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5.xml" ContentType="application/vnd.openxmlformats-officedocument.themeOverrid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2.xml" ContentType="application/vnd.openxmlformats-officedocument.drawingml.chartshape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drawings/drawing3.xml" ContentType="application/vnd.openxmlformats-officedocument.drawingml.chartshapes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drawings/drawing4.xml" ContentType="application/vnd.openxmlformats-officedocument.drawingml.chartshapes+xml"/>
  <Override PartName="/ppt/charts/chart1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67"/>
  </p:notesMasterIdLst>
  <p:sldIdLst>
    <p:sldId id="643" r:id="rId2"/>
    <p:sldId id="646" r:id="rId3"/>
    <p:sldId id="647" r:id="rId4"/>
    <p:sldId id="651" r:id="rId5"/>
    <p:sldId id="610" r:id="rId6"/>
    <p:sldId id="609" r:id="rId7"/>
    <p:sldId id="258" r:id="rId8"/>
    <p:sldId id="677" r:id="rId9"/>
    <p:sldId id="257" r:id="rId10"/>
    <p:sldId id="649" r:id="rId11"/>
    <p:sldId id="648" r:id="rId12"/>
    <p:sldId id="3926" r:id="rId13"/>
    <p:sldId id="3903" r:id="rId14"/>
    <p:sldId id="3905" r:id="rId15"/>
    <p:sldId id="3904" r:id="rId16"/>
    <p:sldId id="3906" r:id="rId17"/>
    <p:sldId id="333" r:id="rId18"/>
    <p:sldId id="3914" r:id="rId19"/>
    <p:sldId id="3915" r:id="rId20"/>
    <p:sldId id="285" r:id="rId21"/>
    <p:sldId id="642" r:id="rId22"/>
    <p:sldId id="3938" r:id="rId23"/>
    <p:sldId id="3921" r:id="rId24"/>
    <p:sldId id="3940" r:id="rId25"/>
    <p:sldId id="3939" r:id="rId26"/>
    <p:sldId id="3928" r:id="rId27"/>
    <p:sldId id="3945" r:id="rId28"/>
    <p:sldId id="3947" r:id="rId29"/>
    <p:sldId id="3948" r:id="rId30"/>
    <p:sldId id="3949" r:id="rId31"/>
    <p:sldId id="281" r:id="rId32"/>
    <p:sldId id="282" r:id="rId33"/>
    <p:sldId id="662" r:id="rId34"/>
    <p:sldId id="663" r:id="rId35"/>
    <p:sldId id="623" r:id="rId36"/>
    <p:sldId id="584" r:id="rId37"/>
    <p:sldId id="270" r:id="rId38"/>
    <p:sldId id="3952" r:id="rId39"/>
    <p:sldId id="3950" r:id="rId40"/>
    <p:sldId id="3953" r:id="rId41"/>
    <p:sldId id="3954" r:id="rId42"/>
    <p:sldId id="3955" r:id="rId43"/>
    <p:sldId id="3941" r:id="rId44"/>
    <p:sldId id="3933" r:id="rId45"/>
    <p:sldId id="3936" r:id="rId46"/>
    <p:sldId id="3932" r:id="rId47"/>
    <p:sldId id="3960" r:id="rId48"/>
    <p:sldId id="3913" r:id="rId49"/>
    <p:sldId id="3959" r:id="rId50"/>
    <p:sldId id="655" r:id="rId51"/>
    <p:sldId id="3912" r:id="rId52"/>
    <p:sldId id="656" r:id="rId53"/>
    <p:sldId id="674" r:id="rId54"/>
    <p:sldId id="3942" r:id="rId55"/>
    <p:sldId id="673" r:id="rId56"/>
    <p:sldId id="598" r:id="rId57"/>
    <p:sldId id="3902" r:id="rId58"/>
    <p:sldId id="510" r:id="rId59"/>
    <p:sldId id="3943" r:id="rId60"/>
    <p:sldId id="3957" r:id="rId61"/>
    <p:sldId id="3958" r:id="rId62"/>
    <p:sldId id="3944" r:id="rId63"/>
    <p:sldId id="666" r:id="rId64"/>
    <p:sldId id="667" r:id="rId65"/>
    <p:sldId id="332" r:id="rId66"/>
  </p:sldIdLst>
  <p:sldSz cx="18288000" cy="10287000"/>
  <p:notesSz cx="6858000" cy="9144000"/>
  <p:embeddedFontLst>
    <p:embeddedFont>
      <p:font typeface="Bahnschrift" panose="020B0502040204020203" pitchFamily="34" charset="0"/>
      <p:regular r:id="rId68"/>
      <p:bold r:id="rId69"/>
    </p:embeddedFont>
    <p:embeddedFont>
      <p:font typeface="Bahnschrift Light" panose="020B0502040204020203" pitchFamily="34" charset="0"/>
      <p:regular r:id="rId70"/>
    </p:embeddedFont>
    <p:embeddedFont>
      <p:font typeface="Bahnschrift Light Condensed" panose="020B0502040204020203" pitchFamily="34" charset="0"/>
      <p:regular r:id="rId71"/>
    </p:embeddedFont>
    <p:embeddedFont>
      <p:font typeface="Charmonman" pitchFamily="2" charset="-34"/>
      <p:regular r:id="rId72"/>
      <p:bold r:id="rId73"/>
    </p:embeddedFont>
    <p:embeddedFont>
      <p:font typeface="Cochocib Script Latin Pro" panose="02000503000000020003" pitchFamily="2" charset="0"/>
      <p:regular r:id="rId7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3682"/>
    <a:srgbClr val="001749"/>
    <a:srgbClr val="F02D72"/>
    <a:srgbClr val="0F255A"/>
    <a:srgbClr val="EF2D73"/>
    <a:srgbClr val="D7963B"/>
    <a:srgbClr val="DEA80A"/>
    <a:srgbClr val="293D78"/>
    <a:srgbClr val="0136BE"/>
    <a:srgbClr val="2B407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Orta Stil 2 - Vurgu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Stil Yok, Kılavuz Yok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433" autoAdjust="0"/>
    <p:restoredTop sz="94591" autoAdjust="0"/>
  </p:normalViewPr>
  <p:slideViewPr>
    <p:cSldViewPr>
      <p:cViewPr varScale="1">
        <p:scale>
          <a:sx n="76" d="100"/>
          <a:sy n="76" d="100"/>
        </p:scale>
        <p:origin x="432" y="200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font" Target="fonts/font1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font" Target="fonts/font7.fntdata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font" Target="fonts/font2.fntdata"/><Relationship Id="rId77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font" Target="fonts/font5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font" Target="fonts/font3.fntdata"/><Relationship Id="rId75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font" Target="fonts/font6.fntdata"/><Relationship Id="rId78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font" Target="fonts/font4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13.xlsx"/><Relationship Id="rId2" Type="http://schemas.microsoft.com/office/2011/relationships/chartColorStyle" Target="colors13.xml"/><Relationship Id="rId1" Type="http://schemas.microsoft.com/office/2011/relationships/chartStyle" Target="style13.xml"/><Relationship Id="rId4" Type="http://schemas.openxmlformats.org/officeDocument/2006/relationships/chartUserShapes" Target="../drawings/drawing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16.xlsx"/><Relationship Id="rId2" Type="http://schemas.microsoft.com/office/2011/relationships/chartColorStyle" Target="colors16.xml"/><Relationship Id="rId1" Type="http://schemas.microsoft.com/office/2011/relationships/chartStyle" Target="style16.xml"/><Relationship Id="rId4" Type="http://schemas.openxmlformats.org/officeDocument/2006/relationships/chartUserShapes" Target="../drawings/drawing4.xml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oleObject" Target="file:////Users\halilfurkankesler\Desktop\Eg&#774;itimler\Veri%20Go&#776;rselles&#807;tirme\Veri%20Go&#776;rselles&#807;tirme%20ve%20Sunum%20Haz&#305;rlama%20(S&#807;ubat%202025)\Veri%20Go&#776;rselles&#807;tirme%20Veri%20Dosyas&#305;.xlsx" TargetMode="External"/><Relationship Id="rId1" Type="http://schemas.openxmlformats.org/officeDocument/2006/relationships/image" Target="../media/image132.emf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.xml"/><Relationship Id="rId2" Type="http://schemas.microsoft.com/office/2011/relationships/chartColorStyle" Target="colors2.xml"/><Relationship Id="rId1" Type="http://schemas.microsoft.com/office/2011/relationships/chartStyle" Target="style2.xml"/><Relationship Id="rId5" Type="http://schemas.openxmlformats.org/officeDocument/2006/relationships/chartUserShapes" Target="../drawings/drawing1.xml"/><Relationship Id="rId4" Type="http://schemas.openxmlformats.org/officeDocument/2006/relationships/package" Target="../embeddings/Microsoft_Excel__al__ma_Sayfas_2.xlsx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7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2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277455697469041"/>
          <c:y val="0.11340995483657061"/>
          <c:w val="0.43802495328803193"/>
          <c:h val="0.75957374282021695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Poland</c:v>
                </c:pt>
              </c:strCache>
            </c:strRef>
          </c:tx>
          <c:spPr>
            <a:ln w="28575" cap="rnd">
              <a:solidFill>
                <a:srgbClr val="737B8C"/>
              </a:solidFill>
              <a:round/>
            </a:ln>
            <a:effectLst/>
          </c:spPr>
          <c:marker>
            <c:symbol val="none"/>
          </c:marker>
          <c:dPt>
            <c:idx val="20"/>
            <c:marker>
              <c:symbol val="circle"/>
              <c:size val="7"/>
              <c:spPr>
                <a:solidFill>
                  <a:srgbClr val="737B8C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A4C9-2E44-88A6-28CA0BB30CCA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85794B32-C8B5-5B49-9287-9F90DB6B40EA}" type="VALUE">
                      <a:rPr lang="en-US" b="0" i="0">
                        <a:latin typeface="Bahnschrift" panose="020B0502040204020203" pitchFamily="34" charset="0"/>
                      </a:rPr>
                      <a:pPr/>
                      <a:t>[DEĞER]</a:t>
                    </a:fld>
                    <a:endParaRPr lang="tr-TR"/>
                  </a:p>
                </c:rich>
              </c:tx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4C9-2E44-88A6-28CA0BB30CCA}"/>
                </c:ext>
              </c:extLst>
            </c:dLbl>
            <c:dLbl>
              <c:idx val="20"/>
              <c:layout>
                <c:manualLayout>
                  <c:x val="-7.9391390090893521E-3"/>
                  <c:y val="7.3633340207293193E-8"/>
                </c:manualLayout>
              </c:layout>
              <c:tx>
                <c:rich>
                  <a:bodyPr/>
                  <a:lstStyle/>
                  <a:p>
                    <a:fld id="{B51338ED-8D8C-0E46-A7C4-0803D0D16867}" type="SERIESNAME">
                      <a:rPr lang="en-US" b="0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="0" i="0" baseline="0">
                        <a:latin typeface="Bahnschrift" panose="020B0502040204020203" pitchFamily="34" charset="0"/>
                      </a:rPr>
                      <a:t>; </a:t>
                    </a:r>
                    <a:fld id="{3B265624-7427-2B47-A4BA-19581C855D12}" type="VALUE">
                      <a:rPr lang="en-US" b="0" i="0" baseline="0">
                        <a:latin typeface="Bahnschrift" panose="020B0502040204020203" pitchFamily="34" charset="0"/>
                      </a:rPr>
                      <a:pPr/>
                      <a:t>[DEĞER]</a:t>
                    </a:fld>
                    <a:endParaRPr lang="en-US" b="0" i="0" baseline="0">
                      <a:latin typeface="Bahnschrift" panose="020B0502040204020203" pitchFamily="34" charset="0"/>
                    </a:endParaRPr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821220499161291"/>
                      <c:h val="9.7127357639325618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4C9-2E44-88A6-28CA0BB30CC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737B8C"/>
                    </a:solidFill>
                    <a:latin typeface="Avenir Book" panose="02000503020000020003" pitchFamily="2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Sayfa1!$A$2:$A$22</c:f>
              <c:numCache>
                <c:formatCode>General</c:formatCode>
                <c:ptCount val="21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</c:numCache>
            </c:numRef>
          </c:cat>
          <c:val>
            <c:numRef>
              <c:f>Sayfa1!$B$2:$B$22</c:f>
              <c:numCache>
                <c:formatCode>General</c:formatCode>
                <c:ptCount val="21"/>
                <c:pt idx="0">
                  <c:v>90.8</c:v>
                </c:pt>
                <c:pt idx="1">
                  <c:v>94.4</c:v>
                </c:pt>
                <c:pt idx="2">
                  <c:v>96.5</c:v>
                </c:pt>
                <c:pt idx="3">
                  <c:v>97.9</c:v>
                </c:pt>
                <c:pt idx="4">
                  <c:v>96.4</c:v>
                </c:pt>
                <c:pt idx="5">
                  <c:v>97.3</c:v>
                </c:pt>
                <c:pt idx="6">
                  <c:v>97.5</c:v>
                </c:pt>
                <c:pt idx="7">
                  <c:v>98.2</c:v>
                </c:pt>
                <c:pt idx="8">
                  <c:v>100.9</c:v>
                </c:pt>
                <c:pt idx="9">
                  <c:v>100.7</c:v>
                </c:pt>
                <c:pt idx="10">
                  <c:v>103.6</c:v>
                </c:pt>
                <c:pt idx="11">
                  <c:v>109.6</c:v>
                </c:pt>
                <c:pt idx="12">
                  <c:v>115.4</c:v>
                </c:pt>
                <c:pt idx="13">
                  <c:v>118.5</c:v>
                </c:pt>
                <c:pt idx="14">
                  <c:v>132.5</c:v>
                </c:pt>
                <c:pt idx="15">
                  <c:v>187.9</c:v>
                </c:pt>
                <c:pt idx="16">
                  <c:v>192.8</c:v>
                </c:pt>
                <c:pt idx="17">
                  <c:v>194.6</c:v>
                </c:pt>
                <c:pt idx="18">
                  <c:v>196.4</c:v>
                </c:pt>
                <c:pt idx="19">
                  <c:v>215.8</c:v>
                </c:pt>
                <c:pt idx="20">
                  <c:v>223.7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4C9-2E44-88A6-28CA0BB30CCA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Romania</c:v>
                </c:pt>
              </c:strCache>
            </c:strRef>
          </c:tx>
          <c:spPr>
            <a:ln w="28575" cap="rnd">
              <a:solidFill>
                <a:srgbClr val="737B8C"/>
              </a:solidFill>
              <a:round/>
            </a:ln>
            <a:effectLst/>
          </c:spPr>
          <c:marker>
            <c:symbol val="none"/>
          </c:marker>
          <c:dPt>
            <c:idx val="20"/>
            <c:marker>
              <c:symbol val="circle"/>
              <c:size val="7"/>
              <c:spPr>
                <a:solidFill>
                  <a:srgbClr val="737B8C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A4C9-2E44-88A6-28CA0BB30CCA}"/>
              </c:ext>
            </c:extLst>
          </c:dPt>
          <c:dLbls>
            <c:dLbl>
              <c:idx val="0"/>
              <c:layout>
                <c:manualLayout>
                  <c:x val="-0.12381374615003497"/>
                  <c:y val="1.9639475089730199E-2"/>
                </c:manualLayout>
              </c:layout>
              <c:tx>
                <c:rich>
                  <a:bodyPr/>
                  <a:lstStyle/>
                  <a:p>
                    <a:fld id="{6A0A76C4-2FE9-C742-A056-7501A0D51D93}" type="VALUE">
                      <a:rPr lang="en-US" b="0" i="0">
                        <a:latin typeface="Bahnschrift" panose="020B0502040204020203" pitchFamily="34" charset="0"/>
                      </a:rPr>
                      <a:pPr/>
                      <a:t>[DEĞER]</a:t>
                    </a:fld>
                    <a:endParaRPr lang="tr-TR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A4C9-2E44-88A6-28CA0BB30CCA}"/>
                </c:ext>
              </c:extLst>
            </c:dLbl>
            <c:dLbl>
              <c:idx val="20"/>
              <c:layout>
                <c:manualLayout>
                  <c:x val="-7.939274074802747E-3"/>
                  <c:y val="7.3633340272327708E-8"/>
                </c:manualLayout>
              </c:layout>
              <c:tx>
                <c:rich>
                  <a:bodyPr/>
                  <a:lstStyle/>
                  <a:p>
                    <a:fld id="{CE36F33A-1A35-6B4D-A168-860D5D190541}" type="SERIESNAME">
                      <a:rPr lang="en-US" b="0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="0" i="0" baseline="0">
                        <a:latin typeface="Bahnschrift" panose="020B0502040204020203" pitchFamily="34" charset="0"/>
                      </a:rPr>
                      <a:t>; </a:t>
                    </a:r>
                    <a:fld id="{F50DEA3F-2822-0242-8339-E9A1EFB33A23}" type="VALUE">
                      <a:rPr lang="en-US" b="0" i="0" baseline="0">
                        <a:latin typeface="Bahnschrift" panose="020B0502040204020203" pitchFamily="34" charset="0"/>
                      </a:rPr>
                      <a:pPr/>
                      <a:t>[DEĞER]</a:t>
                    </a:fld>
                    <a:endParaRPr lang="en-US" b="0" i="0" baseline="0">
                      <a:latin typeface="Bahnschrift" panose="020B0502040204020203" pitchFamily="34" charset="0"/>
                    </a:endParaRPr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3829039624515239"/>
                      <c:h val="9.7127357639325618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A4C9-2E44-88A6-28CA0BB30CC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737B8C"/>
                    </a:solidFill>
                    <a:latin typeface="Avenir Book" panose="02000503020000020003" pitchFamily="2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rgbClr val="C8BEAD"/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Sayfa1!$A$2:$A$22</c:f>
              <c:numCache>
                <c:formatCode>General</c:formatCode>
                <c:ptCount val="21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</c:numCache>
            </c:numRef>
          </c:cat>
          <c:val>
            <c:numRef>
              <c:f>Sayfa1!$C$2:$C$22</c:f>
              <c:numCache>
                <c:formatCode>General</c:formatCode>
                <c:ptCount val="21"/>
                <c:pt idx="0">
                  <c:v>24.6</c:v>
                </c:pt>
                <c:pt idx="1">
                  <c:v>26</c:v>
                </c:pt>
                <c:pt idx="2">
                  <c:v>27.3</c:v>
                </c:pt>
                <c:pt idx="3">
                  <c:v>29.6</c:v>
                </c:pt>
                <c:pt idx="4">
                  <c:v>28.6</c:v>
                </c:pt>
                <c:pt idx="5">
                  <c:v>30.7</c:v>
                </c:pt>
                <c:pt idx="6">
                  <c:v>30.9</c:v>
                </c:pt>
                <c:pt idx="7">
                  <c:v>30.6</c:v>
                </c:pt>
                <c:pt idx="8">
                  <c:v>30.7</c:v>
                </c:pt>
                <c:pt idx="9">
                  <c:v>25.5</c:v>
                </c:pt>
                <c:pt idx="10">
                  <c:v>27.8</c:v>
                </c:pt>
                <c:pt idx="11">
                  <c:v>27.6</c:v>
                </c:pt>
                <c:pt idx="12">
                  <c:v>27.5</c:v>
                </c:pt>
                <c:pt idx="13">
                  <c:v>27.3</c:v>
                </c:pt>
                <c:pt idx="14">
                  <c:v>27.8</c:v>
                </c:pt>
                <c:pt idx="15">
                  <c:v>27.4</c:v>
                </c:pt>
                <c:pt idx="16">
                  <c:v>27.5</c:v>
                </c:pt>
                <c:pt idx="17">
                  <c:v>27.2</c:v>
                </c:pt>
                <c:pt idx="18">
                  <c:v>28.1</c:v>
                </c:pt>
                <c:pt idx="19">
                  <c:v>29.3</c:v>
                </c:pt>
                <c:pt idx="20">
                  <c:v>29.8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4C9-2E44-88A6-28CA0BB30CCA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Türkiye</c:v>
                </c:pt>
              </c:strCache>
            </c:strRef>
          </c:tx>
          <c:spPr>
            <a:ln w="28575" cap="rnd">
              <a:solidFill>
                <a:srgbClr val="F02D72"/>
              </a:solidFill>
              <a:round/>
            </a:ln>
            <a:effectLst/>
          </c:spPr>
          <c:marker>
            <c:symbol val="none"/>
          </c:marker>
          <c:dPt>
            <c:idx val="20"/>
            <c:marker>
              <c:symbol val="circle"/>
              <c:size val="7"/>
              <c:spPr>
                <a:solidFill>
                  <a:srgbClr val="F02D72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A4C9-2E44-88A6-28CA0BB30CCA}"/>
              </c:ext>
            </c:extLst>
          </c:dPt>
          <c:dLbls>
            <c:dLbl>
              <c:idx val="20"/>
              <c:layout>
                <c:manualLayout>
                  <c:x val="-1.3786598278811072E-2"/>
                  <c:y val="-9.2601200534462042E-3"/>
                </c:manualLayout>
              </c:layout>
              <c:tx>
                <c:rich>
                  <a:bodyPr/>
                  <a:lstStyle/>
                  <a:p>
                    <a:fld id="{62BBBBD9-C4AD-D549-9EF2-7238E10AAE71}" type="SERIESNAME">
                      <a:rPr lang="en-US" b="0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="0" i="0" baseline="0">
                        <a:latin typeface="Bahnschrift" panose="020B0502040204020203" pitchFamily="34" charset="0"/>
                      </a:rPr>
                      <a:t>; </a:t>
                    </a:r>
                    <a:fld id="{BBFA1C78-B7FB-D54B-B665-4960DF2896F5}" type="VALUE">
                      <a:rPr lang="en-US" b="0" i="0" baseline="0">
                        <a:latin typeface="Bahnschrift" panose="020B0502040204020203" pitchFamily="34" charset="0"/>
                      </a:rPr>
                      <a:pPr/>
                      <a:t>[DEĞER]</a:t>
                    </a:fld>
                    <a:endParaRPr lang="en-US" b="0" i="0" baseline="0">
                      <a:latin typeface="Bahnschrift" panose="020B0502040204020203" pitchFamily="34" charset="0"/>
                    </a:endParaRPr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4594972606790525"/>
                      <c:h val="0.1832114752574331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A4C9-2E44-88A6-28CA0BB30CC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F02D72"/>
                    </a:solidFill>
                    <a:latin typeface="Avenir Book" panose="02000503020000020003" pitchFamily="2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Sayfa1!$A$2:$A$22</c:f>
              <c:numCache>
                <c:formatCode>General</c:formatCode>
                <c:ptCount val="21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</c:numCache>
            </c:numRef>
          </c:cat>
          <c:val>
            <c:numRef>
              <c:f>Sayfa1!$D$2:$D$22</c:f>
              <c:numCache>
                <c:formatCode>General</c:formatCode>
                <c:ptCount val="21"/>
                <c:pt idx="0">
                  <c:v>71.3</c:v>
                </c:pt>
                <c:pt idx="1">
                  <c:v>74.5</c:v>
                </c:pt>
                <c:pt idx="2">
                  <c:v>77.099999999999994</c:v>
                </c:pt>
                <c:pt idx="3">
                  <c:v>83.9</c:v>
                </c:pt>
                <c:pt idx="4">
                  <c:v>90.1</c:v>
                </c:pt>
                <c:pt idx="5">
                  <c:v>102</c:v>
                </c:pt>
                <c:pt idx="6">
                  <c:v>106.4</c:v>
                </c:pt>
                <c:pt idx="7">
                  <c:v>114.4</c:v>
                </c:pt>
                <c:pt idx="8">
                  <c:v>124.8</c:v>
                </c:pt>
                <c:pt idx="9">
                  <c:v>137.5</c:v>
                </c:pt>
                <c:pt idx="10">
                  <c:v>155.1</c:v>
                </c:pt>
                <c:pt idx="11">
                  <c:v>166.1</c:v>
                </c:pt>
                <c:pt idx="12">
                  <c:v>181.5</c:v>
                </c:pt>
                <c:pt idx="13">
                  <c:v>175.5</c:v>
                </c:pt>
                <c:pt idx="14">
                  <c:v>189.2</c:v>
                </c:pt>
                <c:pt idx="15">
                  <c:v>204</c:v>
                </c:pt>
                <c:pt idx="16">
                  <c:v>217</c:v>
                </c:pt>
                <c:pt idx="17">
                  <c:v>233.6</c:v>
                </c:pt>
                <c:pt idx="18">
                  <c:v>254</c:v>
                </c:pt>
                <c:pt idx="19">
                  <c:v>277.10000000000002</c:v>
                </c:pt>
                <c:pt idx="20">
                  <c:v>307.5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4C9-2E44-88A6-28CA0BB30C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67043135"/>
        <c:axId val="2067177887"/>
      </c:lineChart>
      <c:catAx>
        <c:axId val="2067043135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067177887"/>
        <c:crosses val="autoZero"/>
        <c:auto val="1"/>
        <c:lblAlgn val="ctr"/>
        <c:lblOffset val="100"/>
        <c:tickLblSkip val="10"/>
        <c:tickMarkSkip val="2"/>
        <c:noMultiLvlLbl val="0"/>
      </c:catAx>
      <c:valAx>
        <c:axId val="2067177887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0670431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>
          <a:solidFill>
            <a:schemeClr val="bg1"/>
          </a:solidFill>
          <a:latin typeface="Avenir Book" panose="02000503020000020003" pitchFamily="2" charset="0"/>
        </a:defRPr>
      </a:pPr>
      <a:endParaRPr lang="tr-T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1" i="0" u="none" strike="noStrike" kern="1200" spc="0" baseline="0">
                <a:solidFill>
                  <a:srgbClr val="001749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3000" b="1" i="0">
                <a:solidFill>
                  <a:srgbClr val="001749"/>
                </a:solidFill>
                <a:latin typeface="Bahnschrift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001749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Pazar Payı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8EF9-EE49-9AC6-FFF6809F05CC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EF9-EE49-9AC6-FFF6809F05CC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8EF9-EE49-9AC6-FFF6809F05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8EF9-EE49-9AC6-FFF6809F05CC}"/>
              </c:ext>
            </c:extLst>
          </c:dPt>
          <c:dLbls>
            <c:dLbl>
              <c:idx val="0"/>
              <c:layout>
                <c:manualLayout>
                  <c:x val="-8.1140350877192985E-2"/>
                  <c:y val="-0.1204081853230312"/>
                </c:manualLayout>
              </c:layout>
              <c:tx>
                <c:rich>
                  <a:bodyPr/>
                  <a:lstStyle/>
                  <a:p>
                    <a:fld id="{DC4ED5DE-9074-E74D-B586-83EF49E3F77E}" type="CATEGORYNAME">
                      <a:rPr lang="en-US"/>
                      <a:pPr/>
                      <a:t>[KATEGORİ ADI]</a:t>
                    </a:fld>
                    <a:r>
                      <a:rPr lang="en-US" baseline="0"/>
                      <a:t>: </a:t>
                    </a:r>
                    <a:fld id="{2CBA7BFA-A2EE-CA47-8E92-51760BEBCF0F}" type="PERCENTAGE">
                      <a:rPr lang="en-US" baseline="0"/>
                      <a:pPr/>
                      <a:t>[YÜZDE]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067982456140353"/>
                      <c:h val="9.4859769135026195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8EF9-EE49-9AC6-FFF6809F05CC}"/>
                </c:ext>
              </c:extLst>
            </c:dLbl>
            <c:dLbl>
              <c:idx val="1"/>
              <c:layout>
                <c:manualLayout>
                  <c:x val="0.11403508771929809"/>
                  <c:y val="-6.7428530687566268E-2"/>
                </c:manualLayout>
              </c:layout>
              <c:tx>
                <c:rich>
                  <a:bodyPr/>
                  <a:lstStyle/>
                  <a:p>
                    <a:fld id="{CB52CBED-5D82-5D4E-852F-B06493ED312D}" type="CATEGORYNAME">
                      <a:rPr lang="en-US"/>
                      <a:pPr/>
                      <a:t>[KATEGORİ ADI]</a:t>
                    </a:fld>
                    <a:r>
                      <a:rPr lang="en-US" baseline="0"/>
                      <a:t>: </a:t>
                    </a:r>
                    <a:fld id="{7548A8E2-93CB-344D-9CCE-96E375641E60}" type="PERCENTAGE">
                      <a:rPr lang="en-US" baseline="0"/>
                      <a:pPr/>
                      <a:t>[YÜZDE]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8EF9-EE49-9AC6-FFF6809F05CC}"/>
                </c:ext>
              </c:extLst>
            </c:dLbl>
            <c:dLbl>
              <c:idx val="2"/>
              <c:layout>
                <c:manualLayout>
                  <c:x val="0.17324561403508773"/>
                  <c:y val="3.3714265343783113E-2"/>
                </c:manualLayout>
              </c:layout>
              <c:tx>
                <c:rich>
                  <a:bodyPr/>
                  <a:lstStyle/>
                  <a:p>
                    <a:fld id="{20CF31DF-9021-BE4E-89A2-F75774434A51}" type="CATEGORYNAME">
                      <a:rPr lang="en-US"/>
                      <a:pPr/>
                      <a:t>[KATEGORİ ADI]</a:t>
                    </a:fld>
                    <a:r>
                      <a:rPr lang="en-US" baseline="0"/>
                      <a:t>: </a:t>
                    </a:r>
                    <a:fld id="{2C91B75F-7124-A247-99A2-341C1B923D4E}" type="PERCENTAGE">
                      <a:rPr lang="en-US" baseline="0"/>
                      <a:pPr/>
                      <a:t>[YÜZDE]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8EF9-EE49-9AC6-FFF6809F05CC}"/>
                </c:ext>
              </c:extLst>
            </c:dLbl>
            <c:dLbl>
              <c:idx val="3"/>
              <c:layout>
                <c:manualLayout>
                  <c:x val="-0.12719298245614036"/>
                  <c:y val="3.8530588964323556E-2"/>
                </c:manualLayout>
              </c:layout>
              <c:tx>
                <c:rich>
                  <a:bodyPr/>
                  <a:lstStyle/>
                  <a:p>
                    <a:fld id="{EE9123A0-E88D-A94A-A7DA-5D829FB4BC0C}" type="CATEGORYNAME">
                      <a:rPr lang="en-US"/>
                      <a:pPr/>
                      <a:t>[KATEGORİ ADI]</a:t>
                    </a:fld>
                    <a:r>
                      <a:rPr lang="en-US" baseline="0"/>
                      <a:t>: </a:t>
                    </a:r>
                    <a:fld id="{280D306A-50CD-E346-8D2F-32E3E1D4B183}" type="PERCENTAGE">
                      <a:rPr lang="en-US" baseline="0"/>
                      <a:pPr/>
                      <a:t>[YÜZDE]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8EF9-EE49-9AC6-FFF6809F05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001749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Sheet1!$A$2:$A$5</c:f>
              <c:strCache>
                <c:ptCount val="4"/>
                <c:pt idx="0">
                  <c:v>Firmamız</c:v>
                </c:pt>
                <c:pt idx="1">
                  <c:v>Rakip A</c:v>
                </c:pt>
                <c:pt idx="2">
                  <c:v>Rakip B</c:v>
                </c:pt>
                <c:pt idx="3">
                  <c:v>Rakip C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0.33</c:v>
                </c:pt>
                <c:pt idx="1">
                  <c:v>0.27</c:v>
                </c:pt>
                <c:pt idx="2">
                  <c:v>0.25</c:v>
                </c:pt>
                <c:pt idx="3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EF9-EE49-9AC6-FFF6809F05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250"/>
        <c:holeSize val="87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1" i="0" u="none" strike="noStrike" kern="1200" spc="0" baseline="0">
                <a:solidFill>
                  <a:srgbClr val="001749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3000" b="1" i="0">
                <a:solidFill>
                  <a:srgbClr val="001749"/>
                </a:solidFill>
                <a:latin typeface="Bahnschrift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001749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Firmamız</c:v>
                </c:pt>
              </c:strCache>
            </c:strRef>
          </c:tx>
          <c:spPr>
            <a:solidFill>
              <a:srgbClr val="F02D72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96F175A0-E6C5-6044-9F29-A21D9FC1C382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aseline="0"/>
                      <a:t>; </a:t>
                    </a:r>
                    <a:fld id="{EF687925-9F07-B34E-AA71-8FD86ADB460D}" type="VALUE">
                      <a:rPr lang="en-US" baseline="0"/>
                      <a:pPr/>
                      <a:t>[DEĞER]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13-FC49-808D-06EBA838CC2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Rakip A</c:v>
                </c:pt>
              </c:strCache>
            </c:strRef>
          </c:tx>
          <c:spPr>
            <a:solidFill>
              <a:srgbClr val="001749">
                <a:alpha val="4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ECE12331-F2D3-F14C-BD95-A7759417A44D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aseline="0"/>
                      <a:t>; </a:t>
                    </a:r>
                    <a:fld id="{CEF183ED-4307-4D44-81E3-D48DF34EED3A}" type="VALUE">
                      <a:rPr lang="en-US" baseline="0"/>
                      <a:pPr/>
                      <a:t>[DEĞER]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13-FC49-808D-06EBA838CC2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Rakip B</c:v>
                </c:pt>
              </c:strCache>
            </c:strRef>
          </c:tx>
          <c:spPr>
            <a:solidFill>
              <a:srgbClr val="001749">
                <a:alpha val="3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0C636EB4-2045-1948-973C-C271BF77D3CE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aseline="0"/>
                      <a:t>; </a:t>
                    </a:r>
                    <a:fld id="{2E1FCA0E-419E-8044-B4E8-4D423F57E5B7}" type="VALUE">
                      <a:rPr lang="en-US" baseline="0"/>
                      <a:pPr/>
                      <a:t>[DEĞER]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813-FC49-808D-06EBA838CC2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Rakip C</c:v>
                </c:pt>
              </c:strCache>
            </c:strRef>
          </c:tx>
          <c:spPr>
            <a:solidFill>
              <a:srgbClr val="001749">
                <a:alpha val="2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54229E7C-452B-1D42-B0B6-73EC09058DE1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aseline="0"/>
                      <a:t>; </a:t>
                    </a:r>
                    <a:fld id="{787CF1FD-F170-1F4D-A5A2-D5DADCA8E66D}" type="VALUE">
                      <a:rPr lang="en-US" baseline="0"/>
                      <a:pPr/>
                      <a:t>[DEĞER]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Sheet1!$E$2</c:f>
              <c:numCache>
                <c:formatCode>0%</c:formatCode>
                <c:ptCount val="1"/>
                <c:pt idx="0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813-FC49-808D-06EBA838CC2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601620927"/>
        <c:axId val="601631679"/>
      </c:barChart>
      <c:catAx>
        <c:axId val="60162092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01631679"/>
        <c:crosses val="autoZero"/>
        <c:auto val="1"/>
        <c:lblAlgn val="ctr"/>
        <c:lblOffset val="100"/>
        <c:noMultiLvlLbl val="0"/>
      </c:catAx>
      <c:valAx>
        <c:axId val="601631679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6016209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1" i="0" u="none" strike="noStrike" kern="1200" spc="0" baseline="0">
                <a:solidFill>
                  <a:srgbClr val="001749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3000" b="1" i="0">
                <a:solidFill>
                  <a:srgbClr val="001749"/>
                </a:solidFill>
                <a:latin typeface="Bahnschrift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001749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Pazar Payı</c:v>
                </c:pt>
              </c:strCache>
            </c:strRef>
          </c:tx>
          <c:dPt>
            <c:idx val="0"/>
            <c:bubble3D val="0"/>
            <c:spPr>
              <a:solidFill>
                <a:srgbClr val="F02D7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8EF9-EE49-9AC6-FFF6809F05CC}"/>
              </c:ext>
            </c:extLst>
          </c:dPt>
          <c:dPt>
            <c:idx val="1"/>
            <c:bubble3D val="0"/>
            <c:spPr>
              <a:solidFill>
                <a:srgbClr val="001749">
                  <a:alpha val="2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EF9-EE49-9AC6-FFF6809F05CC}"/>
              </c:ext>
            </c:extLst>
          </c:dPt>
          <c:dPt>
            <c:idx val="2"/>
            <c:bubble3D val="0"/>
            <c:spPr>
              <a:solidFill>
                <a:srgbClr val="001749">
                  <a:alpha val="4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8EF9-EE49-9AC6-FFF6809F05CC}"/>
              </c:ext>
            </c:extLst>
          </c:dPt>
          <c:dPt>
            <c:idx val="3"/>
            <c:bubble3D val="0"/>
            <c:spPr>
              <a:solidFill>
                <a:srgbClr val="001749">
                  <a:alpha val="6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8EF9-EE49-9AC6-FFF6809F05CC}"/>
              </c:ext>
            </c:extLst>
          </c:dPt>
          <c:dLbls>
            <c:dLbl>
              <c:idx val="0"/>
              <c:layout>
                <c:manualLayout>
                  <c:x val="-8.1140350877192985E-2"/>
                  <c:y val="-0.120408185323031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500" b="1" i="0" u="none" strike="noStrike" kern="1200" baseline="0">
                        <a:solidFill>
                          <a:srgbClr val="F02D72"/>
                        </a:solidFill>
                        <a:latin typeface="Bahnschrift" panose="020B0502040204020203" pitchFamily="34" charset="0"/>
                        <a:ea typeface="+mn-ea"/>
                        <a:cs typeface="+mn-cs"/>
                      </a:defRPr>
                    </a:pPr>
                    <a:fld id="{DC4ED5DE-9074-E74D-B586-83EF49E3F77E}" type="CATEGORYNAME">
                      <a:rPr lang="en-US" b="1" i="0">
                        <a:solidFill>
                          <a:srgbClr val="F02D72"/>
                        </a:solidFill>
                        <a:latin typeface="Bahnschrift" panose="020B0502040204020203" pitchFamily="34" charset="0"/>
                      </a:rPr>
                      <a:pPr>
                        <a:defRPr b="1">
                          <a:solidFill>
                            <a:srgbClr val="F02D72"/>
                          </a:solidFill>
                          <a:latin typeface="Bahnschrift" panose="020B0502040204020203" pitchFamily="34" charset="0"/>
                        </a:defRPr>
                      </a:pPr>
                      <a:t>[KATEGORİ ADI]</a:t>
                    </a:fld>
                    <a:r>
                      <a:rPr lang="en-US" b="1" i="0" baseline="0">
                        <a:solidFill>
                          <a:srgbClr val="F02D72"/>
                        </a:solidFill>
                        <a:latin typeface="Bahnschrift" panose="020B0502040204020203" pitchFamily="34" charset="0"/>
                      </a:rPr>
                      <a:t>: </a:t>
                    </a:r>
                    <a:fld id="{2CBA7BFA-A2EE-CA47-8E92-51760BEBCF0F}" type="PERCENTAGE">
                      <a:rPr lang="en-US" b="1" i="0" baseline="0">
                        <a:solidFill>
                          <a:srgbClr val="F02D72"/>
                        </a:solidFill>
                        <a:latin typeface="Bahnschrift" panose="020B0502040204020203" pitchFamily="34" charset="0"/>
                      </a:rPr>
                      <a:pPr>
                        <a:defRPr b="1">
                          <a:solidFill>
                            <a:srgbClr val="F02D72"/>
                          </a:solidFill>
                          <a:latin typeface="Bahnschrift" panose="020B0502040204020203" pitchFamily="34" charset="0"/>
                        </a:defRPr>
                      </a:pPr>
                      <a:t>[YÜZDE]</a:t>
                    </a:fld>
                    <a:endParaRPr lang="en-US" b="1" i="0" baseline="0">
                      <a:solidFill>
                        <a:srgbClr val="F02D72"/>
                      </a:solidFill>
                      <a:latin typeface="Bahnschrift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F02D72"/>
                      </a:solidFill>
                      <a:latin typeface="Bahnschrif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wedgeRectCallout">
                      <a:avLst/>
                    </a:prstGeom>
                    <a:noFill/>
                    <a:ln>
                      <a:noFill/>
                    </a:ln>
                  </c15:spPr>
                  <c15:layout>
                    <c:manualLayout>
                      <c:w val="0.25067982456140353"/>
                      <c:h val="9.4859769135026195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8EF9-EE49-9AC6-FFF6809F05CC}"/>
                </c:ext>
              </c:extLst>
            </c:dLbl>
            <c:dLbl>
              <c:idx val="1"/>
              <c:layout>
                <c:manualLayout>
                  <c:x val="0.11403508771929809"/>
                  <c:y val="-6.7428530687566268E-2"/>
                </c:manualLayout>
              </c:layout>
              <c:tx>
                <c:rich>
                  <a:bodyPr/>
                  <a:lstStyle/>
                  <a:p>
                    <a:fld id="{CB52CBED-5D82-5D4E-852F-B06493ED312D}" type="CATEGORYNAME">
                      <a:rPr lang="en-US"/>
                      <a:pPr/>
                      <a:t>[KATEGORİ ADI]</a:t>
                    </a:fld>
                    <a:r>
                      <a:rPr lang="en-US" baseline="0"/>
                      <a:t>: </a:t>
                    </a:r>
                    <a:fld id="{7548A8E2-93CB-344D-9CCE-96E375641E60}" type="PERCENTAGE">
                      <a:rPr lang="en-US" baseline="0"/>
                      <a:pPr/>
                      <a:t>[YÜZDE]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8EF9-EE49-9AC6-FFF6809F05CC}"/>
                </c:ext>
              </c:extLst>
            </c:dLbl>
            <c:dLbl>
              <c:idx val="2"/>
              <c:layout>
                <c:manualLayout>
                  <c:x val="0.17324561403508773"/>
                  <c:y val="3.3714265343783113E-2"/>
                </c:manualLayout>
              </c:layout>
              <c:tx>
                <c:rich>
                  <a:bodyPr/>
                  <a:lstStyle/>
                  <a:p>
                    <a:fld id="{20CF31DF-9021-BE4E-89A2-F75774434A51}" type="CATEGORYNAME">
                      <a:rPr lang="en-US"/>
                      <a:pPr/>
                      <a:t>[KATEGORİ ADI]</a:t>
                    </a:fld>
                    <a:r>
                      <a:rPr lang="en-US" baseline="0"/>
                      <a:t>: </a:t>
                    </a:r>
                    <a:fld id="{2C91B75F-7124-A247-99A2-341C1B923D4E}" type="PERCENTAGE">
                      <a:rPr lang="en-US" baseline="0"/>
                      <a:pPr/>
                      <a:t>[YÜZDE]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8EF9-EE49-9AC6-FFF6809F05CC}"/>
                </c:ext>
              </c:extLst>
            </c:dLbl>
            <c:dLbl>
              <c:idx val="3"/>
              <c:layout>
                <c:manualLayout>
                  <c:x val="-0.12719298245614036"/>
                  <c:y val="3.8530588964323556E-2"/>
                </c:manualLayout>
              </c:layout>
              <c:tx>
                <c:rich>
                  <a:bodyPr/>
                  <a:lstStyle/>
                  <a:p>
                    <a:fld id="{EE9123A0-E88D-A94A-A7DA-5D829FB4BC0C}" type="CATEGORYNAME">
                      <a:rPr lang="en-US"/>
                      <a:pPr/>
                      <a:t>[KATEGORİ ADI]</a:t>
                    </a:fld>
                    <a:r>
                      <a:rPr lang="en-US" baseline="0"/>
                      <a:t>: </a:t>
                    </a:r>
                    <a:fld id="{280D306A-50CD-E346-8D2F-32E3E1D4B183}" type="PERCENTAGE">
                      <a:rPr lang="en-US" baseline="0"/>
                      <a:pPr/>
                      <a:t>[YÜZDE]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8EF9-EE49-9AC6-FFF6809F05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001749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Sheet1!$A$2:$A$5</c:f>
              <c:strCache>
                <c:ptCount val="4"/>
                <c:pt idx="0">
                  <c:v>Firmamız</c:v>
                </c:pt>
                <c:pt idx="1">
                  <c:v>Rakip A</c:v>
                </c:pt>
                <c:pt idx="2">
                  <c:v>Rakip B</c:v>
                </c:pt>
                <c:pt idx="3">
                  <c:v>Rakip C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0.33</c:v>
                </c:pt>
                <c:pt idx="1">
                  <c:v>0.27</c:v>
                </c:pt>
                <c:pt idx="2">
                  <c:v>0.25</c:v>
                </c:pt>
                <c:pt idx="3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EF9-EE49-9AC6-FFF6809F05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250"/>
        <c:holeSize val="87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367925707614631"/>
          <c:y val="5.0632562718051652E-2"/>
          <c:w val="0.67601517742323514"/>
          <c:h val="0.80927645911431756"/>
        </c:manualLayout>
      </c:layout>
      <c:areaChart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Paid</c:v>
                </c:pt>
              </c:strCache>
            </c:strRef>
          </c:tx>
          <c:spPr>
            <a:solidFill>
              <a:srgbClr val="003682"/>
            </a:solidFill>
            <a:ln>
              <a:noFill/>
            </a:ln>
            <a:effectLst/>
          </c:spPr>
          <c:dLbls>
            <c:dLbl>
              <c:idx val="0"/>
              <c:layout>
                <c:manualLayout>
                  <c:x val="-4.900503816427690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132148827643889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D9DE-4E4B-B59E-01D8A97479E6}"/>
                </c:ext>
              </c:extLst>
            </c:dLbl>
            <c:dLbl>
              <c:idx val="1"/>
              <c:layout>
                <c:manualLayout>
                  <c:x val="5.9600722091688034E-2"/>
                  <c:y val="-1.38088807412868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855213524931666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D9DE-4E4B-B59E-01D8A97479E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00368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Sayfa1!$B$2:$B$3</c:f>
              <c:numCache>
                <c:formatCode>0.0%</c:formatCode>
                <c:ptCount val="2"/>
                <c:pt idx="0">
                  <c:v>0.9</c:v>
                </c:pt>
                <c:pt idx="1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9DE-4E4B-B59E-01D8A97479E6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Organic</c:v>
                </c:pt>
              </c:strCache>
            </c:strRef>
          </c:tx>
          <c:spPr>
            <a:solidFill>
              <a:srgbClr val="F02D72"/>
            </a:solidFill>
            <a:ln w="25400">
              <a:noFill/>
            </a:ln>
            <a:effectLst/>
          </c:spPr>
          <c:dLbls>
            <c:dLbl>
              <c:idx val="0"/>
              <c:layout>
                <c:manualLayout>
                  <c:x val="-4.3707196200571313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9387515239117263E-2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D9DE-4E4B-B59E-01D8A97479E6}"/>
                </c:ext>
              </c:extLst>
            </c:dLbl>
            <c:dLbl>
              <c:idx val="1"/>
              <c:layout>
                <c:manualLayout>
                  <c:x val="5.5627340618908915E-2"/>
                  <c:y val="-4.602960247095605E-3"/>
                </c:manualLayout>
              </c:layout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0" i="0" u="none" strike="noStrike" kern="1200" baseline="0">
                      <a:solidFill>
                        <a:srgbClr val="F02D72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256557383032932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4-D9DE-4E4B-B59E-01D8A97479E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F02D7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Sayfa1!$C$2:$C$3</c:f>
              <c:numCache>
                <c:formatCode>0.00%</c:formatCode>
                <c:ptCount val="2"/>
                <c:pt idx="0" formatCode="0%">
                  <c:v>0.1</c:v>
                </c:pt>
                <c:pt idx="1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9DE-4E4B-B59E-01D8A97479E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axId val="195424719"/>
        <c:axId val="195426431"/>
      </c:areaChart>
      <c:catAx>
        <c:axId val="1954247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3000" b="1" i="0" u="none" strike="noStrike" kern="1200" baseline="0">
                <a:solidFill>
                  <a:srgbClr val="003682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95426431"/>
        <c:crosses val="autoZero"/>
        <c:auto val="1"/>
        <c:lblAlgn val="ctr"/>
        <c:lblOffset val="100"/>
        <c:noMultiLvlLbl val="0"/>
      </c:catAx>
      <c:valAx>
        <c:axId val="195426431"/>
        <c:scaling>
          <c:orientation val="minMax"/>
        </c:scaling>
        <c:delete val="1"/>
        <c:axPos val="l"/>
        <c:numFmt formatCode="0.0%" sourceLinked="1"/>
        <c:majorTickMark val="none"/>
        <c:minorTickMark val="none"/>
        <c:tickLblPos val="nextTo"/>
        <c:crossAx val="195424719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43371212121212E-2"/>
          <c:w val="0.98427083947849681"/>
          <c:h val="0.79791388888888892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8"/>
            <c:spPr>
              <a:solidFill>
                <a:srgbClr val="003682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circle"/>
              <c:size val="8"/>
              <c:spPr>
                <a:solidFill>
                  <a:srgbClr val="F02D72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4771-AB42-83C1-877D3A095406}"/>
              </c:ext>
            </c:extLst>
          </c:dPt>
          <c:dPt>
            <c:idx val="2"/>
            <c:marker>
              <c:symbol val="circle"/>
              <c:size val="8"/>
              <c:spPr>
                <a:solidFill>
                  <a:srgbClr val="003682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4771-AB42-83C1-877D3A095406}"/>
              </c:ext>
            </c:extLst>
          </c:dPt>
          <c:cat>
            <c:numRef>
              <c:f>Sayfa1!$A$2:$A$4</c:f>
              <c:numCache>
                <c:formatCode>General</c:formatCode>
                <c:ptCount val="3"/>
                <c:pt idx="0">
                  <c:v>2010</c:v>
                </c:pt>
                <c:pt idx="1">
                  <c:v>2020</c:v>
                </c:pt>
                <c:pt idx="2">
                  <c:v>2030</c:v>
                </c:pt>
              </c:numCache>
            </c:numRef>
          </c:cat>
          <c:val>
            <c:numRef>
              <c:f>Sayfa1!$B$2:$B$4</c:f>
              <c:numCache>
                <c:formatCode>General</c:formatCode>
                <c:ptCount val="3"/>
                <c:pt idx="0">
                  <c:v>50</c:v>
                </c:pt>
                <c:pt idx="1">
                  <c:v>120</c:v>
                </c:pt>
                <c:pt idx="2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771-AB42-83C1-877D3A0954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97589584"/>
        <c:axId val="1997591296"/>
      </c:lineChart>
      <c:catAx>
        <c:axId val="1997589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003682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003682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997591296"/>
        <c:crosses val="autoZero"/>
        <c:auto val="0"/>
        <c:lblAlgn val="ctr"/>
        <c:lblOffset val="100"/>
        <c:noMultiLvlLbl val="0"/>
      </c:catAx>
      <c:valAx>
        <c:axId val="1997591296"/>
        <c:scaling>
          <c:orientation val="minMax"/>
          <c:max val="250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solidFill>
              <a:srgbClr val="003682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003682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9975895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001749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43371212121212E-2"/>
          <c:w val="0.98427083947849681"/>
          <c:h val="0.79791388888888892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8"/>
            <c:spPr>
              <a:solidFill>
                <a:srgbClr val="003682"/>
              </a:solidFill>
              <a:ln w="9525">
                <a:noFill/>
              </a:ln>
              <a:effectLst/>
            </c:spPr>
          </c:marker>
          <c:dPt>
            <c:idx val="0"/>
            <c:marker>
              <c:symbol val="circle"/>
              <c:size val="8"/>
              <c:spPr>
                <a:solidFill>
                  <a:srgbClr val="F02D72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4732-5B4D-A649-4CFB2AB29148}"/>
              </c:ext>
            </c:extLst>
          </c:dPt>
          <c:dPt>
            <c:idx val="1"/>
            <c:marker>
              <c:symbol val="circle"/>
              <c:size val="8"/>
              <c:spPr>
                <a:solidFill>
                  <a:srgbClr val="003682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D168-2042-BE7B-00118AA43FED}"/>
              </c:ext>
            </c:extLst>
          </c:dPt>
          <c:dPt>
            <c:idx val="2"/>
            <c:marker>
              <c:symbol val="circle"/>
              <c:size val="8"/>
              <c:spPr>
                <a:solidFill>
                  <a:srgbClr val="003682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D168-2042-BE7B-00118AA43FED}"/>
              </c:ext>
            </c:extLst>
          </c:dPt>
          <c:cat>
            <c:numRef>
              <c:f>Sayfa1!$A$2:$A$4</c:f>
              <c:numCache>
                <c:formatCode>General</c:formatCode>
                <c:ptCount val="3"/>
                <c:pt idx="0">
                  <c:v>2010</c:v>
                </c:pt>
                <c:pt idx="1">
                  <c:v>2020</c:v>
                </c:pt>
                <c:pt idx="2">
                  <c:v>2030</c:v>
                </c:pt>
              </c:numCache>
            </c:numRef>
          </c:cat>
          <c:val>
            <c:numRef>
              <c:f>Sayfa1!$B$2:$B$4</c:f>
              <c:numCache>
                <c:formatCode>General</c:formatCode>
                <c:ptCount val="3"/>
                <c:pt idx="0">
                  <c:v>100</c:v>
                </c:pt>
                <c:pt idx="1">
                  <c:v>80</c:v>
                </c:pt>
                <c:pt idx="2">
                  <c:v>90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168-2042-BE7B-00118AA43F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97589584"/>
        <c:axId val="1997591296"/>
      </c:lineChart>
      <c:catAx>
        <c:axId val="1997589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003682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003682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997591296"/>
        <c:crosses val="autoZero"/>
        <c:auto val="0"/>
        <c:lblAlgn val="ctr"/>
        <c:lblOffset val="100"/>
        <c:noMultiLvlLbl val="0"/>
      </c:catAx>
      <c:valAx>
        <c:axId val="1997591296"/>
        <c:scaling>
          <c:orientation val="minMax"/>
          <c:max val="250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solidFill>
              <a:srgbClr val="003682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003682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9975895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001749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1" i="0" u="none" strike="noStrike" kern="1200" spc="0" baseline="0">
                <a:solidFill>
                  <a:srgbClr val="003682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r>
              <a:rPr lang="tr-TR" sz="3000" b="1">
                <a:solidFill>
                  <a:srgbClr val="003682"/>
                </a:solidFill>
              </a:rPr>
              <a:t>2024 – 2028 Yılları Arasındaki Büyüme Projeksiyonu</a:t>
            </a:r>
          </a:p>
        </c:rich>
      </c:tx>
      <c:layout>
        <c:manualLayout>
          <c:xMode val="edge"/>
          <c:yMode val="edge"/>
          <c:x val="7.3755944435114826E-4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003682"/>
              </a:solidFill>
              <a:latin typeface="Bahnschrift Ligh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5313305159369182"/>
          <c:w val="0.95194167478356984"/>
          <c:h val="0.65902573282335519"/>
        </c:manualLayout>
      </c:layout>
      <c:lineChart>
        <c:grouping val="standard"/>
        <c:varyColors val="0"/>
        <c:ser>
          <c:idx val="0"/>
          <c:order val="0"/>
          <c:tx>
            <c:strRef>
              <c:f>'Temel Grafikler II.Bölüm'!$B$6</c:f>
              <c:strCache>
                <c:ptCount val="1"/>
                <c:pt idx="0">
                  <c:v>Adana</c:v>
                </c:pt>
              </c:strCache>
            </c:strRef>
          </c:tx>
          <c:spPr>
            <a:ln w="76200" cap="rnd">
              <a:solidFill>
                <a:schemeClr val="bg1">
                  <a:lumMod val="85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Pt>
            <c:idx val="4"/>
            <c:marker>
              <c:symbol val="circle"/>
              <c:size val="20"/>
              <c:spPr>
                <a:solidFill>
                  <a:srgbClr val="F02D72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FC73-9844-B301-A4A4D64D4F28}"/>
              </c:ext>
            </c:extLst>
          </c:dPt>
          <c:dPt>
            <c:idx val="5"/>
            <c:marker>
              <c:symbol val="none"/>
            </c:marker>
            <c:bubble3D val="0"/>
            <c:spPr>
              <a:ln w="76200" cap="rnd">
                <a:solidFill>
                  <a:srgbClr val="F02D72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FC73-9844-B301-A4A4D64D4F28}"/>
              </c:ext>
            </c:extLst>
          </c:dPt>
          <c:dPt>
            <c:idx val="6"/>
            <c:marker>
              <c:symbol val="none"/>
            </c:marker>
            <c:bubble3D val="0"/>
            <c:spPr>
              <a:ln w="76200" cap="rnd">
                <a:solidFill>
                  <a:srgbClr val="F02D72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4-FC73-9844-B301-A4A4D64D4F28}"/>
              </c:ext>
            </c:extLst>
          </c:dPt>
          <c:dPt>
            <c:idx val="7"/>
            <c:marker>
              <c:symbol val="none"/>
            </c:marker>
            <c:bubble3D val="0"/>
            <c:spPr>
              <a:ln w="76200" cap="rnd">
                <a:solidFill>
                  <a:srgbClr val="F02D72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6-FC73-9844-B301-A4A4D64D4F28}"/>
              </c:ext>
            </c:extLst>
          </c:dPt>
          <c:dPt>
            <c:idx val="8"/>
            <c:marker>
              <c:symbol val="circle"/>
              <c:size val="20"/>
              <c:spPr>
                <a:solidFill>
                  <a:srgbClr val="F02D72"/>
                </a:solidFill>
                <a:ln w="9525">
                  <a:noFill/>
                </a:ln>
                <a:effectLst/>
              </c:spPr>
            </c:marker>
            <c:bubble3D val="0"/>
            <c:spPr>
              <a:ln w="76200" cap="rnd">
                <a:solidFill>
                  <a:srgbClr val="F02D72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8-FC73-9844-B301-A4A4D64D4F28}"/>
              </c:ext>
            </c:extLst>
          </c:dPt>
          <c:dPt>
            <c:idx val="9"/>
            <c:marker>
              <c:symbol val="none"/>
            </c:marker>
            <c:bubble3D val="0"/>
            <c:spPr>
              <a:ln w="76200" cap="rnd">
                <a:solidFill>
                  <a:schemeClr val="bg1">
                    <a:lumMod val="85000"/>
                  </a:schemeClr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A-FC73-9844-B301-A4A4D64D4F28}"/>
              </c:ext>
            </c:extLst>
          </c:dPt>
          <c:dPt>
            <c:idx val="10"/>
            <c:marker>
              <c:symbol val="none"/>
            </c:marker>
            <c:bubble3D val="0"/>
            <c:spPr>
              <a:ln w="76200" cap="rnd">
                <a:solidFill>
                  <a:schemeClr val="bg1">
                    <a:lumMod val="85000"/>
                  </a:schemeClr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C-FC73-9844-B301-A4A4D64D4F28}"/>
              </c:ext>
            </c:extLst>
          </c:dPt>
          <c:dLbls>
            <c:dLbl>
              <c:idx val="4"/>
              <c:layout>
                <c:manualLayout>
                  <c:x val="-2.7784872322970961E-2"/>
                  <c:y val="0.10246972490910691"/>
                </c:manualLayout>
              </c:layout>
              <c:tx>
                <c:rich>
                  <a:bodyPr/>
                  <a:lstStyle/>
                  <a:p>
                    <a:r>
                      <a:rPr lang="en-US" sz="1500" b="1" i="0">
                        <a:solidFill>
                          <a:srgbClr val="F02D72"/>
                        </a:solidFill>
                        <a:latin typeface="Bahnschrift" panose="020B0502040204020203" pitchFamily="34" charset="0"/>
                      </a:rPr>
                      <a:t>2024</a:t>
                    </a:r>
                    <a:r>
                      <a:rPr lang="en-US" sz="1500">
                        <a:solidFill>
                          <a:srgbClr val="F02D72"/>
                        </a:solidFill>
                      </a:rPr>
                      <a:t> Yılında </a:t>
                    </a:r>
                    <a:r>
                      <a:rPr lang="en-US" sz="1500" b="1" i="0" u="none" strike="noStrike" kern="1200" baseline="0">
                        <a:solidFill>
                          <a:srgbClr val="F02D72"/>
                        </a:solidFill>
                        <a:latin typeface="Bahnschrift" panose="020B0502040204020203" pitchFamily="34" charset="0"/>
                        <a:ea typeface="+mn-ea"/>
                        <a:cs typeface="+mn-cs"/>
                      </a:rPr>
                      <a:t>160 adet şube </a:t>
                    </a:r>
                    <a:r>
                      <a:rPr lang="en-US" sz="1500">
                        <a:solidFill>
                          <a:srgbClr val="F02D72"/>
                        </a:solidFill>
                      </a:rPr>
                      <a:t>bulunmakdatır. Bu yıl, büyüme projesi başlangıcıdır.</a:t>
                    </a:r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697949487925951"/>
                      <c:h val="0.23968301183909593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0-FC73-9844-B301-A4A4D64D4F28}"/>
                </c:ext>
              </c:extLst>
            </c:dLbl>
            <c:dLbl>
              <c:idx val="8"/>
              <c:layout>
                <c:manualLayout>
                  <c:x val="-2.6233180661199337E-2"/>
                  <c:y val="0.11953048511517317"/>
                </c:manualLayout>
              </c:layout>
              <c:tx>
                <c:rich>
                  <a:bodyPr/>
                  <a:lstStyle/>
                  <a:p>
                    <a:r>
                      <a:rPr lang="en-US" sz="1500" b="1" i="0">
                        <a:solidFill>
                          <a:srgbClr val="F02D72"/>
                        </a:solidFill>
                        <a:latin typeface="Bahnschrift" panose="020B0502040204020203" pitchFamily="34" charset="0"/>
                      </a:rPr>
                      <a:t>2028</a:t>
                    </a:r>
                    <a:r>
                      <a:rPr lang="en-US" sz="1500">
                        <a:solidFill>
                          <a:srgbClr val="F02D72"/>
                        </a:solidFill>
                      </a:rPr>
                      <a:t> yılına kadar </a:t>
                    </a:r>
                    <a:r>
                      <a:rPr lang="en-US" sz="1500" b="1" i="0" u="none" strike="noStrike" kern="1200" baseline="0">
                        <a:solidFill>
                          <a:srgbClr val="F02D72"/>
                        </a:solidFill>
                        <a:latin typeface="Bahnschrift" panose="020B0502040204020203" pitchFamily="34" charset="0"/>
                        <a:ea typeface="+mn-ea"/>
                        <a:cs typeface="+mn-cs"/>
                      </a:rPr>
                      <a:t>240 adet şubeye </a:t>
                    </a:r>
                    <a:r>
                      <a:rPr lang="en-US" sz="1500">
                        <a:solidFill>
                          <a:srgbClr val="F02D72"/>
                        </a:solidFill>
                      </a:rPr>
                      <a:t>ulaşılması hedeflenmektedir.</a:t>
                    </a:r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2809916996919291"/>
                      <c:h val="0.23249899950554889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8-FC73-9844-B301-A4A4D64D4F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 algn="l">
                  <a:defRPr sz="1500" b="0" i="0" u="none" strike="noStrike" kern="1200" baseline="0">
                    <a:solidFill>
                      <a:srgbClr val="F02D7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'Temel Grafikler II.Bölüm'!$C$4:$M$4</c:f>
              <c:numCache>
                <c:formatCode>General</c:formatCode>
                <c:ptCount val="11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  <c:pt idx="5">
                  <c:v>2025</c:v>
                </c:pt>
                <c:pt idx="6">
                  <c:v>2026</c:v>
                </c:pt>
                <c:pt idx="7">
                  <c:v>2027</c:v>
                </c:pt>
                <c:pt idx="8">
                  <c:v>2028</c:v>
                </c:pt>
                <c:pt idx="9">
                  <c:v>2029</c:v>
                </c:pt>
                <c:pt idx="10">
                  <c:v>2030</c:v>
                </c:pt>
              </c:numCache>
            </c:numRef>
          </c:cat>
          <c:val>
            <c:numRef>
              <c:f>'Temel Grafikler II.Bölüm'!$C$6:$M$6</c:f>
              <c:numCache>
                <c:formatCode>0</c:formatCode>
                <c:ptCount val="11"/>
                <c:pt idx="0">
                  <c:v>100</c:v>
                </c:pt>
                <c:pt idx="1">
                  <c:v>110</c:v>
                </c:pt>
                <c:pt idx="2">
                  <c:v>140</c:v>
                </c:pt>
                <c:pt idx="3">
                  <c:v>165</c:v>
                </c:pt>
                <c:pt idx="4">
                  <c:v>160</c:v>
                </c:pt>
                <c:pt idx="5">
                  <c:v>165</c:v>
                </c:pt>
                <c:pt idx="6">
                  <c:v>200</c:v>
                </c:pt>
                <c:pt idx="7">
                  <c:v>230</c:v>
                </c:pt>
                <c:pt idx="8">
                  <c:v>240</c:v>
                </c:pt>
                <c:pt idx="9">
                  <c:v>245</c:v>
                </c:pt>
                <c:pt idx="10">
                  <c:v>250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D-FC73-9844-B301-A4A4D64D4F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28570336"/>
        <c:axId val="949194496"/>
      </c:lineChart>
      <c:catAx>
        <c:axId val="428570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bg1">
                    <a:lumMod val="85000"/>
                  </a:schemeClr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949194496"/>
        <c:crosses val="autoZero"/>
        <c:auto val="1"/>
        <c:lblAlgn val="ctr"/>
        <c:lblOffset val="100"/>
        <c:noMultiLvlLbl val="0"/>
      </c:catAx>
      <c:valAx>
        <c:axId val="949194496"/>
        <c:scaling>
          <c:orientation val="minMax"/>
        </c:scaling>
        <c:delete val="0"/>
        <c:axPos val="l"/>
        <c:numFmt formatCode="0" sourceLinked="1"/>
        <c:majorTickMark val="in"/>
        <c:minorTickMark val="none"/>
        <c:tickLblPos val="nextTo"/>
        <c:spPr>
          <a:noFill/>
          <a:ln w="12700"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bg1">
                    <a:lumMod val="85000"/>
                  </a:schemeClr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428570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2000" b="0" i="0">
          <a:solidFill>
            <a:srgbClr val="016B4E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2"/>
          <c:order val="2"/>
          <c:tx>
            <c:strRef>
              <c:f>'Gelişmiş Grafikler I.Bölüm'!$A$4</c:f>
              <c:strCache>
                <c:ptCount val="1"/>
                <c:pt idx="0">
                  <c:v>Düşük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I.Bölüm'!$B$4:$E$4</c:f>
              <c:numCache>
                <c:formatCode>0%</c:formatCode>
                <c:ptCount val="4"/>
                <c:pt idx="0">
                  <c:v>0.33</c:v>
                </c:pt>
                <c:pt idx="1">
                  <c:v>0.38</c:v>
                </c:pt>
                <c:pt idx="2">
                  <c:v>0.33</c:v>
                </c:pt>
                <c:pt idx="3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8B4-0E48-8585-943F75268501}"/>
            </c:ext>
          </c:extLst>
        </c:ser>
        <c:ser>
          <c:idx val="3"/>
          <c:order val="3"/>
          <c:tx>
            <c:strRef>
              <c:f>'Gelişmiş Grafikler I.Bölüm'!$A$5</c:f>
              <c:strCache>
                <c:ptCount val="1"/>
                <c:pt idx="0">
                  <c:v>Orta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I.Bölüm'!$B$5:$E$5</c:f>
              <c:numCache>
                <c:formatCode>0%</c:formatCode>
                <c:ptCount val="4"/>
                <c:pt idx="0">
                  <c:v>0.42</c:v>
                </c:pt>
                <c:pt idx="1">
                  <c:v>0.51</c:v>
                </c:pt>
                <c:pt idx="2">
                  <c:v>0.45</c:v>
                </c:pt>
                <c:pt idx="3">
                  <c:v>0.62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8B4-0E48-8585-943F75268501}"/>
            </c:ext>
          </c:extLst>
        </c:ser>
        <c:ser>
          <c:idx val="4"/>
          <c:order val="4"/>
          <c:tx>
            <c:strRef>
              <c:f>'Gelişmiş Grafikler I.Bölüm'!$A$6</c:f>
              <c:strCache>
                <c:ptCount val="1"/>
                <c:pt idx="0">
                  <c:v>Yüksek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I.Bölüm'!$B$6:$E$6</c:f>
              <c:numCache>
                <c:formatCode>0%</c:formatCode>
                <c:ptCount val="4"/>
                <c:pt idx="0">
                  <c:v>0.25</c:v>
                </c:pt>
                <c:pt idx="1">
                  <c:v>0.11</c:v>
                </c:pt>
                <c:pt idx="2">
                  <c:v>0.22</c:v>
                </c:pt>
                <c:pt idx="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8B4-0E48-8585-943F752685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4"/>
        <c:overlap val="100"/>
        <c:axId val="904080880"/>
        <c:axId val="904082608"/>
      </c:barChart>
      <c:barChart>
        <c:barDir val="col"/>
        <c:grouping val="clustered"/>
        <c:varyColors val="0"/>
        <c:ser>
          <c:idx val="0"/>
          <c:order val="0"/>
          <c:tx>
            <c:strRef>
              <c:f>'Gelişmiş Grafikler I.Bölüm'!$A$2</c:f>
              <c:strCache>
                <c:ptCount val="1"/>
                <c:pt idx="0">
                  <c:v>Gerçekleşen</c:v>
                </c:pt>
              </c:strCache>
            </c:strRef>
          </c:tx>
          <c:spPr>
            <a:solidFill>
              <a:srgbClr val="00368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tr-T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I.Bölüm'!$B$2:$E$2</c:f>
              <c:numCache>
                <c:formatCode>0%</c:formatCode>
                <c:ptCount val="4"/>
                <c:pt idx="0">
                  <c:v>0.74</c:v>
                </c:pt>
                <c:pt idx="1">
                  <c:v>0.93</c:v>
                </c:pt>
                <c:pt idx="2">
                  <c:v>0.7</c:v>
                </c:pt>
                <c:pt idx="3">
                  <c:v>0.76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8B4-0E48-8585-943F752685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8"/>
        <c:axId val="1031838928"/>
        <c:axId val="1032497904"/>
      </c:barChart>
      <c:lineChart>
        <c:grouping val="standard"/>
        <c:varyColors val="0"/>
        <c:ser>
          <c:idx val="1"/>
          <c:order val="1"/>
          <c:tx>
            <c:strRef>
              <c:f>'Gelişmiş Grafikler I.Bölüm'!$A$3</c:f>
              <c:strCache>
                <c:ptCount val="1"/>
                <c:pt idx="0">
                  <c:v>Hedef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picture"/>
            <c:spPr>
              <a:blipFill>
                <a:blip xmlns:r="http://schemas.openxmlformats.org/officeDocument/2006/relationships" r:embed="rId1"/>
                <a:stretch>
                  <a:fillRect/>
                </a:stretch>
              </a:blipFill>
              <a:ln w="25400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b="1" i="0">
                    <a:solidFill>
                      <a:srgbClr val="F02D72"/>
                    </a:solidFill>
                    <a:latin typeface="Bahnschrift" panose="020B0502040204020203" pitchFamily="34" charset="0"/>
                  </a:defRPr>
                </a:pPr>
                <a:endParaRPr lang="tr-TR"/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I.Bölüm'!$B$3:$E$3</c:f>
              <c:numCache>
                <c:formatCode>0%</c:formatCode>
                <c:ptCount val="4"/>
                <c:pt idx="0">
                  <c:v>0.75</c:v>
                </c:pt>
                <c:pt idx="1">
                  <c:v>0.95</c:v>
                </c:pt>
                <c:pt idx="2">
                  <c:v>0.6</c:v>
                </c:pt>
                <c:pt idx="3">
                  <c:v>0.8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8B4-0E48-8585-943F752685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31838928"/>
        <c:axId val="1032497904"/>
      </c:lineChart>
      <c:catAx>
        <c:axId val="904080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>
                <a:solidFill>
                  <a:srgbClr val="003682"/>
                </a:solidFill>
              </a:defRPr>
            </a:pPr>
            <a:endParaRPr lang="tr-TR"/>
          </a:p>
        </c:txPr>
        <c:crossAx val="904082608"/>
        <c:crosses val="autoZero"/>
        <c:auto val="1"/>
        <c:lblAlgn val="ctr"/>
        <c:lblOffset val="100"/>
        <c:noMultiLvlLbl val="0"/>
      </c:catAx>
      <c:valAx>
        <c:axId val="90408260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04080880"/>
        <c:crosses val="autoZero"/>
        <c:crossBetween val="between"/>
      </c:valAx>
      <c:valAx>
        <c:axId val="1032497904"/>
        <c:scaling>
          <c:orientation val="minMax"/>
        </c:scaling>
        <c:delete val="1"/>
        <c:axPos val="r"/>
        <c:numFmt formatCode="0%" sourceLinked="1"/>
        <c:majorTickMark val="out"/>
        <c:minorTickMark val="none"/>
        <c:tickLblPos val="nextTo"/>
        <c:crossAx val="1031838928"/>
        <c:crosses val="max"/>
        <c:crossBetween val="between"/>
      </c:valAx>
      <c:catAx>
        <c:axId val="1031838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0324979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>
              <a:lumMod val="75000"/>
            </a:schemeClr>
          </a:solidFill>
          <a:latin typeface="Bahnschrift Light" panose="020B0502040204020203" pitchFamily="34" charset="0"/>
        </a:defRPr>
      </a:pPr>
      <a:endParaRPr lang="tr-TR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936009452442404E-2"/>
          <c:y val="0.1878898741306923"/>
          <c:w val="0.88396074137958314"/>
          <c:h val="0.4414566643312525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5"/>
            <c:spPr>
              <a:solidFill>
                <a:sysClr val="window" lastClr="FFFFFF"/>
              </a:solidFill>
              <a:ln w="15875">
                <a:noFill/>
                <a:round/>
              </a:ln>
              <a:effectLst/>
            </c:spPr>
          </c:marker>
          <c:dPt>
            <c:idx val="4"/>
            <c:marker>
              <c:symbol val="circle"/>
              <c:size val="15"/>
              <c:spPr>
                <a:solidFill>
                  <a:sysClr val="window" lastClr="FFFFFF"/>
                </a:solidFill>
                <a:ln w="15875">
                  <a:noFill/>
                  <a:round/>
                </a:ln>
                <a:effectLst>
                  <a:glow rad="101600">
                    <a:sysClr val="window" lastClr="FFFFFF">
                      <a:alpha val="40000"/>
                    </a:sysClr>
                  </a:glow>
                </a:effectLst>
              </c:spPr>
            </c:marker>
            <c:bubble3D val="0"/>
            <c:spPr>
              <a:ln w="28575" cap="rnd">
                <a:noFill/>
                <a:round/>
              </a:ln>
              <a:effectLst>
                <a:glow rad="101600">
                  <a:sysClr val="window" lastClr="FFFFFF">
                    <a:alpha val="40000"/>
                  </a:sysClr>
                </a:glow>
              </a:effectLst>
            </c:spPr>
            <c:extLst>
              <c:ext xmlns:c16="http://schemas.microsoft.com/office/drawing/2014/chart" uri="{C3380CC4-5D6E-409C-BE32-E72D297353CC}">
                <c16:uniqueId val="{00000001-7130-45BA-9C2E-2D39B5A97A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dk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Sheet1!$A$2:$A$6</c:f>
              <c:numCache>
                <c:formatCode>General</c:formatCode>
                <c:ptCount val="5"/>
                <c:pt idx="0">
                  <c:v>2026</c:v>
                </c:pt>
                <c:pt idx="1">
                  <c:v>2027</c:v>
                </c:pt>
                <c:pt idx="2">
                  <c:v>2028</c:v>
                </c:pt>
                <c:pt idx="3">
                  <c:v>2029</c:v>
                </c:pt>
                <c:pt idx="4">
                  <c:v>2030</c:v>
                </c:pt>
              </c:numCache>
            </c:numRef>
          </c:cat>
          <c:val>
            <c:numRef>
              <c:f>Sheet1!$B$2:$B$6</c:f>
              <c:numCache>
                <c:formatCode>#,##0</c:formatCode>
                <c:ptCount val="5"/>
                <c:pt idx="0">
                  <c:v>68000</c:v>
                </c:pt>
                <c:pt idx="1">
                  <c:v>90000</c:v>
                </c:pt>
                <c:pt idx="2">
                  <c:v>110000</c:v>
                </c:pt>
                <c:pt idx="3">
                  <c:v>120000</c:v>
                </c:pt>
                <c:pt idx="4">
                  <c:v>125000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913-AD45-A469-364AFF554A9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ysClr val="window" lastClr="FFFFFF"/>
              </a:solidFill>
              <a:round/>
            </a:ln>
            <a:effectLst/>
          </c:spPr>
        </c:dropLines>
        <c:marker val="1"/>
        <c:smooth val="0"/>
        <c:axId val="491107967"/>
        <c:axId val="491109263"/>
      </c:lineChart>
      <c:dateAx>
        <c:axId val="491107967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ysClr val="window" lastClr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cap="none" spc="0" normalizeH="0" baseline="0">
                <a:solidFill>
                  <a:schemeClr val="bg1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491109263"/>
        <c:crosses val="autoZero"/>
        <c:auto val="0"/>
        <c:lblOffset val="100"/>
        <c:baseTimeUnit val="days"/>
      </c:dateAx>
      <c:valAx>
        <c:axId val="491109263"/>
        <c:scaling>
          <c:orientation val="minMax"/>
        </c:scaling>
        <c:delete val="1"/>
        <c:axPos val="l"/>
        <c:numFmt formatCode="#,##0" sourceLinked="0"/>
        <c:majorTickMark val="out"/>
        <c:minorTickMark val="none"/>
        <c:tickLblPos val="nextTo"/>
        <c:crossAx val="491107967"/>
        <c:crosses val="autoZero"/>
        <c:crossBetween val="between"/>
        <c:dispUnits>
          <c:builtInUnit val="thousan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2500" b="0" i="0">
          <a:solidFill>
            <a:schemeClr val="bg1"/>
          </a:solidFill>
          <a:latin typeface="Raleway Light" pitchFamily="2" charset="77"/>
        </a:defRPr>
      </a:pPr>
      <a:endParaRPr lang="tr-TR"/>
    </a:p>
  </c:txPr>
  <c:externalData r:id="rId4">
    <c:autoUpdate val="0"/>
  </c:externalData>
  <c:userShapes r:id="rId5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563042457411968E-2"/>
          <c:y val="1.1097280882486804E-3"/>
          <c:w val="0.26888930084166901"/>
          <c:h val="0.9978552506994902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Elektronik</c:v>
                </c:pt>
              </c:strCache>
            </c:strRef>
          </c:tx>
          <c:spPr>
            <a:solidFill>
              <a:srgbClr val="001749">
                <a:alpha val="60000"/>
              </a:srgbClr>
            </a:solidFill>
            <a:ln w="19050"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8535369708947114"/>
                  <c:y val="-1.4392185093377684E-2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algn="l">
                      <a:defRPr sz="1500" b="0" i="0" u="none" strike="noStrike" kern="1200" baseline="0">
                        <a:solidFill>
                          <a:schemeClr val="bg1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B88A7125-9970-B54F-A379-3D358733C007}" type="SERIESNAME">
                      <a:rPr lang="en-US" b="1" i="0">
                        <a:latin typeface="Bahnschrift" panose="020B0502040204020203" pitchFamily="34" charset="0"/>
                      </a:rPr>
                      <a:pPr algn="l">
                        <a:defRPr/>
                      </a:pPr>
                      <a:t>[SERİ ADI]</a:t>
                    </a:fld>
                    <a:r>
                      <a:rPr lang="en-US"/>
                      <a:t>; </a:t>
                    </a:r>
                    <a:fld id="{CCA62D79-6BC2-E041-A8D3-8DFDCD53074F}" type="VALUE">
                      <a:rPr lang="en-US"/>
                      <a:pPr algn="l">
                        <a:defRPr/>
                      </a:pPr>
                      <a:t>[DEĞER]</a:t>
                    </a:fld>
                    <a:endParaRPr lang="en-US"/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l">
                    <a:defRPr sz="1500" b="0" i="0" u="none" strike="noStrike" kern="1200" baseline="0">
                      <a:solidFill>
                        <a:schemeClr val="bg1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60906961930957848"/>
                      <c:h val="0.1062870800841161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71A5-4F48-9031-119503E3D3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2030 Ek Müşteri Adedi</c:v>
                </c:pt>
              </c:strCache>
            </c:strRef>
          </c:cat>
          <c:val>
            <c:numRef>
              <c:f>Sayfa1!$B$2</c:f>
              <c:numCache>
                <c:formatCode>General</c:formatCode>
                <c:ptCount val="1"/>
                <c:pt idx="0">
                  <c:v>50000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1A5-4F48-9031-119503E3D3D8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Gıda</c:v>
                </c:pt>
              </c:strCache>
            </c:strRef>
          </c:tx>
          <c:spPr>
            <a:solidFill>
              <a:srgbClr val="001749">
                <a:alpha val="40000"/>
              </a:srgbClr>
            </a:solidFill>
            <a:ln w="19050"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868667299992515"/>
                  <c:y val="8.1739015311363371E-3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algn="l">
                      <a:defRPr sz="1500" b="0" i="0" u="none" strike="noStrike" kern="1200" baseline="0">
                        <a:solidFill>
                          <a:schemeClr val="bg1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2D774ACE-3C42-2E46-A3AE-12D461FE1F14}" type="SERIESNAME">
                      <a:rPr lang="en-US" b="1" i="0">
                        <a:latin typeface="Bahnschrift" panose="020B0502040204020203" pitchFamily="34" charset="0"/>
                      </a:rPr>
                      <a:pPr algn="l">
                        <a:defRPr/>
                      </a:pPr>
                      <a:t>[SERİ ADI]</a:t>
                    </a:fld>
                    <a:r>
                      <a:rPr lang="en-US"/>
                      <a:t>; </a:t>
                    </a:r>
                    <a:fld id="{84E1E4C5-E1C9-5B45-B112-53D8E78211BC}" type="VALUE">
                      <a:rPr lang="en-US"/>
                      <a:pPr algn="l">
                        <a:defRPr/>
                      </a:pPr>
                      <a:t>[DEĞER]</a:t>
                    </a:fld>
                    <a:endParaRPr lang="en-US"/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l">
                    <a:defRPr sz="1500" b="0" i="0" u="none" strike="noStrike" kern="1200" baseline="0">
                      <a:solidFill>
                        <a:schemeClr val="bg1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5035301351821442"/>
                      <c:h val="0.1183059033798950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71A5-4F48-9031-119503E3D3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2030 Ek Müşteri Adedi</c:v>
                </c:pt>
              </c:strCache>
            </c:strRef>
          </c:cat>
          <c:val>
            <c:numRef>
              <c:f>Sayfa1!$C$2</c:f>
              <c:numCache>
                <c:formatCode>General</c:formatCode>
                <c:ptCount val="1"/>
                <c:pt idx="0">
                  <c:v>50000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1A5-4F48-9031-119503E3D3D8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Giyim</c:v>
                </c:pt>
              </c:strCache>
            </c:strRef>
          </c:tx>
          <c:spPr>
            <a:solidFill>
              <a:srgbClr val="001749">
                <a:alpha val="20000"/>
              </a:srgbClr>
            </a:solidFill>
            <a:ln w="19050"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8200729101432694"/>
                  <c:y val="1.5012299446909062E-2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algn="l">
                      <a:defRPr sz="1500" b="0" i="0" u="none" strike="noStrike" kern="1200" baseline="0">
                        <a:solidFill>
                          <a:schemeClr val="bg1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4310D948-5D3F-944D-9866-4C83504A5D0B}" type="SERIESNAME">
                      <a:rPr lang="en-US" b="1" i="0">
                        <a:latin typeface="Bahnschrift" panose="020B0502040204020203" pitchFamily="34" charset="0"/>
                      </a:rPr>
                      <a:pPr algn="l">
                        <a:defRPr/>
                      </a:pPr>
                      <a:t>[SERİ ADI]</a:t>
                    </a:fld>
                    <a:r>
                      <a:rPr lang="en-US"/>
                      <a:t>; </a:t>
                    </a:r>
                    <a:fld id="{AC33CBF1-DC94-A548-989D-C2AB3D6B13B0}" type="VALUE">
                      <a:rPr lang="en-US"/>
                      <a:pPr algn="l">
                        <a:defRPr/>
                      </a:pPr>
                      <a:t>[DEĞER]</a:t>
                    </a:fld>
                    <a:endParaRPr lang="en-US"/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l">
                    <a:defRPr sz="1500" b="0" i="0" u="none" strike="noStrike" kern="1200" baseline="0">
                      <a:solidFill>
                        <a:schemeClr val="bg1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5568612717394735"/>
                      <c:h val="0.1845493886920741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71A5-4F48-9031-119503E3D3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2030 Ek Müşteri Adedi</c:v>
                </c:pt>
              </c:strCache>
            </c:strRef>
          </c:cat>
          <c:val>
            <c:numRef>
              <c:f>Sayfa1!$D$2</c:f>
              <c:numCache>
                <c:formatCode>General</c:formatCode>
                <c:ptCount val="1"/>
                <c:pt idx="0">
                  <c:v>25000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1A5-4F48-9031-119503E3D3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830771296"/>
        <c:axId val="571715040"/>
      </c:barChart>
      <c:valAx>
        <c:axId val="5717150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830771296"/>
        <c:crosses val="autoZero"/>
        <c:crossBetween val="between"/>
      </c:valAx>
      <c:catAx>
        <c:axId val="8307712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1715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4.4957335621742985E-2"/>
          <c:w val="0.97470533455229313"/>
          <c:h val="0.81843152170173372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Average Annual GDP Growth (%) 2002-2024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2"/>
            <c:spPr>
              <a:solidFill>
                <a:srgbClr val="003682"/>
              </a:solidFill>
              <a:ln w="25400">
                <a:noFill/>
              </a:ln>
              <a:effectLst/>
            </c:spPr>
          </c:marker>
          <c:dPt>
            <c:idx val="0"/>
            <c:marker>
              <c:symbol val="circle"/>
              <c:size val="12"/>
              <c:spPr>
                <a:solidFill>
                  <a:srgbClr val="003682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A2B3-B24D-8EF4-8CD14C17E794}"/>
              </c:ext>
            </c:extLst>
          </c:dPt>
          <c:dPt>
            <c:idx val="1"/>
            <c:marker>
              <c:symbol val="circle"/>
              <c:size val="12"/>
              <c:spPr>
                <a:solidFill>
                  <a:srgbClr val="F02D72"/>
                </a:solidFill>
                <a:ln w="25400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0-5432-3B49-B87F-177E17954247}"/>
              </c:ext>
            </c:extLst>
          </c:dPt>
          <c:dLbls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rgbClr val="F02D72"/>
                      </a:solidFill>
                      <a:latin typeface="Bahnschrif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432-3B49-B87F-177E17954247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001749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Sayfa1!$A$2:$A$6</c:f>
              <c:strCache>
                <c:ptCount val="5"/>
                <c:pt idx="0">
                  <c:v>Portekiz</c:v>
                </c:pt>
                <c:pt idx="1">
                  <c:v>İspanya</c:v>
                </c:pt>
                <c:pt idx="2">
                  <c:v>İtalya</c:v>
                </c:pt>
                <c:pt idx="3">
                  <c:v>Çekya</c:v>
                </c:pt>
                <c:pt idx="4">
                  <c:v>Slovenya</c:v>
                </c:pt>
              </c:strCache>
            </c:strRef>
          </c:cat>
          <c:val>
            <c:numRef>
              <c:f>Sayfa1!$B$2:$B$6</c:f>
              <c:numCache>
                <c:formatCode>0.00</c:formatCode>
                <c:ptCount val="5"/>
                <c:pt idx="0">
                  <c:v>45</c:v>
                </c:pt>
                <c:pt idx="1">
                  <c:v>37</c:v>
                </c:pt>
                <c:pt idx="2">
                  <c:v>34</c:v>
                </c:pt>
                <c:pt idx="3">
                  <c:v>30</c:v>
                </c:pt>
                <c:pt idx="4">
                  <c:v>20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2B3-B24D-8EF4-8CD14C17E7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15875" cap="sq" cmpd="sng" algn="ctr">
              <a:solidFill>
                <a:srgbClr val="003682"/>
              </a:solidFill>
              <a:round/>
              <a:headEnd w="lg" len="lg"/>
              <a:tailEnd w="lg" len="lg"/>
            </a:ln>
            <a:effectLst/>
          </c:spPr>
        </c:dropLines>
        <c:marker val="1"/>
        <c:smooth val="0"/>
        <c:axId val="1646256207"/>
        <c:axId val="1646257919"/>
      </c:lineChart>
      <c:catAx>
        <c:axId val="16462562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003682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646257919"/>
        <c:crosses val="autoZero"/>
        <c:auto val="1"/>
        <c:lblAlgn val="ctr"/>
        <c:lblOffset val="100"/>
        <c:noMultiLvlLbl val="0"/>
      </c:catAx>
      <c:valAx>
        <c:axId val="1646257919"/>
        <c:scaling>
          <c:orientation val="minMax"/>
        </c:scaling>
        <c:delete val="1"/>
        <c:axPos val="l"/>
        <c:numFmt formatCode="0.00" sourceLinked="1"/>
        <c:majorTickMark val="none"/>
        <c:minorTickMark val="none"/>
        <c:tickLblPos val="nextTo"/>
        <c:crossAx val="1646256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001749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51970202762899"/>
          <c:y val="0.19500860438163778"/>
          <c:w val="0.31830084978978262"/>
          <c:h val="0.61219866867008432"/>
        </c:manualLayout>
      </c:layout>
      <c:doughnutChart>
        <c:varyColors val="1"/>
        <c:ser>
          <c:idx val="0"/>
          <c:order val="0"/>
          <c:tx>
            <c:strRef>
              <c:f>Sayfa1!$B$1</c:f>
              <c:strCache>
                <c:ptCount val="1"/>
                <c:pt idx="0">
                  <c:v>Rosaceae</c:v>
                </c:pt>
              </c:strCache>
            </c:strRef>
          </c:tx>
          <c:dPt>
            <c:idx val="0"/>
            <c:bubble3D val="0"/>
            <c:spPr>
              <a:solidFill>
                <a:srgbClr val="003682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56B-A84F-AE4F-068DA91506A4}"/>
              </c:ext>
            </c:extLst>
          </c:dPt>
          <c:dPt>
            <c:idx val="1"/>
            <c:bubble3D val="0"/>
            <c:spPr>
              <a:solidFill>
                <a:srgbClr val="003682">
                  <a:alpha val="6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56B-A84F-AE4F-068DA91506A4}"/>
              </c:ext>
            </c:extLst>
          </c:dPt>
          <c:dPt>
            <c:idx val="2"/>
            <c:bubble3D val="0"/>
            <c:spPr>
              <a:solidFill>
                <a:srgbClr val="003682">
                  <a:alpha val="7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56B-A84F-AE4F-068DA91506A4}"/>
              </c:ext>
            </c:extLst>
          </c:dPt>
          <c:dPt>
            <c:idx val="3"/>
            <c:bubble3D val="0"/>
            <c:spPr>
              <a:solidFill>
                <a:srgbClr val="F02D7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56B-A84F-AE4F-068DA91506A4}"/>
              </c:ext>
            </c:extLst>
          </c:dPt>
          <c:dPt>
            <c:idx val="4"/>
            <c:bubble3D val="0"/>
            <c:spPr>
              <a:solidFill>
                <a:srgbClr val="003682">
                  <a:alpha val="1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56B-A84F-AE4F-068DA91506A4}"/>
              </c:ext>
            </c:extLst>
          </c:dPt>
          <c:dPt>
            <c:idx val="5"/>
            <c:bubble3D val="0"/>
            <c:spPr>
              <a:solidFill>
                <a:srgbClr val="003682">
                  <a:alpha val="2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C56B-A84F-AE4F-068DA91506A4}"/>
              </c:ext>
            </c:extLst>
          </c:dPt>
          <c:dPt>
            <c:idx val="6"/>
            <c:bubble3D val="0"/>
            <c:spPr>
              <a:solidFill>
                <a:srgbClr val="003682">
                  <a:alpha val="3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C56B-A84F-AE4F-068DA91506A4}"/>
              </c:ext>
            </c:extLst>
          </c:dPt>
          <c:dPt>
            <c:idx val="7"/>
            <c:bubble3D val="0"/>
            <c:spPr>
              <a:solidFill>
                <a:srgbClr val="003682">
                  <a:alpha val="4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C56B-A84F-AE4F-068DA91506A4}"/>
              </c:ext>
            </c:extLst>
          </c:dPt>
          <c:dLbls>
            <c:dLbl>
              <c:idx val="0"/>
              <c:layout>
                <c:manualLayout>
                  <c:x val="-0.11753679529180165"/>
                  <c:y val="3.4543056553520392E-2"/>
                </c:manualLayout>
              </c:layout>
              <c:tx>
                <c:rich>
                  <a:bodyPr/>
                  <a:lstStyle/>
                  <a:p>
                    <a:fld id="{A069CBF3-B021-3D42-95F3-B9749333D339}" type="CATEGORYNAME">
                      <a:rPr lang="en-US" b="1" i="0">
                        <a:latin typeface="Bahnschrift" panose="020B0502040204020203" pitchFamily="34" charset="0"/>
                      </a:rPr>
                      <a:pPr/>
                      <a:t>[KATEGORİ ADI]</a:t>
                    </a:fld>
                    <a:r>
                      <a:rPr lang="en-US" baseline="0"/>
                      <a:t>; </a:t>
                    </a:r>
                    <a:fld id="{EBC2036C-1E57-DE43-A289-6B3E171BC718}" type="VALUE">
                      <a:rPr lang="en-US" b="0" baseline="0"/>
                      <a:pPr/>
                      <a:t>[DEĞER]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652340398073776"/>
                      <c:h val="5.4261233392784096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C56B-A84F-AE4F-068DA91506A4}"/>
                </c:ext>
              </c:extLst>
            </c:dLbl>
            <c:dLbl>
              <c:idx val="1"/>
              <c:layout>
                <c:manualLayout>
                  <c:x val="-0.1244301638667909"/>
                  <c:y val="4.4063641100942101E-3"/>
                </c:manualLayout>
              </c:layout>
              <c:tx>
                <c:rich>
                  <a:bodyPr/>
                  <a:lstStyle/>
                  <a:p>
                    <a:fld id="{2277D2BB-5B1C-6649-B7B3-4357843F9757}" type="CATEGORYNAME">
                      <a:rPr lang="en-US" b="1" i="0">
                        <a:latin typeface="Bahnschrift" panose="020B0502040204020203" pitchFamily="34" charset="0"/>
                      </a:rPr>
                      <a:pPr/>
                      <a:t>[KATEGORİ ADI]</a:t>
                    </a:fld>
                    <a:r>
                      <a:rPr lang="en-US" baseline="0"/>
                      <a:t>; </a:t>
                    </a:r>
                    <a:fld id="{37CD5A94-20E3-9249-A43D-662AB334A890}" type="VALUE">
                      <a:rPr lang="en-US" b="0" baseline="0"/>
                      <a:pPr/>
                      <a:t>[DEĞER]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452707348546566"/>
                      <c:h val="5.4261233392784096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C56B-A84F-AE4F-068DA91506A4}"/>
                </c:ext>
              </c:extLst>
            </c:dLbl>
            <c:dLbl>
              <c:idx val="2"/>
              <c:layout>
                <c:manualLayout>
                  <c:x val="-0.12286326486724974"/>
                  <c:y val="-1.1706562585130224E-2"/>
                </c:manualLayout>
              </c:layout>
              <c:tx>
                <c:rich>
                  <a:bodyPr/>
                  <a:lstStyle/>
                  <a:p>
                    <a:fld id="{281EA998-558F-C14E-A6FF-981DDA2AEEE4}" type="CATEGORYNAME">
                      <a:rPr lang="en-US" b="1" i="0">
                        <a:latin typeface="Bahnschrift" panose="020B0502040204020203" pitchFamily="34" charset="0"/>
                      </a:rPr>
                      <a:pPr/>
                      <a:t>[KATEGORİ ADI]</a:t>
                    </a:fld>
                    <a:r>
                      <a:rPr lang="en-US" baseline="0"/>
                      <a:t>; </a:t>
                    </a:r>
                    <a:fld id="{E1760DA9-0BE6-084A-A108-B2C4904D3AF0}" type="VALUE">
                      <a:rPr lang="en-US" b="0" baseline="0"/>
                      <a:pPr/>
                      <a:t>[DEĞER]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447535471447213"/>
                      <c:h val="5.4261233392784096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C56B-A84F-AE4F-068DA91506A4}"/>
                </c:ext>
              </c:extLst>
            </c:dLbl>
            <c:dLbl>
              <c:idx val="3"/>
              <c:layout>
                <c:manualLayout>
                  <c:x val="-0.10828814310254148"/>
                  <c:y val="-1.8778481547326947E-2"/>
                </c:manualLayout>
              </c:layout>
              <c:tx>
                <c:rich>
                  <a:bodyPr rot="0" spcFirstLastPara="1" vertOverflow="clip" horzOverflow="clip" vert="horz" wrap="square" lIns="36576" tIns="18288" rIns="36576" bIns="18288" anchor="ctr" anchorCtr="1">
                    <a:spAutoFit/>
                  </a:bodyPr>
                  <a:lstStyle/>
                  <a:p>
                    <a:pPr>
                      <a:defRPr sz="1500" b="0" i="0" u="none" strike="noStrike" kern="1200" baseline="0">
                        <a:solidFill>
                          <a:srgbClr val="F02D72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614B0167-9060-354B-BBA7-2032078CAAE3}" type="CATEGORYNAME">
                      <a:rPr lang="en-US" b="1" i="0">
                        <a:solidFill>
                          <a:srgbClr val="F02D72"/>
                        </a:solidFill>
                        <a:latin typeface="Bahnschrift" panose="020B0502040204020203" pitchFamily="34" charset="0"/>
                      </a:rPr>
                      <a:pPr>
                        <a:defRPr>
                          <a:solidFill>
                            <a:srgbClr val="F02D72"/>
                          </a:solidFill>
                        </a:defRPr>
                      </a:pPr>
                      <a:t>[KATEGORİ ADI]</a:t>
                    </a:fld>
                    <a:r>
                      <a:rPr lang="en-US">
                        <a:solidFill>
                          <a:srgbClr val="F02D72"/>
                        </a:solidFill>
                      </a:rPr>
                      <a:t>; </a:t>
                    </a:r>
                    <a:fld id="{8561D6D8-4483-A642-A801-09223AA8D161}" type="VALUE">
                      <a:rPr lang="en-US">
                        <a:solidFill>
                          <a:srgbClr val="F02D72"/>
                        </a:solidFill>
                      </a:rPr>
                      <a:pPr>
                        <a:defRPr>
                          <a:solidFill>
                            <a:srgbClr val="F02D72"/>
                          </a:solidFill>
                        </a:defRPr>
                      </a:pPr>
                      <a:t>[DEĞER]</a:t>
                    </a:fld>
                    <a:endParaRPr lang="en-US">
                      <a:solidFill>
                        <a:srgbClr val="F02D72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36576" tIns="18288" rIns="36576" bIns="18288" anchor="ctr" anchorCtr="1">
                  <a:sp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srgbClr val="F02D72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  <c15:layout>
                    <c:manualLayout>
                      <c:w val="0.21974968850171267"/>
                      <c:h val="5.4261233392784096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C56B-A84F-AE4F-068DA91506A4}"/>
                </c:ext>
              </c:extLst>
            </c:dLbl>
            <c:dLbl>
              <c:idx val="4"/>
              <c:layout>
                <c:manualLayout>
                  <c:x val="-0.10499167137661704"/>
                  <c:y val="-6.1785914632004883E-2"/>
                </c:manualLayout>
              </c:layout>
              <c:tx>
                <c:rich>
                  <a:bodyPr/>
                  <a:lstStyle/>
                  <a:p>
                    <a:fld id="{1B082726-B502-A741-9E86-95CFD1F34EA6}" type="CATEGORYNAME">
                      <a:rPr lang="en-US" b="1" i="0">
                        <a:solidFill>
                          <a:srgbClr val="003682"/>
                        </a:solidFill>
                        <a:latin typeface="Bahnschrift" panose="020B0502040204020203" pitchFamily="34" charset="0"/>
                      </a:rPr>
                      <a:pPr/>
                      <a:t>[KATEGORİ ADI]</a:t>
                    </a:fld>
                    <a:r>
                      <a:rPr lang="en-US">
                        <a:solidFill>
                          <a:srgbClr val="003682"/>
                        </a:solidFill>
                      </a:rPr>
                      <a:t>; </a:t>
                    </a:r>
                    <a:fld id="{528B6A8D-2F58-894C-B83F-8DBBEECE9E9B}" type="VALUE">
                      <a:rPr lang="en-US">
                        <a:solidFill>
                          <a:srgbClr val="003682"/>
                        </a:solidFill>
                      </a:rPr>
                      <a:pPr/>
                      <a:t>[DEĞER]</a:t>
                    </a:fld>
                    <a:endParaRPr lang="en-US">
                      <a:solidFill>
                        <a:srgbClr val="003682"/>
                      </a:solidFill>
                    </a:endParaRP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016931392401967"/>
                      <c:h val="0.10852222948877728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C56B-A84F-AE4F-068DA91506A4}"/>
                </c:ext>
              </c:extLst>
            </c:dLbl>
            <c:dLbl>
              <c:idx val="5"/>
              <c:layout>
                <c:manualLayout>
                  <c:x val="0.13045618598770331"/>
                  <c:y val="-2.2836493968390225E-2"/>
                </c:manualLayout>
              </c:layout>
              <c:tx>
                <c:rich>
                  <a:bodyPr/>
                  <a:lstStyle/>
                  <a:p>
                    <a:fld id="{C4FA1F88-63B2-B94D-B594-523DBFF8801E}" type="CATEGORYNAME">
                      <a:rPr lang="en-US" b="1" i="0">
                        <a:latin typeface="Bahnschrift" panose="020B0502040204020203" pitchFamily="34" charset="0"/>
                      </a:rPr>
                      <a:pPr/>
                      <a:t>[KATEGORİ ADI]</a:t>
                    </a:fld>
                    <a:r>
                      <a:rPr lang="en-US" baseline="0"/>
                      <a:t>; </a:t>
                    </a:r>
                    <a:fld id="{5C1CEAA8-F9E5-2143-B222-D1102A8C0248}" type="VALUE">
                      <a:rPr lang="en-US" b="0" baseline="0"/>
                      <a:pPr/>
                      <a:t>[DEĞER]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059415699661736"/>
                      <c:h val="5.4261233392784096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C56B-A84F-AE4F-068DA91506A4}"/>
                </c:ext>
              </c:extLst>
            </c:dLbl>
            <c:dLbl>
              <c:idx val="6"/>
              <c:layout>
                <c:manualLayout>
                  <c:x val="0.12152788444823132"/>
                  <c:y val="2.2140265183909758E-2"/>
                </c:manualLayout>
              </c:layout>
              <c:tx>
                <c:rich>
                  <a:bodyPr/>
                  <a:lstStyle/>
                  <a:p>
                    <a:fld id="{4AEB5F1F-FEF5-0F4B-9685-49C7AB098E7C}" type="CATEGORYNAME">
                      <a:rPr lang="en-US" b="1" i="0">
                        <a:latin typeface="Bahnschrift" panose="020B0502040204020203" pitchFamily="34" charset="0"/>
                      </a:rPr>
                      <a:pPr/>
                      <a:t>[KATEGORİ ADI]</a:t>
                    </a:fld>
                    <a:r>
                      <a:rPr lang="en-US" baseline="0"/>
                      <a:t>; </a:t>
                    </a:r>
                    <a:fld id="{CC1FB79A-43BC-A84C-8887-3CCF656497B4}" type="VALUE">
                      <a:rPr lang="en-US" b="0" baseline="0"/>
                      <a:pPr/>
                      <a:t>[DEĞER]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806508084150121"/>
                      <c:h val="5.4261233392784096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C56B-A84F-AE4F-068DA91506A4}"/>
                </c:ext>
              </c:extLst>
            </c:dLbl>
            <c:dLbl>
              <c:idx val="7"/>
              <c:layout>
                <c:manualLayout>
                  <c:x val="0.10783818399613776"/>
                  <c:y val="6.2624046897439389E-2"/>
                </c:manualLayout>
              </c:layout>
              <c:tx>
                <c:rich>
                  <a:bodyPr/>
                  <a:lstStyle/>
                  <a:p>
                    <a:fld id="{E413B6B0-FFAA-5B49-82E4-C5577D828FF7}" type="CATEGORYNAME">
                      <a:rPr lang="en-US" b="1" i="0">
                        <a:latin typeface="Bahnschrift" panose="020B0502040204020203" pitchFamily="34" charset="0"/>
                      </a:rPr>
                      <a:pPr/>
                      <a:t>[KATEGORİ ADI]</a:t>
                    </a:fld>
                    <a:r>
                      <a:rPr lang="en-US" baseline="0"/>
                      <a:t>; </a:t>
                    </a:r>
                    <a:fld id="{FE2A2E16-1CD9-C546-A369-DDD8B961BC09}" type="VALUE">
                      <a:rPr lang="en-US" b="0" baseline="0"/>
                      <a:pPr/>
                      <a:t>[DEĞER]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106422669647965"/>
                      <c:h val="0.11720159691248401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F-C56B-A84F-AE4F-068DA91506A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clip" horzOverflow="clip" vert="horz" wrap="square" lIns="36576" tIns="18288" rIns="36576" bIns="18288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00368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rgbClr val="67B5C0"/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Sayfa1!$A$2:$A$9</c:f>
              <c:strCache>
                <c:ptCount val="8"/>
                <c:pt idx="0">
                  <c:v>Romanya</c:v>
                </c:pt>
                <c:pt idx="1">
                  <c:v>Bulgaristan</c:v>
                </c:pt>
                <c:pt idx="2">
                  <c:v>Slovenya</c:v>
                </c:pt>
                <c:pt idx="3">
                  <c:v>Çekya</c:v>
                </c:pt>
                <c:pt idx="4">
                  <c:v>Bosna Hersek</c:v>
                </c:pt>
                <c:pt idx="5">
                  <c:v>Hırvatistan</c:v>
                </c:pt>
                <c:pt idx="6">
                  <c:v>Macaristan</c:v>
                </c:pt>
                <c:pt idx="7">
                  <c:v>Yunanistan</c:v>
                </c:pt>
              </c:strCache>
            </c:strRef>
          </c:cat>
          <c:val>
            <c:numRef>
              <c:f>Sayfa1!$B$2:$B$9</c:f>
              <c:numCache>
                <c:formatCode>0.00%</c:formatCode>
                <c:ptCount val="8"/>
                <c:pt idx="0">
                  <c:v>0.1</c:v>
                </c:pt>
                <c:pt idx="1">
                  <c:v>7.0000000000000007E-2</c:v>
                </c:pt>
                <c:pt idx="2">
                  <c:v>0.04</c:v>
                </c:pt>
                <c:pt idx="3">
                  <c:v>0.12</c:v>
                </c:pt>
                <c:pt idx="4">
                  <c:v>0.1</c:v>
                </c:pt>
                <c:pt idx="5">
                  <c:v>0.15</c:v>
                </c:pt>
                <c:pt idx="6">
                  <c:v>0.22</c:v>
                </c:pt>
                <c:pt idx="7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C56B-A84F-AE4F-068DA91506A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213"/>
        <c:holeSize val="77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001749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872421449784592"/>
          <c:y val="2.288878869181396E-2"/>
          <c:w val="0.79127578550215405"/>
          <c:h val="0.936177526571612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03682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0036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1F-BE4D-B92A-49D15BE79560}"/>
              </c:ext>
            </c:extLst>
          </c:dPt>
          <c:dPt>
            <c:idx val="4"/>
            <c:invertIfNegative val="0"/>
            <c:bubble3D val="0"/>
            <c:spPr>
              <a:solidFill>
                <a:srgbClr val="F02D7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1F-BE4D-B92A-49D15BE79560}"/>
              </c:ext>
            </c:extLst>
          </c:dPt>
          <c:dLbls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rgbClr val="F02D72"/>
                      </a:solidFill>
                      <a:latin typeface="Bahnschrif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F21F-BE4D-B92A-49D15BE79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001749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Sayfa1!$A$2:$A$8</c:f>
              <c:strCache>
                <c:ptCount val="7"/>
                <c:pt idx="0">
                  <c:v>Çekya</c:v>
                </c:pt>
                <c:pt idx="1">
                  <c:v>Polonya</c:v>
                </c:pt>
                <c:pt idx="2">
                  <c:v>Bosna Hersek</c:v>
                </c:pt>
                <c:pt idx="3">
                  <c:v>Romanya</c:v>
                </c:pt>
                <c:pt idx="4">
                  <c:v>Bulgaristan</c:v>
                </c:pt>
                <c:pt idx="5">
                  <c:v>Slovakya</c:v>
                </c:pt>
                <c:pt idx="6">
                  <c:v>Macaristan</c:v>
                </c:pt>
              </c:strCache>
            </c:strRef>
          </c:cat>
          <c:val>
            <c:numRef>
              <c:f>Sayfa1!$B$2:$B$8</c:f>
              <c:numCache>
                <c:formatCode>General</c:formatCode>
                <c:ptCount val="7"/>
                <c:pt idx="0">
                  <c:v>5.75</c:v>
                </c:pt>
                <c:pt idx="1">
                  <c:v>5.22</c:v>
                </c:pt>
                <c:pt idx="2">
                  <c:v>4.82</c:v>
                </c:pt>
                <c:pt idx="3">
                  <c:v>4.2699999999999996</c:v>
                </c:pt>
                <c:pt idx="4">
                  <c:v>3.88</c:v>
                </c:pt>
                <c:pt idx="5">
                  <c:v>3.84</c:v>
                </c:pt>
                <c:pt idx="6">
                  <c:v>2.89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1F-BE4D-B92A-49D15BE79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2"/>
        <c:axId val="256241872"/>
        <c:axId val="256243584"/>
      </c:barChart>
      <c:catAx>
        <c:axId val="2562418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003682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256243584"/>
        <c:crosses val="autoZero"/>
        <c:auto val="1"/>
        <c:lblAlgn val="ctr"/>
        <c:lblOffset val="100"/>
        <c:noMultiLvlLbl val="0"/>
      </c:catAx>
      <c:valAx>
        <c:axId val="256243584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extTo"/>
        <c:crossAx val="2562418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001749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246260454694232E-2"/>
          <c:y val="1.7900312699310545E-2"/>
          <c:w val="0.74260284023397061"/>
          <c:h val="0.86751465329966915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Portekiz</c:v>
                </c:pt>
              </c:strCache>
            </c:strRef>
          </c:tx>
          <c:spPr>
            <a:ln w="28575" cap="rnd">
              <a:solidFill>
                <a:srgbClr val="003682">
                  <a:alpha val="10000"/>
                </a:srgbClr>
              </a:solidFill>
              <a:round/>
            </a:ln>
            <a:effectLst/>
          </c:spPr>
          <c:marker>
            <c:symbol val="none"/>
          </c:marker>
          <c:dPt>
            <c:idx val="22"/>
            <c:marker>
              <c:symbol val="circle"/>
              <c:size val="7"/>
              <c:spPr>
                <a:solidFill>
                  <a:srgbClr val="003682">
                    <a:alpha val="1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0BBE-354F-8963-82406FA6ABB8}"/>
              </c:ext>
            </c:extLst>
          </c:dPt>
          <c:dLbls>
            <c:dLbl>
              <c:idx val="22"/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BBE-354F-8963-82406FA6AB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00368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Sayfa1!$A$2:$A$24</c:f>
              <c:numCache>
                <c:formatCode>General</c:formatCode>
                <c:ptCount val="23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  <c:pt idx="21">
                  <c:v>2023</c:v>
                </c:pt>
                <c:pt idx="22">
                  <c:v>2024</c:v>
                </c:pt>
              </c:numCache>
            </c:numRef>
          </c:cat>
          <c:val>
            <c:numRef>
              <c:f>Sayfa1!$B$2:$B$24</c:f>
              <c:numCache>
                <c:formatCode>General</c:formatCode>
                <c:ptCount val="23"/>
                <c:pt idx="0">
                  <c:v>0</c:v>
                </c:pt>
                <c:pt idx="1">
                  <c:v>3.5799999999999983</c:v>
                </c:pt>
                <c:pt idx="2">
                  <c:v>8.5699999999999932</c:v>
                </c:pt>
                <c:pt idx="3">
                  <c:v>15.739999999999995</c:v>
                </c:pt>
                <c:pt idx="4">
                  <c:v>23.569999999999993</c:v>
                </c:pt>
                <c:pt idx="5">
                  <c:v>30.449999999999989</c:v>
                </c:pt>
                <c:pt idx="6">
                  <c:v>33.960000000000008</c:v>
                </c:pt>
                <c:pt idx="7">
                  <c:v>27.72</c:v>
                </c:pt>
                <c:pt idx="8">
                  <c:v>30.830000000000013</c:v>
                </c:pt>
                <c:pt idx="9">
                  <c:v>33.129999999999995</c:v>
                </c:pt>
                <c:pt idx="10">
                  <c:v>32.090000000000003</c:v>
                </c:pt>
                <c:pt idx="11">
                  <c:v>32.03</c:v>
                </c:pt>
                <c:pt idx="12">
                  <c:v>35.009999999999991</c:v>
                </c:pt>
                <c:pt idx="13">
                  <c:v>42.289999999999992</c:v>
                </c:pt>
                <c:pt idx="14">
                  <c:v>45.900000000000006</c:v>
                </c:pt>
                <c:pt idx="15">
                  <c:v>53.44</c:v>
                </c:pt>
                <c:pt idx="16">
                  <c:v>58.379999999999995</c:v>
                </c:pt>
                <c:pt idx="17">
                  <c:v>63.180000000000007</c:v>
                </c:pt>
                <c:pt idx="18">
                  <c:v>54.199999999999989</c:v>
                </c:pt>
                <c:pt idx="19">
                  <c:v>59.680000000000007</c:v>
                </c:pt>
                <c:pt idx="20">
                  <c:v>63.419999999999987</c:v>
                </c:pt>
                <c:pt idx="21">
                  <c:v>62.759999999999991</c:v>
                </c:pt>
                <c:pt idx="22">
                  <c:v>65.52000000000001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0BBE-354F-8963-82406FA6ABB8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İspanya</c:v>
                </c:pt>
              </c:strCache>
            </c:strRef>
          </c:tx>
          <c:spPr>
            <a:ln w="28575" cap="rnd">
              <a:solidFill>
                <a:srgbClr val="003682">
                  <a:alpha val="10000"/>
                </a:srgbClr>
              </a:solidFill>
              <a:round/>
            </a:ln>
            <a:effectLst/>
          </c:spPr>
          <c:marker>
            <c:symbol val="none"/>
          </c:marker>
          <c:dPt>
            <c:idx val="22"/>
            <c:marker>
              <c:symbol val="circle"/>
              <c:size val="7"/>
              <c:spPr>
                <a:solidFill>
                  <a:srgbClr val="003682">
                    <a:alpha val="1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0BBE-354F-8963-82406FA6ABB8}"/>
              </c:ext>
            </c:extLst>
          </c:dPt>
          <c:dLbls>
            <c:dLbl>
              <c:idx val="22"/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BBE-354F-8963-82406FA6AB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00368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Sayfa1!$A$2:$A$24</c:f>
              <c:numCache>
                <c:formatCode>General</c:formatCode>
                <c:ptCount val="23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  <c:pt idx="21">
                  <c:v>2023</c:v>
                </c:pt>
                <c:pt idx="22">
                  <c:v>2024</c:v>
                </c:pt>
              </c:numCache>
            </c:numRef>
          </c:cat>
          <c:val>
            <c:numRef>
              <c:f>Sayfa1!$C$2:$C$24</c:f>
              <c:numCache>
                <c:formatCode>General</c:formatCode>
                <c:ptCount val="23"/>
                <c:pt idx="0">
                  <c:v>0</c:v>
                </c:pt>
                <c:pt idx="1">
                  <c:v>4.0699999999999932</c:v>
                </c:pt>
                <c:pt idx="2">
                  <c:v>9.2800000000000011</c:v>
                </c:pt>
                <c:pt idx="3">
                  <c:v>13.980000000000004</c:v>
                </c:pt>
                <c:pt idx="4">
                  <c:v>18.47</c:v>
                </c:pt>
                <c:pt idx="5">
                  <c:v>18.799999999999997</c:v>
                </c:pt>
                <c:pt idx="6">
                  <c:v>19.989999999999995</c:v>
                </c:pt>
                <c:pt idx="7">
                  <c:v>12.079999999999998</c:v>
                </c:pt>
                <c:pt idx="8">
                  <c:v>13.280000000000001</c:v>
                </c:pt>
                <c:pt idx="9">
                  <c:v>15.400000000000006</c:v>
                </c:pt>
                <c:pt idx="10">
                  <c:v>13.959999999999994</c:v>
                </c:pt>
                <c:pt idx="11">
                  <c:v>16.010000000000005</c:v>
                </c:pt>
                <c:pt idx="12">
                  <c:v>20.92</c:v>
                </c:pt>
                <c:pt idx="13">
                  <c:v>25.400000000000006</c:v>
                </c:pt>
                <c:pt idx="14">
                  <c:v>28.159999999999997</c:v>
                </c:pt>
                <c:pt idx="15">
                  <c:v>33.639999999999986</c:v>
                </c:pt>
                <c:pt idx="16">
                  <c:v>40.800000000000011</c:v>
                </c:pt>
                <c:pt idx="17">
                  <c:v>47.650000000000006</c:v>
                </c:pt>
                <c:pt idx="18">
                  <c:v>40.949999999999989</c:v>
                </c:pt>
                <c:pt idx="19">
                  <c:v>51.099999999999994</c:v>
                </c:pt>
                <c:pt idx="20">
                  <c:v>58.02000000000001</c:v>
                </c:pt>
                <c:pt idx="21">
                  <c:v>56.599999999999994</c:v>
                </c:pt>
                <c:pt idx="22">
                  <c:v>57.81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3-0BBE-354F-8963-82406FA6ABB8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İtalya</c:v>
                </c:pt>
              </c:strCache>
            </c:strRef>
          </c:tx>
          <c:spPr>
            <a:ln w="28575" cap="rnd">
              <a:solidFill>
                <a:srgbClr val="003682">
                  <a:alpha val="10000"/>
                </a:srgbClr>
              </a:solidFill>
              <a:round/>
            </a:ln>
            <a:effectLst/>
          </c:spPr>
          <c:marker>
            <c:symbol val="none"/>
          </c:marker>
          <c:dPt>
            <c:idx val="22"/>
            <c:marker>
              <c:symbol val="circle"/>
              <c:size val="7"/>
              <c:spPr>
                <a:solidFill>
                  <a:srgbClr val="003682">
                    <a:alpha val="1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0BBE-354F-8963-82406FA6ABB8}"/>
              </c:ext>
            </c:extLst>
          </c:dPt>
          <c:dLbls>
            <c:dLbl>
              <c:idx val="22"/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BBE-354F-8963-82406FA6AB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00368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Sayfa1!$A$2:$A$24</c:f>
              <c:numCache>
                <c:formatCode>General</c:formatCode>
                <c:ptCount val="23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  <c:pt idx="21">
                  <c:v>2023</c:v>
                </c:pt>
                <c:pt idx="22">
                  <c:v>2024</c:v>
                </c:pt>
              </c:numCache>
            </c:numRef>
          </c:cat>
          <c:val>
            <c:numRef>
              <c:f>Sayfa1!$D$2:$D$24</c:f>
              <c:numCache>
                <c:formatCode>General</c:formatCode>
                <c:ptCount val="23"/>
                <c:pt idx="0">
                  <c:v>0</c:v>
                </c:pt>
                <c:pt idx="1">
                  <c:v>3.5</c:v>
                </c:pt>
                <c:pt idx="2">
                  <c:v>8.6599999999999966</c:v>
                </c:pt>
                <c:pt idx="3">
                  <c:v>12.469999999999999</c:v>
                </c:pt>
                <c:pt idx="4">
                  <c:v>19.36</c:v>
                </c:pt>
                <c:pt idx="5">
                  <c:v>27.790000000000006</c:v>
                </c:pt>
                <c:pt idx="6">
                  <c:v>33.159999999999997</c:v>
                </c:pt>
                <c:pt idx="7">
                  <c:v>36.930000000000007</c:v>
                </c:pt>
                <c:pt idx="8">
                  <c:v>40.949999999999989</c:v>
                </c:pt>
                <c:pt idx="9">
                  <c:v>48.050000000000011</c:v>
                </c:pt>
                <c:pt idx="10">
                  <c:v>50.34</c:v>
                </c:pt>
                <c:pt idx="11">
                  <c:v>51.629999999999995</c:v>
                </c:pt>
                <c:pt idx="12">
                  <c:v>57.449999999999989</c:v>
                </c:pt>
                <c:pt idx="13">
                  <c:v>64.349999999999994</c:v>
                </c:pt>
                <c:pt idx="14">
                  <c:v>69.199999999999989</c:v>
                </c:pt>
                <c:pt idx="15">
                  <c:v>77.900000000000006</c:v>
                </c:pt>
                <c:pt idx="16">
                  <c:v>88.47999999999999</c:v>
                </c:pt>
                <c:pt idx="17">
                  <c:v>96.860000000000014</c:v>
                </c:pt>
                <c:pt idx="18">
                  <c:v>92.889999999999986</c:v>
                </c:pt>
                <c:pt idx="19">
                  <c:v>106.25999999999999</c:v>
                </c:pt>
                <c:pt idx="20">
                  <c:v>116.85</c:v>
                </c:pt>
                <c:pt idx="21">
                  <c:v>117.28999999999999</c:v>
                </c:pt>
                <c:pt idx="22">
                  <c:v>124.34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5-0BBE-354F-8963-82406FA6ABB8}"/>
            </c:ext>
          </c:extLst>
        </c:ser>
        <c:ser>
          <c:idx val="3"/>
          <c:order val="3"/>
          <c:tx>
            <c:strRef>
              <c:f>Sayfa1!$E$1</c:f>
              <c:strCache>
                <c:ptCount val="1"/>
                <c:pt idx="0">
                  <c:v>Yunanistan</c:v>
                </c:pt>
              </c:strCache>
            </c:strRef>
          </c:tx>
          <c:spPr>
            <a:ln w="28575" cap="rnd">
              <a:solidFill>
                <a:srgbClr val="003682">
                  <a:alpha val="10000"/>
                </a:srgbClr>
              </a:solidFill>
              <a:round/>
            </a:ln>
            <a:effectLst/>
          </c:spPr>
          <c:marker>
            <c:symbol val="none"/>
          </c:marker>
          <c:dPt>
            <c:idx val="22"/>
            <c:marker>
              <c:symbol val="circle"/>
              <c:size val="7"/>
              <c:spPr>
                <a:solidFill>
                  <a:srgbClr val="003682">
                    <a:alpha val="1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0BBE-354F-8963-82406FA6ABB8}"/>
              </c:ext>
            </c:extLst>
          </c:dPt>
          <c:dLbls>
            <c:dLbl>
              <c:idx val="22"/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0BBE-354F-8963-82406FA6AB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00368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Sayfa1!$A$2:$A$24</c:f>
              <c:numCache>
                <c:formatCode>General</c:formatCode>
                <c:ptCount val="23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  <c:pt idx="21">
                  <c:v>2023</c:v>
                </c:pt>
                <c:pt idx="22">
                  <c:v>2024</c:v>
                </c:pt>
              </c:numCache>
            </c:numRef>
          </c:cat>
          <c:val>
            <c:numRef>
              <c:f>Sayfa1!$E$2:$E$24</c:f>
              <c:numCache>
                <c:formatCode>General</c:formatCode>
                <c:ptCount val="23"/>
                <c:pt idx="0">
                  <c:v>0</c:v>
                </c:pt>
                <c:pt idx="1">
                  <c:v>2.3100000000000023</c:v>
                </c:pt>
                <c:pt idx="2">
                  <c:v>12.879999999999995</c:v>
                </c:pt>
                <c:pt idx="3">
                  <c:v>18.170000000000002</c:v>
                </c:pt>
                <c:pt idx="4">
                  <c:v>27.650000000000006</c:v>
                </c:pt>
                <c:pt idx="5">
                  <c:v>36.840000000000003</c:v>
                </c:pt>
                <c:pt idx="6">
                  <c:v>49.72</c:v>
                </c:pt>
                <c:pt idx="7">
                  <c:v>41.400000000000006</c:v>
                </c:pt>
                <c:pt idx="8">
                  <c:v>35.870000000000005</c:v>
                </c:pt>
                <c:pt idx="9">
                  <c:v>42.03</c:v>
                </c:pt>
                <c:pt idx="10">
                  <c:v>44.75</c:v>
                </c:pt>
                <c:pt idx="11">
                  <c:v>45.110000000000014</c:v>
                </c:pt>
                <c:pt idx="12">
                  <c:v>51.099999999999994</c:v>
                </c:pt>
                <c:pt idx="13">
                  <c:v>55.879999999999995</c:v>
                </c:pt>
                <c:pt idx="14">
                  <c:v>60.330000000000013</c:v>
                </c:pt>
                <c:pt idx="15">
                  <c:v>73.490000000000009</c:v>
                </c:pt>
                <c:pt idx="16">
                  <c:v>83.949999999999989</c:v>
                </c:pt>
                <c:pt idx="17">
                  <c:v>91.03</c:v>
                </c:pt>
                <c:pt idx="18">
                  <c:v>83.97</c:v>
                </c:pt>
                <c:pt idx="19">
                  <c:v>94.78</c:v>
                </c:pt>
                <c:pt idx="20">
                  <c:v>104.02000000000001</c:v>
                </c:pt>
                <c:pt idx="21">
                  <c:v>108.30000000000001</c:v>
                </c:pt>
                <c:pt idx="22">
                  <c:v>108.96000000000001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7-0BBE-354F-8963-82406FA6ABB8}"/>
            </c:ext>
          </c:extLst>
        </c:ser>
        <c:ser>
          <c:idx val="4"/>
          <c:order val="4"/>
          <c:tx>
            <c:strRef>
              <c:f>Sayfa1!$F$1</c:f>
              <c:strCache>
                <c:ptCount val="1"/>
                <c:pt idx="0">
                  <c:v>Slovenya</c:v>
                </c:pt>
              </c:strCache>
            </c:strRef>
          </c:tx>
          <c:spPr>
            <a:ln w="28575" cap="rnd">
              <a:solidFill>
                <a:srgbClr val="F02D72"/>
              </a:solidFill>
              <a:round/>
            </a:ln>
            <a:effectLst/>
          </c:spPr>
          <c:marker>
            <c:symbol val="none"/>
          </c:marker>
          <c:dPt>
            <c:idx val="22"/>
            <c:marker>
              <c:symbol val="circle"/>
              <c:size val="7"/>
              <c:spPr>
                <a:solidFill>
                  <a:srgbClr val="F02D72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0BBE-354F-8963-82406FA6ABB8}"/>
              </c:ext>
            </c:extLst>
          </c:dPt>
          <c:dLbls>
            <c:dLbl>
              <c:idx val="22"/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0BBE-354F-8963-82406FA6AB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rgbClr val="F02D72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Sayfa1!$A$2:$A$24</c:f>
              <c:numCache>
                <c:formatCode>General</c:formatCode>
                <c:ptCount val="23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  <c:pt idx="21">
                  <c:v>2023</c:v>
                </c:pt>
                <c:pt idx="22">
                  <c:v>2024</c:v>
                </c:pt>
              </c:numCache>
            </c:numRef>
          </c:cat>
          <c:val>
            <c:numRef>
              <c:f>Sayfa1!$F$2:$F$24</c:f>
              <c:numCache>
                <c:formatCode>General</c:formatCode>
                <c:ptCount val="23"/>
                <c:pt idx="0">
                  <c:v>0</c:v>
                </c:pt>
                <c:pt idx="1">
                  <c:v>5.2399999999999949</c:v>
                </c:pt>
                <c:pt idx="2">
                  <c:v>12.090000000000003</c:v>
                </c:pt>
                <c:pt idx="3">
                  <c:v>20</c:v>
                </c:pt>
                <c:pt idx="4">
                  <c:v>28.159999999999997</c:v>
                </c:pt>
                <c:pt idx="5">
                  <c:v>36.69</c:v>
                </c:pt>
                <c:pt idx="6">
                  <c:v>45.069999999999993</c:v>
                </c:pt>
                <c:pt idx="7">
                  <c:v>40.210000000000008</c:v>
                </c:pt>
                <c:pt idx="8">
                  <c:v>42.370000000000005</c:v>
                </c:pt>
                <c:pt idx="9">
                  <c:v>45.360000000000014</c:v>
                </c:pt>
                <c:pt idx="10">
                  <c:v>46.460000000000008</c:v>
                </c:pt>
                <c:pt idx="11">
                  <c:v>45.639999999999986</c:v>
                </c:pt>
                <c:pt idx="12">
                  <c:v>47.050000000000011</c:v>
                </c:pt>
                <c:pt idx="13">
                  <c:v>52.09</c:v>
                </c:pt>
                <c:pt idx="14">
                  <c:v>56.72</c:v>
                </c:pt>
                <c:pt idx="15">
                  <c:v>61.039999999999992</c:v>
                </c:pt>
                <c:pt idx="16">
                  <c:v>65.37</c:v>
                </c:pt>
                <c:pt idx="17">
                  <c:v>72.050000000000011</c:v>
                </c:pt>
                <c:pt idx="18">
                  <c:v>65.22999999999999</c:v>
                </c:pt>
                <c:pt idx="19">
                  <c:v>77.849999999999994</c:v>
                </c:pt>
                <c:pt idx="20">
                  <c:v>83.830000000000013</c:v>
                </c:pt>
                <c:pt idx="21">
                  <c:v>87.139999999999986</c:v>
                </c:pt>
                <c:pt idx="22">
                  <c:v>93.990000000000009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9-0BBE-354F-8963-82406FA6AB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14687663"/>
        <c:axId val="1914413599"/>
      </c:lineChart>
      <c:catAx>
        <c:axId val="191468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003682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914413599"/>
        <c:crosses val="autoZero"/>
        <c:auto val="1"/>
        <c:lblAlgn val="ctr"/>
        <c:lblOffset val="100"/>
        <c:noMultiLvlLbl val="0"/>
      </c:catAx>
      <c:valAx>
        <c:axId val="1914413599"/>
        <c:scaling>
          <c:orientation val="minMax"/>
          <c:min val="0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003682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91468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003682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1490564656943738E-4"/>
          <c:y val="1.2804215585473114E-3"/>
          <c:w val="0.29460646358228443"/>
          <c:h val="0.9299960422041725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Rakip C</c:v>
                </c:pt>
              </c:strCache>
            </c:strRef>
          </c:tx>
          <c:spPr>
            <a:solidFill>
              <a:srgbClr val="003682">
                <a:alpha val="2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7177930565862293"/>
                  <c:y val="-8.9091615624368699E-4"/>
                </c:manualLayout>
              </c:layout>
              <c:tx>
                <c:rich>
                  <a:bodyPr/>
                  <a:lstStyle/>
                  <a:p>
                    <a:fld id="{68784E76-8A03-134C-A753-FEC037F455BB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/>
                      <a:t>; </a:t>
                    </a:r>
                    <a:fld id="{A2FF7B5C-1140-8D43-8178-3CF4D9726297}" type="VALUE">
                      <a:rPr lang="en-US"/>
                      <a:pPr/>
                      <a:t>[DEĞER]</a:t>
                    </a:fld>
                    <a:endParaRPr lang="en-US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4223905076677167"/>
                      <c:h val="7.8498259375549759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F35F-234B-B394-6DA0886BB6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rgbClr val="00368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rgbClr val="356979"/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Distribution of Investment</c:v>
                </c:pt>
              </c:strCache>
            </c:strRef>
          </c:cat>
          <c:val>
            <c:numRef>
              <c:f>Sayfa1!$B$2</c:f>
              <c:numCache>
                <c:formatCode>0.00%</c:formatCode>
                <c:ptCount val="1"/>
                <c:pt idx="0">
                  <c:v>7.2999999999999995E-2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35F-234B-B394-6DA0886BB631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Rakip B</c:v>
                </c:pt>
              </c:strCache>
            </c:strRef>
          </c:tx>
          <c:spPr>
            <a:solidFill>
              <a:srgbClr val="003682">
                <a:alpha val="4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7399728266358575"/>
                  <c:y val="-3.5471379889301983E-3"/>
                </c:manualLayout>
              </c:layout>
              <c:tx>
                <c:rich>
                  <a:bodyPr/>
                  <a:lstStyle/>
                  <a:p>
                    <a:fld id="{788D0F32-17F6-2D41-A927-BBA8AD9537A7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/>
                      <a:t>; </a:t>
                    </a:r>
                    <a:fld id="{2C74A18C-D001-5140-AECA-6B6A27CA2546}" type="VALUE">
                      <a:rPr lang="en-US"/>
                      <a:pPr/>
                      <a:t>[DEĞER]</a:t>
                    </a:fld>
                    <a:endParaRPr lang="en-US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387234678060551"/>
                      <c:h val="0.1019791299030560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F35F-234B-B394-6DA0886BB6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rgbClr val="00368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rgbClr val="67B5C0"/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Distribution of Investment</c:v>
                </c:pt>
              </c:strCache>
            </c:strRef>
          </c:cat>
          <c:val>
            <c:numRef>
              <c:f>Sayfa1!$C$2</c:f>
              <c:numCache>
                <c:formatCode>0.00%</c:formatCode>
                <c:ptCount val="1"/>
                <c:pt idx="0">
                  <c:v>8.3000000000000004E-2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35F-234B-B394-6DA0886BB631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Rakip A</c:v>
                </c:pt>
              </c:strCache>
            </c:strRef>
          </c:tx>
          <c:spPr>
            <a:solidFill>
              <a:srgbClr val="003682">
                <a:alpha val="6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7189421130519239"/>
                  <c:y val="1.0159097141174656E-2"/>
                </c:manualLayout>
              </c:layout>
              <c:tx>
                <c:rich>
                  <a:bodyPr/>
                  <a:lstStyle/>
                  <a:p>
                    <a:fld id="{DD8C6596-A877-A54D-B936-DB9ED7539610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="1" baseline="0"/>
                      <a:t>; </a:t>
                    </a:r>
                    <a:fld id="{6E4287C5-B6EB-F44E-B368-6AE83A287197}" type="VALUE">
                      <a:rPr lang="en-US" b="0" baseline="0"/>
                      <a:pPr/>
                      <a:t>[DEĞER]</a:t>
                    </a:fld>
                    <a:endParaRPr lang="en-US" b="1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945148282922206"/>
                      <c:h val="7.8498259375549759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F35F-234B-B394-6DA0886BB6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rgbClr val="00368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rgbClr val="356979"/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Distribution of Investment</c:v>
                </c:pt>
              </c:strCache>
            </c:strRef>
          </c:cat>
          <c:val>
            <c:numRef>
              <c:f>Sayfa1!$D$2</c:f>
              <c:numCache>
                <c:formatCode>0.00%</c:formatCode>
                <c:ptCount val="1"/>
                <c:pt idx="0">
                  <c:v>0.14399999999999999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35F-234B-B394-6DA0886BB631}"/>
            </c:ext>
          </c:extLst>
        </c:ser>
        <c:ser>
          <c:idx val="3"/>
          <c:order val="3"/>
          <c:tx>
            <c:strRef>
              <c:f>Sayfa1!$E$1</c:f>
              <c:strCache>
                <c:ptCount val="1"/>
                <c:pt idx="0">
                  <c:v>Firmamız</c:v>
                </c:pt>
              </c:strCache>
            </c:strRef>
          </c:tx>
          <c:spPr>
            <a:solidFill>
              <a:srgbClr val="F02D7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7611881646016717"/>
                  <c:y val="-6.1633121974867062E-17"/>
                </c:manualLayout>
              </c:layout>
              <c:tx>
                <c:rich>
                  <a:bodyPr/>
                  <a:lstStyle/>
                  <a:p>
                    <a:fld id="{D92B297E-AD7E-A240-AE16-DDBB7EAA442C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aseline="0"/>
                      <a:t>; </a:t>
                    </a:r>
                    <a:fld id="{60F6892A-F831-2B47-8704-324A3CED566F}" type="VALUE">
                      <a:rPr lang="en-US" baseline="0"/>
                      <a:pPr/>
                      <a:t>[DEĞER]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1432482050617159"/>
                      <c:h val="7.849834436637587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F35F-234B-B394-6DA0886BB6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rgbClr val="F02D72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rgbClr val="67B5C0">
                          <a:alpha val="99000"/>
                        </a:srgb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Distribution of Investment</c:v>
                </c:pt>
              </c:strCache>
            </c:strRef>
          </c:cat>
          <c:val>
            <c:numRef>
              <c:f>Sayfa1!$E$2</c:f>
              <c:numCache>
                <c:formatCode>0.00%</c:formatCode>
                <c:ptCount val="1"/>
                <c:pt idx="0">
                  <c:v>0.68899999999999995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F35F-234B-B394-6DA0886BB631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overlap val="100"/>
        <c:axId val="244392704"/>
        <c:axId val="245165056"/>
      </c:barChart>
      <c:catAx>
        <c:axId val="2443927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5165056"/>
        <c:crosses val="autoZero"/>
        <c:auto val="1"/>
        <c:lblAlgn val="ctr"/>
        <c:lblOffset val="100"/>
        <c:noMultiLvlLbl val="0"/>
      </c:catAx>
      <c:valAx>
        <c:axId val="245165056"/>
        <c:scaling>
          <c:orientation val="minMax"/>
        </c:scaling>
        <c:delete val="1"/>
        <c:axPos val="l"/>
        <c:numFmt formatCode="0.00%" sourceLinked="1"/>
        <c:majorTickMark val="none"/>
        <c:minorTickMark val="none"/>
        <c:tickLblPos val="nextTo"/>
        <c:crossAx val="244392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003682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tr-T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1" i="0" u="none" strike="noStrike" kern="1200" spc="0" baseline="0">
                <a:solidFill>
                  <a:srgbClr val="001749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3000" b="1" i="0">
                <a:solidFill>
                  <a:srgbClr val="001749"/>
                </a:solidFill>
                <a:latin typeface="Bahnschrift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001749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Firmamız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96F175A0-E6C5-6044-9F29-A21D9FC1C382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aseline="0"/>
                      <a:t>; </a:t>
                    </a:r>
                    <a:fld id="{EF687925-9F07-B34E-AA71-8FD86ADB460D}" type="VALUE">
                      <a:rPr lang="en-US" baseline="0"/>
                      <a:pPr/>
                      <a:t>[DEĞER]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13-FC49-808D-06EBA838CC2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Rakip A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ECE12331-F2D3-F14C-BD95-A7759417A44D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aseline="0"/>
                      <a:t>; </a:t>
                    </a:r>
                    <a:fld id="{CEF183ED-4307-4D44-81E3-D48DF34EED3A}" type="VALUE">
                      <a:rPr lang="en-US" baseline="0"/>
                      <a:pPr/>
                      <a:t>[DEĞER]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13-FC49-808D-06EBA838CC2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Rakip B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0C636EB4-2045-1948-973C-C271BF77D3CE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aseline="0"/>
                      <a:t>; </a:t>
                    </a:r>
                    <a:fld id="{2E1FCA0E-419E-8044-B4E8-4D423F57E5B7}" type="VALUE">
                      <a:rPr lang="en-US" baseline="0"/>
                      <a:pPr/>
                      <a:t>[DEĞER]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813-FC49-808D-06EBA838CC2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Rakip C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54229E7C-452B-1D42-B0B6-73EC09058DE1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[SERİ ADI]</a:t>
                    </a:fld>
                    <a:r>
                      <a:rPr lang="en-US" baseline="0"/>
                      <a:t>; </a:t>
                    </a:r>
                    <a:fld id="{787CF1FD-F170-1F4D-A5A2-D5DADCA8E66D}" type="VALUE">
                      <a:rPr lang="en-US" baseline="0"/>
                      <a:pPr/>
                      <a:t>[DEĞER]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Sheet1!$E$2</c:f>
              <c:numCache>
                <c:formatCode>0%</c:formatCode>
                <c:ptCount val="1"/>
                <c:pt idx="0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813-FC49-808D-06EBA838CC2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601620927"/>
        <c:axId val="601631679"/>
      </c:barChart>
      <c:catAx>
        <c:axId val="60162092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01631679"/>
        <c:crosses val="autoZero"/>
        <c:auto val="1"/>
        <c:lblAlgn val="ctr"/>
        <c:lblOffset val="100"/>
        <c:noMultiLvlLbl val="0"/>
      </c:catAx>
      <c:valAx>
        <c:axId val="601631679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6016209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064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2128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0.0418</cdr:x>
      <cdr:y>0.0139</cdr:y>
    </cdr:from>
    <cdr:to>
      <cdr:x>0.26182</cdr:x>
      <cdr:y>0.16678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782C38C4-E5B5-B206-63C6-D25F1B7047BA}"/>
            </a:ext>
          </a:extLst>
        </cdr:cNvPr>
        <cdr:cNvSpPr txBox="1"/>
      </cdr:nvSpPr>
      <cdr:spPr>
        <a:xfrm xmlns:a="http://schemas.openxmlformats.org/drawingml/2006/main">
          <a:off x="300941" y="72008"/>
          <a:ext cx="1584176" cy="79208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TR" sz="1100" kern="120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0.08855</cdr:x>
      <cdr:y>0</cdr:y>
    </cdr:from>
    <cdr:to>
      <cdr:x>0.44351</cdr:x>
      <cdr:y>0.1569</cdr:y>
    </cdr:to>
    <cdr:sp macro="" textlink="">
      <cdr:nvSpPr>
        <cdr:cNvPr id="2" name="Metin kutusu 1">
          <a:extLst xmlns:a="http://schemas.openxmlformats.org/drawingml/2006/main">
            <a:ext uri="{FF2B5EF4-FFF2-40B4-BE49-F238E27FC236}">
              <a16:creationId xmlns:a16="http://schemas.microsoft.com/office/drawing/2014/main" id="{611C746D-4919-3DDE-8898-B2F43E62F6B9}"/>
            </a:ext>
          </a:extLst>
        </cdr:cNvPr>
        <cdr:cNvSpPr txBox="1"/>
      </cdr:nvSpPr>
      <cdr:spPr>
        <a:xfrm xmlns:a="http://schemas.openxmlformats.org/drawingml/2006/main">
          <a:off x="584509" y="-1"/>
          <a:ext cx="2343150" cy="79401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tr-TR" sz="1100" kern="1200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0.12382</cdr:x>
      <cdr:y>0.72011</cdr:y>
    </cdr:from>
    <cdr:to>
      <cdr:x>0.43956</cdr:x>
      <cdr:y>0.8661</cdr:y>
    </cdr:to>
    <cdr:sp macro="" textlink="">
      <cdr:nvSpPr>
        <cdr:cNvPr id="2" name="Metin kutusu 1">
          <a:extLst xmlns:a="http://schemas.openxmlformats.org/drawingml/2006/main">
            <a:ext uri="{FF2B5EF4-FFF2-40B4-BE49-F238E27FC236}">
              <a16:creationId xmlns:a16="http://schemas.microsoft.com/office/drawing/2014/main" id="{9C1E4DBE-9F2C-1531-4FD9-12D76E23F486}"/>
            </a:ext>
          </a:extLst>
        </cdr:cNvPr>
        <cdr:cNvSpPr txBox="1"/>
      </cdr:nvSpPr>
      <cdr:spPr>
        <a:xfrm xmlns:a="http://schemas.openxmlformats.org/drawingml/2006/main">
          <a:off x="623252" y="2249039"/>
          <a:ext cx="1589289" cy="45595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tr-TR" sz="1500" b="0" i="0" kern="1200">
              <a:solidFill>
                <a:schemeClr val="bg1">
                  <a:lumMod val="20000"/>
                  <a:lumOff val="80000"/>
                </a:schemeClr>
              </a:solidFill>
              <a:latin typeface="Bahnschrift Light" panose="020B0502040204020203" pitchFamily="34" charset="0"/>
            </a:rPr>
            <a:t>Ücretli Trafik</a:t>
          </a:r>
        </a:p>
      </cdr:txBody>
    </cdr:sp>
  </cdr:relSizeAnchor>
  <cdr:relSizeAnchor xmlns:cdr="http://schemas.openxmlformats.org/drawingml/2006/chartDrawing">
    <cdr:from>
      <cdr:x>0.42659</cdr:x>
      <cdr:y>0.20665</cdr:y>
    </cdr:from>
    <cdr:to>
      <cdr:x>0.84189</cdr:x>
      <cdr:y>0.33804</cdr:y>
    </cdr:to>
    <cdr:sp macro="" textlink="">
      <cdr:nvSpPr>
        <cdr:cNvPr id="3" name="Metin kutusu 2">
          <a:extLst xmlns:a="http://schemas.openxmlformats.org/drawingml/2006/main">
            <a:ext uri="{FF2B5EF4-FFF2-40B4-BE49-F238E27FC236}">
              <a16:creationId xmlns:a16="http://schemas.microsoft.com/office/drawing/2014/main" id="{9050674A-A153-BBB9-11E7-FCE37FE49F17}"/>
            </a:ext>
          </a:extLst>
        </cdr:cNvPr>
        <cdr:cNvSpPr txBox="1"/>
      </cdr:nvSpPr>
      <cdr:spPr>
        <a:xfrm xmlns:a="http://schemas.openxmlformats.org/drawingml/2006/main">
          <a:off x="1571834" y="1030996"/>
          <a:ext cx="1530233" cy="6555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tr-TR" sz="1500" b="0" i="0" kern="1200">
              <a:solidFill>
                <a:schemeClr val="bg1">
                  <a:lumMod val="20000"/>
                  <a:lumOff val="80000"/>
                </a:schemeClr>
              </a:solidFill>
              <a:latin typeface="Bahnschrift Light" panose="020B0502040204020203" pitchFamily="34" charset="0"/>
            </a:rPr>
            <a:t>Organik Trafik</a:t>
          </a: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</cdr:x>
      <cdr:y>0.16166</cdr:y>
    </cdr:from>
    <cdr:to>
      <cdr:x>0.16685</cdr:x>
      <cdr:y>0.2194</cdr:y>
    </cdr:to>
    <cdr:sp macro="" textlink="">
      <cdr:nvSpPr>
        <cdr:cNvPr id="2" name="Metin kutusu 1">
          <a:extLst xmlns:a="http://schemas.openxmlformats.org/drawingml/2006/main">
            <a:ext uri="{FF2B5EF4-FFF2-40B4-BE49-F238E27FC236}">
              <a16:creationId xmlns:a16="http://schemas.microsoft.com/office/drawing/2014/main" id="{2E603DEC-FD01-CF7C-0C5D-9884A8B2A58B}"/>
            </a:ext>
          </a:extLst>
        </cdr:cNvPr>
        <cdr:cNvSpPr txBox="1"/>
      </cdr:nvSpPr>
      <cdr:spPr>
        <a:xfrm xmlns:a="http://schemas.openxmlformats.org/drawingml/2006/main">
          <a:off x="0" y="1066801"/>
          <a:ext cx="2692819" cy="38104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lIns="0" tIns="0" rIns="0" bIns="0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tr-TR" sz="1500" b="0" i="0" kern="1200">
              <a:solidFill>
                <a:schemeClr val="bg1">
                  <a:lumMod val="75000"/>
                </a:schemeClr>
              </a:solidFill>
              <a:latin typeface="Bahnschrift Light" panose="020B0502040204020203" pitchFamily="34" charset="0"/>
            </a:rPr>
            <a:t>Şube Sayısı (Adet)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Bahnschrift" panose="020B0502040204020203" pitchFamily="34" charset="0"/>
              </a:defRPr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Bahnschrift" panose="020B0502040204020203" pitchFamily="34" charset="0"/>
              </a:defRPr>
            </a:lvl1pPr>
          </a:lstStyle>
          <a:p>
            <a:fld id="{65B8305C-BC21-A141-9843-BC7D0B890A3D}" type="datetimeFigureOut">
              <a:rPr lang="tr-TR" smtClean="0"/>
              <a:pPr/>
              <a:t>3.12.2025</a:t>
            </a:fld>
            <a:endParaRPr lang="tr-TR"/>
          </a:p>
        </p:txBody>
      </p:sp>
      <p:sp>
        <p:nvSpPr>
          <p:cNvPr id="4" name="Slayt Resmi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Bahnschrift" panose="020B0502040204020203" pitchFamily="34" charset="0"/>
              </a:defRPr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Bahnschrift" panose="020B0502040204020203" pitchFamily="34" charset="0"/>
              </a:defRPr>
            </a:lvl1pPr>
          </a:lstStyle>
          <a:p>
            <a:fld id="{25D27801-6E76-F248-9E82-E67BA8D05F97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208781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Bahnschrift" panose="020B0502040204020203" pitchFamily="34" charset="0"/>
        <a:ea typeface="+mn-ea"/>
        <a:cs typeface="+mn-cs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Hiyerarşi Kurma</a:t>
            </a:r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7526580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Sayfaya sığmayan tabloyu yönetme</a:t>
            </a:r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46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696098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BA636-D07F-AD37-7A03-227782DBE9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B250FA9-B594-687B-23EE-E38532605BE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9DD5905-78EE-76A2-6C85-C8B2C9EF070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Sayfaya sığmayan tabloyu yönetme</a:t>
            </a:r>
            <a:endParaRPr lang="en-T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0D4039D-DB7E-CE4E-63BC-4115D23805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47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2563294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TR"/>
              <a:t>Uygulama: Harita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629541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F7ABBC-29F1-0C24-287D-ADBA00C679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319C05D5-2FD1-68D7-3711-E523763836F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65CCD286-49D3-65EB-28D5-BCF8968787A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29570477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Dağınık bir sunumu düzenleme (2/2)</a:t>
            </a:r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BBB7157-3775-4CB6-8F23-A28DFAB3F758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45135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Dağınık bir sunumu düzenleme (1/2)</a:t>
            </a:r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1934105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62165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Kartlar oluşturmak</a:t>
            </a:r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867827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89791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D6EAC5-E56B-4A81-5356-BB2037D9FA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49275F10-AC54-DB51-C906-50B0DF580C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0EAD6DC1-C312-5062-4351-89C2D473665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6B84AB09-5B0F-F149-A3E3-370EBC57CD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57538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1E83D9-EB22-DBEB-E69A-FCBDB97632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91DF2B76-5E37-8C27-8DD9-30C9769149A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B8422BC2-F730-4CD5-0D77-D08C021DE5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60E13520-D84F-28D7-12F5-78BF8E5B06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191668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7A6D15-2475-9565-F803-415BFF9E32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B6E82ECE-168B-4319-96C1-16CBEF133BE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F67F5E4A-A0DF-F045-9966-F3853E5036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50B70B50-2D97-B1A5-553D-2332263B09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58795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3.sv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3.sv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3.xml"/><Relationship Id="rId4" Type="http://schemas.openxmlformats.org/officeDocument/2006/relationships/image" Target="../media/image3.sv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4.xml"/><Relationship Id="rId4" Type="http://schemas.openxmlformats.org/officeDocument/2006/relationships/image" Target="../media/image3.sv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çık Tema: 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9AC214A-EE74-D75F-4A87-E33828A65B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rgbClr val="003682">
                    <a:alpha val="50000"/>
                  </a:srgb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çık Tema: Boş ve Logosu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5">
            <a:extLst>
              <a:ext uri="{FF2B5EF4-FFF2-40B4-BE49-F238E27FC236}">
                <a16:creationId xmlns:a16="http://schemas.microsoft.com/office/drawing/2014/main" id="{672E475A-203F-F001-DCC8-8DF8AECB39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221199" y="9530956"/>
            <a:ext cx="845949" cy="365125"/>
          </a:xfrm>
        </p:spPr>
        <p:txBody>
          <a:bodyPr lIns="0" tIns="0" rIns="0" bIns="0"/>
          <a:lstStyle>
            <a:lvl1pPr algn="l">
              <a:defRPr sz="1500" b="0" i="0">
                <a:solidFill>
                  <a:srgbClr val="001749">
                    <a:alpha val="50000"/>
                  </a:srgb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98172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çık Tema: 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kdörtgen 2">
            <a:extLst>
              <a:ext uri="{FF2B5EF4-FFF2-40B4-BE49-F238E27FC236}">
                <a16:creationId xmlns:a16="http://schemas.microsoft.com/office/drawing/2014/main" id="{264E9AA5-58CC-E5E1-D85E-D0BCC8D632A9}"/>
              </a:ext>
            </a:extLst>
          </p:cNvPr>
          <p:cNvSpPr/>
          <p:nvPr userDrawn="1"/>
        </p:nvSpPr>
        <p:spPr>
          <a:xfrm>
            <a:off x="0" y="9563100"/>
            <a:ext cx="18288000" cy="723900"/>
          </a:xfrm>
          <a:prstGeom prst="rect">
            <a:avLst/>
          </a:pr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tr-TR"/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B3617DAF-BAAD-ED6B-313A-9CA673E187D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85800" y="9749438"/>
            <a:ext cx="1118900" cy="351224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624920-BCEA-2698-FCC9-08311AA2B6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bg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05457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çık Tema: Stand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2108B1-C043-ED3B-97BC-B6D43BEB59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739140"/>
            <a:ext cx="16923434" cy="1143000"/>
          </a:xfrm>
        </p:spPr>
        <p:txBody>
          <a:bodyPr lIns="0" tIns="0" rIns="0" bIns="0"/>
          <a:lstStyle>
            <a:lvl1pPr>
              <a:defRPr b="1">
                <a:solidFill>
                  <a:srgbClr val="001749"/>
                </a:solidFill>
                <a:latin typeface="Bahnschrif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06C4B6-938E-6A50-5E2B-D3760C1FC9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5800" y="2064702"/>
            <a:ext cx="16923433" cy="4525963"/>
          </a:xfrm>
        </p:spPr>
        <p:txBody>
          <a:bodyPr lIns="0" tIns="0" rIns="0" bIns="0"/>
          <a:lstStyle>
            <a:lvl1pPr>
              <a:defRPr b="0" i="0">
                <a:solidFill>
                  <a:srgbClr val="003682"/>
                </a:solidFill>
                <a:latin typeface="Bahnschrift Light" panose="020B0502040204020203" pitchFamily="34" charset="0"/>
              </a:defRPr>
            </a:lvl1pPr>
            <a:lvl2pPr>
              <a:defRPr b="0" i="0">
                <a:solidFill>
                  <a:srgbClr val="003682"/>
                </a:solidFill>
                <a:latin typeface="Bahnschrift Light" panose="020B0502040204020203" pitchFamily="34" charset="0"/>
              </a:defRPr>
            </a:lvl2pPr>
            <a:lvl3pPr>
              <a:defRPr b="0" i="0">
                <a:solidFill>
                  <a:srgbClr val="003682"/>
                </a:solidFill>
                <a:latin typeface="Bahnschrift Light" panose="020B0502040204020203" pitchFamily="34" charset="0"/>
              </a:defRPr>
            </a:lvl3pPr>
            <a:lvl4pPr>
              <a:defRPr b="0" i="0">
                <a:solidFill>
                  <a:srgbClr val="003682"/>
                </a:solidFill>
                <a:latin typeface="Bahnschrift Light" panose="020B0502040204020203" pitchFamily="34" charset="0"/>
              </a:defRPr>
            </a:lvl4pPr>
            <a:lvl5pPr>
              <a:defRPr b="0" i="0">
                <a:solidFill>
                  <a:srgbClr val="003682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Dikdörtgen 2">
            <a:extLst>
              <a:ext uri="{FF2B5EF4-FFF2-40B4-BE49-F238E27FC236}">
                <a16:creationId xmlns:a16="http://schemas.microsoft.com/office/drawing/2014/main" id="{4FDE3D07-1E78-63CF-F6C3-C64B1E65E299}"/>
              </a:ext>
            </a:extLst>
          </p:cNvPr>
          <p:cNvSpPr/>
          <p:nvPr userDrawn="1"/>
        </p:nvSpPr>
        <p:spPr>
          <a:xfrm>
            <a:off x="0" y="9563100"/>
            <a:ext cx="18288000" cy="723900"/>
          </a:xfrm>
          <a:prstGeom prst="rect">
            <a:avLst/>
          </a:pr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tr-TR"/>
          </a:p>
        </p:txBody>
      </p:sp>
      <p:pic>
        <p:nvPicPr>
          <p:cNvPr id="10" name="Grafik 3">
            <a:extLst>
              <a:ext uri="{FF2B5EF4-FFF2-40B4-BE49-F238E27FC236}">
                <a16:creationId xmlns:a16="http://schemas.microsoft.com/office/drawing/2014/main" id="{793C2667-0C65-5A6A-2296-6DDBDEB3486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85800" y="9749438"/>
            <a:ext cx="1118900" cy="351224"/>
          </a:xfrm>
          <a:prstGeom prst="rect">
            <a:avLst/>
          </a:prstGeom>
        </p:spPr>
      </p:pic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381D1BD-7AF5-EB14-C8D0-86B15F600C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bg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553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çık Tema: Kapa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88E6BCCA-E7DB-320F-E950-2068E0FD98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0564" y="3970149"/>
            <a:ext cx="16918670" cy="1143000"/>
          </a:xfrm>
        </p:spPr>
        <p:txBody>
          <a:bodyPr lIns="0" tIns="0" rIns="0" bIns="0">
            <a:noAutofit/>
          </a:bodyPr>
          <a:lstStyle>
            <a:lvl1pPr algn="l">
              <a:defRPr sz="8000" b="1">
                <a:solidFill>
                  <a:srgbClr val="001749"/>
                </a:solidFill>
                <a:latin typeface="Bahnschrif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D4523CAA-50B1-97A8-66FA-DC8D3037686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7174" y="3266775"/>
            <a:ext cx="16911903" cy="639762"/>
          </a:xfrm>
        </p:spPr>
        <p:txBody>
          <a:bodyPr lIns="0" tIns="0" rIns="0" bIns="0" anchor="b">
            <a:noAutofit/>
          </a:bodyPr>
          <a:lstStyle>
            <a:lvl1pPr marL="0" indent="0">
              <a:buNone/>
              <a:defRPr sz="5400" b="0" i="0">
                <a:solidFill>
                  <a:srgbClr val="F02D72"/>
                </a:solidFill>
                <a:latin typeface="Bahnschrift" panose="020B0502040204020203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8" name="İçerik Yer Tutucusu 4">
            <a:extLst>
              <a:ext uri="{FF2B5EF4-FFF2-40B4-BE49-F238E27FC236}">
                <a16:creationId xmlns:a16="http://schemas.microsoft.com/office/drawing/2014/main" id="{59E9ED68-FD55-D511-34B5-594C6AA47048}"/>
              </a:ext>
            </a:extLst>
          </p:cNvPr>
          <p:cNvSpPr>
            <a:spLocks noGrp="1"/>
          </p:cNvSpPr>
          <p:nvPr>
            <p:ph sz="quarter" idx="10" hasCustomPrompt="1"/>
          </p:nvPr>
        </p:nvSpPr>
        <p:spPr>
          <a:xfrm>
            <a:off x="728215" y="6756938"/>
            <a:ext cx="16911818" cy="762000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sz="1500" b="0" i="0">
                <a:solidFill>
                  <a:srgbClr val="003682"/>
                </a:solidFill>
                <a:latin typeface="Bahnschrift Light" panose="020B0502040204020203" pitchFamily="34" charset="0"/>
              </a:defRPr>
            </a:lvl1pPr>
            <a:lvl2pPr marL="457200" indent="0">
              <a:buNone/>
              <a:defRPr sz="1500" b="0" i="0">
                <a:solidFill>
                  <a:srgbClr val="003682"/>
                </a:solidFill>
                <a:latin typeface="Bahnschrift Light" panose="020B0502040204020203" pitchFamily="34" charset="0"/>
              </a:defRPr>
            </a:lvl2pPr>
            <a:lvl3pPr marL="914400" indent="0">
              <a:buNone/>
              <a:defRPr sz="1500" b="0" i="0">
                <a:solidFill>
                  <a:srgbClr val="003682"/>
                </a:solidFill>
                <a:latin typeface="Bahnschrift Light" panose="020B0502040204020203" pitchFamily="34" charset="0"/>
              </a:defRPr>
            </a:lvl3pPr>
            <a:lvl4pPr marL="1371600" indent="0">
              <a:buNone/>
              <a:defRPr sz="1500" b="0" i="0">
                <a:solidFill>
                  <a:srgbClr val="003682"/>
                </a:solidFill>
                <a:latin typeface="Bahnschrift Light" panose="020B0502040204020203" pitchFamily="34" charset="0"/>
              </a:defRPr>
            </a:lvl4pPr>
            <a:lvl5pPr marL="1828800" indent="0">
              <a:buNone/>
              <a:defRPr sz="1500" b="0" i="0">
                <a:solidFill>
                  <a:srgbClr val="003682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tr-TR" dirty="0"/>
              <a:t>Asıl metin stillerini düzenlemek için tıklayın</a:t>
            </a:r>
          </a:p>
          <a:p>
            <a:pPr lvl="1"/>
            <a:r>
              <a:rPr lang="tr-TR" dirty="0"/>
              <a:t>İkinci düzey</a:t>
            </a:r>
          </a:p>
          <a:p>
            <a:pPr lvl="2"/>
            <a:r>
              <a:rPr lang="tr-TR" dirty="0"/>
              <a:t>Üçüncü düzey</a:t>
            </a:r>
          </a:p>
          <a:p>
            <a:pPr lvl="3"/>
            <a:r>
              <a:rPr lang="tr-TR" dirty="0"/>
              <a:t>Dördüncü düzey</a:t>
            </a:r>
          </a:p>
          <a:p>
            <a:pPr lvl="4"/>
            <a:r>
              <a:rPr lang="tr-TR" dirty="0"/>
              <a:t>Beşinci düzey</a:t>
            </a:r>
          </a:p>
        </p:txBody>
      </p:sp>
      <p:sp>
        <p:nvSpPr>
          <p:cNvPr id="6" name="Dikdörtgen 2">
            <a:extLst>
              <a:ext uri="{FF2B5EF4-FFF2-40B4-BE49-F238E27FC236}">
                <a16:creationId xmlns:a16="http://schemas.microsoft.com/office/drawing/2014/main" id="{8BD38AD7-6676-30E3-5210-1EB50CE3A0C6}"/>
              </a:ext>
            </a:extLst>
          </p:cNvPr>
          <p:cNvSpPr/>
          <p:nvPr userDrawn="1"/>
        </p:nvSpPr>
        <p:spPr>
          <a:xfrm>
            <a:off x="0" y="9563100"/>
            <a:ext cx="18288000" cy="723900"/>
          </a:xfrm>
          <a:prstGeom prst="rect">
            <a:avLst/>
          </a:pr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tr-TR"/>
          </a:p>
        </p:txBody>
      </p:sp>
      <p:pic>
        <p:nvPicPr>
          <p:cNvPr id="7" name="Grafik 3">
            <a:extLst>
              <a:ext uri="{FF2B5EF4-FFF2-40B4-BE49-F238E27FC236}">
                <a16:creationId xmlns:a16="http://schemas.microsoft.com/office/drawing/2014/main" id="{48CBB8F3-E95B-B901-A45B-FBD9A4AD5A8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85800" y="9749438"/>
            <a:ext cx="1118900" cy="351224"/>
          </a:xfrm>
          <a:prstGeom prst="rect">
            <a:avLst/>
          </a:prstGeom>
        </p:spPr>
      </p:pic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DCBE5E9C-A0EA-5A9E-4312-CFABEFE13B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bg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5609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uruncu Tema: Boş">
    <p:bg>
      <p:bgPr>
        <a:solidFill>
          <a:srgbClr val="0017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287EDD2D-46D9-A922-8432-1843002FCE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5" name="Grafik 3">
            <a:extLst>
              <a:ext uri="{FF2B5EF4-FFF2-40B4-BE49-F238E27FC236}">
                <a16:creationId xmlns:a16="http://schemas.microsoft.com/office/drawing/2014/main" id="{4F2A4364-99D8-9699-449D-83F32250660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5800" y="9749438"/>
            <a:ext cx="1118900" cy="351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040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uruncu Tema: Boş">
    <p:bg>
      <p:bgPr>
        <a:solidFill>
          <a:srgbClr val="0017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AutoShape 4">
            <a:extLst>
              <a:ext uri="{FF2B5EF4-FFF2-40B4-BE49-F238E27FC236}">
                <a16:creationId xmlns:a16="http://schemas.microsoft.com/office/drawing/2014/main" id="{67355790-E4DE-4BEE-711A-368A186EC8D1}"/>
              </a:ext>
            </a:extLst>
          </p:cNvPr>
          <p:cNvSpPr/>
          <p:nvPr userDrawn="1"/>
        </p:nvSpPr>
        <p:spPr>
          <a:xfrm>
            <a:off x="690563" y="9569450"/>
            <a:ext cx="16906875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287EDD2D-46D9-A922-8432-1843002FCE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5" name="Grafik 3">
            <a:extLst>
              <a:ext uri="{FF2B5EF4-FFF2-40B4-BE49-F238E27FC236}">
                <a16:creationId xmlns:a16="http://schemas.microsoft.com/office/drawing/2014/main" id="{4F2A4364-99D8-9699-449D-83F32250660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5800" y="9749438"/>
            <a:ext cx="1118900" cy="351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356869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uruncu Tema: Kapak">
    <p:bg>
      <p:bgPr>
        <a:solidFill>
          <a:srgbClr val="0017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8EB0D-3492-BF14-7E35-B11B4EE44E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64" y="3970149"/>
            <a:ext cx="16918670" cy="1143000"/>
          </a:xfrm>
        </p:spPr>
        <p:txBody>
          <a:bodyPr lIns="0" tIns="0" rIns="0" bIns="0">
            <a:noAutofit/>
          </a:bodyPr>
          <a:lstStyle>
            <a:lvl1pPr algn="l">
              <a:defRPr sz="8000" b="1">
                <a:solidFill>
                  <a:schemeClr val="tx1"/>
                </a:solidFill>
                <a:latin typeface="Bahnschrif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393711D-218D-BF15-A2A5-5E40457BB941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97174" y="3266775"/>
            <a:ext cx="16911903" cy="639762"/>
          </a:xfrm>
        </p:spPr>
        <p:txBody>
          <a:bodyPr lIns="0" tIns="0" rIns="0" bIns="0" anchor="b">
            <a:noAutofit/>
          </a:bodyPr>
          <a:lstStyle>
            <a:lvl1pPr marL="0" indent="0">
              <a:buNone/>
              <a:defRPr sz="5400" b="0" i="0">
                <a:solidFill>
                  <a:schemeClr val="tx1"/>
                </a:solidFill>
                <a:latin typeface="Bahnschrift" panose="020B0502040204020203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İçerik Yer Tutucusu 4">
            <a:extLst>
              <a:ext uri="{FF2B5EF4-FFF2-40B4-BE49-F238E27FC236}">
                <a16:creationId xmlns:a16="http://schemas.microsoft.com/office/drawing/2014/main" id="{ED7F9EA0-3F32-51E6-3C17-23F5CEAC190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28215" y="6756938"/>
            <a:ext cx="16911818" cy="762000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 marL="4572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2pPr>
            <a:lvl3pPr marL="9144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3pPr>
            <a:lvl4pPr marL="13716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4pPr>
            <a:lvl5pPr marL="18288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tr-TR" dirty="0"/>
              <a:t>Asıl metin stillerini düzenlemek için tıklayın</a:t>
            </a:r>
          </a:p>
          <a:p>
            <a:pPr lvl="1"/>
            <a:r>
              <a:rPr lang="tr-TR" dirty="0"/>
              <a:t>İkinci düzey</a:t>
            </a:r>
          </a:p>
          <a:p>
            <a:pPr lvl="2"/>
            <a:r>
              <a:rPr lang="tr-TR" dirty="0"/>
              <a:t>Üçüncü düzey</a:t>
            </a:r>
          </a:p>
          <a:p>
            <a:pPr lvl="3"/>
            <a:r>
              <a:rPr lang="tr-TR" dirty="0"/>
              <a:t>Dördüncü düzey</a:t>
            </a:r>
          </a:p>
          <a:p>
            <a:pPr lvl="4"/>
            <a:r>
              <a:rPr lang="tr-TR" dirty="0"/>
              <a:t>Beşinci düzey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D605C052-F577-B8E7-FC3C-D231C314C1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1" name="Grafik 3">
            <a:extLst>
              <a:ext uri="{FF2B5EF4-FFF2-40B4-BE49-F238E27FC236}">
                <a16:creationId xmlns:a16="http://schemas.microsoft.com/office/drawing/2014/main" id="{9DCDCBED-F8E7-BB91-0B0A-6C2D70AD260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5800" y="9749438"/>
            <a:ext cx="1118900" cy="351224"/>
          </a:xfrm>
          <a:prstGeom prst="rect">
            <a:avLst/>
          </a:prstGeom>
        </p:spPr>
      </p:pic>
      <p:sp>
        <p:nvSpPr>
          <p:cNvPr id="12" name="AutoShape 4">
            <a:extLst>
              <a:ext uri="{FF2B5EF4-FFF2-40B4-BE49-F238E27FC236}">
                <a16:creationId xmlns:a16="http://schemas.microsoft.com/office/drawing/2014/main" id="{9149DF72-F0EC-BD7A-1BDC-E5BE26A6974F}"/>
              </a:ext>
            </a:extLst>
          </p:cNvPr>
          <p:cNvSpPr/>
          <p:nvPr userDrawn="1"/>
        </p:nvSpPr>
        <p:spPr>
          <a:xfrm>
            <a:off x="690563" y="9569450"/>
            <a:ext cx="16906875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996693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uruncu Tema: Standart">
    <p:bg>
      <p:bgPr>
        <a:solidFill>
          <a:srgbClr val="0017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80E59037-62CF-6DE3-EEA1-AF02A6F26F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0723" y="723900"/>
            <a:ext cx="16896715" cy="1143000"/>
          </a:xfrm>
        </p:spPr>
        <p:txBody>
          <a:bodyPr lIns="0" tIns="0" rIns="0" bIns="0"/>
          <a:lstStyle>
            <a:lvl1pPr>
              <a:defRPr b="1">
                <a:solidFill>
                  <a:schemeClr val="tx1"/>
                </a:solidFill>
                <a:latin typeface="Bahnschrif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C71A0946-4C6B-97BB-7C48-9EC3458EBEE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00724" y="2049462"/>
            <a:ext cx="16896714" cy="4525963"/>
          </a:xfrm>
        </p:spPr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2pPr>
            <a:lvl3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3pPr>
            <a:lvl4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4pPr>
            <a:lvl5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61ACF3E-A23F-8533-421E-7BCE17EAC1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9" name="Grafik 3">
            <a:extLst>
              <a:ext uri="{FF2B5EF4-FFF2-40B4-BE49-F238E27FC236}">
                <a16:creationId xmlns:a16="http://schemas.microsoft.com/office/drawing/2014/main" id="{92CF09A4-44AC-0390-4624-B7494953DED5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5800" y="9749438"/>
            <a:ext cx="1118900" cy="351224"/>
          </a:xfrm>
          <a:prstGeom prst="rect">
            <a:avLst/>
          </a:prstGeom>
        </p:spPr>
      </p:pic>
      <p:sp>
        <p:nvSpPr>
          <p:cNvPr id="10" name="AutoShape 4">
            <a:extLst>
              <a:ext uri="{FF2B5EF4-FFF2-40B4-BE49-F238E27FC236}">
                <a16:creationId xmlns:a16="http://schemas.microsoft.com/office/drawing/2014/main" id="{E63E511A-58EF-458C-5D8D-05AD101B8CF6}"/>
              </a:ext>
            </a:extLst>
          </p:cNvPr>
          <p:cNvSpPr/>
          <p:nvPr userDrawn="1"/>
        </p:nvSpPr>
        <p:spPr>
          <a:xfrm>
            <a:off x="690563" y="9569450"/>
            <a:ext cx="16906875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3998241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şekkürler">
    <p:bg>
      <p:bgPr>
        <a:solidFill>
          <a:srgbClr val="0017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4">
            <a:extLst>
              <a:ext uri="{FF2B5EF4-FFF2-40B4-BE49-F238E27FC236}">
                <a16:creationId xmlns:a16="http://schemas.microsoft.com/office/drawing/2014/main" id="{A3013048-4845-F3CB-0044-220F8EF82B25}"/>
              </a:ext>
            </a:extLst>
          </p:cNvPr>
          <p:cNvSpPr/>
          <p:nvPr userDrawn="1"/>
        </p:nvSpPr>
        <p:spPr>
          <a:xfrm>
            <a:off x="7543799" y="5887721"/>
            <a:ext cx="3200402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  <p:sp>
        <p:nvSpPr>
          <p:cNvPr id="9" name="Metin kutusu 8">
            <a:extLst>
              <a:ext uri="{FF2B5EF4-FFF2-40B4-BE49-F238E27FC236}">
                <a16:creationId xmlns:a16="http://schemas.microsoft.com/office/drawing/2014/main" id="{7B8DA147-D67A-2009-5DA9-2B6139F66715}"/>
              </a:ext>
            </a:extLst>
          </p:cNvPr>
          <p:cNvSpPr txBox="1"/>
          <p:nvPr userDrawn="1"/>
        </p:nvSpPr>
        <p:spPr>
          <a:xfrm>
            <a:off x="7696199" y="6555742"/>
            <a:ext cx="2895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400" b="0" i="0" dirty="0">
                <a:latin typeface="Bahnschrift Light" panose="020B0502040204020203" pitchFamily="34" charset="0"/>
              </a:rPr>
              <a:t>Teşekkürler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7CB7A7CA-E0F8-5EE1-7025-16C10E274A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30373" y="3771900"/>
            <a:ext cx="5227252" cy="1640842"/>
          </a:xfrm>
          <a:prstGeom prst="rect">
            <a:avLst/>
          </a:prstGeom>
        </p:spPr>
      </p:pic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E45DE031-1420-E92E-50E0-623929D7DD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91939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90562" y="723900"/>
            <a:ext cx="16906875" cy="1143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3538" y="1912937"/>
            <a:ext cx="16893900" cy="4525963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263BE691-B9A5-DA03-D96D-D98DFEF4348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rgbClr val="003682">
                    <a:alpha val="50000"/>
                  </a:srgb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61" r:id="rId3"/>
    <p:sldLayoutId id="2147483663" r:id="rId4"/>
    <p:sldLayoutId id="2147483660" r:id="rId5"/>
    <p:sldLayoutId id="2147483670" r:id="rId6"/>
    <p:sldLayoutId id="2147483664" r:id="rId7"/>
    <p:sldLayoutId id="2147483662" r:id="rId8"/>
    <p:sldLayoutId id="2147483668" r:id="rId9"/>
    <p:sldLayoutId id="2147483671" r:id="rId10"/>
  </p:sldLayoutIdLst>
  <p:hf hdr="0" ftr="0" dt="0"/>
  <p:txStyles>
    <p:titleStyle>
      <a:lvl1pPr algn="l" defTabSz="914400" rtl="0" eaLnBrk="1" latinLnBrk="0" hangingPunct="1">
        <a:spcBef>
          <a:spcPct val="0"/>
        </a:spcBef>
        <a:buNone/>
        <a:defRPr sz="6000" b="1" i="0" kern="1200" spc="-300">
          <a:solidFill>
            <a:srgbClr val="003682"/>
          </a:solidFill>
          <a:latin typeface="Bahnschrift" panose="020B0502040204020203" pitchFamily="34" charset="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1500" b="0" i="0" kern="1200">
          <a:solidFill>
            <a:srgbClr val="003682"/>
          </a:solidFill>
          <a:latin typeface="Bahnschrift Light" panose="020B0502040204020203" pitchFamily="34" charset="0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1500" b="0" i="0" kern="1200">
          <a:solidFill>
            <a:srgbClr val="003682"/>
          </a:solidFill>
          <a:latin typeface="Bahnschrift Light" panose="020B0502040204020203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500" b="0" i="0" kern="1200">
          <a:solidFill>
            <a:srgbClr val="003682"/>
          </a:solidFill>
          <a:latin typeface="Bahnschrift Light" panose="020B0502040204020203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1500" b="0" i="0" kern="1200">
          <a:solidFill>
            <a:srgbClr val="003682"/>
          </a:solidFill>
          <a:latin typeface="Bahnschrift Light" panose="020B0502040204020203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1500" b="0" i="0" kern="1200">
          <a:solidFill>
            <a:srgbClr val="003682"/>
          </a:solidFill>
          <a:latin typeface="Bahnschrift Light" panose="020B0502040204020203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6028" userDrawn="1">
          <p15:clr>
            <a:srgbClr val="F26B43"/>
          </p15:clr>
        </p15:guide>
        <p15:guide id="2" pos="435" userDrawn="1">
          <p15:clr>
            <a:srgbClr val="F26B43"/>
          </p15:clr>
        </p15:guide>
        <p15:guide id="3" pos="11085" userDrawn="1">
          <p15:clr>
            <a:srgbClr val="F26B43"/>
          </p15:clr>
        </p15:guide>
        <p15:guide id="4" orient="horz" pos="448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9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svg"/><Relationship Id="rId13" Type="http://schemas.openxmlformats.org/officeDocument/2006/relationships/image" Target="../media/image33.png"/><Relationship Id="rId18" Type="http://schemas.openxmlformats.org/officeDocument/2006/relationships/image" Target="../media/image38.sv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12" Type="http://schemas.openxmlformats.org/officeDocument/2006/relationships/image" Target="../media/image32.svg"/><Relationship Id="rId17" Type="http://schemas.openxmlformats.org/officeDocument/2006/relationships/image" Target="../media/image37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6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svg"/><Relationship Id="rId11" Type="http://schemas.openxmlformats.org/officeDocument/2006/relationships/image" Target="../media/image31.png"/><Relationship Id="rId5" Type="http://schemas.openxmlformats.org/officeDocument/2006/relationships/image" Target="../media/image25.png"/><Relationship Id="rId15" Type="http://schemas.openxmlformats.org/officeDocument/2006/relationships/image" Target="../media/image35.png"/><Relationship Id="rId10" Type="http://schemas.openxmlformats.org/officeDocument/2006/relationships/image" Target="../media/image30.svg"/><Relationship Id="rId4" Type="http://schemas.openxmlformats.org/officeDocument/2006/relationships/image" Target="../media/image24.svg"/><Relationship Id="rId9" Type="http://schemas.openxmlformats.org/officeDocument/2006/relationships/image" Target="../media/image29.png"/><Relationship Id="rId14" Type="http://schemas.openxmlformats.org/officeDocument/2006/relationships/image" Target="../media/image34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7" Type="http://schemas.openxmlformats.org/officeDocument/2006/relationships/image" Target="../media/image44.jpe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.jpeg"/><Relationship Id="rId5" Type="http://schemas.openxmlformats.org/officeDocument/2006/relationships/image" Target="../media/image42.jpeg"/><Relationship Id="rId4" Type="http://schemas.openxmlformats.org/officeDocument/2006/relationships/image" Target="../media/image41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7" Type="http://schemas.openxmlformats.org/officeDocument/2006/relationships/image" Target="../media/image44.jpe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.jpeg"/><Relationship Id="rId5" Type="http://schemas.openxmlformats.org/officeDocument/2006/relationships/image" Target="../media/image42.jpeg"/><Relationship Id="rId4" Type="http://schemas.openxmlformats.org/officeDocument/2006/relationships/image" Target="../media/image41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7" Type="http://schemas.openxmlformats.org/officeDocument/2006/relationships/image" Target="../media/image44.jpe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.jpeg"/><Relationship Id="rId5" Type="http://schemas.openxmlformats.org/officeDocument/2006/relationships/image" Target="../media/image42.jpeg"/><Relationship Id="rId4" Type="http://schemas.openxmlformats.org/officeDocument/2006/relationships/image" Target="../media/image41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image" Target="../media/image39.jpeg"/><Relationship Id="rId7" Type="http://schemas.openxmlformats.org/officeDocument/2006/relationships/image" Target="../media/image4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2.jpeg"/><Relationship Id="rId5" Type="http://schemas.openxmlformats.org/officeDocument/2006/relationships/image" Target="../media/image41.jpeg"/><Relationship Id="rId4" Type="http://schemas.openxmlformats.org/officeDocument/2006/relationships/image" Target="../media/image40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gif"/><Relationship Id="rId13" Type="http://schemas.openxmlformats.org/officeDocument/2006/relationships/image" Target="../media/image58.gif"/><Relationship Id="rId18" Type="http://schemas.openxmlformats.org/officeDocument/2006/relationships/image" Target="../media/image63.gif"/><Relationship Id="rId26" Type="http://schemas.openxmlformats.org/officeDocument/2006/relationships/image" Target="../media/image71.gif"/><Relationship Id="rId3" Type="http://schemas.openxmlformats.org/officeDocument/2006/relationships/image" Target="../media/image48.gif"/><Relationship Id="rId21" Type="http://schemas.openxmlformats.org/officeDocument/2006/relationships/image" Target="../media/image66.gif"/><Relationship Id="rId7" Type="http://schemas.openxmlformats.org/officeDocument/2006/relationships/image" Target="../media/image52.gif"/><Relationship Id="rId12" Type="http://schemas.openxmlformats.org/officeDocument/2006/relationships/image" Target="../media/image57.gif"/><Relationship Id="rId17" Type="http://schemas.openxmlformats.org/officeDocument/2006/relationships/image" Target="../media/image62.gif"/><Relationship Id="rId25" Type="http://schemas.openxmlformats.org/officeDocument/2006/relationships/image" Target="../media/image70.gif"/><Relationship Id="rId2" Type="http://schemas.openxmlformats.org/officeDocument/2006/relationships/image" Target="../media/image47.gif"/><Relationship Id="rId16" Type="http://schemas.openxmlformats.org/officeDocument/2006/relationships/image" Target="../media/image61.gif"/><Relationship Id="rId20" Type="http://schemas.openxmlformats.org/officeDocument/2006/relationships/image" Target="../media/image65.gif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51.gif"/><Relationship Id="rId11" Type="http://schemas.openxmlformats.org/officeDocument/2006/relationships/image" Target="../media/image56.gif"/><Relationship Id="rId24" Type="http://schemas.openxmlformats.org/officeDocument/2006/relationships/image" Target="../media/image69.gif"/><Relationship Id="rId5" Type="http://schemas.openxmlformats.org/officeDocument/2006/relationships/image" Target="../media/image50.gif"/><Relationship Id="rId15" Type="http://schemas.openxmlformats.org/officeDocument/2006/relationships/image" Target="../media/image60.gif"/><Relationship Id="rId23" Type="http://schemas.openxmlformats.org/officeDocument/2006/relationships/image" Target="../media/image68.gif"/><Relationship Id="rId28" Type="http://schemas.openxmlformats.org/officeDocument/2006/relationships/image" Target="../media/image73.gif"/><Relationship Id="rId10" Type="http://schemas.openxmlformats.org/officeDocument/2006/relationships/image" Target="../media/image55.gif"/><Relationship Id="rId19" Type="http://schemas.openxmlformats.org/officeDocument/2006/relationships/image" Target="../media/image64.gif"/><Relationship Id="rId4" Type="http://schemas.openxmlformats.org/officeDocument/2006/relationships/image" Target="../media/image49.gif"/><Relationship Id="rId9" Type="http://schemas.openxmlformats.org/officeDocument/2006/relationships/image" Target="../media/image54.gif"/><Relationship Id="rId14" Type="http://schemas.openxmlformats.org/officeDocument/2006/relationships/image" Target="../media/image59.gif"/><Relationship Id="rId22" Type="http://schemas.openxmlformats.org/officeDocument/2006/relationships/image" Target="../media/image67.gif"/><Relationship Id="rId27" Type="http://schemas.openxmlformats.org/officeDocument/2006/relationships/image" Target="../media/image72.gi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.gif"/><Relationship Id="rId13" Type="http://schemas.openxmlformats.org/officeDocument/2006/relationships/image" Target="../media/image85.gif"/><Relationship Id="rId18" Type="http://schemas.openxmlformats.org/officeDocument/2006/relationships/image" Target="../media/image90.gif"/><Relationship Id="rId26" Type="http://schemas.openxmlformats.org/officeDocument/2006/relationships/image" Target="../media/image98.gif"/><Relationship Id="rId3" Type="http://schemas.openxmlformats.org/officeDocument/2006/relationships/image" Target="../media/image75.gif"/><Relationship Id="rId21" Type="http://schemas.openxmlformats.org/officeDocument/2006/relationships/image" Target="../media/image93.gif"/><Relationship Id="rId7" Type="http://schemas.openxmlformats.org/officeDocument/2006/relationships/image" Target="../media/image79.gif"/><Relationship Id="rId12" Type="http://schemas.openxmlformats.org/officeDocument/2006/relationships/image" Target="../media/image84.gif"/><Relationship Id="rId17" Type="http://schemas.openxmlformats.org/officeDocument/2006/relationships/image" Target="../media/image89.gif"/><Relationship Id="rId25" Type="http://schemas.openxmlformats.org/officeDocument/2006/relationships/image" Target="../media/image97.gif"/><Relationship Id="rId2" Type="http://schemas.openxmlformats.org/officeDocument/2006/relationships/image" Target="../media/image74.gif"/><Relationship Id="rId16" Type="http://schemas.openxmlformats.org/officeDocument/2006/relationships/image" Target="../media/image88.gif"/><Relationship Id="rId20" Type="http://schemas.openxmlformats.org/officeDocument/2006/relationships/image" Target="../media/image92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.gif"/><Relationship Id="rId11" Type="http://schemas.openxmlformats.org/officeDocument/2006/relationships/image" Target="../media/image83.gif"/><Relationship Id="rId24" Type="http://schemas.openxmlformats.org/officeDocument/2006/relationships/image" Target="../media/image96.gif"/><Relationship Id="rId5" Type="http://schemas.openxmlformats.org/officeDocument/2006/relationships/image" Target="../media/image77.gif"/><Relationship Id="rId15" Type="http://schemas.openxmlformats.org/officeDocument/2006/relationships/image" Target="../media/image87.gif"/><Relationship Id="rId23" Type="http://schemas.openxmlformats.org/officeDocument/2006/relationships/image" Target="../media/image95.gif"/><Relationship Id="rId28" Type="http://schemas.openxmlformats.org/officeDocument/2006/relationships/image" Target="../media/image100.gif"/><Relationship Id="rId10" Type="http://schemas.openxmlformats.org/officeDocument/2006/relationships/image" Target="../media/image82.gif"/><Relationship Id="rId19" Type="http://schemas.openxmlformats.org/officeDocument/2006/relationships/image" Target="../media/image91.gif"/><Relationship Id="rId4" Type="http://schemas.openxmlformats.org/officeDocument/2006/relationships/image" Target="../media/image76.gif"/><Relationship Id="rId9" Type="http://schemas.openxmlformats.org/officeDocument/2006/relationships/image" Target="../media/image81.gif"/><Relationship Id="rId14" Type="http://schemas.openxmlformats.org/officeDocument/2006/relationships/image" Target="../media/image86.gif"/><Relationship Id="rId22" Type="http://schemas.openxmlformats.org/officeDocument/2006/relationships/image" Target="../media/image94.gif"/><Relationship Id="rId27" Type="http://schemas.openxmlformats.org/officeDocument/2006/relationships/image" Target="../media/image99.gif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gif"/><Relationship Id="rId2" Type="http://schemas.openxmlformats.org/officeDocument/2006/relationships/image" Target="../media/image65.gif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4.gi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gif"/><Relationship Id="rId2" Type="http://schemas.openxmlformats.org/officeDocument/2006/relationships/image" Target="../media/image104.gif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06.gif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al__ma_Sayfas_1.xlsx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0.emf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sv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14.svg"/><Relationship Id="rId4" Type="http://schemas.openxmlformats.org/officeDocument/2006/relationships/image" Target="../media/image113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gif"/><Relationship Id="rId2" Type="http://schemas.openxmlformats.org/officeDocument/2006/relationships/image" Target="../media/image78.gi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2.gi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gif"/><Relationship Id="rId2" Type="http://schemas.openxmlformats.org/officeDocument/2006/relationships/image" Target="../media/image78.gi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2.gif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.svg"/><Relationship Id="rId3" Type="http://schemas.openxmlformats.org/officeDocument/2006/relationships/image" Target="../media/image116.svg"/><Relationship Id="rId7" Type="http://schemas.openxmlformats.org/officeDocument/2006/relationships/image" Target="../media/image120.png"/><Relationship Id="rId12" Type="http://schemas.openxmlformats.org/officeDocument/2006/relationships/image" Target="../media/image125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9.svg"/><Relationship Id="rId11" Type="http://schemas.openxmlformats.org/officeDocument/2006/relationships/image" Target="../media/image124.png"/><Relationship Id="rId5" Type="http://schemas.openxmlformats.org/officeDocument/2006/relationships/image" Target="../media/image118.svg"/><Relationship Id="rId10" Type="http://schemas.openxmlformats.org/officeDocument/2006/relationships/image" Target="../media/image123.svg"/><Relationship Id="rId4" Type="http://schemas.openxmlformats.org/officeDocument/2006/relationships/image" Target="../media/image117.png"/><Relationship Id="rId9" Type="http://schemas.openxmlformats.org/officeDocument/2006/relationships/image" Target="../media/image122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9.svg"/><Relationship Id="rId3" Type="http://schemas.openxmlformats.org/officeDocument/2006/relationships/chart" Target="../charts/chart2.xml"/><Relationship Id="rId7" Type="http://schemas.openxmlformats.org/officeDocument/2006/relationships/image" Target="../media/image12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3.xml"/><Relationship Id="rId5" Type="http://schemas.openxmlformats.org/officeDocument/2006/relationships/image" Target="../media/image127.svg"/><Relationship Id="rId10" Type="http://schemas.openxmlformats.org/officeDocument/2006/relationships/image" Target="../media/image131.svg"/><Relationship Id="rId4" Type="http://schemas.openxmlformats.org/officeDocument/2006/relationships/image" Target="../media/image126.png"/><Relationship Id="rId9" Type="http://schemas.openxmlformats.org/officeDocument/2006/relationships/image" Target="../media/image130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3804AD-E6EE-92A0-7D20-11D8C54EBC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Resim 12" descr="kişi, şahıs, kol saati, metin, çivi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26D05CF1-EEC9-2A02-E134-2E7F9C0E7F7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813" r="26665"/>
          <a:stretch/>
        </p:blipFill>
        <p:spPr>
          <a:xfrm>
            <a:off x="10488518" y="0"/>
            <a:ext cx="7799482" cy="10314279"/>
          </a:xfrm>
          <a:prstGeom prst="rect">
            <a:avLst/>
          </a:prstGeom>
        </p:spPr>
      </p:pic>
      <p:sp>
        <p:nvSpPr>
          <p:cNvPr id="2" name="Yuvarlatılmış Dikdörtgen 1">
            <a:extLst>
              <a:ext uri="{FF2B5EF4-FFF2-40B4-BE49-F238E27FC236}">
                <a16:creationId xmlns:a16="http://schemas.microsoft.com/office/drawing/2014/main" id="{428EEB86-E8FB-A6D5-0C24-1C737EA2F74D}"/>
              </a:ext>
            </a:extLst>
          </p:cNvPr>
          <p:cNvSpPr/>
          <p:nvPr/>
        </p:nvSpPr>
        <p:spPr>
          <a:xfrm>
            <a:off x="-304800" y="2933700"/>
            <a:ext cx="14020800" cy="4063253"/>
          </a:xfrm>
          <a:prstGeom prst="roundRect">
            <a:avLst>
              <a:gd name="adj" fmla="val 6739"/>
            </a:avLst>
          </a:pr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8" name="İçerik Yer Tutucusu 7">
            <a:extLst>
              <a:ext uri="{FF2B5EF4-FFF2-40B4-BE49-F238E27FC236}">
                <a16:creationId xmlns:a16="http://schemas.microsoft.com/office/drawing/2014/main" id="{C4497722-D0E0-0097-7549-D8EF8893A8B9}"/>
              </a:ext>
            </a:extLst>
          </p:cNvPr>
          <p:cNvSpPr txBox="1">
            <a:spLocks/>
          </p:cNvSpPr>
          <p:nvPr/>
        </p:nvSpPr>
        <p:spPr>
          <a:xfrm>
            <a:off x="690564" y="8360866"/>
            <a:ext cx="5253036" cy="374300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tr-TR">
                <a:solidFill>
                  <a:srgbClr val="003682"/>
                </a:solidFill>
              </a:rPr>
              <a:t>Halil Furkan Kesler</a:t>
            </a:r>
            <a:endParaRPr lang="tr-TR" dirty="0">
              <a:solidFill>
                <a:srgbClr val="003682"/>
              </a:solidFill>
            </a:endParaRPr>
          </a:p>
        </p:txBody>
      </p:sp>
      <p:sp>
        <p:nvSpPr>
          <p:cNvPr id="3" name="Başlık 5">
            <a:extLst>
              <a:ext uri="{FF2B5EF4-FFF2-40B4-BE49-F238E27FC236}">
                <a16:creationId xmlns:a16="http://schemas.microsoft.com/office/drawing/2014/main" id="{7A475715-B968-E6E6-E80C-168F198D78F9}"/>
              </a:ext>
            </a:extLst>
          </p:cNvPr>
          <p:cNvSpPr txBox="1">
            <a:spLocks/>
          </p:cNvSpPr>
          <p:nvPr/>
        </p:nvSpPr>
        <p:spPr>
          <a:xfrm>
            <a:off x="690564" y="4551129"/>
            <a:ext cx="11541312" cy="1143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chemeClr val="tx1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tr-TR" sz="6000" dirty="0">
                <a:solidFill>
                  <a:schemeClr val="bg1"/>
                </a:solidFill>
              </a:rPr>
              <a:t>SUNUM BİLEŞENLERİ </a:t>
            </a:r>
            <a:r>
              <a:rPr lang="tr-TR" sz="1500" b="0" dirty="0">
                <a:solidFill>
                  <a:schemeClr val="bg1"/>
                </a:solidFill>
                <a:latin typeface="Bahnschrift Light" panose="020B0502040204020203" pitchFamily="34" charset="0"/>
              </a:rPr>
              <a:t>v6.9</a:t>
            </a:r>
          </a:p>
        </p:txBody>
      </p:sp>
      <p:sp>
        <p:nvSpPr>
          <p:cNvPr id="7" name="Metin Yer Tutucusu 6">
            <a:extLst>
              <a:ext uri="{FF2B5EF4-FFF2-40B4-BE49-F238E27FC236}">
                <a16:creationId xmlns:a16="http://schemas.microsoft.com/office/drawing/2014/main" id="{602CE9B4-220B-3B6F-3EA9-869CC1BB31A7}"/>
              </a:ext>
            </a:extLst>
          </p:cNvPr>
          <p:cNvSpPr txBox="1">
            <a:spLocks/>
          </p:cNvSpPr>
          <p:nvPr/>
        </p:nvSpPr>
        <p:spPr>
          <a:xfrm>
            <a:off x="690563" y="4152900"/>
            <a:ext cx="10655300" cy="639763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tr-TR" sz="3000" dirty="0">
                <a:solidFill>
                  <a:schemeClr val="bg1"/>
                </a:solidFill>
              </a:rPr>
              <a:t>İyi sanatçılar kopyalar. Kopyalayabileceğiniz;</a:t>
            </a:r>
          </a:p>
        </p:txBody>
      </p:sp>
    </p:spTree>
    <p:extLst>
      <p:ext uri="{BB962C8B-B14F-4D97-AF65-F5344CB8AC3E}">
        <p14:creationId xmlns:p14="http://schemas.microsoft.com/office/powerpoint/2010/main" val="5972862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E0F941-B8A9-21F5-1C2C-1F89AA4B19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B3115D8E-5943-28E9-77BA-F20EA0624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10" name="Başlık 9">
            <a:extLst>
              <a:ext uri="{FF2B5EF4-FFF2-40B4-BE49-F238E27FC236}">
                <a16:creationId xmlns:a16="http://schemas.microsoft.com/office/drawing/2014/main" id="{2A7A48CF-4B67-2433-998F-8C552A29F2C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738624" y="5251450"/>
            <a:ext cx="16146463" cy="719138"/>
          </a:xfrm>
        </p:spPr>
        <p:txBody>
          <a:bodyPr/>
          <a:lstStyle/>
          <a:p>
            <a:r>
              <a:rPr lang="tr-TR"/>
              <a:t>Amaçlarımız</a:t>
            </a:r>
          </a:p>
        </p:txBody>
      </p:sp>
      <p:grpSp>
        <p:nvGrpSpPr>
          <p:cNvPr id="92" name="Grafik 4">
            <a:extLst>
              <a:ext uri="{FF2B5EF4-FFF2-40B4-BE49-F238E27FC236}">
                <a16:creationId xmlns:a16="http://schemas.microsoft.com/office/drawing/2014/main" id="{6F431B9E-5531-0305-AA83-7A0EBD82E6F5}"/>
              </a:ext>
            </a:extLst>
          </p:cNvPr>
          <p:cNvGrpSpPr/>
          <p:nvPr/>
        </p:nvGrpSpPr>
        <p:grpSpPr>
          <a:xfrm>
            <a:off x="2595532" y="2669756"/>
            <a:ext cx="11166512" cy="4723522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3FD24B0F-B887-87B2-A19F-81AE53A0DB9C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3713039C-E346-69B2-34F9-1350C9E6EF77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2EC0EE17-0C73-45CB-EA4F-FAAD92C86C04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" name="TextBox 5">
            <a:extLst>
              <a:ext uri="{FF2B5EF4-FFF2-40B4-BE49-F238E27FC236}">
                <a16:creationId xmlns:a16="http://schemas.microsoft.com/office/drawing/2014/main" id="{D1A45896-2CA0-206E-D705-F3DF3BB33F94}"/>
              </a:ext>
            </a:extLst>
          </p:cNvPr>
          <p:cNvSpPr txBox="1"/>
          <p:nvPr/>
        </p:nvSpPr>
        <p:spPr>
          <a:xfrm>
            <a:off x="690563" y="7123594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1</a:t>
            </a:r>
          </a:p>
        </p:txBody>
      </p:sp>
      <p:sp>
        <p:nvSpPr>
          <p:cNvPr id="12" name="TextBox 8">
            <a:extLst>
              <a:ext uri="{FF2B5EF4-FFF2-40B4-BE49-F238E27FC236}">
                <a16:creationId xmlns:a16="http://schemas.microsoft.com/office/drawing/2014/main" id="{94B4DFE7-43F0-DEEF-60A9-94495E611984}"/>
              </a:ext>
            </a:extLst>
          </p:cNvPr>
          <p:cNvSpPr txBox="1"/>
          <p:nvPr/>
        </p:nvSpPr>
        <p:spPr>
          <a:xfrm>
            <a:off x="690563" y="7593689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prstClr val="black">
                    <a:lumMod val="85000"/>
                    <a:lumOff val="15000"/>
                  </a:prst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3" name="TextBox 5">
            <a:extLst>
              <a:ext uri="{FF2B5EF4-FFF2-40B4-BE49-F238E27FC236}">
                <a16:creationId xmlns:a16="http://schemas.microsoft.com/office/drawing/2014/main" id="{14A0EC3C-CCE7-2EE2-9D55-B5AE0E722602}"/>
              </a:ext>
            </a:extLst>
          </p:cNvPr>
          <p:cNvSpPr txBox="1"/>
          <p:nvPr/>
        </p:nvSpPr>
        <p:spPr>
          <a:xfrm>
            <a:off x="6458669" y="7123594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2</a:t>
            </a: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117FDE20-FD3B-3401-9810-207A6A90842E}"/>
              </a:ext>
            </a:extLst>
          </p:cNvPr>
          <p:cNvSpPr txBox="1"/>
          <p:nvPr/>
        </p:nvSpPr>
        <p:spPr>
          <a:xfrm>
            <a:off x="6458669" y="7593689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prstClr val="black">
                    <a:lumMod val="85000"/>
                    <a:lumOff val="15000"/>
                  </a:prst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5" name="TextBox 5">
            <a:extLst>
              <a:ext uri="{FF2B5EF4-FFF2-40B4-BE49-F238E27FC236}">
                <a16:creationId xmlns:a16="http://schemas.microsoft.com/office/drawing/2014/main" id="{F8E5507B-9C65-8ECD-5159-00F75E898062}"/>
              </a:ext>
            </a:extLst>
          </p:cNvPr>
          <p:cNvSpPr txBox="1"/>
          <p:nvPr/>
        </p:nvSpPr>
        <p:spPr>
          <a:xfrm>
            <a:off x="12234523" y="7123594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3</a:t>
            </a:r>
          </a:p>
        </p:txBody>
      </p:sp>
      <p:sp>
        <p:nvSpPr>
          <p:cNvPr id="16" name="TextBox 8">
            <a:extLst>
              <a:ext uri="{FF2B5EF4-FFF2-40B4-BE49-F238E27FC236}">
                <a16:creationId xmlns:a16="http://schemas.microsoft.com/office/drawing/2014/main" id="{29A95981-E6F7-FBCA-F0A2-D40A25CEAF02}"/>
              </a:ext>
            </a:extLst>
          </p:cNvPr>
          <p:cNvSpPr txBox="1"/>
          <p:nvPr/>
        </p:nvSpPr>
        <p:spPr>
          <a:xfrm>
            <a:off x="12234523" y="7593689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prstClr val="black">
                    <a:lumMod val="85000"/>
                    <a:lumOff val="15000"/>
                  </a:prst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pic>
        <p:nvPicPr>
          <p:cNvPr id="18" name="Resim 17" descr="madeni eşya, kapı kolu, kilit, k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829FB4BA-3237-FE69-FC56-1CD83BFD07A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187" b="29646"/>
          <a:stretch/>
        </p:blipFill>
        <p:spPr>
          <a:xfrm>
            <a:off x="0" y="-1"/>
            <a:ext cx="18288000" cy="4653341"/>
          </a:xfrm>
          <a:prstGeom prst="rect">
            <a:avLst/>
          </a:prstGeom>
        </p:spPr>
      </p:pic>
      <p:sp>
        <p:nvSpPr>
          <p:cNvPr id="19" name="TextBox 8">
            <a:extLst>
              <a:ext uri="{FF2B5EF4-FFF2-40B4-BE49-F238E27FC236}">
                <a16:creationId xmlns:a16="http://schemas.microsoft.com/office/drawing/2014/main" id="{F065B863-939C-4B73-FD4E-38D8DBC82A7E}"/>
              </a:ext>
            </a:extLst>
          </p:cNvPr>
          <p:cNvSpPr txBox="1"/>
          <p:nvPr/>
        </p:nvSpPr>
        <p:spPr>
          <a:xfrm>
            <a:off x="738624" y="6134100"/>
            <a:ext cx="16146652" cy="26821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prstClr val="black">
                    <a:lumMod val="85000"/>
                    <a:lumOff val="15000"/>
                  </a:prst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</p:spTree>
    <p:extLst>
      <p:ext uri="{BB962C8B-B14F-4D97-AF65-F5344CB8AC3E}">
        <p14:creationId xmlns:p14="http://schemas.microsoft.com/office/powerpoint/2010/main" val="10583898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C1B3D0-AF04-1046-54EE-5EBBF61C92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59963D49-0CB9-7E0E-3F6F-7EE032098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Amaçlarımız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878A18A7-0638-8D5B-BB07-9DCE1BDF65F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" panose="020B0502040204020203" pitchFamily="34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" panose="020B0502040204020203" pitchFamily="34" charset="0"/>
            </a:endParaRPr>
          </a:p>
        </p:txBody>
      </p:sp>
      <p:pic>
        <p:nvPicPr>
          <p:cNvPr id="8" name="Resim 7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FE48ED9E-79CA-0D00-D8A3-A5116A04EBB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48" t="16667" r="19508" b="16667"/>
          <a:stretch/>
        </p:blipFill>
        <p:spPr>
          <a:xfrm>
            <a:off x="13020147" y="2520730"/>
            <a:ext cx="4602691" cy="4602691"/>
          </a:xfrm>
          <a:prstGeom prst="roundRect">
            <a:avLst>
              <a:gd name="adj" fmla="val 2779"/>
            </a:avLst>
          </a:prstGeom>
        </p:spPr>
      </p:pic>
      <p:grpSp>
        <p:nvGrpSpPr>
          <p:cNvPr id="92" name="Grafik 4">
            <a:extLst>
              <a:ext uri="{FF2B5EF4-FFF2-40B4-BE49-F238E27FC236}">
                <a16:creationId xmlns:a16="http://schemas.microsoft.com/office/drawing/2014/main" id="{61979E88-5325-A4D8-7ACB-ACB7A865CA13}"/>
              </a:ext>
            </a:extLst>
          </p:cNvPr>
          <p:cNvGrpSpPr/>
          <p:nvPr/>
        </p:nvGrpSpPr>
        <p:grpSpPr>
          <a:xfrm>
            <a:off x="2595532" y="2669756"/>
            <a:ext cx="11166512" cy="4723522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0BFB7084-840E-03B3-0FC4-962D0563AC56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F579AE03-0E80-AF44-7193-ACE7316BEFBB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22A4D959-0F36-AA3F-B4E1-B8674A91042B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</p:grpSp>
      <p:pic>
        <p:nvPicPr>
          <p:cNvPr id="4" name="Resim 3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D485D94C-F771-69BF-2123-C1F4689D7CB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48" t="16667" r="19508" b="16667"/>
          <a:stretch/>
        </p:blipFill>
        <p:spPr>
          <a:xfrm>
            <a:off x="6842654" y="2520731"/>
            <a:ext cx="4602691" cy="4602691"/>
          </a:xfrm>
          <a:prstGeom prst="roundRect">
            <a:avLst>
              <a:gd name="adj" fmla="val 2779"/>
            </a:avLst>
          </a:prstGeom>
        </p:spPr>
      </p:pic>
      <p:pic>
        <p:nvPicPr>
          <p:cNvPr id="5" name="Resim 4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E81874E1-1DEC-FA36-D0DA-861F9A30DB9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48" t="16667" r="19508" b="16667"/>
          <a:stretch/>
        </p:blipFill>
        <p:spPr>
          <a:xfrm>
            <a:off x="690563" y="2520732"/>
            <a:ext cx="4602691" cy="4602691"/>
          </a:xfrm>
          <a:prstGeom prst="roundRect">
            <a:avLst>
              <a:gd name="adj" fmla="val 2779"/>
            </a:avLst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6A40942-92E8-DED0-E95E-D2E73DAB62EC}"/>
              </a:ext>
            </a:extLst>
          </p:cNvPr>
          <p:cNvSpPr txBox="1"/>
          <p:nvPr/>
        </p:nvSpPr>
        <p:spPr>
          <a:xfrm>
            <a:off x="690563" y="7401836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1</a:t>
            </a: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FFA60A93-3CCC-9E02-3538-1E3CC3D1A54D}"/>
              </a:ext>
            </a:extLst>
          </p:cNvPr>
          <p:cNvSpPr txBox="1"/>
          <p:nvPr/>
        </p:nvSpPr>
        <p:spPr>
          <a:xfrm>
            <a:off x="690563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prstClr val="black">
                    <a:lumMod val="85000"/>
                    <a:lumOff val="15000"/>
                  </a:prst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0" name="TextBox 5">
            <a:extLst>
              <a:ext uri="{FF2B5EF4-FFF2-40B4-BE49-F238E27FC236}">
                <a16:creationId xmlns:a16="http://schemas.microsoft.com/office/drawing/2014/main" id="{324FB824-5FB7-ACF9-91EF-40B769442177}"/>
              </a:ext>
            </a:extLst>
          </p:cNvPr>
          <p:cNvSpPr txBox="1"/>
          <p:nvPr/>
        </p:nvSpPr>
        <p:spPr>
          <a:xfrm>
            <a:off x="6842654" y="7401836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2</a:t>
            </a:r>
          </a:p>
        </p:txBody>
      </p:sp>
      <p:sp>
        <p:nvSpPr>
          <p:cNvPr id="11" name="TextBox 8">
            <a:extLst>
              <a:ext uri="{FF2B5EF4-FFF2-40B4-BE49-F238E27FC236}">
                <a16:creationId xmlns:a16="http://schemas.microsoft.com/office/drawing/2014/main" id="{9A032D73-D3F7-79EE-2146-A346BD27BC42}"/>
              </a:ext>
            </a:extLst>
          </p:cNvPr>
          <p:cNvSpPr txBox="1"/>
          <p:nvPr/>
        </p:nvSpPr>
        <p:spPr>
          <a:xfrm>
            <a:off x="6842654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prstClr val="black">
                    <a:lumMod val="85000"/>
                    <a:lumOff val="15000"/>
                  </a:prst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4" name="TextBox 5">
            <a:extLst>
              <a:ext uri="{FF2B5EF4-FFF2-40B4-BE49-F238E27FC236}">
                <a16:creationId xmlns:a16="http://schemas.microsoft.com/office/drawing/2014/main" id="{616E47E3-CDFC-B67B-851D-1BB6FC70A724}"/>
              </a:ext>
            </a:extLst>
          </p:cNvPr>
          <p:cNvSpPr txBox="1"/>
          <p:nvPr/>
        </p:nvSpPr>
        <p:spPr>
          <a:xfrm>
            <a:off x="13020147" y="7401836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3</a:t>
            </a:r>
          </a:p>
        </p:txBody>
      </p:sp>
      <p:sp>
        <p:nvSpPr>
          <p:cNvPr id="15" name="TextBox 8">
            <a:extLst>
              <a:ext uri="{FF2B5EF4-FFF2-40B4-BE49-F238E27FC236}">
                <a16:creationId xmlns:a16="http://schemas.microsoft.com/office/drawing/2014/main" id="{60884627-5860-946B-D8A7-FAF022C9E2D9}"/>
              </a:ext>
            </a:extLst>
          </p:cNvPr>
          <p:cNvSpPr txBox="1"/>
          <p:nvPr/>
        </p:nvSpPr>
        <p:spPr>
          <a:xfrm>
            <a:off x="13020147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prstClr val="black">
                    <a:lumMod val="85000"/>
                    <a:lumOff val="15000"/>
                  </a:prst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</p:spTree>
    <p:extLst>
      <p:ext uri="{BB962C8B-B14F-4D97-AF65-F5344CB8AC3E}">
        <p14:creationId xmlns:p14="http://schemas.microsoft.com/office/powerpoint/2010/main" val="257414405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EAAFA1-72F8-4A01-C82E-41CDE0D230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63132A0E-BF9A-B75B-4E03-5A4071CC33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Dönem Bazlı Tatil Alışverişleri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1CB84CF3-3BB0-218A-B371-296115BB0C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" panose="020B0502040204020203" pitchFamily="34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" panose="020B0502040204020203" pitchFamily="34" charset="0"/>
            </a:endParaRPr>
          </a:p>
        </p:txBody>
      </p:sp>
      <p:grpSp>
        <p:nvGrpSpPr>
          <p:cNvPr id="92" name="Grafik 4">
            <a:extLst>
              <a:ext uri="{FF2B5EF4-FFF2-40B4-BE49-F238E27FC236}">
                <a16:creationId xmlns:a16="http://schemas.microsoft.com/office/drawing/2014/main" id="{1467FED9-A8BF-A368-1298-CEA9E0A837A5}"/>
              </a:ext>
            </a:extLst>
          </p:cNvPr>
          <p:cNvGrpSpPr/>
          <p:nvPr/>
        </p:nvGrpSpPr>
        <p:grpSpPr>
          <a:xfrm>
            <a:off x="2595532" y="2669756"/>
            <a:ext cx="11166512" cy="4723522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B568A2D9-6716-C4D1-C145-2EF481618B15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1435D280-92F2-D079-B04D-E1D3434C5E40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5236E14B-817C-953D-1AE9-7ACCFBAEE196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3C86C3DB-671E-001B-D803-D7229CF0C479}"/>
              </a:ext>
            </a:extLst>
          </p:cNvPr>
          <p:cNvSpPr txBox="1"/>
          <p:nvPr/>
        </p:nvSpPr>
        <p:spPr>
          <a:xfrm>
            <a:off x="697380" y="7401836"/>
            <a:ext cx="4176717" cy="4424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Bahar</a:t>
            </a: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2633DA06-A60A-B5A2-1B32-997E6B47F07B}"/>
              </a:ext>
            </a:extLst>
          </p:cNvPr>
          <p:cNvSpPr txBox="1"/>
          <p:nvPr/>
        </p:nvSpPr>
        <p:spPr>
          <a:xfrm>
            <a:off x="697380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0" name="TextBox 5">
            <a:extLst>
              <a:ext uri="{FF2B5EF4-FFF2-40B4-BE49-F238E27FC236}">
                <a16:creationId xmlns:a16="http://schemas.microsoft.com/office/drawing/2014/main" id="{94F4B17E-A3C7-F759-ECCD-7F0C9D2EBCC3}"/>
              </a:ext>
            </a:extLst>
          </p:cNvPr>
          <p:cNvSpPr txBox="1"/>
          <p:nvPr/>
        </p:nvSpPr>
        <p:spPr>
          <a:xfrm>
            <a:off x="6842654" y="7401836"/>
            <a:ext cx="4176717" cy="4424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Yaz</a:t>
            </a:r>
          </a:p>
        </p:txBody>
      </p:sp>
      <p:sp>
        <p:nvSpPr>
          <p:cNvPr id="11" name="TextBox 8">
            <a:extLst>
              <a:ext uri="{FF2B5EF4-FFF2-40B4-BE49-F238E27FC236}">
                <a16:creationId xmlns:a16="http://schemas.microsoft.com/office/drawing/2014/main" id="{82FB8691-9A8A-E51E-A4A5-135F79EC98D5}"/>
              </a:ext>
            </a:extLst>
          </p:cNvPr>
          <p:cNvSpPr txBox="1"/>
          <p:nvPr/>
        </p:nvSpPr>
        <p:spPr>
          <a:xfrm>
            <a:off x="6842654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prstClr val="black">
                    <a:lumMod val="85000"/>
                    <a:lumOff val="15000"/>
                  </a:prst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4" name="TextBox 5">
            <a:extLst>
              <a:ext uri="{FF2B5EF4-FFF2-40B4-BE49-F238E27FC236}">
                <a16:creationId xmlns:a16="http://schemas.microsoft.com/office/drawing/2014/main" id="{CC1220DE-9FF2-0F18-0288-2410DAD39701}"/>
              </a:ext>
            </a:extLst>
          </p:cNvPr>
          <p:cNvSpPr txBox="1"/>
          <p:nvPr/>
        </p:nvSpPr>
        <p:spPr>
          <a:xfrm>
            <a:off x="13003136" y="7401836"/>
            <a:ext cx="4176717" cy="4424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Kış</a:t>
            </a:r>
          </a:p>
        </p:txBody>
      </p:sp>
      <p:sp>
        <p:nvSpPr>
          <p:cNvPr id="15" name="TextBox 8">
            <a:extLst>
              <a:ext uri="{FF2B5EF4-FFF2-40B4-BE49-F238E27FC236}">
                <a16:creationId xmlns:a16="http://schemas.microsoft.com/office/drawing/2014/main" id="{B50211AF-C4BE-2869-55C9-B7E8680E4470}"/>
              </a:ext>
            </a:extLst>
          </p:cNvPr>
          <p:cNvSpPr txBox="1"/>
          <p:nvPr/>
        </p:nvSpPr>
        <p:spPr>
          <a:xfrm>
            <a:off x="13003136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prstClr val="black">
                    <a:lumMod val="85000"/>
                    <a:lumOff val="15000"/>
                  </a:prst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pic>
        <p:nvPicPr>
          <p:cNvPr id="12" name="Picture 11" descr="A person standing on a mountain looking at a lake&#10;&#10;AI-generated content may be incorrect.">
            <a:extLst>
              <a:ext uri="{FF2B5EF4-FFF2-40B4-BE49-F238E27FC236}">
                <a16:creationId xmlns:a16="http://schemas.microsoft.com/office/drawing/2014/main" id="{AB1551A7-6A08-5355-12B0-E9166992875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30" t="-583" r="3304" b="583"/>
          <a:stretch>
            <a:fillRect/>
          </a:stretch>
        </p:blipFill>
        <p:spPr>
          <a:xfrm>
            <a:off x="689632" y="2522148"/>
            <a:ext cx="4610440" cy="4610440"/>
          </a:xfrm>
          <a:prstGeom prst="roundRect">
            <a:avLst>
              <a:gd name="adj" fmla="val 2779"/>
            </a:avLst>
          </a:prstGeom>
        </p:spPr>
      </p:pic>
      <p:pic>
        <p:nvPicPr>
          <p:cNvPr id="19" name="Picture 18" descr="A person in a helmet carrying skis&#10;&#10;AI-generated content may be incorrect.">
            <a:extLst>
              <a:ext uri="{FF2B5EF4-FFF2-40B4-BE49-F238E27FC236}">
                <a16:creationId xmlns:a16="http://schemas.microsoft.com/office/drawing/2014/main" id="{8AA0129B-B472-E96E-2D2B-79546D60EF2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" t="13199" r="259" b="20480"/>
          <a:stretch>
            <a:fillRect/>
          </a:stretch>
        </p:blipFill>
        <p:spPr>
          <a:xfrm>
            <a:off x="12995388" y="2511447"/>
            <a:ext cx="4610440" cy="4610440"/>
          </a:xfrm>
          <a:prstGeom prst="roundRect">
            <a:avLst>
              <a:gd name="adj" fmla="val 2779"/>
            </a:avLst>
          </a:prstGeom>
        </p:spPr>
      </p:pic>
      <p:pic>
        <p:nvPicPr>
          <p:cNvPr id="21" name="Picture 20" descr="A group of people surfing on a wave&#10;&#10;AI-generated content may be incorrect.">
            <a:extLst>
              <a:ext uri="{FF2B5EF4-FFF2-40B4-BE49-F238E27FC236}">
                <a16:creationId xmlns:a16="http://schemas.microsoft.com/office/drawing/2014/main" id="{23F4EEDE-28CB-8F9B-E163-6433D0F097C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997" b="9997"/>
          <a:stretch>
            <a:fillRect/>
          </a:stretch>
        </p:blipFill>
        <p:spPr>
          <a:xfrm>
            <a:off x="6846384" y="2522148"/>
            <a:ext cx="4610440" cy="4610440"/>
          </a:xfrm>
          <a:prstGeom prst="roundRect">
            <a:avLst>
              <a:gd name="adj" fmla="val 2779"/>
            </a:avLst>
          </a:prstGeom>
        </p:spPr>
      </p:pic>
    </p:spTree>
    <p:extLst>
      <p:ext uri="{BB962C8B-B14F-4D97-AF65-F5344CB8AC3E}">
        <p14:creationId xmlns:p14="http://schemas.microsoft.com/office/powerpoint/2010/main" val="352037344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E5F054-E65C-1A86-2F31-F73013DD5F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FBD718E-3314-A966-C2F6-C387B8AC21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1720231"/>
            <a:ext cx="16923434" cy="1143000"/>
          </a:xfrm>
        </p:spPr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Bahar Dönemi Tatil Alışverişi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2E079F48-5D92-8233-5370-7FFD57C4D9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grpSp>
        <p:nvGrpSpPr>
          <p:cNvPr id="92" name="Grafik 4">
            <a:extLst>
              <a:ext uri="{FF2B5EF4-FFF2-40B4-BE49-F238E27FC236}">
                <a16:creationId xmlns:a16="http://schemas.microsoft.com/office/drawing/2014/main" id="{0A39347C-4AEA-016B-365C-D82D030A3A7D}"/>
              </a:ext>
            </a:extLst>
          </p:cNvPr>
          <p:cNvGrpSpPr/>
          <p:nvPr/>
        </p:nvGrpSpPr>
        <p:grpSpPr>
          <a:xfrm>
            <a:off x="2595532" y="2669756"/>
            <a:ext cx="11166512" cy="4723522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71BE8C7C-9AF7-8756-02A9-A0F466A38F14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15C02326-8504-F888-E029-66EBBF819351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C94C60B3-43AB-97F1-CD4D-321BB71BE6A5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7" name="Dikdörtgen 5">
            <a:extLst>
              <a:ext uri="{FF2B5EF4-FFF2-40B4-BE49-F238E27FC236}">
                <a16:creationId xmlns:a16="http://schemas.microsoft.com/office/drawing/2014/main" id="{5C69F80E-B7C4-8445-9043-56C500F999A7}"/>
              </a:ext>
            </a:extLst>
          </p:cNvPr>
          <p:cNvSpPr>
            <a:spLocks noChangeAspect="1"/>
          </p:cNvSpPr>
          <p:nvPr/>
        </p:nvSpPr>
        <p:spPr>
          <a:xfrm>
            <a:off x="690563" y="711200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18" name="Dikdörtgen 8">
            <a:extLst>
              <a:ext uri="{FF2B5EF4-FFF2-40B4-BE49-F238E27FC236}">
                <a16:creationId xmlns:a16="http://schemas.microsoft.com/office/drawing/2014/main" id="{77603A9C-FEA5-8D21-A730-2B98D0E068DE}"/>
              </a:ext>
            </a:extLst>
          </p:cNvPr>
          <p:cNvSpPr>
            <a:spLocks noChangeAspect="1"/>
          </p:cNvSpPr>
          <p:nvPr/>
        </p:nvSpPr>
        <p:spPr>
          <a:xfrm>
            <a:off x="1500406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20" name="Dikdörtgen 9">
            <a:extLst>
              <a:ext uri="{FF2B5EF4-FFF2-40B4-BE49-F238E27FC236}">
                <a16:creationId xmlns:a16="http://schemas.microsoft.com/office/drawing/2014/main" id="{41C7212E-A626-13C1-4C63-4AA8048B1B61}"/>
              </a:ext>
            </a:extLst>
          </p:cNvPr>
          <p:cNvSpPr>
            <a:spLocks noChangeAspect="1"/>
          </p:cNvSpPr>
          <p:nvPr/>
        </p:nvSpPr>
        <p:spPr>
          <a:xfrm>
            <a:off x="2310249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22" name="TextBox 8">
            <a:extLst>
              <a:ext uri="{FF2B5EF4-FFF2-40B4-BE49-F238E27FC236}">
                <a16:creationId xmlns:a16="http://schemas.microsoft.com/office/drawing/2014/main" id="{B66998C8-FDED-1FBA-3E1F-AE727492EECF}"/>
              </a:ext>
            </a:extLst>
          </p:cNvPr>
          <p:cNvSpPr txBox="1"/>
          <p:nvPr/>
        </p:nvSpPr>
        <p:spPr>
          <a:xfrm>
            <a:off x="690563" y="3586666"/>
            <a:ext cx="7317929" cy="24713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 Fusce posuere, magna sed pulvinar ultricies, purus lectus malesuada libero, sit amet commodo magna eros quis urna.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Nunc viverra imperdiet enim. Fusce est. Vivamus a tellus.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Pellentesque habitant morbi tristique senectus et netus et malesuada fames ac turpis egestas. Proin pharetra nonummy pede. Mauris et orci.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pic>
        <p:nvPicPr>
          <p:cNvPr id="3" name="Picture 2" descr="A person standing on a mountain looking at a lake&#10;&#10;AI-generated content may be incorrect.">
            <a:extLst>
              <a:ext uri="{FF2B5EF4-FFF2-40B4-BE49-F238E27FC236}">
                <a16:creationId xmlns:a16="http://schemas.microsoft.com/office/drawing/2014/main" id="{F7A6291F-E311-CD09-6ADA-CBAC0556FFA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360" t="1609" r="1989" b="2075"/>
          <a:stretch>
            <a:fillRect/>
          </a:stretch>
        </p:blipFill>
        <p:spPr>
          <a:xfrm>
            <a:off x="12986997" y="711200"/>
            <a:ext cx="4610440" cy="8077200"/>
          </a:xfrm>
          <a:prstGeom prst="roundRect">
            <a:avLst>
              <a:gd name="adj" fmla="val 2779"/>
            </a:avLst>
          </a:prstGeom>
        </p:spPr>
      </p:pic>
    </p:spTree>
    <p:extLst>
      <p:ext uri="{BB962C8B-B14F-4D97-AF65-F5344CB8AC3E}">
        <p14:creationId xmlns:p14="http://schemas.microsoft.com/office/powerpoint/2010/main" val="10095646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D8BD6C-FEF9-9BDE-957E-98AB27AD86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D5B365FA-F4C4-1559-8DA2-4F1F854A7A6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grpSp>
        <p:nvGrpSpPr>
          <p:cNvPr id="92" name="Grafik 4">
            <a:extLst>
              <a:ext uri="{FF2B5EF4-FFF2-40B4-BE49-F238E27FC236}">
                <a16:creationId xmlns:a16="http://schemas.microsoft.com/office/drawing/2014/main" id="{8A2B6BF3-2891-1C03-0591-4234708180E5}"/>
              </a:ext>
            </a:extLst>
          </p:cNvPr>
          <p:cNvGrpSpPr/>
          <p:nvPr/>
        </p:nvGrpSpPr>
        <p:grpSpPr>
          <a:xfrm>
            <a:off x="2595532" y="2669756"/>
            <a:ext cx="11166512" cy="4723522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696D7BF5-617F-D07A-6AAF-FDB84C60687B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8AB95945-1A07-EB65-82ED-59DBF6097441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51384BA7-6703-DDCB-1053-33F1E0C4711C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8" name="Dikdörtgen 5">
            <a:extLst>
              <a:ext uri="{FF2B5EF4-FFF2-40B4-BE49-F238E27FC236}">
                <a16:creationId xmlns:a16="http://schemas.microsoft.com/office/drawing/2014/main" id="{CB629F68-4184-2649-4A0B-A7AA353D520F}"/>
              </a:ext>
            </a:extLst>
          </p:cNvPr>
          <p:cNvSpPr>
            <a:spLocks noChangeAspect="1"/>
          </p:cNvSpPr>
          <p:nvPr/>
        </p:nvSpPr>
        <p:spPr>
          <a:xfrm>
            <a:off x="705846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9" name="Dikdörtgen 8">
            <a:extLst>
              <a:ext uri="{FF2B5EF4-FFF2-40B4-BE49-F238E27FC236}">
                <a16:creationId xmlns:a16="http://schemas.microsoft.com/office/drawing/2014/main" id="{F93BDAEA-0256-BAAE-5F51-1C0AD631D3E0}"/>
              </a:ext>
            </a:extLst>
          </p:cNvPr>
          <p:cNvSpPr>
            <a:spLocks noChangeAspect="1"/>
          </p:cNvSpPr>
          <p:nvPr/>
        </p:nvSpPr>
        <p:spPr>
          <a:xfrm>
            <a:off x="1515689" y="711200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10" name="Dikdörtgen 9">
            <a:extLst>
              <a:ext uri="{FF2B5EF4-FFF2-40B4-BE49-F238E27FC236}">
                <a16:creationId xmlns:a16="http://schemas.microsoft.com/office/drawing/2014/main" id="{6B3A358B-9958-089D-C209-2D8B5F9FD1B9}"/>
              </a:ext>
            </a:extLst>
          </p:cNvPr>
          <p:cNvSpPr>
            <a:spLocks noChangeAspect="1"/>
          </p:cNvSpPr>
          <p:nvPr/>
        </p:nvSpPr>
        <p:spPr>
          <a:xfrm>
            <a:off x="2325532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pic>
        <p:nvPicPr>
          <p:cNvPr id="4" name="Picture 3" descr="A group of people surfing on a wave&#10;&#10;AI-generated content may be incorrect.">
            <a:extLst>
              <a:ext uri="{FF2B5EF4-FFF2-40B4-BE49-F238E27FC236}">
                <a16:creationId xmlns:a16="http://schemas.microsoft.com/office/drawing/2014/main" id="{06F4D344-A5A6-A073-C7FE-D8F4F2C538C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79" t="6314" r="11445" b="6256"/>
          <a:stretch>
            <a:fillRect/>
          </a:stretch>
        </p:blipFill>
        <p:spPr>
          <a:xfrm>
            <a:off x="12998794" y="711200"/>
            <a:ext cx="4610440" cy="8077200"/>
          </a:xfrm>
          <a:prstGeom prst="roundRect">
            <a:avLst>
              <a:gd name="adj" fmla="val 2779"/>
            </a:avLst>
          </a:prstGeom>
        </p:spPr>
      </p:pic>
      <p:sp>
        <p:nvSpPr>
          <p:cNvPr id="3" name="TextBox 8">
            <a:extLst>
              <a:ext uri="{FF2B5EF4-FFF2-40B4-BE49-F238E27FC236}">
                <a16:creationId xmlns:a16="http://schemas.microsoft.com/office/drawing/2014/main" id="{880FF788-709F-6016-DDC8-C7A035A6673B}"/>
              </a:ext>
            </a:extLst>
          </p:cNvPr>
          <p:cNvSpPr txBox="1"/>
          <p:nvPr/>
        </p:nvSpPr>
        <p:spPr>
          <a:xfrm>
            <a:off x="685800" y="3586666"/>
            <a:ext cx="7322692" cy="24713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 Fusce posuere, magna sed pulvinar ultricies, purus lectus malesuada libero, sit amet commodo magna eros quis urna.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Nunc viverra imperdiet enim. Fusce est. Vivamus a tellus.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Pellentesque habitant morbi tristique senectus et netus et malesuada fames ac turpis egestas. Proin pharetra nonummy pede. Mauris et orci.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2" name="Title 4">
            <a:extLst>
              <a:ext uri="{FF2B5EF4-FFF2-40B4-BE49-F238E27FC236}">
                <a16:creationId xmlns:a16="http://schemas.microsoft.com/office/drawing/2014/main" id="{A5E396E1-DDD4-1962-71D9-E9DABEE1529B}"/>
              </a:ext>
            </a:extLst>
          </p:cNvPr>
          <p:cNvSpPr txBox="1">
            <a:spLocks/>
          </p:cNvSpPr>
          <p:nvPr/>
        </p:nvSpPr>
        <p:spPr>
          <a:xfrm>
            <a:off x="685800" y="1720231"/>
            <a:ext cx="16923434" cy="1143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rgbClr val="003682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en-TR" sz="6000"/>
              <a:t>Yaz Dönemi Tatil Alışverişi</a:t>
            </a:r>
          </a:p>
        </p:txBody>
      </p:sp>
    </p:spTree>
    <p:extLst>
      <p:ext uri="{BB962C8B-B14F-4D97-AF65-F5344CB8AC3E}">
        <p14:creationId xmlns:p14="http://schemas.microsoft.com/office/powerpoint/2010/main" val="411806899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8DD024-1DEB-C181-9F8E-215DBE910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A7E69236-13AD-428E-978C-3519E3498A9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grpSp>
        <p:nvGrpSpPr>
          <p:cNvPr id="92" name="Grafik 4">
            <a:extLst>
              <a:ext uri="{FF2B5EF4-FFF2-40B4-BE49-F238E27FC236}">
                <a16:creationId xmlns:a16="http://schemas.microsoft.com/office/drawing/2014/main" id="{8A2CE0F7-3279-8EA9-7D75-EC54C9898E6B}"/>
              </a:ext>
            </a:extLst>
          </p:cNvPr>
          <p:cNvGrpSpPr/>
          <p:nvPr/>
        </p:nvGrpSpPr>
        <p:grpSpPr>
          <a:xfrm>
            <a:off x="2595532" y="2669756"/>
            <a:ext cx="11166512" cy="4723522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4C84B6A7-6DEA-9DE0-C607-A0A7ADBC87BB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E97ED288-D9F3-0056-3792-8A98A380D276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4E35BA5A-CF6C-D85C-E302-B167C53EADF5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" name="Dikdörtgen 5">
            <a:extLst>
              <a:ext uri="{FF2B5EF4-FFF2-40B4-BE49-F238E27FC236}">
                <a16:creationId xmlns:a16="http://schemas.microsoft.com/office/drawing/2014/main" id="{3A9E82ED-BA3E-0D35-F06F-91F85C3AD069}"/>
              </a:ext>
            </a:extLst>
          </p:cNvPr>
          <p:cNvSpPr>
            <a:spLocks noChangeAspect="1"/>
          </p:cNvSpPr>
          <p:nvPr/>
        </p:nvSpPr>
        <p:spPr>
          <a:xfrm>
            <a:off x="705846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13" name="Dikdörtgen 8">
            <a:extLst>
              <a:ext uri="{FF2B5EF4-FFF2-40B4-BE49-F238E27FC236}">
                <a16:creationId xmlns:a16="http://schemas.microsoft.com/office/drawing/2014/main" id="{B53161D1-05BC-855C-279B-0BEF15A086EE}"/>
              </a:ext>
            </a:extLst>
          </p:cNvPr>
          <p:cNvSpPr>
            <a:spLocks noChangeAspect="1"/>
          </p:cNvSpPr>
          <p:nvPr/>
        </p:nvSpPr>
        <p:spPr>
          <a:xfrm>
            <a:off x="1515689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14" name="Dikdörtgen 9">
            <a:extLst>
              <a:ext uri="{FF2B5EF4-FFF2-40B4-BE49-F238E27FC236}">
                <a16:creationId xmlns:a16="http://schemas.microsoft.com/office/drawing/2014/main" id="{A4C08E73-A93C-46A6-9D9E-27D5F58C153E}"/>
              </a:ext>
            </a:extLst>
          </p:cNvPr>
          <p:cNvSpPr>
            <a:spLocks noChangeAspect="1"/>
          </p:cNvSpPr>
          <p:nvPr/>
        </p:nvSpPr>
        <p:spPr>
          <a:xfrm>
            <a:off x="2325532" y="711200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pic>
        <p:nvPicPr>
          <p:cNvPr id="4" name="Picture 3" descr="A person in a helmet carrying skis&#10;&#10;AI-generated content may be incorrect.">
            <a:extLst>
              <a:ext uri="{FF2B5EF4-FFF2-40B4-BE49-F238E27FC236}">
                <a16:creationId xmlns:a16="http://schemas.microsoft.com/office/drawing/2014/main" id="{CD6ED8EA-1AE2-E711-78B7-21C0D08262C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51" t="13881" r="9047" b="8682"/>
          <a:stretch>
            <a:fillRect/>
          </a:stretch>
        </p:blipFill>
        <p:spPr>
          <a:xfrm>
            <a:off x="12998794" y="711200"/>
            <a:ext cx="4610440" cy="8077200"/>
          </a:xfrm>
          <a:prstGeom prst="roundRect">
            <a:avLst>
              <a:gd name="adj" fmla="val 2779"/>
            </a:avLst>
          </a:prstGeom>
        </p:spPr>
      </p:pic>
      <p:sp>
        <p:nvSpPr>
          <p:cNvPr id="3" name="TextBox 8">
            <a:extLst>
              <a:ext uri="{FF2B5EF4-FFF2-40B4-BE49-F238E27FC236}">
                <a16:creationId xmlns:a16="http://schemas.microsoft.com/office/drawing/2014/main" id="{5E73CB2D-C15C-4056-31BE-0A2E6829791A}"/>
              </a:ext>
            </a:extLst>
          </p:cNvPr>
          <p:cNvSpPr txBox="1"/>
          <p:nvPr/>
        </p:nvSpPr>
        <p:spPr>
          <a:xfrm>
            <a:off x="705846" y="3586666"/>
            <a:ext cx="6926452" cy="24713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 Fusce posuere, magna sed pulvinar ultricies, purus lectus malesuada libero, sit amet commodo magna eros quis urna.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Nunc viverra imperdiet enim. Fusce est. Vivamus a tellus.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Pellentesque habitant morbi tristique senectus et netus et malesuada fames ac turpis egestas. Proin pharetra nonummy pede. Mauris et orci.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9" name="Title 4">
            <a:extLst>
              <a:ext uri="{FF2B5EF4-FFF2-40B4-BE49-F238E27FC236}">
                <a16:creationId xmlns:a16="http://schemas.microsoft.com/office/drawing/2014/main" id="{9B8327D2-CDFC-0972-B2E3-3CB8E394577F}"/>
              </a:ext>
            </a:extLst>
          </p:cNvPr>
          <p:cNvSpPr txBox="1">
            <a:spLocks/>
          </p:cNvSpPr>
          <p:nvPr/>
        </p:nvSpPr>
        <p:spPr>
          <a:xfrm>
            <a:off x="685800" y="1720231"/>
            <a:ext cx="16923434" cy="1143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rgbClr val="003682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en-TR" sz="6000"/>
              <a:t>Kış Dönemi Tatil Alışverişi</a:t>
            </a:r>
          </a:p>
        </p:txBody>
      </p:sp>
    </p:spTree>
    <p:extLst>
      <p:ext uri="{BB962C8B-B14F-4D97-AF65-F5344CB8AC3E}">
        <p14:creationId xmlns:p14="http://schemas.microsoft.com/office/powerpoint/2010/main" val="36337322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8B6DD6-03CA-A5F9-5845-F68207CA8C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A5E29632-B59B-8ECF-FC1E-72FE802D77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11" name="Dikdörtgen 5">
            <a:extLst>
              <a:ext uri="{FF2B5EF4-FFF2-40B4-BE49-F238E27FC236}">
                <a16:creationId xmlns:a16="http://schemas.microsoft.com/office/drawing/2014/main" id="{543A82A6-5CA1-BEBC-FCE0-0EF2AB06F5A7}"/>
              </a:ext>
            </a:extLst>
          </p:cNvPr>
          <p:cNvSpPr>
            <a:spLocks noChangeAspect="1"/>
          </p:cNvSpPr>
          <p:nvPr/>
        </p:nvSpPr>
        <p:spPr>
          <a:xfrm>
            <a:off x="702233" y="723900"/>
            <a:ext cx="540000" cy="540000"/>
          </a:xfrm>
          <a:prstGeom prst="rect">
            <a:avLst/>
          </a:prstGeom>
          <a:solidFill>
            <a:srgbClr val="44BB9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13" name="Dikdörtgen 8">
            <a:extLst>
              <a:ext uri="{FF2B5EF4-FFF2-40B4-BE49-F238E27FC236}">
                <a16:creationId xmlns:a16="http://schemas.microsoft.com/office/drawing/2014/main" id="{EF8B528B-9562-9259-EF76-344D432A52CC}"/>
              </a:ext>
            </a:extLst>
          </p:cNvPr>
          <p:cNvSpPr>
            <a:spLocks noChangeAspect="1"/>
          </p:cNvSpPr>
          <p:nvPr/>
        </p:nvSpPr>
        <p:spPr>
          <a:xfrm>
            <a:off x="1512076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14" name="Dikdörtgen 9">
            <a:extLst>
              <a:ext uri="{FF2B5EF4-FFF2-40B4-BE49-F238E27FC236}">
                <a16:creationId xmlns:a16="http://schemas.microsoft.com/office/drawing/2014/main" id="{062D5492-D68F-B432-0300-A8ECEC771F88}"/>
              </a:ext>
            </a:extLst>
          </p:cNvPr>
          <p:cNvSpPr>
            <a:spLocks noChangeAspect="1"/>
          </p:cNvSpPr>
          <p:nvPr/>
        </p:nvSpPr>
        <p:spPr>
          <a:xfrm>
            <a:off x="2321919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6" name="Dikdörtgen 5">
            <a:extLst>
              <a:ext uri="{FF2B5EF4-FFF2-40B4-BE49-F238E27FC236}">
                <a16:creationId xmlns:a16="http://schemas.microsoft.com/office/drawing/2014/main" id="{840B8C5F-50D5-7DDB-F41D-B0A278100950}"/>
              </a:ext>
            </a:extLst>
          </p:cNvPr>
          <p:cNvSpPr>
            <a:spLocks noChangeAspect="1"/>
          </p:cNvSpPr>
          <p:nvPr/>
        </p:nvSpPr>
        <p:spPr>
          <a:xfrm>
            <a:off x="5861139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8" name="Dikdörtgen 8">
            <a:extLst>
              <a:ext uri="{FF2B5EF4-FFF2-40B4-BE49-F238E27FC236}">
                <a16:creationId xmlns:a16="http://schemas.microsoft.com/office/drawing/2014/main" id="{FAA1886B-4D67-63A1-FF3F-099BEBEAB10E}"/>
              </a:ext>
            </a:extLst>
          </p:cNvPr>
          <p:cNvSpPr>
            <a:spLocks noChangeAspect="1"/>
          </p:cNvSpPr>
          <p:nvPr/>
        </p:nvSpPr>
        <p:spPr>
          <a:xfrm>
            <a:off x="6670982" y="723900"/>
            <a:ext cx="540000" cy="540000"/>
          </a:xfrm>
          <a:prstGeom prst="rect">
            <a:avLst/>
          </a:prstGeom>
          <a:solidFill>
            <a:srgbClr val="FF950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9" name="Dikdörtgen 9">
            <a:extLst>
              <a:ext uri="{FF2B5EF4-FFF2-40B4-BE49-F238E27FC236}">
                <a16:creationId xmlns:a16="http://schemas.microsoft.com/office/drawing/2014/main" id="{ADD1292F-9A77-D5A1-8A27-0655232861BB}"/>
              </a:ext>
            </a:extLst>
          </p:cNvPr>
          <p:cNvSpPr>
            <a:spLocks noChangeAspect="1"/>
          </p:cNvSpPr>
          <p:nvPr/>
        </p:nvSpPr>
        <p:spPr>
          <a:xfrm>
            <a:off x="7480825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10" name="Dikdörtgen 5">
            <a:extLst>
              <a:ext uri="{FF2B5EF4-FFF2-40B4-BE49-F238E27FC236}">
                <a16:creationId xmlns:a16="http://schemas.microsoft.com/office/drawing/2014/main" id="{496B23FF-9991-94CB-0BB1-AD748283EFFC}"/>
              </a:ext>
            </a:extLst>
          </p:cNvPr>
          <p:cNvSpPr>
            <a:spLocks noChangeAspect="1"/>
          </p:cNvSpPr>
          <p:nvPr/>
        </p:nvSpPr>
        <p:spPr>
          <a:xfrm>
            <a:off x="10757425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12" name="Dikdörtgen 8">
            <a:extLst>
              <a:ext uri="{FF2B5EF4-FFF2-40B4-BE49-F238E27FC236}">
                <a16:creationId xmlns:a16="http://schemas.microsoft.com/office/drawing/2014/main" id="{4908B817-8D60-35DF-0F77-FCF0A808F63B}"/>
              </a:ext>
            </a:extLst>
          </p:cNvPr>
          <p:cNvSpPr>
            <a:spLocks noChangeAspect="1"/>
          </p:cNvSpPr>
          <p:nvPr/>
        </p:nvSpPr>
        <p:spPr>
          <a:xfrm>
            <a:off x="11567268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16" name="Dikdörtgen 9">
            <a:extLst>
              <a:ext uri="{FF2B5EF4-FFF2-40B4-BE49-F238E27FC236}">
                <a16:creationId xmlns:a16="http://schemas.microsoft.com/office/drawing/2014/main" id="{E279E36B-B5FE-BC61-0FA0-1E0EF8DD41B0}"/>
              </a:ext>
            </a:extLst>
          </p:cNvPr>
          <p:cNvSpPr>
            <a:spLocks noChangeAspect="1"/>
          </p:cNvSpPr>
          <p:nvPr/>
        </p:nvSpPr>
        <p:spPr>
          <a:xfrm>
            <a:off x="12377111" y="723900"/>
            <a:ext cx="540000" cy="540000"/>
          </a:xfrm>
          <a:prstGeom prst="rect">
            <a:avLst/>
          </a:prstGeom>
          <a:solidFill>
            <a:srgbClr val="48C8E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17" name="Dikdörtgen 5">
            <a:extLst>
              <a:ext uri="{FF2B5EF4-FFF2-40B4-BE49-F238E27FC236}">
                <a16:creationId xmlns:a16="http://schemas.microsoft.com/office/drawing/2014/main" id="{E8F3CD76-BD19-80B3-431D-4AFFB5BB4534}"/>
              </a:ext>
            </a:extLst>
          </p:cNvPr>
          <p:cNvSpPr>
            <a:spLocks noChangeAspect="1"/>
          </p:cNvSpPr>
          <p:nvPr/>
        </p:nvSpPr>
        <p:spPr>
          <a:xfrm>
            <a:off x="702233" y="1779379"/>
            <a:ext cx="2201108" cy="540000"/>
          </a:xfrm>
          <a:prstGeom prst="rect">
            <a:avLst/>
          </a:prstGeom>
          <a:solidFill>
            <a:srgbClr val="44BB9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 </a:t>
            </a:r>
            <a:r>
              <a:rPr kumimoji="0" lang="tr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rPr>
              <a:t>Bahar Dönemi</a:t>
            </a:r>
          </a:p>
        </p:txBody>
      </p:sp>
      <p:sp>
        <p:nvSpPr>
          <p:cNvPr id="18" name="Dikdörtgen 8">
            <a:extLst>
              <a:ext uri="{FF2B5EF4-FFF2-40B4-BE49-F238E27FC236}">
                <a16:creationId xmlns:a16="http://schemas.microsoft.com/office/drawing/2014/main" id="{1841360E-78A9-AA68-6328-77A6CD2BF720}"/>
              </a:ext>
            </a:extLst>
          </p:cNvPr>
          <p:cNvSpPr>
            <a:spLocks noChangeAspect="1"/>
          </p:cNvSpPr>
          <p:nvPr/>
        </p:nvSpPr>
        <p:spPr>
          <a:xfrm>
            <a:off x="3165782" y="1779379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19" name="Dikdörtgen 9">
            <a:extLst>
              <a:ext uri="{FF2B5EF4-FFF2-40B4-BE49-F238E27FC236}">
                <a16:creationId xmlns:a16="http://schemas.microsoft.com/office/drawing/2014/main" id="{D0404DE3-5294-B6A5-E2A7-AC4DAC0A7A47}"/>
              </a:ext>
            </a:extLst>
          </p:cNvPr>
          <p:cNvSpPr>
            <a:spLocks noChangeAspect="1"/>
          </p:cNvSpPr>
          <p:nvPr/>
        </p:nvSpPr>
        <p:spPr>
          <a:xfrm>
            <a:off x="3975625" y="1779379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20" name="Dikdörtgen 5">
            <a:extLst>
              <a:ext uri="{FF2B5EF4-FFF2-40B4-BE49-F238E27FC236}">
                <a16:creationId xmlns:a16="http://schemas.microsoft.com/office/drawing/2014/main" id="{2A72C8D1-A928-2DF4-1E81-2D6AE677920A}"/>
              </a:ext>
            </a:extLst>
          </p:cNvPr>
          <p:cNvSpPr>
            <a:spLocks noChangeAspect="1"/>
          </p:cNvSpPr>
          <p:nvPr/>
        </p:nvSpPr>
        <p:spPr>
          <a:xfrm>
            <a:off x="5851132" y="1781384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21" name="Dikdörtgen 8">
            <a:extLst>
              <a:ext uri="{FF2B5EF4-FFF2-40B4-BE49-F238E27FC236}">
                <a16:creationId xmlns:a16="http://schemas.microsoft.com/office/drawing/2014/main" id="{D43E7AA6-8DC8-B237-D999-B947158564F7}"/>
              </a:ext>
            </a:extLst>
          </p:cNvPr>
          <p:cNvSpPr>
            <a:spLocks noChangeAspect="1"/>
          </p:cNvSpPr>
          <p:nvPr/>
        </p:nvSpPr>
        <p:spPr>
          <a:xfrm>
            <a:off x="6670982" y="1781384"/>
            <a:ext cx="1876645" cy="540000"/>
          </a:xfrm>
          <a:prstGeom prst="rect">
            <a:avLst/>
          </a:prstGeom>
          <a:solidFill>
            <a:srgbClr val="FF950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 </a:t>
            </a:r>
            <a:r>
              <a:rPr kumimoji="0" lang="tr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rPr>
              <a:t>Yaz Dönemi</a:t>
            </a:r>
          </a:p>
        </p:txBody>
      </p:sp>
      <p:sp>
        <p:nvSpPr>
          <p:cNvPr id="22" name="Dikdörtgen 9">
            <a:extLst>
              <a:ext uri="{FF2B5EF4-FFF2-40B4-BE49-F238E27FC236}">
                <a16:creationId xmlns:a16="http://schemas.microsoft.com/office/drawing/2014/main" id="{F5ED8453-790B-D4C6-35CB-22F86FBF554F}"/>
              </a:ext>
            </a:extLst>
          </p:cNvPr>
          <p:cNvSpPr>
            <a:spLocks noChangeAspect="1"/>
          </p:cNvSpPr>
          <p:nvPr/>
        </p:nvSpPr>
        <p:spPr>
          <a:xfrm>
            <a:off x="8827477" y="1781384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23" name="Dikdörtgen 5">
            <a:extLst>
              <a:ext uri="{FF2B5EF4-FFF2-40B4-BE49-F238E27FC236}">
                <a16:creationId xmlns:a16="http://schemas.microsoft.com/office/drawing/2014/main" id="{1F4AC8E9-9489-E531-F6EA-6070C23CED5F}"/>
              </a:ext>
            </a:extLst>
          </p:cNvPr>
          <p:cNvSpPr>
            <a:spLocks noChangeAspect="1"/>
          </p:cNvSpPr>
          <p:nvPr/>
        </p:nvSpPr>
        <p:spPr>
          <a:xfrm>
            <a:off x="10757425" y="1779379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24" name="Dikdörtgen 8">
            <a:extLst>
              <a:ext uri="{FF2B5EF4-FFF2-40B4-BE49-F238E27FC236}">
                <a16:creationId xmlns:a16="http://schemas.microsoft.com/office/drawing/2014/main" id="{D4943AF7-D909-EC58-F677-5E2F9D15F061}"/>
              </a:ext>
            </a:extLst>
          </p:cNvPr>
          <p:cNvSpPr>
            <a:spLocks noChangeAspect="1"/>
          </p:cNvSpPr>
          <p:nvPr/>
        </p:nvSpPr>
        <p:spPr>
          <a:xfrm>
            <a:off x="11567268" y="1779379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25" name="Dikdörtgen 9">
            <a:extLst>
              <a:ext uri="{FF2B5EF4-FFF2-40B4-BE49-F238E27FC236}">
                <a16:creationId xmlns:a16="http://schemas.microsoft.com/office/drawing/2014/main" id="{A17A83E2-D3C8-AC3C-2487-A564EFE09717}"/>
              </a:ext>
            </a:extLst>
          </p:cNvPr>
          <p:cNvSpPr>
            <a:spLocks noChangeAspect="1"/>
          </p:cNvSpPr>
          <p:nvPr/>
        </p:nvSpPr>
        <p:spPr>
          <a:xfrm>
            <a:off x="12377111" y="1779379"/>
            <a:ext cx="1873416" cy="540000"/>
          </a:xfrm>
          <a:prstGeom prst="rect">
            <a:avLst/>
          </a:prstGeom>
          <a:solidFill>
            <a:srgbClr val="48C8E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 </a:t>
            </a:r>
            <a:r>
              <a:rPr kumimoji="0" lang="tr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rPr>
              <a:t>Kış Dönemi</a:t>
            </a: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D3065C-379A-2970-28DC-A33E5508116D}"/>
              </a:ext>
            </a:extLst>
          </p:cNvPr>
          <p:cNvGrpSpPr/>
          <p:nvPr/>
        </p:nvGrpSpPr>
        <p:grpSpPr>
          <a:xfrm>
            <a:off x="702233" y="3569064"/>
            <a:ext cx="6114536" cy="1496815"/>
            <a:chOff x="1070008" y="3646685"/>
            <a:chExt cx="6114536" cy="1496815"/>
          </a:xfrm>
        </p:grpSpPr>
        <p:sp>
          <p:nvSpPr>
            <p:cNvPr id="69" name="Rounded Rectangle 68">
              <a:extLst>
                <a:ext uri="{FF2B5EF4-FFF2-40B4-BE49-F238E27FC236}">
                  <a16:creationId xmlns:a16="http://schemas.microsoft.com/office/drawing/2014/main" id="{2B893E25-AD5B-9783-059D-ED054C0F96FC}"/>
                </a:ext>
              </a:extLst>
            </p:cNvPr>
            <p:cNvSpPr/>
            <p:nvPr/>
          </p:nvSpPr>
          <p:spPr>
            <a:xfrm>
              <a:off x="1070008" y="3646685"/>
              <a:ext cx="6114536" cy="1496815"/>
            </a:xfrm>
            <a:prstGeom prst="roundRect">
              <a:avLst/>
            </a:prstGeom>
            <a:solidFill>
              <a:srgbClr val="2E3136">
                <a:alpha val="90000"/>
              </a:srgbClr>
            </a:solidFill>
            <a:ln>
              <a:solidFill>
                <a:srgbClr val="737B8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84" name="Graphic 83" descr="3d Glasses with solid fill">
              <a:extLst>
                <a:ext uri="{FF2B5EF4-FFF2-40B4-BE49-F238E27FC236}">
                  <a16:creationId xmlns:a16="http://schemas.microsoft.com/office/drawing/2014/main" id="{7B7EACE7-4A0F-64E8-502E-E27C86B2338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702417" y="4103814"/>
              <a:ext cx="609742" cy="609742"/>
            </a:xfrm>
            <a:prstGeom prst="rect">
              <a:avLst/>
            </a:prstGeom>
          </p:spPr>
        </p:pic>
        <p:pic>
          <p:nvPicPr>
            <p:cNvPr id="86" name="Graphic 85" descr="Banjo with solid fill">
              <a:extLst>
                <a:ext uri="{FF2B5EF4-FFF2-40B4-BE49-F238E27FC236}">
                  <a16:creationId xmlns:a16="http://schemas.microsoft.com/office/drawing/2014/main" id="{1C5BD94E-5239-FE2B-A39E-5C5349F4F1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65" y="4103814"/>
              <a:ext cx="609742" cy="609742"/>
            </a:xfrm>
            <a:prstGeom prst="rect">
              <a:avLst/>
            </a:prstGeom>
          </p:spPr>
        </p:pic>
        <p:pic>
          <p:nvPicPr>
            <p:cNvPr id="88" name="Graphic 87" descr="Balloon animal with solid fill">
              <a:extLst>
                <a:ext uri="{FF2B5EF4-FFF2-40B4-BE49-F238E27FC236}">
                  <a16:creationId xmlns:a16="http://schemas.microsoft.com/office/drawing/2014/main" id="{8E8BB515-C595-7244-FCD4-34E2CE8E594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000249" y="4103814"/>
              <a:ext cx="609742" cy="609742"/>
            </a:xfrm>
            <a:prstGeom prst="rect">
              <a:avLst/>
            </a:prstGeom>
          </p:spPr>
        </p:pic>
        <p:pic>
          <p:nvPicPr>
            <p:cNvPr id="90" name="Graphic 89" descr="Beach umbrella with solid fill">
              <a:extLst>
                <a:ext uri="{FF2B5EF4-FFF2-40B4-BE49-F238E27FC236}">
                  <a16:creationId xmlns:a16="http://schemas.microsoft.com/office/drawing/2014/main" id="{6171B976-D0DF-2E40-8548-5F6660FC171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553501" y="4103814"/>
              <a:ext cx="609742" cy="609742"/>
            </a:xfrm>
            <a:prstGeom prst="rect">
              <a:avLst/>
            </a:prstGeom>
            <a:effectLst>
              <a:glow rad="136167">
                <a:schemeClr val="bg1">
                  <a:alpha val="10057"/>
                </a:schemeClr>
              </a:glow>
            </a:effectLst>
          </p:spPr>
        </p:pic>
        <p:pic>
          <p:nvPicPr>
            <p:cNvPr id="96" name="Graphic 95" descr="Bee with solid fill">
              <a:extLst>
                <a:ext uri="{FF2B5EF4-FFF2-40B4-BE49-F238E27FC236}">
                  <a16:creationId xmlns:a16="http://schemas.microsoft.com/office/drawing/2014/main" id="{4F37CD06-5677-E90F-6101-B0F40AF44ED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3851333" y="4103814"/>
              <a:ext cx="609742" cy="609742"/>
            </a:xfrm>
            <a:prstGeom prst="rect">
              <a:avLst/>
            </a:prstGeom>
          </p:spPr>
        </p:pic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58A1C8CE-ACA0-B924-FFEE-FC0D7FE3071D}"/>
              </a:ext>
            </a:extLst>
          </p:cNvPr>
          <p:cNvGrpSpPr/>
          <p:nvPr/>
        </p:nvGrpSpPr>
        <p:grpSpPr>
          <a:xfrm>
            <a:off x="7700157" y="3564634"/>
            <a:ext cx="6114536" cy="1496815"/>
            <a:chOff x="1070789" y="5335146"/>
            <a:chExt cx="6114536" cy="1496815"/>
          </a:xfrm>
        </p:grpSpPr>
        <p:sp>
          <p:nvSpPr>
            <p:cNvPr id="97" name="Rounded Rectangle 96">
              <a:extLst>
                <a:ext uri="{FF2B5EF4-FFF2-40B4-BE49-F238E27FC236}">
                  <a16:creationId xmlns:a16="http://schemas.microsoft.com/office/drawing/2014/main" id="{7627A94B-8A21-7358-8E54-2559559314ED}"/>
                </a:ext>
              </a:extLst>
            </p:cNvPr>
            <p:cNvSpPr/>
            <p:nvPr/>
          </p:nvSpPr>
          <p:spPr>
            <a:xfrm>
              <a:off x="1070789" y="5335146"/>
              <a:ext cx="6114536" cy="1496815"/>
            </a:xfrm>
            <a:prstGeom prst="roundRect">
              <a:avLst/>
            </a:prstGeom>
            <a:solidFill>
              <a:srgbClr val="2E3136">
                <a:alpha val="90000"/>
              </a:srgbClr>
            </a:solidFill>
            <a:ln>
              <a:solidFill>
                <a:srgbClr val="737B8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98" name="Graphic 97" descr="3d Glasses with solid fill">
              <a:extLst>
                <a:ext uri="{FF2B5EF4-FFF2-40B4-BE49-F238E27FC236}">
                  <a16:creationId xmlns:a16="http://schemas.microsoft.com/office/drawing/2014/main" id="{9A035960-DDFD-13D8-9EEC-A8659C13237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2703198" y="5792275"/>
              <a:ext cx="609742" cy="609742"/>
            </a:xfrm>
            <a:prstGeom prst="rect">
              <a:avLst/>
            </a:prstGeom>
            <a:effectLst>
              <a:glow rad="136167">
                <a:schemeClr val="bg1">
                  <a:alpha val="10057"/>
                </a:schemeClr>
              </a:glow>
            </a:effectLst>
          </p:spPr>
        </p:pic>
        <p:pic>
          <p:nvPicPr>
            <p:cNvPr id="99" name="Graphic 98" descr="Banjo with solid fill">
              <a:extLst>
                <a:ext uri="{FF2B5EF4-FFF2-40B4-BE49-F238E27FC236}">
                  <a16:creationId xmlns:a16="http://schemas.microsoft.com/office/drawing/2014/main" id="{EB315E8B-46B3-47C4-156B-E81C744489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946" y="5792275"/>
              <a:ext cx="609742" cy="609742"/>
            </a:xfrm>
            <a:prstGeom prst="rect">
              <a:avLst/>
            </a:prstGeom>
          </p:spPr>
        </p:pic>
        <p:pic>
          <p:nvPicPr>
            <p:cNvPr id="100" name="Graphic 99" descr="Balloon animal with solid fill">
              <a:extLst>
                <a:ext uri="{FF2B5EF4-FFF2-40B4-BE49-F238E27FC236}">
                  <a16:creationId xmlns:a16="http://schemas.microsoft.com/office/drawing/2014/main" id="{89230A16-1F5E-6491-0856-CC97F08D3A2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001030" y="5792275"/>
              <a:ext cx="609742" cy="609742"/>
            </a:xfrm>
            <a:prstGeom prst="rect">
              <a:avLst/>
            </a:prstGeom>
          </p:spPr>
        </p:pic>
        <p:pic>
          <p:nvPicPr>
            <p:cNvPr id="101" name="Graphic 100" descr="Beach umbrella with solid fill">
              <a:extLst>
                <a:ext uri="{FF2B5EF4-FFF2-40B4-BE49-F238E27FC236}">
                  <a16:creationId xmlns:a16="http://schemas.microsoft.com/office/drawing/2014/main" id="{69872385-AC87-5FB9-D2D4-A89266F259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554282" y="5792275"/>
              <a:ext cx="609742" cy="609742"/>
            </a:xfrm>
            <a:prstGeom prst="rect">
              <a:avLst/>
            </a:prstGeom>
          </p:spPr>
        </p:pic>
        <p:pic>
          <p:nvPicPr>
            <p:cNvPr id="102" name="Graphic 101" descr="Bee with solid fill">
              <a:extLst>
                <a:ext uri="{FF2B5EF4-FFF2-40B4-BE49-F238E27FC236}">
                  <a16:creationId xmlns:a16="http://schemas.microsoft.com/office/drawing/2014/main" id="{FCA78F2C-8F97-747A-02F7-2D5E3B7472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3852114" y="5792275"/>
              <a:ext cx="609742" cy="609742"/>
            </a:xfrm>
            <a:prstGeom prst="rect">
              <a:avLst/>
            </a:prstGeom>
          </p:spPr>
        </p:pic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DCFB3C48-AAD1-A09B-8C60-71727FA60BC1}"/>
              </a:ext>
            </a:extLst>
          </p:cNvPr>
          <p:cNvGrpSpPr/>
          <p:nvPr/>
        </p:nvGrpSpPr>
        <p:grpSpPr>
          <a:xfrm>
            <a:off x="14642105" y="3564633"/>
            <a:ext cx="6114536" cy="1496815"/>
            <a:chOff x="1066800" y="7039733"/>
            <a:chExt cx="6114536" cy="1496815"/>
          </a:xfrm>
        </p:grpSpPr>
        <p:sp>
          <p:nvSpPr>
            <p:cNvPr id="103" name="Rounded Rectangle 102">
              <a:extLst>
                <a:ext uri="{FF2B5EF4-FFF2-40B4-BE49-F238E27FC236}">
                  <a16:creationId xmlns:a16="http://schemas.microsoft.com/office/drawing/2014/main" id="{7F810E0E-2873-9AC2-BC4B-4E479FB0E12E}"/>
                </a:ext>
              </a:extLst>
            </p:cNvPr>
            <p:cNvSpPr/>
            <p:nvPr/>
          </p:nvSpPr>
          <p:spPr>
            <a:xfrm>
              <a:off x="1066800" y="7039733"/>
              <a:ext cx="6114536" cy="1496815"/>
            </a:xfrm>
            <a:prstGeom prst="roundRect">
              <a:avLst/>
            </a:prstGeom>
            <a:solidFill>
              <a:srgbClr val="2E3136">
                <a:alpha val="90000"/>
              </a:srgbClr>
            </a:solidFill>
            <a:ln>
              <a:solidFill>
                <a:srgbClr val="737B8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04" name="Graphic 103" descr="3d Glasses with solid fill">
              <a:extLst>
                <a:ext uri="{FF2B5EF4-FFF2-40B4-BE49-F238E27FC236}">
                  <a16:creationId xmlns:a16="http://schemas.microsoft.com/office/drawing/2014/main" id="{26174E95-8985-5B1A-5519-DF9CFE3B0D4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699209" y="7496862"/>
              <a:ext cx="609742" cy="609742"/>
            </a:xfrm>
            <a:prstGeom prst="rect">
              <a:avLst/>
            </a:prstGeom>
          </p:spPr>
        </p:pic>
        <p:pic>
          <p:nvPicPr>
            <p:cNvPr id="105" name="Graphic 104" descr="Banjo with solid fill">
              <a:extLst>
                <a:ext uri="{FF2B5EF4-FFF2-40B4-BE49-F238E27FC236}">
                  <a16:creationId xmlns:a16="http://schemas.microsoft.com/office/drawing/2014/main" id="{04766788-278F-1091-9CF6-C72E3C70C0C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5957" y="7496862"/>
              <a:ext cx="609742" cy="609742"/>
            </a:xfrm>
            <a:prstGeom prst="rect">
              <a:avLst/>
            </a:prstGeom>
          </p:spPr>
        </p:pic>
        <p:pic>
          <p:nvPicPr>
            <p:cNvPr id="106" name="Graphic 105" descr="Balloon animal with solid fill">
              <a:extLst>
                <a:ext uri="{FF2B5EF4-FFF2-40B4-BE49-F238E27FC236}">
                  <a16:creationId xmlns:a16="http://schemas.microsoft.com/office/drawing/2014/main" id="{815039FC-0D76-C613-1A1B-1652A69653E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997041" y="7496862"/>
              <a:ext cx="609742" cy="609742"/>
            </a:xfrm>
            <a:prstGeom prst="rect">
              <a:avLst/>
            </a:prstGeom>
          </p:spPr>
        </p:pic>
        <p:pic>
          <p:nvPicPr>
            <p:cNvPr id="107" name="Graphic 106" descr="Beach umbrella with solid fill">
              <a:extLst>
                <a:ext uri="{FF2B5EF4-FFF2-40B4-BE49-F238E27FC236}">
                  <a16:creationId xmlns:a16="http://schemas.microsoft.com/office/drawing/2014/main" id="{4D103C78-6738-E3EA-AEE7-17A7F3401FE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550293" y="7496862"/>
              <a:ext cx="609742" cy="609742"/>
            </a:xfrm>
            <a:prstGeom prst="rect">
              <a:avLst/>
            </a:prstGeom>
          </p:spPr>
        </p:pic>
        <p:pic>
          <p:nvPicPr>
            <p:cNvPr id="108" name="Graphic 107" descr="Bee with solid fill">
              <a:extLst>
                <a:ext uri="{FF2B5EF4-FFF2-40B4-BE49-F238E27FC236}">
                  <a16:creationId xmlns:a16="http://schemas.microsoft.com/office/drawing/2014/main" id="{FFA58F5E-36C0-73F1-382F-21C876B8168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3848125" y="7496862"/>
              <a:ext cx="609742" cy="609742"/>
            </a:xfrm>
            <a:prstGeom prst="rect">
              <a:avLst/>
            </a:prstGeom>
            <a:effectLst>
              <a:glow rad="136167">
                <a:schemeClr val="bg1">
                  <a:alpha val="10057"/>
                </a:schemeClr>
              </a:glow>
            </a:effectLst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80096E9-6584-137F-396D-3C5807205D42}"/>
              </a:ext>
            </a:extLst>
          </p:cNvPr>
          <p:cNvGrpSpPr/>
          <p:nvPr/>
        </p:nvGrpSpPr>
        <p:grpSpPr>
          <a:xfrm>
            <a:off x="680430" y="6277501"/>
            <a:ext cx="14396136" cy="735007"/>
            <a:chOff x="1048205" y="6658501"/>
            <a:chExt cx="14396136" cy="735007"/>
          </a:xfrm>
        </p:grpSpPr>
        <p:sp>
          <p:nvSpPr>
            <p:cNvPr id="161" name="Rounded Rectangle 160">
              <a:extLst>
                <a:ext uri="{FF2B5EF4-FFF2-40B4-BE49-F238E27FC236}">
                  <a16:creationId xmlns:a16="http://schemas.microsoft.com/office/drawing/2014/main" id="{0E53937C-5673-E787-961D-8718CD83CA12}"/>
                </a:ext>
              </a:extLst>
            </p:cNvPr>
            <p:cNvSpPr/>
            <p:nvPr/>
          </p:nvSpPr>
          <p:spPr>
            <a:xfrm>
              <a:off x="1048205" y="6658501"/>
              <a:ext cx="14396136" cy="735007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142" name="Rounded Rectangle 141">
              <a:extLst>
                <a:ext uri="{FF2B5EF4-FFF2-40B4-BE49-F238E27FC236}">
                  <a16:creationId xmlns:a16="http://schemas.microsoft.com/office/drawing/2014/main" id="{588BE73B-2002-0FDF-E8F4-B9B4142CA113}"/>
                </a:ext>
              </a:extLst>
            </p:cNvPr>
            <p:cNvSpPr/>
            <p:nvPr/>
          </p:nvSpPr>
          <p:spPr>
            <a:xfrm>
              <a:off x="1219200" y="6789236"/>
              <a:ext cx="2160000" cy="473536"/>
            </a:xfrm>
            <a:prstGeom prst="roundRect">
              <a:avLst/>
            </a:prstGeom>
            <a:solidFill>
              <a:srgbClr val="EF5F2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" panose="020B0502040204020203" pitchFamily="34" charset="0"/>
                  <a:ea typeface="+mn-ea"/>
                  <a:cs typeface="+mn-cs"/>
                </a:rPr>
                <a:t>Reklam Görüntüle</a:t>
              </a:r>
            </a:p>
          </p:txBody>
        </p:sp>
        <p:sp>
          <p:nvSpPr>
            <p:cNvPr id="144" name="Rounded Rectangle 143">
              <a:extLst>
                <a:ext uri="{FF2B5EF4-FFF2-40B4-BE49-F238E27FC236}">
                  <a16:creationId xmlns:a16="http://schemas.microsoft.com/office/drawing/2014/main" id="{09DA23F5-1996-72C7-4F61-A9DC44F574F7}"/>
                </a:ext>
              </a:extLst>
            </p:cNvPr>
            <p:cNvSpPr/>
            <p:nvPr/>
          </p:nvSpPr>
          <p:spPr>
            <a:xfrm>
              <a:off x="3595301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Reklama Tıkla</a:t>
              </a:r>
            </a:p>
          </p:txBody>
        </p:sp>
        <p:sp>
          <p:nvSpPr>
            <p:cNvPr id="145" name="Rounded Rectangle 144">
              <a:extLst>
                <a:ext uri="{FF2B5EF4-FFF2-40B4-BE49-F238E27FC236}">
                  <a16:creationId xmlns:a16="http://schemas.microsoft.com/office/drawing/2014/main" id="{70B8CFBC-9038-4CB1-D964-117CADFE7112}"/>
                </a:ext>
              </a:extLst>
            </p:cNvPr>
            <p:cNvSpPr/>
            <p:nvPr/>
          </p:nvSpPr>
          <p:spPr>
            <a:xfrm>
              <a:off x="5971402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Ürünü Görüntüle</a:t>
              </a:r>
            </a:p>
          </p:txBody>
        </p:sp>
        <p:sp>
          <p:nvSpPr>
            <p:cNvPr id="146" name="Rounded Rectangle 145">
              <a:extLst>
                <a:ext uri="{FF2B5EF4-FFF2-40B4-BE49-F238E27FC236}">
                  <a16:creationId xmlns:a16="http://schemas.microsoft.com/office/drawing/2014/main" id="{8F52BC76-FC34-9E57-832E-5CBF3D98E194}"/>
                </a:ext>
              </a:extLst>
            </p:cNvPr>
            <p:cNvSpPr/>
            <p:nvPr/>
          </p:nvSpPr>
          <p:spPr>
            <a:xfrm>
              <a:off x="8331091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Sepete Ekle</a:t>
              </a:r>
            </a:p>
          </p:txBody>
        </p:sp>
        <p:sp>
          <p:nvSpPr>
            <p:cNvPr id="147" name="Rounded Rectangle 146">
              <a:extLst>
                <a:ext uri="{FF2B5EF4-FFF2-40B4-BE49-F238E27FC236}">
                  <a16:creationId xmlns:a16="http://schemas.microsoft.com/office/drawing/2014/main" id="{958DFC77-79D7-A045-8379-A9606F8E3DD5}"/>
                </a:ext>
              </a:extLst>
            </p:cNvPr>
            <p:cNvSpPr/>
            <p:nvPr/>
          </p:nvSpPr>
          <p:spPr>
            <a:xfrm>
              <a:off x="10707192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 Ekranı</a:t>
              </a:r>
            </a:p>
          </p:txBody>
        </p:sp>
        <p:sp>
          <p:nvSpPr>
            <p:cNvPr id="148" name="Rounded Rectangle 147">
              <a:extLst>
                <a:ext uri="{FF2B5EF4-FFF2-40B4-BE49-F238E27FC236}">
                  <a16:creationId xmlns:a16="http://schemas.microsoft.com/office/drawing/2014/main" id="{D2B03512-F66A-8601-9C06-87F92CCF632E}"/>
                </a:ext>
              </a:extLst>
            </p:cNvPr>
            <p:cNvSpPr/>
            <p:nvPr/>
          </p:nvSpPr>
          <p:spPr>
            <a:xfrm>
              <a:off x="13083293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Ödemeyi Tamamla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238879B-3D7A-B164-AAC5-B08357B6191E}"/>
              </a:ext>
            </a:extLst>
          </p:cNvPr>
          <p:cNvGrpSpPr/>
          <p:nvPr/>
        </p:nvGrpSpPr>
        <p:grpSpPr>
          <a:xfrm>
            <a:off x="692100" y="7172058"/>
            <a:ext cx="14396136" cy="735007"/>
            <a:chOff x="1059875" y="7553058"/>
            <a:chExt cx="14396136" cy="735007"/>
          </a:xfrm>
        </p:grpSpPr>
        <p:sp>
          <p:nvSpPr>
            <p:cNvPr id="162" name="Rounded Rectangle 161">
              <a:extLst>
                <a:ext uri="{FF2B5EF4-FFF2-40B4-BE49-F238E27FC236}">
                  <a16:creationId xmlns:a16="http://schemas.microsoft.com/office/drawing/2014/main" id="{BA744BCB-E1AE-C731-2162-83E5C9FA6676}"/>
                </a:ext>
              </a:extLst>
            </p:cNvPr>
            <p:cNvSpPr/>
            <p:nvPr/>
          </p:nvSpPr>
          <p:spPr>
            <a:xfrm>
              <a:off x="1059875" y="7553058"/>
              <a:ext cx="14396136" cy="735007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163" name="Rounded Rectangle 162">
              <a:extLst>
                <a:ext uri="{FF2B5EF4-FFF2-40B4-BE49-F238E27FC236}">
                  <a16:creationId xmlns:a16="http://schemas.microsoft.com/office/drawing/2014/main" id="{C6633754-4BE8-0A84-27C6-5F59777F365F}"/>
                </a:ext>
              </a:extLst>
            </p:cNvPr>
            <p:cNvSpPr/>
            <p:nvPr/>
          </p:nvSpPr>
          <p:spPr>
            <a:xfrm>
              <a:off x="1230870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Reklam Görüntüle</a:t>
              </a:r>
            </a:p>
          </p:txBody>
        </p:sp>
        <p:sp>
          <p:nvSpPr>
            <p:cNvPr id="164" name="Rounded Rectangle 163">
              <a:extLst>
                <a:ext uri="{FF2B5EF4-FFF2-40B4-BE49-F238E27FC236}">
                  <a16:creationId xmlns:a16="http://schemas.microsoft.com/office/drawing/2014/main" id="{9DFBAF7D-8F82-1DA5-65F2-4C262C84BE8E}"/>
                </a:ext>
              </a:extLst>
            </p:cNvPr>
            <p:cNvSpPr/>
            <p:nvPr/>
          </p:nvSpPr>
          <p:spPr>
            <a:xfrm>
              <a:off x="3606971" y="7683793"/>
              <a:ext cx="2160000" cy="473536"/>
            </a:xfrm>
            <a:prstGeom prst="roundRect">
              <a:avLst/>
            </a:prstGeom>
            <a:solidFill>
              <a:srgbClr val="EF5F2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" panose="020B0502040204020203" pitchFamily="34" charset="0"/>
                  <a:ea typeface="+mn-ea"/>
                  <a:cs typeface="+mn-cs"/>
                </a:rPr>
                <a:t>Reklama Tıkla</a:t>
              </a:r>
            </a:p>
          </p:txBody>
        </p:sp>
        <p:sp>
          <p:nvSpPr>
            <p:cNvPr id="165" name="Rounded Rectangle 164">
              <a:extLst>
                <a:ext uri="{FF2B5EF4-FFF2-40B4-BE49-F238E27FC236}">
                  <a16:creationId xmlns:a16="http://schemas.microsoft.com/office/drawing/2014/main" id="{D11C6F4D-7B7F-7A74-0E70-BDC3919B9870}"/>
                </a:ext>
              </a:extLst>
            </p:cNvPr>
            <p:cNvSpPr/>
            <p:nvPr/>
          </p:nvSpPr>
          <p:spPr>
            <a:xfrm>
              <a:off x="5983072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Ürünü Görüntüle</a:t>
              </a:r>
            </a:p>
          </p:txBody>
        </p:sp>
        <p:sp>
          <p:nvSpPr>
            <p:cNvPr id="166" name="Rounded Rectangle 165">
              <a:extLst>
                <a:ext uri="{FF2B5EF4-FFF2-40B4-BE49-F238E27FC236}">
                  <a16:creationId xmlns:a16="http://schemas.microsoft.com/office/drawing/2014/main" id="{B4A10384-E53F-2581-E4FF-72484ECE87CF}"/>
                </a:ext>
              </a:extLst>
            </p:cNvPr>
            <p:cNvSpPr/>
            <p:nvPr/>
          </p:nvSpPr>
          <p:spPr>
            <a:xfrm>
              <a:off x="8342761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Sepete Ekle</a:t>
              </a:r>
            </a:p>
          </p:txBody>
        </p:sp>
        <p:sp>
          <p:nvSpPr>
            <p:cNvPr id="167" name="Rounded Rectangle 166">
              <a:extLst>
                <a:ext uri="{FF2B5EF4-FFF2-40B4-BE49-F238E27FC236}">
                  <a16:creationId xmlns:a16="http://schemas.microsoft.com/office/drawing/2014/main" id="{636A502A-3C4A-0F2E-6816-982AD07C8528}"/>
                </a:ext>
              </a:extLst>
            </p:cNvPr>
            <p:cNvSpPr/>
            <p:nvPr/>
          </p:nvSpPr>
          <p:spPr>
            <a:xfrm>
              <a:off x="10718862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 Ekranı</a:t>
              </a:r>
            </a:p>
          </p:txBody>
        </p:sp>
        <p:sp>
          <p:nvSpPr>
            <p:cNvPr id="168" name="Rounded Rectangle 167">
              <a:extLst>
                <a:ext uri="{FF2B5EF4-FFF2-40B4-BE49-F238E27FC236}">
                  <a16:creationId xmlns:a16="http://schemas.microsoft.com/office/drawing/2014/main" id="{62FBD091-9162-EDBB-5A54-2D7E4DE5C83E}"/>
                </a:ext>
              </a:extLst>
            </p:cNvPr>
            <p:cNvSpPr/>
            <p:nvPr/>
          </p:nvSpPr>
          <p:spPr>
            <a:xfrm>
              <a:off x="13094963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Ödemeyi Tamamla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936124A-5AF2-1831-DE31-EDAEB84878BD}"/>
              </a:ext>
            </a:extLst>
          </p:cNvPr>
          <p:cNvGrpSpPr/>
          <p:nvPr/>
        </p:nvGrpSpPr>
        <p:grpSpPr>
          <a:xfrm>
            <a:off x="690563" y="8066093"/>
            <a:ext cx="14396136" cy="735007"/>
            <a:chOff x="1058338" y="8447093"/>
            <a:chExt cx="14396136" cy="735007"/>
          </a:xfrm>
        </p:grpSpPr>
        <p:sp>
          <p:nvSpPr>
            <p:cNvPr id="169" name="Rounded Rectangle 168">
              <a:extLst>
                <a:ext uri="{FF2B5EF4-FFF2-40B4-BE49-F238E27FC236}">
                  <a16:creationId xmlns:a16="http://schemas.microsoft.com/office/drawing/2014/main" id="{08000A69-5CD7-E3B8-A5DC-ACF5D5B23B50}"/>
                </a:ext>
              </a:extLst>
            </p:cNvPr>
            <p:cNvSpPr/>
            <p:nvPr/>
          </p:nvSpPr>
          <p:spPr>
            <a:xfrm>
              <a:off x="1058338" y="8447093"/>
              <a:ext cx="14396136" cy="735007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170" name="Rounded Rectangle 169">
              <a:extLst>
                <a:ext uri="{FF2B5EF4-FFF2-40B4-BE49-F238E27FC236}">
                  <a16:creationId xmlns:a16="http://schemas.microsoft.com/office/drawing/2014/main" id="{514E40C2-BDAD-5651-C91E-4BEE9EA06B90}"/>
                </a:ext>
              </a:extLst>
            </p:cNvPr>
            <p:cNvSpPr/>
            <p:nvPr/>
          </p:nvSpPr>
          <p:spPr>
            <a:xfrm>
              <a:off x="1229333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Reklam Görüntüle</a:t>
              </a:r>
            </a:p>
          </p:txBody>
        </p:sp>
        <p:sp>
          <p:nvSpPr>
            <p:cNvPr id="171" name="Rounded Rectangle 170">
              <a:extLst>
                <a:ext uri="{FF2B5EF4-FFF2-40B4-BE49-F238E27FC236}">
                  <a16:creationId xmlns:a16="http://schemas.microsoft.com/office/drawing/2014/main" id="{014D428C-FD73-A5CA-F82A-DC99BC54AEBB}"/>
                </a:ext>
              </a:extLst>
            </p:cNvPr>
            <p:cNvSpPr/>
            <p:nvPr/>
          </p:nvSpPr>
          <p:spPr>
            <a:xfrm>
              <a:off x="3605434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Reklama Tıkla</a:t>
              </a:r>
            </a:p>
          </p:txBody>
        </p:sp>
        <p:sp>
          <p:nvSpPr>
            <p:cNvPr id="172" name="Rounded Rectangle 171">
              <a:extLst>
                <a:ext uri="{FF2B5EF4-FFF2-40B4-BE49-F238E27FC236}">
                  <a16:creationId xmlns:a16="http://schemas.microsoft.com/office/drawing/2014/main" id="{5EFC0CFB-709D-2FE1-D8B9-F71E99EAFA17}"/>
                </a:ext>
              </a:extLst>
            </p:cNvPr>
            <p:cNvSpPr/>
            <p:nvPr/>
          </p:nvSpPr>
          <p:spPr>
            <a:xfrm>
              <a:off x="5981535" y="8577828"/>
              <a:ext cx="2160000" cy="473536"/>
            </a:xfrm>
            <a:prstGeom prst="roundRect">
              <a:avLst/>
            </a:prstGeom>
            <a:solidFill>
              <a:srgbClr val="EF5F2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" panose="020B0502040204020203" pitchFamily="34" charset="0"/>
                  <a:ea typeface="+mn-ea"/>
                  <a:cs typeface="+mn-cs"/>
                </a:rPr>
                <a:t>Ürünü Görüntüle</a:t>
              </a:r>
            </a:p>
          </p:txBody>
        </p:sp>
        <p:sp>
          <p:nvSpPr>
            <p:cNvPr id="173" name="Rounded Rectangle 172">
              <a:extLst>
                <a:ext uri="{FF2B5EF4-FFF2-40B4-BE49-F238E27FC236}">
                  <a16:creationId xmlns:a16="http://schemas.microsoft.com/office/drawing/2014/main" id="{B51DF58A-9AF3-ECB4-F9BA-5980EED0A5AD}"/>
                </a:ext>
              </a:extLst>
            </p:cNvPr>
            <p:cNvSpPr/>
            <p:nvPr/>
          </p:nvSpPr>
          <p:spPr>
            <a:xfrm>
              <a:off x="8341224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Sepete Ekle</a:t>
              </a:r>
            </a:p>
          </p:txBody>
        </p:sp>
        <p:sp>
          <p:nvSpPr>
            <p:cNvPr id="174" name="Rounded Rectangle 173">
              <a:extLst>
                <a:ext uri="{FF2B5EF4-FFF2-40B4-BE49-F238E27FC236}">
                  <a16:creationId xmlns:a16="http://schemas.microsoft.com/office/drawing/2014/main" id="{6A23DF2A-E8BA-5E3A-51FF-299C41EC3DEB}"/>
                </a:ext>
              </a:extLst>
            </p:cNvPr>
            <p:cNvSpPr/>
            <p:nvPr/>
          </p:nvSpPr>
          <p:spPr>
            <a:xfrm>
              <a:off x="10717325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 Ekranı</a:t>
              </a:r>
            </a:p>
          </p:txBody>
        </p:sp>
        <p:sp>
          <p:nvSpPr>
            <p:cNvPr id="175" name="Rounded Rectangle 174">
              <a:extLst>
                <a:ext uri="{FF2B5EF4-FFF2-40B4-BE49-F238E27FC236}">
                  <a16:creationId xmlns:a16="http://schemas.microsoft.com/office/drawing/2014/main" id="{272F69D2-1FD9-C494-2C71-90201DC5C4D6}"/>
                </a:ext>
              </a:extLst>
            </p:cNvPr>
            <p:cNvSpPr/>
            <p:nvPr/>
          </p:nvSpPr>
          <p:spPr>
            <a:xfrm>
              <a:off x="13093426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Ödemeyi Tamamla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2623512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78745D7-BC78-4429-B7E7-1DE08CA751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9">
            <a:extLst>
              <a:ext uri="{FF2B5EF4-FFF2-40B4-BE49-F238E27FC236}">
                <a16:creationId xmlns:a16="http://schemas.microsoft.com/office/drawing/2014/main" id="{BD2A8551-DC2C-1579-3D65-1D25A397A4E2}"/>
              </a:ext>
            </a:extLst>
          </p:cNvPr>
          <p:cNvSpPr/>
          <p:nvPr/>
        </p:nvSpPr>
        <p:spPr>
          <a:xfrm>
            <a:off x="1059180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id="{7B07B102-D2AC-B527-F54A-D0181B79F97B}"/>
              </a:ext>
            </a:extLst>
          </p:cNvPr>
          <p:cNvSpPr/>
          <p:nvPr/>
        </p:nvSpPr>
        <p:spPr>
          <a:xfrm>
            <a:off x="676205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/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D00D45C7-2207-69B6-08E8-F1C17C6EE7C5}"/>
              </a:ext>
            </a:extLst>
          </p:cNvPr>
          <p:cNvSpPr/>
          <p:nvPr/>
        </p:nvSpPr>
        <p:spPr>
          <a:xfrm>
            <a:off x="14293386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/>
            <a:stretch>
              <a:fillRect t="-12349" b="-37651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id="{9B2E20CE-800E-550F-229B-9F49E4A234B8}"/>
              </a:ext>
            </a:extLst>
          </p:cNvPr>
          <p:cNvSpPr/>
          <p:nvPr/>
        </p:nvSpPr>
        <p:spPr>
          <a:xfrm>
            <a:off x="690563" y="711200"/>
            <a:ext cx="1859678" cy="316760"/>
          </a:xfrm>
          <a:custGeom>
            <a:avLst/>
            <a:gdLst/>
            <a:ahLst/>
            <a:cxnLst/>
            <a:rect l="l" t="t" r="r" b="b"/>
            <a:pathLst>
              <a:path w="489792" h="83426">
                <a:moveTo>
                  <a:pt x="0" y="0"/>
                </a:moveTo>
                <a:lnTo>
                  <a:pt x="489792" y="0"/>
                </a:lnTo>
                <a:lnTo>
                  <a:pt x="489792" y="83426"/>
                </a:lnTo>
                <a:lnTo>
                  <a:pt x="0" y="83426"/>
                </a:lnTo>
                <a:close/>
              </a:path>
            </a:pathLst>
          </a:custGeom>
          <a:solidFill>
            <a:srgbClr val="EF2D73"/>
          </a:solidFill>
        </p:spPr>
        <p:txBody>
          <a:bodyPr/>
          <a:lstStyle/>
          <a:p>
            <a:endParaRPr lang="tr-TR">
              <a:latin typeface="Bahnschrift" panose="020B0502040204020203" pitchFamily="34" charset="0"/>
            </a:endParaRPr>
          </a:p>
        </p:txBody>
      </p:sp>
      <p:sp>
        <p:nvSpPr>
          <p:cNvPr id="21" name="TextBox 21">
            <a:extLst>
              <a:ext uri="{FF2B5EF4-FFF2-40B4-BE49-F238E27FC236}">
                <a16:creationId xmlns:a16="http://schemas.microsoft.com/office/drawing/2014/main" id="{7D435371-2D4C-F9D7-7D97-5ED1BF2BED24}"/>
              </a:ext>
            </a:extLst>
          </p:cNvPr>
          <p:cNvSpPr txBox="1"/>
          <p:nvPr/>
        </p:nvSpPr>
        <p:spPr>
          <a:xfrm>
            <a:off x="1065057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Tuğçe</a:t>
            </a:r>
            <a:endParaRPr lang="en-US" sz="3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2" name="TextBox 22">
            <a:extLst>
              <a:ext uri="{FF2B5EF4-FFF2-40B4-BE49-F238E27FC236}">
                <a16:creationId xmlns:a16="http://schemas.microsoft.com/office/drawing/2014/main" id="{7DCF8CBC-C66D-6A60-0619-6A0F3FD2415A}"/>
              </a:ext>
            </a:extLst>
          </p:cNvPr>
          <p:cNvSpPr txBox="1"/>
          <p:nvPr/>
        </p:nvSpPr>
        <p:spPr>
          <a:xfrm>
            <a:off x="682082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Hülya</a:t>
            </a:r>
          </a:p>
        </p:txBody>
      </p:sp>
      <p:sp>
        <p:nvSpPr>
          <p:cNvPr id="23" name="TextBox 23">
            <a:extLst>
              <a:ext uri="{FF2B5EF4-FFF2-40B4-BE49-F238E27FC236}">
                <a16:creationId xmlns:a16="http://schemas.microsoft.com/office/drawing/2014/main" id="{E17278DB-D17A-DBD3-494D-07DB19AA6C1F}"/>
              </a:ext>
            </a:extLst>
          </p:cNvPr>
          <p:cNvSpPr txBox="1"/>
          <p:nvPr/>
        </p:nvSpPr>
        <p:spPr>
          <a:xfrm>
            <a:off x="14481172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Hakan</a:t>
            </a: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9754A720-7C77-C3E3-7201-B25989F79D45}"/>
              </a:ext>
            </a:extLst>
          </p:cNvPr>
          <p:cNvSpPr/>
          <p:nvPr/>
        </p:nvSpPr>
        <p:spPr>
          <a:xfrm>
            <a:off x="1059180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/>
            <a:stretch>
              <a:fillRect l="-40872" t="-34789" b="-76520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8" name="TextBox 18">
            <a:extLst>
              <a:ext uri="{FF2B5EF4-FFF2-40B4-BE49-F238E27FC236}">
                <a16:creationId xmlns:a16="http://schemas.microsoft.com/office/drawing/2014/main" id="{62CDACD4-0D3A-965C-8368-7FD8EDBF29F6}"/>
              </a:ext>
            </a:extLst>
          </p:cNvPr>
          <p:cNvSpPr txBox="1"/>
          <p:nvPr/>
        </p:nvSpPr>
        <p:spPr>
          <a:xfrm>
            <a:off x="1049817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3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4" name="TextBox 24">
            <a:extLst>
              <a:ext uri="{FF2B5EF4-FFF2-40B4-BE49-F238E27FC236}">
                <a16:creationId xmlns:a16="http://schemas.microsoft.com/office/drawing/2014/main" id="{5EFDE887-8781-07EC-2645-846F278C6374}"/>
              </a:ext>
            </a:extLst>
          </p:cNvPr>
          <p:cNvSpPr txBox="1"/>
          <p:nvPr/>
        </p:nvSpPr>
        <p:spPr>
          <a:xfrm>
            <a:off x="1049817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5" name="Freeform 5" descr="Meşgul durumunda olan kişi">
            <a:extLst>
              <a:ext uri="{FF2B5EF4-FFF2-40B4-BE49-F238E27FC236}">
                <a16:creationId xmlns:a16="http://schemas.microsoft.com/office/drawing/2014/main" id="{736FF253-CAD4-AA24-D778-A96A597CA40D}"/>
              </a:ext>
            </a:extLst>
          </p:cNvPr>
          <p:cNvSpPr/>
          <p:nvPr/>
        </p:nvSpPr>
        <p:spPr>
          <a:xfrm>
            <a:off x="676205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sz="3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9" name="TextBox 19">
            <a:extLst>
              <a:ext uri="{FF2B5EF4-FFF2-40B4-BE49-F238E27FC236}">
                <a16:creationId xmlns:a16="http://schemas.microsoft.com/office/drawing/2014/main" id="{EC23D397-57FD-0ADC-26FC-5AC8D658E828}"/>
              </a:ext>
            </a:extLst>
          </p:cNvPr>
          <p:cNvSpPr txBox="1"/>
          <p:nvPr/>
        </p:nvSpPr>
        <p:spPr>
          <a:xfrm>
            <a:off x="666842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Gülşen</a:t>
            </a:r>
            <a:endParaRPr lang="en-US" sz="3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5" name="TextBox 25">
            <a:extLst>
              <a:ext uri="{FF2B5EF4-FFF2-40B4-BE49-F238E27FC236}">
                <a16:creationId xmlns:a16="http://schemas.microsoft.com/office/drawing/2014/main" id="{5B9D44D6-E176-3AD5-B064-F8F402A85C8C}"/>
              </a:ext>
            </a:extLst>
          </p:cNvPr>
          <p:cNvSpPr txBox="1"/>
          <p:nvPr/>
        </p:nvSpPr>
        <p:spPr>
          <a:xfrm>
            <a:off x="666842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Müdür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BA3C3146-F71B-4068-1FF9-EE632145820E}"/>
              </a:ext>
            </a:extLst>
          </p:cNvPr>
          <p:cNvSpPr/>
          <p:nvPr/>
        </p:nvSpPr>
        <p:spPr>
          <a:xfrm>
            <a:off x="14293386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/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20" name="TextBox 20">
            <a:extLst>
              <a:ext uri="{FF2B5EF4-FFF2-40B4-BE49-F238E27FC236}">
                <a16:creationId xmlns:a16="http://schemas.microsoft.com/office/drawing/2014/main" id="{7AFB03F2-0AD4-5826-0587-20946C2C539F}"/>
              </a:ext>
            </a:extLst>
          </p:cNvPr>
          <p:cNvSpPr txBox="1"/>
          <p:nvPr/>
        </p:nvSpPr>
        <p:spPr>
          <a:xfrm>
            <a:off x="14328772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Esra</a:t>
            </a:r>
          </a:p>
        </p:txBody>
      </p:sp>
      <p:sp>
        <p:nvSpPr>
          <p:cNvPr id="26" name="TextBox 26">
            <a:extLst>
              <a:ext uri="{FF2B5EF4-FFF2-40B4-BE49-F238E27FC236}">
                <a16:creationId xmlns:a16="http://schemas.microsoft.com/office/drawing/2014/main" id="{FCE4E0EA-96EA-89B3-A42D-91D3B7A3F65E}"/>
              </a:ext>
            </a:extLst>
          </p:cNvPr>
          <p:cNvSpPr txBox="1"/>
          <p:nvPr/>
        </p:nvSpPr>
        <p:spPr>
          <a:xfrm>
            <a:off x="14328772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Proje</a:t>
            </a:r>
            <a:r>
              <a:rPr lang="en-US" sz="1500" dirty="0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Yöneticisi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7" name="TextBox 27">
            <a:extLst>
              <a:ext uri="{FF2B5EF4-FFF2-40B4-BE49-F238E27FC236}">
                <a16:creationId xmlns:a16="http://schemas.microsoft.com/office/drawing/2014/main" id="{F2EA3860-6FCE-9D42-71CD-DEEA5CF6AD4C}"/>
              </a:ext>
            </a:extLst>
          </p:cNvPr>
          <p:cNvSpPr txBox="1"/>
          <p:nvPr/>
        </p:nvSpPr>
        <p:spPr>
          <a:xfrm>
            <a:off x="1065057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Kreatif</a:t>
            </a:r>
            <a:r>
              <a:rPr lang="en-US" sz="1500" dirty="0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Direktör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8" name="TextBox 28">
            <a:extLst>
              <a:ext uri="{FF2B5EF4-FFF2-40B4-BE49-F238E27FC236}">
                <a16:creationId xmlns:a16="http://schemas.microsoft.com/office/drawing/2014/main" id="{2224097F-6EDF-E3DA-633B-211AB520EEA2}"/>
              </a:ext>
            </a:extLst>
          </p:cNvPr>
          <p:cNvSpPr txBox="1"/>
          <p:nvPr/>
        </p:nvSpPr>
        <p:spPr>
          <a:xfrm>
            <a:off x="682082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Pazarlama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9" name="TextBox 29">
            <a:extLst>
              <a:ext uri="{FF2B5EF4-FFF2-40B4-BE49-F238E27FC236}">
                <a16:creationId xmlns:a16="http://schemas.microsoft.com/office/drawing/2014/main" id="{8F0D498C-DD98-2945-CE21-4553545F5D05}"/>
              </a:ext>
            </a:extLst>
          </p:cNvPr>
          <p:cNvSpPr txBox="1"/>
          <p:nvPr/>
        </p:nvSpPr>
        <p:spPr>
          <a:xfrm>
            <a:off x="14481172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Tasarımcı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" name="TextBox 30">
            <a:extLst>
              <a:ext uri="{FF2B5EF4-FFF2-40B4-BE49-F238E27FC236}">
                <a16:creationId xmlns:a16="http://schemas.microsoft.com/office/drawing/2014/main" id="{84BCACE1-AB36-123C-9B66-FC275233DBF2}"/>
              </a:ext>
            </a:extLst>
          </p:cNvPr>
          <p:cNvSpPr txBox="1"/>
          <p:nvPr/>
        </p:nvSpPr>
        <p:spPr>
          <a:xfrm>
            <a:off x="690563" y="2476500"/>
            <a:ext cx="5123599" cy="12098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0559"/>
              </a:lnSpc>
            </a:pPr>
            <a:r>
              <a:rPr lang="en-US" sz="6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Ekip</a:t>
            </a:r>
            <a:endParaRPr lang="en-US" sz="6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8F26433-A3DC-15D4-6BAD-76203E9849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703656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D8C3BC-21F5-1410-F26A-AC16F39B81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5">
            <a:extLst>
              <a:ext uri="{FF2B5EF4-FFF2-40B4-BE49-F238E27FC236}">
                <a16:creationId xmlns:a16="http://schemas.microsoft.com/office/drawing/2014/main" id="{5DEB0771-AA4C-CED9-1A9E-E0BFF2E9F968}"/>
              </a:ext>
            </a:extLst>
          </p:cNvPr>
          <p:cNvSpPr/>
          <p:nvPr/>
        </p:nvSpPr>
        <p:spPr>
          <a:xfrm>
            <a:off x="690563" y="711200"/>
            <a:ext cx="1859678" cy="316760"/>
          </a:xfrm>
          <a:custGeom>
            <a:avLst/>
            <a:gdLst/>
            <a:ahLst/>
            <a:cxnLst/>
            <a:rect l="l" t="t" r="r" b="b"/>
            <a:pathLst>
              <a:path w="489792" h="83426">
                <a:moveTo>
                  <a:pt x="0" y="0"/>
                </a:moveTo>
                <a:lnTo>
                  <a:pt x="489792" y="0"/>
                </a:lnTo>
                <a:lnTo>
                  <a:pt x="489792" y="83426"/>
                </a:lnTo>
                <a:lnTo>
                  <a:pt x="0" y="83426"/>
                </a:lnTo>
                <a:close/>
              </a:path>
            </a:pathLst>
          </a:custGeom>
          <a:solidFill>
            <a:srgbClr val="EF2D73"/>
          </a:solidFill>
        </p:spPr>
        <p:txBody>
          <a:bodyPr/>
          <a:lstStyle/>
          <a:p>
            <a:endParaRPr lang="tr-TR">
              <a:latin typeface="Bahnschrift" panose="020B0502040204020203" pitchFamily="34" charset="0"/>
            </a:endParaRPr>
          </a:p>
        </p:txBody>
      </p:sp>
      <p:sp>
        <p:nvSpPr>
          <p:cNvPr id="10" name="TextBox 30">
            <a:extLst>
              <a:ext uri="{FF2B5EF4-FFF2-40B4-BE49-F238E27FC236}">
                <a16:creationId xmlns:a16="http://schemas.microsoft.com/office/drawing/2014/main" id="{8F55E2FD-A2B1-44F7-EA57-925D59CED379}"/>
              </a:ext>
            </a:extLst>
          </p:cNvPr>
          <p:cNvSpPr txBox="1"/>
          <p:nvPr/>
        </p:nvSpPr>
        <p:spPr>
          <a:xfrm>
            <a:off x="690563" y="2476500"/>
            <a:ext cx="5123599" cy="12098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0559"/>
              </a:lnSpc>
            </a:pPr>
            <a:r>
              <a:rPr lang="en-US" sz="6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Ekip</a:t>
            </a:r>
            <a:endParaRPr lang="en-US" sz="6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D04C45E-DDDC-7622-73EC-6227E0640B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18</a:t>
            </a:fld>
            <a:endParaRPr lang="en-US"/>
          </a:p>
        </p:txBody>
      </p:sp>
      <p:sp>
        <p:nvSpPr>
          <p:cNvPr id="2" name="TextBox 8">
            <a:extLst>
              <a:ext uri="{FF2B5EF4-FFF2-40B4-BE49-F238E27FC236}">
                <a16:creationId xmlns:a16="http://schemas.microsoft.com/office/drawing/2014/main" id="{C1CAA7D7-BEFA-5541-53D6-389177E5D79A}"/>
              </a:ext>
            </a:extLst>
          </p:cNvPr>
          <p:cNvSpPr txBox="1"/>
          <p:nvPr/>
        </p:nvSpPr>
        <p:spPr>
          <a:xfrm>
            <a:off x="1066800" y="5400000"/>
            <a:ext cx="4480881" cy="83292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yönetimi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Stratejik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düşünme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Üsy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yönetim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raporlama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278132D1-A745-82D5-9E02-81D47B07D7EF}"/>
              </a:ext>
            </a:extLst>
          </p:cNvPr>
          <p:cNvSpPr/>
          <p:nvPr/>
        </p:nvSpPr>
        <p:spPr>
          <a:xfrm>
            <a:off x="1059180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8" name="Freeform 11">
            <a:extLst>
              <a:ext uri="{FF2B5EF4-FFF2-40B4-BE49-F238E27FC236}">
                <a16:creationId xmlns:a16="http://schemas.microsoft.com/office/drawing/2014/main" id="{3692D28E-E8F4-E8AE-E86E-A20C87595559}"/>
              </a:ext>
            </a:extLst>
          </p:cNvPr>
          <p:cNvSpPr/>
          <p:nvPr/>
        </p:nvSpPr>
        <p:spPr>
          <a:xfrm>
            <a:off x="676205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 sz="3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2" name="Freeform 13">
            <a:extLst>
              <a:ext uri="{FF2B5EF4-FFF2-40B4-BE49-F238E27FC236}">
                <a16:creationId xmlns:a16="http://schemas.microsoft.com/office/drawing/2014/main" id="{7DCB323F-E9EE-3505-A137-D6FE409342E3}"/>
              </a:ext>
            </a:extLst>
          </p:cNvPr>
          <p:cNvSpPr/>
          <p:nvPr/>
        </p:nvSpPr>
        <p:spPr>
          <a:xfrm>
            <a:off x="14293386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t="-12349" b="-37651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4" name="Freeform 3">
            <a:extLst>
              <a:ext uri="{FF2B5EF4-FFF2-40B4-BE49-F238E27FC236}">
                <a16:creationId xmlns:a16="http://schemas.microsoft.com/office/drawing/2014/main" id="{26D069B1-4C9A-3AF7-E273-B0B07547E74C}"/>
              </a:ext>
            </a:extLst>
          </p:cNvPr>
          <p:cNvSpPr/>
          <p:nvPr/>
        </p:nvSpPr>
        <p:spPr>
          <a:xfrm>
            <a:off x="1059180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40872" t="-34789" b="-76520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6" name="Freeform 5" descr="Meşgul durumunda olan kişi">
            <a:extLst>
              <a:ext uri="{FF2B5EF4-FFF2-40B4-BE49-F238E27FC236}">
                <a16:creationId xmlns:a16="http://schemas.microsoft.com/office/drawing/2014/main" id="{4E33BE95-BDC1-B624-5C6E-5D88D6C63ED4}"/>
              </a:ext>
            </a:extLst>
          </p:cNvPr>
          <p:cNvSpPr/>
          <p:nvPr/>
        </p:nvSpPr>
        <p:spPr>
          <a:xfrm>
            <a:off x="676205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sz="3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7" name="Freeform 7">
            <a:extLst>
              <a:ext uri="{FF2B5EF4-FFF2-40B4-BE49-F238E27FC236}">
                <a16:creationId xmlns:a16="http://schemas.microsoft.com/office/drawing/2014/main" id="{1EFF6D2A-B29F-3AD0-9438-A76393D4DE72}"/>
              </a:ext>
            </a:extLst>
          </p:cNvPr>
          <p:cNvSpPr/>
          <p:nvPr/>
        </p:nvSpPr>
        <p:spPr>
          <a:xfrm>
            <a:off x="14293386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 sz="3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30" name="TextBox 21">
            <a:extLst>
              <a:ext uri="{FF2B5EF4-FFF2-40B4-BE49-F238E27FC236}">
                <a16:creationId xmlns:a16="http://schemas.microsoft.com/office/drawing/2014/main" id="{92115E7B-97BA-7C73-68A3-4A773B6882DD}"/>
              </a:ext>
            </a:extLst>
          </p:cNvPr>
          <p:cNvSpPr txBox="1"/>
          <p:nvPr/>
        </p:nvSpPr>
        <p:spPr>
          <a:xfrm>
            <a:off x="1065057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Tuğçe</a:t>
            </a:r>
            <a:endParaRPr lang="en-US" sz="3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1" name="TextBox 22">
            <a:extLst>
              <a:ext uri="{FF2B5EF4-FFF2-40B4-BE49-F238E27FC236}">
                <a16:creationId xmlns:a16="http://schemas.microsoft.com/office/drawing/2014/main" id="{DF1B1E23-F141-88F5-2294-A5EE9BEF32D0}"/>
              </a:ext>
            </a:extLst>
          </p:cNvPr>
          <p:cNvSpPr txBox="1"/>
          <p:nvPr/>
        </p:nvSpPr>
        <p:spPr>
          <a:xfrm>
            <a:off x="682082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Hülya</a:t>
            </a:r>
          </a:p>
        </p:txBody>
      </p:sp>
      <p:sp>
        <p:nvSpPr>
          <p:cNvPr id="32" name="TextBox 23">
            <a:extLst>
              <a:ext uri="{FF2B5EF4-FFF2-40B4-BE49-F238E27FC236}">
                <a16:creationId xmlns:a16="http://schemas.microsoft.com/office/drawing/2014/main" id="{D8B5A0CF-AA91-1909-513E-17F1CD40E1F3}"/>
              </a:ext>
            </a:extLst>
          </p:cNvPr>
          <p:cNvSpPr txBox="1"/>
          <p:nvPr/>
        </p:nvSpPr>
        <p:spPr>
          <a:xfrm>
            <a:off x="14481172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Hakan</a:t>
            </a:r>
          </a:p>
        </p:txBody>
      </p:sp>
      <p:sp>
        <p:nvSpPr>
          <p:cNvPr id="33" name="TextBox 18">
            <a:extLst>
              <a:ext uri="{FF2B5EF4-FFF2-40B4-BE49-F238E27FC236}">
                <a16:creationId xmlns:a16="http://schemas.microsoft.com/office/drawing/2014/main" id="{158A7DB0-2B51-B01C-7279-CF273E873B81}"/>
              </a:ext>
            </a:extLst>
          </p:cNvPr>
          <p:cNvSpPr txBox="1"/>
          <p:nvPr/>
        </p:nvSpPr>
        <p:spPr>
          <a:xfrm>
            <a:off x="1049817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3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4" name="TextBox 24">
            <a:extLst>
              <a:ext uri="{FF2B5EF4-FFF2-40B4-BE49-F238E27FC236}">
                <a16:creationId xmlns:a16="http://schemas.microsoft.com/office/drawing/2014/main" id="{52DE43BD-54ED-0B66-8BA9-93F89F6AD8EA}"/>
              </a:ext>
            </a:extLst>
          </p:cNvPr>
          <p:cNvSpPr txBox="1"/>
          <p:nvPr/>
        </p:nvSpPr>
        <p:spPr>
          <a:xfrm>
            <a:off x="1049817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35" name="TextBox 19">
            <a:extLst>
              <a:ext uri="{FF2B5EF4-FFF2-40B4-BE49-F238E27FC236}">
                <a16:creationId xmlns:a16="http://schemas.microsoft.com/office/drawing/2014/main" id="{AACE5058-F877-60F0-9737-4EF0CB00CED1}"/>
              </a:ext>
            </a:extLst>
          </p:cNvPr>
          <p:cNvSpPr txBox="1"/>
          <p:nvPr/>
        </p:nvSpPr>
        <p:spPr>
          <a:xfrm>
            <a:off x="666842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Gülşen</a:t>
            </a:r>
            <a:endParaRPr lang="en-US" sz="3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6" name="TextBox 25">
            <a:extLst>
              <a:ext uri="{FF2B5EF4-FFF2-40B4-BE49-F238E27FC236}">
                <a16:creationId xmlns:a16="http://schemas.microsoft.com/office/drawing/2014/main" id="{920456BC-B6EC-7C08-4E42-34DF510C200E}"/>
              </a:ext>
            </a:extLst>
          </p:cNvPr>
          <p:cNvSpPr txBox="1"/>
          <p:nvPr/>
        </p:nvSpPr>
        <p:spPr>
          <a:xfrm>
            <a:off x="666842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Müdür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37" name="TextBox 20">
            <a:extLst>
              <a:ext uri="{FF2B5EF4-FFF2-40B4-BE49-F238E27FC236}">
                <a16:creationId xmlns:a16="http://schemas.microsoft.com/office/drawing/2014/main" id="{24132445-29A9-D9D0-6A79-BD1C67223895}"/>
              </a:ext>
            </a:extLst>
          </p:cNvPr>
          <p:cNvSpPr txBox="1"/>
          <p:nvPr/>
        </p:nvSpPr>
        <p:spPr>
          <a:xfrm>
            <a:off x="14328772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Esra</a:t>
            </a:r>
          </a:p>
        </p:txBody>
      </p:sp>
      <p:sp>
        <p:nvSpPr>
          <p:cNvPr id="38" name="TextBox 26">
            <a:extLst>
              <a:ext uri="{FF2B5EF4-FFF2-40B4-BE49-F238E27FC236}">
                <a16:creationId xmlns:a16="http://schemas.microsoft.com/office/drawing/2014/main" id="{B892F354-F424-25BE-17D0-FCC09CDB6CFC}"/>
              </a:ext>
            </a:extLst>
          </p:cNvPr>
          <p:cNvSpPr txBox="1"/>
          <p:nvPr/>
        </p:nvSpPr>
        <p:spPr>
          <a:xfrm>
            <a:off x="14328772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Proje</a:t>
            </a:r>
            <a:r>
              <a:rPr lang="en-US" sz="1500" dirty="0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Yöneticisi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39" name="TextBox 27">
            <a:extLst>
              <a:ext uri="{FF2B5EF4-FFF2-40B4-BE49-F238E27FC236}">
                <a16:creationId xmlns:a16="http://schemas.microsoft.com/office/drawing/2014/main" id="{8C3BE934-E6B7-B320-E971-F7868B1C0229}"/>
              </a:ext>
            </a:extLst>
          </p:cNvPr>
          <p:cNvSpPr txBox="1"/>
          <p:nvPr/>
        </p:nvSpPr>
        <p:spPr>
          <a:xfrm>
            <a:off x="1065057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Kreatif</a:t>
            </a:r>
            <a:r>
              <a:rPr lang="en-US" sz="1500" dirty="0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Direktör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40" name="TextBox 28">
            <a:extLst>
              <a:ext uri="{FF2B5EF4-FFF2-40B4-BE49-F238E27FC236}">
                <a16:creationId xmlns:a16="http://schemas.microsoft.com/office/drawing/2014/main" id="{9CBC996D-9157-1879-169E-259C8168CA70}"/>
              </a:ext>
            </a:extLst>
          </p:cNvPr>
          <p:cNvSpPr txBox="1"/>
          <p:nvPr/>
        </p:nvSpPr>
        <p:spPr>
          <a:xfrm>
            <a:off x="682082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Pazarlama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41" name="TextBox 29">
            <a:extLst>
              <a:ext uri="{FF2B5EF4-FFF2-40B4-BE49-F238E27FC236}">
                <a16:creationId xmlns:a16="http://schemas.microsoft.com/office/drawing/2014/main" id="{642EAC0E-F532-8A10-D51D-59F7F267B00D}"/>
              </a:ext>
            </a:extLst>
          </p:cNvPr>
          <p:cNvSpPr txBox="1"/>
          <p:nvPr/>
        </p:nvSpPr>
        <p:spPr>
          <a:xfrm>
            <a:off x="14481172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Tasarımcı</a:t>
            </a:r>
            <a:endParaRPr lang="en-US" sz="1500" dirty="0">
              <a:solidFill>
                <a:srgbClr val="003682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395268426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D45A1C-B23D-BAED-C6F2-FEAEE1532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5">
            <a:extLst>
              <a:ext uri="{FF2B5EF4-FFF2-40B4-BE49-F238E27FC236}">
                <a16:creationId xmlns:a16="http://schemas.microsoft.com/office/drawing/2014/main" id="{172D1D3A-46D2-F9EC-A0CC-C6DFF70D6BE7}"/>
              </a:ext>
            </a:extLst>
          </p:cNvPr>
          <p:cNvSpPr/>
          <p:nvPr/>
        </p:nvSpPr>
        <p:spPr>
          <a:xfrm>
            <a:off x="690563" y="711200"/>
            <a:ext cx="1859678" cy="316760"/>
          </a:xfrm>
          <a:custGeom>
            <a:avLst/>
            <a:gdLst/>
            <a:ahLst/>
            <a:cxnLst/>
            <a:rect l="l" t="t" r="r" b="b"/>
            <a:pathLst>
              <a:path w="489792" h="83426">
                <a:moveTo>
                  <a:pt x="0" y="0"/>
                </a:moveTo>
                <a:lnTo>
                  <a:pt x="489792" y="0"/>
                </a:lnTo>
                <a:lnTo>
                  <a:pt x="489792" y="83426"/>
                </a:lnTo>
                <a:lnTo>
                  <a:pt x="0" y="83426"/>
                </a:lnTo>
                <a:close/>
              </a:path>
            </a:pathLst>
          </a:custGeom>
          <a:solidFill>
            <a:srgbClr val="EF2D73"/>
          </a:solidFill>
        </p:spPr>
        <p:txBody>
          <a:bodyPr/>
          <a:lstStyle/>
          <a:p>
            <a:endParaRPr lang="tr-TR">
              <a:latin typeface="Bahnschrift" panose="020B0502040204020203" pitchFamily="34" charset="0"/>
            </a:endParaRPr>
          </a:p>
        </p:txBody>
      </p:sp>
      <p:sp>
        <p:nvSpPr>
          <p:cNvPr id="10" name="TextBox 30">
            <a:extLst>
              <a:ext uri="{FF2B5EF4-FFF2-40B4-BE49-F238E27FC236}">
                <a16:creationId xmlns:a16="http://schemas.microsoft.com/office/drawing/2014/main" id="{D1E21AB3-86CB-D682-1D46-586525161B4D}"/>
              </a:ext>
            </a:extLst>
          </p:cNvPr>
          <p:cNvSpPr txBox="1"/>
          <p:nvPr/>
        </p:nvSpPr>
        <p:spPr>
          <a:xfrm>
            <a:off x="690563" y="2476500"/>
            <a:ext cx="5123599" cy="12098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0559"/>
              </a:lnSpc>
            </a:pPr>
            <a:r>
              <a:rPr lang="en-US" sz="6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6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F163DE-F082-CBAD-204F-F081E4AACD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13B1A841-94A5-B7F5-EAD8-376DB4BE808D}"/>
              </a:ext>
            </a:extLst>
          </p:cNvPr>
          <p:cNvSpPr txBox="1"/>
          <p:nvPr/>
        </p:nvSpPr>
        <p:spPr>
          <a:xfrm>
            <a:off x="1066800" y="5400000"/>
            <a:ext cx="4480881" cy="83292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Motivasyon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Organizasyon</a:t>
            </a:r>
          </a:p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Haftalık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raporlar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79B33A5F-4C89-5844-D0C0-2849EAAC4005}"/>
              </a:ext>
            </a:extLst>
          </p:cNvPr>
          <p:cNvSpPr/>
          <p:nvPr/>
        </p:nvSpPr>
        <p:spPr>
          <a:xfrm>
            <a:off x="1059180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C5FCCED3-AC7B-81EA-C79C-1A706EEE7941}"/>
              </a:ext>
            </a:extLst>
          </p:cNvPr>
          <p:cNvSpPr/>
          <p:nvPr/>
        </p:nvSpPr>
        <p:spPr>
          <a:xfrm>
            <a:off x="676205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 sz="3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9" name="Freeform 13">
            <a:extLst>
              <a:ext uri="{FF2B5EF4-FFF2-40B4-BE49-F238E27FC236}">
                <a16:creationId xmlns:a16="http://schemas.microsoft.com/office/drawing/2014/main" id="{28692E94-5483-DE73-EAEF-90CF8BD6A210}"/>
              </a:ext>
            </a:extLst>
          </p:cNvPr>
          <p:cNvSpPr/>
          <p:nvPr/>
        </p:nvSpPr>
        <p:spPr>
          <a:xfrm>
            <a:off x="14293386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t="-12349" b="-37651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21C7BADC-629C-4530-EE9B-DAE929AD8547}"/>
              </a:ext>
            </a:extLst>
          </p:cNvPr>
          <p:cNvSpPr/>
          <p:nvPr/>
        </p:nvSpPr>
        <p:spPr>
          <a:xfrm>
            <a:off x="1059180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/>
            <a:stretch>
              <a:fillRect l="-40872" t="-34789" b="-76520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3" name="Freeform 5" descr="Meşgul durumunda olan kişi">
            <a:extLst>
              <a:ext uri="{FF2B5EF4-FFF2-40B4-BE49-F238E27FC236}">
                <a16:creationId xmlns:a16="http://schemas.microsoft.com/office/drawing/2014/main" id="{495D4081-B45C-DA13-3F6E-CB0C213B9CBF}"/>
              </a:ext>
            </a:extLst>
          </p:cNvPr>
          <p:cNvSpPr/>
          <p:nvPr/>
        </p:nvSpPr>
        <p:spPr>
          <a:xfrm>
            <a:off x="676205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sz="3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8" name="Freeform 7">
            <a:extLst>
              <a:ext uri="{FF2B5EF4-FFF2-40B4-BE49-F238E27FC236}">
                <a16:creationId xmlns:a16="http://schemas.microsoft.com/office/drawing/2014/main" id="{A02B6A0F-E451-A77F-7711-5E7EB87E59D4}"/>
              </a:ext>
            </a:extLst>
          </p:cNvPr>
          <p:cNvSpPr/>
          <p:nvPr/>
        </p:nvSpPr>
        <p:spPr>
          <a:xfrm>
            <a:off x="14293386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 sz="3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9" name="TextBox 21">
            <a:extLst>
              <a:ext uri="{FF2B5EF4-FFF2-40B4-BE49-F238E27FC236}">
                <a16:creationId xmlns:a16="http://schemas.microsoft.com/office/drawing/2014/main" id="{1AC93469-02F1-757C-40A9-3E196DBE2FFA}"/>
              </a:ext>
            </a:extLst>
          </p:cNvPr>
          <p:cNvSpPr txBox="1"/>
          <p:nvPr/>
        </p:nvSpPr>
        <p:spPr>
          <a:xfrm>
            <a:off x="1065057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Tuğçe</a:t>
            </a:r>
            <a:endParaRPr lang="en-US" sz="3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0" name="TextBox 22">
            <a:extLst>
              <a:ext uri="{FF2B5EF4-FFF2-40B4-BE49-F238E27FC236}">
                <a16:creationId xmlns:a16="http://schemas.microsoft.com/office/drawing/2014/main" id="{BC505E14-3BFE-128E-DADE-8AC37E3A15AF}"/>
              </a:ext>
            </a:extLst>
          </p:cNvPr>
          <p:cNvSpPr txBox="1"/>
          <p:nvPr/>
        </p:nvSpPr>
        <p:spPr>
          <a:xfrm>
            <a:off x="682082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Hülya</a:t>
            </a:r>
          </a:p>
        </p:txBody>
      </p:sp>
      <p:sp>
        <p:nvSpPr>
          <p:cNvPr id="21" name="TextBox 23">
            <a:extLst>
              <a:ext uri="{FF2B5EF4-FFF2-40B4-BE49-F238E27FC236}">
                <a16:creationId xmlns:a16="http://schemas.microsoft.com/office/drawing/2014/main" id="{13F6A5AC-BFE7-7B8A-E6FE-0872F863EE48}"/>
              </a:ext>
            </a:extLst>
          </p:cNvPr>
          <p:cNvSpPr txBox="1"/>
          <p:nvPr/>
        </p:nvSpPr>
        <p:spPr>
          <a:xfrm>
            <a:off x="14481172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Hakan</a:t>
            </a:r>
          </a:p>
        </p:txBody>
      </p:sp>
      <p:sp>
        <p:nvSpPr>
          <p:cNvPr id="22" name="TextBox 18">
            <a:extLst>
              <a:ext uri="{FF2B5EF4-FFF2-40B4-BE49-F238E27FC236}">
                <a16:creationId xmlns:a16="http://schemas.microsoft.com/office/drawing/2014/main" id="{4EB17BD7-2E1D-5FB5-7E00-7DC5C98FAFD7}"/>
              </a:ext>
            </a:extLst>
          </p:cNvPr>
          <p:cNvSpPr txBox="1"/>
          <p:nvPr/>
        </p:nvSpPr>
        <p:spPr>
          <a:xfrm>
            <a:off x="1049817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3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3" name="TextBox 24">
            <a:extLst>
              <a:ext uri="{FF2B5EF4-FFF2-40B4-BE49-F238E27FC236}">
                <a16:creationId xmlns:a16="http://schemas.microsoft.com/office/drawing/2014/main" id="{80EE5331-852E-3B23-92E5-1F04B74DD47B}"/>
              </a:ext>
            </a:extLst>
          </p:cNvPr>
          <p:cNvSpPr txBox="1"/>
          <p:nvPr/>
        </p:nvSpPr>
        <p:spPr>
          <a:xfrm>
            <a:off x="1049817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4" name="TextBox 19">
            <a:extLst>
              <a:ext uri="{FF2B5EF4-FFF2-40B4-BE49-F238E27FC236}">
                <a16:creationId xmlns:a16="http://schemas.microsoft.com/office/drawing/2014/main" id="{344AE107-105D-F2EF-3BEE-5AD3EC60997F}"/>
              </a:ext>
            </a:extLst>
          </p:cNvPr>
          <p:cNvSpPr txBox="1"/>
          <p:nvPr/>
        </p:nvSpPr>
        <p:spPr>
          <a:xfrm>
            <a:off x="666842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Gülşen</a:t>
            </a:r>
            <a:endParaRPr lang="en-US" sz="3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5" name="TextBox 25">
            <a:extLst>
              <a:ext uri="{FF2B5EF4-FFF2-40B4-BE49-F238E27FC236}">
                <a16:creationId xmlns:a16="http://schemas.microsoft.com/office/drawing/2014/main" id="{439BF362-1443-87BB-334A-3BB38FE22102}"/>
              </a:ext>
            </a:extLst>
          </p:cNvPr>
          <p:cNvSpPr txBox="1"/>
          <p:nvPr/>
        </p:nvSpPr>
        <p:spPr>
          <a:xfrm>
            <a:off x="666842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Müdür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6" name="TextBox 20">
            <a:extLst>
              <a:ext uri="{FF2B5EF4-FFF2-40B4-BE49-F238E27FC236}">
                <a16:creationId xmlns:a16="http://schemas.microsoft.com/office/drawing/2014/main" id="{F6D47987-9C36-317C-A50E-C9C3A9F7EFCE}"/>
              </a:ext>
            </a:extLst>
          </p:cNvPr>
          <p:cNvSpPr txBox="1"/>
          <p:nvPr/>
        </p:nvSpPr>
        <p:spPr>
          <a:xfrm>
            <a:off x="14328772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Esra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40F1CDD-5815-3096-3AF3-52AA42AEE98D}"/>
              </a:ext>
            </a:extLst>
          </p:cNvPr>
          <p:cNvSpPr txBox="1"/>
          <p:nvPr/>
        </p:nvSpPr>
        <p:spPr>
          <a:xfrm>
            <a:off x="14328772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Proje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Yöneticisi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621D2E7-BDCD-E388-BD40-147C5074469E}"/>
              </a:ext>
            </a:extLst>
          </p:cNvPr>
          <p:cNvSpPr txBox="1"/>
          <p:nvPr/>
        </p:nvSpPr>
        <p:spPr>
          <a:xfrm>
            <a:off x="1065057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Kreatif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Direktör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BC4B8E0-F516-6C87-ED1D-AF574D86519A}"/>
              </a:ext>
            </a:extLst>
          </p:cNvPr>
          <p:cNvSpPr txBox="1"/>
          <p:nvPr/>
        </p:nvSpPr>
        <p:spPr>
          <a:xfrm>
            <a:off x="682082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Pazarlama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42" name="TextBox 29">
            <a:extLst>
              <a:ext uri="{FF2B5EF4-FFF2-40B4-BE49-F238E27FC236}">
                <a16:creationId xmlns:a16="http://schemas.microsoft.com/office/drawing/2014/main" id="{B471F331-8AB7-5666-CD97-C73EEC84D069}"/>
              </a:ext>
            </a:extLst>
          </p:cNvPr>
          <p:cNvSpPr txBox="1"/>
          <p:nvPr/>
        </p:nvSpPr>
        <p:spPr>
          <a:xfrm>
            <a:off x="14481172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Tasarımcı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2573068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BDEF2C-6D5B-061E-F970-07C7F89C7C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Başlık 25">
            <a:extLst>
              <a:ext uri="{FF2B5EF4-FFF2-40B4-BE49-F238E27FC236}">
                <a16:creationId xmlns:a16="http://schemas.microsoft.com/office/drawing/2014/main" id="{35B42111-9F91-87E0-852D-9DDFBA450E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İçerik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4B28E12-3F59-DAF4-EE5A-524F6DCCE7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</a:t>
            </a:fld>
            <a:endParaRPr lang="en-US"/>
          </a:p>
        </p:txBody>
      </p:sp>
      <p:graphicFrame>
        <p:nvGraphicFramePr>
          <p:cNvPr id="18" name="Tablo 17">
            <a:extLst>
              <a:ext uri="{FF2B5EF4-FFF2-40B4-BE49-F238E27FC236}">
                <a16:creationId xmlns:a16="http://schemas.microsoft.com/office/drawing/2014/main" id="{09A6F7B5-2F6E-6971-3539-B5CB751CE5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1222768"/>
              </p:ext>
            </p:extLst>
          </p:nvPr>
        </p:nvGraphicFramePr>
        <p:xfrm>
          <a:off x="702968" y="3296371"/>
          <a:ext cx="16154400" cy="369425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38600">
                  <a:extLst>
                    <a:ext uri="{9D8B030D-6E8A-4147-A177-3AD203B41FA5}">
                      <a16:colId xmlns:a16="http://schemas.microsoft.com/office/drawing/2014/main" val="3063916294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1053868177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1981204901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453386692"/>
                    </a:ext>
                  </a:extLst>
                </a:gridCol>
              </a:tblGrid>
              <a:tr h="694259"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01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02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03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04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0728440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Amacımız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Sorumluluklarımız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Organizasyon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Ekip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6452938"/>
                  </a:ext>
                </a:extLst>
              </a:tr>
              <a:tr h="951057">
                <a:tc>
                  <a:txBody>
                    <a:bodyPr/>
                    <a:lstStyle/>
                    <a:p>
                      <a:endParaRPr lang="tr-TR" sz="2000" b="1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1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1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1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336577"/>
                  </a:ext>
                </a:extLst>
              </a:tr>
              <a:tr h="694259"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05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06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07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08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340581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Rollerimiz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Hedefler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Metrikler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Kapanış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5661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4884635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3A983A4-4A77-50A1-E556-0DF11FB366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20</a:t>
            </a:fld>
            <a:endParaRPr lang="en-US"/>
          </a:p>
        </p:txBody>
      </p:sp>
      <p:sp>
        <p:nvSpPr>
          <p:cNvPr id="2" name="Başlık 1">
            <a:extLst>
              <a:ext uri="{FF2B5EF4-FFF2-40B4-BE49-F238E27FC236}">
                <a16:creationId xmlns:a16="http://schemas.microsoft.com/office/drawing/2014/main" id="{3D475195-62FD-0ECD-D8B7-F4D37AF5A42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2335" y="751598"/>
            <a:ext cx="4792663" cy="1143000"/>
          </a:xfrm>
        </p:spPr>
        <p:txBody>
          <a:bodyPr/>
          <a:lstStyle/>
          <a:p>
            <a:r>
              <a:rPr lang="tr-TR" dirty="0"/>
              <a:t>Ekip</a:t>
            </a:r>
            <a:endParaRPr lang="tr-TR" b="0" dirty="0"/>
          </a:p>
        </p:txBody>
      </p:sp>
      <p:sp>
        <p:nvSpPr>
          <p:cNvPr id="1031" name="Freeform 5">
            <a:extLst>
              <a:ext uri="{FF2B5EF4-FFF2-40B4-BE49-F238E27FC236}">
                <a16:creationId xmlns:a16="http://schemas.microsoft.com/office/drawing/2014/main" id="{53A81CC8-D8F5-8AF7-510F-862E0B4A0549}"/>
              </a:ext>
            </a:extLst>
          </p:cNvPr>
          <p:cNvSpPr/>
          <p:nvPr/>
        </p:nvSpPr>
        <p:spPr>
          <a:xfrm>
            <a:off x="5074478" y="2171700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32" name="TextBox 19">
            <a:extLst>
              <a:ext uri="{FF2B5EF4-FFF2-40B4-BE49-F238E27FC236}">
                <a16:creationId xmlns:a16="http://schemas.microsoft.com/office/drawing/2014/main" id="{4A24D3EC-F7F8-67E2-BEA2-AE091E252946}"/>
              </a:ext>
            </a:extLst>
          </p:cNvPr>
          <p:cNvSpPr txBox="1"/>
          <p:nvPr/>
        </p:nvSpPr>
        <p:spPr>
          <a:xfrm>
            <a:off x="4268498" y="3247342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33" name="TextBox 25">
            <a:extLst>
              <a:ext uri="{FF2B5EF4-FFF2-40B4-BE49-F238E27FC236}">
                <a16:creationId xmlns:a16="http://schemas.microsoft.com/office/drawing/2014/main" id="{1D597E4D-63ED-EB46-CFFA-BF69D6955364}"/>
              </a:ext>
            </a:extLst>
          </p:cNvPr>
          <p:cNvSpPr txBox="1"/>
          <p:nvPr/>
        </p:nvSpPr>
        <p:spPr>
          <a:xfrm>
            <a:off x="4268498" y="3672157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35" name="Freeform 5">
            <a:extLst>
              <a:ext uri="{FF2B5EF4-FFF2-40B4-BE49-F238E27FC236}">
                <a16:creationId xmlns:a16="http://schemas.microsoft.com/office/drawing/2014/main" id="{47B9F1CA-FE0C-2CF2-384B-95612C9B0651}"/>
              </a:ext>
            </a:extLst>
          </p:cNvPr>
          <p:cNvSpPr/>
          <p:nvPr/>
        </p:nvSpPr>
        <p:spPr>
          <a:xfrm>
            <a:off x="8295797" y="2171700"/>
            <a:ext cx="1051864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36" name="TextBox 19">
            <a:extLst>
              <a:ext uri="{FF2B5EF4-FFF2-40B4-BE49-F238E27FC236}">
                <a16:creationId xmlns:a16="http://schemas.microsoft.com/office/drawing/2014/main" id="{A7AFB79F-8FE7-5859-E1FF-31F1446DD5F5}"/>
              </a:ext>
            </a:extLst>
          </p:cNvPr>
          <p:cNvSpPr txBox="1"/>
          <p:nvPr/>
        </p:nvSpPr>
        <p:spPr>
          <a:xfrm>
            <a:off x="7489815" y="3247342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37" name="TextBox 25">
            <a:extLst>
              <a:ext uri="{FF2B5EF4-FFF2-40B4-BE49-F238E27FC236}">
                <a16:creationId xmlns:a16="http://schemas.microsoft.com/office/drawing/2014/main" id="{6AF0C0A7-1EC0-8001-E0F1-AE367F1DD643}"/>
              </a:ext>
            </a:extLst>
          </p:cNvPr>
          <p:cNvSpPr txBox="1"/>
          <p:nvPr/>
        </p:nvSpPr>
        <p:spPr>
          <a:xfrm>
            <a:off x="7489815" y="3672157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39" name="Freeform 5">
            <a:extLst>
              <a:ext uri="{FF2B5EF4-FFF2-40B4-BE49-F238E27FC236}">
                <a16:creationId xmlns:a16="http://schemas.microsoft.com/office/drawing/2014/main" id="{860B3F6B-1517-018E-6D16-674C110689B9}"/>
              </a:ext>
            </a:extLst>
          </p:cNvPr>
          <p:cNvSpPr/>
          <p:nvPr/>
        </p:nvSpPr>
        <p:spPr>
          <a:xfrm>
            <a:off x="11517112" y="2171700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40" name="TextBox 19">
            <a:extLst>
              <a:ext uri="{FF2B5EF4-FFF2-40B4-BE49-F238E27FC236}">
                <a16:creationId xmlns:a16="http://schemas.microsoft.com/office/drawing/2014/main" id="{A22B837A-4784-67A8-A60E-572C9F5A5BB5}"/>
              </a:ext>
            </a:extLst>
          </p:cNvPr>
          <p:cNvSpPr txBox="1"/>
          <p:nvPr/>
        </p:nvSpPr>
        <p:spPr>
          <a:xfrm>
            <a:off x="10711132" y="3247342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41" name="TextBox 25">
            <a:extLst>
              <a:ext uri="{FF2B5EF4-FFF2-40B4-BE49-F238E27FC236}">
                <a16:creationId xmlns:a16="http://schemas.microsoft.com/office/drawing/2014/main" id="{E8A72D7B-7745-1AD2-136F-6F1C76098FA1}"/>
              </a:ext>
            </a:extLst>
          </p:cNvPr>
          <p:cNvSpPr txBox="1"/>
          <p:nvPr/>
        </p:nvSpPr>
        <p:spPr>
          <a:xfrm>
            <a:off x="10711132" y="3672157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43" name="Freeform 5">
            <a:extLst>
              <a:ext uri="{FF2B5EF4-FFF2-40B4-BE49-F238E27FC236}">
                <a16:creationId xmlns:a16="http://schemas.microsoft.com/office/drawing/2014/main" id="{436437E0-35DA-EC51-69DF-702A5A38D916}"/>
              </a:ext>
            </a:extLst>
          </p:cNvPr>
          <p:cNvSpPr/>
          <p:nvPr/>
        </p:nvSpPr>
        <p:spPr>
          <a:xfrm>
            <a:off x="14738427" y="2171700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44" name="TextBox 19">
            <a:extLst>
              <a:ext uri="{FF2B5EF4-FFF2-40B4-BE49-F238E27FC236}">
                <a16:creationId xmlns:a16="http://schemas.microsoft.com/office/drawing/2014/main" id="{BFB9456D-498E-7B2E-EBEE-918B21956173}"/>
              </a:ext>
            </a:extLst>
          </p:cNvPr>
          <p:cNvSpPr txBox="1"/>
          <p:nvPr/>
        </p:nvSpPr>
        <p:spPr>
          <a:xfrm>
            <a:off x="13932447" y="3247342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45" name="TextBox 25">
            <a:extLst>
              <a:ext uri="{FF2B5EF4-FFF2-40B4-BE49-F238E27FC236}">
                <a16:creationId xmlns:a16="http://schemas.microsoft.com/office/drawing/2014/main" id="{399D0BB5-F616-ED83-5869-6BBEADB41680}"/>
              </a:ext>
            </a:extLst>
          </p:cNvPr>
          <p:cNvSpPr txBox="1"/>
          <p:nvPr/>
        </p:nvSpPr>
        <p:spPr>
          <a:xfrm>
            <a:off x="13932447" y="3672157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51" name="Freeform 5">
            <a:extLst>
              <a:ext uri="{FF2B5EF4-FFF2-40B4-BE49-F238E27FC236}">
                <a16:creationId xmlns:a16="http://schemas.microsoft.com/office/drawing/2014/main" id="{E2E9B016-92D5-93EA-1D92-2F3A04751281}"/>
              </a:ext>
            </a:extLst>
          </p:cNvPr>
          <p:cNvSpPr/>
          <p:nvPr/>
        </p:nvSpPr>
        <p:spPr>
          <a:xfrm>
            <a:off x="5074478" y="443978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52" name="TextBox 19">
            <a:extLst>
              <a:ext uri="{FF2B5EF4-FFF2-40B4-BE49-F238E27FC236}">
                <a16:creationId xmlns:a16="http://schemas.microsoft.com/office/drawing/2014/main" id="{9ED78478-2F21-BCE7-78E1-4B897B823A76}"/>
              </a:ext>
            </a:extLst>
          </p:cNvPr>
          <p:cNvSpPr txBox="1"/>
          <p:nvPr/>
        </p:nvSpPr>
        <p:spPr>
          <a:xfrm>
            <a:off x="4268498" y="551543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53" name="TextBox 25">
            <a:extLst>
              <a:ext uri="{FF2B5EF4-FFF2-40B4-BE49-F238E27FC236}">
                <a16:creationId xmlns:a16="http://schemas.microsoft.com/office/drawing/2014/main" id="{023E5998-3DC9-F6F1-9409-32FF9AAC13D7}"/>
              </a:ext>
            </a:extLst>
          </p:cNvPr>
          <p:cNvSpPr txBox="1"/>
          <p:nvPr/>
        </p:nvSpPr>
        <p:spPr>
          <a:xfrm>
            <a:off x="4268498" y="594024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55" name="Freeform 5">
            <a:extLst>
              <a:ext uri="{FF2B5EF4-FFF2-40B4-BE49-F238E27FC236}">
                <a16:creationId xmlns:a16="http://schemas.microsoft.com/office/drawing/2014/main" id="{62076239-D928-68C9-438E-475FF874C9EE}"/>
              </a:ext>
            </a:extLst>
          </p:cNvPr>
          <p:cNvSpPr/>
          <p:nvPr/>
        </p:nvSpPr>
        <p:spPr>
          <a:xfrm>
            <a:off x="8295795" y="443978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56" name="TextBox 19">
            <a:extLst>
              <a:ext uri="{FF2B5EF4-FFF2-40B4-BE49-F238E27FC236}">
                <a16:creationId xmlns:a16="http://schemas.microsoft.com/office/drawing/2014/main" id="{8BEDFEBB-9494-F65F-9ADD-B4F7CD381032}"/>
              </a:ext>
            </a:extLst>
          </p:cNvPr>
          <p:cNvSpPr txBox="1"/>
          <p:nvPr/>
        </p:nvSpPr>
        <p:spPr>
          <a:xfrm>
            <a:off x="7489815" y="551543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57" name="TextBox 25">
            <a:extLst>
              <a:ext uri="{FF2B5EF4-FFF2-40B4-BE49-F238E27FC236}">
                <a16:creationId xmlns:a16="http://schemas.microsoft.com/office/drawing/2014/main" id="{9059097C-FC7E-5F23-3C95-3B64972FF25C}"/>
              </a:ext>
            </a:extLst>
          </p:cNvPr>
          <p:cNvSpPr txBox="1"/>
          <p:nvPr/>
        </p:nvSpPr>
        <p:spPr>
          <a:xfrm>
            <a:off x="7489815" y="594024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59" name="Freeform 5">
            <a:extLst>
              <a:ext uri="{FF2B5EF4-FFF2-40B4-BE49-F238E27FC236}">
                <a16:creationId xmlns:a16="http://schemas.microsoft.com/office/drawing/2014/main" id="{5C805830-32CC-3689-AAF7-C7D7733A142A}"/>
              </a:ext>
            </a:extLst>
          </p:cNvPr>
          <p:cNvSpPr/>
          <p:nvPr/>
        </p:nvSpPr>
        <p:spPr>
          <a:xfrm>
            <a:off x="11517112" y="443978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60" name="TextBox 19">
            <a:extLst>
              <a:ext uri="{FF2B5EF4-FFF2-40B4-BE49-F238E27FC236}">
                <a16:creationId xmlns:a16="http://schemas.microsoft.com/office/drawing/2014/main" id="{6C9C5367-0920-A8C0-C480-4919F25015AA}"/>
              </a:ext>
            </a:extLst>
          </p:cNvPr>
          <p:cNvSpPr txBox="1"/>
          <p:nvPr/>
        </p:nvSpPr>
        <p:spPr>
          <a:xfrm>
            <a:off x="10711132" y="551543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61" name="TextBox 25">
            <a:extLst>
              <a:ext uri="{FF2B5EF4-FFF2-40B4-BE49-F238E27FC236}">
                <a16:creationId xmlns:a16="http://schemas.microsoft.com/office/drawing/2014/main" id="{932EA29D-977F-BC9F-2AF4-5AFBCFD140C2}"/>
              </a:ext>
            </a:extLst>
          </p:cNvPr>
          <p:cNvSpPr txBox="1"/>
          <p:nvPr/>
        </p:nvSpPr>
        <p:spPr>
          <a:xfrm>
            <a:off x="10711132" y="594024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63" name="Freeform 5">
            <a:extLst>
              <a:ext uri="{FF2B5EF4-FFF2-40B4-BE49-F238E27FC236}">
                <a16:creationId xmlns:a16="http://schemas.microsoft.com/office/drawing/2014/main" id="{45546A74-DC13-CBCA-AB70-BF7EF3B7A608}"/>
              </a:ext>
            </a:extLst>
          </p:cNvPr>
          <p:cNvSpPr/>
          <p:nvPr/>
        </p:nvSpPr>
        <p:spPr>
          <a:xfrm>
            <a:off x="14738427" y="443978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64" name="TextBox 19">
            <a:extLst>
              <a:ext uri="{FF2B5EF4-FFF2-40B4-BE49-F238E27FC236}">
                <a16:creationId xmlns:a16="http://schemas.microsoft.com/office/drawing/2014/main" id="{DA30F167-890E-2F10-C68D-1DF1FE48EEC2}"/>
              </a:ext>
            </a:extLst>
          </p:cNvPr>
          <p:cNvSpPr txBox="1"/>
          <p:nvPr/>
        </p:nvSpPr>
        <p:spPr>
          <a:xfrm>
            <a:off x="13932447" y="551543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65" name="TextBox 25">
            <a:extLst>
              <a:ext uri="{FF2B5EF4-FFF2-40B4-BE49-F238E27FC236}">
                <a16:creationId xmlns:a16="http://schemas.microsoft.com/office/drawing/2014/main" id="{57972FD5-843D-5F0D-B49E-E4D4B34E161F}"/>
              </a:ext>
            </a:extLst>
          </p:cNvPr>
          <p:cNvSpPr txBox="1"/>
          <p:nvPr/>
        </p:nvSpPr>
        <p:spPr>
          <a:xfrm>
            <a:off x="13932447" y="594024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71" name="Freeform 5">
            <a:extLst>
              <a:ext uri="{FF2B5EF4-FFF2-40B4-BE49-F238E27FC236}">
                <a16:creationId xmlns:a16="http://schemas.microsoft.com/office/drawing/2014/main" id="{73626B99-0D3C-F224-3631-44BAA8D3A7BA}"/>
              </a:ext>
            </a:extLst>
          </p:cNvPr>
          <p:cNvSpPr/>
          <p:nvPr/>
        </p:nvSpPr>
        <p:spPr>
          <a:xfrm>
            <a:off x="5073180" y="663167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72" name="TextBox 19">
            <a:extLst>
              <a:ext uri="{FF2B5EF4-FFF2-40B4-BE49-F238E27FC236}">
                <a16:creationId xmlns:a16="http://schemas.microsoft.com/office/drawing/2014/main" id="{B8EFD8AB-8095-12DD-D4CA-D0ED1CDEF8E9}"/>
              </a:ext>
            </a:extLst>
          </p:cNvPr>
          <p:cNvSpPr txBox="1"/>
          <p:nvPr/>
        </p:nvSpPr>
        <p:spPr>
          <a:xfrm>
            <a:off x="4267200" y="770732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73" name="TextBox 25">
            <a:extLst>
              <a:ext uri="{FF2B5EF4-FFF2-40B4-BE49-F238E27FC236}">
                <a16:creationId xmlns:a16="http://schemas.microsoft.com/office/drawing/2014/main" id="{31BD6E01-CC64-671F-7015-DBD8FF21708B}"/>
              </a:ext>
            </a:extLst>
          </p:cNvPr>
          <p:cNvSpPr txBox="1"/>
          <p:nvPr/>
        </p:nvSpPr>
        <p:spPr>
          <a:xfrm>
            <a:off x="4267200" y="813213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75" name="Freeform 5">
            <a:extLst>
              <a:ext uri="{FF2B5EF4-FFF2-40B4-BE49-F238E27FC236}">
                <a16:creationId xmlns:a16="http://schemas.microsoft.com/office/drawing/2014/main" id="{FC203126-5329-68B9-2862-A4CF07BD6893}"/>
              </a:ext>
            </a:extLst>
          </p:cNvPr>
          <p:cNvSpPr/>
          <p:nvPr/>
        </p:nvSpPr>
        <p:spPr>
          <a:xfrm>
            <a:off x="8294497" y="663167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76" name="TextBox 19">
            <a:extLst>
              <a:ext uri="{FF2B5EF4-FFF2-40B4-BE49-F238E27FC236}">
                <a16:creationId xmlns:a16="http://schemas.microsoft.com/office/drawing/2014/main" id="{1A8E52CB-7CFB-7F88-9C0E-0257D23A32E6}"/>
              </a:ext>
            </a:extLst>
          </p:cNvPr>
          <p:cNvSpPr txBox="1"/>
          <p:nvPr/>
        </p:nvSpPr>
        <p:spPr>
          <a:xfrm>
            <a:off x="7488517" y="770732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77" name="TextBox 25">
            <a:extLst>
              <a:ext uri="{FF2B5EF4-FFF2-40B4-BE49-F238E27FC236}">
                <a16:creationId xmlns:a16="http://schemas.microsoft.com/office/drawing/2014/main" id="{61164DF1-C8D8-87D2-3F79-224824DAD3ED}"/>
              </a:ext>
            </a:extLst>
          </p:cNvPr>
          <p:cNvSpPr txBox="1"/>
          <p:nvPr/>
        </p:nvSpPr>
        <p:spPr>
          <a:xfrm>
            <a:off x="7488517" y="813213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79" name="Freeform 5">
            <a:extLst>
              <a:ext uri="{FF2B5EF4-FFF2-40B4-BE49-F238E27FC236}">
                <a16:creationId xmlns:a16="http://schemas.microsoft.com/office/drawing/2014/main" id="{9826F9B7-A831-83DF-F705-04A491008B4E}"/>
              </a:ext>
            </a:extLst>
          </p:cNvPr>
          <p:cNvSpPr/>
          <p:nvPr/>
        </p:nvSpPr>
        <p:spPr>
          <a:xfrm>
            <a:off x="11515814" y="663167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80" name="TextBox 19">
            <a:extLst>
              <a:ext uri="{FF2B5EF4-FFF2-40B4-BE49-F238E27FC236}">
                <a16:creationId xmlns:a16="http://schemas.microsoft.com/office/drawing/2014/main" id="{36707680-6189-17CB-D8D1-7D7C35D1F062}"/>
              </a:ext>
            </a:extLst>
          </p:cNvPr>
          <p:cNvSpPr txBox="1"/>
          <p:nvPr/>
        </p:nvSpPr>
        <p:spPr>
          <a:xfrm>
            <a:off x="10709834" y="770732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81" name="TextBox 25">
            <a:extLst>
              <a:ext uri="{FF2B5EF4-FFF2-40B4-BE49-F238E27FC236}">
                <a16:creationId xmlns:a16="http://schemas.microsoft.com/office/drawing/2014/main" id="{868D90E2-B006-22D5-6E84-7CFF506C146B}"/>
              </a:ext>
            </a:extLst>
          </p:cNvPr>
          <p:cNvSpPr txBox="1"/>
          <p:nvPr/>
        </p:nvSpPr>
        <p:spPr>
          <a:xfrm>
            <a:off x="10709834" y="813213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83" name="Freeform 5">
            <a:extLst>
              <a:ext uri="{FF2B5EF4-FFF2-40B4-BE49-F238E27FC236}">
                <a16:creationId xmlns:a16="http://schemas.microsoft.com/office/drawing/2014/main" id="{F153D8EF-C761-86CF-F096-0933E1B73E86}"/>
              </a:ext>
            </a:extLst>
          </p:cNvPr>
          <p:cNvSpPr/>
          <p:nvPr/>
        </p:nvSpPr>
        <p:spPr>
          <a:xfrm>
            <a:off x="14737129" y="663167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84" name="TextBox 19">
            <a:extLst>
              <a:ext uri="{FF2B5EF4-FFF2-40B4-BE49-F238E27FC236}">
                <a16:creationId xmlns:a16="http://schemas.microsoft.com/office/drawing/2014/main" id="{624AD5CD-52DD-DD0E-744C-6976D4DD6958}"/>
              </a:ext>
            </a:extLst>
          </p:cNvPr>
          <p:cNvSpPr txBox="1"/>
          <p:nvPr/>
        </p:nvSpPr>
        <p:spPr>
          <a:xfrm>
            <a:off x="13931149" y="770732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85" name="TextBox 25">
            <a:extLst>
              <a:ext uri="{FF2B5EF4-FFF2-40B4-BE49-F238E27FC236}">
                <a16:creationId xmlns:a16="http://schemas.microsoft.com/office/drawing/2014/main" id="{235648E6-F57B-336A-89FD-6F2B5F9C5373}"/>
              </a:ext>
            </a:extLst>
          </p:cNvPr>
          <p:cNvSpPr txBox="1"/>
          <p:nvPr/>
        </p:nvSpPr>
        <p:spPr>
          <a:xfrm>
            <a:off x="13931149" y="813213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86" name="Freeform 3">
            <a:extLst>
              <a:ext uri="{FF2B5EF4-FFF2-40B4-BE49-F238E27FC236}">
                <a16:creationId xmlns:a16="http://schemas.microsoft.com/office/drawing/2014/main" id="{DA631FBE-CF88-F39D-5A89-F620E8844458}"/>
              </a:ext>
            </a:extLst>
          </p:cNvPr>
          <p:cNvSpPr/>
          <p:nvPr/>
        </p:nvSpPr>
        <p:spPr>
          <a:xfrm>
            <a:off x="5073848" y="2182810"/>
            <a:ext cx="1051200" cy="10512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52853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26A327-CAD2-35BF-DA0D-9556FF492E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9">
            <a:extLst>
              <a:ext uri="{FF2B5EF4-FFF2-40B4-BE49-F238E27FC236}">
                <a16:creationId xmlns:a16="http://schemas.microsoft.com/office/drawing/2014/main" id="{6BDDEF92-5182-8EFC-3AFE-40E6819BC459}"/>
              </a:ext>
            </a:extLst>
          </p:cNvPr>
          <p:cNvSpPr/>
          <p:nvPr/>
        </p:nvSpPr>
        <p:spPr>
          <a:xfrm>
            <a:off x="1499012" y="7139832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/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>
              <a:latin typeface="Bahnschrift" panose="020B0502040204020203" pitchFamily="34" charset="0"/>
            </a:endParaRPr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id="{EDCC3D82-5F84-29CC-276B-E3A7766C5408}"/>
              </a:ext>
            </a:extLst>
          </p:cNvPr>
          <p:cNvSpPr/>
          <p:nvPr/>
        </p:nvSpPr>
        <p:spPr>
          <a:xfrm>
            <a:off x="1499012" y="6278799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/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>
              <a:latin typeface="Bahnschrift" panose="020B0502040204020203" pitchFamily="34" charset="0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E2FA2B83-276E-B93A-C12C-FFBC803FF914}"/>
              </a:ext>
            </a:extLst>
          </p:cNvPr>
          <p:cNvSpPr/>
          <p:nvPr/>
        </p:nvSpPr>
        <p:spPr>
          <a:xfrm>
            <a:off x="1499012" y="8000864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/>
            <a:stretch>
              <a:fillRect t="-12349" b="-37651"/>
            </a:stretch>
          </a:blipFill>
        </p:spPr>
        <p:txBody>
          <a:bodyPr/>
          <a:lstStyle/>
          <a:p>
            <a:endParaRPr lang="tr-TR">
              <a:latin typeface="Bahnschrift" panose="020B0502040204020203" pitchFamily="34" charset="0"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44F15643-FD49-8295-6930-7155C18D3948}"/>
              </a:ext>
            </a:extLst>
          </p:cNvPr>
          <p:cNvSpPr/>
          <p:nvPr/>
        </p:nvSpPr>
        <p:spPr>
          <a:xfrm>
            <a:off x="1499012" y="4556733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/>
            <a:stretch>
              <a:fillRect l="-40872" t="-34789" b="-76520"/>
            </a:stretch>
          </a:blipFill>
        </p:spPr>
        <p:txBody>
          <a:bodyPr/>
          <a:lstStyle/>
          <a:p>
            <a:endParaRPr lang="tr-TR">
              <a:latin typeface="Bahnschrift" panose="020B0502040204020203" pitchFamily="34" charset="0"/>
            </a:endParaRPr>
          </a:p>
        </p:txBody>
      </p:sp>
      <p:sp>
        <p:nvSpPr>
          <p:cNvPr id="5" name="Freeform 5" descr="Meşgul durumunda olan kişi">
            <a:extLst>
              <a:ext uri="{FF2B5EF4-FFF2-40B4-BE49-F238E27FC236}">
                <a16:creationId xmlns:a16="http://schemas.microsoft.com/office/drawing/2014/main" id="{A7C803FF-C98C-CD2A-719F-93AA29B4F4E8}"/>
              </a:ext>
            </a:extLst>
          </p:cNvPr>
          <p:cNvSpPr/>
          <p:nvPr/>
        </p:nvSpPr>
        <p:spPr>
          <a:xfrm>
            <a:off x="1499012" y="3695700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dirty="0">
              <a:latin typeface="Bahnschrift" panose="020B0502040204020203" pitchFamily="34" charset="0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B2356F57-29CC-4D66-C3AB-218B66D52DED}"/>
              </a:ext>
            </a:extLst>
          </p:cNvPr>
          <p:cNvSpPr/>
          <p:nvPr/>
        </p:nvSpPr>
        <p:spPr>
          <a:xfrm>
            <a:off x="1499012" y="5417766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8"/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>
              <a:latin typeface="Bahnschrift" panose="020B0502040204020203" pitchFamily="34" charset="0"/>
            </a:endParaRPr>
          </a:p>
        </p:txBody>
      </p:sp>
      <p:sp>
        <p:nvSpPr>
          <p:cNvPr id="4" name="Başlık 3">
            <a:extLst>
              <a:ext uri="{FF2B5EF4-FFF2-40B4-BE49-F238E27FC236}">
                <a16:creationId xmlns:a16="http://schemas.microsoft.com/office/drawing/2014/main" id="{F8DA1E8C-AC7F-B432-C273-9D40D47175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Rollerimiz</a:t>
            </a:r>
          </a:p>
        </p:txBody>
      </p:sp>
      <p:graphicFrame>
        <p:nvGraphicFramePr>
          <p:cNvPr id="8" name="Tablo 7">
            <a:extLst>
              <a:ext uri="{FF2B5EF4-FFF2-40B4-BE49-F238E27FC236}">
                <a16:creationId xmlns:a16="http://schemas.microsoft.com/office/drawing/2014/main" id="{70B9D6B9-B59A-722B-F3E4-11CEEC8348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7614621"/>
              </p:ext>
            </p:extLst>
          </p:nvPr>
        </p:nvGraphicFramePr>
        <p:xfrm>
          <a:off x="2590800" y="2857501"/>
          <a:ext cx="15018435" cy="5867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64420">
                  <a:extLst>
                    <a:ext uri="{9D8B030D-6E8A-4147-A177-3AD203B41FA5}">
                      <a16:colId xmlns:a16="http://schemas.microsoft.com/office/drawing/2014/main" val="3410714355"/>
                    </a:ext>
                  </a:extLst>
                </a:gridCol>
                <a:gridCol w="1251536">
                  <a:extLst>
                    <a:ext uri="{9D8B030D-6E8A-4147-A177-3AD203B41FA5}">
                      <a16:colId xmlns:a16="http://schemas.microsoft.com/office/drawing/2014/main" val="1839250885"/>
                    </a:ext>
                  </a:extLst>
                </a:gridCol>
                <a:gridCol w="2581293">
                  <a:extLst>
                    <a:ext uri="{9D8B030D-6E8A-4147-A177-3AD203B41FA5}">
                      <a16:colId xmlns:a16="http://schemas.microsoft.com/office/drawing/2014/main" val="100740447"/>
                    </a:ext>
                  </a:extLst>
                </a:gridCol>
                <a:gridCol w="9621186">
                  <a:extLst>
                    <a:ext uri="{9D8B030D-6E8A-4147-A177-3AD203B41FA5}">
                      <a16:colId xmlns:a16="http://schemas.microsoft.com/office/drawing/2014/main" val="1992125319"/>
                    </a:ext>
                  </a:extLst>
                </a:gridCol>
              </a:tblGrid>
              <a:tr h="838200">
                <a:tc>
                  <a:txBody>
                    <a:bodyPr/>
                    <a:lstStyle/>
                    <a:p>
                      <a:pPr algn="l"/>
                      <a:endParaRPr lang="tr-TR" sz="1500" b="1" i="0">
                        <a:solidFill>
                          <a:srgbClr val="2E3136"/>
                        </a:solidFill>
                        <a:latin typeface="Bahnschrift" panose="020B0502040204020203" pitchFamily="34" charset="0"/>
                        <a:cs typeface="Bahnschrift Light" panose="020F0302020204030204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1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  <a:cs typeface="Bahnschrift Light" panose="020F0302020204030204" pitchFamily="34" charset="0"/>
                        </a:rPr>
                        <a:t>Tecrübe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1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  <a:cs typeface="Bahnschrift Light" panose="020F0302020204030204" pitchFamily="34" charset="0"/>
                        </a:rPr>
                        <a:t>Unvan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1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  <a:cs typeface="Bahnschrift Light" panose="020F0302020204030204" pitchFamily="34" charset="0"/>
                        </a:rPr>
                        <a:t>Sorumluluk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0750928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Ayşe A.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+25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Müdür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Hedef ve stratejiler, Yıllık ve çeyrek bazlı planlar, Rakip ve pazar analizleri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2046014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Fatma B.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+15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Yönetmen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Yönetim sunumu organizasyonu, Dijital reklam yönetimi, SEO ve SEM stratejileri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7006864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Hayriye C.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+8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Kıdemli Uzman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Kampanya raporlama, Kampanya operasyonları, Web site yönetimi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9659241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Hülya D.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+5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Uzman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Satış destek, Satış toplantıları planlama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9119381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Tuğçe E.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+2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Uzman Yardımcısı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İçerik üretimi, Anahtar kelime araştırması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5035352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Hakan F.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+5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Uzman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Dijital ve sosyal medya içerikleri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61311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175060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aşlık 3">
            <a:extLst>
              <a:ext uri="{FF2B5EF4-FFF2-40B4-BE49-F238E27FC236}">
                <a16:creationId xmlns:a16="http://schemas.microsoft.com/office/drawing/2014/main" id="{A532B296-2E6B-ECBA-174E-F18ACFB192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E45071D-A280-988B-003C-8E1E6556F0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6D0B789-B396-C17B-AE9E-B37CE8DDFC68}"/>
              </a:ext>
            </a:extLst>
          </p:cNvPr>
          <p:cNvGrpSpPr/>
          <p:nvPr/>
        </p:nvGrpSpPr>
        <p:grpSpPr>
          <a:xfrm>
            <a:off x="1066800" y="2933700"/>
            <a:ext cx="16154400" cy="5421920"/>
            <a:chOff x="1066800" y="2933700"/>
            <a:chExt cx="16154400" cy="5421920"/>
          </a:xfrm>
          <a:solidFill>
            <a:srgbClr val="003682"/>
          </a:solidFill>
        </p:grpSpPr>
        <p:sp>
          <p:nvSpPr>
            <p:cNvPr id="35" name="Yuvarlatılmış Dikdörtgen 34">
              <a:extLst>
                <a:ext uri="{FF2B5EF4-FFF2-40B4-BE49-F238E27FC236}">
                  <a16:creationId xmlns:a16="http://schemas.microsoft.com/office/drawing/2014/main" id="{6FF3A05B-1DBE-E11B-4220-58CD3B1AC88A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CEO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36" name="Yuvarlatılmış Dikdörtgen 35">
              <a:extLst>
                <a:ext uri="{FF2B5EF4-FFF2-40B4-BE49-F238E27FC236}">
                  <a16:creationId xmlns:a16="http://schemas.microsoft.com/office/drawing/2014/main" id="{03DB47D2-6876-5EE5-E1C2-C7775F2B8553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Marketing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37" name="Yuvarlatılmış Dikdörtgen 36">
              <a:extLst>
                <a:ext uri="{FF2B5EF4-FFF2-40B4-BE49-F238E27FC236}">
                  <a16:creationId xmlns:a16="http://schemas.microsoft.com/office/drawing/2014/main" id="{E01E770D-92D5-704A-84C7-EBDB6B65C516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38" name="Yuvarlatılmış Dikdörtgen 37">
              <a:extLst>
                <a:ext uri="{FF2B5EF4-FFF2-40B4-BE49-F238E27FC236}">
                  <a16:creationId xmlns:a16="http://schemas.microsoft.com/office/drawing/2014/main" id="{996996E5-E2C6-F0D3-7742-EB6D82E88544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Finance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39" name="Yuvarlatılmış Dikdörtgen 38">
              <a:extLst>
                <a:ext uri="{FF2B5EF4-FFF2-40B4-BE49-F238E27FC236}">
                  <a16:creationId xmlns:a16="http://schemas.microsoft.com/office/drawing/2014/main" id="{1CF4FA63-2B8D-2302-70FF-8AF583B53366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Academy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1" name="Yuvarlatılmış Dikdörtgen 40">
              <a:extLst>
                <a:ext uri="{FF2B5EF4-FFF2-40B4-BE49-F238E27FC236}">
                  <a16:creationId xmlns:a16="http://schemas.microsoft.com/office/drawing/2014/main" id="{7CCDFA30-9D25-1FA7-5F23-A3EE1BB9D06D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R&amp;D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45" name="Dirsek Bağlayıcısı 44">
              <a:extLst>
                <a:ext uri="{FF2B5EF4-FFF2-40B4-BE49-F238E27FC236}">
                  <a16:creationId xmlns:a16="http://schemas.microsoft.com/office/drawing/2014/main" id="{2558C88E-7E8B-BFD2-EC1D-1C6A753B848B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Dirsek Bağlayıcısı 45">
              <a:extLst>
                <a:ext uri="{FF2B5EF4-FFF2-40B4-BE49-F238E27FC236}">
                  <a16:creationId xmlns:a16="http://schemas.microsoft.com/office/drawing/2014/main" id="{2F5521B5-1B06-FAAC-74EF-22BBA7EF762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grpFill/>
            <a:ln w="19050" cap="flat">
              <a:solidFill>
                <a:srgbClr val="17419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Dirsek Bağlayıcısı 46">
              <a:extLst>
                <a:ext uri="{FF2B5EF4-FFF2-40B4-BE49-F238E27FC236}">
                  <a16:creationId xmlns:a16="http://schemas.microsoft.com/office/drawing/2014/main" id="{CFFBA6C4-8837-2F90-C5BE-46D4D21D0CF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Dirsek Bağlayıcısı 47">
              <a:extLst>
                <a:ext uri="{FF2B5EF4-FFF2-40B4-BE49-F238E27FC236}">
                  <a16:creationId xmlns:a16="http://schemas.microsoft.com/office/drawing/2014/main" id="{EC76D98A-9C51-F2A6-EC39-346A433B76B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Dirsek Bağlayıcısı 48">
              <a:extLst>
                <a:ext uri="{FF2B5EF4-FFF2-40B4-BE49-F238E27FC236}">
                  <a16:creationId xmlns:a16="http://schemas.microsoft.com/office/drawing/2014/main" id="{DFCA4ADE-7B06-1462-B80A-F92A12EAA902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Yuvarlatılmış Dikdörtgen 4">
              <a:extLst>
                <a:ext uri="{FF2B5EF4-FFF2-40B4-BE49-F238E27FC236}">
                  <a16:creationId xmlns:a16="http://schemas.microsoft.com/office/drawing/2014/main" id="{1839F1B9-3D39-AC92-F9EE-BEF02E9401AB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Development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6" name="Yuvarlatılmış Dikdörtgen 5">
              <a:extLst>
                <a:ext uri="{FF2B5EF4-FFF2-40B4-BE49-F238E27FC236}">
                  <a16:creationId xmlns:a16="http://schemas.microsoft.com/office/drawing/2014/main" id="{3A8A7EAF-3A5A-096C-338B-9AAD31627E66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Operation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7" name="Dirsek Bağlayıcısı 6">
              <a:extLst>
                <a:ext uri="{FF2B5EF4-FFF2-40B4-BE49-F238E27FC236}">
                  <a16:creationId xmlns:a16="http://schemas.microsoft.com/office/drawing/2014/main" id="{23FB1BE9-4373-6BEF-3CB1-B71C44F44D3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Dirsek Bağlayıcısı 9">
              <a:extLst>
                <a:ext uri="{FF2B5EF4-FFF2-40B4-BE49-F238E27FC236}">
                  <a16:creationId xmlns:a16="http://schemas.microsoft.com/office/drawing/2014/main" id="{AA3078C0-7035-8554-54CB-D8453B0E3845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67412B-E979-7A80-3651-A723168C8B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12AEB-29FC-8B8B-908A-B31D36517322}"/>
              </a:ext>
            </a:extLst>
          </p:cNvPr>
          <p:cNvGrpSpPr/>
          <p:nvPr/>
        </p:nvGrpSpPr>
        <p:grpSpPr>
          <a:xfrm>
            <a:off x="-4343400" y="3895784"/>
            <a:ext cx="16154400" cy="5421920"/>
            <a:chOff x="1066800" y="2933700"/>
            <a:chExt cx="16154400" cy="5421920"/>
          </a:xfrm>
          <a:solidFill>
            <a:srgbClr val="003682"/>
          </a:solidFill>
        </p:grpSpPr>
        <p:sp>
          <p:nvSpPr>
            <p:cNvPr id="13" name="Yuvarlatılmış Dikdörtgen 34">
              <a:extLst>
                <a:ext uri="{FF2B5EF4-FFF2-40B4-BE49-F238E27FC236}">
                  <a16:creationId xmlns:a16="http://schemas.microsoft.com/office/drawing/2014/main" id="{A78D5BB5-930B-5DF6-DA58-18904F24B238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ound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CEO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001749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14" name="Yuvarlatılmış Dikdörtgen 35">
              <a:extLst>
                <a:ext uri="{FF2B5EF4-FFF2-40B4-BE49-F238E27FC236}">
                  <a16:creationId xmlns:a16="http://schemas.microsoft.com/office/drawing/2014/main" id="{5459B997-8401-3DFB-C570-3D85B34DC2EB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Marketing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15" name="Yuvarlatılmış Dikdörtgen 36">
              <a:extLst>
                <a:ext uri="{FF2B5EF4-FFF2-40B4-BE49-F238E27FC236}">
                  <a16:creationId xmlns:a16="http://schemas.microsoft.com/office/drawing/2014/main" id="{3C1DAD71-27D1-EC0B-50F1-B992094C4B25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16" name="Yuvarlatılmış Dikdörtgen 37">
              <a:extLst>
                <a:ext uri="{FF2B5EF4-FFF2-40B4-BE49-F238E27FC236}">
                  <a16:creationId xmlns:a16="http://schemas.microsoft.com/office/drawing/2014/main" id="{754DDCBA-1623-DDBF-1C7E-B2444CA54160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Finance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17" name="Yuvarlatılmış Dikdörtgen 38">
              <a:extLst>
                <a:ext uri="{FF2B5EF4-FFF2-40B4-BE49-F238E27FC236}">
                  <a16:creationId xmlns:a16="http://schemas.microsoft.com/office/drawing/2014/main" id="{551514F8-B635-2006-9DAF-BAD08C04F535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Academy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18" name="Yuvarlatılmış Dikdörtgen 40">
              <a:extLst>
                <a:ext uri="{FF2B5EF4-FFF2-40B4-BE49-F238E27FC236}">
                  <a16:creationId xmlns:a16="http://schemas.microsoft.com/office/drawing/2014/main" id="{826419D9-E466-BFB0-5E8C-044B66F6E8AB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R&amp;D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19" name="Dirsek Bağlayıcısı 44">
              <a:extLst>
                <a:ext uri="{FF2B5EF4-FFF2-40B4-BE49-F238E27FC236}">
                  <a16:creationId xmlns:a16="http://schemas.microsoft.com/office/drawing/2014/main" id="{7290AC6D-1EF4-9A9D-BAB7-5A6F0C710295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Dirsek Bağlayıcısı 45">
              <a:extLst>
                <a:ext uri="{FF2B5EF4-FFF2-40B4-BE49-F238E27FC236}">
                  <a16:creationId xmlns:a16="http://schemas.microsoft.com/office/drawing/2014/main" id="{1AED4415-FB77-5FDD-32E3-38993286DE9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grpFill/>
            <a:ln w="19050" cap="flat">
              <a:solidFill>
                <a:srgbClr val="17419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Dirsek Bağlayıcısı 46">
              <a:extLst>
                <a:ext uri="{FF2B5EF4-FFF2-40B4-BE49-F238E27FC236}">
                  <a16:creationId xmlns:a16="http://schemas.microsoft.com/office/drawing/2014/main" id="{F8D8B4AD-E59A-D63E-81D5-B54A9DB3747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Dirsek Bağlayıcısı 47">
              <a:extLst>
                <a:ext uri="{FF2B5EF4-FFF2-40B4-BE49-F238E27FC236}">
                  <a16:creationId xmlns:a16="http://schemas.microsoft.com/office/drawing/2014/main" id="{7BB9E036-3338-2484-EBFF-5EAF4AC2C1A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Dirsek Bağlayıcısı 48">
              <a:extLst>
                <a:ext uri="{FF2B5EF4-FFF2-40B4-BE49-F238E27FC236}">
                  <a16:creationId xmlns:a16="http://schemas.microsoft.com/office/drawing/2014/main" id="{2B3D000A-0DF9-26BB-CD80-62F2037C4F86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Yuvarlatılmış Dikdörtgen 4">
              <a:extLst>
                <a:ext uri="{FF2B5EF4-FFF2-40B4-BE49-F238E27FC236}">
                  <a16:creationId xmlns:a16="http://schemas.microsoft.com/office/drawing/2014/main" id="{AEAC1EFB-06C5-AB2A-3E6E-D240DA4EC6F7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Development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25" name="Yuvarlatılmış Dikdörtgen 5">
              <a:extLst>
                <a:ext uri="{FF2B5EF4-FFF2-40B4-BE49-F238E27FC236}">
                  <a16:creationId xmlns:a16="http://schemas.microsoft.com/office/drawing/2014/main" id="{198C4EE8-C64B-9B29-C31C-1541F0B1D8FA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Operation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26" name="Dirsek Bağlayıcısı 6">
              <a:extLst>
                <a:ext uri="{FF2B5EF4-FFF2-40B4-BE49-F238E27FC236}">
                  <a16:creationId xmlns:a16="http://schemas.microsoft.com/office/drawing/2014/main" id="{0753C1BA-DD96-289D-309D-0EB365E4C13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Dirsek Bağlayıcısı 9">
              <a:extLst>
                <a:ext uri="{FF2B5EF4-FFF2-40B4-BE49-F238E27FC236}">
                  <a16:creationId xmlns:a16="http://schemas.microsoft.com/office/drawing/2014/main" id="{A2AA155E-D81B-B1C0-9ACB-85422BF82A35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Başlık 3">
            <a:extLst>
              <a:ext uri="{FF2B5EF4-FFF2-40B4-BE49-F238E27FC236}">
                <a16:creationId xmlns:a16="http://schemas.microsoft.com/office/drawing/2014/main" id="{1D48D6D9-545F-8232-929D-2130B509DD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1CF1EB08-24F9-5B91-4186-24A60A10A4B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788B0BE-D507-A5DA-CE86-EDEFE71A9759}"/>
              </a:ext>
            </a:extLst>
          </p:cNvPr>
          <p:cNvSpPr/>
          <p:nvPr/>
        </p:nvSpPr>
        <p:spPr>
          <a:xfrm>
            <a:off x="4893694" y="0"/>
            <a:ext cx="13394306" cy="102870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27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Yuvarlatılmış Dikdörtgen 14">
            <a:extLst>
              <a:ext uri="{FF2B5EF4-FFF2-40B4-BE49-F238E27FC236}">
                <a16:creationId xmlns:a16="http://schemas.microsoft.com/office/drawing/2014/main" id="{F52BCE53-F8BE-4C04-082A-90195E10B827}"/>
              </a:ext>
            </a:extLst>
          </p:cNvPr>
          <p:cNvSpPr/>
          <p:nvPr/>
        </p:nvSpPr>
        <p:spPr>
          <a:xfrm>
            <a:off x="9912428" y="3895784"/>
            <a:ext cx="7315201" cy="5286316"/>
          </a:xfrm>
          <a:prstGeom prst="roundRect">
            <a:avLst>
              <a:gd name="adj" fmla="val 527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1" i="0" u="none" strike="noStrike" kern="1200" cap="none" spc="0" normalizeH="0" baseline="0" noProof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CEO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000" b="0" i="0" u="none" strike="noStrike" kern="1200" cap="none" spc="0" normalizeH="0" baseline="0" noProof="0">
              <a:ln>
                <a:noFill/>
              </a:ln>
              <a:solidFill>
                <a:srgbClr val="2E3136"/>
              </a:solidFill>
              <a:effectLst/>
              <a:uLnTx/>
              <a:uFillTx/>
              <a:latin typeface="Bahnschrift Light" panose="020B0502040204020203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3489856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9E5EDD-DBC3-5925-CBEB-9CCD0BFBC1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D6AC1AD-9692-D67E-E9BD-802451315B99}"/>
              </a:ext>
            </a:extLst>
          </p:cNvPr>
          <p:cNvGrpSpPr/>
          <p:nvPr/>
        </p:nvGrpSpPr>
        <p:grpSpPr>
          <a:xfrm>
            <a:off x="-1295400" y="2933700"/>
            <a:ext cx="16154400" cy="5421920"/>
            <a:chOff x="1066800" y="2933700"/>
            <a:chExt cx="16154400" cy="5421920"/>
          </a:xfrm>
          <a:solidFill>
            <a:srgbClr val="003682"/>
          </a:solidFill>
        </p:grpSpPr>
        <p:sp>
          <p:nvSpPr>
            <p:cNvPr id="7" name="Yuvarlatılmış Dikdörtgen 34">
              <a:extLst>
                <a:ext uri="{FF2B5EF4-FFF2-40B4-BE49-F238E27FC236}">
                  <a16:creationId xmlns:a16="http://schemas.microsoft.com/office/drawing/2014/main" id="{451FD939-79D9-B5EF-0472-02E741BA9A7F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CEO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9" name="Yuvarlatılmış Dikdörtgen 35">
              <a:extLst>
                <a:ext uri="{FF2B5EF4-FFF2-40B4-BE49-F238E27FC236}">
                  <a16:creationId xmlns:a16="http://schemas.microsoft.com/office/drawing/2014/main" id="{BA04F969-8AEF-54DE-4A0B-BD323994D615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Marketing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10" name="Yuvarlatılmış Dikdörtgen 36">
              <a:extLst>
                <a:ext uri="{FF2B5EF4-FFF2-40B4-BE49-F238E27FC236}">
                  <a16:creationId xmlns:a16="http://schemas.microsoft.com/office/drawing/2014/main" id="{5C1D76BE-B121-6D29-5917-9523797AEDC4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ound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001749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27" name="Yuvarlatılmış Dikdörtgen 37">
              <a:extLst>
                <a:ext uri="{FF2B5EF4-FFF2-40B4-BE49-F238E27FC236}">
                  <a16:creationId xmlns:a16="http://schemas.microsoft.com/office/drawing/2014/main" id="{B2C609F1-7D16-CDB1-108D-275447DBF5DD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Finance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28" name="Yuvarlatılmış Dikdörtgen 38">
              <a:extLst>
                <a:ext uri="{FF2B5EF4-FFF2-40B4-BE49-F238E27FC236}">
                  <a16:creationId xmlns:a16="http://schemas.microsoft.com/office/drawing/2014/main" id="{9BA34197-7C18-46FD-792C-080F3890AAA9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Academy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29" name="Yuvarlatılmış Dikdörtgen 40">
              <a:extLst>
                <a:ext uri="{FF2B5EF4-FFF2-40B4-BE49-F238E27FC236}">
                  <a16:creationId xmlns:a16="http://schemas.microsoft.com/office/drawing/2014/main" id="{C88EBF13-6A8D-11A1-FB24-94876DE7BF61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R&amp;D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30" name="Dirsek Bağlayıcısı 44">
              <a:extLst>
                <a:ext uri="{FF2B5EF4-FFF2-40B4-BE49-F238E27FC236}">
                  <a16:creationId xmlns:a16="http://schemas.microsoft.com/office/drawing/2014/main" id="{2D822917-4FE2-0814-FC43-00AA83F67F6B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Dirsek Bağlayıcısı 45">
              <a:extLst>
                <a:ext uri="{FF2B5EF4-FFF2-40B4-BE49-F238E27FC236}">
                  <a16:creationId xmlns:a16="http://schemas.microsoft.com/office/drawing/2014/main" id="{CA56C5C5-861C-2B2D-7F6C-646E3D0189B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grpFill/>
            <a:ln w="19050" cap="flat">
              <a:solidFill>
                <a:srgbClr val="17419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Dirsek Bağlayıcısı 46">
              <a:extLst>
                <a:ext uri="{FF2B5EF4-FFF2-40B4-BE49-F238E27FC236}">
                  <a16:creationId xmlns:a16="http://schemas.microsoft.com/office/drawing/2014/main" id="{C321F6E5-CBA0-A8AF-7684-4A015BE69A24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Dirsek Bağlayıcısı 47">
              <a:extLst>
                <a:ext uri="{FF2B5EF4-FFF2-40B4-BE49-F238E27FC236}">
                  <a16:creationId xmlns:a16="http://schemas.microsoft.com/office/drawing/2014/main" id="{1A3307F9-782F-4F55-0680-A6C2A993E598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Dirsek Bağlayıcısı 48">
              <a:extLst>
                <a:ext uri="{FF2B5EF4-FFF2-40B4-BE49-F238E27FC236}">
                  <a16:creationId xmlns:a16="http://schemas.microsoft.com/office/drawing/2014/main" id="{AEE1F078-082D-F50B-2832-B5D0C712C0F7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Yuvarlatılmış Dikdörtgen 4">
              <a:extLst>
                <a:ext uri="{FF2B5EF4-FFF2-40B4-BE49-F238E27FC236}">
                  <a16:creationId xmlns:a16="http://schemas.microsoft.com/office/drawing/2014/main" id="{57F71AF9-D8C7-CD01-2134-88D76C7A8A8F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Development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36" name="Yuvarlatılmış Dikdörtgen 5">
              <a:extLst>
                <a:ext uri="{FF2B5EF4-FFF2-40B4-BE49-F238E27FC236}">
                  <a16:creationId xmlns:a16="http://schemas.microsoft.com/office/drawing/2014/main" id="{8ABFCF96-C1EA-50E5-307F-CE7448CF087E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Operation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37" name="Dirsek Bağlayıcısı 6">
              <a:extLst>
                <a:ext uri="{FF2B5EF4-FFF2-40B4-BE49-F238E27FC236}">
                  <a16:creationId xmlns:a16="http://schemas.microsoft.com/office/drawing/2014/main" id="{BFA2964F-311A-D8EA-1D43-1B8FB7AA407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Dirsek Bağlayıcısı 9">
              <a:extLst>
                <a:ext uri="{FF2B5EF4-FFF2-40B4-BE49-F238E27FC236}">
                  <a16:creationId xmlns:a16="http://schemas.microsoft.com/office/drawing/2014/main" id="{0372C7C6-674C-5997-BBD1-5313823D7792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Başlık 3">
            <a:extLst>
              <a:ext uri="{FF2B5EF4-FFF2-40B4-BE49-F238E27FC236}">
                <a16:creationId xmlns:a16="http://schemas.microsoft.com/office/drawing/2014/main" id="{84D3AE51-5AD5-3A56-207D-7B031897BE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8A2E6B3-8CD4-29E6-CB2A-8C54793215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46932F8-60BA-C984-CAC0-BA04470CA34D}"/>
              </a:ext>
            </a:extLst>
          </p:cNvPr>
          <p:cNvSpPr/>
          <p:nvPr/>
        </p:nvSpPr>
        <p:spPr>
          <a:xfrm>
            <a:off x="4893694" y="0"/>
            <a:ext cx="13394306" cy="102870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27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Yuvarlatılmış Dikdörtgen 14">
            <a:extLst>
              <a:ext uri="{FF2B5EF4-FFF2-40B4-BE49-F238E27FC236}">
                <a16:creationId xmlns:a16="http://schemas.microsoft.com/office/drawing/2014/main" id="{C27CD4C5-2FCC-D3DE-35FB-7FAD5641BD17}"/>
              </a:ext>
            </a:extLst>
          </p:cNvPr>
          <p:cNvSpPr/>
          <p:nvPr/>
        </p:nvSpPr>
        <p:spPr>
          <a:xfrm>
            <a:off x="9912428" y="3895784"/>
            <a:ext cx="7315201" cy="5286316"/>
          </a:xfrm>
          <a:prstGeom prst="roundRect">
            <a:avLst>
              <a:gd name="adj" fmla="val 527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1" i="0" u="none" strike="noStrike" kern="1200" cap="none" spc="0" normalizeH="0" baseline="0" noProof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IT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000" b="0" i="0" u="none" strike="noStrike" kern="1200" cap="none" spc="0" normalizeH="0" baseline="0" noProof="0">
              <a:ln>
                <a:noFill/>
              </a:ln>
              <a:solidFill>
                <a:srgbClr val="2E3136"/>
              </a:solidFill>
              <a:effectLst/>
              <a:uLnTx/>
              <a:uFillTx/>
              <a:latin typeface="Bahnschrift Light" panose="020B0502040204020203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3905548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2D18F3-8B6F-A653-8CCE-D05E25A610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>
            <a:extLst>
              <a:ext uri="{FF2B5EF4-FFF2-40B4-BE49-F238E27FC236}">
                <a16:creationId xmlns:a16="http://schemas.microsoft.com/office/drawing/2014/main" id="{C31201F3-FB34-6B67-A042-51403E3EE21F}"/>
              </a:ext>
            </a:extLst>
          </p:cNvPr>
          <p:cNvGrpSpPr/>
          <p:nvPr/>
        </p:nvGrpSpPr>
        <p:grpSpPr>
          <a:xfrm>
            <a:off x="2362200" y="2933700"/>
            <a:ext cx="16154400" cy="5421920"/>
            <a:chOff x="1066800" y="2933700"/>
            <a:chExt cx="16154400" cy="5421920"/>
          </a:xfrm>
          <a:solidFill>
            <a:srgbClr val="003682"/>
          </a:solidFill>
        </p:grpSpPr>
        <p:sp>
          <p:nvSpPr>
            <p:cNvPr id="40" name="Yuvarlatılmış Dikdörtgen 34">
              <a:extLst>
                <a:ext uri="{FF2B5EF4-FFF2-40B4-BE49-F238E27FC236}">
                  <a16:creationId xmlns:a16="http://schemas.microsoft.com/office/drawing/2014/main" id="{A774EE9D-8E82-E088-11FE-BD81AE9E2C3F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CEO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1" name="Yuvarlatılmış Dikdörtgen 35">
              <a:extLst>
                <a:ext uri="{FF2B5EF4-FFF2-40B4-BE49-F238E27FC236}">
                  <a16:creationId xmlns:a16="http://schemas.microsoft.com/office/drawing/2014/main" id="{CFC52892-6F71-5136-E600-5ABF1DD13B3C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ound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Marketing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001749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2" name="Yuvarlatılmış Dikdörtgen 36">
              <a:extLst>
                <a:ext uri="{FF2B5EF4-FFF2-40B4-BE49-F238E27FC236}">
                  <a16:creationId xmlns:a16="http://schemas.microsoft.com/office/drawing/2014/main" id="{7DA9679D-219D-791C-9CE7-0F293D4366C6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3" name="Yuvarlatılmış Dikdörtgen 37">
              <a:extLst>
                <a:ext uri="{FF2B5EF4-FFF2-40B4-BE49-F238E27FC236}">
                  <a16:creationId xmlns:a16="http://schemas.microsoft.com/office/drawing/2014/main" id="{4F1C903F-3438-09C3-FCF5-E35C88FA86BB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Finance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4" name="Yuvarlatılmış Dikdörtgen 38">
              <a:extLst>
                <a:ext uri="{FF2B5EF4-FFF2-40B4-BE49-F238E27FC236}">
                  <a16:creationId xmlns:a16="http://schemas.microsoft.com/office/drawing/2014/main" id="{3E11310F-07C0-EDF8-A056-52B78A5BAC2D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Academy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5" name="Yuvarlatılmış Dikdörtgen 40">
              <a:extLst>
                <a:ext uri="{FF2B5EF4-FFF2-40B4-BE49-F238E27FC236}">
                  <a16:creationId xmlns:a16="http://schemas.microsoft.com/office/drawing/2014/main" id="{924E8F57-0DB8-F3E8-AA30-77B165FA15DA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R&amp;D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46" name="Dirsek Bağlayıcısı 44">
              <a:extLst>
                <a:ext uri="{FF2B5EF4-FFF2-40B4-BE49-F238E27FC236}">
                  <a16:creationId xmlns:a16="http://schemas.microsoft.com/office/drawing/2014/main" id="{7D8648E8-BCA4-2A65-4C55-287612411868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Dirsek Bağlayıcısı 45">
              <a:extLst>
                <a:ext uri="{FF2B5EF4-FFF2-40B4-BE49-F238E27FC236}">
                  <a16:creationId xmlns:a16="http://schemas.microsoft.com/office/drawing/2014/main" id="{1455721F-DB49-2AE1-EC06-AB29F336C6E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grpFill/>
            <a:ln w="19050" cap="flat">
              <a:solidFill>
                <a:srgbClr val="17419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Dirsek Bağlayıcısı 46">
              <a:extLst>
                <a:ext uri="{FF2B5EF4-FFF2-40B4-BE49-F238E27FC236}">
                  <a16:creationId xmlns:a16="http://schemas.microsoft.com/office/drawing/2014/main" id="{2FAD1610-165F-737F-077F-42C7C050A98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Dirsek Bağlayıcısı 47">
              <a:extLst>
                <a:ext uri="{FF2B5EF4-FFF2-40B4-BE49-F238E27FC236}">
                  <a16:creationId xmlns:a16="http://schemas.microsoft.com/office/drawing/2014/main" id="{45E6080A-A664-6254-D889-84E46790F5B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Dirsek Bağlayıcısı 48">
              <a:extLst>
                <a:ext uri="{FF2B5EF4-FFF2-40B4-BE49-F238E27FC236}">
                  <a16:creationId xmlns:a16="http://schemas.microsoft.com/office/drawing/2014/main" id="{675612AD-261B-BC0D-4374-7852E22C94FF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Yuvarlatılmış Dikdörtgen 4">
              <a:extLst>
                <a:ext uri="{FF2B5EF4-FFF2-40B4-BE49-F238E27FC236}">
                  <a16:creationId xmlns:a16="http://schemas.microsoft.com/office/drawing/2014/main" id="{C44C5B19-C7D6-719A-8D9A-D83FBA68CD0C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Development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52" name="Yuvarlatılmış Dikdörtgen 5">
              <a:extLst>
                <a:ext uri="{FF2B5EF4-FFF2-40B4-BE49-F238E27FC236}">
                  <a16:creationId xmlns:a16="http://schemas.microsoft.com/office/drawing/2014/main" id="{AFE5648F-7EF6-C132-2CD9-AC0805AD749C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Operation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F02D72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53" name="Dirsek Bağlayıcısı 6">
              <a:extLst>
                <a:ext uri="{FF2B5EF4-FFF2-40B4-BE49-F238E27FC236}">
                  <a16:creationId xmlns:a16="http://schemas.microsoft.com/office/drawing/2014/main" id="{248BE376-D6A9-72D6-CFB9-305DA3D3358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Dirsek Bağlayıcısı 9">
              <a:extLst>
                <a:ext uri="{FF2B5EF4-FFF2-40B4-BE49-F238E27FC236}">
                  <a16:creationId xmlns:a16="http://schemas.microsoft.com/office/drawing/2014/main" id="{0644DA9F-FC64-5505-2FBE-F26C80FF1D11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grpFill/>
            <a:ln w="19050">
              <a:solidFill>
                <a:srgbClr val="1741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Başlık 3">
            <a:extLst>
              <a:ext uri="{FF2B5EF4-FFF2-40B4-BE49-F238E27FC236}">
                <a16:creationId xmlns:a16="http://schemas.microsoft.com/office/drawing/2014/main" id="{B3F80172-7695-AC5A-403A-3DD0F1FFA4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7F859D37-E41E-E6D5-8A9B-B9AF284645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B232C44-EF67-98CF-2235-F5AC5B107119}"/>
              </a:ext>
            </a:extLst>
          </p:cNvPr>
          <p:cNvSpPr/>
          <p:nvPr/>
        </p:nvSpPr>
        <p:spPr>
          <a:xfrm>
            <a:off x="4893694" y="0"/>
            <a:ext cx="13394306" cy="102870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27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Yuvarlatılmış Dikdörtgen 14">
            <a:extLst>
              <a:ext uri="{FF2B5EF4-FFF2-40B4-BE49-F238E27FC236}">
                <a16:creationId xmlns:a16="http://schemas.microsoft.com/office/drawing/2014/main" id="{BC760A7E-C7B5-43C1-97E3-2AB3B30687E4}"/>
              </a:ext>
            </a:extLst>
          </p:cNvPr>
          <p:cNvSpPr/>
          <p:nvPr/>
        </p:nvSpPr>
        <p:spPr>
          <a:xfrm>
            <a:off x="9912428" y="3895784"/>
            <a:ext cx="7315201" cy="5286316"/>
          </a:xfrm>
          <a:prstGeom prst="roundRect">
            <a:avLst>
              <a:gd name="adj" fmla="val 527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1" i="0" u="none" strike="noStrike" kern="1200" cap="none" spc="0" normalizeH="0" baseline="0" noProof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Operation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000" b="0" i="0" u="none" strike="noStrike" kern="1200" cap="none" spc="0" normalizeH="0" baseline="0" noProof="0">
              <a:ln>
                <a:noFill/>
              </a:ln>
              <a:solidFill>
                <a:srgbClr val="2E3136"/>
              </a:solidFill>
              <a:effectLst/>
              <a:uLnTx/>
              <a:uFillTx/>
              <a:latin typeface="Bahnschrift Light" panose="020B0502040204020203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2077857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439CB7-FF33-4586-94C1-325916F2EB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26</a:t>
            </a:fld>
            <a:endParaRPr lang="en-US"/>
          </a:p>
        </p:txBody>
      </p:sp>
      <p:pic>
        <p:nvPicPr>
          <p:cNvPr id="5" name="Resim 48" descr="logo, simge, sembol, grafik, yazı tipi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CE1F26B2-6B48-A32F-C4A6-F1C38685260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4112" y="5600700"/>
            <a:ext cx="720000" cy="720000"/>
          </a:xfrm>
          <a:prstGeom prst="rect">
            <a:avLst/>
          </a:prstGeom>
        </p:spPr>
      </p:pic>
      <p:pic>
        <p:nvPicPr>
          <p:cNvPr id="6" name="Resim 52">
            <a:extLst>
              <a:ext uri="{FF2B5EF4-FFF2-40B4-BE49-F238E27FC236}">
                <a16:creationId xmlns:a16="http://schemas.microsoft.com/office/drawing/2014/main" id="{3CE733BA-E3C5-ABE9-193C-B1EA6FEE273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3694" y="5600700"/>
            <a:ext cx="720000" cy="720000"/>
          </a:xfrm>
          <a:prstGeom prst="rect">
            <a:avLst/>
          </a:prstGeom>
        </p:spPr>
      </p:pic>
      <p:pic>
        <p:nvPicPr>
          <p:cNvPr id="7" name="Resim 56" descr="simge, sembol, yazı tipi, logo, grafik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7010AC8B-F007-1C35-C99E-39540863F3E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3276" y="5600700"/>
            <a:ext cx="720000" cy="720000"/>
          </a:xfrm>
          <a:prstGeom prst="rect">
            <a:avLst/>
          </a:prstGeom>
        </p:spPr>
      </p:pic>
      <p:pic>
        <p:nvPicPr>
          <p:cNvPr id="8" name="Resim 59" descr="logo, simge, sembol, grafik, ekran görüntüsü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0CE50B16-119B-B5C7-3F5C-688A563A793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2858" y="5600700"/>
            <a:ext cx="720000" cy="720000"/>
          </a:xfrm>
          <a:prstGeom prst="rect">
            <a:avLst/>
          </a:prstGeom>
        </p:spPr>
      </p:pic>
      <p:pic>
        <p:nvPicPr>
          <p:cNvPr id="9" name="Resim 61">
            <a:extLst>
              <a:ext uri="{FF2B5EF4-FFF2-40B4-BE49-F238E27FC236}">
                <a16:creationId xmlns:a16="http://schemas.microsoft.com/office/drawing/2014/main" id="{A9DD9876-39A1-0AC0-2951-DEAB2D33D8D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2440" y="5600700"/>
            <a:ext cx="720000" cy="720000"/>
          </a:xfrm>
          <a:prstGeom prst="rect">
            <a:avLst/>
          </a:prstGeom>
        </p:spPr>
      </p:pic>
      <p:pic>
        <p:nvPicPr>
          <p:cNvPr id="10" name="Resim 63" descr="kalp, simge, sembol, grafik, tasarım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B8495D0C-4FA0-7CF8-85E3-4DB78DDF42A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2022" y="5600700"/>
            <a:ext cx="720000" cy="720000"/>
          </a:xfrm>
          <a:prstGeom prst="rect">
            <a:avLst/>
          </a:prstGeom>
        </p:spPr>
      </p:pic>
      <p:pic>
        <p:nvPicPr>
          <p:cNvPr id="11" name="Resim 65">
            <a:extLst>
              <a:ext uri="{FF2B5EF4-FFF2-40B4-BE49-F238E27FC236}">
                <a16:creationId xmlns:a16="http://schemas.microsoft.com/office/drawing/2014/main" id="{C20D8414-4FF1-5835-631B-AB3591FD20A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41604" y="5600700"/>
            <a:ext cx="720000" cy="720000"/>
          </a:xfrm>
          <a:prstGeom prst="rect">
            <a:avLst/>
          </a:prstGeom>
        </p:spPr>
      </p:pic>
      <p:pic>
        <p:nvPicPr>
          <p:cNvPr id="12" name="Resim 67">
            <a:extLst>
              <a:ext uri="{FF2B5EF4-FFF2-40B4-BE49-F238E27FC236}">
                <a16:creationId xmlns:a16="http://schemas.microsoft.com/office/drawing/2014/main" id="{D128A06A-6DB0-CE9A-D06A-E62A54479EE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1186" y="5600700"/>
            <a:ext cx="720000" cy="720000"/>
          </a:xfrm>
          <a:prstGeom prst="rect">
            <a:avLst/>
          </a:prstGeom>
        </p:spPr>
      </p:pic>
      <p:pic>
        <p:nvPicPr>
          <p:cNvPr id="13" name="Resim 69">
            <a:extLst>
              <a:ext uri="{FF2B5EF4-FFF2-40B4-BE49-F238E27FC236}">
                <a16:creationId xmlns:a16="http://schemas.microsoft.com/office/drawing/2014/main" id="{8A0A1FBA-3AEA-58D4-AF6F-8575F0F58CF6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0768" y="5600700"/>
            <a:ext cx="720000" cy="720000"/>
          </a:xfrm>
          <a:prstGeom prst="rect">
            <a:avLst/>
          </a:prstGeom>
        </p:spPr>
      </p:pic>
      <p:pic>
        <p:nvPicPr>
          <p:cNvPr id="14" name="Resim 71">
            <a:extLst>
              <a:ext uri="{FF2B5EF4-FFF2-40B4-BE49-F238E27FC236}">
                <a16:creationId xmlns:a16="http://schemas.microsoft.com/office/drawing/2014/main" id="{52F54C01-8CFF-2194-C401-B3511D876C7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10350" y="5600700"/>
            <a:ext cx="720000" cy="720000"/>
          </a:xfrm>
          <a:prstGeom prst="rect">
            <a:avLst/>
          </a:prstGeom>
        </p:spPr>
      </p:pic>
      <p:pic>
        <p:nvPicPr>
          <p:cNvPr id="15" name="Resim 73" descr="daire, siyah beyaz, sanat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EB3FC4CA-1BD3-A51C-E897-B8BBA88498A4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99932" y="5600700"/>
            <a:ext cx="720000" cy="720000"/>
          </a:xfrm>
          <a:prstGeom prst="rect">
            <a:avLst/>
          </a:prstGeom>
        </p:spPr>
      </p:pic>
      <p:pic>
        <p:nvPicPr>
          <p:cNvPr id="16" name="Resim 75">
            <a:extLst>
              <a:ext uri="{FF2B5EF4-FFF2-40B4-BE49-F238E27FC236}">
                <a16:creationId xmlns:a16="http://schemas.microsoft.com/office/drawing/2014/main" id="{519A4F18-1DEE-3D7A-6531-6699ED6826E1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89514" y="5600700"/>
            <a:ext cx="720000" cy="720000"/>
          </a:xfrm>
          <a:prstGeom prst="rect">
            <a:avLst/>
          </a:prstGeom>
        </p:spPr>
      </p:pic>
      <p:pic>
        <p:nvPicPr>
          <p:cNvPr id="17" name="Resim 77" descr="çizgi, ekran görüntüsü, grafik, simge, semb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78C8481E-FF05-4C47-A9CC-F7AEBC6543B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79096" y="5600700"/>
            <a:ext cx="720000" cy="720000"/>
          </a:xfrm>
          <a:prstGeom prst="rect">
            <a:avLst/>
          </a:prstGeom>
        </p:spPr>
      </p:pic>
      <p:pic>
        <p:nvPicPr>
          <p:cNvPr id="18" name="Resim 79">
            <a:extLst>
              <a:ext uri="{FF2B5EF4-FFF2-40B4-BE49-F238E27FC236}">
                <a16:creationId xmlns:a16="http://schemas.microsoft.com/office/drawing/2014/main" id="{ADF4AB3F-E14B-9F35-3C1E-956AF2615C83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8675" y="5600700"/>
            <a:ext cx="720000" cy="720000"/>
          </a:xfrm>
          <a:prstGeom prst="rect">
            <a:avLst/>
          </a:prstGeom>
        </p:spPr>
      </p:pic>
      <p:pic>
        <p:nvPicPr>
          <p:cNvPr id="19" name="Resim 81">
            <a:extLst>
              <a:ext uri="{FF2B5EF4-FFF2-40B4-BE49-F238E27FC236}">
                <a16:creationId xmlns:a16="http://schemas.microsoft.com/office/drawing/2014/main" id="{C364AA6C-24B2-3249-9E83-CCBEE8924C7F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15401" y="3848100"/>
            <a:ext cx="720000" cy="720000"/>
          </a:xfrm>
          <a:prstGeom prst="rect">
            <a:avLst/>
          </a:prstGeom>
        </p:spPr>
      </p:pic>
      <p:pic>
        <p:nvPicPr>
          <p:cNvPr id="20" name="Resim 82" descr="daire, grafik, siyah beyaz, siyah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8A33E34E-5FA4-0D55-E0D3-4B8163097E55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0200" y="3848100"/>
            <a:ext cx="720000" cy="720000"/>
          </a:xfrm>
          <a:prstGeom prst="rect">
            <a:avLst/>
          </a:prstGeom>
        </p:spPr>
      </p:pic>
      <p:pic>
        <p:nvPicPr>
          <p:cNvPr id="21" name="Resim 83" descr="daire, simge, sembol, grafik, anahtar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AFE33617-9967-46E3-B535-DF4EB9B6AF1D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4800" y="3848100"/>
            <a:ext cx="720000" cy="720000"/>
          </a:xfrm>
          <a:prstGeom prst="rect">
            <a:avLst/>
          </a:prstGeom>
        </p:spPr>
      </p:pic>
      <p:pic>
        <p:nvPicPr>
          <p:cNvPr id="22" name="Resim 84">
            <a:extLst>
              <a:ext uri="{FF2B5EF4-FFF2-40B4-BE49-F238E27FC236}">
                <a16:creationId xmlns:a16="http://schemas.microsoft.com/office/drawing/2014/main" id="{BA49FDA1-7192-5A72-3033-6CE12F9A0BFB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9400" y="3848100"/>
            <a:ext cx="720000" cy="720000"/>
          </a:xfrm>
          <a:prstGeom prst="rect">
            <a:avLst/>
          </a:prstGeom>
        </p:spPr>
      </p:pic>
      <p:pic>
        <p:nvPicPr>
          <p:cNvPr id="23" name="Resim 85">
            <a:extLst>
              <a:ext uri="{FF2B5EF4-FFF2-40B4-BE49-F238E27FC236}">
                <a16:creationId xmlns:a16="http://schemas.microsoft.com/office/drawing/2014/main" id="{9576EA6F-BDF0-DC54-71F1-72F2EEC10E96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4000" y="3848100"/>
            <a:ext cx="720000" cy="720000"/>
          </a:xfrm>
          <a:prstGeom prst="rect">
            <a:avLst/>
          </a:prstGeom>
        </p:spPr>
      </p:pic>
      <p:pic>
        <p:nvPicPr>
          <p:cNvPr id="24" name="Resim 86">
            <a:extLst>
              <a:ext uri="{FF2B5EF4-FFF2-40B4-BE49-F238E27FC236}">
                <a16:creationId xmlns:a16="http://schemas.microsoft.com/office/drawing/2014/main" id="{EAF9453C-A562-DD7C-C477-FD7CADAFB625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8600" y="3848100"/>
            <a:ext cx="720000" cy="720000"/>
          </a:xfrm>
          <a:prstGeom prst="rect">
            <a:avLst/>
          </a:prstGeom>
        </p:spPr>
      </p:pic>
      <p:pic>
        <p:nvPicPr>
          <p:cNvPr id="25" name="Resim 87" descr="simge, sembol, logo, grafik, yazı tipi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73C9FB2F-3A05-9036-6AF2-4EB187C1F50A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3200" y="3848100"/>
            <a:ext cx="720000" cy="720000"/>
          </a:xfrm>
          <a:prstGeom prst="rect">
            <a:avLst/>
          </a:prstGeom>
        </p:spPr>
      </p:pic>
      <p:pic>
        <p:nvPicPr>
          <p:cNvPr id="26" name="Resim 88" descr="ekran görüntüsü, dikdörtgen, simge, sembol, daire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F9DD1DCA-D4FD-F026-3886-CFAD4DE234B5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07800" y="3848100"/>
            <a:ext cx="720000" cy="720000"/>
          </a:xfrm>
          <a:prstGeom prst="rect">
            <a:avLst/>
          </a:prstGeom>
        </p:spPr>
      </p:pic>
      <p:pic>
        <p:nvPicPr>
          <p:cNvPr id="27" name="Resim 89" descr="yazı tipi, çizgi, grafik, simge, semb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B1630066-AABB-6AB0-2278-33AB9F73D415}"/>
              </a:ext>
            </a:extLst>
          </p:cNvPr>
          <p:cNvPicPr>
            <a:picLocks noChangeAspect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2400" y="3848100"/>
            <a:ext cx="720000" cy="720000"/>
          </a:xfrm>
          <a:prstGeom prst="rect">
            <a:avLst/>
          </a:prstGeom>
        </p:spPr>
      </p:pic>
      <p:pic>
        <p:nvPicPr>
          <p:cNvPr id="28" name="Resim 90">
            <a:extLst>
              <a:ext uri="{FF2B5EF4-FFF2-40B4-BE49-F238E27FC236}">
                <a16:creationId xmlns:a16="http://schemas.microsoft.com/office/drawing/2014/main" id="{1477D3DE-B49A-E40F-D9B6-96A7F19550A3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7000" y="3848100"/>
            <a:ext cx="720000" cy="720000"/>
          </a:xfrm>
          <a:prstGeom prst="rect">
            <a:avLst/>
          </a:prstGeom>
        </p:spPr>
      </p:pic>
      <p:pic>
        <p:nvPicPr>
          <p:cNvPr id="29" name="Resim 91" descr="daire, simge, sembol, grafik, logo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AE699DC3-4967-6194-0329-CFB7B005AAD4}"/>
              </a:ext>
            </a:extLst>
          </p:cNvPr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61600" y="3848100"/>
            <a:ext cx="720000" cy="720000"/>
          </a:xfrm>
          <a:prstGeom prst="rect">
            <a:avLst/>
          </a:prstGeom>
        </p:spPr>
      </p:pic>
      <p:pic>
        <p:nvPicPr>
          <p:cNvPr id="30" name="Resim 92" descr="grafik, yazı tipi, ekran görüntüsü, simge, semb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031EFA73-9F2B-4F65-1020-C10B57613923}"/>
              </a:ext>
            </a:extLst>
          </p:cNvPr>
          <p:cNvPicPr>
            <a:picLocks noChangeAspect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46200" y="3848100"/>
            <a:ext cx="720000" cy="720000"/>
          </a:xfrm>
          <a:prstGeom prst="rect">
            <a:avLst/>
          </a:prstGeom>
        </p:spPr>
      </p:pic>
      <p:pic>
        <p:nvPicPr>
          <p:cNvPr id="31" name="Resim 93">
            <a:extLst>
              <a:ext uri="{FF2B5EF4-FFF2-40B4-BE49-F238E27FC236}">
                <a16:creationId xmlns:a16="http://schemas.microsoft.com/office/drawing/2014/main" id="{32A68FC4-A987-142D-5365-5E8EC000E0BB}"/>
              </a:ext>
            </a:extLst>
          </p:cNvPr>
          <p:cNvPicPr>
            <a:picLocks noChangeAspect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30800" y="3848100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611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9FE4962-505E-4056-FA99-0D2ECFCDD6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27</a:t>
            </a:fld>
            <a:endParaRPr lang="en-US"/>
          </a:p>
        </p:txBody>
      </p:sp>
      <p:pic>
        <p:nvPicPr>
          <p:cNvPr id="7" name="Picture 6" descr="A group of blue circles&#10;&#10;AI-generated content may be incorrect.">
            <a:extLst>
              <a:ext uri="{FF2B5EF4-FFF2-40B4-BE49-F238E27FC236}">
                <a16:creationId xmlns:a16="http://schemas.microsoft.com/office/drawing/2014/main" id="{3276EFAF-3DBF-B5E2-1564-FFE5EF69AC2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008" y="3369906"/>
            <a:ext cx="720000" cy="720000"/>
          </a:xfrm>
          <a:prstGeom prst="rect">
            <a:avLst/>
          </a:prstGeom>
        </p:spPr>
      </p:pic>
      <p:pic>
        <p:nvPicPr>
          <p:cNvPr id="9" name="Picture 8" descr="A blue and black logo&#10;&#10;AI-generated content may be incorrect.">
            <a:extLst>
              <a:ext uri="{FF2B5EF4-FFF2-40B4-BE49-F238E27FC236}">
                <a16:creationId xmlns:a16="http://schemas.microsoft.com/office/drawing/2014/main" id="{E6A0932B-14AC-B6A2-FB76-874878C38F4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9965" y="3369906"/>
            <a:ext cx="720000" cy="720000"/>
          </a:xfrm>
          <a:prstGeom prst="rect">
            <a:avLst/>
          </a:prstGeom>
        </p:spPr>
      </p:pic>
      <p:pic>
        <p:nvPicPr>
          <p:cNvPr id="11" name="Picture 10" descr="A blue and black wallet&#10;&#10;AI-generated content may be incorrect.">
            <a:extLst>
              <a:ext uri="{FF2B5EF4-FFF2-40B4-BE49-F238E27FC236}">
                <a16:creationId xmlns:a16="http://schemas.microsoft.com/office/drawing/2014/main" id="{8496C126-3A2A-D142-481E-9E2F6125443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0922" y="3369906"/>
            <a:ext cx="720000" cy="720000"/>
          </a:xfrm>
          <a:prstGeom prst="rect">
            <a:avLst/>
          </a:prstGeom>
        </p:spPr>
      </p:pic>
      <p:pic>
        <p:nvPicPr>
          <p:cNvPr id="13" name="Picture 12" descr="A blue circle with a person in it&#10;&#10;AI-generated content may be incorrect.">
            <a:extLst>
              <a:ext uri="{FF2B5EF4-FFF2-40B4-BE49-F238E27FC236}">
                <a16:creationId xmlns:a16="http://schemas.microsoft.com/office/drawing/2014/main" id="{283EE104-A12C-DED4-6BF9-9F458D8A78C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1879" y="3369906"/>
            <a:ext cx="720000" cy="720000"/>
          </a:xfrm>
          <a:prstGeom prst="rect">
            <a:avLst/>
          </a:prstGeom>
        </p:spPr>
      </p:pic>
      <p:pic>
        <p:nvPicPr>
          <p:cNvPr id="15" name="Picture 14" descr="A blue and black line drawing of a paper&#10;&#10;AI-generated content may be incorrect.">
            <a:extLst>
              <a:ext uri="{FF2B5EF4-FFF2-40B4-BE49-F238E27FC236}">
                <a16:creationId xmlns:a16="http://schemas.microsoft.com/office/drawing/2014/main" id="{86E7188A-341C-2E61-9AA0-D984C9CA22A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2836" y="3369906"/>
            <a:ext cx="720000" cy="720000"/>
          </a:xfrm>
          <a:prstGeom prst="rect">
            <a:avLst/>
          </a:prstGeom>
        </p:spPr>
      </p:pic>
      <p:pic>
        <p:nvPicPr>
          <p:cNvPr id="17" name="Picture 16" descr="A blue and white wrench&#10;&#10;AI-generated content may be incorrect.">
            <a:extLst>
              <a:ext uri="{FF2B5EF4-FFF2-40B4-BE49-F238E27FC236}">
                <a16:creationId xmlns:a16="http://schemas.microsoft.com/office/drawing/2014/main" id="{E28A66AA-BC88-6388-CA57-3C30FF63A5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3793" y="3369906"/>
            <a:ext cx="720000" cy="720000"/>
          </a:xfrm>
          <a:prstGeom prst="rect">
            <a:avLst/>
          </a:prstGeom>
        </p:spPr>
      </p:pic>
      <p:pic>
        <p:nvPicPr>
          <p:cNvPr id="19" name="Picture 18" descr="A blue and black calendar&#10;&#10;AI-generated content may be incorrect.">
            <a:extLst>
              <a:ext uri="{FF2B5EF4-FFF2-40B4-BE49-F238E27FC236}">
                <a16:creationId xmlns:a16="http://schemas.microsoft.com/office/drawing/2014/main" id="{2A876873-B5BA-8114-E9B5-1E02EA8D0D47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4750" y="3369906"/>
            <a:ext cx="720000" cy="720000"/>
          </a:xfrm>
          <a:prstGeom prst="rect">
            <a:avLst/>
          </a:prstGeom>
        </p:spPr>
      </p:pic>
      <p:pic>
        <p:nvPicPr>
          <p:cNvPr id="21" name="Picture 20" descr="A blue triangle with black background&#10;&#10;AI-generated content may be incorrect.">
            <a:extLst>
              <a:ext uri="{FF2B5EF4-FFF2-40B4-BE49-F238E27FC236}">
                <a16:creationId xmlns:a16="http://schemas.microsoft.com/office/drawing/2014/main" id="{ABC990C1-B065-898A-7DC2-9E088E7695F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5707" y="3369906"/>
            <a:ext cx="720000" cy="720000"/>
          </a:xfrm>
          <a:prstGeom prst="rect">
            <a:avLst/>
          </a:prstGeom>
        </p:spPr>
      </p:pic>
      <p:pic>
        <p:nvPicPr>
          <p:cNvPr id="23" name="Picture 22" descr="A blue x in a circle&#10;&#10;AI-generated content may be incorrect.">
            <a:extLst>
              <a:ext uri="{FF2B5EF4-FFF2-40B4-BE49-F238E27FC236}">
                <a16:creationId xmlns:a16="http://schemas.microsoft.com/office/drawing/2014/main" id="{52F3872F-ECE0-C3DA-412A-4FDD24CB172B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6664" y="3369906"/>
            <a:ext cx="720000" cy="72000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68FF7AED-1E75-FC65-944D-F5FAEBBBFB64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57621" y="3369906"/>
            <a:ext cx="720000" cy="720000"/>
          </a:xfrm>
          <a:prstGeom prst="rect">
            <a:avLst/>
          </a:prstGeom>
        </p:spPr>
      </p:pic>
      <p:pic>
        <p:nvPicPr>
          <p:cNvPr id="27" name="Picture 26" descr="Blue arrows pointing to the left&#10;&#10;AI-generated content may be incorrect.">
            <a:extLst>
              <a:ext uri="{FF2B5EF4-FFF2-40B4-BE49-F238E27FC236}">
                <a16:creationId xmlns:a16="http://schemas.microsoft.com/office/drawing/2014/main" id="{9E17B339-52DA-6BD9-0E42-3511B03AD093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98578" y="3369906"/>
            <a:ext cx="720000" cy="720000"/>
          </a:xfrm>
          <a:prstGeom prst="rect">
            <a:avLst/>
          </a:prstGeom>
        </p:spPr>
      </p:pic>
      <p:pic>
        <p:nvPicPr>
          <p:cNvPr id="29" name="Picture 28" descr="A blue and black recycle bin&#10;&#10;AI-generated content may be incorrect.">
            <a:extLst>
              <a:ext uri="{FF2B5EF4-FFF2-40B4-BE49-F238E27FC236}">
                <a16:creationId xmlns:a16="http://schemas.microsoft.com/office/drawing/2014/main" id="{48C03948-42A1-0B91-B808-09E9183E2726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39535" y="3369906"/>
            <a:ext cx="720000" cy="720000"/>
          </a:xfrm>
          <a:prstGeom prst="rect">
            <a:avLst/>
          </a:prstGeom>
        </p:spPr>
      </p:pic>
      <p:pic>
        <p:nvPicPr>
          <p:cNvPr id="31" name="Picture 30" descr="A blue outline of a house&#10;&#10;AI-generated content may be incorrect.">
            <a:extLst>
              <a:ext uri="{FF2B5EF4-FFF2-40B4-BE49-F238E27FC236}">
                <a16:creationId xmlns:a16="http://schemas.microsoft.com/office/drawing/2014/main" id="{BA5F717D-6222-764E-3045-FC4E2D163ECF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80492" y="3369906"/>
            <a:ext cx="720000" cy="720000"/>
          </a:xfrm>
          <a:prstGeom prst="rect">
            <a:avLst/>
          </a:prstGeom>
        </p:spPr>
      </p:pic>
      <p:pic>
        <p:nvPicPr>
          <p:cNvPr id="33" name="Picture 32" descr="A blue magnifying glass with a black background&#10;&#10;AI-generated content may be incorrect.">
            <a:extLst>
              <a:ext uri="{FF2B5EF4-FFF2-40B4-BE49-F238E27FC236}">
                <a16:creationId xmlns:a16="http://schemas.microsoft.com/office/drawing/2014/main" id="{637D9160-A90B-9B9A-78B1-F65A48129865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21454" y="3369906"/>
            <a:ext cx="720000" cy="720000"/>
          </a:xfrm>
          <a:prstGeom prst="rect">
            <a:avLst/>
          </a:prstGeom>
        </p:spPr>
      </p:pic>
      <p:pic>
        <p:nvPicPr>
          <p:cNvPr id="35" name="Picture 34" descr="A blue circle with a few segments&#10;&#10;AI-generated content may be incorrect.">
            <a:extLst>
              <a:ext uri="{FF2B5EF4-FFF2-40B4-BE49-F238E27FC236}">
                <a16:creationId xmlns:a16="http://schemas.microsoft.com/office/drawing/2014/main" id="{780AA5F5-7C29-D87A-8D58-977F4E646B84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226" y="5143500"/>
            <a:ext cx="720000" cy="720000"/>
          </a:xfrm>
          <a:prstGeom prst="rect">
            <a:avLst/>
          </a:prstGeom>
        </p:spPr>
      </p:pic>
      <p:pic>
        <p:nvPicPr>
          <p:cNvPr id="37" name="Picture 36" descr="A blue and black folder&#10;&#10;AI-generated content may be incorrect.">
            <a:extLst>
              <a:ext uri="{FF2B5EF4-FFF2-40B4-BE49-F238E27FC236}">
                <a16:creationId xmlns:a16="http://schemas.microsoft.com/office/drawing/2014/main" id="{59372DF1-4E47-5170-FB90-97A829F1C9BE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5338" y="5143500"/>
            <a:ext cx="720000" cy="720000"/>
          </a:xfrm>
          <a:prstGeom prst="rect">
            <a:avLst/>
          </a:prstGeom>
        </p:spPr>
      </p:pic>
      <p:pic>
        <p:nvPicPr>
          <p:cNvPr id="39" name="Picture 38" descr="A blue bell with a black background&#10;&#10;AI-generated content may be incorrect.">
            <a:extLst>
              <a:ext uri="{FF2B5EF4-FFF2-40B4-BE49-F238E27FC236}">
                <a16:creationId xmlns:a16="http://schemas.microsoft.com/office/drawing/2014/main" id="{8D56D6AD-7697-3100-7673-F182CBBCDF6E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9450" y="5143500"/>
            <a:ext cx="720000" cy="720000"/>
          </a:xfrm>
          <a:prstGeom prst="rect">
            <a:avLst/>
          </a:prstGeom>
        </p:spPr>
      </p:pic>
      <p:pic>
        <p:nvPicPr>
          <p:cNvPr id="41" name="Picture 40" descr="A blue heart on a black background&#10;&#10;AI-generated content may be incorrect.">
            <a:extLst>
              <a:ext uri="{FF2B5EF4-FFF2-40B4-BE49-F238E27FC236}">
                <a16:creationId xmlns:a16="http://schemas.microsoft.com/office/drawing/2014/main" id="{CB4D7D9B-C0B6-3B86-AE84-09F48A1001D9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3562" y="5143500"/>
            <a:ext cx="720000" cy="720000"/>
          </a:xfrm>
          <a:prstGeom prst="rect">
            <a:avLst/>
          </a:prstGeom>
        </p:spPr>
      </p:pic>
      <p:pic>
        <p:nvPicPr>
          <p:cNvPr id="43" name="Picture 42" descr="A blue telephone receiver on a black background&#10;&#10;AI-generated content may be incorrect.">
            <a:extLst>
              <a:ext uri="{FF2B5EF4-FFF2-40B4-BE49-F238E27FC236}">
                <a16:creationId xmlns:a16="http://schemas.microsoft.com/office/drawing/2014/main" id="{828D0CCB-E72C-0013-E684-CBD8592469D7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7674" y="5143500"/>
            <a:ext cx="720000" cy="720000"/>
          </a:xfrm>
          <a:prstGeom prst="rect">
            <a:avLst/>
          </a:prstGeom>
        </p:spPr>
      </p:pic>
      <p:pic>
        <p:nvPicPr>
          <p:cNvPr id="45" name="Picture 44" descr="A blue and black gear&#10;&#10;AI-generated content may be incorrect.">
            <a:extLst>
              <a:ext uri="{FF2B5EF4-FFF2-40B4-BE49-F238E27FC236}">
                <a16:creationId xmlns:a16="http://schemas.microsoft.com/office/drawing/2014/main" id="{D309A380-9F1F-3F19-136D-5505CE1B8325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1786" y="5143500"/>
            <a:ext cx="720000" cy="720000"/>
          </a:xfrm>
          <a:prstGeom prst="rect">
            <a:avLst/>
          </a:prstGeom>
        </p:spPr>
      </p:pic>
      <p:pic>
        <p:nvPicPr>
          <p:cNvPr id="47" name="Picture 46" descr="A blue clock with a black background&#10;&#10;AI-generated content may be incorrect.">
            <a:extLst>
              <a:ext uri="{FF2B5EF4-FFF2-40B4-BE49-F238E27FC236}">
                <a16:creationId xmlns:a16="http://schemas.microsoft.com/office/drawing/2014/main" id="{EAF5F166-6AE1-C880-474F-FEB1642AFCA6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45898" y="5143500"/>
            <a:ext cx="720000" cy="720000"/>
          </a:xfrm>
          <a:prstGeom prst="rect">
            <a:avLst/>
          </a:prstGeom>
        </p:spPr>
      </p:pic>
      <p:pic>
        <p:nvPicPr>
          <p:cNvPr id="49" name="Picture 48" descr="A blue and black paper&#10;&#10;AI-generated content may be incorrect.">
            <a:extLst>
              <a:ext uri="{FF2B5EF4-FFF2-40B4-BE49-F238E27FC236}">
                <a16:creationId xmlns:a16="http://schemas.microsoft.com/office/drawing/2014/main" id="{6BCA1177-3992-C75E-1A02-E63DFC0BD5EF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0010" y="5143500"/>
            <a:ext cx="720000" cy="720000"/>
          </a:xfrm>
          <a:prstGeom prst="rect">
            <a:avLst/>
          </a:prstGeom>
        </p:spPr>
      </p:pic>
      <p:pic>
        <p:nvPicPr>
          <p:cNvPr id="51" name="Picture 50" descr="A blue wifi symbol on a black background&#10;&#10;AI-generated content may be incorrect.">
            <a:extLst>
              <a:ext uri="{FF2B5EF4-FFF2-40B4-BE49-F238E27FC236}">
                <a16:creationId xmlns:a16="http://schemas.microsoft.com/office/drawing/2014/main" id="{8A23039F-779A-FF51-FF18-2CDACF2DB0FB}"/>
              </a:ext>
            </a:extLst>
          </p:cNvPr>
          <p:cNvPicPr>
            <a:picLocks noChangeAspect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4122" y="5143500"/>
            <a:ext cx="720000" cy="720000"/>
          </a:xfrm>
          <a:prstGeom prst="rect">
            <a:avLst/>
          </a:prstGeom>
        </p:spPr>
      </p:pic>
      <p:pic>
        <p:nvPicPr>
          <p:cNvPr id="53" name="Picture 52" descr="A blue arrow pointing up&#10;&#10;AI-generated content may be incorrect.">
            <a:extLst>
              <a:ext uri="{FF2B5EF4-FFF2-40B4-BE49-F238E27FC236}">
                <a16:creationId xmlns:a16="http://schemas.microsoft.com/office/drawing/2014/main" id="{76B0886E-A0B8-660E-5112-6F6DA8CD4A1A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78234" y="5143500"/>
            <a:ext cx="720000" cy="720000"/>
          </a:xfrm>
          <a:prstGeom prst="rect">
            <a:avLst/>
          </a:prstGeom>
        </p:spPr>
      </p:pic>
      <p:pic>
        <p:nvPicPr>
          <p:cNvPr id="55" name="Picture 54" descr="A blue arrow pointing to the right&#10;&#10;AI-generated content may be incorrect.">
            <a:extLst>
              <a:ext uri="{FF2B5EF4-FFF2-40B4-BE49-F238E27FC236}">
                <a16:creationId xmlns:a16="http://schemas.microsoft.com/office/drawing/2014/main" id="{DEB9CB1E-837D-829D-7159-79C41055B4B8}"/>
              </a:ext>
            </a:extLst>
          </p:cNvPr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22346" y="5143500"/>
            <a:ext cx="720000" cy="720000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B9A1BDDD-374F-C833-E43D-DBBDE13145F1}"/>
              </a:ext>
            </a:extLst>
          </p:cNvPr>
          <p:cNvPicPr>
            <a:picLocks noChangeAspect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66458" y="5143500"/>
            <a:ext cx="720000" cy="720000"/>
          </a:xfrm>
          <a:prstGeom prst="rect">
            <a:avLst/>
          </a:prstGeom>
        </p:spPr>
      </p:pic>
      <p:pic>
        <p:nvPicPr>
          <p:cNvPr id="59" name="Picture 58" descr="A blue circle with lines in center&#10;&#10;AI-generated content may be incorrect.">
            <a:extLst>
              <a:ext uri="{FF2B5EF4-FFF2-40B4-BE49-F238E27FC236}">
                <a16:creationId xmlns:a16="http://schemas.microsoft.com/office/drawing/2014/main" id="{20AAEA7D-B2BD-6209-3E07-ADA1B6139079}"/>
              </a:ext>
            </a:extLst>
          </p:cNvPr>
          <p:cNvPicPr>
            <a:picLocks noChangeAspect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0568" y="5143500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695497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779D53-4A19-490E-B395-F239E68B4F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4">
            <a:extLst>
              <a:ext uri="{FF2B5EF4-FFF2-40B4-BE49-F238E27FC236}">
                <a16:creationId xmlns:a16="http://schemas.microsoft.com/office/drawing/2014/main" id="{F7730EE7-A187-73CB-A55C-CF82F9EAE0CB}"/>
              </a:ext>
            </a:extLst>
          </p:cNvPr>
          <p:cNvSpPr txBox="1"/>
          <p:nvPr/>
        </p:nvSpPr>
        <p:spPr>
          <a:xfrm>
            <a:off x="696518" y="5357812"/>
            <a:ext cx="3709428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11" name="TextBox 7">
            <a:extLst>
              <a:ext uri="{FF2B5EF4-FFF2-40B4-BE49-F238E27FC236}">
                <a16:creationId xmlns:a16="http://schemas.microsoft.com/office/drawing/2014/main" id="{735ED30E-3E3F-22EF-D184-F68712BE9762}"/>
              </a:ext>
            </a:extLst>
          </p:cNvPr>
          <p:cNvSpPr txBox="1"/>
          <p:nvPr/>
        </p:nvSpPr>
        <p:spPr>
          <a:xfrm>
            <a:off x="696518" y="5973127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pic>
        <p:nvPicPr>
          <p:cNvPr id="37" name="Resim 36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3BAD1114-3998-9D5F-6BB4-F553893A575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598" y="4061336"/>
            <a:ext cx="1080000" cy="1080000"/>
          </a:xfrm>
          <a:prstGeom prst="rect">
            <a:avLst/>
          </a:prstGeom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9250BBB1-7064-5896-5495-E17E3A1F79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375649857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40AC1D-1B04-0DF9-344F-41EF3CD73A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>
            <a:extLst>
              <a:ext uri="{FF2B5EF4-FFF2-40B4-BE49-F238E27FC236}">
                <a16:creationId xmlns:a16="http://schemas.microsoft.com/office/drawing/2014/main" id="{D0D21626-5535-770E-A145-875B6DB6367B}"/>
              </a:ext>
            </a:extLst>
          </p:cNvPr>
          <p:cNvSpPr txBox="1"/>
          <p:nvPr/>
        </p:nvSpPr>
        <p:spPr>
          <a:xfrm>
            <a:off x="6517953" y="5357812"/>
            <a:ext cx="3707452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Operasyonel</a:t>
            </a: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A33C7CBD-C74D-6414-EED8-AD715E08C4E5}"/>
              </a:ext>
            </a:extLst>
          </p:cNvPr>
          <p:cNvSpPr txBox="1"/>
          <p:nvPr/>
        </p:nvSpPr>
        <p:spPr>
          <a:xfrm>
            <a:off x="6520740" y="5973127"/>
            <a:ext cx="4476119" cy="82657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önemsediğimiz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operasyonel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hedeflerdir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şirketin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bel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kemiğidir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Hatta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omurgası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bile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olabilir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İşlerin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işlemesi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31" name="Resim 30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4A8D062C-AFF6-BEA9-E032-3676686F023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7953" y="4061336"/>
            <a:ext cx="1080000" cy="1080000"/>
          </a:xfrm>
          <a:prstGeom prst="rect">
            <a:avLst/>
          </a:prstGeom>
        </p:spPr>
      </p:pic>
      <p:sp>
        <p:nvSpPr>
          <p:cNvPr id="4" name="TextBox 4">
            <a:extLst>
              <a:ext uri="{FF2B5EF4-FFF2-40B4-BE49-F238E27FC236}">
                <a16:creationId xmlns:a16="http://schemas.microsoft.com/office/drawing/2014/main" id="{2DDE7E53-7FAB-35D3-3482-0AD92048A0A4}"/>
              </a:ext>
            </a:extLst>
          </p:cNvPr>
          <p:cNvSpPr txBox="1"/>
          <p:nvPr/>
        </p:nvSpPr>
        <p:spPr>
          <a:xfrm>
            <a:off x="696518" y="5357812"/>
            <a:ext cx="3709428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11" name="TextBox 7">
            <a:extLst>
              <a:ext uri="{FF2B5EF4-FFF2-40B4-BE49-F238E27FC236}">
                <a16:creationId xmlns:a16="http://schemas.microsoft.com/office/drawing/2014/main" id="{7EF5746A-97D1-20AD-AAB4-0CE523D694C5}"/>
              </a:ext>
            </a:extLst>
          </p:cNvPr>
          <p:cNvSpPr txBox="1"/>
          <p:nvPr/>
        </p:nvSpPr>
        <p:spPr>
          <a:xfrm>
            <a:off x="696518" y="5973127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pic>
        <p:nvPicPr>
          <p:cNvPr id="37" name="Resim 36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CFFA4225-7A52-FCFE-0873-3B11E51ECE8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598" y="4061336"/>
            <a:ext cx="1080000" cy="1080000"/>
          </a:xfrm>
          <a:prstGeom prst="rect">
            <a:avLst/>
          </a:prstGeom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1D805C31-8AC3-6EB5-D17A-F8C9B8CF9B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388431885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BA915F-C50D-D6DC-F1D1-D3EFFAAC5E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77763374-AE67-F118-6C3B-84E276A177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sz="6000">
                <a:solidFill>
                  <a:srgbClr val="003682"/>
                </a:solidFill>
              </a:rPr>
              <a:t>İçerik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CB68B3-2EE4-44EA-2D7B-B1F377961E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</a:t>
            </a:fld>
            <a:endParaRPr lang="en-US"/>
          </a:p>
        </p:txBody>
      </p:sp>
      <p:graphicFrame>
        <p:nvGraphicFramePr>
          <p:cNvPr id="18" name="Tablo 17">
            <a:extLst>
              <a:ext uri="{FF2B5EF4-FFF2-40B4-BE49-F238E27FC236}">
                <a16:creationId xmlns:a16="http://schemas.microsoft.com/office/drawing/2014/main" id="{7EC6BE2F-B1C7-3692-C739-B9CE54898D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35615"/>
              </p:ext>
            </p:extLst>
          </p:nvPr>
        </p:nvGraphicFramePr>
        <p:xfrm>
          <a:off x="717144" y="2857500"/>
          <a:ext cx="16154400" cy="55258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38600">
                  <a:extLst>
                    <a:ext uri="{9D8B030D-6E8A-4147-A177-3AD203B41FA5}">
                      <a16:colId xmlns:a16="http://schemas.microsoft.com/office/drawing/2014/main" val="3063916294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1053868177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1981204901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453386692"/>
                    </a:ext>
                  </a:extLst>
                </a:gridCol>
              </a:tblGrid>
              <a:tr h="694259"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01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02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03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04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0728440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Amacımız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Sorumluluklarımız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Organizasyon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Ekip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6452938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506758"/>
                  </a:ext>
                </a:extLst>
              </a:tr>
              <a:tr h="496677"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336577"/>
                  </a:ext>
                </a:extLst>
              </a:tr>
              <a:tr h="694259"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05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06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07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003682"/>
                          </a:solidFill>
                          <a:latin typeface="Bahnschrift" panose="020B0502040204020203" pitchFamily="34" charset="0"/>
                        </a:rPr>
                        <a:t>08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340581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Rollerimiz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Hedefler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Metrikler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F02D72"/>
                          </a:solidFill>
                          <a:latin typeface="Bahnschrift Light" panose="020B0502040204020203" pitchFamily="34" charset="0"/>
                        </a:rPr>
                        <a:t>Kapanış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566106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87999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5236581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8F1F44-55BD-CD56-D4E3-78D0EEFB76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6">
            <a:extLst>
              <a:ext uri="{FF2B5EF4-FFF2-40B4-BE49-F238E27FC236}">
                <a16:creationId xmlns:a16="http://schemas.microsoft.com/office/drawing/2014/main" id="{C6F7F5EF-0857-24BE-30E8-5BF81AC68882}"/>
              </a:ext>
            </a:extLst>
          </p:cNvPr>
          <p:cNvSpPr txBox="1"/>
          <p:nvPr/>
        </p:nvSpPr>
        <p:spPr>
          <a:xfrm>
            <a:off x="12340199" y="5357812"/>
            <a:ext cx="3712214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Finansal</a:t>
            </a: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5" name="TextBox 9">
            <a:extLst>
              <a:ext uri="{FF2B5EF4-FFF2-40B4-BE49-F238E27FC236}">
                <a16:creationId xmlns:a16="http://schemas.microsoft.com/office/drawing/2014/main" id="{99F672E2-0853-4A18-5A6C-84066DFB4924}"/>
              </a:ext>
            </a:extLst>
          </p:cNvPr>
          <p:cNvSpPr txBox="1"/>
          <p:nvPr/>
        </p:nvSpPr>
        <p:spPr>
          <a:xfrm>
            <a:off x="12342986" y="5973127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kar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vardır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Bu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sebeple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bizim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de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önemli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hddefimiz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aslında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Napolyon’a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göre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firma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29" name="Resim 28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FCC34309-C88D-09F1-1E44-9BA1225B839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40199" y="4061336"/>
            <a:ext cx="1080000" cy="1080000"/>
          </a:xfrm>
          <a:prstGeom prst="rect">
            <a:avLst/>
          </a:prstGeom>
        </p:spPr>
      </p:pic>
      <p:sp>
        <p:nvSpPr>
          <p:cNvPr id="5" name="TextBox 5">
            <a:extLst>
              <a:ext uri="{FF2B5EF4-FFF2-40B4-BE49-F238E27FC236}">
                <a16:creationId xmlns:a16="http://schemas.microsoft.com/office/drawing/2014/main" id="{D8F258F0-B9F1-C526-0621-CE474CEA8884}"/>
              </a:ext>
            </a:extLst>
          </p:cNvPr>
          <p:cNvSpPr txBox="1"/>
          <p:nvPr/>
        </p:nvSpPr>
        <p:spPr>
          <a:xfrm>
            <a:off x="6517953" y="5357812"/>
            <a:ext cx="3707452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Operasyonel</a:t>
            </a: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945DC594-CD39-D8A0-05CE-AB9E1767602A}"/>
              </a:ext>
            </a:extLst>
          </p:cNvPr>
          <p:cNvSpPr txBox="1"/>
          <p:nvPr/>
        </p:nvSpPr>
        <p:spPr>
          <a:xfrm>
            <a:off x="6520740" y="5973127"/>
            <a:ext cx="4476119" cy="82657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önemsediğimiz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operasyonel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hedeflerdir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şirketin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bel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kemiğidir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Hatta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omurgası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bile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olabilir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İşlerin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işlemesi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31" name="Resim 30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C6C5C474-97D0-5B34-2F38-03FBAFA4F0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7953" y="4061336"/>
            <a:ext cx="1080000" cy="1080000"/>
          </a:xfrm>
          <a:prstGeom prst="rect">
            <a:avLst/>
          </a:prstGeom>
        </p:spPr>
      </p:pic>
      <p:sp>
        <p:nvSpPr>
          <p:cNvPr id="4" name="TextBox 4">
            <a:extLst>
              <a:ext uri="{FF2B5EF4-FFF2-40B4-BE49-F238E27FC236}">
                <a16:creationId xmlns:a16="http://schemas.microsoft.com/office/drawing/2014/main" id="{15333AC7-62D0-48B0-8192-78E7BD7547FF}"/>
              </a:ext>
            </a:extLst>
          </p:cNvPr>
          <p:cNvSpPr txBox="1"/>
          <p:nvPr/>
        </p:nvSpPr>
        <p:spPr>
          <a:xfrm>
            <a:off x="696518" y="5357812"/>
            <a:ext cx="3709428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11" name="TextBox 7">
            <a:extLst>
              <a:ext uri="{FF2B5EF4-FFF2-40B4-BE49-F238E27FC236}">
                <a16:creationId xmlns:a16="http://schemas.microsoft.com/office/drawing/2014/main" id="{AF8E6638-A50F-8225-FDEE-C306ED0A24FD}"/>
              </a:ext>
            </a:extLst>
          </p:cNvPr>
          <p:cNvSpPr txBox="1"/>
          <p:nvPr/>
        </p:nvSpPr>
        <p:spPr>
          <a:xfrm>
            <a:off x="696518" y="5973127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pic>
        <p:nvPicPr>
          <p:cNvPr id="37" name="Resim 36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9B6108DD-C9ED-092D-4913-5A6184853D8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598" y="4061336"/>
            <a:ext cx="1080000" cy="1080000"/>
          </a:xfrm>
          <a:prstGeom prst="rect">
            <a:avLst/>
          </a:prstGeom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EB411265-B787-3EF8-F66B-7BCD7D51B4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319640510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E54F5CD-FFC5-E286-B7B1-9A55946E40F7}"/>
              </a:ext>
            </a:extLst>
          </p:cNvPr>
          <p:cNvSpPr txBox="1"/>
          <p:nvPr/>
        </p:nvSpPr>
        <p:spPr>
          <a:xfrm>
            <a:off x="690563" y="5594985"/>
            <a:ext cx="3709428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1AE7AD-FF3B-E806-52C9-DD41398EF663}"/>
              </a:ext>
            </a:extLst>
          </p:cNvPr>
          <p:cNvSpPr txBox="1"/>
          <p:nvPr/>
        </p:nvSpPr>
        <p:spPr>
          <a:xfrm>
            <a:off x="6511998" y="5594985"/>
            <a:ext cx="3707452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Operasyonel</a:t>
            </a:r>
            <a:r>
              <a:rPr lang="en-US" sz="3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3DB906-84A3-7C89-8B7D-7D1DA5EBC2A6}"/>
              </a:ext>
            </a:extLst>
          </p:cNvPr>
          <p:cNvSpPr txBox="1"/>
          <p:nvPr/>
        </p:nvSpPr>
        <p:spPr>
          <a:xfrm>
            <a:off x="12334244" y="5594985"/>
            <a:ext cx="3712214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Finansal</a:t>
            </a:r>
            <a:r>
              <a:rPr lang="en-US" sz="3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2" name="TextBox 7">
            <a:extLst>
              <a:ext uri="{FF2B5EF4-FFF2-40B4-BE49-F238E27FC236}">
                <a16:creationId xmlns:a16="http://schemas.microsoft.com/office/drawing/2014/main" id="{85607497-5DAD-10E5-0B6F-F733BF694226}"/>
              </a:ext>
            </a:extLst>
          </p:cNvPr>
          <p:cNvSpPr txBox="1"/>
          <p:nvPr/>
        </p:nvSpPr>
        <p:spPr>
          <a:xfrm>
            <a:off x="690563" y="6210300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sp>
        <p:nvSpPr>
          <p:cNvPr id="13" name="TextBox 8">
            <a:extLst>
              <a:ext uri="{FF2B5EF4-FFF2-40B4-BE49-F238E27FC236}">
                <a16:creationId xmlns:a16="http://schemas.microsoft.com/office/drawing/2014/main" id="{0C8D4C92-DA08-4AC2-0D54-FF5029FFBBAF}"/>
              </a:ext>
            </a:extLst>
          </p:cNvPr>
          <p:cNvSpPr txBox="1"/>
          <p:nvPr/>
        </p:nvSpPr>
        <p:spPr>
          <a:xfrm>
            <a:off x="6514785" y="6210300"/>
            <a:ext cx="4476119" cy="82657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önemsediğimiz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operasyonel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bel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kemiğidir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Hatta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omurgası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bile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olabilir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İşlerin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işlemesi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sp>
        <p:nvSpPr>
          <p:cNvPr id="14" name="TextBox 9">
            <a:extLst>
              <a:ext uri="{FF2B5EF4-FFF2-40B4-BE49-F238E27FC236}">
                <a16:creationId xmlns:a16="http://schemas.microsoft.com/office/drawing/2014/main" id="{219A0D29-CC88-0C22-1A44-BFD1F898119F}"/>
              </a:ext>
            </a:extLst>
          </p:cNvPr>
          <p:cNvSpPr txBox="1"/>
          <p:nvPr/>
        </p:nvSpPr>
        <p:spPr>
          <a:xfrm>
            <a:off x="12337031" y="6210300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kar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vardır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Bu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sebeple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bizim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de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önemli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hddefimiz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aslında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Napolyon’a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göre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firma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17" name="Resim 16" descr="simge, sembol, grafik, daire, logo içeren bir resim&#10;&#10;Açıklama otomatik olarak oluşturuldu">
            <a:extLst>
              <a:ext uri="{FF2B5EF4-FFF2-40B4-BE49-F238E27FC236}">
                <a16:creationId xmlns:a16="http://schemas.microsoft.com/office/drawing/2014/main" id="{F0C99BD5-2A1C-BBCC-896D-506E1ECCB8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57" y="3706188"/>
            <a:ext cx="1800000" cy="1800000"/>
          </a:xfrm>
          <a:prstGeom prst="rect">
            <a:avLst/>
          </a:prstGeom>
        </p:spPr>
      </p:pic>
      <p:pic>
        <p:nvPicPr>
          <p:cNvPr id="19" name="Resim 18" descr="daire, grafik, simge, sembol, logo içeren bir resim&#10;&#10;Açıklama otomatik olarak oluşturuldu">
            <a:extLst>
              <a:ext uri="{FF2B5EF4-FFF2-40B4-BE49-F238E27FC236}">
                <a16:creationId xmlns:a16="http://schemas.microsoft.com/office/drawing/2014/main" id="{804532C6-998C-A552-28C5-6E3316491A6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4444" y="3706188"/>
            <a:ext cx="1800000" cy="1800000"/>
          </a:xfrm>
          <a:prstGeom prst="rect">
            <a:avLst/>
          </a:prstGeom>
        </p:spPr>
      </p:pic>
      <p:pic>
        <p:nvPicPr>
          <p:cNvPr id="21" name="Resim 20" descr="grafik, simge, sembol, daire, ekran görüntüsü içeren bir resim&#10;&#10;Açıklama otomatik olarak oluşturuldu">
            <a:extLst>
              <a:ext uri="{FF2B5EF4-FFF2-40B4-BE49-F238E27FC236}">
                <a16:creationId xmlns:a16="http://schemas.microsoft.com/office/drawing/2014/main" id="{9F78170E-52C2-B7C1-03B4-1F624D4EF0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81844" y="3706188"/>
            <a:ext cx="1800000" cy="1800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58BF82A-F965-D7D3-6C1E-C35EA599C0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9771326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E54F5CD-FFC5-E286-B7B1-9A55946E40F7}"/>
              </a:ext>
            </a:extLst>
          </p:cNvPr>
          <p:cNvSpPr txBox="1"/>
          <p:nvPr/>
        </p:nvSpPr>
        <p:spPr>
          <a:xfrm>
            <a:off x="700723" y="5137785"/>
            <a:ext cx="3709428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1AE7AD-FF3B-E806-52C9-DD41398EF663}"/>
              </a:ext>
            </a:extLst>
          </p:cNvPr>
          <p:cNvSpPr txBox="1"/>
          <p:nvPr/>
        </p:nvSpPr>
        <p:spPr>
          <a:xfrm>
            <a:off x="6522158" y="5137785"/>
            <a:ext cx="3707452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Operasyonel</a:t>
            </a:r>
            <a:r>
              <a:rPr lang="en-US" sz="3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3DB906-84A3-7C89-8B7D-7D1DA5EBC2A6}"/>
              </a:ext>
            </a:extLst>
          </p:cNvPr>
          <p:cNvSpPr txBox="1"/>
          <p:nvPr/>
        </p:nvSpPr>
        <p:spPr>
          <a:xfrm>
            <a:off x="12344404" y="5137785"/>
            <a:ext cx="3712214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Finansal</a:t>
            </a:r>
            <a:r>
              <a:rPr lang="en-US" sz="3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2" name="TextBox 7">
            <a:extLst>
              <a:ext uri="{FF2B5EF4-FFF2-40B4-BE49-F238E27FC236}">
                <a16:creationId xmlns:a16="http://schemas.microsoft.com/office/drawing/2014/main" id="{85607497-5DAD-10E5-0B6F-F733BF694226}"/>
              </a:ext>
            </a:extLst>
          </p:cNvPr>
          <p:cNvSpPr txBox="1"/>
          <p:nvPr/>
        </p:nvSpPr>
        <p:spPr>
          <a:xfrm>
            <a:off x="700723" y="5753100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sp>
        <p:nvSpPr>
          <p:cNvPr id="13" name="TextBox 8">
            <a:extLst>
              <a:ext uri="{FF2B5EF4-FFF2-40B4-BE49-F238E27FC236}">
                <a16:creationId xmlns:a16="http://schemas.microsoft.com/office/drawing/2014/main" id="{0C8D4C92-DA08-4AC2-0D54-FF5029FFBBAF}"/>
              </a:ext>
            </a:extLst>
          </p:cNvPr>
          <p:cNvSpPr txBox="1"/>
          <p:nvPr/>
        </p:nvSpPr>
        <p:spPr>
          <a:xfrm>
            <a:off x="6524945" y="5753100"/>
            <a:ext cx="4476119" cy="82657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önemsediğimiz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operasyonel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bel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kemiğidir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Hatta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omurgası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bile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olabilir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İşlerin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işlemesi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sp>
        <p:nvSpPr>
          <p:cNvPr id="14" name="TextBox 9">
            <a:extLst>
              <a:ext uri="{FF2B5EF4-FFF2-40B4-BE49-F238E27FC236}">
                <a16:creationId xmlns:a16="http://schemas.microsoft.com/office/drawing/2014/main" id="{219A0D29-CC88-0C22-1A44-BFD1F898119F}"/>
              </a:ext>
            </a:extLst>
          </p:cNvPr>
          <p:cNvSpPr txBox="1"/>
          <p:nvPr/>
        </p:nvSpPr>
        <p:spPr>
          <a:xfrm>
            <a:off x="12347191" y="5753100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kar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vardır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Bu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sebeple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bizim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de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önemli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hddefimiz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aslında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Napolyon’a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göre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firma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11" name="Resim 10" descr="grafik, daire, simge, sembol, yazı tipi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0236A9C1-0BFE-7532-0858-C263EF8CD8F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564" y="3847215"/>
            <a:ext cx="1080000" cy="1080000"/>
          </a:xfrm>
          <a:prstGeom prst="rect">
            <a:avLst/>
          </a:prstGeom>
        </p:spPr>
      </p:pic>
      <p:pic>
        <p:nvPicPr>
          <p:cNvPr id="16" name="Resim 15" descr="grafik, daire, renklilik, sanat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139AB46E-8408-8A76-A09A-755E76596F6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2158" y="3847215"/>
            <a:ext cx="1080000" cy="1080000"/>
          </a:xfrm>
          <a:prstGeom prst="rect">
            <a:avLst/>
          </a:prstGeom>
        </p:spPr>
      </p:pic>
      <p:pic>
        <p:nvPicPr>
          <p:cNvPr id="18" name="Resim 17" descr="grafik, ekran görüntüsü, simge, sembol, yazı tipi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DC8FEDEC-D47D-64A9-0053-AF91DFD25C5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44404" y="3847215"/>
            <a:ext cx="1080000" cy="1080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A4C9EC8-A147-1B75-DC77-F442ED2A4F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370677182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BF27CA-5CAC-D09C-1737-DA5DBE7C10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aşlık 13">
            <a:extLst>
              <a:ext uri="{FF2B5EF4-FFF2-40B4-BE49-F238E27FC236}">
                <a16:creationId xmlns:a16="http://schemas.microsoft.com/office/drawing/2014/main" id="{5A917328-AAF7-ACE0-7BAC-4920A96398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Sorumluluklarımız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91B03979-A8C1-D888-CA1E-1179C17CC12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pic>
        <p:nvPicPr>
          <p:cNvPr id="13" name="Resim 12" descr="mobil telefon, harita, kişi, şahıs, e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4B68A5B3-E1F4-7BE1-8A0B-3A2061E757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92" t="9781" r="22969"/>
          <a:stretch/>
        </p:blipFill>
        <p:spPr>
          <a:xfrm flipH="1">
            <a:off x="9982200" y="2278062"/>
            <a:ext cx="5862447" cy="8008937"/>
          </a:xfrm>
          <a:custGeom>
            <a:avLst/>
            <a:gdLst>
              <a:gd name="connsiteX0" fmla="*/ 4711235 w 5862447"/>
              <a:gd name="connsiteY0" fmla="*/ 667730 h 8008937"/>
              <a:gd name="connsiteX1" fmla="*/ 4941217 w 5862447"/>
              <a:gd name="connsiteY1" fmla="*/ 897712 h 8008937"/>
              <a:gd name="connsiteX2" fmla="*/ 4941217 w 5862447"/>
              <a:gd name="connsiteY2" fmla="*/ 6340281 h 8008937"/>
              <a:gd name="connsiteX3" fmla="*/ 4711235 w 5862447"/>
              <a:gd name="connsiteY3" fmla="*/ 6570263 h 8008937"/>
              <a:gd name="connsiteX4" fmla="*/ 2345867 w 5862447"/>
              <a:gd name="connsiteY4" fmla="*/ 6570263 h 8008937"/>
              <a:gd name="connsiteX5" fmla="*/ 2115885 w 5862447"/>
              <a:gd name="connsiteY5" fmla="*/ 6340281 h 8008937"/>
              <a:gd name="connsiteX6" fmla="*/ 2115885 w 5862447"/>
              <a:gd name="connsiteY6" fmla="*/ 897712 h 8008937"/>
              <a:gd name="connsiteX7" fmla="*/ 2345867 w 5862447"/>
              <a:gd name="connsiteY7" fmla="*/ 667730 h 8008937"/>
              <a:gd name="connsiteX8" fmla="*/ 5862447 w 5862447"/>
              <a:gd name="connsiteY8" fmla="*/ 0 h 8008937"/>
              <a:gd name="connsiteX9" fmla="*/ 0 w 5862447"/>
              <a:gd name="connsiteY9" fmla="*/ 0 h 8008937"/>
              <a:gd name="connsiteX10" fmla="*/ 0 w 5862447"/>
              <a:gd name="connsiteY10" fmla="*/ 8008937 h 8008937"/>
              <a:gd name="connsiteX11" fmla="*/ 5862447 w 5862447"/>
              <a:gd name="connsiteY11" fmla="*/ 8008937 h 800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62447" h="8008937">
                <a:moveTo>
                  <a:pt x="4711235" y="667730"/>
                </a:moveTo>
                <a:cubicBezTo>
                  <a:pt x="4838251" y="667730"/>
                  <a:pt x="4941217" y="770696"/>
                  <a:pt x="4941217" y="897712"/>
                </a:cubicBezTo>
                <a:lnTo>
                  <a:pt x="4941217" y="6340281"/>
                </a:lnTo>
                <a:cubicBezTo>
                  <a:pt x="4941217" y="6467297"/>
                  <a:pt x="4838251" y="6570263"/>
                  <a:pt x="4711235" y="6570263"/>
                </a:cubicBezTo>
                <a:lnTo>
                  <a:pt x="2345867" y="6570263"/>
                </a:lnTo>
                <a:cubicBezTo>
                  <a:pt x="2218851" y="6570263"/>
                  <a:pt x="2115885" y="6467297"/>
                  <a:pt x="2115885" y="6340281"/>
                </a:cubicBezTo>
                <a:lnTo>
                  <a:pt x="2115885" y="897712"/>
                </a:lnTo>
                <a:cubicBezTo>
                  <a:pt x="2115885" y="770696"/>
                  <a:pt x="2218851" y="667730"/>
                  <a:pt x="2345867" y="667730"/>
                </a:cubicBezTo>
                <a:close/>
                <a:moveTo>
                  <a:pt x="5862447" y="0"/>
                </a:moveTo>
                <a:lnTo>
                  <a:pt x="0" y="0"/>
                </a:lnTo>
                <a:lnTo>
                  <a:pt x="0" y="8008937"/>
                </a:lnTo>
                <a:lnTo>
                  <a:pt x="5862447" y="8008937"/>
                </a:lnTo>
                <a:close/>
              </a:path>
            </a:pathLst>
          </a:custGeom>
        </p:spPr>
      </p:pic>
      <p:sp>
        <p:nvSpPr>
          <p:cNvPr id="3" name="TextBox 5">
            <a:extLst>
              <a:ext uri="{FF2B5EF4-FFF2-40B4-BE49-F238E27FC236}">
                <a16:creationId xmlns:a16="http://schemas.microsoft.com/office/drawing/2014/main" id="{9A428139-8077-64A9-0590-320AC7C30AA8}"/>
              </a:ext>
            </a:extLst>
          </p:cNvPr>
          <p:cNvSpPr txBox="1"/>
          <p:nvPr/>
        </p:nvSpPr>
        <p:spPr>
          <a:xfrm>
            <a:off x="717457" y="3324373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Mobil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1961B46B-CE01-8839-2F89-CE28EB9DA2E5}"/>
              </a:ext>
            </a:extLst>
          </p:cNvPr>
          <p:cNvSpPr txBox="1"/>
          <p:nvPr/>
        </p:nvSpPr>
        <p:spPr>
          <a:xfrm>
            <a:off x="717457" y="4110888"/>
            <a:ext cx="6705600" cy="253915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003682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003682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003682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168554002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7A9A08-9A4B-404B-B201-8429E636B3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Resim 9" descr="dikdörtgen, yazı tahtası, metin, tasarım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3DC46042-959C-260C-CA43-E7F91872507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194" b="23906"/>
          <a:stretch/>
        </p:blipFill>
        <p:spPr>
          <a:xfrm>
            <a:off x="8382000" y="1485900"/>
            <a:ext cx="15122564" cy="7848600"/>
          </a:xfrm>
          <a:prstGeom prst="rect">
            <a:avLst/>
          </a:prstGeom>
        </p:spPr>
      </p:pic>
      <p:sp>
        <p:nvSpPr>
          <p:cNvPr id="14" name="Başlık 13">
            <a:extLst>
              <a:ext uri="{FF2B5EF4-FFF2-40B4-BE49-F238E27FC236}">
                <a16:creationId xmlns:a16="http://schemas.microsoft.com/office/drawing/2014/main" id="{CFE6403C-B5E4-8024-F8E1-0F643DC6E0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Sorumluluklarımız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4DD1F34E-3291-9B30-BF68-56A08F642AB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6CCAA93E-1DD8-E831-DE84-FEECF447191A}"/>
              </a:ext>
            </a:extLst>
          </p:cNvPr>
          <p:cNvSpPr txBox="1"/>
          <p:nvPr/>
        </p:nvSpPr>
        <p:spPr>
          <a:xfrm>
            <a:off x="690563" y="3324373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Web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BAFE9059-48F4-21C6-6F26-5EAEF023A59F}"/>
              </a:ext>
            </a:extLst>
          </p:cNvPr>
          <p:cNvSpPr txBox="1"/>
          <p:nvPr/>
        </p:nvSpPr>
        <p:spPr>
          <a:xfrm>
            <a:off x="717457" y="4110888"/>
            <a:ext cx="6705600" cy="253915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003682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003682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003682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003682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406397088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Resim 9" descr="dikdörtgen, yazı tahtası, metin, tasarım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FFEA7700-B9BA-E7B9-32A9-2E33998AF455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194" b="23906"/>
          <a:stretch/>
        </p:blipFill>
        <p:spPr>
          <a:xfrm>
            <a:off x="-2209800" y="2906109"/>
            <a:ext cx="11358380" cy="5894991"/>
          </a:xfrm>
          <a:prstGeom prst="rect">
            <a:avLst/>
          </a:prstGeom>
        </p:spPr>
      </p:pic>
      <p:sp>
        <p:nvSpPr>
          <p:cNvPr id="14" name="Başlık 13">
            <a:extLst>
              <a:ext uri="{FF2B5EF4-FFF2-40B4-BE49-F238E27FC236}">
                <a16:creationId xmlns:a16="http://schemas.microsoft.com/office/drawing/2014/main" id="{88B03108-04F3-A588-1BA3-246DA38BBF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Sorumluluklarımız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5CFDFF49-A3B8-559D-1FFD-F29D848780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pic>
        <p:nvPicPr>
          <p:cNvPr id="13" name="Resim 12" descr="mobil telefon, harita, kişi, şahıs, e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8A526FEE-202D-E341-9CCA-4984ACFA388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92" t="9781" r="22969"/>
          <a:stretch/>
        </p:blipFill>
        <p:spPr>
          <a:xfrm flipH="1">
            <a:off x="11053577" y="2278062"/>
            <a:ext cx="5862447" cy="8008937"/>
          </a:xfrm>
          <a:custGeom>
            <a:avLst/>
            <a:gdLst>
              <a:gd name="connsiteX0" fmla="*/ 4711235 w 5862447"/>
              <a:gd name="connsiteY0" fmla="*/ 667730 h 8008937"/>
              <a:gd name="connsiteX1" fmla="*/ 4941217 w 5862447"/>
              <a:gd name="connsiteY1" fmla="*/ 897712 h 8008937"/>
              <a:gd name="connsiteX2" fmla="*/ 4941217 w 5862447"/>
              <a:gd name="connsiteY2" fmla="*/ 6340281 h 8008937"/>
              <a:gd name="connsiteX3" fmla="*/ 4711235 w 5862447"/>
              <a:gd name="connsiteY3" fmla="*/ 6570263 h 8008937"/>
              <a:gd name="connsiteX4" fmla="*/ 2345867 w 5862447"/>
              <a:gd name="connsiteY4" fmla="*/ 6570263 h 8008937"/>
              <a:gd name="connsiteX5" fmla="*/ 2115885 w 5862447"/>
              <a:gd name="connsiteY5" fmla="*/ 6340281 h 8008937"/>
              <a:gd name="connsiteX6" fmla="*/ 2115885 w 5862447"/>
              <a:gd name="connsiteY6" fmla="*/ 897712 h 8008937"/>
              <a:gd name="connsiteX7" fmla="*/ 2345867 w 5862447"/>
              <a:gd name="connsiteY7" fmla="*/ 667730 h 8008937"/>
              <a:gd name="connsiteX8" fmla="*/ 5862447 w 5862447"/>
              <a:gd name="connsiteY8" fmla="*/ 0 h 8008937"/>
              <a:gd name="connsiteX9" fmla="*/ 0 w 5862447"/>
              <a:gd name="connsiteY9" fmla="*/ 0 h 8008937"/>
              <a:gd name="connsiteX10" fmla="*/ 0 w 5862447"/>
              <a:gd name="connsiteY10" fmla="*/ 8008937 h 8008937"/>
              <a:gd name="connsiteX11" fmla="*/ 5862447 w 5862447"/>
              <a:gd name="connsiteY11" fmla="*/ 8008937 h 800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62447" h="8008937">
                <a:moveTo>
                  <a:pt x="4711235" y="667730"/>
                </a:moveTo>
                <a:cubicBezTo>
                  <a:pt x="4838251" y="667730"/>
                  <a:pt x="4941217" y="770696"/>
                  <a:pt x="4941217" y="897712"/>
                </a:cubicBezTo>
                <a:lnTo>
                  <a:pt x="4941217" y="6340281"/>
                </a:lnTo>
                <a:cubicBezTo>
                  <a:pt x="4941217" y="6467297"/>
                  <a:pt x="4838251" y="6570263"/>
                  <a:pt x="4711235" y="6570263"/>
                </a:cubicBezTo>
                <a:lnTo>
                  <a:pt x="2345867" y="6570263"/>
                </a:lnTo>
                <a:cubicBezTo>
                  <a:pt x="2218851" y="6570263"/>
                  <a:pt x="2115885" y="6467297"/>
                  <a:pt x="2115885" y="6340281"/>
                </a:cubicBezTo>
                <a:lnTo>
                  <a:pt x="2115885" y="897712"/>
                </a:lnTo>
                <a:cubicBezTo>
                  <a:pt x="2115885" y="770696"/>
                  <a:pt x="2218851" y="667730"/>
                  <a:pt x="2345867" y="667730"/>
                </a:cubicBezTo>
                <a:close/>
                <a:moveTo>
                  <a:pt x="5862447" y="0"/>
                </a:moveTo>
                <a:lnTo>
                  <a:pt x="0" y="0"/>
                </a:lnTo>
                <a:lnTo>
                  <a:pt x="0" y="8008937"/>
                </a:lnTo>
                <a:lnTo>
                  <a:pt x="5862447" y="8008937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77378562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CC46AF6-5E9B-036A-0562-3C7BD9E5F0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36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BCCE2D5-BF3A-6113-5CCB-0C930441E8D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0563" y="1147233"/>
            <a:ext cx="13352463" cy="1143000"/>
          </a:xfrm>
        </p:spPr>
        <p:txBody>
          <a:bodyPr/>
          <a:lstStyle/>
          <a:p>
            <a:r>
              <a:rPr lang="tr-TR" dirty="0"/>
              <a:t>Tablo Uygulaması</a:t>
            </a:r>
            <a:endParaRPr lang="en-TR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A07D8C3-AB00-1E8E-E544-F36FAF9E1662}"/>
              </a:ext>
            </a:extLst>
          </p:cNvPr>
          <p:cNvSpPr/>
          <p:nvPr/>
        </p:nvSpPr>
        <p:spPr>
          <a:xfrm>
            <a:off x="1066800" y="3619500"/>
            <a:ext cx="7924800" cy="5181600"/>
          </a:xfrm>
          <a:prstGeom prst="roundRect">
            <a:avLst>
              <a:gd name="adj" fmla="val 5111"/>
            </a:avLst>
          </a:prstGeom>
          <a:noFill/>
          <a:ln w="3810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>
              <a:solidFill>
                <a:srgbClr val="F9FFBE"/>
              </a:solidFill>
            </a:endParaRPr>
          </a:p>
        </p:txBody>
      </p:sp>
      <p:sp>
        <p:nvSpPr>
          <p:cNvPr id="7" name="Metin kutusu 2">
            <a:extLst>
              <a:ext uri="{FF2B5EF4-FFF2-40B4-BE49-F238E27FC236}">
                <a16:creationId xmlns:a16="http://schemas.microsoft.com/office/drawing/2014/main" id="{91474DFD-D426-9AF4-4CB3-2924D38C3CAF}"/>
              </a:ext>
            </a:extLst>
          </p:cNvPr>
          <p:cNvSpPr txBox="1"/>
          <p:nvPr/>
        </p:nvSpPr>
        <p:spPr>
          <a:xfrm>
            <a:off x="1524001" y="3390900"/>
            <a:ext cx="3352800" cy="51924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000" dirty="0" err="1">
                <a:latin typeface="Bahnschrift Light" panose="020B0502040204020203" pitchFamily="34" charset="0"/>
                <a:ea typeface="HanziPen TC" panose="03000300000000000000" pitchFamily="66" charset="-120"/>
                <a:cs typeface="Arial" panose="020B0604020202020204" pitchFamily="34" charset="0"/>
              </a:rPr>
              <a:t>Kullanacağınız Materyaller</a:t>
            </a:r>
            <a:endParaRPr lang="en-US" sz="2000" dirty="0">
              <a:latin typeface="Bahnschrift Light" panose="020B0502040204020203" pitchFamily="34" charset="0"/>
              <a:ea typeface="HanziPen TC" panose="03000300000000000000" pitchFamily="66" charset="-120"/>
              <a:cs typeface="Arial" panose="020B0604020202020204" pitchFamily="34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674FFB10-A9CD-1EA4-1123-3DAFB96A2F41}"/>
              </a:ext>
            </a:extLst>
          </p:cNvPr>
          <p:cNvSpPr/>
          <p:nvPr/>
        </p:nvSpPr>
        <p:spPr>
          <a:xfrm>
            <a:off x="9331036" y="3619500"/>
            <a:ext cx="7924800" cy="5181600"/>
          </a:xfrm>
          <a:prstGeom prst="roundRect">
            <a:avLst>
              <a:gd name="adj" fmla="val 5111"/>
            </a:avLst>
          </a:prstGeom>
          <a:noFill/>
          <a:ln w="3810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9" name="Metin kutusu 2">
            <a:extLst>
              <a:ext uri="{FF2B5EF4-FFF2-40B4-BE49-F238E27FC236}">
                <a16:creationId xmlns:a16="http://schemas.microsoft.com/office/drawing/2014/main" id="{A140CE27-6C0A-D4AD-407B-5D5C874C43E3}"/>
              </a:ext>
            </a:extLst>
          </p:cNvPr>
          <p:cNvSpPr txBox="1"/>
          <p:nvPr/>
        </p:nvSpPr>
        <p:spPr>
          <a:xfrm>
            <a:off x="9788237" y="3390900"/>
            <a:ext cx="3352800" cy="51924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000" dirty="0" err="1">
                <a:latin typeface="Bahnschrift Light" panose="020B0502040204020203" pitchFamily="34" charset="0"/>
                <a:ea typeface="HanziPen TC" panose="03000300000000000000" pitchFamily="66" charset="-120"/>
                <a:cs typeface="Arial" panose="020B0604020202020204" pitchFamily="34" charset="0"/>
              </a:rPr>
              <a:t>Oluşturmanız Gereken Çıktı</a:t>
            </a:r>
            <a:endParaRPr lang="en-US" sz="2000" dirty="0">
              <a:latin typeface="Bahnschrift Light" panose="020B0502040204020203" pitchFamily="34" charset="0"/>
              <a:ea typeface="HanziPen TC" panose="03000300000000000000" pitchFamily="66" charset="-120"/>
              <a:cs typeface="Arial" panose="020B0604020202020204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3AB2994-1666-56C0-A35D-F94D3DA57572}"/>
              </a:ext>
            </a:extLst>
          </p:cNvPr>
          <p:cNvGrpSpPr/>
          <p:nvPr/>
        </p:nvGrpSpPr>
        <p:grpSpPr>
          <a:xfrm>
            <a:off x="9677400" y="4152900"/>
            <a:ext cx="7190330" cy="4038600"/>
            <a:chOff x="9677400" y="4000500"/>
            <a:chExt cx="7190330" cy="403860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8C53A01A-B4B1-B5B4-41E8-F49A6063BAD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9677400" y="4000500"/>
              <a:ext cx="7190330" cy="4038600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24A330A-DCFD-7C5B-983D-37D00371F33B}"/>
                </a:ext>
              </a:extLst>
            </p:cNvPr>
            <p:cNvSpPr/>
            <p:nvPr/>
          </p:nvSpPr>
          <p:spPr>
            <a:xfrm>
              <a:off x="14478000" y="7658100"/>
              <a:ext cx="1981200" cy="381000"/>
            </a:xfrm>
            <a:prstGeom prst="rect">
              <a:avLst/>
            </a:prstGeom>
            <a:solidFill>
              <a:srgbClr val="01499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TR"/>
            </a:p>
          </p:txBody>
        </p:sp>
      </p:grpSp>
      <p:sp>
        <p:nvSpPr>
          <p:cNvPr id="11" name="Title 1">
            <a:extLst>
              <a:ext uri="{FF2B5EF4-FFF2-40B4-BE49-F238E27FC236}">
                <a16:creationId xmlns:a16="http://schemas.microsoft.com/office/drawing/2014/main" id="{D22342AF-C22A-AA44-54E5-0319F9B4D547}"/>
              </a:ext>
            </a:extLst>
          </p:cNvPr>
          <p:cNvSpPr txBox="1">
            <a:spLocks/>
          </p:cNvSpPr>
          <p:nvPr/>
        </p:nvSpPr>
        <p:spPr>
          <a:xfrm>
            <a:off x="690563" y="702507"/>
            <a:ext cx="13351164" cy="5448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rgbClr val="011849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tr-TR" sz="4000" b="0" dirty="0">
                <a:solidFill>
                  <a:srgbClr val="003682"/>
                </a:solidFill>
                <a:latin typeface="Charmonman" pitchFamily="2" charset="-34"/>
                <a:cs typeface="Charmonman" pitchFamily="2" charset="-34"/>
              </a:rPr>
              <a:t>16 Adımda Sade ve Odaklı</a:t>
            </a:r>
            <a:endParaRPr lang="en-TR" sz="4000" b="0">
              <a:solidFill>
                <a:srgbClr val="003682"/>
              </a:solidFill>
              <a:latin typeface="Charmonman" pitchFamily="2" charset="-34"/>
              <a:cs typeface="Charmonman" pitchFamily="2" charset="-34"/>
            </a:endParaRPr>
          </a:p>
        </p:txBody>
      </p:sp>
      <p:graphicFrame>
        <p:nvGraphicFramePr>
          <p:cNvPr id="14" name="Nesne 13">
            <a:extLst>
              <a:ext uri="{FF2B5EF4-FFF2-40B4-BE49-F238E27FC236}">
                <a16:creationId xmlns:a16="http://schemas.microsoft.com/office/drawing/2014/main" id="{A83C014B-6578-6E03-6276-8F2CA716D13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34256825"/>
              </p:ext>
            </p:extLst>
          </p:nvPr>
        </p:nvGraphicFramePr>
        <p:xfrm>
          <a:off x="3641725" y="5147733"/>
          <a:ext cx="2774950" cy="175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Çalışma Sayfası" showAsIcon="1" r:id="rId3" imgW="965200" imgH="609600" progId="Excel.Sheet.12">
                  <p:embed/>
                </p:oleObj>
              </mc:Choice>
              <mc:Fallback>
                <p:oleObj name="Çalışma Sayfası" showAsIcon="1" r:id="rId3" imgW="965200" imgH="609600" progId="Excel.Sheet.12">
                  <p:embed/>
                  <p:pic>
                    <p:nvPicPr>
                      <p:cNvPr id="14" name="Nesne 13">
                        <a:extLst>
                          <a:ext uri="{FF2B5EF4-FFF2-40B4-BE49-F238E27FC236}">
                            <a16:creationId xmlns:a16="http://schemas.microsoft.com/office/drawing/2014/main" id="{A83C014B-6578-6E03-6276-8F2CA716D1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3641725" y="5147733"/>
                        <a:ext cx="2774950" cy="1752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15169981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301853-5515-75C5-A44C-3623AFB1B5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B6FF4F9F-6AB5-A861-BDFA-5659DC76EB8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766391"/>
              </p:ext>
            </p:extLst>
          </p:nvPr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5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B521B994-D867-4D35-CCF3-5A061201E7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A6E9FF8F-0F89-02CA-C928-75017E94CDF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70950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F7EE86-F46A-ED27-8B1B-0020E2DC59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33EEDCDF-003F-A04A-89B0-424F8DF830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3162952"/>
              </p:ext>
            </p:extLst>
          </p:nvPr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2D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2D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2D7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2D7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2D7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2D7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0142E11B-124A-0CBC-C90C-79886FFF11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7932F357-5FC1-C4C5-51F8-B4E6C158F0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95207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93D7F-DAFE-9488-358B-8A8B39F48F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6AF8AB00-5273-6ABC-6512-73719D00F6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2738256"/>
              </p:ext>
            </p:extLst>
          </p:nvPr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solidFill>
                            <a:schemeClr val="bg1"/>
                          </a:solidFill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2D7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2D7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5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2D7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2D7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2D7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02D7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9CA037C9-07DA-D732-969C-351D517BD6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F608F77B-58B1-C939-8A73-C423A532EE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17850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5EB248-40F4-5637-24C1-EC42F1CC02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Tablo 17">
            <a:extLst>
              <a:ext uri="{FF2B5EF4-FFF2-40B4-BE49-F238E27FC236}">
                <a16:creationId xmlns:a16="http://schemas.microsoft.com/office/drawing/2014/main" id="{EC28211E-CFDE-4A7A-A99E-BDF01472A9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5326452"/>
              </p:ext>
            </p:extLst>
          </p:nvPr>
        </p:nvGraphicFramePr>
        <p:xfrm>
          <a:off x="715372" y="711200"/>
          <a:ext cx="16882068" cy="88582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20517">
                  <a:extLst>
                    <a:ext uri="{9D8B030D-6E8A-4147-A177-3AD203B41FA5}">
                      <a16:colId xmlns:a16="http://schemas.microsoft.com/office/drawing/2014/main" val="3063916294"/>
                    </a:ext>
                  </a:extLst>
                </a:gridCol>
                <a:gridCol w="4220517">
                  <a:extLst>
                    <a:ext uri="{9D8B030D-6E8A-4147-A177-3AD203B41FA5}">
                      <a16:colId xmlns:a16="http://schemas.microsoft.com/office/drawing/2014/main" val="1053868177"/>
                    </a:ext>
                  </a:extLst>
                </a:gridCol>
                <a:gridCol w="4220517">
                  <a:extLst>
                    <a:ext uri="{9D8B030D-6E8A-4147-A177-3AD203B41FA5}">
                      <a16:colId xmlns:a16="http://schemas.microsoft.com/office/drawing/2014/main" val="1981204901"/>
                    </a:ext>
                  </a:extLst>
                </a:gridCol>
                <a:gridCol w="4220517">
                  <a:extLst>
                    <a:ext uri="{9D8B030D-6E8A-4147-A177-3AD203B41FA5}">
                      <a16:colId xmlns:a16="http://schemas.microsoft.com/office/drawing/2014/main" val="453386692"/>
                    </a:ext>
                  </a:extLst>
                </a:gridCol>
              </a:tblGrid>
              <a:tr h="981182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02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03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04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0728440"/>
                  </a:ext>
                </a:extLst>
              </a:tr>
              <a:tr h="49984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Amacımız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Sorumluluklarımız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Organizasyon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Ekip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6452938"/>
                  </a:ext>
                </a:extLst>
              </a:tr>
              <a:tr h="118108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506758"/>
                  </a:ext>
                </a:extLst>
              </a:tr>
              <a:tr h="513228"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336577"/>
                  </a:ext>
                </a:extLst>
              </a:tr>
              <a:tr h="981182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05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06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07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08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340581"/>
                  </a:ext>
                </a:extLst>
              </a:tr>
              <a:tr h="49984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Amacımız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Sorumluluklarımız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Organizasyon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Ekip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566106"/>
                  </a:ext>
                </a:extLst>
              </a:tr>
              <a:tr h="118108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8799985"/>
                  </a:ext>
                </a:extLst>
              </a:tr>
              <a:tr h="35869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4365322"/>
                  </a:ext>
                </a:extLst>
              </a:tr>
              <a:tr h="981182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09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8762395"/>
                  </a:ext>
                </a:extLst>
              </a:tr>
              <a:tr h="49984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Amacımız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Sorumluluklarımız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Organizasyon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Ekip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7602859"/>
                  </a:ext>
                </a:extLst>
              </a:tr>
              <a:tr h="118108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3405571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209377E-9588-E2AF-74DE-23B2CC18A5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694453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B88F3D-EF43-FB85-C0AD-52F75307CA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A27A294A-4118-77CF-E892-157887F36954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5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0ECF1429-5E56-EF43-5BB1-5110E9DF5E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6C86AFFD-CAE3-90F0-5201-049467B187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29008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FF6CE1-CCE7-06B1-5E81-E60C048902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643AF96E-6C2C-7BE8-C53F-B339A88C0FA9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5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9497A575-E8BB-06E6-2F35-D57DC07E5E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4E223DFC-DCA4-CE29-FB95-1A611B087F6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41</a:t>
            </a:fld>
            <a:endParaRPr lang="en-US"/>
          </a:p>
        </p:txBody>
      </p:sp>
      <p:sp>
        <p:nvSpPr>
          <p:cNvPr id="4" name="Serbest Form 3">
            <a:extLst>
              <a:ext uri="{FF2B5EF4-FFF2-40B4-BE49-F238E27FC236}">
                <a16:creationId xmlns:a16="http://schemas.microsoft.com/office/drawing/2014/main" id="{C2930491-EAA6-B09B-00A8-D773B06B7867}"/>
              </a:ext>
            </a:extLst>
          </p:cNvPr>
          <p:cNvSpPr/>
          <p:nvPr/>
        </p:nvSpPr>
        <p:spPr>
          <a:xfrm>
            <a:off x="-2286000" y="-7200900"/>
            <a:ext cx="22326600" cy="26136599"/>
          </a:xfrm>
          <a:custGeom>
            <a:avLst/>
            <a:gdLst>
              <a:gd name="connsiteX0" fmla="*/ 3287485 w 22631399"/>
              <a:gd name="connsiteY0" fmla="*/ 11506200 h 26136599"/>
              <a:gd name="connsiteX1" fmla="*/ 3287485 w 22631399"/>
              <a:gd name="connsiteY1" fmla="*/ 13030200 h 26136599"/>
              <a:gd name="connsiteX2" fmla="*/ 19964399 w 22631399"/>
              <a:gd name="connsiteY2" fmla="*/ 13030200 h 26136599"/>
              <a:gd name="connsiteX3" fmla="*/ 19964399 w 22631399"/>
              <a:gd name="connsiteY3" fmla="*/ 11506200 h 26136599"/>
              <a:gd name="connsiteX4" fmla="*/ 0 w 22631399"/>
              <a:gd name="connsiteY4" fmla="*/ 0 h 26136599"/>
              <a:gd name="connsiteX5" fmla="*/ 22631399 w 22631399"/>
              <a:gd name="connsiteY5" fmla="*/ 0 h 26136599"/>
              <a:gd name="connsiteX6" fmla="*/ 22631399 w 22631399"/>
              <a:gd name="connsiteY6" fmla="*/ 26136599 h 26136599"/>
              <a:gd name="connsiteX7" fmla="*/ 0 w 22631399"/>
              <a:gd name="connsiteY7" fmla="*/ 26136599 h 2613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31399" h="26136599">
                <a:moveTo>
                  <a:pt x="3287485" y="11506200"/>
                </a:moveTo>
                <a:lnTo>
                  <a:pt x="3287485" y="13030200"/>
                </a:lnTo>
                <a:lnTo>
                  <a:pt x="19964399" y="13030200"/>
                </a:lnTo>
                <a:lnTo>
                  <a:pt x="19964399" y="11506200"/>
                </a:lnTo>
                <a:close/>
                <a:moveTo>
                  <a:pt x="0" y="0"/>
                </a:moveTo>
                <a:lnTo>
                  <a:pt x="22631399" y="0"/>
                </a:lnTo>
                <a:lnTo>
                  <a:pt x="22631399" y="26136599"/>
                </a:lnTo>
                <a:lnTo>
                  <a:pt x="0" y="26136599"/>
                </a:lnTo>
                <a:close/>
              </a:path>
            </a:pathLst>
          </a:custGeom>
          <a:solidFill>
            <a:schemeClr val="tx1">
              <a:alpha val="54978"/>
            </a:schemeClr>
          </a:solidFill>
          <a:ln>
            <a:noFill/>
          </a:ln>
          <a:effectLst>
            <a:softEdge rad="350556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26636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CEDE38-43B3-B2B1-8E80-7941788F96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84D1AF54-82DF-AF51-129A-79F5677103EF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5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D7A9C689-FBCD-B6EE-6A14-148B429A69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15F39BE5-6328-0563-A429-FEF44D7280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42</a:t>
            </a:fld>
            <a:endParaRPr lang="en-US"/>
          </a:p>
        </p:txBody>
      </p:sp>
      <p:sp>
        <p:nvSpPr>
          <p:cNvPr id="4" name="Serbest Form 3">
            <a:extLst>
              <a:ext uri="{FF2B5EF4-FFF2-40B4-BE49-F238E27FC236}">
                <a16:creationId xmlns:a16="http://schemas.microsoft.com/office/drawing/2014/main" id="{9F5C4F7C-EC84-2136-1493-5AF2B834B0B9}"/>
              </a:ext>
            </a:extLst>
          </p:cNvPr>
          <p:cNvSpPr/>
          <p:nvPr/>
        </p:nvSpPr>
        <p:spPr>
          <a:xfrm>
            <a:off x="-2286000" y="-5448300"/>
            <a:ext cx="22326600" cy="26136599"/>
          </a:xfrm>
          <a:custGeom>
            <a:avLst/>
            <a:gdLst>
              <a:gd name="connsiteX0" fmla="*/ 3287485 w 22631399"/>
              <a:gd name="connsiteY0" fmla="*/ 11506200 h 26136599"/>
              <a:gd name="connsiteX1" fmla="*/ 3287485 w 22631399"/>
              <a:gd name="connsiteY1" fmla="*/ 13030200 h 26136599"/>
              <a:gd name="connsiteX2" fmla="*/ 19964399 w 22631399"/>
              <a:gd name="connsiteY2" fmla="*/ 13030200 h 26136599"/>
              <a:gd name="connsiteX3" fmla="*/ 19964399 w 22631399"/>
              <a:gd name="connsiteY3" fmla="*/ 11506200 h 26136599"/>
              <a:gd name="connsiteX4" fmla="*/ 0 w 22631399"/>
              <a:gd name="connsiteY4" fmla="*/ 0 h 26136599"/>
              <a:gd name="connsiteX5" fmla="*/ 22631399 w 22631399"/>
              <a:gd name="connsiteY5" fmla="*/ 0 h 26136599"/>
              <a:gd name="connsiteX6" fmla="*/ 22631399 w 22631399"/>
              <a:gd name="connsiteY6" fmla="*/ 26136599 h 26136599"/>
              <a:gd name="connsiteX7" fmla="*/ 0 w 22631399"/>
              <a:gd name="connsiteY7" fmla="*/ 26136599 h 2613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31399" h="26136599">
                <a:moveTo>
                  <a:pt x="3287485" y="11506200"/>
                </a:moveTo>
                <a:lnTo>
                  <a:pt x="3287485" y="13030200"/>
                </a:lnTo>
                <a:lnTo>
                  <a:pt x="19964399" y="13030200"/>
                </a:lnTo>
                <a:lnTo>
                  <a:pt x="19964399" y="11506200"/>
                </a:lnTo>
                <a:close/>
                <a:moveTo>
                  <a:pt x="0" y="0"/>
                </a:moveTo>
                <a:lnTo>
                  <a:pt x="22631399" y="0"/>
                </a:lnTo>
                <a:lnTo>
                  <a:pt x="22631399" y="26136599"/>
                </a:lnTo>
                <a:lnTo>
                  <a:pt x="0" y="26136599"/>
                </a:lnTo>
                <a:close/>
              </a:path>
            </a:pathLst>
          </a:custGeom>
          <a:solidFill>
            <a:schemeClr val="tx1">
              <a:alpha val="54978"/>
            </a:schemeClr>
          </a:solidFill>
          <a:ln>
            <a:noFill/>
          </a:ln>
          <a:effectLst>
            <a:softEdge rad="350556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982983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E41CF7-2FC5-C5F5-ED24-62D5DDDB81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C1FC349-64F1-A8B2-6AE4-66D6074404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DA9835B-35CD-7BA9-124E-E05420BC002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5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43</a:t>
            </a:fld>
            <a:endParaRPr lang="en-US"/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986F8AF7-02D3-3577-0F58-677E667518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019709"/>
              </p:ext>
            </p:extLst>
          </p:nvPr>
        </p:nvGraphicFramePr>
        <p:xfrm>
          <a:off x="700723" y="2476500"/>
          <a:ext cx="16896717" cy="52578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955262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5310636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099621996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493689246"/>
                    </a:ext>
                  </a:extLst>
                </a:gridCol>
                <a:gridCol w="1757345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  <a:gridCol w="2914192">
                  <a:extLst>
                    <a:ext uri="{9D8B030D-6E8A-4147-A177-3AD203B41FA5}">
                      <a16:colId xmlns:a16="http://schemas.microsoft.com/office/drawing/2014/main" val="2383814474"/>
                    </a:ext>
                  </a:extLst>
                </a:gridCol>
              </a:tblGrid>
              <a:tr h="729326"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Kategorisi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Açıklaması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2023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Gerçekleşen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2024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%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Değişim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Sorumlu </a:t>
                      </a:r>
                    </a:p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Departman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8.5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12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%4.8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%5.2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Kategori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150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1.6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2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İlişkileri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2,800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3,000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68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75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Deneyimi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Hizmetleri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400,000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500,000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Pazarlama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752303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2DEE1C-F9EA-3F8D-AD45-FFA4BA48A0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4127976-BD8A-75B3-FA5B-16095A132D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522261D9-1090-5AE5-F17F-6EAD823C01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5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44</a:t>
            </a:fld>
            <a:endParaRPr lang="en-US"/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D8E50092-8FCF-27C0-8F0B-5AC596F17C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1034362"/>
              </p:ext>
            </p:extLst>
          </p:nvPr>
        </p:nvGraphicFramePr>
        <p:xfrm>
          <a:off x="700723" y="2476500"/>
          <a:ext cx="16896717" cy="52578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955262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5310636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099621996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493689246"/>
                    </a:ext>
                  </a:extLst>
                </a:gridCol>
                <a:gridCol w="1757345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  <a:gridCol w="2914192">
                  <a:extLst>
                    <a:ext uri="{9D8B030D-6E8A-4147-A177-3AD203B41FA5}">
                      <a16:colId xmlns:a16="http://schemas.microsoft.com/office/drawing/2014/main" val="2383814474"/>
                    </a:ext>
                  </a:extLst>
                </a:gridCol>
              </a:tblGrid>
              <a:tr h="729326"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Kategorisi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Açıklaması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2023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Gerçekleşen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2024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%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Değişim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Sorumlu </a:t>
                      </a:r>
                    </a:p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Departman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8.5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12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%4.8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%5.2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Kategori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150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1.6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2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İlişkileri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2,800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3,000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68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75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Deneyimi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Hizmetleri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400,000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Pazarlama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734397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B0FBC5-B912-71CD-FCA3-01483F3E9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385BAEA-28BC-0DF8-5FC3-6047A351ED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A0003518-977D-391D-861F-D9D01A8816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5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45</a:t>
            </a:fld>
            <a:endParaRPr lang="en-US"/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89F3772A-9C2F-28FC-A180-4F74DDC459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0125255"/>
              </p:ext>
            </p:extLst>
          </p:nvPr>
        </p:nvGraphicFramePr>
        <p:xfrm>
          <a:off x="700723" y="2476500"/>
          <a:ext cx="16896717" cy="52578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955262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5310636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099621996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493689246"/>
                    </a:ext>
                  </a:extLst>
                </a:gridCol>
                <a:gridCol w="1757345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  <a:gridCol w="2914192">
                  <a:extLst>
                    <a:ext uri="{9D8B030D-6E8A-4147-A177-3AD203B41FA5}">
                      <a16:colId xmlns:a16="http://schemas.microsoft.com/office/drawing/2014/main" val="2383814474"/>
                    </a:ext>
                  </a:extLst>
                </a:gridCol>
              </a:tblGrid>
              <a:tr h="729326"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Kategorisi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Açıklaması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2023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Gerçekleşen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2024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%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Değişim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Sorumlu </a:t>
                      </a:r>
                    </a:p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Departman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8.5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12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%4.8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%5.2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Kategori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150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1.6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2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İlişkileri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2,800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3,000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68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75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Deneyimi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Hizmetleri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400,000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Pazarlama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181080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797F7B-C668-8B9A-039A-387BAB71E0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BDEBD56-37D5-A410-2803-4BB69E818C2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5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46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C76F3A23-F52B-8CC5-2456-AF61E394F87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718104" y="723900"/>
            <a:ext cx="16897350" cy="1143000"/>
          </a:xfrm>
        </p:spPr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4170612D-FFAA-8AE3-90FD-A61E37A877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962697"/>
              </p:ext>
            </p:extLst>
          </p:nvPr>
        </p:nvGraphicFramePr>
        <p:xfrm>
          <a:off x="7086600" y="1104900"/>
          <a:ext cx="9748457" cy="126492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01383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4854413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2192661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</a:tblGrid>
              <a:tr h="833951"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Kategorisi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Açıklaması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 Değişim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47635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8137375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138472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210956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1696218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0586493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325663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5936838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87066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875123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3DC36F-08A8-A1F1-687A-F6E957F50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07905939-142A-A2E2-EBD2-C804F0D947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5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47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F83C90A-F3F2-B8B2-4640-C822C65B0C65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718104" y="723900"/>
            <a:ext cx="16897350" cy="1143000"/>
          </a:xfrm>
        </p:spPr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877C8843-588C-0C81-F9E4-2A9F05C157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805342"/>
              </p:ext>
            </p:extLst>
          </p:nvPr>
        </p:nvGraphicFramePr>
        <p:xfrm>
          <a:off x="7086600" y="-3086105"/>
          <a:ext cx="9748457" cy="126492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01383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4854413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2192661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</a:tblGrid>
              <a:tr h="833951"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Kategorisi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Açıklaması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 Değişim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47635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8137375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138472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210956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1696218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0586493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325663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5936838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87066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79265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C6066-7239-DC0C-D3B7-9C34289C3E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70FB8F1-A624-FC85-4C6E-809F4B080E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>
                <a:solidFill>
                  <a:srgbClr val="003682"/>
                </a:solidFill>
              </a:rPr>
              <a:t>Sorumluluklarımız</a:t>
            </a:r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8755C9E3-F1B1-3E44-18F0-7A3584A423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48</a:t>
            </a:fld>
            <a:endParaRPr lang="en-US"/>
          </a:p>
        </p:txBody>
      </p:sp>
      <p:grpSp>
        <p:nvGrpSpPr>
          <p:cNvPr id="155" name="Grup 154">
            <a:extLst>
              <a:ext uri="{FF2B5EF4-FFF2-40B4-BE49-F238E27FC236}">
                <a16:creationId xmlns:a16="http://schemas.microsoft.com/office/drawing/2014/main" id="{F720C33B-F8A9-14D9-1A9D-64552122E966}"/>
              </a:ext>
            </a:extLst>
          </p:cNvPr>
          <p:cNvGrpSpPr/>
          <p:nvPr/>
        </p:nvGrpSpPr>
        <p:grpSpPr>
          <a:xfrm>
            <a:off x="2538397" y="2709980"/>
            <a:ext cx="13204028" cy="5568180"/>
            <a:chOff x="2538397" y="2709980"/>
            <a:chExt cx="13204028" cy="5568180"/>
          </a:xfrm>
        </p:grpSpPr>
        <p:sp>
          <p:nvSpPr>
            <p:cNvPr id="10" name="Serbest Form 9">
              <a:extLst>
                <a:ext uri="{FF2B5EF4-FFF2-40B4-BE49-F238E27FC236}">
                  <a16:creationId xmlns:a16="http://schemas.microsoft.com/office/drawing/2014/main" id="{10D1C26F-B075-E2E8-67D2-47EDEA9FD802}"/>
                </a:ext>
              </a:extLst>
            </p:cNvPr>
            <p:cNvSpPr/>
            <p:nvPr/>
          </p:nvSpPr>
          <p:spPr>
            <a:xfrm>
              <a:off x="8842321" y="6053223"/>
              <a:ext cx="1116173" cy="1602082"/>
            </a:xfrm>
            <a:custGeom>
              <a:avLst/>
              <a:gdLst>
                <a:gd name="csX0" fmla="*/ 1116174 w 1116173"/>
                <a:gd name="csY0" fmla="*/ 108395 h 1602082"/>
                <a:gd name="csX1" fmla="*/ 1099502 w 1116173"/>
                <a:gd name="csY1" fmla="*/ 129908 h 1602082"/>
                <a:gd name="csX2" fmla="*/ 1079662 w 1116173"/>
                <a:gd name="csY2" fmla="*/ 218792 h 1602082"/>
                <a:gd name="csX3" fmla="*/ 1064491 w 1116173"/>
                <a:gd name="csY3" fmla="*/ 255980 h 1602082"/>
                <a:gd name="csX4" fmla="*/ 1049820 w 1116173"/>
                <a:gd name="csY4" fmla="*/ 280827 h 1602082"/>
                <a:gd name="csX5" fmla="*/ 1024812 w 1116173"/>
                <a:gd name="csY5" fmla="*/ 301005 h 1602082"/>
                <a:gd name="csX6" fmla="*/ 1015643 w 1116173"/>
                <a:gd name="csY6" fmla="*/ 314513 h 1602082"/>
                <a:gd name="csX7" fmla="*/ 1018977 w 1116173"/>
                <a:gd name="csY7" fmla="*/ 323351 h 1602082"/>
                <a:gd name="csX8" fmla="*/ 1053821 w 1116173"/>
                <a:gd name="csY8" fmla="*/ 328688 h 1602082"/>
                <a:gd name="csX9" fmla="*/ 1069659 w 1116173"/>
                <a:gd name="csY9" fmla="*/ 342196 h 1602082"/>
                <a:gd name="csX10" fmla="*/ 1065658 w 1116173"/>
                <a:gd name="csY10" fmla="*/ 358872 h 1602082"/>
                <a:gd name="csX11" fmla="*/ 1036316 w 1116173"/>
                <a:gd name="csY11" fmla="*/ 384887 h 1602082"/>
                <a:gd name="csX12" fmla="*/ 1022979 w 1116173"/>
                <a:gd name="csY12" fmla="*/ 408400 h 1602082"/>
                <a:gd name="csX13" fmla="*/ 1027313 w 1116173"/>
                <a:gd name="csY13" fmla="*/ 425577 h 1602082"/>
                <a:gd name="csX14" fmla="*/ 1057322 w 1116173"/>
                <a:gd name="csY14" fmla="*/ 463765 h 1602082"/>
                <a:gd name="csX15" fmla="*/ 1064491 w 1116173"/>
                <a:gd name="csY15" fmla="*/ 498618 h 1602082"/>
                <a:gd name="csX16" fmla="*/ 1061490 w 1116173"/>
                <a:gd name="csY16" fmla="*/ 523633 h 1602082"/>
                <a:gd name="csX17" fmla="*/ 1045152 w 1116173"/>
                <a:gd name="csY17" fmla="*/ 558653 h 1602082"/>
                <a:gd name="csX18" fmla="*/ 996971 w 1116173"/>
                <a:gd name="csY18" fmla="*/ 607014 h 1602082"/>
                <a:gd name="csX19" fmla="*/ 996971 w 1116173"/>
                <a:gd name="csY19" fmla="*/ 607014 h 1602082"/>
                <a:gd name="csX20" fmla="*/ 975131 w 1116173"/>
                <a:gd name="csY20" fmla="*/ 612017 h 1602082"/>
                <a:gd name="csX21" fmla="*/ 905443 w 1116173"/>
                <a:gd name="csY21" fmla="*/ 653874 h 1602082"/>
                <a:gd name="csX22" fmla="*/ 869598 w 1116173"/>
                <a:gd name="csY22" fmla="*/ 707571 h 1602082"/>
                <a:gd name="csX23" fmla="*/ 848092 w 1116173"/>
                <a:gd name="csY23" fmla="*/ 776444 h 1602082"/>
                <a:gd name="csX24" fmla="*/ 840256 w 1116173"/>
                <a:gd name="csY24" fmla="*/ 849485 h 1602082"/>
                <a:gd name="csX25" fmla="*/ 847592 w 1116173"/>
                <a:gd name="csY25" fmla="*/ 901015 h 1602082"/>
                <a:gd name="csX26" fmla="*/ 872933 w 1116173"/>
                <a:gd name="csY26" fmla="*/ 975224 h 1602082"/>
                <a:gd name="csX27" fmla="*/ 879268 w 1116173"/>
                <a:gd name="csY27" fmla="*/ 1025753 h 1602082"/>
                <a:gd name="csX28" fmla="*/ 858595 w 1116173"/>
                <a:gd name="csY28" fmla="*/ 1177506 h 1602082"/>
                <a:gd name="csX29" fmla="*/ 858595 w 1116173"/>
                <a:gd name="csY29" fmla="*/ 1177506 h 1602082"/>
                <a:gd name="csX30" fmla="*/ 835421 w 1116173"/>
                <a:gd name="csY30" fmla="*/ 1197518 h 1602082"/>
                <a:gd name="csX31" fmla="*/ 821417 w 1116173"/>
                <a:gd name="csY31" fmla="*/ 1221531 h 1602082"/>
                <a:gd name="csX32" fmla="*/ 818416 w 1116173"/>
                <a:gd name="csY32" fmla="*/ 1241376 h 1602082"/>
                <a:gd name="csX33" fmla="*/ 825585 w 1116173"/>
                <a:gd name="csY33" fmla="*/ 1264556 h 1602082"/>
                <a:gd name="csX34" fmla="*/ 825585 w 1116173"/>
                <a:gd name="csY34" fmla="*/ 1264556 h 1602082"/>
                <a:gd name="csX35" fmla="*/ 789741 w 1116173"/>
                <a:gd name="csY35" fmla="*/ 1300743 h 1602082"/>
                <a:gd name="csX36" fmla="*/ 766734 w 1116173"/>
                <a:gd name="csY36" fmla="*/ 1314918 h 1602082"/>
                <a:gd name="csX37" fmla="*/ 749895 w 1116173"/>
                <a:gd name="csY37" fmla="*/ 1345602 h 1602082"/>
                <a:gd name="csX38" fmla="*/ 718719 w 1116173"/>
                <a:gd name="csY38" fmla="*/ 1369783 h 1602082"/>
                <a:gd name="csX39" fmla="*/ 713718 w 1116173"/>
                <a:gd name="csY39" fmla="*/ 1382290 h 1602082"/>
                <a:gd name="csX40" fmla="*/ 675873 w 1116173"/>
                <a:gd name="csY40" fmla="*/ 1407805 h 1602082"/>
                <a:gd name="csX41" fmla="*/ 651365 w 1116173"/>
                <a:gd name="csY41" fmla="*/ 1404636 h 1602082"/>
                <a:gd name="csX42" fmla="*/ 622690 w 1116173"/>
                <a:gd name="csY42" fmla="*/ 1414308 h 1602082"/>
                <a:gd name="csX43" fmla="*/ 612853 w 1116173"/>
                <a:gd name="csY43" fmla="*/ 1406804 h 1602082"/>
                <a:gd name="csX44" fmla="*/ 592681 w 1116173"/>
                <a:gd name="csY44" fmla="*/ 1406970 h 1602082"/>
                <a:gd name="csX45" fmla="*/ 565339 w 1116173"/>
                <a:gd name="csY45" fmla="*/ 1424481 h 1602082"/>
                <a:gd name="csX46" fmla="*/ 551335 w 1116173"/>
                <a:gd name="csY46" fmla="*/ 1453497 h 1602082"/>
                <a:gd name="csX47" fmla="*/ 566506 w 1116173"/>
                <a:gd name="csY47" fmla="*/ 1446493 h 1602082"/>
                <a:gd name="csX48" fmla="*/ 562838 w 1116173"/>
                <a:gd name="csY48" fmla="*/ 1454331 h 1602082"/>
                <a:gd name="csX49" fmla="*/ 566673 w 1116173"/>
                <a:gd name="csY49" fmla="*/ 1466171 h 1602082"/>
                <a:gd name="csX50" fmla="*/ 575342 w 1116173"/>
                <a:gd name="csY50" fmla="*/ 1446994 h 1602082"/>
                <a:gd name="csX51" fmla="*/ 575342 w 1116173"/>
                <a:gd name="csY51" fmla="*/ 1441824 h 1602082"/>
                <a:gd name="csX52" fmla="*/ 567340 w 1116173"/>
                <a:gd name="csY52" fmla="*/ 1441323 h 1602082"/>
                <a:gd name="csX53" fmla="*/ 571174 w 1116173"/>
                <a:gd name="csY53" fmla="*/ 1434987 h 1602082"/>
                <a:gd name="csX54" fmla="*/ 584178 w 1116173"/>
                <a:gd name="csY54" fmla="*/ 1431985 h 1602082"/>
                <a:gd name="csX55" fmla="*/ 584678 w 1116173"/>
                <a:gd name="csY55" fmla="*/ 1440490 h 1602082"/>
                <a:gd name="csX56" fmla="*/ 588846 w 1116173"/>
                <a:gd name="csY56" fmla="*/ 1442825 h 1602082"/>
                <a:gd name="csX57" fmla="*/ 586178 w 1116173"/>
                <a:gd name="csY57" fmla="*/ 1457333 h 1602082"/>
                <a:gd name="csX58" fmla="*/ 616354 w 1116173"/>
                <a:gd name="csY58" fmla="*/ 1453664 h 1602082"/>
                <a:gd name="csX59" fmla="*/ 619689 w 1116173"/>
                <a:gd name="csY59" fmla="*/ 1450162 h 1602082"/>
                <a:gd name="csX60" fmla="*/ 612687 w 1116173"/>
                <a:gd name="csY60" fmla="*/ 1447494 h 1602082"/>
                <a:gd name="csX61" fmla="*/ 612687 w 1116173"/>
                <a:gd name="csY61" fmla="*/ 1441323 h 1602082"/>
                <a:gd name="csX62" fmla="*/ 630692 w 1116173"/>
                <a:gd name="csY62" fmla="*/ 1453831 h 1602082"/>
                <a:gd name="csX63" fmla="*/ 577342 w 1116173"/>
                <a:gd name="csY63" fmla="*/ 1491019 h 1602082"/>
                <a:gd name="csX64" fmla="*/ 569674 w 1116173"/>
                <a:gd name="csY64" fmla="*/ 1504026 h 1602082"/>
                <a:gd name="csX65" fmla="*/ 564505 w 1116173"/>
                <a:gd name="csY65" fmla="*/ 1543549 h 1602082"/>
                <a:gd name="csX66" fmla="*/ 553002 w 1116173"/>
                <a:gd name="csY66" fmla="*/ 1554222 h 1602082"/>
                <a:gd name="csX67" fmla="*/ 530162 w 1116173"/>
                <a:gd name="csY67" fmla="*/ 1563560 h 1602082"/>
                <a:gd name="csX68" fmla="*/ 522159 w 1116173"/>
                <a:gd name="csY68" fmla="*/ 1576401 h 1602082"/>
                <a:gd name="csX69" fmla="*/ 515157 w 1116173"/>
                <a:gd name="csY69" fmla="*/ 1578736 h 1602082"/>
                <a:gd name="csX70" fmla="*/ 506821 w 1116173"/>
                <a:gd name="csY70" fmla="*/ 1571398 h 1602082"/>
                <a:gd name="csX71" fmla="*/ 476145 w 1116173"/>
                <a:gd name="csY71" fmla="*/ 1563227 h 1602082"/>
                <a:gd name="csX72" fmla="*/ 429631 w 1116173"/>
                <a:gd name="csY72" fmla="*/ 1557556 h 1602082"/>
                <a:gd name="csX73" fmla="*/ 412459 w 1116173"/>
                <a:gd name="csY73" fmla="*/ 1562893 h 1602082"/>
                <a:gd name="csX74" fmla="*/ 412459 w 1116173"/>
                <a:gd name="csY74" fmla="*/ 1573399 h 1602082"/>
                <a:gd name="csX75" fmla="*/ 365778 w 1116173"/>
                <a:gd name="csY75" fmla="*/ 1602082 h 1602082"/>
                <a:gd name="csX76" fmla="*/ 362110 w 1116173"/>
                <a:gd name="csY76" fmla="*/ 1591743 h 1602082"/>
                <a:gd name="csX77" fmla="*/ 344105 w 1116173"/>
                <a:gd name="csY77" fmla="*/ 1580069 h 1602082"/>
                <a:gd name="csX78" fmla="*/ 135041 w 1116173"/>
                <a:gd name="csY78" fmla="*/ 1456165 h 1602082"/>
                <a:gd name="csX79" fmla="*/ 103865 w 1116173"/>
                <a:gd name="csY79" fmla="*/ 1445326 h 1602082"/>
                <a:gd name="csX80" fmla="*/ 66353 w 1116173"/>
                <a:gd name="csY80" fmla="*/ 1445826 h 1602082"/>
                <a:gd name="csX81" fmla="*/ 66353 w 1116173"/>
                <a:gd name="csY81" fmla="*/ 1445826 h 1602082"/>
                <a:gd name="csX82" fmla="*/ 83025 w 1116173"/>
                <a:gd name="csY82" fmla="*/ 1430651 h 1602082"/>
                <a:gd name="csX83" fmla="*/ 83025 w 1116173"/>
                <a:gd name="csY83" fmla="*/ 1430651 h 1602082"/>
                <a:gd name="csX84" fmla="*/ 82692 w 1116173"/>
                <a:gd name="csY84" fmla="*/ 1426482 h 1602082"/>
                <a:gd name="csX85" fmla="*/ 87193 w 1116173"/>
                <a:gd name="csY85" fmla="*/ 1429984 h 1602082"/>
                <a:gd name="csX86" fmla="*/ 87193 w 1116173"/>
                <a:gd name="csY86" fmla="*/ 1429984 h 1602082"/>
                <a:gd name="csX87" fmla="*/ 94028 w 1116173"/>
                <a:gd name="csY87" fmla="*/ 1424647 h 1602082"/>
                <a:gd name="csX88" fmla="*/ 96196 w 1116173"/>
                <a:gd name="csY88" fmla="*/ 1429984 h 1602082"/>
                <a:gd name="csX89" fmla="*/ 102031 w 1116173"/>
                <a:gd name="csY89" fmla="*/ 1428316 h 1602082"/>
                <a:gd name="csX90" fmla="*/ 104699 w 1116173"/>
                <a:gd name="csY90" fmla="*/ 1412307 h 1602082"/>
                <a:gd name="csX91" fmla="*/ 108033 w 1116173"/>
                <a:gd name="csY91" fmla="*/ 1419311 h 1602082"/>
                <a:gd name="csX92" fmla="*/ 121537 w 1116173"/>
                <a:gd name="csY92" fmla="*/ 1411974 h 1602082"/>
                <a:gd name="csX93" fmla="*/ 129706 w 1116173"/>
                <a:gd name="csY93" fmla="*/ 1412474 h 1602082"/>
                <a:gd name="csX94" fmla="*/ 138542 w 1116173"/>
                <a:gd name="csY94" fmla="*/ 1420312 h 1602082"/>
                <a:gd name="csX95" fmla="*/ 133874 w 1116173"/>
                <a:gd name="csY95" fmla="*/ 1408805 h 1602082"/>
                <a:gd name="csX96" fmla="*/ 137041 w 1116173"/>
                <a:gd name="csY96" fmla="*/ 1406637 h 1602082"/>
                <a:gd name="csX97" fmla="*/ 150379 w 1116173"/>
                <a:gd name="csY97" fmla="*/ 1416143 h 1602082"/>
                <a:gd name="csX98" fmla="*/ 150712 w 1116173"/>
                <a:gd name="csY98" fmla="*/ 1397799 h 1602082"/>
                <a:gd name="csX99" fmla="*/ 155880 w 1116173"/>
                <a:gd name="csY99" fmla="*/ 1398132 h 1602082"/>
                <a:gd name="csX100" fmla="*/ 162216 w 1116173"/>
                <a:gd name="csY100" fmla="*/ 1409138 h 1602082"/>
                <a:gd name="csX101" fmla="*/ 183723 w 1116173"/>
                <a:gd name="csY101" fmla="*/ 1380622 h 1602082"/>
                <a:gd name="csX102" fmla="*/ 197394 w 1116173"/>
                <a:gd name="csY102" fmla="*/ 1393129 h 1602082"/>
                <a:gd name="csX103" fmla="*/ 218566 w 1116173"/>
                <a:gd name="csY103" fmla="*/ 1385625 h 1602082"/>
                <a:gd name="csX104" fmla="*/ 223401 w 1116173"/>
                <a:gd name="csY104" fmla="*/ 1386625 h 1602082"/>
                <a:gd name="csX105" fmla="*/ 226235 w 1116173"/>
                <a:gd name="csY105" fmla="*/ 1395131 h 1602082"/>
                <a:gd name="csX106" fmla="*/ 231070 w 1116173"/>
                <a:gd name="csY106" fmla="*/ 1392963 h 1602082"/>
                <a:gd name="csX107" fmla="*/ 227569 w 1116173"/>
                <a:gd name="csY107" fmla="*/ 1388460 h 1602082"/>
                <a:gd name="csX108" fmla="*/ 240740 w 1116173"/>
                <a:gd name="csY108" fmla="*/ 1380789 h 1602082"/>
                <a:gd name="csX109" fmla="*/ 244574 w 1116173"/>
                <a:gd name="csY109" fmla="*/ 1367115 h 1602082"/>
                <a:gd name="csX110" fmla="*/ 233405 w 1116173"/>
                <a:gd name="csY110" fmla="*/ 1310749 h 1602082"/>
                <a:gd name="csX111" fmla="*/ 233238 w 1116173"/>
                <a:gd name="csY111" fmla="*/ 1254216 h 1602082"/>
                <a:gd name="csX112" fmla="*/ 218566 w 1116173"/>
                <a:gd name="csY112" fmla="*/ 1202521 h 1602082"/>
                <a:gd name="csX113" fmla="*/ 220234 w 1116173"/>
                <a:gd name="csY113" fmla="*/ 1167501 h 1602082"/>
                <a:gd name="csX114" fmla="*/ 210731 w 1116173"/>
                <a:gd name="csY114" fmla="*/ 1154326 h 1602082"/>
                <a:gd name="csX115" fmla="*/ 200728 w 1116173"/>
                <a:gd name="csY115" fmla="*/ 1144821 h 1602082"/>
                <a:gd name="csX116" fmla="*/ 160549 w 1116173"/>
                <a:gd name="csY116" fmla="*/ 1124810 h 1602082"/>
                <a:gd name="csX117" fmla="*/ 132373 w 1116173"/>
                <a:gd name="csY117" fmla="*/ 1124643 h 1602082"/>
                <a:gd name="csX118" fmla="*/ 127539 w 1116173"/>
                <a:gd name="csY118" fmla="*/ 1102964 h 1602082"/>
                <a:gd name="csX119" fmla="*/ 117036 w 1116173"/>
                <a:gd name="csY119" fmla="*/ 1085954 h 1602082"/>
                <a:gd name="csX120" fmla="*/ 100531 w 1116173"/>
                <a:gd name="csY120" fmla="*/ 1075448 h 1602082"/>
                <a:gd name="csX121" fmla="*/ 86193 w 1116173"/>
                <a:gd name="csY121" fmla="*/ 1073113 h 1602082"/>
                <a:gd name="csX122" fmla="*/ 80524 w 1116173"/>
                <a:gd name="csY122" fmla="*/ 1064775 h 1602082"/>
                <a:gd name="csX123" fmla="*/ 80858 w 1116173"/>
                <a:gd name="csY123" fmla="*/ 1039094 h 1602082"/>
                <a:gd name="csX124" fmla="*/ 89694 w 1116173"/>
                <a:gd name="csY124" fmla="*/ 1025086 h 1602082"/>
                <a:gd name="csX125" fmla="*/ 114535 w 1116173"/>
                <a:gd name="csY125" fmla="*/ 1007576 h 1602082"/>
                <a:gd name="csX126" fmla="*/ 113201 w 1116173"/>
                <a:gd name="csY126" fmla="*/ 987064 h 1602082"/>
                <a:gd name="csX127" fmla="*/ 94028 w 1116173"/>
                <a:gd name="csY127" fmla="*/ 955546 h 1602082"/>
                <a:gd name="csX128" fmla="*/ 67354 w 1116173"/>
                <a:gd name="csY128" fmla="*/ 932866 h 1602082"/>
                <a:gd name="csX129" fmla="*/ 70688 w 1116173"/>
                <a:gd name="csY129" fmla="*/ 924361 h 1602082"/>
                <a:gd name="csX130" fmla="*/ 48848 w 1116173"/>
                <a:gd name="csY130" fmla="*/ 919525 h 1602082"/>
                <a:gd name="csX131" fmla="*/ 11670 w 1116173"/>
                <a:gd name="csY131" fmla="*/ 868330 h 1602082"/>
                <a:gd name="csX132" fmla="*/ 14004 w 1116173"/>
                <a:gd name="csY132" fmla="*/ 831475 h 1602082"/>
                <a:gd name="csX133" fmla="*/ 0 w 1116173"/>
                <a:gd name="csY133" fmla="*/ 807295 h 1602082"/>
                <a:gd name="csX134" fmla="*/ 0 w 1116173"/>
                <a:gd name="csY134" fmla="*/ 807295 h 1602082"/>
                <a:gd name="csX135" fmla="*/ 833 w 1116173"/>
                <a:gd name="csY135" fmla="*/ 799123 h 1602082"/>
                <a:gd name="csX136" fmla="*/ 43846 w 1116173"/>
                <a:gd name="csY136" fmla="*/ 772441 h 1602082"/>
                <a:gd name="csX137" fmla="*/ 31176 w 1116173"/>
                <a:gd name="csY137" fmla="*/ 748261 h 1602082"/>
                <a:gd name="csX138" fmla="*/ 47848 w 1116173"/>
                <a:gd name="csY138" fmla="*/ 725581 h 1602082"/>
                <a:gd name="csX139" fmla="*/ 60685 w 1116173"/>
                <a:gd name="csY139" fmla="*/ 666214 h 1602082"/>
                <a:gd name="csX140" fmla="*/ 61352 w 1116173"/>
                <a:gd name="csY140" fmla="*/ 628859 h 1602082"/>
                <a:gd name="csX141" fmla="*/ 73856 w 1116173"/>
                <a:gd name="csY141" fmla="*/ 607848 h 1602082"/>
                <a:gd name="csX142" fmla="*/ 98863 w 1116173"/>
                <a:gd name="csY142" fmla="*/ 602011 h 1602082"/>
                <a:gd name="csX143" fmla="*/ 137041 w 1116173"/>
                <a:gd name="csY143" fmla="*/ 619354 h 1602082"/>
                <a:gd name="csX144" fmla="*/ 158215 w 1116173"/>
                <a:gd name="csY144" fmla="*/ 618020 h 1602082"/>
                <a:gd name="csX145" fmla="*/ 172052 w 1116173"/>
                <a:gd name="csY145" fmla="*/ 606180 h 1602082"/>
                <a:gd name="csX146" fmla="*/ 212898 w 1116173"/>
                <a:gd name="csY146" fmla="*/ 534639 h 1602082"/>
                <a:gd name="csX147" fmla="*/ 234738 w 1116173"/>
                <a:gd name="csY147" fmla="*/ 515795 h 1602082"/>
                <a:gd name="csX148" fmla="*/ 288588 w 1116173"/>
                <a:gd name="csY148" fmla="*/ 489446 h 1602082"/>
                <a:gd name="csX149" fmla="*/ 288588 w 1116173"/>
                <a:gd name="csY149" fmla="*/ 489446 h 1602082"/>
                <a:gd name="csX150" fmla="*/ 370780 w 1116173"/>
                <a:gd name="csY150" fmla="*/ 510625 h 1602082"/>
                <a:gd name="csX151" fmla="*/ 379282 w 1116173"/>
                <a:gd name="csY151" fmla="*/ 521131 h 1602082"/>
                <a:gd name="csX152" fmla="*/ 401289 w 1116173"/>
                <a:gd name="csY152" fmla="*/ 515461 h 1602082"/>
                <a:gd name="csX153" fmla="*/ 409291 w 1116173"/>
                <a:gd name="csY153" fmla="*/ 519964 h 1602082"/>
                <a:gd name="csX154" fmla="*/ 416460 w 1116173"/>
                <a:gd name="csY154" fmla="*/ 539475 h 1602082"/>
                <a:gd name="csX155" fmla="*/ 422462 w 1116173"/>
                <a:gd name="csY155" fmla="*/ 543477 h 1602082"/>
                <a:gd name="csX156" fmla="*/ 440801 w 1116173"/>
                <a:gd name="csY156" fmla="*/ 539308 h 1602082"/>
                <a:gd name="csX157" fmla="*/ 512990 w 1116173"/>
                <a:gd name="csY157" fmla="*/ 551315 h 1602082"/>
                <a:gd name="csX158" fmla="*/ 541498 w 1116173"/>
                <a:gd name="csY158" fmla="*/ 550648 h 1602082"/>
                <a:gd name="csX159" fmla="*/ 562005 w 1116173"/>
                <a:gd name="csY159" fmla="*/ 516128 h 1602082"/>
                <a:gd name="csX160" fmla="*/ 558337 w 1116173"/>
                <a:gd name="csY160" fmla="*/ 488446 h 1602082"/>
                <a:gd name="csX161" fmla="*/ 569507 w 1116173"/>
                <a:gd name="csY161" fmla="*/ 453426 h 1602082"/>
                <a:gd name="csX162" fmla="*/ 583511 w 1116173"/>
                <a:gd name="csY162" fmla="*/ 360206 h 1602082"/>
                <a:gd name="csX163" fmla="*/ 594681 w 1116173"/>
                <a:gd name="csY163" fmla="*/ 353202 h 1602082"/>
                <a:gd name="csX164" fmla="*/ 619689 w 1116173"/>
                <a:gd name="csY164" fmla="*/ 348866 h 1602082"/>
                <a:gd name="csX165" fmla="*/ 638028 w 1116173"/>
                <a:gd name="csY165" fmla="*/ 336526 h 1602082"/>
                <a:gd name="csX166" fmla="*/ 652865 w 1116173"/>
                <a:gd name="csY166" fmla="*/ 322351 h 1602082"/>
                <a:gd name="csX167" fmla="*/ 672705 w 1116173"/>
                <a:gd name="csY167" fmla="*/ 290833 h 1602082"/>
                <a:gd name="csX168" fmla="*/ 691544 w 1116173"/>
                <a:gd name="csY168" fmla="*/ 283495 h 1602082"/>
                <a:gd name="csX169" fmla="*/ 710716 w 1116173"/>
                <a:gd name="csY169" fmla="*/ 258314 h 1602082"/>
                <a:gd name="csX170" fmla="*/ 798077 w 1116173"/>
                <a:gd name="csY170" fmla="*/ 231132 h 1602082"/>
                <a:gd name="csX171" fmla="*/ 820417 w 1116173"/>
                <a:gd name="csY171" fmla="*/ 216957 h 1602082"/>
                <a:gd name="csX172" fmla="*/ 843257 w 1116173"/>
                <a:gd name="csY172" fmla="*/ 179436 h 1602082"/>
                <a:gd name="csX173" fmla="*/ 862429 w 1116173"/>
                <a:gd name="csY173" fmla="*/ 108062 h 1602082"/>
                <a:gd name="csX174" fmla="*/ 895773 w 1116173"/>
                <a:gd name="csY174" fmla="*/ 75543 h 1602082"/>
                <a:gd name="csX175" fmla="*/ 923281 w 1116173"/>
                <a:gd name="csY175" fmla="*/ 25014 h 1602082"/>
                <a:gd name="csX176" fmla="*/ 987134 w 1116173"/>
                <a:gd name="csY176" fmla="*/ 1334 h 1602082"/>
                <a:gd name="csX177" fmla="*/ 1008641 w 1116173"/>
                <a:gd name="csY177" fmla="*/ 0 h 1602082"/>
                <a:gd name="csX178" fmla="*/ 1053655 w 1116173"/>
                <a:gd name="csY178" fmla="*/ 34353 h 1602082"/>
                <a:gd name="csX179" fmla="*/ 1081663 w 1116173"/>
                <a:gd name="csY179" fmla="*/ 78378 h 1602082"/>
                <a:gd name="csX180" fmla="*/ 1116174 w 1116173"/>
                <a:gd name="csY180" fmla="*/ 108395 h 1602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</a:cxnLst>
              <a:rect l="l" t="t" r="r" b="b"/>
              <a:pathLst>
                <a:path w="1116173" h="1602082">
                  <a:moveTo>
                    <a:pt x="1116174" y="108395"/>
                  </a:moveTo>
                  <a:lnTo>
                    <a:pt x="1099502" y="129908"/>
                  </a:lnTo>
                  <a:lnTo>
                    <a:pt x="1079662" y="218792"/>
                  </a:lnTo>
                  <a:lnTo>
                    <a:pt x="1064491" y="255980"/>
                  </a:lnTo>
                  <a:lnTo>
                    <a:pt x="1049820" y="280827"/>
                  </a:lnTo>
                  <a:lnTo>
                    <a:pt x="1024812" y="301005"/>
                  </a:lnTo>
                  <a:lnTo>
                    <a:pt x="1015643" y="314513"/>
                  </a:lnTo>
                  <a:lnTo>
                    <a:pt x="1018977" y="323351"/>
                  </a:lnTo>
                  <a:lnTo>
                    <a:pt x="1053821" y="328688"/>
                  </a:lnTo>
                  <a:lnTo>
                    <a:pt x="1069659" y="342196"/>
                  </a:lnTo>
                  <a:lnTo>
                    <a:pt x="1065658" y="358872"/>
                  </a:lnTo>
                  <a:lnTo>
                    <a:pt x="1036316" y="384887"/>
                  </a:lnTo>
                  <a:lnTo>
                    <a:pt x="1022979" y="408400"/>
                  </a:lnTo>
                  <a:lnTo>
                    <a:pt x="1027313" y="425577"/>
                  </a:lnTo>
                  <a:lnTo>
                    <a:pt x="1057322" y="463765"/>
                  </a:lnTo>
                  <a:lnTo>
                    <a:pt x="1064491" y="498618"/>
                  </a:lnTo>
                  <a:lnTo>
                    <a:pt x="1061490" y="523633"/>
                  </a:lnTo>
                  <a:lnTo>
                    <a:pt x="1045152" y="558653"/>
                  </a:lnTo>
                  <a:lnTo>
                    <a:pt x="996971" y="607014"/>
                  </a:lnTo>
                  <a:lnTo>
                    <a:pt x="996971" y="607014"/>
                  </a:lnTo>
                  <a:lnTo>
                    <a:pt x="975131" y="612017"/>
                  </a:lnTo>
                  <a:lnTo>
                    <a:pt x="905443" y="653874"/>
                  </a:lnTo>
                  <a:lnTo>
                    <a:pt x="869598" y="707571"/>
                  </a:lnTo>
                  <a:lnTo>
                    <a:pt x="848092" y="776444"/>
                  </a:lnTo>
                  <a:lnTo>
                    <a:pt x="840256" y="849485"/>
                  </a:lnTo>
                  <a:lnTo>
                    <a:pt x="847592" y="901015"/>
                  </a:lnTo>
                  <a:lnTo>
                    <a:pt x="872933" y="975224"/>
                  </a:lnTo>
                  <a:lnTo>
                    <a:pt x="879268" y="1025753"/>
                  </a:lnTo>
                  <a:lnTo>
                    <a:pt x="858595" y="1177506"/>
                  </a:lnTo>
                  <a:lnTo>
                    <a:pt x="858595" y="1177506"/>
                  </a:lnTo>
                  <a:lnTo>
                    <a:pt x="835421" y="1197518"/>
                  </a:lnTo>
                  <a:lnTo>
                    <a:pt x="821417" y="1221531"/>
                  </a:lnTo>
                  <a:lnTo>
                    <a:pt x="818416" y="1241376"/>
                  </a:lnTo>
                  <a:lnTo>
                    <a:pt x="825585" y="1264556"/>
                  </a:lnTo>
                  <a:lnTo>
                    <a:pt x="825585" y="1264556"/>
                  </a:lnTo>
                  <a:lnTo>
                    <a:pt x="789741" y="1300743"/>
                  </a:lnTo>
                  <a:lnTo>
                    <a:pt x="766734" y="1314918"/>
                  </a:lnTo>
                  <a:lnTo>
                    <a:pt x="749895" y="1345602"/>
                  </a:lnTo>
                  <a:lnTo>
                    <a:pt x="718719" y="1369783"/>
                  </a:lnTo>
                  <a:lnTo>
                    <a:pt x="713718" y="1382290"/>
                  </a:lnTo>
                  <a:lnTo>
                    <a:pt x="675873" y="1407805"/>
                  </a:lnTo>
                  <a:lnTo>
                    <a:pt x="651365" y="1404636"/>
                  </a:lnTo>
                  <a:lnTo>
                    <a:pt x="622690" y="1414308"/>
                  </a:lnTo>
                  <a:lnTo>
                    <a:pt x="612853" y="1406804"/>
                  </a:lnTo>
                  <a:lnTo>
                    <a:pt x="592681" y="1406970"/>
                  </a:lnTo>
                  <a:lnTo>
                    <a:pt x="565339" y="1424481"/>
                  </a:lnTo>
                  <a:lnTo>
                    <a:pt x="551335" y="1453497"/>
                  </a:lnTo>
                  <a:lnTo>
                    <a:pt x="566506" y="1446493"/>
                  </a:lnTo>
                  <a:lnTo>
                    <a:pt x="562838" y="1454331"/>
                  </a:lnTo>
                  <a:lnTo>
                    <a:pt x="566673" y="1466171"/>
                  </a:lnTo>
                  <a:lnTo>
                    <a:pt x="575342" y="1446994"/>
                  </a:lnTo>
                  <a:lnTo>
                    <a:pt x="575342" y="1441824"/>
                  </a:lnTo>
                  <a:lnTo>
                    <a:pt x="567340" y="1441323"/>
                  </a:lnTo>
                  <a:lnTo>
                    <a:pt x="571174" y="1434987"/>
                  </a:lnTo>
                  <a:lnTo>
                    <a:pt x="584178" y="1431985"/>
                  </a:lnTo>
                  <a:lnTo>
                    <a:pt x="584678" y="1440490"/>
                  </a:lnTo>
                  <a:lnTo>
                    <a:pt x="588846" y="1442825"/>
                  </a:lnTo>
                  <a:lnTo>
                    <a:pt x="586178" y="1457333"/>
                  </a:lnTo>
                  <a:lnTo>
                    <a:pt x="616354" y="1453664"/>
                  </a:lnTo>
                  <a:lnTo>
                    <a:pt x="619689" y="1450162"/>
                  </a:lnTo>
                  <a:lnTo>
                    <a:pt x="612687" y="1447494"/>
                  </a:lnTo>
                  <a:lnTo>
                    <a:pt x="612687" y="1441323"/>
                  </a:lnTo>
                  <a:lnTo>
                    <a:pt x="630692" y="1453831"/>
                  </a:lnTo>
                  <a:lnTo>
                    <a:pt x="577342" y="1491019"/>
                  </a:lnTo>
                  <a:lnTo>
                    <a:pt x="569674" y="1504026"/>
                  </a:lnTo>
                  <a:lnTo>
                    <a:pt x="564505" y="1543549"/>
                  </a:lnTo>
                  <a:lnTo>
                    <a:pt x="553002" y="1554222"/>
                  </a:lnTo>
                  <a:lnTo>
                    <a:pt x="530162" y="1563560"/>
                  </a:lnTo>
                  <a:lnTo>
                    <a:pt x="522159" y="1576401"/>
                  </a:lnTo>
                  <a:lnTo>
                    <a:pt x="515157" y="1578736"/>
                  </a:lnTo>
                  <a:lnTo>
                    <a:pt x="506821" y="1571398"/>
                  </a:lnTo>
                  <a:lnTo>
                    <a:pt x="476145" y="1563227"/>
                  </a:lnTo>
                  <a:lnTo>
                    <a:pt x="429631" y="1557556"/>
                  </a:lnTo>
                  <a:lnTo>
                    <a:pt x="412459" y="1562893"/>
                  </a:lnTo>
                  <a:lnTo>
                    <a:pt x="412459" y="1573399"/>
                  </a:lnTo>
                  <a:lnTo>
                    <a:pt x="365778" y="1602082"/>
                  </a:lnTo>
                  <a:lnTo>
                    <a:pt x="362110" y="1591743"/>
                  </a:lnTo>
                  <a:lnTo>
                    <a:pt x="344105" y="1580069"/>
                  </a:lnTo>
                  <a:lnTo>
                    <a:pt x="135041" y="1456165"/>
                  </a:lnTo>
                  <a:lnTo>
                    <a:pt x="103865" y="1445326"/>
                  </a:lnTo>
                  <a:lnTo>
                    <a:pt x="66353" y="1445826"/>
                  </a:lnTo>
                  <a:lnTo>
                    <a:pt x="66353" y="1445826"/>
                  </a:lnTo>
                  <a:lnTo>
                    <a:pt x="83025" y="1430651"/>
                  </a:lnTo>
                  <a:lnTo>
                    <a:pt x="83025" y="1430651"/>
                  </a:lnTo>
                  <a:lnTo>
                    <a:pt x="82692" y="1426482"/>
                  </a:lnTo>
                  <a:lnTo>
                    <a:pt x="87193" y="1429984"/>
                  </a:lnTo>
                  <a:lnTo>
                    <a:pt x="87193" y="1429984"/>
                  </a:lnTo>
                  <a:lnTo>
                    <a:pt x="94028" y="1424647"/>
                  </a:lnTo>
                  <a:lnTo>
                    <a:pt x="96196" y="1429984"/>
                  </a:lnTo>
                  <a:lnTo>
                    <a:pt x="102031" y="1428316"/>
                  </a:lnTo>
                  <a:lnTo>
                    <a:pt x="104699" y="1412307"/>
                  </a:lnTo>
                  <a:lnTo>
                    <a:pt x="108033" y="1419311"/>
                  </a:lnTo>
                  <a:lnTo>
                    <a:pt x="121537" y="1411974"/>
                  </a:lnTo>
                  <a:lnTo>
                    <a:pt x="129706" y="1412474"/>
                  </a:lnTo>
                  <a:lnTo>
                    <a:pt x="138542" y="1420312"/>
                  </a:lnTo>
                  <a:lnTo>
                    <a:pt x="133874" y="1408805"/>
                  </a:lnTo>
                  <a:lnTo>
                    <a:pt x="137041" y="1406637"/>
                  </a:lnTo>
                  <a:lnTo>
                    <a:pt x="150379" y="1416143"/>
                  </a:lnTo>
                  <a:lnTo>
                    <a:pt x="150712" y="1397799"/>
                  </a:lnTo>
                  <a:lnTo>
                    <a:pt x="155880" y="1398132"/>
                  </a:lnTo>
                  <a:lnTo>
                    <a:pt x="162216" y="1409138"/>
                  </a:lnTo>
                  <a:lnTo>
                    <a:pt x="183723" y="1380622"/>
                  </a:lnTo>
                  <a:lnTo>
                    <a:pt x="197394" y="1393129"/>
                  </a:lnTo>
                  <a:lnTo>
                    <a:pt x="218566" y="1385625"/>
                  </a:lnTo>
                  <a:lnTo>
                    <a:pt x="223401" y="1386625"/>
                  </a:lnTo>
                  <a:lnTo>
                    <a:pt x="226235" y="1395131"/>
                  </a:lnTo>
                  <a:lnTo>
                    <a:pt x="231070" y="1392963"/>
                  </a:lnTo>
                  <a:lnTo>
                    <a:pt x="227569" y="1388460"/>
                  </a:lnTo>
                  <a:lnTo>
                    <a:pt x="240740" y="1380789"/>
                  </a:lnTo>
                  <a:lnTo>
                    <a:pt x="244574" y="1367115"/>
                  </a:lnTo>
                  <a:lnTo>
                    <a:pt x="233405" y="1310749"/>
                  </a:lnTo>
                  <a:lnTo>
                    <a:pt x="233238" y="1254216"/>
                  </a:lnTo>
                  <a:lnTo>
                    <a:pt x="218566" y="1202521"/>
                  </a:lnTo>
                  <a:lnTo>
                    <a:pt x="220234" y="1167501"/>
                  </a:lnTo>
                  <a:lnTo>
                    <a:pt x="210731" y="1154326"/>
                  </a:lnTo>
                  <a:lnTo>
                    <a:pt x="200728" y="1144821"/>
                  </a:lnTo>
                  <a:lnTo>
                    <a:pt x="160549" y="1124810"/>
                  </a:lnTo>
                  <a:lnTo>
                    <a:pt x="132373" y="1124643"/>
                  </a:lnTo>
                  <a:lnTo>
                    <a:pt x="127539" y="1102964"/>
                  </a:lnTo>
                  <a:lnTo>
                    <a:pt x="117036" y="1085954"/>
                  </a:lnTo>
                  <a:lnTo>
                    <a:pt x="100531" y="1075448"/>
                  </a:lnTo>
                  <a:lnTo>
                    <a:pt x="86193" y="1073113"/>
                  </a:lnTo>
                  <a:lnTo>
                    <a:pt x="80524" y="1064775"/>
                  </a:lnTo>
                  <a:lnTo>
                    <a:pt x="80858" y="1039094"/>
                  </a:lnTo>
                  <a:lnTo>
                    <a:pt x="89694" y="1025086"/>
                  </a:lnTo>
                  <a:lnTo>
                    <a:pt x="114535" y="1007576"/>
                  </a:lnTo>
                  <a:lnTo>
                    <a:pt x="113201" y="987064"/>
                  </a:lnTo>
                  <a:lnTo>
                    <a:pt x="94028" y="955546"/>
                  </a:lnTo>
                  <a:lnTo>
                    <a:pt x="67354" y="932866"/>
                  </a:lnTo>
                  <a:lnTo>
                    <a:pt x="70688" y="924361"/>
                  </a:lnTo>
                  <a:lnTo>
                    <a:pt x="48848" y="919525"/>
                  </a:lnTo>
                  <a:lnTo>
                    <a:pt x="11670" y="868330"/>
                  </a:lnTo>
                  <a:lnTo>
                    <a:pt x="14004" y="831475"/>
                  </a:lnTo>
                  <a:lnTo>
                    <a:pt x="0" y="807295"/>
                  </a:lnTo>
                  <a:lnTo>
                    <a:pt x="0" y="807295"/>
                  </a:lnTo>
                  <a:lnTo>
                    <a:pt x="833" y="799123"/>
                  </a:lnTo>
                  <a:lnTo>
                    <a:pt x="43846" y="772441"/>
                  </a:lnTo>
                  <a:lnTo>
                    <a:pt x="31176" y="748261"/>
                  </a:lnTo>
                  <a:lnTo>
                    <a:pt x="47848" y="725581"/>
                  </a:lnTo>
                  <a:lnTo>
                    <a:pt x="60685" y="666214"/>
                  </a:lnTo>
                  <a:lnTo>
                    <a:pt x="61352" y="628859"/>
                  </a:lnTo>
                  <a:lnTo>
                    <a:pt x="73856" y="607848"/>
                  </a:lnTo>
                  <a:lnTo>
                    <a:pt x="98863" y="602011"/>
                  </a:lnTo>
                  <a:lnTo>
                    <a:pt x="137041" y="619354"/>
                  </a:lnTo>
                  <a:lnTo>
                    <a:pt x="158215" y="618020"/>
                  </a:lnTo>
                  <a:lnTo>
                    <a:pt x="172052" y="606180"/>
                  </a:lnTo>
                  <a:lnTo>
                    <a:pt x="212898" y="534639"/>
                  </a:lnTo>
                  <a:lnTo>
                    <a:pt x="234738" y="515795"/>
                  </a:lnTo>
                  <a:lnTo>
                    <a:pt x="288588" y="489446"/>
                  </a:lnTo>
                  <a:lnTo>
                    <a:pt x="288588" y="489446"/>
                  </a:lnTo>
                  <a:lnTo>
                    <a:pt x="370780" y="510625"/>
                  </a:lnTo>
                  <a:lnTo>
                    <a:pt x="379282" y="521131"/>
                  </a:lnTo>
                  <a:lnTo>
                    <a:pt x="401289" y="515461"/>
                  </a:lnTo>
                  <a:lnTo>
                    <a:pt x="409291" y="519964"/>
                  </a:lnTo>
                  <a:lnTo>
                    <a:pt x="416460" y="539475"/>
                  </a:lnTo>
                  <a:lnTo>
                    <a:pt x="422462" y="543477"/>
                  </a:lnTo>
                  <a:lnTo>
                    <a:pt x="440801" y="539308"/>
                  </a:lnTo>
                  <a:lnTo>
                    <a:pt x="512990" y="551315"/>
                  </a:lnTo>
                  <a:lnTo>
                    <a:pt x="541498" y="550648"/>
                  </a:lnTo>
                  <a:lnTo>
                    <a:pt x="562005" y="516128"/>
                  </a:lnTo>
                  <a:lnTo>
                    <a:pt x="558337" y="488446"/>
                  </a:lnTo>
                  <a:lnTo>
                    <a:pt x="569507" y="453426"/>
                  </a:lnTo>
                  <a:lnTo>
                    <a:pt x="583511" y="360206"/>
                  </a:lnTo>
                  <a:lnTo>
                    <a:pt x="594681" y="353202"/>
                  </a:lnTo>
                  <a:lnTo>
                    <a:pt x="619689" y="348866"/>
                  </a:lnTo>
                  <a:lnTo>
                    <a:pt x="638028" y="336526"/>
                  </a:lnTo>
                  <a:lnTo>
                    <a:pt x="652865" y="322351"/>
                  </a:lnTo>
                  <a:lnTo>
                    <a:pt x="672705" y="290833"/>
                  </a:lnTo>
                  <a:lnTo>
                    <a:pt x="691544" y="283495"/>
                  </a:lnTo>
                  <a:lnTo>
                    <a:pt x="710716" y="258314"/>
                  </a:lnTo>
                  <a:lnTo>
                    <a:pt x="798077" y="231132"/>
                  </a:lnTo>
                  <a:lnTo>
                    <a:pt x="820417" y="216957"/>
                  </a:lnTo>
                  <a:lnTo>
                    <a:pt x="843257" y="179436"/>
                  </a:lnTo>
                  <a:lnTo>
                    <a:pt x="862429" y="108062"/>
                  </a:lnTo>
                  <a:lnTo>
                    <a:pt x="895773" y="75543"/>
                  </a:lnTo>
                  <a:lnTo>
                    <a:pt x="923281" y="25014"/>
                  </a:lnTo>
                  <a:lnTo>
                    <a:pt x="987134" y="1334"/>
                  </a:lnTo>
                  <a:lnTo>
                    <a:pt x="1008641" y="0"/>
                  </a:lnTo>
                  <a:lnTo>
                    <a:pt x="1053655" y="34353"/>
                  </a:lnTo>
                  <a:lnTo>
                    <a:pt x="1081663" y="78378"/>
                  </a:lnTo>
                  <a:lnTo>
                    <a:pt x="1116174" y="1083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" name="Serbest Form 10">
              <a:extLst>
                <a:ext uri="{FF2B5EF4-FFF2-40B4-BE49-F238E27FC236}">
                  <a16:creationId xmlns:a16="http://schemas.microsoft.com/office/drawing/2014/main" id="{6942FB52-E1B2-CE26-1CBD-DD867F5861E9}"/>
                </a:ext>
              </a:extLst>
            </p:cNvPr>
            <p:cNvSpPr/>
            <p:nvPr/>
          </p:nvSpPr>
          <p:spPr>
            <a:xfrm>
              <a:off x="10650205" y="6214649"/>
              <a:ext cx="1262385" cy="693396"/>
            </a:xfrm>
            <a:custGeom>
              <a:avLst/>
              <a:gdLst>
                <a:gd name="csX0" fmla="*/ 1180027 w 1262385"/>
                <a:gd name="csY0" fmla="*/ 18177 h 693396"/>
                <a:gd name="csX1" fmla="*/ 1193031 w 1262385"/>
                <a:gd name="csY1" fmla="*/ 20512 h 693396"/>
                <a:gd name="csX2" fmla="*/ 1215871 w 1262385"/>
                <a:gd name="csY2" fmla="*/ 167 h 693396"/>
                <a:gd name="csX3" fmla="*/ 1235210 w 1262385"/>
                <a:gd name="csY3" fmla="*/ 0 h 693396"/>
                <a:gd name="csX4" fmla="*/ 1242379 w 1262385"/>
                <a:gd name="csY4" fmla="*/ 12841 h 693396"/>
                <a:gd name="csX5" fmla="*/ 1258217 w 1262385"/>
                <a:gd name="csY5" fmla="*/ 25181 h 693396"/>
                <a:gd name="csX6" fmla="*/ 1262385 w 1262385"/>
                <a:gd name="csY6" fmla="*/ 48361 h 693396"/>
                <a:gd name="csX7" fmla="*/ 1259551 w 1262385"/>
                <a:gd name="csY7" fmla="*/ 59867 h 693396"/>
                <a:gd name="csX8" fmla="*/ 1244546 w 1262385"/>
                <a:gd name="csY8" fmla="*/ 75543 h 693396"/>
                <a:gd name="csX9" fmla="*/ 1232877 w 1262385"/>
                <a:gd name="csY9" fmla="*/ 121403 h 693396"/>
                <a:gd name="csX10" fmla="*/ 1219706 w 1262385"/>
                <a:gd name="csY10" fmla="*/ 126572 h 693396"/>
                <a:gd name="csX11" fmla="*/ 1215871 w 1262385"/>
                <a:gd name="csY11" fmla="*/ 137745 h 693396"/>
                <a:gd name="csX12" fmla="*/ 1193865 w 1262385"/>
                <a:gd name="csY12" fmla="*/ 162926 h 693396"/>
                <a:gd name="csX13" fmla="*/ 1193865 w 1262385"/>
                <a:gd name="csY13" fmla="*/ 162926 h 693396"/>
                <a:gd name="csX14" fmla="*/ 1183361 w 1262385"/>
                <a:gd name="csY14" fmla="*/ 166929 h 693396"/>
                <a:gd name="csX15" fmla="*/ 1165689 w 1262385"/>
                <a:gd name="csY15" fmla="*/ 163927 h 693396"/>
                <a:gd name="csX16" fmla="*/ 1143183 w 1262385"/>
                <a:gd name="csY16" fmla="*/ 173099 h 693396"/>
                <a:gd name="csX17" fmla="*/ 1139181 w 1262385"/>
                <a:gd name="csY17" fmla="*/ 181270 h 693396"/>
                <a:gd name="csX18" fmla="*/ 1121842 w 1262385"/>
                <a:gd name="csY18" fmla="*/ 191943 h 693396"/>
                <a:gd name="csX19" fmla="*/ 1117341 w 1262385"/>
                <a:gd name="csY19" fmla="*/ 218458 h 693396"/>
                <a:gd name="csX20" fmla="*/ 1099836 w 1262385"/>
                <a:gd name="csY20" fmla="*/ 252644 h 693396"/>
                <a:gd name="csX21" fmla="*/ 1081497 w 1262385"/>
                <a:gd name="csY21" fmla="*/ 255646 h 693396"/>
                <a:gd name="csX22" fmla="*/ 1062825 w 1262385"/>
                <a:gd name="csY22" fmla="*/ 268487 h 693396"/>
                <a:gd name="csX23" fmla="*/ 1075496 w 1262385"/>
                <a:gd name="csY23" fmla="*/ 280160 h 693396"/>
                <a:gd name="csX24" fmla="*/ 1072994 w 1262385"/>
                <a:gd name="csY24" fmla="*/ 293501 h 693396"/>
                <a:gd name="csX25" fmla="*/ 1063158 w 1262385"/>
                <a:gd name="csY25" fmla="*/ 303173 h 693396"/>
                <a:gd name="csX26" fmla="*/ 1065992 w 1262385"/>
                <a:gd name="csY26" fmla="*/ 331356 h 693396"/>
                <a:gd name="csX27" fmla="*/ 1030482 w 1262385"/>
                <a:gd name="csY27" fmla="*/ 330856 h 693396"/>
                <a:gd name="csX28" fmla="*/ 1014977 w 1262385"/>
                <a:gd name="csY28" fmla="*/ 341028 h 693396"/>
                <a:gd name="csX29" fmla="*/ 1009809 w 1262385"/>
                <a:gd name="csY29" fmla="*/ 351034 h 693396"/>
                <a:gd name="csX30" fmla="*/ 1012309 w 1262385"/>
                <a:gd name="csY30" fmla="*/ 358038 h 693396"/>
                <a:gd name="csX31" fmla="*/ 1040150 w 1262385"/>
                <a:gd name="csY31" fmla="*/ 348032 h 693396"/>
                <a:gd name="csX32" fmla="*/ 1051488 w 1262385"/>
                <a:gd name="csY32" fmla="*/ 350200 h 693396"/>
                <a:gd name="csX33" fmla="*/ 1052322 w 1262385"/>
                <a:gd name="csY33" fmla="*/ 393391 h 693396"/>
                <a:gd name="csX34" fmla="*/ 1023979 w 1262385"/>
                <a:gd name="csY34" fmla="*/ 402397 h 693396"/>
                <a:gd name="csX35" fmla="*/ 1019311 w 1262385"/>
                <a:gd name="csY35" fmla="*/ 409234 h 693396"/>
                <a:gd name="csX36" fmla="*/ 1020312 w 1262385"/>
                <a:gd name="csY36" fmla="*/ 426243 h 693396"/>
                <a:gd name="csX37" fmla="*/ 999472 w 1262385"/>
                <a:gd name="csY37" fmla="*/ 440251 h 693396"/>
                <a:gd name="csX38" fmla="*/ 976298 w 1262385"/>
                <a:gd name="csY38" fmla="*/ 448590 h 693396"/>
                <a:gd name="csX39" fmla="*/ 961460 w 1262385"/>
                <a:gd name="csY39" fmla="*/ 443587 h 693396"/>
                <a:gd name="csX40" fmla="*/ 954958 w 1262385"/>
                <a:gd name="csY40" fmla="*/ 449090 h 693396"/>
                <a:gd name="csX41" fmla="*/ 957626 w 1262385"/>
                <a:gd name="csY41" fmla="*/ 468101 h 693396"/>
                <a:gd name="csX42" fmla="*/ 971297 w 1262385"/>
                <a:gd name="csY42" fmla="*/ 471436 h 693396"/>
                <a:gd name="csX43" fmla="*/ 980633 w 1262385"/>
                <a:gd name="csY43" fmla="*/ 478940 h 693396"/>
                <a:gd name="csX44" fmla="*/ 978633 w 1262385"/>
                <a:gd name="csY44" fmla="*/ 482942 h 693396"/>
                <a:gd name="csX45" fmla="*/ 912278 w 1262385"/>
                <a:gd name="csY45" fmla="*/ 502954 h 693396"/>
                <a:gd name="csX46" fmla="*/ 840590 w 1262385"/>
                <a:gd name="csY46" fmla="*/ 511125 h 693396"/>
                <a:gd name="csX47" fmla="*/ 783740 w 1262385"/>
                <a:gd name="csY47" fmla="*/ 556151 h 693396"/>
                <a:gd name="csX48" fmla="*/ 728722 w 1262385"/>
                <a:gd name="csY48" fmla="*/ 608848 h 693396"/>
                <a:gd name="csX49" fmla="*/ 694212 w 1262385"/>
                <a:gd name="csY49" fmla="*/ 626858 h 693396"/>
                <a:gd name="csX50" fmla="*/ 613855 w 1262385"/>
                <a:gd name="csY50" fmla="*/ 630360 h 693396"/>
                <a:gd name="csX51" fmla="*/ 602684 w 1262385"/>
                <a:gd name="csY51" fmla="*/ 638865 h 693396"/>
                <a:gd name="csX52" fmla="*/ 579844 w 1262385"/>
                <a:gd name="csY52" fmla="*/ 635530 h 693396"/>
                <a:gd name="csX53" fmla="*/ 561672 w 1262385"/>
                <a:gd name="csY53" fmla="*/ 664213 h 693396"/>
                <a:gd name="csX54" fmla="*/ 540498 w 1262385"/>
                <a:gd name="csY54" fmla="*/ 656041 h 693396"/>
                <a:gd name="csX55" fmla="*/ 528828 w 1262385"/>
                <a:gd name="csY55" fmla="*/ 658543 h 693396"/>
                <a:gd name="csX56" fmla="*/ 522493 w 1262385"/>
                <a:gd name="csY56" fmla="*/ 671717 h 693396"/>
                <a:gd name="csX57" fmla="*/ 523160 w 1262385"/>
                <a:gd name="csY57" fmla="*/ 686392 h 693396"/>
                <a:gd name="csX58" fmla="*/ 514491 w 1262385"/>
                <a:gd name="csY58" fmla="*/ 693396 h 693396"/>
                <a:gd name="csX59" fmla="*/ 509656 w 1262385"/>
                <a:gd name="csY59" fmla="*/ 693063 h 693396"/>
                <a:gd name="csX60" fmla="*/ 508155 w 1262385"/>
                <a:gd name="csY60" fmla="*/ 683891 h 693396"/>
                <a:gd name="csX61" fmla="*/ 489817 w 1262385"/>
                <a:gd name="csY61" fmla="*/ 684725 h 693396"/>
                <a:gd name="csX62" fmla="*/ 450971 w 1262385"/>
                <a:gd name="csY62" fmla="*/ 659043 h 693396"/>
                <a:gd name="csX63" fmla="*/ 450971 w 1262385"/>
                <a:gd name="csY63" fmla="*/ 659043 h 693396"/>
                <a:gd name="csX64" fmla="*/ 422129 w 1262385"/>
                <a:gd name="csY64" fmla="*/ 640699 h 693396"/>
                <a:gd name="csX65" fmla="*/ 357109 w 1262385"/>
                <a:gd name="csY65" fmla="*/ 619187 h 693396"/>
                <a:gd name="csX66" fmla="*/ 293590 w 1262385"/>
                <a:gd name="csY66" fmla="*/ 613350 h 693396"/>
                <a:gd name="csX67" fmla="*/ 246075 w 1262385"/>
                <a:gd name="csY67" fmla="*/ 619521 h 693396"/>
                <a:gd name="csX68" fmla="*/ 230571 w 1262385"/>
                <a:gd name="csY68" fmla="*/ 614851 h 693396"/>
                <a:gd name="csX69" fmla="*/ 202395 w 1262385"/>
                <a:gd name="csY69" fmla="*/ 584000 h 693396"/>
                <a:gd name="csX70" fmla="*/ 169219 w 1262385"/>
                <a:gd name="csY70" fmla="*/ 588503 h 693396"/>
                <a:gd name="csX71" fmla="*/ 130207 w 1262385"/>
                <a:gd name="csY71" fmla="*/ 606513 h 693396"/>
                <a:gd name="csX72" fmla="*/ 118536 w 1262385"/>
                <a:gd name="csY72" fmla="*/ 605012 h 693396"/>
                <a:gd name="csX73" fmla="*/ 100364 w 1262385"/>
                <a:gd name="csY73" fmla="*/ 592505 h 693396"/>
                <a:gd name="csX74" fmla="*/ 100364 w 1262385"/>
                <a:gd name="csY74" fmla="*/ 592505 h 693396"/>
                <a:gd name="csX75" fmla="*/ 82192 w 1262385"/>
                <a:gd name="csY75" fmla="*/ 559820 h 693396"/>
                <a:gd name="csX76" fmla="*/ 76690 w 1262385"/>
                <a:gd name="csY76" fmla="*/ 531304 h 693396"/>
                <a:gd name="csX77" fmla="*/ 51849 w 1262385"/>
                <a:gd name="csY77" fmla="*/ 531971 h 693396"/>
                <a:gd name="csX78" fmla="*/ 29509 w 1262385"/>
                <a:gd name="csY78" fmla="*/ 523632 h 693396"/>
                <a:gd name="csX79" fmla="*/ 11337 w 1262385"/>
                <a:gd name="csY79" fmla="*/ 524300 h 693396"/>
                <a:gd name="csX80" fmla="*/ 9337 w 1262385"/>
                <a:gd name="csY80" fmla="*/ 506456 h 693396"/>
                <a:gd name="csX81" fmla="*/ 0 w 1262385"/>
                <a:gd name="csY81" fmla="*/ 491614 h 693396"/>
                <a:gd name="csX82" fmla="*/ 13171 w 1262385"/>
                <a:gd name="csY82" fmla="*/ 479607 h 693396"/>
                <a:gd name="csX83" fmla="*/ 12671 w 1262385"/>
                <a:gd name="csY83" fmla="*/ 470269 h 693396"/>
                <a:gd name="csX84" fmla="*/ 22341 w 1262385"/>
                <a:gd name="csY84" fmla="*/ 458762 h 693396"/>
                <a:gd name="csX85" fmla="*/ 19506 w 1262385"/>
                <a:gd name="csY85" fmla="*/ 434081 h 693396"/>
                <a:gd name="csX86" fmla="*/ 26842 w 1262385"/>
                <a:gd name="csY86" fmla="*/ 406566 h 693396"/>
                <a:gd name="csX87" fmla="*/ 41179 w 1262385"/>
                <a:gd name="csY87" fmla="*/ 386387 h 693396"/>
                <a:gd name="csX88" fmla="*/ 69521 w 1262385"/>
                <a:gd name="csY88" fmla="*/ 362040 h 693396"/>
                <a:gd name="csX89" fmla="*/ 73689 w 1262385"/>
                <a:gd name="csY89" fmla="*/ 306175 h 693396"/>
                <a:gd name="csX90" fmla="*/ 67021 w 1262385"/>
                <a:gd name="csY90" fmla="*/ 285663 h 693396"/>
                <a:gd name="csX91" fmla="*/ 84860 w 1262385"/>
                <a:gd name="csY91" fmla="*/ 271822 h 693396"/>
                <a:gd name="csX92" fmla="*/ 110534 w 1262385"/>
                <a:gd name="csY92" fmla="*/ 263984 h 693396"/>
                <a:gd name="csX93" fmla="*/ 121704 w 1262385"/>
                <a:gd name="csY93" fmla="*/ 254479 h 693396"/>
                <a:gd name="csX94" fmla="*/ 146045 w 1262385"/>
                <a:gd name="csY94" fmla="*/ 210620 h 693396"/>
                <a:gd name="csX95" fmla="*/ 146045 w 1262385"/>
                <a:gd name="csY95" fmla="*/ 210620 h 693396"/>
                <a:gd name="csX96" fmla="*/ 157548 w 1262385"/>
                <a:gd name="csY96" fmla="*/ 217791 h 693396"/>
                <a:gd name="csX97" fmla="*/ 160383 w 1262385"/>
                <a:gd name="csY97" fmla="*/ 226129 h 693396"/>
                <a:gd name="csX98" fmla="*/ 153047 w 1262385"/>
                <a:gd name="csY98" fmla="*/ 256480 h 693396"/>
                <a:gd name="csX99" fmla="*/ 205730 w 1262385"/>
                <a:gd name="csY99" fmla="*/ 244473 h 693396"/>
                <a:gd name="csX100" fmla="*/ 211898 w 1262385"/>
                <a:gd name="csY100" fmla="*/ 250643 h 693396"/>
                <a:gd name="csX101" fmla="*/ 215899 w 1262385"/>
                <a:gd name="csY101" fmla="*/ 277825 h 693396"/>
                <a:gd name="csX102" fmla="*/ 223068 w 1262385"/>
                <a:gd name="csY102" fmla="*/ 285997 h 693396"/>
                <a:gd name="csX103" fmla="*/ 233905 w 1262385"/>
                <a:gd name="csY103" fmla="*/ 286831 h 693396"/>
                <a:gd name="csX104" fmla="*/ 248076 w 1262385"/>
                <a:gd name="csY104" fmla="*/ 269654 h 693396"/>
                <a:gd name="csX105" fmla="*/ 257079 w 1262385"/>
                <a:gd name="csY105" fmla="*/ 267153 h 693396"/>
                <a:gd name="csX106" fmla="*/ 291089 w 1262385"/>
                <a:gd name="csY106" fmla="*/ 277659 h 693396"/>
                <a:gd name="csX107" fmla="*/ 330268 w 1262385"/>
                <a:gd name="csY107" fmla="*/ 282828 h 693396"/>
                <a:gd name="csX108" fmla="*/ 370446 w 1262385"/>
                <a:gd name="csY108" fmla="*/ 271322 h 693396"/>
                <a:gd name="csX109" fmla="*/ 408292 w 1262385"/>
                <a:gd name="csY109" fmla="*/ 267820 h 693396"/>
                <a:gd name="csX110" fmla="*/ 432466 w 1262385"/>
                <a:gd name="csY110" fmla="*/ 233967 h 693396"/>
                <a:gd name="csX111" fmla="*/ 465642 w 1262385"/>
                <a:gd name="csY111" fmla="*/ 226296 h 693396"/>
                <a:gd name="csX112" fmla="*/ 475145 w 1262385"/>
                <a:gd name="csY112" fmla="*/ 205618 h 693396"/>
                <a:gd name="csX113" fmla="*/ 462475 w 1262385"/>
                <a:gd name="csY113" fmla="*/ 170264 h 693396"/>
                <a:gd name="csX114" fmla="*/ 463308 w 1262385"/>
                <a:gd name="csY114" fmla="*/ 150419 h 693396"/>
                <a:gd name="csX115" fmla="*/ 440802 w 1262385"/>
                <a:gd name="csY115" fmla="*/ 119902 h 693396"/>
                <a:gd name="csX116" fmla="*/ 447303 w 1262385"/>
                <a:gd name="csY116" fmla="*/ 101725 h 693396"/>
                <a:gd name="csX117" fmla="*/ 485815 w 1262385"/>
                <a:gd name="csY117" fmla="*/ 80713 h 693396"/>
                <a:gd name="csX118" fmla="*/ 567340 w 1262385"/>
                <a:gd name="csY118" fmla="*/ 56032 h 693396"/>
                <a:gd name="csX119" fmla="*/ 582512 w 1262385"/>
                <a:gd name="csY119" fmla="*/ 40690 h 693396"/>
                <a:gd name="csX120" fmla="*/ 594682 w 1262385"/>
                <a:gd name="csY120" fmla="*/ 18010 h 693396"/>
                <a:gd name="csX121" fmla="*/ 618355 w 1262385"/>
                <a:gd name="csY121" fmla="*/ 9005 h 693396"/>
                <a:gd name="csX122" fmla="*/ 686543 w 1262385"/>
                <a:gd name="csY122" fmla="*/ 4503 h 693396"/>
                <a:gd name="csX123" fmla="*/ 705715 w 1262385"/>
                <a:gd name="csY123" fmla="*/ 18344 h 693396"/>
                <a:gd name="csX124" fmla="*/ 741894 w 1262385"/>
                <a:gd name="csY124" fmla="*/ 32685 h 693396"/>
                <a:gd name="csX125" fmla="*/ 762233 w 1262385"/>
                <a:gd name="csY125" fmla="*/ 48694 h 693396"/>
                <a:gd name="csX126" fmla="*/ 784740 w 1262385"/>
                <a:gd name="csY126" fmla="*/ 52530 h 693396"/>
                <a:gd name="csX127" fmla="*/ 796576 w 1262385"/>
                <a:gd name="csY127" fmla="*/ 71374 h 693396"/>
                <a:gd name="csX128" fmla="*/ 830753 w 1262385"/>
                <a:gd name="csY128" fmla="*/ 77878 h 693396"/>
                <a:gd name="csX129" fmla="*/ 855928 w 1262385"/>
                <a:gd name="csY129" fmla="*/ 106394 h 693396"/>
                <a:gd name="csX130" fmla="*/ 882103 w 1262385"/>
                <a:gd name="csY130" fmla="*/ 111230 h 693396"/>
                <a:gd name="csX131" fmla="*/ 919114 w 1262385"/>
                <a:gd name="csY131" fmla="*/ 148752 h 693396"/>
                <a:gd name="csX132" fmla="*/ 946123 w 1262385"/>
                <a:gd name="csY132" fmla="*/ 157090 h 693396"/>
                <a:gd name="csX133" fmla="*/ 1022146 w 1262385"/>
                <a:gd name="csY133" fmla="*/ 127573 h 693396"/>
                <a:gd name="csX134" fmla="*/ 1043819 w 1262385"/>
                <a:gd name="csY134" fmla="*/ 112731 h 693396"/>
                <a:gd name="csX135" fmla="*/ 1087165 w 1262385"/>
                <a:gd name="csY135" fmla="*/ 100557 h 693396"/>
                <a:gd name="csX136" fmla="*/ 1094667 w 1262385"/>
                <a:gd name="csY136" fmla="*/ 77544 h 693396"/>
                <a:gd name="csX137" fmla="*/ 1139181 w 1262385"/>
                <a:gd name="csY137" fmla="*/ 55031 h 6933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</a:cxnLst>
              <a:rect l="l" t="t" r="r" b="b"/>
              <a:pathLst>
                <a:path w="1262385" h="693396">
                  <a:moveTo>
                    <a:pt x="1180027" y="18177"/>
                  </a:moveTo>
                  <a:lnTo>
                    <a:pt x="1193031" y="20512"/>
                  </a:lnTo>
                  <a:lnTo>
                    <a:pt x="1215871" y="167"/>
                  </a:lnTo>
                  <a:lnTo>
                    <a:pt x="1235210" y="0"/>
                  </a:lnTo>
                  <a:lnTo>
                    <a:pt x="1242379" y="12841"/>
                  </a:lnTo>
                  <a:lnTo>
                    <a:pt x="1258217" y="25181"/>
                  </a:lnTo>
                  <a:lnTo>
                    <a:pt x="1262385" y="48361"/>
                  </a:lnTo>
                  <a:lnTo>
                    <a:pt x="1259551" y="59867"/>
                  </a:lnTo>
                  <a:lnTo>
                    <a:pt x="1244546" y="75543"/>
                  </a:lnTo>
                  <a:lnTo>
                    <a:pt x="1232877" y="121403"/>
                  </a:lnTo>
                  <a:lnTo>
                    <a:pt x="1219706" y="126572"/>
                  </a:lnTo>
                  <a:lnTo>
                    <a:pt x="1215871" y="137745"/>
                  </a:lnTo>
                  <a:lnTo>
                    <a:pt x="1193865" y="162926"/>
                  </a:lnTo>
                  <a:lnTo>
                    <a:pt x="1193865" y="162926"/>
                  </a:lnTo>
                  <a:lnTo>
                    <a:pt x="1183361" y="166929"/>
                  </a:lnTo>
                  <a:lnTo>
                    <a:pt x="1165689" y="163927"/>
                  </a:lnTo>
                  <a:lnTo>
                    <a:pt x="1143183" y="173099"/>
                  </a:lnTo>
                  <a:lnTo>
                    <a:pt x="1139181" y="181270"/>
                  </a:lnTo>
                  <a:lnTo>
                    <a:pt x="1121842" y="191943"/>
                  </a:lnTo>
                  <a:lnTo>
                    <a:pt x="1117341" y="218458"/>
                  </a:lnTo>
                  <a:lnTo>
                    <a:pt x="1099836" y="252644"/>
                  </a:lnTo>
                  <a:lnTo>
                    <a:pt x="1081497" y="255646"/>
                  </a:lnTo>
                  <a:lnTo>
                    <a:pt x="1062825" y="268487"/>
                  </a:lnTo>
                  <a:lnTo>
                    <a:pt x="1075496" y="280160"/>
                  </a:lnTo>
                  <a:lnTo>
                    <a:pt x="1072994" y="293501"/>
                  </a:lnTo>
                  <a:lnTo>
                    <a:pt x="1063158" y="303173"/>
                  </a:lnTo>
                  <a:lnTo>
                    <a:pt x="1065992" y="331356"/>
                  </a:lnTo>
                  <a:lnTo>
                    <a:pt x="1030482" y="330856"/>
                  </a:lnTo>
                  <a:lnTo>
                    <a:pt x="1014977" y="341028"/>
                  </a:lnTo>
                  <a:lnTo>
                    <a:pt x="1009809" y="351034"/>
                  </a:lnTo>
                  <a:lnTo>
                    <a:pt x="1012309" y="358038"/>
                  </a:lnTo>
                  <a:lnTo>
                    <a:pt x="1040150" y="348032"/>
                  </a:lnTo>
                  <a:lnTo>
                    <a:pt x="1051488" y="350200"/>
                  </a:lnTo>
                  <a:lnTo>
                    <a:pt x="1052322" y="393391"/>
                  </a:lnTo>
                  <a:lnTo>
                    <a:pt x="1023979" y="402397"/>
                  </a:lnTo>
                  <a:lnTo>
                    <a:pt x="1019311" y="409234"/>
                  </a:lnTo>
                  <a:lnTo>
                    <a:pt x="1020312" y="426243"/>
                  </a:lnTo>
                  <a:lnTo>
                    <a:pt x="999472" y="440251"/>
                  </a:lnTo>
                  <a:lnTo>
                    <a:pt x="976298" y="448590"/>
                  </a:lnTo>
                  <a:lnTo>
                    <a:pt x="961460" y="443587"/>
                  </a:lnTo>
                  <a:lnTo>
                    <a:pt x="954958" y="449090"/>
                  </a:lnTo>
                  <a:lnTo>
                    <a:pt x="957626" y="468101"/>
                  </a:lnTo>
                  <a:lnTo>
                    <a:pt x="971297" y="471436"/>
                  </a:lnTo>
                  <a:lnTo>
                    <a:pt x="980633" y="478940"/>
                  </a:lnTo>
                  <a:lnTo>
                    <a:pt x="978633" y="482942"/>
                  </a:lnTo>
                  <a:lnTo>
                    <a:pt x="912278" y="502954"/>
                  </a:lnTo>
                  <a:lnTo>
                    <a:pt x="840590" y="511125"/>
                  </a:lnTo>
                  <a:lnTo>
                    <a:pt x="783740" y="556151"/>
                  </a:lnTo>
                  <a:lnTo>
                    <a:pt x="728722" y="608848"/>
                  </a:lnTo>
                  <a:lnTo>
                    <a:pt x="694212" y="626858"/>
                  </a:lnTo>
                  <a:lnTo>
                    <a:pt x="613855" y="630360"/>
                  </a:lnTo>
                  <a:lnTo>
                    <a:pt x="602684" y="638865"/>
                  </a:lnTo>
                  <a:lnTo>
                    <a:pt x="579844" y="635530"/>
                  </a:lnTo>
                  <a:lnTo>
                    <a:pt x="561672" y="664213"/>
                  </a:lnTo>
                  <a:lnTo>
                    <a:pt x="540498" y="656041"/>
                  </a:lnTo>
                  <a:lnTo>
                    <a:pt x="528828" y="658543"/>
                  </a:lnTo>
                  <a:lnTo>
                    <a:pt x="522493" y="671717"/>
                  </a:lnTo>
                  <a:lnTo>
                    <a:pt x="523160" y="686392"/>
                  </a:lnTo>
                  <a:lnTo>
                    <a:pt x="514491" y="693396"/>
                  </a:lnTo>
                  <a:lnTo>
                    <a:pt x="509656" y="693063"/>
                  </a:lnTo>
                  <a:lnTo>
                    <a:pt x="508155" y="683891"/>
                  </a:lnTo>
                  <a:lnTo>
                    <a:pt x="489817" y="684725"/>
                  </a:lnTo>
                  <a:lnTo>
                    <a:pt x="450971" y="659043"/>
                  </a:lnTo>
                  <a:lnTo>
                    <a:pt x="450971" y="659043"/>
                  </a:lnTo>
                  <a:lnTo>
                    <a:pt x="422129" y="640699"/>
                  </a:lnTo>
                  <a:lnTo>
                    <a:pt x="357109" y="619187"/>
                  </a:lnTo>
                  <a:lnTo>
                    <a:pt x="293590" y="613350"/>
                  </a:lnTo>
                  <a:lnTo>
                    <a:pt x="246075" y="619521"/>
                  </a:lnTo>
                  <a:lnTo>
                    <a:pt x="230571" y="614851"/>
                  </a:lnTo>
                  <a:lnTo>
                    <a:pt x="202395" y="584000"/>
                  </a:lnTo>
                  <a:lnTo>
                    <a:pt x="169219" y="588503"/>
                  </a:lnTo>
                  <a:lnTo>
                    <a:pt x="130207" y="606513"/>
                  </a:lnTo>
                  <a:lnTo>
                    <a:pt x="118536" y="605012"/>
                  </a:lnTo>
                  <a:lnTo>
                    <a:pt x="100364" y="592505"/>
                  </a:lnTo>
                  <a:lnTo>
                    <a:pt x="100364" y="592505"/>
                  </a:lnTo>
                  <a:lnTo>
                    <a:pt x="82192" y="559820"/>
                  </a:lnTo>
                  <a:lnTo>
                    <a:pt x="76690" y="531304"/>
                  </a:lnTo>
                  <a:lnTo>
                    <a:pt x="51849" y="531971"/>
                  </a:lnTo>
                  <a:lnTo>
                    <a:pt x="29509" y="523632"/>
                  </a:lnTo>
                  <a:lnTo>
                    <a:pt x="11337" y="524300"/>
                  </a:lnTo>
                  <a:lnTo>
                    <a:pt x="9337" y="506456"/>
                  </a:lnTo>
                  <a:lnTo>
                    <a:pt x="0" y="491614"/>
                  </a:lnTo>
                  <a:lnTo>
                    <a:pt x="13171" y="479607"/>
                  </a:lnTo>
                  <a:lnTo>
                    <a:pt x="12671" y="470269"/>
                  </a:lnTo>
                  <a:lnTo>
                    <a:pt x="22341" y="458762"/>
                  </a:lnTo>
                  <a:lnTo>
                    <a:pt x="19506" y="434081"/>
                  </a:lnTo>
                  <a:lnTo>
                    <a:pt x="26842" y="406566"/>
                  </a:lnTo>
                  <a:lnTo>
                    <a:pt x="41179" y="386387"/>
                  </a:lnTo>
                  <a:lnTo>
                    <a:pt x="69521" y="362040"/>
                  </a:lnTo>
                  <a:lnTo>
                    <a:pt x="73689" y="306175"/>
                  </a:lnTo>
                  <a:lnTo>
                    <a:pt x="67021" y="285663"/>
                  </a:lnTo>
                  <a:lnTo>
                    <a:pt x="84860" y="271822"/>
                  </a:lnTo>
                  <a:lnTo>
                    <a:pt x="110534" y="263984"/>
                  </a:lnTo>
                  <a:lnTo>
                    <a:pt x="121704" y="254479"/>
                  </a:lnTo>
                  <a:lnTo>
                    <a:pt x="146045" y="210620"/>
                  </a:lnTo>
                  <a:lnTo>
                    <a:pt x="146045" y="210620"/>
                  </a:lnTo>
                  <a:lnTo>
                    <a:pt x="157548" y="217791"/>
                  </a:lnTo>
                  <a:lnTo>
                    <a:pt x="160383" y="226129"/>
                  </a:lnTo>
                  <a:lnTo>
                    <a:pt x="153047" y="256480"/>
                  </a:lnTo>
                  <a:lnTo>
                    <a:pt x="205730" y="244473"/>
                  </a:lnTo>
                  <a:lnTo>
                    <a:pt x="211898" y="250643"/>
                  </a:lnTo>
                  <a:lnTo>
                    <a:pt x="215899" y="277825"/>
                  </a:lnTo>
                  <a:lnTo>
                    <a:pt x="223068" y="285997"/>
                  </a:lnTo>
                  <a:lnTo>
                    <a:pt x="233905" y="286831"/>
                  </a:lnTo>
                  <a:lnTo>
                    <a:pt x="248076" y="269654"/>
                  </a:lnTo>
                  <a:lnTo>
                    <a:pt x="257079" y="267153"/>
                  </a:lnTo>
                  <a:lnTo>
                    <a:pt x="291089" y="277659"/>
                  </a:lnTo>
                  <a:lnTo>
                    <a:pt x="330268" y="282828"/>
                  </a:lnTo>
                  <a:lnTo>
                    <a:pt x="370446" y="271322"/>
                  </a:lnTo>
                  <a:lnTo>
                    <a:pt x="408292" y="267820"/>
                  </a:lnTo>
                  <a:lnTo>
                    <a:pt x="432466" y="233967"/>
                  </a:lnTo>
                  <a:lnTo>
                    <a:pt x="465642" y="226296"/>
                  </a:lnTo>
                  <a:lnTo>
                    <a:pt x="475145" y="205618"/>
                  </a:lnTo>
                  <a:lnTo>
                    <a:pt x="462475" y="170264"/>
                  </a:lnTo>
                  <a:lnTo>
                    <a:pt x="463308" y="150419"/>
                  </a:lnTo>
                  <a:lnTo>
                    <a:pt x="440802" y="119902"/>
                  </a:lnTo>
                  <a:lnTo>
                    <a:pt x="447303" y="101725"/>
                  </a:lnTo>
                  <a:lnTo>
                    <a:pt x="485815" y="80713"/>
                  </a:lnTo>
                  <a:lnTo>
                    <a:pt x="567340" y="56032"/>
                  </a:lnTo>
                  <a:lnTo>
                    <a:pt x="582512" y="40690"/>
                  </a:lnTo>
                  <a:lnTo>
                    <a:pt x="594682" y="18010"/>
                  </a:lnTo>
                  <a:lnTo>
                    <a:pt x="618355" y="9005"/>
                  </a:lnTo>
                  <a:lnTo>
                    <a:pt x="686543" y="4503"/>
                  </a:lnTo>
                  <a:lnTo>
                    <a:pt x="705715" y="18344"/>
                  </a:lnTo>
                  <a:lnTo>
                    <a:pt x="741894" y="32685"/>
                  </a:lnTo>
                  <a:lnTo>
                    <a:pt x="762233" y="48694"/>
                  </a:lnTo>
                  <a:lnTo>
                    <a:pt x="784740" y="52530"/>
                  </a:lnTo>
                  <a:lnTo>
                    <a:pt x="796576" y="71374"/>
                  </a:lnTo>
                  <a:lnTo>
                    <a:pt x="830753" y="77878"/>
                  </a:lnTo>
                  <a:lnTo>
                    <a:pt x="855928" y="106394"/>
                  </a:lnTo>
                  <a:lnTo>
                    <a:pt x="882103" y="111230"/>
                  </a:lnTo>
                  <a:lnTo>
                    <a:pt x="919114" y="148752"/>
                  </a:lnTo>
                  <a:lnTo>
                    <a:pt x="946123" y="157090"/>
                  </a:lnTo>
                  <a:lnTo>
                    <a:pt x="1022146" y="127573"/>
                  </a:lnTo>
                  <a:lnTo>
                    <a:pt x="1043819" y="112731"/>
                  </a:lnTo>
                  <a:lnTo>
                    <a:pt x="1087165" y="100557"/>
                  </a:lnTo>
                  <a:lnTo>
                    <a:pt x="1094667" y="77544"/>
                  </a:lnTo>
                  <a:lnTo>
                    <a:pt x="1139181" y="550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" name="Serbest Form 11">
              <a:extLst>
                <a:ext uri="{FF2B5EF4-FFF2-40B4-BE49-F238E27FC236}">
                  <a16:creationId xmlns:a16="http://schemas.microsoft.com/office/drawing/2014/main" id="{A881F124-D153-8857-7DC3-3442DDEA95F4}"/>
                </a:ext>
              </a:extLst>
            </p:cNvPr>
            <p:cNvSpPr/>
            <p:nvPr/>
          </p:nvSpPr>
          <p:spPr>
            <a:xfrm>
              <a:off x="5326748" y="5254767"/>
              <a:ext cx="1420599" cy="1318586"/>
            </a:xfrm>
            <a:custGeom>
              <a:avLst/>
              <a:gdLst>
                <a:gd name="csX0" fmla="*/ 511489 w 1420599"/>
                <a:gd name="csY0" fmla="*/ 49695 h 1318586"/>
                <a:gd name="csX1" fmla="*/ 536664 w 1420599"/>
                <a:gd name="csY1" fmla="*/ 46193 h 1318586"/>
                <a:gd name="csX2" fmla="*/ 565339 w 1420599"/>
                <a:gd name="csY2" fmla="*/ 59534 h 1318586"/>
                <a:gd name="csX3" fmla="*/ 592014 w 1420599"/>
                <a:gd name="csY3" fmla="*/ 109229 h 1318586"/>
                <a:gd name="csX4" fmla="*/ 599516 w 1420599"/>
                <a:gd name="csY4" fmla="*/ 141748 h 1318586"/>
                <a:gd name="csX5" fmla="*/ 647197 w 1420599"/>
                <a:gd name="csY5" fmla="*/ 164427 h 1318586"/>
                <a:gd name="csX6" fmla="*/ 670705 w 1420599"/>
                <a:gd name="csY6" fmla="*/ 185606 h 1318586"/>
                <a:gd name="csX7" fmla="*/ 692044 w 1420599"/>
                <a:gd name="csY7" fmla="*/ 215623 h 1318586"/>
                <a:gd name="csX8" fmla="*/ 700880 w 1420599"/>
                <a:gd name="csY8" fmla="*/ 218958 h 1318586"/>
                <a:gd name="csX9" fmla="*/ 710884 w 1420599"/>
                <a:gd name="csY9" fmla="*/ 212455 h 1318586"/>
                <a:gd name="csX10" fmla="*/ 714718 w 1420599"/>
                <a:gd name="csY10" fmla="*/ 163593 h 1318586"/>
                <a:gd name="csX11" fmla="*/ 729556 w 1420599"/>
                <a:gd name="csY11" fmla="*/ 151753 h 1318586"/>
                <a:gd name="csX12" fmla="*/ 802578 w 1420599"/>
                <a:gd name="csY12" fmla="*/ 157590 h 1318586"/>
                <a:gd name="csX13" fmla="*/ 848926 w 1420599"/>
                <a:gd name="csY13" fmla="*/ 169097 h 1318586"/>
                <a:gd name="csX14" fmla="*/ 864930 w 1420599"/>
                <a:gd name="csY14" fmla="*/ 166428 h 1318586"/>
                <a:gd name="csX15" fmla="*/ 878601 w 1420599"/>
                <a:gd name="csY15" fmla="*/ 148084 h 1318586"/>
                <a:gd name="csX16" fmla="*/ 881102 w 1420599"/>
                <a:gd name="csY16" fmla="*/ 132909 h 1318586"/>
                <a:gd name="csX17" fmla="*/ 830920 w 1420599"/>
                <a:gd name="csY17" fmla="*/ 99390 h 1318586"/>
                <a:gd name="csX18" fmla="*/ 824085 w 1420599"/>
                <a:gd name="csY18" fmla="*/ 89885 h 1318586"/>
                <a:gd name="csX19" fmla="*/ 827086 w 1420599"/>
                <a:gd name="csY19" fmla="*/ 80046 h 1318586"/>
                <a:gd name="csX20" fmla="*/ 839590 w 1420599"/>
                <a:gd name="csY20" fmla="*/ 75210 h 1318586"/>
                <a:gd name="csX21" fmla="*/ 868098 w 1420599"/>
                <a:gd name="csY21" fmla="*/ 76877 h 1318586"/>
                <a:gd name="csX22" fmla="*/ 921615 w 1420599"/>
                <a:gd name="csY22" fmla="*/ 99557 h 1318586"/>
                <a:gd name="csX23" fmla="*/ 930951 w 1420599"/>
                <a:gd name="csY23" fmla="*/ 72875 h 1318586"/>
                <a:gd name="csX24" fmla="*/ 938286 w 1420599"/>
                <a:gd name="csY24" fmla="*/ 68372 h 1318586"/>
                <a:gd name="csX25" fmla="*/ 963627 w 1420599"/>
                <a:gd name="csY25" fmla="*/ 67205 h 1318586"/>
                <a:gd name="csX26" fmla="*/ 967462 w 1420599"/>
                <a:gd name="csY26" fmla="*/ 43525 h 1318586"/>
                <a:gd name="csX27" fmla="*/ 983467 w 1420599"/>
                <a:gd name="csY27" fmla="*/ 15342 h 1318586"/>
                <a:gd name="csX28" fmla="*/ 997471 w 1420599"/>
                <a:gd name="csY28" fmla="*/ 1334 h 1318586"/>
                <a:gd name="csX29" fmla="*/ 1006807 w 1420599"/>
                <a:gd name="csY29" fmla="*/ 0 h 1318586"/>
                <a:gd name="csX30" fmla="*/ 1071160 w 1420599"/>
                <a:gd name="csY30" fmla="*/ 44525 h 1318586"/>
                <a:gd name="csX31" fmla="*/ 1098502 w 1420599"/>
                <a:gd name="csY31" fmla="*/ 42858 h 1318586"/>
                <a:gd name="csX32" fmla="*/ 1121009 w 1420599"/>
                <a:gd name="csY32" fmla="*/ 27849 h 1318586"/>
                <a:gd name="csX33" fmla="*/ 1130678 w 1420599"/>
                <a:gd name="csY33" fmla="*/ 27682 h 1318586"/>
                <a:gd name="csX34" fmla="*/ 1156686 w 1420599"/>
                <a:gd name="csY34" fmla="*/ 61869 h 1318586"/>
                <a:gd name="csX35" fmla="*/ 1205534 w 1420599"/>
                <a:gd name="csY35" fmla="*/ 97389 h 1318586"/>
                <a:gd name="csX36" fmla="*/ 1210369 w 1420599"/>
                <a:gd name="csY36" fmla="*/ 104893 h 1318586"/>
                <a:gd name="csX37" fmla="*/ 1215704 w 1420599"/>
                <a:gd name="csY37" fmla="*/ 145083 h 1318586"/>
                <a:gd name="csX38" fmla="*/ 1231376 w 1420599"/>
                <a:gd name="csY38" fmla="*/ 152921 h 1318586"/>
                <a:gd name="csX39" fmla="*/ 1257550 w 1420599"/>
                <a:gd name="csY39" fmla="*/ 152921 h 1318586"/>
                <a:gd name="csX40" fmla="*/ 1274055 w 1420599"/>
                <a:gd name="csY40" fmla="*/ 161425 h 1318586"/>
                <a:gd name="csX41" fmla="*/ 1292561 w 1420599"/>
                <a:gd name="csY41" fmla="*/ 200281 h 1318586"/>
                <a:gd name="csX42" fmla="*/ 1303564 w 1420599"/>
                <a:gd name="csY42" fmla="*/ 206618 h 1318586"/>
                <a:gd name="csX43" fmla="*/ 1303564 w 1420599"/>
                <a:gd name="csY43" fmla="*/ 206618 h 1318586"/>
                <a:gd name="csX44" fmla="*/ 1322903 w 1420599"/>
                <a:gd name="csY44" fmla="*/ 244306 h 1318586"/>
                <a:gd name="csX45" fmla="*/ 1411264 w 1420599"/>
                <a:gd name="csY45" fmla="*/ 259482 h 1318586"/>
                <a:gd name="csX46" fmla="*/ 1418766 w 1420599"/>
                <a:gd name="csY46" fmla="*/ 265485 h 1318586"/>
                <a:gd name="csX47" fmla="*/ 1420600 w 1420599"/>
                <a:gd name="csY47" fmla="*/ 274824 h 1318586"/>
                <a:gd name="csX48" fmla="*/ 1414098 w 1420599"/>
                <a:gd name="csY48" fmla="*/ 284663 h 1318586"/>
                <a:gd name="csX49" fmla="*/ 1378754 w 1420599"/>
                <a:gd name="csY49" fmla="*/ 283662 h 1318586"/>
                <a:gd name="csX50" fmla="*/ 1363249 w 1420599"/>
                <a:gd name="csY50" fmla="*/ 292167 h 1318586"/>
                <a:gd name="csX51" fmla="*/ 1335741 w 1420599"/>
                <a:gd name="csY51" fmla="*/ 289832 h 1318586"/>
                <a:gd name="csX52" fmla="*/ 1321403 w 1420599"/>
                <a:gd name="csY52" fmla="*/ 295002 h 1318586"/>
                <a:gd name="csX53" fmla="*/ 1334574 w 1420599"/>
                <a:gd name="csY53" fmla="*/ 319849 h 1318586"/>
                <a:gd name="csX54" fmla="*/ 1323237 w 1420599"/>
                <a:gd name="csY54" fmla="*/ 344864 h 1318586"/>
                <a:gd name="csX55" fmla="*/ 1329072 w 1420599"/>
                <a:gd name="csY55" fmla="*/ 393558 h 1318586"/>
                <a:gd name="csX56" fmla="*/ 1326238 w 1420599"/>
                <a:gd name="csY56" fmla="*/ 411902 h 1318586"/>
                <a:gd name="csX57" fmla="*/ 1305065 w 1420599"/>
                <a:gd name="csY57" fmla="*/ 469601 h 1318586"/>
                <a:gd name="csX58" fmla="*/ 1299397 w 1420599"/>
                <a:gd name="csY58" fmla="*/ 480108 h 1318586"/>
                <a:gd name="csX59" fmla="*/ 1278223 w 1420599"/>
                <a:gd name="csY59" fmla="*/ 494783 h 1318586"/>
                <a:gd name="csX60" fmla="*/ 1269721 w 1420599"/>
                <a:gd name="csY60" fmla="*/ 516962 h 1318586"/>
                <a:gd name="csX61" fmla="*/ 1277056 w 1420599"/>
                <a:gd name="csY61" fmla="*/ 546479 h 1318586"/>
                <a:gd name="csX62" fmla="*/ 1306899 w 1420599"/>
                <a:gd name="csY62" fmla="*/ 562488 h 1318586"/>
                <a:gd name="csX63" fmla="*/ 1314234 w 1420599"/>
                <a:gd name="csY63" fmla="*/ 580165 h 1318586"/>
                <a:gd name="csX64" fmla="*/ 1301397 w 1420599"/>
                <a:gd name="csY64" fmla="*/ 590671 h 1318586"/>
                <a:gd name="csX65" fmla="*/ 1275222 w 1420599"/>
                <a:gd name="csY65" fmla="*/ 597341 h 1318586"/>
                <a:gd name="csX66" fmla="*/ 1109172 w 1420599"/>
                <a:gd name="csY66" fmla="*/ 713741 h 1318586"/>
                <a:gd name="csX67" fmla="*/ 1102170 w 1420599"/>
                <a:gd name="csY67" fmla="*/ 732252 h 1318586"/>
                <a:gd name="csX68" fmla="*/ 1100336 w 1420599"/>
                <a:gd name="csY68" fmla="*/ 759267 h 1318586"/>
                <a:gd name="csX69" fmla="*/ 1088999 w 1420599"/>
                <a:gd name="csY69" fmla="*/ 776277 h 1318586"/>
                <a:gd name="csX70" fmla="*/ 1088999 w 1420599"/>
                <a:gd name="csY70" fmla="*/ 776277 h 1318586"/>
                <a:gd name="csX71" fmla="*/ 1067492 w 1420599"/>
                <a:gd name="csY71" fmla="*/ 779779 h 1318586"/>
                <a:gd name="csX72" fmla="*/ 1036316 w 1420599"/>
                <a:gd name="csY72" fmla="*/ 730417 h 1318586"/>
                <a:gd name="csX73" fmla="*/ 1007307 w 1420599"/>
                <a:gd name="csY73" fmla="*/ 703569 h 1318586"/>
                <a:gd name="csX74" fmla="*/ 993970 w 1420599"/>
                <a:gd name="csY74" fmla="*/ 697065 h 1318586"/>
                <a:gd name="csX75" fmla="*/ 965795 w 1420599"/>
                <a:gd name="csY75" fmla="*/ 695731 h 1318586"/>
                <a:gd name="csX76" fmla="*/ 901108 w 1420599"/>
                <a:gd name="csY76" fmla="*/ 711740 h 1318586"/>
                <a:gd name="csX77" fmla="*/ 849259 w 1420599"/>
                <a:gd name="csY77" fmla="*/ 762269 h 1318586"/>
                <a:gd name="csX78" fmla="*/ 810414 w 1420599"/>
                <a:gd name="csY78" fmla="*/ 773942 h 1318586"/>
                <a:gd name="csX79" fmla="*/ 787573 w 1420599"/>
                <a:gd name="csY79" fmla="*/ 790118 h 1318586"/>
                <a:gd name="csX80" fmla="*/ 751229 w 1420599"/>
                <a:gd name="csY80" fmla="*/ 861993 h 1318586"/>
                <a:gd name="csX81" fmla="*/ 736058 w 1420599"/>
                <a:gd name="csY81" fmla="*/ 879169 h 1318586"/>
                <a:gd name="csX82" fmla="*/ 683208 w 1420599"/>
                <a:gd name="csY82" fmla="*/ 902849 h 1318586"/>
                <a:gd name="csX83" fmla="*/ 637194 w 1420599"/>
                <a:gd name="csY83" fmla="*/ 941705 h 1318586"/>
                <a:gd name="csX84" fmla="*/ 620023 w 1420599"/>
                <a:gd name="csY84" fmla="*/ 941538 h 1318586"/>
                <a:gd name="csX85" fmla="*/ 598516 w 1420599"/>
                <a:gd name="csY85" fmla="*/ 953878 h 1318586"/>
                <a:gd name="csX86" fmla="*/ 567673 w 1420599"/>
                <a:gd name="csY86" fmla="*/ 952711 h 1318586"/>
                <a:gd name="csX87" fmla="*/ 546333 w 1420599"/>
                <a:gd name="csY87" fmla="*/ 964384 h 1318586"/>
                <a:gd name="csX88" fmla="*/ 499819 w 1420599"/>
                <a:gd name="csY88" fmla="*/ 1004907 h 1318586"/>
                <a:gd name="csX89" fmla="*/ 485148 w 1420599"/>
                <a:gd name="csY89" fmla="*/ 1035592 h 1318586"/>
                <a:gd name="csX90" fmla="*/ 462474 w 1420599"/>
                <a:gd name="csY90" fmla="*/ 1053935 h 1318586"/>
                <a:gd name="csX91" fmla="*/ 432465 w 1420599"/>
                <a:gd name="csY91" fmla="*/ 1090289 h 1318586"/>
                <a:gd name="csX92" fmla="*/ 417961 w 1420599"/>
                <a:gd name="csY92" fmla="*/ 1099962 h 1318586"/>
                <a:gd name="csX93" fmla="*/ 389785 w 1420599"/>
                <a:gd name="csY93" fmla="*/ 1105798 h 1318586"/>
                <a:gd name="csX94" fmla="*/ 365445 w 1420599"/>
                <a:gd name="csY94" fmla="*/ 1121141 h 1318586"/>
                <a:gd name="csX95" fmla="*/ 347606 w 1420599"/>
                <a:gd name="csY95" fmla="*/ 1141152 h 1318586"/>
                <a:gd name="csX96" fmla="*/ 336436 w 1420599"/>
                <a:gd name="csY96" fmla="*/ 1163331 h 1318586"/>
                <a:gd name="csX97" fmla="*/ 313262 w 1420599"/>
                <a:gd name="csY97" fmla="*/ 1187512 h 1318586"/>
                <a:gd name="csX98" fmla="*/ 316596 w 1420599"/>
                <a:gd name="csY98" fmla="*/ 1246379 h 1318586"/>
                <a:gd name="csX99" fmla="*/ 284087 w 1420599"/>
                <a:gd name="csY99" fmla="*/ 1297575 h 1318586"/>
                <a:gd name="csX100" fmla="*/ 280752 w 1420599"/>
                <a:gd name="csY100" fmla="*/ 1318587 h 1318586"/>
                <a:gd name="csX101" fmla="*/ 280752 w 1420599"/>
                <a:gd name="csY101" fmla="*/ 1318587 h 1318586"/>
                <a:gd name="csX102" fmla="*/ 280752 w 1420599"/>
                <a:gd name="csY102" fmla="*/ 1318587 h 1318586"/>
                <a:gd name="csX103" fmla="*/ 280752 w 1420599"/>
                <a:gd name="csY103" fmla="*/ 1318587 h 1318586"/>
                <a:gd name="csX104" fmla="*/ 200228 w 1420599"/>
                <a:gd name="csY104" fmla="*/ 1310916 h 1318586"/>
                <a:gd name="csX105" fmla="*/ 150713 w 1420599"/>
                <a:gd name="csY105" fmla="*/ 1313083 h 1318586"/>
                <a:gd name="csX106" fmla="*/ 150713 w 1420599"/>
                <a:gd name="csY106" fmla="*/ 1313083 h 1318586"/>
                <a:gd name="csX107" fmla="*/ 125205 w 1420599"/>
                <a:gd name="csY107" fmla="*/ 1299075 h 1318586"/>
                <a:gd name="csX108" fmla="*/ 107699 w 1420599"/>
                <a:gd name="csY108" fmla="*/ 1297741 h 1318586"/>
                <a:gd name="csX109" fmla="*/ 81358 w 1420599"/>
                <a:gd name="csY109" fmla="*/ 1278730 h 1318586"/>
                <a:gd name="csX110" fmla="*/ 42013 w 1420599"/>
                <a:gd name="csY110" fmla="*/ 1259720 h 1318586"/>
                <a:gd name="csX111" fmla="*/ 22674 w 1420599"/>
                <a:gd name="csY111" fmla="*/ 1240209 h 1318586"/>
                <a:gd name="csX112" fmla="*/ 10503 w 1420599"/>
                <a:gd name="csY112" fmla="*/ 1222865 h 1318586"/>
                <a:gd name="csX113" fmla="*/ 0 w 1420599"/>
                <a:gd name="csY113" fmla="*/ 1189346 h 1318586"/>
                <a:gd name="csX114" fmla="*/ 5502 w 1420599"/>
                <a:gd name="csY114" fmla="*/ 1141986 h 1318586"/>
                <a:gd name="csX115" fmla="*/ 57017 w 1420599"/>
                <a:gd name="csY115" fmla="*/ 1089456 h 1318586"/>
                <a:gd name="csX116" fmla="*/ 92695 w 1420599"/>
                <a:gd name="csY116" fmla="*/ 1060606 h 1318586"/>
                <a:gd name="csX117" fmla="*/ 126539 w 1420599"/>
                <a:gd name="csY117" fmla="*/ 1006075 h 1318586"/>
                <a:gd name="csX118" fmla="*/ 138042 w 1420599"/>
                <a:gd name="csY118" fmla="*/ 999738 h 1318586"/>
                <a:gd name="csX119" fmla="*/ 199728 w 1420599"/>
                <a:gd name="csY119" fmla="*/ 1002406 h 1318586"/>
                <a:gd name="csX120" fmla="*/ 231404 w 1420599"/>
                <a:gd name="csY120" fmla="*/ 950710 h 1318586"/>
                <a:gd name="csX121" fmla="*/ 245575 w 1420599"/>
                <a:gd name="csY121" fmla="*/ 938536 h 1318586"/>
                <a:gd name="csX122" fmla="*/ 274084 w 1420599"/>
                <a:gd name="csY122" fmla="*/ 926696 h 1318586"/>
                <a:gd name="csX123" fmla="*/ 277418 w 1420599"/>
                <a:gd name="csY123" fmla="*/ 913188 h 1318586"/>
                <a:gd name="csX124" fmla="*/ 256078 w 1420599"/>
                <a:gd name="csY124" fmla="*/ 841814 h 1318586"/>
                <a:gd name="csX125" fmla="*/ 236572 w 1420599"/>
                <a:gd name="csY125" fmla="*/ 800791 h 1318586"/>
                <a:gd name="csX126" fmla="*/ 192559 w 1420599"/>
                <a:gd name="csY126" fmla="*/ 782447 h 1318586"/>
                <a:gd name="csX127" fmla="*/ 173553 w 1420599"/>
                <a:gd name="csY127" fmla="*/ 752763 h 1318586"/>
                <a:gd name="csX128" fmla="*/ 144211 w 1420599"/>
                <a:gd name="csY128" fmla="*/ 749428 h 1318586"/>
                <a:gd name="csX129" fmla="*/ 121370 w 1420599"/>
                <a:gd name="csY129" fmla="*/ 723413 h 1318586"/>
                <a:gd name="csX130" fmla="*/ 94029 w 1420599"/>
                <a:gd name="csY130" fmla="*/ 723080 h 1318586"/>
                <a:gd name="csX131" fmla="*/ 59518 w 1420599"/>
                <a:gd name="csY131" fmla="*/ 699733 h 1318586"/>
                <a:gd name="csX132" fmla="*/ 59518 w 1420599"/>
                <a:gd name="csY132" fmla="*/ 699733 h 1318586"/>
                <a:gd name="csX133" fmla="*/ 99364 w 1420599"/>
                <a:gd name="csY133" fmla="*/ 661711 h 1318586"/>
                <a:gd name="csX134" fmla="*/ 137709 w 1420599"/>
                <a:gd name="csY134" fmla="*/ 597508 h 1318586"/>
                <a:gd name="csX135" fmla="*/ 163550 w 1420599"/>
                <a:gd name="csY135" fmla="*/ 582666 h 1318586"/>
                <a:gd name="csX136" fmla="*/ 164384 w 1420599"/>
                <a:gd name="csY136" fmla="*/ 563989 h 1318586"/>
                <a:gd name="csX137" fmla="*/ 146044 w 1420599"/>
                <a:gd name="csY137" fmla="*/ 544311 h 1318586"/>
                <a:gd name="csX138" fmla="*/ 146878 w 1420599"/>
                <a:gd name="csY138" fmla="*/ 515628 h 1318586"/>
                <a:gd name="csX139" fmla="*/ 153880 w 1420599"/>
                <a:gd name="csY139" fmla="*/ 504121 h 1318586"/>
                <a:gd name="csX140" fmla="*/ 170719 w 1420599"/>
                <a:gd name="csY140" fmla="*/ 495450 h 1318586"/>
                <a:gd name="csX141" fmla="*/ 183889 w 1420599"/>
                <a:gd name="csY141" fmla="*/ 474604 h 1318586"/>
                <a:gd name="csX142" fmla="*/ 212398 w 1420599"/>
                <a:gd name="csY142" fmla="*/ 459262 h 1318586"/>
                <a:gd name="csX143" fmla="*/ 222735 w 1420599"/>
                <a:gd name="csY143" fmla="*/ 435582 h 1318586"/>
                <a:gd name="csX144" fmla="*/ 222401 w 1420599"/>
                <a:gd name="csY144" fmla="*/ 416238 h 1318586"/>
                <a:gd name="csX145" fmla="*/ 222401 w 1420599"/>
                <a:gd name="csY145" fmla="*/ 416238 h 1318586"/>
                <a:gd name="csX146" fmla="*/ 238573 w 1420599"/>
                <a:gd name="csY146" fmla="*/ 415737 h 1318586"/>
                <a:gd name="csX147" fmla="*/ 257078 w 1420599"/>
                <a:gd name="csY147" fmla="*/ 406399 h 1318586"/>
                <a:gd name="csX148" fmla="*/ 274750 w 1420599"/>
                <a:gd name="csY148" fmla="*/ 388722 h 1318586"/>
                <a:gd name="csX149" fmla="*/ 300925 w 1420599"/>
                <a:gd name="csY149" fmla="*/ 348032 h 1318586"/>
                <a:gd name="csX150" fmla="*/ 348440 w 1420599"/>
                <a:gd name="csY150" fmla="*/ 328354 h 1318586"/>
                <a:gd name="csX151" fmla="*/ 362611 w 1420599"/>
                <a:gd name="csY151" fmla="*/ 294835 h 1318586"/>
                <a:gd name="csX152" fmla="*/ 389452 w 1420599"/>
                <a:gd name="csY152" fmla="*/ 263150 h 1318586"/>
                <a:gd name="csX153" fmla="*/ 379783 w 1420599"/>
                <a:gd name="csY153" fmla="*/ 216123 h 1318586"/>
                <a:gd name="csX154" fmla="*/ 384617 w 1420599"/>
                <a:gd name="csY154" fmla="*/ 195945 h 1318586"/>
                <a:gd name="csX155" fmla="*/ 377949 w 1420599"/>
                <a:gd name="csY155" fmla="*/ 164427 h 1318586"/>
                <a:gd name="csX156" fmla="*/ 381450 w 1420599"/>
                <a:gd name="csY156" fmla="*/ 143915 h 1318586"/>
                <a:gd name="csX157" fmla="*/ 405457 w 1420599"/>
                <a:gd name="csY157" fmla="*/ 122737 h 1318586"/>
                <a:gd name="csX158" fmla="*/ 437300 w 1420599"/>
                <a:gd name="csY158" fmla="*/ 107395 h 1318586"/>
                <a:gd name="csX159" fmla="*/ 470810 w 1420599"/>
                <a:gd name="csY159" fmla="*/ 109062 h 1318586"/>
                <a:gd name="csX160" fmla="*/ 482814 w 1420599"/>
                <a:gd name="csY160" fmla="*/ 105393 h 1318586"/>
                <a:gd name="csX161" fmla="*/ 502153 w 1420599"/>
                <a:gd name="csY161" fmla="*/ 79212 h 13185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</a:cxnLst>
              <a:rect l="l" t="t" r="r" b="b"/>
              <a:pathLst>
                <a:path w="1420599" h="1318586">
                  <a:moveTo>
                    <a:pt x="511489" y="49695"/>
                  </a:moveTo>
                  <a:lnTo>
                    <a:pt x="536664" y="46193"/>
                  </a:lnTo>
                  <a:lnTo>
                    <a:pt x="565339" y="59534"/>
                  </a:lnTo>
                  <a:lnTo>
                    <a:pt x="592014" y="109229"/>
                  </a:lnTo>
                  <a:lnTo>
                    <a:pt x="599516" y="141748"/>
                  </a:lnTo>
                  <a:lnTo>
                    <a:pt x="647197" y="164427"/>
                  </a:lnTo>
                  <a:lnTo>
                    <a:pt x="670705" y="185606"/>
                  </a:lnTo>
                  <a:lnTo>
                    <a:pt x="692044" y="215623"/>
                  </a:lnTo>
                  <a:lnTo>
                    <a:pt x="700880" y="218958"/>
                  </a:lnTo>
                  <a:lnTo>
                    <a:pt x="710884" y="212455"/>
                  </a:lnTo>
                  <a:lnTo>
                    <a:pt x="714718" y="163593"/>
                  </a:lnTo>
                  <a:lnTo>
                    <a:pt x="729556" y="151753"/>
                  </a:lnTo>
                  <a:lnTo>
                    <a:pt x="802578" y="157590"/>
                  </a:lnTo>
                  <a:lnTo>
                    <a:pt x="848926" y="169097"/>
                  </a:lnTo>
                  <a:lnTo>
                    <a:pt x="864930" y="166428"/>
                  </a:lnTo>
                  <a:lnTo>
                    <a:pt x="878601" y="148084"/>
                  </a:lnTo>
                  <a:lnTo>
                    <a:pt x="881102" y="132909"/>
                  </a:lnTo>
                  <a:lnTo>
                    <a:pt x="830920" y="99390"/>
                  </a:lnTo>
                  <a:lnTo>
                    <a:pt x="824085" y="89885"/>
                  </a:lnTo>
                  <a:lnTo>
                    <a:pt x="827086" y="80046"/>
                  </a:lnTo>
                  <a:lnTo>
                    <a:pt x="839590" y="75210"/>
                  </a:lnTo>
                  <a:lnTo>
                    <a:pt x="868098" y="76877"/>
                  </a:lnTo>
                  <a:lnTo>
                    <a:pt x="921615" y="99557"/>
                  </a:lnTo>
                  <a:lnTo>
                    <a:pt x="930951" y="72875"/>
                  </a:lnTo>
                  <a:lnTo>
                    <a:pt x="938286" y="68372"/>
                  </a:lnTo>
                  <a:lnTo>
                    <a:pt x="963627" y="67205"/>
                  </a:lnTo>
                  <a:lnTo>
                    <a:pt x="967462" y="43525"/>
                  </a:lnTo>
                  <a:lnTo>
                    <a:pt x="983467" y="15342"/>
                  </a:lnTo>
                  <a:lnTo>
                    <a:pt x="997471" y="1334"/>
                  </a:lnTo>
                  <a:lnTo>
                    <a:pt x="1006807" y="0"/>
                  </a:lnTo>
                  <a:lnTo>
                    <a:pt x="1071160" y="44525"/>
                  </a:lnTo>
                  <a:lnTo>
                    <a:pt x="1098502" y="42858"/>
                  </a:lnTo>
                  <a:lnTo>
                    <a:pt x="1121009" y="27849"/>
                  </a:lnTo>
                  <a:lnTo>
                    <a:pt x="1130678" y="27682"/>
                  </a:lnTo>
                  <a:lnTo>
                    <a:pt x="1156686" y="61869"/>
                  </a:lnTo>
                  <a:lnTo>
                    <a:pt x="1205534" y="97389"/>
                  </a:lnTo>
                  <a:lnTo>
                    <a:pt x="1210369" y="104893"/>
                  </a:lnTo>
                  <a:lnTo>
                    <a:pt x="1215704" y="145083"/>
                  </a:lnTo>
                  <a:lnTo>
                    <a:pt x="1231376" y="152921"/>
                  </a:lnTo>
                  <a:lnTo>
                    <a:pt x="1257550" y="152921"/>
                  </a:lnTo>
                  <a:lnTo>
                    <a:pt x="1274055" y="161425"/>
                  </a:lnTo>
                  <a:lnTo>
                    <a:pt x="1292561" y="200281"/>
                  </a:lnTo>
                  <a:lnTo>
                    <a:pt x="1303564" y="206618"/>
                  </a:lnTo>
                  <a:lnTo>
                    <a:pt x="1303564" y="206618"/>
                  </a:lnTo>
                  <a:lnTo>
                    <a:pt x="1322903" y="244306"/>
                  </a:lnTo>
                  <a:lnTo>
                    <a:pt x="1411264" y="259482"/>
                  </a:lnTo>
                  <a:lnTo>
                    <a:pt x="1418766" y="265485"/>
                  </a:lnTo>
                  <a:lnTo>
                    <a:pt x="1420600" y="274824"/>
                  </a:lnTo>
                  <a:lnTo>
                    <a:pt x="1414098" y="284663"/>
                  </a:lnTo>
                  <a:lnTo>
                    <a:pt x="1378754" y="283662"/>
                  </a:lnTo>
                  <a:lnTo>
                    <a:pt x="1363249" y="292167"/>
                  </a:lnTo>
                  <a:lnTo>
                    <a:pt x="1335741" y="289832"/>
                  </a:lnTo>
                  <a:lnTo>
                    <a:pt x="1321403" y="295002"/>
                  </a:lnTo>
                  <a:lnTo>
                    <a:pt x="1334574" y="319849"/>
                  </a:lnTo>
                  <a:lnTo>
                    <a:pt x="1323237" y="344864"/>
                  </a:lnTo>
                  <a:lnTo>
                    <a:pt x="1329072" y="393558"/>
                  </a:lnTo>
                  <a:lnTo>
                    <a:pt x="1326238" y="411902"/>
                  </a:lnTo>
                  <a:lnTo>
                    <a:pt x="1305065" y="469601"/>
                  </a:lnTo>
                  <a:lnTo>
                    <a:pt x="1299397" y="480108"/>
                  </a:lnTo>
                  <a:lnTo>
                    <a:pt x="1278223" y="494783"/>
                  </a:lnTo>
                  <a:lnTo>
                    <a:pt x="1269721" y="516962"/>
                  </a:lnTo>
                  <a:lnTo>
                    <a:pt x="1277056" y="546479"/>
                  </a:lnTo>
                  <a:lnTo>
                    <a:pt x="1306899" y="562488"/>
                  </a:lnTo>
                  <a:lnTo>
                    <a:pt x="1314234" y="580165"/>
                  </a:lnTo>
                  <a:lnTo>
                    <a:pt x="1301397" y="590671"/>
                  </a:lnTo>
                  <a:lnTo>
                    <a:pt x="1275222" y="597341"/>
                  </a:lnTo>
                  <a:lnTo>
                    <a:pt x="1109172" y="713741"/>
                  </a:lnTo>
                  <a:lnTo>
                    <a:pt x="1102170" y="732252"/>
                  </a:lnTo>
                  <a:lnTo>
                    <a:pt x="1100336" y="759267"/>
                  </a:lnTo>
                  <a:lnTo>
                    <a:pt x="1088999" y="776277"/>
                  </a:lnTo>
                  <a:lnTo>
                    <a:pt x="1088999" y="776277"/>
                  </a:lnTo>
                  <a:lnTo>
                    <a:pt x="1067492" y="779779"/>
                  </a:lnTo>
                  <a:lnTo>
                    <a:pt x="1036316" y="730417"/>
                  </a:lnTo>
                  <a:lnTo>
                    <a:pt x="1007307" y="703569"/>
                  </a:lnTo>
                  <a:lnTo>
                    <a:pt x="993970" y="697065"/>
                  </a:lnTo>
                  <a:lnTo>
                    <a:pt x="965795" y="695731"/>
                  </a:lnTo>
                  <a:lnTo>
                    <a:pt x="901108" y="711740"/>
                  </a:lnTo>
                  <a:lnTo>
                    <a:pt x="849259" y="762269"/>
                  </a:lnTo>
                  <a:lnTo>
                    <a:pt x="810414" y="773942"/>
                  </a:lnTo>
                  <a:lnTo>
                    <a:pt x="787573" y="790118"/>
                  </a:lnTo>
                  <a:lnTo>
                    <a:pt x="751229" y="861993"/>
                  </a:lnTo>
                  <a:lnTo>
                    <a:pt x="736058" y="879169"/>
                  </a:lnTo>
                  <a:lnTo>
                    <a:pt x="683208" y="902849"/>
                  </a:lnTo>
                  <a:lnTo>
                    <a:pt x="637194" y="941705"/>
                  </a:lnTo>
                  <a:lnTo>
                    <a:pt x="620023" y="941538"/>
                  </a:lnTo>
                  <a:lnTo>
                    <a:pt x="598516" y="953878"/>
                  </a:lnTo>
                  <a:lnTo>
                    <a:pt x="567673" y="952711"/>
                  </a:lnTo>
                  <a:lnTo>
                    <a:pt x="546333" y="964384"/>
                  </a:lnTo>
                  <a:lnTo>
                    <a:pt x="499819" y="1004907"/>
                  </a:lnTo>
                  <a:lnTo>
                    <a:pt x="485148" y="1035592"/>
                  </a:lnTo>
                  <a:lnTo>
                    <a:pt x="462474" y="1053935"/>
                  </a:lnTo>
                  <a:lnTo>
                    <a:pt x="432465" y="1090289"/>
                  </a:lnTo>
                  <a:lnTo>
                    <a:pt x="417961" y="1099962"/>
                  </a:lnTo>
                  <a:lnTo>
                    <a:pt x="389785" y="1105798"/>
                  </a:lnTo>
                  <a:lnTo>
                    <a:pt x="365445" y="1121141"/>
                  </a:lnTo>
                  <a:lnTo>
                    <a:pt x="347606" y="1141152"/>
                  </a:lnTo>
                  <a:lnTo>
                    <a:pt x="336436" y="1163331"/>
                  </a:lnTo>
                  <a:lnTo>
                    <a:pt x="313262" y="1187512"/>
                  </a:lnTo>
                  <a:lnTo>
                    <a:pt x="316596" y="1246379"/>
                  </a:lnTo>
                  <a:lnTo>
                    <a:pt x="284087" y="1297575"/>
                  </a:lnTo>
                  <a:lnTo>
                    <a:pt x="280752" y="1318587"/>
                  </a:lnTo>
                  <a:lnTo>
                    <a:pt x="280752" y="1318587"/>
                  </a:lnTo>
                  <a:lnTo>
                    <a:pt x="280752" y="1318587"/>
                  </a:lnTo>
                  <a:lnTo>
                    <a:pt x="280752" y="1318587"/>
                  </a:lnTo>
                  <a:lnTo>
                    <a:pt x="200228" y="1310916"/>
                  </a:lnTo>
                  <a:lnTo>
                    <a:pt x="150713" y="1313083"/>
                  </a:lnTo>
                  <a:lnTo>
                    <a:pt x="150713" y="1313083"/>
                  </a:lnTo>
                  <a:lnTo>
                    <a:pt x="125205" y="1299075"/>
                  </a:lnTo>
                  <a:lnTo>
                    <a:pt x="107699" y="1297741"/>
                  </a:lnTo>
                  <a:lnTo>
                    <a:pt x="81358" y="1278730"/>
                  </a:lnTo>
                  <a:lnTo>
                    <a:pt x="42013" y="1259720"/>
                  </a:lnTo>
                  <a:lnTo>
                    <a:pt x="22674" y="1240209"/>
                  </a:lnTo>
                  <a:lnTo>
                    <a:pt x="10503" y="1222865"/>
                  </a:lnTo>
                  <a:lnTo>
                    <a:pt x="0" y="1189346"/>
                  </a:lnTo>
                  <a:lnTo>
                    <a:pt x="5502" y="1141986"/>
                  </a:lnTo>
                  <a:lnTo>
                    <a:pt x="57017" y="1089456"/>
                  </a:lnTo>
                  <a:lnTo>
                    <a:pt x="92695" y="1060606"/>
                  </a:lnTo>
                  <a:lnTo>
                    <a:pt x="126539" y="1006075"/>
                  </a:lnTo>
                  <a:lnTo>
                    <a:pt x="138042" y="999738"/>
                  </a:lnTo>
                  <a:lnTo>
                    <a:pt x="199728" y="1002406"/>
                  </a:lnTo>
                  <a:lnTo>
                    <a:pt x="231404" y="950710"/>
                  </a:lnTo>
                  <a:lnTo>
                    <a:pt x="245575" y="938536"/>
                  </a:lnTo>
                  <a:lnTo>
                    <a:pt x="274084" y="926696"/>
                  </a:lnTo>
                  <a:lnTo>
                    <a:pt x="277418" y="913188"/>
                  </a:lnTo>
                  <a:lnTo>
                    <a:pt x="256078" y="841814"/>
                  </a:lnTo>
                  <a:lnTo>
                    <a:pt x="236572" y="800791"/>
                  </a:lnTo>
                  <a:lnTo>
                    <a:pt x="192559" y="782447"/>
                  </a:lnTo>
                  <a:lnTo>
                    <a:pt x="173553" y="752763"/>
                  </a:lnTo>
                  <a:lnTo>
                    <a:pt x="144211" y="749428"/>
                  </a:lnTo>
                  <a:lnTo>
                    <a:pt x="121370" y="723413"/>
                  </a:lnTo>
                  <a:lnTo>
                    <a:pt x="94029" y="723080"/>
                  </a:lnTo>
                  <a:lnTo>
                    <a:pt x="59518" y="699733"/>
                  </a:lnTo>
                  <a:lnTo>
                    <a:pt x="59518" y="699733"/>
                  </a:lnTo>
                  <a:lnTo>
                    <a:pt x="99364" y="661711"/>
                  </a:lnTo>
                  <a:lnTo>
                    <a:pt x="137709" y="597508"/>
                  </a:lnTo>
                  <a:lnTo>
                    <a:pt x="163550" y="582666"/>
                  </a:lnTo>
                  <a:lnTo>
                    <a:pt x="164384" y="563989"/>
                  </a:lnTo>
                  <a:lnTo>
                    <a:pt x="146044" y="544311"/>
                  </a:lnTo>
                  <a:lnTo>
                    <a:pt x="146878" y="515628"/>
                  </a:lnTo>
                  <a:lnTo>
                    <a:pt x="153880" y="504121"/>
                  </a:lnTo>
                  <a:lnTo>
                    <a:pt x="170719" y="495450"/>
                  </a:lnTo>
                  <a:lnTo>
                    <a:pt x="183889" y="474604"/>
                  </a:lnTo>
                  <a:lnTo>
                    <a:pt x="212398" y="459262"/>
                  </a:lnTo>
                  <a:lnTo>
                    <a:pt x="222735" y="435582"/>
                  </a:lnTo>
                  <a:lnTo>
                    <a:pt x="222401" y="416238"/>
                  </a:lnTo>
                  <a:lnTo>
                    <a:pt x="222401" y="416238"/>
                  </a:lnTo>
                  <a:lnTo>
                    <a:pt x="238573" y="415737"/>
                  </a:lnTo>
                  <a:lnTo>
                    <a:pt x="257078" y="406399"/>
                  </a:lnTo>
                  <a:lnTo>
                    <a:pt x="274750" y="388722"/>
                  </a:lnTo>
                  <a:lnTo>
                    <a:pt x="300925" y="348032"/>
                  </a:lnTo>
                  <a:lnTo>
                    <a:pt x="348440" y="328354"/>
                  </a:lnTo>
                  <a:lnTo>
                    <a:pt x="362611" y="294835"/>
                  </a:lnTo>
                  <a:lnTo>
                    <a:pt x="389452" y="263150"/>
                  </a:lnTo>
                  <a:lnTo>
                    <a:pt x="379783" y="216123"/>
                  </a:lnTo>
                  <a:lnTo>
                    <a:pt x="384617" y="195945"/>
                  </a:lnTo>
                  <a:lnTo>
                    <a:pt x="377949" y="164427"/>
                  </a:lnTo>
                  <a:lnTo>
                    <a:pt x="381450" y="143915"/>
                  </a:lnTo>
                  <a:lnTo>
                    <a:pt x="405457" y="122737"/>
                  </a:lnTo>
                  <a:lnTo>
                    <a:pt x="437300" y="107395"/>
                  </a:lnTo>
                  <a:lnTo>
                    <a:pt x="470810" y="109062"/>
                  </a:lnTo>
                  <a:lnTo>
                    <a:pt x="482814" y="105393"/>
                  </a:lnTo>
                  <a:lnTo>
                    <a:pt x="502153" y="792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" name="Serbest Form 12">
              <a:extLst>
                <a:ext uri="{FF2B5EF4-FFF2-40B4-BE49-F238E27FC236}">
                  <a16:creationId xmlns:a16="http://schemas.microsoft.com/office/drawing/2014/main" id="{06F236A0-61A3-5CAA-EB4B-14315E937B2A}"/>
                </a:ext>
              </a:extLst>
            </p:cNvPr>
            <p:cNvSpPr/>
            <p:nvPr/>
          </p:nvSpPr>
          <p:spPr>
            <a:xfrm>
              <a:off x="13986390" y="4613734"/>
              <a:ext cx="1527966" cy="975890"/>
            </a:xfrm>
            <a:custGeom>
              <a:avLst/>
              <a:gdLst>
                <a:gd name="csX0" fmla="*/ 165051 w 1527966"/>
                <a:gd name="csY0" fmla="*/ 96555 h 975890"/>
                <a:gd name="csX1" fmla="*/ 311261 w 1527966"/>
                <a:gd name="csY1" fmla="*/ 63870 h 975890"/>
                <a:gd name="csX2" fmla="*/ 377282 w 1527966"/>
                <a:gd name="csY2" fmla="*/ 36187 h 975890"/>
                <a:gd name="csX3" fmla="*/ 437467 w 1527966"/>
                <a:gd name="csY3" fmla="*/ 37188 h 975890"/>
                <a:gd name="csX4" fmla="*/ 527994 w 1527966"/>
                <a:gd name="csY4" fmla="*/ 6504 h 975890"/>
                <a:gd name="csX5" fmla="*/ 560171 w 1527966"/>
                <a:gd name="csY5" fmla="*/ 0 h 975890"/>
                <a:gd name="csX6" fmla="*/ 617855 w 1527966"/>
                <a:gd name="csY6" fmla="*/ 0 h 975890"/>
                <a:gd name="csX7" fmla="*/ 683876 w 1527966"/>
                <a:gd name="csY7" fmla="*/ 19678 h 975890"/>
                <a:gd name="csX8" fmla="*/ 683876 w 1527966"/>
                <a:gd name="csY8" fmla="*/ 19678 h 975890"/>
                <a:gd name="csX9" fmla="*/ 735725 w 1527966"/>
                <a:gd name="csY9" fmla="*/ 33519 h 975890"/>
                <a:gd name="csX10" fmla="*/ 749895 w 1527966"/>
                <a:gd name="csY10" fmla="*/ 44192 h 975890"/>
                <a:gd name="csX11" fmla="*/ 783739 w 1527966"/>
                <a:gd name="csY11" fmla="*/ 90385 h 975890"/>
                <a:gd name="csX12" fmla="*/ 791075 w 1527966"/>
                <a:gd name="csY12" fmla="*/ 132576 h 975890"/>
                <a:gd name="csX13" fmla="*/ 784906 w 1527966"/>
                <a:gd name="csY13" fmla="*/ 194611 h 975890"/>
                <a:gd name="csX14" fmla="*/ 792742 w 1527966"/>
                <a:gd name="csY14" fmla="*/ 207452 h 975890"/>
                <a:gd name="csX15" fmla="*/ 805079 w 1527966"/>
                <a:gd name="csY15" fmla="*/ 209453 h 975890"/>
                <a:gd name="csX16" fmla="*/ 832921 w 1527966"/>
                <a:gd name="csY16" fmla="*/ 203783 h 975890"/>
                <a:gd name="csX17" fmla="*/ 860262 w 1527966"/>
                <a:gd name="csY17" fmla="*/ 160759 h 975890"/>
                <a:gd name="csX18" fmla="*/ 888771 w 1527966"/>
                <a:gd name="csY18" fmla="*/ 153254 h 975890"/>
                <a:gd name="csX19" fmla="*/ 903776 w 1527966"/>
                <a:gd name="csY19" fmla="*/ 158757 h 975890"/>
                <a:gd name="csX20" fmla="*/ 928950 w 1527966"/>
                <a:gd name="csY20" fmla="*/ 188107 h 975890"/>
                <a:gd name="csX21" fmla="*/ 944955 w 1527966"/>
                <a:gd name="csY21" fmla="*/ 197113 h 975890"/>
                <a:gd name="csX22" fmla="*/ 1023145 w 1527966"/>
                <a:gd name="csY22" fmla="*/ 207619 h 975890"/>
                <a:gd name="csX23" fmla="*/ 1064158 w 1527966"/>
                <a:gd name="csY23" fmla="*/ 208286 h 975890"/>
                <a:gd name="csX24" fmla="*/ 1124176 w 1527966"/>
                <a:gd name="csY24" fmla="*/ 253478 h 975890"/>
                <a:gd name="csX25" fmla="*/ 1229876 w 1527966"/>
                <a:gd name="csY25" fmla="*/ 253478 h 975890"/>
                <a:gd name="csX26" fmla="*/ 1300896 w 1527966"/>
                <a:gd name="csY26" fmla="*/ 275824 h 975890"/>
                <a:gd name="csX27" fmla="*/ 1363582 w 1527966"/>
                <a:gd name="csY27" fmla="*/ 268153 h 975890"/>
                <a:gd name="csX28" fmla="*/ 1414932 w 1527966"/>
                <a:gd name="csY28" fmla="*/ 297503 h 975890"/>
                <a:gd name="csX29" fmla="*/ 1453276 w 1527966"/>
                <a:gd name="csY29" fmla="*/ 307009 h 975890"/>
                <a:gd name="csX30" fmla="*/ 1517130 w 1527966"/>
                <a:gd name="csY30" fmla="*/ 299171 h 975890"/>
                <a:gd name="csX31" fmla="*/ 1517130 w 1527966"/>
                <a:gd name="csY31" fmla="*/ 299171 h 975890"/>
                <a:gd name="csX32" fmla="*/ 1524131 w 1527966"/>
                <a:gd name="csY32" fmla="*/ 308843 h 975890"/>
                <a:gd name="csX33" fmla="*/ 1527967 w 1527966"/>
                <a:gd name="csY33" fmla="*/ 331523 h 975890"/>
                <a:gd name="csX34" fmla="*/ 1521464 w 1527966"/>
                <a:gd name="csY34" fmla="*/ 363708 h 975890"/>
                <a:gd name="csX35" fmla="*/ 1496790 w 1527966"/>
                <a:gd name="csY35" fmla="*/ 393725 h 975890"/>
                <a:gd name="csX36" fmla="*/ 1482953 w 1527966"/>
                <a:gd name="csY36" fmla="*/ 403230 h 975890"/>
                <a:gd name="csX37" fmla="*/ 1495290 w 1527966"/>
                <a:gd name="csY37" fmla="*/ 458929 h 975890"/>
                <a:gd name="csX38" fmla="*/ 1477451 w 1527966"/>
                <a:gd name="csY38" fmla="*/ 487112 h 975890"/>
                <a:gd name="csX39" fmla="*/ 1490788 w 1527966"/>
                <a:gd name="csY39" fmla="*/ 516128 h 975890"/>
                <a:gd name="csX40" fmla="*/ 1484286 w 1527966"/>
                <a:gd name="csY40" fmla="*/ 537307 h 975890"/>
                <a:gd name="csX41" fmla="*/ 1422768 w 1527966"/>
                <a:gd name="csY41" fmla="*/ 561154 h 975890"/>
                <a:gd name="csX42" fmla="*/ 1409763 w 1527966"/>
                <a:gd name="csY42" fmla="*/ 560487 h 975890"/>
                <a:gd name="csX43" fmla="*/ 1393092 w 1527966"/>
                <a:gd name="csY43" fmla="*/ 573995 h 975890"/>
                <a:gd name="csX44" fmla="*/ 1376754 w 1527966"/>
                <a:gd name="csY44" fmla="*/ 552149 h 975890"/>
                <a:gd name="csX45" fmla="*/ 1364417 w 1527966"/>
                <a:gd name="csY45" fmla="*/ 552649 h 975890"/>
                <a:gd name="csX46" fmla="*/ 1352579 w 1527966"/>
                <a:gd name="csY46" fmla="*/ 535473 h 975890"/>
                <a:gd name="csX47" fmla="*/ 1329405 w 1527966"/>
                <a:gd name="csY47" fmla="*/ 538641 h 975890"/>
                <a:gd name="csX48" fmla="*/ 1322070 w 1527966"/>
                <a:gd name="csY48" fmla="*/ 547980 h 975890"/>
                <a:gd name="csX49" fmla="*/ 1291727 w 1527966"/>
                <a:gd name="csY49" fmla="*/ 552315 h 975890"/>
                <a:gd name="csX50" fmla="*/ 1260551 w 1527966"/>
                <a:gd name="csY50" fmla="*/ 540142 h 975890"/>
                <a:gd name="csX51" fmla="*/ 1240379 w 1527966"/>
                <a:gd name="csY51" fmla="*/ 539808 h 975890"/>
                <a:gd name="csX52" fmla="*/ 1227374 w 1527966"/>
                <a:gd name="csY52" fmla="*/ 549814 h 975890"/>
                <a:gd name="csX53" fmla="*/ 1230041 w 1527966"/>
                <a:gd name="csY53" fmla="*/ 560987 h 975890"/>
                <a:gd name="csX54" fmla="*/ 1216871 w 1527966"/>
                <a:gd name="csY54" fmla="*/ 568992 h 975890"/>
                <a:gd name="csX55" fmla="*/ 1216871 w 1527966"/>
                <a:gd name="csY55" fmla="*/ 568992 h 975890"/>
                <a:gd name="csX56" fmla="*/ 1168023 w 1527966"/>
                <a:gd name="csY56" fmla="*/ 580498 h 975890"/>
                <a:gd name="csX57" fmla="*/ 1116174 w 1527966"/>
                <a:gd name="csY57" fmla="*/ 580165 h 975890"/>
                <a:gd name="csX58" fmla="*/ 1103337 w 1527966"/>
                <a:gd name="csY58" fmla="*/ 587002 h 975890"/>
                <a:gd name="csX59" fmla="*/ 1077496 w 1527966"/>
                <a:gd name="csY59" fmla="*/ 617186 h 975890"/>
                <a:gd name="csX60" fmla="*/ 1053154 w 1527966"/>
                <a:gd name="csY60" fmla="*/ 668215 h 975890"/>
                <a:gd name="csX61" fmla="*/ 998971 w 1527966"/>
                <a:gd name="csY61" fmla="*/ 716076 h 975890"/>
                <a:gd name="csX62" fmla="*/ 944955 w 1527966"/>
                <a:gd name="csY62" fmla="*/ 709239 h 975890"/>
                <a:gd name="csX63" fmla="*/ 873267 w 1527966"/>
                <a:gd name="csY63" fmla="*/ 671384 h 975890"/>
                <a:gd name="csX64" fmla="*/ 856428 w 1527966"/>
                <a:gd name="csY64" fmla="*/ 656875 h 975890"/>
                <a:gd name="csX65" fmla="*/ 817083 w 1527966"/>
                <a:gd name="csY65" fmla="*/ 602344 h 975890"/>
                <a:gd name="csX66" fmla="*/ 799578 w 1527966"/>
                <a:gd name="csY66" fmla="*/ 584501 h 975890"/>
                <a:gd name="csX67" fmla="*/ 786239 w 1527966"/>
                <a:gd name="csY67" fmla="*/ 577830 h 975890"/>
                <a:gd name="csX68" fmla="*/ 733891 w 1527966"/>
                <a:gd name="csY68" fmla="*/ 570326 h 975890"/>
                <a:gd name="csX69" fmla="*/ 696213 w 1527966"/>
                <a:gd name="csY69" fmla="*/ 571660 h 975890"/>
                <a:gd name="csX70" fmla="*/ 672872 w 1527966"/>
                <a:gd name="csY70" fmla="*/ 574161 h 975890"/>
                <a:gd name="csX71" fmla="*/ 618022 w 1527966"/>
                <a:gd name="csY71" fmla="*/ 594840 h 975890"/>
                <a:gd name="csX72" fmla="*/ 611020 w 1527966"/>
                <a:gd name="csY72" fmla="*/ 603845 h 975890"/>
                <a:gd name="csX73" fmla="*/ 608519 w 1527966"/>
                <a:gd name="csY73" fmla="*/ 638365 h 975890"/>
                <a:gd name="csX74" fmla="*/ 625191 w 1527966"/>
                <a:gd name="csY74" fmla="*/ 683557 h 975890"/>
                <a:gd name="csX75" fmla="*/ 615188 w 1527966"/>
                <a:gd name="csY75" fmla="*/ 727749 h 975890"/>
                <a:gd name="csX76" fmla="*/ 562338 w 1527966"/>
                <a:gd name="csY76" fmla="*/ 766271 h 975890"/>
                <a:gd name="csX77" fmla="*/ 547501 w 1527966"/>
                <a:gd name="csY77" fmla="*/ 782447 h 975890"/>
                <a:gd name="csX78" fmla="*/ 532496 w 1527966"/>
                <a:gd name="csY78" fmla="*/ 815466 h 975890"/>
                <a:gd name="csX79" fmla="*/ 512490 w 1527966"/>
                <a:gd name="csY79" fmla="*/ 833143 h 975890"/>
                <a:gd name="csX80" fmla="*/ 494984 w 1527966"/>
                <a:gd name="csY80" fmla="*/ 875667 h 975890"/>
                <a:gd name="csX81" fmla="*/ 494984 w 1527966"/>
                <a:gd name="csY81" fmla="*/ 875667 h 975890"/>
                <a:gd name="csX82" fmla="*/ 477979 w 1527966"/>
                <a:gd name="csY82" fmla="*/ 876501 h 975890"/>
                <a:gd name="csX83" fmla="*/ 457807 w 1527966"/>
                <a:gd name="csY83" fmla="*/ 888007 h 975890"/>
                <a:gd name="csX84" fmla="*/ 453639 w 1527966"/>
                <a:gd name="csY84" fmla="*/ 935034 h 975890"/>
                <a:gd name="csX85" fmla="*/ 406957 w 1527966"/>
                <a:gd name="csY85" fmla="*/ 951377 h 975890"/>
                <a:gd name="csX86" fmla="*/ 365945 w 1527966"/>
                <a:gd name="csY86" fmla="*/ 973890 h 975890"/>
                <a:gd name="csX87" fmla="*/ 344272 w 1527966"/>
                <a:gd name="csY87" fmla="*/ 975891 h 975890"/>
                <a:gd name="csX88" fmla="*/ 286754 w 1527966"/>
                <a:gd name="csY88" fmla="*/ 962717 h 975890"/>
                <a:gd name="csX89" fmla="*/ 286754 w 1527966"/>
                <a:gd name="csY89" fmla="*/ 962717 h 975890"/>
                <a:gd name="csX90" fmla="*/ 283253 w 1527966"/>
                <a:gd name="csY90" fmla="*/ 855322 h 975890"/>
                <a:gd name="csX91" fmla="*/ 288087 w 1527966"/>
                <a:gd name="csY91" fmla="*/ 814299 h 975890"/>
                <a:gd name="csX92" fmla="*/ 296757 w 1527966"/>
                <a:gd name="csY92" fmla="*/ 788617 h 975890"/>
                <a:gd name="csX93" fmla="*/ 281753 w 1527966"/>
                <a:gd name="csY93" fmla="*/ 758600 h 975890"/>
                <a:gd name="csX94" fmla="*/ 268749 w 1527966"/>
                <a:gd name="csY94" fmla="*/ 708071 h 975890"/>
                <a:gd name="csX95" fmla="*/ 227570 w 1527966"/>
                <a:gd name="csY95" fmla="*/ 636030 h 975890"/>
                <a:gd name="csX96" fmla="*/ 220567 w 1527966"/>
                <a:gd name="csY96" fmla="*/ 612350 h 975890"/>
                <a:gd name="csX97" fmla="*/ 218400 w 1527966"/>
                <a:gd name="csY97" fmla="*/ 579164 h 975890"/>
                <a:gd name="csX98" fmla="*/ 206896 w 1527966"/>
                <a:gd name="csY98" fmla="*/ 572660 h 975890"/>
                <a:gd name="csX99" fmla="*/ 180888 w 1527966"/>
                <a:gd name="csY99" fmla="*/ 582333 h 975890"/>
                <a:gd name="csX100" fmla="*/ 161049 w 1527966"/>
                <a:gd name="csY100" fmla="*/ 580165 h 975890"/>
                <a:gd name="csX101" fmla="*/ 135208 w 1527966"/>
                <a:gd name="csY101" fmla="*/ 512459 h 975890"/>
                <a:gd name="csX102" fmla="*/ 76857 w 1527966"/>
                <a:gd name="csY102" fmla="*/ 452258 h 975890"/>
                <a:gd name="csX103" fmla="*/ 76857 w 1527966"/>
                <a:gd name="csY103" fmla="*/ 452258 h 975890"/>
                <a:gd name="csX104" fmla="*/ 102198 w 1527966"/>
                <a:gd name="csY104" fmla="*/ 405065 h 975890"/>
                <a:gd name="csX105" fmla="*/ 158715 w 1527966"/>
                <a:gd name="csY105" fmla="*/ 360539 h 975890"/>
                <a:gd name="csX106" fmla="*/ 168885 w 1527966"/>
                <a:gd name="csY106" fmla="*/ 347699 h 975890"/>
                <a:gd name="csX107" fmla="*/ 169885 w 1527966"/>
                <a:gd name="csY107" fmla="*/ 335692 h 975890"/>
                <a:gd name="csX108" fmla="*/ 160716 w 1527966"/>
                <a:gd name="csY108" fmla="*/ 317848 h 975890"/>
                <a:gd name="csX109" fmla="*/ 120870 w 1527966"/>
                <a:gd name="csY109" fmla="*/ 284496 h 975890"/>
                <a:gd name="csX110" fmla="*/ 88694 w 1527966"/>
                <a:gd name="csY110" fmla="*/ 264151 h 975890"/>
                <a:gd name="csX111" fmla="*/ 31843 w 1527966"/>
                <a:gd name="csY111" fmla="*/ 238136 h 975890"/>
                <a:gd name="csX112" fmla="*/ 1834 w 1527966"/>
                <a:gd name="csY112" fmla="*/ 179436 h 975890"/>
                <a:gd name="csX113" fmla="*/ 0 w 1527966"/>
                <a:gd name="csY113" fmla="*/ 165761 h 975890"/>
                <a:gd name="csX114" fmla="*/ 6835 w 1527966"/>
                <a:gd name="csY114" fmla="*/ 153254 h 975890"/>
                <a:gd name="csX115" fmla="*/ 19839 w 1527966"/>
                <a:gd name="csY115" fmla="*/ 145250 h 975890"/>
                <a:gd name="csX116" fmla="*/ 76023 w 1527966"/>
                <a:gd name="csY116" fmla="*/ 130074 h 975890"/>
                <a:gd name="csX117" fmla="*/ 123038 w 1527966"/>
                <a:gd name="csY117" fmla="*/ 106561 h 9758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</a:cxnLst>
              <a:rect l="l" t="t" r="r" b="b"/>
              <a:pathLst>
                <a:path w="1527966" h="975890">
                  <a:moveTo>
                    <a:pt x="165051" y="96555"/>
                  </a:moveTo>
                  <a:lnTo>
                    <a:pt x="311261" y="63870"/>
                  </a:lnTo>
                  <a:lnTo>
                    <a:pt x="377282" y="36187"/>
                  </a:lnTo>
                  <a:lnTo>
                    <a:pt x="437467" y="37188"/>
                  </a:lnTo>
                  <a:lnTo>
                    <a:pt x="527994" y="6504"/>
                  </a:lnTo>
                  <a:lnTo>
                    <a:pt x="560171" y="0"/>
                  </a:lnTo>
                  <a:lnTo>
                    <a:pt x="617855" y="0"/>
                  </a:lnTo>
                  <a:lnTo>
                    <a:pt x="683876" y="19678"/>
                  </a:lnTo>
                  <a:lnTo>
                    <a:pt x="683876" y="19678"/>
                  </a:lnTo>
                  <a:lnTo>
                    <a:pt x="735725" y="33519"/>
                  </a:lnTo>
                  <a:lnTo>
                    <a:pt x="749895" y="44192"/>
                  </a:lnTo>
                  <a:lnTo>
                    <a:pt x="783739" y="90385"/>
                  </a:lnTo>
                  <a:lnTo>
                    <a:pt x="791075" y="132576"/>
                  </a:lnTo>
                  <a:lnTo>
                    <a:pt x="784906" y="194611"/>
                  </a:lnTo>
                  <a:lnTo>
                    <a:pt x="792742" y="207452"/>
                  </a:lnTo>
                  <a:lnTo>
                    <a:pt x="805079" y="209453"/>
                  </a:lnTo>
                  <a:lnTo>
                    <a:pt x="832921" y="203783"/>
                  </a:lnTo>
                  <a:lnTo>
                    <a:pt x="860262" y="160759"/>
                  </a:lnTo>
                  <a:lnTo>
                    <a:pt x="888771" y="153254"/>
                  </a:lnTo>
                  <a:lnTo>
                    <a:pt x="903776" y="158757"/>
                  </a:lnTo>
                  <a:lnTo>
                    <a:pt x="928950" y="188107"/>
                  </a:lnTo>
                  <a:lnTo>
                    <a:pt x="944955" y="197113"/>
                  </a:lnTo>
                  <a:lnTo>
                    <a:pt x="1023145" y="207619"/>
                  </a:lnTo>
                  <a:lnTo>
                    <a:pt x="1064158" y="208286"/>
                  </a:lnTo>
                  <a:lnTo>
                    <a:pt x="1124176" y="253478"/>
                  </a:lnTo>
                  <a:lnTo>
                    <a:pt x="1229876" y="253478"/>
                  </a:lnTo>
                  <a:lnTo>
                    <a:pt x="1300896" y="275824"/>
                  </a:lnTo>
                  <a:lnTo>
                    <a:pt x="1363582" y="268153"/>
                  </a:lnTo>
                  <a:lnTo>
                    <a:pt x="1414932" y="297503"/>
                  </a:lnTo>
                  <a:lnTo>
                    <a:pt x="1453276" y="307009"/>
                  </a:lnTo>
                  <a:lnTo>
                    <a:pt x="1517130" y="299171"/>
                  </a:lnTo>
                  <a:lnTo>
                    <a:pt x="1517130" y="299171"/>
                  </a:lnTo>
                  <a:lnTo>
                    <a:pt x="1524131" y="308843"/>
                  </a:lnTo>
                  <a:lnTo>
                    <a:pt x="1527967" y="331523"/>
                  </a:lnTo>
                  <a:lnTo>
                    <a:pt x="1521464" y="363708"/>
                  </a:lnTo>
                  <a:lnTo>
                    <a:pt x="1496790" y="393725"/>
                  </a:lnTo>
                  <a:lnTo>
                    <a:pt x="1482953" y="403230"/>
                  </a:lnTo>
                  <a:lnTo>
                    <a:pt x="1495290" y="458929"/>
                  </a:lnTo>
                  <a:lnTo>
                    <a:pt x="1477451" y="487112"/>
                  </a:lnTo>
                  <a:lnTo>
                    <a:pt x="1490788" y="516128"/>
                  </a:lnTo>
                  <a:lnTo>
                    <a:pt x="1484286" y="537307"/>
                  </a:lnTo>
                  <a:lnTo>
                    <a:pt x="1422768" y="561154"/>
                  </a:lnTo>
                  <a:lnTo>
                    <a:pt x="1409763" y="560487"/>
                  </a:lnTo>
                  <a:lnTo>
                    <a:pt x="1393092" y="573995"/>
                  </a:lnTo>
                  <a:lnTo>
                    <a:pt x="1376754" y="552149"/>
                  </a:lnTo>
                  <a:lnTo>
                    <a:pt x="1364417" y="552649"/>
                  </a:lnTo>
                  <a:lnTo>
                    <a:pt x="1352579" y="535473"/>
                  </a:lnTo>
                  <a:lnTo>
                    <a:pt x="1329405" y="538641"/>
                  </a:lnTo>
                  <a:lnTo>
                    <a:pt x="1322070" y="547980"/>
                  </a:lnTo>
                  <a:lnTo>
                    <a:pt x="1291727" y="552315"/>
                  </a:lnTo>
                  <a:lnTo>
                    <a:pt x="1260551" y="540142"/>
                  </a:lnTo>
                  <a:lnTo>
                    <a:pt x="1240379" y="539808"/>
                  </a:lnTo>
                  <a:lnTo>
                    <a:pt x="1227374" y="549814"/>
                  </a:lnTo>
                  <a:lnTo>
                    <a:pt x="1230041" y="560987"/>
                  </a:lnTo>
                  <a:lnTo>
                    <a:pt x="1216871" y="568992"/>
                  </a:lnTo>
                  <a:lnTo>
                    <a:pt x="1216871" y="568992"/>
                  </a:lnTo>
                  <a:lnTo>
                    <a:pt x="1168023" y="580498"/>
                  </a:lnTo>
                  <a:lnTo>
                    <a:pt x="1116174" y="580165"/>
                  </a:lnTo>
                  <a:lnTo>
                    <a:pt x="1103337" y="587002"/>
                  </a:lnTo>
                  <a:lnTo>
                    <a:pt x="1077496" y="617186"/>
                  </a:lnTo>
                  <a:lnTo>
                    <a:pt x="1053154" y="668215"/>
                  </a:lnTo>
                  <a:lnTo>
                    <a:pt x="998971" y="716076"/>
                  </a:lnTo>
                  <a:lnTo>
                    <a:pt x="944955" y="709239"/>
                  </a:lnTo>
                  <a:lnTo>
                    <a:pt x="873267" y="671384"/>
                  </a:lnTo>
                  <a:lnTo>
                    <a:pt x="856428" y="656875"/>
                  </a:lnTo>
                  <a:lnTo>
                    <a:pt x="817083" y="602344"/>
                  </a:lnTo>
                  <a:lnTo>
                    <a:pt x="799578" y="584501"/>
                  </a:lnTo>
                  <a:lnTo>
                    <a:pt x="786239" y="577830"/>
                  </a:lnTo>
                  <a:lnTo>
                    <a:pt x="733891" y="570326"/>
                  </a:lnTo>
                  <a:lnTo>
                    <a:pt x="696213" y="571660"/>
                  </a:lnTo>
                  <a:lnTo>
                    <a:pt x="672872" y="574161"/>
                  </a:lnTo>
                  <a:lnTo>
                    <a:pt x="618022" y="594840"/>
                  </a:lnTo>
                  <a:lnTo>
                    <a:pt x="611020" y="603845"/>
                  </a:lnTo>
                  <a:lnTo>
                    <a:pt x="608519" y="638365"/>
                  </a:lnTo>
                  <a:lnTo>
                    <a:pt x="625191" y="683557"/>
                  </a:lnTo>
                  <a:lnTo>
                    <a:pt x="615188" y="727749"/>
                  </a:lnTo>
                  <a:lnTo>
                    <a:pt x="562338" y="766271"/>
                  </a:lnTo>
                  <a:lnTo>
                    <a:pt x="547501" y="782447"/>
                  </a:lnTo>
                  <a:lnTo>
                    <a:pt x="532496" y="815466"/>
                  </a:lnTo>
                  <a:lnTo>
                    <a:pt x="512490" y="833143"/>
                  </a:lnTo>
                  <a:lnTo>
                    <a:pt x="494984" y="875667"/>
                  </a:lnTo>
                  <a:lnTo>
                    <a:pt x="494984" y="875667"/>
                  </a:lnTo>
                  <a:lnTo>
                    <a:pt x="477979" y="876501"/>
                  </a:lnTo>
                  <a:lnTo>
                    <a:pt x="457807" y="888007"/>
                  </a:lnTo>
                  <a:lnTo>
                    <a:pt x="453639" y="935034"/>
                  </a:lnTo>
                  <a:lnTo>
                    <a:pt x="406957" y="951377"/>
                  </a:lnTo>
                  <a:lnTo>
                    <a:pt x="365945" y="973890"/>
                  </a:lnTo>
                  <a:lnTo>
                    <a:pt x="344272" y="975891"/>
                  </a:lnTo>
                  <a:lnTo>
                    <a:pt x="286754" y="962717"/>
                  </a:lnTo>
                  <a:lnTo>
                    <a:pt x="286754" y="962717"/>
                  </a:lnTo>
                  <a:lnTo>
                    <a:pt x="283253" y="855322"/>
                  </a:lnTo>
                  <a:lnTo>
                    <a:pt x="288087" y="814299"/>
                  </a:lnTo>
                  <a:lnTo>
                    <a:pt x="296757" y="788617"/>
                  </a:lnTo>
                  <a:lnTo>
                    <a:pt x="281753" y="758600"/>
                  </a:lnTo>
                  <a:lnTo>
                    <a:pt x="268749" y="708071"/>
                  </a:lnTo>
                  <a:lnTo>
                    <a:pt x="227570" y="636030"/>
                  </a:lnTo>
                  <a:lnTo>
                    <a:pt x="220567" y="612350"/>
                  </a:lnTo>
                  <a:lnTo>
                    <a:pt x="218400" y="579164"/>
                  </a:lnTo>
                  <a:lnTo>
                    <a:pt x="206896" y="572660"/>
                  </a:lnTo>
                  <a:lnTo>
                    <a:pt x="180888" y="582333"/>
                  </a:lnTo>
                  <a:lnTo>
                    <a:pt x="161049" y="580165"/>
                  </a:lnTo>
                  <a:lnTo>
                    <a:pt x="135208" y="512459"/>
                  </a:lnTo>
                  <a:lnTo>
                    <a:pt x="76857" y="452258"/>
                  </a:lnTo>
                  <a:lnTo>
                    <a:pt x="76857" y="452258"/>
                  </a:lnTo>
                  <a:lnTo>
                    <a:pt x="102198" y="405065"/>
                  </a:lnTo>
                  <a:lnTo>
                    <a:pt x="158715" y="360539"/>
                  </a:lnTo>
                  <a:lnTo>
                    <a:pt x="168885" y="347699"/>
                  </a:lnTo>
                  <a:lnTo>
                    <a:pt x="169885" y="335692"/>
                  </a:lnTo>
                  <a:lnTo>
                    <a:pt x="160716" y="317848"/>
                  </a:lnTo>
                  <a:lnTo>
                    <a:pt x="120870" y="284496"/>
                  </a:lnTo>
                  <a:lnTo>
                    <a:pt x="88694" y="264151"/>
                  </a:lnTo>
                  <a:lnTo>
                    <a:pt x="31843" y="238136"/>
                  </a:lnTo>
                  <a:lnTo>
                    <a:pt x="1834" y="179436"/>
                  </a:lnTo>
                  <a:lnTo>
                    <a:pt x="0" y="165761"/>
                  </a:lnTo>
                  <a:lnTo>
                    <a:pt x="6835" y="153254"/>
                  </a:lnTo>
                  <a:lnTo>
                    <a:pt x="19839" y="145250"/>
                  </a:lnTo>
                  <a:lnTo>
                    <a:pt x="76023" y="130074"/>
                  </a:lnTo>
                  <a:lnTo>
                    <a:pt x="123038" y="1065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" name="Serbest Form 13">
              <a:extLst>
                <a:ext uri="{FF2B5EF4-FFF2-40B4-BE49-F238E27FC236}">
                  <a16:creationId xmlns:a16="http://schemas.microsoft.com/office/drawing/2014/main" id="{813143A4-73B0-168A-2FB2-81DE68C4C18E}"/>
                </a:ext>
              </a:extLst>
            </p:cNvPr>
            <p:cNvSpPr/>
            <p:nvPr/>
          </p:nvSpPr>
          <p:spPr>
            <a:xfrm>
              <a:off x="7732482" y="5470890"/>
              <a:ext cx="906610" cy="968219"/>
            </a:xfrm>
            <a:custGeom>
              <a:avLst/>
              <a:gdLst>
                <a:gd name="csX0" fmla="*/ 464642 w 906610"/>
                <a:gd name="csY0" fmla="*/ 0 h 968219"/>
                <a:gd name="csX1" fmla="*/ 483314 w 906610"/>
                <a:gd name="csY1" fmla="*/ 16343 h 968219"/>
                <a:gd name="csX2" fmla="*/ 519325 w 906610"/>
                <a:gd name="csY2" fmla="*/ 500 h 968219"/>
                <a:gd name="csX3" fmla="*/ 526161 w 906610"/>
                <a:gd name="csY3" fmla="*/ 2335 h 968219"/>
                <a:gd name="csX4" fmla="*/ 532329 w 906610"/>
                <a:gd name="csY4" fmla="*/ 18678 h 968219"/>
                <a:gd name="csX5" fmla="*/ 573508 w 906610"/>
                <a:gd name="csY5" fmla="*/ 13007 h 968219"/>
                <a:gd name="csX6" fmla="*/ 580010 w 906610"/>
                <a:gd name="csY6" fmla="*/ 32685 h 968219"/>
                <a:gd name="csX7" fmla="*/ 599683 w 906610"/>
                <a:gd name="csY7" fmla="*/ 63536 h 968219"/>
                <a:gd name="csX8" fmla="*/ 595848 w 906610"/>
                <a:gd name="csY8" fmla="*/ 89551 h 968219"/>
                <a:gd name="csX9" fmla="*/ 599349 w 906610"/>
                <a:gd name="csY9" fmla="*/ 102725 h 968219"/>
                <a:gd name="csX10" fmla="*/ 671204 w 906610"/>
                <a:gd name="csY10" fmla="*/ 174767 h 968219"/>
                <a:gd name="csX11" fmla="*/ 687210 w 906610"/>
                <a:gd name="csY11" fmla="*/ 185940 h 968219"/>
                <a:gd name="csX12" fmla="*/ 708716 w 906610"/>
                <a:gd name="csY12" fmla="*/ 188941 h 968219"/>
                <a:gd name="csX13" fmla="*/ 752896 w 906610"/>
                <a:gd name="csY13" fmla="*/ 180270 h 968219"/>
                <a:gd name="csX14" fmla="*/ 752896 w 906610"/>
                <a:gd name="csY14" fmla="*/ 180270 h 968219"/>
                <a:gd name="csX15" fmla="*/ 765233 w 906610"/>
                <a:gd name="csY15" fmla="*/ 185940 h 968219"/>
                <a:gd name="csX16" fmla="*/ 770735 w 906610"/>
                <a:gd name="csY16" fmla="*/ 196279 h 968219"/>
                <a:gd name="csX17" fmla="*/ 766067 w 906610"/>
                <a:gd name="csY17" fmla="*/ 221293 h 968219"/>
                <a:gd name="csX18" fmla="*/ 767234 w 906610"/>
                <a:gd name="csY18" fmla="*/ 261149 h 968219"/>
                <a:gd name="csX19" fmla="*/ 745561 w 906610"/>
                <a:gd name="csY19" fmla="*/ 292667 h 968219"/>
                <a:gd name="csX20" fmla="*/ 741893 w 906610"/>
                <a:gd name="csY20" fmla="*/ 308009 h 968219"/>
                <a:gd name="csX21" fmla="*/ 748228 w 906610"/>
                <a:gd name="csY21" fmla="*/ 351368 h 968219"/>
                <a:gd name="csX22" fmla="*/ 761566 w 906610"/>
                <a:gd name="csY22" fmla="*/ 364542 h 968219"/>
                <a:gd name="csX23" fmla="*/ 788407 w 906610"/>
                <a:gd name="csY23" fmla="*/ 370712 h 968219"/>
                <a:gd name="csX24" fmla="*/ 823751 w 906610"/>
                <a:gd name="csY24" fmla="*/ 391724 h 968219"/>
                <a:gd name="csX25" fmla="*/ 834588 w 906610"/>
                <a:gd name="csY25" fmla="*/ 420907 h 968219"/>
                <a:gd name="csX26" fmla="*/ 857595 w 906610"/>
                <a:gd name="csY26" fmla="*/ 435749 h 968219"/>
                <a:gd name="csX27" fmla="*/ 872600 w 906610"/>
                <a:gd name="csY27" fmla="*/ 466600 h 968219"/>
                <a:gd name="csX28" fmla="*/ 879935 w 906610"/>
                <a:gd name="csY28" fmla="*/ 528969 h 968219"/>
                <a:gd name="csX29" fmla="*/ 894106 w 906610"/>
                <a:gd name="csY29" fmla="*/ 536473 h 968219"/>
                <a:gd name="csX30" fmla="*/ 906610 w 906610"/>
                <a:gd name="csY30" fmla="*/ 554650 h 968219"/>
                <a:gd name="csX31" fmla="*/ 906610 w 906610"/>
                <a:gd name="csY31" fmla="*/ 554650 h 968219"/>
                <a:gd name="csX32" fmla="*/ 901608 w 906610"/>
                <a:gd name="csY32" fmla="*/ 561654 h 968219"/>
                <a:gd name="csX33" fmla="*/ 854927 w 906610"/>
                <a:gd name="csY33" fmla="*/ 584834 h 968219"/>
                <a:gd name="csX34" fmla="*/ 848092 w 906610"/>
                <a:gd name="csY34" fmla="*/ 608014 h 968219"/>
                <a:gd name="csX35" fmla="*/ 841757 w 906610"/>
                <a:gd name="csY35" fmla="*/ 681723 h 968219"/>
                <a:gd name="csX36" fmla="*/ 836588 w 906610"/>
                <a:gd name="csY36" fmla="*/ 692062 h 968219"/>
                <a:gd name="csX37" fmla="*/ 810747 w 906610"/>
                <a:gd name="csY37" fmla="*/ 712240 h 968219"/>
                <a:gd name="csX38" fmla="*/ 785573 w 906610"/>
                <a:gd name="csY38" fmla="*/ 764770 h 968219"/>
                <a:gd name="csX39" fmla="*/ 750562 w 906610"/>
                <a:gd name="csY39" fmla="*/ 791452 h 968219"/>
                <a:gd name="csX40" fmla="*/ 677540 w 906610"/>
                <a:gd name="csY40" fmla="*/ 809796 h 968219"/>
                <a:gd name="csX41" fmla="*/ 653699 w 906610"/>
                <a:gd name="csY41" fmla="*/ 838646 h 968219"/>
                <a:gd name="csX42" fmla="*/ 621523 w 906610"/>
                <a:gd name="csY42" fmla="*/ 865161 h 968219"/>
                <a:gd name="csX43" fmla="*/ 621523 w 906610"/>
                <a:gd name="csY43" fmla="*/ 865161 h 968219"/>
                <a:gd name="csX44" fmla="*/ 604184 w 906610"/>
                <a:gd name="csY44" fmla="*/ 875334 h 968219"/>
                <a:gd name="csX45" fmla="*/ 565672 w 906610"/>
                <a:gd name="csY45" fmla="*/ 886006 h 968219"/>
                <a:gd name="csX46" fmla="*/ 186890 w 906610"/>
                <a:gd name="csY46" fmla="*/ 968220 h 968219"/>
                <a:gd name="csX47" fmla="*/ 138875 w 906610"/>
                <a:gd name="csY47" fmla="*/ 914689 h 968219"/>
                <a:gd name="csX48" fmla="*/ 109867 w 906610"/>
                <a:gd name="csY48" fmla="*/ 850486 h 968219"/>
                <a:gd name="csX49" fmla="*/ 89360 w 906610"/>
                <a:gd name="csY49" fmla="*/ 829974 h 968219"/>
                <a:gd name="csX50" fmla="*/ 56184 w 906610"/>
                <a:gd name="csY50" fmla="*/ 813465 h 968219"/>
                <a:gd name="csX51" fmla="*/ 42513 w 906610"/>
                <a:gd name="csY51" fmla="*/ 801625 h 968219"/>
                <a:gd name="csX52" fmla="*/ 36344 w 906610"/>
                <a:gd name="csY52" fmla="*/ 787283 h 968219"/>
                <a:gd name="csX53" fmla="*/ 35011 w 906610"/>
                <a:gd name="csY53" fmla="*/ 728917 h 968219"/>
                <a:gd name="csX54" fmla="*/ 6502 w 906610"/>
                <a:gd name="csY54" fmla="*/ 689727 h 968219"/>
                <a:gd name="csX55" fmla="*/ 0 w 906610"/>
                <a:gd name="csY55" fmla="*/ 669716 h 968219"/>
                <a:gd name="csX56" fmla="*/ 3168 w 906610"/>
                <a:gd name="csY56" fmla="*/ 645536 h 968219"/>
                <a:gd name="csX57" fmla="*/ 21340 w 906610"/>
                <a:gd name="csY57" fmla="*/ 608014 h 968219"/>
                <a:gd name="csX58" fmla="*/ 49848 w 906610"/>
                <a:gd name="csY58" fmla="*/ 510292 h 968219"/>
                <a:gd name="csX59" fmla="*/ 101864 w 906610"/>
                <a:gd name="csY59" fmla="*/ 452926 h 968219"/>
                <a:gd name="csX60" fmla="*/ 123538 w 906610"/>
                <a:gd name="csY60" fmla="*/ 387221 h 968219"/>
                <a:gd name="csX61" fmla="*/ 150046 w 906610"/>
                <a:gd name="csY61" fmla="*/ 371546 h 968219"/>
                <a:gd name="csX62" fmla="*/ 212065 w 906610"/>
                <a:gd name="csY62" fmla="*/ 358538 h 968219"/>
                <a:gd name="csX63" fmla="*/ 212065 w 906610"/>
                <a:gd name="csY63" fmla="*/ 358538 h 968219"/>
                <a:gd name="csX64" fmla="*/ 278085 w 906610"/>
                <a:gd name="csY64" fmla="*/ 357037 h 968219"/>
                <a:gd name="csX65" fmla="*/ 390786 w 906610"/>
                <a:gd name="csY65" fmla="*/ 312512 h 968219"/>
                <a:gd name="csX66" fmla="*/ 434799 w 906610"/>
                <a:gd name="csY66" fmla="*/ 218125 h 968219"/>
                <a:gd name="csX67" fmla="*/ 412626 w 906610"/>
                <a:gd name="csY67" fmla="*/ 162426 h 968219"/>
                <a:gd name="csX68" fmla="*/ 413459 w 906610"/>
                <a:gd name="csY68" fmla="*/ 147918 h 968219"/>
                <a:gd name="csX69" fmla="*/ 441801 w 906610"/>
                <a:gd name="csY69" fmla="*/ 104393 h 968219"/>
                <a:gd name="csX70" fmla="*/ 447303 w 906610"/>
                <a:gd name="csY70" fmla="*/ 75543 h 968219"/>
                <a:gd name="csX71" fmla="*/ 444802 w 906610"/>
                <a:gd name="csY71" fmla="*/ 47027 h 968219"/>
                <a:gd name="csX72" fmla="*/ 452305 w 906610"/>
                <a:gd name="csY72" fmla="*/ 20011 h 968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</a:cxnLst>
              <a:rect l="l" t="t" r="r" b="b"/>
              <a:pathLst>
                <a:path w="906610" h="968219">
                  <a:moveTo>
                    <a:pt x="464642" y="0"/>
                  </a:moveTo>
                  <a:lnTo>
                    <a:pt x="483314" y="16343"/>
                  </a:lnTo>
                  <a:lnTo>
                    <a:pt x="519325" y="500"/>
                  </a:lnTo>
                  <a:lnTo>
                    <a:pt x="526161" y="2335"/>
                  </a:lnTo>
                  <a:lnTo>
                    <a:pt x="532329" y="18678"/>
                  </a:lnTo>
                  <a:lnTo>
                    <a:pt x="573508" y="13007"/>
                  </a:lnTo>
                  <a:lnTo>
                    <a:pt x="580010" y="32685"/>
                  </a:lnTo>
                  <a:lnTo>
                    <a:pt x="599683" y="63536"/>
                  </a:lnTo>
                  <a:lnTo>
                    <a:pt x="595848" y="89551"/>
                  </a:lnTo>
                  <a:lnTo>
                    <a:pt x="599349" y="102725"/>
                  </a:lnTo>
                  <a:lnTo>
                    <a:pt x="671204" y="174767"/>
                  </a:lnTo>
                  <a:lnTo>
                    <a:pt x="687210" y="185940"/>
                  </a:lnTo>
                  <a:lnTo>
                    <a:pt x="708716" y="188941"/>
                  </a:lnTo>
                  <a:lnTo>
                    <a:pt x="752896" y="180270"/>
                  </a:lnTo>
                  <a:lnTo>
                    <a:pt x="752896" y="180270"/>
                  </a:lnTo>
                  <a:lnTo>
                    <a:pt x="765233" y="185940"/>
                  </a:lnTo>
                  <a:lnTo>
                    <a:pt x="770735" y="196279"/>
                  </a:lnTo>
                  <a:lnTo>
                    <a:pt x="766067" y="221293"/>
                  </a:lnTo>
                  <a:lnTo>
                    <a:pt x="767234" y="261149"/>
                  </a:lnTo>
                  <a:lnTo>
                    <a:pt x="745561" y="292667"/>
                  </a:lnTo>
                  <a:lnTo>
                    <a:pt x="741893" y="308009"/>
                  </a:lnTo>
                  <a:lnTo>
                    <a:pt x="748228" y="351368"/>
                  </a:lnTo>
                  <a:lnTo>
                    <a:pt x="761566" y="364542"/>
                  </a:lnTo>
                  <a:lnTo>
                    <a:pt x="788407" y="370712"/>
                  </a:lnTo>
                  <a:lnTo>
                    <a:pt x="823751" y="391724"/>
                  </a:lnTo>
                  <a:lnTo>
                    <a:pt x="834588" y="420907"/>
                  </a:lnTo>
                  <a:lnTo>
                    <a:pt x="857595" y="435749"/>
                  </a:lnTo>
                  <a:lnTo>
                    <a:pt x="872600" y="466600"/>
                  </a:lnTo>
                  <a:lnTo>
                    <a:pt x="879935" y="528969"/>
                  </a:lnTo>
                  <a:lnTo>
                    <a:pt x="894106" y="536473"/>
                  </a:lnTo>
                  <a:lnTo>
                    <a:pt x="906610" y="554650"/>
                  </a:lnTo>
                  <a:lnTo>
                    <a:pt x="906610" y="554650"/>
                  </a:lnTo>
                  <a:lnTo>
                    <a:pt x="901608" y="561654"/>
                  </a:lnTo>
                  <a:lnTo>
                    <a:pt x="854927" y="584834"/>
                  </a:lnTo>
                  <a:lnTo>
                    <a:pt x="848092" y="608014"/>
                  </a:lnTo>
                  <a:lnTo>
                    <a:pt x="841757" y="681723"/>
                  </a:lnTo>
                  <a:lnTo>
                    <a:pt x="836588" y="692062"/>
                  </a:lnTo>
                  <a:lnTo>
                    <a:pt x="810747" y="712240"/>
                  </a:lnTo>
                  <a:lnTo>
                    <a:pt x="785573" y="764770"/>
                  </a:lnTo>
                  <a:lnTo>
                    <a:pt x="750562" y="791452"/>
                  </a:lnTo>
                  <a:lnTo>
                    <a:pt x="677540" y="809796"/>
                  </a:lnTo>
                  <a:lnTo>
                    <a:pt x="653699" y="838646"/>
                  </a:lnTo>
                  <a:lnTo>
                    <a:pt x="621523" y="865161"/>
                  </a:lnTo>
                  <a:lnTo>
                    <a:pt x="621523" y="865161"/>
                  </a:lnTo>
                  <a:lnTo>
                    <a:pt x="604184" y="875334"/>
                  </a:lnTo>
                  <a:lnTo>
                    <a:pt x="565672" y="886006"/>
                  </a:lnTo>
                  <a:lnTo>
                    <a:pt x="186890" y="968220"/>
                  </a:lnTo>
                  <a:lnTo>
                    <a:pt x="138875" y="914689"/>
                  </a:lnTo>
                  <a:lnTo>
                    <a:pt x="109867" y="850486"/>
                  </a:lnTo>
                  <a:lnTo>
                    <a:pt x="89360" y="829974"/>
                  </a:lnTo>
                  <a:lnTo>
                    <a:pt x="56184" y="813465"/>
                  </a:lnTo>
                  <a:lnTo>
                    <a:pt x="42513" y="801625"/>
                  </a:lnTo>
                  <a:lnTo>
                    <a:pt x="36344" y="787283"/>
                  </a:lnTo>
                  <a:lnTo>
                    <a:pt x="35011" y="728917"/>
                  </a:lnTo>
                  <a:lnTo>
                    <a:pt x="6502" y="689727"/>
                  </a:lnTo>
                  <a:lnTo>
                    <a:pt x="0" y="669716"/>
                  </a:lnTo>
                  <a:lnTo>
                    <a:pt x="3168" y="645536"/>
                  </a:lnTo>
                  <a:lnTo>
                    <a:pt x="21340" y="608014"/>
                  </a:lnTo>
                  <a:lnTo>
                    <a:pt x="49848" y="510292"/>
                  </a:lnTo>
                  <a:lnTo>
                    <a:pt x="101864" y="452926"/>
                  </a:lnTo>
                  <a:lnTo>
                    <a:pt x="123538" y="387221"/>
                  </a:lnTo>
                  <a:lnTo>
                    <a:pt x="150046" y="371546"/>
                  </a:lnTo>
                  <a:lnTo>
                    <a:pt x="212065" y="358538"/>
                  </a:lnTo>
                  <a:lnTo>
                    <a:pt x="212065" y="358538"/>
                  </a:lnTo>
                  <a:lnTo>
                    <a:pt x="278085" y="357037"/>
                  </a:lnTo>
                  <a:lnTo>
                    <a:pt x="390786" y="312512"/>
                  </a:lnTo>
                  <a:lnTo>
                    <a:pt x="434799" y="218125"/>
                  </a:lnTo>
                  <a:lnTo>
                    <a:pt x="412626" y="162426"/>
                  </a:lnTo>
                  <a:lnTo>
                    <a:pt x="413459" y="147918"/>
                  </a:lnTo>
                  <a:lnTo>
                    <a:pt x="441801" y="104393"/>
                  </a:lnTo>
                  <a:lnTo>
                    <a:pt x="447303" y="75543"/>
                  </a:lnTo>
                  <a:lnTo>
                    <a:pt x="444802" y="47027"/>
                  </a:lnTo>
                  <a:lnTo>
                    <a:pt x="452305" y="200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" name="Serbest Form 14">
              <a:extLst>
                <a:ext uri="{FF2B5EF4-FFF2-40B4-BE49-F238E27FC236}">
                  <a16:creationId xmlns:a16="http://schemas.microsoft.com/office/drawing/2014/main" id="{4860AC78-A857-90A7-3514-535E33048A0A}"/>
                </a:ext>
              </a:extLst>
            </p:cNvPr>
            <p:cNvSpPr/>
            <p:nvPr/>
          </p:nvSpPr>
          <p:spPr>
            <a:xfrm>
              <a:off x="8985864" y="3656521"/>
              <a:ext cx="1023145" cy="737921"/>
            </a:xfrm>
            <a:custGeom>
              <a:avLst/>
              <a:gdLst>
                <a:gd name="csX0" fmla="*/ 59351 w 1023145"/>
                <a:gd name="csY0" fmla="*/ 3169 h 737921"/>
                <a:gd name="csX1" fmla="*/ 83359 w 1023145"/>
                <a:gd name="csY1" fmla="*/ 0 h 737921"/>
                <a:gd name="csX2" fmla="*/ 144377 w 1023145"/>
                <a:gd name="csY2" fmla="*/ 13674 h 737921"/>
                <a:gd name="csX3" fmla="*/ 155714 w 1023145"/>
                <a:gd name="csY3" fmla="*/ 21512 h 737921"/>
                <a:gd name="csX4" fmla="*/ 161382 w 1023145"/>
                <a:gd name="csY4" fmla="*/ 44025 h 737921"/>
                <a:gd name="csX5" fmla="*/ 171886 w 1023145"/>
                <a:gd name="csY5" fmla="*/ 48361 h 737921"/>
                <a:gd name="csX6" fmla="*/ 262247 w 1023145"/>
                <a:gd name="csY6" fmla="*/ 33186 h 737921"/>
                <a:gd name="csX7" fmla="*/ 282586 w 1023145"/>
                <a:gd name="csY7" fmla="*/ 47527 h 737921"/>
                <a:gd name="csX8" fmla="*/ 300258 w 1023145"/>
                <a:gd name="csY8" fmla="*/ 45693 h 737921"/>
                <a:gd name="csX9" fmla="*/ 308094 w 1023145"/>
                <a:gd name="csY9" fmla="*/ 57366 h 737921"/>
                <a:gd name="csX10" fmla="*/ 332102 w 1023145"/>
                <a:gd name="csY10" fmla="*/ 39856 h 737921"/>
                <a:gd name="csX11" fmla="*/ 338770 w 1023145"/>
                <a:gd name="csY11" fmla="*/ 45359 h 737921"/>
                <a:gd name="csX12" fmla="*/ 341438 w 1023145"/>
                <a:gd name="csY12" fmla="*/ 60535 h 737921"/>
                <a:gd name="csX13" fmla="*/ 354108 w 1023145"/>
                <a:gd name="csY13" fmla="*/ 45026 h 737921"/>
                <a:gd name="csX14" fmla="*/ 364278 w 1023145"/>
                <a:gd name="csY14" fmla="*/ 43525 h 737921"/>
                <a:gd name="csX15" fmla="*/ 375615 w 1023145"/>
                <a:gd name="csY15" fmla="*/ 85549 h 737921"/>
                <a:gd name="csX16" fmla="*/ 390619 w 1023145"/>
                <a:gd name="csY16" fmla="*/ 107061 h 737921"/>
                <a:gd name="csX17" fmla="*/ 397288 w 1023145"/>
                <a:gd name="csY17" fmla="*/ 112398 h 737921"/>
                <a:gd name="csX18" fmla="*/ 419461 w 1023145"/>
                <a:gd name="csY18" fmla="*/ 115566 h 737921"/>
                <a:gd name="csX19" fmla="*/ 441468 w 1023145"/>
                <a:gd name="csY19" fmla="*/ 132576 h 737921"/>
                <a:gd name="csX20" fmla="*/ 443635 w 1023145"/>
                <a:gd name="csY20" fmla="*/ 142081 h 737921"/>
                <a:gd name="csX21" fmla="*/ 435800 w 1023145"/>
                <a:gd name="csY21" fmla="*/ 160759 h 737921"/>
                <a:gd name="csX22" fmla="*/ 449137 w 1023145"/>
                <a:gd name="csY22" fmla="*/ 178269 h 737921"/>
                <a:gd name="csX23" fmla="*/ 479813 w 1023145"/>
                <a:gd name="csY23" fmla="*/ 186106 h 737921"/>
                <a:gd name="csX24" fmla="*/ 520992 w 1023145"/>
                <a:gd name="csY24" fmla="*/ 181103 h 737921"/>
                <a:gd name="csX25" fmla="*/ 534997 w 1023145"/>
                <a:gd name="csY25" fmla="*/ 199447 h 737921"/>
                <a:gd name="csX26" fmla="*/ 545833 w 1023145"/>
                <a:gd name="csY26" fmla="*/ 205117 h 737921"/>
                <a:gd name="csX27" fmla="*/ 573175 w 1023145"/>
                <a:gd name="csY27" fmla="*/ 205117 h 737921"/>
                <a:gd name="csX28" fmla="*/ 630526 w 1023145"/>
                <a:gd name="csY28" fmla="*/ 184939 h 737921"/>
                <a:gd name="csX29" fmla="*/ 706382 w 1023145"/>
                <a:gd name="csY29" fmla="*/ 212288 h 737921"/>
                <a:gd name="csX30" fmla="*/ 745728 w 1023145"/>
                <a:gd name="csY30" fmla="*/ 232133 h 737921"/>
                <a:gd name="csX31" fmla="*/ 758898 w 1023145"/>
                <a:gd name="csY31" fmla="*/ 213455 h 737921"/>
                <a:gd name="csX32" fmla="*/ 773403 w 1023145"/>
                <a:gd name="csY32" fmla="*/ 149252 h 737921"/>
                <a:gd name="csX33" fmla="*/ 794243 w 1023145"/>
                <a:gd name="csY33" fmla="*/ 141914 h 737921"/>
                <a:gd name="csX34" fmla="*/ 799577 w 1023145"/>
                <a:gd name="csY34" fmla="*/ 131242 h 737921"/>
                <a:gd name="csX35" fmla="*/ 799911 w 1023145"/>
                <a:gd name="csY35" fmla="*/ 112898 h 737921"/>
                <a:gd name="csX36" fmla="*/ 810581 w 1023145"/>
                <a:gd name="csY36" fmla="*/ 106894 h 737921"/>
                <a:gd name="csX37" fmla="*/ 861430 w 1023145"/>
                <a:gd name="csY37" fmla="*/ 119068 h 737921"/>
                <a:gd name="csX38" fmla="*/ 902775 w 1023145"/>
                <a:gd name="csY38" fmla="*/ 140914 h 737921"/>
                <a:gd name="csX39" fmla="*/ 909611 w 1023145"/>
                <a:gd name="csY39" fmla="*/ 148418 h 737921"/>
                <a:gd name="csX40" fmla="*/ 907610 w 1023145"/>
                <a:gd name="csY40" fmla="*/ 159091 h 737921"/>
                <a:gd name="csX41" fmla="*/ 883770 w 1023145"/>
                <a:gd name="csY41" fmla="*/ 181437 h 737921"/>
                <a:gd name="csX42" fmla="*/ 880102 w 1023145"/>
                <a:gd name="csY42" fmla="*/ 190943 h 737921"/>
                <a:gd name="csX43" fmla="*/ 910111 w 1023145"/>
                <a:gd name="csY43" fmla="*/ 208452 h 737921"/>
                <a:gd name="csX44" fmla="*/ 943288 w 1023145"/>
                <a:gd name="csY44" fmla="*/ 214122 h 737921"/>
                <a:gd name="csX45" fmla="*/ 958626 w 1023145"/>
                <a:gd name="csY45" fmla="*/ 222627 h 737921"/>
                <a:gd name="csX46" fmla="*/ 958626 w 1023145"/>
                <a:gd name="csY46" fmla="*/ 222627 h 737921"/>
                <a:gd name="csX47" fmla="*/ 956792 w 1023145"/>
                <a:gd name="csY47" fmla="*/ 234801 h 737921"/>
                <a:gd name="csX48" fmla="*/ 966962 w 1023145"/>
                <a:gd name="csY48" fmla="*/ 252144 h 737921"/>
                <a:gd name="csX49" fmla="*/ 1023145 w 1023145"/>
                <a:gd name="csY49" fmla="*/ 281995 h 737921"/>
                <a:gd name="csX50" fmla="*/ 995304 w 1023145"/>
                <a:gd name="csY50" fmla="*/ 296002 h 737921"/>
                <a:gd name="csX51" fmla="*/ 968962 w 1023145"/>
                <a:gd name="csY51" fmla="*/ 330689 h 737921"/>
                <a:gd name="csX52" fmla="*/ 966295 w 1023145"/>
                <a:gd name="csY52" fmla="*/ 349366 h 737921"/>
                <a:gd name="csX53" fmla="*/ 972963 w 1023145"/>
                <a:gd name="csY53" fmla="*/ 371546 h 737921"/>
                <a:gd name="csX54" fmla="*/ 968629 w 1023145"/>
                <a:gd name="csY54" fmla="*/ 387054 h 737921"/>
                <a:gd name="csX55" fmla="*/ 954791 w 1023145"/>
                <a:gd name="csY55" fmla="*/ 405065 h 737921"/>
                <a:gd name="csX56" fmla="*/ 938286 w 1023145"/>
                <a:gd name="csY56" fmla="*/ 413069 h 737921"/>
                <a:gd name="csX57" fmla="*/ 891606 w 1023145"/>
                <a:gd name="csY57" fmla="*/ 405565 h 737921"/>
                <a:gd name="csX58" fmla="*/ 861096 w 1023145"/>
                <a:gd name="csY58" fmla="*/ 412402 h 737921"/>
                <a:gd name="csX59" fmla="*/ 856261 w 1023145"/>
                <a:gd name="csY59" fmla="*/ 422575 h 737921"/>
                <a:gd name="csX60" fmla="*/ 865764 w 1023145"/>
                <a:gd name="csY60" fmla="*/ 433581 h 737921"/>
                <a:gd name="csX61" fmla="*/ 904443 w 1023145"/>
                <a:gd name="csY61" fmla="*/ 436750 h 737921"/>
                <a:gd name="csX62" fmla="*/ 910444 w 1023145"/>
                <a:gd name="csY62" fmla="*/ 440919 h 737921"/>
                <a:gd name="csX63" fmla="*/ 902108 w 1023145"/>
                <a:gd name="csY63" fmla="*/ 457261 h 737921"/>
                <a:gd name="csX64" fmla="*/ 876434 w 1023145"/>
                <a:gd name="csY64" fmla="*/ 468935 h 737921"/>
                <a:gd name="csX65" fmla="*/ 861763 w 1023145"/>
                <a:gd name="csY65" fmla="*/ 505622 h 737921"/>
                <a:gd name="csX66" fmla="*/ 850926 w 1023145"/>
                <a:gd name="csY66" fmla="*/ 504955 h 737921"/>
                <a:gd name="csX67" fmla="*/ 843924 w 1023145"/>
                <a:gd name="csY67" fmla="*/ 517629 h 737921"/>
                <a:gd name="csX68" fmla="*/ 813081 w 1023145"/>
                <a:gd name="csY68" fmla="*/ 534472 h 737921"/>
                <a:gd name="csX69" fmla="*/ 771069 w 1023145"/>
                <a:gd name="csY69" fmla="*/ 547146 h 737921"/>
                <a:gd name="csX70" fmla="*/ 753563 w 1023145"/>
                <a:gd name="csY70" fmla="*/ 561487 h 737921"/>
                <a:gd name="csX71" fmla="*/ 751729 w 1023145"/>
                <a:gd name="csY71" fmla="*/ 574328 h 737921"/>
                <a:gd name="csX72" fmla="*/ 725888 w 1023145"/>
                <a:gd name="csY72" fmla="*/ 558986 h 737921"/>
                <a:gd name="csX73" fmla="*/ 688043 w 1023145"/>
                <a:gd name="csY73" fmla="*/ 550815 h 737921"/>
                <a:gd name="csX74" fmla="*/ 684709 w 1023145"/>
                <a:gd name="csY74" fmla="*/ 541476 h 737921"/>
                <a:gd name="csX75" fmla="*/ 689543 w 1023145"/>
                <a:gd name="csY75" fmla="*/ 535139 h 737921"/>
                <a:gd name="csX76" fmla="*/ 662035 w 1023145"/>
                <a:gd name="csY76" fmla="*/ 520631 h 737921"/>
                <a:gd name="csX77" fmla="*/ 657534 w 1023145"/>
                <a:gd name="csY77" fmla="*/ 524633 h 737921"/>
                <a:gd name="csX78" fmla="*/ 645030 w 1023145"/>
                <a:gd name="csY78" fmla="*/ 521131 h 737921"/>
                <a:gd name="csX79" fmla="*/ 632359 w 1023145"/>
                <a:gd name="csY79" fmla="*/ 526134 h 737921"/>
                <a:gd name="csX80" fmla="*/ 614354 w 1023145"/>
                <a:gd name="csY80" fmla="*/ 521965 h 737921"/>
                <a:gd name="csX81" fmla="*/ 610019 w 1023145"/>
                <a:gd name="csY81" fmla="*/ 526801 h 737921"/>
                <a:gd name="csX82" fmla="*/ 591514 w 1023145"/>
                <a:gd name="csY82" fmla="*/ 524800 h 737921"/>
                <a:gd name="csX83" fmla="*/ 588013 w 1023145"/>
                <a:gd name="csY83" fmla="*/ 528635 h 737921"/>
                <a:gd name="csX84" fmla="*/ 568840 w 1023145"/>
                <a:gd name="csY84" fmla="*/ 525467 h 737921"/>
                <a:gd name="csX85" fmla="*/ 551001 w 1023145"/>
                <a:gd name="csY85" fmla="*/ 576996 h 737921"/>
                <a:gd name="csX86" fmla="*/ 508655 w 1023145"/>
                <a:gd name="csY86" fmla="*/ 604012 h 737921"/>
                <a:gd name="csX87" fmla="*/ 505821 w 1023145"/>
                <a:gd name="csY87" fmla="*/ 632528 h 737921"/>
                <a:gd name="csX88" fmla="*/ 485481 w 1023145"/>
                <a:gd name="csY88" fmla="*/ 640866 h 737921"/>
                <a:gd name="csX89" fmla="*/ 464642 w 1023145"/>
                <a:gd name="csY89" fmla="*/ 660377 h 737921"/>
                <a:gd name="csX90" fmla="*/ 418127 w 1023145"/>
                <a:gd name="csY90" fmla="*/ 665880 h 737921"/>
                <a:gd name="csX91" fmla="*/ 385118 w 1023145"/>
                <a:gd name="csY91" fmla="*/ 678388 h 737921"/>
                <a:gd name="csX92" fmla="*/ 305593 w 1023145"/>
                <a:gd name="csY92" fmla="*/ 729250 h 737921"/>
                <a:gd name="csX93" fmla="*/ 305593 w 1023145"/>
                <a:gd name="csY93" fmla="*/ 729250 h 737921"/>
                <a:gd name="csX94" fmla="*/ 279752 w 1023145"/>
                <a:gd name="csY94" fmla="*/ 737922 h 737921"/>
                <a:gd name="csX95" fmla="*/ 260246 w 1023145"/>
                <a:gd name="csY95" fmla="*/ 737421 h 737921"/>
                <a:gd name="csX96" fmla="*/ 260246 w 1023145"/>
                <a:gd name="csY96" fmla="*/ 737421 h 737921"/>
                <a:gd name="csX97" fmla="*/ 260913 w 1023145"/>
                <a:gd name="csY97" fmla="*/ 724747 h 737921"/>
                <a:gd name="csX98" fmla="*/ 275917 w 1023145"/>
                <a:gd name="csY98" fmla="*/ 697398 h 737921"/>
                <a:gd name="csX99" fmla="*/ 299925 w 1023145"/>
                <a:gd name="csY99" fmla="*/ 670550 h 737921"/>
                <a:gd name="csX100" fmla="*/ 297924 w 1023145"/>
                <a:gd name="csY100" fmla="*/ 663546 h 737921"/>
                <a:gd name="csX101" fmla="*/ 270749 w 1023145"/>
                <a:gd name="csY101" fmla="*/ 653207 h 737921"/>
                <a:gd name="csX102" fmla="*/ 265915 w 1023145"/>
                <a:gd name="csY102" fmla="*/ 645369 h 737921"/>
                <a:gd name="csX103" fmla="*/ 288255 w 1023145"/>
                <a:gd name="csY103" fmla="*/ 598342 h 737921"/>
                <a:gd name="csX104" fmla="*/ 277418 w 1023145"/>
                <a:gd name="csY104" fmla="*/ 566490 h 737921"/>
                <a:gd name="csX105" fmla="*/ 309428 w 1023145"/>
                <a:gd name="csY105" fmla="*/ 553149 h 737921"/>
                <a:gd name="csX106" fmla="*/ 309595 w 1023145"/>
                <a:gd name="csY106" fmla="*/ 524633 h 737921"/>
                <a:gd name="csX107" fmla="*/ 336436 w 1023145"/>
                <a:gd name="csY107" fmla="*/ 505789 h 737921"/>
                <a:gd name="csX108" fmla="*/ 345439 w 1023145"/>
                <a:gd name="csY108" fmla="*/ 486445 h 737921"/>
                <a:gd name="csX109" fmla="*/ 346106 w 1023145"/>
                <a:gd name="csY109" fmla="*/ 471436 h 737921"/>
                <a:gd name="csX110" fmla="*/ 335269 w 1023145"/>
                <a:gd name="csY110" fmla="*/ 458429 h 737921"/>
                <a:gd name="csX111" fmla="*/ 332935 w 1023145"/>
                <a:gd name="csY111" fmla="*/ 437583 h 737921"/>
                <a:gd name="csX112" fmla="*/ 305927 w 1023145"/>
                <a:gd name="csY112" fmla="*/ 400896 h 737921"/>
                <a:gd name="csX113" fmla="*/ 272250 w 1023145"/>
                <a:gd name="csY113" fmla="*/ 391057 h 737921"/>
                <a:gd name="csX114" fmla="*/ 236739 w 1023145"/>
                <a:gd name="csY114" fmla="*/ 387888 h 737921"/>
                <a:gd name="csX115" fmla="*/ 229570 w 1023145"/>
                <a:gd name="csY115" fmla="*/ 382719 h 737921"/>
                <a:gd name="csX116" fmla="*/ 240407 w 1023145"/>
                <a:gd name="csY116" fmla="*/ 332357 h 737921"/>
                <a:gd name="csX117" fmla="*/ 232571 w 1023145"/>
                <a:gd name="csY117" fmla="*/ 321184 h 737921"/>
                <a:gd name="csX118" fmla="*/ 216400 w 1023145"/>
                <a:gd name="csY118" fmla="*/ 317848 h 737921"/>
                <a:gd name="csX119" fmla="*/ 180222 w 1023145"/>
                <a:gd name="csY119" fmla="*/ 322017 h 737921"/>
                <a:gd name="csX120" fmla="*/ 166884 w 1023145"/>
                <a:gd name="csY120" fmla="*/ 313513 h 737921"/>
                <a:gd name="csX121" fmla="*/ 136875 w 1023145"/>
                <a:gd name="csY121" fmla="*/ 314346 h 737921"/>
                <a:gd name="csX122" fmla="*/ 96196 w 1023145"/>
                <a:gd name="csY122" fmla="*/ 330356 h 737921"/>
                <a:gd name="csX123" fmla="*/ 70688 w 1023145"/>
                <a:gd name="csY123" fmla="*/ 333357 h 737921"/>
                <a:gd name="csX124" fmla="*/ 28175 w 1023145"/>
                <a:gd name="csY124" fmla="*/ 307175 h 737921"/>
                <a:gd name="csX125" fmla="*/ 6335 w 1023145"/>
                <a:gd name="csY125" fmla="*/ 284329 h 737921"/>
                <a:gd name="csX126" fmla="*/ 167 w 1023145"/>
                <a:gd name="csY126" fmla="*/ 268654 h 737921"/>
                <a:gd name="csX127" fmla="*/ 0 w 1023145"/>
                <a:gd name="csY127" fmla="*/ 227797 h 737921"/>
                <a:gd name="csX128" fmla="*/ 24007 w 1023145"/>
                <a:gd name="csY128" fmla="*/ 175934 h 737921"/>
                <a:gd name="csX129" fmla="*/ 49515 w 1023145"/>
                <a:gd name="csY129" fmla="*/ 135077 h 737921"/>
                <a:gd name="csX130" fmla="*/ 44514 w 1023145"/>
                <a:gd name="csY130" fmla="*/ 120402 h 737921"/>
                <a:gd name="csX131" fmla="*/ 12671 w 1023145"/>
                <a:gd name="csY131" fmla="*/ 96722 h 737921"/>
                <a:gd name="csX132" fmla="*/ 7002 w 1023145"/>
                <a:gd name="csY132" fmla="*/ 80713 h 737921"/>
                <a:gd name="csX133" fmla="*/ 17172 w 1023145"/>
                <a:gd name="csY133" fmla="*/ 65204 h 737921"/>
                <a:gd name="csX134" fmla="*/ 58851 w 1023145"/>
                <a:gd name="csY134" fmla="*/ 40023 h 737921"/>
                <a:gd name="csX135" fmla="*/ 62519 w 1023145"/>
                <a:gd name="csY135" fmla="*/ 25681 h 7379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</a:cxnLst>
              <a:rect l="l" t="t" r="r" b="b"/>
              <a:pathLst>
                <a:path w="1023145" h="737921">
                  <a:moveTo>
                    <a:pt x="59351" y="3169"/>
                  </a:moveTo>
                  <a:lnTo>
                    <a:pt x="83359" y="0"/>
                  </a:lnTo>
                  <a:lnTo>
                    <a:pt x="144377" y="13674"/>
                  </a:lnTo>
                  <a:lnTo>
                    <a:pt x="155714" y="21512"/>
                  </a:lnTo>
                  <a:lnTo>
                    <a:pt x="161382" y="44025"/>
                  </a:lnTo>
                  <a:lnTo>
                    <a:pt x="171886" y="48361"/>
                  </a:lnTo>
                  <a:lnTo>
                    <a:pt x="262247" y="33186"/>
                  </a:lnTo>
                  <a:lnTo>
                    <a:pt x="282586" y="47527"/>
                  </a:lnTo>
                  <a:lnTo>
                    <a:pt x="300258" y="45693"/>
                  </a:lnTo>
                  <a:lnTo>
                    <a:pt x="308094" y="57366"/>
                  </a:lnTo>
                  <a:lnTo>
                    <a:pt x="332102" y="39856"/>
                  </a:lnTo>
                  <a:lnTo>
                    <a:pt x="338770" y="45359"/>
                  </a:lnTo>
                  <a:lnTo>
                    <a:pt x="341438" y="60535"/>
                  </a:lnTo>
                  <a:lnTo>
                    <a:pt x="354108" y="45026"/>
                  </a:lnTo>
                  <a:lnTo>
                    <a:pt x="364278" y="43525"/>
                  </a:lnTo>
                  <a:lnTo>
                    <a:pt x="375615" y="85549"/>
                  </a:lnTo>
                  <a:lnTo>
                    <a:pt x="390619" y="107061"/>
                  </a:lnTo>
                  <a:lnTo>
                    <a:pt x="397288" y="112398"/>
                  </a:lnTo>
                  <a:lnTo>
                    <a:pt x="419461" y="115566"/>
                  </a:lnTo>
                  <a:lnTo>
                    <a:pt x="441468" y="132576"/>
                  </a:lnTo>
                  <a:lnTo>
                    <a:pt x="443635" y="142081"/>
                  </a:lnTo>
                  <a:lnTo>
                    <a:pt x="435800" y="160759"/>
                  </a:lnTo>
                  <a:lnTo>
                    <a:pt x="449137" y="178269"/>
                  </a:lnTo>
                  <a:lnTo>
                    <a:pt x="479813" y="186106"/>
                  </a:lnTo>
                  <a:lnTo>
                    <a:pt x="520992" y="181103"/>
                  </a:lnTo>
                  <a:lnTo>
                    <a:pt x="534997" y="199447"/>
                  </a:lnTo>
                  <a:lnTo>
                    <a:pt x="545833" y="205117"/>
                  </a:lnTo>
                  <a:lnTo>
                    <a:pt x="573175" y="205117"/>
                  </a:lnTo>
                  <a:lnTo>
                    <a:pt x="630526" y="184939"/>
                  </a:lnTo>
                  <a:lnTo>
                    <a:pt x="706382" y="212288"/>
                  </a:lnTo>
                  <a:lnTo>
                    <a:pt x="745728" y="232133"/>
                  </a:lnTo>
                  <a:lnTo>
                    <a:pt x="758898" y="213455"/>
                  </a:lnTo>
                  <a:lnTo>
                    <a:pt x="773403" y="149252"/>
                  </a:lnTo>
                  <a:lnTo>
                    <a:pt x="794243" y="141914"/>
                  </a:lnTo>
                  <a:lnTo>
                    <a:pt x="799577" y="131242"/>
                  </a:lnTo>
                  <a:lnTo>
                    <a:pt x="799911" y="112898"/>
                  </a:lnTo>
                  <a:lnTo>
                    <a:pt x="810581" y="106894"/>
                  </a:lnTo>
                  <a:lnTo>
                    <a:pt x="861430" y="119068"/>
                  </a:lnTo>
                  <a:lnTo>
                    <a:pt x="902775" y="140914"/>
                  </a:lnTo>
                  <a:lnTo>
                    <a:pt x="909611" y="148418"/>
                  </a:lnTo>
                  <a:lnTo>
                    <a:pt x="907610" y="159091"/>
                  </a:lnTo>
                  <a:lnTo>
                    <a:pt x="883770" y="181437"/>
                  </a:lnTo>
                  <a:lnTo>
                    <a:pt x="880102" y="190943"/>
                  </a:lnTo>
                  <a:lnTo>
                    <a:pt x="910111" y="208452"/>
                  </a:lnTo>
                  <a:lnTo>
                    <a:pt x="943288" y="214122"/>
                  </a:lnTo>
                  <a:lnTo>
                    <a:pt x="958626" y="222627"/>
                  </a:lnTo>
                  <a:lnTo>
                    <a:pt x="958626" y="222627"/>
                  </a:lnTo>
                  <a:lnTo>
                    <a:pt x="956792" y="234801"/>
                  </a:lnTo>
                  <a:lnTo>
                    <a:pt x="966962" y="252144"/>
                  </a:lnTo>
                  <a:lnTo>
                    <a:pt x="1023145" y="281995"/>
                  </a:lnTo>
                  <a:lnTo>
                    <a:pt x="995304" y="296002"/>
                  </a:lnTo>
                  <a:lnTo>
                    <a:pt x="968962" y="330689"/>
                  </a:lnTo>
                  <a:lnTo>
                    <a:pt x="966295" y="349366"/>
                  </a:lnTo>
                  <a:lnTo>
                    <a:pt x="972963" y="371546"/>
                  </a:lnTo>
                  <a:lnTo>
                    <a:pt x="968629" y="387054"/>
                  </a:lnTo>
                  <a:lnTo>
                    <a:pt x="954791" y="405065"/>
                  </a:lnTo>
                  <a:lnTo>
                    <a:pt x="938286" y="413069"/>
                  </a:lnTo>
                  <a:lnTo>
                    <a:pt x="891606" y="405565"/>
                  </a:lnTo>
                  <a:lnTo>
                    <a:pt x="861096" y="412402"/>
                  </a:lnTo>
                  <a:lnTo>
                    <a:pt x="856261" y="422575"/>
                  </a:lnTo>
                  <a:lnTo>
                    <a:pt x="865764" y="433581"/>
                  </a:lnTo>
                  <a:lnTo>
                    <a:pt x="904443" y="436750"/>
                  </a:lnTo>
                  <a:lnTo>
                    <a:pt x="910444" y="440919"/>
                  </a:lnTo>
                  <a:lnTo>
                    <a:pt x="902108" y="457261"/>
                  </a:lnTo>
                  <a:lnTo>
                    <a:pt x="876434" y="468935"/>
                  </a:lnTo>
                  <a:lnTo>
                    <a:pt x="861763" y="505622"/>
                  </a:lnTo>
                  <a:lnTo>
                    <a:pt x="850926" y="504955"/>
                  </a:lnTo>
                  <a:lnTo>
                    <a:pt x="843924" y="517629"/>
                  </a:lnTo>
                  <a:lnTo>
                    <a:pt x="813081" y="534472"/>
                  </a:lnTo>
                  <a:lnTo>
                    <a:pt x="771069" y="547146"/>
                  </a:lnTo>
                  <a:lnTo>
                    <a:pt x="753563" y="561487"/>
                  </a:lnTo>
                  <a:lnTo>
                    <a:pt x="751729" y="574328"/>
                  </a:lnTo>
                  <a:lnTo>
                    <a:pt x="725888" y="558986"/>
                  </a:lnTo>
                  <a:lnTo>
                    <a:pt x="688043" y="550815"/>
                  </a:lnTo>
                  <a:lnTo>
                    <a:pt x="684709" y="541476"/>
                  </a:lnTo>
                  <a:lnTo>
                    <a:pt x="689543" y="535139"/>
                  </a:lnTo>
                  <a:lnTo>
                    <a:pt x="662035" y="520631"/>
                  </a:lnTo>
                  <a:lnTo>
                    <a:pt x="657534" y="524633"/>
                  </a:lnTo>
                  <a:lnTo>
                    <a:pt x="645030" y="521131"/>
                  </a:lnTo>
                  <a:lnTo>
                    <a:pt x="632359" y="526134"/>
                  </a:lnTo>
                  <a:lnTo>
                    <a:pt x="614354" y="521965"/>
                  </a:lnTo>
                  <a:lnTo>
                    <a:pt x="610019" y="526801"/>
                  </a:lnTo>
                  <a:lnTo>
                    <a:pt x="591514" y="524800"/>
                  </a:lnTo>
                  <a:lnTo>
                    <a:pt x="588013" y="528635"/>
                  </a:lnTo>
                  <a:lnTo>
                    <a:pt x="568840" y="525467"/>
                  </a:lnTo>
                  <a:lnTo>
                    <a:pt x="551001" y="576996"/>
                  </a:lnTo>
                  <a:lnTo>
                    <a:pt x="508655" y="604012"/>
                  </a:lnTo>
                  <a:lnTo>
                    <a:pt x="505821" y="632528"/>
                  </a:lnTo>
                  <a:lnTo>
                    <a:pt x="485481" y="640866"/>
                  </a:lnTo>
                  <a:lnTo>
                    <a:pt x="464642" y="660377"/>
                  </a:lnTo>
                  <a:lnTo>
                    <a:pt x="418127" y="665880"/>
                  </a:lnTo>
                  <a:lnTo>
                    <a:pt x="385118" y="678388"/>
                  </a:lnTo>
                  <a:lnTo>
                    <a:pt x="305593" y="729250"/>
                  </a:lnTo>
                  <a:lnTo>
                    <a:pt x="305593" y="729250"/>
                  </a:lnTo>
                  <a:lnTo>
                    <a:pt x="279752" y="737922"/>
                  </a:lnTo>
                  <a:lnTo>
                    <a:pt x="260246" y="737421"/>
                  </a:lnTo>
                  <a:lnTo>
                    <a:pt x="260246" y="737421"/>
                  </a:lnTo>
                  <a:lnTo>
                    <a:pt x="260913" y="724747"/>
                  </a:lnTo>
                  <a:lnTo>
                    <a:pt x="275917" y="697398"/>
                  </a:lnTo>
                  <a:lnTo>
                    <a:pt x="299925" y="670550"/>
                  </a:lnTo>
                  <a:lnTo>
                    <a:pt x="297924" y="663546"/>
                  </a:lnTo>
                  <a:lnTo>
                    <a:pt x="270749" y="653207"/>
                  </a:lnTo>
                  <a:lnTo>
                    <a:pt x="265915" y="645369"/>
                  </a:lnTo>
                  <a:lnTo>
                    <a:pt x="288255" y="598342"/>
                  </a:lnTo>
                  <a:lnTo>
                    <a:pt x="277418" y="566490"/>
                  </a:lnTo>
                  <a:lnTo>
                    <a:pt x="309428" y="553149"/>
                  </a:lnTo>
                  <a:lnTo>
                    <a:pt x="309595" y="524633"/>
                  </a:lnTo>
                  <a:lnTo>
                    <a:pt x="336436" y="505789"/>
                  </a:lnTo>
                  <a:lnTo>
                    <a:pt x="345439" y="486445"/>
                  </a:lnTo>
                  <a:lnTo>
                    <a:pt x="346106" y="471436"/>
                  </a:lnTo>
                  <a:lnTo>
                    <a:pt x="335269" y="458429"/>
                  </a:lnTo>
                  <a:lnTo>
                    <a:pt x="332935" y="437583"/>
                  </a:lnTo>
                  <a:lnTo>
                    <a:pt x="305927" y="400896"/>
                  </a:lnTo>
                  <a:lnTo>
                    <a:pt x="272250" y="391057"/>
                  </a:lnTo>
                  <a:lnTo>
                    <a:pt x="236739" y="387888"/>
                  </a:lnTo>
                  <a:lnTo>
                    <a:pt x="229570" y="382719"/>
                  </a:lnTo>
                  <a:lnTo>
                    <a:pt x="240407" y="332357"/>
                  </a:lnTo>
                  <a:lnTo>
                    <a:pt x="232571" y="321184"/>
                  </a:lnTo>
                  <a:lnTo>
                    <a:pt x="216400" y="317848"/>
                  </a:lnTo>
                  <a:lnTo>
                    <a:pt x="180222" y="322017"/>
                  </a:lnTo>
                  <a:lnTo>
                    <a:pt x="166884" y="313513"/>
                  </a:lnTo>
                  <a:lnTo>
                    <a:pt x="136875" y="314346"/>
                  </a:lnTo>
                  <a:lnTo>
                    <a:pt x="96196" y="330356"/>
                  </a:lnTo>
                  <a:lnTo>
                    <a:pt x="70688" y="333357"/>
                  </a:lnTo>
                  <a:lnTo>
                    <a:pt x="28175" y="307175"/>
                  </a:lnTo>
                  <a:lnTo>
                    <a:pt x="6335" y="284329"/>
                  </a:lnTo>
                  <a:lnTo>
                    <a:pt x="167" y="268654"/>
                  </a:lnTo>
                  <a:lnTo>
                    <a:pt x="0" y="227797"/>
                  </a:lnTo>
                  <a:lnTo>
                    <a:pt x="24007" y="175934"/>
                  </a:lnTo>
                  <a:lnTo>
                    <a:pt x="49515" y="135077"/>
                  </a:lnTo>
                  <a:lnTo>
                    <a:pt x="44514" y="120402"/>
                  </a:lnTo>
                  <a:lnTo>
                    <a:pt x="12671" y="96722"/>
                  </a:lnTo>
                  <a:lnTo>
                    <a:pt x="7002" y="80713"/>
                  </a:lnTo>
                  <a:lnTo>
                    <a:pt x="17172" y="65204"/>
                  </a:lnTo>
                  <a:lnTo>
                    <a:pt x="58851" y="40023"/>
                  </a:lnTo>
                  <a:lnTo>
                    <a:pt x="62519" y="256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" name="Serbest Form 15">
              <a:extLst>
                <a:ext uri="{FF2B5EF4-FFF2-40B4-BE49-F238E27FC236}">
                  <a16:creationId xmlns:a16="http://schemas.microsoft.com/office/drawing/2014/main" id="{AE6FD1F5-9461-A628-8CA2-D7EC7F22A629}"/>
                </a:ext>
              </a:extLst>
            </p:cNvPr>
            <p:cNvSpPr/>
            <p:nvPr/>
          </p:nvSpPr>
          <p:spPr>
            <a:xfrm>
              <a:off x="6099317" y="3986042"/>
              <a:ext cx="2097806" cy="1843386"/>
            </a:xfrm>
            <a:custGeom>
              <a:avLst/>
              <a:gdLst>
                <a:gd name="csX0" fmla="*/ 1189529 w 2097806"/>
                <a:gd name="csY0" fmla="*/ 6337 h 1843386"/>
                <a:gd name="csX1" fmla="*/ 1232376 w 2097806"/>
                <a:gd name="csY1" fmla="*/ 0 h 1843386"/>
                <a:gd name="csX2" fmla="*/ 1254883 w 2097806"/>
                <a:gd name="csY2" fmla="*/ 1834 h 1843386"/>
                <a:gd name="csX3" fmla="*/ 1377254 w 2097806"/>
                <a:gd name="csY3" fmla="*/ 73876 h 1843386"/>
                <a:gd name="csX4" fmla="*/ 1407096 w 2097806"/>
                <a:gd name="csY4" fmla="*/ 84715 h 1843386"/>
                <a:gd name="csX5" fmla="*/ 1458612 w 2097806"/>
                <a:gd name="csY5" fmla="*/ 93720 h 1843386"/>
                <a:gd name="csX6" fmla="*/ 1469615 w 2097806"/>
                <a:gd name="csY6" fmla="*/ 119735 h 1843386"/>
                <a:gd name="csX7" fmla="*/ 1453777 w 2097806"/>
                <a:gd name="csY7" fmla="*/ 179436 h 1843386"/>
                <a:gd name="csX8" fmla="*/ 1516463 w 2097806"/>
                <a:gd name="csY8" fmla="*/ 179936 h 1843386"/>
                <a:gd name="csX9" fmla="*/ 1560976 w 2097806"/>
                <a:gd name="csY9" fmla="*/ 202616 h 1843386"/>
                <a:gd name="csX10" fmla="*/ 1606157 w 2097806"/>
                <a:gd name="csY10" fmla="*/ 215790 h 1843386"/>
                <a:gd name="csX11" fmla="*/ 1636999 w 2097806"/>
                <a:gd name="csY11" fmla="*/ 282495 h 1843386"/>
                <a:gd name="csX12" fmla="*/ 1669176 w 2097806"/>
                <a:gd name="csY12" fmla="*/ 332857 h 1843386"/>
                <a:gd name="csX13" fmla="*/ 1682513 w 2097806"/>
                <a:gd name="csY13" fmla="*/ 341695 h 1843386"/>
                <a:gd name="csX14" fmla="*/ 1698852 w 2097806"/>
                <a:gd name="csY14" fmla="*/ 324185 h 1843386"/>
                <a:gd name="csX15" fmla="*/ 1721358 w 2097806"/>
                <a:gd name="csY15" fmla="*/ 322518 h 1843386"/>
                <a:gd name="csX16" fmla="*/ 1734196 w 2097806"/>
                <a:gd name="csY16" fmla="*/ 288665 h 1843386"/>
                <a:gd name="csX17" fmla="*/ 1747700 w 2097806"/>
                <a:gd name="csY17" fmla="*/ 280994 h 1843386"/>
                <a:gd name="csX18" fmla="*/ 1791047 w 2097806"/>
                <a:gd name="csY18" fmla="*/ 289165 h 1843386"/>
                <a:gd name="csX19" fmla="*/ 1810719 w 2097806"/>
                <a:gd name="csY19" fmla="*/ 314013 h 1843386"/>
                <a:gd name="csX20" fmla="*/ 1867903 w 2097806"/>
                <a:gd name="csY20" fmla="*/ 307175 h 1843386"/>
                <a:gd name="csX21" fmla="*/ 1930089 w 2097806"/>
                <a:gd name="csY21" fmla="*/ 322518 h 1843386"/>
                <a:gd name="csX22" fmla="*/ 1977437 w 2097806"/>
                <a:gd name="csY22" fmla="*/ 326186 h 1843386"/>
                <a:gd name="csX23" fmla="*/ 1989107 w 2097806"/>
                <a:gd name="csY23" fmla="*/ 332190 h 1843386"/>
                <a:gd name="csX24" fmla="*/ 1990774 w 2097806"/>
                <a:gd name="csY24" fmla="*/ 343530 h 1843386"/>
                <a:gd name="csX25" fmla="*/ 1990774 w 2097806"/>
                <a:gd name="csY25" fmla="*/ 343530 h 1843386"/>
                <a:gd name="csX26" fmla="*/ 1983105 w 2097806"/>
                <a:gd name="csY26" fmla="*/ 348366 h 1843386"/>
                <a:gd name="csX27" fmla="*/ 1975102 w 2097806"/>
                <a:gd name="csY27" fmla="*/ 342362 h 1843386"/>
                <a:gd name="csX28" fmla="*/ 1971768 w 2097806"/>
                <a:gd name="csY28" fmla="*/ 347532 h 1843386"/>
                <a:gd name="csX29" fmla="*/ 1964933 w 2097806"/>
                <a:gd name="csY29" fmla="*/ 343696 h 1843386"/>
                <a:gd name="csX30" fmla="*/ 1957597 w 2097806"/>
                <a:gd name="csY30" fmla="*/ 351701 h 1843386"/>
                <a:gd name="csX31" fmla="*/ 1949595 w 2097806"/>
                <a:gd name="csY31" fmla="*/ 351701 h 1843386"/>
                <a:gd name="csX32" fmla="*/ 1950762 w 2097806"/>
                <a:gd name="csY32" fmla="*/ 375715 h 1843386"/>
                <a:gd name="csX33" fmla="*/ 1942426 w 2097806"/>
                <a:gd name="csY33" fmla="*/ 377216 h 1843386"/>
                <a:gd name="csX34" fmla="*/ 1935924 w 2097806"/>
                <a:gd name="csY34" fmla="*/ 390556 h 1843386"/>
                <a:gd name="csX35" fmla="*/ 1929089 w 2097806"/>
                <a:gd name="csY35" fmla="*/ 385387 h 1843386"/>
                <a:gd name="csX36" fmla="*/ 1924087 w 2097806"/>
                <a:gd name="csY36" fmla="*/ 405899 h 1843386"/>
                <a:gd name="csX37" fmla="*/ 1916085 w 2097806"/>
                <a:gd name="csY37" fmla="*/ 409901 h 1843386"/>
                <a:gd name="csX38" fmla="*/ 1925254 w 2097806"/>
                <a:gd name="csY38" fmla="*/ 420907 h 1843386"/>
                <a:gd name="csX39" fmla="*/ 1913083 w 2097806"/>
                <a:gd name="csY39" fmla="*/ 433081 h 1843386"/>
                <a:gd name="csX40" fmla="*/ 1906248 w 2097806"/>
                <a:gd name="csY40" fmla="*/ 459763 h 1843386"/>
                <a:gd name="csX41" fmla="*/ 1917752 w 2097806"/>
                <a:gd name="csY41" fmla="*/ 481275 h 1843386"/>
                <a:gd name="csX42" fmla="*/ 1914751 w 2097806"/>
                <a:gd name="csY42" fmla="*/ 515795 h 1843386"/>
                <a:gd name="csX43" fmla="*/ 1903581 w 2097806"/>
                <a:gd name="csY43" fmla="*/ 554817 h 1843386"/>
                <a:gd name="csX44" fmla="*/ 1921920 w 2097806"/>
                <a:gd name="csY44" fmla="*/ 582333 h 1843386"/>
                <a:gd name="csX45" fmla="*/ 1882074 w 2097806"/>
                <a:gd name="csY45" fmla="*/ 620521 h 1843386"/>
                <a:gd name="csX46" fmla="*/ 1837727 w 2097806"/>
                <a:gd name="csY46" fmla="*/ 633028 h 1843386"/>
                <a:gd name="csX47" fmla="*/ 1819888 w 2097806"/>
                <a:gd name="csY47" fmla="*/ 646536 h 1843386"/>
                <a:gd name="csX48" fmla="*/ 1770540 w 2097806"/>
                <a:gd name="csY48" fmla="*/ 659877 h 1843386"/>
                <a:gd name="csX49" fmla="*/ 1729528 w 2097806"/>
                <a:gd name="csY49" fmla="*/ 772275 h 1843386"/>
                <a:gd name="csX50" fmla="*/ 1711856 w 2097806"/>
                <a:gd name="csY50" fmla="*/ 772108 h 1843386"/>
                <a:gd name="csX51" fmla="*/ 1707854 w 2097806"/>
                <a:gd name="csY51" fmla="*/ 778945 h 1843386"/>
                <a:gd name="csX52" fmla="*/ 1716024 w 2097806"/>
                <a:gd name="csY52" fmla="*/ 821636 h 1843386"/>
                <a:gd name="csX53" fmla="*/ 1714857 w 2097806"/>
                <a:gd name="csY53" fmla="*/ 838312 h 1843386"/>
                <a:gd name="csX54" fmla="*/ 1661841 w 2097806"/>
                <a:gd name="csY54" fmla="*/ 927030 h 1843386"/>
                <a:gd name="csX55" fmla="*/ 1670343 w 2097806"/>
                <a:gd name="csY55" fmla="*/ 938203 h 1843386"/>
                <a:gd name="csX56" fmla="*/ 1734863 w 2097806"/>
                <a:gd name="csY56" fmla="*/ 981727 h 1843386"/>
                <a:gd name="csX57" fmla="*/ 1755869 w 2097806"/>
                <a:gd name="csY57" fmla="*/ 1007742 h 1843386"/>
                <a:gd name="csX58" fmla="*/ 1763538 w 2097806"/>
                <a:gd name="csY58" fmla="*/ 1037426 h 1843386"/>
                <a:gd name="csX59" fmla="*/ 1766372 w 2097806"/>
                <a:gd name="csY59" fmla="*/ 1084620 h 1843386"/>
                <a:gd name="csX60" fmla="*/ 1763038 w 2097806"/>
                <a:gd name="csY60" fmla="*/ 1091290 h 1843386"/>
                <a:gd name="csX61" fmla="*/ 1767206 w 2097806"/>
                <a:gd name="csY61" fmla="*/ 1101296 h 1843386"/>
                <a:gd name="csX62" fmla="*/ 1763705 w 2097806"/>
                <a:gd name="csY62" fmla="*/ 1111802 h 1843386"/>
                <a:gd name="csX63" fmla="*/ 1768206 w 2097806"/>
                <a:gd name="csY63" fmla="*/ 1123142 h 1843386"/>
                <a:gd name="csX64" fmla="*/ 1762704 w 2097806"/>
                <a:gd name="csY64" fmla="*/ 1143487 h 1843386"/>
                <a:gd name="csX65" fmla="*/ 1768707 w 2097806"/>
                <a:gd name="csY65" fmla="*/ 1154326 h 1843386"/>
                <a:gd name="csX66" fmla="*/ 1759871 w 2097806"/>
                <a:gd name="csY66" fmla="*/ 1164332 h 1843386"/>
                <a:gd name="csX67" fmla="*/ 1774875 w 2097806"/>
                <a:gd name="csY67" fmla="*/ 1179841 h 1843386"/>
                <a:gd name="csX68" fmla="*/ 1785878 w 2097806"/>
                <a:gd name="csY68" fmla="*/ 1176672 h 1843386"/>
                <a:gd name="csX69" fmla="*/ 1785878 w 2097806"/>
                <a:gd name="csY69" fmla="*/ 1176672 h 1843386"/>
                <a:gd name="csX70" fmla="*/ 1786045 w 2097806"/>
                <a:gd name="csY70" fmla="*/ 1189179 h 1843386"/>
                <a:gd name="csX71" fmla="*/ 1794714 w 2097806"/>
                <a:gd name="csY71" fmla="*/ 1206689 h 1843386"/>
                <a:gd name="csX72" fmla="*/ 1801383 w 2097806"/>
                <a:gd name="csY72" fmla="*/ 1215028 h 1843386"/>
                <a:gd name="csX73" fmla="*/ 1810886 w 2097806"/>
                <a:gd name="csY73" fmla="*/ 1213693 h 1843386"/>
                <a:gd name="csX74" fmla="*/ 1812887 w 2097806"/>
                <a:gd name="csY74" fmla="*/ 1225367 h 1843386"/>
                <a:gd name="csX75" fmla="*/ 1820555 w 2097806"/>
                <a:gd name="csY75" fmla="*/ 1230203 h 1843386"/>
                <a:gd name="csX76" fmla="*/ 1814887 w 2097806"/>
                <a:gd name="csY76" fmla="*/ 1241543 h 1843386"/>
                <a:gd name="csX77" fmla="*/ 1804384 w 2097806"/>
                <a:gd name="csY77" fmla="*/ 1239708 h 1843386"/>
                <a:gd name="csX78" fmla="*/ 1802216 w 2097806"/>
                <a:gd name="csY78" fmla="*/ 1248547 h 1843386"/>
                <a:gd name="csX79" fmla="*/ 1811553 w 2097806"/>
                <a:gd name="csY79" fmla="*/ 1254884 h 1843386"/>
                <a:gd name="csX80" fmla="*/ 1813720 w 2097806"/>
                <a:gd name="csY80" fmla="*/ 1263555 h 1843386"/>
                <a:gd name="csX81" fmla="*/ 1845230 w 2097806"/>
                <a:gd name="csY81" fmla="*/ 1275062 h 1843386"/>
                <a:gd name="csX82" fmla="*/ 1862735 w 2097806"/>
                <a:gd name="csY82" fmla="*/ 1310749 h 1843386"/>
                <a:gd name="csX83" fmla="*/ 1873738 w 2097806"/>
                <a:gd name="csY83" fmla="*/ 1317419 h 1843386"/>
                <a:gd name="csX84" fmla="*/ 1891911 w 2097806"/>
                <a:gd name="csY84" fmla="*/ 1358443 h 1843386"/>
                <a:gd name="csX85" fmla="*/ 1941426 w 2097806"/>
                <a:gd name="csY85" fmla="*/ 1378121 h 1843386"/>
                <a:gd name="csX86" fmla="*/ 1961765 w 2097806"/>
                <a:gd name="csY86" fmla="*/ 1408138 h 1843386"/>
                <a:gd name="csX87" fmla="*/ 1982938 w 2097806"/>
                <a:gd name="csY87" fmla="*/ 1413974 h 1843386"/>
                <a:gd name="csX88" fmla="*/ 1989440 w 2097806"/>
                <a:gd name="csY88" fmla="*/ 1429150 h 1843386"/>
                <a:gd name="csX89" fmla="*/ 2007112 w 2097806"/>
                <a:gd name="csY89" fmla="*/ 1434153 h 1843386"/>
                <a:gd name="csX90" fmla="*/ 2014448 w 2097806"/>
                <a:gd name="csY90" fmla="*/ 1441657 h 1843386"/>
                <a:gd name="csX91" fmla="*/ 2018283 w 2097806"/>
                <a:gd name="csY91" fmla="*/ 1464170 h 1843386"/>
                <a:gd name="csX92" fmla="*/ 2086136 w 2097806"/>
                <a:gd name="csY92" fmla="*/ 1468506 h 1843386"/>
                <a:gd name="csX93" fmla="*/ 2097807 w 2097806"/>
                <a:gd name="csY93" fmla="*/ 1484848 h 1843386"/>
                <a:gd name="csX94" fmla="*/ 2097807 w 2097806"/>
                <a:gd name="csY94" fmla="*/ 1484848 h 1843386"/>
                <a:gd name="csX95" fmla="*/ 2085470 w 2097806"/>
                <a:gd name="csY95" fmla="*/ 1504860 h 1843386"/>
                <a:gd name="csX96" fmla="*/ 2077967 w 2097806"/>
                <a:gd name="csY96" fmla="*/ 1531875 h 1843386"/>
                <a:gd name="csX97" fmla="*/ 2080468 w 2097806"/>
                <a:gd name="csY97" fmla="*/ 1560391 h 1843386"/>
                <a:gd name="csX98" fmla="*/ 2074967 w 2097806"/>
                <a:gd name="csY98" fmla="*/ 1589241 h 1843386"/>
                <a:gd name="csX99" fmla="*/ 2046624 w 2097806"/>
                <a:gd name="csY99" fmla="*/ 1632766 h 1843386"/>
                <a:gd name="csX100" fmla="*/ 2045791 w 2097806"/>
                <a:gd name="csY100" fmla="*/ 1647274 h 1843386"/>
                <a:gd name="csX101" fmla="*/ 2067964 w 2097806"/>
                <a:gd name="csY101" fmla="*/ 1702973 h 1843386"/>
                <a:gd name="csX102" fmla="*/ 2023951 w 2097806"/>
                <a:gd name="csY102" fmla="*/ 1797360 h 1843386"/>
                <a:gd name="csX103" fmla="*/ 1911250 w 2097806"/>
                <a:gd name="csY103" fmla="*/ 1841886 h 1843386"/>
                <a:gd name="csX104" fmla="*/ 1845230 w 2097806"/>
                <a:gd name="csY104" fmla="*/ 1843386 h 1843386"/>
                <a:gd name="csX105" fmla="*/ 1845230 w 2097806"/>
                <a:gd name="csY105" fmla="*/ 1843386 h 1843386"/>
                <a:gd name="csX106" fmla="*/ 1801550 w 2097806"/>
                <a:gd name="csY106" fmla="*/ 1782352 h 1843386"/>
                <a:gd name="csX107" fmla="*/ 1770540 w 2097806"/>
                <a:gd name="csY107" fmla="*/ 1728154 h 1843386"/>
                <a:gd name="csX108" fmla="*/ 1755536 w 2097806"/>
                <a:gd name="csY108" fmla="*/ 1661116 h 1843386"/>
                <a:gd name="csX109" fmla="*/ 1749200 w 2097806"/>
                <a:gd name="csY109" fmla="*/ 1606751 h 1843386"/>
                <a:gd name="csX110" fmla="*/ 1748033 w 2097806"/>
                <a:gd name="csY110" fmla="*/ 1587574 h 1843386"/>
                <a:gd name="csX111" fmla="*/ 1759871 w 2097806"/>
                <a:gd name="csY111" fmla="*/ 1540547 h 1843386"/>
                <a:gd name="csX112" fmla="*/ 1754535 w 2097806"/>
                <a:gd name="csY112" fmla="*/ 1507361 h 1843386"/>
                <a:gd name="csX113" fmla="*/ 1748033 w 2097806"/>
                <a:gd name="csY113" fmla="*/ 1495688 h 1843386"/>
                <a:gd name="csX114" fmla="*/ 1736363 w 2097806"/>
                <a:gd name="csY114" fmla="*/ 1488183 h 1843386"/>
                <a:gd name="csX115" fmla="*/ 1684514 w 2097806"/>
                <a:gd name="csY115" fmla="*/ 1465837 h 1843386"/>
                <a:gd name="csX116" fmla="*/ 1657339 w 2097806"/>
                <a:gd name="csY116" fmla="*/ 1446493 h 1843386"/>
                <a:gd name="csX117" fmla="*/ 1619494 w 2097806"/>
                <a:gd name="csY117" fmla="*/ 1399133 h 1843386"/>
                <a:gd name="csX118" fmla="*/ 1608991 w 2097806"/>
                <a:gd name="csY118" fmla="*/ 1359110 h 1843386"/>
                <a:gd name="csX119" fmla="*/ 1605657 w 2097806"/>
                <a:gd name="csY119" fmla="*/ 1316419 h 1843386"/>
                <a:gd name="csX120" fmla="*/ 1618827 w 2097806"/>
                <a:gd name="csY120" fmla="*/ 1299743 h 1843386"/>
                <a:gd name="csX121" fmla="*/ 1641334 w 2097806"/>
                <a:gd name="csY121" fmla="*/ 1298409 h 1843386"/>
                <a:gd name="csX122" fmla="*/ 1654671 w 2097806"/>
                <a:gd name="csY122" fmla="*/ 1289737 h 1843386"/>
                <a:gd name="csX123" fmla="*/ 1655838 w 2097806"/>
                <a:gd name="csY123" fmla="*/ 1272060 h 1843386"/>
                <a:gd name="csX124" fmla="*/ 1643335 w 2097806"/>
                <a:gd name="csY124" fmla="*/ 1264389 h 1843386"/>
                <a:gd name="csX125" fmla="*/ 1621662 w 2097806"/>
                <a:gd name="csY125" fmla="*/ 1265056 h 1843386"/>
                <a:gd name="csX126" fmla="*/ 1591152 w 2097806"/>
                <a:gd name="csY126" fmla="*/ 1281399 h 1843386"/>
                <a:gd name="csX127" fmla="*/ 1564978 w 2097806"/>
                <a:gd name="csY127" fmla="*/ 1307080 h 1843386"/>
                <a:gd name="csX128" fmla="*/ 1551474 w 2097806"/>
                <a:gd name="csY128" fmla="*/ 1328926 h 1843386"/>
                <a:gd name="csX129" fmla="*/ 1531467 w 2097806"/>
                <a:gd name="csY129" fmla="*/ 1336931 h 1843386"/>
                <a:gd name="csX130" fmla="*/ 1518797 w 2097806"/>
                <a:gd name="csY130" fmla="*/ 1333762 h 1843386"/>
                <a:gd name="csX131" fmla="*/ 1511461 w 2097806"/>
                <a:gd name="csY131" fmla="*/ 1322756 h 1843386"/>
                <a:gd name="csX132" fmla="*/ 1509127 w 2097806"/>
                <a:gd name="csY132" fmla="*/ 1300076 h 1843386"/>
                <a:gd name="csX133" fmla="*/ 1517296 w 2097806"/>
                <a:gd name="csY133" fmla="*/ 1257552 h 1843386"/>
                <a:gd name="csX134" fmla="*/ 1505793 w 2097806"/>
                <a:gd name="csY134" fmla="*/ 1246212 h 1843386"/>
                <a:gd name="csX135" fmla="*/ 1490121 w 2097806"/>
                <a:gd name="csY135" fmla="*/ 1246045 h 1843386"/>
                <a:gd name="csX136" fmla="*/ 1465114 w 2097806"/>
                <a:gd name="csY136" fmla="*/ 1263222 h 1843386"/>
                <a:gd name="csX137" fmla="*/ 1402261 w 2097806"/>
                <a:gd name="csY137" fmla="*/ 1275229 h 1843386"/>
                <a:gd name="csX138" fmla="*/ 1391591 w 2097806"/>
                <a:gd name="csY138" fmla="*/ 1285068 h 1843386"/>
                <a:gd name="csX139" fmla="*/ 1382089 w 2097806"/>
                <a:gd name="csY139" fmla="*/ 1305913 h 1843386"/>
                <a:gd name="csX140" fmla="*/ 1369251 w 2097806"/>
                <a:gd name="csY140" fmla="*/ 1379788 h 1843386"/>
                <a:gd name="csX141" fmla="*/ 1357747 w 2097806"/>
                <a:gd name="csY141" fmla="*/ 1390461 h 1843386"/>
                <a:gd name="csX142" fmla="*/ 1331406 w 2097806"/>
                <a:gd name="csY142" fmla="*/ 1396464 h 1843386"/>
                <a:gd name="csX143" fmla="*/ 1323404 w 2097806"/>
                <a:gd name="csY143" fmla="*/ 1402635 h 1843386"/>
                <a:gd name="csX144" fmla="*/ 1327572 w 2097806"/>
                <a:gd name="csY144" fmla="*/ 1445659 h 1843386"/>
                <a:gd name="csX145" fmla="*/ 1317402 w 2097806"/>
                <a:gd name="csY145" fmla="*/ 1469006 h 1843386"/>
                <a:gd name="csX146" fmla="*/ 1293061 w 2097806"/>
                <a:gd name="csY146" fmla="*/ 1478511 h 1843386"/>
                <a:gd name="csX147" fmla="*/ 1280724 w 2097806"/>
                <a:gd name="csY147" fmla="*/ 1497856 h 1843386"/>
                <a:gd name="csX148" fmla="*/ 1260885 w 2097806"/>
                <a:gd name="csY148" fmla="*/ 1503692 h 1843386"/>
                <a:gd name="csX149" fmla="*/ 1239378 w 2097806"/>
                <a:gd name="csY149" fmla="*/ 1498523 h 1843386"/>
                <a:gd name="csX150" fmla="*/ 1216371 w 2097806"/>
                <a:gd name="csY150" fmla="*/ 1474843 h 1843386"/>
                <a:gd name="csX151" fmla="*/ 1193531 w 2097806"/>
                <a:gd name="csY151" fmla="*/ 1472174 h 1843386"/>
                <a:gd name="csX152" fmla="*/ 1174858 w 2097806"/>
                <a:gd name="csY152" fmla="*/ 1488684 h 1843386"/>
                <a:gd name="csX153" fmla="*/ 1154852 w 2097806"/>
                <a:gd name="csY153" fmla="*/ 1529040 h 1843386"/>
                <a:gd name="csX154" fmla="*/ 1133346 w 2097806"/>
                <a:gd name="csY154" fmla="*/ 1537545 h 1843386"/>
                <a:gd name="csX155" fmla="*/ 1090333 w 2097806"/>
                <a:gd name="csY155" fmla="*/ 1532376 h 1843386"/>
                <a:gd name="csX156" fmla="*/ 1031982 w 2097806"/>
                <a:gd name="csY156" fmla="*/ 1488517 h 1843386"/>
                <a:gd name="csX157" fmla="*/ 1018311 w 2097806"/>
                <a:gd name="csY157" fmla="*/ 1486516 h 1843386"/>
                <a:gd name="csX158" fmla="*/ 1000972 w 2097806"/>
                <a:gd name="csY158" fmla="*/ 1506027 h 1843386"/>
                <a:gd name="csX159" fmla="*/ 990135 w 2097806"/>
                <a:gd name="csY159" fmla="*/ 1507195 h 1843386"/>
                <a:gd name="csX160" fmla="*/ 983133 w 2097806"/>
                <a:gd name="csY160" fmla="*/ 1503192 h 1843386"/>
                <a:gd name="csX161" fmla="*/ 977632 w 2097806"/>
                <a:gd name="csY161" fmla="*/ 1487517 h 1843386"/>
                <a:gd name="csX162" fmla="*/ 972463 w 2097806"/>
                <a:gd name="csY162" fmla="*/ 1486516 h 1843386"/>
                <a:gd name="csX163" fmla="*/ 959960 w 2097806"/>
                <a:gd name="csY163" fmla="*/ 1495188 h 1843386"/>
                <a:gd name="csX164" fmla="*/ 935285 w 2097806"/>
                <a:gd name="csY164" fmla="*/ 1545383 h 1843386"/>
                <a:gd name="csX165" fmla="*/ 919947 w 2097806"/>
                <a:gd name="csY165" fmla="*/ 1559391 h 1843386"/>
                <a:gd name="csX166" fmla="*/ 890605 w 2097806"/>
                <a:gd name="csY166" fmla="*/ 1564560 h 1843386"/>
                <a:gd name="csX167" fmla="*/ 851593 w 2097806"/>
                <a:gd name="csY167" fmla="*/ 1552387 h 1843386"/>
                <a:gd name="csX168" fmla="*/ 819917 w 2097806"/>
                <a:gd name="csY168" fmla="*/ 1521036 h 1843386"/>
                <a:gd name="csX169" fmla="*/ 760899 w 2097806"/>
                <a:gd name="csY169" fmla="*/ 1404302 h 1843386"/>
                <a:gd name="csX170" fmla="*/ 743060 w 2097806"/>
                <a:gd name="csY170" fmla="*/ 1396631 h 1843386"/>
                <a:gd name="csX171" fmla="*/ 743060 w 2097806"/>
                <a:gd name="csY171" fmla="*/ 1396631 h 1843386"/>
                <a:gd name="csX172" fmla="*/ 748728 w 2097806"/>
                <a:gd name="csY172" fmla="*/ 1354774 h 1843386"/>
                <a:gd name="csX173" fmla="*/ 772736 w 2097806"/>
                <a:gd name="csY173" fmla="*/ 1335763 h 1843386"/>
                <a:gd name="csX174" fmla="*/ 814915 w 2097806"/>
                <a:gd name="csY174" fmla="*/ 1274895 h 1843386"/>
                <a:gd name="csX175" fmla="*/ 842757 w 2097806"/>
                <a:gd name="csY175" fmla="*/ 1260720 h 1843386"/>
                <a:gd name="csX176" fmla="*/ 852093 w 2097806"/>
                <a:gd name="csY176" fmla="*/ 1241543 h 1843386"/>
                <a:gd name="csX177" fmla="*/ 849926 w 2097806"/>
                <a:gd name="csY177" fmla="*/ 1223532 h 1843386"/>
                <a:gd name="csX178" fmla="*/ 803745 w 2097806"/>
                <a:gd name="csY178" fmla="*/ 1204355 h 1843386"/>
                <a:gd name="csX179" fmla="*/ 805413 w 2097806"/>
                <a:gd name="csY179" fmla="*/ 1182342 h 1843386"/>
                <a:gd name="csX180" fmla="*/ 816416 w 2097806"/>
                <a:gd name="csY180" fmla="*/ 1179341 h 1843386"/>
                <a:gd name="csX181" fmla="*/ 814415 w 2097806"/>
                <a:gd name="csY181" fmla="*/ 1169502 h 1843386"/>
                <a:gd name="csX182" fmla="*/ 798910 w 2097806"/>
                <a:gd name="csY182" fmla="*/ 1154159 h 1843386"/>
                <a:gd name="csX183" fmla="*/ 798910 w 2097806"/>
                <a:gd name="csY183" fmla="*/ 1143153 h 1843386"/>
                <a:gd name="csX184" fmla="*/ 803745 w 2097806"/>
                <a:gd name="csY184" fmla="*/ 1140485 h 1843386"/>
                <a:gd name="csX185" fmla="*/ 800578 w 2097806"/>
                <a:gd name="csY185" fmla="*/ 1135482 h 1843386"/>
                <a:gd name="csX186" fmla="*/ 805913 w 2097806"/>
                <a:gd name="csY186" fmla="*/ 1132314 h 1843386"/>
                <a:gd name="csX187" fmla="*/ 798410 w 2097806"/>
                <a:gd name="csY187" fmla="*/ 1103464 h 1843386"/>
                <a:gd name="csX188" fmla="*/ 810081 w 2097806"/>
                <a:gd name="csY188" fmla="*/ 1086287 h 1843386"/>
                <a:gd name="csX189" fmla="*/ 804412 w 2097806"/>
                <a:gd name="csY189" fmla="*/ 1080784 h 1843386"/>
                <a:gd name="csX190" fmla="*/ 791242 w 2097806"/>
                <a:gd name="csY190" fmla="*/ 1083953 h 1843386"/>
                <a:gd name="csX191" fmla="*/ 782072 w 2097806"/>
                <a:gd name="csY191" fmla="*/ 1076282 h 1843386"/>
                <a:gd name="csX192" fmla="*/ 788407 w 2097806"/>
                <a:gd name="csY192" fmla="*/ 1053102 h 1843386"/>
                <a:gd name="csX193" fmla="*/ 773570 w 2097806"/>
                <a:gd name="csY193" fmla="*/ 1048766 h 1843386"/>
                <a:gd name="csX194" fmla="*/ 757064 w 2097806"/>
                <a:gd name="csY194" fmla="*/ 1020583 h 1843386"/>
                <a:gd name="csX195" fmla="*/ 733891 w 2097806"/>
                <a:gd name="csY195" fmla="*/ 927530 h 1843386"/>
                <a:gd name="csX196" fmla="*/ 689710 w 2097806"/>
                <a:gd name="csY196" fmla="*/ 865828 h 1843386"/>
                <a:gd name="csX197" fmla="*/ 689877 w 2097806"/>
                <a:gd name="csY197" fmla="*/ 852154 h 1843386"/>
                <a:gd name="csX198" fmla="*/ 717052 w 2097806"/>
                <a:gd name="csY198" fmla="*/ 789118 h 1843386"/>
                <a:gd name="csX199" fmla="*/ 737558 w 2097806"/>
                <a:gd name="csY199" fmla="*/ 771107 h 1843386"/>
                <a:gd name="csX200" fmla="*/ 725555 w 2097806"/>
                <a:gd name="csY200" fmla="*/ 772942 h 1843386"/>
                <a:gd name="csX201" fmla="*/ 724221 w 2097806"/>
                <a:gd name="csY201" fmla="*/ 768105 h 1843386"/>
                <a:gd name="csX202" fmla="*/ 716885 w 2097806"/>
                <a:gd name="csY202" fmla="*/ 770440 h 1843386"/>
                <a:gd name="csX203" fmla="*/ 717719 w 2097806"/>
                <a:gd name="csY203" fmla="*/ 775777 h 1843386"/>
                <a:gd name="csX204" fmla="*/ 714051 w 2097806"/>
                <a:gd name="csY204" fmla="*/ 772108 h 1843386"/>
                <a:gd name="csX205" fmla="*/ 704048 w 2097806"/>
                <a:gd name="csY205" fmla="*/ 776444 h 1843386"/>
                <a:gd name="csX206" fmla="*/ 699880 w 2097806"/>
                <a:gd name="csY206" fmla="*/ 769940 h 1843386"/>
                <a:gd name="csX207" fmla="*/ 718552 w 2097806"/>
                <a:gd name="csY207" fmla="*/ 756599 h 1843386"/>
                <a:gd name="csX208" fmla="*/ 710383 w 2097806"/>
                <a:gd name="csY208" fmla="*/ 753097 h 1843386"/>
                <a:gd name="csX209" fmla="*/ 709216 w 2097806"/>
                <a:gd name="csY209" fmla="*/ 746593 h 1843386"/>
                <a:gd name="csX210" fmla="*/ 672205 w 2097806"/>
                <a:gd name="csY210" fmla="*/ 752263 h 1843386"/>
                <a:gd name="csX211" fmla="*/ 648698 w 2097806"/>
                <a:gd name="csY211" fmla="*/ 731918 h 1843386"/>
                <a:gd name="csX212" fmla="*/ 645530 w 2097806"/>
                <a:gd name="csY212" fmla="*/ 719578 h 1843386"/>
                <a:gd name="csX213" fmla="*/ 627025 w 2097806"/>
                <a:gd name="csY213" fmla="*/ 700734 h 1843386"/>
                <a:gd name="csX214" fmla="*/ 625024 w 2097806"/>
                <a:gd name="csY214" fmla="*/ 668549 h 1843386"/>
                <a:gd name="csX215" fmla="*/ 615521 w 2097806"/>
                <a:gd name="csY215" fmla="*/ 672217 h 1843386"/>
                <a:gd name="csX216" fmla="*/ 603851 w 2097806"/>
                <a:gd name="csY216" fmla="*/ 667715 h 1843386"/>
                <a:gd name="csX217" fmla="*/ 596182 w 2097806"/>
                <a:gd name="csY217" fmla="*/ 655374 h 1843386"/>
                <a:gd name="csX218" fmla="*/ 607185 w 2097806"/>
                <a:gd name="csY218" fmla="*/ 623856 h 1843386"/>
                <a:gd name="csX219" fmla="*/ 599183 w 2097806"/>
                <a:gd name="csY219" fmla="*/ 622522 h 1843386"/>
                <a:gd name="csX220" fmla="*/ 582011 w 2097806"/>
                <a:gd name="csY220" fmla="*/ 634863 h 1843386"/>
                <a:gd name="csX221" fmla="*/ 573508 w 2097806"/>
                <a:gd name="csY221" fmla="*/ 631361 h 1843386"/>
                <a:gd name="csX222" fmla="*/ 580010 w 2097806"/>
                <a:gd name="csY222" fmla="*/ 593506 h 1843386"/>
                <a:gd name="csX223" fmla="*/ 547334 w 2097806"/>
                <a:gd name="csY223" fmla="*/ 620021 h 1843386"/>
                <a:gd name="csX224" fmla="*/ 489149 w 2097806"/>
                <a:gd name="csY224" fmla="*/ 607180 h 1843386"/>
                <a:gd name="csX225" fmla="*/ 465642 w 2097806"/>
                <a:gd name="csY225" fmla="*/ 623189 h 1843386"/>
                <a:gd name="csX226" fmla="*/ 436800 w 2097806"/>
                <a:gd name="csY226" fmla="*/ 602011 h 1843386"/>
                <a:gd name="csX227" fmla="*/ 430298 w 2097806"/>
                <a:gd name="csY227" fmla="*/ 615685 h 1843386"/>
                <a:gd name="csX228" fmla="*/ 417461 w 2097806"/>
                <a:gd name="csY228" fmla="*/ 622689 h 1843386"/>
                <a:gd name="csX229" fmla="*/ 402623 w 2097806"/>
                <a:gd name="csY229" fmla="*/ 620521 h 1843386"/>
                <a:gd name="csX230" fmla="*/ 394454 w 2097806"/>
                <a:gd name="csY230" fmla="*/ 626191 h 1843386"/>
                <a:gd name="csX231" fmla="*/ 384951 w 2097806"/>
                <a:gd name="csY231" fmla="*/ 609015 h 1843386"/>
                <a:gd name="csX232" fmla="*/ 397788 w 2097806"/>
                <a:gd name="csY232" fmla="*/ 604012 h 1843386"/>
                <a:gd name="csX233" fmla="*/ 402790 w 2097806"/>
                <a:gd name="csY233" fmla="*/ 606513 h 1843386"/>
                <a:gd name="csX234" fmla="*/ 412292 w 2097806"/>
                <a:gd name="csY234" fmla="*/ 600176 h 1843386"/>
                <a:gd name="csX235" fmla="*/ 387452 w 2097806"/>
                <a:gd name="csY235" fmla="*/ 584667 h 1843386"/>
                <a:gd name="csX236" fmla="*/ 351941 w 2097806"/>
                <a:gd name="csY236" fmla="*/ 599509 h 1843386"/>
                <a:gd name="csX237" fmla="*/ 333602 w 2097806"/>
                <a:gd name="csY237" fmla="*/ 588836 h 1843386"/>
                <a:gd name="csX238" fmla="*/ 302259 w 2097806"/>
                <a:gd name="csY238" fmla="*/ 584667 h 1843386"/>
                <a:gd name="csX239" fmla="*/ 266581 w 2097806"/>
                <a:gd name="csY239" fmla="*/ 589670 h 1843386"/>
                <a:gd name="csX240" fmla="*/ 251410 w 2097806"/>
                <a:gd name="csY240" fmla="*/ 599176 h 1843386"/>
                <a:gd name="csX241" fmla="*/ 229070 w 2097806"/>
                <a:gd name="csY241" fmla="*/ 595507 h 1843386"/>
                <a:gd name="csX242" fmla="*/ 219400 w 2097806"/>
                <a:gd name="csY242" fmla="*/ 582666 h 1843386"/>
                <a:gd name="csX243" fmla="*/ 203062 w 2097806"/>
                <a:gd name="csY243" fmla="*/ 582833 h 1843386"/>
                <a:gd name="csX244" fmla="*/ 196560 w 2097806"/>
                <a:gd name="csY244" fmla="*/ 576830 h 1843386"/>
                <a:gd name="csX245" fmla="*/ 184723 w 2097806"/>
                <a:gd name="csY245" fmla="*/ 594340 h 1843386"/>
                <a:gd name="csX246" fmla="*/ 178888 w 2097806"/>
                <a:gd name="csY246" fmla="*/ 589503 h 1843386"/>
                <a:gd name="csX247" fmla="*/ 167718 w 2097806"/>
                <a:gd name="csY247" fmla="*/ 597174 h 1843386"/>
                <a:gd name="csX248" fmla="*/ 152046 w 2097806"/>
                <a:gd name="csY248" fmla="*/ 593839 h 1843386"/>
                <a:gd name="csX249" fmla="*/ 134541 w 2097806"/>
                <a:gd name="csY249" fmla="*/ 600676 h 1843386"/>
                <a:gd name="csX250" fmla="*/ 128039 w 2097806"/>
                <a:gd name="csY250" fmla="*/ 606847 h 1843386"/>
                <a:gd name="csX251" fmla="*/ 127706 w 2097806"/>
                <a:gd name="csY251" fmla="*/ 617186 h 1843386"/>
                <a:gd name="csX252" fmla="*/ 84693 w 2097806"/>
                <a:gd name="csY252" fmla="*/ 611349 h 1843386"/>
                <a:gd name="csX253" fmla="*/ 74856 w 2097806"/>
                <a:gd name="csY253" fmla="*/ 615518 h 1843386"/>
                <a:gd name="csX254" fmla="*/ 55684 w 2097806"/>
                <a:gd name="csY254" fmla="*/ 607680 h 1843386"/>
                <a:gd name="csX255" fmla="*/ 46014 w 2097806"/>
                <a:gd name="csY255" fmla="*/ 594840 h 1843386"/>
                <a:gd name="csX256" fmla="*/ 38845 w 2097806"/>
                <a:gd name="csY256" fmla="*/ 599009 h 1843386"/>
                <a:gd name="csX257" fmla="*/ 17505 w 2097806"/>
                <a:gd name="csY257" fmla="*/ 585334 h 1843386"/>
                <a:gd name="csX258" fmla="*/ 14004 w 2097806"/>
                <a:gd name="csY258" fmla="*/ 574328 h 1843386"/>
                <a:gd name="csX259" fmla="*/ 17339 w 2097806"/>
                <a:gd name="csY259" fmla="*/ 568491 h 1843386"/>
                <a:gd name="csX260" fmla="*/ 7669 w 2097806"/>
                <a:gd name="csY260" fmla="*/ 558819 h 1843386"/>
                <a:gd name="csX261" fmla="*/ 11337 w 2097806"/>
                <a:gd name="csY261" fmla="*/ 541476 h 1843386"/>
                <a:gd name="csX262" fmla="*/ 0 w 2097806"/>
                <a:gd name="csY262" fmla="*/ 506289 h 1843386"/>
                <a:gd name="csX263" fmla="*/ 0 w 2097806"/>
                <a:gd name="csY263" fmla="*/ 506289 h 1843386"/>
                <a:gd name="csX264" fmla="*/ 27008 w 2097806"/>
                <a:gd name="csY264" fmla="*/ 483610 h 1843386"/>
                <a:gd name="csX265" fmla="*/ 68187 w 2097806"/>
                <a:gd name="csY265" fmla="*/ 464432 h 1843386"/>
                <a:gd name="csX266" fmla="*/ 105532 w 2097806"/>
                <a:gd name="csY266" fmla="*/ 418572 h 1843386"/>
                <a:gd name="csX267" fmla="*/ 125038 w 2097806"/>
                <a:gd name="csY267" fmla="*/ 409234 h 1843386"/>
                <a:gd name="csX268" fmla="*/ 149879 w 2097806"/>
                <a:gd name="csY268" fmla="*/ 385387 h 1843386"/>
                <a:gd name="csX269" fmla="*/ 154714 w 2097806"/>
                <a:gd name="csY269" fmla="*/ 368877 h 1843386"/>
                <a:gd name="csX270" fmla="*/ 188724 w 2097806"/>
                <a:gd name="csY270" fmla="*/ 317181 h 1843386"/>
                <a:gd name="csX271" fmla="*/ 208564 w 2097806"/>
                <a:gd name="csY271" fmla="*/ 307509 h 1843386"/>
                <a:gd name="csX272" fmla="*/ 280419 w 2097806"/>
                <a:gd name="csY272" fmla="*/ 318515 h 1843386"/>
                <a:gd name="csX273" fmla="*/ 388118 w 2097806"/>
                <a:gd name="csY273" fmla="*/ 295836 h 1843386"/>
                <a:gd name="csX274" fmla="*/ 402623 w 2097806"/>
                <a:gd name="csY274" fmla="*/ 297337 h 1843386"/>
                <a:gd name="csX275" fmla="*/ 419128 w 2097806"/>
                <a:gd name="csY275" fmla="*/ 308676 h 1843386"/>
                <a:gd name="csX276" fmla="*/ 423629 w 2097806"/>
                <a:gd name="csY276" fmla="*/ 341028 h 1843386"/>
                <a:gd name="csX277" fmla="*/ 429964 w 2097806"/>
                <a:gd name="csY277" fmla="*/ 350367 h 1843386"/>
                <a:gd name="csX278" fmla="*/ 494818 w 2097806"/>
                <a:gd name="csY278" fmla="*/ 354369 h 1843386"/>
                <a:gd name="csX279" fmla="*/ 534663 w 2097806"/>
                <a:gd name="csY279" fmla="*/ 363208 h 1843386"/>
                <a:gd name="csX280" fmla="*/ 567673 w 2097806"/>
                <a:gd name="csY280" fmla="*/ 359872 h 1843386"/>
                <a:gd name="csX281" fmla="*/ 639195 w 2097806"/>
                <a:gd name="csY281" fmla="*/ 341862 h 1843386"/>
                <a:gd name="csX282" fmla="*/ 667537 w 2097806"/>
                <a:gd name="csY282" fmla="*/ 342362 h 1843386"/>
                <a:gd name="csX283" fmla="*/ 696212 w 2097806"/>
                <a:gd name="csY283" fmla="*/ 351868 h 1843386"/>
                <a:gd name="csX284" fmla="*/ 741059 w 2097806"/>
                <a:gd name="csY284" fmla="*/ 345697 h 1843386"/>
                <a:gd name="csX285" fmla="*/ 790575 w 2097806"/>
                <a:gd name="csY285" fmla="*/ 305841 h 1843386"/>
                <a:gd name="csX286" fmla="*/ 838089 w 2097806"/>
                <a:gd name="csY286" fmla="*/ 297503 h 1843386"/>
                <a:gd name="csX287" fmla="*/ 894773 w 2097806"/>
                <a:gd name="csY287" fmla="*/ 305675 h 1843386"/>
                <a:gd name="csX288" fmla="*/ 912778 w 2097806"/>
                <a:gd name="csY288" fmla="*/ 331856 h 1843386"/>
                <a:gd name="csX289" fmla="*/ 924949 w 2097806"/>
                <a:gd name="csY289" fmla="*/ 337026 h 1843386"/>
                <a:gd name="csX290" fmla="*/ 973631 w 2097806"/>
                <a:gd name="csY290" fmla="*/ 331189 h 1843386"/>
                <a:gd name="csX291" fmla="*/ 988302 w 2097806"/>
                <a:gd name="csY291" fmla="*/ 317682 h 1843386"/>
                <a:gd name="csX292" fmla="*/ 988468 w 2097806"/>
                <a:gd name="csY292" fmla="*/ 299671 h 1843386"/>
                <a:gd name="csX293" fmla="*/ 958792 w 2097806"/>
                <a:gd name="csY293" fmla="*/ 266986 h 1843386"/>
                <a:gd name="csX294" fmla="*/ 948456 w 2097806"/>
                <a:gd name="csY294" fmla="*/ 241638 h 1843386"/>
                <a:gd name="csX295" fmla="*/ 952957 w 2097806"/>
                <a:gd name="csY295" fmla="*/ 213455 h 1843386"/>
                <a:gd name="csX296" fmla="*/ 968796 w 2097806"/>
                <a:gd name="csY296" fmla="*/ 177935 h 1843386"/>
                <a:gd name="csX297" fmla="*/ 981966 w 2097806"/>
                <a:gd name="csY297" fmla="*/ 164427 h 1843386"/>
                <a:gd name="csX298" fmla="*/ 1003139 w 2097806"/>
                <a:gd name="csY298" fmla="*/ 153421 h 1843386"/>
                <a:gd name="csX299" fmla="*/ 1044652 w 2097806"/>
                <a:gd name="csY299" fmla="*/ 141414 h 1843386"/>
                <a:gd name="csX300" fmla="*/ 1077329 w 2097806"/>
                <a:gd name="csY300" fmla="*/ 125739 h 1843386"/>
                <a:gd name="csX301" fmla="*/ 1133846 w 2097806"/>
                <a:gd name="csY301" fmla="*/ 112231 h 1843386"/>
                <a:gd name="csX302" fmla="*/ 1138181 w 2097806"/>
                <a:gd name="csY302" fmla="*/ 102725 h 1843386"/>
                <a:gd name="csX303" fmla="*/ 1135846 w 2097806"/>
                <a:gd name="csY303" fmla="*/ 90552 h 1843386"/>
                <a:gd name="csX304" fmla="*/ 1110506 w 2097806"/>
                <a:gd name="csY304" fmla="*/ 60201 h 1843386"/>
                <a:gd name="csX305" fmla="*/ 1113506 w 2097806"/>
                <a:gd name="csY305" fmla="*/ 33853 h 1843386"/>
                <a:gd name="csX306" fmla="*/ 1120342 w 2097806"/>
                <a:gd name="csY306" fmla="*/ 24014 h 1843386"/>
                <a:gd name="csX307" fmla="*/ 1135013 w 2097806"/>
                <a:gd name="csY307" fmla="*/ 16009 h 18433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</a:cxnLst>
              <a:rect l="l" t="t" r="r" b="b"/>
              <a:pathLst>
                <a:path w="2097806" h="1843386">
                  <a:moveTo>
                    <a:pt x="1189529" y="6337"/>
                  </a:moveTo>
                  <a:lnTo>
                    <a:pt x="1232376" y="0"/>
                  </a:lnTo>
                  <a:lnTo>
                    <a:pt x="1254883" y="1834"/>
                  </a:lnTo>
                  <a:lnTo>
                    <a:pt x="1377254" y="73876"/>
                  </a:lnTo>
                  <a:lnTo>
                    <a:pt x="1407096" y="84715"/>
                  </a:lnTo>
                  <a:lnTo>
                    <a:pt x="1458612" y="93720"/>
                  </a:lnTo>
                  <a:lnTo>
                    <a:pt x="1469615" y="119735"/>
                  </a:lnTo>
                  <a:lnTo>
                    <a:pt x="1453777" y="179436"/>
                  </a:lnTo>
                  <a:lnTo>
                    <a:pt x="1516463" y="179936"/>
                  </a:lnTo>
                  <a:lnTo>
                    <a:pt x="1560976" y="202616"/>
                  </a:lnTo>
                  <a:lnTo>
                    <a:pt x="1606157" y="215790"/>
                  </a:lnTo>
                  <a:lnTo>
                    <a:pt x="1636999" y="282495"/>
                  </a:lnTo>
                  <a:lnTo>
                    <a:pt x="1669176" y="332857"/>
                  </a:lnTo>
                  <a:lnTo>
                    <a:pt x="1682513" y="341695"/>
                  </a:lnTo>
                  <a:lnTo>
                    <a:pt x="1698852" y="324185"/>
                  </a:lnTo>
                  <a:lnTo>
                    <a:pt x="1721358" y="322518"/>
                  </a:lnTo>
                  <a:lnTo>
                    <a:pt x="1734196" y="288665"/>
                  </a:lnTo>
                  <a:lnTo>
                    <a:pt x="1747700" y="280994"/>
                  </a:lnTo>
                  <a:lnTo>
                    <a:pt x="1791047" y="289165"/>
                  </a:lnTo>
                  <a:lnTo>
                    <a:pt x="1810719" y="314013"/>
                  </a:lnTo>
                  <a:lnTo>
                    <a:pt x="1867903" y="307175"/>
                  </a:lnTo>
                  <a:lnTo>
                    <a:pt x="1930089" y="322518"/>
                  </a:lnTo>
                  <a:lnTo>
                    <a:pt x="1977437" y="326186"/>
                  </a:lnTo>
                  <a:lnTo>
                    <a:pt x="1989107" y="332190"/>
                  </a:lnTo>
                  <a:lnTo>
                    <a:pt x="1990774" y="343530"/>
                  </a:lnTo>
                  <a:lnTo>
                    <a:pt x="1990774" y="343530"/>
                  </a:lnTo>
                  <a:lnTo>
                    <a:pt x="1983105" y="348366"/>
                  </a:lnTo>
                  <a:lnTo>
                    <a:pt x="1975102" y="342362"/>
                  </a:lnTo>
                  <a:lnTo>
                    <a:pt x="1971768" y="347532"/>
                  </a:lnTo>
                  <a:lnTo>
                    <a:pt x="1964933" y="343696"/>
                  </a:lnTo>
                  <a:lnTo>
                    <a:pt x="1957597" y="351701"/>
                  </a:lnTo>
                  <a:lnTo>
                    <a:pt x="1949595" y="351701"/>
                  </a:lnTo>
                  <a:lnTo>
                    <a:pt x="1950762" y="375715"/>
                  </a:lnTo>
                  <a:lnTo>
                    <a:pt x="1942426" y="377216"/>
                  </a:lnTo>
                  <a:lnTo>
                    <a:pt x="1935924" y="390556"/>
                  </a:lnTo>
                  <a:lnTo>
                    <a:pt x="1929089" y="385387"/>
                  </a:lnTo>
                  <a:lnTo>
                    <a:pt x="1924087" y="405899"/>
                  </a:lnTo>
                  <a:lnTo>
                    <a:pt x="1916085" y="409901"/>
                  </a:lnTo>
                  <a:lnTo>
                    <a:pt x="1925254" y="420907"/>
                  </a:lnTo>
                  <a:lnTo>
                    <a:pt x="1913083" y="433081"/>
                  </a:lnTo>
                  <a:lnTo>
                    <a:pt x="1906248" y="459763"/>
                  </a:lnTo>
                  <a:lnTo>
                    <a:pt x="1917752" y="481275"/>
                  </a:lnTo>
                  <a:lnTo>
                    <a:pt x="1914751" y="515795"/>
                  </a:lnTo>
                  <a:lnTo>
                    <a:pt x="1903581" y="554817"/>
                  </a:lnTo>
                  <a:lnTo>
                    <a:pt x="1921920" y="582333"/>
                  </a:lnTo>
                  <a:lnTo>
                    <a:pt x="1882074" y="620521"/>
                  </a:lnTo>
                  <a:lnTo>
                    <a:pt x="1837727" y="633028"/>
                  </a:lnTo>
                  <a:lnTo>
                    <a:pt x="1819888" y="646536"/>
                  </a:lnTo>
                  <a:lnTo>
                    <a:pt x="1770540" y="659877"/>
                  </a:lnTo>
                  <a:lnTo>
                    <a:pt x="1729528" y="772275"/>
                  </a:lnTo>
                  <a:lnTo>
                    <a:pt x="1711856" y="772108"/>
                  </a:lnTo>
                  <a:lnTo>
                    <a:pt x="1707854" y="778945"/>
                  </a:lnTo>
                  <a:lnTo>
                    <a:pt x="1716024" y="821636"/>
                  </a:lnTo>
                  <a:lnTo>
                    <a:pt x="1714857" y="838312"/>
                  </a:lnTo>
                  <a:lnTo>
                    <a:pt x="1661841" y="927030"/>
                  </a:lnTo>
                  <a:lnTo>
                    <a:pt x="1670343" y="938203"/>
                  </a:lnTo>
                  <a:lnTo>
                    <a:pt x="1734863" y="981727"/>
                  </a:lnTo>
                  <a:lnTo>
                    <a:pt x="1755869" y="1007742"/>
                  </a:lnTo>
                  <a:lnTo>
                    <a:pt x="1763538" y="1037426"/>
                  </a:lnTo>
                  <a:lnTo>
                    <a:pt x="1766372" y="1084620"/>
                  </a:lnTo>
                  <a:lnTo>
                    <a:pt x="1763038" y="1091290"/>
                  </a:lnTo>
                  <a:lnTo>
                    <a:pt x="1767206" y="1101296"/>
                  </a:lnTo>
                  <a:lnTo>
                    <a:pt x="1763705" y="1111802"/>
                  </a:lnTo>
                  <a:lnTo>
                    <a:pt x="1768206" y="1123142"/>
                  </a:lnTo>
                  <a:lnTo>
                    <a:pt x="1762704" y="1143487"/>
                  </a:lnTo>
                  <a:lnTo>
                    <a:pt x="1768707" y="1154326"/>
                  </a:lnTo>
                  <a:lnTo>
                    <a:pt x="1759871" y="1164332"/>
                  </a:lnTo>
                  <a:lnTo>
                    <a:pt x="1774875" y="1179841"/>
                  </a:lnTo>
                  <a:lnTo>
                    <a:pt x="1785878" y="1176672"/>
                  </a:lnTo>
                  <a:lnTo>
                    <a:pt x="1785878" y="1176672"/>
                  </a:lnTo>
                  <a:lnTo>
                    <a:pt x="1786045" y="1189179"/>
                  </a:lnTo>
                  <a:lnTo>
                    <a:pt x="1794714" y="1206689"/>
                  </a:lnTo>
                  <a:lnTo>
                    <a:pt x="1801383" y="1215028"/>
                  </a:lnTo>
                  <a:lnTo>
                    <a:pt x="1810886" y="1213693"/>
                  </a:lnTo>
                  <a:lnTo>
                    <a:pt x="1812887" y="1225367"/>
                  </a:lnTo>
                  <a:lnTo>
                    <a:pt x="1820555" y="1230203"/>
                  </a:lnTo>
                  <a:lnTo>
                    <a:pt x="1814887" y="1241543"/>
                  </a:lnTo>
                  <a:lnTo>
                    <a:pt x="1804384" y="1239708"/>
                  </a:lnTo>
                  <a:lnTo>
                    <a:pt x="1802216" y="1248547"/>
                  </a:lnTo>
                  <a:lnTo>
                    <a:pt x="1811553" y="1254884"/>
                  </a:lnTo>
                  <a:lnTo>
                    <a:pt x="1813720" y="1263555"/>
                  </a:lnTo>
                  <a:lnTo>
                    <a:pt x="1845230" y="1275062"/>
                  </a:lnTo>
                  <a:lnTo>
                    <a:pt x="1862735" y="1310749"/>
                  </a:lnTo>
                  <a:lnTo>
                    <a:pt x="1873738" y="1317419"/>
                  </a:lnTo>
                  <a:lnTo>
                    <a:pt x="1891911" y="1358443"/>
                  </a:lnTo>
                  <a:lnTo>
                    <a:pt x="1941426" y="1378121"/>
                  </a:lnTo>
                  <a:lnTo>
                    <a:pt x="1961765" y="1408138"/>
                  </a:lnTo>
                  <a:lnTo>
                    <a:pt x="1982938" y="1413974"/>
                  </a:lnTo>
                  <a:lnTo>
                    <a:pt x="1989440" y="1429150"/>
                  </a:lnTo>
                  <a:lnTo>
                    <a:pt x="2007112" y="1434153"/>
                  </a:lnTo>
                  <a:lnTo>
                    <a:pt x="2014448" y="1441657"/>
                  </a:lnTo>
                  <a:lnTo>
                    <a:pt x="2018283" y="1464170"/>
                  </a:lnTo>
                  <a:lnTo>
                    <a:pt x="2086136" y="1468506"/>
                  </a:lnTo>
                  <a:lnTo>
                    <a:pt x="2097807" y="1484848"/>
                  </a:lnTo>
                  <a:lnTo>
                    <a:pt x="2097807" y="1484848"/>
                  </a:lnTo>
                  <a:lnTo>
                    <a:pt x="2085470" y="1504860"/>
                  </a:lnTo>
                  <a:lnTo>
                    <a:pt x="2077967" y="1531875"/>
                  </a:lnTo>
                  <a:lnTo>
                    <a:pt x="2080468" y="1560391"/>
                  </a:lnTo>
                  <a:lnTo>
                    <a:pt x="2074967" y="1589241"/>
                  </a:lnTo>
                  <a:lnTo>
                    <a:pt x="2046624" y="1632766"/>
                  </a:lnTo>
                  <a:lnTo>
                    <a:pt x="2045791" y="1647274"/>
                  </a:lnTo>
                  <a:lnTo>
                    <a:pt x="2067964" y="1702973"/>
                  </a:lnTo>
                  <a:lnTo>
                    <a:pt x="2023951" y="1797360"/>
                  </a:lnTo>
                  <a:lnTo>
                    <a:pt x="1911250" y="1841886"/>
                  </a:lnTo>
                  <a:lnTo>
                    <a:pt x="1845230" y="1843386"/>
                  </a:lnTo>
                  <a:lnTo>
                    <a:pt x="1845230" y="1843386"/>
                  </a:lnTo>
                  <a:lnTo>
                    <a:pt x="1801550" y="1782352"/>
                  </a:lnTo>
                  <a:lnTo>
                    <a:pt x="1770540" y="1728154"/>
                  </a:lnTo>
                  <a:lnTo>
                    <a:pt x="1755536" y="1661116"/>
                  </a:lnTo>
                  <a:lnTo>
                    <a:pt x="1749200" y="1606751"/>
                  </a:lnTo>
                  <a:lnTo>
                    <a:pt x="1748033" y="1587574"/>
                  </a:lnTo>
                  <a:lnTo>
                    <a:pt x="1759871" y="1540547"/>
                  </a:lnTo>
                  <a:lnTo>
                    <a:pt x="1754535" y="1507361"/>
                  </a:lnTo>
                  <a:lnTo>
                    <a:pt x="1748033" y="1495688"/>
                  </a:lnTo>
                  <a:lnTo>
                    <a:pt x="1736363" y="1488183"/>
                  </a:lnTo>
                  <a:lnTo>
                    <a:pt x="1684514" y="1465837"/>
                  </a:lnTo>
                  <a:lnTo>
                    <a:pt x="1657339" y="1446493"/>
                  </a:lnTo>
                  <a:lnTo>
                    <a:pt x="1619494" y="1399133"/>
                  </a:lnTo>
                  <a:lnTo>
                    <a:pt x="1608991" y="1359110"/>
                  </a:lnTo>
                  <a:lnTo>
                    <a:pt x="1605657" y="1316419"/>
                  </a:lnTo>
                  <a:lnTo>
                    <a:pt x="1618827" y="1299743"/>
                  </a:lnTo>
                  <a:lnTo>
                    <a:pt x="1641334" y="1298409"/>
                  </a:lnTo>
                  <a:lnTo>
                    <a:pt x="1654671" y="1289737"/>
                  </a:lnTo>
                  <a:lnTo>
                    <a:pt x="1655838" y="1272060"/>
                  </a:lnTo>
                  <a:lnTo>
                    <a:pt x="1643335" y="1264389"/>
                  </a:lnTo>
                  <a:lnTo>
                    <a:pt x="1621662" y="1265056"/>
                  </a:lnTo>
                  <a:lnTo>
                    <a:pt x="1591152" y="1281399"/>
                  </a:lnTo>
                  <a:lnTo>
                    <a:pt x="1564978" y="1307080"/>
                  </a:lnTo>
                  <a:lnTo>
                    <a:pt x="1551474" y="1328926"/>
                  </a:lnTo>
                  <a:lnTo>
                    <a:pt x="1531467" y="1336931"/>
                  </a:lnTo>
                  <a:lnTo>
                    <a:pt x="1518797" y="1333762"/>
                  </a:lnTo>
                  <a:lnTo>
                    <a:pt x="1511461" y="1322756"/>
                  </a:lnTo>
                  <a:lnTo>
                    <a:pt x="1509127" y="1300076"/>
                  </a:lnTo>
                  <a:lnTo>
                    <a:pt x="1517296" y="1257552"/>
                  </a:lnTo>
                  <a:lnTo>
                    <a:pt x="1505793" y="1246212"/>
                  </a:lnTo>
                  <a:lnTo>
                    <a:pt x="1490121" y="1246045"/>
                  </a:lnTo>
                  <a:lnTo>
                    <a:pt x="1465114" y="1263222"/>
                  </a:lnTo>
                  <a:lnTo>
                    <a:pt x="1402261" y="1275229"/>
                  </a:lnTo>
                  <a:lnTo>
                    <a:pt x="1391591" y="1285068"/>
                  </a:lnTo>
                  <a:lnTo>
                    <a:pt x="1382089" y="1305913"/>
                  </a:lnTo>
                  <a:lnTo>
                    <a:pt x="1369251" y="1379788"/>
                  </a:lnTo>
                  <a:lnTo>
                    <a:pt x="1357747" y="1390461"/>
                  </a:lnTo>
                  <a:lnTo>
                    <a:pt x="1331406" y="1396464"/>
                  </a:lnTo>
                  <a:lnTo>
                    <a:pt x="1323404" y="1402635"/>
                  </a:lnTo>
                  <a:lnTo>
                    <a:pt x="1327572" y="1445659"/>
                  </a:lnTo>
                  <a:lnTo>
                    <a:pt x="1317402" y="1469006"/>
                  </a:lnTo>
                  <a:lnTo>
                    <a:pt x="1293061" y="1478511"/>
                  </a:lnTo>
                  <a:lnTo>
                    <a:pt x="1280724" y="1497856"/>
                  </a:lnTo>
                  <a:lnTo>
                    <a:pt x="1260885" y="1503692"/>
                  </a:lnTo>
                  <a:lnTo>
                    <a:pt x="1239378" y="1498523"/>
                  </a:lnTo>
                  <a:lnTo>
                    <a:pt x="1216371" y="1474843"/>
                  </a:lnTo>
                  <a:lnTo>
                    <a:pt x="1193531" y="1472174"/>
                  </a:lnTo>
                  <a:lnTo>
                    <a:pt x="1174858" y="1488684"/>
                  </a:lnTo>
                  <a:lnTo>
                    <a:pt x="1154852" y="1529040"/>
                  </a:lnTo>
                  <a:lnTo>
                    <a:pt x="1133346" y="1537545"/>
                  </a:lnTo>
                  <a:lnTo>
                    <a:pt x="1090333" y="1532376"/>
                  </a:lnTo>
                  <a:lnTo>
                    <a:pt x="1031982" y="1488517"/>
                  </a:lnTo>
                  <a:lnTo>
                    <a:pt x="1018311" y="1486516"/>
                  </a:lnTo>
                  <a:lnTo>
                    <a:pt x="1000972" y="1506027"/>
                  </a:lnTo>
                  <a:lnTo>
                    <a:pt x="990135" y="1507195"/>
                  </a:lnTo>
                  <a:lnTo>
                    <a:pt x="983133" y="1503192"/>
                  </a:lnTo>
                  <a:lnTo>
                    <a:pt x="977632" y="1487517"/>
                  </a:lnTo>
                  <a:lnTo>
                    <a:pt x="972463" y="1486516"/>
                  </a:lnTo>
                  <a:lnTo>
                    <a:pt x="959960" y="1495188"/>
                  </a:lnTo>
                  <a:lnTo>
                    <a:pt x="935285" y="1545383"/>
                  </a:lnTo>
                  <a:lnTo>
                    <a:pt x="919947" y="1559391"/>
                  </a:lnTo>
                  <a:lnTo>
                    <a:pt x="890605" y="1564560"/>
                  </a:lnTo>
                  <a:lnTo>
                    <a:pt x="851593" y="1552387"/>
                  </a:lnTo>
                  <a:lnTo>
                    <a:pt x="819917" y="1521036"/>
                  </a:lnTo>
                  <a:lnTo>
                    <a:pt x="760899" y="1404302"/>
                  </a:lnTo>
                  <a:lnTo>
                    <a:pt x="743060" y="1396631"/>
                  </a:lnTo>
                  <a:lnTo>
                    <a:pt x="743060" y="1396631"/>
                  </a:lnTo>
                  <a:lnTo>
                    <a:pt x="748728" y="1354774"/>
                  </a:lnTo>
                  <a:lnTo>
                    <a:pt x="772736" y="1335763"/>
                  </a:lnTo>
                  <a:lnTo>
                    <a:pt x="814915" y="1274895"/>
                  </a:lnTo>
                  <a:lnTo>
                    <a:pt x="842757" y="1260720"/>
                  </a:lnTo>
                  <a:lnTo>
                    <a:pt x="852093" y="1241543"/>
                  </a:lnTo>
                  <a:lnTo>
                    <a:pt x="849926" y="1223532"/>
                  </a:lnTo>
                  <a:lnTo>
                    <a:pt x="803745" y="1204355"/>
                  </a:lnTo>
                  <a:lnTo>
                    <a:pt x="805413" y="1182342"/>
                  </a:lnTo>
                  <a:lnTo>
                    <a:pt x="816416" y="1179341"/>
                  </a:lnTo>
                  <a:lnTo>
                    <a:pt x="814415" y="1169502"/>
                  </a:lnTo>
                  <a:lnTo>
                    <a:pt x="798910" y="1154159"/>
                  </a:lnTo>
                  <a:lnTo>
                    <a:pt x="798910" y="1143153"/>
                  </a:lnTo>
                  <a:lnTo>
                    <a:pt x="803745" y="1140485"/>
                  </a:lnTo>
                  <a:lnTo>
                    <a:pt x="800578" y="1135482"/>
                  </a:lnTo>
                  <a:lnTo>
                    <a:pt x="805913" y="1132314"/>
                  </a:lnTo>
                  <a:lnTo>
                    <a:pt x="798410" y="1103464"/>
                  </a:lnTo>
                  <a:lnTo>
                    <a:pt x="810081" y="1086287"/>
                  </a:lnTo>
                  <a:lnTo>
                    <a:pt x="804412" y="1080784"/>
                  </a:lnTo>
                  <a:lnTo>
                    <a:pt x="791242" y="1083953"/>
                  </a:lnTo>
                  <a:lnTo>
                    <a:pt x="782072" y="1076282"/>
                  </a:lnTo>
                  <a:lnTo>
                    <a:pt x="788407" y="1053102"/>
                  </a:lnTo>
                  <a:lnTo>
                    <a:pt x="773570" y="1048766"/>
                  </a:lnTo>
                  <a:lnTo>
                    <a:pt x="757064" y="1020583"/>
                  </a:lnTo>
                  <a:lnTo>
                    <a:pt x="733891" y="927530"/>
                  </a:lnTo>
                  <a:lnTo>
                    <a:pt x="689710" y="865828"/>
                  </a:lnTo>
                  <a:lnTo>
                    <a:pt x="689877" y="852154"/>
                  </a:lnTo>
                  <a:lnTo>
                    <a:pt x="717052" y="789118"/>
                  </a:lnTo>
                  <a:lnTo>
                    <a:pt x="737558" y="771107"/>
                  </a:lnTo>
                  <a:lnTo>
                    <a:pt x="725555" y="772942"/>
                  </a:lnTo>
                  <a:lnTo>
                    <a:pt x="724221" y="768105"/>
                  </a:lnTo>
                  <a:lnTo>
                    <a:pt x="716885" y="770440"/>
                  </a:lnTo>
                  <a:lnTo>
                    <a:pt x="717719" y="775777"/>
                  </a:lnTo>
                  <a:lnTo>
                    <a:pt x="714051" y="772108"/>
                  </a:lnTo>
                  <a:lnTo>
                    <a:pt x="704048" y="776444"/>
                  </a:lnTo>
                  <a:lnTo>
                    <a:pt x="699880" y="769940"/>
                  </a:lnTo>
                  <a:lnTo>
                    <a:pt x="718552" y="756599"/>
                  </a:lnTo>
                  <a:lnTo>
                    <a:pt x="710383" y="753097"/>
                  </a:lnTo>
                  <a:lnTo>
                    <a:pt x="709216" y="746593"/>
                  </a:lnTo>
                  <a:lnTo>
                    <a:pt x="672205" y="752263"/>
                  </a:lnTo>
                  <a:lnTo>
                    <a:pt x="648698" y="731918"/>
                  </a:lnTo>
                  <a:lnTo>
                    <a:pt x="645530" y="719578"/>
                  </a:lnTo>
                  <a:lnTo>
                    <a:pt x="627025" y="700734"/>
                  </a:lnTo>
                  <a:lnTo>
                    <a:pt x="625024" y="668549"/>
                  </a:lnTo>
                  <a:lnTo>
                    <a:pt x="615521" y="672217"/>
                  </a:lnTo>
                  <a:lnTo>
                    <a:pt x="603851" y="667715"/>
                  </a:lnTo>
                  <a:lnTo>
                    <a:pt x="596182" y="655374"/>
                  </a:lnTo>
                  <a:lnTo>
                    <a:pt x="607185" y="623856"/>
                  </a:lnTo>
                  <a:lnTo>
                    <a:pt x="599183" y="622522"/>
                  </a:lnTo>
                  <a:lnTo>
                    <a:pt x="582011" y="634863"/>
                  </a:lnTo>
                  <a:lnTo>
                    <a:pt x="573508" y="631361"/>
                  </a:lnTo>
                  <a:lnTo>
                    <a:pt x="580010" y="593506"/>
                  </a:lnTo>
                  <a:lnTo>
                    <a:pt x="547334" y="620021"/>
                  </a:lnTo>
                  <a:lnTo>
                    <a:pt x="489149" y="607180"/>
                  </a:lnTo>
                  <a:lnTo>
                    <a:pt x="465642" y="623189"/>
                  </a:lnTo>
                  <a:lnTo>
                    <a:pt x="436800" y="602011"/>
                  </a:lnTo>
                  <a:lnTo>
                    <a:pt x="430298" y="615685"/>
                  </a:lnTo>
                  <a:lnTo>
                    <a:pt x="417461" y="622689"/>
                  </a:lnTo>
                  <a:lnTo>
                    <a:pt x="402623" y="620521"/>
                  </a:lnTo>
                  <a:lnTo>
                    <a:pt x="394454" y="626191"/>
                  </a:lnTo>
                  <a:lnTo>
                    <a:pt x="384951" y="609015"/>
                  </a:lnTo>
                  <a:lnTo>
                    <a:pt x="397788" y="604012"/>
                  </a:lnTo>
                  <a:lnTo>
                    <a:pt x="402790" y="606513"/>
                  </a:lnTo>
                  <a:lnTo>
                    <a:pt x="412292" y="600176"/>
                  </a:lnTo>
                  <a:lnTo>
                    <a:pt x="387452" y="584667"/>
                  </a:lnTo>
                  <a:lnTo>
                    <a:pt x="351941" y="599509"/>
                  </a:lnTo>
                  <a:lnTo>
                    <a:pt x="333602" y="588836"/>
                  </a:lnTo>
                  <a:lnTo>
                    <a:pt x="302259" y="584667"/>
                  </a:lnTo>
                  <a:lnTo>
                    <a:pt x="266581" y="589670"/>
                  </a:lnTo>
                  <a:lnTo>
                    <a:pt x="251410" y="599176"/>
                  </a:lnTo>
                  <a:lnTo>
                    <a:pt x="229070" y="595507"/>
                  </a:lnTo>
                  <a:lnTo>
                    <a:pt x="219400" y="582666"/>
                  </a:lnTo>
                  <a:lnTo>
                    <a:pt x="203062" y="582833"/>
                  </a:lnTo>
                  <a:lnTo>
                    <a:pt x="196560" y="576830"/>
                  </a:lnTo>
                  <a:lnTo>
                    <a:pt x="184723" y="594340"/>
                  </a:lnTo>
                  <a:lnTo>
                    <a:pt x="178888" y="589503"/>
                  </a:lnTo>
                  <a:lnTo>
                    <a:pt x="167718" y="597174"/>
                  </a:lnTo>
                  <a:lnTo>
                    <a:pt x="152046" y="593839"/>
                  </a:lnTo>
                  <a:lnTo>
                    <a:pt x="134541" y="600676"/>
                  </a:lnTo>
                  <a:lnTo>
                    <a:pt x="128039" y="606847"/>
                  </a:lnTo>
                  <a:lnTo>
                    <a:pt x="127706" y="617186"/>
                  </a:lnTo>
                  <a:lnTo>
                    <a:pt x="84693" y="611349"/>
                  </a:lnTo>
                  <a:lnTo>
                    <a:pt x="74856" y="615518"/>
                  </a:lnTo>
                  <a:lnTo>
                    <a:pt x="55684" y="607680"/>
                  </a:lnTo>
                  <a:lnTo>
                    <a:pt x="46014" y="594840"/>
                  </a:lnTo>
                  <a:lnTo>
                    <a:pt x="38845" y="599009"/>
                  </a:lnTo>
                  <a:lnTo>
                    <a:pt x="17505" y="585334"/>
                  </a:lnTo>
                  <a:lnTo>
                    <a:pt x="14004" y="574328"/>
                  </a:lnTo>
                  <a:lnTo>
                    <a:pt x="17339" y="568491"/>
                  </a:lnTo>
                  <a:lnTo>
                    <a:pt x="7669" y="558819"/>
                  </a:lnTo>
                  <a:lnTo>
                    <a:pt x="11337" y="541476"/>
                  </a:lnTo>
                  <a:lnTo>
                    <a:pt x="0" y="506289"/>
                  </a:lnTo>
                  <a:lnTo>
                    <a:pt x="0" y="506289"/>
                  </a:lnTo>
                  <a:lnTo>
                    <a:pt x="27008" y="483610"/>
                  </a:lnTo>
                  <a:lnTo>
                    <a:pt x="68187" y="464432"/>
                  </a:lnTo>
                  <a:lnTo>
                    <a:pt x="105532" y="418572"/>
                  </a:lnTo>
                  <a:lnTo>
                    <a:pt x="125038" y="409234"/>
                  </a:lnTo>
                  <a:lnTo>
                    <a:pt x="149879" y="385387"/>
                  </a:lnTo>
                  <a:lnTo>
                    <a:pt x="154714" y="368877"/>
                  </a:lnTo>
                  <a:lnTo>
                    <a:pt x="188724" y="317181"/>
                  </a:lnTo>
                  <a:lnTo>
                    <a:pt x="208564" y="307509"/>
                  </a:lnTo>
                  <a:lnTo>
                    <a:pt x="280419" y="318515"/>
                  </a:lnTo>
                  <a:lnTo>
                    <a:pt x="388118" y="295836"/>
                  </a:lnTo>
                  <a:lnTo>
                    <a:pt x="402623" y="297337"/>
                  </a:lnTo>
                  <a:lnTo>
                    <a:pt x="419128" y="308676"/>
                  </a:lnTo>
                  <a:lnTo>
                    <a:pt x="423629" y="341028"/>
                  </a:lnTo>
                  <a:lnTo>
                    <a:pt x="429964" y="350367"/>
                  </a:lnTo>
                  <a:lnTo>
                    <a:pt x="494818" y="354369"/>
                  </a:lnTo>
                  <a:lnTo>
                    <a:pt x="534663" y="363208"/>
                  </a:lnTo>
                  <a:lnTo>
                    <a:pt x="567673" y="359872"/>
                  </a:lnTo>
                  <a:lnTo>
                    <a:pt x="639195" y="341862"/>
                  </a:lnTo>
                  <a:lnTo>
                    <a:pt x="667537" y="342362"/>
                  </a:lnTo>
                  <a:lnTo>
                    <a:pt x="696212" y="351868"/>
                  </a:lnTo>
                  <a:lnTo>
                    <a:pt x="741059" y="345697"/>
                  </a:lnTo>
                  <a:lnTo>
                    <a:pt x="790575" y="305841"/>
                  </a:lnTo>
                  <a:lnTo>
                    <a:pt x="838089" y="297503"/>
                  </a:lnTo>
                  <a:lnTo>
                    <a:pt x="894773" y="305675"/>
                  </a:lnTo>
                  <a:lnTo>
                    <a:pt x="912778" y="331856"/>
                  </a:lnTo>
                  <a:lnTo>
                    <a:pt x="924949" y="337026"/>
                  </a:lnTo>
                  <a:lnTo>
                    <a:pt x="973631" y="331189"/>
                  </a:lnTo>
                  <a:lnTo>
                    <a:pt x="988302" y="317682"/>
                  </a:lnTo>
                  <a:lnTo>
                    <a:pt x="988468" y="299671"/>
                  </a:lnTo>
                  <a:lnTo>
                    <a:pt x="958792" y="266986"/>
                  </a:lnTo>
                  <a:lnTo>
                    <a:pt x="948456" y="241638"/>
                  </a:lnTo>
                  <a:lnTo>
                    <a:pt x="952957" y="213455"/>
                  </a:lnTo>
                  <a:lnTo>
                    <a:pt x="968796" y="177935"/>
                  </a:lnTo>
                  <a:lnTo>
                    <a:pt x="981966" y="164427"/>
                  </a:lnTo>
                  <a:lnTo>
                    <a:pt x="1003139" y="153421"/>
                  </a:lnTo>
                  <a:lnTo>
                    <a:pt x="1044652" y="141414"/>
                  </a:lnTo>
                  <a:lnTo>
                    <a:pt x="1077329" y="125739"/>
                  </a:lnTo>
                  <a:lnTo>
                    <a:pt x="1133846" y="112231"/>
                  </a:lnTo>
                  <a:lnTo>
                    <a:pt x="1138181" y="102725"/>
                  </a:lnTo>
                  <a:lnTo>
                    <a:pt x="1135846" y="90552"/>
                  </a:lnTo>
                  <a:lnTo>
                    <a:pt x="1110506" y="60201"/>
                  </a:lnTo>
                  <a:lnTo>
                    <a:pt x="1113506" y="33853"/>
                  </a:lnTo>
                  <a:lnTo>
                    <a:pt x="1120342" y="24014"/>
                  </a:lnTo>
                  <a:lnTo>
                    <a:pt x="1135013" y="160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" name="Serbest Form 16">
              <a:extLst>
                <a:ext uri="{FF2B5EF4-FFF2-40B4-BE49-F238E27FC236}">
                  <a16:creationId xmlns:a16="http://schemas.microsoft.com/office/drawing/2014/main" id="{E2AA4DA4-335E-4BB0-1594-C186B53A34B7}"/>
                </a:ext>
              </a:extLst>
            </p:cNvPr>
            <p:cNvSpPr/>
            <p:nvPr/>
          </p:nvSpPr>
          <p:spPr>
            <a:xfrm>
              <a:off x="5018654" y="6864186"/>
              <a:ext cx="2331378" cy="1172336"/>
            </a:xfrm>
            <a:custGeom>
              <a:avLst/>
              <a:gdLst>
                <a:gd name="csX0" fmla="*/ 1434938 w 2331378"/>
                <a:gd name="csY0" fmla="*/ 4669 h 1172336"/>
                <a:gd name="csX1" fmla="*/ 1440773 w 2331378"/>
                <a:gd name="csY1" fmla="*/ 22179 h 1172336"/>
                <a:gd name="csX2" fmla="*/ 1489288 w 2331378"/>
                <a:gd name="csY2" fmla="*/ 58033 h 1172336"/>
                <a:gd name="csX3" fmla="*/ 1530967 w 2331378"/>
                <a:gd name="csY3" fmla="*/ 71374 h 1172336"/>
                <a:gd name="csX4" fmla="*/ 1576481 w 2331378"/>
                <a:gd name="csY4" fmla="*/ 71541 h 1172336"/>
                <a:gd name="csX5" fmla="*/ 1638333 w 2331378"/>
                <a:gd name="csY5" fmla="*/ 92720 h 1172336"/>
                <a:gd name="csX6" fmla="*/ 1685014 w 2331378"/>
                <a:gd name="csY6" fmla="*/ 86049 h 1172336"/>
                <a:gd name="csX7" fmla="*/ 1742865 w 2331378"/>
                <a:gd name="csY7" fmla="*/ 51529 h 1172336"/>
                <a:gd name="csX8" fmla="*/ 1758203 w 2331378"/>
                <a:gd name="csY8" fmla="*/ 48361 h 1172336"/>
                <a:gd name="csX9" fmla="*/ 1771541 w 2331378"/>
                <a:gd name="csY9" fmla="*/ 53197 h 1172336"/>
                <a:gd name="csX10" fmla="*/ 1780377 w 2331378"/>
                <a:gd name="csY10" fmla="*/ 67705 h 1172336"/>
                <a:gd name="csX11" fmla="*/ 1789212 w 2331378"/>
                <a:gd name="csY11" fmla="*/ 101892 h 1172336"/>
                <a:gd name="csX12" fmla="*/ 1825057 w 2331378"/>
                <a:gd name="csY12" fmla="*/ 137078 h 1172336"/>
                <a:gd name="csX13" fmla="*/ 1826224 w 2331378"/>
                <a:gd name="csY13" fmla="*/ 165261 h 1172336"/>
                <a:gd name="csX14" fmla="*/ 1836727 w 2331378"/>
                <a:gd name="csY14" fmla="*/ 178769 h 1172336"/>
                <a:gd name="csX15" fmla="*/ 1863402 w 2331378"/>
                <a:gd name="csY15" fmla="*/ 251978 h 1172336"/>
                <a:gd name="csX16" fmla="*/ 1902581 w 2331378"/>
                <a:gd name="csY16" fmla="*/ 297336 h 1172336"/>
                <a:gd name="csX17" fmla="*/ 1934424 w 2331378"/>
                <a:gd name="csY17" fmla="*/ 351201 h 1172336"/>
                <a:gd name="csX18" fmla="*/ 1952596 w 2331378"/>
                <a:gd name="csY18" fmla="*/ 368044 h 1172336"/>
                <a:gd name="csX19" fmla="*/ 2058962 w 2331378"/>
                <a:gd name="csY19" fmla="*/ 408567 h 1172336"/>
                <a:gd name="csX20" fmla="*/ 2082969 w 2331378"/>
                <a:gd name="csY20" fmla="*/ 437583 h 1172336"/>
                <a:gd name="csX21" fmla="*/ 2085303 w 2331378"/>
                <a:gd name="csY21" fmla="*/ 481442 h 1172336"/>
                <a:gd name="csX22" fmla="*/ 2096973 w 2331378"/>
                <a:gd name="csY22" fmla="*/ 510959 h 1172336"/>
                <a:gd name="csX23" fmla="*/ 2114312 w 2331378"/>
                <a:gd name="csY23" fmla="*/ 526134 h 1172336"/>
                <a:gd name="csX24" fmla="*/ 2172330 w 2331378"/>
                <a:gd name="csY24" fmla="*/ 556818 h 1172336"/>
                <a:gd name="csX25" fmla="*/ 2179498 w 2331378"/>
                <a:gd name="csY25" fmla="*/ 566323 h 1172336"/>
                <a:gd name="csX26" fmla="*/ 2179498 w 2331378"/>
                <a:gd name="csY26" fmla="*/ 566323 h 1172336"/>
                <a:gd name="csX27" fmla="*/ 2164994 w 2331378"/>
                <a:gd name="csY27" fmla="*/ 656375 h 1172336"/>
                <a:gd name="csX28" fmla="*/ 2173330 w 2331378"/>
                <a:gd name="csY28" fmla="*/ 687059 h 1172336"/>
                <a:gd name="csX29" fmla="*/ 2183166 w 2331378"/>
                <a:gd name="csY29" fmla="*/ 702568 h 1172336"/>
                <a:gd name="csX30" fmla="*/ 2228180 w 2331378"/>
                <a:gd name="csY30" fmla="*/ 741257 h 1172336"/>
                <a:gd name="csX31" fmla="*/ 2273527 w 2331378"/>
                <a:gd name="csY31" fmla="*/ 790452 h 1172336"/>
                <a:gd name="csX32" fmla="*/ 2273527 w 2331378"/>
                <a:gd name="csY32" fmla="*/ 790452 h 1172336"/>
                <a:gd name="csX33" fmla="*/ 2289032 w 2331378"/>
                <a:gd name="csY33" fmla="*/ 864327 h 1172336"/>
                <a:gd name="csX34" fmla="*/ 2331378 w 2331378"/>
                <a:gd name="csY34" fmla="*/ 964885 h 1172336"/>
                <a:gd name="csX35" fmla="*/ 2325210 w 2331378"/>
                <a:gd name="csY35" fmla="*/ 994235 h 1172336"/>
                <a:gd name="csX36" fmla="*/ 2302703 w 2331378"/>
                <a:gd name="csY36" fmla="*/ 1022251 h 1172336"/>
                <a:gd name="csX37" fmla="*/ 2305537 w 2331378"/>
                <a:gd name="csY37" fmla="*/ 1041929 h 1172336"/>
                <a:gd name="csX38" fmla="*/ 2300035 w 2331378"/>
                <a:gd name="csY38" fmla="*/ 1046765 h 1172336"/>
                <a:gd name="csX39" fmla="*/ 2300035 w 2331378"/>
                <a:gd name="csY39" fmla="*/ 1058271 h 1172336"/>
                <a:gd name="csX40" fmla="*/ 2292867 w 2331378"/>
                <a:gd name="csY40" fmla="*/ 1070278 h 1172336"/>
                <a:gd name="csX41" fmla="*/ 2306037 w 2331378"/>
                <a:gd name="csY41" fmla="*/ 1089122 h 1172336"/>
                <a:gd name="csX42" fmla="*/ 2305537 w 2331378"/>
                <a:gd name="csY42" fmla="*/ 1108133 h 1172336"/>
                <a:gd name="csX43" fmla="*/ 2290532 w 2331378"/>
                <a:gd name="csY43" fmla="*/ 1132147 h 1172336"/>
                <a:gd name="csX44" fmla="*/ 2290199 w 2331378"/>
                <a:gd name="csY44" fmla="*/ 1145321 h 1172336"/>
                <a:gd name="csX45" fmla="*/ 2279196 w 2331378"/>
                <a:gd name="csY45" fmla="*/ 1152325 h 1172336"/>
                <a:gd name="csX46" fmla="*/ 2274527 w 2331378"/>
                <a:gd name="csY46" fmla="*/ 1165500 h 1172336"/>
                <a:gd name="csX47" fmla="*/ 2274527 w 2331378"/>
                <a:gd name="csY47" fmla="*/ 1165500 h 1172336"/>
                <a:gd name="csX48" fmla="*/ 2257356 w 2331378"/>
                <a:gd name="csY48" fmla="*/ 1172336 h 1172336"/>
                <a:gd name="csX49" fmla="*/ 2223512 w 2331378"/>
                <a:gd name="csY49" fmla="*/ 1157995 h 1172336"/>
                <a:gd name="csX50" fmla="*/ 2204006 w 2331378"/>
                <a:gd name="csY50" fmla="*/ 1137483 h 1172336"/>
                <a:gd name="csX51" fmla="*/ 2148989 w 2331378"/>
                <a:gd name="csY51" fmla="*/ 1104131 h 1172336"/>
                <a:gd name="csX52" fmla="*/ 2128817 w 2331378"/>
                <a:gd name="csY52" fmla="*/ 1073614 h 1172336"/>
                <a:gd name="csX53" fmla="*/ 2094473 w 2331378"/>
                <a:gd name="csY53" fmla="*/ 1053936 h 1172336"/>
                <a:gd name="csX54" fmla="*/ 2079801 w 2331378"/>
                <a:gd name="csY54" fmla="*/ 1027921 h 1172336"/>
                <a:gd name="csX55" fmla="*/ 2077467 w 2331378"/>
                <a:gd name="csY55" fmla="*/ 1008243 h 1172336"/>
                <a:gd name="csX56" fmla="*/ 2037122 w 2331378"/>
                <a:gd name="csY56" fmla="*/ 966886 h 1172336"/>
                <a:gd name="csX57" fmla="*/ 2001111 w 2331378"/>
                <a:gd name="csY57" fmla="*/ 896179 h 1172336"/>
                <a:gd name="csX58" fmla="*/ 1977437 w 2331378"/>
                <a:gd name="csY58" fmla="*/ 873666 h 1172336"/>
                <a:gd name="csX59" fmla="*/ 1967767 w 2331378"/>
                <a:gd name="csY59" fmla="*/ 854322 h 1172336"/>
                <a:gd name="csX60" fmla="*/ 1940759 w 2331378"/>
                <a:gd name="csY60" fmla="*/ 822636 h 1172336"/>
                <a:gd name="csX61" fmla="*/ 1902247 w 2331378"/>
                <a:gd name="csY61" fmla="*/ 791119 h 1172336"/>
                <a:gd name="csX62" fmla="*/ 1890577 w 2331378"/>
                <a:gd name="csY62" fmla="*/ 789451 h 1172336"/>
                <a:gd name="csX63" fmla="*/ 1887076 w 2331378"/>
                <a:gd name="csY63" fmla="*/ 799457 h 1172336"/>
                <a:gd name="csX64" fmla="*/ 1879740 w 2331378"/>
                <a:gd name="csY64" fmla="*/ 800290 h 1172336"/>
                <a:gd name="csX65" fmla="*/ 1878740 w 2331378"/>
                <a:gd name="csY65" fmla="*/ 790618 h 1172336"/>
                <a:gd name="csX66" fmla="*/ 1860401 w 2331378"/>
                <a:gd name="csY66" fmla="*/ 775776 h 1172336"/>
                <a:gd name="csX67" fmla="*/ 1830559 w 2331378"/>
                <a:gd name="csY67" fmla="*/ 770941 h 1172336"/>
                <a:gd name="csX68" fmla="*/ 1786379 w 2331378"/>
                <a:gd name="csY68" fmla="*/ 749762 h 1172336"/>
                <a:gd name="csX69" fmla="*/ 1753702 w 2331378"/>
                <a:gd name="csY69" fmla="*/ 743425 h 1172336"/>
                <a:gd name="csX70" fmla="*/ 1740364 w 2331378"/>
                <a:gd name="csY70" fmla="*/ 734086 h 1172336"/>
                <a:gd name="csX71" fmla="*/ 1731695 w 2331378"/>
                <a:gd name="csY71" fmla="*/ 736254 h 1172336"/>
                <a:gd name="csX72" fmla="*/ 1731528 w 2331378"/>
                <a:gd name="csY72" fmla="*/ 727582 h 1172336"/>
                <a:gd name="csX73" fmla="*/ 1708355 w 2331378"/>
                <a:gd name="csY73" fmla="*/ 708238 h 1172336"/>
                <a:gd name="csX74" fmla="*/ 1656172 w 2331378"/>
                <a:gd name="csY74" fmla="*/ 697565 h 1172336"/>
                <a:gd name="csX75" fmla="*/ 1636666 w 2331378"/>
                <a:gd name="csY75" fmla="*/ 679222 h 1172336"/>
                <a:gd name="csX76" fmla="*/ 1578148 w 2331378"/>
                <a:gd name="csY76" fmla="*/ 642367 h 1172336"/>
                <a:gd name="csX77" fmla="*/ 1516129 w 2331378"/>
                <a:gd name="csY77" fmla="*/ 614184 h 1172336"/>
                <a:gd name="csX78" fmla="*/ 1464280 w 2331378"/>
                <a:gd name="csY78" fmla="*/ 600176 h 1172336"/>
                <a:gd name="csX79" fmla="*/ 1467948 w 2331378"/>
                <a:gd name="csY79" fmla="*/ 592839 h 1172336"/>
                <a:gd name="csX80" fmla="*/ 1463613 w 2331378"/>
                <a:gd name="csY80" fmla="*/ 585001 h 1172336"/>
                <a:gd name="csX81" fmla="*/ 1446942 w 2331378"/>
                <a:gd name="csY81" fmla="*/ 570826 h 1172336"/>
                <a:gd name="csX82" fmla="*/ 1424268 w 2331378"/>
                <a:gd name="csY82" fmla="*/ 560987 h 1172336"/>
                <a:gd name="csX83" fmla="*/ 1286559 w 2331378"/>
                <a:gd name="csY83" fmla="*/ 539808 h 1172336"/>
                <a:gd name="csX84" fmla="*/ 1201367 w 2331378"/>
                <a:gd name="csY84" fmla="*/ 519630 h 1172336"/>
                <a:gd name="csX85" fmla="*/ 1057823 w 2331378"/>
                <a:gd name="csY85" fmla="*/ 528636 h 1172336"/>
                <a:gd name="csX86" fmla="*/ 1051988 w 2331378"/>
                <a:gd name="csY86" fmla="*/ 523632 h 1172336"/>
                <a:gd name="csX87" fmla="*/ 1032982 w 2331378"/>
                <a:gd name="csY87" fmla="*/ 528469 h 1172336"/>
                <a:gd name="csX88" fmla="*/ 1012142 w 2331378"/>
                <a:gd name="csY88" fmla="*/ 519630 h 1172336"/>
                <a:gd name="csX89" fmla="*/ 990302 w 2331378"/>
                <a:gd name="csY89" fmla="*/ 495783 h 1172336"/>
                <a:gd name="csX90" fmla="*/ 971130 w 2331378"/>
                <a:gd name="csY90" fmla="*/ 499619 h 1172336"/>
                <a:gd name="csX91" fmla="*/ 944455 w 2331378"/>
                <a:gd name="csY91" fmla="*/ 519463 h 1172336"/>
                <a:gd name="csX92" fmla="*/ 905610 w 2331378"/>
                <a:gd name="csY92" fmla="*/ 569992 h 1172336"/>
                <a:gd name="csX93" fmla="*/ 897107 w 2331378"/>
                <a:gd name="csY93" fmla="*/ 632028 h 1172336"/>
                <a:gd name="csX94" fmla="*/ 904443 w 2331378"/>
                <a:gd name="csY94" fmla="*/ 652373 h 1172336"/>
                <a:gd name="csX95" fmla="*/ 901608 w 2331378"/>
                <a:gd name="csY95" fmla="*/ 675219 h 1172336"/>
                <a:gd name="csX96" fmla="*/ 890939 w 2331378"/>
                <a:gd name="csY96" fmla="*/ 698399 h 1172336"/>
                <a:gd name="csX97" fmla="*/ 891939 w 2331378"/>
                <a:gd name="csY97" fmla="*/ 721412 h 1172336"/>
                <a:gd name="csX98" fmla="*/ 899608 w 2331378"/>
                <a:gd name="csY98" fmla="*/ 738422 h 1172336"/>
                <a:gd name="csX99" fmla="*/ 906277 w 2331378"/>
                <a:gd name="csY99" fmla="*/ 743591 h 1172336"/>
                <a:gd name="csX100" fmla="*/ 914112 w 2331378"/>
                <a:gd name="csY100" fmla="*/ 741090 h 1172336"/>
                <a:gd name="csX101" fmla="*/ 916613 w 2331378"/>
                <a:gd name="csY101" fmla="*/ 747093 h 1172336"/>
                <a:gd name="csX102" fmla="*/ 892772 w 2331378"/>
                <a:gd name="csY102" fmla="*/ 790118 h 1172336"/>
                <a:gd name="csX103" fmla="*/ 891439 w 2331378"/>
                <a:gd name="csY103" fmla="*/ 800290 h 1172336"/>
                <a:gd name="csX104" fmla="*/ 881436 w 2331378"/>
                <a:gd name="csY104" fmla="*/ 806627 h 1172336"/>
                <a:gd name="csX105" fmla="*/ 883103 w 2331378"/>
                <a:gd name="csY105" fmla="*/ 816466 h 1172336"/>
                <a:gd name="csX106" fmla="*/ 864597 w 2331378"/>
                <a:gd name="csY106" fmla="*/ 850819 h 1172336"/>
                <a:gd name="csX107" fmla="*/ 858095 w 2331378"/>
                <a:gd name="csY107" fmla="*/ 852987 h 1172336"/>
                <a:gd name="csX108" fmla="*/ 864431 w 2331378"/>
                <a:gd name="csY108" fmla="*/ 862326 h 1172336"/>
                <a:gd name="csX109" fmla="*/ 859262 w 2331378"/>
                <a:gd name="csY109" fmla="*/ 875500 h 1172336"/>
                <a:gd name="csX110" fmla="*/ 839089 w 2331378"/>
                <a:gd name="csY110" fmla="*/ 881504 h 1172336"/>
                <a:gd name="csX111" fmla="*/ 844591 w 2331378"/>
                <a:gd name="csY111" fmla="*/ 888007 h 1172336"/>
                <a:gd name="csX112" fmla="*/ 836422 w 2331378"/>
                <a:gd name="csY112" fmla="*/ 911188 h 1172336"/>
                <a:gd name="csX113" fmla="*/ 842757 w 2331378"/>
                <a:gd name="csY113" fmla="*/ 926529 h 1172336"/>
                <a:gd name="csX114" fmla="*/ 856761 w 2331378"/>
                <a:gd name="csY114" fmla="*/ 936702 h 1172336"/>
                <a:gd name="csX115" fmla="*/ 860596 w 2331378"/>
                <a:gd name="csY115" fmla="*/ 957213 h 1172336"/>
                <a:gd name="csX116" fmla="*/ 871433 w 2331378"/>
                <a:gd name="csY116" fmla="*/ 958048 h 1172336"/>
                <a:gd name="csX117" fmla="*/ 872600 w 2331378"/>
                <a:gd name="csY117" fmla="*/ 966386 h 1172336"/>
                <a:gd name="csX118" fmla="*/ 829086 w 2331378"/>
                <a:gd name="csY118" fmla="*/ 984563 h 1172336"/>
                <a:gd name="csX119" fmla="*/ 831921 w 2331378"/>
                <a:gd name="csY119" fmla="*/ 997570 h 1172336"/>
                <a:gd name="csX120" fmla="*/ 841757 w 2331378"/>
                <a:gd name="csY120" fmla="*/ 994402 h 1172336"/>
                <a:gd name="csX121" fmla="*/ 844091 w 2331378"/>
                <a:gd name="csY121" fmla="*/ 997736 h 1172336"/>
                <a:gd name="csX122" fmla="*/ 843757 w 2331378"/>
                <a:gd name="csY122" fmla="*/ 1014079 h 1172336"/>
                <a:gd name="csX123" fmla="*/ 815249 w 2331378"/>
                <a:gd name="csY123" fmla="*/ 1037093 h 1172336"/>
                <a:gd name="csX124" fmla="*/ 807413 w 2331378"/>
                <a:gd name="csY124" fmla="*/ 1046264 h 1172336"/>
                <a:gd name="csX125" fmla="*/ 807913 w 2331378"/>
                <a:gd name="csY125" fmla="*/ 1052768 h 1172336"/>
                <a:gd name="csX126" fmla="*/ 788407 w 2331378"/>
                <a:gd name="csY126" fmla="*/ 1071279 h 1172336"/>
                <a:gd name="csX127" fmla="*/ 784573 w 2331378"/>
                <a:gd name="csY127" fmla="*/ 1068110 h 1172336"/>
                <a:gd name="csX128" fmla="*/ 787907 w 2331378"/>
                <a:gd name="csY128" fmla="*/ 1045598 h 1172336"/>
                <a:gd name="csX129" fmla="*/ 782239 w 2331378"/>
                <a:gd name="csY129" fmla="*/ 1040261 h 1172336"/>
                <a:gd name="csX130" fmla="*/ 789908 w 2331378"/>
                <a:gd name="csY130" fmla="*/ 1032423 h 1172336"/>
                <a:gd name="csX131" fmla="*/ 791575 w 2331378"/>
                <a:gd name="csY131" fmla="*/ 1020750 h 1172336"/>
                <a:gd name="csX132" fmla="*/ 774903 w 2331378"/>
                <a:gd name="csY132" fmla="*/ 1017415 h 1172336"/>
                <a:gd name="csX133" fmla="*/ 761232 w 2331378"/>
                <a:gd name="csY133" fmla="*/ 1021917 h 1172336"/>
                <a:gd name="csX134" fmla="*/ 732557 w 2331378"/>
                <a:gd name="csY134" fmla="*/ 998404 h 1172336"/>
                <a:gd name="csX135" fmla="*/ 702548 w 2331378"/>
                <a:gd name="csY135" fmla="*/ 983895 h 1172336"/>
                <a:gd name="csX136" fmla="*/ 637861 w 2331378"/>
                <a:gd name="csY136" fmla="*/ 984396 h 1172336"/>
                <a:gd name="csX137" fmla="*/ 612687 w 2331378"/>
                <a:gd name="csY137" fmla="*/ 995402 h 1172336"/>
                <a:gd name="csX138" fmla="*/ 612520 w 2331378"/>
                <a:gd name="csY138" fmla="*/ 1019583 h 1172336"/>
                <a:gd name="csX139" fmla="*/ 605852 w 2331378"/>
                <a:gd name="csY139" fmla="*/ 1025086 h 1172336"/>
                <a:gd name="csX140" fmla="*/ 604018 w 2331378"/>
                <a:gd name="csY140" fmla="*/ 1014580 h 1172336"/>
                <a:gd name="csX141" fmla="*/ 587013 w 2331378"/>
                <a:gd name="csY141" fmla="*/ 1041595 h 1172336"/>
                <a:gd name="csX142" fmla="*/ 567007 w 2331378"/>
                <a:gd name="csY142" fmla="*/ 1038927 h 1172336"/>
                <a:gd name="csX143" fmla="*/ 547000 w 2331378"/>
                <a:gd name="csY143" fmla="*/ 1017081 h 1172336"/>
                <a:gd name="csX144" fmla="*/ 536664 w 2331378"/>
                <a:gd name="csY144" fmla="*/ 1025419 h 1172336"/>
                <a:gd name="csX145" fmla="*/ 536664 w 2331378"/>
                <a:gd name="csY145" fmla="*/ 1029255 h 1172336"/>
                <a:gd name="csX146" fmla="*/ 545667 w 2331378"/>
                <a:gd name="csY146" fmla="*/ 1030756 h 1172336"/>
                <a:gd name="csX147" fmla="*/ 542499 w 2331378"/>
                <a:gd name="csY147" fmla="*/ 1035592 h 1172336"/>
                <a:gd name="csX148" fmla="*/ 501653 w 2331378"/>
                <a:gd name="csY148" fmla="*/ 1061106 h 1172336"/>
                <a:gd name="csX149" fmla="*/ 498152 w 2331378"/>
                <a:gd name="csY149" fmla="*/ 1067443 h 1172336"/>
                <a:gd name="csX150" fmla="*/ 470310 w 2331378"/>
                <a:gd name="csY150" fmla="*/ 1064108 h 1172336"/>
                <a:gd name="csX151" fmla="*/ 459974 w 2331378"/>
                <a:gd name="csY151" fmla="*/ 1052768 h 1172336"/>
                <a:gd name="csX152" fmla="*/ 445469 w 2331378"/>
                <a:gd name="csY152" fmla="*/ 1059606 h 1172336"/>
                <a:gd name="csX153" fmla="*/ 443469 w 2331378"/>
                <a:gd name="csY153" fmla="*/ 1068277 h 1172336"/>
                <a:gd name="csX154" fmla="*/ 431465 w 2331378"/>
                <a:gd name="csY154" fmla="*/ 1070945 h 1172336"/>
                <a:gd name="csX155" fmla="*/ 437800 w 2331378"/>
                <a:gd name="csY155" fmla="*/ 1079450 h 1172336"/>
                <a:gd name="csX156" fmla="*/ 428964 w 2331378"/>
                <a:gd name="csY156" fmla="*/ 1085453 h 1172336"/>
                <a:gd name="csX157" fmla="*/ 409458 w 2331378"/>
                <a:gd name="csY157" fmla="*/ 1090290 h 1172336"/>
                <a:gd name="csX158" fmla="*/ 414627 w 2331378"/>
                <a:gd name="csY158" fmla="*/ 1084286 h 1172336"/>
                <a:gd name="csX159" fmla="*/ 397621 w 2331378"/>
                <a:gd name="csY159" fmla="*/ 1085620 h 1172336"/>
                <a:gd name="csX160" fmla="*/ 404290 w 2331378"/>
                <a:gd name="csY160" fmla="*/ 1089289 h 1172336"/>
                <a:gd name="csX161" fmla="*/ 369780 w 2331378"/>
                <a:gd name="csY161" fmla="*/ 1112803 h 1172336"/>
                <a:gd name="csX162" fmla="*/ 390619 w 2331378"/>
                <a:gd name="csY162" fmla="*/ 1108967 h 1172336"/>
                <a:gd name="csX163" fmla="*/ 354442 w 2331378"/>
                <a:gd name="csY163" fmla="*/ 1135149 h 1172336"/>
                <a:gd name="csX164" fmla="*/ 341938 w 2331378"/>
                <a:gd name="csY164" fmla="*/ 1128812 h 1172336"/>
                <a:gd name="csX165" fmla="*/ 357276 w 2331378"/>
                <a:gd name="csY165" fmla="*/ 1117305 h 1172336"/>
                <a:gd name="csX166" fmla="*/ 350107 w 2331378"/>
                <a:gd name="csY166" fmla="*/ 1115304 h 1172336"/>
                <a:gd name="csX167" fmla="*/ 338937 w 2331378"/>
                <a:gd name="csY167" fmla="*/ 1120641 h 1172336"/>
                <a:gd name="csX168" fmla="*/ 333268 w 2331378"/>
                <a:gd name="csY168" fmla="*/ 1114804 h 1172336"/>
                <a:gd name="csX169" fmla="*/ 328934 w 2331378"/>
                <a:gd name="csY169" fmla="*/ 1118473 h 1172336"/>
                <a:gd name="csX170" fmla="*/ 319264 w 2331378"/>
                <a:gd name="csY170" fmla="*/ 1112969 h 1172336"/>
                <a:gd name="csX171" fmla="*/ 288421 w 2331378"/>
                <a:gd name="csY171" fmla="*/ 1135649 h 1172336"/>
                <a:gd name="csX172" fmla="*/ 286421 w 2331378"/>
                <a:gd name="csY172" fmla="*/ 1122475 h 1172336"/>
                <a:gd name="csX173" fmla="*/ 270416 w 2331378"/>
                <a:gd name="csY173" fmla="*/ 1126977 h 1172336"/>
                <a:gd name="csX174" fmla="*/ 267749 w 2331378"/>
                <a:gd name="csY174" fmla="*/ 1118806 h 1172336"/>
                <a:gd name="csX175" fmla="*/ 253911 w 2331378"/>
                <a:gd name="csY175" fmla="*/ 1107133 h 1172336"/>
                <a:gd name="csX176" fmla="*/ 260246 w 2331378"/>
                <a:gd name="csY176" fmla="*/ 1098961 h 1172336"/>
                <a:gd name="csX177" fmla="*/ 267415 w 2331378"/>
                <a:gd name="csY177" fmla="*/ 1103130 h 1172336"/>
                <a:gd name="csX178" fmla="*/ 264081 w 2331378"/>
                <a:gd name="csY178" fmla="*/ 1084620 h 1172336"/>
                <a:gd name="csX179" fmla="*/ 246575 w 2331378"/>
                <a:gd name="csY179" fmla="*/ 1083119 h 1172336"/>
                <a:gd name="csX180" fmla="*/ 239073 w 2331378"/>
                <a:gd name="csY180" fmla="*/ 1091290 h 1172336"/>
                <a:gd name="csX181" fmla="*/ 221734 w 2331378"/>
                <a:gd name="csY181" fmla="*/ 1092458 h 1172336"/>
                <a:gd name="csX182" fmla="*/ 240407 w 2331378"/>
                <a:gd name="csY182" fmla="*/ 1077949 h 1172336"/>
                <a:gd name="csX183" fmla="*/ 254744 w 2331378"/>
                <a:gd name="csY183" fmla="*/ 1076782 h 1172336"/>
                <a:gd name="csX184" fmla="*/ 238406 w 2331378"/>
                <a:gd name="csY184" fmla="*/ 1074281 h 1172336"/>
                <a:gd name="csX185" fmla="*/ 217900 w 2331378"/>
                <a:gd name="csY185" fmla="*/ 1078950 h 1172336"/>
                <a:gd name="csX186" fmla="*/ 212898 w 2331378"/>
                <a:gd name="csY186" fmla="*/ 1073447 h 1172336"/>
                <a:gd name="csX187" fmla="*/ 163550 w 2331378"/>
                <a:gd name="csY187" fmla="*/ 1073280 h 1172336"/>
                <a:gd name="csX188" fmla="*/ 143211 w 2331378"/>
                <a:gd name="csY188" fmla="*/ 1069111 h 1172336"/>
                <a:gd name="csX189" fmla="*/ 120537 w 2331378"/>
                <a:gd name="csY189" fmla="*/ 1054936 h 1172336"/>
                <a:gd name="csX190" fmla="*/ 110367 w 2331378"/>
                <a:gd name="csY190" fmla="*/ 1054269 h 1172336"/>
                <a:gd name="csX191" fmla="*/ 103532 w 2331378"/>
                <a:gd name="csY191" fmla="*/ 1060439 h 1172336"/>
                <a:gd name="csX192" fmla="*/ 97863 w 2331378"/>
                <a:gd name="csY192" fmla="*/ 1043763 h 1172336"/>
                <a:gd name="csX193" fmla="*/ 106699 w 2331378"/>
                <a:gd name="csY193" fmla="*/ 1030756 h 1172336"/>
                <a:gd name="csX194" fmla="*/ 95863 w 2331378"/>
                <a:gd name="csY194" fmla="*/ 1031590 h 1172336"/>
                <a:gd name="csX195" fmla="*/ 87694 w 2331378"/>
                <a:gd name="csY195" fmla="*/ 1026086 h 1172336"/>
                <a:gd name="csX196" fmla="*/ 73356 w 2331378"/>
                <a:gd name="csY196" fmla="*/ 1027587 h 1172336"/>
                <a:gd name="csX197" fmla="*/ 76357 w 2331378"/>
                <a:gd name="csY197" fmla="*/ 1033257 h 1172336"/>
                <a:gd name="csX198" fmla="*/ 72189 w 2331378"/>
                <a:gd name="csY198" fmla="*/ 1050100 h 1172336"/>
                <a:gd name="csX199" fmla="*/ 63186 w 2331378"/>
                <a:gd name="csY199" fmla="*/ 1055770 h 1172336"/>
                <a:gd name="csX200" fmla="*/ 36345 w 2331378"/>
                <a:gd name="csY200" fmla="*/ 1039594 h 1172336"/>
                <a:gd name="csX201" fmla="*/ 0 w 2331378"/>
                <a:gd name="csY201" fmla="*/ 1004240 h 1172336"/>
                <a:gd name="csX202" fmla="*/ 2668 w 2331378"/>
                <a:gd name="csY202" fmla="*/ 1001072 h 1172336"/>
                <a:gd name="csX203" fmla="*/ 2668 w 2331378"/>
                <a:gd name="csY203" fmla="*/ 1001072 h 1172336"/>
                <a:gd name="csX204" fmla="*/ 13504 w 2331378"/>
                <a:gd name="csY204" fmla="*/ 999071 h 1172336"/>
                <a:gd name="csX205" fmla="*/ 7836 w 2331378"/>
                <a:gd name="csY205" fmla="*/ 990399 h 1172336"/>
                <a:gd name="csX206" fmla="*/ 18673 w 2331378"/>
                <a:gd name="csY206" fmla="*/ 989065 h 1172336"/>
                <a:gd name="csX207" fmla="*/ 21673 w 2331378"/>
                <a:gd name="csY207" fmla="*/ 983228 h 1172336"/>
                <a:gd name="csX208" fmla="*/ 28175 w 2331378"/>
                <a:gd name="csY208" fmla="*/ 989065 h 1172336"/>
                <a:gd name="csX209" fmla="*/ 35844 w 2331378"/>
                <a:gd name="csY209" fmla="*/ 978393 h 1172336"/>
                <a:gd name="csX210" fmla="*/ 33844 w 2331378"/>
                <a:gd name="csY210" fmla="*/ 921360 h 1172336"/>
                <a:gd name="csX211" fmla="*/ 48515 w 2331378"/>
                <a:gd name="csY211" fmla="*/ 915023 h 1172336"/>
                <a:gd name="csX212" fmla="*/ 41179 w 2331378"/>
                <a:gd name="csY212" fmla="*/ 905017 h 1172336"/>
                <a:gd name="csX213" fmla="*/ 42513 w 2331378"/>
                <a:gd name="csY213" fmla="*/ 893677 h 1172336"/>
                <a:gd name="csX214" fmla="*/ 35344 w 2331378"/>
                <a:gd name="csY214" fmla="*/ 887007 h 1172336"/>
                <a:gd name="csX215" fmla="*/ 40846 w 2331378"/>
                <a:gd name="csY215" fmla="*/ 875667 h 1172336"/>
                <a:gd name="csX216" fmla="*/ 51683 w 2331378"/>
                <a:gd name="csY216" fmla="*/ 878669 h 1172336"/>
                <a:gd name="csX217" fmla="*/ 63686 w 2331378"/>
                <a:gd name="csY217" fmla="*/ 862326 h 1172336"/>
                <a:gd name="csX218" fmla="*/ 92695 w 2331378"/>
                <a:gd name="csY218" fmla="*/ 847484 h 1172336"/>
                <a:gd name="csX219" fmla="*/ 159715 w 2331378"/>
                <a:gd name="csY219" fmla="*/ 848485 h 1172336"/>
                <a:gd name="csX220" fmla="*/ 178221 w 2331378"/>
                <a:gd name="csY220" fmla="*/ 842481 h 1172336"/>
                <a:gd name="csX221" fmla="*/ 216400 w 2331378"/>
                <a:gd name="csY221" fmla="*/ 808629 h 1172336"/>
                <a:gd name="csX222" fmla="*/ 225902 w 2331378"/>
                <a:gd name="csY222" fmla="*/ 784615 h 1172336"/>
                <a:gd name="csX223" fmla="*/ 252410 w 2331378"/>
                <a:gd name="csY223" fmla="*/ 746260 h 1172336"/>
                <a:gd name="csX224" fmla="*/ 317097 w 2331378"/>
                <a:gd name="csY224" fmla="*/ 705403 h 1172336"/>
                <a:gd name="csX225" fmla="*/ 338604 w 2331378"/>
                <a:gd name="csY225" fmla="*/ 651705 h 1172336"/>
                <a:gd name="csX226" fmla="*/ 332602 w 2331378"/>
                <a:gd name="csY226" fmla="*/ 594506 h 1172336"/>
                <a:gd name="csX227" fmla="*/ 338103 w 2331378"/>
                <a:gd name="csY227" fmla="*/ 548981 h 1172336"/>
                <a:gd name="csX228" fmla="*/ 374614 w 2331378"/>
                <a:gd name="csY228" fmla="*/ 494116 h 1172336"/>
                <a:gd name="csX229" fmla="*/ 377949 w 2331378"/>
                <a:gd name="csY229" fmla="*/ 479107 h 1172336"/>
                <a:gd name="csX230" fmla="*/ 369113 w 2331378"/>
                <a:gd name="csY230" fmla="*/ 441752 h 1172336"/>
                <a:gd name="csX231" fmla="*/ 342438 w 2331378"/>
                <a:gd name="csY231" fmla="*/ 419240 h 1172336"/>
                <a:gd name="csX232" fmla="*/ 342438 w 2331378"/>
                <a:gd name="csY232" fmla="*/ 419240 h 1172336"/>
                <a:gd name="csX233" fmla="*/ 359610 w 2331378"/>
                <a:gd name="csY233" fmla="*/ 397060 h 1172336"/>
                <a:gd name="csX234" fmla="*/ 402623 w 2331378"/>
                <a:gd name="csY234" fmla="*/ 364542 h 1172336"/>
                <a:gd name="csX235" fmla="*/ 390619 w 2331378"/>
                <a:gd name="csY235" fmla="*/ 301839 h 1172336"/>
                <a:gd name="csX236" fmla="*/ 406958 w 2331378"/>
                <a:gd name="csY236" fmla="*/ 271488 h 1172336"/>
                <a:gd name="csX237" fmla="*/ 445636 w 2331378"/>
                <a:gd name="csY237" fmla="*/ 243306 h 1172336"/>
                <a:gd name="csX238" fmla="*/ 480147 w 2331378"/>
                <a:gd name="csY238" fmla="*/ 205451 h 1172336"/>
                <a:gd name="csX239" fmla="*/ 534330 w 2331378"/>
                <a:gd name="csY239" fmla="*/ 186273 h 1172336"/>
                <a:gd name="csX240" fmla="*/ 560171 w 2331378"/>
                <a:gd name="csY240" fmla="*/ 156089 h 1172336"/>
                <a:gd name="csX241" fmla="*/ 594848 w 2331378"/>
                <a:gd name="csY241" fmla="*/ 138246 h 1172336"/>
                <a:gd name="csX242" fmla="*/ 644197 w 2331378"/>
                <a:gd name="csY242" fmla="*/ 102725 h 1172336"/>
                <a:gd name="csX243" fmla="*/ 695045 w 2331378"/>
                <a:gd name="csY243" fmla="*/ 91719 h 1172336"/>
                <a:gd name="csX244" fmla="*/ 739726 w 2331378"/>
                <a:gd name="csY244" fmla="*/ 96388 h 1172336"/>
                <a:gd name="csX245" fmla="*/ 763233 w 2331378"/>
                <a:gd name="csY245" fmla="*/ 110563 h 1172336"/>
                <a:gd name="csX246" fmla="*/ 791075 w 2331378"/>
                <a:gd name="csY246" fmla="*/ 138079 h 1172336"/>
                <a:gd name="csX247" fmla="*/ 857595 w 2331378"/>
                <a:gd name="csY247" fmla="*/ 168096 h 1172336"/>
                <a:gd name="csX248" fmla="*/ 1066159 w 2331378"/>
                <a:gd name="csY248" fmla="*/ 175100 h 1172336"/>
                <a:gd name="csX249" fmla="*/ 1084498 w 2331378"/>
                <a:gd name="csY249" fmla="*/ 167429 h 1172336"/>
                <a:gd name="csX250" fmla="*/ 1091833 w 2331378"/>
                <a:gd name="csY250" fmla="*/ 158591 h 1172336"/>
                <a:gd name="csX251" fmla="*/ 1112840 w 2331378"/>
                <a:gd name="csY251" fmla="*/ 97222 h 1172336"/>
                <a:gd name="csX252" fmla="*/ 1144683 w 2331378"/>
                <a:gd name="csY252" fmla="*/ 50195 h 1172336"/>
                <a:gd name="csX253" fmla="*/ 1145516 w 2331378"/>
                <a:gd name="csY253" fmla="*/ 38189 h 1172336"/>
                <a:gd name="csX254" fmla="*/ 1125844 w 2331378"/>
                <a:gd name="csY254" fmla="*/ 23680 h 1172336"/>
                <a:gd name="csX255" fmla="*/ 1125844 w 2331378"/>
                <a:gd name="csY255" fmla="*/ 23680 h 1172336"/>
                <a:gd name="csX256" fmla="*/ 1149684 w 2331378"/>
                <a:gd name="csY256" fmla="*/ 20345 h 1172336"/>
                <a:gd name="csX257" fmla="*/ 1170024 w 2331378"/>
                <a:gd name="csY257" fmla="*/ 24514 h 1172336"/>
                <a:gd name="csX258" fmla="*/ 1203867 w 2331378"/>
                <a:gd name="csY258" fmla="*/ 63370 h 1172336"/>
                <a:gd name="csX259" fmla="*/ 1229542 w 2331378"/>
                <a:gd name="csY259" fmla="*/ 74376 h 1172336"/>
                <a:gd name="csX260" fmla="*/ 1241712 w 2331378"/>
                <a:gd name="csY260" fmla="*/ 56699 h 1172336"/>
                <a:gd name="csX261" fmla="*/ 1266887 w 2331378"/>
                <a:gd name="csY261" fmla="*/ 51029 h 1172336"/>
                <a:gd name="csX262" fmla="*/ 1273389 w 2331378"/>
                <a:gd name="csY262" fmla="*/ 39022 h 1172336"/>
                <a:gd name="csX263" fmla="*/ 1298063 w 2331378"/>
                <a:gd name="csY263" fmla="*/ 22346 h 1172336"/>
                <a:gd name="csX264" fmla="*/ 1410764 w 2331378"/>
                <a:gd name="csY264" fmla="*/ 0 h 1172336"/>
                <a:gd name="csX265" fmla="*/ 1434938 w 2331378"/>
                <a:gd name="csY265" fmla="*/ 4669 h 1172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</a:cxnLst>
              <a:rect l="l" t="t" r="r" b="b"/>
              <a:pathLst>
                <a:path w="2331378" h="1172336">
                  <a:moveTo>
                    <a:pt x="1434938" y="4669"/>
                  </a:moveTo>
                  <a:lnTo>
                    <a:pt x="1440773" y="22179"/>
                  </a:lnTo>
                  <a:lnTo>
                    <a:pt x="1489288" y="58033"/>
                  </a:lnTo>
                  <a:lnTo>
                    <a:pt x="1530967" y="71374"/>
                  </a:lnTo>
                  <a:lnTo>
                    <a:pt x="1576481" y="71541"/>
                  </a:lnTo>
                  <a:lnTo>
                    <a:pt x="1638333" y="92720"/>
                  </a:lnTo>
                  <a:lnTo>
                    <a:pt x="1685014" y="86049"/>
                  </a:lnTo>
                  <a:lnTo>
                    <a:pt x="1742865" y="51529"/>
                  </a:lnTo>
                  <a:lnTo>
                    <a:pt x="1758203" y="48361"/>
                  </a:lnTo>
                  <a:lnTo>
                    <a:pt x="1771541" y="53197"/>
                  </a:lnTo>
                  <a:lnTo>
                    <a:pt x="1780377" y="67705"/>
                  </a:lnTo>
                  <a:lnTo>
                    <a:pt x="1789212" y="101892"/>
                  </a:lnTo>
                  <a:lnTo>
                    <a:pt x="1825057" y="137078"/>
                  </a:lnTo>
                  <a:lnTo>
                    <a:pt x="1826224" y="165261"/>
                  </a:lnTo>
                  <a:lnTo>
                    <a:pt x="1836727" y="178769"/>
                  </a:lnTo>
                  <a:lnTo>
                    <a:pt x="1863402" y="251978"/>
                  </a:lnTo>
                  <a:lnTo>
                    <a:pt x="1902581" y="297336"/>
                  </a:lnTo>
                  <a:lnTo>
                    <a:pt x="1934424" y="351201"/>
                  </a:lnTo>
                  <a:lnTo>
                    <a:pt x="1952596" y="368044"/>
                  </a:lnTo>
                  <a:lnTo>
                    <a:pt x="2058962" y="408567"/>
                  </a:lnTo>
                  <a:lnTo>
                    <a:pt x="2082969" y="437583"/>
                  </a:lnTo>
                  <a:lnTo>
                    <a:pt x="2085303" y="481442"/>
                  </a:lnTo>
                  <a:lnTo>
                    <a:pt x="2096973" y="510959"/>
                  </a:lnTo>
                  <a:lnTo>
                    <a:pt x="2114312" y="526134"/>
                  </a:lnTo>
                  <a:lnTo>
                    <a:pt x="2172330" y="556818"/>
                  </a:lnTo>
                  <a:lnTo>
                    <a:pt x="2179498" y="566323"/>
                  </a:lnTo>
                  <a:lnTo>
                    <a:pt x="2179498" y="566323"/>
                  </a:lnTo>
                  <a:lnTo>
                    <a:pt x="2164994" y="656375"/>
                  </a:lnTo>
                  <a:lnTo>
                    <a:pt x="2173330" y="687059"/>
                  </a:lnTo>
                  <a:lnTo>
                    <a:pt x="2183166" y="702568"/>
                  </a:lnTo>
                  <a:lnTo>
                    <a:pt x="2228180" y="741257"/>
                  </a:lnTo>
                  <a:lnTo>
                    <a:pt x="2273527" y="790452"/>
                  </a:lnTo>
                  <a:lnTo>
                    <a:pt x="2273527" y="790452"/>
                  </a:lnTo>
                  <a:lnTo>
                    <a:pt x="2289032" y="864327"/>
                  </a:lnTo>
                  <a:lnTo>
                    <a:pt x="2331378" y="964885"/>
                  </a:lnTo>
                  <a:lnTo>
                    <a:pt x="2325210" y="994235"/>
                  </a:lnTo>
                  <a:lnTo>
                    <a:pt x="2302703" y="1022251"/>
                  </a:lnTo>
                  <a:lnTo>
                    <a:pt x="2305537" y="1041929"/>
                  </a:lnTo>
                  <a:lnTo>
                    <a:pt x="2300035" y="1046765"/>
                  </a:lnTo>
                  <a:lnTo>
                    <a:pt x="2300035" y="1058271"/>
                  </a:lnTo>
                  <a:lnTo>
                    <a:pt x="2292867" y="1070278"/>
                  </a:lnTo>
                  <a:lnTo>
                    <a:pt x="2306037" y="1089122"/>
                  </a:lnTo>
                  <a:lnTo>
                    <a:pt x="2305537" y="1108133"/>
                  </a:lnTo>
                  <a:lnTo>
                    <a:pt x="2290532" y="1132147"/>
                  </a:lnTo>
                  <a:lnTo>
                    <a:pt x="2290199" y="1145321"/>
                  </a:lnTo>
                  <a:lnTo>
                    <a:pt x="2279196" y="1152325"/>
                  </a:lnTo>
                  <a:lnTo>
                    <a:pt x="2274527" y="1165500"/>
                  </a:lnTo>
                  <a:lnTo>
                    <a:pt x="2274527" y="1165500"/>
                  </a:lnTo>
                  <a:lnTo>
                    <a:pt x="2257356" y="1172336"/>
                  </a:lnTo>
                  <a:lnTo>
                    <a:pt x="2223512" y="1157995"/>
                  </a:lnTo>
                  <a:lnTo>
                    <a:pt x="2204006" y="1137483"/>
                  </a:lnTo>
                  <a:lnTo>
                    <a:pt x="2148989" y="1104131"/>
                  </a:lnTo>
                  <a:lnTo>
                    <a:pt x="2128817" y="1073614"/>
                  </a:lnTo>
                  <a:lnTo>
                    <a:pt x="2094473" y="1053936"/>
                  </a:lnTo>
                  <a:lnTo>
                    <a:pt x="2079801" y="1027921"/>
                  </a:lnTo>
                  <a:lnTo>
                    <a:pt x="2077467" y="1008243"/>
                  </a:lnTo>
                  <a:lnTo>
                    <a:pt x="2037122" y="966886"/>
                  </a:lnTo>
                  <a:lnTo>
                    <a:pt x="2001111" y="896179"/>
                  </a:lnTo>
                  <a:lnTo>
                    <a:pt x="1977437" y="873666"/>
                  </a:lnTo>
                  <a:lnTo>
                    <a:pt x="1967767" y="854322"/>
                  </a:lnTo>
                  <a:lnTo>
                    <a:pt x="1940759" y="822636"/>
                  </a:lnTo>
                  <a:lnTo>
                    <a:pt x="1902247" y="791119"/>
                  </a:lnTo>
                  <a:lnTo>
                    <a:pt x="1890577" y="789451"/>
                  </a:lnTo>
                  <a:lnTo>
                    <a:pt x="1887076" y="799457"/>
                  </a:lnTo>
                  <a:lnTo>
                    <a:pt x="1879740" y="800290"/>
                  </a:lnTo>
                  <a:lnTo>
                    <a:pt x="1878740" y="790618"/>
                  </a:lnTo>
                  <a:lnTo>
                    <a:pt x="1860401" y="775776"/>
                  </a:lnTo>
                  <a:lnTo>
                    <a:pt x="1830559" y="770941"/>
                  </a:lnTo>
                  <a:lnTo>
                    <a:pt x="1786379" y="749762"/>
                  </a:lnTo>
                  <a:lnTo>
                    <a:pt x="1753702" y="743425"/>
                  </a:lnTo>
                  <a:lnTo>
                    <a:pt x="1740364" y="734086"/>
                  </a:lnTo>
                  <a:lnTo>
                    <a:pt x="1731695" y="736254"/>
                  </a:lnTo>
                  <a:lnTo>
                    <a:pt x="1731528" y="727582"/>
                  </a:lnTo>
                  <a:lnTo>
                    <a:pt x="1708355" y="708238"/>
                  </a:lnTo>
                  <a:lnTo>
                    <a:pt x="1656172" y="697565"/>
                  </a:lnTo>
                  <a:lnTo>
                    <a:pt x="1636666" y="679222"/>
                  </a:lnTo>
                  <a:lnTo>
                    <a:pt x="1578148" y="642367"/>
                  </a:lnTo>
                  <a:lnTo>
                    <a:pt x="1516129" y="614184"/>
                  </a:lnTo>
                  <a:lnTo>
                    <a:pt x="1464280" y="600176"/>
                  </a:lnTo>
                  <a:lnTo>
                    <a:pt x="1467948" y="592839"/>
                  </a:lnTo>
                  <a:lnTo>
                    <a:pt x="1463613" y="585001"/>
                  </a:lnTo>
                  <a:lnTo>
                    <a:pt x="1446942" y="570826"/>
                  </a:lnTo>
                  <a:lnTo>
                    <a:pt x="1424268" y="560987"/>
                  </a:lnTo>
                  <a:lnTo>
                    <a:pt x="1286559" y="539808"/>
                  </a:lnTo>
                  <a:lnTo>
                    <a:pt x="1201367" y="519630"/>
                  </a:lnTo>
                  <a:lnTo>
                    <a:pt x="1057823" y="528636"/>
                  </a:lnTo>
                  <a:lnTo>
                    <a:pt x="1051988" y="523632"/>
                  </a:lnTo>
                  <a:lnTo>
                    <a:pt x="1032982" y="528469"/>
                  </a:lnTo>
                  <a:lnTo>
                    <a:pt x="1012142" y="519630"/>
                  </a:lnTo>
                  <a:lnTo>
                    <a:pt x="990302" y="495783"/>
                  </a:lnTo>
                  <a:lnTo>
                    <a:pt x="971130" y="499619"/>
                  </a:lnTo>
                  <a:lnTo>
                    <a:pt x="944455" y="519463"/>
                  </a:lnTo>
                  <a:lnTo>
                    <a:pt x="905610" y="569992"/>
                  </a:lnTo>
                  <a:lnTo>
                    <a:pt x="897107" y="632028"/>
                  </a:lnTo>
                  <a:lnTo>
                    <a:pt x="904443" y="652373"/>
                  </a:lnTo>
                  <a:lnTo>
                    <a:pt x="901608" y="675219"/>
                  </a:lnTo>
                  <a:lnTo>
                    <a:pt x="890939" y="698399"/>
                  </a:lnTo>
                  <a:lnTo>
                    <a:pt x="891939" y="721412"/>
                  </a:lnTo>
                  <a:lnTo>
                    <a:pt x="899608" y="738422"/>
                  </a:lnTo>
                  <a:lnTo>
                    <a:pt x="906277" y="743591"/>
                  </a:lnTo>
                  <a:lnTo>
                    <a:pt x="914112" y="741090"/>
                  </a:lnTo>
                  <a:lnTo>
                    <a:pt x="916613" y="747093"/>
                  </a:lnTo>
                  <a:lnTo>
                    <a:pt x="892772" y="790118"/>
                  </a:lnTo>
                  <a:lnTo>
                    <a:pt x="891439" y="800290"/>
                  </a:lnTo>
                  <a:lnTo>
                    <a:pt x="881436" y="806627"/>
                  </a:lnTo>
                  <a:lnTo>
                    <a:pt x="883103" y="816466"/>
                  </a:lnTo>
                  <a:lnTo>
                    <a:pt x="864597" y="850819"/>
                  </a:lnTo>
                  <a:lnTo>
                    <a:pt x="858095" y="852987"/>
                  </a:lnTo>
                  <a:lnTo>
                    <a:pt x="864431" y="862326"/>
                  </a:lnTo>
                  <a:lnTo>
                    <a:pt x="859262" y="875500"/>
                  </a:lnTo>
                  <a:lnTo>
                    <a:pt x="839089" y="881504"/>
                  </a:lnTo>
                  <a:lnTo>
                    <a:pt x="844591" y="888007"/>
                  </a:lnTo>
                  <a:lnTo>
                    <a:pt x="836422" y="911188"/>
                  </a:lnTo>
                  <a:lnTo>
                    <a:pt x="842757" y="926529"/>
                  </a:lnTo>
                  <a:lnTo>
                    <a:pt x="856761" y="936702"/>
                  </a:lnTo>
                  <a:lnTo>
                    <a:pt x="860596" y="957213"/>
                  </a:lnTo>
                  <a:lnTo>
                    <a:pt x="871433" y="958048"/>
                  </a:lnTo>
                  <a:lnTo>
                    <a:pt x="872600" y="966386"/>
                  </a:lnTo>
                  <a:lnTo>
                    <a:pt x="829086" y="984563"/>
                  </a:lnTo>
                  <a:lnTo>
                    <a:pt x="831921" y="997570"/>
                  </a:lnTo>
                  <a:lnTo>
                    <a:pt x="841757" y="994402"/>
                  </a:lnTo>
                  <a:lnTo>
                    <a:pt x="844091" y="997736"/>
                  </a:lnTo>
                  <a:lnTo>
                    <a:pt x="843757" y="1014079"/>
                  </a:lnTo>
                  <a:lnTo>
                    <a:pt x="815249" y="1037093"/>
                  </a:lnTo>
                  <a:lnTo>
                    <a:pt x="807413" y="1046264"/>
                  </a:lnTo>
                  <a:lnTo>
                    <a:pt x="807913" y="1052768"/>
                  </a:lnTo>
                  <a:lnTo>
                    <a:pt x="788407" y="1071279"/>
                  </a:lnTo>
                  <a:lnTo>
                    <a:pt x="784573" y="1068110"/>
                  </a:lnTo>
                  <a:lnTo>
                    <a:pt x="787907" y="1045598"/>
                  </a:lnTo>
                  <a:lnTo>
                    <a:pt x="782239" y="1040261"/>
                  </a:lnTo>
                  <a:lnTo>
                    <a:pt x="789908" y="1032423"/>
                  </a:lnTo>
                  <a:lnTo>
                    <a:pt x="791575" y="1020750"/>
                  </a:lnTo>
                  <a:lnTo>
                    <a:pt x="774903" y="1017415"/>
                  </a:lnTo>
                  <a:lnTo>
                    <a:pt x="761232" y="1021917"/>
                  </a:lnTo>
                  <a:lnTo>
                    <a:pt x="732557" y="998404"/>
                  </a:lnTo>
                  <a:lnTo>
                    <a:pt x="702548" y="983895"/>
                  </a:lnTo>
                  <a:lnTo>
                    <a:pt x="637861" y="984396"/>
                  </a:lnTo>
                  <a:lnTo>
                    <a:pt x="612687" y="995402"/>
                  </a:lnTo>
                  <a:lnTo>
                    <a:pt x="612520" y="1019583"/>
                  </a:lnTo>
                  <a:lnTo>
                    <a:pt x="605852" y="1025086"/>
                  </a:lnTo>
                  <a:lnTo>
                    <a:pt x="604018" y="1014580"/>
                  </a:lnTo>
                  <a:lnTo>
                    <a:pt x="587013" y="1041595"/>
                  </a:lnTo>
                  <a:lnTo>
                    <a:pt x="567007" y="1038927"/>
                  </a:lnTo>
                  <a:lnTo>
                    <a:pt x="547000" y="1017081"/>
                  </a:lnTo>
                  <a:lnTo>
                    <a:pt x="536664" y="1025419"/>
                  </a:lnTo>
                  <a:lnTo>
                    <a:pt x="536664" y="1029255"/>
                  </a:lnTo>
                  <a:lnTo>
                    <a:pt x="545667" y="1030756"/>
                  </a:lnTo>
                  <a:lnTo>
                    <a:pt x="542499" y="1035592"/>
                  </a:lnTo>
                  <a:lnTo>
                    <a:pt x="501653" y="1061106"/>
                  </a:lnTo>
                  <a:lnTo>
                    <a:pt x="498152" y="1067443"/>
                  </a:lnTo>
                  <a:lnTo>
                    <a:pt x="470310" y="1064108"/>
                  </a:lnTo>
                  <a:lnTo>
                    <a:pt x="459974" y="1052768"/>
                  </a:lnTo>
                  <a:lnTo>
                    <a:pt x="445469" y="1059606"/>
                  </a:lnTo>
                  <a:lnTo>
                    <a:pt x="443469" y="1068277"/>
                  </a:lnTo>
                  <a:lnTo>
                    <a:pt x="431465" y="1070945"/>
                  </a:lnTo>
                  <a:lnTo>
                    <a:pt x="437800" y="1079450"/>
                  </a:lnTo>
                  <a:lnTo>
                    <a:pt x="428964" y="1085453"/>
                  </a:lnTo>
                  <a:lnTo>
                    <a:pt x="409458" y="1090290"/>
                  </a:lnTo>
                  <a:lnTo>
                    <a:pt x="414627" y="1084286"/>
                  </a:lnTo>
                  <a:lnTo>
                    <a:pt x="397621" y="1085620"/>
                  </a:lnTo>
                  <a:lnTo>
                    <a:pt x="404290" y="1089289"/>
                  </a:lnTo>
                  <a:lnTo>
                    <a:pt x="369780" y="1112803"/>
                  </a:lnTo>
                  <a:lnTo>
                    <a:pt x="390619" y="1108967"/>
                  </a:lnTo>
                  <a:lnTo>
                    <a:pt x="354442" y="1135149"/>
                  </a:lnTo>
                  <a:lnTo>
                    <a:pt x="341938" y="1128812"/>
                  </a:lnTo>
                  <a:lnTo>
                    <a:pt x="357276" y="1117305"/>
                  </a:lnTo>
                  <a:lnTo>
                    <a:pt x="350107" y="1115304"/>
                  </a:lnTo>
                  <a:lnTo>
                    <a:pt x="338937" y="1120641"/>
                  </a:lnTo>
                  <a:lnTo>
                    <a:pt x="333268" y="1114804"/>
                  </a:lnTo>
                  <a:lnTo>
                    <a:pt x="328934" y="1118473"/>
                  </a:lnTo>
                  <a:lnTo>
                    <a:pt x="319264" y="1112969"/>
                  </a:lnTo>
                  <a:lnTo>
                    <a:pt x="288421" y="1135649"/>
                  </a:lnTo>
                  <a:lnTo>
                    <a:pt x="286421" y="1122475"/>
                  </a:lnTo>
                  <a:lnTo>
                    <a:pt x="270416" y="1126977"/>
                  </a:lnTo>
                  <a:lnTo>
                    <a:pt x="267749" y="1118806"/>
                  </a:lnTo>
                  <a:lnTo>
                    <a:pt x="253911" y="1107133"/>
                  </a:lnTo>
                  <a:lnTo>
                    <a:pt x="260246" y="1098961"/>
                  </a:lnTo>
                  <a:lnTo>
                    <a:pt x="267415" y="1103130"/>
                  </a:lnTo>
                  <a:lnTo>
                    <a:pt x="264081" y="1084620"/>
                  </a:lnTo>
                  <a:lnTo>
                    <a:pt x="246575" y="1083119"/>
                  </a:lnTo>
                  <a:lnTo>
                    <a:pt x="239073" y="1091290"/>
                  </a:lnTo>
                  <a:lnTo>
                    <a:pt x="221734" y="1092458"/>
                  </a:lnTo>
                  <a:lnTo>
                    <a:pt x="240407" y="1077949"/>
                  </a:lnTo>
                  <a:lnTo>
                    <a:pt x="254744" y="1076782"/>
                  </a:lnTo>
                  <a:lnTo>
                    <a:pt x="238406" y="1074281"/>
                  </a:lnTo>
                  <a:lnTo>
                    <a:pt x="217900" y="1078950"/>
                  </a:lnTo>
                  <a:lnTo>
                    <a:pt x="212898" y="1073447"/>
                  </a:lnTo>
                  <a:lnTo>
                    <a:pt x="163550" y="1073280"/>
                  </a:lnTo>
                  <a:lnTo>
                    <a:pt x="143211" y="1069111"/>
                  </a:lnTo>
                  <a:lnTo>
                    <a:pt x="120537" y="1054936"/>
                  </a:lnTo>
                  <a:lnTo>
                    <a:pt x="110367" y="1054269"/>
                  </a:lnTo>
                  <a:lnTo>
                    <a:pt x="103532" y="1060439"/>
                  </a:lnTo>
                  <a:lnTo>
                    <a:pt x="97863" y="1043763"/>
                  </a:lnTo>
                  <a:lnTo>
                    <a:pt x="106699" y="1030756"/>
                  </a:lnTo>
                  <a:lnTo>
                    <a:pt x="95863" y="1031590"/>
                  </a:lnTo>
                  <a:lnTo>
                    <a:pt x="87694" y="1026086"/>
                  </a:lnTo>
                  <a:lnTo>
                    <a:pt x="73356" y="1027587"/>
                  </a:lnTo>
                  <a:lnTo>
                    <a:pt x="76357" y="1033257"/>
                  </a:lnTo>
                  <a:lnTo>
                    <a:pt x="72189" y="1050100"/>
                  </a:lnTo>
                  <a:lnTo>
                    <a:pt x="63186" y="1055770"/>
                  </a:lnTo>
                  <a:lnTo>
                    <a:pt x="36345" y="1039594"/>
                  </a:lnTo>
                  <a:lnTo>
                    <a:pt x="0" y="1004240"/>
                  </a:lnTo>
                  <a:lnTo>
                    <a:pt x="2668" y="1001072"/>
                  </a:lnTo>
                  <a:lnTo>
                    <a:pt x="2668" y="1001072"/>
                  </a:lnTo>
                  <a:lnTo>
                    <a:pt x="13504" y="999071"/>
                  </a:lnTo>
                  <a:lnTo>
                    <a:pt x="7836" y="990399"/>
                  </a:lnTo>
                  <a:lnTo>
                    <a:pt x="18673" y="989065"/>
                  </a:lnTo>
                  <a:lnTo>
                    <a:pt x="21673" y="983228"/>
                  </a:lnTo>
                  <a:lnTo>
                    <a:pt x="28175" y="989065"/>
                  </a:lnTo>
                  <a:lnTo>
                    <a:pt x="35844" y="978393"/>
                  </a:lnTo>
                  <a:lnTo>
                    <a:pt x="33844" y="921360"/>
                  </a:lnTo>
                  <a:lnTo>
                    <a:pt x="48515" y="915023"/>
                  </a:lnTo>
                  <a:lnTo>
                    <a:pt x="41179" y="905017"/>
                  </a:lnTo>
                  <a:lnTo>
                    <a:pt x="42513" y="893677"/>
                  </a:lnTo>
                  <a:lnTo>
                    <a:pt x="35344" y="887007"/>
                  </a:lnTo>
                  <a:lnTo>
                    <a:pt x="40846" y="875667"/>
                  </a:lnTo>
                  <a:lnTo>
                    <a:pt x="51683" y="878669"/>
                  </a:lnTo>
                  <a:lnTo>
                    <a:pt x="63686" y="862326"/>
                  </a:lnTo>
                  <a:lnTo>
                    <a:pt x="92695" y="847484"/>
                  </a:lnTo>
                  <a:lnTo>
                    <a:pt x="159715" y="848485"/>
                  </a:lnTo>
                  <a:lnTo>
                    <a:pt x="178221" y="842481"/>
                  </a:lnTo>
                  <a:lnTo>
                    <a:pt x="216400" y="808629"/>
                  </a:lnTo>
                  <a:lnTo>
                    <a:pt x="225902" y="784615"/>
                  </a:lnTo>
                  <a:lnTo>
                    <a:pt x="252410" y="746260"/>
                  </a:lnTo>
                  <a:lnTo>
                    <a:pt x="317097" y="705403"/>
                  </a:lnTo>
                  <a:lnTo>
                    <a:pt x="338604" y="651705"/>
                  </a:lnTo>
                  <a:lnTo>
                    <a:pt x="332602" y="594506"/>
                  </a:lnTo>
                  <a:lnTo>
                    <a:pt x="338103" y="548981"/>
                  </a:lnTo>
                  <a:lnTo>
                    <a:pt x="374614" y="494116"/>
                  </a:lnTo>
                  <a:lnTo>
                    <a:pt x="377949" y="479107"/>
                  </a:lnTo>
                  <a:lnTo>
                    <a:pt x="369113" y="441752"/>
                  </a:lnTo>
                  <a:lnTo>
                    <a:pt x="342438" y="419240"/>
                  </a:lnTo>
                  <a:lnTo>
                    <a:pt x="342438" y="419240"/>
                  </a:lnTo>
                  <a:lnTo>
                    <a:pt x="359610" y="397060"/>
                  </a:lnTo>
                  <a:lnTo>
                    <a:pt x="402623" y="364542"/>
                  </a:lnTo>
                  <a:lnTo>
                    <a:pt x="390619" y="301839"/>
                  </a:lnTo>
                  <a:lnTo>
                    <a:pt x="406958" y="271488"/>
                  </a:lnTo>
                  <a:lnTo>
                    <a:pt x="445636" y="243306"/>
                  </a:lnTo>
                  <a:lnTo>
                    <a:pt x="480147" y="205451"/>
                  </a:lnTo>
                  <a:lnTo>
                    <a:pt x="534330" y="186273"/>
                  </a:lnTo>
                  <a:lnTo>
                    <a:pt x="560171" y="156089"/>
                  </a:lnTo>
                  <a:lnTo>
                    <a:pt x="594848" y="138246"/>
                  </a:lnTo>
                  <a:lnTo>
                    <a:pt x="644197" y="102725"/>
                  </a:lnTo>
                  <a:lnTo>
                    <a:pt x="695045" y="91719"/>
                  </a:lnTo>
                  <a:lnTo>
                    <a:pt x="739726" y="96388"/>
                  </a:lnTo>
                  <a:lnTo>
                    <a:pt x="763233" y="110563"/>
                  </a:lnTo>
                  <a:lnTo>
                    <a:pt x="791075" y="138079"/>
                  </a:lnTo>
                  <a:lnTo>
                    <a:pt x="857595" y="168096"/>
                  </a:lnTo>
                  <a:lnTo>
                    <a:pt x="1066159" y="175100"/>
                  </a:lnTo>
                  <a:lnTo>
                    <a:pt x="1084498" y="167429"/>
                  </a:lnTo>
                  <a:lnTo>
                    <a:pt x="1091833" y="158591"/>
                  </a:lnTo>
                  <a:lnTo>
                    <a:pt x="1112840" y="97222"/>
                  </a:lnTo>
                  <a:lnTo>
                    <a:pt x="1144683" y="50195"/>
                  </a:lnTo>
                  <a:lnTo>
                    <a:pt x="1145516" y="38189"/>
                  </a:lnTo>
                  <a:lnTo>
                    <a:pt x="1125844" y="23680"/>
                  </a:lnTo>
                  <a:lnTo>
                    <a:pt x="1125844" y="23680"/>
                  </a:lnTo>
                  <a:lnTo>
                    <a:pt x="1149684" y="20345"/>
                  </a:lnTo>
                  <a:lnTo>
                    <a:pt x="1170024" y="24514"/>
                  </a:lnTo>
                  <a:lnTo>
                    <a:pt x="1203867" y="63370"/>
                  </a:lnTo>
                  <a:lnTo>
                    <a:pt x="1229542" y="74376"/>
                  </a:lnTo>
                  <a:lnTo>
                    <a:pt x="1241712" y="56699"/>
                  </a:lnTo>
                  <a:lnTo>
                    <a:pt x="1266887" y="51029"/>
                  </a:lnTo>
                  <a:lnTo>
                    <a:pt x="1273389" y="39022"/>
                  </a:lnTo>
                  <a:lnTo>
                    <a:pt x="1298063" y="22346"/>
                  </a:lnTo>
                  <a:lnTo>
                    <a:pt x="1410764" y="0"/>
                  </a:lnTo>
                  <a:lnTo>
                    <a:pt x="1434938" y="4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" name="Serbest Form 17">
              <a:extLst>
                <a:ext uri="{FF2B5EF4-FFF2-40B4-BE49-F238E27FC236}">
                  <a16:creationId xmlns:a16="http://schemas.microsoft.com/office/drawing/2014/main" id="{BCE92E8C-2CC5-7DB3-C43C-E480B7010EC1}"/>
                </a:ext>
              </a:extLst>
            </p:cNvPr>
            <p:cNvSpPr/>
            <p:nvPr/>
          </p:nvSpPr>
          <p:spPr>
            <a:xfrm>
              <a:off x="14017566" y="3173411"/>
              <a:ext cx="831420" cy="855989"/>
            </a:xfrm>
            <a:custGeom>
              <a:avLst/>
              <a:gdLst>
                <a:gd name="csX0" fmla="*/ 264081 w 831420"/>
                <a:gd name="csY0" fmla="*/ 0 h 855989"/>
                <a:gd name="csX1" fmla="*/ 291923 w 831420"/>
                <a:gd name="csY1" fmla="*/ 8171 h 855989"/>
                <a:gd name="csX2" fmla="*/ 317764 w 831420"/>
                <a:gd name="csY2" fmla="*/ 22513 h 855989"/>
                <a:gd name="csX3" fmla="*/ 328933 w 831420"/>
                <a:gd name="csY3" fmla="*/ 12507 h 855989"/>
                <a:gd name="csX4" fmla="*/ 359443 w 831420"/>
                <a:gd name="csY4" fmla="*/ 16009 h 855989"/>
                <a:gd name="csX5" fmla="*/ 355275 w 831420"/>
                <a:gd name="csY5" fmla="*/ 38355 h 855989"/>
                <a:gd name="csX6" fmla="*/ 348606 w 831420"/>
                <a:gd name="csY6" fmla="*/ 43025 h 855989"/>
                <a:gd name="csX7" fmla="*/ 345939 w 831420"/>
                <a:gd name="csY7" fmla="*/ 57700 h 855989"/>
                <a:gd name="csX8" fmla="*/ 333435 w 831420"/>
                <a:gd name="csY8" fmla="*/ 76711 h 855989"/>
                <a:gd name="csX9" fmla="*/ 338270 w 831420"/>
                <a:gd name="csY9" fmla="*/ 85882 h 855989"/>
                <a:gd name="csX10" fmla="*/ 335936 w 831420"/>
                <a:gd name="csY10" fmla="*/ 97055 h 855989"/>
                <a:gd name="csX11" fmla="*/ 368445 w 831420"/>
                <a:gd name="csY11" fmla="*/ 119568 h 855989"/>
                <a:gd name="csX12" fmla="*/ 373614 w 831420"/>
                <a:gd name="csY12" fmla="*/ 118901 h 855989"/>
                <a:gd name="csX13" fmla="*/ 379949 w 831420"/>
                <a:gd name="csY13" fmla="*/ 96222 h 855989"/>
                <a:gd name="csX14" fmla="*/ 388952 w 831420"/>
                <a:gd name="csY14" fmla="*/ 90385 h 855989"/>
                <a:gd name="csX15" fmla="*/ 402789 w 831420"/>
                <a:gd name="csY15" fmla="*/ 93220 h 855989"/>
                <a:gd name="csX16" fmla="*/ 402789 w 831420"/>
                <a:gd name="csY16" fmla="*/ 113231 h 855989"/>
                <a:gd name="csX17" fmla="*/ 421296 w 831420"/>
                <a:gd name="csY17" fmla="*/ 119068 h 855989"/>
                <a:gd name="csX18" fmla="*/ 433132 w 831420"/>
                <a:gd name="csY18" fmla="*/ 132743 h 855989"/>
                <a:gd name="csX19" fmla="*/ 449804 w 831420"/>
                <a:gd name="csY19" fmla="*/ 139246 h 855989"/>
                <a:gd name="csX20" fmla="*/ 449638 w 831420"/>
                <a:gd name="csY20" fmla="*/ 155089 h 855989"/>
                <a:gd name="csX21" fmla="*/ 464475 w 831420"/>
                <a:gd name="csY21" fmla="*/ 162760 h 855989"/>
                <a:gd name="csX22" fmla="*/ 463975 w 831420"/>
                <a:gd name="csY22" fmla="*/ 174099 h 855989"/>
                <a:gd name="csX23" fmla="*/ 475312 w 831420"/>
                <a:gd name="csY23" fmla="*/ 180270 h 855989"/>
                <a:gd name="csX24" fmla="*/ 486315 w 831420"/>
                <a:gd name="csY24" fmla="*/ 208286 h 855989"/>
                <a:gd name="csX25" fmla="*/ 495318 w 831420"/>
                <a:gd name="csY25" fmla="*/ 213122 h 855989"/>
                <a:gd name="csX26" fmla="*/ 502820 w 831420"/>
                <a:gd name="csY26" fmla="*/ 206285 h 855989"/>
                <a:gd name="csX27" fmla="*/ 512157 w 831420"/>
                <a:gd name="csY27" fmla="*/ 216457 h 855989"/>
                <a:gd name="csX28" fmla="*/ 537998 w 831420"/>
                <a:gd name="csY28" fmla="*/ 224462 h 855989"/>
                <a:gd name="csX29" fmla="*/ 566340 w 831420"/>
                <a:gd name="csY29" fmla="*/ 260149 h 855989"/>
                <a:gd name="csX30" fmla="*/ 599517 w 831420"/>
                <a:gd name="csY30" fmla="*/ 273156 h 855989"/>
                <a:gd name="csX31" fmla="*/ 608519 w 831420"/>
                <a:gd name="csY31" fmla="*/ 269487 h 855989"/>
                <a:gd name="csX32" fmla="*/ 618356 w 831420"/>
                <a:gd name="csY32" fmla="*/ 272823 h 855989"/>
                <a:gd name="csX33" fmla="*/ 618022 w 831420"/>
                <a:gd name="csY33" fmla="*/ 286997 h 855989"/>
                <a:gd name="csX34" fmla="*/ 560504 w 831420"/>
                <a:gd name="csY34" fmla="*/ 319349 h 855989"/>
                <a:gd name="csX35" fmla="*/ 578510 w 831420"/>
                <a:gd name="csY35" fmla="*/ 326353 h 855989"/>
                <a:gd name="csX36" fmla="*/ 594348 w 831420"/>
                <a:gd name="csY36" fmla="*/ 318682 h 855989"/>
                <a:gd name="csX37" fmla="*/ 606352 w 831420"/>
                <a:gd name="csY37" fmla="*/ 320683 h 855989"/>
                <a:gd name="csX38" fmla="*/ 612020 w 831420"/>
                <a:gd name="csY38" fmla="*/ 340695 h 855989"/>
                <a:gd name="csX39" fmla="*/ 635028 w 831420"/>
                <a:gd name="csY39" fmla="*/ 381218 h 855989"/>
                <a:gd name="csX40" fmla="*/ 633027 w 831420"/>
                <a:gd name="csY40" fmla="*/ 390723 h 855989"/>
                <a:gd name="csX41" fmla="*/ 713551 w 831420"/>
                <a:gd name="csY41" fmla="*/ 366209 h 855989"/>
                <a:gd name="csX42" fmla="*/ 733557 w 831420"/>
                <a:gd name="csY42" fmla="*/ 366543 h 855989"/>
                <a:gd name="csX43" fmla="*/ 781405 w 831420"/>
                <a:gd name="csY43" fmla="*/ 390723 h 855989"/>
                <a:gd name="csX44" fmla="*/ 799745 w 831420"/>
                <a:gd name="csY44" fmla="*/ 438417 h 855989"/>
                <a:gd name="csX45" fmla="*/ 789241 w 831420"/>
                <a:gd name="csY45" fmla="*/ 441085 h 855989"/>
                <a:gd name="csX46" fmla="*/ 780739 w 831420"/>
                <a:gd name="csY46" fmla="*/ 461097 h 855989"/>
                <a:gd name="csX47" fmla="*/ 788741 w 831420"/>
                <a:gd name="csY47" fmla="*/ 482109 h 855989"/>
                <a:gd name="csX48" fmla="*/ 797243 w 831420"/>
                <a:gd name="csY48" fmla="*/ 488279 h 855989"/>
                <a:gd name="csX49" fmla="*/ 795742 w 831420"/>
                <a:gd name="csY49" fmla="*/ 522298 h 855989"/>
                <a:gd name="csX50" fmla="*/ 807246 w 831420"/>
                <a:gd name="csY50" fmla="*/ 535473 h 855989"/>
                <a:gd name="csX51" fmla="*/ 831420 w 831420"/>
                <a:gd name="csY51" fmla="*/ 537307 h 855989"/>
                <a:gd name="csX52" fmla="*/ 831420 w 831420"/>
                <a:gd name="csY52" fmla="*/ 537307 h 855989"/>
                <a:gd name="csX53" fmla="*/ 803746 w 831420"/>
                <a:gd name="csY53" fmla="*/ 565823 h 855989"/>
                <a:gd name="csX54" fmla="*/ 770068 w 831420"/>
                <a:gd name="csY54" fmla="*/ 573661 h 855989"/>
                <a:gd name="csX55" fmla="*/ 731724 w 831420"/>
                <a:gd name="csY55" fmla="*/ 572494 h 855989"/>
                <a:gd name="csX56" fmla="*/ 720053 w 831420"/>
                <a:gd name="csY56" fmla="*/ 583834 h 855989"/>
                <a:gd name="csX57" fmla="*/ 700547 w 831420"/>
                <a:gd name="csY57" fmla="*/ 590504 h 855989"/>
                <a:gd name="csX58" fmla="*/ 651532 w 831420"/>
                <a:gd name="csY58" fmla="*/ 585334 h 855989"/>
                <a:gd name="csX59" fmla="*/ 623524 w 831420"/>
                <a:gd name="csY59" fmla="*/ 595007 h 855989"/>
                <a:gd name="csX60" fmla="*/ 592681 w 831420"/>
                <a:gd name="csY60" fmla="*/ 584000 h 855989"/>
                <a:gd name="csX61" fmla="*/ 564173 w 831420"/>
                <a:gd name="csY61" fmla="*/ 602177 h 855989"/>
                <a:gd name="csX62" fmla="*/ 541832 w 831420"/>
                <a:gd name="csY62" fmla="*/ 605179 h 855989"/>
                <a:gd name="csX63" fmla="*/ 507488 w 831420"/>
                <a:gd name="csY63" fmla="*/ 588003 h 855989"/>
                <a:gd name="csX64" fmla="*/ 469310 w 831420"/>
                <a:gd name="csY64" fmla="*/ 629860 h 855989"/>
                <a:gd name="csX65" fmla="*/ 434800 w 831420"/>
                <a:gd name="csY65" fmla="*/ 642701 h 855989"/>
                <a:gd name="csX66" fmla="*/ 408124 w 831420"/>
                <a:gd name="csY66" fmla="*/ 661878 h 855989"/>
                <a:gd name="csX67" fmla="*/ 401122 w 831420"/>
                <a:gd name="csY67" fmla="*/ 693896 h 855989"/>
                <a:gd name="csX68" fmla="*/ 379449 w 831420"/>
                <a:gd name="csY68" fmla="*/ 706070 h 855989"/>
                <a:gd name="csX69" fmla="*/ 329100 w 831420"/>
                <a:gd name="csY69" fmla="*/ 772775 h 855989"/>
                <a:gd name="csX70" fmla="*/ 326600 w 831420"/>
                <a:gd name="csY70" fmla="*/ 800624 h 855989"/>
                <a:gd name="csX71" fmla="*/ 330267 w 831420"/>
                <a:gd name="csY71" fmla="*/ 813131 h 855989"/>
                <a:gd name="csX72" fmla="*/ 320265 w 831420"/>
                <a:gd name="csY72" fmla="*/ 829974 h 855989"/>
                <a:gd name="csX73" fmla="*/ 307260 w 831420"/>
                <a:gd name="csY73" fmla="*/ 826973 h 855989"/>
                <a:gd name="csX74" fmla="*/ 258579 w 831420"/>
                <a:gd name="csY74" fmla="*/ 833143 h 855989"/>
                <a:gd name="csX75" fmla="*/ 236405 w 831420"/>
                <a:gd name="csY75" fmla="*/ 855989 h 855989"/>
                <a:gd name="csX76" fmla="*/ 236405 w 831420"/>
                <a:gd name="csY76" fmla="*/ 855989 h 855989"/>
                <a:gd name="csX77" fmla="*/ 222068 w 831420"/>
                <a:gd name="csY77" fmla="*/ 855989 h 855989"/>
                <a:gd name="csX78" fmla="*/ 207397 w 831420"/>
                <a:gd name="csY78" fmla="*/ 849485 h 855989"/>
                <a:gd name="csX79" fmla="*/ 188891 w 831420"/>
                <a:gd name="csY79" fmla="*/ 815800 h 855989"/>
                <a:gd name="csX80" fmla="*/ 175720 w 831420"/>
                <a:gd name="csY80" fmla="*/ 770273 h 855989"/>
                <a:gd name="csX81" fmla="*/ 165384 w 831420"/>
                <a:gd name="csY81" fmla="*/ 761769 h 855989"/>
                <a:gd name="csX82" fmla="*/ 120204 w 831420"/>
                <a:gd name="csY82" fmla="*/ 748261 h 855989"/>
                <a:gd name="csX83" fmla="*/ 72022 w 831420"/>
                <a:gd name="csY83" fmla="*/ 747761 h 855989"/>
                <a:gd name="csX84" fmla="*/ 47681 w 831420"/>
                <a:gd name="csY84" fmla="*/ 734420 h 855989"/>
                <a:gd name="csX85" fmla="*/ 17672 w 831420"/>
                <a:gd name="csY85" fmla="*/ 694897 h 855989"/>
                <a:gd name="csX86" fmla="*/ 11837 w 831420"/>
                <a:gd name="csY86" fmla="*/ 656042 h 855989"/>
                <a:gd name="csX87" fmla="*/ 0 w 831420"/>
                <a:gd name="csY87" fmla="*/ 640199 h 855989"/>
                <a:gd name="csX88" fmla="*/ 0 w 831420"/>
                <a:gd name="csY88" fmla="*/ 640199 h 855989"/>
                <a:gd name="csX89" fmla="*/ 16005 w 831420"/>
                <a:gd name="csY89" fmla="*/ 631194 h 855989"/>
                <a:gd name="csX90" fmla="*/ 42013 w 831420"/>
                <a:gd name="csY90" fmla="*/ 603345 h 855989"/>
                <a:gd name="csX91" fmla="*/ 53684 w 831420"/>
                <a:gd name="csY91" fmla="*/ 582166 h 855989"/>
                <a:gd name="csX92" fmla="*/ 55684 w 831420"/>
                <a:gd name="csY92" fmla="*/ 563155 h 855989"/>
                <a:gd name="csX93" fmla="*/ 52183 w 831420"/>
                <a:gd name="csY93" fmla="*/ 551315 h 855989"/>
                <a:gd name="csX94" fmla="*/ 23507 w 831420"/>
                <a:gd name="csY94" fmla="*/ 534639 h 855989"/>
                <a:gd name="csX95" fmla="*/ 2001 w 831420"/>
                <a:gd name="csY95" fmla="*/ 502954 h 855989"/>
                <a:gd name="csX96" fmla="*/ 1167 w 831420"/>
                <a:gd name="csY96" fmla="*/ 482943 h 855989"/>
                <a:gd name="csX97" fmla="*/ 33177 w 831420"/>
                <a:gd name="csY97" fmla="*/ 458595 h 855989"/>
                <a:gd name="csX98" fmla="*/ 38845 w 831420"/>
                <a:gd name="csY98" fmla="*/ 415404 h 855989"/>
                <a:gd name="csX99" fmla="*/ 46348 w 831420"/>
                <a:gd name="csY99" fmla="*/ 405065 h 855989"/>
                <a:gd name="csX100" fmla="*/ 73689 w 831420"/>
                <a:gd name="csY100" fmla="*/ 396893 h 855989"/>
                <a:gd name="csX101" fmla="*/ 89193 w 831420"/>
                <a:gd name="csY101" fmla="*/ 376382 h 855989"/>
                <a:gd name="csX102" fmla="*/ 131374 w 831420"/>
                <a:gd name="csY102" fmla="*/ 361707 h 855989"/>
                <a:gd name="csX103" fmla="*/ 149546 w 831420"/>
                <a:gd name="csY103" fmla="*/ 338027 h 855989"/>
                <a:gd name="csX104" fmla="*/ 178054 w 831420"/>
                <a:gd name="csY104" fmla="*/ 314847 h 855989"/>
                <a:gd name="csX105" fmla="*/ 192725 w 831420"/>
                <a:gd name="csY105" fmla="*/ 291500 h 855989"/>
                <a:gd name="csX106" fmla="*/ 192226 w 831420"/>
                <a:gd name="csY106" fmla="*/ 281327 h 855989"/>
                <a:gd name="csX107" fmla="*/ 178054 w 831420"/>
                <a:gd name="csY107" fmla="*/ 262817 h 855989"/>
                <a:gd name="csX108" fmla="*/ 166384 w 831420"/>
                <a:gd name="csY108" fmla="*/ 229464 h 855989"/>
                <a:gd name="csX109" fmla="*/ 132207 w 831420"/>
                <a:gd name="csY109" fmla="*/ 200615 h 855989"/>
                <a:gd name="csX110" fmla="*/ 129206 w 831420"/>
                <a:gd name="csY110" fmla="*/ 185773 h 855989"/>
                <a:gd name="csX111" fmla="*/ 136208 w 831420"/>
                <a:gd name="csY111" fmla="*/ 149585 h 855989"/>
                <a:gd name="csX112" fmla="*/ 136208 w 831420"/>
                <a:gd name="csY112" fmla="*/ 149585 h 855989"/>
                <a:gd name="csX113" fmla="*/ 141043 w 831420"/>
                <a:gd name="csY113" fmla="*/ 152087 h 855989"/>
                <a:gd name="csX114" fmla="*/ 143877 w 831420"/>
                <a:gd name="csY114" fmla="*/ 144916 h 855989"/>
                <a:gd name="csX115" fmla="*/ 136208 w 831420"/>
                <a:gd name="csY115" fmla="*/ 118901 h 855989"/>
                <a:gd name="csX116" fmla="*/ 145378 w 831420"/>
                <a:gd name="csY116" fmla="*/ 112564 h 855989"/>
                <a:gd name="csX117" fmla="*/ 149712 w 831420"/>
                <a:gd name="csY117" fmla="*/ 101558 h 855989"/>
                <a:gd name="csX118" fmla="*/ 177221 w 831420"/>
                <a:gd name="csY118" fmla="*/ 85549 h 855989"/>
                <a:gd name="csX119" fmla="*/ 172053 w 831420"/>
                <a:gd name="csY119" fmla="*/ 69540 h 855989"/>
                <a:gd name="csX120" fmla="*/ 182222 w 831420"/>
                <a:gd name="csY120" fmla="*/ 53197 h 855989"/>
                <a:gd name="csX121" fmla="*/ 180055 w 831420"/>
                <a:gd name="csY121" fmla="*/ 33853 h 855989"/>
                <a:gd name="csX122" fmla="*/ 197060 w 831420"/>
                <a:gd name="csY122" fmla="*/ 15509 h 8559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</a:cxnLst>
              <a:rect l="l" t="t" r="r" b="b"/>
              <a:pathLst>
                <a:path w="831420" h="855989">
                  <a:moveTo>
                    <a:pt x="264081" y="0"/>
                  </a:moveTo>
                  <a:lnTo>
                    <a:pt x="291923" y="8171"/>
                  </a:lnTo>
                  <a:lnTo>
                    <a:pt x="317764" y="22513"/>
                  </a:lnTo>
                  <a:lnTo>
                    <a:pt x="328933" y="12507"/>
                  </a:lnTo>
                  <a:lnTo>
                    <a:pt x="359443" y="16009"/>
                  </a:lnTo>
                  <a:lnTo>
                    <a:pt x="355275" y="38355"/>
                  </a:lnTo>
                  <a:lnTo>
                    <a:pt x="348606" y="43025"/>
                  </a:lnTo>
                  <a:lnTo>
                    <a:pt x="345939" y="57700"/>
                  </a:lnTo>
                  <a:lnTo>
                    <a:pt x="333435" y="76711"/>
                  </a:lnTo>
                  <a:lnTo>
                    <a:pt x="338270" y="85882"/>
                  </a:lnTo>
                  <a:lnTo>
                    <a:pt x="335936" y="97055"/>
                  </a:lnTo>
                  <a:lnTo>
                    <a:pt x="368445" y="119568"/>
                  </a:lnTo>
                  <a:lnTo>
                    <a:pt x="373614" y="118901"/>
                  </a:lnTo>
                  <a:lnTo>
                    <a:pt x="379949" y="96222"/>
                  </a:lnTo>
                  <a:lnTo>
                    <a:pt x="388952" y="90385"/>
                  </a:lnTo>
                  <a:lnTo>
                    <a:pt x="402789" y="93220"/>
                  </a:lnTo>
                  <a:lnTo>
                    <a:pt x="402789" y="113231"/>
                  </a:lnTo>
                  <a:lnTo>
                    <a:pt x="421296" y="119068"/>
                  </a:lnTo>
                  <a:lnTo>
                    <a:pt x="433132" y="132743"/>
                  </a:lnTo>
                  <a:lnTo>
                    <a:pt x="449804" y="139246"/>
                  </a:lnTo>
                  <a:lnTo>
                    <a:pt x="449638" y="155089"/>
                  </a:lnTo>
                  <a:lnTo>
                    <a:pt x="464475" y="162760"/>
                  </a:lnTo>
                  <a:lnTo>
                    <a:pt x="463975" y="174099"/>
                  </a:lnTo>
                  <a:lnTo>
                    <a:pt x="475312" y="180270"/>
                  </a:lnTo>
                  <a:lnTo>
                    <a:pt x="486315" y="208286"/>
                  </a:lnTo>
                  <a:lnTo>
                    <a:pt x="495318" y="213122"/>
                  </a:lnTo>
                  <a:lnTo>
                    <a:pt x="502820" y="206285"/>
                  </a:lnTo>
                  <a:lnTo>
                    <a:pt x="512157" y="216457"/>
                  </a:lnTo>
                  <a:lnTo>
                    <a:pt x="537998" y="224462"/>
                  </a:lnTo>
                  <a:lnTo>
                    <a:pt x="566340" y="260149"/>
                  </a:lnTo>
                  <a:lnTo>
                    <a:pt x="599517" y="273156"/>
                  </a:lnTo>
                  <a:lnTo>
                    <a:pt x="608519" y="269487"/>
                  </a:lnTo>
                  <a:lnTo>
                    <a:pt x="618356" y="272823"/>
                  </a:lnTo>
                  <a:lnTo>
                    <a:pt x="618022" y="286997"/>
                  </a:lnTo>
                  <a:lnTo>
                    <a:pt x="560504" y="319349"/>
                  </a:lnTo>
                  <a:lnTo>
                    <a:pt x="578510" y="326353"/>
                  </a:lnTo>
                  <a:lnTo>
                    <a:pt x="594348" y="318682"/>
                  </a:lnTo>
                  <a:lnTo>
                    <a:pt x="606352" y="320683"/>
                  </a:lnTo>
                  <a:lnTo>
                    <a:pt x="612020" y="340695"/>
                  </a:lnTo>
                  <a:lnTo>
                    <a:pt x="635028" y="381218"/>
                  </a:lnTo>
                  <a:lnTo>
                    <a:pt x="633027" y="390723"/>
                  </a:lnTo>
                  <a:lnTo>
                    <a:pt x="713551" y="366209"/>
                  </a:lnTo>
                  <a:lnTo>
                    <a:pt x="733557" y="366543"/>
                  </a:lnTo>
                  <a:lnTo>
                    <a:pt x="781405" y="390723"/>
                  </a:lnTo>
                  <a:lnTo>
                    <a:pt x="799745" y="438417"/>
                  </a:lnTo>
                  <a:lnTo>
                    <a:pt x="789241" y="441085"/>
                  </a:lnTo>
                  <a:lnTo>
                    <a:pt x="780739" y="461097"/>
                  </a:lnTo>
                  <a:lnTo>
                    <a:pt x="788741" y="482109"/>
                  </a:lnTo>
                  <a:lnTo>
                    <a:pt x="797243" y="488279"/>
                  </a:lnTo>
                  <a:lnTo>
                    <a:pt x="795742" y="522298"/>
                  </a:lnTo>
                  <a:lnTo>
                    <a:pt x="807246" y="535473"/>
                  </a:lnTo>
                  <a:lnTo>
                    <a:pt x="831420" y="537307"/>
                  </a:lnTo>
                  <a:lnTo>
                    <a:pt x="831420" y="537307"/>
                  </a:lnTo>
                  <a:lnTo>
                    <a:pt x="803746" y="565823"/>
                  </a:lnTo>
                  <a:lnTo>
                    <a:pt x="770068" y="573661"/>
                  </a:lnTo>
                  <a:lnTo>
                    <a:pt x="731724" y="572494"/>
                  </a:lnTo>
                  <a:lnTo>
                    <a:pt x="720053" y="583834"/>
                  </a:lnTo>
                  <a:lnTo>
                    <a:pt x="700547" y="590504"/>
                  </a:lnTo>
                  <a:lnTo>
                    <a:pt x="651532" y="585334"/>
                  </a:lnTo>
                  <a:lnTo>
                    <a:pt x="623524" y="595007"/>
                  </a:lnTo>
                  <a:lnTo>
                    <a:pt x="592681" y="584000"/>
                  </a:lnTo>
                  <a:lnTo>
                    <a:pt x="564173" y="602177"/>
                  </a:lnTo>
                  <a:lnTo>
                    <a:pt x="541832" y="605179"/>
                  </a:lnTo>
                  <a:lnTo>
                    <a:pt x="507488" y="588003"/>
                  </a:lnTo>
                  <a:lnTo>
                    <a:pt x="469310" y="629860"/>
                  </a:lnTo>
                  <a:lnTo>
                    <a:pt x="434800" y="642701"/>
                  </a:lnTo>
                  <a:lnTo>
                    <a:pt x="408124" y="661878"/>
                  </a:lnTo>
                  <a:lnTo>
                    <a:pt x="401122" y="693896"/>
                  </a:lnTo>
                  <a:lnTo>
                    <a:pt x="379449" y="706070"/>
                  </a:lnTo>
                  <a:lnTo>
                    <a:pt x="329100" y="772775"/>
                  </a:lnTo>
                  <a:lnTo>
                    <a:pt x="326600" y="800624"/>
                  </a:lnTo>
                  <a:lnTo>
                    <a:pt x="330267" y="813131"/>
                  </a:lnTo>
                  <a:lnTo>
                    <a:pt x="320265" y="829974"/>
                  </a:lnTo>
                  <a:lnTo>
                    <a:pt x="307260" y="826973"/>
                  </a:lnTo>
                  <a:lnTo>
                    <a:pt x="258579" y="833143"/>
                  </a:lnTo>
                  <a:lnTo>
                    <a:pt x="236405" y="855989"/>
                  </a:lnTo>
                  <a:lnTo>
                    <a:pt x="236405" y="855989"/>
                  </a:lnTo>
                  <a:lnTo>
                    <a:pt x="222068" y="855989"/>
                  </a:lnTo>
                  <a:lnTo>
                    <a:pt x="207397" y="849485"/>
                  </a:lnTo>
                  <a:lnTo>
                    <a:pt x="188891" y="815800"/>
                  </a:lnTo>
                  <a:lnTo>
                    <a:pt x="175720" y="770273"/>
                  </a:lnTo>
                  <a:lnTo>
                    <a:pt x="165384" y="761769"/>
                  </a:lnTo>
                  <a:lnTo>
                    <a:pt x="120204" y="748261"/>
                  </a:lnTo>
                  <a:lnTo>
                    <a:pt x="72022" y="747761"/>
                  </a:lnTo>
                  <a:lnTo>
                    <a:pt x="47681" y="734420"/>
                  </a:lnTo>
                  <a:lnTo>
                    <a:pt x="17672" y="694897"/>
                  </a:lnTo>
                  <a:lnTo>
                    <a:pt x="11837" y="656042"/>
                  </a:lnTo>
                  <a:lnTo>
                    <a:pt x="0" y="640199"/>
                  </a:lnTo>
                  <a:lnTo>
                    <a:pt x="0" y="640199"/>
                  </a:lnTo>
                  <a:lnTo>
                    <a:pt x="16005" y="631194"/>
                  </a:lnTo>
                  <a:lnTo>
                    <a:pt x="42013" y="603345"/>
                  </a:lnTo>
                  <a:lnTo>
                    <a:pt x="53684" y="582166"/>
                  </a:lnTo>
                  <a:lnTo>
                    <a:pt x="55684" y="563155"/>
                  </a:lnTo>
                  <a:lnTo>
                    <a:pt x="52183" y="551315"/>
                  </a:lnTo>
                  <a:lnTo>
                    <a:pt x="23507" y="534639"/>
                  </a:lnTo>
                  <a:lnTo>
                    <a:pt x="2001" y="502954"/>
                  </a:lnTo>
                  <a:lnTo>
                    <a:pt x="1167" y="482943"/>
                  </a:lnTo>
                  <a:lnTo>
                    <a:pt x="33177" y="458595"/>
                  </a:lnTo>
                  <a:lnTo>
                    <a:pt x="38845" y="415404"/>
                  </a:lnTo>
                  <a:lnTo>
                    <a:pt x="46348" y="405065"/>
                  </a:lnTo>
                  <a:lnTo>
                    <a:pt x="73689" y="396893"/>
                  </a:lnTo>
                  <a:lnTo>
                    <a:pt x="89193" y="376382"/>
                  </a:lnTo>
                  <a:lnTo>
                    <a:pt x="131374" y="361707"/>
                  </a:lnTo>
                  <a:lnTo>
                    <a:pt x="149546" y="338027"/>
                  </a:lnTo>
                  <a:lnTo>
                    <a:pt x="178054" y="314847"/>
                  </a:lnTo>
                  <a:lnTo>
                    <a:pt x="192725" y="291500"/>
                  </a:lnTo>
                  <a:lnTo>
                    <a:pt x="192226" y="281327"/>
                  </a:lnTo>
                  <a:lnTo>
                    <a:pt x="178054" y="262817"/>
                  </a:lnTo>
                  <a:lnTo>
                    <a:pt x="166384" y="229464"/>
                  </a:lnTo>
                  <a:lnTo>
                    <a:pt x="132207" y="200615"/>
                  </a:lnTo>
                  <a:lnTo>
                    <a:pt x="129206" y="185773"/>
                  </a:lnTo>
                  <a:lnTo>
                    <a:pt x="136208" y="149585"/>
                  </a:lnTo>
                  <a:lnTo>
                    <a:pt x="136208" y="149585"/>
                  </a:lnTo>
                  <a:lnTo>
                    <a:pt x="141043" y="152087"/>
                  </a:lnTo>
                  <a:lnTo>
                    <a:pt x="143877" y="144916"/>
                  </a:lnTo>
                  <a:lnTo>
                    <a:pt x="136208" y="118901"/>
                  </a:lnTo>
                  <a:lnTo>
                    <a:pt x="145378" y="112564"/>
                  </a:lnTo>
                  <a:lnTo>
                    <a:pt x="149712" y="101558"/>
                  </a:lnTo>
                  <a:lnTo>
                    <a:pt x="177221" y="85549"/>
                  </a:lnTo>
                  <a:lnTo>
                    <a:pt x="172053" y="69540"/>
                  </a:lnTo>
                  <a:lnTo>
                    <a:pt x="182222" y="53197"/>
                  </a:lnTo>
                  <a:lnTo>
                    <a:pt x="180055" y="33853"/>
                  </a:lnTo>
                  <a:lnTo>
                    <a:pt x="197060" y="155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" name="Serbest Form 18">
              <a:extLst>
                <a:ext uri="{FF2B5EF4-FFF2-40B4-BE49-F238E27FC236}">
                  <a16:creationId xmlns:a16="http://schemas.microsoft.com/office/drawing/2014/main" id="{00B168E9-204C-CF8C-152B-B51E9AD6E2E7}"/>
                </a:ext>
              </a:extLst>
            </p:cNvPr>
            <p:cNvSpPr/>
            <p:nvPr/>
          </p:nvSpPr>
          <p:spPr>
            <a:xfrm>
              <a:off x="13212654" y="3246620"/>
              <a:ext cx="997637" cy="866161"/>
            </a:xfrm>
            <a:custGeom>
              <a:avLst/>
              <a:gdLst>
                <a:gd name="csX0" fmla="*/ 574675 w 997637"/>
                <a:gd name="csY0" fmla="*/ 500 h 866161"/>
                <a:gd name="csX1" fmla="*/ 584178 w 997637"/>
                <a:gd name="csY1" fmla="*/ 16676 h 866161"/>
                <a:gd name="csX2" fmla="*/ 616521 w 997637"/>
                <a:gd name="csY2" fmla="*/ 25848 h 866161"/>
                <a:gd name="csX3" fmla="*/ 644530 w 997637"/>
                <a:gd name="csY3" fmla="*/ 11340 h 866161"/>
                <a:gd name="csX4" fmla="*/ 687710 w 997637"/>
                <a:gd name="csY4" fmla="*/ 14842 h 866161"/>
                <a:gd name="csX5" fmla="*/ 711050 w 997637"/>
                <a:gd name="csY5" fmla="*/ 7004 h 866161"/>
                <a:gd name="csX6" fmla="*/ 721553 w 997637"/>
                <a:gd name="csY6" fmla="*/ 13341 h 866161"/>
                <a:gd name="csX7" fmla="*/ 730056 w 997637"/>
                <a:gd name="csY7" fmla="*/ 28683 h 866161"/>
                <a:gd name="csX8" fmla="*/ 742560 w 997637"/>
                <a:gd name="csY8" fmla="*/ 22013 h 866161"/>
                <a:gd name="csX9" fmla="*/ 783572 w 997637"/>
                <a:gd name="csY9" fmla="*/ 26849 h 866161"/>
                <a:gd name="csX10" fmla="*/ 806912 w 997637"/>
                <a:gd name="csY10" fmla="*/ 40190 h 866161"/>
                <a:gd name="csX11" fmla="*/ 814749 w 997637"/>
                <a:gd name="csY11" fmla="*/ 50529 h 866161"/>
                <a:gd name="csX12" fmla="*/ 827418 w 997637"/>
                <a:gd name="csY12" fmla="*/ 46360 h 866161"/>
                <a:gd name="csX13" fmla="*/ 838255 w 997637"/>
                <a:gd name="csY13" fmla="*/ 51696 h 866161"/>
                <a:gd name="csX14" fmla="*/ 863597 w 997637"/>
                <a:gd name="csY14" fmla="*/ 51029 h 866161"/>
                <a:gd name="csX15" fmla="*/ 896940 w 997637"/>
                <a:gd name="csY15" fmla="*/ 76877 h 866161"/>
                <a:gd name="csX16" fmla="*/ 911611 w 997637"/>
                <a:gd name="csY16" fmla="*/ 79879 h 866161"/>
                <a:gd name="csX17" fmla="*/ 925949 w 997637"/>
                <a:gd name="csY17" fmla="*/ 70707 h 866161"/>
                <a:gd name="csX18" fmla="*/ 941120 w 997637"/>
                <a:gd name="csY18" fmla="*/ 76377 h 866161"/>
                <a:gd name="csX19" fmla="*/ 941120 w 997637"/>
                <a:gd name="csY19" fmla="*/ 76377 h 866161"/>
                <a:gd name="csX20" fmla="*/ 934118 w 997637"/>
                <a:gd name="csY20" fmla="*/ 112564 h 866161"/>
                <a:gd name="csX21" fmla="*/ 937119 w 997637"/>
                <a:gd name="csY21" fmla="*/ 127406 h 866161"/>
                <a:gd name="csX22" fmla="*/ 971295 w 997637"/>
                <a:gd name="csY22" fmla="*/ 156256 h 866161"/>
                <a:gd name="csX23" fmla="*/ 982966 w 997637"/>
                <a:gd name="csY23" fmla="*/ 189608 h 866161"/>
                <a:gd name="csX24" fmla="*/ 997138 w 997637"/>
                <a:gd name="csY24" fmla="*/ 208119 h 866161"/>
                <a:gd name="csX25" fmla="*/ 997637 w 997637"/>
                <a:gd name="csY25" fmla="*/ 218291 h 866161"/>
                <a:gd name="csX26" fmla="*/ 982966 w 997637"/>
                <a:gd name="csY26" fmla="*/ 241638 h 866161"/>
                <a:gd name="csX27" fmla="*/ 954458 w 997637"/>
                <a:gd name="csY27" fmla="*/ 264818 h 866161"/>
                <a:gd name="csX28" fmla="*/ 936285 w 997637"/>
                <a:gd name="csY28" fmla="*/ 288498 h 866161"/>
                <a:gd name="csX29" fmla="*/ 894105 w 997637"/>
                <a:gd name="csY29" fmla="*/ 303173 h 866161"/>
                <a:gd name="csX30" fmla="*/ 878601 w 997637"/>
                <a:gd name="csY30" fmla="*/ 323685 h 866161"/>
                <a:gd name="csX31" fmla="*/ 851260 w 997637"/>
                <a:gd name="csY31" fmla="*/ 331856 h 866161"/>
                <a:gd name="csX32" fmla="*/ 843757 w 997637"/>
                <a:gd name="csY32" fmla="*/ 342196 h 866161"/>
                <a:gd name="csX33" fmla="*/ 838088 w 997637"/>
                <a:gd name="csY33" fmla="*/ 385387 h 866161"/>
                <a:gd name="csX34" fmla="*/ 806079 w 997637"/>
                <a:gd name="csY34" fmla="*/ 409734 h 866161"/>
                <a:gd name="csX35" fmla="*/ 806912 w 997637"/>
                <a:gd name="csY35" fmla="*/ 429746 h 866161"/>
                <a:gd name="csX36" fmla="*/ 828418 w 997637"/>
                <a:gd name="csY36" fmla="*/ 461430 h 866161"/>
                <a:gd name="csX37" fmla="*/ 857094 w 997637"/>
                <a:gd name="csY37" fmla="*/ 478106 h 866161"/>
                <a:gd name="csX38" fmla="*/ 860596 w 997637"/>
                <a:gd name="csY38" fmla="*/ 489947 h 866161"/>
                <a:gd name="csX39" fmla="*/ 858595 w 997637"/>
                <a:gd name="csY39" fmla="*/ 508957 h 866161"/>
                <a:gd name="csX40" fmla="*/ 846925 w 997637"/>
                <a:gd name="csY40" fmla="*/ 530136 h 866161"/>
                <a:gd name="csX41" fmla="*/ 820917 w 997637"/>
                <a:gd name="csY41" fmla="*/ 557986 h 866161"/>
                <a:gd name="csX42" fmla="*/ 804912 w 997637"/>
                <a:gd name="csY42" fmla="*/ 566991 h 866161"/>
                <a:gd name="csX43" fmla="*/ 804912 w 997637"/>
                <a:gd name="csY43" fmla="*/ 566991 h 866161"/>
                <a:gd name="csX44" fmla="*/ 797076 w 997637"/>
                <a:gd name="csY44" fmla="*/ 566490 h 866161"/>
                <a:gd name="csX45" fmla="*/ 781905 w 997637"/>
                <a:gd name="csY45" fmla="*/ 553816 h 866161"/>
                <a:gd name="csX46" fmla="*/ 764233 w 997637"/>
                <a:gd name="csY46" fmla="*/ 523966 h 866161"/>
                <a:gd name="csX47" fmla="*/ 748728 w 997637"/>
                <a:gd name="csY47" fmla="*/ 514294 h 866161"/>
                <a:gd name="csX48" fmla="*/ 676873 w 997637"/>
                <a:gd name="csY48" fmla="*/ 519463 h 866161"/>
                <a:gd name="csX49" fmla="*/ 614521 w 997637"/>
                <a:gd name="csY49" fmla="*/ 505622 h 866161"/>
                <a:gd name="csX50" fmla="*/ 595515 w 997637"/>
                <a:gd name="csY50" fmla="*/ 509124 h 866161"/>
                <a:gd name="csX51" fmla="*/ 578843 w 997637"/>
                <a:gd name="csY51" fmla="*/ 521631 h 866161"/>
                <a:gd name="csX52" fmla="*/ 561505 w 997637"/>
                <a:gd name="csY52" fmla="*/ 544478 h 866161"/>
                <a:gd name="csX53" fmla="*/ 530494 w 997637"/>
                <a:gd name="csY53" fmla="*/ 565990 h 866161"/>
                <a:gd name="csX54" fmla="*/ 506821 w 997637"/>
                <a:gd name="csY54" fmla="*/ 593172 h 866161"/>
                <a:gd name="csX55" fmla="*/ 503153 w 997637"/>
                <a:gd name="csY55" fmla="*/ 618854 h 866161"/>
                <a:gd name="csX56" fmla="*/ 517324 w 997637"/>
                <a:gd name="csY56" fmla="*/ 662545 h 866161"/>
                <a:gd name="csX57" fmla="*/ 515323 w 997637"/>
                <a:gd name="csY57" fmla="*/ 685225 h 866161"/>
                <a:gd name="csX58" fmla="*/ 505154 w 997637"/>
                <a:gd name="csY58" fmla="*/ 700901 h 866161"/>
                <a:gd name="csX59" fmla="*/ 471477 w 997637"/>
                <a:gd name="csY59" fmla="*/ 728083 h 866161"/>
                <a:gd name="csX60" fmla="*/ 465308 w 997637"/>
                <a:gd name="csY60" fmla="*/ 745426 h 866161"/>
                <a:gd name="csX61" fmla="*/ 464308 w 997637"/>
                <a:gd name="csY61" fmla="*/ 778945 h 866161"/>
                <a:gd name="csX62" fmla="*/ 449637 w 997637"/>
                <a:gd name="csY62" fmla="*/ 787617 h 866161"/>
                <a:gd name="csX63" fmla="*/ 436966 w 997637"/>
                <a:gd name="csY63" fmla="*/ 803626 h 866161"/>
                <a:gd name="csX64" fmla="*/ 417293 w 997637"/>
                <a:gd name="csY64" fmla="*/ 808629 h 866161"/>
                <a:gd name="csX65" fmla="*/ 408958 w 997637"/>
                <a:gd name="csY65" fmla="*/ 804793 h 866161"/>
                <a:gd name="csX66" fmla="*/ 403289 w 997637"/>
                <a:gd name="csY66" fmla="*/ 788784 h 866161"/>
                <a:gd name="csX67" fmla="*/ 402123 w 997637"/>
                <a:gd name="csY67" fmla="*/ 753597 h 866161"/>
                <a:gd name="csX68" fmla="*/ 397120 w 997637"/>
                <a:gd name="csY68" fmla="*/ 748094 h 866161"/>
                <a:gd name="csX69" fmla="*/ 388285 w 997637"/>
                <a:gd name="csY69" fmla="*/ 747761 h 866161"/>
                <a:gd name="csX70" fmla="*/ 358443 w 997637"/>
                <a:gd name="csY70" fmla="*/ 764103 h 866161"/>
                <a:gd name="csX71" fmla="*/ 317764 w 997637"/>
                <a:gd name="csY71" fmla="*/ 775110 h 866161"/>
                <a:gd name="csX72" fmla="*/ 263247 w 997637"/>
                <a:gd name="csY72" fmla="*/ 801291 h 866161"/>
                <a:gd name="csX73" fmla="*/ 191891 w 997637"/>
                <a:gd name="csY73" fmla="*/ 861826 h 866161"/>
                <a:gd name="csX74" fmla="*/ 174720 w 997637"/>
                <a:gd name="csY74" fmla="*/ 866162 h 866161"/>
                <a:gd name="csX75" fmla="*/ 148545 w 997637"/>
                <a:gd name="csY75" fmla="*/ 861159 h 866161"/>
                <a:gd name="csX76" fmla="*/ 138042 w 997637"/>
                <a:gd name="csY76" fmla="*/ 824304 h 866161"/>
                <a:gd name="csX77" fmla="*/ 137041 w 997637"/>
                <a:gd name="csY77" fmla="*/ 762769 h 866161"/>
                <a:gd name="csX78" fmla="*/ 163716 w 997637"/>
                <a:gd name="csY78" fmla="*/ 747260 h 866161"/>
                <a:gd name="csX79" fmla="*/ 163216 w 997637"/>
                <a:gd name="csY79" fmla="*/ 733586 h 866161"/>
                <a:gd name="csX80" fmla="*/ 124037 w 997637"/>
                <a:gd name="csY80" fmla="*/ 691729 h 866161"/>
                <a:gd name="csX81" fmla="*/ 70354 w 997637"/>
                <a:gd name="csY81" fmla="*/ 675719 h 866161"/>
                <a:gd name="csX82" fmla="*/ 51515 w 997637"/>
                <a:gd name="csY82" fmla="*/ 657709 h 866161"/>
                <a:gd name="csX83" fmla="*/ 14171 w 997637"/>
                <a:gd name="csY83" fmla="*/ 651539 h 866161"/>
                <a:gd name="csX84" fmla="*/ 0 w 997637"/>
                <a:gd name="csY84" fmla="*/ 636864 h 866161"/>
                <a:gd name="csX85" fmla="*/ 0 w 997637"/>
                <a:gd name="csY85" fmla="*/ 636864 h 866161"/>
                <a:gd name="csX86" fmla="*/ 25173 w 997637"/>
                <a:gd name="csY86" fmla="*/ 611516 h 866161"/>
                <a:gd name="csX87" fmla="*/ 60684 w 997637"/>
                <a:gd name="csY87" fmla="*/ 554150 h 866161"/>
                <a:gd name="csX88" fmla="*/ 74188 w 997637"/>
                <a:gd name="csY88" fmla="*/ 502620 h 866161"/>
                <a:gd name="csX89" fmla="*/ 100864 w 997637"/>
                <a:gd name="csY89" fmla="*/ 480775 h 866161"/>
                <a:gd name="csX90" fmla="*/ 153379 w 997637"/>
                <a:gd name="csY90" fmla="*/ 412402 h 866161"/>
                <a:gd name="csX91" fmla="*/ 188557 w 997637"/>
                <a:gd name="csY91" fmla="*/ 397727 h 866161"/>
                <a:gd name="csX92" fmla="*/ 198560 w 997637"/>
                <a:gd name="csY92" fmla="*/ 383052 h 866161"/>
                <a:gd name="csX93" fmla="*/ 195559 w 997637"/>
                <a:gd name="csY93" fmla="*/ 363875 h 866161"/>
                <a:gd name="csX94" fmla="*/ 136375 w 997637"/>
                <a:gd name="csY94" fmla="*/ 305174 h 866161"/>
                <a:gd name="csX95" fmla="*/ 124037 w 997637"/>
                <a:gd name="csY95" fmla="*/ 272155 h 866161"/>
                <a:gd name="csX96" fmla="*/ 103031 w 997637"/>
                <a:gd name="csY96" fmla="*/ 254479 h 866161"/>
                <a:gd name="csX97" fmla="*/ 99697 w 997637"/>
                <a:gd name="csY97" fmla="*/ 206952 h 866161"/>
                <a:gd name="csX98" fmla="*/ 77857 w 997637"/>
                <a:gd name="csY98" fmla="*/ 168930 h 866161"/>
                <a:gd name="csX99" fmla="*/ 77857 w 997637"/>
                <a:gd name="csY99" fmla="*/ 168930 h 866161"/>
                <a:gd name="csX100" fmla="*/ 109699 w 997637"/>
                <a:gd name="csY100" fmla="*/ 155422 h 866161"/>
                <a:gd name="csX101" fmla="*/ 134041 w 997637"/>
                <a:gd name="csY101" fmla="*/ 137745 h 866161"/>
                <a:gd name="csX102" fmla="*/ 173553 w 997637"/>
                <a:gd name="csY102" fmla="*/ 130074 h 866161"/>
                <a:gd name="csX103" fmla="*/ 224902 w 997637"/>
                <a:gd name="csY103" fmla="*/ 56366 h 866161"/>
                <a:gd name="csX104" fmla="*/ 256578 w 997637"/>
                <a:gd name="csY104" fmla="*/ 37021 h 866161"/>
                <a:gd name="csX105" fmla="*/ 275417 w 997637"/>
                <a:gd name="csY105" fmla="*/ 3002 h 866161"/>
                <a:gd name="csX106" fmla="*/ 294256 w 997637"/>
                <a:gd name="csY106" fmla="*/ 2668 h 866161"/>
                <a:gd name="csX107" fmla="*/ 326099 w 997637"/>
                <a:gd name="csY107" fmla="*/ 19678 h 866161"/>
                <a:gd name="csX108" fmla="*/ 334935 w 997637"/>
                <a:gd name="csY108" fmla="*/ 32352 h 866161"/>
                <a:gd name="csX109" fmla="*/ 371780 w 997637"/>
                <a:gd name="csY109" fmla="*/ 33519 h 866161"/>
                <a:gd name="csX110" fmla="*/ 388784 w 997637"/>
                <a:gd name="csY110" fmla="*/ 24847 h 866161"/>
                <a:gd name="csX111" fmla="*/ 393620 w 997637"/>
                <a:gd name="csY111" fmla="*/ 31184 h 866161"/>
                <a:gd name="csX112" fmla="*/ 387784 w 997637"/>
                <a:gd name="csY112" fmla="*/ 45026 h 866161"/>
                <a:gd name="csX113" fmla="*/ 409791 w 997637"/>
                <a:gd name="csY113" fmla="*/ 46527 h 866161"/>
                <a:gd name="csX114" fmla="*/ 430964 w 997637"/>
                <a:gd name="csY114" fmla="*/ 57199 h 866161"/>
                <a:gd name="csX115" fmla="*/ 439967 w 997637"/>
                <a:gd name="csY115" fmla="*/ 56532 h 866161"/>
                <a:gd name="csX116" fmla="*/ 443968 w 997637"/>
                <a:gd name="csY116" fmla="*/ 67872 h 866161"/>
                <a:gd name="csX117" fmla="*/ 453304 w 997637"/>
                <a:gd name="csY117" fmla="*/ 69540 h 866161"/>
                <a:gd name="csX118" fmla="*/ 465308 w 997637"/>
                <a:gd name="csY118" fmla="*/ 82380 h 866161"/>
                <a:gd name="csX119" fmla="*/ 507154 w 997637"/>
                <a:gd name="csY119" fmla="*/ 56366 h 866161"/>
                <a:gd name="csX120" fmla="*/ 519825 w 997637"/>
                <a:gd name="csY120" fmla="*/ 30851 h 866161"/>
                <a:gd name="csX121" fmla="*/ 538331 w 997637"/>
                <a:gd name="csY121" fmla="*/ 13674 h 866161"/>
                <a:gd name="csX122" fmla="*/ 557003 w 997637"/>
                <a:gd name="csY122" fmla="*/ 0 h 8661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</a:cxnLst>
              <a:rect l="l" t="t" r="r" b="b"/>
              <a:pathLst>
                <a:path w="997637" h="866161">
                  <a:moveTo>
                    <a:pt x="574675" y="500"/>
                  </a:moveTo>
                  <a:lnTo>
                    <a:pt x="584178" y="16676"/>
                  </a:lnTo>
                  <a:lnTo>
                    <a:pt x="616521" y="25848"/>
                  </a:lnTo>
                  <a:lnTo>
                    <a:pt x="644530" y="11340"/>
                  </a:lnTo>
                  <a:lnTo>
                    <a:pt x="687710" y="14842"/>
                  </a:lnTo>
                  <a:lnTo>
                    <a:pt x="711050" y="7004"/>
                  </a:lnTo>
                  <a:lnTo>
                    <a:pt x="721553" y="13341"/>
                  </a:lnTo>
                  <a:lnTo>
                    <a:pt x="730056" y="28683"/>
                  </a:lnTo>
                  <a:lnTo>
                    <a:pt x="742560" y="22013"/>
                  </a:lnTo>
                  <a:lnTo>
                    <a:pt x="783572" y="26849"/>
                  </a:lnTo>
                  <a:lnTo>
                    <a:pt x="806912" y="40190"/>
                  </a:lnTo>
                  <a:lnTo>
                    <a:pt x="814749" y="50529"/>
                  </a:lnTo>
                  <a:lnTo>
                    <a:pt x="827418" y="46360"/>
                  </a:lnTo>
                  <a:lnTo>
                    <a:pt x="838255" y="51696"/>
                  </a:lnTo>
                  <a:lnTo>
                    <a:pt x="863597" y="51029"/>
                  </a:lnTo>
                  <a:lnTo>
                    <a:pt x="896940" y="76877"/>
                  </a:lnTo>
                  <a:lnTo>
                    <a:pt x="911611" y="79879"/>
                  </a:lnTo>
                  <a:lnTo>
                    <a:pt x="925949" y="70707"/>
                  </a:lnTo>
                  <a:lnTo>
                    <a:pt x="941120" y="76377"/>
                  </a:lnTo>
                  <a:lnTo>
                    <a:pt x="941120" y="76377"/>
                  </a:lnTo>
                  <a:lnTo>
                    <a:pt x="934118" y="112564"/>
                  </a:lnTo>
                  <a:lnTo>
                    <a:pt x="937119" y="127406"/>
                  </a:lnTo>
                  <a:lnTo>
                    <a:pt x="971295" y="156256"/>
                  </a:lnTo>
                  <a:lnTo>
                    <a:pt x="982966" y="189608"/>
                  </a:lnTo>
                  <a:lnTo>
                    <a:pt x="997138" y="208119"/>
                  </a:lnTo>
                  <a:lnTo>
                    <a:pt x="997637" y="218291"/>
                  </a:lnTo>
                  <a:lnTo>
                    <a:pt x="982966" y="241638"/>
                  </a:lnTo>
                  <a:lnTo>
                    <a:pt x="954458" y="264818"/>
                  </a:lnTo>
                  <a:lnTo>
                    <a:pt x="936285" y="288498"/>
                  </a:lnTo>
                  <a:lnTo>
                    <a:pt x="894105" y="303173"/>
                  </a:lnTo>
                  <a:lnTo>
                    <a:pt x="878601" y="323685"/>
                  </a:lnTo>
                  <a:lnTo>
                    <a:pt x="851260" y="331856"/>
                  </a:lnTo>
                  <a:lnTo>
                    <a:pt x="843757" y="342196"/>
                  </a:lnTo>
                  <a:lnTo>
                    <a:pt x="838088" y="385387"/>
                  </a:lnTo>
                  <a:lnTo>
                    <a:pt x="806079" y="409734"/>
                  </a:lnTo>
                  <a:lnTo>
                    <a:pt x="806912" y="429746"/>
                  </a:lnTo>
                  <a:lnTo>
                    <a:pt x="828418" y="461430"/>
                  </a:lnTo>
                  <a:lnTo>
                    <a:pt x="857094" y="478106"/>
                  </a:lnTo>
                  <a:lnTo>
                    <a:pt x="860596" y="489947"/>
                  </a:lnTo>
                  <a:lnTo>
                    <a:pt x="858595" y="508957"/>
                  </a:lnTo>
                  <a:lnTo>
                    <a:pt x="846925" y="530136"/>
                  </a:lnTo>
                  <a:lnTo>
                    <a:pt x="820917" y="557986"/>
                  </a:lnTo>
                  <a:lnTo>
                    <a:pt x="804912" y="566991"/>
                  </a:lnTo>
                  <a:lnTo>
                    <a:pt x="804912" y="566991"/>
                  </a:lnTo>
                  <a:lnTo>
                    <a:pt x="797076" y="566490"/>
                  </a:lnTo>
                  <a:lnTo>
                    <a:pt x="781905" y="553816"/>
                  </a:lnTo>
                  <a:lnTo>
                    <a:pt x="764233" y="523966"/>
                  </a:lnTo>
                  <a:lnTo>
                    <a:pt x="748728" y="514294"/>
                  </a:lnTo>
                  <a:lnTo>
                    <a:pt x="676873" y="519463"/>
                  </a:lnTo>
                  <a:lnTo>
                    <a:pt x="614521" y="505622"/>
                  </a:lnTo>
                  <a:lnTo>
                    <a:pt x="595515" y="509124"/>
                  </a:lnTo>
                  <a:lnTo>
                    <a:pt x="578843" y="521631"/>
                  </a:lnTo>
                  <a:lnTo>
                    <a:pt x="561505" y="544478"/>
                  </a:lnTo>
                  <a:lnTo>
                    <a:pt x="530494" y="565990"/>
                  </a:lnTo>
                  <a:lnTo>
                    <a:pt x="506821" y="593172"/>
                  </a:lnTo>
                  <a:lnTo>
                    <a:pt x="503153" y="618854"/>
                  </a:lnTo>
                  <a:lnTo>
                    <a:pt x="517324" y="662545"/>
                  </a:lnTo>
                  <a:lnTo>
                    <a:pt x="515323" y="685225"/>
                  </a:lnTo>
                  <a:lnTo>
                    <a:pt x="505154" y="700901"/>
                  </a:lnTo>
                  <a:lnTo>
                    <a:pt x="471477" y="728083"/>
                  </a:lnTo>
                  <a:lnTo>
                    <a:pt x="465308" y="745426"/>
                  </a:lnTo>
                  <a:lnTo>
                    <a:pt x="464308" y="778945"/>
                  </a:lnTo>
                  <a:lnTo>
                    <a:pt x="449637" y="787617"/>
                  </a:lnTo>
                  <a:lnTo>
                    <a:pt x="436966" y="803626"/>
                  </a:lnTo>
                  <a:lnTo>
                    <a:pt x="417293" y="808629"/>
                  </a:lnTo>
                  <a:lnTo>
                    <a:pt x="408958" y="804793"/>
                  </a:lnTo>
                  <a:lnTo>
                    <a:pt x="403289" y="788784"/>
                  </a:lnTo>
                  <a:lnTo>
                    <a:pt x="402123" y="753597"/>
                  </a:lnTo>
                  <a:lnTo>
                    <a:pt x="397120" y="748094"/>
                  </a:lnTo>
                  <a:lnTo>
                    <a:pt x="388285" y="747761"/>
                  </a:lnTo>
                  <a:lnTo>
                    <a:pt x="358443" y="764103"/>
                  </a:lnTo>
                  <a:lnTo>
                    <a:pt x="317764" y="775110"/>
                  </a:lnTo>
                  <a:lnTo>
                    <a:pt x="263247" y="801291"/>
                  </a:lnTo>
                  <a:lnTo>
                    <a:pt x="191891" y="861826"/>
                  </a:lnTo>
                  <a:lnTo>
                    <a:pt x="174720" y="866162"/>
                  </a:lnTo>
                  <a:lnTo>
                    <a:pt x="148545" y="861159"/>
                  </a:lnTo>
                  <a:lnTo>
                    <a:pt x="138042" y="824304"/>
                  </a:lnTo>
                  <a:lnTo>
                    <a:pt x="137041" y="762769"/>
                  </a:lnTo>
                  <a:lnTo>
                    <a:pt x="163716" y="747260"/>
                  </a:lnTo>
                  <a:lnTo>
                    <a:pt x="163216" y="733586"/>
                  </a:lnTo>
                  <a:lnTo>
                    <a:pt x="124037" y="691729"/>
                  </a:lnTo>
                  <a:lnTo>
                    <a:pt x="70354" y="675719"/>
                  </a:lnTo>
                  <a:lnTo>
                    <a:pt x="51515" y="657709"/>
                  </a:lnTo>
                  <a:lnTo>
                    <a:pt x="14171" y="651539"/>
                  </a:lnTo>
                  <a:lnTo>
                    <a:pt x="0" y="636864"/>
                  </a:lnTo>
                  <a:lnTo>
                    <a:pt x="0" y="636864"/>
                  </a:lnTo>
                  <a:lnTo>
                    <a:pt x="25173" y="611516"/>
                  </a:lnTo>
                  <a:lnTo>
                    <a:pt x="60684" y="554150"/>
                  </a:lnTo>
                  <a:lnTo>
                    <a:pt x="74188" y="502620"/>
                  </a:lnTo>
                  <a:lnTo>
                    <a:pt x="100864" y="480775"/>
                  </a:lnTo>
                  <a:lnTo>
                    <a:pt x="153379" y="412402"/>
                  </a:lnTo>
                  <a:lnTo>
                    <a:pt x="188557" y="397727"/>
                  </a:lnTo>
                  <a:lnTo>
                    <a:pt x="198560" y="383052"/>
                  </a:lnTo>
                  <a:lnTo>
                    <a:pt x="195559" y="363875"/>
                  </a:lnTo>
                  <a:lnTo>
                    <a:pt x="136375" y="305174"/>
                  </a:lnTo>
                  <a:lnTo>
                    <a:pt x="124037" y="272155"/>
                  </a:lnTo>
                  <a:lnTo>
                    <a:pt x="103031" y="254479"/>
                  </a:lnTo>
                  <a:lnTo>
                    <a:pt x="99697" y="206952"/>
                  </a:lnTo>
                  <a:lnTo>
                    <a:pt x="77857" y="168930"/>
                  </a:lnTo>
                  <a:lnTo>
                    <a:pt x="77857" y="168930"/>
                  </a:lnTo>
                  <a:lnTo>
                    <a:pt x="109699" y="155422"/>
                  </a:lnTo>
                  <a:lnTo>
                    <a:pt x="134041" y="137745"/>
                  </a:lnTo>
                  <a:lnTo>
                    <a:pt x="173553" y="130074"/>
                  </a:lnTo>
                  <a:lnTo>
                    <a:pt x="224902" y="56366"/>
                  </a:lnTo>
                  <a:lnTo>
                    <a:pt x="256578" y="37021"/>
                  </a:lnTo>
                  <a:lnTo>
                    <a:pt x="275417" y="3002"/>
                  </a:lnTo>
                  <a:lnTo>
                    <a:pt x="294256" y="2668"/>
                  </a:lnTo>
                  <a:lnTo>
                    <a:pt x="326099" y="19678"/>
                  </a:lnTo>
                  <a:lnTo>
                    <a:pt x="334935" y="32352"/>
                  </a:lnTo>
                  <a:lnTo>
                    <a:pt x="371780" y="33519"/>
                  </a:lnTo>
                  <a:lnTo>
                    <a:pt x="388784" y="24847"/>
                  </a:lnTo>
                  <a:lnTo>
                    <a:pt x="393620" y="31184"/>
                  </a:lnTo>
                  <a:lnTo>
                    <a:pt x="387784" y="45026"/>
                  </a:lnTo>
                  <a:lnTo>
                    <a:pt x="409791" y="46527"/>
                  </a:lnTo>
                  <a:lnTo>
                    <a:pt x="430964" y="57199"/>
                  </a:lnTo>
                  <a:lnTo>
                    <a:pt x="439967" y="56532"/>
                  </a:lnTo>
                  <a:lnTo>
                    <a:pt x="443968" y="67872"/>
                  </a:lnTo>
                  <a:lnTo>
                    <a:pt x="453304" y="69540"/>
                  </a:lnTo>
                  <a:lnTo>
                    <a:pt x="465308" y="82380"/>
                  </a:lnTo>
                  <a:lnTo>
                    <a:pt x="507154" y="56366"/>
                  </a:lnTo>
                  <a:lnTo>
                    <a:pt x="519825" y="30851"/>
                  </a:lnTo>
                  <a:lnTo>
                    <a:pt x="538331" y="13674"/>
                  </a:lnTo>
                  <a:lnTo>
                    <a:pt x="55700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" name="Serbest Form 19">
              <a:extLst>
                <a:ext uri="{FF2B5EF4-FFF2-40B4-BE49-F238E27FC236}">
                  <a16:creationId xmlns:a16="http://schemas.microsoft.com/office/drawing/2014/main" id="{3E50F9A8-3355-9267-C80E-4499936B5719}"/>
                </a:ext>
              </a:extLst>
            </p:cNvPr>
            <p:cNvSpPr/>
            <p:nvPr/>
          </p:nvSpPr>
          <p:spPr>
            <a:xfrm>
              <a:off x="3462512" y="6294695"/>
              <a:ext cx="1300730" cy="675886"/>
            </a:xfrm>
            <a:custGeom>
              <a:avLst/>
              <a:gdLst>
                <a:gd name="csX0" fmla="*/ 1121675 w 1300730"/>
                <a:gd name="csY0" fmla="*/ 35854 h 675886"/>
                <a:gd name="csX1" fmla="*/ 1129178 w 1300730"/>
                <a:gd name="csY1" fmla="*/ 47861 h 675886"/>
                <a:gd name="csX2" fmla="*/ 1168190 w 1300730"/>
                <a:gd name="csY2" fmla="*/ 56365 h 675886"/>
                <a:gd name="csX3" fmla="*/ 1171691 w 1300730"/>
                <a:gd name="csY3" fmla="*/ 63369 h 675886"/>
                <a:gd name="csX4" fmla="*/ 1188196 w 1300730"/>
                <a:gd name="csY4" fmla="*/ 73042 h 675886"/>
                <a:gd name="csX5" fmla="*/ 1194865 w 1300730"/>
                <a:gd name="csY5" fmla="*/ 86049 h 675886"/>
                <a:gd name="csX6" fmla="*/ 1248047 w 1300730"/>
                <a:gd name="csY6" fmla="*/ 88884 h 675886"/>
                <a:gd name="csX7" fmla="*/ 1270554 w 1300730"/>
                <a:gd name="csY7" fmla="*/ 99890 h 675886"/>
                <a:gd name="csX8" fmla="*/ 1270554 w 1300730"/>
                <a:gd name="csY8" fmla="*/ 118234 h 675886"/>
                <a:gd name="csX9" fmla="*/ 1245880 w 1300730"/>
                <a:gd name="csY9" fmla="*/ 147084 h 675886"/>
                <a:gd name="csX10" fmla="*/ 1236711 w 1300730"/>
                <a:gd name="csY10" fmla="*/ 149419 h 675886"/>
                <a:gd name="csX11" fmla="*/ 1214704 w 1300730"/>
                <a:gd name="csY11" fmla="*/ 142915 h 675886"/>
                <a:gd name="csX12" fmla="*/ 1195698 w 1300730"/>
                <a:gd name="csY12" fmla="*/ 152587 h 675886"/>
                <a:gd name="csX13" fmla="*/ 1204034 w 1300730"/>
                <a:gd name="csY13" fmla="*/ 188608 h 675886"/>
                <a:gd name="csX14" fmla="*/ 1203534 w 1300730"/>
                <a:gd name="csY14" fmla="*/ 245807 h 675886"/>
                <a:gd name="csX15" fmla="*/ 1212370 w 1300730"/>
                <a:gd name="csY15" fmla="*/ 265485 h 675886"/>
                <a:gd name="csX16" fmla="*/ 1226708 w 1300730"/>
                <a:gd name="csY16" fmla="*/ 280493 h 675886"/>
                <a:gd name="csX17" fmla="*/ 1284058 w 1300730"/>
                <a:gd name="csY17" fmla="*/ 308843 h 675886"/>
                <a:gd name="csX18" fmla="*/ 1300730 w 1300730"/>
                <a:gd name="csY18" fmla="*/ 327687 h 675886"/>
                <a:gd name="csX19" fmla="*/ 1297229 w 1300730"/>
                <a:gd name="csY19" fmla="*/ 340861 h 675886"/>
                <a:gd name="csX20" fmla="*/ 1260385 w 1300730"/>
                <a:gd name="csY20" fmla="*/ 378383 h 675886"/>
                <a:gd name="csX21" fmla="*/ 1252549 w 1300730"/>
                <a:gd name="csY21" fmla="*/ 397894 h 675886"/>
                <a:gd name="csX22" fmla="*/ 1247547 w 1300730"/>
                <a:gd name="csY22" fmla="*/ 435082 h 675886"/>
                <a:gd name="csX23" fmla="*/ 1180193 w 1300730"/>
                <a:gd name="csY23" fmla="*/ 486778 h 675886"/>
                <a:gd name="csX24" fmla="*/ 1142015 w 1300730"/>
                <a:gd name="csY24" fmla="*/ 523299 h 675886"/>
                <a:gd name="csX25" fmla="*/ 1134179 w 1300730"/>
                <a:gd name="csY25" fmla="*/ 542977 h 675886"/>
                <a:gd name="csX26" fmla="*/ 1134346 w 1300730"/>
                <a:gd name="csY26" fmla="*/ 592338 h 675886"/>
                <a:gd name="csX27" fmla="*/ 1122342 w 1300730"/>
                <a:gd name="csY27" fmla="*/ 600176 h 675886"/>
                <a:gd name="csX28" fmla="*/ 1122342 w 1300730"/>
                <a:gd name="csY28" fmla="*/ 600176 h 675886"/>
                <a:gd name="csX29" fmla="*/ 1100002 w 1300730"/>
                <a:gd name="csY29" fmla="*/ 604178 h 675886"/>
                <a:gd name="csX30" fmla="*/ 1076662 w 1300730"/>
                <a:gd name="csY30" fmla="*/ 579164 h 675886"/>
                <a:gd name="csX31" fmla="*/ 1024312 w 1300730"/>
                <a:gd name="csY31" fmla="*/ 543811 h 675886"/>
                <a:gd name="csX32" fmla="*/ 1008808 w 1300730"/>
                <a:gd name="csY32" fmla="*/ 538641 h 675886"/>
                <a:gd name="csX33" fmla="*/ 902275 w 1300730"/>
                <a:gd name="csY33" fmla="*/ 529803 h 675886"/>
                <a:gd name="csX34" fmla="*/ 856595 w 1300730"/>
                <a:gd name="csY34" fmla="*/ 532471 h 675886"/>
                <a:gd name="csX35" fmla="*/ 853094 w 1300730"/>
                <a:gd name="csY35" fmla="*/ 529136 h 675886"/>
                <a:gd name="csX36" fmla="*/ 853594 w 1300730"/>
                <a:gd name="csY36" fmla="*/ 502954 h 675886"/>
                <a:gd name="csX37" fmla="*/ 845424 w 1300730"/>
                <a:gd name="csY37" fmla="*/ 497951 h 675886"/>
                <a:gd name="csX38" fmla="*/ 829920 w 1300730"/>
                <a:gd name="csY38" fmla="*/ 501953 h 675886"/>
                <a:gd name="csX39" fmla="*/ 807580 w 1300730"/>
                <a:gd name="csY39" fmla="*/ 530970 h 675886"/>
                <a:gd name="csX40" fmla="*/ 787907 w 1300730"/>
                <a:gd name="csY40" fmla="*/ 542810 h 675886"/>
                <a:gd name="csX41" fmla="*/ 771569 w 1300730"/>
                <a:gd name="csY41" fmla="*/ 565990 h 675886"/>
                <a:gd name="csX42" fmla="*/ 756564 w 1300730"/>
                <a:gd name="csY42" fmla="*/ 569325 h 675886"/>
                <a:gd name="csX43" fmla="*/ 730389 w 1300730"/>
                <a:gd name="csY43" fmla="*/ 565823 h 675886"/>
                <a:gd name="csX44" fmla="*/ 699213 w 1300730"/>
                <a:gd name="csY44" fmla="*/ 568992 h 675886"/>
                <a:gd name="csX45" fmla="*/ 633693 w 1300730"/>
                <a:gd name="csY45" fmla="*/ 559653 h 675886"/>
                <a:gd name="csX46" fmla="*/ 550335 w 1300730"/>
                <a:gd name="csY46" fmla="*/ 574161 h 675886"/>
                <a:gd name="csX47" fmla="*/ 529328 w 1300730"/>
                <a:gd name="csY47" fmla="*/ 566490 h 675886"/>
                <a:gd name="csX48" fmla="*/ 509655 w 1300730"/>
                <a:gd name="csY48" fmla="*/ 535973 h 675886"/>
                <a:gd name="csX49" fmla="*/ 500653 w 1300730"/>
                <a:gd name="csY49" fmla="*/ 529969 h 675886"/>
                <a:gd name="csX50" fmla="*/ 456973 w 1300730"/>
                <a:gd name="csY50" fmla="*/ 532638 h 675886"/>
                <a:gd name="csX51" fmla="*/ 404290 w 1300730"/>
                <a:gd name="csY51" fmla="*/ 505956 h 675886"/>
                <a:gd name="csX52" fmla="*/ 385618 w 1300730"/>
                <a:gd name="csY52" fmla="*/ 502454 h 675886"/>
                <a:gd name="csX53" fmla="*/ 335436 w 1300730"/>
                <a:gd name="csY53" fmla="*/ 510458 h 675886"/>
                <a:gd name="csX54" fmla="*/ 317097 w 1300730"/>
                <a:gd name="csY54" fmla="*/ 518129 h 675886"/>
                <a:gd name="csX55" fmla="*/ 292256 w 1300730"/>
                <a:gd name="csY55" fmla="*/ 543310 h 675886"/>
                <a:gd name="csX56" fmla="*/ 281919 w 1300730"/>
                <a:gd name="csY56" fmla="*/ 574828 h 675886"/>
                <a:gd name="csX57" fmla="*/ 281086 w 1300730"/>
                <a:gd name="csY57" fmla="*/ 606847 h 675886"/>
                <a:gd name="csX58" fmla="*/ 281086 w 1300730"/>
                <a:gd name="csY58" fmla="*/ 606847 h 675886"/>
                <a:gd name="csX59" fmla="*/ 255245 w 1300730"/>
                <a:gd name="csY59" fmla="*/ 616185 h 675886"/>
                <a:gd name="csX60" fmla="*/ 239907 w 1300730"/>
                <a:gd name="csY60" fmla="*/ 646369 h 675886"/>
                <a:gd name="csX61" fmla="*/ 232238 w 1300730"/>
                <a:gd name="csY61" fmla="*/ 647537 h 675886"/>
                <a:gd name="csX62" fmla="*/ 222235 w 1300730"/>
                <a:gd name="csY62" fmla="*/ 640199 h 675886"/>
                <a:gd name="csX63" fmla="*/ 216566 w 1300730"/>
                <a:gd name="csY63" fmla="*/ 654874 h 675886"/>
                <a:gd name="csX64" fmla="*/ 225902 w 1300730"/>
                <a:gd name="csY64" fmla="*/ 665880 h 675886"/>
                <a:gd name="csX65" fmla="*/ 220901 w 1300730"/>
                <a:gd name="csY65" fmla="*/ 670049 h 675886"/>
                <a:gd name="csX66" fmla="*/ 194393 w 1300730"/>
                <a:gd name="csY66" fmla="*/ 658543 h 675886"/>
                <a:gd name="csX67" fmla="*/ 186390 w 1300730"/>
                <a:gd name="csY67" fmla="*/ 660210 h 675886"/>
                <a:gd name="csX68" fmla="*/ 175220 w 1300730"/>
                <a:gd name="csY68" fmla="*/ 674719 h 675886"/>
                <a:gd name="csX69" fmla="*/ 167384 w 1300730"/>
                <a:gd name="csY69" fmla="*/ 675886 h 675886"/>
                <a:gd name="csX70" fmla="*/ 129873 w 1300730"/>
                <a:gd name="csY70" fmla="*/ 660044 h 675886"/>
                <a:gd name="csX71" fmla="*/ 137875 w 1300730"/>
                <a:gd name="csY71" fmla="*/ 649704 h 675886"/>
                <a:gd name="csX72" fmla="*/ 141543 w 1300730"/>
                <a:gd name="csY72" fmla="*/ 621855 h 675886"/>
                <a:gd name="csX73" fmla="*/ 154380 w 1300730"/>
                <a:gd name="csY73" fmla="*/ 617186 h 675886"/>
                <a:gd name="csX74" fmla="*/ 147378 w 1300730"/>
                <a:gd name="csY74" fmla="*/ 603345 h 675886"/>
                <a:gd name="csX75" fmla="*/ 153047 w 1300730"/>
                <a:gd name="csY75" fmla="*/ 558319 h 675886"/>
                <a:gd name="csX76" fmla="*/ 148545 w 1300730"/>
                <a:gd name="csY76" fmla="*/ 548313 h 675886"/>
                <a:gd name="csX77" fmla="*/ 135041 w 1300730"/>
                <a:gd name="csY77" fmla="*/ 545645 h 675886"/>
                <a:gd name="csX78" fmla="*/ 129873 w 1300730"/>
                <a:gd name="csY78" fmla="*/ 495450 h 675886"/>
                <a:gd name="csX79" fmla="*/ 116202 w 1300730"/>
                <a:gd name="csY79" fmla="*/ 500786 h 675886"/>
                <a:gd name="csX80" fmla="*/ 113368 w 1300730"/>
                <a:gd name="csY80" fmla="*/ 495783 h 675886"/>
                <a:gd name="csX81" fmla="*/ 115369 w 1300730"/>
                <a:gd name="csY81" fmla="*/ 488279 h 675886"/>
                <a:gd name="csX82" fmla="*/ 127205 w 1300730"/>
                <a:gd name="csY82" fmla="*/ 481942 h 675886"/>
                <a:gd name="csX83" fmla="*/ 131040 w 1300730"/>
                <a:gd name="csY83" fmla="*/ 469935 h 675886"/>
                <a:gd name="csX84" fmla="*/ 143710 w 1300730"/>
                <a:gd name="csY84" fmla="*/ 469768 h 675886"/>
                <a:gd name="csX85" fmla="*/ 148879 w 1300730"/>
                <a:gd name="csY85" fmla="*/ 458595 h 675886"/>
                <a:gd name="csX86" fmla="*/ 128206 w 1300730"/>
                <a:gd name="csY86" fmla="*/ 440251 h 675886"/>
                <a:gd name="csX87" fmla="*/ 83025 w 1300730"/>
                <a:gd name="csY87" fmla="*/ 420907 h 675886"/>
                <a:gd name="csX88" fmla="*/ 16838 w 1300730"/>
                <a:gd name="csY88" fmla="*/ 404398 h 675886"/>
                <a:gd name="csX89" fmla="*/ 9503 w 1300730"/>
                <a:gd name="csY89" fmla="*/ 406732 h 675886"/>
                <a:gd name="csX90" fmla="*/ 10837 w 1300730"/>
                <a:gd name="csY90" fmla="*/ 400562 h 675886"/>
                <a:gd name="csX91" fmla="*/ 0 w 1300730"/>
                <a:gd name="csY91" fmla="*/ 396560 h 675886"/>
                <a:gd name="csX92" fmla="*/ 8336 w 1300730"/>
                <a:gd name="csY92" fmla="*/ 374881 h 675886"/>
                <a:gd name="csX93" fmla="*/ 18672 w 1300730"/>
                <a:gd name="csY93" fmla="*/ 370211 h 675886"/>
                <a:gd name="csX94" fmla="*/ 64686 w 1300730"/>
                <a:gd name="csY94" fmla="*/ 377882 h 675886"/>
                <a:gd name="csX95" fmla="*/ 144711 w 1300730"/>
                <a:gd name="csY95" fmla="*/ 350700 h 675886"/>
                <a:gd name="csX96" fmla="*/ 158215 w 1300730"/>
                <a:gd name="csY96" fmla="*/ 340194 h 675886"/>
                <a:gd name="csX97" fmla="*/ 169885 w 1300730"/>
                <a:gd name="csY97" fmla="*/ 323351 h 675886"/>
                <a:gd name="csX98" fmla="*/ 182722 w 1300730"/>
                <a:gd name="csY98" fmla="*/ 267319 h 675886"/>
                <a:gd name="csX99" fmla="*/ 176387 w 1300730"/>
                <a:gd name="csY99" fmla="*/ 254312 h 675886"/>
                <a:gd name="csX100" fmla="*/ 168218 w 1300730"/>
                <a:gd name="csY100" fmla="*/ 253311 h 675886"/>
                <a:gd name="csX101" fmla="*/ 160382 w 1300730"/>
                <a:gd name="csY101" fmla="*/ 240137 h 675886"/>
                <a:gd name="csX102" fmla="*/ 165384 w 1300730"/>
                <a:gd name="csY102" fmla="*/ 223795 h 675886"/>
                <a:gd name="csX103" fmla="*/ 177721 w 1300730"/>
                <a:gd name="csY103" fmla="*/ 217457 h 675886"/>
                <a:gd name="csX104" fmla="*/ 182056 w 1300730"/>
                <a:gd name="csY104" fmla="*/ 191609 h 675886"/>
                <a:gd name="csX105" fmla="*/ 182056 w 1300730"/>
                <a:gd name="csY105" fmla="*/ 191609 h 675886"/>
                <a:gd name="csX106" fmla="*/ 193059 w 1300730"/>
                <a:gd name="csY106" fmla="*/ 205784 h 675886"/>
                <a:gd name="csX107" fmla="*/ 219234 w 1300730"/>
                <a:gd name="csY107" fmla="*/ 206118 h 675886"/>
                <a:gd name="csX108" fmla="*/ 237239 w 1300730"/>
                <a:gd name="csY108" fmla="*/ 215957 h 675886"/>
                <a:gd name="csX109" fmla="*/ 240073 w 1300730"/>
                <a:gd name="csY109" fmla="*/ 249976 h 675886"/>
                <a:gd name="csX110" fmla="*/ 250410 w 1300730"/>
                <a:gd name="csY110" fmla="*/ 255479 h 675886"/>
                <a:gd name="csX111" fmla="*/ 268915 w 1300730"/>
                <a:gd name="csY111" fmla="*/ 249142 h 675886"/>
                <a:gd name="csX112" fmla="*/ 297424 w 1300730"/>
                <a:gd name="csY112" fmla="*/ 218291 h 675886"/>
                <a:gd name="csX113" fmla="*/ 298258 w 1300730"/>
                <a:gd name="csY113" fmla="*/ 173599 h 675886"/>
                <a:gd name="csX114" fmla="*/ 309094 w 1300730"/>
                <a:gd name="csY114" fmla="*/ 146917 h 675886"/>
                <a:gd name="csX115" fmla="*/ 337603 w 1300730"/>
                <a:gd name="csY115" fmla="*/ 121569 h 675886"/>
                <a:gd name="csX116" fmla="*/ 367112 w 1300730"/>
                <a:gd name="csY116" fmla="*/ 109229 h 675886"/>
                <a:gd name="csX117" fmla="*/ 412626 w 1300730"/>
                <a:gd name="csY117" fmla="*/ 107728 h 675886"/>
                <a:gd name="csX118" fmla="*/ 430798 w 1300730"/>
                <a:gd name="csY118" fmla="*/ 126739 h 675886"/>
                <a:gd name="csX119" fmla="*/ 462141 w 1300730"/>
                <a:gd name="csY119" fmla="*/ 128573 h 675886"/>
                <a:gd name="csX120" fmla="*/ 469477 w 1300730"/>
                <a:gd name="csY120" fmla="*/ 138246 h 675886"/>
                <a:gd name="csX121" fmla="*/ 490650 w 1300730"/>
                <a:gd name="csY121" fmla="*/ 142748 h 675886"/>
                <a:gd name="csX122" fmla="*/ 501153 w 1300730"/>
                <a:gd name="csY122" fmla="*/ 153254 h 675886"/>
                <a:gd name="csX123" fmla="*/ 541999 w 1300730"/>
                <a:gd name="csY123" fmla="*/ 143248 h 675886"/>
                <a:gd name="csX124" fmla="*/ 588846 w 1300730"/>
                <a:gd name="csY124" fmla="*/ 122070 h 675886"/>
                <a:gd name="csX125" fmla="*/ 629192 w 1300730"/>
                <a:gd name="csY125" fmla="*/ 115566 h 675886"/>
                <a:gd name="csX126" fmla="*/ 697880 w 1300730"/>
                <a:gd name="csY126" fmla="*/ 92886 h 675886"/>
                <a:gd name="csX127" fmla="*/ 776737 w 1300730"/>
                <a:gd name="csY127" fmla="*/ 91385 h 675886"/>
                <a:gd name="csX128" fmla="*/ 867598 w 1300730"/>
                <a:gd name="csY128" fmla="*/ 77211 h 675886"/>
                <a:gd name="csX129" fmla="*/ 899941 w 1300730"/>
                <a:gd name="csY129" fmla="*/ 52697 h 675886"/>
                <a:gd name="csX130" fmla="*/ 911445 w 1300730"/>
                <a:gd name="csY130" fmla="*/ 24014 h 675886"/>
                <a:gd name="csX131" fmla="*/ 962293 w 1300730"/>
                <a:gd name="csY131" fmla="*/ 7671 h 675886"/>
                <a:gd name="csX132" fmla="*/ 977965 w 1300730"/>
                <a:gd name="csY132" fmla="*/ 9172 h 675886"/>
                <a:gd name="csX133" fmla="*/ 1003806 w 1300730"/>
                <a:gd name="csY133" fmla="*/ 32685 h 675886"/>
                <a:gd name="csX134" fmla="*/ 1019478 w 1300730"/>
                <a:gd name="csY134" fmla="*/ 36854 h 675886"/>
                <a:gd name="csX135" fmla="*/ 1039484 w 1300730"/>
                <a:gd name="csY135" fmla="*/ 0 h 675886"/>
                <a:gd name="csX136" fmla="*/ 1039484 w 1300730"/>
                <a:gd name="csY136" fmla="*/ 0 h 675886"/>
                <a:gd name="csX137" fmla="*/ 1072327 w 1300730"/>
                <a:gd name="csY137" fmla="*/ 5503 h 675886"/>
                <a:gd name="csX138" fmla="*/ 1121675 w 1300730"/>
                <a:gd name="csY138" fmla="*/ 35854 h 6758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</a:cxnLst>
              <a:rect l="l" t="t" r="r" b="b"/>
              <a:pathLst>
                <a:path w="1300730" h="675886">
                  <a:moveTo>
                    <a:pt x="1121675" y="35854"/>
                  </a:moveTo>
                  <a:lnTo>
                    <a:pt x="1129178" y="47861"/>
                  </a:lnTo>
                  <a:lnTo>
                    <a:pt x="1168190" y="56365"/>
                  </a:lnTo>
                  <a:lnTo>
                    <a:pt x="1171691" y="63369"/>
                  </a:lnTo>
                  <a:lnTo>
                    <a:pt x="1188196" y="73042"/>
                  </a:lnTo>
                  <a:lnTo>
                    <a:pt x="1194865" y="86049"/>
                  </a:lnTo>
                  <a:lnTo>
                    <a:pt x="1248047" y="88884"/>
                  </a:lnTo>
                  <a:lnTo>
                    <a:pt x="1270554" y="99890"/>
                  </a:lnTo>
                  <a:lnTo>
                    <a:pt x="1270554" y="118234"/>
                  </a:lnTo>
                  <a:lnTo>
                    <a:pt x="1245880" y="147084"/>
                  </a:lnTo>
                  <a:lnTo>
                    <a:pt x="1236711" y="149419"/>
                  </a:lnTo>
                  <a:lnTo>
                    <a:pt x="1214704" y="142915"/>
                  </a:lnTo>
                  <a:lnTo>
                    <a:pt x="1195698" y="152587"/>
                  </a:lnTo>
                  <a:lnTo>
                    <a:pt x="1204034" y="188608"/>
                  </a:lnTo>
                  <a:lnTo>
                    <a:pt x="1203534" y="245807"/>
                  </a:lnTo>
                  <a:lnTo>
                    <a:pt x="1212370" y="265485"/>
                  </a:lnTo>
                  <a:lnTo>
                    <a:pt x="1226708" y="280493"/>
                  </a:lnTo>
                  <a:lnTo>
                    <a:pt x="1284058" y="308843"/>
                  </a:lnTo>
                  <a:lnTo>
                    <a:pt x="1300730" y="327687"/>
                  </a:lnTo>
                  <a:lnTo>
                    <a:pt x="1297229" y="340861"/>
                  </a:lnTo>
                  <a:lnTo>
                    <a:pt x="1260385" y="378383"/>
                  </a:lnTo>
                  <a:lnTo>
                    <a:pt x="1252549" y="397894"/>
                  </a:lnTo>
                  <a:lnTo>
                    <a:pt x="1247547" y="435082"/>
                  </a:lnTo>
                  <a:lnTo>
                    <a:pt x="1180193" y="486778"/>
                  </a:lnTo>
                  <a:lnTo>
                    <a:pt x="1142015" y="523299"/>
                  </a:lnTo>
                  <a:lnTo>
                    <a:pt x="1134179" y="542977"/>
                  </a:lnTo>
                  <a:lnTo>
                    <a:pt x="1134346" y="592338"/>
                  </a:lnTo>
                  <a:lnTo>
                    <a:pt x="1122342" y="600176"/>
                  </a:lnTo>
                  <a:lnTo>
                    <a:pt x="1122342" y="600176"/>
                  </a:lnTo>
                  <a:lnTo>
                    <a:pt x="1100002" y="604178"/>
                  </a:lnTo>
                  <a:lnTo>
                    <a:pt x="1076662" y="579164"/>
                  </a:lnTo>
                  <a:lnTo>
                    <a:pt x="1024312" y="543811"/>
                  </a:lnTo>
                  <a:lnTo>
                    <a:pt x="1008808" y="538641"/>
                  </a:lnTo>
                  <a:lnTo>
                    <a:pt x="902275" y="529803"/>
                  </a:lnTo>
                  <a:lnTo>
                    <a:pt x="856595" y="532471"/>
                  </a:lnTo>
                  <a:lnTo>
                    <a:pt x="853094" y="529136"/>
                  </a:lnTo>
                  <a:lnTo>
                    <a:pt x="853594" y="502954"/>
                  </a:lnTo>
                  <a:lnTo>
                    <a:pt x="845424" y="497951"/>
                  </a:lnTo>
                  <a:lnTo>
                    <a:pt x="829920" y="501953"/>
                  </a:lnTo>
                  <a:lnTo>
                    <a:pt x="807580" y="530970"/>
                  </a:lnTo>
                  <a:lnTo>
                    <a:pt x="787907" y="542810"/>
                  </a:lnTo>
                  <a:lnTo>
                    <a:pt x="771569" y="565990"/>
                  </a:lnTo>
                  <a:lnTo>
                    <a:pt x="756564" y="569325"/>
                  </a:lnTo>
                  <a:lnTo>
                    <a:pt x="730389" y="565823"/>
                  </a:lnTo>
                  <a:lnTo>
                    <a:pt x="699213" y="568992"/>
                  </a:lnTo>
                  <a:lnTo>
                    <a:pt x="633693" y="559653"/>
                  </a:lnTo>
                  <a:lnTo>
                    <a:pt x="550335" y="574161"/>
                  </a:lnTo>
                  <a:lnTo>
                    <a:pt x="529328" y="566490"/>
                  </a:lnTo>
                  <a:lnTo>
                    <a:pt x="509655" y="535973"/>
                  </a:lnTo>
                  <a:lnTo>
                    <a:pt x="500653" y="529969"/>
                  </a:lnTo>
                  <a:lnTo>
                    <a:pt x="456973" y="532638"/>
                  </a:lnTo>
                  <a:lnTo>
                    <a:pt x="404290" y="505956"/>
                  </a:lnTo>
                  <a:lnTo>
                    <a:pt x="385618" y="502454"/>
                  </a:lnTo>
                  <a:lnTo>
                    <a:pt x="335436" y="510458"/>
                  </a:lnTo>
                  <a:lnTo>
                    <a:pt x="317097" y="518129"/>
                  </a:lnTo>
                  <a:lnTo>
                    <a:pt x="292256" y="543310"/>
                  </a:lnTo>
                  <a:lnTo>
                    <a:pt x="281919" y="574828"/>
                  </a:lnTo>
                  <a:lnTo>
                    <a:pt x="281086" y="606847"/>
                  </a:lnTo>
                  <a:lnTo>
                    <a:pt x="281086" y="606847"/>
                  </a:lnTo>
                  <a:lnTo>
                    <a:pt x="255245" y="616185"/>
                  </a:lnTo>
                  <a:lnTo>
                    <a:pt x="239907" y="646369"/>
                  </a:lnTo>
                  <a:lnTo>
                    <a:pt x="232238" y="647537"/>
                  </a:lnTo>
                  <a:lnTo>
                    <a:pt x="222235" y="640199"/>
                  </a:lnTo>
                  <a:lnTo>
                    <a:pt x="216566" y="654874"/>
                  </a:lnTo>
                  <a:lnTo>
                    <a:pt x="225902" y="665880"/>
                  </a:lnTo>
                  <a:lnTo>
                    <a:pt x="220901" y="670049"/>
                  </a:lnTo>
                  <a:lnTo>
                    <a:pt x="194393" y="658543"/>
                  </a:lnTo>
                  <a:lnTo>
                    <a:pt x="186390" y="660210"/>
                  </a:lnTo>
                  <a:lnTo>
                    <a:pt x="175220" y="674719"/>
                  </a:lnTo>
                  <a:lnTo>
                    <a:pt x="167384" y="675886"/>
                  </a:lnTo>
                  <a:lnTo>
                    <a:pt x="129873" y="660044"/>
                  </a:lnTo>
                  <a:lnTo>
                    <a:pt x="137875" y="649704"/>
                  </a:lnTo>
                  <a:lnTo>
                    <a:pt x="141543" y="621855"/>
                  </a:lnTo>
                  <a:lnTo>
                    <a:pt x="154380" y="617186"/>
                  </a:lnTo>
                  <a:lnTo>
                    <a:pt x="147378" y="603345"/>
                  </a:lnTo>
                  <a:lnTo>
                    <a:pt x="153047" y="558319"/>
                  </a:lnTo>
                  <a:lnTo>
                    <a:pt x="148545" y="548313"/>
                  </a:lnTo>
                  <a:lnTo>
                    <a:pt x="135041" y="545645"/>
                  </a:lnTo>
                  <a:lnTo>
                    <a:pt x="129873" y="495450"/>
                  </a:lnTo>
                  <a:lnTo>
                    <a:pt x="116202" y="500786"/>
                  </a:lnTo>
                  <a:lnTo>
                    <a:pt x="113368" y="495783"/>
                  </a:lnTo>
                  <a:lnTo>
                    <a:pt x="115369" y="488279"/>
                  </a:lnTo>
                  <a:lnTo>
                    <a:pt x="127205" y="481942"/>
                  </a:lnTo>
                  <a:lnTo>
                    <a:pt x="131040" y="469935"/>
                  </a:lnTo>
                  <a:lnTo>
                    <a:pt x="143710" y="469768"/>
                  </a:lnTo>
                  <a:lnTo>
                    <a:pt x="148879" y="458595"/>
                  </a:lnTo>
                  <a:lnTo>
                    <a:pt x="128206" y="440251"/>
                  </a:lnTo>
                  <a:lnTo>
                    <a:pt x="83025" y="420907"/>
                  </a:lnTo>
                  <a:lnTo>
                    <a:pt x="16838" y="404398"/>
                  </a:lnTo>
                  <a:lnTo>
                    <a:pt x="9503" y="406732"/>
                  </a:lnTo>
                  <a:lnTo>
                    <a:pt x="10837" y="400562"/>
                  </a:lnTo>
                  <a:lnTo>
                    <a:pt x="0" y="396560"/>
                  </a:lnTo>
                  <a:lnTo>
                    <a:pt x="8336" y="374881"/>
                  </a:lnTo>
                  <a:lnTo>
                    <a:pt x="18672" y="370211"/>
                  </a:lnTo>
                  <a:lnTo>
                    <a:pt x="64686" y="377882"/>
                  </a:lnTo>
                  <a:lnTo>
                    <a:pt x="144711" y="350700"/>
                  </a:lnTo>
                  <a:lnTo>
                    <a:pt x="158215" y="340194"/>
                  </a:lnTo>
                  <a:lnTo>
                    <a:pt x="169885" y="323351"/>
                  </a:lnTo>
                  <a:lnTo>
                    <a:pt x="182722" y="267319"/>
                  </a:lnTo>
                  <a:lnTo>
                    <a:pt x="176387" y="254312"/>
                  </a:lnTo>
                  <a:lnTo>
                    <a:pt x="168218" y="253311"/>
                  </a:lnTo>
                  <a:lnTo>
                    <a:pt x="160382" y="240137"/>
                  </a:lnTo>
                  <a:lnTo>
                    <a:pt x="165384" y="223795"/>
                  </a:lnTo>
                  <a:lnTo>
                    <a:pt x="177721" y="217457"/>
                  </a:lnTo>
                  <a:lnTo>
                    <a:pt x="182056" y="191609"/>
                  </a:lnTo>
                  <a:lnTo>
                    <a:pt x="182056" y="191609"/>
                  </a:lnTo>
                  <a:lnTo>
                    <a:pt x="193059" y="205784"/>
                  </a:lnTo>
                  <a:lnTo>
                    <a:pt x="219234" y="206118"/>
                  </a:lnTo>
                  <a:lnTo>
                    <a:pt x="237239" y="215957"/>
                  </a:lnTo>
                  <a:lnTo>
                    <a:pt x="240073" y="249976"/>
                  </a:lnTo>
                  <a:lnTo>
                    <a:pt x="250410" y="255479"/>
                  </a:lnTo>
                  <a:lnTo>
                    <a:pt x="268915" y="249142"/>
                  </a:lnTo>
                  <a:lnTo>
                    <a:pt x="297424" y="218291"/>
                  </a:lnTo>
                  <a:lnTo>
                    <a:pt x="298258" y="173599"/>
                  </a:lnTo>
                  <a:lnTo>
                    <a:pt x="309094" y="146917"/>
                  </a:lnTo>
                  <a:lnTo>
                    <a:pt x="337603" y="121569"/>
                  </a:lnTo>
                  <a:lnTo>
                    <a:pt x="367112" y="109229"/>
                  </a:lnTo>
                  <a:lnTo>
                    <a:pt x="412626" y="107728"/>
                  </a:lnTo>
                  <a:lnTo>
                    <a:pt x="430798" y="126739"/>
                  </a:lnTo>
                  <a:lnTo>
                    <a:pt x="462141" y="128573"/>
                  </a:lnTo>
                  <a:lnTo>
                    <a:pt x="469477" y="138246"/>
                  </a:lnTo>
                  <a:lnTo>
                    <a:pt x="490650" y="142748"/>
                  </a:lnTo>
                  <a:lnTo>
                    <a:pt x="501153" y="153254"/>
                  </a:lnTo>
                  <a:lnTo>
                    <a:pt x="541999" y="143248"/>
                  </a:lnTo>
                  <a:lnTo>
                    <a:pt x="588846" y="122070"/>
                  </a:lnTo>
                  <a:lnTo>
                    <a:pt x="629192" y="115566"/>
                  </a:lnTo>
                  <a:lnTo>
                    <a:pt x="697880" y="92886"/>
                  </a:lnTo>
                  <a:lnTo>
                    <a:pt x="776737" y="91385"/>
                  </a:lnTo>
                  <a:lnTo>
                    <a:pt x="867598" y="77211"/>
                  </a:lnTo>
                  <a:lnTo>
                    <a:pt x="899941" y="52697"/>
                  </a:lnTo>
                  <a:lnTo>
                    <a:pt x="911445" y="24014"/>
                  </a:lnTo>
                  <a:lnTo>
                    <a:pt x="962293" y="7671"/>
                  </a:lnTo>
                  <a:lnTo>
                    <a:pt x="977965" y="9172"/>
                  </a:lnTo>
                  <a:lnTo>
                    <a:pt x="1003806" y="32685"/>
                  </a:lnTo>
                  <a:lnTo>
                    <a:pt x="1019478" y="36854"/>
                  </a:lnTo>
                  <a:lnTo>
                    <a:pt x="1039484" y="0"/>
                  </a:lnTo>
                  <a:lnTo>
                    <a:pt x="1039484" y="0"/>
                  </a:lnTo>
                  <a:lnTo>
                    <a:pt x="1072327" y="5503"/>
                  </a:lnTo>
                  <a:lnTo>
                    <a:pt x="1121675" y="358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" name="Serbest Form 20">
              <a:extLst>
                <a:ext uri="{FF2B5EF4-FFF2-40B4-BE49-F238E27FC236}">
                  <a16:creationId xmlns:a16="http://schemas.microsoft.com/office/drawing/2014/main" id="{37433952-C51A-CA2B-106A-CF8EE0E241EC}"/>
                </a:ext>
              </a:extLst>
            </p:cNvPr>
            <p:cNvSpPr/>
            <p:nvPr/>
          </p:nvSpPr>
          <p:spPr>
            <a:xfrm>
              <a:off x="3181760" y="4025565"/>
              <a:ext cx="1653337" cy="1434819"/>
            </a:xfrm>
            <a:custGeom>
              <a:avLst/>
              <a:gdLst>
                <a:gd name="csX0" fmla="*/ 21173 w 1653337"/>
                <a:gd name="csY0" fmla="*/ 1144154 h 1434819"/>
                <a:gd name="csX1" fmla="*/ 35511 w 1653337"/>
                <a:gd name="csY1" fmla="*/ 1151325 h 1434819"/>
                <a:gd name="csX2" fmla="*/ 48848 w 1653337"/>
                <a:gd name="csY2" fmla="*/ 1148156 h 1434819"/>
                <a:gd name="csX3" fmla="*/ 42513 w 1653337"/>
                <a:gd name="csY3" fmla="*/ 1160330 h 1434819"/>
                <a:gd name="csX4" fmla="*/ 17339 w 1653337"/>
                <a:gd name="csY4" fmla="*/ 1156160 h 1434819"/>
                <a:gd name="csX5" fmla="*/ 16505 w 1653337"/>
                <a:gd name="csY5" fmla="*/ 1164832 h 1434819"/>
                <a:gd name="csX6" fmla="*/ 23507 w 1653337"/>
                <a:gd name="csY6" fmla="*/ 1176339 h 1434819"/>
                <a:gd name="csX7" fmla="*/ 37011 w 1653337"/>
                <a:gd name="csY7" fmla="*/ 1171169 h 1434819"/>
                <a:gd name="csX8" fmla="*/ 36678 w 1653337"/>
                <a:gd name="csY8" fmla="*/ 1179841 h 1434819"/>
                <a:gd name="csX9" fmla="*/ 45681 w 1653337"/>
                <a:gd name="csY9" fmla="*/ 1192681 h 1434819"/>
                <a:gd name="csX10" fmla="*/ 67687 w 1653337"/>
                <a:gd name="csY10" fmla="*/ 1184343 h 1434819"/>
                <a:gd name="csX11" fmla="*/ 68354 w 1653337"/>
                <a:gd name="csY11" fmla="*/ 1189346 h 1434819"/>
                <a:gd name="csX12" fmla="*/ 57851 w 1653337"/>
                <a:gd name="csY12" fmla="*/ 1192348 h 1434819"/>
                <a:gd name="csX13" fmla="*/ 64020 w 1653337"/>
                <a:gd name="csY13" fmla="*/ 1197684 h 1434819"/>
                <a:gd name="csX14" fmla="*/ 40012 w 1653337"/>
                <a:gd name="csY14" fmla="*/ 1199185 h 1434819"/>
                <a:gd name="csX15" fmla="*/ 34010 w 1653337"/>
                <a:gd name="csY15" fmla="*/ 1204855 h 1434819"/>
                <a:gd name="csX16" fmla="*/ 17839 w 1653337"/>
                <a:gd name="csY16" fmla="*/ 1203854 h 1434819"/>
                <a:gd name="csX17" fmla="*/ 10170 w 1653337"/>
                <a:gd name="csY17" fmla="*/ 1192848 h 1434819"/>
                <a:gd name="csX18" fmla="*/ 11837 w 1653337"/>
                <a:gd name="csY18" fmla="*/ 1180675 h 1434819"/>
                <a:gd name="csX19" fmla="*/ 6335 w 1653337"/>
                <a:gd name="csY19" fmla="*/ 1182009 h 1434819"/>
                <a:gd name="csX20" fmla="*/ 8169 w 1653337"/>
                <a:gd name="csY20" fmla="*/ 1176839 h 1434819"/>
                <a:gd name="csX21" fmla="*/ 17005 w 1653337"/>
                <a:gd name="csY21" fmla="*/ 1177172 h 1434819"/>
                <a:gd name="csX22" fmla="*/ 10670 w 1653337"/>
                <a:gd name="csY22" fmla="*/ 1166166 h 1434819"/>
                <a:gd name="csX23" fmla="*/ 12671 w 1653337"/>
                <a:gd name="csY23" fmla="*/ 1156994 h 1434819"/>
                <a:gd name="csX24" fmla="*/ 0 w 1653337"/>
                <a:gd name="csY24" fmla="*/ 1151325 h 1434819"/>
                <a:gd name="csX25" fmla="*/ 10003 w 1653337"/>
                <a:gd name="csY25" fmla="*/ 1143487 h 1434819"/>
                <a:gd name="csX26" fmla="*/ 21173 w 1653337"/>
                <a:gd name="csY26" fmla="*/ 1144154 h 1434819"/>
                <a:gd name="csX27" fmla="*/ 705215 w 1653337"/>
                <a:gd name="csY27" fmla="*/ 145083 h 1434819"/>
                <a:gd name="csX28" fmla="*/ 708383 w 1653337"/>
                <a:gd name="csY28" fmla="*/ 154588 h 1434819"/>
                <a:gd name="csX29" fmla="*/ 714551 w 1653337"/>
                <a:gd name="csY29" fmla="*/ 156756 h 1434819"/>
                <a:gd name="csX30" fmla="*/ 718219 w 1653337"/>
                <a:gd name="csY30" fmla="*/ 152420 h 1434819"/>
                <a:gd name="csX31" fmla="*/ 726555 w 1653337"/>
                <a:gd name="csY31" fmla="*/ 158591 h 1434819"/>
                <a:gd name="csX32" fmla="*/ 714385 w 1653337"/>
                <a:gd name="csY32" fmla="*/ 180770 h 1434819"/>
                <a:gd name="csX33" fmla="*/ 729889 w 1653337"/>
                <a:gd name="csY33" fmla="*/ 190942 h 1434819"/>
                <a:gd name="csX34" fmla="*/ 735058 w 1653337"/>
                <a:gd name="csY34" fmla="*/ 182938 h 1434819"/>
                <a:gd name="csX35" fmla="*/ 736892 w 1653337"/>
                <a:gd name="csY35" fmla="*/ 201115 h 1434819"/>
                <a:gd name="csX36" fmla="*/ 710883 w 1653337"/>
                <a:gd name="csY36" fmla="*/ 190609 h 1434819"/>
                <a:gd name="csX37" fmla="*/ 675706 w 1653337"/>
                <a:gd name="csY37" fmla="*/ 185939 h 1434819"/>
                <a:gd name="csX38" fmla="*/ 679041 w 1653337"/>
                <a:gd name="csY38" fmla="*/ 168430 h 1434819"/>
                <a:gd name="csX39" fmla="*/ 688710 w 1653337"/>
                <a:gd name="csY39" fmla="*/ 172098 h 1434819"/>
                <a:gd name="csX40" fmla="*/ 696713 w 1653337"/>
                <a:gd name="csY40" fmla="*/ 168596 h 1434819"/>
                <a:gd name="csX41" fmla="*/ 690711 w 1653337"/>
                <a:gd name="csY41" fmla="*/ 144416 h 1434819"/>
                <a:gd name="csX42" fmla="*/ 705215 w 1653337"/>
                <a:gd name="csY42" fmla="*/ 145083 h 1434819"/>
                <a:gd name="csX43" fmla="*/ 797077 w 1653337"/>
                <a:gd name="csY43" fmla="*/ 129074 h 1434819"/>
                <a:gd name="csX44" fmla="*/ 813748 w 1653337"/>
                <a:gd name="csY44" fmla="*/ 128073 h 1434819"/>
                <a:gd name="csX45" fmla="*/ 812081 w 1653337"/>
                <a:gd name="csY45" fmla="*/ 141081 h 1434819"/>
                <a:gd name="csX46" fmla="*/ 818917 w 1653337"/>
                <a:gd name="csY46" fmla="*/ 146250 h 1434819"/>
                <a:gd name="csX47" fmla="*/ 840756 w 1653337"/>
                <a:gd name="csY47" fmla="*/ 134744 h 1434819"/>
                <a:gd name="csX48" fmla="*/ 852593 w 1653337"/>
                <a:gd name="csY48" fmla="*/ 143082 h 1434819"/>
                <a:gd name="csX49" fmla="*/ 860596 w 1653337"/>
                <a:gd name="csY49" fmla="*/ 137078 h 1434819"/>
                <a:gd name="csX50" fmla="*/ 870266 w 1653337"/>
                <a:gd name="csY50" fmla="*/ 137412 h 1434819"/>
                <a:gd name="csX51" fmla="*/ 978632 w 1653337"/>
                <a:gd name="csY51" fmla="*/ 163260 h 1434819"/>
                <a:gd name="csX52" fmla="*/ 989802 w 1653337"/>
                <a:gd name="csY52" fmla="*/ 171098 h 1434819"/>
                <a:gd name="csX53" fmla="*/ 979299 w 1653337"/>
                <a:gd name="csY53" fmla="*/ 199280 h 1434819"/>
                <a:gd name="csX54" fmla="*/ 947456 w 1653337"/>
                <a:gd name="csY54" fmla="*/ 220960 h 1434819"/>
                <a:gd name="csX55" fmla="*/ 933785 w 1653337"/>
                <a:gd name="csY55" fmla="*/ 222460 h 1434819"/>
                <a:gd name="csX56" fmla="*/ 930117 w 1653337"/>
                <a:gd name="csY56" fmla="*/ 229798 h 1434819"/>
                <a:gd name="csX57" fmla="*/ 912778 w 1653337"/>
                <a:gd name="csY57" fmla="*/ 235968 h 1434819"/>
                <a:gd name="csX58" fmla="*/ 896440 w 1653337"/>
                <a:gd name="csY58" fmla="*/ 252478 h 1434819"/>
                <a:gd name="csX59" fmla="*/ 899108 w 1653337"/>
                <a:gd name="csY59" fmla="*/ 261149 h 1434819"/>
                <a:gd name="csX60" fmla="*/ 906943 w 1653337"/>
                <a:gd name="csY60" fmla="*/ 260482 h 1434819"/>
                <a:gd name="csX61" fmla="*/ 915779 w 1653337"/>
                <a:gd name="csY61" fmla="*/ 273656 h 1434819"/>
                <a:gd name="csX62" fmla="*/ 934952 w 1653337"/>
                <a:gd name="csY62" fmla="*/ 283829 h 1434819"/>
                <a:gd name="csX63" fmla="*/ 941287 w 1653337"/>
                <a:gd name="csY63" fmla="*/ 286163 h 1434819"/>
                <a:gd name="csX64" fmla="*/ 955291 w 1653337"/>
                <a:gd name="csY64" fmla="*/ 275991 h 1434819"/>
                <a:gd name="csX65" fmla="*/ 977632 w 1653337"/>
                <a:gd name="csY65" fmla="*/ 268820 h 1434819"/>
                <a:gd name="csX66" fmla="*/ 1062991 w 1653337"/>
                <a:gd name="csY66" fmla="*/ 250310 h 1434819"/>
                <a:gd name="csX67" fmla="*/ 1062991 w 1653337"/>
                <a:gd name="csY67" fmla="*/ 250310 h 1434819"/>
                <a:gd name="csX68" fmla="*/ 1067992 w 1653337"/>
                <a:gd name="csY68" fmla="*/ 272155 h 1434819"/>
                <a:gd name="csX69" fmla="*/ 1095834 w 1653337"/>
                <a:gd name="csY69" fmla="*/ 301672 h 1434819"/>
                <a:gd name="csX70" fmla="*/ 1096335 w 1653337"/>
                <a:gd name="csY70" fmla="*/ 337359 h 1434819"/>
                <a:gd name="csX71" fmla="*/ 1079496 w 1653337"/>
                <a:gd name="csY71" fmla="*/ 372713 h 1434819"/>
                <a:gd name="csX72" fmla="*/ 1048153 w 1653337"/>
                <a:gd name="csY72" fmla="*/ 412069 h 1434819"/>
                <a:gd name="csX73" fmla="*/ 1044152 w 1653337"/>
                <a:gd name="csY73" fmla="*/ 427577 h 1434819"/>
                <a:gd name="csX74" fmla="*/ 1066825 w 1653337"/>
                <a:gd name="csY74" fmla="*/ 440585 h 1434819"/>
                <a:gd name="csX75" fmla="*/ 1075995 w 1653337"/>
                <a:gd name="csY75" fmla="*/ 455260 h 1434819"/>
                <a:gd name="csX76" fmla="*/ 1079996 w 1653337"/>
                <a:gd name="csY76" fmla="*/ 494116 h 1434819"/>
                <a:gd name="csX77" fmla="*/ 1077329 w 1653337"/>
                <a:gd name="csY77" fmla="*/ 524967 h 1434819"/>
                <a:gd name="csX78" fmla="*/ 1100502 w 1653337"/>
                <a:gd name="csY78" fmla="*/ 555651 h 1434819"/>
                <a:gd name="csX79" fmla="*/ 1096501 w 1653337"/>
                <a:gd name="csY79" fmla="*/ 558986 h 1434819"/>
                <a:gd name="csX80" fmla="*/ 1098168 w 1653337"/>
                <a:gd name="csY80" fmla="*/ 566824 h 1434819"/>
                <a:gd name="csX81" fmla="*/ 1104837 w 1653337"/>
                <a:gd name="csY81" fmla="*/ 572994 h 1434819"/>
                <a:gd name="csX82" fmla="*/ 1099669 w 1653337"/>
                <a:gd name="csY82" fmla="*/ 577163 h 1434819"/>
                <a:gd name="csX83" fmla="*/ 1099836 w 1653337"/>
                <a:gd name="csY83" fmla="*/ 586835 h 1434819"/>
                <a:gd name="csX84" fmla="*/ 1108171 w 1653337"/>
                <a:gd name="csY84" fmla="*/ 603011 h 1434819"/>
                <a:gd name="csX85" fmla="*/ 1139681 w 1653337"/>
                <a:gd name="csY85" fmla="*/ 631861 h 1434819"/>
                <a:gd name="csX86" fmla="*/ 1139014 w 1653337"/>
                <a:gd name="csY86" fmla="*/ 686392 h 1434819"/>
                <a:gd name="csX87" fmla="*/ 1166189 w 1653337"/>
                <a:gd name="csY87" fmla="*/ 725915 h 1434819"/>
                <a:gd name="csX88" fmla="*/ 1193197 w 1653337"/>
                <a:gd name="csY88" fmla="*/ 744592 h 1434819"/>
                <a:gd name="csX89" fmla="*/ 1256217 w 1653337"/>
                <a:gd name="csY89" fmla="*/ 749095 h 1434819"/>
                <a:gd name="csX90" fmla="*/ 1290560 w 1653337"/>
                <a:gd name="csY90" fmla="*/ 790952 h 1434819"/>
                <a:gd name="csX91" fmla="*/ 1329739 w 1653337"/>
                <a:gd name="csY91" fmla="*/ 819301 h 1434819"/>
                <a:gd name="csX92" fmla="*/ 1367751 w 1653337"/>
                <a:gd name="csY92" fmla="*/ 835310 h 1434819"/>
                <a:gd name="csX93" fmla="*/ 1380588 w 1653337"/>
                <a:gd name="csY93" fmla="*/ 835477 h 1434819"/>
                <a:gd name="csX94" fmla="*/ 1412931 w 1653337"/>
                <a:gd name="csY94" fmla="*/ 822803 h 1434819"/>
                <a:gd name="csX95" fmla="*/ 1438772 w 1653337"/>
                <a:gd name="csY95" fmla="*/ 795621 h 1434819"/>
                <a:gd name="csX96" fmla="*/ 1462279 w 1653337"/>
                <a:gd name="csY96" fmla="*/ 801291 h 1434819"/>
                <a:gd name="csX97" fmla="*/ 1469115 w 1653337"/>
                <a:gd name="csY97" fmla="*/ 809462 h 1434819"/>
                <a:gd name="csX98" fmla="*/ 1466614 w 1653337"/>
                <a:gd name="csY98" fmla="*/ 818134 h 1434819"/>
                <a:gd name="csX99" fmla="*/ 1472282 w 1653337"/>
                <a:gd name="csY99" fmla="*/ 818134 h 1434819"/>
                <a:gd name="csX100" fmla="*/ 1466281 w 1653337"/>
                <a:gd name="csY100" fmla="*/ 837979 h 1434819"/>
                <a:gd name="csX101" fmla="*/ 1469615 w 1653337"/>
                <a:gd name="csY101" fmla="*/ 866328 h 1434819"/>
                <a:gd name="csX102" fmla="*/ 1466447 w 1653337"/>
                <a:gd name="csY102" fmla="*/ 877501 h 1434819"/>
                <a:gd name="csX103" fmla="*/ 1472949 w 1653337"/>
                <a:gd name="csY103" fmla="*/ 897513 h 1434819"/>
                <a:gd name="csX104" fmla="*/ 1480118 w 1653337"/>
                <a:gd name="csY104" fmla="*/ 899514 h 1434819"/>
                <a:gd name="csX105" fmla="*/ 1490621 w 1653337"/>
                <a:gd name="csY105" fmla="*/ 893177 h 1434819"/>
                <a:gd name="csX106" fmla="*/ 1496623 w 1653337"/>
                <a:gd name="csY106" fmla="*/ 896679 h 1434819"/>
                <a:gd name="csX107" fmla="*/ 1498457 w 1653337"/>
                <a:gd name="csY107" fmla="*/ 917691 h 1434819"/>
                <a:gd name="csX108" fmla="*/ 1509294 w 1653337"/>
                <a:gd name="csY108" fmla="*/ 920025 h 1434819"/>
                <a:gd name="csX109" fmla="*/ 1503792 w 1653337"/>
                <a:gd name="csY109" fmla="*/ 928030 h 1434819"/>
                <a:gd name="csX110" fmla="*/ 1510961 w 1653337"/>
                <a:gd name="csY110" fmla="*/ 925195 h 1434819"/>
                <a:gd name="csX111" fmla="*/ 1511794 w 1653337"/>
                <a:gd name="csY111" fmla="*/ 934867 h 1434819"/>
                <a:gd name="csX112" fmla="*/ 1527799 w 1653337"/>
                <a:gd name="csY112" fmla="*/ 944206 h 1434819"/>
                <a:gd name="csX113" fmla="*/ 1544638 w 1653337"/>
                <a:gd name="csY113" fmla="*/ 947208 h 1434819"/>
                <a:gd name="csX114" fmla="*/ 1551473 w 1653337"/>
                <a:gd name="csY114" fmla="*/ 942872 h 1434819"/>
                <a:gd name="csX115" fmla="*/ 1564144 w 1653337"/>
                <a:gd name="csY115" fmla="*/ 947541 h 1434819"/>
                <a:gd name="csX116" fmla="*/ 1583983 w 1653337"/>
                <a:gd name="csY116" fmla="*/ 938536 h 1434819"/>
                <a:gd name="csX117" fmla="*/ 1613992 w 1653337"/>
                <a:gd name="csY117" fmla="*/ 939203 h 1434819"/>
                <a:gd name="csX118" fmla="*/ 1642668 w 1653337"/>
                <a:gd name="csY118" fmla="*/ 952377 h 1434819"/>
                <a:gd name="csX119" fmla="*/ 1650170 w 1653337"/>
                <a:gd name="csY119" fmla="*/ 950376 h 1434819"/>
                <a:gd name="csX120" fmla="*/ 1650170 w 1653337"/>
                <a:gd name="csY120" fmla="*/ 950376 h 1434819"/>
                <a:gd name="csX121" fmla="*/ 1645669 w 1653337"/>
                <a:gd name="csY121" fmla="*/ 956046 h 1434819"/>
                <a:gd name="csX122" fmla="*/ 1647336 w 1653337"/>
                <a:gd name="csY122" fmla="*/ 964718 h 1434819"/>
                <a:gd name="csX123" fmla="*/ 1653338 w 1653337"/>
                <a:gd name="csY123" fmla="*/ 961883 h 1434819"/>
                <a:gd name="csX124" fmla="*/ 1653338 w 1653337"/>
                <a:gd name="csY124" fmla="*/ 976725 h 1434819"/>
                <a:gd name="csX125" fmla="*/ 1646669 w 1653337"/>
                <a:gd name="csY125" fmla="*/ 977392 h 1434819"/>
                <a:gd name="csX126" fmla="*/ 1645168 w 1653337"/>
                <a:gd name="csY126" fmla="*/ 989732 h 1434819"/>
                <a:gd name="csX127" fmla="*/ 1622828 w 1653337"/>
                <a:gd name="csY127" fmla="*/ 996736 h 1434819"/>
                <a:gd name="csX128" fmla="*/ 1624662 w 1653337"/>
                <a:gd name="csY128" fmla="*/ 1002239 h 1434819"/>
                <a:gd name="csX129" fmla="*/ 1617994 w 1653337"/>
                <a:gd name="csY129" fmla="*/ 1004407 h 1434819"/>
                <a:gd name="csX130" fmla="*/ 1623495 w 1653337"/>
                <a:gd name="csY130" fmla="*/ 1014246 h 1434819"/>
                <a:gd name="csX131" fmla="*/ 1605490 w 1653337"/>
                <a:gd name="csY131" fmla="*/ 1027587 h 1434819"/>
                <a:gd name="csX132" fmla="*/ 1603156 w 1653337"/>
                <a:gd name="csY132" fmla="*/ 1058438 h 1434819"/>
                <a:gd name="csX133" fmla="*/ 1621495 w 1653337"/>
                <a:gd name="csY133" fmla="*/ 1085954 h 1434819"/>
                <a:gd name="csX134" fmla="*/ 1616493 w 1653337"/>
                <a:gd name="csY134" fmla="*/ 1103297 h 1434819"/>
                <a:gd name="csX135" fmla="*/ 1621828 w 1653337"/>
                <a:gd name="csY135" fmla="*/ 1113636 h 1434819"/>
                <a:gd name="csX136" fmla="*/ 1620494 w 1653337"/>
                <a:gd name="csY136" fmla="*/ 1137483 h 1434819"/>
                <a:gd name="csX137" fmla="*/ 1605156 w 1653337"/>
                <a:gd name="csY137" fmla="*/ 1156494 h 1434819"/>
                <a:gd name="csX138" fmla="*/ 1583150 w 1653337"/>
                <a:gd name="csY138" fmla="*/ 1172837 h 1434819"/>
                <a:gd name="csX139" fmla="*/ 1563143 w 1653337"/>
                <a:gd name="csY139" fmla="*/ 1204855 h 1434819"/>
                <a:gd name="csX140" fmla="*/ 1539303 w 1653337"/>
                <a:gd name="csY140" fmla="*/ 1220864 h 1434819"/>
                <a:gd name="csX141" fmla="*/ 1530634 w 1653337"/>
                <a:gd name="csY141" fmla="*/ 1241876 h 1434819"/>
                <a:gd name="csX142" fmla="*/ 1517963 w 1653337"/>
                <a:gd name="csY142" fmla="*/ 1254884 h 1434819"/>
                <a:gd name="csX143" fmla="*/ 1490121 w 1653337"/>
                <a:gd name="csY143" fmla="*/ 1268891 h 1434819"/>
                <a:gd name="csX144" fmla="*/ 1419600 w 1653337"/>
                <a:gd name="csY144" fmla="*/ 1268725 h 1434819"/>
                <a:gd name="csX145" fmla="*/ 1396593 w 1653337"/>
                <a:gd name="csY145" fmla="*/ 1277230 h 1434819"/>
                <a:gd name="csX146" fmla="*/ 1394259 w 1653337"/>
                <a:gd name="csY146" fmla="*/ 1286235 h 1434819"/>
                <a:gd name="csX147" fmla="*/ 1412264 w 1653337"/>
                <a:gd name="csY147" fmla="*/ 1316085 h 1434819"/>
                <a:gd name="csX148" fmla="*/ 1417432 w 1653337"/>
                <a:gd name="csY148" fmla="*/ 1340933 h 1434819"/>
                <a:gd name="csX149" fmla="*/ 1423267 w 1653337"/>
                <a:gd name="csY149" fmla="*/ 1344602 h 1434819"/>
                <a:gd name="csX150" fmla="*/ 1423267 w 1653337"/>
                <a:gd name="csY150" fmla="*/ 1344602 h 1434819"/>
                <a:gd name="csX151" fmla="*/ 1414932 w 1653337"/>
                <a:gd name="csY151" fmla="*/ 1348437 h 1434819"/>
                <a:gd name="csX152" fmla="*/ 1364750 w 1653337"/>
                <a:gd name="csY152" fmla="*/ 1338431 h 1434819"/>
                <a:gd name="csX153" fmla="*/ 1341242 w 1653337"/>
                <a:gd name="csY153" fmla="*/ 1349938 h 1434819"/>
                <a:gd name="csX154" fmla="*/ 1305565 w 1653337"/>
                <a:gd name="csY154" fmla="*/ 1379621 h 1434819"/>
                <a:gd name="csX155" fmla="*/ 1246214 w 1653337"/>
                <a:gd name="csY155" fmla="*/ 1403468 h 1434819"/>
                <a:gd name="csX156" fmla="*/ 1216538 w 1653337"/>
                <a:gd name="csY156" fmla="*/ 1394630 h 1434819"/>
                <a:gd name="csX157" fmla="*/ 1174525 w 1653337"/>
                <a:gd name="csY157" fmla="*/ 1390127 h 1434819"/>
                <a:gd name="csX158" fmla="*/ 1161354 w 1653337"/>
                <a:gd name="csY158" fmla="*/ 1400800 h 1434819"/>
                <a:gd name="csX159" fmla="*/ 1155686 w 1653337"/>
                <a:gd name="csY159" fmla="*/ 1412974 h 1434819"/>
                <a:gd name="csX160" fmla="*/ 1142348 w 1653337"/>
                <a:gd name="csY160" fmla="*/ 1416976 h 1434819"/>
                <a:gd name="csX161" fmla="*/ 1128177 w 1653337"/>
                <a:gd name="csY161" fmla="*/ 1430150 h 1434819"/>
                <a:gd name="csX162" fmla="*/ 1097502 w 1653337"/>
                <a:gd name="csY162" fmla="*/ 1434820 h 1434819"/>
                <a:gd name="csX163" fmla="*/ 1078329 w 1653337"/>
                <a:gd name="csY163" fmla="*/ 1421979 h 1434819"/>
                <a:gd name="csX164" fmla="*/ 1049654 w 1653337"/>
                <a:gd name="csY164" fmla="*/ 1363112 h 1434819"/>
                <a:gd name="csX165" fmla="*/ 1025980 w 1653337"/>
                <a:gd name="csY165" fmla="*/ 1330760 h 1434819"/>
                <a:gd name="csX166" fmla="*/ 950457 w 1653337"/>
                <a:gd name="csY166" fmla="*/ 1273061 h 1434819"/>
                <a:gd name="csX167" fmla="*/ 947956 w 1653337"/>
                <a:gd name="csY167" fmla="*/ 1255217 h 1434819"/>
                <a:gd name="csX168" fmla="*/ 928450 w 1653337"/>
                <a:gd name="csY168" fmla="*/ 1211359 h 1434819"/>
                <a:gd name="csX169" fmla="*/ 905943 w 1653337"/>
                <a:gd name="csY169" fmla="*/ 1188846 h 1434819"/>
                <a:gd name="csX170" fmla="*/ 892439 w 1653337"/>
                <a:gd name="csY170" fmla="*/ 1187845 h 1434819"/>
                <a:gd name="csX171" fmla="*/ 883603 w 1653337"/>
                <a:gd name="csY171" fmla="*/ 1193182 h 1434819"/>
                <a:gd name="csX172" fmla="*/ 834254 w 1653337"/>
                <a:gd name="csY172" fmla="*/ 1236873 h 1434819"/>
                <a:gd name="csX173" fmla="*/ 817416 w 1653337"/>
                <a:gd name="csY173" fmla="*/ 1228202 h 1434819"/>
                <a:gd name="csX174" fmla="*/ 793909 w 1653337"/>
                <a:gd name="csY174" fmla="*/ 1185844 h 1434819"/>
                <a:gd name="csX175" fmla="*/ 776237 w 1653337"/>
                <a:gd name="csY175" fmla="*/ 1176839 h 1434819"/>
                <a:gd name="csX176" fmla="*/ 670205 w 1653337"/>
                <a:gd name="csY176" fmla="*/ 1194182 h 1434819"/>
                <a:gd name="csX177" fmla="*/ 658034 w 1653337"/>
                <a:gd name="csY177" fmla="*/ 1186845 h 1434819"/>
                <a:gd name="csX178" fmla="*/ 643196 w 1653337"/>
                <a:gd name="csY178" fmla="*/ 1163164 h 1434819"/>
                <a:gd name="csX179" fmla="*/ 592514 w 1653337"/>
                <a:gd name="csY179" fmla="*/ 1131980 h 1434819"/>
                <a:gd name="csX180" fmla="*/ 577176 w 1653337"/>
                <a:gd name="csY180" fmla="*/ 1136816 h 1434819"/>
                <a:gd name="csX181" fmla="*/ 551001 w 1653337"/>
                <a:gd name="csY181" fmla="*/ 1157495 h 1434819"/>
                <a:gd name="csX182" fmla="*/ 551001 w 1653337"/>
                <a:gd name="csY182" fmla="*/ 1157495 h 1434819"/>
                <a:gd name="csX183" fmla="*/ 551001 w 1653337"/>
                <a:gd name="csY183" fmla="*/ 1157495 h 1434819"/>
                <a:gd name="csX184" fmla="*/ 551001 w 1653337"/>
                <a:gd name="csY184" fmla="*/ 1157495 h 1434819"/>
                <a:gd name="csX185" fmla="*/ 491150 w 1653337"/>
                <a:gd name="csY185" fmla="*/ 1167334 h 1434819"/>
                <a:gd name="csX186" fmla="*/ 441801 w 1653337"/>
                <a:gd name="csY186" fmla="*/ 1184510 h 1434819"/>
                <a:gd name="csX187" fmla="*/ 388785 w 1653337"/>
                <a:gd name="csY187" fmla="*/ 1168834 h 1434819"/>
                <a:gd name="csX188" fmla="*/ 353775 w 1653337"/>
                <a:gd name="csY188" fmla="*/ 1182843 h 1434819"/>
                <a:gd name="csX189" fmla="*/ 328767 w 1653337"/>
                <a:gd name="csY189" fmla="*/ 1187178 h 1434819"/>
                <a:gd name="csX190" fmla="*/ 276084 w 1653337"/>
                <a:gd name="csY190" fmla="*/ 1247213 h 1434819"/>
                <a:gd name="csX191" fmla="*/ 222568 w 1653337"/>
                <a:gd name="csY191" fmla="*/ 1256051 h 1434819"/>
                <a:gd name="csX192" fmla="*/ 193059 w 1653337"/>
                <a:gd name="csY192" fmla="*/ 1282733 h 1434819"/>
                <a:gd name="csX193" fmla="*/ 160382 w 1653337"/>
                <a:gd name="csY193" fmla="*/ 1284567 h 1434819"/>
                <a:gd name="csX194" fmla="*/ 116369 w 1653337"/>
                <a:gd name="csY194" fmla="*/ 1345602 h 1434819"/>
                <a:gd name="csX195" fmla="*/ 116369 w 1653337"/>
                <a:gd name="csY195" fmla="*/ 1345602 h 1434819"/>
                <a:gd name="csX196" fmla="*/ 112201 w 1653337"/>
                <a:gd name="csY196" fmla="*/ 1332761 h 1434819"/>
                <a:gd name="csX197" fmla="*/ 93028 w 1653337"/>
                <a:gd name="csY197" fmla="*/ 1310916 h 1434819"/>
                <a:gd name="csX198" fmla="*/ 95029 w 1653337"/>
                <a:gd name="csY198" fmla="*/ 1286568 h 1434819"/>
                <a:gd name="csX199" fmla="*/ 84359 w 1653337"/>
                <a:gd name="csY199" fmla="*/ 1264889 h 1434819"/>
                <a:gd name="csX200" fmla="*/ 72856 w 1653337"/>
                <a:gd name="csY200" fmla="*/ 1258552 h 1434819"/>
                <a:gd name="csX201" fmla="*/ 29009 w 1653337"/>
                <a:gd name="csY201" fmla="*/ 1255551 h 1434819"/>
                <a:gd name="csX202" fmla="*/ 8002 w 1653337"/>
                <a:gd name="csY202" fmla="*/ 1247546 h 1434819"/>
                <a:gd name="csX203" fmla="*/ 20506 w 1653337"/>
                <a:gd name="csY203" fmla="*/ 1227701 h 1434819"/>
                <a:gd name="csX204" fmla="*/ 20673 w 1653337"/>
                <a:gd name="csY204" fmla="*/ 1215695 h 1434819"/>
                <a:gd name="csX205" fmla="*/ 37511 w 1653337"/>
                <a:gd name="csY205" fmla="*/ 1207023 h 1434819"/>
                <a:gd name="csX206" fmla="*/ 41846 w 1653337"/>
                <a:gd name="csY206" fmla="*/ 1212359 h 1434819"/>
                <a:gd name="csX207" fmla="*/ 40179 w 1653337"/>
                <a:gd name="csY207" fmla="*/ 1224033 h 1434819"/>
                <a:gd name="csX208" fmla="*/ 25841 w 1653337"/>
                <a:gd name="csY208" fmla="*/ 1222865 h 1434819"/>
                <a:gd name="csX209" fmla="*/ 22840 w 1653337"/>
                <a:gd name="csY209" fmla="*/ 1229202 h 1434819"/>
                <a:gd name="csX210" fmla="*/ 27508 w 1653337"/>
                <a:gd name="csY210" fmla="*/ 1233705 h 1434819"/>
                <a:gd name="csX211" fmla="*/ 40846 w 1653337"/>
                <a:gd name="csY211" fmla="*/ 1231037 h 1434819"/>
                <a:gd name="csX212" fmla="*/ 39179 w 1653337"/>
                <a:gd name="csY212" fmla="*/ 1239375 h 1434819"/>
                <a:gd name="csX213" fmla="*/ 50515 w 1653337"/>
                <a:gd name="csY213" fmla="*/ 1244878 h 1434819"/>
                <a:gd name="csX214" fmla="*/ 44514 w 1653337"/>
                <a:gd name="csY214" fmla="*/ 1224366 h 1434819"/>
                <a:gd name="csX215" fmla="*/ 53516 w 1653337"/>
                <a:gd name="csY215" fmla="*/ 1216362 h 1434819"/>
                <a:gd name="csX216" fmla="*/ 63019 w 1653337"/>
                <a:gd name="csY216" fmla="*/ 1215361 h 1434819"/>
                <a:gd name="csX217" fmla="*/ 71689 w 1653337"/>
                <a:gd name="csY217" fmla="*/ 1194516 h 1434819"/>
                <a:gd name="csX218" fmla="*/ 120370 w 1653337"/>
                <a:gd name="csY218" fmla="*/ 1166833 h 1434819"/>
                <a:gd name="csX219" fmla="*/ 143044 w 1653337"/>
                <a:gd name="csY219" fmla="*/ 1144821 h 1434819"/>
                <a:gd name="csX220" fmla="*/ 138376 w 1653337"/>
                <a:gd name="csY220" fmla="*/ 1108633 h 1434819"/>
                <a:gd name="csX221" fmla="*/ 148045 w 1653337"/>
                <a:gd name="csY221" fmla="*/ 1104798 h 1434819"/>
                <a:gd name="csX222" fmla="*/ 157548 w 1653337"/>
                <a:gd name="csY222" fmla="*/ 1110468 h 1434819"/>
                <a:gd name="csX223" fmla="*/ 176554 w 1653337"/>
                <a:gd name="csY223" fmla="*/ 1102630 h 1434819"/>
                <a:gd name="csX224" fmla="*/ 178388 w 1653337"/>
                <a:gd name="csY224" fmla="*/ 1070111 h 1434819"/>
                <a:gd name="csX225" fmla="*/ 196393 w 1653337"/>
                <a:gd name="csY225" fmla="*/ 1072113 h 1434819"/>
                <a:gd name="csX226" fmla="*/ 227736 w 1653337"/>
                <a:gd name="csY226" fmla="*/ 1063274 h 1434819"/>
                <a:gd name="csX227" fmla="*/ 235905 w 1653337"/>
                <a:gd name="csY227" fmla="*/ 1012912 h 1434819"/>
                <a:gd name="csX228" fmla="*/ 243241 w 1653337"/>
                <a:gd name="csY228" fmla="*/ 1002406 h 1434819"/>
                <a:gd name="csX229" fmla="*/ 225235 w 1653337"/>
                <a:gd name="csY229" fmla="*/ 975724 h 1434819"/>
                <a:gd name="csX230" fmla="*/ 193059 w 1653337"/>
                <a:gd name="csY230" fmla="*/ 972722 h 1434819"/>
                <a:gd name="csX231" fmla="*/ 183723 w 1653337"/>
                <a:gd name="csY231" fmla="*/ 991066 h 1434819"/>
                <a:gd name="csX232" fmla="*/ 173720 w 1653337"/>
                <a:gd name="csY232" fmla="*/ 989732 h 1434819"/>
                <a:gd name="csX233" fmla="*/ 164050 w 1653337"/>
                <a:gd name="csY233" fmla="*/ 997570 h 1434819"/>
                <a:gd name="csX234" fmla="*/ 153380 w 1653337"/>
                <a:gd name="csY234" fmla="*/ 989399 h 1434819"/>
                <a:gd name="csX235" fmla="*/ 121204 w 1653337"/>
                <a:gd name="csY235" fmla="*/ 985563 h 1434819"/>
                <a:gd name="csX236" fmla="*/ 110034 w 1653337"/>
                <a:gd name="csY236" fmla="*/ 992233 h 1434819"/>
                <a:gd name="csX237" fmla="*/ 90194 w 1653337"/>
                <a:gd name="csY237" fmla="*/ 988898 h 1434819"/>
                <a:gd name="csX238" fmla="*/ 30343 w 1653337"/>
                <a:gd name="csY238" fmla="*/ 1000071 h 1434819"/>
                <a:gd name="csX239" fmla="*/ 30343 w 1653337"/>
                <a:gd name="csY239" fmla="*/ 1000071 h 1434819"/>
                <a:gd name="csX240" fmla="*/ 28009 w 1653337"/>
                <a:gd name="csY240" fmla="*/ 975724 h 1434819"/>
                <a:gd name="csX241" fmla="*/ 35011 w 1653337"/>
                <a:gd name="csY241" fmla="*/ 950043 h 1434819"/>
                <a:gd name="csX242" fmla="*/ 77690 w 1653337"/>
                <a:gd name="csY242" fmla="*/ 890675 h 1434819"/>
                <a:gd name="csX243" fmla="*/ 92028 w 1653337"/>
                <a:gd name="csY243" fmla="*/ 882004 h 1434819"/>
                <a:gd name="csX244" fmla="*/ 150713 w 1653337"/>
                <a:gd name="csY244" fmla="*/ 874166 h 1434819"/>
                <a:gd name="csX245" fmla="*/ 205563 w 1653337"/>
                <a:gd name="csY245" fmla="*/ 834477 h 1434819"/>
                <a:gd name="csX246" fmla="*/ 226736 w 1653337"/>
                <a:gd name="csY246" fmla="*/ 833476 h 1434819"/>
                <a:gd name="csX247" fmla="*/ 268915 w 1653337"/>
                <a:gd name="csY247" fmla="*/ 841814 h 1434819"/>
                <a:gd name="csX248" fmla="*/ 327933 w 1653337"/>
                <a:gd name="csY248" fmla="*/ 873165 h 1434819"/>
                <a:gd name="csX249" fmla="*/ 376448 w 1653337"/>
                <a:gd name="csY249" fmla="*/ 869330 h 1434819"/>
                <a:gd name="csX250" fmla="*/ 420962 w 1653337"/>
                <a:gd name="csY250" fmla="*/ 881170 h 1434819"/>
                <a:gd name="csX251" fmla="*/ 454305 w 1653337"/>
                <a:gd name="csY251" fmla="*/ 897846 h 1434819"/>
                <a:gd name="csX252" fmla="*/ 483481 w 1653337"/>
                <a:gd name="csY252" fmla="*/ 898847 h 1434819"/>
                <a:gd name="csX253" fmla="*/ 492650 w 1653337"/>
                <a:gd name="csY253" fmla="*/ 895345 h 1434819"/>
                <a:gd name="csX254" fmla="*/ 540165 w 1653337"/>
                <a:gd name="csY254" fmla="*/ 842648 h 1434819"/>
                <a:gd name="csX255" fmla="*/ 623357 w 1653337"/>
                <a:gd name="csY255" fmla="*/ 793453 h 1434819"/>
                <a:gd name="csX256" fmla="*/ 640362 w 1653337"/>
                <a:gd name="csY256" fmla="*/ 768939 h 1434819"/>
                <a:gd name="csX257" fmla="*/ 639195 w 1653337"/>
                <a:gd name="csY257" fmla="*/ 732919 h 1434819"/>
                <a:gd name="csX258" fmla="*/ 644030 w 1653337"/>
                <a:gd name="csY258" fmla="*/ 712073 h 1434819"/>
                <a:gd name="csX259" fmla="*/ 639528 w 1653337"/>
                <a:gd name="csY259" fmla="*/ 703068 h 1434819"/>
                <a:gd name="csX260" fmla="*/ 651032 w 1653337"/>
                <a:gd name="csY260" fmla="*/ 697398 h 1434819"/>
                <a:gd name="csX261" fmla="*/ 651532 w 1653337"/>
                <a:gd name="csY261" fmla="*/ 677220 h 1434819"/>
                <a:gd name="csX262" fmla="*/ 644697 w 1653337"/>
                <a:gd name="csY262" fmla="*/ 659377 h 1434819"/>
                <a:gd name="csX263" fmla="*/ 609353 w 1653337"/>
                <a:gd name="csY263" fmla="*/ 605679 h 1434819"/>
                <a:gd name="csX264" fmla="*/ 614854 w 1653337"/>
                <a:gd name="csY264" fmla="*/ 574662 h 1434819"/>
                <a:gd name="csX265" fmla="*/ 611353 w 1653337"/>
                <a:gd name="csY265" fmla="*/ 549647 h 1434819"/>
                <a:gd name="csX266" fmla="*/ 563505 w 1653337"/>
                <a:gd name="csY266" fmla="*/ 517796 h 1434819"/>
                <a:gd name="csX267" fmla="*/ 555336 w 1653337"/>
                <a:gd name="csY267" fmla="*/ 498285 h 1434819"/>
                <a:gd name="csX268" fmla="*/ 571508 w 1653337"/>
                <a:gd name="csY268" fmla="*/ 465099 h 1434819"/>
                <a:gd name="csX269" fmla="*/ 601850 w 1653337"/>
                <a:gd name="csY269" fmla="*/ 426243 h 1434819"/>
                <a:gd name="csX270" fmla="*/ 639362 w 1653337"/>
                <a:gd name="csY270" fmla="*/ 404398 h 1434819"/>
                <a:gd name="csX271" fmla="*/ 653199 w 1653337"/>
                <a:gd name="csY271" fmla="*/ 389556 h 1434819"/>
                <a:gd name="csX272" fmla="*/ 662202 w 1653337"/>
                <a:gd name="csY272" fmla="*/ 358038 h 1434819"/>
                <a:gd name="csX273" fmla="*/ 650365 w 1653337"/>
                <a:gd name="csY273" fmla="*/ 331690 h 1434819"/>
                <a:gd name="csX274" fmla="*/ 650365 w 1653337"/>
                <a:gd name="csY274" fmla="*/ 331690 h 1434819"/>
                <a:gd name="csX275" fmla="*/ 667370 w 1653337"/>
                <a:gd name="csY275" fmla="*/ 326853 h 1434819"/>
                <a:gd name="csX276" fmla="*/ 694545 w 1653337"/>
                <a:gd name="csY276" fmla="*/ 309677 h 1434819"/>
                <a:gd name="csX277" fmla="*/ 713218 w 1653337"/>
                <a:gd name="csY277" fmla="*/ 307009 h 1434819"/>
                <a:gd name="csX278" fmla="*/ 744727 w 1653337"/>
                <a:gd name="csY278" fmla="*/ 325352 h 1434819"/>
                <a:gd name="csX279" fmla="*/ 769068 w 1653337"/>
                <a:gd name="csY279" fmla="*/ 317848 h 1434819"/>
                <a:gd name="csX280" fmla="*/ 780571 w 1653337"/>
                <a:gd name="csY280" fmla="*/ 325352 h 1434819"/>
                <a:gd name="csX281" fmla="*/ 800578 w 1653337"/>
                <a:gd name="csY281" fmla="*/ 327020 h 1434819"/>
                <a:gd name="csX282" fmla="*/ 816916 w 1653337"/>
                <a:gd name="csY282" fmla="*/ 320350 h 1434819"/>
                <a:gd name="csX283" fmla="*/ 845258 w 1653337"/>
                <a:gd name="csY283" fmla="*/ 291333 h 1434819"/>
                <a:gd name="csX284" fmla="*/ 884270 w 1653337"/>
                <a:gd name="csY284" fmla="*/ 266486 h 1434819"/>
                <a:gd name="csX285" fmla="*/ 880435 w 1653337"/>
                <a:gd name="csY285" fmla="*/ 259148 h 1434819"/>
                <a:gd name="csX286" fmla="*/ 844424 w 1653337"/>
                <a:gd name="csY286" fmla="*/ 242472 h 1434819"/>
                <a:gd name="csX287" fmla="*/ 826586 w 1653337"/>
                <a:gd name="csY287" fmla="*/ 257314 h 1434819"/>
                <a:gd name="csX288" fmla="*/ 817749 w 1653337"/>
                <a:gd name="csY288" fmla="*/ 234801 h 1434819"/>
                <a:gd name="csX289" fmla="*/ 792242 w 1653337"/>
                <a:gd name="csY289" fmla="*/ 215456 h 1434819"/>
                <a:gd name="csX290" fmla="*/ 797910 w 1653337"/>
                <a:gd name="csY290" fmla="*/ 204283 h 1434819"/>
                <a:gd name="csX291" fmla="*/ 794242 w 1653337"/>
                <a:gd name="csY291" fmla="*/ 196446 h 1434819"/>
                <a:gd name="csX292" fmla="*/ 771902 w 1653337"/>
                <a:gd name="csY292" fmla="*/ 191443 h 1434819"/>
                <a:gd name="csX293" fmla="*/ 752063 w 1653337"/>
                <a:gd name="csY293" fmla="*/ 175934 h 1434819"/>
                <a:gd name="csX294" fmla="*/ 749729 w 1653337"/>
                <a:gd name="csY294" fmla="*/ 149585 h 1434819"/>
                <a:gd name="csX295" fmla="*/ 773236 w 1653337"/>
                <a:gd name="csY295" fmla="*/ 131075 h 1434819"/>
                <a:gd name="csX296" fmla="*/ 797077 w 1653337"/>
                <a:gd name="csY296" fmla="*/ 129074 h 1434819"/>
                <a:gd name="csX297" fmla="*/ 645530 w 1653337"/>
                <a:gd name="csY297" fmla="*/ 125738 h 1434819"/>
                <a:gd name="csX298" fmla="*/ 658534 w 1653337"/>
                <a:gd name="csY298" fmla="*/ 133410 h 1434819"/>
                <a:gd name="csX299" fmla="*/ 639195 w 1653337"/>
                <a:gd name="csY299" fmla="*/ 151086 h 1434819"/>
                <a:gd name="csX300" fmla="*/ 647031 w 1653337"/>
                <a:gd name="csY300" fmla="*/ 163427 h 1434819"/>
                <a:gd name="csX301" fmla="*/ 625024 w 1653337"/>
                <a:gd name="csY301" fmla="*/ 171264 h 1434819"/>
                <a:gd name="csX302" fmla="*/ 619689 w 1653337"/>
                <a:gd name="csY302" fmla="*/ 180603 h 1434819"/>
                <a:gd name="csX303" fmla="*/ 614521 w 1653337"/>
                <a:gd name="csY303" fmla="*/ 181103 h 1434819"/>
                <a:gd name="csX304" fmla="*/ 616021 w 1653337"/>
                <a:gd name="csY304" fmla="*/ 170597 h 1434819"/>
                <a:gd name="csX305" fmla="*/ 608186 w 1653337"/>
                <a:gd name="csY305" fmla="*/ 158424 h 1434819"/>
                <a:gd name="csX306" fmla="*/ 618689 w 1653337"/>
                <a:gd name="csY306" fmla="*/ 145750 h 1434819"/>
                <a:gd name="csX307" fmla="*/ 620189 w 1653337"/>
                <a:gd name="csY307" fmla="*/ 133410 h 1434819"/>
                <a:gd name="csX308" fmla="*/ 633860 w 1653337"/>
                <a:gd name="csY308" fmla="*/ 117901 h 1434819"/>
                <a:gd name="csX309" fmla="*/ 645530 w 1653337"/>
                <a:gd name="csY309" fmla="*/ 125738 h 1434819"/>
                <a:gd name="csX310" fmla="*/ 718719 w 1653337"/>
                <a:gd name="csY310" fmla="*/ 1834 h 1434819"/>
                <a:gd name="csX311" fmla="*/ 721720 w 1653337"/>
                <a:gd name="csY311" fmla="*/ 7337 h 1434819"/>
                <a:gd name="csX312" fmla="*/ 732057 w 1653337"/>
                <a:gd name="csY312" fmla="*/ 4503 h 1434819"/>
                <a:gd name="csX313" fmla="*/ 732890 w 1653337"/>
                <a:gd name="csY313" fmla="*/ 9839 h 1434819"/>
                <a:gd name="csX314" fmla="*/ 739726 w 1653337"/>
                <a:gd name="csY314" fmla="*/ 11340 h 1434819"/>
                <a:gd name="csX315" fmla="*/ 741226 w 1653337"/>
                <a:gd name="csY315" fmla="*/ 5336 h 1434819"/>
                <a:gd name="csX316" fmla="*/ 748062 w 1653337"/>
                <a:gd name="csY316" fmla="*/ 16843 h 1434819"/>
                <a:gd name="csX317" fmla="*/ 765067 w 1653337"/>
                <a:gd name="csY317" fmla="*/ 15008 h 1434819"/>
                <a:gd name="csX318" fmla="*/ 789741 w 1653337"/>
                <a:gd name="csY318" fmla="*/ 31685 h 1434819"/>
                <a:gd name="csX319" fmla="*/ 778404 w 1653337"/>
                <a:gd name="csY319" fmla="*/ 44192 h 1434819"/>
                <a:gd name="csX320" fmla="*/ 748562 w 1653337"/>
                <a:gd name="csY320" fmla="*/ 58700 h 1434819"/>
                <a:gd name="csX321" fmla="*/ 735891 w 1653337"/>
                <a:gd name="csY321" fmla="*/ 58367 h 1434819"/>
                <a:gd name="csX322" fmla="*/ 736725 w 1653337"/>
                <a:gd name="csY322" fmla="*/ 67539 h 1434819"/>
                <a:gd name="csX323" fmla="*/ 732390 w 1653337"/>
                <a:gd name="csY323" fmla="*/ 70707 h 1434819"/>
                <a:gd name="csX324" fmla="*/ 697546 w 1653337"/>
                <a:gd name="csY324" fmla="*/ 84882 h 1434819"/>
                <a:gd name="csX325" fmla="*/ 683709 w 1653337"/>
                <a:gd name="csY325" fmla="*/ 79379 h 1434819"/>
                <a:gd name="csX326" fmla="*/ 673372 w 1653337"/>
                <a:gd name="csY326" fmla="*/ 84048 h 1434819"/>
                <a:gd name="csX327" fmla="*/ 643363 w 1653337"/>
                <a:gd name="csY327" fmla="*/ 64704 h 1434819"/>
                <a:gd name="csX328" fmla="*/ 645864 w 1653337"/>
                <a:gd name="csY328" fmla="*/ 42858 h 1434819"/>
                <a:gd name="csX329" fmla="*/ 639862 w 1653337"/>
                <a:gd name="csY329" fmla="*/ 30517 h 1434819"/>
                <a:gd name="csX330" fmla="*/ 645364 w 1653337"/>
                <a:gd name="csY330" fmla="*/ 18510 h 1434819"/>
                <a:gd name="csX331" fmla="*/ 656200 w 1653337"/>
                <a:gd name="csY331" fmla="*/ 12174 h 1434819"/>
                <a:gd name="csX332" fmla="*/ 662536 w 1653337"/>
                <a:gd name="csY332" fmla="*/ 22846 h 1434819"/>
                <a:gd name="csX333" fmla="*/ 670705 w 1653337"/>
                <a:gd name="csY333" fmla="*/ 20178 h 1434819"/>
                <a:gd name="csX334" fmla="*/ 674206 w 1653337"/>
                <a:gd name="csY334" fmla="*/ 12674 h 1434819"/>
                <a:gd name="csX335" fmla="*/ 694712 w 1653337"/>
                <a:gd name="csY335" fmla="*/ 5670 h 1434819"/>
                <a:gd name="csX336" fmla="*/ 699047 w 1653337"/>
                <a:gd name="csY336" fmla="*/ 11173 h 1434819"/>
                <a:gd name="csX337" fmla="*/ 715051 w 1653337"/>
                <a:gd name="csY337" fmla="*/ 0 h 1434819"/>
                <a:gd name="csX338" fmla="*/ 718719 w 1653337"/>
                <a:gd name="csY338" fmla="*/ 1834 h 14348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</a:cxnLst>
              <a:rect l="l" t="t" r="r" b="b"/>
              <a:pathLst>
                <a:path w="1653337" h="1434819">
                  <a:moveTo>
                    <a:pt x="21173" y="1144154"/>
                  </a:moveTo>
                  <a:lnTo>
                    <a:pt x="35511" y="1151325"/>
                  </a:lnTo>
                  <a:lnTo>
                    <a:pt x="48848" y="1148156"/>
                  </a:lnTo>
                  <a:lnTo>
                    <a:pt x="42513" y="1160330"/>
                  </a:lnTo>
                  <a:lnTo>
                    <a:pt x="17339" y="1156160"/>
                  </a:lnTo>
                  <a:lnTo>
                    <a:pt x="16505" y="1164832"/>
                  </a:lnTo>
                  <a:lnTo>
                    <a:pt x="23507" y="1176339"/>
                  </a:lnTo>
                  <a:lnTo>
                    <a:pt x="37011" y="1171169"/>
                  </a:lnTo>
                  <a:lnTo>
                    <a:pt x="36678" y="1179841"/>
                  </a:lnTo>
                  <a:lnTo>
                    <a:pt x="45681" y="1192681"/>
                  </a:lnTo>
                  <a:lnTo>
                    <a:pt x="67687" y="1184343"/>
                  </a:lnTo>
                  <a:lnTo>
                    <a:pt x="68354" y="1189346"/>
                  </a:lnTo>
                  <a:lnTo>
                    <a:pt x="57851" y="1192348"/>
                  </a:lnTo>
                  <a:lnTo>
                    <a:pt x="64020" y="1197684"/>
                  </a:lnTo>
                  <a:lnTo>
                    <a:pt x="40012" y="1199185"/>
                  </a:lnTo>
                  <a:lnTo>
                    <a:pt x="34010" y="1204855"/>
                  </a:lnTo>
                  <a:lnTo>
                    <a:pt x="17839" y="1203854"/>
                  </a:lnTo>
                  <a:lnTo>
                    <a:pt x="10170" y="1192848"/>
                  </a:lnTo>
                  <a:lnTo>
                    <a:pt x="11837" y="1180675"/>
                  </a:lnTo>
                  <a:lnTo>
                    <a:pt x="6335" y="1182009"/>
                  </a:lnTo>
                  <a:lnTo>
                    <a:pt x="8169" y="1176839"/>
                  </a:lnTo>
                  <a:lnTo>
                    <a:pt x="17005" y="1177172"/>
                  </a:lnTo>
                  <a:lnTo>
                    <a:pt x="10670" y="1166166"/>
                  </a:lnTo>
                  <a:lnTo>
                    <a:pt x="12671" y="1156994"/>
                  </a:lnTo>
                  <a:lnTo>
                    <a:pt x="0" y="1151325"/>
                  </a:lnTo>
                  <a:lnTo>
                    <a:pt x="10003" y="1143487"/>
                  </a:lnTo>
                  <a:lnTo>
                    <a:pt x="21173" y="1144154"/>
                  </a:lnTo>
                  <a:close/>
                  <a:moveTo>
                    <a:pt x="705215" y="145083"/>
                  </a:moveTo>
                  <a:lnTo>
                    <a:pt x="708383" y="154588"/>
                  </a:lnTo>
                  <a:lnTo>
                    <a:pt x="714551" y="156756"/>
                  </a:lnTo>
                  <a:lnTo>
                    <a:pt x="718219" y="152420"/>
                  </a:lnTo>
                  <a:lnTo>
                    <a:pt x="726555" y="158591"/>
                  </a:lnTo>
                  <a:lnTo>
                    <a:pt x="714385" y="180770"/>
                  </a:lnTo>
                  <a:lnTo>
                    <a:pt x="729889" y="190942"/>
                  </a:lnTo>
                  <a:lnTo>
                    <a:pt x="735058" y="182938"/>
                  </a:lnTo>
                  <a:lnTo>
                    <a:pt x="736892" y="201115"/>
                  </a:lnTo>
                  <a:lnTo>
                    <a:pt x="710883" y="190609"/>
                  </a:lnTo>
                  <a:lnTo>
                    <a:pt x="675706" y="185939"/>
                  </a:lnTo>
                  <a:lnTo>
                    <a:pt x="679041" y="168430"/>
                  </a:lnTo>
                  <a:lnTo>
                    <a:pt x="688710" y="172098"/>
                  </a:lnTo>
                  <a:lnTo>
                    <a:pt x="696713" y="168596"/>
                  </a:lnTo>
                  <a:lnTo>
                    <a:pt x="690711" y="144416"/>
                  </a:lnTo>
                  <a:lnTo>
                    <a:pt x="705215" y="145083"/>
                  </a:lnTo>
                  <a:close/>
                  <a:moveTo>
                    <a:pt x="797077" y="129074"/>
                  </a:moveTo>
                  <a:lnTo>
                    <a:pt x="813748" y="128073"/>
                  </a:lnTo>
                  <a:lnTo>
                    <a:pt x="812081" y="141081"/>
                  </a:lnTo>
                  <a:lnTo>
                    <a:pt x="818917" y="146250"/>
                  </a:lnTo>
                  <a:lnTo>
                    <a:pt x="840756" y="134744"/>
                  </a:lnTo>
                  <a:lnTo>
                    <a:pt x="852593" y="143082"/>
                  </a:lnTo>
                  <a:lnTo>
                    <a:pt x="860596" y="137078"/>
                  </a:lnTo>
                  <a:lnTo>
                    <a:pt x="870266" y="137412"/>
                  </a:lnTo>
                  <a:lnTo>
                    <a:pt x="978632" y="163260"/>
                  </a:lnTo>
                  <a:lnTo>
                    <a:pt x="989802" y="171098"/>
                  </a:lnTo>
                  <a:lnTo>
                    <a:pt x="979299" y="199280"/>
                  </a:lnTo>
                  <a:lnTo>
                    <a:pt x="947456" y="220960"/>
                  </a:lnTo>
                  <a:lnTo>
                    <a:pt x="933785" y="222460"/>
                  </a:lnTo>
                  <a:lnTo>
                    <a:pt x="930117" y="229798"/>
                  </a:lnTo>
                  <a:lnTo>
                    <a:pt x="912778" y="235968"/>
                  </a:lnTo>
                  <a:lnTo>
                    <a:pt x="896440" y="252478"/>
                  </a:lnTo>
                  <a:lnTo>
                    <a:pt x="899108" y="261149"/>
                  </a:lnTo>
                  <a:lnTo>
                    <a:pt x="906943" y="260482"/>
                  </a:lnTo>
                  <a:lnTo>
                    <a:pt x="915779" y="273656"/>
                  </a:lnTo>
                  <a:lnTo>
                    <a:pt x="934952" y="283829"/>
                  </a:lnTo>
                  <a:lnTo>
                    <a:pt x="941287" y="286163"/>
                  </a:lnTo>
                  <a:lnTo>
                    <a:pt x="955291" y="275991"/>
                  </a:lnTo>
                  <a:lnTo>
                    <a:pt x="977632" y="268820"/>
                  </a:lnTo>
                  <a:lnTo>
                    <a:pt x="1062991" y="250310"/>
                  </a:lnTo>
                  <a:lnTo>
                    <a:pt x="1062991" y="250310"/>
                  </a:lnTo>
                  <a:lnTo>
                    <a:pt x="1067992" y="272155"/>
                  </a:lnTo>
                  <a:lnTo>
                    <a:pt x="1095834" y="301672"/>
                  </a:lnTo>
                  <a:lnTo>
                    <a:pt x="1096335" y="337359"/>
                  </a:lnTo>
                  <a:lnTo>
                    <a:pt x="1079496" y="372713"/>
                  </a:lnTo>
                  <a:lnTo>
                    <a:pt x="1048153" y="412069"/>
                  </a:lnTo>
                  <a:lnTo>
                    <a:pt x="1044152" y="427577"/>
                  </a:lnTo>
                  <a:lnTo>
                    <a:pt x="1066825" y="440585"/>
                  </a:lnTo>
                  <a:lnTo>
                    <a:pt x="1075995" y="455260"/>
                  </a:lnTo>
                  <a:lnTo>
                    <a:pt x="1079996" y="494116"/>
                  </a:lnTo>
                  <a:lnTo>
                    <a:pt x="1077329" y="524967"/>
                  </a:lnTo>
                  <a:lnTo>
                    <a:pt x="1100502" y="555651"/>
                  </a:lnTo>
                  <a:lnTo>
                    <a:pt x="1096501" y="558986"/>
                  </a:lnTo>
                  <a:lnTo>
                    <a:pt x="1098168" y="566824"/>
                  </a:lnTo>
                  <a:lnTo>
                    <a:pt x="1104837" y="572994"/>
                  </a:lnTo>
                  <a:lnTo>
                    <a:pt x="1099669" y="577163"/>
                  </a:lnTo>
                  <a:lnTo>
                    <a:pt x="1099836" y="586835"/>
                  </a:lnTo>
                  <a:lnTo>
                    <a:pt x="1108171" y="603011"/>
                  </a:lnTo>
                  <a:lnTo>
                    <a:pt x="1139681" y="631861"/>
                  </a:lnTo>
                  <a:lnTo>
                    <a:pt x="1139014" y="686392"/>
                  </a:lnTo>
                  <a:lnTo>
                    <a:pt x="1166189" y="725915"/>
                  </a:lnTo>
                  <a:lnTo>
                    <a:pt x="1193197" y="744592"/>
                  </a:lnTo>
                  <a:lnTo>
                    <a:pt x="1256217" y="749095"/>
                  </a:lnTo>
                  <a:lnTo>
                    <a:pt x="1290560" y="790952"/>
                  </a:lnTo>
                  <a:lnTo>
                    <a:pt x="1329739" y="819301"/>
                  </a:lnTo>
                  <a:lnTo>
                    <a:pt x="1367751" y="835310"/>
                  </a:lnTo>
                  <a:lnTo>
                    <a:pt x="1380588" y="835477"/>
                  </a:lnTo>
                  <a:lnTo>
                    <a:pt x="1412931" y="822803"/>
                  </a:lnTo>
                  <a:lnTo>
                    <a:pt x="1438772" y="795621"/>
                  </a:lnTo>
                  <a:lnTo>
                    <a:pt x="1462279" y="801291"/>
                  </a:lnTo>
                  <a:lnTo>
                    <a:pt x="1469115" y="809462"/>
                  </a:lnTo>
                  <a:lnTo>
                    <a:pt x="1466614" y="818134"/>
                  </a:lnTo>
                  <a:lnTo>
                    <a:pt x="1472282" y="818134"/>
                  </a:lnTo>
                  <a:lnTo>
                    <a:pt x="1466281" y="837979"/>
                  </a:lnTo>
                  <a:lnTo>
                    <a:pt x="1469615" y="866328"/>
                  </a:lnTo>
                  <a:lnTo>
                    <a:pt x="1466447" y="877501"/>
                  </a:lnTo>
                  <a:lnTo>
                    <a:pt x="1472949" y="897513"/>
                  </a:lnTo>
                  <a:lnTo>
                    <a:pt x="1480118" y="899514"/>
                  </a:lnTo>
                  <a:lnTo>
                    <a:pt x="1490621" y="893177"/>
                  </a:lnTo>
                  <a:lnTo>
                    <a:pt x="1496623" y="896679"/>
                  </a:lnTo>
                  <a:lnTo>
                    <a:pt x="1498457" y="917691"/>
                  </a:lnTo>
                  <a:lnTo>
                    <a:pt x="1509294" y="920025"/>
                  </a:lnTo>
                  <a:lnTo>
                    <a:pt x="1503792" y="928030"/>
                  </a:lnTo>
                  <a:lnTo>
                    <a:pt x="1510961" y="925195"/>
                  </a:lnTo>
                  <a:lnTo>
                    <a:pt x="1511794" y="934867"/>
                  </a:lnTo>
                  <a:lnTo>
                    <a:pt x="1527799" y="944206"/>
                  </a:lnTo>
                  <a:lnTo>
                    <a:pt x="1544638" y="947208"/>
                  </a:lnTo>
                  <a:lnTo>
                    <a:pt x="1551473" y="942872"/>
                  </a:lnTo>
                  <a:lnTo>
                    <a:pt x="1564144" y="947541"/>
                  </a:lnTo>
                  <a:lnTo>
                    <a:pt x="1583983" y="938536"/>
                  </a:lnTo>
                  <a:lnTo>
                    <a:pt x="1613992" y="939203"/>
                  </a:lnTo>
                  <a:lnTo>
                    <a:pt x="1642668" y="952377"/>
                  </a:lnTo>
                  <a:lnTo>
                    <a:pt x="1650170" y="950376"/>
                  </a:lnTo>
                  <a:lnTo>
                    <a:pt x="1650170" y="950376"/>
                  </a:lnTo>
                  <a:lnTo>
                    <a:pt x="1645669" y="956046"/>
                  </a:lnTo>
                  <a:lnTo>
                    <a:pt x="1647336" y="964718"/>
                  </a:lnTo>
                  <a:lnTo>
                    <a:pt x="1653338" y="961883"/>
                  </a:lnTo>
                  <a:lnTo>
                    <a:pt x="1653338" y="976725"/>
                  </a:lnTo>
                  <a:lnTo>
                    <a:pt x="1646669" y="977392"/>
                  </a:lnTo>
                  <a:lnTo>
                    <a:pt x="1645168" y="989732"/>
                  </a:lnTo>
                  <a:lnTo>
                    <a:pt x="1622828" y="996736"/>
                  </a:lnTo>
                  <a:lnTo>
                    <a:pt x="1624662" y="1002239"/>
                  </a:lnTo>
                  <a:lnTo>
                    <a:pt x="1617994" y="1004407"/>
                  </a:lnTo>
                  <a:lnTo>
                    <a:pt x="1623495" y="1014246"/>
                  </a:lnTo>
                  <a:lnTo>
                    <a:pt x="1605490" y="1027587"/>
                  </a:lnTo>
                  <a:lnTo>
                    <a:pt x="1603156" y="1058438"/>
                  </a:lnTo>
                  <a:lnTo>
                    <a:pt x="1621495" y="1085954"/>
                  </a:lnTo>
                  <a:lnTo>
                    <a:pt x="1616493" y="1103297"/>
                  </a:lnTo>
                  <a:lnTo>
                    <a:pt x="1621828" y="1113636"/>
                  </a:lnTo>
                  <a:lnTo>
                    <a:pt x="1620494" y="1137483"/>
                  </a:lnTo>
                  <a:lnTo>
                    <a:pt x="1605156" y="1156494"/>
                  </a:lnTo>
                  <a:lnTo>
                    <a:pt x="1583150" y="1172837"/>
                  </a:lnTo>
                  <a:lnTo>
                    <a:pt x="1563143" y="1204855"/>
                  </a:lnTo>
                  <a:lnTo>
                    <a:pt x="1539303" y="1220864"/>
                  </a:lnTo>
                  <a:lnTo>
                    <a:pt x="1530634" y="1241876"/>
                  </a:lnTo>
                  <a:lnTo>
                    <a:pt x="1517963" y="1254884"/>
                  </a:lnTo>
                  <a:lnTo>
                    <a:pt x="1490121" y="1268891"/>
                  </a:lnTo>
                  <a:lnTo>
                    <a:pt x="1419600" y="1268725"/>
                  </a:lnTo>
                  <a:lnTo>
                    <a:pt x="1396593" y="1277230"/>
                  </a:lnTo>
                  <a:lnTo>
                    <a:pt x="1394259" y="1286235"/>
                  </a:lnTo>
                  <a:lnTo>
                    <a:pt x="1412264" y="1316085"/>
                  </a:lnTo>
                  <a:lnTo>
                    <a:pt x="1417432" y="1340933"/>
                  </a:lnTo>
                  <a:lnTo>
                    <a:pt x="1423267" y="1344602"/>
                  </a:lnTo>
                  <a:lnTo>
                    <a:pt x="1423267" y="1344602"/>
                  </a:lnTo>
                  <a:lnTo>
                    <a:pt x="1414932" y="1348437"/>
                  </a:lnTo>
                  <a:lnTo>
                    <a:pt x="1364750" y="1338431"/>
                  </a:lnTo>
                  <a:lnTo>
                    <a:pt x="1341242" y="1349938"/>
                  </a:lnTo>
                  <a:lnTo>
                    <a:pt x="1305565" y="1379621"/>
                  </a:lnTo>
                  <a:lnTo>
                    <a:pt x="1246214" y="1403468"/>
                  </a:lnTo>
                  <a:lnTo>
                    <a:pt x="1216538" y="1394630"/>
                  </a:lnTo>
                  <a:lnTo>
                    <a:pt x="1174525" y="1390127"/>
                  </a:lnTo>
                  <a:lnTo>
                    <a:pt x="1161354" y="1400800"/>
                  </a:lnTo>
                  <a:lnTo>
                    <a:pt x="1155686" y="1412974"/>
                  </a:lnTo>
                  <a:lnTo>
                    <a:pt x="1142348" y="1416976"/>
                  </a:lnTo>
                  <a:lnTo>
                    <a:pt x="1128177" y="1430150"/>
                  </a:lnTo>
                  <a:lnTo>
                    <a:pt x="1097502" y="1434820"/>
                  </a:lnTo>
                  <a:lnTo>
                    <a:pt x="1078329" y="1421979"/>
                  </a:lnTo>
                  <a:lnTo>
                    <a:pt x="1049654" y="1363112"/>
                  </a:lnTo>
                  <a:lnTo>
                    <a:pt x="1025980" y="1330760"/>
                  </a:lnTo>
                  <a:lnTo>
                    <a:pt x="950457" y="1273061"/>
                  </a:lnTo>
                  <a:lnTo>
                    <a:pt x="947956" y="1255217"/>
                  </a:lnTo>
                  <a:lnTo>
                    <a:pt x="928450" y="1211359"/>
                  </a:lnTo>
                  <a:lnTo>
                    <a:pt x="905943" y="1188846"/>
                  </a:lnTo>
                  <a:lnTo>
                    <a:pt x="892439" y="1187845"/>
                  </a:lnTo>
                  <a:lnTo>
                    <a:pt x="883603" y="1193182"/>
                  </a:lnTo>
                  <a:lnTo>
                    <a:pt x="834254" y="1236873"/>
                  </a:lnTo>
                  <a:lnTo>
                    <a:pt x="817416" y="1228202"/>
                  </a:lnTo>
                  <a:lnTo>
                    <a:pt x="793909" y="1185844"/>
                  </a:lnTo>
                  <a:lnTo>
                    <a:pt x="776237" y="1176839"/>
                  </a:lnTo>
                  <a:lnTo>
                    <a:pt x="670205" y="1194182"/>
                  </a:lnTo>
                  <a:lnTo>
                    <a:pt x="658034" y="1186845"/>
                  </a:lnTo>
                  <a:lnTo>
                    <a:pt x="643196" y="1163164"/>
                  </a:lnTo>
                  <a:lnTo>
                    <a:pt x="592514" y="1131980"/>
                  </a:lnTo>
                  <a:lnTo>
                    <a:pt x="577176" y="1136816"/>
                  </a:lnTo>
                  <a:lnTo>
                    <a:pt x="551001" y="1157495"/>
                  </a:lnTo>
                  <a:lnTo>
                    <a:pt x="551001" y="1157495"/>
                  </a:lnTo>
                  <a:lnTo>
                    <a:pt x="551001" y="1157495"/>
                  </a:lnTo>
                  <a:lnTo>
                    <a:pt x="551001" y="1157495"/>
                  </a:lnTo>
                  <a:lnTo>
                    <a:pt x="491150" y="1167334"/>
                  </a:lnTo>
                  <a:lnTo>
                    <a:pt x="441801" y="1184510"/>
                  </a:lnTo>
                  <a:lnTo>
                    <a:pt x="388785" y="1168834"/>
                  </a:lnTo>
                  <a:lnTo>
                    <a:pt x="353775" y="1182843"/>
                  </a:lnTo>
                  <a:lnTo>
                    <a:pt x="328767" y="1187178"/>
                  </a:lnTo>
                  <a:lnTo>
                    <a:pt x="276084" y="1247213"/>
                  </a:lnTo>
                  <a:lnTo>
                    <a:pt x="222568" y="1256051"/>
                  </a:lnTo>
                  <a:lnTo>
                    <a:pt x="193059" y="1282733"/>
                  </a:lnTo>
                  <a:lnTo>
                    <a:pt x="160382" y="1284567"/>
                  </a:lnTo>
                  <a:lnTo>
                    <a:pt x="116369" y="1345602"/>
                  </a:lnTo>
                  <a:lnTo>
                    <a:pt x="116369" y="1345602"/>
                  </a:lnTo>
                  <a:lnTo>
                    <a:pt x="112201" y="1332761"/>
                  </a:lnTo>
                  <a:lnTo>
                    <a:pt x="93028" y="1310916"/>
                  </a:lnTo>
                  <a:lnTo>
                    <a:pt x="95029" y="1286568"/>
                  </a:lnTo>
                  <a:lnTo>
                    <a:pt x="84359" y="1264889"/>
                  </a:lnTo>
                  <a:lnTo>
                    <a:pt x="72856" y="1258552"/>
                  </a:lnTo>
                  <a:lnTo>
                    <a:pt x="29009" y="1255551"/>
                  </a:lnTo>
                  <a:lnTo>
                    <a:pt x="8002" y="1247546"/>
                  </a:lnTo>
                  <a:lnTo>
                    <a:pt x="20506" y="1227701"/>
                  </a:lnTo>
                  <a:lnTo>
                    <a:pt x="20673" y="1215695"/>
                  </a:lnTo>
                  <a:lnTo>
                    <a:pt x="37511" y="1207023"/>
                  </a:lnTo>
                  <a:lnTo>
                    <a:pt x="41846" y="1212359"/>
                  </a:lnTo>
                  <a:lnTo>
                    <a:pt x="40179" y="1224033"/>
                  </a:lnTo>
                  <a:lnTo>
                    <a:pt x="25841" y="1222865"/>
                  </a:lnTo>
                  <a:lnTo>
                    <a:pt x="22840" y="1229202"/>
                  </a:lnTo>
                  <a:lnTo>
                    <a:pt x="27508" y="1233705"/>
                  </a:lnTo>
                  <a:lnTo>
                    <a:pt x="40846" y="1231037"/>
                  </a:lnTo>
                  <a:lnTo>
                    <a:pt x="39179" y="1239375"/>
                  </a:lnTo>
                  <a:lnTo>
                    <a:pt x="50515" y="1244878"/>
                  </a:lnTo>
                  <a:lnTo>
                    <a:pt x="44514" y="1224366"/>
                  </a:lnTo>
                  <a:lnTo>
                    <a:pt x="53516" y="1216362"/>
                  </a:lnTo>
                  <a:lnTo>
                    <a:pt x="63019" y="1215361"/>
                  </a:lnTo>
                  <a:lnTo>
                    <a:pt x="71689" y="1194516"/>
                  </a:lnTo>
                  <a:lnTo>
                    <a:pt x="120370" y="1166833"/>
                  </a:lnTo>
                  <a:lnTo>
                    <a:pt x="143044" y="1144821"/>
                  </a:lnTo>
                  <a:lnTo>
                    <a:pt x="138376" y="1108633"/>
                  </a:lnTo>
                  <a:lnTo>
                    <a:pt x="148045" y="1104798"/>
                  </a:lnTo>
                  <a:lnTo>
                    <a:pt x="157548" y="1110468"/>
                  </a:lnTo>
                  <a:lnTo>
                    <a:pt x="176554" y="1102630"/>
                  </a:lnTo>
                  <a:lnTo>
                    <a:pt x="178388" y="1070111"/>
                  </a:lnTo>
                  <a:lnTo>
                    <a:pt x="196393" y="1072113"/>
                  </a:lnTo>
                  <a:lnTo>
                    <a:pt x="227736" y="1063274"/>
                  </a:lnTo>
                  <a:lnTo>
                    <a:pt x="235905" y="1012912"/>
                  </a:lnTo>
                  <a:lnTo>
                    <a:pt x="243241" y="1002406"/>
                  </a:lnTo>
                  <a:lnTo>
                    <a:pt x="225235" y="975724"/>
                  </a:lnTo>
                  <a:lnTo>
                    <a:pt x="193059" y="972722"/>
                  </a:lnTo>
                  <a:lnTo>
                    <a:pt x="183723" y="991066"/>
                  </a:lnTo>
                  <a:lnTo>
                    <a:pt x="173720" y="989732"/>
                  </a:lnTo>
                  <a:lnTo>
                    <a:pt x="164050" y="997570"/>
                  </a:lnTo>
                  <a:lnTo>
                    <a:pt x="153380" y="989399"/>
                  </a:lnTo>
                  <a:lnTo>
                    <a:pt x="121204" y="985563"/>
                  </a:lnTo>
                  <a:lnTo>
                    <a:pt x="110034" y="992233"/>
                  </a:lnTo>
                  <a:lnTo>
                    <a:pt x="90194" y="988898"/>
                  </a:lnTo>
                  <a:lnTo>
                    <a:pt x="30343" y="1000071"/>
                  </a:lnTo>
                  <a:lnTo>
                    <a:pt x="30343" y="1000071"/>
                  </a:lnTo>
                  <a:lnTo>
                    <a:pt x="28009" y="975724"/>
                  </a:lnTo>
                  <a:lnTo>
                    <a:pt x="35011" y="950043"/>
                  </a:lnTo>
                  <a:lnTo>
                    <a:pt x="77690" y="890675"/>
                  </a:lnTo>
                  <a:lnTo>
                    <a:pt x="92028" y="882004"/>
                  </a:lnTo>
                  <a:lnTo>
                    <a:pt x="150713" y="874166"/>
                  </a:lnTo>
                  <a:lnTo>
                    <a:pt x="205563" y="834477"/>
                  </a:lnTo>
                  <a:lnTo>
                    <a:pt x="226736" y="833476"/>
                  </a:lnTo>
                  <a:lnTo>
                    <a:pt x="268915" y="841814"/>
                  </a:lnTo>
                  <a:lnTo>
                    <a:pt x="327933" y="873165"/>
                  </a:lnTo>
                  <a:lnTo>
                    <a:pt x="376448" y="869330"/>
                  </a:lnTo>
                  <a:lnTo>
                    <a:pt x="420962" y="881170"/>
                  </a:lnTo>
                  <a:lnTo>
                    <a:pt x="454305" y="897846"/>
                  </a:lnTo>
                  <a:lnTo>
                    <a:pt x="483481" y="898847"/>
                  </a:lnTo>
                  <a:lnTo>
                    <a:pt x="492650" y="895345"/>
                  </a:lnTo>
                  <a:lnTo>
                    <a:pt x="540165" y="842648"/>
                  </a:lnTo>
                  <a:lnTo>
                    <a:pt x="623357" y="793453"/>
                  </a:lnTo>
                  <a:lnTo>
                    <a:pt x="640362" y="768939"/>
                  </a:lnTo>
                  <a:lnTo>
                    <a:pt x="639195" y="732919"/>
                  </a:lnTo>
                  <a:lnTo>
                    <a:pt x="644030" y="712073"/>
                  </a:lnTo>
                  <a:lnTo>
                    <a:pt x="639528" y="703068"/>
                  </a:lnTo>
                  <a:lnTo>
                    <a:pt x="651032" y="697398"/>
                  </a:lnTo>
                  <a:lnTo>
                    <a:pt x="651532" y="677220"/>
                  </a:lnTo>
                  <a:lnTo>
                    <a:pt x="644697" y="659377"/>
                  </a:lnTo>
                  <a:lnTo>
                    <a:pt x="609353" y="605679"/>
                  </a:lnTo>
                  <a:lnTo>
                    <a:pt x="614854" y="574662"/>
                  </a:lnTo>
                  <a:lnTo>
                    <a:pt x="611353" y="549647"/>
                  </a:lnTo>
                  <a:lnTo>
                    <a:pt x="563505" y="517796"/>
                  </a:lnTo>
                  <a:lnTo>
                    <a:pt x="555336" y="498285"/>
                  </a:lnTo>
                  <a:lnTo>
                    <a:pt x="571508" y="465099"/>
                  </a:lnTo>
                  <a:lnTo>
                    <a:pt x="601850" y="426243"/>
                  </a:lnTo>
                  <a:lnTo>
                    <a:pt x="639362" y="404398"/>
                  </a:lnTo>
                  <a:lnTo>
                    <a:pt x="653199" y="389556"/>
                  </a:lnTo>
                  <a:lnTo>
                    <a:pt x="662202" y="358038"/>
                  </a:lnTo>
                  <a:lnTo>
                    <a:pt x="650365" y="331690"/>
                  </a:lnTo>
                  <a:lnTo>
                    <a:pt x="650365" y="331690"/>
                  </a:lnTo>
                  <a:lnTo>
                    <a:pt x="667370" y="326853"/>
                  </a:lnTo>
                  <a:lnTo>
                    <a:pt x="694545" y="309677"/>
                  </a:lnTo>
                  <a:lnTo>
                    <a:pt x="713218" y="307009"/>
                  </a:lnTo>
                  <a:lnTo>
                    <a:pt x="744727" y="325352"/>
                  </a:lnTo>
                  <a:lnTo>
                    <a:pt x="769068" y="317848"/>
                  </a:lnTo>
                  <a:lnTo>
                    <a:pt x="780571" y="325352"/>
                  </a:lnTo>
                  <a:lnTo>
                    <a:pt x="800578" y="327020"/>
                  </a:lnTo>
                  <a:lnTo>
                    <a:pt x="816916" y="320350"/>
                  </a:lnTo>
                  <a:lnTo>
                    <a:pt x="845258" y="291333"/>
                  </a:lnTo>
                  <a:lnTo>
                    <a:pt x="884270" y="266486"/>
                  </a:lnTo>
                  <a:lnTo>
                    <a:pt x="880435" y="259148"/>
                  </a:lnTo>
                  <a:lnTo>
                    <a:pt x="844424" y="242472"/>
                  </a:lnTo>
                  <a:lnTo>
                    <a:pt x="826586" y="257314"/>
                  </a:lnTo>
                  <a:lnTo>
                    <a:pt x="817749" y="234801"/>
                  </a:lnTo>
                  <a:lnTo>
                    <a:pt x="792242" y="215456"/>
                  </a:lnTo>
                  <a:lnTo>
                    <a:pt x="797910" y="204283"/>
                  </a:lnTo>
                  <a:lnTo>
                    <a:pt x="794242" y="196446"/>
                  </a:lnTo>
                  <a:lnTo>
                    <a:pt x="771902" y="191443"/>
                  </a:lnTo>
                  <a:lnTo>
                    <a:pt x="752063" y="175934"/>
                  </a:lnTo>
                  <a:lnTo>
                    <a:pt x="749729" y="149585"/>
                  </a:lnTo>
                  <a:lnTo>
                    <a:pt x="773236" y="131075"/>
                  </a:lnTo>
                  <a:lnTo>
                    <a:pt x="797077" y="129074"/>
                  </a:lnTo>
                  <a:close/>
                  <a:moveTo>
                    <a:pt x="645530" y="125738"/>
                  </a:moveTo>
                  <a:lnTo>
                    <a:pt x="658534" y="133410"/>
                  </a:lnTo>
                  <a:lnTo>
                    <a:pt x="639195" y="151086"/>
                  </a:lnTo>
                  <a:lnTo>
                    <a:pt x="647031" y="163427"/>
                  </a:lnTo>
                  <a:lnTo>
                    <a:pt x="625024" y="171264"/>
                  </a:lnTo>
                  <a:lnTo>
                    <a:pt x="619689" y="180603"/>
                  </a:lnTo>
                  <a:lnTo>
                    <a:pt x="614521" y="181103"/>
                  </a:lnTo>
                  <a:lnTo>
                    <a:pt x="616021" y="170597"/>
                  </a:lnTo>
                  <a:lnTo>
                    <a:pt x="608186" y="158424"/>
                  </a:lnTo>
                  <a:lnTo>
                    <a:pt x="618689" y="145750"/>
                  </a:lnTo>
                  <a:lnTo>
                    <a:pt x="620189" y="133410"/>
                  </a:lnTo>
                  <a:lnTo>
                    <a:pt x="633860" y="117901"/>
                  </a:lnTo>
                  <a:lnTo>
                    <a:pt x="645530" y="125738"/>
                  </a:lnTo>
                  <a:close/>
                  <a:moveTo>
                    <a:pt x="718719" y="1834"/>
                  </a:moveTo>
                  <a:lnTo>
                    <a:pt x="721720" y="7337"/>
                  </a:lnTo>
                  <a:lnTo>
                    <a:pt x="732057" y="4503"/>
                  </a:lnTo>
                  <a:lnTo>
                    <a:pt x="732890" y="9839"/>
                  </a:lnTo>
                  <a:lnTo>
                    <a:pt x="739726" y="11340"/>
                  </a:lnTo>
                  <a:lnTo>
                    <a:pt x="741226" y="5336"/>
                  </a:lnTo>
                  <a:lnTo>
                    <a:pt x="748062" y="16843"/>
                  </a:lnTo>
                  <a:lnTo>
                    <a:pt x="765067" y="15008"/>
                  </a:lnTo>
                  <a:lnTo>
                    <a:pt x="789741" y="31685"/>
                  </a:lnTo>
                  <a:lnTo>
                    <a:pt x="778404" y="44192"/>
                  </a:lnTo>
                  <a:lnTo>
                    <a:pt x="748562" y="58700"/>
                  </a:lnTo>
                  <a:lnTo>
                    <a:pt x="735891" y="58367"/>
                  </a:lnTo>
                  <a:lnTo>
                    <a:pt x="736725" y="67539"/>
                  </a:lnTo>
                  <a:lnTo>
                    <a:pt x="732390" y="70707"/>
                  </a:lnTo>
                  <a:lnTo>
                    <a:pt x="697546" y="84882"/>
                  </a:lnTo>
                  <a:lnTo>
                    <a:pt x="683709" y="79379"/>
                  </a:lnTo>
                  <a:lnTo>
                    <a:pt x="673372" y="84048"/>
                  </a:lnTo>
                  <a:lnTo>
                    <a:pt x="643363" y="64704"/>
                  </a:lnTo>
                  <a:lnTo>
                    <a:pt x="645864" y="42858"/>
                  </a:lnTo>
                  <a:lnTo>
                    <a:pt x="639862" y="30517"/>
                  </a:lnTo>
                  <a:lnTo>
                    <a:pt x="645364" y="18510"/>
                  </a:lnTo>
                  <a:lnTo>
                    <a:pt x="656200" y="12174"/>
                  </a:lnTo>
                  <a:lnTo>
                    <a:pt x="662536" y="22846"/>
                  </a:lnTo>
                  <a:lnTo>
                    <a:pt x="670705" y="20178"/>
                  </a:lnTo>
                  <a:lnTo>
                    <a:pt x="674206" y="12674"/>
                  </a:lnTo>
                  <a:lnTo>
                    <a:pt x="694712" y="5670"/>
                  </a:lnTo>
                  <a:lnTo>
                    <a:pt x="699047" y="11173"/>
                  </a:lnTo>
                  <a:lnTo>
                    <a:pt x="715051" y="0"/>
                  </a:lnTo>
                  <a:lnTo>
                    <a:pt x="718719" y="18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" name="Serbest Form 21">
              <a:extLst>
                <a:ext uri="{FF2B5EF4-FFF2-40B4-BE49-F238E27FC236}">
                  <a16:creationId xmlns:a16="http://schemas.microsoft.com/office/drawing/2014/main" id="{0590E44F-D193-9936-79B0-8C51351297C2}"/>
                </a:ext>
              </a:extLst>
            </p:cNvPr>
            <p:cNvSpPr/>
            <p:nvPr/>
          </p:nvSpPr>
          <p:spPr>
            <a:xfrm>
              <a:off x="6996257" y="2947616"/>
              <a:ext cx="560170" cy="506622"/>
            </a:xfrm>
            <a:custGeom>
              <a:avLst/>
              <a:gdLst>
                <a:gd name="csX0" fmla="*/ 414793 w 560170"/>
                <a:gd name="csY0" fmla="*/ 0 h 506622"/>
                <a:gd name="csX1" fmla="*/ 424963 w 560170"/>
                <a:gd name="csY1" fmla="*/ 35520 h 506622"/>
                <a:gd name="csX2" fmla="*/ 450637 w 560170"/>
                <a:gd name="csY2" fmla="*/ 53864 h 506622"/>
                <a:gd name="csX3" fmla="*/ 436466 w 560170"/>
                <a:gd name="csY3" fmla="*/ 92053 h 506622"/>
                <a:gd name="csX4" fmla="*/ 452971 w 560170"/>
                <a:gd name="csY4" fmla="*/ 116567 h 506622"/>
                <a:gd name="csX5" fmla="*/ 468810 w 560170"/>
                <a:gd name="csY5" fmla="*/ 120402 h 506622"/>
                <a:gd name="csX6" fmla="*/ 495818 w 560170"/>
                <a:gd name="csY6" fmla="*/ 115733 h 506622"/>
                <a:gd name="csX7" fmla="*/ 534496 w 560170"/>
                <a:gd name="csY7" fmla="*/ 96388 h 506622"/>
                <a:gd name="csX8" fmla="*/ 548501 w 560170"/>
                <a:gd name="csY8" fmla="*/ 98223 h 506622"/>
                <a:gd name="csX9" fmla="*/ 559337 w 560170"/>
                <a:gd name="csY9" fmla="*/ 109229 h 506622"/>
                <a:gd name="csX10" fmla="*/ 560171 w 560170"/>
                <a:gd name="csY10" fmla="*/ 120235 h 506622"/>
                <a:gd name="csX11" fmla="*/ 535163 w 560170"/>
                <a:gd name="csY11" fmla="*/ 168096 h 506622"/>
                <a:gd name="csX12" fmla="*/ 530995 w 560170"/>
                <a:gd name="csY12" fmla="*/ 203783 h 506622"/>
                <a:gd name="csX13" fmla="*/ 505821 w 560170"/>
                <a:gd name="csY13" fmla="*/ 230298 h 506622"/>
                <a:gd name="csX14" fmla="*/ 505821 w 560170"/>
                <a:gd name="csY14" fmla="*/ 245974 h 506622"/>
                <a:gd name="csX15" fmla="*/ 505821 w 560170"/>
                <a:gd name="csY15" fmla="*/ 245974 h 506622"/>
                <a:gd name="csX16" fmla="*/ 471810 w 560170"/>
                <a:gd name="csY16" fmla="*/ 252478 h 506622"/>
                <a:gd name="csX17" fmla="*/ 453638 w 560170"/>
                <a:gd name="csY17" fmla="*/ 284829 h 506622"/>
                <a:gd name="csX18" fmla="*/ 425630 w 560170"/>
                <a:gd name="csY18" fmla="*/ 297003 h 506622"/>
                <a:gd name="csX19" fmla="*/ 409458 w 560170"/>
                <a:gd name="csY19" fmla="*/ 294502 h 506622"/>
                <a:gd name="csX20" fmla="*/ 358776 w 560170"/>
                <a:gd name="csY20" fmla="*/ 325186 h 506622"/>
                <a:gd name="csX21" fmla="*/ 352607 w 560170"/>
                <a:gd name="csY21" fmla="*/ 346698 h 506622"/>
                <a:gd name="csX22" fmla="*/ 377615 w 560170"/>
                <a:gd name="csY22" fmla="*/ 405232 h 506622"/>
                <a:gd name="csX23" fmla="*/ 381950 w 560170"/>
                <a:gd name="csY23" fmla="*/ 428411 h 506622"/>
                <a:gd name="csX24" fmla="*/ 375114 w 560170"/>
                <a:gd name="csY24" fmla="*/ 460763 h 506622"/>
                <a:gd name="csX25" fmla="*/ 359943 w 560170"/>
                <a:gd name="csY25" fmla="*/ 480108 h 506622"/>
                <a:gd name="csX26" fmla="*/ 324766 w 560170"/>
                <a:gd name="csY26" fmla="*/ 454760 h 506622"/>
                <a:gd name="csX27" fmla="*/ 300925 w 560170"/>
                <a:gd name="csY27" fmla="*/ 474604 h 506622"/>
                <a:gd name="csX28" fmla="*/ 285754 w 560170"/>
                <a:gd name="csY28" fmla="*/ 476772 h 506622"/>
                <a:gd name="csX29" fmla="*/ 262080 w 560170"/>
                <a:gd name="csY29" fmla="*/ 467100 h 506622"/>
                <a:gd name="csX30" fmla="*/ 259746 w 560170"/>
                <a:gd name="csY30" fmla="*/ 456928 h 506622"/>
                <a:gd name="csX31" fmla="*/ 245241 w 560170"/>
                <a:gd name="csY31" fmla="*/ 459929 h 506622"/>
                <a:gd name="csX32" fmla="*/ 205729 w 560170"/>
                <a:gd name="csY32" fmla="*/ 496951 h 506622"/>
                <a:gd name="csX33" fmla="*/ 180889 w 560170"/>
                <a:gd name="csY33" fmla="*/ 506623 h 506622"/>
                <a:gd name="csX34" fmla="*/ 125538 w 560170"/>
                <a:gd name="csY34" fmla="*/ 488612 h 506622"/>
                <a:gd name="csX35" fmla="*/ 92528 w 560170"/>
                <a:gd name="csY35" fmla="*/ 482943 h 506622"/>
                <a:gd name="csX36" fmla="*/ 92528 w 560170"/>
                <a:gd name="csY36" fmla="*/ 482943 h 506622"/>
                <a:gd name="csX37" fmla="*/ 118536 w 560170"/>
                <a:gd name="csY37" fmla="*/ 427744 h 506622"/>
                <a:gd name="csX38" fmla="*/ 110867 w 560170"/>
                <a:gd name="csY38" fmla="*/ 407233 h 506622"/>
                <a:gd name="csX39" fmla="*/ 118536 w 560170"/>
                <a:gd name="csY39" fmla="*/ 388222 h 506622"/>
                <a:gd name="csX40" fmla="*/ 92862 w 560170"/>
                <a:gd name="csY40" fmla="*/ 364542 h 506622"/>
                <a:gd name="csX41" fmla="*/ 86860 w 560170"/>
                <a:gd name="csY41" fmla="*/ 351034 h 506622"/>
                <a:gd name="csX42" fmla="*/ 87193 w 560170"/>
                <a:gd name="csY42" fmla="*/ 303006 h 506622"/>
                <a:gd name="csX43" fmla="*/ 40179 w 560170"/>
                <a:gd name="csY43" fmla="*/ 295669 h 506622"/>
                <a:gd name="csX44" fmla="*/ 9503 w 560170"/>
                <a:gd name="csY44" fmla="*/ 253812 h 506622"/>
                <a:gd name="csX45" fmla="*/ 0 w 560170"/>
                <a:gd name="csY45" fmla="*/ 230632 h 506622"/>
                <a:gd name="csX46" fmla="*/ 0 w 560170"/>
                <a:gd name="csY46" fmla="*/ 230632 h 506622"/>
                <a:gd name="csX47" fmla="*/ 30509 w 560170"/>
                <a:gd name="csY47" fmla="*/ 203283 h 506622"/>
                <a:gd name="csX48" fmla="*/ 33844 w 560170"/>
                <a:gd name="csY48" fmla="*/ 194778 h 506622"/>
                <a:gd name="csX49" fmla="*/ 29342 w 560170"/>
                <a:gd name="csY49" fmla="*/ 191276 h 506622"/>
                <a:gd name="csX50" fmla="*/ 64686 w 560170"/>
                <a:gd name="csY50" fmla="*/ 165595 h 506622"/>
                <a:gd name="csX51" fmla="*/ 64353 w 560170"/>
                <a:gd name="csY51" fmla="*/ 152420 h 506622"/>
                <a:gd name="csX52" fmla="*/ 69188 w 560170"/>
                <a:gd name="csY52" fmla="*/ 146083 h 506622"/>
                <a:gd name="csX53" fmla="*/ 79691 w 560170"/>
                <a:gd name="csY53" fmla="*/ 143249 h 506622"/>
                <a:gd name="csX54" fmla="*/ 104865 w 560170"/>
                <a:gd name="csY54" fmla="*/ 118734 h 506622"/>
                <a:gd name="csX55" fmla="*/ 141543 w 560170"/>
                <a:gd name="csY55" fmla="*/ 117901 h 506622"/>
                <a:gd name="csX56" fmla="*/ 149546 w 560170"/>
                <a:gd name="csY56" fmla="*/ 104893 h 506622"/>
                <a:gd name="csX57" fmla="*/ 159715 w 560170"/>
                <a:gd name="csY57" fmla="*/ 106227 h 506622"/>
                <a:gd name="csX58" fmla="*/ 161382 w 560170"/>
                <a:gd name="csY58" fmla="*/ 97055 h 506622"/>
                <a:gd name="csX59" fmla="*/ 175053 w 560170"/>
                <a:gd name="csY59" fmla="*/ 90885 h 506622"/>
                <a:gd name="csX60" fmla="*/ 180055 w 560170"/>
                <a:gd name="csY60" fmla="*/ 98723 h 506622"/>
                <a:gd name="csX61" fmla="*/ 195226 w 560170"/>
                <a:gd name="csY61" fmla="*/ 100557 h 506622"/>
                <a:gd name="csX62" fmla="*/ 201228 w 560170"/>
                <a:gd name="csY62" fmla="*/ 85049 h 506622"/>
                <a:gd name="csX63" fmla="*/ 222068 w 560170"/>
                <a:gd name="csY63" fmla="*/ 68039 h 506622"/>
                <a:gd name="csX64" fmla="*/ 229403 w 560170"/>
                <a:gd name="csY64" fmla="*/ 69540 h 506622"/>
                <a:gd name="csX65" fmla="*/ 243408 w 560170"/>
                <a:gd name="csY65" fmla="*/ 62869 h 506622"/>
                <a:gd name="csX66" fmla="*/ 254077 w 560170"/>
                <a:gd name="csY66" fmla="*/ 50696 h 506622"/>
                <a:gd name="csX67" fmla="*/ 253577 w 560170"/>
                <a:gd name="csY67" fmla="*/ 43692 h 506622"/>
                <a:gd name="csX68" fmla="*/ 303592 w 560170"/>
                <a:gd name="csY68" fmla="*/ 34353 h 506622"/>
                <a:gd name="csX69" fmla="*/ 308261 w 560170"/>
                <a:gd name="csY69" fmla="*/ 20345 h 506622"/>
                <a:gd name="csX70" fmla="*/ 372780 w 560170"/>
                <a:gd name="csY70" fmla="*/ 17510 h 506622"/>
                <a:gd name="csX71" fmla="*/ 396788 w 560170"/>
                <a:gd name="csY71" fmla="*/ 10006 h 506622"/>
                <a:gd name="csX72" fmla="*/ 400955 w 560170"/>
                <a:gd name="csY72" fmla="*/ 1501 h 5066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</a:cxnLst>
              <a:rect l="l" t="t" r="r" b="b"/>
              <a:pathLst>
                <a:path w="560170" h="506622">
                  <a:moveTo>
                    <a:pt x="414793" y="0"/>
                  </a:moveTo>
                  <a:lnTo>
                    <a:pt x="424963" y="35520"/>
                  </a:lnTo>
                  <a:lnTo>
                    <a:pt x="450637" y="53864"/>
                  </a:lnTo>
                  <a:lnTo>
                    <a:pt x="436466" y="92053"/>
                  </a:lnTo>
                  <a:lnTo>
                    <a:pt x="452971" y="116567"/>
                  </a:lnTo>
                  <a:lnTo>
                    <a:pt x="468810" y="120402"/>
                  </a:lnTo>
                  <a:lnTo>
                    <a:pt x="495818" y="115733"/>
                  </a:lnTo>
                  <a:lnTo>
                    <a:pt x="534496" y="96388"/>
                  </a:lnTo>
                  <a:lnTo>
                    <a:pt x="548501" y="98223"/>
                  </a:lnTo>
                  <a:lnTo>
                    <a:pt x="559337" y="109229"/>
                  </a:lnTo>
                  <a:lnTo>
                    <a:pt x="560171" y="120235"/>
                  </a:lnTo>
                  <a:lnTo>
                    <a:pt x="535163" y="168096"/>
                  </a:lnTo>
                  <a:lnTo>
                    <a:pt x="530995" y="203783"/>
                  </a:lnTo>
                  <a:lnTo>
                    <a:pt x="505821" y="230298"/>
                  </a:lnTo>
                  <a:lnTo>
                    <a:pt x="505821" y="245974"/>
                  </a:lnTo>
                  <a:lnTo>
                    <a:pt x="505821" y="245974"/>
                  </a:lnTo>
                  <a:lnTo>
                    <a:pt x="471810" y="252478"/>
                  </a:lnTo>
                  <a:lnTo>
                    <a:pt x="453638" y="284829"/>
                  </a:lnTo>
                  <a:lnTo>
                    <a:pt x="425630" y="297003"/>
                  </a:lnTo>
                  <a:lnTo>
                    <a:pt x="409458" y="294502"/>
                  </a:lnTo>
                  <a:lnTo>
                    <a:pt x="358776" y="325186"/>
                  </a:lnTo>
                  <a:lnTo>
                    <a:pt x="352607" y="346698"/>
                  </a:lnTo>
                  <a:lnTo>
                    <a:pt x="377615" y="405232"/>
                  </a:lnTo>
                  <a:lnTo>
                    <a:pt x="381950" y="428411"/>
                  </a:lnTo>
                  <a:lnTo>
                    <a:pt x="375114" y="460763"/>
                  </a:lnTo>
                  <a:lnTo>
                    <a:pt x="359943" y="480108"/>
                  </a:lnTo>
                  <a:lnTo>
                    <a:pt x="324766" y="454760"/>
                  </a:lnTo>
                  <a:lnTo>
                    <a:pt x="300925" y="474604"/>
                  </a:lnTo>
                  <a:lnTo>
                    <a:pt x="285754" y="476772"/>
                  </a:lnTo>
                  <a:lnTo>
                    <a:pt x="262080" y="467100"/>
                  </a:lnTo>
                  <a:lnTo>
                    <a:pt x="259746" y="456928"/>
                  </a:lnTo>
                  <a:lnTo>
                    <a:pt x="245241" y="459929"/>
                  </a:lnTo>
                  <a:lnTo>
                    <a:pt x="205729" y="496951"/>
                  </a:lnTo>
                  <a:lnTo>
                    <a:pt x="180889" y="506623"/>
                  </a:lnTo>
                  <a:lnTo>
                    <a:pt x="125538" y="488612"/>
                  </a:lnTo>
                  <a:lnTo>
                    <a:pt x="92528" y="482943"/>
                  </a:lnTo>
                  <a:lnTo>
                    <a:pt x="92528" y="482943"/>
                  </a:lnTo>
                  <a:lnTo>
                    <a:pt x="118536" y="427744"/>
                  </a:lnTo>
                  <a:lnTo>
                    <a:pt x="110867" y="407233"/>
                  </a:lnTo>
                  <a:lnTo>
                    <a:pt x="118536" y="388222"/>
                  </a:lnTo>
                  <a:lnTo>
                    <a:pt x="92862" y="364542"/>
                  </a:lnTo>
                  <a:lnTo>
                    <a:pt x="86860" y="351034"/>
                  </a:lnTo>
                  <a:lnTo>
                    <a:pt x="87193" y="303006"/>
                  </a:lnTo>
                  <a:lnTo>
                    <a:pt x="40179" y="295669"/>
                  </a:lnTo>
                  <a:lnTo>
                    <a:pt x="9503" y="253812"/>
                  </a:lnTo>
                  <a:lnTo>
                    <a:pt x="0" y="230632"/>
                  </a:lnTo>
                  <a:lnTo>
                    <a:pt x="0" y="230632"/>
                  </a:lnTo>
                  <a:lnTo>
                    <a:pt x="30509" y="203283"/>
                  </a:lnTo>
                  <a:lnTo>
                    <a:pt x="33844" y="194778"/>
                  </a:lnTo>
                  <a:lnTo>
                    <a:pt x="29342" y="191276"/>
                  </a:lnTo>
                  <a:lnTo>
                    <a:pt x="64686" y="165595"/>
                  </a:lnTo>
                  <a:lnTo>
                    <a:pt x="64353" y="152420"/>
                  </a:lnTo>
                  <a:lnTo>
                    <a:pt x="69188" y="146083"/>
                  </a:lnTo>
                  <a:lnTo>
                    <a:pt x="79691" y="143249"/>
                  </a:lnTo>
                  <a:lnTo>
                    <a:pt x="104865" y="118734"/>
                  </a:lnTo>
                  <a:lnTo>
                    <a:pt x="141543" y="117901"/>
                  </a:lnTo>
                  <a:lnTo>
                    <a:pt x="149546" y="104893"/>
                  </a:lnTo>
                  <a:lnTo>
                    <a:pt x="159715" y="106227"/>
                  </a:lnTo>
                  <a:lnTo>
                    <a:pt x="161382" y="97055"/>
                  </a:lnTo>
                  <a:lnTo>
                    <a:pt x="175053" y="90885"/>
                  </a:lnTo>
                  <a:lnTo>
                    <a:pt x="180055" y="98723"/>
                  </a:lnTo>
                  <a:lnTo>
                    <a:pt x="195226" y="100557"/>
                  </a:lnTo>
                  <a:lnTo>
                    <a:pt x="201228" y="85049"/>
                  </a:lnTo>
                  <a:lnTo>
                    <a:pt x="222068" y="68039"/>
                  </a:lnTo>
                  <a:lnTo>
                    <a:pt x="229403" y="69540"/>
                  </a:lnTo>
                  <a:lnTo>
                    <a:pt x="243408" y="62869"/>
                  </a:lnTo>
                  <a:lnTo>
                    <a:pt x="254077" y="50696"/>
                  </a:lnTo>
                  <a:lnTo>
                    <a:pt x="253577" y="43692"/>
                  </a:lnTo>
                  <a:lnTo>
                    <a:pt x="303592" y="34353"/>
                  </a:lnTo>
                  <a:lnTo>
                    <a:pt x="308261" y="20345"/>
                  </a:lnTo>
                  <a:lnTo>
                    <a:pt x="372780" y="17510"/>
                  </a:lnTo>
                  <a:lnTo>
                    <a:pt x="396788" y="10006"/>
                  </a:lnTo>
                  <a:lnTo>
                    <a:pt x="400955" y="15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" name="Serbest Form 22">
              <a:extLst>
                <a:ext uri="{FF2B5EF4-FFF2-40B4-BE49-F238E27FC236}">
                  <a16:creationId xmlns:a16="http://schemas.microsoft.com/office/drawing/2014/main" id="{36B63C73-7135-F925-9A7A-15627F59F5A9}"/>
                </a:ext>
              </a:extLst>
            </p:cNvPr>
            <p:cNvSpPr/>
            <p:nvPr/>
          </p:nvSpPr>
          <p:spPr>
            <a:xfrm>
              <a:off x="13095117" y="5902637"/>
              <a:ext cx="572842" cy="929864"/>
            </a:xfrm>
            <a:custGeom>
              <a:avLst/>
              <a:gdLst>
                <a:gd name="csX0" fmla="*/ 353608 w 572842"/>
                <a:gd name="csY0" fmla="*/ 0 h 929864"/>
                <a:gd name="csX1" fmla="*/ 401122 w 572842"/>
                <a:gd name="csY1" fmla="*/ 18344 h 929864"/>
                <a:gd name="csX2" fmla="*/ 444303 w 572842"/>
                <a:gd name="csY2" fmla="*/ 55031 h 929864"/>
                <a:gd name="csX3" fmla="*/ 448970 w 572842"/>
                <a:gd name="csY3" fmla="*/ 83881 h 929864"/>
                <a:gd name="csX4" fmla="*/ 429631 w 572842"/>
                <a:gd name="csY4" fmla="*/ 133410 h 929864"/>
                <a:gd name="csX5" fmla="*/ 429798 w 572842"/>
                <a:gd name="csY5" fmla="*/ 147418 h 929864"/>
                <a:gd name="csX6" fmla="*/ 446804 w 572842"/>
                <a:gd name="csY6" fmla="*/ 178602 h 929864"/>
                <a:gd name="csX7" fmla="*/ 458306 w 572842"/>
                <a:gd name="csY7" fmla="*/ 246307 h 929864"/>
                <a:gd name="csX8" fmla="*/ 492317 w 572842"/>
                <a:gd name="csY8" fmla="*/ 287664 h 929864"/>
                <a:gd name="csX9" fmla="*/ 492317 w 572842"/>
                <a:gd name="csY9" fmla="*/ 287664 h 929864"/>
                <a:gd name="csX10" fmla="*/ 474145 w 572842"/>
                <a:gd name="csY10" fmla="*/ 307009 h 929864"/>
                <a:gd name="csX11" fmla="*/ 453138 w 572842"/>
                <a:gd name="csY11" fmla="*/ 373213 h 929864"/>
                <a:gd name="csX12" fmla="*/ 438134 w 572842"/>
                <a:gd name="csY12" fmla="*/ 394225 h 929864"/>
                <a:gd name="csX13" fmla="*/ 404624 w 572842"/>
                <a:gd name="csY13" fmla="*/ 417072 h 929864"/>
                <a:gd name="csX14" fmla="*/ 352942 w 572842"/>
                <a:gd name="csY14" fmla="*/ 427745 h 929864"/>
                <a:gd name="csX15" fmla="*/ 328434 w 572842"/>
                <a:gd name="csY15" fmla="*/ 439585 h 929864"/>
                <a:gd name="csX16" fmla="*/ 242741 w 572842"/>
                <a:gd name="csY16" fmla="*/ 522299 h 929864"/>
                <a:gd name="csX17" fmla="*/ 235405 w 572842"/>
                <a:gd name="csY17" fmla="*/ 538808 h 929864"/>
                <a:gd name="csX18" fmla="*/ 234405 w 572842"/>
                <a:gd name="csY18" fmla="*/ 555818 h 929864"/>
                <a:gd name="csX19" fmla="*/ 308261 w 572842"/>
                <a:gd name="csY19" fmla="*/ 605846 h 929864"/>
                <a:gd name="csX20" fmla="*/ 335270 w 572842"/>
                <a:gd name="csY20" fmla="*/ 632528 h 929864"/>
                <a:gd name="csX21" fmla="*/ 344439 w 572842"/>
                <a:gd name="csY21" fmla="*/ 651205 h 929864"/>
                <a:gd name="csX22" fmla="*/ 392621 w 572842"/>
                <a:gd name="csY22" fmla="*/ 676553 h 929864"/>
                <a:gd name="csX23" fmla="*/ 413626 w 572842"/>
                <a:gd name="csY23" fmla="*/ 714075 h 929864"/>
                <a:gd name="csX24" fmla="*/ 460808 w 572842"/>
                <a:gd name="csY24" fmla="*/ 720745 h 929864"/>
                <a:gd name="csX25" fmla="*/ 497819 w 572842"/>
                <a:gd name="csY25" fmla="*/ 742091 h 929864"/>
                <a:gd name="csX26" fmla="*/ 536497 w 572842"/>
                <a:gd name="csY26" fmla="*/ 734086 h 929864"/>
                <a:gd name="csX27" fmla="*/ 570007 w 572842"/>
                <a:gd name="csY27" fmla="*/ 747427 h 929864"/>
                <a:gd name="csX28" fmla="*/ 572842 w 572842"/>
                <a:gd name="csY28" fmla="*/ 758600 h 929864"/>
                <a:gd name="csX29" fmla="*/ 572842 w 572842"/>
                <a:gd name="csY29" fmla="*/ 758600 h 929864"/>
                <a:gd name="csX30" fmla="*/ 572842 w 572842"/>
                <a:gd name="csY30" fmla="*/ 758600 h 929864"/>
                <a:gd name="csX31" fmla="*/ 572842 w 572842"/>
                <a:gd name="csY31" fmla="*/ 758600 h 929864"/>
                <a:gd name="csX32" fmla="*/ 572842 w 572842"/>
                <a:gd name="csY32" fmla="*/ 758600 h 929864"/>
                <a:gd name="csX33" fmla="*/ 572842 w 572842"/>
                <a:gd name="csY33" fmla="*/ 758600 h 929864"/>
                <a:gd name="csX34" fmla="*/ 546501 w 572842"/>
                <a:gd name="csY34" fmla="*/ 785782 h 929864"/>
                <a:gd name="csX35" fmla="*/ 536831 w 572842"/>
                <a:gd name="csY35" fmla="*/ 789785 h 929864"/>
                <a:gd name="csX36" fmla="*/ 451638 w 572842"/>
                <a:gd name="csY36" fmla="*/ 794121 h 929864"/>
                <a:gd name="csX37" fmla="*/ 436466 w 572842"/>
                <a:gd name="csY37" fmla="*/ 799123 h 929864"/>
                <a:gd name="csX38" fmla="*/ 364778 w 572842"/>
                <a:gd name="csY38" fmla="*/ 861659 h 929864"/>
                <a:gd name="csX39" fmla="*/ 310095 w 572842"/>
                <a:gd name="csY39" fmla="*/ 892844 h 929864"/>
                <a:gd name="csX40" fmla="*/ 259247 w 572842"/>
                <a:gd name="csY40" fmla="*/ 913355 h 929864"/>
                <a:gd name="csX41" fmla="*/ 188557 w 572842"/>
                <a:gd name="csY41" fmla="*/ 920693 h 929864"/>
                <a:gd name="csX42" fmla="*/ 129707 w 572842"/>
                <a:gd name="csY42" fmla="*/ 918525 h 929864"/>
                <a:gd name="csX43" fmla="*/ 68854 w 572842"/>
                <a:gd name="csY43" fmla="*/ 929865 h 929864"/>
                <a:gd name="csX44" fmla="*/ 29009 w 572842"/>
                <a:gd name="csY44" fmla="*/ 775943 h 929864"/>
                <a:gd name="csX45" fmla="*/ 13671 w 572842"/>
                <a:gd name="csY45" fmla="*/ 740590 h 929864"/>
                <a:gd name="csX46" fmla="*/ 13671 w 572842"/>
                <a:gd name="csY46" fmla="*/ 740590 h 929864"/>
                <a:gd name="csX47" fmla="*/ 48515 w 572842"/>
                <a:gd name="csY47" fmla="*/ 688894 h 929864"/>
                <a:gd name="csX48" fmla="*/ 21840 w 572842"/>
                <a:gd name="csY48" fmla="*/ 672885 h 929864"/>
                <a:gd name="csX49" fmla="*/ 0 w 572842"/>
                <a:gd name="csY49" fmla="*/ 667715 h 929864"/>
                <a:gd name="csX50" fmla="*/ 13338 w 572842"/>
                <a:gd name="csY50" fmla="*/ 620188 h 929864"/>
                <a:gd name="csX51" fmla="*/ 18839 w 572842"/>
                <a:gd name="csY51" fmla="*/ 616019 h 929864"/>
                <a:gd name="csX52" fmla="*/ 29176 w 572842"/>
                <a:gd name="csY52" fmla="*/ 584834 h 929864"/>
                <a:gd name="csX53" fmla="*/ 61686 w 572842"/>
                <a:gd name="csY53" fmla="*/ 550815 h 929864"/>
                <a:gd name="csX54" fmla="*/ 88027 w 572842"/>
                <a:gd name="csY54" fmla="*/ 512126 h 929864"/>
                <a:gd name="csX55" fmla="*/ 126539 w 572842"/>
                <a:gd name="csY55" fmla="*/ 403231 h 929864"/>
                <a:gd name="csX56" fmla="*/ 161549 w 572842"/>
                <a:gd name="csY56" fmla="*/ 372546 h 929864"/>
                <a:gd name="csX57" fmla="*/ 169552 w 572842"/>
                <a:gd name="csY57" fmla="*/ 359205 h 929864"/>
                <a:gd name="csX58" fmla="*/ 154381 w 572842"/>
                <a:gd name="csY58" fmla="*/ 349366 h 929864"/>
                <a:gd name="csX59" fmla="*/ 153714 w 572842"/>
                <a:gd name="csY59" fmla="*/ 341195 h 929864"/>
                <a:gd name="csX60" fmla="*/ 145378 w 572842"/>
                <a:gd name="csY60" fmla="*/ 340028 h 929864"/>
                <a:gd name="csX61" fmla="*/ 143378 w 572842"/>
                <a:gd name="csY61" fmla="*/ 328855 h 929864"/>
                <a:gd name="csX62" fmla="*/ 134374 w 572842"/>
                <a:gd name="csY62" fmla="*/ 332523 h 929864"/>
                <a:gd name="csX63" fmla="*/ 128873 w 572842"/>
                <a:gd name="csY63" fmla="*/ 328354 h 929864"/>
                <a:gd name="csX64" fmla="*/ 134708 w 572842"/>
                <a:gd name="csY64" fmla="*/ 301839 h 929864"/>
                <a:gd name="csX65" fmla="*/ 130373 w 572842"/>
                <a:gd name="csY65" fmla="*/ 230632 h 929864"/>
                <a:gd name="csX66" fmla="*/ 133374 w 572842"/>
                <a:gd name="csY66" fmla="*/ 214956 h 929864"/>
                <a:gd name="csX67" fmla="*/ 165385 w 572842"/>
                <a:gd name="csY67" fmla="*/ 135578 h 929864"/>
                <a:gd name="csX68" fmla="*/ 180388 w 572842"/>
                <a:gd name="csY68" fmla="*/ 109563 h 929864"/>
                <a:gd name="csX69" fmla="*/ 199228 w 572842"/>
                <a:gd name="csY69" fmla="*/ 93553 h 929864"/>
                <a:gd name="csX70" fmla="*/ 206064 w 572842"/>
                <a:gd name="csY70" fmla="*/ 76210 h 929864"/>
                <a:gd name="csX71" fmla="*/ 246075 w 572842"/>
                <a:gd name="csY71" fmla="*/ 71374 h 929864"/>
                <a:gd name="csX72" fmla="*/ 266748 w 572842"/>
                <a:gd name="csY72" fmla="*/ 56532 h 929864"/>
                <a:gd name="csX73" fmla="*/ 266748 w 572842"/>
                <a:gd name="csY73" fmla="*/ 56532 h 929864"/>
                <a:gd name="csX74" fmla="*/ 278585 w 572842"/>
                <a:gd name="csY74" fmla="*/ 50362 h 929864"/>
                <a:gd name="csX75" fmla="*/ 318931 w 572842"/>
                <a:gd name="csY75" fmla="*/ 47194 h 929864"/>
                <a:gd name="csX76" fmla="*/ 343272 w 572842"/>
                <a:gd name="csY76" fmla="*/ 23847 h 9298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572842" h="929864">
                  <a:moveTo>
                    <a:pt x="353608" y="0"/>
                  </a:moveTo>
                  <a:lnTo>
                    <a:pt x="401122" y="18344"/>
                  </a:lnTo>
                  <a:lnTo>
                    <a:pt x="444303" y="55031"/>
                  </a:lnTo>
                  <a:lnTo>
                    <a:pt x="448970" y="83881"/>
                  </a:lnTo>
                  <a:lnTo>
                    <a:pt x="429631" y="133410"/>
                  </a:lnTo>
                  <a:lnTo>
                    <a:pt x="429798" y="147418"/>
                  </a:lnTo>
                  <a:lnTo>
                    <a:pt x="446804" y="178602"/>
                  </a:lnTo>
                  <a:lnTo>
                    <a:pt x="458306" y="246307"/>
                  </a:lnTo>
                  <a:lnTo>
                    <a:pt x="492317" y="287664"/>
                  </a:lnTo>
                  <a:lnTo>
                    <a:pt x="492317" y="287664"/>
                  </a:lnTo>
                  <a:lnTo>
                    <a:pt x="474145" y="307009"/>
                  </a:lnTo>
                  <a:lnTo>
                    <a:pt x="453138" y="373213"/>
                  </a:lnTo>
                  <a:lnTo>
                    <a:pt x="438134" y="394225"/>
                  </a:lnTo>
                  <a:lnTo>
                    <a:pt x="404624" y="417072"/>
                  </a:lnTo>
                  <a:lnTo>
                    <a:pt x="352942" y="427745"/>
                  </a:lnTo>
                  <a:lnTo>
                    <a:pt x="328434" y="439585"/>
                  </a:lnTo>
                  <a:lnTo>
                    <a:pt x="242741" y="522299"/>
                  </a:lnTo>
                  <a:lnTo>
                    <a:pt x="235405" y="538808"/>
                  </a:lnTo>
                  <a:lnTo>
                    <a:pt x="234405" y="555818"/>
                  </a:lnTo>
                  <a:lnTo>
                    <a:pt x="308261" y="605846"/>
                  </a:lnTo>
                  <a:lnTo>
                    <a:pt x="335270" y="632528"/>
                  </a:lnTo>
                  <a:lnTo>
                    <a:pt x="344439" y="651205"/>
                  </a:lnTo>
                  <a:lnTo>
                    <a:pt x="392621" y="676553"/>
                  </a:lnTo>
                  <a:lnTo>
                    <a:pt x="413626" y="714075"/>
                  </a:lnTo>
                  <a:lnTo>
                    <a:pt x="460808" y="720745"/>
                  </a:lnTo>
                  <a:lnTo>
                    <a:pt x="497819" y="742091"/>
                  </a:lnTo>
                  <a:lnTo>
                    <a:pt x="536497" y="734086"/>
                  </a:lnTo>
                  <a:lnTo>
                    <a:pt x="570007" y="747427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46501" y="785782"/>
                  </a:lnTo>
                  <a:lnTo>
                    <a:pt x="536831" y="789785"/>
                  </a:lnTo>
                  <a:lnTo>
                    <a:pt x="451638" y="794121"/>
                  </a:lnTo>
                  <a:lnTo>
                    <a:pt x="436466" y="799123"/>
                  </a:lnTo>
                  <a:lnTo>
                    <a:pt x="364778" y="861659"/>
                  </a:lnTo>
                  <a:lnTo>
                    <a:pt x="310095" y="892844"/>
                  </a:lnTo>
                  <a:lnTo>
                    <a:pt x="259247" y="913355"/>
                  </a:lnTo>
                  <a:lnTo>
                    <a:pt x="188557" y="920693"/>
                  </a:lnTo>
                  <a:lnTo>
                    <a:pt x="129707" y="918525"/>
                  </a:lnTo>
                  <a:lnTo>
                    <a:pt x="68854" y="929865"/>
                  </a:lnTo>
                  <a:lnTo>
                    <a:pt x="29009" y="775943"/>
                  </a:lnTo>
                  <a:lnTo>
                    <a:pt x="13671" y="740590"/>
                  </a:lnTo>
                  <a:lnTo>
                    <a:pt x="13671" y="740590"/>
                  </a:lnTo>
                  <a:lnTo>
                    <a:pt x="48515" y="688894"/>
                  </a:lnTo>
                  <a:lnTo>
                    <a:pt x="21840" y="672885"/>
                  </a:lnTo>
                  <a:lnTo>
                    <a:pt x="0" y="667715"/>
                  </a:lnTo>
                  <a:lnTo>
                    <a:pt x="13338" y="620188"/>
                  </a:lnTo>
                  <a:lnTo>
                    <a:pt x="18839" y="616019"/>
                  </a:lnTo>
                  <a:lnTo>
                    <a:pt x="29176" y="584834"/>
                  </a:lnTo>
                  <a:lnTo>
                    <a:pt x="61686" y="550815"/>
                  </a:lnTo>
                  <a:lnTo>
                    <a:pt x="88027" y="512126"/>
                  </a:lnTo>
                  <a:lnTo>
                    <a:pt x="126539" y="403231"/>
                  </a:lnTo>
                  <a:lnTo>
                    <a:pt x="161549" y="372546"/>
                  </a:lnTo>
                  <a:lnTo>
                    <a:pt x="169552" y="359205"/>
                  </a:lnTo>
                  <a:lnTo>
                    <a:pt x="154381" y="349366"/>
                  </a:lnTo>
                  <a:lnTo>
                    <a:pt x="153714" y="341195"/>
                  </a:lnTo>
                  <a:lnTo>
                    <a:pt x="145378" y="340028"/>
                  </a:lnTo>
                  <a:lnTo>
                    <a:pt x="143378" y="328855"/>
                  </a:lnTo>
                  <a:lnTo>
                    <a:pt x="134374" y="332523"/>
                  </a:lnTo>
                  <a:lnTo>
                    <a:pt x="128873" y="328354"/>
                  </a:lnTo>
                  <a:lnTo>
                    <a:pt x="134708" y="301839"/>
                  </a:lnTo>
                  <a:lnTo>
                    <a:pt x="130373" y="230632"/>
                  </a:lnTo>
                  <a:lnTo>
                    <a:pt x="133374" y="214956"/>
                  </a:lnTo>
                  <a:lnTo>
                    <a:pt x="165385" y="135578"/>
                  </a:lnTo>
                  <a:lnTo>
                    <a:pt x="180388" y="109563"/>
                  </a:lnTo>
                  <a:lnTo>
                    <a:pt x="199228" y="93553"/>
                  </a:lnTo>
                  <a:lnTo>
                    <a:pt x="206064" y="76210"/>
                  </a:lnTo>
                  <a:lnTo>
                    <a:pt x="246075" y="71374"/>
                  </a:lnTo>
                  <a:lnTo>
                    <a:pt x="266748" y="56532"/>
                  </a:lnTo>
                  <a:lnTo>
                    <a:pt x="266748" y="56532"/>
                  </a:lnTo>
                  <a:lnTo>
                    <a:pt x="278585" y="50362"/>
                  </a:lnTo>
                  <a:lnTo>
                    <a:pt x="318931" y="47194"/>
                  </a:lnTo>
                  <a:lnTo>
                    <a:pt x="343272" y="238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" name="Serbest Form 23">
              <a:extLst>
                <a:ext uri="{FF2B5EF4-FFF2-40B4-BE49-F238E27FC236}">
                  <a16:creationId xmlns:a16="http://schemas.microsoft.com/office/drawing/2014/main" id="{FFA850C2-F4DD-3ED1-9A80-18C4A69A0D9D}"/>
                </a:ext>
              </a:extLst>
            </p:cNvPr>
            <p:cNvSpPr/>
            <p:nvPr/>
          </p:nvSpPr>
          <p:spPr>
            <a:xfrm>
              <a:off x="12229187" y="4136628"/>
              <a:ext cx="677040" cy="530636"/>
            </a:xfrm>
            <a:custGeom>
              <a:avLst/>
              <a:gdLst>
                <a:gd name="csX0" fmla="*/ 597015 w 677040"/>
                <a:gd name="csY0" fmla="*/ 0 h 530636"/>
                <a:gd name="csX1" fmla="*/ 595849 w 677040"/>
                <a:gd name="csY1" fmla="*/ 24681 h 530636"/>
                <a:gd name="csX2" fmla="*/ 570675 w 677040"/>
                <a:gd name="csY2" fmla="*/ 95221 h 530636"/>
                <a:gd name="csX3" fmla="*/ 573842 w 677040"/>
                <a:gd name="csY3" fmla="*/ 111064 h 530636"/>
                <a:gd name="csX4" fmla="*/ 583346 w 677040"/>
                <a:gd name="csY4" fmla="*/ 125739 h 530636"/>
                <a:gd name="csX5" fmla="*/ 584179 w 677040"/>
                <a:gd name="csY5" fmla="*/ 142415 h 530636"/>
                <a:gd name="csX6" fmla="*/ 569341 w 677040"/>
                <a:gd name="csY6" fmla="*/ 205284 h 530636"/>
                <a:gd name="csX7" fmla="*/ 548835 w 677040"/>
                <a:gd name="csY7" fmla="*/ 235301 h 530636"/>
                <a:gd name="csX8" fmla="*/ 538998 w 677040"/>
                <a:gd name="csY8" fmla="*/ 276658 h 530636"/>
                <a:gd name="csX9" fmla="*/ 546667 w 677040"/>
                <a:gd name="csY9" fmla="*/ 291667 h 530636"/>
                <a:gd name="csX10" fmla="*/ 564506 w 677040"/>
                <a:gd name="csY10" fmla="*/ 302506 h 530636"/>
                <a:gd name="csX11" fmla="*/ 608019 w 677040"/>
                <a:gd name="csY11" fmla="*/ 294001 h 530636"/>
                <a:gd name="csX12" fmla="*/ 671872 w 677040"/>
                <a:gd name="csY12" fmla="*/ 303340 h 530636"/>
                <a:gd name="csX13" fmla="*/ 677041 w 677040"/>
                <a:gd name="csY13" fmla="*/ 318182 h 530636"/>
                <a:gd name="csX14" fmla="*/ 674206 w 677040"/>
                <a:gd name="csY14" fmla="*/ 343696 h 530636"/>
                <a:gd name="csX15" fmla="*/ 658368 w 677040"/>
                <a:gd name="csY15" fmla="*/ 373046 h 530636"/>
                <a:gd name="csX16" fmla="*/ 643197 w 677040"/>
                <a:gd name="csY16" fmla="*/ 387555 h 530636"/>
                <a:gd name="csX17" fmla="*/ 514157 w 677040"/>
                <a:gd name="csY17" fmla="*/ 464599 h 530636"/>
                <a:gd name="csX18" fmla="*/ 500653 w 677040"/>
                <a:gd name="csY18" fmla="*/ 468601 h 530636"/>
                <a:gd name="csX19" fmla="*/ 423463 w 677040"/>
                <a:gd name="csY19" fmla="*/ 460263 h 530636"/>
                <a:gd name="csX20" fmla="*/ 423463 w 677040"/>
                <a:gd name="csY20" fmla="*/ 460263 h 530636"/>
                <a:gd name="csX21" fmla="*/ 386952 w 677040"/>
                <a:gd name="csY21" fmla="*/ 464265 h 530636"/>
                <a:gd name="csX22" fmla="*/ 295424 w 677040"/>
                <a:gd name="csY22" fmla="*/ 462097 h 530636"/>
                <a:gd name="csX23" fmla="*/ 199728 w 677040"/>
                <a:gd name="csY23" fmla="*/ 449924 h 530636"/>
                <a:gd name="csX24" fmla="*/ 167718 w 677040"/>
                <a:gd name="csY24" fmla="*/ 451091 h 530636"/>
                <a:gd name="csX25" fmla="*/ 142877 w 677040"/>
                <a:gd name="csY25" fmla="*/ 460596 h 530636"/>
                <a:gd name="csX26" fmla="*/ 116536 w 677040"/>
                <a:gd name="csY26" fmla="*/ 477940 h 530636"/>
                <a:gd name="csX27" fmla="*/ 62853 w 677040"/>
                <a:gd name="csY27" fmla="*/ 530637 h 530636"/>
                <a:gd name="csX28" fmla="*/ 62853 w 677040"/>
                <a:gd name="csY28" fmla="*/ 530637 h 530636"/>
                <a:gd name="csX29" fmla="*/ 38512 w 677040"/>
                <a:gd name="csY29" fmla="*/ 504455 h 530636"/>
                <a:gd name="csX30" fmla="*/ 2668 w 677040"/>
                <a:gd name="csY30" fmla="*/ 481108 h 530636"/>
                <a:gd name="csX31" fmla="*/ 0 w 677040"/>
                <a:gd name="csY31" fmla="*/ 465766 h 530636"/>
                <a:gd name="csX32" fmla="*/ 74190 w 677040"/>
                <a:gd name="csY32" fmla="*/ 370712 h 530636"/>
                <a:gd name="csX33" fmla="*/ 95196 w 677040"/>
                <a:gd name="csY33" fmla="*/ 297003 h 530636"/>
                <a:gd name="csX34" fmla="*/ 123371 w 677040"/>
                <a:gd name="csY34" fmla="*/ 252144 h 530636"/>
                <a:gd name="csX35" fmla="*/ 119703 w 677040"/>
                <a:gd name="csY35" fmla="*/ 134243 h 530636"/>
                <a:gd name="csX36" fmla="*/ 127372 w 677040"/>
                <a:gd name="csY36" fmla="*/ 102058 h 530636"/>
                <a:gd name="csX37" fmla="*/ 140210 w 677040"/>
                <a:gd name="csY37" fmla="*/ 75376 h 530636"/>
                <a:gd name="csX38" fmla="*/ 149212 w 677040"/>
                <a:gd name="csY38" fmla="*/ 67038 h 530636"/>
                <a:gd name="csX39" fmla="*/ 167718 w 677040"/>
                <a:gd name="csY39" fmla="*/ 62869 h 530636"/>
                <a:gd name="csX40" fmla="*/ 297591 w 677040"/>
                <a:gd name="csY40" fmla="*/ 46527 h 530636"/>
                <a:gd name="csX41" fmla="*/ 335769 w 677040"/>
                <a:gd name="csY41" fmla="*/ 49695 h 530636"/>
                <a:gd name="csX42" fmla="*/ 379950 w 677040"/>
                <a:gd name="csY42" fmla="*/ 34520 h 530636"/>
                <a:gd name="csX43" fmla="*/ 379950 w 677040"/>
                <a:gd name="csY43" fmla="*/ 34520 h 530636"/>
                <a:gd name="csX44" fmla="*/ 403790 w 677040"/>
                <a:gd name="csY44" fmla="*/ 27015 h 530636"/>
                <a:gd name="csX45" fmla="*/ 456973 w 677040"/>
                <a:gd name="csY45" fmla="*/ 32018 h 530636"/>
                <a:gd name="csX46" fmla="*/ 525327 w 677040"/>
                <a:gd name="csY46" fmla="*/ 18844 h 530636"/>
                <a:gd name="csX47" fmla="*/ 525327 w 677040"/>
                <a:gd name="csY47" fmla="*/ 18844 h 530636"/>
                <a:gd name="csX48" fmla="*/ 561838 w 677040"/>
                <a:gd name="csY48" fmla="*/ 4503 h 530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</a:cxnLst>
              <a:rect l="l" t="t" r="r" b="b"/>
              <a:pathLst>
                <a:path w="677040" h="530636">
                  <a:moveTo>
                    <a:pt x="597015" y="0"/>
                  </a:moveTo>
                  <a:lnTo>
                    <a:pt x="595849" y="24681"/>
                  </a:lnTo>
                  <a:lnTo>
                    <a:pt x="570675" y="95221"/>
                  </a:lnTo>
                  <a:lnTo>
                    <a:pt x="573842" y="111064"/>
                  </a:lnTo>
                  <a:lnTo>
                    <a:pt x="583346" y="125739"/>
                  </a:lnTo>
                  <a:lnTo>
                    <a:pt x="584179" y="142415"/>
                  </a:lnTo>
                  <a:lnTo>
                    <a:pt x="569341" y="205284"/>
                  </a:lnTo>
                  <a:lnTo>
                    <a:pt x="548835" y="235301"/>
                  </a:lnTo>
                  <a:lnTo>
                    <a:pt x="538998" y="276658"/>
                  </a:lnTo>
                  <a:lnTo>
                    <a:pt x="546667" y="291667"/>
                  </a:lnTo>
                  <a:lnTo>
                    <a:pt x="564506" y="302506"/>
                  </a:lnTo>
                  <a:lnTo>
                    <a:pt x="608019" y="294001"/>
                  </a:lnTo>
                  <a:lnTo>
                    <a:pt x="671872" y="303340"/>
                  </a:lnTo>
                  <a:lnTo>
                    <a:pt x="677041" y="318182"/>
                  </a:lnTo>
                  <a:lnTo>
                    <a:pt x="674206" y="343696"/>
                  </a:lnTo>
                  <a:lnTo>
                    <a:pt x="658368" y="373046"/>
                  </a:lnTo>
                  <a:lnTo>
                    <a:pt x="643197" y="387555"/>
                  </a:lnTo>
                  <a:lnTo>
                    <a:pt x="514157" y="464599"/>
                  </a:lnTo>
                  <a:lnTo>
                    <a:pt x="500653" y="468601"/>
                  </a:lnTo>
                  <a:lnTo>
                    <a:pt x="423463" y="460263"/>
                  </a:lnTo>
                  <a:lnTo>
                    <a:pt x="423463" y="460263"/>
                  </a:lnTo>
                  <a:lnTo>
                    <a:pt x="386952" y="464265"/>
                  </a:lnTo>
                  <a:lnTo>
                    <a:pt x="295424" y="462097"/>
                  </a:lnTo>
                  <a:lnTo>
                    <a:pt x="199728" y="449924"/>
                  </a:lnTo>
                  <a:lnTo>
                    <a:pt x="167718" y="451091"/>
                  </a:lnTo>
                  <a:lnTo>
                    <a:pt x="142877" y="460596"/>
                  </a:lnTo>
                  <a:lnTo>
                    <a:pt x="116536" y="477940"/>
                  </a:lnTo>
                  <a:lnTo>
                    <a:pt x="62853" y="530637"/>
                  </a:lnTo>
                  <a:lnTo>
                    <a:pt x="62853" y="530637"/>
                  </a:lnTo>
                  <a:lnTo>
                    <a:pt x="38512" y="504455"/>
                  </a:lnTo>
                  <a:lnTo>
                    <a:pt x="2668" y="481108"/>
                  </a:lnTo>
                  <a:lnTo>
                    <a:pt x="0" y="465766"/>
                  </a:lnTo>
                  <a:lnTo>
                    <a:pt x="74190" y="370712"/>
                  </a:lnTo>
                  <a:lnTo>
                    <a:pt x="95196" y="297003"/>
                  </a:lnTo>
                  <a:lnTo>
                    <a:pt x="123371" y="252144"/>
                  </a:lnTo>
                  <a:lnTo>
                    <a:pt x="119703" y="134243"/>
                  </a:lnTo>
                  <a:lnTo>
                    <a:pt x="127372" y="102058"/>
                  </a:lnTo>
                  <a:lnTo>
                    <a:pt x="140210" y="75376"/>
                  </a:lnTo>
                  <a:lnTo>
                    <a:pt x="149212" y="67038"/>
                  </a:lnTo>
                  <a:lnTo>
                    <a:pt x="167718" y="62869"/>
                  </a:lnTo>
                  <a:lnTo>
                    <a:pt x="297591" y="46527"/>
                  </a:lnTo>
                  <a:lnTo>
                    <a:pt x="335769" y="49695"/>
                  </a:lnTo>
                  <a:lnTo>
                    <a:pt x="379950" y="34520"/>
                  </a:lnTo>
                  <a:lnTo>
                    <a:pt x="379950" y="34520"/>
                  </a:lnTo>
                  <a:lnTo>
                    <a:pt x="403790" y="27015"/>
                  </a:lnTo>
                  <a:lnTo>
                    <a:pt x="456973" y="32018"/>
                  </a:lnTo>
                  <a:lnTo>
                    <a:pt x="525327" y="18844"/>
                  </a:lnTo>
                  <a:lnTo>
                    <a:pt x="525327" y="18844"/>
                  </a:lnTo>
                  <a:lnTo>
                    <a:pt x="561838" y="45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" name="Serbest Form 24">
              <a:extLst>
                <a:ext uri="{FF2B5EF4-FFF2-40B4-BE49-F238E27FC236}">
                  <a16:creationId xmlns:a16="http://schemas.microsoft.com/office/drawing/2014/main" id="{9F7577F8-BF23-B068-6271-31DD374DB8C9}"/>
                </a:ext>
              </a:extLst>
            </p:cNvPr>
            <p:cNvSpPr/>
            <p:nvPr/>
          </p:nvSpPr>
          <p:spPr>
            <a:xfrm>
              <a:off x="5323914" y="4163477"/>
              <a:ext cx="664369" cy="742424"/>
            </a:xfrm>
            <a:custGeom>
              <a:avLst/>
              <a:gdLst>
                <a:gd name="csX0" fmla="*/ 175387 w 664369"/>
                <a:gd name="csY0" fmla="*/ 0 h 742424"/>
                <a:gd name="csX1" fmla="*/ 206896 w 664369"/>
                <a:gd name="csY1" fmla="*/ 68873 h 742424"/>
                <a:gd name="csX2" fmla="*/ 221067 w 664369"/>
                <a:gd name="csY2" fmla="*/ 84215 h 742424"/>
                <a:gd name="csX3" fmla="*/ 238406 w 664369"/>
                <a:gd name="csY3" fmla="*/ 89051 h 742424"/>
                <a:gd name="csX4" fmla="*/ 249576 w 664369"/>
                <a:gd name="csY4" fmla="*/ 67372 h 742424"/>
                <a:gd name="csX5" fmla="*/ 263080 w 664369"/>
                <a:gd name="csY5" fmla="*/ 63036 h 742424"/>
                <a:gd name="csX6" fmla="*/ 277918 w 664369"/>
                <a:gd name="csY6" fmla="*/ 81046 h 742424"/>
                <a:gd name="csX7" fmla="*/ 291089 w 664369"/>
                <a:gd name="csY7" fmla="*/ 111897 h 742424"/>
                <a:gd name="csX8" fmla="*/ 326600 w 664369"/>
                <a:gd name="csY8" fmla="*/ 135244 h 742424"/>
                <a:gd name="csX9" fmla="*/ 360777 w 664369"/>
                <a:gd name="csY9" fmla="*/ 138579 h 742424"/>
                <a:gd name="csX10" fmla="*/ 366612 w 664369"/>
                <a:gd name="csY10" fmla="*/ 143082 h 742424"/>
                <a:gd name="csX11" fmla="*/ 369946 w 664369"/>
                <a:gd name="csY11" fmla="*/ 138246 h 742424"/>
                <a:gd name="csX12" fmla="*/ 396121 w 664369"/>
                <a:gd name="csY12" fmla="*/ 136078 h 742424"/>
                <a:gd name="csX13" fmla="*/ 413459 w 664369"/>
                <a:gd name="csY13" fmla="*/ 123904 h 742424"/>
                <a:gd name="csX14" fmla="*/ 436133 w 664369"/>
                <a:gd name="csY14" fmla="*/ 119068 h 742424"/>
                <a:gd name="csX15" fmla="*/ 450804 w 664369"/>
                <a:gd name="csY15" fmla="*/ 136078 h 742424"/>
                <a:gd name="csX16" fmla="*/ 468643 w 664369"/>
                <a:gd name="csY16" fmla="*/ 137745 h 742424"/>
                <a:gd name="csX17" fmla="*/ 486482 w 664369"/>
                <a:gd name="csY17" fmla="*/ 133243 h 742424"/>
                <a:gd name="csX18" fmla="*/ 510489 w 664369"/>
                <a:gd name="csY18" fmla="*/ 114899 h 742424"/>
                <a:gd name="csX19" fmla="*/ 524493 w 664369"/>
                <a:gd name="csY19" fmla="*/ 112064 h 742424"/>
                <a:gd name="csX20" fmla="*/ 553669 w 664369"/>
                <a:gd name="csY20" fmla="*/ 142248 h 742424"/>
                <a:gd name="csX21" fmla="*/ 574342 w 664369"/>
                <a:gd name="csY21" fmla="*/ 144082 h 742424"/>
                <a:gd name="csX22" fmla="*/ 586346 w 664369"/>
                <a:gd name="csY22" fmla="*/ 139913 h 742424"/>
                <a:gd name="csX23" fmla="*/ 586346 w 664369"/>
                <a:gd name="csY23" fmla="*/ 139913 h 742424"/>
                <a:gd name="csX24" fmla="*/ 604684 w 664369"/>
                <a:gd name="csY24" fmla="*/ 163093 h 742424"/>
                <a:gd name="csX25" fmla="*/ 613520 w 664369"/>
                <a:gd name="csY25" fmla="*/ 216123 h 742424"/>
                <a:gd name="csX26" fmla="*/ 634193 w 664369"/>
                <a:gd name="csY26" fmla="*/ 254479 h 742424"/>
                <a:gd name="csX27" fmla="*/ 640029 w 664369"/>
                <a:gd name="csY27" fmla="*/ 297670 h 742424"/>
                <a:gd name="csX28" fmla="*/ 664369 w 664369"/>
                <a:gd name="csY28" fmla="*/ 335358 h 742424"/>
                <a:gd name="csX29" fmla="*/ 664369 w 664369"/>
                <a:gd name="csY29" fmla="*/ 335358 h 742424"/>
                <a:gd name="csX30" fmla="*/ 609019 w 664369"/>
                <a:gd name="csY30" fmla="*/ 355536 h 742424"/>
                <a:gd name="csX31" fmla="*/ 577510 w 664369"/>
                <a:gd name="csY31" fmla="*/ 394058 h 742424"/>
                <a:gd name="csX32" fmla="*/ 530162 w 664369"/>
                <a:gd name="csY32" fmla="*/ 425243 h 742424"/>
                <a:gd name="csX33" fmla="*/ 517825 w 664369"/>
                <a:gd name="csY33" fmla="*/ 448089 h 742424"/>
                <a:gd name="csX34" fmla="*/ 481980 w 664369"/>
                <a:gd name="csY34" fmla="*/ 466266 h 742424"/>
                <a:gd name="csX35" fmla="*/ 467642 w 664369"/>
                <a:gd name="csY35" fmla="*/ 495617 h 742424"/>
                <a:gd name="csX36" fmla="*/ 444302 w 664369"/>
                <a:gd name="csY36" fmla="*/ 507623 h 742424"/>
                <a:gd name="csX37" fmla="*/ 426964 w 664369"/>
                <a:gd name="csY37" fmla="*/ 524967 h 742424"/>
                <a:gd name="csX38" fmla="*/ 416794 w 664369"/>
                <a:gd name="csY38" fmla="*/ 564322 h 742424"/>
                <a:gd name="csX39" fmla="*/ 396788 w 664369"/>
                <a:gd name="csY39" fmla="*/ 589003 h 742424"/>
                <a:gd name="csX40" fmla="*/ 362444 w 664369"/>
                <a:gd name="csY40" fmla="*/ 597341 h 742424"/>
                <a:gd name="csX41" fmla="*/ 304760 w 664369"/>
                <a:gd name="csY41" fmla="*/ 596674 h 742424"/>
                <a:gd name="csX42" fmla="*/ 288755 w 664369"/>
                <a:gd name="csY42" fmla="*/ 608681 h 742424"/>
                <a:gd name="csX43" fmla="*/ 256912 w 664369"/>
                <a:gd name="csY43" fmla="*/ 642367 h 742424"/>
                <a:gd name="csX44" fmla="*/ 232738 w 664369"/>
                <a:gd name="csY44" fmla="*/ 678221 h 742424"/>
                <a:gd name="csX45" fmla="*/ 213398 w 664369"/>
                <a:gd name="csY45" fmla="*/ 742424 h 742424"/>
                <a:gd name="csX46" fmla="*/ 213398 w 664369"/>
                <a:gd name="csY46" fmla="*/ 742424 h 742424"/>
                <a:gd name="csX47" fmla="*/ 112034 w 664369"/>
                <a:gd name="csY47" fmla="*/ 738255 h 742424"/>
                <a:gd name="csX48" fmla="*/ 86193 w 664369"/>
                <a:gd name="csY48" fmla="*/ 725248 h 742424"/>
                <a:gd name="csX49" fmla="*/ 66687 w 664369"/>
                <a:gd name="csY49" fmla="*/ 698566 h 742424"/>
                <a:gd name="csX50" fmla="*/ 38845 w 664369"/>
                <a:gd name="csY50" fmla="*/ 687226 h 742424"/>
                <a:gd name="csX51" fmla="*/ 28342 w 664369"/>
                <a:gd name="csY51" fmla="*/ 675719 h 742424"/>
                <a:gd name="csX52" fmla="*/ 19339 w 664369"/>
                <a:gd name="csY52" fmla="*/ 621188 h 742424"/>
                <a:gd name="csX53" fmla="*/ 0 w 664369"/>
                <a:gd name="csY53" fmla="*/ 581332 h 742424"/>
                <a:gd name="csX54" fmla="*/ 0 w 664369"/>
                <a:gd name="csY54" fmla="*/ 581332 h 742424"/>
                <a:gd name="csX55" fmla="*/ 51016 w 664369"/>
                <a:gd name="csY55" fmla="*/ 543144 h 742424"/>
                <a:gd name="csX56" fmla="*/ 61852 w 664369"/>
                <a:gd name="csY56" fmla="*/ 523966 h 742424"/>
                <a:gd name="csX57" fmla="*/ 50015 w 664369"/>
                <a:gd name="csY57" fmla="*/ 499786 h 742424"/>
                <a:gd name="csX58" fmla="*/ 29842 w 664369"/>
                <a:gd name="csY58" fmla="*/ 490447 h 742424"/>
                <a:gd name="csX59" fmla="*/ 22840 w 664369"/>
                <a:gd name="csY59" fmla="*/ 481608 h 742424"/>
                <a:gd name="csX60" fmla="*/ 19506 w 664369"/>
                <a:gd name="csY60" fmla="*/ 459262 h 742424"/>
                <a:gd name="csX61" fmla="*/ 39845 w 664369"/>
                <a:gd name="csY61" fmla="*/ 438917 h 742424"/>
                <a:gd name="csX62" fmla="*/ 28509 w 664369"/>
                <a:gd name="csY62" fmla="*/ 339194 h 742424"/>
                <a:gd name="csX63" fmla="*/ 32843 w 664369"/>
                <a:gd name="csY63" fmla="*/ 331856 h 742424"/>
                <a:gd name="csX64" fmla="*/ 69021 w 664369"/>
                <a:gd name="csY64" fmla="*/ 312845 h 742424"/>
                <a:gd name="csX65" fmla="*/ 70855 w 664369"/>
                <a:gd name="csY65" fmla="*/ 289165 h 742424"/>
                <a:gd name="csX66" fmla="*/ 61685 w 664369"/>
                <a:gd name="csY66" fmla="*/ 256313 h 742424"/>
                <a:gd name="csX67" fmla="*/ 87193 w 664369"/>
                <a:gd name="csY67" fmla="*/ 228797 h 742424"/>
                <a:gd name="csX68" fmla="*/ 85359 w 664369"/>
                <a:gd name="csY68" fmla="*/ 195612 h 742424"/>
                <a:gd name="csX69" fmla="*/ 95362 w 664369"/>
                <a:gd name="csY69" fmla="*/ 175767 h 742424"/>
                <a:gd name="csX70" fmla="*/ 98030 w 664369"/>
                <a:gd name="csY70" fmla="*/ 135911 h 742424"/>
                <a:gd name="csX71" fmla="*/ 128206 w 664369"/>
                <a:gd name="csY71" fmla="*/ 103559 h 742424"/>
                <a:gd name="csX72" fmla="*/ 130706 w 664369"/>
                <a:gd name="csY72" fmla="*/ 74376 h 742424"/>
                <a:gd name="csX73" fmla="*/ 118536 w 664369"/>
                <a:gd name="csY73" fmla="*/ 47027 h 742424"/>
                <a:gd name="csX74" fmla="*/ 122371 w 664369"/>
                <a:gd name="csY74" fmla="*/ 32018 h 742424"/>
                <a:gd name="csX75" fmla="*/ 133207 w 664369"/>
                <a:gd name="csY75" fmla="*/ 17677 h 7424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</a:cxnLst>
              <a:rect l="l" t="t" r="r" b="b"/>
              <a:pathLst>
                <a:path w="664369" h="742424">
                  <a:moveTo>
                    <a:pt x="175387" y="0"/>
                  </a:moveTo>
                  <a:lnTo>
                    <a:pt x="206896" y="68873"/>
                  </a:lnTo>
                  <a:lnTo>
                    <a:pt x="221067" y="84215"/>
                  </a:lnTo>
                  <a:lnTo>
                    <a:pt x="238406" y="89051"/>
                  </a:lnTo>
                  <a:lnTo>
                    <a:pt x="249576" y="67372"/>
                  </a:lnTo>
                  <a:lnTo>
                    <a:pt x="263080" y="63036"/>
                  </a:lnTo>
                  <a:lnTo>
                    <a:pt x="277918" y="81046"/>
                  </a:lnTo>
                  <a:lnTo>
                    <a:pt x="291089" y="111897"/>
                  </a:lnTo>
                  <a:lnTo>
                    <a:pt x="326600" y="135244"/>
                  </a:lnTo>
                  <a:lnTo>
                    <a:pt x="360777" y="138579"/>
                  </a:lnTo>
                  <a:lnTo>
                    <a:pt x="366612" y="143082"/>
                  </a:lnTo>
                  <a:lnTo>
                    <a:pt x="369946" y="138246"/>
                  </a:lnTo>
                  <a:lnTo>
                    <a:pt x="396121" y="136078"/>
                  </a:lnTo>
                  <a:lnTo>
                    <a:pt x="413459" y="123904"/>
                  </a:lnTo>
                  <a:lnTo>
                    <a:pt x="436133" y="119068"/>
                  </a:lnTo>
                  <a:lnTo>
                    <a:pt x="450804" y="136078"/>
                  </a:lnTo>
                  <a:lnTo>
                    <a:pt x="468643" y="137745"/>
                  </a:lnTo>
                  <a:lnTo>
                    <a:pt x="486482" y="133243"/>
                  </a:lnTo>
                  <a:lnTo>
                    <a:pt x="510489" y="114899"/>
                  </a:lnTo>
                  <a:lnTo>
                    <a:pt x="524493" y="112064"/>
                  </a:lnTo>
                  <a:lnTo>
                    <a:pt x="553669" y="142248"/>
                  </a:lnTo>
                  <a:lnTo>
                    <a:pt x="574342" y="144082"/>
                  </a:lnTo>
                  <a:lnTo>
                    <a:pt x="586346" y="139913"/>
                  </a:lnTo>
                  <a:lnTo>
                    <a:pt x="586346" y="139913"/>
                  </a:lnTo>
                  <a:lnTo>
                    <a:pt x="604684" y="163093"/>
                  </a:lnTo>
                  <a:lnTo>
                    <a:pt x="613520" y="216123"/>
                  </a:lnTo>
                  <a:lnTo>
                    <a:pt x="634193" y="254479"/>
                  </a:lnTo>
                  <a:lnTo>
                    <a:pt x="640029" y="297670"/>
                  </a:lnTo>
                  <a:lnTo>
                    <a:pt x="664369" y="335358"/>
                  </a:lnTo>
                  <a:lnTo>
                    <a:pt x="664369" y="335358"/>
                  </a:lnTo>
                  <a:lnTo>
                    <a:pt x="609019" y="355536"/>
                  </a:lnTo>
                  <a:lnTo>
                    <a:pt x="577510" y="394058"/>
                  </a:lnTo>
                  <a:lnTo>
                    <a:pt x="530162" y="425243"/>
                  </a:lnTo>
                  <a:lnTo>
                    <a:pt x="517825" y="448089"/>
                  </a:lnTo>
                  <a:lnTo>
                    <a:pt x="481980" y="466266"/>
                  </a:lnTo>
                  <a:lnTo>
                    <a:pt x="467642" y="495617"/>
                  </a:lnTo>
                  <a:lnTo>
                    <a:pt x="444302" y="507623"/>
                  </a:lnTo>
                  <a:lnTo>
                    <a:pt x="426964" y="524967"/>
                  </a:lnTo>
                  <a:lnTo>
                    <a:pt x="416794" y="564322"/>
                  </a:lnTo>
                  <a:lnTo>
                    <a:pt x="396788" y="589003"/>
                  </a:lnTo>
                  <a:lnTo>
                    <a:pt x="362444" y="597341"/>
                  </a:lnTo>
                  <a:lnTo>
                    <a:pt x="304760" y="596674"/>
                  </a:lnTo>
                  <a:lnTo>
                    <a:pt x="288755" y="608681"/>
                  </a:lnTo>
                  <a:lnTo>
                    <a:pt x="256912" y="642367"/>
                  </a:lnTo>
                  <a:lnTo>
                    <a:pt x="232738" y="678221"/>
                  </a:lnTo>
                  <a:lnTo>
                    <a:pt x="213398" y="742424"/>
                  </a:lnTo>
                  <a:lnTo>
                    <a:pt x="213398" y="742424"/>
                  </a:lnTo>
                  <a:lnTo>
                    <a:pt x="112034" y="738255"/>
                  </a:lnTo>
                  <a:lnTo>
                    <a:pt x="86193" y="725248"/>
                  </a:lnTo>
                  <a:lnTo>
                    <a:pt x="66687" y="698566"/>
                  </a:lnTo>
                  <a:lnTo>
                    <a:pt x="38845" y="687226"/>
                  </a:lnTo>
                  <a:lnTo>
                    <a:pt x="28342" y="675719"/>
                  </a:lnTo>
                  <a:lnTo>
                    <a:pt x="19339" y="621188"/>
                  </a:lnTo>
                  <a:lnTo>
                    <a:pt x="0" y="581332"/>
                  </a:lnTo>
                  <a:lnTo>
                    <a:pt x="0" y="581332"/>
                  </a:lnTo>
                  <a:lnTo>
                    <a:pt x="51016" y="543144"/>
                  </a:lnTo>
                  <a:lnTo>
                    <a:pt x="61852" y="523966"/>
                  </a:lnTo>
                  <a:lnTo>
                    <a:pt x="50015" y="499786"/>
                  </a:lnTo>
                  <a:lnTo>
                    <a:pt x="29842" y="490447"/>
                  </a:lnTo>
                  <a:lnTo>
                    <a:pt x="22840" y="481608"/>
                  </a:lnTo>
                  <a:lnTo>
                    <a:pt x="19506" y="459262"/>
                  </a:lnTo>
                  <a:lnTo>
                    <a:pt x="39845" y="438917"/>
                  </a:lnTo>
                  <a:lnTo>
                    <a:pt x="28509" y="339194"/>
                  </a:lnTo>
                  <a:lnTo>
                    <a:pt x="32843" y="331856"/>
                  </a:lnTo>
                  <a:lnTo>
                    <a:pt x="69021" y="312845"/>
                  </a:lnTo>
                  <a:lnTo>
                    <a:pt x="70855" y="289165"/>
                  </a:lnTo>
                  <a:lnTo>
                    <a:pt x="61685" y="256313"/>
                  </a:lnTo>
                  <a:lnTo>
                    <a:pt x="87193" y="228797"/>
                  </a:lnTo>
                  <a:lnTo>
                    <a:pt x="85359" y="195612"/>
                  </a:lnTo>
                  <a:lnTo>
                    <a:pt x="95362" y="175767"/>
                  </a:lnTo>
                  <a:lnTo>
                    <a:pt x="98030" y="135911"/>
                  </a:lnTo>
                  <a:lnTo>
                    <a:pt x="128206" y="103559"/>
                  </a:lnTo>
                  <a:lnTo>
                    <a:pt x="130706" y="74376"/>
                  </a:lnTo>
                  <a:lnTo>
                    <a:pt x="118536" y="47027"/>
                  </a:lnTo>
                  <a:lnTo>
                    <a:pt x="122371" y="32018"/>
                  </a:lnTo>
                  <a:lnTo>
                    <a:pt x="133207" y="176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6" name="Serbest Form 25">
              <a:extLst>
                <a:ext uri="{FF2B5EF4-FFF2-40B4-BE49-F238E27FC236}">
                  <a16:creationId xmlns:a16="http://schemas.microsoft.com/office/drawing/2014/main" id="{4AE080F3-0626-E02A-B94C-6B1FB8AB1BE9}"/>
                </a:ext>
              </a:extLst>
            </p:cNvPr>
            <p:cNvSpPr/>
            <p:nvPr/>
          </p:nvSpPr>
          <p:spPr>
            <a:xfrm>
              <a:off x="12351558" y="5051318"/>
              <a:ext cx="982800" cy="924694"/>
            </a:xfrm>
            <a:custGeom>
              <a:avLst/>
              <a:gdLst>
                <a:gd name="csX0" fmla="*/ 353608 w 982800"/>
                <a:gd name="csY0" fmla="*/ 9339 h 924694"/>
                <a:gd name="csX1" fmla="*/ 374114 w 982800"/>
                <a:gd name="csY1" fmla="*/ 3002 h 924694"/>
                <a:gd name="csX2" fmla="*/ 472978 w 982800"/>
                <a:gd name="csY2" fmla="*/ 0 h 924694"/>
                <a:gd name="csX3" fmla="*/ 499319 w 982800"/>
                <a:gd name="csY3" fmla="*/ 4836 h 924694"/>
                <a:gd name="csX4" fmla="*/ 521326 w 982800"/>
                <a:gd name="csY4" fmla="*/ 16676 h 924694"/>
                <a:gd name="csX5" fmla="*/ 521326 w 982800"/>
                <a:gd name="csY5" fmla="*/ 16676 h 924694"/>
                <a:gd name="csX6" fmla="*/ 511322 w 982800"/>
                <a:gd name="csY6" fmla="*/ 28016 h 924694"/>
                <a:gd name="csX7" fmla="*/ 506488 w 982800"/>
                <a:gd name="csY7" fmla="*/ 52196 h 924694"/>
                <a:gd name="csX8" fmla="*/ 515158 w 982800"/>
                <a:gd name="csY8" fmla="*/ 68039 h 924694"/>
                <a:gd name="csX9" fmla="*/ 531829 w 982800"/>
                <a:gd name="csY9" fmla="*/ 74709 h 924694"/>
                <a:gd name="csX10" fmla="*/ 576510 w 982800"/>
                <a:gd name="csY10" fmla="*/ 83214 h 924694"/>
                <a:gd name="csX11" fmla="*/ 719387 w 982800"/>
                <a:gd name="csY11" fmla="*/ 60868 h 924694"/>
                <a:gd name="csX12" fmla="*/ 798577 w 982800"/>
                <a:gd name="csY12" fmla="*/ 57033 h 924694"/>
                <a:gd name="csX13" fmla="*/ 848426 w 982800"/>
                <a:gd name="csY13" fmla="*/ 113398 h 924694"/>
                <a:gd name="csX14" fmla="*/ 882269 w 982800"/>
                <a:gd name="csY14" fmla="*/ 136244 h 924694"/>
                <a:gd name="csX15" fmla="*/ 882269 w 982800"/>
                <a:gd name="csY15" fmla="*/ 136244 h 924694"/>
                <a:gd name="csX16" fmla="*/ 853427 w 982800"/>
                <a:gd name="csY16" fmla="*/ 173933 h 924694"/>
                <a:gd name="csX17" fmla="*/ 849092 w 982800"/>
                <a:gd name="csY17" fmla="*/ 199614 h 924694"/>
                <a:gd name="csX18" fmla="*/ 851260 w 982800"/>
                <a:gd name="csY18" fmla="*/ 222961 h 924694"/>
                <a:gd name="csX19" fmla="*/ 900608 w 982800"/>
                <a:gd name="csY19" fmla="*/ 300172 h 924694"/>
                <a:gd name="csX20" fmla="*/ 914946 w 982800"/>
                <a:gd name="csY20" fmla="*/ 333691 h 924694"/>
                <a:gd name="csX21" fmla="*/ 973297 w 982800"/>
                <a:gd name="csY21" fmla="*/ 367043 h 924694"/>
                <a:gd name="csX22" fmla="*/ 980132 w 982800"/>
                <a:gd name="csY22" fmla="*/ 378216 h 924694"/>
                <a:gd name="csX23" fmla="*/ 982800 w 982800"/>
                <a:gd name="csY23" fmla="*/ 399728 h 924694"/>
                <a:gd name="csX24" fmla="*/ 980466 w 982800"/>
                <a:gd name="csY24" fmla="*/ 413569 h 924694"/>
                <a:gd name="csX25" fmla="*/ 971463 w 982800"/>
                <a:gd name="csY25" fmla="*/ 425576 h 924694"/>
                <a:gd name="csX26" fmla="*/ 895273 w 982800"/>
                <a:gd name="csY26" fmla="*/ 457761 h 924694"/>
                <a:gd name="csX27" fmla="*/ 850926 w 982800"/>
                <a:gd name="csY27" fmla="*/ 510625 h 924694"/>
                <a:gd name="csX28" fmla="*/ 838089 w 982800"/>
                <a:gd name="csY28" fmla="*/ 603678 h 924694"/>
                <a:gd name="csX29" fmla="*/ 845091 w 982800"/>
                <a:gd name="csY29" fmla="*/ 642200 h 924694"/>
                <a:gd name="csX30" fmla="*/ 847758 w 982800"/>
                <a:gd name="csY30" fmla="*/ 706570 h 924694"/>
                <a:gd name="csX31" fmla="*/ 847758 w 982800"/>
                <a:gd name="csY31" fmla="*/ 706570 h 924694"/>
                <a:gd name="csX32" fmla="*/ 756397 w 982800"/>
                <a:gd name="csY32" fmla="*/ 733252 h 924694"/>
                <a:gd name="csX33" fmla="*/ 724221 w 982800"/>
                <a:gd name="csY33" fmla="*/ 748261 h 924694"/>
                <a:gd name="csX34" fmla="*/ 680874 w 982800"/>
                <a:gd name="csY34" fmla="*/ 814298 h 924694"/>
                <a:gd name="csX35" fmla="*/ 658367 w 982800"/>
                <a:gd name="csY35" fmla="*/ 830641 h 924694"/>
                <a:gd name="csX36" fmla="*/ 637361 w 982800"/>
                <a:gd name="csY36" fmla="*/ 836811 h 924694"/>
                <a:gd name="csX37" fmla="*/ 617855 w 982800"/>
                <a:gd name="csY37" fmla="*/ 835144 h 924694"/>
                <a:gd name="csX38" fmla="*/ 588179 w 982800"/>
                <a:gd name="csY38" fmla="*/ 807628 h 924694"/>
                <a:gd name="csX39" fmla="*/ 563171 w 982800"/>
                <a:gd name="csY39" fmla="*/ 806461 h 924694"/>
                <a:gd name="csX40" fmla="*/ 536664 w 982800"/>
                <a:gd name="csY40" fmla="*/ 787283 h 924694"/>
                <a:gd name="csX41" fmla="*/ 526327 w 982800"/>
                <a:gd name="csY41" fmla="*/ 796455 h 924694"/>
                <a:gd name="csX42" fmla="*/ 524327 w 982800"/>
                <a:gd name="csY42" fmla="*/ 833643 h 924694"/>
                <a:gd name="csX43" fmla="*/ 516657 w 982800"/>
                <a:gd name="csY43" fmla="*/ 842981 h 924694"/>
                <a:gd name="csX44" fmla="*/ 504487 w 982800"/>
                <a:gd name="csY44" fmla="*/ 845316 h 924694"/>
                <a:gd name="csX45" fmla="*/ 481814 w 982800"/>
                <a:gd name="csY45" fmla="*/ 839146 h 924694"/>
                <a:gd name="csX46" fmla="*/ 468476 w 982800"/>
                <a:gd name="csY46" fmla="*/ 818968 h 924694"/>
                <a:gd name="csX47" fmla="*/ 440968 w 982800"/>
                <a:gd name="csY47" fmla="*/ 802959 h 924694"/>
                <a:gd name="csX48" fmla="*/ 429964 w 982800"/>
                <a:gd name="csY48" fmla="*/ 801124 h 924694"/>
                <a:gd name="csX49" fmla="*/ 413960 w 982800"/>
                <a:gd name="csY49" fmla="*/ 806461 h 924694"/>
                <a:gd name="csX50" fmla="*/ 403624 w 982800"/>
                <a:gd name="csY50" fmla="*/ 796622 h 924694"/>
                <a:gd name="csX51" fmla="*/ 384117 w 982800"/>
                <a:gd name="csY51" fmla="*/ 797956 h 924694"/>
                <a:gd name="csX52" fmla="*/ 362611 w 982800"/>
                <a:gd name="csY52" fmla="*/ 814632 h 924694"/>
                <a:gd name="csX53" fmla="*/ 340104 w 982800"/>
                <a:gd name="csY53" fmla="*/ 844816 h 924694"/>
                <a:gd name="csX54" fmla="*/ 337937 w 982800"/>
                <a:gd name="csY54" fmla="*/ 893844 h 924694"/>
                <a:gd name="csX55" fmla="*/ 322598 w 982800"/>
                <a:gd name="csY55" fmla="*/ 909853 h 924694"/>
                <a:gd name="csX56" fmla="*/ 274583 w 982800"/>
                <a:gd name="csY56" fmla="*/ 913355 h 924694"/>
                <a:gd name="csX57" fmla="*/ 252910 w 982800"/>
                <a:gd name="csY57" fmla="*/ 924695 h 924694"/>
                <a:gd name="csX58" fmla="*/ 252910 w 982800"/>
                <a:gd name="csY58" fmla="*/ 924695 h 924694"/>
                <a:gd name="csX59" fmla="*/ 206563 w 982800"/>
                <a:gd name="csY59" fmla="*/ 848652 h 924694"/>
                <a:gd name="csX60" fmla="*/ 169052 w 982800"/>
                <a:gd name="csY60" fmla="*/ 758433 h 924694"/>
                <a:gd name="csX61" fmla="*/ 171052 w 982800"/>
                <a:gd name="csY61" fmla="*/ 752596 h 924694"/>
                <a:gd name="csX62" fmla="*/ 208397 w 982800"/>
                <a:gd name="csY62" fmla="*/ 728583 h 924694"/>
                <a:gd name="csX63" fmla="*/ 228069 w 982800"/>
                <a:gd name="csY63" fmla="*/ 692562 h 924694"/>
                <a:gd name="csX64" fmla="*/ 251576 w 982800"/>
                <a:gd name="csY64" fmla="*/ 685558 h 924694"/>
                <a:gd name="csX65" fmla="*/ 296091 w 982800"/>
                <a:gd name="csY65" fmla="*/ 689060 h 924694"/>
                <a:gd name="csX66" fmla="*/ 313429 w 982800"/>
                <a:gd name="csY66" fmla="*/ 675886 h 924694"/>
                <a:gd name="csX67" fmla="*/ 314095 w 982800"/>
                <a:gd name="csY67" fmla="*/ 658876 h 924694"/>
                <a:gd name="csX68" fmla="*/ 303926 w 982800"/>
                <a:gd name="csY68" fmla="*/ 644368 h 924694"/>
                <a:gd name="csX69" fmla="*/ 241240 w 982800"/>
                <a:gd name="csY69" fmla="*/ 599342 h 924694"/>
                <a:gd name="csX70" fmla="*/ 233071 w 982800"/>
                <a:gd name="csY70" fmla="*/ 560320 h 924694"/>
                <a:gd name="csX71" fmla="*/ 221400 w 982800"/>
                <a:gd name="csY71" fmla="*/ 543310 h 924694"/>
                <a:gd name="csX72" fmla="*/ 225902 w 982800"/>
                <a:gd name="csY72" fmla="*/ 508123 h 924694"/>
                <a:gd name="csX73" fmla="*/ 211398 w 982800"/>
                <a:gd name="csY73" fmla="*/ 494949 h 924694"/>
                <a:gd name="csX74" fmla="*/ 243741 w 982800"/>
                <a:gd name="csY74" fmla="*/ 438417 h 924694"/>
                <a:gd name="csX75" fmla="*/ 242574 w 982800"/>
                <a:gd name="csY75" fmla="*/ 390556 h 924694"/>
                <a:gd name="csX76" fmla="*/ 289755 w 982800"/>
                <a:gd name="csY76" fmla="*/ 333857 h 924694"/>
                <a:gd name="csX77" fmla="*/ 290589 w 982800"/>
                <a:gd name="csY77" fmla="*/ 300672 h 924694"/>
                <a:gd name="csX78" fmla="*/ 279751 w 982800"/>
                <a:gd name="csY78" fmla="*/ 289999 h 924694"/>
                <a:gd name="csX79" fmla="*/ 269582 w 982800"/>
                <a:gd name="csY79" fmla="*/ 288165 h 924694"/>
                <a:gd name="csX80" fmla="*/ 235238 w 982800"/>
                <a:gd name="csY80" fmla="*/ 299504 h 924694"/>
                <a:gd name="csX81" fmla="*/ 214565 w 982800"/>
                <a:gd name="csY81" fmla="*/ 316681 h 924694"/>
                <a:gd name="csX82" fmla="*/ 184723 w 982800"/>
                <a:gd name="csY82" fmla="*/ 316681 h 924694"/>
                <a:gd name="csX83" fmla="*/ 137041 w 982800"/>
                <a:gd name="csY83" fmla="*/ 329355 h 924694"/>
                <a:gd name="csX84" fmla="*/ 132873 w 982800"/>
                <a:gd name="csY84" fmla="*/ 338193 h 924694"/>
                <a:gd name="csX85" fmla="*/ 128540 w 982800"/>
                <a:gd name="csY85" fmla="*/ 336859 h 924694"/>
                <a:gd name="csX86" fmla="*/ 106533 w 982800"/>
                <a:gd name="csY86" fmla="*/ 356037 h 924694"/>
                <a:gd name="csX87" fmla="*/ 69688 w 982800"/>
                <a:gd name="csY87" fmla="*/ 375548 h 924694"/>
                <a:gd name="csX88" fmla="*/ 56850 w 982800"/>
                <a:gd name="csY88" fmla="*/ 370545 h 924694"/>
                <a:gd name="csX89" fmla="*/ 48848 w 982800"/>
                <a:gd name="csY89" fmla="*/ 379717 h 924694"/>
                <a:gd name="csX90" fmla="*/ 37845 w 982800"/>
                <a:gd name="csY90" fmla="*/ 378550 h 924694"/>
                <a:gd name="csX91" fmla="*/ 19506 w 982800"/>
                <a:gd name="csY91" fmla="*/ 369544 h 924694"/>
                <a:gd name="csX92" fmla="*/ 4168 w 982800"/>
                <a:gd name="csY92" fmla="*/ 374881 h 924694"/>
                <a:gd name="csX93" fmla="*/ 4168 w 982800"/>
                <a:gd name="csY93" fmla="*/ 374881 h 924694"/>
                <a:gd name="csX94" fmla="*/ 0 w 982800"/>
                <a:gd name="csY94" fmla="*/ 365542 h 924694"/>
                <a:gd name="csX95" fmla="*/ 18339 w 982800"/>
                <a:gd name="csY95" fmla="*/ 341028 h 924694"/>
                <a:gd name="csX96" fmla="*/ 17672 w 982800"/>
                <a:gd name="csY96" fmla="*/ 312845 h 924694"/>
                <a:gd name="csX97" fmla="*/ 26674 w 982800"/>
                <a:gd name="csY97" fmla="*/ 295836 h 924694"/>
                <a:gd name="csX98" fmla="*/ 37345 w 982800"/>
                <a:gd name="csY98" fmla="*/ 254479 h 924694"/>
                <a:gd name="csX99" fmla="*/ 52016 w 982800"/>
                <a:gd name="csY99" fmla="*/ 237135 h 924694"/>
                <a:gd name="csX100" fmla="*/ 68688 w 982800"/>
                <a:gd name="csY100" fmla="*/ 229631 h 924694"/>
                <a:gd name="csX101" fmla="*/ 81191 w 982800"/>
                <a:gd name="csY101" fmla="*/ 216457 h 924694"/>
                <a:gd name="csX102" fmla="*/ 80525 w 982800"/>
                <a:gd name="csY102" fmla="*/ 195945 h 924694"/>
                <a:gd name="csX103" fmla="*/ 56850 w 982800"/>
                <a:gd name="csY103" fmla="*/ 160925 h 924694"/>
                <a:gd name="csX104" fmla="*/ 61352 w 982800"/>
                <a:gd name="csY104" fmla="*/ 145583 h 924694"/>
                <a:gd name="csX105" fmla="*/ 79857 w 982800"/>
                <a:gd name="csY105" fmla="*/ 143248 h 924694"/>
                <a:gd name="csX106" fmla="*/ 142210 w 982800"/>
                <a:gd name="csY106" fmla="*/ 159091 h 924694"/>
                <a:gd name="csX107" fmla="*/ 187390 w 982800"/>
                <a:gd name="csY107" fmla="*/ 154255 h 924694"/>
                <a:gd name="csX108" fmla="*/ 244574 w 982800"/>
                <a:gd name="csY108" fmla="*/ 116066 h 924694"/>
                <a:gd name="csX109" fmla="*/ 281586 w 982800"/>
                <a:gd name="csY109" fmla="*/ 68873 h 924694"/>
                <a:gd name="csX110" fmla="*/ 327933 w 982800"/>
                <a:gd name="csY110" fmla="*/ 41190 h 9246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</a:cxnLst>
              <a:rect l="l" t="t" r="r" b="b"/>
              <a:pathLst>
                <a:path w="982800" h="924694">
                  <a:moveTo>
                    <a:pt x="353608" y="9339"/>
                  </a:moveTo>
                  <a:lnTo>
                    <a:pt x="374114" y="3002"/>
                  </a:lnTo>
                  <a:lnTo>
                    <a:pt x="472978" y="0"/>
                  </a:lnTo>
                  <a:lnTo>
                    <a:pt x="499319" y="4836"/>
                  </a:lnTo>
                  <a:lnTo>
                    <a:pt x="521326" y="16676"/>
                  </a:lnTo>
                  <a:lnTo>
                    <a:pt x="521326" y="16676"/>
                  </a:lnTo>
                  <a:lnTo>
                    <a:pt x="511322" y="28016"/>
                  </a:lnTo>
                  <a:lnTo>
                    <a:pt x="506488" y="52196"/>
                  </a:lnTo>
                  <a:lnTo>
                    <a:pt x="515158" y="68039"/>
                  </a:lnTo>
                  <a:lnTo>
                    <a:pt x="531829" y="74709"/>
                  </a:lnTo>
                  <a:lnTo>
                    <a:pt x="576510" y="83214"/>
                  </a:lnTo>
                  <a:lnTo>
                    <a:pt x="719387" y="60868"/>
                  </a:lnTo>
                  <a:lnTo>
                    <a:pt x="798577" y="57033"/>
                  </a:lnTo>
                  <a:lnTo>
                    <a:pt x="848426" y="113398"/>
                  </a:lnTo>
                  <a:lnTo>
                    <a:pt x="882269" y="136244"/>
                  </a:lnTo>
                  <a:lnTo>
                    <a:pt x="882269" y="136244"/>
                  </a:lnTo>
                  <a:lnTo>
                    <a:pt x="853427" y="173933"/>
                  </a:lnTo>
                  <a:lnTo>
                    <a:pt x="849092" y="199614"/>
                  </a:lnTo>
                  <a:lnTo>
                    <a:pt x="851260" y="222961"/>
                  </a:lnTo>
                  <a:lnTo>
                    <a:pt x="900608" y="300172"/>
                  </a:lnTo>
                  <a:lnTo>
                    <a:pt x="914946" y="333691"/>
                  </a:lnTo>
                  <a:lnTo>
                    <a:pt x="973297" y="367043"/>
                  </a:lnTo>
                  <a:lnTo>
                    <a:pt x="980132" y="378216"/>
                  </a:lnTo>
                  <a:lnTo>
                    <a:pt x="982800" y="399728"/>
                  </a:lnTo>
                  <a:lnTo>
                    <a:pt x="980466" y="413569"/>
                  </a:lnTo>
                  <a:lnTo>
                    <a:pt x="971463" y="425576"/>
                  </a:lnTo>
                  <a:lnTo>
                    <a:pt x="895273" y="457761"/>
                  </a:lnTo>
                  <a:lnTo>
                    <a:pt x="850926" y="510625"/>
                  </a:lnTo>
                  <a:lnTo>
                    <a:pt x="838089" y="603678"/>
                  </a:lnTo>
                  <a:lnTo>
                    <a:pt x="845091" y="642200"/>
                  </a:lnTo>
                  <a:lnTo>
                    <a:pt x="847758" y="706570"/>
                  </a:lnTo>
                  <a:lnTo>
                    <a:pt x="847758" y="706570"/>
                  </a:lnTo>
                  <a:lnTo>
                    <a:pt x="756397" y="733252"/>
                  </a:lnTo>
                  <a:lnTo>
                    <a:pt x="724221" y="748261"/>
                  </a:lnTo>
                  <a:lnTo>
                    <a:pt x="680874" y="814298"/>
                  </a:lnTo>
                  <a:lnTo>
                    <a:pt x="658367" y="830641"/>
                  </a:lnTo>
                  <a:lnTo>
                    <a:pt x="637361" y="836811"/>
                  </a:lnTo>
                  <a:lnTo>
                    <a:pt x="617855" y="835144"/>
                  </a:lnTo>
                  <a:lnTo>
                    <a:pt x="588179" y="807628"/>
                  </a:lnTo>
                  <a:lnTo>
                    <a:pt x="563171" y="806461"/>
                  </a:lnTo>
                  <a:lnTo>
                    <a:pt x="536664" y="787283"/>
                  </a:lnTo>
                  <a:lnTo>
                    <a:pt x="526327" y="796455"/>
                  </a:lnTo>
                  <a:lnTo>
                    <a:pt x="524327" y="833643"/>
                  </a:lnTo>
                  <a:lnTo>
                    <a:pt x="516657" y="842981"/>
                  </a:lnTo>
                  <a:lnTo>
                    <a:pt x="504487" y="845316"/>
                  </a:lnTo>
                  <a:lnTo>
                    <a:pt x="481814" y="839146"/>
                  </a:lnTo>
                  <a:lnTo>
                    <a:pt x="468476" y="818968"/>
                  </a:lnTo>
                  <a:lnTo>
                    <a:pt x="440968" y="802959"/>
                  </a:lnTo>
                  <a:lnTo>
                    <a:pt x="429964" y="801124"/>
                  </a:lnTo>
                  <a:lnTo>
                    <a:pt x="413960" y="806461"/>
                  </a:lnTo>
                  <a:lnTo>
                    <a:pt x="403624" y="796622"/>
                  </a:lnTo>
                  <a:lnTo>
                    <a:pt x="384117" y="797956"/>
                  </a:lnTo>
                  <a:lnTo>
                    <a:pt x="362611" y="814632"/>
                  </a:lnTo>
                  <a:lnTo>
                    <a:pt x="340104" y="844816"/>
                  </a:lnTo>
                  <a:lnTo>
                    <a:pt x="337937" y="893844"/>
                  </a:lnTo>
                  <a:lnTo>
                    <a:pt x="322598" y="909853"/>
                  </a:lnTo>
                  <a:lnTo>
                    <a:pt x="274583" y="913355"/>
                  </a:lnTo>
                  <a:lnTo>
                    <a:pt x="252910" y="924695"/>
                  </a:lnTo>
                  <a:lnTo>
                    <a:pt x="252910" y="924695"/>
                  </a:lnTo>
                  <a:lnTo>
                    <a:pt x="206563" y="848652"/>
                  </a:lnTo>
                  <a:lnTo>
                    <a:pt x="169052" y="758433"/>
                  </a:lnTo>
                  <a:lnTo>
                    <a:pt x="171052" y="752596"/>
                  </a:lnTo>
                  <a:lnTo>
                    <a:pt x="208397" y="728583"/>
                  </a:lnTo>
                  <a:lnTo>
                    <a:pt x="228069" y="692562"/>
                  </a:lnTo>
                  <a:lnTo>
                    <a:pt x="251576" y="685558"/>
                  </a:lnTo>
                  <a:lnTo>
                    <a:pt x="296091" y="689060"/>
                  </a:lnTo>
                  <a:lnTo>
                    <a:pt x="313429" y="675886"/>
                  </a:lnTo>
                  <a:lnTo>
                    <a:pt x="314095" y="658876"/>
                  </a:lnTo>
                  <a:lnTo>
                    <a:pt x="303926" y="644368"/>
                  </a:lnTo>
                  <a:lnTo>
                    <a:pt x="241240" y="599342"/>
                  </a:lnTo>
                  <a:lnTo>
                    <a:pt x="233071" y="560320"/>
                  </a:lnTo>
                  <a:lnTo>
                    <a:pt x="221400" y="543310"/>
                  </a:lnTo>
                  <a:lnTo>
                    <a:pt x="225902" y="508123"/>
                  </a:lnTo>
                  <a:lnTo>
                    <a:pt x="211398" y="494949"/>
                  </a:lnTo>
                  <a:lnTo>
                    <a:pt x="243741" y="438417"/>
                  </a:lnTo>
                  <a:lnTo>
                    <a:pt x="242574" y="390556"/>
                  </a:lnTo>
                  <a:lnTo>
                    <a:pt x="289755" y="333857"/>
                  </a:lnTo>
                  <a:lnTo>
                    <a:pt x="290589" y="300672"/>
                  </a:lnTo>
                  <a:lnTo>
                    <a:pt x="279751" y="289999"/>
                  </a:lnTo>
                  <a:lnTo>
                    <a:pt x="269582" y="288165"/>
                  </a:lnTo>
                  <a:lnTo>
                    <a:pt x="235238" y="299504"/>
                  </a:lnTo>
                  <a:lnTo>
                    <a:pt x="214565" y="316681"/>
                  </a:lnTo>
                  <a:lnTo>
                    <a:pt x="184723" y="316681"/>
                  </a:lnTo>
                  <a:lnTo>
                    <a:pt x="137041" y="329355"/>
                  </a:lnTo>
                  <a:lnTo>
                    <a:pt x="132873" y="338193"/>
                  </a:lnTo>
                  <a:lnTo>
                    <a:pt x="128540" y="336859"/>
                  </a:lnTo>
                  <a:lnTo>
                    <a:pt x="106533" y="356037"/>
                  </a:lnTo>
                  <a:lnTo>
                    <a:pt x="69688" y="375548"/>
                  </a:lnTo>
                  <a:lnTo>
                    <a:pt x="56850" y="370545"/>
                  </a:lnTo>
                  <a:lnTo>
                    <a:pt x="48848" y="379717"/>
                  </a:lnTo>
                  <a:lnTo>
                    <a:pt x="37845" y="378550"/>
                  </a:lnTo>
                  <a:lnTo>
                    <a:pt x="19506" y="369544"/>
                  </a:lnTo>
                  <a:lnTo>
                    <a:pt x="4168" y="374881"/>
                  </a:lnTo>
                  <a:lnTo>
                    <a:pt x="4168" y="374881"/>
                  </a:lnTo>
                  <a:lnTo>
                    <a:pt x="0" y="365542"/>
                  </a:lnTo>
                  <a:lnTo>
                    <a:pt x="18339" y="341028"/>
                  </a:lnTo>
                  <a:lnTo>
                    <a:pt x="17672" y="312845"/>
                  </a:lnTo>
                  <a:lnTo>
                    <a:pt x="26674" y="295836"/>
                  </a:lnTo>
                  <a:lnTo>
                    <a:pt x="37345" y="254479"/>
                  </a:lnTo>
                  <a:lnTo>
                    <a:pt x="52016" y="237135"/>
                  </a:lnTo>
                  <a:lnTo>
                    <a:pt x="68688" y="229631"/>
                  </a:lnTo>
                  <a:lnTo>
                    <a:pt x="81191" y="216457"/>
                  </a:lnTo>
                  <a:lnTo>
                    <a:pt x="80525" y="195945"/>
                  </a:lnTo>
                  <a:lnTo>
                    <a:pt x="56850" y="160925"/>
                  </a:lnTo>
                  <a:lnTo>
                    <a:pt x="61352" y="145583"/>
                  </a:lnTo>
                  <a:lnTo>
                    <a:pt x="79857" y="143248"/>
                  </a:lnTo>
                  <a:lnTo>
                    <a:pt x="142210" y="159091"/>
                  </a:lnTo>
                  <a:lnTo>
                    <a:pt x="187390" y="154255"/>
                  </a:lnTo>
                  <a:lnTo>
                    <a:pt x="244574" y="116066"/>
                  </a:lnTo>
                  <a:lnTo>
                    <a:pt x="281586" y="68873"/>
                  </a:lnTo>
                  <a:lnTo>
                    <a:pt x="327933" y="411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7" name="Serbest Form 26">
              <a:extLst>
                <a:ext uri="{FF2B5EF4-FFF2-40B4-BE49-F238E27FC236}">
                  <a16:creationId xmlns:a16="http://schemas.microsoft.com/office/drawing/2014/main" id="{C9448ED4-74FA-6550-D5CA-3E398F14A3A7}"/>
                </a:ext>
              </a:extLst>
            </p:cNvPr>
            <p:cNvSpPr/>
            <p:nvPr/>
          </p:nvSpPr>
          <p:spPr>
            <a:xfrm>
              <a:off x="13448726" y="5489401"/>
              <a:ext cx="1192030" cy="955712"/>
            </a:xfrm>
            <a:custGeom>
              <a:avLst/>
              <a:gdLst>
                <a:gd name="csX0" fmla="*/ 1032648 w 1192030"/>
                <a:gd name="csY0" fmla="*/ 0 h 955712"/>
                <a:gd name="csX1" fmla="*/ 1051154 w 1192030"/>
                <a:gd name="csY1" fmla="*/ 10673 h 955712"/>
                <a:gd name="csX2" fmla="*/ 1084831 w 1192030"/>
                <a:gd name="csY2" fmla="*/ 42524 h 955712"/>
                <a:gd name="csX3" fmla="*/ 1102003 w 1192030"/>
                <a:gd name="csY3" fmla="*/ 82380 h 955712"/>
                <a:gd name="csX4" fmla="*/ 1167856 w 1192030"/>
                <a:gd name="csY4" fmla="*/ 107895 h 955712"/>
                <a:gd name="csX5" fmla="*/ 1187029 w 1192030"/>
                <a:gd name="csY5" fmla="*/ 120736 h 955712"/>
                <a:gd name="csX6" fmla="*/ 1192030 w 1192030"/>
                <a:gd name="csY6" fmla="*/ 132075 h 955712"/>
                <a:gd name="csX7" fmla="*/ 1190197 w 1192030"/>
                <a:gd name="csY7" fmla="*/ 144916 h 955712"/>
                <a:gd name="csX8" fmla="*/ 1176526 w 1192030"/>
                <a:gd name="csY8" fmla="*/ 171431 h 955712"/>
                <a:gd name="csX9" fmla="*/ 1153352 w 1192030"/>
                <a:gd name="csY9" fmla="*/ 197947 h 955712"/>
                <a:gd name="csX10" fmla="*/ 1058823 w 1192030"/>
                <a:gd name="csY10" fmla="*/ 254312 h 955712"/>
                <a:gd name="csX11" fmla="*/ 991469 w 1192030"/>
                <a:gd name="csY11" fmla="*/ 316848 h 955712"/>
                <a:gd name="csX12" fmla="*/ 883603 w 1192030"/>
                <a:gd name="csY12" fmla="*/ 478106 h 955712"/>
                <a:gd name="csX13" fmla="*/ 874434 w 1192030"/>
                <a:gd name="csY13" fmla="*/ 513460 h 955712"/>
                <a:gd name="csX14" fmla="*/ 877601 w 1192030"/>
                <a:gd name="csY14" fmla="*/ 580665 h 955712"/>
                <a:gd name="csX15" fmla="*/ 846591 w 1192030"/>
                <a:gd name="csY15" fmla="*/ 602177 h 955712"/>
                <a:gd name="csX16" fmla="*/ 818916 w 1192030"/>
                <a:gd name="csY16" fmla="*/ 613684 h 955712"/>
                <a:gd name="csX17" fmla="*/ 800077 w 1192030"/>
                <a:gd name="csY17" fmla="*/ 634196 h 955712"/>
                <a:gd name="csX18" fmla="*/ 800244 w 1192030"/>
                <a:gd name="csY18" fmla="*/ 654374 h 955712"/>
                <a:gd name="csX19" fmla="*/ 821750 w 1192030"/>
                <a:gd name="csY19" fmla="*/ 665047 h 955712"/>
                <a:gd name="csX20" fmla="*/ 827919 w 1192030"/>
                <a:gd name="csY20" fmla="*/ 675386 h 955712"/>
                <a:gd name="csX21" fmla="*/ 834755 w 1192030"/>
                <a:gd name="csY21" fmla="*/ 715576 h 955712"/>
                <a:gd name="csX22" fmla="*/ 821251 w 1192030"/>
                <a:gd name="csY22" fmla="*/ 780780 h 955712"/>
                <a:gd name="csX23" fmla="*/ 814249 w 1192030"/>
                <a:gd name="csY23" fmla="*/ 792286 h 955712"/>
                <a:gd name="csX24" fmla="*/ 814249 w 1192030"/>
                <a:gd name="csY24" fmla="*/ 825639 h 955712"/>
                <a:gd name="csX25" fmla="*/ 806580 w 1192030"/>
                <a:gd name="csY25" fmla="*/ 846484 h 955712"/>
                <a:gd name="csX26" fmla="*/ 803746 w 1192030"/>
                <a:gd name="csY26" fmla="*/ 884506 h 955712"/>
                <a:gd name="csX27" fmla="*/ 803746 w 1192030"/>
                <a:gd name="csY27" fmla="*/ 884506 h 955712"/>
                <a:gd name="csX28" fmla="*/ 792575 w 1192030"/>
                <a:gd name="csY28" fmla="*/ 903850 h 955712"/>
                <a:gd name="csX29" fmla="*/ 755063 w 1192030"/>
                <a:gd name="csY29" fmla="*/ 918858 h 955712"/>
                <a:gd name="csX30" fmla="*/ 760732 w 1192030"/>
                <a:gd name="csY30" fmla="*/ 934867 h 955712"/>
                <a:gd name="csX31" fmla="*/ 750895 w 1192030"/>
                <a:gd name="csY31" fmla="*/ 937703 h 955712"/>
                <a:gd name="csX32" fmla="*/ 749728 w 1192030"/>
                <a:gd name="csY32" fmla="*/ 951377 h 955712"/>
                <a:gd name="csX33" fmla="*/ 737725 w 1192030"/>
                <a:gd name="csY33" fmla="*/ 955713 h 955712"/>
                <a:gd name="csX34" fmla="*/ 729389 w 1192030"/>
                <a:gd name="csY34" fmla="*/ 943372 h 955712"/>
                <a:gd name="csX35" fmla="*/ 722220 w 1192030"/>
                <a:gd name="csY35" fmla="*/ 941038 h 955712"/>
                <a:gd name="csX36" fmla="*/ 726388 w 1192030"/>
                <a:gd name="csY36" fmla="*/ 934034 h 955712"/>
                <a:gd name="csX37" fmla="*/ 693878 w 1192030"/>
                <a:gd name="csY37" fmla="*/ 928531 h 955712"/>
                <a:gd name="csX38" fmla="*/ 675373 w 1192030"/>
                <a:gd name="csY38" fmla="*/ 916690 h 955712"/>
                <a:gd name="csX39" fmla="*/ 656534 w 1192030"/>
                <a:gd name="csY39" fmla="*/ 884339 h 955712"/>
                <a:gd name="csX40" fmla="*/ 589680 w 1192030"/>
                <a:gd name="csY40" fmla="*/ 821136 h 955712"/>
                <a:gd name="csX41" fmla="*/ 528994 w 1192030"/>
                <a:gd name="csY41" fmla="*/ 743258 h 955712"/>
                <a:gd name="csX42" fmla="*/ 505321 w 1192030"/>
                <a:gd name="csY42" fmla="*/ 723914 h 955712"/>
                <a:gd name="csX43" fmla="*/ 479813 w 1192030"/>
                <a:gd name="csY43" fmla="*/ 717744 h 955712"/>
                <a:gd name="csX44" fmla="*/ 435132 w 1192030"/>
                <a:gd name="csY44" fmla="*/ 722079 h 955712"/>
                <a:gd name="csX45" fmla="*/ 410125 w 1192030"/>
                <a:gd name="csY45" fmla="*/ 728583 h 955712"/>
                <a:gd name="csX46" fmla="*/ 378115 w 1192030"/>
                <a:gd name="csY46" fmla="*/ 756766 h 955712"/>
                <a:gd name="csX47" fmla="*/ 351940 w 1192030"/>
                <a:gd name="csY47" fmla="*/ 757433 h 955712"/>
                <a:gd name="csX48" fmla="*/ 336770 w 1192030"/>
                <a:gd name="csY48" fmla="*/ 751596 h 955712"/>
                <a:gd name="csX49" fmla="*/ 334435 w 1192030"/>
                <a:gd name="csY49" fmla="*/ 730584 h 955712"/>
                <a:gd name="csX50" fmla="*/ 260246 w 1192030"/>
                <a:gd name="csY50" fmla="*/ 743925 h 955712"/>
                <a:gd name="csX51" fmla="*/ 231571 w 1192030"/>
                <a:gd name="csY51" fmla="*/ 733753 h 955712"/>
                <a:gd name="csX52" fmla="*/ 210731 w 1192030"/>
                <a:gd name="csY52" fmla="*/ 701234 h 955712"/>
                <a:gd name="csX53" fmla="*/ 195227 w 1192030"/>
                <a:gd name="csY53" fmla="*/ 699233 h 955712"/>
                <a:gd name="csX54" fmla="*/ 161883 w 1192030"/>
                <a:gd name="csY54" fmla="*/ 706237 h 955712"/>
                <a:gd name="csX55" fmla="*/ 138709 w 1192030"/>
                <a:gd name="csY55" fmla="*/ 700900 h 955712"/>
                <a:gd name="csX56" fmla="*/ 138709 w 1192030"/>
                <a:gd name="csY56" fmla="*/ 700900 h 955712"/>
                <a:gd name="csX57" fmla="*/ 104698 w 1192030"/>
                <a:gd name="csY57" fmla="*/ 659544 h 955712"/>
                <a:gd name="csX58" fmla="*/ 93196 w 1192030"/>
                <a:gd name="csY58" fmla="*/ 591838 h 955712"/>
                <a:gd name="csX59" fmla="*/ 76190 w 1192030"/>
                <a:gd name="csY59" fmla="*/ 560654 h 955712"/>
                <a:gd name="csX60" fmla="*/ 76023 w 1192030"/>
                <a:gd name="csY60" fmla="*/ 546646 h 955712"/>
                <a:gd name="csX61" fmla="*/ 95362 w 1192030"/>
                <a:gd name="csY61" fmla="*/ 497117 h 955712"/>
                <a:gd name="csX62" fmla="*/ 90694 w 1192030"/>
                <a:gd name="csY62" fmla="*/ 468268 h 955712"/>
                <a:gd name="csX63" fmla="*/ 47514 w 1192030"/>
                <a:gd name="csY63" fmla="*/ 431580 h 955712"/>
                <a:gd name="csX64" fmla="*/ 0 w 1192030"/>
                <a:gd name="csY64" fmla="*/ 413236 h 955712"/>
                <a:gd name="csX65" fmla="*/ 0 w 1192030"/>
                <a:gd name="csY65" fmla="*/ 413236 h 955712"/>
                <a:gd name="csX66" fmla="*/ 4335 w 1192030"/>
                <a:gd name="csY66" fmla="*/ 398394 h 955712"/>
                <a:gd name="csX67" fmla="*/ 29176 w 1192030"/>
                <a:gd name="csY67" fmla="*/ 395059 h 955712"/>
                <a:gd name="csX68" fmla="*/ 45347 w 1192030"/>
                <a:gd name="csY68" fmla="*/ 376882 h 955712"/>
                <a:gd name="csX69" fmla="*/ 54850 w 1192030"/>
                <a:gd name="csY69" fmla="*/ 373880 h 955712"/>
                <a:gd name="csX70" fmla="*/ 69021 w 1192030"/>
                <a:gd name="csY70" fmla="*/ 376882 h 955712"/>
                <a:gd name="csX71" fmla="*/ 117536 w 1192030"/>
                <a:gd name="csY71" fmla="*/ 373213 h 955712"/>
                <a:gd name="csX72" fmla="*/ 152713 w 1192030"/>
                <a:gd name="csY72" fmla="*/ 382552 h 955712"/>
                <a:gd name="csX73" fmla="*/ 185724 w 1192030"/>
                <a:gd name="csY73" fmla="*/ 380884 h 955712"/>
                <a:gd name="csX74" fmla="*/ 263247 w 1192030"/>
                <a:gd name="csY74" fmla="*/ 402730 h 955712"/>
                <a:gd name="csX75" fmla="*/ 303759 w 1192030"/>
                <a:gd name="csY75" fmla="*/ 408567 h 955712"/>
                <a:gd name="csX76" fmla="*/ 313095 w 1192030"/>
                <a:gd name="csY76" fmla="*/ 398561 h 955712"/>
                <a:gd name="csX77" fmla="*/ 322932 w 1192030"/>
                <a:gd name="csY77" fmla="*/ 362374 h 955712"/>
                <a:gd name="csX78" fmla="*/ 348606 w 1192030"/>
                <a:gd name="csY78" fmla="*/ 350033 h 955712"/>
                <a:gd name="csX79" fmla="*/ 375114 w 1192030"/>
                <a:gd name="csY79" fmla="*/ 306175 h 955712"/>
                <a:gd name="csX80" fmla="*/ 413292 w 1192030"/>
                <a:gd name="csY80" fmla="*/ 283162 h 955712"/>
                <a:gd name="csX81" fmla="*/ 419962 w 1192030"/>
                <a:gd name="csY81" fmla="*/ 274323 h 955712"/>
                <a:gd name="csX82" fmla="*/ 424796 w 1192030"/>
                <a:gd name="csY82" fmla="*/ 247975 h 955712"/>
                <a:gd name="csX83" fmla="*/ 415460 w 1192030"/>
                <a:gd name="csY83" fmla="*/ 230132 h 955712"/>
                <a:gd name="csX84" fmla="*/ 414626 w 1192030"/>
                <a:gd name="csY84" fmla="*/ 216957 h 955712"/>
                <a:gd name="csX85" fmla="*/ 428464 w 1192030"/>
                <a:gd name="csY85" fmla="*/ 201282 h 955712"/>
                <a:gd name="csX86" fmla="*/ 451471 w 1192030"/>
                <a:gd name="csY86" fmla="*/ 199447 h 955712"/>
                <a:gd name="csX87" fmla="*/ 465142 w 1192030"/>
                <a:gd name="csY87" fmla="*/ 150753 h 955712"/>
                <a:gd name="csX88" fmla="*/ 477812 w 1192030"/>
                <a:gd name="csY88" fmla="*/ 131575 h 955712"/>
                <a:gd name="csX89" fmla="*/ 489482 w 1192030"/>
                <a:gd name="csY89" fmla="*/ 123237 h 955712"/>
                <a:gd name="csX90" fmla="*/ 540331 w 1192030"/>
                <a:gd name="csY90" fmla="*/ 111397 h 955712"/>
                <a:gd name="csX91" fmla="*/ 572674 w 1192030"/>
                <a:gd name="csY91" fmla="*/ 93387 h 955712"/>
                <a:gd name="csX92" fmla="*/ 627191 w 1192030"/>
                <a:gd name="csY92" fmla="*/ 85883 h 955712"/>
                <a:gd name="csX93" fmla="*/ 656033 w 1192030"/>
                <a:gd name="csY93" fmla="*/ 72542 h 955712"/>
                <a:gd name="csX94" fmla="*/ 708216 w 1192030"/>
                <a:gd name="csY94" fmla="*/ 73876 h 955712"/>
                <a:gd name="csX95" fmla="*/ 784906 w 1192030"/>
                <a:gd name="csY95" fmla="*/ 87217 h 955712"/>
                <a:gd name="csX96" fmla="*/ 824418 w 1192030"/>
                <a:gd name="csY96" fmla="*/ 87050 h 955712"/>
                <a:gd name="csX97" fmla="*/ 824418 w 1192030"/>
                <a:gd name="csY97" fmla="*/ 87050 h 955712"/>
                <a:gd name="csX98" fmla="*/ 881936 w 1192030"/>
                <a:gd name="csY98" fmla="*/ 100224 h 955712"/>
                <a:gd name="csX99" fmla="*/ 903609 w 1192030"/>
                <a:gd name="csY99" fmla="*/ 98223 h 955712"/>
                <a:gd name="csX100" fmla="*/ 944621 w 1192030"/>
                <a:gd name="csY100" fmla="*/ 75710 h 955712"/>
                <a:gd name="csX101" fmla="*/ 991303 w 1192030"/>
                <a:gd name="csY101" fmla="*/ 59367 h 955712"/>
                <a:gd name="csX102" fmla="*/ 995471 w 1192030"/>
                <a:gd name="csY102" fmla="*/ 12340 h 955712"/>
                <a:gd name="csX103" fmla="*/ 1015643 w 1192030"/>
                <a:gd name="csY103" fmla="*/ 834 h 955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</a:cxnLst>
              <a:rect l="l" t="t" r="r" b="b"/>
              <a:pathLst>
                <a:path w="1192030" h="955712">
                  <a:moveTo>
                    <a:pt x="1032648" y="0"/>
                  </a:moveTo>
                  <a:lnTo>
                    <a:pt x="1051154" y="10673"/>
                  </a:lnTo>
                  <a:lnTo>
                    <a:pt x="1084831" y="42524"/>
                  </a:lnTo>
                  <a:lnTo>
                    <a:pt x="1102003" y="82380"/>
                  </a:lnTo>
                  <a:lnTo>
                    <a:pt x="1167856" y="107895"/>
                  </a:lnTo>
                  <a:lnTo>
                    <a:pt x="1187029" y="120736"/>
                  </a:lnTo>
                  <a:lnTo>
                    <a:pt x="1192030" y="132075"/>
                  </a:lnTo>
                  <a:lnTo>
                    <a:pt x="1190197" y="144916"/>
                  </a:lnTo>
                  <a:lnTo>
                    <a:pt x="1176526" y="171431"/>
                  </a:lnTo>
                  <a:lnTo>
                    <a:pt x="1153352" y="197947"/>
                  </a:lnTo>
                  <a:lnTo>
                    <a:pt x="1058823" y="254312"/>
                  </a:lnTo>
                  <a:lnTo>
                    <a:pt x="991469" y="316848"/>
                  </a:lnTo>
                  <a:lnTo>
                    <a:pt x="883603" y="478106"/>
                  </a:lnTo>
                  <a:lnTo>
                    <a:pt x="874434" y="513460"/>
                  </a:lnTo>
                  <a:lnTo>
                    <a:pt x="877601" y="580665"/>
                  </a:lnTo>
                  <a:lnTo>
                    <a:pt x="846591" y="602177"/>
                  </a:lnTo>
                  <a:lnTo>
                    <a:pt x="818916" y="613684"/>
                  </a:lnTo>
                  <a:lnTo>
                    <a:pt x="800077" y="634196"/>
                  </a:lnTo>
                  <a:lnTo>
                    <a:pt x="800244" y="654374"/>
                  </a:lnTo>
                  <a:lnTo>
                    <a:pt x="821750" y="665047"/>
                  </a:lnTo>
                  <a:lnTo>
                    <a:pt x="827919" y="675386"/>
                  </a:lnTo>
                  <a:lnTo>
                    <a:pt x="834755" y="715576"/>
                  </a:lnTo>
                  <a:lnTo>
                    <a:pt x="821251" y="780780"/>
                  </a:lnTo>
                  <a:lnTo>
                    <a:pt x="814249" y="792286"/>
                  </a:lnTo>
                  <a:lnTo>
                    <a:pt x="814249" y="825639"/>
                  </a:lnTo>
                  <a:lnTo>
                    <a:pt x="806580" y="846484"/>
                  </a:lnTo>
                  <a:lnTo>
                    <a:pt x="803746" y="884506"/>
                  </a:lnTo>
                  <a:lnTo>
                    <a:pt x="803746" y="884506"/>
                  </a:lnTo>
                  <a:lnTo>
                    <a:pt x="792575" y="903850"/>
                  </a:lnTo>
                  <a:lnTo>
                    <a:pt x="755063" y="918858"/>
                  </a:lnTo>
                  <a:lnTo>
                    <a:pt x="760732" y="934867"/>
                  </a:lnTo>
                  <a:lnTo>
                    <a:pt x="750895" y="937703"/>
                  </a:lnTo>
                  <a:lnTo>
                    <a:pt x="749728" y="951377"/>
                  </a:lnTo>
                  <a:lnTo>
                    <a:pt x="737725" y="955713"/>
                  </a:lnTo>
                  <a:lnTo>
                    <a:pt x="729389" y="943372"/>
                  </a:lnTo>
                  <a:lnTo>
                    <a:pt x="722220" y="941038"/>
                  </a:lnTo>
                  <a:lnTo>
                    <a:pt x="726388" y="934034"/>
                  </a:lnTo>
                  <a:lnTo>
                    <a:pt x="693878" y="928531"/>
                  </a:lnTo>
                  <a:lnTo>
                    <a:pt x="675373" y="916690"/>
                  </a:lnTo>
                  <a:lnTo>
                    <a:pt x="656534" y="884339"/>
                  </a:lnTo>
                  <a:lnTo>
                    <a:pt x="589680" y="821136"/>
                  </a:lnTo>
                  <a:lnTo>
                    <a:pt x="528994" y="743258"/>
                  </a:lnTo>
                  <a:lnTo>
                    <a:pt x="505321" y="723914"/>
                  </a:lnTo>
                  <a:lnTo>
                    <a:pt x="479813" y="717744"/>
                  </a:lnTo>
                  <a:lnTo>
                    <a:pt x="435132" y="722079"/>
                  </a:lnTo>
                  <a:lnTo>
                    <a:pt x="410125" y="728583"/>
                  </a:lnTo>
                  <a:lnTo>
                    <a:pt x="378115" y="756766"/>
                  </a:lnTo>
                  <a:lnTo>
                    <a:pt x="351940" y="757433"/>
                  </a:lnTo>
                  <a:lnTo>
                    <a:pt x="336770" y="751596"/>
                  </a:lnTo>
                  <a:lnTo>
                    <a:pt x="334435" y="730584"/>
                  </a:lnTo>
                  <a:lnTo>
                    <a:pt x="260246" y="743925"/>
                  </a:lnTo>
                  <a:lnTo>
                    <a:pt x="231571" y="733753"/>
                  </a:lnTo>
                  <a:lnTo>
                    <a:pt x="210731" y="701234"/>
                  </a:lnTo>
                  <a:lnTo>
                    <a:pt x="195227" y="699233"/>
                  </a:lnTo>
                  <a:lnTo>
                    <a:pt x="161883" y="706237"/>
                  </a:lnTo>
                  <a:lnTo>
                    <a:pt x="138709" y="700900"/>
                  </a:lnTo>
                  <a:lnTo>
                    <a:pt x="138709" y="700900"/>
                  </a:lnTo>
                  <a:lnTo>
                    <a:pt x="104698" y="659544"/>
                  </a:lnTo>
                  <a:lnTo>
                    <a:pt x="93196" y="591838"/>
                  </a:lnTo>
                  <a:lnTo>
                    <a:pt x="76190" y="560654"/>
                  </a:lnTo>
                  <a:lnTo>
                    <a:pt x="76023" y="546646"/>
                  </a:lnTo>
                  <a:lnTo>
                    <a:pt x="95362" y="497117"/>
                  </a:lnTo>
                  <a:lnTo>
                    <a:pt x="90694" y="468268"/>
                  </a:lnTo>
                  <a:lnTo>
                    <a:pt x="47514" y="431580"/>
                  </a:lnTo>
                  <a:lnTo>
                    <a:pt x="0" y="413236"/>
                  </a:lnTo>
                  <a:lnTo>
                    <a:pt x="0" y="413236"/>
                  </a:lnTo>
                  <a:lnTo>
                    <a:pt x="4335" y="398394"/>
                  </a:lnTo>
                  <a:lnTo>
                    <a:pt x="29176" y="395059"/>
                  </a:lnTo>
                  <a:lnTo>
                    <a:pt x="45347" y="376882"/>
                  </a:lnTo>
                  <a:lnTo>
                    <a:pt x="54850" y="373880"/>
                  </a:lnTo>
                  <a:lnTo>
                    <a:pt x="69021" y="376882"/>
                  </a:lnTo>
                  <a:lnTo>
                    <a:pt x="117536" y="373213"/>
                  </a:lnTo>
                  <a:lnTo>
                    <a:pt x="152713" y="382552"/>
                  </a:lnTo>
                  <a:lnTo>
                    <a:pt x="185724" y="380884"/>
                  </a:lnTo>
                  <a:lnTo>
                    <a:pt x="263247" y="402730"/>
                  </a:lnTo>
                  <a:lnTo>
                    <a:pt x="303759" y="408567"/>
                  </a:lnTo>
                  <a:lnTo>
                    <a:pt x="313095" y="398561"/>
                  </a:lnTo>
                  <a:lnTo>
                    <a:pt x="322932" y="362374"/>
                  </a:lnTo>
                  <a:lnTo>
                    <a:pt x="348606" y="350033"/>
                  </a:lnTo>
                  <a:lnTo>
                    <a:pt x="375114" y="306175"/>
                  </a:lnTo>
                  <a:lnTo>
                    <a:pt x="413292" y="283162"/>
                  </a:lnTo>
                  <a:lnTo>
                    <a:pt x="419962" y="274323"/>
                  </a:lnTo>
                  <a:lnTo>
                    <a:pt x="424796" y="247975"/>
                  </a:lnTo>
                  <a:lnTo>
                    <a:pt x="415460" y="230132"/>
                  </a:lnTo>
                  <a:lnTo>
                    <a:pt x="414626" y="216957"/>
                  </a:lnTo>
                  <a:lnTo>
                    <a:pt x="428464" y="201282"/>
                  </a:lnTo>
                  <a:lnTo>
                    <a:pt x="451471" y="199447"/>
                  </a:lnTo>
                  <a:lnTo>
                    <a:pt x="465142" y="150753"/>
                  </a:lnTo>
                  <a:lnTo>
                    <a:pt x="477812" y="131575"/>
                  </a:lnTo>
                  <a:lnTo>
                    <a:pt x="489482" y="123237"/>
                  </a:lnTo>
                  <a:lnTo>
                    <a:pt x="540331" y="111397"/>
                  </a:lnTo>
                  <a:lnTo>
                    <a:pt x="572674" y="93387"/>
                  </a:lnTo>
                  <a:lnTo>
                    <a:pt x="627191" y="85883"/>
                  </a:lnTo>
                  <a:lnTo>
                    <a:pt x="656033" y="72542"/>
                  </a:lnTo>
                  <a:lnTo>
                    <a:pt x="708216" y="73876"/>
                  </a:lnTo>
                  <a:lnTo>
                    <a:pt x="784906" y="87217"/>
                  </a:lnTo>
                  <a:lnTo>
                    <a:pt x="824418" y="87050"/>
                  </a:lnTo>
                  <a:lnTo>
                    <a:pt x="824418" y="87050"/>
                  </a:lnTo>
                  <a:lnTo>
                    <a:pt x="881936" y="100224"/>
                  </a:lnTo>
                  <a:lnTo>
                    <a:pt x="903609" y="98223"/>
                  </a:lnTo>
                  <a:lnTo>
                    <a:pt x="944621" y="75710"/>
                  </a:lnTo>
                  <a:lnTo>
                    <a:pt x="991303" y="59367"/>
                  </a:lnTo>
                  <a:lnTo>
                    <a:pt x="995471" y="12340"/>
                  </a:lnTo>
                  <a:lnTo>
                    <a:pt x="1015643" y="8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8" name="Serbest Form 27">
              <a:extLst>
                <a:ext uri="{FF2B5EF4-FFF2-40B4-BE49-F238E27FC236}">
                  <a16:creationId xmlns:a16="http://schemas.microsoft.com/office/drawing/2014/main" id="{6C83B215-4074-01AE-B90E-00E444275E7A}"/>
                </a:ext>
              </a:extLst>
            </p:cNvPr>
            <p:cNvSpPr/>
            <p:nvPr/>
          </p:nvSpPr>
          <p:spPr>
            <a:xfrm>
              <a:off x="5910259" y="3636843"/>
              <a:ext cx="1395758" cy="861992"/>
            </a:xfrm>
            <a:custGeom>
              <a:avLst/>
              <a:gdLst>
                <a:gd name="csX0" fmla="*/ 1144849 w 1395758"/>
                <a:gd name="csY0" fmla="*/ 0 h 861992"/>
                <a:gd name="csX1" fmla="*/ 1228541 w 1395758"/>
                <a:gd name="csY1" fmla="*/ 11840 h 861992"/>
                <a:gd name="csX2" fmla="*/ 1228541 w 1395758"/>
                <a:gd name="csY2" fmla="*/ 11840 h 861992"/>
                <a:gd name="csX3" fmla="*/ 1236211 w 1395758"/>
                <a:gd name="csY3" fmla="*/ 58867 h 861992"/>
                <a:gd name="csX4" fmla="*/ 1263052 w 1395758"/>
                <a:gd name="csY4" fmla="*/ 126739 h 861992"/>
                <a:gd name="csX5" fmla="*/ 1259051 w 1395758"/>
                <a:gd name="csY5" fmla="*/ 167596 h 861992"/>
                <a:gd name="csX6" fmla="*/ 1263885 w 1395758"/>
                <a:gd name="csY6" fmla="*/ 183772 h 861992"/>
                <a:gd name="csX7" fmla="*/ 1277890 w 1395758"/>
                <a:gd name="csY7" fmla="*/ 191943 h 861992"/>
                <a:gd name="csX8" fmla="*/ 1323237 w 1395758"/>
                <a:gd name="csY8" fmla="*/ 180770 h 861992"/>
                <a:gd name="csX9" fmla="*/ 1343076 w 1395758"/>
                <a:gd name="csY9" fmla="*/ 181771 h 861992"/>
                <a:gd name="csX10" fmla="*/ 1394592 w 1395758"/>
                <a:gd name="csY10" fmla="*/ 260315 h 861992"/>
                <a:gd name="csX11" fmla="*/ 1395759 w 1395758"/>
                <a:gd name="csY11" fmla="*/ 273656 h 861992"/>
                <a:gd name="csX12" fmla="*/ 1378587 w 1395758"/>
                <a:gd name="csY12" fmla="*/ 327020 h 861992"/>
                <a:gd name="csX13" fmla="*/ 1378587 w 1395758"/>
                <a:gd name="csY13" fmla="*/ 355536 h 861992"/>
                <a:gd name="csX14" fmla="*/ 1378587 w 1395758"/>
                <a:gd name="csY14" fmla="*/ 355536 h 861992"/>
                <a:gd name="csX15" fmla="*/ 1324071 w 1395758"/>
                <a:gd name="csY15" fmla="*/ 365209 h 861992"/>
                <a:gd name="csX16" fmla="*/ 1309399 w 1395758"/>
                <a:gd name="csY16" fmla="*/ 373213 h 861992"/>
                <a:gd name="csX17" fmla="*/ 1302564 w 1395758"/>
                <a:gd name="csY17" fmla="*/ 383052 h 861992"/>
                <a:gd name="csX18" fmla="*/ 1299563 w 1395758"/>
                <a:gd name="csY18" fmla="*/ 409401 h 861992"/>
                <a:gd name="csX19" fmla="*/ 1324904 w 1395758"/>
                <a:gd name="csY19" fmla="*/ 439751 h 861992"/>
                <a:gd name="csX20" fmla="*/ 1327238 w 1395758"/>
                <a:gd name="csY20" fmla="*/ 451925 h 861992"/>
                <a:gd name="csX21" fmla="*/ 1322903 w 1395758"/>
                <a:gd name="csY21" fmla="*/ 461430 h 861992"/>
                <a:gd name="csX22" fmla="*/ 1266387 w 1395758"/>
                <a:gd name="csY22" fmla="*/ 474938 h 861992"/>
                <a:gd name="csX23" fmla="*/ 1233710 w 1395758"/>
                <a:gd name="csY23" fmla="*/ 490614 h 861992"/>
                <a:gd name="csX24" fmla="*/ 1192197 w 1395758"/>
                <a:gd name="csY24" fmla="*/ 502620 h 861992"/>
                <a:gd name="csX25" fmla="*/ 1171024 w 1395758"/>
                <a:gd name="csY25" fmla="*/ 513627 h 861992"/>
                <a:gd name="csX26" fmla="*/ 1157853 w 1395758"/>
                <a:gd name="csY26" fmla="*/ 527135 h 861992"/>
                <a:gd name="csX27" fmla="*/ 1142015 w 1395758"/>
                <a:gd name="csY27" fmla="*/ 562655 h 861992"/>
                <a:gd name="csX28" fmla="*/ 1137514 w 1395758"/>
                <a:gd name="csY28" fmla="*/ 590838 h 861992"/>
                <a:gd name="csX29" fmla="*/ 1147850 w 1395758"/>
                <a:gd name="csY29" fmla="*/ 616185 h 861992"/>
                <a:gd name="csX30" fmla="*/ 1177526 w 1395758"/>
                <a:gd name="csY30" fmla="*/ 648871 h 861992"/>
                <a:gd name="csX31" fmla="*/ 1177359 w 1395758"/>
                <a:gd name="csY31" fmla="*/ 666881 h 861992"/>
                <a:gd name="csX32" fmla="*/ 1162688 w 1395758"/>
                <a:gd name="csY32" fmla="*/ 680389 h 861992"/>
                <a:gd name="csX33" fmla="*/ 1114006 w 1395758"/>
                <a:gd name="csY33" fmla="*/ 686225 h 861992"/>
                <a:gd name="csX34" fmla="*/ 1101836 w 1395758"/>
                <a:gd name="csY34" fmla="*/ 681056 h 861992"/>
                <a:gd name="csX35" fmla="*/ 1083831 w 1395758"/>
                <a:gd name="csY35" fmla="*/ 654874 h 861992"/>
                <a:gd name="csX36" fmla="*/ 1027147 w 1395758"/>
                <a:gd name="csY36" fmla="*/ 646703 h 861992"/>
                <a:gd name="csX37" fmla="*/ 979632 w 1395758"/>
                <a:gd name="csY37" fmla="*/ 655041 h 861992"/>
                <a:gd name="csX38" fmla="*/ 930117 w 1395758"/>
                <a:gd name="csY38" fmla="*/ 694897 h 861992"/>
                <a:gd name="csX39" fmla="*/ 885270 w 1395758"/>
                <a:gd name="csY39" fmla="*/ 701067 h 861992"/>
                <a:gd name="csX40" fmla="*/ 856595 w 1395758"/>
                <a:gd name="csY40" fmla="*/ 691562 h 861992"/>
                <a:gd name="csX41" fmla="*/ 828253 w 1395758"/>
                <a:gd name="csY41" fmla="*/ 691062 h 861992"/>
                <a:gd name="csX42" fmla="*/ 756731 w 1395758"/>
                <a:gd name="csY42" fmla="*/ 709072 h 861992"/>
                <a:gd name="csX43" fmla="*/ 723721 w 1395758"/>
                <a:gd name="csY43" fmla="*/ 712407 h 861992"/>
                <a:gd name="csX44" fmla="*/ 683875 w 1395758"/>
                <a:gd name="csY44" fmla="*/ 703569 h 861992"/>
                <a:gd name="csX45" fmla="*/ 619022 w 1395758"/>
                <a:gd name="csY45" fmla="*/ 699566 h 861992"/>
                <a:gd name="csX46" fmla="*/ 612687 w 1395758"/>
                <a:gd name="csY46" fmla="*/ 690228 h 861992"/>
                <a:gd name="csX47" fmla="*/ 608186 w 1395758"/>
                <a:gd name="csY47" fmla="*/ 657876 h 861992"/>
                <a:gd name="csX48" fmla="*/ 591680 w 1395758"/>
                <a:gd name="csY48" fmla="*/ 646536 h 861992"/>
                <a:gd name="csX49" fmla="*/ 577176 w 1395758"/>
                <a:gd name="csY49" fmla="*/ 645035 h 861992"/>
                <a:gd name="csX50" fmla="*/ 469476 w 1395758"/>
                <a:gd name="csY50" fmla="*/ 667715 h 861992"/>
                <a:gd name="csX51" fmla="*/ 397621 w 1395758"/>
                <a:gd name="csY51" fmla="*/ 656709 h 861992"/>
                <a:gd name="csX52" fmla="*/ 377782 w 1395758"/>
                <a:gd name="csY52" fmla="*/ 666381 h 861992"/>
                <a:gd name="csX53" fmla="*/ 343771 w 1395758"/>
                <a:gd name="csY53" fmla="*/ 718077 h 861992"/>
                <a:gd name="csX54" fmla="*/ 338937 w 1395758"/>
                <a:gd name="csY54" fmla="*/ 734586 h 861992"/>
                <a:gd name="csX55" fmla="*/ 314096 w 1395758"/>
                <a:gd name="csY55" fmla="*/ 758433 h 861992"/>
                <a:gd name="csX56" fmla="*/ 294590 w 1395758"/>
                <a:gd name="csY56" fmla="*/ 767772 h 861992"/>
                <a:gd name="csX57" fmla="*/ 257245 w 1395758"/>
                <a:gd name="csY57" fmla="*/ 813632 h 861992"/>
                <a:gd name="csX58" fmla="*/ 216066 w 1395758"/>
                <a:gd name="csY58" fmla="*/ 832809 h 861992"/>
                <a:gd name="csX59" fmla="*/ 189058 w 1395758"/>
                <a:gd name="csY59" fmla="*/ 855489 h 861992"/>
                <a:gd name="csX60" fmla="*/ 189058 w 1395758"/>
                <a:gd name="csY60" fmla="*/ 855489 h 861992"/>
                <a:gd name="csX61" fmla="*/ 172219 w 1395758"/>
                <a:gd name="csY61" fmla="*/ 843982 h 861992"/>
                <a:gd name="csX62" fmla="*/ 155714 w 1395758"/>
                <a:gd name="csY62" fmla="*/ 841981 h 861992"/>
                <a:gd name="csX63" fmla="*/ 120703 w 1395758"/>
                <a:gd name="csY63" fmla="*/ 845817 h 861992"/>
                <a:gd name="csX64" fmla="*/ 78024 w 1395758"/>
                <a:gd name="csY64" fmla="*/ 861993 h 861992"/>
                <a:gd name="csX65" fmla="*/ 78024 w 1395758"/>
                <a:gd name="csY65" fmla="*/ 861993 h 861992"/>
                <a:gd name="csX66" fmla="*/ 53683 w 1395758"/>
                <a:gd name="csY66" fmla="*/ 824304 h 861992"/>
                <a:gd name="csX67" fmla="*/ 47848 w 1395758"/>
                <a:gd name="csY67" fmla="*/ 781113 h 861992"/>
                <a:gd name="csX68" fmla="*/ 27175 w 1395758"/>
                <a:gd name="csY68" fmla="*/ 742758 h 861992"/>
                <a:gd name="csX69" fmla="*/ 18339 w 1395758"/>
                <a:gd name="csY69" fmla="*/ 689727 h 861992"/>
                <a:gd name="csX70" fmla="*/ 0 w 1395758"/>
                <a:gd name="csY70" fmla="*/ 666548 h 861992"/>
                <a:gd name="csX71" fmla="*/ 0 w 1395758"/>
                <a:gd name="csY71" fmla="*/ 666548 h 861992"/>
                <a:gd name="csX72" fmla="*/ 13337 w 1395758"/>
                <a:gd name="csY72" fmla="*/ 636197 h 861992"/>
                <a:gd name="csX73" fmla="*/ 4501 w 1395758"/>
                <a:gd name="csY73" fmla="*/ 552983 h 861992"/>
                <a:gd name="csX74" fmla="*/ 8503 w 1395758"/>
                <a:gd name="csY74" fmla="*/ 535639 h 861992"/>
                <a:gd name="csX75" fmla="*/ 25008 w 1395758"/>
                <a:gd name="csY75" fmla="*/ 528969 h 861992"/>
                <a:gd name="csX76" fmla="*/ 120703 w 1395758"/>
                <a:gd name="csY76" fmla="*/ 539808 h 861992"/>
                <a:gd name="csX77" fmla="*/ 168551 w 1395758"/>
                <a:gd name="csY77" fmla="*/ 524800 h 861992"/>
                <a:gd name="csX78" fmla="*/ 195226 w 1395758"/>
                <a:gd name="csY78" fmla="*/ 527635 h 861992"/>
                <a:gd name="csX79" fmla="*/ 215232 w 1395758"/>
                <a:gd name="csY79" fmla="*/ 519797 h 861992"/>
                <a:gd name="csX80" fmla="*/ 253911 w 1395758"/>
                <a:gd name="csY80" fmla="*/ 482276 h 861992"/>
                <a:gd name="csX81" fmla="*/ 251577 w 1395758"/>
                <a:gd name="csY81" fmla="*/ 468935 h 861992"/>
                <a:gd name="csX82" fmla="*/ 228403 w 1395758"/>
                <a:gd name="csY82" fmla="*/ 441919 h 861992"/>
                <a:gd name="csX83" fmla="*/ 222901 w 1395758"/>
                <a:gd name="csY83" fmla="*/ 423909 h 861992"/>
                <a:gd name="csX84" fmla="*/ 229070 w 1395758"/>
                <a:gd name="csY84" fmla="*/ 398728 h 861992"/>
                <a:gd name="csX85" fmla="*/ 247409 w 1395758"/>
                <a:gd name="csY85" fmla="*/ 383219 h 861992"/>
                <a:gd name="csX86" fmla="*/ 247409 w 1395758"/>
                <a:gd name="csY86" fmla="*/ 383219 h 861992"/>
                <a:gd name="csX87" fmla="*/ 313762 w 1395758"/>
                <a:gd name="csY87" fmla="*/ 396060 h 861992"/>
                <a:gd name="csX88" fmla="*/ 357609 w 1395758"/>
                <a:gd name="csY88" fmla="*/ 397894 h 861992"/>
                <a:gd name="csX89" fmla="*/ 409458 w 1395758"/>
                <a:gd name="csY89" fmla="*/ 397727 h 861992"/>
                <a:gd name="csX90" fmla="*/ 434132 w 1395758"/>
                <a:gd name="csY90" fmla="*/ 386387 h 861992"/>
                <a:gd name="csX91" fmla="*/ 464308 w 1395758"/>
                <a:gd name="csY91" fmla="*/ 348866 h 861992"/>
                <a:gd name="csX92" fmla="*/ 483314 w 1395758"/>
                <a:gd name="csY92" fmla="*/ 310844 h 861992"/>
                <a:gd name="csX93" fmla="*/ 492984 w 1395758"/>
                <a:gd name="csY93" fmla="*/ 267486 h 861992"/>
                <a:gd name="csX94" fmla="*/ 504321 w 1395758"/>
                <a:gd name="csY94" fmla="*/ 244473 h 861992"/>
                <a:gd name="csX95" fmla="*/ 523826 w 1395758"/>
                <a:gd name="csY95" fmla="*/ 228797 h 861992"/>
                <a:gd name="csX96" fmla="*/ 585845 w 1395758"/>
                <a:gd name="csY96" fmla="*/ 215456 h 861992"/>
                <a:gd name="csX97" fmla="*/ 609186 w 1395758"/>
                <a:gd name="csY97" fmla="*/ 197946 h 861992"/>
                <a:gd name="csX98" fmla="*/ 620356 w 1395758"/>
                <a:gd name="csY98" fmla="*/ 166262 h 861992"/>
                <a:gd name="csX99" fmla="*/ 627858 w 1395758"/>
                <a:gd name="csY99" fmla="*/ 117067 h 861992"/>
                <a:gd name="csX100" fmla="*/ 625191 w 1395758"/>
                <a:gd name="csY100" fmla="*/ 72041 h 861992"/>
                <a:gd name="csX101" fmla="*/ 625191 w 1395758"/>
                <a:gd name="csY101" fmla="*/ 72041 h 861992"/>
                <a:gd name="csX102" fmla="*/ 656200 w 1395758"/>
                <a:gd name="csY102" fmla="*/ 55031 h 861992"/>
                <a:gd name="csX103" fmla="*/ 703715 w 1395758"/>
                <a:gd name="csY103" fmla="*/ 42024 h 861992"/>
                <a:gd name="csX104" fmla="*/ 748061 w 1395758"/>
                <a:gd name="csY104" fmla="*/ 47861 h 861992"/>
                <a:gd name="csX105" fmla="*/ 831087 w 1395758"/>
                <a:gd name="csY105" fmla="*/ 41357 h 861992"/>
                <a:gd name="csX106" fmla="*/ 863096 w 1395758"/>
                <a:gd name="csY106" fmla="*/ 65037 h 861992"/>
                <a:gd name="csX107" fmla="*/ 885103 w 1395758"/>
                <a:gd name="csY107" fmla="*/ 66872 h 861992"/>
                <a:gd name="csX108" fmla="*/ 945788 w 1395758"/>
                <a:gd name="csY108" fmla="*/ 45026 h 861992"/>
                <a:gd name="csX109" fmla="*/ 1012476 w 1395758"/>
                <a:gd name="csY109" fmla="*/ 36354 h 861992"/>
                <a:gd name="csX110" fmla="*/ 1081663 w 1395758"/>
                <a:gd name="csY110" fmla="*/ 12174 h 8619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</a:cxnLst>
              <a:rect l="l" t="t" r="r" b="b"/>
              <a:pathLst>
                <a:path w="1395758" h="861992">
                  <a:moveTo>
                    <a:pt x="1144849" y="0"/>
                  </a:moveTo>
                  <a:lnTo>
                    <a:pt x="1228541" y="11840"/>
                  </a:lnTo>
                  <a:lnTo>
                    <a:pt x="1228541" y="11840"/>
                  </a:lnTo>
                  <a:lnTo>
                    <a:pt x="1236211" y="58867"/>
                  </a:lnTo>
                  <a:lnTo>
                    <a:pt x="1263052" y="126739"/>
                  </a:lnTo>
                  <a:lnTo>
                    <a:pt x="1259051" y="167596"/>
                  </a:lnTo>
                  <a:lnTo>
                    <a:pt x="1263885" y="183772"/>
                  </a:lnTo>
                  <a:lnTo>
                    <a:pt x="1277890" y="191943"/>
                  </a:lnTo>
                  <a:lnTo>
                    <a:pt x="1323237" y="180770"/>
                  </a:lnTo>
                  <a:lnTo>
                    <a:pt x="1343076" y="181771"/>
                  </a:lnTo>
                  <a:lnTo>
                    <a:pt x="1394592" y="260315"/>
                  </a:lnTo>
                  <a:lnTo>
                    <a:pt x="1395759" y="273656"/>
                  </a:lnTo>
                  <a:lnTo>
                    <a:pt x="1378587" y="327020"/>
                  </a:lnTo>
                  <a:lnTo>
                    <a:pt x="1378587" y="355536"/>
                  </a:lnTo>
                  <a:lnTo>
                    <a:pt x="1378587" y="355536"/>
                  </a:lnTo>
                  <a:lnTo>
                    <a:pt x="1324071" y="365209"/>
                  </a:lnTo>
                  <a:lnTo>
                    <a:pt x="1309399" y="373213"/>
                  </a:lnTo>
                  <a:lnTo>
                    <a:pt x="1302564" y="383052"/>
                  </a:lnTo>
                  <a:lnTo>
                    <a:pt x="1299563" y="409401"/>
                  </a:lnTo>
                  <a:lnTo>
                    <a:pt x="1324904" y="439751"/>
                  </a:lnTo>
                  <a:lnTo>
                    <a:pt x="1327238" y="451925"/>
                  </a:lnTo>
                  <a:lnTo>
                    <a:pt x="1322903" y="461430"/>
                  </a:lnTo>
                  <a:lnTo>
                    <a:pt x="1266387" y="474938"/>
                  </a:lnTo>
                  <a:lnTo>
                    <a:pt x="1233710" y="490614"/>
                  </a:lnTo>
                  <a:lnTo>
                    <a:pt x="1192197" y="502620"/>
                  </a:lnTo>
                  <a:lnTo>
                    <a:pt x="1171024" y="513627"/>
                  </a:lnTo>
                  <a:lnTo>
                    <a:pt x="1157853" y="527135"/>
                  </a:lnTo>
                  <a:lnTo>
                    <a:pt x="1142015" y="562655"/>
                  </a:lnTo>
                  <a:lnTo>
                    <a:pt x="1137514" y="590838"/>
                  </a:lnTo>
                  <a:lnTo>
                    <a:pt x="1147850" y="616185"/>
                  </a:lnTo>
                  <a:lnTo>
                    <a:pt x="1177526" y="648871"/>
                  </a:lnTo>
                  <a:lnTo>
                    <a:pt x="1177359" y="666881"/>
                  </a:lnTo>
                  <a:lnTo>
                    <a:pt x="1162688" y="680389"/>
                  </a:lnTo>
                  <a:lnTo>
                    <a:pt x="1114006" y="686225"/>
                  </a:lnTo>
                  <a:lnTo>
                    <a:pt x="1101836" y="681056"/>
                  </a:lnTo>
                  <a:lnTo>
                    <a:pt x="1083831" y="654874"/>
                  </a:lnTo>
                  <a:lnTo>
                    <a:pt x="1027147" y="646703"/>
                  </a:lnTo>
                  <a:lnTo>
                    <a:pt x="979632" y="655041"/>
                  </a:lnTo>
                  <a:lnTo>
                    <a:pt x="930117" y="694897"/>
                  </a:lnTo>
                  <a:lnTo>
                    <a:pt x="885270" y="701067"/>
                  </a:lnTo>
                  <a:lnTo>
                    <a:pt x="856595" y="691562"/>
                  </a:lnTo>
                  <a:lnTo>
                    <a:pt x="828253" y="691062"/>
                  </a:lnTo>
                  <a:lnTo>
                    <a:pt x="756731" y="709072"/>
                  </a:lnTo>
                  <a:lnTo>
                    <a:pt x="723721" y="712407"/>
                  </a:lnTo>
                  <a:lnTo>
                    <a:pt x="683875" y="703569"/>
                  </a:lnTo>
                  <a:lnTo>
                    <a:pt x="619022" y="699566"/>
                  </a:lnTo>
                  <a:lnTo>
                    <a:pt x="612687" y="690228"/>
                  </a:lnTo>
                  <a:lnTo>
                    <a:pt x="608186" y="657876"/>
                  </a:lnTo>
                  <a:lnTo>
                    <a:pt x="591680" y="646536"/>
                  </a:lnTo>
                  <a:lnTo>
                    <a:pt x="577176" y="645035"/>
                  </a:lnTo>
                  <a:lnTo>
                    <a:pt x="469476" y="667715"/>
                  </a:lnTo>
                  <a:lnTo>
                    <a:pt x="397621" y="656709"/>
                  </a:lnTo>
                  <a:lnTo>
                    <a:pt x="377782" y="666381"/>
                  </a:lnTo>
                  <a:lnTo>
                    <a:pt x="343771" y="718077"/>
                  </a:lnTo>
                  <a:lnTo>
                    <a:pt x="338937" y="734586"/>
                  </a:lnTo>
                  <a:lnTo>
                    <a:pt x="314096" y="758433"/>
                  </a:lnTo>
                  <a:lnTo>
                    <a:pt x="294590" y="767772"/>
                  </a:lnTo>
                  <a:lnTo>
                    <a:pt x="257245" y="813632"/>
                  </a:lnTo>
                  <a:lnTo>
                    <a:pt x="216066" y="832809"/>
                  </a:lnTo>
                  <a:lnTo>
                    <a:pt x="189058" y="855489"/>
                  </a:lnTo>
                  <a:lnTo>
                    <a:pt x="189058" y="855489"/>
                  </a:lnTo>
                  <a:lnTo>
                    <a:pt x="172219" y="843982"/>
                  </a:lnTo>
                  <a:lnTo>
                    <a:pt x="155714" y="841981"/>
                  </a:lnTo>
                  <a:lnTo>
                    <a:pt x="120703" y="845817"/>
                  </a:lnTo>
                  <a:lnTo>
                    <a:pt x="78024" y="861993"/>
                  </a:lnTo>
                  <a:lnTo>
                    <a:pt x="78024" y="861993"/>
                  </a:lnTo>
                  <a:lnTo>
                    <a:pt x="53683" y="824304"/>
                  </a:lnTo>
                  <a:lnTo>
                    <a:pt x="47848" y="781113"/>
                  </a:lnTo>
                  <a:lnTo>
                    <a:pt x="27175" y="742758"/>
                  </a:lnTo>
                  <a:lnTo>
                    <a:pt x="18339" y="689727"/>
                  </a:lnTo>
                  <a:lnTo>
                    <a:pt x="0" y="666548"/>
                  </a:lnTo>
                  <a:lnTo>
                    <a:pt x="0" y="666548"/>
                  </a:lnTo>
                  <a:lnTo>
                    <a:pt x="13337" y="636197"/>
                  </a:lnTo>
                  <a:lnTo>
                    <a:pt x="4501" y="552983"/>
                  </a:lnTo>
                  <a:lnTo>
                    <a:pt x="8503" y="535639"/>
                  </a:lnTo>
                  <a:lnTo>
                    <a:pt x="25008" y="528969"/>
                  </a:lnTo>
                  <a:lnTo>
                    <a:pt x="120703" y="539808"/>
                  </a:lnTo>
                  <a:lnTo>
                    <a:pt x="168551" y="524800"/>
                  </a:lnTo>
                  <a:lnTo>
                    <a:pt x="195226" y="527635"/>
                  </a:lnTo>
                  <a:lnTo>
                    <a:pt x="215232" y="519797"/>
                  </a:lnTo>
                  <a:lnTo>
                    <a:pt x="253911" y="482276"/>
                  </a:lnTo>
                  <a:lnTo>
                    <a:pt x="251577" y="468935"/>
                  </a:lnTo>
                  <a:lnTo>
                    <a:pt x="228403" y="441919"/>
                  </a:lnTo>
                  <a:lnTo>
                    <a:pt x="222901" y="423909"/>
                  </a:lnTo>
                  <a:lnTo>
                    <a:pt x="229070" y="398728"/>
                  </a:lnTo>
                  <a:lnTo>
                    <a:pt x="247409" y="383219"/>
                  </a:lnTo>
                  <a:lnTo>
                    <a:pt x="247409" y="383219"/>
                  </a:lnTo>
                  <a:lnTo>
                    <a:pt x="313762" y="396060"/>
                  </a:lnTo>
                  <a:lnTo>
                    <a:pt x="357609" y="397894"/>
                  </a:lnTo>
                  <a:lnTo>
                    <a:pt x="409458" y="397727"/>
                  </a:lnTo>
                  <a:lnTo>
                    <a:pt x="434132" y="386387"/>
                  </a:lnTo>
                  <a:lnTo>
                    <a:pt x="464308" y="348866"/>
                  </a:lnTo>
                  <a:lnTo>
                    <a:pt x="483314" y="310844"/>
                  </a:lnTo>
                  <a:lnTo>
                    <a:pt x="492984" y="267486"/>
                  </a:lnTo>
                  <a:lnTo>
                    <a:pt x="504321" y="244473"/>
                  </a:lnTo>
                  <a:lnTo>
                    <a:pt x="523826" y="228797"/>
                  </a:lnTo>
                  <a:lnTo>
                    <a:pt x="585845" y="215456"/>
                  </a:lnTo>
                  <a:lnTo>
                    <a:pt x="609186" y="197946"/>
                  </a:lnTo>
                  <a:lnTo>
                    <a:pt x="620356" y="166262"/>
                  </a:lnTo>
                  <a:lnTo>
                    <a:pt x="627858" y="117067"/>
                  </a:lnTo>
                  <a:lnTo>
                    <a:pt x="625191" y="72041"/>
                  </a:lnTo>
                  <a:lnTo>
                    <a:pt x="625191" y="72041"/>
                  </a:lnTo>
                  <a:lnTo>
                    <a:pt x="656200" y="55031"/>
                  </a:lnTo>
                  <a:lnTo>
                    <a:pt x="703715" y="42024"/>
                  </a:lnTo>
                  <a:lnTo>
                    <a:pt x="748061" y="47861"/>
                  </a:lnTo>
                  <a:lnTo>
                    <a:pt x="831087" y="41357"/>
                  </a:lnTo>
                  <a:lnTo>
                    <a:pt x="863096" y="65037"/>
                  </a:lnTo>
                  <a:lnTo>
                    <a:pt x="885103" y="66872"/>
                  </a:lnTo>
                  <a:lnTo>
                    <a:pt x="945788" y="45026"/>
                  </a:lnTo>
                  <a:lnTo>
                    <a:pt x="1012476" y="36354"/>
                  </a:lnTo>
                  <a:lnTo>
                    <a:pt x="1081663" y="12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9" name="Serbest Form 28">
              <a:extLst>
                <a:ext uri="{FF2B5EF4-FFF2-40B4-BE49-F238E27FC236}">
                  <a16:creationId xmlns:a16="http://schemas.microsoft.com/office/drawing/2014/main" id="{5683B133-3069-4956-E080-5F4A9FAB6D99}"/>
                </a:ext>
              </a:extLst>
            </p:cNvPr>
            <p:cNvSpPr/>
            <p:nvPr/>
          </p:nvSpPr>
          <p:spPr>
            <a:xfrm>
              <a:off x="5073671" y="6533831"/>
              <a:ext cx="1090832" cy="899347"/>
            </a:xfrm>
            <a:custGeom>
              <a:avLst/>
              <a:gdLst>
                <a:gd name="csX0" fmla="*/ 533830 w 1090832"/>
                <a:gd name="csY0" fmla="*/ 39523 h 899347"/>
                <a:gd name="csX1" fmla="*/ 574175 w 1090832"/>
                <a:gd name="csY1" fmla="*/ 47694 h 899347"/>
                <a:gd name="csX2" fmla="*/ 616188 w 1090832"/>
                <a:gd name="csY2" fmla="*/ 48194 h 899347"/>
                <a:gd name="csX3" fmla="*/ 708216 w 1090832"/>
                <a:gd name="csY3" fmla="*/ 5003 h 899347"/>
                <a:gd name="csX4" fmla="*/ 734724 w 1090832"/>
                <a:gd name="csY4" fmla="*/ 0 h 899347"/>
                <a:gd name="csX5" fmla="*/ 740559 w 1090832"/>
                <a:gd name="csY5" fmla="*/ 2668 h 899347"/>
                <a:gd name="csX6" fmla="*/ 754897 w 1090832"/>
                <a:gd name="csY6" fmla="*/ 16009 h 899347"/>
                <a:gd name="csX7" fmla="*/ 761899 w 1090832"/>
                <a:gd name="csY7" fmla="*/ 30517 h 899347"/>
                <a:gd name="csX8" fmla="*/ 747561 w 1090832"/>
                <a:gd name="csY8" fmla="*/ 76210 h 899347"/>
                <a:gd name="csX9" fmla="*/ 758898 w 1090832"/>
                <a:gd name="csY9" fmla="*/ 98723 h 899347"/>
                <a:gd name="csX10" fmla="*/ 779238 w 1090832"/>
                <a:gd name="csY10" fmla="*/ 106394 h 899347"/>
                <a:gd name="csX11" fmla="*/ 818917 w 1090832"/>
                <a:gd name="csY11" fmla="*/ 109896 h 899347"/>
                <a:gd name="csX12" fmla="*/ 856095 w 1090832"/>
                <a:gd name="csY12" fmla="*/ 100057 h 899347"/>
                <a:gd name="csX13" fmla="*/ 879268 w 1090832"/>
                <a:gd name="csY13" fmla="*/ 101224 h 899347"/>
                <a:gd name="csX14" fmla="*/ 943788 w 1090832"/>
                <a:gd name="csY14" fmla="*/ 128240 h 899347"/>
                <a:gd name="csX15" fmla="*/ 970463 w 1090832"/>
                <a:gd name="csY15" fmla="*/ 150586 h 899347"/>
                <a:gd name="csX16" fmla="*/ 979299 w 1090832"/>
                <a:gd name="csY16" fmla="*/ 165594 h 899347"/>
                <a:gd name="csX17" fmla="*/ 976798 w 1090832"/>
                <a:gd name="csY17" fmla="*/ 185273 h 899347"/>
                <a:gd name="csX18" fmla="*/ 984634 w 1090832"/>
                <a:gd name="csY18" fmla="*/ 206618 h 899347"/>
                <a:gd name="csX19" fmla="*/ 982967 w 1090832"/>
                <a:gd name="csY19" fmla="*/ 236802 h 899347"/>
                <a:gd name="csX20" fmla="*/ 1037150 w 1090832"/>
                <a:gd name="csY20" fmla="*/ 292667 h 899347"/>
                <a:gd name="csX21" fmla="*/ 1044152 w 1090832"/>
                <a:gd name="csY21" fmla="*/ 315180 h 899347"/>
                <a:gd name="csX22" fmla="*/ 1045486 w 1090832"/>
                <a:gd name="csY22" fmla="*/ 348032 h 899347"/>
                <a:gd name="csX23" fmla="*/ 1071160 w 1090832"/>
                <a:gd name="csY23" fmla="*/ 354369 h 899347"/>
                <a:gd name="csX24" fmla="*/ 1071160 w 1090832"/>
                <a:gd name="csY24" fmla="*/ 354369 h 899347"/>
                <a:gd name="csX25" fmla="*/ 1090833 w 1090832"/>
                <a:gd name="csY25" fmla="*/ 368711 h 899347"/>
                <a:gd name="csX26" fmla="*/ 1089999 w 1090832"/>
                <a:gd name="csY26" fmla="*/ 380718 h 899347"/>
                <a:gd name="csX27" fmla="*/ 1058156 w 1090832"/>
                <a:gd name="csY27" fmla="*/ 427744 h 899347"/>
                <a:gd name="csX28" fmla="*/ 1036983 w 1090832"/>
                <a:gd name="csY28" fmla="*/ 489113 h 899347"/>
                <a:gd name="csX29" fmla="*/ 1029648 w 1090832"/>
                <a:gd name="csY29" fmla="*/ 497951 h 899347"/>
                <a:gd name="csX30" fmla="*/ 1011475 w 1090832"/>
                <a:gd name="csY30" fmla="*/ 505455 h 899347"/>
                <a:gd name="csX31" fmla="*/ 802912 w 1090832"/>
                <a:gd name="csY31" fmla="*/ 498451 h 899347"/>
                <a:gd name="csX32" fmla="*/ 736391 w 1090832"/>
                <a:gd name="csY32" fmla="*/ 468434 h 899347"/>
                <a:gd name="csX33" fmla="*/ 708550 w 1090832"/>
                <a:gd name="csY33" fmla="*/ 440919 h 899347"/>
                <a:gd name="csX34" fmla="*/ 685042 w 1090832"/>
                <a:gd name="csY34" fmla="*/ 426744 h 899347"/>
                <a:gd name="csX35" fmla="*/ 640362 w 1090832"/>
                <a:gd name="csY35" fmla="*/ 421908 h 899347"/>
                <a:gd name="csX36" fmla="*/ 589513 w 1090832"/>
                <a:gd name="csY36" fmla="*/ 432914 h 899347"/>
                <a:gd name="csX37" fmla="*/ 540165 w 1090832"/>
                <a:gd name="csY37" fmla="*/ 468434 h 899347"/>
                <a:gd name="csX38" fmla="*/ 505488 w 1090832"/>
                <a:gd name="csY38" fmla="*/ 486278 h 899347"/>
                <a:gd name="csX39" fmla="*/ 479646 w 1090832"/>
                <a:gd name="csY39" fmla="*/ 516462 h 899347"/>
                <a:gd name="csX40" fmla="*/ 425463 w 1090832"/>
                <a:gd name="csY40" fmla="*/ 535639 h 899347"/>
                <a:gd name="csX41" fmla="*/ 390953 w 1090832"/>
                <a:gd name="csY41" fmla="*/ 573661 h 899347"/>
                <a:gd name="csX42" fmla="*/ 352108 w 1090832"/>
                <a:gd name="csY42" fmla="*/ 601844 h 899347"/>
                <a:gd name="csX43" fmla="*/ 335769 w 1090832"/>
                <a:gd name="csY43" fmla="*/ 632028 h 899347"/>
                <a:gd name="csX44" fmla="*/ 347773 w 1090832"/>
                <a:gd name="csY44" fmla="*/ 694897 h 899347"/>
                <a:gd name="csX45" fmla="*/ 304760 w 1090832"/>
                <a:gd name="csY45" fmla="*/ 727416 h 899347"/>
                <a:gd name="csX46" fmla="*/ 287588 w 1090832"/>
                <a:gd name="csY46" fmla="*/ 749595 h 899347"/>
                <a:gd name="csX47" fmla="*/ 287588 w 1090832"/>
                <a:gd name="csY47" fmla="*/ 749595 h 899347"/>
                <a:gd name="csX48" fmla="*/ 258579 w 1090832"/>
                <a:gd name="csY48" fmla="*/ 740923 h 899347"/>
                <a:gd name="csX49" fmla="*/ 245242 w 1090832"/>
                <a:gd name="csY49" fmla="*/ 730751 h 899347"/>
                <a:gd name="csX50" fmla="*/ 230237 w 1090832"/>
                <a:gd name="csY50" fmla="*/ 728583 h 899347"/>
                <a:gd name="csX51" fmla="*/ 206230 w 1090832"/>
                <a:gd name="csY51" fmla="*/ 733586 h 899347"/>
                <a:gd name="csX52" fmla="*/ 182889 w 1090832"/>
                <a:gd name="csY52" fmla="*/ 749095 h 899347"/>
                <a:gd name="csX53" fmla="*/ 155881 w 1090832"/>
                <a:gd name="csY53" fmla="*/ 759434 h 899347"/>
                <a:gd name="csX54" fmla="*/ 149879 w 1090832"/>
                <a:gd name="csY54" fmla="*/ 765104 h 899347"/>
                <a:gd name="csX55" fmla="*/ 142710 w 1090832"/>
                <a:gd name="csY55" fmla="*/ 800958 h 899347"/>
                <a:gd name="csX56" fmla="*/ 105866 w 1090832"/>
                <a:gd name="csY56" fmla="*/ 880837 h 899347"/>
                <a:gd name="csX57" fmla="*/ 88027 w 1090832"/>
                <a:gd name="csY57" fmla="*/ 876334 h 899347"/>
                <a:gd name="csX58" fmla="*/ 86193 w 1090832"/>
                <a:gd name="csY58" fmla="*/ 895345 h 899347"/>
                <a:gd name="csX59" fmla="*/ 79691 w 1090832"/>
                <a:gd name="csY59" fmla="*/ 899347 h 899347"/>
                <a:gd name="csX60" fmla="*/ 34511 w 1090832"/>
                <a:gd name="csY60" fmla="*/ 885672 h 899347"/>
                <a:gd name="csX61" fmla="*/ 54850 w 1090832"/>
                <a:gd name="csY61" fmla="*/ 855822 h 899347"/>
                <a:gd name="csX62" fmla="*/ 53850 w 1090832"/>
                <a:gd name="csY62" fmla="*/ 841981 h 899347"/>
                <a:gd name="csX63" fmla="*/ 15505 w 1090832"/>
                <a:gd name="csY63" fmla="*/ 841648 h 899347"/>
                <a:gd name="csX64" fmla="*/ 0 w 1090832"/>
                <a:gd name="csY64" fmla="*/ 822970 h 899347"/>
                <a:gd name="csX65" fmla="*/ 0 w 1090832"/>
                <a:gd name="csY65" fmla="*/ 822970 h 899347"/>
                <a:gd name="csX66" fmla="*/ 8169 w 1090832"/>
                <a:gd name="csY66" fmla="*/ 791619 h 899347"/>
                <a:gd name="csX67" fmla="*/ 31343 w 1090832"/>
                <a:gd name="csY67" fmla="*/ 750429 h 899347"/>
                <a:gd name="csX68" fmla="*/ 26341 w 1090832"/>
                <a:gd name="csY68" fmla="*/ 732085 h 899347"/>
                <a:gd name="csX69" fmla="*/ 7836 w 1090832"/>
                <a:gd name="csY69" fmla="*/ 711907 h 899347"/>
                <a:gd name="csX70" fmla="*/ 13838 w 1090832"/>
                <a:gd name="csY70" fmla="*/ 688727 h 899347"/>
                <a:gd name="csX71" fmla="*/ 30176 w 1090832"/>
                <a:gd name="csY71" fmla="*/ 669049 h 899347"/>
                <a:gd name="csX72" fmla="*/ 83526 w 1090832"/>
                <a:gd name="csY72" fmla="*/ 643367 h 899347"/>
                <a:gd name="csX73" fmla="*/ 82025 w 1090832"/>
                <a:gd name="csY73" fmla="*/ 607347 h 899347"/>
                <a:gd name="csX74" fmla="*/ 93195 w 1090832"/>
                <a:gd name="csY74" fmla="*/ 553316 h 899347"/>
                <a:gd name="csX75" fmla="*/ 118036 w 1090832"/>
                <a:gd name="csY75" fmla="*/ 496784 h 899347"/>
                <a:gd name="csX76" fmla="*/ 135541 w 1090832"/>
                <a:gd name="csY76" fmla="*/ 470769 h 899347"/>
                <a:gd name="csX77" fmla="*/ 209564 w 1090832"/>
                <a:gd name="csY77" fmla="*/ 414904 h 899347"/>
                <a:gd name="csX78" fmla="*/ 220067 w 1090832"/>
                <a:gd name="csY78" fmla="*/ 390723 h 899347"/>
                <a:gd name="csX79" fmla="*/ 219234 w 1090832"/>
                <a:gd name="csY79" fmla="*/ 378550 h 899347"/>
                <a:gd name="csX80" fmla="*/ 206563 w 1090832"/>
                <a:gd name="csY80" fmla="*/ 362707 h 899347"/>
                <a:gd name="csX81" fmla="*/ 138376 w 1090832"/>
                <a:gd name="csY81" fmla="*/ 328521 h 899347"/>
                <a:gd name="csX82" fmla="*/ 131040 w 1090832"/>
                <a:gd name="csY82" fmla="*/ 319016 h 899347"/>
                <a:gd name="csX83" fmla="*/ 127206 w 1090832"/>
                <a:gd name="csY83" fmla="*/ 300338 h 899347"/>
                <a:gd name="csX84" fmla="*/ 136375 w 1090832"/>
                <a:gd name="csY84" fmla="*/ 281995 h 899347"/>
                <a:gd name="csX85" fmla="*/ 146211 w 1090832"/>
                <a:gd name="csY85" fmla="*/ 275824 h 899347"/>
                <a:gd name="csX86" fmla="*/ 153213 w 1090832"/>
                <a:gd name="csY86" fmla="*/ 263484 h 899347"/>
                <a:gd name="csX87" fmla="*/ 145211 w 1090832"/>
                <a:gd name="csY87" fmla="*/ 238803 h 899347"/>
                <a:gd name="csX88" fmla="*/ 131207 w 1090832"/>
                <a:gd name="csY88" fmla="*/ 220960 h 899347"/>
                <a:gd name="csX89" fmla="*/ 130206 w 1090832"/>
                <a:gd name="csY89" fmla="*/ 202282 h 899347"/>
                <a:gd name="csX90" fmla="*/ 142377 w 1090832"/>
                <a:gd name="csY90" fmla="*/ 184939 h 899347"/>
                <a:gd name="csX91" fmla="*/ 194059 w 1090832"/>
                <a:gd name="csY91" fmla="*/ 169430 h 899347"/>
                <a:gd name="csX92" fmla="*/ 261746 w 1090832"/>
                <a:gd name="csY92" fmla="*/ 185606 h 899347"/>
                <a:gd name="csX93" fmla="*/ 265914 w 1090832"/>
                <a:gd name="csY93" fmla="*/ 171431 h 899347"/>
                <a:gd name="csX94" fmla="*/ 248743 w 1090832"/>
                <a:gd name="csY94" fmla="*/ 139913 h 899347"/>
                <a:gd name="csX95" fmla="*/ 257579 w 1090832"/>
                <a:gd name="csY95" fmla="*/ 127073 h 899347"/>
                <a:gd name="csX96" fmla="*/ 271416 w 1090832"/>
                <a:gd name="csY96" fmla="*/ 114399 h 899347"/>
                <a:gd name="csX97" fmla="*/ 291756 w 1090832"/>
                <a:gd name="csY97" fmla="*/ 106227 h 899347"/>
                <a:gd name="csX98" fmla="*/ 356942 w 1090832"/>
                <a:gd name="csY98" fmla="*/ 93720 h 899347"/>
                <a:gd name="csX99" fmla="*/ 403790 w 1090832"/>
                <a:gd name="csY99" fmla="*/ 34019 h 899347"/>
                <a:gd name="csX100" fmla="*/ 403790 w 1090832"/>
                <a:gd name="csY100" fmla="*/ 34019 h 899347"/>
                <a:gd name="csX101" fmla="*/ 453305 w 1090832"/>
                <a:gd name="csY101" fmla="*/ 31852 h 89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</a:cxnLst>
              <a:rect l="l" t="t" r="r" b="b"/>
              <a:pathLst>
                <a:path w="1090832" h="899347">
                  <a:moveTo>
                    <a:pt x="533830" y="39523"/>
                  </a:moveTo>
                  <a:lnTo>
                    <a:pt x="574175" y="47694"/>
                  </a:lnTo>
                  <a:lnTo>
                    <a:pt x="616188" y="48194"/>
                  </a:lnTo>
                  <a:lnTo>
                    <a:pt x="708216" y="5003"/>
                  </a:lnTo>
                  <a:lnTo>
                    <a:pt x="734724" y="0"/>
                  </a:lnTo>
                  <a:lnTo>
                    <a:pt x="740559" y="2668"/>
                  </a:lnTo>
                  <a:lnTo>
                    <a:pt x="754897" y="16009"/>
                  </a:lnTo>
                  <a:lnTo>
                    <a:pt x="761899" y="30517"/>
                  </a:lnTo>
                  <a:lnTo>
                    <a:pt x="747561" y="76210"/>
                  </a:lnTo>
                  <a:lnTo>
                    <a:pt x="758898" y="98723"/>
                  </a:lnTo>
                  <a:lnTo>
                    <a:pt x="779238" y="106394"/>
                  </a:lnTo>
                  <a:lnTo>
                    <a:pt x="818917" y="109896"/>
                  </a:lnTo>
                  <a:lnTo>
                    <a:pt x="856095" y="100057"/>
                  </a:lnTo>
                  <a:lnTo>
                    <a:pt x="879268" y="101224"/>
                  </a:lnTo>
                  <a:lnTo>
                    <a:pt x="943788" y="128240"/>
                  </a:lnTo>
                  <a:lnTo>
                    <a:pt x="970463" y="150586"/>
                  </a:lnTo>
                  <a:lnTo>
                    <a:pt x="979299" y="165594"/>
                  </a:lnTo>
                  <a:lnTo>
                    <a:pt x="976798" y="185273"/>
                  </a:lnTo>
                  <a:lnTo>
                    <a:pt x="984634" y="206618"/>
                  </a:lnTo>
                  <a:lnTo>
                    <a:pt x="982967" y="236802"/>
                  </a:lnTo>
                  <a:lnTo>
                    <a:pt x="1037150" y="292667"/>
                  </a:lnTo>
                  <a:lnTo>
                    <a:pt x="1044152" y="315180"/>
                  </a:lnTo>
                  <a:lnTo>
                    <a:pt x="1045486" y="348032"/>
                  </a:lnTo>
                  <a:lnTo>
                    <a:pt x="1071160" y="354369"/>
                  </a:lnTo>
                  <a:lnTo>
                    <a:pt x="1071160" y="354369"/>
                  </a:lnTo>
                  <a:lnTo>
                    <a:pt x="1090833" y="368711"/>
                  </a:lnTo>
                  <a:lnTo>
                    <a:pt x="1089999" y="380718"/>
                  </a:lnTo>
                  <a:lnTo>
                    <a:pt x="1058156" y="427744"/>
                  </a:lnTo>
                  <a:lnTo>
                    <a:pt x="1036983" y="489113"/>
                  </a:lnTo>
                  <a:lnTo>
                    <a:pt x="1029648" y="497951"/>
                  </a:lnTo>
                  <a:lnTo>
                    <a:pt x="1011475" y="505455"/>
                  </a:lnTo>
                  <a:lnTo>
                    <a:pt x="802912" y="498451"/>
                  </a:lnTo>
                  <a:lnTo>
                    <a:pt x="736391" y="468434"/>
                  </a:lnTo>
                  <a:lnTo>
                    <a:pt x="708550" y="440919"/>
                  </a:lnTo>
                  <a:lnTo>
                    <a:pt x="685042" y="426744"/>
                  </a:lnTo>
                  <a:lnTo>
                    <a:pt x="640362" y="421908"/>
                  </a:lnTo>
                  <a:lnTo>
                    <a:pt x="589513" y="432914"/>
                  </a:lnTo>
                  <a:lnTo>
                    <a:pt x="540165" y="468434"/>
                  </a:lnTo>
                  <a:lnTo>
                    <a:pt x="505488" y="486278"/>
                  </a:lnTo>
                  <a:lnTo>
                    <a:pt x="479646" y="516462"/>
                  </a:lnTo>
                  <a:lnTo>
                    <a:pt x="425463" y="535639"/>
                  </a:lnTo>
                  <a:lnTo>
                    <a:pt x="390953" y="573661"/>
                  </a:lnTo>
                  <a:lnTo>
                    <a:pt x="352108" y="601844"/>
                  </a:lnTo>
                  <a:lnTo>
                    <a:pt x="335769" y="632028"/>
                  </a:lnTo>
                  <a:lnTo>
                    <a:pt x="347773" y="694897"/>
                  </a:lnTo>
                  <a:lnTo>
                    <a:pt x="304760" y="727416"/>
                  </a:lnTo>
                  <a:lnTo>
                    <a:pt x="287588" y="749595"/>
                  </a:lnTo>
                  <a:lnTo>
                    <a:pt x="287588" y="749595"/>
                  </a:lnTo>
                  <a:lnTo>
                    <a:pt x="258579" y="740923"/>
                  </a:lnTo>
                  <a:lnTo>
                    <a:pt x="245242" y="730751"/>
                  </a:lnTo>
                  <a:lnTo>
                    <a:pt x="230237" y="728583"/>
                  </a:lnTo>
                  <a:lnTo>
                    <a:pt x="206230" y="733586"/>
                  </a:lnTo>
                  <a:lnTo>
                    <a:pt x="182889" y="749095"/>
                  </a:lnTo>
                  <a:lnTo>
                    <a:pt x="155881" y="759434"/>
                  </a:lnTo>
                  <a:lnTo>
                    <a:pt x="149879" y="765104"/>
                  </a:lnTo>
                  <a:lnTo>
                    <a:pt x="142710" y="800958"/>
                  </a:lnTo>
                  <a:lnTo>
                    <a:pt x="105866" y="880837"/>
                  </a:lnTo>
                  <a:lnTo>
                    <a:pt x="88027" y="876334"/>
                  </a:lnTo>
                  <a:lnTo>
                    <a:pt x="86193" y="895345"/>
                  </a:lnTo>
                  <a:lnTo>
                    <a:pt x="79691" y="899347"/>
                  </a:lnTo>
                  <a:lnTo>
                    <a:pt x="34511" y="885672"/>
                  </a:lnTo>
                  <a:lnTo>
                    <a:pt x="54850" y="855822"/>
                  </a:lnTo>
                  <a:lnTo>
                    <a:pt x="53850" y="841981"/>
                  </a:lnTo>
                  <a:lnTo>
                    <a:pt x="15505" y="841648"/>
                  </a:lnTo>
                  <a:lnTo>
                    <a:pt x="0" y="822970"/>
                  </a:lnTo>
                  <a:lnTo>
                    <a:pt x="0" y="822970"/>
                  </a:lnTo>
                  <a:lnTo>
                    <a:pt x="8169" y="791619"/>
                  </a:lnTo>
                  <a:lnTo>
                    <a:pt x="31343" y="750429"/>
                  </a:lnTo>
                  <a:lnTo>
                    <a:pt x="26341" y="732085"/>
                  </a:lnTo>
                  <a:lnTo>
                    <a:pt x="7836" y="711907"/>
                  </a:lnTo>
                  <a:lnTo>
                    <a:pt x="13838" y="688727"/>
                  </a:lnTo>
                  <a:lnTo>
                    <a:pt x="30176" y="669049"/>
                  </a:lnTo>
                  <a:lnTo>
                    <a:pt x="83526" y="643367"/>
                  </a:lnTo>
                  <a:lnTo>
                    <a:pt x="82025" y="607347"/>
                  </a:lnTo>
                  <a:lnTo>
                    <a:pt x="93195" y="553316"/>
                  </a:lnTo>
                  <a:lnTo>
                    <a:pt x="118036" y="496784"/>
                  </a:lnTo>
                  <a:lnTo>
                    <a:pt x="135541" y="470769"/>
                  </a:lnTo>
                  <a:lnTo>
                    <a:pt x="209564" y="414904"/>
                  </a:lnTo>
                  <a:lnTo>
                    <a:pt x="220067" y="390723"/>
                  </a:lnTo>
                  <a:lnTo>
                    <a:pt x="219234" y="378550"/>
                  </a:lnTo>
                  <a:lnTo>
                    <a:pt x="206563" y="362707"/>
                  </a:lnTo>
                  <a:lnTo>
                    <a:pt x="138376" y="328521"/>
                  </a:lnTo>
                  <a:lnTo>
                    <a:pt x="131040" y="319016"/>
                  </a:lnTo>
                  <a:lnTo>
                    <a:pt x="127206" y="300338"/>
                  </a:lnTo>
                  <a:lnTo>
                    <a:pt x="136375" y="281995"/>
                  </a:lnTo>
                  <a:lnTo>
                    <a:pt x="146211" y="275824"/>
                  </a:lnTo>
                  <a:lnTo>
                    <a:pt x="153213" y="263484"/>
                  </a:lnTo>
                  <a:lnTo>
                    <a:pt x="145211" y="238803"/>
                  </a:lnTo>
                  <a:lnTo>
                    <a:pt x="131207" y="220960"/>
                  </a:lnTo>
                  <a:lnTo>
                    <a:pt x="130206" y="202282"/>
                  </a:lnTo>
                  <a:lnTo>
                    <a:pt x="142377" y="184939"/>
                  </a:lnTo>
                  <a:lnTo>
                    <a:pt x="194059" y="169430"/>
                  </a:lnTo>
                  <a:lnTo>
                    <a:pt x="261746" y="185606"/>
                  </a:lnTo>
                  <a:lnTo>
                    <a:pt x="265914" y="171431"/>
                  </a:lnTo>
                  <a:lnTo>
                    <a:pt x="248743" y="139913"/>
                  </a:lnTo>
                  <a:lnTo>
                    <a:pt x="257579" y="127073"/>
                  </a:lnTo>
                  <a:lnTo>
                    <a:pt x="271416" y="114399"/>
                  </a:lnTo>
                  <a:lnTo>
                    <a:pt x="291756" y="106227"/>
                  </a:lnTo>
                  <a:lnTo>
                    <a:pt x="356942" y="93720"/>
                  </a:lnTo>
                  <a:lnTo>
                    <a:pt x="403790" y="34019"/>
                  </a:lnTo>
                  <a:lnTo>
                    <a:pt x="403790" y="34019"/>
                  </a:lnTo>
                  <a:lnTo>
                    <a:pt x="453305" y="318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0" name="Serbest Form 29">
              <a:extLst>
                <a:ext uri="{FF2B5EF4-FFF2-40B4-BE49-F238E27FC236}">
                  <a16:creationId xmlns:a16="http://schemas.microsoft.com/office/drawing/2014/main" id="{4E1DC2A9-5DD5-75AC-6824-063E75930A09}"/>
                </a:ext>
              </a:extLst>
            </p:cNvPr>
            <p:cNvSpPr/>
            <p:nvPr/>
          </p:nvSpPr>
          <p:spPr>
            <a:xfrm>
              <a:off x="4225912" y="4087100"/>
              <a:ext cx="1282557" cy="899347"/>
            </a:xfrm>
            <a:custGeom>
              <a:avLst/>
              <a:gdLst>
                <a:gd name="csX0" fmla="*/ 304926 w 1282557"/>
                <a:gd name="csY0" fmla="*/ 31518 h 899347"/>
                <a:gd name="csX1" fmla="*/ 292089 w 1282557"/>
                <a:gd name="csY1" fmla="*/ 45860 h 899347"/>
                <a:gd name="csX2" fmla="*/ 298424 w 1282557"/>
                <a:gd name="csY2" fmla="*/ 64537 h 899347"/>
                <a:gd name="csX3" fmla="*/ 296424 w 1282557"/>
                <a:gd name="csY3" fmla="*/ 74042 h 899347"/>
                <a:gd name="csX4" fmla="*/ 284253 w 1282557"/>
                <a:gd name="csY4" fmla="*/ 81046 h 899347"/>
                <a:gd name="csX5" fmla="*/ 278252 w 1282557"/>
                <a:gd name="csY5" fmla="*/ 70707 h 899347"/>
                <a:gd name="csX6" fmla="*/ 285587 w 1282557"/>
                <a:gd name="csY6" fmla="*/ 45693 h 899347"/>
                <a:gd name="csX7" fmla="*/ 280086 w 1282557"/>
                <a:gd name="csY7" fmla="*/ 31018 h 899347"/>
                <a:gd name="csX8" fmla="*/ 304926 w 1282557"/>
                <a:gd name="csY8" fmla="*/ 31518 h 899347"/>
                <a:gd name="csX9" fmla="*/ 913445 w 1282557"/>
                <a:gd name="csY9" fmla="*/ 40190 h 899347"/>
                <a:gd name="csX10" fmla="*/ 970463 w 1282557"/>
                <a:gd name="csY10" fmla="*/ 55031 h 899347"/>
                <a:gd name="csX11" fmla="*/ 987968 w 1282557"/>
                <a:gd name="csY11" fmla="*/ 54698 h 899347"/>
                <a:gd name="csX12" fmla="*/ 1068659 w 1282557"/>
                <a:gd name="csY12" fmla="*/ 21179 h 899347"/>
                <a:gd name="csX13" fmla="*/ 1161021 w 1282557"/>
                <a:gd name="csY13" fmla="*/ 0 h 899347"/>
                <a:gd name="csX14" fmla="*/ 1238378 w 1282557"/>
                <a:gd name="csY14" fmla="*/ 16343 h 899347"/>
                <a:gd name="csX15" fmla="*/ 1281558 w 1282557"/>
                <a:gd name="csY15" fmla="*/ 31351 h 899347"/>
                <a:gd name="csX16" fmla="*/ 1281558 w 1282557"/>
                <a:gd name="csY16" fmla="*/ 31351 h 899347"/>
                <a:gd name="csX17" fmla="*/ 1282558 w 1282557"/>
                <a:gd name="csY17" fmla="*/ 51196 h 899347"/>
                <a:gd name="csX18" fmla="*/ 1273388 w 1282557"/>
                <a:gd name="csY18" fmla="*/ 76377 h 899347"/>
                <a:gd name="csX19" fmla="*/ 1273388 w 1282557"/>
                <a:gd name="csY19" fmla="*/ 76377 h 899347"/>
                <a:gd name="csX20" fmla="*/ 1231209 w 1282557"/>
                <a:gd name="csY20" fmla="*/ 94054 h 899347"/>
                <a:gd name="csX21" fmla="*/ 1220372 w 1282557"/>
                <a:gd name="csY21" fmla="*/ 108395 h 899347"/>
                <a:gd name="csX22" fmla="*/ 1216371 w 1282557"/>
                <a:gd name="csY22" fmla="*/ 123404 h 899347"/>
                <a:gd name="csX23" fmla="*/ 1228708 w 1282557"/>
                <a:gd name="csY23" fmla="*/ 150753 h 899347"/>
                <a:gd name="csX24" fmla="*/ 1226207 w 1282557"/>
                <a:gd name="csY24" fmla="*/ 179936 h 899347"/>
                <a:gd name="csX25" fmla="*/ 1196032 w 1282557"/>
                <a:gd name="csY25" fmla="*/ 212288 h 899347"/>
                <a:gd name="csX26" fmla="*/ 1193364 w 1282557"/>
                <a:gd name="csY26" fmla="*/ 252144 h 899347"/>
                <a:gd name="csX27" fmla="*/ 1183361 w 1282557"/>
                <a:gd name="csY27" fmla="*/ 271822 h 899347"/>
                <a:gd name="csX28" fmla="*/ 1185028 w 1282557"/>
                <a:gd name="csY28" fmla="*/ 305008 h 899347"/>
                <a:gd name="csX29" fmla="*/ 1159520 w 1282557"/>
                <a:gd name="csY29" fmla="*/ 332690 h 899347"/>
                <a:gd name="csX30" fmla="*/ 1168690 w 1282557"/>
                <a:gd name="csY30" fmla="*/ 365542 h 899347"/>
                <a:gd name="csX31" fmla="*/ 1166856 w 1282557"/>
                <a:gd name="csY31" fmla="*/ 389222 h 899347"/>
                <a:gd name="csX32" fmla="*/ 1130845 w 1282557"/>
                <a:gd name="csY32" fmla="*/ 408233 h 899347"/>
                <a:gd name="csX33" fmla="*/ 1126510 w 1282557"/>
                <a:gd name="csY33" fmla="*/ 415571 h 899347"/>
                <a:gd name="csX34" fmla="*/ 1138014 w 1282557"/>
                <a:gd name="csY34" fmla="*/ 515294 h 899347"/>
                <a:gd name="csX35" fmla="*/ 1117674 w 1282557"/>
                <a:gd name="csY35" fmla="*/ 535639 h 899347"/>
                <a:gd name="csX36" fmla="*/ 1121009 w 1282557"/>
                <a:gd name="csY36" fmla="*/ 557985 h 899347"/>
                <a:gd name="csX37" fmla="*/ 1127844 w 1282557"/>
                <a:gd name="csY37" fmla="*/ 566824 h 899347"/>
                <a:gd name="csX38" fmla="*/ 1148017 w 1282557"/>
                <a:gd name="csY38" fmla="*/ 576163 h 899347"/>
                <a:gd name="csX39" fmla="*/ 1160021 w 1282557"/>
                <a:gd name="csY39" fmla="*/ 600343 h 899347"/>
                <a:gd name="csX40" fmla="*/ 1149017 w 1282557"/>
                <a:gd name="csY40" fmla="*/ 619521 h 899347"/>
                <a:gd name="csX41" fmla="*/ 1098168 w 1282557"/>
                <a:gd name="csY41" fmla="*/ 657709 h 899347"/>
                <a:gd name="csX42" fmla="*/ 1098168 w 1282557"/>
                <a:gd name="csY42" fmla="*/ 657709 h 899347"/>
                <a:gd name="csX43" fmla="*/ 1082330 w 1282557"/>
                <a:gd name="csY43" fmla="*/ 653373 h 899347"/>
                <a:gd name="csX44" fmla="*/ 1028981 w 1282557"/>
                <a:gd name="csY44" fmla="*/ 664046 h 899347"/>
                <a:gd name="csX45" fmla="*/ 1012976 w 1282557"/>
                <a:gd name="csY45" fmla="*/ 663046 h 899347"/>
                <a:gd name="csX46" fmla="*/ 983800 w 1282557"/>
                <a:gd name="csY46" fmla="*/ 636864 h 899347"/>
                <a:gd name="csX47" fmla="*/ 922782 w 1282557"/>
                <a:gd name="csY47" fmla="*/ 615518 h 899347"/>
                <a:gd name="csX48" fmla="*/ 914613 w 1282557"/>
                <a:gd name="csY48" fmla="*/ 624190 h 899347"/>
                <a:gd name="csX49" fmla="*/ 909944 w 1282557"/>
                <a:gd name="csY49" fmla="*/ 641200 h 899347"/>
                <a:gd name="csX50" fmla="*/ 908277 w 1282557"/>
                <a:gd name="csY50" fmla="*/ 690561 h 899347"/>
                <a:gd name="csX51" fmla="*/ 897107 w 1282557"/>
                <a:gd name="csY51" fmla="*/ 719411 h 899347"/>
                <a:gd name="csX52" fmla="*/ 824418 w 1282557"/>
                <a:gd name="csY52" fmla="*/ 784115 h 899347"/>
                <a:gd name="csX53" fmla="*/ 811581 w 1282557"/>
                <a:gd name="csY53" fmla="*/ 826305 h 899347"/>
                <a:gd name="csX54" fmla="*/ 763400 w 1282557"/>
                <a:gd name="csY54" fmla="*/ 861993 h 899347"/>
                <a:gd name="csX55" fmla="*/ 746394 w 1282557"/>
                <a:gd name="csY55" fmla="*/ 892677 h 899347"/>
                <a:gd name="csX56" fmla="*/ 724554 w 1282557"/>
                <a:gd name="csY56" fmla="*/ 899347 h 899347"/>
                <a:gd name="csX57" fmla="*/ 657701 w 1282557"/>
                <a:gd name="csY57" fmla="*/ 886840 h 899347"/>
                <a:gd name="csX58" fmla="*/ 606018 w 1282557"/>
                <a:gd name="csY58" fmla="*/ 888841 h 899347"/>
                <a:gd name="csX59" fmla="*/ 606018 w 1282557"/>
                <a:gd name="csY59" fmla="*/ 888841 h 899347"/>
                <a:gd name="csX60" fmla="*/ 598516 w 1282557"/>
                <a:gd name="csY60" fmla="*/ 890842 h 899347"/>
                <a:gd name="csX61" fmla="*/ 569841 w 1282557"/>
                <a:gd name="csY61" fmla="*/ 877668 h 899347"/>
                <a:gd name="csX62" fmla="*/ 539831 w 1282557"/>
                <a:gd name="csY62" fmla="*/ 877001 h 899347"/>
                <a:gd name="csX63" fmla="*/ 519992 w 1282557"/>
                <a:gd name="csY63" fmla="*/ 886006 h 899347"/>
                <a:gd name="csX64" fmla="*/ 507321 w 1282557"/>
                <a:gd name="csY64" fmla="*/ 881337 h 899347"/>
                <a:gd name="csX65" fmla="*/ 500486 w 1282557"/>
                <a:gd name="csY65" fmla="*/ 885673 h 899347"/>
                <a:gd name="csX66" fmla="*/ 483648 w 1282557"/>
                <a:gd name="csY66" fmla="*/ 882671 h 899347"/>
                <a:gd name="csX67" fmla="*/ 467643 w 1282557"/>
                <a:gd name="csY67" fmla="*/ 873332 h 899347"/>
                <a:gd name="csX68" fmla="*/ 466809 w 1282557"/>
                <a:gd name="csY68" fmla="*/ 863660 h 899347"/>
                <a:gd name="csX69" fmla="*/ 459640 w 1282557"/>
                <a:gd name="csY69" fmla="*/ 866495 h 899347"/>
                <a:gd name="csX70" fmla="*/ 465142 w 1282557"/>
                <a:gd name="csY70" fmla="*/ 858490 h 899347"/>
                <a:gd name="csX71" fmla="*/ 454305 w 1282557"/>
                <a:gd name="csY71" fmla="*/ 856156 h 899347"/>
                <a:gd name="csX72" fmla="*/ 452472 w 1282557"/>
                <a:gd name="csY72" fmla="*/ 835144 h 899347"/>
                <a:gd name="csX73" fmla="*/ 446470 w 1282557"/>
                <a:gd name="csY73" fmla="*/ 831642 h 899347"/>
                <a:gd name="csX74" fmla="*/ 435966 w 1282557"/>
                <a:gd name="csY74" fmla="*/ 837979 h 899347"/>
                <a:gd name="csX75" fmla="*/ 428798 w 1282557"/>
                <a:gd name="csY75" fmla="*/ 835978 h 899347"/>
                <a:gd name="csX76" fmla="*/ 422296 w 1282557"/>
                <a:gd name="csY76" fmla="*/ 815966 h 899347"/>
                <a:gd name="csX77" fmla="*/ 425463 w 1282557"/>
                <a:gd name="csY77" fmla="*/ 804793 h 899347"/>
                <a:gd name="csX78" fmla="*/ 422129 w 1282557"/>
                <a:gd name="csY78" fmla="*/ 776444 h 899347"/>
                <a:gd name="csX79" fmla="*/ 428131 w 1282557"/>
                <a:gd name="csY79" fmla="*/ 756599 h 899347"/>
                <a:gd name="csX80" fmla="*/ 422462 w 1282557"/>
                <a:gd name="csY80" fmla="*/ 756599 h 899347"/>
                <a:gd name="csX81" fmla="*/ 424963 w 1282557"/>
                <a:gd name="csY81" fmla="*/ 747927 h 899347"/>
                <a:gd name="csX82" fmla="*/ 418128 w 1282557"/>
                <a:gd name="csY82" fmla="*/ 739756 h 899347"/>
                <a:gd name="csX83" fmla="*/ 394620 w 1282557"/>
                <a:gd name="csY83" fmla="*/ 734086 h 899347"/>
                <a:gd name="csX84" fmla="*/ 368779 w 1282557"/>
                <a:gd name="csY84" fmla="*/ 761268 h 899347"/>
                <a:gd name="csX85" fmla="*/ 336436 w 1282557"/>
                <a:gd name="csY85" fmla="*/ 773942 h 899347"/>
                <a:gd name="csX86" fmla="*/ 323599 w 1282557"/>
                <a:gd name="csY86" fmla="*/ 773775 h 899347"/>
                <a:gd name="csX87" fmla="*/ 285587 w 1282557"/>
                <a:gd name="csY87" fmla="*/ 757766 h 899347"/>
                <a:gd name="csX88" fmla="*/ 246408 w 1282557"/>
                <a:gd name="csY88" fmla="*/ 729417 h 899347"/>
                <a:gd name="csX89" fmla="*/ 212065 w 1282557"/>
                <a:gd name="csY89" fmla="*/ 687560 h 899347"/>
                <a:gd name="csX90" fmla="*/ 149046 w 1282557"/>
                <a:gd name="csY90" fmla="*/ 683057 h 899347"/>
                <a:gd name="csX91" fmla="*/ 122037 w 1282557"/>
                <a:gd name="csY91" fmla="*/ 664380 h 899347"/>
                <a:gd name="csX92" fmla="*/ 94862 w 1282557"/>
                <a:gd name="csY92" fmla="*/ 624857 h 899347"/>
                <a:gd name="csX93" fmla="*/ 95529 w 1282557"/>
                <a:gd name="csY93" fmla="*/ 570326 h 899347"/>
                <a:gd name="csX94" fmla="*/ 64020 w 1282557"/>
                <a:gd name="csY94" fmla="*/ 541476 h 899347"/>
                <a:gd name="csX95" fmla="*/ 55684 w 1282557"/>
                <a:gd name="csY95" fmla="*/ 525300 h 899347"/>
                <a:gd name="csX96" fmla="*/ 55517 w 1282557"/>
                <a:gd name="csY96" fmla="*/ 515628 h 899347"/>
                <a:gd name="csX97" fmla="*/ 60685 w 1282557"/>
                <a:gd name="csY97" fmla="*/ 511459 h 899347"/>
                <a:gd name="csX98" fmla="*/ 54016 w 1282557"/>
                <a:gd name="csY98" fmla="*/ 505289 h 899347"/>
                <a:gd name="csX99" fmla="*/ 52349 w 1282557"/>
                <a:gd name="csY99" fmla="*/ 497451 h 899347"/>
                <a:gd name="csX100" fmla="*/ 56351 w 1282557"/>
                <a:gd name="csY100" fmla="*/ 494116 h 899347"/>
                <a:gd name="csX101" fmla="*/ 33177 w 1282557"/>
                <a:gd name="csY101" fmla="*/ 463431 h 899347"/>
                <a:gd name="csX102" fmla="*/ 35844 w 1282557"/>
                <a:gd name="csY102" fmla="*/ 432581 h 899347"/>
                <a:gd name="csX103" fmla="*/ 31843 w 1282557"/>
                <a:gd name="csY103" fmla="*/ 393725 h 899347"/>
                <a:gd name="csX104" fmla="*/ 22674 w 1282557"/>
                <a:gd name="csY104" fmla="*/ 379050 h 899347"/>
                <a:gd name="csX105" fmla="*/ 0 w 1282557"/>
                <a:gd name="csY105" fmla="*/ 366042 h 899347"/>
                <a:gd name="csX106" fmla="*/ 4001 w 1282557"/>
                <a:gd name="csY106" fmla="*/ 350534 h 899347"/>
                <a:gd name="csX107" fmla="*/ 35344 w 1282557"/>
                <a:gd name="csY107" fmla="*/ 311178 h 899347"/>
                <a:gd name="csX108" fmla="*/ 52183 w 1282557"/>
                <a:gd name="csY108" fmla="*/ 275824 h 899347"/>
                <a:gd name="csX109" fmla="*/ 51682 w 1282557"/>
                <a:gd name="csY109" fmla="*/ 240137 h 899347"/>
                <a:gd name="csX110" fmla="*/ 23841 w 1282557"/>
                <a:gd name="csY110" fmla="*/ 210620 h 899347"/>
                <a:gd name="csX111" fmla="*/ 18839 w 1282557"/>
                <a:gd name="csY111" fmla="*/ 188775 h 899347"/>
                <a:gd name="csX112" fmla="*/ 18839 w 1282557"/>
                <a:gd name="csY112" fmla="*/ 188775 h 899347"/>
                <a:gd name="csX113" fmla="*/ 94862 w 1282557"/>
                <a:gd name="csY113" fmla="*/ 179269 h 899347"/>
                <a:gd name="csX114" fmla="*/ 135208 w 1282557"/>
                <a:gd name="csY114" fmla="*/ 182271 h 899347"/>
                <a:gd name="csX115" fmla="*/ 157715 w 1282557"/>
                <a:gd name="csY115" fmla="*/ 179102 h 899347"/>
                <a:gd name="csX116" fmla="*/ 211565 w 1282557"/>
                <a:gd name="csY116" fmla="*/ 186773 h 899347"/>
                <a:gd name="csX117" fmla="*/ 274917 w 1282557"/>
                <a:gd name="csY117" fmla="*/ 183105 h 899347"/>
                <a:gd name="csX118" fmla="*/ 326266 w 1282557"/>
                <a:gd name="csY118" fmla="*/ 204950 h 899347"/>
                <a:gd name="csX119" fmla="*/ 379783 w 1282557"/>
                <a:gd name="csY119" fmla="*/ 215456 h 899347"/>
                <a:gd name="csX120" fmla="*/ 390119 w 1282557"/>
                <a:gd name="csY120" fmla="*/ 210454 h 899347"/>
                <a:gd name="csX121" fmla="*/ 388619 w 1282557"/>
                <a:gd name="csY121" fmla="*/ 203783 h 899347"/>
                <a:gd name="csX122" fmla="*/ 411126 w 1282557"/>
                <a:gd name="csY122" fmla="*/ 201782 h 899347"/>
                <a:gd name="csX123" fmla="*/ 453638 w 1282557"/>
                <a:gd name="csY123" fmla="*/ 186106 h 899347"/>
                <a:gd name="csX124" fmla="*/ 469143 w 1282557"/>
                <a:gd name="csY124" fmla="*/ 185940 h 899347"/>
                <a:gd name="csX125" fmla="*/ 494484 w 1282557"/>
                <a:gd name="csY125" fmla="*/ 195278 h 899347"/>
                <a:gd name="csX126" fmla="*/ 527995 w 1282557"/>
                <a:gd name="csY126" fmla="*/ 196779 h 899347"/>
                <a:gd name="csX127" fmla="*/ 560004 w 1282557"/>
                <a:gd name="csY127" fmla="*/ 219792 h 899347"/>
                <a:gd name="csX128" fmla="*/ 595848 w 1282557"/>
                <a:gd name="csY128" fmla="*/ 220293 h 899347"/>
                <a:gd name="csX129" fmla="*/ 650032 w 1282557"/>
                <a:gd name="csY129" fmla="*/ 213122 h 899347"/>
                <a:gd name="csX130" fmla="*/ 659535 w 1282557"/>
                <a:gd name="csY130" fmla="*/ 201282 h 899347"/>
                <a:gd name="csX131" fmla="*/ 665537 w 1282557"/>
                <a:gd name="csY131" fmla="*/ 174433 h 899347"/>
                <a:gd name="csX132" fmla="*/ 676373 w 1282557"/>
                <a:gd name="csY132" fmla="*/ 163927 h 899347"/>
                <a:gd name="csX133" fmla="*/ 683875 w 1282557"/>
                <a:gd name="csY133" fmla="*/ 167096 h 899347"/>
                <a:gd name="csX134" fmla="*/ 717386 w 1282557"/>
                <a:gd name="csY134" fmla="*/ 159591 h 899347"/>
                <a:gd name="csX135" fmla="*/ 714385 w 1282557"/>
                <a:gd name="csY135" fmla="*/ 146751 h 899347"/>
                <a:gd name="csX136" fmla="*/ 668537 w 1282557"/>
                <a:gd name="csY136" fmla="*/ 111230 h 899347"/>
                <a:gd name="csX137" fmla="*/ 630526 w 1282557"/>
                <a:gd name="csY137" fmla="*/ 110063 h 899347"/>
                <a:gd name="csX138" fmla="*/ 595848 w 1282557"/>
                <a:gd name="csY138" fmla="*/ 130241 h 899347"/>
                <a:gd name="csX139" fmla="*/ 592181 w 1282557"/>
                <a:gd name="csY139" fmla="*/ 128073 h 899347"/>
                <a:gd name="csX140" fmla="*/ 592181 w 1282557"/>
                <a:gd name="csY140" fmla="*/ 128073 h 899347"/>
                <a:gd name="csX141" fmla="*/ 602684 w 1282557"/>
                <a:gd name="csY141" fmla="*/ 98390 h 899347"/>
                <a:gd name="csX142" fmla="*/ 602684 w 1282557"/>
                <a:gd name="csY142" fmla="*/ 37355 h 899347"/>
                <a:gd name="csX143" fmla="*/ 647698 w 1282557"/>
                <a:gd name="csY143" fmla="*/ 54865 h 899347"/>
                <a:gd name="csX144" fmla="*/ 695212 w 1282557"/>
                <a:gd name="csY144" fmla="*/ 55865 h 899347"/>
                <a:gd name="csX145" fmla="*/ 750229 w 1282557"/>
                <a:gd name="csY145" fmla="*/ 67872 h 899347"/>
                <a:gd name="csX146" fmla="*/ 780905 w 1282557"/>
                <a:gd name="csY146" fmla="*/ 61035 h 899347"/>
                <a:gd name="csX147" fmla="*/ 832421 w 1282557"/>
                <a:gd name="csY147" fmla="*/ 38522 h 899347"/>
                <a:gd name="csX148" fmla="*/ 866764 w 1282557"/>
                <a:gd name="csY148" fmla="*/ 37855 h 899347"/>
                <a:gd name="csX149" fmla="*/ 885103 w 1282557"/>
                <a:gd name="csY149" fmla="*/ 43358 h 899347"/>
                <a:gd name="csX150" fmla="*/ 913445 w 1282557"/>
                <a:gd name="csY150" fmla="*/ 40190 h 89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</a:cxnLst>
              <a:rect l="l" t="t" r="r" b="b"/>
              <a:pathLst>
                <a:path w="1282557" h="899347">
                  <a:moveTo>
                    <a:pt x="304926" y="31518"/>
                  </a:moveTo>
                  <a:lnTo>
                    <a:pt x="292089" y="45860"/>
                  </a:lnTo>
                  <a:lnTo>
                    <a:pt x="298424" y="64537"/>
                  </a:lnTo>
                  <a:lnTo>
                    <a:pt x="296424" y="74042"/>
                  </a:lnTo>
                  <a:lnTo>
                    <a:pt x="284253" y="81046"/>
                  </a:lnTo>
                  <a:lnTo>
                    <a:pt x="278252" y="70707"/>
                  </a:lnTo>
                  <a:lnTo>
                    <a:pt x="285587" y="45693"/>
                  </a:lnTo>
                  <a:lnTo>
                    <a:pt x="280086" y="31018"/>
                  </a:lnTo>
                  <a:lnTo>
                    <a:pt x="304926" y="31518"/>
                  </a:lnTo>
                  <a:close/>
                  <a:moveTo>
                    <a:pt x="913445" y="40190"/>
                  </a:moveTo>
                  <a:lnTo>
                    <a:pt x="970463" y="55031"/>
                  </a:lnTo>
                  <a:lnTo>
                    <a:pt x="987968" y="54698"/>
                  </a:lnTo>
                  <a:lnTo>
                    <a:pt x="1068659" y="21179"/>
                  </a:lnTo>
                  <a:lnTo>
                    <a:pt x="1161021" y="0"/>
                  </a:lnTo>
                  <a:lnTo>
                    <a:pt x="1238378" y="16343"/>
                  </a:lnTo>
                  <a:lnTo>
                    <a:pt x="1281558" y="31351"/>
                  </a:lnTo>
                  <a:lnTo>
                    <a:pt x="1281558" y="31351"/>
                  </a:lnTo>
                  <a:lnTo>
                    <a:pt x="1282558" y="51196"/>
                  </a:lnTo>
                  <a:lnTo>
                    <a:pt x="1273388" y="76377"/>
                  </a:lnTo>
                  <a:lnTo>
                    <a:pt x="1273388" y="76377"/>
                  </a:lnTo>
                  <a:lnTo>
                    <a:pt x="1231209" y="94054"/>
                  </a:lnTo>
                  <a:lnTo>
                    <a:pt x="1220372" y="108395"/>
                  </a:lnTo>
                  <a:lnTo>
                    <a:pt x="1216371" y="123404"/>
                  </a:lnTo>
                  <a:lnTo>
                    <a:pt x="1228708" y="150753"/>
                  </a:lnTo>
                  <a:lnTo>
                    <a:pt x="1226207" y="179936"/>
                  </a:lnTo>
                  <a:lnTo>
                    <a:pt x="1196032" y="212288"/>
                  </a:lnTo>
                  <a:lnTo>
                    <a:pt x="1193364" y="252144"/>
                  </a:lnTo>
                  <a:lnTo>
                    <a:pt x="1183361" y="271822"/>
                  </a:lnTo>
                  <a:lnTo>
                    <a:pt x="1185028" y="305008"/>
                  </a:lnTo>
                  <a:lnTo>
                    <a:pt x="1159520" y="332690"/>
                  </a:lnTo>
                  <a:lnTo>
                    <a:pt x="1168690" y="365542"/>
                  </a:lnTo>
                  <a:lnTo>
                    <a:pt x="1166856" y="389222"/>
                  </a:lnTo>
                  <a:lnTo>
                    <a:pt x="1130845" y="408233"/>
                  </a:lnTo>
                  <a:lnTo>
                    <a:pt x="1126510" y="415571"/>
                  </a:lnTo>
                  <a:lnTo>
                    <a:pt x="1138014" y="515294"/>
                  </a:lnTo>
                  <a:lnTo>
                    <a:pt x="1117674" y="535639"/>
                  </a:lnTo>
                  <a:lnTo>
                    <a:pt x="1121009" y="557985"/>
                  </a:lnTo>
                  <a:lnTo>
                    <a:pt x="1127844" y="566824"/>
                  </a:lnTo>
                  <a:lnTo>
                    <a:pt x="1148017" y="576163"/>
                  </a:lnTo>
                  <a:lnTo>
                    <a:pt x="1160021" y="600343"/>
                  </a:lnTo>
                  <a:lnTo>
                    <a:pt x="1149017" y="619521"/>
                  </a:lnTo>
                  <a:lnTo>
                    <a:pt x="1098168" y="657709"/>
                  </a:lnTo>
                  <a:lnTo>
                    <a:pt x="1098168" y="657709"/>
                  </a:lnTo>
                  <a:lnTo>
                    <a:pt x="1082330" y="653373"/>
                  </a:lnTo>
                  <a:lnTo>
                    <a:pt x="1028981" y="664046"/>
                  </a:lnTo>
                  <a:lnTo>
                    <a:pt x="1012976" y="663046"/>
                  </a:lnTo>
                  <a:lnTo>
                    <a:pt x="983800" y="636864"/>
                  </a:lnTo>
                  <a:lnTo>
                    <a:pt x="922782" y="615518"/>
                  </a:lnTo>
                  <a:lnTo>
                    <a:pt x="914613" y="624190"/>
                  </a:lnTo>
                  <a:lnTo>
                    <a:pt x="909944" y="641200"/>
                  </a:lnTo>
                  <a:lnTo>
                    <a:pt x="908277" y="690561"/>
                  </a:lnTo>
                  <a:lnTo>
                    <a:pt x="897107" y="719411"/>
                  </a:lnTo>
                  <a:lnTo>
                    <a:pt x="824418" y="784115"/>
                  </a:lnTo>
                  <a:lnTo>
                    <a:pt x="811581" y="826305"/>
                  </a:lnTo>
                  <a:lnTo>
                    <a:pt x="763400" y="861993"/>
                  </a:lnTo>
                  <a:lnTo>
                    <a:pt x="746394" y="892677"/>
                  </a:lnTo>
                  <a:lnTo>
                    <a:pt x="724554" y="899347"/>
                  </a:lnTo>
                  <a:lnTo>
                    <a:pt x="657701" y="886840"/>
                  </a:lnTo>
                  <a:lnTo>
                    <a:pt x="606018" y="888841"/>
                  </a:lnTo>
                  <a:lnTo>
                    <a:pt x="606018" y="888841"/>
                  </a:lnTo>
                  <a:lnTo>
                    <a:pt x="598516" y="890842"/>
                  </a:lnTo>
                  <a:lnTo>
                    <a:pt x="569841" y="877668"/>
                  </a:lnTo>
                  <a:lnTo>
                    <a:pt x="539831" y="877001"/>
                  </a:lnTo>
                  <a:lnTo>
                    <a:pt x="519992" y="886006"/>
                  </a:lnTo>
                  <a:lnTo>
                    <a:pt x="507321" y="881337"/>
                  </a:lnTo>
                  <a:lnTo>
                    <a:pt x="500486" y="885673"/>
                  </a:lnTo>
                  <a:lnTo>
                    <a:pt x="483648" y="882671"/>
                  </a:lnTo>
                  <a:lnTo>
                    <a:pt x="467643" y="873332"/>
                  </a:lnTo>
                  <a:lnTo>
                    <a:pt x="466809" y="863660"/>
                  </a:lnTo>
                  <a:lnTo>
                    <a:pt x="459640" y="866495"/>
                  </a:lnTo>
                  <a:lnTo>
                    <a:pt x="465142" y="858490"/>
                  </a:lnTo>
                  <a:lnTo>
                    <a:pt x="454305" y="856156"/>
                  </a:lnTo>
                  <a:lnTo>
                    <a:pt x="452472" y="835144"/>
                  </a:lnTo>
                  <a:lnTo>
                    <a:pt x="446470" y="831642"/>
                  </a:lnTo>
                  <a:lnTo>
                    <a:pt x="435966" y="837979"/>
                  </a:lnTo>
                  <a:lnTo>
                    <a:pt x="428798" y="835978"/>
                  </a:lnTo>
                  <a:lnTo>
                    <a:pt x="422296" y="815966"/>
                  </a:lnTo>
                  <a:lnTo>
                    <a:pt x="425463" y="804793"/>
                  </a:lnTo>
                  <a:lnTo>
                    <a:pt x="422129" y="776444"/>
                  </a:lnTo>
                  <a:lnTo>
                    <a:pt x="428131" y="756599"/>
                  </a:lnTo>
                  <a:lnTo>
                    <a:pt x="422462" y="756599"/>
                  </a:lnTo>
                  <a:lnTo>
                    <a:pt x="424963" y="747927"/>
                  </a:lnTo>
                  <a:lnTo>
                    <a:pt x="418128" y="739756"/>
                  </a:lnTo>
                  <a:lnTo>
                    <a:pt x="394620" y="734086"/>
                  </a:lnTo>
                  <a:lnTo>
                    <a:pt x="368779" y="761268"/>
                  </a:lnTo>
                  <a:lnTo>
                    <a:pt x="336436" y="773942"/>
                  </a:lnTo>
                  <a:lnTo>
                    <a:pt x="323599" y="773775"/>
                  </a:lnTo>
                  <a:lnTo>
                    <a:pt x="285587" y="757766"/>
                  </a:lnTo>
                  <a:lnTo>
                    <a:pt x="246408" y="729417"/>
                  </a:lnTo>
                  <a:lnTo>
                    <a:pt x="212065" y="687560"/>
                  </a:lnTo>
                  <a:lnTo>
                    <a:pt x="149046" y="683057"/>
                  </a:lnTo>
                  <a:lnTo>
                    <a:pt x="122037" y="664380"/>
                  </a:lnTo>
                  <a:lnTo>
                    <a:pt x="94862" y="624857"/>
                  </a:lnTo>
                  <a:lnTo>
                    <a:pt x="95529" y="570326"/>
                  </a:lnTo>
                  <a:lnTo>
                    <a:pt x="64020" y="541476"/>
                  </a:lnTo>
                  <a:lnTo>
                    <a:pt x="55684" y="525300"/>
                  </a:lnTo>
                  <a:lnTo>
                    <a:pt x="55517" y="515628"/>
                  </a:lnTo>
                  <a:lnTo>
                    <a:pt x="60685" y="511459"/>
                  </a:lnTo>
                  <a:lnTo>
                    <a:pt x="54016" y="505289"/>
                  </a:lnTo>
                  <a:lnTo>
                    <a:pt x="52349" y="497451"/>
                  </a:lnTo>
                  <a:lnTo>
                    <a:pt x="56351" y="494116"/>
                  </a:lnTo>
                  <a:lnTo>
                    <a:pt x="33177" y="463431"/>
                  </a:lnTo>
                  <a:lnTo>
                    <a:pt x="35844" y="432581"/>
                  </a:lnTo>
                  <a:lnTo>
                    <a:pt x="31843" y="393725"/>
                  </a:lnTo>
                  <a:lnTo>
                    <a:pt x="22674" y="379050"/>
                  </a:lnTo>
                  <a:lnTo>
                    <a:pt x="0" y="366042"/>
                  </a:lnTo>
                  <a:lnTo>
                    <a:pt x="4001" y="350534"/>
                  </a:lnTo>
                  <a:lnTo>
                    <a:pt x="35344" y="311178"/>
                  </a:lnTo>
                  <a:lnTo>
                    <a:pt x="52183" y="275824"/>
                  </a:lnTo>
                  <a:lnTo>
                    <a:pt x="51682" y="240137"/>
                  </a:lnTo>
                  <a:lnTo>
                    <a:pt x="23841" y="210620"/>
                  </a:lnTo>
                  <a:lnTo>
                    <a:pt x="18839" y="188775"/>
                  </a:lnTo>
                  <a:lnTo>
                    <a:pt x="18839" y="188775"/>
                  </a:lnTo>
                  <a:lnTo>
                    <a:pt x="94862" y="179269"/>
                  </a:lnTo>
                  <a:lnTo>
                    <a:pt x="135208" y="182271"/>
                  </a:lnTo>
                  <a:lnTo>
                    <a:pt x="157715" y="179102"/>
                  </a:lnTo>
                  <a:lnTo>
                    <a:pt x="211565" y="186773"/>
                  </a:lnTo>
                  <a:lnTo>
                    <a:pt x="274917" y="183105"/>
                  </a:lnTo>
                  <a:lnTo>
                    <a:pt x="326266" y="204950"/>
                  </a:lnTo>
                  <a:lnTo>
                    <a:pt x="379783" y="215456"/>
                  </a:lnTo>
                  <a:lnTo>
                    <a:pt x="390119" y="210454"/>
                  </a:lnTo>
                  <a:lnTo>
                    <a:pt x="388619" y="203783"/>
                  </a:lnTo>
                  <a:lnTo>
                    <a:pt x="411126" y="201782"/>
                  </a:lnTo>
                  <a:lnTo>
                    <a:pt x="453638" y="186106"/>
                  </a:lnTo>
                  <a:lnTo>
                    <a:pt x="469143" y="185940"/>
                  </a:lnTo>
                  <a:lnTo>
                    <a:pt x="494484" y="195278"/>
                  </a:lnTo>
                  <a:lnTo>
                    <a:pt x="527995" y="196779"/>
                  </a:lnTo>
                  <a:lnTo>
                    <a:pt x="560004" y="219792"/>
                  </a:lnTo>
                  <a:lnTo>
                    <a:pt x="595848" y="220293"/>
                  </a:lnTo>
                  <a:lnTo>
                    <a:pt x="650032" y="213122"/>
                  </a:lnTo>
                  <a:lnTo>
                    <a:pt x="659535" y="201282"/>
                  </a:lnTo>
                  <a:lnTo>
                    <a:pt x="665537" y="174433"/>
                  </a:lnTo>
                  <a:lnTo>
                    <a:pt x="676373" y="163927"/>
                  </a:lnTo>
                  <a:lnTo>
                    <a:pt x="683875" y="167096"/>
                  </a:lnTo>
                  <a:lnTo>
                    <a:pt x="717386" y="159591"/>
                  </a:lnTo>
                  <a:lnTo>
                    <a:pt x="714385" y="146751"/>
                  </a:lnTo>
                  <a:lnTo>
                    <a:pt x="668537" y="111230"/>
                  </a:lnTo>
                  <a:lnTo>
                    <a:pt x="630526" y="110063"/>
                  </a:lnTo>
                  <a:lnTo>
                    <a:pt x="595848" y="130241"/>
                  </a:lnTo>
                  <a:lnTo>
                    <a:pt x="592181" y="128073"/>
                  </a:lnTo>
                  <a:lnTo>
                    <a:pt x="592181" y="128073"/>
                  </a:lnTo>
                  <a:lnTo>
                    <a:pt x="602684" y="98390"/>
                  </a:lnTo>
                  <a:lnTo>
                    <a:pt x="602684" y="37355"/>
                  </a:lnTo>
                  <a:lnTo>
                    <a:pt x="647698" y="54865"/>
                  </a:lnTo>
                  <a:lnTo>
                    <a:pt x="695212" y="55865"/>
                  </a:lnTo>
                  <a:lnTo>
                    <a:pt x="750229" y="67872"/>
                  </a:lnTo>
                  <a:lnTo>
                    <a:pt x="780905" y="61035"/>
                  </a:lnTo>
                  <a:lnTo>
                    <a:pt x="832421" y="38522"/>
                  </a:lnTo>
                  <a:lnTo>
                    <a:pt x="866764" y="37855"/>
                  </a:lnTo>
                  <a:lnTo>
                    <a:pt x="885103" y="43358"/>
                  </a:lnTo>
                  <a:lnTo>
                    <a:pt x="913445" y="401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1" name="Serbest Form 30">
              <a:extLst>
                <a:ext uri="{FF2B5EF4-FFF2-40B4-BE49-F238E27FC236}">
                  <a16:creationId xmlns:a16="http://schemas.microsoft.com/office/drawing/2014/main" id="{B512127B-37E3-8607-891F-C0B22E355A65}"/>
                </a:ext>
              </a:extLst>
            </p:cNvPr>
            <p:cNvSpPr/>
            <p:nvPr/>
          </p:nvSpPr>
          <p:spPr>
            <a:xfrm>
              <a:off x="2538397" y="3941850"/>
              <a:ext cx="1305564" cy="1174504"/>
            </a:xfrm>
            <a:custGeom>
              <a:avLst/>
              <a:gdLst>
                <a:gd name="csX0" fmla="*/ 272416 w 1305564"/>
                <a:gd name="csY0" fmla="*/ 827306 h 1174504"/>
                <a:gd name="csX1" fmla="*/ 279419 w 1305564"/>
                <a:gd name="csY1" fmla="*/ 829974 h 1174504"/>
                <a:gd name="csX2" fmla="*/ 284920 w 1305564"/>
                <a:gd name="csY2" fmla="*/ 843148 h 1174504"/>
                <a:gd name="csX3" fmla="*/ 280919 w 1305564"/>
                <a:gd name="csY3" fmla="*/ 852487 h 1174504"/>
                <a:gd name="csX4" fmla="*/ 286754 w 1305564"/>
                <a:gd name="csY4" fmla="*/ 863994 h 1174504"/>
                <a:gd name="csX5" fmla="*/ 269082 w 1305564"/>
                <a:gd name="csY5" fmla="*/ 875333 h 1174504"/>
                <a:gd name="csX6" fmla="*/ 236405 w 1305564"/>
                <a:gd name="csY6" fmla="*/ 853821 h 1174504"/>
                <a:gd name="csX7" fmla="*/ 205229 w 1305564"/>
                <a:gd name="csY7" fmla="*/ 842481 h 1174504"/>
                <a:gd name="csX8" fmla="*/ 205396 w 1305564"/>
                <a:gd name="csY8" fmla="*/ 828974 h 1174504"/>
                <a:gd name="csX9" fmla="*/ 229070 w 1305564"/>
                <a:gd name="csY9" fmla="*/ 824304 h 1174504"/>
                <a:gd name="csX10" fmla="*/ 256745 w 1305564"/>
                <a:gd name="csY10" fmla="*/ 827473 h 1174504"/>
                <a:gd name="csX11" fmla="*/ 265914 w 1305564"/>
                <a:gd name="csY11" fmla="*/ 822637 h 1174504"/>
                <a:gd name="csX12" fmla="*/ 272416 w 1305564"/>
                <a:gd name="csY12" fmla="*/ 827306 h 1174504"/>
                <a:gd name="csX13" fmla="*/ 194893 w 1305564"/>
                <a:gd name="csY13" fmla="*/ 473604 h 1174504"/>
                <a:gd name="csX14" fmla="*/ 195726 w 1305564"/>
                <a:gd name="csY14" fmla="*/ 483276 h 1174504"/>
                <a:gd name="csX15" fmla="*/ 213899 w 1305564"/>
                <a:gd name="csY15" fmla="*/ 491781 h 1174504"/>
                <a:gd name="csX16" fmla="*/ 208397 w 1305564"/>
                <a:gd name="csY16" fmla="*/ 523466 h 1174504"/>
                <a:gd name="csX17" fmla="*/ 211731 w 1305564"/>
                <a:gd name="csY17" fmla="*/ 531637 h 1174504"/>
                <a:gd name="csX18" fmla="*/ 205729 w 1305564"/>
                <a:gd name="csY18" fmla="*/ 538141 h 1174504"/>
                <a:gd name="csX19" fmla="*/ 207397 w 1305564"/>
                <a:gd name="csY19" fmla="*/ 551982 h 1174504"/>
                <a:gd name="csX20" fmla="*/ 221067 w 1305564"/>
                <a:gd name="csY20" fmla="*/ 556318 h 1174504"/>
                <a:gd name="csX21" fmla="*/ 225235 w 1305564"/>
                <a:gd name="csY21" fmla="*/ 547980 h 1174504"/>
                <a:gd name="csX22" fmla="*/ 230404 w 1305564"/>
                <a:gd name="csY22" fmla="*/ 549147 h 1174504"/>
                <a:gd name="csX23" fmla="*/ 238740 w 1305564"/>
                <a:gd name="csY23" fmla="*/ 539808 h 1174504"/>
                <a:gd name="csX24" fmla="*/ 239573 w 1305564"/>
                <a:gd name="csY24" fmla="*/ 553316 h 1174504"/>
                <a:gd name="csX25" fmla="*/ 226402 w 1305564"/>
                <a:gd name="csY25" fmla="*/ 566824 h 1174504"/>
                <a:gd name="csX26" fmla="*/ 201895 w 1305564"/>
                <a:gd name="csY26" fmla="*/ 574662 h 1174504"/>
                <a:gd name="csX27" fmla="*/ 184390 w 1305564"/>
                <a:gd name="csY27" fmla="*/ 571160 h 1174504"/>
                <a:gd name="csX28" fmla="*/ 119536 w 1305564"/>
                <a:gd name="csY28" fmla="*/ 595007 h 1174504"/>
                <a:gd name="csX29" fmla="*/ 92528 w 1305564"/>
                <a:gd name="csY29" fmla="*/ 591004 h 1174504"/>
                <a:gd name="csX30" fmla="*/ 88194 w 1305564"/>
                <a:gd name="csY30" fmla="*/ 598342 h 1174504"/>
                <a:gd name="csX31" fmla="*/ 68354 w 1305564"/>
                <a:gd name="csY31" fmla="*/ 595340 h 1174504"/>
                <a:gd name="csX32" fmla="*/ 51516 w 1305564"/>
                <a:gd name="csY32" fmla="*/ 602844 h 1174504"/>
                <a:gd name="csX33" fmla="*/ 26508 w 1305564"/>
                <a:gd name="csY33" fmla="*/ 580332 h 1174504"/>
                <a:gd name="csX34" fmla="*/ 0 w 1305564"/>
                <a:gd name="csY34" fmla="*/ 572994 h 1174504"/>
                <a:gd name="csX35" fmla="*/ 4335 w 1305564"/>
                <a:gd name="csY35" fmla="*/ 547813 h 1174504"/>
                <a:gd name="csX36" fmla="*/ 82692 w 1305564"/>
                <a:gd name="csY36" fmla="*/ 497117 h 1174504"/>
                <a:gd name="csX37" fmla="*/ 122204 w 1305564"/>
                <a:gd name="csY37" fmla="*/ 495450 h 1174504"/>
                <a:gd name="csX38" fmla="*/ 162383 w 1305564"/>
                <a:gd name="csY38" fmla="*/ 472937 h 1174504"/>
                <a:gd name="csX39" fmla="*/ 192892 w 1305564"/>
                <a:gd name="csY39" fmla="*/ 469768 h 1174504"/>
                <a:gd name="csX40" fmla="*/ 194893 w 1305564"/>
                <a:gd name="csY40" fmla="*/ 473604 h 1174504"/>
                <a:gd name="csX41" fmla="*/ 1133012 w 1305564"/>
                <a:gd name="csY41" fmla="*/ 280994 h 1174504"/>
                <a:gd name="csX42" fmla="*/ 1139014 w 1305564"/>
                <a:gd name="csY42" fmla="*/ 285663 h 1174504"/>
                <a:gd name="csX43" fmla="*/ 1141848 w 1305564"/>
                <a:gd name="csY43" fmla="*/ 301172 h 1174504"/>
                <a:gd name="csX44" fmla="*/ 1151185 w 1305564"/>
                <a:gd name="csY44" fmla="*/ 316014 h 1174504"/>
                <a:gd name="csX45" fmla="*/ 1137680 w 1305564"/>
                <a:gd name="csY45" fmla="*/ 319016 h 1174504"/>
                <a:gd name="csX46" fmla="*/ 1131345 w 1305564"/>
                <a:gd name="csY46" fmla="*/ 326853 h 1174504"/>
                <a:gd name="csX47" fmla="*/ 1134513 w 1305564"/>
                <a:gd name="csY47" fmla="*/ 338193 h 1174504"/>
                <a:gd name="csX48" fmla="*/ 1146516 w 1305564"/>
                <a:gd name="csY48" fmla="*/ 352368 h 1174504"/>
                <a:gd name="csX49" fmla="*/ 1224207 w 1305564"/>
                <a:gd name="csY49" fmla="*/ 396727 h 1174504"/>
                <a:gd name="csX50" fmla="*/ 1261552 w 1305564"/>
                <a:gd name="csY50" fmla="*/ 409901 h 1174504"/>
                <a:gd name="csX51" fmla="*/ 1293728 w 1305564"/>
                <a:gd name="csY51" fmla="*/ 415237 h 1174504"/>
                <a:gd name="csX52" fmla="*/ 1293728 w 1305564"/>
                <a:gd name="csY52" fmla="*/ 415237 h 1174504"/>
                <a:gd name="csX53" fmla="*/ 1305565 w 1305564"/>
                <a:gd name="csY53" fmla="*/ 441586 h 1174504"/>
                <a:gd name="csX54" fmla="*/ 1296562 w 1305564"/>
                <a:gd name="csY54" fmla="*/ 473104 h 1174504"/>
                <a:gd name="csX55" fmla="*/ 1282725 w 1305564"/>
                <a:gd name="csY55" fmla="*/ 487945 h 1174504"/>
                <a:gd name="csX56" fmla="*/ 1245213 w 1305564"/>
                <a:gd name="csY56" fmla="*/ 509791 h 1174504"/>
                <a:gd name="csX57" fmla="*/ 1214871 w 1305564"/>
                <a:gd name="csY57" fmla="*/ 548647 h 1174504"/>
                <a:gd name="csX58" fmla="*/ 1198699 w 1305564"/>
                <a:gd name="csY58" fmla="*/ 581832 h 1174504"/>
                <a:gd name="csX59" fmla="*/ 1206868 w 1305564"/>
                <a:gd name="csY59" fmla="*/ 601344 h 1174504"/>
                <a:gd name="csX60" fmla="*/ 1254716 w 1305564"/>
                <a:gd name="csY60" fmla="*/ 633195 h 1174504"/>
                <a:gd name="csX61" fmla="*/ 1258217 w 1305564"/>
                <a:gd name="csY61" fmla="*/ 658209 h 1174504"/>
                <a:gd name="csX62" fmla="*/ 1252716 w 1305564"/>
                <a:gd name="csY62" fmla="*/ 689227 h 1174504"/>
                <a:gd name="csX63" fmla="*/ 1288060 w 1305564"/>
                <a:gd name="csY63" fmla="*/ 742924 h 1174504"/>
                <a:gd name="csX64" fmla="*/ 1294895 w 1305564"/>
                <a:gd name="csY64" fmla="*/ 760768 h 1174504"/>
                <a:gd name="csX65" fmla="*/ 1294395 w 1305564"/>
                <a:gd name="csY65" fmla="*/ 780946 h 1174504"/>
                <a:gd name="csX66" fmla="*/ 1282891 w 1305564"/>
                <a:gd name="csY66" fmla="*/ 786616 h 1174504"/>
                <a:gd name="csX67" fmla="*/ 1287393 w 1305564"/>
                <a:gd name="csY67" fmla="*/ 795621 h 1174504"/>
                <a:gd name="csX68" fmla="*/ 1282558 w 1305564"/>
                <a:gd name="csY68" fmla="*/ 816466 h 1174504"/>
                <a:gd name="csX69" fmla="*/ 1283725 w 1305564"/>
                <a:gd name="csY69" fmla="*/ 852654 h 1174504"/>
                <a:gd name="csX70" fmla="*/ 1267387 w 1305564"/>
                <a:gd name="csY70" fmla="*/ 877501 h 1174504"/>
                <a:gd name="csX71" fmla="*/ 1184195 w 1305564"/>
                <a:gd name="csY71" fmla="*/ 926696 h 1174504"/>
                <a:gd name="csX72" fmla="*/ 1136680 w 1305564"/>
                <a:gd name="csY72" fmla="*/ 979393 h 1174504"/>
                <a:gd name="csX73" fmla="*/ 1127511 w 1305564"/>
                <a:gd name="csY73" fmla="*/ 982895 h 1174504"/>
                <a:gd name="csX74" fmla="*/ 1098335 w 1305564"/>
                <a:gd name="csY74" fmla="*/ 981894 h 1174504"/>
                <a:gd name="csX75" fmla="*/ 1064992 w 1305564"/>
                <a:gd name="csY75" fmla="*/ 965218 h 1174504"/>
                <a:gd name="csX76" fmla="*/ 1020478 w 1305564"/>
                <a:gd name="csY76" fmla="*/ 953378 h 1174504"/>
                <a:gd name="csX77" fmla="*/ 971963 w 1305564"/>
                <a:gd name="csY77" fmla="*/ 957214 h 1174504"/>
                <a:gd name="csX78" fmla="*/ 912945 w 1305564"/>
                <a:gd name="csY78" fmla="*/ 925862 h 1174504"/>
                <a:gd name="csX79" fmla="*/ 870766 w 1305564"/>
                <a:gd name="csY79" fmla="*/ 917524 h 1174504"/>
                <a:gd name="csX80" fmla="*/ 849593 w 1305564"/>
                <a:gd name="csY80" fmla="*/ 918525 h 1174504"/>
                <a:gd name="csX81" fmla="*/ 794742 w 1305564"/>
                <a:gd name="csY81" fmla="*/ 958214 h 1174504"/>
                <a:gd name="csX82" fmla="*/ 736058 w 1305564"/>
                <a:gd name="csY82" fmla="*/ 966052 h 1174504"/>
                <a:gd name="csX83" fmla="*/ 721720 w 1305564"/>
                <a:gd name="csY83" fmla="*/ 974724 h 1174504"/>
                <a:gd name="csX84" fmla="*/ 679041 w 1305564"/>
                <a:gd name="csY84" fmla="*/ 1034091 h 1174504"/>
                <a:gd name="csX85" fmla="*/ 672038 w 1305564"/>
                <a:gd name="csY85" fmla="*/ 1059772 h 1174504"/>
                <a:gd name="csX86" fmla="*/ 674372 w 1305564"/>
                <a:gd name="csY86" fmla="*/ 1084119 h 1174504"/>
                <a:gd name="csX87" fmla="*/ 674372 w 1305564"/>
                <a:gd name="csY87" fmla="*/ 1084119 h 1174504"/>
                <a:gd name="csX88" fmla="*/ 614187 w 1305564"/>
                <a:gd name="csY88" fmla="*/ 1101963 h 1174504"/>
                <a:gd name="csX89" fmla="*/ 559171 w 1305564"/>
                <a:gd name="csY89" fmla="*/ 1109968 h 1174504"/>
                <a:gd name="csX90" fmla="*/ 491650 w 1305564"/>
                <a:gd name="csY90" fmla="*/ 1135816 h 1174504"/>
                <a:gd name="csX91" fmla="*/ 485648 w 1305564"/>
                <a:gd name="csY91" fmla="*/ 1150157 h 1174504"/>
                <a:gd name="csX92" fmla="*/ 471644 w 1305564"/>
                <a:gd name="csY92" fmla="*/ 1143820 h 1174504"/>
                <a:gd name="csX93" fmla="*/ 455806 w 1305564"/>
                <a:gd name="csY93" fmla="*/ 1149824 h 1174504"/>
                <a:gd name="csX94" fmla="*/ 429631 w 1305564"/>
                <a:gd name="csY94" fmla="*/ 1144987 h 1174504"/>
                <a:gd name="csX95" fmla="*/ 406958 w 1305564"/>
                <a:gd name="csY95" fmla="*/ 1151325 h 1174504"/>
                <a:gd name="csX96" fmla="*/ 397121 w 1305564"/>
                <a:gd name="csY96" fmla="*/ 1166333 h 1174504"/>
                <a:gd name="csX97" fmla="*/ 390786 w 1305564"/>
                <a:gd name="csY97" fmla="*/ 1156661 h 1174504"/>
                <a:gd name="csX98" fmla="*/ 385284 w 1305564"/>
                <a:gd name="csY98" fmla="*/ 1156327 h 1174504"/>
                <a:gd name="csX99" fmla="*/ 371613 w 1305564"/>
                <a:gd name="csY99" fmla="*/ 1167834 h 1174504"/>
                <a:gd name="csX100" fmla="*/ 334435 w 1305564"/>
                <a:gd name="csY100" fmla="*/ 1170002 h 1174504"/>
                <a:gd name="csX101" fmla="*/ 324932 w 1305564"/>
                <a:gd name="csY101" fmla="*/ 1174504 h 1174504"/>
                <a:gd name="csX102" fmla="*/ 311095 w 1305564"/>
                <a:gd name="csY102" fmla="*/ 1172837 h 1174504"/>
                <a:gd name="csX103" fmla="*/ 280252 w 1305564"/>
                <a:gd name="csY103" fmla="*/ 1157662 h 1174504"/>
                <a:gd name="csX104" fmla="*/ 275417 w 1305564"/>
                <a:gd name="csY104" fmla="*/ 1150824 h 1174504"/>
                <a:gd name="csX105" fmla="*/ 279252 w 1305564"/>
                <a:gd name="csY105" fmla="*/ 1130813 h 1174504"/>
                <a:gd name="csX106" fmla="*/ 288755 w 1305564"/>
                <a:gd name="csY106" fmla="*/ 1120807 h 1174504"/>
                <a:gd name="csX107" fmla="*/ 286254 w 1305564"/>
                <a:gd name="csY107" fmla="*/ 1113636 h 1174504"/>
                <a:gd name="csX108" fmla="*/ 292256 w 1305564"/>
                <a:gd name="csY108" fmla="*/ 1106799 h 1174504"/>
                <a:gd name="csX109" fmla="*/ 303593 w 1305564"/>
                <a:gd name="csY109" fmla="*/ 1055436 h 1174504"/>
                <a:gd name="csX110" fmla="*/ 325933 w 1305564"/>
                <a:gd name="csY110" fmla="*/ 1037092 h 1174504"/>
                <a:gd name="csX111" fmla="*/ 341938 w 1305564"/>
                <a:gd name="csY111" fmla="*/ 992734 h 1174504"/>
                <a:gd name="csX112" fmla="*/ 343438 w 1305564"/>
                <a:gd name="csY112" fmla="*/ 969220 h 1174504"/>
                <a:gd name="csX113" fmla="*/ 326600 w 1305564"/>
                <a:gd name="csY113" fmla="*/ 901849 h 1174504"/>
                <a:gd name="csX114" fmla="*/ 338270 w 1305564"/>
                <a:gd name="csY114" fmla="*/ 888841 h 1174504"/>
                <a:gd name="csX115" fmla="*/ 336936 w 1305564"/>
                <a:gd name="csY115" fmla="*/ 866662 h 1174504"/>
                <a:gd name="csX116" fmla="*/ 342938 w 1305564"/>
                <a:gd name="csY116" fmla="*/ 846317 h 1174504"/>
                <a:gd name="csX117" fmla="*/ 323765 w 1305564"/>
                <a:gd name="csY117" fmla="*/ 827139 h 1174504"/>
                <a:gd name="csX118" fmla="*/ 329934 w 1305564"/>
                <a:gd name="csY118" fmla="*/ 820802 h 1174504"/>
                <a:gd name="csX119" fmla="*/ 330768 w 1305564"/>
                <a:gd name="csY119" fmla="*/ 802792 h 1174504"/>
                <a:gd name="csX120" fmla="*/ 340437 w 1305564"/>
                <a:gd name="csY120" fmla="*/ 776944 h 1174504"/>
                <a:gd name="csX121" fmla="*/ 333102 w 1305564"/>
                <a:gd name="csY121" fmla="*/ 764770 h 1174504"/>
                <a:gd name="csX122" fmla="*/ 354108 w 1305564"/>
                <a:gd name="csY122" fmla="*/ 690728 h 1174504"/>
                <a:gd name="csX123" fmla="*/ 366445 w 1305564"/>
                <a:gd name="csY123" fmla="*/ 677721 h 1174504"/>
                <a:gd name="csX124" fmla="*/ 415293 w 1305564"/>
                <a:gd name="csY124" fmla="*/ 684558 h 1174504"/>
                <a:gd name="csX125" fmla="*/ 449971 w 1305564"/>
                <a:gd name="csY125" fmla="*/ 670050 h 1174504"/>
                <a:gd name="csX126" fmla="*/ 474978 w 1305564"/>
                <a:gd name="csY126" fmla="*/ 631694 h 1174504"/>
                <a:gd name="csX127" fmla="*/ 481147 w 1305564"/>
                <a:gd name="csY127" fmla="*/ 597008 h 1174504"/>
                <a:gd name="csX128" fmla="*/ 485148 w 1305564"/>
                <a:gd name="csY128" fmla="*/ 592672 h 1174504"/>
                <a:gd name="csX129" fmla="*/ 502320 w 1305564"/>
                <a:gd name="csY129" fmla="*/ 592338 h 1174504"/>
                <a:gd name="csX130" fmla="*/ 511656 w 1305564"/>
                <a:gd name="csY130" fmla="*/ 580165 h 1174504"/>
                <a:gd name="csX131" fmla="*/ 503820 w 1305564"/>
                <a:gd name="csY131" fmla="*/ 554483 h 1174504"/>
                <a:gd name="csX132" fmla="*/ 511823 w 1305564"/>
                <a:gd name="csY132" fmla="*/ 544644 h 1174504"/>
                <a:gd name="csX133" fmla="*/ 507488 w 1305564"/>
                <a:gd name="csY133" fmla="*/ 533138 h 1174504"/>
                <a:gd name="csX134" fmla="*/ 511323 w 1305564"/>
                <a:gd name="csY134" fmla="*/ 514961 h 1174504"/>
                <a:gd name="csX135" fmla="*/ 508155 w 1305564"/>
                <a:gd name="csY135" fmla="*/ 509124 h 1174504"/>
                <a:gd name="csX136" fmla="*/ 517324 w 1305564"/>
                <a:gd name="csY136" fmla="*/ 505789 h 1174504"/>
                <a:gd name="csX137" fmla="*/ 534330 w 1305564"/>
                <a:gd name="csY137" fmla="*/ 511125 h 1174504"/>
                <a:gd name="csX138" fmla="*/ 594515 w 1305564"/>
                <a:gd name="csY138" fmla="*/ 484443 h 1174504"/>
                <a:gd name="csX139" fmla="*/ 622523 w 1305564"/>
                <a:gd name="csY139" fmla="*/ 435415 h 1174504"/>
                <a:gd name="csX140" fmla="*/ 633527 w 1305564"/>
                <a:gd name="csY140" fmla="*/ 430913 h 1174504"/>
                <a:gd name="csX141" fmla="*/ 645697 w 1305564"/>
                <a:gd name="csY141" fmla="*/ 433581 h 1174504"/>
                <a:gd name="csX142" fmla="*/ 670538 w 1305564"/>
                <a:gd name="csY142" fmla="*/ 401396 h 1174504"/>
                <a:gd name="csX143" fmla="*/ 706549 w 1305564"/>
                <a:gd name="csY143" fmla="*/ 370378 h 1174504"/>
                <a:gd name="csX144" fmla="*/ 705382 w 1305564"/>
                <a:gd name="csY144" fmla="*/ 358038 h 1174504"/>
                <a:gd name="csX145" fmla="*/ 749895 w 1305564"/>
                <a:gd name="csY145" fmla="*/ 323685 h 1174504"/>
                <a:gd name="csX146" fmla="*/ 765400 w 1305564"/>
                <a:gd name="csY146" fmla="*/ 321017 h 1174504"/>
                <a:gd name="csX147" fmla="*/ 794742 w 1305564"/>
                <a:gd name="csY147" fmla="*/ 329855 h 1174504"/>
                <a:gd name="csX148" fmla="*/ 819417 w 1305564"/>
                <a:gd name="csY148" fmla="*/ 326186 h 1174504"/>
                <a:gd name="csX149" fmla="*/ 839756 w 1305564"/>
                <a:gd name="csY149" fmla="*/ 329522 h 1174504"/>
                <a:gd name="csX150" fmla="*/ 858095 w 1305564"/>
                <a:gd name="csY150" fmla="*/ 320183 h 1174504"/>
                <a:gd name="csX151" fmla="*/ 876934 w 1305564"/>
                <a:gd name="csY151" fmla="*/ 337026 h 1174504"/>
                <a:gd name="csX152" fmla="*/ 891772 w 1305564"/>
                <a:gd name="csY152" fmla="*/ 341862 h 1174504"/>
                <a:gd name="csX153" fmla="*/ 946789 w 1305564"/>
                <a:gd name="csY153" fmla="*/ 333691 h 1174504"/>
                <a:gd name="csX154" fmla="*/ 983633 w 1305564"/>
                <a:gd name="csY154" fmla="*/ 287831 h 1174504"/>
                <a:gd name="csX155" fmla="*/ 1028314 w 1305564"/>
                <a:gd name="csY155" fmla="*/ 279827 h 1174504"/>
                <a:gd name="csX156" fmla="*/ 1050987 w 1305564"/>
                <a:gd name="csY156" fmla="*/ 295669 h 1174504"/>
                <a:gd name="csX157" fmla="*/ 1063324 w 1305564"/>
                <a:gd name="csY157" fmla="*/ 295169 h 1174504"/>
                <a:gd name="csX158" fmla="*/ 1064992 w 1305564"/>
                <a:gd name="csY158" fmla="*/ 289832 h 1174504"/>
                <a:gd name="csX159" fmla="*/ 1118841 w 1305564"/>
                <a:gd name="csY159" fmla="*/ 259482 h 1174504"/>
                <a:gd name="csX160" fmla="*/ 1133012 w 1305564"/>
                <a:gd name="csY160" fmla="*/ 280994 h 1174504"/>
                <a:gd name="csX161" fmla="*/ 773903 w 1305564"/>
                <a:gd name="csY161" fmla="*/ 4669 h 1174504"/>
                <a:gd name="csX162" fmla="*/ 837922 w 1305564"/>
                <a:gd name="csY162" fmla="*/ 5503 h 1174504"/>
                <a:gd name="csX163" fmla="*/ 873433 w 1305564"/>
                <a:gd name="csY163" fmla="*/ 0 h 1174504"/>
                <a:gd name="csX164" fmla="*/ 909611 w 1305564"/>
                <a:gd name="csY164" fmla="*/ 7671 h 1174504"/>
                <a:gd name="csX165" fmla="*/ 925116 w 1305564"/>
                <a:gd name="csY165" fmla="*/ 17677 h 1174504"/>
                <a:gd name="csX166" fmla="*/ 923782 w 1305564"/>
                <a:gd name="csY166" fmla="*/ 31018 h 1174504"/>
                <a:gd name="csX167" fmla="*/ 899941 w 1305564"/>
                <a:gd name="csY167" fmla="*/ 73375 h 1174504"/>
                <a:gd name="csX168" fmla="*/ 893439 w 1305564"/>
                <a:gd name="csY168" fmla="*/ 98556 h 1174504"/>
                <a:gd name="csX169" fmla="*/ 869765 w 1305564"/>
                <a:gd name="csY169" fmla="*/ 147751 h 1174504"/>
                <a:gd name="csX170" fmla="*/ 865097 w 1305564"/>
                <a:gd name="csY170" fmla="*/ 180603 h 1174504"/>
                <a:gd name="csX171" fmla="*/ 870599 w 1305564"/>
                <a:gd name="csY171" fmla="*/ 196946 h 1174504"/>
                <a:gd name="csX172" fmla="*/ 870599 w 1305564"/>
                <a:gd name="csY172" fmla="*/ 196946 h 1174504"/>
                <a:gd name="csX173" fmla="*/ 849092 w 1305564"/>
                <a:gd name="csY173" fmla="*/ 203450 h 1174504"/>
                <a:gd name="csX174" fmla="*/ 818583 w 1305564"/>
                <a:gd name="csY174" fmla="*/ 225629 h 1174504"/>
                <a:gd name="csX175" fmla="*/ 742560 w 1305564"/>
                <a:gd name="csY175" fmla="*/ 256647 h 1174504"/>
                <a:gd name="csX176" fmla="*/ 724054 w 1305564"/>
                <a:gd name="csY176" fmla="*/ 274824 h 1174504"/>
                <a:gd name="csX177" fmla="*/ 712884 w 1305564"/>
                <a:gd name="csY177" fmla="*/ 277158 h 1174504"/>
                <a:gd name="csX178" fmla="*/ 707883 w 1305564"/>
                <a:gd name="csY178" fmla="*/ 283495 h 1174504"/>
                <a:gd name="csX179" fmla="*/ 712384 w 1305564"/>
                <a:gd name="csY179" fmla="*/ 307843 h 1174504"/>
                <a:gd name="csX180" fmla="*/ 701714 w 1305564"/>
                <a:gd name="csY180" fmla="*/ 309844 h 1174504"/>
                <a:gd name="csX181" fmla="*/ 696379 w 1305564"/>
                <a:gd name="csY181" fmla="*/ 323518 h 1174504"/>
                <a:gd name="csX182" fmla="*/ 688043 w 1305564"/>
                <a:gd name="csY182" fmla="*/ 319349 h 1174504"/>
                <a:gd name="csX183" fmla="*/ 671372 w 1305564"/>
                <a:gd name="csY183" fmla="*/ 324185 h 1174504"/>
                <a:gd name="csX184" fmla="*/ 670371 w 1305564"/>
                <a:gd name="csY184" fmla="*/ 334191 h 1174504"/>
                <a:gd name="csX185" fmla="*/ 661535 w 1305564"/>
                <a:gd name="csY185" fmla="*/ 339861 h 1174504"/>
                <a:gd name="csX186" fmla="*/ 665370 w 1305564"/>
                <a:gd name="csY186" fmla="*/ 358205 h 1174504"/>
                <a:gd name="csX187" fmla="*/ 636027 w 1305564"/>
                <a:gd name="csY187" fmla="*/ 397060 h 1174504"/>
                <a:gd name="csX188" fmla="*/ 626358 w 1305564"/>
                <a:gd name="csY188" fmla="*/ 397727 h 1174504"/>
                <a:gd name="csX189" fmla="*/ 618189 w 1305564"/>
                <a:gd name="csY189" fmla="*/ 410234 h 1174504"/>
                <a:gd name="csX190" fmla="*/ 584178 w 1305564"/>
                <a:gd name="csY190" fmla="*/ 424242 h 1174504"/>
                <a:gd name="csX191" fmla="*/ 570674 w 1305564"/>
                <a:gd name="csY191" fmla="*/ 435415 h 1174504"/>
                <a:gd name="csX192" fmla="*/ 560171 w 1305564"/>
                <a:gd name="csY192" fmla="*/ 456427 h 1174504"/>
                <a:gd name="csX193" fmla="*/ 536664 w 1305564"/>
                <a:gd name="csY193" fmla="*/ 475105 h 1174504"/>
                <a:gd name="csX194" fmla="*/ 524660 w 1305564"/>
                <a:gd name="csY194" fmla="*/ 478940 h 1174504"/>
                <a:gd name="csX195" fmla="*/ 522493 w 1305564"/>
                <a:gd name="csY195" fmla="*/ 486778 h 1174504"/>
                <a:gd name="csX196" fmla="*/ 498652 w 1305564"/>
                <a:gd name="csY196" fmla="*/ 493449 h 1174504"/>
                <a:gd name="csX197" fmla="*/ 485481 w 1305564"/>
                <a:gd name="csY197" fmla="*/ 503621 h 1174504"/>
                <a:gd name="csX198" fmla="*/ 476812 w 1305564"/>
                <a:gd name="csY198" fmla="*/ 502454 h 1174504"/>
                <a:gd name="csX199" fmla="*/ 478979 w 1305564"/>
                <a:gd name="csY199" fmla="*/ 524466 h 1174504"/>
                <a:gd name="csX200" fmla="*/ 491983 w 1305564"/>
                <a:gd name="csY200" fmla="*/ 556651 h 1174504"/>
                <a:gd name="csX201" fmla="*/ 468976 w 1305564"/>
                <a:gd name="csY201" fmla="*/ 571993 h 1174504"/>
                <a:gd name="csX202" fmla="*/ 458307 w 1305564"/>
                <a:gd name="csY202" fmla="*/ 587502 h 1174504"/>
                <a:gd name="csX203" fmla="*/ 431965 w 1305564"/>
                <a:gd name="csY203" fmla="*/ 610015 h 1174504"/>
                <a:gd name="csX204" fmla="*/ 389285 w 1305564"/>
                <a:gd name="csY204" fmla="*/ 630860 h 1174504"/>
                <a:gd name="csX205" fmla="*/ 383950 w 1305564"/>
                <a:gd name="csY205" fmla="*/ 640032 h 1174504"/>
                <a:gd name="csX206" fmla="*/ 371613 w 1305564"/>
                <a:gd name="csY206" fmla="*/ 637364 h 1174504"/>
                <a:gd name="csX207" fmla="*/ 360277 w 1305564"/>
                <a:gd name="csY207" fmla="*/ 648037 h 1174504"/>
                <a:gd name="csX208" fmla="*/ 349273 w 1305564"/>
                <a:gd name="csY208" fmla="*/ 646203 h 1174504"/>
                <a:gd name="csX209" fmla="*/ 346106 w 1305564"/>
                <a:gd name="csY209" fmla="*/ 635030 h 1174504"/>
                <a:gd name="csX210" fmla="*/ 372614 w 1305564"/>
                <a:gd name="csY210" fmla="*/ 594006 h 1174504"/>
                <a:gd name="csX211" fmla="*/ 392286 w 1305564"/>
                <a:gd name="csY211" fmla="*/ 545979 h 1174504"/>
                <a:gd name="csX212" fmla="*/ 403123 w 1305564"/>
                <a:gd name="csY212" fmla="*/ 537140 h 1174504"/>
                <a:gd name="csX213" fmla="*/ 416961 w 1305564"/>
                <a:gd name="csY213" fmla="*/ 510792 h 1174504"/>
                <a:gd name="csX214" fmla="*/ 414126 w 1305564"/>
                <a:gd name="csY214" fmla="*/ 499952 h 1174504"/>
                <a:gd name="csX215" fmla="*/ 420628 w 1305564"/>
                <a:gd name="csY215" fmla="*/ 492115 h 1174504"/>
                <a:gd name="csX216" fmla="*/ 419295 w 1305564"/>
                <a:gd name="csY216" fmla="*/ 477106 h 1174504"/>
                <a:gd name="csX217" fmla="*/ 424129 w 1305564"/>
                <a:gd name="csY217" fmla="*/ 466433 h 1174504"/>
                <a:gd name="csX218" fmla="*/ 408958 w 1305564"/>
                <a:gd name="csY218" fmla="*/ 440585 h 1174504"/>
                <a:gd name="csX219" fmla="*/ 388619 w 1305564"/>
                <a:gd name="csY219" fmla="*/ 425243 h 1174504"/>
                <a:gd name="csX220" fmla="*/ 397621 w 1305564"/>
                <a:gd name="csY220" fmla="*/ 422241 h 1174504"/>
                <a:gd name="csX221" fmla="*/ 401456 w 1305564"/>
                <a:gd name="csY221" fmla="*/ 411735 h 1174504"/>
                <a:gd name="csX222" fmla="*/ 394620 w 1305564"/>
                <a:gd name="csY222" fmla="*/ 401563 h 1174504"/>
                <a:gd name="csX223" fmla="*/ 381283 w 1305564"/>
                <a:gd name="csY223" fmla="*/ 398561 h 1174504"/>
                <a:gd name="csX224" fmla="*/ 411125 w 1305564"/>
                <a:gd name="csY224" fmla="*/ 374714 h 1174504"/>
                <a:gd name="csX225" fmla="*/ 433466 w 1305564"/>
                <a:gd name="csY225" fmla="*/ 369044 h 1174504"/>
                <a:gd name="csX226" fmla="*/ 442468 w 1305564"/>
                <a:gd name="csY226" fmla="*/ 357204 h 1174504"/>
                <a:gd name="csX227" fmla="*/ 450804 w 1305564"/>
                <a:gd name="csY227" fmla="*/ 354202 h 1174504"/>
                <a:gd name="csX228" fmla="*/ 453305 w 1305564"/>
                <a:gd name="csY228" fmla="*/ 359539 h 1174504"/>
                <a:gd name="csX229" fmla="*/ 458473 w 1305564"/>
                <a:gd name="csY229" fmla="*/ 358038 h 1174504"/>
                <a:gd name="csX230" fmla="*/ 467143 w 1305564"/>
                <a:gd name="csY230" fmla="*/ 345864 h 1174504"/>
                <a:gd name="csX231" fmla="*/ 480980 w 1305564"/>
                <a:gd name="csY231" fmla="*/ 339027 h 1174504"/>
                <a:gd name="csX232" fmla="*/ 481647 w 1305564"/>
                <a:gd name="csY232" fmla="*/ 333524 h 1174504"/>
                <a:gd name="csX233" fmla="*/ 496818 w 1305564"/>
                <a:gd name="csY233" fmla="*/ 326520 h 1174504"/>
                <a:gd name="csX234" fmla="*/ 504154 w 1305564"/>
                <a:gd name="csY234" fmla="*/ 317348 h 1174504"/>
                <a:gd name="csX235" fmla="*/ 514157 w 1305564"/>
                <a:gd name="csY235" fmla="*/ 315680 h 1174504"/>
                <a:gd name="csX236" fmla="*/ 543999 w 1305564"/>
                <a:gd name="csY236" fmla="*/ 289165 h 1174504"/>
                <a:gd name="csX237" fmla="*/ 574009 w 1305564"/>
                <a:gd name="csY237" fmla="*/ 280827 h 1174504"/>
                <a:gd name="csX238" fmla="*/ 609186 w 1305564"/>
                <a:gd name="csY238" fmla="*/ 254145 h 1174504"/>
                <a:gd name="csX239" fmla="*/ 648365 w 1305564"/>
                <a:gd name="csY239" fmla="*/ 232966 h 1174504"/>
                <a:gd name="csX240" fmla="*/ 667370 w 1305564"/>
                <a:gd name="csY240" fmla="*/ 226463 h 1174504"/>
                <a:gd name="csX241" fmla="*/ 708550 w 1305564"/>
                <a:gd name="csY241" fmla="*/ 229464 h 1174504"/>
                <a:gd name="csX242" fmla="*/ 716885 w 1305564"/>
                <a:gd name="csY242" fmla="*/ 225962 h 1174504"/>
                <a:gd name="csX243" fmla="*/ 726055 w 1305564"/>
                <a:gd name="csY243" fmla="*/ 202116 h 1174504"/>
                <a:gd name="csX244" fmla="*/ 745061 w 1305564"/>
                <a:gd name="csY244" fmla="*/ 183938 h 1174504"/>
                <a:gd name="csX245" fmla="*/ 744060 w 1305564"/>
                <a:gd name="csY245" fmla="*/ 191609 h 1174504"/>
                <a:gd name="csX246" fmla="*/ 760899 w 1305564"/>
                <a:gd name="csY246" fmla="*/ 195112 h 1174504"/>
                <a:gd name="csX247" fmla="*/ 779238 w 1305564"/>
                <a:gd name="csY247" fmla="*/ 186607 h 1174504"/>
                <a:gd name="csX248" fmla="*/ 806579 w 1305564"/>
                <a:gd name="csY248" fmla="*/ 161426 h 1174504"/>
                <a:gd name="csX249" fmla="*/ 802578 w 1305564"/>
                <a:gd name="csY249" fmla="*/ 127406 h 1174504"/>
                <a:gd name="csX250" fmla="*/ 794076 w 1305564"/>
                <a:gd name="csY250" fmla="*/ 104560 h 1174504"/>
                <a:gd name="csX251" fmla="*/ 786573 w 1305564"/>
                <a:gd name="csY251" fmla="*/ 97723 h 1174504"/>
                <a:gd name="csX252" fmla="*/ 763900 w 1305564"/>
                <a:gd name="csY252" fmla="*/ 95221 h 1174504"/>
                <a:gd name="csX253" fmla="*/ 742727 w 1305564"/>
                <a:gd name="csY253" fmla="*/ 106561 h 1174504"/>
                <a:gd name="csX254" fmla="*/ 724054 w 1305564"/>
                <a:gd name="csY254" fmla="*/ 106394 h 1174504"/>
                <a:gd name="csX255" fmla="*/ 724054 w 1305564"/>
                <a:gd name="csY255" fmla="*/ 106394 h 1174504"/>
                <a:gd name="csX256" fmla="*/ 729556 w 1305564"/>
                <a:gd name="csY256" fmla="*/ 79546 h 1174504"/>
                <a:gd name="csX257" fmla="*/ 740893 w 1305564"/>
                <a:gd name="csY257" fmla="*/ 58700 h 1174504"/>
                <a:gd name="csX258" fmla="*/ 768401 w 1305564"/>
                <a:gd name="csY258" fmla="*/ 27683 h 1174504"/>
                <a:gd name="csX259" fmla="*/ 773903 w 1305564"/>
                <a:gd name="csY259" fmla="*/ 4669 h 11745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</a:cxnLst>
              <a:rect l="l" t="t" r="r" b="b"/>
              <a:pathLst>
                <a:path w="1305564" h="1174504">
                  <a:moveTo>
                    <a:pt x="272416" y="827306"/>
                  </a:moveTo>
                  <a:lnTo>
                    <a:pt x="279419" y="829974"/>
                  </a:lnTo>
                  <a:lnTo>
                    <a:pt x="284920" y="843148"/>
                  </a:lnTo>
                  <a:lnTo>
                    <a:pt x="280919" y="852487"/>
                  </a:lnTo>
                  <a:lnTo>
                    <a:pt x="286754" y="863994"/>
                  </a:lnTo>
                  <a:lnTo>
                    <a:pt x="269082" y="875333"/>
                  </a:lnTo>
                  <a:lnTo>
                    <a:pt x="236405" y="853821"/>
                  </a:lnTo>
                  <a:lnTo>
                    <a:pt x="205229" y="842481"/>
                  </a:lnTo>
                  <a:lnTo>
                    <a:pt x="205396" y="828974"/>
                  </a:lnTo>
                  <a:lnTo>
                    <a:pt x="229070" y="824304"/>
                  </a:lnTo>
                  <a:lnTo>
                    <a:pt x="256745" y="827473"/>
                  </a:lnTo>
                  <a:lnTo>
                    <a:pt x="265914" y="822637"/>
                  </a:lnTo>
                  <a:lnTo>
                    <a:pt x="272416" y="827306"/>
                  </a:lnTo>
                  <a:close/>
                  <a:moveTo>
                    <a:pt x="194893" y="473604"/>
                  </a:moveTo>
                  <a:lnTo>
                    <a:pt x="195726" y="483276"/>
                  </a:lnTo>
                  <a:lnTo>
                    <a:pt x="213899" y="491781"/>
                  </a:lnTo>
                  <a:lnTo>
                    <a:pt x="208397" y="523466"/>
                  </a:lnTo>
                  <a:lnTo>
                    <a:pt x="211731" y="531637"/>
                  </a:lnTo>
                  <a:lnTo>
                    <a:pt x="205729" y="538141"/>
                  </a:lnTo>
                  <a:lnTo>
                    <a:pt x="207397" y="551982"/>
                  </a:lnTo>
                  <a:lnTo>
                    <a:pt x="221067" y="556318"/>
                  </a:lnTo>
                  <a:lnTo>
                    <a:pt x="225235" y="547980"/>
                  </a:lnTo>
                  <a:lnTo>
                    <a:pt x="230404" y="549147"/>
                  </a:lnTo>
                  <a:lnTo>
                    <a:pt x="238740" y="539808"/>
                  </a:lnTo>
                  <a:lnTo>
                    <a:pt x="239573" y="553316"/>
                  </a:lnTo>
                  <a:lnTo>
                    <a:pt x="226402" y="566824"/>
                  </a:lnTo>
                  <a:lnTo>
                    <a:pt x="201895" y="574662"/>
                  </a:lnTo>
                  <a:lnTo>
                    <a:pt x="184390" y="571160"/>
                  </a:lnTo>
                  <a:lnTo>
                    <a:pt x="119536" y="595007"/>
                  </a:lnTo>
                  <a:lnTo>
                    <a:pt x="92528" y="591004"/>
                  </a:lnTo>
                  <a:lnTo>
                    <a:pt x="88194" y="598342"/>
                  </a:lnTo>
                  <a:lnTo>
                    <a:pt x="68354" y="595340"/>
                  </a:lnTo>
                  <a:lnTo>
                    <a:pt x="51516" y="602844"/>
                  </a:lnTo>
                  <a:lnTo>
                    <a:pt x="26508" y="580332"/>
                  </a:lnTo>
                  <a:lnTo>
                    <a:pt x="0" y="572994"/>
                  </a:lnTo>
                  <a:lnTo>
                    <a:pt x="4335" y="547813"/>
                  </a:lnTo>
                  <a:lnTo>
                    <a:pt x="82692" y="497117"/>
                  </a:lnTo>
                  <a:lnTo>
                    <a:pt x="122204" y="495450"/>
                  </a:lnTo>
                  <a:lnTo>
                    <a:pt x="162383" y="472937"/>
                  </a:lnTo>
                  <a:lnTo>
                    <a:pt x="192892" y="469768"/>
                  </a:lnTo>
                  <a:lnTo>
                    <a:pt x="194893" y="473604"/>
                  </a:lnTo>
                  <a:close/>
                  <a:moveTo>
                    <a:pt x="1133012" y="280994"/>
                  </a:moveTo>
                  <a:lnTo>
                    <a:pt x="1139014" y="285663"/>
                  </a:lnTo>
                  <a:lnTo>
                    <a:pt x="1141848" y="301172"/>
                  </a:lnTo>
                  <a:lnTo>
                    <a:pt x="1151185" y="316014"/>
                  </a:lnTo>
                  <a:lnTo>
                    <a:pt x="1137680" y="319016"/>
                  </a:lnTo>
                  <a:lnTo>
                    <a:pt x="1131345" y="326853"/>
                  </a:lnTo>
                  <a:lnTo>
                    <a:pt x="1134513" y="338193"/>
                  </a:lnTo>
                  <a:lnTo>
                    <a:pt x="1146516" y="352368"/>
                  </a:lnTo>
                  <a:lnTo>
                    <a:pt x="1224207" y="396727"/>
                  </a:lnTo>
                  <a:lnTo>
                    <a:pt x="1261552" y="409901"/>
                  </a:lnTo>
                  <a:lnTo>
                    <a:pt x="1293728" y="415237"/>
                  </a:lnTo>
                  <a:lnTo>
                    <a:pt x="1293728" y="415237"/>
                  </a:lnTo>
                  <a:lnTo>
                    <a:pt x="1305565" y="441586"/>
                  </a:lnTo>
                  <a:lnTo>
                    <a:pt x="1296562" y="473104"/>
                  </a:lnTo>
                  <a:lnTo>
                    <a:pt x="1282725" y="487945"/>
                  </a:lnTo>
                  <a:lnTo>
                    <a:pt x="1245213" y="509791"/>
                  </a:lnTo>
                  <a:lnTo>
                    <a:pt x="1214871" y="548647"/>
                  </a:lnTo>
                  <a:lnTo>
                    <a:pt x="1198699" y="581832"/>
                  </a:lnTo>
                  <a:lnTo>
                    <a:pt x="1206868" y="601344"/>
                  </a:lnTo>
                  <a:lnTo>
                    <a:pt x="1254716" y="633195"/>
                  </a:lnTo>
                  <a:lnTo>
                    <a:pt x="1258217" y="658209"/>
                  </a:lnTo>
                  <a:lnTo>
                    <a:pt x="1252716" y="689227"/>
                  </a:lnTo>
                  <a:lnTo>
                    <a:pt x="1288060" y="742924"/>
                  </a:lnTo>
                  <a:lnTo>
                    <a:pt x="1294895" y="760768"/>
                  </a:lnTo>
                  <a:lnTo>
                    <a:pt x="1294395" y="780946"/>
                  </a:lnTo>
                  <a:lnTo>
                    <a:pt x="1282891" y="786616"/>
                  </a:lnTo>
                  <a:lnTo>
                    <a:pt x="1287393" y="795621"/>
                  </a:lnTo>
                  <a:lnTo>
                    <a:pt x="1282558" y="816466"/>
                  </a:lnTo>
                  <a:lnTo>
                    <a:pt x="1283725" y="852654"/>
                  </a:lnTo>
                  <a:lnTo>
                    <a:pt x="1267387" y="877501"/>
                  </a:lnTo>
                  <a:lnTo>
                    <a:pt x="1184195" y="926696"/>
                  </a:lnTo>
                  <a:lnTo>
                    <a:pt x="1136680" y="979393"/>
                  </a:lnTo>
                  <a:lnTo>
                    <a:pt x="1127511" y="982895"/>
                  </a:lnTo>
                  <a:lnTo>
                    <a:pt x="1098335" y="981894"/>
                  </a:lnTo>
                  <a:lnTo>
                    <a:pt x="1064992" y="965218"/>
                  </a:lnTo>
                  <a:lnTo>
                    <a:pt x="1020478" y="953378"/>
                  </a:lnTo>
                  <a:lnTo>
                    <a:pt x="971963" y="957214"/>
                  </a:lnTo>
                  <a:lnTo>
                    <a:pt x="912945" y="925862"/>
                  </a:lnTo>
                  <a:lnTo>
                    <a:pt x="870766" y="917524"/>
                  </a:lnTo>
                  <a:lnTo>
                    <a:pt x="849593" y="918525"/>
                  </a:lnTo>
                  <a:lnTo>
                    <a:pt x="794742" y="958214"/>
                  </a:lnTo>
                  <a:lnTo>
                    <a:pt x="736058" y="966052"/>
                  </a:lnTo>
                  <a:lnTo>
                    <a:pt x="721720" y="974724"/>
                  </a:lnTo>
                  <a:lnTo>
                    <a:pt x="679041" y="1034091"/>
                  </a:lnTo>
                  <a:lnTo>
                    <a:pt x="672038" y="1059772"/>
                  </a:lnTo>
                  <a:lnTo>
                    <a:pt x="674372" y="1084119"/>
                  </a:lnTo>
                  <a:lnTo>
                    <a:pt x="674372" y="1084119"/>
                  </a:lnTo>
                  <a:lnTo>
                    <a:pt x="614187" y="1101963"/>
                  </a:lnTo>
                  <a:lnTo>
                    <a:pt x="559171" y="1109968"/>
                  </a:lnTo>
                  <a:lnTo>
                    <a:pt x="491650" y="1135816"/>
                  </a:lnTo>
                  <a:lnTo>
                    <a:pt x="485648" y="1150157"/>
                  </a:lnTo>
                  <a:lnTo>
                    <a:pt x="471644" y="1143820"/>
                  </a:lnTo>
                  <a:lnTo>
                    <a:pt x="455806" y="1149824"/>
                  </a:lnTo>
                  <a:lnTo>
                    <a:pt x="429631" y="1144987"/>
                  </a:lnTo>
                  <a:lnTo>
                    <a:pt x="406958" y="1151325"/>
                  </a:lnTo>
                  <a:lnTo>
                    <a:pt x="397121" y="1166333"/>
                  </a:lnTo>
                  <a:lnTo>
                    <a:pt x="390786" y="1156661"/>
                  </a:lnTo>
                  <a:lnTo>
                    <a:pt x="385284" y="1156327"/>
                  </a:lnTo>
                  <a:lnTo>
                    <a:pt x="371613" y="1167834"/>
                  </a:lnTo>
                  <a:lnTo>
                    <a:pt x="334435" y="1170002"/>
                  </a:lnTo>
                  <a:lnTo>
                    <a:pt x="324932" y="1174504"/>
                  </a:lnTo>
                  <a:lnTo>
                    <a:pt x="311095" y="1172837"/>
                  </a:lnTo>
                  <a:lnTo>
                    <a:pt x="280252" y="1157662"/>
                  </a:lnTo>
                  <a:lnTo>
                    <a:pt x="275417" y="1150824"/>
                  </a:lnTo>
                  <a:lnTo>
                    <a:pt x="279252" y="1130813"/>
                  </a:lnTo>
                  <a:lnTo>
                    <a:pt x="288755" y="1120807"/>
                  </a:lnTo>
                  <a:lnTo>
                    <a:pt x="286254" y="1113636"/>
                  </a:lnTo>
                  <a:lnTo>
                    <a:pt x="292256" y="1106799"/>
                  </a:lnTo>
                  <a:lnTo>
                    <a:pt x="303593" y="1055436"/>
                  </a:lnTo>
                  <a:lnTo>
                    <a:pt x="325933" y="1037092"/>
                  </a:lnTo>
                  <a:lnTo>
                    <a:pt x="341938" y="992734"/>
                  </a:lnTo>
                  <a:lnTo>
                    <a:pt x="343438" y="969220"/>
                  </a:lnTo>
                  <a:lnTo>
                    <a:pt x="326600" y="901849"/>
                  </a:lnTo>
                  <a:lnTo>
                    <a:pt x="338270" y="888841"/>
                  </a:lnTo>
                  <a:lnTo>
                    <a:pt x="336936" y="866662"/>
                  </a:lnTo>
                  <a:lnTo>
                    <a:pt x="342938" y="846317"/>
                  </a:lnTo>
                  <a:lnTo>
                    <a:pt x="323765" y="827139"/>
                  </a:lnTo>
                  <a:lnTo>
                    <a:pt x="329934" y="820802"/>
                  </a:lnTo>
                  <a:lnTo>
                    <a:pt x="330768" y="802792"/>
                  </a:lnTo>
                  <a:lnTo>
                    <a:pt x="340437" y="776944"/>
                  </a:lnTo>
                  <a:lnTo>
                    <a:pt x="333102" y="764770"/>
                  </a:lnTo>
                  <a:lnTo>
                    <a:pt x="354108" y="690728"/>
                  </a:lnTo>
                  <a:lnTo>
                    <a:pt x="366445" y="677721"/>
                  </a:lnTo>
                  <a:lnTo>
                    <a:pt x="415293" y="684558"/>
                  </a:lnTo>
                  <a:lnTo>
                    <a:pt x="449971" y="670050"/>
                  </a:lnTo>
                  <a:lnTo>
                    <a:pt x="474978" y="631694"/>
                  </a:lnTo>
                  <a:lnTo>
                    <a:pt x="481147" y="597008"/>
                  </a:lnTo>
                  <a:lnTo>
                    <a:pt x="485148" y="592672"/>
                  </a:lnTo>
                  <a:lnTo>
                    <a:pt x="502320" y="592338"/>
                  </a:lnTo>
                  <a:lnTo>
                    <a:pt x="511656" y="580165"/>
                  </a:lnTo>
                  <a:lnTo>
                    <a:pt x="503820" y="554483"/>
                  </a:lnTo>
                  <a:lnTo>
                    <a:pt x="511823" y="544644"/>
                  </a:lnTo>
                  <a:lnTo>
                    <a:pt x="507488" y="533138"/>
                  </a:lnTo>
                  <a:lnTo>
                    <a:pt x="511323" y="514961"/>
                  </a:lnTo>
                  <a:lnTo>
                    <a:pt x="508155" y="509124"/>
                  </a:lnTo>
                  <a:lnTo>
                    <a:pt x="517324" y="505789"/>
                  </a:lnTo>
                  <a:lnTo>
                    <a:pt x="534330" y="511125"/>
                  </a:lnTo>
                  <a:lnTo>
                    <a:pt x="594515" y="484443"/>
                  </a:lnTo>
                  <a:lnTo>
                    <a:pt x="622523" y="435415"/>
                  </a:lnTo>
                  <a:lnTo>
                    <a:pt x="633527" y="430913"/>
                  </a:lnTo>
                  <a:lnTo>
                    <a:pt x="645697" y="433581"/>
                  </a:lnTo>
                  <a:lnTo>
                    <a:pt x="670538" y="401396"/>
                  </a:lnTo>
                  <a:lnTo>
                    <a:pt x="706549" y="370378"/>
                  </a:lnTo>
                  <a:lnTo>
                    <a:pt x="705382" y="358038"/>
                  </a:lnTo>
                  <a:lnTo>
                    <a:pt x="749895" y="323685"/>
                  </a:lnTo>
                  <a:lnTo>
                    <a:pt x="765400" y="321017"/>
                  </a:lnTo>
                  <a:lnTo>
                    <a:pt x="794742" y="329855"/>
                  </a:lnTo>
                  <a:lnTo>
                    <a:pt x="819417" y="326186"/>
                  </a:lnTo>
                  <a:lnTo>
                    <a:pt x="839756" y="329522"/>
                  </a:lnTo>
                  <a:lnTo>
                    <a:pt x="858095" y="320183"/>
                  </a:lnTo>
                  <a:lnTo>
                    <a:pt x="876934" y="337026"/>
                  </a:lnTo>
                  <a:lnTo>
                    <a:pt x="891772" y="341862"/>
                  </a:lnTo>
                  <a:lnTo>
                    <a:pt x="946789" y="333691"/>
                  </a:lnTo>
                  <a:lnTo>
                    <a:pt x="983633" y="287831"/>
                  </a:lnTo>
                  <a:lnTo>
                    <a:pt x="1028314" y="279827"/>
                  </a:lnTo>
                  <a:lnTo>
                    <a:pt x="1050987" y="295669"/>
                  </a:lnTo>
                  <a:lnTo>
                    <a:pt x="1063324" y="295169"/>
                  </a:lnTo>
                  <a:lnTo>
                    <a:pt x="1064992" y="289832"/>
                  </a:lnTo>
                  <a:lnTo>
                    <a:pt x="1118841" y="259482"/>
                  </a:lnTo>
                  <a:lnTo>
                    <a:pt x="1133012" y="280994"/>
                  </a:lnTo>
                  <a:close/>
                  <a:moveTo>
                    <a:pt x="773903" y="4669"/>
                  </a:moveTo>
                  <a:lnTo>
                    <a:pt x="837922" y="5503"/>
                  </a:lnTo>
                  <a:lnTo>
                    <a:pt x="873433" y="0"/>
                  </a:lnTo>
                  <a:lnTo>
                    <a:pt x="909611" y="7671"/>
                  </a:lnTo>
                  <a:lnTo>
                    <a:pt x="925116" y="17677"/>
                  </a:lnTo>
                  <a:lnTo>
                    <a:pt x="923782" y="31018"/>
                  </a:lnTo>
                  <a:lnTo>
                    <a:pt x="899941" y="73375"/>
                  </a:lnTo>
                  <a:lnTo>
                    <a:pt x="893439" y="98556"/>
                  </a:lnTo>
                  <a:lnTo>
                    <a:pt x="869765" y="147751"/>
                  </a:lnTo>
                  <a:lnTo>
                    <a:pt x="865097" y="180603"/>
                  </a:lnTo>
                  <a:lnTo>
                    <a:pt x="870599" y="196946"/>
                  </a:lnTo>
                  <a:lnTo>
                    <a:pt x="870599" y="196946"/>
                  </a:lnTo>
                  <a:lnTo>
                    <a:pt x="849092" y="203450"/>
                  </a:lnTo>
                  <a:lnTo>
                    <a:pt x="818583" y="225629"/>
                  </a:lnTo>
                  <a:lnTo>
                    <a:pt x="742560" y="256647"/>
                  </a:lnTo>
                  <a:lnTo>
                    <a:pt x="724054" y="274824"/>
                  </a:lnTo>
                  <a:lnTo>
                    <a:pt x="712884" y="277158"/>
                  </a:lnTo>
                  <a:lnTo>
                    <a:pt x="707883" y="283495"/>
                  </a:lnTo>
                  <a:lnTo>
                    <a:pt x="712384" y="307843"/>
                  </a:lnTo>
                  <a:lnTo>
                    <a:pt x="701714" y="309844"/>
                  </a:lnTo>
                  <a:lnTo>
                    <a:pt x="696379" y="323518"/>
                  </a:lnTo>
                  <a:lnTo>
                    <a:pt x="688043" y="319349"/>
                  </a:lnTo>
                  <a:lnTo>
                    <a:pt x="671372" y="324185"/>
                  </a:lnTo>
                  <a:lnTo>
                    <a:pt x="670371" y="334191"/>
                  </a:lnTo>
                  <a:lnTo>
                    <a:pt x="661535" y="339861"/>
                  </a:lnTo>
                  <a:lnTo>
                    <a:pt x="665370" y="358205"/>
                  </a:lnTo>
                  <a:lnTo>
                    <a:pt x="636027" y="397060"/>
                  </a:lnTo>
                  <a:lnTo>
                    <a:pt x="626358" y="397727"/>
                  </a:lnTo>
                  <a:lnTo>
                    <a:pt x="618189" y="410234"/>
                  </a:lnTo>
                  <a:lnTo>
                    <a:pt x="584178" y="424242"/>
                  </a:lnTo>
                  <a:lnTo>
                    <a:pt x="570674" y="435415"/>
                  </a:lnTo>
                  <a:lnTo>
                    <a:pt x="560171" y="456427"/>
                  </a:lnTo>
                  <a:lnTo>
                    <a:pt x="536664" y="475105"/>
                  </a:lnTo>
                  <a:lnTo>
                    <a:pt x="524660" y="478940"/>
                  </a:lnTo>
                  <a:lnTo>
                    <a:pt x="522493" y="486778"/>
                  </a:lnTo>
                  <a:lnTo>
                    <a:pt x="498652" y="493449"/>
                  </a:lnTo>
                  <a:lnTo>
                    <a:pt x="485481" y="503621"/>
                  </a:lnTo>
                  <a:lnTo>
                    <a:pt x="476812" y="502454"/>
                  </a:lnTo>
                  <a:lnTo>
                    <a:pt x="478979" y="524466"/>
                  </a:lnTo>
                  <a:lnTo>
                    <a:pt x="491983" y="556651"/>
                  </a:lnTo>
                  <a:lnTo>
                    <a:pt x="468976" y="571993"/>
                  </a:lnTo>
                  <a:lnTo>
                    <a:pt x="458307" y="587502"/>
                  </a:lnTo>
                  <a:lnTo>
                    <a:pt x="431965" y="610015"/>
                  </a:lnTo>
                  <a:lnTo>
                    <a:pt x="389285" y="630860"/>
                  </a:lnTo>
                  <a:lnTo>
                    <a:pt x="383950" y="640032"/>
                  </a:lnTo>
                  <a:lnTo>
                    <a:pt x="371613" y="637364"/>
                  </a:lnTo>
                  <a:lnTo>
                    <a:pt x="360277" y="648037"/>
                  </a:lnTo>
                  <a:lnTo>
                    <a:pt x="349273" y="646203"/>
                  </a:lnTo>
                  <a:lnTo>
                    <a:pt x="346106" y="635030"/>
                  </a:lnTo>
                  <a:lnTo>
                    <a:pt x="372614" y="594006"/>
                  </a:lnTo>
                  <a:lnTo>
                    <a:pt x="392286" y="545979"/>
                  </a:lnTo>
                  <a:lnTo>
                    <a:pt x="403123" y="537140"/>
                  </a:lnTo>
                  <a:lnTo>
                    <a:pt x="416961" y="510792"/>
                  </a:lnTo>
                  <a:lnTo>
                    <a:pt x="414126" y="499952"/>
                  </a:lnTo>
                  <a:lnTo>
                    <a:pt x="420628" y="492115"/>
                  </a:lnTo>
                  <a:lnTo>
                    <a:pt x="419295" y="477106"/>
                  </a:lnTo>
                  <a:lnTo>
                    <a:pt x="424129" y="466433"/>
                  </a:lnTo>
                  <a:lnTo>
                    <a:pt x="408958" y="440585"/>
                  </a:lnTo>
                  <a:lnTo>
                    <a:pt x="388619" y="425243"/>
                  </a:lnTo>
                  <a:lnTo>
                    <a:pt x="397621" y="422241"/>
                  </a:lnTo>
                  <a:lnTo>
                    <a:pt x="401456" y="411735"/>
                  </a:lnTo>
                  <a:lnTo>
                    <a:pt x="394620" y="401563"/>
                  </a:lnTo>
                  <a:lnTo>
                    <a:pt x="381283" y="398561"/>
                  </a:lnTo>
                  <a:lnTo>
                    <a:pt x="411125" y="374714"/>
                  </a:lnTo>
                  <a:lnTo>
                    <a:pt x="433466" y="369044"/>
                  </a:lnTo>
                  <a:lnTo>
                    <a:pt x="442468" y="357204"/>
                  </a:lnTo>
                  <a:lnTo>
                    <a:pt x="450804" y="354202"/>
                  </a:lnTo>
                  <a:lnTo>
                    <a:pt x="453305" y="359539"/>
                  </a:lnTo>
                  <a:lnTo>
                    <a:pt x="458473" y="358038"/>
                  </a:lnTo>
                  <a:lnTo>
                    <a:pt x="467143" y="345864"/>
                  </a:lnTo>
                  <a:lnTo>
                    <a:pt x="480980" y="339027"/>
                  </a:lnTo>
                  <a:lnTo>
                    <a:pt x="481647" y="333524"/>
                  </a:lnTo>
                  <a:lnTo>
                    <a:pt x="496818" y="326520"/>
                  </a:lnTo>
                  <a:lnTo>
                    <a:pt x="504154" y="317348"/>
                  </a:lnTo>
                  <a:lnTo>
                    <a:pt x="514157" y="315680"/>
                  </a:lnTo>
                  <a:lnTo>
                    <a:pt x="543999" y="289165"/>
                  </a:lnTo>
                  <a:lnTo>
                    <a:pt x="574009" y="280827"/>
                  </a:lnTo>
                  <a:lnTo>
                    <a:pt x="609186" y="254145"/>
                  </a:lnTo>
                  <a:lnTo>
                    <a:pt x="648365" y="232966"/>
                  </a:lnTo>
                  <a:lnTo>
                    <a:pt x="667370" y="226463"/>
                  </a:lnTo>
                  <a:lnTo>
                    <a:pt x="708550" y="229464"/>
                  </a:lnTo>
                  <a:lnTo>
                    <a:pt x="716885" y="225962"/>
                  </a:lnTo>
                  <a:lnTo>
                    <a:pt x="726055" y="202116"/>
                  </a:lnTo>
                  <a:lnTo>
                    <a:pt x="745061" y="183938"/>
                  </a:lnTo>
                  <a:lnTo>
                    <a:pt x="744060" y="191609"/>
                  </a:lnTo>
                  <a:lnTo>
                    <a:pt x="760899" y="195112"/>
                  </a:lnTo>
                  <a:lnTo>
                    <a:pt x="779238" y="186607"/>
                  </a:lnTo>
                  <a:lnTo>
                    <a:pt x="806579" y="161426"/>
                  </a:lnTo>
                  <a:lnTo>
                    <a:pt x="802578" y="127406"/>
                  </a:lnTo>
                  <a:lnTo>
                    <a:pt x="794076" y="104560"/>
                  </a:lnTo>
                  <a:lnTo>
                    <a:pt x="786573" y="97723"/>
                  </a:lnTo>
                  <a:lnTo>
                    <a:pt x="763900" y="95221"/>
                  </a:lnTo>
                  <a:lnTo>
                    <a:pt x="742727" y="106561"/>
                  </a:lnTo>
                  <a:lnTo>
                    <a:pt x="724054" y="106394"/>
                  </a:lnTo>
                  <a:lnTo>
                    <a:pt x="724054" y="106394"/>
                  </a:lnTo>
                  <a:lnTo>
                    <a:pt x="729556" y="79546"/>
                  </a:lnTo>
                  <a:lnTo>
                    <a:pt x="740893" y="58700"/>
                  </a:lnTo>
                  <a:lnTo>
                    <a:pt x="768401" y="27683"/>
                  </a:lnTo>
                  <a:lnTo>
                    <a:pt x="773903" y="4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2" name="Serbest Form 31">
              <a:extLst>
                <a:ext uri="{FF2B5EF4-FFF2-40B4-BE49-F238E27FC236}">
                  <a16:creationId xmlns:a16="http://schemas.microsoft.com/office/drawing/2014/main" id="{AC419C3B-2DFD-1D1F-AE1C-D75DB89823A3}"/>
                </a:ext>
              </a:extLst>
            </p:cNvPr>
            <p:cNvSpPr/>
            <p:nvPr/>
          </p:nvSpPr>
          <p:spPr>
            <a:xfrm>
              <a:off x="7138800" y="3570471"/>
              <a:ext cx="1260384" cy="813965"/>
            </a:xfrm>
            <a:custGeom>
              <a:avLst/>
              <a:gdLst>
                <a:gd name="csX0" fmla="*/ 417461 w 1260384"/>
                <a:gd name="csY0" fmla="*/ 3169 h 813965"/>
                <a:gd name="csX1" fmla="*/ 455306 w 1260384"/>
                <a:gd name="csY1" fmla="*/ 7171 h 813965"/>
                <a:gd name="csX2" fmla="*/ 466143 w 1260384"/>
                <a:gd name="csY2" fmla="*/ 15175 h 813965"/>
                <a:gd name="csX3" fmla="*/ 489649 w 1260384"/>
                <a:gd name="csY3" fmla="*/ 44025 h 813965"/>
                <a:gd name="csX4" fmla="*/ 493984 w 1260384"/>
                <a:gd name="csY4" fmla="*/ 72541 h 813965"/>
                <a:gd name="csX5" fmla="*/ 512990 w 1260384"/>
                <a:gd name="csY5" fmla="*/ 89718 h 813965"/>
                <a:gd name="csX6" fmla="*/ 527828 w 1260384"/>
                <a:gd name="csY6" fmla="*/ 91719 h 813965"/>
                <a:gd name="csX7" fmla="*/ 550668 w 1260384"/>
                <a:gd name="csY7" fmla="*/ 83881 h 813965"/>
                <a:gd name="csX8" fmla="*/ 586179 w 1260384"/>
                <a:gd name="csY8" fmla="*/ 83715 h 813965"/>
                <a:gd name="csX9" fmla="*/ 656701 w 1260384"/>
                <a:gd name="csY9" fmla="*/ 111230 h 813965"/>
                <a:gd name="csX10" fmla="*/ 669705 w 1260384"/>
                <a:gd name="csY10" fmla="*/ 127906 h 813965"/>
                <a:gd name="csX11" fmla="*/ 689877 w 1260384"/>
                <a:gd name="csY11" fmla="*/ 132576 h 813965"/>
                <a:gd name="csX12" fmla="*/ 708216 w 1260384"/>
                <a:gd name="csY12" fmla="*/ 130575 h 813965"/>
                <a:gd name="csX13" fmla="*/ 731557 w 1260384"/>
                <a:gd name="csY13" fmla="*/ 113565 h 813965"/>
                <a:gd name="csX14" fmla="*/ 750396 w 1260384"/>
                <a:gd name="csY14" fmla="*/ 109062 h 813965"/>
                <a:gd name="csX15" fmla="*/ 770068 w 1260384"/>
                <a:gd name="csY15" fmla="*/ 87383 h 813965"/>
                <a:gd name="csX16" fmla="*/ 791242 w 1260384"/>
                <a:gd name="csY16" fmla="*/ 77711 h 813965"/>
                <a:gd name="csX17" fmla="*/ 804912 w 1260384"/>
                <a:gd name="csY17" fmla="*/ 83715 h 813965"/>
                <a:gd name="csX18" fmla="*/ 831420 w 1260384"/>
                <a:gd name="csY18" fmla="*/ 118234 h 813965"/>
                <a:gd name="csX19" fmla="*/ 860596 w 1260384"/>
                <a:gd name="csY19" fmla="*/ 123571 h 813965"/>
                <a:gd name="csX20" fmla="*/ 970963 w 1260384"/>
                <a:gd name="csY20" fmla="*/ 96889 h 813965"/>
                <a:gd name="csX21" fmla="*/ 1018311 w 1260384"/>
                <a:gd name="csY21" fmla="*/ 68539 h 813965"/>
                <a:gd name="csX22" fmla="*/ 1052988 w 1260384"/>
                <a:gd name="csY22" fmla="*/ 58533 h 813965"/>
                <a:gd name="csX23" fmla="*/ 1058490 w 1260384"/>
                <a:gd name="csY23" fmla="*/ 67539 h 813965"/>
                <a:gd name="csX24" fmla="*/ 1054989 w 1260384"/>
                <a:gd name="csY24" fmla="*/ 90218 h 813965"/>
                <a:gd name="csX25" fmla="*/ 1035983 w 1260384"/>
                <a:gd name="csY25" fmla="*/ 136078 h 813965"/>
                <a:gd name="csX26" fmla="*/ 1009141 w 1260384"/>
                <a:gd name="csY26" fmla="*/ 174100 h 813965"/>
                <a:gd name="csX27" fmla="*/ 1006807 w 1260384"/>
                <a:gd name="csY27" fmla="*/ 186940 h 813965"/>
                <a:gd name="csX28" fmla="*/ 1011142 w 1260384"/>
                <a:gd name="csY28" fmla="*/ 200948 h 813965"/>
                <a:gd name="csX29" fmla="*/ 1048820 w 1260384"/>
                <a:gd name="csY29" fmla="*/ 254645 h 813965"/>
                <a:gd name="csX30" fmla="*/ 1077829 w 1260384"/>
                <a:gd name="csY30" fmla="*/ 279660 h 813965"/>
                <a:gd name="csX31" fmla="*/ 1141015 w 1260384"/>
                <a:gd name="csY31" fmla="*/ 291000 h 813965"/>
                <a:gd name="csX32" fmla="*/ 1179693 w 1260384"/>
                <a:gd name="csY32" fmla="*/ 309510 h 813965"/>
                <a:gd name="csX33" fmla="*/ 1204034 w 1260384"/>
                <a:gd name="csY33" fmla="*/ 314680 h 813965"/>
                <a:gd name="csX34" fmla="*/ 1204034 w 1260384"/>
                <a:gd name="csY34" fmla="*/ 314680 h 813965"/>
                <a:gd name="csX35" fmla="*/ 1205201 w 1260384"/>
                <a:gd name="csY35" fmla="*/ 347198 h 813965"/>
                <a:gd name="csX36" fmla="*/ 1191864 w 1260384"/>
                <a:gd name="csY36" fmla="*/ 382385 h 813965"/>
                <a:gd name="csX37" fmla="*/ 1190030 w 1260384"/>
                <a:gd name="csY37" fmla="*/ 403064 h 813965"/>
                <a:gd name="csX38" fmla="*/ 1200700 w 1260384"/>
                <a:gd name="csY38" fmla="*/ 421074 h 813965"/>
                <a:gd name="csX39" fmla="*/ 1244713 w 1260384"/>
                <a:gd name="csY39" fmla="*/ 445921 h 813965"/>
                <a:gd name="csX40" fmla="*/ 1254216 w 1260384"/>
                <a:gd name="csY40" fmla="*/ 458929 h 813965"/>
                <a:gd name="csX41" fmla="*/ 1233710 w 1260384"/>
                <a:gd name="csY41" fmla="*/ 503955 h 813965"/>
                <a:gd name="csX42" fmla="*/ 1236544 w 1260384"/>
                <a:gd name="csY42" fmla="*/ 530136 h 813965"/>
                <a:gd name="csX43" fmla="*/ 1244546 w 1260384"/>
                <a:gd name="csY43" fmla="*/ 548147 h 813965"/>
                <a:gd name="csX44" fmla="*/ 1230709 w 1260384"/>
                <a:gd name="csY44" fmla="*/ 579665 h 813965"/>
                <a:gd name="csX45" fmla="*/ 1234710 w 1260384"/>
                <a:gd name="csY45" fmla="*/ 590838 h 813965"/>
                <a:gd name="csX46" fmla="*/ 1255550 w 1260384"/>
                <a:gd name="csY46" fmla="*/ 607180 h 813965"/>
                <a:gd name="csX47" fmla="*/ 1260385 w 1260384"/>
                <a:gd name="csY47" fmla="*/ 667548 h 813965"/>
                <a:gd name="csX48" fmla="*/ 1204701 w 1260384"/>
                <a:gd name="csY48" fmla="*/ 761935 h 813965"/>
                <a:gd name="csX49" fmla="*/ 1170857 w 1260384"/>
                <a:gd name="csY49" fmla="*/ 794954 h 813965"/>
                <a:gd name="csX50" fmla="*/ 1125510 w 1260384"/>
                <a:gd name="csY50" fmla="*/ 805960 h 813965"/>
                <a:gd name="csX51" fmla="*/ 1121509 w 1260384"/>
                <a:gd name="csY51" fmla="*/ 813965 h 813965"/>
                <a:gd name="csX52" fmla="*/ 1121509 w 1260384"/>
                <a:gd name="csY52" fmla="*/ 813965 h 813965"/>
                <a:gd name="csX53" fmla="*/ 1046319 w 1260384"/>
                <a:gd name="csY53" fmla="*/ 806628 h 813965"/>
                <a:gd name="csX54" fmla="*/ 1012309 w 1260384"/>
                <a:gd name="csY54" fmla="*/ 770774 h 813965"/>
                <a:gd name="csX55" fmla="*/ 951290 w 1260384"/>
                <a:gd name="csY55" fmla="*/ 759100 h 813965"/>
                <a:gd name="csX56" fmla="*/ 951290 w 1260384"/>
                <a:gd name="csY56" fmla="*/ 759100 h 813965"/>
                <a:gd name="csX57" fmla="*/ 949623 w 1260384"/>
                <a:gd name="csY57" fmla="*/ 747761 h 813965"/>
                <a:gd name="csX58" fmla="*/ 937953 w 1260384"/>
                <a:gd name="csY58" fmla="*/ 741757 h 813965"/>
                <a:gd name="csX59" fmla="*/ 890605 w 1260384"/>
                <a:gd name="csY59" fmla="*/ 738088 h 813965"/>
                <a:gd name="csX60" fmla="*/ 828419 w 1260384"/>
                <a:gd name="csY60" fmla="*/ 722746 h 813965"/>
                <a:gd name="csX61" fmla="*/ 771235 w 1260384"/>
                <a:gd name="csY61" fmla="*/ 729584 h 813965"/>
                <a:gd name="csX62" fmla="*/ 751563 w 1260384"/>
                <a:gd name="csY62" fmla="*/ 704736 h 813965"/>
                <a:gd name="csX63" fmla="*/ 708216 w 1260384"/>
                <a:gd name="csY63" fmla="*/ 696565 h 813965"/>
                <a:gd name="csX64" fmla="*/ 694712 w 1260384"/>
                <a:gd name="csY64" fmla="*/ 704236 h 813965"/>
                <a:gd name="csX65" fmla="*/ 681875 w 1260384"/>
                <a:gd name="csY65" fmla="*/ 738088 h 813965"/>
                <a:gd name="csX66" fmla="*/ 659368 w 1260384"/>
                <a:gd name="csY66" fmla="*/ 739756 h 813965"/>
                <a:gd name="csX67" fmla="*/ 643030 w 1260384"/>
                <a:gd name="csY67" fmla="*/ 757266 h 813965"/>
                <a:gd name="csX68" fmla="*/ 629692 w 1260384"/>
                <a:gd name="csY68" fmla="*/ 748428 h 813965"/>
                <a:gd name="csX69" fmla="*/ 597516 w 1260384"/>
                <a:gd name="csY69" fmla="*/ 698066 h 813965"/>
                <a:gd name="csX70" fmla="*/ 566673 w 1260384"/>
                <a:gd name="csY70" fmla="*/ 631361 h 813965"/>
                <a:gd name="csX71" fmla="*/ 521492 w 1260384"/>
                <a:gd name="csY71" fmla="*/ 618187 h 813965"/>
                <a:gd name="csX72" fmla="*/ 476979 w 1260384"/>
                <a:gd name="csY72" fmla="*/ 595507 h 813965"/>
                <a:gd name="csX73" fmla="*/ 414293 w 1260384"/>
                <a:gd name="csY73" fmla="*/ 595007 h 813965"/>
                <a:gd name="csX74" fmla="*/ 430132 w 1260384"/>
                <a:gd name="csY74" fmla="*/ 535306 h 813965"/>
                <a:gd name="csX75" fmla="*/ 419128 w 1260384"/>
                <a:gd name="csY75" fmla="*/ 509291 h 813965"/>
                <a:gd name="csX76" fmla="*/ 367612 w 1260384"/>
                <a:gd name="csY76" fmla="*/ 500286 h 813965"/>
                <a:gd name="csX77" fmla="*/ 337770 w 1260384"/>
                <a:gd name="csY77" fmla="*/ 489446 h 813965"/>
                <a:gd name="csX78" fmla="*/ 215399 w 1260384"/>
                <a:gd name="csY78" fmla="*/ 417405 h 813965"/>
                <a:gd name="csX79" fmla="*/ 192892 w 1260384"/>
                <a:gd name="csY79" fmla="*/ 415571 h 813965"/>
                <a:gd name="csX80" fmla="*/ 150046 w 1260384"/>
                <a:gd name="csY80" fmla="*/ 421908 h 813965"/>
                <a:gd name="csX81" fmla="*/ 150046 w 1260384"/>
                <a:gd name="csY81" fmla="*/ 421908 h 813965"/>
                <a:gd name="csX82" fmla="*/ 150046 w 1260384"/>
                <a:gd name="csY82" fmla="*/ 393391 h 813965"/>
                <a:gd name="csX83" fmla="*/ 167218 w 1260384"/>
                <a:gd name="csY83" fmla="*/ 340028 h 813965"/>
                <a:gd name="csX84" fmla="*/ 166051 w 1260384"/>
                <a:gd name="csY84" fmla="*/ 326687 h 813965"/>
                <a:gd name="csX85" fmla="*/ 114535 w 1260384"/>
                <a:gd name="csY85" fmla="*/ 248142 h 813965"/>
                <a:gd name="csX86" fmla="*/ 94696 w 1260384"/>
                <a:gd name="csY86" fmla="*/ 247141 h 813965"/>
                <a:gd name="csX87" fmla="*/ 49349 w 1260384"/>
                <a:gd name="csY87" fmla="*/ 258314 h 813965"/>
                <a:gd name="csX88" fmla="*/ 35344 w 1260384"/>
                <a:gd name="csY88" fmla="*/ 250143 h 813965"/>
                <a:gd name="csX89" fmla="*/ 30510 w 1260384"/>
                <a:gd name="csY89" fmla="*/ 233967 h 813965"/>
                <a:gd name="csX90" fmla="*/ 34511 w 1260384"/>
                <a:gd name="csY90" fmla="*/ 193110 h 813965"/>
                <a:gd name="csX91" fmla="*/ 7669 w 1260384"/>
                <a:gd name="csY91" fmla="*/ 125238 h 813965"/>
                <a:gd name="csX92" fmla="*/ 0 w 1260384"/>
                <a:gd name="csY92" fmla="*/ 78211 h 813965"/>
                <a:gd name="csX93" fmla="*/ 0 w 1260384"/>
                <a:gd name="csY93" fmla="*/ 78211 h 813965"/>
                <a:gd name="csX94" fmla="*/ 27342 w 1260384"/>
                <a:gd name="csY94" fmla="*/ 83548 h 813965"/>
                <a:gd name="csX95" fmla="*/ 61853 w 1260384"/>
                <a:gd name="csY95" fmla="*/ 82714 h 813965"/>
                <a:gd name="csX96" fmla="*/ 108533 w 1260384"/>
                <a:gd name="csY96" fmla="*/ 108729 h 813965"/>
                <a:gd name="csX97" fmla="*/ 158382 w 1260384"/>
                <a:gd name="csY97" fmla="*/ 110563 h 813965"/>
                <a:gd name="csX98" fmla="*/ 181889 w 1260384"/>
                <a:gd name="csY98" fmla="*/ 147918 h 813965"/>
                <a:gd name="csX99" fmla="*/ 197560 w 1260384"/>
                <a:gd name="csY99" fmla="*/ 145083 h 813965"/>
                <a:gd name="csX100" fmla="*/ 218067 w 1260384"/>
                <a:gd name="csY100" fmla="*/ 107228 h 813965"/>
                <a:gd name="csX101" fmla="*/ 227736 w 1260384"/>
                <a:gd name="csY101" fmla="*/ 105560 h 813965"/>
                <a:gd name="csX102" fmla="*/ 306260 w 1260384"/>
                <a:gd name="csY102" fmla="*/ 136245 h 813965"/>
                <a:gd name="csX103" fmla="*/ 311929 w 1260384"/>
                <a:gd name="csY103" fmla="*/ 133243 h 813965"/>
                <a:gd name="csX104" fmla="*/ 315930 w 1260384"/>
                <a:gd name="csY104" fmla="*/ 121069 h 813965"/>
                <a:gd name="csX105" fmla="*/ 323432 w 1260384"/>
                <a:gd name="csY105" fmla="*/ 64537 h 813965"/>
                <a:gd name="csX106" fmla="*/ 304426 w 1260384"/>
                <a:gd name="csY106" fmla="*/ 34520 h 813965"/>
                <a:gd name="csX107" fmla="*/ 306260 w 1260384"/>
                <a:gd name="csY107" fmla="*/ 21846 h 813965"/>
                <a:gd name="csX108" fmla="*/ 327600 w 1260384"/>
                <a:gd name="csY108" fmla="*/ 16009 h 813965"/>
                <a:gd name="csX109" fmla="*/ 378116 w 1260384"/>
                <a:gd name="csY109" fmla="*/ 21012 h 813965"/>
                <a:gd name="csX110" fmla="*/ 391120 w 1260384"/>
                <a:gd name="csY110" fmla="*/ 15175 h 813965"/>
                <a:gd name="csX111" fmla="*/ 401622 w 1260384"/>
                <a:gd name="csY111" fmla="*/ 0 h 8139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1260384" h="813965">
                  <a:moveTo>
                    <a:pt x="417461" y="3169"/>
                  </a:moveTo>
                  <a:lnTo>
                    <a:pt x="455306" y="7171"/>
                  </a:lnTo>
                  <a:lnTo>
                    <a:pt x="466143" y="15175"/>
                  </a:lnTo>
                  <a:lnTo>
                    <a:pt x="489649" y="44025"/>
                  </a:lnTo>
                  <a:lnTo>
                    <a:pt x="493984" y="72541"/>
                  </a:lnTo>
                  <a:lnTo>
                    <a:pt x="512990" y="89718"/>
                  </a:lnTo>
                  <a:lnTo>
                    <a:pt x="527828" y="91719"/>
                  </a:lnTo>
                  <a:lnTo>
                    <a:pt x="550668" y="83881"/>
                  </a:lnTo>
                  <a:lnTo>
                    <a:pt x="586179" y="83715"/>
                  </a:lnTo>
                  <a:lnTo>
                    <a:pt x="656701" y="111230"/>
                  </a:lnTo>
                  <a:lnTo>
                    <a:pt x="669705" y="127906"/>
                  </a:lnTo>
                  <a:lnTo>
                    <a:pt x="689877" y="132576"/>
                  </a:lnTo>
                  <a:lnTo>
                    <a:pt x="708216" y="130575"/>
                  </a:lnTo>
                  <a:lnTo>
                    <a:pt x="731557" y="113565"/>
                  </a:lnTo>
                  <a:lnTo>
                    <a:pt x="750396" y="109062"/>
                  </a:lnTo>
                  <a:lnTo>
                    <a:pt x="770068" y="87383"/>
                  </a:lnTo>
                  <a:lnTo>
                    <a:pt x="791242" y="77711"/>
                  </a:lnTo>
                  <a:lnTo>
                    <a:pt x="804912" y="83715"/>
                  </a:lnTo>
                  <a:lnTo>
                    <a:pt x="831420" y="118234"/>
                  </a:lnTo>
                  <a:lnTo>
                    <a:pt x="860596" y="123571"/>
                  </a:lnTo>
                  <a:lnTo>
                    <a:pt x="970963" y="96889"/>
                  </a:lnTo>
                  <a:lnTo>
                    <a:pt x="1018311" y="68539"/>
                  </a:lnTo>
                  <a:lnTo>
                    <a:pt x="1052988" y="58533"/>
                  </a:lnTo>
                  <a:lnTo>
                    <a:pt x="1058490" y="67539"/>
                  </a:lnTo>
                  <a:lnTo>
                    <a:pt x="1054989" y="90218"/>
                  </a:lnTo>
                  <a:lnTo>
                    <a:pt x="1035983" y="136078"/>
                  </a:lnTo>
                  <a:lnTo>
                    <a:pt x="1009141" y="174100"/>
                  </a:lnTo>
                  <a:lnTo>
                    <a:pt x="1006807" y="186940"/>
                  </a:lnTo>
                  <a:lnTo>
                    <a:pt x="1011142" y="200948"/>
                  </a:lnTo>
                  <a:lnTo>
                    <a:pt x="1048820" y="254645"/>
                  </a:lnTo>
                  <a:lnTo>
                    <a:pt x="1077829" y="279660"/>
                  </a:lnTo>
                  <a:lnTo>
                    <a:pt x="1141015" y="291000"/>
                  </a:lnTo>
                  <a:lnTo>
                    <a:pt x="1179693" y="309510"/>
                  </a:lnTo>
                  <a:lnTo>
                    <a:pt x="1204034" y="314680"/>
                  </a:lnTo>
                  <a:lnTo>
                    <a:pt x="1204034" y="314680"/>
                  </a:lnTo>
                  <a:lnTo>
                    <a:pt x="1205201" y="347198"/>
                  </a:lnTo>
                  <a:lnTo>
                    <a:pt x="1191864" y="382385"/>
                  </a:lnTo>
                  <a:lnTo>
                    <a:pt x="1190030" y="403064"/>
                  </a:lnTo>
                  <a:lnTo>
                    <a:pt x="1200700" y="421074"/>
                  </a:lnTo>
                  <a:lnTo>
                    <a:pt x="1244713" y="445921"/>
                  </a:lnTo>
                  <a:lnTo>
                    <a:pt x="1254216" y="458929"/>
                  </a:lnTo>
                  <a:lnTo>
                    <a:pt x="1233710" y="503955"/>
                  </a:lnTo>
                  <a:lnTo>
                    <a:pt x="1236544" y="530136"/>
                  </a:lnTo>
                  <a:lnTo>
                    <a:pt x="1244546" y="548147"/>
                  </a:lnTo>
                  <a:lnTo>
                    <a:pt x="1230709" y="579665"/>
                  </a:lnTo>
                  <a:lnTo>
                    <a:pt x="1234710" y="590838"/>
                  </a:lnTo>
                  <a:lnTo>
                    <a:pt x="1255550" y="607180"/>
                  </a:lnTo>
                  <a:lnTo>
                    <a:pt x="1260385" y="667548"/>
                  </a:lnTo>
                  <a:lnTo>
                    <a:pt x="1204701" y="761935"/>
                  </a:lnTo>
                  <a:lnTo>
                    <a:pt x="1170857" y="794954"/>
                  </a:lnTo>
                  <a:lnTo>
                    <a:pt x="1125510" y="805960"/>
                  </a:lnTo>
                  <a:lnTo>
                    <a:pt x="1121509" y="813965"/>
                  </a:lnTo>
                  <a:lnTo>
                    <a:pt x="1121509" y="813965"/>
                  </a:lnTo>
                  <a:lnTo>
                    <a:pt x="1046319" y="806628"/>
                  </a:lnTo>
                  <a:lnTo>
                    <a:pt x="1012309" y="770774"/>
                  </a:lnTo>
                  <a:lnTo>
                    <a:pt x="951290" y="759100"/>
                  </a:lnTo>
                  <a:lnTo>
                    <a:pt x="951290" y="759100"/>
                  </a:lnTo>
                  <a:lnTo>
                    <a:pt x="949623" y="747761"/>
                  </a:lnTo>
                  <a:lnTo>
                    <a:pt x="937953" y="741757"/>
                  </a:lnTo>
                  <a:lnTo>
                    <a:pt x="890605" y="738088"/>
                  </a:lnTo>
                  <a:lnTo>
                    <a:pt x="828419" y="722746"/>
                  </a:lnTo>
                  <a:lnTo>
                    <a:pt x="771235" y="729584"/>
                  </a:lnTo>
                  <a:lnTo>
                    <a:pt x="751563" y="704736"/>
                  </a:lnTo>
                  <a:lnTo>
                    <a:pt x="708216" y="696565"/>
                  </a:lnTo>
                  <a:lnTo>
                    <a:pt x="694712" y="704236"/>
                  </a:lnTo>
                  <a:lnTo>
                    <a:pt x="681875" y="738088"/>
                  </a:lnTo>
                  <a:lnTo>
                    <a:pt x="659368" y="739756"/>
                  </a:lnTo>
                  <a:lnTo>
                    <a:pt x="643030" y="757266"/>
                  </a:lnTo>
                  <a:lnTo>
                    <a:pt x="629692" y="748428"/>
                  </a:lnTo>
                  <a:lnTo>
                    <a:pt x="597516" y="698066"/>
                  </a:lnTo>
                  <a:lnTo>
                    <a:pt x="566673" y="631361"/>
                  </a:lnTo>
                  <a:lnTo>
                    <a:pt x="521492" y="618187"/>
                  </a:lnTo>
                  <a:lnTo>
                    <a:pt x="476979" y="595507"/>
                  </a:lnTo>
                  <a:lnTo>
                    <a:pt x="414293" y="595007"/>
                  </a:lnTo>
                  <a:lnTo>
                    <a:pt x="430132" y="535306"/>
                  </a:lnTo>
                  <a:lnTo>
                    <a:pt x="419128" y="509291"/>
                  </a:lnTo>
                  <a:lnTo>
                    <a:pt x="367612" y="500286"/>
                  </a:lnTo>
                  <a:lnTo>
                    <a:pt x="337770" y="489446"/>
                  </a:lnTo>
                  <a:lnTo>
                    <a:pt x="215399" y="417405"/>
                  </a:lnTo>
                  <a:lnTo>
                    <a:pt x="192892" y="415571"/>
                  </a:lnTo>
                  <a:lnTo>
                    <a:pt x="150046" y="421908"/>
                  </a:lnTo>
                  <a:lnTo>
                    <a:pt x="150046" y="421908"/>
                  </a:lnTo>
                  <a:lnTo>
                    <a:pt x="150046" y="393391"/>
                  </a:lnTo>
                  <a:lnTo>
                    <a:pt x="167218" y="340028"/>
                  </a:lnTo>
                  <a:lnTo>
                    <a:pt x="166051" y="326687"/>
                  </a:lnTo>
                  <a:lnTo>
                    <a:pt x="114535" y="248142"/>
                  </a:lnTo>
                  <a:lnTo>
                    <a:pt x="94696" y="247141"/>
                  </a:lnTo>
                  <a:lnTo>
                    <a:pt x="49349" y="258314"/>
                  </a:lnTo>
                  <a:lnTo>
                    <a:pt x="35344" y="250143"/>
                  </a:lnTo>
                  <a:lnTo>
                    <a:pt x="30510" y="233967"/>
                  </a:lnTo>
                  <a:lnTo>
                    <a:pt x="34511" y="193110"/>
                  </a:lnTo>
                  <a:lnTo>
                    <a:pt x="7669" y="125238"/>
                  </a:lnTo>
                  <a:lnTo>
                    <a:pt x="0" y="78211"/>
                  </a:lnTo>
                  <a:lnTo>
                    <a:pt x="0" y="78211"/>
                  </a:lnTo>
                  <a:lnTo>
                    <a:pt x="27342" y="83548"/>
                  </a:lnTo>
                  <a:lnTo>
                    <a:pt x="61853" y="82714"/>
                  </a:lnTo>
                  <a:lnTo>
                    <a:pt x="108533" y="108729"/>
                  </a:lnTo>
                  <a:lnTo>
                    <a:pt x="158382" y="110563"/>
                  </a:lnTo>
                  <a:lnTo>
                    <a:pt x="181889" y="147918"/>
                  </a:lnTo>
                  <a:lnTo>
                    <a:pt x="197560" y="145083"/>
                  </a:lnTo>
                  <a:lnTo>
                    <a:pt x="218067" y="107228"/>
                  </a:lnTo>
                  <a:lnTo>
                    <a:pt x="227736" y="105560"/>
                  </a:lnTo>
                  <a:lnTo>
                    <a:pt x="306260" y="136245"/>
                  </a:lnTo>
                  <a:lnTo>
                    <a:pt x="311929" y="133243"/>
                  </a:lnTo>
                  <a:lnTo>
                    <a:pt x="315930" y="121069"/>
                  </a:lnTo>
                  <a:lnTo>
                    <a:pt x="323432" y="64537"/>
                  </a:lnTo>
                  <a:lnTo>
                    <a:pt x="304426" y="34520"/>
                  </a:lnTo>
                  <a:lnTo>
                    <a:pt x="306260" y="21846"/>
                  </a:lnTo>
                  <a:lnTo>
                    <a:pt x="327600" y="16009"/>
                  </a:lnTo>
                  <a:lnTo>
                    <a:pt x="378116" y="21012"/>
                  </a:lnTo>
                  <a:lnTo>
                    <a:pt x="391120" y="15175"/>
                  </a:lnTo>
                  <a:lnTo>
                    <a:pt x="40162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3" name="Serbest Form 32">
              <a:extLst>
                <a:ext uri="{FF2B5EF4-FFF2-40B4-BE49-F238E27FC236}">
                  <a16:creationId xmlns:a16="http://schemas.microsoft.com/office/drawing/2014/main" id="{80EDA5D2-2D9F-223A-5D71-0BD14717CBC7}"/>
                </a:ext>
              </a:extLst>
            </p:cNvPr>
            <p:cNvSpPr/>
            <p:nvPr/>
          </p:nvSpPr>
          <p:spPr>
            <a:xfrm>
              <a:off x="8260310" y="3426389"/>
              <a:ext cx="1071660" cy="1268057"/>
            </a:xfrm>
            <a:custGeom>
              <a:avLst/>
              <a:gdLst>
                <a:gd name="csX0" fmla="*/ 681208 w 1071660"/>
                <a:gd name="csY0" fmla="*/ 2501 h 1268057"/>
                <a:gd name="csX1" fmla="*/ 678874 w 1071660"/>
                <a:gd name="csY1" fmla="*/ 43525 h 1268057"/>
                <a:gd name="csX2" fmla="*/ 691378 w 1071660"/>
                <a:gd name="csY2" fmla="*/ 66872 h 1268057"/>
                <a:gd name="csX3" fmla="*/ 693711 w 1071660"/>
                <a:gd name="csY3" fmla="*/ 90218 h 1268057"/>
                <a:gd name="csX4" fmla="*/ 715718 w 1071660"/>
                <a:gd name="csY4" fmla="*/ 111564 h 1268057"/>
                <a:gd name="csX5" fmla="*/ 716552 w 1071660"/>
                <a:gd name="csY5" fmla="*/ 127073 h 1268057"/>
                <a:gd name="csX6" fmla="*/ 724888 w 1071660"/>
                <a:gd name="csY6" fmla="*/ 141748 h 1268057"/>
                <a:gd name="csX7" fmla="*/ 692378 w 1071660"/>
                <a:gd name="csY7" fmla="*/ 184272 h 1268057"/>
                <a:gd name="csX8" fmla="*/ 690044 w 1071660"/>
                <a:gd name="csY8" fmla="*/ 203616 h 1268057"/>
                <a:gd name="csX9" fmla="*/ 702881 w 1071660"/>
                <a:gd name="csY9" fmla="*/ 217624 h 1268057"/>
                <a:gd name="csX10" fmla="*/ 721387 w 1071660"/>
                <a:gd name="csY10" fmla="*/ 225962 h 1268057"/>
                <a:gd name="csX11" fmla="*/ 772569 w 1071660"/>
                <a:gd name="csY11" fmla="*/ 235134 h 1268057"/>
                <a:gd name="csX12" fmla="*/ 784906 w 1071660"/>
                <a:gd name="csY12" fmla="*/ 233300 h 1268057"/>
                <a:gd name="csX13" fmla="*/ 784906 w 1071660"/>
                <a:gd name="csY13" fmla="*/ 233300 h 1268057"/>
                <a:gd name="csX14" fmla="*/ 788074 w 1071660"/>
                <a:gd name="csY14" fmla="*/ 255813 h 1268057"/>
                <a:gd name="csX15" fmla="*/ 784406 w 1071660"/>
                <a:gd name="csY15" fmla="*/ 270154 h 1268057"/>
                <a:gd name="csX16" fmla="*/ 742726 w 1071660"/>
                <a:gd name="csY16" fmla="*/ 295335 h 1268057"/>
                <a:gd name="csX17" fmla="*/ 732557 w 1071660"/>
                <a:gd name="csY17" fmla="*/ 310844 h 1268057"/>
                <a:gd name="csX18" fmla="*/ 738225 w 1071660"/>
                <a:gd name="csY18" fmla="*/ 326853 h 1268057"/>
                <a:gd name="csX19" fmla="*/ 770068 w 1071660"/>
                <a:gd name="csY19" fmla="*/ 350534 h 1268057"/>
                <a:gd name="csX20" fmla="*/ 775070 w 1071660"/>
                <a:gd name="csY20" fmla="*/ 365209 h 1268057"/>
                <a:gd name="csX21" fmla="*/ 749562 w 1071660"/>
                <a:gd name="csY21" fmla="*/ 406065 h 1268057"/>
                <a:gd name="csX22" fmla="*/ 725555 w 1071660"/>
                <a:gd name="csY22" fmla="*/ 457928 h 1268057"/>
                <a:gd name="csX23" fmla="*/ 725721 w 1071660"/>
                <a:gd name="csY23" fmla="*/ 498785 h 1268057"/>
                <a:gd name="csX24" fmla="*/ 731890 w 1071660"/>
                <a:gd name="csY24" fmla="*/ 514461 h 1268057"/>
                <a:gd name="csX25" fmla="*/ 753730 w 1071660"/>
                <a:gd name="csY25" fmla="*/ 537307 h 1268057"/>
                <a:gd name="csX26" fmla="*/ 796243 w 1071660"/>
                <a:gd name="csY26" fmla="*/ 563489 h 1268057"/>
                <a:gd name="csX27" fmla="*/ 821750 w 1071660"/>
                <a:gd name="csY27" fmla="*/ 560487 h 1268057"/>
                <a:gd name="csX28" fmla="*/ 862429 w 1071660"/>
                <a:gd name="csY28" fmla="*/ 544478 h 1268057"/>
                <a:gd name="csX29" fmla="*/ 892439 w 1071660"/>
                <a:gd name="csY29" fmla="*/ 543644 h 1268057"/>
                <a:gd name="csX30" fmla="*/ 905776 w 1071660"/>
                <a:gd name="csY30" fmla="*/ 552149 h 1268057"/>
                <a:gd name="csX31" fmla="*/ 941954 w 1071660"/>
                <a:gd name="csY31" fmla="*/ 547980 h 1268057"/>
                <a:gd name="csX32" fmla="*/ 958126 w 1071660"/>
                <a:gd name="csY32" fmla="*/ 551315 h 1268057"/>
                <a:gd name="csX33" fmla="*/ 965961 w 1071660"/>
                <a:gd name="csY33" fmla="*/ 562488 h 1268057"/>
                <a:gd name="csX34" fmla="*/ 955124 w 1071660"/>
                <a:gd name="csY34" fmla="*/ 612850 h 1268057"/>
                <a:gd name="csX35" fmla="*/ 962294 w 1071660"/>
                <a:gd name="csY35" fmla="*/ 618020 h 1268057"/>
                <a:gd name="csX36" fmla="*/ 997804 w 1071660"/>
                <a:gd name="csY36" fmla="*/ 621188 h 1268057"/>
                <a:gd name="csX37" fmla="*/ 1031481 w 1071660"/>
                <a:gd name="csY37" fmla="*/ 631027 h 1268057"/>
                <a:gd name="csX38" fmla="*/ 1058489 w 1071660"/>
                <a:gd name="csY38" fmla="*/ 667715 h 1268057"/>
                <a:gd name="csX39" fmla="*/ 1060823 w 1071660"/>
                <a:gd name="csY39" fmla="*/ 688560 h 1268057"/>
                <a:gd name="csX40" fmla="*/ 1071660 w 1071660"/>
                <a:gd name="csY40" fmla="*/ 701568 h 1268057"/>
                <a:gd name="csX41" fmla="*/ 1070993 w 1071660"/>
                <a:gd name="csY41" fmla="*/ 716576 h 1268057"/>
                <a:gd name="csX42" fmla="*/ 1061990 w 1071660"/>
                <a:gd name="csY42" fmla="*/ 735920 h 1268057"/>
                <a:gd name="csX43" fmla="*/ 1035149 w 1071660"/>
                <a:gd name="csY43" fmla="*/ 754765 h 1268057"/>
                <a:gd name="csX44" fmla="*/ 1034982 w 1071660"/>
                <a:gd name="csY44" fmla="*/ 783281 h 1268057"/>
                <a:gd name="csX45" fmla="*/ 1002973 w 1071660"/>
                <a:gd name="csY45" fmla="*/ 796622 h 1268057"/>
                <a:gd name="csX46" fmla="*/ 1013809 w 1071660"/>
                <a:gd name="csY46" fmla="*/ 828473 h 1268057"/>
                <a:gd name="csX47" fmla="*/ 991469 w 1071660"/>
                <a:gd name="csY47" fmla="*/ 875500 h 1268057"/>
                <a:gd name="csX48" fmla="*/ 996304 w 1071660"/>
                <a:gd name="csY48" fmla="*/ 883338 h 1268057"/>
                <a:gd name="csX49" fmla="*/ 1023479 w 1071660"/>
                <a:gd name="csY49" fmla="*/ 893677 h 1268057"/>
                <a:gd name="csX50" fmla="*/ 1025479 w 1071660"/>
                <a:gd name="csY50" fmla="*/ 900681 h 1268057"/>
                <a:gd name="csX51" fmla="*/ 1001472 w 1071660"/>
                <a:gd name="csY51" fmla="*/ 927530 h 1268057"/>
                <a:gd name="csX52" fmla="*/ 986467 w 1071660"/>
                <a:gd name="csY52" fmla="*/ 954879 h 1268057"/>
                <a:gd name="csX53" fmla="*/ 985800 w 1071660"/>
                <a:gd name="csY53" fmla="*/ 967553 h 1268057"/>
                <a:gd name="csX54" fmla="*/ 985800 w 1071660"/>
                <a:gd name="csY54" fmla="*/ 967553 h 1268057"/>
                <a:gd name="csX55" fmla="*/ 948956 w 1071660"/>
                <a:gd name="csY55" fmla="*/ 973890 h 1268057"/>
                <a:gd name="csX56" fmla="*/ 926783 w 1071660"/>
                <a:gd name="csY56" fmla="*/ 985396 h 1268057"/>
                <a:gd name="csX57" fmla="*/ 891105 w 1071660"/>
                <a:gd name="csY57" fmla="*/ 1028754 h 1268057"/>
                <a:gd name="csX58" fmla="*/ 874933 w 1071660"/>
                <a:gd name="csY58" fmla="*/ 1024585 h 1268057"/>
                <a:gd name="csX59" fmla="*/ 850593 w 1071660"/>
                <a:gd name="csY59" fmla="*/ 997236 h 1268057"/>
                <a:gd name="csX60" fmla="*/ 841090 w 1071660"/>
                <a:gd name="csY60" fmla="*/ 996569 h 1268057"/>
                <a:gd name="csX61" fmla="*/ 830920 w 1071660"/>
                <a:gd name="csY61" fmla="*/ 1004074 h 1268057"/>
                <a:gd name="csX62" fmla="*/ 831253 w 1071660"/>
                <a:gd name="csY62" fmla="*/ 1020416 h 1268057"/>
                <a:gd name="csX63" fmla="*/ 863597 w 1071660"/>
                <a:gd name="csY63" fmla="*/ 1053268 h 1268057"/>
                <a:gd name="csX64" fmla="*/ 867098 w 1071660"/>
                <a:gd name="csY64" fmla="*/ 1062274 h 1268057"/>
                <a:gd name="csX65" fmla="*/ 862763 w 1071660"/>
                <a:gd name="csY65" fmla="*/ 1069945 h 1268057"/>
                <a:gd name="csX66" fmla="*/ 840423 w 1071660"/>
                <a:gd name="csY66" fmla="*/ 1078116 h 1268057"/>
                <a:gd name="csX67" fmla="*/ 832754 w 1071660"/>
                <a:gd name="csY67" fmla="*/ 1091624 h 1268057"/>
                <a:gd name="csX68" fmla="*/ 838256 w 1071660"/>
                <a:gd name="csY68" fmla="*/ 1114470 h 1268057"/>
                <a:gd name="csX69" fmla="*/ 866431 w 1071660"/>
                <a:gd name="csY69" fmla="*/ 1150657 h 1268057"/>
                <a:gd name="csX70" fmla="*/ 862763 w 1071660"/>
                <a:gd name="csY70" fmla="*/ 1164165 h 1268057"/>
                <a:gd name="csX71" fmla="*/ 851593 w 1071660"/>
                <a:gd name="csY71" fmla="*/ 1175005 h 1268057"/>
                <a:gd name="csX72" fmla="*/ 789741 w 1071660"/>
                <a:gd name="csY72" fmla="*/ 1173671 h 1268057"/>
                <a:gd name="csX73" fmla="*/ 745561 w 1071660"/>
                <a:gd name="csY73" fmla="*/ 1186678 h 1268057"/>
                <a:gd name="csX74" fmla="*/ 674206 w 1071660"/>
                <a:gd name="csY74" fmla="*/ 1188179 h 1268057"/>
                <a:gd name="csX75" fmla="*/ 669871 w 1071660"/>
                <a:gd name="csY75" fmla="*/ 1182676 h 1268057"/>
                <a:gd name="csX76" fmla="*/ 669037 w 1071660"/>
                <a:gd name="csY76" fmla="*/ 1149323 h 1268057"/>
                <a:gd name="csX77" fmla="*/ 654866 w 1071660"/>
                <a:gd name="csY77" fmla="*/ 1140318 h 1268057"/>
                <a:gd name="csX78" fmla="*/ 635027 w 1071660"/>
                <a:gd name="csY78" fmla="*/ 1150491 h 1268057"/>
                <a:gd name="csX79" fmla="*/ 609853 w 1071660"/>
                <a:gd name="csY79" fmla="*/ 1189847 h 1268057"/>
                <a:gd name="csX80" fmla="*/ 594848 w 1071660"/>
                <a:gd name="csY80" fmla="*/ 1204021 h 1268057"/>
                <a:gd name="csX81" fmla="*/ 507821 w 1071660"/>
                <a:gd name="csY81" fmla="*/ 1209024 h 1268057"/>
                <a:gd name="csX82" fmla="*/ 461974 w 1071660"/>
                <a:gd name="csY82" fmla="*/ 1229202 h 1268057"/>
                <a:gd name="csX83" fmla="*/ 417794 w 1071660"/>
                <a:gd name="csY83" fmla="*/ 1219530 h 1268057"/>
                <a:gd name="csX84" fmla="*/ 388952 w 1071660"/>
                <a:gd name="csY84" fmla="*/ 1189847 h 1268057"/>
                <a:gd name="csX85" fmla="*/ 360443 w 1071660"/>
                <a:gd name="csY85" fmla="*/ 1183176 h 1268057"/>
                <a:gd name="csX86" fmla="*/ 335769 w 1071660"/>
                <a:gd name="csY86" fmla="*/ 1194516 h 1268057"/>
                <a:gd name="csX87" fmla="*/ 296257 w 1071660"/>
                <a:gd name="csY87" fmla="*/ 1228869 h 1268057"/>
                <a:gd name="csX88" fmla="*/ 291756 w 1071660"/>
                <a:gd name="csY88" fmla="*/ 1233205 h 1268057"/>
                <a:gd name="csX89" fmla="*/ 292422 w 1071660"/>
                <a:gd name="csY89" fmla="*/ 1251548 h 1268057"/>
                <a:gd name="csX90" fmla="*/ 277251 w 1071660"/>
                <a:gd name="csY90" fmla="*/ 1260387 h 1268057"/>
                <a:gd name="csX91" fmla="*/ 255578 w 1071660"/>
                <a:gd name="csY91" fmla="*/ 1261888 h 1268057"/>
                <a:gd name="csX92" fmla="*/ 194393 w 1071660"/>
                <a:gd name="csY92" fmla="*/ 1250047 h 1268057"/>
                <a:gd name="csX93" fmla="*/ 134541 w 1071660"/>
                <a:gd name="csY93" fmla="*/ 1268058 h 1268057"/>
                <a:gd name="csX94" fmla="*/ 126205 w 1071660"/>
                <a:gd name="csY94" fmla="*/ 1258052 h 1268057"/>
                <a:gd name="csX95" fmla="*/ 127872 w 1071660"/>
                <a:gd name="csY95" fmla="*/ 1238041 h 1268057"/>
                <a:gd name="csX96" fmla="*/ 127872 w 1071660"/>
                <a:gd name="csY96" fmla="*/ 1238041 h 1268057"/>
                <a:gd name="csX97" fmla="*/ 135875 w 1071660"/>
                <a:gd name="csY97" fmla="*/ 1235206 h 1268057"/>
                <a:gd name="csX98" fmla="*/ 132540 w 1071660"/>
                <a:gd name="csY98" fmla="*/ 1223032 h 1268057"/>
                <a:gd name="csX99" fmla="*/ 87193 w 1071660"/>
                <a:gd name="csY99" fmla="*/ 1150824 h 1268057"/>
                <a:gd name="csX100" fmla="*/ 96363 w 1071660"/>
                <a:gd name="csY100" fmla="*/ 1108800 h 1268057"/>
                <a:gd name="csX101" fmla="*/ 90361 w 1071660"/>
                <a:gd name="csY101" fmla="*/ 1081785 h 1268057"/>
                <a:gd name="csX102" fmla="*/ 79524 w 1071660"/>
                <a:gd name="csY102" fmla="*/ 1066609 h 1268057"/>
                <a:gd name="csX103" fmla="*/ 90694 w 1071660"/>
                <a:gd name="csY103" fmla="*/ 1039260 h 1268057"/>
                <a:gd name="csX104" fmla="*/ 90694 w 1071660"/>
                <a:gd name="csY104" fmla="*/ 1028254 h 1268057"/>
                <a:gd name="csX105" fmla="*/ 79191 w 1071660"/>
                <a:gd name="csY105" fmla="*/ 1019416 h 1268057"/>
                <a:gd name="csX106" fmla="*/ 37345 w 1071660"/>
                <a:gd name="csY106" fmla="*/ 1012745 h 1268057"/>
                <a:gd name="csX107" fmla="*/ 25008 w 1071660"/>
                <a:gd name="csY107" fmla="*/ 1005408 h 1268057"/>
                <a:gd name="csX108" fmla="*/ 18005 w 1071660"/>
                <a:gd name="csY108" fmla="*/ 995235 h 1268057"/>
                <a:gd name="csX109" fmla="*/ 14171 w 1071660"/>
                <a:gd name="csY109" fmla="*/ 971555 h 1268057"/>
                <a:gd name="csX110" fmla="*/ 0 w 1071660"/>
                <a:gd name="csY110" fmla="*/ 958047 h 1268057"/>
                <a:gd name="csX111" fmla="*/ 0 w 1071660"/>
                <a:gd name="csY111" fmla="*/ 958047 h 1268057"/>
                <a:gd name="csX112" fmla="*/ 4001 w 1071660"/>
                <a:gd name="csY112" fmla="*/ 950043 h 1268057"/>
                <a:gd name="csX113" fmla="*/ 49348 w 1071660"/>
                <a:gd name="csY113" fmla="*/ 939037 h 1268057"/>
                <a:gd name="csX114" fmla="*/ 83192 w 1071660"/>
                <a:gd name="csY114" fmla="*/ 906018 h 1268057"/>
                <a:gd name="csX115" fmla="*/ 138875 w 1071660"/>
                <a:gd name="csY115" fmla="*/ 811630 h 1268057"/>
                <a:gd name="csX116" fmla="*/ 134041 w 1071660"/>
                <a:gd name="csY116" fmla="*/ 751263 h 1268057"/>
                <a:gd name="csX117" fmla="*/ 113201 w 1071660"/>
                <a:gd name="csY117" fmla="*/ 734920 h 1268057"/>
                <a:gd name="csX118" fmla="*/ 109200 w 1071660"/>
                <a:gd name="csY118" fmla="*/ 723747 h 1268057"/>
                <a:gd name="csX119" fmla="*/ 123037 w 1071660"/>
                <a:gd name="csY119" fmla="*/ 692229 h 1268057"/>
                <a:gd name="csX120" fmla="*/ 115035 w 1071660"/>
                <a:gd name="csY120" fmla="*/ 674219 h 1268057"/>
                <a:gd name="csX121" fmla="*/ 112201 w 1071660"/>
                <a:gd name="csY121" fmla="*/ 648037 h 1268057"/>
                <a:gd name="csX122" fmla="*/ 132707 w 1071660"/>
                <a:gd name="csY122" fmla="*/ 603011 h 1268057"/>
                <a:gd name="csX123" fmla="*/ 123204 w 1071660"/>
                <a:gd name="csY123" fmla="*/ 590004 h 1268057"/>
                <a:gd name="csX124" fmla="*/ 79191 w 1071660"/>
                <a:gd name="csY124" fmla="*/ 565156 h 1268057"/>
                <a:gd name="csX125" fmla="*/ 68521 w 1071660"/>
                <a:gd name="csY125" fmla="*/ 547146 h 1268057"/>
                <a:gd name="csX126" fmla="*/ 70355 w 1071660"/>
                <a:gd name="csY126" fmla="*/ 526468 h 1268057"/>
                <a:gd name="csX127" fmla="*/ 83692 w 1071660"/>
                <a:gd name="csY127" fmla="*/ 491281 h 1268057"/>
                <a:gd name="csX128" fmla="*/ 82525 w 1071660"/>
                <a:gd name="csY128" fmla="*/ 458762 h 1268057"/>
                <a:gd name="csX129" fmla="*/ 82525 w 1071660"/>
                <a:gd name="csY129" fmla="*/ 458762 h 1268057"/>
                <a:gd name="csX130" fmla="*/ 116702 w 1071660"/>
                <a:gd name="csY130" fmla="*/ 454760 h 1268057"/>
                <a:gd name="csX131" fmla="*/ 190391 w 1071660"/>
                <a:gd name="csY131" fmla="*/ 431413 h 1268057"/>
                <a:gd name="csX132" fmla="*/ 205562 w 1071660"/>
                <a:gd name="csY132" fmla="*/ 413403 h 1268057"/>
                <a:gd name="csX133" fmla="*/ 213398 w 1071660"/>
                <a:gd name="csY133" fmla="*/ 379383 h 1268057"/>
                <a:gd name="csX134" fmla="*/ 235571 w 1071660"/>
                <a:gd name="csY134" fmla="*/ 345197 h 1268057"/>
                <a:gd name="csX135" fmla="*/ 244408 w 1071660"/>
                <a:gd name="csY135" fmla="*/ 304841 h 1268057"/>
                <a:gd name="csX136" fmla="*/ 258078 w 1071660"/>
                <a:gd name="csY136" fmla="*/ 292334 h 1268057"/>
                <a:gd name="csX137" fmla="*/ 284253 w 1071660"/>
                <a:gd name="csY137" fmla="*/ 284996 h 1268057"/>
                <a:gd name="csX138" fmla="*/ 285253 w 1071660"/>
                <a:gd name="csY138" fmla="*/ 265485 h 1268057"/>
                <a:gd name="csX139" fmla="*/ 260913 w 1071660"/>
                <a:gd name="csY139" fmla="*/ 226296 h 1268057"/>
                <a:gd name="csX140" fmla="*/ 224402 w 1071660"/>
                <a:gd name="csY140" fmla="*/ 209453 h 1268057"/>
                <a:gd name="csX141" fmla="*/ 184390 w 1071660"/>
                <a:gd name="csY141" fmla="*/ 221960 h 1268057"/>
                <a:gd name="csX142" fmla="*/ 178554 w 1071660"/>
                <a:gd name="csY142" fmla="*/ 215456 h 1268057"/>
                <a:gd name="csX143" fmla="*/ 174553 w 1071660"/>
                <a:gd name="csY143" fmla="*/ 198113 h 1268057"/>
                <a:gd name="csX144" fmla="*/ 178054 w 1071660"/>
                <a:gd name="csY144" fmla="*/ 170264 h 1268057"/>
                <a:gd name="csX145" fmla="*/ 168384 w 1071660"/>
                <a:gd name="csY145" fmla="*/ 132742 h 1268057"/>
                <a:gd name="csX146" fmla="*/ 172052 w 1071660"/>
                <a:gd name="csY146" fmla="*/ 121569 h 1268057"/>
                <a:gd name="csX147" fmla="*/ 183222 w 1071660"/>
                <a:gd name="csY147" fmla="*/ 110730 h 1268057"/>
                <a:gd name="csX148" fmla="*/ 202062 w 1071660"/>
                <a:gd name="csY148" fmla="*/ 105060 h 1268057"/>
                <a:gd name="csX149" fmla="*/ 229903 w 1071660"/>
                <a:gd name="csY149" fmla="*/ 71041 h 1268057"/>
                <a:gd name="csX150" fmla="*/ 247242 w 1071660"/>
                <a:gd name="csY150" fmla="*/ 61869 h 1268057"/>
                <a:gd name="csX151" fmla="*/ 246242 w 1071660"/>
                <a:gd name="csY151" fmla="*/ 32685 h 1268057"/>
                <a:gd name="csX152" fmla="*/ 251743 w 1071660"/>
                <a:gd name="csY152" fmla="*/ 23847 h 1268057"/>
                <a:gd name="csX153" fmla="*/ 267581 w 1071660"/>
                <a:gd name="csY153" fmla="*/ 22179 h 1268057"/>
                <a:gd name="csX154" fmla="*/ 294590 w 1071660"/>
                <a:gd name="csY154" fmla="*/ 32685 h 1268057"/>
                <a:gd name="csX155" fmla="*/ 298257 w 1071660"/>
                <a:gd name="csY155" fmla="*/ 36688 h 1268057"/>
                <a:gd name="csX156" fmla="*/ 293089 w 1071660"/>
                <a:gd name="csY156" fmla="*/ 51529 h 1268057"/>
                <a:gd name="csX157" fmla="*/ 298758 w 1071660"/>
                <a:gd name="csY157" fmla="*/ 58867 h 1268057"/>
                <a:gd name="csX158" fmla="*/ 313596 w 1071660"/>
                <a:gd name="csY158" fmla="*/ 51696 h 1268057"/>
                <a:gd name="csX159" fmla="*/ 339770 w 1071660"/>
                <a:gd name="csY159" fmla="*/ 22013 h 1268057"/>
                <a:gd name="csX160" fmla="*/ 339770 w 1071660"/>
                <a:gd name="csY160" fmla="*/ 22013 h 1268057"/>
                <a:gd name="csX161" fmla="*/ 361277 w 1071660"/>
                <a:gd name="csY161" fmla="*/ 5503 h 1268057"/>
                <a:gd name="csX162" fmla="*/ 373780 w 1071660"/>
                <a:gd name="csY162" fmla="*/ 4836 h 1268057"/>
                <a:gd name="csX163" fmla="*/ 404790 w 1071660"/>
                <a:gd name="csY163" fmla="*/ 32685 h 1268057"/>
                <a:gd name="csX164" fmla="*/ 429298 w 1071660"/>
                <a:gd name="csY164" fmla="*/ 38189 h 1268057"/>
                <a:gd name="csX165" fmla="*/ 449804 w 1071660"/>
                <a:gd name="csY165" fmla="*/ 85215 h 1268057"/>
                <a:gd name="csX166" fmla="*/ 489482 w 1071660"/>
                <a:gd name="csY166" fmla="*/ 111230 h 1268057"/>
                <a:gd name="csX167" fmla="*/ 532329 w 1071660"/>
                <a:gd name="csY167" fmla="*/ 113398 h 1268057"/>
                <a:gd name="csX168" fmla="*/ 547000 w 1071660"/>
                <a:gd name="csY168" fmla="*/ 106561 h 1268057"/>
                <a:gd name="csX169" fmla="*/ 576842 w 1071660"/>
                <a:gd name="csY169" fmla="*/ 77878 h 1268057"/>
                <a:gd name="csX170" fmla="*/ 607352 w 1071660"/>
                <a:gd name="csY170" fmla="*/ 80713 h 1268057"/>
                <a:gd name="csX171" fmla="*/ 625024 w 1071660"/>
                <a:gd name="csY171" fmla="*/ 76877 h 1268057"/>
                <a:gd name="csX172" fmla="*/ 638695 w 1071660"/>
                <a:gd name="csY172" fmla="*/ 50029 h 1268057"/>
                <a:gd name="csX173" fmla="*/ 664869 w 1071660"/>
                <a:gd name="csY173" fmla="*/ 39356 h 1268057"/>
                <a:gd name="csX174" fmla="*/ 671371 w 1071660"/>
                <a:gd name="csY174" fmla="*/ 20512 h 1268057"/>
                <a:gd name="csX175" fmla="*/ 664203 w 1071660"/>
                <a:gd name="csY175" fmla="*/ 11507 h 1268057"/>
                <a:gd name="csX176" fmla="*/ 676373 w 1071660"/>
                <a:gd name="csY176" fmla="*/ 8171 h 1268057"/>
                <a:gd name="csX177" fmla="*/ 676039 w 1071660"/>
                <a:gd name="csY177" fmla="*/ 0 h 12680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</a:cxnLst>
              <a:rect l="l" t="t" r="r" b="b"/>
              <a:pathLst>
                <a:path w="1071660" h="1268057">
                  <a:moveTo>
                    <a:pt x="681208" y="2501"/>
                  </a:moveTo>
                  <a:lnTo>
                    <a:pt x="678874" y="43525"/>
                  </a:lnTo>
                  <a:lnTo>
                    <a:pt x="691378" y="66872"/>
                  </a:lnTo>
                  <a:lnTo>
                    <a:pt x="693711" y="90218"/>
                  </a:lnTo>
                  <a:lnTo>
                    <a:pt x="715718" y="111564"/>
                  </a:lnTo>
                  <a:lnTo>
                    <a:pt x="716552" y="127073"/>
                  </a:lnTo>
                  <a:lnTo>
                    <a:pt x="724888" y="141748"/>
                  </a:lnTo>
                  <a:lnTo>
                    <a:pt x="692378" y="184272"/>
                  </a:lnTo>
                  <a:lnTo>
                    <a:pt x="690044" y="203616"/>
                  </a:lnTo>
                  <a:lnTo>
                    <a:pt x="702881" y="217624"/>
                  </a:lnTo>
                  <a:lnTo>
                    <a:pt x="721387" y="225962"/>
                  </a:lnTo>
                  <a:lnTo>
                    <a:pt x="772569" y="235134"/>
                  </a:lnTo>
                  <a:lnTo>
                    <a:pt x="784906" y="233300"/>
                  </a:lnTo>
                  <a:lnTo>
                    <a:pt x="784906" y="233300"/>
                  </a:lnTo>
                  <a:lnTo>
                    <a:pt x="788074" y="255813"/>
                  </a:lnTo>
                  <a:lnTo>
                    <a:pt x="784406" y="270154"/>
                  </a:lnTo>
                  <a:lnTo>
                    <a:pt x="742726" y="295335"/>
                  </a:lnTo>
                  <a:lnTo>
                    <a:pt x="732557" y="310844"/>
                  </a:lnTo>
                  <a:lnTo>
                    <a:pt x="738225" y="326853"/>
                  </a:lnTo>
                  <a:lnTo>
                    <a:pt x="770068" y="350534"/>
                  </a:lnTo>
                  <a:lnTo>
                    <a:pt x="775070" y="365209"/>
                  </a:lnTo>
                  <a:lnTo>
                    <a:pt x="749562" y="406065"/>
                  </a:lnTo>
                  <a:lnTo>
                    <a:pt x="725555" y="457928"/>
                  </a:lnTo>
                  <a:lnTo>
                    <a:pt x="725721" y="498785"/>
                  </a:lnTo>
                  <a:lnTo>
                    <a:pt x="731890" y="514461"/>
                  </a:lnTo>
                  <a:lnTo>
                    <a:pt x="753730" y="537307"/>
                  </a:lnTo>
                  <a:lnTo>
                    <a:pt x="796243" y="563489"/>
                  </a:lnTo>
                  <a:lnTo>
                    <a:pt x="821750" y="560487"/>
                  </a:lnTo>
                  <a:lnTo>
                    <a:pt x="862429" y="544478"/>
                  </a:lnTo>
                  <a:lnTo>
                    <a:pt x="892439" y="543644"/>
                  </a:lnTo>
                  <a:lnTo>
                    <a:pt x="905776" y="552149"/>
                  </a:lnTo>
                  <a:lnTo>
                    <a:pt x="941954" y="547980"/>
                  </a:lnTo>
                  <a:lnTo>
                    <a:pt x="958126" y="551315"/>
                  </a:lnTo>
                  <a:lnTo>
                    <a:pt x="965961" y="562488"/>
                  </a:lnTo>
                  <a:lnTo>
                    <a:pt x="955124" y="612850"/>
                  </a:lnTo>
                  <a:lnTo>
                    <a:pt x="962294" y="618020"/>
                  </a:lnTo>
                  <a:lnTo>
                    <a:pt x="997804" y="621188"/>
                  </a:lnTo>
                  <a:lnTo>
                    <a:pt x="1031481" y="631027"/>
                  </a:lnTo>
                  <a:lnTo>
                    <a:pt x="1058489" y="667715"/>
                  </a:lnTo>
                  <a:lnTo>
                    <a:pt x="1060823" y="688560"/>
                  </a:lnTo>
                  <a:lnTo>
                    <a:pt x="1071660" y="701568"/>
                  </a:lnTo>
                  <a:lnTo>
                    <a:pt x="1070993" y="716576"/>
                  </a:lnTo>
                  <a:lnTo>
                    <a:pt x="1061990" y="735920"/>
                  </a:lnTo>
                  <a:lnTo>
                    <a:pt x="1035149" y="754765"/>
                  </a:lnTo>
                  <a:lnTo>
                    <a:pt x="1034982" y="783281"/>
                  </a:lnTo>
                  <a:lnTo>
                    <a:pt x="1002973" y="796622"/>
                  </a:lnTo>
                  <a:lnTo>
                    <a:pt x="1013809" y="828473"/>
                  </a:lnTo>
                  <a:lnTo>
                    <a:pt x="991469" y="875500"/>
                  </a:lnTo>
                  <a:lnTo>
                    <a:pt x="996304" y="883338"/>
                  </a:lnTo>
                  <a:lnTo>
                    <a:pt x="1023479" y="893677"/>
                  </a:lnTo>
                  <a:lnTo>
                    <a:pt x="1025479" y="900681"/>
                  </a:lnTo>
                  <a:lnTo>
                    <a:pt x="1001472" y="927530"/>
                  </a:lnTo>
                  <a:lnTo>
                    <a:pt x="986467" y="954879"/>
                  </a:lnTo>
                  <a:lnTo>
                    <a:pt x="985800" y="967553"/>
                  </a:lnTo>
                  <a:lnTo>
                    <a:pt x="985800" y="967553"/>
                  </a:lnTo>
                  <a:lnTo>
                    <a:pt x="948956" y="973890"/>
                  </a:lnTo>
                  <a:lnTo>
                    <a:pt x="926783" y="985396"/>
                  </a:lnTo>
                  <a:lnTo>
                    <a:pt x="891105" y="1028754"/>
                  </a:lnTo>
                  <a:lnTo>
                    <a:pt x="874933" y="1024585"/>
                  </a:lnTo>
                  <a:lnTo>
                    <a:pt x="850593" y="997236"/>
                  </a:lnTo>
                  <a:lnTo>
                    <a:pt x="841090" y="996569"/>
                  </a:lnTo>
                  <a:lnTo>
                    <a:pt x="830920" y="1004074"/>
                  </a:lnTo>
                  <a:lnTo>
                    <a:pt x="831253" y="1020416"/>
                  </a:lnTo>
                  <a:lnTo>
                    <a:pt x="863597" y="1053268"/>
                  </a:lnTo>
                  <a:lnTo>
                    <a:pt x="867098" y="1062274"/>
                  </a:lnTo>
                  <a:lnTo>
                    <a:pt x="862763" y="1069945"/>
                  </a:lnTo>
                  <a:lnTo>
                    <a:pt x="840423" y="1078116"/>
                  </a:lnTo>
                  <a:lnTo>
                    <a:pt x="832754" y="1091624"/>
                  </a:lnTo>
                  <a:lnTo>
                    <a:pt x="838256" y="1114470"/>
                  </a:lnTo>
                  <a:lnTo>
                    <a:pt x="866431" y="1150657"/>
                  </a:lnTo>
                  <a:lnTo>
                    <a:pt x="862763" y="1164165"/>
                  </a:lnTo>
                  <a:lnTo>
                    <a:pt x="851593" y="1175005"/>
                  </a:lnTo>
                  <a:lnTo>
                    <a:pt x="789741" y="1173671"/>
                  </a:lnTo>
                  <a:lnTo>
                    <a:pt x="745561" y="1186678"/>
                  </a:lnTo>
                  <a:lnTo>
                    <a:pt x="674206" y="1188179"/>
                  </a:lnTo>
                  <a:lnTo>
                    <a:pt x="669871" y="1182676"/>
                  </a:lnTo>
                  <a:lnTo>
                    <a:pt x="669037" y="1149323"/>
                  </a:lnTo>
                  <a:lnTo>
                    <a:pt x="654866" y="1140318"/>
                  </a:lnTo>
                  <a:lnTo>
                    <a:pt x="635027" y="1150491"/>
                  </a:lnTo>
                  <a:lnTo>
                    <a:pt x="609853" y="1189847"/>
                  </a:lnTo>
                  <a:lnTo>
                    <a:pt x="594848" y="1204021"/>
                  </a:lnTo>
                  <a:lnTo>
                    <a:pt x="507821" y="1209024"/>
                  </a:lnTo>
                  <a:lnTo>
                    <a:pt x="461974" y="1229202"/>
                  </a:lnTo>
                  <a:lnTo>
                    <a:pt x="417794" y="1219530"/>
                  </a:lnTo>
                  <a:lnTo>
                    <a:pt x="388952" y="1189847"/>
                  </a:lnTo>
                  <a:lnTo>
                    <a:pt x="360443" y="1183176"/>
                  </a:lnTo>
                  <a:lnTo>
                    <a:pt x="335769" y="1194516"/>
                  </a:lnTo>
                  <a:lnTo>
                    <a:pt x="296257" y="1228869"/>
                  </a:lnTo>
                  <a:lnTo>
                    <a:pt x="291756" y="1233205"/>
                  </a:lnTo>
                  <a:lnTo>
                    <a:pt x="292422" y="1251548"/>
                  </a:lnTo>
                  <a:lnTo>
                    <a:pt x="277251" y="1260387"/>
                  </a:lnTo>
                  <a:lnTo>
                    <a:pt x="255578" y="1261888"/>
                  </a:lnTo>
                  <a:lnTo>
                    <a:pt x="194393" y="1250047"/>
                  </a:lnTo>
                  <a:lnTo>
                    <a:pt x="134541" y="1268058"/>
                  </a:lnTo>
                  <a:lnTo>
                    <a:pt x="126205" y="1258052"/>
                  </a:lnTo>
                  <a:lnTo>
                    <a:pt x="127872" y="1238041"/>
                  </a:lnTo>
                  <a:lnTo>
                    <a:pt x="127872" y="1238041"/>
                  </a:lnTo>
                  <a:lnTo>
                    <a:pt x="135875" y="1235206"/>
                  </a:lnTo>
                  <a:lnTo>
                    <a:pt x="132540" y="1223032"/>
                  </a:lnTo>
                  <a:lnTo>
                    <a:pt x="87193" y="1150824"/>
                  </a:lnTo>
                  <a:lnTo>
                    <a:pt x="96363" y="1108800"/>
                  </a:lnTo>
                  <a:lnTo>
                    <a:pt x="90361" y="1081785"/>
                  </a:lnTo>
                  <a:lnTo>
                    <a:pt x="79524" y="1066609"/>
                  </a:lnTo>
                  <a:lnTo>
                    <a:pt x="90694" y="1039260"/>
                  </a:lnTo>
                  <a:lnTo>
                    <a:pt x="90694" y="1028254"/>
                  </a:lnTo>
                  <a:lnTo>
                    <a:pt x="79191" y="1019416"/>
                  </a:lnTo>
                  <a:lnTo>
                    <a:pt x="37345" y="1012745"/>
                  </a:lnTo>
                  <a:lnTo>
                    <a:pt x="25008" y="1005408"/>
                  </a:lnTo>
                  <a:lnTo>
                    <a:pt x="18005" y="995235"/>
                  </a:lnTo>
                  <a:lnTo>
                    <a:pt x="14171" y="971555"/>
                  </a:lnTo>
                  <a:lnTo>
                    <a:pt x="0" y="958047"/>
                  </a:lnTo>
                  <a:lnTo>
                    <a:pt x="0" y="958047"/>
                  </a:lnTo>
                  <a:lnTo>
                    <a:pt x="4001" y="950043"/>
                  </a:lnTo>
                  <a:lnTo>
                    <a:pt x="49348" y="939037"/>
                  </a:lnTo>
                  <a:lnTo>
                    <a:pt x="83192" y="906018"/>
                  </a:lnTo>
                  <a:lnTo>
                    <a:pt x="138875" y="811630"/>
                  </a:lnTo>
                  <a:lnTo>
                    <a:pt x="134041" y="751263"/>
                  </a:lnTo>
                  <a:lnTo>
                    <a:pt x="113201" y="734920"/>
                  </a:lnTo>
                  <a:lnTo>
                    <a:pt x="109200" y="723747"/>
                  </a:lnTo>
                  <a:lnTo>
                    <a:pt x="123037" y="692229"/>
                  </a:lnTo>
                  <a:lnTo>
                    <a:pt x="115035" y="674219"/>
                  </a:lnTo>
                  <a:lnTo>
                    <a:pt x="112201" y="648037"/>
                  </a:lnTo>
                  <a:lnTo>
                    <a:pt x="132707" y="603011"/>
                  </a:lnTo>
                  <a:lnTo>
                    <a:pt x="123204" y="590004"/>
                  </a:lnTo>
                  <a:lnTo>
                    <a:pt x="79191" y="565156"/>
                  </a:lnTo>
                  <a:lnTo>
                    <a:pt x="68521" y="547146"/>
                  </a:lnTo>
                  <a:lnTo>
                    <a:pt x="70355" y="526468"/>
                  </a:lnTo>
                  <a:lnTo>
                    <a:pt x="83692" y="491281"/>
                  </a:lnTo>
                  <a:lnTo>
                    <a:pt x="82525" y="458762"/>
                  </a:lnTo>
                  <a:lnTo>
                    <a:pt x="82525" y="458762"/>
                  </a:lnTo>
                  <a:lnTo>
                    <a:pt x="116702" y="454760"/>
                  </a:lnTo>
                  <a:lnTo>
                    <a:pt x="190391" y="431413"/>
                  </a:lnTo>
                  <a:lnTo>
                    <a:pt x="205562" y="413403"/>
                  </a:lnTo>
                  <a:lnTo>
                    <a:pt x="213398" y="379383"/>
                  </a:lnTo>
                  <a:lnTo>
                    <a:pt x="235571" y="345197"/>
                  </a:lnTo>
                  <a:lnTo>
                    <a:pt x="244408" y="304841"/>
                  </a:lnTo>
                  <a:lnTo>
                    <a:pt x="258078" y="292334"/>
                  </a:lnTo>
                  <a:lnTo>
                    <a:pt x="284253" y="284996"/>
                  </a:lnTo>
                  <a:lnTo>
                    <a:pt x="285253" y="265485"/>
                  </a:lnTo>
                  <a:lnTo>
                    <a:pt x="260913" y="226296"/>
                  </a:lnTo>
                  <a:lnTo>
                    <a:pt x="224402" y="209453"/>
                  </a:lnTo>
                  <a:lnTo>
                    <a:pt x="184390" y="221960"/>
                  </a:lnTo>
                  <a:lnTo>
                    <a:pt x="178554" y="215456"/>
                  </a:lnTo>
                  <a:lnTo>
                    <a:pt x="174553" y="198113"/>
                  </a:lnTo>
                  <a:lnTo>
                    <a:pt x="178054" y="170264"/>
                  </a:lnTo>
                  <a:lnTo>
                    <a:pt x="168384" y="132742"/>
                  </a:lnTo>
                  <a:lnTo>
                    <a:pt x="172052" y="121569"/>
                  </a:lnTo>
                  <a:lnTo>
                    <a:pt x="183222" y="110730"/>
                  </a:lnTo>
                  <a:lnTo>
                    <a:pt x="202062" y="105060"/>
                  </a:lnTo>
                  <a:lnTo>
                    <a:pt x="229903" y="71041"/>
                  </a:lnTo>
                  <a:lnTo>
                    <a:pt x="247242" y="61869"/>
                  </a:lnTo>
                  <a:lnTo>
                    <a:pt x="246242" y="32685"/>
                  </a:lnTo>
                  <a:lnTo>
                    <a:pt x="251743" y="23847"/>
                  </a:lnTo>
                  <a:lnTo>
                    <a:pt x="267581" y="22179"/>
                  </a:lnTo>
                  <a:lnTo>
                    <a:pt x="294590" y="32685"/>
                  </a:lnTo>
                  <a:lnTo>
                    <a:pt x="298257" y="36688"/>
                  </a:lnTo>
                  <a:lnTo>
                    <a:pt x="293089" y="51529"/>
                  </a:lnTo>
                  <a:lnTo>
                    <a:pt x="298758" y="58867"/>
                  </a:lnTo>
                  <a:lnTo>
                    <a:pt x="313596" y="51696"/>
                  </a:lnTo>
                  <a:lnTo>
                    <a:pt x="339770" y="22013"/>
                  </a:lnTo>
                  <a:lnTo>
                    <a:pt x="339770" y="22013"/>
                  </a:lnTo>
                  <a:lnTo>
                    <a:pt x="361277" y="5503"/>
                  </a:lnTo>
                  <a:lnTo>
                    <a:pt x="373780" y="4836"/>
                  </a:lnTo>
                  <a:lnTo>
                    <a:pt x="404790" y="32685"/>
                  </a:lnTo>
                  <a:lnTo>
                    <a:pt x="429298" y="38189"/>
                  </a:lnTo>
                  <a:lnTo>
                    <a:pt x="449804" y="85215"/>
                  </a:lnTo>
                  <a:lnTo>
                    <a:pt x="489482" y="111230"/>
                  </a:lnTo>
                  <a:lnTo>
                    <a:pt x="532329" y="113398"/>
                  </a:lnTo>
                  <a:lnTo>
                    <a:pt x="547000" y="106561"/>
                  </a:lnTo>
                  <a:lnTo>
                    <a:pt x="576842" y="77878"/>
                  </a:lnTo>
                  <a:lnTo>
                    <a:pt x="607352" y="80713"/>
                  </a:lnTo>
                  <a:lnTo>
                    <a:pt x="625024" y="76877"/>
                  </a:lnTo>
                  <a:lnTo>
                    <a:pt x="638695" y="50029"/>
                  </a:lnTo>
                  <a:lnTo>
                    <a:pt x="664869" y="39356"/>
                  </a:lnTo>
                  <a:lnTo>
                    <a:pt x="671371" y="20512"/>
                  </a:lnTo>
                  <a:lnTo>
                    <a:pt x="664203" y="11507"/>
                  </a:lnTo>
                  <a:lnTo>
                    <a:pt x="676373" y="8171"/>
                  </a:lnTo>
                  <a:lnTo>
                    <a:pt x="67603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4" name="Serbest Form 33">
              <a:extLst>
                <a:ext uri="{FF2B5EF4-FFF2-40B4-BE49-F238E27FC236}">
                  <a16:creationId xmlns:a16="http://schemas.microsoft.com/office/drawing/2014/main" id="{88CD0EB1-69D6-7A10-A321-9D9E7FC71101}"/>
                </a:ext>
              </a:extLst>
            </p:cNvPr>
            <p:cNvSpPr/>
            <p:nvPr/>
          </p:nvSpPr>
          <p:spPr>
            <a:xfrm>
              <a:off x="4584188" y="5954500"/>
              <a:ext cx="1019977" cy="1436987"/>
            </a:xfrm>
            <a:custGeom>
              <a:avLst/>
              <a:gdLst>
                <a:gd name="csX0" fmla="*/ 802078 w 1019977"/>
                <a:gd name="csY0" fmla="*/ 0 h 1436987"/>
                <a:gd name="csX1" fmla="*/ 836589 w 1019977"/>
                <a:gd name="csY1" fmla="*/ 23347 h 1436987"/>
                <a:gd name="csX2" fmla="*/ 863930 w 1019977"/>
                <a:gd name="csY2" fmla="*/ 23680 h 1436987"/>
                <a:gd name="csX3" fmla="*/ 886771 w 1019977"/>
                <a:gd name="csY3" fmla="*/ 49695 h 1436987"/>
                <a:gd name="csX4" fmla="*/ 916113 w 1019977"/>
                <a:gd name="csY4" fmla="*/ 53030 h 1436987"/>
                <a:gd name="csX5" fmla="*/ 935119 w 1019977"/>
                <a:gd name="csY5" fmla="*/ 82714 h 1436987"/>
                <a:gd name="csX6" fmla="*/ 979132 w 1019977"/>
                <a:gd name="csY6" fmla="*/ 101058 h 1436987"/>
                <a:gd name="csX7" fmla="*/ 998638 w 1019977"/>
                <a:gd name="csY7" fmla="*/ 142081 h 1436987"/>
                <a:gd name="csX8" fmla="*/ 1019978 w 1019977"/>
                <a:gd name="csY8" fmla="*/ 213455 h 1436987"/>
                <a:gd name="csX9" fmla="*/ 1016644 w 1019977"/>
                <a:gd name="csY9" fmla="*/ 226963 h 1436987"/>
                <a:gd name="csX10" fmla="*/ 988135 w 1019977"/>
                <a:gd name="csY10" fmla="*/ 238803 h 1436987"/>
                <a:gd name="csX11" fmla="*/ 973964 w 1019977"/>
                <a:gd name="csY11" fmla="*/ 250977 h 1436987"/>
                <a:gd name="csX12" fmla="*/ 942288 w 1019977"/>
                <a:gd name="csY12" fmla="*/ 302673 h 1436987"/>
                <a:gd name="csX13" fmla="*/ 880602 w 1019977"/>
                <a:gd name="csY13" fmla="*/ 300005 h 1436987"/>
                <a:gd name="csX14" fmla="*/ 869099 w 1019977"/>
                <a:gd name="csY14" fmla="*/ 306342 h 1436987"/>
                <a:gd name="csX15" fmla="*/ 835255 w 1019977"/>
                <a:gd name="csY15" fmla="*/ 360873 h 1436987"/>
                <a:gd name="csX16" fmla="*/ 799577 w 1019977"/>
                <a:gd name="csY16" fmla="*/ 389723 h 1436987"/>
                <a:gd name="csX17" fmla="*/ 748062 w 1019977"/>
                <a:gd name="csY17" fmla="*/ 442253 h 1436987"/>
                <a:gd name="csX18" fmla="*/ 742560 w 1019977"/>
                <a:gd name="csY18" fmla="*/ 489613 h 1436987"/>
                <a:gd name="csX19" fmla="*/ 753063 w 1019977"/>
                <a:gd name="csY19" fmla="*/ 523132 h 1436987"/>
                <a:gd name="csX20" fmla="*/ 765234 w 1019977"/>
                <a:gd name="csY20" fmla="*/ 540476 h 1436987"/>
                <a:gd name="csX21" fmla="*/ 784573 w 1019977"/>
                <a:gd name="csY21" fmla="*/ 559987 h 1436987"/>
                <a:gd name="csX22" fmla="*/ 823918 w 1019977"/>
                <a:gd name="csY22" fmla="*/ 578998 h 1436987"/>
                <a:gd name="csX23" fmla="*/ 850259 w 1019977"/>
                <a:gd name="csY23" fmla="*/ 598008 h 1436987"/>
                <a:gd name="csX24" fmla="*/ 867765 w 1019977"/>
                <a:gd name="csY24" fmla="*/ 599342 h 1436987"/>
                <a:gd name="csX25" fmla="*/ 893273 w 1019977"/>
                <a:gd name="csY25" fmla="*/ 613350 h 1436987"/>
                <a:gd name="csX26" fmla="*/ 893273 w 1019977"/>
                <a:gd name="csY26" fmla="*/ 613350 h 1436987"/>
                <a:gd name="csX27" fmla="*/ 846425 w 1019977"/>
                <a:gd name="csY27" fmla="*/ 673051 h 1436987"/>
                <a:gd name="csX28" fmla="*/ 781238 w 1019977"/>
                <a:gd name="csY28" fmla="*/ 685558 h 1436987"/>
                <a:gd name="csX29" fmla="*/ 760899 w 1019977"/>
                <a:gd name="csY29" fmla="*/ 693730 h 1436987"/>
                <a:gd name="csX30" fmla="*/ 747061 w 1019977"/>
                <a:gd name="csY30" fmla="*/ 706404 h 1436987"/>
                <a:gd name="csX31" fmla="*/ 738225 w 1019977"/>
                <a:gd name="csY31" fmla="*/ 719244 h 1436987"/>
                <a:gd name="csX32" fmla="*/ 755397 w 1019977"/>
                <a:gd name="csY32" fmla="*/ 750762 h 1436987"/>
                <a:gd name="csX33" fmla="*/ 751229 w 1019977"/>
                <a:gd name="csY33" fmla="*/ 764937 h 1436987"/>
                <a:gd name="csX34" fmla="*/ 683542 w 1019977"/>
                <a:gd name="csY34" fmla="*/ 748761 h 1436987"/>
                <a:gd name="csX35" fmla="*/ 631860 w 1019977"/>
                <a:gd name="csY35" fmla="*/ 764270 h 1436987"/>
                <a:gd name="csX36" fmla="*/ 619689 w 1019977"/>
                <a:gd name="csY36" fmla="*/ 781613 h 1436987"/>
                <a:gd name="csX37" fmla="*/ 620690 w 1019977"/>
                <a:gd name="csY37" fmla="*/ 800291 h 1436987"/>
                <a:gd name="csX38" fmla="*/ 634694 w 1019977"/>
                <a:gd name="csY38" fmla="*/ 818134 h 1436987"/>
                <a:gd name="csX39" fmla="*/ 642696 w 1019977"/>
                <a:gd name="csY39" fmla="*/ 842815 h 1436987"/>
                <a:gd name="csX40" fmla="*/ 635694 w 1019977"/>
                <a:gd name="csY40" fmla="*/ 855155 h 1436987"/>
                <a:gd name="csX41" fmla="*/ 625858 w 1019977"/>
                <a:gd name="csY41" fmla="*/ 861326 h 1436987"/>
                <a:gd name="csX42" fmla="*/ 616688 w 1019977"/>
                <a:gd name="csY42" fmla="*/ 879669 h 1436987"/>
                <a:gd name="csX43" fmla="*/ 620523 w 1019977"/>
                <a:gd name="csY43" fmla="*/ 898347 h 1436987"/>
                <a:gd name="csX44" fmla="*/ 627858 w 1019977"/>
                <a:gd name="csY44" fmla="*/ 907852 h 1436987"/>
                <a:gd name="csX45" fmla="*/ 696046 w 1019977"/>
                <a:gd name="csY45" fmla="*/ 942038 h 1436987"/>
                <a:gd name="csX46" fmla="*/ 708716 w 1019977"/>
                <a:gd name="csY46" fmla="*/ 957881 h 1436987"/>
                <a:gd name="csX47" fmla="*/ 709550 w 1019977"/>
                <a:gd name="csY47" fmla="*/ 970054 h 1436987"/>
                <a:gd name="csX48" fmla="*/ 699047 w 1019977"/>
                <a:gd name="csY48" fmla="*/ 994235 h 1436987"/>
                <a:gd name="csX49" fmla="*/ 625024 w 1019977"/>
                <a:gd name="csY49" fmla="*/ 1050100 h 1436987"/>
                <a:gd name="csX50" fmla="*/ 607519 w 1019977"/>
                <a:gd name="csY50" fmla="*/ 1076115 h 1436987"/>
                <a:gd name="csX51" fmla="*/ 582678 w 1019977"/>
                <a:gd name="csY51" fmla="*/ 1132647 h 1436987"/>
                <a:gd name="csX52" fmla="*/ 571508 w 1019977"/>
                <a:gd name="csY52" fmla="*/ 1186678 h 1436987"/>
                <a:gd name="csX53" fmla="*/ 573008 w 1019977"/>
                <a:gd name="csY53" fmla="*/ 1222698 h 1436987"/>
                <a:gd name="csX54" fmla="*/ 519659 w 1019977"/>
                <a:gd name="csY54" fmla="*/ 1248380 h 1436987"/>
                <a:gd name="csX55" fmla="*/ 503320 w 1019977"/>
                <a:gd name="csY55" fmla="*/ 1268058 h 1436987"/>
                <a:gd name="csX56" fmla="*/ 497318 w 1019977"/>
                <a:gd name="csY56" fmla="*/ 1291238 h 1436987"/>
                <a:gd name="csX57" fmla="*/ 515824 w 1019977"/>
                <a:gd name="csY57" fmla="*/ 1311416 h 1436987"/>
                <a:gd name="csX58" fmla="*/ 520826 w 1019977"/>
                <a:gd name="csY58" fmla="*/ 1329760 h 1436987"/>
                <a:gd name="csX59" fmla="*/ 497652 w 1019977"/>
                <a:gd name="csY59" fmla="*/ 1370950 h 1436987"/>
                <a:gd name="csX60" fmla="*/ 489483 w 1019977"/>
                <a:gd name="csY60" fmla="*/ 1402301 h 1436987"/>
                <a:gd name="csX61" fmla="*/ 489483 w 1019977"/>
                <a:gd name="csY61" fmla="*/ 1402301 h 1436987"/>
                <a:gd name="csX62" fmla="*/ 483148 w 1019977"/>
                <a:gd name="csY62" fmla="*/ 1400634 h 1436987"/>
                <a:gd name="csX63" fmla="*/ 451638 w 1019977"/>
                <a:gd name="csY63" fmla="*/ 1427482 h 1436987"/>
                <a:gd name="csX64" fmla="*/ 388952 w 1019977"/>
                <a:gd name="csY64" fmla="*/ 1436988 h 1436987"/>
                <a:gd name="csX65" fmla="*/ 368279 w 1019977"/>
                <a:gd name="csY65" fmla="*/ 1435987 h 1436987"/>
                <a:gd name="csX66" fmla="*/ 340604 w 1019977"/>
                <a:gd name="csY66" fmla="*/ 1417477 h 1436987"/>
                <a:gd name="csX67" fmla="*/ 321265 w 1019977"/>
                <a:gd name="csY67" fmla="*/ 1363946 h 1436987"/>
                <a:gd name="csX68" fmla="*/ 322765 w 1019977"/>
                <a:gd name="csY68" fmla="*/ 1301077 h 1436987"/>
                <a:gd name="csX69" fmla="*/ 315930 w 1019977"/>
                <a:gd name="csY69" fmla="*/ 1284568 h 1436987"/>
                <a:gd name="csX70" fmla="*/ 274084 w 1019977"/>
                <a:gd name="csY70" fmla="*/ 1231203 h 1436987"/>
                <a:gd name="csX71" fmla="*/ 268248 w 1019977"/>
                <a:gd name="csY71" fmla="*/ 1212359 h 1436987"/>
                <a:gd name="csX72" fmla="*/ 271083 w 1019977"/>
                <a:gd name="csY72" fmla="*/ 1183510 h 1436987"/>
                <a:gd name="csX73" fmla="*/ 267748 w 1019977"/>
                <a:gd name="csY73" fmla="*/ 1171169 h 1436987"/>
                <a:gd name="csX74" fmla="*/ 232238 w 1019977"/>
                <a:gd name="csY74" fmla="*/ 1181175 h 1436987"/>
                <a:gd name="csX75" fmla="*/ 199561 w 1019977"/>
                <a:gd name="csY75" fmla="*/ 1181342 h 1436987"/>
                <a:gd name="csX76" fmla="*/ 173720 w 1019977"/>
                <a:gd name="csY76" fmla="*/ 1177339 h 1436987"/>
                <a:gd name="csX77" fmla="*/ 156881 w 1019977"/>
                <a:gd name="csY77" fmla="*/ 1166667 h 1436987"/>
                <a:gd name="csX78" fmla="*/ 134874 w 1019977"/>
                <a:gd name="csY78" fmla="*/ 1141485 h 1436987"/>
                <a:gd name="csX79" fmla="*/ 127039 w 1019977"/>
                <a:gd name="csY79" fmla="*/ 1106465 h 1436987"/>
                <a:gd name="csX80" fmla="*/ 104865 w 1019977"/>
                <a:gd name="csY80" fmla="*/ 1102797 h 1436987"/>
                <a:gd name="csX81" fmla="*/ 89694 w 1019977"/>
                <a:gd name="csY81" fmla="*/ 1093458 h 1436987"/>
                <a:gd name="csX82" fmla="*/ 83526 w 1019977"/>
                <a:gd name="csY82" fmla="*/ 1077282 h 1436987"/>
                <a:gd name="csX83" fmla="*/ 72355 w 1019977"/>
                <a:gd name="csY83" fmla="*/ 1073613 h 1436987"/>
                <a:gd name="csX84" fmla="*/ 73689 w 1019977"/>
                <a:gd name="csY84" fmla="*/ 1067110 h 1436987"/>
                <a:gd name="csX85" fmla="*/ 67021 w 1019977"/>
                <a:gd name="csY85" fmla="*/ 1056937 h 1436987"/>
                <a:gd name="csX86" fmla="*/ 71355 w 1019977"/>
                <a:gd name="csY86" fmla="*/ 1053102 h 1436987"/>
                <a:gd name="csX87" fmla="*/ 74523 w 1019977"/>
                <a:gd name="csY87" fmla="*/ 1026920 h 1436987"/>
                <a:gd name="csX88" fmla="*/ 59352 w 1019977"/>
                <a:gd name="csY88" fmla="*/ 1016081 h 1436987"/>
                <a:gd name="csX89" fmla="*/ 47681 w 1019977"/>
                <a:gd name="csY89" fmla="*/ 991233 h 1436987"/>
                <a:gd name="csX90" fmla="*/ 12337 w 1019977"/>
                <a:gd name="csY90" fmla="*/ 986063 h 1436987"/>
                <a:gd name="csX91" fmla="*/ 500 w 1019977"/>
                <a:gd name="csY91" fmla="*/ 940538 h 1436987"/>
                <a:gd name="csX92" fmla="*/ 500 w 1019977"/>
                <a:gd name="csY92" fmla="*/ 940538 h 1436987"/>
                <a:gd name="csX93" fmla="*/ 12504 w 1019977"/>
                <a:gd name="csY93" fmla="*/ 932700 h 1436987"/>
                <a:gd name="csX94" fmla="*/ 12337 w 1019977"/>
                <a:gd name="csY94" fmla="*/ 883338 h 1436987"/>
                <a:gd name="csX95" fmla="*/ 20173 w 1019977"/>
                <a:gd name="csY95" fmla="*/ 863660 h 1436987"/>
                <a:gd name="csX96" fmla="*/ 58351 w 1019977"/>
                <a:gd name="csY96" fmla="*/ 826973 h 1436987"/>
                <a:gd name="csX97" fmla="*/ 125872 w 1019977"/>
                <a:gd name="csY97" fmla="*/ 775276 h 1436987"/>
                <a:gd name="csX98" fmla="*/ 130706 w 1019977"/>
                <a:gd name="csY98" fmla="*/ 738089 h 1436987"/>
                <a:gd name="csX99" fmla="*/ 138542 w 1019977"/>
                <a:gd name="csY99" fmla="*/ 718577 h 1436987"/>
                <a:gd name="csX100" fmla="*/ 175387 w 1019977"/>
                <a:gd name="csY100" fmla="*/ 681056 h 1436987"/>
                <a:gd name="csX101" fmla="*/ 179055 w 1019977"/>
                <a:gd name="csY101" fmla="*/ 667882 h 1436987"/>
                <a:gd name="csX102" fmla="*/ 162383 w 1019977"/>
                <a:gd name="csY102" fmla="*/ 649204 h 1436987"/>
                <a:gd name="csX103" fmla="*/ 105032 w 1019977"/>
                <a:gd name="csY103" fmla="*/ 620688 h 1436987"/>
                <a:gd name="csX104" fmla="*/ 90528 w 1019977"/>
                <a:gd name="csY104" fmla="*/ 605846 h 1436987"/>
                <a:gd name="csX105" fmla="*/ 81858 w 1019977"/>
                <a:gd name="csY105" fmla="*/ 586168 h 1436987"/>
                <a:gd name="csX106" fmla="*/ 82359 w 1019977"/>
                <a:gd name="csY106" fmla="*/ 528969 h 1436987"/>
                <a:gd name="csX107" fmla="*/ 74023 w 1019977"/>
                <a:gd name="csY107" fmla="*/ 492948 h 1436987"/>
                <a:gd name="csX108" fmla="*/ 93028 w 1019977"/>
                <a:gd name="csY108" fmla="*/ 483109 h 1436987"/>
                <a:gd name="csX109" fmla="*/ 115035 w 1019977"/>
                <a:gd name="csY109" fmla="*/ 489613 h 1436987"/>
                <a:gd name="csX110" fmla="*/ 124205 w 1019977"/>
                <a:gd name="csY110" fmla="*/ 487278 h 1436987"/>
                <a:gd name="csX111" fmla="*/ 148712 w 1019977"/>
                <a:gd name="csY111" fmla="*/ 458429 h 1436987"/>
                <a:gd name="csX112" fmla="*/ 148712 w 1019977"/>
                <a:gd name="csY112" fmla="*/ 440085 h 1436987"/>
                <a:gd name="csX113" fmla="*/ 126205 w 1019977"/>
                <a:gd name="csY113" fmla="*/ 429079 h 1436987"/>
                <a:gd name="csX114" fmla="*/ 73022 w 1019977"/>
                <a:gd name="csY114" fmla="*/ 426243 h 1436987"/>
                <a:gd name="csX115" fmla="*/ 66354 w 1019977"/>
                <a:gd name="csY115" fmla="*/ 413236 h 1436987"/>
                <a:gd name="csX116" fmla="*/ 49849 w 1019977"/>
                <a:gd name="csY116" fmla="*/ 403564 h 1436987"/>
                <a:gd name="csX117" fmla="*/ 46348 w 1019977"/>
                <a:gd name="csY117" fmla="*/ 396560 h 1436987"/>
                <a:gd name="csX118" fmla="*/ 7336 w 1019977"/>
                <a:gd name="csY118" fmla="*/ 387888 h 1436987"/>
                <a:gd name="csX119" fmla="*/ 0 w 1019977"/>
                <a:gd name="csY119" fmla="*/ 376048 h 1436987"/>
                <a:gd name="csX120" fmla="*/ 0 w 1019977"/>
                <a:gd name="csY120" fmla="*/ 376048 h 1436987"/>
                <a:gd name="csX121" fmla="*/ 76523 w 1019977"/>
                <a:gd name="csY121" fmla="*/ 331189 h 1436987"/>
                <a:gd name="csX122" fmla="*/ 84859 w 1019977"/>
                <a:gd name="csY122" fmla="*/ 298671 h 1436987"/>
                <a:gd name="csX123" fmla="*/ 100531 w 1019977"/>
                <a:gd name="csY123" fmla="*/ 273156 h 1436987"/>
                <a:gd name="csX124" fmla="*/ 141377 w 1019977"/>
                <a:gd name="csY124" fmla="*/ 239303 h 1436987"/>
                <a:gd name="csX125" fmla="*/ 141377 w 1019977"/>
                <a:gd name="csY125" fmla="*/ 239303 h 1436987"/>
                <a:gd name="csX126" fmla="*/ 184390 w 1019977"/>
                <a:gd name="csY126" fmla="*/ 231632 h 1436987"/>
                <a:gd name="csX127" fmla="*/ 238406 w 1019977"/>
                <a:gd name="csY127" fmla="*/ 242805 h 1436987"/>
                <a:gd name="csX128" fmla="*/ 264581 w 1019977"/>
                <a:gd name="csY128" fmla="*/ 235968 h 1436987"/>
                <a:gd name="csX129" fmla="*/ 294423 w 1019977"/>
                <a:gd name="csY129" fmla="*/ 242138 h 1436987"/>
                <a:gd name="csX130" fmla="*/ 341438 w 1019977"/>
                <a:gd name="csY130" fmla="*/ 235801 h 1436987"/>
                <a:gd name="csX131" fmla="*/ 373614 w 1019977"/>
                <a:gd name="csY131" fmla="*/ 241138 h 1436987"/>
                <a:gd name="csX132" fmla="*/ 382617 w 1019977"/>
                <a:gd name="csY132" fmla="*/ 284996 h 1436987"/>
                <a:gd name="csX133" fmla="*/ 396454 w 1019977"/>
                <a:gd name="csY133" fmla="*/ 297670 h 1436987"/>
                <a:gd name="csX134" fmla="*/ 404957 w 1019977"/>
                <a:gd name="csY134" fmla="*/ 275991 h 1436987"/>
                <a:gd name="csX135" fmla="*/ 405624 w 1019977"/>
                <a:gd name="csY135" fmla="*/ 256313 h 1436987"/>
                <a:gd name="csX136" fmla="*/ 425630 w 1019977"/>
                <a:gd name="csY136" fmla="*/ 250643 h 1436987"/>
                <a:gd name="csX137" fmla="*/ 420295 w 1019977"/>
                <a:gd name="csY137" fmla="*/ 227630 h 1436987"/>
                <a:gd name="csX138" fmla="*/ 434133 w 1019977"/>
                <a:gd name="csY138" fmla="*/ 218458 h 1436987"/>
                <a:gd name="csX139" fmla="*/ 462475 w 1019977"/>
                <a:gd name="csY139" fmla="*/ 171265 h 1436987"/>
                <a:gd name="csX140" fmla="*/ 477813 w 1019977"/>
                <a:gd name="csY140" fmla="*/ 161592 h 1436987"/>
                <a:gd name="csX141" fmla="*/ 492984 w 1019977"/>
                <a:gd name="csY141" fmla="*/ 159424 h 1436987"/>
                <a:gd name="csX142" fmla="*/ 528161 w 1019977"/>
                <a:gd name="csY142" fmla="*/ 165094 h 1436987"/>
                <a:gd name="csX143" fmla="*/ 568173 w 1019977"/>
                <a:gd name="csY143" fmla="*/ 184772 h 1436987"/>
                <a:gd name="csX144" fmla="*/ 616522 w 1019977"/>
                <a:gd name="csY144" fmla="*/ 190609 h 1436987"/>
                <a:gd name="csX145" fmla="*/ 648198 w 1019977"/>
                <a:gd name="csY145" fmla="*/ 206952 h 1436987"/>
                <a:gd name="csX146" fmla="*/ 671205 w 1019977"/>
                <a:gd name="csY146" fmla="*/ 204117 h 1436987"/>
                <a:gd name="csX147" fmla="*/ 684709 w 1019977"/>
                <a:gd name="csY147" fmla="*/ 193444 h 1436987"/>
                <a:gd name="csX148" fmla="*/ 692711 w 1019977"/>
                <a:gd name="csY148" fmla="*/ 175934 h 1436987"/>
                <a:gd name="csX149" fmla="*/ 686710 w 1019977"/>
                <a:gd name="csY149" fmla="*/ 138412 h 1436987"/>
                <a:gd name="csX150" fmla="*/ 689544 w 1019977"/>
                <a:gd name="csY150" fmla="*/ 110230 h 1436987"/>
                <a:gd name="csX151" fmla="*/ 683042 w 1019977"/>
                <a:gd name="csY151" fmla="*/ 89218 h 1436987"/>
                <a:gd name="csX152" fmla="*/ 686376 w 1019977"/>
                <a:gd name="csY152" fmla="*/ 78545 h 1436987"/>
                <a:gd name="csX153" fmla="*/ 721553 w 1019977"/>
                <a:gd name="csY153" fmla="*/ 60368 h 14369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</a:cxnLst>
              <a:rect l="l" t="t" r="r" b="b"/>
              <a:pathLst>
                <a:path w="1019977" h="1436987">
                  <a:moveTo>
                    <a:pt x="802078" y="0"/>
                  </a:moveTo>
                  <a:lnTo>
                    <a:pt x="836589" y="23347"/>
                  </a:lnTo>
                  <a:lnTo>
                    <a:pt x="863930" y="23680"/>
                  </a:lnTo>
                  <a:lnTo>
                    <a:pt x="886771" y="49695"/>
                  </a:lnTo>
                  <a:lnTo>
                    <a:pt x="916113" y="53030"/>
                  </a:lnTo>
                  <a:lnTo>
                    <a:pt x="935119" y="82714"/>
                  </a:lnTo>
                  <a:lnTo>
                    <a:pt x="979132" y="101058"/>
                  </a:lnTo>
                  <a:lnTo>
                    <a:pt x="998638" y="142081"/>
                  </a:lnTo>
                  <a:lnTo>
                    <a:pt x="1019978" y="213455"/>
                  </a:lnTo>
                  <a:lnTo>
                    <a:pt x="1016644" y="226963"/>
                  </a:lnTo>
                  <a:lnTo>
                    <a:pt x="988135" y="238803"/>
                  </a:lnTo>
                  <a:lnTo>
                    <a:pt x="973964" y="250977"/>
                  </a:lnTo>
                  <a:lnTo>
                    <a:pt x="942288" y="302673"/>
                  </a:lnTo>
                  <a:lnTo>
                    <a:pt x="880602" y="300005"/>
                  </a:lnTo>
                  <a:lnTo>
                    <a:pt x="869099" y="306342"/>
                  </a:lnTo>
                  <a:lnTo>
                    <a:pt x="835255" y="360873"/>
                  </a:lnTo>
                  <a:lnTo>
                    <a:pt x="799577" y="389723"/>
                  </a:lnTo>
                  <a:lnTo>
                    <a:pt x="748062" y="442253"/>
                  </a:lnTo>
                  <a:lnTo>
                    <a:pt x="742560" y="489613"/>
                  </a:lnTo>
                  <a:lnTo>
                    <a:pt x="753063" y="523132"/>
                  </a:lnTo>
                  <a:lnTo>
                    <a:pt x="765234" y="540476"/>
                  </a:lnTo>
                  <a:lnTo>
                    <a:pt x="784573" y="559987"/>
                  </a:lnTo>
                  <a:lnTo>
                    <a:pt x="823918" y="578998"/>
                  </a:lnTo>
                  <a:lnTo>
                    <a:pt x="850259" y="598008"/>
                  </a:lnTo>
                  <a:lnTo>
                    <a:pt x="867765" y="599342"/>
                  </a:lnTo>
                  <a:lnTo>
                    <a:pt x="893273" y="613350"/>
                  </a:lnTo>
                  <a:lnTo>
                    <a:pt x="893273" y="613350"/>
                  </a:lnTo>
                  <a:lnTo>
                    <a:pt x="846425" y="673051"/>
                  </a:lnTo>
                  <a:lnTo>
                    <a:pt x="781238" y="685558"/>
                  </a:lnTo>
                  <a:lnTo>
                    <a:pt x="760899" y="693730"/>
                  </a:lnTo>
                  <a:lnTo>
                    <a:pt x="747061" y="706404"/>
                  </a:lnTo>
                  <a:lnTo>
                    <a:pt x="738225" y="719244"/>
                  </a:lnTo>
                  <a:lnTo>
                    <a:pt x="755397" y="750762"/>
                  </a:lnTo>
                  <a:lnTo>
                    <a:pt x="751229" y="764937"/>
                  </a:lnTo>
                  <a:lnTo>
                    <a:pt x="683542" y="748761"/>
                  </a:lnTo>
                  <a:lnTo>
                    <a:pt x="631860" y="764270"/>
                  </a:lnTo>
                  <a:lnTo>
                    <a:pt x="619689" y="781613"/>
                  </a:lnTo>
                  <a:lnTo>
                    <a:pt x="620690" y="800291"/>
                  </a:lnTo>
                  <a:lnTo>
                    <a:pt x="634694" y="818134"/>
                  </a:lnTo>
                  <a:lnTo>
                    <a:pt x="642696" y="842815"/>
                  </a:lnTo>
                  <a:lnTo>
                    <a:pt x="635694" y="855155"/>
                  </a:lnTo>
                  <a:lnTo>
                    <a:pt x="625858" y="861326"/>
                  </a:lnTo>
                  <a:lnTo>
                    <a:pt x="616688" y="879669"/>
                  </a:lnTo>
                  <a:lnTo>
                    <a:pt x="620523" y="898347"/>
                  </a:lnTo>
                  <a:lnTo>
                    <a:pt x="627858" y="907852"/>
                  </a:lnTo>
                  <a:lnTo>
                    <a:pt x="696046" y="942038"/>
                  </a:lnTo>
                  <a:lnTo>
                    <a:pt x="708716" y="957881"/>
                  </a:lnTo>
                  <a:lnTo>
                    <a:pt x="709550" y="970054"/>
                  </a:lnTo>
                  <a:lnTo>
                    <a:pt x="699047" y="994235"/>
                  </a:lnTo>
                  <a:lnTo>
                    <a:pt x="625024" y="1050100"/>
                  </a:lnTo>
                  <a:lnTo>
                    <a:pt x="607519" y="1076115"/>
                  </a:lnTo>
                  <a:lnTo>
                    <a:pt x="582678" y="1132647"/>
                  </a:lnTo>
                  <a:lnTo>
                    <a:pt x="571508" y="1186678"/>
                  </a:lnTo>
                  <a:lnTo>
                    <a:pt x="573008" y="1222698"/>
                  </a:lnTo>
                  <a:lnTo>
                    <a:pt x="519659" y="1248380"/>
                  </a:lnTo>
                  <a:lnTo>
                    <a:pt x="503320" y="1268058"/>
                  </a:lnTo>
                  <a:lnTo>
                    <a:pt x="497318" y="1291238"/>
                  </a:lnTo>
                  <a:lnTo>
                    <a:pt x="515824" y="1311416"/>
                  </a:lnTo>
                  <a:lnTo>
                    <a:pt x="520826" y="1329760"/>
                  </a:lnTo>
                  <a:lnTo>
                    <a:pt x="497652" y="1370950"/>
                  </a:lnTo>
                  <a:lnTo>
                    <a:pt x="489483" y="1402301"/>
                  </a:lnTo>
                  <a:lnTo>
                    <a:pt x="489483" y="1402301"/>
                  </a:lnTo>
                  <a:lnTo>
                    <a:pt x="483148" y="1400634"/>
                  </a:lnTo>
                  <a:lnTo>
                    <a:pt x="451638" y="1427482"/>
                  </a:lnTo>
                  <a:lnTo>
                    <a:pt x="388952" y="1436988"/>
                  </a:lnTo>
                  <a:lnTo>
                    <a:pt x="368279" y="1435987"/>
                  </a:lnTo>
                  <a:lnTo>
                    <a:pt x="340604" y="1417477"/>
                  </a:lnTo>
                  <a:lnTo>
                    <a:pt x="321265" y="1363946"/>
                  </a:lnTo>
                  <a:lnTo>
                    <a:pt x="322765" y="1301077"/>
                  </a:lnTo>
                  <a:lnTo>
                    <a:pt x="315930" y="1284568"/>
                  </a:lnTo>
                  <a:lnTo>
                    <a:pt x="274084" y="1231203"/>
                  </a:lnTo>
                  <a:lnTo>
                    <a:pt x="268248" y="1212359"/>
                  </a:lnTo>
                  <a:lnTo>
                    <a:pt x="271083" y="1183510"/>
                  </a:lnTo>
                  <a:lnTo>
                    <a:pt x="267748" y="1171169"/>
                  </a:lnTo>
                  <a:lnTo>
                    <a:pt x="232238" y="1181175"/>
                  </a:lnTo>
                  <a:lnTo>
                    <a:pt x="199561" y="1181342"/>
                  </a:lnTo>
                  <a:lnTo>
                    <a:pt x="173720" y="1177339"/>
                  </a:lnTo>
                  <a:lnTo>
                    <a:pt x="156881" y="1166667"/>
                  </a:lnTo>
                  <a:lnTo>
                    <a:pt x="134874" y="1141485"/>
                  </a:lnTo>
                  <a:lnTo>
                    <a:pt x="127039" y="1106465"/>
                  </a:lnTo>
                  <a:lnTo>
                    <a:pt x="104865" y="1102797"/>
                  </a:lnTo>
                  <a:lnTo>
                    <a:pt x="89694" y="1093458"/>
                  </a:lnTo>
                  <a:lnTo>
                    <a:pt x="83526" y="1077282"/>
                  </a:lnTo>
                  <a:lnTo>
                    <a:pt x="72355" y="1073613"/>
                  </a:lnTo>
                  <a:lnTo>
                    <a:pt x="73689" y="1067110"/>
                  </a:lnTo>
                  <a:lnTo>
                    <a:pt x="67021" y="1056937"/>
                  </a:lnTo>
                  <a:lnTo>
                    <a:pt x="71355" y="1053102"/>
                  </a:lnTo>
                  <a:lnTo>
                    <a:pt x="74523" y="1026920"/>
                  </a:lnTo>
                  <a:lnTo>
                    <a:pt x="59352" y="1016081"/>
                  </a:lnTo>
                  <a:lnTo>
                    <a:pt x="47681" y="991233"/>
                  </a:lnTo>
                  <a:lnTo>
                    <a:pt x="12337" y="986063"/>
                  </a:lnTo>
                  <a:lnTo>
                    <a:pt x="500" y="940538"/>
                  </a:lnTo>
                  <a:lnTo>
                    <a:pt x="500" y="940538"/>
                  </a:lnTo>
                  <a:lnTo>
                    <a:pt x="12504" y="932700"/>
                  </a:lnTo>
                  <a:lnTo>
                    <a:pt x="12337" y="883338"/>
                  </a:lnTo>
                  <a:lnTo>
                    <a:pt x="20173" y="863660"/>
                  </a:lnTo>
                  <a:lnTo>
                    <a:pt x="58351" y="826973"/>
                  </a:lnTo>
                  <a:lnTo>
                    <a:pt x="125872" y="775276"/>
                  </a:lnTo>
                  <a:lnTo>
                    <a:pt x="130706" y="738089"/>
                  </a:lnTo>
                  <a:lnTo>
                    <a:pt x="138542" y="718577"/>
                  </a:lnTo>
                  <a:lnTo>
                    <a:pt x="175387" y="681056"/>
                  </a:lnTo>
                  <a:lnTo>
                    <a:pt x="179055" y="667882"/>
                  </a:lnTo>
                  <a:lnTo>
                    <a:pt x="162383" y="649204"/>
                  </a:lnTo>
                  <a:lnTo>
                    <a:pt x="105032" y="620688"/>
                  </a:lnTo>
                  <a:lnTo>
                    <a:pt x="90528" y="605846"/>
                  </a:lnTo>
                  <a:lnTo>
                    <a:pt x="81858" y="586168"/>
                  </a:lnTo>
                  <a:lnTo>
                    <a:pt x="82359" y="528969"/>
                  </a:lnTo>
                  <a:lnTo>
                    <a:pt x="74023" y="492948"/>
                  </a:lnTo>
                  <a:lnTo>
                    <a:pt x="93028" y="483109"/>
                  </a:lnTo>
                  <a:lnTo>
                    <a:pt x="115035" y="489613"/>
                  </a:lnTo>
                  <a:lnTo>
                    <a:pt x="124205" y="487278"/>
                  </a:lnTo>
                  <a:lnTo>
                    <a:pt x="148712" y="458429"/>
                  </a:lnTo>
                  <a:lnTo>
                    <a:pt x="148712" y="440085"/>
                  </a:lnTo>
                  <a:lnTo>
                    <a:pt x="126205" y="429079"/>
                  </a:lnTo>
                  <a:lnTo>
                    <a:pt x="73022" y="426243"/>
                  </a:lnTo>
                  <a:lnTo>
                    <a:pt x="66354" y="413236"/>
                  </a:lnTo>
                  <a:lnTo>
                    <a:pt x="49849" y="403564"/>
                  </a:lnTo>
                  <a:lnTo>
                    <a:pt x="46348" y="396560"/>
                  </a:lnTo>
                  <a:lnTo>
                    <a:pt x="7336" y="387888"/>
                  </a:lnTo>
                  <a:lnTo>
                    <a:pt x="0" y="376048"/>
                  </a:lnTo>
                  <a:lnTo>
                    <a:pt x="0" y="376048"/>
                  </a:lnTo>
                  <a:lnTo>
                    <a:pt x="76523" y="331189"/>
                  </a:lnTo>
                  <a:lnTo>
                    <a:pt x="84859" y="298671"/>
                  </a:lnTo>
                  <a:lnTo>
                    <a:pt x="100531" y="273156"/>
                  </a:lnTo>
                  <a:lnTo>
                    <a:pt x="141377" y="239303"/>
                  </a:lnTo>
                  <a:lnTo>
                    <a:pt x="141377" y="239303"/>
                  </a:lnTo>
                  <a:lnTo>
                    <a:pt x="184390" y="231632"/>
                  </a:lnTo>
                  <a:lnTo>
                    <a:pt x="238406" y="242805"/>
                  </a:lnTo>
                  <a:lnTo>
                    <a:pt x="264581" y="235968"/>
                  </a:lnTo>
                  <a:lnTo>
                    <a:pt x="294423" y="242138"/>
                  </a:lnTo>
                  <a:lnTo>
                    <a:pt x="341438" y="235801"/>
                  </a:lnTo>
                  <a:lnTo>
                    <a:pt x="373614" y="241138"/>
                  </a:lnTo>
                  <a:lnTo>
                    <a:pt x="382617" y="284996"/>
                  </a:lnTo>
                  <a:lnTo>
                    <a:pt x="396454" y="297670"/>
                  </a:lnTo>
                  <a:lnTo>
                    <a:pt x="404957" y="275991"/>
                  </a:lnTo>
                  <a:lnTo>
                    <a:pt x="405624" y="256313"/>
                  </a:lnTo>
                  <a:lnTo>
                    <a:pt x="425630" y="250643"/>
                  </a:lnTo>
                  <a:lnTo>
                    <a:pt x="420295" y="227630"/>
                  </a:lnTo>
                  <a:lnTo>
                    <a:pt x="434133" y="218458"/>
                  </a:lnTo>
                  <a:lnTo>
                    <a:pt x="462475" y="171265"/>
                  </a:lnTo>
                  <a:lnTo>
                    <a:pt x="477813" y="161592"/>
                  </a:lnTo>
                  <a:lnTo>
                    <a:pt x="492984" y="159424"/>
                  </a:lnTo>
                  <a:lnTo>
                    <a:pt x="528161" y="165094"/>
                  </a:lnTo>
                  <a:lnTo>
                    <a:pt x="568173" y="184772"/>
                  </a:lnTo>
                  <a:lnTo>
                    <a:pt x="616522" y="190609"/>
                  </a:lnTo>
                  <a:lnTo>
                    <a:pt x="648198" y="206952"/>
                  </a:lnTo>
                  <a:lnTo>
                    <a:pt x="671205" y="204117"/>
                  </a:lnTo>
                  <a:lnTo>
                    <a:pt x="684709" y="193444"/>
                  </a:lnTo>
                  <a:lnTo>
                    <a:pt x="692711" y="175934"/>
                  </a:lnTo>
                  <a:lnTo>
                    <a:pt x="686710" y="138412"/>
                  </a:lnTo>
                  <a:lnTo>
                    <a:pt x="689544" y="110230"/>
                  </a:lnTo>
                  <a:lnTo>
                    <a:pt x="683042" y="89218"/>
                  </a:lnTo>
                  <a:lnTo>
                    <a:pt x="686376" y="78545"/>
                  </a:lnTo>
                  <a:lnTo>
                    <a:pt x="721553" y="603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5" name="Serbest Form 34">
              <a:extLst>
                <a:ext uri="{FF2B5EF4-FFF2-40B4-BE49-F238E27FC236}">
                  <a16:creationId xmlns:a16="http://schemas.microsoft.com/office/drawing/2014/main" id="{74C67F55-A413-B200-D72F-8C419EB84809}"/>
                </a:ext>
              </a:extLst>
            </p:cNvPr>
            <p:cNvSpPr/>
            <p:nvPr/>
          </p:nvSpPr>
          <p:spPr>
            <a:xfrm>
              <a:off x="11804724" y="5757888"/>
              <a:ext cx="1557307" cy="1057937"/>
            </a:xfrm>
            <a:custGeom>
              <a:avLst/>
              <a:gdLst>
                <a:gd name="csX0" fmla="*/ 1394592 w 1557307"/>
                <a:gd name="csY0" fmla="*/ 0 h 1057937"/>
                <a:gd name="csX1" fmla="*/ 1425602 w 1557307"/>
                <a:gd name="csY1" fmla="*/ 27683 h 1057937"/>
                <a:gd name="csX2" fmla="*/ 1432103 w 1557307"/>
                <a:gd name="csY2" fmla="*/ 28516 h 1057937"/>
                <a:gd name="csX3" fmla="*/ 1461779 w 1557307"/>
                <a:gd name="csY3" fmla="*/ 6670 h 1057937"/>
                <a:gd name="csX4" fmla="*/ 1469948 w 1557307"/>
                <a:gd name="csY4" fmla="*/ 4169 h 1057937"/>
                <a:gd name="csX5" fmla="*/ 1477618 w 1557307"/>
                <a:gd name="csY5" fmla="*/ 8005 h 1057937"/>
                <a:gd name="csX6" fmla="*/ 1470282 w 1557307"/>
                <a:gd name="csY6" fmla="*/ 59201 h 1057937"/>
                <a:gd name="csX7" fmla="*/ 1473450 w 1557307"/>
                <a:gd name="csY7" fmla="*/ 84882 h 1057937"/>
                <a:gd name="csX8" fmla="*/ 1483285 w 1557307"/>
                <a:gd name="csY8" fmla="*/ 101224 h 1057937"/>
                <a:gd name="csX9" fmla="*/ 1488121 w 1557307"/>
                <a:gd name="csY9" fmla="*/ 131075 h 1057937"/>
                <a:gd name="csX10" fmla="*/ 1521630 w 1557307"/>
                <a:gd name="csY10" fmla="*/ 157423 h 1057937"/>
                <a:gd name="csX11" fmla="*/ 1544637 w 1557307"/>
                <a:gd name="csY11" fmla="*/ 147918 h 1057937"/>
                <a:gd name="csX12" fmla="*/ 1552640 w 1557307"/>
                <a:gd name="csY12" fmla="*/ 151253 h 1057937"/>
                <a:gd name="csX13" fmla="*/ 1556974 w 1557307"/>
                <a:gd name="csY13" fmla="*/ 169097 h 1057937"/>
                <a:gd name="csX14" fmla="*/ 1551640 w 1557307"/>
                <a:gd name="csY14" fmla="*/ 186940 h 1057937"/>
                <a:gd name="csX15" fmla="*/ 1557308 w 1557307"/>
                <a:gd name="csY15" fmla="*/ 191609 h 1057937"/>
                <a:gd name="csX16" fmla="*/ 1557141 w 1557307"/>
                <a:gd name="csY16" fmla="*/ 201282 h 1057937"/>
                <a:gd name="csX17" fmla="*/ 1557141 w 1557307"/>
                <a:gd name="csY17" fmla="*/ 201282 h 1057937"/>
                <a:gd name="csX18" fmla="*/ 1536468 w 1557307"/>
                <a:gd name="csY18" fmla="*/ 216123 h 1057937"/>
                <a:gd name="csX19" fmla="*/ 1496457 w 1557307"/>
                <a:gd name="csY19" fmla="*/ 220960 h 1057937"/>
                <a:gd name="csX20" fmla="*/ 1489621 w 1557307"/>
                <a:gd name="csY20" fmla="*/ 238303 h 1057937"/>
                <a:gd name="csX21" fmla="*/ 1470782 w 1557307"/>
                <a:gd name="csY21" fmla="*/ 254312 h 1057937"/>
                <a:gd name="csX22" fmla="*/ 1455778 w 1557307"/>
                <a:gd name="csY22" fmla="*/ 280327 h 1057937"/>
                <a:gd name="csX23" fmla="*/ 1423767 w 1557307"/>
                <a:gd name="csY23" fmla="*/ 359705 h 1057937"/>
                <a:gd name="csX24" fmla="*/ 1420766 w 1557307"/>
                <a:gd name="csY24" fmla="*/ 375381 h 1057937"/>
                <a:gd name="csX25" fmla="*/ 1425101 w 1557307"/>
                <a:gd name="csY25" fmla="*/ 446588 h 1057937"/>
                <a:gd name="csX26" fmla="*/ 1419266 w 1557307"/>
                <a:gd name="csY26" fmla="*/ 473104 h 1057937"/>
                <a:gd name="csX27" fmla="*/ 1424767 w 1557307"/>
                <a:gd name="csY27" fmla="*/ 477273 h 1057937"/>
                <a:gd name="csX28" fmla="*/ 1433771 w 1557307"/>
                <a:gd name="csY28" fmla="*/ 473604 h 1057937"/>
                <a:gd name="csX29" fmla="*/ 1435771 w 1557307"/>
                <a:gd name="csY29" fmla="*/ 484777 h 1057937"/>
                <a:gd name="csX30" fmla="*/ 1444107 w 1557307"/>
                <a:gd name="csY30" fmla="*/ 485944 h 1057937"/>
                <a:gd name="csX31" fmla="*/ 1444774 w 1557307"/>
                <a:gd name="csY31" fmla="*/ 494116 h 1057937"/>
                <a:gd name="csX32" fmla="*/ 1459946 w 1557307"/>
                <a:gd name="csY32" fmla="*/ 503955 h 1057937"/>
                <a:gd name="csX33" fmla="*/ 1451942 w 1557307"/>
                <a:gd name="csY33" fmla="*/ 517296 h 1057937"/>
                <a:gd name="csX34" fmla="*/ 1416932 w 1557307"/>
                <a:gd name="csY34" fmla="*/ 547980 h 1057937"/>
                <a:gd name="csX35" fmla="*/ 1378420 w 1557307"/>
                <a:gd name="csY35" fmla="*/ 656875 h 1057937"/>
                <a:gd name="csX36" fmla="*/ 1352079 w 1557307"/>
                <a:gd name="csY36" fmla="*/ 695564 h 1057937"/>
                <a:gd name="csX37" fmla="*/ 1319569 w 1557307"/>
                <a:gd name="csY37" fmla="*/ 729584 h 1057937"/>
                <a:gd name="csX38" fmla="*/ 1309232 w 1557307"/>
                <a:gd name="csY38" fmla="*/ 760768 h 1057937"/>
                <a:gd name="csX39" fmla="*/ 1303731 w 1557307"/>
                <a:gd name="csY39" fmla="*/ 764937 h 1057937"/>
                <a:gd name="csX40" fmla="*/ 1290393 w 1557307"/>
                <a:gd name="csY40" fmla="*/ 812464 h 1057937"/>
                <a:gd name="csX41" fmla="*/ 1312233 w 1557307"/>
                <a:gd name="csY41" fmla="*/ 817634 h 1057937"/>
                <a:gd name="csX42" fmla="*/ 1338908 w 1557307"/>
                <a:gd name="csY42" fmla="*/ 833643 h 1057937"/>
                <a:gd name="csX43" fmla="*/ 1304064 w 1557307"/>
                <a:gd name="csY43" fmla="*/ 885339 h 1057937"/>
                <a:gd name="csX44" fmla="*/ 1304064 w 1557307"/>
                <a:gd name="csY44" fmla="*/ 885339 h 1057937"/>
                <a:gd name="csX45" fmla="*/ 1294895 w 1557307"/>
                <a:gd name="csY45" fmla="*/ 915690 h 1057937"/>
                <a:gd name="csX46" fmla="*/ 1286893 w 1557307"/>
                <a:gd name="csY46" fmla="*/ 923361 h 1057937"/>
                <a:gd name="csX47" fmla="*/ 1269054 w 1557307"/>
                <a:gd name="csY47" fmla="*/ 931866 h 1057937"/>
                <a:gd name="csX48" fmla="*/ 1234209 w 1557307"/>
                <a:gd name="csY48" fmla="*/ 934367 h 1057937"/>
                <a:gd name="csX49" fmla="*/ 1224873 w 1557307"/>
                <a:gd name="csY49" fmla="*/ 939537 h 1057937"/>
                <a:gd name="csX50" fmla="*/ 1206368 w 1557307"/>
                <a:gd name="csY50" fmla="*/ 939036 h 1057937"/>
                <a:gd name="csX51" fmla="*/ 1154352 w 1557307"/>
                <a:gd name="csY51" fmla="*/ 913522 h 1057937"/>
                <a:gd name="csX52" fmla="*/ 1115173 w 1557307"/>
                <a:gd name="csY52" fmla="*/ 913689 h 1057937"/>
                <a:gd name="csX53" fmla="*/ 1098835 w 1557307"/>
                <a:gd name="csY53" fmla="*/ 897012 h 1057937"/>
                <a:gd name="csX54" fmla="*/ 1084497 w 1557307"/>
                <a:gd name="csY54" fmla="*/ 898847 h 1057937"/>
                <a:gd name="csX55" fmla="*/ 1074328 w 1557307"/>
                <a:gd name="csY55" fmla="*/ 940204 h 1057937"/>
                <a:gd name="csX56" fmla="*/ 1089165 w 1557307"/>
                <a:gd name="csY56" fmla="*/ 995402 h 1057937"/>
                <a:gd name="csX57" fmla="*/ 1086832 w 1557307"/>
                <a:gd name="csY57" fmla="*/ 1008243 h 1057937"/>
                <a:gd name="csX58" fmla="*/ 1076661 w 1557307"/>
                <a:gd name="csY58" fmla="*/ 1018415 h 1057937"/>
                <a:gd name="csX59" fmla="*/ 1055821 w 1557307"/>
                <a:gd name="csY59" fmla="*/ 1011244 h 1057937"/>
                <a:gd name="csX60" fmla="*/ 1005140 w 1557307"/>
                <a:gd name="csY60" fmla="*/ 1009243 h 1057937"/>
                <a:gd name="csX61" fmla="*/ 980799 w 1557307"/>
                <a:gd name="csY61" fmla="*/ 994568 h 1057937"/>
                <a:gd name="csX62" fmla="*/ 929617 w 1557307"/>
                <a:gd name="csY62" fmla="*/ 981061 h 1057937"/>
                <a:gd name="csX63" fmla="*/ 924782 w 1557307"/>
                <a:gd name="csY63" fmla="*/ 985563 h 1057937"/>
                <a:gd name="csX64" fmla="*/ 927949 w 1557307"/>
                <a:gd name="csY64" fmla="*/ 1003573 h 1057937"/>
                <a:gd name="csX65" fmla="*/ 920281 w 1557307"/>
                <a:gd name="csY65" fmla="*/ 1012745 h 1057937"/>
                <a:gd name="csX66" fmla="*/ 856595 w 1557307"/>
                <a:gd name="csY66" fmla="*/ 1041262 h 1057937"/>
                <a:gd name="csX67" fmla="*/ 808747 w 1557307"/>
                <a:gd name="csY67" fmla="*/ 1056604 h 1057937"/>
                <a:gd name="csX68" fmla="*/ 789240 w 1557307"/>
                <a:gd name="csY68" fmla="*/ 1057938 h 1057937"/>
                <a:gd name="csX69" fmla="*/ 775569 w 1557307"/>
                <a:gd name="csY69" fmla="*/ 1053602 h 1057937"/>
                <a:gd name="csX70" fmla="*/ 753063 w 1557307"/>
                <a:gd name="csY70" fmla="*/ 1040261 h 1057937"/>
                <a:gd name="csX71" fmla="*/ 728055 w 1557307"/>
                <a:gd name="csY71" fmla="*/ 1015747 h 1057937"/>
                <a:gd name="csX72" fmla="*/ 696712 w 1557307"/>
                <a:gd name="csY72" fmla="*/ 1006075 h 1057937"/>
                <a:gd name="csX73" fmla="*/ 654033 w 1557307"/>
                <a:gd name="csY73" fmla="*/ 1019082 h 1057937"/>
                <a:gd name="csX74" fmla="*/ 602850 w 1557307"/>
                <a:gd name="csY74" fmla="*/ 1050600 h 1057937"/>
                <a:gd name="csX75" fmla="*/ 585845 w 1557307"/>
                <a:gd name="csY75" fmla="*/ 1051434 h 1057937"/>
                <a:gd name="csX76" fmla="*/ 573508 w 1557307"/>
                <a:gd name="csY76" fmla="*/ 1044930 h 1057937"/>
                <a:gd name="csX77" fmla="*/ 563004 w 1557307"/>
                <a:gd name="csY77" fmla="*/ 1049600 h 1057937"/>
                <a:gd name="csX78" fmla="*/ 563004 w 1557307"/>
                <a:gd name="csY78" fmla="*/ 1049600 h 1057937"/>
                <a:gd name="csX79" fmla="*/ 546500 w 1557307"/>
                <a:gd name="csY79" fmla="*/ 1035758 h 1057937"/>
                <a:gd name="csX80" fmla="*/ 513657 w 1557307"/>
                <a:gd name="csY80" fmla="*/ 990733 h 1057937"/>
                <a:gd name="csX81" fmla="*/ 515157 w 1557307"/>
                <a:gd name="csY81" fmla="*/ 925195 h 1057937"/>
                <a:gd name="csX82" fmla="*/ 501486 w 1557307"/>
                <a:gd name="csY82" fmla="*/ 881337 h 1057937"/>
                <a:gd name="csX83" fmla="*/ 505321 w 1557307"/>
                <a:gd name="csY83" fmla="*/ 821136 h 1057937"/>
                <a:gd name="csX84" fmla="*/ 494150 w 1557307"/>
                <a:gd name="csY84" fmla="*/ 774276 h 1057937"/>
                <a:gd name="csX85" fmla="*/ 476478 w 1557307"/>
                <a:gd name="csY85" fmla="*/ 748094 h 1057937"/>
                <a:gd name="csX86" fmla="*/ 458806 w 1557307"/>
                <a:gd name="csY86" fmla="*/ 747594 h 1057937"/>
                <a:gd name="csX87" fmla="*/ 441134 w 1557307"/>
                <a:gd name="csY87" fmla="*/ 762769 h 1057937"/>
                <a:gd name="csX88" fmla="*/ 417961 w 1557307"/>
                <a:gd name="csY88" fmla="*/ 762602 h 1057937"/>
                <a:gd name="csX89" fmla="*/ 393620 w 1557307"/>
                <a:gd name="csY89" fmla="*/ 799457 h 1057937"/>
                <a:gd name="csX90" fmla="*/ 375948 w 1557307"/>
                <a:gd name="csY90" fmla="*/ 808462 h 1057937"/>
                <a:gd name="csX91" fmla="*/ 351107 w 1557307"/>
                <a:gd name="csY91" fmla="*/ 773942 h 1057937"/>
                <a:gd name="csX92" fmla="*/ 329600 w 1557307"/>
                <a:gd name="csY92" fmla="*/ 756099 h 1057937"/>
                <a:gd name="csX93" fmla="*/ 261580 w 1557307"/>
                <a:gd name="csY93" fmla="*/ 748928 h 1057937"/>
                <a:gd name="csX94" fmla="*/ 234238 w 1557307"/>
                <a:gd name="csY94" fmla="*/ 739422 h 1057937"/>
                <a:gd name="csX95" fmla="*/ 220901 w 1557307"/>
                <a:gd name="csY95" fmla="*/ 725248 h 1057937"/>
                <a:gd name="csX96" fmla="*/ 213064 w 1557307"/>
                <a:gd name="csY96" fmla="*/ 707404 h 1057937"/>
                <a:gd name="csX97" fmla="*/ 194893 w 1557307"/>
                <a:gd name="csY97" fmla="*/ 700400 h 1057937"/>
                <a:gd name="csX98" fmla="*/ 179054 w 1557307"/>
                <a:gd name="csY98" fmla="*/ 675052 h 1057937"/>
                <a:gd name="csX99" fmla="*/ 142877 w 1557307"/>
                <a:gd name="csY99" fmla="*/ 668715 h 1057937"/>
                <a:gd name="csX100" fmla="*/ 107866 w 1557307"/>
                <a:gd name="csY100" fmla="*/ 642200 h 1057937"/>
                <a:gd name="csX101" fmla="*/ 80524 w 1557307"/>
                <a:gd name="csY101" fmla="*/ 632695 h 1057937"/>
                <a:gd name="csX102" fmla="*/ 49681 w 1557307"/>
                <a:gd name="csY102" fmla="*/ 630694 h 1057937"/>
                <a:gd name="csX103" fmla="*/ 39345 w 1557307"/>
                <a:gd name="csY103" fmla="*/ 619687 h 1057937"/>
                <a:gd name="csX104" fmla="*/ 39345 w 1557307"/>
                <a:gd name="csY104" fmla="*/ 619687 h 1057937"/>
                <a:gd name="csX105" fmla="*/ 61352 w 1557307"/>
                <a:gd name="csY105" fmla="*/ 594506 h 1057937"/>
                <a:gd name="csX106" fmla="*/ 65186 w 1557307"/>
                <a:gd name="csY106" fmla="*/ 583333 h 1057937"/>
                <a:gd name="csX107" fmla="*/ 78357 w 1557307"/>
                <a:gd name="csY107" fmla="*/ 578164 h 1057937"/>
                <a:gd name="csX108" fmla="*/ 90027 w 1557307"/>
                <a:gd name="csY108" fmla="*/ 532304 h 1057937"/>
                <a:gd name="csX109" fmla="*/ 105032 w 1557307"/>
                <a:gd name="csY109" fmla="*/ 516628 h 1057937"/>
                <a:gd name="csX110" fmla="*/ 107866 w 1557307"/>
                <a:gd name="csY110" fmla="*/ 505122 h 1057937"/>
                <a:gd name="csX111" fmla="*/ 103698 w 1557307"/>
                <a:gd name="csY111" fmla="*/ 481942 h 1057937"/>
                <a:gd name="csX112" fmla="*/ 87859 w 1557307"/>
                <a:gd name="csY112" fmla="*/ 469602 h 1057937"/>
                <a:gd name="csX113" fmla="*/ 80691 w 1557307"/>
                <a:gd name="csY113" fmla="*/ 456761 h 1057937"/>
                <a:gd name="csX114" fmla="*/ 61352 w 1557307"/>
                <a:gd name="csY114" fmla="*/ 456928 h 1057937"/>
                <a:gd name="csX115" fmla="*/ 38512 w 1557307"/>
                <a:gd name="csY115" fmla="*/ 477273 h 1057937"/>
                <a:gd name="csX116" fmla="*/ 25507 w 1557307"/>
                <a:gd name="csY116" fmla="*/ 474938 h 1057937"/>
                <a:gd name="csX117" fmla="*/ 25507 w 1557307"/>
                <a:gd name="csY117" fmla="*/ 474938 h 1057937"/>
                <a:gd name="csX118" fmla="*/ 12170 w 1557307"/>
                <a:gd name="csY118" fmla="*/ 473937 h 1057937"/>
                <a:gd name="csX119" fmla="*/ 0 w 1557307"/>
                <a:gd name="csY119" fmla="*/ 460263 h 1057937"/>
                <a:gd name="csX120" fmla="*/ 22007 w 1557307"/>
                <a:gd name="csY120" fmla="*/ 437917 h 1057937"/>
                <a:gd name="csX121" fmla="*/ 30842 w 1557307"/>
                <a:gd name="csY121" fmla="*/ 376882 h 1057937"/>
                <a:gd name="csX122" fmla="*/ 30842 w 1557307"/>
                <a:gd name="csY122" fmla="*/ 376882 h 1057937"/>
                <a:gd name="csX123" fmla="*/ 63352 w 1557307"/>
                <a:gd name="csY123" fmla="*/ 364041 h 1057937"/>
                <a:gd name="csX124" fmla="*/ 85192 w 1557307"/>
                <a:gd name="csY124" fmla="*/ 365209 h 1057937"/>
                <a:gd name="csX125" fmla="*/ 93862 w 1557307"/>
                <a:gd name="csY125" fmla="*/ 357704 h 1057937"/>
                <a:gd name="csX126" fmla="*/ 105531 w 1557307"/>
                <a:gd name="csY126" fmla="*/ 357871 h 1057937"/>
                <a:gd name="csX127" fmla="*/ 127206 w 1557307"/>
                <a:gd name="csY127" fmla="*/ 344030 h 1057937"/>
                <a:gd name="csX128" fmla="*/ 141209 w 1557307"/>
                <a:gd name="csY128" fmla="*/ 341862 h 1057937"/>
                <a:gd name="csX129" fmla="*/ 171719 w 1557307"/>
                <a:gd name="csY129" fmla="*/ 360873 h 1057937"/>
                <a:gd name="csX130" fmla="*/ 195060 w 1557307"/>
                <a:gd name="csY130" fmla="*/ 350534 h 1057937"/>
                <a:gd name="csX131" fmla="*/ 208397 w 1557307"/>
                <a:gd name="csY131" fmla="*/ 352034 h 1057937"/>
                <a:gd name="csX132" fmla="*/ 221734 w 1557307"/>
                <a:gd name="csY132" fmla="*/ 375715 h 1057937"/>
                <a:gd name="csX133" fmla="*/ 241240 w 1557307"/>
                <a:gd name="csY133" fmla="*/ 382052 h 1057937"/>
                <a:gd name="csX134" fmla="*/ 252244 w 1557307"/>
                <a:gd name="csY134" fmla="*/ 398394 h 1057937"/>
                <a:gd name="csX135" fmla="*/ 283420 w 1557307"/>
                <a:gd name="csY135" fmla="*/ 406732 h 1057937"/>
                <a:gd name="csX136" fmla="*/ 293089 w 1557307"/>
                <a:gd name="csY136" fmla="*/ 399895 h 1057937"/>
                <a:gd name="csX137" fmla="*/ 294923 w 1557307"/>
                <a:gd name="csY137" fmla="*/ 356870 h 1057937"/>
                <a:gd name="csX138" fmla="*/ 306427 w 1557307"/>
                <a:gd name="csY138" fmla="*/ 339527 h 1057937"/>
                <a:gd name="csX139" fmla="*/ 338103 w 1557307"/>
                <a:gd name="csY139" fmla="*/ 338693 h 1057937"/>
                <a:gd name="csX140" fmla="*/ 393453 w 1557307"/>
                <a:gd name="csY140" fmla="*/ 345697 h 1057937"/>
                <a:gd name="csX141" fmla="*/ 429797 w 1557307"/>
                <a:gd name="csY141" fmla="*/ 333024 h 1057937"/>
                <a:gd name="csX142" fmla="*/ 441134 w 1557307"/>
                <a:gd name="csY142" fmla="*/ 321183 h 1057937"/>
                <a:gd name="csX143" fmla="*/ 482147 w 1557307"/>
                <a:gd name="csY143" fmla="*/ 303173 h 1057937"/>
                <a:gd name="csX144" fmla="*/ 492984 w 1557307"/>
                <a:gd name="csY144" fmla="*/ 312512 h 1057937"/>
                <a:gd name="csX145" fmla="*/ 516491 w 1557307"/>
                <a:gd name="csY145" fmla="*/ 313179 h 1057937"/>
                <a:gd name="csX146" fmla="*/ 522826 w 1557307"/>
                <a:gd name="csY146" fmla="*/ 323351 h 1057937"/>
                <a:gd name="csX147" fmla="*/ 533663 w 1557307"/>
                <a:gd name="csY147" fmla="*/ 326687 h 1057937"/>
                <a:gd name="csX148" fmla="*/ 545499 w 1557307"/>
                <a:gd name="csY148" fmla="*/ 316181 h 1057937"/>
                <a:gd name="csX149" fmla="*/ 561171 w 1557307"/>
                <a:gd name="csY149" fmla="*/ 251143 h 1057937"/>
                <a:gd name="csX150" fmla="*/ 589012 w 1557307"/>
                <a:gd name="csY150" fmla="*/ 231632 h 1057937"/>
                <a:gd name="csX151" fmla="*/ 623523 w 1557307"/>
                <a:gd name="csY151" fmla="*/ 223795 h 1057937"/>
                <a:gd name="csX152" fmla="*/ 670205 w 1557307"/>
                <a:gd name="csY152" fmla="*/ 222294 h 1057937"/>
                <a:gd name="csX153" fmla="*/ 705549 w 1557307"/>
                <a:gd name="csY153" fmla="*/ 222627 h 1057937"/>
                <a:gd name="csX154" fmla="*/ 739392 w 1557307"/>
                <a:gd name="csY154" fmla="*/ 231466 h 1057937"/>
                <a:gd name="csX155" fmla="*/ 786740 w 1557307"/>
                <a:gd name="csY155" fmla="*/ 224628 h 1057937"/>
                <a:gd name="csX156" fmla="*/ 799744 w 1557307"/>
                <a:gd name="csY156" fmla="*/ 218125 h 1057937"/>
                <a:gd name="csX157" fmla="*/ 799744 w 1557307"/>
                <a:gd name="csY157" fmla="*/ 218125 h 1057937"/>
                <a:gd name="csX158" fmla="*/ 821417 w 1557307"/>
                <a:gd name="csY158" fmla="*/ 206785 h 1057937"/>
                <a:gd name="csX159" fmla="*/ 869431 w 1557307"/>
                <a:gd name="csY159" fmla="*/ 203283 h 1057937"/>
                <a:gd name="csX160" fmla="*/ 884770 w 1557307"/>
                <a:gd name="csY160" fmla="*/ 187274 h 1057937"/>
                <a:gd name="csX161" fmla="*/ 886937 w 1557307"/>
                <a:gd name="csY161" fmla="*/ 138246 h 1057937"/>
                <a:gd name="csX162" fmla="*/ 909444 w 1557307"/>
                <a:gd name="csY162" fmla="*/ 108062 h 1057937"/>
                <a:gd name="csX163" fmla="*/ 930950 w 1557307"/>
                <a:gd name="csY163" fmla="*/ 91385 h 1057937"/>
                <a:gd name="csX164" fmla="*/ 950457 w 1557307"/>
                <a:gd name="csY164" fmla="*/ 90051 h 1057937"/>
                <a:gd name="csX165" fmla="*/ 960793 w 1557307"/>
                <a:gd name="csY165" fmla="*/ 99890 h 1057937"/>
                <a:gd name="csX166" fmla="*/ 976797 w 1557307"/>
                <a:gd name="csY166" fmla="*/ 94554 h 1057937"/>
                <a:gd name="csX167" fmla="*/ 987801 w 1557307"/>
                <a:gd name="csY167" fmla="*/ 96388 h 1057937"/>
                <a:gd name="csX168" fmla="*/ 1015309 w 1557307"/>
                <a:gd name="csY168" fmla="*/ 112397 h 1057937"/>
                <a:gd name="csX169" fmla="*/ 1028647 w 1557307"/>
                <a:gd name="csY169" fmla="*/ 132576 h 1057937"/>
                <a:gd name="csX170" fmla="*/ 1051321 w 1557307"/>
                <a:gd name="csY170" fmla="*/ 138746 h 1057937"/>
                <a:gd name="csX171" fmla="*/ 1063491 w 1557307"/>
                <a:gd name="csY171" fmla="*/ 136411 h 1057937"/>
                <a:gd name="csX172" fmla="*/ 1071160 w 1557307"/>
                <a:gd name="csY172" fmla="*/ 127073 h 1057937"/>
                <a:gd name="csX173" fmla="*/ 1073161 w 1557307"/>
                <a:gd name="csY173" fmla="*/ 89885 h 1057937"/>
                <a:gd name="csX174" fmla="*/ 1083497 w 1557307"/>
                <a:gd name="csY174" fmla="*/ 80713 h 1057937"/>
                <a:gd name="csX175" fmla="*/ 1110005 w 1557307"/>
                <a:gd name="csY175" fmla="*/ 99890 h 1057937"/>
                <a:gd name="csX176" fmla="*/ 1135012 w 1557307"/>
                <a:gd name="csY176" fmla="*/ 101058 h 1057937"/>
                <a:gd name="csX177" fmla="*/ 1164688 w 1557307"/>
                <a:gd name="csY177" fmla="*/ 128573 h 1057937"/>
                <a:gd name="csX178" fmla="*/ 1184194 w 1557307"/>
                <a:gd name="csY178" fmla="*/ 130241 h 1057937"/>
                <a:gd name="csX179" fmla="*/ 1205201 w 1557307"/>
                <a:gd name="csY179" fmla="*/ 124071 h 1057937"/>
                <a:gd name="csX180" fmla="*/ 1227707 w 1557307"/>
                <a:gd name="csY180" fmla="*/ 107728 h 1057937"/>
                <a:gd name="csX181" fmla="*/ 1271054 w 1557307"/>
                <a:gd name="csY181" fmla="*/ 41690 h 1057937"/>
                <a:gd name="csX182" fmla="*/ 1303231 w 1557307"/>
                <a:gd name="csY182" fmla="*/ 26682 h 10579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</a:cxnLst>
              <a:rect l="l" t="t" r="r" b="b"/>
              <a:pathLst>
                <a:path w="1557307" h="1057937">
                  <a:moveTo>
                    <a:pt x="1394592" y="0"/>
                  </a:moveTo>
                  <a:lnTo>
                    <a:pt x="1425602" y="27683"/>
                  </a:lnTo>
                  <a:lnTo>
                    <a:pt x="1432103" y="28516"/>
                  </a:lnTo>
                  <a:lnTo>
                    <a:pt x="1461779" y="6670"/>
                  </a:lnTo>
                  <a:lnTo>
                    <a:pt x="1469948" y="4169"/>
                  </a:lnTo>
                  <a:lnTo>
                    <a:pt x="1477618" y="8005"/>
                  </a:lnTo>
                  <a:lnTo>
                    <a:pt x="1470282" y="59201"/>
                  </a:lnTo>
                  <a:lnTo>
                    <a:pt x="1473450" y="84882"/>
                  </a:lnTo>
                  <a:lnTo>
                    <a:pt x="1483285" y="101224"/>
                  </a:lnTo>
                  <a:lnTo>
                    <a:pt x="1488121" y="131075"/>
                  </a:lnTo>
                  <a:lnTo>
                    <a:pt x="1521630" y="157423"/>
                  </a:lnTo>
                  <a:lnTo>
                    <a:pt x="1544637" y="147918"/>
                  </a:lnTo>
                  <a:lnTo>
                    <a:pt x="1552640" y="151253"/>
                  </a:lnTo>
                  <a:lnTo>
                    <a:pt x="1556974" y="169097"/>
                  </a:lnTo>
                  <a:lnTo>
                    <a:pt x="1551640" y="186940"/>
                  </a:lnTo>
                  <a:lnTo>
                    <a:pt x="1557308" y="191609"/>
                  </a:lnTo>
                  <a:lnTo>
                    <a:pt x="1557141" y="201282"/>
                  </a:lnTo>
                  <a:lnTo>
                    <a:pt x="1557141" y="201282"/>
                  </a:lnTo>
                  <a:lnTo>
                    <a:pt x="1536468" y="216123"/>
                  </a:lnTo>
                  <a:lnTo>
                    <a:pt x="1496457" y="220960"/>
                  </a:lnTo>
                  <a:lnTo>
                    <a:pt x="1489621" y="238303"/>
                  </a:lnTo>
                  <a:lnTo>
                    <a:pt x="1470782" y="254312"/>
                  </a:lnTo>
                  <a:lnTo>
                    <a:pt x="1455778" y="280327"/>
                  </a:lnTo>
                  <a:lnTo>
                    <a:pt x="1423767" y="359705"/>
                  </a:lnTo>
                  <a:lnTo>
                    <a:pt x="1420766" y="375381"/>
                  </a:lnTo>
                  <a:lnTo>
                    <a:pt x="1425101" y="446588"/>
                  </a:lnTo>
                  <a:lnTo>
                    <a:pt x="1419266" y="473104"/>
                  </a:lnTo>
                  <a:lnTo>
                    <a:pt x="1424767" y="477273"/>
                  </a:lnTo>
                  <a:lnTo>
                    <a:pt x="1433771" y="473604"/>
                  </a:lnTo>
                  <a:lnTo>
                    <a:pt x="1435771" y="484777"/>
                  </a:lnTo>
                  <a:lnTo>
                    <a:pt x="1444107" y="485944"/>
                  </a:lnTo>
                  <a:lnTo>
                    <a:pt x="1444774" y="494116"/>
                  </a:lnTo>
                  <a:lnTo>
                    <a:pt x="1459946" y="503955"/>
                  </a:lnTo>
                  <a:lnTo>
                    <a:pt x="1451942" y="517296"/>
                  </a:lnTo>
                  <a:lnTo>
                    <a:pt x="1416932" y="547980"/>
                  </a:lnTo>
                  <a:lnTo>
                    <a:pt x="1378420" y="656875"/>
                  </a:lnTo>
                  <a:lnTo>
                    <a:pt x="1352079" y="695564"/>
                  </a:lnTo>
                  <a:lnTo>
                    <a:pt x="1319569" y="729584"/>
                  </a:lnTo>
                  <a:lnTo>
                    <a:pt x="1309232" y="760768"/>
                  </a:lnTo>
                  <a:lnTo>
                    <a:pt x="1303731" y="764937"/>
                  </a:lnTo>
                  <a:lnTo>
                    <a:pt x="1290393" y="812464"/>
                  </a:lnTo>
                  <a:lnTo>
                    <a:pt x="1312233" y="817634"/>
                  </a:lnTo>
                  <a:lnTo>
                    <a:pt x="1338908" y="833643"/>
                  </a:lnTo>
                  <a:lnTo>
                    <a:pt x="1304064" y="885339"/>
                  </a:lnTo>
                  <a:lnTo>
                    <a:pt x="1304064" y="885339"/>
                  </a:lnTo>
                  <a:lnTo>
                    <a:pt x="1294895" y="915690"/>
                  </a:lnTo>
                  <a:lnTo>
                    <a:pt x="1286893" y="923361"/>
                  </a:lnTo>
                  <a:lnTo>
                    <a:pt x="1269054" y="931866"/>
                  </a:lnTo>
                  <a:lnTo>
                    <a:pt x="1234209" y="934367"/>
                  </a:lnTo>
                  <a:lnTo>
                    <a:pt x="1224873" y="939537"/>
                  </a:lnTo>
                  <a:lnTo>
                    <a:pt x="1206368" y="939036"/>
                  </a:lnTo>
                  <a:lnTo>
                    <a:pt x="1154352" y="913522"/>
                  </a:lnTo>
                  <a:lnTo>
                    <a:pt x="1115173" y="913689"/>
                  </a:lnTo>
                  <a:lnTo>
                    <a:pt x="1098835" y="897012"/>
                  </a:lnTo>
                  <a:lnTo>
                    <a:pt x="1084497" y="898847"/>
                  </a:lnTo>
                  <a:lnTo>
                    <a:pt x="1074328" y="940204"/>
                  </a:lnTo>
                  <a:lnTo>
                    <a:pt x="1089165" y="995402"/>
                  </a:lnTo>
                  <a:lnTo>
                    <a:pt x="1086832" y="1008243"/>
                  </a:lnTo>
                  <a:lnTo>
                    <a:pt x="1076661" y="1018415"/>
                  </a:lnTo>
                  <a:lnTo>
                    <a:pt x="1055821" y="1011244"/>
                  </a:lnTo>
                  <a:lnTo>
                    <a:pt x="1005140" y="1009243"/>
                  </a:lnTo>
                  <a:lnTo>
                    <a:pt x="980799" y="994568"/>
                  </a:lnTo>
                  <a:lnTo>
                    <a:pt x="929617" y="981061"/>
                  </a:lnTo>
                  <a:lnTo>
                    <a:pt x="924782" y="985563"/>
                  </a:lnTo>
                  <a:lnTo>
                    <a:pt x="927949" y="1003573"/>
                  </a:lnTo>
                  <a:lnTo>
                    <a:pt x="920281" y="1012745"/>
                  </a:lnTo>
                  <a:lnTo>
                    <a:pt x="856595" y="1041262"/>
                  </a:lnTo>
                  <a:lnTo>
                    <a:pt x="808747" y="1056604"/>
                  </a:lnTo>
                  <a:lnTo>
                    <a:pt x="789240" y="1057938"/>
                  </a:lnTo>
                  <a:lnTo>
                    <a:pt x="775569" y="1053602"/>
                  </a:lnTo>
                  <a:lnTo>
                    <a:pt x="753063" y="1040261"/>
                  </a:lnTo>
                  <a:lnTo>
                    <a:pt x="728055" y="1015747"/>
                  </a:lnTo>
                  <a:lnTo>
                    <a:pt x="696712" y="1006075"/>
                  </a:lnTo>
                  <a:lnTo>
                    <a:pt x="654033" y="1019082"/>
                  </a:lnTo>
                  <a:lnTo>
                    <a:pt x="602850" y="1050600"/>
                  </a:lnTo>
                  <a:lnTo>
                    <a:pt x="585845" y="1051434"/>
                  </a:lnTo>
                  <a:lnTo>
                    <a:pt x="573508" y="1044930"/>
                  </a:lnTo>
                  <a:lnTo>
                    <a:pt x="563004" y="1049600"/>
                  </a:lnTo>
                  <a:lnTo>
                    <a:pt x="563004" y="1049600"/>
                  </a:lnTo>
                  <a:lnTo>
                    <a:pt x="546500" y="1035758"/>
                  </a:lnTo>
                  <a:lnTo>
                    <a:pt x="513657" y="990733"/>
                  </a:lnTo>
                  <a:lnTo>
                    <a:pt x="515157" y="925195"/>
                  </a:lnTo>
                  <a:lnTo>
                    <a:pt x="501486" y="881337"/>
                  </a:lnTo>
                  <a:lnTo>
                    <a:pt x="505321" y="821136"/>
                  </a:lnTo>
                  <a:lnTo>
                    <a:pt x="494150" y="774276"/>
                  </a:lnTo>
                  <a:lnTo>
                    <a:pt x="476478" y="748094"/>
                  </a:lnTo>
                  <a:lnTo>
                    <a:pt x="458806" y="747594"/>
                  </a:lnTo>
                  <a:lnTo>
                    <a:pt x="441134" y="762769"/>
                  </a:lnTo>
                  <a:lnTo>
                    <a:pt x="417961" y="762602"/>
                  </a:lnTo>
                  <a:lnTo>
                    <a:pt x="393620" y="799457"/>
                  </a:lnTo>
                  <a:lnTo>
                    <a:pt x="375948" y="808462"/>
                  </a:lnTo>
                  <a:lnTo>
                    <a:pt x="351107" y="773942"/>
                  </a:lnTo>
                  <a:lnTo>
                    <a:pt x="329600" y="756099"/>
                  </a:lnTo>
                  <a:lnTo>
                    <a:pt x="261580" y="748928"/>
                  </a:lnTo>
                  <a:lnTo>
                    <a:pt x="234238" y="739422"/>
                  </a:lnTo>
                  <a:lnTo>
                    <a:pt x="220901" y="725248"/>
                  </a:lnTo>
                  <a:lnTo>
                    <a:pt x="213064" y="707404"/>
                  </a:lnTo>
                  <a:lnTo>
                    <a:pt x="194893" y="700400"/>
                  </a:lnTo>
                  <a:lnTo>
                    <a:pt x="179054" y="675052"/>
                  </a:lnTo>
                  <a:lnTo>
                    <a:pt x="142877" y="668715"/>
                  </a:lnTo>
                  <a:lnTo>
                    <a:pt x="107866" y="642200"/>
                  </a:lnTo>
                  <a:lnTo>
                    <a:pt x="80524" y="632695"/>
                  </a:lnTo>
                  <a:lnTo>
                    <a:pt x="49681" y="630694"/>
                  </a:lnTo>
                  <a:lnTo>
                    <a:pt x="39345" y="619687"/>
                  </a:lnTo>
                  <a:lnTo>
                    <a:pt x="39345" y="619687"/>
                  </a:lnTo>
                  <a:lnTo>
                    <a:pt x="61352" y="594506"/>
                  </a:lnTo>
                  <a:lnTo>
                    <a:pt x="65186" y="583333"/>
                  </a:lnTo>
                  <a:lnTo>
                    <a:pt x="78357" y="578164"/>
                  </a:lnTo>
                  <a:lnTo>
                    <a:pt x="90027" y="532304"/>
                  </a:lnTo>
                  <a:lnTo>
                    <a:pt x="105032" y="516628"/>
                  </a:lnTo>
                  <a:lnTo>
                    <a:pt x="107866" y="505122"/>
                  </a:lnTo>
                  <a:lnTo>
                    <a:pt x="103698" y="481942"/>
                  </a:lnTo>
                  <a:lnTo>
                    <a:pt x="87859" y="469602"/>
                  </a:lnTo>
                  <a:lnTo>
                    <a:pt x="80691" y="456761"/>
                  </a:lnTo>
                  <a:lnTo>
                    <a:pt x="61352" y="456928"/>
                  </a:lnTo>
                  <a:lnTo>
                    <a:pt x="38512" y="477273"/>
                  </a:lnTo>
                  <a:lnTo>
                    <a:pt x="25507" y="474938"/>
                  </a:lnTo>
                  <a:lnTo>
                    <a:pt x="25507" y="474938"/>
                  </a:lnTo>
                  <a:lnTo>
                    <a:pt x="12170" y="473937"/>
                  </a:lnTo>
                  <a:lnTo>
                    <a:pt x="0" y="460263"/>
                  </a:lnTo>
                  <a:lnTo>
                    <a:pt x="22007" y="437917"/>
                  </a:lnTo>
                  <a:lnTo>
                    <a:pt x="30842" y="376882"/>
                  </a:lnTo>
                  <a:lnTo>
                    <a:pt x="30842" y="376882"/>
                  </a:lnTo>
                  <a:lnTo>
                    <a:pt x="63352" y="364041"/>
                  </a:lnTo>
                  <a:lnTo>
                    <a:pt x="85192" y="365209"/>
                  </a:lnTo>
                  <a:lnTo>
                    <a:pt x="93862" y="357704"/>
                  </a:lnTo>
                  <a:lnTo>
                    <a:pt x="105531" y="357871"/>
                  </a:lnTo>
                  <a:lnTo>
                    <a:pt x="127206" y="344030"/>
                  </a:lnTo>
                  <a:lnTo>
                    <a:pt x="141209" y="341862"/>
                  </a:lnTo>
                  <a:lnTo>
                    <a:pt x="171719" y="360873"/>
                  </a:lnTo>
                  <a:lnTo>
                    <a:pt x="195060" y="350534"/>
                  </a:lnTo>
                  <a:lnTo>
                    <a:pt x="208397" y="352034"/>
                  </a:lnTo>
                  <a:lnTo>
                    <a:pt x="221734" y="375715"/>
                  </a:lnTo>
                  <a:lnTo>
                    <a:pt x="241240" y="382052"/>
                  </a:lnTo>
                  <a:lnTo>
                    <a:pt x="252244" y="398394"/>
                  </a:lnTo>
                  <a:lnTo>
                    <a:pt x="283420" y="406732"/>
                  </a:lnTo>
                  <a:lnTo>
                    <a:pt x="293089" y="399895"/>
                  </a:lnTo>
                  <a:lnTo>
                    <a:pt x="294923" y="356870"/>
                  </a:lnTo>
                  <a:lnTo>
                    <a:pt x="306427" y="339527"/>
                  </a:lnTo>
                  <a:lnTo>
                    <a:pt x="338103" y="338693"/>
                  </a:lnTo>
                  <a:lnTo>
                    <a:pt x="393453" y="345697"/>
                  </a:lnTo>
                  <a:lnTo>
                    <a:pt x="429797" y="333024"/>
                  </a:lnTo>
                  <a:lnTo>
                    <a:pt x="441134" y="321183"/>
                  </a:lnTo>
                  <a:lnTo>
                    <a:pt x="482147" y="303173"/>
                  </a:lnTo>
                  <a:lnTo>
                    <a:pt x="492984" y="312512"/>
                  </a:lnTo>
                  <a:lnTo>
                    <a:pt x="516491" y="313179"/>
                  </a:lnTo>
                  <a:lnTo>
                    <a:pt x="522826" y="323351"/>
                  </a:lnTo>
                  <a:lnTo>
                    <a:pt x="533663" y="326687"/>
                  </a:lnTo>
                  <a:lnTo>
                    <a:pt x="545499" y="316181"/>
                  </a:lnTo>
                  <a:lnTo>
                    <a:pt x="561171" y="251143"/>
                  </a:lnTo>
                  <a:lnTo>
                    <a:pt x="589012" y="231632"/>
                  </a:lnTo>
                  <a:lnTo>
                    <a:pt x="623523" y="223795"/>
                  </a:lnTo>
                  <a:lnTo>
                    <a:pt x="670205" y="222294"/>
                  </a:lnTo>
                  <a:lnTo>
                    <a:pt x="705549" y="222627"/>
                  </a:lnTo>
                  <a:lnTo>
                    <a:pt x="739392" y="231466"/>
                  </a:lnTo>
                  <a:lnTo>
                    <a:pt x="786740" y="224628"/>
                  </a:lnTo>
                  <a:lnTo>
                    <a:pt x="799744" y="218125"/>
                  </a:lnTo>
                  <a:lnTo>
                    <a:pt x="799744" y="218125"/>
                  </a:lnTo>
                  <a:lnTo>
                    <a:pt x="821417" y="206785"/>
                  </a:lnTo>
                  <a:lnTo>
                    <a:pt x="869431" y="203283"/>
                  </a:lnTo>
                  <a:lnTo>
                    <a:pt x="884770" y="187274"/>
                  </a:lnTo>
                  <a:lnTo>
                    <a:pt x="886937" y="138246"/>
                  </a:lnTo>
                  <a:lnTo>
                    <a:pt x="909444" y="108062"/>
                  </a:lnTo>
                  <a:lnTo>
                    <a:pt x="930950" y="91385"/>
                  </a:lnTo>
                  <a:lnTo>
                    <a:pt x="950457" y="90051"/>
                  </a:lnTo>
                  <a:lnTo>
                    <a:pt x="960793" y="99890"/>
                  </a:lnTo>
                  <a:lnTo>
                    <a:pt x="976797" y="94554"/>
                  </a:lnTo>
                  <a:lnTo>
                    <a:pt x="987801" y="96388"/>
                  </a:lnTo>
                  <a:lnTo>
                    <a:pt x="1015309" y="112397"/>
                  </a:lnTo>
                  <a:lnTo>
                    <a:pt x="1028647" y="132576"/>
                  </a:lnTo>
                  <a:lnTo>
                    <a:pt x="1051321" y="138746"/>
                  </a:lnTo>
                  <a:lnTo>
                    <a:pt x="1063491" y="136411"/>
                  </a:lnTo>
                  <a:lnTo>
                    <a:pt x="1071160" y="127073"/>
                  </a:lnTo>
                  <a:lnTo>
                    <a:pt x="1073161" y="89885"/>
                  </a:lnTo>
                  <a:lnTo>
                    <a:pt x="1083497" y="80713"/>
                  </a:lnTo>
                  <a:lnTo>
                    <a:pt x="1110005" y="99890"/>
                  </a:lnTo>
                  <a:lnTo>
                    <a:pt x="1135012" y="101058"/>
                  </a:lnTo>
                  <a:lnTo>
                    <a:pt x="1164688" y="128573"/>
                  </a:lnTo>
                  <a:lnTo>
                    <a:pt x="1184194" y="130241"/>
                  </a:lnTo>
                  <a:lnTo>
                    <a:pt x="1205201" y="124071"/>
                  </a:lnTo>
                  <a:lnTo>
                    <a:pt x="1227707" y="107728"/>
                  </a:lnTo>
                  <a:lnTo>
                    <a:pt x="1271054" y="41690"/>
                  </a:lnTo>
                  <a:lnTo>
                    <a:pt x="1303231" y="266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6" name="Serbest Form 35">
              <a:extLst>
                <a:ext uri="{FF2B5EF4-FFF2-40B4-BE49-F238E27FC236}">
                  <a16:creationId xmlns:a16="http://schemas.microsoft.com/office/drawing/2014/main" id="{89CEBC50-2FBD-0F7F-2B32-D37BFD975AC3}"/>
                </a:ext>
              </a:extLst>
            </p:cNvPr>
            <p:cNvSpPr/>
            <p:nvPr/>
          </p:nvSpPr>
          <p:spPr>
            <a:xfrm>
              <a:off x="6076643" y="3614330"/>
              <a:ext cx="461473" cy="420406"/>
            </a:xfrm>
            <a:custGeom>
              <a:avLst/>
              <a:gdLst>
                <a:gd name="csX0" fmla="*/ 351441 w 461473"/>
                <a:gd name="csY0" fmla="*/ 0 h 420406"/>
                <a:gd name="csX1" fmla="*/ 367945 w 461473"/>
                <a:gd name="csY1" fmla="*/ 28850 h 420406"/>
                <a:gd name="csX2" fmla="*/ 367945 w 461473"/>
                <a:gd name="csY2" fmla="*/ 79379 h 420406"/>
                <a:gd name="csX3" fmla="*/ 379449 w 461473"/>
                <a:gd name="csY3" fmla="*/ 97723 h 420406"/>
                <a:gd name="csX4" fmla="*/ 421462 w 461473"/>
                <a:gd name="csY4" fmla="*/ 106061 h 420406"/>
                <a:gd name="csX5" fmla="*/ 458807 w 461473"/>
                <a:gd name="csY5" fmla="*/ 94554 h 420406"/>
                <a:gd name="csX6" fmla="*/ 458807 w 461473"/>
                <a:gd name="csY6" fmla="*/ 94554 h 420406"/>
                <a:gd name="csX7" fmla="*/ 461474 w 461473"/>
                <a:gd name="csY7" fmla="*/ 139580 h 420406"/>
                <a:gd name="csX8" fmla="*/ 453972 w 461473"/>
                <a:gd name="csY8" fmla="*/ 188775 h 420406"/>
                <a:gd name="csX9" fmla="*/ 442802 w 461473"/>
                <a:gd name="csY9" fmla="*/ 220459 h 420406"/>
                <a:gd name="csX10" fmla="*/ 419461 w 461473"/>
                <a:gd name="csY10" fmla="*/ 237969 h 420406"/>
                <a:gd name="csX11" fmla="*/ 357442 w 461473"/>
                <a:gd name="csY11" fmla="*/ 251310 h 420406"/>
                <a:gd name="csX12" fmla="*/ 337937 w 461473"/>
                <a:gd name="csY12" fmla="*/ 266986 h 420406"/>
                <a:gd name="csX13" fmla="*/ 326600 w 461473"/>
                <a:gd name="csY13" fmla="*/ 289999 h 420406"/>
                <a:gd name="csX14" fmla="*/ 316930 w 461473"/>
                <a:gd name="csY14" fmla="*/ 333357 h 420406"/>
                <a:gd name="csX15" fmla="*/ 297924 w 461473"/>
                <a:gd name="csY15" fmla="*/ 371379 h 420406"/>
                <a:gd name="csX16" fmla="*/ 267748 w 461473"/>
                <a:gd name="csY16" fmla="*/ 408900 h 420406"/>
                <a:gd name="csX17" fmla="*/ 243074 w 461473"/>
                <a:gd name="csY17" fmla="*/ 420240 h 420406"/>
                <a:gd name="csX18" fmla="*/ 191225 w 461473"/>
                <a:gd name="csY18" fmla="*/ 420407 h 420406"/>
                <a:gd name="csX19" fmla="*/ 147378 w 461473"/>
                <a:gd name="csY19" fmla="*/ 418572 h 420406"/>
                <a:gd name="csX20" fmla="*/ 81025 w 461473"/>
                <a:gd name="csY20" fmla="*/ 405732 h 420406"/>
                <a:gd name="csX21" fmla="*/ 81025 w 461473"/>
                <a:gd name="csY21" fmla="*/ 405732 h 420406"/>
                <a:gd name="csX22" fmla="*/ 100364 w 461473"/>
                <a:gd name="csY22" fmla="*/ 382719 h 420406"/>
                <a:gd name="csX23" fmla="*/ 104198 w 461473"/>
                <a:gd name="csY23" fmla="*/ 359038 h 420406"/>
                <a:gd name="csX24" fmla="*/ 98697 w 461473"/>
                <a:gd name="csY24" fmla="*/ 351868 h 420406"/>
                <a:gd name="csX25" fmla="*/ 66354 w 461473"/>
                <a:gd name="csY25" fmla="*/ 341529 h 420406"/>
                <a:gd name="csX26" fmla="*/ 40012 w 461473"/>
                <a:gd name="csY26" fmla="*/ 326687 h 420406"/>
                <a:gd name="csX27" fmla="*/ 34344 w 461473"/>
                <a:gd name="csY27" fmla="*/ 308343 h 420406"/>
                <a:gd name="csX28" fmla="*/ 42180 w 461473"/>
                <a:gd name="csY28" fmla="*/ 275324 h 420406"/>
                <a:gd name="csX29" fmla="*/ 67521 w 461473"/>
                <a:gd name="csY29" fmla="*/ 260816 h 420406"/>
                <a:gd name="csX30" fmla="*/ 74523 w 461473"/>
                <a:gd name="csY30" fmla="*/ 245640 h 420406"/>
                <a:gd name="csX31" fmla="*/ 50515 w 461473"/>
                <a:gd name="csY31" fmla="*/ 209787 h 420406"/>
                <a:gd name="csX32" fmla="*/ 36678 w 461473"/>
                <a:gd name="csY32" fmla="*/ 206785 h 420406"/>
                <a:gd name="csX33" fmla="*/ 8669 w 461473"/>
                <a:gd name="csY33" fmla="*/ 212621 h 420406"/>
                <a:gd name="csX34" fmla="*/ 667 w 461473"/>
                <a:gd name="csY34" fmla="*/ 206618 h 420406"/>
                <a:gd name="csX35" fmla="*/ 0 w 461473"/>
                <a:gd name="csY35" fmla="*/ 196112 h 420406"/>
                <a:gd name="csX36" fmla="*/ 5835 w 461473"/>
                <a:gd name="csY36" fmla="*/ 180603 h 420406"/>
                <a:gd name="csX37" fmla="*/ 24174 w 461473"/>
                <a:gd name="csY37" fmla="*/ 160925 h 420406"/>
                <a:gd name="csX38" fmla="*/ 68021 w 461473"/>
                <a:gd name="csY38" fmla="*/ 153087 h 420406"/>
                <a:gd name="csX39" fmla="*/ 95529 w 461473"/>
                <a:gd name="csY39" fmla="*/ 126239 h 420406"/>
                <a:gd name="csX40" fmla="*/ 116536 w 461473"/>
                <a:gd name="csY40" fmla="*/ 114232 h 420406"/>
                <a:gd name="csX41" fmla="*/ 116536 w 461473"/>
                <a:gd name="csY41" fmla="*/ 98890 h 420406"/>
                <a:gd name="csX42" fmla="*/ 131874 w 461473"/>
                <a:gd name="csY42" fmla="*/ 92219 h 420406"/>
                <a:gd name="csX43" fmla="*/ 134708 w 461473"/>
                <a:gd name="csY43" fmla="*/ 81213 h 420406"/>
                <a:gd name="csX44" fmla="*/ 150713 w 461473"/>
                <a:gd name="csY44" fmla="*/ 66705 h 420406"/>
                <a:gd name="csX45" fmla="*/ 139209 w 461473"/>
                <a:gd name="csY45" fmla="*/ 66038 h 420406"/>
                <a:gd name="csX46" fmla="*/ 137542 w 461473"/>
                <a:gd name="csY46" fmla="*/ 50862 h 420406"/>
                <a:gd name="csX47" fmla="*/ 124371 w 461473"/>
                <a:gd name="csY47" fmla="*/ 43525 h 420406"/>
                <a:gd name="csX48" fmla="*/ 124371 w 461473"/>
                <a:gd name="csY48" fmla="*/ 43525 h 420406"/>
                <a:gd name="csX49" fmla="*/ 187891 w 461473"/>
                <a:gd name="csY49" fmla="*/ 39689 h 420406"/>
                <a:gd name="csX50" fmla="*/ 215566 w 461473"/>
                <a:gd name="csY50" fmla="*/ 29350 h 420406"/>
                <a:gd name="csX51" fmla="*/ 289255 w 461473"/>
                <a:gd name="csY51" fmla="*/ 20512 h 4204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</a:cxnLst>
              <a:rect l="l" t="t" r="r" b="b"/>
              <a:pathLst>
                <a:path w="461473" h="420406">
                  <a:moveTo>
                    <a:pt x="351441" y="0"/>
                  </a:moveTo>
                  <a:lnTo>
                    <a:pt x="367945" y="28850"/>
                  </a:lnTo>
                  <a:lnTo>
                    <a:pt x="367945" y="79379"/>
                  </a:lnTo>
                  <a:lnTo>
                    <a:pt x="379449" y="97723"/>
                  </a:lnTo>
                  <a:lnTo>
                    <a:pt x="421462" y="106061"/>
                  </a:lnTo>
                  <a:lnTo>
                    <a:pt x="458807" y="94554"/>
                  </a:lnTo>
                  <a:lnTo>
                    <a:pt x="458807" y="94554"/>
                  </a:lnTo>
                  <a:lnTo>
                    <a:pt x="461474" y="139580"/>
                  </a:lnTo>
                  <a:lnTo>
                    <a:pt x="453972" y="188775"/>
                  </a:lnTo>
                  <a:lnTo>
                    <a:pt x="442802" y="220459"/>
                  </a:lnTo>
                  <a:lnTo>
                    <a:pt x="419461" y="237969"/>
                  </a:lnTo>
                  <a:lnTo>
                    <a:pt x="357442" y="251310"/>
                  </a:lnTo>
                  <a:lnTo>
                    <a:pt x="337937" y="266986"/>
                  </a:lnTo>
                  <a:lnTo>
                    <a:pt x="326600" y="289999"/>
                  </a:lnTo>
                  <a:lnTo>
                    <a:pt x="316930" y="333357"/>
                  </a:lnTo>
                  <a:lnTo>
                    <a:pt x="297924" y="371379"/>
                  </a:lnTo>
                  <a:lnTo>
                    <a:pt x="267748" y="408900"/>
                  </a:lnTo>
                  <a:lnTo>
                    <a:pt x="243074" y="420240"/>
                  </a:lnTo>
                  <a:lnTo>
                    <a:pt x="191225" y="420407"/>
                  </a:lnTo>
                  <a:lnTo>
                    <a:pt x="147378" y="418572"/>
                  </a:lnTo>
                  <a:lnTo>
                    <a:pt x="81025" y="405732"/>
                  </a:lnTo>
                  <a:lnTo>
                    <a:pt x="81025" y="405732"/>
                  </a:lnTo>
                  <a:lnTo>
                    <a:pt x="100364" y="382719"/>
                  </a:lnTo>
                  <a:lnTo>
                    <a:pt x="104198" y="359038"/>
                  </a:lnTo>
                  <a:lnTo>
                    <a:pt x="98697" y="351868"/>
                  </a:lnTo>
                  <a:lnTo>
                    <a:pt x="66354" y="341529"/>
                  </a:lnTo>
                  <a:lnTo>
                    <a:pt x="40012" y="326687"/>
                  </a:lnTo>
                  <a:lnTo>
                    <a:pt x="34344" y="308343"/>
                  </a:lnTo>
                  <a:lnTo>
                    <a:pt x="42180" y="275324"/>
                  </a:lnTo>
                  <a:lnTo>
                    <a:pt x="67521" y="260816"/>
                  </a:lnTo>
                  <a:lnTo>
                    <a:pt x="74523" y="245640"/>
                  </a:lnTo>
                  <a:lnTo>
                    <a:pt x="50515" y="209787"/>
                  </a:lnTo>
                  <a:lnTo>
                    <a:pt x="36678" y="206785"/>
                  </a:lnTo>
                  <a:lnTo>
                    <a:pt x="8669" y="212621"/>
                  </a:lnTo>
                  <a:lnTo>
                    <a:pt x="667" y="206618"/>
                  </a:lnTo>
                  <a:lnTo>
                    <a:pt x="0" y="196112"/>
                  </a:lnTo>
                  <a:lnTo>
                    <a:pt x="5835" y="180603"/>
                  </a:lnTo>
                  <a:lnTo>
                    <a:pt x="24174" y="160925"/>
                  </a:lnTo>
                  <a:lnTo>
                    <a:pt x="68021" y="153087"/>
                  </a:lnTo>
                  <a:lnTo>
                    <a:pt x="95529" y="126239"/>
                  </a:lnTo>
                  <a:lnTo>
                    <a:pt x="116536" y="114232"/>
                  </a:lnTo>
                  <a:lnTo>
                    <a:pt x="116536" y="98890"/>
                  </a:lnTo>
                  <a:lnTo>
                    <a:pt x="131874" y="92219"/>
                  </a:lnTo>
                  <a:lnTo>
                    <a:pt x="134708" y="81213"/>
                  </a:lnTo>
                  <a:lnTo>
                    <a:pt x="150713" y="66705"/>
                  </a:lnTo>
                  <a:lnTo>
                    <a:pt x="139209" y="66038"/>
                  </a:lnTo>
                  <a:lnTo>
                    <a:pt x="137542" y="50862"/>
                  </a:lnTo>
                  <a:lnTo>
                    <a:pt x="124371" y="43525"/>
                  </a:lnTo>
                  <a:lnTo>
                    <a:pt x="124371" y="43525"/>
                  </a:lnTo>
                  <a:lnTo>
                    <a:pt x="187891" y="39689"/>
                  </a:lnTo>
                  <a:lnTo>
                    <a:pt x="215566" y="29350"/>
                  </a:lnTo>
                  <a:lnTo>
                    <a:pt x="289255" y="205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7" name="Serbest Form 36">
              <a:extLst>
                <a:ext uri="{FF2B5EF4-FFF2-40B4-BE49-F238E27FC236}">
                  <a16:creationId xmlns:a16="http://schemas.microsoft.com/office/drawing/2014/main" id="{A2108044-C5D6-EC90-F49C-F85C0EC7877B}"/>
                </a:ext>
              </a:extLst>
            </p:cNvPr>
            <p:cNvSpPr/>
            <p:nvPr/>
          </p:nvSpPr>
          <p:spPr>
            <a:xfrm>
              <a:off x="2791975" y="2804367"/>
              <a:ext cx="666870" cy="1292071"/>
            </a:xfrm>
            <a:custGeom>
              <a:avLst/>
              <a:gdLst>
                <a:gd name="csX0" fmla="*/ 643363 w 666870"/>
                <a:gd name="csY0" fmla="*/ 0 h 1292071"/>
                <a:gd name="csX1" fmla="*/ 637361 w 666870"/>
                <a:gd name="csY1" fmla="*/ 43358 h 1292071"/>
                <a:gd name="csX2" fmla="*/ 644197 w 666870"/>
                <a:gd name="csY2" fmla="*/ 100724 h 1292071"/>
                <a:gd name="csX3" fmla="*/ 638695 w 666870"/>
                <a:gd name="csY3" fmla="*/ 157423 h 1292071"/>
                <a:gd name="csX4" fmla="*/ 663202 w 666870"/>
                <a:gd name="csY4" fmla="*/ 210120 h 1292071"/>
                <a:gd name="csX5" fmla="*/ 637361 w 666870"/>
                <a:gd name="csY5" fmla="*/ 266652 h 1292071"/>
                <a:gd name="csX6" fmla="*/ 636528 w 666870"/>
                <a:gd name="csY6" fmla="*/ 284496 h 1292071"/>
                <a:gd name="csX7" fmla="*/ 643863 w 666870"/>
                <a:gd name="csY7" fmla="*/ 313512 h 1292071"/>
                <a:gd name="csX8" fmla="*/ 617355 w 666870"/>
                <a:gd name="csY8" fmla="*/ 335358 h 1292071"/>
                <a:gd name="csX9" fmla="*/ 603017 w 666870"/>
                <a:gd name="csY9" fmla="*/ 359205 h 1292071"/>
                <a:gd name="csX10" fmla="*/ 603017 w 666870"/>
                <a:gd name="csY10" fmla="*/ 368377 h 1292071"/>
                <a:gd name="csX11" fmla="*/ 611020 w 666870"/>
                <a:gd name="csY11" fmla="*/ 382552 h 1292071"/>
                <a:gd name="csX12" fmla="*/ 619522 w 666870"/>
                <a:gd name="csY12" fmla="*/ 383719 h 1292071"/>
                <a:gd name="csX13" fmla="*/ 635361 w 666870"/>
                <a:gd name="csY13" fmla="*/ 359372 h 1292071"/>
                <a:gd name="csX14" fmla="*/ 647698 w 666870"/>
                <a:gd name="csY14" fmla="*/ 352702 h 1292071"/>
                <a:gd name="csX15" fmla="*/ 666870 w 666870"/>
                <a:gd name="csY15" fmla="*/ 370879 h 1292071"/>
                <a:gd name="csX16" fmla="*/ 655867 w 666870"/>
                <a:gd name="csY16" fmla="*/ 393558 h 1292071"/>
                <a:gd name="csX17" fmla="*/ 630526 w 666870"/>
                <a:gd name="csY17" fmla="*/ 418072 h 1292071"/>
                <a:gd name="csX18" fmla="*/ 631026 w 666870"/>
                <a:gd name="csY18" fmla="*/ 432914 h 1292071"/>
                <a:gd name="csX19" fmla="*/ 636861 w 666870"/>
                <a:gd name="csY19" fmla="*/ 442586 h 1292071"/>
                <a:gd name="csX20" fmla="*/ 629859 w 666870"/>
                <a:gd name="csY20" fmla="*/ 461097 h 1292071"/>
                <a:gd name="csX21" fmla="*/ 608686 w 666870"/>
                <a:gd name="csY21" fmla="*/ 479107 h 1292071"/>
                <a:gd name="csX22" fmla="*/ 599016 w 666870"/>
                <a:gd name="csY22" fmla="*/ 507790 h 1292071"/>
                <a:gd name="csX23" fmla="*/ 604685 w 666870"/>
                <a:gd name="csY23" fmla="*/ 551315 h 1292071"/>
                <a:gd name="csX24" fmla="*/ 618022 w 666870"/>
                <a:gd name="csY24" fmla="*/ 580165 h 1292071"/>
                <a:gd name="csX25" fmla="*/ 617688 w 666870"/>
                <a:gd name="csY25" fmla="*/ 586669 h 1292071"/>
                <a:gd name="csX26" fmla="*/ 600016 w 666870"/>
                <a:gd name="csY26" fmla="*/ 608181 h 1292071"/>
                <a:gd name="csX27" fmla="*/ 597516 w 666870"/>
                <a:gd name="csY27" fmla="*/ 620354 h 1292071"/>
                <a:gd name="csX28" fmla="*/ 604685 w 666870"/>
                <a:gd name="csY28" fmla="*/ 634529 h 1292071"/>
                <a:gd name="csX29" fmla="*/ 619856 w 666870"/>
                <a:gd name="csY29" fmla="*/ 639532 h 1292071"/>
                <a:gd name="csX30" fmla="*/ 619856 w 666870"/>
                <a:gd name="csY30" fmla="*/ 639532 h 1292071"/>
                <a:gd name="csX31" fmla="*/ 619522 w 666870"/>
                <a:gd name="csY31" fmla="*/ 658543 h 1292071"/>
                <a:gd name="csX32" fmla="*/ 632526 w 666870"/>
                <a:gd name="csY32" fmla="*/ 698232 h 1292071"/>
                <a:gd name="csX33" fmla="*/ 632860 w 666870"/>
                <a:gd name="csY33" fmla="*/ 720912 h 1292071"/>
                <a:gd name="csX34" fmla="*/ 593014 w 666870"/>
                <a:gd name="csY34" fmla="*/ 790452 h 1292071"/>
                <a:gd name="csX35" fmla="*/ 524827 w 666870"/>
                <a:gd name="csY35" fmla="*/ 858157 h 1292071"/>
                <a:gd name="csX36" fmla="*/ 452638 w 666870"/>
                <a:gd name="csY36" fmla="*/ 869163 h 1292071"/>
                <a:gd name="csX37" fmla="*/ 438300 w 666870"/>
                <a:gd name="csY37" fmla="*/ 886673 h 1292071"/>
                <a:gd name="csX38" fmla="*/ 439301 w 666870"/>
                <a:gd name="csY38" fmla="*/ 895178 h 1292071"/>
                <a:gd name="csX39" fmla="*/ 467309 w 666870"/>
                <a:gd name="csY39" fmla="*/ 907518 h 1292071"/>
                <a:gd name="csX40" fmla="*/ 472644 w 666870"/>
                <a:gd name="csY40" fmla="*/ 918358 h 1292071"/>
                <a:gd name="csX41" fmla="*/ 469643 w 666870"/>
                <a:gd name="csY41" fmla="*/ 939203 h 1292071"/>
                <a:gd name="csX42" fmla="*/ 458640 w 666870"/>
                <a:gd name="csY42" fmla="*/ 954712 h 1292071"/>
                <a:gd name="csX43" fmla="*/ 467143 w 666870"/>
                <a:gd name="csY43" fmla="*/ 1001239 h 1292071"/>
                <a:gd name="csX44" fmla="*/ 453805 w 666870"/>
                <a:gd name="csY44" fmla="*/ 1040761 h 1292071"/>
                <a:gd name="csX45" fmla="*/ 454305 w 666870"/>
                <a:gd name="csY45" fmla="*/ 1056103 h 1292071"/>
                <a:gd name="csX46" fmla="*/ 465976 w 666870"/>
                <a:gd name="csY46" fmla="*/ 1080117 h 1292071"/>
                <a:gd name="csX47" fmla="*/ 497652 w 666870"/>
                <a:gd name="csY47" fmla="*/ 1110301 h 1292071"/>
                <a:gd name="csX48" fmla="*/ 520325 w 666870"/>
                <a:gd name="csY48" fmla="*/ 1142153 h 1292071"/>
                <a:gd name="csX49" fmla="*/ 520325 w 666870"/>
                <a:gd name="csY49" fmla="*/ 1142153 h 1292071"/>
                <a:gd name="csX50" fmla="*/ 514490 w 666870"/>
                <a:gd name="csY50" fmla="*/ 1164999 h 1292071"/>
                <a:gd name="csX51" fmla="*/ 486982 w 666870"/>
                <a:gd name="csY51" fmla="*/ 1196017 h 1292071"/>
                <a:gd name="csX52" fmla="*/ 475645 w 666870"/>
                <a:gd name="csY52" fmla="*/ 1217029 h 1292071"/>
                <a:gd name="csX53" fmla="*/ 470310 w 666870"/>
                <a:gd name="csY53" fmla="*/ 1243711 h 1292071"/>
                <a:gd name="csX54" fmla="*/ 470310 w 666870"/>
                <a:gd name="csY54" fmla="*/ 1243711 h 1292071"/>
                <a:gd name="csX55" fmla="*/ 459307 w 666870"/>
                <a:gd name="csY55" fmla="*/ 1249214 h 1292071"/>
                <a:gd name="csX56" fmla="*/ 396454 w 666870"/>
                <a:gd name="csY56" fmla="*/ 1250214 h 1292071"/>
                <a:gd name="csX57" fmla="*/ 384451 w 666870"/>
                <a:gd name="csY57" fmla="*/ 1255217 h 1292071"/>
                <a:gd name="csX58" fmla="*/ 344105 w 666870"/>
                <a:gd name="csY58" fmla="*/ 1290404 h 1292071"/>
                <a:gd name="csX59" fmla="*/ 325933 w 666870"/>
                <a:gd name="csY59" fmla="*/ 1286568 h 1292071"/>
                <a:gd name="csX60" fmla="*/ 307260 w 666870"/>
                <a:gd name="csY60" fmla="*/ 1272727 h 1292071"/>
                <a:gd name="csX61" fmla="*/ 290089 w 666870"/>
                <a:gd name="csY61" fmla="*/ 1268558 h 1292071"/>
                <a:gd name="csX62" fmla="*/ 260580 w 666870"/>
                <a:gd name="csY62" fmla="*/ 1283734 h 1292071"/>
                <a:gd name="csX63" fmla="*/ 234905 w 666870"/>
                <a:gd name="csY63" fmla="*/ 1275395 h 1292071"/>
                <a:gd name="csX64" fmla="*/ 184723 w 666870"/>
                <a:gd name="csY64" fmla="*/ 1291238 h 1292071"/>
                <a:gd name="csX65" fmla="*/ 126372 w 666870"/>
                <a:gd name="csY65" fmla="*/ 1285068 h 1292071"/>
                <a:gd name="csX66" fmla="*/ 76023 w 666870"/>
                <a:gd name="csY66" fmla="*/ 1292072 h 1292071"/>
                <a:gd name="csX67" fmla="*/ 49515 w 666870"/>
                <a:gd name="csY67" fmla="*/ 1284400 h 1292071"/>
                <a:gd name="csX68" fmla="*/ 22674 w 666870"/>
                <a:gd name="csY68" fmla="*/ 1260220 h 1292071"/>
                <a:gd name="csX69" fmla="*/ 18005 w 666870"/>
                <a:gd name="csY69" fmla="*/ 1249047 h 1292071"/>
                <a:gd name="csX70" fmla="*/ 20006 w 666870"/>
                <a:gd name="csY70" fmla="*/ 1223699 h 1292071"/>
                <a:gd name="csX71" fmla="*/ 13004 w 666870"/>
                <a:gd name="csY71" fmla="*/ 1182509 h 1292071"/>
                <a:gd name="csX72" fmla="*/ 0 w 666870"/>
                <a:gd name="csY72" fmla="*/ 1165833 h 1292071"/>
                <a:gd name="csX73" fmla="*/ 28175 w 666870"/>
                <a:gd name="csY73" fmla="*/ 1166333 h 1292071"/>
                <a:gd name="csX74" fmla="*/ 63186 w 666870"/>
                <a:gd name="csY74" fmla="*/ 1152492 h 1292071"/>
                <a:gd name="csX75" fmla="*/ 65187 w 666870"/>
                <a:gd name="csY75" fmla="*/ 1126810 h 1292071"/>
                <a:gd name="csX76" fmla="*/ 76023 w 666870"/>
                <a:gd name="csY76" fmla="*/ 1106299 h 1292071"/>
                <a:gd name="csX77" fmla="*/ 126205 w 666870"/>
                <a:gd name="csY77" fmla="*/ 1063774 h 1292071"/>
                <a:gd name="csX78" fmla="*/ 125372 w 666870"/>
                <a:gd name="csY78" fmla="*/ 1059439 h 1292071"/>
                <a:gd name="csX79" fmla="*/ 118536 w 666870"/>
                <a:gd name="csY79" fmla="*/ 1058938 h 1292071"/>
                <a:gd name="csX80" fmla="*/ 118536 w 666870"/>
                <a:gd name="csY80" fmla="*/ 1052435 h 1292071"/>
                <a:gd name="csX81" fmla="*/ 125038 w 666870"/>
                <a:gd name="csY81" fmla="*/ 1052435 h 1292071"/>
                <a:gd name="csX82" fmla="*/ 119203 w 666870"/>
                <a:gd name="csY82" fmla="*/ 1042262 h 1292071"/>
                <a:gd name="csX83" fmla="*/ 131207 w 666870"/>
                <a:gd name="csY83" fmla="*/ 1040761 h 1292071"/>
                <a:gd name="csX84" fmla="*/ 131207 w 666870"/>
                <a:gd name="csY84" fmla="*/ 1019749 h 1292071"/>
                <a:gd name="csX85" fmla="*/ 148545 w 666870"/>
                <a:gd name="csY85" fmla="*/ 1027254 h 1292071"/>
                <a:gd name="csX86" fmla="*/ 150213 w 666870"/>
                <a:gd name="csY86" fmla="*/ 1007742 h 1292071"/>
                <a:gd name="csX87" fmla="*/ 157048 w 666870"/>
                <a:gd name="csY87" fmla="*/ 997236 h 1292071"/>
                <a:gd name="csX88" fmla="*/ 166384 w 666870"/>
                <a:gd name="csY88" fmla="*/ 1016414 h 1292071"/>
                <a:gd name="csX89" fmla="*/ 178054 w 666870"/>
                <a:gd name="csY89" fmla="*/ 1015580 h 1292071"/>
                <a:gd name="csX90" fmla="*/ 183556 w 666870"/>
                <a:gd name="csY90" fmla="*/ 1008076 h 1292071"/>
                <a:gd name="csX91" fmla="*/ 173720 w 666870"/>
                <a:gd name="csY91" fmla="*/ 991233 h 1292071"/>
                <a:gd name="csX92" fmla="*/ 174720 w 666870"/>
                <a:gd name="csY92" fmla="*/ 982228 h 1292071"/>
                <a:gd name="csX93" fmla="*/ 185223 w 666870"/>
                <a:gd name="csY93" fmla="*/ 986063 h 1292071"/>
                <a:gd name="csX94" fmla="*/ 197727 w 666870"/>
                <a:gd name="csY94" fmla="*/ 973890 h 1292071"/>
                <a:gd name="csX95" fmla="*/ 223568 w 666870"/>
                <a:gd name="csY95" fmla="*/ 969888 h 1292071"/>
                <a:gd name="csX96" fmla="*/ 200728 w 666870"/>
                <a:gd name="csY96" fmla="*/ 933200 h 1292071"/>
                <a:gd name="csX97" fmla="*/ 222901 w 666870"/>
                <a:gd name="csY97" fmla="*/ 920359 h 1292071"/>
                <a:gd name="csX98" fmla="*/ 229237 w 666870"/>
                <a:gd name="csY98" fmla="*/ 901182 h 1292071"/>
                <a:gd name="csX99" fmla="*/ 209731 w 666870"/>
                <a:gd name="csY99" fmla="*/ 883338 h 1292071"/>
                <a:gd name="csX100" fmla="*/ 201562 w 666870"/>
                <a:gd name="csY100" fmla="*/ 882004 h 1292071"/>
                <a:gd name="csX101" fmla="*/ 203562 w 666870"/>
                <a:gd name="csY101" fmla="*/ 872999 h 1292071"/>
                <a:gd name="csX102" fmla="*/ 191392 w 666870"/>
                <a:gd name="csY102" fmla="*/ 853154 h 1292071"/>
                <a:gd name="csX103" fmla="*/ 190892 w 666870"/>
                <a:gd name="csY103" fmla="*/ 844482 h 1292071"/>
                <a:gd name="csX104" fmla="*/ 203896 w 666870"/>
                <a:gd name="csY104" fmla="*/ 832309 h 1292071"/>
                <a:gd name="csX105" fmla="*/ 206730 w 666870"/>
                <a:gd name="csY105" fmla="*/ 820469 h 1292071"/>
                <a:gd name="csX106" fmla="*/ 189391 w 666870"/>
                <a:gd name="csY106" fmla="*/ 821636 h 1292071"/>
                <a:gd name="csX107" fmla="*/ 185890 w 666870"/>
                <a:gd name="csY107" fmla="*/ 817300 h 1292071"/>
                <a:gd name="csX108" fmla="*/ 199227 w 666870"/>
                <a:gd name="csY108" fmla="*/ 806628 h 1292071"/>
                <a:gd name="csX109" fmla="*/ 198727 w 666870"/>
                <a:gd name="csY109" fmla="*/ 797456 h 1292071"/>
                <a:gd name="csX110" fmla="*/ 209064 w 666870"/>
                <a:gd name="csY110" fmla="*/ 788784 h 1292071"/>
                <a:gd name="csX111" fmla="*/ 193392 w 666870"/>
                <a:gd name="csY111" fmla="*/ 773108 h 1292071"/>
                <a:gd name="csX112" fmla="*/ 188057 w 666870"/>
                <a:gd name="csY112" fmla="*/ 760268 h 1292071"/>
                <a:gd name="csX113" fmla="*/ 191225 w 666870"/>
                <a:gd name="csY113" fmla="*/ 753430 h 1292071"/>
                <a:gd name="csX114" fmla="*/ 199561 w 666870"/>
                <a:gd name="csY114" fmla="*/ 750762 h 1292071"/>
                <a:gd name="csX115" fmla="*/ 197227 w 666870"/>
                <a:gd name="csY115" fmla="*/ 734586 h 1292071"/>
                <a:gd name="csX116" fmla="*/ 204396 w 666870"/>
                <a:gd name="csY116" fmla="*/ 719745 h 1292071"/>
                <a:gd name="csX117" fmla="*/ 195893 w 666870"/>
                <a:gd name="csY117" fmla="*/ 704236 h 1292071"/>
                <a:gd name="csX118" fmla="*/ 199561 w 666870"/>
                <a:gd name="csY118" fmla="*/ 688727 h 1292071"/>
                <a:gd name="csX119" fmla="*/ 213732 w 666870"/>
                <a:gd name="csY119" fmla="*/ 682890 h 1292071"/>
                <a:gd name="csX120" fmla="*/ 222735 w 666870"/>
                <a:gd name="csY120" fmla="*/ 692229 h 1292071"/>
                <a:gd name="csX121" fmla="*/ 252744 w 666870"/>
                <a:gd name="csY121" fmla="*/ 690228 h 1292071"/>
                <a:gd name="csX122" fmla="*/ 278085 w 666870"/>
                <a:gd name="csY122" fmla="*/ 664880 h 1292071"/>
                <a:gd name="csX123" fmla="*/ 294090 w 666870"/>
                <a:gd name="csY123" fmla="*/ 661878 h 1292071"/>
                <a:gd name="csX124" fmla="*/ 297257 w 666870"/>
                <a:gd name="csY124" fmla="*/ 646369 h 1292071"/>
                <a:gd name="csX125" fmla="*/ 312595 w 666870"/>
                <a:gd name="csY125" fmla="*/ 641366 h 1292071"/>
                <a:gd name="csX126" fmla="*/ 319764 w 666870"/>
                <a:gd name="csY126" fmla="*/ 621355 h 1292071"/>
                <a:gd name="csX127" fmla="*/ 330601 w 666870"/>
                <a:gd name="csY127" fmla="*/ 620354 h 1292071"/>
                <a:gd name="csX128" fmla="*/ 334269 w 666870"/>
                <a:gd name="csY128" fmla="*/ 611183 h 1292071"/>
                <a:gd name="csX129" fmla="*/ 351941 w 666870"/>
                <a:gd name="csY129" fmla="*/ 608681 h 1292071"/>
                <a:gd name="csX130" fmla="*/ 379949 w 666870"/>
                <a:gd name="csY130" fmla="*/ 625024 h 1292071"/>
                <a:gd name="csX131" fmla="*/ 402123 w 666870"/>
                <a:gd name="csY131" fmla="*/ 613184 h 1292071"/>
                <a:gd name="csX132" fmla="*/ 411626 w 666870"/>
                <a:gd name="csY132" fmla="*/ 601177 h 1292071"/>
                <a:gd name="csX133" fmla="*/ 415293 w 666870"/>
                <a:gd name="csY133" fmla="*/ 564823 h 1292071"/>
                <a:gd name="csX134" fmla="*/ 411292 w 666870"/>
                <a:gd name="csY134" fmla="*/ 539308 h 1292071"/>
                <a:gd name="csX135" fmla="*/ 398788 w 666870"/>
                <a:gd name="csY135" fmla="*/ 530803 h 1292071"/>
                <a:gd name="csX136" fmla="*/ 399622 w 666870"/>
                <a:gd name="csY136" fmla="*/ 499119 h 1292071"/>
                <a:gd name="csX137" fmla="*/ 392286 w 666870"/>
                <a:gd name="csY137" fmla="*/ 485444 h 1292071"/>
                <a:gd name="csX138" fmla="*/ 393120 w 666870"/>
                <a:gd name="csY138" fmla="*/ 462097 h 1292071"/>
                <a:gd name="csX139" fmla="*/ 384784 w 666870"/>
                <a:gd name="csY139" fmla="*/ 436750 h 1292071"/>
                <a:gd name="csX140" fmla="*/ 388118 w 666870"/>
                <a:gd name="csY140" fmla="*/ 420574 h 1292071"/>
                <a:gd name="csX141" fmla="*/ 381950 w 666870"/>
                <a:gd name="csY141" fmla="*/ 396893 h 1292071"/>
                <a:gd name="csX142" fmla="*/ 389952 w 666870"/>
                <a:gd name="csY142" fmla="*/ 383719 h 1292071"/>
                <a:gd name="csX143" fmla="*/ 386118 w 666870"/>
                <a:gd name="csY143" fmla="*/ 362707 h 1292071"/>
                <a:gd name="csX144" fmla="*/ 368946 w 666870"/>
                <a:gd name="csY144" fmla="*/ 361206 h 1292071"/>
                <a:gd name="csX145" fmla="*/ 342271 w 666870"/>
                <a:gd name="csY145" fmla="*/ 350367 h 1292071"/>
                <a:gd name="csX146" fmla="*/ 313929 w 666870"/>
                <a:gd name="csY146" fmla="*/ 321350 h 1292071"/>
                <a:gd name="csX147" fmla="*/ 319431 w 666870"/>
                <a:gd name="csY147" fmla="*/ 316514 h 1292071"/>
                <a:gd name="csX148" fmla="*/ 319598 w 666870"/>
                <a:gd name="csY148" fmla="*/ 307676 h 1292071"/>
                <a:gd name="csX149" fmla="*/ 299758 w 666870"/>
                <a:gd name="csY149" fmla="*/ 306175 h 1292071"/>
                <a:gd name="csX150" fmla="*/ 283587 w 666870"/>
                <a:gd name="csY150" fmla="*/ 292167 h 1292071"/>
                <a:gd name="csX151" fmla="*/ 276251 w 666870"/>
                <a:gd name="csY151" fmla="*/ 294835 h 1292071"/>
                <a:gd name="csX152" fmla="*/ 237572 w 666870"/>
                <a:gd name="csY152" fmla="*/ 280660 h 1292071"/>
                <a:gd name="csX153" fmla="*/ 203562 w 666870"/>
                <a:gd name="csY153" fmla="*/ 245640 h 1292071"/>
                <a:gd name="csX154" fmla="*/ 204729 w 666870"/>
                <a:gd name="csY154" fmla="*/ 228130 h 1292071"/>
                <a:gd name="csX155" fmla="*/ 229070 w 666870"/>
                <a:gd name="csY155" fmla="*/ 171265 h 1292071"/>
                <a:gd name="csX156" fmla="*/ 243074 w 666870"/>
                <a:gd name="csY156" fmla="*/ 165928 h 1292071"/>
                <a:gd name="csX157" fmla="*/ 348773 w 666870"/>
                <a:gd name="csY157" fmla="*/ 165595 h 1292071"/>
                <a:gd name="csX158" fmla="*/ 356609 w 666870"/>
                <a:gd name="csY158" fmla="*/ 144916 h 1292071"/>
                <a:gd name="csX159" fmla="*/ 366112 w 666870"/>
                <a:gd name="csY159" fmla="*/ 136912 h 1292071"/>
                <a:gd name="csX160" fmla="*/ 366945 w 666870"/>
                <a:gd name="csY160" fmla="*/ 125905 h 1292071"/>
                <a:gd name="csX161" fmla="*/ 376948 w 666870"/>
                <a:gd name="csY161" fmla="*/ 120569 h 1292071"/>
                <a:gd name="csX162" fmla="*/ 367946 w 666870"/>
                <a:gd name="csY162" fmla="*/ 108395 h 1292071"/>
                <a:gd name="csX163" fmla="*/ 378949 w 666870"/>
                <a:gd name="csY163" fmla="*/ 91552 h 1292071"/>
                <a:gd name="csX164" fmla="*/ 363944 w 666870"/>
                <a:gd name="csY164" fmla="*/ 71041 h 1292071"/>
                <a:gd name="csX165" fmla="*/ 403123 w 666870"/>
                <a:gd name="csY165" fmla="*/ 35187 h 1292071"/>
                <a:gd name="csX166" fmla="*/ 407458 w 666870"/>
                <a:gd name="csY166" fmla="*/ 21846 h 1292071"/>
                <a:gd name="csX167" fmla="*/ 435966 w 666870"/>
                <a:gd name="csY167" fmla="*/ 34686 h 1292071"/>
                <a:gd name="csX168" fmla="*/ 468643 w 666870"/>
                <a:gd name="csY168" fmla="*/ 32519 h 1292071"/>
                <a:gd name="csX169" fmla="*/ 496151 w 666870"/>
                <a:gd name="csY169" fmla="*/ 41690 h 1292071"/>
                <a:gd name="csX170" fmla="*/ 499652 w 666870"/>
                <a:gd name="csY170" fmla="*/ 32685 h 1292071"/>
                <a:gd name="csX171" fmla="*/ 521159 w 666870"/>
                <a:gd name="csY171" fmla="*/ 12507 h 1292071"/>
                <a:gd name="csX172" fmla="*/ 537164 w 666870"/>
                <a:gd name="csY172" fmla="*/ 26015 h 1292071"/>
                <a:gd name="csX173" fmla="*/ 558337 w 666870"/>
                <a:gd name="csY173" fmla="*/ 31351 h 1292071"/>
                <a:gd name="csX174" fmla="*/ 563172 w 666870"/>
                <a:gd name="csY174" fmla="*/ 19845 h 1292071"/>
                <a:gd name="csX175" fmla="*/ 577176 w 666870"/>
                <a:gd name="csY175" fmla="*/ 11840 h 1292071"/>
                <a:gd name="csX176" fmla="*/ 601684 w 666870"/>
                <a:gd name="csY176" fmla="*/ 14342 h 1292071"/>
                <a:gd name="csX177" fmla="*/ 616021 w 666870"/>
                <a:gd name="csY177" fmla="*/ 1668 h 1292071"/>
                <a:gd name="csX178" fmla="*/ 638028 w 666870"/>
                <a:gd name="csY178" fmla="*/ 5503 h 12920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</a:cxnLst>
              <a:rect l="l" t="t" r="r" b="b"/>
              <a:pathLst>
                <a:path w="666870" h="1292071">
                  <a:moveTo>
                    <a:pt x="643363" y="0"/>
                  </a:moveTo>
                  <a:lnTo>
                    <a:pt x="637361" y="43358"/>
                  </a:lnTo>
                  <a:lnTo>
                    <a:pt x="644197" y="100724"/>
                  </a:lnTo>
                  <a:lnTo>
                    <a:pt x="638695" y="157423"/>
                  </a:lnTo>
                  <a:lnTo>
                    <a:pt x="663202" y="210120"/>
                  </a:lnTo>
                  <a:lnTo>
                    <a:pt x="637361" y="266652"/>
                  </a:lnTo>
                  <a:lnTo>
                    <a:pt x="636528" y="284496"/>
                  </a:lnTo>
                  <a:lnTo>
                    <a:pt x="643863" y="313512"/>
                  </a:lnTo>
                  <a:lnTo>
                    <a:pt x="617355" y="335358"/>
                  </a:lnTo>
                  <a:lnTo>
                    <a:pt x="603017" y="359205"/>
                  </a:lnTo>
                  <a:lnTo>
                    <a:pt x="603017" y="368377"/>
                  </a:lnTo>
                  <a:lnTo>
                    <a:pt x="611020" y="382552"/>
                  </a:lnTo>
                  <a:lnTo>
                    <a:pt x="619522" y="383719"/>
                  </a:lnTo>
                  <a:lnTo>
                    <a:pt x="635361" y="359372"/>
                  </a:lnTo>
                  <a:lnTo>
                    <a:pt x="647698" y="352702"/>
                  </a:lnTo>
                  <a:lnTo>
                    <a:pt x="666870" y="370879"/>
                  </a:lnTo>
                  <a:lnTo>
                    <a:pt x="655867" y="393558"/>
                  </a:lnTo>
                  <a:lnTo>
                    <a:pt x="630526" y="418072"/>
                  </a:lnTo>
                  <a:lnTo>
                    <a:pt x="631026" y="432914"/>
                  </a:lnTo>
                  <a:lnTo>
                    <a:pt x="636861" y="442586"/>
                  </a:lnTo>
                  <a:lnTo>
                    <a:pt x="629859" y="461097"/>
                  </a:lnTo>
                  <a:lnTo>
                    <a:pt x="608686" y="479107"/>
                  </a:lnTo>
                  <a:lnTo>
                    <a:pt x="599016" y="507790"/>
                  </a:lnTo>
                  <a:lnTo>
                    <a:pt x="604685" y="551315"/>
                  </a:lnTo>
                  <a:lnTo>
                    <a:pt x="618022" y="580165"/>
                  </a:lnTo>
                  <a:lnTo>
                    <a:pt x="617688" y="586669"/>
                  </a:lnTo>
                  <a:lnTo>
                    <a:pt x="600016" y="608181"/>
                  </a:lnTo>
                  <a:lnTo>
                    <a:pt x="597516" y="620354"/>
                  </a:lnTo>
                  <a:lnTo>
                    <a:pt x="604685" y="634529"/>
                  </a:lnTo>
                  <a:lnTo>
                    <a:pt x="619856" y="639532"/>
                  </a:lnTo>
                  <a:lnTo>
                    <a:pt x="619856" y="639532"/>
                  </a:lnTo>
                  <a:lnTo>
                    <a:pt x="619522" y="658543"/>
                  </a:lnTo>
                  <a:lnTo>
                    <a:pt x="632526" y="698232"/>
                  </a:lnTo>
                  <a:lnTo>
                    <a:pt x="632860" y="720912"/>
                  </a:lnTo>
                  <a:lnTo>
                    <a:pt x="593014" y="790452"/>
                  </a:lnTo>
                  <a:lnTo>
                    <a:pt x="524827" y="858157"/>
                  </a:lnTo>
                  <a:lnTo>
                    <a:pt x="452638" y="869163"/>
                  </a:lnTo>
                  <a:lnTo>
                    <a:pt x="438300" y="886673"/>
                  </a:lnTo>
                  <a:lnTo>
                    <a:pt x="439301" y="895178"/>
                  </a:lnTo>
                  <a:lnTo>
                    <a:pt x="467309" y="907518"/>
                  </a:lnTo>
                  <a:lnTo>
                    <a:pt x="472644" y="918358"/>
                  </a:lnTo>
                  <a:lnTo>
                    <a:pt x="469643" y="939203"/>
                  </a:lnTo>
                  <a:lnTo>
                    <a:pt x="458640" y="954712"/>
                  </a:lnTo>
                  <a:lnTo>
                    <a:pt x="467143" y="1001239"/>
                  </a:lnTo>
                  <a:lnTo>
                    <a:pt x="453805" y="1040761"/>
                  </a:lnTo>
                  <a:lnTo>
                    <a:pt x="454305" y="1056103"/>
                  </a:lnTo>
                  <a:lnTo>
                    <a:pt x="465976" y="1080117"/>
                  </a:lnTo>
                  <a:lnTo>
                    <a:pt x="497652" y="1110301"/>
                  </a:lnTo>
                  <a:lnTo>
                    <a:pt x="520325" y="1142153"/>
                  </a:lnTo>
                  <a:lnTo>
                    <a:pt x="520325" y="1142153"/>
                  </a:lnTo>
                  <a:lnTo>
                    <a:pt x="514490" y="1164999"/>
                  </a:lnTo>
                  <a:lnTo>
                    <a:pt x="486982" y="1196017"/>
                  </a:lnTo>
                  <a:lnTo>
                    <a:pt x="475645" y="1217029"/>
                  </a:lnTo>
                  <a:lnTo>
                    <a:pt x="470310" y="1243711"/>
                  </a:lnTo>
                  <a:lnTo>
                    <a:pt x="470310" y="1243711"/>
                  </a:lnTo>
                  <a:lnTo>
                    <a:pt x="459307" y="1249214"/>
                  </a:lnTo>
                  <a:lnTo>
                    <a:pt x="396454" y="1250214"/>
                  </a:lnTo>
                  <a:lnTo>
                    <a:pt x="384451" y="1255217"/>
                  </a:lnTo>
                  <a:lnTo>
                    <a:pt x="344105" y="1290404"/>
                  </a:lnTo>
                  <a:lnTo>
                    <a:pt x="325933" y="1286568"/>
                  </a:lnTo>
                  <a:lnTo>
                    <a:pt x="307260" y="1272727"/>
                  </a:lnTo>
                  <a:lnTo>
                    <a:pt x="290089" y="1268558"/>
                  </a:lnTo>
                  <a:lnTo>
                    <a:pt x="260580" y="1283734"/>
                  </a:lnTo>
                  <a:lnTo>
                    <a:pt x="234905" y="1275395"/>
                  </a:lnTo>
                  <a:lnTo>
                    <a:pt x="184723" y="1291238"/>
                  </a:lnTo>
                  <a:lnTo>
                    <a:pt x="126372" y="1285068"/>
                  </a:lnTo>
                  <a:lnTo>
                    <a:pt x="76023" y="1292072"/>
                  </a:lnTo>
                  <a:lnTo>
                    <a:pt x="49515" y="1284400"/>
                  </a:lnTo>
                  <a:lnTo>
                    <a:pt x="22674" y="1260220"/>
                  </a:lnTo>
                  <a:lnTo>
                    <a:pt x="18005" y="1249047"/>
                  </a:lnTo>
                  <a:lnTo>
                    <a:pt x="20006" y="1223699"/>
                  </a:lnTo>
                  <a:lnTo>
                    <a:pt x="13004" y="1182509"/>
                  </a:lnTo>
                  <a:lnTo>
                    <a:pt x="0" y="1165833"/>
                  </a:lnTo>
                  <a:lnTo>
                    <a:pt x="28175" y="1166333"/>
                  </a:lnTo>
                  <a:lnTo>
                    <a:pt x="63186" y="1152492"/>
                  </a:lnTo>
                  <a:lnTo>
                    <a:pt x="65187" y="1126810"/>
                  </a:lnTo>
                  <a:lnTo>
                    <a:pt x="76023" y="1106299"/>
                  </a:lnTo>
                  <a:lnTo>
                    <a:pt x="126205" y="1063774"/>
                  </a:lnTo>
                  <a:lnTo>
                    <a:pt x="125372" y="1059439"/>
                  </a:lnTo>
                  <a:lnTo>
                    <a:pt x="118536" y="1058938"/>
                  </a:lnTo>
                  <a:lnTo>
                    <a:pt x="118536" y="1052435"/>
                  </a:lnTo>
                  <a:lnTo>
                    <a:pt x="125038" y="1052435"/>
                  </a:lnTo>
                  <a:lnTo>
                    <a:pt x="119203" y="1042262"/>
                  </a:lnTo>
                  <a:lnTo>
                    <a:pt x="131207" y="1040761"/>
                  </a:lnTo>
                  <a:lnTo>
                    <a:pt x="131207" y="1019749"/>
                  </a:lnTo>
                  <a:lnTo>
                    <a:pt x="148545" y="1027254"/>
                  </a:lnTo>
                  <a:lnTo>
                    <a:pt x="150213" y="1007742"/>
                  </a:lnTo>
                  <a:lnTo>
                    <a:pt x="157048" y="997236"/>
                  </a:lnTo>
                  <a:lnTo>
                    <a:pt x="166384" y="1016414"/>
                  </a:lnTo>
                  <a:lnTo>
                    <a:pt x="178054" y="1015580"/>
                  </a:lnTo>
                  <a:lnTo>
                    <a:pt x="183556" y="1008076"/>
                  </a:lnTo>
                  <a:lnTo>
                    <a:pt x="173720" y="991233"/>
                  </a:lnTo>
                  <a:lnTo>
                    <a:pt x="174720" y="982228"/>
                  </a:lnTo>
                  <a:lnTo>
                    <a:pt x="185223" y="986063"/>
                  </a:lnTo>
                  <a:lnTo>
                    <a:pt x="197727" y="973890"/>
                  </a:lnTo>
                  <a:lnTo>
                    <a:pt x="223568" y="969888"/>
                  </a:lnTo>
                  <a:lnTo>
                    <a:pt x="200728" y="933200"/>
                  </a:lnTo>
                  <a:lnTo>
                    <a:pt x="222901" y="920359"/>
                  </a:lnTo>
                  <a:lnTo>
                    <a:pt x="229237" y="901182"/>
                  </a:lnTo>
                  <a:lnTo>
                    <a:pt x="209731" y="883338"/>
                  </a:lnTo>
                  <a:lnTo>
                    <a:pt x="201562" y="882004"/>
                  </a:lnTo>
                  <a:lnTo>
                    <a:pt x="203562" y="872999"/>
                  </a:lnTo>
                  <a:lnTo>
                    <a:pt x="191392" y="853154"/>
                  </a:lnTo>
                  <a:lnTo>
                    <a:pt x="190892" y="844482"/>
                  </a:lnTo>
                  <a:lnTo>
                    <a:pt x="203896" y="832309"/>
                  </a:lnTo>
                  <a:lnTo>
                    <a:pt x="206730" y="820469"/>
                  </a:lnTo>
                  <a:lnTo>
                    <a:pt x="189391" y="821636"/>
                  </a:lnTo>
                  <a:lnTo>
                    <a:pt x="185890" y="817300"/>
                  </a:lnTo>
                  <a:lnTo>
                    <a:pt x="199227" y="806628"/>
                  </a:lnTo>
                  <a:lnTo>
                    <a:pt x="198727" y="797456"/>
                  </a:lnTo>
                  <a:lnTo>
                    <a:pt x="209064" y="788784"/>
                  </a:lnTo>
                  <a:lnTo>
                    <a:pt x="193392" y="773108"/>
                  </a:lnTo>
                  <a:lnTo>
                    <a:pt x="188057" y="760268"/>
                  </a:lnTo>
                  <a:lnTo>
                    <a:pt x="191225" y="753430"/>
                  </a:lnTo>
                  <a:lnTo>
                    <a:pt x="199561" y="750762"/>
                  </a:lnTo>
                  <a:lnTo>
                    <a:pt x="197227" y="734586"/>
                  </a:lnTo>
                  <a:lnTo>
                    <a:pt x="204396" y="719745"/>
                  </a:lnTo>
                  <a:lnTo>
                    <a:pt x="195893" y="704236"/>
                  </a:lnTo>
                  <a:lnTo>
                    <a:pt x="199561" y="688727"/>
                  </a:lnTo>
                  <a:lnTo>
                    <a:pt x="213732" y="682890"/>
                  </a:lnTo>
                  <a:lnTo>
                    <a:pt x="222735" y="692229"/>
                  </a:lnTo>
                  <a:lnTo>
                    <a:pt x="252744" y="690228"/>
                  </a:lnTo>
                  <a:lnTo>
                    <a:pt x="278085" y="664880"/>
                  </a:lnTo>
                  <a:lnTo>
                    <a:pt x="294090" y="661878"/>
                  </a:lnTo>
                  <a:lnTo>
                    <a:pt x="297257" y="646369"/>
                  </a:lnTo>
                  <a:lnTo>
                    <a:pt x="312595" y="641366"/>
                  </a:lnTo>
                  <a:lnTo>
                    <a:pt x="319764" y="621355"/>
                  </a:lnTo>
                  <a:lnTo>
                    <a:pt x="330601" y="620354"/>
                  </a:lnTo>
                  <a:lnTo>
                    <a:pt x="334269" y="611183"/>
                  </a:lnTo>
                  <a:lnTo>
                    <a:pt x="351941" y="608681"/>
                  </a:lnTo>
                  <a:lnTo>
                    <a:pt x="379949" y="625024"/>
                  </a:lnTo>
                  <a:lnTo>
                    <a:pt x="402123" y="613184"/>
                  </a:lnTo>
                  <a:lnTo>
                    <a:pt x="411626" y="601177"/>
                  </a:lnTo>
                  <a:lnTo>
                    <a:pt x="415293" y="564823"/>
                  </a:lnTo>
                  <a:lnTo>
                    <a:pt x="411292" y="539308"/>
                  </a:lnTo>
                  <a:lnTo>
                    <a:pt x="398788" y="530803"/>
                  </a:lnTo>
                  <a:lnTo>
                    <a:pt x="399622" y="499119"/>
                  </a:lnTo>
                  <a:lnTo>
                    <a:pt x="392286" y="485444"/>
                  </a:lnTo>
                  <a:lnTo>
                    <a:pt x="393120" y="462097"/>
                  </a:lnTo>
                  <a:lnTo>
                    <a:pt x="384784" y="436750"/>
                  </a:lnTo>
                  <a:lnTo>
                    <a:pt x="388118" y="420574"/>
                  </a:lnTo>
                  <a:lnTo>
                    <a:pt x="381950" y="396893"/>
                  </a:lnTo>
                  <a:lnTo>
                    <a:pt x="389952" y="383719"/>
                  </a:lnTo>
                  <a:lnTo>
                    <a:pt x="386118" y="362707"/>
                  </a:lnTo>
                  <a:lnTo>
                    <a:pt x="368946" y="361206"/>
                  </a:lnTo>
                  <a:lnTo>
                    <a:pt x="342271" y="350367"/>
                  </a:lnTo>
                  <a:lnTo>
                    <a:pt x="313929" y="321350"/>
                  </a:lnTo>
                  <a:lnTo>
                    <a:pt x="319431" y="316514"/>
                  </a:lnTo>
                  <a:lnTo>
                    <a:pt x="319598" y="307676"/>
                  </a:lnTo>
                  <a:lnTo>
                    <a:pt x="299758" y="306175"/>
                  </a:lnTo>
                  <a:lnTo>
                    <a:pt x="283587" y="292167"/>
                  </a:lnTo>
                  <a:lnTo>
                    <a:pt x="276251" y="294835"/>
                  </a:lnTo>
                  <a:lnTo>
                    <a:pt x="237572" y="280660"/>
                  </a:lnTo>
                  <a:lnTo>
                    <a:pt x="203562" y="245640"/>
                  </a:lnTo>
                  <a:lnTo>
                    <a:pt x="204729" y="228130"/>
                  </a:lnTo>
                  <a:lnTo>
                    <a:pt x="229070" y="171265"/>
                  </a:lnTo>
                  <a:lnTo>
                    <a:pt x="243074" y="165928"/>
                  </a:lnTo>
                  <a:lnTo>
                    <a:pt x="348773" y="165595"/>
                  </a:lnTo>
                  <a:lnTo>
                    <a:pt x="356609" y="144916"/>
                  </a:lnTo>
                  <a:lnTo>
                    <a:pt x="366112" y="136912"/>
                  </a:lnTo>
                  <a:lnTo>
                    <a:pt x="366945" y="125905"/>
                  </a:lnTo>
                  <a:lnTo>
                    <a:pt x="376948" y="120569"/>
                  </a:lnTo>
                  <a:lnTo>
                    <a:pt x="367946" y="108395"/>
                  </a:lnTo>
                  <a:lnTo>
                    <a:pt x="378949" y="91552"/>
                  </a:lnTo>
                  <a:lnTo>
                    <a:pt x="363944" y="71041"/>
                  </a:lnTo>
                  <a:lnTo>
                    <a:pt x="403123" y="35187"/>
                  </a:lnTo>
                  <a:lnTo>
                    <a:pt x="407458" y="21846"/>
                  </a:lnTo>
                  <a:lnTo>
                    <a:pt x="435966" y="34686"/>
                  </a:lnTo>
                  <a:lnTo>
                    <a:pt x="468643" y="32519"/>
                  </a:lnTo>
                  <a:lnTo>
                    <a:pt x="496151" y="41690"/>
                  </a:lnTo>
                  <a:lnTo>
                    <a:pt x="499652" y="32685"/>
                  </a:lnTo>
                  <a:lnTo>
                    <a:pt x="521159" y="12507"/>
                  </a:lnTo>
                  <a:lnTo>
                    <a:pt x="537164" y="26015"/>
                  </a:lnTo>
                  <a:lnTo>
                    <a:pt x="558337" y="31351"/>
                  </a:lnTo>
                  <a:lnTo>
                    <a:pt x="563172" y="19845"/>
                  </a:lnTo>
                  <a:lnTo>
                    <a:pt x="577176" y="11840"/>
                  </a:lnTo>
                  <a:lnTo>
                    <a:pt x="601684" y="14342"/>
                  </a:lnTo>
                  <a:lnTo>
                    <a:pt x="616021" y="1668"/>
                  </a:lnTo>
                  <a:lnTo>
                    <a:pt x="638028" y="55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8" name="Serbest Form 37">
              <a:extLst>
                <a:ext uri="{FF2B5EF4-FFF2-40B4-BE49-F238E27FC236}">
                  <a16:creationId xmlns:a16="http://schemas.microsoft.com/office/drawing/2014/main" id="{1C97BB21-A898-1FCE-F531-E78019F507AB}"/>
                </a:ext>
              </a:extLst>
            </p:cNvPr>
            <p:cNvSpPr/>
            <p:nvPr/>
          </p:nvSpPr>
          <p:spPr>
            <a:xfrm>
              <a:off x="11288900" y="5339482"/>
              <a:ext cx="1376752" cy="825138"/>
            </a:xfrm>
            <a:custGeom>
              <a:avLst/>
              <a:gdLst>
                <a:gd name="csX0" fmla="*/ 1066825 w 1376752"/>
                <a:gd name="csY0" fmla="*/ 86716 h 825138"/>
                <a:gd name="csX1" fmla="*/ 1082163 w 1376752"/>
                <a:gd name="csY1" fmla="*/ 81380 h 825138"/>
                <a:gd name="csX2" fmla="*/ 1100503 w 1376752"/>
                <a:gd name="csY2" fmla="*/ 90385 h 825138"/>
                <a:gd name="csX3" fmla="*/ 1111506 w 1376752"/>
                <a:gd name="csY3" fmla="*/ 91552 h 825138"/>
                <a:gd name="csX4" fmla="*/ 1119508 w 1376752"/>
                <a:gd name="csY4" fmla="*/ 82380 h 825138"/>
                <a:gd name="csX5" fmla="*/ 1132345 w 1376752"/>
                <a:gd name="csY5" fmla="*/ 87383 h 825138"/>
                <a:gd name="csX6" fmla="*/ 1169190 w 1376752"/>
                <a:gd name="csY6" fmla="*/ 67872 h 825138"/>
                <a:gd name="csX7" fmla="*/ 1191197 w 1376752"/>
                <a:gd name="csY7" fmla="*/ 48694 h 825138"/>
                <a:gd name="csX8" fmla="*/ 1195531 w 1376752"/>
                <a:gd name="csY8" fmla="*/ 50029 h 825138"/>
                <a:gd name="csX9" fmla="*/ 1199699 w 1376752"/>
                <a:gd name="csY9" fmla="*/ 41190 h 825138"/>
                <a:gd name="csX10" fmla="*/ 1247381 w 1376752"/>
                <a:gd name="csY10" fmla="*/ 28516 h 825138"/>
                <a:gd name="csX11" fmla="*/ 1277223 w 1376752"/>
                <a:gd name="csY11" fmla="*/ 28516 h 825138"/>
                <a:gd name="csX12" fmla="*/ 1297896 w 1376752"/>
                <a:gd name="csY12" fmla="*/ 11340 h 825138"/>
                <a:gd name="csX13" fmla="*/ 1332239 w 1376752"/>
                <a:gd name="csY13" fmla="*/ 0 h 825138"/>
                <a:gd name="csX14" fmla="*/ 1342409 w 1376752"/>
                <a:gd name="csY14" fmla="*/ 1834 h 825138"/>
                <a:gd name="csX15" fmla="*/ 1353246 w 1376752"/>
                <a:gd name="csY15" fmla="*/ 12507 h 825138"/>
                <a:gd name="csX16" fmla="*/ 1352413 w 1376752"/>
                <a:gd name="csY16" fmla="*/ 45693 h 825138"/>
                <a:gd name="csX17" fmla="*/ 1305231 w 1376752"/>
                <a:gd name="csY17" fmla="*/ 102392 h 825138"/>
                <a:gd name="csX18" fmla="*/ 1306398 w 1376752"/>
                <a:gd name="csY18" fmla="*/ 150252 h 825138"/>
                <a:gd name="csX19" fmla="*/ 1274055 w 1376752"/>
                <a:gd name="csY19" fmla="*/ 206785 h 825138"/>
                <a:gd name="csX20" fmla="*/ 1288559 w 1376752"/>
                <a:gd name="csY20" fmla="*/ 219959 h 825138"/>
                <a:gd name="csX21" fmla="*/ 1284058 w 1376752"/>
                <a:gd name="csY21" fmla="*/ 255146 h 825138"/>
                <a:gd name="csX22" fmla="*/ 1295728 w 1376752"/>
                <a:gd name="csY22" fmla="*/ 272155 h 825138"/>
                <a:gd name="csX23" fmla="*/ 1303897 w 1376752"/>
                <a:gd name="csY23" fmla="*/ 311178 h 825138"/>
                <a:gd name="csX24" fmla="*/ 1366583 w 1376752"/>
                <a:gd name="csY24" fmla="*/ 356204 h 825138"/>
                <a:gd name="csX25" fmla="*/ 1376753 w 1376752"/>
                <a:gd name="csY25" fmla="*/ 370712 h 825138"/>
                <a:gd name="csX26" fmla="*/ 1376086 w 1376752"/>
                <a:gd name="csY26" fmla="*/ 387722 h 825138"/>
                <a:gd name="csX27" fmla="*/ 1358748 w 1376752"/>
                <a:gd name="csY27" fmla="*/ 400896 h 825138"/>
                <a:gd name="csX28" fmla="*/ 1314234 w 1376752"/>
                <a:gd name="csY28" fmla="*/ 397393 h 825138"/>
                <a:gd name="csX29" fmla="*/ 1290727 w 1376752"/>
                <a:gd name="csY29" fmla="*/ 404398 h 825138"/>
                <a:gd name="csX30" fmla="*/ 1271054 w 1376752"/>
                <a:gd name="csY30" fmla="*/ 440418 h 825138"/>
                <a:gd name="csX31" fmla="*/ 1233710 w 1376752"/>
                <a:gd name="csY31" fmla="*/ 464432 h 825138"/>
                <a:gd name="csX32" fmla="*/ 1231709 w 1376752"/>
                <a:gd name="csY32" fmla="*/ 470269 h 825138"/>
                <a:gd name="csX33" fmla="*/ 1269221 w 1376752"/>
                <a:gd name="csY33" fmla="*/ 560487 h 825138"/>
                <a:gd name="csX34" fmla="*/ 1315568 w 1376752"/>
                <a:gd name="csY34" fmla="*/ 636530 h 825138"/>
                <a:gd name="csX35" fmla="*/ 1315568 w 1376752"/>
                <a:gd name="csY35" fmla="*/ 636530 h 825138"/>
                <a:gd name="csX36" fmla="*/ 1302564 w 1376752"/>
                <a:gd name="csY36" fmla="*/ 643034 h 825138"/>
                <a:gd name="csX37" fmla="*/ 1255216 w 1376752"/>
                <a:gd name="csY37" fmla="*/ 649871 h 825138"/>
                <a:gd name="csX38" fmla="*/ 1221373 w 1376752"/>
                <a:gd name="csY38" fmla="*/ 641033 h 825138"/>
                <a:gd name="csX39" fmla="*/ 1186029 w 1376752"/>
                <a:gd name="csY39" fmla="*/ 640699 h 825138"/>
                <a:gd name="csX40" fmla="*/ 1139347 w 1376752"/>
                <a:gd name="csY40" fmla="*/ 642200 h 825138"/>
                <a:gd name="csX41" fmla="*/ 1104836 w 1376752"/>
                <a:gd name="csY41" fmla="*/ 650038 h 825138"/>
                <a:gd name="csX42" fmla="*/ 1076995 w 1376752"/>
                <a:gd name="csY42" fmla="*/ 669549 h 825138"/>
                <a:gd name="csX43" fmla="*/ 1061323 w 1376752"/>
                <a:gd name="csY43" fmla="*/ 734586 h 825138"/>
                <a:gd name="csX44" fmla="*/ 1049487 w 1376752"/>
                <a:gd name="csY44" fmla="*/ 745092 h 825138"/>
                <a:gd name="csX45" fmla="*/ 1038650 w 1376752"/>
                <a:gd name="csY45" fmla="*/ 741757 h 825138"/>
                <a:gd name="csX46" fmla="*/ 1032315 w 1376752"/>
                <a:gd name="csY46" fmla="*/ 731585 h 825138"/>
                <a:gd name="csX47" fmla="*/ 1008808 w 1376752"/>
                <a:gd name="csY47" fmla="*/ 730917 h 825138"/>
                <a:gd name="csX48" fmla="*/ 997971 w 1376752"/>
                <a:gd name="csY48" fmla="*/ 721579 h 825138"/>
                <a:gd name="csX49" fmla="*/ 956958 w 1376752"/>
                <a:gd name="csY49" fmla="*/ 739589 h 825138"/>
                <a:gd name="csX50" fmla="*/ 945621 w 1376752"/>
                <a:gd name="csY50" fmla="*/ 751429 h 825138"/>
                <a:gd name="csX51" fmla="*/ 909277 w 1376752"/>
                <a:gd name="csY51" fmla="*/ 764103 h 825138"/>
                <a:gd name="csX52" fmla="*/ 853927 w 1376752"/>
                <a:gd name="csY52" fmla="*/ 757099 h 825138"/>
                <a:gd name="csX53" fmla="*/ 822251 w 1376752"/>
                <a:gd name="csY53" fmla="*/ 757933 h 825138"/>
                <a:gd name="csX54" fmla="*/ 810747 w 1376752"/>
                <a:gd name="csY54" fmla="*/ 775276 h 825138"/>
                <a:gd name="csX55" fmla="*/ 808913 w 1376752"/>
                <a:gd name="csY55" fmla="*/ 818301 h 825138"/>
                <a:gd name="csX56" fmla="*/ 799244 w 1376752"/>
                <a:gd name="csY56" fmla="*/ 825138 h 825138"/>
                <a:gd name="csX57" fmla="*/ 768068 w 1376752"/>
                <a:gd name="csY57" fmla="*/ 816800 h 825138"/>
                <a:gd name="csX58" fmla="*/ 757064 w 1376752"/>
                <a:gd name="csY58" fmla="*/ 800457 h 825138"/>
                <a:gd name="csX59" fmla="*/ 737558 w 1376752"/>
                <a:gd name="csY59" fmla="*/ 794120 h 825138"/>
                <a:gd name="csX60" fmla="*/ 724221 w 1376752"/>
                <a:gd name="csY60" fmla="*/ 770440 h 825138"/>
                <a:gd name="csX61" fmla="*/ 710884 w 1376752"/>
                <a:gd name="csY61" fmla="*/ 768939 h 825138"/>
                <a:gd name="csX62" fmla="*/ 687543 w 1376752"/>
                <a:gd name="csY62" fmla="*/ 779279 h 825138"/>
                <a:gd name="csX63" fmla="*/ 657033 w 1376752"/>
                <a:gd name="csY63" fmla="*/ 760268 h 825138"/>
                <a:gd name="csX64" fmla="*/ 643030 w 1376752"/>
                <a:gd name="csY64" fmla="*/ 762436 h 825138"/>
                <a:gd name="csX65" fmla="*/ 621356 w 1376752"/>
                <a:gd name="csY65" fmla="*/ 776277 h 825138"/>
                <a:gd name="csX66" fmla="*/ 609686 w 1376752"/>
                <a:gd name="csY66" fmla="*/ 776110 h 825138"/>
                <a:gd name="csX67" fmla="*/ 601017 w 1376752"/>
                <a:gd name="csY67" fmla="*/ 783614 h 825138"/>
                <a:gd name="csX68" fmla="*/ 579177 w 1376752"/>
                <a:gd name="csY68" fmla="*/ 782447 h 825138"/>
                <a:gd name="csX69" fmla="*/ 546666 w 1376752"/>
                <a:gd name="csY69" fmla="*/ 795288 h 825138"/>
                <a:gd name="csX70" fmla="*/ 546666 w 1376752"/>
                <a:gd name="csY70" fmla="*/ 795288 h 825138"/>
                <a:gd name="csX71" fmla="*/ 516657 w 1376752"/>
                <a:gd name="csY71" fmla="*/ 752263 h 825138"/>
                <a:gd name="csX72" fmla="*/ 506488 w 1376752"/>
                <a:gd name="csY72" fmla="*/ 758267 h 825138"/>
                <a:gd name="csX73" fmla="*/ 449137 w 1376752"/>
                <a:gd name="csY73" fmla="*/ 765437 h 825138"/>
                <a:gd name="csX74" fmla="*/ 430131 w 1376752"/>
                <a:gd name="csY74" fmla="*/ 778278 h 825138"/>
                <a:gd name="csX75" fmla="*/ 415126 w 1376752"/>
                <a:gd name="csY75" fmla="*/ 774109 h 825138"/>
                <a:gd name="csX76" fmla="*/ 389786 w 1376752"/>
                <a:gd name="csY76" fmla="*/ 748094 h 825138"/>
                <a:gd name="csX77" fmla="*/ 364444 w 1376752"/>
                <a:gd name="csY77" fmla="*/ 740089 h 825138"/>
                <a:gd name="csX78" fmla="*/ 355275 w 1376752"/>
                <a:gd name="csY78" fmla="*/ 714908 h 825138"/>
                <a:gd name="csX79" fmla="*/ 328434 w 1376752"/>
                <a:gd name="csY79" fmla="*/ 697732 h 825138"/>
                <a:gd name="csX80" fmla="*/ 327766 w 1376752"/>
                <a:gd name="csY80" fmla="*/ 678554 h 825138"/>
                <a:gd name="csX81" fmla="*/ 315429 w 1376752"/>
                <a:gd name="csY81" fmla="*/ 669049 h 825138"/>
                <a:gd name="csX82" fmla="*/ 301758 w 1376752"/>
                <a:gd name="csY82" fmla="*/ 676553 h 825138"/>
                <a:gd name="csX83" fmla="*/ 267415 w 1376752"/>
                <a:gd name="csY83" fmla="*/ 683891 h 825138"/>
                <a:gd name="csX84" fmla="*/ 221734 w 1376752"/>
                <a:gd name="csY84" fmla="*/ 686726 h 825138"/>
                <a:gd name="csX85" fmla="*/ 143043 w 1376752"/>
                <a:gd name="csY85" fmla="*/ 656208 h 825138"/>
                <a:gd name="csX86" fmla="*/ 61852 w 1376752"/>
                <a:gd name="csY86" fmla="*/ 636197 h 825138"/>
                <a:gd name="csX87" fmla="*/ 47014 w 1376752"/>
                <a:gd name="csY87" fmla="*/ 626858 h 825138"/>
                <a:gd name="csX88" fmla="*/ 38679 w 1376752"/>
                <a:gd name="csY88" fmla="*/ 606180 h 825138"/>
                <a:gd name="csX89" fmla="*/ 24340 w 1376752"/>
                <a:gd name="csY89" fmla="*/ 602177 h 825138"/>
                <a:gd name="csX90" fmla="*/ 11337 w 1376752"/>
                <a:gd name="csY90" fmla="*/ 588836 h 825138"/>
                <a:gd name="csX91" fmla="*/ 0 w 1376752"/>
                <a:gd name="csY91" fmla="*/ 543144 h 825138"/>
                <a:gd name="csX92" fmla="*/ 4001 w 1376752"/>
                <a:gd name="csY92" fmla="*/ 510291 h 825138"/>
                <a:gd name="csX93" fmla="*/ 14171 w 1376752"/>
                <a:gd name="csY93" fmla="*/ 490447 h 825138"/>
                <a:gd name="csX94" fmla="*/ 42179 w 1376752"/>
                <a:gd name="csY94" fmla="*/ 457428 h 825138"/>
                <a:gd name="csX95" fmla="*/ 66520 w 1376752"/>
                <a:gd name="csY95" fmla="*/ 448423 h 825138"/>
                <a:gd name="csX96" fmla="*/ 75356 w 1376752"/>
                <a:gd name="csY96" fmla="*/ 440085 h 825138"/>
                <a:gd name="csX97" fmla="*/ 81358 w 1376752"/>
                <a:gd name="csY97" fmla="*/ 426744 h 825138"/>
                <a:gd name="csX98" fmla="*/ 75023 w 1376752"/>
                <a:gd name="csY98" fmla="*/ 403564 h 825138"/>
                <a:gd name="csX99" fmla="*/ 78024 w 1376752"/>
                <a:gd name="csY99" fmla="*/ 397894 h 825138"/>
                <a:gd name="csX100" fmla="*/ 86193 w 1376752"/>
                <a:gd name="csY100" fmla="*/ 395226 h 825138"/>
                <a:gd name="csX101" fmla="*/ 104032 w 1376752"/>
                <a:gd name="csY101" fmla="*/ 401062 h 825138"/>
                <a:gd name="csX102" fmla="*/ 114368 w 1376752"/>
                <a:gd name="csY102" fmla="*/ 386888 h 825138"/>
                <a:gd name="csX103" fmla="*/ 122203 w 1376752"/>
                <a:gd name="csY103" fmla="*/ 385554 h 825138"/>
                <a:gd name="csX104" fmla="*/ 143544 w 1376752"/>
                <a:gd name="csY104" fmla="*/ 395392 h 825138"/>
                <a:gd name="csX105" fmla="*/ 169218 w 1376752"/>
                <a:gd name="csY105" fmla="*/ 394892 h 825138"/>
                <a:gd name="csX106" fmla="*/ 183722 w 1376752"/>
                <a:gd name="csY106" fmla="*/ 403897 h 825138"/>
                <a:gd name="csX107" fmla="*/ 198061 w 1376752"/>
                <a:gd name="csY107" fmla="*/ 392224 h 825138"/>
                <a:gd name="csX108" fmla="*/ 185223 w 1376752"/>
                <a:gd name="csY108" fmla="*/ 375214 h 825138"/>
                <a:gd name="csX109" fmla="*/ 194726 w 1376752"/>
                <a:gd name="csY109" fmla="*/ 369878 h 825138"/>
                <a:gd name="csX110" fmla="*/ 191725 w 1376752"/>
                <a:gd name="csY110" fmla="*/ 343196 h 825138"/>
                <a:gd name="csX111" fmla="*/ 173386 w 1376752"/>
                <a:gd name="csY111" fmla="*/ 314513 h 825138"/>
                <a:gd name="csX112" fmla="*/ 158215 w 1376752"/>
                <a:gd name="csY112" fmla="*/ 260816 h 825138"/>
                <a:gd name="csX113" fmla="*/ 175386 w 1376752"/>
                <a:gd name="csY113" fmla="*/ 243472 h 825138"/>
                <a:gd name="csX114" fmla="*/ 167718 w 1376752"/>
                <a:gd name="csY114" fmla="*/ 220793 h 825138"/>
                <a:gd name="csX115" fmla="*/ 171719 w 1376752"/>
                <a:gd name="csY115" fmla="*/ 209453 h 825138"/>
                <a:gd name="csX116" fmla="*/ 226569 w 1376752"/>
                <a:gd name="csY116" fmla="*/ 149752 h 825138"/>
                <a:gd name="csX117" fmla="*/ 226569 w 1376752"/>
                <a:gd name="csY117" fmla="*/ 149752 h 825138"/>
                <a:gd name="csX118" fmla="*/ 238406 w 1376752"/>
                <a:gd name="csY118" fmla="*/ 161092 h 825138"/>
                <a:gd name="csX119" fmla="*/ 251910 w 1376752"/>
                <a:gd name="csY119" fmla="*/ 164427 h 825138"/>
                <a:gd name="csX120" fmla="*/ 268248 w 1376752"/>
                <a:gd name="csY120" fmla="*/ 159424 h 825138"/>
                <a:gd name="csX121" fmla="*/ 272583 w 1376752"/>
                <a:gd name="csY121" fmla="*/ 151587 h 825138"/>
                <a:gd name="csX122" fmla="*/ 272583 w 1376752"/>
                <a:gd name="csY122" fmla="*/ 151587 h 825138"/>
                <a:gd name="csX123" fmla="*/ 278918 w 1376752"/>
                <a:gd name="csY123" fmla="*/ 162926 h 825138"/>
                <a:gd name="csX124" fmla="*/ 295590 w 1376752"/>
                <a:gd name="csY124" fmla="*/ 174266 h 825138"/>
                <a:gd name="csX125" fmla="*/ 300758 w 1376752"/>
                <a:gd name="csY125" fmla="*/ 203450 h 825138"/>
                <a:gd name="csX126" fmla="*/ 268582 w 1376752"/>
                <a:gd name="csY126" fmla="*/ 258648 h 825138"/>
                <a:gd name="csX127" fmla="*/ 269749 w 1376752"/>
                <a:gd name="csY127" fmla="*/ 270154 h 825138"/>
                <a:gd name="csX128" fmla="*/ 277918 w 1376752"/>
                <a:gd name="csY128" fmla="*/ 281494 h 825138"/>
                <a:gd name="csX129" fmla="*/ 344939 w 1376752"/>
                <a:gd name="csY129" fmla="*/ 303840 h 825138"/>
                <a:gd name="csX130" fmla="*/ 389118 w 1376752"/>
                <a:gd name="csY130" fmla="*/ 276324 h 825138"/>
                <a:gd name="csX131" fmla="*/ 416961 w 1376752"/>
                <a:gd name="csY131" fmla="*/ 266152 h 825138"/>
                <a:gd name="csX132" fmla="*/ 437133 w 1376752"/>
                <a:gd name="csY132" fmla="*/ 272656 h 825138"/>
                <a:gd name="csX133" fmla="*/ 493150 w 1376752"/>
                <a:gd name="csY133" fmla="*/ 273990 h 825138"/>
                <a:gd name="csX134" fmla="*/ 515657 w 1376752"/>
                <a:gd name="csY134" fmla="*/ 285663 h 825138"/>
                <a:gd name="csX135" fmla="*/ 534496 w 1376752"/>
                <a:gd name="csY135" fmla="*/ 286664 h 825138"/>
                <a:gd name="csX136" fmla="*/ 567506 w 1376752"/>
                <a:gd name="csY136" fmla="*/ 297670 h 825138"/>
                <a:gd name="csX137" fmla="*/ 622523 w 1376752"/>
                <a:gd name="csY137" fmla="*/ 300672 h 825138"/>
                <a:gd name="csX138" fmla="*/ 654533 w 1376752"/>
                <a:gd name="csY138" fmla="*/ 335025 h 825138"/>
                <a:gd name="csX139" fmla="*/ 681708 w 1376752"/>
                <a:gd name="csY139" fmla="*/ 340361 h 825138"/>
                <a:gd name="csX140" fmla="*/ 701047 w 1376752"/>
                <a:gd name="csY140" fmla="*/ 351201 h 825138"/>
                <a:gd name="csX141" fmla="*/ 710717 w 1376752"/>
                <a:gd name="csY141" fmla="*/ 362040 h 825138"/>
                <a:gd name="csX142" fmla="*/ 713384 w 1376752"/>
                <a:gd name="csY142" fmla="*/ 379884 h 825138"/>
                <a:gd name="csX143" fmla="*/ 741392 w 1376752"/>
                <a:gd name="csY143" fmla="*/ 366543 h 825138"/>
                <a:gd name="csX144" fmla="*/ 755730 w 1376752"/>
                <a:gd name="csY144" fmla="*/ 382719 h 825138"/>
                <a:gd name="csX145" fmla="*/ 778070 w 1376752"/>
                <a:gd name="csY145" fmla="*/ 385887 h 825138"/>
                <a:gd name="csX146" fmla="*/ 793742 w 1376752"/>
                <a:gd name="csY146" fmla="*/ 380717 h 825138"/>
                <a:gd name="csX147" fmla="*/ 792742 w 1376752"/>
                <a:gd name="csY147" fmla="*/ 362207 h 825138"/>
                <a:gd name="csX148" fmla="*/ 800244 w 1376752"/>
                <a:gd name="csY148" fmla="*/ 358538 h 825138"/>
                <a:gd name="csX149" fmla="*/ 808413 w 1376752"/>
                <a:gd name="csY149" fmla="*/ 339527 h 825138"/>
                <a:gd name="csX150" fmla="*/ 818750 w 1376752"/>
                <a:gd name="csY150" fmla="*/ 346031 h 825138"/>
                <a:gd name="csX151" fmla="*/ 857428 w 1376752"/>
                <a:gd name="csY151" fmla="*/ 333190 h 825138"/>
                <a:gd name="csX152" fmla="*/ 908277 w 1376752"/>
                <a:gd name="csY152" fmla="*/ 338193 h 825138"/>
                <a:gd name="csX153" fmla="*/ 966795 w 1376752"/>
                <a:gd name="csY153" fmla="*/ 322184 h 825138"/>
                <a:gd name="csX154" fmla="*/ 987968 w 1376752"/>
                <a:gd name="csY154" fmla="*/ 336025 h 825138"/>
                <a:gd name="csX155" fmla="*/ 995637 w 1376752"/>
                <a:gd name="csY155" fmla="*/ 333857 h 825138"/>
                <a:gd name="csX156" fmla="*/ 998305 w 1376752"/>
                <a:gd name="csY156" fmla="*/ 307342 h 825138"/>
                <a:gd name="csX157" fmla="*/ 1007307 w 1376752"/>
                <a:gd name="csY157" fmla="*/ 283829 h 825138"/>
                <a:gd name="csX158" fmla="*/ 1022979 w 1376752"/>
                <a:gd name="csY158" fmla="*/ 277325 h 825138"/>
                <a:gd name="csX159" fmla="*/ 1021312 w 1376752"/>
                <a:gd name="csY159" fmla="*/ 265485 h 825138"/>
                <a:gd name="csX160" fmla="*/ 1033649 w 1376752"/>
                <a:gd name="csY160" fmla="*/ 260148 h 825138"/>
                <a:gd name="csX161" fmla="*/ 1039817 w 1376752"/>
                <a:gd name="csY161" fmla="*/ 250143 h 825138"/>
                <a:gd name="csX162" fmla="*/ 1040151 w 1376752"/>
                <a:gd name="csY162" fmla="*/ 228130 h 825138"/>
                <a:gd name="csX163" fmla="*/ 1050487 w 1376752"/>
                <a:gd name="csY163" fmla="*/ 189442 h 825138"/>
                <a:gd name="csX164" fmla="*/ 1061991 w 1376752"/>
                <a:gd name="csY164" fmla="*/ 167095 h 825138"/>
                <a:gd name="csX165" fmla="*/ 1048487 w 1376752"/>
                <a:gd name="csY165" fmla="*/ 142248 h 825138"/>
                <a:gd name="csX166" fmla="*/ 1034816 w 1376752"/>
                <a:gd name="csY166" fmla="*/ 135244 h 825138"/>
                <a:gd name="csX167" fmla="*/ 1034649 w 1376752"/>
                <a:gd name="csY167" fmla="*/ 125905 h 8251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</a:cxnLst>
              <a:rect l="l" t="t" r="r" b="b"/>
              <a:pathLst>
                <a:path w="1376752" h="825138">
                  <a:moveTo>
                    <a:pt x="1066825" y="86716"/>
                  </a:moveTo>
                  <a:lnTo>
                    <a:pt x="1082163" y="81380"/>
                  </a:lnTo>
                  <a:lnTo>
                    <a:pt x="1100503" y="90385"/>
                  </a:lnTo>
                  <a:lnTo>
                    <a:pt x="1111506" y="91552"/>
                  </a:lnTo>
                  <a:lnTo>
                    <a:pt x="1119508" y="82380"/>
                  </a:lnTo>
                  <a:lnTo>
                    <a:pt x="1132345" y="87383"/>
                  </a:lnTo>
                  <a:lnTo>
                    <a:pt x="1169190" y="67872"/>
                  </a:lnTo>
                  <a:lnTo>
                    <a:pt x="1191197" y="48694"/>
                  </a:lnTo>
                  <a:lnTo>
                    <a:pt x="1195531" y="50029"/>
                  </a:lnTo>
                  <a:lnTo>
                    <a:pt x="1199699" y="41190"/>
                  </a:lnTo>
                  <a:lnTo>
                    <a:pt x="1247381" y="28516"/>
                  </a:lnTo>
                  <a:lnTo>
                    <a:pt x="1277223" y="28516"/>
                  </a:lnTo>
                  <a:lnTo>
                    <a:pt x="1297896" y="11340"/>
                  </a:lnTo>
                  <a:lnTo>
                    <a:pt x="1332239" y="0"/>
                  </a:lnTo>
                  <a:lnTo>
                    <a:pt x="1342409" y="1834"/>
                  </a:lnTo>
                  <a:lnTo>
                    <a:pt x="1353246" y="12507"/>
                  </a:lnTo>
                  <a:lnTo>
                    <a:pt x="1352413" y="45693"/>
                  </a:lnTo>
                  <a:lnTo>
                    <a:pt x="1305231" y="102392"/>
                  </a:lnTo>
                  <a:lnTo>
                    <a:pt x="1306398" y="150252"/>
                  </a:lnTo>
                  <a:lnTo>
                    <a:pt x="1274055" y="206785"/>
                  </a:lnTo>
                  <a:lnTo>
                    <a:pt x="1288559" y="219959"/>
                  </a:lnTo>
                  <a:lnTo>
                    <a:pt x="1284058" y="255146"/>
                  </a:lnTo>
                  <a:lnTo>
                    <a:pt x="1295728" y="272155"/>
                  </a:lnTo>
                  <a:lnTo>
                    <a:pt x="1303897" y="311178"/>
                  </a:lnTo>
                  <a:lnTo>
                    <a:pt x="1366583" y="356204"/>
                  </a:lnTo>
                  <a:lnTo>
                    <a:pt x="1376753" y="370712"/>
                  </a:lnTo>
                  <a:lnTo>
                    <a:pt x="1376086" y="387722"/>
                  </a:lnTo>
                  <a:lnTo>
                    <a:pt x="1358748" y="400896"/>
                  </a:lnTo>
                  <a:lnTo>
                    <a:pt x="1314234" y="397393"/>
                  </a:lnTo>
                  <a:lnTo>
                    <a:pt x="1290727" y="404398"/>
                  </a:lnTo>
                  <a:lnTo>
                    <a:pt x="1271054" y="440418"/>
                  </a:lnTo>
                  <a:lnTo>
                    <a:pt x="1233710" y="464432"/>
                  </a:lnTo>
                  <a:lnTo>
                    <a:pt x="1231709" y="470269"/>
                  </a:lnTo>
                  <a:lnTo>
                    <a:pt x="1269221" y="560487"/>
                  </a:lnTo>
                  <a:lnTo>
                    <a:pt x="1315568" y="636530"/>
                  </a:lnTo>
                  <a:lnTo>
                    <a:pt x="1315568" y="636530"/>
                  </a:lnTo>
                  <a:lnTo>
                    <a:pt x="1302564" y="643034"/>
                  </a:lnTo>
                  <a:lnTo>
                    <a:pt x="1255216" y="649871"/>
                  </a:lnTo>
                  <a:lnTo>
                    <a:pt x="1221373" y="641033"/>
                  </a:lnTo>
                  <a:lnTo>
                    <a:pt x="1186029" y="640699"/>
                  </a:lnTo>
                  <a:lnTo>
                    <a:pt x="1139347" y="642200"/>
                  </a:lnTo>
                  <a:lnTo>
                    <a:pt x="1104836" y="650038"/>
                  </a:lnTo>
                  <a:lnTo>
                    <a:pt x="1076995" y="669549"/>
                  </a:lnTo>
                  <a:lnTo>
                    <a:pt x="1061323" y="734586"/>
                  </a:lnTo>
                  <a:lnTo>
                    <a:pt x="1049487" y="745092"/>
                  </a:lnTo>
                  <a:lnTo>
                    <a:pt x="1038650" y="741757"/>
                  </a:lnTo>
                  <a:lnTo>
                    <a:pt x="1032315" y="731585"/>
                  </a:lnTo>
                  <a:lnTo>
                    <a:pt x="1008808" y="730917"/>
                  </a:lnTo>
                  <a:lnTo>
                    <a:pt x="997971" y="721579"/>
                  </a:lnTo>
                  <a:lnTo>
                    <a:pt x="956958" y="739589"/>
                  </a:lnTo>
                  <a:lnTo>
                    <a:pt x="945621" y="751429"/>
                  </a:lnTo>
                  <a:lnTo>
                    <a:pt x="909277" y="764103"/>
                  </a:lnTo>
                  <a:lnTo>
                    <a:pt x="853927" y="757099"/>
                  </a:lnTo>
                  <a:lnTo>
                    <a:pt x="822251" y="757933"/>
                  </a:lnTo>
                  <a:lnTo>
                    <a:pt x="810747" y="775276"/>
                  </a:lnTo>
                  <a:lnTo>
                    <a:pt x="808913" y="818301"/>
                  </a:lnTo>
                  <a:lnTo>
                    <a:pt x="799244" y="825138"/>
                  </a:lnTo>
                  <a:lnTo>
                    <a:pt x="768068" y="816800"/>
                  </a:lnTo>
                  <a:lnTo>
                    <a:pt x="757064" y="800457"/>
                  </a:lnTo>
                  <a:lnTo>
                    <a:pt x="737558" y="794120"/>
                  </a:lnTo>
                  <a:lnTo>
                    <a:pt x="724221" y="770440"/>
                  </a:lnTo>
                  <a:lnTo>
                    <a:pt x="710884" y="768939"/>
                  </a:lnTo>
                  <a:lnTo>
                    <a:pt x="687543" y="779279"/>
                  </a:lnTo>
                  <a:lnTo>
                    <a:pt x="657033" y="760268"/>
                  </a:lnTo>
                  <a:lnTo>
                    <a:pt x="643030" y="762436"/>
                  </a:lnTo>
                  <a:lnTo>
                    <a:pt x="621356" y="776277"/>
                  </a:lnTo>
                  <a:lnTo>
                    <a:pt x="609686" y="776110"/>
                  </a:lnTo>
                  <a:lnTo>
                    <a:pt x="601017" y="783614"/>
                  </a:lnTo>
                  <a:lnTo>
                    <a:pt x="579177" y="782447"/>
                  </a:lnTo>
                  <a:lnTo>
                    <a:pt x="546666" y="795288"/>
                  </a:lnTo>
                  <a:lnTo>
                    <a:pt x="546666" y="795288"/>
                  </a:lnTo>
                  <a:lnTo>
                    <a:pt x="516657" y="752263"/>
                  </a:lnTo>
                  <a:lnTo>
                    <a:pt x="506488" y="758267"/>
                  </a:lnTo>
                  <a:lnTo>
                    <a:pt x="449137" y="765437"/>
                  </a:lnTo>
                  <a:lnTo>
                    <a:pt x="430131" y="778278"/>
                  </a:lnTo>
                  <a:lnTo>
                    <a:pt x="415126" y="774109"/>
                  </a:lnTo>
                  <a:lnTo>
                    <a:pt x="389786" y="748094"/>
                  </a:lnTo>
                  <a:lnTo>
                    <a:pt x="364444" y="740089"/>
                  </a:lnTo>
                  <a:lnTo>
                    <a:pt x="355275" y="714908"/>
                  </a:lnTo>
                  <a:lnTo>
                    <a:pt x="328434" y="697732"/>
                  </a:lnTo>
                  <a:lnTo>
                    <a:pt x="327766" y="678554"/>
                  </a:lnTo>
                  <a:lnTo>
                    <a:pt x="315429" y="669049"/>
                  </a:lnTo>
                  <a:lnTo>
                    <a:pt x="301758" y="676553"/>
                  </a:lnTo>
                  <a:lnTo>
                    <a:pt x="267415" y="683891"/>
                  </a:lnTo>
                  <a:lnTo>
                    <a:pt x="221734" y="686726"/>
                  </a:lnTo>
                  <a:lnTo>
                    <a:pt x="143043" y="656208"/>
                  </a:lnTo>
                  <a:lnTo>
                    <a:pt x="61852" y="636197"/>
                  </a:lnTo>
                  <a:lnTo>
                    <a:pt x="47014" y="626858"/>
                  </a:lnTo>
                  <a:lnTo>
                    <a:pt x="38679" y="606180"/>
                  </a:lnTo>
                  <a:lnTo>
                    <a:pt x="24340" y="602177"/>
                  </a:lnTo>
                  <a:lnTo>
                    <a:pt x="11337" y="588836"/>
                  </a:lnTo>
                  <a:lnTo>
                    <a:pt x="0" y="543144"/>
                  </a:lnTo>
                  <a:lnTo>
                    <a:pt x="4001" y="510291"/>
                  </a:lnTo>
                  <a:lnTo>
                    <a:pt x="14171" y="490447"/>
                  </a:lnTo>
                  <a:lnTo>
                    <a:pt x="42179" y="457428"/>
                  </a:lnTo>
                  <a:lnTo>
                    <a:pt x="66520" y="448423"/>
                  </a:lnTo>
                  <a:lnTo>
                    <a:pt x="75356" y="440085"/>
                  </a:lnTo>
                  <a:lnTo>
                    <a:pt x="81358" y="426744"/>
                  </a:lnTo>
                  <a:lnTo>
                    <a:pt x="75023" y="403564"/>
                  </a:lnTo>
                  <a:lnTo>
                    <a:pt x="78024" y="397894"/>
                  </a:lnTo>
                  <a:lnTo>
                    <a:pt x="86193" y="395226"/>
                  </a:lnTo>
                  <a:lnTo>
                    <a:pt x="104032" y="401062"/>
                  </a:lnTo>
                  <a:lnTo>
                    <a:pt x="114368" y="386888"/>
                  </a:lnTo>
                  <a:lnTo>
                    <a:pt x="122203" y="385554"/>
                  </a:lnTo>
                  <a:lnTo>
                    <a:pt x="143544" y="395392"/>
                  </a:lnTo>
                  <a:lnTo>
                    <a:pt x="169218" y="394892"/>
                  </a:lnTo>
                  <a:lnTo>
                    <a:pt x="183722" y="403897"/>
                  </a:lnTo>
                  <a:lnTo>
                    <a:pt x="198061" y="392224"/>
                  </a:lnTo>
                  <a:lnTo>
                    <a:pt x="185223" y="375214"/>
                  </a:lnTo>
                  <a:lnTo>
                    <a:pt x="194726" y="369878"/>
                  </a:lnTo>
                  <a:lnTo>
                    <a:pt x="191725" y="343196"/>
                  </a:lnTo>
                  <a:lnTo>
                    <a:pt x="173386" y="314513"/>
                  </a:lnTo>
                  <a:lnTo>
                    <a:pt x="158215" y="260816"/>
                  </a:lnTo>
                  <a:lnTo>
                    <a:pt x="175386" y="243472"/>
                  </a:lnTo>
                  <a:lnTo>
                    <a:pt x="167718" y="220793"/>
                  </a:lnTo>
                  <a:lnTo>
                    <a:pt x="171719" y="209453"/>
                  </a:lnTo>
                  <a:lnTo>
                    <a:pt x="226569" y="149752"/>
                  </a:lnTo>
                  <a:lnTo>
                    <a:pt x="226569" y="149752"/>
                  </a:lnTo>
                  <a:lnTo>
                    <a:pt x="238406" y="161092"/>
                  </a:lnTo>
                  <a:lnTo>
                    <a:pt x="251910" y="164427"/>
                  </a:lnTo>
                  <a:lnTo>
                    <a:pt x="268248" y="159424"/>
                  </a:lnTo>
                  <a:lnTo>
                    <a:pt x="272583" y="151587"/>
                  </a:lnTo>
                  <a:lnTo>
                    <a:pt x="272583" y="151587"/>
                  </a:lnTo>
                  <a:lnTo>
                    <a:pt x="278918" y="162926"/>
                  </a:lnTo>
                  <a:lnTo>
                    <a:pt x="295590" y="174266"/>
                  </a:lnTo>
                  <a:lnTo>
                    <a:pt x="300758" y="203450"/>
                  </a:lnTo>
                  <a:lnTo>
                    <a:pt x="268582" y="258648"/>
                  </a:lnTo>
                  <a:lnTo>
                    <a:pt x="269749" y="270154"/>
                  </a:lnTo>
                  <a:lnTo>
                    <a:pt x="277918" y="281494"/>
                  </a:lnTo>
                  <a:lnTo>
                    <a:pt x="344939" y="303840"/>
                  </a:lnTo>
                  <a:lnTo>
                    <a:pt x="389118" y="276324"/>
                  </a:lnTo>
                  <a:lnTo>
                    <a:pt x="416961" y="266152"/>
                  </a:lnTo>
                  <a:lnTo>
                    <a:pt x="437133" y="272656"/>
                  </a:lnTo>
                  <a:lnTo>
                    <a:pt x="493150" y="273990"/>
                  </a:lnTo>
                  <a:lnTo>
                    <a:pt x="515657" y="285663"/>
                  </a:lnTo>
                  <a:lnTo>
                    <a:pt x="534496" y="286664"/>
                  </a:lnTo>
                  <a:lnTo>
                    <a:pt x="567506" y="297670"/>
                  </a:lnTo>
                  <a:lnTo>
                    <a:pt x="622523" y="300672"/>
                  </a:lnTo>
                  <a:lnTo>
                    <a:pt x="654533" y="335025"/>
                  </a:lnTo>
                  <a:lnTo>
                    <a:pt x="681708" y="340361"/>
                  </a:lnTo>
                  <a:lnTo>
                    <a:pt x="701047" y="351201"/>
                  </a:lnTo>
                  <a:lnTo>
                    <a:pt x="710717" y="362040"/>
                  </a:lnTo>
                  <a:lnTo>
                    <a:pt x="713384" y="379884"/>
                  </a:lnTo>
                  <a:lnTo>
                    <a:pt x="741392" y="366543"/>
                  </a:lnTo>
                  <a:lnTo>
                    <a:pt x="755730" y="382719"/>
                  </a:lnTo>
                  <a:lnTo>
                    <a:pt x="778070" y="385887"/>
                  </a:lnTo>
                  <a:lnTo>
                    <a:pt x="793742" y="380717"/>
                  </a:lnTo>
                  <a:lnTo>
                    <a:pt x="792742" y="362207"/>
                  </a:lnTo>
                  <a:lnTo>
                    <a:pt x="800244" y="358538"/>
                  </a:lnTo>
                  <a:lnTo>
                    <a:pt x="808413" y="339527"/>
                  </a:lnTo>
                  <a:lnTo>
                    <a:pt x="818750" y="346031"/>
                  </a:lnTo>
                  <a:lnTo>
                    <a:pt x="857428" y="333190"/>
                  </a:lnTo>
                  <a:lnTo>
                    <a:pt x="908277" y="338193"/>
                  </a:lnTo>
                  <a:lnTo>
                    <a:pt x="966795" y="322184"/>
                  </a:lnTo>
                  <a:lnTo>
                    <a:pt x="987968" y="336025"/>
                  </a:lnTo>
                  <a:lnTo>
                    <a:pt x="995637" y="333857"/>
                  </a:lnTo>
                  <a:lnTo>
                    <a:pt x="998305" y="307342"/>
                  </a:lnTo>
                  <a:lnTo>
                    <a:pt x="1007307" y="283829"/>
                  </a:lnTo>
                  <a:lnTo>
                    <a:pt x="1022979" y="277325"/>
                  </a:lnTo>
                  <a:lnTo>
                    <a:pt x="1021312" y="265485"/>
                  </a:lnTo>
                  <a:lnTo>
                    <a:pt x="1033649" y="260148"/>
                  </a:lnTo>
                  <a:lnTo>
                    <a:pt x="1039817" y="250143"/>
                  </a:lnTo>
                  <a:lnTo>
                    <a:pt x="1040151" y="228130"/>
                  </a:lnTo>
                  <a:lnTo>
                    <a:pt x="1050487" y="189442"/>
                  </a:lnTo>
                  <a:lnTo>
                    <a:pt x="1061991" y="167095"/>
                  </a:lnTo>
                  <a:lnTo>
                    <a:pt x="1048487" y="142248"/>
                  </a:lnTo>
                  <a:lnTo>
                    <a:pt x="1034816" y="135244"/>
                  </a:lnTo>
                  <a:lnTo>
                    <a:pt x="1034649" y="125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9" name="Serbest Form 38">
              <a:extLst>
                <a:ext uri="{FF2B5EF4-FFF2-40B4-BE49-F238E27FC236}">
                  <a16:creationId xmlns:a16="http://schemas.microsoft.com/office/drawing/2014/main" id="{12D6A1ED-5778-6441-FB37-68B4D4A40BE0}"/>
                </a:ext>
              </a:extLst>
            </p:cNvPr>
            <p:cNvSpPr/>
            <p:nvPr/>
          </p:nvSpPr>
          <p:spPr>
            <a:xfrm>
              <a:off x="11245887" y="4560370"/>
              <a:ext cx="1684347" cy="943539"/>
            </a:xfrm>
            <a:custGeom>
              <a:avLst/>
              <a:gdLst>
                <a:gd name="csX0" fmla="*/ 317264 w 1684347"/>
                <a:gd name="csY0" fmla="*/ 0 h 943539"/>
                <a:gd name="csX1" fmla="*/ 458306 w 1684347"/>
                <a:gd name="csY1" fmla="*/ 19845 h 943539"/>
                <a:gd name="csX2" fmla="*/ 474478 w 1684347"/>
                <a:gd name="csY2" fmla="*/ 15509 h 943539"/>
                <a:gd name="csX3" fmla="*/ 474478 w 1684347"/>
                <a:gd name="csY3" fmla="*/ 15509 h 943539"/>
                <a:gd name="csX4" fmla="*/ 526327 w 1684347"/>
                <a:gd name="csY4" fmla="*/ 57033 h 943539"/>
                <a:gd name="csX5" fmla="*/ 642196 w 1684347"/>
                <a:gd name="csY5" fmla="*/ 87217 h 943539"/>
                <a:gd name="csX6" fmla="*/ 643197 w 1684347"/>
                <a:gd name="csY6" fmla="*/ 99057 h 943539"/>
                <a:gd name="csX7" fmla="*/ 635527 w 1684347"/>
                <a:gd name="csY7" fmla="*/ 118067 h 943539"/>
                <a:gd name="csX8" fmla="*/ 640362 w 1684347"/>
                <a:gd name="csY8" fmla="*/ 126072 h 943539"/>
                <a:gd name="csX9" fmla="*/ 689211 w 1684347"/>
                <a:gd name="csY9" fmla="*/ 130408 h 943539"/>
                <a:gd name="csX10" fmla="*/ 798743 w 1684347"/>
                <a:gd name="csY10" fmla="*/ 183105 h 943539"/>
                <a:gd name="csX11" fmla="*/ 849593 w 1684347"/>
                <a:gd name="csY11" fmla="*/ 172599 h 943539"/>
                <a:gd name="csX12" fmla="*/ 894273 w 1684347"/>
                <a:gd name="csY12" fmla="*/ 182938 h 943539"/>
                <a:gd name="csX13" fmla="*/ 941288 w 1684347"/>
                <a:gd name="csY13" fmla="*/ 169430 h 943539"/>
                <a:gd name="csX14" fmla="*/ 1012309 w 1684347"/>
                <a:gd name="csY14" fmla="*/ 134910 h 943539"/>
                <a:gd name="csX15" fmla="*/ 1046153 w 1684347"/>
                <a:gd name="csY15" fmla="*/ 106894 h 943539"/>
                <a:gd name="csX16" fmla="*/ 1046153 w 1684347"/>
                <a:gd name="csY16" fmla="*/ 106894 h 943539"/>
                <a:gd name="csX17" fmla="*/ 1099836 w 1684347"/>
                <a:gd name="csY17" fmla="*/ 54198 h 943539"/>
                <a:gd name="csX18" fmla="*/ 1126177 w 1684347"/>
                <a:gd name="csY18" fmla="*/ 36854 h 943539"/>
                <a:gd name="csX19" fmla="*/ 1151018 w 1684347"/>
                <a:gd name="csY19" fmla="*/ 27349 h 943539"/>
                <a:gd name="csX20" fmla="*/ 1183028 w 1684347"/>
                <a:gd name="csY20" fmla="*/ 26182 h 943539"/>
                <a:gd name="csX21" fmla="*/ 1278724 w 1684347"/>
                <a:gd name="csY21" fmla="*/ 38355 h 943539"/>
                <a:gd name="csX22" fmla="*/ 1370251 w 1684347"/>
                <a:gd name="csY22" fmla="*/ 40523 h 943539"/>
                <a:gd name="csX23" fmla="*/ 1406763 w 1684347"/>
                <a:gd name="csY23" fmla="*/ 36521 h 943539"/>
                <a:gd name="csX24" fmla="*/ 1406763 w 1684347"/>
                <a:gd name="csY24" fmla="*/ 36521 h 943539"/>
                <a:gd name="csX25" fmla="*/ 1374086 w 1684347"/>
                <a:gd name="csY25" fmla="*/ 54364 h 943539"/>
                <a:gd name="csX26" fmla="*/ 1353913 w 1684347"/>
                <a:gd name="csY26" fmla="*/ 81880 h 943539"/>
                <a:gd name="csX27" fmla="*/ 1347578 w 1684347"/>
                <a:gd name="csY27" fmla="*/ 136912 h 943539"/>
                <a:gd name="csX28" fmla="*/ 1384256 w 1684347"/>
                <a:gd name="csY28" fmla="*/ 130741 h 943539"/>
                <a:gd name="csX29" fmla="*/ 1427602 w 1684347"/>
                <a:gd name="csY29" fmla="*/ 136745 h 943539"/>
                <a:gd name="csX30" fmla="*/ 1450609 w 1684347"/>
                <a:gd name="csY30" fmla="*/ 132909 h 943539"/>
                <a:gd name="csX31" fmla="*/ 1466947 w 1684347"/>
                <a:gd name="csY31" fmla="*/ 152420 h 943539"/>
                <a:gd name="csX32" fmla="*/ 1532300 w 1684347"/>
                <a:gd name="csY32" fmla="*/ 171431 h 943539"/>
                <a:gd name="csX33" fmla="*/ 1559475 w 1684347"/>
                <a:gd name="csY33" fmla="*/ 188274 h 943539"/>
                <a:gd name="csX34" fmla="*/ 1569979 w 1684347"/>
                <a:gd name="csY34" fmla="*/ 209953 h 943539"/>
                <a:gd name="csX35" fmla="*/ 1572146 w 1684347"/>
                <a:gd name="csY35" fmla="*/ 233467 h 943539"/>
                <a:gd name="csX36" fmla="*/ 1546806 w 1684347"/>
                <a:gd name="csY36" fmla="*/ 274824 h 943539"/>
                <a:gd name="csX37" fmla="*/ 1548972 w 1684347"/>
                <a:gd name="csY37" fmla="*/ 299004 h 943539"/>
                <a:gd name="csX38" fmla="*/ 1566811 w 1684347"/>
                <a:gd name="csY38" fmla="*/ 316514 h 943539"/>
                <a:gd name="csX39" fmla="*/ 1601822 w 1684347"/>
                <a:gd name="csY39" fmla="*/ 333691 h 943539"/>
                <a:gd name="csX40" fmla="*/ 1642335 w 1684347"/>
                <a:gd name="csY40" fmla="*/ 343863 h 943539"/>
                <a:gd name="csX41" fmla="*/ 1651671 w 1684347"/>
                <a:gd name="csY41" fmla="*/ 351201 h 943539"/>
                <a:gd name="csX42" fmla="*/ 1659340 w 1684347"/>
                <a:gd name="csY42" fmla="*/ 370212 h 943539"/>
                <a:gd name="csX43" fmla="*/ 1641167 w 1684347"/>
                <a:gd name="csY43" fmla="*/ 413403 h 943539"/>
                <a:gd name="csX44" fmla="*/ 1641167 w 1684347"/>
                <a:gd name="csY44" fmla="*/ 425743 h 943539"/>
                <a:gd name="csX45" fmla="*/ 1684348 w 1684347"/>
                <a:gd name="csY45" fmla="*/ 473270 h 943539"/>
                <a:gd name="csX46" fmla="*/ 1683347 w 1684347"/>
                <a:gd name="csY46" fmla="*/ 483943 h 943539"/>
                <a:gd name="csX47" fmla="*/ 1672677 w 1684347"/>
                <a:gd name="csY47" fmla="*/ 493449 h 943539"/>
                <a:gd name="csX48" fmla="*/ 1626997 w 1684347"/>
                <a:gd name="csY48" fmla="*/ 507624 h 943539"/>
                <a:gd name="csX49" fmla="*/ 1626997 w 1684347"/>
                <a:gd name="csY49" fmla="*/ 507624 h 943539"/>
                <a:gd name="csX50" fmla="*/ 1604990 w 1684347"/>
                <a:gd name="csY50" fmla="*/ 495783 h 943539"/>
                <a:gd name="csX51" fmla="*/ 1578648 w 1684347"/>
                <a:gd name="csY51" fmla="*/ 490947 h 943539"/>
                <a:gd name="csX52" fmla="*/ 1479785 w 1684347"/>
                <a:gd name="csY52" fmla="*/ 493949 h 943539"/>
                <a:gd name="csX53" fmla="*/ 1459279 w 1684347"/>
                <a:gd name="csY53" fmla="*/ 500286 h 943539"/>
                <a:gd name="csX54" fmla="*/ 1459279 w 1684347"/>
                <a:gd name="csY54" fmla="*/ 500286 h 943539"/>
                <a:gd name="csX55" fmla="*/ 1437772 w 1684347"/>
                <a:gd name="csY55" fmla="*/ 466934 h 943539"/>
                <a:gd name="csX56" fmla="*/ 1408429 w 1684347"/>
                <a:gd name="csY56" fmla="*/ 449424 h 943539"/>
                <a:gd name="csX57" fmla="*/ 1336407 w 1684347"/>
                <a:gd name="csY57" fmla="*/ 439251 h 943539"/>
                <a:gd name="csX58" fmla="*/ 1309566 w 1684347"/>
                <a:gd name="csY58" fmla="*/ 430579 h 943539"/>
                <a:gd name="csX59" fmla="*/ 1265886 w 1684347"/>
                <a:gd name="csY59" fmla="*/ 451258 h 943539"/>
                <a:gd name="csX60" fmla="*/ 1226708 w 1684347"/>
                <a:gd name="csY60" fmla="*/ 461263 h 943539"/>
                <a:gd name="csX61" fmla="*/ 1197532 w 1684347"/>
                <a:gd name="csY61" fmla="*/ 441752 h 943539"/>
                <a:gd name="csX62" fmla="*/ 1165689 w 1684347"/>
                <a:gd name="csY62" fmla="*/ 440252 h 943539"/>
                <a:gd name="csX63" fmla="*/ 1136680 w 1684347"/>
                <a:gd name="csY63" fmla="*/ 426577 h 943539"/>
                <a:gd name="csX64" fmla="*/ 1088665 w 1684347"/>
                <a:gd name="csY64" fmla="*/ 420907 h 943539"/>
                <a:gd name="csX65" fmla="*/ 1068159 w 1684347"/>
                <a:gd name="csY65" fmla="*/ 409401 h 943539"/>
                <a:gd name="csX66" fmla="*/ 1038150 w 1684347"/>
                <a:gd name="csY66" fmla="*/ 421574 h 943539"/>
                <a:gd name="csX67" fmla="*/ 1018311 w 1684347"/>
                <a:gd name="csY67" fmla="*/ 455260 h 943539"/>
                <a:gd name="csX68" fmla="*/ 1010975 w 1684347"/>
                <a:gd name="csY68" fmla="*/ 511292 h 943539"/>
                <a:gd name="csX69" fmla="*/ 983134 w 1684347"/>
                <a:gd name="csY69" fmla="*/ 530303 h 943539"/>
                <a:gd name="csX70" fmla="*/ 836422 w 1684347"/>
                <a:gd name="csY70" fmla="*/ 509291 h 943539"/>
                <a:gd name="csX71" fmla="*/ 774236 w 1684347"/>
                <a:gd name="csY71" fmla="*/ 532638 h 943539"/>
                <a:gd name="csX72" fmla="*/ 736224 w 1684347"/>
                <a:gd name="csY72" fmla="*/ 539475 h 943539"/>
                <a:gd name="csX73" fmla="*/ 689877 w 1684347"/>
                <a:gd name="csY73" fmla="*/ 535806 h 943539"/>
                <a:gd name="csX74" fmla="*/ 627692 w 1684347"/>
                <a:gd name="csY74" fmla="*/ 519797 h 943539"/>
                <a:gd name="csX75" fmla="*/ 611020 w 1684347"/>
                <a:gd name="csY75" fmla="*/ 520297 h 943539"/>
                <a:gd name="csX76" fmla="*/ 471644 w 1684347"/>
                <a:gd name="csY76" fmla="*/ 586502 h 943539"/>
                <a:gd name="csX77" fmla="*/ 392786 w 1684347"/>
                <a:gd name="csY77" fmla="*/ 649871 h 943539"/>
                <a:gd name="csX78" fmla="*/ 387285 w 1684347"/>
                <a:gd name="csY78" fmla="*/ 677554 h 943539"/>
                <a:gd name="csX79" fmla="*/ 405457 w 1684347"/>
                <a:gd name="csY79" fmla="*/ 720245 h 943539"/>
                <a:gd name="csX80" fmla="*/ 404290 w 1684347"/>
                <a:gd name="csY80" fmla="*/ 727416 h 943539"/>
                <a:gd name="csX81" fmla="*/ 367612 w 1684347"/>
                <a:gd name="csY81" fmla="*/ 753264 h 943539"/>
                <a:gd name="csX82" fmla="*/ 315262 w 1684347"/>
                <a:gd name="csY82" fmla="*/ 764270 h 943539"/>
                <a:gd name="csX83" fmla="*/ 307093 w 1684347"/>
                <a:gd name="csY83" fmla="*/ 769440 h 943539"/>
                <a:gd name="csX84" fmla="*/ 302092 w 1684347"/>
                <a:gd name="csY84" fmla="*/ 782280 h 943539"/>
                <a:gd name="csX85" fmla="*/ 309928 w 1684347"/>
                <a:gd name="csY85" fmla="*/ 793954 h 943539"/>
                <a:gd name="csX86" fmla="*/ 322265 w 1684347"/>
                <a:gd name="csY86" fmla="*/ 800124 h 943539"/>
                <a:gd name="csX87" fmla="*/ 310929 w 1684347"/>
                <a:gd name="csY87" fmla="*/ 826139 h 943539"/>
                <a:gd name="csX88" fmla="*/ 301758 w 1684347"/>
                <a:gd name="csY88" fmla="*/ 831308 h 943539"/>
                <a:gd name="csX89" fmla="*/ 300425 w 1684347"/>
                <a:gd name="csY89" fmla="*/ 841314 h 943539"/>
                <a:gd name="csX90" fmla="*/ 301259 w 1684347"/>
                <a:gd name="csY90" fmla="*/ 854322 h 943539"/>
                <a:gd name="csX91" fmla="*/ 309261 w 1684347"/>
                <a:gd name="csY91" fmla="*/ 862159 h 943539"/>
                <a:gd name="csX92" fmla="*/ 306594 w 1684347"/>
                <a:gd name="csY92" fmla="*/ 888174 h 943539"/>
                <a:gd name="csX93" fmla="*/ 311094 w 1684347"/>
                <a:gd name="csY93" fmla="*/ 924361 h 943539"/>
                <a:gd name="csX94" fmla="*/ 315596 w 1684347"/>
                <a:gd name="csY94" fmla="*/ 930699 h 943539"/>
                <a:gd name="csX95" fmla="*/ 315596 w 1684347"/>
                <a:gd name="csY95" fmla="*/ 930699 h 943539"/>
                <a:gd name="csX96" fmla="*/ 311261 w 1684347"/>
                <a:gd name="csY96" fmla="*/ 938536 h 943539"/>
                <a:gd name="csX97" fmla="*/ 294923 w 1684347"/>
                <a:gd name="csY97" fmla="*/ 943539 h 943539"/>
                <a:gd name="csX98" fmla="*/ 281419 w 1684347"/>
                <a:gd name="csY98" fmla="*/ 940204 h 943539"/>
                <a:gd name="csX99" fmla="*/ 269582 w 1684347"/>
                <a:gd name="csY99" fmla="*/ 928864 h 943539"/>
                <a:gd name="csX100" fmla="*/ 269582 w 1684347"/>
                <a:gd name="csY100" fmla="*/ 928864 h 943539"/>
                <a:gd name="csX101" fmla="*/ 256245 w 1684347"/>
                <a:gd name="csY101" fmla="*/ 910354 h 943539"/>
                <a:gd name="csX102" fmla="*/ 232571 w 1684347"/>
                <a:gd name="csY102" fmla="*/ 899181 h 943539"/>
                <a:gd name="csX103" fmla="*/ 204895 w 1684347"/>
                <a:gd name="csY103" fmla="*/ 862326 h 943539"/>
                <a:gd name="csX104" fmla="*/ 151046 w 1684347"/>
                <a:gd name="csY104" fmla="*/ 864160 h 943539"/>
                <a:gd name="csX105" fmla="*/ 107533 w 1684347"/>
                <a:gd name="csY105" fmla="*/ 836811 h 943539"/>
                <a:gd name="csX106" fmla="*/ 74190 w 1684347"/>
                <a:gd name="csY106" fmla="*/ 861826 h 943539"/>
                <a:gd name="csX107" fmla="*/ 56850 w 1684347"/>
                <a:gd name="csY107" fmla="*/ 865495 h 943539"/>
                <a:gd name="csX108" fmla="*/ 30510 w 1684347"/>
                <a:gd name="csY108" fmla="*/ 850986 h 943539"/>
                <a:gd name="csX109" fmla="*/ 15171 w 1684347"/>
                <a:gd name="csY109" fmla="*/ 832309 h 943539"/>
                <a:gd name="csX110" fmla="*/ 15171 w 1684347"/>
                <a:gd name="csY110" fmla="*/ 832309 h 943539"/>
                <a:gd name="csX111" fmla="*/ 19339 w 1684347"/>
                <a:gd name="csY111" fmla="*/ 817467 h 943539"/>
                <a:gd name="csX112" fmla="*/ 60519 w 1684347"/>
                <a:gd name="csY112" fmla="*/ 757099 h 943539"/>
                <a:gd name="csX113" fmla="*/ 65687 w 1684347"/>
                <a:gd name="csY113" fmla="*/ 733252 h 943539"/>
                <a:gd name="csX114" fmla="*/ 55017 w 1684347"/>
                <a:gd name="csY114" fmla="*/ 703235 h 943539"/>
                <a:gd name="csX115" fmla="*/ 15671 w 1684347"/>
                <a:gd name="csY115" fmla="*/ 655041 h 943539"/>
                <a:gd name="csX116" fmla="*/ 14337 w 1684347"/>
                <a:gd name="csY116" fmla="*/ 645535 h 943539"/>
                <a:gd name="csX117" fmla="*/ 31343 w 1684347"/>
                <a:gd name="csY117" fmla="*/ 633862 h 943539"/>
                <a:gd name="csX118" fmla="*/ 60852 w 1684347"/>
                <a:gd name="csY118" fmla="*/ 633862 h 943539"/>
                <a:gd name="csX119" fmla="*/ 68188 w 1684347"/>
                <a:gd name="csY119" fmla="*/ 622356 h 943539"/>
                <a:gd name="csX120" fmla="*/ 70355 w 1684347"/>
                <a:gd name="csY120" fmla="*/ 604012 h 943539"/>
                <a:gd name="csX121" fmla="*/ 64520 w 1684347"/>
                <a:gd name="csY121" fmla="*/ 591505 h 943539"/>
                <a:gd name="csX122" fmla="*/ 37178 w 1684347"/>
                <a:gd name="csY122" fmla="*/ 587002 h 943539"/>
                <a:gd name="csX123" fmla="*/ 22007 w 1684347"/>
                <a:gd name="csY123" fmla="*/ 575162 h 943539"/>
                <a:gd name="csX124" fmla="*/ 0 w 1684347"/>
                <a:gd name="csY124" fmla="*/ 516962 h 943539"/>
                <a:gd name="csX125" fmla="*/ 4168 w 1684347"/>
                <a:gd name="csY125" fmla="*/ 496284 h 943539"/>
                <a:gd name="csX126" fmla="*/ 26008 w 1684347"/>
                <a:gd name="csY126" fmla="*/ 470269 h 943539"/>
                <a:gd name="csX127" fmla="*/ 31343 w 1684347"/>
                <a:gd name="csY127" fmla="*/ 452425 h 943539"/>
                <a:gd name="csX128" fmla="*/ 31843 w 1684347"/>
                <a:gd name="csY128" fmla="*/ 434248 h 943539"/>
                <a:gd name="csX129" fmla="*/ 17172 w 1684347"/>
                <a:gd name="csY129" fmla="*/ 367210 h 943539"/>
                <a:gd name="csX130" fmla="*/ 45014 w 1684347"/>
                <a:gd name="csY130" fmla="*/ 307009 h 943539"/>
                <a:gd name="csX131" fmla="*/ 46014 w 1684347"/>
                <a:gd name="csY131" fmla="*/ 278159 h 943539"/>
                <a:gd name="csX132" fmla="*/ 112701 w 1684347"/>
                <a:gd name="csY132" fmla="*/ 233800 h 943539"/>
                <a:gd name="csX133" fmla="*/ 121870 w 1684347"/>
                <a:gd name="csY133" fmla="*/ 222127 h 943539"/>
                <a:gd name="csX134" fmla="*/ 117869 w 1684347"/>
                <a:gd name="csY134" fmla="*/ 213956 h 943539"/>
                <a:gd name="csX135" fmla="*/ 85192 w 1684347"/>
                <a:gd name="csY135" fmla="*/ 199781 h 943539"/>
                <a:gd name="csX136" fmla="*/ 75856 w 1684347"/>
                <a:gd name="csY136" fmla="*/ 179936 h 943539"/>
                <a:gd name="csX137" fmla="*/ 52849 w 1684347"/>
                <a:gd name="csY137" fmla="*/ 164594 h 943539"/>
                <a:gd name="csX138" fmla="*/ 48182 w 1684347"/>
                <a:gd name="csY138" fmla="*/ 145583 h 943539"/>
                <a:gd name="csX139" fmla="*/ 50682 w 1684347"/>
                <a:gd name="csY139" fmla="*/ 126906 h 943539"/>
                <a:gd name="csX140" fmla="*/ 64520 w 1684347"/>
                <a:gd name="csY140" fmla="*/ 109062 h 943539"/>
                <a:gd name="csX141" fmla="*/ 92862 w 1684347"/>
                <a:gd name="csY141" fmla="*/ 90385 h 943539"/>
                <a:gd name="csX142" fmla="*/ 171552 w 1684347"/>
                <a:gd name="csY142" fmla="*/ 98390 h 943539"/>
                <a:gd name="csX143" fmla="*/ 194726 w 1684347"/>
                <a:gd name="csY143" fmla="*/ 72542 h 943539"/>
                <a:gd name="csX144" fmla="*/ 225069 w 1684347"/>
                <a:gd name="csY144" fmla="*/ 51363 h 943539"/>
                <a:gd name="csX145" fmla="*/ 237572 w 1684347"/>
                <a:gd name="csY145" fmla="*/ 47694 h 943539"/>
                <a:gd name="csX146" fmla="*/ 257412 w 1684347"/>
                <a:gd name="csY146" fmla="*/ 54531 h 943539"/>
                <a:gd name="csX147" fmla="*/ 268915 w 1684347"/>
                <a:gd name="csY147" fmla="*/ 46693 h 943539"/>
                <a:gd name="csX148" fmla="*/ 296257 w 1684347"/>
                <a:gd name="csY148" fmla="*/ 43525 h 943539"/>
                <a:gd name="csX149" fmla="*/ 307594 w 1684347"/>
                <a:gd name="csY149" fmla="*/ 32519 h 9435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</a:cxnLst>
              <a:rect l="l" t="t" r="r" b="b"/>
              <a:pathLst>
                <a:path w="1684347" h="943539">
                  <a:moveTo>
                    <a:pt x="317264" y="0"/>
                  </a:moveTo>
                  <a:lnTo>
                    <a:pt x="458306" y="19845"/>
                  </a:lnTo>
                  <a:lnTo>
                    <a:pt x="474478" y="15509"/>
                  </a:lnTo>
                  <a:lnTo>
                    <a:pt x="474478" y="15509"/>
                  </a:lnTo>
                  <a:lnTo>
                    <a:pt x="526327" y="57033"/>
                  </a:lnTo>
                  <a:lnTo>
                    <a:pt x="642196" y="87217"/>
                  </a:lnTo>
                  <a:lnTo>
                    <a:pt x="643197" y="99057"/>
                  </a:lnTo>
                  <a:lnTo>
                    <a:pt x="635527" y="118067"/>
                  </a:lnTo>
                  <a:lnTo>
                    <a:pt x="640362" y="126072"/>
                  </a:lnTo>
                  <a:lnTo>
                    <a:pt x="689211" y="130408"/>
                  </a:lnTo>
                  <a:lnTo>
                    <a:pt x="798743" y="183105"/>
                  </a:lnTo>
                  <a:lnTo>
                    <a:pt x="849593" y="172599"/>
                  </a:lnTo>
                  <a:lnTo>
                    <a:pt x="894273" y="182938"/>
                  </a:lnTo>
                  <a:lnTo>
                    <a:pt x="941288" y="169430"/>
                  </a:lnTo>
                  <a:lnTo>
                    <a:pt x="1012309" y="134910"/>
                  </a:lnTo>
                  <a:lnTo>
                    <a:pt x="1046153" y="106894"/>
                  </a:lnTo>
                  <a:lnTo>
                    <a:pt x="1046153" y="106894"/>
                  </a:lnTo>
                  <a:lnTo>
                    <a:pt x="1099836" y="54198"/>
                  </a:lnTo>
                  <a:lnTo>
                    <a:pt x="1126177" y="36854"/>
                  </a:lnTo>
                  <a:lnTo>
                    <a:pt x="1151018" y="27349"/>
                  </a:lnTo>
                  <a:lnTo>
                    <a:pt x="1183028" y="26182"/>
                  </a:lnTo>
                  <a:lnTo>
                    <a:pt x="1278724" y="38355"/>
                  </a:lnTo>
                  <a:lnTo>
                    <a:pt x="1370251" y="40523"/>
                  </a:lnTo>
                  <a:lnTo>
                    <a:pt x="1406763" y="36521"/>
                  </a:lnTo>
                  <a:lnTo>
                    <a:pt x="1406763" y="36521"/>
                  </a:lnTo>
                  <a:lnTo>
                    <a:pt x="1374086" y="54364"/>
                  </a:lnTo>
                  <a:lnTo>
                    <a:pt x="1353913" y="81880"/>
                  </a:lnTo>
                  <a:lnTo>
                    <a:pt x="1347578" y="136912"/>
                  </a:lnTo>
                  <a:lnTo>
                    <a:pt x="1384256" y="130741"/>
                  </a:lnTo>
                  <a:lnTo>
                    <a:pt x="1427602" y="136745"/>
                  </a:lnTo>
                  <a:lnTo>
                    <a:pt x="1450609" y="132909"/>
                  </a:lnTo>
                  <a:lnTo>
                    <a:pt x="1466947" y="152420"/>
                  </a:lnTo>
                  <a:lnTo>
                    <a:pt x="1532300" y="171431"/>
                  </a:lnTo>
                  <a:lnTo>
                    <a:pt x="1559475" y="188274"/>
                  </a:lnTo>
                  <a:lnTo>
                    <a:pt x="1569979" y="209953"/>
                  </a:lnTo>
                  <a:lnTo>
                    <a:pt x="1572146" y="233467"/>
                  </a:lnTo>
                  <a:lnTo>
                    <a:pt x="1546806" y="274824"/>
                  </a:lnTo>
                  <a:lnTo>
                    <a:pt x="1548972" y="299004"/>
                  </a:lnTo>
                  <a:lnTo>
                    <a:pt x="1566811" y="316514"/>
                  </a:lnTo>
                  <a:lnTo>
                    <a:pt x="1601822" y="333691"/>
                  </a:lnTo>
                  <a:lnTo>
                    <a:pt x="1642335" y="343863"/>
                  </a:lnTo>
                  <a:lnTo>
                    <a:pt x="1651671" y="351201"/>
                  </a:lnTo>
                  <a:lnTo>
                    <a:pt x="1659340" y="370212"/>
                  </a:lnTo>
                  <a:lnTo>
                    <a:pt x="1641167" y="413403"/>
                  </a:lnTo>
                  <a:lnTo>
                    <a:pt x="1641167" y="425743"/>
                  </a:lnTo>
                  <a:lnTo>
                    <a:pt x="1684348" y="473270"/>
                  </a:lnTo>
                  <a:lnTo>
                    <a:pt x="1683347" y="483943"/>
                  </a:lnTo>
                  <a:lnTo>
                    <a:pt x="1672677" y="493449"/>
                  </a:lnTo>
                  <a:lnTo>
                    <a:pt x="1626997" y="507624"/>
                  </a:lnTo>
                  <a:lnTo>
                    <a:pt x="1626997" y="507624"/>
                  </a:lnTo>
                  <a:lnTo>
                    <a:pt x="1604990" y="495783"/>
                  </a:lnTo>
                  <a:lnTo>
                    <a:pt x="1578648" y="490947"/>
                  </a:lnTo>
                  <a:lnTo>
                    <a:pt x="1479785" y="493949"/>
                  </a:lnTo>
                  <a:lnTo>
                    <a:pt x="1459279" y="500286"/>
                  </a:lnTo>
                  <a:lnTo>
                    <a:pt x="1459279" y="500286"/>
                  </a:lnTo>
                  <a:lnTo>
                    <a:pt x="1437772" y="466934"/>
                  </a:lnTo>
                  <a:lnTo>
                    <a:pt x="1408429" y="449424"/>
                  </a:lnTo>
                  <a:lnTo>
                    <a:pt x="1336407" y="439251"/>
                  </a:lnTo>
                  <a:lnTo>
                    <a:pt x="1309566" y="430579"/>
                  </a:lnTo>
                  <a:lnTo>
                    <a:pt x="1265886" y="451258"/>
                  </a:lnTo>
                  <a:lnTo>
                    <a:pt x="1226708" y="461263"/>
                  </a:lnTo>
                  <a:lnTo>
                    <a:pt x="1197532" y="441752"/>
                  </a:lnTo>
                  <a:lnTo>
                    <a:pt x="1165689" y="440252"/>
                  </a:lnTo>
                  <a:lnTo>
                    <a:pt x="1136680" y="426577"/>
                  </a:lnTo>
                  <a:lnTo>
                    <a:pt x="1088665" y="420907"/>
                  </a:lnTo>
                  <a:lnTo>
                    <a:pt x="1068159" y="409401"/>
                  </a:lnTo>
                  <a:lnTo>
                    <a:pt x="1038150" y="421574"/>
                  </a:lnTo>
                  <a:lnTo>
                    <a:pt x="1018311" y="455260"/>
                  </a:lnTo>
                  <a:lnTo>
                    <a:pt x="1010975" y="511292"/>
                  </a:lnTo>
                  <a:lnTo>
                    <a:pt x="983134" y="530303"/>
                  </a:lnTo>
                  <a:lnTo>
                    <a:pt x="836422" y="509291"/>
                  </a:lnTo>
                  <a:lnTo>
                    <a:pt x="774236" y="532638"/>
                  </a:lnTo>
                  <a:lnTo>
                    <a:pt x="736224" y="539475"/>
                  </a:lnTo>
                  <a:lnTo>
                    <a:pt x="689877" y="535806"/>
                  </a:lnTo>
                  <a:lnTo>
                    <a:pt x="627692" y="519797"/>
                  </a:lnTo>
                  <a:lnTo>
                    <a:pt x="611020" y="520297"/>
                  </a:lnTo>
                  <a:lnTo>
                    <a:pt x="471644" y="586502"/>
                  </a:lnTo>
                  <a:lnTo>
                    <a:pt x="392786" y="649871"/>
                  </a:lnTo>
                  <a:lnTo>
                    <a:pt x="387285" y="677554"/>
                  </a:lnTo>
                  <a:lnTo>
                    <a:pt x="405457" y="720245"/>
                  </a:lnTo>
                  <a:lnTo>
                    <a:pt x="404290" y="727416"/>
                  </a:lnTo>
                  <a:lnTo>
                    <a:pt x="367612" y="753264"/>
                  </a:lnTo>
                  <a:lnTo>
                    <a:pt x="315262" y="764270"/>
                  </a:lnTo>
                  <a:lnTo>
                    <a:pt x="307093" y="769440"/>
                  </a:lnTo>
                  <a:lnTo>
                    <a:pt x="302092" y="782280"/>
                  </a:lnTo>
                  <a:lnTo>
                    <a:pt x="309928" y="793954"/>
                  </a:lnTo>
                  <a:lnTo>
                    <a:pt x="322265" y="800124"/>
                  </a:lnTo>
                  <a:lnTo>
                    <a:pt x="310929" y="826139"/>
                  </a:lnTo>
                  <a:lnTo>
                    <a:pt x="301758" y="831308"/>
                  </a:lnTo>
                  <a:lnTo>
                    <a:pt x="300425" y="841314"/>
                  </a:lnTo>
                  <a:lnTo>
                    <a:pt x="301259" y="854322"/>
                  </a:lnTo>
                  <a:lnTo>
                    <a:pt x="309261" y="862159"/>
                  </a:lnTo>
                  <a:lnTo>
                    <a:pt x="306594" y="888174"/>
                  </a:lnTo>
                  <a:lnTo>
                    <a:pt x="311094" y="924361"/>
                  </a:lnTo>
                  <a:lnTo>
                    <a:pt x="315596" y="930699"/>
                  </a:lnTo>
                  <a:lnTo>
                    <a:pt x="315596" y="930699"/>
                  </a:lnTo>
                  <a:lnTo>
                    <a:pt x="311261" y="938536"/>
                  </a:lnTo>
                  <a:lnTo>
                    <a:pt x="294923" y="943539"/>
                  </a:lnTo>
                  <a:lnTo>
                    <a:pt x="281419" y="940204"/>
                  </a:lnTo>
                  <a:lnTo>
                    <a:pt x="269582" y="928864"/>
                  </a:lnTo>
                  <a:lnTo>
                    <a:pt x="269582" y="928864"/>
                  </a:lnTo>
                  <a:lnTo>
                    <a:pt x="256245" y="910354"/>
                  </a:lnTo>
                  <a:lnTo>
                    <a:pt x="232571" y="899181"/>
                  </a:lnTo>
                  <a:lnTo>
                    <a:pt x="204895" y="862326"/>
                  </a:lnTo>
                  <a:lnTo>
                    <a:pt x="151046" y="864160"/>
                  </a:lnTo>
                  <a:lnTo>
                    <a:pt x="107533" y="836811"/>
                  </a:lnTo>
                  <a:lnTo>
                    <a:pt x="74190" y="861826"/>
                  </a:lnTo>
                  <a:lnTo>
                    <a:pt x="56850" y="865495"/>
                  </a:lnTo>
                  <a:lnTo>
                    <a:pt x="30510" y="850986"/>
                  </a:lnTo>
                  <a:lnTo>
                    <a:pt x="15171" y="832309"/>
                  </a:lnTo>
                  <a:lnTo>
                    <a:pt x="15171" y="832309"/>
                  </a:lnTo>
                  <a:lnTo>
                    <a:pt x="19339" y="817467"/>
                  </a:lnTo>
                  <a:lnTo>
                    <a:pt x="60519" y="757099"/>
                  </a:lnTo>
                  <a:lnTo>
                    <a:pt x="65687" y="733252"/>
                  </a:lnTo>
                  <a:lnTo>
                    <a:pt x="55017" y="703235"/>
                  </a:lnTo>
                  <a:lnTo>
                    <a:pt x="15671" y="655041"/>
                  </a:lnTo>
                  <a:lnTo>
                    <a:pt x="14337" y="645535"/>
                  </a:lnTo>
                  <a:lnTo>
                    <a:pt x="31343" y="633862"/>
                  </a:lnTo>
                  <a:lnTo>
                    <a:pt x="60852" y="633862"/>
                  </a:lnTo>
                  <a:lnTo>
                    <a:pt x="68188" y="622356"/>
                  </a:lnTo>
                  <a:lnTo>
                    <a:pt x="70355" y="604012"/>
                  </a:lnTo>
                  <a:lnTo>
                    <a:pt x="64520" y="591505"/>
                  </a:lnTo>
                  <a:lnTo>
                    <a:pt x="37178" y="587002"/>
                  </a:lnTo>
                  <a:lnTo>
                    <a:pt x="22007" y="575162"/>
                  </a:lnTo>
                  <a:lnTo>
                    <a:pt x="0" y="516962"/>
                  </a:lnTo>
                  <a:lnTo>
                    <a:pt x="4168" y="496284"/>
                  </a:lnTo>
                  <a:lnTo>
                    <a:pt x="26008" y="470269"/>
                  </a:lnTo>
                  <a:lnTo>
                    <a:pt x="31343" y="452425"/>
                  </a:lnTo>
                  <a:lnTo>
                    <a:pt x="31843" y="434248"/>
                  </a:lnTo>
                  <a:lnTo>
                    <a:pt x="17172" y="367210"/>
                  </a:lnTo>
                  <a:lnTo>
                    <a:pt x="45014" y="307009"/>
                  </a:lnTo>
                  <a:lnTo>
                    <a:pt x="46014" y="278159"/>
                  </a:lnTo>
                  <a:lnTo>
                    <a:pt x="112701" y="233800"/>
                  </a:lnTo>
                  <a:lnTo>
                    <a:pt x="121870" y="222127"/>
                  </a:lnTo>
                  <a:lnTo>
                    <a:pt x="117869" y="213956"/>
                  </a:lnTo>
                  <a:lnTo>
                    <a:pt x="85192" y="199781"/>
                  </a:lnTo>
                  <a:lnTo>
                    <a:pt x="75856" y="179936"/>
                  </a:lnTo>
                  <a:lnTo>
                    <a:pt x="52849" y="164594"/>
                  </a:lnTo>
                  <a:lnTo>
                    <a:pt x="48182" y="145583"/>
                  </a:lnTo>
                  <a:lnTo>
                    <a:pt x="50682" y="126906"/>
                  </a:lnTo>
                  <a:lnTo>
                    <a:pt x="64520" y="109062"/>
                  </a:lnTo>
                  <a:lnTo>
                    <a:pt x="92862" y="90385"/>
                  </a:lnTo>
                  <a:lnTo>
                    <a:pt x="171552" y="98390"/>
                  </a:lnTo>
                  <a:lnTo>
                    <a:pt x="194726" y="72542"/>
                  </a:lnTo>
                  <a:lnTo>
                    <a:pt x="225069" y="51363"/>
                  </a:lnTo>
                  <a:lnTo>
                    <a:pt x="237572" y="47694"/>
                  </a:lnTo>
                  <a:lnTo>
                    <a:pt x="257412" y="54531"/>
                  </a:lnTo>
                  <a:lnTo>
                    <a:pt x="268915" y="46693"/>
                  </a:lnTo>
                  <a:lnTo>
                    <a:pt x="296257" y="43525"/>
                  </a:lnTo>
                  <a:lnTo>
                    <a:pt x="307594" y="325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0" name="Serbest Form 39">
              <a:extLst>
                <a:ext uri="{FF2B5EF4-FFF2-40B4-BE49-F238E27FC236}">
                  <a16:creationId xmlns:a16="http://schemas.microsoft.com/office/drawing/2014/main" id="{BEA80430-5222-FA54-029E-4176FC47F202}"/>
                </a:ext>
              </a:extLst>
            </p:cNvPr>
            <p:cNvSpPr/>
            <p:nvPr/>
          </p:nvSpPr>
          <p:spPr>
            <a:xfrm>
              <a:off x="12593465" y="3752242"/>
              <a:ext cx="1667008" cy="1621926"/>
            </a:xfrm>
            <a:custGeom>
              <a:avLst/>
              <a:gdLst>
                <a:gd name="csX0" fmla="*/ 619189 w 1667008"/>
                <a:gd name="csY0" fmla="*/ 131242 h 1621926"/>
                <a:gd name="csX1" fmla="*/ 633360 w 1667008"/>
                <a:gd name="csY1" fmla="*/ 145917 h 1621926"/>
                <a:gd name="csX2" fmla="*/ 670704 w 1667008"/>
                <a:gd name="csY2" fmla="*/ 152087 h 1621926"/>
                <a:gd name="csX3" fmla="*/ 689543 w 1667008"/>
                <a:gd name="csY3" fmla="*/ 170097 h 1621926"/>
                <a:gd name="csX4" fmla="*/ 743226 w 1667008"/>
                <a:gd name="csY4" fmla="*/ 186106 h 1621926"/>
                <a:gd name="csX5" fmla="*/ 782405 w 1667008"/>
                <a:gd name="csY5" fmla="*/ 227964 h 1621926"/>
                <a:gd name="csX6" fmla="*/ 782905 w 1667008"/>
                <a:gd name="csY6" fmla="*/ 241638 h 1621926"/>
                <a:gd name="csX7" fmla="*/ 756230 w 1667008"/>
                <a:gd name="csY7" fmla="*/ 257147 h 1621926"/>
                <a:gd name="csX8" fmla="*/ 757231 w 1667008"/>
                <a:gd name="csY8" fmla="*/ 318682 h 1621926"/>
                <a:gd name="csX9" fmla="*/ 767734 w 1667008"/>
                <a:gd name="csY9" fmla="*/ 355537 h 1621926"/>
                <a:gd name="csX10" fmla="*/ 793909 w 1667008"/>
                <a:gd name="csY10" fmla="*/ 360539 h 1621926"/>
                <a:gd name="csX11" fmla="*/ 811080 w 1667008"/>
                <a:gd name="csY11" fmla="*/ 356203 h 1621926"/>
                <a:gd name="csX12" fmla="*/ 882436 w 1667008"/>
                <a:gd name="csY12" fmla="*/ 295669 h 1621926"/>
                <a:gd name="csX13" fmla="*/ 936953 w 1667008"/>
                <a:gd name="csY13" fmla="*/ 269487 h 1621926"/>
                <a:gd name="csX14" fmla="*/ 977632 w 1667008"/>
                <a:gd name="csY14" fmla="*/ 258481 h 1621926"/>
                <a:gd name="csX15" fmla="*/ 1007474 w 1667008"/>
                <a:gd name="csY15" fmla="*/ 242138 h 1621926"/>
                <a:gd name="csX16" fmla="*/ 1016309 w 1667008"/>
                <a:gd name="csY16" fmla="*/ 242472 h 1621926"/>
                <a:gd name="csX17" fmla="*/ 1021312 w 1667008"/>
                <a:gd name="csY17" fmla="*/ 247975 h 1621926"/>
                <a:gd name="csX18" fmla="*/ 1022478 w 1667008"/>
                <a:gd name="csY18" fmla="*/ 283162 h 1621926"/>
                <a:gd name="csX19" fmla="*/ 1028147 w 1667008"/>
                <a:gd name="csY19" fmla="*/ 299171 h 1621926"/>
                <a:gd name="csX20" fmla="*/ 1036483 w 1667008"/>
                <a:gd name="csY20" fmla="*/ 303006 h 1621926"/>
                <a:gd name="csX21" fmla="*/ 1056155 w 1667008"/>
                <a:gd name="csY21" fmla="*/ 298004 h 1621926"/>
                <a:gd name="csX22" fmla="*/ 1068826 w 1667008"/>
                <a:gd name="csY22" fmla="*/ 281994 h 1621926"/>
                <a:gd name="csX23" fmla="*/ 1083497 w 1667008"/>
                <a:gd name="csY23" fmla="*/ 273323 h 1621926"/>
                <a:gd name="csX24" fmla="*/ 1084497 w 1667008"/>
                <a:gd name="csY24" fmla="*/ 239804 h 1621926"/>
                <a:gd name="csX25" fmla="*/ 1090666 w 1667008"/>
                <a:gd name="csY25" fmla="*/ 222460 h 1621926"/>
                <a:gd name="csX26" fmla="*/ 1124343 w 1667008"/>
                <a:gd name="csY26" fmla="*/ 195278 h 1621926"/>
                <a:gd name="csX27" fmla="*/ 1134513 w 1667008"/>
                <a:gd name="csY27" fmla="*/ 179603 h 1621926"/>
                <a:gd name="csX28" fmla="*/ 1136513 w 1667008"/>
                <a:gd name="csY28" fmla="*/ 156923 h 1621926"/>
                <a:gd name="csX29" fmla="*/ 1122343 w 1667008"/>
                <a:gd name="csY29" fmla="*/ 113231 h 1621926"/>
                <a:gd name="csX30" fmla="*/ 1126010 w 1667008"/>
                <a:gd name="csY30" fmla="*/ 87550 h 1621926"/>
                <a:gd name="csX31" fmla="*/ 1149683 w 1667008"/>
                <a:gd name="csY31" fmla="*/ 60368 h 1621926"/>
                <a:gd name="csX32" fmla="*/ 1180694 w 1667008"/>
                <a:gd name="csY32" fmla="*/ 38856 h 1621926"/>
                <a:gd name="csX33" fmla="*/ 1198032 w 1667008"/>
                <a:gd name="csY33" fmla="*/ 16009 h 1621926"/>
                <a:gd name="csX34" fmla="*/ 1214704 w 1667008"/>
                <a:gd name="csY34" fmla="*/ 3502 h 1621926"/>
                <a:gd name="csX35" fmla="*/ 1233710 w 1667008"/>
                <a:gd name="csY35" fmla="*/ 0 h 1621926"/>
                <a:gd name="csX36" fmla="*/ 1296062 w 1667008"/>
                <a:gd name="csY36" fmla="*/ 13841 h 1621926"/>
                <a:gd name="csX37" fmla="*/ 1367917 w 1667008"/>
                <a:gd name="csY37" fmla="*/ 8672 h 1621926"/>
                <a:gd name="csX38" fmla="*/ 1383422 w 1667008"/>
                <a:gd name="csY38" fmla="*/ 18344 h 1621926"/>
                <a:gd name="csX39" fmla="*/ 1401094 w 1667008"/>
                <a:gd name="csY39" fmla="*/ 48194 h 1621926"/>
                <a:gd name="csX40" fmla="*/ 1416266 w 1667008"/>
                <a:gd name="csY40" fmla="*/ 60868 h 1621926"/>
                <a:gd name="csX41" fmla="*/ 1424101 w 1667008"/>
                <a:gd name="csY41" fmla="*/ 61368 h 1621926"/>
                <a:gd name="csX42" fmla="*/ 1424101 w 1667008"/>
                <a:gd name="csY42" fmla="*/ 61368 h 1621926"/>
                <a:gd name="csX43" fmla="*/ 1435938 w 1667008"/>
                <a:gd name="csY43" fmla="*/ 77211 h 1621926"/>
                <a:gd name="csX44" fmla="*/ 1441773 w 1667008"/>
                <a:gd name="csY44" fmla="*/ 116066 h 1621926"/>
                <a:gd name="csX45" fmla="*/ 1471782 w 1667008"/>
                <a:gd name="csY45" fmla="*/ 155589 h 1621926"/>
                <a:gd name="csX46" fmla="*/ 1496123 w 1667008"/>
                <a:gd name="csY46" fmla="*/ 168930 h 1621926"/>
                <a:gd name="csX47" fmla="*/ 1544305 w 1667008"/>
                <a:gd name="csY47" fmla="*/ 169430 h 1621926"/>
                <a:gd name="csX48" fmla="*/ 1589484 w 1667008"/>
                <a:gd name="csY48" fmla="*/ 182938 h 1621926"/>
                <a:gd name="csX49" fmla="*/ 1599821 w 1667008"/>
                <a:gd name="csY49" fmla="*/ 191443 h 1621926"/>
                <a:gd name="csX50" fmla="*/ 1612992 w 1667008"/>
                <a:gd name="csY50" fmla="*/ 236969 h 1621926"/>
                <a:gd name="csX51" fmla="*/ 1631498 w 1667008"/>
                <a:gd name="csY51" fmla="*/ 270655 h 1621926"/>
                <a:gd name="csX52" fmla="*/ 1646169 w 1667008"/>
                <a:gd name="csY52" fmla="*/ 277158 h 1621926"/>
                <a:gd name="csX53" fmla="*/ 1660506 w 1667008"/>
                <a:gd name="csY53" fmla="*/ 277158 h 1621926"/>
                <a:gd name="csX54" fmla="*/ 1660506 w 1667008"/>
                <a:gd name="csY54" fmla="*/ 277158 h 1621926"/>
                <a:gd name="csX55" fmla="*/ 1667008 w 1667008"/>
                <a:gd name="csY55" fmla="*/ 285997 h 1621926"/>
                <a:gd name="csX56" fmla="*/ 1663007 w 1667008"/>
                <a:gd name="csY56" fmla="*/ 300338 h 1621926"/>
                <a:gd name="csX57" fmla="*/ 1626996 w 1667008"/>
                <a:gd name="csY57" fmla="*/ 323351 h 1621926"/>
                <a:gd name="csX58" fmla="*/ 1592319 w 1667008"/>
                <a:gd name="csY58" fmla="*/ 357037 h 1621926"/>
                <a:gd name="csX59" fmla="*/ 1554474 w 1667008"/>
                <a:gd name="csY59" fmla="*/ 413069 h 1621926"/>
                <a:gd name="csX60" fmla="*/ 1535635 w 1667008"/>
                <a:gd name="csY60" fmla="*/ 479274 h 1621926"/>
                <a:gd name="csX61" fmla="*/ 1538970 w 1667008"/>
                <a:gd name="csY61" fmla="*/ 493949 h 1621926"/>
                <a:gd name="csX62" fmla="*/ 1553474 w 1667008"/>
                <a:gd name="csY62" fmla="*/ 514961 h 1621926"/>
                <a:gd name="csX63" fmla="*/ 1538469 w 1667008"/>
                <a:gd name="csY63" fmla="*/ 540309 h 1621926"/>
                <a:gd name="csX64" fmla="*/ 1509627 w 1667008"/>
                <a:gd name="csY64" fmla="*/ 554984 h 1621926"/>
                <a:gd name="csX65" fmla="*/ 1482452 w 1667008"/>
                <a:gd name="csY65" fmla="*/ 556651 h 1621926"/>
                <a:gd name="csX66" fmla="*/ 1445107 w 1667008"/>
                <a:gd name="csY66" fmla="*/ 548480 h 1621926"/>
                <a:gd name="csX67" fmla="*/ 1393092 w 1667008"/>
                <a:gd name="csY67" fmla="*/ 565990 h 1621926"/>
                <a:gd name="csX68" fmla="*/ 1323237 w 1667008"/>
                <a:gd name="csY68" fmla="*/ 576996 h 1621926"/>
                <a:gd name="csX69" fmla="*/ 1302731 w 1667008"/>
                <a:gd name="csY69" fmla="*/ 590004 h 1621926"/>
                <a:gd name="csX70" fmla="*/ 1287060 w 1667008"/>
                <a:gd name="csY70" fmla="*/ 618353 h 1621926"/>
                <a:gd name="csX71" fmla="*/ 1287225 w 1667008"/>
                <a:gd name="csY71" fmla="*/ 636197 h 1621926"/>
                <a:gd name="csX72" fmla="*/ 1292228 w 1667008"/>
                <a:gd name="csY72" fmla="*/ 642867 h 1621926"/>
                <a:gd name="csX73" fmla="*/ 1329239 w 1667008"/>
                <a:gd name="csY73" fmla="*/ 671884 h 1621926"/>
                <a:gd name="csX74" fmla="*/ 1340243 w 1667008"/>
                <a:gd name="csY74" fmla="*/ 689727 h 1621926"/>
                <a:gd name="csX75" fmla="*/ 1376587 w 1667008"/>
                <a:gd name="csY75" fmla="*/ 708572 h 1621926"/>
                <a:gd name="csX76" fmla="*/ 1385422 w 1667008"/>
                <a:gd name="csY76" fmla="*/ 731084 h 1621926"/>
                <a:gd name="csX77" fmla="*/ 1432771 w 1667008"/>
                <a:gd name="csY77" fmla="*/ 735754 h 1621926"/>
                <a:gd name="csX78" fmla="*/ 1480452 w 1667008"/>
                <a:gd name="csY78" fmla="*/ 773108 h 1621926"/>
                <a:gd name="csX79" fmla="*/ 1489955 w 1667008"/>
                <a:gd name="csY79" fmla="*/ 784615 h 1621926"/>
                <a:gd name="csX80" fmla="*/ 1491621 w 1667008"/>
                <a:gd name="csY80" fmla="*/ 815966 h 1621926"/>
                <a:gd name="csX81" fmla="*/ 1499624 w 1667008"/>
                <a:gd name="csY81" fmla="*/ 831142 h 1621926"/>
                <a:gd name="csX82" fmla="*/ 1579482 w 1667008"/>
                <a:gd name="csY82" fmla="*/ 867329 h 1621926"/>
                <a:gd name="csX83" fmla="*/ 1588818 w 1667008"/>
                <a:gd name="csY83" fmla="*/ 884672 h 1621926"/>
                <a:gd name="csX84" fmla="*/ 1590985 w 1667008"/>
                <a:gd name="csY84" fmla="*/ 905184 h 1621926"/>
                <a:gd name="csX85" fmla="*/ 1584650 w 1667008"/>
                <a:gd name="csY85" fmla="*/ 917524 h 1621926"/>
                <a:gd name="csX86" fmla="*/ 1556808 w 1667008"/>
                <a:gd name="csY86" fmla="*/ 943372 h 1621926"/>
                <a:gd name="csX87" fmla="*/ 1557976 w 1667008"/>
                <a:gd name="csY87" fmla="*/ 958047 h 1621926"/>
                <a:gd name="csX88" fmla="*/ 1557976 w 1667008"/>
                <a:gd name="csY88" fmla="*/ 958047 h 1621926"/>
                <a:gd name="csX89" fmla="*/ 1515962 w 1667008"/>
                <a:gd name="csY89" fmla="*/ 968053 h 1621926"/>
                <a:gd name="csX90" fmla="*/ 1468948 w 1667008"/>
                <a:gd name="csY90" fmla="*/ 991566 h 1621926"/>
                <a:gd name="csX91" fmla="*/ 1412764 w 1667008"/>
                <a:gd name="csY91" fmla="*/ 1006742 h 1621926"/>
                <a:gd name="csX92" fmla="*/ 1399760 w 1667008"/>
                <a:gd name="csY92" fmla="*/ 1014746 h 1621926"/>
                <a:gd name="csX93" fmla="*/ 1392925 w 1667008"/>
                <a:gd name="csY93" fmla="*/ 1027253 h 1621926"/>
                <a:gd name="csX94" fmla="*/ 1394758 w 1667008"/>
                <a:gd name="csY94" fmla="*/ 1040928 h 1621926"/>
                <a:gd name="csX95" fmla="*/ 1424767 w 1667008"/>
                <a:gd name="csY95" fmla="*/ 1099628 h 1621926"/>
                <a:gd name="csX96" fmla="*/ 1481619 w 1667008"/>
                <a:gd name="csY96" fmla="*/ 1125643 h 1621926"/>
                <a:gd name="csX97" fmla="*/ 1513795 w 1667008"/>
                <a:gd name="csY97" fmla="*/ 1145988 h 1621926"/>
                <a:gd name="csX98" fmla="*/ 1553641 w 1667008"/>
                <a:gd name="csY98" fmla="*/ 1179340 h 1621926"/>
                <a:gd name="csX99" fmla="*/ 1562810 w 1667008"/>
                <a:gd name="csY99" fmla="*/ 1197184 h 1621926"/>
                <a:gd name="csX100" fmla="*/ 1561810 w 1667008"/>
                <a:gd name="csY100" fmla="*/ 1209191 h 1621926"/>
                <a:gd name="csX101" fmla="*/ 1551640 w 1667008"/>
                <a:gd name="csY101" fmla="*/ 1222031 h 1621926"/>
                <a:gd name="csX102" fmla="*/ 1495123 w 1667008"/>
                <a:gd name="csY102" fmla="*/ 1266557 h 1621926"/>
                <a:gd name="csX103" fmla="*/ 1469781 w 1667008"/>
                <a:gd name="csY103" fmla="*/ 1313751 h 1621926"/>
                <a:gd name="csX104" fmla="*/ 1469781 w 1667008"/>
                <a:gd name="csY104" fmla="*/ 1313751 h 1621926"/>
                <a:gd name="csX105" fmla="*/ 1463113 w 1667008"/>
                <a:gd name="csY105" fmla="*/ 1323756 h 1621926"/>
                <a:gd name="csX106" fmla="*/ 1435771 w 1667008"/>
                <a:gd name="csY106" fmla="*/ 1340599 h 1621926"/>
                <a:gd name="csX107" fmla="*/ 1391091 w 1667008"/>
                <a:gd name="csY107" fmla="*/ 1382623 h 1621926"/>
                <a:gd name="csX108" fmla="*/ 1358414 w 1667008"/>
                <a:gd name="csY108" fmla="*/ 1398132 h 1621926"/>
                <a:gd name="csX109" fmla="*/ 1360415 w 1667008"/>
                <a:gd name="csY109" fmla="*/ 1426148 h 1621926"/>
                <a:gd name="csX110" fmla="*/ 1337741 w 1667008"/>
                <a:gd name="csY110" fmla="*/ 1451829 h 1621926"/>
                <a:gd name="csX111" fmla="*/ 1347411 w 1667008"/>
                <a:gd name="csY111" fmla="*/ 1465838 h 1621926"/>
                <a:gd name="csX112" fmla="*/ 1342076 w 1667008"/>
                <a:gd name="csY112" fmla="*/ 1476343 h 1621926"/>
                <a:gd name="csX113" fmla="*/ 1314234 w 1667008"/>
                <a:gd name="csY113" fmla="*/ 1491019 h 1621926"/>
                <a:gd name="csX114" fmla="*/ 1259885 w 1667008"/>
                <a:gd name="csY114" fmla="*/ 1496188 h 1621926"/>
                <a:gd name="csX115" fmla="*/ 1258217 w 1667008"/>
                <a:gd name="csY115" fmla="*/ 1533209 h 1621926"/>
                <a:gd name="csX116" fmla="*/ 1189863 w 1667008"/>
                <a:gd name="csY116" fmla="*/ 1580236 h 1621926"/>
                <a:gd name="csX117" fmla="*/ 1144349 w 1667008"/>
                <a:gd name="csY117" fmla="*/ 1595745 h 1621926"/>
                <a:gd name="csX118" fmla="*/ 1108004 w 1667008"/>
                <a:gd name="csY118" fmla="*/ 1597746 h 1621926"/>
                <a:gd name="csX119" fmla="*/ 1063991 w 1667008"/>
                <a:gd name="csY119" fmla="*/ 1613922 h 1621926"/>
                <a:gd name="csX120" fmla="*/ 1022312 w 1667008"/>
                <a:gd name="csY120" fmla="*/ 1610253 h 1621926"/>
                <a:gd name="csX121" fmla="*/ 965961 w 1667008"/>
                <a:gd name="csY121" fmla="*/ 1621927 h 1621926"/>
                <a:gd name="csX122" fmla="*/ 946122 w 1667008"/>
                <a:gd name="csY122" fmla="*/ 1617091 h 1621926"/>
                <a:gd name="csX123" fmla="*/ 939286 w 1667008"/>
                <a:gd name="csY123" fmla="*/ 1606584 h 1621926"/>
                <a:gd name="csX124" fmla="*/ 938786 w 1667008"/>
                <a:gd name="csY124" fmla="*/ 1557557 h 1621926"/>
                <a:gd name="csX125" fmla="*/ 930117 w 1667008"/>
                <a:gd name="csY125" fmla="*/ 1535711 h 1621926"/>
                <a:gd name="csX126" fmla="*/ 814749 w 1667008"/>
                <a:gd name="csY126" fmla="*/ 1455165 h 1621926"/>
                <a:gd name="csX127" fmla="*/ 779571 w 1667008"/>
                <a:gd name="csY127" fmla="*/ 1444992 h 1621926"/>
                <a:gd name="csX128" fmla="*/ 681874 w 1667008"/>
                <a:gd name="csY128" fmla="*/ 1451162 h 1621926"/>
                <a:gd name="csX129" fmla="*/ 640362 w 1667008"/>
                <a:gd name="csY129" fmla="*/ 1435320 h 1621926"/>
                <a:gd name="csX130" fmla="*/ 640362 w 1667008"/>
                <a:gd name="csY130" fmla="*/ 1435320 h 1621926"/>
                <a:gd name="csX131" fmla="*/ 606518 w 1667008"/>
                <a:gd name="csY131" fmla="*/ 1412474 h 1621926"/>
                <a:gd name="csX132" fmla="*/ 556670 w 1667008"/>
                <a:gd name="csY132" fmla="*/ 1356108 h 1621926"/>
                <a:gd name="csX133" fmla="*/ 477479 w 1667008"/>
                <a:gd name="csY133" fmla="*/ 1359944 h 1621926"/>
                <a:gd name="csX134" fmla="*/ 334602 w 1667008"/>
                <a:gd name="csY134" fmla="*/ 1382290 h 1621926"/>
                <a:gd name="csX135" fmla="*/ 289922 w 1667008"/>
                <a:gd name="csY135" fmla="*/ 1373785 h 1621926"/>
                <a:gd name="csX136" fmla="*/ 273250 w 1667008"/>
                <a:gd name="csY136" fmla="*/ 1367114 h 1621926"/>
                <a:gd name="csX137" fmla="*/ 264581 w 1667008"/>
                <a:gd name="csY137" fmla="*/ 1351272 h 1621926"/>
                <a:gd name="csX138" fmla="*/ 269415 w 1667008"/>
                <a:gd name="csY138" fmla="*/ 1327092 h 1621926"/>
                <a:gd name="csX139" fmla="*/ 279419 w 1667008"/>
                <a:gd name="csY139" fmla="*/ 1315752 h 1621926"/>
                <a:gd name="csX140" fmla="*/ 279419 w 1667008"/>
                <a:gd name="csY140" fmla="*/ 1315752 h 1621926"/>
                <a:gd name="csX141" fmla="*/ 325099 w 1667008"/>
                <a:gd name="csY141" fmla="*/ 1301577 h 1621926"/>
                <a:gd name="csX142" fmla="*/ 335769 w 1667008"/>
                <a:gd name="csY142" fmla="*/ 1292071 h 1621926"/>
                <a:gd name="csX143" fmla="*/ 336770 w 1667008"/>
                <a:gd name="csY143" fmla="*/ 1281399 h 1621926"/>
                <a:gd name="csX144" fmla="*/ 293589 w 1667008"/>
                <a:gd name="csY144" fmla="*/ 1233872 h 1621926"/>
                <a:gd name="csX145" fmla="*/ 293589 w 1667008"/>
                <a:gd name="csY145" fmla="*/ 1221531 h 1621926"/>
                <a:gd name="csX146" fmla="*/ 311762 w 1667008"/>
                <a:gd name="csY146" fmla="*/ 1178340 h 1621926"/>
                <a:gd name="csX147" fmla="*/ 304093 w 1667008"/>
                <a:gd name="csY147" fmla="*/ 1159329 h 1621926"/>
                <a:gd name="csX148" fmla="*/ 294756 w 1667008"/>
                <a:gd name="csY148" fmla="*/ 1151992 h 1621926"/>
                <a:gd name="csX149" fmla="*/ 254244 w 1667008"/>
                <a:gd name="csY149" fmla="*/ 1141819 h 1621926"/>
                <a:gd name="csX150" fmla="*/ 219233 w 1667008"/>
                <a:gd name="csY150" fmla="*/ 1124643 h 1621926"/>
                <a:gd name="csX151" fmla="*/ 201394 w 1667008"/>
                <a:gd name="csY151" fmla="*/ 1107133 h 1621926"/>
                <a:gd name="csX152" fmla="*/ 199228 w 1667008"/>
                <a:gd name="csY152" fmla="*/ 1082952 h 1621926"/>
                <a:gd name="csX153" fmla="*/ 224568 w 1667008"/>
                <a:gd name="csY153" fmla="*/ 1041595 h 1621926"/>
                <a:gd name="csX154" fmla="*/ 222401 w 1667008"/>
                <a:gd name="csY154" fmla="*/ 1018082 h 1621926"/>
                <a:gd name="csX155" fmla="*/ 211897 w 1667008"/>
                <a:gd name="csY155" fmla="*/ 996403 h 1621926"/>
                <a:gd name="csX156" fmla="*/ 184722 w 1667008"/>
                <a:gd name="csY156" fmla="*/ 979560 h 1621926"/>
                <a:gd name="csX157" fmla="*/ 119369 w 1667008"/>
                <a:gd name="csY157" fmla="*/ 960549 h 1621926"/>
                <a:gd name="csX158" fmla="*/ 103031 w 1667008"/>
                <a:gd name="csY158" fmla="*/ 941038 h 1621926"/>
                <a:gd name="csX159" fmla="*/ 80024 w 1667008"/>
                <a:gd name="csY159" fmla="*/ 944873 h 1621926"/>
                <a:gd name="csX160" fmla="*/ 36678 w 1667008"/>
                <a:gd name="csY160" fmla="*/ 938870 h 1621926"/>
                <a:gd name="csX161" fmla="*/ 0 w 1667008"/>
                <a:gd name="csY161" fmla="*/ 945040 h 1621926"/>
                <a:gd name="csX162" fmla="*/ 6335 w 1667008"/>
                <a:gd name="csY162" fmla="*/ 890008 h 1621926"/>
                <a:gd name="csX163" fmla="*/ 26508 w 1667008"/>
                <a:gd name="csY163" fmla="*/ 862493 h 1621926"/>
                <a:gd name="csX164" fmla="*/ 59185 w 1667008"/>
                <a:gd name="csY164" fmla="*/ 844649 h 1621926"/>
                <a:gd name="csX165" fmla="*/ 59185 w 1667008"/>
                <a:gd name="csY165" fmla="*/ 844649 h 1621926"/>
                <a:gd name="csX166" fmla="*/ 136375 w 1667008"/>
                <a:gd name="csY166" fmla="*/ 852987 h 1621926"/>
                <a:gd name="csX167" fmla="*/ 149879 w 1667008"/>
                <a:gd name="csY167" fmla="*/ 848985 h 1621926"/>
                <a:gd name="csX168" fmla="*/ 278918 w 1667008"/>
                <a:gd name="csY168" fmla="*/ 771941 h 1621926"/>
                <a:gd name="csX169" fmla="*/ 294090 w 1667008"/>
                <a:gd name="csY169" fmla="*/ 757433 h 1621926"/>
                <a:gd name="csX170" fmla="*/ 309927 w 1667008"/>
                <a:gd name="csY170" fmla="*/ 728083 h 1621926"/>
                <a:gd name="csX171" fmla="*/ 312762 w 1667008"/>
                <a:gd name="csY171" fmla="*/ 702568 h 1621926"/>
                <a:gd name="csX172" fmla="*/ 307594 w 1667008"/>
                <a:gd name="csY172" fmla="*/ 687726 h 1621926"/>
                <a:gd name="csX173" fmla="*/ 243741 w 1667008"/>
                <a:gd name="csY173" fmla="*/ 678388 h 1621926"/>
                <a:gd name="csX174" fmla="*/ 200228 w 1667008"/>
                <a:gd name="csY174" fmla="*/ 686892 h 1621926"/>
                <a:gd name="csX175" fmla="*/ 182389 w 1667008"/>
                <a:gd name="csY175" fmla="*/ 676053 h 1621926"/>
                <a:gd name="csX176" fmla="*/ 174720 w 1667008"/>
                <a:gd name="csY176" fmla="*/ 661044 h 1621926"/>
                <a:gd name="csX177" fmla="*/ 184556 w 1667008"/>
                <a:gd name="csY177" fmla="*/ 619687 h 1621926"/>
                <a:gd name="csX178" fmla="*/ 205062 w 1667008"/>
                <a:gd name="csY178" fmla="*/ 589670 h 1621926"/>
                <a:gd name="csX179" fmla="*/ 219900 w 1667008"/>
                <a:gd name="csY179" fmla="*/ 526801 h 1621926"/>
                <a:gd name="csX180" fmla="*/ 219067 w 1667008"/>
                <a:gd name="csY180" fmla="*/ 510125 h 1621926"/>
                <a:gd name="csX181" fmla="*/ 209564 w 1667008"/>
                <a:gd name="csY181" fmla="*/ 495450 h 1621926"/>
                <a:gd name="csX182" fmla="*/ 206396 w 1667008"/>
                <a:gd name="csY182" fmla="*/ 479607 h 1621926"/>
                <a:gd name="csX183" fmla="*/ 231571 w 1667008"/>
                <a:gd name="csY183" fmla="*/ 409067 h 1621926"/>
                <a:gd name="csX184" fmla="*/ 232737 w 1667008"/>
                <a:gd name="csY184" fmla="*/ 384386 h 1621926"/>
                <a:gd name="csX185" fmla="*/ 232737 w 1667008"/>
                <a:gd name="csY185" fmla="*/ 384386 h 1621926"/>
                <a:gd name="csX186" fmla="*/ 298091 w 1667008"/>
                <a:gd name="csY186" fmla="*/ 349867 h 1621926"/>
                <a:gd name="csX187" fmla="*/ 366945 w 1667008"/>
                <a:gd name="csY187" fmla="*/ 324685 h 1621926"/>
                <a:gd name="csX188" fmla="*/ 412793 w 1667008"/>
                <a:gd name="csY188" fmla="*/ 300505 h 1621926"/>
                <a:gd name="csX189" fmla="*/ 540665 w 1667008"/>
                <a:gd name="csY189" fmla="*/ 179936 h 16219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</a:cxnLst>
              <a:rect l="l" t="t" r="r" b="b"/>
              <a:pathLst>
                <a:path w="1667008" h="1621926">
                  <a:moveTo>
                    <a:pt x="619189" y="131242"/>
                  </a:moveTo>
                  <a:lnTo>
                    <a:pt x="633360" y="145917"/>
                  </a:lnTo>
                  <a:lnTo>
                    <a:pt x="670704" y="152087"/>
                  </a:lnTo>
                  <a:lnTo>
                    <a:pt x="689543" y="170097"/>
                  </a:lnTo>
                  <a:lnTo>
                    <a:pt x="743226" y="186106"/>
                  </a:lnTo>
                  <a:lnTo>
                    <a:pt x="782405" y="227964"/>
                  </a:lnTo>
                  <a:lnTo>
                    <a:pt x="782905" y="241638"/>
                  </a:lnTo>
                  <a:lnTo>
                    <a:pt x="756230" y="257147"/>
                  </a:lnTo>
                  <a:lnTo>
                    <a:pt x="757231" y="318682"/>
                  </a:lnTo>
                  <a:lnTo>
                    <a:pt x="767734" y="355537"/>
                  </a:lnTo>
                  <a:lnTo>
                    <a:pt x="793909" y="360539"/>
                  </a:lnTo>
                  <a:lnTo>
                    <a:pt x="811080" y="356203"/>
                  </a:lnTo>
                  <a:lnTo>
                    <a:pt x="882436" y="295669"/>
                  </a:lnTo>
                  <a:lnTo>
                    <a:pt x="936953" y="269487"/>
                  </a:lnTo>
                  <a:lnTo>
                    <a:pt x="977632" y="258481"/>
                  </a:lnTo>
                  <a:lnTo>
                    <a:pt x="1007474" y="242138"/>
                  </a:lnTo>
                  <a:lnTo>
                    <a:pt x="1016309" y="242472"/>
                  </a:lnTo>
                  <a:lnTo>
                    <a:pt x="1021312" y="247975"/>
                  </a:lnTo>
                  <a:lnTo>
                    <a:pt x="1022478" y="283162"/>
                  </a:lnTo>
                  <a:lnTo>
                    <a:pt x="1028147" y="299171"/>
                  </a:lnTo>
                  <a:lnTo>
                    <a:pt x="1036483" y="303006"/>
                  </a:lnTo>
                  <a:lnTo>
                    <a:pt x="1056155" y="298004"/>
                  </a:lnTo>
                  <a:lnTo>
                    <a:pt x="1068826" y="281994"/>
                  </a:lnTo>
                  <a:lnTo>
                    <a:pt x="1083497" y="273323"/>
                  </a:lnTo>
                  <a:lnTo>
                    <a:pt x="1084497" y="239804"/>
                  </a:lnTo>
                  <a:lnTo>
                    <a:pt x="1090666" y="222460"/>
                  </a:lnTo>
                  <a:lnTo>
                    <a:pt x="1124343" y="195278"/>
                  </a:lnTo>
                  <a:lnTo>
                    <a:pt x="1134513" y="179603"/>
                  </a:lnTo>
                  <a:lnTo>
                    <a:pt x="1136513" y="156923"/>
                  </a:lnTo>
                  <a:lnTo>
                    <a:pt x="1122343" y="113231"/>
                  </a:lnTo>
                  <a:lnTo>
                    <a:pt x="1126010" y="87550"/>
                  </a:lnTo>
                  <a:lnTo>
                    <a:pt x="1149683" y="60368"/>
                  </a:lnTo>
                  <a:lnTo>
                    <a:pt x="1180694" y="38856"/>
                  </a:lnTo>
                  <a:lnTo>
                    <a:pt x="1198032" y="16009"/>
                  </a:lnTo>
                  <a:lnTo>
                    <a:pt x="1214704" y="3502"/>
                  </a:lnTo>
                  <a:lnTo>
                    <a:pt x="1233710" y="0"/>
                  </a:lnTo>
                  <a:lnTo>
                    <a:pt x="1296062" y="13841"/>
                  </a:lnTo>
                  <a:lnTo>
                    <a:pt x="1367917" y="8672"/>
                  </a:lnTo>
                  <a:lnTo>
                    <a:pt x="1383422" y="18344"/>
                  </a:lnTo>
                  <a:lnTo>
                    <a:pt x="1401094" y="48194"/>
                  </a:lnTo>
                  <a:lnTo>
                    <a:pt x="1416266" y="60868"/>
                  </a:lnTo>
                  <a:lnTo>
                    <a:pt x="1424101" y="61368"/>
                  </a:lnTo>
                  <a:lnTo>
                    <a:pt x="1424101" y="61368"/>
                  </a:lnTo>
                  <a:lnTo>
                    <a:pt x="1435938" y="77211"/>
                  </a:lnTo>
                  <a:lnTo>
                    <a:pt x="1441773" y="116066"/>
                  </a:lnTo>
                  <a:lnTo>
                    <a:pt x="1471782" y="155589"/>
                  </a:lnTo>
                  <a:lnTo>
                    <a:pt x="1496123" y="168930"/>
                  </a:lnTo>
                  <a:lnTo>
                    <a:pt x="1544305" y="169430"/>
                  </a:lnTo>
                  <a:lnTo>
                    <a:pt x="1589484" y="182938"/>
                  </a:lnTo>
                  <a:lnTo>
                    <a:pt x="1599821" y="191443"/>
                  </a:lnTo>
                  <a:lnTo>
                    <a:pt x="1612992" y="236969"/>
                  </a:lnTo>
                  <a:lnTo>
                    <a:pt x="1631498" y="270655"/>
                  </a:lnTo>
                  <a:lnTo>
                    <a:pt x="1646169" y="277158"/>
                  </a:lnTo>
                  <a:lnTo>
                    <a:pt x="1660506" y="277158"/>
                  </a:lnTo>
                  <a:lnTo>
                    <a:pt x="1660506" y="277158"/>
                  </a:lnTo>
                  <a:lnTo>
                    <a:pt x="1667008" y="285997"/>
                  </a:lnTo>
                  <a:lnTo>
                    <a:pt x="1663007" y="300338"/>
                  </a:lnTo>
                  <a:lnTo>
                    <a:pt x="1626996" y="323351"/>
                  </a:lnTo>
                  <a:lnTo>
                    <a:pt x="1592319" y="357037"/>
                  </a:lnTo>
                  <a:lnTo>
                    <a:pt x="1554474" y="413069"/>
                  </a:lnTo>
                  <a:lnTo>
                    <a:pt x="1535635" y="479274"/>
                  </a:lnTo>
                  <a:lnTo>
                    <a:pt x="1538970" y="493949"/>
                  </a:lnTo>
                  <a:lnTo>
                    <a:pt x="1553474" y="514961"/>
                  </a:lnTo>
                  <a:lnTo>
                    <a:pt x="1538469" y="540309"/>
                  </a:lnTo>
                  <a:lnTo>
                    <a:pt x="1509627" y="554984"/>
                  </a:lnTo>
                  <a:lnTo>
                    <a:pt x="1482452" y="556651"/>
                  </a:lnTo>
                  <a:lnTo>
                    <a:pt x="1445107" y="548480"/>
                  </a:lnTo>
                  <a:lnTo>
                    <a:pt x="1393092" y="565990"/>
                  </a:lnTo>
                  <a:lnTo>
                    <a:pt x="1323237" y="576996"/>
                  </a:lnTo>
                  <a:lnTo>
                    <a:pt x="1302731" y="590004"/>
                  </a:lnTo>
                  <a:lnTo>
                    <a:pt x="1287060" y="618353"/>
                  </a:lnTo>
                  <a:lnTo>
                    <a:pt x="1287225" y="636197"/>
                  </a:lnTo>
                  <a:lnTo>
                    <a:pt x="1292228" y="642867"/>
                  </a:lnTo>
                  <a:lnTo>
                    <a:pt x="1329239" y="671884"/>
                  </a:lnTo>
                  <a:lnTo>
                    <a:pt x="1340243" y="689727"/>
                  </a:lnTo>
                  <a:lnTo>
                    <a:pt x="1376587" y="708572"/>
                  </a:lnTo>
                  <a:lnTo>
                    <a:pt x="1385422" y="731084"/>
                  </a:lnTo>
                  <a:lnTo>
                    <a:pt x="1432771" y="735754"/>
                  </a:lnTo>
                  <a:lnTo>
                    <a:pt x="1480452" y="773108"/>
                  </a:lnTo>
                  <a:lnTo>
                    <a:pt x="1489955" y="784615"/>
                  </a:lnTo>
                  <a:lnTo>
                    <a:pt x="1491621" y="815966"/>
                  </a:lnTo>
                  <a:lnTo>
                    <a:pt x="1499624" y="831142"/>
                  </a:lnTo>
                  <a:lnTo>
                    <a:pt x="1579482" y="867329"/>
                  </a:lnTo>
                  <a:lnTo>
                    <a:pt x="1588818" y="884672"/>
                  </a:lnTo>
                  <a:lnTo>
                    <a:pt x="1590985" y="905184"/>
                  </a:lnTo>
                  <a:lnTo>
                    <a:pt x="1584650" y="917524"/>
                  </a:lnTo>
                  <a:lnTo>
                    <a:pt x="1556808" y="943372"/>
                  </a:lnTo>
                  <a:lnTo>
                    <a:pt x="1557976" y="958047"/>
                  </a:lnTo>
                  <a:lnTo>
                    <a:pt x="1557976" y="958047"/>
                  </a:lnTo>
                  <a:lnTo>
                    <a:pt x="1515962" y="968053"/>
                  </a:lnTo>
                  <a:lnTo>
                    <a:pt x="1468948" y="991566"/>
                  </a:lnTo>
                  <a:lnTo>
                    <a:pt x="1412764" y="1006742"/>
                  </a:lnTo>
                  <a:lnTo>
                    <a:pt x="1399760" y="1014746"/>
                  </a:lnTo>
                  <a:lnTo>
                    <a:pt x="1392925" y="1027253"/>
                  </a:lnTo>
                  <a:lnTo>
                    <a:pt x="1394758" y="1040928"/>
                  </a:lnTo>
                  <a:lnTo>
                    <a:pt x="1424767" y="1099628"/>
                  </a:lnTo>
                  <a:lnTo>
                    <a:pt x="1481619" y="1125643"/>
                  </a:lnTo>
                  <a:lnTo>
                    <a:pt x="1513795" y="1145988"/>
                  </a:lnTo>
                  <a:lnTo>
                    <a:pt x="1553641" y="1179340"/>
                  </a:lnTo>
                  <a:lnTo>
                    <a:pt x="1562810" y="1197184"/>
                  </a:lnTo>
                  <a:lnTo>
                    <a:pt x="1561810" y="1209191"/>
                  </a:lnTo>
                  <a:lnTo>
                    <a:pt x="1551640" y="1222031"/>
                  </a:lnTo>
                  <a:lnTo>
                    <a:pt x="1495123" y="1266557"/>
                  </a:lnTo>
                  <a:lnTo>
                    <a:pt x="1469781" y="1313751"/>
                  </a:lnTo>
                  <a:lnTo>
                    <a:pt x="1469781" y="1313751"/>
                  </a:lnTo>
                  <a:lnTo>
                    <a:pt x="1463113" y="1323756"/>
                  </a:lnTo>
                  <a:lnTo>
                    <a:pt x="1435771" y="1340599"/>
                  </a:lnTo>
                  <a:lnTo>
                    <a:pt x="1391091" y="1382623"/>
                  </a:lnTo>
                  <a:lnTo>
                    <a:pt x="1358414" y="1398132"/>
                  </a:lnTo>
                  <a:lnTo>
                    <a:pt x="1360415" y="1426148"/>
                  </a:lnTo>
                  <a:lnTo>
                    <a:pt x="1337741" y="1451829"/>
                  </a:lnTo>
                  <a:lnTo>
                    <a:pt x="1347411" y="1465838"/>
                  </a:lnTo>
                  <a:lnTo>
                    <a:pt x="1342076" y="1476343"/>
                  </a:lnTo>
                  <a:lnTo>
                    <a:pt x="1314234" y="1491019"/>
                  </a:lnTo>
                  <a:lnTo>
                    <a:pt x="1259885" y="1496188"/>
                  </a:lnTo>
                  <a:lnTo>
                    <a:pt x="1258217" y="1533209"/>
                  </a:lnTo>
                  <a:lnTo>
                    <a:pt x="1189863" y="1580236"/>
                  </a:lnTo>
                  <a:lnTo>
                    <a:pt x="1144349" y="1595745"/>
                  </a:lnTo>
                  <a:lnTo>
                    <a:pt x="1108004" y="1597746"/>
                  </a:lnTo>
                  <a:lnTo>
                    <a:pt x="1063991" y="1613922"/>
                  </a:lnTo>
                  <a:lnTo>
                    <a:pt x="1022312" y="1610253"/>
                  </a:lnTo>
                  <a:lnTo>
                    <a:pt x="965961" y="1621927"/>
                  </a:lnTo>
                  <a:lnTo>
                    <a:pt x="946122" y="1617091"/>
                  </a:lnTo>
                  <a:lnTo>
                    <a:pt x="939286" y="1606584"/>
                  </a:lnTo>
                  <a:lnTo>
                    <a:pt x="938786" y="1557557"/>
                  </a:lnTo>
                  <a:lnTo>
                    <a:pt x="930117" y="1535711"/>
                  </a:lnTo>
                  <a:lnTo>
                    <a:pt x="814749" y="1455165"/>
                  </a:lnTo>
                  <a:lnTo>
                    <a:pt x="779571" y="1444992"/>
                  </a:lnTo>
                  <a:lnTo>
                    <a:pt x="681874" y="1451162"/>
                  </a:lnTo>
                  <a:lnTo>
                    <a:pt x="640362" y="1435320"/>
                  </a:lnTo>
                  <a:lnTo>
                    <a:pt x="640362" y="1435320"/>
                  </a:lnTo>
                  <a:lnTo>
                    <a:pt x="606518" y="1412474"/>
                  </a:lnTo>
                  <a:lnTo>
                    <a:pt x="556670" y="1356108"/>
                  </a:lnTo>
                  <a:lnTo>
                    <a:pt x="477479" y="1359944"/>
                  </a:lnTo>
                  <a:lnTo>
                    <a:pt x="334602" y="1382290"/>
                  </a:lnTo>
                  <a:lnTo>
                    <a:pt x="289922" y="1373785"/>
                  </a:lnTo>
                  <a:lnTo>
                    <a:pt x="273250" y="1367114"/>
                  </a:lnTo>
                  <a:lnTo>
                    <a:pt x="264581" y="1351272"/>
                  </a:lnTo>
                  <a:lnTo>
                    <a:pt x="269415" y="1327092"/>
                  </a:lnTo>
                  <a:lnTo>
                    <a:pt x="279419" y="1315752"/>
                  </a:lnTo>
                  <a:lnTo>
                    <a:pt x="279419" y="1315752"/>
                  </a:lnTo>
                  <a:lnTo>
                    <a:pt x="325099" y="1301577"/>
                  </a:lnTo>
                  <a:lnTo>
                    <a:pt x="335769" y="1292071"/>
                  </a:lnTo>
                  <a:lnTo>
                    <a:pt x="336770" y="1281399"/>
                  </a:lnTo>
                  <a:lnTo>
                    <a:pt x="293589" y="1233872"/>
                  </a:lnTo>
                  <a:lnTo>
                    <a:pt x="293589" y="1221531"/>
                  </a:lnTo>
                  <a:lnTo>
                    <a:pt x="311762" y="1178340"/>
                  </a:lnTo>
                  <a:lnTo>
                    <a:pt x="304093" y="1159329"/>
                  </a:lnTo>
                  <a:lnTo>
                    <a:pt x="294756" y="1151992"/>
                  </a:lnTo>
                  <a:lnTo>
                    <a:pt x="254244" y="1141819"/>
                  </a:lnTo>
                  <a:lnTo>
                    <a:pt x="219233" y="1124643"/>
                  </a:lnTo>
                  <a:lnTo>
                    <a:pt x="201394" y="1107133"/>
                  </a:lnTo>
                  <a:lnTo>
                    <a:pt x="199228" y="1082952"/>
                  </a:lnTo>
                  <a:lnTo>
                    <a:pt x="224568" y="1041595"/>
                  </a:lnTo>
                  <a:lnTo>
                    <a:pt x="222401" y="1018082"/>
                  </a:lnTo>
                  <a:lnTo>
                    <a:pt x="211897" y="996403"/>
                  </a:lnTo>
                  <a:lnTo>
                    <a:pt x="184722" y="979560"/>
                  </a:lnTo>
                  <a:lnTo>
                    <a:pt x="119369" y="960549"/>
                  </a:lnTo>
                  <a:lnTo>
                    <a:pt x="103031" y="941038"/>
                  </a:lnTo>
                  <a:lnTo>
                    <a:pt x="80024" y="944873"/>
                  </a:lnTo>
                  <a:lnTo>
                    <a:pt x="36678" y="938870"/>
                  </a:lnTo>
                  <a:lnTo>
                    <a:pt x="0" y="945040"/>
                  </a:lnTo>
                  <a:lnTo>
                    <a:pt x="6335" y="890008"/>
                  </a:lnTo>
                  <a:lnTo>
                    <a:pt x="26508" y="862493"/>
                  </a:lnTo>
                  <a:lnTo>
                    <a:pt x="59185" y="844649"/>
                  </a:lnTo>
                  <a:lnTo>
                    <a:pt x="59185" y="844649"/>
                  </a:lnTo>
                  <a:lnTo>
                    <a:pt x="136375" y="852987"/>
                  </a:lnTo>
                  <a:lnTo>
                    <a:pt x="149879" y="848985"/>
                  </a:lnTo>
                  <a:lnTo>
                    <a:pt x="278918" y="771941"/>
                  </a:lnTo>
                  <a:lnTo>
                    <a:pt x="294090" y="757433"/>
                  </a:lnTo>
                  <a:lnTo>
                    <a:pt x="309927" y="728083"/>
                  </a:lnTo>
                  <a:lnTo>
                    <a:pt x="312762" y="702568"/>
                  </a:lnTo>
                  <a:lnTo>
                    <a:pt x="307594" y="687726"/>
                  </a:lnTo>
                  <a:lnTo>
                    <a:pt x="243741" y="678388"/>
                  </a:lnTo>
                  <a:lnTo>
                    <a:pt x="200228" y="686892"/>
                  </a:lnTo>
                  <a:lnTo>
                    <a:pt x="182389" y="676053"/>
                  </a:lnTo>
                  <a:lnTo>
                    <a:pt x="174720" y="661044"/>
                  </a:lnTo>
                  <a:lnTo>
                    <a:pt x="184556" y="619687"/>
                  </a:lnTo>
                  <a:lnTo>
                    <a:pt x="205062" y="589670"/>
                  </a:lnTo>
                  <a:lnTo>
                    <a:pt x="219900" y="526801"/>
                  </a:lnTo>
                  <a:lnTo>
                    <a:pt x="219067" y="510125"/>
                  </a:lnTo>
                  <a:lnTo>
                    <a:pt x="209564" y="495450"/>
                  </a:lnTo>
                  <a:lnTo>
                    <a:pt x="206396" y="479607"/>
                  </a:lnTo>
                  <a:lnTo>
                    <a:pt x="231571" y="409067"/>
                  </a:lnTo>
                  <a:lnTo>
                    <a:pt x="232737" y="384386"/>
                  </a:lnTo>
                  <a:lnTo>
                    <a:pt x="232737" y="384386"/>
                  </a:lnTo>
                  <a:lnTo>
                    <a:pt x="298091" y="349867"/>
                  </a:lnTo>
                  <a:lnTo>
                    <a:pt x="366945" y="324685"/>
                  </a:lnTo>
                  <a:lnTo>
                    <a:pt x="412793" y="300505"/>
                  </a:lnTo>
                  <a:lnTo>
                    <a:pt x="540665" y="1799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1" name="Serbest Form 40">
              <a:extLst>
                <a:ext uri="{FF2B5EF4-FFF2-40B4-BE49-F238E27FC236}">
                  <a16:creationId xmlns:a16="http://schemas.microsoft.com/office/drawing/2014/main" id="{4B1393C9-9435-AB17-A017-9DD3EE4F860A}"/>
                </a:ext>
              </a:extLst>
            </p:cNvPr>
            <p:cNvSpPr/>
            <p:nvPr/>
          </p:nvSpPr>
          <p:spPr>
            <a:xfrm>
              <a:off x="5537312" y="4478824"/>
              <a:ext cx="1414098" cy="994901"/>
            </a:xfrm>
            <a:custGeom>
              <a:avLst/>
              <a:gdLst>
                <a:gd name="csX0" fmla="*/ 562005 w 1414098"/>
                <a:gd name="csY0" fmla="*/ 13508 h 994901"/>
                <a:gd name="csX1" fmla="*/ 573342 w 1414098"/>
                <a:gd name="csY1" fmla="*/ 48695 h 994901"/>
                <a:gd name="csX2" fmla="*/ 569674 w 1414098"/>
                <a:gd name="csY2" fmla="*/ 66038 h 994901"/>
                <a:gd name="csX3" fmla="*/ 579343 w 1414098"/>
                <a:gd name="csY3" fmla="*/ 75710 h 994901"/>
                <a:gd name="csX4" fmla="*/ 576009 w 1414098"/>
                <a:gd name="csY4" fmla="*/ 81547 h 994901"/>
                <a:gd name="csX5" fmla="*/ 579510 w 1414098"/>
                <a:gd name="csY5" fmla="*/ 92553 h 994901"/>
                <a:gd name="csX6" fmla="*/ 600850 w 1414098"/>
                <a:gd name="csY6" fmla="*/ 106227 h 994901"/>
                <a:gd name="csX7" fmla="*/ 608019 w 1414098"/>
                <a:gd name="csY7" fmla="*/ 102058 h 994901"/>
                <a:gd name="csX8" fmla="*/ 617689 w 1414098"/>
                <a:gd name="csY8" fmla="*/ 114899 h 994901"/>
                <a:gd name="csX9" fmla="*/ 636861 w 1414098"/>
                <a:gd name="csY9" fmla="*/ 122737 h 994901"/>
                <a:gd name="csX10" fmla="*/ 646697 w 1414098"/>
                <a:gd name="csY10" fmla="*/ 118568 h 994901"/>
                <a:gd name="csX11" fmla="*/ 689711 w 1414098"/>
                <a:gd name="csY11" fmla="*/ 124404 h 994901"/>
                <a:gd name="csX12" fmla="*/ 690044 w 1414098"/>
                <a:gd name="csY12" fmla="*/ 114065 h 994901"/>
                <a:gd name="csX13" fmla="*/ 696546 w 1414098"/>
                <a:gd name="csY13" fmla="*/ 107895 h 994901"/>
                <a:gd name="csX14" fmla="*/ 714051 w 1414098"/>
                <a:gd name="csY14" fmla="*/ 101058 h 994901"/>
                <a:gd name="csX15" fmla="*/ 729723 w 1414098"/>
                <a:gd name="csY15" fmla="*/ 104393 h 994901"/>
                <a:gd name="csX16" fmla="*/ 740893 w 1414098"/>
                <a:gd name="csY16" fmla="*/ 96722 h 994901"/>
                <a:gd name="csX17" fmla="*/ 746728 w 1414098"/>
                <a:gd name="csY17" fmla="*/ 101558 h 994901"/>
                <a:gd name="csX18" fmla="*/ 758565 w 1414098"/>
                <a:gd name="csY18" fmla="*/ 84048 h 994901"/>
                <a:gd name="csX19" fmla="*/ 765067 w 1414098"/>
                <a:gd name="csY19" fmla="*/ 90051 h 994901"/>
                <a:gd name="csX20" fmla="*/ 781405 w 1414098"/>
                <a:gd name="csY20" fmla="*/ 89885 h 994901"/>
                <a:gd name="csX21" fmla="*/ 791075 w 1414098"/>
                <a:gd name="csY21" fmla="*/ 102725 h 994901"/>
                <a:gd name="csX22" fmla="*/ 813415 w 1414098"/>
                <a:gd name="csY22" fmla="*/ 106394 h 994901"/>
                <a:gd name="csX23" fmla="*/ 828586 w 1414098"/>
                <a:gd name="csY23" fmla="*/ 96889 h 994901"/>
                <a:gd name="csX24" fmla="*/ 864264 w 1414098"/>
                <a:gd name="csY24" fmla="*/ 91886 h 994901"/>
                <a:gd name="csX25" fmla="*/ 895607 w 1414098"/>
                <a:gd name="csY25" fmla="*/ 96055 h 994901"/>
                <a:gd name="csX26" fmla="*/ 913946 w 1414098"/>
                <a:gd name="csY26" fmla="*/ 106728 h 994901"/>
                <a:gd name="csX27" fmla="*/ 949457 w 1414098"/>
                <a:gd name="csY27" fmla="*/ 91886 h 994901"/>
                <a:gd name="csX28" fmla="*/ 974297 w 1414098"/>
                <a:gd name="csY28" fmla="*/ 107395 h 994901"/>
                <a:gd name="csX29" fmla="*/ 964795 w 1414098"/>
                <a:gd name="csY29" fmla="*/ 113732 h 994901"/>
                <a:gd name="csX30" fmla="*/ 959793 w 1414098"/>
                <a:gd name="csY30" fmla="*/ 111230 h 994901"/>
                <a:gd name="csX31" fmla="*/ 946956 w 1414098"/>
                <a:gd name="csY31" fmla="*/ 116233 h 994901"/>
                <a:gd name="csX32" fmla="*/ 956459 w 1414098"/>
                <a:gd name="csY32" fmla="*/ 133410 h 994901"/>
                <a:gd name="csX33" fmla="*/ 964628 w 1414098"/>
                <a:gd name="csY33" fmla="*/ 127740 h 994901"/>
                <a:gd name="csX34" fmla="*/ 979466 w 1414098"/>
                <a:gd name="csY34" fmla="*/ 129908 h 994901"/>
                <a:gd name="csX35" fmla="*/ 992303 w 1414098"/>
                <a:gd name="csY35" fmla="*/ 122904 h 994901"/>
                <a:gd name="csX36" fmla="*/ 998805 w 1414098"/>
                <a:gd name="csY36" fmla="*/ 109229 h 994901"/>
                <a:gd name="csX37" fmla="*/ 1027647 w 1414098"/>
                <a:gd name="csY37" fmla="*/ 130408 h 994901"/>
                <a:gd name="csX38" fmla="*/ 1051154 w 1414098"/>
                <a:gd name="csY38" fmla="*/ 114399 h 994901"/>
                <a:gd name="csX39" fmla="*/ 1109339 w 1414098"/>
                <a:gd name="csY39" fmla="*/ 127239 h 994901"/>
                <a:gd name="csX40" fmla="*/ 1142015 w 1414098"/>
                <a:gd name="csY40" fmla="*/ 100724 h 994901"/>
                <a:gd name="csX41" fmla="*/ 1135513 w 1414098"/>
                <a:gd name="csY41" fmla="*/ 138579 h 994901"/>
                <a:gd name="csX42" fmla="*/ 1144016 w 1414098"/>
                <a:gd name="csY42" fmla="*/ 142081 h 994901"/>
                <a:gd name="csX43" fmla="*/ 1161188 w 1414098"/>
                <a:gd name="csY43" fmla="*/ 129741 h 994901"/>
                <a:gd name="csX44" fmla="*/ 1169190 w 1414098"/>
                <a:gd name="csY44" fmla="*/ 131075 h 994901"/>
                <a:gd name="csX45" fmla="*/ 1158187 w 1414098"/>
                <a:gd name="csY45" fmla="*/ 162593 h 994901"/>
                <a:gd name="csX46" fmla="*/ 1165856 w 1414098"/>
                <a:gd name="csY46" fmla="*/ 174933 h 994901"/>
                <a:gd name="csX47" fmla="*/ 1177526 w 1414098"/>
                <a:gd name="csY47" fmla="*/ 179436 h 994901"/>
                <a:gd name="csX48" fmla="*/ 1187029 w 1414098"/>
                <a:gd name="csY48" fmla="*/ 175767 h 994901"/>
                <a:gd name="csX49" fmla="*/ 1189030 w 1414098"/>
                <a:gd name="csY49" fmla="*/ 207952 h 994901"/>
                <a:gd name="csX50" fmla="*/ 1207535 w 1414098"/>
                <a:gd name="csY50" fmla="*/ 226796 h 994901"/>
                <a:gd name="csX51" fmla="*/ 1210703 w 1414098"/>
                <a:gd name="csY51" fmla="*/ 239137 h 994901"/>
                <a:gd name="csX52" fmla="*/ 1234210 w 1414098"/>
                <a:gd name="csY52" fmla="*/ 259482 h 994901"/>
                <a:gd name="csX53" fmla="*/ 1271221 w 1414098"/>
                <a:gd name="csY53" fmla="*/ 253812 h 994901"/>
                <a:gd name="csX54" fmla="*/ 1272388 w 1414098"/>
                <a:gd name="csY54" fmla="*/ 260315 h 994901"/>
                <a:gd name="csX55" fmla="*/ 1280557 w 1414098"/>
                <a:gd name="csY55" fmla="*/ 263817 h 994901"/>
                <a:gd name="csX56" fmla="*/ 1261885 w 1414098"/>
                <a:gd name="csY56" fmla="*/ 277158 h 994901"/>
                <a:gd name="csX57" fmla="*/ 1266053 w 1414098"/>
                <a:gd name="csY57" fmla="*/ 283662 h 994901"/>
                <a:gd name="csX58" fmla="*/ 1276056 w 1414098"/>
                <a:gd name="csY58" fmla="*/ 279326 h 994901"/>
                <a:gd name="csX59" fmla="*/ 1279724 w 1414098"/>
                <a:gd name="csY59" fmla="*/ 282995 h 994901"/>
                <a:gd name="csX60" fmla="*/ 1278890 w 1414098"/>
                <a:gd name="csY60" fmla="*/ 277659 h 994901"/>
                <a:gd name="csX61" fmla="*/ 1286226 w 1414098"/>
                <a:gd name="csY61" fmla="*/ 275324 h 994901"/>
                <a:gd name="csX62" fmla="*/ 1287560 w 1414098"/>
                <a:gd name="csY62" fmla="*/ 280160 h 994901"/>
                <a:gd name="csX63" fmla="*/ 1299563 w 1414098"/>
                <a:gd name="csY63" fmla="*/ 278326 h 994901"/>
                <a:gd name="csX64" fmla="*/ 1279057 w 1414098"/>
                <a:gd name="csY64" fmla="*/ 296336 h 994901"/>
                <a:gd name="csX65" fmla="*/ 1251882 w 1414098"/>
                <a:gd name="csY65" fmla="*/ 359372 h 994901"/>
                <a:gd name="csX66" fmla="*/ 1251715 w 1414098"/>
                <a:gd name="csY66" fmla="*/ 373047 h 994901"/>
                <a:gd name="csX67" fmla="*/ 1295896 w 1414098"/>
                <a:gd name="csY67" fmla="*/ 434748 h 994901"/>
                <a:gd name="csX68" fmla="*/ 1319069 w 1414098"/>
                <a:gd name="csY68" fmla="*/ 527802 h 994901"/>
                <a:gd name="csX69" fmla="*/ 1335574 w 1414098"/>
                <a:gd name="csY69" fmla="*/ 555984 h 994901"/>
                <a:gd name="csX70" fmla="*/ 1350412 w 1414098"/>
                <a:gd name="csY70" fmla="*/ 560320 h 994901"/>
                <a:gd name="csX71" fmla="*/ 1344077 w 1414098"/>
                <a:gd name="csY71" fmla="*/ 583500 h 994901"/>
                <a:gd name="csX72" fmla="*/ 1353246 w 1414098"/>
                <a:gd name="csY72" fmla="*/ 591171 h 994901"/>
                <a:gd name="csX73" fmla="*/ 1366417 w 1414098"/>
                <a:gd name="csY73" fmla="*/ 588003 h 994901"/>
                <a:gd name="csX74" fmla="*/ 1372086 w 1414098"/>
                <a:gd name="csY74" fmla="*/ 593506 h 994901"/>
                <a:gd name="csX75" fmla="*/ 1360415 w 1414098"/>
                <a:gd name="csY75" fmla="*/ 610682 h 994901"/>
                <a:gd name="csX76" fmla="*/ 1367918 w 1414098"/>
                <a:gd name="csY76" fmla="*/ 639532 h 994901"/>
                <a:gd name="csX77" fmla="*/ 1362583 w 1414098"/>
                <a:gd name="csY77" fmla="*/ 642701 h 994901"/>
                <a:gd name="csX78" fmla="*/ 1365750 w 1414098"/>
                <a:gd name="csY78" fmla="*/ 647703 h 994901"/>
                <a:gd name="csX79" fmla="*/ 1360915 w 1414098"/>
                <a:gd name="csY79" fmla="*/ 650372 h 994901"/>
                <a:gd name="csX80" fmla="*/ 1360915 w 1414098"/>
                <a:gd name="csY80" fmla="*/ 661378 h 994901"/>
                <a:gd name="csX81" fmla="*/ 1376420 w 1414098"/>
                <a:gd name="csY81" fmla="*/ 676720 h 994901"/>
                <a:gd name="csX82" fmla="*/ 1378420 w 1414098"/>
                <a:gd name="csY82" fmla="*/ 686559 h 994901"/>
                <a:gd name="csX83" fmla="*/ 1367418 w 1414098"/>
                <a:gd name="csY83" fmla="*/ 689561 h 994901"/>
                <a:gd name="csX84" fmla="*/ 1365750 w 1414098"/>
                <a:gd name="csY84" fmla="*/ 711573 h 994901"/>
                <a:gd name="csX85" fmla="*/ 1411931 w 1414098"/>
                <a:gd name="csY85" fmla="*/ 730751 h 994901"/>
                <a:gd name="csX86" fmla="*/ 1414098 w 1414098"/>
                <a:gd name="csY86" fmla="*/ 748761 h 994901"/>
                <a:gd name="csX87" fmla="*/ 1404762 w 1414098"/>
                <a:gd name="csY87" fmla="*/ 767939 h 994901"/>
                <a:gd name="csX88" fmla="*/ 1376920 w 1414098"/>
                <a:gd name="csY88" fmla="*/ 782114 h 994901"/>
                <a:gd name="csX89" fmla="*/ 1334741 w 1414098"/>
                <a:gd name="csY89" fmla="*/ 842982 h 994901"/>
                <a:gd name="csX90" fmla="*/ 1310733 w 1414098"/>
                <a:gd name="csY90" fmla="*/ 861992 h 994901"/>
                <a:gd name="csX91" fmla="*/ 1305065 w 1414098"/>
                <a:gd name="csY91" fmla="*/ 903850 h 994901"/>
                <a:gd name="csX92" fmla="*/ 1305065 w 1414098"/>
                <a:gd name="csY92" fmla="*/ 903850 h 994901"/>
                <a:gd name="csX93" fmla="*/ 1292228 w 1414098"/>
                <a:gd name="csY93" fmla="*/ 918358 h 994901"/>
                <a:gd name="csX94" fmla="*/ 1268554 w 1414098"/>
                <a:gd name="csY94" fmla="*/ 914523 h 994901"/>
                <a:gd name="csX95" fmla="*/ 1249881 w 1414098"/>
                <a:gd name="csY95" fmla="*/ 921026 h 994901"/>
                <a:gd name="csX96" fmla="*/ 1238878 w 1414098"/>
                <a:gd name="csY96" fmla="*/ 948875 h 994901"/>
                <a:gd name="csX97" fmla="*/ 1220373 w 1414098"/>
                <a:gd name="csY97" fmla="*/ 965552 h 994901"/>
                <a:gd name="csX98" fmla="*/ 1191530 w 1414098"/>
                <a:gd name="csY98" fmla="*/ 971222 h 994901"/>
                <a:gd name="csX99" fmla="*/ 1155019 w 1414098"/>
                <a:gd name="csY99" fmla="*/ 970721 h 994901"/>
                <a:gd name="csX100" fmla="*/ 1111506 w 1414098"/>
                <a:gd name="csY100" fmla="*/ 983896 h 994901"/>
                <a:gd name="csX101" fmla="*/ 1093000 w 1414098"/>
                <a:gd name="csY101" fmla="*/ 982561 h 994901"/>
                <a:gd name="csX102" fmla="*/ 1093000 w 1414098"/>
                <a:gd name="csY102" fmla="*/ 982561 h 994901"/>
                <a:gd name="csX103" fmla="*/ 1081997 w 1414098"/>
                <a:gd name="csY103" fmla="*/ 976224 h 994901"/>
                <a:gd name="csX104" fmla="*/ 1063491 w 1414098"/>
                <a:gd name="csY104" fmla="*/ 937369 h 994901"/>
                <a:gd name="csX105" fmla="*/ 1046986 w 1414098"/>
                <a:gd name="csY105" fmla="*/ 928864 h 994901"/>
                <a:gd name="csX106" fmla="*/ 1020812 w 1414098"/>
                <a:gd name="csY106" fmla="*/ 928864 h 994901"/>
                <a:gd name="csX107" fmla="*/ 1005140 w 1414098"/>
                <a:gd name="csY107" fmla="*/ 921026 h 994901"/>
                <a:gd name="csX108" fmla="*/ 999805 w 1414098"/>
                <a:gd name="csY108" fmla="*/ 880837 h 994901"/>
                <a:gd name="csX109" fmla="*/ 994970 w 1414098"/>
                <a:gd name="csY109" fmla="*/ 873332 h 994901"/>
                <a:gd name="csX110" fmla="*/ 946122 w 1414098"/>
                <a:gd name="csY110" fmla="*/ 837812 h 994901"/>
                <a:gd name="csX111" fmla="*/ 920114 w 1414098"/>
                <a:gd name="csY111" fmla="*/ 803626 h 994901"/>
                <a:gd name="csX112" fmla="*/ 910444 w 1414098"/>
                <a:gd name="csY112" fmla="*/ 803793 h 994901"/>
                <a:gd name="csX113" fmla="*/ 887938 w 1414098"/>
                <a:gd name="csY113" fmla="*/ 818801 h 994901"/>
                <a:gd name="csX114" fmla="*/ 860596 w 1414098"/>
                <a:gd name="csY114" fmla="*/ 820469 h 994901"/>
                <a:gd name="csX115" fmla="*/ 796243 w 1414098"/>
                <a:gd name="csY115" fmla="*/ 775943 h 994901"/>
                <a:gd name="csX116" fmla="*/ 786907 w 1414098"/>
                <a:gd name="csY116" fmla="*/ 777278 h 994901"/>
                <a:gd name="csX117" fmla="*/ 772903 w 1414098"/>
                <a:gd name="csY117" fmla="*/ 791286 h 994901"/>
                <a:gd name="csX118" fmla="*/ 756898 w 1414098"/>
                <a:gd name="csY118" fmla="*/ 819468 h 994901"/>
                <a:gd name="csX119" fmla="*/ 753063 w 1414098"/>
                <a:gd name="csY119" fmla="*/ 843148 h 994901"/>
                <a:gd name="csX120" fmla="*/ 727722 w 1414098"/>
                <a:gd name="csY120" fmla="*/ 844316 h 994901"/>
                <a:gd name="csX121" fmla="*/ 720387 w 1414098"/>
                <a:gd name="csY121" fmla="*/ 848818 h 994901"/>
                <a:gd name="csX122" fmla="*/ 711050 w 1414098"/>
                <a:gd name="csY122" fmla="*/ 875500 h 994901"/>
                <a:gd name="csX123" fmla="*/ 657534 w 1414098"/>
                <a:gd name="csY123" fmla="*/ 852821 h 994901"/>
                <a:gd name="csX124" fmla="*/ 629025 w 1414098"/>
                <a:gd name="csY124" fmla="*/ 851153 h 994901"/>
                <a:gd name="csX125" fmla="*/ 616522 w 1414098"/>
                <a:gd name="csY125" fmla="*/ 855989 h 994901"/>
                <a:gd name="csX126" fmla="*/ 613521 w 1414098"/>
                <a:gd name="csY126" fmla="*/ 865828 h 994901"/>
                <a:gd name="csX127" fmla="*/ 620356 w 1414098"/>
                <a:gd name="csY127" fmla="*/ 875333 h 994901"/>
                <a:gd name="csX128" fmla="*/ 670538 w 1414098"/>
                <a:gd name="csY128" fmla="*/ 908853 h 994901"/>
                <a:gd name="csX129" fmla="*/ 668037 w 1414098"/>
                <a:gd name="csY129" fmla="*/ 924028 h 994901"/>
                <a:gd name="csX130" fmla="*/ 654366 w 1414098"/>
                <a:gd name="csY130" fmla="*/ 942372 h 994901"/>
                <a:gd name="csX131" fmla="*/ 638362 w 1414098"/>
                <a:gd name="csY131" fmla="*/ 945040 h 994901"/>
                <a:gd name="csX132" fmla="*/ 592014 w 1414098"/>
                <a:gd name="csY132" fmla="*/ 933533 h 994901"/>
                <a:gd name="csX133" fmla="*/ 518992 w 1414098"/>
                <a:gd name="csY133" fmla="*/ 927697 h 994901"/>
                <a:gd name="csX134" fmla="*/ 504154 w 1414098"/>
                <a:gd name="csY134" fmla="*/ 939537 h 994901"/>
                <a:gd name="csX135" fmla="*/ 500319 w 1414098"/>
                <a:gd name="csY135" fmla="*/ 988398 h 994901"/>
                <a:gd name="csX136" fmla="*/ 490316 w 1414098"/>
                <a:gd name="csY136" fmla="*/ 994902 h 994901"/>
                <a:gd name="csX137" fmla="*/ 481480 w 1414098"/>
                <a:gd name="csY137" fmla="*/ 991567 h 994901"/>
                <a:gd name="csX138" fmla="*/ 460140 w 1414098"/>
                <a:gd name="csY138" fmla="*/ 961549 h 994901"/>
                <a:gd name="csX139" fmla="*/ 436633 w 1414098"/>
                <a:gd name="csY139" fmla="*/ 940371 h 994901"/>
                <a:gd name="csX140" fmla="*/ 388952 w 1414098"/>
                <a:gd name="csY140" fmla="*/ 917691 h 994901"/>
                <a:gd name="csX141" fmla="*/ 381450 w 1414098"/>
                <a:gd name="csY141" fmla="*/ 885173 h 994901"/>
                <a:gd name="csX142" fmla="*/ 354775 w 1414098"/>
                <a:gd name="csY142" fmla="*/ 835477 h 994901"/>
                <a:gd name="csX143" fmla="*/ 326100 w 1414098"/>
                <a:gd name="csY143" fmla="*/ 822136 h 994901"/>
                <a:gd name="csX144" fmla="*/ 300925 w 1414098"/>
                <a:gd name="csY144" fmla="*/ 825638 h 994901"/>
                <a:gd name="csX145" fmla="*/ 300925 w 1414098"/>
                <a:gd name="csY145" fmla="*/ 825638 h 994901"/>
                <a:gd name="csX146" fmla="*/ 282753 w 1414098"/>
                <a:gd name="csY146" fmla="*/ 830641 h 994901"/>
                <a:gd name="csX147" fmla="*/ 259913 w 1414098"/>
                <a:gd name="csY147" fmla="*/ 819468 h 994901"/>
                <a:gd name="csX148" fmla="*/ 254911 w 1414098"/>
                <a:gd name="csY148" fmla="*/ 803626 h 994901"/>
                <a:gd name="csX149" fmla="*/ 260079 w 1414098"/>
                <a:gd name="csY149" fmla="*/ 783448 h 994901"/>
                <a:gd name="csX150" fmla="*/ 255912 w 1414098"/>
                <a:gd name="csY150" fmla="*/ 770607 h 994901"/>
                <a:gd name="csX151" fmla="*/ 251243 w 1414098"/>
                <a:gd name="csY151" fmla="*/ 763937 h 994901"/>
                <a:gd name="csX152" fmla="*/ 233405 w 1414098"/>
                <a:gd name="csY152" fmla="*/ 756599 h 994901"/>
                <a:gd name="csX153" fmla="*/ 221068 w 1414098"/>
                <a:gd name="csY153" fmla="*/ 742257 h 994901"/>
                <a:gd name="csX154" fmla="*/ 221901 w 1414098"/>
                <a:gd name="csY154" fmla="*/ 723080 h 994901"/>
                <a:gd name="csX155" fmla="*/ 236406 w 1414098"/>
                <a:gd name="csY155" fmla="*/ 708405 h 994901"/>
                <a:gd name="csX156" fmla="*/ 224068 w 1414098"/>
                <a:gd name="csY156" fmla="*/ 647703 h 994901"/>
                <a:gd name="csX157" fmla="*/ 227069 w 1414098"/>
                <a:gd name="csY157" fmla="*/ 636197 h 994901"/>
                <a:gd name="csX158" fmla="*/ 242908 w 1414098"/>
                <a:gd name="csY158" fmla="*/ 616519 h 994901"/>
                <a:gd name="csX159" fmla="*/ 236739 w 1414098"/>
                <a:gd name="csY159" fmla="*/ 563822 h 994901"/>
                <a:gd name="csX160" fmla="*/ 228070 w 1414098"/>
                <a:gd name="csY160" fmla="*/ 543978 h 994901"/>
                <a:gd name="csX161" fmla="*/ 203896 w 1414098"/>
                <a:gd name="csY161" fmla="*/ 521631 h 994901"/>
                <a:gd name="csX162" fmla="*/ 151713 w 1414098"/>
                <a:gd name="csY162" fmla="*/ 503288 h 994901"/>
                <a:gd name="csX163" fmla="*/ 131540 w 1414098"/>
                <a:gd name="csY163" fmla="*/ 480775 h 994901"/>
                <a:gd name="csX164" fmla="*/ 129373 w 1414098"/>
                <a:gd name="csY164" fmla="*/ 471936 h 994901"/>
                <a:gd name="csX165" fmla="*/ 104198 w 1414098"/>
                <a:gd name="csY165" fmla="*/ 458762 h 994901"/>
                <a:gd name="csX166" fmla="*/ 103198 w 1414098"/>
                <a:gd name="csY166" fmla="*/ 445921 h 994901"/>
                <a:gd name="csX167" fmla="*/ 123371 w 1414098"/>
                <a:gd name="csY167" fmla="*/ 438417 h 994901"/>
                <a:gd name="csX168" fmla="*/ 125372 w 1414098"/>
                <a:gd name="csY168" fmla="*/ 432914 h 994901"/>
                <a:gd name="csX169" fmla="*/ 114535 w 1414098"/>
                <a:gd name="csY169" fmla="*/ 419573 h 994901"/>
                <a:gd name="csX170" fmla="*/ 86026 w 1414098"/>
                <a:gd name="csY170" fmla="*/ 418406 h 994901"/>
                <a:gd name="csX171" fmla="*/ 40012 w 1414098"/>
                <a:gd name="csY171" fmla="*/ 436749 h 994901"/>
                <a:gd name="csX172" fmla="*/ 0 w 1414098"/>
                <a:gd name="csY172" fmla="*/ 427077 h 994901"/>
                <a:gd name="csX173" fmla="*/ 0 w 1414098"/>
                <a:gd name="csY173" fmla="*/ 427077 h 994901"/>
                <a:gd name="csX174" fmla="*/ 19339 w 1414098"/>
                <a:gd name="csY174" fmla="*/ 362874 h 994901"/>
                <a:gd name="csX175" fmla="*/ 43513 w 1414098"/>
                <a:gd name="csY175" fmla="*/ 327020 h 994901"/>
                <a:gd name="csX176" fmla="*/ 75356 w 1414098"/>
                <a:gd name="csY176" fmla="*/ 293334 h 994901"/>
                <a:gd name="csX177" fmla="*/ 91361 w 1414098"/>
                <a:gd name="csY177" fmla="*/ 281327 h 994901"/>
                <a:gd name="csX178" fmla="*/ 149046 w 1414098"/>
                <a:gd name="csY178" fmla="*/ 281995 h 994901"/>
                <a:gd name="csX179" fmla="*/ 183389 w 1414098"/>
                <a:gd name="csY179" fmla="*/ 273656 h 994901"/>
                <a:gd name="csX180" fmla="*/ 203396 w 1414098"/>
                <a:gd name="csY180" fmla="*/ 248976 h 994901"/>
                <a:gd name="csX181" fmla="*/ 213565 w 1414098"/>
                <a:gd name="csY181" fmla="*/ 209620 h 994901"/>
                <a:gd name="csX182" fmla="*/ 230904 w 1414098"/>
                <a:gd name="csY182" fmla="*/ 192277 h 994901"/>
                <a:gd name="csX183" fmla="*/ 254244 w 1414098"/>
                <a:gd name="csY183" fmla="*/ 180270 h 994901"/>
                <a:gd name="csX184" fmla="*/ 268582 w 1414098"/>
                <a:gd name="csY184" fmla="*/ 150920 h 994901"/>
                <a:gd name="csX185" fmla="*/ 304426 w 1414098"/>
                <a:gd name="csY185" fmla="*/ 132742 h 994901"/>
                <a:gd name="csX186" fmla="*/ 316763 w 1414098"/>
                <a:gd name="csY186" fmla="*/ 109896 h 994901"/>
                <a:gd name="csX187" fmla="*/ 364111 w 1414098"/>
                <a:gd name="csY187" fmla="*/ 78712 h 994901"/>
                <a:gd name="csX188" fmla="*/ 395621 w 1414098"/>
                <a:gd name="csY188" fmla="*/ 40190 h 994901"/>
                <a:gd name="csX189" fmla="*/ 450971 w 1414098"/>
                <a:gd name="csY189" fmla="*/ 20012 h 994901"/>
                <a:gd name="csX190" fmla="*/ 450971 w 1414098"/>
                <a:gd name="csY190" fmla="*/ 20012 h 994901"/>
                <a:gd name="csX191" fmla="*/ 493651 w 1414098"/>
                <a:gd name="csY191" fmla="*/ 3836 h 994901"/>
                <a:gd name="csX192" fmla="*/ 528661 w 1414098"/>
                <a:gd name="csY192" fmla="*/ 0 h 994901"/>
                <a:gd name="csX193" fmla="*/ 545167 w 1414098"/>
                <a:gd name="csY193" fmla="*/ 2001 h 9949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</a:cxnLst>
              <a:rect l="l" t="t" r="r" b="b"/>
              <a:pathLst>
                <a:path w="1414098" h="994901">
                  <a:moveTo>
                    <a:pt x="562005" y="13508"/>
                  </a:moveTo>
                  <a:lnTo>
                    <a:pt x="573342" y="48695"/>
                  </a:lnTo>
                  <a:lnTo>
                    <a:pt x="569674" y="66038"/>
                  </a:lnTo>
                  <a:lnTo>
                    <a:pt x="579343" y="75710"/>
                  </a:lnTo>
                  <a:lnTo>
                    <a:pt x="576009" y="81547"/>
                  </a:lnTo>
                  <a:lnTo>
                    <a:pt x="579510" y="92553"/>
                  </a:lnTo>
                  <a:lnTo>
                    <a:pt x="600850" y="106227"/>
                  </a:lnTo>
                  <a:lnTo>
                    <a:pt x="608019" y="102058"/>
                  </a:lnTo>
                  <a:lnTo>
                    <a:pt x="617689" y="114899"/>
                  </a:lnTo>
                  <a:lnTo>
                    <a:pt x="636861" y="122737"/>
                  </a:lnTo>
                  <a:lnTo>
                    <a:pt x="646697" y="118568"/>
                  </a:lnTo>
                  <a:lnTo>
                    <a:pt x="689711" y="124404"/>
                  </a:lnTo>
                  <a:lnTo>
                    <a:pt x="690044" y="114065"/>
                  </a:lnTo>
                  <a:lnTo>
                    <a:pt x="696546" y="107895"/>
                  </a:lnTo>
                  <a:lnTo>
                    <a:pt x="714051" y="101058"/>
                  </a:lnTo>
                  <a:lnTo>
                    <a:pt x="729723" y="104393"/>
                  </a:lnTo>
                  <a:lnTo>
                    <a:pt x="740893" y="96722"/>
                  </a:lnTo>
                  <a:lnTo>
                    <a:pt x="746728" y="101558"/>
                  </a:lnTo>
                  <a:lnTo>
                    <a:pt x="758565" y="84048"/>
                  </a:lnTo>
                  <a:lnTo>
                    <a:pt x="765067" y="90051"/>
                  </a:lnTo>
                  <a:lnTo>
                    <a:pt x="781405" y="89885"/>
                  </a:lnTo>
                  <a:lnTo>
                    <a:pt x="791075" y="102725"/>
                  </a:lnTo>
                  <a:lnTo>
                    <a:pt x="813415" y="106394"/>
                  </a:lnTo>
                  <a:lnTo>
                    <a:pt x="828586" y="96889"/>
                  </a:lnTo>
                  <a:lnTo>
                    <a:pt x="864264" y="91886"/>
                  </a:lnTo>
                  <a:lnTo>
                    <a:pt x="895607" y="96055"/>
                  </a:lnTo>
                  <a:lnTo>
                    <a:pt x="913946" y="106728"/>
                  </a:lnTo>
                  <a:lnTo>
                    <a:pt x="949457" y="91886"/>
                  </a:lnTo>
                  <a:lnTo>
                    <a:pt x="974297" y="107395"/>
                  </a:lnTo>
                  <a:lnTo>
                    <a:pt x="964795" y="113732"/>
                  </a:lnTo>
                  <a:lnTo>
                    <a:pt x="959793" y="111230"/>
                  </a:lnTo>
                  <a:lnTo>
                    <a:pt x="946956" y="116233"/>
                  </a:lnTo>
                  <a:lnTo>
                    <a:pt x="956459" y="133410"/>
                  </a:lnTo>
                  <a:lnTo>
                    <a:pt x="964628" y="127740"/>
                  </a:lnTo>
                  <a:lnTo>
                    <a:pt x="979466" y="129908"/>
                  </a:lnTo>
                  <a:lnTo>
                    <a:pt x="992303" y="122904"/>
                  </a:lnTo>
                  <a:lnTo>
                    <a:pt x="998805" y="109229"/>
                  </a:lnTo>
                  <a:lnTo>
                    <a:pt x="1027647" y="130408"/>
                  </a:lnTo>
                  <a:lnTo>
                    <a:pt x="1051154" y="114399"/>
                  </a:lnTo>
                  <a:lnTo>
                    <a:pt x="1109339" y="127239"/>
                  </a:lnTo>
                  <a:lnTo>
                    <a:pt x="1142015" y="100724"/>
                  </a:lnTo>
                  <a:lnTo>
                    <a:pt x="1135513" y="138579"/>
                  </a:lnTo>
                  <a:lnTo>
                    <a:pt x="1144016" y="142081"/>
                  </a:lnTo>
                  <a:lnTo>
                    <a:pt x="1161188" y="129741"/>
                  </a:lnTo>
                  <a:lnTo>
                    <a:pt x="1169190" y="131075"/>
                  </a:lnTo>
                  <a:lnTo>
                    <a:pt x="1158187" y="162593"/>
                  </a:lnTo>
                  <a:lnTo>
                    <a:pt x="1165856" y="174933"/>
                  </a:lnTo>
                  <a:lnTo>
                    <a:pt x="1177526" y="179436"/>
                  </a:lnTo>
                  <a:lnTo>
                    <a:pt x="1187029" y="175767"/>
                  </a:lnTo>
                  <a:lnTo>
                    <a:pt x="1189030" y="207952"/>
                  </a:lnTo>
                  <a:lnTo>
                    <a:pt x="1207535" y="226796"/>
                  </a:lnTo>
                  <a:lnTo>
                    <a:pt x="1210703" y="239137"/>
                  </a:lnTo>
                  <a:lnTo>
                    <a:pt x="1234210" y="259482"/>
                  </a:lnTo>
                  <a:lnTo>
                    <a:pt x="1271221" y="253812"/>
                  </a:lnTo>
                  <a:lnTo>
                    <a:pt x="1272388" y="260315"/>
                  </a:lnTo>
                  <a:lnTo>
                    <a:pt x="1280557" y="263817"/>
                  </a:lnTo>
                  <a:lnTo>
                    <a:pt x="1261885" y="277158"/>
                  </a:lnTo>
                  <a:lnTo>
                    <a:pt x="1266053" y="283662"/>
                  </a:lnTo>
                  <a:lnTo>
                    <a:pt x="1276056" y="279326"/>
                  </a:lnTo>
                  <a:lnTo>
                    <a:pt x="1279724" y="282995"/>
                  </a:lnTo>
                  <a:lnTo>
                    <a:pt x="1278890" y="277659"/>
                  </a:lnTo>
                  <a:lnTo>
                    <a:pt x="1286226" y="275324"/>
                  </a:lnTo>
                  <a:lnTo>
                    <a:pt x="1287560" y="280160"/>
                  </a:lnTo>
                  <a:lnTo>
                    <a:pt x="1299563" y="278326"/>
                  </a:lnTo>
                  <a:lnTo>
                    <a:pt x="1279057" y="296336"/>
                  </a:lnTo>
                  <a:lnTo>
                    <a:pt x="1251882" y="359372"/>
                  </a:lnTo>
                  <a:lnTo>
                    <a:pt x="1251715" y="373047"/>
                  </a:lnTo>
                  <a:lnTo>
                    <a:pt x="1295896" y="434748"/>
                  </a:lnTo>
                  <a:lnTo>
                    <a:pt x="1319069" y="527802"/>
                  </a:lnTo>
                  <a:lnTo>
                    <a:pt x="1335574" y="555984"/>
                  </a:lnTo>
                  <a:lnTo>
                    <a:pt x="1350412" y="560320"/>
                  </a:lnTo>
                  <a:lnTo>
                    <a:pt x="1344077" y="583500"/>
                  </a:lnTo>
                  <a:lnTo>
                    <a:pt x="1353246" y="591171"/>
                  </a:lnTo>
                  <a:lnTo>
                    <a:pt x="1366417" y="588003"/>
                  </a:lnTo>
                  <a:lnTo>
                    <a:pt x="1372086" y="593506"/>
                  </a:lnTo>
                  <a:lnTo>
                    <a:pt x="1360415" y="610682"/>
                  </a:lnTo>
                  <a:lnTo>
                    <a:pt x="1367918" y="639532"/>
                  </a:lnTo>
                  <a:lnTo>
                    <a:pt x="1362583" y="642701"/>
                  </a:lnTo>
                  <a:lnTo>
                    <a:pt x="1365750" y="647703"/>
                  </a:lnTo>
                  <a:lnTo>
                    <a:pt x="1360915" y="650372"/>
                  </a:lnTo>
                  <a:lnTo>
                    <a:pt x="1360915" y="661378"/>
                  </a:lnTo>
                  <a:lnTo>
                    <a:pt x="1376420" y="676720"/>
                  </a:lnTo>
                  <a:lnTo>
                    <a:pt x="1378420" y="686559"/>
                  </a:lnTo>
                  <a:lnTo>
                    <a:pt x="1367418" y="689561"/>
                  </a:lnTo>
                  <a:lnTo>
                    <a:pt x="1365750" y="711573"/>
                  </a:lnTo>
                  <a:lnTo>
                    <a:pt x="1411931" y="730751"/>
                  </a:lnTo>
                  <a:lnTo>
                    <a:pt x="1414098" y="748761"/>
                  </a:lnTo>
                  <a:lnTo>
                    <a:pt x="1404762" y="767939"/>
                  </a:lnTo>
                  <a:lnTo>
                    <a:pt x="1376920" y="782114"/>
                  </a:lnTo>
                  <a:lnTo>
                    <a:pt x="1334741" y="842982"/>
                  </a:lnTo>
                  <a:lnTo>
                    <a:pt x="1310733" y="861992"/>
                  </a:lnTo>
                  <a:lnTo>
                    <a:pt x="1305065" y="903850"/>
                  </a:lnTo>
                  <a:lnTo>
                    <a:pt x="1305065" y="903850"/>
                  </a:lnTo>
                  <a:lnTo>
                    <a:pt x="1292228" y="918358"/>
                  </a:lnTo>
                  <a:lnTo>
                    <a:pt x="1268554" y="914523"/>
                  </a:lnTo>
                  <a:lnTo>
                    <a:pt x="1249881" y="921026"/>
                  </a:lnTo>
                  <a:lnTo>
                    <a:pt x="1238878" y="948875"/>
                  </a:lnTo>
                  <a:lnTo>
                    <a:pt x="1220373" y="965552"/>
                  </a:lnTo>
                  <a:lnTo>
                    <a:pt x="1191530" y="971222"/>
                  </a:lnTo>
                  <a:lnTo>
                    <a:pt x="1155019" y="970721"/>
                  </a:lnTo>
                  <a:lnTo>
                    <a:pt x="1111506" y="983896"/>
                  </a:lnTo>
                  <a:lnTo>
                    <a:pt x="1093000" y="982561"/>
                  </a:lnTo>
                  <a:lnTo>
                    <a:pt x="1093000" y="982561"/>
                  </a:lnTo>
                  <a:lnTo>
                    <a:pt x="1081997" y="976224"/>
                  </a:lnTo>
                  <a:lnTo>
                    <a:pt x="1063491" y="937369"/>
                  </a:lnTo>
                  <a:lnTo>
                    <a:pt x="1046986" y="928864"/>
                  </a:lnTo>
                  <a:lnTo>
                    <a:pt x="1020812" y="928864"/>
                  </a:lnTo>
                  <a:lnTo>
                    <a:pt x="1005140" y="921026"/>
                  </a:lnTo>
                  <a:lnTo>
                    <a:pt x="999805" y="880837"/>
                  </a:lnTo>
                  <a:lnTo>
                    <a:pt x="994970" y="873332"/>
                  </a:lnTo>
                  <a:lnTo>
                    <a:pt x="946122" y="837812"/>
                  </a:lnTo>
                  <a:lnTo>
                    <a:pt x="920114" y="803626"/>
                  </a:lnTo>
                  <a:lnTo>
                    <a:pt x="910444" y="803793"/>
                  </a:lnTo>
                  <a:lnTo>
                    <a:pt x="887938" y="818801"/>
                  </a:lnTo>
                  <a:lnTo>
                    <a:pt x="860596" y="820469"/>
                  </a:lnTo>
                  <a:lnTo>
                    <a:pt x="796243" y="775943"/>
                  </a:lnTo>
                  <a:lnTo>
                    <a:pt x="786907" y="777278"/>
                  </a:lnTo>
                  <a:lnTo>
                    <a:pt x="772903" y="791286"/>
                  </a:lnTo>
                  <a:lnTo>
                    <a:pt x="756898" y="819468"/>
                  </a:lnTo>
                  <a:lnTo>
                    <a:pt x="753063" y="843148"/>
                  </a:lnTo>
                  <a:lnTo>
                    <a:pt x="727722" y="844316"/>
                  </a:lnTo>
                  <a:lnTo>
                    <a:pt x="720387" y="848818"/>
                  </a:lnTo>
                  <a:lnTo>
                    <a:pt x="711050" y="875500"/>
                  </a:lnTo>
                  <a:lnTo>
                    <a:pt x="657534" y="852821"/>
                  </a:lnTo>
                  <a:lnTo>
                    <a:pt x="629025" y="851153"/>
                  </a:lnTo>
                  <a:lnTo>
                    <a:pt x="616522" y="855989"/>
                  </a:lnTo>
                  <a:lnTo>
                    <a:pt x="613521" y="865828"/>
                  </a:lnTo>
                  <a:lnTo>
                    <a:pt x="620356" y="875333"/>
                  </a:lnTo>
                  <a:lnTo>
                    <a:pt x="670538" y="908853"/>
                  </a:lnTo>
                  <a:lnTo>
                    <a:pt x="668037" y="924028"/>
                  </a:lnTo>
                  <a:lnTo>
                    <a:pt x="654366" y="942372"/>
                  </a:lnTo>
                  <a:lnTo>
                    <a:pt x="638362" y="945040"/>
                  </a:lnTo>
                  <a:lnTo>
                    <a:pt x="592014" y="933533"/>
                  </a:lnTo>
                  <a:lnTo>
                    <a:pt x="518992" y="927697"/>
                  </a:lnTo>
                  <a:lnTo>
                    <a:pt x="504154" y="939537"/>
                  </a:lnTo>
                  <a:lnTo>
                    <a:pt x="500319" y="988398"/>
                  </a:lnTo>
                  <a:lnTo>
                    <a:pt x="490316" y="994902"/>
                  </a:lnTo>
                  <a:lnTo>
                    <a:pt x="481480" y="991567"/>
                  </a:lnTo>
                  <a:lnTo>
                    <a:pt x="460140" y="961549"/>
                  </a:lnTo>
                  <a:lnTo>
                    <a:pt x="436633" y="940371"/>
                  </a:lnTo>
                  <a:lnTo>
                    <a:pt x="388952" y="917691"/>
                  </a:lnTo>
                  <a:lnTo>
                    <a:pt x="381450" y="885173"/>
                  </a:lnTo>
                  <a:lnTo>
                    <a:pt x="354775" y="835477"/>
                  </a:lnTo>
                  <a:lnTo>
                    <a:pt x="326100" y="822136"/>
                  </a:lnTo>
                  <a:lnTo>
                    <a:pt x="300925" y="825638"/>
                  </a:lnTo>
                  <a:lnTo>
                    <a:pt x="300925" y="825638"/>
                  </a:lnTo>
                  <a:lnTo>
                    <a:pt x="282753" y="830641"/>
                  </a:lnTo>
                  <a:lnTo>
                    <a:pt x="259913" y="819468"/>
                  </a:lnTo>
                  <a:lnTo>
                    <a:pt x="254911" y="803626"/>
                  </a:lnTo>
                  <a:lnTo>
                    <a:pt x="260079" y="783448"/>
                  </a:lnTo>
                  <a:lnTo>
                    <a:pt x="255912" y="770607"/>
                  </a:lnTo>
                  <a:lnTo>
                    <a:pt x="251243" y="763937"/>
                  </a:lnTo>
                  <a:lnTo>
                    <a:pt x="233405" y="756599"/>
                  </a:lnTo>
                  <a:lnTo>
                    <a:pt x="221068" y="742257"/>
                  </a:lnTo>
                  <a:lnTo>
                    <a:pt x="221901" y="723080"/>
                  </a:lnTo>
                  <a:lnTo>
                    <a:pt x="236406" y="708405"/>
                  </a:lnTo>
                  <a:lnTo>
                    <a:pt x="224068" y="647703"/>
                  </a:lnTo>
                  <a:lnTo>
                    <a:pt x="227069" y="636197"/>
                  </a:lnTo>
                  <a:lnTo>
                    <a:pt x="242908" y="616519"/>
                  </a:lnTo>
                  <a:lnTo>
                    <a:pt x="236739" y="563822"/>
                  </a:lnTo>
                  <a:lnTo>
                    <a:pt x="228070" y="543978"/>
                  </a:lnTo>
                  <a:lnTo>
                    <a:pt x="203896" y="521631"/>
                  </a:lnTo>
                  <a:lnTo>
                    <a:pt x="151713" y="503288"/>
                  </a:lnTo>
                  <a:lnTo>
                    <a:pt x="131540" y="480775"/>
                  </a:lnTo>
                  <a:lnTo>
                    <a:pt x="129373" y="471936"/>
                  </a:lnTo>
                  <a:lnTo>
                    <a:pt x="104198" y="458762"/>
                  </a:lnTo>
                  <a:lnTo>
                    <a:pt x="103198" y="445921"/>
                  </a:lnTo>
                  <a:lnTo>
                    <a:pt x="123371" y="438417"/>
                  </a:lnTo>
                  <a:lnTo>
                    <a:pt x="125372" y="432914"/>
                  </a:lnTo>
                  <a:lnTo>
                    <a:pt x="114535" y="419573"/>
                  </a:lnTo>
                  <a:lnTo>
                    <a:pt x="86026" y="418406"/>
                  </a:lnTo>
                  <a:lnTo>
                    <a:pt x="40012" y="436749"/>
                  </a:lnTo>
                  <a:lnTo>
                    <a:pt x="0" y="427077"/>
                  </a:lnTo>
                  <a:lnTo>
                    <a:pt x="0" y="427077"/>
                  </a:lnTo>
                  <a:lnTo>
                    <a:pt x="19339" y="362874"/>
                  </a:lnTo>
                  <a:lnTo>
                    <a:pt x="43513" y="327020"/>
                  </a:lnTo>
                  <a:lnTo>
                    <a:pt x="75356" y="293334"/>
                  </a:lnTo>
                  <a:lnTo>
                    <a:pt x="91361" y="281327"/>
                  </a:lnTo>
                  <a:lnTo>
                    <a:pt x="149046" y="281995"/>
                  </a:lnTo>
                  <a:lnTo>
                    <a:pt x="183389" y="273656"/>
                  </a:lnTo>
                  <a:lnTo>
                    <a:pt x="203396" y="248976"/>
                  </a:lnTo>
                  <a:lnTo>
                    <a:pt x="213565" y="209620"/>
                  </a:lnTo>
                  <a:lnTo>
                    <a:pt x="230904" y="192277"/>
                  </a:lnTo>
                  <a:lnTo>
                    <a:pt x="254244" y="180270"/>
                  </a:lnTo>
                  <a:lnTo>
                    <a:pt x="268582" y="150920"/>
                  </a:lnTo>
                  <a:lnTo>
                    <a:pt x="304426" y="132742"/>
                  </a:lnTo>
                  <a:lnTo>
                    <a:pt x="316763" y="109896"/>
                  </a:lnTo>
                  <a:lnTo>
                    <a:pt x="364111" y="78712"/>
                  </a:lnTo>
                  <a:lnTo>
                    <a:pt x="395621" y="40190"/>
                  </a:lnTo>
                  <a:lnTo>
                    <a:pt x="450971" y="20012"/>
                  </a:lnTo>
                  <a:lnTo>
                    <a:pt x="450971" y="20012"/>
                  </a:lnTo>
                  <a:lnTo>
                    <a:pt x="493651" y="3836"/>
                  </a:lnTo>
                  <a:lnTo>
                    <a:pt x="528661" y="0"/>
                  </a:lnTo>
                  <a:lnTo>
                    <a:pt x="545167" y="20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2" name="Serbest Form 41">
              <a:extLst>
                <a:ext uri="{FF2B5EF4-FFF2-40B4-BE49-F238E27FC236}">
                  <a16:creationId xmlns:a16="http://schemas.microsoft.com/office/drawing/2014/main" id="{0C8F0C31-DF20-8622-33F4-A6DF3DF8D693}"/>
                </a:ext>
              </a:extLst>
            </p:cNvPr>
            <p:cNvSpPr/>
            <p:nvPr/>
          </p:nvSpPr>
          <p:spPr>
            <a:xfrm>
              <a:off x="9980168" y="6798649"/>
              <a:ext cx="1121008" cy="719744"/>
            </a:xfrm>
            <a:custGeom>
              <a:avLst/>
              <a:gdLst>
                <a:gd name="csX0" fmla="*/ 770402 w 1121008"/>
                <a:gd name="csY0" fmla="*/ 8505 h 719744"/>
                <a:gd name="csX1" fmla="*/ 788574 w 1121008"/>
                <a:gd name="csY1" fmla="*/ 21012 h 719744"/>
                <a:gd name="csX2" fmla="*/ 800244 w 1121008"/>
                <a:gd name="csY2" fmla="*/ 22513 h 719744"/>
                <a:gd name="csX3" fmla="*/ 839256 w 1121008"/>
                <a:gd name="csY3" fmla="*/ 4502 h 719744"/>
                <a:gd name="csX4" fmla="*/ 872433 w 1121008"/>
                <a:gd name="csY4" fmla="*/ 0 h 719744"/>
                <a:gd name="csX5" fmla="*/ 900608 w 1121008"/>
                <a:gd name="csY5" fmla="*/ 30851 h 719744"/>
                <a:gd name="csX6" fmla="*/ 916113 w 1121008"/>
                <a:gd name="csY6" fmla="*/ 35520 h 719744"/>
                <a:gd name="csX7" fmla="*/ 963627 w 1121008"/>
                <a:gd name="csY7" fmla="*/ 29350 h 719744"/>
                <a:gd name="csX8" fmla="*/ 1027146 w 1121008"/>
                <a:gd name="csY8" fmla="*/ 35187 h 719744"/>
                <a:gd name="csX9" fmla="*/ 1092167 w 1121008"/>
                <a:gd name="csY9" fmla="*/ 56699 h 719744"/>
                <a:gd name="csX10" fmla="*/ 1121009 w 1121008"/>
                <a:gd name="csY10" fmla="*/ 75043 h 719744"/>
                <a:gd name="csX11" fmla="*/ 1121009 w 1121008"/>
                <a:gd name="csY11" fmla="*/ 75043 h 719744"/>
                <a:gd name="csX12" fmla="*/ 1106671 w 1121008"/>
                <a:gd name="csY12" fmla="*/ 92553 h 719744"/>
                <a:gd name="csX13" fmla="*/ 1088165 w 1121008"/>
                <a:gd name="csY13" fmla="*/ 80546 h 719744"/>
                <a:gd name="csX14" fmla="*/ 1067993 w 1121008"/>
                <a:gd name="csY14" fmla="*/ 86883 h 719744"/>
                <a:gd name="csX15" fmla="*/ 1053488 w 1121008"/>
                <a:gd name="csY15" fmla="*/ 82214 h 719744"/>
                <a:gd name="csX16" fmla="*/ 1043985 w 1121008"/>
                <a:gd name="csY16" fmla="*/ 86383 h 719744"/>
                <a:gd name="csX17" fmla="*/ 1038317 w 1121008"/>
                <a:gd name="csY17" fmla="*/ 101892 h 719744"/>
                <a:gd name="csX18" fmla="*/ 1019978 w 1121008"/>
                <a:gd name="csY18" fmla="*/ 117067 h 719744"/>
                <a:gd name="csX19" fmla="*/ 1016143 w 1121008"/>
                <a:gd name="csY19" fmla="*/ 129241 h 719744"/>
                <a:gd name="csX20" fmla="*/ 975464 w 1121008"/>
                <a:gd name="csY20" fmla="*/ 166095 h 719744"/>
                <a:gd name="csX21" fmla="*/ 974797 w 1121008"/>
                <a:gd name="csY21" fmla="*/ 172932 h 719744"/>
                <a:gd name="csX22" fmla="*/ 984300 w 1121008"/>
                <a:gd name="csY22" fmla="*/ 181937 h 719744"/>
                <a:gd name="csX23" fmla="*/ 966295 w 1121008"/>
                <a:gd name="csY23" fmla="*/ 190109 h 719744"/>
                <a:gd name="csX24" fmla="*/ 951790 w 1121008"/>
                <a:gd name="csY24" fmla="*/ 235801 h 719744"/>
                <a:gd name="csX25" fmla="*/ 956959 w 1121008"/>
                <a:gd name="csY25" fmla="*/ 245807 h 719744"/>
                <a:gd name="csX26" fmla="*/ 969962 w 1121008"/>
                <a:gd name="csY26" fmla="*/ 253478 h 719744"/>
                <a:gd name="csX27" fmla="*/ 980632 w 1121008"/>
                <a:gd name="csY27" fmla="*/ 273156 h 719744"/>
                <a:gd name="csX28" fmla="*/ 980132 w 1121008"/>
                <a:gd name="csY28" fmla="*/ 278659 h 719744"/>
                <a:gd name="csX29" fmla="*/ 974130 w 1121008"/>
                <a:gd name="csY29" fmla="*/ 280494 h 719744"/>
                <a:gd name="csX30" fmla="*/ 962293 w 1121008"/>
                <a:gd name="csY30" fmla="*/ 268653 h 719744"/>
                <a:gd name="csX31" fmla="*/ 953124 w 1121008"/>
                <a:gd name="csY31" fmla="*/ 268653 h 719744"/>
                <a:gd name="csX32" fmla="*/ 948289 w 1121008"/>
                <a:gd name="csY32" fmla="*/ 285663 h 719744"/>
                <a:gd name="csX33" fmla="*/ 954458 w 1121008"/>
                <a:gd name="csY33" fmla="*/ 308343 h 719744"/>
                <a:gd name="csX34" fmla="*/ 978632 w 1121008"/>
                <a:gd name="csY34" fmla="*/ 343029 h 719744"/>
                <a:gd name="csX35" fmla="*/ 967962 w 1121008"/>
                <a:gd name="csY35" fmla="*/ 404064 h 719744"/>
                <a:gd name="csX36" fmla="*/ 1004473 w 1121008"/>
                <a:gd name="csY36" fmla="*/ 427744 h 719744"/>
                <a:gd name="csX37" fmla="*/ 1034982 w 1121008"/>
                <a:gd name="csY37" fmla="*/ 413403 h 719744"/>
                <a:gd name="csX38" fmla="*/ 1047319 w 1121008"/>
                <a:gd name="csY38" fmla="*/ 417738 h 719744"/>
                <a:gd name="csX39" fmla="*/ 1036149 w 1121008"/>
                <a:gd name="csY39" fmla="*/ 458929 h 719744"/>
                <a:gd name="csX40" fmla="*/ 1039317 w 1121008"/>
                <a:gd name="csY40" fmla="*/ 475939 h 719744"/>
                <a:gd name="csX41" fmla="*/ 1044985 w 1121008"/>
                <a:gd name="csY41" fmla="*/ 488446 h 719744"/>
                <a:gd name="csX42" fmla="*/ 1066325 w 1121008"/>
                <a:gd name="csY42" fmla="*/ 496117 h 719744"/>
                <a:gd name="csX43" fmla="*/ 1064825 w 1121008"/>
                <a:gd name="csY43" fmla="*/ 528302 h 719744"/>
                <a:gd name="csX44" fmla="*/ 1083330 w 1121008"/>
                <a:gd name="csY44" fmla="*/ 561321 h 719744"/>
                <a:gd name="csX45" fmla="*/ 1093834 w 1121008"/>
                <a:gd name="csY45" fmla="*/ 566657 h 719744"/>
                <a:gd name="csX46" fmla="*/ 1077162 w 1121008"/>
                <a:gd name="csY46" fmla="*/ 589170 h 719744"/>
                <a:gd name="csX47" fmla="*/ 1080996 w 1121008"/>
                <a:gd name="csY47" fmla="*/ 607514 h 719744"/>
                <a:gd name="csX48" fmla="*/ 1080996 w 1121008"/>
                <a:gd name="csY48" fmla="*/ 607514 h 719744"/>
                <a:gd name="csX49" fmla="*/ 1073827 w 1121008"/>
                <a:gd name="csY49" fmla="*/ 613517 h 719744"/>
                <a:gd name="csX50" fmla="*/ 1057989 w 1121008"/>
                <a:gd name="csY50" fmla="*/ 608514 h 719744"/>
                <a:gd name="csX51" fmla="*/ 1022145 w 1121008"/>
                <a:gd name="csY51" fmla="*/ 618853 h 719744"/>
                <a:gd name="csX52" fmla="*/ 994136 w 1121008"/>
                <a:gd name="csY52" fmla="*/ 642200 h 719744"/>
                <a:gd name="csX53" fmla="*/ 924115 w 1121008"/>
                <a:gd name="csY53" fmla="*/ 666381 h 719744"/>
                <a:gd name="csX54" fmla="*/ 913112 w 1121008"/>
                <a:gd name="csY54" fmla="*/ 678554 h 719744"/>
                <a:gd name="csX55" fmla="*/ 855594 w 1121008"/>
                <a:gd name="csY55" fmla="*/ 671717 h 719744"/>
                <a:gd name="csX56" fmla="*/ 842424 w 1121008"/>
                <a:gd name="csY56" fmla="*/ 683057 h 719744"/>
                <a:gd name="csX57" fmla="*/ 826919 w 1121008"/>
                <a:gd name="csY57" fmla="*/ 678721 h 719744"/>
                <a:gd name="csX58" fmla="*/ 796576 w 1121008"/>
                <a:gd name="csY58" fmla="*/ 701734 h 719744"/>
                <a:gd name="csX59" fmla="*/ 759065 w 1121008"/>
                <a:gd name="csY59" fmla="*/ 719745 h 719744"/>
                <a:gd name="csX60" fmla="*/ 759065 w 1121008"/>
                <a:gd name="csY60" fmla="*/ 719745 h 719744"/>
                <a:gd name="csX61" fmla="*/ 733724 w 1121008"/>
                <a:gd name="csY61" fmla="*/ 666714 h 719744"/>
                <a:gd name="csX62" fmla="*/ 701214 w 1121008"/>
                <a:gd name="csY62" fmla="*/ 652373 h 719744"/>
                <a:gd name="csX63" fmla="*/ 636361 w 1121008"/>
                <a:gd name="csY63" fmla="*/ 659543 h 719744"/>
                <a:gd name="csX64" fmla="*/ 611520 w 1121008"/>
                <a:gd name="csY64" fmla="*/ 648704 h 719744"/>
                <a:gd name="csX65" fmla="*/ 597015 w 1121008"/>
                <a:gd name="csY65" fmla="*/ 585001 h 719744"/>
                <a:gd name="csX66" fmla="*/ 578676 w 1121008"/>
                <a:gd name="csY66" fmla="*/ 566157 h 719744"/>
                <a:gd name="csX67" fmla="*/ 546166 w 1121008"/>
                <a:gd name="csY67" fmla="*/ 555484 h 719744"/>
                <a:gd name="csX68" fmla="*/ 495151 w 1121008"/>
                <a:gd name="csY68" fmla="*/ 551482 h 719744"/>
                <a:gd name="csX69" fmla="*/ 455139 w 1121008"/>
                <a:gd name="csY69" fmla="*/ 535139 h 719744"/>
                <a:gd name="csX70" fmla="*/ 441635 w 1121008"/>
                <a:gd name="csY70" fmla="*/ 504621 h 719744"/>
                <a:gd name="csX71" fmla="*/ 434299 w 1121008"/>
                <a:gd name="csY71" fmla="*/ 465599 h 719744"/>
                <a:gd name="csX72" fmla="*/ 402456 w 1121008"/>
                <a:gd name="csY72" fmla="*/ 458262 h 719744"/>
                <a:gd name="csX73" fmla="*/ 376615 w 1121008"/>
                <a:gd name="csY73" fmla="*/ 465433 h 719744"/>
                <a:gd name="csX74" fmla="*/ 358276 w 1121008"/>
                <a:gd name="csY74" fmla="*/ 494449 h 719744"/>
                <a:gd name="csX75" fmla="*/ 333268 w 1121008"/>
                <a:gd name="csY75" fmla="*/ 519463 h 719744"/>
                <a:gd name="csX76" fmla="*/ 311595 w 1121008"/>
                <a:gd name="csY76" fmla="*/ 533805 h 719744"/>
                <a:gd name="csX77" fmla="*/ 297424 w 1121008"/>
                <a:gd name="csY77" fmla="*/ 537307 h 719744"/>
                <a:gd name="csX78" fmla="*/ 285587 w 1121008"/>
                <a:gd name="csY78" fmla="*/ 534305 h 719744"/>
                <a:gd name="csX79" fmla="*/ 265581 w 1121008"/>
                <a:gd name="csY79" fmla="*/ 550982 h 719744"/>
                <a:gd name="csX80" fmla="*/ 242907 w 1121008"/>
                <a:gd name="csY80" fmla="*/ 592005 h 719744"/>
                <a:gd name="csX81" fmla="*/ 228236 w 1121008"/>
                <a:gd name="csY81" fmla="*/ 636530 h 719744"/>
                <a:gd name="csX82" fmla="*/ 228236 w 1121008"/>
                <a:gd name="csY82" fmla="*/ 636530 h 719744"/>
                <a:gd name="csX83" fmla="*/ 204229 w 1121008"/>
                <a:gd name="csY83" fmla="*/ 620354 h 719744"/>
                <a:gd name="csX84" fmla="*/ 140043 w 1121008"/>
                <a:gd name="csY84" fmla="*/ 607514 h 719744"/>
                <a:gd name="csX85" fmla="*/ 140043 w 1121008"/>
                <a:gd name="csY85" fmla="*/ 607514 h 719744"/>
                <a:gd name="csX86" fmla="*/ 113701 w 1121008"/>
                <a:gd name="csY86" fmla="*/ 579831 h 719744"/>
                <a:gd name="csX87" fmla="*/ 101864 w 1121008"/>
                <a:gd name="csY87" fmla="*/ 550314 h 719744"/>
                <a:gd name="csX88" fmla="*/ 50182 w 1121008"/>
                <a:gd name="csY88" fmla="*/ 539308 h 719744"/>
                <a:gd name="csX89" fmla="*/ 26674 w 1121008"/>
                <a:gd name="csY89" fmla="*/ 527301 h 719744"/>
                <a:gd name="csX90" fmla="*/ 8669 w 1121008"/>
                <a:gd name="csY90" fmla="*/ 503955 h 719744"/>
                <a:gd name="csX91" fmla="*/ 0 w 1121008"/>
                <a:gd name="csY91" fmla="*/ 474771 h 719744"/>
                <a:gd name="csX92" fmla="*/ 0 w 1121008"/>
                <a:gd name="csY92" fmla="*/ 474771 h 719744"/>
                <a:gd name="csX93" fmla="*/ 71355 w 1121008"/>
                <a:gd name="csY93" fmla="*/ 403897 h 719744"/>
                <a:gd name="csX94" fmla="*/ 96529 w 1121008"/>
                <a:gd name="csY94" fmla="*/ 356037 h 719744"/>
                <a:gd name="csX95" fmla="*/ 117703 w 1121008"/>
                <a:gd name="csY95" fmla="*/ 327520 h 719744"/>
                <a:gd name="csX96" fmla="*/ 153880 w 1121008"/>
                <a:gd name="csY96" fmla="*/ 292000 h 719744"/>
                <a:gd name="csX97" fmla="*/ 153880 w 1121008"/>
                <a:gd name="csY97" fmla="*/ 292000 h 719744"/>
                <a:gd name="csX98" fmla="*/ 169218 w 1121008"/>
                <a:gd name="csY98" fmla="*/ 286330 h 719744"/>
                <a:gd name="csX99" fmla="*/ 195893 w 1121008"/>
                <a:gd name="csY99" fmla="*/ 285830 h 719744"/>
                <a:gd name="csX100" fmla="*/ 206563 w 1121008"/>
                <a:gd name="csY100" fmla="*/ 257981 h 719744"/>
                <a:gd name="csX101" fmla="*/ 246408 w 1121008"/>
                <a:gd name="csY101" fmla="*/ 243473 h 719744"/>
                <a:gd name="csX102" fmla="*/ 276417 w 1121008"/>
                <a:gd name="csY102" fmla="*/ 216624 h 719744"/>
                <a:gd name="csX103" fmla="*/ 288921 w 1121008"/>
                <a:gd name="csY103" fmla="*/ 186773 h 719744"/>
                <a:gd name="csX104" fmla="*/ 307093 w 1121008"/>
                <a:gd name="csY104" fmla="*/ 180103 h 719744"/>
                <a:gd name="csX105" fmla="*/ 352441 w 1121008"/>
                <a:gd name="csY105" fmla="*/ 201282 h 719744"/>
                <a:gd name="csX106" fmla="*/ 367279 w 1121008"/>
                <a:gd name="csY106" fmla="*/ 228297 h 719744"/>
                <a:gd name="csX107" fmla="*/ 403956 w 1121008"/>
                <a:gd name="csY107" fmla="*/ 259148 h 719744"/>
                <a:gd name="csX108" fmla="*/ 429964 w 1121008"/>
                <a:gd name="csY108" fmla="*/ 268653 h 719744"/>
                <a:gd name="csX109" fmla="*/ 452471 w 1121008"/>
                <a:gd name="csY109" fmla="*/ 263984 h 719744"/>
                <a:gd name="csX110" fmla="*/ 491650 w 1121008"/>
                <a:gd name="csY110" fmla="*/ 202783 h 719744"/>
                <a:gd name="csX111" fmla="*/ 530829 w 1121008"/>
                <a:gd name="csY111" fmla="*/ 162760 h 719744"/>
                <a:gd name="csX112" fmla="*/ 568340 w 1121008"/>
                <a:gd name="csY112" fmla="*/ 153755 h 719744"/>
                <a:gd name="csX113" fmla="*/ 601684 w 1121008"/>
                <a:gd name="csY113" fmla="*/ 157590 h 719744"/>
                <a:gd name="csX114" fmla="*/ 696046 w 1121008"/>
                <a:gd name="csY114" fmla="*/ 144749 h 719744"/>
                <a:gd name="csX115" fmla="*/ 700214 w 1121008"/>
                <a:gd name="csY115" fmla="*/ 134243 h 719744"/>
                <a:gd name="csX116" fmla="*/ 692044 w 1121008"/>
                <a:gd name="csY116" fmla="*/ 106728 h 719744"/>
                <a:gd name="csX117" fmla="*/ 704048 w 1121008"/>
                <a:gd name="csY117" fmla="*/ 101391 h 719744"/>
                <a:gd name="csX118" fmla="*/ 724721 w 1121008"/>
                <a:gd name="csY118" fmla="*/ 108729 h 719744"/>
                <a:gd name="csX119" fmla="*/ 732556 w 1121008"/>
                <a:gd name="csY119" fmla="*/ 103059 h 719744"/>
                <a:gd name="csX120" fmla="*/ 750729 w 1121008"/>
                <a:gd name="csY120" fmla="*/ 68706 h 719744"/>
                <a:gd name="csX121" fmla="*/ 757898 w 1121008"/>
                <a:gd name="csY121" fmla="*/ 24180 h 7197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</a:cxnLst>
              <a:rect l="l" t="t" r="r" b="b"/>
              <a:pathLst>
                <a:path w="1121008" h="719744">
                  <a:moveTo>
                    <a:pt x="770402" y="8505"/>
                  </a:moveTo>
                  <a:lnTo>
                    <a:pt x="788574" y="21012"/>
                  </a:lnTo>
                  <a:lnTo>
                    <a:pt x="800244" y="22513"/>
                  </a:lnTo>
                  <a:lnTo>
                    <a:pt x="839256" y="4502"/>
                  </a:lnTo>
                  <a:lnTo>
                    <a:pt x="872433" y="0"/>
                  </a:lnTo>
                  <a:lnTo>
                    <a:pt x="900608" y="30851"/>
                  </a:lnTo>
                  <a:lnTo>
                    <a:pt x="916113" y="35520"/>
                  </a:lnTo>
                  <a:lnTo>
                    <a:pt x="963627" y="29350"/>
                  </a:lnTo>
                  <a:lnTo>
                    <a:pt x="1027146" y="35187"/>
                  </a:lnTo>
                  <a:lnTo>
                    <a:pt x="1092167" y="56699"/>
                  </a:lnTo>
                  <a:lnTo>
                    <a:pt x="1121009" y="75043"/>
                  </a:lnTo>
                  <a:lnTo>
                    <a:pt x="1121009" y="75043"/>
                  </a:lnTo>
                  <a:lnTo>
                    <a:pt x="1106671" y="92553"/>
                  </a:lnTo>
                  <a:lnTo>
                    <a:pt x="1088165" y="80546"/>
                  </a:lnTo>
                  <a:lnTo>
                    <a:pt x="1067993" y="86883"/>
                  </a:lnTo>
                  <a:lnTo>
                    <a:pt x="1053488" y="82214"/>
                  </a:lnTo>
                  <a:lnTo>
                    <a:pt x="1043985" y="86383"/>
                  </a:lnTo>
                  <a:lnTo>
                    <a:pt x="1038317" y="101892"/>
                  </a:lnTo>
                  <a:lnTo>
                    <a:pt x="1019978" y="117067"/>
                  </a:lnTo>
                  <a:lnTo>
                    <a:pt x="1016143" y="129241"/>
                  </a:lnTo>
                  <a:lnTo>
                    <a:pt x="975464" y="166095"/>
                  </a:lnTo>
                  <a:lnTo>
                    <a:pt x="974797" y="172932"/>
                  </a:lnTo>
                  <a:lnTo>
                    <a:pt x="984300" y="181937"/>
                  </a:lnTo>
                  <a:lnTo>
                    <a:pt x="966295" y="190109"/>
                  </a:lnTo>
                  <a:lnTo>
                    <a:pt x="951790" y="235801"/>
                  </a:lnTo>
                  <a:lnTo>
                    <a:pt x="956959" y="245807"/>
                  </a:lnTo>
                  <a:lnTo>
                    <a:pt x="969962" y="253478"/>
                  </a:lnTo>
                  <a:lnTo>
                    <a:pt x="980632" y="273156"/>
                  </a:lnTo>
                  <a:lnTo>
                    <a:pt x="980132" y="278659"/>
                  </a:lnTo>
                  <a:lnTo>
                    <a:pt x="974130" y="280494"/>
                  </a:lnTo>
                  <a:lnTo>
                    <a:pt x="962293" y="268653"/>
                  </a:lnTo>
                  <a:lnTo>
                    <a:pt x="953124" y="268653"/>
                  </a:lnTo>
                  <a:lnTo>
                    <a:pt x="948289" y="285663"/>
                  </a:lnTo>
                  <a:lnTo>
                    <a:pt x="954458" y="308343"/>
                  </a:lnTo>
                  <a:lnTo>
                    <a:pt x="978632" y="343029"/>
                  </a:lnTo>
                  <a:lnTo>
                    <a:pt x="967962" y="404064"/>
                  </a:lnTo>
                  <a:lnTo>
                    <a:pt x="1004473" y="427744"/>
                  </a:lnTo>
                  <a:lnTo>
                    <a:pt x="1034982" y="413403"/>
                  </a:lnTo>
                  <a:lnTo>
                    <a:pt x="1047319" y="417738"/>
                  </a:lnTo>
                  <a:lnTo>
                    <a:pt x="1036149" y="458929"/>
                  </a:lnTo>
                  <a:lnTo>
                    <a:pt x="1039317" y="475939"/>
                  </a:lnTo>
                  <a:lnTo>
                    <a:pt x="1044985" y="488446"/>
                  </a:lnTo>
                  <a:lnTo>
                    <a:pt x="1066325" y="496117"/>
                  </a:lnTo>
                  <a:lnTo>
                    <a:pt x="1064825" y="528302"/>
                  </a:lnTo>
                  <a:lnTo>
                    <a:pt x="1083330" y="561321"/>
                  </a:lnTo>
                  <a:lnTo>
                    <a:pt x="1093834" y="566657"/>
                  </a:lnTo>
                  <a:lnTo>
                    <a:pt x="1077162" y="589170"/>
                  </a:lnTo>
                  <a:lnTo>
                    <a:pt x="1080996" y="607514"/>
                  </a:lnTo>
                  <a:lnTo>
                    <a:pt x="1080996" y="607514"/>
                  </a:lnTo>
                  <a:lnTo>
                    <a:pt x="1073827" y="613517"/>
                  </a:lnTo>
                  <a:lnTo>
                    <a:pt x="1057989" y="608514"/>
                  </a:lnTo>
                  <a:lnTo>
                    <a:pt x="1022145" y="618853"/>
                  </a:lnTo>
                  <a:lnTo>
                    <a:pt x="994136" y="642200"/>
                  </a:lnTo>
                  <a:lnTo>
                    <a:pt x="924115" y="666381"/>
                  </a:lnTo>
                  <a:lnTo>
                    <a:pt x="913112" y="678554"/>
                  </a:lnTo>
                  <a:lnTo>
                    <a:pt x="855594" y="671717"/>
                  </a:lnTo>
                  <a:lnTo>
                    <a:pt x="842424" y="683057"/>
                  </a:lnTo>
                  <a:lnTo>
                    <a:pt x="826919" y="678721"/>
                  </a:lnTo>
                  <a:lnTo>
                    <a:pt x="796576" y="701734"/>
                  </a:lnTo>
                  <a:lnTo>
                    <a:pt x="759065" y="719745"/>
                  </a:lnTo>
                  <a:lnTo>
                    <a:pt x="759065" y="719745"/>
                  </a:lnTo>
                  <a:lnTo>
                    <a:pt x="733724" y="666714"/>
                  </a:lnTo>
                  <a:lnTo>
                    <a:pt x="701214" y="652373"/>
                  </a:lnTo>
                  <a:lnTo>
                    <a:pt x="636361" y="659543"/>
                  </a:lnTo>
                  <a:lnTo>
                    <a:pt x="611520" y="648704"/>
                  </a:lnTo>
                  <a:lnTo>
                    <a:pt x="597015" y="585001"/>
                  </a:lnTo>
                  <a:lnTo>
                    <a:pt x="578676" y="566157"/>
                  </a:lnTo>
                  <a:lnTo>
                    <a:pt x="546166" y="555484"/>
                  </a:lnTo>
                  <a:lnTo>
                    <a:pt x="495151" y="551482"/>
                  </a:lnTo>
                  <a:lnTo>
                    <a:pt x="455139" y="535139"/>
                  </a:lnTo>
                  <a:lnTo>
                    <a:pt x="441635" y="504621"/>
                  </a:lnTo>
                  <a:lnTo>
                    <a:pt x="434299" y="465599"/>
                  </a:lnTo>
                  <a:lnTo>
                    <a:pt x="402456" y="458262"/>
                  </a:lnTo>
                  <a:lnTo>
                    <a:pt x="376615" y="465433"/>
                  </a:lnTo>
                  <a:lnTo>
                    <a:pt x="358276" y="494449"/>
                  </a:lnTo>
                  <a:lnTo>
                    <a:pt x="333268" y="519463"/>
                  </a:lnTo>
                  <a:lnTo>
                    <a:pt x="311595" y="533805"/>
                  </a:lnTo>
                  <a:lnTo>
                    <a:pt x="297424" y="537307"/>
                  </a:lnTo>
                  <a:lnTo>
                    <a:pt x="285587" y="534305"/>
                  </a:lnTo>
                  <a:lnTo>
                    <a:pt x="265581" y="550982"/>
                  </a:lnTo>
                  <a:lnTo>
                    <a:pt x="242907" y="592005"/>
                  </a:lnTo>
                  <a:lnTo>
                    <a:pt x="228236" y="636530"/>
                  </a:lnTo>
                  <a:lnTo>
                    <a:pt x="228236" y="636530"/>
                  </a:lnTo>
                  <a:lnTo>
                    <a:pt x="204229" y="620354"/>
                  </a:lnTo>
                  <a:lnTo>
                    <a:pt x="140043" y="607514"/>
                  </a:lnTo>
                  <a:lnTo>
                    <a:pt x="140043" y="607514"/>
                  </a:lnTo>
                  <a:lnTo>
                    <a:pt x="113701" y="579831"/>
                  </a:lnTo>
                  <a:lnTo>
                    <a:pt x="101864" y="550314"/>
                  </a:lnTo>
                  <a:lnTo>
                    <a:pt x="50182" y="539308"/>
                  </a:lnTo>
                  <a:lnTo>
                    <a:pt x="26674" y="527301"/>
                  </a:lnTo>
                  <a:lnTo>
                    <a:pt x="8669" y="503955"/>
                  </a:lnTo>
                  <a:lnTo>
                    <a:pt x="0" y="474771"/>
                  </a:lnTo>
                  <a:lnTo>
                    <a:pt x="0" y="474771"/>
                  </a:lnTo>
                  <a:lnTo>
                    <a:pt x="71355" y="403897"/>
                  </a:lnTo>
                  <a:lnTo>
                    <a:pt x="96529" y="356037"/>
                  </a:lnTo>
                  <a:lnTo>
                    <a:pt x="117703" y="327520"/>
                  </a:lnTo>
                  <a:lnTo>
                    <a:pt x="153880" y="292000"/>
                  </a:lnTo>
                  <a:lnTo>
                    <a:pt x="153880" y="292000"/>
                  </a:lnTo>
                  <a:lnTo>
                    <a:pt x="169218" y="286330"/>
                  </a:lnTo>
                  <a:lnTo>
                    <a:pt x="195893" y="285830"/>
                  </a:lnTo>
                  <a:lnTo>
                    <a:pt x="206563" y="257981"/>
                  </a:lnTo>
                  <a:lnTo>
                    <a:pt x="246408" y="243473"/>
                  </a:lnTo>
                  <a:lnTo>
                    <a:pt x="276417" y="216624"/>
                  </a:lnTo>
                  <a:lnTo>
                    <a:pt x="288921" y="186773"/>
                  </a:lnTo>
                  <a:lnTo>
                    <a:pt x="307093" y="180103"/>
                  </a:lnTo>
                  <a:lnTo>
                    <a:pt x="352441" y="201282"/>
                  </a:lnTo>
                  <a:lnTo>
                    <a:pt x="367279" y="228297"/>
                  </a:lnTo>
                  <a:lnTo>
                    <a:pt x="403956" y="259148"/>
                  </a:lnTo>
                  <a:lnTo>
                    <a:pt x="429964" y="268653"/>
                  </a:lnTo>
                  <a:lnTo>
                    <a:pt x="452471" y="263984"/>
                  </a:lnTo>
                  <a:lnTo>
                    <a:pt x="491650" y="202783"/>
                  </a:lnTo>
                  <a:lnTo>
                    <a:pt x="530829" y="162760"/>
                  </a:lnTo>
                  <a:lnTo>
                    <a:pt x="568340" y="153755"/>
                  </a:lnTo>
                  <a:lnTo>
                    <a:pt x="601684" y="157590"/>
                  </a:lnTo>
                  <a:lnTo>
                    <a:pt x="696046" y="144749"/>
                  </a:lnTo>
                  <a:lnTo>
                    <a:pt x="700214" y="134243"/>
                  </a:lnTo>
                  <a:lnTo>
                    <a:pt x="692044" y="106728"/>
                  </a:lnTo>
                  <a:lnTo>
                    <a:pt x="704048" y="101391"/>
                  </a:lnTo>
                  <a:lnTo>
                    <a:pt x="724721" y="108729"/>
                  </a:lnTo>
                  <a:lnTo>
                    <a:pt x="732556" y="103059"/>
                  </a:lnTo>
                  <a:lnTo>
                    <a:pt x="750729" y="68706"/>
                  </a:lnTo>
                  <a:lnTo>
                    <a:pt x="757898" y="241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3" name="Serbest Form 42">
              <a:extLst>
                <a:ext uri="{FF2B5EF4-FFF2-40B4-BE49-F238E27FC236}">
                  <a16:creationId xmlns:a16="http://schemas.microsoft.com/office/drawing/2014/main" id="{29EDA214-0C62-14D0-089C-97F90367A494}"/>
                </a:ext>
              </a:extLst>
            </p:cNvPr>
            <p:cNvSpPr/>
            <p:nvPr/>
          </p:nvSpPr>
          <p:spPr>
            <a:xfrm>
              <a:off x="11015150" y="3651518"/>
              <a:ext cx="847424" cy="928697"/>
            </a:xfrm>
            <a:custGeom>
              <a:avLst/>
              <a:gdLst>
                <a:gd name="csX0" fmla="*/ 838922 w 847424"/>
                <a:gd name="csY0" fmla="*/ 4669 h 928697"/>
                <a:gd name="csX1" fmla="*/ 835755 w 847424"/>
                <a:gd name="csY1" fmla="*/ 84382 h 928697"/>
                <a:gd name="csX2" fmla="*/ 843424 w 847424"/>
                <a:gd name="csY2" fmla="*/ 89551 h 928697"/>
                <a:gd name="csX3" fmla="*/ 847425 w 847424"/>
                <a:gd name="csY3" fmla="*/ 123070 h 928697"/>
                <a:gd name="csX4" fmla="*/ 836922 w 847424"/>
                <a:gd name="csY4" fmla="*/ 168596 h 928697"/>
                <a:gd name="csX5" fmla="*/ 841923 w 847424"/>
                <a:gd name="csY5" fmla="*/ 194945 h 928697"/>
                <a:gd name="csX6" fmla="*/ 832421 w 847424"/>
                <a:gd name="csY6" fmla="*/ 230465 h 928697"/>
                <a:gd name="csX7" fmla="*/ 840423 w 847424"/>
                <a:gd name="csY7" fmla="*/ 255146 h 928697"/>
                <a:gd name="csX8" fmla="*/ 834588 w 847424"/>
                <a:gd name="csY8" fmla="*/ 279827 h 928697"/>
                <a:gd name="csX9" fmla="*/ 837922 w 847424"/>
                <a:gd name="csY9" fmla="*/ 294168 h 928697"/>
                <a:gd name="csX10" fmla="*/ 837922 w 847424"/>
                <a:gd name="csY10" fmla="*/ 294168 h 928697"/>
                <a:gd name="csX11" fmla="*/ 753063 w 847424"/>
                <a:gd name="csY11" fmla="*/ 329188 h 928697"/>
                <a:gd name="csX12" fmla="*/ 729556 w 847424"/>
                <a:gd name="csY12" fmla="*/ 331690 h 928697"/>
                <a:gd name="csX13" fmla="*/ 697046 w 847424"/>
                <a:gd name="csY13" fmla="*/ 323518 h 928697"/>
                <a:gd name="csX14" fmla="*/ 625524 w 847424"/>
                <a:gd name="csY14" fmla="*/ 365042 h 928697"/>
                <a:gd name="csX15" fmla="*/ 606185 w 847424"/>
                <a:gd name="csY15" fmla="*/ 386888 h 928697"/>
                <a:gd name="csX16" fmla="*/ 586346 w 847424"/>
                <a:gd name="csY16" fmla="*/ 423075 h 928697"/>
                <a:gd name="csX17" fmla="*/ 577342 w 847424"/>
                <a:gd name="csY17" fmla="*/ 452092 h 928697"/>
                <a:gd name="csX18" fmla="*/ 543499 w 847424"/>
                <a:gd name="csY18" fmla="*/ 499619 h 928697"/>
                <a:gd name="csX19" fmla="*/ 544833 w 847424"/>
                <a:gd name="csY19" fmla="*/ 506623 h 928697"/>
                <a:gd name="csX20" fmla="*/ 554502 w 847424"/>
                <a:gd name="csY20" fmla="*/ 513127 h 928697"/>
                <a:gd name="csX21" fmla="*/ 699714 w 847424"/>
                <a:gd name="csY21" fmla="*/ 569159 h 928697"/>
                <a:gd name="csX22" fmla="*/ 714385 w 847424"/>
                <a:gd name="csY22" fmla="*/ 581832 h 928697"/>
                <a:gd name="csX23" fmla="*/ 727388 w 847424"/>
                <a:gd name="csY23" fmla="*/ 603178 h 928697"/>
                <a:gd name="csX24" fmla="*/ 730390 w 847424"/>
                <a:gd name="csY24" fmla="*/ 619687 h 928697"/>
                <a:gd name="csX25" fmla="*/ 726722 w 847424"/>
                <a:gd name="csY25" fmla="*/ 666381 h 928697"/>
                <a:gd name="csX26" fmla="*/ 716552 w 847424"/>
                <a:gd name="csY26" fmla="*/ 712907 h 928697"/>
                <a:gd name="csX27" fmla="*/ 685876 w 847424"/>
                <a:gd name="csY27" fmla="*/ 756766 h 928697"/>
                <a:gd name="csX28" fmla="*/ 663202 w 847424"/>
                <a:gd name="csY28" fmla="*/ 748928 h 928697"/>
                <a:gd name="csX29" fmla="*/ 651365 w 847424"/>
                <a:gd name="csY29" fmla="*/ 752597 h 928697"/>
                <a:gd name="csX30" fmla="*/ 644864 w 847424"/>
                <a:gd name="csY30" fmla="*/ 762436 h 928697"/>
                <a:gd name="csX31" fmla="*/ 653366 w 847424"/>
                <a:gd name="csY31" fmla="*/ 828473 h 928697"/>
                <a:gd name="csX32" fmla="*/ 684042 w 847424"/>
                <a:gd name="csY32" fmla="*/ 861992 h 928697"/>
                <a:gd name="csX33" fmla="*/ 703881 w 847424"/>
                <a:gd name="csY33" fmla="*/ 892843 h 928697"/>
                <a:gd name="csX34" fmla="*/ 710217 w 847424"/>
                <a:gd name="csY34" fmla="*/ 910187 h 928697"/>
                <a:gd name="csX35" fmla="*/ 705215 w 847424"/>
                <a:gd name="csY35" fmla="*/ 924361 h 928697"/>
                <a:gd name="csX36" fmla="*/ 705215 w 847424"/>
                <a:gd name="csY36" fmla="*/ 924361 h 928697"/>
                <a:gd name="csX37" fmla="*/ 689043 w 847424"/>
                <a:gd name="csY37" fmla="*/ 928697 h 928697"/>
                <a:gd name="csX38" fmla="*/ 548001 w 847424"/>
                <a:gd name="csY38" fmla="*/ 908853 h 928697"/>
                <a:gd name="csX39" fmla="*/ 548001 w 847424"/>
                <a:gd name="csY39" fmla="*/ 908853 h 928697"/>
                <a:gd name="csX40" fmla="*/ 513990 w 847424"/>
                <a:gd name="csY40" fmla="*/ 910187 h 928697"/>
                <a:gd name="csX41" fmla="*/ 480813 w 847424"/>
                <a:gd name="csY41" fmla="*/ 900514 h 928697"/>
                <a:gd name="csX42" fmla="*/ 451304 w 847424"/>
                <a:gd name="csY42" fmla="*/ 903183 h 928697"/>
                <a:gd name="csX43" fmla="*/ 405457 w 847424"/>
                <a:gd name="csY43" fmla="*/ 881670 h 928697"/>
                <a:gd name="csX44" fmla="*/ 396287 w 847424"/>
                <a:gd name="csY44" fmla="*/ 874166 h 928697"/>
                <a:gd name="csX45" fmla="*/ 393620 w 847424"/>
                <a:gd name="csY45" fmla="*/ 833309 h 928697"/>
                <a:gd name="csX46" fmla="*/ 383450 w 847424"/>
                <a:gd name="csY46" fmla="*/ 818634 h 928697"/>
                <a:gd name="csX47" fmla="*/ 375448 w 847424"/>
                <a:gd name="csY47" fmla="*/ 819468 h 928697"/>
                <a:gd name="csX48" fmla="*/ 340604 w 847424"/>
                <a:gd name="csY48" fmla="*/ 848651 h 928697"/>
                <a:gd name="csX49" fmla="*/ 329434 w 847424"/>
                <a:gd name="csY49" fmla="*/ 844649 h 928697"/>
                <a:gd name="csX50" fmla="*/ 324933 w 847424"/>
                <a:gd name="csY50" fmla="*/ 831975 h 928697"/>
                <a:gd name="csX51" fmla="*/ 311262 w 847424"/>
                <a:gd name="csY51" fmla="*/ 836144 h 928697"/>
                <a:gd name="csX52" fmla="*/ 310095 w 847424"/>
                <a:gd name="csY52" fmla="*/ 841648 h 928697"/>
                <a:gd name="csX53" fmla="*/ 303259 w 847424"/>
                <a:gd name="csY53" fmla="*/ 838979 h 928697"/>
                <a:gd name="csX54" fmla="*/ 297090 w 847424"/>
                <a:gd name="csY54" fmla="*/ 846484 h 928697"/>
                <a:gd name="csX55" fmla="*/ 281753 w 847424"/>
                <a:gd name="csY55" fmla="*/ 842648 h 928697"/>
                <a:gd name="csX56" fmla="*/ 258412 w 847424"/>
                <a:gd name="csY56" fmla="*/ 824471 h 928697"/>
                <a:gd name="csX57" fmla="*/ 248743 w 847424"/>
                <a:gd name="csY57" fmla="*/ 824304 h 928697"/>
                <a:gd name="csX58" fmla="*/ 243074 w 847424"/>
                <a:gd name="csY58" fmla="*/ 810296 h 928697"/>
                <a:gd name="csX59" fmla="*/ 186890 w 847424"/>
                <a:gd name="csY59" fmla="*/ 802625 h 928697"/>
                <a:gd name="csX60" fmla="*/ 172386 w 847424"/>
                <a:gd name="csY60" fmla="*/ 796622 h 928697"/>
                <a:gd name="csX61" fmla="*/ 160216 w 847424"/>
                <a:gd name="csY61" fmla="*/ 785115 h 928697"/>
                <a:gd name="csX62" fmla="*/ 153547 w 847424"/>
                <a:gd name="csY62" fmla="*/ 756432 h 928697"/>
                <a:gd name="csX63" fmla="*/ 134708 w 847424"/>
                <a:gd name="csY63" fmla="*/ 730584 h 928697"/>
                <a:gd name="csX64" fmla="*/ 136375 w 847424"/>
                <a:gd name="csY64" fmla="*/ 685892 h 928697"/>
                <a:gd name="csX65" fmla="*/ 131207 w 847424"/>
                <a:gd name="csY65" fmla="*/ 621855 h 928697"/>
                <a:gd name="csX66" fmla="*/ 147545 w 847424"/>
                <a:gd name="csY66" fmla="*/ 573328 h 928697"/>
                <a:gd name="csX67" fmla="*/ 145877 w 847424"/>
                <a:gd name="csY67" fmla="*/ 556318 h 928697"/>
                <a:gd name="csX68" fmla="*/ 131874 w 847424"/>
                <a:gd name="csY68" fmla="*/ 546646 h 928697"/>
                <a:gd name="csX69" fmla="*/ 84525 w 847424"/>
                <a:gd name="csY69" fmla="*/ 534639 h 928697"/>
                <a:gd name="csX70" fmla="*/ 70188 w 847424"/>
                <a:gd name="csY70" fmla="*/ 524133 h 928697"/>
                <a:gd name="csX71" fmla="*/ 70188 w 847424"/>
                <a:gd name="csY71" fmla="*/ 524133 h 928697"/>
                <a:gd name="csX72" fmla="*/ 74690 w 847424"/>
                <a:gd name="csY72" fmla="*/ 463098 h 928697"/>
                <a:gd name="csX73" fmla="*/ 52850 w 847424"/>
                <a:gd name="csY73" fmla="*/ 442086 h 928697"/>
                <a:gd name="csX74" fmla="*/ 50515 w 847424"/>
                <a:gd name="csY74" fmla="*/ 423242 h 928697"/>
                <a:gd name="csX75" fmla="*/ 51349 w 847424"/>
                <a:gd name="csY75" fmla="*/ 414403 h 928697"/>
                <a:gd name="csX76" fmla="*/ 63686 w 847424"/>
                <a:gd name="csY76" fmla="*/ 405565 h 928697"/>
                <a:gd name="csX77" fmla="*/ 66187 w 847424"/>
                <a:gd name="csY77" fmla="*/ 393391 h 928697"/>
                <a:gd name="csX78" fmla="*/ 26341 w 847424"/>
                <a:gd name="csY78" fmla="*/ 370378 h 928697"/>
                <a:gd name="csX79" fmla="*/ 21173 w 847424"/>
                <a:gd name="csY79" fmla="*/ 347032 h 928697"/>
                <a:gd name="csX80" fmla="*/ 7669 w 847424"/>
                <a:gd name="csY80" fmla="*/ 334191 h 928697"/>
                <a:gd name="csX81" fmla="*/ 7502 w 847424"/>
                <a:gd name="csY81" fmla="*/ 313512 h 928697"/>
                <a:gd name="csX82" fmla="*/ 0 w 847424"/>
                <a:gd name="csY82" fmla="*/ 304174 h 928697"/>
                <a:gd name="csX83" fmla="*/ 12171 w 847424"/>
                <a:gd name="csY83" fmla="*/ 303507 h 928697"/>
                <a:gd name="csX84" fmla="*/ 12171 w 847424"/>
                <a:gd name="csY84" fmla="*/ 297503 h 928697"/>
                <a:gd name="csX85" fmla="*/ 17839 w 847424"/>
                <a:gd name="csY85" fmla="*/ 297170 h 928697"/>
                <a:gd name="csX86" fmla="*/ 18172 w 847424"/>
                <a:gd name="csY86" fmla="*/ 291833 h 928697"/>
                <a:gd name="csX87" fmla="*/ 36178 w 847424"/>
                <a:gd name="csY87" fmla="*/ 274824 h 928697"/>
                <a:gd name="csX88" fmla="*/ 37345 w 847424"/>
                <a:gd name="csY88" fmla="*/ 263817 h 928697"/>
                <a:gd name="csX89" fmla="*/ 26175 w 847424"/>
                <a:gd name="csY89" fmla="*/ 235134 h 928697"/>
                <a:gd name="csX90" fmla="*/ 76857 w 847424"/>
                <a:gd name="csY90" fmla="*/ 161259 h 928697"/>
                <a:gd name="csX91" fmla="*/ 93696 w 847424"/>
                <a:gd name="csY91" fmla="*/ 106394 h 928697"/>
                <a:gd name="csX92" fmla="*/ 93696 w 847424"/>
                <a:gd name="csY92" fmla="*/ 106394 h 928697"/>
                <a:gd name="csX93" fmla="*/ 158215 w 847424"/>
                <a:gd name="csY93" fmla="*/ 128407 h 928697"/>
                <a:gd name="csX94" fmla="*/ 221067 w 847424"/>
                <a:gd name="csY94" fmla="*/ 122904 h 928697"/>
                <a:gd name="csX95" fmla="*/ 249242 w 847424"/>
                <a:gd name="csY95" fmla="*/ 144583 h 928697"/>
                <a:gd name="csX96" fmla="*/ 272416 w 847424"/>
                <a:gd name="csY96" fmla="*/ 155422 h 928697"/>
                <a:gd name="csX97" fmla="*/ 280253 w 847424"/>
                <a:gd name="csY97" fmla="*/ 155255 h 928697"/>
                <a:gd name="csX98" fmla="*/ 295923 w 847424"/>
                <a:gd name="csY98" fmla="*/ 141748 h 928697"/>
                <a:gd name="csX99" fmla="*/ 304093 w 847424"/>
                <a:gd name="csY99" fmla="*/ 150419 h 928697"/>
                <a:gd name="csX100" fmla="*/ 316430 w 847424"/>
                <a:gd name="csY100" fmla="*/ 149419 h 928697"/>
                <a:gd name="csX101" fmla="*/ 321932 w 847424"/>
                <a:gd name="csY101" fmla="*/ 153921 h 928697"/>
                <a:gd name="csX102" fmla="*/ 352108 w 847424"/>
                <a:gd name="csY102" fmla="*/ 147084 h 928697"/>
                <a:gd name="csX103" fmla="*/ 356442 w 847424"/>
                <a:gd name="csY103" fmla="*/ 150419 h 928697"/>
                <a:gd name="csX104" fmla="*/ 393287 w 847424"/>
                <a:gd name="csY104" fmla="*/ 147751 h 928697"/>
                <a:gd name="csX105" fmla="*/ 419961 w 847424"/>
                <a:gd name="csY105" fmla="*/ 131575 h 928697"/>
                <a:gd name="csX106" fmla="*/ 457973 w 847424"/>
                <a:gd name="csY106" fmla="*/ 97222 h 928697"/>
                <a:gd name="csX107" fmla="*/ 473811 w 847424"/>
                <a:gd name="csY107" fmla="*/ 100057 h 928697"/>
                <a:gd name="csX108" fmla="*/ 481314 w 847424"/>
                <a:gd name="csY108" fmla="*/ 111397 h 928697"/>
                <a:gd name="csX109" fmla="*/ 499986 w 847424"/>
                <a:gd name="csY109" fmla="*/ 120902 h 928697"/>
                <a:gd name="csX110" fmla="*/ 519992 w 847424"/>
                <a:gd name="csY110" fmla="*/ 117400 h 928697"/>
                <a:gd name="csX111" fmla="*/ 587346 w 847424"/>
                <a:gd name="csY111" fmla="*/ 64203 h 928697"/>
                <a:gd name="csX112" fmla="*/ 595849 w 847424"/>
                <a:gd name="csY112" fmla="*/ 68206 h 928697"/>
                <a:gd name="csX113" fmla="*/ 611520 w 847424"/>
                <a:gd name="csY113" fmla="*/ 61702 h 928697"/>
                <a:gd name="csX114" fmla="*/ 627691 w 847424"/>
                <a:gd name="csY114" fmla="*/ 62035 h 928697"/>
                <a:gd name="csX115" fmla="*/ 670204 w 847424"/>
                <a:gd name="csY115" fmla="*/ 32685 h 928697"/>
                <a:gd name="csX116" fmla="*/ 677707 w 847424"/>
                <a:gd name="csY116" fmla="*/ 37855 h 928697"/>
                <a:gd name="csX117" fmla="*/ 714218 w 847424"/>
                <a:gd name="csY117" fmla="*/ 37521 h 928697"/>
                <a:gd name="csX118" fmla="*/ 729722 w 847424"/>
                <a:gd name="csY118" fmla="*/ 43025 h 928697"/>
                <a:gd name="csX119" fmla="*/ 793576 w 847424"/>
                <a:gd name="csY119" fmla="*/ 26515 h 928697"/>
                <a:gd name="csX120" fmla="*/ 830254 w 847424"/>
                <a:gd name="csY120" fmla="*/ 0 h 9286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</a:cxnLst>
              <a:rect l="l" t="t" r="r" b="b"/>
              <a:pathLst>
                <a:path w="847424" h="928697">
                  <a:moveTo>
                    <a:pt x="838922" y="4669"/>
                  </a:moveTo>
                  <a:lnTo>
                    <a:pt x="835755" y="84382"/>
                  </a:lnTo>
                  <a:lnTo>
                    <a:pt x="843424" y="89551"/>
                  </a:lnTo>
                  <a:lnTo>
                    <a:pt x="847425" y="123070"/>
                  </a:lnTo>
                  <a:lnTo>
                    <a:pt x="836922" y="168596"/>
                  </a:lnTo>
                  <a:lnTo>
                    <a:pt x="841923" y="194945"/>
                  </a:lnTo>
                  <a:lnTo>
                    <a:pt x="832421" y="230465"/>
                  </a:lnTo>
                  <a:lnTo>
                    <a:pt x="840423" y="255146"/>
                  </a:lnTo>
                  <a:lnTo>
                    <a:pt x="834588" y="279827"/>
                  </a:lnTo>
                  <a:lnTo>
                    <a:pt x="837922" y="294168"/>
                  </a:lnTo>
                  <a:lnTo>
                    <a:pt x="837922" y="294168"/>
                  </a:lnTo>
                  <a:lnTo>
                    <a:pt x="753063" y="329188"/>
                  </a:lnTo>
                  <a:lnTo>
                    <a:pt x="729556" y="331690"/>
                  </a:lnTo>
                  <a:lnTo>
                    <a:pt x="697046" y="323518"/>
                  </a:lnTo>
                  <a:lnTo>
                    <a:pt x="625524" y="365042"/>
                  </a:lnTo>
                  <a:lnTo>
                    <a:pt x="606185" y="386888"/>
                  </a:lnTo>
                  <a:lnTo>
                    <a:pt x="586346" y="423075"/>
                  </a:lnTo>
                  <a:lnTo>
                    <a:pt x="577342" y="452092"/>
                  </a:lnTo>
                  <a:lnTo>
                    <a:pt x="543499" y="499619"/>
                  </a:lnTo>
                  <a:lnTo>
                    <a:pt x="544833" y="506623"/>
                  </a:lnTo>
                  <a:lnTo>
                    <a:pt x="554502" y="513127"/>
                  </a:lnTo>
                  <a:lnTo>
                    <a:pt x="699714" y="569159"/>
                  </a:lnTo>
                  <a:lnTo>
                    <a:pt x="714385" y="581832"/>
                  </a:lnTo>
                  <a:lnTo>
                    <a:pt x="727388" y="603178"/>
                  </a:lnTo>
                  <a:lnTo>
                    <a:pt x="730390" y="619687"/>
                  </a:lnTo>
                  <a:lnTo>
                    <a:pt x="726722" y="666381"/>
                  </a:lnTo>
                  <a:lnTo>
                    <a:pt x="716552" y="712907"/>
                  </a:lnTo>
                  <a:lnTo>
                    <a:pt x="685876" y="756766"/>
                  </a:lnTo>
                  <a:lnTo>
                    <a:pt x="663202" y="748928"/>
                  </a:lnTo>
                  <a:lnTo>
                    <a:pt x="651365" y="752597"/>
                  </a:lnTo>
                  <a:lnTo>
                    <a:pt x="644864" y="762436"/>
                  </a:lnTo>
                  <a:lnTo>
                    <a:pt x="653366" y="828473"/>
                  </a:lnTo>
                  <a:lnTo>
                    <a:pt x="684042" y="861992"/>
                  </a:lnTo>
                  <a:lnTo>
                    <a:pt x="703881" y="892843"/>
                  </a:lnTo>
                  <a:lnTo>
                    <a:pt x="710217" y="910187"/>
                  </a:lnTo>
                  <a:lnTo>
                    <a:pt x="705215" y="924361"/>
                  </a:lnTo>
                  <a:lnTo>
                    <a:pt x="705215" y="924361"/>
                  </a:lnTo>
                  <a:lnTo>
                    <a:pt x="689043" y="928697"/>
                  </a:lnTo>
                  <a:lnTo>
                    <a:pt x="548001" y="908853"/>
                  </a:lnTo>
                  <a:lnTo>
                    <a:pt x="548001" y="908853"/>
                  </a:lnTo>
                  <a:lnTo>
                    <a:pt x="513990" y="910187"/>
                  </a:lnTo>
                  <a:lnTo>
                    <a:pt x="480813" y="900514"/>
                  </a:lnTo>
                  <a:lnTo>
                    <a:pt x="451304" y="903183"/>
                  </a:lnTo>
                  <a:lnTo>
                    <a:pt x="405457" y="881670"/>
                  </a:lnTo>
                  <a:lnTo>
                    <a:pt x="396287" y="874166"/>
                  </a:lnTo>
                  <a:lnTo>
                    <a:pt x="393620" y="833309"/>
                  </a:lnTo>
                  <a:lnTo>
                    <a:pt x="383450" y="818634"/>
                  </a:lnTo>
                  <a:lnTo>
                    <a:pt x="375448" y="819468"/>
                  </a:lnTo>
                  <a:lnTo>
                    <a:pt x="340604" y="848651"/>
                  </a:lnTo>
                  <a:lnTo>
                    <a:pt x="329434" y="844649"/>
                  </a:lnTo>
                  <a:lnTo>
                    <a:pt x="324933" y="831975"/>
                  </a:lnTo>
                  <a:lnTo>
                    <a:pt x="311262" y="836144"/>
                  </a:lnTo>
                  <a:lnTo>
                    <a:pt x="310095" y="841648"/>
                  </a:lnTo>
                  <a:lnTo>
                    <a:pt x="303259" y="838979"/>
                  </a:lnTo>
                  <a:lnTo>
                    <a:pt x="297090" y="846484"/>
                  </a:lnTo>
                  <a:lnTo>
                    <a:pt x="281753" y="842648"/>
                  </a:lnTo>
                  <a:lnTo>
                    <a:pt x="258412" y="824471"/>
                  </a:lnTo>
                  <a:lnTo>
                    <a:pt x="248743" y="824304"/>
                  </a:lnTo>
                  <a:lnTo>
                    <a:pt x="243074" y="810296"/>
                  </a:lnTo>
                  <a:lnTo>
                    <a:pt x="186890" y="802625"/>
                  </a:lnTo>
                  <a:lnTo>
                    <a:pt x="172386" y="796622"/>
                  </a:lnTo>
                  <a:lnTo>
                    <a:pt x="160216" y="785115"/>
                  </a:lnTo>
                  <a:lnTo>
                    <a:pt x="153547" y="756432"/>
                  </a:lnTo>
                  <a:lnTo>
                    <a:pt x="134708" y="730584"/>
                  </a:lnTo>
                  <a:lnTo>
                    <a:pt x="136375" y="685892"/>
                  </a:lnTo>
                  <a:lnTo>
                    <a:pt x="131207" y="621855"/>
                  </a:lnTo>
                  <a:lnTo>
                    <a:pt x="147545" y="573328"/>
                  </a:lnTo>
                  <a:lnTo>
                    <a:pt x="145877" y="556318"/>
                  </a:lnTo>
                  <a:lnTo>
                    <a:pt x="131874" y="546646"/>
                  </a:lnTo>
                  <a:lnTo>
                    <a:pt x="84525" y="534639"/>
                  </a:lnTo>
                  <a:lnTo>
                    <a:pt x="70188" y="524133"/>
                  </a:lnTo>
                  <a:lnTo>
                    <a:pt x="70188" y="524133"/>
                  </a:lnTo>
                  <a:lnTo>
                    <a:pt x="74690" y="463098"/>
                  </a:lnTo>
                  <a:lnTo>
                    <a:pt x="52850" y="442086"/>
                  </a:lnTo>
                  <a:lnTo>
                    <a:pt x="50515" y="423242"/>
                  </a:lnTo>
                  <a:lnTo>
                    <a:pt x="51349" y="414403"/>
                  </a:lnTo>
                  <a:lnTo>
                    <a:pt x="63686" y="405565"/>
                  </a:lnTo>
                  <a:lnTo>
                    <a:pt x="66187" y="393391"/>
                  </a:lnTo>
                  <a:lnTo>
                    <a:pt x="26341" y="370378"/>
                  </a:lnTo>
                  <a:lnTo>
                    <a:pt x="21173" y="347032"/>
                  </a:lnTo>
                  <a:lnTo>
                    <a:pt x="7669" y="334191"/>
                  </a:lnTo>
                  <a:lnTo>
                    <a:pt x="7502" y="313512"/>
                  </a:lnTo>
                  <a:lnTo>
                    <a:pt x="0" y="304174"/>
                  </a:lnTo>
                  <a:lnTo>
                    <a:pt x="12171" y="303507"/>
                  </a:lnTo>
                  <a:lnTo>
                    <a:pt x="12171" y="297503"/>
                  </a:lnTo>
                  <a:lnTo>
                    <a:pt x="17839" y="297170"/>
                  </a:lnTo>
                  <a:lnTo>
                    <a:pt x="18172" y="291833"/>
                  </a:lnTo>
                  <a:lnTo>
                    <a:pt x="36178" y="274824"/>
                  </a:lnTo>
                  <a:lnTo>
                    <a:pt x="37345" y="263817"/>
                  </a:lnTo>
                  <a:lnTo>
                    <a:pt x="26175" y="235134"/>
                  </a:lnTo>
                  <a:lnTo>
                    <a:pt x="76857" y="161259"/>
                  </a:lnTo>
                  <a:lnTo>
                    <a:pt x="93696" y="106394"/>
                  </a:lnTo>
                  <a:lnTo>
                    <a:pt x="93696" y="106394"/>
                  </a:lnTo>
                  <a:lnTo>
                    <a:pt x="158215" y="128407"/>
                  </a:lnTo>
                  <a:lnTo>
                    <a:pt x="221067" y="122904"/>
                  </a:lnTo>
                  <a:lnTo>
                    <a:pt x="249242" y="144583"/>
                  </a:lnTo>
                  <a:lnTo>
                    <a:pt x="272416" y="155422"/>
                  </a:lnTo>
                  <a:lnTo>
                    <a:pt x="280253" y="155255"/>
                  </a:lnTo>
                  <a:lnTo>
                    <a:pt x="295923" y="141748"/>
                  </a:lnTo>
                  <a:lnTo>
                    <a:pt x="304093" y="150419"/>
                  </a:lnTo>
                  <a:lnTo>
                    <a:pt x="316430" y="149419"/>
                  </a:lnTo>
                  <a:lnTo>
                    <a:pt x="321932" y="153921"/>
                  </a:lnTo>
                  <a:lnTo>
                    <a:pt x="352108" y="147084"/>
                  </a:lnTo>
                  <a:lnTo>
                    <a:pt x="356442" y="150419"/>
                  </a:lnTo>
                  <a:lnTo>
                    <a:pt x="393287" y="147751"/>
                  </a:lnTo>
                  <a:lnTo>
                    <a:pt x="419961" y="131575"/>
                  </a:lnTo>
                  <a:lnTo>
                    <a:pt x="457973" y="97222"/>
                  </a:lnTo>
                  <a:lnTo>
                    <a:pt x="473811" y="100057"/>
                  </a:lnTo>
                  <a:lnTo>
                    <a:pt x="481314" y="111397"/>
                  </a:lnTo>
                  <a:lnTo>
                    <a:pt x="499986" y="120902"/>
                  </a:lnTo>
                  <a:lnTo>
                    <a:pt x="519992" y="117400"/>
                  </a:lnTo>
                  <a:lnTo>
                    <a:pt x="587346" y="64203"/>
                  </a:lnTo>
                  <a:lnTo>
                    <a:pt x="595849" y="68206"/>
                  </a:lnTo>
                  <a:lnTo>
                    <a:pt x="611520" y="61702"/>
                  </a:lnTo>
                  <a:lnTo>
                    <a:pt x="627691" y="62035"/>
                  </a:lnTo>
                  <a:lnTo>
                    <a:pt x="670204" y="32685"/>
                  </a:lnTo>
                  <a:lnTo>
                    <a:pt x="677707" y="37855"/>
                  </a:lnTo>
                  <a:lnTo>
                    <a:pt x="714218" y="37521"/>
                  </a:lnTo>
                  <a:lnTo>
                    <a:pt x="729722" y="43025"/>
                  </a:lnTo>
                  <a:lnTo>
                    <a:pt x="793576" y="26515"/>
                  </a:lnTo>
                  <a:lnTo>
                    <a:pt x="83025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4" name="Serbest Form 43">
              <a:extLst>
                <a:ext uri="{FF2B5EF4-FFF2-40B4-BE49-F238E27FC236}">
                  <a16:creationId xmlns:a16="http://schemas.microsoft.com/office/drawing/2014/main" id="{11357AB0-396F-3ABF-A10F-E2692DB82900}"/>
                </a:ext>
              </a:extLst>
            </p:cNvPr>
            <p:cNvSpPr/>
            <p:nvPr/>
          </p:nvSpPr>
          <p:spPr>
            <a:xfrm>
              <a:off x="11558649" y="3945686"/>
              <a:ext cx="1050487" cy="797789"/>
            </a:xfrm>
            <a:custGeom>
              <a:avLst/>
              <a:gdLst>
                <a:gd name="csX0" fmla="*/ 294423 w 1050487"/>
                <a:gd name="csY0" fmla="*/ 0 h 797789"/>
                <a:gd name="csX1" fmla="*/ 310928 w 1050487"/>
                <a:gd name="csY1" fmla="*/ 2335 h 797789"/>
                <a:gd name="csX2" fmla="*/ 324765 w 1050487"/>
                <a:gd name="csY2" fmla="*/ 18511 h 797789"/>
                <a:gd name="csX3" fmla="*/ 337436 w 1050487"/>
                <a:gd name="csY3" fmla="*/ 24180 h 797789"/>
                <a:gd name="csX4" fmla="*/ 370947 w 1050487"/>
                <a:gd name="csY4" fmla="*/ 24514 h 797789"/>
                <a:gd name="csX5" fmla="*/ 399122 w 1050487"/>
                <a:gd name="csY5" fmla="*/ 38689 h 797789"/>
                <a:gd name="csX6" fmla="*/ 437133 w 1050487"/>
                <a:gd name="csY6" fmla="*/ 46360 h 797789"/>
                <a:gd name="csX7" fmla="*/ 456473 w 1050487"/>
                <a:gd name="csY7" fmla="*/ 60201 h 797789"/>
                <a:gd name="csX8" fmla="*/ 475978 w 1050487"/>
                <a:gd name="csY8" fmla="*/ 89551 h 797789"/>
                <a:gd name="csX9" fmla="*/ 502320 w 1050487"/>
                <a:gd name="csY9" fmla="*/ 94887 h 797789"/>
                <a:gd name="csX10" fmla="*/ 511156 w 1050487"/>
                <a:gd name="csY10" fmla="*/ 127406 h 797789"/>
                <a:gd name="csX11" fmla="*/ 525494 w 1050487"/>
                <a:gd name="csY11" fmla="*/ 131408 h 797789"/>
                <a:gd name="csX12" fmla="*/ 556003 w 1050487"/>
                <a:gd name="csY12" fmla="*/ 124238 h 797789"/>
                <a:gd name="csX13" fmla="*/ 576009 w 1050487"/>
                <a:gd name="csY13" fmla="*/ 149085 h 797789"/>
                <a:gd name="csX14" fmla="*/ 598349 w 1050487"/>
                <a:gd name="csY14" fmla="*/ 162593 h 797789"/>
                <a:gd name="csX15" fmla="*/ 670372 w 1050487"/>
                <a:gd name="csY15" fmla="*/ 159591 h 797789"/>
                <a:gd name="csX16" fmla="*/ 694879 w 1050487"/>
                <a:gd name="csY16" fmla="*/ 139913 h 797789"/>
                <a:gd name="csX17" fmla="*/ 706215 w 1050487"/>
                <a:gd name="csY17" fmla="*/ 120235 h 797789"/>
                <a:gd name="csX18" fmla="*/ 713551 w 1050487"/>
                <a:gd name="csY18" fmla="*/ 54198 h 797789"/>
                <a:gd name="csX19" fmla="*/ 723388 w 1050487"/>
                <a:gd name="csY19" fmla="*/ 48194 h 797789"/>
                <a:gd name="csX20" fmla="*/ 738892 w 1050487"/>
                <a:gd name="csY20" fmla="*/ 53030 h 797789"/>
                <a:gd name="csX21" fmla="*/ 751062 w 1050487"/>
                <a:gd name="csY21" fmla="*/ 50862 h 797789"/>
                <a:gd name="csX22" fmla="*/ 758231 w 1050487"/>
                <a:gd name="csY22" fmla="*/ 54698 h 797789"/>
                <a:gd name="csX23" fmla="*/ 760899 w 1050487"/>
                <a:gd name="csY23" fmla="*/ 77878 h 797789"/>
                <a:gd name="csX24" fmla="*/ 745394 w 1050487"/>
                <a:gd name="csY24" fmla="*/ 124238 h 797789"/>
                <a:gd name="csX25" fmla="*/ 747228 w 1050487"/>
                <a:gd name="csY25" fmla="*/ 131909 h 797789"/>
                <a:gd name="csX26" fmla="*/ 768734 w 1050487"/>
                <a:gd name="csY26" fmla="*/ 134577 h 797789"/>
                <a:gd name="csX27" fmla="*/ 794742 w 1050487"/>
                <a:gd name="csY27" fmla="*/ 151420 h 797789"/>
                <a:gd name="csX28" fmla="*/ 822751 w 1050487"/>
                <a:gd name="csY28" fmla="*/ 161926 h 797789"/>
                <a:gd name="csX29" fmla="*/ 831587 w 1050487"/>
                <a:gd name="csY29" fmla="*/ 187774 h 797789"/>
                <a:gd name="csX30" fmla="*/ 838422 w 1050487"/>
                <a:gd name="csY30" fmla="*/ 193444 h 797789"/>
                <a:gd name="csX31" fmla="*/ 850426 w 1050487"/>
                <a:gd name="csY31" fmla="*/ 194611 h 797789"/>
                <a:gd name="csX32" fmla="*/ 863430 w 1050487"/>
                <a:gd name="csY32" fmla="*/ 181437 h 797789"/>
                <a:gd name="csX33" fmla="*/ 886270 w 1050487"/>
                <a:gd name="csY33" fmla="*/ 181937 h 797789"/>
                <a:gd name="csX34" fmla="*/ 892273 w 1050487"/>
                <a:gd name="csY34" fmla="*/ 169597 h 797789"/>
                <a:gd name="csX35" fmla="*/ 882936 w 1050487"/>
                <a:gd name="csY35" fmla="*/ 151086 h 797789"/>
                <a:gd name="csX36" fmla="*/ 835755 w 1050487"/>
                <a:gd name="csY36" fmla="*/ 129741 h 797789"/>
                <a:gd name="csX37" fmla="*/ 831920 w 1050487"/>
                <a:gd name="csY37" fmla="*/ 117067 h 797789"/>
                <a:gd name="csX38" fmla="*/ 835588 w 1050487"/>
                <a:gd name="csY38" fmla="*/ 105894 h 797789"/>
                <a:gd name="csX39" fmla="*/ 885937 w 1050487"/>
                <a:gd name="csY39" fmla="*/ 98556 h 797789"/>
                <a:gd name="csX40" fmla="*/ 922448 w 1050487"/>
                <a:gd name="csY40" fmla="*/ 124905 h 797789"/>
                <a:gd name="csX41" fmla="*/ 913112 w 1050487"/>
                <a:gd name="csY41" fmla="*/ 143749 h 797789"/>
                <a:gd name="csX42" fmla="*/ 914612 w 1050487"/>
                <a:gd name="csY42" fmla="*/ 157257 h 797789"/>
                <a:gd name="csX43" fmla="*/ 932451 w 1050487"/>
                <a:gd name="csY43" fmla="*/ 163927 h 797789"/>
                <a:gd name="csX44" fmla="*/ 950956 w 1050487"/>
                <a:gd name="csY44" fmla="*/ 184439 h 797789"/>
                <a:gd name="csX45" fmla="*/ 991636 w 1050487"/>
                <a:gd name="csY45" fmla="*/ 174600 h 797789"/>
                <a:gd name="csX46" fmla="*/ 1006973 w 1050487"/>
                <a:gd name="csY46" fmla="*/ 193277 h 797789"/>
                <a:gd name="csX47" fmla="*/ 1037316 w 1050487"/>
                <a:gd name="csY47" fmla="*/ 206785 h 797789"/>
                <a:gd name="csX48" fmla="*/ 1050487 w 1050487"/>
                <a:gd name="csY48" fmla="*/ 225462 h 797789"/>
                <a:gd name="csX49" fmla="*/ 1050487 w 1050487"/>
                <a:gd name="csY49" fmla="*/ 225462 h 797789"/>
                <a:gd name="csX50" fmla="*/ 1006307 w 1050487"/>
                <a:gd name="csY50" fmla="*/ 240637 h 797789"/>
                <a:gd name="csX51" fmla="*/ 968129 w 1050487"/>
                <a:gd name="csY51" fmla="*/ 237469 h 797789"/>
                <a:gd name="csX52" fmla="*/ 838255 w 1050487"/>
                <a:gd name="csY52" fmla="*/ 253812 h 797789"/>
                <a:gd name="csX53" fmla="*/ 819750 w 1050487"/>
                <a:gd name="csY53" fmla="*/ 257981 h 797789"/>
                <a:gd name="csX54" fmla="*/ 810747 w 1050487"/>
                <a:gd name="csY54" fmla="*/ 266319 h 797789"/>
                <a:gd name="csX55" fmla="*/ 797910 w 1050487"/>
                <a:gd name="csY55" fmla="*/ 293001 h 797789"/>
                <a:gd name="csX56" fmla="*/ 790241 w 1050487"/>
                <a:gd name="csY56" fmla="*/ 325186 h 797789"/>
                <a:gd name="csX57" fmla="*/ 793909 w 1050487"/>
                <a:gd name="csY57" fmla="*/ 443086 h 797789"/>
                <a:gd name="csX58" fmla="*/ 765734 w 1050487"/>
                <a:gd name="csY58" fmla="*/ 487945 h 797789"/>
                <a:gd name="csX59" fmla="*/ 744727 w 1050487"/>
                <a:gd name="csY59" fmla="*/ 561654 h 797789"/>
                <a:gd name="csX60" fmla="*/ 670537 w 1050487"/>
                <a:gd name="csY60" fmla="*/ 656709 h 797789"/>
                <a:gd name="csX61" fmla="*/ 673205 w 1050487"/>
                <a:gd name="csY61" fmla="*/ 672051 h 797789"/>
                <a:gd name="csX62" fmla="*/ 709049 w 1050487"/>
                <a:gd name="csY62" fmla="*/ 695397 h 797789"/>
                <a:gd name="csX63" fmla="*/ 733390 w 1050487"/>
                <a:gd name="csY63" fmla="*/ 721579 h 797789"/>
                <a:gd name="csX64" fmla="*/ 733390 w 1050487"/>
                <a:gd name="csY64" fmla="*/ 721579 h 797789"/>
                <a:gd name="csX65" fmla="*/ 699547 w 1050487"/>
                <a:gd name="csY65" fmla="*/ 749595 h 797789"/>
                <a:gd name="csX66" fmla="*/ 628525 w 1050487"/>
                <a:gd name="csY66" fmla="*/ 784115 h 797789"/>
                <a:gd name="csX67" fmla="*/ 581511 w 1050487"/>
                <a:gd name="csY67" fmla="*/ 797622 h 797789"/>
                <a:gd name="csX68" fmla="*/ 536831 w 1050487"/>
                <a:gd name="csY68" fmla="*/ 787283 h 797789"/>
                <a:gd name="csX69" fmla="*/ 485981 w 1050487"/>
                <a:gd name="csY69" fmla="*/ 797789 h 797789"/>
                <a:gd name="csX70" fmla="*/ 376448 w 1050487"/>
                <a:gd name="csY70" fmla="*/ 745092 h 797789"/>
                <a:gd name="csX71" fmla="*/ 327599 w 1050487"/>
                <a:gd name="csY71" fmla="*/ 740757 h 797789"/>
                <a:gd name="csX72" fmla="*/ 322765 w 1050487"/>
                <a:gd name="csY72" fmla="*/ 732752 h 797789"/>
                <a:gd name="csX73" fmla="*/ 330434 w 1050487"/>
                <a:gd name="csY73" fmla="*/ 713741 h 797789"/>
                <a:gd name="csX74" fmla="*/ 329434 w 1050487"/>
                <a:gd name="csY74" fmla="*/ 701901 h 797789"/>
                <a:gd name="csX75" fmla="*/ 213565 w 1050487"/>
                <a:gd name="csY75" fmla="*/ 671717 h 797789"/>
                <a:gd name="csX76" fmla="*/ 161716 w 1050487"/>
                <a:gd name="csY76" fmla="*/ 630193 h 797789"/>
                <a:gd name="csX77" fmla="*/ 161716 w 1050487"/>
                <a:gd name="csY77" fmla="*/ 630193 h 797789"/>
                <a:gd name="csX78" fmla="*/ 166718 w 1050487"/>
                <a:gd name="csY78" fmla="*/ 616019 h 797789"/>
                <a:gd name="csX79" fmla="*/ 160382 w 1050487"/>
                <a:gd name="csY79" fmla="*/ 598675 h 797789"/>
                <a:gd name="csX80" fmla="*/ 140543 w 1050487"/>
                <a:gd name="csY80" fmla="*/ 567824 h 797789"/>
                <a:gd name="csX81" fmla="*/ 109866 w 1050487"/>
                <a:gd name="csY81" fmla="*/ 534305 h 797789"/>
                <a:gd name="csX82" fmla="*/ 101365 w 1050487"/>
                <a:gd name="csY82" fmla="*/ 468267 h 797789"/>
                <a:gd name="csX83" fmla="*/ 107866 w 1050487"/>
                <a:gd name="csY83" fmla="*/ 458429 h 797789"/>
                <a:gd name="csX84" fmla="*/ 119703 w 1050487"/>
                <a:gd name="csY84" fmla="*/ 454760 h 797789"/>
                <a:gd name="csX85" fmla="*/ 142376 w 1050487"/>
                <a:gd name="csY85" fmla="*/ 462598 h 797789"/>
                <a:gd name="csX86" fmla="*/ 173053 w 1050487"/>
                <a:gd name="csY86" fmla="*/ 418739 h 797789"/>
                <a:gd name="csX87" fmla="*/ 183222 w 1050487"/>
                <a:gd name="csY87" fmla="*/ 372213 h 797789"/>
                <a:gd name="csX88" fmla="*/ 186891 w 1050487"/>
                <a:gd name="csY88" fmla="*/ 325519 h 797789"/>
                <a:gd name="csX89" fmla="*/ 183889 w 1050487"/>
                <a:gd name="csY89" fmla="*/ 309010 h 797789"/>
                <a:gd name="csX90" fmla="*/ 170885 w 1050487"/>
                <a:gd name="csY90" fmla="*/ 287664 h 797789"/>
                <a:gd name="csX91" fmla="*/ 156214 w 1050487"/>
                <a:gd name="csY91" fmla="*/ 274990 h 797789"/>
                <a:gd name="csX92" fmla="*/ 11003 w 1050487"/>
                <a:gd name="csY92" fmla="*/ 218958 h 797789"/>
                <a:gd name="csX93" fmla="*/ 1334 w 1050487"/>
                <a:gd name="csY93" fmla="*/ 212455 h 797789"/>
                <a:gd name="csX94" fmla="*/ 0 w 1050487"/>
                <a:gd name="csY94" fmla="*/ 205451 h 797789"/>
                <a:gd name="csX95" fmla="*/ 33843 w 1050487"/>
                <a:gd name="csY95" fmla="*/ 157924 h 797789"/>
                <a:gd name="csX96" fmla="*/ 42847 w 1050487"/>
                <a:gd name="csY96" fmla="*/ 128907 h 797789"/>
                <a:gd name="csX97" fmla="*/ 62686 w 1050487"/>
                <a:gd name="csY97" fmla="*/ 92720 h 797789"/>
                <a:gd name="csX98" fmla="*/ 82025 w 1050487"/>
                <a:gd name="csY98" fmla="*/ 70874 h 797789"/>
                <a:gd name="csX99" fmla="*/ 153547 w 1050487"/>
                <a:gd name="csY99" fmla="*/ 29350 h 797789"/>
                <a:gd name="csX100" fmla="*/ 186056 w 1050487"/>
                <a:gd name="csY100" fmla="*/ 37521 h 797789"/>
                <a:gd name="csX101" fmla="*/ 209564 w 1050487"/>
                <a:gd name="csY101" fmla="*/ 35020 h 7977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</a:cxnLst>
              <a:rect l="l" t="t" r="r" b="b"/>
              <a:pathLst>
                <a:path w="1050487" h="797789">
                  <a:moveTo>
                    <a:pt x="294423" y="0"/>
                  </a:moveTo>
                  <a:lnTo>
                    <a:pt x="310928" y="2335"/>
                  </a:lnTo>
                  <a:lnTo>
                    <a:pt x="324765" y="18511"/>
                  </a:lnTo>
                  <a:lnTo>
                    <a:pt x="337436" y="24180"/>
                  </a:lnTo>
                  <a:lnTo>
                    <a:pt x="370947" y="24514"/>
                  </a:lnTo>
                  <a:lnTo>
                    <a:pt x="399122" y="38689"/>
                  </a:lnTo>
                  <a:lnTo>
                    <a:pt x="437133" y="46360"/>
                  </a:lnTo>
                  <a:lnTo>
                    <a:pt x="456473" y="60201"/>
                  </a:lnTo>
                  <a:lnTo>
                    <a:pt x="475978" y="89551"/>
                  </a:lnTo>
                  <a:lnTo>
                    <a:pt x="502320" y="94887"/>
                  </a:lnTo>
                  <a:lnTo>
                    <a:pt x="511156" y="127406"/>
                  </a:lnTo>
                  <a:lnTo>
                    <a:pt x="525494" y="131408"/>
                  </a:lnTo>
                  <a:lnTo>
                    <a:pt x="556003" y="124238"/>
                  </a:lnTo>
                  <a:lnTo>
                    <a:pt x="576009" y="149085"/>
                  </a:lnTo>
                  <a:lnTo>
                    <a:pt x="598349" y="162593"/>
                  </a:lnTo>
                  <a:lnTo>
                    <a:pt x="670372" y="159591"/>
                  </a:lnTo>
                  <a:lnTo>
                    <a:pt x="694879" y="139913"/>
                  </a:lnTo>
                  <a:lnTo>
                    <a:pt x="706215" y="120235"/>
                  </a:lnTo>
                  <a:lnTo>
                    <a:pt x="713551" y="54198"/>
                  </a:lnTo>
                  <a:lnTo>
                    <a:pt x="723388" y="48194"/>
                  </a:lnTo>
                  <a:lnTo>
                    <a:pt x="738892" y="53030"/>
                  </a:lnTo>
                  <a:lnTo>
                    <a:pt x="751062" y="50862"/>
                  </a:lnTo>
                  <a:lnTo>
                    <a:pt x="758231" y="54698"/>
                  </a:lnTo>
                  <a:lnTo>
                    <a:pt x="760899" y="77878"/>
                  </a:lnTo>
                  <a:lnTo>
                    <a:pt x="745394" y="124238"/>
                  </a:lnTo>
                  <a:lnTo>
                    <a:pt x="747228" y="131909"/>
                  </a:lnTo>
                  <a:lnTo>
                    <a:pt x="768734" y="134577"/>
                  </a:lnTo>
                  <a:lnTo>
                    <a:pt x="794742" y="151420"/>
                  </a:lnTo>
                  <a:lnTo>
                    <a:pt x="822751" y="161926"/>
                  </a:lnTo>
                  <a:lnTo>
                    <a:pt x="831587" y="187774"/>
                  </a:lnTo>
                  <a:lnTo>
                    <a:pt x="838422" y="193444"/>
                  </a:lnTo>
                  <a:lnTo>
                    <a:pt x="850426" y="194611"/>
                  </a:lnTo>
                  <a:lnTo>
                    <a:pt x="863430" y="181437"/>
                  </a:lnTo>
                  <a:lnTo>
                    <a:pt x="886270" y="181937"/>
                  </a:lnTo>
                  <a:lnTo>
                    <a:pt x="892273" y="169597"/>
                  </a:lnTo>
                  <a:lnTo>
                    <a:pt x="882936" y="151086"/>
                  </a:lnTo>
                  <a:lnTo>
                    <a:pt x="835755" y="129741"/>
                  </a:lnTo>
                  <a:lnTo>
                    <a:pt x="831920" y="117067"/>
                  </a:lnTo>
                  <a:lnTo>
                    <a:pt x="835588" y="105894"/>
                  </a:lnTo>
                  <a:lnTo>
                    <a:pt x="885937" y="98556"/>
                  </a:lnTo>
                  <a:lnTo>
                    <a:pt x="922448" y="124905"/>
                  </a:lnTo>
                  <a:lnTo>
                    <a:pt x="913112" y="143749"/>
                  </a:lnTo>
                  <a:lnTo>
                    <a:pt x="914612" y="157257"/>
                  </a:lnTo>
                  <a:lnTo>
                    <a:pt x="932451" y="163927"/>
                  </a:lnTo>
                  <a:lnTo>
                    <a:pt x="950956" y="184439"/>
                  </a:lnTo>
                  <a:lnTo>
                    <a:pt x="991636" y="174600"/>
                  </a:lnTo>
                  <a:lnTo>
                    <a:pt x="1006973" y="193277"/>
                  </a:lnTo>
                  <a:lnTo>
                    <a:pt x="1037316" y="206785"/>
                  </a:lnTo>
                  <a:lnTo>
                    <a:pt x="1050487" y="225462"/>
                  </a:lnTo>
                  <a:lnTo>
                    <a:pt x="1050487" y="225462"/>
                  </a:lnTo>
                  <a:lnTo>
                    <a:pt x="1006307" y="240637"/>
                  </a:lnTo>
                  <a:lnTo>
                    <a:pt x="968129" y="237469"/>
                  </a:lnTo>
                  <a:lnTo>
                    <a:pt x="838255" y="253812"/>
                  </a:lnTo>
                  <a:lnTo>
                    <a:pt x="819750" y="257981"/>
                  </a:lnTo>
                  <a:lnTo>
                    <a:pt x="810747" y="266319"/>
                  </a:lnTo>
                  <a:lnTo>
                    <a:pt x="797910" y="293001"/>
                  </a:lnTo>
                  <a:lnTo>
                    <a:pt x="790241" y="325186"/>
                  </a:lnTo>
                  <a:lnTo>
                    <a:pt x="793909" y="443086"/>
                  </a:lnTo>
                  <a:lnTo>
                    <a:pt x="765734" y="487945"/>
                  </a:lnTo>
                  <a:lnTo>
                    <a:pt x="744727" y="561654"/>
                  </a:lnTo>
                  <a:lnTo>
                    <a:pt x="670537" y="656709"/>
                  </a:lnTo>
                  <a:lnTo>
                    <a:pt x="673205" y="672051"/>
                  </a:lnTo>
                  <a:lnTo>
                    <a:pt x="709049" y="695397"/>
                  </a:lnTo>
                  <a:lnTo>
                    <a:pt x="733390" y="721579"/>
                  </a:lnTo>
                  <a:lnTo>
                    <a:pt x="733390" y="721579"/>
                  </a:lnTo>
                  <a:lnTo>
                    <a:pt x="699547" y="749595"/>
                  </a:lnTo>
                  <a:lnTo>
                    <a:pt x="628525" y="784115"/>
                  </a:lnTo>
                  <a:lnTo>
                    <a:pt x="581511" y="797622"/>
                  </a:lnTo>
                  <a:lnTo>
                    <a:pt x="536831" y="787283"/>
                  </a:lnTo>
                  <a:lnTo>
                    <a:pt x="485981" y="797789"/>
                  </a:lnTo>
                  <a:lnTo>
                    <a:pt x="376448" y="745092"/>
                  </a:lnTo>
                  <a:lnTo>
                    <a:pt x="327599" y="740757"/>
                  </a:lnTo>
                  <a:lnTo>
                    <a:pt x="322765" y="732752"/>
                  </a:lnTo>
                  <a:lnTo>
                    <a:pt x="330434" y="713741"/>
                  </a:lnTo>
                  <a:lnTo>
                    <a:pt x="329434" y="701901"/>
                  </a:lnTo>
                  <a:lnTo>
                    <a:pt x="213565" y="671717"/>
                  </a:lnTo>
                  <a:lnTo>
                    <a:pt x="161716" y="630193"/>
                  </a:lnTo>
                  <a:lnTo>
                    <a:pt x="161716" y="630193"/>
                  </a:lnTo>
                  <a:lnTo>
                    <a:pt x="166718" y="616019"/>
                  </a:lnTo>
                  <a:lnTo>
                    <a:pt x="160382" y="598675"/>
                  </a:lnTo>
                  <a:lnTo>
                    <a:pt x="140543" y="567824"/>
                  </a:lnTo>
                  <a:lnTo>
                    <a:pt x="109866" y="534305"/>
                  </a:lnTo>
                  <a:lnTo>
                    <a:pt x="101365" y="468267"/>
                  </a:lnTo>
                  <a:lnTo>
                    <a:pt x="107866" y="458429"/>
                  </a:lnTo>
                  <a:lnTo>
                    <a:pt x="119703" y="454760"/>
                  </a:lnTo>
                  <a:lnTo>
                    <a:pt x="142376" y="462598"/>
                  </a:lnTo>
                  <a:lnTo>
                    <a:pt x="173053" y="418739"/>
                  </a:lnTo>
                  <a:lnTo>
                    <a:pt x="183222" y="372213"/>
                  </a:lnTo>
                  <a:lnTo>
                    <a:pt x="186891" y="325519"/>
                  </a:lnTo>
                  <a:lnTo>
                    <a:pt x="183889" y="309010"/>
                  </a:lnTo>
                  <a:lnTo>
                    <a:pt x="170885" y="287664"/>
                  </a:lnTo>
                  <a:lnTo>
                    <a:pt x="156214" y="274990"/>
                  </a:lnTo>
                  <a:lnTo>
                    <a:pt x="11003" y="218958"/>
                  </a:lnTo>
                  <a:lnTo>
                    <a:pt x="1334" y="212455"/>
                  </a:lnTo>
                  <a:lnTo>
                    <a:pt x="0" y="205451"/>
                  </a:lnTo>
                  <a:lnTo>
                    <a:pt x="33843" y="157924"/>
                  </a:lnTo>
                  <a:lnTo>
                    <a:pt x="42847" y="128907"/>
                  </a:lnTo>
                  <a:lnTo>
                    <a:pt x="62686" y="92720"/>
                  </a:lnTo>
                  <a:lnTo>
                    <a:pt x="82025" y="70874"/>
                  </a:lnTo>
                  <a:lnTo>
                    <a:pt x="153547" y="29350"/>
                  </a:lnTo>
                  <a:lnTo>
                    <a:pt x="186056" y="37521"/>
                  </a:lnTo>
                  <a:lnTo>
                    <a:pt x="209564" y="350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5" name="Serbest Form 44">
              <a:extLst>
                <a:ext uri="{FF2B5EF4-FFF2-40B4-BE49-F238E27FC236}">
                  <a16:creationId xmlns:a16="http://schemas.microsoft.com/office/drawing/2014/main" id="{10F1EE58-DDDF-3E51-17F6-FB7645E61369}"/>
                </a:ext>
              </a:extLst>
            </p:cNvPr>
            <p:cNvSpPr/>
            <p:nvPr/>
          </p:nvSpPr>
          <p:spPr>
            <a:xfrm>
              <a:off x="14693438" y="6559346"/>
              <a:ext cx="1048653" cy="730584"/>
            </a:xfrm>
            <a:custGeom>
              <a:avLst/>
              <a:gdLst>
                <a:gd name="csX0" fmla="*/ 120537 w 1048653"/>
                <a:gd name="csY0" fmla="*/ 31518 h 730584"/>
                <a:gd name="csX1" fmla="*/ 151380 w 1048653"/>
                <a:gd name="csY1" fmla="*/ 41690 h 730584"/>
                <a:gd name="csX2" fmla="*/ 177221 w 1048653"/>
                <a:gd name="csY2" fmla="*/ 41690 h 730584"/>
                <a:gd name="csX3" fmla="*/ 198895 w 1048653"/>
                <a:gd name="csY3" fmla="*/ 48861 h 730584"/>
                <a:gd name="csX4" fmla="*/ 222569 w 1048653"/>
                <a:gd name="csY4" fmla="*/ 41524 h 730584"/>
                <a:gd name="csX5" fmla="*/ 254078 w 1048653"/>
                <a:gd name="csY5" fmla="*/ 41690 h 730584"/>
                <a:gd name="csX6" fmla="*/ 295257 w 1048653"/>
                <a:gd name="csY6" fmla="*/ 20178 h 730584"/>
                <a:gd name="csX7" fmla="*/ 325934 w 1048653"/>
                <a:gd name="csY7" fmla="*/ 12340 h 730584"/>
                <a:gd name="csX8" fmla="*/ 422129 w 1048653"/>
                <a:gd name="csY8" fmla="*/ 21512 h 730584"/>
                <a:gd name="csX9" fmla="*/ 468644 w 1048653"/>
                <a:gd name="csY9" fmla="*/ 3669 h 730584"/>
                <a:gd name="csX10" fmla="*/ 508156 w 1048653"/>
                <a:gd name="csY10" fmla="*/ 0 h 730584"/>
                <a:gd name="csX11" fmla="*/ 537831 w 1048653"/>
                <a:gd name="csY11" fmla="*/ 10673 h 730584"/>
                <a:gd name="csX12" fmla="*/ 554336 w 1048653"/>
                <a:gd name="csY12" fmla="*/ 23180 h 730584"/>
                <a:gd name="csX13" fmla="*/ 565674 w 1048653"/>
                <a:gd name="csY13" fmla="*/ 54531 h 730584"/>
                <a:gd name="csX14" fmla="*/ 575342 w 1048653"/>
                <a:gd name="csY14" fmla="*/ 65537 h 730584"/>
                <a:gd name="csX15" fmla="*/ 622357 w 1048653"/>
                <a:gd name="csY15" fmla="*/ 65204 h 730584"/>
                <a:gd name="csX16" fmla="*/ 668037 w 1048653"/>
                <a:gd name="csY16" fmla="*/ 74209 h 730584"/>
                <a:gd name="csX17" fmla="*/ 678374 w 1048653"/>
                <a:gd name="csY17" fmla="*/ 70540 h 730584"/>
                <a:gd name="csX18" fmla="*/ 701048 w 1048653"/>
                <a:gd name="csY18" fmla="*/ 49195 h 730584"/>
                <a:gd name="csX19" fmla="*/ 763733 w 1048653"/>
                <a:gd name="csY19" fmla="*/ 53864 h 730584"/>
                <a:gd name="csX20" fmla="*/ 795577 w 1048653"/>
                <a:gd name="csY20" fmla="*/ 37021 h 730584"/>
                <a:gd name="csX21" fmla="*/ 795577 w 1048653"/>
                <a:gd name="csY21" fmla="*/ 37021 h 730584"/>
                <a:gd name="csX22" fmla="*/ 811415 w 1048653"/>
                <a:gd name="csY22" fmla="*/ 41857 h 730584"/>
                <a:gd name="csX23" fmla="*/ 816416 w 1048653"/>
                <a:gd name="csY23" fmla="*/ 36021 h 730584"/>
                <a:gd name="csX24" fmla="*/ 848426 w 1048653"/>
                <a:gd name="csY24" fmla="*/ 25848 h 730584"/>
                <a:gd name="csX25" fmla="*/ 866765 w 1048653"/>
                <a:gd name="csY25" fmla="*/ 29183 h 730584"/>
                <a:gd name="csX26" fmla="*/ 891606 w 1048653"/>
                <a:gd name="csY26" fmla="*/ 43025 h 730584"/>
                <a:gd name="csX27" fmla="*/ 912778 w 1048653"/>
                <a:gd name="csY27" fmla="*/ 73375 h 730584"/>
                <a:gd name="csX28" fmla="*/ 918614 w 1048653"/>
                <a:gd name="csY28" fmla="*/ 96889 h 730584"/>
                <a:gd name="csX29" fmla="*/ 883270 w 1048653"/>
                <a:gd name="csY29" fmla="*/ 127073 h 730584"/>
                <a:gd name="csX30" fmla="*/ 877768 w 1048653"/>
                <a:gd name="csY30" fmla="*/ 147751 h 730584"/>
                <a:gd name="csX31" fmla="*/ 909611 w 1048653"/>
                <a:gd name="csY31" fmla="*/ 183271 h 730584"/>
                <a:gd name="csX32" fmla="*/ 906443 w 1048653"/>
                <a:gd name="csY32" fmla="*/ 195445 h 730584"/>
                <a:gd name="csX33" fmla="*/ 898775 w 1048653"/>
                <a:gd name="csY33" fmla="*/ 198947 h 730584"/>
                <a:gd name="csX34" fmla="*/ 910278 w 1048653"/>
                <a:gd name="csY34" fmla="*/ 216457 h 730584"/>
                <a:gd name="csX35" fmla="*/ 902442 w 1048653"/>
                <a:gd name="csY35" fmla="*/ 259815 h 730584"/>
                <a:gd name="csX36" fmla="*/ 889771 w 1048653"/>
                <a:gd name="csY36" fmla="*/ 264151 h 730584"/>
                <a:gd name="csX37" fmla="*/ 891606 w 1048653"/>
                <a:gd name="csY37" fmla="*/ 306842 h 730584"/>
                <a:gd name="csX38" fmla="*/ 886438 w 1048653"/>
                <a:gd name="csY38" fmla="*/ 316514 h 730584"/>
                <a:gd name="csX39" fmla="*/ 891105 w 1048653"/>
                <a:gd name="csY39" fmla="*/ 322851 h 730584"/>
                <a:gd name="csX40" fmla="*/ 913112 w 1048653"/>
                <a:gd name="csY40" fmla="*/ 325019 h 730584"/>
                <a:gd name="csX41" fmla="*/ 924282 w 1048653"/>
                <a:gd name="csY41" fmla="*/ 332523 h 730584"/>
                <a:gd name="csX42" fmla="*/ 929284 w 1048653"/>
                <a:gd name="csY42" fmla="*/ 347699 h 730584"/>
                <a:gd name="csX43" fmla="*/ 939454 w 1048653"/>
                <a:gd name="csY43" fmla="*/ 356370 h 730584"/>
                <a:gd name="csX44" fmla="*/ 939120 w 1048653"/>
                <a:gd name="csY44" fmla="*/ 369211 h 730584"/>
                <a:gd name="csX45" fmla="*/ 983301 w 1048653"/>
                <a:gd name="csY45" fmla="*/ 377883 h 730584"/>
                <a:gd name="csX46" fmla="*/ 985801 w 1048653"/>
                <a:gd name="csY46" fmla="*/ 395393 h 730584"/>
                <a:gd name="csX47" fmla="*/ 994637 w 1048653"/>
                <a:gd name="csY47" fmla="*/ 409067 h 730584"/>
                <a:gd name="csX48" fmla="*/ 1015977 w 1048653"/>
                <a:gd name="csY48" fmla="*/ 418072 h 730584"/>
                <a:gd name="csX49" fmla="*/ 1038651 w 1048653"/>
                <a:gd name="csY49" fmla="*/ 437417 h 730584"/>
                <a:gd name="csX50" fmla="*/ 1048654 w 1048653"/>
                <a:gd name="csY50" fmla="*/ 459596 h 730584"/>
                <a:gd name="csX51" fmla="*/ 1047153 w 1048653"/>
                <a:gd name="csY51" fmla="*/ 468101 h 730584"/>
                <a:gd name="csX52" fmla="*/ 1034149 w 1048653"/>
                <a:gd name="csY52" fmla="*/ 482942 h 730584"/>
                <a:gd name="csX53" fmla="*/ 1021312 w 1048653"/>
                <a:gd name="csY53" fmla="*/ 485778 h 730584"/>
                <a:gd name="csX54" fmla="*/ 1008975 w 1048653"/>
                <a:gd name="csY54" fmla="*/ 505288 h 730584"/>
                <a:gd name="csX55" fmla="*/ 1013976 w 1048653"/>
                <a:gd name="csY55" fmla="*/ 542644 h 730584"/>
                <a:gd name="csX56" fmla="*/ 1025647 w 1048653"/>
                <a:gd name="csY56" fmla="*/ 555484 h 730584"/>
                <a:gd name="csX57" fmla="*/ 1026814 w 1048653"/>
                <a:gd name="csY57" fmla="*/ 578164 h 730584"/>
                <a:gd name="csX58" fmla="*/ 1017144 w 1048653"/>
                <a:gd name="csY58" fmla="*/ 568324 h 730584"/>
                <a:gd name="csX59" fmla="*/ 1017478 w 1048653"/>
                <a:gd name="csY59" fmla="*/ 560487 h 730584"/>
                <a:gd name="csX60" fmla="*/ 1008641 w 1048653"/>
                <a:gd name="csY60" fmla="*/ 556318 h 730584"/>
                <a:gd name="csX61" fmla="*/ 1005974 w 1048653"/>
                <a:gd name="csY61" fmla="*/ 559320 h 730584"/>
                <a:gd name="csX62" fmla="*/ 979300 w 1048653"/>
                <a:gd name="csY62" fmla="*/ 552816 h 730584"/>
                <a:gd name="csX63" fmla="*/ 967796 w 1048653"/>
                <a:gd name="csY63" fmla="*/ 555817 h 730584"/>
                <a:gd name="csX64" fmla="*/ 962294 w 1048653"/>
                <a:gd name="csY64" fmla="*/ 548981 h 730584"/>
                <a:gd name="csX65" fmla="*/ 950457 w 1048653"/>
                <a:gd name="csY65" fmla="*/ 556151 h 730584"/>
                <a:gd name="csX66" fmla="*/ 933119 w 1048653"/>
                <a:gd name="csY66" fmla="*/ 538641 h 730584"/>
                <a:gd name="csX67" fmla="*/ 924616 w 1048653"/>
                <a:gd name="csY67" fmla="*/ 536807 h 730584"/>
                <a:gd name="csX68" fmla="*/ 898441 w 1048653"/>
                <a:gd name="csY68" fmla="*/ 557819 h 730584"/>
                <a:gd name="csX69" fmla="*/ 885104 w 1048653"/>
                <a:gd name="csY69" fmla="*/ 561488 h 730584"/>
                <a:gd name="csX70" fmla="*/ 864431 w 1048653"/>
                <a:gd name="csY70" fmla="*/ 585168 h 730584"/>
                <a:gd name="csX71" fmla="*/ 863097 w 1048653"/>
                <a:gd name="csY71" fmla="*/ 596174 h 730584"/>
                <a:gd name="csX72" fmla="*/ 847759 w 1048653"/>
                <a:gd name="csY72" fmla="*/ 603678 h 730584"/>
                <a:gd name="csX73" fmla="*/ 837256 w 1048653"/>
                <a:gd name="csY73" fmla="*/ 617519 h 730584"/>
                <a:gd name="csX74" fmla="*/ 809747 w 1048653"/>
                <a:gd name="csY74" fmla="*/ 638198 h 730584"/>
                <a:gd name="csX75" fmla="*/ 794076 w 1048653"/>
                <a:gd name="csY75" fmla="*/ 640533 h 730584"/>
                <a:gd name="csX76" fmla="*/ 772403 w 1048653"/>
                <a:gd name="csY76" fmla="*/ 655875 h 730584"/>
                <a:gd name="csX77" fmla="*/ 749229 w 1048653"/>
                <a:gd name="csY77" fmla="*/ 652707 h 730584"/>
                <a:gd name="csX78" fmla="*/ 725055 w 1048653"/>
                <a:gd name="csY78" fmla="*/ 664880 h 730584"/>
                <a:gd name="csX79" fmla="*/ 737559 w 1048653"/>
                <a:gd name="csY79" fmla="*/ 682056 h 730584"/>
                <a:gd name="csX80" fmla="*/ 712717 w 1048653"/>
                <a:gd name="csY80" fmla="*/ 702401 h 730584"/>
                <a:gd name="csX81" fmla="*/ 705549 w 1048653"/>
                <a:gd name="csY81" fmla="*/ 730584 h 730584"/>
                <a:gd name="csX82" fmla="*/ 694045 w 1048653"/>
                <a:gd name="csY82" fmla="*/ 723914 h 730584"/>
                <a:gd name="csX83" fmla="*/ 676040 w 1048653"/>
                <a:gd name="csY83" fmla="*/ 722246 h 730584"/>
                <a:gd name="csX84" fmla="*/ 658701 w 1048653"/>
                <a:gd name="csY84" fmla="*/ 704236 h 730584"/>
                <a:gd name="csX85" fmla="*/ 640029 w 1048653"/>
                <a:gd name="csY85" fmla="*/ 673718 h 730584"/>
                <a:gd name="csX86" fmla="*/ 646865 w 1048653"/>
                <a:gd name="csY86" fmla="*/ 666381 h 730584"/>
                <a:gd name="csX87" fmla="*/ 642029 w 1048653"/>
                <a:gd name="csY87" fmla="*/ 653540 h 730584"/>
                <a:gd name="csX88" fmla="*/ 621190 w 1048653"/>
                <a:gd name="csY88" fmla="*/ 636697 h 730584"/>
                <a:gd name="csX89" fmla="*/ 612521 w 1048653"/>
                <a:gd name="csY89" fmla="*/ 619354 h 730584"/>
                <a:gd name="csX90" fmla="*/ 612687 w 1048653"/>
                <a:gd name="csY90" fmla="*/ 611016 h 730584"/>
                <a:gd name="csX91" fmla="*/ 640363 w 1048653"/>
                <a:gd name="csY91" fmla="*/ 564990 h 730584"/>
                <a:gd name="csX92" fmla="*/ 657368 w 1048653"/>
                <a:gd name="csY92" fmla="*/ 566991 h 730584"/>
                <a:gd name="csX93" fmla="*/ 674873 w 1048653"/>
                <a:gd name="csY93" fmla="*/ 559153 h 730584"/>
                <a:gd name="csX94" fmla="*/ 681042 w 1048653"/>
                <a:gd name="csY94" fmla="*/ 539975 h 730584"/>
                <a:gd name="csX95" fmla="*/ 669371 w 1048653"/>
                <a:gd name="csY95" fmla="*/ 529136 h 730584"/>
                <a:gd name="csX96" fmla="*/ 673205 w 1048653"/>
                <a:gd name="csY96" fmla="*/ 519797 h 730584"/>
                <a:gd name="csX97" fmla="*/ 670372 w 1048653"/>
                <a:gd name="csY97" fmla="*/ 490280 h 730584"/>
                <a:gd name="csX98" fmla="*/ 657368 w 1048653"/>
                <a:gd name="csY98" fmla="*/ 482276 h 730584"/>
                <a:gd name="csX99" fmla="*/ 643197 w 1048653"/>
                <a:gd name="csY99" fmla="*/ 458762 h 730584"/>
                <a:gd name="csX100" fmla="*/ 632027 w 1048653"/>
                <a:gd name="csY100" fmla="*/ 460429 h 730584"/>
                <a:gd name="csX101" fmla="*/ 613021 w 1048653"/>
                <a:gd name="csY101" fmla="*/ 445588 h 730584"/>
                <a:gd name="csX102" fmla="*/ 590681 w 1048653"/>
                <a:gd name="csY102" fmla="*/ 442252 h 730584"/>
                <a:gd name="csX103" fmla="*/ 572508 w 1048653"/>
                <a:gd name="csY103" fmla="*/ 423742 h 730584"/>
                <a:gd name="csX104" fmla="*/ 541999 w 1048653"/>
                <a:gd name="csY104" fmla="*/ 431913 h 730584"/>
                <a:gd name="csX105" fmla="*/ 514157 w 1048653"/>
                <a:gd name="csY105" fmla="*/ 420240 h 730584"/>
                <a:gd name="csX106" fmla="*/ 503487 w 1048653"/>
                <a:gd name="csY106" fmla="*/ 429245 h 730584"/>
                <a:gd name="csX107" fmla="*/ 499152 w 1048653"/>
                <a:gd name="csY107" fmla="*/ 418406 h 730584"/>
                <a:gd name="csX108" fmla="*/ 481647 w 1048653"/>
                <a:gd name="csY108" fmla="*/ 444921 h 730584"/>
                <a:gd name="csX109" fmla="*/ 456140 w 1048653"/>
                <a:gd name="csY109" fmla="*/ 450090 h 730584"/>
                <a:gd name="csX110" fmla="*/ 456973 w 1048653"/>
                <a:gd name="csY110" fmla="*/ 467767 h 730584"/>
                <a:gd name="csX111" fmla="*/ 448304 w 1048653"/>
                <a:gd name="csY111" fmla="*/ 470769 h 730584"/>
                <a:gd name="csX112" fmla="*/ 447470 w 1048653"/>
                <a:gd name="csY112" fmla="*/ 487112 h 730584"/>
                <a:gd name="csX113" fmla="*/ 428464 w 1048653"/>
                <a:gd name="csY113" fmla="*/ 508624 h 730584"/>
                <a:gd name="csX114" fmla="*/ 382450 w 1048653"/>
                <a:gd name="csY114" fmla="*/ 510625 h 730584"/>
                <a:gd name="csX115" fmla="*/ 375782 w 1048653"/>
                <a:gd name="csY115" fmla="*/ 516629 h 730584"/>
                <a:gd name="csX116" fmla="*/ 374615 w 1048653"/>
                <a:gd name="csY116" fmla="*/ 530470 h 730584"/>
                <a:gd name="csX117" fmla="*/ 369614 w 1048653"/>
                <a:gd name="csY117" fmla="*/ 535472 h 730584"/>
                <a:gd name="csX118" fmla="*/ 352107 w 1048653"/>
                <a:gd name="csY118" fmla="*/ 505455 h 730584"/>
                <a:gd name="csX119" fmla="*/ 331268 w 1048653"/>
                <a:gd name="csY119" fmla="*/ 506790 h 730584"/>
                <a:gd name="csX120" fmla="*/ 311929 w 1048653"/>
                <a:gd name="csY120" fmla="*/ 499452 h 730584"/>
                <a:gd name="csX121" fmla="*/ 281920 w 1048653"/>
                <a:gd name="csY121" fmla="*/ 503121 h 730584"/>
                <a:gd name="csX122" fmla="*/ 273751 w 1048653"/>
                <a:gd name="csY122" fmla="*/ 499452 h 730584"/>
                <a:gd name="csX123" fmla="*/ 243408 w 1048653"/>
                <a:gd name="csY123" fmla="*/ 507957 h 730584"/>
                <a:gd name="csX124" fmla="*/ 239740 w 1048653"/>
                <a:gd name="csY124" fmla="*/ 513293 h 730584"/>
                <a:gd name="csX125" fmla="*/ 224569 w 1048653"/>
                <a:gd name="csY125" fmla="*/ 510625 h 730584"/>
                <a:gd name="csX126" fmla="*/ 217900 w 1048653"/>
                <a:gd name="csY126" fmla="*/ 495783 h 730584"/>
                <a:gd name="csX127" fmla="*/ 207231 w 1048653"/>
                <a:gd name="csY127" fmla="*/ 500453 h 730584"/>
                <a:gd name="csX128" fmla="*/ 199561 w 1048653"/>
                <a:gd name="csY128" fmla="*/ 496117 h 730584"/>
                <a:gd name="csX129" fmla="*/ 187557 w 1048653"/>
                <a:gd name="csY129" fmla="*/ 478773 h 730584"/>
                <a:gd name="csX130" fmla="*/ 147713 w 1048653"/>
                <a:gd name="csY130" fmla="*/ 492281 h 730584"/>
                <a:gd name="csX131" fmla="*/ 123538 w 1048653"/>
                <a:gd name="csY131" fmla="*/ 483276 h 730584"/>
                <a:gd name="csX132" fmla="*/ 124038 w 1048653"/>
                <a:gd name="csY132" fmla="*/ 475939 h 730584"/>
                <a:gd name="csX133" fmla="*/ 113369 w 1048653"/>
                <a:gd name="csY133" fmla="*/ 468434 h 730584"/>
                <a:gd name="csX134" fmla="*/ 81859 w 1048653"/>
                <a:gd name="csY134" fmla="*/ 458095 h 730584"/>
                <a:gd name="csX135" fmla="*/ 64686 w 1048653"/>
                <a:gd name="csY135" fmla="*/ 440919 h 730584"/>
                <a:gd name="csX136" fmla="*/ 51516 w 1048653"/>
                <a:gd name="csY136" fmla="*/ 434915 h 730584"/>
                <a:gd name="csX137" fmla="*/ 46682 w 1048653"/>
                <a:gd name="csY137" fmla="*/ 420741 h 730584"/>
                <a:gd name="csX138" fmla="*/ 36178 w 1048653"/>
                <a:gd name="csY138" fmla="*/ 419073 h 730584"/>
                <a:gd name="csX139" fmla="*/ 36178 w 1048653"/>
                <a:gd name="csY139" fmla="*/ 419073 h 730584"/>
                <a:gd name="csX140" fmla="*/ 32010 w 1048653"/>
                <a:gd name="csY140" fmla="*/ 292000 h 730584"/>
                <a:gd name="csX141" fmla="*/ 25175 w 1048653"/>
                <a:gd name="csY141" fmla="*/ 261483 h 730584"/>
                <a:gd name="csX142" fmla="*/ 4002 w 1048653"/>
                <a:gd name="csY142" fmla="*/ 242805 h 730584"/>
                <a:gd name="csX143" fmla="*/ 0 w 1048653"/>
                <a:gd name="csY143" fmla="*/ 229298 h 730584"/>
                <a:gd name="csX144" fmla="*/ 23508 w 1048653"/>
                <a:gd name="csY144" fmla="*/ 190776 h 730584"/>
                <a:gd name="csX145" fmla="*/ 98864 w 1048653"/>
                <a:gd name="csY145" fmla="*/ 118401 h 730584"/>
                <a:gd name="csX146" fmla="*/ 117370 w 1048653"/>
                <a:gd name="csY146" fmla="*/ 68206 h 7305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</a:cxnLst>
              <a:rect l="l" t="t" r="r" b="b"/>
              <a:pathLst>
                <a:path w="1048653" h="730584">
                  <a:moveTo>
                    <a:pt x="120537" y="31518"/>
                  </a:moveTo>
                  <a:lnTo>
                    <a:pt x="151380" y="41690"/>
                  </a:lnTo>
                  <a:lnTo>
                    <a:pt x="177221" y="41690"/>
                  </a:lnTo>
                  <a:lnTo>
                    <a:pt x="198895" y="48861"/>
                  </a:lnTo>
                  <a:lnTo>
                    <a:pt x="222569" y="41524"/>
                  </a:lnTo>
                  <a:lnTo>
                    <a:pt x="254078" y="41690"/>
                  </a:lnTo>
                  <a:lnTo>
                    <a:pt x="295257" y="20178"/>
                  </a:lnTo>
                  <a:lnTo>
                    <a:pt x="325934" y="12340"/>
                  </a:lnTo>
                  <a:lnTo>
                    <a:pt x="422129" y="21512"/>
                  </a:lnTo>
                  <a:lnTo>
                    <a:pt x="468644" y="3669"/>
                  </a:lnTo>
                  <a:lnTo>
                    <a:pt x="508156" y="0"/>
                  </a:lnTo>
                  <a:lnTo>
                    <a:pt x="537831" y="10673"/>
                  </a:lnTo>
                  <a:lnTo>
                    <a:pt x="554336" y="23180"/>
                  </a:lnTo>
                  <a:lnTo>
                    <a:pt x="565674" y="54531"/>
                  </a:lnTo>
                  <a:lnTo>
                    <a:pt x="575342" y="65537"/>
                  </a:lnTo>
                  <a:lnTo>
                    <a:pt x="622357" y="65204"/>
                  </a:lnTo>
                  <a:lnTo>
                    <a:pt x="668037" y="74209"/>
                  </a:lnTo>
                  <a:lnTo>
                    <a:pt x="678374" y="70540"/>
                  </a:lnTo>
                  <a:lnTo>
                    <a:pt x="701048" y="49195"/>
                  </a:lnTo>
                  <a:lnTo>
                    <a:pt x="763733" y="53864"/>
                  </a:lnTo>
                  <a:lnTo>
                    <a:pt x="795577" y="37021"/>
                  </a:lnTo>
                  <a:lnTo>
                    <a:pt x="795577" y="37021"/>
                  </a:lnTo>
                  <a:lnTo>
                    <a:pt x="811415" y="41857"/>
                  </a:lnTo>
                  <a:lnTo>
                    <a:pt x="816416" y="36021"/>
                  </a:lnTo>
                  <a:lnTo>
                    <a:pt x="848426" y="25848"/>
                  </a:lnTo>
                  <a:lnTo>
                    <a:pt x="866765" y="29183"/>
                  </a:lnTo>
                  <a:lnTo>
                    <a:pt x="891606" y="43025"/>
                  </a:lnTo>
                  <a:lnTo>
                    <a:pt x="912778" y="73375"/>
                  </a:lnTo>
                  <a:lnTo>
                    <a:pt x="918614" y="96889"/>
                  </a:lnTo>
                  <a:lnTo>
                    <a:pt x="883270" y="127073"/>
                  </a:lnTo>
                  <a:lnTo>
                    <a:pt x="877768" y="147751"/>
                  </a:lnTo>
                  <a:lnTo>
                    <a:pt x="909611" y="183271"/>
                  </a:lnTo>
                  <a:lnTo>
                    <a:pt x="906443" y="195445"/>
                  </a:lnTo>
                  <a:lnTo>
                    <a:pt x="898775" y="198947"/>
                  </a:lnTo>
                  <a:lnTo>
                    <a:pt x="910278" y="216457"/>
                  </a:lnTo>
                  <a:lnTo>
                    <a:pt x="902442" y="259815"/>
                  </a:lnTo>
                  <a:lnTo>
                    <a:pt x="889771" y="264151"/>
                  </a:lnTo>
                  <a:lnTo>
                    <a:pt x="891606" y="306842"/>
                  </a:lnTo>
                  <a:lnTo>
                    <a:pt x="886438" y="316514"/>
                  </a:lnTo>
                  <a:lnTo>
                    <a:pt x="891105" y="322851"/>
                  </a:lnTo>
                  <a:lnTo>
                    <a:pt x="913112" y="325019"/>
                  </a:lnTo>
                  <a:lnTo>
                    <a:pt x="924282" y="332523"/>
                  </a:lnTo>
                  <a:lnTo>
                    <a:pt x="929284" y="347699"/>
                  </a:lnTo>
                  <a:lnTo>
                    <a:pt x="939454" y="356370"/>
                  </a:lnTo>
                  <a:lnTo>
                    <a:pt x="939120" y="369211"/>
                  </a:lnTo>
                  <a:lnTo>
                    <a:pt x="983301" y="377883"/>
                  </a:lnTo>
                  <a:lnTo>
                    <a:pt x="985801" y="395393"/>
                  </a:lnTo>
                  <a:lnTo>
                    <a:pt x="994637" y="409067"/>
                  </a:lnTo>
                  <a:lnTo>
                    <a:pt x="1015977" y="418072"/>
                  </a:lnTo>
                  <a:lnTo>
                    <a:pt x="1038651" y="437417"/>
                  </a:lnTo>
                  <a:lnTo>
                    <a:pt x="1048654" y="459596"/>
                  </a:lnTo>
                  <a:lnTo>
                    <a:pt x="1047153" y="468101"/>
                  </a:lnTo>
                  <a:lnTo>
                    <a:pt x="1034149" y="482942"/>
                  </a:lnTo>
                  <a:lnTo>
                    <a:pt x="1021312" y="485778"/>
                  </a:lnTo>
                  <a:lnTo>
                    <a:pt x="1008975" y="505288"/>
                  </a:lnTo>
                  <a:lnTo>
                    <a:pt x="1013976" y="542644"/>
                  </a:lnTo>
                  <a:lnTo>
                    <a:pt x="1025647" y="555484"/>
                  </a:lnTo>
                  <a:lnTo>
                    <a:pt x="1026814" y="578164"/>
                  </a:lnTo>
                  <a:lnTo>
                    <a:pt x="1017144" y="568324"/>
                  </a:lnTo>
                  <a:lnTo>
                    <a:pt x="1017478" y="560487"/>
                  </a:lnTo>
                  <a:lnTo>
                    <a:pt x="1008641" y="556318"/>
                  </a:lnTo>
                  <a:lnTo>
                    <a:pt x="1005974" y="559320"/>
                  </a:lnTo>
                  <a:lnTo>
                    <a:pt x="979300" y="552816"/>
                  </a:lnTo>
                  <a:lnTo>
                    <a:pt x="967796" y="555817"/>
                  </a:lnTo>
                  <a:lnTo>
                    <a:pt x="962294" y="548981"/>
                  </a:lnTo>
                  <a:lnTo>
                    <a:pt x="950457" y="556151"/>
                  </a:lnTo>
                  <a:lnTo>
                    <a:pt x="933119" y="538641"/>
                  </a:lnTo>
                  <a:lnTo>
                    <a:pt x="924616" y="536807"/>
                  </a:lnTo>
                  <a:lnTo>
                    <a:pt x="898441" y="557819"/>
                  </a:lnTo>
                  <a:lnTo>
                    <a:pt x="885104" y="561488"/>
                  </a:lnTo>
                  <a:lnTo>
                    <a:pt x="864431" y="585168"/>
                  </a:lnTo>
                  <a:lnTo>
                    <a:pt x="863097" y="596174"/>
                  </a:lnTo>
                  <a:lnTo>
                    <a:pt x="847759" y="603678"/>
                  </a:lnTo>
                  <a:lnTo>
                    <a:pt x="837256" y="617519"/>
                  </a:lnTo>
                  <a:lnTo>
                    <a:pt x="809747" y="638198"/>
                  </a:lnTo>
                  <a:lnTo>
                    <a:pt x="794076" y="640533"/>
                  </a:lnTo>
                  <a:lnTo>
                    <a:pt x="772403" y="655875"/>
                  </a:lnTo>
                  <a:lnTo>
                    <a:pt x="749229" y="652707"/>
                  </a:lnTo>
                  <a:lnTo>
                    <a:pt x="725055" y="664880"/>
                  </a:lnTo>
                  <a:lnTo>
                    <a:pt x="737559" y="682056"/>
                  </a:lnTo>
                  <a:lnTo>
                    <a:pt x="712717" y="702401"/>
                  </a:lnTo>
                  <a:lnTo>
                    <a:pt x="705549" y="730584"/>
                  </a:lnTo>
                  <a:lnTo>
                    <a:pt x="694045" y="723914"/>
                  </a:lnTo>
                  <a:lnTo>
                    <a:pt x="676040" y="722246"/>
                  </a:lnTo>
                  <a:lnTo>
                    <a:pt x="658701" y="704236"/>
                  </a:lnTo>
                  <a:lnTo>
                    <a:pt x="640029" y="673718"/>
                  </a:lnTo>
                  <a:lnTo>
                    <a:pt x="646865" y="666381"/>
                  </a:lnTo>
                  <a:lnTo>
                    <a:pt x="642029" y="653540"/>
                  </a:lnTo>
                  <a:lnTo>
                    <a:pt x="621190" y="636697"/>
                  </a:lnTo>
                  <a:lnTo>
                    <a:pt x="612521" y="619354"/>
                  </a:lnTo>
                  <a:lnTo>
                    <a:pt x="612687" y="611016"/>
                  </a:lnTo>
                  <a:lnTo>
                    <a:pt x="640363" y="564990"/>
                  </a:lnTo>
                  <a:lnTo>
                    <a:pt x="657368" y="566991"/>
                  </a:lnTo>
                  <a:lnTo>
                    <a:pt x="674873" y="559153"/>
                  </a:lnTo>
                  <a:lnTo>
                    <a:pt x="681042" y="539975"/>
                  </a:lnTo>
                  <a:lnTo>
                    <a:pt x="669371" y="529136"/>
                  </a:lnTo>
                  <a:lnTo>
                    <a:pt x="673205" y="519797"/>
                  </a:lnTo>
                  <a:lnTo>
                    <a:pt x="670372" y="490280"/>
                  </a:lnTo>
                  <a:lnTo>
                    <a:pt x="657368" y="482276"/>
                  </a:lnTo>
                  <a:lnTo>
                    <a:pt x="643197" y="458762"/>
                  </a:lnTo>
                  <a:lnTo>
                    <a:pt x="632027" y="460429"/>
                  </a:lnTo>
                  <a:lnTo>
                    <a:pt x="613021" y="445588"/>
                  </a:lnTo>
                  <a:lnTo>
                    <a:pt x="590681" y="442252"/>
                  </a:lnTo>
                  <a:lnTo>
                    <a:pt x="572508" y="423742"/>
                  </a:lnTo>
                  <a:lnTo>
                    <a:pt x="541999" y="431913"/>
                  </a:lnTo>
                  <a:lnTo>
                    <a:pt x="514157" y="420240"/>
                  </a:lnTo>
                  <a:lnTo>
                    <a:pt x="503487" y="429245"/>
                  </a:lnTo>
                  <a:lnTo>
                    <a:pt x="499152" y="418406"/>
                  </a:lnTo>
                  <a:lnTo>
                    <a:pt x="481647" y="444921"/>
                  </a:lnTo>
                  <a:lnTo>
                    <a:pt x="456140" y="450090"/>
                  </a:lnTo>
                  <a:lnTo>
                    <a:pt x="456973" y="467767"/>
                  </a:lnTo>
                  <a:lnTo>
                    <a:pt x="448304" y="470769"/>
                  </a:lnTo>
                  <a:lnTo>
                    <a:pt x="447470" y="487112"/>
                  </a:lnTo>
                  <a:lnTo>
                    <a:pt x="428464" y="508624"/>
                  </a:lnTo>
                  <a:lnTo>
                    <a:pt x="382450" y="510625"/>
                  </a:lnTo>
                  <a:lnTo>
                    <a:pt x="375782" y="516629"/>
                  </a:lnTo>
                  <a:lnTo>
                    <a:pt x="374615" y="530470"/>
                  </a:lnTo>
                  <a:lnTo>
                    <a:pt x="369614" y="535472"/>
                  </a:lnTo>
                  <a:lnTo>
                    <a:pt x="352107" y="505455"/>
                  </a:lnTo>
                  <a:lnTo>
                    <a:pt x="331268" y="506790"/>
                  </a:lnTo>
                  <a:lnTo>
                    <a:pt x="311929" y="499452"/>
                  </a:lnTo>
                  <a:lnTo>
                    <a:pt x="281920" y="503121"/>
                  </a:lnTo>
                  <a:lnTo>
                    <a:pt x="273751" y="499452"/>
                  </a:lnTo>
                  <a:lnTo>
                    <a:pt x="243408" y="507957"/>
                  </a:lnTo>
                  <a:lnTo>
                    <a:pt x="239740" y="513293"/>
                  </a:lnTo>
                  <a:lnTo>
                    <a:pt x="224569" y="510625"/>
                  </a:lnTo>
                  <a:lnTo>
                    <a:pt x="217900" y="495783"/>
                  </a:lnTo>
                  <a:lnTo>
                    <a:pt x="207231" y="500453"/>
                  </a:lnTo>
                  <a:lnTo>
                    <a:pt x="199561" y="496117"/>
                  </a:lnTo>
                  <a:lnTo>
                    <a:pt x="187557" y="478773"/>
                  </a:lnTo>
                  <a:lnTo>
                    <a:pt x="147713" y="492281"/>
                  </a:lnTo>
                  <a:lnTo>
                    <a:pt x="123538" y="483276"/>
                  </a:lnTo>
                  <a:lnTo>
                    <a:pt x="124038" y="475939"/>
                  </a:lnTo>
                  <a:lnTo>
                    <a:pt x="113369" y="468434"/>
                  </a:lnTo>
                  <a:lnTo>
                    <a:pt x="81859" y="458095"/>
                  </a:lnTo>
                  <a:lnTo>
                    <a:pt x="64686" y="440919"/>
                  </a:lnTo>
                  <a:lnTo>
                    <a:pt x="51516" y="434915"/>
                  </a:lnTo>
                  <a:lnTo>
                    <a:pt x="46682" y="420741"/>
                  </a:lnTo>
                  <a:lnTo>
                    <a:pt x="36178" y="419073"/>
                  </a:lnTo>
                  <a:lnTo>
                    <a:pt x="36178" y="419073"/>
                  </a:lnTo>
                  <a:lnTo>
                    <a:pt x="32010" y="292000"/>
                  </a:lnTo>
                  <a:lnTo>
                    <a:pt x="25175" y="261483"/>
                  </a:lnTo>
                  <a:lnTo>
                    <a:pt x="4002" y="242805"/>
                  </a:lnTo>
                  <a:lnTo>
                    <a:pt x="0" y="229298"/>
                  </a:lnTo>
                  <a:lnTo>
                    <a:pt x="23508" y="190776"/>
                  </a:lnTo>
                  <a:lnTo>
                    <a:pt x="98864" y="118401"/>
                  </a:lnTo>
                  <a:lnTo>
                    <a:pt x="117370" y="682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6" name="Serbest Form 45">
              <a:extLst>
                <a:ext uri="{FF2B5EF4-FFF2-40B4-BE49-F238E27FC236}">
                  <a16:creationId xmlns:a16="http://schemas.microsoft.com/office/drawing/2014/main" id="{BEE320E0-8D86-2656-6703-06E8BEEBD662}"/>
                </a:ext>
              </a:extLst>
            </p:cNvPr>
            <p:cNvSpPr/>
            <p:nvPr/>
          </p:nvSpPr>
          <p:spPr>
            <a:xfrm>
              <a:off x="9511358" y="7217888"/>
              <a:ext cx="631692" cy="1060272"/>
            </a:xfrm>
            <a:custGeom>
              <a:avLst/>
              <a:gdLst>
                <a:gd name="csX0" fmla="*/ 189558 w 631692"/>
                <a:gd name="csY0" fmla="*/ 13007 h 1060272"/>
                <a:gd name="csX1" fmla="*/ 229237 w 631692"/>
                <a:gd name="csY1" fmla="*/ 0 h 1060272"/>
                <a:gd name="csX2" fmla="*/ 254244 w 631692"/>
                <a:gd name="csY2" fmla="*/ 0 h 1060272"/>
                <a:gd name="csX3" fmla="*/ 365778 w 631692"/>
                <a:gd name="csY3" fmla="*/ 51529 h 1060272"/>
                <a:gd name="csX4" fmla="*/ 417294 w 631692"/>
                <a:gd name="csY4" fmla="*/ 43692 h 1060272"/>
                <a:gd name="csX5" fmla="*/ 468810 w 631692"/>
                <a:gd name="csY5" fmla="*/ 55532 h 1060272"/>
                <a:gd name="csX6" fmla="*/ 468810 w 631692"/>
                <a:gd name="csY6" fmla="*/ 55532 h 1060272"/>
                <a:gd name="csX7" fmla="*/ 477479 w 631692"/>
                <a:gd name="csY7" fmla="*/ 84715 h 1060272"/>
                <a:gd name="csX8" fmla="*/ 495485 w 631692"/>
                <a:gd name="csY8" fmla="*/ 108062 h 1060272"/>
                <a:gd name="csX9" fmla="*/ 518992 w 631692"/>
                <a:gd name="csY9" fmla="*/ 120069 h 1060272"/>
                <a:gd name="csX10" fmla="*/ 570674 w 631692"/>
                <a:gd name="csY10" fmla="*/ 131075 h 1060272"/>
                <a:gd name="csX11" fmla="*/ 582511 w 631692"/>
                <a:gd name="csY11" fmla="*/ 160592 h 1060272"/>
                <a:gd name="csX12" fmla="*/ 608853 w 631692"/>
                <a:gd name="csY12" fmla="*/ 188274 h 1060272"/>
                <a:gd name="csX13" fmla="*/ 608853 w 631692"/>
                <a:gd name="csY13" fmla="*/ 188274 h 1060272"/>
                <a:gd name="csX14" fmla="*/ 615021 w 631692"/>
                <a:gd name="csY14" fmla="*/ 214789 h 1060272"/>
                <a:gd name="csX15" fmla="*/ 595682 w 631692"/>
                <a:gd name="csY15" fmla="*/ 225963 h 1060272"/>
                <a:gd name="csX16" fmla="*/ 594015 w 631692"/>
                <a:gd name="csY16" fmla="*/ 240804 h 1060272"/>
                <a:gd name="csX17" fmla="*/ 573675 w 631692"/>
                <a:gd name="csY17" fmla="*/ 262650 h 1060272"/>
                <a:gd name="csX18" fmla="*/ 585346 w 631692"/>
                <a:gd name="csY18" fmla="*/ 287164 h 1060272"/>
                <a:gd name="csX19" fmla="*/ 584012 w 631692"/>
                <a:gd name="csY19" fmla="*/ 295002 h 1060272"/>
                <a:gd name="csX20" fmla="*/ 574009 w 631692"/>
                <a:gd name="csY20" fmla="*/ 317515 h 1060272"/>
                <a:gd name="csX21" fmla="*/ 548167 w 631692"/>
                <a:gd name="csY21" fmla="*/ 338193 h 1060272"/>
                <a:gd name="csX22" fmla="*/ 550668 w 631692"/>
                <a:gd name="csY22" fmla="*/ 374714 h 1060272"/>
                <a:gd name="csX23" fmla="*/ 558838 w 631692"/>
                <a:gd name="csY23" fmla="*/ 399395 h 1060272"/>
                <a:gd name="csX24" fmla="*/ 548501 w 631692"/>
                <a:gd name="csY24" fmla="*/ 445255 h 1060272"/>
                <a:gd name="csX25" fmla="*/ 530162 w 631692"/>
                <a:gd name="csY25" fmla="*/ 467100 h 1060272"/>
                <a:gd name="csX26" fmla="*/ 526494 w 631692"/>
                <a:gd name="csY26" fmla="*/ 485611 h 1060272"/>
                <a:gd name="csX27" fmla="*/ 537664 w 631692"/>
                <a:gd name="csY27" fmla="*/ 503788 h 1060272"/>
                <a:gd name="csX28" fmla="*/ 534330 w 631692"/>
                <a:gd name="csY28" fmla="*/ 518463 h 1060272"/>
                <a:gd name="csX29" fmla="*/ 541499 w 631692"/>
                <a:gd name="csY29" fmla="*/ 524633 h 1060272"/>
                <a:gd name="csX30" fmla="*/ 541499 w 631692"/>
                <a:gd name="csY30" fmla="*/ 539142 h 1060272"/>
                <a:gd name="csX31" fmla="*/ 549501 w 631692"/>
                <a:gd name="csY31" fmla="*/ 545145 h 1060272"/>
                <a:gd name="csX32" fmla="*/ 556337 w 631692"/>
                <a:gd name="csY32" fmla="*/ 563989 h 1060272"/>
                <a:gd name="csX33" fmla="*/ 568841 w 631692"/>
                <a:gd name="csY33" fmla="*/ 562321 h 1060272"/>
                <a:gd name="csX34" fmla="*/ 565006 w 631692"/>
                <a:gd name="csY34" fmla="*/ 581332 h 1060272"/>
                <a:gd name="csX35" fmla="*/ 577843 w 631692"/>
                <a:gd name="csY35" fmla="*/ 593005 h 1060272"/>
                <a:gd name="csX36" fmla="*/ 565006 w 631692"/>
                <a:gd name="csY36" fmla="*/ 601510 h 1060272"/>
                <a:gd name="csX37" fmla="*/ 569507 w 631692"/>
                <a:gd name="csY37" fmla="*/ 620522 h 1060272"/>
                <a:gd name="csX38" fmla="*/ 574342 w 631692"/>
                <a:gd name="csY38" fmla="*/ 609181 h 1060272"/>
                <a:gd name="csX39" fmla="*/ 588179 w 631692"/>
                <a:gd name="csY39" fmla="*/ 605680 h 1060272"/>
                <a:gd name="csX40" fmla="*/ 605685 w 631692"/>
                <a:gd name="csY40" fmla="*/ 610349 h 1060272"/>
                <a:gd name="csX41" fmla="*/ 610353 w 631692"/>
                <a:gd name="csY41" fmla="*/ 619020 h 1060272"/>
                <a:gd name="csX42" fmla="*/ 604685 w 631692"/>
                <a:gd name="csY42" fmla="*/ 643868 h 1060272"/>
                <a:gd name="csX43" fmla="*/ 631360 w 631692"/>
                <a:gd name="csY43" fmla="*/ 647037 h 1060272"/>
                <a:gd name="csX44" fmla="*/ 620856 w 631692"/>
                <a:gd name="csY44" fmla="*/ 665214 h 1060272"/>
                <a:gd name="csX45" fmla="*/ 631693 w 631692"/>
                <a:gd name="csY45" fmla="*/ 679722 h 1060272"/>
                <a:gd name="csX46" fmla="*/ 631693 w 631692"/>
                <a:gd name="csY46" fmla="*/ 687893 h 1060272"/>
                <a:gd name="csX47" fmla="*/ 609853 w 631692"/>
                <a:gd name="csY47" fmla="*/ 702568 h 1060272"/>
                <a:gd name="csX48" fmla="*/ 582511 w 631692"/>
                <a:gd name="csY48" fmla="*/ 694397 h 1060272"/>
                <a:gd name="csX49" fmla="*/ 583345 w 631692"/>
                <a:gd name="csY49" fmla="*/ 709906 h 1060272"/>
                <a:gd name="csX50" fmla="*/ 579177 w 631692"/>
                <a:gd name="csY50" fmla="*/ 714075 h 1060272"/>
                <a:gd name="csX51" fmla="*/ 543499 w 631692"/>
                <a:gd name="csY51" fmla="*/ 697232 h 1060272"/>
                <a:gd name="csX52" fmla="*/ 531996 w 631692"/>
                <a:gd name="csY52" fmla="*/ 705737 h 1060272"/>
                <a:gd name="csX53" fmla="*/ 520659 w 631692"/>
                <a:gd name="csY53" fmla="*/ 691228 h 1060272"/>
                <a:gd name="csX54" fmla="*/ 498986 w 631692"/>
                <a:gd name="csY54" fmla="*/ 692062 h 1060272"/>
                <a:gd name="csX55" fmla="*/ 496985 w 631692"/>
                <a:gd name="csY55" fmla="*/ 706904 h 1060272"/>
                <a:gd name="csX56" fmla="*/ 486482 w 631692"/>
                <a:gd name="csY56" fmla="*/ 700734 h 1060272"/>
                <a:gd name="csX57" fmla="*/ 487649 w 631692"/>
                <a:gd name="csY57" fmla="*/ 711073 h 1060272"/>
                <a:gd name="csX58" fmla="*/ 474145 w 631692"/>
                <a:gd name="csY58" fmla="*/ 729083 h 1060272"/>
                <a:gd name="csX59" fmla="*/ 445636 w 631692"/>
                <a:gd name="csY59" fmla="*/ 721079 h 1060272"/>
                <a:gd name="csX60" fmla="*/ 426964 w 631692"/>
                <a:gd name="csY60" fmla="*/ 707237 h 1060272"/>
                <a:gd name="csX61" fmla="*/ 414960 w 631692"/>
                <a:gd name="csY61" fmla="*/ 712907 h 1060272"/>
                <a:gd name="csX62" fmla="*/ 426297 w 631692"/>
                <a:gd name="csY62" fmla="*/ 733919 h 1060272"/>
                <a:gd name="csX63" fmla="*/ 409458 w 631692"/>
                <a:gd name="csY63" fmla="*/ 745593 h 1060272"/>
                <a:gd name="csX64" fmla="*/ 404624 w 631692"/>
                <a:gd name="csY64" fmla="*/ 755932 h 1060272"/>
                <a:gd name="csX65" fmla="*/ 417794 w 631692"/>
                <a:gd name="csY65" fmla="*/ 773109 h 1060272"/>
                <a:gd name="csX66" fmla="*/ 413293 w 631692"/>
                <a:gd name="csY66" fmla="*/ 794621 h 1060272"/>
                <a:gd name="csX67" fmla="*/ 407625 w 631692"/>
                <a:gd name="csY67" fmla="*/ 798289 h 1060272"/>
                <a:gd name="csX68" fmla="*/ 418461 w 631692"/>
                <a:gd name="csY68" fmla="*/ 809963 h 1060272"/>
                <a:gd name="csX69" fmla="*/ 419128 w 631692"/>
                <a:gd name="csY69" fmla="*/ 815800 h 1060272"/>
                <a:gd name="csX70" fmla="*/ 413960 w 631692"/>
                <a:gd name="csY70" fmla="*/ 811297 h 1060272"/>
                <a:gd name="csX71" fmla="*/ 411292 w 631692"/>
                <a:gd name="csY71" fmla="*/ 815466 h 1060272"/>
                <a:gd name="csX72" fmla="*/ 421296 w 631692"/>
                <a:gd name="csY72" fmla="*/ 827807 h 1060272"/>
                <a:gd name="csX73" fmla="*/ 412460 w 631692"/>
                <a:gd name="csY73" fmla="*/ 835978 h 1060272"/>
                <a:gd name="csX74" fmla="*/ 411126 w 631692"/>
                <a:gd name="csY74" fmla="*/ 890008 h 1060272"/>
                <a:gd name="csX75" fmla="*/ 384451 w 631692"/>
                <a:gd name="csY75" fmla="*/ 907018 h 1060272"/>
                <a:gd name="csX76" fmla="*/ 364111 w 631692"/>
                <a:gd name="csY76" fmla="*/ 891009 h 1060272"/>
                <a:gd name="csX77" fmla="*/ 353274 w 631692"/>
                <a:gd name="csY77" fmla="*/ 888341 h 1060272"/>
                <a:gd name="csX78" fmla="*/ 348273 w 631692"/>
                <a:gd name="csY78" fmla="*/ 907018 h 1060272"/>
                <a:gd name="csX79" fmla="*/ 357776 w 631692"/>
                <a:gd name="csY79" fmla="*/ 930532 h 1060272"/>
                <a:gd name="csX80" fmla="*/ 351774 w 631692"/>
                <a:gd name="csY80" fmla="*/ 938036 h 1060272"/>
                <a:gd name="csX81" fmla="*/ 341771 w 631692"/>
                <a:gd name="csY81" fmla="*/ 940371 h 1060272"/>
                <a:gd name="csX82" fmla="*/ 325433 w 631692"/>
                <a:gd name="csY82" fmla="*/ 929865 h 1060272"/>
                <a:gd name="csX83" fmla="*/ 287421 w 631692"/>
                <a:gd name="csY83" fmla="*/ 942872 h 1060272"/>
                <a:gd name="csX84" fmla="*/ 272917 w 631692"/>
                <a:gd name="csY84" fmla="*/ 966719 h 1060272"/>
                <a:gd name="csX85" fmla="*/ 269249 w 631692"/>
                <a:gd name="csY85" fmla="*/ 998404 h 1060272"/>
                <a:gd name="csX86" fmla="*/ 273083 w 631692"/>
                <a:gd name="csY86" fmla="*/ 1014747 h 1060272"/>
                <a:gd name="csX87" fmla="*/ 265081 w 631692"/>
                <a:gd name="csY87" fmla="*/ 1052768 h 1060272"/>
                <a:gd name="csX88" fmla="*/ 257412 w 631692"/>
                <a:gd name="csY88" fmla="*/ 1060273 h 1060272"/>
                <a:gd name="csX89" fmla="*/ 250576 w 631692"/>
                <a:gd name="csY89" fmla="*/ 1052268 h 1060272"/>
                <a:gd name="csX90" fmla="*/ 245742 w 631692"/>
                <a:gd name="csY90" fmla="*/ 1032090 h 1060272"/>
                <a:gd name="csX91" fmla="*/ 230904 w 631692"/>
                <a:gd name="csY91" fmla="*/ 1014747 h 1060272"/>
                <a:gd name="csX92" fmla="*/ 152047 w 631692"/>
                <a:gd name="csY92" fmla="*/ 998237 h 1060272"/>
                <a:gd name="csX93" fmla="*/ 163884 w 631692"/>
                <a:gd name="csY93" fmla="*/ 964718 h 1060272"/>
                <a:gd name="csX94" fmla="*/ 155714 w 631692"/>
                <a:gd name="csY94" fmla="*/ 950210 h 1060272"/>
                <a:gd name="csX95" fmla="*/ 135708 w 631692"/>
                <a:gd name="csY95" fmla="*/ 950043 h 1060272"/>
                <a:gd name="csX96" fmla="*/ 107200 w 631692"/>
                <a:gd name="csY96" fmla="*/ 964551 h 1060272"/>
                <a:gd name="csX97" fmla="*/ 93862 w 631692"/>
                <a:gd name="csY97" fmla="*/ 959215 h 1060272"/>
                <a:gd name="csX98" fmla="*/ 98364 w 631692"/>
                <a:gd name="csY98" fmla="*/ 934534 h 1060272"/>
                <a:gd name="csX99" fmla="*/ 135375 w 631692"/>
                <a:gd name="csY99" fmla="*/ 894011 h 1060272"/>
                <a:gd name="csX100" fmla="*/ 137709 w 631692"/>
                <a:gd name="csY100" fmla="*/ 886173 h 1060272"/>
                <a:gd name="csX101" fmla="*/ 80691 w 631692"/>
                <a:gd name="csY101" fmla="*/ 764437 h 1060272"/>
                <a:gd name="csX102" fmla="*/ 7836 w 631692"/>
                <a:gd name="csY102" fmla="*/ 659710 h 1060272"/>
                <a:gd name="csX103" fmla="*/ 667 w 631692"/>
                <a:gd name="csY103" fmla="*/ 643201 h 1060272"/>
                <a:gd name="csX104" fmla="*/ 0 w 631692"/>
                <a:gd name="csY104" fmla="*/ 623523 h 1060272"/>
                <a:gd name="csX105" fmla="*/ 17839 w 631692"/>
                <a:gd name="csY105" fmla="*/ 608681 h 1060272"/>
                <a:gd name="csX106" fmla="*/ 26175 w 631692"/>
                <a:gd name="csY106" fmla="*/ 591171 h 1060272"/>
                <a:gd name="csX107" fmla="*/ 50849 w 631692"/>
                <a:gd name="csY107" fmla="*/ 582000 h 1060272"/>
                <a:gd name="csX108" fmla="*/ 55517 w 631692"/>
                <a:gd name="csY108" fmla="*/ 559987 h 1060272"/>
                <a:gd name="csX109" fmla="*/ 68187 w 631692"/>
                <a:gd name="csY109" fmla="*/ 543477 h 1060272"/>
                <a:gd name="csX110" fmla="*/ 79191 w 631692"/>
                <a:gd name="csY110" fmla="*/ 542477 h 1060272"/>
                <a:gd name="csX111" fmla="*/ 87694 w 631692"/>
                <a:gd name="csY111" fmla="*/ 519464 h 1060272"/>
                <a:gd name="csX112" fmla="*/ 135375 w 631692"/>
                <a:gd name="csY112" fmla="*/ 495617 h 1060272"/>
                <a:gd name="csX113" fmla="*/ 178388 w 631692"/>
                <a:gd name="csY113" fmla="*/ 442086 h 1060272"/>
                <a:gd name="csX114" fmla="*/ 213732 w 631692"/>
                <a:gd name="csY114" fmla="*/ 424576 h 1060272"/>
                <a:gd name="csX115" fmla="*/ 254244 w 631692"/>
                <a:gd name="csY115" fmla="*/ 394726 h 1060272"/>
                <a:gd name="csX116" fmla="*/ 283420 w 631692"/>
                <a:gd name="csY116" fmla="*/ 390056 h 1060272"/>
                <a:gd name="csX117" fmla="*/ 288422 w 631692"/>
                <a:gd name="csY117" fmla="*/ 361206 h 1060272"/>
                <a:gd name="csX118" fmla="*/ 298091 w 631692"/>
                <a:gd name="csY118" fmla="*/ 349533 h 1060272"/>
                <a:gd name="csX119" fmla="*/ 297758 w 631692"/>
                <a:gd name="csY119" fmla="*/ 324185 h 1060272"/>
                <a:gd name="csX120" fmla="*/ 284920 w 631692"/>
                <a:gd name="csY120" fmla="*/ 296169 h 1060272"/>
                <a:gd name="csX121" fmla="*/ 290922 w 631692"/>
                <a:gd name="csY121" fmla="*/ 277325 h 1060272"/>
                <a:gd name="csX122" fmla="*/ 282753 w 631692"/>
                <a:gd name="csY122" fmla="*/ 261816 h 1060272"/>
                <a:gd name="csX123" fmla="*/ 293757 w 631692"/>
                <a:gd name="csY123" fmla="*/ 243139 h 1060272"/>
                <a:gd name="csX124" fmla="*/ 291756 w 631692"/>
                <a:gd name="csY124" fmla="*/ 225462 h 1060272"/>
                <a:gd name="csX125" fmla="*/ 259079 w 631692"/>
                <a:gd name="csY125" fmla="*/ 172766 h 1060272"/>
                <a:gd name="csX126" fmla="*/ 231238 w 631692"/>
                <a:gd name="csY126" fmla="*/ 141581 h 1060272"/>
                <a:gd name="csX127" fmla="*/ 191892 w 631692"/>
                <a:gd name="csY127" fmla="*/ 115066 h 1060272"/>
                <a:gd name="csX128" fmla="*/ 156548 w 631692"/>
                <a:gd name="csY128" fmla="*/ 100057 h 1060272"/>
                <a:gd name="csX129" fmla="*/ 156548 w 631692"/>
                <a:gd name="csY129" fmla="*/ 100057 h 1060272"/>
                <a:gd name="csX130" fmla="*/ 149379 w 631692"/>
                <a:gd name="csY130" fmla="*/ 76878 h 1060272"/>
                <a:gd name="csX131" fmla="*/ 152380 w 631692"/>
                <a:gd name="csY131" fmla="*/ 57033 h 1060272"/>
                <a:gd name="csX132" fmla="*/ 166551 w 631692"/>
                <a:gd name="csY132" fmla="*/ 33019 h 106027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</a:cxnLst>
              <a:rect l="l" t="t" r="r" b="b"/>
              <a:pathLst>
                <a:path w="631692" h="1060272">
                  <a:moveTo>
                    <a:pt x="189558" y="13007"/>
                  </a:moveTo>
                  <a:lnTo>
                    <a:pt x="229237" y="0"/>
                  </a:lnTo>
                  <a:lnTo>
                    <a:pt x="254244" y="0"/>
                  </a:lnTo>
                  <a:lnTo>
                    <a:pt x="365778" y="51529"/>
                  </a:lnTo>
                  <a:lnTo>
                    <a:pt x="417294" y="43692"/>
                  </a:lnTo>
                  <a:lnTo>
                    <a:pt x="468810" y="55532"/>
                  </a:lnTo>
                  <a:lnTo>
                    <a:pt x="468810" y="55532"/>
                  </a:lnTo>
                  <a:lnTo>
                    <a:pt x="477479" y="84715"/>
                  </a:lnTo>
                  <a:lnTo>
                    <a:pt x="495485" y="108062"/>
                  </a:lnTo>
                  <a:lnTo>
                    <a:pt x="518992" y="120069"/>
                  </a:lnTo>
                  <a:lnTo>
                    <a:pt x="570674" y="131075"/>
                  </a:lnTo>
                  <a:lnTo>
                    <a:pt x="582511" y="160592"/>
                  </a:lnTo>
                  <a:lnTo>
                    <a:pt x="608853" y="188274"/>
                  </a:lnTo>
                  <a:lnTo>
                    <a:pt x="608853" y="188274"/>
                  </a:lnTo>
                  <a:lnTo>
                    <a:pt x="615021" y="214789"/>
                  </a:lnTo>
                  <a:lnTo>
                    <a:pt x="595682" y="225963"/>
                  </a:lnTo>
                  <a:lnTo>
                    <a:pt x="594015" y="240804"/>
                  </a:lnTo>
                  <a:lnTo>
                    <a:pt x="573675" y="262650"/>
                  </a:lnTo>
                  <a:lnTo>
                    <a:pt x="585346" y="287164"/>
                  </a:lnTo>
                  <a:lnTo>
                    <a:pt x="584012" y="295002"/>
                  </a:lnTo>
                  <a:lnTo>
                    <a:pt x="574009" y="317515"/>
                  </a:lnTo>
                  <a:lnTo>
                    <a:pt x="548167" y="338193"/>
                  </a:lnTo>
                  <a:lnTo>
                    <a:pt x="550668" y="374714"/>
                  </a:lnTo>
                  <a:lnTo>
                    <a:pt x="558838" y="399395"/>
                  </a:lnTo>
                  <a:lnTo>
                    <a:pt x="548501" y="445255"/>
                  </a:lnTo>
                  <a:lnTo>
                    <a:pt x="530162" y="467100"/>
                  </a:lnTo>
                  <a:lnTo>
                    <a:pt x="526494" y="485611"/>
                  </a:lnTo>
                  <a:lnTo>
                    <a:pt x="537664" y="503788"/>
                  </a:lnTo>
                  <a:lnTo>
                    <a:pt x="534330" y="518463"/>
                  </a:lnTo>
                  <a:lnTo>
                    <a:pt x="541499" y="524633"/>
                  </a:lnTo>
                  <a:lnTo>
                    <a:pt x="541499" y="539142"/>
                  </a:lnTo>
                  <a:lnTo>
                    <a:pt x="549501" y="545145"/>
                  </a:lnTo>
                  <a:lnTo>
                    <a:pt x="556337" y="563989"/>
                  </a:lnTo>
                  <a:lnTo>
                    <a:pt x="568841" y="562321"/>
                  </a:lnTo>
                  <a:lnTo>
                    <a:pt x="565006" y="581332"/>
                  </a:lnTo>
                  <a:lnTo>
                    <a:pt x="577843" y="593005"/>
                  </a:lnTo>
                  <a:lnTo>
                    <a:pt x="565006" y="601510"/>
                  </a:lnTo>
                  <a:lnTo>
                    <a:pt x="569507" y="620522"/>
                  </a:lnTo>
                  <a:lnTo>
                    <a:pt x="574342" y="609181"/>
                  </a:lnTo>
                  <a:lnTo>
                    <a:pt x="588179" y="605680"/>
                  </a:lnTo>
                  <a:lnTo>
                    <a:pt x="605685" y="610349"/>
                  </a:lnTo>
                  <a:lnTo>
                    <a:pt x="610353" y="619020"/>
                  </a:lnTo>
                  <a:lnTo>
                    <a:pt x="604685" y="643868"/>
                  </a:lnTo>
                  <a:lnTo>
                    <a:pt x="631360" y="647037"/>
                  </a:lnTo>
                  <a:lnTo>
                    <a:pt x="620856" y="665214"/>
                  </a:lnTo>
                  <a:lnTo>
                    <a:pt x="631693" y="679722"/>
                  </a:lnTo>
                  <a:lnTo>
                    <a:pt x="631693" y="687893"/>
                  </a:lnTo>
                  <a:lnTo>
                    <a:pt x="609853" y="702568"/>
                  </a:lnTo>
                  <a:lnTo>
                    <a:pt x="582511" y="694397"/>
                  </a:lnTo>
                  <a:lnTo>
                    <a:pt x="583345" y="709906"/>
                  </a:lnTo>
                  <a:lnTo>
                    <a:pt x="579177" y="714075"/>
                  </a:lnTo>
                  <a:lnTo>
                    <a:pt x="543499" y="697232"/>
                  </a:lnTo>
                  <a:lnTo>
                    <a:pt x="531996" y="705737"/>
                  </a:lnTo>
                  <a:lnTo>
                    <a:pt x="520659" y="691228"/>
                  </a:lnTo>
                  <a:lnTo>
                    <a:pt x="498986" y="692062"/>
                  </a:lnTo>
                  <a:lnTo>
                    <a:pt x="496985" y="706904"/>
                  </a:lnTo>
                  <a:lnTo>
                    <a:pt x="486482" y="700734"/>
                  </a:lnTo>
                  <a:lnTo>
                    <a:pt x="487649" y="711073"/>
                  </a:lnTo>
                  <a:lnTo>
                    <a:pt x="474145" y="729083"/>
                  </a:lnTo>
                  <a:lnTo>
                    <a:pt x="445636" y="721079"/>
                  </a:lnTo>
                  <a:lnTo>
                    <a:pt x="426964" y="707237"/>
                  </a:lnTo>
                  <a:lnTo>
                    <a:pt x="414960" y="712907"/>
                  </a:lnTo>
                  <a:lnTo>
                    <a:pt x="426297" y="733919"/>
                  </a:lnTo>
                  <a:lnTo>
                    <a:pt x="409458" y="745593"/>
                  </a:lnTo>
                  <a:lnTo>
                    <a:pt x="404624" y="755932"/>
                  </a:lnTo>
                  <a:lnTo>
                    <a:pt x="417794" y="773109"/>
                  </a:lnTo>
                  <a:lnTo>
                    <a:pt x="413293" y="794621"/>
                  </a:lnTo>
                  <a:lnTo>
                    <a:pt x="407625" y="798289"/>
                  </a:lnTo>
                  <a:lnTo>
                    <a:pt x="418461" y="809963"/>
                  </a:lnTo>
                  <a:lnTo>
                    <a:pt x="419128" y="815800"/>
                  </a:lnTo>
                  <a:lnTo>
                    <a:pt x="413960" y="811297"/>
                  </a:lnTo>
                  <a:lnTo>
                    <a:pt x="411292" y="815466"/>
                  </a:lnTo>
                  <a:lnTo>
                    <a:pt x="421296" y="827807"/>
                  </a:lnTo>
                  <a:lnTo>
                    <a:pt x="412460" y="835978"/>
                  </a:lnTo>
                  <a:lnTo>
                    <a:pt x="411126" y="890008"/>
                  </a:lnTo>
                  <a:lnTo>
                    <a:pt x="384451" y="907018"/>
                  </a:lnTo>
                  <a:lnTo>
                    <a:pt x="364111" y="891009"/>
                  </a:lnTo>
                  <a:lnTo>
                    <a:pt x="353274" y="888341"/>
                  </a:lnTo>
                  <a:lnTo>
                    <a:pt x="348273" y="907018"/>
                  </a:lnTo>
                  <a:lnTo>
                    <a:pt x="357776" y="930532"/>
                  </a:lnTo>
                  <a:lnTo>
                    <a:pt x="351774" y="938036"/>
                  </a:lnTo>
                  <a:lnTo>
                    <a:pt x="341771" y="940371"/>
                  </a:lnTo>
                  <a:lnTo>
                    <a:pt x="325433" y="929865"/>
                  </a:lnTo>
                  <a:lnTo>
                    <a:pt x="287421" y="942872"/>
                  </a:lnTo>
                  <a:lnTo>
                    <a:pt x="272917" y="966719"/>
                  </a:lnTo>
                  <a:lnTo>
                    <a:pt x="269249" y="998404"/>
                  </a:lnTo>
                  <a:lnTo>
                    <a:pt x="273083" y="1014747"/>
                  </a:lnTo>
                  <a:lnTo>
                    <a:pt x="265081" y="1052768"/>
                  </a:lnTo>
                  <a:lnTo>
                    <a:pt x="257412" y="1060273"/>
                  </a:lnTo>
                  <a:lnTo>
                    <a:pt x="250576" y="1052268"/>
                  </a:lnTo>
                  <a:lnTo>
                    <a:pt x="245742" y="1032090"/>
                  </a:lnTo>
                  <a:lnTo>
                    <a:pt x="230904" y="1014747"/>
                  </a:lnTo>
                  <a:lnTo>
                    <a:pt x="152047" y="998237"/>
                  </a:lnTo>
                  <a:lnTo>
                    <a:pt x="163884" y="964718"/>
                  </a:lnTo>
                  <a:lnTo>
                    <a:pt x="155714" y="950210"/>
                  </a:lnTo>
                  <a:lnTo>
                    <a:pt x="135708" y="950043"/>
                  </a:lnTo>
                  <a:lnTo>
                    <a:pt x="107200" y="964551"/>
                  </a:lnTo>
                  <a:lnTo>
                    <a:pt x="93862" y="959215"/>
                  </a:lnTo>
                  <a:lnTo>
                    <a:pt x="98364" y="934534"/>
                  </a:lnTo>
                  <a:lnTo>
                    <a:pt x="135375" y="894011"/>
                  </a:lnTo>
                  <a:lnTo>
                    <a:pt x="137709" y="886173"/>
                  </a:lnTo>
                  <a:lnTo>
                    <a:pt x="80691" y="764437"/>
                  </a:lnTo>
                  <a:lnTo>
                    <a:pt x="7836" y="659710"/>
                  </a:lnTo>
                  <a:lnTo>
                    <a:pt x="667" y="643201"/>
                  </a:lnTo>
                  <a:lnTo>
                    <a:pt x="0" y="623523"/>
                  </a:lnTo>
                  <a:lnTo>
                    <a:pt x="17839" y="608681"/>
                  </a:lnTo>
                  <a:lnTo>
                    <a:pt x="26175" y="591171"/>
                  </a:lnTo>
                  <a:lnTo>
                    <a:pt x="50849" y="582000"/>
                  </a:lnTo>
                  <a:lnTo>
                    <a:pt x="55517" y="559987"/>
                  </a:lnTo>
                  <a:lnTo>
                    <a:pt x="68187" y="543477"/>
                  </a:lnTo>
                  <a:lnTo>
                    <a:pt x="79191" y="542477"/>
                  </a:lnTo>
                  <a:lnTo>
                    <a:pt x="87694" y="519464"/>
                  </a:lnTo>
                  <a:lnTo>
                    <a:pt x="135375" y="495617"/>
                  </a:lnTo>
                  <a:lnTo>
                    <a:pt x="178388" y="442086"/>
                  </a:lnTo>
                  <a:lnTo>
                    <a:pt x="213732" y="424576"/>
                  </a:lnTo>
                  <a:lnTo>
                    <a:pt x="254244" y="394726"/>
                  </a:lnTo>
                  <a:lnTo>
                    <a:pt x="283420" y="390056"/>
                  </a:lnTo>
                  <a:lnTo>
                    <a:pt x="288422" y="361206"/>
                  </a:lnTo>
                  <a:lnTo>
                    <a:pt x="298091" y="349533"/>
                  </a:lnTo>
                  <a:lnTo>
                    <a:pt x="297758" y="324185"/>
                  </a:lnTo>
                  <a:lnTo>
                    <a:pt x="284920" y="296169"/>
                  </a:lnTo>
                  <a:lnTo>
                    <a:pt x="290922" y="277325"/>
                  </a:lnTo>
                  <a:lnTo>
                    <a:pt x="282753" y="261816"/>
                  </a:lnTo>
                  <a:lnTo>
                    <a:pt x="293757" y="243139"/>
                  </a:lnTo>
                  <a:lnTo>
                    <a:pt x="291756" y="225462"/>
                  </a:lnTo>
                  <a:lnTo>
                    <a:pt x="259079" y="172766"/>
                  </a:lnTo>
                  <a:lnTo>
                    <a:pt x="231238" y="141581"/>
                  </a:lnTo>
                  <a:lnTo>
                    <a:pt x="191892" y="115066"/>
                  </a:lnTo>
                  <a:lnTo>
                    <a:pt x="156548" y="100057"/>
                  </a:lnTo>
                  <a:lnTo>
                    <a:pt x="156548" y="100057"/>
                  </a:lnTo>
                  <a:lnTo>
                    <a:pt x="149379" y="76878"/>
                  </a:lnTo>
                  <a:lnTo>
                    <a:pt x="152380" y="57033"/>
                  </a:lnTo>
                  <a:lnTo>
                    <a:pt x="166551" y="330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7" name="Serbest Form 46">
              <a:extLst>
                <a:ext uri="{FF2B5EF4-FFF2-40B4-BE49-F238E27FC236}">
                  <a16:creationId xmlns:a16="http://schemas.microsoft.com/office/drawing/2014/main" id="{DC49ABBC-F3CC-F9FE-A78F-B748B875E028}"/>
                </a:ext>
              </a:extLst>
            </p:cNvPr>
            <p:cNvSpPr/>
            <p:nvPr/>
          </p:nvSpPr>
          <p:spPr>
            <a:xfrm>
              <a:off x="7291514" y="6860685"/>
              <a:ext cx="1795214" cy="1240041"/>
            </a:xfrm>
            <a:custGeom>
              <a:avLst/>
              <a:gdLst>
                <a:gd name="csX0" fmla="*/ 1550640 w 1795214"/>
                <a:gd name="csY0" fmla="*/ 0 h 1240041"/>
                <a:gd name="csX1" fmla="*/ 1564644 w 1795214"/>
                <a:gd name="csY1" fmla="*/ 24180 h 1240041"/>
                <a:gd name="csX2" fmla="*/ 1562310 w 1795214"/>
                <a:gd name="csY2" fmla="*/ 61035 h 1240041"/>
                <a:gd name="csX3" fmla="*/ 1599488 w 1795214"/>
                <a:gd name="csY3" fmla="*/ 112231 h 1240041"/>
                <a:gd name="csX4" fmla="*/ 1621328 w 1795214"/>
                <a:gd name="csY4" fmla="*/ 117067 h 1240041"/>
                <a:gd name="csX5" fmla="*/ 1617994 w 1795214"/>
                <a:gd name="csY5" fmla="*/ 125572 h 1240041"/>
                <a:gd name="csX6" fmla="*/ 1644668 w 1795214"/>
                <a:gd name="csY6" fmla="*/ 148251 h 1240041"/>
                <a:gd name="csX7" fmla="*/ 1663841 w 1795214"/>
                <a:gd name="csY7" fmla="*/ 179769 h 1240041"/>
                <a:gd name="csX8" fmla="*/ 1665175 w 1795214"/>
                <a:gd name="csY8" fmla="*/ 200281 h 1240041"/>
                <a:gd name="csX9" fmla="*/ 1640334 w 1795214"/>
                <a:gd name="csY9" fmla="*/ 217791 h 1240041"/>
                <a:gd name="csX10" fmla="*/ 1631498 w 1795214"/>
                <a:gd name="csY10" fmla="*/ 231799 h 1240041"/>
                <a:gd name="csX11" fmla="*/ 1631164 w 1795214"/>
                <a:gd name="csY11" fmla="*/ 257480 h 1240041"/>
                <a:gd name="csX12" fmla="*/ 1636833 w 1795214"/>
                <a:gd name="csY12" fmla="*/ 265819 h 1240041"/>
                <a:gd name="csX13" fmla="*/ 1651171 w 1795214"/>
                <a:gd name="csY13" fmla="*/ 268153 h 1240041"/>
                <a:gd name="csX14" fmla="*/ 1667675 w 1795214"/>
                <a:gd name="csY14" fmla="*/ 278659 h 1240041"/>
                <a:gd name="csX15" fmla="*/ 1678179 w 1795214"/>
                <a:gd name="csY15" fmla="*/ 295669 h 1240041"/>
                <a:gd name="csX16" fmla="*/ 1683014 w 1795214"/>
                <a:gd name="csY16" fmla="*/ 317348 h 1240041"/>
                <a:gd name="csX17" fmla="*/ 1711189 w 1795214"/>
                <a:gd name="csY17" fmla="*/ 317514 h 1240041"/>
                <a:gd name="csX18" fmla="*/ 1751368 w 1795214"/>
                <a:gd name="csY18" fmla="*/ 337526 h 1240041"/>
                <a:gd name="csX19" fmla="*/ 1761371 w 1795214"/>
                <a:gd name="csY19" fmla="*/ 347032 h 1240041"/>
                <a:gd name="csX20" fmla="*/ 1770874 w 1795214"/>
                <a:gd name="csY20" fmla="*/ 360206 h 1240041"/>
                <a:gd name="csX21" fmla="*/ 1769206 w 1795214"/>
                <a:gd name="csY21" fmla="*/ 395226 h 1240041"/>
                <a:gd name="csX22" fmla="*/ 1783878 w 1795214"/>
                <a:gd name="csY22" fmla="*/ 446922 h 1240041"/>
                <a:gd name="csX23" fmla="*/ 1784044 w 1795214"/>
                <a:gd name="csY23" fmla="*/ 503454 h 1240041"/>
                <a:gd name="csX24" fmla="*/ 1795214 w 1795214"/>
                <a:gd name="csY24" fmla="*/ 559820 h 1240041"/>
                <a:gd name="csX25" fmla="*/ 1791380 w 1795214"/>
                <a:gd name="csY25" fmla="*/ 573494 h 1240041"/>
                <a:gd name="csX26" fmla="*/ 1778209 w 1795214"/>
                <a:gd name="csY26" fmla="*/ 581165 h 1240041"/>
                <a:gd name="csX27" fmla="*/ 1781710 w 1795214"/>
                <a:gd name="csY27" fmla="*/ 585668 h 1240041"/>
                <a:gd name="csX28" fmla="*/ 1776876 w 1795214"/>
                <a:gd name="csY28" fmla="*/ 587836 h 1240041"/>
                <a:gd name="csX29" fmla="*/ 1774041 w 1795214"/>
                <a:gd name="csY29" fmla="*/ 579331 h 1240041"/>
                <a:gd name="csX30" fmla="*/ 1769206 w 1795214"/>
                <a:gd name="csY30" fmla="*/ 578330 h 1240041"/>
                <a:gd name="csX31" fmla="*/ 1748033 w 1795214"/>
                <a:gd name="csY31" fmla="*/ 585835 h 1240041"/>
                <a:gd name="csX32" fmla="*/ 1734362 w 1795214"/>
                <a:gd name="csY32" fmla="*/ 573328 h 1240041"/>
                <a:gd name="csX33" fmla="*/ 1712856 w 1795214"/>
                <a:gd name="csY33" fmla="*/ 601844 h 1240041"/>
                <a:gd name="csX34" fmla="*/ 1706521 w 1795214"/>
                <a:gd name="csY34" fmla="*/ 590837 h 1240041"/>
                <a:gd name="csX35" fmla="*/ 1701353 w 1795214"/>
                <a:gd name="csY35" fmla="*/ 590504 h 1240041"/>
                <a:gd name="csX36" fmla="*/ 1701019 w 1795214"/>
                <a:gd name="csY36" fmla="*/ 608848 h 1240041"/>
                <a:gd name="csX37" fmla="*/ 1687682 w 1795214"/>
                <a:gd name="csY37" fmla="*/ 599342 h 1240041"/>
                <a:gd name="csX38" fmla="*/ 1684514 w 1795214"/>
                <a:gd name="csY38" fmla="*/ 601510 h 1240041"/>
                <a:gd name="csX39" fmla="*/ 1689182 w 1795214"/>
                <a:gd name="csY39" fmla="*/ 613017 h 1240041"/>
                <a:gd name="csX40" fmla="*/ 1680346 w 1795214"/>
                <a:gd name="csY40" fmla="*/ 605179 h 1240041"/>
                <a:gd name="csX41" fmla="*/ 1672177 w 1795214"/>
                <a:gd name="csY41" fmla="*/ 604678 h 1240041"/>
                <a:gd name="csX42" fmla="*/ 1658673 w 1795214"/>
                <a:gd name="csY42" fmla="*/ 612016 h 1240041"/>
                <a:gd name="csX43" fmla="*/ 1655339 w 1795214"/>
                <a:gd name="csY43" fmla="*/ 605012 h 1240041"/>
                <a:gd name="csX44" fmla="*/ 1652671 w 1795214"/>
                <a:gd name="csY44" fmla="*/ 621021 h 1240041"/>
                <a:gd name="csX45" fmla="*/ 1646836 w 1795214"/>
                <a:gd name="csY45" fmla="*/ 622689 h 1240041"/>
                <a:gd name="csX46" fmla="*/ 1644668 w 1795214"/>
                <a:gd name="csY46" fmla="*/ 617353 h 1240041"/>
                <a:gd name="csX47" fmla="*/ 1637833 w 1795214"/>
                <a:gd name="csY47" fmla="*/ 622689 h 1240041"/>
                <a:gd name="csX48" fmla="*/ 1637833 w 1795214"/>
                <a:gd name="csY48" fmla="*/ 622689 h 1240041"/>
                <a:gd name="csX49" fmla="*/ 1634999 w 1795214"/>
                <a:gd name="csY49" fmla="*/ 618687 h 1240041"/>
                <a:gd name="csX50" fmla="*/ 1633665 w 1795214"/>
                <a:gd name="csY50" fmla="*/ 623356 h 1240041"/>
                <a:gd name="csX51" fmla="*/ 1633665 w 1795214"/>
                <a:gd name="csY51" fmla="*/ 623356 h 1240041"/>
                <a:gd name="csX52" fmla="*/ 1616993 w 1795214"/>
                <a:gd name="csY52" fmla="*/ 638531 h 1240041"/>
                <a:gd name="csX53" fmla="*/ 1616993 w 1795214"/>
                <a:gd name="csY53" fmla="*/ 638531 h 1240041"/>
                <a:gd name="csX54" fmla="*/ 1604990 w 1795214"/>
                <a:gd name="csY54" fmla="*/ 612183 h 1240041"/>
                <a:gd name="csX55" fmla="*/ 1590319 w 1795214"/>
                <a:gd name="csY55" fmla="*/ 596674 h 1240041"/>
                <a:gd name="csX56" fmla="*/ 1551807 w 1795214"/>
                <a:gd name="csY56" fmla="*/ 573328 h 1240041"/>
                <a:gd name="csX57" fmla="*/ 1518130 w 1795214"/>
                <a:gd name="csY57" fmla="*/ 563822 h 1240041"/>
                <a:gd name="csX58" fmla="*/ 1444941 w 1795214"/>
                <a:gd name="csY58" fmla="*/ 568491 h 1240041"/>
                <a:gd name="csX59" fmla="*/ 1442941 w 1795214"/>
                <a:gd name="csY59" fmla="*/ 564489 h 1240041"/>
                <a:gd name="csX60" fmla="*/ 1420267 w 1795214"/>
                <a:gd name="csY60" fmla="*/ 584500 h 1240041"/>
                <a:gd name="csX61" fmla="*/ 1380088 w 1795214"/>
                <a:gd name="csY61" fmla="*/ 599342 h 1240041"/>
                <a:gd name="csX62" fmla="*/ 1371419 w 1795214"/>
                <a:gd name="csY62" fmla="*/ 608681 h 1240041"/>
                <a:gd name="csX63" fmla="*/ 1367251 w 1795214"/>
                <a:gd name="csY63" fmla="*/ 624357 h 1240041"/>
                <a:gd name="csX64" fmla="*/ 1319069 w 1795214"/>
                <a:gd name="csY64" fmla="*/ 650538 h 1240041"/>
                <a:gd name="csX65" fmla="*/ 1288893 w 1795214"/>
                <a:gd name="csY65" fmla="*/ 688393 h 1240041"/>
                <a:gd name="csX66" fmla="*/ 1239712 w 1795214"/>
                <a:gd name="csY66" fmla="*/ 713241 h 1240041"/>
                <a:gd name="csX67" fmla="*/ 1213537 w 1795214"/>
                <a:gd name="csY67" fmla="*/ 740090 h 1240041"/>
                <a:gd name="csX68" fmla="*/ 1178693 w 1795214"/>
                <a:gd name="csY68" fmla="*/ 762269 h 1240041"/>
                <a:gd name="csX69" fmla="*/ 1148851 w 1795214"/>
                <a:gd name="csY69" fmla="*/ 805127 h 1240041"/>
                <a:gd name="csX70" fmla="*/ 1120175 w 1795214"/>
                <a:gd name="csY70" fmla="*/ 831475 h 1240041"/>
                <a:gd name="csX71" fmla="*/ 1109005 w 1795214"/>
                <a:gd name="csY71" fmla="*/ 856656 h 1240041"/>
                <a:gd name="csX72" fmla="*/ 1081830 w 1795214"/>
                <a:gd name="csY72" fmla="*/ 871164 h 1240041"/>
                <a:gd name="csX73" fmla="*/ 1068826 w 1795214"/>
                <a:gd name="csY73" fmla="*/ 891843 h 1240041"/>
                <a:gd name="csX74" fmla="*/ 1048487 w 1795214"/>
                <a:gd name="csY74" fmla="*/ 904350 h 1240041"/>
                <a:gd name="csX75" fmla="*/ 1044485 w 1795214"/>
                <a:gd name="csY75" fmla="*/ 982061 h 1240041"/>
                <a:gd name="csX76" fmla="*/ 1024813 w 1795214"/>
                <a:gd name="csY76" fmla="*/ 1003740 h 1240041"/>
                <a:gd name="csX77" fmla="*/ 1012809 w 1795214"/>
                <a:gd name="csY77" fmla="*/ 997570 h 1240041"/>
                <a:gd name="csX78" fmla="*/ 1000138 w 1795214"/>
                <a:gd name="csY78" fmla="*/ 1003573 h 1240041"/>
                <a:gd name="csX79" fmla="*/ 976965 w 1795214"/>
                <a:gd name="csY79" fmla="*/ 1027920 h 1240041"/>
                <a:gd name="csX80" fmla="*/ 967462 w 1795214"/>
                <a:gd name="csY80" fmla="*/ 1057271 h 1240041"/>
                <a:gd name="csX81" fmla="*/ 957292 w 1795214"/>
                <a:gd name="csY81" fmla="*/ 1054936 h 1240041"/>
                <a:gd name="csX82" fmla="*/ 958293 w 1795214"/>
                <a:gd name="csY82" fmla="*/ 1031756 h 1240041"/>
                <a:gd name="csX83" fmla="*/ 948790 w 1795214"/>
                <a:gd name="csY83" fmla="*/ 1011078 h 1240041"/>
                <a:gd name="csX84" fmla="*/ 926283 w 1795214"/>
                <a:gd name="csY84" fmla="*/ 990566 h 1240041"/>
                <a:gd name="csX85" fmla="*/ 901442 w 1795214"/>
                <a:gd name="csY85" fmla="*/ 985563 h 1240041"/>
                <a:gd name="csX86" fmla="*/ 878268 w 1795214"/>
                <a:gd name="csY86" fmla="*/ 1010244 h 1240041"/>
                <a:gd name="csX87" fmla="*/ 882603 w 1795214"/>
                <a:gd name="csY87" fmla="*/ 1019749 h 1240041"/>
                <a:gd name="csX88" fmla="*/ 864931 w 1795214"/>
                <a:gd name="csY88" fmla="*/ 1021417 h 1240041"/>
                <a:gd name="csX89" fmla="*/ 869766 w 1795214"/>
                <a:gd name="csY89" fmla="*/ 1029588 h 1240041"/>
                <a:gd name="csX90" fmla="*/ 852427 w 1795214"/>
                <a:gd name="csY90" fmla="*/ 1058104 h 1240041"/>
                <a:gd name="csX91" fmla="*/ 820417 w 1795214"/>
                <a:gd name="csY91" fmla="*/ 1075281 h 1240041"/>
                <a:gd name="csX92" fmla="*/ 783739 w 1795214"/>
                <a:gd name="csY92" fmla="*/ 1107800 h 1240041"/>
                <a:gd name="csX93" fmla="*/ 776904 w 1795214"/>
                <a:gd name="csY93" fmla="*/ 1118806 h 1240041"/>
                <a:gd name="csX94" fmla="*/ 785240 w 1795214"/>
                <a:gd name="csY94" fmla="*/ 1125143 h 1240041"/>
                <a:gd name="csX95" fmla="*/ 784740 w 1795214"/>
                <a:gd name="csY95" fmla="*/ 1134815 h 1240041"/>
                <a:gd name="csX96" fmla="*/ 774069 w 1795214"/>
                <a:gd name="csY96" fmla="*/ 1141652 h 1240041"/>
                <a:gd name="csX97" fmla="*/ 766401 w 1795214"/>
                <a:gd name="csY97" fmla="*/ 1130479 h 1240041"/>
                <a:gd name="csX98" fmla="*/ 768568 w 1795214"/>
                <a:gd name="csY98" fmla="*/ 1120640 h 1240041"/>
                <a:gd name="csX99" fmla="*/ 757731 w 1795214"/>
                <a:gd name="csY99" fmla="*/ 1119806 h 1240041"/>
                <a:gd name="csX100" fmla="*/ 758232 w 1795214"/>
                <a:gd name="csY100" fmla="*/ 1096293 h 1240041"/>
                <a:gd name="csX101" fmla="*/ 749229 w 1795214"/>
                <a:gd name="csY101" fmla="*/ 1090123 h 1240041"/>
                <a:gd name="csX102" fmla="*/ 722721 w 1795214"/>
                <a:gd name="csY102" fmla="*/ 1097293 h 1240041"/>
                <a:gd name="csX103" fmla="*/ 711050 w 1795214"/>
                <a:gd name="csY103" fmla="*/ 1105965 h 1240041"/>
                <a:gd name="csX104" fmla="*/ 689877 w 1795214"/>
                <a:gd name="csY104" fmla="*/ 1147822 h 1240041"/>
                <a:gd name="csX105" fmla="*/ 674706 w 1795214"/>
                <a:gd name="csY105" fmla="*/ 1147822 h 1240041"/>
                <a:gd name="csX106" fmla="*/ 672538 w 1795214"/>
                <a:gd name="csY106" fmla="*/ 1140151 h 1240041"/>
                <a:gd name="csX107" fmla="*/ 679708 w 1795214"/>
                <a:gd name="csY107" fmla="*/ 1136983 h 1240041"/>
                <a:gd name="csX108" fmla="*/ 624858 w 1795214"/>
                <a:gd name="csY108" fmla="*/ 1120807 h 1240041"/>
                <a:gd name="csX109" fmla="*/ 590014 w 1795214"/>
                <a:gd name="csY109" fmla="*/ 1134982 h 1240041"/>
                <a:gd name="csX110" fmla="*/ 578510 w 1795214"/>
                <a:gd name="csY110" fmla="*/ 1146488 h 1240041"/>
                <a:gd name="csX111" fmla="*/ 568174 w 1795214"/>
                <a:gd name="csY111" fmla="*/ 1135482 h 1240041"/>
                <a:gd name="csX112" fmla="*/ 549668 w 1795214"/>
                <a:gd name="csY112" fmla="*/ 1134482 h 1240041"/>
                <a:gd name="csX113" fmla="*/ 545833 w 1795214"/>
                <a:gd name="csY113" fmla="*/ 1124309 h 1240041"/>
                <a:gd name="csX114" fmla="*/ 507488 w 1795214"/>
                <a:gd name="csY114" fmla="*/ 1143820 h 1240041"/>
                <a:gd name="csX115" fmla="*/ 446136 w 1795214"/>
                <a:gd name="csY115" fmla="*/ 1144821 h 1240041"/>
                <a:gd name="csX116" fmla="*/ 405790 w 1795214"/>
                <a:gd name="csY116" fmla="*/ 1137483 h 1240041"/>
                <a:gd name="csX117" fmla="*/ 389953 w 1795214"/>
                <a:gd name="csY117" fmla="*/ 1143820 h 1240041"/>
                <a:gd name="csX118" fmla="*/ 358610 w 1795214"/>
                <a:gd name="csY118" fmla="*/ 1195516 h 1240041"/>
                <a:gd name="csX119" fmla="*/ 358443 w 1795214"/>
                <a:gd name="csY119" fmla="*/ 1185844 h 1240041"/>
                <a:gd name="csX120" fmla="*/ 338103 w 1795214"/>
                <a:gd name="csY120" fmla="*/ 1174671 h 1240041"/>
                <a:gd name="csX121" fmla="*/ 267582 w 1795214"/>
                <a:gd name="csY121" fmla="*/ 1166500 h 1240041"/>
                <a:gd name="csX122" fmla="*/ 215899 w 1795214"/>
                <a:gd name="csY122" fmla="*/ 1192181 h 1240041"/>
                <a:gd name="csX123" fmla="*/ 195560 w 1795214"/>
                <a:gd name="csY123" fmla="*/ 1214361 h 1240041"/>
                <a:gd name="csX124" fmla="*/ 174887 w 1795214"/>
                <a:gd name="csY124" fmla="*/ 1226034 h 1240041"/>
                <a:gd name="csX125" fmla="*/ 167385 w 1795214"/>
                <a:gd name="csY125" fmla="*/ 1240042 h 1240041"/>
                <a:gd name="csX126" fmla="*/ 146212 w 1795214"/>
                <a:gd name="csY126" fmla="*/ 1229202 h 1240041"/>
                <a:gd name="csX127" fmla="*/ 73022 w 1795214"/>
                <a:gd name="csY127" fmla="*/ 1216862 h 1240041"/>
                <a:gd name="csX128" fmla="*/ 1334 w 1795214"/>
                <a:gd name="csY128" fmla="*/ 1169001 h 1240041"/>
                <a:gd name="csX129" fmla="*/ 1334 w 1795214"/>
                <a:gd name="csY129" fmla="*/ 1169001 h 1240041"/>
                <a:gd name="csX130" fmla="*/ 5668 w 1795214"/>
                <a:gd name="csY130" fmla="*/ 1155827 h 1240041"/>
                <a:gd name="csX131" fmla="*/ 16672 w 1795214"/>
                <a:gd name="csY131" fmla="*/ 1148823 h 1240041"/>
                <a:gd name="csX132" fmla="*/ 17006 w 1795214"/>
                <a:gd name="csY132" fmla="*/ 1135649 h 1240041"/>
                <a:gd name="csX133" fmla="*/ 32010 w 1795214"/>
                <a:gd name="csY133" fmla="*/ 1111635 h 1240041"/>
                <a:gd name="csX134" fmla="*/ 32510 w 1795214"/>
                <a:gd name="csY134" fmla="*/ 1092624 h 1240041"/>
                <a:gd name="csX135" fmla="*/ 19339 w 1795214"/>
                <a:gd name="csY135" fmla="*/ 1073780 h 1240041"/>
                <a:gd name="csX136" fmla="*/ 26508 w 1795214"/>
                <a:gd name="csY136" fmla="*/ 1061773 h 1240041"/>
                <a:gd name="csX137" fmla="*/ 26508 w 1795214"/>
                <a:gd name="csY137" fmla="*/ 1050266 h 1240041"/>
                <a:gd name="csX138" fmla="*/ 32010 w 1795214"/>
                <a:gd name="csY138" fmla="*/ 1045431 h 1240041"/>
                <a:gd name="csX139" fmla="*/ 29176 w 1795214"/>
                <a:gd name="csY139" fmla="*/ 1025752 h 1240041"/>
                <a:gd name="csX140" fmla="*/ 51683 w 1795214"/>
                <a:gd name="csY140" fmla="*/ 997736 h 1240041"/>
                <a:gd name="csX141" fmla="*/ 57851 w 1795214"/>
                <a:gd name="csY141" fmla="*/ 968387 h 1240041"/>
                <a:gd name="csX142" fmla="*/ 15505 w 1795214"/>
                <a:gd name="csY142" fmla="*/ 867829 h 1240041"/>
                <a:gd name="csX143" fmla="*/ 0 w 1795214"/>
                <a:gd name="csY143" fmla="*/ 793953 h 1240041"/>
                <a:gd name="csX144" fmla="*/ 0 w 1795214"/>
                <a:gd name="csY144" fmla="*/ 793953 h 1240041"/>
                <a:gd name="csX145" fmla="*/ 78024 w 1795214"/>
                <a:gd name="csY145" fmla="*/ 795788 h 1240041"/>
                <a:gd name="csX146" fmla="*/ 131374 w 1795214"/>
                <a:gd name="csY146" fmla="*/ 820302 h 1240041"/>
                <a:gd name="csX147" fmla="*/ 201061 w 1795214"/>
                <a:gd name="csY147" fmla="*/ 832309 h 1240041"/>
                <a:gd name="csX148" fmla="*/ 224735 w 1795214"/>
                <a:gd name="csY148" fmla="*/ 850986 h 1240041"/>
                <a:gd name="csX149" fmla="*/ 275584 w 1795214"/>
                <a:gd name="csY149" fmla="*/ 853321 h 1240041"/>
                <a:gd name="csX150" fmla="*/ 314763 w 1795214"/>
                <a:gd name="csY150" fmla="*/ 865828 h 1240041"/>
                <a:gd name="csX151" fmla="*/ 352941 w 1795214"/>
                <a:gd name="csY151" fmla="*/ 859491 h 1240041"/>
                <a:gd name="csX152" fmla="*/ 408625 w 1795214"/>
                <a:gd name="csY152" fmla="*/ 833810 h 1240041"/>
                <a:gd name="csX153" fmla="*/ 465642 w 1795214"/>
                <a:gd name="csY153" fmla="*/ 789451 h 1240041"/>
                <a:gd name="csX154" fmla="*/ 474645 w 1795214"/>
                <a:gd name="csY154" fmla="*/ 773442 h 1240041"/>
                <a:gd name="csX155" fmla="*/ 461641 w 1795214"/>
                <a:gd name="csY155" fmla="*/ 748928 h 1240041"/>
                <a:gd name="csX156" fmla="*/ 429798 w 1795214"/>
                <a:gd name="csY156" fmla="*/ 720078 h 1240041"/>
                <a:gd name="csX157" fmla="*/ 378115 w 1795214"/>
                <a:gd name="csY157" fmla="*/ 688393 h 1240041"/>
                <a:gd name="csX158" fmla="*/ 366612 w 1795214"/>
                <a:gd name="csY158" fmla="*/ 661044 h 1240041"/>
                <a:gd name="csX159" fmla="*/ 342438 w 1795214"/>
                <a:gd name="csY159" fmla="*/ 630860 h 1240041"/>
                <a:gd name="csX160" fmla="*/ 337603 w 1795214"/>
                <a:gd name="csY160" fmla="*/ 606680 h 1240041"/>
                <a:gd name="csX161" fmla="*/ 351107 w 1795214"/>
                <a:gd name="csY161" fmla="*/ 573161 h 1240041"/>
                <a:gd name="csX162" fmla="*/ 351607 w 1795214"/>
                <a:gd name="csY162" fmla="*/ 556485 h 1240041"/>
                <a:gd name="csX163" fmla="*/ 346773 w 1795214"/>
                <a:gd name="csY163" fmla="*/ 542643 h 1240041"/>
                <a:gd name="csX164" fmla="*/ 322432 w 1795214"/>
                <a:gd name="csY164" fmla="*/ 513627 h 1240041"/>
                <a:gd name="csX165" fmla="*/ 325933 w 1795214"/>
                <a:gd name="csY165" fmla="*/ 501787 h 1240041"/>
                <a:gd name="csX166" fmla="*/ 359777 w 1795214"/>
                <a:gd name="csY166" fmla="*/ 481609 h 1240041"/>
                <a:gd name="csX167" fmla="*/ 374447 w 1795214"/>
                <a:gd name="csY167" fmla="*/ 481609 h 1240041"/>
                <a:gd name="csX168" fmla="*/ 394287 w 1795214"/>
                <a:gd name="csY168" fmla="*/ 506789 h 1240041"/>
                <a:gd name="csX169" fmla="*/ 406291 w 1795214"/>
                <a:gd name="csY169" fmla="*/ 509458 h 1240041"/>
                <a:gd name="csX170" fmla="*/ 416794 w 1795214"/>
                <a:gd name="csY170" fmla="*/ 502620 h 1240041"/>
                <a:gd name="csX171" fmla="*/ 443969 w 1795214"/>
                <a:gd name="csY171" fmla="*/ 468101 h 1240041"/>
                <a:gd name="csX172" fmla="*/ 459140 w 1795214"/>
                <a:gd name="csY172" fmla="*/ 458595 h 1240041"/>
                <a:gd name="csX173" fmla="*/ 494317 w 1795214"/>
                <a:gd name="csY173" fmla="*/ 456594 h 1240041"/>
                <a:gd name="csX174" fmla="*/ 567340 w 1795214"/>
                <a:gd name="csY174" fmla="*/ 434915 h 1240041"/>
                <a:gd name="csX175" fmla="*/ 622023 w 1795214"/>
                <a:gd name="csY175" fmla="*/ 438751 h 1240041"/>
                <a:gd name="csX176" fmla="*/ 651699 w 1795214"/>
                <a:gd name="csY176" fmla="*/ 420907 h 1240041"/>
                <a:gd name="csX177" fmla="*/ 668037 w 1795214"/>
                <a:gd name="csY177" fmla="*/ 417738 h 1240041"/>
                <a:gd name="csX178" fmla="*/ 687377 w 1795214"/>
                <a:gd name="csY178" fmla="*/ 425076 h 1240041"/>
                <a:gd name="csX179" fmla="*/ 710050 w 1795214"/>
                <a:gd name="csY179" fmla="*/ 448256 h 1240041"/>
                <a:gd name="csX180" fmla="*/ 724388 w 1795214"/>
                <a:gd name="csY180" fmla="*/ 448923 h 1240041"/>
                <a:gd name="csX181" fmla="*/ 759232 w 1795214"/>
                <a:gd name="csY181" fmla="*/ 436249 h 1240041"/>
                <a:gd name="csX182" fmla="*/ 801244 w 1795214"/>
                <a:gd name="csY182" fmla="*/ 400729 h 1240041"/>
                <a:gd name="csX183" fmla="*/ 841757 w 1795214"/>
                <a:gd name="csY183" fmla="*/ 380551 h 1240041"/>
                <a:gd name="csX184" fmla="*/ 841757 w 1795214"/>
                <a:gd name="csY184" fmla="*/ 380551 h 1240041"/>
                <a:gd name="csX185" fmla="*/ 876601 w 1795214"/>
                <a:gd name="csY185" fmla="*/ 369878 h 1240041"/>
                <a:gd name="csX186" fmla="*/ 973297 w 1795214"/>
                <a:gd name="csY186" fmla="*/ 362373 h 1240041"/>
                <a:gd name="csX187" fmla="*/ 1043152 w 1795214"/>
                <a:gd name="csY187" fmla="*/ 331023 h 1240041"/>
                <a:gd name="csX188" fmla="*/ 1105004 w 1795214"/>
                <a:gd name="csY188" fmla="*/ 316014 h 1240041"/>
                <a:gd name="csX189" fmla="*/ 1129678 w 1795214"/>
                <a:gd name="csY189" fmla="*/ 293668 h 1240041"/>
                <a:gd name="csX190" fmla="*/ 1118342 w 1795214"/>
                <a:gd name="csY190" fmla="*/ 263651 h 1240041"/>
                <a:gd name="csX191" fmla="*/ 1126010 w 1795214"/>
                <a:gd name="csY191" fmla="*/ 243639 h 1240041"/>
                <a:gd name="csX192" fmla="*/ 1238045 w 1795214"/>
                <a:gd name="csY192" fmla="*/ 209286 h 1240041"/>
                <a:gd name="csX193" fmla="*/ 1279557 w 1795214"/>
                <a:gd name="csY193" fmla="*/ 177935 h 1240041"/>
                <a:gd name="csX194" fmla="*/ 1335741 w 1795214"/>
                <a:gd name="csY194" fmla="*/ 161425 h 1240041"/>
                <a:gd name="csX195" fmla="*/ 1364583 w 1795214"/>
                <a:gd name="csY195" fmla="*/ 141414 h 1240041"/>
                <a:gd name="csX196" fmla="*/ 1365583 w 1795214"/>
                <a:gd name="csY196" fmla="*/ 126405 h 1240041"/>
                <a:gd name="csX197" fmla="*/ 1345411 w 1795214"/>
                <a:gd name="csY197" fmla="*/ 107728 h 1240041"/>
                <a:gd name="csX198" fmla="*/ 1338908 w 1795214"/>
                <a:gd name="csY198" fmla="*/ 95221 h 1240041"/>
                <a:gd name="csX199" fmla="*/ 1345911 w 1795214"/>
                <a:gd name="csY199" fmla="*/ 72875 h 1240041"/>
                <a:gd name="csX200" fmla="*/ 1356581 w 1795214"/>
                <a:gd name="csY200" fmla="*/ 59534 h 1240041"/>
                <a:gd name="csX201" fmla="*/ 1356581 w 1795214"/>
                <a:gd name="csY201" fmla="*/ 59534 h 1240041"/>
                <a:gd name="csX202" fmla="*/ 1359748 w 1795214"/>
                <a:gd name="csY202" fmla="*/ 63703 h 1240041"/>
                <a:gd name="csX203" fmla="*/ 1372586 w 1795214"/>
                <a:gd name="csY203" fmla="*/ 64203 h 1240041"/>
                <a:gd name="csX204" fmla="*/ 1412598 w 1795214"/>
                <a:gd name="csY204" fmla="*/ 58200 h 1240041"/>
                <a:gd name="csX205" fmla="*/ 1500625 w 1795214"/>
                <a:gd name="csY205" fmla="*/ 12340 h 1240041"/>
                <a:gd name="csX206" fmla="*/ 1550640 w 1795214"/>
                <a:gd name="csY206" fmla="*/ 0 h 124004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</a:cxnLst>
              <a:rect l="l" t="t" r="r" b="b"/>
              <a:pathLst>
                <a:path w="1795214" h="1240041">
                  <a:moveTo>
                    <a:pt x="1550640" y="0"/>
                  </a:moveTo>
                  <a:lnTo>
                    <a:pt x="1564644" y="24180"/>
                  </a:lnTo>
                  <a:lnTo>
                    <a:pt x="1562310" y="61035"/>
                  </a:lnTo>
                  <a:lnTo>
                    <a:pt x="1599488" y="112231"/>
                  </a:lnTo>
                  <a:lnTo>
                    <a:pt x="1621328" y="117067"/>
                  </a:lnTo>
                  <a:lnTo>
                    <a:pt x="1617994" y="125572"/>
                  </a:lnTo>
                  <a:lnTo>
                    <a:pt x="1644668" y="148251"/>
                  </a:lnTo>
                  <a:lnTo>
                    <a:pt x="1663841" y="179769"/>
                  </a:lnTo>
                  <a:lnTo>
                    <a:pt x="1665175" y="200281"/>
                  </a:lnTo>
                  <a:lnTo>
                    <a:pt x="1640334" y="217791"/>
                  </a:lnTo>
                  <a:lnTo>
                    <a:pt x="1631498" y="231799"/>
                  </a:lnTo>
                  <a:lnTo>
                    <a:pt x="1631164" y="257480"/>
                  </a:lnTo>
                  <a:lnTo>
                    <a:pt x="1636833" y="265819"/>
                  </a:lnTo>
                  <a:lnTo>
                    <a:pt x="1651171" y="268153"/>
                  </a:lnTo>
                  <a:lnTo>
                    <a:pt x="1667675" y="278659"/>
                  </a:lnTo>
                  <a:lnTo>
                    <a:pt x="1678179" y="295669"/>
                  </a:lnTo>
                  <a:lnTo>
                    <a:pt x="1683014" y="317348"/>
                  </a:lnTo>
                  <a:lnTo>
                    <a:pt x="1711189" y="317514"/>
                  </a:lnTo>
                  <a:lnTo>
                    <a:pt x="1751368" y="337526"/>
                  </a:lnTo>
                  <a:lnTo>
                    <a:pt x="1761371" y="347032"/>
                  </a:lnTo>
                  <a:lnTo>
                    <a:pt x="1770874" y="360206"/>
                  </a:lnTo>
                  <a:lnTo>
                    <a:pt x="1769206" y="395226"/>
                  </a:lnTo>
                  <a:lnTo>
                    <a:pt x="1783878" y="446922"/>
                  </a:lnTo>
                  <a:lnTo>
                    <a:pt x="1784044" y="503454"/>
                  </a:lnTo>
                  <a:lnTo>
                    <a:pt x="1795214" y="559820"/>
                  </a:lnTo>
                  <a:lnTo>
                    <a:pt x="1791380" y="573494"/>
                  </a:lnTo>
                  <a:lnTo>
                    <a:pt x="1778209" y="581165"/>
                  </a:lnTo>
                  <a:lnTo>
                    <a:pt x="1781710" y="585668"/>
                  </a:lnTo>
                  <a:lnTo>
                    <a:pt x="1776876" y="587836"/>
                  </a:lnTo>
                  <a:lnTo>
                    <a:pt x="1774041" y="579331"/>
                  </a:lnTo>
                  <a:lnTo>
                    <a:pt x="1769206" y="578330"/>
                  </a:lnTo>
                  <a:lnTo>
                    <a:pt x="1748033" y="585835"/>
                  </a:lnTo>
                  <a:lnTo>
                    <a:pt x="1734362" y="573328"/>
                  </a:lnTo>
                  <a:lnTo>
                    <a:pt x="1712856" y="601844"/>
                  </a:lnTo>
                  <a:lnTo>
                    <a:pt x="1706521" y="590837"/>
                  </a:lnTo>
                  <a:lnTo>
                    <a:pt x="1701353" y="590504"/>
                  </a:lnTo>
                  <a:lnTo>
                    <a:pt x="1701019" y="608848"/>
                  </a:lnTo>
                  <a:lnTo>
                    <a:pt x="1687682" y="599342"/>
                  </a:lnTo>
                  <a:lnTo>
                    <a:pt x="1684514" y="601510"/>
                  </a:lnTo>
                  <a:lnTo>
                    <a:pt x="1689182" y="613017"/>
                  </a:lnTo>
                  <a:lnTo>
                    <a:pt x="1680346" y="605179"/>
                  </a:lnTo>
                  <a:lnTo>
                    <a:pt x="1672177" y="604678"/>
                  </a:lnTo>
                  <a:lnTo>
                    <a:pt x="1658673" y="612016"/>
                  </a:lnTo>
                  <a:lnTo>
                    <a:pt x="1655339" y="605012"/>
                  </a:lnTo>
                  <a:lnTo>
                    <a:pt x="1652671" y="621021"/>
                  </a:lnTo>
                  <a:lnTo>
                    <a:pt x="1646836" y="622689"/>
                  </a:lnTo>
                  <a:lnTo>
                    <a:pt x="1644668" y="617353"/>
                  </a:lnTo>
                  <a:lnTo>
                    <a:pt x="1637833" y="622689"/>
                  </a:lnTo>
                  <a:lnTo>
                    <a:pt x="1637833" y="622689"/>
                  </a:lnTo>
                  <a:lnTo>
                    <a:pt x="1634999" y="618687"/>
                  </a:lnTo>
                  <a:lnTo>
                    <a:pt x="1633665" y="623356"/>
                  </a:lnTo>
                  <a:lnTo>
                    <a:pt x="1633665" y="623356"/>
                  </a:lnTo>
                  <a:lnTo>
                    <a:pt x="1616993" y="638531"/>
                  </a:lnTo>
                  <a:lnTo>
                    <a:pt x="1616993" y="638531"/>
                  </a:lnTo>
                  <a:lnTo>
                    <a:pt x="1604990" y="612183"/>
                  </a:lnTo>
                  <a:lnTo>
                    <a:pt x="1590319" y="596674"/>
                  </a:lnTo>
                  <a:lnTo>
                    <a:pt x="1551807" y="573328"/>
                  </a:lnTo>
                  <a:lnTo>
                    <a:pt x="1518130" y="563822"/>
                  </a:lnTo>
                  <a:lnTo>
                    <a:pt x="1444941" y="568491"/>
                  </a:lnTo>
                  <a:lnTo>
                    <a:pt x="1442941" y="564489"/>
                  </a:lnTo>
                  <a:lnTo>
                    <a:pt x="1420267" y="584500"/>
                  </a:lnTo>
                  <a:lnTo>
                    <a:pt x="1380088" y="599342"/>
                  </a:lnTo>
                  <a:lnTo>
                    <a:pt x="1371419" y="608681"/>
                  </a:lnTo>
                  <a:lnTo>
                    <a:pt x="1367251" y="624357"/>
                  </a:lnTo>
                  <a:lnTo>
                    <a:pt x="1319069" y="650538"/>
                  </a:lnTo>
                  <a:lnTo>
                    <a:pt x="1288893" y="688393"/>
                  </a:lnTo>
                  <a:lnTo>
                    <a:pt x="1239712" y="713241"/>
                  </a:lnTo>
                  <a:lnTo>
                    <a:pt x="1213537" y="740090"/>
                  </a:lnTo>
                  <a:lnTo>
                    <a:pt x="1178693" y="762269"/>
                  </a:lnTo>
                  <a:lnTo>
                    <a:pt x="1148851" y="805127"/>
                  </a:lnTo>
                  <a:lnTo>
                    <a:pt x="1120175" y="831475"/>
                  </a:lnTo>
                  <a:lnTo>
                    <a:pt x="1109005" y="856656"/>
                  </a:lnTo>
                  <a:lnTo>
                    <a:pt x="1081830" y="871164"/>
                  </a:lnTo>
                  <a:lnTo>
                    <a:pt x="1068826" y="891843"/>
                  </a:lnTo>
                  <a:lnTo>
                    <a:pt x="1048487" y="904350"/>
                  </a:lnTo>
                  <a:lnTo>
                    <a:pt x="1044485" y="982061"/>
                  </a:lnTo>
                  <a:lnTo>
                    <a:pt x="1024813" y="1003740"/>
                  </a:lnTo>
                  <a:lnTo>
                    <a:pt x="1012809" y="997570"/>
                  </a:lnTo>
                  <a:lnTo>
                    <a:pt x="1000138" y="1003573"/>
                  </a:lnTo>
                  <a:lnTo>
                    <a:pt x="976965" y="1027920"/>
                  </a:lnTo>
                  <a:lnTo>
                    <a:pt x="967462" y="1057271"/>
                  </a:lnTo>
                  <a:lnTo>
                    <a:pt x="957292" y="1054936"/>
                  </a:lnTo>
                  <a:lnTo>
                    <a:pt x="958293" y="1031756"/>
                  </a:lnTo>
                  <a:lnTo>
                    <a:pt x="948790" y="1011078"/>
                  </a:lnTo>
                  <a:lnTo>
                    <a:pt x="926283" y="990566"/>
                  </a:lnTo>
                  <a:lnTo>
                    <a:pt x="901442" y="985563"/>
                  </a:lnTo>
                  <a:lnTo>
                    <a:pt x="878268" y="1010244"/>
                  </a:lnTo>
                  <a:lnTo>
                    <a:pt x="882603" y="1019749"/>
                  </a:lnTo>
                  <a:lnTo>
                    <a:pt x="864931" y="1021417"/>
                  </a:lnTo>
                  <a:lnTo>
                    <a:pt x="869766" y="1029588"/>
                  </a:lnTo>
                  <a:lnTo>
                    <a:pt x="852427" y="1058104"/>
                  </a:lnTo>
                  <a:lnTo>
                    <a:pt x="820417" y="1075281"/>
                  </a:lnTo>
                  <a:lnTo>
                    <a:pt x="783739" y="1107800"/>
                  </a:lnTo>
                  <a:lnTo>
                    <a:pt x="776904" y="1118806"/>
                  </a:lnTo>
                  <a:lnTo>
                    <a:pt x="785240" y="1125143"/>
                  </a:lnTo>
                  <a:lnTo>
                    <a:pt x="784740" y="1134815"/>
                  </a:lnTo>
                  <a:lnTo>
                    <a:pt x="774069" y="1141652"/>
                  </a:lnTo>
                  <a:lnTo>
                    <a:pt x="766401" y="1130479"/>
                  </a:lnTo>
                  <a:lnTo>
                    <a:pt x="768568" y="1120640"/>
                  </a:lnTo>
                  <a:lnTo>
                    <a:pt x="757731" y="1119806"/>
                  </a:lnTo>
                  <a:lnTo>
                    <a:pt x="758232" y="1096293"/>
                  </a:lnTo>
                  <a:lnTo>
                    <a:pt x="749229" y="1090123"/>
                  </a:lnTo>
                  <a:lnTo>
                    <a:pt x="722721" y="1097293"/>
                  </a:lnTo>
                  <a:lnTo>
                    <a:pt x="711050" y="1105965"/>
                  </a:lnTo>
                  <a:lnTo>
                    <a:pt x="689877" y="1147822"/>
                  </a:lnTo>
                  <a:lnTo>
                    <a:pt x="674706" y="1147822"/>
                  </a:lnTo>
                  <a:lnTo>
                    <a:pt x="672538" y="1140151"/>
                  </a:lnTo>
                  <a:lnTo>
                    <a:pt x="679708" y="1136983"/>
                  </a:lnTo>
                  <a:lnTo>
                    <a:pt x="624858" y="1120807"/>
                  </a:lnTo>
                  <a:lnTo>
                    <a:pt x="590014" y="1134982"/>
                  </a:lnTo>
                  <a:lnTo>
                    <a:pt x="578510" y="1146488"/>
                  </a:lnTo>
                  <a:lnTo>
                    <a:pt x="568174" y="1135482"/>
                  </a:lnTo>
                  <a:lnTo>
                    <a:pt x="549668" y="1134482"/>
                  </a:lnTo>
                  <a:lnTo>
                    <a:pt x="545833" y="1124309"/>
                  </a:lnTo>
                  <a:lnTo>
                    <a:pt x="507488" y="1143820"/>
                  </a:lnTo>
                  <a:lnTo>
                    <a:pt x="446136" y="1144821"/>
                  </a:lnTo>
                  <a:lnTo>
                    <a:pt x="405790" y="1137483"/>
                  </a:lnTo>
                  <a:lnTo>
                    <a:pt x="389953" y="1143820"/>
                  </a:lnTo>
                  <a:lnTo>
                    <a:pt x="358610" y="1195516"/>
                  </a:lnTo>
                  <a:lnTo>
                    <a:pt x="358443" y="1185844"/>
                  </a:lnTo>
                  <a:lnTo>
                    <a:pt x="338103" y="1174671"/>
                  </a:lnTo>
                  <a:lnTo>
                    <a:pt x="267582" y="1166500"/>
                  </a:lnTo>
                  <a:lnTo>
                    <a:pt x="215899" y="1192181"/>
                  </a:lnTo>
                  <a:lnTo>
                    <a:pt x="195560" y="1214361"/>
                  </a:lnTo>
                  <a:lnTo>
                    <a:pt x="174887" y="1226034"/>
                  </a:lnTo>
                  <a:lnTo>
                    <a:pt x="167385" y="1240042"/>
                  </a:lnTo>
                  <a:lnTo>
                    <a:pt x="146212" y="1229202"/>
                  </a:lnTo>
                  <a:lnTo>
                    <a:pt x="73022" y="1216862"/>
                  </a:lnTo>
                  <a:lnTo>
                    <a:pt x="1334" y="1169001"/>
                  </a:lnTo>
                  <a:lnTo>
                    <a:pt x="1334" y="1169001"/>
                  </a:lnTo>
                  <a:lnTo>
                    <a:pt x="5668" y="1155827"/>
                  </a:lnTo>
                  <a:lnTo>
                    <a:pt x="16672" y="1148823"/>
                  </a:lnTo>
                  <a:lnTo>
                    <a:pt x="17006" y="1135649"/>
                  </a:lnTo>
                  <a:lnTo>
                    <a:pt x="32010" y="1111635"/>
                  </a:lnTo>
                  <a:lnTo>
                    <a:pt x="32510" y="1092624"/>
                  </a:lnTo>
                  <a:lnTo>
                    <a:pt x="19339" y="1073780"/>
                  </a:lnTo>
                  <a:lnTo>
                    <a:pt x="26508" y="1061773"/>
                  </a:lnTo>
                  <a:lnTo>
                    <a:pt x="26508" y="1050266"/>
                  </a:lnTo>
                  <a:lnTo>
                    <a:pt x="32010" y="1045431"/>
                  </a:lnTo>
                  <a:lnTo>
                    <a:pt x="29176" y="1025752"/>
                  </a:lnTo>
                  <a:lnTo>
                    <a:pt x="51683" y="997736"/>
                  </a:lnTo>
                  <a:lnTo>
                    <a:pt x="57851" y="968387"/>
                  </a:lnTo>
                  <a:lnTo>
                    <a:pt x="15505" y="867829"/>
                  </a:lnTo>
                  <a:lnTo>
                    <a:pt x="0" y="793953"/>
                  </a:lnTo>
                  <a:lnTo>
                    <a:pt x="0" y="793953"/>
                  </a:lnTo>
                  <a:lnTo>
                    <a:pt x="78024" y="795788"/>
                  </a:lnTo>
                  <a:lnTo>
                    <a:pt x="131374" y="820302"/>
                  </a:lnTo>
                  <a:lnTo>
                    <a:pt x="201061" y="832309"/>
                  </a:lnTo>
                  <a:lnTo>
                    <a:pt x="224735" y="850986"/>
                  </a:lnTo>
                  <a:lnTo>
                    <a:pt x="275584" y="853321"/>
                  </a:lnTo>
                  <a:lnTo>
                    <a:pt x="314763" y="865828"/>
                  </a:lnTo>
                  <a:lnTo>
                    <a:pt x="352941" y="859491"/>
                  </a:lnTo>
                  <a:lnTo>
                    <a:pt x="408625" y="833810"/>
                  </a:lnTo>
                  <a:lnTo>
                    <a:pt x="465642" y="789451"/>
                  </a:lnTo>
                  <a:lnTo>
                    <a:pt x="474645" y="773442"/>
                  </a:lnTo>
                  <a:lnTo>
                    <a:pt x="461641" y="748928"/>
                  </a:lnTo>
                  <a:lnTo>
                    <a:pt x="429798" y="720078"/>
                  </a:lnTo>
                  <a:lnTo>
                    <a:pt x="378115" y="688393"/>
                  </a:lnTo>
                  <a:lnTo>
                    <a:pt x="366612" y="661044"/>
                  </a:lnTo>
                  <a:lnTo>
                    <a:pt x="342438" y="630860"/>
                  </a:lnTo>
                  <a:lnTo>
                    <a:pt x="337603" y="606680"/>
                  </a:lnTo>
                  <a:lnTo>
                    <a:pt x="351107" y="573161"/>
                  </a:lnTo>
                  <a:lnTo>
                    <a:pt x="351607" y="556485"/>
                  </a:lnTo>
                  <a:lnTo>
                    <a:pt x="346773" y="542643"/>
                  </a:lnTo>
                  <a:lnTo>
                    <a:pt x="322432" y="513627"/>
                  </a:lnTo>
                  <a:lnTo>
                    <a:pt x="325933" y="501787"/>
                  </a:lnTo>
                  <a:lnTo>
                    <a:pt x="359777" y="481609"/>
                  </a:lnTo>
                  <a:lnTo>
                    <a:pt x="374447" y="481609"/>
                  </a:lnTo>
                  <a:lnTo>
                    <a:pt x="394287" y="506789"/>
                  </a:lnTo>
                  <a:lnTo>
                    <a:pt x="406291" y="509458"/>
                  </a:lnTo>
                  <a:lnTo>
                    <a:pt x="416794" y="502620"/>
                  </a:lnTo>
                  <a:lnTo>
                    <a:pt x="443969" y="468101"/>
                  </a:lnTo>
                  <a:lnTo>
                    <a:pt x="459140" y="458595"/>
                  </a:lnTo>
                  <a:lnTo>
                    <a:pt x="494317" y="456594"/>
                  </a:lnTo>
                  <a:lnTo>
                    <a:pt x="567340" y="434915"/>
                  </a:lnTo>
                  <a:lnTo>
                    <a:pt x="622023" y="438751"/>
                  </a:lnTo>
                  <a:lnTo>
                    <a:pt x="651699" y="420907"/>
                  </a:lnTo>
                  <a:lnTo>
                    <a:pt x="668037" y="417738"/>
                  </a:lnTo>
                  <a:lnTo>
                    <a:pt x="687377" y="425076"/>
                  </a:lnTo>
                  <a:lnTo>
                    <a:pt x="710050" y="448256"/>
                  </a:lnTo>
                  <a:lnTo>
                    <a:pt x="724388" y="448923"/>
                  </a:lnTo>
                  <a:lnTo>
                    <a:pt x="759232" y="436249"/>
                  </a:lnTo>
                  <a:lnTo>
                    <a:pt x="801244" y="400729"/>
                  </a:lnTo>
                  <a:lnTo>
                    <a:pt x="841757" y="380551"/>
                  </a:lnTo>
                  <a:lnTo>
                    <a:pt x="841757" y="380551"/>
                  </a:lnTo>
                  <a:lnTo>
                    <a:pt x="876601" y="369878"/>
                  </a:lnTo>
                  <a:lnTo>
                    <a:pt x="973297" y="362373"/>
                  </a:lnTo>
                  <a:lnTo>
                    <a:pt x="1043152" y="331023"/>
                  </a:lnTo>
                  <a:lnTo>
                    <a:pt x="1105004" y="316014"/>
                  </a:lnTo>
                  <a:lnTo>
                    <a:pt x="1129678" y="293668"/>
                  </a:lnTo>
                  <a:lnTo>
                    <a:pt x="1118342" y="263651"/>
                  </a:lnTo>
                  <a:lnTo>
                    <a:pt x="1126010" y="243639"/>
                  </a:lnTo>
                  <a:lnTo>
                    <a:pt x="1238045" y="209286"/>
                  </a:lnTo>
                  <a:lnTo>
                    <a:pt x="1279557" y="177935"/>
                  </a:lnTo>
                  <a:lnTo>
                    <a:pt x="1335741" y="161425"/>
                  </a:lnTo>
                  <a:lnTo>
                    <a:pt x="1364583" y="141414"/>
                  </a:lnTo>
                  <a:lnTo>
                    <a:pt x="1365583" y="126405"/>
                  </a:lnTo>
                  <a:lnTo>
                    <a:pt x="1345411" y="107728"/>
                  </a:lnTo>
                  <a:lnTo>
                    <a:pt x="1338908" y="95221"/>
                  </a:lnTo>
                  <a:lnTo>
                    <a:pt x="1345911" y="72875"/>
                  </a:lnTo>
                  <a:lnTo>
                    <a:pt x="1356581" y="59534"/>
                  </a:lnTo>
                  <a:lnTo>
                    <a:pt x="1356581" y="59534"/>
                  </a:lnTo>
                  <a:lnTo>
                    <a:pt x="1359748" y="63703"/>
                  </a:lnTo>
                  <a:lnTo>
                    <a:pt x="1372586" y="64203"/>
                  </a:lnTo>
                  <a:lnTo>
                    <a:pt x="1412598" y="58200"/>
                  </a:lnTo>
                  <a:lnTo>
                    <a:pt x="1500625" y="12340"/>
                  </a:lnTo>
                  <a:lnTo>
                    <a:pt x="155064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8" name="Serbest Form 47">
              <a:extLst>
                <a:ext uri="{FF2B5EF4-FFF2-40B4-BE49-F238E27FC236}">
                  <a16:creationId xmlns:a16="http://schemas.microsoft.com/office/drawing/2014/main" id="{92DD2B57-CB3B-C218-FE81-426E4770FC5F}"/>
                </a:ext>
              </a:extLst>
            </p:cNvPr>
            <p:cNvSpPr/>
            <p:nvPr/>
          </p:nvSpPr>
          <p:spPr>
            <a:xfrm>
              <a:off x="14670265" y="4507507"/>
              <a:ext cx="1072160" cy="453425"/>
            </a:xfrm>
            <a:custGeom>
              <a:avLst/>
              <a:gdLst>
                <a:gd name="csX0" fmla="*/ 268749 w 1072160"/>
                <a:gd name="csY0" fmla="*/ 6837 h 453425"/>
                <a:gd name="csX1" fmla="*/ 273583 w 1072160"/>
                <a:gd name="csY1" fmla="*/ 20012 h 453425"/>
                <a:gd name="csX2" fmla="*/ 285420 w 1072160"/>
                <a:gd name="csY2" fmla="*/ 24681 h 453425"/>
                <a:gd name="csX3" fmla="*/ 285753 w 1072160"/>
                <a:gd name="csY3" fmla="*/ 32185 h 453425"/>
                <a:gd name="csX4" fmla="*/ 297257 w 1072160"/>
                <a:gd name="csY4" fmla="*/ 33519 h 453425"/>
                <a:gd name="csX5" fmla="*/ 311094 w 1072160"/>
                <a:gd name="csY5" fmla="*/ 47027 h 453425"/>
                <a:gd name="csX6" fmla="*/ 348272 w 1072160"/>
                <a:gd name="csY6" fmla="*/ 44525 h 453425"/>
                <a:gd name="csX7" fmla="*/ 363611 w 1072160"/>
                <a:gd name="csY7" fmla="*/ 57366 h 453425"/>
                <a:gd name="csX8" fmla="*/ 386284 w 1072160"/>
                <a:gd name="csY8" fmla="*/ 66205 h 453425"/>
                <a:gd name="csX9" fmla="*/ 387951 w 1072160"/>
                <a:gd name="csY9" fmla="*/ 77211 h 453425"/>
                <a:gd name="csX10" fmla="*/ 409458 w 1072160"/>
                <a:gd name="csY10" fmla="*/ 81213 h 453425"/>
                <a:gd name="csX11" fmla="*/ 443635 w 1072160"/>
                <a:gd name="csY11" fmla="*/ 98723 h 453425"/>
                <a:gd name="csX12" fmla="*/ 481147 w 1072160"/>
                <a:gd name="csY12" fmla="*/ 100224 h 453425"/>
                <a:gd name="csX13" fmla="*/ 504321 w 1072160"/>
                <a:gd name="csY13" fmla="*/ 91552 h 453425"/>
                <a:gd name="csX14" fmla="*/ 518157 w 1072160"/>
                <a:gd name="csY14" fmla="*/ 98890 h 453425"/>
                <a:gd name="csX15" fmla="*/ 587346 w 1072160"/>
                <a:gd name="csY15" fmla="*/ 88384 h 453425"/>
                <a:gd name="csX16" fmla="*/ 638528 w 1072160"/>
                <a:gd name="csY16" fmla="*/ 92053 h 453425"/>
                <a:gd name="csX17" fmla="*/ 639361 w 1072160"/>
                <a:gd name="csY17" fmla="*/ 85215 h 453425"/>
                <a:gd name="csX18" fmla="*/ 697546 w 1072160"/>
                <a:gd name="csY18" fmla="*/ 76210 h 453425"/>
                <a:gd name="csX19" fmla="*/ 753896 w 1072160"/>
                <a:gd name="csY19" fmla="*/ 101391 h 453425"/>
                <a:gd name="csX20" fmla="*/ 769568 w 1072160"/>
                <a:gd name="csY20" fmla="*/ 116733 h 453425"/>
                <a:gd name="csX21" fmla="*/ 796409 w 1072160"/>
                <a:gd name="csY21" fmla="*/ 119568 h 453425"/>
                <a:gd name="csX22" fmla="*/ 805412 w 1072160"/>
                <a:gd name="csY22" fmla="*/ 130908 h 453425"/>
                <a:gd name="csX23" fmla="*/ 840089 w 1072160"/>
                <a:gd name="csY23" fmla="*/ 150419 h 453425"/>
                <a:gd name="csX24" fmla="*/ 863096 w 1072160"/>
                <a:gd name="csY24" fmla="*/ 182771 h 453425"/>
                <a:gd name="csX25" fmla="*/ 887604 w 1072160"/>
                <a:gd name="csY25" fmla="*/ 205284 h 453425"/>
                <a:gd name="csX26" fmla="*/ 887437 w 1072160"/>
                <a:gd name="csY26" fmla="*/ 221793 h 453425"/>
                <a:gd name="csX27" fmla="*/ 916613 w 1072160"/>
                <a:gd name="csY27" fmla="*/ 247141 h 453425"/>
                <a:gd name="csX28" fmla="*/ 918780 w 1072160"/>
                <a:gd name="csY28" fmla="*/ 260649 h 453425"/>
                <a:gd name="csX29" fmla="*/ 913946 w 1072160"/>
                <a:gd name="csY29" fmla="*/ 268987 h 453425"/>
                <a:gd name="csX30" fmla="*/ 917780 w 1072160"/>
                <a:gd name="csY30" fmla="*/ 277492 h 453425"/>
                <a:gd name="csX31" fmla="*/ 933284 w 1072160"/>
                <a:gd name="csY31" fmla="*/ 273990 h 453425"/>
                <a:gd name="csX32" fmla="*/ 936285 w 1072160"/>
                <a:gd name="csY32" fmla="*/ 278659 h 453425"/>
                <a:gd name="csX33" fmla="*/ 930117 w 1072160"/>
                <a:gd name="csY33" fmla="*/ 286164 h 453425"/>
                <a:gd name="csX34" fmla="*/ 940954 w 1072160"/>
                <a:gd name="csY34" fmla="*/ 287164 h 453425"/>
                <a:gd name="csX35" fmla="*/ 969462 w 1072160"/>
                <a:gd name="csY35" fmla="*/ 306008 h 453425"/>
                <a:gd name="csX36" fmla="*/ 980965 w 1072160"/>
                <a:gd name="csY36" fmla="*/ 302506 h 453425"/>
                <a:gd name="csX37" fmla="*/ 987134 w 1072160"/>
                <a:gd name="csY37" fmla="*/ 306175 h 453425"/>
                <a:gd name="csX38" fmla="*/ 981633 w 1072160"/>
                <a:gd name="csY38" fmla="*/ 324185 h 453425"/>
                <a:gd name="csX39" fmla="*/ 997804 w 1072160"/>
                <a:gd name="csY39" fmla="*/ 326020 h 453425"/>
                <a:gd name="csX40" fmla="*/ 1007474 w 1072160"/>
                <a:gd name="csY40" fmla="*/ 351868 h 453425"/>
                <a:gd name="csX41" fmla="*/ 1015643 w 1072160"/>
                <a:gd name="csY41" fmla="*/ 347532 h 453425"/>
                <a:gd name="csX42" fmla="*/ 1021478 w 1072160"/>
                <a:gd name="csY42" fmla="*/ 350200 h 453425"/>
                <a:gd name="csX43" fmla="*/ 1023812 w 1072160"/>
                <a:gd name="csY43" fmla="*/ 373880 h 453425"/>
                <a:gd name="csX44" fmla="*/ 1037817 w 1072160"/>
                <a:gd name="csY44" fmla="*/ 376715 h 453425"/>
                <a:gd name="csX45" fmla="*/ 1035482 w 1072160"/>
                <a:gd name="csY45" fmla="*/ 385720 h 453425"/>
                <a:gd name="csX46" fmla="*/ 1045152 w 1072160"/>
                <a:gd name="csY46" fmla="*/ 387054 h 453425"/>
                <a:gd name="csX47" fmla="*/ 1061490 w 1072160"/>
                <a:gd name="csY47" fmla="*/ 403064 h 453425"/>
                <a:gd name="csX48" fmla="*/ 1058656 w 1072160"/>
                <a:gd name="csY48" fmla="*/ 411235 h 453425"/>
                <a:gd name="csX49" fmla="*/ 1063825 w 1072160"/>
                <a:gd name="csY49" fmla="*/ 413403 h 453425"/>
                <a:gd name="csX50" fmla="*/ 1058989 w 1072160"/>
                <a:gd name="csY50" fmla="*/ 425410 h 453425"/>
                <a:gd name="csX51" fmla="*/ 1072160 w 1072160"/>
                <a:gd name="csY51" fmla="*/ 431247 h 453425"/>
                <a:gd name="csX52" fmla="*/ 1064324 w 1072160"/>
                <a:gd name="csY52" fmla="*/ 453426 h 453425"/>
                <a:gd name="csX53" fmla="*/ 1058323 w 1072160"/>
                <a:gd name="csY53" fmla="*/ 435249 h 453425"/>
                <a:gd name="csX54" fmla="*/ 999805 w 1072160"/>
                <a:gd name="csY54" fmla="*/ 378216 h 453425"/>
                <a:gd name="csX55" fmla="*/ 966795 w 1072160"/>
                <a:gd name="csY55" fmla="*/ 374381 h 453425"/>
                <a:gd name="csX56" fmla="*/ 946622 w 1072160"/>
                <a:gd name="csY56" fmla="*/ 348366 h 453425"/>
                <a:gd name="csX57" fmla="*/ 931451 w 1072160"/>
                <a:gd name="csY57" fmla="*/ 314847 h 453425"/>
                <a:gd name="csX58" fmla="*/ 837589 w 1072160"/>
                <a:gd name="csY58" fmla="*/ 396393 h 453425"/>
                <a:gd name="csX59" fmla="*/ 833254 w 1072160"/>
                <a:gd name="csY59" fmla="*/ 405398 h 453425"/>
                <a:gd name="csX60" fmla="*/ 833254 w 1072160"/>
                <a:gd name="csY60" fmla="*/ 405398 h 453425"/>
                <a:gd name="csX61" fmla="*/ 769401 w 1072160"/>
                <a:gd name="csY61" fmla="*/ 413236 h 453425"/>
                <a:gd name="csX62" fmla="*/ 731056 w 1072160"/>
                <a:gd name="csY62" fmla="*/ 403731 h 453425"/>
                <a:gd name="csX63" fmla="*/ 679707 w 1072160"/>
                <a:gd name="csY63" fmla="*/ 374381 h 453425"/>
                <a:gd name="csX64" fmla="*/ 617021 w 1072160"/>
                <a:gd name="csY64" fmla="*/ 382052 h 453425"/>
                <a:gd name="csX65" fmla="*/ 546000 w 1072160"/>
                <a:gd name="csY65" fmla="*/ 359706 h 453425"/>
                <a:gd name="csX66" fmla="*/ 440301 w 1072160"/>
                <a:gd name="csY66" fmla="*/ 359706 h 453425"/>
                <a:gd name="csX67" fmla="*/ 380283 w 1072160"/>
                <a:gd name="csY67" fmla="*/ 314513 h 453425"/>
                <a:gd name="csX68" fmla="*/ 339270 w 1072160"/>
                <a:gd name="csY68" fmla="*/ 313846 h 453425"/>
                <a:gd name="csX69" fmla="*/ 261079 w 1072160"/>
                <a:gd name="csY69" fmla="*/ 303340 h 453425"/>
                <a:gd name="csX70" fmla="*/ 245074 w 1072160"/>
                <a:gd name="csY70" fmla="*/ 294335 h 453425"/>
                <a:gd name="csX71" fmla="*/ 219900 w 1072160"/>
                <a:gd name="csY71" fmla="*/ 264985 h 453425"/>
                <a:gd name="csX72" fmla="*/ 204895 w 1072160"/>
                <a:gd name="csY72" fmla="*/ 259482 h 453425"/>
                <a:gd name="csX73" fmla="*/ 176386 w 1072160"/>
                <a:gd name="csY73" fmla="*/ 266986 h 453425"/>
                <a:gd name="csX74" fmla="*/ 149046 w 1072160"/>
                <a:gd name="csY74" fmla="*/ 310011 h 453425"/>
                <a:gd name="csX75" fmla="*/ 121203 w 1072160"/>
                <a:gd name="csY75" fmla="*/ 315680 h 453425"/>
                <a:gd name="csX76" fmla="*/ 108866 w 1072160"/>
                <a:gd name="csY76" fmla="*/ 313679 h 453425"/>
                <a:gd name="csX77" fmla="*/ 101031 w 1072160"/>
                <a:gd name="csY77" fmla="*/ 300839 h 453425"/>
                <a:gd name="csX78" fmla="*/ 107199 w 1072160"/>
                <a:gd name="csY78" fmla="*/ 238803 h 453425"/>
                <a:gd name="csX79" fmla="*/ 99864 w 1072160"/>
                <a:gd name="csY79" fmla="*/ 196612 h 453425"/>
                <a:gd name="csX80" fmla="*/ 66019 w 1072160"/>
                <a:gd name="csY80" fmla="*/ 150419 h 453425"/>
                <a:gd name="csX81" fmla="*/ 51849 w 1072160"/>
                <a:gd name="csY81" fmla="*/ 139746 h 453425"/>
                <a:gd name="csX82" fmla="*/ 0 w 1072160"/>
                <a:gd name="csY82" fmla="*/ 125905 h 453425"/>
                <a:gd name="csX83" fmla="*/ 0 w 1072160"/>
                <a:gd name="csY83" fmla="*/ 125905 h 453425"/>
                <a:gd name="csX84" fmla="*/ 25507 w 1072160"/>
                <a:gd name="csY84" fmla="*/ 68372 h 453425"/>
                <a:gd name="csX85" fmla="*/ 56351 w 1072160"/>
                <a:gd name="csY85" fmla="*/ 21846 h 453425"/>
                <a:gd name="csX86" fmla="*/ 71021 w 1072160"/>
                <a:gd name="csY86" fmla="*/ 10506 h 453425"/>
                <a:gd name="csX87" fmla="*/ 113368 w 1072160"/>
                <a:gd name="csY87" fmla="*/ 10006 h 453425"/>
                <a:gd name="csX88" fmla="*/ 146711 w 1072160"/>
                <a:gd name="csY88" fmla="*/ 24514 h 453425"/>
                <a:gd name="csX89" fmla="*/ 178554 w 1072160"/>
                <a:gd name="csY89" fmla="*/ 11840 h 453425"/>
                <a:gd name="csX90" fmla="*/ 202394 w 1072160"/>
                <a:gd name="csY90" fmla="*/ 15175 h 453425"/>
                <a:gd name="csX91" fmla="*/ 232237 w 1072160"/>
                <a:gd name="csY91" fmla="*/ 11340 h 453425"/>
                <a:gd name="csX92" fmla="*/ 259579 w 1072160"/>
                <a:gd name="csY92" fmla="*/ 0 h 453425"/>
                <a:gd name="csX93" fmla="*/ 268415 w 1072160"/>
                <a:gd name="csY93" fmla="*/ 5837 h 453425"/>
                <a:gd name="csX94" fmla="*/ 268415 w 1072160"/>
                <a:gd name="csY94" fmla="*/ 5837 h 4534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</a:cxnLst>
              <a:rect l="l" t="t" r="r" b="b"/>
              <a:pathLst>
                <a:path w="1072160" h="453425">
                  <a:moveTo>
                    <a:pt x="268749" y="6837"/>
                  </a:moveTo>
                  <a:lnTo>
                    <a:pt x="273583" y="20012"/>
                  </a:lnTo>
                  <a:lnTo>
                    <a:pt x="285420" y="24681"/>
                  </a:lnTo>
                  <a:lnTo>
                    <a:pt x="285753" y="32185"/>
                  </a:lnTo>
                  <a:lnTo>
                    <a:pt x="297257" y="33519"/>
                  </a:lnTo>
                  <a:lnTo>
                    <a:pt x="311094" y="47027"/>
                  </a:lnTo>
                  <a:lnTo>
                    <a:pt x="348272" y="44525"/>
                  </a:lnTo>
                  <a:lnTo>
                    <a:pt x="363611" y="57366"/>
                  </a:lnTo>
                  <a:lnTo>
                    <a:pt x="386284" y="66205"/>
                  </a:lnTo>
                  <a:lnTo>
                    <a:pt x="387951" y="77211"/>
                  </a:lnTo>
                  <a:lnTo>
                    <a:pt x="409458" y="81213"/>
                  </a:lnTo>
                  <a:lnTo>
                    <a:pt x="443635" y="98723"/>
                  </a:lnTo>
                  <a:lnTo>
                    <a:pt x="481147" y="100224"/>
                  </a:lnTo>
                  <a:lnTo>
                    <a:pt x="504321" y="91552"/>
                  </a:lnTo>
                  <a:lnTo>
                    <a:pt x="518157" y="98890"/>
                  </a:lnTo>
                  <a:lnTo>
                    <a:pt x="587346" y="88384"/>
                  </a:lnTo>
                  <a:lnTo>
                    <a:pt x="638528" y="92053"/>
                  </a:lnTo>
                  <a:lnTo>
                    <a:pt x="639361" y="85215"/>
                  </a:lnTo>
                  <a:lnTo>
                    <a:pt x="697546" y="76210"/>
                  </a:lnTo>
                  <a:lnTo>
                    <a:pt x="753896" y="101391"/>
                  </a:lnTo>
                  <a:lnTo>
                    <a:pt x="769568" y="116733"/>
                  </a:lnTo>
                  <a:lnTo>
                    <a:pt x="796409" y="119568"/>
                  </a:lnTo>
                  <a:lnTo>
                    <a:pt x="805412" y="130908"/>
                  </a:lnTo>
                  <a:lnTo>
                    <a:pt x="840089" y="150419"/>
                  </a:lnTo>
                  <a:lnTo>
                    <a:pt x="863096" y="182771"/>
                  </a:lnTo>
                  <a:lnTo>
                    <a:pt x="887604" y="205284"/>
                  </a:lnTo>
                  <a:lnTo>
                    <a:pt x="887437" y="221793"/>
                  </a:lnTo>
                  <a:lnTo>
                    <a:pt x="916613" y="247141"/>
                  </a:lnTo>
                  <a:lnTo>
                    <a:pt x="918780" y="260649"/>
                  </a:lnTo>
                  <a:lnTo>
                    <a:pt x="913946" y="268987"/>
                  </a:lnTo>
                  <a:lnTo>
                    <a:pt x="917780" y="277492"/>
                  </a:lnTo>
                  <a:lnTo>
                    <a:pt x="933284" y="273990"/>
                  </a:lnTo>
                  <a:lnTo>
                    <a:pt x="936285" y="278659"/>
                  </a:lnTo>
                  <a:lnTo>
                    <a:pt x="930117" y="286164"/>
                  </a:lnTo>
                  <a:lnTo>
                    <a:pt x="940954" y="287164"/>
                  </a:lnTo>
                  <a:lnTo>
                    <a:pt x="969462" y="306008"/>
                  </a:lnTo>
                  <a:lnTo>
                    <a:pt x="980965" y="302506"/>
                  </a:lnTo>
                  <a:lnTo>
                    <a:pt x="987134" y="306175"/>
                  </a:lnTo>
                  <a:lnTo>
                    <a:pt x="981633" y="324185"/>
                  </a:lnTo>
                  <a:lnTo>
                    <a:pt x="997804" y="326020"/>
                  </a:lnTo>
                  <a:lnTo>
                    <a:pt x="1007474" y="351868"/>
                  </a:lnTo>
                  <a:lnTo>
                    <a:pt x="1015643" y="347532"/>
                  </a:lnTo>
                  <a:lnTo>
                    <a:pt x="1021478" y="350200"/>
                  </a:lnTo>
                  <a:lnTo>
                    <a:pt x="1023812" y="373880"/>
                  </a:lnTo>
                  <a:lnTo>
                    <a:pt x="1037817" y="376715"/>
                  </a:lnTo>
                  <a:lnTo>
                    <a:pt x="1035482" y="385720"/>
                  </a:lnTo>
                  <a:lnTo>
                    <a:pt x="1045152" y="387054"/>
                  </a:lnTo>
                  <a:lnTo>
                    <a:pt x="1061490" y="403064"/>
                  </a:lnTo>
                  <a:lnTo>
                    <a:pt x="1058656" y="411235"/>
                  </a:lnTo>
                  <a:lnTo>
                    <a:pt x="1063825" y="413403"/>
                  </a:lnTo>
                  <a:lnTo>
                    <a:pt x="1058989" y="425410"/>
                  </a:lnTo>
                  <a:lnTo>
                    <a:pt x="1072160" y="431247"/>
                  </a:lnTo>
                  <a:lnTo>
                    <a:pt x="1064324" y="453426"/>
                  </a:lnTo>
                  <a:lnTo>
                    <a:pt x="1058323" y="435249"/>
                  </a:lnTo>
                  <a:lnTo>
                    <a:pt x="999805" y="378216"/>
                  </a:lnTo>
                  <a:lnTo>
                    <a:pt x="966795" y="374381"/>
                  </a:lnTo>
                  <a:lnTo>
                    <a:pt x="946622" y="348366"/>
                  </a:lnTo>
                  <a:lnTo>
                    <a:pt x="931451" y="314847"/>
                  </a:lnTo>
                  <a:lnTo>
                    <a:pt x="837589" y="396393"/>
                  </a:lnTo>
                  <a:lnTo>
                    <a:pt x="833254" y="405398"/>
                  </a:lnTo>
                  <a:lnTo>
                    <a:pt x="833254" y="405398"/>
                  </a:lnTo>
                  <a:lnTo>
                    <a:pt x="769401" y="413236"/>
                  </a:lnTo>
                  <a:lnTo>
                    <a:pt x="731056" y="403731"/>
                  </a:lnTo>
                  <a:lnTo>
                    <a:pt x="679707" y="374381"/>
                  </a:lnTo>
                  <a:lnTo>
                    <a:pt x="617021" y="382052"/>
                  </a:lnTo>
                  <a:lnTo>
                    <a:pt x="546000" y="359706"/>
                  </a:lnTo>
                  <a:lnTo>
                    <a:pt x="440301" y="359706"/>
                  </a:lnTo>
                  <a:lnTo>
                    <a:pt x="380283" y="314513"/>
                  </a:lnTo>
                  <a:lnTo>
                    <a:pt x="339270" y="313846"/>
                  </a:lnTo>
                  <a:lnTo>
                    <a:pt x="261079" y="303340"/>
                  </a:lnTo>
                  <a:lnTo>
                    <a:pt x="245074" y="294335"/>
                  </a:lnTo>
                  <a:lnTo>
                    <a:pt x="219900" y="264985"/>
                  </a:lnTo>
                  <a:lnTo>
                    <a:pt x="204895" y="259482"/>
                  </a:lnTo>
                  <a:lnTo>
                    <a:pt x="176386" y="266986"/>
                  </a:lnTo>
                  <a:lnTo>
                    <a:pt x="149046" y="310011"/>
                  </a:lnTo>
                  <a:lnTo>
                    <a:pt x="121203" y="315680"/>
                  </a:lnTo>
                  <a:lnTo>
                    <a:pt x="108866" y="313679"/>
                  </a:lnTo>
                  <a:lnTo>
                    <a:pt x="101031" y="300839"/>
                  </a:lnTo>
                  <a:lnTo>
                    <a:pt x="107199" y="238803"/>
                  </a:lnTo>
                  <a:lnTo>
                    <a:pt x="99864" y="196612"/>
                  </a:lnTo>
                  <a:lnTo>
                    <a:pt x="66019" y="150419"/>
                  </a:lnTo>
                  <a:lnTo>
                    <a:pt x="51849" y="139746"/>
                  </a:lnTo>
                  <a:lnTo>
                    <a:pt x="0" y="125905"/>
                  </a:lnTo>
                  <a:lnTo>
                    <a:pt x="0" y="125905"/>
                  </a:lnTo>
                  <a:lnTo>
                    <a:pt x="25507" y="68372"/>
                  </a:lnTo>
                  <a:lnTo>
                    <a:pt x="56351" y="21846"/>
                  </a:lnTo>
                  <a:lnTo>
                    <a:pt x="71021" y="10506"/>
                  </a:lnTo>
                  <a:lnTo>
                    <a:pt x="113368" y="10006"/>
                  </a:lnTo>
                  <a:lnTo>
                    <a:pt x="146711" y="24514"/>
                  </a:lnTo>
                  <a:lnTo>
                    <a:pt x="178554" y="11840"/>
                  </a:lnTo>
                  <a:lnTo>
                    <a:pt x="202394" y="15175"/>
                  </a:lnTo>
                  <a:lnTo>
                    <a:pt x="232237" y="11340"/>
                  </a:lnTo>
                  <a:lnTo>
                    <a:pt x="259579" y="0"/>
                  </a:lnTo>
                  <a:lnTo>
                    <a:pt x="268415" y="5837"/>
                  </a:lnTo>
                  <a:lnTo>
                    <a:pt x="268415" y="58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9" name="Serbest Form 48">
              <a:extLst>
                <a:ext uri="{FF2B5EF4-FFF2-40B4-BE49-F238E27FC236}">
                  <a16:creationId xmlns:a16="http://schemas.microsoft.com/office/drawing/2014/main" id="{406F81C3-2E00-7997-F26A-0909C0BCE481}"/>
                </a:ext>
              </a:extLst>
            </p:cNvPr>
            <p:cNvSpPr/>
            <p:nvPr/>
          </p:nvSpPr>
          <p:spPr>
            <a:xfrm>
              <a:off x="5607500" y="5950498"/>
              <a:ext cx="1019310" cy="988397"/>
            </a:xfrm>
            <a:custGeom>
              <a:avLst/>
              <a:gdLst>
                <a:gd name="csX0" fmla="*/ 0 w 1019310"/>
                <a:gd name="csY0" fmla="*/ 622856 h 988397"/>
                <a:gd name="csX1" fmla="*/ 3334 w 1019310"/>
                <a:gd name="csY1" fmla="*/ 601844 h 988397"/>
                <a:gd name="csX2" fmla="*/ 35844 w 1019310"/>
                <a:gd name="csY2" fmla="*/ 550648 h 988397"/>
                <a:gd name="csX3" fmla="*/ 32510 w 1019310"/>
                <a:gd name="csY3" fmla="*/ 491781 h 988397"/>
                <a:gd name="csX4" fmla="*/ 55684 w 1019310"/>
                <a:gd name="csY4" fmla="*/ 467600 h 988397"/>
                <a:gd name="csX5" fmla="*/ 66854 w 1019310"/>
                <a:gd name="csY5" fmla="*/ 445421 h 988397"/>
                <a:gd name="csX6" fmla="*/ 84693 w 1019310"/>
                <a:gd name="csY6" fmla="*/ 425410 h 988397"/>
                <a:gd name="csX7" fmla="*/ 109033 w 1019310"/>
                <a:gd name="csY7" fmla="*/ 410068 h 988397"/>
                <a:gd name="csX8" fmla="*/ 137208 w 1019310"/>
                <a:gd name="csY8" fmla="*/ 404231 h 988397"/>
                <a:gd name="csX9" fmla="*/ 151713 w 1019310"/>
                <a:gd name="csY9" fmla="*/ 394559 h 988397"/>
                <a:gd name="csX10" fmla="*/ 181722 w 1019310"/>
                <a:gd name="csY10" fmla="*/ 358205 h 988397"/>
                <a:gd name="csX11" fmla="*/ 204396 w 1019310"/>
                <a:gd name="csY11" fmla="*/ 339861 h 988397"/>
                <a:gd name="csX12" fmla="*/ 219067 w 1019310"/>
                <a:gd name="csY12" fmla="*/ 309177 h 988397"/>
                <a:gd name="csX13" fmla="*/ 265581 w 1019310"/>
                <a:gd name="csY13" fmla="*/ 268654 h 988397"/>
                <a:gd name="csX14" fmla="*/ 286921 w 1019310"/>
                <a:gd name="csY14" fmla="*/ 256980 h 988397"/>
                <a:gd name="csX15" fmla="*/ 317764 w 1019310"/>
                <a:gd name="csY15" fmla="*/ 258147 h 988397"/>
                <a:gd name="csX16" fmla="*/ 339270 w 1019310"/>
                <a:gd name="csY16" fmla="*/ 245807 h 988397"/>
                <a:gd name="csX17" fmla="*/ 356442 w 1019310"/>
                <a:gd name="csY17" fmla="*/ 245974 h 988397"/>
                <a:gd name="csX18" fmla="*/ 402456 w 1019310"/>
                <a:gd name="csY18" fmla="*/ 207118 h 988397"/>
                <a:gd name="csX19" fmla="*/ 455306 w 1019310"/>
                <a:gd name="csY19" fmla="*/ 183438 h 988397"/>
                <a:gd name="csX20" fmla="*/ 470477 w 1019310"/>
                <a:gd name="csY20" fmla="*/ 166262 h 988397"/>
                <a:gd name="csX21" fmla="*/ 506821 w 1019310"/>
                <a:gd name="csY21" fmla="*/ 94387 h 988397"/>
                <a:gd name="csX22" fmla="*/ 529662 w 1019310"/>
                <a:gd name="csY22" fmla="*/ 78211 h 988397"/>
                <a:gd name="csX23" fmla="*/ 568507 w 1019310"/>
                <a:gd name="csY23" fmla="*/ 66538 h 988397"/>
                <a:gd name="csX24" fmla="*/ 620356 w 1019310"/>
                <a:gd name="csY24" fmla="*/ 16009 h 988397"/>
                <a:gd name="csX25" fmla="*/ 685042 w 1019310"/>
                <a:gd name="csY25" fmla="*/ 0 h 988397"/>
                <a:gd name="csX26" fmla="*/ 713218 w 1019310"/>
                <a:gd name="csY26" fmla="*/ 1334 h 988397"/>
                <a:gd name="csX27" fmla="*/ 726555 w 1019310"/>
                <a:gd name="csY27" fmla="*/ 7838 h 988397"/>
                <a:gd name="csX28" fmla="*/ 755564 w 1019310"/>
                <a:gd name="csY28" fmla="*/ 34687 h 988397"/>
                <a:gd name="csX29" fmla="*/ 786740 w 1019310"/>
                <a:gd name="csY29" fmla="*/ 84048 h 988397"/>
                <a:gd name="csX30" fmla="*/ 808247 w 1019310"/>
                <a:gd name="csY30" fmla="*/ 80546 h 988397"/>
                <a:gd name="csX31" fmla="*/ 808247 w 1019310"/>
                <a:gd name="csY31" fmla="*/ 80546 h 988397"/>
                <a:gd name="csX32" fmla="*/ 823251 w 1019310"/>
                <a:gd name="csY32" fmla="*/ 131742 h 988397"/>
                <a:gd name="csX33" fmla="*/ 866431 w 1019310"/>
                <a:gd name="csY33" fmla="*/ 186773 h 988397"/>
                <a:gd name="csX34" fmla="*/ 892772 w 1019310"/>
                <a:gd name="csY34" fmla="*/ 214289 h 988397"/>
                <a:gd name="csX35" fmla="*/ 952791 w 1019310"/>
                <a:gd name="csY35" fmla="*/ 259148 h 988397"/>
                <a:gd name="csX36" fmla="*/ 988135 w 1019310"/>
                <a:gd name="csY36" fmla="*/ 267486 h 988397"/>
                <a:gd name="csX37" fmla="*/ 1002473 w 1019310"/>
                <a:gd name="csY37" fmla="*/ 276992 h 988397"/>
                <a:gd name="csX38" fmla="*/ 1011809 w 1019310"/>
                <a:gd name="csY38" fmla="*/ 287331 h 988397"/>
                <a:gd name="csX39" fmla="*/ 1019311 w 1019310"/>
                <a:gd name="csY39" fmla="*/ 324018 h 988397"/>
                <a:gd name="csX40" fmla="*/ 1018311 w 1019310"/>
                <a:gd name="csY40" fmla="*/ 380884 h 988397"/>
                <a:gd name="csX41" fmla="*/ 1014309 w 1019310"/>
                <a:gd name="csY41" fmla="*/ 392224 h 988397"/>
                <a:gd name="csX42" fmla="*/ 994803 w 1019310"/>
                <a:gd name="csY42" fmla="*/ 415571 h 988397"/>
                <a:gd name="csX43" fmla="*/ 964128 w 1019310"/>
                <a:gd name="csY43" fmla="*/ 429245 h 988397"/>
                <a:gd name="csX44" fmla="*/ 955625 w 1019310"/>
                <a:gd name="csY44" fmla="*/ 473937 h 988397"/>
                <a:gd name="csX45" fmla="*/ 917613 w 1019310"/>
                <a:gd name="csY45" fmla="*/ 493782 h 988397"/>
                <a:gd name="csX46" fmla="*/ 901942 w 1019310"/>
                <a:gd name="csY46" fmla="*/ 514627 h 988397"/>
                <a:gd name="csX47" fmla="*/ 895607 w 1019310"/>
                <a:gd name="csY47" fmla="*/ 566991 h 988397"/>
                <a:gd name="csX48" fmla="*/ 900941 w 1019310"/>
                <a:gd name="csY48" fmla="*/ 588503 h 988397"/>
                <a:gd name="csX49" fmla="*/ 908777 w 1019310"/>
                <a:gd name="csY49" fmla="*/ 596007 h 988397"/>
                <a:gd name="csX50" fmla="*/ 905276 w 1019310"/>
                <a:gd name="csY50" fmla="*/ 608681 h 988397"/>
                <a:gd name="csX51" fmla="*/ 919280 w 1019310"/>
                <a:gd name="csY51" fmla="*/ 622022 h 988397"/>
                <a:gd name="csX52" fmla="*/ 926950 w 1019310"/>
                <a:gd name="csY52" fmla="*/ 642534 h 988397"/>
                <a:gd name="csX53" fmla="*/ 926449 w 1019310"/>
                <a:gd name="csY53" fmla="*/ 674719 h 988397"/>
                <a:gd name="csX54" fmla="*/ 922115 w 1019310"/>
                <a:gd name="csY54" fmla="*/ 687726 h 988397"/>
                <a:gd name="csX55" fmla="*/ 866598 w 1019310"/>
                <a:gd name="csY55" fmla="*/ 707571 h 988397"/>
                <a:gd name="csX56" fmla="*/ 849092 w 1019310"/>
                <a:gd name="csY56" fmla="*/ 735420 h 988397"/>
                <a:gd name="csX57" fmla="*/ 848926 w 1019310"/>
                <a:gd name="csY57" fmla="*/ 767438 h 988397"/>
                <a:gd name="csX58" fmla="*/ 866098 w 1019310"/>
                <a:gd name="csY58" fmla="*/ 812131 h 988397"/>
                <a:gd name="csX59" fmla="*/ 867765 w 1019310"/>
                <a:gd name="csY59" fmla="*/ 831475 h 988397"/>
                <a:gd name="csX60" fmla="*/ 846091 w 1019310"/>
                <a:gd name="csY60" fmla="*/ 918358 h 988397"/>
                <a:gd name="csX61" fmla="*/ 846091 w 1019310"/>
                <a:gd name="csY61" fmla="*/ 918358 h 988397"/>
                <a:gd name="csX62" fmla="*/ 822251 w 1019310"/>
                <a:gd name="csY62" fmla="*/ 914189 h 988397"/>
                <a:gd name="csX63" fmla="*/ 709550 w 1019310"/>
                <a:gd name="csY63" fmla="*/ 936535 h 988397"/>
                <a:gd name="csX64" fmla="*/ 684876 w 1019310"/>
                <a:gd name="csY64" fmla="*/ 953211 h 988397"/>
                <a:gd name="csX65" fmla="*/ 678374 w 1019310"/>
                <a:gd name="csY65" fmla="*/ 965218 h 988397"/>
                <a:gd name="csX66" fmla="*/ 653199 w 1019310"/>
                <a:gd name="csY66" fmla="*/ 970721 h 988397"/>
                <a:gd name="csX67" fmla="*/ 641029 w 1019310"/>
                <a:gd name="csY67" fmla="*/ 988398 h 988397"/>
                <a:gd name="csX68" fmla="*/ 615354 w 1019310"/>
                <a:gd name="csY68" fmla="*/ 977392 h 988397"/>
                <a:gd name="csX69" fmla="*/ 581344 w 1019310"/>
                <a:gd name="csY69" fmla="*/ 938536 h 988397"/>
                <a:gd name="csX70" fmla="*/ 561171 w 1019310"/>
                <a:gd name="csY70" fmla="*/ 934367 h 988397"/>
                <a:gd name="csX71" fmla="*/ 537331 w 1019310"/>
                <a:gd name="csY71" fmla="*/ 937702 h 988397"/>
                <a:gd name="csX72" fmla="*/ 537331 w 1019310"/>
                <a:gd name="csY72" fmla="*/ 937702 h 988397"/>
                <a:gd name="csX73" fmla="*/ 511656 w 1019310"/>
                <a:gd name="csY73" fmla="*/ 931365 h 988397"/>
                <a:gd name="csX74" fmla="*/ 510322 w 1019310"/>
                <a:gd name="csY74" fmla="*/ 898513 h 988397"/>
                <a:gd name="csX75" fmla="*/ 503320 w 1019310"/>
                <a:gd name="csY75" fmla="*/ 876000 h 988397"/>
                <a:gd name="csX76" fmla="*/ 449137 w 1019310"/>
                <a:gd name="csY76" fmla="*/ 820135 h 988397"/>
                <a:gd name="csX77" fmla="*/ 450804 w 1019310"/>
                <a:gd name="csY77" fmla="*/ 789951 h 988397"/>
                <a:gd name="csX78" fmla="*/ 442968 w 1019310"/>
                <a:gd name="csY78" fmla="*/ 768606 h 988397"/>
                <a:gd name="csX79" fmla="*/ 445469 w 1019310"/>
                <a:gd name="csY79" fmla="*/ 748928 h 988397"/>
                <a:gd name="csX80" fmla="*/ 436633 w 1019310"/>
                <a:gd name="csY80" fmla="*/ 733919 h 988397"/>
                <a:gd name="csX81" fmla="*/ 409958 w 1019310"/>
                <a:gd name="csY81" fmla="*/ 711573 h 988397"/>
                <a:gd name="csX82" fmla="*/ 345439 w 1019310"/>
                <a:gd name="csY82" fmla="*/ 684558 h 988397"/>
                <a:gd name="csX83" fmla="*/ 322265 w 1019310"/>
                <a:gd name="csY83" fmla="*/ 683390 h 988397"/>
                <a:gd name="csX84" fmla="*/ 285087 w 1019310"/>
                <a:gd name="csY84" fmla="*/ 693229 h 988397"/>
                <a:gd name="csX85" fmla="*/ 245408 w 1019310"/>
                <a:gd name="csY85" fmla="*/ 689727 h 988397"/>
                <a:gd name="csX86" fmla="*/ 225069 w 1019310"/>
                <a:gd name="csY86" fmla="*/ 682056 h 988397"/>
                <a:gd name="csX87" fmla="*/ 213732 w 1019310"/>
                <a:gd name="csY87" fmla="*/ 659543 h 988397"/>
                <a:gd name="csX88" fmla="*/ 228069 w 1019310"/>
                <a:gd name="csY88" fmla="*/ 613851 h 988397"/>
                <a:gd name="csX89" fmla="*/ 221067 w 1019310"/>
                <a:gd name="csY89" fmla="*/ 599342 h 988397"/>
                <a:gd name="csX90" fmla="*/ 206730 w 1019310"/>
                <a:gd name="csY90" fmla="*/ 586001 h 988397"/>
                <a:gd name="csX91" fmla="*/ 200895 w 1019310"/>
                <a:gd name="csY91" fmla="*/ 583333 h 988397"/>
                <a:gd name="csX92" fmla="*/ 174386 w 1019310"/>
                <a:gd name="csY92" fmla="*/ 588336 h 988397"/>
                <a:gd name="csX93" fmla="*/ 82359 w 1019310"/>
                <a:gd name="csY93" fmla="*/ 631527 h 988397"/>
                <a:gd name="csX94" fmla="*/ 40346 w 1019310"/>
                <a:gd name="csY94" fmla="*/ 631027 h 9883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</a:cxnLst>
              <a:rect l="l" t="t" r="r" b="b"/>
              <a:pathLst>
                <a:path w="1019310" h="988397">
                  <a:moveTo>
                    <a:pt x="0" y="622856"/>
                  </a:moveTo>
                  <a:lnTo>
                    <a:pt x="3334" y="601844"/>
                  </a:lnTo>
                  <a:lnTo>
                    <a:pt x="35844" y="550648"/>
                  </a:lnTo>
                  <a:lnTo>
                    <a:pt x="32510" y="491781"/>
                  </a:lnTo>
                  <a:lnTo>
                    <a:pt x="55684" y="467600"/>
                  </a:lnTo>
                  <a:lnTo>
                    <a:pt x="66854" y="445421"/>
                  </a:lnTo>
                  <a:lnTo>
                    <a:pt x="84693" y="425410"/>
                  </a:lnTo>
                  <a:lnTo>
                    <a:pt x="109033" y="410068"/>
                  </a:lnTo>
                  <a:lnTo>
                    <a:pt x="137208" y="404231"/>
                  </a:lnTo>
                  <a:lnTo>
                    <a:pt x="151713" y="394559"/>
                  </a:lnTo>
                  <a:lnTo>
                    <a:pt x="181722" y="358205"/>
                  </a:lnTo>
                  <a:lnTo>
                    <a:pt x="204396" y="339861"/>
                  </a:lnTo>
                  <a:lnTo>
                    <a:pt x="219067" y="309177"/>
                  </a:lnTo>
                  <a:lnTo>
                    <a:pt x="265581" y="268654"/>
                  </a:lnTo>
                  <a:lnTo>
                    <a:pt x="286921" y="256980"/>
                  </a:lnTo>
                  <a:lnTo>
                    <a:pt x="317764" y="258147"/>
                  </a:lnTo>
                  <a:lnTo>
                    <a:pt x="339270" y="245807"/>
                  </a:lnTo>
                  <a:lnTo>
                    <a:pt x="356442" y="245974"/>
                  </a:lnTo>
                  <a:lnTo>
                    <a:pt x="402456" y="207118"/>
                  </a:lnTo>
                  <a:lnTo>
                    <a:pt x="455306" y="183438"/>
                  </a:lnTo>
                  <a:lnTo>
                    <a:pt x="470477" y="166262"/>
                  </a:lnTo>
                  <a:lnTo>
                    <a:pt x="506821" y="94387"/>
                  </a:lnTo>
                  <a:lnTo>
                    <a:pt x="529662" y="78211"/>
                  </a:lnTo>
                  <a:lnTo>
                    <a:pt x="568507" y="66538"/>
                  </a:lnTo>
                  <a:lnTo>
                    <a:pt x="620356" y="16009"/>
                  </a:lnTo>
                  <a:lnTo>
                    <a:pt x="685042" y="0"/>
                  </a:lnTo>
                  <a:lnTo>
                    <a:pt x="713218" y="1334"/>
                  </a:lnTo>
                  <a:lnTo>
                    <a:pt x="726555" y="7838"/>
                  </a:lnTo>
                  <a:lnTo>
                    <a:pt x="755564" y="34687"/>
                  </a:lnTo>
                  <a:lnTo>
                    <a:pt x="786740" y="84048"/>
                  </a:lnTo>
                  <a:lnTo>
                    <a:pt x="808247" y="80546"/>
                  </a:lnTo>
                  <a:lnTo>
                    <a:pt x="808247" y="80546"/>
                  </a:lnTo>
                  <a:lnTo>
                    <a:pt x="823251" y="131742"/>
                  </a:lnTo>
                  <a:lnTo>
                    <a:pt x="866431" y="186773"/>
                  </a:lnTo>
                  <a:lnTo>
                    <a:pt x="892772" y="214289"/>
                  </a:lnTo>
                  <a:lnTo>
                    <a:pt x="952791" y="259148"/>
                  </a:lnTo>
                  <a:lnTo>
                    <a:pt x="988135" y="267486"/>
                  </a:lnTo>
                  <a:lnTo>
                    <a:pt x="1002473" y="276992"/>
                  </a:lnTo>
                  <a:lnTo>
                    <a:pt x="1011809" y="287331"/>
                  </a:lnTo>
                  <a:lnTo>
                    <a:pt x="1019311" y="324018"/>
                  </a:lnTo>
                  <a:lnTo>
                    <a:pt x="1018311" y="380884"/>
                  </a:lnTo>
                  <a:lnTo>
                    <a:pt x="1014309" y="392224"/>
                  </a:lnTo>
                  <a:lnTo>
                    <a:pt x="994803" y="415571"/>
                  </a:lnTo>
                  <a:lnTo>
                    <a:pt x="964128" y="429245"/>
                  </a:lnTo>
                  <a:lnTo>
                    <a:pt x="955625" y="473937"/>
                  </a:lnTo>
                  <a:lnTo>
                    <a:pt x="917613" y="493782"/>
                  </a:lnTo>
                  <a:lnTo>
                    <a:pt x="901942" y="514627"/>
                  </a:lnTo>
                  <a:lnTo>
                    <a:pt x="895607" y="566991"/>
                  </a:lnTo>
                  <a:lnTo>
                    <a:pt x="900941" y="588503"/>
                  </a:lnTo>
                  <a:lnTo>
                    <a:pt x="908777" y="596007"/>
                  </a:lnTo>
                  <a:lnTo>
                    <a:pt x="905276" y="608681"/>
                  </a:lnTo>
                  <a:lnTo>
                    <a:pt x="919280" y="622022"/>
                  </a:lnTo>
                  <a:lnTo>
                    <a:pt x="926950" y="642534"/>
                  </a:lnTo>
                  <a:lnTo>
                    <a:pt x="926449" y="674719"/>
                  </a:lnTo>
                  <a:lnTo>
                    <a:pt x="922115" y="687726"/>
                  </a:lnTo>
                  <a:lnTo>
                    <a:pt x="866598" y="707571"/>
                  </a:lnTo>
                  <a:lnTo>
                    <a:pt x="849092" y="735420"/>
                  </a:lnTo>
                  <a:lnTo>
                    <a:pt x="848926" y="767438"/>
                  </a:lnTo>
                  <a:lnTo>
                    <a:pt x="866098" y="812131"/>
                  </a:lnTo>
                  <a:lnTo>
                    <a:pt x="867765" y="831475"/>
                  </a:lnTo>
                  <a:lnTo>
                    <a:pt x="846091" y="918358"/>
                  </a:lnTo>
                  <a:lnTo>
                    <a:pt x="846091" y="918358"/>
                  </a:lnTo>
                  <a:lnTo>
                    <a:pt x="822251" y="914189"/>
                  </a:lnTo>
                  <a:lnTo>
                    <a:pt x="709550" y="936535"/>
                  </a:lnTo>
                  <a:lnTo>
                    <a:pt x="684876" y="953211"/>
                  </a:lnTo>
                  <a:lnTo>
                    <a:pt x="678374" y="965218"/>
                  </a:lnTo>
                  <a:lnTo>
                    <a:pt x="653199" y="970721"/>
                  </a:lnTo>
                  <a:lnTo>
                    <a:pt x="641029" y="988398"/>
                  </a:lnTo>
                  <a:lnTo>
                    <a:pt x="615354" y="977392"/>
                  </a:lnTo>
                  <a:lnTo>
                    <a:pt x="581344" y="938536"/>
                  </a:lnTo>
                  <a:lnTo>
                    <a:pt x="561171" y="934367"/>
                  </a:lnTo>
                  <a:lnTo>
                    <a:pt x="537331" y="937702"/>
                  </a:lnTo>
                  <a:lnTo>
                    <a:pt x="537331" y="937702"/>
                  </a:lnTo>
                  <a:lnTo>
                    <a:pt x="511656" y="931365"/>
                  </a:lnTo>
                  <a:lnTo>
                    <a:pt x="510322" y="898513"/>
                  </a:lnTo>
                  <a:lnTo>
                    <a:pt x="503320" y="876000"/>
                  </a:lnTo>
                  <a:lnTo>
                    <a:pt x="449137" y="820135"/>
                  </a:lnTo>
                  <a:lnTo>
                    <a:pt x="450804" y="789951"/>
                  </a:lnTo>
                  <a:lnTo>
                    <a:pt x="442968" y="768606"/>
                  </a:lnTo>
                  <a:lnTo>
                    <a:pt x="445469" y="748928"/>
                  </a:lnTo>
                  <a:lnTo>
                    <a:pt x="436633" y="733919"/>
                  </a:lnTo>
                  <a:lnTo>
                    <a:pt x="409958" y="711573"/>
                  </a:lnTo>
                  <a:lnTo>
                    <a:pt x="345439" y="684558"/>
                  </a:lnTo>
                  <a:lnTo>
                    <a:pt x="322265" y="683390"/>
                  </a:lnTo>
                  <a:lnTo>
                    <a:pt x="285087" y="693229"/>
                  </a:lnTo>
                  <a:lnTo>
                    <a:pt x="245408" y="689727"/>
                  </a:lnTo>
                  <a:lnTo>
                    <a:pt x="225069" y="682056"/>
                  </a:lnTo>
                  <a:lnTo>
                    <a:pt x="213732" y="659543"/>
                  </a:lnTo>
                  <a:lnTo>
                    <a:pt x="228069" y="613851"/>
                  </a:lnTo>
                  <a:lnTo>
                    <a:pt x="221067" y="599342"/>
                  </a:lnTo>
                  <a:lnTo>
                    <a:pt x="206730" y="586001"/>
                  </a:lnTo>
                  <a:lnTo>
                    <a:pt x="200895" y="583333"/>
                  </a:lnTo>
                  <a:lnTo>
                    <a:pt x="174386" y="588336"/>
                  </a:lnTo>
                  <a:lnTo>
                    <a:pt x="82359" y="631527"/>
                  </a:lnTo>
                  <a:lnTo>
                    <a:pt x="40346" y="6310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0" name="Serbest Form 49">
              <a:extLst>
                <a:ext uri="{FF2B5EF4-FFF2-40B4-BE49-F238E27FC236}">
                  <a16:creationId xmlns:a16="http://schemas.microsoft.com/office/drawing/2014/main" id="{A49CFEAE-C535-34D0-F955-81882026CC62}"/>
                </a:ext>
              </a:extLst>
            </p:cNvPr>
            <p:cNvSpPr/>
            <p:nvPr/>
          </p:nvSpPr>
          <p:spPr>
            <a:xfrm>
              <a:off x="4131050" y="3193256"/>
              <a:ext cx="1353579" cy="708071"/>
            </a:xfrm>
            <a:custGeom>
              <a:avLst/>
              <a:gdLst>
                <a:gd name="csX0" fmla="*/ 894106 w 1353579"/>
                <a:gd name="csY0" fmla="*/ 321184 h 708071"/>
                <a:gd name="csX1" fmla="*/ 947456 w 1353579"/>
                <a:gd name="csY1" fmla="*/ 336526 h 708071"/>
                <a:gd name="csX2" fmla="*/ 978132 w 1353579"/>
                <a:gd name="csY2" fmla="*/ 336692 h 708071"/>
                <a:gd name="csX3" fmla="*/ 1054655 w 1353579"/>
                <a:gd name="csY3" fmla="*/ 361873 h 708071"/>
                <a:gd name="csX4" fmla="*/ 1113673 w 1353579"/>
                <a:gd name="csY4" fmla="*/ 374714 h 708071"/>
                <a:gd name="csX5" fmla="*/ 1129845 w 1353579"/>
                <a:gd name="csY5" fmla="*/ 365375 h 708071"/>
                <a:gd name="csX6" fmla="*/ 1174025 w 1353579"/>
                <a:gd name="csY6" fmla="*/ 382218 h 708071"/>
                <a:gd name="csX7" fmla="*/ 1210703 w 1353579"/>
                <a:gd name="csY7" fmla="*/ 388389 h 708071"/>
                <a:gd name="csX8" fmla="*/ 1241712 w 1353579"/>
                <a:gd name="csY8" fmla="*/ 385053 h 708071"/>
                <a:gd name="csX9" fmla="*/ 1286559 w 1353579"/>
                <a:gd name="csY9" fmla="*/ 402730 h 708071"/>
                <a:gd name="csX10" fmla="*/ 1308399 w 1353579"/>
                <a:gd name="csY10" fmla="*/ 399228 h 708071"/>
                <a:gd name="csX11" fmla="*/ 1352079 w 1353579"/>
                <a:gd name="csY11" fmla="*/ 401730 h 708071"/>
                <a:gd name="csX12" fmla="*/ 1352079 w 1353579"/>
                <a:gd name="csY12" fmla="*/ 401730 h 708071"/>
                <a:gd name="csX13" fmla="*/ 1353580 w 1353579"/>
                <a:gd name="csY13" fmla="*/ 445088 h 708071"/>
                <a:gd name="csX14" fmla="*/ 1334574 w 1353579"/>
                <a:gd name="csY14" fmla="*/ 468935 h 708071"/>
                <a:gd name="csX15" fmla="*/ 1314067 w 1353579"/>
                <a:gd name="csY15" fmla="*/ 510792 h 708071"/>
                <a:gd name="csX16" fmla="*/ 1286893 w 1353579"/>
                <a:gd name="csY16" fmla="*/ 519964 h 708071"/>
                <a:gd name="csX17" fmla="*/ 1242379 w 1353579"/>
                <a:gd name="csY17" fmla="*/ 501620 h 708071"/>
                <a:gd name="csX18" fmla="*/ 1217205 w 1353579"/>
                <a:gd name="csY18" fmla="*/ 504455 h 708071"/>
                <a:gd name="csX19" fmla="*/ 1202700 w 1353579"/>
                <a:gd name="csY19" fmla="*/ 520130 h 708071"/>
                <a:gd name="csX20" fmla="*/ 1188863 w 1353579"/>
                <a:gd name="csY20" fmla="*/ 563989 h 708071"/>
                <a:gd name="csX21" fmla="*/ 1178026 w 1353579"/>
                <a:gd name="csY21" fmla="*/ 568158 h 708071"/>
                <a:gd name="csX22" fmla="*/ 1113340 w 1353579"/>
                <a:gd name="csY22" fmla="*/ 551482 h 708071"/>
                <a:gd name="csX23" fmla="*/ 1076995 w 1353579"/>
                <a:gd name="csY23" fmla="*/ 553983 h 708071"/>
                <a:gd name="csX24" fmla="*/ 1060990 w 1353579"/>
                <a:gd name="csY24" fmla="*/ 561321 h 708071"/>
                <a:gd name="csX25" fmla="*/ 1045652 w 1353579"/>
                <a:gd name="csY25" fmla="*/ 574828 h 708071"/>
                <a:gd name="csX26" fmla="*/ 1028147 w 1353579"/>
                <a:gd name="csY26" fmla="*/ 616519 h 708071"/>
                <a:gd name="csX27" fmla="*/ 993303 w 1353579"/>
                <a:gd name="csY27" fmla="*/ 638532 h 708071"/>
                <a:gd name="csX28" fmla="*/ 981299 w 1353579"/>
                <a:gd name="csY28" fmla="*/ 658710 h 708071"/>
                <a:gd name="csX29" fmla="*/ 972797 w 1353579"/>
                <a:gd name="csY29" fmla="*/ 659043 h 708071"/>
                <a:gd name="csX30" fmla="*/ 957459 w 1353579"/>
                <a:gd name="csY30" fmla="*/ 691228 h 708071"/>
                <a:gd name="csX31" fmla="*/ 948456 w 1353579"/>
                <a:gd name="csY31" fmla="*/ 690895 h 708071"/>
                <a:gd name="csX32" fmla="*/ 944121 w 1353579"/>
                <a:gd name="csY32" fmla="*/ 707404 h 708071"/>
                <a:gd name="csX33" fmla="*/ 944121 w 1353579"/>
                <a:gd name="csY33" fmla="*/ 707404 h 708071"/>
                <a:gd name="csX34" fmla="*/ 926949 w 1353579"/>
                <a:gd name="csY34" fmla="*/ 695397 h 708071"/>
                <a:gd name="csX35" fmla="*/ 919447 w 1353579"/>
                <a:gd name="csY35" fmla="*/ 701401 h 708071"/>
                <a:gd name="csX36" fmla="*/ 911111 w 1353579"/>
                <a:gd name="csY36" fmla="*/ 698066 h 708071"/>
                <a:gd name="csX37" fmla="*/ 889771 w 1353579"/>
                <a:gd name="csY37" fmla="*/ 702735 h 708071"/>
                <a:gd name="csX38" fmla="*/ 887771 w 1353579"/>
                <a:gd name="csY38" fmla="*/ 708071 h 708071"/>
                <a:gd name="csX39" fmla="*/ 884270 w 1353579"/>
                <a:gd name="csY39" fmla="*/ 705570 h 708071"/>
                <a:gd name="csX40" fmla="*/ 881936 w 1353579"/>
                <a:gd name="csY40" fmla="*/ 699566 h 708071"/>
                <a:gd name="csX41" fmla="*/ 898607 w 1353579"/>
                <a:gd name="csY41" fmla="*/ 690561 h 708071"/>
                <a:gd name="csX42" fmla="*/ 888771 w 1353579"/>
                <a:gd name="csY42" fmla="*/ 676053 h 708071"/>
                <a:gd name="csX43" fmla="*/ 899108 w 1353579"/>
                <a:gd name="csY43" fmla="*/ 681556 h 708071"/>
                <a:gd name="csX44" fmla="*/ 907610 w 1353579"/>
                <a:gd name="csY44" fmla="*/ 673051 h 708071"/>
                <a:gd name="csX45" fmla="*/ 904776 w 1353579"/>
                <a:gd name="csY45" fmla="*/ 663546 h 708071"/>
                <a:gd name="csX46" fmla="*/ 885770 w 1353579"/>
                <a:gd name="csY46" fmla="*/ 662879 h 708071"/>
                <a:gd name="csX47" fmla="*/ 888271 w 1353579"/>
                <a:gd name="csY47" fmla="*/ 658209 h 708071"/>
                <a:gd name="csX48" fmla="*/ 882936 w 1353579"/>
                <a:gd name="csY48" fmla="*/ 649371 h 708071"/>
                <a:gd name="csX49" fmla="*/ 871432 w 1353579"/>
                <a:gd name="csY49" fmla="*/ 643701 h 708071"/>
                <a:gd name="csX50" fmla="*/ 864097 w 1353579"/>
                <a:gd name="csY50" fmla="*/ 648704 h 708071"/>
                <a:gd name="csX51" fmla="*/ 806579 w 1353579"/>
                <a:gd name="csY51" fmla="*/ 620521 h 708071"/>
                <a:gd name="csX52" fmla="*/ 782572 w 1353579"/>
                <a:gd name="csY52" fmla="*/ 584834 h 708071"/>
                <a:gd name="csX53" fmla="*/ 739892 w 1353579"/>
                <a:gd name="csY53" fmla="*/ 558319 h 708071"/>
                <a:gd name="csX54" fmla="*/ 735391 w 1353579"/>
                <a:gd name="csY54" fmla="*/ 562822 h 708071"/>
                <a:gd name="csX55" fmla="*/ 729722 w 1353579"/>
                <a:gd name="csY55" fmla="*/ 546312 h 708071"/>
                <a:gd name="csX56" fmla="*/ 721553 w 1353579"/>
                <a:gd name="csY56" fmla="*/ 550648 h 708071"/>
                <a:gd name="csX57" fmla="*/ 710884 w 1353579"/>
                <a:gd name="csY57" fmla="*/ 511459 h 708071"/>
                <a:gd name="csX58" fmla="*/ 742060 w 1353579"/>
                <a:gd name="csY58" fmla="*/ 486778 h 708071"/>
                <a:gd name="csX59" fmla="*/ 744227 w 1353579"/>
                <a:gd name="csY59" fmla="*/ 464265 h 708071"/>
                <a:gd name="csX60" fmla="*/ 752063 w 1353579"/>
                <a:gd name="csY60" fmla="*/ 455093 h 708071"/>
                <a:gd name="csX61" fmla="*/ 752730 w 1353579"/>
                <a:gd name="csY61" fmla="*/ 437083 h 708071"/>
                <a:gd name="csX62" fmla="*/ 771902 w 1353579"/>
                <a:gd name="csY62" fmla="*/ 424076 h 708071"/>
                <a:gd name="csX63" fmla="*/ 768735 w 1353579"/>
                <a:gd name="csY63" fmla="*/ 408233 h 708071"/>
                <a:gd name="csX64" fmla="*/ 756064 w 1353579"/>
                <a:gd name="csY64" fmla="*/ 400562 h 708071"/>
                <a:gd name="csX65" fmla="*/ 760399 w 1353579"/>
                <a:gd name="csY65" fmla="*/ 392224 h 708071"/>
                <a:gd name="csX66" fmla="*/ 758065 w 1353579"/>
                <a:gd name="csY66" fmla="*/ 380551 h 708071"/>
                <a:gd name="csX67" fmla="*/ 766567 w 1353579"/>
                <a:gd name="csY67" fmla="*/ 375381 h 708071"/>
                <a:gd name="csX68" fmla="*/ 767567 w 1353579"/>
                <a:gd name="csY68" fmla="*/ 367877 h 708071"/>
                <a:gd name="csX69" fmla="*/ 784739 w 1353579"/>
                <a:gd name="csY69" fmla="*/ 363041 h 708071"/>
                <a:gd name="csX70" fmla="*/ 789908 w 1353579"/>
                <a:gd name="csY70" fmla="*/ 347532 h 708071"/>
                <a:gd name="csX71" fmla="*/ 821584 w 1353579"/>
                <a:gd name="csY71" fmla="*/ 326186 h 708071"/>
                <a:gd name="csX72" fmla="*/ 843090 w 1353579"/>
                <a:gd name="csY72" fmla="*/ 329522 h 708071"/>
                <a:gd name="csX73" fmla="*/ 856761 w 1353579"/>
                <a:gd name="csY73" fmla="*/ 325019 h 708071"/>
                <a:gd name="csX74" fmla="*/ 855428 w 1353579"/>
                <a:gd name="csY74" fmla="*/ 320016 h 708071"/>
                <a:gd name="csX75" fmla="*/ 882936 w 1353579"/>
                <a:gd name="csY75" fmla="*/ 316848 h 708071"/>
                <a:gd name="csX76" fmla="*/ 894106 w 1353579"/>
                <a:gd name="csY76" fmla="*/ 321184 h 708071"/>
                <a:gd name="csX77" fmla="*/ 138375 w 1353579"/>
                <a:gd name="csY77" fmla="*/ 8171 h 708071"/>
                <a:gd name="csX78" fmla="*/ 145211 w 1353579"/>
                <a:gd name="csY78" fmla="*/ 12007 h 708071"/>
                <a:gd name="csX79" fmla="*/ 141877 w 1353579"/>
                <a:gd name="csY79" fmla="*/ 15342 h 708071"/>
                <a:gd name="csX80" fmla="*/ 145211 w 1353579"/>
                <a:gd name="csY80" fmla="*/ 24180 h 708071"/>
                <a:gd name="csX81" fmla="*/ 169385 w 1353579"/>
                <a:gd name="csY81" fmla="*/ 46527 h 708071"/>
                <a:gd name="csX82" fmla="*/ 169218 w 1353579"/>
                <a:gd name="csY82" fmla="*/ 51196 h 708071"/>
                <a:gd name="csX83" fmla="*/ 176721 w 1353579"/>
                <a:gd name="csY83" fmla="*/ 52363 h 708071"/>
                <a:gd name="csX84" fmla="*/ 204396 w 1353579"/>
                <a:gd name="csY84" fmla="*/ 76710 h 708071"/>
                <a:gd name="csX85" fmla="*/ 358443 w 1353579"/>
                <a:gd name="csY85" fmla="*/ 159925 h 708071"/>
                <a:gd name="csX86" fmla="*/ 406124 w 1353579"/>
                <a:gd name="csY86" fmla="*/ 180603 h 708071"/>
                <a:gd name="csX87" fmla="*/ 445636 w 1353579"/>
                <a:gd name="csY87" fmla="*/ 205117 h 708071"/>
                <a:gd name="csX88" fmla="*/ 478813 w 1353579"/>
                <a:gd name="csY88" fmla="*/ 216290 h 708071"/>
                <a:gd name="csX89" fmla="*/ 489649 w 1353579"/>
                <a:gd name="csY89" fmla="*/ 212621 h 708071"/>
                <a:gd name="csX90" fmla="*/ 490983 w 1353579"/>
                <a:gd name="csY90" fmla="*/ 218125 h 708071"/>
                <a:gd name="csX91" fmla="*/ 559504 w 1353579"/>
                <a:gd name="csY91" fmla="*/ 253145 h 708071"/>
                <a:gd name="csX92" fmla="*/ 673539 w 1353579"/>
                <a:gd name="csY92" fmla="*/ 296336 h 708071"/>
                <a:gd name="csX93" fmla="*/ 723387 w 1353579"/>
                <a:gd name="csY93" fmla="*/ 306342 h 708071"/>
                <a:gd name="csX94" fmla="*/ 731056 w 1353579"/>
                <a:gd name="csY94" fmla="*/ 305841 h 708071"/>
                <a:gd name="csX95" fmla="*/ 734557 w 1353579"/>
                <a:gd name="csY95" fmla="*/ 296002 h 708071"/>
                <a:gd name="csX96" fmla="*/ 749729 w 1353579"/>
                <a:gd name="csY96" fmla="*/ 297170 h 708071"/>
                <a:gd name="csX97" fmla="*/ 757898 w 1353579"/>
                <a:gd name="csY97" fmla="*/ 303507 h 708071"/>
                <a:gd name="csX98" fmla="*/ 762066 w 1353579"/>
                <a:gd name="csY98" fmla="*/ 299838 h 708071"/>
                <a:gd name="csX99" fmla="*/ 784906 w 1353579"/>
                <a:gd name="csY99" fmla="*/ 313012 h 708071"/>
                <a:gd name="csX100" fmla="*/ 787240 w 1353579"/>
                <a:gd name="csY100" fmla="*/ 317348 h 708071"/>
                <a:gd name="csX101" fmla="*/ 781071 w 1353579"/>
                <a:gd name="csY101" fmla="*/ 330189 h 708071"/>
                <a:gd name="csX102" fmla="*/ 784573 w 1353579"/>
                <a:gd name="csY102" fmla="*/ 337526 h 708071"/>
                <a:gd name="csX103" fmla="*/ 771569 w 1353579"/>
                <a:gd name="csY103" fmla="*/ 348532 h 708071"/>
                <a:gd name="csX104" fmla="*/ 758231 w 1353579"/>
                <a:gd name="csY104" fmla="*/ 370879 h 708071"/>
                <a:gd name="csX105" fmla="*/ 734057 w 1353579"/>
                <a:gd name="csY105" fmla="*/ 388055 h 708071"/>
                <a:gd name="csX106" fmla="*/ 757231 w 1353579"/>
                <a:gd name="csY106" fmla="*/ 417572 h 708071"/>
                <a:gd name="csX107" fmla="*/ 743727 w 1353579"/>
                <a:gd name="csY107" fmla="*/ 442753 h 708071"/>
                <a:gd name="csX108" fmla="*/ 745394 w 1353579"/>
                <a:gd name="csY108" fmla="*/ 455927 h 708071"/>
                <a:gd name="csX109" fmla="*/ 736725 w 1353579"/>
                <a:gd name="csY109" fmla="*/ 460263 h 708071"/>
                <a:gd name="csX110" fmla="*/ 738392 w 1353579"/>
                <a:gd name="csY110" fmla="*/ 469435 h 708071"/>
                <a:gd name="csX111" fmla="*/ 728889 w 1353579"/>
                <a:gd name="csY111" fmla="*/ 485778 h 708071"/>
                <a:gd name="csX112" fmla="*/ 704215 w 1353579"/>
                <a:gd name="csY112" fmla="*/ 496951 h 708071"/>
                <a:gd name="csX113" fmla="*/ 698380 w 1353579"/>
                <a:gd name="csY113" fmla="*/ 505455 h 708071"/>
                <a:gd name="csX114" fmla="*/ 696546 w 1353579"/>
                <a:gd name="csY114" fmla="*/ 525800 h 708071"/>
                <a:gd name="csX115" fmla="*/ 662702 w 1353579"/>
                <a:gd name="csY115" fmla="*/ 530303 h 708071"/>
                <a:gd name="csX116" fmla="*/ 654366 w 1353579"/>
                <a:gd name="csY116" fmla="*/ 541810 h 708071"/>
                <a:gd name="csX117" fmla="*/ 645697 w 1353579"/>
                <a:gd name="csY117" fmla="*/ 542143 h 708071"/>
                <a:gd name="csX118" fmla="*/ 638195 w 1353579"/>
                <a:gd name="csY118" fmla="*/ 549981 h 708071"/>
                <a:gd name="csX119" fmla="*/ 603184 w 1353579"/>
                <a:gd name="csY119" fmla="*/ 554817 h 708071"/>
                <a:gd name="csX120" fmla="*/ 591014 w 1353579"/>
                <a:gd name="csY120" fmla="*/ 570826 h 708071"/>
                <a:gd name="csX121" fmla="*/ 575009 w 1353579"/>
                <a:gd name="csY121" fmla="*/ 569492 h 708071"/>
                <a:gd name="csX122" fmla="*/ 542666 w 1353579"/>
                <a:gd name="csY122" fmla="*/ 549147 h 708071"/>
                <a:gd name="csX123" fmla="*/ 527661 w 1353579"/>
                <a:gd name="csY123" fmla="*/ 557152 h 708071"/>
                <a:gd name="csX124" fmla="*/ 499152 w 1353579"/>
                <a:gd name="csY124" fmla="*/ 555484 h 708071"/>
                <a:gd name="csX125" fmla="*/ 477979 w 1353579"/>
                <a:gd name="csY125" fmla="*/ 564990 h 708071"/>
                <a:gd name="csX126" fmla="*/ 445303 w 1353579"/>
                <a:gd name="csY126" fmla="*/ 567157 h 708071"/>
                <a:gd name="csX127" fmla="*/ 428131 w 1353579"/>
                <a:gd name="csY127" fmla="*/ 556151 h 708071"/>
                <a:gd name="csX128" fmla="*/ 431798 w 1353579"/>
                <a:gd name="csY128" fmla="*/ 523633 h 708071"/>
                <a:gd name="csX129" fmla="*/ 422796 w 1353579"/>
                <a:gd name="csY129" fmla="*/ 515795 h 708071"/>
                <a:gd name="csX130" fmla="*/ 407291 w 1353579"/>
                <a:gd name="csY130" fmla="*/ 515128 h 708071"/>
                <a:gd name="csX131" fmla="*/ 394287 w 1353579"/>
                <a:gd name="csY131" fmla="*/ 531971 h 708071"/>
                <a:gd name="csX132" fmla="*/ 390619 w 1353579"/>
                <a:gd name="csY132" fmla="*/ 545145 h 708071"/>
                <a:gd name="csX133" fmla="*/ 338770 w 1353579"/>
                <a:gd name="csY133" fmla="*/ 508957 h 708071"/>
                <a:gd name="csX134" fmla="*/ 305760 w 1353579"/>
                <a:gd name="csY134" fmla="*/ 493115 h 708071"/>
                <a:gd name="csX135" fmla="*/ 255411 w 1353579"/>
                <a:gd name="csY135" fmla="*/ 478273 h 708071"/>
                <a:gd name="csX136" fmla="*/ 195726 w 1353579"/>
                <a:gd name="csY136" fmla="*/ 473937 h 708071"/>
                <a:gd name="csX137" fmla="*/ 177554 w 1353579"/>
                <a:gd name="csY137" fmla="*/ 459929 h 708071"/>
                <a:gd name="csX138" fmla="*/ 169052 w 1353579"/>
                <a:gd name="csY138" fmla="*/ 459929 h 708071"/>
                <a:gd name="csX139" fmla="*/ 161716 w 1353579"/>
                <a:gd name="csY139" fmla="*/ 466266 h 708071"/>
                <a:gd name="csX140" fmla="*/ 132540 w 1353579"/>
                <a:gd name="csY140" fmla="*/ 463932 h 708071"/>
                <a:gd name="csX141" fmla="*/ 107199 w 1353579"/>
                <a:gd name="csY141" fmla="*/ 470102 h 708071"/>
                <a:gd name="csX142" fmla="*/ 100697 w 1353579"/>
                <a:gd name="csY142" fmla="*/ 475939 h 708071"/>
                <a:gd name="csX143" fmla="*/ 68021 w 1353579"/>
                <a:gd name="csY143" fmla="*/ 479274 h 708071"/>
                <a:gd name="csX144" fmla="*/ 16172 w 1353579"/>
                <a:gd name="csY144" fmla="*/ 508791 h 708071"/>
                <a:gd name="csX145" fmla="*/ 16172 w 1353579"/>
                <a:gd name="csY145" fmla="*/ 508791 h 708071"/>
                <a:gd name="csX146" fmla="*/ 1167 w 1353579"/>
                <a:gd name="csY146" fmla="*/ 475939 h 708071"/>
                <a:gd name="csX147" fmla="*/ 5502 w 1353579"/>
                <a:gd name="csY147" fmla="*/ 465433 h 708071"/>
                <a:gd name="csX148" fmla="*/ 0 w 1353579"/>
                <a:gd name="csY148" fmla="*/ 458762 h 708071"/>
                <a:gd name="csX149" fmla="*/ 2334 w 1353579"/>
                <a:gd name="csY149" fmla="*/ 439918 h 708071"/>
                <a:gd name="csX150" fmla="*/ 6835 w 1353579"/>
                <a:gd name="csY150" fmla="*/ 436416 h 708071"/>
                <a:gd name="csX151" fmla="*/ 3835 w 1353579"/>
                <a:gd name="csY151" fmla="*/ 428078 h 708071"/>
                <a:gd name="csX152" fmla="*/ 32843 w 1353579"/>
                <a:gd name="csY152" fmla="*/ 369544 h 708071"/>
                <a:gd name="csX153" fmla="*/ 29509 w 1353579"/>
                <a:gd name="csY153" fmla="*/ 348199 h 708071"/>
                <a:gd name="csX154" fmla="*/ 32677 w 1353579"/>
                <a:gd name="csY154" fmla="*/ 328855 h 708071"/>
                <a:gd name="csX155" fmla="*/ 72522 w 1353579"/>
                <a:gd name="csY155" fmla="*/ 260982 h 708071"/>
                <a:gd name="csX156" fmla="*/ 84859 w 1353579"/>
                <a:gd name="csY156" fmla="*/ 205784 h 708071"/>
                <a:gd name="csX157" fmla="*/ 99697 w 1353579"/>
                <a:gd name="csY157" fmla="*/ 92886 h 708071"/>
                <a:gd name="csX158" fmla="*/ 125205 w 1353579"/>
                <a:gd name="csY158" fmla="*/ 0 h 708071"/>
                <a:gd name="csX159" fmla="*/ 125205 w 1353579"/>
                <a:gd name="csY159" fmla="*/ 0 h 708071"/>
                <a:gd name="csX160" fmla="*/ 138375 w 1353579"/>
                <a:gd name="csY160" fmla="*/ 8171 h 7080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</a:cxnLst>
              <a:rect l="l" t="t" r="r" b="b"/>
              <a:pathLst>
                <a:path w="1353579" h="708071">
                  <a:moveTo>
                    <a:pt x="894106" y="321184"/>
                  </a:moveTo>
                  <a:lnTo>
                    <a:pt x="947456" y="336526"/>
                  </a:lnTo>
                  <a:lnTo>
                    <a:pt x="978132" y="336692"/>
                  </a:lnTo>
                  <a:lnTo>
                    <a:pt x="1054655" y="361873"/>
                  </a:lnTo>
                  <a:lnTo>
                    <a:pt x="1113673" y="374714"/>
                  </a:lnTo>
                  <a:lnTo>
                    <a:pt x="1129845" y="365375"/>
                  </a:lnTo>
                  <a:lnTo>
                    <a:pt x="1174025" y="382218"/>
                  </a:lnTo>
                  <a:lnTo>
                    <a:pt x="1210703" y="388389"/>
                  </a:lnTo>
                  <a:lnTo>
                    <a:pt x="1241712" y="385053"/>
                  </a:lnTo>
                  <a:lnTo>
                    <a:pt x="1286559" y="402730"/>
                  </a:lnTo>
                  <a:lnTo>
                    <a:pt x="1308399" y="399228"/>
                  </a:lnTo>
                  <a:lnTo>
                    <a:pt x="1352079" y="401730"/>
                  </a:lnTo>
                  <a:lnTo>
                    <a:pt x="1352079" y="401730"/>
                  </a:lnTo>
                  <a:lnTo>
                    <a:pt x="1353580" y="445088"/>
                  </a:lnTo>
                  <a:lnTo>
                    <a:pt x="1334574" y="468935"/>
                  </a:lnTo>
                  <a:lnTo>
                    <a:pt x="1314067" y="510792"/>
                  </a:lnTo>
                  <a:lnTo>
                    <a:pt x="1286893" y="519964"/>
                  </a:lnTo>
                  <a:lnTo>
                    <a:pt x="1242379" y="501620"/>
                  </a:lnTo>
                  <a:lnTo>
                    <a:pt x="1217205" y="504455"/>
                  </a:lnTo>
                  <a:lnTo>
                    <a:pt x="1202700" y="520130"/>
                  </a:lnTo>
                  <a:lnTo>
                    <a:pt x="1188863" y="563989"/>
                  </a:lnTo>
                  <a:lnTo>
                    <a:pt x="1178026" y="568158"/>
                  </a:lnTo>
                  <a:lnTo>
                    <a:pt x="1113340" y="551482"/>
                  </a:lnTo>
                  <a:lnTo>
                    <a:pt x="1076995" y="553983"/>
                  </a:lnTo>
                  <a:lnTo>
                    <a:pt x="1060990" y="561321"/>
                  </a:lnTo>
                  <a:lnTo>
                    <a:pt x="1045652" y="574828"/>
                  </a:lnTo>
                  <a:lnTo>
                    <a:pt x="1028147" y="616519"/>
                  </a:lnTo>
                  <a:lnTo>
                    <a:pt x="993303" y="638532"/>
                  </a:lnTo>
                  <a:lnTo>
                    <a:pt x="981299" y="658710"/>
                  </a:lnTo>
                  <a:lnTo>
                    <a:pt x="972797" y="659043"/>
                  </a:lnTo>
                  <a:lnTo>
                    <a:pt x="957459" y="691228"/>
                  </a:lnTo>
                  <a:lnTo>
                    <a:pt x="948456" y="690895"/>
                  </a:lnTo>
                  <a:lnTo>
                    <a:pt x="944121" y="707404"/>
                  </a:lnTo>
                  <a:lnTo>
                    <a:pt x="944121" y="707404"/>
                  </a:lnTo>
                  <a:lnTo>
                    <a:pt x="926949" y="695397"/>
                  </a:lnTo>
                  <a:lnTo>
                    <a:pt x="919447" y="701401"/>
                  </a:lnTo>
                  <a:lnTo>
                    <a:pt x="911111" y="698066"/>
                  </a:lnTo>
                  <a:lnTo>
                    <a:pt x="889771" y="702735"/>
                  </a:lnTo>
                  <a:lnTo>
                    <a:pt x="887771" y="708071"/>
                  </a:lnTo>
                  <a:lnTo>
                    <a:pt x="884270" y="705570"/>
                  </a:lnTo>
                  <a:lnTo>
                    <a:pt x="881936" y="699566"/>
                  </a:lnTo>
                  <a:lnTo>
                    <a:pt x="898607" y="690561"/>
                  </a:lnTo>
                  <a:lnTo>
                    <a:pt x="888771" y="676053"/>
                  </a:lnTo>
                  <a:lnTo>
                    <a:pt x="899108" y="681556"/>
                  </a:lnTo>
                  <a:lnTo>
                    <a:pt x="907610" y="673051"/>
                  </a:lnTo>
                  <a:lnTo>
                    <a:pt x="904776" y="663546"/>
                  </a:lnTo>
                  <a:lnTo>
                    <a:pt x="885770" y="662879"/>
                  </a:lnTo>
                  <a:lnTo>
                    <a:pt x="888271" y="658209"/>
                  </a:lnTo>
                  <a:lnTo>
                    <a:pt x="882936" y="649371"/>
                  </a:lnTo>
                  <a:lnTo>
                    <a:pt x="871432" y="643701"/>
                  </a:lnTo>
                  <a:lnTo>
                    <a:pt x="864097" y="648704"/>
                  </a:lnTo>
                  <a:lnTo>
                    <a:pt x="806579" y="620521"/>
                  </a:lnTo>
                  <a:lnTo>
                    <a:pt x="782572" y="584834"/>
                  </a:lnTo>
                  <a:lnTo>
                    <a:pt x="739892" y="558319"/>
                  </a:lnTo>
                  <a:lnTo>
                    <a:pt x="735391" y="562822"/>
                  </a:lnTo>
                  <a:lnTo>
                    <a:pt x="729722" y="546312"/>
                  </a:lnTo>
                  <a:lnTo>
                    <a:pt x="721553" y="550648"/>
                  </a:lnTo>
                  <a:lnTo>
                    <a:pt x="710884" y="511459"/>
                  </a:lnTo>
                  <a:lnTo>
                    <a:pt x="742060" y="486778"/>
                  </a:lnTo>
                  <a:lnTo>
                    <a:pt x="744227" y="464265"/>
                  </a:lnTo>
                  <a:lnTo>
                    <a:pt x="752063" y="455093"/>
                  </a:lnTo>
                  <a:lnTo>
                    <a:pt x="752730" y="437083"/>
                  </a:lnTo>
                  <a:lnTo>
                    <a:pt x="771902" y="424076"/>
                  </a:lnTo>
                  <a:lnTo>
                    <a:pt x="768735" y="408233"/>
                  </a:lnTo>
                  <a:lnTo>
                    <a:pt x="756064" y="400562"/>
                  </a:lnTo>
                  <a:lnTo>
                    <a:pt x="760399" y="392224"/>
                  </a:lnTo>
                  <a:lnTo>
                    <a:pt x="758065" y="380551"/>
                  </a:lnTo>
                  <a:lnTo>
                    <a:pt x="766567" y="375381"/>
                  </a:lnTo>
                  <a:lnTo>
                    <a:pt x="767567" y="367877"/>
                  </a:lnTo>
                  <a:lnTo>
                    <a:pt x="784739" y="363041"/>
                  </a:lnTo>
                  <a:lnTo>
                    <a:pt x="789908" y="347532"/>
                  </a:lnTo>
                  <a:lnTo>
                    <a:pt x="821584" y="326186"/>
                  </a:lnTo>
                  <a:lnTo>
                    <a:pt x="843090" y="329522"/>
                  </a:lnTo>
                  <a:lnTo>
                    <a:pt x="856761" y="325019"/>
                  </a:lnTo>
                  <a:lnTo>
                    <a:pt x="855428" y="320016"/>
                  </a:lnTo>
                  <a:lnTo>
                    <a:pt x="882936" y="316848"/>
                  </a:lnTo>
                  <a:lnTo>
                    <a:pt x="894106" y="321184"/>
                  </a:lnTo>
                  <a:close/>
                  <a:moveTo>
                    <a:pt x="138375" y="8171"/>
                  </a:moveTo>
                  <a:lnTo>
                    <a:pt x="145211" y="12007"/>
                  </a:lnTo>
                  <a:lnTo>
                    <a:pt x="141877" y="15342"/>
                  </a:lnTo>
                  <a:lnTo>
                    <a:pt x="145211" y="24180"/>
                  </a:lnTo>
                  <a:lnTo>
                    <a:pt x="169385" y="46527"/>
                  </a:lnTo>
                  <a:lnTo>
                    <a:pt x="169218" y="51196"/>
                  </a:lnTo>
                  <a:lnTo>
                    <a:pt x="176721" y="52363"/>
                  </a:lnTo>
                  <a:lnTo>
                    <a:pt x="204396" y="76710"/>
                  </a:lnTo>
                  <a:lnTo>
                    <a:pt x="358443" y="159925"/>
                  </a:lnTo>
                  <a:lnTo>
                    <a:pt x="406124" y="180603"/>
                  </a:lnTo>
                  <a:lnTo>
                    <a:pt x="445636" y="205117"/>
                  </a:lnTo>
                  <a:lnTo>
                    <a:pt x="478813" y="216290"/>
                  </a:lnTo>
                  <a:lnTo>
                    <a:pt x="489649" y="212621"/>
                  </a:lnTo>
                  <a:lnTo>
                    <a:pt x="490983" y="218125"/>
                  </a:lnTo>
                  <a:lnTo>
                    <a:pt x="559504" y="253145"/>
                  </a:lnTo>
                  <a:lnTo>
                    <a:pt x="673539" y="296336"/>
                  </a:lnTo>
                  <a:lnTo>
                    <a:pt x="723387" y="306342"/>
                  </a:lnTo>
                  <a:lnTo>
                    <a:pt x="731056" y="305841"/>
                  </a:lnTo>
                  <a:lnTo>
                    <a:pt x="734557" y="296002"/>
                  </a:lnTo>
                  <a:lnTo>
                    <a:pt x="749729" y="297170"/>
                  </a:lnTo>
                  <a:lnTo>
                    <a:pt x="757898" y="303507"/>
                  </a:lnTo>
                  <a:lnTo>
                    <a:pt x="762066" y="299838"/>
                  </a:lnTo>
                  <a:lnTo>
                    <a:pt x="784906" y="313012"/>
                  </a:lnTo>
                  <a:lnTo>
                    <a:pt x="787240" y="317348"/>
                  </a:lnTo>
                  <a:lnTo>
                    <a:pt x="781071" y="330189"/>
                  </a:lnTo>
                  <a:lnTo>
                    <a:pt x="784573" y="337526"/>
                  </a:lnTo>
                  <a:lnTo>
                    <a:pt x="771569" y="348532"/>
                  </a:lnTo>
                  <a:lnTo>
                    <a:pt x="758231" y="370879"/>
                  </a:lnTo>
                  <a:lnTo>
                    <a:pt x="734057" y="388055"/>
                  </a:lnTo>
                  <a:lnTo>
                    <a:pt x="757231" y="417572"/>
                  </a:lnTo>
                  <a:lnTo>
                    <a:pt x="743727" y="442753"/>
                  </a:lnTo>
                  <a:lnTo>
                    <a:pt x="745394" y="455927"/>
                  </a:lnTo>
                  <a:lnTo>
                    <a:pt x="736725" y="460263"/>
                  </a:lnTo>
                  <a:lnTo>
                    <a:pt x="738392" y="469435"/>
                  </a:lnTo>
                  <a:lnTo>
                    <a:pt x="728889" y="485778"/>
                  </a:lnTo>
                  <a:lnTo>
                    <a:pt x="704215" y="496951"/>
                  </a:lnTo>
                  <a:lnTo>
                    <a:pt x="698380" y="505455"/>
                  </a:lnTo>
                  <a:lnTo>
                    <a:pt x="696546" y="525800"/>
                  </a:lnTo>
                  <a:lnTo>
                    <a:pt x="662702" y="530303"/>
                  </a:lnTo>
                  <a:lnTo>
                    <a:pt x="654366" y="541810"/>
                  </a:lnTo>
                  <a:lnTo>
                    <a:pt x="645697" y="542143"/>
                  </a:lnTo>
                  <a:lnTo>
                    <a:pt x="638195" y="549981"/>
                  </a:lnTo>
                  <a:lnTo>
                    <a:pt x="603184" y="554817"/>
                  </a:lnTo>
                  <a:lnTo>
                    <a:pt x="591014" y="570826"/>
                  </a:lnTo>
                  <a:lnTo>
                    <a:pt x="575009" y="569492"/>
                  </a:lnTo>
                  <a:lnTo>
                    <a:pt x="542666" y="549147"/>
                  </a:lnTo>
                  <a:lnTo>
                    <a:pt x="527661" y="557152"/>
                  </a:lnTo>
                  <a:lnTo>
                    <a:pt x="499152" y="555484"/>
                  </a:lnTo>
                  <a:lnTo>
                    <a:pt x="477979" y="564990"/>
                  </a:lnTo>
                  <a:lnTo>
                    <a:pt x="445303" y="567157"/>
                  </a:lnTo>
                  <a:lnTo>
                    <a:pt x="428131" y="556151"/>
                  </a:lnTo>
                  <a:lnTo>
                    <a:pt x="431798" y="523633"/>
                  </a:lnTo>
                  <a:lnTo>
                    <a:pt x="422796" y="515795"/>
                  </a:lnTo>
                  <a:lnTo>
                    <a:pt x="407291" y="515128"/>
                  </a:lnTo>
                  <a:lnTo>
                    <a:pt x="394287" y="531971"/>
                  </a:lnTo>
                  <a:lnTo>
                    <a:pt x="390619" y="545145"/>
                  </a:lnTo>
                  <a:lnTo>
                    <a:pt x="338770" y="508957"/>
                  </a:lnTo>
                  <a:lnTo>
                    <a:pt x="305760" y="493115"/>
                  </a:lnTo>
                  <a:lnTo>
                    <a:pt x="255411" y="478273"/>
                  </a:lnTo>
                  <a:lnTo>
                    <a:pt x="195726" y="473937"/>
                  </a:lnTo>
                  <a:lnTo>
                    <a:pt x="177554" y="459929"/>
                  </a:lnTo>
                  <a:lnTo>
                    <a:pt x="169052" y="459929"/>
                  </a:lnTo>
                  <a:lnTo>
                    <a:pt x="161716" y="466266"/>
                  </a:lnTo>
                  <a:lnTo>
                    <a:pt x="132540" y="463932"/>
                  </a:lnTo>
                  <a:lnTo>
                    <a:pt x="107199" y="470102"/>
                  </a:lnTo>
                  <a:lnTo>
                    <a:pt x="100697" y="475939"/>
                  </a:lnTo>
                  <a:lnTo>
                    <a:pt x="68021" y="479274"/>
                  </a:lnTo>
                  <a:lnTo>
                    <a:pt x="16172" y="508791"/>
                  </a:lnTo>
                  <a:lnTo>
                    <a:pt x="16172" y="508791"/>
                  </a:lnTo>
                  <a:lnTo>
                    <a:pt x="1167" y="475939"/>
                  </a:lnTo>
                  <a:lnTo>
                    <a:pt x="5502" y="465433"/>
                  </a:lnTo>
                  <a:lnTo>
                    <a:pt x="0" y="458762"/>
                  </a:lnTo>
                  <a:lnTo>
                    <a:pt x="2334" y="439918"/>
                  </a:lnTo>
                  <a:lnTo>
                    <a:pt x="6835" y="436416"/>
                  </a:lnTo>
                  <a:lnTo>
                    <a:pt x="3835" y="428078"/>
                  </a:lnTo>
                  <a:lnTo>
                    <a:pt x="32843" y="369544"/>
                  </a:lnTo>
                  <a:lnTo>
                    <a:pt x="29509" y="348199"/>
                  </a:lnTo>
                  <a:lnTo>
                    <a:pt x="32677" y="328855"/>
                  </a:lnTo>
                  <a:lnTo>
                    <a:pt x="72522" y="260982"/>
                  </a:lnTo>
                  <a:lnTo>
                    <a:pt x="84859" y="205784"/>
                  </a:lnTo>
                  <a:lnTo>
                    <a:pt x="99697" y="92886"/>
                  </a:lnTo>
                  <a:lnTo>
                    <a:pt x="125205" y="0"/>
                  </a:lnTo>
                  <a:lnTo>
                    <a:pt x="125205" y="0"/>
                  </a:lnTo>
                  <a:lnTo>
                    <a:pt x="138375" y="81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1" name="Serbest Form 50">
              <a:extLst>
                <a:ext uri="{FF2B5EF4-FFF2-40B4-BE49-F238E27FC236}">
                  <a16:creationId xmlns:a16="http://schemas.microsoft.com/office/drawing/2014/main" id="{58835718-FB98-F194-0D67-2650EE825A12}"/>
                </a:ext>
              </a:extLst>
            </p:cNvPr>
            <p:cNvSpPr/>
            <p:nvPr/>
          </p:nvSpPr>
          <p:spPr>
            <a:xfrm>
              <a:off x="2927349" y="5183393"/>
              <a:ext cx="1574146" cy="1367447"/>
            </a:xfrm>
            <a:custGeom>
              <a:avLst/>
              <a:gdLst>
                <a:gd name="csX0" fmla="*/ 326433 w 1574146"/>
                <a:gd name="csY0" fmla="*/ 737254 h 1367447"/>
                <a:gd name="csX1" fmla="*/ 333602 w 1574146"/>
                <a:gd name="csY1" fmla="*/ 736587 h 1367447"/>
                <a:gd name="csX2" fmla="*/ 345439 w 1574146"/>
                <a:gd name="csY2" fmla="*/ 748928 h 1367447"/>
                <a:gd name="csX3" fmla="*/ 345605 w 1574146"/>
                <a:gd name="csY3" fmla="*/ 775776 h 1367447"/>
                <a:gd name="csX4" fmla="*/ 357776 w 1574146"/>
                <a:gd name="csY4" fmla="*/ 790452 h 1367447"/>
                <a:gd name="csX5" fmla="*/ 353108 w 1574146"/>
                <a:gd name="csY5" fmla="*/ 809629 h 1367447"/>
                <a:gd name="csX6" fmla="*/ 340771 w 1574146"/>
                <a:gd name="csY6" fmla="*/ 807962 h 1367447"/>
                <a:gd name="csX7" fmla="*/ 342771 w 1574146"/>
                <a:gd name="csY7" fmla="*/ 797289 h 1367447"/>
                <a:gd name="csX8" fmla="*/ 320765 w 1574146"/>
                <a:gd name="csY8" fmla="*/ 791285 h 1367447"/>
                <a:gd name="csX9" fmla="*/ 326433 w 1574146"/>
                <a:gd name="csY9" fmla="*/ 737254 h 1367447"/>
                <a:gd name="csX10" fmla="*/ 805412 w 1574146"/>
                <a:gd name="csY10" fmla="*/ 0 h 1367447"/>
                <a:gd name="csX11" fmla="*/ 818250 w 1574146"/>
                <a:gd name="csY11" fmla="*/ 78044 h 1367447"/>
                <a:gd name="csX12" fmla="*/ 833421 w 1574146"/>
                <a:gd name="csY12" fmla="*/ 99890 h 1367447"/>
                <a:gd name="csX13" fmla="*/ 846092 w 1574146"/>
                <a:gd name="csY13" fmla="*/ 101892 h 1367447"/>
                <a:gd name="csX14" fmla="*/ 855428 w 1574146"/>
                <a:gd name="csY14" fmla="*/ 115566 h 1367447"/>
                <a:gd name="csX15" fmla="*/ 845425 w 1574146"/>
                <a:gd name="csY15" fmla="*/ 184439 h 1367447"/>
                <a:gd name="csX16" fmla="*/ 857262 w 1574146"/>
                <a:gd name="csY16" fmla="*/ 231299 h 1367447"/>
                <a:gd name="csX17" fmla="*/ 873767 w 1574146"/>
                <a:gd name="csY17" fmla="*/ 252311 h 1367447"/>
                <a:gd name="csX18" fmla="*/ 895440 w 1574146"/>
                <a:gd name="csY18" fmla="*/ 299671 h 1367447"/>
                <a:gd name="csX19" fmla="*/ 895940 w 1574146"/>
                <a:gd name="csY19" fmla="*/ 319683 h 1367447"/>
                <a:gd name="csX20" fmla="*/ 886104 w 1574146"/>
                <a:gd name="csY20" fmla="*/ 373213 h 1367447"/>
                <a:gd name="csX21" fmla="*/ 881602 w 1574146"/>
                <a:gd name="csY21" fmla="*/ 382552 h 1367447"/>
                <a:gd name="csX22" fmla="*/ 860096 w 1574146"/>
                <a:gd name="csY22" fmla="*/ 399061 h 1367447"/>
                <a:gd name="csX23" fmla="*/ 815082 w 1574146"/>
                <a:gd name="csY23" fmla="*/ 410234 h 1367447"/>
                <a:gd name="csX24" fmla="*/ 783906 w 1574146"/>
                <a:gd name="csY24" fmla="*/ 431079 h 1367447"/>
                <a:gd name="csX25" fmla="*/ 749562 w 1574146"/>
                <a:gd name="csY25" fmla="*/ 421241 h 1367447"/>
                <a:gd name="csX26" fmla="*/ 737225 w 1574146"/>
                <a:gd name="csY26" fmla="*/ 436583 h 1367447"/>
                <a:gd name="csX27" fmla="*/ 704382 w 1574146"/>
                <a:gd name="csY27" fmla="*/ 437750 h 1367447"/>
                <a:gd name="csX28" fmla="*/ 670371 w 1574146"/>
                <a:gd name="csY28" fmla="*/ 456427 h 1367447"/>
                <a:gd name="csX29" fmla="*/ 661702 w 1574146"/>
                <a:gd name="csY29" fmla="*/ 467434 h 1367447"/>
                <a:gd name="csX30" fmla="*/ 667370 w 1574146"/>
                <a:gd name="csY30" fmla="*/ 489446 h 1367447"/>
                <a:gd name="csX31" fmla="*/ 634027 w 1574146"/>
                <a:gd name="csY31" fmla="*/ 525133 h 1367447"/>
                <a:gd name="csX32" fmla="*/ 630859 w 1574146"/>
                <a:gd name="csY32" fmla="*/ 542643 h 1367447"/>
                <a:gd name="csX33" fmla="*/ 641029 w 1574146"/>
                <a:gd name="csY33" fmla="*/ 565657 h 1367447"/>
                <a:gd name="csX34" fmla="*/ 656034 w 1574146"/>
                <a:gd name="csY34" fmla="*/ 568491 h 1367447"/>
                <a:gd name="csX35" fmla="*/ 665536 w 1574146"/>
                <a:gd name="csY35" fmla="*/ 575829 h 1367447"/>
                <a:gd name="csX36" fmla="*/ 697213 w 1574146"/>
                <a:gd name="csY36" fmla="*/ 632695 h 1367447"/>
                <a:gd name="csX37" fmla="*/ 701214 w 1574146"/>
                <a:gd name="csY37" fmla="*/ 716743 h 1367447"/>
                <a:gd name="csX38" fmla="*/ 733557 w 1574146"/>
                <a:gd name="csY38" fmla="*/ 739422 h 1367447"/>
                <a:gd name="csX39" fmla="*/ 781238 w 1574146"/>
                <a:gd name="csY39" fmla="*/ 729584 h 1367447"/>
                <a:gd name="csX40" fmla="*/ 807080 w 1574146"/>
                <a:gd name="csY40" fmla="*/ 733753 h 1367447"/>
                <a:gd name="csX41" fmla="*/ 837922 w 1574146"/>
                <a:gd name="csY41" fmla="*/ 750095 h 1367447"/>
                <a:gd name="csX42" fmla="*/ 856428 w 1574146"/>
                <a:gd name="csY42" fmla="*/ 789618 h 1367447"/>
                <a:gd name="csX43" fmla="*/ 904776 w 1574146"/>
                <a:gd name="csY43" fmla="*/ 783781 h 1367447"/>
                <a:gd name="csX44" fmla="*/ 912278 w 1574146"/>
                <a:gd name="csY44" fmla="*/ 787617 h 1367447"/>
                <a:gd name="csX45" fmla="*/ 929617 w 1574146"/>
                <a:gd name="csY45" fmla="*/ 822970 h 1367447"/>
                <a:gd name="csX46" fmla="*/ 956959 w 1574146"/>
                <a:gd name="csY46" fmla="*/ 818634 h 1367447"/>
                <a:gd name="csX47" fmla="*/ 982800 w 1574146"/>
                <a:gd name="csY47" fmla="*/ 843815 h 1367447"/>
                <a:gd name="csX48" fmla="*/ 1013476 w 1574146"/>
                <a:gd name="csY48" fmla="*/ 843315 h 1367447"/>
                <a:gd name="csX49" fmla="*/ 1029147 w 1574146"/>
                <a:gd name="csY49" fmla="*/ 849485 h 1367447"/>
                <a:gd name="csX50" fmla="*/ 1046153 w 1574146"/>
                <a:gd name="csY50" fmla="*/ 899013 h 1367447"/>
                <a:gd name="csX51" fmla="*/ 1062991 w 1574146"/>
                <a:gd name="csY51" fmla="*/ 916524 h 1367447"/>
                <a:gd name="csX52" fmla="*/ 1083497 w 1574146"/>
                <a:gd name="csY52" fmla="*/ 924195 h 1367447"/>
                <a:gd name="csX53" fmla="*/ 1107838 w 1574146"/>
                <a:gd name="csY53" fmla="*/ 917858 h 1367447"/>
                <a:gd name="csX54" fmla="*/ 1121175 w 1574146"/>
                <a:gd name="csY54" fmla="*/ 940204 h 1367447"/>
                <a:gd name="csX55" fmla="*/ 1132346 w 1574146"/>
                <a:gd name="csY55" fmla="*/ 937202 h 1367447"/>
                <a:gd name="csX56" fmla="*/ 1140015 w 1574146"/>
                <a:gd name="csY56" fmla="*/ 914189 h 1367447"/>
                <a:gd name="csX57" fmla="*/ 1139514 w 1574146"/>
                <a:gd name="csY57" fmla="*/ 897846 h 1367447"/>
                <a:gd name="csX58" fmla="*/ 1130011 w 1574146"/>
                <a:gd name="csY58" fmla="*/ 870998 h 1367447"/>
                <a:gd name="csX59" fmla="*/ 1132512 w 1574146"/>
                <a:gd name="csY59" fmla="*/ 863326 h 1367447"/>
                <a:gd name="csX60" fmla="*/ 1164188 w 1574146"/>
                <a:gd name="csY60" fmla="*/ 856489 h 1367447"/>
                <a:gd name="csX61" fmla="*/ 1188029 w 1574146"/>
                <a:gd name="csY61" fmla="*/ 876334 h 1367447"/>
                <a:gd name="csX62" fmla="*/ 1217705 w 1574146"/>
                <a:gd name="csY62" fmla="*/ 863994 h 1367447"/>
                <a:gd name="csX63" fmla="*/ 1255383 w 1574146"/>
                <a:gd name="csY63" fmla="*/ 860325 h 1367447"/>
                <a:gd name="csX64" fmla="*/ 1288393 w 1574146"/>
                <a:gd name="csY64" fmla="*/ 884839 h 1367447"/>
                <a:gd name="csX65" fmla="*/ 1322737 w 1574146"/>
                <a:gd name="csY65" fmla="*/ 891009 h 1367447"/>
                <a:gd name="csX66" fmla="*/ 1340909 w 1574146"/>
                <a:gd name="csY66" fmla="*/ 917024 h 1367447"/>
                <a:gd name="csX67" fmla="*/ 1370418 w 1574146"/>
                <a:gd name="csY67" fmla="*/ 927196 h 1367447"/>
                <a:gd name="csX68" fmla="*/ 1402928 w 1574146"/>
                <a:gd name="csY68" fmla="*/ 927863 h 1367447"/>
                <a:gd name="csX69" fmla="*/ 1429269 w 1574146"/>
                <a:gd name="csY69" fmla="*/ 943539 h 1367447"/>
                <a:gd name="csX70" fmla="*/ 1451943 w 1574146"/>
                <a:gd name="csY70" fmla="*/ 971722 h 1367447"/>
                <a:gd name="csX71" fmla="*/ 1483953 w 1574146"/>
                <a:gd name="csY71" fmla="*/ 978726 h 1367447"/>
                <a:gd name="csX72" fmla="*/ 1539970 w 1574146"/>
                <a:gd name="csY72" fmla="*/ 1001405 h 1367447"/>
                <a:gd name="csX73" fmla="*/ 1546639 w 1574146"/>
                <a:gd name="csY73" fmla="*/ 1015247 h 1367447"/>
                <a:gd name="csX74" fmla="*/ 1534468 w 1574146"/>
                <a:gd name="csY74" fmla="*/ 1029421 h 1367447"/>
                <a:gd name="csX75" fmla="*/ 1532968 w 1574146"/>
                <a:gd name="csY75" fmla="*/ 1062607 h 1367447"/>
                <a:gd name="csX76" fmla="*/ 1574147 w 1574146"/>
                <a:gd name="csY76" fmla="*/ 1111969 h 1367447"/>
                <a:gd name="csX77" fmla="*/ 1574147 w 1574146"/>
                <a:gd name="csY77" fmla="*/ 1111969 h 1367447"/>
                <a:gd name="csX78" fmla="*/ 1554141 w 1574146"/>
                <a:gd name="csY78" fmla="*/ 1148823 h 1367447"/>
                <a:gd name="csX79" fmla="*/ 1538469 w 1574146"/>
                <a:gd name="csY79" fmla="*/ 1144654 h 1367447"/>
                <a:gd name="csX80" fmla="*/ 1512628 w 1574146"/>
                <a:gd name="csY80" fmla="*/ 1121141 h 1367447"/>
                <a:gd name="csX81" fmla="*/ 1496957 w 1574146"/>
                <a:gd name="csY81" fmla="*/ 1119640 h 1367447"/>
                <a:gd name="csX82" fmla="*/ 1446108 w 1574146"/>
                <a:gd name="csY82" fmla="*/ 1135982 h 1367447"/>
                <a:gd name="csX83" fmla="*/ 1434604 w 1574146"/>
                <a:gd name="csY83" fmla="*/ 1164665 h 1367447"/>
                <a:gd name="csX84" fmla="*/ 1402261 w 1574146"/>
                <a:gd name="csY84" fmla="*/ 1189179 h 1367447"/>
                <a:gd name="csX85" fmla="*/ 1311400 w 1574146"/>
                <a:gd name="csY85" fmla="*/ 1203354 h 1367447"/>
                <a:gd name="csX86" fmla="*/ 1232543 w 1574146"/>
                <a:gd name="csY86" fmla="*/ 1204855 h 1367447"/>
                <a:gd name="csX87" fmla="*/ 1163855 w 1574146"/>
                <a:gd name="csY87" fmla="*/ 1227535 h 1367447"/>
                <a:gd name="csX88" fmla="*/ 1123510 w 1574146"/>
                <a:gd name="csY88" fmla="*/ 1234038 h 1367447"/>
                <a:gd name="csX89" fmla="*/ 1076662 w 1574146"/>
                <a:gd name="csY89" fmla="*/ 1255217 h 1367447"/>
                <a:gd name="csX90" fmla="*/ 1035816 w 1574146"/>
                <a:gd name="csY90" fmla="*/ 1265223 h 1367447"/>
                <a:gd name="csX91" fmla="*/ 1025313 w 1574146"/>
                <a:gd name="csY91" fmla="*/ 1254717 h 1367447"/>
                <a:gd name="csX92" fmla="*/ 1004140 w 1574146"/>
                <a:gd name="csY92" fmla="*/ 1250214 h 1367447"/>
                <a:gd name="csX93" fmla="*/ 996804 w 1574146"/>
                <a:gd name="csY93" fmla="*/ 1240542 h 1367447"/>
                <a:gd name="csX94" fmla="*/ 965461 w 1574146"/>
                <a:gd name="csY94" fmla="*/ 1238708 h 1367447"/>
                <a:gd name="csX95" fmla="*/ 947289 w 1574146"/>
                <a:gd name="csY95" fmla="*/ 1219697 h 1367447"/>
                <a:gd name="csX96" fmla="*/ 901775 w 1574146"/>
                <a:gd name="csY96" fmla="*/ 1221198 h 1367447"/>
                <a:gd name="csX97" fmla="*/ 872266 w 1574146"/>
                <a:gd name="csY97" fmla="*/ 1233538 h 1367447"/>
                <a:gd name="csX98" fmla="*/ 843757 w 1574146"/>
                <a:gd name="csY98" fmla="*/ 1258886 h 1367447"/>
                <a:gd name="csX99" fmla="*/ 832921 w 1574146"/>
                <a:gd name="csY99" fmla="*/ 1285568 h 1367447"/>
                <a:gd name="csX100" fmla="*/ 832087 w 1574146"/>
                <a:gd name="csY100" fmla="*/ 1330260 h 1367447"/>
                <a:gd name="csX101" fmla="*/ 803578 w 1574146"/>
                <a:gd name="csY101" fmla="*/ 1361111 h 1367447"/>
                <a:gd name="csX102" fmla="*/ 785073 w 1574146"/>
                <a:gd name="csY102" fmla="*/ 1367448 h 1367447"/>
                <a:gd name="csX103" fmla="*/ 774736 w 1574146"/>
                <a:gd name="csY103" fmla="*/ 1361945 h 1367447"/>
                <a:gd name="csX104" fmla="*/ 771902 w 1574146"/>
                <a:gd name="csY104" fmla="*/ 1327925 h 1367447"/>
                <a:gd name="csX105" fmla="*/ 753897 w 1574146"/>
                <a:gd name="csY105" fmla="*/ 1318086 h 1367447"/>
                <a:gd name="csX106" fmla="*/ 727722 w 1574146"/>
                <a:gd name="csY106" fmla="*/ 1317753 h 1367447"/>
                <a:gd name="csX107" fmla="*/ 716719 w 1574146"/>
                <a:gd name="csY107" fmla="*/ 1303578 h 1367447"/>
                <a:gd name="csX108" fmla="*/ 716719 w 1574146"/>
                <a:gd name="csY108" fmla="*/ 1303578 h 1367447"/>
                <a:gd name="csX109" fmla="*/ 718719 w 1574146"/>
                <a:gd name="csY109" fmla="*/ 1296407 h 1367447"/>
                <a:gd name="csX110" fmla="*/ 713384 w 1574146"/>
                <a:gd name="csY110" fmla="*/ 1295073 h 1367447"/>
                <a:gd name="csX111" fmla="*/ 711717 w 1574146"/>
                <a:gd name="csY111" fmla="*/ 1288403 h 1367447"/>
                <a:gd name="csX112" fmla="*/ 722387 w 1574146"/>
                <a:gd name="csY112" fmla="*/ 1278230 h 1367447"/>
                <a:gd name="csX113" fmla="*/ 721053 w 1574146"/>
                <a:gd name="csY113" fmla="*/ 1264889 h 1367447"/>
                <a:gd name="csX114" fmla="*/ 708049 w 1574146"/>
                <a:gd name="csY114" fmla="*/ 1236873 h 1367447"/>
                <a:gd name="csX115" fmla="*/ 698880 w 1574146"/>
                <a:gd name="csY115" fmla="*/ 1229369 h 1367447"/>
                <a:gd name="csX116" fmla="*/ 678207 w 1574146"/>
                <a:gd name="csY116" fmla="*/ 1220364 h 1367447"/>
                <a:gd name="csX117" fmla="*/ 650699 w 1574146"/>
                <a:gd name="csY117" fmla="*/ 1227201 h 1367447"/>
                <a:gd name="csX118" fmla="*/ 623023 w 1574146"/>
                <a:gd name="csY118" fmla="*/ 1222365 h 1367447"/>
                <a:gd name="csX119" fmla="*/ 600350 w 1574146"/>
                <a:gd name="csY119" fmla="*/ 1198518 h 1367447"/>
                <a:gd name="csX120" fmla="*/ 579844 w 1574146"/>
                <a:gd name="csY120" fmla="*/ 1195183 h 1367447"/>
                <a:gd name="csX121" fmla="*/ 578010 w 1574146"/>
                <a:gd name="csY121" fmla="*/ 1182342 h 1367447"/>
                <a:gd name="csX122" fmla="*/ 563172 w 1574146"/>
                <a:gd name="csY122" fmla="*/ 1168167 h 1367447"/>
                <a:gd name="csX123" fmla="*/ 542332 w 1574146"/>
                <a:gd name="csY123" fmla="*/ 1163832 h 1367447"/>
                <a:gd name="csX124" fmla="*/ 519158 w 1574146"/>
                <a:gd name="csY124" fmla="*/ 1145821 h 1367447"/>
                <a:gd name="csX125" fmla="*/ 496485 w 1574146"/>
                <a:gd name="csY125" fmla="*/ 1144487 h 1367447"/>
                <a:gd name="csX126" fmla="*/ 466809 w 1574146"/>
                <a:gd name="csY126" fmla="*/ 1154326 h 1367447"/>
                <a:gd name="csX127" fmla="*/ 450804 w 1574146"/>
                <a:gd name="csY127" fmla="*/ 1166166 h 1367447"/>
                <a:gd name="csX128" fmla="*/ 442802 w 1574146"/>
                <a:gd name="csY128" fmla="*/ 1184177 h 1367447"/>
                <a:gd name="csX129" fmla="*/ 438300 w 1574146"/>
                <a:gd name="csY129" fmla="*/ 1182842 h 1367447"/>
                <a:gd name="csX130" fmla="*/ 424129 w 1574146"/>
                <a:gd name="csY130" fmla="*/ 1144154 h 1367447"/>
                <a:gd name="csX131" fmla="*/ 428297 w 1574146"/>
                <a:gd name="csY131" fmla="*/ 1121807 h 1367447"/>
                <a:gd name="csX132" fmla="*/ 416294 w 1574146"/>
                <a:gd name="csY132" fmla="*/ 1102296 h 1367447"/>
                <a:gd name="csX133" fmla="*/ 418628 w 1574146"/>
                <a:gd name="csY133" fmla="*/ 1096460 h 1367447"/>
                <a:gd name="csX134" fmla="*/ 407124 w 1574146"/>
                <a:gd name="csY134" fmla="*/ 1085620 h 1367447"/>
                <a:gd name="csX135" fmla="*/ 409958 w 1574146"/>
                <a:gd name="csY135" fmla="*/ 1073947 h 1367447"/>
                <a:gd name="csX136" fmla="*/ 395121 w 1574146"/>
                <a:gd name="csY136" fmla="*/ 1062107 h 1367447"/>
                <a:gd name="csX137" fmla="*/ 387452 w 1574146"/>
                <a:gd name="csY137" fmla="*/ 1061273 h 1367447"/>
                <a:gd name="csX138" fmla="*/ 382950 w 1574146"/>
                <a:gd name="csY138" fmla="*/ 1067443 h 1367447"/>
                <a:gd name="csX139" fmla="*/ 369779 w 1574146"/>
                <a:gd name="csY139" fmla="*/ 1058271 h 1367447"/>
                <a:gd name="csX140" fmla="*/ 374448 w 1574146"/>
                <a:gd name="csY140" fmla="*/ 1039427 h 1367447"/>
                <a:gd name="csX141" fmla="*/ 381616 w 1574146"/>
                <a:gd name="csY141" fmla="*/ 1041095 h 1367447"/>
                <a:gd name="csX142" fmla="*/ 385951 w 1574146"/>
                <a:gd name="csY142" fmla="*/ 1036759 h 1367447"/>
                <a:gd name="csX143" fmla="*/ 363778 w 1574146"/>
                <a:gd name="csY143" fmla="*/ 1017248 h 1367447"/>
                <a:gd name="csX144" fmla="*/ 342605 w 1574146"/>
                <a:gd name="csY144" fmla="*/ 1028254 h 1367447"/>
                <a:gd name="csX145" fmla="*/ 297257 w 1574146"/>
                <a:gd name="csY145" fmla="*/ 1027587 h 1367447"/>
                <a:gd name="csX146" fmla="*/ 277918 w 1574146"/>
                <a:gd name="csY146" fmla="*/ 1036425 h 1367447"/>
                <a:gd name="csX147" fmla="*/ 271916 w 1574146"/>
                <a:gd name="csY147" fmla="*/ 1089956 h 1367447"/>
                <a:gd name="csX148" fmla="*/ 259579 w 1574146"/>
                <a:gd name="csY148" fmla="*/ 1088789 h 1367447"/>
                <a:gd name="csX149" fmla="*/ 265581 w 1574146"/>
                <a:gd name="csY149" fmla="*/ 1113970 h 1367447"/>
                <a:gd name="csX150" fmla="*/ 258746 w 1574146"/>
                <a:gd name="csY150" fmla="*/ 1120807 h 1367447"/>
                <a:gd name="csX151" fmla="*/ 250576 w 1574146"/>
                <a:gd name="csY151" fmla="*/ 1120307 h 1367447"/>
                <a:gd name="csX152" fmla="*/ 243074 w 1574146"/>
                <a:gd name="csY152" fmla="*/ 1114637 h 1367447"/>
                <a:gd name="csX153" fmla="*/ 244575 w 1574146"/>
                <a:gd name="csY153" fmla="*/ 1101296 h 1367447"/>
                <a:gd name="csX154" fmla="*/ 234572 w 1574146"/>
                <a:gd name="csY154" fmla="*/ 1085954 h 1367447"/>
                <a:gd name="csX155" fmla="*/ 229737 w 1574146"/>
                <a:gd name="csY155" fmla="*/ 1085287 h 1367447"/>
                <a:gd name="csX156" fmla="*/ 232237 w 1574146"/>
                <a:gd name="csY156" fmla="*/ 1100295 h 1367447"/>
                <a:gd name="csX157" fmla="*/ 227569 w 1574146"/>
                <a:gd name="csY157" fmla="*/ 1108300 h 1367447"/>
                <a:gd name="csX158" fmla="*/ 207897 w 1574146"/>
                <a:gd name="csY158" fmla="*/ 1097961 h 1367447"/>
                <a:gd name="csX159" fmla="*/ 194559 w 1574146"/>
                <a:gd name="csY159" fmla="*/ 1065609 h 1367447"/>
                <a:gd name="csX160" fmla="*/ 197227 w 1574146"/>
                <a:gd name="csY160" fmla="*/ 1050934 h 1367447"/>
                <a:gd name="csX161" fmla="*/ 184556 w 1574146"/>
                <a:gd name="csY161" fmla="*/ 1054936 h 1367447"/>
                <a:gd name="csX162" fmla="*/ 178221 w 1574146"/>
                <a:gd name="csY162" fmla="*/ 1050934 h 1367447"/>
                <a:gd name="csX163" fmla="*/ 179221 w 1574146"/>
                <a:gd name="csY163" fmla="*/ 1040094 h 1367447"/>
                <a:gd name="csX164" fmla="*/ 157715 w 1574146"/>
                <a:gd name="csY164" fmla="*/ 1043263 h 1367447"/>
                <a:gd name="csX165" fmla="*/ 160549 w 1574146"/>
                <a:gd name="csY165" fmla="*/ 1033424 h 1367447"/>
                <a:gd name="csX166" fmla="*/ 148379 w 1574146"/>
                <a:gd name="csY166" fmla="*/ 1020917 h 1367447"/>
                <a:gd name="csX167" fmla="*/ 132874 w 1574146"/>
                <a:gd name="csY167" fmla="*/ 1016748 h 1367447"/>
                <a:gd name="csX168" fmla="*/ 138376 w 1574146"/>
                <a:gd name="csY168" fmla="*/ 1035758 h 1367447"/>
                <a:gd name="csX169" fmla="*/ 110867 w 1574146"/>
                <a:gd name="csY169" fmla="*/ 1015247 h 1367447"/>
                <a:gd name="csX170" fmla="*/ 111201 w 1574146"/>
                <a:gd name="csY170" fmla="*/ 1003573 h 1367447"/>
                <a:gd name="csX171" fmla="*/ 119370 w 1574146"/>
                <a:gd name="csY171" fmla="*/ 998070 h 1367447"/>
                <a:gd name="csX172" fmla="*/ 112201 w 1574146"/>
                <a:gd name="csY172" fmla="*/ 983562 h 1367447"/>
                <a:gd name="csX173" fmla="*/ 103865 w 1574146"/>
                <a:gd name="csY173" fmla="*/ 985730 h 1367447"/>
                <a:gd name="csX174" fmla="*/ 108200 w 1574146"/>
                <a:gd name="csY174" fmla="*/ 995902 h 1367447"/>
                <a:gd name="csX175" fmla="*/ 94029 w 1574146"/>
                <a:gd name="csY175" fmla="*/ 1012245 h 1367447"/>
                <a:gd name="csX176" fmla="*/ 73689 w 1574146"/>
                <a:gd name="csY176" fmla="*/ 1013579 h 1367447"/>
                <a:gd name="csX177" fmla="*/ 54350 w 1574146"/>
                <a:gd name="csY177" fmla="*/ 1001072 h 1367447"/>
                <a:gd name="csX178" fmla="*/ 40679 w 1574146"/>
                <a:gd name="csY178" fmla="*/ 980727 h 1367447"/>
                <a:gd name="csX179" fmla="*/ 21340 w 1574146"/>
                <a:gd name="csY179" fmla="*/ 975724 h 1367447"/>
                <a:gd name="csX180" fmla="*/ 7002 w 1574146"/>
                <a:gd name="csY180" fmla="*/ 981227 h 1367447"/>
                <a:gd name="csX181" fmla="*/ 0 w 1574146"/>
                <a:gd name="csY181" fmla="*/ 975224 h 1367447"/>
                <a:gd name="csX182" fmla="*/ 2334 w 1574146"/>
                <a:gd name="csY182" fmla="*/ 954212 h 1367447"/>
                <a:gd name="csX183" fmla="*/ 9670 w 1574146"/>
                <a:gd name="csY183" fmla="*/ 954379 h 1367447"/>
                <a:gd name="csX184" fmla="*/ 14671 w 1574146"/>
                <a:gd name="csY184" fmla="*/ 962216 h 1367447"/>
                <a:gd name="csX185" fmla="*/ 29509 w 1574146"/>
                <a:gd name="csY185" fmla="*/ 957547 h 1367447"/>
                <a:gd name="csX186" fmla="*/ 36011 w 1574146"/>
                <a:gd name="csY186" fmla="*/ 949376 h 1367447"/>
                <a:gd name="csX187" fmla="*/ 35344 w 1574146"/>
                <a:gd name="csY187" fmla="*/ 929698 h 1367447"/>
                <a:gd name="csX188" fmla="*/ 50682 w 1574146"/>
                <a:gd name="csY188" fmla="*/ 932199 h 1367447"/>
                <a:gd name="csX189" fmla="*/ 38178 w 1574146"/>
                <a:gd name="csY189" fmla="*/ 910854 h 1367447"/>
                <a:gd name="csX190" fmla="*/ 37011 w 1574146"/>
                <a:gd name="csY190" fmla="*/ 889508 h 1367447"/>
                <a:gd name="csX191" fmla="*/ 49348 w 1574146"/>
                <a:gd name="csY191" fmla="*/ 899847 h 1367447"/>
                <a:gd name="csX192" fmla="*/ 64520 w 1574146"/>
                <a:gd name="csY192" fmla="*/ 902349 h 1367447"/>
                <a:gd name="csX193" fmla="*/ 58851 w 1574146"/>
                <a:gd name="csY193" fmla="*/ 907018 h 1367447"/>
                <a:gd name="csX194" fmla="*/ 60185 w 1574146"/>
                <a:gd name="csY194" fmla="*/ 920859 h 1367447"/>
                <a:gd name="csX195" fmla="*/ 74523 w 1574146"/>
                <a:gd name="csY195" fmla="*/ 928197 h 1367447"/>
                <a:gd name="csX196" fmla="*/ 78691 w 1574146"/>
                <a:gd name="csY196" fmla="*/ 919358 h 1367447"/>
                <a:gd name="csX197" fmla="*/ 79858 w 1574146"/>
                <a:gd name="csY197" fmla="*/ 932533 h 1367447"/>
                <a:gd name="csX198" fmla="*/ 97696 w 1574146"/>
                <a:gd name="csY198" fmla="*/ 942205 h 1367447"/>
                <a:gd name="csX199" fmla="*/ 106366 w 1574146"/>
                <a:gd name="csY199" fmla="*/ 936535 h 1367447"/>
                <a:gd name="csX200" fmla="*/ 106199 w 1574146"/>
                <a:gd name="csY200" fmla="*/ 903516 h 1367447"/>
                <a:gd name="csX201" fmla="*/ 118703 w 1574146"/>
                <a:gd name="csY201" fmla="*/ 920859 h 1367447"/>
                <a:gd name="csX202" fmla="*/ 114535 w 1574146"/>
                <a:gd name="csY202" fmla="*/ 929198 h 1367447"/>
                <a:gd name="csX203" fmla="*/ 118536 w 1574146"/>
                <a:gd name="csY203" fmla="*/ 928530 h 1367447"/>
                <a:gd name="csX204" fmla="*/ 140043 w 1574146"/>
                <a:gd name="csY204" fmla="*/ 908686 h 1367447"/>
                <a:gd name="csX205" fmla="*/ 152046 w 1574146"/>
                <a:gd name="csY205" fmla="*/ 906851 h 1367447"/>
                <a:gd name="csX206" fmla="*/ 166384 w 1574146"/>
                <a:gd name="csY206" fmla="*/ 885506 h 1367447"/>
                <a:gd name="csX207" fmla="*/ 174220 w 1574146"/>
                <a:gd name="csY207" fmla="*/ 881837 h 1367447"/>
                <a:gd name="csX208" fmla="*/ 167718 w 1574146"/>
                <a:gd name="csY208" fmla="*/ 873166 h 1367447"/>
                <a:gd name="csX209" fmla="*/ 166384 w 1574146"/>
                <a:gd name="csY209" fmla="*/ 854488 h 1367447"/>
                <a:gd name="csX210" fmla="*/ 157715 w 1574146"/>
                <a:gd name="csY210" fmla="*/ 852654 h 1367447"/>
                <a:gd name="csX211" fmla="*/ 159882 w 1574146"/>
                <a:gd name="csY211" fmla="*/ 845650 h 1367447"/>
                <a:gd name="csX212" fmla="*/ 153047 w 1574146"/>
                <a:gd name="csY212" fmla="*/ 842981 h 1367447"/>
                <a:gd name="csX213" fmla="*/ 152380 w 1574146"/>
                <a:gd name="csY213" fmla="*/ 836645 h 1367447"/>
                <a:gd name="csX214" fmla="*/ 164884 w 1574146"/>
                <a:gd name="csY214" fmla="*/ 837812 h 1367447"/>
                <a:gd name="csX215" fmla="*/ 179555 w 1574146"/>
                <a:gd name="csY215" fmla="*/ 860658 h 1367447"/>
                <a:gd name="csX216" fmla="*/ 188558 w 1574146"/>
                <a:gd name="csY216" fmla="*/ 856489 h 1367447"/>
                <a:gd name="csX217" fmla="*/ 197727 w 1574146"/>
                <a:gd name="csY217" fmla="*/ 836478 h 1367447"/>
                <a:gd name="csX218" fmla="*/ 183056 w 1574146"/>
                <a:gd name="csY218" fmla="*/ 819635 h 1367447"/>
                <a:gd name="csX219" fmla="*/ 141543 w 1574146"/>
                <a:gd name="csY219" fmla="*/ 793286 h 1367447"/>
                <a:gd name="csX220" fmla="*/ 130707 w 1574146"/>
                <a:gd name="csY220" fmla="*/ 794787 h 1367447"/>
                <a:gd name="csX221" fmla="*/ 125872 w 1574146"/>
                <a:gd name="csY221" fmla="*/ 810463 h 1367447"/>
                <a:gd name="csX222" fmla="*/ 116702 w 1574146"/>
                <a:gd name="csY222" fmla="*/ 820635 h 1367447"/>
                <a:gd name="csX223" fmla="*/ 111867 w 1574146"/>
                <a:gd name="csY223" fmla="*/ 819468 h 1367447"/>
                <a:gd name="csX224" fmla="*/ 110534 w 1574146"/>
                <a:gd name="csY224" fmla="*/ 805794 h 1367447"/>
                <a:gd name="csX225" fmla="*/ 125372 w 1574146"/>
                <a:gd name="csY225" fmla="*/ 779445 h 1367447"/>
                <a:gd name="csX226" fmla="*/ 104532 w 1574146"/>
                <a:gd name="csY226" fmla="*/ 756099 h 1367447"/>
                <a:gd name="csX227" fmla="*/ 104699 w 1574146"/>
                <a:gd name="csY227" fmla="*/ 745426 h 1367447"/>
                <a:gd name="csX228" fmla="*/ 90194 w 1574146"/>
                <a:gd name="csY228" fmla="*/ 711907 h 1367447"/>
                <a:gd name="csX229" fmla="*/ 85359 w 1574146"/>
                <a:gd name="csY229" fmla="*/ 650705 h 1367447"/>
                <a:gd name="csX230" fmla="*/ 90528 w 1574146"/>
                <a:gd name="csY230" fmla="*/ 634362 h 1367447"/>
                <a:gd name="csX231" fmla="*/ 116536 w 1574146"/>
                <a:gd name="csY231" fmla="*/ 626858 h 1367447"/>
                <a:gd name="csX232" fmla="*/ 129373 w 1574146"/>
                <a:gd name="csY232" fmla="*/ 616352 h 1367447"/>
                <a:gd name="csX233" fmla="*/ 146878 w 1574146"/>
                <a:gd name="csY233" fmla="*/ 622189 h 1367447"/>
                <a:gd name="csX234" fmla="*/ 167218 w 1574146"/>
                <a:gd name="csY234" fmla="*/ 621021 h 1367447"/>
                <a:gd name="csX235" fmla="*/ 196393 w 1574146"/>
                <a:gd name="csY235" fmla="*/ 644701 h 1367447"/>
                <a:gd name="csX236" fmla="*/ 202062 w 1574146"/>
                <a:gd name="csY236" fmla="*/ 642200 h 1367447"/>
                <a:gd name="csX237" fmla="*/ 206396 w 1574146"/>
                <a:gd name="csY237" fmla="*/ 647870 h 1367447"/>
                <a:gd name="csX238" fmla="*/ 201895 w 1574146"/>
                <a:gd name="csY238" fmla="*/ 652373 h 1367447"/>
                <a:gd name="csX239" fmla="*/ 223902 w 1574146"/>
                <a:gd name="csY239" fmla="*/ 685558 h 1367447"/>
                <a:gd name="csX240" fmla="*/ 229903 w 1574146"/>
                <a:gd name="csY240" fmla="*/ 685058 h 1367447"/>
                <a:gd name="csX241" fmla="*/ 235405 w 1574146"/>
                <a:gd name="csY241" fmla="*/ 721579 h 1367447"/>
                <a:gd name="csX242" fmla="*/ 266081 w 1574146"/>
                <a:gd name="csY242" fmla="*/ 747927 h 1367447"/>
                <a:gd name="csX243" fmla="*/ 273583 w 1574146"/>
                <a:gd name="csY243" fmla="*/ 746260 h 1367447"/>
                <a:gd name="csX244" fmla="*/ 283920 w 1574146"/>
                <a:gd name="csY244" fmla="*/ 801958 h 1367447"/>
                <a:gd name="csX245" fmla="*/ 277251 w 1574146"/>
                <a:gd name="csY245" fmla="*/ 806127 h 1367447"/>
                <a:gd name="csX246" fmla="*/ 268915 w 1574146"/>
                <a:gd name="csY246" fmla="*/ 797622 h 1367447"/>
                <a:gd name="csX247" fmla="*/ 247075 w 1574146"/>
                <a:gd name="csY247" fmla="*/ 800290 h 1367447"/>
                <a:gd name="csX248" fmla="*/ 249076 w 1574146"/>
                <a:gd name="csY248" fmla="*/ 808962 h 1367447"/>
                <a:gd name="csX249" fmla="*/ 257579 w 1574146"/>
                <a:gd name="csY249" fmla="*/ 809963 h 1367447"/>
                <a:gd name="csX250" fmla="*/ 259079 w 1574146"/>
                <a:gd name="csY250" fmla="*/ 816466 h 1367447"/>
                <a:gd name="csX251" fmla="*/ 255578 w 1574146"/>
                <a:gd name="csY251" fmla="*/ 832142 h 1367447"/>
                <a:gd name="csX252" fmla="*/ 244741 w 1574146"/>
                <a:gd name="csY252" fmla="*/ 839313 h 1367447"/>
                <a:gd name="csX253" fmla="*/ 255911 w 1574146"/>
                <a:gd name="csY253" fmla="*/ 847317 h 1367447"/>
                <a:gd name="csX254" fmla="*/ 263414 w 1574146"/>
                <a:gd name="csY254" fmla="*/ 842481 h 1367447"/>
                <a:gd name="csX255" fmla="*/ 267582 w 1574146"/>
                <a:gd name="csY255" fmla="*/ 846984 h 1367447"/>
                <a:gd name="csX256" fmla="*/ 277085 w 1574146"/>
                <a:gd name="csY256" fmla="*/ 877835 h 1367447"/>
                <a:gd name="csX257" fmla="*/ 286754 w 1574146"/>
                <a:gd name="csY257" fmla="*/ 886006 h 1367447"/>
                <a:gd name="csX258" fmla="*/ 287088 w 1574146"/>
                <a:gd name="csY258" fmla="*/ 914356 h 1367447"/>
                <a:gd name="csX259" fmla="*/ 307761 w 1574146"/>
                <a:gd name="csY259" fmla="*/ 940204 h 1367447"/>
                <a:gd name="csX260" fmla="*/ 320098 w 1574146"/>
                <a:gd name="csY260" fmla="*/ 939370 h 1367447"/>
                <a:gd name="csX261" fmla="*/ 327600 w 1574146"/>
                <a:gd name="csY261" fmla="*/ 933033 h 1367447"/>
                <a:gd name="csX262" fmla="*/ 312595 w 1574146"/>
                <a:gd name="csY262" fmla="*/ 894344 h 1367447"/>
                <a:gd name="csX263" fmla="*/ 308261 w 1574146"/>
                <a:gd name="csY263" fmla="*/ 867662 h 1367447"/>
                <a:gd name="csX264" fmla="*/ 314429 w 1574146"/>
                <a:gd name="csY264" fmla="*/ 861159 h 1367447"/>
                <a:gd name="csX265" fmla="*/ 314763 w 1574146"/>
                <a:gd name="csY265" fmla="*/ 848652 h 1367447"/>
                <a:gd name="csX266" fmla="*/ 328100 w 1574146"/>
                <a:gd name="csY266" fmla="*/ 835311 h 1367447"/>
                <a:gd name="csX267" fmla="*/ 349107 w 1574146"/>
                <a:gd name="csY267" fmla="*/ 835311 h 1367447"/>
                <a:gd name="csX268" fmla="*/ 352107 w 1574146"/>
                <a:gd name="csY268" fmla="*/ 842315 h 1367447"/>
                <a:gd name="csX269" fmla="*/ 348440 w 1574146"/>
                <a:gd name="csY269" fmla="*/ 848652 h 1367447"/>
                <a:gd name="csX270" fmla="*/ 369613 w 1574146"/>
                <a:gd name="csY270" fmla="*/ 890008 h 1367447"/>
                <a:gd name="csX271" fmla="*/ 394454 w 1574146"/>
                <a:gd name="csY271" fmla="*/ 900181 h 1367447"/>
                <a:gd name="csX272" fmla="*/ 417794 w 1574146"/>
                <a:gd name="csY272" fmla="*/ 886840 h 1367447"/>
                <a:gd name="csX273" fmla="*/ 487816 w 1574146"/>
                <a:gd name="csY273" fmla="*/ 875333 h 1367447"/>
                <a:gd name="csX274" fmla="*/ 547667 w 1574146"/>
                <a:gd name="csY274" fmla="*/ 849318 h 1367447"/>
                <a:gd name="csX275" fmla="*/ 572175 w 1574146"/>
                <a:gd name="csY275" fmla="*/ 848985 h 1367447"/>
                <a:gd name="csX276" fmla="*/ 582678 w 1574146"/>
                <a:gd name="csY276" fmla="*/ 861659 h 1367447"/>
                <a:gd name="csX277" fmla="*/ 591514 w 1574146"/>
                <a:gd name="csY277" fmla="*/ 863827 h 1367447"/>
                <a:gd name="csX278" fmla="*/ 614187 w 1574146"/>
                <a:gd name="csY278" fmla="*/ 853154 h 1367447"/>
                <a:gd name="csX279" fmla="*/ 630192 w 1574146"/>
                <a:gd name="csY279" fmla="*/ 825138 h 1367447"/>
                <a:gd name="csX280" fmla="*/ 648865 w 1574146"/>
                <a:gd name="csY280" fmla="*/ 825472 h 1367447"/>
                <a:gd name="csX281" fmla="*/ 641196 w 1574146"/>
                <a:gd name="csY281" fmla="*/ 803125 h 1367447"/>
                <a:gd name="csX282" fmla="*/ 623690 w 1574146"/>
                <a:gd name="csY282" fmla="*/ 805127 h 1367447"/>
                <a:gd name="csX283" fmla="*/ 609019 w 1574146"/>
                <a:gd name="csY283" fmla="*/ 818968 h 1367447"/>
                <a:gd name="csX284" fmla="*/ 585845 w 1574146"/>
                <a:gd name="csY284" fmla="*/ 803125 h 1367447"/>
                <a:gd name="csX285" fmla="*/ 573342 w 1574146"/>
                <a:gd name="csY285" fmla="*/ 807962 h 1367447"/>
                <a:gd name="csX286" fmla="*/ 563005 w 1574146"/>
                <a:gd name="csY286" fmla="*/ 804626 h 1367447"/>
                <a:gd name="csX287" fmla="*/ 540498 w 1574146"/>
                <a:gd name="csY287" fmla="*/ 807461 h 1367447"/>
                <a:gd name="csX288" fmla="*/ 510489 w 1574146"/>
                <a:gd name="csY288" fmla="*/ 819301 h 1367447"/>
                <a:gd name="csX289" fmla="*/ 499319 w 1574146"/>
                <a:gd name="csY289" fmla="*/ 829140 h 1367447"/>
                <a:gd name="csX290" fmla="*/ 478813 w 1574146"/>
                <a:gd name="csY290" fmla="*/ 805460 h 1367447"/>
                <a:gd name="csX291" fmla="*/ 469310 w 1574146"/>
                <a:gd name="csY291" fmla="*/ 786116 h 1367447"/>
                <a:gd name="csX292" fmla="*/ 452638 w 1574146"/>
                <a:gd name="csY292" fmla="*/ 770440 h 1367447"/>
                <a:gd name="csX293" fmla="*/ 448303 w 1574146"/>
                <a:gd name="csY293" fmla="*/ 758600 h 1367447"/>
                <a:gd name="csX294" fmla="*/ 452138 w 1574146"/>
                <a:gd name="csY294" fmla="*/ 743425 h 1367447"/>
                <a:gd name="csX295" fmla="*/ 428131 w 1574146"/>
                <a:gd name="csY295" fmla="*/ 736087 h 1367447"/>
                <a:gd name="csX296" fmla="*/ 415293 w 1574146"/>
                <a:gd name="csY296" fmla="*/ 723913 h 1367447"/>
                <a:gd name="csX297" fmla="*/ 426630 w 1574146"/>
                <a:gd name="csY297" fmla="*/ 715242 h 1367447"/>
                <a:gd name="csX298" fmla="*/ 426964 w 1574146"/>
                <a:gd name="csY298" fmla="*/ 707737 h 1367447"/>
                <a:gd name="csX299" fmla="*/ 421295 w 1574146"/>
                <a:gd name="csY299" fmla="*/ 702902 h 1367447"/>
                <a:gd name="csX300" fmla="*/ 414960 w 1574146"/>
                <a:gd name="csY300" fmla="*/ 705403 h 1367447"/>
                <a:gd name="csX301" fmla="*/ 385284 w 1574146"/>
                <a:gd name="csY301" fmla="*/ 673718 h 1367447"/>
                <a:gd name="csX302" fmla="*/ 364611 w 1574146"/>
                <a:gd name="csY302" fmla="*/ 672718 h 1367447"/>
                <a:gd name="csX303" fmla="*/ 362110 w 1574146"/>
                <a:gd name="csY303" fmla="*/ 661711 h 1367447"/>
                <a:gd name="csX304" fmla="*/ 372614 w 1574146"/>
                <a:gd name="csY304" fmla="*/ 655708 h 1367447"/>
                <a:gd name="csX305" fmla="*/ 370280 w 1574146"/>
                <a:gd name="csY305" fmla="*/ 651205 h 1367447"/>
                <a:gd name="csX306" fmla="*/ 359443 w 1574146"/>
                <a:gd name="csY306" fmla="*/ 656208 h 1367447"/>
                <a:gd name="csX307" fmla="*/ 348273 w 1574146"/>
                <a:gd name="csY307" fmla="*/ 645535 h 1367447"/>
                <a:gd name="csX308" fmla="*/ 349607 w 1574146"/>
                <a:gd name="csY308" fmla="*/ 628359 h 1367447"/>
                <a:gd name="csX309" fmla="*/ 362110 w 1574146"/>
                <a:gd name="csY309" fmla="*/ 624690 h 1367447"/>
                <a:gd name="csX310" fmla="*/ 347940 w 1574146"/>
                <a:gd name="csY310" fmla="*/ 610682 h 1367447"/>
                <a:gd name="csX311" fmla="*/ 345272 w 1574146"/>
                <a:gd name="csY311" fmla="*/ 599176 h 1367447"/>
                <a:gd name="csX312" fmla="*/ 343438 w 1574146"/>
                <a:gd name="csY312" fmla="*/ 575162 h 1367447"/>
                <a:gd name="csX313" fmla="*/ 351774 w 1574146"/>
                <a:gd name="csY313" fmla="*/ 561654 h 1367447"/>
                <a:gd name="csX314" fmla="*/ 365278 w 1574146"/>
                <a:gd name="csY314" fmla="*/ 563655 h 1367447"/>
                <a:gd name="csX315" fmla="*/ 401956 w 1574146"/>
                <a:gd name="csY315" fmla="*/ 552482 h 1367447"/>
                <a:gd name="csX316" fmla="*/ 413293 w 1574146"/>
                <a:gd name="csY316" fmla="*/ 543977 h 1367447"/>
                <a:gd name="csX317" fmla="*/ 418461 w 1574146"/>
                <a:gd name="csY317" fmla="*/ 560820 h 1367447"/>
                <a:gd name="csX318" fmla="*/ 432132 w 1574146"/>
                <a:gd name="csY318" fmla="*/ 551649 h 1367447"/>
                <a:gd name="csX319" fmla="*/ 446970 w 1574146"/>
                <a:gd name="csY319" fmla="*/ 567824 h 1367447"/>
                <a:gd name="csX320" fmla="*/ 458473 w 1574146"/>
                <a:gd name="csY320" fmla="*/ 568158 h 1367447"/>
                <a:gd name="csX321" fmla="*/ 466809 w 1574146"/>
                <a:gd name="csY321" fmla="*/ 539808 h 1367447"/>
                <a:gd name="csX322" fmla="*/ 482314 w 1574146"/>
                <a:gd name="csY322" fmla="*/ 548813 h 1367447"/>
                <a:gd name="csX323" fmla="*/ 488983 w 1574146"/>
                <a:gd name="csY323" fmla="*/ 540976 h 1367447"/>
                <a:gd name="csX324" fmla="*/ 460307 w 1574146"/>
                <a:gd name="csY324" fmla="*/ 500786 h 1367447"/>
                <a:gd name="csX325" fmla="*/ 457306 w 1574146"/>
                <a:gd name="csY325" fmla="*/ 488446 h 1367447"/>
                <a:gd name="csX326" fmla="*/ 471644 w 1574146"/>
                <a:gd name="csY326" fmla="*/ 494949 h 1367447"/>
                <a:gd name="csX327" fmla="*/ 492150 w 1574146"/>
                <a:gd name="csY327" fmla="*/ 478607 h 1367447"/>
                <a:gd name="csX328" fmla="*/ 490983 w 1574146"/>
                <a:gd name="csY328" fmla="*/ 497951 h 1367447"/>
                <a:gd name="csX329" fmla="*/ 496151 w 1574146"/>
                <a:gd name="csY329" fmla="*/ 506289 h 1367447"/>
                <a:gd name="csX330" fmla="*/ 513323 w 1574146"/>
                <a:gd name="csY330" fmla="*/ 504288 h 1367447"/>
                <a:gd name="csX331" fmla="*/ 519659 w 1574146"/>
                <a:gd name="csY331" fmla="*/ 489113 h 1367447"/>
                <a:gd name="csX332" fmla="*/ 504487 w 1574146"/>
                <a:gd name="csY332" fmla="*/ 481275 h 1367447"/>
                <a:gd name="csX333" fmla="*/ 510489 w 1574146"/>
                <a:gd name="csY333" fmla="*/ 468768 h 1367447"/>
                <a:gd name="csX334" fmla="*/ 549668 w 1574146"/>
                <a:gd name="csY334" fmla="*/ 447923 h 1367447"/>
                <a:gd name="csX335" fmla="*/ 547167 w 1574146"/>
                <a:gd name="csY335" fmla="*/ 461931 h 1367447"/>
                <a:gd name="csX336" fmla="*/ 555670 w 1574146"/>
                <a:gd name="csY336" fmla="*/ 463265 h 1367447"/>
                <a:gd name="csX337" fmla="*/ 562505 w 1574146"/>
                <a:gd name="csY337" fmla="*/ 451258 h 1367447"/>
                <a:gd name="csX338" fmla="*/ 571341 w 1574146"/>
                <a:gd name="csY338" fmla="*/ 453592 h 1367447"/>
                <a:gd name="csX339" fmla="*/ 574675 w 1574146"/>
                <a:gd name="csY339" fmla="*/ 449256 h 1367447"/>
                <a:gd name="csX340" fmla="*/ 571508 w 1574146"/>
                <a:gd name="csY340" fmla="*/ 432414 h 1367447"/>
                <a:gd name="csX341" fmla="*/ 557003 w 1574146"/>
                <a:gd name="csY341" fmla="*/ 426910 h 1367447"/>
                <a:gd name="csX342" fmla="*/ 571008 w 1574146"/>
                <a:gd name="csY342" fmla="*/ 410568 h 1367447"/>
                <a:gd name="csX343" fmla="*/ 568007 w 1574146"/>
                <a:gd name="csY343" fmla="*/ 395059 h 1367447"/>
                <a:gd name="csX344" fmla="*/ 561671 w 1574146"/>
                <a:gd name="csY344" fmla="*/ 387888 h 1367447"/>
                <a:gd name="csX345" fmla="*/ 549834 w 1574146"/>
                <a:gd name="csY345" fmla="*/ 390390 h 1367447"/>
                <a:gd name="csX346" fmla="*/ 549834 w 1574146"/>
                <a:gd name="csY346" fmla="*/ 397394 h 1367447"/>
                <a:gd name="csX347" fmla="*/ 539331 w 1574146"/>
                <a:gd name="csY347" fmla="*/ 402563 h 1367447"/>
                <a:gd name="csX348" fmla="*/ 544166 w 1574146"/>
                <a:gd name="csY348" fmla="*/ 412069 h 1367447"/>
                <a:gd name="csX349" fmla="*/ 539164 w 1574146"/>
                <a:gd name="csY349" fmla="*/ 413069 h 1367447"/>
                <a:gd name="csX350" fmla="*/ 521659 w 1574146"/>
                <a:gd name="csY350" fmla="*/ 407233 h 1367447"/>
                <a:gd name="csX351" fmla="*/ 499486 w 1574146"/>
                <a:gd name="csY351" fmla="*/ 388555 h 1367447"/>
                <a:gd name="csX352" fmla="*/ 476645 w 1574146"/>
                <a:gd name="csY352" fmla="*/ 387555 h 1367447"/>
                <a:gd name="csX353" fmla="*/ 439634 w 1574146"/>
                <a:gd name="csY353" fmla="*/ 406899 h 1367447"/>
                <a:gd name="csX354" fmla="*/ 431965 w 1574146"/>
                <a:gd name="csY354" fmla="*/ 403397 h 1367447"/>
                <a:gd name="csX355" fmla="*/ 427464 w 1574146"/>
                <a:gd name="csY355" fmla="*/ 392224 h 1367447"/>
                <a:gd name="csX356" fmla="*/ 407958 w 1574146"/>
                <a:gd name="csY356" fmla="*/ 389889 h 1367447"/>
                <a:gd name="csX357" fmla="*/ 402956 w 1574146"/>
                <a:gd name="csY357" fmla="*/ 378550 h 1367447"/>
                <a:gd name="csX358" fmla="*/ 393787 w 1574146"/>
                <a:gd name="csY358" fmla="*/ 376715 h 1367447"/>
                <a:gd name="csX359" fmla="*/ 390953 w 1574146"/>
                <a:gd name="csY359" fmla="*/ 347198 h 1367447"/>
                <a:gd name="csX360" fmla="*/ 398622 w 1574146"/>
                <a:gd name="csY360" fmla="*/ 321017 h 1367447"/>
                <a:gd name="csX361" fmla="*/ 392453 w 1574146"/>
                <a:gd name="csY361" fmla="*/ 320350 h 1367447"/>
                <a:gd name="csX362" fmla="*/ 392787 w 1574146"/>
                <a:gd name="csY362" fmla="*/ 305841 h 1367447"/>
                <a:gd name="csX363" fmla="*/ 449971 w 1574146"/>
                <a:gd name="csY363" fmla="*/ 276658 h 1367447"/>
                <a:gd name="csX364" fmla="*/ 453472 w 1574146"/>
                <a:gd name="csY364" fmla="*/ 267319 h 1367447"/>
                <a:gd name="csX365" fmla="*/ 445636 w 1574146"/>
                <a:gd name="csY365" fmla="*/ 246807 h 1367447"/>
                <a:gd name="csX366" fmla="*/ 419128 w 1574146"/>
                <a:gd name="csY366" fmla="*/ 210287 h 1367447"/>
                <a:gd name="csX367" fmla="*/ 399622 w 1574146"/>
                <a:gd name="csY367" fmla="*/ 194444 h 1367447"/>
                <a:gd name="csX368" fmla="*/ 370446 w 1574146"/>
                <a:gd name="csY368" fmla="*/ 188441 h 1367447"/>
                <a:gd name="csX369" fmla="*/ 370446 w 1574146"/>
                <a:gd name="csY369" fmla="*/ 188441 h 1367447"/>
                <a:gd name="csX370" fmla="*/ 414460 w 1574146"/>
                <a:gd name="csY370" fmla="*/ 127406 h 1367447"/>
                <a:gd name="csX371" fmla="*/ 447136 w 1574146"/>
                <a:gd name="csY371" fmla="*/ 125572 h 1367447"/>
                <a:gd name="csX372" fmla="*/ 476645 w 1574146"/>
                <a:gd name="csY372" fmla="*/ 98890 h 1367447"/>
                <a:gd name="csX373" fmla="*/ 530162 w 1574146"/>
                <a:gd name="csY373" fmla="*/ 90051 h 1367447"/>
                <a:gd name="csX374" fmla="*/ 582845 w 1574146"/>
                <a:gd name="csY374" fmla="*/ 30017 h 1367447"/>
                <a:gd name="csX375" fmla="*/ 607852 w 1574146"/>
                <a:gd name="csY375" fmla="*/ 25681 h 1367447"/>
                <a:gd name="csX376" fmla="*/ 642863 w 1574146"/>
                <a:gd name="csY376" fmla="*/ 11673 h 1367447"/>
                <a:gd name="csX377" fmla="*/ 695879 w 1574146"/>
                <a:gd name="csY377" fmla="*/ 27349 h 1367447"/>
                <a:gd name="csX378" fmla="*/ 745227 w 1574146"/>
                <a:gd name="csY378" fmla="*/ 10172 h 1367447"/>
                <a:gd name="csX379" fmla="*/ 805412 w 1574146"/>
                <a:gd name="csY379" fmla="*/ 0 h 13674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</a:cxnLst>
              <a:rect l="l" t="t" r="r" b="b"/>
              <a:pathLst>
                <a:path w="1574146" h="1367447">
                  <a:moveTo>
                    <a:pt x="326433" y="737254"/>
                  </a:moveTo>
                  <a:lnTo>
                    <a:pt x="333602" y="736587"/>
                  </a:lnTo>
                  <a:lnTo>
                    <a:pt x="345439" y="748928"/>
                  </a:lnTo>
                  <a:lnTo>
                    <a:pt x="345605" y="775776"/>
                  </a:lnTo>
                  <a:lnTo>
                    <a:pt x="357776" y="790452"/>
                  </a:lnTo>
                  <a:lnTo>
                    <a:pt x="353108" y="809629"/>
                  </a:lnTo>
                  <a:lnTo>
                    <a:pt x="340771" y="807962"/>
                  </a:lnTo>
                  <a:lnTo>
                    <a:pt x="342771" y="797289"/>
                  </a:lnTo>
                  <a:lnTo>
                    <a:pt x="320765" y="791285"/>
                  </a:lnTo>
                  <a:lnTo>
                    <a:pt x="326433" y="737254"/>
                  </a:lnTo>
                  <a:close/>
                  <a:moveTo>
                    <a:pt x="805412" y="0"/>
                  </a:moveTo>
                  <a:lnTo>
                    <a:pt x="818250" y="78044"/>
                  </a:lnTo>
                  <a:lnTo>
                    <a:pt x="833421" y="99890"/>
                  </a:lnTo>
                  <a:lnTo>
                    <a:pt x="846092" y="101892"/>
                  </a:lnTo>
                  <a:lnTo>
                    <a:pt x="855428" y="115566"/>
                  </a:lnTo>
                  <a:lnTo>
                    <a:pt x="845425" y="184439"/>
                  </a:lnTo>
                  <a:lnTo>
                    <a:pt x="857262" y="231299"/>
                  </a:lnTo>
                  <a:lnTo>
                    <a:pt x="873767" y="252311"/>
                  </a:lnTo>
                  <a:lnTo>
                    <a:pt x="895440" y="299671"/>
                  </a:lnTo>
                  <a:lnTo>
                    <a:pt x="895940" y="319683"/>
                  </a:lnTo>
                  <a:lnTo>
                    <a:pt x="886104" y="373213"/>
                  </a:lnTo>
                  <a:lnTo>
                    <a:pt x="881602" y="382552"/>
                  </a:lnTo>
                  <a:lnTo>
                    <a:pt x="860096" y="399061"/>
                  </a:lnTo>
                  <a:lnTo>
                    <a:pt x="815082" y="410234"/>
                  </a:lnTo>
                  <a:lnTo>
                    <a:pt x="783906" y="431079"/>
                  </a:lnTo>
                  <a:lnTo>
                    <a:pt x="749562" y="421241"/>
                  </a:lnTo>
                  <a:lnTo>
                    <a:pt x="737225" y="436583"/>
                  </a:lnTo>
                  <a:lnTo>
                    <a:pt x="704382" y="437750"/>
                  </a:lnTo>
                  <a:lnTo>
                    <a:pt x="670371" y="456427"/>
                  </a:lnTo>
                  <a:lnTo>
                    <a:pt x="661702" y="467434"/>
                  </a:lnTo>
                  <a:lnTo>
                    <a:pt x="667370" y="489446"/>
                  </a:lnTo>
                  <a:lnTo>
                    <a:pt x="634027" y="525133"/>
                  </a:lnTo>
                  <a:lnTo>
                    <a:pt x="630859" y="542643"/>
                  </a:lnTo>
                  <a:lnTo>
                    <a:pt x="641029" y="565657"/>
                  </a:lnTo>
                  <a:lnTo>
                    <a:pt x="656034" y="568491"/>
                  </a:lnTo>
                  <a:lnTo>
                    <a:pt x="665536" y="575829"/>
                  </a:lnTo>
                  <a:lnTo>
                    <a:pt x="697213" y="632695"/>
                  </a:lnTo>
                  <a:lnTo>
                    <a:pt x="701214" y="716743"/>
                  </a:lnTo>
                  <a:lnTo>
                    <a:pt x="733557" y="739422"/>
                  </a:lnTo>
                  <a:lnTo>
                    <a:pt x="781238" y="729584"/>
                  </a:lnTo>
                  <a:lnTo>
                    <a:pt x="807080" y="733753"/>
                  </a:lnTo>
                  <a:lnTo>
                    <a:pt x="837922" y="750095"/>
                  </a:lnTo>
                  <a:lnTo>
                    <a:pt x="856428" y="789618"/>
                  </a:lnTo>
                  <a:lnTo>
                    <a:pt x="904776" y="783781"/>
                  </a:lnTo>
                  <a:lnTo>
                    <a:pt x="912278" y="787617"/>
                  </a:lnTo>
                  <a:lnTo>
                    <a:pt x="929617" y="822970"/>
                  </a:lnTo>
                  <a:lnTo>
                    <a:pt x="956959" y="818634"/>
                  </a:lnTo>
                  <a:lnTo>
                    <a:pt x="982800" y="843815"/>
                  </a:lnTo>
                  <a:lnTo>
                    <a:pt x="1013476" y="843315"/>
                  </a:lnTo>
                  <a:lnTo>
                    <a:pt x="1029147" y="849485"/>
                  </a:lnTo>
                  <a:lnTo>
                    <a:pt x="1046153" y="899013"/>
                  </a:lnTo>
                  <a:lnTo>
                    <a:pt x="1062991" y="916524"/>
                  </a:lnTo>
                  <a:lnTo>
                    <a:pt x="1083497" y="924195"/>
                  </a:lnTo>
                  <a:lnTo>
                    <a:pt x="1107838" y="917858"/>
                  </a:lnTo>
                  <a:lnTo>
                    <a:pt x="1121175" y="940204"/>
                  </a:lnTo>
                  <a:lnTo>
                    <a:pt x="1132346" y="937202"/>
                  </a:lnTo>
                  <a:lnTo>
                    <a:pt x="1140015" y="914189"/>
                  </a:lnTo>
                  <a:lnTo>
                    <a:pt x="1139514" y="897846"/>
                  </a:lnTo>
                  <a:lnTo>
                    <a:pt x="1130011" y="870998"/>
                  </a:lnTo>
                  <a:lnTo>
                    <a:pt x="1132512" y="863326"/>
                  </a:lnTo>
                  <a:lnTo>
                    <a:pt x="1164188" y="856489"/>
                  </a:lnTo>
                  <a:lnTo>
                    <a:pt x="1188029" y="876334"/>
                  </a:lnTo>
                  <a:lnTo>
                    <a:pt x="1217705" y="863994"/>
                  </a:lnTo>
                  <a:lnTo>
                    <a:pt x="1255383" y="860325"/>
                  </a:lnTo>
                  <a:lnTo>
                    <a:pt x="1288393" y="884839"/>
                  </a:lnTo>
                  <a:lnTo>
                    <a:pt x="1322737" y="891009"/>
                  </a:lnTo>
                  <a:lnTo>
                    <a:pt x="1340909" y="917024"/>
                  </a:lnTo>
                  <a:lnTo>
                    <a:pt x="1370418" y="927196"/>
                  </a:lnTo>
                  <a:lnTo>
                    <a:pt x="1402928" y="927863"/>
                  </a:lnTo>
                  <a:lnTo>
                    <a:pt x="1429269" y="943539"/>
                  </a:lnTo>
                  <a:lnTo>
                    <a:pt x="1451943" y="971722"/>
                  </a:lnTo>
                  <a:lnTo>
                    <a:pt x="1483953" y="978726"/>
                  </a:lnTo>
                  <a:lnTo>
                    <a:pt x="1539970" y="1001405"/>
                  </a:lnTo>
                  <a:lnTo>
                    <a:pt x="1546639" y="1015247"/>
                  </a:lnTo>
                  <a:lnTo>
                    <a:pt x="1534468" y="1029421"/>
                  </a:lnTo>
                  <a:lnTo>
                    <a:pt x="1532968" y="1062607"/>
                  </a:lnTo>
                  <a:lnTo>
                    <a:pt x="1574147" y="1111969"/>
                  </a:lnTo>
                  <a:lnTo>
                    <a:pt x="1574147" y="1111969"/>
                  </a:lnTo>
                  <a:lnTo>
                    <a:pt x="1554141" y="1148823"/>
                  </a:lnTo>
                  <a:lnTo>
                    <a:pt x="1538469" y="1144654"/>
                  </a:lnTo>
                  <a:lnTo>
                    <a:pt x="1512628" y="1121141"/>
                  </a:lnTo>
                  <a:lnTo>
                    <a:pt x="1496957" y="1119640"/>
                  </a:lnTo>
                  <a:lnTo>
                    <a:pt x="1446108" y="1135982"/>
                  </a:lnTo>
                  <a:lnTo>
                    <a:pt x="1434604" y="1164665"/>
                  </a:lnTo>
                  <a:lnTo>
                    <a:pt x="1402261" y="1189179"/>
                  </a:lnTo>
                  <a:lnTo>
                    <a:pt x="1311400" y="1203354"/>
                  </a:lnTo>
                  <a:lnTo>
                    <a:pt x="1232543" y="1204855"/>
                  </a:lnTo>
                  <a:lnTo>
                    <a:pt x="1163855" y="1227535"/>
                  </a:lnTo>
                  <a:lnTo>
                    <a:pt x="1123510" y="1234038"/>
                  </a:lnTo>
                  <a:lnTo>
                    <a:pt x="1076662" y="1255217"/>
                  </a:lnTo>
                  <a:lnTo>
                    <a:pt x="1035816" y="1265223"/>
                  </a:lnTo>
                  <a:lnTo>
                    <a:pt x="1025313" y="1254717"/>
                  </a:lnTo>
                  <a:lnTo>
                    <a:pt x="1004140" y="1250214"/>
                  </a:lnTo>
                  <a:lnTo>
                    <a:pt x="996804" y="1240542"/>
                  </a:lnTo>
                  <a:lnTo>
                    <a:pt x="965461" y="1238708"/>
                  </a:lnTo>
                  <a:lnTo>
                    <a:pt x="947289" y="1219697"/>
                  </a:lnTo>
                  <a:lnTo>
                    <a:pt x="901775" y="1221198"/>
                  </a:lnTo>
                  <a:lnTo>
                    <a:pt x="872266" y="1233538"/>
                  </a:lnTo>
                  <a:lnTo>
                    <a:pt x="843757" y="1258886"/>
                  </a:lnTo>
                  <a:lnTo>
                    <a:pt x="832921" y="1285568"/>
                  </a:lnTo>
                  <a:lnTo>
                    <a:pt x="832087" y="1330260"/>
                  </a:lnTo>
                  <a:lnTo>
                    <a:pt x="803578" y="1361111"/>
                  </a:lnTo>
                  <a:lnTo>
                    <a:pt x="785073" y="1367448"/>
                  </a:lnTo>
                  <a:lnTo>
                    <a:pt x="774736" y="1361945"/>
                  </a:lnTo>
                  <a:lnTo>
                    <a:pt x="771902" y="1327925"/>
                  </a:lnTo>
                  <a:lnTo>
                    <a:pt x="753897" y="1318086"/>
                  </a:lnTo>
                  <a:lnTo>
                    <a:pt x="727722" y="1317753"/>
                  </a:lnTo>
                  <a:lnTo>
                    <a:pt x="716719" y="1303578"/>
                  </a:lnTo>
                  <a:lnTo>
                    <a:pt x="716719" y="1303578"/>
                  </a:lnTo>
                  <a:lnTo>
                    <a:pt x="718719" y="1296407"/>
                  </a:lnTo>
                  <a:lnTo>
                    <a:pt x="713384" y="1295073"/>
                  </a:lnTo>
                  <a:lnTo>
                    <a:pt x="711717" y="1288403"/>
                  </a:lnTo>
                  <a:lnTo>
                    <a:pt x="722387" y="1278230"/>
                  </a:lnTo>
                  <a:lnTo>
                    <a:pt x="721053" y="1264889"/>
                  </a:lnTo>
                  <a:lnTo>
                    <a:pt x="708049" y="1236873"/>
                  </a:lnTo>
                  <a:lnTo>
                    <a:pt x="698880" y="1229369"/>
                  </a:lnTo>
                  <a:lnTo>
                    <a:pt x="678207" y="1220364"/>
                  </a:lnTo>
                  <a:lnTo>
                    <a:pt x="650699" y="1227201"/>
                  </a:lnTo>
                  <a:lnTo>
                    <a:pt x="623023" y="1222365"/>
                  </a:lnTo>
                  <a:lnTo>
                    <a:pt x="600350" y="1198518"/>
                  </a:lnTo>
                  <a:lnTo>
                    <a:pt x="579844" y="1195183"/>
                  </a:lnTo>
                  <a:lnTo>
                    <a:pt x="578010" y="1182342"/>
                  </a:lnTo>
                  <a:lnTo>
                    <a:pt x="563172" y="1168167"/>
                  </a:lnTo>
                  <a:lnTo>
                    <a:pt x="542332" y="1163832"/>
                  </a:lnTo>
                  <a:lnTo>
                    <a:pt x="519158" y="1145821"/>
                  </a:lnTo>
                  <a:lnTo>
                    <a:pt x="496485" y="1144487"/>
                  </a:lnTo>
                  <a:lnTo>
                    <a:pt x="466809" y="1154326"/>
                  </a:lnTo>
                  <a:lnTo>
                    <a:pt x="450804" y="1166166"/>
                  </a:lnTo>
                  <a:lnTo>
                    <a:pt x="442802" y="1184177"/>
                  </a:lnTo>
                  <a:lnTo>
                    <a:pt x="438300" y="1182842"/>
                  </a:lnTo>
                  <a:lnTo>
                    <a:pt x="424129" y="1144154"/>
                  </a:lnTo>
                  <a:lnTo>
                    <a:pt x="428297" y="1121807"/>
                  </a:lnTo>
                  <a:lnTo>
                    <a:pt x="416294" y="1102296"/>
                  </a:lnTo>
                  <a:lnTo>
                    <a:pt x="418628" y="1096460"/>
                  </a:lnTo>
                  <a:lnTo>
                    <a:pt x="407124" y="1085620"/>
                  </a:lnTo>
                  <a:lnTo>
                    <a:pt x="409958" y="1073947"/>
                  </a:lnTo>
                  <a:lnTo>
                    <a:pt x="395121" y="1062107"/>
                  </a:lnTo>
                  <a:lnTo>
                    <a:pt x="387452" y="1061273"/>
                  </a:lnTo>
                  <a:lnTo>
                    <a:pt x="382950" y="1067443"/>
                  </a:lnTo>
                  <a:lnTo>
                    <a:pt x="369779" y="1058271"/>
                  </a:lnTo>
                  <a:lnTo>
                    <a:pt x="374448" y="1039427"/>
                  </a:lnTo>
                  <a:lnTo>
                    <a:pt x="381616" y="1041095"/>
                  </a:lnTo>
                  <a:lnTo>
                    <a:pt x="385951" y="1036759"/>
                  </a:lnTo>
                  <a:lnTo>
                    <a:pt x="363778" y="1017248"/>
                  </a:lnTo>
                  <a:lnTo>
                    <a:pt x="342605" y="1028254"/>
                  </a:lnTo>
                  <a:lnTo>
                    <a:pt x="297257" y="1027587"/>
                  </a:lnTo>
                  <a:lnTo>
                    <a:pt x="277918" y="1036425"/>
                  </a:lnTo>
                  <a:lnTo>
                    <a:pt x="271916" y="1089956"/>
                  </a:lnTo>
                  <a:lnTo>
                    <a:pt x="259579" y="1088789"/>
                  </a:lnTo>
                  <a:lnTo>
                    <a:pt x="265581" y="1113970"/>
                  </a:lnTo>
                  <a:lnTo>
                    <a:pt x="258746" y="1120807"/>
                  </a:lnTo>
                  <a:lnTo>
                    <a:pt x="250576" y="1120307"/>
                  </a:lnTo>
                  <a:lnTo>
                    <a:pt x="243074" y="1114637"/>
                  </a:lnTo>
                  <a:lnTo>
                    <a:pt x="244575" y="1101296"/>
                  </a:lnTo>
                  <a:lnTo>
                    <a:pt x="234572" y="1085954"/>
                  </a:lnTo>
                  <a:lnTo>
                    <a:pt x="229737" y="1085287"/>
                  </a:lnTo>
                  <a:lnTo>
                    <a:pt x="232237" y="1100295"/>
                  </a:lnTo>
                  <a:lnTo>
                    <a:pt x="227569" y="1108300"/>
                  </a:lnTo>
                  <a:lnTo>
                    <a:pt x="207897" y="1097961"/>
                  </a:lnTo>
                  <a:lnTo>
                    <a:pt x="194559" y="1065609"/>
                  </a:lnTo>
                  <a:lnTo>
                    <a:pt x="197227" y="1050934"/>
                  </a:lnTo>
                  <a:lnTo>
                    <a:pt x="184556" y="1054936"/>
                  </a:lnTo>
                  <a:lnTo>
                    <a:pt x="178221" y="1050934"/>
                  </a:lnTo>
                  <a:lnTo>
                    <a:pt x="179221" y="1040094"/>
                  </a:lnTo>
                  <a:lnTo>
                    <a:pt x="157715" y="1043263"/>
                  </a:lnTo>
                  <a:lnTo>
                    <a:pt x="160549" y="1033424"/>
                  </a:lnTo>
                  <a:lnTo>
                    <a:pt x="148379" y="1020917"/>
                  </a:lnTo>
                  <a:lnTo>
                    <a:pt x="132874" y="1016748"/>
                  </a:lnTo>
                  <a:lnTo>
                    <a:pt x="138376" y="1035758"/>
                  </a:lnTo>
                  <a:lnTo>
                    <a:pt x="110867" y="1015247"/>
                  </a:lnTo>
                  <a:lnTo>
                    <a:pt x="111201" y="1003573"/>
                  </a:lnTo>
                  <a:lnTo>
                    <a:pt x="119370" y="998070"/>
                  </a:lnTo>
                  <a:lnTo>
                    <a:pt x="112201" y="983562"/>
                  </a:lnTo>
                  <a:lnTo>
                    <a:pt x="103865" y="985730"/>
                  </a:lnTo>
                  <a:lnTo>
                    <a:pt x="108200" y="995902"/>
                  </a:lnTo>
                  <a:lnTo>
                    <a:pt x="94029" y="1012245"/>
                  </a:lnTo>
                  <a:lnTo>
                    <a:pt x="73689" y="1013579"/>
                  </a:lnTo>
                  <a:lnTo>
                    <a:pt x="54350" y="1001072"/>
                  </a:lnTo>
                  <a:lnTo>
                    <a:pt x="40679" y="980727"/>
                  </a:lnTo>
                  <a:lnTo>
                    <a:pt x="21340" y="975724"/>
                  </a:lnTo>
                  <a:lnTo>
                    <a:pt x="7002" y="981227"/>
                  </a:lnTo>
                  <a:lnTo>
                    <a:pt x="0" y="975224"/>
                  </a:lnTo>
                  <a:lnTo>
                    <a:pt x="2334" y="954212"/>
                  </a:lnTo>
                  <a:lnTo>
                    <a:pt x="9670" y="954379"/>
                  </a:lnTo>
                  <a:lnTo>
                    <a:pt x="14671" y="962216"/>
                  </a:lnTo>
                  <a:lnTo>
                    <a:pt x="29509" y="957547"/>
                  </a:lnTo>
                  <a:lnTo>
                    <a:pt x="36011" y="949376"/>
                  </a:lnTo>
                  <a:lnTo>
                    <a:pt x="35344" y="929698"/>
                  </a:lnTo>
                  <a:lnTo>
                    <a:pt x="50682" y="932199"/>
                  </a:lnTo>
                  <a:lnTo>
                    <a:pt x="38178" y="910854"/>
                  </a:lnTo>
                  <a:lnTo>
                    <a:pt x="37011" y="889508"/>
                  </a:lnTo>
                  <a:lnTo>
                    <a:pt x="49348" y="899847"/>
                  </a:lnTo>
                  <a:lnTo>
                    <a:pt x="64520" y="902349"/>
                  </a:lnTo>
                  <a:lnTo>
                    <a:pt x="58851" y="907018"/>
                  </a:lnTo>
                  <a:lnTo>
                    <a:pt x="60185" y="920859"/>
                  </a:lnTo>
                  <a:lnTo>
                    <a:pt x="74523" y="928197"/>
                  </a:lnTo>
                  <a:lnTo>
                    <a:pt x="78691" y="919358"/>
                  </a:lnTo>
                  <a:lnTo>
                    <a:pt x="79858" y="932533"/>
                  </a:lnTo>
                  <a:lnTo>
                    <a:pt x="97696" y="942205"/>
                  </a:lnTo>
                  <a:lnTo>
                    <a:pt x="106366" y="936535"/>
                  </a:lnTo>
                  <a:lnTo>
                    <a:pt x="106199" y="903516"/>
                  </a:lnTo>
                  <a:lnTo>
                    <a:pt x="118703" y="920859"/>
                  </a:lnTo>
                  <a:lnTo>
                    <a:pt x="114535" y="929198"/>
                  </a:lnTo>
                  <a:lnTo>
                    <a:pt x="118536" y="928530"/>
                  </a:lnTo>
                  <a:lnTo>
                    <a:pt x="140043" y="908686"/>
                  </a:lnTo>
                  <a:lnTo>
                    <a:pt x="152046" y="906851"/>
                  </a:lnTo>
                  <a:lnTo>
                    <a:pt x="166384" y="885506"/>
                  </a:lnTo>
                  <a:lnTo>
                    <a:pt x="174220" y="881837"/>
                  </a:lnTo>
                  <a:lnTo>
                    <a:pt x="167718" y="873166"/>
                  </a:lnTo>
                  <a:lnTo>
                    <a:pt x="166384" y="854488"/>
                  </a:lnTo>
                  <a:lnTo>
                    <a:pt x="157715" y="852654"/>
                  </a:lnTo>
                  <a:lnTo>
                    <a:pt x="159882" y="845650"/>
                  </a:lnTo>
                  <a:lnTo>
                    <a:pt x="153047" y="842981"/>
                  </a:lnTo>
                  <a:lnTo>
                    <a:pt x="152380" y="836645"/>
                  </a:lnTo>
                  <a:lnTo>
                    <a:pt x="164884" y="837812"/>
                  </a:lnTo>
                  <a:lnTo>
                    <a:pt x="179555" y="860658"/>
                  </a:lnTo>
                  <a:lnTo>
                    <a:pt x="188558" y="856489"/>
                  </a:lnTo>
                  <a:lnTo>
                    <a:pt x="197727" y="836478"/>
                  </a:lnTo>
                  <a:lnTo>
                    <a:pt x="183056" y="819635"/>
                  </a:lnTo>
                  <a:lnTo>
                    <a:pt x="141543" y="793286"/>
                  </a:lnTo>
                  <a:lnTo>
                    <a:pt x="130707" y="794787"/>
                  </a:lnTo>
                  <a:lnTo>
                    <a:pt x="125872" y="810463"/>
                  </a:lnTo>
                  <a:lnTo>
                    <a:pt x="116702" y="820635"/>
                  </a:lnTo>
                  <a:lnTo>
                    <a:pt x="111867" y="819468"/>
                  </a:lnTo>
                  <a:lnTo>
                    <a:pt x="110534" y="805794"/>
                  </a:lnTo>
                  <a:lnTo>
                    <a:pt x="125372" y="779445"/>
                  </a:lnTo>
                  <a:lnTo>
                    <a:pt x="104532" y="756099"/>
                  </a:lnTo>
                  <a:lnTo>
                    <a:pt x="104699" y="745426"/>
                  </a:lnTo>
                  <a:lnTo>
                    <a:pt x="90194" y="711907"/>
                  </a:lnTo>
                  <a:lnTo>
                    <a:pt x="85359" y="650705"/>
                  </a:lnTo>
                  <a:lnTo>
                    <a:pt x="90528" y="634362"/>
                  </a:lnTo>
                  <a:lnTo>
                    <a:pt x="116536" y="626858"/>
                  </a:lnTo>
                  <a:lnTo>
                    <a:pt x="129373" y="616352"/>
                  </a:lnTo>
                  <a:lnTo>
                    <a:pt x="146878" y="622189"/>
                  </a:lnTo>
                  <a:lnTo>
                    <a:pt x="167218" y="621021"/>
                  </a:lnTo>
                  <a:lnTo>
                    <a:pt x="196393" y="644701"/>
                  </a:lnTo>
                  <a:lnTo>
                    <a:pt x="202062" y="642200"/>
                  </a:lnTo>
                  <a:lnTo>
                    <a:pt x="206396" y="647870"/>
                  </a:lnTo>
                  <a:lnTo>
                    <a:pt x="201895" y="652373"/>
                  </a:lnTo>
                  <a:lnTo>
                    <a:pt x="223902" y="685558"/>
                  </a:lnTo>
                  <a:lnTo>
                    <a:pt x="229903" y="685058"/>
                  </a:lnTo>
                  <a:lnTo>
                    <a:pt x="235405" y="721579"/>
                  </a:lnTo>
                  <a:lnTo>
                    <a:pt x="266081" y="747927"/>
                  </a:lnTo>
                  <a:lnTo>
                    <a:pt x="273583" y="746260"/>
                  </a:lnTo>
                  <a:lnTo>
                    <a:pt x="283920" y="801958"/>
                  </a:lnTo>
                  <a:lnTo>
                    <a:pt x="277251" y="806127"/>
                  </a:lnTo>
                  <a:lnTo>
                    <a:pt x="268915" y="797622"/>
                  </a:lnTo>
                  <a:lnTo>
                    <a:pt x="247075" y="800290"/>
                  </a:lnTo>
                  <a:lnTo>
                    <a:pt x="249076" y="808962"/>
                  </a:lnTo>
                  <a:lnTo>
                    <a:pt x="257579" y="809963"/>
                  </a:lnTo>
                  <a:lnTo>
                    <a:pt x="259079" y="816466"/>
                  </a:lnTo>
                  <a:lnTo>
                    <a:pt x="255578" y="832142"/>
                  </a:lnTo>
                  <a:lnTo>
                    <a:pt x="244741" y="839313"/>
                  </a:lnTo>
                  <a:lnTo>
                    <a:pt x="255911" y="847317"/>
                  </a:lnTo>
                  <a:lnTo>
                    <a:pt x="263414" y="842481"/>
                  </a:lnTo>
                  <a:lnTo>
                    <a:pt x="267582" y="846984"/>
                  </a:lnTo>
                  <a:lnTo>
                    <a:pt x="277085" y="877835"/>
                  </a:lnTo>
                  <a:lnTo>
                    <a:pt x="286754" y="886006"/>
                  </a:lnTo>
                  <a:lnTo>
                    <a:pt x="287088" y="914356"/>
                  </a:lnTo>
                  <a:lnTo>
                    <a:pt x="307761" y="940204"/>
                  </a:lnTo>
                  <a:lnTo>
                    <a:pt x="320098" y="939370"/>
                  </a:lnTo>
                  <a:lnTo>
                    <a:pt x="327600" y="933033"/>
                  </a:lnTo>
                  <a:lnTo>
                    <a:pt x="312595" y="894344"/>
                  </a:lnTo>
                  <a:lnTo>
                    <a:pt x="308261" y="867662"/>
                  </a:lnTo>
                  <a:lnTo>
                    <a:pt x="314429" y="861159"/>
                  </a:lnTo>
                  <a:lnTo>
                    <a:pt x="314763" y="848652"/>
                  </a:lnTo>
                  <a:lnTo>
                    <a:pt x="328100" y="835311"/>
                  </a:lnTo>
                  <a:lnTo>
                    <a:pt x="349107" y="835311"/>
                  </a:lnTo>
                  <a:lnTo>
                    <a:pt x="352107" y="842315"/>
                  </a:lnTo>
                  <a:lnTo>
                    <a:pt x="348440" y="848652"/>
                  </a:lnTo>
                  <a:lnTo>
                    <a:pt x="369613" y="890008"/>
                  </a:lnTo>
                  <a:lnTo>
                    <a:pt x="394454" y="900181"/>
                  </a:lnTo>
                  <a:lnTo>
                    <a:pt x="417794" y="886840"/>
                  </a:lnTo>
                  <a:lnTo>
                    <a:pt x="487816" y="875333"/>
                  </a:lnTo>
                  <a:lnTo>
                    <a:pt x="547667" y="849318"/>
                  </a:lnTo>
                  <a:lnTo>
                    <a:pt x="572175" y="848985"/>
                  </a:lnTo>
                  <a:lnTo>
                    <a:pt x="582678" y="861659"/>
                  </a:lnTo>
                  <a:lnTo>
                    <a:pt x="591514" y="863827"/>
                  </a:lnTo>
                  <a:lnTo>
                    <a:pt x="614187" y="853154"/>
                  </a:lnTo>
                  <a:lnTo>
                    <a:pt x="630192" y="825138"/>
                  </a:lnTo>
                  <a:lnTo>
                    <a:pt x="648865" y="825472"/>
                  </a:lnTo>
                  <a:lnTo>
                    <a:pt x="641196" y="803125"/>
                  </a:lnTo>
                  <a:lnTo>
                    <a:pt x="623690" y="805127"/>
                  </a:lnTo>
                  <a:lnTo>
                    <a:pt x="609019" y="818968"/>
                  </a:lnTo>
                  <a:lnTo>
                    <a:pt x="585845" y="803125"/>
                  </a:lnTo>
                  <a:lnTo>
                    <a:pt x="573342" y="807962"/>
                  </a:lnTo>
                  <a:lnTo>
                    <a:pt x="563005" y="804626"/>
                  </a:lnTo>
                  <a:lnTo>
                    <a:pt x="540498" y="807461"/>
                  </a:lnTo>
                  <a:lnTo>
                    <a:pt x="510489" y="819301"/>
                  </a:lnTo>
                  <a:lnTo>
                    <a:pt x="499319" y="829140"/>
                  </a:lnTo>
                  <a:lnTo>
                    <a:pt x="478813" y="805460"/>
                  </a:lnTo>
                  <a:lnTo>
                    <a:pt x="469310" y="786116"/>
                  </a:lnTo>
                  <a:lnTo>
                    <a:pt x="452638" y="770440"/>
                  </a:lnTo>
                  <a:lnTo>
                    <a:pt x="448303" y="758600"/>
                  </a:lnTo>
                  <a:lnTo>
                    <a:pt x="452138" y="743425"/>
                  </a:lnTo>
                  <a:lnTo>
                    <a:pt x="428131" y="736087"/>
                  </a:lnTo>
                  <a:lnTo>
                    <a:pt x="415293" y="723913"/>
                  </a:lnTo>
                  <a:lnTo>
                    <a:pt x="426630" y="715242"/>
                  </a:lnTo>
                  <a:lnTo>
                    <a:pt x="426964" y="707737"/>
                  </a:lnTo>
                  <a:lnTo>
                    <a:pt x="421295" y="702902"/>
                  </a:lnTo>
                  <a:lnTo>
                    <a:pt x="414960" y="705403"/>
                  </a:lnTo>
                  <a:lnTo>
                    <a:pt x="385284" y="673718"/>
                  </a:lnTo>
                  <a:lnTo>
                    <a:pt x="364611" y="672718"/>
                  </a:lnTo>
                  <a:lnTo>
                    <a:pt x="362110" y="661711"/>
                  </a:lnTo>
                  <a:lnTo>
                    <a:pt x="372614" y="655708"/>
                  </a:lnTo>
                  <a:lnTo>
                    <a:pt x="370280" y="651205"/>
                  </a:lnTo>
                  <a:lnTo>
                    <a:pt x="359443" y="656208"/>
                  </a:lnTo>
                  <a:lnTo>
                    <a:pt x="348273" y="645535"/>
                  </a:lnTo>
                  <a:lnTo>
                    <a:pt x="349607" y="628359"/>
                  </a:lnTo>
                  <a:lnTo>
                    <a:pt x="362110" y="624690"/>
                  </a:lnTo>
                  <a:lnTo>
                    <a:pt x="347940" y="610682"/>
                  </a:lnTo>
                  <a:lnTo>
                    <a:pt x="345272" y="599176"/>
                  </a:lnTo>
                  <a:lnTo>
                    <a:pt x="343438" y="575162"/>
                  </a:lnTo>
                  <a:lnTo>
                    <a:pt x="351774" y="561654"/>
                  </a:lnTo>
                  <a:lnTo>
                    <a:pt x="365278" y="563655"/>
                  </a:lnTo>
                  <a:lnTo>
                    <a:pt x="401956" y="552482"/>
                  </a:lnTo>
                  <a:lnTo>
                    <a:pt x="413293" y="543977"/>
                  </a:lnTo>
                  <a:lnTo>
                    <a:pt x="418461" y="560820"/>
                  </a:lnTo>
                  <a:lnTo>
                    <a:pt x="432132" y="551649"/>
                  </a:lnTo>
                  <a:lnTo>
                    <a:pt x="446970" y="567824"/>
                  </a:lnTo>
                  <a:lnTo>
                    <a:pt x="458473" y="568158"/>
                  </a:lnTo>
                  <a:lnTo>
                    <a:pt x="466809" y="539808"/>
                  </a:lnTo>
                  <a:lnTo>
                    <a:pt x="482314" y="548813"/>
                  </a:lnTo>
                  <a:lnTo>
                    <a:pt x="488983" y="540976"/>
                  </a:lnTo>
                  <a:lnTo>
                    <a:pt x="460307" y="500786"/>
                  </a:lnTo>
                  <a:lnTo>
                    <a:pt x="457306" y="488446"/>
                  </a:lnTo>
                  <a:lnTo>
                    <a:pt x="471644" y="494949"/>
                  </a:lnTo>
                  <a:lnTo>
                    <a:pt x="492150" y="478607"/>
                  </a:lnTo>
                  <a:lnTo>
                    <a:pt x="490983" y="497951"/>
                  </a:lnTo>
                  <a:lnTo>
                    <a:pt x="496151" y="506289"/>
                  </a:lnTo>
                  <a:lnTo>
                    <a:pt x="513323" y="504288"/>
                  </a:lnTo>
                  <a:lnTo>
                    <a:pt x="519659" y="489113"/>
                  </a:lnTo>
                  <a:lnTo>
                    <a:pt x="504487" y="481275"/>
                  </a:lnTo>
                  <a:lnTo>
                    <a:pt x="510489" y="468768"/>
                  </a:lnTo>
                  <a:lnTo>
                    <a:pt x="549668" y="447923"/>
                  </a:lnTo>
                  <a:lnTo>
                    <a:pt x="547167" y="461931"/>
                  </a:lnTo>
                  <a:lnTo>
                    <a:pt x="555670" y="463265"/>
                  </a:lnTo>
                  <a:lnTo>
                    <a:pt x="562505" y="451258"/>
                  </a:lnTo>
                  <a:lnTo>
                    <a:pt x="571341" y="453592"/>
                  </a:lnTo>
                  <a:lnTo>
                    <a:pt x="574675" y="449256"/>
                  </a:lnTo>
                  <a:lnTo>
                    <a:pt x="571508" y="432414"/>
                  </a:lnTo>
                  <a:lnTo>
                    <a:pt x="557003" y="426910"/>
                  </a:lnTo>
                  <a:lnTo>
                    <a:pt x="571008" y="410568"/>
                  </a:lnTo>
                  <a:lnTo>
                    <a:pt x="568007" y="395059"/>
                  </a:lnTo>
                  <a:lnTo>
                    <a:pt x="561671" y="387888"/>
                  </a:lnTo>
                  <a:lnTo>
                    <a:pt x="549834" y="390390"/>
                  </a:lnTo>
                  <a:lnTo>
                    <a:pt x="549834" y="397394"/>
                  </a:lnTo>
                  <a:lnTo>
                    <a:pt x="539331" y="402563"/>
                  </a:lnTo>
                  <a:lnTo>
                    <a:pt x="544166" y="412069"/>
                  </a:lnTo>
                  <a:lnTo>
                    <a:pt x="539164" y="413069"/>
                  </a:lnTo>
                  <a:lnTo>
                    <a:pt x="521659" y="407233"/>
                  </a:lnTo>
                  <a:lnTo>
                    <a:pt x="499486" y="388555"/>
                  </a:lnTo>
                  <a:lnTo>
                    <a:pt x="476645" y="387555"/>
                  </a:lnTo>
                  <a:lnTo>
                    <a:pt x="439634" y="406899"/>
                  </a:lnTo>
                  <a:lnTo>
                    <a:pt x="431965" y="403397"/>
                  </a:lnTo>
                  <a:lnTo>
                    <a:pt x="427464" y="392224"/>
                  </a:lnTo>
                  <a:lnTo>
                    <a:pt x="407958" y="389889"/>
                  </a:lnTo>
                  <a:lnTo>
                    <a:pt x="402956" y="378550"/>
                  </a:lnTo>
                  <a:lnTo>
                    <a:pt x="393787" y="376715"/>
                  </a:lnTo>
                  <a:lnTo>
                    <a:pt x="390953" y="347198"/>
                  </a:lnTo>
                  <a:lnTo>
                    <a:pt x="398622" y="321017"/>
                  </a:lnTo>
                  <a:lnTo>
                    <a:pt x="392453" y="320350"/>
                  </a:lnTo>
                  <a:lnTo>
                    <a:pt x="392787" y="305841"/>
                  </a:lnTo>
                  <a:lnTo>
                    <a:pt x="449971" y="276658"/>
                  </a:lnTo>
                  <a:lnTo>
                    <a:pt x="453472" y="267319"/>
                  </a:lnTo>
                  <a:lnTo>
                    <a:pt x="445636" y="246807"/>
                  </a:lnTo>
                  <a:lnTo>
                    <a:pt x="419128" y="210287"/>
                  </a:lnTo>
                  <a:lnTo>
                    <a:pt x="399622" y="194444"/>
                  </a:lnTo>
                  <a:lnTo>
                    <a:pt x="370446" y="188441"/>
                  </a:lnTo>
                  <a:lnTo>
                    <a:pt x="370446" y="188441"/>
                  </a:lnTo>
                  <a:lnTo>
                    <a:pt x="414460" y="127406"/>
                  </a:lnTo>
                  <a:lnTo>
                    <a:pt x="447136" y="125572"/>
                  </a:lnTo>
                  <a:lnTo>
                    <a:pt x="476645" y="98890"/>
                  </a:lnTo>
                  <a:lnTo>
                    <a:pt x="530162" y="90051"/>
                  </a:lnTo>
                  <a:lnTo>
                    <a:pt x="582845" y="30017"/>
                  </a:lnTo>
                  <a:lnTo>
                    <a:pt x="607852" y="25681"/>
                  </a:lnTo>
                  <a:lnTo>
                    <a:pt x="642863" y="11673"/>
                  </a:lnTo>
                  <a:lnTo>
                    <a:pt x="695879" y="27349"/>
                  </a:lnTo>
                  <a:lnTo>
                    <a:pt x="745227" y="10172"/>
                  </a:lnTo>
                  <a:lnTo>
                    <a:pt x="80541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2" name="Serbest Form 51">
              <a:extLst>
                <a:ext uri="{FF2B5EF4-FFF2-40B4-BE49-F238E27FC236}">
                  <a16:creationId xmlns:a16="http://schemas.microsoft.com/office/drawing/2014/main" id="{17D5C368-E872-FE9A-2EE5-2BACBCE89C19}"/>
                </a:ext>
              </a:extLst>
            </p:cNvPr>
            <p:cNvSpPr/>
            <p:nvPr/>
          </p:nvSpPr>
          <p:spPr>
            <a:xfrm>
              <a:off x="9820119" y="5880625"/>
              <a:ext cx="1056488" cy="1210024"/>
            </a:xfrm>
            <a:custGeom>
              <a:avLst/>
              <a:gdLst>
                <a:gd name="csX0" fmla="*/ 389952 w 1056488"/>
                <a:gd name="csY0" fmla="*/ 34186 h 1210024"/>
                <a:gd name="csX1" fmla="*/ 511489 w 1056488"/>
                <a:gd name="csY1" fmla="*/ 3669 h 1210024"/>
                <a:gd name="csX2" fmla="*/ 548000 w 1056488"/>
                <a:gd name="csY2" fmla="*/ 0 h 1210024"/>
                <a:gd name="csX3" fmla="*/ 662368 w 1056488"/>
                <a:gd name="csY3" fmla="*/ 21512 h 1210024"/>
                <a:gd name="csX4" fmla="*/ 735891 w 1056488"/>
                <a:gd name="csY4" fmla="*/ 15342 h 1210024"/>
                <a:gd name="csX5" fmla="*/ 747728 w 1056488"/>
                <a:gd name="csY5" fmla="*/ 20678 h 1210024"/>
                <a:gd name="csX6" fmla="*/ 753730 w 1056488"/>
                <a:gd name="csY6" fmla="*/ 29850 h 1210024"/>
                <a:gd name="csX7" fmla="*/ 753730 w 1056488"/>
                <a:gd name="csY7" fmla="*/ 29850 h 1210024"/>
                <a:gd name="csX8" fmla="*/ 749062 w 1056488"/>
                <a:gd name="csY8" fmla="*/ 47527 h 1210024"/>
                <a:gd name="csX9" fmla="*/ 720386 w 1056488"/>
                <a:gd name="csY9" fmla="*/ 82047 h 1210024"/>
                <a:gd name="csX10" fmla="*/ 716885 w 1056488"/>
                <a:gd name="csY10" fmla="*/ 100724 h 1210024"/>
                <a:gd name="csX11" fmla="*/ 721053 w 1056488"/>
                <a:gd name="csY11" fmla="*/ 114065 h 1210024"/>
                <a:gd name="csX12" fmla="*/ 749395 w 1056488"/>
                <a:gd name="csY12" fmla="*/ 133910 h 1210024"/>
                <a:gd name="csX13" fmla="*/ 807913 w 1056488"/>
                <a:gd name="csY13" fmla="*/ 152087 h 1210024"/>
                <a:gd name="csX14" fmla="*/ 817082 w 1056488"/>
                <a:gd name="csY14" fmla="*/ 167262 h 1210024"/>
                <a:gd name="csX15" fmla="*/ 834421 w 1056488"/>
                <a:gd name="csY15" fmla="*/ 160759 h 1210024"/>
                <a:gd name="csX16" fmla="*/ 857095 w 1056488"/>
                <a:gd name="csY16" fmla="*/ 167762 h 1210024"/>
                <a:gd name="csX17" fmla="*/ 873100 w 1056488"/>
                <a:gd name="csY17" fmla="*/ 161425 h 1210024"/>
                <a:gd name="csX18" fmla="*/ 886104 w 1056488"/>
                <a:gd name="csY18" fmla="*/ 176267 h 1210024"/>
                <a:gd name="csX19" fmla="*/ 944955 w 1056488"/>
                <a:gd name="csY19" fmla="*/ 217958 h 1210024"/>
                <a:gd name="csX20" fmla="*/ 969462 w 1056488"/>
                <a:gd name="csY20" fmla="*/ 226296 h 1210024"/>
                <a:gd name="csX21" fmla="*/ 1006641 w 1056488"/>
                <a:gd name="csY21" fmla="*/ 229631 h 1210024"/>
                <a:gd name="csX22" fmla="*/ 1011309 w 1056488"/>
                <a:gd name="csY22" fmla="*/ 239137 h 1210024"/>
                <a:gd name="csX23" fmla="*/ 996304 w 1056488"/>
                <a:gd name="csY23" fmla="*/ 268654 h 1210024"/>
                <a:gd name="csX24" fmla="*/ 996471 w 1056488"/>
                <a:gd name="csY24" fmla="*/ 306008 h 1210024"/>
                <a:gd name="csX25" fmla="*/ 1003139 w 1056488"/>
                <a:gd name="csY25" fmla="*/ 311178 h 1210024"/>
                <a:gd name="csX26" fmla="*/ 1036483 w 1056488"/>
                <a:gd name="csY26" fmla="*/ 309343 h 1210024"/>
                <a:gd name="csX27" fmla="*/ 1052321 w 1056488"/>
                <a:gd name="csY27" fmla="*/ 314013 h 1210024"/>
                <a:gd name="csX28" fmla="*/ 1056489 w 1056488"/>
                <a:gd name="csY28" fmla="*/ 337193 h 1210024"/>
                <a:gd name="csX29" fmla="*/ 1053655 w 1056488"/>
                <a:gd name="csY29" fmla="*/ 352701 h 1210024"/>
                <a:gd name="csX30" fmla="*/ 1019644 w 1056488"/>
                <a:gd name="csY30" fmla="*/ 406232 h 1210024"/>
                <a:gd name="csX31" fmla="*/ 1006307 w 1056488"/>
                <a:gd name="csY31" fmla="*/ 422241 h 1210024"/>
                <a:gd name="csX32" fmla="*/ 941120 w 1056488"/>
                <a:gd name="csY32" fmla="*/ 475272 h 1210024"/>
                <a:gd name="csX33" fmla="*/ 940954 w 1056488"/>
                <a:gd name="csY33" fmla="*/ 482276 h 1210024"/>
                <a:gd name="csX34" fmla="*/ 950456 w 1056488"/>
                <a:gd name="csY34" fmla="*/ 492448 h 1210024"/>
                <a:gd name="csX35" fmla="*/ 951623 w 1056488"/>
                <a:gd name="csY35" fmla="*/ 529136 h 1210024"/>
                <a:gd name="csX36" fmla="*/ 976131 w 1056488"/>
                <a:gd name="csY36" fmla="*/ 544645 h 1210024"/>
                <a:gd name="csX37" fmla="*/ 976131 w 1056488"/>
                <a:gd name="csY37" fmla="*/ 544645 h 1210024"/>
                <a:gd name="csX38" fmla="*/ 951790 w 1056488"/>
                <a:gd name="csY38" fmla="*/ 588503 h 1210024"/>
                <a:gd name="csX39" fmla="*/ 940620 w 1056488"/>
                <a:gd name="csY39" fmla="*/ 598008 h 1210024"/>
                <a:gd name="csX40" fmla="*/ 914946 w 1056488"/>
                <a:gd name="csY40" fmla="*/ 605846 h 1210024"/>
                <a:gd name="csX41" fmla="*/ 897107 w 1056488"/>
                <a:gd name="csY41" fmla="*/ 619687 h 1210024"/>
                <a:gd name="csX42" fmla="*/ 903776 w 1056488"/>
                <a:gd name="csY42" fmla="*/ 640199 h 1210024"/>
                <a:gd name="csX43" fmla="*/ 899608 w 1056488"/>
                <a:gd name="csY43" fmla="*/ 696064 h 1210024"/>
                <a:gd name="csX44" fmla="*/ 871265 w 1056488"/>
                <a:gd name="csY44" fmla="*/ 720412 h 1210024"/>
                <a:gd name="csX45" fmla="*/ 856928 w 1056488"/>
                <a:gd name="csY45" fmla="*/ 740590 h 1210024"/>
                <a:gd name="csX46" fmla="*/ 849592 w 1056488"/>
                <a:gd name="csY46" fmla="*/ 768105 h 1210024"/>
                <a:gd name="csX47" fmla="*/ 852427 w 1056488"/>
                <a:gd name="csY47" fmla="*/ 792786 h 1210024"/>
                <a:gd name="csX48" fmla="*/ 842757 w 1056488"/>
                <a:gd name="csY48" fmla="*/ 804293 h 1210024"/>
                <a:gd name="csX49" fmla="*/ 843257 w 1056488"/>
                <a:gd name="csY49" fmla="*/ 813631 h 1210024"/>
                <a:gd name="csX50" fmla="*/ 830086 w 1056488"/>
                <a:gd name="csY50" fmla="*/ 825638 h 1210024"/>
                <a:gd name="csX51" fmla="*/ 839423 w 1056488"/>
                <a:gd name="csY51" fmla="*/ 840480 h 1210024"/>
                <a:gd name="csX52" fmla="*/ 841423 w 1056488"/>
                <a:gd name="csY52" fmla="*/ 858324 h 1210024"/>
                <a:gd name="csX53" fmla="*/ 859596 w 1056488"/>
                <a:gd name="csY53" fmla="*/ 857657 h 1210024"/>
                <a:gd name="csX54" fmla="*/ 881936 w 1056488"/>
                <a:gd name="csY54" fmla="*/ 865995 h 1210024"/>
                <a:gd name="csX55" fmla="*/ 906776 w 1056488"/>
                <a:gd name="csY55" fmla="*/ 865328 h 1210024"/>
                <a:gd name="csX56" fmla="*/ 912278 w 1056488"/>
                <a:gd name="csY56" fmla="*/ 893844 h 1210024"/>
                <a:gd name="csX57" fmla="*/ 930451 w 1056488"/>
                <a:gd name="csY57" fmla="*/ 926529 h 1210024"/>
                <a:gd name="csX58" fmla="*/ 930451 w 1056488"/>
                <a:gd name="csY58" fmla="*/ 926529 h 1210024"/>
                <a:gd name="csX59" fmla="*/ 917947 w 1056488"/>
                <a:gd name="csY59" fmla="*/ 942205 h 1210024"/>
                <a:gd name="csX60" fmla="*/ 910778 w 1056488"/>
                <a:gd name="csY60" fmla="*/ 986730 h 1210024"/>
                <a:gd name="csX61" fmla="*/ 892605 w 1056488"/>
                <a:gd name="csY61" fmla="*/ 1021083 h 1210024"/>
                <a:gd name="csX62" fmla="*/ 884770 w 1056488"/>
                <a:gd name="csY62" fmla="*/ 1026753 h 1210024"/>
                <a:gd name="csX63" fmla="*/ 864097 w 1056488"/>
                <a:gd name="csY63" fmla="*/ 1019416 h 1210024"/>
                <a:gd name="csX64" fmla="*/ 852093 w 1056488"/>
                <a:gd name="csY64" fmla="*/ 1024752 h 1210024"/>
                <a:gd name="csX65" fmla="*/ 860263 w 1056488"/>
                <a:gd name="csY65" fmla="*/ 1052268 h 1210024"/>
                <a:gd name="csX66" fmla="*/ 856095 w 1056488"/>
                <a:gd name="csY66" fmla="*/ 1062774 h 1210024"/>
                <a:gd name="csX67" fmla="*/ 761732 w 1056488"/>
                <a:gd name="csY67" fmla="*/ 1075615 h 1210024"/>
                <a:gd name="csX68" fmla="*/ 728389 w 1056488"/>
                <a:gd name="csY68" fmla="*/ 1071779 h 1210024"/>
                <a:gd name="csX69" fmla="*/ 690878 w 1056488"/>
                <a:gd name="csY69" fmla="*/ 1080784 h 1210024"/>
                <a:gd name="csX70" fmla="*/ 651699 w 1056488"/>
                <a:gd name="csY70" fmla="*/ 1120807 h 1210024"/>
                <a:gd name="csX71" fmla="*/ 612520 w 1056488"/>
                <a:gd name="csY71" fmla="*/ 1182009 h 1210024"/>
                <a:gd name="csX72" fmla="*/ 590013 w 1056488"/>
                <a:gd name="csY72" fmla="*/ 1186678 h 1210024"/>
                <a:gd name="csX73" fmla="*/ 564005 w 1056488"/>
                <a:gd name="csY73" fmla="*/ 1177173 h 1210024"/>
                <a:gd name="csX74" fmla="*/ 527328 w 1056488"/>
                <a:gd name="csY74" fmla="*/ 1146322 h 1210024"/>
                <a:gd name="csX75" fmla="*/ 512490 w 1056488"/>
                <a:gd name="csY75" fmla="*/ 1119306 h 1210024"/>
                <a:gd name="csX76" fmla="*/ 467142 w 1056488"/>
                <a:gd name="csY76" fmla="*/ 1098127 h 1210024"/>
                <a:gd name="csX77" fmla="*/ 448970 w 1056488"/>
                <a:gd name="csY77" fmla="*/ 1104798 h 1210024"/>
                <a:gd name="csX78" fmla="*/ 436466 w 1056488"/>
                <a:gd name="csY78" fmla="*/ 1134648 h 1210024"/>
                <a:gd name="csX79" fmla="*/ 406457 w 1056488"/>
                <a:gd name="csY79" fmla="*/ 1161497 h 1210024"/>
                <a:gd name="csX80" fmla="*/ 366612 w 1056488"/>
                <a:gd name="csY80" fmla="*/ 1176005 h 1210024"/>
                <a:gd name="csX81" fmla="*/ 355942 w 1056488"/>
                <a:gd name="csY81" fmla="*/ 1203854 h 1210024"/>
                <a:gd name="csX82" fmla="*/ 329267 w 1056488"/>
                <a:gd name="csY82" fmla="*/ 1204355 h 1210024"/>
                <a:gd name="csX83" fmla="*/ 313929 w 1056488"/>
                <a:gd name="csY83" fmla="*/ 1210024 h 1210024"/>
                <a:gd name="csX84" fmla="*/ 313929 w 1056488"/>
                <a:gd name="csY84" fmla="*/ 1210024 h 1210024"/>
                <a:gd name="csX85" fmla="*/ 322932 w 1056488"/>
                <a:gd name="csY85" fmla="*/ 1196517 h 1210024"/>
                <a:gd name="csX86" fmla="*/ 321098 w 1056488"/>
                <a:gd name="csY86" fmla="*/ 1166667 h 1210024"/>
                <a:gd name="csX87" fmla="*/ 293423 w 1056488"/>
                <a:gd name="csY87" fmla="*/ 1112135 h 1210024"/>
                <a:gd name="csX88" fmla="*/ 313429 w 1056488"/>
                <a:gd name="csY88" fmla="*/ 1068277 h 1210024"/>
                <a:gd name="csX89" fmla="*/ 312429 w 1056488"/>
                <a:gd name="csY89" fmla="*/ 1056103 h 1210024"/>
                <a:gd name="csX90" fmla="*/ 307427 w 1056488"/>
                <a:gd name="csY90" fmla="*/ 1052101 h 1210024"/>
                <a:gd name="csX91" fmla="*/ 287754 w 1056488"/>
                <a:gd name="csY91" fmla="*/ 1056270 h 1210024"/>
                <a:gd name="csX92" fmla="*/ 238573 w 1056488"/>
                <a:gd name="csY92" fmla="*/ 1049766 h 1210024"/>
                <a:gd name="csX93" fmla="*/ 193392 w 1056488"/>
                <a:gd name="csY93" fmla="*/ 1050600 h 1210024"/>
                <a:gd name="csX94" fmla="*/ 140210 w 1056488"/>
                <a:gd name="csY94" fmla="*/ 1062774 h 1210024"/>
                <a:gd name="csX95" fmla="*/ 134207 w 1056488"/>
                <a:gd name="csY95" fmla="*/ 1068277 h 1210024"/>
                <a:gd name="csX96" fmla="*/ 129206 w 1056488"/>
                <a:gd name="csY96" fmla="*/ 1064775 h 1210024"/>
                <a:gd name="csX97" fmla="*/ 121203 w 1056488"/>
                <a:gd name="csY97" fmla="*/ 1077115 h 1210024"/>
                <a:gd name="csX98" fmla="*/ 102031 w 1056488"/>
                <a:gd name="csY98" fmla="*/ 1079450 h 1210024"/>
                <a:gd name="csX99" fmla="*/ 88027 w 1056488"/>
                <a:gd name="csY99" fmla="*/ 1066609 h 1210024"/>
                <a:gd name="csX100" fmla="*/ 80024 w 1056488"/>
                <a:gd name="csY100" fmla="*/ 1072780 h 1210024"/>
                <a:gd name="csX101" fmla="*/ 68854 w 1056488"/>
                <a:gd name="csY101" fmla="*/ 1065942 h 1210024"/>
                <a:gd name="csX102" fmla="*/ 37178 w 1056488"/>
                <a:gd name="csY102" fmla="*/ 1075615 h 1210024"/>
                <a:gd name="csX103" fmla="*/ 27842 w 1056488"/>
                <a:gd name="csY103" fmla="*/ 1068110 h 1210024"/>
                <a:gd name="csX104" fmla="*/ 24674 w 1056488"/>
                <a:gd name="csY104" fmla="*/ 1022084 h 1210024"/>
                <a:gd name="csX105" fmla="*/ 17338 w 1056488"/>
                <a:gd name="csY105" fmla="*/ 1021917 h 1210024"/>
                <a:gd name="csX106" fmla="*/ 21840 w 1056488"/>
                <a:gd name="csY106" fmla="*/ 1007909 h 1210024"/>
                <a:gd name="csX107" fmla="*/ 18339 w 1056488"/>
                <a:gd name="csY107" fmla="*/ 1003907 h 1210024"/>
                <a:gd name="csX108" fmla="*/ 20673 w 1056488"/>
                <a:gd name="csY108" fmla="*/ 983895 h 1210024"/>
                <a:gd name="csX109" fmla="*/ 13504 w 1056488"/>
                <a:gd name="csY109" fmla="*/ 969054 h 1210024"/>
                <a:gd name="csX110" fmla="*/ 14838 w 1056488"/>
                <a:gd name="csY110" fmla="*/ 953044 h 1210024"/>
                <a:gd name="csX111" fmla="*/ 3501 w 1056488"/>
                <a:gd name="csY111" fmla="*/ 917524 h 1210024"/>
                <a:gd name="csX112" fmla="*/ 9669 w 1056488"/>
                <a:gd name="csY112" fmla="*/ 854321 h 1210024"/>
                <a:gd name="csX113" fmla="*/ 0 w 1056488"/>
                <a:gd name="csY113" fmla="*/ 818801 h 1210024"/>
                <a:gd name="csX114" fmla="*/ 9669 w 1056488"/>
                <a:gd name="csY114" fmla="*/ 791452 h 1210024"/>
                <a:gd name="csX115" fmla="*/ 19172 w 1056488"/>
                <a:gd name="csY115" fmla="*/ 779612 h 1210024"/>
                <a:gd name="csX116" fmla="*/ 19172 w 1056488"/>
                <a:gd name="csY116" fmla="*/ 779612 h 1210024"/>
                <a:gd name="csX117" fmla="*/ 67354 w 1056488"/>
                <a:gd name="csY117" fmla="*/ 731251 h 1210024"/>
                <a:gd name="csX118" fmla="*/ 83692 w 1056488"/>
                <a:gd name="csY118" fmla="*/ 696064 h 1210024"/>
                <a:gd name="csX119" fmla="*/ 86860 w 1056488"/>
                <a:gd name="csY119" fmla="*/ 671217 h 1210024"/>
                <a:gd name="csX120" fmla="*/ 79691 w 1056488"/>
                <a:gd name="csY120" fmla="*/ 636364 h 1210024"/>
                <a:gd name="csX121" fmla="*/ 49681 w 1056488"/>
                <a:gd name="csY121" fmla="*/ 598175 h 1210024"/>
                <a:gd name="csX122" fmla="*/ 45347 w 1056488"/>
                <a:gd name="csY122" fmla="*/ 580999 h 1210024"/>
                <a:gd name="csX123" fmla="*/ 58684 w 1056488"/>
                <a:gd name="csY123" fmla="*/ 557485 h 1210024"/>
                <a:gd name="csX124" fmla="*/ 88027 w 1056488"/>
                <a:gd name="csY124" fmla="*/ 531470 h 1210024"/>
                <a:gd name="csX125" fmla="*/ 92028 w 1056488"/>
                <a:gd name="csY125" fmla="*/ 514794 h 1210024"/>
                <a:gd name="csX126" fmla="*/ 76190 w 1056488"/>
                <a:gd name="csY126" fmla="*/ 501286 h 1210024"/>
                <a:gd name="csX127" fmla="*/ 41346 w 1056488"/>
                <a:gd name="csY127" fmla="*/ 495783 h 1210024"/>
                <a:gd name="csX128" fmla="*/ 38012 w 1056488"/>
                <a:gd name="csY128" fmla="*/ 486945 h 1210024"/>
                <a:gd name="csX129" fmla="*/ 47181 w 1056488"/>
                <a:gd name="csY129" fmla="*/ 473604 h 1210024"/>
                <a:gd name="csX130" fmla="*/ 72188 w 1056488"/>
                <a:gd name="csY130" fmla="*/ 453426 h 1210024"/>
                <a:gd name="csX131" fmla="*/ 86860 w 1056488"/>
                <a:gd name="csY131" fmla="*/ 428578 h 1210024"/>
                <a:gd name="csX132" fmla="*/ 102031 w 1056488"/>
                <a:gd name="csY132" fmla="*/ 391390 h 1210024"/>
                <a:gd name="csX133" fmla="*/ 121704 w 1056488"/>
                <a:gd name="csY133" fmla="*/ 302506 h 1210024"/>
                <a:gd name="csX134" fmla="*/ 138375 w 1056488"/>
                <a:gd name="csY134" fmla="*/ 280994 h 1210024"/>
                <a:gd name="csX135" fmla="*/ 138375 w 1056488"/>
                <a:gd name="csY135" fmla="*/ 280994 h 1210024"/>
                <a:gd name="csX136" fmla="*/ 230403 w 1056488"/>
                <a:gd name="csY136" fmla="*/ 237302 h 1210024"/>
                <a:gd name="csX137" fmla="*/ 298591 w 1056488"/>
                <a:gd name="csY137" fmla="*/ 219459 h 1210024"/>
                <a:gd name="csX138" fmla="*/ 331768 w 1056488"/>
                <a:gd name="csY138" fmla="*/ 199280 h 1210024"/>
                <a:gd name="csX139" fmla="*/ 350940 w 1056488"/>
                <a:gd name="csY139" fmla="*/ 143582 h 1210024"/>
                <a:gd name="csX140" fmla="*/ 358276 w 1056488"/>
                <a:gd name="csY140" fmla="*/ 84548 h 12100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</a:cxnLst>
              <a:rect l="l" t="t" r="r" b="b"/>
              <a:pathLst>
                <a:path w="1056488" h="1210024">
                  <a:moveTo>
                    <a:pt x="389952" y="34186"/>
                  </a:moveTo>
                  <a:lnTo>
                    <a:pt x="511489" y="3669"/>
                  </a:lnTo>
                  <a:lnTo>
                    <a:pt x="548000" y="0"/>
                  </a:lnTo>
                  <a:lnTo>
                    <a:pt x="662368" y="21512"/>
                  </a:lnTo>
                  <a:lnTo>
                    <a:pt x="735891" y="15342"/>
                  </a:lnTo>
                  <a:lnTo>
                    <a:pt x="747728" y="20678"/>
                  </a:lnTo>
                  <a:lnTo>
                    <a:pt x="753730" y="29850"/>
                  </a:lnTo>
                  <a:lnTo>
                    <a:pt x="753730" y="29850"/>
                  </a:lnTo>
                  <a:lnTo>
                    <a:pt x="749062" y="47527"/>
                  </a:lnTo>
                  <a:lnTo>
                    <a:pt x="720386" y="82047"/>
                  </a:lnTo>
                  <a:lnTo>
                    <a:pt x="716885" y="100724"/>
                  </a:lnTo>
                  <a:lnTo>
                    <a:pt x="721053" y="114065"/>
                  </a:lnTo>
                  <a:lnTo>
                    <a:pt x="749395" y="133910"/>
                  </a:lnTo>
                  <a:lnTo>
                    <a:pt x="807913" y="152087"/>
                  </a:lnTo>
                  <a:lnTo>
                    <a:pt x="817082" y="167262"/>
                  </a:lnTo>
                  <a:lnTo>
                    <a:pt x="834421" y="160759"/>
                  </a:lnTo>
                  <a:lnTo>
                    <a:pt x="857095" y="167762"/>
                  </a:lnTo>
                  <a:lnTo>
                    <a:pt x="873100" y="161425"/>
                  </a:lnTo>
                  <a:lnTo>
                    <a:pt x="886104" y="176267"/>
                  </a:lnTo>
                  <a:lnTo>
                    <a:pt x="944955" y="217958"/>
                  </a:lnTo>
                  <a:lnTo>
                    <a:pt x="969462" y="226296"/>
                  </a:lnTo>
                  <a:lnTo>
                    <a:pt x="1006641" y="229631"/>
                  </a:lnTo>
                  <a:lnTo>
                    <a:pt x="1011309" y="239137"/>
                  </a:lnTo>
                  <a:lnTo>
                    <a:pt x="996304" y="268654"/>
                  </a:lnTo>
                  <a:lnTo>
                    <a:pt x="996471" y="306008"/>
                  </a:lnTo>
                  <a:lnTo>
                    <a:pt x="1003139" y="311178"/>
                  </a:lnTo>
                  <a:lnTo>
                    <a:pt x="1036483" y="309343"/>
                  </a:lnTo>
                  <a:lnTo>
                    <a:pt x="1052321" y="314013"/>
                  </a:lnTo>
                  <a:lnTo>
                    <a:pt x="1056489" y="337193"/>
                  </a:lnTo>
                  <a:lnTo>
                    <a:pt x="1053655" y="352701"/>
                  </a:lnTo>
                  <a:lnTo>
                    <a:pt x="1019644" y="406232"/>
                  </a:lnTo>
                  <a:lnTo>
                    <a:pt x="1006307" y="422241"/>
                  </a:lnTo>
                  <a:lnTo>
                    <a:pt x="941120" y="475272"/>
                  </a:lnTo>
                  <a:lnTo>
                    <a:pt x="940954" y="482276"/>
                  </a:lnTo>
                  <a:lnTo>
                    <a:pt x="950456" y="492448"/>
                  </a:lnTo>
                  <a:lnTo>
                    <a:pt x="951623" y="529136"/>
                  </a:lnTo>
                  <a:lnTo>
                    <a:pt x="976131" y="544645"/>
                  </a:lnTo>
                  <a:lnTo>
                    <a:pt x="976131" y="544645"/>
                  </a:lnTo>
                  <a:lnTo>
                    <a:pt x="951790" y="588503"/>
                  </a:lnTo>
                  <a:lnTo>
                    <a:pt x="940620" y="598008"/>
                  </a:lnTo>
                  <a:lnTo>
                    <a:pt x="914946" y="605846"/>
                  </a:lnTo>
                  <a:lnTo>
                    <a:pt x="897107" y="619687"/>
                  </a:lnTo>
                  <a:lnTo>
                    <a:pt x="903776" y="640199"/>
                  </a:lnTo>
                  <a:lnTo>
                    <a:pt x="899608" y="696064"/>
                  </a:lnTo>
                  <a:lnTo>
                    <a:pt x="871265" y="720412"/>
                  </a:lnTo>
                  <a:lnTo>
                    <a:pt x="856928" y="740590"/>
                  </a:lnTo>
                  <a:lnTo>
                    <a:pt x="849592" y="768105"/>
                  </a:lnTo>
                  <a:lnTo>
                    <a:pt x="852427" y="792786"/>
                  </a:lnTo>
                  <a:lnTo>
                    <a:pt x="842757" y="804293"/>
                  </a:lnTo>
                  <a:lnTo>
                    <a:pt x="843257" y="813631"/>
                  </a:lnTo>
                  <a:lnTo>
                    <a:pt x="830086" y="825638"/>
                  </a:lnTo>
                  <a:lnTo>
                    <a:pt x="839423" y="840480"/>
                  </a:lnTo>
                  <a:lnTo>
                    <a:pt x="841423" y="858324"/>
                  </a:lnTo>
                  <a:lnTo>
                    <a:pt x="859596" y="857657"/>
                  </a:lnTo>
                  <a:lnTo>
                    <a:pt x="881936" y="865995"/>
                  </a:lnTo>
                  <a:lnTo>
                    <a:pt x="906776" y="865328"/>
                  </a:lnTo>
                  <a:lnTo>
                    <a:pt x="912278" y="893844"/>
                  </a:lnTo>
                  <a:lnTo>
                    <a:pt x="930451" y="926529"/>
                  </a:lnTo>
                  <a:lnTo>
                    <a:pt x="930451" y="926529"/>
                  </a:lnTo>
                  <a:lnTo>
                    <a:pt x="917947" y="942205"/>
                  </a:lnTo>
                  <a:lnTo>
                    <a:pt x="910778" y="986730"/>
                  </a:lnTo>
                  <a:lnTo>
                    <a:pt x="892605" y="1021083"/>
                  </a:lnTo>
                  <a:lnTo>
                    <a:pt x="884770" y="1026753"/>
                  </a:lnTo>
                  <a:lnTo>
                    <a:pt x="864097" y="1019416"/>
                  </a:lnTo>
                  <a:lnTo>
                    <a:pt x="852093" y="1024752"/>
                  </a:lnTo>
                  <a:lnTo>
                    <a:pt x="860263" y="1052268"/>
                  </a:lnTo>
                  <a:lnTo>
                    <a:pt x="856095" y="1062774"/>
                  </a:lnTo>
                  <a:lnTo>
                    <a:pt x="761732" y="1075615"/>
                  </a:lnTo>
                  <a:lnTo>
                    <a:pt x="728389" y="1071779"/>
                  </a:lnTo>
                  <a:lnTo>
                    <a:pt x="690878" y="1080784"/>
                  </a:lnTo>
                  <a:lnTo>
                    <a:pt x="651699" y="1120807"/>
                  </a:lnTo>
                  <a:lnTo>
                    <a:pt x="612520" y="1182009"/>
                  </a:lnTo>
                  <a:lnTo>
                    <a:pt x="590013" y="1186678"/>
                  </a:lnTo>
                  <a:lnTo>
                    <a:pt x="564005" y="1177173"/>
                  </a:lnTo>
                  <a:lnTo>
                    <a:pt x="527328" y="1146322"/>
                  </a:lnTo>
                  <a:lnTo>
                    <a:pt x="512490" y="1119306"/>
                  </a:lnTo>
                  <a:lnTo>
                    <a:pt x="467142" y="1098127"/>
                  </a:lnTo>
                  <a:lnTo>
                    <a:pt x="448970" y="1104798"/>
                  </a:lnTo>
                  <a:lnTo>
                    <a:pt x="436466" y="1134648"/>
                  </a:lnTo>
                  <a:lnTo>
                    <a:pt x="406457" y="1161497"/>
                  </a:lnTo>
                  <a:lnTo>
                    <a:pt x="366612" y="1176005"/>
                  </a:lnTo>
                  <a:lnTo>
                    <a:pt x="355942" y="1203854"/>
                  </a:lnTo>
                  <a:lnTo>
                    <a:pt x="329267" y="1204355"/>
                  </a:lnTo>
                  <a:lnTo>
                    <a:pt x="313929" y="1210024"/>
                  </a:lnTo>
                  <a:lnTo>
                    <a:pt x="313929" y="1210024"/>
                  </a:lnTo>
                  <a:lnTo>
                    <a:pt x="322932" y="1196517"/>
                  </a:lnTo>
                  <a:lnTo>
                    <a:pt x="321098" y="1166667"/>
                  </a:lnTo>
                  <a:lnTo>
                    <a:pt x="293423" y="1112135"/>
                  </a:lnTo>
                  <a:lnTo>
                    <a:pt x="313429" y="1068277"/>
                  </a:lnTo>
                  <a:lnTo>
                    <a:pt x="312429" y="1056103"/>
                  </a:lnTo>
                  <a:lnTo>
                    <a:pt x="307427" y="1052101"/>
                  </a:lnTo>
                  <a:lnTo>
                    <a:pt x="287754" y="1056270"/>
                  </a:lnTo>
                  <a:lnTo>
                    <a:pt x="238573" y="1049766"/>
                  </a:lnTo>
                  <a:lnTo>
                    <a:pt x="193392" y="1050600"/>
                  </a:lnTo>
                  <a:lnTo>
                    <a:pt x="140210" y="1062774"/>
                  </a:lnTo>
                  <a:lnTo>
                    <a:pt x="134207" y="1068277"/>
                  </a:lnTo>
                  <a:lnTo>
                    <a:pt x="129206" y="1064775"/>
                  </a:lnTo>
                  <a:lnTo>
                    <a:pt x="121203" y="1077115"/>
                  </a:lnTo>
                  <a:lnTo>
                    <a:pt x="102031" y="1079450"/>
                  </a:lnTo>
                  <a:lnTo>
                    <a:pt x="88027" y="1066609"/>
                  </a:lnTo>
                  <a:lnTo>
                    <a:pt x="80024" y="1072780"/>
                  </a:lnTo>
                  <a:lnTo>
                    <a:pt x="68854" y="1065942"/>
                  </a:lnTo>
                  <a:lnTo>
                    <a:pt x="37178" y="1075615"/>
                  </a:lnTo>
                  <a:lnTo>
                    <a:pt x="27842" y="1068110"/>
                  </a:lnTo>
                  <a:lnTo>
                    <a:pt x="24674" y="1022084"/>
                  </a:lnTo>
                  <a:lnTo>
                    <a:pt x="17338" y="1021917"/>
                  </a:lnTo>
                  <a:lnTo>
                    <a:pt x="21840" y="1007909"/>
                  </a:lnTo>
                  <a:lnTo>
                    <a:pt x="18339" y="1003907"/>
                  </a:lnTo>
                  <a:lnTo>
                    <a:pt x="20673" y="983895"/>
                  </a:lnTo>
                  <a:lnTo>
                    <a:pt x="13504" y="969054"/>
                  </a:lnTo>
                  <a:lnTo>
                    <a:pt x="14838" y="953044"/>
                  </a:lnTo>
                  <a:lnTo>
                    <a:pt x="3501" y="917524"/>
                  </a:lnTo>
                  <a:lnTo>
                    <a:pt x="9669" y="854321"/>
                  </a:lnTo>
                  <a:lnTo>
                    <a:pt x="0" y="818801"/>
                  </a:lnTo>
                  <a:lnTo>
                    <a:pt x="9669" y="791452"/>
                  </a:lnTo>
                  <a:lnTo>
                    <a:pt x="19172" y="779612"/>
                  </a:lnTo>
                  <a:lnTo>
                    <a:pt x="19172" y="779612"/>
                  </a:lnTo>
                  <a:lnTo>
                    <a:pt x="67354" y="731251"/>
                  </a:lnTo>
                  <a:lnTo>
                    <a:pt x="83692" y="696064"/>
                  </a:lnTo>
                  <a:lnTo>
                    <a:pt x="86860" y="671217"/>
                  </a:lnTo>
                  <a:lnTo>
                    <a:pt x="79691" y="636364"/>
                  </a:lnTo>
                  <a:lnTo>
                    <a:pt x="49681" y="598175"/>
                  </a:lnTo>
                  <a:lnTo>
                    <a:pt x="45347" y="580999"/>
                  </a:lnTo>
                  <a:lnTo>
                    <a:pt x="58684" y="557485"/>
                  </a:lnTo>
                  <a:lnTo>
                    <a:pt x="88027" y="531470"/>
                  </a:lnTo>
                  <a:lnTo>
                    <a:pt x="92028" y="514794"/>
                  </a:lnTo>
                  <a:lnTo>
                    <a:pt x="76190" y="501286"/>
                  </a:lnTo>
                  <a:lnTo>
                    <a:pt x="41346" y="495783"/>
                  </a:lnTo>
                  <a:lnTo>
                    <a:pt x="38012" y="486945"/>
                  </a:lnTo>
                  <a:lnTo>
                    <a:pt x="47181" y="473604"/>
                  </a:lnTo>
                  <a:lnTo>
                    <a:pt x="72188" y="453426"/>
                  </a:lnTo>
                  <a:lnTo>
                    <a:pt x="86860" y="428578"/>
                  </a:lnTo>
                  <a:lnTo>
                    <a:pt x="102031" y="391390"/>
                  </a:lnTo>
                  <a:lnTo>
                    <a:pt x="121704" y="302506"/>
                  </a:lnTo>
                  <a:lnTo>
                    <a:pt x="138375" y="280994"/>
                  </a:lnTo>
                  <a:lnTo>
                    <a:pt x="138375" y="280994"/>
                  </a:lnTo>
                  <a:lnTo>
                    <a:pt x="230403" y="237302"/>
                  </a:lnTo>
                  <a:lnTo>
                    <a:pt x="298591" y="219459"/>
                  </a:lnTo>
                  <a:lnTo>
                    <a:pt x="331768" y="199280"/>
                  </a:lnTo>
                  <a:lnTo>
                    <a:pt x="350940" y="143582"/>
                  </a:lnTo>
                  <a:lnTo>
                    <a:pt x="358276" y="845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3" name="Serbest Form 52">
              <a:extLst>
                <a:ext uri="{FF2B5EF4-FFF2-40B4-BE49-F238E27FC236}">
                  <a16:creationId xmlns:a16="http://schemas.microsoft.com/office/drawing/2014/main" id="{B8515B18-5168-1007-17EE-6C5D73EF881D}"/>
                </a:ext>
              </a:extLst>
            </p:cNvPr>
            <p:cNvSpPr/>
            <p:nvPr/>
          </p:nvSpPr>
          <p:spPr>
            <a:xfrm>
              <a:off x="7026600" y="3193589"/>
              <a:ext cx="643362" cy="524799"/>
            </a:xfrm>
            <a:custGeom>
              <a:avLst/>
              <a:gdLst>
                <a:gd name="csX0" fmla="*/ 475478 w 643362"/>
                <a:gd name="csY0" fmla="*/ 0 h 524799"/>
                <a:gd name="csX1" fmla="*/ 474978 w 643362"/>
                <a:gd name="csY1" fmla="*/ 20845 h 524799"/>
                <a:gd name="csX2" fmla="*/ 496151 w 643362"/>
                <a:gd name="csY2" fmla="*/ 36021 h 524799"/>
                <a:gd name="csX3" fmla="*/ 540832 w 643362"/>
                <a:gd name="csY3" fmla="*/ 13841 h 524799"/>
                <a:gd name="csX4" fmla="*/ 560337 w 643362"/>
                <a:gd name="csY4" fmla="*/ 30351 h 524799"/>
                <a:gd name="csX5" fmla="*/ 582177 w 643362"/>
                <a:gd name="csY5" fmla="*/ 19344 h 524799"/>
                <a:gd name="csX6" fmla="*/ 607685 w 643362"/>
                <a:gd name="csY6" fmla="*/ 27516 h 524799"/>
                <a:gd name="csX7" fmla="*/ 610686 w 643362"/>
                <a:gd name="csY7" fmla="*/ 46026 h 524799"/>
                <a:gd name="csX8" fmla="*/ 604351 w 643362"/>
                <a:gd name="csY8" fmla="*/ 76710 h 524799"/>
                <a:gd name="csX9" fmla="*/ 611520 w 643362"/>
                <a:gd name="csY9" fmla="*/ 88050 h 524799"/>
                <a:gd name="csX10" fmla="*/ 635694 w 643362"/>
                <a:gd name="csY10" fmla="*/ 95054 h 524799"/>
                <a:gd name="csX11" fmla="*/ 643363 w 643362"/>
                <a:gd name="csY11" fmla="*/ 130575 h 524799"/>
                <a:gd name="csX12" fmla="*/ 640362 w 643362"/>
                <a:gd name="csY12" fmla="*/ 179436 h 524799"/>
                <a:gd name="csX13" fmla="*/ 620689 w 643362"/>
                <a:gd name="csY13" fmla="*/ 214789 h 524799"/>
                <a:gd name="csX14" fmla="*/ 597349 w 643362"/>
                <a:gd name="csY14" fmla="*/ 224628 h 524799"/>
                <a:gd name="csX15" fmla="*/ 574675 w 643362"/>
                <a:gd name="csY15" fmla="*/ 221960 h 524799"/>
                <a:gd name="csX16" fmla="*/ 534830 w 643362"/>
                <a:gd name="csY16" fmla="*/ 262650 h 524799"/>
                <a:gd name="csX17" fmla="*/ 517491 w 643362"/>
                <a:gd name="csY17" fmla="*/ 311511 h 524799"/>
                <a:gd name="csX18" fmla="*/ 532829 w 643362"/>
                <a:gd name="csY18" fmla="*/ 358205 h 524799"/>
                <a:gd name="csX19" fmla="*/ 529661 w 643362"/>
                <a:gd name="csY19" fmla="*/ 380050 h 524799"/>
                <a:gd name="csX20" fmla="*/ 529661 w 643362"/>
                <a:gd name="csY20" fmla="*/ 380050 h 524799"/>
                <a:gd name="csX21" fmla="*/ 513823 w 643362"/>
                <a:gd name="csY21" fmla="*/ 376882 h 524799"/>
                <a:gd name="csX22" fmla="*/ 503320 w 643362"/>
                <a:gd name="csY22" fmla="*/ 392057 h 524799"/>
                <a:gd name="csX23" fmla="*/ 490316 w 643362"/>
                <a:gd name="csY23" fmla="*/ 397894 h 524799"/>
                <a:gd name="csX24" fmla="*/ 439800 w 643362"/>
                <a:gd name="csY24" fmla="*/ 392891 h 524799"/>
                <a:gd name="csX25" fmla="*/ 418461 w 643362"/>
                <a:gd name="csY25" fmla="*/ 398728 h 524799"/>
                <a:gd name="csX26" fmla="*/ 416627 w 643362"/>
                <a:gd name="csY26" fmla="*/ 411402 h 524799"/>
                <a:gd name="csX27" fmla="*/ 435632 w 643362"/>
                <a:gd name="csY27" fmla="*/ 441419 h 524799"/>
                <a:gd name="csX28" fmla="*/ 428131 w 643362"/>
                <a:gd name="csY28" fmla="*/ 497951 h 524799"/>
                <a:gd name="csX29" fmla="*/ 424129 w 643362"/>
                <a:gd name="csY29" fmla="*/ 510125 h 524799"/>
                <a:gd name="csX30" fmla="*/ 418461 w 643362"/>
                <a:gd name="csY30" fmla="*/ 513127 h 524799"/>
                <a:gd name="csX31" fmla="*/ 339937 w 643362"/>
                <a:gd name="csY31" fmla="*/ 482442 h 524799"/>
                <a:gd name="csX32" fmla="*/ 330267 w 643362"/>
                <a:gd name="csY32" fmla="*/ 484110 h 524799"/>
                <a:gd name="csX33" fmla="*/ 309761 w 643362"/>
                <a:gd name="csY33" fmla="*/ 521965 h 524799"/>
                <a:gd name="csX34" fmla="*/ 294089 w 643362"/>
                <a:gd name="csY34" fmla="*/ 524800 h 524799"/>
                <a:gd name="csX35" fmla="*/ 270582 w 643362"/>
                <a:gd name="csY35" fmla="*/ 487445 h 524799"/>
                <a:gd name="csX36" fmla="*/ 220734 w 643362"/>
                <a:gd name="csY36" fmla="*/ 485611 h 524799"/>
                <a:gd name="csX37" fmla="*/ 174053 w 643362"/>
                <a:gd name="csY37" fmla="*/ 459596 h 524799"/>
                <a:gd name="csX38" fmla="*/ 139542 w 643362"/>
                <a:gd name="csY38" fmla="*/ 460430 h 524799"/>
                <a:gd name="csX39" fmla="*/ 112201 w 643362"/>
                <a:gd name="csY39" fmla="*/ 455093 h 524799"/>
                <a:gd name="csX40" fmla="*/ 112201 w 643362"/>
                <a:gd name="csY40" fmla="*/ 455093 h 524799"/>
                <a:gd name="csX41" fmla="*/ 28509 w 643362"/>
                <a:gd name="csY41" fmla="*/ 443253 h 524799"/>
                <a:gd name="csX42" fmla="*/ 28509 w 643362"/>
                <a:gd name="csY42" fmla="*/ 443253 h 524799"/>
                <a:gd name="csX43" fmla="*/ 2001 w 643362"/>
                <a:gd name="csY43" fmla="*/ 388222 h 524799"/>
                <a:gd name="csX44" fmla="*/ 0 w 643362"/>
                <a:gd name="csY44" fmla="*/ 363541 h 524799"/>
                <a:gd name="csX45" fmla="*/ 14004 w 643362"/>
                <a:gd name="csY45" fmla="*/ 338694 h 524799"/>
                <a:gd name="csX46" fmla="*/ 21506 w 643362"/>
                <a:gd name="csY46" fmla="*/ 280660 h 524799"/>
                <a:gd name="csX47" fmla="*/ 28342 w 643362"/>
                <a:gd name="csY47" fmla="*/ 266819 h 524799"/>
                <a:gd name="csX48" fmla="*/ 40345 w 643362"/>
                <a:gd name="csY48" fmla="*/ 250310 h 524799"/>
                <a:gd name="csX49" fmla="*/ 62185 w 643362"/>
                <a:gd name="csY49" fmla="*/ 236969 h 524799"/>
                <a:gd name="csX50" fmla="*/ 62185 w 643362"/>
                <a:gd name="csY50" fmla="*/ 236969 h 524799"/>
                <a:gd name="csX51" fmla="*/ 95196 w 643362"/>
                <a:gd name="csY51" fmla="*/ 242639 h 524799"/>
                <a:gd name="csX52" fmla="*/ 150546 w 643362"/>
                <a:gd name="csY52" fmla="*/ 260649 h 524799"/>
                <a:gd name="csX53" fmla="*/ 175387 w 643362"/>
                <a:gd name="csY53" fmla="*/ 250977 h 524799"/>
                <a:gd name="csX54" fmla="*/ 214899 w 643362"/>
                <a:gd name="csY54" fmla="*/ 213956 h 524799"/>
                <a:gd name="csX55" fmla="*/ 229403 w 643362"/>
                <a:gd name="csY55" fmla="*/ 210954 h 524799"/>
                <a:gd name="csX56" fmla="*/ 231737 w 643362"/>
                <a:gd name="csY56" fmla="*/ 221126 h 524799"/>
                <a:gd name="csX57" fmla="*/ 255411 w 643362"/>
                <a:gd name="csY57" fmla="*/ 230799 h 524799"/>
                <a:gd name="csX58" fmla="*/ 270582 w 643362"/>
                <a:gd name="csY58" fmla="*/ 228631 h 524799"/>
                <a:gd name="csX59" fmla="*/ 294423 w 643362"/>
                <a:gd name="csY59" fmla="*/ 208786 h 524799"/>
                <a:gd name="csX60" fmla="*/ 329600 w 643362"/>
                <a:gd name="csY60" fmla="*/ 234134 h 524799"/>
                <a:gd name="csX61" fmla="*/ 344772 w 643362"/>
                <a:gd name="csY61" fmla="*/ 214789 h 524799"/>
                <a:gd name="csX62" fmla="*/ 351607 w 643362"/>
                <a:gd name="csY62" fmla="*/ 182438 h 524799"/>
                <a:gd name="csX63" fmla="*/ 347272 w 643362"/>
                <a:gd name="csY63" fmla="*/ 159258 h 524799"/>
                <a:gd name="csX64" fmla="*/ 322265 w 643362"/>
                <a:gd name="csY64" fmla="*/ 100724 h 524799"/>
                <a:gd name="csX65" fmla="*/ 328433 w 643362"/>
                <a:gd name="csY65" fmla="*/ 79212 h 524799"/>
                <a:gd name="csX66" fmla="*/ 379116 w 643362"/>
                <a:gd name="csY66" fmla="*/ 48528 h 524799"/>
                <a:gd name="csX67" fmla="*/ 395287 w 643362"/>
                <a:gd name="csY67" fmla="*/ 51029 h 524799"/>
                <a:gd name="csX68" fmla="*/ 423296 w 643362"/>
                <a:gd name="csY68" fmla="*/ 38856 h 524799"/>
                <a:gd name="csX69" fmla="*/ 441468 w 643362"/>
                <a:gd name="csY69" fmla="*/ 6504 h 52479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</a:cxnLst>
              <a:rect l="l" t="t" r="r" b="b"/>
              <a:pathLst>
                <a:path w="643362" h="524799">
                  <a:moveTo>
                    <a:pt x="475478" y="0"/>
                  </a:moveTo>
                  <a:lnTo>
                    <a:pt x="474978" y="20845"/>
                  </a:lnTo>
                  <a:lnTo>
                    <a:pt x="496151" y="36021"/>
                  </a:lnTo>
                  <a:lnTo>
                    <a:pt x="540832" y="13841"/>
                  </a:lnTo>
                  <a:lnTo>
                    <a:pt x="560337" y="30351"/>
                  </a:lnTo>
                  <a:lnTo>
                    <a:pt x="582177" y="19344"/>
                  </a:lnTo>
                  <a:lnTo>
                    <a:pt x="607685" y="27516"/>
                  </a:lnTo>
                  <a:lnTo>
                    <a:pt x="610686" y="46026"/>
                  </a:lnTo>
                  <a:lnTo>
                    <a:pt x="604351" y="76710"/>
                  </a:lnTo>
                  <a:lnTo>
                    <a:pt x="611520" y="88050"/>
                  </a:lnTo>
                  <a:lnTo>
                    <a:pt x="635694" y="95054"/>
                  </a:lnTo>
                  <a:lnTo>
                    <a:pt x="643363" y="130575"/>
                  </a:lnTo>
                  <a:lnTo>
                    <a:pt x="640362" y="179436"/>
                  </a:lnTo>
                  <a:lnTo>
                    <a:pt x="620689" y="214789"/>
                  </a:lnTo>
                  <a:lnTo>
                    <a:pt x="597349" y="224628"/>
                  </a:lnTo>
                  <a:lnTo>
                    <a:pt x="574675" y="221960"/>
                  </a:lnTo>
                  <a:lnTo>
                    <a:pt x="534830" y="262650"/>
                  </a:lnTo>
                  <a:lnTo>
                    <a:pt x="517491" y="311511"/>
                  </a:lnTo>
                  <a:lnTo>
                    <a:pt x="532829" y="358205"/>
                  </a:lnTo>
                  <a:lnTo>
                    <a:pt x="529661" y="380050"/>
                  </a:lnTo>
                  <a:lnTo>
                    <a:pt x="529661" y="380050"/>
                  </a:lnTo>
                  <a:lnTo>
                    <a:pt x="513823" y="376882"/>
                  </a:lnTo>
                  <a:lnTo>
                    <a:pt x="503320" y="392057"/>
                  </a:lnTo>
                  <a:lnTo>
                    <a:pt x="490316" y="397894"/>
                  </a:lnTo>
                  <a:lnTo>
                    <a:pt x="439800" y="392891"/>
                  </a:lnTo>
                  <a:lnTo>
                    <a:pt x="418461" y="398728"/>
                  </a:lnTo>
                  <a:lnTo>
                    <a:pt x="416627" y="411402"/>
                  </a:lnTo>
                  <a:lnTo>
                    <a:pt x="435632" y="441419"/>
                  </a:lnTo>
                  <a:lnTo>
                    <a:pt x="428131" y="497951"/>
                  </a:lnTo>
                  <a:lnTo>
                    <a:pt x="424129" y="510125"/>
                  </a:lnTo>
                  <a:lnTo>
                    <a:pt x="418461" y="513127"/>
                  </a:lnTo>
                  <a:lnTo>
                    <a:pt x="339937" y="482442"/>
                  </a:lnTo>
                  <a:lnTo>
                    <a:pt x="330267" y="484110"/>
                  </a:lnTo>
                  <a:lnTo>
                    <a:pt x="309761" y="521965"/>
                  </a:lnTo>
                  <a:lnTo>
                    <a:pt x="294089" y="524800"/>
                  </a:lnTo>
                  <a:lnTo>
                    <a:pt x="270582" y="487445"/>
                  </a:lnTo>
                  <a:lnTo>
                    <a:pt x="220734" y="485611"/>
                  </a:lnTo>
                  <a:lnTo>
                    <a:pt x="174053" y="459596"/>
                  </a:lnTo>
                  <a:lnTo>
                    <a:pt x="139542" y="460430"/>
                  </a:lnTo>
                  <a:lnTo>
                    <a:pt x="112201" y="455093"/>
                  </a:lnTo>
                  <a:lnTo>
                    <a:pt x="112201" y="455093"/>
                  </a:lnTo>
                  <a:lnTo>
                    <a:pt x="28509" y="443253"/>
                  </a:lnTo>
                  <a:lnTo>
                    <a:pt x="28509" y="443253"/>
                  </a:lnTo>
                  <a:lnTo>
                    <a:pt x="2001" y="388222"/>
                  </a:lnTo>
                  <a:lnTo>
                    <a:pt x="0" y="363541"/>
                  </a:lnTo>
                  <a:lnTo>
                    <a:pt x="14004" y="338694"/>
                  </a:lnTo>
                  <a:lnTo>
                    <a:pt x="21506" y="280660"/>
                  </a:lnTo>
                  <a:lnTo>
                    <a:pt x="28342" y="266819"/>
                  </a:lnTo>
                  <a:lnTo>
                    <a:pt x="40345" y="250310"/>
                  </a:lnTo>
                  <a:lnTo>
                    <a:pt x="62185" y="236969"/>
                  </a:lnTo>
                  <a:lnTo>
                    <a:pt x="62185" y="236969"/>
                  </a:lnTo>
                  <a:lnTo>
                    <a:pt x="95196" y="242639"/>
                  </a:lnTo>
                  <a:lnTo>
                    <a:pt x="150546" y="260649"/>
                  </a:lnTo>
                  <a:lnTo>
                    <a:pt x="175387" y="250977"/>
                  </a:lnTo>
                  <a:lnTo>
                    <a:pt x="214899" y="213956"/>
                  </a:lnTo>
                  <a:lnTo>
                    <a:pt x="229403" y="210954"/>
                  </a:lnTo>
                  <a:lnTo>
                    <a:pt x="231737" y="221126"/>
                  </a:lnTo>
                  <a:lnTo>
                    <a:pt x="255411" y="230799"/>
                  </a:lnTo>
                  <a:lnTo>
                    <a:pt x="270582" y="228631"/>
                  </a:lnTo>
                  <a:lnTo>
                    <a:pt x="294423" y="208786"/>
                  </a:lnTo>
                  <a:lnTo>
                    <a:pt x="329600" y="234134"/>
                  </a:lnTo>
                  <a:lnTo>
                    <a:pt x="344772" y="214789"/>
                  </a:lnTo>
                  <a:lnTo>
                    <a:pt x="351607" y="182438"/>
                  </a:lnTo>
                  <a:lnTo>
                    <a:pt x="347272" y="159258"/>
                  </a:lnTo>
                  <a:lnTo>
                    <a:pt x="322265" y="100724"/>
                  </a:lnTo>
                  <a:lnTo>
                    <a:pt x="328433" y="79212"/>
                  </a:lnTo>
                  <a:lnTo>
                    <a:pt x="379116" y="48528"/>
                  </a:lnTo>
                  <a:lnTo>
                    <a:pt x="395287" y="51029"/>
                  </a:lnTo>
                  <a:lnTo>
                    <a:pt x="423296" y="38856"/>
                  </a:lnTo>
                  <a:lnTo>
                    <a:pt x="441468" y="6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4" name="Serbest Form 53">
              <a:extLst>
                <a:ext uri="{FF2B5EF4-FFF2-40B4-BE49-F238E27FC236}">
                  <a16:creationId xmlns:a16="http://schemas.microsoft.com/office/drawing/2014/main" id="{24EB96AB-0C52-47CD-C974-7E4C0AB2ADA3}"/>
                </a:ext>
              </a:extLst>
            </p:cNvPr>
            <p:cNvSpPr/>
            <p:nvPr/>
          </p:nvSpPr>
          <p:spPr>
            <a:xfrm>
              <a:off x="7183648" y="6797982"/>
              <a:ext cx="950790" cy="928363"/>
            </a:xfrm>
            <a:custGeom>
              <a:avLst/>
              <a:gdLst>
                <a:gd name="csX0" fmla="*/ 14504 w 950790"/>
                <a:gd name="csY0" fmla="*/ 632362 h 928363"/>
                <a:gd name="csX1" fmla="*/ 123205 w 950790"/>
                <a:gd name="csY1" fmla="*/ 619187 h 928363"/>
                <a:gd name="csX2" fmla="*/ 166718 w 950790"/>
                <a:gd name="csY2" fmla="*/ 605179 h 928363"/>
                <a:gd name="csX3" fmla="*/ 237072 w 950790"/>
                <a:gd name="csY3" fmla="*/ 573495 h 928363"/>
                <a:gd name="csX4" fmla="*/ 281252 w 950790"/>
                <a:gd name="csY4" fmla="*/ 528802 h 928363"/>
                <a:gd name="csX5" fmla="*/ 304260 w 950790"/>
                <a:gd name="csY5" fmla="*/ 474438 h 928363"/>
                <a:gd name="csX6" fmla="*/ 302592 w 950790"/>
                <a:gd name="csY6" fmla="*/ 449424 h 928363"/>
                <a:gd name="csX7" fmla="*/ 288922 w 950790"/>
                <a:gd name="csY7" fmla="*/ 425076 h 928363"/>
                <a:gd name="csX8" fmla="*/ 235572 w 950790"/>
                <a:gd name="csY8" fmla="*/ 400896 h 928363"/>
                <a:gd name="csX9" fmla="*/ 221568 w 950790"/>
                <a:gd name="csY9" fmla="*/ 387054 h 928363"/>
                <a:gd name="csX10" fmla="*/ 203229 w 950790"/>
                <a:gd name="csY10" fmla="*/ 310845 h 928363"/>
                <a:gd name="csX11" fmla="*/ 204896 w 950790"/>
                <a:gd name="csY11" fmla="*/ 295169 h 928363"/>
                <a:gd name="csX12" fmla="*/ 218400 w 950790"/>
                <a:gd name="csY12" fmla="*/ 271322 h 928363"/>
                <a:gd name="csX13" fmla="*/ 227736 w 950790"/>
                <a:gd name="csY13" fmla="*/ 264818 h 928363"/>
                <a:gd name="csX14" fmla="*/ 239073 w 950790"/>
                <a:gd name="csY14" fmla="*/ 263150 h 928363"/>
                <a:gd name="csX15" fmla="*/ 267748 w 950790"/>
                <a:gd name="csY15" fmla="*/ 271155 h 928363"/>
                <a:gd name="csX16" fmla="*/ 277251 w 950790"/>
                <a:gd name="csY16" fmla="*/ 266652 h 928363"/>
                <a:gd name="csX17" fmla="*/ 283587 w 950790"/>
                <a:gd name="csY17" fmla="*/ 255646 h 928363"/>
                <a:gd name="csX18" fmla="*/ 297591 w 950790"/>
                <a:gd name="csY18" fmla="*/ 185939 h 928363"/>
                <a:gd name="csX19" fmla="*/ 312429 w 950790"/>
                <a:gd name="csY19" fmla="*/ 161759 h 928363"/>
                <a:gd name="csX20" fmla="*/ 380116 w 950790"/>
                <a:gd name="csY20" fmla="*/ 102559 h 928363"/>
                <a:gd name="csX21" fmla="*/ 419628 w 950790"/>
                <a:gd name="csY21" fmla="*/ 45193 h 928363"/>
                <a:gd name="csX22" fmla="*/ 459974 w 950790"/>
                <a:gd name="csY22" fmla="*/ 20178 h 928363"/>
                <a:gd name="csX23" fmla="*/ 491650 w 950790"/>
                <a:gd name="csY23" fmla="*/ 7171 h 928363"/>
                <a:gd name="csX24" fmla="*/ 532496 w 950790"/>
                <a:gd name="csY24" fmla="*/ 0 h 928363"/>
                <a:gd name="csX25" fmla="*/ 556336 w 950790"/>
                <a:gd name="csY25" fmla="*/ 834 h 928363"/>
                <a:gd name="csX26" fmla="*/ 575676 w 950790"/>
                <a:gd name="csY26" fmla="*/ 10339 h 928363"/>
                <a:gd name="csX27" fmla="*/ 632693 w 950790"/>
                <a:gd name="csY27" fmla="*/ 56866 h 928363"/>
                <a:gd name="csX28" fmla="*/ 733724 w 950790"/>
                <a:gd name="csY28" fmla="*/ 13341 h 928363"/>
                <a:gd name="csX29" fmla="*/ 772069 w 950790"/>
                <a:gd name="csY29" fmla="*/ 2168 h 928363"/>
                <a:gd name="csX30" fmla="*/ 785573 w 950790"/>
                <a:gd name="csY30" fmla="*/ 4336 h 928363"/>
                <a:gd name="csX31" fmla="*/ 790908 w 950790"/>
                <a:gd name="csY31" fmla="*/ 40523 h 928363"/>
                <a:gd name="csX32" fmla="*/ 785740 w 950790"/>
                <a:gd name="csY32" fmla="*/ 126072 h 928363"/>
                <a:gd name="csX33" fmla="*/ 797076 w 950790"/>
                <a:gd name="csY33" fmla="*/ 176601 h 928363"/>
                <a:gd name="csX34" fmla="*/ 821084 w 950790"/>
                <a:gd name="csY34" fmla="*/ 215623 h 928363"/>
                <a:gd name="csX35" fmla="*/ 892273 w 950790"/>
                <a:gd name="csY35" fmla="*/ 302339 h 928363"/>
                <a:gd name="csX36" fmla="*/ 911111 w 950790"/>
                <a:gd name="csY36" fmla="*/ 334358 h 928363"/>
                <a:gd name="csX37" fmla="*/ 925949 w 950790"/>
                <a:gd name="csY37" fmla="*/ 393725 h 928363"/>
                <a:gd name="csX38" fmla="*/ 950790 w 950790"/>
                <a:gd name="csY38" fmla="*/ 443087 h 928363"/>
                <a:gd name="csX39" fmla="*/ 950790 w 950790"/>
                <a:gd name="csY39" fmla="*/ 443087 h 928363"/>
                <a:gd name="csX40" fmla="*/ 910278 w 950790"/>
                <a:gd name="csY40" fmla="*/ 463265 h 928363"/>
                <a:gd name="csX41" fmla="*/ 868265 w 950790"/>
                <a:gd name="csY41" fmla="*/ 498785 h 928363"/>
                <a:gd name="csX42" fmla="*/ 833421 w 950790"/>
                <a:gd name="csY42" fmla="*/ 511459 h 928363"/>
                <a:gd name="csX43" fmla="*/ 819250 w 950790"/>
                <a:gd name="csY43" fmla="*/ 510792 h 928363"/>
                <a:gd name="csX44" fmla="*/ 796410 w 950790"/>
                <a:gd name="csY44" fmla="*/ 487612 h 928363"/>
                <a:gd name="csX45" fmla="*/ 777071 w 950790"/>
                <a:gd name="csY45" fmla="*/ 480274 h 928363"/>
                <a:gd name="csX46" fmla="*/ 760732 w 950790"/>
                <a:gd name="csY46" fmla="*/ 483276 h 928363"/>
                <a:gd name="csX47" fmla="*/ 731056 w 950790"/>
                <a:gd name="csY47" fmla="*/ 501119 h 928363"/>
                <a:gd name="csX48" fmla="*/ 676373 w 950790"/>
                <a:gd name="csY48" fmla="*/ 497284 h 928363"/>
                <a:gd name="csX49" fmla="*/ 603184 w 950790"/>
                <a:gd name="csY49" fmla="*/ 519130 h 928363"/>
                <a:gd name="csX50" fmla="*/ 568007 w 950790"/>
                <a:gd name="csY50" fmla="*/ 520964 h 928363"/>
                <a:gd name="csX51" fmla="*/ 553002 w 950790"/>
                <a:gd name="csY51" fmla="*/ 530470 h 928363"/>
                <a:gd name="csX52" fmla="*/ 525827 w 950790"/>
                <a:gd name="csY52" fmla="*/ 564990 h 928363"/>
                <a:gd name="csX53" fmla="*/ 515324 w 950790"/>
                <a:gd name="csY53" fmla="*/ 571827 h 928363"/>
                <a:gd name="csX54" fmla="*/ 503320 w 950790"/>
                <a:gd name="csY54" fmla="*/ 569159 h 928363"/>
                <a:gd name="csX55" fmla="*/ 483481 w 950790"/>
                <a:gd name="csY55" fmla="*/ 543811 h 928363"/>
                <a:gd name="csX56" fmla="*/ 468810 w 950790"/>
                <a:gd name="csY56" fmla="*/ 543811 h 928363"/>
                <a:gd name="csX57" fmla="*/ 434800 w 950790"/>
                <a:gd name="csY57" fmla="*/ 563989 h 928363"/>
                <a:gd name="csX58" fmla="*/ 431298 w 950790"/>
                <a:gd name="csY58" fmla="*/ 575662 h 928363"/>
                <a:gd name="csX59" fmla="*/ 455639 w 950790"/>
                <a:gd name="csY59" fmla="*/ 604845 h 928363"/>
                <a:gd name="csX60" fmla="*/ 460307 w 950790"/>
                <a:gd name="csY60" fmla="*/ 618687 h 928363"/>
                <a:gd name="csX61" fmla="*/ 459974 w 950790"/>
                <a:gd name="csY61" fmla="*/ 635363 h 928363"/>
                <a:gd name="csX62" fmla="*/ 446303 w 950790"/>
                <a:gd name="csY62" fmla="*/ 668882 h 928363"/>
                <a:gd name="csX63" fmla="*/ 451138 w 950790"/>
                <a:gd name="csY63" fmla="*/ 693063 h 928363"/>
                <a:gd name="csX64" fmla="*/ 475312 w 950790"/>
                <a:gd name="csY64" fmla="*/ 723413 h 928363"/>
                <a:gd name="csX65" fmla="*/ 486815 w 950790"/>
                <a:gd name="csY65" fmla="*/ 750762 h 928363"/>
                <a:gd name="csX66" fmla="*/ 538498 w 950790"/>
                <a:gd name="csY66" fmla="*/ 782447 h 928363"/>
                <a:gd name="csX67" fmla="*/ 570341 w 950790"/>
                <a:gd name="csY67" fmla="*/ 811297 h 928363"/>
                <a:gd name="csX68" fmla="*/ 583345 w 950790"/>
                <a:gd name="csY68" fmla="*/ 835811 h 928363"/>
                <a:gd name="csX69" fmla="*/ 574342 w 950790"/>
                <a:gd name="csY69" fmla="*/ 851987 h 928363"/>
                <a:gd name="csX70" fmla="*/ 517324 w 950790"/>
                <a:gd name="csY70" fmla="*/ 896345 h 928363"/>
                <a:gd name="csX71" fmla="*/ 461641 w 950790"/>
                <a:gd name="csY71" fmla="*/ 922027 h 928363"/>
                <a:gd name="csX72" fmla="*/ 423462 w 950790"/>
                <a:gd name="csY72" fmla="*/ 928364 h 928363"/>
                <a:gd name="csX73" fmla="*/ 384284 w 950790"/>
                <a:gd name="csY73" fmla="*/ 915857 h 928363"/>
                <a:gd name="csX74" fmla="*/ 333435 w 950790"/>
                <a:gd name="csY74" fmla="*/ 913689 h 928363"/>
                <a:gd name="csX75" fmla="*/ 309761 w 950790"/>
                <a:gd name="csY75" fmla="*/ 894845 h 928363"/>
                <a:gd name="csX76" fmla="*/ 240073 w 950790"/>
                <a:gd name="csY76" fmla="*/ 882838 h 928363"/>
                <a:gd name="csX77" fmla="*/ 186557 w 950790"/>
                <a:gd name="csY77" fmla="*/ 858324 h 928363"/>
                <a:gd name="csX78" fmla="*/ 108533 w 950790"/>
                <a:gd name="csY78" fmla="*/ 856490 h 928363"/>
                <a:gd name="csX79" fmla="*/ 108533 w 950790"/>
                <a:gd name="csY79" fmla="*/ 856490 h 928363"/>
                <a:gd name="csX80" fmla="*/ 63186 w 950790"/>
                <a:gd name="csY80" fmla="*/ 807295 h 928363"/>
                <a:gd name="csX81" fmla="*/ 18172 w 950790"/>
                <a:gd name="csY81" fmla="*/ 768606 h 928363"/>
                <a:gd name="csX82" fmla="*/ 8336 w 950790"/>
                <a:gd name="csY82" fmla="*/ 753097 h 928363"/>
                <a:gd name="csX83" fmla="*/ 0 w 950790"/>
                <a:gd name="csY83" fmla="*/ 722413 h 92836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</a:cxnLst>
              <a:rect l="l" t="t" r="r" b="b"/>
              <a:pathLst>
                <a:path w="950790" h="928363">
                  <a:moveTo>
                    <a:pt x="14504" y="632362"/>
                  </a:moveTo>
                  <a:lnTo>
                    <a:pt x="123205" y="619187"/>
                  </a:lnTo>
                  <a:lnTo>
                    <a:pt x="166718" y="605179"/>
                  </a:lnTo>
                  <a:lnTo>
                    <a:pt x="237072" y="573495"/>
                  </a:lnTo>
                  <a:lnTo>
                    <a:pt x="281252" y="528802"/>
                  </a:lnTo>
                  <a:lnTo>
                    <a:pt x="304260" y="474438"/>
                  </a:lnTo>
                  <a:lnTo>
                    <a:pt x="302592" y="449424"/>
                  </a:lnTo>
                  <a:lnTo>
                    <a:pt x="288922" y="425076"/>
                  </a:lnTo>
                  <a:lnTo>
                    <a:pt x="235572" y="400896"/>
                  </a:lnTo>
                  <a:lnTo>
                    <a:pt x="221568" y="387054"/>
                  </a:lnTo>
                  <a:lnTo>
                    <a:pt x="203229" y="310845"/>
                  </a:lnTo>
                  <a:lnTo>
                    <a:pt x="204896" y="295169"/>
                  </a:lnTo>
                  <a:lnTo>
                    <a:pt x="218400" y="271322"/>
                  </a:lnTo>
                  <a:lnTo>
                    <a:pt x="227736" y="264818"/>
                  </a:lnTo>
                  <a:lnTo>
                    <a:pt x="239073" y="263150"/>
                  </a:lnTo>
                  <a:lnTo>
                    <a:pt x="267748" y="271155"/>
                  </a:lnTo>
                  <a:lnTo>
                    <a:pt x="277251" y="266652"/>
                  </a:lnTo>
                  <a:lnTo>
                    <a:pt x="283587" y="255646"/>
                  </a:lnTo>
                  <a:lnTo>
                    <a:pt x="297591" y="185939"/>
                  </a:lnTo>
                  <a:lnTo>
                    <a:pt x="312429" y="161759"/>
                  </a:lnTo>
                  <a:lnTo>
                    <a:pt x="380116" y="102559"/>
                  </a:lnTo>
                  <a:lnTo>
                    <a:pt x="419628" y="45193"/>
                  </a:lnTo>
                  <a:lnTo>
                    <a:pt x="459974" y="20178"/>
                  </a:lnTo>
                  <a:lnTo>
                    <a:pt x="491650" y="7171"/>
                  </a:lnTo>
                  <a:lnTo>
                    <a:pt x="532496" y="0"/>
                  </a:lnTo>
                  <a:lnTo>
                    <a:pt x="556336" y="834"/>
                  </a:lnTo>
                  <a:lnTo>
                    <a:pt x="575676" y="10339"/>
                  </a:lnTo>
                  <a:lnTo>
                    <a:pt x="632693" y="56866"/>
                  </a:lnTo>
                  <a:lnTo>
                    <a:pt x="733724" y="13341"/>
                  </a:lnTo>
                  <a:lnTo>
                    <a:pt x="772069" y="2168"/>
                  </a:lnTo>
                  <a:lnTo>
                    <a:pt x="785573" y="4336"/>
                  </a:lnTo>
                  <a:lnTo>
                    <a:pt x="790908" y="40523"/>
                  </a:lnTo>
                  <a:lnTo>
                    <a:pt x="785740" y="126072"/>
                  </a:lnTo>
                  <a:lnTo>
                    <a:pt x="797076" y="176601"/>
                  </a:lnTo>
                  <a:lnTo>
                    <a:pt x="821084" y="215623"/>
                  </a:lnTo>
                  <a:lnTo>
                    <a:pt x="892273" y="302339"/>
                  </a:lnTo>
                  <a:lnTo>
                    <a:pt x="911111" y="334358"/>
                  </a:lnTo>
                  <a:lnTo>
                    <a:pt x="925949" y="393725"/>
                  </a:lnTo>
                  <a:lnTo>
                    <a:pt x="950790" y="443087"/>
                  </a:lnTo>
                  <a:lnTo>
                    <a:pt x="950790" y="443087"/>
                  </a:lnTo>
                  <a:lnTo>
                    <a:pt x="910278" y="463265"/>
                  </a:lnTo>
                  <a:lnTo>
                    <a:pt x="868265" y="498785"/>
                  </a:lnTo>
                  <a:lnTo>
                    <a:pt x="833421" y="511459"/>
                  </a:lnTo>
                  <a:lnTo>
                    <a:pt x="819250" y="510792"/>
                  </a:lnTo>
                  <a:lnTo>
                    <a:pt x="796410" y="487612"/>
                  </a:lnTo>
                  <a:lnTo>
                    <a:pt x="777071" y="480274"/>
                  </a:lnTo>
                  <a:lnTo>
                    <a:pt x="760732" y="483276"/>
                  </a:lnTo>
                  <a:lnTo>
                    <a:pt x="731056" y="501119"/>
                  </a:lnTo>
                  <a:lnTo>
                    <a:pt x="676373" y="497284"/>
                  </a:lnTo>
                  <a:lnTo>
                    <a:pt x="603184" y="519130"/>
                  </a:lnTo>
                  <a:lnTo>
                    <a:pt x="568007" y="520964"/>
                  </a:lnTo>
                  <a:lnTo>
                    <a:pt x="553002" y="530470"/>
                  </a:lnTo>
                  <a:lnTo>
                    <a:pt x="525827" y="564990"/>
                  </a:lnTo>
                  <a:lnTo>
                    <a:pt x="515324" y="571827"/>
                  </a:lnTo>
                  <a:lnTo>
                    <a:pt x="503320" y="569159"/>
                  </a:lnTo>
                  <a:lnTo>
                    <a:pt x="483481" y="543811"/>
                  </a:lnTo>
                  <a:lnTo>
                    <a:pt x="468810" y="543811"/>
                  </a:lnTo>
                  <a:lnTo>
                    <a:pt x="434800" y="563989"/>
                  </a:lnTo>
                  <a:lnTo>
                    <a:pt x="431298" y="575662"/>
                  </a:lnTo>
                  <a:lnTo>
                    <a:pt x="455639" y="604845"/>
                  </a:lnTo>
                  <a:lnTo>
                    <a:pt x="460307" y="618687"/>
                  </a:lnTo>
                  <a:lnTo>
                    <a:pt x="459974" y="635363"/>
                  </a:lnTo>
                  <a:lnTo>
                    <a:pt x="446303" y="668882"/>
                  </a:lnTo>
                  <a:lnTo>
                    <a:pt x="451138" y="693063"/>
                  </a:lnTo>
                  <a:lnTo>
                    <a:pt x="475312" y="723413"/>
                  </a:lnTo>
                  <a:lnTo>
                    <a:pt x="486815" y="750762"/>
                  </a:lnTo>
                  <a:lnTo>
                    <a:pt x="538498" y="782447"/>
                  </a:lnTo>
                  <a:lnTo>
                    <a:pt x="570341" y="811297"/>
                  </a:lnTo>
                  <a:lnTo>
                    <a:pt x="583345" y="835811"/>
                  </a:lnTo>
                  <a:lnTo>
                    <a:pt x="574342" y="851987"/>
                  </a:lnTo>
                  <a:lnTo>
                    <a:pt x="517324" y="896345"/>
                  </a:lnTo>
                  <a:lnTo>
                    <a:pt x="461641" y="922027"/>
                  </a:lnTo>
                  <a:lnTo>
                    <a:pt x="423462" y="928364"/>
                  </a:lnTo>
                  <a:lnTo>
                    <a:pt x="384284" y="915857"/>
                  </a:lnTo>
                  <a:lnTo>
                    <a:pt x="333435" y="913689"/>
                  </a:lnTo>
                  <a:lnTo>
                    <a:pt x="309761" y="894845"/>
                  </a:lnTo>
                  <a:lnTo>
                    <a:pt x="240073" y="882838"/>
                  </a:lnTo>
                  <a:lnTo>
                    <a:pt x="186557" y="858324"/>
                  </a:lnTo>
                  <a:lnTo>
                    <a:pt x="108533" y="856490"/>
                  </a:lnTo>
                  <a:lnTo>
                    <a:pt x="108533" y="856490"/>
                  </a:lnTo>
                  <a:lnTo>
                    <a:pt x="63186" y="807295"/>
                  </a:lnTo>
                  <a:lnTo>
                    <a:pt x="18172" y="768606"/>
                  </a:lnTo>
                  <a:lnTo>
                    <a:pt x="8336" y="753097"/>
                  </a:lnTo>
                  <a:lnTo>
                    <a:pt x="0" y="7224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5" name="Serbest Form 54">
              <a:extLst>
                <a:ext uri="{FF2B5EF4-FFF2-40B4-BE49-F238E27FC236}">
                  <a16:creationId xmlns:a16="http://schemas.microsoft.com/office/drawing/2014/main" id="{B5818D5C-2ECF-C487-AC22-CC9723C59AA1}"/>
                </a:ext>
              </a:extLst>
            </p:cNvPr>
            <p:cNvSpPr/>
            <p:nvPr/>
          </p:nvSpPr>
          <p:spPr>
            <a:xfrm>
              <a:off x="13880524" y="3710718"/>
              <a:ext cx="1123508" cy="999571"/>
            </a:xfrm>
            <a:custGeom>
              <a:avLst/>
              <a:gdLst>
                <a:gd name="csX0" fmla="*/ 998304 w 1123508"/>
                <a:gd name="csY0" fmla="*/ 19678 h 999571"/>
                <a:gd name="csX1" fmla="*/ 1006640 w 1123508"/>
                <a:gd name="csY1" fmla="*/ 19178 h 999571"/>
                <a:gd name="csX2" fmla="*/ 1021978 w 1123508"/>
                <a:gd name="csY2" fmla="*/ 28183 h 999571"/>
                <a:gd name="csX3" fmla="*/ 1074328 w 1123508"/>
                <a:gd name="csY3" fmla="*/ 72708 h 999571"/>
                <a:gd name="csX4" fmla="*/ 1072160 w 1123508"/>
                <a:gd name="csY4" fmla="*/ 91886 h 999571"/>
                <a:gd name="csX5" fmla="*/ 1078995 w 1123508"/>
                <a:gd name="csY5" fmla="*/ 100724 h 999571"/>
                <a:gd name="csX6" fmla="*/ 1074827 w 1123508"/>
                <a:gd name="csY6" fmla="*/ 116400 h 999571"/>
                <a:gd name="csX7" fmla="*/ 1076828 w 1123508"/>
                <a:gd name="csY7" fmla="*/ 151086 h 999571"/>
                <a:gd name="csX8" fmla="*/ 1096168 w 1123508"/>
                <a:gd name="csY8" fmla="*/ 175267 h 999571"/>
                <a:gd name="csX9" fmla="*/ 1123342 w 1123508"/>
                <a:gd name="csY9" fmla="*/ 253812 h 999571"/>
                <a:gd name="csX10" fmla="*/ 1117340 w 1123508"/>
                <a:gd name="csY10" fmla="*/ 269821 h 999571"/>
                <a:gd name="csX11" fmla="*/ 1123509 w 1123508"/>
                <a:gd name="csY11" fmla="*/ 283829 h 999571"/>
                <a:gd name="csX12" fmla="*/ 1122009 w 1123508"/>
                <a:gd name="csY12" fmla="*/ 312012 h 999571"/>
                <a:gd name="csX13" fmla="*/ 1103836 w 1123508"/>
                <a:gd name="csY13" fmla="*/ 324185 h 999571"/>
                <a:gd name="csX14" fmla="*/ 1105837 w 1123508"/>
                <a:gd name="csY14" fmla="*/ 343696 h 999571"/>
                <a:gd name="csX15" fmla="*/ 1094333 w 1123508"/>
                <a:gd name="csY15" fmla="*/ 367210 h 999571"/>
                <a:gd name="csX16" fmla="*/ 1069492 w 1123508"/>
                <a:gd name="csY16" fmla="*/ 399728 h 999571"/>
                <a:gd name="csX17" fmla="*/ 1069659 w 1123508"/>
                <a:gd name="csY17" fmla="*/ 406399 h 999571"/>
                <a:gd name="csX18" fmla="*/ 1052321 w 1123508"/>
                <a:gd name="csY18" fmla="*/ 411402 h 999571"/>
                <a:gd name="csX19" fmla="*/ 1056822 w 1123508"/>
                <a:gd name="csY19" fmla="*/ 438250 h 999571"/>
                <a:gd name="csX20" fmla="*/ 1047153 w 1123508"/>
                <a:gd name="csY20" fmla="*/ 436249 h 999571"/>
                <a:gd name="csX21" fmla="*/ 1046318 w 1123508"/>
                <a:gd name="csY21" fmla="*/ 431246 h 999571"/>
                <a:gd name="csX22" fmla="*/ 1041317 w 1123508"/>
                <a:gd name="csY22" fmla="*/ 433414 h 999571"/>
                <a:gd name="csX23" fmla="*/ 1048820 w 1123508"/>
                <a:gd name="csY23" fmla="*/ 447089 h 999571"/>
                <a:gd name="csX24" fmla="*/ 1045986 w 1123508"/>
                <a:gd name="csY24" fmla="*/ 450090 h 999571"/>
                <a:gd name="csX25" fmla="*/ 1034482 w 1123508"/>
                <a:gd name="csY25" fmla="*/ 448089 h 999571"/>
                <a:gd name="csX26" fmla="*/ 992970 w 1123508"/>
                <a:gd name="csY26" fmla="*/ 472603 h 999571"/>
                <a:gd name="csX27" fmla="*/ 993302 w 1123508"/>
                <a:gd name="csY27" fmla="*/ 483943 h 999571"/>
                <a:gd name="csX28" fmla="*/ 985800 w 1123508"/>
                <a:gd name="csY28" fmla="*/ 488779 h 999571"/>
                <a:gd name="csX29" fmla="*/ 985967 w 1123508"/>
                <a:gd name="csY29" fmla="*/ 496784 h 999571"/>
                <a:gd name="csX30" fmla="*/ 1027313 w 1123508"/>
                <a:gd name="csY30" fmla="*/ 524300 h 999571"/>
                <a:gd name="csX31" fmla="*/ 1035649 w 1123508"/>
                <a:gd name="csY31" fmla="*/ 537640 h 999571"/>
                <a:gd name="csX32" fmla="*/ 1033981 w 1123508"/>
                <a:gd name="csY32" fmla="*/ 566991 h 999571"/>
                <a:gd name="csX33" fmla="*/ 1021978 w 1123508"/>
                <a:gd name="csY33" fmla="*/ 582666 h 999571"/>
                <a:gd name="csX34" fmla="*/ 1015977 w 1123508"/>
                <a:gd name="csY34" fmla="*/ 606847 h 999571"/>
                <a:gd name="csX35" fmla="*/ 1046318 w 1123508"/>
                <a:gd name="csY35" fmla="*/ 652373 h 999571"/>
                <a:gd name="csX36" fmla="*/ 1044151 w 1123508"/>
                <a:gd name="csY36" fmla="*/ 663212 h 999571"/>
                <a:gd name="csX37" fmla="*/ 1050987 w 1123508"/>
                <a:gd name="csY37" fmla="*/ 672884 h 999571"/>
                <a:gd name="csX38" fmla="*/ 1066825 w 1123508"/>
                <a:gd name="csY38" fmla="*/ 674886 h 999571"/>
                <a:gd name="csX39" fmla="*/ 1078662 w 1123508"/>
                <a:gd name="csY39" fmla="*/ 685225 h 999571"/>
                <a:gd name="csX40" fmla="*/ 1075494 w 1123508"/>
                <a:gd name="csY40" fmla="*/ 694063 h 999571"/>
                <a:gd name="csX41" fmla="*/ 1080329 w 1123508"/>
                <a:gd name="csY41" fmla="*/ 701234 h 999571"/>
                <a:gd name="csX42" fmla="*/ 1075995 w 1123508"/>
                <a:gd name="csY42" fmla="*/ 708571 h 999571"/>
                <a:gd name="csX43" fmla="*/ 1079829 w 1123508"/>
                <a:gd name="csY43" fmla="*/ 713408 h 999571"/>
                <a:gd name="csX44" fmla="*/ 1058989 w 1123508"/>
                <a:gd name="csY44" fmla="*/ 714909 h 999571"/>
                <a:gd name="csX45" fmla="*/ 1099002 w 1123508"/>
                <a:gd name="csY45" fmla="*/ 760101 h 999571"/>
                <a:gd name="csX46" fmla="*/ 1101836 w 1123508"/>
                <a:gd name="csY46" fmla="*/ 771107 h 999571"/>
                <a:gd name="csX47" fmla="*/ 1064491 w 1123508"/>
                <a:gd name="csY47" fmla="*/ 778945 h 999571"/>
                <a:gd name="csX48" fmla="*/ 1057322 w 1123508"/>
                <a:gd name="csY48" fmla="*/ 786616 h 999571"/>
                <a:gd name="csX49" fmla="*/ 1058156 w 1123508"/>
                <a:gd name="csY49" fmla="*/ 802625 h 999571"/>
                <a:gd name="csX50" fmla="*/ 1058156 w 1123508"/>
                <a:gd name="csY50" fmla="*/ 802625 h 999571"/>
                <a:gd name="csX51" fmla="*/ 1049320 w 1123508"/>
                <a:gd name="csY51" fmla="*/ 796789 h 999571"/>
                <a:gd name="csX52" fmla="*/ 1021978 w 1123508"/>
                <a:gd name="csY52" fmla="*/ 808128 h 999571"/>
                <a:gd name="csX53" fmla="*/ 992135 w 1123508"/>
                <a:gd name="csY53" fmla="*/ 811964 h 999571"/>
                <a:gd name="csX54" fmla="*/ 968295 w 1123508"/>
                <a:gd name="csY54" fmla="*/ 808629 h 999571"/>
                <a:gd name="csX55" fmla="*/ 936452 w 1123508"/>
                <a:gd name="csY55" fmla="*/ 821303 h 999571"/>
                <a:gd name="csX56" fmla="*/ 903109 w 1123508"/>
                <a:gd name="csY56" fmla="*/ 806794 h 999571"/>
                <a:gd name="csX57" fmla="*/ 860762 w 1123508"/>
                <a:gd name="csY57" fmla="*/ 807295 h 999571"/>
                <a:gd name="csX58" fmla="*/ 846091 w 1123508"/>
                <a:gd name="csY58" fmla="*/ 818634 h 999571"/>
                <a:gd name="csX59" fmla="*/ 815248 w 1123508"/>
                <a:gd name="csY59" fmla="*/ 865161 h 999571"/>
                <a:gd name="csX60" fmla="*/ 789741 w 1123508"/>
                <a:gd name="csY60" fmla="*/ 922694 h 999571"/>
                <a:gd name="csX61" fmla="*/ 789741 w 1123508"/>
                <a:gd name="csY61" fmla="*/ 922694 h 999571"/>
                <a:gd name="csX62" fmla="*/ 723720 w 1123508"/>
                <a:gd name="csY62" fmla="*/ 903016 h 999571"/>
                <a:gd name="csX63" fmla="*/ 666036 w 1123508"/>
                <a:gd name="csY63" fmla="*/ 903016 h 999571"/>
                <a:gd name="csX64" fmla="*/ 633859 w 1123508"/>
                <a:gd name="csY64" fmla="*/ 909520 h 999571"/>
                <a:gd name="csX65" fmla="*/ 543332 w 1123508"/>
                <a:gd name="csY65" fmla="*/ 940204 h 999571"/>
                <a:gd name="csX66" fmla="*/ 483147 w 1123508"/>
                <a:gd name="csY66" fmla="*/ 939203 h 999571"/>
                <a:gd name="csX67" fmla="*/ 417127 w 1123508"/>
                <a:gd name="csY67" fmla="*/ 966886 h 999571"/>
                <a:gd name="csX68" fmla="*/ 270916 w 1123508"/>
                <a:gd name="csY68" fmla="*/ 999571 h 999571"/>
                <a:gd name="csX69" fmla="*/ 270916 w 1123508"/>
                <a:gd name="csY69" fmla="*/ 999571 h 999571"/>
                <a:gd name="csX70" fmla="*/ 269749 w 1123508"/>
                <a:gd name="csY70" fmla="*/ 984896 h 999571"/>
                <a:gd name="csX71" fmla="*/ 297590 w 1123508"/>
                <a:gd name="csY71" fmla="*/ 959048 h 999571"/>
                <a:gd name="csX72" fmla="*/ 303926 w 1123508"/>
                <a:gd name="csY72" fmla="*/ 946708 h 999571"/>
                <a:gd name="csX73" fmla="*/ 301758 w 1123508"/>
                <a:gd name="csY73" fmla="*/ 926196 h 999571"/>
                <a:gd name="csX74" fmla="*/ 292422 w 1123508"/>
                <a:gd name="csY74" fmla="*/ 908853 h 999571"/>
                <a:gd name="csX75" fmla="*/ 212565 w 1123508"/>
                <a:gd name="csY75" fmla="*/ 872665 h 999571"/>
                <a:gd name="csX76" fmla="*/ 204562 w 1123508"/>
                <a:gd name="csY76" fmla="*/ 857490 h 999571"/>
                <a:gd name="csX77" fmla="*/ 202895 w 1123508"/>
                <a:gd name="csY77" fmla="*/ 826139 h 999571"/>
                <a:gd name="csX78" fmla="*/ 193392 w 1123508"/>
                <a:gd name="csY78" fmla="*/ 814632 h 999571"/>
                <a:gd name="csX79" fmla="*/ 145711 w 1123508"/>
                <a:gd name="csY79" fmla="*/ 777277 h 999571"/>
                <a:gd name="csX80" fmla="*/ 98363 w 1123508"/>
                <a:gd name="csY80" fmla="*/ 772608 h 999571"/>
                <a:gd name="csX81" fmla="*/ 89527 w 1123508"/>
                <a:gd name="csY81" fmla="*/ 750095 h 999571"/>
                <a:gd name="csX82" fmla="*/ 53183 w 1123508"/>
                <a:gd name="csY82" fmla="*/ 731251 h 999571"/>
                <a:gd name="csX83" fmla="*/ 42179 w 1123508"/>
                <a:gd name="csY83" fmla="*/ 713408 h 999571"/>
                <a:gd name="csX84" fmla="*/ 5168 w 1123508"/>
                <a:gd name="csY84" fmla="*/ 684391 h 999571"/>
                <a:gd name="csX85" fmla="*/ 166 w 1123508"/>
                <a:gd name="csY85" fmla="*/ 677721 h 999571"/>
                <a:gd name="csX86" fmla="*/ 0 w 1123508"/>
                <a:gd name="csY86" fmla="*/ 659877 h 999571"/>
                <a:gd name="csX87" fmla="*/ 15671 w 1123508"/>
                <a:gd name="csY87" fmla="*/ 631528 h 999571"/>
                <a:gd name="csX88" fmla="*/ 36177 w 1123508"/>
                <a:gd name="csY88" fmla="*/ 618520 h 999571"/>
                <a:gd name="csX89" fmla="*/ 106032 w 1123508"/>
                <a:gd name="csY89" fmla="*/ 607514 h 999571"/>
                <a:gd name="csX90" fmla="*/ 158048 w 1123508"/>
                <a:gd name="csY90" fmla="*/ 590004 h 999571"/>
                <a:gd name="csX91" fmla="*/ 195392 w 1123508"/>
                <a:gd name="csY91" fmla="*/ 598175 h 999571"/>
                <a:gd name="csX92" fmla="*/ 222568 w 1123508"/>
                <a:gd name="csY92" fmla="*/ 596508 h 999571"/>
                <a:gd name="csX93" fmla="*/ 251409 w 1123508"/>
                <a:gd name="csY93" fmla="*/ 581832 h 999571"/>
                <a:gd name="csX94" fmla="*/ 266414 w 1123508"/>
                <a:gd name="csY94" fmla="*/ 556485 h 999571"/>
                <a:gd name="csX95" fmla="*/ 251910 w 1123508"/>
                <a:gd name="csY95" fmla="*/ 535473 h 999571"/>
                <a:gd name="csX96" fmla="*/ 248575 w 1123508"/>
                <a:gd name="csY96" fmla="*/ 520798 h 999571"/>
                <a:gd name="csX97" fmla="*/ 267415 w 1123508"/>
                <a:gd name="csY97" fmla="*/ 454593 h 999571"/>
                <a:gd name="csX98" fmla="*/ 305260 w 1123508"/>
                <a:gd name="csY98" fmla="*/ 398561 h 999571"/>
                <a:gd name="csX99" fmla="*/ 339936 w 1123508"/>
                <a:gd name="csY99" fmla="*/ 364875 h 999571"/>
                <a:gd name="csX100" fmla="*/ 375948 w 1123508"/>
                <a:gd name="csY100" fmla="*/ 341862 h 999571"/>
                <a:gd name="csX101" fmla="*/ 379949 w 1123508"/>
                <a:gd name="csY101" fmla="*/ 327520 h 999571"/>
                <a:gd name="csX102" fmla="*/ 373447 w 1123508"/>
                <a:gd name="csY102" fmla="*/ 318682 h 999571"/>
                <a:gd name="csX103" fmla="*/ 373447 w 1123508"/>
                <a:gd name="csY103" fmla="*/ 318682 h 999571"/>
                <a:gd name="csX104" fmla="*/ 395620 w 1123508"/>
                <a:gd name="csY104" fmla="*/ 295836 h 999571"/>
                <a:gd name="csX105" fmla="*/ 444302 w 1123508"/>
                <a:gd name="csY105" fmla="*/ 289666 h 999571"/>
                <a:gd name="csX106" fmla="*/ 457306 w 1123508"/>
                <a:gd name="csY106" fmla="*/ 292667 h 999571"/>
                <a:gd name="csX107" fmla="*/ 467309 w 1123508"/>
                <a:gd name="csY107" fmla="*/ 275824 h 999571"/>
                <a:gd name="csX108" fmla="*/ 463641 w 1123508"/>
                <a:gd name="csY108" fmla="*/ 263317 h 999571"/>
                <a:gd name="csX109" fmla="*/ 466142 w 1123508"/>
                <a:gd name="csY109" fmla="*/ 235468 h 999571"/>
                <a:gd name="csX110" fmla="*/ 516491 w 1123508"/>
                <a:gd name="csY110" fmla="*/ 168763 h 999571"/>
                <a:gd name="csX111" fmla="*/ 538164 w 1123508"/>
                <a:gd name="csY111" fmla="*/ 156589 h 999571"/>
                <a:gd name="csX112" fmla="*/ 545166 w 1123508"/>
                <a:gd name="csY112" fmla="*/ 124571 h 999571"/>
                <a:gd name="csX113" fmla="*/ 571841 w 1123508"/>
                <a:gd name="csY113" fmla="*/ 105394 h 999571"/>
                <a:gd name="csX114" fmla="*/ 606352 w 1123508"/>
                <a:gd name="csY114" fmla="*/ 92553 h 999571"/>
                <a:gd name="csX115" fmla="*/ 644530 w 1123508"/>
                <a:gd name="csY115" fmla="*/ 50696 h 999571"/>
                <a:gd name="csX116" fmla="*/ 678873 w 1123508"/>
                <a:gd name="csY116" fmla="*/ 67872 h 999571"/>
                <a:gd name="csX117" fmla="*/ 701214 w 1123508"/>
                <a:gd name="csY117" fmla="*/ 64870 h 999571"/>
                <a:gd name="csX118" fmla="*/ 729722 w 1123508"/>
                <a:gd name="csY118" fmla="*/ 46693 h 999571"/>
                <a:gd name="csX119" fmla="*/ 760565 w 1123508"/>
                <a:gd name="csY119" fmla="*/ 57700 h 999571"/>
                <a:gd name="csX120" fmla="*/ 788574 w 1123508"/>
                <a:gd name="csY120" fmla="*/ 48027 h 999571"/>
                <a:gd name="csX121" fmla="*/ 837589 w 1123508"/>
                <a:gd name="csY121" fmla="*/ 53197 h 999571"/>
                <a:gd name="csX122" fmla="*/ 857094 w 1123508"/>
                <a:gd name="csY122" fmla="*/ 46527 h 999571"/>
                <a:gd name="csX123" fmla="*/ 868765 w 1123508"/>
                <a:gd name="csY123" fmla="*/ 35187 h 999571"/>
                <a:gd name="csX124" fmla="*/ 907110 w 1123508"/>
                <a:gd name="csY124" fmla="*/ 36354 h 999571"/>
                <a:gd name="csX125" fmla="*/ 940787 w 1123508"/>
                <a:gd name="csY125" fmla="*/ 28516 h 999571"/>
                <a:gd name="csX126" fmla="*/ 968462 w 1123508"/>
                <a:gd name="csY126" fmla="*/ 0 h 999571"/>
                <a:gd name="csX127" fmla="*/ 968462 w 1123508"/>
                <a:gd name="csY127" fmla="*/ 0 h 999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</a:cxnLst>
              <a:rect l="l" t="t" r="r" b="b"/>
              <a:pathLst>
                <a:path w="1123508" h="999571">
                  <a:moveTo>
                    <a:pt x="998304" y="19678"/>
                  </a:moveTo>
                  <a:lnTo>
                    <a:pt x="1006640" y="19178"/>
                  </a:lnTo>
                  <a:lnTo>
                    <a:pt x="1021978" y="28183"/>
                  </a:lnTo>
                  <a:lnTo>
                    <a:pt x="1074328" y="72708"/>
                  </a:lnTo>
                  <a:lnTo>
                    <a:pt x="1072160" y="91886"/>
                  </a:lnTo>
                  <a:lnTo>
                    <a:pt x="1078995" y="100724"/>
                  </a:lnTo>
                  <a:lnTo>
                    <a:pt x="1074827" y="116400"/>
                  </a:lnTo>
                  <a:lnTo>
                    <a:pt x="1076828" y="151086"/>
                  </a:lnTo>
                  <a:lnTo>
                    <a:pt x="1096168" y="175267"/>
                  </a:lnTo>
                  <a:lnTo>
                    <a:pt x="1123342" y="253812"/>
                  </a:lnTo>
                  <a:lnTo>
                    <a:pt x="1117340" y="269821"/>
                  </a:lnTo>
                  <a:lnTo>
                    <a:pt x="1123509" y="283829"/>
                  </a:lnTo>
                  <a:lnTo>
                    <a:pt x="1122009" y="312012"/>
                  </a:lnTo>
                  <a:lnTo>
                    <a:pt x="1103836" y="324185"/>
                  </a:lnTo>
                  <a:lnTo>
                    <a:pt x="1105837" y="343696"/>
                  </a:lnTo>
                  <a:lnTo>
                    <a:pt x="1094333" y="367210"/>
                  </a:lnTo>
                  <a:lnTo>
                    <a:pt x="1069492" y="399728"/>
                  </a:lnTo>
                  <a:lnTo>
                    <a:pt x="1069659" y="406399"/>
                  </a:lnTo>
                  <a:lnTo>
                    <a:pt x="1052321" y="411402"/>
                  </a:lnTo>
                  <a:lnTo>
                    <a:pt x="1056822" y="438250"/>
                  </a:lnTo>
                  <a:lnTo>
                    <a:pt x="1047153" y="436249"/>
                  </a:lnTo>
                  <a:lnTo>
                    <a:pt x="1046318" y="431246"/>
                  </a:lnTo>
                  <a:lnTo>
                    <a:pt x="1041317" y="433414"/>
                  </a:lnTo>
                  <a:lnTo>
                    <a:pt x="1048820" y="447089"/>
                  </a:lnTo>
                  <a:lnTo>
                    <a:pt x="1045986" y="450090"/>
                  </a:lnTo>
                  <a:lnTo>
                    <a:pt x="1034482" y="448089"/>
                  </a:lnTo>
                  <a:lnTo>
                    <a:pt x="992970" y="472603"/>
                  </a:lnTo>
                  <a:lnTo>
                    <a:pt x="993302" y="483943"/>
                  </a:lnTo>
                  <a:lnTo>
                    <a:pt x="985800" y="488779"/>
                  </a:lnTo>
                  <a:lnTo>
                    <a:pt x="985967" y="496784"/>
                  </a:lnTo>
                  <a:lnTo>
                    <a:pt x="1027313" y="524300"/>
                  </a:lnTo>
                  <a:lnTo>
                    <a:pt x="1035649" y="537640"/>
                  </a:lnTo>
                  <a:lnTo>
                    <a:pt x="1033981" y="566991"/>
                  </a:lnTo>
                  <a:lnTo>
                    <a:pt x="1021978" y="582666"/>
                  </a:lnTo>
                  <a:lnTo>
                    <a:pt x="1015977" y="606847"/>
                  </a:lnTo>
                  <a:lnTo>
                    <a:pt x="1046318" y="652373"/>
                  </a:lnTo>
                  <a:lnTo>
                    <a:pt x="1044151" y="663212"/>
                  </a:lnTo>
                  <a:lnTo>
                    <a:pt x="1050987" y="672884"/>
                  </a:lnTo>
                  <a:lnTo>
                    <a:pt x="1066825" y="674886"/>
                  </a:lnTo>
                  <a:lnTo>
                    <a:pt x="1078662" y="685225"/>
                  </a:lnTo>
                  <a:lnTo>
                    <a:pt x="1075494" y="694063"/>
                  </a:lnTo>
                  <a:lnTo>
                    <a:pt x="1080329" y="701234"/>
                  </a:lnTo>
                  <a:lnTo>
                    <a:pt x="1075995" y="708571"/>
                  </a:lnTo>
                  <a:lnTo>
                    <a:pt x="1079829" y="713408"/>
                  </a:lnTo>
                  <a:lnTo>
                    <a:pt x="1058989" y="714909"/>
                  </a:lnTo>
                  <a:lnTo>
                    <a:pt x="1099002" y="760101"/>
                  </a:lnTo>
                  <a:lnTo>
                    <a:pt x="1101836" y="771107"/>
                  </a:lnTo>
                  <a:lnTo>
                    <a:pt x="1064491" y="778945"/>
                  </a:lnTo>
                  <a:lnTo>
                    <a:pt x="1057322" y="786616"/>
                  </a:lnTo>
                  <a:lnTo>
                    <a:pt x="1058156" y="802625"/>
                  </a:lnTo>
                  <a:lnTo>
                    <a:pt x="1058156" y="802625"/>
                  </a:lnTo>
                  <a:lnTo>
                    <a:pt x="1049320" y="796789"/>
                  </a:lnTo>
                  <a:lnTo>
                    <a:pt x="1021978" y="808128"/>
                  </a:lnTo>
                  <a:lnTo>
                    <a:pt x="992135" y="811964"/>
                  </a:lnTo>
                  <a:lnTo>
                    <a:pt x="968295" y="808629"/>
                  </a:lnTo>
                  <a:lnTo>
                    <a:pt x="936452" y="821303"/>
                  </a:lnTo>
                  <a:lnTo>
                    <a:pt x="903109" y="806794"/>
                  </a:lnTo>
                  <a:lnTo>
                    <a:pt x="860762" y="807295"/>
                  </a:lnTo>
                  <a:lnTo>
                    <a:pt x="846091" y="818634"/>
                  </a:lnTo>
                  <a:lnTo>
                    <a:pt x="815248" y="865161"/>
                  </a:lnTo>
                  <a:lnTo>
                    <a:pt x="789741" y="922694"/>
                  </a:lnTo>
                  <a:lnTo>
                    <a:pt x="789741" y="922694"/>
                  </a:lnTo>
                  <a:lnTo>
                    <a:pt x="723720" y="903016"/>
                  </a:lnTo>
                  <a:lnTo>
                    <a:pt x="666036" y="903016"/>
                  </a:lnTo>
                  <a:lnTo>
                    <a:pt x="633859" y="909520"/>
                  </a:lnTo>
                  <a:lnTo>
                    <a:pt x="543332" y="940204"/>
                  </a:lnTo>
                  <a:lnTo>
                    <a:pt x="483147" y="939203"/>
                  </a:lnTo>
                  <a:lnTo>
                    <a:pt x="417127" y="966886"/>
                  </a:lnTo>
                  <a:lnTo>
                    <a:pt x="270916" y="999571"/>
                  </a:lnTo>
                  <a:lnTo>
                    <a:pt x="270916" y="999571"/>
                  </a:lnTo>
                  <a:lnTo>
                    <a:pt x="269749" y="984896"/>
                  </a:lnTo>
                  <a:lnTo>
                    <a:pt x="297590" y="959048"/>
                  </a:lnTo>
                  <a:lnTo>
                    <a:pt x="303926" y="946708"/>
                  </a:lnTo>
                  <a:lnTo>
                    <a:pt x="301758" y="926196"/>
                  </a:lnTo>
                  <a:lnTo>
                    <a:pt x="292422" y="908853"/>
                  </a:lnTo>
                  <a:lnTo>
                    <a:pt x="212565" y="872665"/>
                  </a:lnTo>
                  <a:lnTo>
                    <a:pt x="204562" y="857490"/>
                  </a:lnTo>
                  <a:lnTo>
                    <a:pt x="202895" y="826139"/>
                  </a:lnTo>
                  <a:lnTo>
                    <a:pt x="193392" y="814632"/>
                  </a:lnTo>
                  <a:lnTo>
                    <a:pt x="145711" y="777277"/>
                  </a:lnTo>
                  <a:lnTo>
                    <a:pt x="98363" y="772608"/>
                  </a:lnTo>
                  <a:lnTo>
                    <a:pt x="89527" y="750095"/>
                  </a:lnTo>
                  <a:lnTo>
                    <a:pt x="53183" y="731251"/>
                  </a:lnTo>
                  <a:lnTo>
                    <a:pt x="42179" y="713408"/>
                  </a:lnTo>
                  <a:lnTo>
                    <a:pt x="5168" y="684391"/>
                  </a:lnTo>
                  <a:lnTo>
                    <a:pt x="166" y="677721"/>
                  </a:lnTo>
                  <a:lnTo>
                    <a:pt x="0" y="659877"/>
                  </a:lnTo>
                  <a:lnTo>
                    <a:pt x="15671" y="631528"/>
                  </a:lnTo>
                  <a:lnTo>
                    <a:pt x="36177" y="618520"/>
                  </a:lnTo>
                  <a:lnTo>
                    <a:pt x="106032" y="607514"/>
                  </a:lnTo>
                  <a:lnTo>
                    <a:pt x="158048" y="590004"/>
                  </a:lnTo>
                  <a:lnTo>
                    <a:pt x="195392" y="598175"/>
                  </a:lnTo>
                  <a:lnTo>
                    <a:pt x="222568" y="596508"/>
                  </a:lnTo>
                  <a:lnTo>
                    <a:pt x="251409" y="581832"/>
                  </a:lnTo>
                  <a:lnTo>
                    <a:pt x="266414" y="556485"/>
                  </a:lnTo>
                  <a:lnTo>
                    <a:pt x="251910" y="535473"/>
                  </a:lnTo>
                  <a:lnTo>
                    <a:pt x="248575" y="520798"/>
                  </a:lnTo>
                  <a:lnTo>
                    <a:pt x="267415" y="454593"/>
                  </a:lnTo>
                  <a:lnTo>
                    <a:pt x="305260" y="398561"/>
                  </a:lnTo>
                  <a:lnTo>
                    <a:pt x="339936" y="364875"/>
                  </a:lnTo>
                  <a:lnTo>
                    <a:pt x="375948" y="341862"/>
                  </a:lnTo>
                  <a:lnTo>
                    <a:pt x="379949" y="327520"/>
                  </a:lnTo>
                  <a:lnTo>
                    <a:pt x="373447" y="318682"/>
                  </a:lnTo>
                  <a:lnTo>
                    <a:pt x="373447" y="318682"/>
                  </a:lnTo>
                  <a:lnTo>
                    <a:pt x="395620" y="295836"/>
                  </a:lnTo>
                  <a:lnTo>
                    <a:pt x="444302" y="289666"/>
                  </a:lnTo>
                  <a:lnTo>
                    <a:pt x="457306" y="292667"/>
                  </a:lnTo>
                  <a:lnTo>
                    <a:pt x="467309" y="275824"/>
                  </a:lnTo>
                  <a:lnTo>
                    <a:pt x="463641" y="263317"/>
                  </a:lnTo>
                  <a:lnTo>
                    <a:pt x="466142" y="235468"/>
                  </a:lnTo>
                  <a:lnTo>
                    <a:pt x="516491" y="168763"/>
                  </a:lnTo>
                  <a:lnTo>
                    <a:pt x="538164" y="156589"/>
                  </a:lnTo>
                  <a:lnTo>
                    <a:pt x="545166" y="124571"/>
                  </a:lnTo>
                  <a:lnTo>
                    <a:pt x="571841" y="105394"/>
                  </a:lnTo>
                  <a:lnTo>
                    <a:pt x="606352" y="92553"/>
                  </a:lnTo>
                  <a:lnTo>
                    <a:pt x="644530" y="50696"/>
                  </a:lnTo>
                  <a:lnTo>
                    <a:pt x="678873" y="67872"/>
                  </a:lnTo>
                  <a:lnTo>
                    <a:pt x="701214" y="64870"/>
                  </a:lnTo>
                  <a:lnTo>
                    <a:pt x="729722" y="46693"/>
                  </a:lnTo>
                  <a:lnTo>
                    <a:pt x="760565" y="57700"/>
                  </a:lnTo>
                  <a:lnTo>
                    <a:pt x="788574" y="48027"/>
                  </a:lnTo>
                  <a:lnTo>
                    <a:pt x="837589" y="53197"/>
                  </a:lnTo>
                  <a:lnTo>
                    <a:pt x="857094" y="46527"/>
                  </a:lnTo>
                  <a:lnTo>
                    <a:pt x="868765" y="35187"/>
                  </a:lnTo>
                  <a:lnTo>
                    <a:pt x="907110" y="36354"/>
                  </a:lnTo>
                  <a:lnTo>
                    <a:pt x="940787" y="28516"/>
                  </a:lnTo>
                  <a:lnTo>
                    <a:pt x="968462" y="0"/>
                  </a:lnTo>
                  <a:lnTo>
                    <a:pt x="96846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6" name="Serbest Form 55">
              <a:extLst>
                <a:ext uri="{FF2B5EF4-FFF2-40B4-BE49-F238E27FC236}">
                  <a16:creationId xmlns:a16="http://schemas.microsoft.com/office/drawing/2014/main" id="{34DDD14E-3E2D-876A-7376-7617993F281C}"/>
                </a:ext>
              </a:extLst>
            </p:cNvPr>
            <p:cNvSpPr/>
            <p:nvPr/>
          </p:nvSpPr>
          <p:spPr>
            <a:xfrm>
              <a:off x="7411050" y="2791193"/>
              <a:ext cx="1290226" cy="1093958"/>
            </a:xfrm>
            <a:custGeom>
              <a:avLst/>
              <a:gdLst>
                <a:gd name="csX0" fmla="*/ 448470 w 1290226"/>
                <a:gd name="csY0" fmla="*/ 1668 h 1093958"/>
                <a:gd name="csX1" fmla="*/ 463308 w 1290226"/>
                <a:gd name="csY1" fmla="*/ 3836 h 1093958"/>
                <a:gd name="csX2" fmla="*/ 468476 w 1290226"/>
                <a:gd name="csY2" fmla="*/ 9505 h 1093958"/>
                <a:gd name="csX3" fmla="*/ 539498 w 1290226"/>
                <a:gd name="csY3" fmla="*/ 13841 h 1093958"/>
                <a:gd name="csX4" fmla="*/ 582844 w 1290226"/>
                <a:gd name="csY4" fmla="*/ 27015 h 1093958"/>
                <a:gd name="csX5" fmla="*/ 666536 w 1290226"/>
                <a:gd name="csY5" fmla="*/ 35187 h 1093958"/>
                <a:gd name="csX6" fmla="*/ 711217 w 1290226"/>
                <a:gd name="csY6" fmla="*/ 33686 h 1093958"/>
                <a:gd name="csX7" fmla="*/ 725221 w 1290226"/>
                <a:gd name="csY7" fmla="*/ 40356 h 1093958"/>
                <a:gd name="csX8" fmla="*/ 819917 w 1290226"/>
                <a:gd name="csY8" fmla="*/ 41690 h 1093958"/>
                <a:gd name="csX9" fmla="*/ 911278 w 1290226"/>
                <a:gd name="csY9" fmla="*/ 34186 h 1093958"/>
                <a:gd name="csX10" fmla="*/ 945788 w 1290226"/>
                <a:gd name="csY10" fmla="*/ 38355 h 1093958"/>
                <a:gd name="csX11" fmla="*/ 1038817 w 1290226"/>
                <a:gd name="csY11" fmla="*/ 62035 h 1093958"/>
                <a:gd name="csX12" fmla="*/ 1038817 w 1290226"/>
                <a:gd name="csY12" fmla="*/ 62035 h 1093958"/>
                <a:gd name="csX13" fmla="*/ 1038983 w 1290226"/>
                <a:gd name="csY13" fmla="*/ 89551 h 1093958"/>
                <a:gd name="csX14" fmla="*/ 1069160 w 1290226"/>
                <a:gd name="csY14" fmla="*/ 116567 h 1093958"/>
                <a:gd name="csX15" fmla="*/ 1069660 w 1290226"/>
                <a:gd name="csY15" fmla="*/ 139747 h 1093958"/>
                <a:gd name="csX16" fmla="*/ 1079162 w 1290226"/>
                <a:gd name="csY16" fmla="*/ 161592 h 1093958"/>
                <a:gd name="csX17" fmla="*/ 1069660 w 1290226"/>
                <a:gd name="csY17" fmla="*/ 176934 h 1093958"/>
                <a:gd name="csX18" fmla="*/ 1071827 w 1290226"/>
                <a:gd name="csY18" fmla="*/ 189608 h 1093958"/>
                <a:gd name="csX19" fmla="*/ 1056322 w 1290226"/>
                <a:gd name="csY19" fmla="*/ 198947 h 1093958"/>
                <a:gd name="csX20" fmla="*/ 1059490 w 1290226"/>
                <a:gd name="csY20" fmla="*/ 210120 h 1093958"/>
                <a:gd name="csX21" fmla="*/ 1074494 w 1290226"/>
                <a:gd name="csY21" fmla="*/ 215623 h 1093958"/>
                <a:gd name="csX22" fmla="*/ 1106671 w 1290226"/>
                <a:gd name="csY22" fmla="*/ 208786 h 1093958"/>
                <a:gd name="csX23" fmla="*/ 1141348 w 1290226"/>
                <a:gd name="csY23" fmla="*/ 213956 h 1093958"/>
                <a:gd name="csX24" fmla="*/ 1152018 w 1290226"/>
                <a:gd name="csY24" fmla="*/ 230465 h 1093958"/>
                <a:gd name="csX25" fmla="*/ 1154185 w 1290226"/>
                <a:gd name="csY25" fmla="*/ 258981 h 1093958"/>
                <a:gd name="csX26" fmla="*/ 1167689 w 1290226"/>
                <a:gd name="csY26" fmla="*/ 271322 h 1093958"/>
                <a:gd name="csX27" fmla="*/ 1195531 w 1290226"/>
                <a:gd name="csY27" fmla="*/ 284496 h 1093958"/>
                <a:gd name="csX28" fmla="*/ 1248714 w 1290226"/>
                <a:gd name="csY28" fmla="*/ 288498 h 1093958"/>
                <a:gd name="csX29" fmla="*/ 1278223 w 1290226"/>
                <a:gd name="csY29" fmla="*/ 306175 h 1093958"/>
                <a:gd name="csX30" fmla="*/ 1289226 w 1290226"/>
                <a:gd name="csY30" fmla="*/ 320183 h 1093958"/>
                <a:gd name="csX31" fmla="*/ 1290227 w 1290226"/>
                <a:gd name="csY31" fmla="*/ 342029 h 1093958"/>
                <a:gd name="csX32" fmla="*/ 1265219 w 1290226"/>
                <a:gd name="csY32" fmla="*/ 413236 h 1093958"/>
                <a:gd name="csX33" fmla="*/ 1210703 w 1290226"/>
                <a:gd name="csY33" fmla="*/ 454426 h 1093958"/>
                <a:gd name="csX34" fmla="*/ 1205534 w 1290226"/>
                <a:gd name="csY34" fmla="*/ 464099 h 1093958"/>
                <a:gd name="csX35" fmla="*/ 1206702 w 1290226"/>
                <a:gd name="csY35" fmla="*/ 476606 h 1093958"/>
                <a:gd name="csX36" fmla="*/ 1221872 w 1290226"/>
                <a:gd name="csY36" fmla="*/ 500286 h 1093958"/>
                <a:gd name="csX37" fmla="*/ 1221039 w 1290226"/>
                <a:gd name="csY37" fmla="*/ 512793 h 1093958"/>
                <a:gd name="csX38" fmla="*/ 1213036 w 1290226"/>
                <a:gd name="csY38" fmla="*/ 544478 h 1093958"/>
                <a:gd name="csX39" fmla="*/ 1185028 w 1290226"/>
                <a:gd name="csY39" fmla="*/ 580165 h 1093958"/>
                <a:gd name="csX40" fmla="*/ 1172024 w 1290226"/>
                <a:gd name="csY40" fmla="*/ 612183 h 1093958"/>
                <a:gd name="csX41" fmla="*/ 1189029 w 1290226"/>
                <a:gd name="csY41" fmla="*/ 657209 h 1093958"/>
                <a:gd name="csX42" fmla="*/ 1189029 w 1290226"/>
                <a:gd name="csY42" fmla="*/ 657209 h 1093958"/>
                <a:gd name="csX43" fmla="*/ 1162855 w 1290226"/>
                <a:gd name="csY43" fmla="*/ 686892 h 1093958"/>
                <a:gd name="csX44" fmla="*/ 1148017 w 1290226"/>
                <a:gd name="csY44" fmla="*/ 694063 h 1093958"/>
                <a:gd name="csX45" fmla="*/ 1142348 w 1290226"/>
                <a:gd name="csY45" fmla="*/ 686726 h 1093958"/>
                <a:gd name="csX46" fmla="*/ 1147517 w 1290226"/>
                <a:gd name="csY46" fmla="*/ 671884 h 1093958"/>
                <a:gd name="csX47" fmla="*/ 1143849 w 1290226"/>
                <a:gd name="csY47" fmla="*/ 667882 h 1093958"/>
                <a:gd name="csX48" fmla="*/ 1116841 w 1290226"/>
                <a:gd name="csY48" fmla="*/ 657376 h 1093958"/>
                <a:gd name="csX49" fmla="*/ 1101002 w 1290226"/>
                <a:gd name="csY49" fmla="*/ 659043 h 1093958"/>
                <a:gd name="csX50" fmla="*/ 1095501 w 1290226"/>
                <a:gd name="csY50" fmla="*/ 667882 h 1093958"/>
                <a:gd name="csX51" fmla="*/ 1096501 w 1290226"/>
                <a:gd name="csY51" fmla="*/ 697065 h 1093958"/>
                <a:gd name="csX52" fmla="*/ 1079162 w 1290226"/>
                <a:gd name="csY52" fmla="*/ 706237 h 1093958"/>
                <a:gd name="csX53" fmla="*/ 1051321 w 1290226"/>
                <a:gd name="csY53" fmla="*/ 740256 h 1093958"/>
                <a:gd name="csX54" fmla="*/ 1032482 w 1290226"/>
                <a:gd name="csY54" fmla="*/ 745926 h 1093958"/>
                <a:gd name="csX55" fmla="*/ 1021311 w 1290226"/>
                <a:gd name="csY55" fmla="*/ 756766 h 1093958"/>
                <a:gd name="csX56" fmla="*/ 1017643 w 1290226"/>
                <a:gd name="csY56" fmla="*/ 767939 h 1093958"/>
                <a:gd name="csX57" fmla="*/ 1027313 w 1290226"/>
                <a:gd name="csY57" fmla="*/ 805460 h 1093958"/>
                <a:gd name="csX58" fmla="*/ 1023812 w 1290226"/>
                <a:gd name="csY58" fmla="*/ 833309 h 1093958"/>
                <a:gd name="csX59" fmla="*/ 1027813 w 1290226"/>
                <a:gd name="csY59" fmla="*/ 850653 h 1093958"/>
                <a:gd name="csX60" fmla="*/ 1033649 w 1290226"/>
                <a:gd name="csY60" fmla="*/ 857156 h 1093958"/>
                <a:gd name="csX61" fmla="*/ 1073661 w 1290226"/>
                <a:gd name="csY61" fmla="*/ 844649 h 1093958"/>
                <a:gd name="csX62" fmla="*/ 1110172 w 1290226"/>
                <a:gd name="csY62" fmla="*/ 861492 h 1093958"/>
                <a:gd name="csX63" fmla="*/ 1134513 w 1290226"/>
                <a:gd name="csY63" fmla="*/ 900681 h 1093958"/>
                <a:gd name="csX64" fmla="*/ 1133512 w 1290226"/>
                <a:gd name="csY64" fmla="*/ 920192 h 1093958"/>
                <a:gd name="csX65" fmla="*/ 1107338 w 1290226"/>
                <a:gd name="csY65" fmla="*/ 927530 h 1093958"/>
                <a:gd name="csX66" fmla="*/ 1093667 w 1290226"/>
                <a:gd name="csY66" fmla="*/ 940037 h 1093958"/>
                <a:gd name="csX67" fmla="*/ 1084831 w 1290226"/>
                <a:gd name="csY67" fmla="*/ 980393 h 1093958"/>
                <a:gd name="csX68" fmla="*/ 1062657 w 1290226"/>
                <a:gd name="csY68" fmla="*/ 1014580 h 1093958"/>
                <a:gd name="csX69" fmla="*/ 1054822 w 1290226"/>
                <a:gd name="csY69" fmla="*/ 1048599 h 1093958"/>
                <a:gd name="csX70" fmla="*/ 1039650 w 1290226"/>
                <a:gd name="csY70" fmla="*/ 1066609 h 1093958"/>
                <a:gd name="csX71" fmla="*/ 965961 w 1290226"/>
                <a:gd name="csY71" fmla="*/ 1089956 h 1093958"/>
                <a:gd name="csX72" fmla="*/ 931784 w 1290226"/>
                <a:gd name="csY72" fmla="*/ 1093958 h 1093958"/>
                <a:gd name="csX73" fmla="*/ 931784 w 1290226"/>
                <a:gd name="csY73" fmla="*/ 1093958 h 1093958"/>
                <a:gd name="csX74" fmla="*/ 907443 w 1290226"/>
                <a:gd name="csY74" fmla="*/ 1088789 h 1093958"/>
                <a:gd name="csX75" fmla="*/ 868765 w 1290226"/>
                <a:gd name="csY75" fmla="*/ 1070278 h 1093958"/>
                <a:gd name="csX76" fmla="*/ 805579 w 1290226"/>
                <a:gd name="csY76" fmla="*/ 1058938 h 1093958"/>
                <a:gd name="csX77" fmla="*/ 776570 w 1290226"/>
                <a:gd name="csY77" fmla="*/ 1033924 h 1093958"/>
                <a:gd name="csX78" fmla="*/ 738892 w 1290226"/>
                <a:gd name="csY78" fmla="*/ 980227 h 1093958"/>
                <a:gd name="csX79" fmla="*/ 734557 w 1290226"/>
                <a:gd name="csY79" fmla="*/ 966219 h 1093958"/>
                <a:gd name="csX80" fmla="*/ 736891 w 1290226"/>
                <a:gd name="csY80" fmla="*/ 953378 h 1093958"/>
                <a:gd name="csX81" fmla="*/ 763733 w 1290226"/>
                <a:gd name="csY81" fmla="*/ 915356 h 1093958"/>
                <a:gd name="csX82" fmla="*/ 782739 w 1290226"/>
                <a:gd name="csY82" fmla="*/ 869497 h 1093958"/>
                <a:gd name="csX83" fmla="*/ 786240 w 1290226"/>
                <a:gd name="csY83" fmla="*/ 846817 h 1093958"/>
                <a:gd name="csX84" fmla="*/ 780738 w 1290226"/>
                <a:gd name="csY84" fmla="*/ 837812 h 1093958"/>
                <a:gd name="csX85" fmla="*/ 746061 w 1290226"/>
                <a:gd name="csY85" fmla="*/ 847818 h 1093958"/>
                <a:gd name="csX86" fmla="*/ 698713 w 1290226"/>
                <a:gd name="csY86" fmla="*/ 876167 h 1093958"/>
                <a:gd name="csX87" fmla="*/ 588346 w 1290226"/>
                <a:gd name="csY87" fmla="*/ 902849 h 1093958"/>
                <a:gd name="csX88" fmla="*/ 559170 w 1290226"/>
                <a:gd name="csY88" fmla="*/ 897513 h 1093958"/>
                <a:gd name="csX89" fmla="*/ 532662 w 1290226"/>
                <a:gd name="csY89" fmla="*/ 862993 h 1093958"/>
                <a:gd name="csX90" fmla="*/ 518992 w 1290226"/>
                <a:gd name="csY90" fmla="*/ 856990 h 1093958"/>
                <a:gd name="csX91" fmla="*/ 497818 w 1290226"/>
                <a:gd name="csY91" fmla="*/ 866662 h 1093958"/>
                <a:gd name="csX92" fmla="*/ 478146 w 1290226"/>
                <a:gd name="csY92" fmla="*/ 888341 h 1093958"/>
                <a:gd name="csX93" fmla="*/ 459307 w 1290226"/>
                <a:gd name="csY93" fmla="*/ 892843 h 1093958"/>
                <a:gd name="csX94" fmla="*/ 435966 w 1290226"/>
                <a:gd name="csY94" fmla="*/ 909853 h 1093958"/>
                <a:gd name="csX95" fmla="*/ 417627 w 1290226"/>
                <a:gd name="csY95" fmla="*/ 911854 h 1093958"/>
                <a:gd name="csX96" fmla="*/ 397455 w 1290226"/>
                <a:gd name="csY96" fmla="*/ 907185 h 1093958"/>
                <a:gd name="csX97" fmla="*/ 384451 w 1290226"/>
                <a:gd name="csY97" fmla="*/ 890509 h 1093958"/>
                <a:gd name="csX98" fmla="*/ 313929 w 1290226"/>
                <a:gd name="csY98" fmla="*/ 862993 h 1093958"/>
                <a:gd name="csX99" fmla="*/ 278418 w 1290226"/>
                <a:gd name="csY99" fmla="*/ 863160 h 1093958"/>
                <a:gd name="csX100" fmla="*/ 255578 w 1290226"/>
                <a:gd name="csY100" fmla="*/ 870998 h 1093958"/>
                <a:gd name="csX101" fmla="*/ 240740 w 1290226"/>
                <a:gd name="csY101" fmla="*/ 868996 h 1093958"/>
                <a:gd name="csX102" fmla="*/ 221734 w 1290226"/>
                <a:gd name="csY102" fmla="*/ 851820 h 1093958"/>
                <a:gd name="csX103" fmla="*/ 217399 w 1290226"/>
                <a:gd name="csY103" fmla="*/ 823304 h 1093958"/>
                <a:gd name="csX104" fmla="*/ 193893 w 1290226"/>
                <a:gd name="csY104" fmla="*/ 794454 h 1093958"/>
                <a:gd name="csX105" fmla="*/ 183056 w 1290226"/>
                <a:gd name="csY105" fmla="*/ 786449 h 1093958"/>
                <a:gd name="csX106" fmla="*/ 145211 w 1290226"/>
                <a:gd name="csY106" fmla="*/ 782447 h 1093958"/>
                <a:gd name="csX107" fmla="*/ 145211 w 1290226"/>
                <a:gd name="csY107" fmla="*/ 782447 h 1093958"/>
                <a:gd name="csX108" fmla="*/ 148379 w 1290226"/>
                <a:gd name="csY108" fmla="*/ 760601 h 1093958"/>
                <a:gd name="csX109" fmla="*/ 133040 w 1290226"/>
                <a:gd name="csY109" fmla="*/ 713908 h 1093958"/>
                <a:gd name="csX110" fmla="*/ 150379 w 1290226"/>
                <a:gd name="csY110" fmla="*/ 665047 h 1093958"/>
                <a:gd name="csX111" fmla="*/ 190225 w 1290226"/>
                <a:gd name="csY111" fmla="*/ 624357 h 1093958"/>
                <a:gd name="csX112" fmla="*/ 212898 w 1290226"/>
                <a:gd name="csY112" fmla="*/ 627025 h 1093958"/>
                <a:gd name="csX113" fmla="*/ 236238 w 1290226"/>
                <a:gd name="csY113" fmla="*/ 617186 h 1093958"/>
                <a:gd name="csX114" fmla="*/ 255912 w 1290226"/>
                <a:gd name="csY114" fmla="*/ 581832 h 1093958"/>
                <a:gd name="csX115" fmla="*/ 258912 w 1290226"/>
                <a:gd name="csY115" fmla="*/ 532971 h 1093958"/>
                <a:gd name="csX116" fmla="*/ 251243 w 1290226"/>
                <a:gd name="csY116" fmla="*/ 497451 h 1093958"/>
                <a:gd name="csX117" fmla="*/ 227069 w 1290226"/>
                <a:gd name="csY117" fmla="*/ 490447 h 1093958"/>
                <a:gd name="csX118" fmla="*/ 219900 w 1290226"/>
                <a:gd name="csY118" fmla="*/ 479107 h 1093958"/>
                <a:gd name="csX119" fmla="*/ 226235 w 1290226"/>
                <a:gd name="csY119" fmla="*/ 448423 h 1093958"/>
                <a:gd name="csX120" fmla="*/ 223235 w 1290226"/>
                <a:gd name="csY120" fmla="*/ 429912 h 1093958"/>
                <a:gd name="csX121" fmla="*/ 197727 w 1290226"/>
                <a:gd name="csY121" fmla="*/ 421741 h 1093958"/>
                <a:gd name="csX122" fmla="*/ 175887 w 1290226"/>
                <a:gd name="csY122" fmla="*/ 432747 h 1093958"/>
                <a:gd name="csX123" fmla="*/ 156381 w 1290226"/>
                <a:gd name="csY123" fmla="*/ 416238 h 1093958"/>
                <a:gd name="csX124" fmla="*/ 111700 w 1290226"/>
                <a:gd name="csY124" fmla="*/ 438417 h 1093958"/>
                <a:gd name="csX125" fmla="*/ 90527 w 1290226"/>
                <a:gd name="csY125" fmla="*/ 423242 h 1093958"/>
                <a:gd name="csX126" fmla="*/ 91028 w 1290226"/>
                <a:gd name="csY126" fmla="*/ 402397 h 1093958"/>
                <a:gd name="csX127" fmla="*/ 91028 w 1290226"/>
                <a:gd name="csY127" fmla="*/ 402397 h 1093958"/>
                <a:gd name="csX128" fmla="*/ 91028 w 1290226"/>
                <a:gd name="csY128" fmla="*/ 386721 h 1093958"/>
                <a:gd name="csX129" fmla="*/ 116202 w 1290226"/>
                <a:gd name="csY129" fmla="*/ 360206 h 1093958"/>
                <a:gd name="csX130" fmla="*/ 120370 w 1290226"/>
                <a:gd name="csY130" fmla="*/ 324519 h 1093958"/>
                <a:gd name="csX131" fmla="*/ 145378 w 1290226"/>
                <a:gd name="csY131" fmla="*/ 276658 h 1093958"/>
                <a:gd name="csX132" fmla="*/ 144544 w 1290226"/>
                <a:gd name="csY132" fmla="*/ 265652 h 1093958"/>
                <a:gd name="csX133" fmla="*/ 133707 w 1290226"/>
                <a:gd name="csY133" fmla="*/ 254645 h 1093958"/>
                <a:gd name="csX134" fmla="*/ 119703 w 1290226"/>
                <a:gd name="csY134" fmla="*/ 252811 h 1093958"/>
                <a:gd name="csX135" fmla="*/ 81024 w 1290226"/>
                <a:gd name="csY135" fmla="*/ 272156 h 1093958"/>
                <a:gd name="csX136" fmla="*/ 54016 w 1290226"/>
                <a:gd name="csY136" fmla="*/ 276825 h 1093958"/>
                <a:gd name="csX137" fmla="*/ 38178 w 1290226"/>
                <a:gd name="csY137" fmla="*/ 272989 h 1093958"/>
                <a:gd name="csX138" fmla="*/ 21673 w 1290226"/>
                <a:gd name="csY138" fmla="*/ 248475 h 1093958"/>
                <a:gd name="csX139" fmla="*/ 35844 w 1290226"/>
                <a:gd name="csY139" fmla="*/ 210287 h 1093958"/>
                <a:gd name="csX140" fmla="*/ 10170 w 1290226"/>
                <a:gd name="csY140" fmla="*/ 191943 h 1093958"/>
                <a:gd name="csX141" fmla="*/ 0 w 1290226"/>
                <a:gd name="csY141" fmla="*/ 156423 h 1093958"/>
                <a:gd name="csX142" fmla="*/ 0 w 1290226"/>
                <a:gd name="csY142" fmla="*/ 156423 h 1093958"/>
                <a:gd name="csX143" fmla="*/ 21673 w 1290226"/>
                <a:gd name="csY143" fmla="*/ 155922 h 1093958"/>
                <a:gd name="csX144" fmla="*/ 34510 w 1290226"/>
                <a:gd name="csY144" fmla="*/ 145917 h 1093958"/>
                <a:gd name="csX145" fmla="*/ 106032 w 1290226"/>
                <a:gd name="csY145" fmla="*/ 138913 h 1093958"/>
                <a:gd name="csX146" fmla="*/ 166718 w 1290226"/>
                <a:gd name="csY146" fmla="*/ 113898 h 1093958"/>
                <a:gd name="csX147" fmla="*/ 174386 w 1290226"/>
                <a:gd name="csY147" fmla="*/ 108896 h 1093958"/>
                <a:gd name="csX148" fmla="*/ 171552 w 1290226"/>
                <a:gd name="csY148" fmla="*/ 103059 h 1093958"/>
                <a:gd name="csX149" fmla="*/ 198561 w 1290226"/>
                <a:gd name="csY149" fmla="*/ 93387 h 1093958"/>
                <a:gd name="csX150" fmla="*/ 203729 w 1290226"/>
                <a:gd name="csY150" fmla="*/ 83715 h 1093958"/>
                <a:gd name="csX151" fmla="*/ 265248 w 1290226"/>
                <a:gd name="csY151" fmla="*/ 64870 h 1093958"/>
                <a:gd name="csX152" fmla="*/ 297257 w 1290226"/>
                <a:gd name="csY152" fmla="*/ 60368 h 1093958"/>
                <a:gd name="csX153" fmla="*/ 307927 w 1290226"/>
                <a:gd name="csY153" fmla="*/ 49195 h 1093958"/>
                <a:gd name="csX154" fmla="*/ 359609 w 1290226"/>
                <a:gd name="csY154" fmla="*/ 27516 h 1093958"/>
                <a:gd name="csX155" fmla="*/ 389952 w 1290226"/>
                <a:gd name="csY155" fmla="*/ 7838 h 1093958"/>
                <a:gd name="csX156" fmla="*/ 417627 w 1290226"/>
                <a:gd name="csY156" fmla="*/ 0 h 10939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</a:cxnLst>
              <a:rect l="l" t="t" r="r" b="b"/>
              <a:pathLst>
                <a:path w="1290226" h="1093958">
                  <a:moveTo>
                    <a:pt x="448470" y="1668"/>
                  </a:moveTo>
                  <a:lnTo>
                    <a:pt x="463308" y="3836"/>
                  </a:lnTo>
                  <a:lnTo>
                    <a:pt x="468476" y="9505"/>
                  </a:lnTo>
                  <a:lnTo>
                    <a:pt x="539498" y="13841"/>
                  </a:lnTo>
                  <a:lnTo>
                    <a:pt x="582844" y="27015"/>
                  </a:lnTo>
                  <a:lnTo>
                    <a:pt x="666536" y="35187"/>
                  </a:lnTo>
                  <a:lnTo>
                    <a:pt x="711217" y="33686"/>
                  </a:lnTo>
                  <a:lnTo>
                    <a:pt x="725221" y="40356"/>
                  </a:lnTo>
                  <a:lnTo>
                    <a:pt x="819917" y="41690"/>
                  </a:lnTo>
                  <a:lnTo>
                    <a:pt x="911278" y="34186"/>
                  </a:lnTo>
                  <a:lnTo>
                    <a:pt x="945788" y="38355"/>
                  </a:lnTo>
                  <a:lnTo>
                    <a:pt x="1038817" y="62035"/>
                  </a:lnTo>
                  <a:lnTo>
                    <a:pt x="1038817" y="62035"/>
                  </a:lnTo>
                  <a:lnTo>
                    <a:pt x="1038983" y="89551"/>
                  </a:lnTo>
                  <a:lnTo>
                    <a:pt x="1069160" y="116567"/>
                  </a:lnTo>
                  <a:lnTo>
                    <a:pt x="1069660" y="139747"/>
                  </a:lnTo>
                  <a:lnTo>
                    <a:pt x="1079162" y="161592"/>
                  </a:lnTo>
                  <a:lnTo>
                    <a:pt x="1069660" y="176934"/>
                  </a:lnTo>
                  <a:lnTo>
                    <a:pt x="1071827" y="189608"/>
                  </a:lnTo>
                  <a:lnTo>
                    <a:pt x="1056322" y="198947"/>
                  </a:lnTo>
                  <a:lnTo>
                    <a:pt x="1059490" y="210120"/>
                  </a:lnTo>
                  <a:lnTo>
                    <a:pt x="1074494" y="215623"/>
                  </a:lnTo>
                  <a:lnTo>
                    <a:pt x="1106671" y="208786"/>
                  </a:lnTo>
                  <a:lnTo>
                    <a:pt x="1141348" y="213956"/>
                  </a:lnTo>
                  <a:lnTo>
                    <a:pt x="1152018" y="230465"/>
                  </a:lnTo>
                  <a:lnTo>
                    <a:pt x="1154185" y="258981"/>
                  </a:lnTo>
                  <a:lnTo>
                    <a:pt x="1167689" y="271322"/>
                  </a:lnTo>
                  <a:lnTo>
                    <a:pt x="1195531" y="284496"/>
                  </a:lnTo>
                  <a:lnTo>
                    <a:pt x="1248714" y="288498"/>
                  </a:lnTo>
                  <a:lnTo>
                    <a:pt x="1278223" y="306175"/>
                  </a:lnTo>
                  <a:lnTo>
                    <a:pt x="1289226" y="320183"/>
                  </a:lnTo>
                  <a:lnTo>
                    <a:pt x="1290227" y="342029"/>
                  </a:lnTo>
                  <a:lnTo>
                    <a:pt x="1265219" y="413236"/>
                  </a:lnTo>
                  <a:lnTo>
                    <a:pt x="1210703" y="454426"/>
                  </a:lnTo>
                  <a:lnTo>
                    <a:pt x="1205534" y="464099"/>
                  </a:lnTo>
                  <a:lnTo>
                    <a:pt x="1206702" y="476606"/>
                  </a:lnTo>
                  <a:lnTo>
                    <a:pt x="1221872" y="500286"/>
                  </a:lnTo>
                  <a:lnTo>
                    <a:pt x="1221039" y="512793"/>
                  </a:lnTo>
                  <a:lnTo>
                    <a:pt x="1213036" y="544478"/>
                  </a:lnTo>
                  <a:lnTo>
                    <a:pt x="1185028" y="580165"/>
                  </a:lnTo>
                  <a:lnTo>
                    <a:pt x="1172024" y="612183"/>
                  </a:lnTo>
                  <a:lnTo>
                    <a:pt x="1189029" y="657209"/>
                  </a:lnTo>
                  <a:lnTo>
                    <a:pt x="1189029" y="657209"/>
                  </a:lnTo>
                  <a:lnTo>
                    <a:pt x="1162855" y="686892"/>
                  </a:lnTo>
                  <a:lnTo>
                    <a:pt x="1148017" y="694063"/>
                  </a:lnTo>
                  <a:lnTo>
                    <a:pt x="1142348" y="686726"/>
                  </a:lnTo>
                  <a:lnTo>
                    <a:pt x="1147517" y="671884"/>
                  </a:lnTo>
                  <a:lnTo>
                    <a:pt x="1143849" y="667882"/>
                  </a:lnTo>
                  <a:lnTo>
                    <a:pt x="1116841" y="657376"/>
                  </a:lnTo>
                  <a:lnTo>
                    <a:pt x="1101002" y="659043"/>
                  </a:lnTo>
                  <a:lnTo>
                    <a:pt x="1095501" y="667882"/>
                  </a:lnTo>
                  <a:lnTo>
                    <a:pt x="1096501" y="697065"/>
                  </a:lnTo>
                  <a:lnTo>
                    <a:pt x="1079162" y="706237"/>
                  </a:lnTo>
                  <a:lnTo>
                    <a:pt x="1051321" y="740256"/>
                  </a:lnTo>
                  <a:lnTo>
                    <a:pt x="1032482" y="745926"/>
                  </a:lnTo>
                  <a:lnTo>
                    <a:pt x="1021311" y="756766"/>
                  </a:lnTo>
                  <a:lnTo>
                    <a:pt x="1017643" y="767939"/>
                  </a:lnTo>
                  <a:lnTo>
                    <a:pt x="1027313" y="805460"/>
                  </a:lnTo>
                  <a:lnTo>
                    <a:pt x="1023812" y="833309"/>
                  </a:lnTo>
                  <a:lnTo>
                    <a:pt x="1027813" y="850653"/>
                  </a:lnTo>
                  <a:lnTo>
                    <a:pt x="1033649" y="857156"/>
                  </a:lnTo>
                  <a:lnTo>
                    <a:pt x="1073661" y="844649"/>
                  </a:lnTo>
                  <a:lnTo>
                    <a:pt x="1110172" y="861492"/>
                  </a:lnTo>
                  <a:lnTo>
                    <a:pt x="1134513" y="900681"/>
                  </a:lnTo>
                  <a:lnTo>
                    <a:pt x="1133512" y="920192"/>
                  </a:lnTo>
                  <a:lnTo>
                    <a:pt x="1107338" y="927530"/>
                  </a:lnTo>
                  <a:lnTo>
                    <a:pt x="1093667" y="940037"/>
                  </a:lnTo>
                  <a:lnTo>
                    <a:pt x="1084831" y="980393"/>
                  </a:lnTo>
                  <a:lnTo>
                    <a:pt x="1062657" y="1014580"/>
                  </a:lnTo>
                  <a:lnTo>
                    <a:pt x="1054822" y="1048599"/>
                  </a:lnTo>
                  <a:lnTo>
                    <a:pt x="1039650" y="1066609"/>
                  </a:lnTo>
                  <a:lnTo>
                    <a:pt x="965961" y="1089956"/>
                  </a:lnTo>
                  <a:lnTo>
                    <a:pt x="931784" y="1093958"/>
                  </a:lnTo>
                  <a:lnTo>
                    <a:pt x="931784" y="1093958"/>
                  </a:lnTo>
                  <a:lnTo>
                    <a:pt x="907443" y="1088789"/>
                  </a:lnTo>
                  <a:lnTo>
                    <a:pt x="868765" y="1070278"/>
                  </a:lnTo>
                  <a:lnTo>
                    <a:pt x="805579" y="1058938"/>
                  </a:lnTo>
                  <a:lnTo>
                    <a:pt x="776570" y="1033924"/>
                  </a:lnTo>
                  <a:lnTo>
                    <a:pt x="738892" y="980227"/>
                  </a:lnTo>
                  <a:lnTo>
                    <a:pt x="734557" y="966219"/>
                  </a:lnTo>
                  <a:lnTo>
                    <a:pt x="736891" y="953378"/>
                  </a:lnTo>
                  <a:lnTo>
                    <a:pt x="763733" y="915356"/>
                  </a:lnTo>
                  <a:lnTo>
                    <a:pt x="782739" y="869497"/>
                  </a:lnTo>
                  <a:lnTo>
                    <a:pt x="786240" y="846817"/>
                  </a:lnTo>
                  <a:lnTo>
                    <a:pt x="780738" y="837812"/>
                  </a:lnTo>
                  <a:lnTo>
                    <a:pt x="746061" y="847818"/>
                  </a:lnTo>
                  <a:lnTo>
                    <a:pt x="698713" y="876167"/>
                  </a:lnTo>
                  <a:lnTo>
                    <a:pt x="588346" y="902849"/>
                  </a:lnTo>
                  <a:lnTo>
                    <a:pt x="559170" y="897513"/>
                  </a:lnTo>
                  <a:lnTo>
                    <a:pt x="532662" y="862993"/>
                  </a:lnTo>
                  <a:lnTo>
                    <a:pt x="518992" y="856990"/>
                  </a:lnTo>
                  <a:lnTo>
                    <a:pt x="497818" y="866662"/>
                  </a:lnTo>
                  <a:lnTo>
                    <a:pt x="478146" y="888341"/>
                  </a:lnTo>
                  <a:lnTo>
                    <a:pt x="459307" y="892843"/>
                  </a:lnTo>
                  <a:lnTo>
                    <a:pt x="435966" y="909853"/>
                  </a:lnTo>
                  <a:lnTo>
                    <a:pt x="417627" y="911854"/>
                  </a:lnTo>
                  <a:lnTo>
                    <a:pt x="397455" y="907185"/>
                  </a:lnTo>
                  <a:lnTo>
                    <a:pt x="384451" y="890509"/>
                  </a:lnTo>
                  <a:lnTo>
                    <a:pt x="313929" y="862993"/>
                  </a:lnTo>
                  <a:lnTo>
                    <a:pt x="278418" y="863160"/>
                  </a:lnTo>
                  <a:lnTo>
                    <a:pt x="255578" y="870998"/>
                  </a:lnTo>
                  <a:lnTo>
                    <a:pt x="240740" y="868996"/>
                  </a:lnTo>
                  <a:lnTo>
                    <a:pt x="221734" y="851820"/>
                  </a:lnTo>
                  <a:lnTo>
                    <a:pt x="217399" y="823304"/>
                  </a:lnTo>
                  <a:lnTo>
                    <a:pt x="193893" y="794454"/>
                  </a:lnTo>
                  <a:lnTo>
                    <a:pt x="183056" y="786449"/>
                  </a:lnTo>
                  <a:lnTo>
                    <a:pt x="145211" y="782447"/>
                  </a:lnTo>
                  <a:lnTo>
                    <a:pt x="145211" y="782447"/>
                  </a:lnTo>
                  <a:lnTo>
                    <a:pt x="148379" y="760601"/>
                  </a:lnTo>
                  <a:lnTo>
                    <a:pt x="133040" y="713908"/>
                  </a:lnTo>
                  <a:lnTo>
                    <a:pt x="150379" y="665047"/>
                  </a:lnTo>
                  <a:lnTo>
                    <a:pt x="190225" y="624357"/>
                  </a:lnTo>
                  <a:lnTo>
                    <a:pt x="212898" y="627025"/>
                  </a:lnTo>
                  <a:lnTo>
                    <a:pt x="236238" y="617186"/>
                  </a:lnTo>
                  <a:lnTo>
                    <a:pt x="255912" y="581832"/>
                  </a:lnTo>
                  <a:lnTo>
                    <a:pt x="258912" y="532971"/>
                  </a:lnTo>
                  <a:lnTo>
                    <a:pt x="251243" y="497451"/>
                  </a:lnTo>
                  <a:lnTo>
                    <a:pt x="227069" y="490447"/>
                  </a:lnTo>
                  <a:lnTo>
                    <a:pt x="219900" y="479107"/>
                  </a:lnTo>
                  <a:lnTo>
                    <a:pt x="226235" y="448423"/>
                  </a:lnTo>
                  <a:lnTo>
                    <a:pt x="223235" y="429912"/>
                  </a:lnTo>
                  <a:lnTo>
                    <a:pt x="197727" y="421741"/>
                  </a:lnTo>
                  <a:lnTo>
                    <a:pt x="175887" y="432747"/>
                  </a:lnTo>
                  <a:lnTo>
                    <a:pt x="156381" y="416238"/>
                  </a:lnTo>
                  <a:lnTo>
                    <a:pt x="111700" y="438417"/>
                  </a:lnTo>
                  <a:lnTo>
                    <a:pt x="90527" y="423242"/>
                  </a:lnTo>
                  <a:lnTo>
                    <a:pt x="91028" y="402397"/>
                  </a:lnTo>
                  <a:lnTo>
                    <a:pt x="91028" y="402397"/>
                  </a:lnTo>
                  <a:lnTo>
                    <a:pt x="91028" y="386721"/>
                  </a:lnTo>
                  <a:lnTo>
                    <a:pt x="116202" y="360206"/>
                  </a:lnTo>
                  <a:lnTo>
                    <a:pt x="120370" y="324519"/>
                  </a:lnTo>
                  <a:lnTo>
                    <a:pt x="145378" y="276658"/>
                  </a:lnTo>
                  <a:lnTo>
                    <a:pt x="144544" y="265652"/>
                  </a:lnTo>
                  <a:lnTo>
                    <a:pt x="133707" y="254645"/>
                  </a:lnTo>
                  <a:lnTo>
                    <a:pt x="119703" y="252811"/>
                  </a:lnTo>
                  <a:lnTo>
                    <a:pt x="81024" y="272156"/>
                  </a:lnTo>
                  <a:lnTo>
                    <a:pt x="54016" y="276825"/>
                  </a:lnTo>
                  <a:lnTo>
                    <a:pt x="38178" y="272989"/>
                  </a:lnTo>
                  <a:lnTo>
                    <a:pt x="21673" y="248475"/>
                  </a:lnTo>
                  <a:lnTo>
                    <a:pt x="35844" y="210287"/>
                  </a:lnTo>
                  <a:lnTo>
                    <a:pt x="10170" y="191943"/>
                  </a:lnTo>
                  <a:lnTo>
                    <a:pt x="0" y="156423"/>
                  </a:lnTo>
                  <a:lnTo>
                    <a:pt x="0" y="156423"/>
                  </a:lnTo>
                  <a:lnTo>
                    <a:pt x="21673" y="155922"/>
                  </a:lnTo>
                  <a:lnTo>
                    <a:pt x="34510" y="145917"/>
                  </a:lnTo>
                  <a:lnTo>
                    <a:pt x="106032" y="138913"/>
                  </a:lnTo>
                  <a:lnTo>
                    <a:pt x="166718" y="113898"/>
                  </a:lnTo>
                  <a:lnTo>
                    <a:pt x="174386" y="108896"/>
                  </a:lnTo>
                  <a:lnTo>
                    <a:pt x="171552" y="103059"/>
                  </a:lnTo>
                  <a:lnTo>
                    <a:pt x="198561" y="93387"/>
                  </a:lnTo>
                  <a:lnTo>
                    <a:pt x="203729" y="83715"/>
                  </a:lnTo>
                  <a:lnTo>
                    <a:pt x="265248" y="64870"/>
                  </a:lnTo>
                  <a:lnTo>
                    <a:pt x="297257" y="60368"/>
                  </a:lnTo>
                  <a:lnTo>
                    <a:pt x="307927" y="49195"/>
                  </a:lnTo>
                  <a:lnTo>
                    <a:pt x="359609" y="27516"/>
                  </a:lnTo>
                  <a:lnTo>
                    <a:pt x="389952" y="7838"/>
                  </a:lnTo>
                  <a:lnTo>
                    <a:pt x="41762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7" name="Serbest Form 56">
              <a:extLst>
                <a:ext uri="{FF2B5EF4-FFF2-40B4-BE49-F238E27FC236}">
                  <a16:creationId xmlns:a16="http://schemas.microsoft.com/office/drawing/2014/main" id="{87C6E867-A762-2549-1739-421BD6497DAD}"/>
                </a:ext>
              </a:extLst>
            </p:cNvPr>
            <p:cNvSpPr/>
            <p:nvPr/>
          </p:nvSpPr>
          <p:spPr>
            <a:xfrm>
              <a:off x="8912342" y="5262605"/>
              <a:ext cx="1397093" cy="1342100"/>
            </a:xfrm>
            <a:custGeom>
              <a:avLst/>
              <a:gdLst>
                <a:gd name="csX0" fmla="*/ 624190 w 1397093"/>
                <a:gd name="csY0" fmla="*/ 0 h 1342100"/>
                <a:gd name="csX1" fmla="*/ 644697 w 1397093"/>
                <a:gd name="csY1" fmla="*/ 3835 h 1342100"/>
                <a:gd name="csX2" fmla="*/ 743560 w 1397093"/>
                <a:gd name="csY2" fmla="*/ 51696 h 1342100"/>
                <a:gd name="csX3" fmla="*/ 753397 w 1397093"/>
                <a:gd name="csY3" fmla="*/ 65204 h 1342100"/>
                <a:gd name="csX4" fmla="*/ 760732 w 1397093"/>
                <a:gd name="csY4" fmla="*/ 95221 h 1342100"/>
                <a:gd name="csX5" fmla="*/ 792742 w 1397093"/>
                <a:gd name="csY5" fmla="*/ 113898 h 1342100"/>
                <a:gd name="csX6" fmla="*/ 810080 w 1397093"/>
                <a:gd name="csY6" fmla="*/ 149919 h 1342100"/>
                <a:gd name="csX7" fmla="*/ 822584 w 1397093"/>
                <a:gd name="csY7" fmla="*/ 158757 h 1342100"/>
                <a:gd name="csX8" fmla="*/ 891939 w 1397093"/>
                <a:gd name="csY8" fmla="*/ 160759 h 1342100"/>
                <a:gd name="csX9" fmla="*/ 1001639 w 1397093"/>
                <a:gd name="csY9" fmla="*/ 132742 h 1342100"/>
                <a:gd name="csX10" fmla="*/ 1077662 w 1397093"/>
                <a:gd name="csY10" fmla="*/ 131742 h 1342100"/>
                <a:gd name="csX11" fmla="*/ 1119842 w 1397093"/>
                <a:gd name="csY11" fmla="*/ 142748 h 1342100"/>
                <a:gd name="csX12" fmla="*/ 1153352 w 1397093"/>
                <a:gd name="csY12" fmla="*/ 143582 h 1342100"/>
                <a:gd name="csX13" fmla="*/ 1214370 w 1397093"/>
                <a:gd name="csY13" fmla="*/ 128907 h 1342100"/>
                <a:gd name="csX14" fmla="*/ 1251049 w 1397093"/>
                <a:gd name="csY14" fmla="*/ 128240 h 1342100"/>
                <a:gd name="csX15" fmla="*/ 1285225 w 1397093"/>
                <a:gd name="csY15" fmla="*/ 139246 h 1342100"/>
                <a:gd name="csX16" fmla="*/ 1320069 w 1397093"/>
                <a:gd name="csY16" fmla="*/ 157256 h 1342100"/>
                <a:gd name="csX17" fmla="*/ 1364250 w 1397093"/>
                <a:gd name="csY17" fmla="*/ 194611 h 1342100"/>
                <a:gd name="csX18" fmla="*/ 1394259 w 1397093"/>
                <a:gd name="csY18" fmla="*/ 261649 h 1342100"/>
                <a:gd name="csX19" fmla="*/ 1397093 w 1397093"/>
                <a:gd name="csY19" fmla="*/ 283662 h 1342100"/>
                <a:gd name="csX20" fmla="*/ 1370418 w 1397093"/>
                <a:gd name="csY20" fmla="*/ 313179 h 1342100"/>
                <a:gd name="csX21" fmla="*/ 1345244 w 1397093"/>
                <a:gd name="csY21" fmla="*/ 332690 h 1342100"/>
                <a:gd name="csX22" fmla="*/ 1312067 w 1397093"/>
                <a:gd name="csY22" fmla="*/ 394725 h 1342100"/>
                <a:gd name="csX23" fmla="*/ 1303731 w 1397093"/>
                <a:gd name="csY23" fmla="*/ 430746 h 1342100"/>
                <a:gd name="csX24" fmla="*/ 1306065 w 1397093"/>
                <a:gd name="csY24" fmla="*/ 463598 h 1342100"/>
                <a:gd name="csX25" fmla="*/ 1301731 w 1397093"/>
                <a:gd name="csY25" fmla="*/ 477940 h 1342100"/>
                <a:gd name="csX26" fmla="*/ 1285726 w 1397093"/>
                <a:gd name="csY26" fmla="*/ 492948 h 1342100"/>
                <a:gd name="csX27" fmla="*/ 1251382 w 1397093"/>
                <a:gd name="csY27" fmla="*/ 511792 h 1342100"/>
                <a:gd name="csX28" fmla="*/ 1240879 w 1397093"/>
                <a:gd name="csY28" fmla="*/ 531971 h 1342100"/>
                <a:gd name="csX29" fmla="*/ 1244713 w 1397093"/>
                <a:gd name="csY29" fmla="*/ 552982 h 1342100"/>
                <a:gd name="csX30" fmla="*/ 1292895 w 1397093"/>
                <a:gd name="csY30" fmla="*/ 629359 h 1342100"/>
                <a:gd name="csX31" fmla="*/ 1297729 w 1397093"/>
                <a:gd name="csY31" fmla="*/ 652206 h 1342100"/>
                <a:gd name="csX32" fmla="*/ 1297729 w 1397093"/>
                <a:gd name="csY32" fmla="*/ 652206 h 1342100"/>
                <a:gd name="csX33" fmla="*/ 1266053 w 1397093"/>
                <a:gd name="csY33" fmla="*/ 702568 h 1342100"/>
                <a:gd name="csX34" fmla="*/ 1258717 w 1397093"/>
                <a:gd name="csY34" fmla="*/ 761602 h 1342100"/>
                <a:gd name="csX35" fmla="*/ 1239545 w 1397093"/>
                <a:gd name="csY35" fmla="*/ 817300 h 1342100"/>
                <a:gd name="csX36" fmla="*/ 1206368 w 1397093"/>
                <a:gd name="csY36" fmla="*/ 837479 h 1342100"/>
                <a:gd name="csX37" fmla="*/ 1138180 w 1397093"/>
                <a:gd name="csY37" fmla="*/ 855322 h 1342100"/>
                <a:gd name="csX38" fmla="*/ 1046153 w 1397093"/>
                <a:gd name="csY38" fmla="*/ 899013 h 1342100"/>
                <a:gd name="csX39" fmla="*/ 1046153 w 1397093"/>
                <a:gd name="csY39" fmla="*/ 899013 h 1342100"/>
                <a:gd name="csX40" fmla="*/ 1011309 w 1397093"/>
                <a:gd name="csY40" fmla="*/ 869330 h 1342100"/>
                <a:gd name="csX41" fmla="*/ 983300 w 1397093"/>
                <a:gd name="csY41" fmla="*/ 825305 h 1342100"/>
                <a:gd name="csX42" fmla="*/ 938286 w 1397093"/>
                <a:gd name="csY42" fmla="*/ 790785 h 1342100"/>
                <a:gd name="csX43" fmla="*/ 916780 w 1397093"/>
                <a:gd name="csY43" fmla="*/ 792119 h 1342100"/>
                <a:gd name="csX44" fmla="*/ 852927 w 1397093"/>
                <a:gd name="csY44" fmla="*/ 815966 h 1342100"/>
                <a:gd name="csX45" fmla="*/ 825419 w 1397093"/>
                <a:gd name="csY45" fmla="*/ 866495 h 1342100"/>
                <a:gd name="csX46" fmla="*/ 792075 w 1397093"/>
                <a:gd name="csY46" fmla="*/ 899013 h 1342100"/>
                <a:gd name="csX47" fmla="*/ 772903 w 1397093"/>
                <a:gd name="csY47" fmla="*/ 970388 h 1342100"/>
                <a:gd name="csX48" fmla="*/ 750062 w 1397093"/>
                <a:gd name="csY48" fmla="*/ 1007909 h 1342100"/>
                <a:gd name="csX49" fmla="*/ 727722 w 1397093"/>
                <a:gd name="csY49" fmla="*/ 1021917 h 1342100"/>
                <a:gd name="csX50" fmla="*/ 640362 w 1397093"/>
                <a:gd name="csY50" fmla="*/ 1049099 h 1342100"/>
                <a:gd name="csX51" fmla="*/ 621190 w 1397093"/>
                <a:gd name="csY51" fmla="*/ 1074280 h 1342100"/>
                <a:gd name="csX52" fmla="*/ 602517 w 1397093"/>
                <a:gd name="csY52" fmla="*/ 1081785 h 1342100"/>
                <a:gd name="csX53" fmla="*/ 582678 w 1397093"/>
                <a:gd name="csY53" fmla="*/ 1113303 h 1342100"/>
                <a:gd name="csX54" fmla="*/ 567840 w 1397093"/>
                <a:gd name="csY54" fmla="*/ 1127478 h 1342100"/>
                <a:gd name="csX55" fmla="*/ 549334 w 1397093"/>
                <a:gd name="csY55" fmla="*/ 1139818 h 1342100"/>
                <a:gd name="csX56" fmla="*/ 524327 w 1397093"/>
                <a:gd name="csY56" fmla="*/ 1144154 h 1342100"/>
                <a:gd name="csX57" fmla="*/ 513157 w 1397093"/>
                <a:gd name="csY57" fmla="*/ 1150991 h 1342100"/>
                <a:gd name="csX58" fmla="*/ 498985 w 1397093"/>
                <a:gd name="csY58" fmla="*/ 1244211 h 1342100"/>
                <a:gd name="csX59" fmla="*/ 487982 w 1397093"/>
                <a:gd name="csY59" fmla="*/ 1279231 h 1342100"/>
                <a:gd name="csX60" fmla="*/ 491650 w 1397093"/>
                <a:gd name="csY60" fmla="*/ 1306913 h 1342100"/>
                <a:gd name="csX61" fmla="*/ 471144 w 1397093"/>
                <a:gd name="csY61" fmla="*/ 1341433 h 1342100"/>
                <a:gd name="csX62" fmla="*/ 442635 w 1397093"/>
                <a:gd name="csY62" fmla="*/ 1342100 h 1342100"/>
                <a:gd name="csX63" fmla="*/ 370446 w 1397093"/>
                <a:gd name="csY63" fmla="*/ 1330093 h 1342100"/>
                <a:gd name="csX64" fmla="*/ 352274 w 1397093"/>
                <a:gd name="csY64" fmla="*/ 1334262 h 1342100"/>
                <a:gd name="csX65" fmla="*/ 346272 w 1397093"/>
                <a:gd name="csY65" fmla="*/ 1330260 h 1342100"/>
                <a:gd name="csX66" fmla="*/ 339103 w 1397093"/>
                <a:gd name="csY66" fmla="*/ 1310582 h 1342100"/>
                <a:gd name="csX67" fmla="*/ 331101 w 1397093"/>
                <a:gd name="csY67" fmla="*/ 1306079 h 1342100"/>
                <a:gd name="csX68" fmla="*/ 309094 w 1397093"/>
                <a:gd name="csY68" fmla="*/ 1311749 h 1342100"/>
                <a:gd name="csX69" fmla="*/ 300592 w 1397093"/>
                <a:gd name="csY69" fmla="*/ 1301410 h 1342100"/>
                <a:gd name="csX70" fmla="*/ 218400 w 1397093"/>
                <a:gd name="csY70" fmla="*/ 1280065 h 1342100"/>
                <a:gd name="csX71" fmla="*/ 218400 w 1397093"/>
                <a:gd name="csY71" fmla="*/ 1280065 h 1342100"/>
                <a:gd name="csX72" fmla="*/ 249076 w 1397093"/>
                <a:gd name="csY72" fmla="*/ 1183343 h 1342100"/>
                <a:gd name="csX73" fmla="*/ 244075 w 1397093"/>
                <a:gd name="csY73" fmla="*/ 1019249 h 1342100"/>
                <a:gd name="csX74" fmla="*/ 226569 w 1397093"/>
                <a:gd name="csY74" fmla="*/ 999404 h 1342100"/>
                <a:gd name="csX75" fmla="*/ 204062 w 1397093"/>
                <a:gd name="csY75" fmla="*/ 990399 h 1342100"/>
                <a:gd name="csX76" fmla="*/ 109700 w 1397093"/>
                <a:gd name="csY76" fmla="*/ 981394 h 1342100"/>
                <a:gd name="csX77" fmla="*/ 102698 w 1397093"/>
                <a:gd name="csY77" fmla="*/ 970388 h 1342100"/>
                <a:gd name="csX78" fmla="*/ 102698 w 1397093"/>
                <a:gd name="csY78" fmla="*/ 939870 h 1342100"/>
                <a:gd name="csX79" fmla="*/ 91195 w 1397093"/>
                <a:gd name="csY79" fmla="*/ 925695 h 1342100"/>
                <a:gd name="csX80" fmla="*/ 89361 w 1397093"/>
                <a:gd name="csY80" fmla="*/ 903349 h 1342100"/>
                <a:gd name="csX81" fmla="*/ 34177 w 1397093"/>
                <a:gd name="csY81" fmla="*/ 862493 h 1342100"/>
                <a:gd name="csX82" fmla="*/ 0 w 1397093"/>
                <a:gd name="csY82" fmla="*/ 811130 h 1342100"/>
                <a:gd name="csX83" fmla="*/ 0 w 1397093"/>
                <a:gd name="csY83" fmla="*/ 811130 h 1342100"/>
                <a:gd name="csX84" fmla="*/ 4168 w 1397093"/>
                <a:gd name="csY84" fmla="*/ 787617 h 1342100"/>
                <a:gd name="csX85" fmla="*/ 16172 w 1397093"/>
                <a:gd name="csY85" fmla="*/ 764770 h 1342100"/>
                <a:gd name="csX86" fmla="*/ 62186 w 1397093"/>
                <a:gd name="csY86" fmla="*/ 749762 h 1342100"/>
                <a:gd name="csX87" fmla="*/ 99030 w 1397093"/>
                <a:gd name="csY87" fmla="*/ 727582 h 1342100"/>
                <a:gd name="csX88" fmla="*/ 125205 w 1397093"/>
                <a:gd name="csY88" fmla="*/ 696898 h 1342100"/>
                <a:gd name="csX89" fmla="*/ 137042 w 1397093"/>
                <a:gd name="csY89" fmla="*/ 666881 h 1342100"/>
                <a:gd name="csX90" fmla="*/ 172053 w 1397093"/>
                <a:gd name="csY90" fmla="*/ 629693 h 1342100"/>
                <a:gd name="csX91" fmla="*/ 176888 w 1397093"/>
                <a:gd name="csY91" fmla="*/ 615852 h 1342100"/>
                <a:gd name="csX92" fmla="*/ 172053 w 1397093"/>
                <a:gd name="csY92" fmla="*/ 587002 h 1342100"/>
                <a:gd name="csX93" fmla="*/ 112701 w 1397093"/>
                <a:gd name="csY93" fmla="*/ 463765 h 1342100"/>
                <a:gd name="csX94" fmla="*/ 90527 w 1397093"/>
                <a:gd name="csY94" fmla="*/ 442753 h 1342100"/>
                <a:gd name="csX95" fmla="*/ 57018 w 1397093"/>
                <a:gd name="csY95" fmla="*/ 432914 h 1342100"/>
                <a:gd name="csX96" fmla="*/ 106533 w 1397093"/>
                <a:gd name="csY96" fmla="*/ 317014 h 1342100"/>
                <a:gd name="csX97" fmla="*/ 117369 w 1397093"/>
                <a:gd name="csY97" fmla="*/ 267653 h 1342100"/>
                <a:gd name="csX98" fmla="*/ 116702 w 1397093"/>
                <a:gd name="csY98" fmla="*/ 244473 h 1342100"/>
                <a:gd name="csX99" fmla="*/ 116702 w 1397093"/>
                <a:gd name="csY99" fmla="*/ 244473 h 1342100"/>
                <a:gd name="csX100" fmla="*/ 166051 w 1397093"/>
                <a:gd name="csY100" fmla="*/ 216290 h 1342100"/>
                <a:gd name="csX101" fmla="*/ 185890 w 1397093"/>
                <a:gd name="csY101" fmla="*/ 216624 h 1342100"/>
                <a:gd name="csX102" fmla="*/ 192058 w 1397093"/>
                <a:gd name="csY102" fmla="*/ 229464 h 1342100"/>
                <a:gd name="csX103" fmla="*/ 190558 w 1397093"/>
                <a:gd name="csY103" fmla="*/ 275157 h 1342100"/>
                <a:gd name="csX104" fmla="*/ 204229 w 1397093"/>
                <a:gd name="csY104" fmla="*/ 284829 h 1342100"/>
                <a:gd name="csX105" fmla="*/ 257912 w 1397093"/>
                <a:gd name="csY105" fmla="*/ 256146 h 1342100"/>
                <a:gd name="csX106" fmla="*/ 292423 w 1397093"/>
                <a:gd name="csY106" fmla="*/ 250476 h 1342100"/>
                <a:gd name="csX107" fmla="*/ 334269 w 1397093"/>
                <a:gd name="csY107" fmla="*/ 228464 h 1342100"/>
                <a:gd name="csX108" fmla="*/ 364945 w 1397093"/>
                <a:gd name="csY108" fmla="*/ 196446 h 1342100"/>
                <a:gd name="csX109" fmla="*/ 388619 w 1397093"/>
                <a:gd name="csY109" fmla="*/ 180937 h 1342100"/>
                <a:gd name="csX110" fmla="*/ 389452 w 1397093"/>
                <a:gd name="csY110" fmla="*/ 169430 h 1342100"/>
                <a:gd name="csX111" fmla="*/ 365111 w 1397093"/>
                <a:gd name="csY111" fmla="*/ 119568 h 1342100"/>
                <a:gd name="csX112" fmla="*/ 367446 w 1397093"/>
                <a:gd name="csY112" fmla="*/ 106394 h 1342100"/>
                <a:gd name="csX113" fmla="*/ 383283 w 1397093"/>
                <a:gd name="csY113" fmla="*/ 91719 h 1342100"/>
                <a:gd name="csX114" fmla="*/ 404957 w 1397093"/>
                <a:gd name="csY114" fmla="*/ 82881 h 1342100"/>
                <a:gd name="csX115" fmla="*/ 510323 w 1397093"/>
                <a:gd name="csY115" fmla="*/ 79879 h 1342100"/>
                <a:gd name="csX116" fmla="*/ 554669 w 1397093"/>
                <a:gd name="csY116" fmla="*/ 68706 h 1342100"/>
                <a:gd name="csX117" fmla="*/ 589013 w 1397093"/>
                <a:gd name="csY117" fmla="*/ 51029 h 13421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</a:cxnLst>
              <a:rect l="l" t="t" r="r" b="b"/>
              <a:pathLst>
                <a:path w="1397093" h="1342100">
                  <a:moveTo>
                    <a:pt x="624190" y="0"/>
                  </a:moveTo>
                  <a:lnTo>
                    <a:pt x="644697" y="3835"/>
                  </a:lnTo>
                  <a:lnTo>
                    <a:pt x="743560" y="51696"/>
                  </a:lnTo>
                  <a:lnTo>
                    <a:pt x="753397" y="65204"/>
                  </a:lnTo>
                  <a:lnTo>
                    <a:pt x="760732" y="95221"/>
                  </a:lnTo>
                  <a:lnTo>
                    <a:pt x="792742" y="113898"/>
                  </a:lnTo>
                  <a:lnTo>
                    <a:pt x="810080" y="149919"/>
                  </a:lnTo>
                  <a:lnTo>
                    <a:pt x="822584" y="158757"/>
                  </a:lnTo>
                  <a:lnTo>
                    <a:pt x="891939" y="160759"/>
                  </a:lnTo>
                  <a:lnTo>
                    <a:pt x="1001639" y="132742"/>
                  </a:lnTo>
                  <a:lnTo>
                    <a:pt x="1077662" y="131742"/>
                  </a:lnTo>
                  <a:lnTo>
                    <a:pt x="1119842" y="142748"/>
                  </a:lnTo>
                  <a:lnTo>
                    <a:pt x="1153352" y="143582"/>
                  </a:lnTo>
                  <a:lnTo>
                    <a:pt x="1214370" y="128907"/>
                  </a:lnTo>
                  <a:lnTo>
                    <a:pt x="1251049" y="128240"/>
                  </a:lnTo>
                  <a:lnTo>
                    <a:pt x="1285225" y="139246"/>
                  </a:lnTo>
                  <a:lnTo>
                    <a:pt x="1320069" y="157256"/>
                  </a:lnTo>
                  <a:lnTo>
                    <a:pt x="1364250" y="194611"/>
                  </a:lnTo>
                  <a:lnTo>
                    <a:pt x="1394259" y="261649"/>
                  </a:lnTo>
                  <a:lnTo>
                    <a:pt x="1397093" y="283662"/>
                  </a:lnTo>
                  <a:lnTo>
                    <a:pt x="1370418" y="313179"/>
                  </a:lnTo>
                  <a:lnTo>
                    <a:pt x="1345244" y="332690"/>
                  </a:lnTo>
                  <a:lnTo>
                    <a:pt x="1312067" y="394725"/>
                  </a:lnTo>
                  <a:lnTo>
                    <a:pt x="1303731" y="430746"/>
                  </a:lnTo>
                  <a:lnTo>
                    <a:pt x="1306065" y="463598"/>
                  </a:lnTo>
                  <a:lnTo>
                    <a:pt x="1301731" y="477940"/>
                  </a:lnTo>
                  <a:lnTo>
                    <a:pt x="1285726" y="492948"/>
                  </a:lnTo>
                  <a:lnTo>
                    <a:pt x="1251382" y="511792"/>
                  </a:lnTo>
                  <a:lnTo>
                    <a:pt x="1240879" y="531971"/>
                  </a:lnTo>
                  <a:lnTo>
                    <a:pt x="1244713" y="552982"/>
                  </a:lnTo>
                  <a:lnTo>
                    <a:pt x="1292895" y="629359"/>
                  </a:lnTo>
                  <a:lnTo>
                    <a:pt x="1297729" y="652206"/>
                  </a:lnTo>
                  <a:lnTo>
                    <a:pt x="1297729" y="652206"/>
                  </a:lnTo>
                  <a:lnTo>
                    <a:pt x="1266053" y="702568"/>
                  </a:lnTo>
                  <a:lnTo>
                    <a:pt x="1258717" y="761602"/>
                  </a:lnTo>
                  <a:lnTo>
                    <a:pt x="1239545" y="817300"/>
                  </a:lnTo>
                  <a:lnTo>
                    <a:pt x="1206368" y="837479"/>
                  </a:lnTo>
                  <a:lnTo>
                    <a:pt x="1138180" y="855322"/>
                  </a:lnTo>
                  <a:lnTo>
                    <a:pt x="1046153" y="899013"/>
                  </a:lnTo>
                  <a:lnTo>
                    <a:pt x="1046153" y="899013"/>
                  </a:lnTo>
                  <a:lnTo>
                    <a:pt x="1011309" y="869330"/>
                  </a:lnTo>
                  <a:lnTo>
                    <a:pt x="983300" y="825305"/>
                  </a:lnTo>
                  <a:lnTo>
                    <a:pt x="938286" y="790785"/>
                  </a:lnTo>
                  <a:lnTo>
                    <a:pt x="916780" y="792119"/>
                  </a:lnTo>
                  <a:lnTo>
                    <a:pt x="852927" y="815966"/>
                  </a:lnTo>
                  <a:lnTo>
                    <a:pt x="825419" y="866495"/>
                  </a:lnTo>
                  <a:lnTo>
                    <a:pt x="792075" y="899013"/>
                  </a:lnTo>
                  <a:lnTo>
                    <a:pt x="772903" y="970388"/>
                  </a:lnTo>
                  <a:lnTo>
                    <a:pt x="750062" y="1007909"/>
                  </a:lnTo>
                  <a:lnTo>
                    <a:pt x="727722" y="1021917"/>
                  </a:lnTo>
                  <a:lnTo>
                    <a:pt x="640362" y="1049099"/>
                  </a:lnTo>
                  <a:lnTo>
                    <a:pt x="621190" y="1074280"/>
                  </a:lnTo>
                  <a:lnTo>
                    <a:pt x="602517" y="1081785"/>
                  </a:lnTo>
                  <a:lnTo>
                    <a:pt x="582678" y="1113303"/>
                  </a:lnTo>
                  <a:lnTo>
                    <a:pt x="567840" y="1127478"/>
                  </a:lnTo>
                  <a:lnTo>
                    <a:pt x="549334" y="1139818"/>
                  </a:lnTo>
                  <a:lnTo>
                    <a:pt x="524327" y="1144154"/>
                  </a:lnTo>
                  <a:lnTo>
                    <a:pt x="513157" y="1150991"/>
                  </a:lnTo>
                  <a:lnTo>
                    <a:pt x="498985" y="1244211"/>
                  </a:lnTo>
                  <a:lnTo>
                    <a:pt x="487982" y="1279231"/>
                  </a:lnTo>
                  <a:lnTo>
                    <a:pt x="491650" y="1306913"/>
                  </a:lnTo>
                  <a:lnTo>
                    <a:pt x="471144" y="1341433"/>
                  </a:lnTo>
                  <a:lnTo>
                    <a:pt x="442635" y="1342100"/>
                  </a:lnTo>
                  <a:lnTo>
                    <a:pt x="370446" y="1330093"/>
                  </a:lnTo>
                  <a:lnTo>
                    <a:pt x="352274" y="1334262"/>
                  </a:lnTo>
                  <a:lnTo>
                    <a:pt x="346272" y="1330260"/>
                  </a:lnTo>
                  <a:lnTo>
                    <a:pt x="339103" y="1310582"/>
                  </a:lnTo>
                  <a:lnTo>
                    <a:pt x="331101" y="1306079"/>
                  </a:lnTo>
                  <a:lnTo>
                    <a:pt x="309094" y="1311749"/>
                  </a:lnTo>
                  <a:lnTo>
                    <a:pt x="300592" y="1301410"/>
                  </a:lnTo>
                  <a:lnTo>
                    <a:pt x="218400" y="1280065"/>
                  </a:lnTo>
                  <a:lnTo>
                    <a:pt x="218400" y="1280065"/>
                  </a:lnTo>
                  <a:lnTo>
                    <a:pt x="249076" y="1183343"/>
                  </a:lnTo>
                  <a:lnTo>
                    <a:pt x="244075" y="1019249"/>
                  </a:lnTo>
                  <a:lnTo>
                    <a:pt x="226569" y="999404"/>
                  </a:lnTo>
                  <a:lnTo>
                    <a:pt x="204062" y="990399"/>
                  </a:lnTo>
                  <a:lnTo>
                    <a:pt x="109700" y="981394"/>
                  </a:lnTo>
                  <a:lnTo>
                    <a:pt x="102698" y="970388"/>
                  </a:lnTo>
                  <a:lnTo>
                    <a:pt x="102698" y="939870"/>
                  </a:lnTo>
                  <a:lnTo>
                    <a:pt x="91195" y="925695"/>
                  </a:lnTo>
                  <a:lnTo>
                    <a:pt x="89361" y="903349"/>
                  </a:lnTo>
                  <a:lnTo>
                    <a:pt x="34177" y="862493"/>
                  </a:lnTo>
                  <a:lnTo>
                    <a:pt x="0" y="811130"/>
                  </a:lnTo>
                  <a:lnTo>
                    <a:pt x="0" y="811130"/>
                  </a:lnTo>
                  <a:lnTo>
                    <a:pt x="4168" y="787617"/>
                  </a:lnTo>
                  <a:lnTo>
                    <a:pt x="16172" y="764770"/>
                  </a:lnTo>
                  <a:lnTo>
                    <a:pt x="62186" y="749762"/>
                  </a:lnTo>
                  <a:lnTo>
                    <a:pt x="99030" y="727582"/>
                  </a:lnTo>
                  <a:lnTo>
                    <a:pt x="125205" y="696898"/>
                  </a:lnTo>
                  <a:lnTo>
                    <a:pt x="137042" y="666881"/>
                  </a:lnTo>
                  <a:lnTo>
                    <a:pt x="172053" y="629693"/>
                  </a:lnTo>
                  <a:lnTo>
                    <a:pt x="176888" y="615852"/>
                  </a:lnTo>
                  <a:lnTo>
                    <a:pt x="172053" y="587002"/>
                  </a:lnTo>
                  <a:lnTo>
                    <a:pt x="112701" y="463765"/>
                  </a:lnTo>
                  <a:lnTo>
                    <a:pt x="90527" y="442753"/>
                  </a:lnTo>
                  <a:lnTo>
                    <a:pt x="57018" y="432914"/>
                  </a:lnTo>
                  <a:lnTo>
                    <a:pt x="106533" y="317014"/>
                  </a:lnTo>
                  <a:lnTo>
                    <a:pt x="117369" y="267653"/>
                  </a:lnTo>
                  <a:lnTo>
                    <a:pt x="116702" y="244473"/>
                  </a:lnTo>
                  <a:lnTo>
                    <a:pt x="116702" y="244473"/>
                  </a:lnTo>
                  <a:lnTo>
                    <a:pt x="166051" y="216290"/>
                  </a:lnTo>
                  <a:lnTo>
                    <a:pt x="185890" y="216624"/>
                  </a:lnTo>
                  <a:lnTo>
                    <a:pt x="192058" y="229464"/>
                  </a:lnTo>
                  <a:lnTo>
                    <a:pt x="190558" y="275157"/>
                  </a:lnTo>
                  <a:lnTo>
                    <a:pt x="204229" y="284829"/>
                  </a:lnTo>
                  <a:lnTo>
                    <a:pt x="257912" y="256146"/>
                  </a:lnTo>
                  <a:lnTo>
                    <a:pt x="292423" y="250476"/>
                  </a:lnTo>
                  <a:lnTo>
                    <a:pt x="334269" y="228464"/>
                  </a:lnTo>
                  <a:lnTo>
                    <a:pt x="364945" y="196446"/>
                  </a:lnTo>
                  <a:lnTo>
                    <a:pt x="388619" y="180937"/>
                  </a:lnTo>
                  <a:lnTo>
                    <a:pt x="389452" y="169430"/>
                  </a:lnTo>
                  <a:lnTo>
                    <a:pt x="365111" y="119568"/>
                  </a:lnTo>
                  <a:lnTo>
                    <a:pt x="367446" y="106394"/>
                  </a:lnTo>
                  <a:lnTo>
                    <a:pt x="383283" y="91719"/>
                  </a:lnTo>
                  <a:lnTo>
                    <a:pt x="404957" y="82881"/>
                  </a:lnTo>
                  <a:lnTo>
                    <a:pt x="510323" y="79879"/>
                  </a:lnTo>
                  <a:lnTo>
                    <a:pt x="554669" y="68706"/>
                  </a:lnTo>
                  <a:lnTo>
                    <a:pt x="589013" y="510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8" name="Serbest Form 57">
              <a:extLst>
                <a:ext uri="{FF2B5EF4-FFF2-40B4-BE49-F238E27FC236}">
                  <a16:creationId xmlns:a16="http://schemas.microsoft.com/office/drawing/2014/main" id="{FDFCD56B-8EB7-8FD7-84CC-5731CE415C33}"/>
                </a:ext>
              </a:extLst>
            </p:cNvPr>
            <p:cNvSpPr/>
            <p:nvPr/>
          </p:nvSpPr>
          <p:spPr>
            <a:xfrm>
              <a:off x="10208404" y="7256911"/>
              <a:ext cx="530829" cy="318682"/>
            </a:xfrm>
            <a:custGeom>
              <a:avLst/>
              <a:gdLst>
                <a:gd name="csX0" fmla="*/ 0 w 530829"/>
                <a:gd name="csY0" fmla="*/ 178269 h 318682"/>
                <a:gd name="csX1" fmla="*/ 14671 w 530829"/>
                <a:gd name="csY1" fmla="*/ 133743 h 318682"/>
                <a:gd name="csX2" fmla="*/ 37345 w 530829"/>
                <a:gd name="csY2" fmla="*/ 92720 h 318682"/>
                <a:gd name="csX3" fmla="*/ 57351 w 530829"/>
                <a:gd name="csY3" fmla="*/ 76044 h 318682"/>
                <a:gd name="csX4" fmla="*/ 69188 w 530829"/>
                <a:gd name="csY4" fmla="*/ 79046 h 318682"/>
                <a:gd name="csX5" fmla="*/ 83359 w 530829"/>
                <a:gd name="csY5" fmla="*/ 75543 h 318682"/>
                <a:gd name="csX6" fmla="*/ 105032 w 530829"/>
                <a:gd name="csY6" fmla="*/ 61202 h 318682"/>
                <a:gd name="csX7" fmla="*/ 130040 w 530829"/>
                <a:gd name="csY7" fmla="*/ 36188 h 318682"/>
                <a:gd name="csX8" fmla="*/ 148379 w 530829"/>
                <a:gd name="csY8" fmla="*/ 7171 h 318682"/>
                <a:gd name="csX9" fmla="*/ 174220 w 530829"/>
                <a:gd name="csY9" fmla="*/ 0 h 318682"/>
                <a:gd name="csX10" fmla="*/ 206063 w 530829"/>
                <a:gd name="csY10" fmla="*/ 7338 h 318682"/>
                <a:gd name="csX11" fmla="*/ 213399 w 530829"/>
                <a:gd name="csY11" fmla="*/ 46360 h 318682"/>
                <a:gd name="csX12" fmla="*/ 226903 w 530829"/>
                <a:gd name="csY12" fmla="*/ 76878 h 318682"/>
                <a:gd name="csX13" fmla="*/ 266915 w 530829"/>
                <a:gd name="csY13" fmla="*/ 93220 h 318682"/>
                <a:gd name="csX14" fmla="*/ 317930 w 530829"/>
                <a:gd name="csY14" fmla="*/ 97223 h 318682"/>
                <a:gd name="csX15" fmla="*/ 350441 w 530829"/>
                <a:gd name="csY15" fmla="*/ 107895 h 318682"/>
                <a:gd name="csX16" fmla="*/ 368780 w 530829"/>
                <a:gd name="csY16" fmla="*/ 126739 h 318682"/>
                <a:gd name="csX17" fmla="*/ 383284 w 530829"/>
                <a:gd name="csY17" fmla="*/ 190442 h 318682"/>
                <a:gd name="csX18" fmla="*/ 408125 w 530829"/>
                <a:gd name="csY18" fmla="*/ 201282 h 318682"/>
                <a:gd name="csX19" fmla="*/ 472978 w 530829"/>
                <a:gd name="csY19" fmla="*/ 194111 h 318682"/>
                <a:gd name="csX20" fmla="*/ 505488 w 530829"/>
                <a:gd name="csY20" fmla="*/ 208452 h 318682"/>
                <a:gd name="csX21" fmla="*/ 530829 w 530829"/>
                <a:gd name="csY21" fmla="*/ 261483 h 318682"/>
                <a:gd name="csX22" fmla="*/ 530829 w 530829"/>
                <a:gd name="csY22" fmla="*/ 261483 h 318682"/>
                <a:gd name="csX23" fmla="*/ 484148 w 530829"/>
                <a:gd name="csY23" fmla="*/ 285663 h 318682"/>
                <a:gd name="csX24" fmla="*/ 481647 w 530829"/>
                <a:gd name="csY24" fmla="*/ 300672 h 318682"/>
                <a:gd name="csX25" fmla="*/ 471311 w 530829"/>
                <a:gd name="csY25" fmla="*/ 318515 h 318682"/>
                <a:gd name="csX26" fmla="*/ 450637 w 530829"/>
                <a:gd name="csY26" fmla="*/ 318682 h 318682"/>
                <a:gd name="csX27" fmla="*/ 435967 w 530829"/>
                <a:gd name="csY27" fmla="*/ 309344 h 318682"/>
                <a:gd name="csX28" fmla="*/ 338770 w 530829"/>
                <a:gd name="csY28" fmla="*/ 285830 h 318682"/>
                <a:gd name="csX29" fmla="*/ 335936 w 530829"/>
                <a:gd name="csY29" fmla="*/ 292334 h 318682"/>
                <a:gd name="csX30" fmla="*/ 293090 w 530829"/>
                <a:gd name="csY30" fmla="*/ 282995 h 318682"/>
                <a:gd name="csX31" fmla="*/ 255745 w 530829"/>
                <a:gd name="csY31" fmla="*/ 300338 h 318682"/>
                <a:gd name="csX32" fmla="*/ 241907 w 530829"/>
                <a:gd name="csY32" fmla="*/ 281161 h 318682"/>
                <a:gd name="csX33" fmla="*/ 232738 w 530829"/>
                <a:gd name="csY33" fmla="*/ 289999 h 318682"/>
                <a:gd name="csX34" fmla="*/ 219067 w 530829"/>
                <a:gd name="csY34" fmla="*/ 284830 h 318682"/>
                <a:gd name="csX35" fmla="*/ 211898 w 530829"/>
                <a:gd name="csY35" fmla="*/ 307843 h 318682"/>
                <a:gd name="csX36" fmla="*/ 202228 w 530829"/>
                <a:gd name="csY36" fmla="*/ 316848 h 318682"/>
                <a:gd name="csX37" fmla="*/ 185724 w 530829"/>
                <a:gd name="csY37" fmla="*/ 310344 h 318682"/>
                <a:gd name="csX38" fmla="*/ 181723 w 530829"/>
                <a:gd name="csY38" fmla="*/ 298337 h 318682"/>
                <a:gd name="csX39" fmla="*/ 158382 w 530829"/>
                <a:gd name="csY39" fmla="*/ 289332 h 318682"/>
                <a:gd name="csX40" fmla="*/ 154214 w 530829"/>
                <a:gd name="csY40" fmla="*/ 272489 h 318682"/>
                <a:gd name="csX41" fmla="*/ 158549 w 530829"/>
                <a:gd name="csY41" fmla="*/ 263484 h 318682"/>
                <a:gd name="csX42" fmla="*/ 172219 w 530829"/>
                <a:gd name="csY42" fmla="*/ 257647 h 318682"/>
                <a:gd name="csX43" fmla="*/ 177721 w 530829"/>
                <a:gd name="csY43" fmla="*/ 243306 h 318682"/>
                <a:gd name="csX44" fmla="*/ 170385 w 530829"/>
                <a:gd name="csY44" fmla="*/ 229131 h 318682"/>
                <a:gd name="csX45" fmla="*/ 152547 w 530829"/>
                <a:gd name="csY45" fmla="*/ 230132 h 318682"/>
                <a:gd name="csX46" fmla="*/ 141544 w 530829"/>
                <a:gd name="csY46" fmla="*/ 225462 h 318682"/>
                <a:gd name="csX47" fmla="*/ 140376 w 530829"/>
                <a:gd name="csY47" fmla="*/ 213789 h 318682"/>
                <a:gd name="csX48" fmla="*/ 134375 w 530829"/>
                <a:gd name="csY48" fmla="*/ 207786 h 318682"/>
                <a:gd name="csX49" fmla="*/ 89528 w 530829"/>
                <a:gd name="csY49" fmla="*/ 188775 h 318682"/>
                <a:gd name="csX50" fmla="*/ 66521 w 530829"/>
                <a:gd name="csY50" fmla="*/ 194278 h 3186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</a:cxnLst>
              <a:rect l="l" t="t" r="r" b="b"/>
              <a:pathLst>
                <a:path w="530829" h="318682">
                  <a:moveTo>
                    <a:pt x="0" y="178269"/>
                  </a:moveTo>
                  <a:lnTo>
                    <a:pt x="14671" y="133743"/>
                  </a:lnTo>
                  <a:lnTo>
                    <a:pt x="37345" y="92720"/>
                  </a:lnTo>
                  <a:lnTo>
                    <a:pt x="57351" y="76044"/>
                  </a:lnTo>
                  <a:lnTo>
                    <a:pt x="69188" y="79046"/>
                  </a:lnTo>
                  <a:lnTo>
                    <a:pt x="83359" y="75543"/>
                  </a:lnTo>
                  <a:lnTo>
                    <a:pt x="105032" y="61202"/>
                  </a:lnTo>
                  <a:lnTo>
                    <a:pt x="130040" y="36188"/>
                  </a:lnTo>
                  <a:lnTo>
                    <a:pt x="148379" y="7171"/>
                  </a:lnTo>
                  <a:lnTo>
                    <a:pt x="174220" y="0"/>
                  </a:lnTo>
                  <a:lnTo>
                    <a:pt x="206063" y="7338"/>
                  </a:lnTo>
                  <a:lnTo>
                    <a:pt x="213399" y="46360"/>
                  </a:lnTo>
                  <a:lnTo>
                    <a:pt x="226903" y="76878"/>
                  </a:lnTo>
                  <a:lnTo>
                    <a:pt x="266915" y="93220"/>
                  </a:lnTo>
                  <a:lnTo>
                    <a:pt x="317930" y="97223"/>
                  </a:lnTo>
                  <a:lnTo>
                    <a:pt x="350441" y="107895"/>
                  </a:lnTo>
                  <a:lnTo>
                    <a:pt x="368780" y="126739"/>
                  </a:lnTo>
                  <a:lnTo>
                    <a:pt x="383284" y="190442"/>
                  </a:lnTo>
                  <a:lnTo>
                    <a:pt x="408125" y="201282"/>
                  </a:lnTo>
                  <a:lnTo>
                    <a:pt x="472978" y="194111"/>
                  </a:lnTo>
                  <a:lnTo>
                    <a:pt x="505488" y="208452"/>
                  </a:lnTo>
                  <a:lnTo>
                    <a:pt x="530829" y="261483"/>
                  </a:lnTo>
                  <a:lnTo>
                    <a:pt x="530829" y="261483"/>
                  </a:lnTo>
                  <a:lnTo>
                    <a:pt x="484148" y="285663"/>
                  </a:lnTo>
                  <a:lnTo>
                    <a:pt x="481647" y="300672"/>
                  </a:lnTo>
                  <a:lnTo>
                    <a:pt x="471311" y="318515"/>
                  </a:lnTo>
                  <a:lnTo>
                    <a:pt x="450637" y="318682"/>
                  </a:lnTo>
                  <a:lnTo>
                    <a:pt x="435967" y="309344"/>
                  </a:lnTo>
                  <a:lnTo>
                    <a:pt x="338770" y="285830"/>
                  </a:lnTo>
                  <a:lnTo>
                    <a:pt x="335936" y="292334"/>
                  </a:lnTo>
                  <a:lnTo>
                    <a:pt x="293090" y="282995"/>
                  </a:lnTo>
                  <a:lnTo>
                    <a:pt x="255745" y="300338"/>
                  </a:lnTo>
                  <a:lnTo>
                    <a:pt x="241907" y="281161"/>
                  </a:lnTo>
                  <a:lnTo>
                    <a:pt x="232738" y="289999"/>
                  </a:lnTo>
                  <a:lnTo>
                    <a:pt x="219067" y="284830"/>
                  </a:lnTo>
                  <a:lnTo>
                    <a:pt x="211898" y="307843"/>
                  </a:lnTo>
                  <a:lnTo>
                    <a:pt x="202228" y="316848"/>
                  </a:lnTo>
                  <a:lnTo>
                    <a:pt x="185724" y="310344"/>
                  </a:lnTo>
                  <a:lnTo>
                    <a:pt x="181723" y="298337"/>
                  </a:lnTo>
                  <a:lnTo>
                    <a:pt x="158382" y="289332"/>
                  </a:lnTo>
                  <a:lnTo>
                    <a:pt x="154214" y="272489"/>
                  </a:lnTo>
                  <a:lnTo>
                    <a:pt x="158549" y="263484"/>
                  </a:lnTo>
                  <a:lnTo>
                    <a:pt x="172219" y="257647"/>
                  </a:lnTo>
                  <a:lnTo>
                    <a:pt x="177721" y="243306"/>
                  </a:lnTo>
                  <a:lnTo>
                    <a:pt x="170385" y="229131"/>
                  </a:lnTo>
                  <a:lnTo>
                    <a:pt x="152547" y="230132"/>
                  </a:lnTo>
                  <a:lnTo>
                    <a:pt x="141544" y="225462"/>
                  </a:lnTo>
                  <a:lnTo>
                    <a:pt x="140376" y="213789"/>
                  </a:lnTo>
                  <a:lnTo>
                    <a:pt x="134375" y="207786"/>
                  </a:lnTo>
                  <a:lnTo>
                    <a:pt x="89528" y="188775"/>
                  </a:lnTo>
                  <a:lnTo>
                    <a:pt x="66521" y="194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9" name="Serbest Form 58">
              <a:extLst>
                <a:ext uri="{FF2B5EF4-FFF2-40B4-BE49-F238E27FC236}">
                  <a16:creationId xmlns:a16="http://schemas.microsoft.com/office/drawing/2014/main" id="{7266C7EA-4736-B306-7478-FF8432DC34FD}"/>
                </a:ext>
              </a:extLst>
            </p:cNvPr>
            <p:cNvSpPr/>
            <p:nvPr/>
          </p:nvSpPr>
          <p:spPr>
            <a:xfrm>
              <a:off x="7761157" y="4328404"/>
              <a:ext cx="635027" cy="837478"/>
            </a:xfrm>
            <a:custGeom>
              <a:avLst/>
              <a:gdLst>
                <a:gd name="csX0" fmla="*/ 124038 w 635027"/>
                <a:gd name="csY0" fmla="*/ 834310 h 837478"/>
                <a:gd name="csX1" fmla="*/ 113034 w 635027"/>
                <a:gd name="csY1" fmla="*/ 837479 h 837478"/>
                <a:gd name="csX2" fmla="*/ 98030 w 635027"/>
                <a:gd name="csY2" fmla="*/ 821970 h 837478"/>
                <a:gd name="csX3" fmla="*/ 106866 w 635027"/>
                <a:gd name="csY3" fmla="*/ 811964 h 837478"/>
                <a:gd name="csX4" fmla="*/ 100864 w 635027"/>
                <a:gd name="csY4" fmla="*/ 801124 h 837478"/>
                <a:gd name="csX5" fmla="*/ 106366 w 635027"/>
                <a:gd name="csY5" fmla="*/ 780779 h 837478"/>
                <a:gd name="csX6" fmla="*/ 101864 w 635027"/>
                <a:gd name="csY6" fmla="*/ 769440 h 837478"/>
                <a:gd name="csX7" fmla="*/ 105365 w 635027"/>
                <a:gd name="csY7" fmla="*/ 758934 h 837478"/>
                <a:gd name="csX8" fmla="*/ 101197 w 635027"/>
                <a:gd name="csY8" fmla="*/ 748928 h 837478"/>
                <a:gd name="csX9" fmla="*/ 104532 w 635027"/>
                <a:gd name="csY9" fmla="*/ 742257 h 837478"/>
                <a:gd name="csX10" fmla="*/ 101698 w 635027"/>
                <a:gd name="csY10" fmla="*/ 695064 h 837478"/>
                <a:gd name="csX11" fmla="*/ 94028 w 635027"/>
                <a:gd name="csY11" fmla="*/ 665380 h 837478"/>
                <a:gd name="csX12" fmla="*/ 73022 w 635027"/>
                <a:gd name="csY12" fmla="*/ 639365 h 837478"/>
                <a:gd name="csX13" fmla="*/ 8502 w 635027"/>
                <a:gd name="csY13" fmla="*/ 595840 h 837478"/>
                <a:gd name="csX14" fmla="*/ 0 w 635027"/>
                <a:gd name="csY14" fmla="*/ 584667 h 837478"/>
                <a:gd name="csX15" fmla="*/ 53016 w 635027"/>
                <a:gd name="csY15" fmla="*/ 495950 h 837478"/>
                <a:gd name="csX16" fmla="*/ 54183 w 635027"/>
                <a:gd name="csY16" fmla="*/ 479274 h 837478"/>
                <a:gd name="csX17" fmla="*/ 46014 w 635027"/>
                <a:gd name="csY17" fmla="*/ 436583 h 837478"/>
                <a:gd name="csX18" fmla="*/ 50015 w 635027"/>
                <a:gd name="csY18" fmla="*/ 429745 h 837478"/>
                <a:gd name="csX19" fmla="*/ 67687 w 635027"/>
                <a:gd name="csY19" fmla="*/ 429912 h 837478"/>
                <a:gd name="csX20" fmla="*/ 108700 w 635027"/>
                <a:gd name="csY20" fmla="*/ 317515 h 837478"/>
                <a:gd name="csX21" fmla="*/ 158048 w 635027"/>
                <a:gd name="csY21" fmla="*/ 304174 h 837478"/>
                <a:gd name="csX22" fmla="*/ 175887 w 635027"/>
                <a:gd name="csY22" fmla="*/ 290666 h 837478"/>
                <a:gd name="csX23" fmla="*/ 220234 w 635027"/>
                <a:gd name="csY23" fmla="*/ 278159 h 837478"/>
                <a:gd name="csX24" fmla="*/ 260079 w 635027"/>
                <a:gd name="csY24" fmla="*/ 239970 h 837478"/>
                <a:gd name="csX25" fmla="*/ 241740 w 635027"/>
                <a:gd name="csY25" fmla="*/ 212455 h 837478"/>
                <a:gd name="csX26" fmla="*/ 252910 w 635027"/>
                <a:gd name="csY26" fmla="*/ 173432 h 837478"/>
                <a:gd name="csX27" fmla="*/ 255912 w 635027"/>
                <a:gd name="csY27" fmla="*/ 138913 h 837478"/>
                <a:gd name="csX28" fmla="*/ 244408 w 635027"/>
                <a:gd name="csY28" fmla="*/ 117400 h 837478"/>
                <a:gd name="csX29" fmla="*/ 251243 w 635027"/>
                <a:gd name="csY29" fmla="*/ 90719 h 837478"/>
                <a:gd name="csX30" fmla="*/ 263414 w 635027"/>
                <a:gd name="csY30" fmla="*/ 78545 h 837478"/>
                <a:gd name="csX31" fmla="*/ 254244 w 635027"/>
                <a:gd name="csY31" fmla="*/ 67539 h 837478"/>
                <a:gd name="csX32" fmla="*/ 262246 w 635027"/>
                <a:gd name="csY32" fmla="*/ 63536 h 837478"/>
                <a:gd name="csX33" fmla="*/ 267248 w 635027"/>
                <a:gd name="csY33" fmla="*/ 43025 h 837478"/>
                <a:gd name="csX34" fmla="*/ 274084 w 635027"/>
                <a:gd name="csY34" fmla="*/ 48194 h 837478"/>
                <a:gd name="csX35" fmla="*/ 280585 w 635027"/>
                <a:gd name="csY35" fmla="*/ 34853 h 837478"/>
                <a:gd name="csX36" fmla="*/ 288921 w 635027"/>
                <a:gd name="csY36" fmla="*/ 33352 h 837478"/>
                <a:gd name="csX37" fmla="*/ 287754 w 635027"/>
                <a:gd name="csY37" fmla="*/ 9339 h 837478"/>
                <a:gd name="csX38" fmla="*/ 295757 w 635027"/>
                <a:gd name="csY38" fmla="*/ 9339 h 837478"/>
                <a:gd name="csX39" fmla="*/ 303092 w 635027"/>
                <a:gd name="csY39" fmla="*/ 1334 h 837478"/>
                <a:gd name="csX40" fmla="*/ 309928 w 635027"/>
                <a:gd name="csY40" fmla="*/ 5170 h 837478"/>
                <a:gd name="csX41" fmla="*/ 313262 w 635027"/>
                <a:gd name="csY41" fmla="*/ 0 h 837478"/>
                <a:gd name="csX42" fmla="*/ 321265 w 635027"/>
                <a:gd name="csY42" fmla="*/ 6003 h 837478"/>
                <a:gd name="csX43" fmla="*/ 328933 w 635027"/>
                <a:gd name="csY43" fmla="*/ 1167 h 837478"/>
                <a:gd name="csX44" fmla="*/ 328933 w 635027"/>
                <a:gd name="csY44" fmla="*/ 1167 h 837478"/>
                <a:gd name="csX45" fmla="*/ 389952 w 635027"/>
                <a:gd name="csY45" fmla="*/ 12841 h 837478"/>
                <a:gd name="csX46" fmla="*/ 423963 w 635027"/>
                <a:gd name="csY46" fmla="*/ 48694 h 837478"/>
                <a:gd name="csX47" fmla="*/ 499152 w 635027"/>
                <a:gd name="csY47" fmla="*/ 56032 h 837478"/>
                <a:gd name="csX48" fmla="*/ 499152 w 635027"/>
                <a:gd name="csY48" fmla="*/ 56032 h 837478"/>
                <a:gd name="csX49" fmla="*/ 513323 w 635027"/>
                <a:gd name="csY49" fmla="*/ 69540 h 837478"/>
                <a:gd name="csX50" fmla="*/ 517158 w 635027"/>
                <a:gd name="csY50" fmla="*/ 93220 h 837478"/>
                <a:gd name="csX51" fmla="*/ 524160 w 635027"/>
                <a:gd name="csY51" fmla="*/ 103392 h 837478"/>
                <a:gd name="csX52" fmla="*/ 536497 w 635027"/>
                <a:gd name="csY52" fmla="*/ 110730 h 837478"/>
                <a:gd name="csX53" fmla="*/ 578343 w 635027"/>
                <a:gd name="csY53" fmla="*/ 117400 h 837478"/>
                <a:gd name="csX54" fmla="*/ 589847 w 635027"/>
                <a:gd name="csY54" fmla="*/ 126239 h 837478"/>
                <a:gd name="csX55" fmla="*/ 589847 w 635027"/>
                <a:gd name="csY55" fmla="*/ 137245 h 837478"/>
                <a:gd name="csX56" fmla="*/ 578676 w 635027"/>
                <a:gd name="csY56" fmla="*/ 164594 h 837478"/>
                <a:gd name="csX57" fmla="*/ 589513 w 635027"/>
                <a:gd name="csY57" fmla="*/ 179769 h 837478"/>
                <a:gd name="csX58" fmla="*/ 595515 w 635027"/>
                <a:gd name="csY58" fmla="*/ 206785 h 837478"/>
                <a:gd name="csX59" fmla="*/ 586345 w 635027"/>
                <a:gd name="csY59" fmla="*/ 248809 h 837478"/>
                <a:gd name="csX60" fmla="*/ 631692 w 635027"/>
                <a:gd name="csY60" fmla="*/ 321017 h 837478"/>
                <a:gd name="csX61" fmla="*/ 635027 w 635027"/>
                <a:gd name="csY61" fmla="*/ 333190 h 837478"/>
                <a:gd name="csX62" fmla="*/ 627024 w 635027"/>
                <a:gd name="csY62" fmla="*/ 336025 h 837478"/>
                <a:gd name="csX63" fmla="*/ 627024 w 635027"/>
                <a:gd name="csY63" fmla="*/ 336025 h 837478"/>
                <a:gd name="csX64" fmla="*/ 586512 w 635027"/>
                <a:gd name="csY64" fmla="*/ 345031 h 837478"/>
                <a:gd name="csX65" fmla="*/ 570341 w 635027"/>
                <a:gd name="csY65" fmla="*/ 358038 h 837478"/>
                <a:gd name="csX66" fmla="*/ 572841 w 635027"/>
                <a:gd name="csY66" fmla="*/ 375214 h 837478"/>
                <a:gd name="csX67" fmla="*/ 598183 w 635027"/>
                <a:gd name="csY67" fmla="*/ 393225 h 837478"/>
                <a:gd name="csX68" fmla="*/ 603017 w 635027"/>
                <a:gd name="csY68" fmla="*/ 420574 h 837478"/>
                <a:gd name="csX69" fmla="*/ 614521 w 635027"/>
                <a:gd name="csY69" fmla="*/ 442253 h 837478"/>
                <a:gd name="csX70" fmla="*/ 610019 w 635027"/>
                <a:gd name="csY70" fmla="*/ 468101 h 837478"/>
                <a:gd name="csX71" fmla="*/ 610019 w 635027"/>
                <a:gd name="csY71" fmla="*/ 468101 h 837478"/>
                <a:gd name="csX72" fmla="*/ 601850 w 635027"/>
                <a:gd name="csY72" fmla="*/ 483943 h 837478"/>
                <a:gd name="csX73" fmla="*/ 592681 w 635027"/>
                <a:gd name="csY73" fmla="*/ 489279 h 837478"/>
                <a:gd name="csX74" fmla="*/ 542832 w 635027"/>
                <a:gd name="csY74" fmla="*/ 491114 h 837478"/>
                <a:gd name="csX75" fmla="*/ 510322 w 635027"/>
                <a:gd name="csY75" fmla="*/ 569826 h 837478"/>
                <a:gd name="csX76" fmla="*/ 485481 w 635027"/>
                <a:gd name="csY76" fmla="*/ 583500 h 837478"/>
                <a:gd name="csX77" fmla="*/ 470810 w 635027"/>
                <a:gd name="csY77" fmla="*/ 612683 h 837478"/>
                <a:gd name="csX78" fmla="*/ 453972 w 635027"/>
                <a:gd name="csY78" fmla="*/ 633529 h 837478"/>
                <a:gd name="csX79" fmla="*/ 421795 w 635027"/>
                <a:gd name="csY79" fmla="*/ 650872 h 837478"/>
                <a:gd name="csX80" fmla="*/ 366278 w 635027"/>
                <a:gd name="csY80" fmla="*/ 703402 h 837478"/>
                <a:gd name="csX81" fmla="*/ 312095 w 635027"/>
                <a:gd name="csY81" fmla="*/ 723747 h 837478"/>
                <a:gd name="csX82" fmla="*/ 233571 w 635027"/>
                <a:gd name="csY82" fmla="*/ 790785 h 837478"/>
                <a:gd name="csX83" fmla="*/ 205729 w 635027"/>
                <a:gd name="csY83" fmla="*/ 806461 h 8374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</a:cxnLst>
              <a:rect l="l" t="t" r="r" b="b"/>
              <a:pathLst>
                <a:path w="635027" h="837478">
                  <a:moveTo>
                    <a:pt x="124038" y="834310"/>
                  </a:moveTo>
                  <a:lnTo>
                    <a:pt x="113034" y="837479"/>
                  </a:lnTo>
                  <a:lnTo>
                    <a:pt x="98030" y="821970"/>
                  </a:lnTo>
                  <a:lnTo>
                    <a:pt x="106866" y="811964"/>
                  </a:lnTo>
                  <a:lnTo>
                    <a:pt x="100864" y="801124"/>
                  </a:lnTo>
                  <a:lnTo>
                    <a:pt x="106366" y="780779"/>
                  </a:lnTo>
                  <a:lnTo>
                    <a:pt x="101864" y="769440"/>
                  </a:lnTo>
                  <a:lnTo>
                    <a:pt x="105365" y="758934"/>
                  </a:lnTo>
                  <a:lnTo>
                    <a:pt x="101197" y="748928"/>
                  </a:lnTo>
                  <a:lnTo>
                    <a:pt x="104532" y="742257"/>
                  </a:lnTo>
                  <a:lnTo>
                    <a:pt x="101698" y="695064"/>
                  </a:lnTo>
                  <a:lnTo>
                    <a:pt x="94028" y="665380"/>
                  </a:lnTo>
                  <a:lnTo>
                    <a:pt x="73022" y="639365"/>
                  </a:lnTo>
                  <a:lnTo>
                    <a:pt x="8502" y="595840"/>
                  </a:lnTo>
                  <a:lnTo>
                    <a:pt x="0" y="584667"/>
                  </a:lnTo>
                  <a:lnTo>
                    <a:pt x="53016" y="495950"/>
                  </a:lnTo>
                  <a:lnTo>
                    <a:pt x="54183" y="479274"/>
                  </a:lnTo>
                  <a:lnTo>
                    <a:pt x="46014" y="436583"/>
                  </a:lnTo>
                  <a:lnTo>
                    <a:pt x="50015" y="429745"/>
                  </a:lnTo>
                  <a:lnTo>
                    <a:pt x="67687" y="429912"/>
                  </a:lnTo>
                  <a:lnTo>
                    <a:pt x="108700" y="317515"/>
                  </a:lnTo>
                  <a:lnTo>
                    <a:pt x="158048" y="304174"/>
                  </a:lnTo>
                  <a:lnTo>
                    <a:pt x="175887" y="290666"/>
                  </a:lnTo>
                  <a:lnTo>
                    <a:pt x="220234" y="278159"/>
                  </a:lnTo>
                  <a:lnTo>
                    <a:pt x="260079" y="239970"/>
                  </a:lnTo>
                  <a:lnTo>
                    <a:pt x="241740" y="212455"/>
                  </a:lnTo>
                  <a:lnTo>
                    <a:pt x="252910" y="173432"/>
                  </a:lnTo>
                  <a:lnTo>
                    <a:pt x="255912" y="138913"/>
                  </a:lnTo>
                  <a:lnTo>
                    <a:pt x="244408" y="117400"/>
                  </a:lnTo>
                  <a:lnTo>
                    <a:pt x="251243" y="90719"/>
                  </a:lnTo>
                  <a:lnTo>
                    <a:pt x="263414" y="78545"/>
                  </a:lnTo>
                  <a:lnTo>
                    <a:pt x="254244" y="67539"/>
                  </a:lnTo>
                  <a:lnTo>
                    <a:pt x="262246" y="63536"/>
                  </a:lnTo>
                  <a:lnTo>
                    <a:pt x="267248" y="43025"/>
                  </a:lnTo>
                  <a:lnTo>
                    <a:pt x="274084" y="48194"/>
                  </a:lnTo>
                  <a:lnTo>
                    <a:pt x="280585" y="34853"/>
                  </a:lnTo>
                  <a:lnTo>
                    <a:pt x="288921" y="33352"/>
                  </a:lnTo>
                  <a:lnTo>
                    <a:pt x="287754" y="9339"/>
                  </a:lnTo>
                  <a:lnTo>
                    <a:pt x="295757" y="9339"/>
                  </a:lnTo>
                  <a:lnTo>
                    <a:pt x="303092" y="1334"/>
                  </a:lnTo>
                  <a:lnTo>
                    <a:pt x="309928" y="5170"/>
                  </a:lnTo>
                  <a:lnTo>
                    <a:pt x="313262" y="0"/>
                  </a:lnTo>
                  <a:lnTo>
                    <a:pt x="321265" y="6003"/>
                  </a:lnTo>
                  <a:lnTo>
                    <a:pt x="328933" y="1167"/>
                  </a:lnTo>
                  <a:lnTo>
                    <a:pt x="328933" y="1167"/>
                  </a:lnTo>
                  <a:lnTo>
                    <a:pt x="389952" y="12841"/>
                  </a:lnTo>
                  <a:lnTo>
                    <a:pt x="423963" y="48694"/>
                  </a:lnTo>
                  <a:lnTo>
                    <a:pt x="499152" y="56032"/>
                  </a:lnTo>
                  <a:lnTo>
                    <a:pt x="499152" y="56032"/>
                  </a:lnTo>
                  <a:lnTo>
                    <a:pt x="513323" y="69540"/>
                  </a:lnTo>
                  <a:lnTo>
                    <a:pt x="517158" y="93220"/>
                  </a:lnTo>
                  <a:lnTo>
                    <a:pt x="524160" y="103392"/>
                  </a:lnTo>
                  <a:lnTo>
                    <a:pt x="536497" y="110730"/>
                  </a:lnTo>
                  <a:lnTo>
                    <a:pt x="578343" y="117400"/>
                  </a:lnTo>
                  <a:lnTo>
                    <a:pt x="589847" y="126239"/>
                  </a:lnTo>
                  <a:lnTo>
                    <a:pt x="589847" y="137245"/>
                  </a:lnTo>
                  <a:lnTo>
                    <a:pt x="578676" y="164594"/>
                  </a:lnTo>
                  <a:lnTo>
                    <a:pt x="589513" y="179769"/>
                  </a:lnTo>
                  <a:lnTo>
                    <a:pt x="595515" y="206785"/>
                  </a:lnTo>
                  <a:lnTo>
                    <a:pt x="586345" y="248809"/>
                  </a:lnTo>
                  <a:lnTo>
                    <a:pt x="631692" y="321017"/>
                  </a:lnTo>
                  <a:lnTo>
                    <a:pt x="635027" y="333190"/>
                  </a:lnTo>
                  <a:lnTo>
                    <a:pt x="627024" y="336025"/>
                  </a:lnTo>
                  <a:lnTo>
                    <a:pt x="627024" y="336025"/>
                  </a:lnTo>
                  <a:lnTo>
                    <a:pt x="586512" y="345031"/>
                  </a:lnTo>
                  <a:lnTo>
                    <a:pt x="570341" y="358038"/>
                  </a:lnTo>
                  <a:lnTo>
                    <a:pt x="572841" y="375214"/>
                  </a:lnTo>
                  <a:lnTo>
                    <a:pt x="598183" y="393225"/>
                  </a:lnTo>
                  <a:lnTo>
                    <a:pt x="603017" y="420574"/>
                  </a:lnTo>
                  <a:lnTo>
                    <a:pt x="614521" y="442253"/>
                  </a:lnTo>
                  <a:lnTo>
                    <a:pt x="610019" y="468101"/>
                  </a:lnTo>
                  <a:lnTo>
                    <a:pt x="610019" y="468101"/>
                  </a:lnTo>
                  <a:lnTo>
                    <a:pt x="601850" y="483943"/>
                  </a:lnTo>
                  <a:lnTo>
                    <a:pt x="592681" y="489279"/>
                  </a:lnTo>
                  <a:lnTo>
                    <a:pt x="542832" y="491114"/>
                  </a:lnTo>
                  <a:lnTo>
                    <a:pt x="510322" y="569826"/>
                  </a:lnTo>
                  <a:lnTo>
                    <a:pt x="485481" y="583500"/>
                  </a:lnTo>
                  <a:lnTo>
                    <a:pt x="470810" y="612683"/>
                  </a:lnTo>
                  <a:lnTo>
                    <a:pt x="453972" y="633529"/>
                  </a:lnTo>
                  <a:lnTo>
                    <a:pt x="421795" y="650872"/>
                  </a:lnTo>
                  <a:lnTo>
                    <a:pt x="366278" y="703402"/>
                  </a:lnTo>
                  <a:lnTo>
                    <a:pt x="312095" y="723747"/>
                  </a:lnTo>
                  <a:lnTo>
                    <a:pt x="233571" y="790785"/>
                  </a:lnTo>
                  <a:lnTo>
                    <a:pt x="205729" y="8064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0" name="Serbest Form 59">
              <a:extLst>
                <a:ext uri="{FF2B5EF4-FFF2-40B4-BE49-F238E27FC236}">
                  <a16:creationId xmlns:a16="http://schemas.microsoft.com/office/drawing/2014/main" id="{29DAD781-58DC-239E-9ED7-66E9B422EE82}"/>
                </a:ext>
              </a:extLst>
            </p:cNvPr>
            <p:cNvSpPr/>
            <p:nvPr/>
          </p:nvSpPr>
          <p:spPr>
            <a:xfrm>
              <a:off x="3389490" y="2709980"/>
              <a:ext cx="858095" cy="828806"/>
            </a:xfrm>
            <a:custGeom>
              <a:avLst/>
              <a:gdLst>
                <a:gd name="csX0" fmla="*/ 241074 w 858095"/>
                <a:gd name="csY0" fmla="*/ 5170 h 828806"/>
                <a:gd name="csX1" fmla="*/ 255245 w 858095"/>
                <a:gd name="csY1" fmla="*/ 1501 h 828806"/>
                <a:gd name="csX2" fmla="*/ 258912 w 858095"/>
                <a:gd name="csY2" fmla="*/ 7671 h 828806"/>
                <a:gd name="csX3" fmla="*/ 270749 w 858095"/>
                <a:gd name="csY3" fmla="*/ 7171 h 828806"/>
                <a:gd name="csX4" fmla="*/ 275417 w 858095"/>
                <a:gd name="csY4" fmla="*/ 16509 h 828806"/>
                <a:gd name="csX5" fmla="*/ 283587 w 858095"/>
                <a:gd name="csY5" fmla="*/ 17176 h 828806"/>
                <a:gd name="csX6" fmla="*/ 287588 w 858095"/>
                <a:gd name="csY6" fmla="*/ 24514 h 828806"/>
                <a:gd name="csX7" fmla="*/ 293590 w 858095"/>
                <a:gd name="csY7" fmla="*/ 23013 h 828806"/>
                <a:gd name="csX8" fmla="*/ 300425 w 858095"/>
                <a:gd name="csY8" fmla="*/ 42358 h 828806"/>
                <a:gd name="csX9" fmla="*/ 321098 w 858095"/>
                <a:gd name="csY9" fmla="*/ 44192 h 828806"/>
                <a:gd name="csX10" fmla="*/ 340270 w 858095"/>
                <a:gd name="csY10" fmla="*/ 92053 h 828806"/>
                <a:gd name="csX11" fmla="*/ 352608 w 858095"/>
                <a:gd name="csY11" fmla="*/ 95888 h 828806"/>
                <a:gd name="csX12" fmla="*/ 357109 w 858095"/>
                <a:gd name="csY12" fmla="*/ 105394 h 828806"/>
                <a:gd name="csX13" fmla="*/ 367612 w 858095"/>
                <a:gd name="csY13" fmla="*/ 105060 h 828806"/>
                <a:gd name="csX14" fmla="*/ 379116 w 858095"/>
                <a:gd name="csY14" fmla="*/ 126572 h 828806"/>
                <a:gd name="csX15" fmla="*/ 391620 w 858095"/>
                <a:gd name="csY15" fmla="*/ 126406 h 828806"/>
                <a:gd name="csX16" fmla="*/ 394120 w 858095"/>
                <a:gd name="csY16" fmla="*/ 134910 h 828806"/>
                <a:gd name="csX17" fmla="*/ 416627 w 858095"/>
                <a:gd name="csY17" fmla="*/ 140747 h 828806"/>
                <a:gd name="csX18" fmla="*/ 421962 w 858095"/>
                <a:gd name="csY18" fmla="*/ 134744 h 828806"/>
                <a:gd name="csX19" fmla="*/ 443469 w 858095"/>
                <a:gd name="csY19" fmla="*/ 174099 h 828806"/>
                <a:gd name="csX20" fmla="*/ 457640 w 858095"/>
                <a:gd name="csY20" fmla="*/ 185273 h 828806"/>
                <a:gd name="csX21" fmla="*/ 465642 w 858095"/>
                <a:gd name="csY21" fmla="*/ 183605 h 828806"/>
                <a:gd name="csX22" fmla="*/ 458973 w 858095"/>
                <a:gd name="csY22" fmla="*/ 175267 h 828806"/>
                <a:gd name="csX23" fmla="*/ 468310 w 858095"/>
                <a:gd name="csY23" fmla="*/ 171098 h 828806"/>
                <a:gd name="csX24" fmla="*/ 461808 w 858095"/>
                <a:gd name="csY24" fmla="*/ 167429 h 828806"/>
                <a:gd name="csX25" fmla="*/ 466976 w 858095"/>
                <a:gd name="csY25" fmla="*/ 154922 h 828806"/>
                <a:gd name="csX26" fmla="*/ 476312 w 858095"/>
                <a:gd name="csY26" fmla="*/ 155422 h 828806"/>
                <a:gd name="csX27" fmla="*/ 477146 w 858095"/>
                <a:gd name="csY27" fmla="*/ 160425 h 828806"/>
                <a:gd name="csX28" fmla="*/ 488149 w 858095"/>
                <a:gd name="csY28" fmla="*/ 145416 h 828806"/>
                <a:gd name="csX29" fmla="*/ 489983 w 858095"/>
                <a:gd name="csY29" fmla="*/ 153254 h 828806"/>
                <a:gd name="csX30" fmla="*/ 494651 w 858095"/>
                <a:gd name="csY30" fmla="*/ 151920 h 828806"/>
                <a:gd name="csX31" fmla="*/ 504821 w 858095"/>
                <a:gd name="csY31" fmla="*/ 142748 h 828806"/>
                <a:gd name="csX32" fmla="*/ 499652 w 858095"/>
                <a:gd name="csY32" fmla="*/ 134910 h 828806"/>
                <a:gd name="csX33" fmla="*/ 507655 w 858095"/>
                <a:gd name="csY33" fmla="*/ 138246 h 828806"/>
                <a:gd name="csX34" fmla="*/ 510489 w 858095"/>
                <a:gd name="csY34" fmla="*/ 134410 h 828806"/>
                <a:gd name="csX35" fmla="*/ 513157 w 858095"/>
                <a:gd name="csY35" fmla="*/ 138579 h 828806"/>
                <a:gd name="csX36" fmla="*/ 522493 w 858095"/>
                <a:gd name="csY36" fmla="*/ 132576 h 828806"/>
                <a:gd name="csX37" fmla="*/ 524827 w 858095"/>
                <a:gd name="csY37" fmla="*/ 138079 h 828806"/>
                <a:gd name="csX38" fmla="*/ 531996 w 858095"/>
                <a:gd name="csY38" fmla="*/ 132743 h 828806"/>
                <a:gd name="csX39" fmla="*/ 533830 w 858095"/>
                <a:gd name="csY39" fmla="*/ 138412 h 828806"/>
                <a:gd name="csX40" fmla="*/ 542999 w 858095"/>
                <a:gd name="csY40" fmla="*/ 123904 h 828806"/>
                <a:gd name="csX41" fmla="*/ 555336 w 858095"/>
                <a:gd name="csY41" fmla="*/ 124404 h 828806"/>
                <a:gd name="csX42" fmla="*/ 552002 w 858095"/>
                <a:gd name="csY42" fmla="*/ 117901 h 828806"/>
                <a:gd name="csX43" fmla="*/ 575676 w 858095"/>
                <a:gd name="csY43" fmla="*/ 122070 h 828806"/>
                <a:gd name="csX44" fmla="*/ 578843 w 858095"/>
                <a:gd name="csY44" fmla="*/ 116400 h 828806"/>
                <a:gd name="csX45" fmla="*/ 598516 w 858095"/>
                <a:gd name="csY45" fmla="*/ 127406 h 828806"/>
                <a:gd name="csX46" fmla="*/ 602350 w 858095"/>
                <a:gd name="csY46" fmla="*/ 135244 h 828806"/>
                <a:gd name="csX47" fmla="*/ 605518 w 858095"/>
                <a:gd name="csY47" fmla="*/ 129241 h 828806"/>
                <a:gd name="csX48" fmla="*/ 611687 w 858095"/>
                <a:gd name="csY48" fmla="*/ 130741 h 828806"/>
                <a:gd name="csX49" fmla="*/ 606852 w 858095"/>
                <a:gd name="csY49" fmla="*/ 141081 h 828806"/>
                <a:gd name="csX50" fmla="*/ 615188 w 858095"/>
                <a:gd name="csY50" fmla="*/ 139913 h 828806"/>
                <a:gd name="csX51" fmla="*/ 617188 w 858095"/>
                <a:gd name="csY51" fmla="*/ 145750 h 828806"/>
                <a:gd name="csX52" fmla="*/ 623690 w 858095"/>
                <a:gd name="csY52" fmla="*/ 141081 h 828806"/>
                <a:gd name="csX53" fmla="*/ 631859 w 858095"/>
                <a:gd name="csY53" fmla="*/ 150920 h 828806"/>
                <a:gd name="csX54" fmla="*/ 632026 w 858095"/>
                <a:gd name="csY54" fmla="*/ 140080 h 828806"/>
                <a:gd name="csX55" fmla="*/ 646197 w 858095"/>
                <a:gd name="csY55" fmla="*/ 145583 h 828806"/>
                <a:gd name="csX56" fmla="*/ 644530 w 858095"/>
                <a:gd name="csY56" fmla="*/ 132409 h 828806"/>
                <a:gd name="csX57" fmla="*/ 635861 w 858095"/>
                <a:gd name="csY57" fmla="*/ 131075 h 828806"/>
                <a:gd name="csX58" fmla="*/ 639528 w 858095"/>
                <a:gd name="csY58" fmla="*/ 121569 h 828806"/>
                <a:gd name="csX59" fmla="*/ 634694 w 858095"/>
                <a:gd name="csY59" fmla="*/ 119068 h 828806"/>
                <a:gd name="csX60" fmla="*/ 634860 w 858095"/>
                <a:gd name="csY60" fmla="*/ 110063 h 828806"/>
                <a:gd name="csX61" fmla="*/ 643030 w 858095"/>
                <a:gd name="csY61" fmla="*/ 99223 h 828806"/>
                <a:gd name="csX62" fmla="*/ 652532 w 858095"/>
                <a:gd name="csY62" fmla="*/ 106227 h 828806"/>
                <a:gd name="csX63" fmla="*/ 657034 w 858095"/>
                <a:gd name="csY63" fmla="*/ 94888 h 828806"/>
                <a:gd name="csX64" fmla="*/ 660201 w 858095"/>
                <a:gd name="csY64" fmla="*/ 105227 h 828806"/>
                <a:gd name="csX65" fmla="*/ 664369 w 858095"/>
                <a:gd name="csY65" fmla="*/ 101391 h 828806"/>
                <a:gd name="csX66" fmla="*/ 662869 w 858095"/>
                <a:gd name="csY66" fmla="*/ 92053 h 828806"/>
                <a:gd name="csX67" fmla="*/ 675373 w 858095"/>
                <a:gd name="csY67" fmla="*/ 102058 h 828806"/>
                <a:gd name="csX68" fmla="*/ 690211 w 858095"/>
                <a:gd name="csY68" fmla="*/ 104393 h 828806"/>
                <a:gd name="csX69" fmla="*/ 690877 w 858095"/>
                <a:gd name="csY69" fmla="*/ 114399 h 828806"/>
                <a:gd name="csX70" fmla="*/ 698546 w 858095"/>
                <a:gd name="csY70" fmla="*/ 122737 h 828806"/>
                <a:gd name="csX71" fmla="*/ 706049 w 858095"/>
                <a:gd name="csY71" fmla="*/ 113565 h 828806"/>
                <a:gd name="csX72" fmla="*/ 708049 w 858095"/>
                <a:gd name="csY72" fmla="*/ 119235 h 828806"/>
                <a:gd name="csX73" fmla="*/ 714885 w 858095"/>
                <a:gd name="csY73" fmla="*/ 114232 h 828806"/>
                <a:gd name="csX74" fmla="*/ 722220 w 858095"/>
                <a:gd name="csY74" fmla="*/ 118234 h 828806"/>
                <a:gd name="csX75" fmla="*/ 728889 w 858095"/>
                <a:gd name="csY75" fmla="*/ 113732 h 828806"/>
                <a:gd name="csX76" fmla="*/ 731557 w 858095"/>
                <a:gd name="csY76" fmla="*/ 118568 h 828806"/>
                <a:gd name="csX77" fmla="*/ 743393 w 858095"/>
                <a:gd name="csY77" fmla="*/ 106728 h 828806"/>
                <a:gd name="csX78" fmla="*/ 755230 w 858095"/>
                <a:gd name="csY78" fmla="*/ 114565 h 828806"/>
                <a:gd name="csX79" fmla="*/ 776737 w 858095"/>
                <a:gd name="csY79" fmla="*/ 115733 h 828806"/>
                <a:gd name="csX80" fmla="*/ 791908 w 858095"/>
                <a:gd name="csY80" fmla="*/ 147751 h 828806"/>
                <a:gd name="csX81" fmla="*/ 788574 w 858095"/>
                <a:gd name="csY81" fmla="*/ 176434 h 828806"/>
                <a:gd name="csX82" fmla="*/ 797077 w 858095"/>
                <a:gd name="csY82" fmla="*/ 205117 h 828806"/>
                <a:gd name="csX83" fmla="*/ 787074 w 858095"/>
                <a:gd name="csY83" fmla="*/ 206952 h 828806"/>
                <a:gd name="csX84" fmla="*/ 768068 w 858095"/>
                <a:gd name="csY84" fmla="*/ 194278 h 828806"/>
                <a:gd name="csX85" fmla="*/ 756397 w 858095"/>
                <a:gd name="csY85" fmla="*/ 201949 h 828806"/>
                <a:gd name="csX86" fmla="*/ 745394 w 858095"/>
                <a:gd name="csY86" fmla="*/ 218625 h 828806"/>
                <a:gd name="csX87" fmla="*/ 746394 w 858095"/>
                <a:gd name="csY87" fmla="*/ 256146 h 828806"/>
                <a:gd name="csX88" fmla="*/ 762066 w 858095"/>
                <a:gd name="csY88" fmla="*/ 293168 h 828806"/>
                <a:gd name="csX89" fmla="*/ 787240 w 858095"/>
                <a:gd name="csY89" fmla="*/ 324519 h 828806"/>
                <a:gd name="csX90" fmla="*/ 785406 w 858095"/>
                <a:gd name="csY90" fmla="*/ 341362 h 828806"/>
                <a:gd name="csX91" fmla="*/ 789241 w 858095"/>
                <a:gd name="csY91" fmla="*/ 350367 h 828806"/>
                <a:gd name="csX92" fmla="*/ 830420 w 858095"/>
                <a:gd name="csY92" fmla="*/ 401563 h 828806"/>
                <a:gd name="csX93" fmla="*/ 818750 w 858095"/>
                <a:gd name="csY93" fmla="*/ 412903 h 828806"/>
                <a:gd name="csX94" fmla="*/ 827086 w 858095"/>
                <a:gd name="csY94" fmla="*/ 436750 h 828806"/>
                <a:gd name="csX95" fmla="*/ 858095 w 858095"/>
                <a:gd name="csY95" fmla="*/ 473437 h 828806"/>
                <a:gd name="csX96" fmla="*/ 858095 w 858095"/>
                <a:gd name="csY96" fmla="*/ 473437 h 828806"/>
                <a:gd name="csX97" fmla="*/ 848926 w 858095"/>
                <a:gd name="csY97" fmla="*/ 468935 h 828806"/>
                <a:gd name="csX98" fmla="*/ 847092 w 858095"/>
                <a:gd name="csY98" fmla="*/ 472270 h 828806"/>
                <a:gd name="csX99" fmla="*/ 830587 w 858095"/>
                <a:gd name="csY99" fmla="*/ 471103 h 828806"/>
                <a:gd name="csX100" fmla="*/ 824085 w 858095"/>
                <a:gd name="csY100" fmla="*/ 480775 h 828806"/>
                <a:gd name="csX101" fmla="*/ 827919 w 858095"/>
                <a:gd name="csY101" fmla="*/ 482943 h 828806"/>
                <a:gd name="csX102" fmla="*/ 824418 w 858095"/>
                <a:gd name="csY102" fmla="*/ 493282 h 828806"/>
                <a:gd name="csX103" fmla="*/ 812581 w 858095"/>
                <a:gd name="csY103" fmla="*/ 494116 h 828806"/>
                <a:gd name="csX104" fmla="*/ 786407 w 858095"/>
                <a:gd name="csY104" fmla="*/ 516295 h 828806"/>
                <a:gd name="csX105" fmla="*/ 745061 w 858095"/>
                <a:gd name="csY105" fmla="*/ 532471 h 828806"/>
                <a:gd name="csX106" fmla="*/ 684209 w 858095"/>
                <a:gd name="csY106" fmla="*/ 576496 h 828806"/>
                <a:gd name="csX107" fmla="*/ 625191 w 858095"/>
                <a:gd name="csY107" fmla="*/ 583000 h 828806"/>
                <a:gd name="csX108" fmla="*/ 581511 w 858095"/>
                <a:gd name="csY108" fmla="*/ 605679 h 828806"/>
                <a:gd name="csX109" fmla="*/ 545500 w 858095"/>
                <a:gd name="csY109" fmla="*/ 611349 h 828806"/>
                <a:gd name="csX110" fmla="*/ 519325 w 858095"/>
                <a:gd name="csY110" fmla="*/ 621855 h 828806"/>
                <a:gd name="csX111" fmla="*/ 483314 w 858095"/>
                <a:gd name="csY111" fmla="*/ 652873 h 828806"/>
                <a:gd name="csX112" fmla="*/ 455639 w 858095"/>
                <a:gd name="csY112" fmla="*/ 759434 h 828806"/>
                <a:gd name="csX113" fmla="*/ 427964 w 858095"/>
                <a:gd name="csY113" fmla="*/ 780779 h 828806"/>
                <a:gd name="csX114" fmla="*/ 407791 w 858095"/>
                <a:gd name="csY114" fmla="*/ 808795 h 828806"/>
                <a:gd name="csX115" fmla="*/ 354942 w 858095"/>
                <a:gd name="csY115" fmla="*/ 827973 h 828806"/>
                <a:gd name="csX116" fmla="*/ 350107 w 858095"/>
                <a:gd name="csY116" fmla="*/ 828807 h 828806"/>
                <a:gd name="csX117" fmla="*/ 274417 w 858095"/>
                <a:gd name="csY117" fmla="*/ 765104 h 828806"/>
                <a:gd name="csX118" fmla="*/ 256078 w 858095"/>
                <a:gd name="csY118" fmla="*/ 714908 h 828806"/>
                <a:gd name="csX119" fmla="*/ 226903 w 858095"/>
                <a:gd name="csY119" fmla="*/ 693229 h 828806"/>
                <a:gd name="csX120" fmla="*/ 174220 w 858095"/>
                <a:gd name="csY120" fmla="*/ 694063 h 828806"/>
                <a:gd name="csX121" fmla="*/ 110534 w 858095"/>
                <a:gd name="csY121" fmla="*/ 709405 h 828806"/>
                <a:gd name="csX122" fmla="*/ 68521 w 858095"/>
                <a:gd name="csY122" fmla="*/ 706904 h 828806"/>
                <a:gd name="csX123" fmla="*/ 59685 w 858095"/>
                <a:gd name="csY123" fmla="*/ 699400 h 828806"/>
                <a:gd name="csX124" fmla="*/ 42346 w 858095"/>
                <a:gd name="csY124" fmla="*/ 709906 h 828806"/>
                <a:gd name="csX125" fmla="*/ 22340 w 858095"/>
                <a:gd name="csY125" fmla="*/ 733919 h 828806"/>
                <a:gd name="csX126" fmla="*/ 22340 w 858095"/>
                <a:gd name="csY126" fmla="*/ 733919 h 828806"/>
                <a:gd name="csX127" fmla="*/ 7169 w 858095"/>
                <a:gd name="csY127" fmla="*/ 728916 h 828806"/>
                <a:gd name="csX128" fmla="*/ 0 w 858095"/>
                <a:gd name="csY128" fmla="*/ 714742 h 828806"/>
                <a:gd name="csX129" fmla="*/ 2501 w 858095"/>
                <a:gd name="csY129" fmla="*/ 702568 h 828806"/>
                <a:gd name="csX130" fmla="*/ 20173 w 858095"/>
                <a:gd name="csY130" fmla="*/ 681056 h 828806"/>
                <a:gd name="csX131" fmla="*/ 20506 w 858095"/>
                <a:gd name="csY131" fmla="*/ 674552 h 828806"/>
                <a:gd name="csX132" fmla="*/ 7169 w 858095"/>
                <a:gd name="csY132" fmla="*/ 645702 h 828806"/>
                <a:gd name="csX133" fmla="*/ 1500 w 858095"/>
                <a:gd name="csY133" fmla="*/ 602177 h 828806"/>
                <a:gd name="csX134" fmla="*/ 11170 w 858095"/>
                <a:gd name="csY134" fmla="*/ 573494 h 828806"/>
                <a:gd name="csX135" fmla="*/ 32343 w 858095"/>
                <a:gd name="csY135" fmla="*/ 555484 h 828806"/>
                <a:gd name="csX136" fmla="*/ 39345 w 858095"/>
                <a:gd name="csY136" fmla="*/ 536973 h 828806"/>
                <a:gd name="csX137" fmla="*/ 33510 w 858095"/>
                <a:gd name="csY137" fmla="*/ 527301 h 828806"/>
                <a:gd name="csX138" fmla="*/ 33010 w 858095"/>
                <a:gd name="csY138" fmla="*/ 512459 h 828806"/>
                <a:gd name="csX139" fmla="*/ 58351 w 858095"/>
                <a:gd name="csY139" fmla="*/ 487945 h 828806"/>
                <a:gd name="csX140" fmla="*/ 69354 w 858095"/>
                <a:gd name="csY140" fmla="*/ 465266 h 828806"/>
                <a:gd name="csX141" fmla="*/ 50182 w 858095"/>
                <a:gd name="csY141" fmla="*/ 447089 h 828806"/>
                <a:gd name="csX142" fmla="*/ 37845 w 858095"/>
                <a:gd name="csY142" fmla="*/ 453759 h 828806"/>
                <a:gd name="csX143" fmla="*/ 22007 w 858095"/>
                <a:gd name="csY143" fmla="*/ 478107 h 828806"/>
                <a:gd name="csX144" fmla="*/ 13504 w 858095"/>
                <a:gd name="csY144" fmla="*/ 476939 h 828806"/>
                <a:gd name="csX145" fmla="*/ 5502 w 858095"/>
                <a:gd name="csY145" fmla="*/ 462764 h 828806"/>
                <a:gd name="csX146" fmla="*/ 5502 w 858095"/>
                <a:gd name="csY146" fmla="*/ 453593 h 828806"/>
                <a:gd name="csX147" fmla="*/ 19839 w 858095"/>
                <a:gd name="csY147" fmla="*/ 429746 h 828806"/>
                <a:gd name="csX148" fmla="*/ 46347 w 858095"/>
                <a:gd name="csY148" fmla="*/ 407900 h 828806"/>
                <a:gd name="csX149" fmla="*/ 39012 w 858095"/>
                <a:gd name="csY149" fmla="*/ 378883 h 828806"/>
                <a:gd name="csX150" fmla="*/ 39845 w 858095"/>
                <a:gd name="csY150" fmla="*/ 361040 h 828806"/>
                <a:gd name="csX151" fmla="*/ 65687 w 858095"/>
                <a:gd name="csY151" fmla="*/ 304507 h 828806"/>
                <a:gd name="csX152" fmla="*/ 41179 w 858095"/>
                <a:gd name="csY152" fmla="*/ 251811 h 828806"/>
                <a:gd name="csX153" fmla="*/ 46681 w 858095"/>
                <a:gd name="csY153" fmla="*/ 195111 h 828806"/>
                <a:gd name="csX154" fmla="*/ 39845 w 858095"/>
                <a:gd name="csY154" fmla="*/ 137745 h 828806"/>
                <a:gd name="csX155" fmla="*/ 45847 w 858095"/>
                <a:gd name="csY155" fmla="*/ 94387 h 828806"/>
                <a:gd name="csX156" fmla="*/ 45847 w 858095"/>
                <a:gd name="csY156" fmla="*/ 94387 h 828806"/>
                <a:gd name="csX157" fmla="*/ 58351 w 858095"/>
                <a:gd name="csY157" fmla="*/ 78045 h 828806"/>
                <a:gd name="csX158" fmla="*/ 56517 w 858095"/>
                <a:gd name="csY158" fmla="*/ 61869 h 828806"/>
                <a:gd name="csX159" fmla="*/ 74023 w 858095"/>
                <a:gd name="csY159" fmla="*/ 60701 h 828806"/>
                <a:gd name="csX160" fmla="*/ 86526 w 858095"/>
                <a:gd name="csY160" fmla="*/ 44692 h 828806"/>
                <a:gd name="csX161" fmla="*/ 85693 w 858095"/>
                <a:gd name="csY161" fmla="*/ 21679 h 828806"/>
                <a:gd name="csX162" fmla="*/ 104032 w 858095"/>
                <a:gd name="csY162" fmla="*/ 19511 h 828806"/>
                <a:gd name="csX163" fmla="*/ 116035 w 858095"/>
                <a:gd name="csY163" fmla="*/ 11006 h 828806"/>
                <a:gd name="csX164" fmla="*/ 144377 w 858095"/>
                <a:gd name="csY164" fmla="*/ 17343 h 828806"/>
                <a:gd name="csX165" fmla="*/ 160216 w 858095"/>
                <a:gd name="csY165" fmla="*/ 35020 h 828806"/>
                <a:gd name="csX166" fmla="*/ 175220 w 858095"/>
                <a:gd name="csY166" fmla="*/ 30517 h 828806"/>
                <a:gd name="csX167" fmla="*/ 185557 w 858095"/>
                <a:gd name="csY167" fmla="*/ 36854 h 828806"/>
                <a:gd name="csX168" fmla="*/ 194393 w 858095"/>
                <a:gd name="csY168" fmla="*/ 32185 h 828806"/>
                <a:gd name="csX169" fmla="*/ 197560 w 858095"/>
                <a:gd name="csY169" fmla="*/ 38856 h 828806"/>
                <a:gd name="csX170" fmla="*/ 208063 w 858095"/>
                <a:gd name="csY170" fmla="*/ 41857 h 828806"/>
                <a:gd name="csX171" fmla="*/ 207563 w 858095"/>
                <a:gd name="csY171" fmla="*/ 21512 h 828806"/>
                <a:gd name="csX172" fmla="*/ 217900 w 858095"/>
                <a:gd name="csY172" fmla="*/ 18844 h 828806"/>
                <a:gd name="csX173" fmla="*/ 222068 w 858095"/>
                <a:gd name="csY173" fmla="*/ 6170 h 828806"/>
                <a:gd name="csX174" fmla="*/ 233738 w 858095"/>
                <a:gd name="csY174" fmla="*/ 0 h 8288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</a:cxnLst>
              <a:rect l="l" t="t" r="r" b="b"/>
              <a:pathLst>
                <a:path w="858095" h="828806">
                  <a:moveTo>
                    <a:pt x="241074" y="5170"/>
                  </a:moveTo>
                  <a:lnTo>
                    <a:pt x="255245" y="1501"/>
                  </a:lnTo>
                  <a:lnTo>
                    <a:pt x="258912" y="7671"/>
                  </a:lnTo>
                  <a:lnTo>
                    <a:pt x="270749" y="7171"/>
                  </a:lnTo>
                  <a:lnTo>
                    <a:pt x="275417" y="16509"/>
                  </a:lnTo>
                  <a:lnTo>
                    <a:pt x="283587" y="17176"/>
                  </a:lnTo>
                  <a:lnTo>
                    <a:pt x="287588" y="24514"/>
                  </a:lnTo>
                  <a:lnTo>
                    <a:pt x="293590" y="23013"/>
                  </a:lnTo>
                  <a:lnTo>
                    <a:pt x="300425" y="42358"/>
                  </a:lnTo>
                  <a:lnTo>
                    <a:pt x="321098" y="44192"/>
                  </a:lnTo>
                  <a:lnTo>
                    <a:pt x="340270" y="92053"/>
                  </a:lnTo>
                  <a:lnTo>
                    <a:pt x="352608" y="95888"/>
                  </a:lnTo>
                  <a:lnTo>
                    <a:pt x="357109" y="105394"/>
                  </a:lnTo>
                  <a:lnTo>
                    <a:pt x="367612" y="105060"/>
                  </a:lnTo>
                  <a:lnTo>
                    <a:pt x="379116" y="126572"/>
                  </a:lnTo>
                  <a:lnTo>
                    <a:pt x="391620" y="126406"/>
                  </a:lnTo>
                  <a:lnTo>
                    <a:pt x="394120" y="134910"/>
                  </a:lnTo>
                  <a:lnTo>
                    <a:pt x="416627" y="140747"/>
                  </a:lnTo>
                  <a:lnTo>
                    <a:pt x="421962" y="134744"/>
                  </a:lnTo>
                  <a:lnTo>
                    <a:pt x="443469" y="174099"/>
                  </a:lnTo>
                  <a:lnTo>
                    <a:pt x="457640" y="185273"/>
                  </a:lnTo>
                  <a:lnTo>
                    <a:pt x="465642" y="183605"/>
                  </a:lnTo>
                  <a:lnTo>
                    <a:pt x="458973" y="175267"/>
                  </a:lnTo>
                  <a:lnTo>
                    <a:pt x="468310" y="171098"/>
                  </a:lnTo>
                  <a:lnTo>
                    <a:pt x="461808" y="167429"/>
                  </a:lnTo>
                  <a:lnTo>
                    <a:pt x="466976" y="154922"/>
                  </a:lnTo>
                  <a:lnTo>
                    <a:pt x="476312" y="155422"/>
                  </a:lnTo>
                  <a:lnTo>
                    <a:pt x="477146" y="160425"/>
                  </a:lnTo>
                  <a:lnTo>
                    <a:pt x="488149" y="145416"/>
                  </a:lnTo>
                  <a:lnTo>
                    <a:pt x="489983" y="153254"/>
                  </a:lnTo>
                  <a:lnTo>
                    <a:pt x="494651" y="151920"/>
                  </a:lnTo>
                  <a:lnTo>
                    <a:pt x="504821" y="142748"/>
                  </a:lnTo>
                  <a:lnTo>
                    <a:pt x="499652" y="134910"/>
                  </a:lnTo>
                  <a:lnTo>
                    <a:pt x="507655" y="138246"/>
                  </a:lnTo>
                  <a:lnTo>
                    <a:pt x="510489" y="134410"/>
                  </a:lnTo>
                  <a:lnTo>
                    <a:pt x="513157" y="138579"/>
                  </a:lnTo>
                  <a:lnTo>
                    <a:pt x="522493" y="132576"/>
                  </a:lnTo>
                  <a:lnTo>
                    <a:pt x="524827" y="138079"/>
                  </a:lnTo>
                  <a:lnTo>
                    <a:pt x="531996" y="132743"/>
                  </a:lnTo>
                  <a:lnTo>
                    <a:pt x="533830" y="138412"/>
                  </a:lnTo>
                  <a:lnTo>
                    <a:pt x="542999" y="123904"/>
                  </a:lnTo>
                  <a:lnTo>
                    <a:pt x="555336" y="124404"/>
                  </a:lnTo>
                  <a:lnTo>
                    <a:pt x="552002" y="117901"/>
                  </a:lnTo>
                  <a:lnTo>
                    <a:pt x="575676" y="122070"/>
                  </a:lnTo>
                  <a:lnTo>
                    <a:pt x="578843" y="116400"/>
                  </a:lnTo>
                  <a:lnTo>
                    <a:pt x="598516" y="127406"/>
                  </a:lnTo>
                  <a:lnTo>
                    <a:pt x="602350" y="135244"/>
                  </a:lnTo>
                  <a:lnTo>
                    <a:pt x="605518" y="129241"/>
                  </a:lnTo>
                  <a:lnTo>
                    <a:pt x="611687" y="130741"/>
                  </a:lnTo>
                  <a:lnTo>
                    <a:pt x="606852" y="141081"/>
                  </a:lnTo>
                  <a:lnTo>
                    <a:pt x="615188" y="139913"/>
                  </a:lnTo>
                  <a:lnTo>
                    <a:pt x="617188" y="145750"/>
                  </a:lnTo>
                  <a:lnTo>
                    <a:pt x="623690" y="141081"/>
                  </a:lnTo>
                  <a:lnTo>
                    <a:pt x="631859" y="150920"/>
                  </a:lnTo>
                  <a:lnTo>
                    <a:pt x="632026" y="140080"/>
                  </a:lnTo>
                  <a:lnTo>
                    <a:pt x="646197" y="145583"/>
                  </a:lnTo>
                  <a:lnTo>
                    <a:pt x="644530" y="132409"/>
                  </a:lnTo>
                  <a:lnTo>
                    <a:pt x="635861" y="131075"/>
                  </a:lnTo>
                  <a:lnTo>
                    <a:pt x="639528" y="121569"/>
                  </a:lnTo>
                  <a:lnTo>
                    <a:pt x="634694" y="119068"/>
                  </a:lnTo>
                  <a:lnTo>
                    <a:pt x="634860" y="110063"/>
                  </a:lnTo>
                  <a:lnTo>
                    <a:pt x="643030" y="99223"/>
                  </a:lnTo>
                  <a:lnTo>
                    <a:pt x="652532" y="106227"/>
                  </a:lnTo>
                  <a:lnTo>
                    <a:pt x="657034" y="94888"/>
                  </a:lnTo>
                  <a:lnTo>
                    <a:pt x="660201" y="105227"/>
                  </a:lnTo>
                  <a:lnTo>
                    <a:pt x="664369" y="101391"/>
                  </a:lnTo>
                  <a:lnTo>
                    <a:pt x="662869" y="92053"/>
                  </a:lnTo>
                  <a:lnTo>
                    <a:pt x="675373" y="102058"/>
                  </a:lnTo>
                  <a:lnTo>
                    <a:pt x="690211" y="104393"/>
                  </a:lnTo>
                  <a:lnTo>
                    <a:pt x="690877" y="114399"/>
                  </a:lnTo>
                  <a:lnTo>
                    <a:pt x="698546" y="122737"/>
                  </a:lnTo>
                  <a:lnTo>
                    <a:pt x="706049" y="113565"/>
                  </a:lnTo>
                  <a:lnTo>
                    <a:pt x="708049" y="119235"/>
                  </a:lnTo>
                  <a:lnTo>
                    <a:pt x="714885" y="114232"/>
                  </a:lnTo>
                  <a:lnTo>
                    <a:pt x="722220" y="118234"/>
                  </a:lnTo>
                  <a:lnTo>
                    <a:pt x="728889" y="113732"/>
                  </a:lnTo>
                  <a:lnTo>
                    <a:pt x="731557" y="118568"/>
                  </a:lnTo>
                  <a:lnTo>
                    <a:pt x="743393" y="106728"/>
                  </a:lnTo>
                  <a:lnTo>
                    <a:pt x="755230" y="114565"/>
                  </a:lnTo>
                  <a:lnTo>
                    <a:pt x="776737" y="115733"/>
                  </a:lnTo>
                  <a:lnTo>
                    <a:pt x="791908" y="147751"/>
                  </a:lnTo>
                  <a:lnTo>
                    <a:pt x="788574" y="176434"/>
                  </a:lnTo>
                  <a:lnTo>
                    <a:pt x="797077" y="205117"/>
                  </a:lnTo>
                  <a:lnTo>
                    <a:pt x="787074" y="206952"/>
                  </a:lnTo>
                  <a:lnTo>
                    <a:pt x="768068" y="194278"/>
                  </a:lnTo>
                  <a:lnTo>
                    <a:pt x="756397" y="201949"/>
                  </a:lnTo>
                  <a:lnTo>
                    <a:pt x="745394" y="218625"/>
                  </a:lnTo>
                  <a:lnTo>
                    <a:pt x="746394" y="256146"/>
                  </a:lnTo>
                  <a:lnTo>
                    <a:pt x="762066" y="293168"/>
                  </a:lnTo>
                  <a:lnTo>
                    <a:pt x="787240" y="324519"/>
                  </a:lnTo>
                  <a:lnTo>
                    <a:pt x="785406" y="341362"/>
                  </a:lnTo>
                  <a:lnTo>
                    <a:pt x="789241" y="350367"/>
                  </a:lnTo>
                  <a:lnTo>
                    <a:pt x="830420" y="401563"/>
                  </a:lnTo>
                  <a:lnTo>
                    <a:pt x="818750" y="412903"/>
                  </a:lnTo>
                  <a:lnTo>
                    <a:pt x="827086" y="436750"/>
                  </a:lnTo>
                  <a:lnTo>
                    <a:pt x="858095" y="473437"/>
                  </a:lnTo>
                  <a:lnTo>
                    <a:pt x="858095" y="473437"/>
                  </a:lnTo>
                  <a:lnTo>
                    <a:pt x="848926" y="468935"/>
                  </a:lnTo>
                  <a:lnTo>
                    <a:pt x="847092" y="472270"/>
                  </a:lnTo>
                  <a:lnTo>
                    <a:pt x="830587" y="471103"/>
                  </a:lnTo>
                  <a:lnTo>
                    <a:pt x="824085" y="480775"/>
                  </a:lnTo>
                  <a:lnTo>
                    <a:pt x="827919" y="482943"/>
                  </a:lnTo>
                  <a:lnTo>
                    <a:pt x="824418" y="493282"/>
                  </a:lnTo>
                  <a:lnTo>
                    <a:pt x="812581" y="494116"/>
                  </a:lnTo>
                  <a:lnTo>
                    <a:pt x="786407" y="516295"/>
                  </a:lnTo>
                  <a:lnTo>
                    <a:pt x="745061" y="532471"/>
                  </a:lnTo>
                  <a:lnTo>
                    <a:pt x="684209" y="576496"/>
                  </a:lnTo>
                  <a:lnTo>
                    <a:pt x="625191" y="583000"/>
                  </a:lnTo>
                  <a:lnTo>
                    <a:pt x="581511" y="605679"/>
                  </a:lnTo>
                  <a:lnTo>
                    <a:pt x="545500" y="611349"/>
                  </a:lnTo>
                  <a:lnTo>
                    <a:pt x="519325" y="621855"/>
                  </a:lnTo>
                  <a:lnTo>
                    <a:pt x="483314" y="652873"/>
                  </a:lnTo>
                  <a:lnTo>
                    <a:pt x="455639" y="759434"/>
                  </a:lnTo>
                  <a:lnTo>
                    <a:pt x="427964" y="780779"/>
                  </a:lnTo>
                  <a:lnTo>
                    <a:pt x="407791" y="808795"/>
                  </a:lnTo>
                  <a:lnTo>
                    <a:pt x="354942" y="827973"/>
                  </a:lnTo>
                  <a:lnTo>
                    <a:pt x="350107" y="828807"/>
                  </a:lnTo>
                  <a:lnTo>
                    <a:pt x="274417" y="765104"/>
                  </a:lnTo>
                  <a:lnTo>
                    <a:pt x="256078" y="714908"/>
                  </a:lnTo>
                  <a:lnTo>
                    <a:pt x="226903" y="693229"/>
                  </a:lnTo>
                  <a:lnTo>
                    <a:pt x="174220" y="694063"/>
                  </a:lnTo>
                  <a:lnTo>
                    <a:pt x="110534" y="709405"/>
                  </a:lnTo>
                  <a:lnTo>
                    <a:pt x="68521" y="706904"/>
                  </a:lnTo>
                  <a:lnTo>
                    <a:pt x="59685" y="699400"/>
                  </a:lnTo>
                  <a:lnTo>
                    <a:pt x="42346" y="709906"/>
                  </a:lnTo>
                  <a:lnTo>
                    <a:pt x="22340" y="733919"/>
                  </a:lnTo>
                  <a:lnTo>
                    <a:pt x="22340" y="733919"/>
                  </a:lnTo>
                  <a:lnTo>
                    <a:pt x="7169" y="728916"/>
                  </a:lnTo>
                  <a:lnTo>
                    <a:pt x="0" y="714742"/>
                  </a:lnTo>
                  <a:lnTo>
                    <a:pt x="2501" y="702568"/>
                  </a:lnTo>
                  <a:lnTo>
                    <a:pt x="20173" y="681056"/>
                  </a:lnTo>
                  <a:lnTo>
                    <a:pt x="20506" y="674552"/>
                  </a:lnTo>
                  <a:lnTo>
                    <a:pt x="7169" y="645702"/>
                  </a:lnTo>
                  <a:lnTo>
                    <a:pt x="1500" y="602177"/>
                  </a:lnTo>
                  <a:lnTo>
                    <a:pt x="11170" y="573494"/>
                  </a:lnTo>
                  <a:lnTo>
                    <a:pt x="32343" y="555484"/>
                  </a:lnTo>
                  <a:lnTo>
                    <a:pt x="39345" y="536973"/>
                  </a:lnTo>
                  <a:lnTo>
                    <a:pt x="33510" y="527301"/>
                  </a:lnTo>
                  <a:lnTo>
                    <a:pt x="33010" y="512459"/>
                  </a:lnTo>
                  <a:lnTo>
                    <a:pt x="58351" y="487945"/>
                  </a:lnTo>
                  <a:lnTo>
                    <a:pt x="69354" y="465266"/>
                  </a:lnTo>
                  <a:lnTo>
                    <a:pt x="50182" y="447089"/>
                  </a:lnTo>
                  <a:lnTo>
                    <a:pt x="37845" y="453759"/>
                  </a:lnTo>
                  <a:lnTo>
                    <a:pt x="22007" y="478107"/>
                  </a:lnTo>
                  <a:lnTo>
                    <a:pt x="13504" y="476939"/>
                  </a:lnTo>
                  <a:lnTo>
                    <a:pt x="5502" y="462764"/>
                  </a:lnTo>
                  <a:lnTo>
                    <a:pt x="5502" y="453593"/>
                  </a:lnTo>
                  <a:lnTo>
                    <a:pt x="19839" y="429746"/>
                  </a:lnTo>
                  <a:lnTo>
                    <a:pt x="46347" y="407900"/>
                  </a:lnTo>
                  <a:lnTo>
                    <a:pt x="39012" y="378883"/>
                  </a:lnTo>
                  <a:lnTo>
                    <a:pt x="39845" y="361040"/>
                  </a:lnTo>
                  <a:lnTo>
                    <a:pt x="65687" y="304507"/>
                  </a:lnTo>
                  <a:lnTo>
                    <a:pt x="41179" y="251811"/>
                  </a:lnTo>
                  <a:lnTo>
                    <a:pt x="46681" y="195111"/>
                  </a:lnTo>
                  <a:lnTo>
                    <a:pt x="39845" y="137745"/>
                  </a:lnTo>
                  <a:lnTo>
                    <a:pt x="45847" y="94387"/>
                  </a:lnTo>
                  <a:lnTo>
                    <a:pt x="45847" y="94387"/>
                  </a:lnTo>
                  <a:lnTo>
                    <a:pt x="58351" y="78045"/>
                  </a:lnTo>
                  <a:lnTo>
                    <a:pt x="56517" y="61869"/>
                  </a:lnTo>
                  <a:lnTo>
                    <a:pt x="74023" y="60701"/>
                  </a:lnTo>
                  <a:lnTo>
                    <a:pt x="86526" y="44692"/>
                  </a:lnTo>
                  <a:lnTo>
                    <a:pt x="85693" y="21679"/>
                  </a:lnTo>
                  <a:lnTo>
                    <a:pt x="104032" y="19511"/>
                  </a:lnTo>
                  <a:lnTo>
                    <a:pt x="116035" y="11006"/>
                  </a:lnTo>
                  <a:lnTo>
                    <a:pt x="144377" y="17343"/>
                  </a:lnTo>
                  <a:lnTo>
                    <a:pt x="160216" y="35020"/>
                  </a:lnTo>
                  <a:lnTo>
                    <a:pt x="175220" y="30517"/>
                  </a:lnTo>
                  <a:lnTo>
                    <a:pt x="185557" y="36854"/>
                  </a:lnTo>
                  <a:lnTo>
                    <a:pt x="194393" y="32185"/>
                  </a:lnTo>
                  <a:lnTo>
                    <a:pt x="197560" y="38856"/>
                  </a:lnTo>
                  <a:lnTo>
                    <a:pt x="208063" y="41857"/>
                  </a:lnTo>
                  <a:lnTo>
                    <a:pt x="207563" y="21512"/>
                  </a:lnTo>
                  <a:lnTo>
                    <a:pt x="217900" y="18844"/>
                  </a:lnTo>
                  <a:lnTo>
                    <a:pt x="222068" y="6170"/>
                  </a:lnTo>
                  <a:lnTo>
                    <a:pt x="23373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1" name="Serbest Form 60">
              <a:extLst>
                <a:ext uri="{FF2B5EF4-FFF2-40B4-BE49-F238E27FC236}">
                  <a16:creationId xmlns:a16="http://schemas.microsoft.com/office/drawing/2014/main" id="{526EC760-D7F8-8729-A91E-98BBD4E2A848}"/>
                </a:ext>
              </a:extLst>
            </p:cNvPr>
            <p:cNvSpPr/>
            <p:nvPr/>
          </p:nvSpPr>
          <p:spPr>
            <a:xfrm>
              <a:off x="7885195" y="4793670"/>
              <a:ext cx="893105" cy="866161"/>
            </a:xfrm>
            <a:custGeom>
              <a:avLst/>
              <a:gdLst>
                <a:gd name="csX0" fmla="*/ 485982 w 893105"/>
                <a:gd name="csY0" fmla="*/ 2835 h 866161"/>
                <a:gd name="csX1" fmla="*/ 494151 w 893105"/>
                <a:gd name="csY1" fmla="*/ 7171 h 866161"/>
                <a:gd name="csX2" fmla="*/ 514657 w 893105"/>
                <a:gd name="csY2" fmla="*/ 7004 h 866161"/>
                <a:gd name="csX3" fmla="*/ 521326 w 893105"/>
                <a:gd name="csY3" fmla="*/ 0 h 866161"/>
                <a:gd name="csX4" fmla="*/ 535663 w 893105"/>
                <a:gd name="csY4" fmla="*/ 2835 h 866161"/>
                <a:gd name="csX5" fmla="*/ 547500 w 893105"/>
                <a:gd name="csY5" fmla="*/ 16843 h 866161"/>
                <a:gd name="csX6" fmla="*/ 556169 w 893105"/>
                <a:gd name="csY6" fmla="*/ 55699 h 866161"/>
                <a:gd name="csX7" fmla="*/ 563505 w 893105"/>
                <a:gd name="csY7" fmla="*/ 66371 h 866161"/>
                <a:gd name="csX8" fmla="*/ 614020 w 893105"/>
                <a:gd name="csY8" fmla="*/ 101224 h 866161"/>
                <a:gd name="csX9" fmla="*/ 648698 w 893105"/>
                <a:gd name="csY9" fmla="*/ 110730 h 866161"/>
                <a:gd name="csX10" fmla="*/ 687043 w 893105"/>
                <a:gd name="csY10" fmla="*/ 130074 h 866161"/>
                <a:gd name="csX11" fmla="*/ 701547 w 893105"/>
                <a:gd name="csY11" fmla="*/ 143582 h 866161"/>
                <a:gd name="csX12" fmla="*/ 715051 w 893105"/>
                <a:gd name="csY12" fmla="*/ 184105 h 866161"/>
                <a:gd name="csX13" fmla="*/ 798910 w 893105"/>
                <a:gd name="csY13" fmla="*/ 199281 h 866161"/>
                <a:gd name="csX14" fmla="*/ 798410 w 893105"/>
                <a:gd name="csY14" fmla="*/ 210120 h 866161"/>
                <a:gd name="csX15" fmla="*/ 810581 w 893105"/>
                <a:gd name="csY15" fmla="*/ 210787 h 866161"/>
                <a:gd name="csX16" fmla="*/ 810414 w 893105"/>
                <a:gd name="csY16" fmla="*/ 216290 h 866161"/>
                <a:gd name="csX17" fmla="*/ 771902 w 893105"/>
                <a:gd name="csY17" fmla="*/ 251310 h 866161"/>
                <a:gd name="csX18" fmla="*/ 772569 w 893105"/>
                <a:gd name="csY18" fmla="*/ 262984 h 866161"/>
                <a:gd name="csX19" fmla="*/ 782739 w 893105"/>
                <a:gd name="csY19" fmla="*/ 273990 h 866161"/>
                <a:gd name="csX20" fmla="*/ 828920 w 893105"/>
                <a:gd name="csY20" fmla="*/ 289499 h 866161"/>
                <a:gd name="csX21" fmla="*/ 843257 w 893105"/>
                <a:gd name="csY21" fmla="*/ 299671 h 866161"/>
                <a:gd name="csX22" fmla="*/ 866431 w 893105"/>
                <a:gd name="csY22" fmla="*/ 326687 h 866161"/>
                <a:gd name="csX23" fmla="*/ 869765 w 893105"/>
                <a:gd name="csY23" fmla="*/ 346698 h 866161"/>
                <a:gd name="csX24" fmla="*/ 869765 w 893105"/>
                <a:gd name="csY24" fmla="*/ 346698 h 866161"/>
                <a:gd name="csX25" fmla="*/ 839756 w 893105"/>
                <a:gd name="csY25" fmla="*/ 383219 h 866161"/>
                <a:gd name="csX26" fmla="*/ 809914 w 893105"/>
                <a:gd name="csY26" fmla="*/ 404231 h 866161"/>
                <a:gd name="csX27" fmla="*/ 791408 w 893105"/>
                <a:gd name="csY27" fmla="*/ 434581 h 866161"/>
                <a:gd name="csX28" fmla="*/ 795576 w 893105"/>
                <a:gd name="csY28" fmla="*/ 459929 h 866161"/>
                <a:gd name="csX29" fmla="*/ 811081 w 893105"/>
                <a:gd name="csY29" fmla="*/ 472937 h 866161"/>
                <a:gd name="csX30" fmla="*/ 880268 w 893105"/>
                <a:gd name="csY30" fmla="*/ 472603 h 866161"/>
                <a:gd name="csX31" fmla="*/ 893105 w 893105"/>
                <a:gd name="csY31" fmla="*/ 481608 h 866161"/>
                <a:gd name="csX32" fmla="*/ 876434 w 893105"/>
                <a:gd name="csY32" fmla="*/ 498451 h 866161"/>
                <a:gd name="csX33" fmla="*/ 875267 w 893105"/>
                <a:gd name="csY33" fmla="*/ 506956 h 866161"/>
                <a:gd name="csX34" fmla="*/ 867264 w 893105"/>
                <a:gd name="csY34" fmla="*/ 509958 h 866161"/>
                <a:gd name="csX35" fmla="*/ 825752 w 893105"/>
                <a:gd name="csY35" fmla="*/ 555151 h 866161"/>
                <a:gd name="csX36" fmla="*/ 795076 w 893105"/>
                <a:gd name="csY36" fmla="*/ 607014 h 866161"/>
                <a:gd name="csX37" fmla="*/ 793575 w 893105"/>
                <a:gd name="csY37" fmla="*/ 650538 h 866161"/>
                <a:gd name="csX38" fmla="*/ 820917 w 893105"/>
                <a:gd name="csY38" fmla="*/ 668382 h 866161"/>
                <a:gd name="csX39" fmla="*/ 823084 w 893105"/>
                <a:gd name="csY39" fmla="*/ 682557 h 866161"/>
                <a:gd name="csX40" fmla="*/ 813915 w 893105"/>
                <a:gd name="csY40" fmla="*/ 688060 h 866161"/>
                <a:gd name="csX41" fmla="*/ 780571 w 893105"/>
                <a:gd name="csY41" fmla="*/ 681723 h 866161"/>
                <a:gd name="csX42" fmla="*/ 765900 w 893105"/>
                <a:gd name="csY42" fmla="*/ 683724 h 866161"/>
                <a:gd name="csX43" fmla="*/ 713384 w 893105"/>
                <a:gd name="csY43" fmla="*/ 734253 h 866161"/>
                <a:gd name="csX44" fmla="*/ 700214 w 893105"/>
                <a:gd name="csY44" fmla="*/ 757766 h 866161"/>
                <a:gd name="csX45" fmla="*/ 663369 w 893105"/>
                <a:gd name="csY45" fmla="*/ 860492 h 866161"/>
                <a:gd name="csX46" fmla="*/ 654533 w 893105"/>
                <a:gd name="csY46" fmla="*/ 862993 h 866161"/>
                <a:gd name="csX47" fmla="*/ 640528 w 893105"/>
                <a:gd name="csY47" fmla="*/ 858657 h 866161"/>
                <a:gd name="csX48" fmla="*/ 627691 w 893105"/>
                <a:gd name="csY48" fmla="*/ 839980 h 866161"/>
                <a:gd name="csX49" fmla="*/ 595681 w 893105"/>
                <a:gd name="csY49" fmla="*/ 814799 h 866161"/>
                <a:gd name="csX50" fmla="*/ 592181 w 893105"/>
                <a:gd name="csY50" fmla="*/ 822136 h 866161"/>
                <a:gd name="csX51" fmla="*/ 600183 w 893105"/>
                <a:gd name="csY51" fmla="*/ 857490 h 866161"/>
                <a:gd name="csX52" fmla="*/ 600183 w 893105"/>
                <a:gd name="csY52" fmla="*/ 857490 h 866161"/>
                <a:gd name="csX53" fmla="*/ 556003 w 893105"/>
                <a:gd name="csY53" fmla="*/ 866161 h 866161"/>
                <a:gd name="csX54" fmla="*/ 534496 w 893105"/>
                <a:gd name="csY54" fmla="*/ 863160 h 866161"/>
                <a:gd name="csX55" fmla="*/ 518491 w 893105"/>
                <a:gd name="csY55" fmla="*/ 851987 h 866161"/>
                <a:gd name="csX56" fmla="*/ 446636 w 893105"/>
                <a:gd name="csY56" fmla="*/ 779946 h 866161"/>
                <a:gd name="csX57" fmla="*/ 443135 w 893105"/>
                <a:gd name="csY57" fmla="*/ 766771 h 866161"/>
                <a:gd name="csX58" fmla="*/ 446970 w 893105"/>
                <a:gd name="csY58" fmla="*/ 740756 h 866161"/>
                <a:gd name="csX59" fmla="*/ 427297 w 893105"/>
                <a:gd name="csY59" fmla="*/ 709906 h 866161"/>
                <a:gd name="csX60" fmla="*/ 420795 w 893105"/>
                <a:gd name="csY60" fmla="*/ 690228 h 866161"/>
                <a:gd name="csX61" fmla="*/ 379616 w 893105"/>
                <a:gd name="csY61" fmla="*/ 695898 h 866161"/>
                <a:gd name="csX62" fmla="*/ 373447 w 893105"/>
                <a:gd name="csY62" fmla="*/ 679555 h 866161"/>
                <a:gd name="csX63" fmla="*/ 366612 w 893105"/>
                <a:gd name="csY63" fmla="*/ 677720 h 866161"/>
                <a:gd name="csX64" fmla="*/ 330601 w 893105"/>
                <a:gd name="csY64" fmla="*/ 693563 h 866161"/>
                <a:gd name="csX65" fmla="*/ 311928 w 893105"/>
                <a:gd name="csY65" fmla="*/ 677220 h 866161"/>
                <a:gd name="csX66" fmla="*/ 311928 w 893105"/>
                <a:gd name="csY66" fmla="*/ 677220 h 866161"/>
                <a:gd name="csX67" fmla="*/ 300258 w 893105"/>
                <a:gd name="csY67" fmla="*/ 660878 h 866161"/>
                <a:gd name="csX68" fmla="*/ 232404 w 893105"/>
                <a:gd name="csY68" fmla="*/ 656542 h 866161"/>
                <a:gd name="csX69" fmla="*/ 228570 w 893105"/>
                <a:gd name="csY69" fmla="*/ 634029 h 866161"/>
                <a:gd name="csX70" fmla="*/ 221234 w 893105"/>
                <a:gd name="csY70" fmla="*/ 626525 h 866161"/>
                <a:gd name="csX71" fmla="*/ 203562 w 893105"/>
                <a:gd name="csY71" fmla="*/ 621522 h 866161"/>
                <a:gd name="csX72" fmla="*/ 197060 w 893105"/>
                <a:gd name="csY72" fmla="*/ 606346 h 866161"/>
                <a:gd name="csX73" fmla="*/ 175887 w 893105"/>
                <a:gd name="csY73" fmla="*/ 600510 h 866161"/>
                <a:gd name="csX74" fmla="*/ 155547 w 893105"/>
                <a:gd name="csY74" fmla="*/ 570493 h 866161"/>
                <a:gd name="csX75" fmla="*/ 106032 w 893105"/>
                <a:gd name="csY75" fmla="*/ 550815 h 866161"/>
                <a:gd name="csX76" fmla="*/ 87860 w 893105"/>
                <a:gd name="csY76" fmla="*/ 509791 h 866161"/>
                <a:gd name="csX77" fmla="*/ 76857 w 893105"/>
                <a:gd name="csY77" fmla="*/ 503121 h 866161"/>
                <a:gd name="csX78" fmla="*/ 59351 w 893105"/>
                <a:gd name="csY78" fmla="*/ 467434 h 866161"/>
                <a:gd name="csX79" fmla="*/ 27842 w 893105"/>
                <a:gd name="csY79" fmla="*/ 455927 h 866161"/>
                <a:gd name="csX80" fmla="*/ 25674 w 893105"/>
                <a:gd name="csY80" fmla="*/ 447256 h 866161"/>
                <a:gd name="csX81" fmla="*/ 16338 w 893105"/>
                <a:gd name="csY81" fmla="*/ 440918 h 866161"/>
                <a:gd name="csX82" fmla="*/ 18505 w 893105"/>
                <a:gd name="csY82" fmla="*/ 432080 h 866161"/>
                <a:gd name="csX83" fmla="*/ 29009 w 893105"/>
                <a:gd name="csY83" fmla="*/ 433915 h 866161"/>
                <a:gd name="csX84" fmla="*/ 34677 w 893105"/>
                <a:gd name="csY84" fmla="*/ 422575 h 866161"/>
                <a:gd name="csX85" fmla="*/ 27008 w 893105"/>
                <a:gd name="csY85" fmla="*/ 417739 h 866161"/>
                <a:gd name="csX86" fmla="*/ 25008 w 893105"/>
                <a:gd name="csY86" fmla="*/ 406065 h 866161"/>
                <a:gd name="csX87" fmla="*/ 15505 w 893105"/>
                <a:gd name="csY87" fmla="*/ 407399 h 866161"/>
                <a:gd name="csX88" fmla="*/ 8836 w 893105"/>
                <a:gd name="csY88" fmla="*/ 399061 h 866161"/>
                <a:gd name="csX89" fmla="*/ 166 w 893105"/>
                <a:gd name="csY89" fmla="*/ 381551 h 866161"/>
                <a:gd name="csX90" fmla="*/ 0 w 893105"/>
                <a:gd name="csY90" fmla="*/ 369044 h 866161"/>
                <a:gd name="csX91" fmla="*/ 0 w 893105"/>
                <a:gd name="csY91" fmla="*/ 369044 h 866161"/>
                <a:gd name="csX92" fmla="*/ 81691 w 893105"/>
                <a:gd name="csY92" fmla="*/ 341195 h 866161"/>
                <a:gd name="csX93" fmla="*/ 109533 w 893105"/>
                <a:gd name="csY93" fmla="*/ 325519 h 866161"/>
                <a:gd name="csX94" fmla="*/ 188057 w 893105"/>
                <a:gd name="csY94" fmla="*/ 258481 h 866161"/>
                <a:gd name="csX95" fmla="*/ 242241 w 893105"/>
                <a:gd name="csY95" fmla="*/ 238136 h 866161"/>
                <a:gd name="csX96" fmla="*/ 297757 w 893105"/>
                <a:gd name="csY96" fmla="*/ 185606 h 866161"/>
                <a:gd name="csX97" fmla="*/ 329934 w 893105"/>
                <a:gd name="csY97" fmla="*/ 168263 h 866161"/>
                <a:gd name="csX98" fmla="*/ 346772 w 893105"/>
                <a:gd name="csY98" fmla="*/ 147418 h 866161"/>
                <a:gd name="csX99" fmla="*/ 361443 w 893105"/>
                <a:gd name="csY99" fmla="*/ 118234 h 866161"/>
                <a:gd name="csX100" fmla="*/ 386284 w 893105"/>
                <a:gd name="csY100" fmla="*/ 104560 h 866161"/>
                <a:gd name="csX101" fmla="*/ 418794 w 893105"/>
                <a:gd name="csY101" fmla="*/ 25848 h 866161"/>
                <a:gd name="csX102" fmla="*/ 468643 w 893105"/>
                <a:gd name="csY102" fmla="*/ 24014 h 866161"/>
                <a:gd name="csX103" fmla="*/ 477813 w 893105"/>
                <a:gd name="csY103" fmla="*/ 18677 h 8661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</a:cxnLst>
              <a:rect l="l" t="t" r="r" b="b"/>
              <a:pathLst>
                <a:path w="893105" h="866161">
                  <a:moveTo>
                    <a:pt x="485982" y="2835"/>
                  </a:moveTo>
                  <a:lnTo>
                    <a:pt x="494151" y="7171"/>
                  </a:lnTo>
                  <a:lnTo>
                    <a:pt x="514657" y="7004"/>
                  </a:lnTo>
                  <a:lnTo>
                    <a:pt x="521326" y="0"/>
                  </a:lnTo>
                  <a:lnTo>
                    <a:pt x="535663" y="2835"/>
                  </a:lnTo>
                  <a:lnTo>
                    <a:pt x="547500" y="16843"/>
                  </a:lnTo>
                  <a:lnTo>
                    <a:pt x="556169" y="55699"/>
                  </a:lnTo>
                  <a:lnTo>
                    <a:pt x="563505" y="66371"/>
                  </a:lnTo>
                  <a:lnTo>
                    <a:pt x="614020" y="101224"/>
                  </a:lnTo>
                  <a:lnTo>
                    <a:pt x="648698" y="110730"/>
                  </a:lnTo>
                  <a:lnTo>
                    <a:pt x="687043" y="130074"/>
                  </a:lnTo>
                  <a:lnTo>
                    <a:pt x="701547" y="143582"/>
                  </a:lnTo>
                  <a:lnTo>
                    <a:pt x="715051" y="184105"/>
                  </a:lnTo>
                  <a:lnTo>
                    <a:pt x="798910" y="199281"/>
                  </a:lnTo>
                  <a:lnTo>
                    <a:pt x="798410" y="210120"/>
                  </a:lnTo>
                  <a:lnTo>
                    <a:pt x="810581" y="210787"/>
                  </a:lnTo>
                  <a:lnTo>
                    <a:pt x="810414" y="216290"/>
                  </a:lnTo>
                  <a:lnTo>
                    <a:pt x="771902" y="251310"/>
                  </a:lnTo>
                  <a:lnTo>
                    <a:pt x="772569" y="262984"/>
                  </a:lnTo>
                  <a:lnTo>
                    <a:pt x="782739" y="273990"/>
                  </a:lnTo>
                  <a:lnTo>
                    <a:pt x="828920" y="289499"/>
                  </a:lnTo>
                  <a:lnTo>
                    <a:pt x="843257" y="299671"/>
                  </a:lnTo>
                  <a:lnTo>
                    <a:pt x="866431" y="326687"/>
                  </a:lnTo>
                  <a:lnTo>
                    <a:pt x="869765" y="346698"/>
                  </a:lnTo>
                  <a:lnTo>
                    <a:pt x="869765" y="346698"/>
                  </a:lnTo>
                  <a:lnTo>
                    <a:pt x="839756" y="383219"/>
                  </a:lnTo>
                  <a:lnTo>
                    <a:pt x="809914" y="404231"/>
                  </a:lnTo>
                  <a:lnTo>
                    <a:pt x="791408" y="434581"/>
                  </a:lnTo>
                  <a:lnTo>
                    <a:pt x="795576" y="459929"/>
                  </a:lnTo>
                  <a:lnTo>
                    <a:pt x="811081" y="472937"/>
                  </a:lnTo>
                  <a:lnTo>
                    <a:pt x="880268" y="472603"/>
                  </a:lnTo>
                  <a:lnTo>
                    <a:pt x="893105" y="481608"/>
                  </a:lnTo>
                  <a:lnTo>
                    <a:pt x="876434" y="498451"/>
                  </a:lnTo>
                  <a:lnTo>
                    <a:pt x="875267" y="506956"/>
                  </a:lnTo>
                  <a:lnTo>
                    <a:pt x="867264" y="509958"/>
                  </a:lnTo>
                  <a:lnTo>
                    <a:pt x="825752" y="555151"/>
                  </a:lnTo>
                  <a:lnTo>
                    <a:pt x="795076" y="607014"/>
                  </a:lnTo>
                  <a:lnTo>
                    <a:pt x="793575" y="650538"/>
                  </a:lnTo>
                  <a:lnTo>
                    <a:pt x="820917" y="668382"/>
                  </a:lnTo>
                  <a:lnTo>
                    <a:pt x="823084" y="682557"/>
                  </a:lnTo>
                  <a:lnTo>
                    <a:pt x="813915" y="688060"/>
                  </a:lnTo>
                  <a:lnTo>
                    <a:pt x="780571" y="681723"/>
                  </a:lnTo>
                  <a:lnTo>
                    <a:pt x="765900" y="683724"/>
                  </a:lnTo>
                  <a:lnTo>
                    <a:pt x="713384" y="734253"/>
                  </a:lnTo>
                  <a:lnTo>
                    <a:pt x="700214" y="757766"/>
                  </a:lnTo>
                  <a:lnTo>
                    <a:pt x="663369" y="860492"/>
                  </a:lnTo>
                  <a:lnTo>
                    <a:pt x="654533" y="862993"/>
                  </a:lnTo>
                  <a:lnTo>
                    <a:pt x="640528" y="858657"/>
                  </a:lnTo>
                  <a:lnTo>
                    <a:pt x="627691" y="839980"/>
                  </a:lnTo>
                  <a:lnTo>
                    <a:pt x="595681" y="814799"/>
                  </a:lnTo>
                  <a:lnTo>
                    <a:pt x="592181" y="822136"/>
                  </a:lnTo>
                  <a:lnTo>
                    <a:pt x="600183" y="857490"/>
                  </a:lnTo>
                  <a:lnTo>
                    <a:pt x="600183" y="857490"/>
                  </a:lnTo>
                  <a:lnTo>
                    <a:pt x="556003" y="866161"/>
                  </a:lnTo>
                  <a:lnTo>
                    <a:pt x="534496" y="863160"/>
                  </a:lnTo>
                  <a:lnTo>
                    <a:pt x="518491" y="851987"/>
                  </a:lnTo>
                  <a:lnTo>
                    <a:pt x="446636" y="779946"/>
                  </a:lnTo>
                  <a:lnTo>
                    <a:pt x="443135" y="766771"/>
                  </a:lnTo>
                  <a:lnTo>
                    <a:pt x="446970" y="740756"/>
                  </a:lnTo>
                  <a:lnTo>
                    <a:pt x="427297" y="709906"/>
                  </a:lnTo>
                  <a:lnTo>
                    <a:pt x="420795" y="690228"/>
                  </a:lnTo>
                  <a:lnTo>
                    <a:pt x="379616" y="695898"/>
                  </a:lnTo>
                  <a:lnTo>
                    <a:pt x="373447" y="679555"/>
                  </a:lnTo>
                  <a:lnTo>
                    <a:pt x="366612" y="677720"/>
                  </a:lnTo>
                  <a:lnTo>
                    <a:pt x="330601" y="693563"/>
                  </a:lnTo>
                  <a:lnTo>
                    <a:pt x="311928" y="677220"/>
                  </a:lnTo>
                  <a:lnTo>
                    <a:pt x="311928" y="677220"/>
                  </a:lnTo>
                  <a:lnTo>
                    <a:pt x="300258" y="660878"/>
                  </a:lnTo>
                  <a:lnTo>
                    <a:pt x="232404" y="656542"/>
                  </a:lnTo>
                  <a:lnTo>
                    <a:pt x="228570" y="634029"/>
                  </a:lnTo>
                  <a:lnTo>
                    <a:pt x="221234" y="626525"/>
                  </a:lnTo>
                  <a:lnTo>
                    <a:pt x="203562" y="621522"/>
                  </a:lnTo>
                  <a:lnTo>
                    <a:pt x="197060" y="606346"/>
                  </a:lnTo>
                  <a:lnTo>
                    <a:pt x="175887" y="600510"/>
                  </a:lnTo>
                  <a:lnTo>
                    <a:pt x="155547" y="570493"/>
                  </a:lnTo>
                  <a:lnTo>
                    <a:pt x="106032" y="550815"/>
                  </a:lnTo>
                  <a:lnTo>
                    <a:pt x="87860" y="509791"/>
                  </a:lnTo>
                  <a:lnTo>
                    <a:pt x="76857" y="503121"/>
                  </a:lnTo>
                  <a:lnTo>
                    <a:pt x="59351" y="467434"/>
                  </a:lnTo>
                  <a:lnTo>
                    <a:pt x="27842" y="455927"/>
                  </a:lnTo>
                  <a:lnTo>
                    <a:pt x="25674" y="447256"/>
                  </a:lnTo>
                  <a:lnTo>
                    <a:pt x="16338" y="440918"/>
                  </a:lnTo>
                  <a:lnTo>
                    <a:pt x="18505" y="432080"/>
                  </a:lnTo>
                  <a:lnTo>
                    <a:pt x="29009" y="433915"/>
                  </a:lnTo>
                  <a:lnTo>
                    <a:pt x="34677" y="422575"/>
                  </a:lnTo>
                  <a:lnTo>
                    <a:pt x="27008" y="417739"/>
                  </a:lnTo>
                  <a:lnTo>
                    <a:pt x="25008" y="406065"/>
                  </a:lnTo>
                  <a:lnTo>
                    <a:pt x="15505" y="407399"/>
                  </a:lnTo>
                  <a:lnTo>
                    <a:pt x="8836" y="399061"/>
                  </a:lnTo>
                  <a:lnTo>
                    <a:pt x="166" y="381551"/>
                  </a:lnTo>
                  <a:lnTo>
                    <a:pt x="0" y="369044"/>
                  </a:lnTo>
                  <a:lnTo>
                    <a:pt x="0" y="369044"/>
                  </a:lnTo>
                  <a:lnTo>
                    <a:pt x="81691" y="341195"/>
                  </a:lnTo>
                  <a:lnTo>
                    <a:pt x="109533" y="325519"/>
                  </a:lnTo>
                  <a:lnTo>
                    <a:pt x="188057" y="258481"/>
                  </a:lnTo>
                  <a:lnTo>
                    <a:pt x="242241" y="238136"/>
                  </a:lnTo>
                  <a:lnTo>
                    <a:pt x="297757" y="185606"/>
                  </a:lnTo>
                  <a:lnTo>
                    <a:pt x="329934" y="168263"/>
                  </a:lnTo>
                  <a:lnTo>
                    <a:pt x="346772" y="147418"/>
                  </a:lnTo>
                  <a:lnTo>
                    <a:pt x="361443" y="118234"/>
                  </a:lnTo>
                  <a:lnTo>
                    <a:pt x="386284" y="104560"/>
                  </a:lnTo>
                  <a:lnTo>
                    <a:pt x="418794" y="25848"/>
                  </a:lnTo>
                  <a:lnTo>
                    <a:pt x="468643" y="24014"/>
                  </a:lnTo>
                  <a:lnTo>
                    <a:pt x="477813" y="186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2" name="Serbest Form 61">
              <a:extLst>
                <a:ext uri="{FF2B5EF4-FFF2-40B4-BE49-F238E27FC236}">
                  <a16:creationId xmlns:a16="http://schemas.microsoft.com/office/drawing/2014/main" id="{9AF58222-9A92-9D57-F87E-D1C97F4BA426}"/>
                </a:ext>
              </a:extLst>
            </p:cNvPr>
            <p:cNvSpPr/>
            <p:nvPr/>
          </p:nvSpPr>
          <p:spPr>
            <a:xfrm>
              <a:off x="5069669" y="3535118"/>
              <a:ext cx="714050" cy="607513"/>
            </a:xfrm>
            <a:custGeom>
              <a:avLst/>
              <a:gdLst>
                <a:gd name="csX0" fmla="*/ 661368 w 714050"/>
                <a:gd name="csY0" fmla="*/ 6504 h 607513"/>
                <a:gd name="csX1" fmla="*/ 687043 w 714050"/>
                <a:gd name="csY1" fmla="*/ 12174 h 607513"/>
                <a:gd name="csX2" fmla="*/ 714051 w 714050"/>
                <a:gd name="csY2" fmla="*/ 27682 h 607513"/>
                <a:gd name="csX3" fmla="*/ 714051 w 714050"/>
                <a:gd name="csY3" fmla="*/ 27682 h 607513"/>
                <a:gd name="csX4" fmla="*/ 688210 w 714050"/>
                <a:gd name="csY4" fmla="*/ 45526 h 607513"/>
                <a:gd name="csX5" fmla="*/ 682208 w 714050"/>
                <a:gd name="csY5" fmla="*/ 72875 h 607513"/>
                <a:gd name="csX6" fmla="*/ 667037 w 714050"/>
                <a:gd name="csY6" fmla="*/ 85549 h 607513"/>
                <a:gd name="csX7" fmla="*/ 642196 w 714050"/>
                <a:gd name="csY7" fmla="*/ 125572 h 607513"/>
                <a:gd name="csX8" fmla="*/ 651032 w 714050"/>
                <a:gd name="csY8" fmla="*/ 151587 h 607513"/>
                <a:gd name="csX9" fmla="*/ 641029 w 714050"/>
                <a:gd name="csY9" fmla="*/ 174433 h 607513"/>
                <a:gd name="csX10" fmla="*/ 652366 w 714050"/>
                <a:gd name="csY10" fmla="*/ 204117 h 607513"/>
                <a:gd name="csX11" fmla="*/ 685542 w 714050"/>
                <a:gd name="csY11" fmla="*/ 255312 h 607513"/>
                <a:gd name="csX12" fmla="*/ 690210 w 714050"/>
                <a:gd name="csY12" fmla="*/ 280827 h 607513"/>
                <a:gd name="csX13" fmla="*/ 682875 w 714050"/>
                <a:gd name="csY13" fmla="*/ 302506 h 607513"/>
                <a:gd name="csX14" fmla="*/ 666870 w 714050"/>
                <a:gd name="csY14" fmla="*/ 323518 h 607513"/>
                <a:gd name="csX15" fmla="*/ 620022 w 714050"/>
                <a:gd name="csY15" fmla="*/ 339027 h 607513"/>
                <a:gd name="csX16" fmla="*/ 615188 w 714050"/>
                <a:gd name="csY16" fmla="*/ 344530 h 607513"/>
                <a:gd name="csX17" fmla="*/ 613187 w 714050"/>
                <a:gd name="csY17" fmla="*/ 355870 h 607513"/>
                <a:gd name="csX18" fmla="*/ 629359 w 714050"/>
                <a:gd name="csY18" fmla="*/ 399895 h 607513"/>
                <a:gd name="csX19" fmla="*/ 627858 w 714050"/>
                <a:gd name="csY19" fmla="*/ 433081 h 607513"/>
                <a:gd name="csX20" fmla="*/ 620022 w 714050"/>
                <a:gd name="csY20" fmla="*/ 442253 h 607513"/>
                <a:gd name="csX21" fmla="*/ 574175 w 714050"/>
                <a:gd name="csY21" fmla="*/ 455927 h 607513"/>
                <a:gd name="csX22" fmla="*/ 562838 w 714050"/>
                <a:gd name="csY22" fmla="*/ 478273 h 607513"/>
                <a:gd name="csX23" fmla="*/ 551501 w 714050"/>
                <a:gd name="csY23" fmla="*/ 524967 h 607513"/>
                <a:gd name="csX24" fmla="*/ 537664 w 714050"/>
                <a:gd name="csY24" fmla="*/ 545478 h 607513"/>
                <a:gd name="csX25" fmla="*/ 528661 w 714050"/>
                <a:gd name="csY25" fmla="*/ 551482 h 607513"/>
                <a:gd name="csX26" fmla="*/ 494984 w 714050"/>
                <a:gd name="csY26" fmla="*/ 557985 h 607513"/>
                <a:gd name="csX27" fmla="*/ 467809 w 714050"/>
                <a:gd name="csY27" fmla="*/ 578831 h 607513"/>
                <a:gd name="csX28" fmla="*/ 437800 w 714050"/>
                <a:gd name="csY28" fmla="*/ 583834 h 607513"/>
                <a:gd name="csX29" fmla="*/ 437800 w 714050"/>
                <a:gd name="csY29" fmla="*/ 583834 h 607513"/>
                <a:gd name="csX30" fmla="*/ 394620 w 714050"/>
                <a:gd name="csY30" fmla="*/ 568825 h 607513"/>
                <a:gd name="csX31" fmla="*/ 317263 w 714050"/>
                <a:gd name="csY31" fmla="*/ 552482 h 607513"/>
                <a:gd name="csX32" fmla="*/ 224902 w 714050"/>
                <a:gd name="csY32" fmla="*/ 573661 h 607513"/>
                <a:gd name="csX33" fmla="*/ 144211 w 714050"/>
                <a:gd name="csY33" fmla="*/ 607180 h 607513"/>
                <a:gd name="csX34" fmla="*/ 126705 w 714050"/>
                <a:gd name="csY34" fmla="*/ 607514 h 607513"/>
                <a:gd name="csX35" fmla="*/ 69688 w 714050"/>
                <a:gd name="csY35" fmla="*/ 592672 h 607513"/>
                <a:gd name="csX36" fmla="*/ 69688 w 714050"/>
                <a:gd name="csY36" fmla="*/ 592672 h 607513"/>
                <a:gd name="csX37" fmla="*/ 66187 w 714050"/>
                <a:gd name="csY37" fmla="*/ 584667 h 607513"/>
                <a:gd name="csX38" fmla="*/ 78357 w 714050"/>
                <a:gd name="csY38" fmla="*/ 578831 h 607513"/>
                <a:gd name="csX39" fmla="*/ 82692 w 714050"/>
                <a:gd name="csY39" fmla="*/ 564489 h 607513"/>
                <a:gd name="csX40" fmla="*/ 76690 w 714050"/>
                <a:gd name="csY40" fmla="*/ 501453 h 607513"/>
                <a:gd name="csX41" fmla="*/ 80691 w 714050"/>
                <a:gd name="csY41" fmla="*/ 466600 h 607513"/>
                <a:gd name="csX42" fmla="*/ 80691 w 714050"/>
                <a:gd name="csY42" fmla="*/ 466600 h 607513"/>
                <a:gd name="csX43" fmla="*/ 87860 w 714050"/>
                <a:gd name="csY43" fmla="*/ 463932 h 607513"/>
                <a:gd name="csX44" fmla="*/ 92862 w 714050"/>
                <a:gd name="csY44" fmla="*/ 452092 h 607513"/>
                <a:gd name="csX45" fmla="*/ 121870 w 714050"/>
                <a:gd name="csY45" fmla="*/ 425243 h 607513"/>
                <a:gd name="csX46" fmla="*/ 125872 w 714050"/>
                <a:gd name="csY46" fmla="*/ 441752 h 607513"/>
                <a:gd name="csX47" fmla="*/ 150879 w 714050"/>
                <a:gd name="csY47" fmla="*/ 473604 h 607513"/>
                <a:gd name="csX48" fmla="*/ 156381 w 714050"/>
                <a:gd name="csY48" fmla="*/ 473771 h 607513"/>
                <a:gd name="csX49" fmla="*/ 212398 w 714050"/>
                <a:gd name="csY49" fmla="*/ 465099 h 607513"/>
                <a:gd name="csX50" fmla="*/ 226736 w 714050"/>
                <a:gd name="csY50" fmla="*/ 457261 h 607513"/>
                <a:gd name="csX51" fmla="*/ 312762 w 714050"/>
                <a:gd name="csY51" fmla="*/ 441419 h 607513"/>
                <a:gd name="csX52" fmla="*/ 325933 w 714050"/>
                <a:gd name="csY52" fmla="*/ 435082 h 607513"/>
                <a:gd name="csX53" fmla="*/ 341271 w 714050"/>
                <a:gd name="csY53" fmla="*/ 441752 h 607513"/>
                <a:gd name="csX54" fmla="*/ 352607 w 714050"/>
                <a:gd name="csY54" fmla="*/ 435582 h 607513"/>
                <a:gd name="csX55" fmla="*/ 365445 w 714050"/>
                <a:gd name="csY55" fmla="*/ 436583 h 607513"/>
                <a:gd name="csX56" fmla="*/ 379783 w 714050"/>
                <a:gd name="csY56" fmla="*/ 448756 h 607513"/>
                <a:gd name="csX57" fmla="*/ 399288 w 714050"/>
                <a:gd name="csY57" fmla="*/ 448756 h 607513"/>
                <a:gd name="csX58" fmla="*/ 412959 w 714050"/>
                <a:gd name="csY58" fmla="*/ 443754 h 607513"/>
                <a:gd name="csX59" fmla="*/ 415127 w 714050"/>
                <a:gd name="csY59" fmla="*/ 423742 h 607513"/>
                <a:gd name="csX60" fmla="*/ 410125 w 714050"/>
                <a:gd name="csY60" fmla="*/ 418572 h 607513"/>
                <a:gd name="csX61" fmla="*/ 413293 w 714050"/>
                <a:gd name="csY61" fmla="*/ 411235 h 607513"/>
                <a:gd name="csX62" fmla="*/ 409791 w 714050"/>
                <a:gd name="csY62" fmla="*/ 406399 h 607513"/>
                <a:gd name="csX63" fmla="*/ 397788 w 714050"/>
                <a:gd name="csY63" fmla="*/ 406399 h 607513"/>
                <a:gd name="csX64" fmla="*/ 370446 w 714050"/>
                <a:gd name="csY64" fmla="*/ 409067 h 607513"/>
                <a:gd name="csX65" fmla="*/ 356275 w 714050"/>
                <a:gd name="csY65" fmla="*/ 416071 h 607513"/>
                <a:gd name="csX66" fmla="*/ 345605 w 714050"/>
                <a:gd name="csY66" fmla="*/ 414403 h 607513"/>
                <a:gd name="csX67" fmla="*/ 339270 w 714050"/>
                <a:gd name="csY67" fmla="*/ 419406 h 607513"/>
                <a:gd name="csX68" fmla="*/ 327766 w 714050"/>
                <a:gd name="csY68" fmla="*/ 416571 h 607513"/>
                <a:gd name="csX69" fmla="*/ 306927 w 714050"/>
                <a:gd name="csY69" fmla="*/ 424743 h 607513"/>
                <a:gd name="csX70" fmla="*/ 298091 w 714050"/>
                <a:gd name="csY70" fmla="*/ 422575 h 607513"/>
                <a:gd name="csX71" fmla="*/ 279419 w 714050"/>
                <a:gd name="csY71" fmla="*/ 399562 h 607513"/>
                <a:gd name="csX72" fmla="*/ 270582 w 714050"/>
                <a:gd name="csY72" fmla="*/ 396393 h 607513"/>
                <a:gd name="csX73" fmla="*/ 246742 w 714050"/>
                <a:gd name="csY73" fmla="*/ 392057 h 607513"/>
                <a:gd name="csX74" fmla="*/ 209730 w 714050"/>
                <a:gd name="csY74" fmla="*/ 393725 h 607513"/>
                <a:gd name="csX75" fmla="*/ 192225 w 714050"/>
                <a:gd name="csY75" fmla="*/ 386221 h 607513"/>
                <a:gd name="csX76" fmla="*/ 162216 w 714050"/>
                <a:gd name="csY76" fmla="*/ 401229 h 607513"/>
                <a:gd name="csX77" fmla="*/ 148712 w 714050"/>
                <a:gd name="csY77" fmla="*/ 396393 h 607513"/>
                <a:gd name="csX78" fmla="*/ 123704 w 714050"/>
                <a:gd name="csY78" fmla="*/ 400729 h 607513"/>
                <a:gd name="csX79" fmla="*/ 114701 w 714050"/>
                <a:gd name="csY79" fmla="*/ 389723 h 607513"/>
                <a:gd name="csX80" fmla="*/ 106366 w 714050"/>
                <a:gd name="csY80" fmla="*/ 388889 h 607513"/>
                <a:gd name="csX81" fmla="*/ 78524 w 714050"/>
                <a:gd name="csY81" fmla="*/ 399728 h 607513"/>
                <a:gd name="csX82" fmla="*/ 62686 w 714050"/>
                <a:gd name="csY82" fmla="*/ 399228 h 607513"/>
                <a:gd name="csX83" fmla="*/ 35844 w 714050"/>
                <a:gd name="csY83" fmla="*/ 413403 h 607513"/>
                <a:gd name="csX84" fmla="*/ 11670 w 714050"/>
                <a:gd name="csY84" fmla="*/ 405899 h 607513"/>
                <a:gd name="csX85" fmla="*/ 9503 w 714050"/>
                <a:gd name="csY85" fmla="*/ 388055 h 607513"/>
                <a:gd name="csX86" fmla="*/ 0 w 714050"/>
                <a:gd name="csY86" fmla="*/ 383052 h 607513"/>
                <a:gd name="csX87" fmla="*/ 2334 w 714050"/>
                <a:gd name="csY87" fmla="*/ 378216 h 607513"/>
                <a:gd name="csX88" fmla="*/ 8836 w 714050"/>
                <a:gd name="csY88" fmla="*/ 378383 h 607513"/>
                <a:gd name="csX89" fmla="*/ 6002 w 714050"/>
                <a:gd name="csY89" fmla="*/ 365375 h 607513"/>
                <a:gd name="csX90" fmla="*/ 6002 w 714050"/>
                <a:gd name="csY90" fmla="*/ 365375 h 607513"/>
                <a:gd name="csX91" fmla="*/ 10336 w 714050"/>
                <a:gd name="csY91" fmla="*/ 348866 h 607513"/>
                <a:gd name="csX92" fmla="*/ 19339 w 714050"/>
                <a:gd name="csY92" fmla="*/ 349200 h 607513"/>
                <a:gd name="csX93" fmla="*/ 34677 w 714050"/>
                <a:gd name="csY93" fmla="*/ 317014 h 607513"/>
                <a:gd name="csX94" fmla="*/ 43180 w 714050"/>
                <a:gd name="csY94" fmla="*/ 316681 h 607513"/>
                <a:gd name="csX95" fmla="*/ 55183 w 714050"/>
                <a:gd name="csY95" fmla="*/ 296503 h 607513"/>
                <a:gd name="csX96" fmla="*/ 90027 w 714050"/>
                <a:gd name="csY96" fmla="*/ 274490 h 607513"/>
                <a:gd name="csX97" fmla="*/ 107533 w 714050"/>
                <a:gd name="csY97" fmla="*/ 232800 h 607513"/>
                <a:gd name="csX98" fmla="*/ 122871 w 714050"/>
                <a:gd name="csY98" fmla="*/ 219292 h 607513"/>
                <a:gd name="csX99" fmla="*/ 138875 w 714050"/>
                <a:gd name="csY99" fmla="*/ 211954 h 607513"/>
                <a:gd name="csX100" fmla="*/ 175220 w 714050"/>
                <a:gd name="csY100" fmla="*/ 209453 h 607513"/>
                <a:gd name="csX101" fmla="*/ 239907 w 714050"/>
                <a:gd name="csY101" fmla="*/ 226129 h 607513"/>
                <a:gd name="csX102" fmla="*/ 250743 w 714050"/>
                <a:gd name="csY102" fmla="*/ 221960 h 607513"/>
                <a:gd name="csX103" fmla="*/ 264581 w 714050"/>
                <a:gd name="csY103" fmla="*/ 178102 h 607513"/>
                <a:gd name="csX104" fmla="*/ 279085 w 714050"/>
                <a:gd name="csY104" fmla="*/ 162426 h 607513"/>
                <a:gd name="csX105" fmla="*/ 304260 w 714050"/>
                <a:gd name="csY105" fmla="*/ 159591 h 607513"/>
                <a:gd name="csX106" fmla="*/ 348773 w 714050"/>
                <a:gd name="csY106" fmla="*/ 177935 h 607513"/>
                <a:gd name="csX107" fmla="*/ 375948 w 714050"/>
                <a:gd name="csY107" fmla="*/ 168763 h 607513"/>
                <a:gd name="csX108" fmla="*/ 396454 w 714050"/>
                <a:gd name="csY108" fmla="*/ 126906 h 607513"/>
                <a:gd name="csX109" fmla="*/ 415460 w 714050"/>
                <a:gd name="csY109" fmla="*/ 103059 h 607513"/>
                <a:gd name="csX110" fmla="*/ 413959 w 714050"/>
                <a:gd name="csY110" fmla="*/ 59701 h 607513"/>
                <a:gd name="csX111" fmla="*/ 413959 w 714050"/>
                <a:gd name="csY111" fmla="*/ 59701 h 607513"/>
                <a:gd name="csX112" fmla="*/ 484481 w 714050"/>
                <a:gd name="csY112" fmla="*/ 63036 h 607513"/>
                <a:gd name="csX113" fmla="*/ 579510 w 714050"/>
                <a:gd name="csY113" fmla="*/ 56699 h 607513"/>
                <a:gd name="csX114" fmla="*/ 587179 w 714050"/>
                <a:gd name="csY114" fmla="*/ 53697 h 607513"/>
                <a:gd name="csX115" fmla="*/ 591014 w 714050"/>
                <a:gd name="csY115" fmla="*/ 42024 h 607513"/>
                <a:gd name="csX116" fmla="*/ 600683 w 714050"/>
                <a:gd name="csY116" fmla="*/ 39689 h 607513"/>
                <a:gd name="csX117" fmla="*/ 610353 w 714050"/>
                <a:gd name="csY117" fmla="*/ 43858 h 607513"/>
                <a:gd name="csX118" fmla="*/ 614687 w 714050"/>
                <a:gd name="csY118" fmla="*/ 39356 h 607513"/>
                <a:gd name="csX119" fmla="*/ 609352 w 714050"/>
                <a:gd name="csY119" fmla="*/ 29350 h 607513"/>
                <a:gd name="csX120" fmla="*/ 614354 w 714050"/>
                <a:gd name="csY120" fmla="*/ 19511 h 607513"/>
                <a:gd name="csX121" fmla="*/ 633193 w 714050"/>
                <a:gd name="csY121" fmla="*/ 15842 h 607513"/>
                <a:gd name="csX122" fmla="*/ 640362 w 714050"/>
                <a:gd name="csY122" fmla="*/ 0 h 607513"/>
                <a:gd name="csX123" fmla="*/ 661368 w 714050"/>
                <a:gd name="csY123" fmla="*/ 6504 h 6075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</a:cxnLst>
              <a:rect l="l" t="t" r="r" b="b"/>
              <a:pathLst>
                <a:path w="714050" h="607513">
                  <a:moveTo>
                    <a:pt x="661368" y="6504"/>
                  </a:moveTo>
                  <a:lnTo>
                    <a:pt x="687043" y="12174"/>
                  </a:lnTo>
                  <a:lnTo>
                    <a:pt x="714051" y="27682"/>
                  </a:lnTo>
                  <a:lnTo>
                    <a:pt x="714051" y="27682"/>
                  </a:lnTo>
                  <a:lnTo>
                    <a:pt x="688210" y="45526"/>
                  </a:lnTo>
                  <a:lnTo>
                    <a:pt x="682208" y="72875"/>
                  </a:lnTo>
                  <a:lnTo>
                    <a:pt x="667037" y="85549"/>
                  </a:lnTo>
                  <a:lnTo>
                    <a:pt x="642196" y="125572"/>
                  </a:lnTo>
                  <a:lnTo>
                    <a:pt x="651032" y="151587"/>
                  </a:lnTo>
                  <a:lnTo>
                    <a:pt x="641029" y="174433"/>
                  </a:lnTo>
                  <a:lnTo>
                    <a:pt x="652366" y="204117"/>
                  </a:lnTo>
                  <a:lnTo>
                    <a:pt x="685542" y="255312"/>
                  </a:lnTo>
                  <a:lnTo>
                    <a:pt x="690210" y="280827"/>
                  </a:lnTo>
                  <a:lnTo>
                    <a:pt x="682875" y="302506"/>
                  </a:lnTo>
                  <a:lnTo>
                    <a:pt x="666870" y="323518"/>
                  </a:lnTo>
                  <a:lnTo>
                    <a:pt x="620022" y="339027"/>
                  </a:lnTo>
                  <a:lnTo>
                    <a:pt x="615188" y="344530"/>
                  </a:lnTo>
                  <a:lnTo>
                    <a:pt x="613187" y="355870"/>
                  </a:lnTo>
                  <a:lnTo>
                    <a:pt x="629359" y="399895"/>
                  </a:lnTo>
                  <a:lnTo>
                    <a:pt x="627858" y="433081"/>
                  </a:lnTo>
                  <a:lnTo>
                    <a:pt x="620022" y="442253"/>
                  </a:lnTo>
                  <a:lnTo>
                    <a:pt x="574175" y="455927"/>
                  </a:lnTo>
                  <a:lnTo>
                    <a:pt x="562838" y="478273"/>
                  </a:lnTo>
                  <a:lnTo>
                    <a:pt x="551501" y="524967"/>
                  </a:lnTo>
                  <a:lnTo>
                    <a:pt x="537664" y="545478"/>
                  </a:lnTo>
                  <a:lnTo>
                    <a:pt x="528661" y="551482"/>
                  </a:lnTo>
                  <a:lnTo>
                    <a:pt x="494984" y="557985"/>
                  </a:lnTo>
                  <a:lnTo>
                    <a:pt x="467809" y="578831"/>
                  </a:lnTo>
                  <a:lnTo>
                    <a:pt x="437800" y="583834"/>
                  </a:lnTo>
                  <a:lnTo>
                    <a:pt x="437800" y="583834"/>
                  </a:lnTo>
                  <a:lnTo>
                    <a:pt x="394620" y="568825"/>
                  </a:lnTo>
                  <a:lnTo>
                    <a:pt x="317263" y="552482"/>
                  </a:lnTo>
                  <a:lnTo>
                    <a:pt x="224902" y="573661"/>
                  </a:lnTo>
                  <a:lnTo>
                    <a:pt x="144211" y="607180"/>
                  </a:lnTo>
                  <a:lnTo>
                    <a:pt x="126705" y="607514"/>
                  </a:lnTo>
                  <a:lnTo>
                    <a:pt x="69688" y="592672"/>
                  </a:lnTo>
                  <a:lnTo>
                    <a:pt x="69688" y="592672"/>
                  </a:lnTo>
                  <a:lnTo>
                    <a:pt x="66187" y="584667"/>
                  </a:lnTo>
                  <a:lnTo>
                    <a:pt x="78357" y="578831"/>
                  </a:lnTo>
                  <a:lnTo>
                    <a:pt x="82692" y="564489"/>
                  </a:lnTo>
                  <a:lnTo>
                    <a:pt x="76690" y="501453"/>
                  </a:lnTo>
                  <a:lnTo>
                    <a:pt x="80691" y="466600"/>
                  </a:lnTo>
                  <a:lnTo>
                    <a:pt x="80691" y="466600"/>
                  </a:lnTo>
                  <a:lnTo>
                    <a:pt x="87860" y="463932"/>
                  </a:lnTo>
                  <a:lnTo>
                    <a:pt x="92862" y="452092"/>
                  </a:lnTo>
                  <a:lnTo>
                    <a:pt x="121870" y="425243"/>
                  </a:lnTo>
                  <a:lnTo>
                    <a:pt x="125872" y="441752"/>
                  </a:lnTo>
                  <a:lnTo>
                    <a:pt x="150879" y="473604"/>
                  </a:lnTo>
                  <a:lnTo>
                    <a:pt x="156381" y="473771"/>
                  </a:lnTo>
                  <a:lnTo>
                    <a:pt x="212398" y="465099"/>
                  </a:lnTo>
                  <a:lnTo>
                    <a:pt x="226736" y="457261"/>
                  </a:lnTo>
                  <a:lnTo>
                    <a:pt x="312762" y="441419"/>
                  </a:lnTo>
                  <a:lnTo>
                    <a:pt x="325933" y="435082"/>
                  </a:lnTo>
                  <a:lnTo>
                    <a:pt x="341271" y="441752"/>
                  </a:lnTo>
                  <a:lnTo>
                    <a:pt x="352607" y="435582"/>
                  </a:lnTo>
                  <a:lnTo>
                    <a:pt x="365445" y="436583"/>
                  </a:lnTo>
                  <a:lnTo>
                    <a:pt x="379783" y="448756"/>
                  </a:lnTo>
                  <a:lnTo>
                    <a:pt x="399288" y="448756"/>
                  </a:lnTo>
                  <a:lnTo>
                    <a:pt x="412959" y="443754"/>
                  </a:lnTo>
                  <a:lnTo>
                    <a:pt x="415127" y="423742"/>
                  </a:lnTo>
                  <a:lnTo>
                    <a:pt x="410125" y="418572"/>
                  </a:lnTo>
                  <a:lnTo>
                    <a:pt x="413293" y="411235"/>
                  </a:lnTo>
                  <a:lnTo>
                    <a:pt x="409791" y="406399"/>
                  </a:lnTo>
                  <a:lnTo>
                    <a:pt x="397788" y="406399"/>
                  </a:lnTo>
                  <a:lnTo>
                    <a:pt x="370446" y="409067"/>
                  </a:lnTo>
                  <a:lnTo>
                    <a:pt x="356275" y="416071"/>
                  </a:lnTo>
                  <a:lnTo>
                    <a:pt x="345605" y="414403"/>
                  </a:lnTo>
                  <a:lnTo>
                    <a:pt x="339270" y="419406"/>
                  </a:lnTo>
                  <a:lnTo>
                    <a:pt x="327766" y="416571"/>
                  </a:lnTo>
                  <a:lnTo>
                    <a:pt x="306927" y="424743"/>
                  </a:lnTo>
                  <a:lnTo>
                    <a:pt x="298091" y="422575"/>
                  </a:lnTo>
                  <a:lnTo>
                    <a:pt x="279419" y="399562"/>
                  </a:lnTo>
                  <a:lnTo>
                    <a:pt x="270582" y="396393"/>
                  </a:lnTo>
                  <a:lnTo>
                    <a:pt x="246742" y="392057"/>
                  </a:lnTo>
                  <a:lnTo>
                    <a:pt x="209730" y="393725"/>
                  </a:lnTo>
                  <a:lnTo>
                    <a:pt x="192225" y="386221"/>
                  </a:lnTo>
                  <a:lnTo>
                    <a:pt x="162216" y="401229"/>
                  </a:lnTo>
                  <a:lnTo>
                    <a:pt x="148712" y="396393"/>
                  </a:lnTo>
                  <a:lnTo>
                    <a:pt x="123704" y="400729"/>
                  </a:lnTo>
                  <a:lnTo>
                    <a:pt x="114701" y="389723"/>
                  </a:lnTo>
                  <a:lnTo>
                    <a:pt x="106366" y="388889"/>
                  </a:lnTo>
                  <a:lnTo>
                    <a:pt x="78524" y="399728"/>
                  </a:lnTo>
                  <a:lnTo>
                    <a:pt x="62686" y="399228"/>
                  </a:lnTo>
                  <a:lnTo>
                    <a:pt x="35844" y="413403"/>
                  </a:lnTo>
                  <a:lnTo>
                    <a:pt x="11670" y="405899"/>
                  </a:lnTo>
                  <a:lnTo>
                    <a:pt x="9503" y="388055"/>
                  </a:lnTo>
                  <a:lnTo>
                    <a:pt x="0" y="383052"/>
                  </a:lnTo>
                  <a:lnTo>
                    <a:pt x="2334" y="378216"/>
                  </a:lnTo>
                  <a:lnTo>
                    <a:pt x="8836" y="378383"/>
                  </a:lnTo>
                  <a:lnTo>
                    <a:pt x="6002" y="365375"/>
                  </a:lnTo>
                  <a:lnTo>
                    <a:pt x="6002" y="365375"/>
                  </a:lnTo>
                  <a:lnTo>
                    <a:pt x="10336" y="348866"/>
                  </a:lnTo>
                  <a:lnTo>
                    <a:pt x="19339" y="349200"/>
                  </a:lnTo>
                  <a:lnTo>
                    <a:pt x="34677" y="317014"/>
                  </a:lnTo>
                  <a:lnTo>
                    <a:pt x="43180" y="316681"/>
                  </a:lnTo>
                  <a:lnTo>
                    <a:pt x="55183" y="296503"/>
                  </a:lnTo>
                  <a:lnTo>
                    <a:pt x="90027" y="274490"/>
                  </a:lnTo>
                  <a:lnTo>
                    <a:pt x="107533" y="232800"/>
                  </a:lnTo>
                  <a:lnTo>
                    <a:pt x="122871" y="219292"/>
                  </a:lnTo>
                  <a:lnTo>
                    <a:pt x="138875" y="211954"/>
                  </a:lnTo>
                  <a:lnTo>
                    <a:pt x="175220" y="209453"/>
                  </a:lnTo>
                  <a:lnTo>
                    <a:pt x="239907" y="226129"/>
                  </a:lnTo>
                  <a:lnTo>
                    <a:pt x="250743" y="221960"/>
                  </a:lnTo>
                  <a:lnTo>
                    <a:pt x="264581" y="178102"/>
                  </a:lnTo>
                  <a:lnTo>
                    <a:pt x="279085" y="162426"/>
                  </a:lnTo>
                  <a:lnTo>
                    <a:pt x="304260" y="159591"/>
                  </a:lnTo>
                  <a:lnTo>
                    <a:pt x="348773" y="177935"/>
                  </a:lnTo>
                  <a:lnTo>
                    <a:pt x="375948" y="168763"/>
                  </a:lnTo>
                  <a:lnTo>
                    <a:pt x="396454" y="126906"/>
                  </a:lnTo>
                  <a:lnTo>
                    <a:pt x="415460" y="103059"/>
                  </a:lnTo>
                  <a:lnTo>
                    <a:pt x="413959" y="59701"/>
                  </a:lnTo>
                  <a:lnTo>
                    <a:pt x="413959" y="59701"/>
                  </a:lnTo>
                  <a:lnTo>
                    <a:pt x="484481" y="63036"/>
                  </a:lnTo>
                  <a:lnTo>
                    <a:pt x="579510" y="56699"/>
                  </a:lnTo>
                  <a:lnTo>
                    <a:pt x="587179" y="53697"/>
                  </a:lnTo>
                  <a:lnTo>
                    <a:pt x="591014" y="42024"/>
                  </a:lnTo>
                  <a:lnTo>
                    <a:pt x="600683" y="39689"/>
                  </a:lnTo>
                  <a:lnTo>
                    <a:pt x="610353" y="43858"/>
                  </a:lnTo>
                  <a:lnTo>
                    <a:pt x="614687" y="39356"/>
                  </a:lnTo>
                  <a:lnTo>
                    <a:pt x="609352" y="29350"/>
                  </a:lnTo>
                  <a:lnTo>
                    <a:pt x="614354" y="19511"/>
                  </a:lnTo>
                  <a:lnTo>
                    <a:pt x="633193" y="15842"/>
                  </a:lnTo>
                  <a:lnTo>
                    <a:pt x="640362" y="0"/>
                  </a:lnTo>
                  <a:lnTo>
                    <a:pt x="661368" y="6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3" name="Serbest Form 62">
              <a:extLst>
                <a:ext uri="{FF2B5EF4-FFF2-40B4-BE49-F238E27FC236}">
                  <a16:creationId xmlns:a16="http://schemas.microsoft.com/office/drawing/2014/main" id="{74373A6D-9ABF-CF06-6C46-F0981EE4538F}"/>
                </a:ext>
              </a:extLst>
            </p:cNvPr>
            <p:cNvSpPr/>
            <p:nvPr/>
          </p:nvSpPr>
          <p:spPr>
            <a:xfrm>
              <a:off x="6415747" y="5232087"/>
              <a:ext cx="2242183" cy="2198256"/>
            </a:xfrm>
            <a:custGeom>
              <a:avLst/>
              <a:gdLst>
                <a:gd name="csX0" fmla="*/ 426630 w 2242183"/>
                <a:gd name="csY0" fmla="*/ 150586 h 2198256"/>
                <a:gd name="csX1" fmla="*/ 444469 w 2242183"/>
                <a:gd name="csY1" fmla="*/ 158257 h 2198256"/>
                <a:gd name="csX2" fmla="*/ 503487 w 2242183"/>
                <a:gd name="csY2" fmla="*/ 274990 h 2198256"/>
                <a:gd name="csX3" fmla="*/ 535163 w 2242183"/>
                <a:gd name="csY3" fmla="*/ 306342 h 2198256"/>
                <a:gd name="csX4" fmla="*/ 574175 w 2242183"/>
                <a:gd name="csY4" fmla="*/ 318515 h 2198256"/>
                <a:gd name="csX5" fmla="*/ 603518 w 2242183"/>
                <a:gd name="csY5" fmla="*/ 313346 h 2198256"/>
                <a:gd name="csX6" fmla="*/ 618855 w 2242183"/>
                <a:gd name="csY6" fmla="*/ 299338 h 2198256"/>
                <a:gd name="csX7" fmla="*/ 643530 w 2242183"/>
                <a:gd name="csY7" fmla="*/ 249142 h 2198256"/>
                <a:gd name="csX8" fmla="*/ 656034 w 2242183"/>
                <a:gd name="csY8" fmla="*/ 240471 h 2198256"/>
                <a:gd name="csX9" fmla="*/ 661202 w 2242183"/>
                <a:gd name="csY9" fmla="*/ 241471 h 2198256"/>
                <a:gd name="csX10" fmla="*/ 666703 w 2242183"/>
                <a:gd name="csY10" fmla="*/ 257147 h 2198256"/>
                <a:gd name="csX11" fmla="*/ 673706 w 2242183"/>
                <a:gd name="csY11" fmla="*/ 261149 h 2198256"/>
                <a:gd name="csX12" fmla="*/ 684542 w 2242183"/>
                <a:gd name="csY12" fmla="*/ 259982 h 2198256"/>
                <a:gd name="csX13" fmla="*/ 701881 w 2242183"/>
                <a:gd name="csY13" fmla="*/ 240471 h 2198256"/>
                <a:gd name="csX14" fmla="*/ 715552 w 2242183"/>
                <a:gd name="csY14" fmla="*/ 242472 h 2198256"/>
                <a:gd name="csX15" fmla="*/ 773903 w 2242183"/>
                <a:gd name="csY15" fmla="*/ 286330 h 2198256"/>
                <a:gd name="csX16" fmla="*/ 816916 w 2242183"/>
                <a:gd name="csY16" fmla="*/ 291500 h 2198256"/>
                <a:gd name="csX17" fmla="*/ 838423 w 2242183"/>
                <a:gd name="csY17" fmla="*/ 282995 h 2198256"/>
                <a:gd name="csX18" fmla="*/ 858428 w 2242183"/>
                <a:gd name="csY18" fmla="*/ 242639 h 2198256"/>
                <a:gd name="csX19" fmla="*/ 877101 w 2242183"/>
                <a:gd name="csY19" fmla="*/ 226129 h 2198256"/>
                <a:gd name="csX20" fmla="*/ 899941 w 2242183"/>
                <a:gd name="csY20" fmla="*/ 228797 h 2198256"/>
                <a:gd name="csX21" fmla="*/ 922949 w 2242183"/>
                <a:gd name="csY21" fmla="*/ 252478 h 2198256"/>
                <a:gd name="csX22" fmla="*/ 944455 w 2242183"/>
                <a:gd name="csY22" fmla="*/ 257647 h 2198256"/>
                <a:gd name="csX23" fmla="*/ 964294 w 2242183"/>
                <a:gd name="csY23" fmla="*/ 251810 h 2198256"/>
                <a:gd name="csX24" fmla="*/ 976632 w 2242183"/>
                <a:gd name="csY24" fmla="*/ 232466 h 2198256"/>
                <a:gd name="csX25" fmla="*/ 1000972 w 2242183"/>
                <a:gd name="csY25" fmla="*/ 222961 h 2198256"/>
                <a:gd name="csX26" fmla="*/ 1011142 w 2242183"/>
                <a:gd name="csY26" fmla="*/ 199614 h 2198256"/>
                <a:gd name="csX27" fmla="*/ 1006974 w 2242183"/>
                <a:gd name="csY27" fmla="*/ 156589 h 2198256"/>
                <a:gd name="csX28" fmla="*/ 1014976 w 2242183"/>
                <a:gd name="csY28" fmla="*/ 150419 h 2198256"/>
                <a:gd name="csX29" fmla="*/ 1041318 w 2242183"/>
                <a:gd name="csY29" fmla="*/ 144416 h 2198256"/>
                <a:gd name="csX30" fmla="*/ 1052821 w 2242183"/>
                <a:gd name="csY30" fmla="*/ 133743 h 2198256"/>
                <a:gd name="csX31" fmla="*/ 1065659 w 2242183"/>
                <a:gd name="csY31" fmla="*/ 59867 h 2198256"/>
                <a:gd name="csX32" fmla="*/ 1075161 w 2242183"/>
                <a:gd name="csY32" fmla="*/ 39022 h 2198256"/>
                <a:gd name="csX33" fmla="*/ 1085831 w 2242183"/>
                <a:gd name="csY33" fmla="*/ 29183 h 2198256"/>
                <a:gd name="csX34" fmla="*/ 1148684 w 2242183"/>
                <a:gd name="csY34" fmla="*/ 17176 h 2198256"/>
                <a:gd name="csX35" fmla="*/ 1173691 w 2242183"/>
                <a:gd name="csY35" fmla="*/ 0 h 2198256"/>
                <a:gd name="csX36" fmla="*/ 1189363 w 2242183"/>
                <a:gd name="csY36" fmla="*/ 167 h 2198256"/>
                <a:gd name="csX37" fmla="*/ 1200866 w 2242183"/>
                <a:gd name="csY37" fmla="*/ 11507 h 2198256"/>
                <a:gd name="csX38" fmla="*/ 1192697 w 2242183"/>
                <a:gd name="csY38" fmla="*/ 54031 h 2198256"/>
                <a:gd name="csX39" fmla="*/ 1195031 w 2242183"/>
                <a:gd name="csY39" fmla="*/ 76710 h 2198256"/>
                <a:gd name="csX40" fmla="*/ 1202367 w 2242183"/>
                <a:gd name="csY40" fmla="*/ 87717 h 2198256"/>
                <a:gd name="csX41" fmla="*/ 1215037 w 2242183"/>
                <a:gd name="csY41" fmla="*/ 90885 h 2198256"/>
                <a:gd name="csX42" fmla="*/ 1235044 w 2242183"/>
                <a:gd name="csY42" fmla="*/ 82881 h 2198256"/>
                <a:gd name="csX43" fmla="*/ 1248548 w 2242183"/>
                <a:gd name="csY43" fmla="*/ 61035 h 2198256"/>
                <a:gd name="csX44" fmla="*/ 1274722 w 2242183"/>
                <a:gd name="csY44" fmla="*/ 35353 h 2198256"/>
                <a:gd name="csX45" fmla="*/ 1305232 w 2242183"/>
                <a:gd name="csY45" fmla="*/ 19011 h 2198256"/>
                <a:gd name="csX46" fmla="*/ 1326905 w 2242183"/>
                <a:gd name="csY46" fmla="*/ 18344 h 2198256"/>
                <a:gd name="csX47" fmla="*/ 1339409 w 2242183"/>
                <a:gd name="csY47" fmla="*/ 26015 h 2198256"/>
                <a:gd name="csX48" fmla="*/ 1338241 w 2242183"/>
                <a:gd name="csY48" fmla="*/ 43692 h 2198256"/>
                <a:gd name="csX49" fmla="*/ 1324904 w 2242183"/>
                <a:gd name="csY49" fmla="*/ 52363 h 2198256"/>
                <a:gd name="csX50" fmla="*/ 1302397 w 2242183"/>
                <a:gd name="csY50" fmla="*/ 53697 h 2198256"/>
                <a:gd name="csX51" fmla="*/ 1289227 w 2242183"/>
                <a:gd name="csY51" fmla="*/ 70374 h 2198256"/>
                <a:gd name="csX52" fmla="*/ 1292561 w 2242183"/>
                <a:gd name="csY52" fmla="*/ 113065 h 2198256"/>
                <a:gd name="csX53" fmla="*/ 1303064 w 2242183"/>
                <a:gd name="csY53" fmla="*/ 153087 h 2198256"/>
                <a:gd name="csX54" fmla="*/ 1340909 w 2242183"/>
                <a:gd name="csY54" fmla="*/ 200448 h 2198256"/>
                <a:gd name="csX55" fmla="*/ 1368084 w 2242183"/>
                <a:gd name="csY55" fmla="*/ 219792 h 2198256"/>
                <a:gd name="csX56" fmla="*/ 1419933 w 2242183"/>
                <a:gd name="csY56" fmla="*/ 242138 h 2198256"/>
                <a:gd name="csX57" fmla="*/ 1431603 w 2242183"/>
                <a:gd name="csY57" fmla="*/ 249643 h 2198256"/>
                <a:gd name="csX58" fmla="*/ 1438106 w 2242183"/>
                <a:gd name="csY58" fmla="*/ 261316 h 2198256"/>
                <a:gd name="csX59" fmla="*/ 1443441 w 2242183"/>
                <a:gd name="csY59" fmla="*/ 294502 h 2198256"/>
                <a:gd name="csX60" fmla="*/ 1431603 w 2242183"/>
                <a:gd name="csY60" fmla="*/ 341528 h 2198256"/>
                <a:gd name="csX61" fmla="*/ 1432771 w 2242183"/>
                <a:gd name="csY61" fmla="*/ 360706 h 2198256"/>
                <a:gd name="csX62" fmla="*/ 1439106 w 2242183"/>
                <a:gd name="csY62" fmla="*/ 415070 h 2198256"/>
                <a:gd name="csX63" fmla="*/ 1454110 w 2242183"/>
                <a:gd name="csY63" fmla="*/ 482109 h 2198256"/>
                <a:gd name="csX64" fmla="*/ 1485120 w 2242183"/>
                <a:gd name="csY64" fmla="*/ 536306 h 2198256"/>
                <a:gd name="csX65" fmla="*/ 1528800 w 2242183"/>
                <a:gd name="csY65" fmla="*/ 597341 h 2198256"/>
                <a:gd name="csX66" fmla="*/ 1528800 w 2242183"/>
                <a:gd name="csY66" fmla="*/ 597341 h 2198256"/>
                <a:gd name="csX67" fmla="*/ 1466781 w 2242183"/>
                <a:gd name="csY67" fmla="*/ 610349 h 2198256"/>
                <a:gd name="csX68" fmla="*/ 1440273 w 2242183"/>
                <a:gd name="csY68" fmla="*/ 626024 h 2198256"/>
                <a:gd name="csX69" fmla="*/ 1418599 w 2242183"/>
                <a:gd name="csY69" fmla="*/ 691728 h 2198256"/>
                <a:gd name="csX70" fmla="*/ 1366584 w 2242183"/>
                <a:gd name="csY70" fmla="*/ 749095 h 2198256"/>
                <a:gd name="csX71" fmla="*/ 1338075 w 2242183"/>
                <a:gd name="csY71" fmla="*/ 846817 h 2198256"/>
                <a:gd name="csX72" fmla="*/ 1319903 w 2242183"/>
                <a:gd name="csY72" fmla="*/ 884339 h 2198256"/>
                <a:gd name="csX73" fmla="*/ 1316735 w 2242183"/>
                <a:gd name="csY73" fmla="*/ 908519 h 2198256"/>
                <a:gd name="csX74" fmla="*/ 1323237 w 2242183"/>
                <a:gd name="csY74" fmla="*/ 928530 h 2198256"/>
                <a:gd name="csX75" fmla="*/ 1351746 w 2242183"/>
                <a:gd name="csY75" fmla="*/ 967720 h 2198256"/>
                <a:gd name="csX76" fmla="*/ 1353080 w 2242183"/>
                <a:gd name="csY76" fmla="*/ 1026086 h 2198256"/>
                <a:gd name="csX77" fmla="*/ 1359248 w 2242183"/>
                <a:gd name="csY77" fmla="*/ 1040428 h 2198256"/>
                <a:gd name="csX78" fmla="*/ 1372919 w 2242183"/>
                <a:gd name="csY78" fmla="*/ 1052268 h 2198256"/>
                <a:gd name="csX79" fmla="*/ 1406096 w 2242183"/>
                <a:gd name="csY79" fmla="*/ 1068777 h 2198256"/>
                <a:gd name="csX80" fmla="*/ 1426602 w 2242183"/>
                <a:gd name="csY80" fmla="*/ 1089289 h 2198256"/>
                <a:gd name="csX81" fmla="*/ 1455611 w 2242183"/>
                <a:gd name="csY81" fmla="*/ 1153492 h 2198256"/>
                <a:gd name="csX82" fmla="*/ 1503625 w 2242183"/>
                <a:gd name="csY82" fmla="*/ 1207023 h 2198256"/>
                <a:gd name="csX83" fmla="*/ 1882408 w 2242183"/>
                <a:gd name="csY83" fmla="*/ 1124809 h 2198256"/>
                <a:gd name="csX84" fmla="*/ 1920919 w 2242183"/>
                <a:gd name="csY84" fmla="*/ 1114137 h 2198256"/>
                <a:gd name="csX85" fmla="*/ 1938258 w 2242183"/>
                <a:gd name="csY85" fmla="*/ 1103964 h 2198256"/>
                <a:gd name="csX86" fmla="*/ 1938258 w 2242183"/>
                <a:gd name="csY86" fmla="*/ 1103964 h 2198256"/>
                <a:gd name="csX87" fmla="*/ 1946094 w 2242183"/>
                <a:gd name="csY87" fmla="*/ 1125310 h 2198256"/>
                <a:gd name="csX88" fmla="*/ 1972435 w 2242183"/>
                <a:gd name="csY88" fmla="*/ 1150824 h 2198256"/>
                <a:gd name="csX89" fmla="*/ 1993108 w 2242183"/>
                <a:gd name="csY89" fmla="*/ 1196684 h 2198256"/>
                <a:gd name="csX90" fmla="*/ 2008446 w 2242183"/>
                <a:gd name="csY90" fmla="*/ 1212193 h 2198256"/>
                <a:gd name="csX91" fmla="*/ 2045624 w 2242183"/>
                <a:gd name="csY91" fmla="*/ 1223199 h 2198256"/>
                <a:gd name="csX92" fmla="*/ 2057294 w 2242183"/>
                <a:gd name="csY92" fmla="*/ 1232871 h 2198256"/>
                <a:gd name="csX93" fmla="*/ 2102308 w 2242183"/>
                <a:gd name="csY93" fmla="*/ 1309748 h 2198256"/>
                <a:gd name="csX94" fmla="*/ 2146655 w 2242183"/>
                <a:gd name="csY94" fmla="*/ 1363612 h 2198256"/>
                <a:gd name="csX95" fmla="*/ 2167995 w 2242183"/>
                <a:gd name="csY95" fmla="*/ 1423813 h 2198256"/>
                <a:gd name="csX96" fmla="*/ 2163493 w 2242183"/>
                <a:gd name="csY96" fmla="*/ 1456499 h 2198256"/>
                <a:gd name="csX97" fmla="*/ 2159325 w 2242183"/>
                <a:gd name="csY97" fmla="*/ 1466171 h 2198256"/>
                <a:gd name="csX98" fmla="*/ 2097473 w 2242183"/>
                <a:gd name="csY98" fmla="*/ 1525538 h 2198256"/>
                <a:gd name="csX99" fmla="*/ 2095640 w 2242183"/>
                <a:gd name="csY99" fmla="*/ 1539546 h 2198256"/>
                <a:gd name="csX100" fmla="*/ 2109477 w 2242183"/>
                <a:gd name="csY100" fmla="*/ 1551553 h 2198256"/>
                <a:gd name="csX101" fmla="*/ 2141153 w 2242183"/>
                <a:gd name="csY101" fmla="*/ 1557056 h 2198256"/>
                <a:gd name="csX102" fmla="*/ 2146321 w 2242183"/>
                <a:gd name="csY102" fmla="*/ 1563393 h 2198256"/>
                <a:gd name="csX103" fmla="*/ 2124982 w 2242183"/>
                <a:gd name="csY103" fmla="*/ 1601915 h 2198256"/>
                <a:gd name="csX104" fmla="*/ 2129817 w 2242183"/>
                <a:gd name="csY104" fmla="*/ 1616757 h 2198256"/>
                <a:gd name="csX105" fmla="*/ 2173997 w 2242183"/>
                <a:gd name="csY105" fmla="*/ 1622093 h 2198256"/>
                <a:gd name="csX106" fmla="*/ 2192336 w 2242183"/>
                <a:gd name="csY106" fmla="*/ 1630598 h 2198256"/>
                <a:gd name="csX107" fmla="*/ 2215176 w 2242183"/>
                <a:gd name="csY107" fmla="*/ 1655279 h 2198256"/>
                <a:gd name="csX108" fmla="*/ 2233348 w 2242183"/>
                <a:gd name="csY108" fmla="*/ 1687964 h 2198256"/>
                <a:gd name="csX109" fmla="*/ 2233348 w 2242183"/>
                <a:gd name="csY109" fmla="*/ 1687964 h 2198256"/>
                <a:gd name="csX110" fmla="*/ 2222678 w 2242183"/>
                <a:gd name="csY110" fmla="*/ 1701305 h 2198256"/>
                <a:gd name="csX111" fmla="*/ 2215510 w 2242183"/>
                <a:gd name="csY111" fmla="*/ 1723651 h 2198256"/>
                <a:gd name="csX112" fmla="*/ 2222178 w 2242183"/>
                <a:gd name="csY112" fmla="*/ 1735992 h 2198256"/>
                <a:gd name="csX113" fmla="*/ 2242184 w 2242183"/>
                <a:gd name="csY113" fmla="*/ 1754836 h 2198256"/>
                <a:gd name="csX114" fmla="*/ 2241351 w 2242183"/>
                <a:gd name="csY114" fmla="*/ 1769678 h 2198256"/>
                <a:gd name="csX115" fmla="*/ 2212508 w 2242183"/>
                <a:gd name="csY115" fmla="*/ 1789689 h 2198256"/>
                <a:gd name="csX116" fmla="*/ 2156325 w 2242183"/>
                <a:gd name="csY116" fmla="*/ 1806366 h 2198256"/>
                <a:gd name="csX117" fmla="*/ 2114812 w 2242183"/>
                <a:gd name="csY117" fmla="*/ 1837550 h 2198256"/>
                <a:gd name="csX118" fmla="*/ 2002778 w 2242183"/>
                <a:gd name="csY118" fmla="*/ 1872070 h 2198256"/>
                <a:gd name="csX119" fmla="*/ 1995109 w 2242183"/>
                <a:gd name="csY119" fmla="*/ 1892081 h 2198256"/>
                <a:gd name="csX120" fmla="*/ 2006446 w 2242183"/>
                <a:gd name="csY120" fmla="*/ 1922098 h 2198256"/>
                <a:gd name="csX121" fmla="*/ 1981938 w 2242183"/>
                <a:gd name="csY121" fmla="*/ 1944444 h 2198256"/>
                <a:gd name="csX122" fmla="*/ 1920086 w 2242183"/>
                <a:gd name="csY122" fmla="*/ 1959453 h 2198256"/>
                <a:gd name="csX123" fmla="*/ 1850231 w 2242183"/>
                <a:gd name="csY123" fmla="*/ 1990804 h 2198256"/>
                <a:gd name="csX124" fmla="*/ 1753535 w 2242183"/>
                <a:gd name="csY124" fmla="*/ 1998308 h 2198256"/>
                <a:gd name="csX125" fmla="*/ 1718691 w 2242183"/>
                <a:gd name="csY125" fmla="*/ 2008981 h 2198256"/>
                <a:gd name="csX126" fmla="*/ 1718691 w 2242183"/>
                <a:gd name="csY126" fmla="*/ 2008981 h 2198256"/>
                <a:gd name="csX127" fmla="*/ 1693850 w 2242183"/>
                <a:gd name="csY127" fmla="*/ 1959620 h 2198256"/>
                <a:gd name="csX128" fmla="*/ 1679012 w 2242183"/>
                <a:gd name="csY128" fmla="*/ 1900252 h 2198256"/>
                <a:gd name="csX129" fmla="*/ 1660173 w 2242183"/>
                <a:gd name="csY129" fmla="*/ 1868234 h 2198256"/>
                <a:gd name="csX130" fmla="*/ 1588985 w 2242183"/>
                <a:gd name="csY130" fmla="*/ 1781518 h 2198256"/>
                <a:gd name="csX131" fmla="*/ 1564977 w 2242183"/>
                <a:gd name="csY131" fmla="*/ 1742495 h 2198256"/>
                <a:gd name="csX132" fmla="*/ 1553641 w 2242183"/>
                <a:gd name="csY132" fmla="*/ 1691967 h 2198256"/>
                <a:gd name="csX133" fmla="*/ 1558809 w 2242183"/>
                <a:gd name="csY133" fmla="*/ 1606418 h 2198256"/>
                <a:gd name="csX134" fmla="*/ 1553474 w 2242183"/>
                <a:gd name="csY134" fmla="*/ 1570231 h 2198256"/>
                <a:gd name="csX135" fmla="*/ 1539970 w 2242183"/>
                <a:gd name="csY135" fmla="*/ 1568063 h 2198256"/>
                <a:gd name="csX136" fmla="*/ 1501625 w 2242183"/>
                <a:gd name="csY136" fmla="*/ 1579236 h 2198256"/>
                <a:gd name="csX137" fmla="*/ 1400594 w 2242183"/>
                <a:gd name="csY137" fmla="*/ 1622760 h 2198256"/>
                <a:gd name="csX138" fmla="*/ 1343577 w 2242183"/>
                <a:gd name="csY138" fmla="*/ 1576234 h 2198256"/>
                <a:gd name="csX139" fmla="*/ 1324237 w 2242183"/>
                <a:gd name="csY139" fmla="*/ 1566728 h 2198256"/>
                <a:gd name="csX140" fmla="*/ 1300397 w 2242183"/>
                <a:gd name="csY140" fmla="*/ 1565895 h 2198256"/>
                <a:gd name="csX141" fmla="*/ 1259551 w 2242183"/>
                <a:gd name="csY141" fmla="*/ 1573065 h 2198256"/>
                <a:gd name="csX142" fmla="*/ 1227875 w 2242183"/>
                <a:gd name="csY142" fmla="*/ 1586073 h 2198256"/>
                <a:gd name="csX143" fmla="*/ 1187529 w 2242183"/>
                <a:gd name="csY143" fmla="*/ 1611087 h 2198256"/>
                <a:gd name="csX144" fmla="*/ 1148017 w 2242183"/>
                <a:gd name="csY144" fmla="*/ 1668453 h 2198256"/>
                <a:gd name="csX145" fmla="*/ 1080330 w 2242183"/>
                <a:gd name="csY145" fmla="*/ 1727654 h 2198256"/>
                <a:gd name="csX146" fmla="*/ 1065492 w 2242183"/>
                <a:gd name="csY146" fmla="*/ 1751834 h 2198256"/>
                <a:gd name="csX147" fmla="*/ 1051488 w 2242183"/>
                <a:gd name="csY147" fmla="*/ 1821541 h 2198256"/>
                <a:gd name="csX148" fmla="*/ 1045152 w 2242183"/>
                <a:gd name="csY148" fmla="*/ 1832547 h 2198256"/>
                <a:gd name="csX149" fmla="*/ 1035649 w 2242183"/>
                <a:gd name="csY149" fmla="*/ 1837050 h 2198256"/>
                <a:gd name="csX150" fmla="*/ 1006974 w 2242183"/>
                <a:gd name="csY150" fmla="*/ 1829045 h 2198256"/>
                <a:gd name="csX151" fmla="*/ 995637 w 2242183"/>
                <a:gd name="csY151" fmla="*/ 1830713 h 2198256"/>
                <a:gd name="csX152" fmla="*/ 986301 w 2242183"/>
                <a:gd name="csY152" fmla="*/ 1837216 h 2198256"/>
                <a:gd name="csX153" fmla="*/ 972797 w 2242183"/>
                <a:gd name="csY153" fmla="*/ 1861063 h 2198256"/>
                <a:gd name="csX154" fmla="*/ 971130 w 2242183"/>
                <a:gd name="csY154" fmla="*/ 1876739 h 2198256"/>
                <a:gd name="csX155" fmla="*/ 989469 w 2242183"/>
                <a:gd name="csY155" fmla="*/ 1952949 h 2198256"/>
                <a:gd name="csX156" fmla="*/ 1003473 w 2242183"/>
                <a:gd name="csY156" fmla="*/ 1966790 h 2198256"/>
                <a:gd name="csX157" fmla="*/ 1056823 w 2242183"/>
                <a:gd name="csY157" fmla="*/ 1990971 h 2198256"/>
                <a:gd name="csX158" fmla="*/ 1070493 w 2242183"/>
                <a:gd name="csY158" fmla="*/ 2015318 h 2198256"/>
                <a:gd name="csX159" fmla="*/ 1072160 w 2242183"/>
                <a:gd name="csY159" fmla="*/ 2040333 h 2198256"/>
                <a:gd name="csX160" fmla="*/ 1049153 w 2242183"/>
                <a:gd name="csY160" fmla="*/ 2094697 h 2198256"/>
                <a:gd name="csX161" fmla="*/ 1004973 w 2242183"/>
                <a:gd name="csY161" fmla="*/ 2139389 h 2198256"/>
                <a:gd name="csX162" fmla="*/ 934618 w 2242183"/>
                <a:gd name="csY162" fmla="*/ 2171074 h 2198256"/>
                <a:gd name="csX163" fmla="*/ 891105 w 2242183"/>
                <a:gd name="csY163" fmla="*/ 2185082 h 2198256"/>
                <a:gd name="csX164" fmla="*/ 782405 w 2242183"/>
                <a:gd name="csY164" fmla="*/ 2198256 h 2198256"/>
                <a:gd name="csX165" fmla="*/ 782405 w 2242183"/>
                <a:gd name="csY165" fmla="*/ 2198256 h 2198256"/>
                <a:gd name="csX166" fmla="*/ 775237 w 2242183"/>
                <a:gd name="csY166" fmla="*/ 2188751 h 2198256"/>
                <a:gd name="csX167" fmla="*/ 717219 w 2242183"/>
                <a:gd name="csY167" fmla="*/ 2158066 h 2198256"/>
                <a:gd name="csX168" fmla="*/ 699880 w 2242183"/>
                <a:gd name="csY168" fmla="*/ 2142891 h 2198256"/>
                <a:gd name="csX169" fmla="*/ 688210 w 2242183"/>
                <a:gd name="csY169" fmla="*/ 2113374 h 2198256"/>
                <a:gd name="csX170" fmla="*/ 685709 w 2242183"/>
                <a:gd name="csY170" fmla="*/ 2069516 h 2198256"/>
                <a:gd name="csX171" fmla="*/ 661869 w 2242183"/>
                <a:gd name="csY171" fmla="*/ 2040499 h 2198256"/>
                <a:gd name="csX172" fmla="*/ 555503 w 2242183"/>
                <a:gd name="csY172" fmla="*/ 1999976 h 2198256"/>
                <a:gd name="csX173" fmla="*/ 537331 w 2242183"/>
                <a:gd name="csY173" fmla="*/ 1983133 h 2198256"/>
                <a:gd name="csX174" fmla="*/ 505488 w 2242183"/>
                <a:gd name="csY174" fmla="*/ 1929269 h 2198256"/>
                <a:gd name="csX175" fmla="*/ 466309 w 2242183"/>
                <a:gd name="csY175" fmla="*/ 1883910 h 2198256"/>
                <a:gd name="csX176" fmla="*/ 439634 w 2242183"/>
                <a:gd name="csY176" fmla="*/ 1810701 h 2198256"/>
                <a:gd name="csX177" fmla="*/ 429131 w 2242183"/>
                <a:gd name="csY177" fmla="*/ 1797193 h 2198256"/>
                <a:gd name="csX178" fmla="*/ 427964 w 2242183"/>
                <a:gd name="csY178" fmla="*/ 1768844 h 2198256"/>
                <a:gd name="csX179" fmla="*/ 392119 w 2242183"/>
                <a:gd name="csY179" fmla="*/ 1733657 h 2198256"/>
                <a:gd name="csX180" fmla="*/ 383284 w 2242183"/>
                <a:gd name="csY180" fmla="*/ 1699638 h 2198256"/>
                <a:gd name="csX181" fmla="*/ 374448 w 2242183"/>
                <a:gd name="csY181" fmla="*/ 1685130 h 2198256"/>
                <a:gd name="csX182" fmla="*/ 361110 w 2242183"/>
                <a:gd name="csY182" fmla="*/ 1680460 h 2198256"/>
                <a:gd name="csX183" fmla="*/ 345772 w 2242183"/>
                <a:gd name="csY183" fmla="*/ 1683462 h 2198256"/>
                <a:gd name="csX184" fmla="*/ 287921 w 2242183"/>
                <a:gd name="csY184" fmla="*/ 1717981 h 2198256"/>
                <a:gd name="csX185" fmla="*/ 241240 w 2242183"/>
                <a:gd name="csY185" fmla="*/ 1724819 h 2198256"/>
                <a:gd name="csX186" fmla="*/ 179388 w 2242183"/>
                <a:gd name="csY186" fmla="*/ 1703473 h 2198256"/>
                <a:gd name="csX187" fmla="*/ 133874 w 2242183"/>
                <a:gd name="csY187" fmla="*/ 1703473 h 2198256"/>
                <a:gd name="csX188" fmla="*/ 92195 w 2242183"/>
                <a:gd name="csY188" fmla="*/ 1690132 h 2198256"/>
                <a:gd name="csX189" fmla="*/ 43680 w 2242183"/>
                <a:gd name="csY189" fmla="*/ 1654278 h 2198256"/>
                <a:gd name="csX190" fmla="*/ 37845 w 2242183"/>
                <a:gd name="csY190" fmla="*/ 1636768 h 2198256"/>
                <a:gd name="csX191" fmla="*/ 37845 w 2242183"/>
                <a:gd name="csY191" fmla="*/ 1636768 h 2198256"/>
                <a:gd name="csX192" fmla="*/ 59518 w 2242183"/>
                <a:gd name="csY192" fmla="*/ 1549886 h 2198256"/>
                <a:gd name="csX193" fmla="*/ 57851 w 2242183"/>
                <a:gd name="csY193" fmla="*/ 1530541 h 2198256"/>
                <a:gd name="csX194" fmla="*/ 40679 w 2242183"/>
                <a:gd name="csY194" fmla="*/ 1485849 h 2198256"/>
                <a:gd name="csX195" fmla="*/ 40846 w 2242183"/>
                <a:gd name="csY195" fmla="*/ 1453831 h 2198256"/>
                <a:gd name="csX196" fmla="*/ 58351 w 2242183"/>
                <a:gd name="csY196" fmla="*/ 1425981 h 2198256"/>
                <a:gd name="csX197" fmla="*/ 113868 w 2242183"/>
                <a:gd name="csY197" fmla="*/ 1406137 h 2198256"/>
                <a:gd name="csX198" fmla="*/ 118203 w 2242183"/>
                <a:gd name="csY198" fmla="*/ 1393129 h 2198256"/>
                <a:gd name="csX199" fmla="*/ 118703 w 2242183"/>
                <a:gd name="csY199" fmla="*/ 1360944 h 2198256"/>
                <a:gd name="csX200" fmla="*/ 111034 w 2242183"/>
                <a:gd name="csY200" fmla="*/ 1340432 h 2198256"/>
                <a:gd name="csX201" fmla="*/ 97030 w 2242183"/>
                <a:gd name="csY201" fmla="*/ 1327092 h 2198256"/>
                <a:gd name="csX202" fmla="*/ 100531 w 2242183"/>
                <a:gd name="csY202" fmla="*/ 1314418 h 2198256"/>
                <a:gd name="csX203" fmla="*/ 92695 w 2242183"/>
                <a:gd name="csY203" fmla="*/ 1306913 h 2198256"/>
                <a:gd name="csX204" fmla="*/ 87360 w 2242183"/>
                <a:gd name="csY204" fmla="*/ 1285401 h 2198256"/>
                <a:gd name="csX205" fmla="*/ 93695 w 2242183"/>
                <a:gd name="csY205" fmla="*/ 1233038 h 2198256"/>
                <a:gd name="csX206" fmla="*/ 109367 w 2242183"/>
                <a:gd name="csY206" fmla="*/ 1212193 h 2198256"/>
                <a:gd name="csX207" fmla="*/ 147378 w 2242183"/>
                <a:gd name="csY207" fmla="*/ 1192348 h 2198256"/>
                <a:gd name="csX208" fmla="*/ 155881 w 2242183"/>
                <a:gd name="csY208" fmla="*/ 1147656 h 2198256"/>
                <a:gd name="csX209" fmla="*/ 186557 w 2242183"/>
                <a:gd name="csY209" fmla="*/ 1133981 h 2198256"/>
                <a:gd name="csX210" fmla="*/ 206063 w 2242183"/>
                <a:gd name="csY210" fmla="*/ 1110634 h 2198256"/>
                <a:gd name="csX211" fmla="*/ 210064 w 2242183"/>
                <a:gd name="csY211" fmla="*/ 1099295 h 2198256"/>
                <a:gd name="csX212" fmla="*/ 211064 w 2242183"/>
                <a:gd name="csY212" fmla="*/ 1042429 h 2198256"/>
                <a:gd name="csX213" fmla="*/ 203562 w 2242183"/>
                <a:gd name="csY213" fmla="*/ 1005741 h 2198256"/>
                <a:gd name="csX214" fmla="*/ 194226 w 2242183"/>
                <a:gd name="csY214" fmla="*/ 995402 h 2198256"/>
                <a:gd name="csX215" fmla="*/ 179888 w 2242183"/>
                <a:gd name="csY215" fmla="*/ 985897 h 2198256"/>
                <a:gd name="csX216" fmla="*/ 144544 w 2242183"/>
                <a:gd name="csY216" fmla="*/ 977558 h 2198256"/>
                <a:gd name="csX217" fmla="*/ 84526 w 2242183"/>
                <a:gd name="csY217" fmla="*/ 932699 h 2198256"/>
                <a:gd name="csX218" fmla="*/ 58185 w 2242183"/>
                <a:gd name="csY218" fmla="*/ 905184 h 2198256"/>
                <a:gd name="csX219" fmla="*/ 15005 w 2242183"/>
                <a:gd name="csY219" fmla="*/ 850152 h 2198256"/>
                <a:gd name="csX220" fmla="*/ 0 w 2242183"/>
                <a:gd name="csY220" fmla="*/ 798957 h 2198256"/>
                <a:gd name="csX221" fmla="*/ 0 w 2242183"/>
                <a:gd name="csY221" fmla="*/ 798957 h 2198256"/>
                <a:gd name="csX222" fmla="*/ 11337 w 2242183"/>
                <a:gd name="csY222" fmla="*/ 781947 h 2198256"/>
                <a:gd name="csX223" fmla="*/ 13171 w 2242183"/>
                <a:gd name="csY223" fmla="*/ 754931 h 2198256"/>
                <a:gd name="csX224" fmla="*/ 20173 w 2242183"/>
                <a:gd name="csY224" fmla="*/ 736421 h 2198256"/>
                <a:gd name="csX225" fmla="*/ 186223 w 2242183"/>
                <a:gd name="csY225" fmla="*/ 620021 h 2198256"/>
                <a:gd name="csX226" fmla="*/ 212398 w 2242183"/>
                <a:gd name="csY226" fmla="*/ 613350 h 2198256"/>
                <a:gd name="csX227" fmla="*/ 225236 w 2242183"/>
                <a:gd name="csY227" fmla="*/ 602844 h 2198256"/>
                <a:gd name="csX228" fmla="*/ 217900 w 2242183"/>
                <a:gd name="csY228" fmla="*/ 585168 h 2198256"/>
                <a:gd name="csX229" fmla="*/ 188057 w 2242183"/>
                <a:gd name="csY229" fmla="*/ 569158 h 2198256"/>
                <a:gd name="csX230" fmla="*/ 180722 w 2242183"/>
                <a:gd name="csY230" fmla="*/ 539642 h 2198256"/>
                <a:gd name="csX231" fmla="*/ 189225 w 2242183"/>
                <a:gd name="csY231" fmla="*/ 517462 h 2198256"/>
                <a:gd name="csX232" fmla="*/ 210398 w 2242183"/>
                <a:gd name="csY232" fmla="*/ 502787 h 2198256"/>
                <a:gd name="csX233" fmla="*/ 216066 w 2242183"/>
                <a:gd name="csY233" fmla="*/ 492281 h 2198256"/>
                <a:gd name="csX234" fmla="*/ 237239 w 2242183"/>
                <a:gd name="csY234" fmla="*/ 434582 h 2198256"/>
                <a:gd name="csX235" fmla="*/ 240073 w 2242183"/>
                <a:gd name="csY235" fmla="*/ 416238 h 2198256"/>
                <a:gd name="csX236" fmla="*/ 234238 w 2242183"/>
                <a:gd name="csY236" fmla="*/ 367543 h 2198256"/>
                <a:gd name="csX237" fmla="*/ 245575 w 2242183"/>
                <a:gd name="csY237" fmla="*/ 342529 h 2198256"/>
                <a:gd name="csX238" fmla="*/ 232404 w 2242183"/>
                <a:gd name="csY238" fmla="*/ 317682 h 2198256"/>
                <a:gd name="csX239" fmla="*/ 246742 w 2242183"/>
                <a:gd name="csY239" fmla="*/ 312512 h 2198256"/>
                <a:gd name="csX240" fmla="*/ 274250 w 2242183"/>
                <a:gd name="csY240" fmla="*/ 314846 h 2198256"/>
                <a:gd name="csX241" fmla="*/ 289755 w 2242183"/>
                <a:gd name="csY241" fmla="*/ 306342 h 2198256"/>
                <a:gd name="csX242" fmla="*/ 325099 w 2242183"/>
                <a:gd name="csY242" fmla="*/ 307342 h 2198256"/>
                <a:gd name="csX243" fmla="*/ 331601 w 2242183"/>
                <a:gd name="csY243" fmla="*/ 297503 h 2198256"/>
                <a:gd name="csX244" fmla="*/ 329767 w 2242183"/>
                <a:gd name="csY244" fmla="*/ 288165 h 2198256"/>
                <a:gd name="csX245" fmla="*/ 322265 w 2242183"/>
                <a:gd name="csY245" fmla="*/ 282161 h 2198256"/>
                <a:gd name="csX246" fmla="*/ 233905 w 2242183"/>
                <a:gd name="csY246" fmla="*/ 266986 h 2198256"/>
                <a:gd name="csX247" fmla="*/ 214566 w 2242183"/>
                <a:gd name="csY247" fmla="*/ 229298 h 2198256"/>
                <a:gd name="csX248" fmla="*/ 214566 w 2242183"/>
                <a:gd name="csY248" fmla="*/ 229298 h 2198256"/>
                <a:gd name="csX249" fmla="*/ 233071 w 2242183"/>
                <a:gd name="csY249" fmla="*/ 230632 h 2198256"/>
                <a:gd name="csX250" fmla="*/ 276584 w 2242183"/>
                <a:gd name="csY250" fmla="*/ 217457 h 2198256"/>
                <a:gd name="csX251" fmla="*/ 313096 w 2242183"/>
                <a:gd name="csY251" fmla="*/ 217958 h 2198256"/>
                <a:gd name="csX252" fmla="*/ 341938 w 2242183"/>
                <a:gd name="csY252" fmla="*/ 212288 h 2198256"/>
                <a:gd name="csX253" fmla="*/ 360443 w 2242183"/>
                <a:gd name="csY253" fmla="*/ 195612 h 2198256"/>
                <a:gd name="csX254" fmla="*/ 371447 w 2242183"/>
                <a:gd name="csY254" fmla="*/ 167762 h 2198256"/>
                <a:gd name="csX255" fmla="*/ 390119 w 2242183"/>
                <a:gd name="csY255" fmla="*/ 161259 h 2198256"/>
                <a:gd name="csX256" fmla="*/ 413793 w 2242183"/>
                <a:gd name="csY256" fmla="*/ 165094 h 21982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</a:cxnLst>
              <a:rect l="l" t="t" r="r" b="b"/>
              <a:pathLst>
                <a:path w="2242183" h="2198256">
                  <a:moveTo>
                    <a:pt x="426630" y="150586"/>
                  </a:moveTo>
                  <a:lnTo>
                    <a:pt x="444469" y="158257"/>
                  </a:lnTo>
                  <a:lnTo>
                    <a:pt x="503487" y="274990"/>
                  </a:lnTo>
                  <a:lnTo>
                    <a:pt x="535163" y="306342"/>
                  </a:lnTo>
                  <a:lnTo>
                    <a:pt x="574175" y="318515"/>
                  </a:lnTo>
                  <a:lnTo>
                    <a:pt x="603518" y="313346"/>
                  </a:lnTo>
                  <a:lnTo>
                    <a:pt x="618855" y="299338"/>
                  </a:lnTo>
                  <a:lnTo>
                    <a:pt x="643530" y="249142"/>
                  </a:lnTo>
                  <a:lnTo>
                    <a:pt x="656034" y="240471"/>
                  </a:lnTo>
                  <a:lnTo>
                    <a:pt x="661202" y="241471"/>
                  </a:lnTo>
                  <a:lnTo>
                    <a:pt x="666703" y="257147"/>
                  </a:lnTo>
                  <a:lnTo>
                    <a:pt x="673706" y="261149"/>
                  </a:lnTo>
                  <a:lnTo>
                    <a:pt x="684542" y="259982"/>
                  </a:lnTo>
                  <a:lnTo>
                    <a:pt x="701881" y="240471"/>
                  </a:lnTo>
                  <a:lnTo>
                    <a:pt x="715552" y="242472"/>
                  </a:lnTo>
                  <a:lnTo>
                    <a:pt x="773903" y="286330"/>
                  </a:lnTo>
                  <a:lnTo>
                    <a:pt x="816916" y="291500"/>
                  </a:lnTo>
                  <a:lnTo>
                    <a:pt x="838423" y="282995"/>
                  </a:lnTo>
                  <a:lnTo>
                    <a:pt x="858428" y="242639"/>
                  </a:lnTo>
                  <a:lnTo>
                    <a:pt x="877101" y="226129"/>
                  </a:lnTo>
                  <a:lnTo>
                    <a:pt x="899941" y="228797"/>
                  </a:lnTo>
                  <a:lnTo>
                    <a:pt x="922949" y="252478"/>
                  </a:lnTo>
                  <a:lnTo>
                    <a:pt x="944455" y="257647"/>
                  </a:lnTo>
                  <a:lnTo>
                    <a:pt x="964294" y="251810"/>
                  </a:lnTo>
                  <a:lnTo>
                    <a:pt x="976632" y="232466"/>
                  </a:lnTo>
                  <a:lnTo>
                    <a:pt x="1000972" y="222961"/>
                  </a:lnTo>
                  <a:lnTo>
                    <a:pt x="1011142" y="199614"/>
                  </a:lnTo>
                  <a:lnTo>
                    <a:pt x="1006974" y="156589"/>
                  </a:lnTo>
                  <a:lnTo>
                    <a:pt x="1014976" y="150419"/>
                  </a:lnTo>
                  <a:lnTo>
                    <a:pt x="1041318" y="144416"/>
                  </a:lnTo>
                  <a:lnTo>
                    <a:pt x="1052821" y="133743"/>
                  </a:lnTo>
                  <a:lnTo>
                    <a:pt x="1065659" y="59867"/>
                  </a:lnTo>
                  <a:lnTo>
                    <a:pt x="1075161" y="39022"/>
                  </a:lnTo>
                  <a:lnTo>
                    <a:pt x="1085831" y="29183"/>
                  </a:lnTo>
                  <a:lnTo>
                    <a:pt x="1148684" y="17176"/>
                  </a:lnTo>
                  <a:lnTo>
                    <a:pt x="1173691" y="0"/>
                  </a:lnTo>
                  <a:lnTo>
                    <a:pt x="1189363" y="167"/>
                  </a:lnTo>
                  <a:lnTo>
                    <a:pt x="1200866" y="11507"/>
                  </a:lnTo>
                  <a:lnTo>
                    <a:pt x="1192697" y="54031"/>
                  </a:lnTo>
                  <a:lnTo>
                    <a:pt x="1195031" y="76710"/>
                  </a:lnTo>
                  <a:lnTo>
                    <a:pt x="1202367" y="87717"/>
                  </a:lnTo>
                  <a:lnTo>
                    <a:pt x="1215037" y="90885"/>
                  </a:lnTo>
                  <a:lnTo>
                    <a:pt x="1235044" y="82881"/>
                  </a:lnTo>
                  <a:lnTo>
                    <a:pt x="1248548" y="61035"/>
                  </a:lnTo>
                  <a:lnTo>
                    <a:pt x="1274722" y="35353"/>
                  </a:lnTo>
                  <a:lnTo>
                    <a:pt x="1305232" y="19011"/>
                  </a:lnTo>
                  <a:lnTo>
                    <a:pt x="1326905" y="18344"/>
                  </a:lnTo>
                  <a:lnTo>
                    <a:pt x="1339409" y="26015"/>
                  </a:lnTo>
                  <a:lnTo>
                    <a:pt x="1338241" y="43692"/>
                  </a:lnTo>
                  <a:lnTo>
                    <a:pt x="1324904" y="52363"/>
                  </a:lnTo>
                  <a:lnTo>
                    <a:pt x="1302397" y="53697"/>
                  </a:lnTo>
                  <a:lnTo>
                    <a:pt x="1289227" y="70374"/>
                  </a:lnTo>
                  <a:lnTo>
                    <a:pt x="1292561" y="113065"/>
                  </a:lnTo>
                  <a:lnTo>
                    <a:pt x="1303064" y="153087"/>
                  </a:lnTo>
                  <a:lnTo>
                    <a:pt x="1340909" y="200448"/>
                  </a:lnTo>
                  <a:lnTo>
                    <a:pt x="1368084" y="219792"/>
                  </a:lnTo>
                  <a:lnTo>
                    <a:pt x="1419933" y="242138"/>
                  </a:lnTo>
                  <a:lnTo>
                    <a:pt x="1431603" y="249643"/>
                  </a:lnTo>
                  <a:lnTo>
                    <a:pt x="1438106" y="261316"/>
                  </a:lnTo>
                  <a:lnTo>
                    <a:pt x="1443441" y="294502"/>
                  </a:lnTo>
                  <a:lnTo>
                    <a:pt x="1431603" y="341528"/>
                  </a:lnTo>
                  <a:lnTo>
                    <a:pt x="1432771" y="360706"/>
                  </a:lnTo>
                  <a:lnTo>
                    <a:pt x="1439106" y="415070"/>
                  </a:lnTo>
                  <a:lnTo>
                    <a:pt x="1454110" y="482109"/>
                  </a:lnTo>
                  <a:lnTo>
                    <a:pt x="1485120" y="536306"/>
                  </a:lnTo>
                  <a:lnTo>
                    <a:pt x="1528800" y="597341"/>
                  </a:lnTo>
                  <a:lnTo>
                    <a:pt x="1528800" y="597341"/>
                  </a:lnTo>
                  <a:lnTo>
                    <a:pt x="1466781" y="610349"/>
                  </a:lnTo>
                  <a:lnTo>
                    <a:pt x="1440273" y="626024"/>
                  </a:lnTo>
                  <a:lnTo>
                    <a:pt x="1418599" y="691728"/>
                  </a:lnTo>
                  <a:lnTo>
                    <a:pt x="1366584" y="749095"/>
                  </a:lnTo>
                  <a:lnTo>
                    <a:pt x="1338075" y="846817"/>
                  </a:lnTo>
                  <a:lnTo>
                    <a:pt x="1319903" y="884339"/>
                  </a:lnTo>
                  <a:lnTo>
                    <a:pt x="1316735" y="908519"/>
                  </a:lnTo>
                  <a:lnTo>
                    <a:pt x="1323237" y="928530"/>
                  </a:lnTo>
                  <a:lnTo>
                    <a:pt x="1351746" y="967720"/>
                  </a:lnTo>
                  <a:lnTo>
                    <a:pt x="1353080" y="1026086"/>
                  </a:lnTo>
                  <a:lnTo>
                    <a:pt x="1359248" y="1040428"/>
                  </a:lnTo>
                  <a:lnTo>
                    <a:pt x="1372919" y="1052268"/>
                  </a:lnTo>
                  <a:lnTo>
                    <a:pt x="1406096" y="1068777"/>
                  </a:lnTo>
                  <a:lnTo>
                    <a:pt x="1426602" y="1089289"/>
                  </a:lnTo>
                  <a:lnTo>
                    <a:pt x="1455611" y="1153492"/>
                  </a:lnTo>
                  <a:lnTo>
                    <a:pt x="1503625" y="1207023"/>
                  </a:lnTo>
                  <a:lnTo>
                    <a:pt x="1882408" y="1124809"/>
                  </a:lnTo>
                  <a:lnTo>
                    <a:pt x="1920919" y="1114137"/>
                  </a:lnTo>
                  <a:lnTo>
                    <a:pt x="1938258" y="1103964"/>
                  </a:lnTo>
                  <a:lnTo>
                    <a:pt x="1938258" y="1103964"/>
                  </a:lnTo>
                  <a:lnTo>
                    <a:pt x="1946094" y="1125310"/>
                  </a:lnTo>
                  <a:lnTo>
                    <a:pt x="1972435" y="1150824"/>
                  </a:lnTo>
                  <a:lnTo>
                    <a:pt x="1993108" y="1196684"/>
                  </a:lnTo>
                  <a:lnTo>
                    <a:pt x="2008446" y="1212193"/>
                  </a:lnTo>
                  <a:lnTo>
                    <a:pt x="2045624" y="1223199"/>
                  </a:lnTo>
                  <a:lnTo>
                    <a:pt x="2057294" y="1232871"/>
                  </a:lnTo>
                  <a:lnTo>
                    <a:pt x="2102308" y="1309748"/>
                  </a:lnTo>
                  <a:lnTo>
                    <a:pt x="2146655" y="1363612"/>
                  </a:lnTo>
                  <a:lnTo>
                    <a:pt x="2167995" y="1423813"/>
                  </a:lnTo>
                  <a:lnTo>
                    <a:pt x="2163493" y="1456499"/>
                  </a:lnTo>
                  <a:lnTo>
                    <a:pt x="2159325" y="1466171"/>
                  </a:lnTo>
                  <a:lnTo>
                    <a:pt x="2097473" y="1525538"/>
                  </a:lnTo>
                  <a:lnTo>
                    <a:pt x="2095640" y="1539546"/>
                  </a:lnTo>
                  <a:lnTo>
                    <a:pt x="2109477" y="1551553"/>
                  </a:lnTo>
                  <a:lnTo>
                    <a:pt x="2141153" y="1557056"/>
                  </a:lnTo>
                  <a:lnTo>
                    <a:pt x="2146321" y="1563393"/>
                  </a:lnTo>
                  <a:lnTo>
                    <a:pt x="2124982" y="1601915"/>
                  </a:lnTo>
                  <a:lnTo>
                    <a:pt x="2129817" y="1616757"/>
                  </a:lnTo>
                  <a:lnTo>
                    <a:pt x="2173997" y="1622093"/>
                  </a:lnTo>
                  <a:lnTo>
                    <a:pt x="2192336" y="1630598"/>
                  </a:lnTo>
                  <a:lnTo>
                    <a:pt x="2215176" y="1655279"/>
                  </a:lnTo>
                  <a:lnTo>
                    <a:pt x="2233348" y="1687964"/>
                  </a:lnTo>
                  <a:lnTo>
                    <a:pt x="2233348" y="1687964"/>
                  </a:lnTo>
                  <a:lnTo>
                    <a:pt x="2222678" y="1701305"/>
                  </a:lnTo>
                  <a:lnTo>
                    <a:pt x="2215510" y="1723651"/>
                  </a:lnTo>
                  <a:lnTo>
                    <a:pt x="2222178" y="1735992"/>
                  </a:lnTo>
                  <a:lnTo>
                    <a:pt x="2242184" y="1754836"/>
                  </a:lnTo>
                  <a:lnTo>
                    <a:pt x="2241351" y="1769678"/>
                  </a:lnTo>
                  <a:lnTo>
                    <a:pt x="2212508" y="1789689"/>
                  </a:lnTo>
                  <a:lnTo>
                    <a:pt x="2156325" y="1806366"/>
                  </a:lnTo>
                  <a:lnTo>
                    <a:pt x="2114812" y="1837550"/>
                  </a:lnTo>
                  <a:lnTo>
                    <a:pt x="2002778" y="1872070"/>
                  </a:lnTo>
                  <a:lnTo>
                    <a:pt x="1995109" y="1892081"/>
                  </a:lnTo>
                  <a:lnTo>
                    <a:pt x="2006446" y="1922098"/>
                  </a:lnTo>
                  <a:lnTo>
                    <a:pt x="1981938" y="1944444"/>
                  </a:lnTo>
                  <a:lnTo>
                    <a:pt x="1920086" y="1959453"/>
                  </a:lnTo>
                  <a:lnTo>
                    <a:pt x="1850231" y="1990804"/>
                  </a:lnTo>
                  <a:lnTo>
                    <a:pt x="1753535" y="1998308"/>
                  </a:lnTo>
                  <a:lnTo>
                    <a:pt x="1718691" y="2008981"/>
                  </a:lnTo>
                  <a:lnTo>
                    <a:pt x="1718691" y="2008981"/>
                  </a:lnTo>
                  <a:lnTo>
                    <a:pt x="1693850" y="1959620"/>
                  </a:lnTo>
                  <a:lnTo>
                    <a:pt x="1679012" y="1900252"/>
                  </a:lnTo>
                  <a:lnTo>
                    <a:pt x="1660173" y="1868234"/>
                  </a:lnTo>
                  <a:lnTo>
                    <a:pt x="1588985" y="1781518"/>
                  </a:lnTo>
                  <a:lnTo>
                    <a:pt x="1564977" y="1742495"/>
                  </a:lnTo>
                  <a:lnTo>
                    <a:pt x="1553641" y="1691967"/>
                  </a:lnTo>
                  <a:lnTo>
                    <a:pt x="1558809" y="1606418"/>
                  </a:lnTo>
                  <a:lnTo>
                    <a:pt x="1553474" y="1570231"/>
                  </a:lnTo>
                  <a:lnTo>
                    <a:pt x="1539970" y="1568063"/>
                  </a:lnTo>
                  <a:lnTo>
                    <a:pt x="1501625" y="1579236"/>
                  </a:lnTo>
                  <a:lnTo>
                    <a:pt x="1400594" y="1622760"/>
                  </a:lnTo>
                  <a:lnTo>
                    <a:pt x="1343577" y="1576234"/>
                  </a:lnTo>
                  <a:lnTo>
                    <a:pt x="1324237" y="1566728"/>
                  </a:lnTo>
                  <a:lnTo>
                    <a:pt x="1300397" y="1565895"/>
                  </a:lnTo>
                  <a:lnTo>
                    <a:pt x="1259551" y="1573065"/>
                  </a:lnTo>
                  <a:lnTo>
                    <a:pt x="1227875" y="1586073"/>
                  </a:lnTo>
                  <a:lnTo>
                    <a:pt x="1187529" y="1611087"/>
                  </a:lnTo>
                  <a:lnTo>
                    <a:pt x="1148017" y="1668453"/>
                  </a:lnTo>
                  <a:lnTo>
                    <a:pt x="1080330" y="1727654"/>
                  </a:lnTo>
                  <a:lnTo>
                    <a:pt x="1065492" y="1751834"/>
                  </a:lnTo>
                  <a:lnTo>
                    <a:pt x="1051488" y="1821541"/>
                  </a:lnTo>
                  <a:lnTo>
                    <a:pt x="1045152" y="1832547"/>
                  </a:lnTo>
                  <a:lnTo>
                    <a:pt x="1035649" y="1837050"/>
                  </a:lnTo>
                  <a:lnTo>
                    <a:pt x="1006974" y="1829045"/>
                  </a:lnTo>
                  <a:lnTo>
                    <a:pt x="995637" y="1830713"/>
                  </a:lnTo>
                  <a:lnTo>
                    <a:pt x="986301" y="1837216"/>
                  </a:lnTo>
                  <a:lnTo>
                    <a:pt x="972797" y="1861063"/>
                  </a:lnTo>
                  <a:lnTo>
                    <a:pt x="971130" y="1876739"/>
                  </a:lnTo>
                  <a:lnTo>
                    <a:pt x="989469" y="1952949"/>
                  </a:lnTo>
                  <a:lnTo>
                    <a:pt x="1003473" y="1966790"/>
                  </a:lnTo>
                  <a:lnTo>
                    <a:pt x="1056823" y="1990971"/>
                  </a:lnTo>
                  <a:lnTo>
                    <a:pt x="1070493" y="2015318"/>
                  </a:lnTo>
                  <a:lnTo>
                    <a:pt x="1072160" y="2040333"/>
                  </a:lnTo>
                  <a:lnTo>
                    <a:pt x="1049153" y="2094697"/>
                  </a:lnTo>
                  <a:lnTo>
                    <a:pt x="1004973" y="2139389"/>
                  </a:lnTo>
                  <a:lnTo>
                    <a:pt x="934618" y="2171074"/>
                  </a:lnTo>
                  <a:lnTo>
                    <a:pt x="891105" y="2185082"/>
                  </a:lnTo>
                  <a:lnTo>
                    <a:pt x="782405" y="2198256"/>
                  </a:lnTo>
                  <a:lnTo>
                    <a:pt x="782405" y="2198256"/>
                  </a:lnTo>
                  <a:lnTo>
                    <a:pt x="775237" y="2188751"/>
                  </a:lnTo>
                  <a:lnTo>
                    <a:pt x="717219" y="2158066"/>
                  </a:lnTo>
                  <a:lnTo>
                    <a:pt x="699880" y="2142891"/>
                  </a:lnTo>
                  <a:lnTo>
                    <a:pt x="688210" y="2113374"/>
                  </a:lnTo>
                  <a:lnTo>
                    <a:pt x="685709" y="2069516"/>
                  </a:lnTo>
                  <a:lnTo>
                    <a:pt x="661869" y="2040499"/>
                  </a:lnTo>
                  <a:lnTo>
                    <a:pt x="555503" y="1999976"/>
                  </a:lnTo>
                  <a:lnTo>
                    <a:pt x="537331" y="1983133"/>
                  </a:lnTo>
                  <a:lnTo>
                    <a:pt x="505488" y="1929269"/>
                  </a:lnTo>
                  <a:lnTo>
                    <a:pt x="466309" y="1883910"/>
                  </a:lnTo>
                  <a:lnTo>
                    <a:pt x="439634" y="1810701"/>
                  </a:lnTo>
                  <a:lnTo>
                    <a:pt x="429131" y="1797193"/>
                  </a:lnTo>
                  <a:lnTo>
                    <a:pt x="427964" y="1768844"/>
                  </a:lnTo>
                  <a:lnTo>
                    <a:pt x="392119" y="1733657"/>
                  </a:lnTo>
                  <a:lnTo>
                    <a:pt x="383284" y="1699638"/>
                  </a:lnTo>
                  <a:lnTo>
                    <a:pt x="374448" y="1685130"/>
                  </a:lnTo>
                  <a:lnTo>
                    <a:pt x="361110" y="1680460"/>
                  </a:lnTo>
                  <a:lnTo>
                    <a:pt x="345772" y="1683462"/>
                  </a:lnTo>
                  <a:lnTo>
                    <a:pt x="287921" y="1717981"/>
                  </a:lnTo>
                  <a:lnTo>
                    <a:pt x="241240" y="1724819"/>
                  </a:lnTo>
                  <a:lnTo>
                    <a:pt x="179388" y="1703473"/>
                  </a:lnTo>
                  <a:lnTo>
                    <a:pt x="133874" y="1703473"/>
                  </a:lnTo>
                  <a:lnTo>
                    <a:pt x="92195" y="1690132"/>
                  </a:lnTo>
                  <a:lnTo>
                    <a:pt x="43680" y="1654278"/>
                  </a:lnTo>
                  <a:lnTo>
                    <a:pt x="37845" y="1636768"/>
                  </a:lnTo>
                  <a:lnTo>
                    <a:pt x="37845" y="1636768"/>
                  </a:lnTo>
                  <a:lnTo>
                    <a:pt x="59518" y="1549886"/>
                  </a:lnTo>
                  <a:lnTo>
                    <a:pt x="57851" y="1530541"/>
                  </a:lnTo>
                  <a:lnTo>
                    <a:pt x="40679" y="1485849"/>
                  </a:lnTo>
                  <a:lnTo>
                    <a:pt x="40846" y="1453831"/>
                  </a:lnTo>
                  <a:lnTo>
                    <a:pt x="58351" y="1425981"/>
                  </a:lnTo>
                  <a:lnTo>
                    <a:pt x="113868" y="1406137"/>
                  </a:lnTo>
                  <a:lnTo>
                    <a:pt x="118203" y="1393129"/>
                  </a:lnTo>
                  <a:lnTo>
                    <a:pt x="118703" y="1360944"/>
                  </a:lnTo>
                  <a:lnTo>
                    <a:pt x="111034" y="1340432"/>
                  </a:lnTo>
                  <a:lnTo>
                    <a:pt x="97030" y="1327092"/>
                  </a:lnTo>
                  <a:lnTo>
                    <a:pt x="100531" y="1314418"/>
                  </a:lnTo>
                  <a:lnTo>
                    <a:pt x="92695" y="1306913"/>
                  </a:lnTo>
                  <a:lnTo>
                    <a:pt x="87360" y="1285401"/>
                  </a:lnTo>
                  <a:lnTo>
                    <a:pt x="93695" y="1233038"/>
                  </a:lnTo>
                  <a:lnTo>
                    <a:pt x="109367" y="1212193"/>
                  </a:lnTo>
                  <a:lnTo>
                    <a:pt x="147378" y="1192348"/>
                  </a:lnTo>
                  <a:lnTo>
                    <a:pt x="155881" y="1147656"/>
                  </a:lnTo>
                  <a:lnTo>
                    <a:pt x="186557" y="1133981"/>
                  </a:lnTo>
                  <a:lnTo>
                    <a:pt x="206063" y="1110634"/>
                  </a:lnTo>
                  <a:lnTo>
                    <a:pt x="210064" y="1099295"/>
                  </a:lnTo>
                  <a:lnTo>
                    <a:pt x="211064" y="1042429"/>
                  </a:lnTo>
                  <a:lnTo>
                    <a:pt x="203562" y="1005741"/>
                  </a:lnTo>
                  <a:lnTo>
                    <a:pt x="194226" y="995402"/>
                  </a:lnTo>
                  <a:lnTo>
                    <a:pt x="179888" y="985897"/>
                  </a:lnTo>
                  <a:lnTo>
                    <a:pt x="144544" y="977558"/>
                  </a:lnTo>
                  <a:lnTo>
                    <a:pt x="84526" y="932699"/>
                  </a:lnTo>
                  <a:lnTo>
                    <a:pt x="58185" y="905184"/>
                  </a:lnTo>
                  <a:lnTo>
                    <a:pt x="15005" y="850152"/>
                  </a:lnTo>
                  <a:lnTo>
                    <a:pt x="0" y="798957"/>
                  </a:lnTo>
                  <a:lnTo>
                    <a:pt x="0" y="798957"/>
                  </a:lnTo>
                  <a:lnTo>
                    <a:pt x="11337" y="781947"/>
                  </a:lnTo>
                  <a:lnTo>
                    <a:pt x="13171" y="754931"/>
                  </a:lnTo>
                  <a:lnTo>
                    <a:pt x="20173" y="736421"/>
                  </a:lnTo>
                  <a:lnTo>
                    <a:pt x="186223" y="620021"/>
                  </a:lnTo>
                  <a:lnTo>
                    <a:pt x="212398" y="613350"/>
                  </a:lnTo>
                  <a:lnTo>
                    <a:pt x="225236" y="602844"/>
                  </a:lnTo>
                  <a:lnTo>
                    <a:pt x="217900" y="585168"/>
                  </a:lnTo>
                  <a:lnTo>
                    <a:pt x="188057" y="569158"/>
                  </a:lnTo>
                  <a:lnTo>
                    <a:pt x="180722" y="539642"/>
                  </a:lnTo>
                  <a:lnTo>
                    <a:pt x="189225" y="517462"/>
                  </a:lnTo>
                  <a:lnTo>
                    <a:pt x="210398" y="502787"/>
                  </a:lnTo>
                  <a:lnTo>
                    <a:pt x="216066" y="492281"/>
                  </a:lnTo>
                  <a:lnTo>
                    <a:pt x="237239" y="434582"/>
                  </a:lnTo>
                  <a:lnTo>
                    <a:pt x="240073" y="416238"/>
                  </a:lnTo>
                  <a:lnTo>
                    <a:pt x="234238" y="367543"/>
                  </a:lnTo>
                  <a:lnTo>
                    <a:pt x="245575" y="342529"/>
                  </a:lnTo>
                  <a:lnTo>
                    <a:pt x="232404" y="317682"/>
                  </a:lnTo>
                  <a:lnTo>
                    <a:pt x="246742" y="312512"/>
                  </a:lnTo>
                  <a:lnTo>
                    <a:pt x="274250" y="314846"/>
                  </a:lnTo>
                  <a:lnTo>
                    <a:pt x="289755" y="306342"/>
                  </a:lnTo>
                  <a:lnTo>
                    <a:pt x="325099" y="307342"/>
                  </a:lnTo>
                  <a:lnTo>
                    <a:pt x="331601" y="297503"/>
                  </a:lnTo>
                  <a:lnTo>
                    <a:pt x="329767" y="288165"/>
                  </a:lnTo>
                  <a:lnTo>
                    <a:pt x="322265" y="282161"/>
                  </a:lnTo>
                  <a:lnTo>
                    <a:pt x="233905" y="266986"/>
                  </a:lnTo>
                  <a:lnTo>
                    <a:pt x="214566" y="229298"/>
                  </a:lnTo>
                  <a:lnTo>
                    <a:pt x="214566" y="229298"/>
                  </a:lnTo>
                  <a:lnTo>
                    <a:pt x="233071" y="230632"/>
                  </a:lnTo>
                  <a:lnTo>
                    <a:pt x="276584" y="217457"/>
                  </a:lnTo>
                  <a:lnTo>
                    <a:pt x="313096" y="217958"/>
                  </a:lnTo>
                  <a:lnTo>
                    <a:pt x="341938" y="212288"/>
                  </a:lnTo>
                  <a:lnTo>
                    <a:pt x="360443" y="195612"/>
                  </a:lnTo>
                  <a:lnTo>
                    <a:pt x="371447" y="167762"/>
                  </a:lnTo>
                  <a:lnTo>
                    <a:pt x="390119" y="161259"/>
                  </a:lnTo>
                  <a:lnTo>
                    <a:pt x="413793" y="1650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8" name="Serbest Form 127">
              <a:extLst>
                <a:ext uri="{FF2B5EF4-FFF2-40B4-BE49-F238E27FC236}">
                  <a16:creationId xmlns:a16="http://schemas.microsoft.com/office/drawing/2014/main" id="{DB5387CD-0F97-F870-C432-5DE431803E8F}"/>
                </a:ext>
              </a:extLst>
            </p:cNvPr>
            <p:cNvSpPr/>
            <p:nvPr/>
          </p:nvSpPr>
          <p:spPr>
            <a:xfrm>
              <a:off x="4576686" y="4702451"/>
              <a:ext cx="1261551" cy="984228"/>
            </a:xfrm>
            <a:custGeom>
              <a:avLst/>
              <a:gdLst>
                <a:gd name="csX0" fmla="*/ 255578 w 1261551"/>
                <a:gd name="csY0" fmla="*/ 273323 h 984228"/>
                <a:gd name="csX1" fmla="*/ 307261 w 1261551"/>
                <a:gd name="csY1" fmla="*/ 271322 h 984228"/>
                <a:gd name="csX2" fmla="*/ 374114 w 1261551"/>
                <a:gd name="csY2" fmla="*/ 283829 h 984228"/>
                <a:gd name="csX3" fmla="*/ 395954 w 1261551"/>
                <a:gd name="csY3" fmla="*/ 277158 h 984228"/>
                <a:gd name="csX4" fmla="*/ 412793 w 1261551"/>
                <a:gd name="csY4" fmla="*/ 246307 h 984228"/>
                <a:gd name="csX5" fmla="*/ 460974 w 1261551"/>
                <a:gd name="csY5" fmla="*/ 210620 h 984228"/>
                <a:gd name="csX6" fmla="*/ 473811 w 1261551"/>
                <a:gd name="csY6" fmla="*/ 168430 h 984228"/>
                <a:gd name="csX7" fmla="*/ 546333 w 1261551"/>
                <a:gd name="csY7" fmla="*/ 103726 h 984228"/>
                <a:gd name="csX8" fmla="*/ 557503 w 1261551"/>
                <a:gd name="csY8" fmla="*/ 75043 h 984228"/>
                <a:gd name="csX9" fmla="*/ 559171 w 1261551"/>
                <a:gd name="csY9" fmla="*/ 25515 h 984228"/>
                <a:gd name="csX10" fmla="*/ 563839 w 1261551"/>
                <a:gd name="csY10" fmla="*/ 8505 h 984228"/>
                <a:gd name="csX11" fmla="*/ 572008 w 1261551"/>
                <a:gd name="csY11" fmla="*/ 0 h 984228"/>
                <a:gd name="csX12" fmla="*/ 632860 w 1261551"/>
                <a:gd name="csY12" fmla="*/ 21346 h 984228"/>
                <a:gd name="csX13" fmla="*/ 662035 w 1261551"/>
                <a:gd name="csY13" fmla="*/ 47527 h 984228"/>
                <a:gd name="csX14" fmla="*/ 678040 w 1261551"/>
                <a:gd name="csY14" fmla="*/ 48694 h 984228"/>
                <a:gd name="csX15" fmla="*/ 731390 w 1261551"/>
                <a:gd name="csY15" fmla="*/ 38022 h 984228"/>
                <a:gd name="csX16" fmla="*/ 747228 w 1261551"/>
                <a:gd name="csY16" fmla="*/ 42358 h 984228"/>
                <a:gd name="csX17" fmla="*/ 747228 w 1261551"/>
                <a:gd name="csY17" fmla="*/ 42358 h 984228"/>
                <a:gd name="csX18" fmla="*/ 766567 w 1261551"/>
                <a:gd name="csY18" fmla="*/ 82214 h 984228"/>
                <a:gd name="csX19" fmla="*/ 775570 w 1261551"/>
                <a:gd name="csY19" fmla="*/ 136745 h 984228"/>
                <a:gd name="csX20" fmla="*/ 786073 w 1261551"/>
                <a:gd name="csY20" fmla="*/ 148251 h 984228"/>
                <a:gd name="csX21" fmla="*/ 813915 w 1261551"/>
                <a:gd name="csY21" fmla="*/ 159591 h 984228"/>
                <a:gd name="csX22" fmla="*/ 833421 w 1261551"/>
                <a:gd name="csY22" fmla="*/ 186273 h 984228"/>
                <a:gd name="csX23" fmla="*/ 859262 w 1261551"/>
                <a:gd name="csY23" fmla="*/ 199281 h 984228"/>
                <a:gd name="csX24" fmla="*/ 960626 w 1261551"/>
                <a:gd name="csY24" fmla="*/ 203450 h 984228"/>
                <a:gd name="csX25" fmla="*/ 960626 w 1261551"/>
                <a:gd name="csY25" fmla="*/ 203450 h 984228"/>
                <a:gd name="csX26" fmla="*/ 1000639 w 1261551"/>
                <a:gd name="csY26" fmla="*/ 213122 h 984228"/>
                <a:gd name="csX27" fmla="*/ 1046653 w 1261551"/>
                <a:gd name="csY27" fmla="*/ 194778 h 984228"/>
                <a:gd name="csX28" fmla="*/ 1075161 w 1261551"/>
                <a:gd name="csY28" fmla="*/ 195945 h 984228"/>
                <a:gd name="csX29" fmla="*/ 1085998 w 1261551"/>
                <a:gd name="csY29" fmla="*/ 209286 h 984228"/>
                <a:gd name="csX30" fmla="*/ 1083998 w 1261551"/>
                <a:gd name="csY30" fmla="*/ 214789 h 984228"/>
                <a:gd name="csX31" fmla="*/ 1063825 w 1261551"/>
                <a:gd name="csY31" fmla="*/ 222294 h 984228"/>
                <a:gd name="csX32" fmla="*/ 1064825 w 1261551"/>
                <a:gd name="csY32" fmla="*/ 235134 h 984228"/>
                <a:gd name="csX33" fmla="*/ 1089999 w 1261551"/>
                <a:gd name="csY33" fmla="*/ 248308 h 984228"/>
                <a:gd name="csX34" fmla="*/ 1092166 w 1261551"/>
                <a:gd name="csY34" fmla="*/ 257147 h 984228"/>
                <a:gd name="csX35" fmla="*/ 1112339 w 1261551"/>
                <a:gd name="csY35" fmla="*/ 279660 h 984228"/>
                <a:gd name="csX36" fmla="*/ 1164522 w 1261551"/>
                <a:gd name="csY36" fmla="*/ 298004 h 984228"/>
                <a:gd name="csX37" fmla="*/ 1188696 w 1261551"/>
                <a:gd name="csY37" fmla="*/ 320350 h 984228"/>
                <a:gd name="csX38" fmla="*/ 1197365 w 1261551"/>
                <a:gd name="csY38" fmla="*/ 340194 h 984228"/>
                <a:gd name="csX39" fmla="*/ 1203534 w 1261551"/>
                <a:gd name="csY39" fmla="*/ 392891 h 984228"/>
                <a:gd name="csX40" fmla="*/ 1187696 w 1261551"/>
                <a:gd name="csY40" fmla="*/ 412569 h 984228"/>
                <a:gd name="csX41" fmla="*/ 1184695 w 1261551"/>
                <a:gd name="csY41" fmla="*/ 424076 h 984228"/>
                <a:gd name="csX42" fmla="*/ 1197032 w 1261551"/>
                <a:gd name="csY42" fmla="*/ 484777 h 984228"/>
                <a:gd name="csX43" fmla="*/ 1182528 w 1261551"/>
                <a:gd name="csY43" fmla="*/ 499452 h 984228"/>
                <a:gd name="csX44" fmla="*/ 1181694 w 1261551"/>
                <a:gd name="csY44" fmla="*/ 518630 h 984228"/>
                <a:gd name="csX45" fmla="*/ 1194031 w 1261551"/>
                <a:gd name="csY45" fmla="*/ 532971 h 984228"/>
                <a:gd name="csX46" fmla="*/ 1211870 w 1261551"/>
                <a:gd name="csY46" fmla="*/ 540309 h 984228"/>
                <a:gd name="csX47" fmla="*/ 1216538 w 1261551"/>
                <a:gd name="csY47" fmla="*/ 546979 h 984228"/>
                <a:gd name="csX48" fmla="*/ 1220706 w 1261551"/>
                <a:gd name="csY48" fmla="*/ 559820 h 984228"/>
                <a:gd name="csX49" fmla="*/ 1215538 w 1261551"/>
                <a:gd name="csY49" fmla="*/ 579998 h 984228"/>
                <a:gd name="csX50" fmla="*/ 1220539 w 1261551"/>
                <a:gd name="csY50" fmla="*/ 595840 h 984228"/>
                <a:gd name="csX51" fmla="*/ 1243379 w 1261551"/>
                <a:gd name="csY51" fmla="*/ 607014 h 984228"/>
                <a:gd name="csX52" fmla="*/ 1261552 w 1261551"/>
                <a:gd name="csY52" fmla="*/ 602011 h 984228"/>
                <a:gd name="csX53" fmla="*/ 1261552 w 1261551"/>
                <a:gd name="csY53" fmla="*/ 602011 h 984228"/>
                <a:gd name="csX54" fmla="*/ 1252215 w 1261551"/>
                <a:gd name="csY54" fmla="*/ 631528 h 984228"/>
                <a:gd name="csX55" fmla="*/ 1232876 w 1261551"/>
                <a:gd name="csY55" fmla="*/ 657709 h 984228"/>
                <a:gd name="csX56" fmla="*/ 1220872 w 1261551"/>
                <a:gd name="csY56" fmla="*/ 661378 h 984228"/>
                <a:gd name="csX57" fmla="*/ 1187362 w 1261551"/>
                <a:gd name="csY57" fmla="*/ 659710 h 984228"/>
                <a:gd name="csX58" fmla="*/ 1155519 w 1261551"/>
                <a:gd name="csY58" fmla="*/ 675052 h 984228"/>
                <a:gd name="csX59" fmla="*/ 1131512 w 1261551"/>
                <a:gd name="csY59" fmla="*/ 696231 h 984228"/>
                <a:gd name="csX60" fmla="*/ 1128011 w 1261551"/>
                <a:gd name="csY60" fmla="*/ 716743 h 984228"/>
                <a:gd name="csX61" fmla="*/ 1134680 w 1261551"/>
                <a:gd name="csY61" fmla="*/ 748261 h 984228"/>
                <a:gd name="csX62" fmla="*/ 1129845 w 1261551"/>
                <a:gd name="csY62" fmla="*/ 768439 h 984228"/>
                <a:gd name="csX63" fmla="*/ 1139514 w 1261551"/>
                <a:gd name="csY63" fmla="*/ 815466 h 984228"/>
                <a:gd name="csX64" fmla="*/ 1112673 w 1261551"/>
                <a:gd name="csY64" fmla="*/ 847151 h 984228"/>
                <a:gd name="csX65" fmla="*/ 1098502 w 1261551"/>
                <a:gd name="csY65" fmla="*/ 880670 h 984228"/>
                <a:gd name="csX66" fmla="*/ 1050987 w 1261551"/>
                <a:gd name="csY66" fmla="*/ 900348 h 984228"/>
                <a:gd name="csX67" fmla="*/ 1024813 w 1261551"/>
                <a:gd name="csY67" fmla="*/ 941038 h 984228"/>
                <a:gd name="csX68" fmla="*/ 1007141 w 1261551"/>
                <a:gd name="csY68" fmla="*/ 958714 h 984228"/>
                <a:gd name="csX69" fmla="*/ 988635 w 1261551"/>
                <a:gd name="csY69" fmla="*/ 968053 h 984228"/>
                <a:gd name="csX70" fmla="*/ 972463 w 1261551"/>
                <a:gd name="csY70" fmla="*/ 968553 h 984228"/>
                <a:gd name="csX71" fmla="*/ 972463 w 1261551"/>
                <a:gd name="csY71" fmla="*/ 968553 h 984228"/>
                <a:gd name="csX72" fmla="*/ 941120 w 1261551"/>
                <a:gd name="csY72" fmla="*/ 960549 h 984228"/>
                <a:gd name="csX73" fmla="*/ 932118 w 1261551"/>
                <a:gd name="csY73" fmla="*/ 953711 h 984228"/>
                <a:gd name="csX74" fmla="*/ 915446 w 1261551"/>
                <a:gd name="csY74" fmla="*/ 904016 h 984228"/>
                <a:gd name="csX75" fmla="*/ 900775 w 1261551"/>
                <a:gd name="csY75" fmla="*/ 889675 h 984228"/>
                <a:gd name="csX76" fmla="*/ 744561 w 1261551"/>
                <a:gd name="csY76" fmla="*/ 870664 h 984228"/>
                <a:gd name="csX77" fmla="*/ 674372 w 1261551"/>
                <a:gd name="csY77" fmla="*/ 877835 h 984228"/>
                <a:gd name="csX78" fmla="*/ 531329 w 1261551"/>
                <a:gd name="csY78" fmla="*/ 926529 h 984228"/>
                <a:gd name="csX79" fmla="*/ 511990 w 1261551"/>
                <a:gd name="csY79" fmla="*/ 941872 h 984228"/>
                <a:gd name="csX80" fmla="*/ 494651 w 1261551"/>
                <a:gd name="csY80" fmla="*/ 968053 h 984228"/>
                <a:gd name="csX81" fmla="*/ 471144 w 1261551"/>
                <a:gd name="csY81" fmla="*/ 984062 h 984228"/>
                <a:gd name="csX82" fmla="*/ 444469 w 1261551"/>
                <a:gd name="csY82" fmla="*/ 984229 h 984228"/>
                <a:gd name="csX83" fmla="*/ 430465 w 1261551"/>
                <a:gd name="csY83" fmla="*/ 968387 h 984228"/>
                <a:gd name="csX84" fmla="*/ 401289 w 1261551"/>
                <a:gd name="csY84" fmla="*/ 959215 h 984228"/>
                <a:gd name="csX85" fmla="*/ 319097 w 1261551"/>
                <a:gd name="csY85" fmla="*/ 968220 h 984228"/>
                <a:gd name="csX86" fmla="*/ 319097 w 1261551"/>
                <a:gd name="csY86" fmla="*/ 968220 h 984228"/>
                <a:gd name="csX87" fmla="*/ 262914 w 1261551"/>
                <a:gd name="csY87" fmla="*/ 930532 h 984228"/>
                <a:gd name="csX88" fmla="*/ 241740 w 1261551"/>
                <a:gd name="csY88" fmla="*/ 910520 h 984228"/>
                <a:gd name="csX89" fmla="*/ 232904 w 1261551"/>
                <a:gd name="csY89" fmla="*/ 875834 h 984228"/>
                <a:gd name="csX90" fmla="*/ 216233 w 1261551"/>
                <a:gd name="csY90" fmla="*/ 845816 h 984228"/>
                <a:gd name="csX91" fmla="*/ 236572 w 1261551"/>
                <a:gd name="csY91" fmla="*/ 818468 h 984228"/>
                <a:gd name="csX92" fmla="*/ 238740 w 1261551"/>
                <a:gd name="csY92" fmla="*/ 794954 h 984228"/>
                <a:gd name="csX93" fmla="*/ 234738 w 1261551"/>
                <a:gd name="csY93" fmla="*/ 780279 h 984228"/>
                <a:gd name="csX94" fmla="*/ 218233 w 1261551"/>
                <a:gd name="csY94" fmla="*/ 768439 h 984228"/>
                <a:gd name="csX95" fmla="*/ 147378 w 1261551"/>
                <a:gd name="csY95" fmla="*/ 767939 h 984228"/>
                <a:gd name="csX96" fmla="*/ 91195 w 1261551"/>
                <a:gd name="csY96" fmla="*/ 753764 h 984228"/>
                <a:gd name="csX97" fmla="*/ 68688 w 1261551"/>
                <a:gd name="csY97" fmla="*/ 739423 h 984228"/>
                <a:gd name="csX98" fmla="*/ 54683 w 1261551"/>
                <a:gd name="csY98" fmla="*/ 723413 h 984228"/>
                <a:gd name="csX99" fmla="*/ 29009 w 1261551"/>
                <a:gd name="csY99" fmla="*/ 667548 h 984228"/>
                <a:gd name="csX100" fmla="*/ 29009 w 1261551"/>
                <a:gd name="csY100" fmla="*/ 667548 h 984228"/>
                <a:gd name="csX101" fmla="*/ 23174 w 1261551"/>
                <a:gd name="csY101" fmla="*/ 663879 h 984228"/>
                <a:gd name="csX102" fmla="*/ 18006 w 1261551"/>
                <a:gd name="csY102" fmla="*/ 639032 h 984228"/>
                <a:gd name="csX103" fmla="*/ 0 w 1261551"/>
                <a:gd name="csY103" fmla="*/ 609181 h 984228"/>
                <a:gd name="csX104" fmla="*/ 2334 w 1261551"/>
                <a:gd name="csY104" fmla="*/ 600343 h 984228"/>
                <a:gd name="csX105" fmla="*/ 25174 w 1261551"/>
                <a:gd name="csY105" fmla="*/ 591838 h 984228"/>
                <a:gd name="csX106" fmla="*/ 95696 w 1261551"/>
                <a:gd name="csY106" fmla="*/ 592005 h 984228"/>
                <a:gd name="csX107" fmla="*/ 123538 w 1261551"/>
                <a:gd name="csY107" fmla="*/ 577997 h 984228"/>
                <a:gd name="csX108" fmla="*/ 136208 w 1261551"/>
                <a:gd name="csY108" fmla="*/ 564989 h 984228"/>
                <a:gd name="csX109" fmla="*/ 144711 w 1261551"/>
                <a:gd name="csY109" fmla="*/ 543978 h 984228"/>
                <a:gd name="csX110" fmla="*/ 168551 w 1261551"/>
                <a:gd name="csY110" fmla="*/ 527968 h 984228"/>
                <a:gd name="csX111" fmla="*/ 188557 w 1261551"/>
                <a:gd name="csY111" fmla="*/ 495950 h 984228"/>
                <a:gd name="csX112" fmla="*/ 210564 w 1261551"/>
                <a:gd name="csY112" fmla="*/ 479607 h 984228"/>
                <a:gd name="csX113" fmla="*/ 225902 w 1261551"/>
                <a:gd name="csY113" fmla="*/ 460597 h 984228"/>
                <a:gd name="csX114" fmla="*/ 227236 w 1261551"/>
                <a:gd name="csY114" fmla="*/ 436749 h 984228"/>
                <a:gd name="csX115" fmla="*/ 221901 w 1261551"/>
                <a:gd name="csY115" fmla="*/ 426244 h 984228"/>
                <a:gd name="csX116" fmla="*/ 226903 w 1261551"/>
                <a:gd name="csY116" fmla="*/ 408900 h 984228"/>
                <a:gd name="csX117" fmla="*/ 208397 w 1261551"/>
                <a:gd name="csY117" fmla="*/ 381385 h 984228"/>
                <a:gd name="csX118" fmla="*/ 210731 w 1261551"/>
                <a:gd name="csY118" fmla="*/ 350534 h 984228"/>
                <a:gd name="csX119" fmla="*/ 228903 w 1261551"/>
                <a:gd name="csY119" fmla="*/ 337193 h 984228"/>
                <a:gd name="csX120" fmla="*/ 223401 w 1261551"/>
                <a:gd name="csY120" fmla="*/ 327354 h 984228"/>
                <a:gd name="csX121" fmla="*/ 230070 w 1261551"/>
                <a:gd name="csY121" fmla="*/ 325186 h 984228"/>
                <a:gd name="csX122" fmla="*/ 228236 w 1261551"/>
                <a:gd name="csY122" fmla="*/ 319683 h 984228"/>
                <a:gd name="csX123" fmla="*/ 250576 w 1261551"/>
                <a:gd name="csY123" fmla="*/ 312679 h 984228"/>
                <a:gd name="csX124" fmla="*/ 252077 w 1261551"/>
                <a:gd name="csY124" fmla="*/ 300338 h 984228"/>
                <a:gd name="csX125" fmla="*/ 258746 w 1261551"/>
                <a:gd name="csY125" fmla="*/ 299671 h 984228"/>
                <a:gd name="csX126" fmla="*/ 258746 w 1261551"/>
                <a:gd name="csY126" fmla="*/ 284829 h 984228"/>
                <a:gd name="csX127" fmla="*/ 252744 w 1261551"/>
                <a:gd name="csY127" fmla="*/ 287664 h 984228"/>
                <a:gd name="csX128" fmla="*/ 251077 w 1261551"/>
                <a:gd name="csY128" fmla="*/ 278993 h 9842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</a:cxnLst>
              <a:rect l="l" t="t" r="r" b="b"/>
              <a:pathLst>
                <a:path w="1261551" h="984228">
                  <a:moveTo>
                    <a:pt x="255578" y="273323"/>
                  </a:moveTo>
                  <a:lnTo>
                    <a:pt x="307261" y="271322"/>
                  </a:lnTo>
                  <a:lnTo>
                    <a:pt x="374114" y="283829"/>
                  </a:lnTo>
                  <a:lnTo>
                    <a:pt x="395954" y="277158"/>
                  </a:lnTo>
                  <a:lnTo>
                    <a:pt x="412793" y="246307"/>
                  </a:lnTo>
                  <a:lnTo>
                    <a:pt x="460974" y="210620"/>
                  </a:lnTo>
                  <a:lnTo>
                    <a:pt x="473811" y="168430"/>
                  </a:lnTo>
                  <a:lnTo>
                    <a:pt x="546333" y="103726"/>
                  </a:lnTo>
                  <a:lnTo>
                    <a:pt x="557503" y="75043"/>
                  </a:lnTo>
                  <a:lnTo>
                    <a:pt x="559171" y="25515"/>
                  </a:lnTo>
                  <a:lnTo>
                    <a:pt x="563839" y="8505"/>
                  </a:lnTo>
                  <a:lnTo>
                    <a:pt x="572008" y="0"/>
                  </a:lnTo>
                  <a:lnTo>
                    <a:pt x="632860" y="21346"/>
                  </a:lnTo>
                  <a:lnTo>
                    <a:pt x="662035" y="47527"/>
                  </a:lnTo>
                  <a:lnTo>
                    <a:pt x="678040" y="48694"/>
                  </a:lnTo>
                  <a:lnTo>
                    <a:pt x="731390" y="38022"/>
                  </a:lnTo>
                  <a:lnTo>
                    <a:pt x="747228" y="42358"/>
                  </a:lnTo>
                  <a:lnTo>
                    <a:pt x="747228" y="42358"/>
                  </a:lnTo>
                  <a:lnTo>
                    <a:pt x="766567" y="82214"/>
                  </a:lnTo>
                  <a:lnTo>
                    <a:pt x="775570" y="136745"/>
                  </a:lnTo>
                  <a:lnTo>
                    <a:pt x="786073" y="148251"/>
                  </a:lnTo>
                  <a:lnTo>
                    <a:pt x="813915" y="159591"/>
                  </a:lnTo>
                  <a:lnTo>
                    <a:pt x="833421" y="186273"/>
                  </a:lnTo>
                  <a:lnTo>
                    <a:pt x="859262" y="199281"/>
                  </a:lnTo>
                  <a:lnTo>
                    <a:pt x="960626" y="203450"/>
                  </a:lnTo>
                  <a:lnTo>
                    <a:pt x="960626" y="203450"/>
                  </a:lnTo>
                  <a:lnTo>
                    <a:pt x="1000639" y="213122"/>
                  </a:lnTo>
                  <a:lnTo>
                    <a:pt x="1046653" y="194778"/>
                  </a:lnTo>
                  <a:lnTo>
                    <a:pt x="1075161" y="195945"/>
                  </a:lnTo>
                  <a:lnTo>
                    <a:pt x="1085998" y="209286"/>
                  </a:lnTo>
                  <a:lnTo>
                    <a:pt x="1083998" y="214789"/>
                  </a:lnTo>
                  <a:lnTo>
                    <a:pt x="1063825" y="222294"/>
                  </a:lnTo>
                  <a:lnTo>
                    <a:pt x="1064825" y="235134"/>
                  </a:lnTo>
                  <a:lnTo>
                    <a:pt x="1089999" y="248308"/>
                  </a:lnTo>
                  <a:lnTo>
                    <a:pt x="1092166" y="257147"/>
                  </a:lnTo>
                  <a:lnTo>
                    <a:pt x="1112339" y="279660"/>
                  </a:lnTo>
                  <a:lnTo>
                    <a:pt x="1164522" y="298004"/>
                  </a:lnTo>
                  <a:lnTo>
                    <a:pt x="1188696" y="320350"/>
                  </a:lnTo>
                  <a:lnTo>
                    <a:pt x="1197365" y="340194"/>
                  </a:lnTo>
                  <a:lnTo>
                    <a:pt x="1203534" y="392891"/>
                  </a:lnTo>
                  <a:lnTo>
                    <a:pt x="1187696" y="412569"/>
                  </a:lnTo>
                  <a:lnTo>
                    <a:pt x="1184695" y="424076"/>
                  </a:lnTo>
                  <a:lnTo>
                    <a:pt x="1197032" y="484777"/>
                  </a:lnTo>
                  <a:lnTo>
                    <a:pt x="1182528" y="499452"/>
                  </a:lnTo>
                  <a:lnTo>
                    <a:pt x="1181694" y="518630"/>
                  </a:lnTo>
                  <a:lnTo>
                    <a:pt x="1194031" y="532971"/>
                  </a:lnTo>
                  <a:lnTo>
                    <a:pt x="1211870" y="540309"/>
                  </a:lnTo>
                  <a:lnTo>
                    <a:pt x="1216538" y="546979"/>
                  </a:lnTo>
                  <a:lnTo>
                    <a:pt x="1220706" y="559820"/>
                  </a:lnTo>
                  <a:lnTo>
                    <a:pt x="1215538" y="579998"/>
                  </a:lnTo>
                  <a:lnTo>
                    <a:pt x="1220539" y="595840"/>
                  </a:lnTo>
                  <a:lnTo>
                    <a:pt x="1243379" y="607014"/>
                  </a:lnTo>
                  <a:lnTo>
                    <a:pt x="1261552" y="602011"/>
                  </a:lnTo>
                  <a:lnTo>
                    <a:pt x="1261552" y="602011"/>
                  </a:lnTo>
                  <a:lnTo>
                    <a:pt x="1252215" y="631528"/>
                  </a:lnTo>
                  <a:lnTo>
                    <a:pt x="1232876" y="657709"/>
                  </a:lnTo>
                  <a:lnTo>
                    <a:pt x="1220872" y="661378"/>
                  </a:lnTo>
                  <a:lnTo>
                    <a:pt x="1187362" y="659710"/>
                  </a:lnTo>
                  <a:lnTo>
                    <a:pt x="1155519" y="675052"/>
                  </a:lnTo>
                  <a:lnTo>
                    <a:pt x="1131512" y="696231"/>
                  </a:lnTo>
                  <a:lnTo>
                    <a:pt x="1128011" y="716743"/>
                  </a:lnTo>
                  <a:lnTo>
                    <a:pt x="1134680" y="748261"/>
                  </a:lnTo>
                  <a:lnTo>
                    <a:pt x="1129845" y="768439"/>
                  </a:lnTo>
                  <a:lnTo>
                    <a:pt x="1139514" y="815466"/>
                  </a:lnTo>
                  <a:lnTo>
                    <a:pt x="1112673" y="847151"/>
                  </a:lnTo>
                  <a:lnTo>
                    <a:pt x="1098502" y="880670"/>
                  </a:lnTo>
                  <a:lnTo>
                    <a:pt x="1050987" y="900348"/>
                  </a:lnTo>
                  <a:lnTo>
                    <a:pt x="1024813" y="941038"/>
                  </a:lnTo>
                  <a:lnTo>
                    <a:pt x="1007141" y="958714"/>
                  </a:lnTo>
                  <a:lnTo>
                    <a:pt x="988635" y="968053"/>
                  </a:lnTo>
                  <a:lnTo>
                    <a:pt x="972463" y="968553"/>
                  </a:lnTo>
                  <a:lnTo>
                    <a:pt x="972463" y="968553"/>
                  </a:lnTo>
                  <a:lnTo>
                    <a:pt x="941120" y="960549"/>
                  </a:lnTo>
                  <a:lnTo>
                    <a:pt x="932118" y="953711"/>
                  </a:lnTo>
                  <a:lnTo>
                    <a:pt x="915446" y="904016"/>
                  </a:lnTo>
                  <a:lnTo>
                    <a:pt x="900775" y="889675"/>
                  </a:lnTo>
                  <a:lnTo>
                    <a:pt x="744561" y="870664"/>
                  </a:lnTo>
                  <a:lnTo>
                    <a:pt x="674372" y="877835"/>
                  </a:lnTo>
                  <a:lnTo>
                    <a:pt x="531329" y="926529"/>
                  </a:lnTo>
                  <a:lnTo>
                    <a:pt x="511990" y="941872"/>
                  </a:lnTo>
                  <a:lnTo>
                    <a:pt x="494651" y="968053"/>
                  </a:lnTo>
                  <a:lnTo>
                    <a:pt x="471144" y="984062"/>
                  </a:lnTo>
                  <a:lnTo>
                    <a:pt x="444469" y="984229"/>
                  </a:lnTo>
                  <a:lnTo>
                    <a:pt x="430465" y="968387"/>
                  </a:lnTo>
                  <a:lnTo>
                    <a:pt x="401289" y="959215"/>
                  </a:lnTo>
                  <a:lnTo>
                    <a:pt x="319097" y="968220"/>
                  </a:lnTo>
                  <a:lnTo>
                    <a:pt x="319097" y="968220"/>
                  </a:lnTo>
                  <a:lnTo>
                    <a:pt x="262914" y="930532"/>
                  </a:lnTo>
                  <a:lnTo>
                    <a:pt x="241740" y="910520"/>
                  </a:lnTo>
                  <a:lnTo>
                    <a:pt x="232904" y="875834"/>
                  </a:lnTo>
                  <a:lnTo>
                    <a:pt x="216233" y="845816"/>
                  </a:lnTo>
                  <a:lnTo>
                    <a:pt x="236572" y="818468"/>
                  </a:lnTo>
                  <a:lnTo>
                    <a:pt x="238740" y="794954"/>
                  </a:lnTo>
                  <a:lnTo>
                    <a:pt x="234738" y="780279"/>
                  </a:lnTo>
                  <a:lnTo>
                    <a:pt x="218233" y="768439"/>
                  </a:lnTo>
                  <a:lnTo>
                    <a:pt x="147378" y="767939"/>
                  </a:lnTo>
                  <a:lnTo>
                    <a:pt x="91195" y="753764"/>
                  </a:lnTo>
                  <a:lnTo>
                    <a:pt x="68688" y="739423"/>
                  </a:lnTo>
                  <a:lnTo>
                    <a:pt x="54683" y="723413"/>
                  </a:lnTo>
                  <a:lnTo>
                    <a:pt x="29009" y="667548"/>
                  </a:lnTo>
                  <a:lnTo>
                    <a:pt x="29009" y="667548"/>
                  </a:lnTo>
                  <a:lnTo>
                    <a:pt x="23174" y="663879"/>
                  </a:lnTo>
                  <a:lnTo>
                    <a:pt x="18006" y="639032"/>
                  </a:lnTo>
                  <a:lnTo>
                    <a:pt x="0" y="609181"/>
                  </a:lnTo>
                  <a:lnTo>
                    <a:pt x="2334" y="600343"/>
                  </a:lnTo>
                  <a:lnTo>
                    <a:pt x="25174" y="591838"/>
                  </a:lnTo>
                  <a:lnTo>
                    <a:pt x="95696" y="592005"/>
                  </a:lnTo>
                  <a:lnTo>
                    <a:pt x="123538" y="577997"/>
                  </a:lnTo>
                  <a:lnTo>
                    <a:pt x="136208" y="564989"/>
                  </a:lnTo>
                  <a:lnTo>
                    <a:pt x="144711" y="543978"/>
                  </a:lnTo>
                  <a:lnTo>
                    <a:pt x="168551" y="527968"/>
                  </a:lnTo>
                  <a:lnTo>
                    <a:pt x="188557" y="495950"/>
                  </a:lnTo>
                  <a:lnTo>
                    <a:pt x="210564" y="479607"/>
                  </a:lnTo>
                  <a:lnTo>
                    <a:pt x="225902" y="460597"/>
                  </a:lnTo>
                  <a:lnTo>
                    <a:pt x="227236" y="436749"/>
                  </a:lnTo>
                  <a:lnTo>
                    <a:pt x="221901" y="426244"/>
                  </a:lnTo>
                  <a:lnTo>
                    <a:pt x="226903" y="408900"/>
                  </a:lnTo>
                  <a:lnTo>
                    <a:pt x="208397" y="381385"/>
                  </a:lnTo>
                  <a:lnTo>
                    <a:pt x="210731" y="350534"/>
                  </a:lnTo>
                  <a:lnTo>
                    <a:pt x="228903" y="337193"/>
                  </a:lnTo>
                  <a:lnTo>
                    <a:pt x="223401" y="327354"/>
                  </a:lnTo>
                  <a:lnTo>
                    <a:pt x="230070" y="325186"/>
                  </a:lnTo>
                  <a:lnTo>
                    <a:pt x="228236" y="319683"/>
                  </a:lnTo>
                  <a:lnTo>
                    <a:pt x="250576" y="312679"/>
                  </a:lnTo>
                  <a:lnTo>
                    <a:pt x="252077" y="300338"/>
                  </a:lnTo>
                  <a:lnTo>
                    <a:pt x="258746" y="299671"/>
                  </a:lnTo>
                  <a:lnTo>
                    <a:pt x="258746" y="284829"/>
                  </a:lnTo>
                  <a:lnTo>
                    <a:pt x="252744" y="287664"/>
                  </a:lnTo>
                  <a:lnTo>
                    <a:pt x="251077" y="2789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9" name="Serbest Form 128">
              <a:extLst>
                <a:ext uri="{FF2B5EF4-FFF2-40B4-BE49-F238E27FC236}">
                  <a16:creationId xmlns:a16="http://schemas.microsoft.com/office/drawing/2014/main" id="{46FEA7DB-E0CE-7F7D-98D0-02BA92A94C93}"/>
                </a:ext>
              </a:extLst>
            </p:cNvPr>
            <p:cNvSpPr/>
            <p:nvPr/>
          </p:nvSpPr>
          <p:spPr>
            <a:xfrm>
              <a:off x="10537004" y="5391178"/>
              <a:ext cx="1298562" cy="1110301"/>
            </a:xfrm>
            <a:custGeom>
              <a:avLst/>
              <a:gdLst>
                <a:gd name="csX0" fmla="*/ 724054 w 1298562"/>
                <a:gd name="csY0" fmla="*/ 1501 h 1110301"/>
                <a:gd name="csX1" fmla="*/ 739392 w 1298562"/>
                <a:gd name="csY1" fmla="*/ 20178 h 1110301"/>
                <a:gd name="csX2" fmla="*/ 765733 w 1298562"/>
                <a:gd name="csY2" fmla="*/ 34687 h 1110301"/>
                <a:gd name="csX3" fmla="*/ 783072 w 1298562"/>
                <a:gd name="csY3" fmla="*/ 31018 h 1110301"/>
                <a:gd name="csX4" fmla="*/ 816416 w 1298562"/>
                <a:gd name="csY4" fmla="*/ 6003 h 1110301"/>
                <a:gd name="csX5" fmla="*/ 859929 w 1298562"/>
                <a:gd name="csY5" fmla="*/ 33352 h 1110301"/>
                <a:gd name="csX6" fmla="*/ 913778 w 1298562"/>
                <a:gd name="csY6" fmla="*/ 31518 h 1110301"/>
                <a:gd name="csX7" fmla="*/ 941454 w 1298562"/>
                <a:gd name="csY7" fmla="*/ 68373 h 1110301"/>
                <a:gd name="csX8" fmla="*/ 965128 w 1298562"/>
                <a:gd name="csY8" fmla="*/ 79546 h 1110301"/>
                <a:gd name="csX9" fmla="*/ 978465 w 1298562"/>
                <a:gd name="csY9" fmla="*/ 98056 h 1110301"/>
                <a:gd name="csX10" fmla="*/ 978465 w 1298562"/>
                <a:gd name="csY10" fmla="*/ 98056 h 1110301"/>
                <a:gd name="csX11" fmla="*/ 923615 w 1298562"/>
                <a:gd name="csY11" fmla="*/ 157757 h 1110301"/>
                <a:gd name="csX12" fmla="*/ 919614 w 1298562"/>
                <a:gd name="csY12" fmla="*/ 169097 h 1110301"/>
                <a:gd name="csX13" fmla="*/ 927282 w 1298562"/>
                <a:gd name="csY13" fmla="*/ 191776 h 1110301"/>
                <a:gd name="csX14" fmla="*/ 910111 w 1298562"/>
                <a:gd name="csY14" fmla="*/ 209120 h 1110301"/>
                <a:gd name="csX15" fmla="*/ 925282 w 1298562"/>
                <a:gd name="csY15" fmla="*/ 262817 h 1110301"/>
                <a:gd name="csX16" fmla="*/ 943621 w 1298562"/>
                <a:gd name="csY16" fmla="*/ 291500 h 1110301"/>
                <a:gd name="csX17" fmla="*/ 946622 w 1298562"/>
                <a:gd name="csY17" fmla="*/ 318182 h 1110301"/>
                <a:gd name="csX18" fmla="*/ 937119 w 1298562"/>
                <a:gd name="csY18" fmla="*/ 323518 h 1110301"/>
                <a:gd name="csX19" fmla="*/ 949957 w 1298562"/>
                <a:gd name="csY19" fmla="*/ 340528 h 1110301"/>
                <a:gd name="csX20" fmla="*/ 935618 w 1298562"/>
                <a:gd name="csY20" fmla="*/ 352201 h 1110301"/>
                <a:gd name="csX21" fmla="*/ 921114 w 1298562"/>
                <a:gd name="csY21" fmla="*/ 343196 h 1110301"/>
                <a:gd name="csX22" fmla="*/ 895440 w 1298562"/>
                <a:gd name="csY22" fmla="*/ 343696 h 1110301"/>
                <a:gd name="csX23" fmla="*/ 874099 w 1298562"/>
                <a:gd name="csY23" fmla="*/ 333857 h 1110301"/>
                <a:gd name="csX24" fmla="*/ 866264 w 1298562"/>
                <a:gd name="csY24" fmla="*/ 335192 h 1110301"/>
                <a:gd name="csX25" fmla="*/ 855928 w 1298562"/>
                <a:gd name="csY25" fmla="*/ 349366 h 1110301"/>
                <a:gd name="csX26" fmla="*/ 838089 w 1298562"/>
                <a:gd name="csY26" fmla="*/ 343530 h 1110301"/>
                <a:gd name="csX27" fmla="*/ 829920 w 1298562"/>
                <a:gd name="csY27" fmla="*/ 346198 h 1110301"/>
                <a:gd name="csX28" fmla="*/ 826919 w 1298562"/>
                <a:gd name="csY28" fmla="*/ 351868 h 1110301"/>
                <a:gd name="csX29" fmla="*/ 833254 w 1298562"/>
                <a:gd name="csY29" fmla="*/ 375048 h 1110301"/>
                <a:gd name="csX30" fmla="*/ 827252 w 1298562"/>
                <a:gd name="csY30" fmla="*/ 388389 h 1110301"/>
                <a:gd name="csX31" fmla="*/ 818416 w 1298562"/>
                <a:gd name="csY31" fmla="*/ 396727 h 1110301"/>
                <a:gd name="csX32" fmla="*/ 794075 w 1298562"/>
                <a:gd name="csY32" fmla="*/ 405732 h 1110301"/>
                <a:gd name="csX33" fmla="*/ 766067 w 1298562"/>
                <a:gd name="csY33" fmla="*/ 438751 h 1110301"/>
                <a:gd name="csX34" fmla="*/ 755897 w 1298562"/>
                <a:gd name="csY34" fmla="*/ 458595 h 1110301"/>
                <a:gd name="csX35" fmla="*/ 751896 w 1298562"/>
                <a:gd name="csY35" fmla="*/ 491447 h 1110301"/>
                <a:gd name="csX36" fmla="*/ 763233 w 1298562"/>
                <a:gd name="csY36" fmla="*/ 537140 h 1110301"/>
                <a:gd name="csX37" fmla="*/ 776236 w 1298562"/>
                <a:gd name="csY37" fmla="*/ 550481 h 1110301"/>
                <a:gd name="csX38" fmla="*/ 790575 w 1298562"/>
                <a:gd name="csY38" fmla="*/ 554483 h 1110301"/>
                <a:gd name="csX39" fmla="*/ 798911 w 1298562"/>
                <a:gd name="csY39" fmla="*/ 575162 h 1110301"/>
                <a:gd name="csX40" fmla="*/ 813748 w 1298562"/>
                <a:gd name="csY40" fmla="*/ 584501 h 1110301"/>
                <a:gd name="csX41" fmla="*/ 894939 w 1298562"/>
                <a:gd name="csY41" fmla="*/ 604512 h 1110301"/>
                <a:gd name="csX42" fmla="*/ 973630 w 1298562"/>
                <a:gd name="csY42" fmla="*/ 635030 h 1110301"/>
                <a:gd name="csX43" fmla="*/ 1019311 w 1298562"/>
                <a:gd name="csY43" fmla="*/ 632195 h 1110301"/>
                <a:gd name="csX44" fmla="*/ 1053655 w 1298562"/>
                <a:gd name="csY44" fmla="*/ 624857 h 1110301"/>
                <a:gd name="csX45" fmla="*/ 1067325 w 1298562"/>
                <a:gd name="csY45" fmla="*/ 617353 h 1110301"/>
                <a:gd name="csX46" fmla="*/ 1079662 w 1298562"/>
                <a:gd name="csY46" fmla="*/ 626858 h 1110301"/>
                <a:gd name="csX47" fmla="*/ 1080330 w 1298562"/>
                <a:gd name="csY47" fmla="*/ 646036 h 1110301"/>
                <a:gd name="csX48" fmla="*/ 1107171 w 1298562"/>
                <a:gd name="csY48" fmla="*/ 663212 h 1110301"/>
                <a:gd name="csX49" fmla="*/ 1116340 w 1298562"/>
                <a:gd name="csY49" fmla="*/ 688393 h 1110301"/>
                <a:gd name="csX50" fmla="*/ 1141682 w 1298562"/>
                <a:gd name="csY50" fmla="*/ 696398 h 1110301"/>
                <a:gd name="csX51" fmla="*/ 1167022 w 1298562"/>
                <a:gd name="csY51" fmla="*/ 722413 h 1110301"/>
                <a:gd name="csX52" fmla="*/ 1182027 w 1298562"/>
                <a:gd name="csY52" fmla="*/ 726582 h 1110301"/>
                <a:gd name="csX53" fmla="*/ 1201033 w 1298562"/>
                <a:gd name="csY53" fmla="*/ 713741 h 1110301"/>
                <a:gd name="csX54" fmla="*/ 1258384 w 1298562"/>
                <a:gd name="csY54" fmla="*/ 706571 h 1110301"/>
                <a:gd name="csX55" fmla="*/ 1268554 w 1298562"/>
                <a:gd name="csY55" fmla="*/ 700567 h 1110301"/>
                <a:gd name="csX56" fmla="*/ 1298563 w 1298562"/>
                <a:gd name="csY56" fmla="*/ 743591 h 1110301"/>
                <a:gd name="csX57" fmla="*/ 1298563 w 1298562"/>
                <a:gd name="csY57" fmla="*/ 743591 h 1110301"/>
                <a:gd name="csX58" fmla="*/ 1289727 w 1298562"/>
                <a:gd name="csY58" fmla="*/ 804626 h 1110301"/>
                <a:gd name="csX59" fmla="*/ 1267720 w 1298562"/>
                <a:gd name="csY59" fmla="*/ 826972 h 1110301"/>
                <a:gd name="csX60" fmla="*/ 1279890 w 1298562"/>
                <a:gd name="csY60" fmla="*/ 840647 h 1110301"/>
                <a:gd name="csX61" fmla="*/ 1293228 w 1298562"/>
                <a:gd name="csY61" fmla="*/ 841648 h 1110301"/>
                <a:gd name="csX62" fmla="*/ 1293228 w 1298562"/>
                <a:gd name="csY62" fmla="*/ 841648 h 1110301"/>
                <a:gd name="csX63" fmla="*/ 1252382 w 1298562"/>
                <a:gd name="csY63" fmla="*/ 878502 h 1110301"/>
                <a:gd name="csX64" fmla="*/ 1207868 w 1298562"/>
                <a:gd name="csY64" fmla="*/ 901015 h 1110301"/>
                <a:gd name="csX65" fmla="*/ 1200366 w 1298562"/>
                <a:gd name="csY65" fmla="*/ 924028 h 1110301"/>
                <a:gd name="csX66" fmla="*/ 1157020 w 1298562"/>
                <a:gd name="csY66" fmla="*/ 936202 h 1110301"/>
                <a:gd name="csX67" fmla="*/ 1135347 w 1298562"/>
                <a:gd name="csY67" fmla="*/ 951043 h 1110301"/>
                <a:gd name="csX68" fmla="*/ 1059323 w 1298562"/>
                <a:gd name="csY68" fmla="*/ 980560 h 1110301"/>
                <a:gd name="csX69" fmla="*/ 1032315 w 1298562"/>
                <a:gd name="csY69" fmla="*/ 972222 h 1110301"/>
                <a:gd name="csX70" fmla="*/ 995303 w 1298562"/>
                <a:gd name="csY70" fmla="*/ 934701 h 1110301"/>
                <a:gd name="csX71" fmla="*/ 969129 w 1298562"/>
                <a:gd name="csY71" fmla="*/ 929865 h 1110301"/>
                <a:gd name="csX72" fmla="*/ 943954 w 1298562"/>
                <a:gd name="csY72" fmla="*/ 901348 h 1110301"/>
                <a:gd name="csX73" fmla="*/ 909777 w 1298562"/>
                <a:gd name="csY73" fmla="*/ 894845 h 1110301"/>
                <a:gd name="csX74" fmla="*/ 897941 w 1298562"/>
                <a:gd name="csY74" fmla="*/ 876000 h 1110301"/>
                <a:gd name="csX75" fmla="*/ 875433 w 1298562"/>
                <a:gd name="csY75" fmla="*/ 872165 h 1110301"/>
                <a:gd name="csX76" fmla="*/ 855094 w 1298562"/>
                <a:gd name="csY76" fmla="*/ 856156 h 1110301"/>
                <a:gd name="csX77" fmla="*/ 818916 w 1298562"/>
                <a:gd name="csY77" fmla="*/ 841814 h 1110301"/>
                <a:gd name="csX78" fmla="*/ 799744 w 1298562"/>
                <a:gd name="csY78" fmla="*/ 827973 h 1110301"/>
                <a:gd name="csX79" fmla="*/ 731556 w 1298562"/>
                <a:gd name="csY79" fmla="*/ 832476 h 1110301"/>
                <a:gd name="csX80" fmla="*/ 707883 w 1298562"/>
                <a:gd name="csY80" fmla="*/ 841481 h 1110301"/>
                <a:gd name="csX81" fmla="*/ 695712 w 1298562"/>
                <a:gd name="csY81" fmla="*/ 864161 h 1110301"/>
                <a:gd name="csX82" fmla="*/ 680541 w 1298562"/>
                <a:gd name="csY82" fmla="*/ 879503 h 1110301"/>
                <a:gd name="csX83" fmla="*/ 599015 w 1298562"/>
                <a:gd name="csY83" fmla="*/ 904183 h 1110301"/>
                <a:gd name="csX84" fmla="*/ 560504 w 1298562"/>
                <a:gd name="csY84" fmla="*/ 925195 h 1110301"/>
                <a:gd name="csX85" fmla="*/ 554003 w 1298562"/>
                <a:gd name="csY85" fmla="*/ 943372 h 1110301"/>
                <a:gd name="csX86" fmla="*/ 576509 w 1298562"/>
                <a:gd name="csY86" fmla="*/ 973890 h 1110301"/>
                <a:gd name="csX87" fmla="*/ 575676 w 1298562"/>
                <a:gd name="csY87" fmla="*/ 993734 h 1110301"/>
                <a:gd name="csX88" fmla="*/ 588346 w 1298562"/>
                <a:gd name="csY88" fmla="*/ 1029088 h 1110301"/>
                <a:gd name="csX89" fmla="*/ 578843 w 1298562"/>
                <a:gd name="csY89" fmla="*/ 1049766 h 1110301"/>
                <a:gd name="csX90" fmla="*/ 545667 w 1298562"/>
                <a:gd name="csY90" fmla="*/ 1057438 h 1110301"/>
                <a:gd name="csX91" fmla="*/ 521492 w 1298562"/>
                <a:gd name="csY91" fmla="*/ 1091290 h 1110301"/>
                <a:gd name="csX92" fmla="*/ 483647 w 1298562"/>
                <a:gd name="csY92" fmla="*/ 1094792 h 1110301"/>
                <a:gd name="csX93" fmla="*/ 443469 w 1298562"/>
                <a:gd name="csY93" fmla="*/ 1106299 h 1110301"/>
                <a:gd name="csX94" fmla="*/ 404290 w 1298562"/>
                <a:gd name="csY94" fmla="*/ 1101129 h 1110301"/>
                <a:gd name="csX95" fmla="*/ 370280 w 1298562"/>
                <a:gd name="csY95" fmla="*/ 1090623 h 1110301"/>
                <a:gd name="csX96" fmla="*/ 361277 w 1298562"/>
                <a:gd name="csY96" fmla="*/ 1093125 h 1110301"/>
                <a:gd name="csX97" fmla="*/ 347106 w 1298562"/>
                <a:gd name="csY97" fmla="*/ 1110301 h 1110301"/>
                <a:gd name="csX98" fmla="*/ 336269 w 1298562"/>
                <a:gd name="csY98" fmla="*/ 1109467 h 1110301"/>
                <a:gd name="csX99" fmla="*/ 329100 w 1298562"/>
                <a:gd name="csY99" fmla="*/ 1101296 h 1110301"/>
                <a:gd name="csX100" fmla="*/ 325099 w 1298562"/>
                <a:gd name="csY100" fmla="*/ 1074114 h 1110301"/>
                <a:gd name="csX101" fmla="*/ 318931 w 1298562"/>
                <a:gd name="csY101" fmla="*/ 1067944 h 1110301"/>
                <a:gd name="csX102" fmla="*/ 266248 w 1298562"/>
                <a:gd name="csY102" fmla="*/ 1079951 h 1110301"/>
                <a:gd name="csX103" fmla="*/ 273584 w 1298562"/>
                <a:gd name="csY103" fmla="*/ 1049600 h 1110301"/>
                <a:gd name="csX104" fmla="*/ 270749 w 1298562"/>
                <a:gd name="csY104" fmla="*/ 1041262 h 1110301"/>
                <a:gd name="csX105" fmla="*/ 259246 w 1298562"/>
                <a:gd name="csY105" fmla="*/ 1034091 h 1110301"/>
                <a:gd name="csX106" fmla="*/ 259246 w 1298562"/>
                <a:gd name="csY106" fmla="*/ 1034091 h 1110301"/>
                <a:gd name="csX107" fmla="*/ 234738 w 1298562"/>
                <a:gd name="csY107" fmla="*/ 1018582 h 1110301"/>
                <a:gd name="csX108" fmla="*/ 233571 w 1298562"/>
                <a:gd name="csY108" fmla="*/ 981894 h 1110301"/>
                <a:gd name="csX109" fmla="*/ 224068 w 1298562"/>
                <a:gd name="csY109" fmla="*/ 971722 h 1110301"/>
                <a:gd name="csX110" fmla="*/ 224235 w 1298562"/>
                <a:gd name="csY110" fmla="*/ 964718 h 1110301"/>
                <a:gd name="csX111" fmla="*/ 289421 w 1298562"/>
                <a:gd name="csY111" fmla="*/ 911688 h 1110301"/>
                <a:gd name="csX112" fmla="*/ 302759 w 1298562"/>
                <a:gd name="csY112" fmla="*/ 895679 h 1110301"/>
                <a:gd name="csX113" fmla="*/ 336769 w 1298562"/>
                <a:gd name="csY113" fmla="*/ 842148 h 1110301"/>
                <a:gd name="csX114" fmla="*/ 339604 w 1298562"/>
                <a:gd name="csY114" fmla="*/ 826639 h 1110301"/>
                <a:gd name="csX115" fmla="*/ 335436 w 1298562"/>
                <a:gd name="csY115" fmla="*/ 803459 h 1110301"/>
                <a:gd name="csX116" fmla="*/ 319597 w 1298562"/>
                <a:gd name="csY116" fmla="*/ 798790 h 1110301"/>
                <a:gd name="csX117" fmla="*/ 286254 w 1298562"/>
                <a:gd name="csY117" fmla="*/ 800624 h 1110301"/>
                <a:gd name="csX118" fmla="*/ 279585 w 1298562"/>
                <a:gd name="csY118" fmla="*/ 795454 h 1110301"/>
                <a:gd name="csX119" fmla="*/ 279418 w 1298562"/>
                <a:gd name="csY119" fmla="*/ 758100 h 1110301"/>
                <a:gd name="csX120" fmla="*/ 294423 w 1298562"/>
                <a:gd name="csY120" fmla="*/ 728583 h 1110301"/>
                <a:gd name="csX121" fmla="*/ 289755 w 1298562"/>
                <a:gd name="csY121" fmla="*/ 719078 h 1110301"/>
                <a:gd name="csX122" fmla="*/ 252577 w 1298562"/>
                <a:gd name="csY122" fmla="*/ 715742 h 1110301"/>
                <a:gd name="csX123" fmla="*/ 228069 w 1298562"/>
                <a:gd name="csY123" fmla="*/ 707404 h 1110301"/>
                <a:gd name="csX124" fmla="*/ 169218 w 1298562"/>
                <a:gd name="csY124" fmla="*/ 665714 h 1110301"/>
                <a:gd name="csX125" fmla="*/ 156214 w 1298562"/>
                <a:gd name="csY125" fmla="*/ 650872 h 1110301"/>
                <a:gd name="csX126" fmla="*/ 140210 w 1298562"/>
                <a:gd name="csY126" fmla="*/ 657209 h 1110301"/>
                <a:gd name="csX127" fmla="*/ 117536 w 1298562"/>
                <a:gd name="csY127" fmla="*/ 650205 h 1110301"/>
                <a:gd name="csX128" fmla="*/ 100197 w 1298562"/>
                <a:gd name="csY128" fmla="*/ 656709 h 1110301"/>
                <a:gd name="csX129" fmla="*/ 91028 w 1298562"/>
                <a:gd name="csY129" fmla="*/ 641533 h 1110301"/>
                <a:gd name="csX130" fmla="*/ 32510 w 1298562"/>
                <a:gd name="csY130" fmla="*/ 623356 h 1110301"/>
                <a:gd name="csX131" fmla="*/ 4168 w 1298562"/>
                <a:gd name="csY131" fmla="*/ 603512 h 1110301"/>
                <a:gd name="csX132" fmla="*/ 0 w 1298562"/>
                <a:gd name="csY132" fmla="*/ 590171 h 1110301"/>
                <a:gd name="csX133" fmla="*/ 3501 w 1298562"/>
                <a:gd name="csY133" fmla="*/ 571493 h 1110301"/>
                <a:gd name="csX134" fmla="*/ 32176 w 1298562"/>
                <a:gd name="csY134" fmla="*/ 536973 h 1110301"/>
                <a:gd name="csX135" fmla="*/ 36844 w 1298562"/>
                <a:gd name="csY135" fmla="*/ 519297 h 1110301"/>
                <a:gd name="csX136" fmla="*/ 36844 w 1298562"/>
                <a:gd name="csY136" fmla="*/ 519297 h 1110301"/>
                <a:gd name="csX137" fmla="*/ 76523 w 1298562"/>
                <a:gd name="csY137" fmla="*/ 484610 h 1110301"/>
                <a:gd name="csX138" fmla="*/ 87527 w 1298562"/>
                <a:gd name="csY138" fmla="*/ 451425 h 1110301"/>
                <a:gd name="csX139" fmla="*/ 90194 w 1298562"/>
                <a:gd name="csY139" fmla="*/ 418072 h 1110301"/>
                <a:gd name="csX140" fmla="*/ 100031 w 1298562"/>
                <a:gd name="csY140" fmla="*/ 402230 h 1110301"/>
                <a:gd name="csX141" fmla="*/ 172719 w 1298562"/>
                <a:gd name="csY141" fmla="*/ 371212 h 1110301"/>
                <a:gd name="csX142" fmla="*/ 201895 w 1298562"/>
                <a:gd name="csY142" fmla="*/ 355370 h 1110301"/>
                <a:gd name="csX143" fmla="*/ 205896 w 1298562"/>
                <a:gd name="csY143" fmla="*/ 346698 h 1110301"/>
                <a:gd name="csX144" fmla="*/ 198894 w 1298562"/>
                <a:gd name="csY144" fmla="*/ 332523 h 1110301"/>
                <a:gd name="csX145" fmla="*/ 139376 w 1298562"/>
                <a:gd name="csY145" fmla="*/ 260649 h 1110301"/>
                <a:gd name="csX146" fmla="*/ 143710 w 1298562"/>
                <a:gd name="csY146" fmla="*/ 247141 h 1110301"/>
                <a:gd name="csX147" fmla="*/ 170885 w 1298562"/>
                <a:gd name="csY147" fmla="*/ 221127 h 1110301"/>
                <a:gd name="csX148" fmla="*/ 179555 w 1298562"/>
                <a:gd name="csY148" fmla="*/ 189442 h 1110301"/>
                <a:gd name="csX149" fmla="*/ 175887 w 1298562"/>
                <a:gd name="csY149" fmla="*/ 164094 h 1110301"/>
                <a:gd name="csX150" fmla="*/ 142043 w 1298562"/>
                <a:gd name="csY150" fmla="*/ 119402 h 1110301"/>
                <a:gd name="csX151" fmla="*/ 141543 w 1298562"/>
                <a:gd name="csY151" fmla="*/ 110730 h 1110301"/>
                <a:gd name="csX152" fmla="*/ 148045 w 1298562"/>
                <a:gd name="csY152" fmla="*/ 103726 h 1110301"/>
                <a:gd name="csX153" fmla="*/ 184890 w 1298562"/>
                <a:gd name="csY153" fmla="*/ 101558 h 1110301"/>
                <a:gd name="csX154" fmla="*/ 268415 w 1298562"/>
                <a:gd name="csY154" fmla="*/ 119068 h 1110301"/>
                <a:gd name="csX155" fmla="*/ 308594 w 1298562"/>
                <a:gd name="csY155" fmla="*/ 132743 h 1110301"/>
                <a:gd name="csX156" fmla="*/ 346939 w 1298562"/>
                <a:gd name="csY156" fmla="*/ 135911 h 1110301"/>
                <a:gd name="csX157" fmla="*/ 362944 w 1298562"/>
                <a:gd name="csY157" fmla="*/ 123237 h 1110301"/>
                <a:gd name="csX158" fmla="*/ 364944 w 1298562"/>
                <a:gd name="csY158" fmla="*/ 110063 h 1110301"/>
                <a:gd name="csX159" fmla="*/ 343104 w 1298562"/>
                <a:gd name="csY159" fmla="*/ 75543 h 1110301"/>
                <a:gd name="csX160" fmla="*/ 339770 w 1298562"/>
                <a:gd name="csY160" fmla="*/ 61369 h 1110301"/>
                <a:gd name="csX161" fmla="*/ 347439 w 1298562"/>
                <a:gd name="csY161" fmla="*/ 44192 h 1110301"/>
                <a:gd name="csX162" fmla="*/ 360776 w 1298562"/>
                <a:gd name="csY162" fmla="*/ 37355 h 1110301"/>
                <a:gd name="csX163" fmla="*/ 401289 w 1298562"/>
                <a:gd name="csY163" fmla="*/ 37855 h 1110301"/>
                <a:gd name="csX164" fmla="*/ 434132 w 1298562"/>
                <a:gd name="csY164" fmla="*/ 53197 h 1110301"/>
                <a:gd name="csX165" fmla="*/ 456806 w 1298562"/>
                <a:gd name="csY165" fmla="*/ 57866 h 1110301"/>
                <a:gd name="csX166" fmla="*/ 617689 w 1298562"/>
                <a:gd name="csY166" fmla="*/ 55532 h 1110301"/>
                <a:gd name="csX167" fmla="*/ 635527 w 1298562"/>
                <a:gd name="csY167" fmla="*/ 50196 h 1110301"/>
                <a:gd name="csX168" fmla="*/ 682708 w 1298562"/>
                <a:gd name="csY168" fmla="*/ 9839 h 1110301"/>
                <a:gd name="csX169" fmla="*/ 714717 w 1298562"/>
                <a:gd name="csY169" fmla="*/ 0 h 11103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</a:cxnLst>
              <a:rect l="l" t="t" r="r" b="b"/>
              <a:pathLst>
                <a:path w="1298562" h="1110301">
                  <a:moveTo>
                    <a:pt x="724054" y="1501"/>
                  </a:moveTo>
                  <a:lnTo>
                    <a:pt x="739392" y="20178"/>
                  </a:lnTo>
                  <a:lnTo>
                    <a:pt x="765733" y="34687"/>
                  </a:lnTo>
                  <a:lnTo>
                    <a:pt x="783072" y="31018"/>
                  </a:lnTo>
                  <a:lnTo>
                    <a:pt x="816416" y="6003"/>
                  </a:lnTo>
                  <a:lnTo>
                    <a:pt x="859929" y="33352"/>
                  </a:lnTo>
                  <a:lnTo>
                    <a:pt x="913778" y="31518"/>
                  </a:lnTo>
                  <a:lnTo>
                    <a:pt x="941454" y="68373"/>
                  </a:lnTo>
                  <a:lnTo>
                    <a:pt x="965128" y="79546"/>
                  </a:lnTo>
                  <a:lnTo>
                    <a:pt x="978465" y="98056"/>
                  </a:lnTo>
                  <a:lnTo>
                    <a:pt x="978465" y="98056"/>
                  </a:lnTo>
                  <a:lnTo>
                    <a:pt x="923615" y="157757"/>
                  </a:lnTo>
                  <a:lnTo>
                    <a:pt x="919614" y="169097"/>
                  </a:lnTo>
                  <a:lnTo>
                    <a:pt x="927282" y="191776"/>
                  </a:lnTo>
                  <a:lnTo>
                    <a:pt x="910111" y="209120"/>
                  </a:lnTo>
                  <a:lnTo>
                    <a:pt x="925282" y="262817"/>
                  </a:lnTo>
                  <a:lnTo>
                    <a:pt x="943621" y="291500"/>
                  </a:lnTo>
                  <a:lnTo>
                    <a:pt x="946622" y="318182"/>
                  </a:lnTo>
                  <a:lnTo>
                    <a:pt x="937119" y="323518"/>
                  </a:lnTo>
                  <a:lnTo>
                    <a:pt x="949957" y="340528"/>
                  </a:lnTo>
                  <a:lnTo>
                    <a:pt x="935618" y="352201"/>
                  </a:lnTo>
                  <a:lnTo>
                    <a:pt x="921114" y="343196"/>
                  </a:lnTo>
                  <a:lnTo>
                    <a:pt x="895440" y="343696"/>
                  </a:lnTo>
                  <a:lnTo>
                    <a:pt x="874099" y="333857"/>
                  </a:lnTo>
                  <a:lnTo>
                    <a:pt x="866264" y="335192"/>
                  </a:lnTo>
                  <a:lnTo>
                    <a:pt x="855928" y="349366"/>
                  </a:lnTo>
                  <a:lnTo>
                    <a:pt x="838089" y="343530"/>
                  </a:lnTo>
                  <a:lnTo>
                    <a:pt x="829920" y="346198"/>
                  </a:lnTo>
                  <a:lnTo>
                    <a:pt x="826919" y="351868"/>
                  </a:lnTo>
                  <a:lnTo>
                    <a:pt x="833254" y="375048"/>
                  </a:lnTo>
                  <a:lnTo>
                    <a:pt x="827252" y="388389"/>
                  </a:lnTo>
                  <a:lnTo>
                    <a:pt x="818416" y="396727"/>
                  </a:lnTo>
                  <a:lnTo>
                    <a:pt x="794075" y="405732"/>
                  </a:lnTo>
                  <a:lnTo>
                    <a:pt x="766067" y="438751"/>
                  </a:lnTo>
                  <a:lnTo>
                    <a:pt x="755897" y="458595"/>
                  </a:lnTo>
                  <a:lnTo>
                    <a:pt x="751896" y="491447"/>
                  </a:lnTo>
                  <a:lnTo>
                    <a:pt x="763233" y="537140"/>
                  </a:lnTo>
                  <a:lnTo>
                    <a:pt x="776236" y="550481"/>
                  </a:lnTo>
                  <a:lnTo>
                    <a:pt x="790575" y="554483"/>
                  </a:lnTo>
                  <a:lnTo>
                    <a:pt x="798911" y="575162"/>
                  </a:lnTo>
                  <a:lnTo>
                    <a:pt x="813748" y="584501"/>
                  </a:lnTo>
                  <a:lnTo>
                    <a:pt x="894939" y="604512"/>
                  </a:lnTo>
                  <a:lnTo>
                    <a:pt x="973630" y="635030"/>
                  </a:lnTo>
                  <a:lnTo>
                    <a:pt x="1019311" y="632195"/>
                  </a:lnTo>
                  <a:lnTo>
                    <a:pt x="1053655" y="624857"/>
                  </a:lnTo>
                  <a:lnTo>
                    <a:pt x="1067325" y="617353"/>
                  </a:lnTo>
                  <a:lnTo>
                    <a:pt x="1079662" y="626858"/>
                  </a:lnTo>
                  <a:lnTo>
                    <a:pt x="1080330" y="646036"/>
                  </a:lnTo>
                  <a:lnTo>
                    <a:pt x="1107171" y="663212"/>
                  </a:lnTo>
                  <a:lnTo>
                    <a:pt x="1116340" y="688393"/>
                  </a:lnTo>
                  <a:lnTo>
                    <a:pt x="1141682" y="696398"/>
                  </a:lnTo>
                  <a:lnTo>
                    <a:pt x="1167022" y="722413"/>
                  </a:lnTo>
                  <a:lnTo>
                    <a:pt x="1182027" y="726582"/>
                  </a:lnTo>
                  <a:lnTo>
                    <a:pt x="1201033" y="713741"/>
                  </a:lnTo>
                  <a:lnTo>
                    <a:pt x="1258384" y="706571"/>
                  </a:lnTo>
                  <a:lnTo>
                    <a:pt x="1268554" y="700567"/>
                  </a:lnTo>
                  <a:lnTo>
                    <a:pt x="1298563" y="743591"/>
                  </a:lnTo>
                  <a:lnTo>
                    <a:pt x="1298563" y="743591"/>
                  </a:lnTo>
                  <a:lnTo>
                    <a:pt x="1289727" y="804626"/>
                  </a:lnTo>
                  <a:lnTo>
                    <a:pt x="1267720" y="826972"/>
                  </a:lnTo>
                  <a:lnTo>
                    <a:pt x="1279890" y="840647"/>
                  </a:lnTo>
                  <a:lnTo>
                    <a:pt x="1293228" y="841648"/>
                  </a:lnTo>
                  <a:lnTo>
                    <a:pt x="1293228" y="841648"/>
                  </a:lnTo>
                  <a:lnTo>
                    <a:pt x="1252382" y="878502"/>
                  </a:lnTo>
                  <a:lnTo>
                    <a:pt x="1207868" y="901015"/>
                  </a:lnTo>
                  <a:lnTo>
                    <a:pt x="1200366" y="924028"/>
                  </a:lnTo>
                  <a:lnTo>
                    <a:pt x="1157020" y="936202"/>
                  </a:lnTo>
                  <a:lnTo>
                    <a:pt x="1135347" y="951043"/>
                  </a:lnTo>
                  <a:lnTo>
                    <a:pt x="1059323" y="980560"/>
                  </a:lnTo>
                  <a:lnTo>
                    <a:pt x="1032315" y="972222"/>
                  </a:lnTo>
                  <a:lnTo>
                    <a:pt x="995303" y="934701"/>
                  </a:lnTo>
                  <a:lnTo>
                    <a:pt x="969129" y="929865"/>
                  </a:lnTo>
                  <a:lnTo>
                    <a:pt x="943954" y="901348"/>
                  </a:lnTo>
                  <a:lnTo>
                    <a:pt x="909777" y="894845"/>
                  </a:lnTo>
                  <a:lnTo>
                    <a:pt x="897941" y="876000"/>
                  </a:lnTo>
                  <a:lnTo>
                    <a:pt x="875433" y="872165"/>
                  </a:lnTo>
                  <a:lnTo>
                    <a:pt x="855094" y="856156"/>
                  </a:lnTo>
                  <a:lnTo>
                    <a:pt x="818916" y="841814"/>
                  </a:lnTo>
                  <a:lnTo>
                    <a:pt x="799744" y="827973"/>
                  </a:lnTo>
                  <a:lnTo>
                    <a:pt x="731556" y="832476"/>
                  </a:lnTo>
                  <a:lnTo>
                    <a:pt x="707883" y="841481"/>
                  </a:lnTo>
                  <a:lnTo>
                    <a:pt x="695712" y="864161"/>
                  </a:lnTo>
                  <a:lnTo>
                    <a:pt x="680541" y="879503"/>
                  </a:lnTo>
                  <a:lnTo>
                    <a:pt x="599015" y="904183"/>
                  </a:lnTo>
                  <a:lnTo>
                    <a:pt x="560504" y="925195"/>
                  </a:lnTo>
                  <a:lnTo>
                    <a:pt x="554003" y="943372"/>
                  </a:lnTo>
                  <a:lnTo>
                    <a:pt x="576509" y="973890"/>
                  </a:lnTo>
                  <a:lnTo>
                    <a:pt x="575676" y="993734"/>
                  </a:lnTo>
                  <a:lnTo>
                    <a:pt x="588346" y="1029088"/>
                  </a:lnTo>
                  <a:lnTo>
                    <a:pt x="578843" y="1049766"/>
                  </a:lnTo>
                  <a:lnTo>
                    <a:pt x="545667" y="1057438"/>
                  </a:lnTo>
                  <a:lnTo>
                    <a:pt x="521492" y="1091290"/>
                  </a:lnTo>
                  <a:lnTo>
                    <a:pt x="483647" y="1094792"/>
                  </a:lnTo>
                  <a:lnTo>
                    <a:pt x="443469" y="1106299"/>
                  </a:lnTo>
                  <a:lnTo>
                    <a:pt x="404290" y="1101129"/>
                  </a:lnTo>
                  <a:lnTo>
                    <a:pt x="370280" y="1090623"/>
                  </a:lnTo>
                  <a:lnTo>
                    <a:pt x="361277" y="1093125"/>
                  </a:lnTo>
                  <a:lnTo>
                    <a:pt x="347106" y="1110301"/>
                  </a:lnTo>
                  <a:lnTo>
                    <a:pt x="336269" y="1109467"/>
                  </a:lnTo>
                  <a:lnTo>
                    <a:pt x="329100" y="1101296"/>
                  </a:lnTo>
                  <a:lnTo>
                    <a:pt x="325099" y="1074114"/>
                  </a:lnTo>
                  <a:lnTo>
                    <a:pt x="318931" y="1067944"/>
                  </a:lnTo>
                  <a:lnTo>
                    <a:pt x="266248" y="1079951"/>
                  </a:lnTo>
                  <a:lnTo>
                    <a:pt x="273584" y="1049600"/>
                  </a:lnTo>
                  <a:lnTo>
                    <a:pt x="270749" y="1041262"/>
                  </a:lnTo>
                  <a:lnTo>
                    <a:pt x="259246" y="1034091"/>
                  </a:lnTo>
                  <a:lnTo>
                    <a:pt x="259246" y="1034091"/>
                  </a:lnTo>
                  <a:lnTo>
                    <a:pt x="234738" y="1018582"/>
                  </a:lnTo>
                  <a:lnTo>
                    <a:pt x="233571" y="981894"/>
                  </a:lnTo>
                  <a:lnTo>
                    <a:pt x="224068" y="971722"/>
                  </a:lnTo>
                  <a:lnTo>
                    <a:pt x="224235" y="964718"/>
                  </a:lnTo>
                  <a:lnTo>
                    <a:pt x="289421" y="911688"/>
                  </a:lnTo>
                  <a:lnTo>
                    <a:pt x="302759" y="895679"/>
                  </a:lnTo>
                  <a:lnTo>
                    <a:pt x="336769" y="842148"/>
                  </a:lnTo>
                  <a:lnTo>
                    <a:pt x="339604" y="826639"/>
                  </a:lnTo>
                  <a:lnTo>
                    <a:pt x="335436" y="803459"/>
                  </a:lnTo>
                  <a:lnTo>
                    <a:pt x="319597" y="798790"/>
                  </a:lnTo>
                  <a:lnTo>
                    <a:pt x="286254" y="800624"/>
                  </a:lnTo>
                  <a:lnTo>
                    <a:pt x="279585" y="795454"/>
                  </a:lnTo>
                  <a:lnTo>
                    <a:pt x="279418" y="758100"/>
                  </a:lnTo>
                  <a:lnTo>
                    <a:pt x="294423" y="728583"/>
                  </a:lnTo>
                  <a:lnTo>
                    <a:pt x="289755" y="719078"/>
                  </a:lnTo>
                  <a:lnTo>
                    <a:pt x="252577" y="715742"/>
                  </a:lnTo>
                  <a:lnTo>
                    <a:pt x="228069" y="707404"/>
                  </a:lnTo>
                  <a:lnTo>
                    <a:pt x="169218" y="665714"/>
                  </a:lnTo>
                  <a:lnTo>
                    <a:pt x="156214" y="650872"/>
                  </a:lnTo>
                  <a:lnTo>
                    <a:pt x="140210" y="657209"/>
                  </a:lnTo>
                  <a:lnTo>
                    <a:pt x="117536" y="650205"/>
                  </a:lnTo>
                  <a:lnTo>
                    <a:pt x="100197" y="656709"/>
                  </a:lnTo>
                  <a:lnTo>
                    <a:pt x="91028" y="641533"/>
                  </a:lnTo>
                  <a:lnTo>
                    <a:pt x="32510" y="623356"/>
                  </a:lnTo>
                  <a:lnTo>
                    <a:pt x="4168" y="603512"/>
                  </a:lnTo>
                  <a:lnTo>
                    <a:pt x="0" y="590171"/>
                  </a:lnTo>
                  <a:lnTo>
                    <a:pt x="3501" y="571493"/>
                  </a:lnTo>
                  <a:lnTo>
                    <a:pt x="32176" y="536973"/>
                  </a:lnTo>
                  <a:lnTo>
                    <a:pt x="36844" y="519297"/>
                  </a:lnTo>
                  <a:lnTo>
                    <a:pt x="36844" y="519297"/>
                  </a:lnTo>
                  <a:lnTo>
                    <a:pt x="76523" y="484610"/>
                  </a:lnTo>
                  <a:lnTo>
                    <a:pt x="87527" y="451425"/>
                  </a:lnTo>
                  <a:lnTo>
                    <a:pt x="90194" y="418072"/>
                  </a:lnTo>
                  <a:lnTo>
                    <a:pt x="100031" y="402230"/>
                  </a:lnTo>
                  <a:lnTo>
                    <a:pt x="172719" y="371212"/>
                  </a:lnTo>
                  <a:lnTo>
                    <a:pt x="201895" y="355370"/>
                  </a:lnTo>
                  <a:lnTo>
                    <a:pt x="205896" y="346698"/>
                  </a:lnTo>
                  <a:lnTo>
                    <a:pt x="198894" y="332523"/>
                  </a:lnTo>
                  <a:lnTo>
                    <a:pt x="139376" y="260649"/>
                  </a:lnTo>
                  <a:lnTo>
                    <a:pt x="143710" y="247141"/>
                  </a:lnTo>
                  <a:lnTo>
                    <a:pt x="170885" y="221127"/>
                  </a:lnTo>
                  <a:lnTo>
                    <a:pt x="179555" y="189442"/>
                  </a:lnTo>
                  <a:lnTo>
                    <a:pt x="175887" y="164094"/>
                  </a:lnTo>
                  <a:lnTo>
                    <a:pt x="142043" y="119402"/>
                  </a:lnTo>
                  <a:lnTo>
                    <a:pt x="141543" y="110730"/>
                  </a:lnTo>
                  <a:lnTo>
                    <a:pt x="148045" y="103726"/>
                  </a:lnTo>
                  <a:lnTo>
                    <a:pt x="184890" y="101558"/>
                  </a:lnTo>
                  <a:lnTo>
                    <a:pt x="268415" y="119068"/>
                  </a:lnTo>
                  <a:lnTo>
                    <a:pt x="308594" y="132743"/>
                  </a:lnTo>
                  <a:lnTo>
                    <a:pt x="346939" y="135911"/>
                  </a:lnTo>
                  <a:lnTo>
                    <a:pt x="362944" y="123237"/>
                  </a:lnTo>
                  <a:lnTo>
                    <a:pt x="364944" y="110063"/>
                  </a:lnTo>
                  <a:lnTo>
                    <a:pt x="343104" y="75543"/>
                  </a:lnTo>
                  <a:lnTo>
                    <a:pt x="339770" y="61369"/>
                  </a:lnTo>
                  <a:lnTo>
                    <a:pt x="347439" y="44192"/>
                  </a:lnTo>
                  <a:lnTo>
                    <a:pt x="360776" y="37355"/>
                  </a:lnTo>
                  <a:lnTo>
                    <a:pt x="401289" y="37855"/>
                  </a:lnTo>
                  <a:lnTo>
                    <a:pt x="434132" y="53197"/>
                  </a:lnTo>
                  <a:lnTo>
                    <a:pt x="456806" y="57866"/>
                  </a:lnTo>
                  <a:lnTo>
                    <a:pt x="617689" y="55532"/>
                  </a:lnTo>
                  <a:lnTo>
                    <a:pt x="635527" y="50196"/>
                  </a:lnTo>
                  <a:lnTo>
                    <a:pt x="682708" y="9839"/>
                  </a:lnTo>
                  <a:lnTo>
                    <a:pt x="71471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0" name="Serbest Form 129">
              <a:extLst>
                <a:ext uri="{FF2B5EF4-FFF2-40B4-BE49-F238E27FC236}">
                  <a16:creationId xmlns:a16="http://schemas.microsoft.com/office/drawing/2014/main" id="{CABD33E5-A8C6-52A9-9576-23C015394120}"/>
                </a:ext>
              </a:extLst>
            </p:cNvPr>
            <p:cNvSpPr/>
            <p:nvPr/>
          </p:nvSpPr>
          <p:spPr>
            <a:xfrm>
              <a:off x="3558375" y="5157878"/>
              <a:ext cx="1337908" cy="1172669"/>
            </a:xfrm>
            <a:custGeom>
              <a:avLst/>
              <a:gdLst>
                <a:gd name="csX0" fmla="*/ 174387 w 1337908"/>
                <a:gd name="csY0" fmla="*/ 25515 h 1172669"/>
                <a:gd name="csX1" fmla="*/ 200561 w 1337908"/>
                <a:gd name="csY1" fmla="*/ 4669 h 1172669"/>
                <a:gd name="csX2" fmla="*/ 215899 w 1337908"/>
                <a:gd name="csY2" fmla="*/ 0 h 1172669"/>
                <a:gd name="csX3" fmla="*/ 266581 w 1337908"/>
                <a:gd name="csY3" fmla="*/ 31018 h 1172669"/>
                <a:gd name="csX4" fmla="*/ 281419 w 1337908"/>
                <a:gd name="csY4" fmla="*/ 54698 h 1172669"/>
                <a:gd name="csX5" fmla="*/ 293590 w 1337908"/>
                <a:gd name="csY5" fmla="*/ 61869 h 1172669"/>
                <a:gd name="csX6" fmla="*/ 399455 w 1337908"/>
                <a:gd name="csY6" fmla="*/ 44692 h 1172669"/>
                <a:gd name="csX7" fmla="*/ 417294 w 1337908"/>
                <a:gd name="csY7" fmla="*/ 53530 h 1172669"/>
                <a:gd name="csX8" fmla="*/ 441301 w 1337908"/>
                <a:gd name="csY8" fmla="*/ 95888 h 1172669"/>
                <a:gd name="csX9" fmla="*/ 458306 w 1337908"/>
                <a:gd name="csY9" fmla="*/ 104560 h 1172669"/>
                <a:gd name="csX10" fmla="*/ 507488 w 1337908"/>
                <a:gd name="csY10" fmla="*/ 60868 h 1172669"/>
                <a:gd name="csX11" fmla="*/ 516324 w 1337908"/>
                <a:gd name="csY11" fmla="*/ 55365 h 1172669"/>
                <a:gd name="csX12" fmla="*/ 529828 w 1337908"/>
                <a:gd name="csY12" fmla="*/ 56365 h 1172669"/>
                <a:gd name="csX13" fmla="*/ 552335 w 1337908"/>
                <a:gd name="csY13" fmla="*/ 79045 h 1172669"/>
                <a:gd name="csX14" fmla="*/ 571841 w 1337908"/>
                <a:gd name="csY14" fmla="*/ 122903 h 1172669"/>
                <a:gd name="csX15" fmla="*/ 574342 w 1337908"/>
                <a:gd name="csY15" fmla="*/ 140747 h 1172669"/>
                <a:gd name="csX16" fmla="*/ 649698 w 1337908"/>
                <a:gd name="csY16" fmla="*/ 198447 h 1172669"/>
                <a:gd name="csX17" fmla="*/ 673372 w 1337908"/>
                <a:gd name="csY17" fmla="*/ 230798 h 1172669"/>
                <a:gd name="csX18" fmla="*/ 702214 w 1337908"/>
                <a:gd name="csY18" fmla="*/ 289665 h 1172669"/>
                <a:gd name="csX19" fmla="*/ 721220 w 1337908"/>
                <a:gd name="csY19" fmla="*/ 302673 h 1172669"/>
                <a:gd name="csX20" fmla="*/ 752063 w 1337908"/>
                <a:gd name="csY20" fmla="*/ 298004 h 1172669"/>
                <a:gd name="csX21" fmla="*/ 766067 w 1337908"/>
                <a:gd name="csY21" fmla="*/ 284829 h 1172669"/>
                <a:gd name="csX22" fmla="*/ 779404 w 1337908"/>
                <a:gd name="csY22" fmla="*/ 280660 h 1172669"/>
                <a:gd name="csX23" fmla="*/ 785073 w 1337908"/>
                <a:gd name="csY23" fmla="*/ 268487 h 1172669"/>
                <a:gd name="csX24" fmla="*/ 798410 w 1337908"/>
                <a:gd name="csY24" fmla="*/ 257814 h 1172669"/>
                <a:gd name="csX25" fmla="*/ 840423 w 1337908"/>
                <a:gd name="csY25" fmla="*/ 262316 h 1172669"/>
                <a:gd name="csX26" fmla="*/ 870099 w 1337908"/>
                <a:gd name="csY26" fmla="*/ 270988 h 1172669"/>
                <a:gd name="csX27" fmla="*/ 929450 w 1337908"/>
                <a:gd name="csY27" fmla="*/ 247141 h 1172669"/>
                <a:gd name="csX28" fmla="*/ 965294 w 1337908"/>
                <a:gd name="csY28" fmla="*/ 217457 h 1172669"/>
                <a:gd name="csX29" fmla="*/ 988802 w 1337908"/>
                <a:gd name="csY29" fmla="*/ 205951 h 1172669"/>
                <a:gd name="csX30" fmla="*/ 1038984 w 1337908"/>
                <a:gd name="csY30" fmla="*/ 215957 h 1172669"/>
                <a:gd name="csX31" fmla="*/ 1047319 w 1337908"/>
                <a:gd name="csY31" fmla="*/ 212121 h 1172669"/>
                <a:gd name="csX32" fmla="*/ 1047319 w 1337908"/>
                <a:gd name="csY32" fmla="*/ 212121 h 1172669"/>
                <a:gd name="csX33" fmla="*/ 1072994 w 1337908"/>
                <a:gd name="csY33" fmla="*/ 267986 h 1172669"/>
                <a:gd name="csX34" fmla="*/ 1086998 w 1337908"/>
                <a:gd name="csY34" fmla="*/ 283996 h 1172669"/>
                <a:gd name="csX35" fmla="*/ 1109505 w 1337908"/>
                <a:gd name="csY35" fmla="*/ 298337 h 1172669"/>
                <a:gd name="csX36" fmla="*/ 1165689 w 1337908"/>
                <a:gd name="csY36" fmla="*/ 312512 h 1172669"/>
                <a:gd name="csX37" fmla="*/ 1236544 w 1337908"/>
                <a:gd name="csY37" fmla="*/ 313012 h 1172669"/>
                <a:gd name="csX38" fmla="*/ 1253049 w 1337908"/>
                <a:gd name="csY38" fmla="*/ 324852 h 1172669"/>
                <a:gd name="csX39" fmla="*/ 1257050 w 1337908"/>
                <a:gd name="csY39" fmla="*/ 339527 h 1172669"/>
                <a:gd name="csX40" fmla="*/ 1254883 w 1337908"/>
                <a:gd name="csY40" fmla="*/ 363041 h 1172669"/>
                <a:gd name="csX41" fmla="*/ 1234543 w 1337908"/>
                <a:gd name="csY41" fmla="*/ 390390 h 1172669"/>
                <a:gd name="csX42" fmla="*/ 1251215 w 1337908"/>
                <a:gd name="csY42" fmla="*/ 420407 h 1172669"/>
                <a:gd name="csX43" fmla="*/ 1260051 w 1337908"/>
                <a:gd name="csY43" fmla="*/ 455093 h 1172669"/>
                <a:gd name="csX44" fmla="*/ 1281224 w 1337908"/>
                <a:gd name="csY44" fmla="*/ 475105 h 1172669"/>
                <a:gd name="csX45" fmla="*/ 1337408 w 1337908"/>
                <a:gd name="csY45" fmla="*/ 512793 h 1172669"/>
                <a:gd name="csX46" fmla="*/ 1337408 w 1337908"/>
                <a:gd name="csY46" fmla="*/ 512793 h 1172669"/>
                <a:gd name="csX47" fmla="*/ 1337908 w 1337908"/>
                <a:gd name="csY47" fmla="*/ 524133 h 1172669"/>
                <a:gd name="csX48" fmla="*/ 1318069 w 1337908"/>
                <a:gd name="csY48" fmla="*/ 546979 h 1172669"/>
                <a:gd name="csX49" fmla="*/ 1307899 w 1337908"/>
                <a:gd name="csY49" fmla="*/ 587002 h 1172669"/>
                <a:gd name="csX50" fmla="*/ 1295729 w 1337908"/>
                <a:gd name="csY50" fmla="*/ 604178 h 1172669"/>
                <a:gd name="csX51" fmla="*/ 1285225 w 1337908"/>
                <a:gd name="csY51" fmla="*/ 614017 h 1172669"/>
                <a:gd name="csX52" fmla="*/ 1256383 w 1337908"/>
                <a:gd name="csY52" fmla="*/ 624690 h 1172669"/>
                <a:gd name="csX53" fmla="*/ 1236211 w 1337908"/>
                <a:gd name="csY53" fmla="*/ 638531 h 1172669"/>
                <a:gd name="csX54" fmla="*/ 1192530 w 1337908"/>
                <a:gd name="csY54" fmla="*/ 641867 h 1172669"/>
                <a:gd name="csX55" fmla="*/ 1175025 w 1337908"/>
                <a:gd name="csY55" fmla="*/ 664546 h 1172669"/>
                <a:gd name="csX56" fmla="*/ 1170857 w 1337908"/>
                <a:gd name="csY56" fmla="*/ 718911 h 1172669"/>
                <a:gd name="csX57" fmla="*/ 1155186 w 1337908"/>
                <a:gd name="csY57" fmla="*/ 807128 h 1172669"/>
                <a:gd name="csX58" fmla="*/ 1142849 w 1337908"/>
                <a:gd name="csY58" fmla="*/ 828640 h 1172669"/>
                <a:gd name="csX59" fmla="*/ 1143015 w 1337908"/>
                <a:gd name="csY59" fmla="*/ 864661 h 1172669"/>
                <a:gd name="csX60" fmla="*/ 1097001 w 1337908"/>
                <a:gd name="csY60" fmla="*/ 940371 h 1172669"/>
                <a:gd name="csX61" fmla="*/ 1099835 w 1337908"/>
                <a:gd name="csY61" fmla="*/ 948875 h 1172669"/>
                <a:gd name="csX62" fmla="*/ 1122843 w 1337908"/>
                <a:gd name="csY62" fmla="*/ 968053 h 1172669"/>
                <a:gd name="csX63" fmla="*/ 1129845 w 1337908"/>
                <a:gd name="csY63" fmla="*/ 996236 h 1172669"/>
                <a:gd name="csX64" fmla="*/ 1155019 w 1337908"/>
                <a:gd name="csY64" fmla="*/ 1014246 h 1172669"/>
                <a:gd name="csX65" fmla="*/ 1167190 w 1337908"/>
                <a:gd name="csY65" fmla="*/ 1035925 h 1172669"/>
                <a:gd name="csX66" fmla="*/ 1167190 w 1337908"/>
                <a:gd name="csY66" fmla="*/ 1035925 h 1172669"/>
                <a:gd name="csX67" fmla="*/ 1126344 w 1337908"/>
                <a:gd name="csY67" fmla="*/ 1069778 h 1172669"/>
                <a:gd name="csX68" fmla="*/ 1110672 w 1337908"/>
                <a:gd name="csY68" fmla="*/ 1095292 h 1172669"/>
                <a:gd name="csX69" fmla="*/ 1102336 w 1337908"/>
                <a:gd name="csY69" fmla="*/ 1127811 h 1172669"/>
                <a:gd name="csX70" fmla="*/ 1025813 w 1337908"/>
                <a:gd name="csY70" fmla="*/ 1172670 h 1172669"/>
                <a:gd name="csX71" fmla="*/ 1025813 w 1337908"/>
                <a:gd name="csY71" fmla="*/ 1172670 h 1172669"/>
                <a:gd name="csX72" fmla="*/ 975964 w 1337908"/>
                <a:gd name="csY72" fmla="*/ 1142986 h 1172669"/>
                <a:gd name="csX73" fmla="*/ 943121 w 1337908"/>
                <a:gd name="csY73" fmla="*/ 1137483 h 1172669"/>
                <a:gd name="csX74" fmla="*/ 943121 w 1337908"/>
                <a:gd name="csY74" fmla="*/ 1137483 h 1172669"/>
                <a:gd name="csX75" fmla="*/ 901942 w 1337908"/>
                <a:gd name="csY75" fmla="*/ 1088122 h 1172669"/>
                <a:gd name="csX76" fmla="*/ 903442 w 1337908"/>
                <a:gd name="csY76" fmla="*/ 1054936 h 1172669"/>
                <a:gd name="csX77" fmla="*/ 915613 w 1337908"/>
                <a:gd name="csY77" fmla="*/ 1040928 h 1172669"/>
                <a:gd name="csX78" fmla="*/ 908944 w 1337908"/>
                <a:gd name="csY78" fmla="*/ 1027087 h 1172669"/>
                <a:gd name="csX79" fmla="*/ 852927 w 1337908"/>
                <a:gd name="csY79" fmla="*/ 1004407 h 1172669"/>
                <a:gd name="csX80" fmla="*/ 820917 w 1337908"/>
                <a:gd name="csY80" fmla="*/ 997403 h 1172669"/>
                <a:gd name="csX81" fmla="*/ 798244 w 1337908"/>
                <a:gd name="csY81" fmla="*/ 969054 h 1172669"/>
                <a:gd name="csX82" fmla="*/ 771902 w 1337908"/>
                <a:gd name="csY82" fmla="*/ 953378 h 1172669"/>
                <a:gd name="csX83" fmla="*/ 739392 w 1337908"/>
                <a:gd name="csY83" fmla="*/ 952711 h 1172669"/>
                <a:gd name="csX84" fmla="*/ 709883 w 1337908"/>
                <a:gd name="csY84" fmla="*/ 942538 h 1172669"/>
                <a:gd name="csX85" fmla="*/ 691878 w 1337908"/>
                <a:gd name="csY85" fmla="*/ 916524 h 1172669"/>
                <a:gd name="csX86" fmla="*/ 657534 w 1337908"/>
                <a:gd name="csY86" fmla="*/ 910353 h 1172669"/>
                <a:gd name="csX87" fmla="*/ 624524 w 1337908"/>
                <a:gd name="csY87" fmla="*/ 885839 h 1172669"/>
                <a:gd name="csX88" fmla="*/ 586679 w 1337908"/>
                <a:gd name="csY88" fmla="*/ 889508 h 1172669"/>
                <a:gd name="csX89" fmla="*/ 557170 w 1337908"/>
                <a:gd name="csY89" fmla="*/ 901682 h 1172669"/>
                <a:gd name="csX90" fmla="*/ 533329 w 1337908"/>
                <a:gd name="csY90" fmla="*/ 881837 h 1172669"/>
                <a:gd name="csX91" fmla="*/ 501653 w 1337908"/>
                <a:gd name="csY91" fmla="*/ 888674 h 1172669"/>
                <a:gd name="csX92" fmla="*/ 498986 w 1337908"/>
                <a:gd name="csY92" fmla="*/ 896345 h 1172669"/>
                <a:gd name="csX93" fmla="*/ 508488 w 1337908"/>
                <a:gd name="csY93" fmla="*/ 923194 h 1172669"/>
                <a:gd name="csX94" fmla="*/ 508989 w 1337908"/>
                <a:gd name="csY94" fmla="*/ 939537 h 1172669"/>
                <a:gd name="csX95" fmla="*/ 501486 w 1337908"/>
                <a:gd name="csY95" fmla="*/ 962550 h 1172669"/>
                <a:gd name="csX96" fmla="*/ 490316 w 1337908"/>
                <a:gd name="csY96" fmla="*/ 965552 h 1172669"/>
                <a:gd name="csX97" fmla="*/ 476979 w 1337908"/>
                <a:gd name="csY97" fmla="*/ 943372 h 1172669"/>
                <a:gd name="csX98" fmla="*/ 452638 w 1337908"/>
                <a:gd name="csY98" fmla="*/ 949709 h 1172669"/>
                <a:gd name="csX99" fmla="*/ 432132 w 1337908"/>
                <a:gd name="csY99" fmla="*/ 942038 h 1172669"/>
                <a:gd name="csX100" fmla="*/ 415293 w 1337908"/>
                <a:gd name="csY100" fmla="*/ 924528 h 1172669"/>
                <a:gd name="csX101" fmla="*/ 398288 w 1337908"/>
                <a:gd name="csY101" fmla="*/ 874833 h 1172669"/>
                <a:gd name="csX102" fmla="*/ 382617 w 1337908"/>
                <a:gd name="csY102" fmla="*/ 868830 h 1172669"/>
                <a:gd name="csX103" fmla="*/ 351941 w 1337908"/>
                <a:gd name="csY103" fmla="*/ 869330 h 1172669"/>
                <a:gd name="csX104" fmla="*/ 326099 w 1337908"/>
                <a:gd name="csY104" fmla="*/ 843982 h 1172669"/>
                <a:gd name="csX105" fmla="*/ 298758 w 1337908"/>
                <a:gd name="csY105" fmla="*/ 848318 h 1172669"/>
                <a:gd name="csX106" fmla="*/ 281419 w 1337908"/>
                <a:gd name="csY106" fmla="*/ 812964 h 1172669"/>
                <a:gd name="csX107" fmla="*/ 274084 w 1337908"/>
                <a:gd name="csY107" fmla="*/ 809129 h 1172669"/>
                <a:gd name="csX108" fmla="*/ 225736 w 1337908"/>
                <a:gd name="csY108" fmla="*/ 814966 h 1172669"/>
                <a:gd name="csX109" fmla="*/ 207230 w 1337908"/>
                <a:gd name="csY109" fmla="*/ 775443 h 1172669"/>
                <a:gd name="csX110" fmla="*/ 176220 w 1337908"/>
                <a:gd name="csY110" fmla="*/ 759100 h 1172669"/>
                <a:gd name="csX111" fmla="*/ 150546 w 1337908"/>
                <a:gd name="csY111" fmla="*/ 754931 h 1172669"/>
                <a:gd name="csX112" fmla="*/ 102698 w 1337908"/>
                <a:gd name="csY112" fmla="*/ 764770 h 1172669"/>
                <a:gd name="csX113" fmla="*/ 70355 w 1337908"/>
                <a:gd name="csY113" fmla="*/ 741924 h 1172669"/>
                <a:gd name="csX114" fmla="*/ 66354 w 1337908"/>
                <a:gd name="csY114" fmla="*/ 657876 h 1172669"/>
                <a:gd name="csX115" fmla="*/ 34677 w 1337908"/>
                <a:gd name="csY115" fmla="*/ 601010 h 1172669"/>
                <a:gd name="csX116" fmla="*/ 25174 w 1337908"/>
                <a:gd name="csY116" fmla="*/ 593672 h 1172669"/>
                <a:gd name="csX117" fmla="*/ 10170 w 1337908"/>
                <a:gd name="csY117" fmla="*/ 590837 h 1172669"/>
                <a:gd name="csX118" fmla="*/ 0 w 1337908"/>
                <a:gd name="csY118" fmla="*/ 567658 h 1172669"/>
                <a:gd name="csX119" fmla="*/ 3168 w 1337908"/>
                <a:gd name="csY119" fmla="*/ 550314 h 1172669"/>
                <a:gd name="csX120" fmla="*/ 36344 w 1337908"/>
                <a:gd name="csY120" fmla="*/ 514627 h 1172669"/>
                <a:gd name="csX121" fmla="*/ 30676 w 1337908"/>
                <a:gd name="csY121" fmla="*/ 492781 h 1172669"/>
                <a:gd name="csX122" fmla="*/ 39345 w 1337908"/>
                <a:gd name="csY122" fmla="*/ 481775 h 1172669"/>
                <a:gd name="csX123" fmla="*/ 73356 w 1337908"/>
                <a:gd name="csY123" fmla="*/ 463098 h 1172669"/>
                <a:gd name="csX124" fmla="*/ 106032 w 1337908"/>
                <a:gd name="csY124" fmla="*/ 461931 h 1172669"/>
                <a:gd name="csX125" fmla="*/ 118536 w 1337908"/>
                <a:gd name="csY125" fmla="*/ 446755 h 1172669"/>
                <a:gd name="csX126" fmla="*/ 152880 w 1337908"/>
                <a:gd name="csY126" fmla="*/ 456594 h 1172669"/>
                <a:gd name="csX127" fmla="*/ 184056 w 1337908"/>
                <a:gd name="csY127" fmla="*/ 435582 h 1172669"/>
                <a:gd name="csX128" fmla="*/ 229070 w 1337908"/>
                <a:gd name="csY128" fmla="*/ 424576 h 1172669"/>
                <a:gd name="csX129" fmla="*/ 250576 w 1337908"/>
                <a:gd name="csY129" fmla="*/ 408066 h 1172669"/>
                <a:gd name="csX130" fmla="*/ 255078 w 1337908"/>
                <a:gd name="csY130" fmla="*/ 398728 h 1172669"/>
                <a:gd name="csX131" fmla="*/ 264914 w 1337908"/>
                <a:gd name="csY131" fmla="*/ 345197 h 1172669"/>
                <a:gd name="csX132" fmla="*/ 264414 w 1337908"/>
                <a:gd name="csY132" fmla="*/ 325186 h 1172669"/>
                <a:gd name="csX133" fmla="*/ 242741 w 1337908"/>
                <a:gd name="csY133" fmla="*/ 277825 h 1172669"/>
                <a:gd name="csX134" fmla="*/ 226236 w 1337908"/>
                <a:gd name="csY134" fmla="*/ 256980 h 1172669"/>
                <a:gd name="csX135" fmla="*/ 214399 w 1337908"/>
                <a:gd name="csY135" fmla="*/ 209953 h 1172669"/>
                <a:gd name="csX136" fmla="*/ 224402 w 1337908"/>
                <a:gd name="csY136" fmla="*/ 141080 h 1172669"/>
                <a:gd name="csX137" fmla="*/ 215066 w 1337908"/>
                <a:gd name="csY137" fmla="*/ 127406 h 1172669"/>
                <a:gd name="csX138" fmla="*/ 202395 w 1337908"/>
                <a:gd name="csY138" fmla="*/ 125238 h 1172669"/>
                <a:gd name="csX139" fmla="*/ 187224 w 1337908"/>
                <a:gd name="csY139" fmla="*/ 103392 h 11726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</a:cxnLst>
              <a:rect l="l" t="t" r="r" b="b"/>
              <a:pathLst>
                <a:path w="1337908" h="1172669">
                  <a:moveTo>
                    <a:pt x="174387" y="25515"/>
                  </a:moveTo>
                  <a:lnTo>
                    <a:pt x="200561" y="4669"/>
                  </a:lnTo>
                  <a:lnTo>
                    <a:pt x="215899" y="0"/>
                  </a:lnTo>
                  <a:lnTo>
                    <a:pt x="266581" y="31018"/>
                  </a:lnTo>
                  <a:lnTo>
                    <a:pt x="281419" y="54698"/>
                  </a:lnTo>
                  <a:lnTo>
                    <a:pt x="293590" y="61869"/>
                  </a:lnTo>
                  <a:lnTo>
                    <a:pt x="399455" y="44692"/>
                  </a:lnTo>
                  <a:lnTo>
                    <a:pt x="417294" y="53530"/>
                  </a:lnTo>
                  <a:lnTo>
                    <a:pt x="441301" y="95888"/>
                  </a:lnTo>
                  <a:lnTo>
                    <a:pt x="458306" y="104560"/>
                  </a:lnTo>
                  <a:lnTo>
                    <a:pt x="507488" y="60868"/>
                  </a:lnTo>
                  <a:lnTo>
                    <a:pt x="516324" y="55365"/>
                  </a:lnTo>
                  <a:lnTo>
                    <a:pt x="529828" y="56365"/>
                  </a:lnTo>
                  <a:lnTo>
                    <a:pt x="552335" y="79045"/>
                  </a:lnTo>
                  <a:lnTo>
                    <a:pt x="571841" y="122903"/>
                  </a:lnTo>
                  <a:lnTo>
                    <a:pt x="574342" y="140747"/>
                  </a:lnTo>
                  <a:lnTo>
                    <a:pt x="649698" y="198447"/>
                  </a:lnTo>
                  <a:lnTo>
                    <a:pt x="673372" y="230798"/>
                  </a:lnTo>
                  <a:lnTo>
                    <a:pt x="702214" y="289665"/>
                  </a:lnTo>
                  <a:lnTo>
                    <a:pt x="721220" y="302673"/>
                  </a:lnTo>
                  <a:lnTo>
                    <a:pt x="752063" y="298004"/>
                  </a:lnTo>
                  <a:lnTo>
                    <a:pt x="766067" y="284829"/>
                  </a:lnTo>
                  <a:lnTo>
                    <a:pt x="779404" y="280660"/>
                  </a:lnTo>
                  <a:lnTo>
                    <a:pt x="785073" y="268487"/>
                  </a:lnTo>
                  <a:lnTo>
                    <a:pt x="798410" y="257814"/>
                  </a:lnTo>
                  <a:lnTo>
                    <a:pt x="840423" y="262316"/>
                  </a:lnTo>
                  <a:lnTo>
                    <a:pt x="870099" y="270988"/>
                  </a:lnTo>
                  <a:lnTo>
                    <a:pt x="929450" y="247141"/>
                  </a:lnTo>
                  <a:lnTo>
                    <a:pt x="965294" y="217457"/>
                  </a:lnTo>
                  <a:lnTo>
                    <a:pt x="988802" y="205951"/>
                  </a:lnTo>
                  <a:lnTo>
                    <a:pt x="1038984" y="215957"/>
                  </a:lnTo>
                  <a:lnTo>
                    <a:pt x="1047319" y="212121"/>
                  </a:lnTo>
                  <a:lnTo>
                    <a:pt x="1047319" y="212121"/>
                  </a:lnTo>
                  <a:lnTo>
                    <a:pt x="1072994" y="267986"/>
                  </a:lnTo>
                  <a:lnTo>
                    <a:pt x="1086998" y="283996"/>
                  </a:lnTo>
                  <a:lnTo>
                    <a:pt x="1109505" y="298337"/>
                  </a:lnTo>
                  <a:lnTo>
                    <a:pt x="1165689" y="312512"/>
                  </a:lnTo>
                  <a:lnTo>
                    <a:pt x="1236544" y="313012"/>
                  </a:lnTo>
                  <a:lnTo>
                    <a:pt x="1253049" y="324852"/>
                  </a:lnTo>
                  <a:lnTo>
                    <a:pt x="1257050" y="339527"/>
                  </a:lnTo>
                  <a:lnTo>
                    <a:pt x="1254883" y="363041"/>
                  </a:lnTo>
                  <a:lnTo>
                    <a:pt x="1234543" y="390390"/>
                  </a:lnTo>
                  <a:lnTo>
                    <a:pt x="1251215" y="420407"/>
                  </a:lnTo>
                  <a:lnTo>
                    <a:pt x="1260051" y="455093"/>
                  </a:lnTo>
                  <a:lnTo>
                    <a:pt x="1281224" y="475105"/>
                  </a:lnTo>
                  <a:lnTo>
                    <a:pt x="1337408" y="512793"/>
                  </a:lnTo>
                  <a:lnTo>
                    <a:pt x="1337408" y="512793"/>
                  </a:lnTo>
                  <a:lnTo>
                    <a:pt x="1337908" y="524133"/>
                  </a:lnTo>
                  <a:lnTo>
                    <a:pt x="1318069" y="546979"/>
                  </a:lnTo>
                  <a:lnTo>
                    <a:pt x="1307899" y="587002"/>
                  </a:lnTo>
                  <a:lnTo>
                    <a:pt x="1295729" y="604178"/>
                  </a:lnTo>
                  <a:lnTo>
                    <a:pt x="1285225" y="614017"/>
                  </a:lnTo>
                  <a:lnTo>
                    <a:pt x="1256383" y="624690"/>
                  </a:lnTo>
                  <a:lnTo>
                    <a:pt x="1236211" y="638531"/>
                  </a:lnTo>
                  <a:lnTo>
                    <a:pt x="1192530" y="641867"/>
                  </a:lnTo>
                  <a:lnTo>
                    <a:pt x="1175025" y="664546"/>
                  </a:lnTo>
                  <a:lnTo>
                    <a:pt x="1170857" y="718911"/>
                  </a:lnTo>
                  <a:lnTo>
                    <a:pt x="1155186" y="807128"/>
                  </a:lnTo>
                  <a:lnTo>
                    <a:pt x="1142849" y="828640"/>
                  </a:lnTo>
                  <a:lnTo>
                    <a:pt x="1143015" y="864661"/>
                  </a:lnTo>
                  <a:lnTo>
                    <a:pt x="1097001" y="940371"/>
                  </a:lnTo>
                  <a:lnTo>
                    <a:pt x="1099835" y="948875"/>
                  </a:lnTo>
                  <a:lnTo>
                    <a:pt x="1122843" y="968053"/>
                  </a:lnTo>
                  <a:lnTo>
                    <a:pt x="1129845" y="996236"/>
                  </a:lnTo>
                  <a:lnTo>
                    <a:pt x="1155019" y="1014246"/>
                  </a:lnTo>
                  <a:lnTo>
                    <a:pt x="1167190" y="1035925"/>
                  </a:lnTo>
                  <a:lnTo>
                    <a:pt x="1167190" y="1035925"/>
                  </a:lnTo>
                  <a:lnTo>
                    <a:pt x="1126344" y="1069778"/>
                  </a:lnTo>
                  <a:lnTo>
                    <a:pt x="1110672" y="1095292"/>
                  </a:lnTo>
                  <a:lnTo>
                    <a:pt x="1102336" y="1127811"/>
                  </a:lnTo>
                  <a:lnTo>
                    <a:pt x="1025813" y="1172670"/>
                  </a:lnTo>
                  <a:lnTo>
                    <a:pt x="1025813" y="1172670"/>
                  </a:lnTo>
                  <a:lnTo>
                    <a:pt x="975964" y="1142986"/>
                  </a:lnTo>
                  <a:lnTo>
                    <a:pt x="943121" y="1137483"/>
                  </a:lnTo>
                  <a:lnTo>
                    <a:pt x="943121" y="1137483"/>
                  </a:lnTo>
                  <a:lnTo>
                    <a:pt x="901942" y="1088122"/>
                  </a:lnTo>
                  <a:lnTo>
                    <a:pt x="903442" y="1054936"/>
                  </a:lnTo>
                  <a:lnTo>
                    <a:pt x="915613" y="1040928"/>
                  </a:lnTo>
                  <a:lnTo>
                    <a:pt x="908944" y="1027087"/>
                  </a:lnTo>
                  <a:lnTo>
                    <a:pt x="852927" y="1004407"/>
                  </a:lnTo>
                  <a:lnTo>
                    <a:pt x="820917" y="997403"/>
                  </a:lnTo>
                  <a:lnTo>
                    <a:pt x="798244" y="969054"/>
                  </a:lnTo>
                  <a:lnTo>
                    <a:pt x="771902" y="953378"/>
                  </a:lnTo>
                  <a:lnTo>
                    <a:pt x="739392" y="952711"/>
                  </a:lnTo>
                  <a:lnTo>
                    <a:pt x="709883" y="942538"/>
                  </a:lnTo>
                  <a:lnTo>
                    <a:pt x="691878" y="916524"/>
                  </a:lnTo>
                  <a:lnTo>
                    <a:pt x="657534" y="910353"/>
                  </a:lnTo>
                  <a:lnTo>
                    <a:pt x="624524" y="885839"/>
                  </a:lnTo>
                  <a:lnTo>
                    <a:pt x="586679" y="889508"/>
                  </a:lnTo>
                  <a:lnTo>
                    <a:pt x="557170" y="901682"/>
                  </a:lnTo>
                  <a:lnTo>
                    <a:pt x="533329" y="881837"/>
                  </a:lnTo>
                  <a:lnTo>
                    <a:pt x="501653" y="888674"/>
                  </a:lnTo>
                  <a:lnTo>
                    <a:pt x="498986" y="896345"/>
                  </a:lnTo>
                  <a:lnTo>
                    <a:pt x="508488" y="923194"/>
                  </a:lnTo>
                  <a:lnTo>
                    <a:pt x="508989" y="939537"/>
                  </a:lnTo>
                  <a:lnTo>
                    <a:pt x="501486" y="962550"/>
                  </a:lnTo>
                  <a:lnTo>
                    <a:pt x="490316" y="965552"/>
                  </a:lnTo>
                  <a:lnTo>
                    <a:pt x="476979" y="943372"/>
                  </a:lnTo>
                  <a:lnTo>
                    <a:pt x="452638" y="949709"/>
                  </a:lnTo>
                  <a:lnTo>
                    <a:pt x="432132" y="942038"/>
                  </a:lnTo>
                  <a:lnTo>
                    <a:pt x="415293" y="924528"/>
                  </a:lnTo>
                  <a:lnTo>
                    <a:pt x="398288" y="874833"/>
                  </a:lnTo>
                  <a:lnTo>
                    <a:pt x="382617" y="868830"/>
                  </a:lnTo>
                  <a:lnTo>
                    <a:pt x="351941" y="869330"/>
                  </a:lnTo>
                  <a:lnTo>
                    <a:pt x="326099" y="843982"/>
                  </a:lnTo>
                  <a:lnTo>
                    <a:pt x="298758" y="848318"/>
                  </a:lnTo>
                  <a:lnTo>
                    <a:pt x="281419" y="812964"/>
                  </a:lnTo>
                  <a:lnTo>
                    <a:pt x="274084" y="809129"/>
                  </a:lnTo>
                  <a:lnTo>
                    <a:pt x="225736" y="814966"/>
                  </a:lnTo>
                  <a:lnTo>
                    <a:pt x="207230" y="775443"/>
                  </a:lnTo>
                  <a:lnTo>
                    <a:pt x="176220" y="759100"/>
                  </a:lnTo>
                  <a:lnTo>
                    <a:pt x="150546" y="754931"/>
                  </a:lnTo>
                  <a:lnTo>
                    <a:pt x="102698" y="764770"/>
                  </a:lnTo>
                  <a:lnTo>
                    <a:pt x="70355" y="741924"/>
                  </a:lnTo>
                  <a:lnTo>
                    <a:pt x="66354" y="657876"/>
                  </a:lnTo>
                  <a:lnTo>
                    <a:pt x="34677" y="601010"/>
                  </a:lnTo>
                  <a:lnTo>
                    <a:pt x="25174" y="593672"/>
                  </a:lnTo>
                  <a:lnTo>
                    <a:pt x="10170" y="590837"/>
                  </a:lnTo>
                  <a:lnTo>
                    <a:pt x="0" y="567658"/>
                  </a:lnTo>
                  <a:lnTo>
                    <a:pt x="3168" y="550314"/>
                  </a:lnTo>
                  <a:lnTo>
                    <a:pt x="36344" y="514627"/>
                  </a:lnTo>
                  <a:lnTo>
                    <a:pt x="30676" y="492781"/>
                  </a:lnTo>
                  <a:lnTo>
                    <a:pt x="39345" y="481775"/>
                  </a:lnTo>
                  <a:lnTo>
                    <a:pt x="73356" y="463098"/>
                  </a:lnTo>
                  <a:lnTo>
                    <a:pt x="106032" y="461931"/>
                  </a:lnTo>
                  <a:lnTo>
                    <a:pt x="118536" y="446755"/>
                  </a:lnTo>
                  <a:lnTo>
                    <a:pt x="152880" y="456594"/>
                  </a:lnTo>
                  <a:lnTo>
                    <a:pt x="184056" y="435582"/>
                  </a:lnTo>
                  <a:lnTo>
                    <a:pt x="229070" y="424576"/>
                  </a:lnTo>
                  <a:lnTo>
                    <a:pt x="250576" y="408066"/>
                  </a:lnTo>
                  <a:lnTo>
                    <a:pt x="255078" y="398728"/>
                  </a:lnTo>
                  <a:lnTo>
                    <a:pt x="264914" y="345197"/>
                  </a:lnTo>
                  <a:lnTo>
                    <a:pt x="264414" y="325186"/>
                  </a:lnTo>
                  <a:lnTo>
                    <a:pt x="242741" y="277825"/>
                  </a:lnTo>
                  <a:lnTo>
                    <a:pt x="226236" y="256980"/>
                  </a:lnTo>
                  <a:lnTo>
                    <a:pt x="214399" y="209953"/>
                  </a:lnTo>
                  <a:lnTo>
                    <a:pt x="224402" y="141080"/>
                  </a:lnTo>
                  <a:lnTo>
                    <a:pt x="215066" y="127406"/>
                  </a:lnTo>
                  <a:lnTo>
                    <a:pt x="202395" y="125238"/>
                  </a:lnTo>
                  <a:lnTo>
                    <a:pt x="187224" y="1033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1" name="Serbest Form 130">
              <a:extLst>
                <a:ext uri="{FF2B5EF4-FFF2-40B4-BE49-F238E27FC236}">
                  <a16:creationId xmlns:a16="http://schemas.microsoft.com/office/drawing/2014/main" id="{32473951-378A-54D8-7DFB-11F36143810C}"/>
                </a:ext>
              </a:extLst>
            </p:cNvPr>
            <p:cNvSpPr/>
            <p:nvPr/>
          </p:nvSpPr>
          <p:spPr>
            <a:xfrm>
              <a:off x="12367729" y="6643227"/>
              <a:ext cx="1353746" cy="695897"/>
            </a:xfrm>
            <a:custGeom>
              <a:avLst/>
              <a:gdLst>
                <a:gd name="csX0" fmla="*/ 741060 w 1353746"/>
                <a:gd name="csY0" fmla="*/ 0 h 695897"/>
                <a:gd name="csX1" fmla="*/ 756397 w 1353746"/>
                <a:gd name="csY1" fmla="*/ 35353 h 695897"/>
                <a:gd name="csX2" fmla="*/ 796243 w 1353746"/>
                <a:gd name="csY2" fmla="*/ 189275 h 695897"/>
                <a:gd name="csX3" fmla="*/ 857095 w 1353746"/>
                <a:gd name="csY3" fmla="*/ 177935 h 695897"/>
                <a:gd name="csX4" fmla="*/ 915946 w 1353746"/>
                <a:gd name="csY4" fmla="*/ 180103 h 695897"/>
                <a:gd name="csX5" fmla="*/ 986635 w 1353746"/>
                <a:gd name="csY5" fmla="*/ 172765 h 695897"/>
                <a:gd name="csX6" fmla="*/ 1037484 w 1353746"/>
                <a:gd name="csY6" fmla="*/ 152254 h 695897"/>
                <a:gd name="csX7" fmla="*/ 1092167 w 1353746"/>
                <a:gd name="csY7" fmla="*/ 121069 h 695897"/>
                <a:gd name="csX8" fmla="*/ 1163855 w 1353746"/>
                <a:gd name="csY8" fmla="*/ 58533 h 695897"/>
                <a:gd name="csX9" fmla="*/ 1179027 w 1353746"/>
                <a:gd name="csY9" fmla="*/ 53531 h 695897"/>
                <a:gd name="csX10" fmla="*/ 1264219 w 1353746"/>
                <a:gd name="csY10" fmla="*/ 49195 h 695897"/>
                <a:gd name="csX11" fmla="*/ 1273889 w 1353746"/>
                <a:gd name="csY11" fmla="*/ 45193 h 695897"/>
                <a:gd name="csX12" fmla="*/ 1300231 w 1353746"/>
                <a:gd name="csY12" fmla="*/ 18010 h 695897"/>
                <a:gd name="csX13" fmla="*/ 1300231 w 1353746"/>
                <a:gd name="csY13" fmla="*/ 18010 h 695897"/>
                <a:gd name="csX14" fmla="*/ 1308400 w 1353746"/>
                <a:gd name="csY14" fmla="*/ 70040 h 695897"/>
                <a:gd name="csX15" fmla="*/ 1353747 w 1353746"/>
                <a:gd name="csY15" fmla="*/ 121903 h 695897"/>
                <a:gd name="csX16" fmla="*/ 1346078 w 1353746"/>
                <a:gd name="csY16" fmla="*/ 136578 h 695897"/>
                <a:gd name="csX17" fmla="*/ 1324738 w 1353746"/>
                <a:gd name="csY17" fmla="*/ 149085 h 695897"/>
                <a:gd name="csX18" fmla="*/ 1316903 w 1353746"/>
                <a:gd name="csY18" fmla="*/ 181270 h 695897"/>
                <a:gd name="csX19" fmla="*/ 1297063 w 1353746"/>
                <a:gd name="csY19" fmla="*/ 191943 h 695897"/>
                <a:gd name="csX20" fmla="*/ 1269721 w 1353746"/>
                <a:gd name="csY20" fmla="*/ 198614 h 695897"/>
                <a:gd name="csX21" fmla="*/ 1200034 w 1353746"/>
                <a:gd name="csY21" fmla="*/ 198947 h 695897"/>
                <a:gd name="csX22" fmla="*/ 1168190 w 1353746"/>
                <a:gd name="csY22" fmla="*/ 204951 h 695897"/>
                <a:gd name="csX23" fmla="*/ 1154186 w 1353746"/>
                <a:gd name="csY23" fmla="*/ 230798 h 695897"/>
                <a:gd name="csX24" fmla="*/ 1151185 w 1353746"/>
                <a:gd name="csY24" fmla="*/ 266152 h 695897"/>
                <a:gd name="csX25" fmla="*/ 1137348 w 1353746"/>
                <a:gd name="csY25" fmla="*/ 322518 h 695897"/>
                <a:gd name="csX26" fmla="*/ 1132513 w 1353746"/>
                <a:gd name="csY26" fmla="*/ 408067 h 695897"/>
                <a:gd name="csX27" fmla="*/ 1140682 w 1353746"/>
                <a:gd name="csY27" fmla="*/ 426077 h 695897"/>
                <a:gd name="csX28" fmla="*/ 1160188 w 1353746"/>
                <a:gd name="csY28" fmla="*/ 413569 h 695897"/>
                <a:gd name="csX29" fmla="*/ 1172858 w 1353746"/>
                <a:gd name="csY29" fmla="*/ 414904 h 695897"/>
                <a:gd name="csX30" fmla="*/ 1191197 w 1353746"/>
                <a:gd name="csY30" fmla="*/ 473104 h 695897"/>
                <a:gd name="csX31" fmla="*/ 1185029 w 1353746"/>
                <a:gd name="csY31" fmla="*/ 518630 h 695897"/>
                <a:gd name="csX32" fmla="*/ 1185029 w 1353746"/>
                <a:gd name="csY32" fmla="*/ 518630 h 695897"/>
                <a:gd name="csX33" fmla="*/ 1123510 w 1353746"/>
                <a:gd name="csY33" fmla="*/ 543811 h 695897"/>
                <a:gd name="csX34" fmla="*/ 1086832 w 1353746"/>
                <a:gd name="csY34" fmla="*/ 550148 h 695897"/>
                <a:gd name="csX35" fmla="*/ 924783 w 1353746"/>
                <a:gd name="csY35" fmla="*/ 549814 h 695897"/>
                <a:gd name="csX36" fmla="*/ 903276 w 1353746"/>
                <a:gd name="csY36" fmla="*/ 553983 h 695897"/>
                <a:gd name="csX37" fmla="*/ 889938 w 1353746"/>
                <a:gd name="csY37" fmla="*/ 564322 h 695897"/>
                <a:gd name="csX38" fmla="*/ 883937 w 1353746"/>
                <a:gd name="csY38" fmla="*/ 563322 h 695897"/>
                <a:gd name="csX39" fmla="*/ 877268 w 1353746"/>
                <a:gd name="csY39" fmla="*/ 547646 h 695897"/>
                <a:gd name="csX40" fmla="*/ 853761 w 1353746"/>
                <a:gd name="csY40" fmla="*/ 536306 h 695897"/>
                <a:gd name="csX41" fmla="*/ 820417 w 1353746"/>
                <a:gd name="csY41" fmla="*/ 535973 h 695897"/>
                <a:gd name="csX42" fmla="*/ 678374 w 1353746"/>
                <a:gd name="csY42" fmla="*/ 504788 h 695897"/>
                <a:gd name="csX43" fmla="*/ 637028 w 1353746"/>
                <a:gd name="csY43" fmla="*/ 513460 h 695897"/>
                <a:gd name="csX44" fmla="*/ 633860 w 1353746"/>
                <a:gd name="csY44" fmla="*/ 522799 h 695897"/>
                <a:gd name="csX45" fmla="*/ 627358 w 1353746"/>
                <a:gd name="csY45" fmla="*/ 525800 h 695897"/>
                <a:gd name="csX46" fmla="*/ 611854 w 1353746"/>
                <a:gd name="csY46" fmla="*/ 510459 h 695897"/>
                <a:gd name="csX47" fmla="*/ 600517 w 1353746"/>
                <a:gd name="csY47" fmla="*/ 515128 h 695897"/>
                <a:gd name="csX48" fmla="*/ 580344 w 1353746"/>
                <a:gd name="csY48" fmla="*/ 508624 h 695897"/>
                <a:gd name="csX49" fmla="*/ 574342 w 1353746"/>
                <a:gd name="csY49" fmla="*/ 518963 h 695897"/>
                <a:gd name="csX50" fmla="*/ 530996 w 1353746"/>
                <a:gd name="csY50" fmla="*/ 529803 h 695897"/>
                <a:gd name="csX51" fmla="*/ 489649 w 1353746"/>
                <a:gd name="csY51" fmla="*/ 554817 h 695897"/>
                <a:gd name="csX52" fmla="*/ 456473 w 1353746"/>
                <a:gd name="csY52" fmla="*/ 565823 h 695897"/>
                <a:gd name="csX53" fmla="*/ 420796 w 1353746"/>
                <a:gd name="csY53" fmla="*/ 592172 h 695897"/>
                <a:gd name="csX54" fmla="*/ 335602 w 1353746"/>
                <a:gd name="csY54" fmla="*/ 605680 h 695897"/>
                <a:gd name="csX55" fmla="*/ 299926 w 1353746"/>
                <a:gd name="csY55" fmla="*/ 648537 h 695897"/>
                <a:gd name="csX56" fmla="*/ 212732 w 1353746"/>
                <a:gd name="csY56" fmla="*/ 695898 h 695897"/>
                <a:gd name="csX57" fmla="*/ 212732 w 1353746"/>
                <a:gd name="csY57" fmla="*/ 695898 h 695897"/>
                <a:gd name="csX58" fmla="*/ 203396 w 1353746"/>
                <a:gd name="csY58" fmla="*/ 657376 h 695897"/>
                <a:gd name="csX59" fmla="*/ 196394 w 1353746"/>
                <a:gd name="csY59" fmla="*/ 647703 h 695897"/>
                <a:gd name="csX60" fmla="*/ 167051 w 1353746"/>
                <a:gd name="csY60" fmla="*/ 630694 h 695897"/>
                <a:gd name="csX61" fmla="*/ 169885 w 1353746"/>
                <a:gd name="csY61" fmla="*/ 618687 h 695897"/>
                <a:gd name="csX62" fmla="*/ 155048 w 1353746"/>
                <a:gd name="csY62" fmla="*/ 593673 h 695897"/>
                <a:gd name="csX63" fmla="*/ 155882 w 1353746"/>
                <a:gd name="csY63" fmla="*/ 555151 h 695897"/>
                <a:gd name="csX64" fmla="*/ 147713 w 1353746"/>
                <a:gd name="csY64" fmla="*/ 551648 h 695897"/>
                <a:gd name="csX65" fmla="*/ 137876 w 1353746"/>
                <a:gd name="csY65" fmla="*/ 519630 h 695897"/>
                <a:gd name="csX66" fmla="*/ 128706 w 1353746"/>
                <a:gd name="csY66" fmla="*/ 515795 h 695897"/>
                <a:gd name="csX67" fmla="*/ 119203 w 1353746"/>
                <a:gd name="csY67" fmla="*/ 498118 h 695897"/>
                <a:gd name="csX68" fmla="*/ 116370 w 1353746"/>
                <a:gd name="csY68" fmla="*/ 468768 h 695897"/>
                <a:gd name="csX69" fmla="*/ 104033 w 1353746"/>
                <a:gd name="csY69" fmla="*/ 477273 h 695897"/>
                <a:gd name="csX70" fmla="*/ 90028 w 1353746"/>
                <a:gd name="csY70" fmla="*/ 471436 h 695897"/>
                <a:gd name="csX71" fmla="*/ 79525 w 1353746"/>
                <a:gd name="csY71" fmla="*/ 453426 h 695897"/>
                <a:gd name="csX72" fmla="*/ 61519 w 1353746"/>
                <a:gd name="csY72" fmla="*/ 442920 h 695897"/>
                <a:gd name="csX73" fmla="*/ 51016 w 1353746"/>
                <a:gd name="csY73" fmla="*/ 400396 h 695897"/>
                <a:gd name="csX74" fmla="*/ 54350 w 1353746"/>
                <a:gd name="csY74" fmla="*/ 387722 h 695897"/>
                <a:gd name="csX75" fmla="*/ 38679 w 1353746"/>
                <a:gd name="csY75" fmla="*/ 361373 h 695897"/>
                <a:gd name="csX76" fmla="*/ 22840 w 1353746"/>
                <a:gd name="csY76" fmla="*/ 302673 h 695897"/>
                <a:gd name="csX77" fmla="*/ 11171 w 1353746"/>
                <a:gd name="csY77" fmla="*/ 282995 h 695897"/>
                <a:gd name="csX78" fmla="*/ 13504 w 1353746"/>
                <a:gd name="csY78" fmla="*/ 262316 h 695897"/>
                <a:gd name="csX79" fmla="*/ 7003 w 1353746"/>
                <a:gd name="csY79" fmla="*/ 249142 h 695897"/>
                <a:gd name="csX80" fmla="*/ 7669 w 1353746"/>
                <a:gd name="csY80" fmla="*/ 237969 h 695897"/>
                <a:gd name="csX81" fmla="*/ 27843 w 1353746"/>
                <a:gd name="csY81" fmla="*/ 210453 h 695897"/>
                <a:gd name="csX82" fmla="*/ 0 w 1353746"/>
                <a:gd name="csY82" fmla="*/ 164261 h 695897"/>
                <a:gd name="csX83" fmla="*/ 0 w 1353746"/>
                <a:gd name="csY83" fmla="*/ 164261 h 695897"/>
                <a:gd name="csX84" fmla="*/ 10503 w 1353746"/>
                <a:gd name="csY84" fmla="*/ 159591 h 695897"/>
                <a:gd name="csX85" fmla="*/ 22840 w 1353746"/>
                <a:gd name="csY85" fmla="*/ 166095 h 695897"/>
                <a:gd name="csX86" fmla="*/ 39846 w 1353746"/>
                <a:gd name="csY86" fmla="*/ 165261 h 695897"/>
                <a:gd name="csX87" fmla="*/ 91028 w 1353746"/>
                <a:gd name="csY87" fmla="*/ 133743 h 695897"/>
                <a:gd name="csX88" fmla="*/ 133708 w 1353746"/>
                <a:gd name="csY88" fmla="*/ 120736 h 695897"/>
                <a:gd name="csX89" fmla="*/ 165051 w 1353746"/>
                <a:gd name="csY89" fmla="*/ 130408 h 695897"/>
                <a:gd name="csX90" fmla="*/ 190058 w 1353746"/>
                <a:gd name="csY90" fmla="*/ 154922 h 695897"/>
                <a:gd name="csX91" fmla="*/ 212565 w 1353746"/>
                <a:gd name="csY91" fmla="*/ 168263 h 695897"/>
                <a:gd name="csX92" fmla="*/ 226236 w 1353746"/>
                <a:gd name="csY92" fmla="*/ 172599 h 695897"/>
                <a:gd name="csX93" fmla="*/ 245742 w 1353746"/>
                <a:gd name="csY93" fmla="*/ 171265 h 695897"/>
                <a:gd name="csX94" fmla="*/ 293590 w 1353746"/>
                <a:gd name="csY94" fmla="*/ 155923 h 695897"/>
                <a:gd name="csX95" fmla="*/ 357277 w 1353746"/>
                <a:gd name="csY95" fmla="*/ 127406 h 695897"/>
                <a:gd name="csX96" fmla="*/ 364945 w 1353746"/>
                <a:gd name="csY96" fmla="*/ 118234 h 695897"/>
                <a:gd name="csX97" fmla="*/ 361777 w 1353746"/>
                <a:gd name="csY97" fmla="*/ 100224 h 695897"/>
                <a:gd name="csX98" fmla="*/ 366613 w 1353746"/>
                <a:gd name="csY98" fmla="*/ 95721 h 695897"/>
                <a:gd name="csX99" fmla="*/ 417794 w 1353746"/>
                <a:gd name="csY99" fmla="*/ 109229 h 695897"/>
                <a:gd name="csX100" fmla="*/ 442135 w 1353746"/>
                <a:gd name="csY100" fmla="*/ 123904 h 695897"/>
                <a:gd name="csX101" fmla="*/ 492817 w 1353746"/>
                <a:gd name="csY101" fmla="*/ 125905 h 695897"/>
                <a:gd name="csX102" fmla="*/ 513657 w 1353746"/>
                <a:gd name="csY102" fmla="*/ 133076 h 695897"/>
                <a:gd name="csX103" fmla="*/ 523827 w 1353746"/>
                <a:gd name="csY103" fmla="*/ 122903 h 695897"/>
                <a:gd name="csX104" fmla="*/ 526161 w 1353746"/>
                <a:gd name="csY104" fmla="*/ 110063 h 695897"/>
                <a:gd name="csX105" fmla="*/ 511323 w 1353746"/>
                <a:gd name="csY105" fmla="*/ 54865 h 695897"/>
                <a:gd name="csX106" fmla="*/ 521493 w 1353746"/>
                <a:gd name="csY106" fmla="*/ 13508 h 695897"/>
                <a:gd name="csX107" fmla="*/ 535830 w 1353746"/>
                <a:gd name="csY107" fmla="*/ 11673 h 695897"/>
                <a:gd name="csX108" fmla="*/ 552168 w 1353746"/>
                <a:gd name="csY108" fmla="*/ 28349 h 695897"/>
                <a:gd name="csX109" fmla="*/ 591348 w 1353746"/>
                <a:gd name="csY109" fmla="*/ 28183 h 695897"/>
                <a:gd name="csX110" fmla="*/ 643363 w 1353746"/>
                <a:gd name="csY110" fmla="*/ 53697 h 695897"/>
                <a:gd name="csX111" fmla="*/ 661869 w 1353746"/>
                <a:gd name="csY111" fmla="*/ 54198 h 695897"/>
                <a:gd name="csX112" fmla="*/ 671205 w 1353746"/>
                <a:gd name="csY112" fmla="*/ 49028 h 695897"/>
                <a:gd name="csX113" fmla="*/ 706049 w 1353746"/>
                <a:gd name="csY113" fmla="*/ 46527 h 695897"/>
                <a:gd name="csX114" fmla="*/ 723888 w 1353746"/>
                <a:gd name="csY114" fmla="*/ 38022 h 695897"/>
                <a:gd name="csX115" fmla="*/ 731890 w 1353746"/>
                <a:gd name="csY115" fmla="*/ 30351 h 6958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</a:cxnLst>
              <a:rect l="l" t="t" r="r" b="b"/>
              <a:pathLst>
                <a:path w="1353746" h="695897">
                  <a:moveTo>
                    <a:pt x="741060" y="0"/>
                  </a:moveTo>
                  <a:lnTo>
                    <a:pt x="756397" y="35353"/>
                  </a:lnTo>
                  <a:lnTo>
                    <a:pt x="796243" y="189275"/>
                  </a:lnTo>
                  <a:lnTo>
                    <a:pt x="857095" y="177935"/>
                  </a:lnTo>
                  <a:lnTo>
                    <a:pt x="915946" y="180103"/>
                  </a:lnTo>
                  <a:lnTo>
                    <a:pt x="986635" y="172765"/>
                  </a:lnTo>
                  <a:lnTo>
                    <a:pt x="1037484" y="152254"/>
                  </a:lnTo>
                  <a:lnTo>
                    <a:pt x="1092167" y="121069"/>
                  </a:lnTo>
                  <a:lnTo>
                    <a:pt x="1163855" y="58533"/>
                  </a:lnTo>
                  <a:lnTo>
                    <a:pt x="1179027" y="53531"/>
                  </a:lnTo>
                  <a:lnTo>
                    <a:pt x="1264219" y="49195"/>
                  </a:lnTo>
                  <a:lnTo>
                    <a:pt x="1273889" y="45193"/>
                  </a:lnTo>
                  <a:lnTo>
                    <a:pt x="1300231" y="18010"/>
                  </a:lnTo>
                  <a:lnTo>
                    <a:pt x="1300231" y="18010"/>
                  </a:lnTo>
                  <a:lnTo>
                    <a:pt x="1308400" y="70040"/>
                  </a:lnTo>
                  <a:lnTo>
                    <a:pt x="1353747" y="121903"/>
                  </a:lnTo>
                  <a:lnTo>
                    <a:pt x="1346078" y="136578"/>
                  </a:lnTo>
                  <a:lnTo>
                    <a:pt x="1324738" y="149085"/>
                  </a:lnTo>
                  <a:lnTo>
                    <a:pt x="1316903" y="181270"/>
                  </a:lnTo>
                  <a:lnTo>
                    <a:pt x="1297063" y="191943"/>
                  </a:lnTo>
                  <a:lnTo>
                    <a:pt x="1269721" y="198614"/>
                  </a:lnTo>
                  <a:lnTo>
                    <a:pt x="1200034" y="198947"/>
                  </a:lnTo>
                  <a:lnTo>
                    <a:pt x="1168190" y="204951"/>
                  </a:lnTo>
                  <a:lnTo>
                    <a:pt x="1154186" y="230798"/>
                  </a:lnTo>
                  <a:lnTo>
                    <a:pt x="1151185" y="266152"/>
                  </a:lnTo>
                  <a:lnTo>
                    <a:pt x="1137348" y="322518"/>
                  </a:lnTo>
                  <a:lnTo>
                    <a:pt x="1132513" y="408067"/>
                  </a:lnTo>
                  <a:lnTo>
                    <a:pt x="1140682" y="426077"/>
                  </a:lnTo>
                  <a:lnTo>
                    <a:pt x="1160188" y="413569"/>
                  </a:lnTo>
                  <a:lnTo>
                    <a:pt x="1172858" y="414904"/>
                  </a:lnTo>
                  <a:lnTo>
                    <a:pt x="1191197" y="473104"/>
                  </a:lnTo>
                  <a:lnTo>
                    <a:pt x="1185029" y="518630"/>
                  </a:lnTo>
                  <a:lnTo>
                    <a:pt x="1185029" y="518630"/>
                  </a:lnTo>
                  <a:lnTo>
                    <a:pt x="1123510" y="543811"/>
                  </a:lnTo>
                  <a:lnTo>
                    <a:pt x="1086832" y="550148"/>
                  </a:lnTo>
                  <a:lnTo>
                    <a:pt x="924783" y="549814"/>
                  </a:lnTo>
                  <a:lnTo>
                    <a:pt x="903276" y="553983"/>
                  </a:lnTo>
                  <a:lnTo>
                    <a:pt x="889938" y="564322"/>
                  </a:lnTo>
                  <a:lnTo>
                    <a:pt x="883937" y="563322"/>
                  </a:lnTo>
                  <a:lnTo>
                    <a:pt x="877268" y="547646"/>
                  </a:lnTo>
                  <a:lnTo>
                    <a:pt x="853761" y="536306"/>
                  </a:lnTo>
                  <a:lnTo>
                    <a:pt x="820417" y="535973"/>
                  </a:lnTo>
                  <a:lnTo>
                    <a:pt x="678374" y="504788"/>
                  </a:lnTo>
                  <a:lnTo>
                    <a:pt x="637028" y="513460"/>
                  </a:lnTo>
                  <a:lnTo>
                    <a:pt x="633860" y="522799"/>
                  </a:lnTo>
                  <a:lnTo>
                    <a:pt x="627358" y="525800"/>
                  </a:lnTo>
                  <a:lnTo>
                    <a:pt x="611854" y="510459"/>
                  </a:lnTo>
                  <a:lnTo>
                    <a:pt x="600517" y="515128"/>
                  </a:lnTo>
                  <a:lnTo>
                    <a:pt x="580344" y="508624"/>
                  </a:lnTo>
                  <a:lnTo>
                    <a:pt x="574342" y="518963"/>
                  </a:lnTo>
                  <a:lnTo>
                    <a:pt x="530996" y="529803"/>
                  </a:lnTo>
                  <a:lnTo>
                    <a:pt x="489649" y="554817"/>
                  </a:lnTo>
                  <a:lnTo>
                    <a:pt x="456473" y="565823"/>
                  </a:lnTo>
                  <a:lnTo>
                    <a:pt x="420796" y="592172"/>
                  </a:lnTo>
                  <a:lnTo>
                    <a:pt x="335602" y="605680"/>
                  </a:lnTo>
                  <a:lnTo>
                    <a:pt x="299926" y="648537"/>
                  </a:lnTo>
                  <a:lnTo>
                    <a:pt x="212732" y="695898"/>
                  </a:lnTo>
                  <a:lnTo>
                    <a:pt x="212732" y="695898"/>
                  </a:lnTo>
                  <a:lnTo>
                    <a:pt x="203396" y="657376"/>
                  </a:lnTo>
                  <a:lnTo>
                    <a:pt x="196394" y="647703"/>
                  </a:lnTo>
                  <a:lnTo>
                    <a:pt x="167051" y="630694"/>
                  </a:lnTo>
                  <a:lnTo>
                    <a:pt x="169885" y="618687"/>
                  </a:lnTo>
                  <a:lnTo>
                    <a:pt x="155048" y="593673"/>
                  </a:lnTo>
                  <a:lnTo>
                    <a:pt x="155882" y="555151"/>
                  </a:lnTo>
                  <a:lnTo>
                    <a:pt x="147713" y="551648"/>
                  </a:lnTo>
                  <a:lnTo>
                    <a:pt x="137876" y="519630"/>
                  </a:lnTo>
                  <a:lnTo>
                    <a:pt x="128706" y="515795"/>
                  </a:lnTo>
                  <a:lnTo>
                    <a:pt x="119203" y="498118"/>
                  </a:lnTo>
                  <a:lnTo>
                    <a:pt x="116370" y="468768"/>
                  </a:lnTo>
                  <a:lnTo>
                    <a:pt x="104033" y="477273"/>
                  </a:lnTo>
                  <a:lnTo>
                    <a:pt x="90028" y="471436"/>
                  </a:lnTo>
                  <a:lnTo>
                    <a:pt x="79525" y="453426"/>
                  </a:lnTo>
                  <a:lnTo>
                    <a:pt x="61519" y="442920"/>
                  </a:lnTo>
                  <a:lnTo>
                    <a:pt x="51016" y="400396"/>
                  </a:lnTo>
                  <a:lnTo>
                    <a:pt x="54350" y="387722"/>
                  </a:lnTo>
                  <a:lnTo>
                    <a:pt x="38679" y="361373"/>
                  </a:lnTo>
                  <a:lnTo>
                    <a:pt x="22840" y="302673"/>
                  </a:lnTo>
                  <a:lnTo>
                    <a:pt x="11171" y="282995"/>
                  </a:lnTo>
                  <a:lnTo>
                    <a:pt x="13504" y="262316"/>
                  </a:lnTo>
                  <a:lnTo>
                    <a:pt x="7003" y="249142"/>
                  </a:lnTo>
                  <a:lnTo>
                    <a:pt x="7669" y="237969"/>
                  </a:lnTo>
                  <a:lnTo>
                    <a:pt x="27843" y="210453"/>
                  </a:lnTo>
                  <a:lnTo>
                    <a:pt x="0" y="164261"/>
                  </a:lnTo>
                  <a:lnTo>
                    <a:pt x="0" y="164261"/>
                  </a:lnTo>
                  <a:lnTo>
                    <a:pt x="10503" y="159591"/>
                  </a:lnTo>
                  <a:lnTo>
                    <a:pt x="22840" y="166095"/>
                  </a:lnTo>
                  <a:lnTo>
                    <a:pt x="39846" y="165261"/>
                  </a:lnTo>
                  <a:lnTo>
                    <a:pt x="91028" y="133743"/>
                  </a:lnTo>
                  <a:lnTo>
                    <a:pt x="133708" y="120736"/>
                  </a:lnTo>
                  <a:lnTo>
                    <a:pt x="165051" y="130408"/>
                  </a:lnTo>
                  <a:lnTo>
                    <a:pt x="190058" y="154922"/>
                  </a:lnTo>
                  <a:lnTo>
                    <a:pt x="212565" y="168263"/>
                  </a:lnTo>
                  <a:lnTo>
                    <a:pt x="226236" y="172599"/>
                  </a:lnTo>
                  <a:lnTo>
                    <a:pt x="245742" y="171265"/>
                  </a:lnTo>
                  <a:lnTo>
                    <a:pt x="293590" y="155923"/>
                  </a:lnTo>
                  <a:lnTo>
                    <a:pt x="357277" y="127406"/>
                  </a:lnTo>
                  <a:lnTo>
                    <a:pt x="364945" y="118234"/>
                  </a:lnTo>
                  <a:lnTo>
                    <a:pt x="361777" y="100224"/>
                  </a:lnTo>
                  <a:lnTo>
                    <a:pt x="366613" y="95721"/>
                  </a:lnTo>
                  <a:lnTo>
                    <a:pt x="417794" y="109229"/>
                  </a:lnTo>
                  <a:lnTo>
                    <a:pt x="442135" y="123904"/>
                  </a:lnTo>
                  <a:lnTo>
                    <a:pt x="492817" y="125905"/>
                  </a:lnTo>
                  <a:lnTo>
                    <a:pt x="513657" y="133076"/>
                  </a:lnTo>
                  <a:lnTo>
                    <a:pt x="523827" y="122903"/>
                  </a:lnTo>
                  <a:lnTo>
                    <a:pt x="526161" y="110063"/>
                  </a:lnTo>
                  <a:lnTo>
                    <a:pt x="511323" y="54865"/>
                  </a:lnTo>
                  <a:lnTo>
                    <a:pt x="521493" y="13508"/>
                  </a:lnTo>
                  <a:lnTo>
                    <a:pt x="535830" y="11673"/>
                  </a:lnTo>
                  <a:lnTo>
                    <a:pt x="552168" y="28349"/>
                  </a:lnTo>
                  <a:lnTo>
                    <a:pt x="591348" y="28183"/>
                  </a:lnTo>
                  <a:lnTo>
                    <a:pt x="643363" y="53697"/>
                  </a:lnTo>
                  <a:lnTo>
                    <a:pt x="661869" y="54198"/>
                  </a:lnTo>
                  <a:lnTo>
                    <a:pt x="671205" y="49028"/>
                  </a:lnTo>
                  <a:lnTo>
                    <a:pt x="706049" y="46527"/>
                  </a:lnTo>
                  <a:lnTo>
                    <a:pt x="723888" y="38022"/>
                  </a:lnTo>
                  <a:lnTo>
                    <a:pt x="731890" y="303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2" name="Serbest Form 131">
              <a:extLst>
                <a:ext uri="{FF2B5EF4-FFF2-40B4-BE49-F238E27FC236}">
                  <a16:creationId xmlns:a16="http://schemas.microsoft.com/office/drawing/2014/main" id="{34320B1E-AD85-8026-8601-4B86C93F6CA3}"/>
                </a:ext>
              </a:extLst>
            </p:cNvPr>
            <p:cNvSpPr/>
            <p:nvPr/>
          </p:nvSpPr>
          <p:spPr>
            <a:xfrm>
              <a:off x="3614392" y="6792979"/>
              <a:ext cx="1782877" cy="1073446"/>
            </a:xfrm>
            <a:custGeom>
              <a:avLst/>
              <a:gdLst>
                <a:gd name="csX0" fmla="*/ 129206 w 1782877"/>
                <a:gd name="csY0" fmla="*/ 108896 h 1073446"/>
                <a:gd name="csX1" fmla="*/ 130040 w 1782877"/>
                <a:gd name="csY1" fmla="*/ 76877 h 1073446"/>
                <a:gd name="csX2" fmla="*/ 140376 w 1782877"/>
                <a:gd name="csY2" fmla="*/ 45359 h 1073446"/>
                <a:gd name="csX3" fmla="*/ 165217 w 1782877"/>
                <a:gd name="csY3" fmla="*/ 20178 h 1073446"/>
                <a:gd name="csX4" fmla="*/ 183556 w 1782877"/>
                <a:gd name="csY4" fmla="*/ 12507 h 1073446"/>
                <a:gd name="csX5" fmla="*/ 233738 w 1782877"/>
                <a:gd name="csY5" fmla="*/ 4503 h 1073446"/>
                <a:gd name="csX6" fmla="*/ 252410 w 1782877"/>
                <a:gd name="csY6" fmla="*/ 8005 h 1073446"/>
                <a:gd name="csX7" fmla="*/ 305093 w 1782877"/>
                <a:gd name="csY7" fmla="*/ 34687 h 1073446"/>
                <a:gd name="csX8" fmla="*/ 348773 w 1782877"/>
                <a:gd name="csY8" fmla="*/ 32018 h 1073446"/>
                <a:gd name="csX9" fmla="*/ 357776 w 1782877"/>
                <a:gd name="csY9" fmla="*/ 38022 h 1073446"/>
                <a:gd name="csX10" fmla="*/ 377448 w 1782877"/>
                <a:gd name="csY10" fmla="*/ 68539 h 1073446"/>
                <a:gd name="csX11" fmla="*/ 398455 w 1782877"/>
                <a:gd name="csY11" fmla="*/ 76210 h 1073446"/>
                <a:gd name="csX12" fmla="*/ 481814 w 1782877"/>
                <a:gd name="csY12" fmla="*/ 61702 h 1073446"/>
                <a:gd name="csX13" fmla="*/ 547334 w 1782877"/>
                <a:gd name="csY13" fmla="*/ 71041 h 1073446"/>
                <a:gd name="csX14" fmla="*/ 578510 w 1782877"/>
                <a:gd name="csY14" fmla="*/ 67872 h 1073446"/>
                <a:gd name="csX15" fmla="*/ 604684 w 1782877"/>
                <a:gd name="csY15" fmla="*/ 71374 h 1073446"/>
                <a:gd name="csX16" fmla="*/ 619689 w 1782877"/>
                <a:gd name="csY16" fmla="*/ 68039 h 1073446"/>
                <a:gd name="csX17" fmla="*/ 636027 w 1782877"/>
                <a:gd name="csY17" fmla="*/ 44859 h 1073446"/>
                <a:gd name="csX18" fmla="*/ 655700 w 1782877"/>
                <a:gd name="csY18" fmla="*/ 33019 h 1073446"/>
                <a:gd name="csX19" fmla="*/ 678040 w 1782877"/>
                <a:gd name="csY19" fmla="*/ 4002 h 1073446"/>
                <a:gd name="csX20" fmla="*/ 693545 w 1782877"/>
                <a:gd name="csY20" fmla="*/ 0 h 1073446"/>
                <a:gd name="csX21" fmla="*/ 701714 w 1782877"/>
                <a:gd name="csY21" fmla="*/ 5003 h 1073446"/>
                <a:gd name="csX22" fmla="*/ 701214 w 1782877"/>
                <a:gd name="csY22" fmla="*/ 31185 h 1073446"/>
                <a:gd name="csX23" fmla="*/ 704715 w 1782877"/>
                <a:gd name="csY23" fmla="*/ 34520 h 1073446"/>
                <a:gd name="csX24" fmla="*/ 750396 w 1782877"/>
                <a:gd name="csY24" fmla="*/ 31852 h 1073446"/>
                <a:gd name="csX25" fmla="*/ 856928 w 1782877"/>
                <a:gd name="csY25" fmla="*/ 40690 h 1073446"/>
                <a:gd name="csX26" fmla="*/ 872433 w 1782877"/>
                <a:gd name="csY26" fmla="*/ 45860 h 1073446"/>
                <a:gd name="csX27" fmla="*/ 924782 w 1782877"/>
                <a:gd name="csY27" fmla="*/ 81213 h 1073446"/>
                <a:gd name="csX28" fmla="*/ 948123 w 1782877"/>
                <a:gd name="csY28" fmla="*/ 106228 h 1073446"/>
                <a:gd name="csX29" fmla="*/ 970463 w 1782877"/>
                <a:gd name="csY29" fmla="*/ 102225 h 1073446"/>
                <a:gd name="csX30" fmla="*/ 970463 w 1782877"/>
                <a:gd name="csY30" fmla="*/ 102225 h 1073446"/>
                <a:gd name="csX31" fmla="*/ 982466 w 1782877"/>
                <a:gd name="csY31" fmla="*/ 147751 h 1073446"/>
                <a:gd name="csX32" fmla="*/ 1017810 w 1782877"/>
                <a:gd name="csY32" fmla="*/ 152921 h 1073446"/>
                <a:gd name="csX33" fmla="*/ 1029481 w 1782877"/>
                <a:gd name="csY33" fmla="*/ 177768 h 1073446"/>
                <a:gd name="csX34" fmla="*/ 1044652 w 1782877"/>
                <a:gd name="csY34" fmla="*/ 188608 h 1073446"/>
                <a:gd name="csX35" fmla="*/ 1041484 w 1782877"/>
                <a:gd name="csY35" fmla="*/ 214790 h 1073446"/>
                <a:gd name="csX36" fmla="*/ 1037150 w 1782877"/>
                <a:gd name="csY36" fmla="*/ 218625 h 1073446"/>
                <a:gd name="csX37" fmla="*/ 1043818 w 1782877"/>
                <a:gd name="csY37" fmla="*/ 228798 h 1073446"/>
                <a:gd name="csX38" fmla="*/ 1042485 w 1782877"/>
                <a:gd name="csY38" fmla="*/ 235301 h 1073446"/>
                <a:gd name="csX39" fmla="*/ 1053655 w 1782877"/>
                <a:gd name="csY39" fmla="*/ 238970 h 1073446"/>
                <a:gd name="csX40" fmla="*/ 1059990 w 1782877"/>
                <a:gd name="csY40" fmla="*/ 255146 h 1073446"/>
                <a:gd name="csX41" fmla="*/ 1075161 w 1782877"/>
                <a:gd name="csY41" fmla="*/ 264484 h 1073446"/>
                <a:gd name="csX42" fmla="*/ 1097168 w 1782877"/>
                <a:gd name="csY42" fmla="*/ 268153 h 1073446"/>
                <a:gd name="csX43" fmla="*/ 1105171 w 1782877"/>
                <a:gd name="csY43" fmla="*/ 303173 h 1073446"/>
                <a:gd name="csX44" fmla="*/ 1127011 w 1782877"/>
                <a:gd name="csY44" fmla="*/ 328355 h 1073446"/>
                <a:gd name="csX45" fmla="*/ 1143849 w 1782877"/>
                <a:gd name="csY45" fmla="*/ 339027 h 1073446"/>
                <a:gd name="csX46" fmla="*/ 1169690 w 1782877"/>
                <a:gd name="csY46" fmla="*/ 343029 h 1073446"/>
                <a:gd name="csX47" fmla="*/ 1202367 w 1782877"/>
                <a:gd name="csY47" fmla="*/ 342863 h 1073446"/>
                <a:gd name="csX48" fmla="*/ 1237878 w 1782877"/>
                <a:gd name="csY48" fmla="*/ 332857 h 1073446"/>
                <a:gd name="csX49" fmla="*/ 1241045 w 1782877"/>
                <a:gd name="csY49" fmla="*/ 345031 h 1073446"/>
                <a:gd name="csX50" fmla="*/ 1238211 w 1782877"/>
                <a:gd name="csY50" fmla="*/ 373880 h 1073446"/>
                <a:gd name="csX51" fmla="*/ 1244046 w 1782877"/>
                <a:gd name="csY51" fmla="*/ 392724 h 1073446"/>
                <a:gd name="csX52" fmla="*/ 1285892 w 1782877"/>
                <a:gd name="csY52" fmla="*/ 446088 h 1073446"/>
                <a:gd name="csX53" fmla="*/ 1292728 w 1782877"/>
                <a:gd name="csY53" fmla="*/ 462598 h 1073446"/>
                <a:gd name="csX54" fmla="*/ 1291394 w 1782877"/>
                <a:gd name="csY54" fmla="*/ 525634 h 1073446"/>
                <a:gd name="csX55" fmla="*/ 1310566 w 1782877"/>
                <a:gd name="csY55" fmla="*/ 579164 h 1073446"/>
                <a:gd name="csX56" fmla="*/ 1338408 w 1782877"/>
                <a:gd name="csY56" fmla="*/ 597675 h 1073446"/>
                <a:gd name="csX57" fmla="*/ 1359081 w 1782877"/>
                <a:gd name="csY57" fmla="*/ 598842 h 1073446"/>
                <a:gd name="csX58" fmla="*/ 1421600 w 1782877"/>
                <a:gd name="csY58" fmla="*/ 589170 h 1073446"/>
                <a:gd name="csX59" fmla="*/ 1453110 w 1782877"/>
                <a:gd name="csY59" fmla="*/ 562322 h 1073446"/>
                <a:gd name="csX60" fmla="*/ 1459612 w 1782877"/>
                <a:gd name="csY60" fmla="*/ 563989 h 1073446"/>
                <a:gd name="csX61" fmla="*/ 1459612 w 1782877"/>
                <a:gd name="csY61" fmla="*/ 563989 h 1073446"/>
                <a:gd name="csX62" fmla="*/ 1475117 w 1782877"/>
                <a:gd name="csY62" fmla="*/ 582667 h 1073446"/>
                <a:gd name="csX63" fmla="*/ 1513462 w 1782877"/>
                <a:gd name="csY63" fmla="*/ 583000 h 1073446"/>
                <a:gd name="csX64" fmla="*/ 1514295 w 1782877"/>
                <a:gd name="csY64" fmla="*/ 596841 h 1073446"/>
                <a:gd name="csX65" fmla="*/ 1493956 w 1782877"/>
                <a:gd name="csY65" fmla="*/ 626691 h 1073446"/>
                <a:gd name="csX66" fmla="*/ 1539136 w 1782877"/>
                <a:gd name="csY66" fmla="*/ 640366 h 1073446"/>
                <a:gd name="csX67" fmla="*/ 1545805 w 1782877"/>
                <a:gd name="csY67" fmla="*/ 636364 h 1073446"/>
                <a:gd name="csX68" fmla="*/ 1547639 w 1782877"/>
                <a:gd name="csY68" fmla="*/ 617353 h 1073446"/>
                <a:gd name="csX69" fmla="*/ 1565478 w 1782877"/>
                <a:gd name="csY69" fmla="*/ 621855 h 1073446"/>
                <a:gd name="csX70" fmla="*/ 1602322 w 1782877"/>
                <a:gd name="csY70" fmla="*/ 541977 h 1073446"/>
                <a:gd name="csX71" fmla="*/ 1609491 w 1782877"/>
                <a:gd name="csY71" fmla="*/ 506122 h 1073446"/>
                <a:gd name="csX72" fmla="*/ 1615493 w 1782877"/>
                <a:gd name="csY72" fmla="*/ 500286 h 1073446"/>
                <a:gd name="csX73" fmla="*/ 1642501 w 1782877"/>
                <a:gd name="csY73" fmla="*/ 489947 h 1073446"/>
                <a:gd name="csX74" fmla="*/ 1666008 w 1782877"/>
                <a:gd name="csY74" fmla="*/ 474438 h 1073446"/>
                <a:gd name="csX75" fmla="*/ 1689849 w 1782877"/>
                <a:gd name="csY75" fmla="*/ 469602 h 1073446"/>
                <a:gd name="csX76" fmla="*/ 1705020 w 1782877"/>
                <a:gd name="csY76" fmla="*/ 471769 h 1073446"/>
                <a:gd name="csX77" fmla="*/ 1718358 w 1782877"/>
                <a:gd name="csY77" fmla="*/ 481775 h 1073446"/>
                <a:gd name="csX78" fmla="*/ 1747366 w 1782877"/>
                <a:gd name="csY78" fmla="*/ 490614 h 1073446"/>
                <a:gd name="csX79" fmla="*/ 1747366 w 1782877"/>
                <a:gd name="csY79" fmla="*/ 490614 h 1073446"/>
                <a:gd name="csX80" fmla="*/ 1774041 w 1782877"/>
                <a:gd name="csY80" fmla="*/ 513127 h 1073446"/>
                <a:gd name="csX81" fmla="*/ 1782877 w 1782877"/>
                <a:gd name="csY81" fmla="*/ 550481 h 1073446"/>
                <a:gd name="csX82" fmla="*/ 1779543 w 1782877"/>
                <a:gd name="csY82" fmla="*/ 565490 h 1073446"/>
                <a:gd name="csX83" fmla="*/ 1743032 w 1782877"/>
                <a:gd name="csY83" fmla="*/ 620354 h 1073446"/>
                <a:gd name="csX84" fmla="*/ 1737530 w 1782877"/>
                <a:gd name="csY84" fmla="*/ 665881 h 1073446"/>
                <a:gd name="csX85" fmla="*/ 1743532 w 1782877"/>
                <a:gd name="csY85" fmla="*/ 723080 h 1073446"/>
                <a:gd name="csX86" fmla="*/ 1722025 w 1782877"/>
                <a:gd name="csY86" fmla="*/ 776777 h 1073446"/>
                <a:gd name="csX87" fmla="*/ 1657339 w 1782877"/>
                <a:gd name="csY87" fmla="*/ 817634 h 1073446"/>
                <a:gd name="csX88" fmla="*/ 1630831 w 1782877"/>
                <a:gd name="csY88" fmla="*/ 855989 h 1073446"/>
                <a:gd name="csX89" fmla="*/ 1621328 w 1782877"/>
                <a:gd name="csY89" fmla="*/ 880003 h 1073446"/>
                <a:gd name="csX90" fmla="*/ 1583150 w 1782877"/>
                <a:gd name="csY90" fmla="*/ 913856 h 1073446"/>
                <a:gd name="csX91" fmla="*/ 1564644 w 1782877"/>
                <a:gd name="csY91" fmla="*/ 919859 h 1073446"/>
                <a:gd name="csX92" fmla="*/ 1497624 w 1782877"/>
                <a:gd name="csY92" fmla="*/ 918858 h 1073446"/>
                <a:gd name="csX93" fmla="*/ 1468615 w 1782877"/>
                <a:gd name="csY93" fmla="*/ 933700 h 1073446"/>
                <a:gd name="csX94" fmla="*/ 1456611 w 1782877"/>
                <a:gd name="csY94" fmla="*/ 950043 h 1073446"/>
                <a:gd name="csX95" fmla="*/ 1445774 w 1782877"/>
                <a:gd name="csY95" fmla="*/ 947041 h 1073446"/>
                <a:gd name="csX96" fmla="*/ 1440273 w 1782877"/>
                <a:gd name="csY96" fmla="*/ 958381 h 1073446"/>
                <a:gd name="csX97" fmla="*/ 1447442 w 1782877"/>
                <a:gd name="csY97" fmla="*/ 965052 h 1073446"/>
                <a:gd name="csX98" fmla="*/ 1446108 w 1782877"/>
                <a:gd name="csY98" fmla="*/ 976391 h 1073446"/>
                <a:gd name="csX99" fmla="*/ 1453443 w 1782877"/>
                <a:gd name="csY99" fmla="*/ 986397 h 1073446"/>
                <a:gd name="csX100" fmla="*/ 1438772 w 1782877"/>
                <a:gd name="csY100" fmla="*/ 992734 h 1073446"/>
                <a:gd name="csX101" fmla="*/ 1440773 w 1782877"/>
                <a:gd name="csY101" fmla="*/ 1049766 h 1073446"/>
                <a:gd name="csX102" fmla="*/ 1433104 w 1782877"/>
                <a:gd name="csY102" fmla="*/ 1060439 h 1073446"/>
                <a:gd name="csX103" fmla="*/ 1426602 w 1782877"/>
                <a:gd name="csY103" fmla="*/ 1054603 h 1073446"/>
                <a:gd name="csX104" fmla="*/ 1423601 w 1782877"/>
                <a:gd name="csY104" fmla="*/ 1060439 h 1073446"/>
                <a:gd name="csX105" fmla="*/ 1412764 w 1782877"/>
                <a:gd name="csY105" fmla="*/ 1061773 h 1073446"/>
                <a:gd name="csX106" fmla="*/ 1418433 w 1782877"/>
                <a:gd name="csY106" fmla="*/ 1070445 h 1073446"/>
                <a:gd name="csX107" fmla="*/ 1407596 w 1782877"/>
                <a:gd name="csY107" fmla="*/ 1072446 h 1073446"/>
                <a:gd name="csX108" fmla="*/ 1407596 w 1782877"/>
                <a:gd name="csY108" fmla="*/ 1072446 h 1073446"/>
                <a:gd name="csX109" fmla="*/ 1402428 w 1782877"/>
                <a:gd name="csY109" fmla="*/ 1073447 h 1073446"/>
                <a:gd name="csX110" fmla="*/ 1377587 w 1782877"/>
                <a:gd name="csY110" fmla="*/ 1042929 h 1073446"/>
                <a:gd name="csX111" fmla="*/ 1363749 w 1782877"/>
                <a:gd name="csY111" fmla="*/ 1042262 h 1073446"/>
                <a:gd name="csX112" fmla="*/ 1357081 w 1782877"/>
                <a:gd name="csY112" fmla="*/ 1036092 h 1073446"/>
                <a:gd name="csX113" fmla="*/ 1353913 w 1782877"/>
                <a:gd name="csY113" fmla="*/ 1038760 h 1073446"/>
                <a:gd name="csX114" fmla="*/ 1343910 w 1782877"/>
                <a:gd name="csY114" fmla="*/ 1028921 h 1073446"/>
                <a:gd name="csX115" fmla="*/ 1336741 w 1782877"/>
                <a:gd name="csY115" fmla="*/ 1031923 h 1073446"/>
                <a:gd name="csX116" fmla="*/ 1331740 w 1782877"/>
                <a:gd name="csY116" fmla="*/ 1018749 h 1073446"/>
                <a:gd name="csX117" fmla="*/ 1319236 w 1782877"/>
                <a:gd name="csY117" fmla="*/ 1016748 h 1073446"/>
                <a:gd name="csX118" fmla="*/ 1325238 w 1782877"/>
                <a:gd name="csY118" fmla="*/ 1001406 h 1073446"/>
                <a:gd name="csX119" fmla="*/ 1304064 w 1782877"/>
                <a:gd name="csY119" fmla="*/ 1002239 h 1073446"/>
                <a:gd name="csX120" fmla="*/ 1310733 w 1782877"/>
                <a:gd name="csY120" fmla="*/ 995903 h 1073446"/>
                <a:gd name="csX121" fmla="*/ 1306565 w 1782877"/>
                <a:gd name="csY121" fmla="*/ 989065 h 1073446"/>
                <a:gd name="csX122" fmla="*/ 1292561 w 1782877"/>
                <a:gd name="csY122" fmla="*/ 992400 h 1073446"/>
                <a:gd name="csX123" fmla="*/ 1293728 w 1782877"/>
                <a:gd name="csY123" fmla="*/ 980227 h 1073446"/>
                <a:gd name="csX124" fmla="*/ 1304064 w 1782877"/>
                <a:gd name="csY124" fmla="*/ 970388 h 1073446"/>
                <a:gd name="csX125" fmla="*/ 1314234 w 1782877"/>
                <a:gd name="csY125" fmla="*/ 968887 h 1073446"/>
                <a:gd name="csX126" fmla="*/ 1308399 w 1782877"/>
                <a:gd name="csY126" fmla="*/ 960382 h 1073446"/>
                <a:gd name="csX127" fmla="*/ 1315568 w 1782877"/>
                <a:gd name="csY127" fmla="*/ 958214 h 1073446"/>
                <a:gd name="csX128" fmla="*/ 1306232 w 1782877"/>
                <a:gd name="csY128" fmla="*/ 935201 h 1073446"/>
                <a:gd name="csX129" fmla="*/ 1310233 w 1782877"/>
                <a:gd name="csY129" fmla="*/ 929198 h 1073446"/>
                <a:gd name="csX130" fmla="*/ 1302231 w 1782877"/>
                <a:gd name="csY130" fmla="*/ 928698 h 1073446"/>
                <a:gd name="csX131" fmla="*/ 1294395 w 1782877"/>
                <a:gd name="csY131" fmla="*/ 918191 h 1073446"/>
                <a:gd name="csX132" fmla="*/ 1302731 w 1782877"/>
                <a:gd name="csY132" fmla="*/ 899681 h 1073446"/>
                <a:gd name="csX133" fmla="*/ 1310733 w 1782877"/>
                <a:gd name="csY133" fmla="*/ 898013 h 1073446"/>
                <a:gd name="csX134" fmla="*/ 1305232 w 1782877"/>
                <a:gd name="csY134" fmla="*/ 892177 h 1073446"/>
                <a:gd name="csX135" fmla="*/ 1310900 w 1782877"/>
                <a:gd name="csY135" fmla="*/ 861493 h 1073446"/>
                <a:gd name="csX136" fmla="*/ 1301397 w 1782877"/>
                <a:gd name="csY136" fmla="*/ 850152 h 1073446"/>
                <a:gd name="csX137" fmla="*/ 1294562 w 1782877"/>
                <a:gd name="csY137" fmla="*/ 850820 h 1073446"/>
                <a:gd name="csX138" fmla="*/ 1299063 w 1782877"/>
                <a:gd name="csY138" fmla="*/ 856489 h 1073446"/>
                <a:gd name="csX139" fmla="*/ 1287726 w 1782877"/>
                <a:gd name="csY139" fmla="*/ 855489 h 1073446"/>
                <a:gd name="csX140" fmla="*/ 1284058 w 1782877"/>
                <a:gd name="csY140" fmla="*/ 840313 h 1073446"/>
                <a:gd name="csX141" fmla="*/ 1279390 w 1782877"/>
                <a:gd name="csY141" fmla="*/ 846817 h 1073446"/>
                <a:gd name="csX142" fmla="*/ 1258551 w 1782877"/>
                <a:gd name="csY142" fmla="*/ 848818 h 1073446"/>
                <a:gd name="csX143" fmla="*/ 1258551 w 1782877"/>
                <a:gd name="csY143" fmla="*/ 863327 h 1073446"/>
                <a:gd name="csX144" fmla="*/ 1241545 w 1782877"/>
                <a:gd name="csY144" fmla="*/ 863827 h 1073446"/>
                <a:gd name="csX145" fmla="*/ 1230875 w 1782877"/>
                <a:gd name="csY145" fmla="*/ 858657 h 1073446"/>
                <a:gd name="csX146" fmla="*/ 1234210 w 1782877"/>
                <a:gd name="csY146" fmla="*/ 854822 h 1073446"/>
                <a:gd name="csX147" fmla="*/ 1240212 w 1782877"/>
                <a:gd name="csY147" fmla="*/ 857157 h 1073446"/>
                <a:gd name="csX148" fmla="*/ 1253883 w 1782877"/>
                <a:gd name="csY148" fmla="*/ 844316 h 1073446"/>
                <a:gd name="csX149" fmla="*/ 1251048 w 1782877"/>
                <a:gd name="csY149" fmla="*/ 838646 h 1073446"/>
                <a:gd name="csX150" fmla="*/ 1244213 w 1782877"/>
                <a:gd name="csY150" fmla="*/ 837812 h 1073446"/>
                <a:gd name="csX151" fmla="*/ 1251048 w 1782877"/>
                <a:gd name="csY151" fmla="*/ 794788 h 1073446"/>
                <a:gd name="csX152" fmla="*/ 1275389 w 1782877"/>
                <a:gd name="csY152" fmla="*/ 799123 h 1073446"/>
                <a:gd name="csX153" fmla="*/ 1276556 w 1782877"/>
                <a:gd name="csY153" fmla="*/ 772275 h 1073446"/>
                <a:gd name="csX154" fmla="*/ 1285725 w 1782877"/>
                <a:gd name="csY154" fmla="*/ 773442 h 1073446"/>
                <a:gd name="csX155" fmla="*/ 1293061 w 1782877"/>
                <a:gd name="csY155" fmla="*/ 782114 h 1073446"/>
                <a:gd name="csX156" fmla="*/ 1287059 w 1782877"/>
                <a:gd name="csY156" fmla="*/ 784615 h 1073446"/>
                <a:gd name="csX157" fmla="*/ 1284058 w 1782877"/>
                <a:gd name="csY157" fmla="*/ 794454 h 1073446"/>
                <a:gd name="csX158" fmla="*/ 1302898 w 1782877"/>
                <a:gd name="csY158" fmla="*/ 789952 h 1073446"/>
                <a:gd name="csX159" fmla="*/ 1307232 w 1782877"/>
                <a:gd name="csY159" fmla="*/ 771441 h 1073446"/>
                <a:gd name="csX160" fmla="*/ 1289727 w 1782877"/>
                <a:gd name="csY160" fmla="*/ 746093 h 1073446"/>
                <a:gd name="csX161" fmla="*/ 1261051 w 1782877"/>
                <a:gd name="csY161" fmla="*/ 741257 h 1073446"/>
                <a:gd name="csX162" fmla="*/ 1236711 w 1782877"/>
                <a:gd name="csY162" fmla="*/ 712240 h 1073446"/>
                <a:gd name="csX163" fmla="*/ 1220372 w 1782877"/>
                <a:gd name="csY163" fmla="*/ 717243 h 1073446"/>
                <a:gd name="csX164" fmla="*/ 1203034 w 1782877"/>
                <a:gd name="csY164" fmla="*/ 698900 h 1073446"/>
                <a:gd name="csX165" fmla="*/ 1190363 w 1782877"/>
                <a:gd name="csY165" fmla="*/ 694897 h 1073446"/>
                <a:gd name="csX166" fmla="*/ 1182861 w 1782877"/>
                <a:gd name="csY166" fmla="*/ 679055 h 1073446"/>
                <a:gd name="csX167" fmla="*/ 1174358 w 1782877"/>
                <a:gd name="csY167" fmla="*/ 677721 h 1073446"/>
                <a:gd name="csX168" fmla="*/ 1168857 w 1782877"/>
                <a:gd name="csY168" fmla="*/ 681222 h 1073446"/>
                <a:gd name="csX169" fmla="*/ 1174025 w 1782877"/>
                <a:gd name="csY169" fmla="*/ 692896 h 1073446"/>
                <a:gd name="csX170" fmla="*/ 1163688 w 1782877"/>
                <a:gd name="csY170" fmla="*/ 700067 h 1073446"/>
                <a:gd name="csX171" fmla="*/ 1161854 w 1782877"/>
                <a:gd name="csY171" fmla="*/ 711407 h 1073446"/>
                <a:gd name="csX172" fmla="*/ 1152351 w 1782877"/>
                <a:gd name="csY172" fmla="*/ 714408 h 1073446"/>
                <a:gd name="csX173" fmla="*/ 1157520 w 1782877"/>
                <a:gd name="csY173" fmla="*/ 717743 h 1073446"/>
                <a:gd name="csX174" fmla="*/ 1152518 w 1782877"/>
                <a:gd name="csY174" fmla="*/ 726248 h 1073446"/>
                <a:gd name="csX175" fmla="*/ 1139347 w 1782877"/>
                <a:gd name="csY175" fmla="*/ 724581 h 1073446"/>
                <a:gd name="csX176" fmla="*/ 1137847 w 1782877"/>
                <a:gd name="csY176" fmla="*/ 731251 h 1073446"/>
                <a:gd name="csX177" fmla="*/ 1129011 w 1782877"/>
                <a:gd name="csY177" fmla="*/ 729084 h 1073446"/>
                <a:gd name="csX178" fmla="*/ 1130178 w 1782877"/>
                <a:gd name="csY178" fmla="*/ 742424 h 1073446"/>
                <a:gd name="csX179" fmla="*/ 1125010 w 1782877"/>
                <a:gd name="csY179" fmla="*/ 746093 h 1073446"/>
                <a:gd name="csX180" fmla="*/ 1132012 w 1782877"/>
                <a:gd name="csY180" fmla="*/ 751263 h 1073446"/>
                <a:gd name="csX181" fmla="*/ 1119508 w 1782877"/>
                <a:gd name="csY181" fmla="*/ 758600 h 1073446"/>
                <a:gd name="csX182" fmla="*/ 1129178 w 1782877"/>
                <a:gd name="csY182" fmla="*/ 764770 h 1073446"/>
                <a:gd name="csX183" fmla="*/ 1130845 w 1782877"/>
                <a:gd name="csY183" fmla="*/ 780446 h 1073446"/>
                <a:gd name="csX184" fmla="*/ 1137680 w 1782877"/>
                <a:gd name="csY184" fmla="*/ 782114 h 1073446"/>
                <a:gd name="csX185" fmla="*/ 1138347 w 1782877"/>
                <a:gd name="csY185" fmla="*/ 770107 h 1073446"/>
                <a:gd name="csX186" fmla="*/ 1152518 w 1782877"/>
                <a:gd name="csY186" fmla="*/ 768939 h 1073446"/>
                <a:gd name="csX187" fmla="*/ 1157686 w 1782877"/>
                <a:gd name="csY187" fmla="*/ 777111 h 1073446"/>
                <a:gd name="csX188" fmla="*/ 1144849 w 1782877"/>
                <a:gd name="csY188" fmla="*/ 779946 h 1073446"/>
                <a:gd name="csX189" fmla="*/ 1130511 w 1782877"/>
                <a:gd name="csY189" fmla="*/ 797956 h 1073446"/>
                <a:gd name="csX190" fmla="*/ 1135847 w 1782877"/>
                <a:gd name="csY190" fmla="*/ 810130 h 1073446"/>
                <a:gd name="csX191" fmla="*/ 1126844 w 1782877"/>
                <a:gd name="csY191" fmla="*/ 809796 h 1073446"/>
                <a:gd name="csX192" fmla="*/ 1116174 w 1782877"/>
                <a:gd name="csY192" fmla="*/ 820469 h 1073446"/>
                <a:gd name="csX193" fmla="*/ 1101003 w 1782877"/>
                <a:gd name="csY193" fmla="*/ 800124 h 1073446"/>
                <a:gd name="csX194" fmla="*/ 1101003 w 1782877"/>
                <a:gd name="csY194" fmla="*/ 788117 h 1073446"/>
                <a:gd name="csX195" fmla="*/ 1119341 w 1782877"/>
                <a:gd name="csY195" fmla="*/ 778778 h 1073446"/>
                <a:gd name="csX196" fmla="*/ 1113173 w 1782877"/>
                <a:gd name="csY196" fmla="*/ 775109 h 1073446"/>
                <a:gd name="csX197" fmla="*/ 1105171 w 1782877"/>
                <a:gd name="csY197" fmla="*/ 777945 h 1073446"/>
                <a:gd name="csX198" fmla="*/ 1096334 w 1782877"/>
                <a:gd name="csY198" fmla="*/ 760268 h 1073446"/>
                <a:gd name="csX199" fmla="*/ 1079829 w 1782877"/>
                <a:gd name="csY199" fmla="*/ 767439 h 1073446"/>
                <a:gd name="csX200" fmla="*/ 1087498 w 1782877"/>
                <a:gd name="csY200" fmla="*/ 751430 h 1073446"/>
                <a:gd name="csX201" fmla="*/ 1074328 w 1782877"/>
                <a:gd name="csY201" fmla="*/ 736087 h 1073446"/>
                <a:gd name="csX202" fmla="*/ 1031981 w 1782877"/>
                <a:gd name="csY202" fmla="*/ 721246 h 1073446"/>
                <a:gd name="csX203" fmla="*/ 994637 w 1782877"/>
                <a:gd name="csY203" fmla="*/ 732252 h 1073446"/>
                <a:gd name="csX204" fmla="*/ 997638 w 1782877"/>
                <a:gd name="csY204" fmla="*/ 720245 h 1073446"/>
                <a:gd name="csX205" fmla="*/ 992136 w 1782877"/>
                <a:gd name="csY205" fmla="*/ 718744 h 1073446"/>
                <a:gd name="csX206" fmla="*/ 991302 w 1782877"/>
                <a:gd name="csY206" fmla="*/ 709739 h 1073446"/>
                <a:gd name="csX207" fmla="*/ 979632 w 1782877"/>
                <a:gd name="csY207" fmla="*/ 705903 h 1073446"/>
                <a:gd name="csX208" fmla="*/ 969129 w 1782877"/>
                <a:gd name="csY208" fmla="*/ 725415 h 1073446"/>
                <a:gd name="csX209" fmla="*/ 958792 w 1782877"/>
                <a:gd name="csY209" fmla="*/ 722580 h 1073446"/>
                <a:gd name="csX210" fmla="*/ 957125 w 1782877"/>
                <a:gd name="csY210" fmla="*/ 713074 h 1073446"/>
                <a:gd name="csX211" fmla="*/ 962293 w 1782877"/>
                <a:gd name="csY211" fmla="*/ 710239 h 1073446"/>
                <a:gd name="csX212" fmla="*/ 963127 w 1782877"/>
                <a:gd name="csY212" fmla="*/ 700901 h 1073446"/>
                <a:gd name="csX213" fmla="*/ 958959 w 1782877"/>
                <a:gd name="csY213" fmla="*/ 695064 h 1073446"/>
                <a:gd name="csX214" fmla="*/ 952624 w 1782877"/>
                <a:gd name="csY214" fmla="*/ 698900 h 1073446"/>
                <a:gd name="csX215" fmla="*/ 951624 w 1782877"/>
                <a:gd name="csY215" fmla="*/ 695397 h 1073446"/>
                <a:gd name="csX216" fmla="*/ 969462 w 1782877"/>
                <a:gd name="csY216" fmla="*/ 677721 h 1073446"/>
                <a:gd name="csX217" fmla="*/ 959293 w 1782877"/>
                <a:gd name="csY217" fmla="*/ 677387 h 1073446"/>
                <a:gd name="csX218" fmla="*/ 955625 w 1782877"/>
                <a:gd name="csY218" fmla="*/ 670050 h 1073446"/>
                <a:gd name="csX219" fmla="*/ 967295 w 1782877"/>
                <a:gd name="csY219" fmla="*/ 658376 h 1073446"/>
                <a:gd name="csX220" fmla="*/ 936952 w 1782877"/>
                <a:gd name="csY220" fmla="*/ 626024 h 1073446"/>
                <a:gd name="csX221" fmla="*/ 924615 w 1782877"/>
                <a:gd name="csY221" fmla="*/ 624857 h 1073446"/>
                <a:gd name="csX222" fmla="*/ 918280 w 1782877"/>
                <a:gd name="csY222" fmla="*/ 612850 h 1073446"/>
                <a:gd name="csX223" fmla="*/ 911945 w 1782877"/>
                <a:gd name="csY223" fmla="*/ 614351 h 1073446"/>
                <a:gd name="csX224" fmla="*/ 912111 w 1782877"/>
                <a:gd name="csY224" fmla="*/ 627692 h 1073446"/>
                <a:gd name="csX225" fmla="*/ 898107 w 1782877"/>
                <a:gd name="csY225" fmla="*/ 634696 h 1073446"/>
                <a:gd name="csX226" fmla="*/ 906443 w 1782877"/>
                <a:gd name="csY226" fmla="*/ 644202 h 1073446"/>
                <a:gd name="csX227" fmla="*/ 902275 w 1782877"/>
                <a:gd name="csY227" fmla="*/ 652706 h 1073446"/>
                <a:gd name="csX228" fmla="*/ 892772 w 1782877"/>
                <a:gd name="csY228" fmla="*/ 647870 h 1073446"/>
                <a:gd name="csX229" fmla="*/ 890438 w 1782877"/>
                <a:gd name="csY229" fmla="*/ 640199 h 1073446"/>
                <a:gd name="csX230" fmla="*/ 877934 w 1782877"/>
                <a:gd name="csY230" fmla="*/ 647370 h 1073446"/>
                <a:gd name="csX231" fmla="*/ 871266 w 1782877"/>
                <a:gd name="csY231" fmla="*/ 636197 h 1073446"/>
                <a:gd name="csX232" fmla="*/ 879935 w 1782877"/>
                <a:gd name="csY232" fmla="*/ 626191 h 1073446"/>
                <a:gd name="csX233" fmla="*/ 877434 w 1782877"/>
                <a:gd name="csY233" fmla="*/ 621855 h 1073446"/>
                <a:gd name="csX234" fmla="*/ 850759 w 1782877"/>
                <a:gd name="csY234" fmla="*/ 626525 h 1073446"/>
                <a:gd name="csX235" fmla="*/ 844091 w 1782877"/>
                <a:gd name="csY235" fmla="*/ 617186 h 1073446"/>
                <a:gd name="csX236" fmla="*/ 844424 w 1782877"/>
                <a:gd name="csY236" fmla="*/ 608014 h 1073446"/>
                <a:gd name="csX237" fmla="*/ 847425 w 1782877"/>
                <a:gd name="csY237" fmla="*/ 595174 h 1073446"/>
                <a:gd name="csX238" fmla="*/ 856595 w 1782877"/>
                <a:gd name="csY238" fmla="*/ 592339 h 1073446"/>
                <a:gd name="csX239" fmla="*/ 855928 w 1782877"/>
                <a:gd name="csY239" fmla="*/ 579498 h 1073446"/>
                <a:gd name="csX240" fmla="*/ 847592 w 1782877"/>
                <a:gd name="csY240" fmla="*/ 571827 h 1073446"/>
                <a:gd name="csX241" fmla="*/ 843090 w 1782877"/>
                <a:gd name="csY241" fmla="*/ 570660 h 1073446"/>
                <a:gd name="csX242" fmla="*/ 836922 w 1782877"/>
                <a:gd name="csY242" fmla="*/ 582500 h 1073446"/>
                <a:gd name="csX243" fmla="*/ 823751 w 1782877"/>
                <a:gd name="csY243" fmla="*/ 592005 h 1073446"/>
                <a:gd name="csX244" fmla="*/ 815082 w 1782877"/>
                <a:gd name="csY244" fmla="*/ 593839 h 1073446"/>
                <a:gd name="csX245" fmla="*/ 811581 w 1782877"/>
                <a:gd name="csY245" fmla="*/ 582500 h 1073446"/>
                <a:gd name="csX246" fmla="*/ 806079 w 1782877"/>
                <a:gd name="csY246" fmla="*/ 592672 h 1073446"/>
                <a:gd name="csX247" fmla="*/ 795743 w 1782877"/>
                <a:gd name="csY247" fmla="*/ 598842 h 1073446"/>
                <a:gd name="csX248" fmla="*/ 801244 w 1782877"/>
                <a:gd name="csY248" fmla="*/ 611683 h 1073446"/>
                <a:gd name="csX249" fmla="*/ 811247 w 1782877"/>
                <a:gd name="csY249" fmla="*/ 607014 h 1073446"/>
                <a:gd name="csX250" fmla="*/ 828253 w 1782877"/>
                <a:gd name="csY250" fmla="*/ 609848 h 1073446"/>
                <a:gd name="csX251" fmla="*/ 827752 w 1782877"/>
                <a:gd name="csY251" fmla="*/ 622355 h 1073446"/>
                <a:gd name="csX252" fmla="*/ 811748 w 1782877"/>
                <a:gd name="csY252" fmla="*/ 649872 h 1073446"/>
                <a:gd name="csX253" fmla="*/ 798910 w 1782877"/>
                <a:gd name="csY253" fmla="*/ 648537 h 1073446"/>
                <a:gd name="csX254" fmla="*/ 779904 w 1782877"/>
                <a:gd name="csY254" fmla="*/ 632695 h 1073446"/>
                <a:gd name="csX255" fmla="*/ 750729 w 1782877"/>
                <a:gd name="csY255" fmla="*/ 625191 h 1073446"/>
                <a:gd name="csX256" fmla="*/ 744060 w 1782877"/>
                <a:gd name="csY256" fmla="*/ 633195 h 1073446"/>
                <a:gd name="csX257" fmla="*/ 750729 w 1782877"/>
                <a:gd name="csY257" fmla="*/ 642700 h 1073446"/>
                <a:gd name="csX258" fmla="*/ 724054 w 1782877"/>
                <a:gd name="csY258" fmla="*/ 642534 h 1073446"/>
                <a:gd name="csX259" fmla="*/ 717886 w 1782877"/>
                <a:gd name="csY259" fmla="*/ 624857 h 1073446"/>
                <a:gd name="csX260" fmla="*/ 729056 w 1782877"/>
                <a:gd name="csY260" fmla="*/ 626525 h 1073446"/>
                <a:gd name="csX261" fmla="*/ 750229 w 1782877"/>
                <a:gd name="csY261" fmla="*/ 617520 h 1073446"/>
                <a:gd name="csX262" fmla="*/ 725555 w 1782877"/>
                <a:gd name="csY262" fmla="*/ 593839 h 1073446"/>
                <a:gd name="csX263" fmla="*/ 719386 w 1782877"/>
                <a:gd name="csY263" fmla="*/ 595507 h 1073446"/>
                <a:gd name="csX264" fmla="*/ 703881 w 1782877"/>
                <a:gd name="csY264" fmla="*/ 610682 h 1073446"/>
                <a:gd name="csX265" fmla="*/ 697546 w 1782877"/>
                <a:gd name="csY265" fmla="*/ 634696 h 1073446"/>
                <a:gd name="csX266" fmla="*/ 711217 w 1782877"/>
                <a:gd name="csY266" fmla="*/ 645035 h 1073446"/>
                <a:gd name="csX267" fmla="*/ 707549 w 1782877"/>
                <a:gd name="csY267" fmla="*/ 660044 h 1073446"/>
                <a:gd name="csX268" fmla="*/ 720386 w 1782877"/>
                <a:gd name="csY268" fmla="*/ 665547 h 1073446"/>
                <a:gd name="csX269" fmla="*/ 721220 w 1782877"/>
                <a:gd name="csY269" fmla="*/ 680889 h 1073446"/>
                <a:gd name="csX270" fmla="*/ 736725 w 1782877"/>
                <a:gd name="csY270" fmla="*/ 681389 h 1073446"/>
                <a:gd name="csX271" fmla="*/ 744894 w 1782877"/>
                <a:gd name="csY271" fmla="*/ 698733 h 1073446"/>
                <a:gd name="csX272" fmla="*/ 732557 w 1782877"/>
                <a:gd name="csY272" fmla="*/ 706904 h 1073446"/>
                <a:gd name="csX273" fmla="*/ 727055 w 1782877"/>
                <a:gd name="csY273" fmla="*/ 692729 h 1073446"/>
                <a:gd name="csX274" fmla="*/ 709383 w 1782877"/>
                <a:gd name="csY274" fmla="*/ 697732 h 1073446"/>
                <a:gd name="csX275" fmla="*/ 705882 w 1782877"/>
                <a:gd name="csY275" fmla="*/ 707571 h 1073446"/>
                <a:gd name="csX276" fmla="*/ 689544 w 1782877"/>
                <a:gd name="csY276" fmla="*/ 720578 h 1073446"/>
                <a:gd name="csX277" fmla="*/ 687876 w 1782877"/>
                <a:gd name="csY277" fmla="*/ 732252 h 1073446"/>
                <a:gd name="csX278" fmla="*/ 657034 w 1782877"/>
                <a:gd name="csY278" fmla="*/ 739756 h 1073446"/>
                <a:gd name="csX279" fmla="*/ 646364 w 1782877"/>
                <a:gd name="csY279" fmla="*/ 737755 h 1073446"/>
                <a:gd name="csX280" fmla="*/ 639862 w 1782877"/>
                <a:gd name="csY280" fmla="*/ 745259 h 1073446"/>
                <a:gd name="csX281" fmla="*/ 644863 w 1782877"/>
                <a:gd name="csY281" fmla="*/ 751763 h 1073446"/>
                <a:gd name="csX282" fmla="*/ 632026 w 1782877"/>
                <a:gd name="csY282" fmla="*/ 766938 h 1073446"/>
                <a:gd name="csX283" fmla="*/ 632359 w 1782877"/>
                <a:gd name="csY283" fmla="*/ 775944 h 1073446"/>
                <a:gd name="csX284" fmla="*/ 605185 w 1782877"/>
                <a:gd name="csY284" fmla="*/ 816634 h 1073446"/>
                <a:gd name="csX285" fmla="*/ 594181 w 1782877"/>
                <a:gd name="csY285" fmla="*/ 822804 h 1073446"/>
                <a:gd name="csX286" fmla="*/ 588346 w 1782877"/>
                <a:gd name="csY286" fmla="*/ 819468 h 1073446"/>
                <a:gd name="csX287" fmla="*/ 589513 w 1782877"/>
                <a:gd name="csY287" fmla="*/ 813298 h 1073446"/>
                <a:gd name="csX288" fmla="*/ 584012 w 1782877"/>
                <a:gd name="csY288" fmla="*/ 813798 h 1073446"/>
                <a:gd name="csX289" fmla="*/ 567340 w 1782877"/>
                <a:gd name="csY289" fmla="*/ 831975 h 1073446"/>
                <a:gd name="csX290" fmla="*/ 550668 w 1782877"/>
                <a:gd name="csY290" fmla="*/ 841481 h 1073446"/>
                <a:gd name="csX291" fmla="*/ 551835 w 1782877"/>
                <a:gd name="csY291" fmla="*/ 834977 h 1073446"/>
                <a:gd name="csX292" fmla="*/ 542999 w 1782877"/>
                <a:gd name="csY292" fmla="*/ 828807 h 1073446"/>
                <a:gd name="csX293" fmla="*/ 523493 w 1782877"/>
                <a:gd name="csY293" fmla="*/ 851653 h 1073446"/>
                <a:gd name="csX294" fmla="*/ 520826 w 1782877"/>
                <a:gd name="csY294" fmla="*/ 840480 h 1073446"/>
                <a:gd name="csX295" fmla="*/ 510823 w 1782877"/>
                <a:gd name="csY295" fmla="*/ 831475 h 1073446"/>
                <a:gd name="csX296" fmla="*/ 519825 w 1782877"/>
                <a:gd name="csY296" fmla="*/ 824304 h 1073446"/>
                <a:gd name="csX297" fmla="*/ 504821 w 1782877"/>
                <a:gd name="csY297" fmla="*/ 812631 h 1073446"/>
                <a:gd name="csX298" fmla="*/ 509822 w 1782877"/>
                <a:gd name="csY298" fmla="*/ 806294 h 1073446"/>
                <a:gd name="csX299" fmla="*/ 523493 w 1782877"/>
                <a:gd name="csY299" fmla="*/ 802626 h 1073446"/>
                <a:gd name="csX300" fmla="*/ 554169 w 1782877"/>
                <a:gd name="csY300" fmla="*/ 809796 h 1073446"/>
                <a:gd name="csX301" fmla="*/ 568007 w 1782877"/>
                <a:gd name="csY301" fmla="*/ 804960 h 1073446"/>
                <a:gd name="csX302" fmla="*/ 576343 w 1782877"/>
                <a:gd name="csY302" fmla="*/ 808796 h 1073446"/>
                <a:gd name="csX303" fmla="*/ 599183 w 1782877"/>
                <a:gd name="csY303" fmla="*/ 774943 h 1073446"/>
                <a:gd name="csX304" fmla="*/ 589680 w 1782877"/>
                <a:gd name="csY304" fmla="*/ 760601 h 1073446"/>
                <a:gd name="csX305" fmla="*/ 583178 w 1782877"/>
                <a:gd name="csY305" fmla="*/ 761602 h 1073446"/>
                <a:gd name="csX306" fmla="*/ 582011 w 1782877"/>
                <a:gd name="csY306" fmla="*/ 767939 h 1073446"/>
                <a:gd name="csX307" fmla="*/ 570007 w 1782877"/>
                <a:gd name="csY307" fmla="*/ 765271 h 1073446"/>
                <a:gd name="csX308" fmla="*/ 582178 w 1782877"/>
                <a:gd name="csY308" fmla="*/ 744926 h 1073446"/>
                <a:gd name="csX309" fmla="*/ 568507 w 1782877"/>
                <a:gd name="csY309" fmla="*/ 744425 h 1073446"/>
                <a:gd name="csX310" fmla="*/ 570174 w 1782877"/>
                <a:gd name="csY310" fmla="*/ 737755 h 1073446"/>
                <a:gd name="csX311" fmla="*/ 561838 w 1782877"/>
                <a:gd name="csY311" fmla="*/ 731085 h 1073446"/>
                <a:gd name="csX312" fmla="*/ 558337 w 1782877"/>
                <a:gd name="csY312" fmla="*/ 734253 h 1073446"/>
                <a:gd name="csX313" fmla="*/ 561005 w 1782877"/>
                <a:gd name="csY313" fmla="*/ 743925 h 1073446"/>
                <a:gd name="csX314" fmla="*/ 550668 w 1782877"/>
                <a:gd name="csY314" fmla="*/ 749262 h 1073446"/>
                <a:gd name="csX315" fmla="*/ 544499 w 1782877"/>
                <a:gd name="csY315" fmla="*/ 745593 h 1073446"/>
                <a:gd name="csX316" fmla="*/ 528328 w 1782877"/>
                <a:gd name="csY316" fmla="*/ 752763 h 1073446"/>
                <a:gd name="csX317" fmla="*/ 509489 w 1782877"/>
                <a:gd name="csY317" fmla="*/ 747260 h 1073446"/>
                <a:gd name="csX318" fmla="*/ 509989 w 1782877"/>
                <a:gd name="csY318" fmla="*/ 741090 h 1073446"/>
                <a:gd name="csX319" fmla="*/ 518158 w 1782877"/>
                <a:gd name="csY319" fmla="*/ 732752 h 1073446"/>
                <a:gd name="csX320" fmla="*/ 531329 w 1782877"/>
                <a:gd name="csY320" fmla="*/ 729417 h 1073446"/>
                <a:gd name="csX321" fmla="*/ 538664 w 1782877"/>
                <a:gd name="csY321" fmla="*/ 717577 h 1073446"/>
                <a:gd name="csX322" fmla="*/ 546167 w 1782877"/>
                <a:gd name="csY322" fmla="*/ 716409 h 1073446"/>
                <a:gd name="csX323" fmla="*/ 553669 w 1782877"/>
                <a:gd name="csY323" fmla="*/ 717577 h 1073446"/>
                <a:gd name="csX324" fmla="*/ 571008 w 1782877"/>
                <a:gd name="csY324" fmla="*/ 704569 h 1073446"/>
                <a:gd name="csX325" fmla="*/ 600350 w 1782877"/>
                <a:gd name="csY325" fmla="*/ 698733 h 1073446"/>
                <a:gd name="csX326" fmla="*/ 593181 w 1782877"/>
                <a:gd name="csY326" fmla="*/ 708572 h 1073446"/>
                <a:gd name="csX327" fmla="*/ 595682 w 1782877"/>
                <a:gd name="csY327" fmla="*/ 715742 h 1073446"/>
                <a:gd name="csX328" fmla="*/ 602851 w 1782877"/>
                <a:gd name="csY328" fmla="*/ 716576 h 1073446"/>
                <a:gd name="csX329" fmla="*/ 612520 w 1782877"/>
                <a:gd name="csY329" fmla="*/ 707238 h 1073446"/>
                <a:gd name="csX330" fmla="*/ 613687 w 1782877"/>
                <a:gd name="csY330" fmla="*/ 697732 h 1073446"/>
                <a:gd name="csX331" fmla="*/ 622023 w 1782877"/>
                <a:gd name="csY331" fmla="*/ 700734 h 1073446"/>
                <a:gd name="csX332" fmla="*/ 618022 w 1782877"/>
                <a:gd name="csY332" fmla="*/ 692563 h 1073446"/>
                <a:gd name="csX333" fmla="*/ 592848 w 1782877"/>
                <a:gd name="csY333" fmla="*/ 684391 h 1073446"/>
                <a:gd name="csX334" fmla="*/ 592181 w 1782877"/>
                <a:gd name="csY334" fmla="*/ 678388 h 1073446"/>
                <a:gd name="csX335" fmla="*/ 601350 w 1782877"/>
                <a:gd name="csY335" fmla="*/ 663546 h 1073446"/>
                <a:gd name="csX336" fmla="*/ 610353 w 1782877"/>
                <a:gd name="csY336" fmla="*/ 667715 h 1073446"/>
                <a:gd name="csX337" fmla="*/ 613520 w 1782877"/>
                <a:gd name="csY337" fmla="*/ 659043 h 1073446"/>
                <a:gd name="csX338" fmla="*/ 619022 w 1782877"/>
                <a:gd name="csY338" fmla="*/ 657542 h 1073446"/>
                <a:gd name="csX339" fmla="*/ 623523 w 1782877"/>
                <a:gd name="csY339" fmla="*/ 638865 h 1073446"/>
                <a:gd name="csX340" fmla="*/ 590180 w 1782877"/>
                <a:gd name="csY340" fmla="*/ 640199 h 1073446"/>
                <a:gd name="csX341" fmla="*/ 585345 w 1782877"/>
                <a:gd name="csY341" fmla="*/ 645703 h 1073446"/>
                <a:gd name="csX342" fmla="*/ 588513 w 1782877"/>
                <a:gd name="csY342" fmla="*/ 655375 h 1073446"/>
                <a:gd name="csX343" fmla="*/ 578510 w 1782877"/>
                <a:gd name="csY343" fmla="*/ 657709 h 1073446"/>
                <a:gd name="csX344" fmla="*/ 577009 w 1782877"/>
                <a:gd name="csY344" fmla="*/ 666881 h 1073446"/>
                <a:gd name="csX345" fmla="*/ 570674 w 1782877"/>
                <a:gd name="csY345" fmla="*/ 669883 h 1073446"/>
                <a:gd name="csX346" fmla="*/ 563005 w 1782877"/>
                <a:gd name="csY346" fmla="*/ 661044 h 1073446"/>
                <a:gd name="csX347" fmla="*/ 548834 w 1782877"/>
                <a:gd name="csY347" fmla="*/ 669216 h 1073446"/>
                <a:gd name="csX348" fmla="*/ 541165 w 1782877"/>
                <a:gd name="csY348" fmla="*/ 667381 h 1073446"/>
                <a:gd name="csX349" fmla="*/ 529161 w 1782877"/>
                <a:gd name="csY349" fmla="*/ 676387 h 1073446"/>
                <a:gd name="csX350" fmla="*/ 516157 w 1782877"/>
                <a:gd name="csY350" fmla="*/ 676553 h 1073446"/>
                <a:gd name="csX351" fmla="*/ 510156 w 1782877"/>
                <a:gd name="csY351" fmla="*/ 681723 h 1073446"/>
                <a:gd name="csX352" fmla="*/ 500986 w 1782877"/>
                <a:gd name="csY352" fmla="*/ 675219 h 1073446"/>
                <a:gd name="csX353" fmla="*/ 486648 w 1782877"/>
                <a:gd name="csY353" fmla="*/ 689727 h 1073446"/>
                <a:gd name="csX354" fmla="*/ 473311 w 1782877"/>
                <a:gd name="csY354" fmla="*/ 679055 h 1073446"/>
                <a:gd name="csX355" fmla="*/ 462975 w 1782877"/>
                <a:gd name="csY355" fmla="*/ 677554 h 1073446"/>
                <a:gd name="csX356" fmla="*/ 464975 w 1782877"/>
                <a:gd name="csY356" fmla="*/ 689561 h 1073446"/>
                <a:gd name="csX357" fmla="*/ 458140 w 1782877"/>
                <a:gd name="csY357" fmla="*/ 690728 h 1073446"/>
                <a:gd name="csX358" fmla="*/ 458140 w 1782877"/>
                <a:gd name="csY358" fmla="*/ 679722 h 1073446"/>
                <a:gd name="csX359" fmla="*/ 453805 w 1782877"/>
                <a:gd name="csY359" fmla="*/ 676387 h 1073446"/>
                <a:gd name="csX360" fmla="*/ 446470 w 1782877"/>
                <a:gd name="csY360" fmla="*/ 680222 h 1073446"/>
                <a:gd name="csX361" fmla="*/ 445803 w 1782877"/>
                <a:gd name="csY361" fmla="*/ 687559 h 1073446"/>
                <a:gd name="csX362" fmla="*/ 437133 w 1782877"/>
                <a:gd name="csY362" fmla="*/ 690228 h 1073446"/>
                <a:gd name="csX363" fmla="*/ 429798 w 1782877"/>
                <a:gd name="csY363" fmla="*/ 684725 h 1073446"/>
                <a:gd name="csX364" fmla="*/ 422629 w 1782877"/>
                <a:gd name="csY364" fmla="*/ 687393 h 1073446"/>
                <a:gd name="csX365" fmla="*/ 420128 w 1782877"/>
                <a:gd name="csY365" fmla="*/ 677721 h 1073446"/>
                <a:gd name="csX366" fmla="*/ 407291 w 1782877"/>
                <a:gd name="csY366" fmla="*/ 672384 h 1073446"/>
                <a:gd name="csX367" fmla="*/ 400455 w 1782877"/>
                <a:gd name="csY367" fmla="*/ 671217 h 1073446"/>
                <a:gd name="csX368" fmla="*/ 393953 w 1782877"/>
                <a:gd name="csY368" fmla="*/ 678721 h 1073446"/>
                <a:gd name="csX369" fmla="*/ 347606 w 1782877"/>
                <a:gd name="csY369" fmla="*/ 673051 h 1073446"/>
                <a:gd name="csX370" fmla="*/ 319264 w 1782877"/>
                <a:gd name="csY370" fmla="*/ 704569 h 1073446"/>
                <a:gd name="csX371" fmla="*/ 325433 w 1782877"/>
                <a:gd name="csY371" fmla="*/ 715742 h 1073446"/>
                <a:gd name="csX372" fmla="*/ 321932 w 1782877"/>
                <a:gd name="csY372" fmla="*/ 723747 h 1073446"/>
                <a:gd name="csX373" fmla="*/ 311428 w 1782877"/>
                <a:gd name="csY373" fmla="*/ 725915 h 1073446"/>
                <a:gd name="csX374" fmla="*/ 310095 w 1782877"/>
                <a:gd name="csY374" fmla="*/ 758433 h 1073446"/>
                <a:gd name="csX375" fmla="*/ 300425 w 1782877"/>
                <a:gd name="csY375" fmla="*/ 752930 h 1073446"/>
                <a:gd name="csX376" fmla="*/ 291922 w 1782877"/>
                <a:gd name="csY376" fmla="*/ 754598 h 1073446"/>
                <a:gd name="csX377" fmla="*/ 285420 w 1782877"/>
                <a:gd name="csY377" fmla="*/ 747427 h 1073446"/>
                <a:gd name="csX378" fmla="*/ 271249 w 1782877"/>
                <a:gd name="csY378" fmla="*/ 748928 h 1073446"/>
                <a:gd name="csX379" fmla="*/ 263747 w 1782877"/>
                <a:gd name="csY379" fmla="*/ 740757 h 1073446"/>
                <a:gd name="csX380" fmla="*/ 248076 w 1782877"/>
                <a:gd name="csY380" fmla="*/ 744759 h 1073446"/>
                <a:gd name="csX381" fmla="*/ 241074 w 1782877"/>
                <a:gd name="csY381" fmla="*/ 739756 h 1073446"/>
                <a:gd name="csX382" fmla="*/ 233238 w 1782877"/>
                <a:gd name="csY382" fmla="*/ 748094 h 1073446"/>
                <a:gd name="csX383" fmla="*/ 227736 w 1782877"/>
                <a:gd name="csY383" fmla="*/ 742091 h 1073446"/>
                <a:gd name="csX384" fmla="*/ 212231 w 1782877"/>
                <a:gd name="csY384" fmla="*/ 752096 h 1073446"/>
                <a:gd name="csX385" fmla="*/ 201395 w 1782877"/>
                <a:gd name="csY385" fmla="*/ 745926 h 1073446"/>
                <a:gd name="csX386" fmla="*/ 174553 w 1782877"/>
                <a:gd name="csY386" fmla="*/ 766105 h 1073446"/>
                <a:gd name="csX387" fmla="*/ 167885 w 1782877"/>
                <a:gd name="csY387" fmla="*/ 755432 h 1073446"/>
                <a:gd name="csX388" fmla="*/ 128039 w 1782877"/>
                <a:gd name="csY388" fmla="*/ 756766 h 1073446"/>
                <a:gd name="csX389" fmla="*/ 121704 w 1782877"/>
                <a:gd name="csY389" fmla="*/ 753764 h 1073446"/>
                <a:gd name="csX390" fmla="*/ 121704 w 1782877"/>
                <a:gd name="csY390" fmla="*/ 743258 h 1073446"/>
                <a:gd name="csX391" fmla="*/ 95029 w 1782877"/>
                <a:gd name="csY391" fmla="*/ 738922 h 1073446"/>
                <a:gd name="csX392" fmla="*/ 102031 w 1782877"/>
                <a:gd name="csY392" fmla="*/ 734586 h 1073446"/>
                <a:gd name="csX393" fmla="*/ 94362 w 1782877"/>
                <a:gd name="csY393" fmla="*/ 718077 h 1073446"/>
                <a:gd name="csX394" fmla="*/ 124038 w 1782877"/>
                <a:gd name="csY394" fmla="*/ 723247 h 1073446"/>
                <a:gd name="csX395" fmla="*/ 134708 w 1782877"/>
                <a:gd name="csY395" fmla="*/ 714742 h 1073446"/>
                <a:gd name="csX396" fmla="*/ 137042 w 1782877"/>
                <a:gd name="csY396" fmla="*/ 705070 h 1073446"/>
                <a:gd name="csX397" fmla="*/ 131207 w 1782877"/>
                <a:gd name="csY397" fmla="*/ 697899 h 1073446"/>
                <a:gd name="csX398" fmla="*/ 141710 w 1782877"/>
                <a:gd name="csY398" fmla="*/ 683390 h 1073446"/>
                <a:gd name="csX399" fmla="*/ 153047 w 1782877"/>
                <a:gd name="csY399" fmla="*/ 687059 h 1073446"/>
                <a:gd name="csX400" fmla="*/ 165384 w 1782877"/>
                <a:gd name="csY400" fmla="*/ 672051 h 1073446"/>
                <a:gd name="csX401" fmla="*/ 171719 w 1782877"/>
                <a:gd name="csY401" fmla="*/ 675719 h 1073446"/>
                <a:gd name="csX402" fmla="*/ 171719 w 1782877"/>
                <a:gd name="csY402" fmla="*/ 682557 h 1073446"/>
                <a:gd name="csX403" fmla="*/ 181222 w 1782877"/>
                <a:gd name="csY403" fmla="*/ 679221 h 1073446"/>
                <a:gd name="csX404" fmla="*/ 192559 w 1782877"/>
                <a:gd name="csY404" fmla="*/ 683557 h 1073446"/>
                <a:gd name="csX405" fmla="*/ 246408 w 1782877"/>
                <a:gd name="csY405" fmla="*/ 667381 h 1073446"/>
                <a:gd name="csX406" fmla="*/ 264414 w 1782877"/>
                <a:gd name="csY406" fmla="*/ 671384 h 1073446"/>
                <a:gd name="csX407" fmla="*/ 278918 w 1782877"/>
                <a:gd name="csY407" fmla="*/ 656042 h 1073446"/>
                <a:gd name="csX408" fmla="*/ 275917 w 1782877"/>
                <a:gd name="csY408" fmla="*/ 644035 h 1073446"/>
                <a:gd name="csX409" fmla="*/ 286754 w 1782877"/>
                <a:gd name="csY409" fmla="*/ 640533 h 1073446"/>
                <a:gd name="csX410" fmla="*/ 287254 w 1782877"/>
                <a:gd name="csY410" fmla="*/ 631194 h 1073446"/>
                <a:gd name="csX411" fmla="*/ 312929 w 1782877"/>
                <a:gd name="csY411" fmla="*/ 639532 h 1073446"/>
                <a:gd name="csX412" fmla="*/ 320598 w 1782877"/>
                <a:gd name="csY412" fmla="*/ 650705 h 1073446"/>
                <a:gd name="csX413" fmla="*/ 329434 w 1782877"/>
                <a:gd name="csY413" fmla="*/ 652540 h 1073446"/>
                <a:gd name="csX414" fmla="*/ 358109 w 1782877"/>
                <a:gd name="csY414" fmla="*/ 653373 h 1073446"/>
                <a:gd name="csX415" fmla="*/ 409958 w 1782877"/>
                <a:gd name="csY415" fmla="*/ 629527 h 1073446"/>
                <a:gd name="csX416" fmla="*/ 433466 w 1782877"/>
                <a:gd name="csY416" fmla="*/ 636530 h 1073446"/>
                <a:gd name="csX417" fmla="*/ 468643 w 1782877"/>
                <a:gd name="csY417" fmla="*/ 632361 h 1073446"/>
                <a:gd name="csX418" fmla="*/ 479646 w 1782877"/>
                <a:gd name="csY418" fmla="*/ 642700 h 1073446"/>
                <a:gd name="csX419" fmla="*/ 539164 w 1782877"/>
                <a:gd name="csY419" fmla="*/ 641533 h 1073446"/>
                <a:gd name="csX420" fmla="*/ 549501 w 1782877"/>
                <a:gd name="csY420" fmla="*/ 645035 h 1073446"/>
                <a:gd name="csX421" fmla="*/ 566006 w 1782877"/>
                <a:gd name="csY421" fmla="*/ 640366 h 1073446"/>
                <a:gd name="csX422" fmla="*/ 575676 w 1782877"/>
                <a:gd name="csY422" fmla="*/ 633862 h 1073446"/>
                <a:gd name="csX423" fmla="*/ 573342 w 1782877"/>
                <a:gd name="csY423" fmla="*/ 624857 h 1073446"/>
                <a:gd name="csX424" fmla="*/ 579010 w 1782877"/>
                <a:gd name="csY424" fmla="*/ 617686 h 1073446"/>
                <a:gd name="csX425" fmla="*/ 573842 w 1782877"/>
                <a:gd name="csY425" fmla="*/ 606513 h 1073446"/>
                <a:gd name="csX426" fmla="*/ 553502 w 1782877"/>
                <a:gd name="csY426" fmla="*/ 612350 h 1073446"/>
                <a:gd name="csX427" fmla="*/ 537331 w 1782877"/>
                <a:gd name="csY427" fmla="*/ 607014 h 1073446"/>
                <a:gd name="csX428" fmla="*/ 550335 w 1782877"/>
                <a:gd name="csY428" fmla="*/ 600677 h 1073446"/>
                <a:gd name="csX429" fmla="*/ 534330 w 1782877"/>
                <a:gd name="csY429" fmla="*/ 591505 h 1073446"/>
                <a:gd name="csX430" fmla="*/ 548000 w 1782877"/>
                <a:gd name="csY430" fmla="*/ 581999 h 1073446"/>
                <a:gd name="csX431" fmla="*/ 556170 w 1782877"/>
                <a:gd name="csY431" fmla="*/ 586836 h 1073446"/>
                <a:gd name="csX432" fmla="*/ 561338 w 1782877"/>
                <a:gd name="csY432" fmla="*/ 579664 h 1073446"/>
                <a:gd name="csX433" fmla="*/ 566506 w 1782877"/>
                <a:gd name="csY433" fmla="*/ 580499 h 1073446"/>
                <a:gd name="csX434" fmla="*/ 566673 w 1782877"/>
                <a:gd name="csY434" fmla="*/ 574328 h 1073446"/>
                <a:gd name="csX435" fmla="*/ 573175 w 1782877"/>
                <a:gd name="csY435" fmla="*/ 573828 h 1073446"/>
                <a:gd name="csX436" fmla="*/ 574509 w 1782877"/>
                <a:gd name="csY436" fmla="*/ 565657 h 1073446"/>
                <a:gd name="csX437" fmla="*/ 563339 w 1782877"/>
                <a:gd name="csY437" fmla="*/ 564489 h 1073446"/>
                <a:gd name="csX438" fmla="*/ 570007 w 1782877"/>
                <a:gd name="csY438" fmla="*/ 553817 h 1073446"/>
                <a:gd name="csX439" fmla="*/ 545666 w 1782877"/>
                <a:gd name="csY439" fmla="*/ 546146 h 1073446"/>
                <a:gd name="csX440" fmla="*/ 565172 w 1782877"/>
                <a:gd name="csY440" fmla="*/ 541977 h 1073446"/>
                <a:gd name="csX441" fmla="*/ 561171 w 1782877"/>
                <a:gd name="csY441" fmla="*/ 535640 h 1073446"/>
                <a:gd name="csX442" fmla="*/ 550835 w 1782877"/>
                <a:gd name="csY442" fmla="*/ 533638 h 1073446"/>
                <a:gd name="csX443" fmla="*/ 550668 w 1782877"/>
                <a:gd name="csY443" fmla="*/ 527969 h 1073446"/>
                <a:gd name="csX444" fmla="*/ 567507 w 1782877"/>
                <a:gd name="csY444" fmla="*/ 531137 h 1073446"/>
                <a:gd name="csX445" fmla="*/ 584012 w 1782877"/>
                <a:gd name="csY445" fmla="*/ 524466 h 1073446"/>
                <a:gd name="csX446" fmla="*/ 567340 w 1782877"/>
                <a:gd name="csY446" fmla="*/ 522298 h 1073446"/>
                <a:gd name="csX447" fmla="*/ 566339 w 1782877"/>
                <a:gd name="csY447" fmla="*/ 518463 h 1073446"/>
                <a:gd name="csX448" fmla="*/ 601350 w 1782877"/>
                <a:gd name="csY448" fmla="*/ 514627 h 1073446"/>
                <a:gd name="csX449" fmla="*/ 613187 w 1782877"/>
                <a:gd name="csY449" fmla="*/ 521798 h 1073446"/>
                <a:gd name="csX450" fmla="*/ 621356 w 1782877"/>
                <a:gd name="csY450" fmla="*/ 518463 h 1073446"/>
                <a:gd name="csX451" fmla="*/ 631359 w 1782877"/>
                <a:gd name="csY451" fmla="*/ 521465 h 1073446"/>
                <a:gd name="csX452" fmla="*/ 637028 w 1782877"/>
                <a:gd name="csY452" fmla="*/ 525967 h 1073446"/>
                <a:gd name="csX453" fmla="*/ 645030 w 1782877"/>
                <a:gd name="csY453" fmla="*/ 528302 h 1073446"/>
                <a:gd name="csX454" fmla="*/ 647031 w 1782877"/>
                <a:gd name="csY454" fmla="*/ 545145 h 1073446"/>
                <a:gd name="csX455" fmla="*/ 653032 w 1782877"/>
                <a:gd name="csY455" fmla="*/ 531804 h 1073446"/>
                <a:gd name="csX456" fmla="*/ 645530 w 1782877"/>
                <a:gd name="csY456" fmla="*/ 518629 h 1073446"/>
                <a:gd name="csX457" fmla="*/ 652366 w 1782877"/>
                <a:gd name="csY457" fmla="*/ 515962 h 1073446"/>
                <a:gd name="csX458" fmla="*/ 644196 w 1782877"/>
                <a:gd name="csY458" fmla="*/ 509791 h 1073446"/>
                <a:gd name="csX459" fmla="*/ 654866 w 1782877"/>
                <a:gd name="csY459" fmla="*/ 505622 h 1073446"/>
                <a:gd name="csX460" fmla="*/ 665036 w 1782877"/>
                <a:gd name="csY460" fmla="*/ 514627 h 1073446"/>
                <a:gd name="csX461" fmla="*/ 674539 w 1782877"/>
                <a:gd name="csY461" fmla="*/ 506289 h 1073446"/>
                <a:gd name="csX462" fmla="*/ 672538 w 1782877"/>
                <a:gd name="csY462" fmla="*/ 488946 h 1073446"/>
                <a:gd name="csX463" fmla="*/ 682208 w 1782877"/>
                <a:gd name="csY463" fmla="*/ 484110 h 1073446"/>
                <a:gd name="csX464" fmla="*/ 671038 w 1782877"/>
                <a:gd name="csY464" fmla="*/ 480274 h 1073446"/>
                <a:gd name="csX465" fmla="*/ 681374 w 1782877"/>
                <a:gd name="csY465" fmla="*/ 477273 h 1073446"/>
                <a:gd name="csX466" fmla="*/ 681374 w 1782877"/>
                <a:gd name="csY466" fmla="*/ 468935 h 1073446"/>
                <a:gd name="csX467" fmla="*/ 704882 w 1782877"/>
                <a:gd name="csY467" fmla="*/ 477273 h 1073446"/>
                <a:gd name="csX468" fmla="*/ 710383 w 1782877"/>
                <a:gd name="csY468" fmla="*/ 471936 h 1073446"/>
                <a:gd name="csX469" fmla="*/ 702548 w 1782877"/>
                <a:gd name="csY469" fmla="*/ 464432 h 1073446"/>
                <a:gd name="csX470" fmla="*/ 760732 w 1782877"/>
                <a:gd name="csY470" fmla="*/ 441919 h 1073446"/>
                <a:gd name="csX471" fmla="*/ 756731 w 1782877"/>
                <a:gd name="csY471" fmla="*/ 423242 h 1073446"/>
                <a:gd name="csX472" fmla="*/ 722887 w 1782877"/>
                <a:gd name="csY472" fmla="*/ 425410 h 1073446"/>
                <a:gd name="csX473" fmla="*/ 699213 w 1782877"/>
                <a:gd name="csY473" fmla="*/ 434248 h 1073446"/>
                <a:gd name="csX474" fmla="*/ 667537 w 1782877"/>
                <a:gd name="csY474" fmla="*/ 433748 h 1073446"/>
                <a:gd name="csX475" fmla="*/ 649031 w 1782877"/>
                <a:gd name="csY475" fmla="*/ 442086 h 1073446"/>
                <a:gd name="csX476" fmla="*/ 603017 w 1782877"/>
                <a:gd name="csY476" fmla="*/ 437917 h 1073446"/>
                <a:gd name="csX477" fmla="*/ 600850 w 1782877"/>
                <a:gd name="csY477" fmla="*/ 442586 h 1073446"/>
                <a:gd name="csX478" fmla="*/ 612020 w 1782877"/>
                <a:gd name="csY478" fmla="*/ 447589 h 1073446"/>
                <a:gd name="csX479" fmla="*/ 612854 w 1782877"/>
                <a:gd name="csY479" fmla="*/ 453426 h 1073446"/>
                <a:gd name="csX480" fmla="*/ 601517 w 1782877"/>
                <a:gd name="csY480" fmla="*/ 457261 h 1073446"/>
                <a:gd name="csX481" fmla="*/ 595182 w 1782877"/>
                <a:gd name="csY481" fmla="*/ 442753 h 1073446"/>
                <a:gd name="csX482" fmla="*/ 548834 w 1782877"/>
                <a:gd name="csY482" fmla="*/ 448423 h 1073446"/>
                <a:gd name="csX483" fmla="*/ 517491 w 1782877"/>
                <a:gd name="csY483" fmla="*/ 439751 h 1073446"/>
                <a:gd name="csX484" fmla="*/ 510656 w 1782877"/>
                <a:gd name="csY484" fmla="*/ 449257 h 1073446"/>
                <a:gd name="csX485" fmla="*/ 496151 w 1782877"/>
                <a:gd name="csY485" fmla="*/ 453259 h 1073446"/>
                <a:gd name="csX486" fmla="*/ 483481 w 1782877"/>
                <a:gd name="csY486" fmla="*/ 441252 h 1073446"/>
                <a:gd name="csX487" fmla="*/ 468309 w 1782877"/>
                <a:gd name="csY487" fmla="*/ 447089 h 1073446"/>
                <a:gd name="csX488" fmla="*/ 458306 w 1782877"/>
                <a:gd name="csY488" fmla="*/ 442586 h 1073446"/>
                <a:gd name="csX489" fmla="*/ 411292 w 1782877"/>
                <a:gd name="csY489" fmla="*/ 456428 h 1073446"/>
                <a:gd name="csX490" fmla="*/ 398121 w 1782877"/>
                <a:gd name="csY490" fmla="*/ 468935 h 1073446"/>
                <a:gd name="csX491" fmla="*/ 393453 w 1782877"/>
                <a:gd name="csY491" fmla="*/ 470102 h 1073446"/>
                <a:gd name="csX492" fmla="*/ 395287 w 1782877"/>
                <a:gd name="csY492" fmla="*/ 464933 h 1073446"/>
                <a:gd name="csX493" fmla="*/ 387285 w 1782877"/>
                <a:gd name="csY493" fmla="*/ 462097 h 1073446"/>
                <a:gd name="csX494" fmla="*/ 382617 w 1782877"/>
                <a:gd name="csY494" fmla="*/ 473604 h 1073446"/>
                <a:gd name="csX495" fmla="*/ 367445 w 1782877"/>
                <a:gd name="csY495" fmla="*/ 475938 h 1073446"/>
                <a:gd name="csX496" fmla="*/ 367279 w 1782877"/>
                <a:gd name="csY496" fmla="*/ 467600 h 1073446"/>
                <a:gd name="csX497" fmla="*/ 357276 w 1782877"/>
                <a:gd name="csY497" fmla="*/ 470269 h 1073446"/>
                <a:gd name="csX498" fmla="*/ 340771 w 1782877"/>
                <a:gd name="csY498" fmla="*/ 465433 h 1073446"/>
                <a:gd name="csX499" fmla="*/ 329601 w 1782877"/>
                <a:gd name="csY499" fmla="*/ 470269 h 1073446"/>
                <a:gd name="csX500" fmla="*/ 316930 w 1782877"/>
                <a:gd name="csY500" fmla="*/ 464265 h 1073446"/>
                <a:gd name="csX501" fmla="*/ 302926 w 1782877"/>
                <a:gd name="csY501" fmla="*/ 471603 h 1073446"/>
                <a:gd name="csX502" fmla="*/ 292756 w 1782877"/>
                <a:gd name="csY502" fmla="*/ 469602 h 1073446"/>
                <a:gd name="csX503" fmla="*/ 284587 w 1782877"/>
                <a:gd name="csY503" fmla="*/ 485277 h 1073446"/>
                <a:gd name="csX504" fmla="*/ 265248 w 1782877"/>
                <a:gd name="csY504" fmla="*/ 481442 h 1073446"/>
                <a:gd name="csX505" fmla="*/ 254911 w 1782877"/>
                <a:gd name="csY505" fmla="*/ 474104 h 1073446"/>
                <a:gd name="csX506" fmla="*/ 241074 w 1782877"/>
                <a:gd name="csY506" fmla="*/ 474772 h 1073446"/>
                <a:gd name="csX507" fmla="*/ 232571 w 1782877"/>
                <a:gd name="csY507" fmla="*/ 479774 h 1073446"/>
                <a:gd name="csX508" fmla="*/ 241740 w 1782877"/>
                <a:gd name="csY508" fmla="*/ 483276 h 1073446"/>
                <a:gd name="csX509" fmla="*/ 234905 w 1782877"/>
                <a:gd name="csY509" fmla="*/ 491114 h 1073446"/>
                <a:gd name="csX510" fmla="*/ 223235 w 1782877"/>
                <a:gd name="csY510" fmla="*/ 480441 h 1073446"/>
                <a:gd name="csX511" fmla="*/ 202895 w 1782877"/>
                <a:gd name="csY511" fmla="*/ 475438 h 1073446"/>
                <a:gd name="csX512" fmla="*/ 197060 w 1782877"/>
                <a:gd name="csY512" fmla="*/ 482276 h 1073446"/>
                <a:gd name="csX513" fmla="*/ 177221 w 1782877"/>
                <a:gd name="csY513" fmla="*/ 481108 h 1073446"/>
                <a:gd name="csX514" fmla="*/ 156214 w 1782877"/>
                <a:gd name="csY514" fmla="*/ 459262 h 1073446"/>
                <a:gd name="csX515" fmla="*/ 145878 w 1782877"/>
                <a:gd name="csY515" fmla="*/ 439585 h 1073446"/>
                <a:gd name="csX516" fmla="*/ 137042 w 1782877"/>
                <a:gd name="csY516" fmla="*/ 436916 h 1073446"/>
                <a:gd name="csX517" fmla="*/ 129706 w 1782877"/>
                <a:gd name="csY517" fmla="*/ 452759 h 1073446"/>
                <a:gd name="csX518" fmla="*/ 123037 w 1782877"/>
                <a:gd name="csY518" fmla="*/ 446088 h 1073446"/>
                <a:gd name="csX519" fmla="*/ 127039 w 1782877"/>
                <a:gd name="csY519" fmla="*/ 441586 h 1073446"/>
                <a:gd name="csX520" fmla="*/ 118203 w 1782877"/>
                <a:gd name="csY520" fmla="*/ 442420 h 1073446"/>
                <a:gd name="csX521" fmla="*/ 112534 w 1782877"/>
                <a:gd name="csY521" fmla="*/ 462264 h 1073446"/>
                <a:gd name="csX522" fmla="*/ 104198 w 1782877"/>
                <a:gd name="csY522" fmla="*/ 469268 h 1073446"/>
                <a:gd name="csX523" fmla="*/ 107866 w 1782877"/>
                <a:gd name="csY523" fmla="*/ 444254 h 1073446"/>
                <a:gd name="csX524" fmla="*/ 72355 w 1782877"/>
                <a:gd name="csY524" fmla="*/ 455594 h 1073446"/>
                <a:gd name="csX525" fmla="*/ 73356 w 1782877"/>
                <a:gd name="csY525" fmla="*/ 478607 h 1073446"/>
                <a:gd name="csX526" fmla="*/ 51516 w 1782877"/>
                <a:gd name="csY526" fmla="*/ 492448 h 1073446"/>
                <a:gd name="csX527" fmla="*/ 53516 w 1782877"/>
                <a:gd name="csY527" fmla="*/ 506289 h 1073446"/>
                <a:gd name="csX528" fmla="*/ 46514 w 1782877"/>
                <a:gd name="csY528" fmla="*/ 496450 h 1073446"/>
                <a:gd name="csX529" fmla="*/ 25841 w 1782877"/>
                <a:gd name="csY529" fmla="*/ 499619 h 1073446"/>
                <a:gd name="csX530" fmla="*/ 20173 w 1782877"/>
                <a:gd name="csY530" fmla="*/ 488779 h 1073446"/>
                <a:gd name="csX531" fmla="*/ 22507 w 1782877"/>
                <a:gd name="csY531" fmla="*/ 466100 h 1073446"/>
                <a:gd name="csX532" fmla="*/ 16172 w 1782877"/>
                <a:gd name="csY532" fmla="*/ 440419 h 1073446"/>
                <a:gd name="csX533" fmla="*/ 3001 w 1782877"/>
                <a:gd name="csY533" fmla="*/ 433581 h 1073446"/>
                <a:gd name="csX534" fmla="*/ 0 w 1782877"/>
                <a:gd name="csY534" fmla="*/ 417906 h 1073446"/>
                <a:gd name="csX535" fmla="*/ 8669 w 1782877"/>
                <a:gd name="csY535" fmla="*/ 410568 h 1073446"/>
                <a:gd name="csX536" fmla="*/ 9836 w 1782877"/>
                <a:gd name="csY536" fmla="*/ 396560 h 1073446"/>
                <a:gd name="csX537" fmla="*/ 17172 w 1782877"/>
                <a:gd name="csY537" fmla="*/ 398394 h 1073446"/>
                <a:gd name="csX538" fmla="*/ 19506 w 1782877"/>
                <a:gd name="csY538" fmla="*/ 387222 h 1073446"/>
                <a:gd name="csX539" fmla="*/ 45347 w 1782877"/>
                <a:gd name="csY539" fmla="*/ 376382 h 1073446"/>
                <a:gd name="csX540" fmla="*/ 46681 w 1782877"/>
                <a:gd name="csY540" fmla="*/ 371712 h 1073446"/>
                <a:gd name="csX541" fmla="*/ 43680 w 1782877"/>
                <a:gd name="csY541" fmla="*/ 364709 h 1073446"/>
                <a:gd name="csX542" fmla="*/ 20173 w 1782877"/>
                <a:gd name="csY542" fmla="*/ 371379 h 1073446"/>
                <a:gd name="csX543" fmla="*/ 19006 w 1782877"/>
                <a:gd name="csY543" fmla="*/ 356537 h 1073446"/>
                <a:gd name="csX544" fmla="*/ 33010 w 1782877"/>
                <a:gd name="csY544" fmla="*/ 347032 h 1073446"/>
                <a:gd name="csX545" fmla="*/ 59685 w 1782877"/>
                <a:gd name="csY545" fmla="*/ 367710 h 1073446"/>
                <a:gd name="csX546" fmla="*/ 64353 w 1782877"/>
                <a:gd name="csY546" fmla="*/ 364542 h 1073446"/>
                <a:gd name="csX547" fmla="*/ 59518 w 1782877"/>
                <a:gd name="csY547" fmla="*/ 349200 h 1073446"/>
                <a:gd name="csX548" fmla="*/ 70188 w 1782877"/>
                <a:gd name="csY548" fmla="*/ 343529 h 1073446"/>
                <a:gd name="csX549" fmla="*/ 67521 w 1782877"/>
                <a:gd name="csY549" fmla="*/ 330522 h 1073446"/>
                <a:gd name="csX550" fmla="*/ 80525 w 1782877"/>
                <a:gd name="csY550" fmla="*/ 338027 h 1073446"/>
                <a:gd name="csX551" fmla="*/ 78857 w 1782877"/>
                <a:gd name="csY551" fmla="*/ 353702 h 1073446"/>
                <a:gd name="csX552" fmla="*/ 82192 w 1782877"/>
                <a:gd name="csY552" fmla="*/ 355036 h 1073446"/>
                <a:gd name="csX553" fmla="*/ 96029 w 1782877"/>
                <a:gd name="csY553" fmla="*/ 333357 h 1073446"/>
                <a:gd name="csX554" fmla="*/ 104865 w 1782877"/>
                <a:gd name="csY554" fmla="*/ 337526 h 1073446"/>
                <a:gd name="csX555" fmla="*/ 104865 w 1782877"/>
                <a:gd name="csY555" fmla="*/ 345197 h 1073446"/>
                <a:gd name="csX556" fmla="*/ 113368 w 1782877"/>
                <a:gd name="csY556" fmla="*/ 342696 h 1073446"/>
                <a:gd name="csX557" fmla="*/ 104198 w 1782877"/>
                <a:gd name="csY557" fmla="*/ 352869 h 1073446"/>
                <a:gd name="csX558" fmla="*/ 112368 w 1782877"/>
                <a:gd name="csY558" fmla="*/ 364542 h 1073446"/>
                <a:gd name="csX559" fmla="*/ 117202 w 1782877"/>
                <a:gd name="csY559" fmla="*/ 364542 h 1073446"/>
                <a:gd name="csX560" fmla="*/ 120870 w 1782877"/>
                <a:gd name="csY560" fmla="*/ 354870 h 1073446"/>
                <a:gd name="csX561" fmla="*/ 141376 w 1782877"/>
                <a:gd name="csY561" fmla="*/ 357371 h 1073446"/>
                <a:gd name="csX562" fmla="*/ 150879 w 1782877"/>
                <a:gd name="csY562" fmla="*/ 380217 h 1073446"/>
                <a:gd name="csX563" fmla="*/ 161549 w 1782877"/>
                <a:gd name="csY563" fmla="*/ 385721 h 1073446"/>
                <a:gd name="csX564" fmla="*/ 159049 w 1782877"/>
                <a:gd name="csY564" fmla="*/ 395059 h 1073446"/>
                <a:gd name="csX565" fmla="*/ 169218 w 1782877"/>
                <a:gd name="csY565" fmla="*/ 398061 h 1073446"/>
                <a:gd name="csX566" fmla="*/ 182056 w 1782877"/>
                <a:gd name="csY566" fmla="*/ 385721 h 1073446"/>
                <a:gd name="csX567" fmla="*/ 181722 w 1782877"/>
                <a:gd name="csY567" fmla="*/ 380050 h 1073446"/>
                <a:gd name="csX568" fmla="*/ 210564 w 1782877"/>
                <a:gd name="csY568" fmla="*/ 365376 h 1073446"/>
                <a:gd name="csX569" fmla="*/ 214732 w 1782877"/>
                <a:gd name="csY569" fmla="*/ 357538 h 1073446"/>
                <a:gd name="csX570" fmla="*/ 238239 w 1782877"/>
                <a:gd name="csY570" fmla="*/ 357538 h 1073446"/>
                <a:gd name="csX571" fmla="*/ 244575 w 1782877"/>
                <a:gd name="csY571" fmla="*/ 350701 h 1073446"/>
                <a:gd name="csX572" fmla="*/ 227903 w 1782877"/>
                <a:gd name="csY572" fmla="*/ 349366 h 1073446"/>
                <a:gd name="csX573" fmla="*/ 228403 w 1782877"/>
                <a:gd name="csY573" fmla="*/ 335859 h 1073446"/>
                <a:gd name="csX574" fmla="*/ 218567 w 1782877"/>
                <a:gd name="csY574" fmla="*/ 336192 h 1073446"/>
                <a:gd name="csX575" fmla="*/ 216566 w 1782877"/>
                <a:gd name="csY575" fmla="*/ 328355 h 1073446"/>
                <a:gd name="csX576" fmla="*/ 222901 w 1782877"/>
                <a:gd name="csY576" fmla="*/ 325186 h 1073446"/>
                <a:gd name="csX577" fmla="*/ 216733 w 1782877"/>
                <a:gd name="csY577" fmla="*/ 323018 h 1073446"/>
                <a:gd name="csX578" fmla="*/ 220734 w 1782877"/>
                <a:gd name="csY578" fmla="*/ 308843 h 1073446"/>
                <a:gd name="csX579" fmla="*/ 211231 w 1782877"/>
                <a:gd name="csY579" fmla="*/ 302340 h 1073446"/>
                <a:gd name="csX580" fmla="*/ 229570 w 1782877"/>
                <a:gd name="csY580" fmla="*/ 299671 h 1073446"/>
                <a:gd name="csX581" fmla="*/ 237239 w 1782877"/>
                <a:gd name="csY581" fmla="*/ 285664 h 1073446"/>
                <a:gd name="csX582" fmla="*/ 249743 w 1782877"/>
                <a:gd name="csY582" fmla="*/ 296003 h 1073446"/>
                <a:gd name="csX583" fmla="*/ 238906 w 1782877"/>
                <a:gd name="csY583" fmla="*/ 310177 h 1073446"/>
                <a:gd name="csX584" fmla="*/ 240907 w 1782877"/>
                <a:gd name="csY584" fmla="*/ 314013 h 1073446"/>
                <a:gd name="csX585" fmla="*/ 251077 w 1782877"/>
                <a:gd name="csY585" fmla="*/ 310177 h 1073446"/>
                <a:gd name="csX586" fmla="*/ 256245 w 1782877"/>
                <a:gd name="csY586" fmla="*/ 301172 h 1073446"/>
                <a:gd name="csX587" fmla="*/ 254244 w 1782877"/>
                <a:gd name="csY587" fmla="*/ 294835 h 1073446"/>
                <a:gd name="csX588" fmla="*/ 240740 w 1782877"/>
                <a:gd name="csY588" fmla="*/ 282328 h 1073446"/>
                <a:gd name="csX589" fmla="*/ 263247 w 1782877"/>
                <a:gd name="csY589" fmla="*/ 247475 h 1073446"/>
                <a:gd name="csX590" fmla="*/ 266915 w 1782877"/>
                <a:gd name="csY590" fmla="*/ 226963 h 1073446"/>
                <a:gd name="csX591" fmla="*/ 257745 w 1782877"/>
                <a:gd name="csY591" fmla="*/ 230632 h 1073446"/>
                <a:gd name="csX592" fmla="*/ 259246 w 1782877"/>
                <a:gd name="csY592" fmla="*/ 221960 h 1073446"/>
                <a:gd name="csX593" fmla="*/ 254578 w 1782877"/>
                <a:gd name="csY593" fmla="*/ 220293 h 1073446"/>
                <a:gd name="csX594" fmla="*/ 244408 w 1782877"/>
                <a:gd name="csY594" fmla="*/ 233967 h 1073446"/>
                <a:gd name="csX595" fmla="*/ 227736 w 1782877"/>
                <a:gd name="csY595" fmla="*/ 228964 h 1073446"/>
                <a:gd name="csX596" fmla="*/ 210898 w 1782877"/>
                <a:gd name="csY596" fmla="*/ 260315 h 1073446"/>
                <a:gd name="csX597" fmla="*/ 203062 w 1782877"/>
                <a:gd name="csY597" fmla="*/ 261316 h 1073446"/>
                <a:gd name="csX598" fmla="*/ 207730 w 1782877"/>
                <a:gd name="csY598" fmla="*/ 269488 h 1073446"/>
                <a:gd name="csX599" fmla="*/ 204062 w 1782877"/>
                <a:gd name="csY599" fmla="*/ 272155 h 1073446"/>
                <a:gd name="csX600" fmla="*/ 188057 w 1782877"/>
                <a:gd name="csY600" fmla="*/ 263317 h 1073446"/>
                <a:gd name="csX601" fmla="*/ 197060 w 1782877"/>
                <a:gd name="csY601" fmla="*/ 260816 h 1073446"/>
                <a:gd name="csX602" fmla="*/ 202395 w 1782877"/>
                <a:gd name="csY602" fmla="*/ 254646 h 1073446"/>
                <a:gd name="csX603" fmla="*/ 198727 w 1782877"/>
                <a:gd name="csY603" fmla="*/ 248809 h 1073446"/>
                <a:gd name="csX604" fmla="*/ 205896 w 1782877"/>
                <a:gd name="csY604" fmla="*/ 245974 h 1073446"/>
                <a:gd name="csX605" fmla="*/ 200728 w 1782877"/>
                <a:gd name="csY605" fmla="*/ 236969 h 1073446"/>
                <a:gd name="csX606" fmla="*/ 204062 w 1782877"/>
                <a:gd name="csY606" fmla="*/ 231799 h 1073446"/>
                <a:gd name="csX607" fmla="*/ 195726 w 1782877"/>
                <a:gd name="csY607" fmla="*/ 226963 h 1073446"/>
                <a:gd name="csX608" fmla="*/ 187891 w 1782877"/>
                <a:gd name="csY608" fmla="*/ 228964 h 1073446"/>
                <a:gd name="csX609" fmla="*/ 184390 w 1782877"/>
                <a:gd name="csY609" fmla="*/ 237469 h 1073446"/>
                <a:gd name="csX610" fmla="*/ 173220 w 1782877"/>
                <a:gd name="csY610" fmla="*/ 238303 h 1073446"/>
                <a:gd name="csX611" fmla="*/ 172719 w 1782877"/>
                <a:gd name="csY611" fmla="*/ 246975 h 1073446"/>
                <a:gd name="csX612" fmla="*/ 159382 w 1782877"/>
                <a:gd name="csY612" fmla="*/ 251644 h 1073446"/>
                <a:gd name="csX613" fmla="*/ 157215 w 1782877"/>
                <a:gd name="csY613" fmla="*/ 246808 h 1073446"/>
                <a:gd name="csX614" fmla="*/ 168051 w 1782877"/>
                <a:gd name="csY614" fmla="*/ 234301 h 1073446"/>
                <a:gd name="csX615" fmla="*/ 172553 w 1782877"/>
                <a:gd name="csY615" fmla="*/ 220126 h 1073446"/>
                <a:gd name="csX616" fmla="*/ 179721 w 1782877"/>
                <a:gd name="csY616" fmla="*/ 215957 h 1073446"/>
                <a:gd name="csX617" fmla="*/ 187224 w 1782877"/>
                <a:gd name="csY617" fmla="*/ 190276 h 1073446"/>
                <a:gd name="csX618" fmla="*/ 170885 w 1782877"/>
                <a:gd name="csY618" fmla="*/ 169430 h 1073446"/>
                <a:gd name="csX619" fmla="*/ 167885 w 1782877"/>
                <a:gd name="csY619" fmla="*/ 171598 h 1073446"/>
                <a:gd name="csX620" fmla="*/ 172886 w 1782877"/>
                <a:gd name="csY620" fmla="*/ 184272 h 1073446"/>
                <a:gd name="csX621" fmla="*/ 150046 w 1782877"/>
                <a:gd name="csY621" fmla="*/ 206618 h 1073446"/>
                <a:gd name="csX622" fmla="*/ 128372 w 1782877"/>
                <a:gd name="csY622" fmla="*/ 204450 h 1073446"/>
                <a:gd name="csX623" fmla="*/ 112368 w 1782877"/>
                <a:gd name="csY623" fmla="*/ 188941 h 1073446"/>
                <a:gd name="csX624" fmla="*/ 108200 w 1782877"/>
                <a:gd name="csY624" fmla="*/ 160258 h 1073446"/>
                <a:gd name="csX625" fmla="*/ 128706 w 1782877"/>
                <a:gd name="csY625" fmla="*/ 142582 h 1073446"/>
                <a:gd name="csX626" fmla="*/ 142043 w 1782877"/>
                <a:gd name="csY626" fmla="*/ 138579 h 1073446"/>
                <a:gd name="csX627" fmla="*/ 141210 w 1782877"/>
                <a:gd name="csY627" fmla="*/ 122570 h 1073446"/>
                <a:gd name="csX628" fmla="*/ 129206 w 1782877"/>
                <a:gd name="csY628" fmla="*/ 108896 h 10734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</a:cxnLst>
              <a:rect l="l" t="t" r="r" b="b"/>
              <a:pathLst>
                <a:path w="1782877" h="1073446">
                  <a:moveTo>
                    <a:pt x="129206" y="108896"/>
                  </a:moveTo>
                  <a:lnTo>
                    <a:pt x="130040" y="76877"/>
                  </a:lnTo>
                  <a:lnTo>
                    <a:pt x="140376" y="45359"/>
                  </a:lnTo>
                  <a:lnTo>
                    <a:pt x="165217" y="20178"/>
                  </a:lnTo>
                  <a:lnTo>
                    <a:pt x="183556" y="12507"/>
                  </a:lnTo>
                  <a:lnTo>
                    <a:pt x="233738" y="4503"/>
                  </a:lnTo>
                  <a:lnTo>
                    <a:pt x="252410" y="8005"/>
                  </a:lnTo>
                  <a:lnTo>
                    <a:pt x="305093" y="34687"/>
                  </a:lnTo>
                  <a:lnTo>
                    <a:pt x="348773" y="32018"/>
                  </a:lnTo>
                  <a:lnTo>
                    <a:pt x="357776" y="38022"/>
                  </a:lnTo>
                  <a:lnTo>
                    <a:pt x="377448" y="68539"/>
                  </a:lnTo>
                  <a:lnTo>
                    <a:pt x="398455" y="76210"/>
                  </a:lnTo>
                  <a:lnTo>
                    <a:pt x="481814" y="61702"/>
                  </a:lnTo>
                  <a:lnTo>
                    <a:pt x="547334" y="71041"/>
                  </a:lnTo>
                  <a:lnTo>
                    <a:pt x="578510" y="67872"/>
                  </a:lnTo>
                  <a:lnTo>
                    <a:pt x="604684" y="71374"/>
                  </a:lnTo>
                  <a:lnTo>
                    <a:pt x="619689" y="68039"/>
                  </a:lnTo>
                  <a:lnTo>
                    <a:pt x="636027" y="44859"/>
                  </a:lnTo>
                  <a:lnTo>
                    <a:pt x="655700" y="33019"/>
                  </a:lnTo>
                  <a:lnTo>
                    <a:pt x="678040" y="4002"/>
                  </a:lnTo>
                  <a:lnTo>
                    <a:pt x="693545" y="0"/>
                  </a:lnTo>
                  <a:lnTo>
                    <a:pt x="701714" y="5003"/>
                  </a:lnTo>
                  <a:lnTo>
                    <a:pt x="701214" y="31185"/>
                  </a:lnTo>
                  <a:lnTo>
                    <a:pt x="704715" y="34520"/>
                  </a:lnTo>
                  <a:lnTo>
                    <a:pt x="750396" y="31852"/>
                  </a:lnTo>
                  <a:lnTo>
                    <a:pt x="856928" y="40690"/>
                  </a:lnTo>
                  <a:lnTo>
                    <a:pt x="872433" y="45860"/>
                  </a:lnTo>
                  <a:lnTo>
                    <a:pt x="924782" y="81213"/>
                  </a:lnTo>
                  <a:lnTo>
                    <a:pt x="948123" y="106228"/>
                  </a:lnTo>
                  <a:lnTo>
                    <a:pt x="970463" y="102225"/>
                  </a:lnTo>
                  <a:lnTo>
                    <a:pt x="970463" y="102225"/>
                  </a:lnTo>
                  <a:lnTo>
                    <a:pt x="982466" y="147751"/>
                  </a:lnTo>
                  <a:lnTo>
                    <a:pt x="1017810" y="152921"/>
                  </a:lnTo>
                  <a:lnTo>
                    <a:pt x="1029481" y="177768"/>
                  </a:lnTo>
                  <a:lnTo>
                    <a:pt x="1044652" y="188608"/>
                  </a:lnTo>
                  <a:lnTo>
                    <a:pt x="1041484" y="214790"/>
                  </a:lnTo>
                  <a:lnTo>
                    <a:pt x="1037150" y="218625"/>
                  </a:lnTo>
                  <a:lnTo>
                    <a:pt x="1043818" y="228798"/>
                  </a:lnTo>
                  <a:lnTo>
                    <a:pt x="1042485" y="235301"/>
                  </a:lnTo>
                  <a:lnTo>
                    <a:pt x="1053655" y="238970"/>
                  </a:lnTo>
                  <a:lnTo>
                    <a:pt x="1059990" y="255146"/>
                  </a:lnTo>
                  <a:lnTo>
                    <a:pt x="1075161" y="264484"/>
                  </a:lnTo>
                  <a:lnTo>
                    <a:pt x="1097168" y="268153"/>
                  </a:lnTo>
                  <a:lnTo>
                    <a:pt x="1105171" y="303173"/>
                  </a:lnTo>
                  <a:lnTo>
                    <a:pt x="1127011" y="328355"/>
                  </a:lnTo>
                  <a:lnTo>
                    <a:pt x="1143849" y="339027"/>
                  </a:lnTo>
                  <a:lnTo>
                    <a:pt x="1169690" y="343029"/>
                  </a:lnTo>
                  <a:lnTo>
                    <a:pt x="1202367" y="342863"/>
                  </a:lnTo>
                  <a:lnTo>
                    <a:pt x="1237878" y="332857"/>
                  </a:lnTo>
                  <a:lnTo>
                    <a:pt x="1241045" y="345031"/>
                  </a:lnTo>
                  <a:lnTo>
                    <a:pt x="1238211" y="373880"/>
                  </a:lnTo>
                  <a:lnTo>
                    <a:pt x="1244046" y="392724"/>
                  </a:lnTo>
                  <a:lnTo>
                    <a:pt x="1285892" y="446088"/>
                  </a:lnTo>
                  <a:lnTo>
                    <a:pt x="1292728" y="462598"/>
                  </a:lnTo>
                  <a:lnTo>
                    <a:pt x="1291394" y="525634"/>
                  </a:lnTo>
                  <a:lnTo>
                    <a:pt x="1310566" y="579164"/>
                  </a:lnTo>
                  <a:lnTo>
                    <a:pt x="1338408" y="597675"/>
                  </a:lnTo>
                  <a:lnTo>
                    <a:pt x="1359081" y="598842"/>
                  </a:lnTo>
                  <a:lnTo>
                    <a:pt x="1421600" y="589170"/>
                  </a:lnTo>
                  <a:lnTo>
                    <a:pt x="1453110" y="562322"/>
                  </a:lnTo>
                  <a:lnTo>
                    <a:pt x="1459612" y="563989"/>
                  </a:lnTo>
                  <a:lnTo>
                    <a:pt x="1459612" y="563989"/>
                  </a:lnTo>
                  <a:lnTo>
                    <a:pt x="1475117" y="582667"/>
                  </a:lnTo>
                  <a:lnTo>
                    <a:pt x="1513462" y="583000"/>
                  </a:lnTo>
                  <a:lnTo>
                    <a:pt x="1514295" y="596841"/>
                  </a:lnTo>
                  <a:lnTo>
                    <a:pt x="1493956" y="626691"/>
                  </a:lnTo>
                  <a:lnTo>
                    <a:pt x="1539136" y="640366"/>
                  </a:lnTo>
                  <a:lnTo>
                    <a:pt x="1545805" y="636364"/>
                  </a:lnTo>
                  <a:lnTo>
                    <a:pt x="1547639" y="617353"/>
                  </a:lnTo>
                  <a:lnTo>
                    <a:pt x="1565478" y="621855"/>
                  </a:lnTo>
                  <a:lnTo>
                    <a:pt x="1602322" y="541977"/>
                  </a:lnTo>
                  <a:lnTo>
                    <a:pt x="1609491" y="506122"/>
                  </a:lnTo>
                  <a:lnTo>
                    <a:pt x="1615493" y="500286"/>
                  </a:lnTo>
                  <a:lnTo>
                    <a:pt x="1642501" y="489947"/>
                  </a:lnTo>
                  <a:lnTo>
                    <a:pt x="1666008" y="474438"/>
                  </a:lnTo>
                  <a:lnTo>
                    <a:pt x="1689849" y="469602"/>
                  </a:lnTo>
                  <a:lnTo>
                    <a:pt x="1705020" y="471769"/>
                  </a:lnTo>
                  <a:lnTo>
                    <a:pt x="1718358" y="481775"/>
                  </a:lnTo>
                  <a:lnTo>
                    <a:pt x="1747366" y="490614"/>
                  </a:lnTo>
                  <a:lnTo>
                    <a:pt x="1747366" y="490614"/>
                  </a:lnTo>
                  <a:lnTo>
                    <a:pt x="1774041" y="513127"/>
                  </a:lnTo>
                  <a:lnTo>
                    <a:pt x="1782877" y="550481"/>
                  </a:lnTo>
                  <a:lnTo>
                    <a:pt x="1779543" y="565490"/>
                  </a:lnTo>
                  <a:lnTo>
                    <a:pt x="1743032" y="620354"/>
                  </a:lnTo>
                  <a:lnTo>
                    <a:pt x="1737530" y="665881"/>
                  </a:lnTo>
                  <a:lnTo>
                    <a:pt x="1743532" y="723080"/>
                  </a:lnTo>
                  <a:lnTo>
                    <a:pt x="1722025" y="776777"/>
                  </a:lnTo>
                  <a:lnTo>
                    <a:pt x="1657339" y="817634"/>
                  </a:lnTo>
                  <a:lnTo>
                    <a:pt x="1630831" y="855989"/>
                  </a:lnTo>
                  <a:lnTo>
                    <a:pt x="1621328" y="880003"/>
                  </a:lnTo>
                  <a:lnTo>
                    <a:pt x="1583150" y="913856"/>
                  </a:lnTo>
                  <a:lnTo>
                    <a:pt x="1564644" y="919859"/>
                  </a:lnTo>
                  <a:lnTo>
                    <a:pt x="1497624" y="918858"/>
                  </a:lnTo>
                  <a:lnTo>
                    <a:pt x="1468615" y="933700"/>
                  </a:lnTo>
                  <a:lnTo>
                    <a:pt x="1456611" y="950043"/>
                  </a:lnTo>
                  <a:lnTo>
                    <a:pt x="1445774" y="947041"/>
                  </a:lnTo>
                  <a:lnTo>
                    <a:pt x="1440273" y="958381"/>
                  </a:lnTo>
                  <a:lnTo>
                    <a:pt x="1447442" y="965052"/>
                  </a:lnTo>
                  <a:lnTo>
                    <a:pt x="1446108" y="976391"/>
                  </a:lnTo>
                  <a:lnTo>
                    <a:pt x="1453443" y="986397"/>
                  </a:lnTo>
                  <a:lnTo>
                    <a:pt x="1438772" y="992734"/>
                  </a:lnTo>
                  <a:lnTo>
                    <a:pt x="1440773" y="1049766"/>
                  </a:lnTo>
                  <a:lnTo>
                    <a:pt x="1433104" y="1060439"/>
                  </a:lnTo>
                  <a:lnTo>
                    <a:pt x="1426602" y="1054603"/>
                  </a:lnTo>
                  <a:lnTo>
                    <a:pt x="1423601" y="1060439"/>
                  </a:lnTo>
                  <a:lnTo>
                    <a:pt x="1412764" y="1061773"/>
                  </a:lnTo>
                  <a:lnTo>
                    <a:pt x="1418433" y="1070445"/>
                  </a:lnTo>
                  <a:lnTo>
                    <a:pt x="1407596" y="1072446"/>
                  </a:lnTo>
                  <a:lnTo>
                    <a:pt x="1407596" y="1072446"/>
                  </a:lnTo>
                  <a:lnTo>
                    <a:pt x="1402428" y="1073447"/>
                  </a:lnTo>
                  <a:lnTo>
                    <a:pt x="1377587" y="1042929"/>
                  </a:lnTo>
                  <a:lnTo>
                    <a:pt x="1363749" y="1042262"/>
                  </a:lnTo>
                  <a:lnTo>
                    <a:pt x="1357081" y="1036092"/>
                  </a:lnTo>
                  <a:lnTo>
                    <a:pt x="1353913" y="1038760"/>
                  </a:lnTo>
                  <a:lnTo>
                    <a:pt x="1343910" y="1028921"/>
                  </a:lnTo>
                  <a:lnTo>
                    <a:pt x="1336741" y="1031923"/>
                  </a:lnTo>
                  <a:lnTo>
                    <a:pt x="1331740" y="1018749"/>
                  </a:lnTo>
                  <a:lnTo>
                    <a:pt x="1319236" y="1016748"/>
                  </a:lnTo>
                  <a:lnTo>
                    <a:pt x="1325238" y="1001406"/>
                  </a:lnTo>
                  <a:lnTo>
                    <a:pt x="1304064" y="1002239"/>
                  </a:lnTo>
                  <a:lnTo>
                    <a:pt x="1310733" y="995903"/>
                  </a:lnTo>
                  <a:lnTo>
                    <a:pt x="1306565" y="989065"/>
                  </a:lnTo>
                  <a:lnTo>
                    <a:pt x="1292561" y="992400"/>
                  </a:lnTo>
                  <a:lnTo>
                    <a:pt x="1293728" y="980227"/>
                  </a:lnTo>
                  <a:lnTo>
                    <a:pt x="1304064" y="970388"/>
                  </a:lnTo>
                  <a:lnTo>
                    <a:pt x="1314234" y="968887"/>
                  </a:lnTo>
                  <a:lnTo>
                    <a:pt x="1308399" y="960382"/>
                  </a:lnTo>
                  <a:lnTo>
                    <a:pt x="1315568" y="958214"/>
                  </a:lnTo>
                  <a:lnTo>
                    <a:pt x="1306232" y="935201"/>
                  </a:lnTo>
                  <a:lnTo>
                    <a:pt x="1310233" y="929198"/>
                  </a:lnTo>
                  <a:lnTo>
                    <a:pt x="1302231" y="928698"/>
                  </a:lnTo>
                  <a:lnTo>
                    <a:pt x="1294395" y="918191"/>
                  </a:lnTo>
                  <a:lnTo>
                    <a:pt x="1302731" y="899681"/>
                  </a:lnTo>
                  <a:lnTo>
                    <a:pt x="1310733" y="898013"/>
                  </a:lnTo>
                  <a:lnTo>
                    <a:pt x="1305232" y="892177"/>
                  </a:lnTo>
                  <a:lnTo>
                    <a:pt x="1310900" y="861493"/>
                  </a:lnTo>
                  <a:lnTo>
                    <a:pt x="1301397" y="850152"/>
                  </a:lnTo>
                  <a:lnTo>
                    <a:pt x="1294562" y="850820"/>
                  </a:lnTo>
                  <a:lnTo>
                    <a:pt x="1299063" y="856489"/>
                  </a:lnTo>
                  <a:lnTo>
                    <a:pt x="1287726" y="855489"/>
                  </a:lnTo>
                  <a:lnTo>
                    <a:pt x="1284058" y="840313"/>
                  </a:lnTo>
                  <a:lnTo>
                    <a:pt x="1279390" y="846817"/>
                  </a:lnTo>
                  <a:lnTo>
                    <a:pt x="1258551" y="848818"/>
                  </a:lnTo>
                  <a:lnTo>
                    <a:pt x="1258551" y="863327"/>
                  </a:lnTo>
                  <a:lnTo>
                    <a:pt x="1241545" y="863827"/>
                  </a:lnTo>
                  <a:lnTo>
                    <a:pt x="1230875" y="858657"/>
                  </a:lnTo>
                  <a:lnTo>
                    <a:pt x="1234210" y="854822"/>
                  </a:lnTo>
                  <a:lnTo>
                    <a:pt x="1240212" y="857157"/>
                  </a:lnTo>
                  <a:lnTo>
                    <a:pt x="1253883" y="844316"/>
                  </a:lnTo>
                  <a:lnTo>
                    <a:pt x="1251048" y="838646"/>
                  </a:lnTo>
                  <a:lnTo>
                    <a:pt x="1244213" y="837812"/>
                  </a:lnTo>
                  <a:lnTo>
                    <a:pt x="1251048" y="794788"/>
                  </a:lnTo>
                  <a:lnTo>
                    <a:pt x="1275389" y="799123"/>
                  </a:lnTo>
                  <a:lnTo>
                    <a:pt x="1276556" y="772275"/>
                  </a:lnTo>
                  <a:lnTo>
                    <a:pt x="1285725" y="773442"/>
                  </a:lnTo>
                  <a:lnTo>
                    <a:pt x="1293061" y="782114"/>
                  </a:lnTo>
                  <a:lnTo>
                    <a:pt x="1287059" y="784615"/>
                  </a:lnTo>
                  <a:lnTo>
                    <a:pt x="1284058" y="794454"/>
                  </a:lnTo>
                  <a:lnTo>
                    <a:pt x="1302898" y="789952"/>
                  </a:lnTo>
                  <a:lnTo>
                    <a:pt x="1307232" y="771441"/>
                  </a:lnTo>
                  <a:lnTo>
                    <a:pt x="1289727" y="746093"/>
                  </a:lnTo>
                  <a:lnTo>
                    <a:pt x="1261051" y="741257"/>
                  </a:lnTo>
                  <a:lnTo>
                    <a:pt x="1236711" y="712240"/>
                  </a:lnTo>
                  <a:lnTo>
                    <a:pt x="1220372" y="717243"/>
                  </a:lnTo>
                  <a:lnTo>
                    <a:pt x="1203034" y="698900"/>
                  </a:lnTo>
                  <a:lnTo>
                    <a:pt x="1190363" y="694897"/>
                  </a:lnTo>
                  <a:lnTo>
                    <a:pt x="1182861" y="679055"/>
                  </a:lnTo>
                  <a:lnTo>
                    <a:pt x="1174358" y="677721"/>
                  </a:lnTo>
                  <a:lnTo>
                    <a:pt x="1168857" y="681222"/>
                  </a:lnTo>
                  <a:lnTo>
                    <a:pt x="1174025" y="692896"/>
                  </a:lnTo>
                  <a:lnTo>
                    <a:pt x="1163688" y="700067"/>
                  </a:lnTo>
                  <a:lnTo>
                    <a:pt x="1161854" y="711407"/>
                  </a:lnTo>
                  <a:lnTo>
                    <a:pt x="1152351" y="714408"/>
                  </a:lnTo>
                  <a:lnTo>
                    <a:pt x="1157520" y="717743"/>
                  </a:lnTo>
                  <a:lnTo>
                    <a:pt x="1152518" y="726248"/>
                  </a:lnTo>
                  <a:lnTo>
                    <a:pt x="1139347" y="724581"/>
                  </a:lnTo>
                  <a:lnTo>
                    <a:pt x="1137847" y="731251"/>
                  </a:lnTo>
                  <a:lnTo>
                    <a:pt x="1129011" y="729084"/>
                  </a:lnTo>
                  <a:lnTo>
                    <a:pt x="1130178" y="742424"/>
                  </a:lnTo>
                  <a:lnTo>
                    <a:pt x="1125010" y="746093"/>
                  </a:lnTo>
                  <a:lnTo>
                    <a:pt x="1132012" y="751263"/>
                  </a:lnTo>
                  <a:lnTo>
                    <a:pt x="1119508" y="758600"/>
                  </a:lnTo>
                  <a:lnTo>
                    <a:pt x="1129178" y="764770"/>
                  </a:lnTo>
                  <a:lnTo>
                    <a:pt x="1130845" y="780446"/>
                  </a:lnTo>
                  <a:lnTo>
                    <a:pt x="1137680" y="782114"/>
                  </a:lnTo>
                  <a:lnTo>
                    <a:pt x="1138347" y="770107"/>
                  </a:lnTo>
                  <a:lnTo>
                    <a:pt x="1152518" y="768939"/>
                  </a:lnTo>
                  <a:lnTo>
                    <a:pt x="1157686" y="777111"/>
                  </a:lnTo>
                  <a:lnTo>
                    <a:pt x="1144849" y="779946"/>
                  </a:lnTo>
                  <a:lnTo>
                    <a:pt x="1130511" y="797956"/>
                  </a:lnTo>
                  <a:lnTo>
                    <a:pt x="1135847" y="810130"/>
                  </a:lnTo>
                  <a:lnTo>
                    <a:pt x="1126844" y="809796"/>
                  </a:lnTo>
                  <a:lnTo>
                    <a:pt x="1116174" y="820469"/>
                  </a:lnTo>
                  <a:lnTo>
                    <a:pt x="1101003" y="800124"/>
                  </a:lnTo>
                  <a:lnTo>
                    <a:pt x="1101003" y="788117"/>
                  </a:lnTo>
                  <a:lnTo>
                    <a:pt x="1119341" y="778778"/>
                  </a:lnTo>
                  <a:lnTo>
                    <a:pt x="1113173" y="775109"/>
                  </a:lnTo>
                  <a:lnTo>
                    <a:pt x="1105171" y="777945"/>
                  </a:lnTo>
                  <a:lnTo>
                    <a:pt x="1096334" y="760268"/>
                  </a:lnTo>
                  <a:lnTo>
                    <a:pt x="1079829" y="767439"/>
                  </a:lnTo>
                  <a:lnTo>
                    <a:pt x="1087498" y="751430"/>
                  </a:lnTo>
                  <a:lnTo>
                    <a:pt x="1074328" y="736087"/>
                  </a:lnTo>
                  <a:lnTo>
                    <a:pt x="1031981" y="721246"/>
                  </a:lnTo>
                  <a:lnTo>
                    <a:pt x="994637" y="732252"/>
                  </a:lnTo>
                  <a:lnTo>
                    <a:pt x="997638" y="720245"/>
                  </a:lnTo>
                  <a:lnTo>
                    <a:pt x="992136" y="718744"/>
                  </a:lnTo>
                  <a:lnTo>
                    <a:pt x="991302" y="709739"/>
                  </a:lnTo>
                  <a:lnTo>
                    <a:pt x="979632" y="705903"/>
                  </a:lnTo>
                  <a:lnTo>
                    <a:pt x="969129" y="725415"/>
                  </a:lnTo>
                  <a:lnTo>
                    <a:pt x="958792" y="722580"/>
                  </a:lnTo>
                  <a:lnTo>
                    <a:pt x="957125" y="713074"/>
                  </a:lnTo>
                  <a:lnTo>
                    <a:pt x="962293" y="710239"/>
                  </a:lnTo>
                  <a:lnTo>
                    <a:pt x="963127" y="700901"/>
                  </a:lnTo>
                  <a:lnTo>
                    <a:pt x="958959" y="695064"/>
                  </a:lnTo>
                  <a:lnTo>
                    <a:pt x="952624" y="698900"/>
                  </a:lnTo>
                  <a:lnTo>
                    <a:pt x="951624" y="695397"/>
                  </a:lnTo>
                  <a:lnTo>
                    <a:pt x="969462" y="677721"/>
                  </a:lnTo>
                  <a:lnTo>
                    <a:pt x="959293" y="677387"/>
                  </a:lnTo>
                  <a:lnTo>
                    <a:pt x="955625" y="670050"/>
                  </a:lnTo>
                  <a:lnTo>
                    <a:pt x="967295" y="658376"/>
                  </a:lnTo>
                  <a:lnTo>
                    <a:pt x="936952" y="626024"/>
                  </a:lnTo>
                  <a:lnTo>
                    <a:pt x="924615" y="624857"/>
                  </a:lnTo>
                  <a:lnTo>
                    <a:pt x="918280" y="612850"/>
                  </a:lnTo>
                  <a:lnTo>
                    <a:pt x="911945" y="614351"/>
                  </a:lnTo>
                  <a:lnTo>
                    <a:pt x="912111" y="627692"/>
                  </a:lnTo>
                  <a:lnTo>
                    <a:pt x="898107" y="634696"/>
                  </a:lnTo>
                  <a:lnTo>
                    <a:pt x="906443" y="644202"/>
                  </a:lnTo>
                  <a:lnTo>
                    <a:pt x="902275" y="652706"/>
                  </a:lnTo>
                  <a:lnTo>
                    <a:pt x="892772" y="647870"/>
                  </a:lnTo>
                  <a:lnTo>
                    <a:pt x="890438" y="640199"/>
                  </a:lnTo>
                  <a:lnTo>
                    <a:pt x="877934" y="647370"/>
                  </a:lnTo>
                  <a:lnTo>
                    <a:pt x="871266" y="636197"/>
                  </a:lnTo>
                  <a:lnTo>
                    <a:pt x="879935" y="626191"/>
                  </a:lnTo>
                  <a:lnTo>
                    <a:pt x="877434" y="621855"/>
                  </a:lnTo>
                  <a:lnTo>
                    <a:pt x="850759" y="626525"/>
                  </a:lnTo>
                  <a:lnTo>
                    <a:pt x="844091" y="617186"/>
                  </a:lnTo>
                  <a:lnTo>
                    <a:pt x="844424" y="608014"/>
                  </a:lnTo>
                  <a:lnTo>
                    <a:pt x="847425" y="595174"/>
                  </a:lnTo>
                  <a:lnTo>
                    <a:pt x="856595" y="592339"/>
                  </a:lnTo>
                  <a:lnTo>
                    <a:pt x="855928" y="579498"/>
                  </a:lnTo>
                  <a:lnTo>
                    <a:pt x="847592" y="571827"/>
                  </a:lnTo>
                  <a:lnTo>
                    <a:pt x="843090" y="570660"/>
                  </a:lnTo>
                  <a:lnTo>
                    <a:pt x="836922" y="582500"/>
                  </a:lnTo>
                  <a:lnTo>
                    <a:pt x="823751" y="592005"/>
                  </a:lnTo>
                  <a:lnTo>
                    <a:pt x="815082" y="593839"/>
                  </a:lnTo>
                  <a:lnTo>
                    <a:pt x="811581" y="582500"/>
                  </a:lnTo>
                  <a:lnTo>
                    <a:pt x="806079" y="592672"/>
                  </a:lnTo>
                  <a:lnTo>
                    <a:pt x="795743" y="598842"/>
                  </a:lnTo>
                  <a:lnTo>
                    <a:pt x="801244" y="611683"/>
                  </a:lnTo>
                  <a:lnTo>
                    <a:pt x="811247" y="607014"/>
                  </a:lnTo>
                  <a:lnTo>
                    <a:pt x="828253" y="609848"/>
                  </a:lnTo>
                  <a:lnTo>
                    <a:pt x="827752" y="622355"/>
                  </a:lnTo>
                  <a:lnTo>
                    <a:pt x="811748" y="649872"/>
                  </a:lnTo>
                  <a:lnTo>
                    <a:pt x="798910" y="648537"/>
                  </a:lnTo>
                  <a:lnTo>
                    <a:pt x="779904" y="632695"/>
                  </a:lnTo>
                  <a:lnTo>
                    <a:pt x="750729" y="625191"/>
                  </a:lnTo>
                  <a:lnTo>
                    <a:pt x="744060" y="633195"/>
                  </a:lnTo>
                  <a:lnTo>
                    <a:pt x="750729" y="642700"/>
                  </a:lnTo>
                  <a:lnTo>
                    <a:pt x="724054" y="642534"/>
                  </a:lnTo>
                  <a:lnTo>
                    <a:pt x="717886" y="624857"/>
                  </a:lnTo>
                  <a:lnTo>
                    <a:pt x="729056" y="626525"/>
                  </a:lnTo>
                  <a:lnTo>
                    <a:pt x="750229" y="617520"/>
                  </a:lnTo>
                  <a:lnTo>
                    <a:pt x="725555" y="593839"/>
                  </a:lnTo>
                  <a:lnTo>
                    <a:pt x="719386" y="595507"/>
                  </a:lnTo>
                  <a:lnTo>
                    <a:pt x="703881" y="610682"/>
                  </a:lnTo>
                  <a:lnTo>
                    <a:pt x="697546" y="634696"/>
                  </a:lnTo>
                  <a:lnTo>
                    <a:pt x="711217" y="645035"/>
                  </a:lnTo>
                  <a:lnTo>
                    <a:pt x="707549" y="660044"/>
                  </a:lnTo>
                  <a:lnTo>
                    <a:pt x="720386" y="665547"/>
                  </a:lnTo>
                  <a:lnTo>
                    <a:pt x="721220" y="680889"/>
                  </a:lnTo>
                  <a:lnTo>
                    <a:pt x="736725" y="681389"/>
                  </a:lnTo>
                  <a:lnTo>
                    <a:pt x="744894" y="698733"/>
                  </a:lnTo>
                  <a:lnTo>
                    <a:pt x="732557" y="706904"/>
                  </a:lnTo>
                  <a:lnTo>
                    <a:pt x="727055" y="692729"/>
                  </a:lnTo>
                  <a:lnTo>
                    <a:pt x="709383" y="697732"/>
                  </a:lnTo>
                  <a:lnTo>
                    <a:pt x="705882" y="707571"/>
                  </a:lnTo>
                  <a:lnTo>
                    <a:pt x="689544" y="720578"/>
                  </a:lnTo>
                  <a:lnTo>
                    <a:pt x="687876" y="732252"/>
                  </a:lnTo>
                  <a:lnTo>
                    <a:pt x="657034" y="739756"/>
                  </a:lnTo>
                  <a:lnTo>
                    <a:pt x="646364" y="737755"/>
                  </a:lnTo>
                  <a:lnTo>
                    <a:pt x="639862" y="745259"/>
                  </a:lnTo>
                  <a:lnTo>
                    <a:pt x="644863" y="751763"/>
                  </a:lnTo>
                  <a:lnTo>
                    <a:pt x="632026" y="766938"/>
                  </a:lnTo>
                  <a:lnTo>
                    <a:pt x="632359" y="775944"/>
                  </a:lnTo>
                  <a:lnTo>
                    <a:pt x="605185" y="816634"/>
                  </a:lnTo>
                  <a:lnTo>
                    <a:pt x="594181" y="822804"/>
                  </a:lnTo>
                  <a:lnTo>
                    <a:pt x="588346" y="819468"/>
                  </a:lnTo>
                  <a:lnTo>
                    <a:pt x="589513" y="813298"/>
                  </a:lnTo>
                  <a:lnTo>
                    <a:pt x="584012" y="813798"/>
                  </a:lnTo>
                  <a:lnTo>
                    <a:pt x="567340" y="831975"/>
                  </a:lnTo>
                  <a:lnTo>
                    <a:pt x="550668" y="841481"/>
                  </a:lnTo>
                  <a:lnTo>
                    <a:pt x="551835" y="834977"/>
                  </a:lnTo>
                  <a:lnTo>
                    <a:pt x="542999" y="828807"/>
                  </a:lnTo>
                  <a:lnTo>
                    <a:pt x="523493" y="851653"/>
                  </a:lnTo>
                  <a:lnTo>
                    <a:pt x="520826" y="840480"/>
                  </a:lnTo>
                  <a:lnTo>
                    <a:pt x="510823" y="831475"/>
                  </a:lnTo>
                  <a:lnTo>
                    <a:pt x="519825" y="824304"/>
                  </a:lnTo>
                  <a:lnTo>
                    <a:pt x="504821" y="812631"/>
                  </a:lnTo>
                  <a:lnTo>
                    <a:pt x="509822" y="806294"/>
                  </a:lnTo>
                  <a:lnTo>
                    <a:pt x="523493" y="802626"/>
                  </a:lnTo>
                  <a:lnTo>
                    <a:pt x="554169" y="809796"/>
                  </a:lnTo>
                  <a:lnTo>
                    <a:pt x="568007" y="804960"/>
                  </a:lnTo>
                  <a:lnTo>
                    <a:pt x="576343" y="808796"/>
                  </a:lnTo>
                  <a:lnTo>
                    <a:pt x="599183" y="774943"/>
                  </a:lnTo>
                  <a:lnTo>
                    <a:pt x="589680" y="760601"/>
                  </a:lnTo>
                  <a:lnTo>
                    <a:pt x="583178" y="761602"/>
                  </a:lnTo>
                  <a:lnTo>
                    <a:pt x="582011" y="767939"/>
                  </a:lnTo>
                  <a:lnTo>
                    <a:pt x="570007" y="765271"/>
                  </a:lnTo>
                  <a:lnTo>
                    <a:pt x="582178" y="744926"/>
                  </a:lnTo>
                  <a:lnTo>
                    <a:pt x="568507" y="744425"/>
                  </a:lnTo>
                  <a:lnTo>
                    <a:pt x="570174" y="737755"/>
                  </a:lnTo>
                  <a:lnTo>
                    <a:pt x="561838" y="731085"/>
                  </a:lnTo>
                  <a:lnTo>
                    <a:pt x="558337" y="734253"/>
                  </a:lnTo>
                  <a:lnTo>
                    <a:pt x="561005" y="743925"/>
                  </a:lnTo>
                  <a:lnTo>
                    <a:pt x="550668" y="749262"/>
                  </a:lnTo>
                  <a:lnTo>
                    <a:pt x="544499" y="745593"/>
                  </a:lnTo>
                  <a:lnTo>
                    <a:pt x="528328" y="752763"/>
                  </a:lnTo>
                  <a:lnTo>
                    <a:pt x="509489" y="747260"/>
                  </a:lnTo>
                  <a:lnTo>
                    <a:pt x="509989" y="741090"/>
                  </a:lnTo>
                  <a:lnTo>
                    <a:pt x="518158" y="732752"/>
                  </a:lnTo>
                  <a:lnTo>
                    <a:pt x="531329" y="729417"/>
                  </a:lnTo>
                  <a:lnTo>
                    <a:pt x="538664" y="717577"/>
                  </a:lnTo>
                  <a:lnTo>
                    <a:pt x="546167" y="716409"/>
                  </a:lnTo>
                  <a:lnTo>
                    <a:pt x="553669" y="717577"/>
                  </a:lnTo>
                  <a:lnTo>
                    <a:pt x="571008" y="704569"/>
                  </a:lnTo>
                  <a:lnTo>
                    <a:pt x="600350" y="698733"/>
                  </a:lnTo>
                  <a:lnTo>
                    <a:pt x="593181" y="708572"/>
                  </a:lnTo>
                  <a:lnTo>
                    <a:pt x="595682" y="715742"/>
                  </a:lnTo>
                  <a:lnTo>
                    <a:pt x="602851" y="716576"/>
                  </a:lnTo>
                  <a:lnTo>
                    <a:pt x="612520" y="707238"/>
                  </a:lnTo>
                  <a:lnTo>
                    <a:pt x="613687" y="697732"/>
                  </a:lnTo>
                  <a:lnTo>
                    <a:pt x="622023" y="700734"/>
                  </a:lnTo>
                  <a:lnTo>
                    <a:pt x="618022" y="692563"/>
                  </a:lnTo>
                  <a:lnTo>
                    <a:pt x="592848" y="684391"/>
                  </a:lnTo>
                  <a:lnTo>
                    <a:pt x="592181" y="678388"/>
                  </a:lnTo>
                  <a:lnTo>
                    <a:pt x="601350" y="663546"/>
                  </a:lnTo>
                  <a:lnTo>
                    <a:pt x="610353" y="667715"/>
                  </a:lnTo>
                  <a:lnTo>
                    <a:pt x="613520" y="659043"/>
                  </a:lnTo>
                  <a:lnTo>
                    <a:pt x="619022" y="657542"/>
                  </a:lnTo>
                  <a:lnTo>
                    <a:pt x="623523" y="638865"/>
                  </a:lnTo>
                  <a:lnTo>
                    <a:pt x="590180" y="640199"/>
                  </a:lnTo>
                  <a:lnTo>
                    <a:pt x="585345" y="645703"/>
                  </a:lnTo>
                  <a:lnTo>
                    <a:pt x="588513" y="655375"/>
                  </a:lnTo>
                  <a:lnTo>
                    <a:pt x="578510" y="657709"/>
                  </a:lnTo>
                  <a:lnTo>
                    <a:pt x="577009" y="666881"/>
                  </a:lnTo>
                  <a:lnTo>
                    <a:pt x="570674" y="669883"/>
                  </a:lnTo>
                  <a:lnTo>
                    <a:pt x="563005" y="661044"/>
                  </a:lnTo>
                  <a:lnTo>
                    <a:pt x="548834" y="669216"/>
                  </a:lnTo>
                  <a:lnTo>
                    <a:pt x="541165" y="667381"/>
                  </a:lnTo>
                  <a:lnTo>
                    <a:pt x="529161" y="676387"/>
                  </a:lnTo>
                  <a:lnTo>
                    <a:pt x="516157" y="676553"/>
                  </a:lnTo>
                  <a:lnTo>
                    <a:pt x="510156" y="681723"/>
                  </a:lnTo>
                  <a:lnTo>
                    <a:pt x="500986" y="675219"/>
                  </a:lnTo>
                  <a:lnTo>
                    <a:pt x="486648" y="689727"/>
                  </a:lnTo>
                  <a:lnTo>
                    <a:pt x="473311" y="679055"/>
                  </a:lnTo>
                  <a:lnTo>
                    <a:pt x="462975" y="677554"/>
                  </a:lnTo>
                  <a:lnTo>
                    <a:pt x="464975" y="689561"/>
                  </a:lnTo>
                  <a:lnTo>
                    <a:pt x="458140" y="690728"/>
                  </a:lnTo>
                  <a:lnTo>
                    <a:pt x="458140" y="679722"/>
                  </a:lnTo>
                  <a:lnTo>
                    <a:pt x="453805" y="676387"/>
                  </a:lnTo>
                  <a:lnTo>
                    <a:pt x="446470" y="680222"/>
                  </a:lnTo>
                  <a:lnTo>
                    <a:pt x="445803" y="687559"/>
                  </a:lnTo>
                  <a:lnTo>
                    <a:pt x="437133" y="690228"/>
                  </a:lnTo>
                  <a:lnTo>
                    <a:pt x="429798" y="684725"/>
                  </a:lnTo>
                  <a:lnTo>
                    <a:pt x="422629" y="687393"/>
                  </a:lnTo>
                  <a:lnTo>
                    <a:pt x="420128" y="677721"/>
                  </a:lnTo>
                  <a:lnTo>
                    <a:pt x="407291" y="672384"/>
                  </a:lnTo>
                  <a:lnTo>
                    <a:pt x="400455" y="671217"/>
                  </a:lnTo>
                  <a:lnTo>
                    <a:pt x="393953" y="678721"/>
                  </a:lnTo>
                  <a:lnTo>
                    <a:pt x="347606" y="673051"/>
                  </a:lnTo>
                  <a:lnTo>
                    <a:pt x="319264" y="704569"/>
                  </a:lnTo>
                  <a:lnTo>
                    <a:pt x="325433" y="715742"/>
                  </a:lnTo>
                  <a:lnTo>
                    <a:pt x="321932" y="723747"/>
                  </a:lnTo>
                  <a:lnTo>
                    <a:pt x="311428" y="725915"/>
                  </a:lnTo>
                  <a:lnTo>
                    <a:pt x="310095" y="758433"/>
                  </a:lnTo>
                  <a:lnTo>
                    <a:pt x="300425" y="752930"/>
                  </a:lnTo>
                  <a:lnTo>
                    <a:pt x="291922" y="754598"/>
                  </a:lnTo>
                  <a:lnTo>
                    <a:pt x="285420" y="747427"/>
                  </a:lnTo>
                  <a:lnTo>
                    <a:pt x="271249" y="748928"/>
                  </a:lnTo>
                  <a:lnTo>
                    <a:pt x="263747" y="740757"/>
                  </a:lnTo>
                  <a:lnTo>
                    <a:pt x="248076" y="744759"/>
                  </a:lnTo>
                  <a:lnTo>
                    <a:pt x="241074" y="739756"/>
                  </a:lnTo>
                  <a:lnTo>
                    <a:pt x="233238" y="748094"/>
                  </a:lnTo>
                  <a:lnTo>
                    <a:pt x="227736" y="742091"/>
                  </a:lnTo>
                  <a:lnTo>
                    <a:pt x="212231" y="752096"/>
                  </a:lnTo>
                  <a:lnTo>
                    <a:pt x="201395" y="745926"/>
                  </a:lnTo>
                  <a:lnTo>
                    <a:pt x="174553" y="766105"/>
                  </a:lnTo>
                  <a:lnTo>
                    <a:pt x="167885" y="755432"/>
                  </a:lnTo>
                  <a:lnTo>
                    <a:pt x="128039" y="756766"/>
                  </a:lnTo>
                  <a:lnTo>
                    <a:pt x="121704" y="753764"/>
                  </a:lnTo>
                  <a:lnTo>
                    <a:pt x="121704" y="743258"/>
                  </a:lnTo>
                  <a:lnTo>
                    <a:pt x="95029" y="738922"/>
                  </a:lnTo>
                  <a:lnTo>
                    <a:pt x="102031" y="734586"/>
                  </a:lnTo>
                  <a:lnTo>
                    <a:pt x="94362" y="718077"/>
                  </a:lnTo>
                  <a:lnTo>
                    <a:pt x="124038" y="723247"/>
                  </a:lnTo>
                  <a:lnTo>
                    <a:pt x="134708" y="714742"/>
                  </a:lnTo>
                  <a:lnTo>
                    <a:pt x="137042" y="705070"/>
                  </a:lnTo>
                  <a:lnTo>
                    <a:pt x="131207" y="697899"/>
                  </a:lnTo>
                  <a:lnTo>
                    <a:pt x="141710" y="683390"/>
                  </a:lnTo>
                  <a:lnTo>
                    <a:pt x="153047" y="687059"/>
                  </a:lnTo>
                  <a:lnTo>
                    <a:pt x="165384" y="672051"/>
                  </a:lnTo>
                  <a:lnTo>
                    <a:pt x="171719" y="675719"/>
                  </a:lnTo>
                  <a:lnTo>
                    <a:pt x="171719" y="682557"/>
                  </a:lnTo>
                  <a:lnTo>
                    <a:pt x="181222" y="679221"/>
                  </a:lnTo>
                  <a:lnTo>
                    <a:pt x="192559" y="683557"/>
                  </a:lnTo>
                  <a:lnTo>
                    <a:pt x="246408" y="667381"/>
                  </a:lnTo>
                  <a:lnTo>
                    <a:pt x="264414" y="671384"/>
                  </a:lnTo>
                  <a:lnTo>
                    <a:pt x="278918" y="656042"/>
                  </a:lnTo>
                  <a:lnTo>
                    <a:pt x="275917" y="644035"/>
                  </a:lnTo>
                  <a:lnTo>
                    <a:pt x="286754" y="640533"/>
                  </a:lnTo>
                  <a:lnTo>
                    <a:pt x="287254" y="631194"/>
                  </a:lnTo>
                  <a:lnTo>
                    <a:pt x="312929" y="639532"/>
                  </a:lnTo>
                  <a:lnTo>
                    <a:pt x="320598" y="650705"/>
                  </a:lnTo>
                  <a:lnTo>
                    <a:pt x="329434" y="652540"/>
                  </a:lnTo>
                  <a:lnTo>
                    <a:pt x="358109" y="653373"/>
                  </a:lnTo>
                  <a:lnTo>
                    <a:pt x="409958" y="629527"/>
                  </a:lnTo>
                  <a:lnTo>
                    <a:pt x="433466" y="636530"/>
                  </a:lnTo>
                  <a:lnTo>
                    <a:pt x="468643" y="632361"/>
                  </a:lnTo>
                  <a:lnTo>
                    <a:pt x="479646" y="642700"/>
                  </a:lnTo>
                  <a:lnTo>
                    <a:pt x="539164" y="641533"/>
                  </a:lnTo>
                  <a:lnTo>
                    <a:pt x="549501" y="645035"/>
                  </a:lnTo>
                  <a:lnTo>
                    <a:pt x="566006" y="640366"/>
                  </a:lnTo>
                  <a:lnTo>
                    <a:pt x="575676" y="633862"/>
                  </a:lnTo>
                  <a:lnTo>
                    <a:pt x="573342" y="624857"/>
                  </a:lnTo>
                  <a:lnTo>
                    <a:pt x="579010" y="617686"/>
                  </a:lnTo>
                  <a:lnTo>
                    <a:pt x="573842" y="606513"/>
                  </a:lnTo>
                  <a:lnTo>
                    <a:pt x="553502" y="612350"/>
                  </a:lnTo>
                  <a:lnTo>
                    <a:pt x="537331" y="607014"/>
                  </a:lnTo>
                  <a:lnTo>
                    <a:pt x="550335" y="600677"/>
                  </a:lnTo>
                  <a:lnTo>
                    <a:pt x="534330" y="591505"/>
                  </a:lnTo>
                  <a:lnTo>
                    <a:pt x="548000" y="581999"/>
                  </a:lnTo>
                  <a:lnTo>
                    <a:pt x="556170" y="586836"/>
                  </a:lnTo>
                  <a:lnTo>
                    <a:pt x="561338" y="579664"/>
                  </a:lnTo>
                  <a:lnTo>
                    <a:pt x="566506" y="580499"/>
                  </a:lnTo>
                  <a:lnTo>
                    <a:pt x="566673" y="574328"/>
                  </a:lnTo>
                  <a:lnTo>
                    <a:pt x="573175" y="573828"/>
                  </a:lnTo>
                  <a:lnTo>
                    <a:pt x="574509" y="565657"/>
                  </a:lnTo>
                  <a:lnTo>
                    <a:pt x="563339" y="564489"/>
                  </a:lnTo>
                  <a:lnTo>
                    <a:pt x="570007" y="553817"/>
                  </a:lnTo>
                  <a:lnTo>
                    <a:pt x="545666" y="546146"/>
                  </a:lnTo>
                  <a:lnTo>
                    <a:pt x="565172" y="541977"/>
                  </a:lnTo>
                  <a:lnTo>
                    <a:pt x="561171" y="535640"/>
                  </a:lnTo>
                  <a:lnTo>
                    <a:pt x="550835" y="533638"/>
                  </a:lnTo>
                  <a:lnTo>
                    <a:pt x="550668" y="527969"/>
                  </a:lnTo>
                  <a:lnTo>
                    <a:pt x="567507" y="531137"/>
                  </a:lnTo>
                  <a:lnTo>
                    <a:pt x="584012" y="524466"/>
                  </a:lnTo>
                  <a:lnTo>
                    <a:pt x="567340" y="522298"/>
                  </a:lnTo>
                  <a:lnTo>
                    <a:pt x="566339" y="518463"/>
                  </a:lnTo>
                  <a:lnTo>
                    <a:pt x="601350" y="514627"/>
                  </a:lnTo>
                  <a:lnTo>
                    <a:pt x="613187" y="521798"/>
                  </a:lnTo>
                  <a:lnTo>
                    <a:pt x="621356" y="518463"/>
                  </a:lnTo>
                  <a:lnTo>
                    <a:pt x="631359" y="521465"/>
                  </a:lnTo>
                  <a:lnTo>
                    <a:pt x="637028" y="525967"/>
                  </a:lnTo>
                  <a:lnTo>
                    <a:pt x="645030" y="528302"/>
                  </a:lnTo>
                  <a:lnTo>
                    <a:pt x="647031" y="545145"/>
                  </a:lnTo>
                  <a:lnTo>
                    <a:pt x="653032" y="531804"/>
                  </a:lnTo>
                  <a:lnTo>
                    <a:pt x="645530" y="518629"/>
                  </a:lnTo>
                  <a:lnTo>
                    <a:pt x="652366" y="515962"/>
                  </a:lnTo>
                  <a:lnTo>
                    <a:pt x="644196" y="509791"/>
                  </a:lnTo>
                  <a:lnTo>
                    <a:pt x="654866" y="505622"/>
                  </a:lnTo>
                  <a:lnTo>
                    <a:pt x="665036" y="514627"/>
                  </a:lnTo>
                  <a:lnTo>
                    <a:pt x="674539" y="506289"/>
                  </a:lnTo>
                  <a:lnTo>
                    <a:pt x="672538" y="488946"/>
                  </a:lnTo>
                  <a:lnTo>
                    <a:pt x="682208" y="484110"/>
                  </a:lnTo>
                  <a:lnTo>
                    <a:pt x="671038" y="480274"/>
                  </a:lnTo>
                  <a:lnTo>
                    <a:pt x="681374" y="477273"/>
                  </a:lnTo>
                  <a:lnTo>
                    <a:pt x="681374" y="468935"/>
                  </a:lnTo>
                  <a:lnTo>
                    <a:pt x="704882" y="477273"/>
                  </a:lnTo>
                  <a:lnTo>
                    <a:pt x="710383" y="471936"/>
                  </a:lnTo>
                  <a:lnTo>
                    <a:pt x="702548" y="464432"/>
                  </a:lnTo>
                  <a:lnTo>
                    <a:pt x="760732" y="441919"/>
                  </a:lnTo>
                  <a:lnTo>
                    <a:pt x="756731" y="423242"/>
                  </a:lnTo>
                  <a:lnTo>
                    <a:pt x="722887" y="425410"/>
                  </a:lnTo>
                  <a:lnTo>
                    <a:pt x="699213" y="434248"/>
                  </a:lnTo>
                  <a:lnTo>
                    <a:pt x="667537" y="433748"/>
                  </a:lnTo>
                  <a:lnTo>
                    <a:pt x="649031" y="442086"/>
                  </a:lnTo>
                  <a:lnTo>
                    <a:pt x="603017" y="437917"/>
                  </a:lnTo>
                  <a:lnTo>
                    <a:pt x="600850" y="442586"/>
                  </a:lnTo>
                  <a:lnTo>
                    <a:pt x="612020" y="447589"/>
                  </a:lnTo>
                  <a:lnTo>
                    <a:pt x="612854" y="453426"/>
                  </a:lnTo>
                  <a:lnTo>
                    <a:pt x="601517" y="457261"/>
                  </a:lnTo>
                  <a:lnTo>
                    <a:pt x="595182" y="442753"/>
                  </a:lnTo>
                  <a:lnTo>
                    <a:pt x="548834" y="448423"/>
                  </a:lnTo>
                  <a:lnTo>
                    <a:pt x="517491" y="439751"/>
                  </a:lnTo>
                  <a:lnTo>
                    <a:pt x="510656" y="449257"/>
                  </a:lnTo>
                  <a:lnTo>
                    <a:pt x="496151" y="453259"/>
                  </a:lnTo>
                  <a:lnTo>
                    <a:pt x="483481" y="441252"/>
                  </a:lnTo>
                  <a:lnTo>
                    <a:pt x="468309" y="447089"/>
                  </a:lnTo>
                  <a:lnTo>
                    <a:pt x="458306" y="442586"/>
                  </a:lnTo>
                  <a:lnTo>
                    <a:pt x="411292" y="456428"/>
                  </a:lnTo>
                  <a:lnTo>
                    <a:pt x="398121" y="468935"/>
                  </a:lnTo>
                  <a:lnTo>
                    <a:pt x="393453" y="470102"/>
                  </a:lnTo>
                  <a:lnTo>
                    <a:pt x="395287" y="464933"/>
                  </a:lnTo>
                  <a:lnTo>
                    <a:pt x="387285" y="462097"/>
                  </a:lnTo>
                  <a:lnTo>
                    <a:pt x="382617" y="473604"/>
                  </a:lnTo>
                  <a:lnTo>
                    <a:pt x="367445" y="475938"/>
                  </a:lnTo>
                  <a:lnTo>
                    <a:pt x="367279" y="467600"/>
                  </a:lnTo>
                  <a:lnTo>
                    <a:pt x="357276" y="470269"/>
                  </a:lnTo>
                  <a:lnTo>
                    <a:pt x="340771" y="465433"/>
                  </a:lnTo>
                  <a:lnTo>
                    <a:pt x="329601" y="470269"/>
                  </a:lnTo>
                  <a:lnTo>
                    <a:pt x="316930" y="464265"/>
                  </a:lnTo>
                  <a:lnTo>
                    <a:pt x="302926" y="471603"/>
                  </a:lnTo>
                  <a:lnTo>
                    <a:pt x="292756" y="469602"/>
                  </a:lnTo>
                  <a:lnTo>
                    <a:pt x="284587" y="485277"/>
                  </a:lnTo>
                  <a:lnTo>
                    <a:pt x="265248" y="481442"/>
                  </a:lnTo>
                  <a:lnTo>
                    <a:pt x="254911" y="474104"/>
                  </a:lnTo>
                  <a:lnTo>
                    <a:pt x="241074" y="474772"/>
                  </a:lnTo>
                  <a:lnTo>
                    <a:pt x="232571" y="479774"/>
                  </a:lnTo>
                  <a:lnTo>
                    <a:pt x="241740" y="483276"/>
                  </a:lnTo>
                  <a:lnTo>
                    <a:pt x="234905" y="491114"/>
                  </a:lnTo>
                  <a:lnTo>
                    <a:pt x="223235" y="480441"/>
                  </a:lnTo>
                  <a:lnTo>
                    <a:pt x="202895" y="475438"/>
                  </a:lnTo>
                  <a:lnTo>
                    <a:pt x="197060" y="482276"/>
                  </a:lnTo>
                  <a:lnTo>
                    <a:pt x="177221" y="481108"/>
                  </a:lnTo>
                  <a:lnTo>
                    <a:pt x="156214" y="459262"/>
                  </a:lnTo>
                  <a:lnTo>
                    <a:pt x="145878" y="439585"/>
                  </a:lnTo>
                  <a:lnTo>
                    <a:pt x="137042" y="436916"/>
                  </a:lnTo>
                  <a:lnTo>
                    <a:pt x="129706" y="452759"/>
                  </a:lnTo>
                  <a:lnTo>
                    <a:pt x="123037" y="446088"/>
                  </a:lnTo>
                  <a:lnTo>
                    <a:pt x="127039" y="441586"/>
                  </a:lnTo>
                  <a:lnTo>
                    <a:pt x="118203" y="442420"/>
                  </a:lnTo>
                  <a:lnTo>
                    <a:pt x="112534" y="462264"/>
                  </a:lnTo>
                  <a:lnTo>
                    <a:pt x="104198" y="469268"/>
                  </a:lnTo>
                  <a:lnTo>
                    <a:pt x="107866" y="444254"/>
                  </a:lnTo>
                  <a:lnTo>
                    <a:pt x="72355" y="455594"/>
                  </a:lnTo>
                  <a:lnTo>
                    <a:pt x="73356" y="478607"/>
                  </a:lnTo>
                  <a:lnTo>
                    <a:pt x="51516" y="492448"/>
                  </a:lnTo>
                  <a:lnTo>
                    <a:pt x="53516" y="506289"/>
                  </a:lnTo>
                  <a:lnTo>
                    <a:pt x="46514" y="496450"/>
                  </a:lnTo>
                  <a:lnTo>
                    <a:pt x="25841" y="499619"/>
                  </a:lnTo>
                  <a:lnTo>
                    <a:pt x="20173" y="488779"/>
                  </a:lnTo>
                  <a:lnTo>
                    <a:pt x="22507" y="466100"/>
                  </a:lnTo>
                  <a:lnTo>
                    <a:pt x="16172" y="440419"/>
                  </a:lnTo>
                  <a:lnTo>
                    <a:pt x="3001" y="433581"/>
                  </a:lnTo>
                  <a:lnTo>
                    <a:pt x="0" y="417906"/>
                  </a:lnTo>
                  <a:lnTo>
                    <a:pt x="8669" y="410568"/>
                  </a:lnTo>
                  <a:lnTo>
                    <a:pt x="9836" y="396560"/>
                  </a:lnTo>
                  <a:lnTo>
                    <a:pt x="17172" y="398394"/>
                  </a:lnTo>
                  <a:lnTo>
                    <a:pt x="19506" y="387222"/>
                  </a:lnTo>
                  <a:lnTo>
                    <a:pt x="45347" y="376382"/>
                  </a:lnTo>
                  <a:lnTo>
                    <a:pt x="46681" y="371712"/>
                  </a:lnTo>
                  <a:lnTo>
                    <a:pt x="43680" y="364709"/>
                  </a:lnTo>
                  <a:lnTo>
                    <a:pt x="20173" y="371379"/>
                  </a:lnTo>
                  <a:lnTo>
                    <a:pt x="19006" y="356537"/>
                  </a:lnTo>
                  <a:lnTo>
                    <a:pt x="33010" y="347032"/>
                  </a:lnTo>
                  <a:lnTo>
                    <a:pt x="59685" y="367710"/>
                  </a:lnTo>
                  <a:lnTo>
                    <a:pt x="64353" y="364542"/>
                  </a:lnTo>
                  <a:lnTo>
                    <a:pt x="59518" y="349200"/>
                  </a:lnTo>
                  <a:lnTo>
                    <a:pt x="70188" y="343529"/>
                  </a:lnTo>
                  <a:lnTo>
                    <a:pt x="67521" y="330522"/>
                  </a:lnTo>
                  <a:lnTo>
                    <a:pt x="80525" y="338027"/>
                  </a:lnTo>
                  <a:lnTo>
                    <a:pt x="78857" y="353702"/>
                  </a:lnTo>
                  <a:lnTo>
                    <a:pt x="82192" y="355036"/>
                  </a:lnTo>
                  <a:lnTo>
                    <a:pt x="96029" y="333357"/>
                  </a:lnTo>
                  <a:lnTo>
                    <a:pt x="104865" y="337526"/>
                  </a:lnTo>
                  <a:lnTo>
                    <a:pt x="104865" y="345197"/>
                  </a:lnTo>
                  <a:lnTo>
                    <a:pt x="113368" y="342696"/>
                  </a:lnTo>
                  <a:lnTo>
                    <a:pt x="104198" y="352869"/>
                  </a:lnTo>
                  <a:lnTo>
                    <a:pt x="112368" y="364542"/>
                  </a:lnTo>
                  <a:lnTo>
                    <a:pt x="117202" y="364542"/>
                  </a:lnTo>
                  <a:lnTo>
                    <a:pt x="120870" y="354870"/>
                  </a:lnTo>
                  <a:lnTo>
                    <a:pt x="141376" y="357371"/>
                  </a:lnTo>
                  <a:lnTo>
                    <a:pt x="150879" y="380217"/>
                  </a:lnTo>
                  <a:lnTo>
                    <a:pt x="161549" y="385721"/>
                  </a:lnTo>
                  <a:lnTo>
                    <a:pt x="159049" y="395059"/>
                  </a:lnTo>
                  <a:lnTo>
                    <a:pt x="169218" y="398061"/>
                  </a:lnTo>
                  <a:lnTo>
                    <a:pt x="182056" y="385721"/>
                  </a:lnTo>
                  <a:lnTo>
                    <a:pt x="181722" y="380050"/>
                  </a:lnTo>
                  <a:lnTo>
                    <a:pt x="210564" y="365376"/>
                  </a:lnTo>
                  <a:lnTo>
                    <a:pt x="214732" y="357538"/>
                  </a:lnTo>
                  <a:lnTo>
                    <a:pt x="238239" y="357538"/>
                  </a:lnTo>
                  <a:lnTo>
                    <a:pt x="244575" y="350701"/>
                  </a:lnTo>
                  <a:lnTo>
                    <a:pt x="227903" y="349366"/>
                  </a:lnTo>
                  <a:lnTo>
                    <a:pt x="228403" y="335859"/>
                  </a:lnTo>
                  <a:lnTo>
                    <a:pt x="218567" y="336192"/>
                  </a:lnTo>
                  <a:lnTo>
                    <a:pt x="216566" y="328355"/>
                  </a:lnTo>
                  <a:lnTo>
                    <a:pt x="222901" y="325186"/>
                  </a:lnTo>
                  <a:lnTo>
                    <a:pt x="216733" y="323018"/>
                  </a:lnTo>
                  <a:lnTo>
                    <a:pt x="220734" y="308843"/>
                  </a:lnTo>
                  <a:lnTo>
                    <a:pt x="211231" y="302340"/>
                  </a:lnTo>
                  <a:lnTo>
                    <a:pt x="229570" y="299671"/>
                  </a:lnTo>
                  <a:lnTo>
                    <a:pt x="237239" y="285664"/>
                  </a:lnTo>
                  <a:lnTo>
                    <a:pt x="249743" y="296003"/>
                  </a:lnTo>
                  <a:lnTo>
                    <a:pt x="238906" y="310177"/>
                  </a:lnTo>
                  <a:lnTo>
                    <a:pt x="240907" y="314013"/>
                  </a:lnTo>
                  <a:lnTo>
                    <a:pt x="251077" y="310177"/>
                  </a:lnTo>
                  <a:lnTo>
                    <a:pt x="256245" y="301172"/>
                  </a:lnTo>
                  <a:lnTo>
                    <a:pt x="254244" y="294835"/>
                  </a:lnTo>
                  <a:lnTo>
                    <a:pt x="240740" y="282328"/>
                  </a:lnTo>
                  <a:lnTo>
                    <a:pt x="263247" y="247475"/>
                  </a:lnTo>
                  <a:lnTo>
                    <a:pt x="266915" y="226963"/>
                  </a:lnTo>
                  <a:lnTo>
                    <a:pt x="257745" y="230632"/>
                  </a:lnTo>
                  <a:lnTo>
                    <a:pt x="259246" y="221960"/>
                  </a:lnTo>
                  <a:lnTo>
                    <a:pt x="254578" y="220293"/>
                  </a:lnTo>
                  <a:lnTo>
                    <a:pt x="244408" y="233967"/>
                  </a:lnTo>
                  <a:lnTo>
                    <a:pt x="227736" y="228964"/>
                  </a:lnTo>
                  <a:lnTo>
                    <a:pt x="210898" y="260315"/>
                  </a:lnTo>
                  <a:lnTo>
                    <a:pt x="203062" y="261316"/>
                  </a:lnTo>
                  <a:lnTo>
                    <a:pt x="207730" y="269488"/>
                  </a:lnTo>
                  <a:lnTo>
                    <a:pt x="204062" y="272155"/>
                  </a:lnTo>
                  <a:lnTo>
                    <a:pt x="188057" y="263317"/>
                  </a:lnTo>
                  <a:lnTo>
                    <a:pt x="197060" y="260816"/>
                  </a:lnTo>
                  <a:lnTo>
                    <a:pt x="202395" y="254646"/>
                  </a:lnTo>
                  <a:lnTo>
                    <a:pt x="198727" y="248809"/>
                  </a:lnTo>
                  <a:lnTo>
                    <a:pt x="205896" y="245974"/>
                  </a:lnTo>
                  <a:lnTo>
                    <a:pt x="200728" y="236969"/>
                  </a:lnTo>
                  <a:lnTo>
                    <a:pt x="204062" y="231799"/>
                  </a:lnTo>
                  <a:lnTo>
                    <a:pt x="195726" y="226963"/>
                  </a:lnTo>
                  <a:lnTo>
                    <a:pt x="187891" y="228964"/>
                  </a:lnTo>
                  <a:lnTo>
                    <a:pt x="184390" y="237469"/>
                  </a:lnTo>
                  <a:lnTo>
                    <a:pt x="173220" y="238303"/>
                  </a:lnTo>
                  <a:lnTo>
                    <a:pt x="172719" y="246975"/>
                  </a:lnTo>
                  <a:lnTo>
                    <a:pt x="159382" y="251644"/>
                  </a:lnTo>
                  <a:lnTo>
                    <a:pt x="157215" y="246808"/>
                  </a:lnTo>
                  <a:lnTo>
                    <a:pt x="168051" y="234301"/>
                  </a:lnTo>
                  <a:lnTo>
                    <a:pt x="172553" y="220126"/>
                  </a:lnTo>
                  <a:lnTo>
                    <a:pt x="179721" y="215957"/>
                  </a:lnTo>
                  <a:lnTo>
                    <a:pt x="187224" y="190276"/>
                  </a:lnTo>
                  <a:lnTo>
                    <a:pt x="170885" y="169430"/>
                  </a:lnTo>
                  <a:lnTo>
                    <a:pt x="167885" y="171598"/>
                  </a:lnTo>
                  <a:lnTo>
                    <a:pt x="172886" y="184272"/>
                  </a:lnTo>
                  <a:lnTo>
                    <a:pt x="150046" y="206618"/>
                  </a:lnTo>
                  <a:lnTo>
                    <a:pt x="128372" y="204450"/>
                  </a:lnTo>
                  <a:lnTo>
                    <a:pt x="112368" y="188941"/>
                  </a:lnTo>
                  <a:lnTo>
                    <a:pt x="108200" y="160258"/>
                  </a:lnTo>
                  <a:lnTo>
                    <a:pt x="128706" y="142582"/>
                  </a:lnTo>
                  <a:lnTo>
                    <a:pt x="142043" y="138579"/>
                  </a:lnTo>
                  <a:lnTo>
                    <a:pt x="141210" y="122570"/>
                  </a:lnTo>
                  <a:lnTo>
                    <a:pt x="129206" y="1088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3" name="Serbest Form 132">
              <a:extLst>
                <a:ext uri="{FF2B5EF4-FFF2-40B4-BE49-F238E27FC236}">
                  <a16:creationId xmlns:a16="http://schemas.microsoft.com/office/drawing/2014/main" id="{81B49AB0-2744-0BCE-D0FB-E4B82695EA72}"/>
                </a:ext>
              </a:extLst>
            </p:cNvPr>
            <p:cNvSpPr/>
            <p:nvPr/>
          </p:nvSpPr>
          <p:spPr>
            <a:xfrm>
              <a:off x="13189647" y="5065992"/>
              <a:ext cx="1093499" cy="893176"/>
            </a:xfrm>
            <a:custGeom>
              <a:avLst/>
              <a:gdLst>
                <a:gd name="csX0" fmla="*/ 873599 w 1093499"/>
                <a:gd name="csY0" fmla="*/ 0 h 893176"/>
                <a:gd name="csX1" fmla="*/ 931950 w 1093499"/>
                <a:gd name="csY1" fmla="*/ 60201 h 893176"/>
                <a:gd name="csX2" fmla="*/ 957791 w 1093499"/>
                <a:gd name="csY2" fmla="*/ 127906 h 893176"/>
                <a:gd name="csX3" fmla="*/ 977631 w 1093499"/>
                <a:gd name="csY3" fmla="*/ 130074 h 893176"/>
                <a:gd name="csX4" fmla="*/ 1003639 w 1093499"/>
                <a:gd name="csY4" fmla="*/ 120402 h 893176"/>
                <a:gd name="csX5" fmla="*/ 1015142 w 1093499"/>
                <a:gd name="csY5" fmla="*/ 126906 h 893176"/>
                <a:gd name="csX6" fmla="*/ 1017310 w 1093499"/>
                <a:gd name="csY6" fmla="*/ 160092 h 893176"/>
                <a:gd name="csX7" fmla="*/ 1024313 w 1093499"/>
                <a:gd name="csY7" fmla="*/ 183772 h 893176"/>
                <a:gd name="csX8" fmla="*/ 1065491 w 1093499"/>
                <a:gd name="csY8" fmla="*/ 255813 h 893176"/>
                <a:gd name="csX9" fmla="*/ 1078496 w 1093499"/>
                <a:gd name="csY9" fmla="*/ 306342 h 893176"/>
                <a:gd name="csX10" fmla="*/ 1093500 w 1093499"/>
                <a:gd name="csY10" fmla="*/ 336359 h 893176"/>
                <a:gd name="csX11" fmla="*/ 1084830 w 1093499"/>
                <a:gd name="csY11" fmla="*/ 362040 h 893176"/>
                <a:gd name="csX12" fmla="*/ 1079996 w 1093499"/>
                <a:gd name="csY12" fmla="*/ 403064 h 893176"/>
                <a:gd name="csX13" fmla="*/ 1083497 w 1093499"/>
                <a:gd name="csY13" fmla="*/ 510458 h 893176"/>
                <a:gd name="csX14" fmla="*/ 1083497 w 1093499"/>
                <a:gd name="csY14" fmla="*/ 510458 h 893176"/>
                <a:gd name="csX15" fmla="*/ 1043985 w 1093499"/>
                <a:gd name="csY15" fmla="*/ 510625 h 893176"/>
                <a:gd name="csX16" fmla="*/ 967294 w 1093499"/>
                <a:gd name="csY16" fmla="*/ 497284 h 893176"/>
                <a:gd name="csX17" fmla="*/ 915112 w 1093499"/>
                <a:gd name="csY17" fmla="*/ 495950 h 893176"/>
                <a:gd name="csX18" fmla="*/ 886270 w 1093499"/>
                <a:gd name="csY18" fmla="*/ 509291 h 893176"/>
                <a:gd name="csX19" fmla="*/ 831753 w 1093499"/>
                <a:gd name="csY19" fmla="*/ 516795 h 893176"/>
                <a:gd name="csX20" fmla="*/ 799410 w 1093499"/>
                <a:gd name="csY20" fmla="*/ 534806 h 893176"/>
                <a:gd name="csX21" fmla="*/ 748561 w 1093499"/>
                <a:gd name="csY21" fmla="*/ 546646 h 893176"/>
                <a:gd name="csX22" fmla="*/ 736891 w 1093499"/>
                <a:gd name="csY22" fmla="*/ 554984 h 893176"/>
                <a:gd name="csX23" fmla="*/ 724221 w 1093499"/>
                <a:gd name="csY23" fmla="*/ 574162 h 893176"/>
                <a:gd name="csX24" fmla="*/ 710550 w 1093499"/>
                <a:gd name="csY24" fmla="*/ 622856 h 893176"/>
                <a:gd name="csX25" fmla="*/ 687543 w 1093499"/>
                <a:gd name="csY25" fmla="*/ 624690 h 893176"/>
                <a:gd name="csX26" fmla="*/ 673705 w 1093499"/>
                <a:gd name="csY26" fmla="*/ 640366 h 893176"/>
                <a:gd name="csX27" fmla="*/ 674538 w 1093499"/>
                <a:gd name="csY27" fmla="*/ 653540 h 893176"/>
                <a:gd name="csX28" fmla="*/ 683875 w 1093499"/>
                <a:gd name="csY28" fmla="*/ 671384 h 893176"/>
                <a:gd name="csX29" fmla="*/ 679040 w 1093499"/>
                <a:gd name="csY29" fmla="*/ 697732 h 893176"/>
                <a:gd name="csX30" fmla="*/ 672371 w 1093499"/>
                <a:gd name="csY30" fmla="*/ 706571 h 893176"/>
                <a:gd name="csX31" fmla="*/ 634193 w 1093499"/>
                <a:gd name="csY31" fmla="*/ 729584 h 893176"/>
                <a:gd name="csX32" fmla="*/ 607685 w 1093499"/>
                <a:gd name="csY32" fmla="*/ 773442 h 893176"/>
                <a:gd name="csX33" fmla="*/ 582010 w 1093499"/>
                <a:gd name="csY33" fmla="*/ 785782 h 893176"/>
                <a:gd name="csX34" fmla="*/ 572174 w 1093499"/>
                <a:gd name="csY34" fmla="*/ 821970 h 893176"/>
                <a:gd name="csX35" fmla="*/ 562838 w 1093499"/>
                <a:gd name="csY35" fmla="*/ 831975 h 893176"/>
                <a:gd name="csX36" fmla="*/ 522325 w 1093499"/>
                <a:gd name="csY36" fmla="*/ 826139 h 893176"/>
                <a:gd name="csX37" fmla="*/ 444802 w 1093499"/>
                <a:gd name="csY37" fmla="*/ 804293 h 893176"/>
                <a:gd name="csX38" fmla="*/ 411791 w 1093499"/>
                <a:gd name="csY38" fmla="*/ 805961 h 893176"/>
                <a:gd name="csX39" fmla="*/ 376614 w 1093499"/>
                <a:gd name="csY39" fmla="*/ 796622 h 893176"/>
                <a:gd name="csX40" fmla="*/ 328100 w 1093499"/>
                <a:gd name="csY40" fmla="*/ 800291 h 893176"/>
                <a:gd name="csX41" fmla="*/ 313928 w 1093499"/>
                <a:gd name="csY41" fmla="*/ 797289 h 893176"/>
                <a:gd name="csX42" fmla="*/ 304425 w 1093499"/>
                <a:gd name="csY42" fmla="*/ 800291 h 893176"/>
                <a:gd name="csX43" fmla="*/ 288254 w 1093499"/>
                <a:gd name="csY43" fmla="*/ 818468 h 893176"/>
                <a:gd name="csX44" fmla="*/ 263414 w 1093499"/>
                <a:gd name="csY44" fmla="*/ 821803 h 893176"/>
                <a:gd name="csX45" fmla="*/ 259079 w 1093499"/>
                <a:gd name="csY45" fmla="*/ 836645 h 893176"/>
                <a:gd name="csX46" fmla="*/ 259079 w 1093499"/>
                <a:gd name="csY46" fmla="*/ 836645 h 893176"/>
                <a:gd name="csX47" fmla="*/ 248742 w 1093499"/>
                <a:gd name="csY47" fmla="*/ 860492 h 893176"/>
                <a:gd name="csX48" fmla="*/ 224401 w 1093499"/>
                <a:gd name="csY48" fmla="*/ 883838 h 893176"/>
                <a:gd name="csX49" fmla="*/ 184056 w 1093499"/>
                <a:gd name="csY49" fmla="*/ 887007 h 893176"/>
                <a:gd name="csX50" fmla="*/ 172218 w 1093499"/>
                <a:gd name="csY50" fmla="*/ 893177 h 893176"/>
                <a:gd name="csX51" fmla="*/ 172218 w 1093499"/>
                <a:gd name="csY51" fmla="*/ 893177 h 893176"/>
                <a:gd name="csX52" fmla="*/ 172385 w 1093499"/>
                <a:gd name="csY52" fmla="*/ 883505 h 893176"/>
                <a:gd name="csX53" fmla="*/ 166718 w 1093499"/>
                <a:gd name="csY53" fmla="*/ 878835 h 893176"/>
                <a:gd name="csX54" fmla="*/ 172052 w 1093499"/>
                <a:gd name="csY54" fmla="*/ 860992 h 893176"/>
                <a:gd name="csX55" fmla="*/ 167718 w 1093499"/>
                <a:gd name="csY55" fmla="*/ 843148 h 893176"/>
                <a:gd name="csX56" fmla="*/ 159715 w 1093499"/>
                <a:gd name="csY56" fmla="*/ 839813 h 893176"/>
                <a:gd name="csX57" fmla="*/ 136708 w 1093499"/>
                <a:gd name="csY57" fmla="*/ 849319 h 893176"/>
                <a:gd name="csX58" fmla="*/ 103198 w 1093499"/>
                <a:gd name="csY58" fmla="*/ 822970 h 893176"/>
                <a:gd name="csX59" fmla="*/ 98363 w 1093499"/>
                <a:gd name="csY59" fmla="*/ 793120 h 893176"/>
                <a:gd name="csX60" fmla="*/ 88527 w 1093499"/>
                <a:gd name="csY60" fmla="*/ 776777 h 893176"/>
                <a:gd name="csX61" fmla="*/ 85359 w 1093499"/>
                <a:gd name="csY61" fmla="*/ 751096 h 893176"/>
                <a:gd name="csX62" fmla="*/ 92695 w 1093499"/>
                <a:gd name="csY62" fmla="*/ 699900 h 893176"/>
                <a:gd name="csX63" fmla="*/ 85026 w 1093499"/>
                <a:gd name="csY63" fmla="*/ 696064 h 893176"/>
                <a:gd name="csX64" fmla="*/ 76857 w 1093499"/>
                <a:gd name="csY64" fmla="*/ 698566 h 893176"/>
                <a:gd name="csX65" fmla="*/ 47180 w 1093499"/>
                <a:gd name="csY65" fmla="*/ 720412 h 893176"/>
                <a:gd name="csX66" fmla="*/ 40679 w 1093499"/>
                <a:gd name="csY66" fmla="*/ 719578 h 893176"/>
                <a:gd name="csX67" fmla="*/ 9669 w 1093499"/>
                <a:gd name="csY67" fmla="*/ 691895 h 893176"/>
                <a:gd name="csX68" fmla="*/ 9669 w 1093499"/>
                <a:gd name="csY68" fmla="*/ 691895 h 893176"/>
                <a:gd name="csX69" fmla="*/ 7002 w 1093499"/>
                <a:gd name="csY69" fmla="*/ 627525 h 893176"/>
                <a:gd name="csX70" fmla="*/ 0 w 1093499"/>
                <a:gd name="csY70" fmla="*/ 589003 h 893176"/>
                <a:gd name="csX71" fmla="*/ 12837 w 1093499"/>
                <a:gd name="csY71" fmla="*/ 495950 h 893176"/>
                <a:gd name="csX72" fmla="*/ 57184 w 1093499"/>
                <a:gd name="csY72" fmla="*/ 443087 h 893176"/>
                <a:gd name="csX73" fmla="*/ 133374 w 1093499"/>
                <a:gd name="csY73" fmla="*/ 410901 h 893176"/>
                <a:gd name="csX74" fmla="*/ 142376 w 1093499"/>
                <a:gd name="csY74" fmla="*/ 398895 h 893176"/>
                <a:gd name="csX75" fmla="*/ 144711 w 1093499"/>
                <a:gd name="csY75" fmla="*/ 385053 h 893176"/>
                <a:gd name="csX76" fmla="*/ 142043 w 1093499"/>
                <a:gd name="csY76" fmla="*/ 363541 h 893176"/>
                <a:gd name="csX77" fmla="*/ 135208 w 1093499"/>
                <a:gd name="csY77" fmla="*/ 352368 h 893176"/>
                <a:gd name="csX78" fmla="*/ 76857 w 1093499"/>
                <a:gd name="csY78" fmla="*/ 319016 h 893176"/>
                <a:gd name="csX79" fmla="*/ 62519 w 1093499"/>
                <a:gd name="csY79" fmla="*/ 285497 h 893176"/>
                <a:gd name="csX80" fmla="*/ 13170 w 1093499"/>
                <a:gd name="csY80" fmla="*/ 208286 h 893176"/>
                <a:gd name="csX81" fmla="*/ 11003 w 1093499"/>
                <a:gd name="csY81" fmla="*/ 184939 h 893176"/>
                <a:gd name="csX82" fmla="*/ 15338 w 1093499"/>
                <a:gd name="csY82" fmla="*/ 159258 h 893176"/>
                <a:gd name="csX83" fmla="*/ 44180 w 1093499"/>
                <a:gd name="csY83" fmla="*/ 121570 h 893176"/>
                <a:gd name="csX84" fmla="*/ 44180 w 1093499"/>
                <a:gd name="csY84" fmla="*/ 121570 h 893176"/>
                <a:gd name="csX85" fmla="*/ 85692 w 1093499"/>
                <a:gd name="csY85" fmla="*/ 137412 h 893176"/>
                <a:gd name="csX86" fmla="*/ 183389 w 1093499"/>
                <a:gd name="csY86" fmla="*/ 131242 h 893176"/>
                <a:gd name="csX87" fmla="*/ 218566 w 1093499"/>
                <a:gd name="csY87" fmla="*/ 141414 h 893176"/>
                <a:gd name="csX88" fmla="*/ 333935 w 1093499"/>
                <a:gd name="csY88" fmla="*/ 221960 h 893176"/>
                <a:gd name="csX89" fmla="*/ 342604 w 1093499"/>
                <a:gd name="csY89" fmla="*/ 243806 h 893176"/>
                <a:gd name="csX90" fmla="*/ 343104 w 1093499"/>
                <a:gd name="csY90" fmla="*/ 292834 h 893176"/>
                <a:gd name="csX91" fmla="*/ 349940 w 1093499"/>
                <a:gd name="csY91" fmla="*/ 303340 h 893176"/>
                <a:gd name="csX92" fmla="*/ 369779 w 1093499"/>
                <a:gd name="csY92" fmla="*/ 308176 h 893176"/>
                <a:gd name="csX93" fmla="*/ 426130 w 1093499"/>
                <a:gd name="csY93" fmla="*/ 296503 h 893176"/>
                <a:gd name="csX94" fmla="*/ 467809 w 1093499"/>
                <a:gd name="csY94" fmla="*/ 300172 h 893176"/>
                <a:gd name="csX95" fmla="*/ 511822 w 1093499"/>
                <a:gd name="csY95" fmla="*/ 283996 h 893176"/>
                <a:gd name="csX96" fmla="*/ 548167 w 1093499"/>
                <a:gd name="csY96" fmla="*/ 281995 h 893176"/>
                <a:gd name="csX97" fmla="*/ 593681 w 1093499"/>
                <a:gd name="csY97" fmla="*/ 266486 h 893176"/>
                <a:gd name="csX98" fmla="*/ 662035 w 1093499"/>
                <a:gd name="csY98" fmla="*/ 219459 h 893176"/>
                <a:gd name="csX99" fmla="*/ 663702 w 1093499"/>
                <a:gd name="csY99" fmla="*/ 182438 h 893176"/>
                <a:gd name="csX100" fmla="*/ 718052 w 1093499"/>
                <a:gd name="csY100" fmla="*/ 177268 h 893176"/>
                <a:gd name="csX101" fmla="*/ 745894 w 1093499"/>
                <a:gd name="csY101" fmla="*/ 162593 h 893176"/>
                <a:gd name="csX102" fmla="*/ 751229 w 1093499"/>
                <a:gd name="csY102" fmla="*/ 152087 h 893176"/>
                <a:gd name="csX103" fmla="*/ 741559 w 1093499"/>
                <a:gd name="csY103" fmla="*/ 138079 h 893176"/>
                <a:gd name="csX104" fmla="*/ 764233 w 1093499"/>
                <a:gd name="csY104" fmla="*/ 112398 h 893176"/>
                <a:gd name="csX105" fmla="*/ 762232 w 1093499"/>
                <a:gd name="csY105" fmla="*/ 84382 h 893176"/>
                <a:gd name="csX106" fmla="*/ 794909 w 1093499"/>
                <a:gd name="csY106" fmla="*/ 68873 h 893176"/>
                <a:gd name="csX107" fmla="*/ 839589 w 1093499"/>
                <a:gd name="csY107" fmla="*/ 26849 h 893176"/>
                <a:gd name="csX108" fmla="*/ 866931 w 1093499"/>
                <a:gd name="csY108" fmla="*/ 10006 h 8931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</a:cxnLst>
              <a:rect l="l" t="t" r="r" b="b"/>
              <a:pathLst>
                <a:path w="1093499" h="893176">
                  <a:moveTo>
                    <a:pt x="873599" y="0"/>
                  </a:moveTo>
                  <a:lnTo>
                    <a:pt x="931950" y="60201"/>
                  </a:lnTo>
                  <a:lnTo>
                    <a:pt x="957791" y="127906"/>
                  </a:lnTo>
                  <a:lnTo>
                    <a:pt x="977631" y="130074"/>
                  </a:lnTo>
                  <a:lnTo>
                    <a:pt x="1003639" y="120402"/>
                  </a:lnTo>
                  <a:lnTo>
                    <a:pt x="1015142" y="126906"/>
                  </a:lnTo>
                  <a:lnTo>
                    <a:pt x="1017310" y="160092"/>
                  </a:lnTo>
                  <a:lnTo>
                    <a:pt x="1024313" y="183772"/>
                  </a:lnTo>
                  <a:lnTo>
                    <a:pt x="1065491" y="255813"/>
                  </a:lnTo>
                  <a:lnTo>
                    <a:pt x="1078496" y="306342"/>
                  </a:lnTo>
                  <a:lnTo>
                    <a:pt x="1093500" y="336359"/>
                  </a:lnTo>
                  <a:lnTo>
                    <a:pt x="1084830" y="362040"/>
                  </a:lnTo>
                  <a:lnTo>
                    <a:pt x="1079996" y="403064"/>
                  </a:lnTo>
                  <a:lnTo>
                    <a:pt x="1083497" y="510458"/>
                  </a:lnTo>
                  <a:lnTo>
                    <a:pt x="1083497" y="510458"/>
                  </a:lnTo>
                  <a:lnTo>
                    <a:pt x="1043985" y="510625"/>
                  </a:lnTo>
                  <a:lnTo>
                    <a:pt x="967294" y="497284"/>
                  </a:lnTo>
                  <a:lnTo>
                    <a:pt x="915112" y="495950"/>
                  </a:lnTo>
                  <a:lnTo>
                    <a:pt x="886270" y="509291"/>
                  </a:lnTo>
                  <a:lnTo>
                    <a:pt x="831753" y="516795"/>
                  </a:lnTo>
                  <a:lnTo>
                    <a:pt x="799410" y="534806"/>
                  </a:lnTo>
                  <a:lnTo>
                    <a:pt x="748561" y="546646"/>
                  </a:lnTo>
                  <a:lnTo>
                    <a:pt x="736891" y="554984"/>
                  </a:lnTo>
                  <a:lnTo>
                    <a:pt x="724221" y="574162"/>
                  </a:lnTo>
                  <a:lnTo>
                    <a:pt x="710550" y="622856"/>
                  </a:lnTo>
                  <a:lnTo>
                    <a:pt x="687543" y="624690"/>
                  </a:lnTo>
                  <a:lnTo>
                    <a:pt x="673705" y="640366"/>
                  </a:lnTo>
                  <a:lnTo>
                    <a:pt x="674538" y="653540"/>
                  </a:lnTo>
                  <a:lnTo>
                    <a:pt x="683875" y="671384"/>
                  </a:lnTo>
                  <a:lnTo>
                    <a:pt x="679040" y="697732"/>
                  </a:lnTo>
                  <a:lnTo>
                    <a:pt x="672371" y="706571"/>
                  </a:lnTo>
                  <a:lnTo>
                    <a:pt x="634193" y="729584"/>
                  </a:lnTo>
                  <a:lnTo>
                    <a:pt x="607685" y="773442"/>
                  </a:lnTo>
                  <a:lnTo>
                    <a:pt x="582010" y="785782"/>
                  </a:lnTo>
                  <a:lnTo>
                    <a:pt x="572174" y="821970"/>
                  </a:lnTo>
                  <a:lnTo>
                    <a:pt x="562838" y="831975"/>
                  </a:lnTo>
                  <a:lnTo>
                    <a:pt x="522325" y="826139"/>
                  </a:lnTo>
                  <a:lnTo>
                    <a:pt x="444802" y="804293"/>
                  </a:lnTo>
                  <a:lnTo>
                    <a:pt x="411791" y="805961"/>
                  </a:lnTo>
                  <a:lnTo>
                    <a:pt x="376614" y="796622"/>
                  </a:lnTo>
                  <a:lnTo>
                    <a:pt x="328100" y="800291"/>
                  </a:lnTo>
                  <a:lnTo>
                    <a:pt x="313928" y="797289"/>
                  </a:lnTo>
                  <a:lnTo>
                    <a:pt x="304425" y="800291"/>
                  </a:lnTo>
                  <a:lnTo>
                    <a:pt x="288254" y="818468"/>
                  </a:lnTo>
                  <a:lnTo>
                    <a:pt x="263414" y="821803"/>
                  </a:lnTo>
                  <a:lnTo>
                    <a:pt x="259079" y="836645"/>
                  </a:lnTo>
                  <a:lnTo>
                    <a:pt x="259079" y="836645"/>
                  </a:lnTo>
                  <a:lnTo>
                    <a:pt x="248742" y="860492"/>
                  </a:lnTo>
                  <a:lnTo>
                    <a:pt x="224401" y="883838"/>
                  </a:lnTo>
                  <a:lnTo>
                    <a:pt x="184056" y="887007"/>
                  </a:lnTo>
                  <a:lnTo>
                    <a:pt x="172218" y="893177"/>
                  </a:lnTo>
                  <a:lnTo>
                    <a:pt x="172218" y="893177"/>
                  </a:lnTo>
                  <a:lnTo>
                    <a:pt x="172385" y="883505"/>
                  </a:lnTo>
                  <a:lnTo>
                    <a:pt x="166718" y="878835"/>
                  </a:lnTo>
                  <a:lnTo>
                    <a:pt x="172052" y="860992"/>
                  </a:lnTo>
                  <a:lnTo>
                    <a:pt x="167718" y="843148"/>
                  </a:lnTo>
                  <a:lnTo>
                    <a:pt x="159715" y="839813"/>
                  </a:lnTo>
                  <a:lnTo>
                    <a:pt x="136708" y="849319"/>
                  </a:lnTo>
                  <a:lnTo>
                    <a:pt x="103198" y="822970"/>
                  </a:lnTo>
                  <a:lnTo>
                    <a:pt x="98363" y="793120"/>
                  </a:lnTo>
                  <a:lnTo>
                    <a:pt x="88527" y="776777"/>
                  </a:lnTo>
                  <a:lnTo>
                    <a:pt x="85359" y="751096"/>
                  </a:lnTo>
                  <a:lnTo>
                    <a:pt x="92695" y="699900"/>
                  </a:lnTo>
                  <a:lnTo>
                    <a:pt x="85026" y="696064"/>
                  </a:lnTo>
                  <a:lnTo>
                    <a:pt x="76857" y="698566"/>
                  </a:lnTo>
                  <a:lnTo>
                    <a:pt x="47180" y="720412"/>
                  </a:lnTo>
                  <a:lnTo>
                    <a:pt x="40679" y="719578"/>
                  </a:lnTo>
                  <a:lnTo>
                    <a:pt x="9669" y="691895"/>
                  </a:lnTo>
                  <a:lnTo>
                    <a:pt x="9669" y="691895"/>
                  </a:lnTo>
                  <a:lnTo>
                    <a:pt x="7002" y="627525"/>
                  </a:lnTo>
                  <a:lnTo>
                    <a:pt x="0" y="589003"/>
                  </a:lnTo>
                  <a:lnTo>
                    <a:pt x="12837" y="495950"/>
                  </a:lnTo>
                  <a:lnTo>
                    <a:pt x="57184" y="443087"/>
                  </a:lnTo>
                  <a:lnTo>
                    <a:pt x="133374" y="410901"/>
                  </a:lnTo>
                  <a:lnTo>
                    <a:pt x="142376" y="398895"/>
                  </a:lnTo>
                  <a:lnTo>
                    <a:pt x="144711" y="385053"/>
                  </a:lnTo>
                  <a:lnTo>
                    <a:pt x="142043" y="363541"/>
                  </a:lnTo>
                  <a:lnTo>
                    <a:pt x="135208" y="352368"/>
                  </a:lnTo>
                  <a:lnTo>
                    <a:pt x="76857" y="319016"/>
                  </a:lnTo>
                  <a:lnTo>
                    <a:pt x="62519" y="285497"/>
                  </a:lnTo>
                  <a:lnTo>
                    <a:pt x="13170" y="208286"/>
                  </a:lnTo>
                  <a:lnTo>
                    <a:pt x="11003" y="184939"/>
                  </a:lnTo>
                  <a:lnTo>
                    <a:pt x="15338" y="159258"/>
                  </a:lnTo>
                  <a:lnTo>
                    <a:pt x="44180" y="121570"/>
                  </a:lnTo>
                  <a:lnTo>
                    <a:pt x="44180" y="121570"/>
                  </a:lnTo>
                  <a:lnTo>
                    <a:pt x="85692" y="137412"/>
                  </a:lnTo>
                  <a:lnTo>
                    <a:pt x="183389" y="131242"/>
                  </a:lnTo>
                  <a:lnTo>
                    <a:pt x="218566" y="141414"/>
                  </a:lnTo>
                  <a:lnTo>
                    <a:pt x="333935" y="221960"/>
                  </a:lnTo>
                  <a:lnTo>
                    <a:pt x="342604" y="243806"/>
                  </a:lnTo>
                  <a:lnTo>
                    <a:pt x="343104" y="292834"/>
                  </a:lnTo>
                  <a:lnTo>
                    <a:pt x="349940" y="303340"/>
                  </a:lnTo>
                  <a:lnTo>
                    <a:pt x="369779" y="308176"/>
                  </a:lnTo>
                  <a:lnTo>
                    <a:pt x="426130" y="296503"/>
                  </a:lnTo>
                  <a:lnTo>
                    <a:pt x="467809" y="300172"/>
                  </a:lnTo>
                  <a:lnTo>
                    <a:pt x="511822" y="283996"/>
                  </a:lnTo>
                  <a:lnTo>
                    <a:pt x="548167" y="281995"/>
                  </a:lnTo>
                  <a:lnTo>
                    <a:pt x="593681" y="266486"/>
                  </a:lnTo>
                  <a:lnTo>
                    <a:pt x="662035" y="219459"/>
                  </a:lnTo>
                  <a:lnTo>
                    <a:pt x="663702" y="182438"/>
                  </a:lnTo>
                  <a:lnTo>
                    <a:pt x="718052" y="177268"/>
                  </a:lnTo>
                  <a:lnTo>
                    <a:pt x="745894" y="162593"/>
                  </a:lnTo>
                  <a:lnTo>
                    <a:pt x="751229" y="152087"/>
                  </a:lnTo>
                  <a:lnTo>
                    <a:pt x="741559" y="138079"/>
                  </a:lnTo>
                  <a:lnTo>
                    <a:pt x="764233" y="112398"/>
                  </a:lnTo>
                  <a:lnTo>
                    <a:pt x="762232" y="84382"/>
                  </a:lnTo>
                  <a:lnTo>
                    <a:pt x="794909" y="68873"/>
                  </a:lnTo>
                  <a:lnTo>
                    <a:pt x="839589" y="26849"/>
                  </a:lnTo>
                  <a:lnTo>
                    <a:pt x="866931" y="100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4" name="Serbest Form 133">
              <a:extLst>
                <a:ext uri="{FF2B5EF4-FFF2-40B4-BE49-F238E27FC236}">
                  <a16:creationId xmlns:a16="http://schemas.microsoft.com/office/drawing/2014/main" id="{5A9FABC5-E774-5DD7-2901-5FEA55B1E902}"/>
                </a:ext>
              </a:extLst>
            </p:cNvPr>
            <p:cNvSpPr/>
            <p:nvPr/>
          </p:nvSpPr>
          <p:spPr>
            <a:xfrm>
              <a:off x="8474375" y="5140368"/>
              <a:ext cx="614854" cy="972555"/>
            </a:xfrm>
            <a:custGeom>
              <a:avLst/>
              <a:gdLst>
                <a:gd name="csX0" fmla="*/ 280585 w 614854"/>
                <a:gd name="csY0" fmla="*/ 0 h 972555"/>
                <a:gd name="csX1" fmla="*/ 282253 w 614854"/>
                <a:gd name="csY1" fmla="*/ 18844 h 972555"/>
                <a:gd name="csX2" fmla="*/ 290255 w 614854"/>
                <a:gd name="csY2" fmla="*/ 27516 h 972555"/>
                <a:gd name="csX3" fmla="*/ 343438 w 614854"/>
                <a:gd name="csY3" fmla="*/ 51363 h 972555"/>
                <a:gd name="csX4" fmla="*/ 386784 w 614854"/>
                <a:gd name="csY4" fmla="*/ 54531 h 972555"/>
                <a:gd name="csX5" fmla="*/ 432799 w 614854"/>
                <a:gd name="csY5" fmla="*/ 65204 h 972555"/>
                <a:gd name="csX6" fmla="*/ 461974 w 614854"/>
                <a:gd name="csY6" fmla="*/ 80046 h 972555"/>
                <a:gd name="csX7" fmla="*/ 495651 w 614854"/>
                <a:gd name="csY7" fmla="*/ 116066 h 972555"/>
                <a:gd name="csX8" fmla="*/ 502320 w 614854"/>
                <a:gd name="csY8" fmla="*/ 126906 h 972555"/>
                <a:gd name="csX9" fmla="*/ 507488 w 614854"/>
                <a:gd name="csY9" fmla="*/ 155589 h 972555"/>
                <a:gd name="csX10" fmla="*/ 495651 w 614854"/>
                <a:gd name="csY10" fmla="*/ 190442 h 972555"/>
                <a:gd name="csX11" fmla="*/ 508822 w 614854"/>
                <a:gd name="csY11" fmla="*/ 204283 h 972555"/>
                <a:gd name="csX12" fmla="*/ 523493 w 614854"/>
                <a:gd name="csY12" fmla="*/ 251477 h 972555"/>
                <a:gd name="csX13" fmla="*/ 522326 w 614854"/>
                <a:gd name="csY13" fmla="*/ 308009 h 972555"/>
                <a:gd name="csX14" fmla="*/ 548167 w 614854"/>
                <a:gd name="csY14" fmla="*/ 342195 h 972555"/>
                <a:gd name="csX15" fmla="*/ 554669 w 614854"/>
                <a:gd name="csY15" fmla="*/ 366709 h 972555"/>
                <a:gd name="csX16" fmla="*/ 554669 w 614854"/>
                <a:gd name="csY16" fmla="*/ 366709 h 972555"/>
                <a:gd name="csX17" fmla="*/ 555336 w 614854"/>
                <a:gd name="csY17" fmla="*/ 389889 h 972555"/>
                <a:gd name="csX18" fmla="*/ 544500 w 614854"/>
                <a:gd name="csY18" fmla="*/ 439251 h 972555"/>
                <a:gd name="csX19" fmla="*/ 494984 w 614854"/>
                <a:gd name="csY19" fmla="*/ 555150 h 972555"/>
                <a:gd name="csX20" fmla="*/ 528494 w 614854"/>
                <a:gd name="csY20" fmla="*/ 564989 h 972555"/>
                <a:gd name="csX21" fmla="*/ 550668 w 614854"/>
                <a:gd name="csY21" fmla="*/ 586001 h 972555"/>
                <a:gd name="csX22" fmla="*/ 610019 w 614854"/>
                <a:gd name="csY22" fmla="*/ 709239 h 972555"/>
                <a:gd name="csX23" fmla="*/ 614854 w 614854"/>
                <a:gd name="csY23" fmla="*/ 738088 h 972555"/>
                <a:gd name="csX24" fmla="*/ 610019 w 614854"/>
                <a:gd name="csY24" fmla="*/ 751930 h 972555"/>
                <a:gd name="csX25" fmla="*/ 575009 w 614854"/>
                <a:gd name="csY25" fmla="*/ 789117 h 972555"/>
                <a:gd name="csX26" fmla="*/ 563172 w 614854"/>
                <a:gd name="csY26" fmla="*/ 819135 h 972555"/>
                <a:gd name="csX27" fmla="*/ 536997 w 614854"/>
                <a:gd name="csY27" fmla="*/ 849819 h 972555"/>
                <a:gd name="csX28" fmla="*/ 500153 w 614854"/>
                <a:gd name="csY28" fmla="*/ 871998 h 972555"/>
                <a:gd name="csX29" fmla="*/ 454138 w 614854"/>
                <a:gd name="csY29" fmla="*/ 887007 h 972555"/>
                <a:gd name="csX30" fmla="*/ 442135 w 614854"/>
                <a:gd name="csY30" fmla="*/ 909853 h 972555"/>
                <a:gd name="csX31" fmla="*/ 437967 w 614854"/>
                <a:gd name="csY31" fmla="*/ 933367 h 972555"/>
                <a:gd name="csX32" fmla="*/ 437967 w 614854"/>
                <a:gd name="csY32" fmla="*/ 933367 h 972555"/>
                <a:gd name="csX33" fmla="*/ 407791 w 614854"/>
                <a:gd name="csY33" fmla="*/ 934200 h 972555"/>
                <a:gd name="csX34" fmla="*/ 369279 w 614854"/>
                <a:gd name="csY34" fmla="*/ 926029 h 972555"/>
                <a:gd name="csX35" fmla="*/ 348606 w 614854"/>
                <a:gd name="csY35" fmla="*/ 928864 h 972555"/>
                <a:gd name="csX36" fmla="*/ 290922 w 614854"/>
                <a:gd name="csY36" fmla="*/ 971388 h 972555"/>
                <a:gd name="csX37" fmla="*/ 260913 w 614854"/>
                <a:gd name="csY37" fmla="*/ 972556 h 972555"/>
                <a:gd name="csX38" fmla="*/ 233738 w 614854"/>
                <a:gd name="csY38" fmla="*/ 965385 h 972555"/>
                <a:gd name="csX39" fmla="*/ 194559 w 614854"/>
                <a:gd name="csY39" fmla="*/ 942372 h 972555"/>
                <a:gd name="csX40" fmla="*/ 179054 w 614854"/>
                <a:gd name="csY40" fmla="*/ 921193 h 972555"/>
                <a:gd name="csX41" fmla="*/ 164717 w 614854"/>
                <a:gd name="csY41" fmla="*/ 885172 h 972555"/>
                <a:gd name="csX42" fmla="*/ 164717 w 614854"/>
                <a:gd name="csY42" fmla="*/ 885172 h 972555"/>
                <a:gd name="csX43" fmla="*/ 152213 w 614854"/>
                <a:gd name="csY43" fmla="*/ 866995 h 972555"/>
                <a:gd name="csX44" fmla="*/ 138042 w 614854"/>
                <a:gd name="csY44" fmla="*/ 859491 h 972555"/>
                <a:gd name="csX45" fmla="*/ 130706 w 614854"/>
                <a:gd name="csY45" fmla="*/ 797122 h 972555"/>
                <a:gd name="csX46" fmla="*/ 115702 w 614854"/>
                <a:gd name="csY46" fmla="*/ 766271 h 972555"/>
                <a:gd name="csX47" fmla="*/ 92695 w 614854"/>
                <a:gd name="csY47" fmla="*/ 751429 h 972555"/>
                <a:gd name="csX48" fmla="*/ 81858 w 614854"/>
                <a:gd name="csY48" fmla="*/ 722246 h 972555"/>
                <a:gd name="csX49" fmla="*/ 46514 w 614854"/>
                <a:gd name="csY49" fmla="*/ 701234 h 972555"/>
                <a:gd name="csX50" fmla="*/ 19673 w 614854"/>
                <a:gd name="csY50" fmla="*/ 695064 h 972555"/>
                <a:gd name="csX51" fmla="*/ 6335 w 614854"/>
                <a:gd name="csY51" fmla="*/ 681890 h 972555"/>
                <a:gd name="csX52" fmla="*/ 0 w 614854"/>
                <a:gd name="csY52" fmla="*/ 638531 h 972555"/>
                <a:gd name="csX53" fmla="*/ 3668 w 614854"/>
                <a:gd name="csY53" fmla="*/ 623189 h 972555"/>
                <a:gd name="csX54" fmla="*/ 25341 w 614854"/>
                <a:gd name="csY54" fmla="*/ 591671 h 972555"/>
                <a:gd name="csX55" fmla="*/ 24174 w 614854"/>
                <a:gd name="csY55" fmla="*/ 551815 h 972555"/>
                <a:gd name="csX56" fmla="*/ 28842 w 614854"/>
                <a:gd name="csY56" fmla="*/ 526801 h 972555"/>
                <a:gd name="csX57" fmla="*/ 23340 w 614854"/>
                <a:gd name="csY57" fmla="*/ 516462 h 972555"/>
                <a:gd name="csX58" fmla="*/ 11003 w 614854"/>
                <a:gd name="csY58" fmla="*/ 510792 h 972555"/>
                <a:gd name="csX59" fmla="*/ 11003 w 614854"/>
                <a:gd name="csY59" fmla="*/ 510792 h 972555"/>
                <a:gd name="csX60" fmla="*/ 3001 w 614854"/>
                <a:gd name="csY60" fmla="*/ 475438 h 972555"/>
                <a:gd name="csX61" fmla="*/ 6502 w 614854"/>
                <a:gd name="csY61" fmla="*/ 468101 h 972555"/>
                <a:gd name="csX62" fmla="*/ 38512 w 614854"/>
                <a:gd name="csY62" fmla="*/ 493282 h 972555"/>
                <a:gd name="csX63" fmla="*/ 51349 w 614854"/>
                <a:gd name="csY63" fmla="*/ 511959 h 972555"/>
                <a:gd name="csX64" fmla="*/ 65353 w 614854"/>
                <a:gd name="csY64" fmla="*/ 516295 h 972555"/>
                <a:gd name="csX65" fmla="*/ 74189 w 614854"/>
                <a:gd name="csY65" fmla="*/ 513794 h 972555"/>
                <a:gd name="csX66" fmla="*/ 111034 w 614854"/>
                <a:gd name="csY66" fmla="*/ 411068 h 972555"/>
                <a:gd name="csX67" fmla="*/ 124204 w 614854"/>
                <a:gd name="csY67" fmla="*/ 387555 h 972555"/>
                <a:gd name="csX68" fmla="*/ 176721 w 614854"/>
                <a:gd name="csY68" fmla="*/ 337026 h 972555"/>
                <a:gd name="csX69" fmla="*/ 191391 w 614854"/>
                <a:gd name="csY69" fmla="*/ 335025 h 972555"/>
                <a:gd name="csX70" fmla="*/ 224735 w 614854"/>
                <a:gd name="csY70" fmla="*/ 341362 h 972555"/>
                <a:gd name="csX71" fmla="*/ 233905 w 614854"/>
                <a:gd name="csY71" fmla="*/ 335859 h 972555"/>
                <a:gd name="csX72" fmla="*/ 231737 w 614854"/>
                <a:gd name="csY72" fmla="*/ 321684 h 972555"/>
                <a:gd name="csX73" fmla="*/ 204395 w 614854"/>
                <a:gd name="csY73" fmla="*/ 303840 h 972555"/>
                <a:gd name="csX74" fmla="*/ 205896 w 614854"/>
                <a:gd name="csY74" fmla="*/ 260315 h 972555"/>
                <a:gd name="csX75" fmla="*/ 236572 w 614854"/>
                <a:gd name="csY75" fmla="*/ 208452 h 972555"/>
                <a:gd name="csX76" fmla="*/ 278085 w 614854"/>
                <a:gd name="csY76" fmla="*/ 163260 h 972555"/>
                <a:gd name="csX77" fmla="*/ 286087 w 614854"/>
                <a:gd name="csY77" fmla="*/ 160258 h 972555"/>
                <a:gd name="csX78" fmla="*/ 287254 w 614854"/>
                <a:gd name="csY78" fmla="*/ 151753 h 972555"/>
                <a:gd name="csX79" fmla="*/ 303926 w 614854"/>
                <a:gd name="csY79" fmla="*/ 134910 h 972555"/>
                <a:gd name="csX80" fmla="*/ 291089 w 614854"/>
                <a:gd name="csY80" fmla="*/ 125905 h 972555"/>
                <a:gd name="csX81" fmla="*/ 221901 w 614854"/>
                <a:gd name="csY81" fmla="*/ 126239 h 972555"/>
                <a:gd name="csX82" fmla="*/ 206396 w 614854"/>
                <a:gd name="csY82" fmla="*/ 113231 h 972555"/>
                <a:gd name="csX83" fmla="*/ 202228 w 614854"/>
                <a:gd name="csY83" fmla="*/ 87883 h 972555"/>
                <a:gd name="csX84" fmla="*/ 220734 w 614854"/>
                <a:gd name="csY84" fmla="*/ 57533 h 972555"/>
                <a:gd name="csX85" fmla="*/ 250576 w 614854"/>
                <a:gd name="csY85" fmla="*/ 36521 h 972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</a:cxnLst>
              <a:rect l="l" t="t" r="r" b="b"/>
              <a:pathLst>
                <a:path w="614854" h="972555">
                  <a:moveTo>
                    <a:pt x="280585" y="0"/>
                  </a:moveTo>
                  <a:lnTo>
                    <a:pt x="282253" y="18844"/>
                  </a:lnTo>
                  <a:lnTo>
                    <a:pt x="290255" y="27516"/>
                  </a:lnTo>
                  <a:lnTo>
                    <a:pt x="343438" y="51363"/>
                  </a:lnTo>
                  <a:lnTo>
                    <a:pt x="386784" y="54531"/>
                  </a:lnTo>
                  <a:lnTo>
                    <a:pt x="432799" y="65204"/>
                  </a:lnTo>
                  <a:lnTo>
                    <a:pt x="461974" y="80046"/>
                  </a:lnTo>
                  <a:lnTo>
                    <a:pt x="495651" y="116066"/>
                  </a:lnTo>
                  <a:lnTo>
                    <a:pt x="502320" y="126906"/>
                  </a:lnTo>
                  <a:lnTo>
                    <a:pt x="507488" y="155589"/>
                  </a:lnTo>
                  <a:lnTo>
                    <a:pt x="495651" y="190442"/>
                  </a:lnTo>
                  <a:lnTo>
                    <a:pt x="508822" y="204283"/>
                  </a:lnTo>
                  <a:lnTo>
                    <a:pt x="523493" y="251477"/>
                  </a:lnTo>
                  <a:lnTo>
                    <a:pt x="522326" y="308009"/>
                  </a:lnTo>
                  <a:lnTo>
                    <a:pt x="548167" y="342195"/>
                  </a:lnTo>
                  <a:lnTo>
                    <a:pt x="554669" y="366709"/>
                  </a:lnTo>
                  <a:lnTo>
                    <a:pt x="554669" y="366709"/>
                  </a:lnTo>
                  <a:lnTo>
                    <a:pt x="555336" y="389889"/>
                  </a:lnTo>
                  <a:lnTo>
                    <a:pt x="544500" y="439251"/>
                  </a:lnTo>
                  <a:lnTo>
                    <a:pt x="494984" y="555150"/>
                  </a:lnTo>
                  <a:lnTo>
                    <a:pt x="528494" y="564989"/>
                  </a:lnTo>
                  <a:lnTo>
                    <a:pt x="550668" y="586001"/>
                  </a:lnTo>
                  <a:lnTo>
                    <a:pt x="610019" y="709239"/>
                  </a:lnTo>
                  <a:lnTo>
                    <a:pt x="614854" y="738088"/>
                  </a:lnTo>
                  <a:lnTo>
                    <a:pt x="610019" y="751930"/>
                  </a:lnTo>
                  <a:lnTo>
                    <a:pt x="575009" y="789117"/>
                  </a:lnTo>
                  <a:lnTo>
                    <a:pt x="563172" y="819135"/>
                  </a:lnTo>
                  <a:lnTo>
                    <a:pt x="536997" y="849819"/>
                  </a:lnTo>
                  <a:lnTo>
                    <a:pt x="500153" y="871998"/>
                  </a:lnTo>
                  <a:lnTo>
                    <a:pt x="454138" y="887007"/>
                  </a:lnTo>
                  <a:lnTo>
                    <a:pt x="442135" y="909853"/>
                  </a:lnTo>
                  <a:lnTo>
                    <a:pt x="437967" y="933367"/>
                  </a:lnTo>
                  <a:lnTo>
                    <a:pt x="437967" y="933367"/>
                  </a:lnTo>
                  <a:lnTo>
                    <a:pt x="407791" y="934200"/>
                  </a:lnTo>
                  <a:lnTo>
                    <a:pt x="369279" y="926029"/>
                  </a:lnTo>
                  <a:lnTo>
                    <a:pt x="348606" y="928864"/>
                  </a:lnTo>
                  <a:lnTo>
                    <a:pt x="290922" y="971388"/>
                  </a:lnTo>
                  <a:lnTo>
                    <a:pt x="260913" y="972556"/>
                  </a:lnTo>
                  <a:lnTo>
                    <a:pt x="233738" y="965385"/>
                  </a:lnTo>
                  <a:lnTo>
                    <a:pt x="194559" y="942372"/>
                  </a:lnTo>
                  <a:lnTo>
                    <a:pt x="179054" y="921193"/>
                  </a:lnTo>
                  <a:lnTo>
                    <a:pt x="164717" y="885172"/>
                  </a:lnTo>
                  <a:lnTo>
                    <a:pt x="164717" y="885172"/>
                  </a:lnTo>
                  <a:lnTo>
                    <a:pt x="152213" y="866995"/>
                  </a:lnTo>
                  <a:lnTo>
                    <a:pt x="138042" y="859491"/>
                  </a:lnTo>
                  <a:lnTo>
                    <a:pt x="130706" y="797122"/>
                  </a:lnTo>
                  <a:lnTo>
                    <a:pt x="115702" y="766271"/>
                  </a:lnTo>
                  <a:lnTo>
                    <a:pt x="92695" y="751429"/>
                  </a:lnTo>
                  <a:lnTo>
                    <a:pt x="81858" y="722246"/>
                  </a:lnTo>
                  <a:lnTo>
                    <a:pt x="46514" y="701234"/>
                  </a:lnTo>
                  <a:lnTo>
                    <a:pt x="19673" y="695064"/>
                  </a:lnTo>
                  <a:lnTo>
                    <a:pt x="6335" y="681890"/>
                  </a:lnTo>
                  <a:lnTo>
                    <a:pt x="0" y="638531"/>
                  </a:lnTo>
                  <a:lnTo>
                    <a:pt x="3668" y="623189"/>
                  </a:lnTo>
                  <a:lnTo>
                    <a:pt x="25341" y="591671"/>
                  </a:lnTo>
                  <a:lnTo>
                    <a:pt x="24174" y="551815"/>
                  </a:lnTo>
                  <a:lnTo>
                    <a:pt x="28842" y="526801"/>
                  </a:lnTo>
                  <a:lnTo>
                    <a:pt x="23340" y="516462"/>
                  </a:lnTo>
                  <a:lnTo>
                    <a:pt x="11003" y="510792"/>
                  </a:lnTo>
                  <a:lnTo>
                    <a:pt x="11003" y="510792"/>
                  </a:lnTo>
                  <a:lnTo>
                    <a:pt x="3001" y="475438"/>
                  </a:lnTo>
                  <a:lnTo>
                    <a:pt x="6502" y="468101"/>
                  </a:lnTo>
                  <a:lnTo>
                    <a:pt x="38512" y="493282"/>
                  </a:lnTo>
                  <a:lnTo>
                    <a:pt x="51349" y="511959"/>
                  </a:lnTo>
                  <a:lnTo>
                    <a:pt x="65353" y="516295"/>
                  </a:lnTo>
                  <a:lnTo>
                    <a:pt x="74189" y="513794"/>
                  </a:lnTo>
                  <a:lnTo>
                    <a:pt x="111034" y="411068"/>
                  </a:lnTo>
                  <a:lnTo>
                    <a:pt x="124204" y="387555"/>
                  </a:lnTo>
                  <a:lnTo>
                    <a:pt x="176721" y="337026"/>
                  </a:lnTo>
                  <a:lnTo>
                    <a:pt x="191391" y="335025"/>
                  </a:lnTo>
                  <a:lnTo>
                    <a:pt x="224735" y="341362"/>
                  </a:lnTo>
                  <a:lnTo>
                    <a:pt x="233905" y="335859"/>
                  </a:lnTo>
                  <a:lnTo>
                    <a:pt x="231737" y="321684"/>
                  </a:lnTo>
                  <a:lnTo>
                    <a:pt x="204395" y="303840"/>
                  </a:lnTo>
                  <a:lnTo>
                    <a:pt x="205896" y="260315"/>
                  </a:lnTo>
                  <a:lnTo>
                    <a:pt x="236572" y="208452"/>
                  </a:lnTo>
                  <a:lnTo>
                    <a:pt x="278085" y="163260"/>
                  </a:lnTo>
                  <a:lnTo>
                    <a:pt x="286087" y="160258"/>
                  </a:lnTo>
                  <a:lnTo>
                    <a:pt x="287254" y="151753"/>
                  </a:lnTo>
                  <a:lnTo>
                    <a:pt x="303926" y="134910"/>
                  </a:lnTo>
                  <a:lnTo>
                    <a:pt x="291089" y="125905"/>
                  </a:lnTo>
                  <a:lnTo>
                    <a:pt x="221901" y="126239"/>
                  </a:lnTo>
                  <a:lnTo>
                    <a:pt x="206396" y="113231"/>
                  </a:lnTo>
                  <a:lnTo>
                    <a:pt x="202228" y="87883"/>
                  </a:lnTo>
                  <a:lnTo>
                    <a:pt x="220734" y="57533"/>
                  </a:lnTo>
                  <a:lnTo>
                    <a:pt x="250576" y="365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5" name="Serbest Form 134">
              <a:extLst>
                <a:ext uri="{FF2B5EF4-FFF2-40B4-BE49-F238E27FC236}">
                  <a16:creationId xmlns:a16="http://schemas.microsoft.com/office/drawing/2014/main" id="{B3D41E4A-6766-C3BE-D540-0FD4FFC332B0}"/>
                </a:ext>
              </a:extLst>
            </p:cNvPr>
            <p:cNvSpPr/>
            <p:nvPr/>
          </p:nvSpPr>
          <p:spPr>
            <a:xfrm>
              <a:off x="8354005" y="6025541"/>
              <a:ext cx="807412" cy="899013"/>
            </a:xfrm>
            <a:custGeom>
              <a:avLst/>
              <a:gdLst>
                <a:gd name="csX0" fmla="*/ 285087 w 807412"/>
                <a:gd name="csY0" fmla="*/ 0 h 899013"/>
                <a:gd name="csX1" fmla="*/ 299425 w 807412"/>
                <a:gd name="csY1" fmla="*/ 36020 h 899013"/>
                <a:gd name="csX2" fmla="*/ 314929 w 807412"/>
                <a:gd name="csY2" fmla="*/ 57199 h 899013"/>
                <a:gd name="csX3" fmla="*/ 354108 w 807412"/>
                <a:gd name="csY3" fmla="*/ 80212 h 899013"/>
                <a:gd name="csX4" fmla="*/ 381283 w 807412"/>
                <a:gd name="csY4" fmla="*/ 87383 h 899013"/>
                <a:gd name="csX5" fmla="*/ 411292 w 807412"/>
                <a:gd name="csY5" fmla="*/ 86216 h 899013"/>
                <a:gd name="csX6" fmla="*/ 468977 w 807412"/>
                <a:gd name="csY6" fmla="*/ 43692 h 899013"/>
                <a:gd name="csX7" fmla="*/ 489649 w 807412"/>
                <a:gd name="csY7" fmla="*/ 40857 h 899013"/>
                <a:gd name="csX8" fmla="*/ 528161 w 807412"/>
                <a:gd name="csY8" fmla="*/ 49028 h 899013"/>
                <a:gd name="csX9" fmla="*/ 558337 w 807412"/>
                <a:gd name="csY9" fmla="*/ 48194 h 899013"/>
                <a:gd name="csX10" fmla="*/ 558337 w 807412"/>
                <a:gd name="csY10" fmla="*/ 48194 h 899013"/>
                <a:gd name="csX11" fmla="*/ 592514 w 807412"/>
                <a:gd name="csY11" fmla="*/ 99557 h 899013"/>
                <a:gd name="csX12" fmla="*/ 647698 w 807412"/>
                <a:gd name="csY12" fmla="*/ 140414 h 899013"/>
                <a:gd name="csX13" fmla="*/ 649531 w 807412"/>
                <a:gd name="csY13" fmla="*/ 162760 h 899013"/>
                <a:gd name="csX14" fmla="*/ 661035 w 807412"/>
                <a:gd name="csY14" fmla="*/ 176934 h 899013"/>
                <a:gd name="csX15" fmla="*/ 661035 w 807412"/>
                <a:gd name="csY15" fmla="*/ 207452 h 899013"/>
                <a:gd name="csX16" fmla="*/ 668037 w 807412"/>
                <a:gd name="csY16" fmla="*/ 218458 h 899013"/>
                <a:gd name="csX17" fmla="*/ 762399 w 807412"/>
                <a:gd name="csY17" fmla="*/ 227463 h 899013"/>
                <a:gd name="csX18" fmla="*/ 784906 w 807412"/>
                <a:gd name="csY18" fmla="*/ 236468 h 899013"/>
                <a:gd name="csX19" fmla="*/ 802412 w 807412"/>
                <a:gd name="csY19" fmla="*/ 256313 h 899013"/>
                <a:gd name="csX20" fmla="*/ 807413 w 807412"/>
                <a:gd name="csY20" fmla="*/ 420407 h 899013"/>
                <a:gd name="csX21" fmla="*/ 776737 w 807412"/>
                <a:gd name="csY21" fmla="*/ 517129 h 899013"/>
                <a:gd name="csX22" fmla="*/ 776737 w 807412"/>
                <a:gd name="csY22" fmla="*/ 517129 h 899013"/>
                <a:gd name="csX23" fmla="*/ 722887 w 807412"/>
                <a:gd name="csY23" fmla="*/ 543477 h 899013"/>
                <a:gd name="csX24" fmla="*/ 701214 w 807412"/>
                <a:gd name="csY24" fmla="*/ 562321 h 899013"/>
                <a:gd name="csX25" fmla="*/ 660202 w 807412"/>
                <a:gd name="csY25" fmla="*/ 633862 h 899013"/>
                <a:gd name="csX26" fmla="*/ 646364 w 807412"/>
                <a:gd name="csY26" fmla="*/ 645702 h 899013"/>
                <a:gd name="csX27" fmla="*/ 625191 w 807412"/>
                <a:gd name="csY27" fmla="*/ 647036 h 899013"/>
                <a:gd name="csX28" fmla="*/ 587012 w 807412"/>
                <a:gd name="csY28" fmla="*/ 629526 h 899013"/>
                <a:gd name="csX29" fmla="*/ 562172 w 807412"/>
                <a:gd name="csY29" fmla="*/ 635530 h 899013"/>
                <a:gd name="csX30" fmla="*/ 549501 w 807412"/>
                <a:gd name="csY30" fmla="*/ 656542 h 899013"/>
                <a:gd name="csX31" fmla="*/ 549001 w 807412"/>
                <a:gd name="csY31" fmla="*/ 693896 h 899013"/>
                <a:gd name="csX32" fmla="*/ 536164 w 807412"/>
                <a:gd name="csY32" fmla="*/ 753264 h 899013"/>
                <a:gd name="csX33" fmla="*/ 519325 w 807412"/>
                <a:gd name="csY33" fmla="*/ 775943 h 899013"/>
                <a:gd name="csX34" fmla="*/ 531996 w 807412"/>
                <a:gd name="csY34" fmla="*/ 800290 h 899013"/>
                <a:gd name="csX35" fmla="*/ 488982 w 807412"/>
                <a:gd name="csY35" fmla="*/ 826972 h 899013"/>
                <a:gd name="csX36" fmla="*/ 488149 w 807412"/>
                <a:gd name="csY36" fmla="*/ 835144 h 899013"/>
                <a:gd name="csX37" fmla="*/ 488149 w 807412"/>
                <a:gd name="csY37" fmla="*/ 835144 h 899013"/>
                <a:gd name="csX38" fmla="*/ 438801 w 807412"/>
                <a:gd name="csY38" fmla="*/ 847317 h 899013"/>
                <a:gd name="csX39" fmla="*/ 350940 w 807412"/>
                <a:gd name="csY39" fmla="*/ 893010 h 899013"/>
                <a:gd name="csX40" fmla="*/ 310928 w 807412"/>
                <a:gd name="csY40" fmla="*/ 899013 h 899013"/>
                <a:gd name="csX41" fmla="*/ 298091 w 807412"/>
                <a:gd name="csY41" fmla="*/ 898680 h 899013"/>
                <a:gd name="csX42" fmla="*/ 295090 w 807412"/>
                <a:gd name="csY42" fmla="*/ 894511 h 899013"/>
                <a:gd name="csX43" fmla="*/ 295090 w 807412"/>
                <a:gd name="csY43" fmla="*/ 894511 h 899013"/>
                <a:gd name="csX44" fmla="*/ 276918 w 807412"/>
                <a:gd name="csY44" fmla="*/ 861826 h 899013"/>
                <a:gd name="csX45" fmla="*/ 254077 w 807412"/>
                <a:gd name="csY45" fmla="*/ 837145 h 899013"/>
                <a:gd name="csX46" fmla="*/ 235738 w 807412"/>
                <a:gd name="csY46" fmla="*/ 828640 h 899013"/>
                <a:gd name="csX47" fmla="*/ 191558 w 807412"/>
                <a:gd name="csY47" fmla="*/ 823304 h 899013"/>
                <a:gd name="csX48" fmla="*/ 186723 w 807412"/>
                <a:gd name="csY48" fmla="*/ 808462 h 899013"/>
                <a:gd name="csX49" fmla="*/ 208063 w 807412"/>
                <a:gd name="csY49" fmla="*/ 769940 h 899013"/>
                <a:gd name="csX50" fmla="*/ 202895 w 807412"/>
                <a:gd name="csY50" fmla="*/ 763603 h 899013"/>
                <a:gd name="csX51" fmla="*/ 171219 w 807412"/>
                <a:gd name="csY51" fmla="*/ 758100 h 899013"/>
                <a:gd name="csX52" fmla="*/ 157381 w 807412"/>
                <a:gd name="csY52" fmla="*/ 746093 h 899013"/>
                <a:gd name="csX53" fmla="*/ 159215 w 807412"/>
                <a:gd name="csY53" fmla="*/ 732085 h 899013"/>
                <a:gd name="csX54" fmla="*/ 221067 w 807412"/>
                <a:gd name="csY54" fmla="*/ 672718 h 899013"/>
                <a:gd name="csX55" fmla="*/ 225235 w 807412"/>
                <a:gd name="csY55" fmla="*/ 663045 h 899013"/>
                <a:gd name="csX56" fmla="*/ 229737 w 807412"/>
                <a:gd name="csY56" fmla="*/ 630360 h 899013"/>
                <a:gd name="csX57" fmla="*/ 208397 w 807412"/>
                <a:gd name="csY57" fmla="*/ 570159 h 899013"/>
                <a:gd name="csX58" fmla="*/ 164050 w 807412"/>
                <a:gd name="csY58" fmla="*/ 516295 h 899013"/>
                <a:gd name="csX59" fmla="*/ 119036 w 807412"/>
                <a:gd name="csY59" fmla="*/ 439418 h 899013"/>
                <a:gd name="csX60" fmla="*/ 107366 w 807412"/>
                <a:gd name="csY60" fmla="*/ 429745 h 899013"/>
                <a:gd name="csX61" fmla="*/ 70188 w 807412"/>
                <a:gd name="csY61" fmla="*/ 418739 h 899013"/>
                <a:gd name="csX62" fmla="*/ 54850 w 807412"/>
                <a:gd name="csY62" fmla="*/ 403230 h 899013"/>
                <a:gd name="csX63" fmla="*/ 34177 w 807412"/>
                <a:gd name="csY63" fmla="*/ 357371 h 899013"/>
                <a:gd name="csX64" fmla="*/ 7836 w 807412"/>
                <a:gd name="csY64" fmla="*/ 331856 h 899013"/>
                <a:gd name="csX65" fmla="*/ 0 w 807412"/>
                <a:gd name="csY65" fmla="*/ 310511 h 899013"/>
                <a:gd name="csX66" fmla="*/ 0 w 807412"/>
                <a:gd name="csY66" fmla="*/ 310511 h 899013"/>
                <a:gd name="csX67" fmla="*/ 32176 w 807412"/>
                <a:gd name="csY67" fmla="*/ 283996 h 899013"/>
                <a:gd name="csX68" fmla="*/ 56017 w 807412"/>
                <a:gd name="csY68" fmla="*/ 255146 h 899013"/>
                <a:gd name="csX69" fmla="*/ 129039 w 807412"/>
                <a:gd name="csY69" fmla="*/ 236802 h 899013"/>
                <a:gd name="csX70" fmla="*/ 164050 w 807412"/>
                <a:gd name="csY70" fmla="*/ 210120 h 899013"/>
                <a:gd name="csX71" fmla="*/ 189225 w 807412"/>
                <a:gd name="csY71" fmla="*/ 157590 h 899013"/>
                <a:gd name="csX72" fmla="*/ 215066 w 807412"/>
                <a:gd name="csY72" fmla="*/ 137412 h 899013"/>
                <a:gd name="csX73" fmla="*/ 220234 w 807412"/>
                <a:gd name="csY73" fmla="*/ 127073 h 899013"/>
                <a:gd name="csX74" fmla="*/ 226569 w 807412"/>
                <a:gd name="csY74" fmla="*/ 53364 h 899013"/>
                <a:gd name="csX75" fmla="*/ 233405 w 807412"/>
                <a:gd name="csY75" fmla="*/ 30184 h 899013"/>
                <a:gd name="csX76" fmla="*/ 280085 w 807412"/>
                <a:gd name="csY76" fmla="*/ 7004 h 8990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807412" h="899013">
                  <a:moveTo>
                    <a:pt x="285087" y="0"/>
                  </a:moveTo>
                  <a:lnTo>
                    <a:pt x="299425" y="36020"/>
                  </a:lnTo>
                  <a:lnTo>
                    <a:pt x="314929" y="57199"/>
                  </a:lnTo>
                  <a:lnTo>
                    <a:pt x="354108" y="80212"/>
                  </a:lnTo>
                  <a:lnTo>
                    <a:pt x="381283" y="87383"/>
                  </a:lnTo>
                  <a:lnTo>
                    <a:pt x="411292" y="86216"/>
                  </a:lnTo>
                  <a:lnTo>
                    <a:pt x="468977" y="43692"/>
                  </a:lnTo>
                  <a:lnTo>
                    <a:pt x="489649" y="40857"/>
                  </a:lnTo>
                  <a:lnTo>
                    <a:pt x="528161" y="49028"/>
                  </a:lnTo>
                  <a:lnTo>
                    <a:pt x="558337" y="48194"/>
                  </a:lnTo>
                  <a:lnTo>
                    <a:pt x="558337" y="48194"/>
                  </a:lnTo>
                  <a:lnTo>
                    <a:pt x="592514" y="99557"/>
                  </a:lnTo>
                  <a:lnTo>
                    <a:pt x="647698" y="140414"/>
                  </a:lnTo>
                  <a:lnTo>
                    <a:pt x="649531" y="162760"/>
                  </a:lnTo>
                  <a:lnTo>
                    <a:pt x="661035" y="176934"/>
                  </a:lnTo>
                  <a:lnTo>
                    <a:pt x="661035" y="207452"/>
                  </a:lnTo>
                  <a:lnTo>
                    <a:pt x="668037" y="218458"/>
                  </a:lnTo>
                  <a:lnTo>
                    <a:pt x="762399" y="227463"/>
                  </a:lnTo>
                  <a:lnTo>
                    <a:pt x="784906" y="236468"/>
                  </a:lnTo>
                  <a:lnTo>
                    <a:pt x="802412" y="256313"/>
                  </a:lnTo>
                  <a:lnTo>
                    <a:pt x="807413" y="420407"/>
                  </a:lnTo>
                  <a:lnTo>
                    <a:pt x="776737" y="517129"/>
                  </a:lnTo>
                  <a:lnTo>
                    <a:pt x="776737" y="517129"/>
                  </a:lnTo>
                  <a:lnTo>
                    <a:pt x="722887" y="543477"/>
                  </a:lnTo>
                  <a:lnTo>
                    <a:pt x="701214" y="562321"/>
                  </a:lnTo>
                  <a:lnTo>
                    <a:pt x="660202" y="633862"/>
                  </a:lnTo>
                  <a:lnTo>
                    <a:pt x="646364" y="645702"/>
                  </a:lnTo>
                  <a:lnTo>
                    <a:pt x="625191" y="647036"/>
                  </a:lnTo>
                  <a:lnTo>
                    <a:pt x="587012" y="629526"/>
                  </a:lnTo>
                  <a:lnTo>
                    <a:pt x="562172" y="635530"/>
                  </a:lnTo>
                  <a:lnTo>
                    <a:pt x="549501" y="656542"/>
                  </a:lnTo>
                  <a:lnTo>
                    <a:pt x="549001" y="693896"/>
                  </a:lnTo>
                  <a:lnTo>
                    <a:pt x="536164" y="753264"/>
                  </a:lnTo>
                  <a:lnTo>
                    <a:pt x="519325" y="775943"/>
                  </a:lnTo>
                  <a:lnTo>
                    <a:pt x="531996" y="800290"/>
                  </a:lnTo>
                  <a:lnTo>
                    <a:pt x="488982" y="826972"/>
                  </a:lnTo>
                  <a:lnTo>
                    <a:pt x="488149" y="835144"/>
                  </a:lnTo>
                  <a:lnTo>
                    <a:pt x="488149" y="835144"/>
                  </a:lnTo>
                  <a:lnTo>
                    <a:pt x="438801" y="847317"/>
                  </a:lnTo>
                  <a:lnTo>
                    <a:pt x="350940" y="893010"/>
                  </a:lnTo>
                  <a:lnTo>
                    <a:pt x="310928" y="899013"/>
                  </a:lnTo>
                  <a:lnTo>
                    <a:pt x="298091" y="898680"/>
                  </a:lnTo>
                  <a:lnTo>
                    <a:pt x="295090" y="894511"/>
                  </a:lnTo>
                  <a:lnTo>
                    <a:pt x="295090" y="894511"/>
                  </a:lnTo>
                  <a:lnTo>
                    <a:pt x="276918" y="861826"/>
                  </a:lnTo>
                  <a:lnTo>
                    <a:pt x="254077" y="837145"/>
                  </a:lnTo>
                  <a:lnTo>
                    <a:pt x="235738" y="828640"/>
                  </a:lnTo>
                  <a:lnTo>
                    <a:pt x="191558" y="823304"/>
                  </a:lnTo>
                  <a:lnTo>
                    <a:pt x="186723" y="808462"/>
                  </a:lnTo>
                  <a:lnTo>
                    <a:pt x="208063" y="769940"/>
                  </a:lnTo>
                  <a:lnTo>
                    <a:pt x="202895" y="763603"/>
                  </a:lnTo>
                  <a:lnTo>
                    <a:pt x="171219" y="758100"/>
                  </a:lnTo>
                  <a:lnTo>
                    <a:pt x="157381" y="746093"/>
                  </a:lnTo>
                  <a:lnTo>
                    <a:pt x="159215" y="732085"/>
                  </a:lnTo>
                  <a:lnTo>
                    <a:pt x="221067" y="672718"/>
                  </a:lnTo>
                  <a:lnTo>
                    <a:pt x="225235" y="663045"/>
                  </a:lnTo>
                  <a:lnTo>
                    <a:pt x="229737" y="630360"/>
                  </a:lnTo>
                  <a:lnTo>
                    <a:pt x="208397" y="570159"/>
                  </a:lnTo>
                  <a:lnTo>
                    <a:pt x="164050" y="516295"/>
                  </a:lnTo>
                  <a:lnTo>
                    <a:pt x="119036" y="439418"/>
                  </a:lnTo>
                  <a:lnTo>
                    <a:pt x="107366" y="429745"/>
                  </a:lnTo>
                  <a:lnTo>
                    <a:pt x="70188" y="418739"/>
                  </a:lnTo>
                  <a:lnTo>
                    <a:pt x="54850" y="403230"/>
                  </a:lnTo>
                  <a:lnTo>
                    <a:pt x="34177" y="357371"/>
                  </a:lnTo>
                  <a:lnTo>
                    <a:pt x="7836" y="331856"/>
                  </a:lnTo>
                  <a:lnTo>
                    <a:pt x="0" y="310511"/>
                  </a:lnTo>
                  <a:lnTo>
                    <a:pt x="0" y="310511"/>
                  </a:lnTo>
                  <a:lnTo>
                    <a:pt x="32176" y="283996"/>
                  </a:lnTo>
                  <a:lnTo>
                    <a:pt x="56017" y="255146"/>
                  </a:lnTo>
                  <a:lnTo>
                    <a:pt x="129039" y="236802"/>
                  </a:lnTo>
                  <a:lnTo>
                    <a:pt x="164050" y="210120"/>
                  </a:lnTo>
                  <a:lnTo>
                    <a:pt x="189225" y="157590"/>
                  </a:lnTo>
                  <a:lnTo>
                    <a:pt x="215066" y="137412"/>
                  </a:lnTo>
                  <a:lnTo>
                    <a:pt x="220234" y="127073"/>
                  </a:lnTo>
                  <a:lnTo>
                    <a:pt x="226569" y="53364"/>
                  </a:lnTo>
                  <a:lnTo>
                    <a:pt x="233405" y="30184"/>
                  </a:lnTo>
                  <a:lnTo>
                    <a:pt x="280085" y="70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6" name="Serbest Form 135">
              <a:extLst>
                <a:ext uri="{FF2B5EF4-FFF2-40B4-BE49-F238E27FC236}">
                  <a16:creationId xmlns:a16="http://schemas.microsoft.com/office/drawing/2014/main" id="{8E1937BC-8EC8-77DA-9299-F9A6E8B03A24}"/>
                </a:ext>
              </a:extLst>
            </p:cNvPr>
            <p:cNvSpPr/>
            <p:nvPr/>
          </p:nvSpPr>
          <p:spPr>
            <a:xfrm>
              <a:off x="10148052" y="3592151"/>
              <a:ext cx="960793" cy="710239"/>
            </a:xfrm>
            <a:custGeom>
              <a:avLst/>
              <a:gdLst>
                <a:gd name="csX0" fmla="*/ 341771 w 960793"/>
                <a:gd name="csY0" fmla="*/ 333 h 710239"/>
                <a:gd name="csX1" fmla="*/ 406457 w 960793"/>
                <a:gd name="csY1" fmla="*/ 0 h 710239"/>
                <a:gd name="csX2" fmla="*/ 403123 w 960793"/>
                <a:gd name="csY2" fmla="*/ 11507 h 710239"/>
                <a:gd name="csX3" fmla="*/ 409458 w 960793"/>
                <a:gd name="csY3" fmla="*/ 19678 h 710239"/>
                <a:gd name="csX4" fmla="*/ 478813 w 960793"/>
                <a:gd name="csY4" fmla="*/ 38689 h 710239"/>
                <a:gd name="csX5" fmla="*/ 496485 w 960793"/>
                <a:gd name="csY5" fmla="*/ 59367 h 710239"/>
                <a:gd name="csX6" fmla="*/ 511656 w 960793"/>
                <a:gd name="csY6" fmla="*/ 62369 h 710239"/>
                <a:gd name="csX7" fmla="*/ 534997 w 960793"/>
                <a:gd name="csY7" fmla="*/ 75710 h 710239"/>
                <a:gd name="csX8" fmla="*/ 541832 w 960793"/>
                <a:gd name="csY8" fmla="*/ 94387 h 710239"/>
                <a:gd name="csX9" fmla="*/ 551002 w 960793"/>
                <a:gd name="csY9" fmla="*/ 103059 h 710239"/>
                <a:gd name="csX10" fmla="*/ 576843 w 960793"/>
                <a:gd name="csY10" fmla="*/ 112231 h 710239"/>
                <a:gd name="csX11" fmla="*/ 611687 w 960793"/>
                <a:gd name="csY11" fmla="*/ 99390 h 710239"/>
                <a:gd name="csX12" fmla="*/ 624357 w 960793"/>
                <a:gd name="csY12" fmla="*/ 88717 h 710239"/>
                <a:gd name="csX13" fmla="*/ 630693 w 960793"/>
                <a:gd name="csY13" fmla="*/ 68039 h 710239"/>
                <a:gd name="csX14" fmla="*/ 656367 w 960793"/>
                <a:gd name="csY14" fmla="*/ 26015 h 710239"/>
                <a:gd name="csX15" fmla="*/ 675040 w 960793"/>
                <a:gd name="csY15" fmla="*/ 8672 h 710239"/>
                <a:gd name="csX16" fmla="*/ 689210 w 960793"/>
                <a:gd name="csY16" fmla="*/ 27516 h 710239"/>
                <a:gd name="csX17" fmla="*/ 727222 w 960793"/>
                <a:gd name="csY17" fmla="*/ 23680 h 710239"/>
                <a:gd name="csX18" fmla="*/ 738225 w 960793"/>
                <a:gd name="csY18" fmla="*/ 29350 h 710239"/>
                <a:gd name="csX19" fmla="*/ 747395 w 960793"/>
                <a:gd name="csY19" fmla="*/ 26015 h 710239"/>
                <a:gd name="csX20" fmla="*/ 737892 w 960793"/>
                <a:gd name="csY20" fmla="*/ 65537 h 710239"/>
                <a:gd name="csX21" fmla="*/ 740893 w 960793"/>
                <a:gd name="csY21" fmla="*/ 76210 h 710239"/>
                <a:gd name="csX22" fmla="*/ 761065 w 960793"/>
                <a:gd name="csY22" fmla="*/ 107395 h 710239"/>
                <a:gd name="csX23" fmla="*/ 803245 w 960793"/>
                <a:gd name="csY23" fmla="*/ 120235 h 710239"/>
                <a:gd name="csX24" fmla="*/ 809914 w 960793"/>
                <a:gd name="csY24" fmla="*/ 143582 h 710239"/>
                <a:gd name="csX25" fmla="*/ 820917 w 960793"/>
                <a:gd name="csY25" fmla="*/ 147751 h 710239"/>
                <a:gd name="csX26" fmla="*/ 849093 w 960793"/>
                <a:gd name="csY26" fmla="*/ 145083 h 710239"/>
                <a:gd name="csX27" fmla="*/ 894106 w 960793"/>
                <a:gd name="csY27" fmla="*/ 150920 h 710239"/>
                <a:gd name="csX28" fmla="*/ 960794 w 960793"/>
                <a:gd name="csY28" fmla="*/ 165761 h 710239"/>
                <a:gd name="csX29" fmla="*/ 960794 w 960793"/>
                <a:gd name="csY29" fmla="*/ 165761 h 710239"/>
                <a:gd name="csX30" fmla="*/ 943955 w 960793"/>
                <a:gd name="csY30" fmla="*/ 220626 h 710239"/>
                <a:gd name="csX31" fmla="*/ 893273 w 960793"/>
                <a:gd name="csY31" fmla="*/ 294502 h 710239"/>
                <a:gd name="csX32" fmla="*/ 904443 w 960793"/>
                <a:gd name="csY32" fmla="*/ 323185 h 710239"/>
                <a:gd name="csX33" fmla="*/ 903276 w 960793"/>
                <a:gd name="csY33" fmla="*/ 334191 h 710239"/>
                <a:gd name="csX34" fmla="*/ 885270 w 960793"/>
                <a:gd name="csY34" fmla="*/ 351201 h 710239"/>
                <a:gd name="csX35" fmla="*/ 884937 w 960793"/>
                <a:gd name="csY35" fmla="*/ 356537 h 710239"/>
                <a:gd name="csX36" fmla="*/ 879269 w 960793"/>
                <a:gd name="csY36" fmla="*/ 356871 h 710239"/>
                <a:gd name="csX37" fmla="*/ 879269 w 960793"/>
                <a:gd name="csY37" fmla="*/ 362874 h 710239"/>
                <a:gd name="csX38" fmla="*/ 867098 w 960793"/>
                <a:gd name="csY38" fmla="*/ 363541 h 710239"/>
                <a:gd name="csX39" fmla="*/ 874601 w 960793"/>
                <a:gd name="csY39" fmla="*/ 372880 h 710239"/>
                <a:gd name="csX40" fmla="*/ 874767 w 960793"/>
                <a:gd name="csY40" fmla="*/ 393558 h 710239"/>
                <a:gd name="csX41" fmla="*/ 888271 w 960793"/>
                <a:gd name="csY41" fmla="*/ 406399 h 710239"/>
                <a:gd name="csX42" fmla="*/ 893439 w 960793"/>
                <a:gd name="csY42" fmla="*/ 429746 h 710239"/>
                <a:gd name="csX43" fmla="*/ 933285 w 960793"/>
                <a:gd name="csY43" fmla="*/ 452759 h 710239"/>
                <a:gd name="csX44" fmla="*/ 930784 w 960793"/>
                <a:gd name="csY44" fmla="*/ 464932 h 710239"/>
                <a:gd name="csX45" fmla="*/ 918447 w 960793"/>
                <a:gd name="csY45" fmla="*/ 473771 h 710239"/>
                <a:gd name="csX46" fmla="*/ 917613 w 960793"/>
                <a:gd name="csY46" fmla="*/ 482609 h 710239"/>
                <a:gd name="csX47" fmla="*/ 919948 w 960793"/>
                <a:gd name="csY47" fmla="*/ 501453 h 710239"/>
                <a:gd name="csX48" fmla="*/ 941788 w 960793"/>
                <a:gd name="csY48" fmla="*/ 522465 h 710239"/>
                <a:gd name="csX49" fmla="*/ 937286 w 960793"/>
                <a:gd name="csY49" fmla="*/ 583500 h 710239"/>
                <a:gd name="csX50" fmla="*/ 937286 w 960793"/>
                <a:gd name="csY50" fmla="*/ 583500 h 710239"/>
                <a:gd name="csX51" fmla="*/ 904776 w 960793"/>
                <a:gd name="csY51" fmla="*/ 609682 h 710239"/>
                <a:gd name="csX52" fmla="*/ 869932 w 960793"/>
                <a:gd name="csY52" fmla="*/ 606680 h 710239"/>
                <a:gd name="csX53" fmla="*/ 854594 w 960793"/>
                <a:gd name="csY53" fmla="*/ 615185 h 710239"/>
                <a:gd name="csX54" fmla="*/ 844258 w 960793"/>
                <a:gd name="csY54" fmla="*/ 628359 h 710239"/>
                <a:gd name="csX55" fmla="*/ 844424 w 960793"/>
                <a:gd name="csY55" fmla="*/ 651205 h 710239"/>
                <a:gd name="csX56" fmla="*/ 817250 w 960793"/>
                <a:gd name="csY56" fmla="*/ 685058 h 710239"/>
                <a:gd name="csX57" fmla="*/ 782739 w 960793"/>
                <a:gd name="csY57" fmla="*/ 709238 h 710239"/>
                <a:gd name="csX58" fmla="*/ 773903 w 960793"/>
                <a:gd name="csY58" fmla="*/ 710239 h 710239"/>
                <a:gd name="csX59" fmla="*/ 748729 w 960793"/>
                <a:gd name="csY59" fmla="*/ 686559 h 710239"/>
                <a:gd name="csX60" fmla="*/ 734391 w 960793"/>
                <a:gd name="csY60" fmla="*/ 689727 h 710239"/>
                <a:gd name="csX61" fmla="*/ 721220 w 960793"/>
                <a:gd name="csY61" fmla="*/ 709405 h 710239"/>
                <a:gd name="csX62" fmla="*/ 650032 w 960793"/>
                <a:gd name="csY62" fmla="*/ 695898 h 710239"/>
                <a:gd name="csX63" fmla="*/ 650032 w 960793"/>
                <a:gd name="csY63" fmla="*/ 695898 h 710239"/>
                <a:gd name="csX64" fmla="*/ 665036 w 960793"/>
                <a:gd name="csY64" fmla="*/ 661545 h 710239"/>
                <a:gd name="csX65" fmla="*/ 638695 w 960793"/>
                <a:gd name="csY65" fmla="*/ 638698 h 710239"/>
                <a:gd name="csX66" fmla="*/ 623190 w 960793"/>
                <a:gd name="csY66" fmla="*/ 639866 h 710239"/>
                <a:gd name="csX67" fmla="*/ 621190 w 960793"/>
                <a:gd name="csY67" fmla="*/ 635863 h 710239"/>
                <a:gd name="csX68" fmla="*/ 629526 w 960793"/>
                <a:gd name="csY68" fmla="*/ 610182 h 710239"/>
                <a:gd name="csX69" fmla="*/ 652866 w 960793"/>
                <a:gd name="csY69" fmla="*/ 587336 h 710239"/>
                <a:gd name="csX70" fmla="*/ 646864 w 960793"/>
                <a:gd name="csY70" fmla="*/ 572327 h 710239"/>
                <a:gd name="csX71" fmla="*/ 566506 w 960793"/>
                <a:gd name="csY71" fmla="*/ 549481 h 710239"/>
                <a:gd name="csX72" fmla="*/ 513990 w 960793"/>
                <a:gd name="csY72" fmla="*/ 555150 h 710239"/>
                <a:gd name="csX73" fmla="*/ 483815 w 960793"/>
                <a:gd name="csY73" fmla="*/ 548814 h 710239"/>
                <a:gd name="csX74" fmla="*/ 462475 w 960793"/>
                <a:gd name="csY74" fmla="*/ 550981 h 710239"/>
                <a:gd name="csX75" fmla="*/ 447137 w 960793"/>
                <a:gd name="csY75" fmla="*/ 536140 h 710239"/>
                <a:gd name="csX76" fmla="*/ 419128 w 960793"/>
                <a:gd name="csY76" fmla="*/ 521798 h 710239"/>
                <a:gd name="csX77" fmla="*/ 349774 w 960793"/>
                <a:gd name="csY77" fmla="*/ 447756 h 710239"/>
                <a:gd name="csX78" fmla="*/ 321598 w 960793"/>
                <a:gd name="csY78" fmla="*/ 437083 h 710239"/>
                <a:gd name="csX79" fmla="*/ 316597 w 960793"/>
                <a:gd name="csY79" fmla="*/ 418239 h 710239"/>
                <a:gd name="csX80" fmla="*/ 298258 w 960793"/>
                <a:gd name="csY80" fmla="*/ 420073 h 710239"/>
                <a:gd name="csX81" fmla="*/ 275418 w 960793"/>
                <a:gd name="csY81" fmla="*/ 400896 h 710239"/>
                <a:gd name="csX82" fmla="*/ 207730 w 960793"/>
                <a:gd name="csY82" fmla="*/ 423075 h 710239"/>
                <a:gd name="csX83" fmla="*/ 191892 w 960793"/>
                <a:gd name="csY83" fmla="*/ 419073 h 710239"/>
                <a:gd name="csX84" fmla="*/ 169885 w 960793"/>
                <a:gd name="csY84" fmla="*/ 395726 h 710239"/>
                <a:gd name="csX85" fmla="*/ 130706 w 960793"/>
                <a:gd name="csY85" fmla="*/ 397394 h 710239"/>
                <a:gd name="csX86" fmla="*/ 116702 w 960793"/>
                <a:gd name="csY86" fmla="*/ 380050 h 710239"/>
                <a:gd name="csX87" fmla="*/ 115702 w 960793"/>
                <a:gd name="csY87" fmla="*/ 335191 h 710239"/>
                <a:gd name="csX88" fmla="*/ 100197 w 960793"/>
                <a:gd name="csY88" fmla="*/ 323351 h 710239"/>
                <a:gd name="csX89" fmla="*/ 90361 w 960793"/>
                <a:gd name="csY89" fmla="*/ 326353 h 710239"/>
                <a:gd name="csX90" fmla="*/ 77023 w 960793"/>
                <a:gd name="csY90" fmla="*/ 319849 h 710239"/>
                <a:gd name="csX91" fmla="*/ 68021 w 960793"/>
                <a:gd name="csY91" fmla="*/ 323685 h 710239"/>
                <a:gd name="csX92" fmla="*/ 50515 w 960793"/>
                <a:gd name="csY92" fmla="*/ 307342 h 710239"/>
                <a:gd name="csX93" fmla="*/ 35511 w 960793"/>
                <a:gd name="csY93" fmla="*/ 308676 h 710239"/>
                <a:gd name="csX94" fmla="*/ 31176 w 960793"/>
                <a:gd name="csY94" fmla="*/ 284663 h 710239"/>
                <a:gd name="csX95" fmla="*/ 0 w 960793"/>
                <a:gd name="csY95" fmla="*/ 264818 h 710239"/>
                <a:gd name="csX96" fmla="*/ 0 w 960793"/>
                <a:gd name="csY96" fmla="*/ 264818 h 710239"/>
                <a:gd name="csX97" fmla="*/ 4335 w 960793"/>
                <a:gd name="csY97" fmla="*/ 241471 h 710239"/>
                <a:gd name="csX98" fmla="*/ 59351 w 960793"/>
                <a:gd name="csY98" fmla="*/ 204450 h 710239"/>
                <a:gd name="csX99" fmla="*/ 85859 w 960793"/>
                <a:gd name="csY99" fmla="*/ 196779 h 710239"/>
                <a:gd name="csX100" fmla="*/ 105366 w 960793"/>
                <a:gd name="csY100" fmla="*/ 164928 h 710239"/>
                <a:gd name="csX101" fmla="*/ 171052 w 960793"/>
                <a:gd name="csY101" fmla="*/ 161592 h 710239"/>
                <a:gd name="csX102" fmla="*/ 192225 w 960793"/>
                <a:gd name="csY102" fmla="*/ 145583 h 710239"/>
                <a:gd name="csX103" fmla="*/ 201395 w 960793"/>
                <a:gd name="csY103" fmla="*/ 128573 h 710239"/>
                <a:gd name="csX104" fmla="*/ 222568 w 960793"/>
                <a:gd name="csY104" fmla="*/ 109396 h 710239"/>
                <a:gd name="csX105" fmla="*/ 213732 w 960793"/>
                <a:gd name="csY105" fmla="*/ 92053 h 710239"/>
                <a:gd name="csX106" fmla="*/ 212732 w 960793"/>
                <a:gd name="csY106" fmla="*/ 69039 h 710239"/>
                <a:gd name="csX107" fmla="*/ 228570 w 960793"/>
                <a:gd name="csY107" fmla="*/ 64203 h 710239"/>
                <a:gd name="csX108" fmla="*/ 232738 w 960793"/>
                <a:gd name="csY108" fmla="*/ 49362 h 710239"/>
                <a:gd name="csX109" fmla="*/ 241574 w 960793"/>
                <a:gd name="csY109" fmla="*/ 41524 h 710239"/>
                <a:gd name="csX110" fmla="*/ 293756 w 960793"/>
                <a:gd name="csY110" fmla="*/ 43692 h 710239"/>
                <a:gd name="csX111" fmla="*/ 294757 w 960793"/>
                <a:gd name="csY111" fmla="*/ 36187 h 710239"/>
                <a:gd name="csX112" fmla="*/ 316763 w 960793"/>
                <a:gd name="csY112" fmla="*/ 22179 h 710239"/>
                <a:gd name="csX113" fmla="*/ 313096 w 960793"/>
                <a:gd name="csY113" fmla="*/ 9505 h 710239"/>
                <a:gd name="csX114" fmla="*/ 321265 w 960793"/>
                <a:gd name="csY114" fmla="*/ 500 h 710239"/>
                <a:gd name="csX115" fmla="*/ 321265 w 960793"/>
                <a:gd name="csY115" fmla="*/ 500 h 7102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</a:cxnLst>
              <a:rect l="l" t="t" r="r" b="b"/>
              <a:pathLst>
                <a:path w="960793" h="710239">
                  <a:moveTo>
                    <a:pt x="341771" y="333"/>
                  </a:moveTo>
                  <a:lnTo>
                    <a:pt x="406457" y="0"/>
                  </a:lnTo>
                  <a:lnTo>
                    <a:pt x="403123" y="11507"/>
                  </a:lnTo>
                  <a:lnTo>
                    <a:pt x="409458" y="19678"/>
                  </a:lnTo>
                  <a:lnTo>
                    <a:pt x="478813" y="38689"/>
                  </a:lnTo>
                  <a:lnTo>
                    <a:pt x="496485" y="59367"/>
                  </a:lnTo>
                  <a:lnTo>
                    <a:pt x="511656" y="62369"/>
                  </a:lnTo>
                  <a:lnTo>
                    <a:pt x="534997" y="75710"/>
                  </a:lnTo>
                  <a:lnTo>
                    <a:pt x="541832" y="94387"/>
                  </a:lnTo>
                  <a:lnTo>
                    <a:pt x="551002" y="103059"/>
                  </a:lnTo>
                  <a:lnTo>
                    <a:pt x="576843" y="112231"/>
                  </a:lnTo>
                  <a:lnTo>
                    <a:pt x="611687" y="99390"/>
                  </a:lnTo>
                  <a:lnTo>
                    <a:pt x="624357" y="88717"/>
                  </a:lnTo>
                  <a:lnTo>
                    <a:pt x="630693" y="68039"/>
                  </a:lnTo>
                  <a:lnTo>
                    <a:pt x="656367" y="26015"/>
                  </a:lnTo>
                  <a:lnTo>
                    <a:pt x="675040" y="8672"/>
                  </a:lnTo>
                  <a:lnTo>
                    <a:pt x="689210" y="27516"/>
                  </a:lnTo>
                  <a:lnTo>
                    <a:pt x="727222" y="23680"/>
                  </a:lnTo>
                  <a:lnTo>
                    <a:pt x="738225" y="29350"/>
                  </a:lnTo>
                  <a:lnTo>
                    <a:pt x="747395" y="26015"/>
                  </a:lnTo>
                  <a:lnTo>
                    <a:pt x="737892" y="65537"/>
                  </a:lnTo>
                  <a:lnTo>
                    <a:pt x="740893" y="76210"/>
                  </a:lnTo>
                  <a:lnTo>
                    <a:pt x="761065" y="107395"/>
                  </a:lnTo>
                  <a:lnTo>
                    <a:pt x="803245" y="120235"/>
                  </a:lnTo>
                  <a:lnTo>
                    <a:pt x="809914" y="143582"/>
                  </a:lnTo>
                  <a:lnTo>
                    <a:pt x="820917" y="147751"/>
                  </a:lnTo>
                  <a:lnTo>
                    <a:pt x="849093" y="145083"/>
                  </a:lnTo>
                  <a:lnTo>
                    <a:pt x="894106" y="150920"/>
                  </a:lnTo>
                  <a:lnTo>
                    <a:pt x="960794" y="165761"/>
                  </a:lnTo>
                  <a:lnTo>
                    <a:pt x="960794" y="165761"/>
                  </a:lnTo>
                  <a:lnTo>
                    <a:pt x="943955" y="220626"/>
                  </a:lnTo>
                  <a:lnTo>
                    <a:pt x="893273" y="294502"/>
                  </a:lnTo>
                  <a:lnTo>
                    <a:pt x="904443" y="323185"/>
                  </a:lnTo>
                  <a:lnTo>
                    <a:pt x="903276" y="334191"/>
                  </a:lnTo>
                  <a:lnTo>
                    <a:pt x="885270" y="351201"/>
                  </a:lnTo>
                  <a:lnTo>
                    <a:pt x="884937" y="356537"/>
                  </a:lnTo>
                  <a:lnTo>
                    <a:pt x="879269" y="356871"/>
                  </a:lnTo>
                  <a:lnTo>
                    <a:pt x="879269" y="362874"/>
                  </a:lnTo>
                  <a:lnTo>
                    <a:pt x="867098" y="363541"/>
                  </a:lnTo>
                  <a:lnTo>
                    <a:pt x="874601" y="372880"/>
                  </a:lnTo>
                  <a:lnTo>
                    <a:pt x="874767" y="393558"/>
                  </a:lnTo>
                  <a:lnTo>
                    <a:pt x="888271" y="406399"/>
                  </a:lnTo>
                  <a:lnTo>
                    <a:pt x="893439" y="429746"/>
                  </a:lnTo>
                  <a:lnTo>
                    <a:pt x="933285" y="452759"/>
                  </a:lnTo>
                  <a:lnTo>
                    <a:pt x="930784" y="464932"/>
                  </a:lnTo>
                  <a:lnTo>
                    <a:pt x="918447" y="473771"/>
                  </a:lnTo>
                  <a:lnTo>
                    <a:pt x="917613" y="482609"/>
                  </a:lnTo>
                  <a:lnTo>
                    <a:pt x="919948" y="501453"/>
                  </a:lnTo>
                  <a:lnTo>
                    <a:pt x="941788" y="522465"/>
                  </a:lnTo>
                  <a:lnTo>
                    <a:pt x="937286" y="583500"/>
                  </a:lnTo>
                  <a:lnTo>
                    <a:pt x="937286" y="583500"/>
                  </a:lnTo>
                  <a:lnTo>
                    <a:pt x="904776" y="609682"/>
                  </a:lnTo>
                  <a:lnTo>
                    <a:pt x="869932" y="606680"/>
                  </a:lnTo>
                  <a:lnTo>
                    <a:pt x="854594" y="615185"/>
                  </a:lnTo>
                  <a:lnTo>
                    <a:pt x="844258" y="628359"/>
                  </a:lnTo>
                  <a:lnTo>
                    <a:pt x="844424" y="651205"/>
                  </a:lnTo>
                  <a:lnTo>
                    <a:pt x="817250" y="685058"/>
                  </a:lnTo>
                  <a:lnTo>
                    <a:pt x="782739" y="709238"/>
                  </a:lnTo>
                  <a:lnTo>
                    <a:pt x="773903" y="710239"/>
                  </a:lnTo>
                  <a:lnTo>
                    <a:pt x="748729" y="686559"/>
                  </a:lnTo>
                  <a:lnTo>
                    <a:pt x="734391" y="689727"/>
                  </a:lnTo>
                  <a:lnTo>
                    <a:pt x="721220" y="709405"/>
                  </a:lnTo>
                  <a:lnTo>
                    <a:pt x="650032" y="695898"/>
                  </a:lnTo>
                  <a:lnTo>
                    <a:pt x="650032" y="695898"/>
                  </a:lnTo>
                  <a:lnTo>
                    <a:pt x="665036" y="661545"/>
                  </a:lnTo>
                  <a:lnTo>
                    <a:pt x="638695" y="638698"/>
                  </a:lnTo>
                  <a:lnTo>
                    <a:pt x="623190" y="639866"/>
                  </a:lnTo>
                  <a:lnTo>
                    <a:pt x="621190" y="635863"/>
                  </a:lnTo>
                  <a:lnTo>
                    <a:pt x="629526" y="610182"/>
                  </a:lnTo>
                  <a:lnTo>
                    <a:pt x="652866" y="587336"/>
                  </a:lnTo>
                  <a:lnTo>
                    <a:pt x="646864" y="572327"/>
                  </a:lnTo>
                  <a:lnTo>
                    <a:pt x="566506" y="549481"/>
                  </a:lnTo>
                  <a:lnTo>
                    <a:pt x="513990" y="555150"/>
                  </a:lnTo>
                  <a:lnTo>
                    <a:pt x="483815" y="548814"/>
                  </a:lnTo>
                  <a:lnTo>
                    <a:pt x="462475" y="550981"/>
                  </a:lnTo>
                  <a:lnTo>
                    <a:pt x="447137" y="536140"/>
                  </a:lnTo>
                  <a:lnTo>
                    <a:pt x="419128" y="521798"/>
                  </a:lnTo>
                  <a:lnTo>
                    <a:pt x="349774" y="447756"/>
                  </a:lnTo>
                  <a:lnTo>
                    <a:pt x="321598" y="437083"/>
                  </a:lnTo>
                  <a:lnTo>
                    <a:pt x="316597" y="418239"/>
                  </a:lnTo>
                  <a:lnTo>
                    <a:pt x="298258" y="420073"/>
                  </a:lnTo>
                  <a:lnTo>
                    <a:pt x="275418" y="400896"/>
                  </a:lnTo>
                  <a:lnTo>
                    <a:pt x="207730" y="423075"/>
                  </a:lnTo>
                  <a:lnTo>
                    <a:pt x="191892" y="419073"/>
                  </a:lnTo>
                  <a:lnTo>
                    <a:pt x="169885" y="395726"/>
                  </a:lnTo>
                  <a:lnTo>
                    <a:pt x="130706" y="397394"/>
                  </a:lnTo>
                  <a:lnTo>
                    <a:pt x="116702" y="380050"/>
                  </a:lnTo>
                  <a:lnTo>
                    <a:pt x="115702" y="335191"/>
                  </a:lnTo>
                  <a:lnTo>
                    <a:pt x="100197" y="323351"/>
                  </a:lnTo>
                  <a:lnTo>
                    <a:pt x="90361" y="326353"/>
                  </a:lnTo>
                  <a:lnTo>
                    <a:pt x="77023" y="319849"/>
                  </a:lnTo>
                  <a:lnTo>
                    <a:pt x="68021" y="323685"/>
                  </a:lnTo>
                  <a:lnTo>
                    <a:pt x="50515" y="307342"/>
                  </a:lnTo>
                  <a:lnTo>
                    <a:pt x="35511" y="308676"/>
                  </a:lnTo>
                  <a:lnTo>
                    <a:pt x="31176" y="284663"/>
                  </a:lnTo>
                  <a:lnTo>
                    <a:pt x="0" y="264818"/>
                  </a:lnTo>
                  <a:lnTo>
                    <a:pt x="0" y="264818"/>
                  </a:lnTo>
                  <a:lnTo>
                    <a:pt x="4335" y="241471"/>
                  </a:lnTo>
                  <a:lnTo>
                    <a:pt x="59351" y="204450"/>
                  </a:lnTo>
                  <a:lnTo>
                    <a:pt x="85859" y="196779"/>
                  </a:lnTo>
                  <a:lnTo>
                    <a:pt x="105366" y="164928"/>
                  </a:lnTo>
                  <a:lnTo>
                    <a:pt x="171052" y="161592"/>
                  </a:lnTo>
                  <a:lnTo>
                    <a:pt x="192225" y="145583"/>
                  </a:lnTo>
                  <a:lnTo>
                    <a:pt x="201395" y="128573"/>
                  </a:lnTo>
                  <a:lnTo>
                    <a:pt x="222568" y="109396"/>
                  </a:lnTo>
                  <a:lnTo>
                    <a:pt x="213732" y="92053"/>
                  </a:lnTo>
                  <a:lnTo>
                    <a:pt x="212732" y="69039"/>
                  </a:lnTo>
                  <a:lnTo>
                    <a:pt x="228570" y="64203"/>
                  </a:lnTo>
                  <a:lnTo>
                    <a:pt x="232738" y="49362"/>
                  </a:lnTo>
                  <a:lnTo>
                    <a:pt x="241574" y="41524"/>
                  </a:lnTo>
                  <a:lnTo>
                    <a:pt x="293756" y="43692"/>
                  </a:lnTo>
                  <a:lnTo>
                    <a:pt x="294757" y="36187"/>
                  </a:lnTo>
                  <a:lnTo>
                    <a:pt x="316763" y="22179"/>
                  </a:lnTo>
                  <a:lnTo>
                    <a:pt x="313096" y="9505"/>
                  </a:lnTo>
                  <a:lnTo>
                    <a:pt x="321265" y="500"/>
                  </a:lnTo>
                  <a:lnTo>
                    <a:pt x="321265" y="5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7" name="Serbest Form 136">
              <a:extLst>
                <a:ext uri="{FF2B5EF4-FFF2-40B4-BE49-F238E27FC236}">
                  <a16:creationId xmlns:a16="http://schemas.microsoft.com/office/drawing/2014/main" id="{FABFBB7B-CB63-A067-2F61-FB76F276DCFD}"/>
                </a:ext>
              </a:extLst>
            </p:cNvPr>
            <p:cNvSpPr/>
            <p:nvPr/>
          </p:nvSpPr>
          <p:spPr>
            <a:xfrm>
              <a:off x="9682743" y="6660237"/>
              <a:ext cx="460307" cy="613183"/>
            </a:xfrm>
            <a:custGeom>
              <a:avLst/>
              <a:gdLst>
                <a:gd name="csX0" fmla="*/ 156548 w 460307"/>
                <a:gd name="csY0" fmla="*/ 0 h 613183"/>
                <a:gd name="csX1" fmla="*/ 147045 w 460307"/>
                <a:gd name="csY1" fmla="*/ 11840 h 613183"/>
                <a:gd name="csX2" fmla="*/ 137376 w 460307"/>
                <a:gd name="csY2" fmla="*/ 39189 h 613183"/>
                <a:gd name="csX3" fmla="*/ 147045 w 460307"/>
                <a:gd name="csY3" fmla="*/ 74709 h 613183"/>
                <a:gd name="csX4" fmla="*/ 140877 w 460307"/>
                <a:gd name="csY4" fmla="*/ 137912 h 613183"/>
                <a:gd name="csX5" fmla="*/ 152213 w 460307"/>
                <a:gd name="csY5" fmla="*/ 173432 h 613183"/>
                <a:gd name="csX6" fmla="*/ 150880 w 460307"/>
                <a:gd name="csY6" fmla="*/ 189442 h 613183"/>
                <a:gd name="csX7" fmla="*/ 158048 w 460307"/>
                <a:gd name="csY7" fmla="*/ 204283 h 613183"/>
                <a:gd name="csX8" fmla="*/ 155715 w 460307"/>
                <a:gd name="csY8" fmla="*/ 224295 h 613183"/>
                <a:gd name="csX9" fmla="*/ 159216 w 460307"/>
                <a:gd name="csY9" fmla="*/ 228297 h 613183"/>
                <a:gd name="csX10" fmla="*/ 154714 w 460307"/>
                <a:gd name="csY10" fmla="*/ 242305 h 613183"/>
                <a:gd name="csX11" fmla="*/ 162049 w 460307"/>
                <a:gd name="csY11" fmla="*/ 242472 h 613183"/>
                <a:gd name="csX12" fmla="*/ 165217 w 460307"/>
                <a:gd name="csY12" fmla="*/ 288498 h 613183"/>
                <a:gd name="csX13" fmla="*/ 174553 w 460307"/>
                <a:gd name="csY13" fmla="*/ 296002 h 613183"/>
                <a:gd name="csX14" fmla="*/ 206230 w 460307"/>
                <a:gd name="csY14" fmla="*/ 286330 h 613183"/>
                <a:gd name="csX15" fmla="*/ 217400 w 460307"/>
                <a:gd name="csY15" fmla="*/ 293168 h 613183"/>
                <a:gd name="csX16" fmla="*/ 225402 w 460307"/>
                <a:gd name="csY16" fmla="*/ 286997 h 613183"/>
                <a:gd name="csX17" fmla="*/ 239407 w 460307"/>
                <a:gd name="csY17" fmla="*/ 299838 h 613183"/>
                <a:gd name="csX18" fmla="*/ 258579 w 460307"/>
                <a:gd name="csY18" fmla="*/ 297503 h 613183"/>
                <a:gd name="csX19" fmla="*/ 266582 w 460307"/>
                <a:gd name="csY19" fmla="*/ 285163 h 613183"/>
                <a:gd name="csX20" fmla="*/ 271583 w 460307"/>
                <a:gd name="csY20" fmla="*/ 288665 h 613183"/>
                <a:gd name="csX21" fmla="*/ 277585 w 460307"/>
                <a:gd name="csY21" fmla="*/ 283162 h 613183"/>
                <a:gd name="csX22" fmla="*/ 330768 w 460307"/>
                <a:gd name="csY22" fmla="*/ 270988 h 613183"/>
                <a:gd name="csX23" fmla="*/ 375948 w 460307"/>
                <a:gd name="csY23" fmla="*/ 270154 h 613183"/>
                <a:gd name="csX24" fmla="*/ 425130 w 460307"/>
                <a:gd name="csY24" fmla="*/ 276658 h 613183"/>
                <a:gd name="csX25" fmla="*/ 444803 w 460307"/>
                <a:gd name="csY25" fmla="*/ 272489 h 613183"/>
                <a:gd name="csX26" fmla="*/ 449804 w 460307"/>
                <a:gd name="csY26" fmla="*/ 276491 h 613183"/>
                <a:gd name="csX27" fmla="*/ 450804 w 460307"/>
                <a:gd name="csY27" fmla="*/ 288665 h 613183"/>
                <a:gd name="csX28" fmla="*/ 430799 w 460307"/>
                <a:gd name="csY28" fmla="*/ 332523 h 613183"/>
                <a:gd name="csX29" fmla="*/ 458473 w 460307"/>
                <a:gd name="csY29" fmla="*/ 387055 h 613183"/>
                <a:gd name="csX30" fmla="*/ 460307 w 460307"/>
                <a:gd name="csY30" fmla="*/ 416905 h 613183"/>
                <a:gd name="csX31" fmla="*/ 451304 w 460307"/>
                <a:gd name="csY31" fmla="*/ 430412 h 613183"/>
                <a:gd name="csX32" fmla="*/ 451304 w 460307"/>
                <a:gd name="csY32" fmla="*/ 430412 h 613183"/>
                <a:gd name="csX33" fmla="*/ 415127 w 460307"/>
                <a:gd name="csY33" fmla="*/ 465933 h 613183"/>
                <a:gd name="csX34" fmla="*/ 393954 w 460307"/>
                <a:gd name="csY34" fmla="*/ 494449 h 613183"/>
                <a:gd name="csX35" fmla="*/ 368780 w 460307"/>
                <a:gd name="csY35" fmla="*/ 542310 h 613183"/>
                <a:gd name="csX36" fmla="*/ 297425 w 460307"/>
                <a:gd name="csY36" fmla="*/ 613184 h 613183"/>
                <a:gd name="csX37" fmla="*/ 297425 w 460307"/>
                <a:gd name="csY37" fmla="*/ 613184 h 613183"/>
                <a:gd name="csX38" fmla="*/ 245908 w 460307"/>
                <a:gd name="csY38" fmla="*/ 601343 h 613183"/>
                <a:gd name="csX39" fmla="*/ 194393 w 460307"/>
                <a:gd name="csY39" fmla="*/ 609181 h 613183"/>
                <a:gd name="csX40" fmla="*/ 82859 w 460307"/>
                <a:gd name="csY40" fmla="*/ 557652 h 613183"/>
                <a:gd name="csX41" fmla="*/ 57851 w 460307"/>
                <a:gd name="csY41" fmla="*/ 557652 h 613183"/>
                <a:gd name="csX42" fmla="*/ 18173 w 460307"/>
                <a:gd name="csY42" fmla="*/ 570659 h 613183"/>
                <a:gd name="csX43" fmla="*/ 18173 w 460307"/>
                <a:gd name="csY43" fmla="*/ 570659 h 613183"/>
                <a:gd name="csX44" fmla="*/ 39012 w 460307"/>
                <a:gd name="csY44" fmla="*/ 418906 h 613183"/>
                <a:gd name="csX45" fmla="*/ 32677 w 460307"/>
                <a:gd name="csY45" fmla="*/ 368377 h 613183"/>
                <a:gd name="csX46" fmla="*/ 7336 w 460307"/>
                <a:gd name="csY46" fmla="*/ 294168 h 613183"/>
                <a:gd name="csX47" fmla="*/ 0 w 460307"/>
                <a:gd name="csY47" fmla="*/ 242472 h 613183"/>
                <a:gd name="csX48" fmla="*/ 7836 w 460307"/>
                <a:gd name="csY48" fmla="*/ 169430 h 613183"/>
                <a:gd name="csX49" fmla="*/ 29342 w 460307"/>
                <a:gd name="csY49" fmla="*/ 100557 h 613183"/>
                <a:gd name="csX50" fmla="*/ 65187 w 460307"/>
                <a:gd name="csY50" fmla="*/ 46860 h 613183"/>
                <a:gd name="csX51" fmla="*/ 134708 w 460307"/>
                <a:gd name="csY51" fmla="*/ 4836 h 6131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</a:cxnLst>
              <a:rect l="l" t="t" r="r" b="b"/>
              <a:pathLst>
                <a:path w="460307" h="613183">
                  <a:moveTo>
                    <a:pt x="156548" y="0"/>
                  </a:moveTo>
                  <a:lnTo>
                    <a:pt x="147045" y="11840"/>
                  </a:lnTo>
                  <a:lnTo>
                    <a:pt x="137376" y="39189"/>
                  </a:lnTo>
                  <a:lnTo>
                    <a:pt x="147045" y="74709"/>
                  </a:lnTo>
                  <a:lnTo>
                    <a:pt x="140877" y="137912"/>
                  </a:lnTo>
                  <a:lnTo>
                    <a:pt x="152213" y="173432"/>
                  </a:lnTo>
                  <a:lnTo>
                    <a:pt x="150880" y="189442"/>
                  </a:lnTo>
                  <a:lnTo>
                    <a:pt x="158048" y="204283"/>
                  </a:lnTo>
                  <a:lnTo>
                    <a:pt x="155715" y="224295"/>
                  </a:lnTo>
                  <a:lnTo>
                    <a:pt x="159216" y="228297"/>
                  </a:lnTo>
                  <a:lnTo>
                    <a:pt x="154714" y="242305"/>
                  </a:lnTo>
                  <a:lnTo>
                    <a:pt x="162049" y="242472"/>
                  </a:lnTo>
                  <a:lnTo>
                    <a:pt x="165217" y="288498"/>
                  </a:lnTo>
                  <a:lnTo>
                    <a:pt x="174553" y="296002"/>
                  </a:lnTo>
                  <a:lnTo>
                    <a:pt x="206230" y="286330"/>
                  </a:lnTo>
                  <a:lnTo>
                    <a:pt x="217400" y="293168"/>
                  </a:lnTo>
                  <a:lnTo>
                    <a:pt x="225402" y="286997"/>
                  </a:lnTo>
                  <a:lnTo>
                    <a:pt x="239407" y="299838"/>
                  </a:lnTo>
                  <a:lnTo>
                    <a:pt x="258579" y="297503"/>
                  </a:lnTo>
                  <a:lnTo>
                    <a:pt x="266582" y="285163"/>
                  </a:lnTo>
                  <a:lnTo>
                    <a:pt x="271583" y="288665"/>
                  </a:lnTo>
                  <a:lnTo>
                    <a:pt x="277585" y="283162"/>
                  </a:lnTo>
                  <a:lnTo>
                    <a:pt x="330768" y="270988"/>
                  </a:lnTo>
                  <a:lnTo>
                    <a:pt x="375948" y="270154"/>
                  </a:lnTo>
                  <a:lnTo>
                    <a:pt x="425130" y="276658"/>
                  </a:lnTo>
                  <a:lnTo>
                    <a:pt x="444803" y="272489"/>
                  </a:lnTo>
                  <a:lnTo>
                    <a:pt x="449804" y="276491"/>
                  </a:lnTo>
                  <a:lnTo>
                    <a:pt x="450804" y="288665"/>
                  </a:lnTo>
                  <a:lnTo>
                    <a:pt x="430799" y="332523"/>
                  </a:lnTo>
                  <a:lnTo>
                    <a:pt x="458473" y="387055"/>
                  </a:lnTo>
                  <a:lnTo>
                    <a:pt x="460307" y="416905"/>
                  </a:lnTo>
                  <a:lnTo>
                    <a:pt x="451304" y="430412"/>
                  </a:lnTo>
                  <a:lnTo>
                    <a:pt x="451304" y="430412"/>
                  </a:lnTo>
                  <a:lnTo>
                    <a:pt x="415127" y="465933"/>
                  </a:lnTo>
                  <a:lnTo>
                    <a:pt x="393954" y="494449"/>
                  </a:lnTo>
                  <a:lnTo>
                    <a:pt x="368780" y="542310"/>
                  </a:lnTo>
                  <a:lnTo>
                    <a:pt x="297425" y="613184"/>
                  </a:lnTo>
                  <a:lnTo>
                    <a:pt x="297425" y="613184"/>
                  </a:lnTo>
                  <a:lnTo>
                    <a:pt x="245908" y="601343"/>
                  </a:lnTo>
                  <a:lnTo>
                    <a:pt x="194393" y="609181"/>
                  </a:lnTo>
                  <a:lnTo>
                    <a:pt x="82859" y="557652"/>
                  </a:lnTo>
                  <a:lnTo>
                    <a:pt x="57851" y="557652"/>
                  </a:lnTo>
                  <a:lnTo>
                    <a:pt x="18173" y="570659"/>
                  </a:lnTo>
                  <a:lnTo>
                    <a:pt x="18173" y="570659"/>
                  </a:lnTo>
                  <a:lnTo>
                    <a:pt x="39012" y="418906"/>
                  </a:lnTo>
                  <a:lnTo>
                    <a:pt x="32677" y="368377"/>
                  </a:lnTo>
                  <a:lnTo>
                    <a:pt x="7336" y="294168"/>
                  </a:lnTo>
                  <a:lnTo>
                    <a:pt x="0" y="242472"/>
                  </a:lnTo>
                  <a:lnTo>
                    <a:pt x="7836" y="169430"/>
                  </a:lnTo>
                  <a:lnTo>
                    <a:pt x="29342" y="100557"/>
                  </a:lnTo>
                  <a:lnTo>
                    <a:pt x="65187" y="46860"/>
                  </a:lnTo>
                  <a:lnTo>
                    <a:pt x="134708" y="48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8" name="Serbest Form 137">
              <a:extLst>
                <a:ext uri="{FF2B5EF4-FFF2-40B4-BE49-F238E27FC236}">
                  <a16:creationId xmlns:a16="http://schemas.microsoft.com/office/drawing/2014/main" id="{2F241238-DCB9-9D08-F230-AC3D04C49978}"/>
                </a:ext>
              </a:extLst>
            </p:cNvPr>
            <p:cNvSpPr/>
            <p:nvPr/>
          </p:nvSpPr>
          <p:spPr>
            <a:xfrm>
              <a:off x="12638978" y="3415550"/>
              <a:ext cx="772235" cy="739922"/>
            </a:xfrm>
            <a:custGeom>
              <a:avLst/>
              <a:gdLst>
                <a:gd name="csX0" fmla="*/ 651532 w 772235"/>
                <a:gd name="csY0" fmla="*/ 0 h 739922"/>
                <a:gd name="csX1" fmla="*/ 673372 w 772235"/>
                <a:gd name="csY1" fmla="*/ 38022 h 739922"/>
                <a:gd name="csX2" fmla="*/ 676707 w 772235"/>
                <a:gd name="csY2" fmla="*/ 85549 h 739922"/>
                <a:gd name="csX3" fmla="*/ 697712 w 772235"/>
                <a:gd name="csY3" fmla="*/ 103226 h 739922"/>
                <a:gd name="csX4" fmla="*/ 710050 w 772235"/>
                <a:gd name="csY4" fmla="*/ 136244 h 739922"/>
                <a:gd name="csX5" fmla="*/ 769235 w 772235"/>
                <a:gd name="csY5" fmla="*/ 194945 h 739922"/>
                <a:gd name="csX6" fmla="*/ 772236 w 772235"/>
                <a:gd name="csY6" fmla="*/ 214122 h 739922"/>
                <a:gd name="csX7" fmla="*/ 762233 w 772235"/>
                <a:gd name="csY7" fmla="*/ 228797 h 739922"/>
                <a:gd name="csX8" fmla="*/ 727055 w 772235"/>
                <a:gd name="csY8" fmla="*/ 243472 h 739922"/>
                <a:gd name="csX9" fmla="*/ 674540 w 772235"/>
                <a:gd name="csY9" fmla="*/ 311845 h 739922"/>
                <a:gd name="csX10" fmla="*/ 647864 w 772235"/>
                <a:gd name="csY10" fmla="*/ 333691 h 739922"/>
                <a:gd name="csX11" fmla="*/ 634360 w 772235"/>
                <a:gd name="csY11" fmla="*/ 385220 h 739922"/>
                <a:gd name="csX12" fmla="*/ 598849 w 772235"/>
                <a:gd name="csY12" fmla="*/ 442586 h 739922"/>
                <a:gd name="csX13" fmla="*/ 573676 w 772235"/>
                <a:gd name="csY13" fmla="*/ 467934 h 739922"/>
                <a:gd name="csX14" fmla="*/ 573676 w 772235"/>
                <a:gd name="csY14" fmla="*/ 467934 h 739922"/>
                <a:gd name="csX15" fmla="*/ 495151 w 772235"/>
                <a:gd name="csY15" fmla="*/ 516628 h 739922"/>
                <a:gd name="csX16" fmla="*/ 367279 w 772235"/>
                <a:gd name="csY16" fmla="*/ 637197 h 739922"/>
                <a:gd name="csX17" fmla="*/ 321432 w 772235"/>
                <a:gd name="csY17" fmla="*/ 661378 h 739922"/>
                <a:gd name="csX18" fmla="*/ 252577 w 772235"/>
                <a:gd name="csY18" fmla="*/ 686559 h 739922"/>
                <a:gd name="csX19" fmla="*/ 187223 w 772235"/>
                <a:gd name="csY19" fmla="*/ 721079 h 739922"/>
                <a:gd name="csX20" fmla="*/ 187223 w 772235"/>
                <a:gd name="csY20" fmla="*/ 721079 h 739922"/>
                <a:gd name="csX21" fmla="*/ 152046 w 772235"/>
                <a:gd name="csY21" fmla="*/ 725581 h 739922"/>
                <a:gd name="csX22" fmla="*/ 115535 w 772235"/>
                <a:gd name="csY22" fmla="*/ 739923 h 739922"/>
                <a:gd name="csX23" fmla="*/ 115535 w 772235"/>
                <a:gd name="csY23" fmla="*/ 739923 h 739922"/>
                <a:gd name="csX24" fmla="*/ 116203 w 772235"/>
                <a:gd name="csY24" fmla="*/ 720078 h 739922"/>
                <a:gd name="csX25" fmla="*/ 93862 w 772235"/>
                <a:gd name="csY25" fmla="*/ 684725 h 739922"/>
                <a:gd name="csX26" fmla="*/ 90861 w 772235"/>
                <a:gd name="csY26" fmla="*/ 668882 h 739922"/>
                <a:gd name="csX27" fmla="*/ 99197 w 772235"/>
                <a:gd name="csY27" fmla="*/ 645369 h 739922"/>
                <a:gd name="csX28" fmla="*/ 129039 w 772235"/>
                <a:gd name="csY28" fmla="*/ 613184 h 739922"/>
                <a:gd name="csX29" fmla="*/ 135541 w 772235"/>
                <a:gd name="csY29" fmla="*/ 588670 h 739922"/>
                <a:gd name="csX30" fmla="*/ 129373 w 772235"/>
                <a:gd name="csY30" fmla="*/ 571993 h 739922"/>
                <a:gd name="csX31" fmla="*/ 92862 w 772235"/>
                <a:gd name="csY31" fmla="*/ 535306 h 739922"/>
                <a:gd name="csX32" fmla="*/ 82025 w 772235"/>
                <a:gd name="csY32" fmla="*/ 506623 h 739922"/>
                <a:gd name="csX33" fmla="*/ 81024 w 772235"/>
                <a:gd name="csY33" fmla="*/ 490447 h 739922"/>
                <a:gd name="csX34" fmla="*/ 97030 w 772235"/>
                <a:gd name="csY34" fmla="*/ 458095 h 739922"/>
                <a:gd name="csX35" fmla="*/ 98696 w 772235"/>
                <a:gd name="csY35" fmla="*/ 432747 h 739922"/>
                <a:gd name="csX36" fmla="*/ 78691 w 772235"/>
                <a:gd name="csY36" fmla="*/ 419073 h 739922"/>
                <a:gd name="csX37" fmla="*/ 64186 w 772235"/>
                <a:gd name="csY37" fmla="*/ 398895 h 739922"/>
                <a:gd name="csX38" fmla="*/ 59518 w 772235"/>
                <a:gd name="csY38" fmla="*/ 379717 h 739922"/>
                <a:gd name="csX39" fmla="*/ 65353 w 772235"/>
                <a:gd name="csY39" fmla="*/ 360039 h 739922"/>
                <a:gd name="csX40" fmla="*/ 59518 w 772235"/>
                <a:gd name="csY40" fmla="*/ 350200 h 739922"/>
                <a:gd name="csX41" fmla="*/ 43513 w 772235"/>
                <a:gd name="csY41" fmla="*/ 352535 h 739922"/>
                <a:gd name="csX42" fmla="*/ 11337 w 772235"/>
                <a:gd name="csY42" fmla="*/ 341695 h 739922"/>
                <a:gd name="csX43" fmla="*/ 0 w 772235"/>
                <a:gd name="csY43" fmla="*/ 329522 h 739922"/>
                <a:gd name="csX44" fmla="*/ 0 w 772235"/>
                <a:gd name="csY44" fmla="*/ 329522 h 739922"/>
                <a:gd name="csX45" fmla="*/ 23341 w 772235"/>
                <a:gd name="csY45" fmla="*/ 299838 h 739922"/>
                <a:gd name="csX46" fmla="*/ 44847 w 772235"/>
                <a:gd name="csY46" fmla="*/ 285663 h 739922"/>
                <a:gd name="csX47" fmla="*/ 73523 w 772235"/>
                <a:gd name="csY47" fmla="*/ 285163 h 739922"/>
                <a:gd name="csX48" fmla="*/ 124372 w 772235"/>
                <a:gd name="csY48" fmla="*/ 270988 h 739922"/>
                <a:gd name="csX49" fmla="*/ 140043 w 772235"/>
                <a:gd name="csY49" fmla="*/ 284663 h 739922"/>
                <a:gd name="csX50" fmla="*/ 152380 w 772235"/>
                <a:gd name="csY50" fmla="*/ 284663 h 739922"/>
                <a:gd name="csX51" fmla="*/ 180222 w 772235"/>
                <a:gd name="csY51" fmla="*/ 267486 h 739922"/>
                <a:gd name="csX52" fmla="*/ 198227 w 772235"/>
                <a:gd name="csY52" fmla="*/ 265485 h 739922"/>
                <a:gd name="csX53" fmla="*/ 225402 w 772235"/>
                <a:gd name="csY53" fmla="*/ 248142 h 739922"/>
                <a:gd name="csX54" fmla="*/ 272250 w 772235"/>
                <a:gd name="csY54" fmla="*/ 232133 h 739922"/>
                <a:gd name="csX55" fmla="*/ 334268 w 772235"/>
                <a:gd name="csY55" fmla="*/ 162760 h 739922"/>
                <a:gd name="csX56" fmla="*/ 384451 w 772235"/>
                <a:gd name="csY56" fmla="*/ 143082 h 739922"/>
                <a:gd name="csX57" fmla="*/ 400456 w 772235"/>
                <a:gd name="csY57" fmla="*/ 141081 h 739922"/>
                <a:gd name="csX58" fmla="*/ 424463 w 772235"/>
                <a:gd name="csY58" fmla="*/ 148251 h 739922"/>
                <a:gd name="csX59" fmla="*/ 447470 w 772235"/>
                <a:gd name="csY59" fmla="*/ 135411 h 739922"/>
                <a:gd name="csX60" fmla="*/ 466309 w 772235"/>
                <a:gd name="csY60" fmla="*/ 132409 h 739922"/>
                <a:gd name="csX61" fmla="*/ 508322 w 772235"/>
                <a:gd name="csY61" fmla="*/ 113732 h 739922"/>
                <a:gd name="csX62" fmla="*/ 557837 w 772235"/>
                <a:gd name="csY62" fmla="*/ 74709 h 739922"/>
                <a:gd name="csX63" fmla="*/ 577009 w 772235"/>
                <a:gd name="csY63" fmla="*/ 52030 h 739922"/>
                <a:gd name="csX64" fmla="*/ 594015 w 772235"/>
                <a:gd name="csY64" fmla="*/ 46527 h 739922"/>
                <a:gd name="csX65" fmla="*/ 635527 w 772235"/>
                <a:gd name="csY65" fmla="*/ 19678 h 7399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</a:cxnLst>
              <a:rect l="l" t="t" r="r" b="b"/>
              <a:pathLst>
                <a:path w="772235" h="739922">
                  <a:moveTo>
                    <a:pt x="651532" y="0"/>
                  </a:moveTo>
                  <a:lnTo>
                    <a:pt x="673372" y="38022"/>
                  </a:lnTo>
                  <a:lnTo>
                    <a:pt x="676707" y="85549"/>
                  </a:lnTo>
                  <a:lnTo>
                    <a:pt x="697712" y="103226"/>
                  </a:lnTo>
                  <a:lnTo>
                    <a:pt x="710050" y="136244"/>
                  </a:lnTo>
                  <a:lnTo>
                    <a:pt x="769235" y="194945"/>
                  </a:lnTo>
                  <a:lnTo>
                    <a:pt x="772236" y="214122"/>
                  </a:lnTo>
                  <a:lnTo>
                    <a:pt x="762233" y="228797"/>
                  </a:lnTo>
                  <a:lnTo>
                    <a:pt x="727055" y="243472"/>
                  </a:lnTo>
                  <a:lnTo>
                    <a:pt x="674540" y="311845"/>
                  </a:lnTo>
                  <a:lnTo>
                    <a:pt x="647864" y="333691"/>
                  </a:lnTo>
                  <a:lnTo>
                    <a:pt x="634360" y="385220"/>
                  </a:lnTo>
                  <a:lnTo>
                    <a:pt x="598849" y="442586"/>
                  </a:lnTo>
                  <a:lnTo>
                    <a:pt x="573676" y="467934"/>
                  </a:lnTo>
                  <a:lnTo>
                    <a:pt x="573676" y="467934"/>
                  </a:lnTo>
                  <a:lnTo>
                    <a:pt x="495151" y="516628"/>
                  </a:lnTo>
                  <a:lnTo>
                    <a:pt x="367279" y="637197"/>
                  </a:lnTo>
                  <a:lnTo>
                    <a:pt x="321432" y="661378"/>
                  </a:lnTo>
                  <a:lnTo>
                    <a:pt x="252577" y="686559"/>
                  </a:lnTo>
                  <a:lnTo>
                    <a:pt x="187223" y="721079"/>
                  </a:lnTo>
                  <a:lnTo>
                    <a:pt x="187223" y="721079"/>
                  </a:lnTo>
                  <a:lnTo>
                    <a:pt x="152046" y="725581"/>
                  </a:lnTo>
                  <a:lnTo>
                    <a:pt x="115535" y="739923"/>
                  </a:lnTo>
                  <a:lnTo>
                    <a:pt x="115535" y="739923"/>
                  </a:lnTo>
                  <a:lnTo>
                    <a:pt x="116203" y="720078"/>
                  </a:lnTo>
                  <a:lnTo>
                    <a:pt x="93862" y="684725"/>
                  </a:lnTo>
                  <a:lnTo>
                    <a:pt x="90861" y="668882"/>
                  </a:lnTo>
                  <a:lnTo>
                    <a:pt x="99197" y="645369"/>
                  </a:lnTo>
                  <a:lnTo>
                    <a:pt x="129039" y="613184"/>
                  </a:lnTo>
                  <a:lnTo>
                    <a:pt x="135541" y="588670"/>
                  </a:lnTo>
                  <a:lnTo>
                    <a:pt x="129373" y="571993"/>
                  </a:lnTo>
                  <a:lnTo>
                    <a:pt x="92862" y="535306"/>
                  </a:lnTo>
                  <a:lnTo>
                    <a:pt x="82025" y="506623"/>
                  </a:lnTo>
                  <a:lnTo>
                    <a:pt x="81024" y="490447"/>
                  </a:lnTo>
                  <a:lnTo>
                    <a:pt x="97030" y="458095"/>
                  </a:lnTo>
                  <a:lnTo>
                    <a:pt x="98696" y="432747"/>
                  </a:lnTo>
                  <a:lnTo>
                    <a:pt x="78691" y="419073"/>
                  </a:lnTo>
                  <a:lnTo>
                    <a:pt x="64186" y="398895"/>
                  </a:lnTo>
                  <a:lnTo>
                    <a:pt x="59518" y="379717"/>
                  </a:lnTo>
                  <a:lnTo>
                    <a:pt x="65353" y="360039"/>
                  </a:lnTo>
                  <a:lnTo>
                    <a:pt x="59518" y="350200"/>
                  </a:lnTo>
                  <a:lnTo>
                    <a:pt x="43513" y="352535"/>
                  </a:lnTo>
                  <a:lnTo>
                    <a:pt x="11337" y="341695"/>
                  </a:lnTo>
                  <a:lnTo>
                    <a:pt x="0" y="329522"/>
                  </a:lnTo>
                  <a:lnTo>
                    <a:pt x="0" y="329522"/>
                  </a:lnTo>
                  <a:lnTo>
                    <a:pt x="23341" y="299838"/>
                  </a:lnTo>
                  <a:lnTo>
                    <a:pt x="44847" y="285663"/>
                  </a:lnTo>
                  <a:lnTo>
                    <a:pt x="73523" y="285163"/>
                  </a:lnTo>
                  <a:lnTo>
                    <a:pt x="124372" y="270988"/>
                  </a:lnTo>
                  <a:lnTo>
                    <a:pt x="140043" y="284663"/>
                  </a:lnTo>
                  <a:lnTo>
                    <a:pt x="152380" y="284663"/>
                  </a:lnTo>
                  <a:lnTo>
                    <a:pt x="180222" y="267486"/>
                  </a:lnTo>
                  <a:lnTo>
                    <a:pt x="198227" y="265485"/>
                  </a:lnTo>
                  <a:lnTo>
                    <a:pt x="225402" y="248142"/>
                  </a:lnTo>
                  <a:lnTo>
                    <a:pt x="272250" y="232133"/>
                  </a:lnTo>
                  <a:lnTo>
                    <a:pt x="334268" y="162760"/>
                  </a:lnTo>
                  <a:lnTo>
                    <a:pt x="384451" y="143082"/>
                  </a:lnTo>
                  <a:lnTo>
                    <a:pt x="400456" y="141081"/>
                  </a:lnTo>
                  <a:lnTo>
                    <a:pt x="424463" y="148251"/>
                  </a:lnTo>
                  <a:lnTo>
                    <a:pt x="447470" y="135411"/>
                  </a:lnTo>
                  <a:lnTo>
                    <a:pt x="466309" y="132409"/>
                  </a:lnTo>
                  <a:lnTo>
                    <a:pt x="508322" y="113732"/>
                  </a:lnTo>
                  <a:lnTo>
                    <a:pt x="557837" y="74709"/>
                  </a:lnTo>
                  <a:lnTo>
                    <a:pt x="577009" y="52030"/>
                  </a:lnTo>
                  <a:lnTo>
                    <a:pt x="594015" y="46527"/>
                  </a:lnTo>
                  <a:lnTo>
                    <a:pt x="635527" y="196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9" name="Serbest Form 138">
              <a:extLst>
                <a:ext uri="{FF2B5EF4-FFF2-40B4-BE49-F238E27FC236}">
                  <a16:creationId xmlns:a16="http://schemas.microsoft.com/office/drawing/2014/main" id="{B3023961-ECF7-D718-C3D5-482A1500FB27}"/>
                </a:ext>
              </a:extLst>
            </p:cNvPr>
            <p:cNvSpPr/>
            <p:nvPr/>
          </p:nvSpPr>
          <p:spPr>
            <a:xfrm>
              <a:off x="5499300" y="3562800"/>
              <a:ext cx="728055" cy="744758"/>
            </a:xfrm>
            <a:custGeom>
              <a:avLst/>
              <a:gdLst>
                <a:gd name="csX0" fmla="*/ 458473 w 728055"/>
                <a:gd name="csY0" fmla="*/ 43692 h 744758"/>
                <a:gd name="csX1" fmla="*/ 478313 w 728055"/>
                <a:gd name="csY1" fmla="*/ 45026 h 744758"/>
                <a:gd name="csX2" fmla="*/ 549501 w 728055"/>
                <a:gd name="csY2" fmla="*/ 82714 h 744758"/>
                <a:gd name="csX3" fmla="*/ 632526 w 728055"/>
                <a:gd name="csY3" fmla="*/ 92720 h 744758"/>
                <a:gd name="csX4" fmla="*/ 701714 w 728055"/>
                <a:gd name="csY4" fmla="*/ 95054 h 744758"/>
                <a:gd name="csX5" fmla="*/ 701714 w 728055"/>
                <a:gd name="csY5" fmla="*/ 95054 h 744758"/>
                <a:gd name="csX6" fmla="*/ 714885 w 728055"/>
                <a:gd name="csY6" fmla="*/ 102392 h 744758"/>
                <a:gd name="csX7" fmla="*/ 716552 w 728055"/>
                <a:gd name="csY7" fmla="*/ 117567 h 744758"/>
                <a:gd name="csX8" fmla="*/ 728055 w 728055"/>
                <a:gd name="csY8" fmla="*/ 118234 h 744758"/>
                <a:gd name="csX9" fmla="*/ 712051 w 728055"/>
                <a:gd name="csY9" fmla="*/ 132742 h 744758"/>
                <a:gd name="csX10" fmla="*/ 709217 w 728055"/>
                <a:gd name="csY10" fmla="*/ 143749 h 744758"/>
                <a:gd name="csX11" fmla="*/ 693879 w 728055"/>
                <a:gd name="csY11" fmla="*/ 150419 h 744758"/>
                <a:gd name="csX12" fmla="*/ 693879 w 728055"/>
                <a:gd name="csY12" fmla="*/ 165761 h 744758"/>
                <a:gd name="csX13" fmla="*/ 672872 w 728055"/>
                <a:gd name="csY13" fmla="*/ 177768 h 744758"/>
                <a:gd name="csX14" fmla="*/ 645364 w 728055"/>
                <a:gd name="csY14" fmla="*/ 204617 h 744758"/>
                <a:gd name="csX15" fmla="*/ 601517 w 728055"/>
                <a:gd name="csY15" fmla="*/ 212455 h 744758"/>
                <a:gd name="csX16" fmla="*/ 583178 w 728055"/>
                <a:gd name="csY16" fmla="*/ 232133 h 744758"/>
                <a:gd name="csX17" fmla="*/ 577343 w 728055"/>
                <a:gd name="csY17" fmla="*/ 247642 h 744758"/>
                <a:gd name="csX18" fmla="*/ 578010 w 728055"/>
                <a:gd name="csY18" fmla="*/ 258147 h 744758"/>
                <a:gd name="csX19" fmla="*/ 586012 w 728055"/>
                <a:gd name="csY19" fmla="*/ 264151 h 744758"/>
                <a:gd name="csX20" fmla="*/ 614021 w 728055"/>
                <a:gd name="csY20" fmla="*/ 258314 h 744758"/>
                <a:gd name="csX21" fmla="*/ 627858 w 728055"/>
                <a:gd name="csY21" fmla="*/ 261316 h 744758"/>
                <a:gd name="csX22" fmla="*/ 651866 w 728055"/>
                <a:gd name="csY22" fmla="*/ 297170 h 744758"/>
                <a:gd name="csX23" fmla="*/ 644864 w 728055"/>
                <a:gd name="csY23" fmla="*/ 312345 h 744758"/>
                <a:gd name="csX24" fmla="*/ 619522 w 728055"/>
                <a:gd name="csY24" fmla="*/ 326853 h 744758"/>
                <a:gd name="csX25" fmla="*/ 611687 w 728055"/>
                <a:gd name="csY25" fmla="*/ 359872 h 744758"/>
                <a:gd name="csX26" fmla="*/ 617355 w 728055"/>
                <a:gd name="csY26" fmla="*/ 378216 h 744758"/>
                <a:gd name="csX27" fmla="*/ 643696 w 728055"/>
                <a:gd name="csY27" fmla="*/ 393058 h 744758"/>
                <a:gd name="csX28" fmla="*/ 676040 w 728055"/>
                <a:gd name="csY28" fmla="*/ 403397 h 744758"/>
                <a:gd name="csX29" fmla="*/ 681541 w 728055"/>
                <a:gd name="csY29" fmla="*/ 410568 h 744758"/>
                <a:gd name="csX30" fmla="*/ 677707 w 728055"/>
                <a:gd name="csY30" fmla="*/ 434248 h 744758"/>
                <a:gd name="csX31" fmla="*/ 658368 w 728055"/>
                <a:gd name="csY31" fmla="*/ 457261 h 744758"/>
                <a:gd name="csX32" fmla="*/ 658368 w 728055"/>
                <a:gd name="csY32" fmla="*/ 457261 h 744758"/>
                <a:gd name="csX33" fmla="*/ 640029 w 728055"/>
                <a:gd name="csY33" fmla="*/ 472770 h 744758"/>
                <a:gd name="csX34" fmla="*/ 633860 w 728055"/>
                <a:gd name="csY34" fmla="*/ 497951 h 744758"/>
                <a:gd name="csX35" fmla="*/ 639362 w 728055"/>
                <a:gd name="csY35" fmla="*/ 515961 h 744758"/>
                <a:gd name="csX36" fmla="*/ 662536 w 728055"/>
                <a:gd name="csY36" fmla="*/ 542977 h 744758"/>
                <a:gd name="csX37" fmla="*/ 664870 w 728055"/>
                <a:gd name="csY37" fmla="*/ 556318 h 744758"/>
                <a:gd name="csX38" fmla="*/ 626191 w 728055"/>
                <a:gd name="csY38" fmla="*/ 593839 h 744758"/>
                <a:gd name="csX39" fmla="*/ 606185 w 728055"/>
                <a:gd name="csY39" fmla="*/ 601677 h 744758"/>
                <a:gd name="csX40" fmla="*/ 579510 w 728055"/>
                <a:gd name="csY40" fmla="*/ 598842 h 744758"/>
                <a:gd name="csX41" fmla="*/ 531662 w 728055"/>
                <a:gd name="csY41" fmla="*/ 613851 h 744758"/>
                <a:gd name="csX42" fmla="*/ 435967 w 728055"/>
                <a:gd name="csY42" fmla="*/ 603011 h 744758"/>
                <a:gd name="csX43" fmla="*/ 419461 w 728055"/>
                <a:gd name="csY43" fmla="*/ 609682 h 744758"/>
                <a:gd name="csX44" fmla="*/ 415460 w 728055"/>
                <a:gd name="csY44" fmla="*/ 627025 h 744758"/>
                <a:gd name="csX45" fmla="*/ 424296 w 728055"/>
                <a:gd name="csY45" fmla="*/ 710239 h 744758"/>
                <a:gd name="csX46" fmla="*/ 410959 w 728055"/>
                <a:gd name="csY46" fmla="*/ 740590 h 744758"/>
                <a:gd name="csX47" fmla="*/ 410959 w 728055"/>
                <a:gd name="csY47" fmla="*/ 740590 h 744758"/>
                <a:gd name="csX48" fmla="*/ 398955 w 728055"/>
                <a:gd name="csY48" fmla="*/ 744759 h 744758"/>
                <a:gd name="csX49" fmla="*/ 378282 w 728055"/>
                <a:gd name="csY49" fmla="*/ 742924 h 744758"/>
                <a:gd name="csX50" fmla="*/ 349107 w 728055"/>
                <a:gd name="csY50" fmla="*/ 712741 h 744758"/>
                <a:gd name="csX51" fmla="*/ 335102 w 728055"/>
                <a:gd name="csY51" fmla="*/ 715576 h 744758"/>
                <a:gd name="csX52" fmla="*/ 311095 w 728055"/>
                <a:gd name="csY52" fmla="*/ 733919 h 744758"/>
                <a:gd name="csX53" fmla="*/ 293256 w 728055"/>
                <a:gd name="csY53" fmla="*/ 738422 h 744758"/>
                <a:gd name="csX54" fmla="*/ 275417 w 728055"/>
                <a:gd name="csY54" fmla="*/ 736754 h 744758"/>
                <a:gd name="csX55" fmla="*/ 260746 w 728055"/>
                <a:gd name="csY55" fmla="*/ 719745 h 744758"/>
                <a:gd name="csX56" fmla="*/ 238073 w 728055"/>
                <a:gd name="csY56" fmla="*/ 724581 h 744758"/>
                <a:gd name="csX57" fmla="*/ 220734 w 728055"/>
                <a:gd name="csY57" fmla="*/ 736754 h 744758"/>
                <a:gd name="csX58" fmla="*/ 194559 w 728055"/>
                <a:gd name="csY58" fmla="*/ 738922 h 744758"/>
                <a:gd name="csX59" fmla="*/ 191225 w 728055"/>
                <a:gd name="csY59" fmla="*/ 743758 h 744758"/>
                <a:gd name="csX60" fmla="*/ 185390 w 728055"/>
                <a:gd name="csY60" fmla="*/ 739256 h 744758"/>
                <a:gd name="csX61" fmla="*/ 151213 w 728055"/>
                <a:gd name="csY61" fmla="*/ 735920 h 744758"/>
                <a:gd name="csX62" fmla="*/ 115702 w 728055"/>
                <a:gd name="csY62" fmla="*/ 712574 h 744758"/>
                <a:gd name="csX63" fmla="*/ 102531 w 728055"/>
                <a:gd name="csY63" fmla="*/ 681723 h 744758"/>
                <a:gd name="csX64" fmla="*/ 87694 w 728055"/>
                <a:gd name="csY64" fmla="*/ 663713 h 744758"/>
                <a:gd name="csX65" fmla="*/ 74189 w 728055"/>
                <a:gd name="csY65" fmla="*/ 668048 h 744758"/>
                <a:gd name="csX66" fmla="*/ 63019 w 728055"/>
                <a:gd name="csY66" fmla="*/ 689727 h 744758"/>
                <a:gd name="csX67" fmla="*/ 45681 w 728055"/>
                <a:gd name="csY67" fmla="*/ 684891 h 744758"/>
                <a:gd name="csX68" fmla="*/ 31510 w 728055"/>
                <a:gd name="csY68" fmla="*/ 669549 h 744758"/>
                <a:gd name="csX69" fmla="*/ 0 w 728055"/>
                <a:gd name="csY69" fmla="*/ 600677 h 744758"/>
                <a:gd name="csX70" fmla="*/ 0 w 728055"/>
                <a:gd name="csY70" fmla="*/ 600677 h 744758"/>
                <a:gd name="csX71" fmla="*/ 9170 w 728055"/>
                <a:gd name="csY71" fmla="*/ 575662 h 744758"/>
                <a:gd name="csX72" fmla="*/ 8169 w 728055"/>
                <a:gd name="csY72" fmla="*/ 555818 h 744758"/>
                <a:gd name="csX73" fmla="*/ 8169 w 728055"/>
                <a:gd name="csY73" fmla="*/ 555818 h 744758"/>
                <a:gd name="csX74" fmla="*/ 38178 w 728055"/>
                <a:gd name="csY74" fmla="*/ 550815 h 744758"/>
                <a:gd name="csX75" fmla="*/ 65353 w 728055"/>
                <a:gd name="csY75" fmla="*/ 529970 h 744758"/>
                <a:gd name="csX76" fmla="*/ 99197 w 728055"/>
                <a:gd name="csY76" fmla="*/ 523466 h 744758"/>
                <a:gd name="csX77" fmla="*/ 108200 w 728055"/>
                <a:gd name="csY77" fmla="*/ 517462 h 744758"/>
                <a:gd name="csX78" fmla="*/ 122037 w 728055"/>
                <a:gd name="csY78" fmla="*/ 497117 h 744758"/>
                <a:gd name="csX79" fmla="*/ 133207 w 728055"/>
                <a:gd name="csY79" fmla="*/ 450424 h 744758"/>
                <a:gd name="csX80" fmla="*/ 144544 w 728055"/>
                <a:gd name="csY80" fmla="*/ 428245 h 744758"/>
                <a:gd name="csX81" fmla="*/ 190391 w 728055"/>
                <a:gd name="csY81" fmla="*/ 414570 h 744758"/>
                <a:gd name="csX82" fmla="*/ 198061 w 728055"/>
                <a:gd name="csY82" fmla="*/ 405232 h 744758"/>
                <a:gd name="csX83" fmla="*/ 199561 w 728055"/>
                <a:gd name="csY83" fmla="*/ 372046 h 744758"/>
                <a:gd name="csX84" fmla="*/ 183389 w 728055"/>
                <a:gd name="csY84" fmla="*/ 328021 h 744758"/>
                <a:gd name="csX85" fmla="*/ 185390 w 728055"/>
                <a:gd name="csY85" fmla="*/ 316681 h 744758"/>
                <a:gd name="csX86" fmla="*/ 190391 w 728055"/>
                <a:gd name="csY86" fmla="*/ 311178 h 744758"/>
                <a:gd name="csX87" fmla="*/ 237239 w 728055"/>
                <a:gd name="csY87" fmla="*/ 295669 h 744758"/>
                <a:gd name="csX88" fmla="*/ 253244 w 728055"/>
                <a:gd name="csY88" fmla="*/ 274657 h 744758"/>
                <a:gd name="csX89" fmla="*/ 260580 w 728055"/>
                <a:gd name="csY89" fmla="*/ 252978 h 744758"/>
                <a:gd name="csX90" fmla="*/ 255912 w 728055"/>
                <a:gd name="csY90" fmla="*/ 227630 h 744758"/>
                <a:gd name="csX91" fmla="*/ 222735 w 728055"/>
                <a:gd name="csY91" fmla="*/ 176434 h 744758"/>
                <a:gd name="csX92" fmla="*/ 211398 w 728055"/>
                <a:gd name="csY92" fmla="*/ 146751 h 744758"/>
                <a:gd name="csX93" fmla="*/ 221401 w 728055"/>
                <a:gd name="csY93" fmla="*/ 124071 h 744758"/>
                <a:gd name="csX94" fmla="*/ 212565 w 728055"/>
                <a:gd name="csY94" fmla="*/ 97889 h 744758"/>
                <a:gd name="csX95" fmla="*/ 237406 w 728055"/>
                <a:gd name="csY95" fmla="*/ 57866 h 744758"/>
                <a:gd name="csX96" fmla="*/ 252744 w 728055"/>
                <a:gd name="csY96" fmla="*/ 45192 h 744758"/>
                <a:gd name="csX97" fmla="*/ 258746 w 728055"/>
                <a:gd name="csY97" fmla="*/ 17844 h 744758"/>
                <a:gd name="csX98" fmla="*/ 284420 w 728055"/>
                <a:gd name="csY98" fmla="*/ 0 h 744758"/>
                <a:gd name="csX99" fmla="*/ 284420 w 728055"/>
                <a:gd name="csY99" fmla="*/ 0 h 744758"/>
                <a:gd name="csX100" fmla="*/ 357442 w 728055"/>
                <a:gd name="csY100" fmla="*/ 25848 h 7447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</a:cxnLst>
              <a:rect l="l" t="t" r="r" b="b"/>
              <a:pathLst>
                <a:path w="728055" h="744758">
                  <a:moveTo>
                    <a:pt x="458473" y="43692"/>
                  </a:moveTo>
                  <a:lnTo>
                    <a:pt x="478313" y="45026"/>
                  </a:lnTo>
                  <a:lnTo>
                    <a:pt x="549501" y="82714"/>
                  </a:lnTo>
                  <a:lnTo>
                    <a:pt x="632526" y="92720"/>
                  </a:lnTo>
                  <a:lnTo>
                    <a:pt x="701714" y="95054"/>
                  </a:lnTo>
                  <a:lnTo>
                    <a:pt x="701714" y="95054"/>
                  </a:lnTo>
                  <a:lnTo>
                    <a:pt x="714885" y="102392"/>
                  </a:lnTo>
                  <a:lnTo>
                    <a:pt x="716552" y="117567"/>
                  </a:lnTo>
                  <a:lnTo>
                    <a:pt x="728055" y="118234"/>
                  </a:lnTo>
                  <a:lnTo>
                    <a:pt x="712051" y="132742"/>
                  </a:lnTo>
                  <a:lnTo>
                    <a:pt x="709217" y="143749"/>
                  </a:lnTo>
                  <a:lnTo>
                    <a:pt x="693879" y="150419"/>
                  </a:lnTo>
                  <a:lnTo>
                    <a:pt x="693879" y="165761"/>
                  </a:lnTo>
                  <a:lnTo>
                    <a:pt x="672872" y="177768"/>
                  </a:lnTo>
                  <a:lnTo>
                    <a:pt x="645364" y="204617"/>
                  </a:lnTo>
                  <a:lnTo>
                    <a:pt x="601517" y="212455"/>
                  </a:lnTo>
                  <a:lnTo>
                    <a:pt x="583178" y="232133"/>
                  </a:lnTo>
                  <a:lnTo>
                    <a:pt x="577343" y="247642"/>
                  </a:lnTo>
                  <a:lnTo>
                    <a:pt x="578010" y="258147"/>
                  </a:lnTo>
                  <a:lnTo>
                    <a:pt x="586012" y="264151"/>
                  </a:lnTo>
                  <a:lnTo>
                    <a:pt x="614021" y="258314"/>
                  </a:lnTo>
                  <a:lnTo>
                    <a:pt x="627858" y="261316"/>
                  </a:lnTo>
                  <a:lnTo>
                    <a:pt x="651866" y="297170"/>
                  </a:lnTo>
                  <a:lnTo>
                    <a:pt x="644864" y="312345"/>
                  </a:lnTo>
                  <a:lnTo>
                    <a:pt x="619522" y="326853"/>
                  </a:lnTo>
                  <a:lnTo>
                    <a:pt x="611687" y="359872"/>
                  </a:lnTo>
                  <a:lnTo>
                    <a:pt x="617355" y="378216"/>
                  </a:lnTo>
                  <a:lnTo>
                    <a:pt x="643696" y="393058"/>
                  </a:lnTo>
                  <a:lnTo>
                    <a:pt x="676040" y="403397"/>
                  </a:lnTo>
                  <a:lnTo>
                    <a:pt x="681541" y="410568"/>
                  </a:lnTo>
                  <a:lnTo>
                    <a:pt x="677707" y="434248"/>
                  </a:lnTo>
                  <a:lnTo>
                    <a:pt x="658368" y="457261"/>
                  </a:lnTo>
                  <a:lnTo>
                    <a:pt x="658368" y="457261"/>
                  </a:lnTo>
                  <a:lnTo>
                    <a:pt x="640029" y="472770"/>
                  </a:lnTo>
                  <a:lnTo>
                    <a:pt x="633860" y="497951"/>
                  </a:lnTo>
                  <a:lnTo>
                    <a:pt x="639362" y="515961"/>
                  </a:lnTo>
                  <a:lnTo>
                    <a:pt x="662536" y="542977"/>
                  </a:lnTo>
                  <a:lnTo>
                    <a:pt x="664870" y="556318"/>
                  </a:lnTo>
                  <a:lnTo>
                    <a:pt x="626191" y="593839"/>
                  </a:lnTo>
                  <a:lnTo>
                    <a:pt x="606185" y="601677"/>
                  </a:lnTo>
                  <a:lnTo>
                    <a:pt x="579510" y="598842"/>
                  </a:lnTo>
                  <a:lnTo>
                    <a:pt x="531662" y="613851"/>
                  </a:lnTo>
                  <a:lnTo>
                    <a:pt x="435967" y="603011"/>
                  </a:lnTo>
                  <a:lnTo>
                    <a:pt x="419461" y="609682"/>
                  </a:lnTo>
                  <a:lnTo>
                    <a:pt x="415460" y="627025"/>
                  </a:lnTo>
                  <a:lnTo>
                    <a:pt x="424296" y="710239"/>
                  </a:lnTo>
                  <a:lnTo>
                    <a:pt x="410959" y="740590"/>
                  </a:lnTo>
                  <a:lnTo>
                    <a:pt x="410959" y="740590"/>
                  </a:lnTo>
                  <a:lnTo>
                    <a:pt x="398955" y="744759"/>
                  </a:lnTo>
                  <a:lnTo>
                    <a:pt x="378282" y="742924"/>
                  </a:lnTo>
                  <a:lnTo>
                    <a:pt x="349107" y="712741"/>
                  </a:lnTo>
                  <a:lnTo>
                    <a:pt x="335102" y="715576"/>
                  </a:lnTo>
                  <a:lnTo>
                    <a:pt x="311095" y="733919"/>
                  </a:lnTo>
                  <a:lnTo>
                    <a:pt x="293256" y="738422"/>
                  </a:lnTo>
                  <a:lnTo>
                    <a:pt x="275417" y="736754"/>
                  </a:lnTo>
                  <a:lnTo>
                    <a:pt x="260746" y="719745"/>
                  </a:lnTo>
                  <a:lnTo>
                    <a:pt x="238073" y="724581"/>
                  </a:lnTo>
                  <a:lnTo>
                    <a:pt x="220734" y="736754"/>
                  </a:lnTo>
                  <a:lnTo>
                    <a:pt x="194559" y="738922"/>
                  </a:lnTo>
                  <a:lnTo>
                    <a:pt x="191225" y="743758"/>
                  </a:lnTo>
                  <a:lnTo>
                    <a:pt x="185390" y="739256"/>
                  </a:lnTo>
                  <a:lnTo>
                    <a:pt x="151213" y="735920"/>
                  </a:lnTo>
                  <a:lnTo>
                    <a:pt x="115702" y="712574"/>
                  </a:lnTo>
                  <a:lnTo>
                    <a:pt x="102531" y="681723"/>
                  </a:lnTo>
                  <a:lnTo>
                    <a:pt x="87694" y="663713"/>
                  </a:lnTo>
                  <a:lnTo>
                    <a:pt x="74189" y="668048"/>
                  </a:lnTo>
                  <a:lnTo>
                    <a:pt x="63019" y="689727"/>
                  </a:lnTo>
                  <a:lnTo>
                    <a:pt x="45681" y="684891"/>
                  </a:lnTo>
                  <a:lnTo>
                    <a:pt x="31510" y="669549"/>
                  </a:lnTo>
                  <a:lnTo>
                    <a:pt x="0" y="600677"/>
                  </a:lnTo>
                  <a:lnTo>
                    <a:pt x="0" y="600677"/>
                  </a:lnTo>
                  <a:lnTo>
                    <a:pt x="9170" y="575662"/>
                  </a:lnTo>
                  <a:lnTo>
                    <a:pt x="8169" y="555818"/>
                  </a:lnTo>
                  <a:lnTo>
                    <a:pt x="8169" y="555818"/>
                  </a:lnTo>
                  <a:lnTo>
                    <a:pt x="38178" y="550815"/>
                  </a:lnTo>
                  <a:lnTo>
                    <a:pt x="65353" y="529970"/>
                  </a:lnTo>
                  <a:lnTo>
                    <a:pt x="99197" y="523466"/>
                  </a:lnTo>
                  <a:lnTo>
                    <a:pt x="108200" y="517462"/>
                  </a:lnTo>
                  <a:lnTo>
                    <a:pt x="122037" y="497117"/>
                  </a:lnTo>
                  <a:lnTo>
                    <a:pt x="133207" y="450424"/>
                  </a:lnTo>
                  <a:lnTo>
                    <a:pt x="144544" y="428245"/>
                  </a:lnTo>
                  <a:lnTo>
                    <a:pt x="190391" y="414570"/>
                  </a:lnTo>
                  <a:lnTo>
                    <a:pt x="198061" y="405232"/>
                  </a:lnTo>
                  <a:lnTo>
                    <a:pt x="199561" y="372046"/>
                  </a:lnTo>
                  <a:lnTo>
                    <a:pt x="183389" y="328021"/>
                  </a:lnTo>
                  <a:lnTo>
                    <a:pt x="185390" y="316681"/>
                  </a:lnTo>
                  <a:lnTo>
                    <a:pt x="190391" y="311178"/>
                  </a:lnTo>
                  <a:lnTo>
                    <a:pt x="237239" y="295669"/>
                  </a:lnTo>
                  <a:lnTo>
                    <a:pt x="253244" y="274657"/>
                  </a:lnTo>
                  <a:lnTo>
                    <a:pt x="260580" y="252978"/>
                  </a:lnTo>
                  <a:lnTo>
                    <a:pt x="255912" y="227630"/>
                  </a:lnTo>
                  <a:lnTo>
                    <a:pt x="222735" y="176434"/>
                  </a:lnTo>
                  <a:lnTo>
                    <a:pt x="211398" y="146751"/>
                  </a:lnTo>
                  <a:lnTo>
                    <a:pt x="221401" y="124071"/>
                  </a:lnTo>
                  <a:lnTo>
                    <a:pt x="212565" y="97889"/>
                  </a:lnTo>
                  <a:lnTo>
                    <a:pt x="237406" y="57866"/>
                  </a:lnTo>
                  <a:lnTo>
                    <a:pt x="252744" y="45192"/>
                  </a:lnTo>
                  <a:lnTo>
                    <a:pt x="258746" y="17844"/>
                  </a:lnTo>
                  <a:lnTo>
                    <a:pt x="284420" y="0"/>
                  </a:lnTo>
                  <a:lnTo>
                    <a:pt x="284420" y="0"/>
                  </a:lnTo>
                  <a:lnTo>
                    <a:pt x="357442" y="258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0" name="Serbest Form 139">
              <a:extLst>
                <a:ext uri="{FF2B5EF4-FFF2-40B4-BE49-F238E27FC236}">
                  <a16:creationId xmlns:a16="http://schemas.microsoft.com/office/drawing/2014/main" id="{F64564DC-D2F9-374C-6A89-4024A170E6EB}"/>
                </a:ext>
              </a:extLst>
            </p:cNvPr>
            <p:cNvSpPr/>
            <p:nvPr/>
          </p:nvSpPr>
          <p:spPr>
            <a:xfrm>
              <a:off x="8939517" y="3049340"/>
              <a:ext cx="1530133" cy="839813"/>
            </a:xfrm>
            <a:custGeom>
              <a:avLst/>
              <a:gdLst>
                <a:gd name="csX0" fmla="*/ 703715 w 1530133"/>
                <a:gd name="csY0" fmla="*/ 2501 h 839813"/>
                <a:gd name="csX1" fmla="*/ 713384 w 1530133"/>
                <a:gd name="csY1" fmla="*/ 21179 h 839813"/>
                <a:gd name="csX2" fmla="*/ 744561 w 1530133"/>
                <a:gd name="csY2" fmla="*/ 32519 h 839813"/>
                <a:gd name="csX3" fmla="*/ 771235 w 1530133"/>
                <a:gd name="csY3" fmla="*/ 55865 h 839813"/>
                <a:gd name="csX4" fmla="*/ 802412 w 1530133"/>
                <a:gd name="csY4" fmla="*/ 103059 h 839813"/>
                <a:gd name="csX5" fmla="*/ 815082 w 1530133"/>
                <a:gd name="csY5" fmla="*/ 166595 h 839813"/>
                <a:gd name="csX6" fmla="*/ 806079 w 1530133"/>
                <a:gd name="csY6" fmla="*/ 224462 h 839813"/>
                <a:gd name="csX7" fmla="*/ 817083 w 1530133"/>
                <a:gd name="csY7" fmla="*/ 255479 h 839813"/>
                <a:gd name="csX8" fmla="*/ 883603 w 1530133"/>
                <a:gd name="csY8" fmla="*/ 335525 h 839813"/>
                <a:gd name="csX9" fmla="*/ 888604 w 1530133"/>
                <a:gd name="csY9" fmla="*/ 348866 h 839813"/>
                <a:gd name="csX10" fmla="*/ 913112 w 1530133"/>
                <a:gd name="csY10" fmla="*/ 366876 h 839813"/>
                <a:gd name="csX11" fmla="*/ 958459 w 1530133"/>
                <a:gd name="csY11" fmla="*/ 388222 h 839813"/>
                <a:gd name="csX12" fmla="*/ 956458 w 1530133"/>
                <a:gd name="csY12" fmla="*/ 405398 h 839813"/>
                <a:gd name="csX13" fmla="*/ 962794 w 1530133"/>
                <a:gd name="csY13" fmla="*/ 416238 h 839813"/>
                <a:gd name="csX14" fmla="*/ 985801 w 1530133"/>
                <a:gd name="csY14" fmla="*/ 431580 h 839813"/>
                <a:gd name="csX15" fmla="*/ 994303 w 1530133"/>
                <a:gd name="csY15" fmla="*/ 444421 h 839813"/>
                <a:gd name="csX16" fmla="*/ 1038984 w 1530133"/>
                <a:gd name="csY16" fmla="*/ 451925 h 839813"/>
                <a:gd name="csX17" fmla="*/ 1059824 w 1530133"/>
                <a:gd name="csY17" fmla="*/ 447256 h 839813"/>
                <a:gd name="csX18" fmla="*/ 1100336 w 1530133"/>
                <a:gd name="csY18" fmla="*/ 423909 h 839813"/>
                <a:gd name="csX19" fmla="*/ 1112173 w 1530133"/>
                <a:gd name="csY19" fmla="*/ 414237 h 839813"/>
                <a:gd name="csX20" fmla="*/ 1124176 w 1530133"/>
                <a:gd name="csY20" fmla="*/ 388055 h 839813"/>
                <a:gd name="csX21" fmla="*/ 1141848 w 1530133"/>
                <a:gd name="csY21" fmla="*/ 365709 h 839813"/>
                <a:gd name="csX22" fmla="*/ 1147517 w 1530133"/>
                <a:gd name="csY22" fmla="*/ 343029 h 839813"/>
                <a:gd name="csX23" fmla="*/ 1174859 w 1530133"/>
                <a:gd name="csY23" fmla="*/ 320016 h 839813"/>
                <a:gd name="csX24" fmla="*/ 1186695 w 1530133"/>
                <a:gd name="csY24" fmla="*/ 326853 h 839813"/>
                <a:gd name="csX25" fmla="*/ 1184362 w 1530133"/>
                <a:gd name="csY25" fmla="*/ 333024 h 839813"/>
                <a:gd name="csX26" fmla="*/ 1191197 w 1530133"/>
                <a:gd name="csY26" fmla="*/ 338860 h 839813"/>
                <a:gd name="csX27" fmla="*/ 1232876 w 1530133"/>
                <a:gd name="csY27" fmla="*/ 341362 h 839813"/>
                <a:gd name="csX28" fmla="*/ 1322237 w 1530133"/>
                <a:gd name="csY28" fmla="*/ 363541 h 839813"/>
                <a:gd name="csX29" fmla="*/ 1409263 w 1530133"/>
                <a:gd name="csY29" fmla="*/ 414737 h 839813"/>
                <a:gd name="csX30" fmla="*/ 1430603 w 1530133"/>
                <a:gd name="csY30" fmla="*/ 439418 h 839813"/>
                <a:gd name="csX31" fmla="*/ 1429936 w 1530133"/>
                <a:gd name="csY31" fmla="*/ 488446 h 839813"/>
                <a:gd name="csX32" fmla="*/ 1437272 w 1530133"/>
                <a:gd name="csY32" fmla="*/ 504455 h 839813"/>
                <a:gd name="csX33" fmla="*/ 1466781 w 1530133"/>
                <a:gd name="csY33" fmla="*/ 523633 h 839813"/>
                <a:gd name="csX34" fmla="*/ 1530134 w 1530133"/>
                <a:gd name="csY34" fmla="*/ 543310 h 839813"/>
                <a:gd name="csX35" fmla="*/ 1530134 w 1530133"/>
                <a:gd name="csY35" fmla="*/ 543310 h 839813"/>
                <a:gd name="csX36" fmla="*/ 1521965 w 1530133"/>
                <a:gd name="csY36" fmla="*/ 552316 h 839813"/>
                <a:gd name="csX37" fmla="*/ 1525632 w 1530133"/>
                <a:gd name="csY37" fmla="*/ 564989 h 839813"/>
                <a:gd name="csX38" fmla="*/ 1503625 w 1530133"/>
                <a:gd name="csY38" fmla="*/ 578997 h 839813"/>
                <a:gd name="csX39" fmla="*/ 1502458 w 1530133"/>
                <a:gd name="csY39" fmla="*/ 586502 h 839813"/>
                <a:gd name="csX40" fmla="*/ 1450276 w 1530133"/>
                <a:gd name="csY40" fmla="*/ 584334 h 839813"/>
                <a:gd name="csX41" fmla="*/ 1441440 w 1530133"/>
                <a:gd name="csY41" fmla="*/ 592172 h 839813"/>
                <a:gd name="csX42" fmla="*/ 1437105 w 1530133"/>
                <a:gd name="csY42" fmla="*/ 607013 h 839813"/>
                <a:gd name="csX43" fmla="*/ 1421434 w 1530133"/>
                <a:gd name="csY43" fmla="*/ 611850 h 839813"/>
                <a:gd name="csX44" fmla="*/ 1422434 w 1530133"/>
                <a:gd name="csY44" fmla="*/ 634863 h 839813"/>
                <a:gd name="csX45" fmla="*/ 1431270 w 1530133"/>
                <a:gd name="csY45" fmla="*/ 652039 h 839813"/>
                <a:gd name="csX46" fmla="*/ 1410097 w 1530133"/>
                <a:gd name="csY46" fmla="*/ 671217 h 839813"/>
                <a:gd name="csX47" fmla="*/ 1400927 w 1530133"/>
                <a:gd name="csY47" fmla="*/ 688227 h 839813"/>
                <a:gd name="csX48" fmla="*/ 1379754 w 1530133"/>
                <a:gd name="csY48" fmla="*/ 704402 h 839813"/>
                <a:gd name="csX49" fmla="*/ 1314068 w 1530133"/>
                <a:gd name="csY49" fmla="*/ 707571 h 839813"/>
                <a:gd name="csX50" fmla="*/ 1294562 w 1530133"/>
                <a:gd name="csY50" fmla="*/ 739589 h 839813"/>
                <a:gd name="csX51" fmla="*/ 1267887 w 1530133"/>
                <a:gd name="csY51" fmla="*/ 747260 h 839813"/>
                <a:gd name="csX52" fmla="*/ 1212870 w 1530133"/>
                <a:gd name="csY52" fmla="*/ 784281 h 839813"/>
                <a:gd name="csX53" fmla="*/ 1208535 w 1530133"/>
                <a:gd name="csY53" fmla="*/ 807795 h 839813"/>
                <a:gd name="csX54" fmla="*/ 1208535 w 1530133"/>
                <a:gd name="csY54" fmla="*/ 807795 h 839813"/>
                <a:gd name="csX55" fmla="*/ 1198366 w 1530133"/>
                <a:gd name="csY55" fmla="*/ 794120 h 839813"/>
                <a:gd name="csX56" fmla="*/ 1176192 w 1530133"/>
                <a:gd name="csY56" fmla="*/ 782781 h 839813"/>
                <a:gd name="csX57" fmla="*/ 1134013 w 1530133"/>
                <a:gd name="csY57" fmla="*/ 784281 h 839813"/>
                <a:gd name="csX58" fmla="*/ 1095668 w 1530133"/>
                <a:gd name="csY58" fmla="*/ 793787 h 839813"/>
                <a:gd name="csX59" fmla="*/ 1076829 w 1530133"/>
                <a:gd name="csY59" fmla="*/ 807628 h 839813"/>
                <a:gd name="csX60" fmla="*/ 1061657 w 1530133"/>
                <a:gd name="csY60" fmla="*/ 800124 h 839813"/>
                <a:gd name="csX61" fmla="*/ 1050487 w 1530133"/>
                <a:gd name="csY61" fmla="*/ 802625 h 839813"/>
                <a:gd name="csX62" fmla="*/ 1038150 w 1530133"/>
                <a:gd name="csY62" fmla="*/ 809296 h 839813"/>
                <a:gd name="csX63" fmla="*/ 1023479 w 1530133"/>
                <a:gd name="csY63" fmla="*/ 827973 h 839813"/>
                <a:gd name="csX64" fmla="*/ 1004973 w 1530133"/>
                <a:gd name="csY64" fmla="*/ 830141 h 839813"/>
                <a:gd name="csX65" fmla="*/ 1004973 w 1530133"/>
                <a:gd name="csY65" fmla="*/ 830141 h 839813"/>
                <a:gd name="csX66" fmla="*/ 989635 w 1530133"/>
                <a:gd name="csY66" fmla="*/ 821636 h 839813"/>
                <a:gd name="csX67" fmla="*/ 956458 w 1530133"/>
                <a:gd name="csY67" fmla="*/ 815966 h 839813"/>
                <a:gd name="csX68" fmla="*/ 926283 w 1530133"/>
                <a:gd name="csY68" fmla="*/ 798456 h 839813"/>
                <a:gd name="csX69" fmla="*/ 929950 w 1530133"/>
                <a:gd name="csY69" fmla="*/ 788951 h 839813"/>
                <a:gd name="csX70" fmla="*/ 953791 w 1530133"/>
                <a:gd name="csY70" fmla="*/ 766605 h 839813"/>
                <a:gd name="csX71" fmla="*/ 955791 w 1530133"/>
                <a:gd name="csY71" fmla="*/ 755932 h 839813"/>
                <a:gd name="csX72" fmla="*/ 948956 w 1530133"/>
                <a:gd name="csY72" fmla="*/ 748428 h 839813"/>
                <a:gd name="csX73" fmla="*/ 907610 w 1530133"/>
                <a:gd name="csY73" fmla="*/ 726582 h 839813"/>
                <a:gd name="csX74" fmla="*/ 856928 w 1530133"/>
                <a:gd name="csY74" fmla="*/ 714408 h 839813"/>
                <a:gd name="csX75" fmla="*/ 846258 w 1530133"/>
                <a:gd name="csY75" fmla="*/ 720412 h 839813"/>
                <a:gd name="csX76" fmla="*/ 845925 w 1530133"/>
                <a:gd name="csY76" fmla="*/ 738755 h 839813"/>
                <a:gd name="csX77" fmla="*/ 840756 w 1530133"/>
                <a:gd name="csY77" fmla="*/ 749428 h 839813"/>
                <a:gd name="csX78" fmla="*/ 819750 w 1530133"/>
                <a:gd name="csY78" fmla="*/ 756932 h 839813"/>
                <a:gd name="csX79" fmla="*/ 805245 w 1530133"/>
                <a:gd name="csY79" fmla="*/ 821136 h 839813"/>
                <a:gd name="csX80" fmla="*/ 792242 w 1530133"/>
                <a:gd name="csY80" fmla="*/ 839813 h 839813"/>
                <a:gd name="csX81" fmla="*/ 752896 w 1530133"/>
                <a:gd name="csY81" fmla="*/ 819968 h 839813"/>
                <a:gd name="csX82" fmla="*/ 676873 w 1530133"/>
                <a:gd name="csY82" fmla="*/ 792620 h 839813"/>
                <a:gd name="csX83" fmla="*/ 619522 w 1530133"/>
                <a:gd name="csY83" fmla="*/ 812798 h 839813"/>
                <a:gd name="csX84" fmla="*/ 592181 w 1530133"/>
                <a:gd name="csY84" fmla="*/ 812965 h 839813"/>
                <a:gd name="csX85" fmla="*/ 581344 w 1530133"/>
                <a:gd name="csY85" fmla="*/ 807128 h 839813"/>
                <a:gd name="csX86" fmla="*/ 567340 w 1530133"/>
                <a:gd name="csY86" fmla="*/ 788784 h 839813"/>
                <a:gd name="csX87" fmla="*/ 526327 w 1530133"/>
                <a:gd name="csY87" fmla="*/ 793787 h 839813"/>
                <a:gd name="csX88" fmla="*/ 495651 w 1530133"/>
                <a:gd name="csY88" fmla="*/ 785949 h 839813"/>
                <a:gd name="csX89" fmla="*/ 482314 w 1530133"/>
                <a:gd name="csY89" fmla="*/ 768439 h 839813"/>
                <a:gd name="csX90" fmla="*/ 490316 w 1530133"/>
                <a:gd name="csY90" fmla="*/ 749762 h 839813"/>
                <a:gd name="csX91" fmla="*/ 487982 w 1530133"/>
                <a:gd name="csY91" fmla="*/ 740256 h 839813"/>
                <a:gd name="csX92" fmla="*/ 466142 w 1530133"/>
                <a:gd name="csY92" fmla="*/ 723247 h 839813"/>
                <a:gd name="csX93" fmla="*/ 443802 w 1530133"/>
                <a:gd name="csY93" fmla="*/ 720078 h 839813"/>
                <a:gd name="csX94" fmla="*/ 437133 w 1530133"/>
                <a:gd name="csY94" fmla="*/ 714742 h 839813"/>
                <a:gd name="csX95" fmla="*/ 422129 w 1530133"/>
                <a:gd name="csY95" fmla="*/ 693229 h 839813"/>
                <a:gd name="csX96" fmla="*/ 410792 w 1530133"/>
                <a:gd name="csY96" fmla="*/ 651205 h 839813"/>
                <a:gd name="csX97" fmla="*/ 400622 w 1530133"/>
                <a:gd name="csY97" fmla="*/ 652706 h 839813"/>
                <a:gd name="csX98" fmla="*/ 387952 w 1530133"/>
                <a:gd name="csY98" fmla="*/ 668215 h 839813"/>
                <a:gd name="csX99" fmla="*/ 385118 w 1530133"/>
                <a:gd name="csY99" fmla="*/ 653040 h 839813"/>
                <a:gd name="csX100" fmla="*/ 378449 w 1530133"/>
                <a:gd name="csY100" fmla="*/ 647537 h 839813"/>
                <a:gd name="csX101" fmla="*/ 354442 w 1530133"/>
                <a:gd name="csY101" fmla="*/ 665047 h 839813"/>
                <a:gd name="csX102" fmla="*/ 346772 w 1530133"/>
                <a:gd name="csY102" fmla="*/ 653373 h 839813"/>
                <a:gd name="csX103" fmla="*/ 328934 w 1530133"/>
                <a:gd name="csY103" fmla="*/ 655208 h 839813"/>
                <a:gd name="csX104" fmla="*/ 308594 w 1530133"/>
                <a:gd name="csY104" fmla="*/ 640866 h 839813"/>
                <a:gd name="csX105" fmla="*/ 218233 w 1530133"/>
                <a:gd name="csY105" fmla="*/ 656041 h 839813"/>
                <a:gd name="csX106" fmla="*/ 207730 w 1530133"/>
                <a:gd name="csY106" fmla="*/ 651706 h 839813"/>
                <a:gd name="csX107" fmla="*/ 202228 w 1530133"/>
                <a:gd name="csY107" fmla="*/ 629360 h 839813"/>
                <a:gd name="csX108" fmla="*/ 190892 w 1530133"/>
                <a:gd name="csY108" fmla="*/ 621355 h 839813"/>
                <a:gd name="csX109" fmla="*/ 129873 w 1530133"/>
                <a:gd name="csY109" fmla="*/ 607847 h 839813"/>
                <a:gd name="csX110" fmla="*/ 105866 w 1530133"/>
                <a:gd name="csY110" fmla="*/ 611016 h 839813"/>
                <a:gd name="csX111" fmla="*/ 105866 w 1530133"/>
                <a:gd name="csY111" fmla="*/ 611016 h 839813"/>
                <a:gd name="csX112" fmla="*/ 93528 w 1530133"/>
                <a:gd name="csY112" fmla="*/ 612850 h 839813"/>
                <a:gd name="csX113" fmla="*/ 42513 w 1530133"/>
                <a:gd name="csY113" fmla="*/ 603678 h 839813"/>
                <a:gd name="csX114" fmla="*/ 23840 w 1530133"/>
                <a:gd name="csY114" fmla="*/ 595507 h 839813"/>
                <a:gd name="csX115" fmla="*/ 11003 w 1530133"/>
                <a:gd name="csY115" fmla="*/ 581332 h 839813"/>
                <a:gd name="csX116" fmla="*/ 13337 w 1530133"/>
                <a:gd name="csY116" fmla="*/ 561988 h 839813"/>
                <a:gd name="csX117" fmla="*/ 45847 w 1530133"/>
                <a:gd name="csY117" fmla="*/ 519463 h 839813"/>
                <a:gd name="csX118" fmla="*/ 37511 w 1530133"/>
                <a:gd name="csY118" fmla="*/ 504788 h 839813"/>
                <a:gd name="csX119" fmla="*/ 36678 w 1530133"/>
                <a:gd name="csY119" fmla="*/ 489280 h 839813"/>
                <a:gd name="csX120" fmla="*/ 14838 w 1530133"/>
                <a:gd name="csY120" fmla="*/ 467934 h 839813"/>
                <a:gd name="csX121" fmla="*/ 12504 w 1530133"/>
                <a:gd name="csY121" fmla="*/ 444587 h 839813"/>
                <a:gd name="csX122" fmla="*/ 0 w 1530133"/>
                <a:gd name="csY122" fmla="*/ 421241 h 839813"/>
                <a:gd name="csX123" fmla="*/ 2334 w 1530133"/>
                <a:gd name="csY123" fmla="*/ 380384 h 839813"/>
                <a:gd name="csX124" fmla="*/ 2334 w 1530133"/>
                <a:gd name="csY124" fmla="*/ 380384 h 839813"/>
                <a:gd name="csX125" fmla="*/ 11337 w 1530133"/>
                <a:gd name="csY125" fmla="*/ 381051 h 839813"/>
                <a:gd name="csX126" fmla="*/ 38012 w 1530133"/>
                <a:gd name="csY126" fmla="*/ 363541 h 839813"/>
                <a:gd name="csX127" fmla="*/ 46848 w 1530133"/>
                <a:gd name="csY127" fmla="*/ 362540 h 839813"/>
                <a:gd name="csX128" fmla="*/ 47014 w 1530133"/>
                <a:gd name="csY128" fmla="*/ 353702 h 839813"/>
                <a:gd name="csX129" fmla="*/ 55517 w 1530133"/>
                <a:gd name="csY129" fmla="*/ 347865 h 839813"/>
                <a:gd name="csX130" fmla="*/ 70188 w 1530133"/>
                <a:gd name="csY130" fmla="*/ 346198 h 839813"/>
                <a:gd name="csX131" fmla="*/ 90361 w 1530133"/>
                <a:gd name="csY131" fmla="*/ 330189 h 839813"/>
                <a:gd name="csX132" fmla="*/ 118203 w 1530133"/>
                <a:gd name="csY132" fmla="*/ 316848 h 839813"/>
                <a:gd name="csX133" fmla="*/ 133374 w 1530133"/>
                <a:gd name="csY133" fmla="*/ 375048 h 839813"/>
                <a:gd name="csX134" fmla="*/ 144878 w 1530133"/>
                <a:gd name="csY134" fmla="*/ 386221 h 839813"/>
                <a:gd name="csX135" fmla="*/ 158215 w 1530133"/>
                <a:gd name="csY135" fmla="*/ 388055 h 839813"/>
                <a:gd name="csX136" fmla="*/ 168551 w 1530133"/>
                <a:gd name="csY136" fmla="*/ 398895 h 839813"/>
                <a:gd name="csX137" fmla="*/ 164550 w 1530133"/>
                <a:gd name="csY137" fmla="*/ 419406 h 839813"/>
                <a:gd name="csX138" fmla="*/ 171052 w 1530133"/>
                <a:gd name="csY138" fmla="*/ 433081 h 839813"/>
                <a:gd name="csX139" fmla="*/ 236572 w 1530133"/>
                <a:gd name="csY139" fmla="*/ 455594 h 839813"/>
                <a:gd name="csX140" fmla="*/ 238239 w 1530133"/>
                <a:gd name="csY140" fmla="*/ 461430 h 839813"/>
                <a:gd name="csX141" fmla="*/ 251077 w 1530133"/>
                <a:gd name="csY141" fmla="*/ 465099 h 839813"/>
                <a:gd name="csX142" fmla="*/ 262413 w 1530133"/>
                <a:gd name="csY142" fmla="*/ 457428 h 839813"/>
                <a:gd name="csX143" fmla="*/ 284587 w 1530133"/>
                <a:gd name="csY143" fmla="*/ 454260 h 839813"/>
                <a:gd name="csX144" fmla="*/ 304927 w 1530133"/>
                <a:gd name="csY144" fmla="*/ 423075 h 839813"/>
                <a:gd name="csX145" fmla="*/ 303926 w 1530133"/>
                <a:gd name="csY145" fmla="*/ 383886 h 839813"/>
                <a:gd name="csX146" fmla="*/ 292089 w 1530133"/>
                <a:gd name="csY146" fmla="*/ 369378 h 839813"/>
                <a:gd name="csX147" fmla="*/ 295590 w 1530133"/>
                <a:gd name="csY147" fmla="*/ 360706 h 839813"/>
                <a:gd name="csX148" fmla="*/ 324932 w 1530133"/>
                <a:gd name="csY148" fmla="*/ 354369 h 839813"/>
                <a:gd name="csX149" fmla="*/ 363944 w 1530133"/>
                <a:gd name="csY149" fmla="*/ 377549 h 839813"/>
                <a:gd name="csX150" fmla="*/ 380283 w 1530133"/>
                <a:gd name="csY150" fmla="*/ 377216 h 839813"/>
                <a:gd name="csX151" fmla="*/ 380116 w 1530133"/>
                <a:gd name="csY151" fmla="*/ 317348 h 839813"/>
                <a:gd name="csX152" fmla="*/ 367612 w 1530133"/>
                <a:gd name="csY152" fmla="*/ 262984 h 839813"/>
                <a:gd name="csX153" fmla="*/ 354108 w 1530133"/>
                <a:gd name="csY153" fmla="*/ 249976 h 839813"/>
                <a:gd name="csX154" fmla="*/ 295590 w 1530133"/>
                <a:gd name="csY154" fmla="*/ 227630 h 839813"/>
                <a:gd name="csX155" fmla="*/ 288421 w 1530133"/>
                <a:gd name="csY155" fmla="*/ 192110 h 839813"/>
                <a:gd name="csX156" fmla="*/ 273417 w 1530133"/>
                <a:gd name="csY156" fmla="*/ 156423 h 839813"/>
                <a:gd name="csX157" fmla="*/ 279085 w 1530133"/>
                <a:gd name="csY157" fmla="*/ 130408 h 839813"/>
                <a:gd name="csX158" fmla="*/ 298758 w 1530133"/>
                <a:gd name="csY158" fmla="*/ 108228 h 839813"/>
                <a:gd name="csX159" fmla="*/ 305427 w 1530133"/>
                <a:gd name="csY159" fmla="*/ 90385 h 839813"/>
                <a:gd name="csX160" fmla="*/ 335102 w 1530133"/>
                <a:gd name="csY160" fmla="*/ 64870 h 839813"/>
                <a:gd name="csX161" fmla="*/ 335102 w 1530133"/>
                <a:gd name="csY161" fmla="*/ 64870 h 839813"/>
                <a:gd name="csX162" fmla="*/ 356275 w 1530133"/>
                <a:gd name="csY162" fmla="*/ 82047 h 839813"/>
                <a:gd name="csX163" fmla="*/ 392953 w 1530133"/>
                <a:gd name="csY163" fmla="*/ 94888 h 839813"/>
                <a:gd name="csX164" fmla="*/ 465976 w 1530133"/>
                <a:gd name="csY164" fmla="*/ 92720 h 839813"/>
                <a:gd name="csX165" fmla="*/ 547333 w 1530133"/>
                <a:gd name="csY165" fmla="*/ 68206 h 839813"/>
                <a:gd name="csX166" fmla="*/ 657701 w 1530133"/>
                <a:gd name="csY166" fmla="*/ 22513 h 839813"/>
                <a:gd name="csX167" fmla="*/ 695546 w 1530133"/>
                <a:gd name="csY167" fmla="*/ 0 h 839813"/>
                <a:gd name="csX168" fmla="*/ 703715 w 1530133"/>
                <a:gd name="csY168" fmla="*/ 2501 h 8398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530133" h="839813">
                  <a:moveTo>
                    <a:pt x="703715" y="2501"/>
                  </a:moveTo>
                  <a:lnTo>
                    <a:pt x="713384" y="21179"/>
                  </a:lnTo>
                  <a:lnTo>
                    <a:pt x="744561" y="32519"/>
                  </a:lnTo>
                  <a:lnTo>
                    <a:pt x="771235" y="55865"/>
                  </a:lnTo>
                  <a:lnTo>
                    <a:pt x="802412" y="103059"/>
                  </a:lnTo>
                  <a:lnTo>
                    <a:pt x="815082" y="166595"/>
                  </a:lnTo>
                  <a:lnTo>
                    <a:pt x="806079" y="224462"/>
                  </a:lnTo>
                  <a:lnTo>
                    <a:pt x="817083" y="255479"/>
                  </a:lnTo>
                  <a:lnTo>
                    <a:pt x="883603" y="335525"/>
                  </a:lnTo>
                  <a:lnTo>
                    <a:pt x="888604" y="348866"/>
                  </a:lnTo>
                  <a:lnTo>
                    <a:pt x="913112" y="366876"/>
                  </a:lnTo>
                  <a:lnTo>
                    <a:pt x="958459" y="388222"/>
                  </a:lnTo>
                  <a:lnTo>
                    <a:pt x="956458" y="405398"/>
                  </a:lnTo>
                  <a:lnTo>
                    <a:pt x="962794" y="416238"/>
                  </a:lnTo>
                  <a:lnTo>
                    <a:pt x="985801" y="431580"/>
                  </a:lnTo>
                  <a:lnTo>
                    <a:pt x="994303" y="444421"/>
                  </a:lnTo>
                  <a:lnTo>
                    <a:pt x="1038984" y="451925"/>
                  </a:lnTo>
                  <a:lnTo>
                    <a:pt x="1059824" y="447256"/>
                  </a:lnTo>
                  <a:lnTo>
                    <a:pt x="1100336" y="423909"/>
                  </a:lnTo>
                  <a:lnTo>
                    <a:pt x="1112173" y="414237"/>
                  </a:lnTo>
                  <a:lnTo>
                    <a:pt x="1124176" y="388055"/>
                  </a:lnTo>
                  <a:lnTo>
                    <a:pt x="1141848" y="365709"/>
                  </a:lnTo>
                  <a:lnTo>
                    <a:pt x="1147517" y="343029"/>
                  </a:lnTo>
                  <a:lnTo>
                    <a:pt x="1174859" y="320016"/>
                  </a:lnTo>
                  <a:lnTo>
                    <a:pt x="1186695" y="326853"/>
                  </a:lnTo>
                  <a:lnTo>
                    <a:pt x="1184362" y="333024"/>
                  </a:lnTo>
                  <a:lnTo>
                    <a:pt x="1191197" y="338860"/>
                  </a:lnTo>
                  <a:lnTo>
                    <a:pt x="1232876" y="341362"/>
                  </a:lnTo>
                  <a:lnTo>
                    <a:pt x="1322237" y="363541"/>
                  </a:lnTo>
                  <a:lnTo>
                    <a:pt x="1409263" y="414737"/>
                  </a:lnTo>
                  <a:lnTo>
                    <a:pt x="1430603" y="439418"/>
                  </a:lnTo>
                  <a:lnTo>
                    <a:pt x="1429936" y="488446"/>
                  </a:lnTo>
                  <a:lnTo>
                    <a:pt x="1437272" y="504455"/>
                  </a:lnTo>
                  <a:lnTo>
                    <a:pt x="1466781" y="523633"/>
                  </a:lnTo>
                  <a:lnTo>
                    <a:pt x="1530134" y="543310"/>
                  </a:lnTo>
                  <a:lnTo>
                    <a:pt x="1530134" y="543310"/>
                  </a:lnTo>
                  <a:lnTo>
                    <a:pt x="1521965" y="552316"/>
                  </a:lnTo>
                  <a:lnTo>
                    <a:pt x="1525632" y="564989"/>
                  </a:lnTo>
                  <a:lnTo>
                    <a:pt x="1503625" y="578997"/>
                  </a:lnTo>
                  <a:lnTo>
                    <a:pt x="1502458" y="586502"/>
                  </a:lnTo>
                  <a:lnTo>
                    <a:pt x="1450276" y="584334"/>
                  </a:lnTo>
                  <a:lnTo>
                    <a:pt x="1441440" y="592172"/>
                  </a:lnTo>
                  <a:lnTo>
                    <a:pt x="1437105" y="607013"/>
                  </a:lnTo>
                  <a:lnTo>
                    <a:pt x="1421434" y="611850"/>
                  </a:lnTo>
                  <a:lnTo>
                    <a:pt x="1422434" y="634863"/>
                  </a:lnTo>
                  <a:lnTo>
                    <a:pt x="1431270" y="652039"/>
                  </a:lnTo>
                  <a:lnTo>
                    <a:pt x="1410097" y="671217"/>
                  </a:lnTo>
                  <a:lnTo>
                    <a:pt x="1400927" y="688227"/>
                  </a:lnTo>
                  <a:lnTo>
                    <a:pt x="1379754" y="704402"/>
                  </a:lnTo>
                  <a:lnTo>
                    <a:pt x="1314068" y="707571"/>
                  </a:lnTo>
                  <a:lnTo>
                    <a:pt x="1294562" y="739589"/>
                  </a:lnTo>
                  <a:lnTo>
                    <a:pt x="1267887" y="747260"/>
                  </a:lnTo>
                  <a:lnTo>
                    <a:pt x="1212870" y="784281"/>
                  </a:lnTo>
                  <a:lnTo>
                    <a:pt x="1208535" y="807795"/>
                  </a:lnTo>
                  <a:lnTo>
                    <a:pt x="1208535" y="807795"/>
                  </a:lnTo>
                  <a:lnTo>
                    <a:pt x="1198366" y="794120"/>
                  </a:lnTo>
                  <a:lnTo>
                    <a:pt x="1176192" y="782781"/>
                  </a:lnTo>
                  <a:lnTo>
                    <a:pt x="1134013" y="784281"/>
                  </a:lnTo>
                  <a:lnTo>
                    <a:pt x="1095668" y="793787"/>
                  </a:lnTo>
                  <a:lnTo>
                    <a:pt x="1076829" y="807628"/>
                  </a:lnTo>
                  <a:lnTo>
                    <a:pt x="1061657" y="800124"/>
                  </a:lnTo>
                  <a:lnTo>
                    <a:pt x="1050487" y="802625"/>
                  </a:lnTo>
                  <a:lnTo>
                    <a:pt x="1038150" y="809296"/>
                  </a:lnTo>
                  <a:lnTo>
                    <a:pt x="1023479" y="827973"/>
                  </a:lnTo>
                  <a:lnTo>
                    <a:pt x="1004973" y="830141"/>
                  </a:lnTo>
                  <a:lnTo>
                    <a:pt x="1004973" y="830141"/>
                  </a:lnTo>
                  <a:lnTo>
                    <a:pt x="989635" y="821636"/>
                  </a:lnTo>
                  <a:lnTo>
                    <a:pt x="956458" y="815966"/>
                  </a:lnTo>
                  <a:lnTo>
                    <a:pt x="926283" y="798456"/>
                  </a:lnTo>
                  <a:lnTo>
                    <a:pt x="929950" y="788951"/>
                  </a:lnTo>
                  <a:lnTo>
                    <a:pt x="953791" y="766605"/>
                  </a:lnTo>
                  <a:lnTo>
                    <a:pt x="955791" y="755932"/>
                  </a:lnTo>
                  <a:lnTo>
                    <a:pt x="948956" y="748428"/>
                  </a:lnTo>
                  <a:lnTo>
                    <a:pt x="907610" y="726582"/>
                  </a:lnTo>
                  <a:lnTo>
                    <a:pt x="856928" y="714408"/>
                  </a:lnTo>
                  <a:lnTo>
                    <a:pt x="846258" y="720412"/>
                  </a:lnTo>
                  <a:lnTo>
                    <a:pt x="845925" y="738755"/>
                  </a:lnTo>
                  <a:lnTo>
                    <a:pt x="840756" y="749428"/>
                  </a:lnTo>
                  <a:lnTo>
                    <a:pt x="819750" y="756932"/>
                  </a:lnTo>
                  <a:lnTo>
                    <a:pt x="805245" y="821136"/>
                  </a:lnTo>
                  <a:lnTo>
                    <a:pt x="792242" y="839813"/>
                  </a:lnTo>
                  <a:lnTo>
                    <a:pt x="752896" y="819968"/>
                  </a:lnTo>
                  <a:lnTo>
                    <a:pt x="676873" y="792620"/>
                  </a:lnTo>
                  <a:lnTo>
                    <a:pt x="619522" y="812798"/>
                  </a:lnTo>
                  <a:lnTo>
                    <a:pt x="592181" y="812965"/>
                  </a:lnTo>
                  <a:lnTo>
                    <a:pt x="581344" y="807128"/>
                  </a:lnTo>
                  <a:lnTo>
                    <a:pt x="567340" y="788784"/>
                  </a:lnTo>
                  <a:lnTo>
                    <a:pt x="526327" y="793787"/>
                  </a:lnTo>
                  <a:lnTo>
                    <a:pt x="495651" y="785949"/>
                  </a:lnTo>
                  <a:lnTo>
                    <a:pt x="482314" y="768439"/>
                  </a:lnTo>
                  <a:lnTo>
                    <a:pt x="490316" y="749762"/>
                  </a:lnTo>
                  <a:lnTo>
                    <a:pt x="487982" y="740256"/>
                  </a:lnTo>
                  <a:lnTo>
                    <a:pt x="466142" y="723247"/>
                  </a:lnTo>
                  <a:lnTo>
                    <a:pt x="443802" y="720078"/>
                  </a:lnTo>
                  <a:lnTo>
                    <a:pt x="437133" y="714742"/>
                  </a:lnTo>
                  <a:lnTo>
                    <a:pt x="422129" y="693229"/>
                  </a:lnTo>
                  <a:lnTo>
                    <a:pt x="410792" y="651205"/>
                  </a:lnTo>
                  <a:lnTo>
                    <a:pt x="400622" y="652706"/>
                  </a:lnTo>
                  <a:lnTo>
                    <a:pt x="387952" y="668215"/>
                  </a:lnTo>
                  <a:lnTo>
                    <a:pt x="385118" y="653040"/>
                  </a:lnTo>
                  <a:lnTo>
                    <a:pt x="378449" y="647537"/>
                  </a:lnTo>
                  <a:lnTo>
                    <a:pt x="354442" y="665047"/>
                  </a:lnTo>
                  <a:lnTo>
                    <a:pt x="346772" y="653373"/>
                  </a:lnTo>
                  <a:lnTo>
                    <a:pt x="328934" y="655208"/>
                  </a:lnTo>
                  <a:lnTo>
                    <a:pt x="308594" y="640866"/>
                  </a:lnTo>
                  <a:lnTo>
                    <a:pt x="218233" y="656041"/>
                  </a:lnTo>
                  <a:lnTo>
                    <a:pt x="207730" y="651706"/>
                  </a:lnTo>
                  <a:lnTo>
                    <a:pt x="202228" y="629360"/>
                  </a:lnTo>
                  <a:lnTo>
                    <a:pt x="190892" y="621355"/>
                  </a:lnTo>
                  <a:lnTo>
                    <a:pt x="129873" y="607847"/>
                  </a:lnTo>
                  <a:lnTo>
                    <a:pt x="105866" y="611016"/>
                  </a:lnTo>
                  <a:lnTo>
                    <a:pt x="105866" y="611016"/>
                  </a:lnTo>
                  <a:lnTo>
                    <a:pt x="93528" y="612850"/>
                  </a:lnTo>
                  <a:lnTo>
                    <a:pt x="42513" y="603678"/>
                  </a:lnTo>
                  <a:lnTo>
                    <a:pt x="23840" y="595507"/>
                  </a:lnTo>
                  <a:lnTo>
                    <a:pt x="11003" y="581332"/>
                  </a:lnTo>
                  <a:lnTo>
                    <a:pt x="13337" y="561988"/>
                  </a:lnTo>
                  <a:lnTo>
                    <a:pt x="45847" y="519463"/>
                  </a:lnTo>
                  <a:lnTo>
                    <a:pt x="37511" y="504788"/>
                  </a:lnTo>
                  <a:lnTo>
                    <a:pt x="36678" y="489280"/>
                  </a:lnTo>
                  <a:lnTo>
                    <a:pt x="14838" y="467934"/>
                  </a:lnTo>
                  <a:lnTo>
                    <a:pt x="12504" y="444587"/>
                  </a:lnTo>
                  <a:lnTo>
                    <a:pt x="0" y="421241"/>
                  </a:lnTo>
                  <a:lnTo>
                    <a:pt x="2334" y="380384"/>
                  </a:lnTo>
                  <a:lnTo>
                    <a:pt x="2334" y="380384"/>
                  </a:lnTo>
                  <a:lnTo>
                    <a:pt x="11337" y="381051"/>
                  </a:lnTo>
                  <a:lnTo>
                    <a:pt x="38012" y="363541"/>
                  </a:lnTo>
                  <a:lnTo>
                    <a:pt x="46848" y="362540"/>
                  </a:lnTo>
                  <a:lnTo>
                    <a:pt x="47014" y="353702"/>
                  </a:lnTo>
                  <a:lnTo>
                    <a:pt x="55517" y="347865"/>
                  </a:lnTo>
                  <a:lnTo>
                    <a:pt x="70188" y="346198"/>
                  </a:lnTo>
                  <a:lnTo>
                    <a:pt x="90361" y="330189"/>
                  </a:lnTo>
                  <a:lnTo>
                    <a:pt x="118203" y="316848"/>
                  </a:lnTo>
                  <a:lnTo>
                    <a:pt x="133374" y="375048"/>
                  </a:lnTo>
                  <a:lnTo>
                    <a:pt x="144878" y="386221"/>
                  </a:lnTo>
                  <a:lnTo>
                    <a:pt x="158215" y="388055"/>
                  </a:lnTo>
                  <a:lnTo>
                    <a:pt x="168551" y="398895"/>
                  </a:lnTo>
                  <a:lnTo>
                    <a:pt x="164550" y="419406"/>
                  </a:lnTo>
                  <a:lnTo>
                    <a:pt x="171052" y="433081"/>
                  </a:lnTo>
                  <a:lnTo>
                    <a:pt x="236572" y="455594"/>
                  </a:lnTo>
                  <a:lnTo>
                    <a:pt x="238239" y="461430"/>
                  </a:lnTo>
                  <a:lnTo>
                    <a:pt x="251077" y="465099"/>
                  </a:lnTo>
                  <a:lnTo>
                    <a:pt x="262413" y="457428"/>
                  </a:lnTo>
                  <a:lnTo>
                    <a:pt x="284587" y="454260"/>
                  </a:lnTo>
                  <a:lnTo>
                    <a:pt x="304927" y="423075"/>
                  </a:lnTo>
                  <a:lnTo>
                    <a:pt x="303926" y="383886"/>
                  </a:lnTo>
                  <a:lnTo>
                    <a:pt x="292089" y="369378"/>
                  </a:lnTo>
                  <a:lnTo>
                    <a:pt x="295590" y="360706"/>
                  </a:lnTo>
                  <a:lnTo>
                    <a:pt x="324932" y="354369"/>
                  </a:lnTo>
                  <a:lnTo>
                    <a:pt x="363944" y="377549"/>
                  </a:lnTo>
                  <a:lnTo>
                    <a:pt x="380283" y="377216"/>
                  </a:lnTo>
                  <a:lnTo>
                    <a:pt x="380116" y="317348"/>
                  </a:lnTo>
                  <a:lnTo>
                    <a:pt x="367612" y="262984"/>
                  </a:lnTo>
                  <a:lnTo>
                    <a:pt x="354108" y="249976"/>
                  </a:lnTo>
                  <a:lnTo>
                    <a:pt x="295590" y="227630"/>
                  </a:lnTo>
                  <a:lnTo>
                    <a:pt x="288421" y="192110"/>
                  </a:lnTo>
                  <a:lnTo>
                    <a:pt x="273417" y="156423"/>
                  </a:lnTo>
                  <a:lnTo>
                    <a:pt x="279085" y="130408"/>
                  </a:lnTo>
                  <a:lnTo>
                    <a:pt x="298758" y="108228"/>
                  </a:lnTo>
                  <a:lnTo>
                    <a:pt x="305427" y="90385"/>
                  </a:lnTo>
                  <a:lnTo>
                    <a:pt x="335102" y="64870"/>
                  </a:lnTo>
                  <a:lnTo>
                    <a:pt x="335102" y="64870"/>
                  </a:lnTo>
                  <a:lnTo>
                    <a:pt x="356275" y="82047"/>
                  </a:lnTo>
                  <a:lnTo>
                    <a:pt x="392953" y="94888"/>
                  </a:lnTo>
                  <a:lnTo>
                    <a:pt x="465976" y="92720"/>
                  </a:lnTo>
                  <a:lnTo>
                    <a:pt x="547333" y="68206"/>
                  </a:lnTo>
                  <a:lnTo>
                    <a:pt x="657701" y="22513"/>
                  </a:lnTo>
                  <a:lnTo>
                    <a:pt x="695546" y="0"/>
                  </a:lnTo>
                  <a:lnTo>
                    <a:pt x="703715" y="25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1" name="Serbest Form 140">
              <a:extLst>
                <a:ext uri="{FF2B5EF4-FFF2-40B4-BE49-F238E27FC236}">
                  <a16:creationId xmlns:a16="http://schemas.microsoft.com/office/drawing/2014/main" id="{2AE5F08F-9339-1FDB-13E4-7F8BD7EADCFD}"/>
                </a:ext>
              </a:extLst>
            </p:cNvPr>
            <p:cNvSpPr/>
            <p:nvPr/>
          </p:nvSpPr>
          <p:spPr>
            <a:xfrm>
              <a:off x="10928457" y="6377575"/>
              <a:ext cx="1652003" cy="1168667"/>
            </a:xfrm>
            <a:custGeom>
              <a:avLst/>
              <a:gdLst>
                <a:gd name="csX0" fmla="*/ 915613 w 1652003"/>
                <a:gd name="csY0" fmla="*/ 0 h 1168667"/>
                <a:gd name="csX1" fmla="*/ 925949 w 1652003"/>
                <a:gd name="csY1" fmla="*/ 11006 h 1168667"/>
                <a:gd name="csX2" fmla="*/ 956792 w 1652003"/>
                <a:gd name="csY2" fmla="*/ 13007 h 1168667"/>
                <a:gd name="csX3" fmla="*/ 984134 w 1652003"/>
                <a:gd name="csY3" fmla="*/ 22513 h 1168667"/>
                <a:gd name="csX4" fmla="*/ 1019145 w 1652003"/>
                <a:gd name="csY4" fmla="*/ 49028 h 1168667"/>
                <a:gd name="csX5" fmla="*/ 1055322 w 1652003"/>
                <a:gd name="csY5" fmla="*/ 55365 h 1168667"/>
                <a:gd name="csX6" fmla="*/ 1071161 w 1652003"/>
                <a:gd name="csY6" fmla="*/ 80713 h 1168667"/>
                <a:gd name="csX7" fmla="*/ 1089332 w 1652003"/>
                <a:gd name="csY7" fmla="*/ 87717 h 1168667"/>
                <a:gd name="csX8" fmla="*/ 1097169 w 1652003"/>
                <a:gd name="csY8" fmla="*/ 105560 h 1168667"/>
                <a:gd name="csX9" fmla="*/ 1110506 w 1652003"/>
                <a:gd name="csY9" fmla="*/ 119735 h 1168667"/>
                <a:gd name="csX10" fmla="*/ 1137848 w 1652003"/>
                <a:gd name="csY10" fmla="*/ 129241 h 1168667"/>
                <a:gd name="csX11" fmla="*/ 1205868 w 1652003"/>
                <a:gd name="csY11" fmla="*/ 136411 h 1168667"/>
                <a:gd name="csX12" fmla="*/ 1227375 w 1652003"/>
                <a:gd name="csY12" fmla="*/ 154255 h 1168667"/>
                <a:gd name="csX13" fmla="*/ 1252216 w 1652003"/>
                <a:gd name="csY13" fmla="*/ 188774 h 1168667"/>
                <a:gd name="csX14" fmla="*/ 1269888 w 1652003"/>
                <a:gd name="csY14" fmla="*/ 179769 h 1168667"/>
                <a:gd name="csX15" fmla="*/ 1294229 w 1652003"/>
                <a:gd name="csY15" fmla="*/ 142915 h 1168667"/>
                <a:gd name="csX16" fmla="*/ 1317402 w 1652003"/>
                <a:gd name="csY16" fmla="*/ 143082 h 1168667"/>
                <a:gd name="csX17" fmla="*/ 1335074 w 1652003"/>
                <a:gd name="csY17" fmla="*/ 127906 h 1168667"/>
                <a:gd name="csX18" fmla="*/ 1352746 w 1652003"/>
                <a:gd name="csY18" fmla="*/ 128407 h 1168667"/>
                <a:gd name="csX19" fmla="*/ 1370418 w 1652003"/>
                <a:gd name="csY19" fmla="*/ 154588 h 1168667"/>
                <a:gd name="csX20" fmla="*/ 1381589 w 1652003"/>
                <a:gd name="csY20" fmla="*/ 201448 h 1168667"/>
                <a:gd name="csX21" fmla="*/ 1377753 w 1652003"/>
                <a:gd name="csY21" fmla="*/ 261649 h 1168667"/>
                <a:gd name="csX22" fmla="*/ 1391424 w 1652003"/>
                <a:gd name="csY22" fmla="*/ 305508 h 1168667"/>
                <a:gd name="csX23" fmla="*/ 1389925 w 1652003"/>
                <a:gd name="csY23" fmla="*/ 371045 h 1168667"/>
                <a:gd name="csX24" fmla="*/ 1422767 w 1652003"/>
                <a:gd name="csY24" fmla="*/ 416071 h 1168667"/>
                <a:gd name="csX25" fmla="*/ 1439272 w 1652003"/>
                <a:gd name="csY25" fmla="*/ 429912 h 1168667"/>
                <a:gd name="csX26" fmla="*/ 1439272 w 1652003"/>
                <a:gd name="csY26" fmla="*/ 429912 h 1168667"/>
                <a:gd name="csX27" fmla="*/ 1467115 w 1652003"/>
                <a:gd name="csY27" fmla="*/ 476105 h 1168667"/>
                <a:gd name="csX28" fmla="*/ 1446942 w 1652003"/>
                <a:gd name="csY28" fmla="*/ 503621 h 1168667"/>
                <a:gd name="csX29" fmla="*/ 1446275 w 1652003"/>
                <a:gd name="csY29" fmla="*/ 514794 h 1168667"/>
                <a:gd name="csX30" fmla="*/ 1452776 w 1652003"/>
                <a:gd name="csY30" fmla="*/ 527968 h 1168667"/>
                <a:gd name="csX31" fmla="*/ 1450443 w 1652003"/>
                <a:gd name="csY31" fmla="*/ 548647 h 1168667"/>
                <a:gd name="csX32" fmla="*/ 1462112 w 1652003"/>
                <a:gd name="csY32" fmla="*/ 568324 h 1168667"/>
                <a:gd name="csX33" fmla="*/ 1477951 w 1652003"/>
                <a:gd name="csY33" fmla="*/ 627025 h 1168667"/>
                <a:gd name="csX34" fmla="*/ 1493622 w 1652003"/>
                <a:gd name="csY34" fmla="*/ 653373 h 1168667"/>
                <a:gd name="csX35" fmla="*/ 1490288 w 1652003"/>
                <a:gd name="csY35" fmla="*/ 666047 h 1168667"/>
                <a:gd name="csX36" fmla="*/ 1500791 w 1652003"/>
                <a:gd name="csY36" fmla="*/ 708571 h 1168667"/>
                <a:gd name="csX37" fmla="*/ 1518797 w 1652003"/>
                <a:gd name="csY37" fmla="*/ 719077 h 1168667"/>
                <a:gd name="csX38" fmla="*/ 1529300 w 1652003"/>
                <a:gd name="csY38" fmla="*/ 737088 h 1168667"/>
                <a:gd name="csX39" fmla="*/ 1543305 w 1652003"/>
                <a:gd name="csY39" fmla="*/ 742924 h 1168667"/>
                <a:gd name="csX40" fmla="*/ 1555642 w 1652003"/>
                <a:gd name="csY40" fmla="*/ 734420 h 1168667"/>
                <a:gd name="csX41" fmla="*/ 1558476 w 1652003"/>
                <a:gd name="csY41" fmla="*/ 763770 h 1168667"/>
                <a:gd name="csX42" fmla="*/ 1567979 w 1652003"/>
                <a:gd name="csY42" fmla="*/ 781446 h 1168667"/>
                <a:gd name="csX43" fmla="*/ 1577148 w 1652003"/>
                <a:gd name="csY43" fmla="*/ 785282 h 1168667"/>
                <a:gd name="csX44" fmla="*/ 1586985 w 1652003"/>
                <a:gd name="csY44" fmla="*/ 817300 h 1168667"/>
                <a:gd name="csX45" fmla="*/ 1595154 w 1652003"/>
                <a:gd name="csY45" fmla="*/ 820802 h 1168667"/>
                <a:gd name="csX46" fmla="*/ 1594320 w 1652003"/>
                <a:gd name="csY46" fmla="*/ 859324 h 1168667"/>
                <a:gd name="csX47" fmla="*/ 1609157 w 1652003"/>
                <a:gd name="csY47" fmla="*/ 884339 h 1168667"/>
                <a:gd name="csX48" fmla="*/ 1606324 w 1652003"/>
                <a:gd name="csY48" fmla="*/ 896345 h 1168667"/>
                <a:gd name="csX49" fmla="*/ 1635666 w 1652003"/>
                <a:gd name="csY49" fmla="*/ 913355 h 1168667"/>
                <a:gd name="csX50" fmla="*/ 1642668 w 1652003"/>
                <a:gd name="csY50" fmla="*/ 923027 h 1168667"/>
                <a:gd name="csX51" fmla="*/ 1652004 w 1652003"/>
                <a:gd name="csY51" fmla="*/ 961549 h 1168667"/>
                <a:gd name="csX52" fmla="*/ 1652004 w 1652003"/>
                <a:gd name="csY52" fmla="*/ 961549 h 1168667"/>
                <a:gd name="csX53" fmla="*/ 1616660 w 1652003"/>
                <a:gd name="csY53" fmla="*/ 989732 h 1168667"/>
                <a:gd name="csX54" fmla="*/ 1536469 w 1652003"/>
                <a:gd name="csY54" fmla="*/ 1008076 h 1168667"/>
                <a:gd name="csX55" fmla="*/ 1513962 w 1652003"/>
                <a:gd name="csY55" fmla="*/ 1032757 h 1168667"/>
                <a:gd name="csX56" fmla="*/ 1486954 w 1652003"/>
                <a:gd name="csY56" fmla="*/ 1038760 h 1168667"/>
                <a:gd name="csX57" fmla="*/ 1400261 w 1652003"/>
                <a:gd name="csY57" fmla="*/ 1072946 h 1168667"/>
                <a:gd name="csX58" fmla="*/ 1368085 w 1652003"/>
                <a:gd name="csY58" fmla="*/ 1093458 h 1168667"/>
                <a:gd name="csX59" fmla="*/ 1294728 w 1652003"/>
                <a:gd name="csY59" fmla="*/ 1098794 h 1168667"/>
                <a:gd name="csX60" fmla="*/ 1246381 w 1652003"/>
                <a:gd name="csY60" fmla="*/ 1120140 h 1168667"/>
                <a:gd name="csX61" fmla="*/ 1208202 w 1652003"/>
                <a:gd name="csY61" fmla="*/ 1123142 h 1168667"/>
                <a:gd name="csX62" fmla="*/ 1144016 w 1652003"/>
                <a:gd name="csY62" fmla="*/ 1141152 h 1168667"/>
                <a:gd name="csX63" fmla="*/ 1044819 w 1652003"/>
                <a:gd name="csY63" fmla="*/ 1150324 h 1168667"/>
                <a:gd name="csX64" fmla="*/ 948456 w 1652003"/>
                <a:gd name="csY64" fmla="*/ 1168668 h 1168667"/>
                <a:gd name="csX65" fmla="*/ 847425 w 1652003"/>
                <a:gd name="csY65" fmla="*/ 1137816 h 1168667"/>
                <a:gd name="csX66" fmla="*/ 818917 w 1652003"/>
                <a:gd name="csY66" fmla="*/ 1133647 h 1168667"/>
                <a:gd name="csX67" fmla="*/ 720887 w 1652003"/>
                <a:gd name="csY67" fmla="*/ 1140652 h 1168667"/>
                <a:gd name="csX68" fmla="*/ 622857 w 1652003"/>
                <a:gd name="csY68" fmla="*/ 1135149 h 1168667"/>
                <a:gd name="csX69" fmla="*/ 579844 w 1652003"/>
                <a:gd name="csY69" fmla="*/ 1103130 h 1168667"/>
                <a:gd name="csX70" fmla="*/ 522493 w 1652003"/>
                <a:gd name="csY70" fmla="*/ 1050934 h 1168667"/>
                <a:gd name="csX71" fmla="*/ 493818 w 1652003"/>
                <a:gd name="csY71" fmla="*/ 1018081 h 1168667"/>
                <a:gd name="csX72" fmla="*/ 380116 w 1652003"/>
                <a:gd name="csY72" fmla="*/ 968220 h 1168667"/>
                <a:gd name="csX73" fmla="*/ 334769 w 1652003"/>
                <a:gd name="csY73" fmla="*/ 968387 h 1168667"/>
                <a:gd name="csX74" fmla="*/ 281919 w 1652003"/>
                <a:gd name="csY74" fmla="*/ 949876 h 1168667"/>
                <a:gd name="csX75" fmla="*/ 261413 w 1652003"/>
                <a:gd name="csY75" fmla="*/ 963050 h 1168667"/>
                <a:gd name="csX76" fmla="*/ 229570 w 1652003"/>
                <a:gd name="csY76" fmla="*/ 960549 h 1168667"/>
                <a:gd name="csX77" fmla="*/ 225236 w 1652003"/>
                <a:gd name="csY77" fmla="*/ 970888 h 1168667"/>
                <a:gd name="csX78" fmla="*/ 167551 w 1652003"/>
                <a:gd name="csY78" fmla="*/ 992067 h 1168667"/>
                <a:gd name="csX79" fmla="*/ 160383 w 1652003"/>
                <a:gd name="csY79" fmla="*/ 1001405 h 1168667"/>
                <a:gd name="csX80" fmla="*/ 140210 w 1652003"/>
                <a:gd name="csY80" fmla="*/ 1004741 h 1168667"/>
                <a:gd name="csX81" fmla="*/ 134208 w 1652003"/>
                <a:gd name="csY81" fmla="*/ 1011578 h 1168667"/>
                <a:gd name="csX82" fmla="*/ 132708 w 1652003"/>
                <a:gd name="csY82" fmla="*/ 1028588 h 1168667"/>
                <a:gd name="csX83" fmla="*/ 132708 w 1652003"/>
                <a:gd name="csY83" fmla="*/ 1028588 h 1168667"/>
                <a:gd name="csX84" fmla="*/ 128873 w 1652003"/>
                <a:gd name="csY84" fmla="*/ 1010244 h 1168667"/>
                <a:gd name="csX85" fmla="*/ 145545 w 1652003"/>
                <a:gd name="csY85" fmla="*/ 987731 h 1168667"/>
                <a:gd name="csX86" fmla="*/ 135041 w 1652003"/>
                <a:gd name="csY86" fmla="*/ 982395 h 1168667"/>
                <a:gd name="csX87" fmla="*/ 116536 w 1652003"/>
                <a:gd name="csY87" fmla="*/ 949376 h 1168667"/>
                <a:gd name="csX88" fmla="*/ 118036 w 1652003"/>
                <a:gd name="csY88" fmla="*/ 917191 h 1168667"/>
                <a:gd name="csX89" fmla="*/ 96696 w 1652003"/>
                <a:gd name="csY89" fmla="*/ 909520 h 1168667"/>
                <a:gd name="csX90" fmla="*/ 91028 w 1652003"/>
                <a:gd name="csY90" fmla="*/ 897013 h 1168667"/>
                <a:gd name="csX91" fmla="*/ 87860 w 1652003"/>
                <a:gd name="csY91" fmla="*/ 880003 h 1168667"/>
                <a:gd name="csX92" fmla="*/ 99030 w 1652003"/>
                <a:gd name="csY92" fmla="*/ 838812 h 1168667"/>
                <a:gd name="csX93" fmla="*/ 86693 w 1652003"/>
                <a:gd name="csY93" fmla="*/ 834477 h 1168667"/>
                <a:gd name="csX94" fmla="*/ 56184 w 1652003"/>
                <a:gd name="csY94" fmla="*/ 848818 h 1168667"/>
                <a:gd name="csX95" fmla="*/ 19673 w 1652003"/>
                <a:gd name="csY95" fmla="*/ 825138 h 1168667"/>
                <a:gd name="csX96" fmla="*/ 30343 w 1652003"/>
                <a:gd name="csY96" fmla="*/ 764103 h 1168667"/>
                <a:gd name="csX97" fmla="*/ 6169 w 1652003"/>
                <a:gd name="csY97" fmla="*/ 729417 h 1168667"/>
                <a:gd name="csX98" fmla="*/ 0 w 1652003"/>
                <a:gd name="csY98" fmla="*/ 706737 h 1168667"/>
                <a:gd name="csX99" fmla="*/ 4835 w 1652003"/>
                <a:gd name="csY99" fmla="*/ 689727 h 1168667"/>
                <a:gd name="csX100" fmla="*/ 14004 w 1652003"/>
                <a:gd name="csY100" fmla="*/ 689727 h 1168667"/>
                <a:gd name="csX101" fmla="*/ 25842 w 1652003"/>
                <a:gd name="csY101" fmla="*/ 701568 h 1168667"/>
                <a:gd name="csX102" fmla="*/ 31843 w 1652003"/>
                <a:gd name="csY102" fmla="*/ 699733 h 1168667"/>
                <a:gd name="csX103" fmla="*/ 32343 w 1652003"/>
                <a:gd name="csY103" fmla="*/ 694230 h 1168667"/>
                <a:gd name="csX104" fmla="*/ 21674 w 1652003"/>
                <a:gd name="csY104" fmla="*/ 674552 h 1168667"/>
                <a:gd name="csX105" fmla="*/ 8670 w 1652003"/>
                <a:gd name="csY105" fmla="*/ 666881 h 1168667"/>
                <a:gd name="csX106" fmla="*/ 3501 w 1652003"/>
                <a:gd name="csY106" fmla="*/ 656875 h 1168667"/>
                <a:gd name="csX107" fmla="*/ 18006 w 1652003"/>
                <a:gd name="csY107" fmla="*/ 611182 h 1168667"/>
                <a:gd name="csX108" fmla="*/ 36011 w 1652003"/>
                <a:gd name="csY108" fmla="*/ 603011 h 1168667"/>
                <a:gd name="csX109" fmla="*/ 26508 w 1652003"/>
                <a:gd name="csY109" fmla="*/ 594006 h 1168667"/>
                <a:gd name="csX110" fmla="*/ 27175 w 1652003"/>
                <a:gd name="csY110" fmla="*/ 587169 h 1168667"/>
                <a:gd name="csX111" fmla="*/ 67854 w 1652003"/>
                <a:gd name="csY111" fmla="*/ 550314 h 1168667"/>
                <a:gd name="csX112" fmla="*/ 71689 w 1652003"/>
                <a:gd name="csY112" fmla="*/ 538141 h 1168667"/>
                <a:gd name="csX113" fmla="*/ 90028 w 1652003"/>
                <a:gd name="csY113" fmla="*/ 522965 h 1168667"/>
                <a:gd name="csX114" fmla="*/ 95696 w 1652003"/>
                <a:gd name="csY114" fmla="*/ 507456 h 1168667"/>
                <a:gd name="csX115" fmla="*/ 105199 w 1652003"/>
                <a:gd name="csY115" fmla="*/ 503287 h 1168667"/>
                <a:gd name="csX116" fmla="*/ 119704 w 1652003"/>
                <a:gd name="csY116" fmla="*/ 507957 h 1168667"/>
                <a:gd name="csX117" fmla="*/ 139876 w 1652003"/>
                <a:gd name="csY117" fmla="*/ 501620 h 1168667"/>
                <a:gd name="csX118" fmla="*/ 158382 w 1652003"/>
                <a:gd name="csY118" fmla="*/ 513627 h 1168667"/>
                <a:gd name="csX119" fmla="*/ 172720 w 1652003"/>
                <a:gd name="csY119" fmla="*/ 496117 h 1168667"/>
                <a:gd name="csX120" fmla="*/ 172720 w 1652003"/>
                <a:gd name="csY120" fmla="*/ 496117 h 1168667"/>
                <a:gd name="csX121" fmla="*/ 211565 w 1652003"/>
                <a:gd name="csY121" fmla="*/ 521798 h 1168667"/>
                <a:gd name="csX122" fmla="*/ 229904 w 1652003"/>
                <a:gd name="csY122" fmla="*/ 520964 h 1168667"/>
                <a:gd name="csX123" fmla="*/ 231405 w 1652003"/>
                <a:gd name="csY123" fmla="*/ 530136 h 1168667"/>
                <a:gd name="csX124" fmla="*/ 236239 w 1652003"/>
                <a:gd name="csY124" fmla="*/ 530470 h 1168667"/>
                <a:gd name="csX125" fmla="*/ 244909 w 1652003"/>
                <a:gd name="csY125" fmla="*/ 523466 h 1168667"/>
                <a:gd name="csX126" fmla="*/ 244241 w 1652003"/>
                <a:gd name="csY126" fmla="*/ 508791 h 1168667"/>
                <a:gd name="csX127" fmla="*/ 250576 w 1652003"/>
                <a:gd name="csY127" fmla="*/ 495617 h 1168667"/>
                <a:gd name="csX128" fmla="*/ 262247 w 1652003"/>
                <a:gd name="csY128" fmla="*/ 493115 h 1168667"/>
                <a:gd name="csX129" fmla="*/ 283420 w 1652003"/>
                <a:gd name="csY129" fmla="*/ 501286 h 1168667"/>
                <a:gd name="csX130" fmla="*/ 301592 w 1652003"/>
                <a:gd name="csY130" fmla="*/ 472603 h 1168667"/>
                <a:gd name="csX131" fmla="*/ 324432 w 1652003"/>
                <a:gd name="csY131" fmla="*/ 475938 h 1168667"/>
                <a:gd name="csX132" fmla="*/ 335603 w 1652003"/>
                <a:gd name="csY132" fmla="*/ 467434 h 1168667"/>
                <a:gd name="csX133" fmla="*/ 415960 w 1652003"/>
                <a:gd name="csY133" fmla="*/ 463932 h 1168667"/>
                <a:gd name="csX134" fmla="*/ 450471 w 1652003"/>
                <a:gd name="csY134" fmla="*/ 445921 h 1168667"/>
                <a:gd name="csX135" fmla="*/ 505488 w 1652003"/>
                <a:gd name="csY135" fmla="*/ 393224 h 1168667"/>
                <a:gd name="csX136" fmla="*/ 562338 w 1652003"/>
                <a:gd name="csY136" fmla="*/ 348199 h 1168667"/>
                <a:gd name="csX137" fmla="*/ 634027 w 1652003"/>
                <a:gd name="csY137" fmla="*/ 340028 h 1168667"/>
                <a:gd name="csX138" fmla="*/ 700381 w 1652003"/>
                <a:gd name="csY138" fmla="*/ 320016 h 1168667"/>
                <a:gd name="csX139" fmla="*/ 702382 w 1652003"/>
                <a:gd name="csY139" fmla="*/ 316014 h 1168667"/>
                <a:gd name="csX140" fmla="*/ 693045 w 1652003"/>
                <a:gd name="csY140" fmla="*/ 308510 h 1168667"/>
                <a:gd name="csX141" fmla="*/ 679374 w 1652003"/>
                <a:gd name="csY141" fmla="*/ 305174 h 1168667"/>
                <a:gd name="csX142" fmla="*/ 676706 w 1652003"/>
                <a:gd name="csY142" fmla="*/ 286163 h 1168667"/>
                <a:gd name="csX143" fmla="*/ 683209 w 1652003"/>
                <a:gd name="csY143" fmla="*/ 280660 h 1168667"/>
                <a:gd name="csX144" fmla="*/ 698047 w 1652003"/>
                <a:gd name="csY144" fmla="*/ 285663 h 1168667"/>
                <a:gd name="csX145" fmla="*/ 721221 w 1652003"/>
                <a:gd name="csY145" fmla="*/ 277325 h 1168667"/>
                <a:gd name="csX146" fmla="*/ 742060 w 1652003"/>
                <a:gd name="csY146" fmla="*/ 263317 h 1168667"/>
                <a:gd name="csX147" fmla="*/ 741059 w 1652003"/>
                <a:gd name="csY147" fmla="*/ 246307 h 1168667"/>
                <a:gd name="csX148" fmla="*/ 745728 w 1652003"/>
                <a:gd name="csY148" fmla="*/ 239470 h 1168667"/>
                <a:gd name="csX149" fmla="*/ 774070 w 1652003"/>
                <a:gd name="csY149" fmla="*/ 230465 h 1168667"/>
                <a:gd name="csX150" fmla="*/ 773237 w 1652003"/>
                <a:gd name="csY150" fmla="*/ 187274 h 1168667"/>
                <a:gd name="csX151" fmla="*/ 761899 w 1652003"/>
                <a:gd name="csY151" fmla="*/ 185106 h 1168667"/>
                <a:gd name="csX152" fmla="*/ 734057 w 1652003"/>
                <a:gd name="csY152" fmla="*/ 195111 h 1168667"/>
                <a:gd name="csX153" fmla="*/ 731557 w 1652003"/>
                <a:gd name="csY153" fmla="*/ 188107 h 1168667"/>
                <a:gd name="csX154" fmla="*/ 736725 w 1652003"/>
                <a:gd name="csY154" fmla="*/ 178102 h 1168667"/>
                <a:gd name="csX155" fmla="*/ 752230 w 1652003"/>
                <a:gd name="csY155" fmla="*/ 167929 h 1168667"/>
                <a:gd name="csX156" fmla="*/ 787741 w 1652003"/>
                <a:gd name="csY156" fmla="*/ 168429 h 1168667"/>
                <a:gd name="csX157" fmla="*/ 784906 w 1652003"/>
                <a:gd name="csY157" fmla="*/ 140247 h 1168667"/>
                <a:gd name="csX158" fmla="*/ 794743 w 1652003"/>
                <a:gd name="csY158" fmla="*/ 130574 h 1168667"/>
                <a:gd name="csX159" fmla="*/ 797244 w 1652003"/>
                <a:gd name="csY159" fmla="*/ 117234 h 1168667"/>
                <a:gd name="csX160" fmla="*/ 784573 w 1652003"/>
                <a:gd name="csY160" fmla="*/ 105560 h 1168667"/>
                <a:gd name="csX161" fmla="*/ 803245 w 1652003"/>
                <a:gd name="csY161" fmla="*/ 92720 h 1168667"/>
                <a:gd name="csX162" fmla="*/ 821584 w 1652003"/>
                <a:gd name="csY162" fmla="*/ 89718 h 1168667"/>
                <a:gd name="csX163" fmla="*/ 839089 w 1652003"/>
                <a:gd name="csY163" fmla="*/ 55532 h 1168667"/>
                <a:gd name="csX164" fmla="*/ 843591 w 1652003"/>
                <a:gd name="csY164" fmla="*/ 29016 h 1168667"/>
                <a:gd name="csX165" fmla="*/ 860929 w 1652003"/>
                <a:gd name="csY165" fmla="*/ 18344 h 1168667"/>
                <a:gd name="csX166" fmla="*/ 864931 w 1652003"/>
                <a:gd name="csY166" fmla="*/ 10172 h 1168667"/>
                <a:gd name="csX167" fmla="*/ 887438 w 1652003"/>
                <a:gd name="csY167" fmla="*/ 1001 h 1168667"/>
                <a:gd name="csX168" fmla="*/ 905110 w 1652003"/>
                <a:gd name="csY168" fmla="*/ 4002 h 11686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652003" h="1168667">
                  <a:moveTo>
                    <a:pt x="915613" y="0"/>
                  </a:moveTo>
                  <a:lnTo>
                    <a:pt x="925949" y="11006"/>
                  </a:lnTo>
                  <a:lnTo>
                    <a:pt x="956792" y="13007"/>
                  </a:lnTo>
                  <a:lnTo>
                    <a:pt x="984134" y="22513"/>
                  </a:lnTo>
                  <a:lnTo>
                    <a:pt x="1019145" y="49028"/>
                  </a:lnTo>
                  <a:lnTo>
                    <a:pt x="1055322" y="55365"/>
                  </a:lnTo>
                  <a:lnTo>
                    <a:pt x="1071161" y="80713"/>
                  </a:lnTo>
                  <a:lnTo>
                    <a:pt x="1089332" y="87717"/>
                  </a:lnTo>
                  <a:lnTo>
                    <a:pt x="1097169" y="105560"/>
                  </a:lnTo>
                  <a:lnTo>
                    <a:pt x="1110506" y="119735"/>
                  </a:lnTo>
                  <a:lnTo>
                    <a:pt x="1137848" y="129241"/>
                  </a:lnTo>
                  <a:lnTo>
                    <a:pt x="1205868" y="136411"/>
                  </a:lnTo>
                  <a:lnTo>
                    <a:pt x="1227375" y="154255"/>
                  </a:lnTo>
                  <a:lnTo>
                    <a:pt x="1252216" y="188774"/>
                  </a:lnTo>
                  <a:lnTo>
                    <a:pt x="1269888" y="179769"/>
                  </a:lnTo>
                  <a:lnTo>
                    <a:pt x="1294229" y="142915"/>
                  </a:lnTo>
                  <a:lnTo>
                    <a:pt x="1317402" y="143082"/>
                  </a:lnTo>
                  <a:lnTo>
                    <a:pt x="1335074" y="127906"/>
                  </a:lnTo>
                  <a:lnTo>
                    <a:pt x="1352746" y="128407"/>
                  </a:lnTo>
                  <a:lnTo>
                    <a:pt x="1370418" y="154588"/>
                  </a:lnTo>
                  <a:lnTo>
                    <a:pt x="1381589" y="201448"/>
                  </a:lnTo>
                  <a:lnTo>
                    <a:pt x="1377753" y="261649"/>
                  </a:lnTo>
                  <a:lnTo>
                    <a:pt x="1391424" y="305508"/>
                  </a:lnTo>
                  <a:lnTo>
                    <a:pt x="1389925" y="371045"/>
                  </a:lnTo>
                  <a:lnTo>
                    <a:pt x="1422767" y="416071"/>
                  </a:lnTo>
                  <a:lnTo>
                    <a:pt x="1439272" y="429912"/>
                  </a:lnTo>
                  <a:lnTo>
                    <a:pt x="1439272" y="429912"/>
                  </a:lnTo>
                  <a:lnTo>
                    <a:pt x="1467115" y="476105"/>
                  </a:lnTo>
                  <a:lnTo>
                    <a:pt x="1446942" y="503621"/>
                  </a:lnTo>
                  <a:lnTo>
                    <a:pt x="1446275" y="514794"/>
                  </a:lnTo>
                  <a:lnTo>
                    <a:pt x="1452776" y="527968"/>
                  </a:lnTo>
                  <a:lnTo>
                    <a:pt x="1450443" y="548647"/>
                  </a:lnTo>
                  <a:lnTo>
                    <a:pt x="1462112" y="568324"/>
                  </a:lnTo>
                  <a:lnTo>
                    <a:pt x="1477951" y="627025"/>
                  </a:lnTo>
                  <a:lnTo>
                    <a:pt x="1493622" y="653373"/>
                  </a:lnTo>
                  <a:lnTo>
                    <a:pt x="1490288" y="666047"/>
                  </a:lnTo>
                  <a:lnTo>
                    <a:pt x="1500791" y="708571"/>
                  </a:lnTo>
                  <a:lnTo>
                    <a:pt x="1518797" y="719077"/>
                  </a:lnTo>
                  <a:lnTo>
                    <a:pt x="1529300" y="737088"/>
                  </a:lnTo>
                  <a:lnTo>
                    <a:pt x="1543305" y="742924"/>
                  </a:lnTo>
                  <a:lnTo>
                    <a:pt x="1555642" y="734420"/>
                  </a:lnTo>
                  <a:lnTo>
                    <a:pt x="1558476" y="763770"/>
                  </a:lnTo>
                  <a:lnTo>
                    <a:pt x="1567979" y="781446"/>
                  </a:lnTo>
                  <a:lnTo>
                    <a:pt x="1577148" y="785282"/>
                  </a:lnTo>
                  <a:lnTo>
                    <a:pt x="1586985" y="817300"/>
                  </a:lnTo>
                  <a:lnTo>
                    <a:pt x="1595154" y="820802"/>
                  </a:lnTo>
                  <a:lnTo>
                    <a:pt x="1594320" y="859324"/>
                  </a:lnTo>
                  <a:lnTo>
                    <a:pt x="1609157" y="884339"/>
                  </a:lnTo>
                  <a:lnTo>
                    <a:pt x="1606324" y="896345"/>
                  </a:lnTo>
                  <a:lnTo>
                    <a:pt x="1635666" y="913355"/>
                  </a:lnTo>
                  <a:lnTo>
                    <a:pt x="1642668" y="923027"/>
                  </a:lnTo>
                  <a:lnTo>
                    <a:pt x="1652004" y="961549"/>
                  </a:lnTo>
                  <a:lnTo>
                    <a:pt x="1652004" y="961549"/>
                  </a:lnTo>
                  <a:lnTo>
                    <a:pt x="1616660" y="989732"/>
                  </a:lnTo>
                  <a:lnTo>
                    <a:pt x="1536469" y="1008076"/>
                  </a:lnTo>
                  <a:lnTo>
                    <a:pt x="1513962" y="1032757"/>
                  </a:lnTo>
                  <a:lnTo>
                    <a:pt x="1486954" y="1038760"/>
                  </a:lnTo>
                  <a:lnTo>
                    <a:pt x="1400261" y="1072946"/>
                  </a:lnTo>
                  <a:lnTo>
                    <a:pt x="1368085" y="1093458"/>
                  </a:lnTo>
                  <a:lnTo>
                    <a:pt x="1294728" y="1098794"/>
                  </a:lnTo>
                  <a:lnTo>
                    <a:pt x="1246381" y="1120140"/>
                  </a:lnTo>
                  <a:lnTo>
                    <a:pt x="1208202" y="1123142"/>
                  </a:lnTo>
                  <a:lnTo>
                    <a:pt x="1144016" y="1141152"/>
                  </a:lnTo>
                  <a:lnTo>
                    <a:pt x="1044819" y="1150324"/>
                  </a:lnTo>
                  <a:lnTo>
                    <a:pt x="948456" y="1168668"/>
                  </a:lnTo>
                  <a:lnTo>
                    <a:pt x="847425" y="1137816"/>
                  </a:lnTo>
                  <a:lnTo>
                    <a:pt x="818917" y="1133647"/>
                  </a:lnTo>
                  <a:lnTo>
                    <a:pt x="720887" y="1140652"/>
                  </a:lnTo>
                  <a:lnTo>
                    <a:pt x="622857" y="1135149"/>
                  </a:lnTo>
                  <a:lnTo>
                    <a:pt x="579844" y="1103130"/>
                  </a:lnTo>
                  <a:lnTo>
                    <a:pt x="522493" y="1050934"/>
                  </a:lnTo>
                  <a:lnTo>
                    <a:pt x="493818" y="1018081"/>
                  </a:lnTo>
                  <a:lnTo>
                    <a:pt x="380116" y="968220"/>
                  </a:lnTo>
                  <a:lnTo>
                    <a:pt x="334769" y="968387"/>
                  </a:lnTo>
                  <a:lnTo>
                    <a:pt x="281919" y="949876"/>
                  </a:lnTo>
                  <a:lnTo>
                    <a:pt x="261413" y="963050"/>
                  </a:lnTo>
                  <a:lnTo>
                    <a:pt x="229570" y="960549"/>
                  </a:lnTo>
                  <a:lnTo>
                    <a:pt x="225236" y="970888"/>
                  </a:lnTo>
                  <a:lnTo>
                    <a:pt x="167551" y="992067"/>
                  </a:lnTo>
                  <a:lnTo>
                    <a:pt x="160383" y="1001405"/>
                  </a:lnTo>
                  <a:lnTo>
                    <a:pt x="140210" y="1004741"/>
                  </a:lnTo>
                  <a:lnTo>
                    <a:pt x="134208" y="1011578"/>
                  </a:lnTo>
                  <a:lnTo>
                    <a:pt x="132708" y="1028588"/>
                  </a:lnTo>
                  <a:lnTo>
                    <a:pt x="132708" y="1028588"/>
                  </a:lnTo>
                  <a:lnTo>
                    <a:pt x="128873" y="1010244"/>
                  </a:lnTo>
                  <a:lnTo>
                    <a:pt x="145545" y="987731"/>
                  </a:lnTo>
                  <a:lnTo>
                    <a:pt x="135041" y="982395"/>
                  </a:lnTo>
                  <a:lnTo>
                    <a:pt x="116536" y="949376"/>
                  </a:lnTo>
                  <a:lnTo>
                    <a:pt x="118036" y="917191"/>
                  </a:lnTo>
                  <a:lnTo>
                    <a:pt x="96696" y="909520"/>
                  </a:lnTo>
                  <a:lnTo>
                    <a:pt x="91028" y="897013"/>
                  </a:lnTo>
                  <a:lnTo>
                    <a:pt x="87860" y="880003"/>
                  </a:lnTo>
                  <a:lnTo>
                    <a:pt x="99030" y="838812"/>
                  </a:lnTo>
                  <a:lnTo>
                    <a:pt x="86693" y="834477"/>
                  </a:lnTo>
                  <a:lnTo>
                    <a:pt x="56184" y="848818"/>
                  </a:lnTo>
                  <a:lnTo>
                    <a:pt x="19673" y="825138"/>
                  </a:lnTo>
                  <a:lnTo>
                    <a:pt x="30343" y="764103"/>
                  </a:lnTo>
                  <a:lnTo>
                    <a:pt x="6169" y="729417"/>
                  </a:lnTo>
                  <a:lnTo>
                    <a:pt x="0" y="706737"/>
                  </a:lnTo>
                  <a:lnTo>
                    <a:pt x="4835" y="689727"/>
                  </a:lnTo>
                  <a:lnTo>
                    <a:pt x="14004" y="689727"/>
                  </a:lnTo>
                  <a:lnTo>
                    <a:pt x="25842" y="701568"/>
                  </a:lnTo>
                  <a:lnTo>
                    <a:pt x="31843" y="699733"/>
                  </a:lnTo>
                  <a:lnTo>
                    <a:pt x="32343" y="694230"/>
                  </a:lnTo>
                  <a:lnTo>
                    <a:pt x="21674" y="674552"/>
                  </a:lnTo>
                  <a:lnTo>
                    <a:pt x="8670" y="666881"/>
                  </a:lnTo>
                  <a:lnTo>
                    <a:pt x="3501" y="656875"/>
                  </a:lnTo>
                  <a:lnTo>
                    <a:pt x="18006" y="611182"/>
                  </a:lnTo>
                  <a:lnTo>
                    <a:pt x="36011" y="603011"/>
                  </a:lnTo>
                  <a:lnTo>
                    <a:pt x="26508" y="594006"/>
                  </a:lnTo>
                  <a:lnTo>
                    <a:pt x="27175" y="587169"/>
                  </a:lnTo>
                  <a:lnTo>
                    <a:pt x="67854" y="550314"/>
                  </a:lnTo>
                  <a:lnTo>
                    <a:pt x="71689" y="538141"/>
                  </a:lnTo>
                  <a:lnTo>
                    <a:pt x="90028" y="522965"/>
                  </a:lnTo>
                  <a:lnTo>
                    <a:pt x="95696" y="507456"/>
                  </a:lnTo>
                  <a:lnTo>
                    <a:pt x="105199" y="503287"/>
                  </a:lnTo>
                  <a:lnTo>
                    <a:pt x="119704" y="507957"/>
                  </a:lnTo>
                  <a:lnTo>
                    <a:pt x="139876" y="501620"/>
                  </a:lnTo>
                  <a:lnTo>
                    <a:pt x="158382" y="513627"/>
                  </a:lnTo>
                  <a:lnTo>
                    <a:pt x="172720" y="496117"/>
                  </a:lnTo>
                  <a:lnTo>
                    <a:pt x="172720" y="496117"/>
                  </a:lnTo>
                  <a:lnTo>
                    <a:pt x="211565" y="521798"/>
                  </a:lnTo>
                  <a:lnTo>
                    <a:pt x="229904" y="520964"/>
                  </a:lnTo>
                  <a:lnTo>
                    <a:pt x="231405" y="530136"/>
                  </a:lnTo>
                  <a:lnTo>
                    <a:pt x="236239" y="530470"/>
                  </a:lnTo>
                  <a:lnTo>
                    <a:pt x="244909" y="523466"/>
                  </a:lnTo>
                  <a:lnTo>
                    <a:pt x="244241" y="508791"/>
                  </a:lnTo>
                  <a:lnTo>
                    <a:pt x="250576" y="495617"/>
                  </a:lnTo>
                  <a:lnTo>
                    <a:pt x="262247" y="493115"/>
                  </a:lnTo>
                  <a:lnTo>
                    <a:pt x="283420" y="501286"/>
                  </a:lnTo>
                  <a:lnTo>
                    <a:pt x="301592" y="472603"/>
                  </a:lnTo>
                  <a:lnTo>
                    <a:pt x="324432" y="475938"/>
                  </a:lnTo>
                  <a:lnTo>
                    <a:pt x="335603" y="467434"/>
                  </a:lnTo>
                  <a:lnTo>
                    <a:pt x="415960" y="463932"/>
                  </a:lnTo>
                  <a:lnTo>
                    <a:pt x="450471" y="445921"/>
                  </a:lnTo>
                  <a:lnTo>
                    <a:pt x="505488" y="393224"/>
                  </a:lnTo>
                  <a:lnTo>
                    <a:pt x="562338" y="348199"/>
                  </a:lnTo>
                  <a:lnTo>
                    <a:pt x="634027" y="340028"/>
                  </a:lnTo>
                  <a:lnTo>
                    <a:pt x="700381" y="320016"/>
                  </a:lnTo>
                  <a:lnTo>
                    <a:pt x="702382" y="316014"/>
                  </a:lnTo>
                  <a:lnTo>
                    <a:pt x="693045" y="308510"/>
                  </a:lnTo>
                  <a:lnTo>
                    <a:pt x="679374" y="305174"/>
                  </a:lnTo>
                  <a:lnTo>
                    <a:pt x="676706" y="286163"/>
                  </a:lnTo>
                  <a:lnTo>
                    <a:pt x="683209" y="280660"/>
                  </a:lnTo>
                  <a:lnTo>
                    <a:pt x="698047" y="285663"/>
                  </a:lnTo>
                  <a:lnTo>
                    <a:pt x="721221" y="277325"/>
                  </a:lnTo>
                  <a:lnTo>
                    <a:pt x="742060" y="263317"/>
                  </a:lnTo>
                  <a:lnTo>
                    <a:pt x="741059" y="246307"/>
                  </a:lnTo>
                  <a:lnTo>
                    <a:pt x="745728" y="239470"/>
                  </a:lnTo>
                  <a:lnTo>
                    <a:pt x="774070" y="230465"/>
                  </a:lnTo>
                  <a:lnTo>
                    <a:pt x="773237" y="187274"/>
                  </a:lnTo>
                  <a:lnTo>
                    <a:pt x="761899" y="185106"/>
                  </a:lnTo>
                  <a:lnTo>
                    <a:pt x="734057" y="195111"/>
                  </a:lnTo>
                  <a:lnTo>
                    <a:pt x="731557" y="188107"/>
                  </a:lnTo>
                  <a:lnTo>
                    <a:pt x="736725" y="178102"/>
                  </a:lnTo>
                  <a:lnTo>
                    <a:pt x="752230" y="167929"/>
                  </a:lnTo>
                  <a:lnTo>
                    <a:pt x="787741" y="168429"/>
                  </a:lnTo>
                  <a:lnTo>
                    <a:pt x="784906" y="140247"/>
                  </a:lnTo>
                  <a:lnTo>
                    <a:pt x="794743" y="130574"/>
                  </a:lnTo>
                  <a:lnTo>
                    <a:pt x="797244" y="117234"/>
                  </a:lnTo>
                  <a:lnTo>
                    <a:pt x="784573" y="105560"/>
                  </a:lnTo>
                  <a:lnTo>
                    <a:pt x="803245" y="92720"/>
                  </a:lnTo>
                  <a:lnTo>
                    <a:pt x="821584" y="89718"/>
                  </a:lnTo>
                  <a:lnTo>
                    <a:pt x="839089" y="55532"/>
                  </a:lnTo>
                  <a:lnTo>
                    <a:pt x="843591" y="29016"/>
                  </a:lnTo>
                  <a:lnTo>
                    <a:pt x="860929" y="18344"/>
                  </a:lnTo>
                  <a:lnTo>
                    <a:pt x="864931" y="10172"/>
                  </a:lnTo>
                  <a:lnTo>
                    <a:pt x="887438" y="1001"/>
                  </a:lnTo>
                  <a:lnTo>
                    <a:pt x="905110" y="40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2" name="Serbest Form 141">
              <a:extLst>
                <a:ext uri="{FF2B5EF4-FFF2-40B4-BE49-F238E27FC236}">
                  <a16:creationId xmlns:a16="http://schemas.microsoft.com/office/drawing/2014/main" id="{53304EC2-2E83-3286-83EB-09448CDA8BC0}"/>
                </a:ext>
              </a:extLst>
            </p:cNvPr>
            <p:cNvSpPr/>
            <p:nvPr/>
          </p:nvSpPr>
          <p:spPr>
            <a:xfrm>
              <a:off x="13329522" y="6188634"/>
              <a:ext cx="1068992" cy="547979"/>
            </a:xfrm>
            <a:custGeom>
              <a:avLst/>
              <a:gdLst>
                <a:gd name="csX0" fmla="*/ 257913 w 1068992"/>
                <a:gd name="csY0" fmla="*/ 1667 h 547979"/>
                <a:gd name="csX1" fmla="*/ 281087 w 1068992"/>
                <a:gd name="csY1" fmla="*/ 7004 h 547979"/>
                <a:gd name="csX2" fmla="*/ 314430 w 1068992"/>
                <a:gd name="csY2" fmla="*/ 0 h 547979"/>
                <a:gd name="csX3" fmla="*/ 329935 w 1068992"/>
                <a:gd name="csY3" fmla="*/ 2001 h 547979"/>
                <a:gd name="csX4" fmla="*/ 350774 w 1068992"/>
                <a:gd name="csY4" fmla="*/ 34520 h 547979"/>
                <a:gd name="csX5" fmla="*/ 379449 w 1068992"/>
                <a:gd name="csY5" fmla="*/ 44692 h 547979"/>
                <a:gd name="csX6" fmla="*/ 453639 w 1068992"/>
                <a:gd name="csY6" fmla="*/ 31351 h 547979"/>
                <a:gd name="csX7" fmla="*/ 455973 w 1068992"/>
                <a:gd name="csY7" fmla="*/ 52363 h 547979"/>
                <a:gd name="csX8" fmla="*/ 471144 w 1068992"/>
                <a:gd name="csY8" fmla="*/ 58200 h 547979"/>
                <a:gd name="csX9" fmla="*/ 497319 w 1068992"/>
                <a:gd name="csY9" fmla="*/ 57533 h 547979"/>
                <a:gd name="csX10" fmla="*/ 529328 w 1068992"/>
                <a:gd name="csY10" fmla="*/ 29350 h 547979"/>
                <a:gd name="csX11" fmla="*/ 554336 w 1068992"/>
                <a:gd name="csY11" fmla="*/ 22846 h 547979"/>
                <a:gd name="csX12" fmla="*/ 599016 w 1068992"/>
                <a:gd name="csY12" fmla="*/ 18511 h 547979"/>
                <a:gd name="csX13" fmla="*/ 624524 w 1068992"/>
                <a:gd name="csY13" fmla="*/ 24681 h 547979"/>
                <a:gd name="csX14" fmla="*/ 648198 w 1068992"/>
                <a:gd name="csY14" fmla="*/ 44025 h 547979"/>
                <a:gd name="csX15" fmla="*/ 708883 w 1068992"/>
                <a:gd name="csY15" fmla="*/ 121903 h 547979"/>
                <a:gd name="csX16" fmla="*/ 775737 w 1068992"/>
                <a:gd name="csY16" fmla="*/ 185106 h 547979"/>
                <a:gd name="csX17" fmla="*/ 794576 w 1068992"/>
                <a:gd name="csY17" fmla="*/ 217457 h 547979"/>
                <a:gd name="csX18" fmla="*/ 813082 w 1068992"/>
                <a:gd name="csY18" fmla="*/ 229298 h 547979"/>
                <a:gd name="csX19" fmla="*/ 845592 w 1068992"/>
                <a:gd name="csY19" fmla="*/ 234801 h 547979"/>
                <a:gd name="csX20" fmla="*/ 841424 w 1068992"/>
                <a:gd name="csY20" fmla="*/ 241805 h 547979"/>
                <a:gd name="csX21" fmla="*/ 848593 w 1068992"/>
                <a:gd name="csY21" fmla="*/ 244139 h 547979"/>
                <a:gd name="csX22" fmla="*/ 856929 w 1068992"/>
                <a:gd name="csY22" fmla="*/ 256480 h 547979"/>
                <a:gd name="csX23" fmla="*/ 868932 w 1068992"/>
                <a:gd name="csY23" fmla="*/ 252144 h 547979"/>
                <a:gd name="csX24" fmla="*/ 870099 w 1068992"/>
                <a:gd name="csY24" fmla="*/ 238470 h 547979"/>
                <a:gd name="csX25" fmla="*/ 879936 w 1068992"/>
                <a:gd name="csY25" fmla="*/ 235634 h 547979"/>
                <a:gd name="csX26" fmla="*/ 874267 w 1068992"/>
                <a:gd name="csY26" fmla="*/ 219625 h 547979"/>
                <a:gd name="csX27" fmla="*/ 911778 w 1068992"/>
                <a:gd name="csY27" fmla="*/ 204617 h 547979"/>
                <a:gd name="csX28" fmla="*/ 922949 w 1068992"/>
                <a:gd name="csY28" fmla="*/ 185273 h 547979"/>
                <a:gd name="csX29" fmla="*/ 922949 w 1068992"/>
                <a:gd name="csY29" fmla="*/ 185273 h 547979"/>
                <a:gd name="csX30" fmla="*/ 949623 w 1068992"/>
                <a:gd name="csY30" fmla="*/ 205117 h 547979"/>
                <a:gd name="csX31" fmla="*/ 972464 w 1068992"/>
                <a:gd name="csY31" fmla="*/ 248142 h 547979"/>
                <a:gd name="csX32" fmla="*/ 986801 w 1068992"/>
                <a:gd name="csY32" fmla="*/ 259815 h 547979"/>
                <a:gd name="csX33" fmla="*/ 1003473 w 1068992"/>
                <a:gd name="csY33" fmla="*/ 263984 h 547979"/>
                <a:gd name="csX34" fmla="*/ 1035816 w 1068992"/>
                <a:gd name="csY34" fmla="*/ 346531 h 547979"/>
                <a:gd name="csX35" fmla="*/ 1064158 w 1068992"/>
                <a:gd name="csY35" fmla="*/ 368377 h 547979"/>
                <a:gd name="csX36" fmla="*/ 1064158 w 1068992"/>
                <a:gd name="csY36" fmla="*/ 368377 h 547979"/>
                <a:gd name="csX37" fmla="*/ 1056489 w 1068992"/>
                <a:gd name="csY37" fmla="*/ 385220 h 547979"/>
                <a:gd name="csX38" fmla="*/ 1068993 w 1068992"/>
                <a:gd name="csY38" fmla="*/ 446422 h 547979"/>
                <a:gd name="csX39" fmla="*/ 1068159 w 1068992"/>
                <a:gd name="csY39" fmla="*/ 494783 h 547979"/>
                <a:gd name="csX40" fmla="*/ 978799 w 1068992"/>
                <a:gd name="csY40" fmla="*/ 462097 h 547979"/>
                <a:gd name="csX41" fmla="*/ 898775 w 1068992"/>
                <a:gd name="csY41" fmla="*/ 457761 h 547979"/>
                <a:gd name="csX42" fmla="*/ 837089 w 1068992"/>
                <a:gd name="csY42" fmla="*/ 418072 h 547979"/>
                <a:gd name="csX43" fmla="*/ 822418 w 1068992"/>
                <a:gd name="csY43" fmla="*/ 416071 h 547979"/>
                <a:gd name="csX44" fmla="*/ 794409 w 1068992"/>
                <a:gd name="csY44" fmla="*/ 425410 h 547979"/>
                <a:gd name="csX45" fmla="*/ 680541 w 1068992"/>
                <a:gd name="csY45" fmla="*/ 530303 h 547979"/>
                <a:gd name="csX46" fmla="*/ 639195 w 1068992"/>
                <a:gd name="csY46" fmla="*/ 547980 h 547979"/>
                <a:gd name="csX47" fmla="*/ 583346 w 1068992"/>
                <a:gd name="csY47" fmla="*/ 547313 h 547979"/>
                <a:gd name="csX48" fmla="*/ 573008 w 1068992"/>
                <a:gd name="csY48" fmla="*/ 531470 h 547979"/>
                <a:gd name="csX49" fmla="*/ 554336 w 1068992"/>
                <a:gd name="csY49" fmla="*/ 524800 h 547979"/>
                <a:gd name="csX50" fmla="*/ 532996 w 1068992"/>
                <a:gd name="csY50" fmla="*/ 530303 h 547979"/>
                <a:gd name="csX51" fmla="*/ 520992 w 1068992"/>
                <a:gd name="csY51" fmla="*/ 544978 h 547979"/>
                <a:gd name="csX52" fmla="*/ 504988 w 1068992"/>
                <a:gd name="csY52" fmla="*/ 546145 h 547979"/>
                <a:gd name="csX53" fmla="*/ 496985 w 1068992"/>
                <a:gd name="csY53" fmla="*/ 538808 h 547979"/>
                <a:gd name="csX54" fmla="*/ 490983 w 1068992"/>
                <a:gd name="csY54" fmla="*/ 543310 h 547979"/>
                <a:gd name="csX55" fmla="*/ 477146 w 1068992"/>
                <a:gd name="csY55" fmla="*/ 540642 h 547979"/>
                <a:gd name="csX56" fmla="*/ 474145 w 1068992"/>
                <a:gd name="csY56" fmla="*/ 534472 h 547979"/>
                <a:gd name="csX57" fmla="*/ 465809 w 1068992"/>
                <a:gd name="csY57" fmla="*/ 534305 h 547979"/>
                <a:gd name="csX58" fmla="*/ 453472 w 1068992"/>
                <a:gd name="csY58" fmla="*/ 525467 h 547979"/>
                <a:gd name="csX59" fmla="*/ 417128 w 1068992"/>
                <a:gd name="csY59" fmla="*/ 534472 h 547979"/>
                <a:gd name="csX60" fmla="*/ 396622 w 1068992"/>
                <a:gd name="csY60" fmla="*/ 530803 h 547979"/>
                <a:gd name="csX61" fmla="*/ 379616 w 1068992"/>
                <a:gd name="csY61" fmla="*/ 518129 h 547979"/>
                <a:gd name="csX62" fmla="*/ 348940 w 1068992"/>
                <a:gd name="csY62" fmla="*/ 478440 h 547979"/>
                <a:gd name="csX63" fmla="*/ 338437 w 1068992"/>
                <a:gd name="csY63" fmla="*/ 472603 h 547979"/>
                <a:gd name="csX64" fmla="*/ 338437 w 1068992"/>
                <a:gd name="csY64" fmla="*/ 472603 h 547979"/>
                <a:gd name="csX65" fmla="*/ 335602 w 1068992"/>
                <a:gd name="csY65" fmla="*/ 461430 h 547979"/>
                <a:gd name="csX66" fmla="*/ 302092 w 1068992"/>
                <a:gd name="csY66" fmla="*/ 448089 h 547979"/>
                <a:gd name="csX67" fmla="*/ 263415 w 1068992"/>
                <a:gd name="csY67" fmla="*/ 456094 h 547979"/>
                <a:gd name="csX68" fmla="*/ 226403 w 1068992"/>
                <a:gd name="csY68" fmla="*/ 434748 h 547979"/>
                <a:gd name="csX69" fmla="*/ 179221 w 1068992"/>
                <a:gd name="csY69" fmla="*/ 428078 h 547979"/>
                <a:gd name="csX70" fmla="*/ 158216 w 1068992"/>
                <a:gd name="csY70" fmla="*/ 390556 h 547979"/>
                <a:gd name="csX71" fmla="*/ 110034 w 1068992"/>
                <a:gd name="csY71" fmla="*/ 365209 h 547979"/>
                <a:gd name="csX72" fmla="*/ 100865 w 1068992"/>
                <a:gd name="csY72" fmla="*/ 346531 h 547979"/>
                <a:gd name="csX73" fmla="*/ 73856 w 1068992"/>
                <a:gd name="csY73" fmla="*/ 319849 h 547979"/>
                <a:gd name="csX74" fmla="*/ 0 w 1068992"/>
                <a:gd name="csY74" fmla="*/ 269821 h 547979"/>
                <a:gd name="csX75" fmla="*/ 1000 w 1068992"/>
                <a:gd name="csY75" fmla="*/ 252811 h 547979"/>
                <a:gd name="csX76" fmla="*/ 8336 w 1068992"/>
                <a:gd name="csY76" fmla="*/ 236302 h 547979"/>
                <a:gd name="csX77" fmla="*/ 94029 w 1068992"/>
                <a:gd name="csY77" fmla="*/ 153588 h 547979"/>
                <a:gd name="csX78" fmla="*/ 118537 w 1068992"/>
                <a:gd name="csY78" fmla="*/ 141748 h 547979"/>
                <a:gd name="csX79" fmla="*/ 170219 w 1068992"/>
                <a:gd name="csY79" fmla="*/ 131075 h 547979"/>
                <a:gd name="csX80" fmla="*/ 203729 w 1068992"/>
                <a:gd name="csY80" fmla="*/ 108228 h 547979"/>
                <a:gd name="csX81" fmla="*/ 218733 w 1068992"/>
                <a:gd name="csY81" fmla="*/ 87216 h 547979"/>
                <a:gd name="csX82" fmla="*/ 239740 w 1068992"/>
                <a:gd name="csY82" fmla="*/ 21012 h 5479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</a:cxnLst>
              <a:rect l="l" t="t" r="r" b="b"/>
              <a:pathLst>
                <a:path w="1068992" h="547979">
                  <a:moveTo>
                    <a:pt x="257913" y="1667"/>
                  </a:moveTo>
                  <a:lnTo>
                    <a:pt x="281087" y="7004"/>
                  </a:lnTo>
                  <a:lnTo>
                    <a:pt x="314430" y="0"/>
                  </a:lnTo>
                  <a:lnTo>
                    <a:pt x="329935" y="2001"/>
                  </a:lnTo>
                  <a:lnTo>
                    <a:pt x="350774" y="34520"/>
                  </a:lnTo>
                  <a:lnTo>
                    <a:pt x="379449" y="44692"/>
                  </a:lnTo>
                  <a:lnTo>
                    <a:pt x="453639" y="31351"/>
                  </a:lnTo>
                  <a:lnTo>
                    <a:pt x="455973" y="52363"/>
                  </a:lnTo>
                  <a:lnTo>
                    <a:pt x="471144" y="58200"/>
                  </a:lnTo>
                  <a:lnTo>
                    <a:pt x="497319" y="57533"/>
                  </a:lnTo>
                  <a:lnTo>
                    <a:pt x="529328" y="29350"/>
                  </a:lnTo>
                  <a:lnTo>
                    <a:pt x="554336" y="22846"/>
                  </a:lnTo>
                  <a:lnTo>
                    <a:pt x="599016" y="18511"/>
                  </a:lnTo>
                  <a:lnTo>
                    <a:pt x="624524" y="24681"/>
                  </a:lnTo>
                  <a:lnTo>
                    <a:pt x="648198" y="44025"/>
                  </a:lnTo>
                  <a:lnTo>
                    <a:pt x="708883" y="121903"/>
                  </a:lnTo>
                  <a:lnTo>
                    <a:pt x="775737" y="185106"/>
                  </a:lnTo>
                  <a:lnTo>
                    <a:pt x="794576" y="217457"/>
                  </a:lnTo>
                  <a:lnTo>
                    <a:pt x="813082" y="229298"/>
                  </a:lnTo>
                  <a:lnTo>
                    <a:pt x="845592" y="234801"/>
                  </a:lnTo>
                  <a:lnTo>
                    <a:pt x="841424" y="241805"/>
                  </a:lnTo>
                  <a:lnTo>
                    <a:pt x="848593" y="244139"/>
                  </a:lnTo>
                  <a:lnTo>
                    <a:pt x="856929" y="256480"/>
                  </a:lnTo>
                  <a:lnTo>
                    <a:pt x="868932" y="252144"/>
                  </a:lnTo>
                  <a:lnTo>
                    <a:pt x="870099" y="238470"/>
                  </a:lnTo>
                  <a:lnTo>
                    <a:pt x="879936" y="235634"/>
                  </a:lnTo>
                  <a:lnTo>
                    <a:pt x="874267" y="219625"/>
                  </a:lnTo>
                  <a:lnTo>
                    <a:pt x="911778" y="204617"/>
                  </a:lnTo>
                  <a:lnTo>
                    <a:pt x="922949" y="185273"/>
                  </a:lnTo>
                  <a:lnTo>
                    <a:pt x="922949" y="185273"/>
                  </a:lnTo>
                  <a:lnTo>
                    <a:pt x="949623" y="205117"/>
                  </a:lnTo>
                  <a:lnTo>
                    <a:pt x="972464" y="248142"/>
                  </a:lnTo>
                  <a:lnTo>
                    <a:pt x="986801" y="259815"/>
                  </a:lnTo>
                  <a:lnTo>
                    <a:pt x="1003473" y="263984"/>
                  </a:lnTo>
                  <a:lnTo>
                    <a:pt x="1035816" y="346531"/>
                  </a:lnTo>
                  <a:lnTo>
                    <a:pt x="1064158" y="368377"/>
                  </a:lnTo>
                  <a:lnTo>
                    <a:pt x="1064158" y="368377"/>
                  </a:lnTo>
                  <a:lnTo>
                    <a:pt x="1056489" y="385220"/>
                  </a:lnTo>
                  <a:lnTo>
                    <a:pt x="1068993" y="446422"/>
                  </a:lnTo>
                  <a:lnTo>
                    <a:pt x="1068159" y="494783"/>
                  </a:lnTo>
                  <a:lnTo>
                    <a:pt x="978799" y="462097"/>
                  </a:lnTo>
                  <a:lnTo>
                    <a:pt x="898775" y="457761"/>
                  </a:lnTo>
                  <a:lnTo>
                    <a:pt x="837089" y="418072"/>
                  </a:lnTo>
                  <a:lnTo>
                    <a:pt x="822418" y="416071"/>
                  </a:lnTo>
                  <a:lnTo>
                    <a:pt x="794409" y="425410"/>
                  </a:lnTo>
                  <a:lnTo>
                    <a:pt x="680541" y="530303"/>
                  </a:lnTo>
                  <a:lnTo>
                    <a:pt x="639195" y="547980"/>
                  </a:lnTo>
                  <a:lnTo>
                    <a:pt x="583346" y="547313"/>
                  </a:lnTo>
                  <a:lnTo>
                    <a:pt x="573008" y="531470"/>
                  </a:lnTo>
                  <a:lnTo>
                    <a:pt x="554336" y="524800"/>
                  </a:lnTo>
                  <a:lnTo>
                    <a:pt x="532996" y="530303"/>
                  </a:lnTo>
                  <a:lnTo>
                    <a:pt x="520992" y="544978"/>
                  </a:lnTo>
                  <a:lnTo>
                    <a:pt x="504988" y="546145"/>
                  </a:lnTo>
                  <a:lnTo>
                    <a:pt x="496985" y="538808"/>
                  </a:lnTo>
                  <a:lnTo>
                    <a:pt x="490983" y="543310"/>
                  </a:lnTo>
                  <a:lnTo>
                    <a:pt x="477146" y="540642"/>
                  </a:lnTo>
                  <a:lnTo>
                    <a:pt x="474145" y="534472"/>
                  </a:lnTo>
                  <a:lnTo>
                    <a:pt x="465809" y="534305"/>
                  </a:lnTo>
                  <a:lnTo>
                    <a:pt x="453472" y="525467"/>
                  </a:lnTo>
                  <a:lnTo>
                    <a:pt x="417128" y="534472"/>
                  </a:lnTo>
                  <a:lnTo>
                    <a:pt x="396622" y="530803"/>
                  </a:lnTo>
                  <a:lnTo>
                    <a:pt x="379616" y="518129"/>
                  </a:lnTo>
                  <a:lnTo>
                    <a:pt x="348940" y="478440"/>
                  </a:lnTo>
                  <a:lnTo>
                    <a:pt x="338437" y="472603"/>
                  </a:lnTo>
                  <a:lnTo>
                    <a:pt x="338437" y="472603"/>
                  </a:lnTo>
                  <a:lnTo>
                    <a:pt x="335602" y="461430"/>
                  </a:lnTo>
                  <a:lnTo>
                    <a:pt x="302092" y="448089"/>
                  </a:lnTo>
                  <a:lnTo>
                    <a:pt x="263415" y="456094"/>
                  </a:lnTo>
                  <a:lnTo>
                    <a:pt x="226403" y="434748"/>
                  </a:lnTo>
                  <a:lnTo>
                    <a:pt x="179221" y="428078"/>
                  </a:lnTo>
                  <a:lnTo>
                    <a:pt x="158216" y="390556"/>
                  </a:lnTo>
                  <a:lnTo>
                    <a:pt x="110034" y="365209"/>
                  </a:lnTo>
                  <a:lnTo>
                    <a:pt x="100865" y="346531"/>
                  </a:lnTo>
                  <a:lnTo>
                    <a:pt x="73856" y="319849"/>
                  </a:lnTo>
                  <a:lnTo>
                    <a:pt x="0" y="269821"/>
                  </a:lnTo>
                  <a:lnTo>
                    <a:pt x="1000" y="252811"/>
                  </a:lnTo>
                  <a:lnTo>
                    <a:pt x="8336" y="236302"/>
                  </a:lnTo>
                  <a:lnTo>
                    <a:pt x="94029" y="153588"/>
                  </a:lnTo>
                  <a:lnTo>
                    <a:pt x="118537" y="141748"/>
                  </a:lnTo>
                  <a:lnTo>
                    <a:pt x="170219" y="131075"/>
                  </a:lnTo>
                  <a:lnTo>
                    <a:pt x="203729" y="108228"/>
                  </a:lnTo>
                  <a:lnTo>
                    <a:pt x="218733" y="87216"/>
                  </a:lnTo>
                  <a:lnTo>
                    <a:pt x="239740" y="210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3" name="Serbest Form 142">
              <a:extLst>
                <a:ext uri="{FF2B5EF4-FFF2-40B4-BE49-F238E27FC236}">
                  <a16:creationId xmlns:a16="http://schemas.microsoft.com/office/drawing/2014/main" id="{29BAEE11-36B5-C2E9-9431-4D7D32FC2600}"/>
                </a:ext>
              </a:extLst>
            </p:cNvPr>
            <p:cNvSpPr/>
            <p:nvPr/>
          </p:nvSpPr>
          <p:spPr>
            <a:xfrm>
              <a:off x="8449867" y="2718818"/>
              <a:ext cx="869598" cy="820969"/>
            </a:xfrm>
            <a:custGeom>
              <a:avLst/>
              <a:gdLst>
                <a:gd name="csX0" fmla="*/ 495485 w 869598"/>
                <a:gd name="csY0" fmla="*/ 2335 h 820969"/>
                <a:gd name="csX1" fmla="*/ 534663 w 869598"/>
                <a:gd name="csY1" fmla="*/ 4169 h 820969"/>
                <a:gd name="csX2" fmla="*/ 560004 w 869598"/>
                <a:gd name="csY2" fmla="*/ 35020 h 820969"/>
                <a:gd name="csX3" fmla="*/ 555669 w 869598"/>
                <a:gd name="csY3" fmla="*/ 51363 h 820969"/>
                <a:gd name="csX4" fmla="*/ 580177 w 869598"/>
                <a:gd name="csY4" fmla="*/ 65371 h 820969"/>
                <a:gd name="csX5" fmla="*/ 617855 w 869598"/>
                <a:gd name="csY5" fmla="*/ 67038 h 820969"/>
                <a:gd name="csX6" fmla="*/ 642530 w 869598"/>
                <a:gd name="csY6" fmla="*/ 52196 h 820969"/>
                <a:gd name="csX7" fmla="*/ 656034 w 869598"/>
                <a:gd name="csY7" fmla="*/ 52530 h 820969"/>
                <a:gd name="csX8" fmla="*/ 668704 w 869598"/>
                <a:gd name="csY8" fmla="*/ 70707 h 820969"/>
                <a:gd name="csX9" fmla="*/ 668037 w 869598"/>
                <a:gd name="csY9" fmla="*/ 76877 h 820969"/>
                <a:gd name="csX10" fmla="*/ 625524 w 869598"/>
                <a:gd name="csY10" fmla="*/ 67705 h 820969"/>
                <a:gd name="csX11" fmla="*/ 606685 w 869598"/>
                <a:gd name="csY11" fmla="*/ 80212 h 820969"/>
                <a:gd name="csX12" fmla="*/ 597516 w 869598"/>
                <a:gd name="csY12" fmla="*/ 111897 h 820969"/>
                <a:gd name="csX13" fmla="*/ 591513 w 869598"/>
                <a:gd name="csY13" fmla="*/ 117734 h 820969"/>
                <a:gd name="csX14" fmla="*/ 587846 w 869598"/>
                <a:gd name="csY14" fmla="*/ 161259 h 820969"/>
                <a:gd name="csX15" fmla="*/ 612687 w 869598"/>
                <a:gd name="csY15" fmla="*/ 206118 h 820969"/>
                <a:gd name="csX16" fmla="*/ 614521 w 869598"/>
                <a:gd name="csY16" fmla="*/ 220293 h 820969"/>
                <a:gd name="csX17" fmla="*/ 644530 w 869598"/>
                <a:gd name="csY17" fmla="*/ 256146 h 820969"/>
                <a:gd name="csX18" fmla="*/ 665203 w 869598"/>
                <a:gd name="csY18" fmla="*/ 269487 h 820969"/>
                <a:gd name="csX19" fmla="*/ 658034 w 869598"/>
                <a:gd name="csY19" fmla="*/ 278492 h 820969"/>
                <a:gd name="csX20" fmla="*/ 665703 w 869598"/>
                <a:gd name="csY20" fmla="*/ 299671 h 820969"/>
                <a:gd name="csX21" fmla="*/ 707382 w 869598"/>
                <a:gd name="csY21" fmla="*/ 331022 h 820969"/>
                <a:gd name="csX22" fmla="*/ 706215 w 869598"/>
                <a:gd name="csY22" fmla="*/ 340695 h 820969"/>
                <a:gd name="csX23" fmla="*/ 714718 w 869598"/>
                <a:gd name="csY23" fmla="*/ 350200 h 820969"/>
                <a:gd name="csX24" fmla="*/ 812248 w 869598"/>
                <a:gd name="csY24" fmla="*/ 381551 h 820969"/>
                <a:gd name="csX25" fmla="*/ 824585 w 869598"/>
                <a:gd name="csY25" fmla="*/ 395559 h 820969"/>
                <a:gd name="csX26" fmla="*/ 824585 w 869598"/>
                <a:gd name="csY26" fmla="*/ 395559 h 820969"/>
                <a:gd name="csX27" fmla="*/ 795076 w 869598"/>
                <a:gd name="csY27" fmla="*/ 421074 h 820969"/>
                <a:gd name="csX28" fmla="*/ 788407 w 869598"/>
                <a:gd name="csY28" fmla="*/ 438917 h 820969"/>
                <a:gd name="csX29" fmla="*/ 768734 w 869598"/>
                <a:gd name="csY29" fmla="*/ 461097 h 820969"/>
                <a:gd name="csX30" fmla="*/ 763066 w 869598"/>
                <a:gd name="csY30" fmla="*/ 487112 h 820969"/>
                <a:gd name="csX31" fmla="*/ 778070 w 869598"/>
                <a:gd name="csY31" fmla="*/ 522799 h 820969"/>
                <a:gd name="csX32" fmla="*/ 785240 w 869598"/>
                <a:gd name="csY32" fmla="*/ 558319 h 820969"/>
                <a:gd name="csX33" fmla="*/ 843757 w 869598"/>
                <a:gd name="csY33" fmla="*/ 580665 h 820969"/>
                <a:gd name="csX34" fmla="*/ 857261 w 869598"/>
                <a:gd name="csY34" fmla="*/ 593506 h 820969"/>
                <a:gd name="csX35" fmla="*/ 869432 w 869598"/>
                <a:gd name="csY35" fmla="*/ 647203 h 820969"/>
                <a:gd name="csX36" fmla="*/ 869599 w 869598"/>
                <a:gd name="csY36" fmla="*/ 707237 h 820969"/>
                <a:gd name="csX37" fmla="*/ 853260 w 869598"/>
                <a:gd name="csY37" fmla="*/ 707571 h 820969"/>
                <a:gd name="csX38" fmla="*/ 814248 w 869598"/>
                <a:gd name="csY38" fmla="*/ 684224 h 820969"/>
                <a:gd name="csX39" fmla="*/ 785073 w 869598"/>
                <a:gd name="csY39" fmla="*/ 690728 h 820969"/>
                <a:gd name="csX40" fmla="*/ 781572 w 869598"/>
                <a:gd name="csY40" fmla="*/ 699233 h 820969"/>
                <a:gd name="csX41" fmla="*/ 793409 w 869598"/>
                <a:gd name="csY41" fmla="*/ 713741 h 820969"/>
                <a:gd name="csX42" fmla="*/ 794409 w 869598"/>
                <a:gd name="csY42" fmla="*/ 752763 h 820969"/>
                <a:gd name="csX43" fmla="*/ 774069 w 869598"/>
                <a:gd name="csY43" fmla="*/ 784115 h 820969"/>
                <a:gd name="csX44" fmla="*/ 752063 w 869598"/>
                <a:gd name="csY44" fmla="*/ 787283 h 820969"/>
                <a:gd name="csX45" fmla="*/ 740726 w 869598"/>
                <a:gd name="csY45" fmla="*/ 794954 h 820969"/>
                <a:gd name="csX46" fmla="*/ 727889 w 869598"/>
                <a:gd name="csY46" fmla="*/ 791285 h 820969"/>
                <a:gd name="csX47" fmla="*/ 726222 w 869598"/>
                <a:gd name="csY47" fmla="*/ 785449 h 820969"/>
                <a:gd name="csX48" fmla="*/ 660702 w 869598"/>
                <a:gd name="csY48" fmla="*/ 762936 h 820969"/>
                <a:gd name="csX49" fmla="*/ 654199 w 869598"/>
                <a:gd name="csY49" fmla="*/ 749261 h 820969"/>
                <a:gd name="csX50" fmla="*/ 658201 w 869598"/>
                <a:gd name="csY50" fmla="*/ 728750 h 820969"/>
                <a:gd name="csX51" fmla="*/ 647864 w 869598"/>
                <a:gd name="csY51" fmla="*/ 717910 h 820969"/>
                <a:gd name="csX52" fmla="*/ 634527 w 869598"/>
                <a:gd name="csY52" fmla="*/ 716076 h 820969"/>
                <a:gd name="csX53" fmla="*/ 623023 w 869598"/>
                <a:gd name="csY53" fmla="*/ 704736 h 820969"/>
                <a:gd name="csX54" fmla="*/ 607852 w 869598"/>
                <a:gd name="csY54" fmla="*/ 646703 h 820969"/>
                <a:gd name="csX55" fmla="*/ 580010 w 869598"/>
                <a:gd name="csY55" fmla="*/ 659877 h 820969"/>
                <a:gd name="csX56" fmla="*/ 559837 w 869598"/>
                <a:gd name="csY56" fmla="*/ 675886 h 820969"/>
                <a:gd name="csX57" fmla="*/ 545166 w 869598"/>
                <a:gd name="csY57" fmla="*/ 677721 h 820969"/>
                <a:gd name="csX58" fmla="*/ 536497 w 869598"/>
                <a:gd name="csY58" fmla="*/ 683390 h 820969"/>
                <a:gd name="csX59" fmla="*/ 536330 w 869598"/>
                <a:gd name="csY59" fmla="*/ 692229 h 820969"/>
                <a:gd name="csX60" fmla="*/ 527494 w 869598"/>
                <a:gd name="csY60" fmla="*/ 693229 h 820969"/>
                <a:gd name="csX61" fmla="*/ 500653 w 869598"/>
                <a:gd name="csY61" fmla="*/ 710739 h 820969"/>
                <a:gd name="csX62" fmla="*/ 491650 w 869598"/>
                <a:gd name="csY62" fmla="*/ 710072 h 820969"/>
                <a:gd name="csX63" fmla="*/ 491650 w 869598"/>
                <a:gd name="csY63" fmla="*/ 710072 h 820969"/>
                <a:gd name="csX64" fmla="*/ 486482 w 869598"/>
                <a:gd name="csY64" fmla="*/ 707571 h 820969"/>
                <a:gd name="csX65" fmla="*/ 486815 w 869598"/>
                <a:gd name="csY65" fmla="*/ 715742 h 820969"/>
                <a:gd name="csX66" fmla="*/ 474645 w 869598"/>
                <a:gd name="csY66" fmla="*/ 719078 h 820969"/>
                <a:gd name="csX67" fmla="*/ 481814 w 869598"/>
                <a:gd name="csY67" fmla="*/ 728083 h 820969"/>
                <a:gd name="csX68" fmla="*/ 475311 w 869598"/>
                <a:gd name="csY68" fmla="*/ 746927 h 820969"/>
                <a:gd name="csX69" fmla="*/ 449137 w 869598"/>
                <a:gd name="csY69" fmla="*/ 757600 h 820969"/>
                <a:gd name="csX70" fmla="*/ 435466 w 869598"/>
                <a:gd name="csY70" fmla="*/ 784448 h 820969"/>
                <a:gd name="csX71" fmla="*/ 417794 w 869598"/>
                <a:gd name="csY71" fmla="*/ 788284 h 820969"/>
                <a:gd name="csX72" fmla="*/ 387285 w 869598"/>
                <a:gd name="csY72" fmla="*/ 785449 h 820969"/>
                <a:gd name="csX73" fmla="*/ 357442 w 869598"/>
                <a:gd name="csY73" fmla="*/ 814132 h 820969"/>
                <a:gd name="csX74" fmla="*/ 342771 w 869598"/>
                <a:gd name="csY74" fmla="*/ 820969 h 820969"/>
                <a:gd name="csX75" fmla="*/ 299925 w 869598"/>
                <a:gd name="csY75" fmla="*/ 818801 h 820969"/>
                <a:gd name="csX76" fmla="*/ 260246 w 869598"/>
                <a:gd name="csY76" fmla="*/ 792786 h 820969"/>
                <a:gd name="csX77" fmla="*/ 239740 w 869598"/>
                <a:gd name="csY77" fmla="*/ 745759 h 820969"/>
                <a:gd name="csX78" fmla="*/ 215232 w 869598"/>
                <a:gd name="csY78" fmla="*/ 740256 h 820969"/>
                <a:gd name="csX79" fmla="*/ 184223 w 869598"/>
                <a:gd name="csY79" fmla="*/ 712407 h 820969"/>
                <a:gd name="csX80" fmla="*/ 171719 w 869598"/>
                <a:gd name="csY80" fmla="*/ 713074 h 820969"/>
                <a:gd name="csX81" fmla="*/ 150212 w 869598"/>
                <a:gd name="csY81" fmla="*/ 729584 h 820969"/>
                <a:gd name="csX82" fmla="*/ 150212 w 869598"/>
                <a:gd name="csY82" fmla="*/ 729584 h 820969"/>
                <a:gd name="csX83" fmla="*/ 133207 w 869598"/>
                <a:gd name="csY83" fmla="*/ 684558 h 820969"/>
                <a:gd name="csX84" fmla="*/ 146211 w 869598"/>
                <a:gd name="csY84" fmla="*/ 652540 h 820969"/>
                <a:gd name="csX85" fmla="*/ 174220 w 869598"/>
                <a:gd name="csY85" fmla="*/ 616852 h 820969"/>
                <a:gd name="csX86" fmla="*/ 182222 w 869598"/>
                <a:gd name="csY86" fmla="*/ 585168 h 820969"/>
                <a:gd name="csX87" fmla="*/ 183056 w 869598"/>
                <a:gd name="csY87" fmla="*/ 572661 h 820969"/>
                <a:gd name="csX88" fmla="*/ 167885 w 869598"/>
                <a:gd name="csY88" fmla="*/ 548980 h 820969"/>
                <a:gd name="csX89" fmla="*/ 166718 w 869598"/>
                <a:gd name="csY89" fmla="*/ 536473 h 820969"/>
                <a:gd name="csX90" fmla="*/ 171886 w 869598"/>
                <a:gd name="csY90" fmla="*/ 526801 h 820969"/>
                <a:gd name="csX91" fmla="*/ 226402 w 869598"/>
                <a:gd name="csY91" fmla="*/ 485611 h 820969"/>
                <a:gd name="csX92" fmla="*/ 251410 w 869598"/>
                <a:gd name="csY92" fmla="*/ 414403 h 820969"/>
                <a:gd name="csX93" fmla="*/ 250410 w 869598"/>
                <a:gd name="csY93" fmla="*/ 392558 h 820969"/>
                <a:gd name="csX94" fmla="*/ 239406 w 869598"/>
                <a:gd name="csY94" fmla="*/ 378550 h 820969"/>
                <a:gd name="csX95" fmla="*/ 209897 w 869598"/>
                <a:gd name="csY95" fmla="*/ 360873 h 820969"/>
                <a:gd name="csX96" fmla="*/ 156714 w 869598"/>
                <a:gd name="csY96" fmla="*/ 356871 h 820969"/>
                <a:gd name="csX97" fmla="*/ 128872 w 869598"/>
                <a:gd name="csY97" fmla="*/ 343696 h 820969"/>
                <a:gd name="csX98" fmla="*/ 115368 w 869598"/>
                <a:gd name="csY98" fmla="*/ 331356 h 820969"/>
                <a:gd name="csX99" fmla="*/ 113201 w 869598"/>
                <a:gd name="csY99" fmla="*/ 302840 h 820969"/>
                <a:gd name="csX100" fmla="*/ 102531 w 869598"/>
                <a:gd name="csY100" fmla="*/ 286330 h 820969"/>
                <a:gd name="csX101" fmla="*/ 67854 w 869598"/>
                <a:gd name="csY101" fmla="*/ 281161 h 820969"/>
                <a:gd name="csX102" fmla="*/ 35677 w 869598"/>
                <a:gd name="csY102" fmla="*/ 287998 h 820969"/>
                <a:gd name="csX103" fmla="*/ 20673 w 869598"/>
                <a:gd name="csY103" fmla="*/ 282495 h 820969"/>
                <a:gd name="csX104" fmla="*/ 17505 w 869598"/>
                <a:gd name="csY104" fmla="*/ 271322 h 820969"/>
                <a:gd name="csX105" fmla="*/ 33010 w 869598"/>
                <a:gd name="csY105" fmla="*/ 261983 h 820969"/>
                <a:gd name="csX106" fmla="*/ 30843 w 869598"/>
                <a:gd name="csY106" fmla="*/ 249309 h 820969"/>
                <a:gd name="csX107" fmla="*/ 40345 w 869598"/>
                <a:gd name="csY107" fmla="*/ 233967 h 820969"/>
                <a:gd name="csX108" fmla="*/ 30843 w 869598"/>
                <a:gd name="csY108" fmla="*/ 212121 h 820969"/>
                <a:gd name="csX109" fmla="*/ 30343 w 869598"/>
                <a:gd name="csY109" fmla="*/ 188941 h 820969"/>
                <a:gd name="csX110" fmla="*/ 166 w 869598"/>
                <a:gd name="csY110" fmla="*/ 161926 h 820969"/>
                <a:gd name="csX111" fmla="*/ 0 w 869598"/>
                <a:gd name="csY111" fmla="*/ 134410 h 820969"/>
                <a:gd name="csX112" fmla="*/ 0 w 869598"/>
                <a:gd name="csY112" fmla="*/ 134410 h 820969"/>
                <a:gd name="csX113" fmla="*/ 39845 w 869598"/>
                <a:gd name="csY113" fmla="*/ 142581 h 820969"/>
                <a:gd name="csX114" fmla="*/ 60519 w 869598"/>
                <a:gd name="csY114" fmla="*/ 140580 h 820969"/>
                <a:gd name="csX115" fmla="*/ 66687 w 869598"/>
                <a:gd name="csY115" fmla="*/ 134744 h 820969"/>
                <a:gd name="csX116" fmla="*/ 78191 w 869598"/>
                <a:gd name="csY116" fmla="*/ 138412 h 820969"/>
                <a:gd name="csX117" fmla="*/ 104198 w 869598"/>
                <a:gd name="csY117" fmla="*/ 133576 h 820969"/>
                <a:gd name="csX118" fmla="*/ 123704 w 869598"/>
                <a:gd name="csY118" fmla="*/ 122904 h 820969"/>
                <a:gd name="csX119" fmla="*/ 163383 w 869598"/>
                <a:gd name="csY119" fmla="*/ 119735 h 820969"/>
                <a:gd name="csX120" fmla="*/ 172886 w 869598"/>
                <a:gd name="csY120" fmla="*/ 110063 h 820969"/>
                <a:gd name="csX121" fmla="*/ 180722 w 869598"/>
                <a:gd name="csY121" fmla="*/ 114232 h 820969"/>
                <a:gd name="csX122" fmla="*/ 183389 w 869598"/>
                <a:gd name="csY122" fmla="*/ 127239 h 820969"/>
                <a:gd name="csX123" fmla="*/ 209730 w 869598"/>
                <a:gd name="csY123" fmla="*/ 136078 h 820969"/>
                <a:gd name="csX124" fmla="*/ 294089 w 869598"/>
                <a:gd name="csY124" fmla="*/ 142415 h 820969"/>
                <a:gd name="csX125" fmla="*/ 332101 w 869598"/>
                <a:gd name="csY125" fmla="*/ 141914 h 820969"/>
                <a:gd name="csX126" fmla="*/ 375114 w 869598"/>
                <a:gd name="csY126" fmla="*/ 134744 h 820969"/>
                <a:gd name="csX127" fmla="*/ 405957 w 869598"/>
                <a:gd name="csY127" fmla="*/ 119568 h 820969"/>
                <a:gd name="csX128" fmla="*/ 459140 w 869598"/>
                <a:gd name="csY128" fmla="*/ 69206 h 820969"/>
                <a:gd name="csX129" fmla="*/ 488982 w 869598"/>
                <a:gd name="csY129" fmla="*/ 19845 h 820969"/>
                <a:gd name="csX130" fmla="*/ 485815 w 869598"/>
                <a:gd name="csY130" fmla="*/ 0 h 82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</a:cxnLst>
              <a:rect l="l" t="t" r="r" b="b"/>
              <a:pathLst>
                <a:path w="869598" h="820969">
                  <a:moveTo>
                    <a:pt x="495485" y="2335"/>
                  </a:moveTo>
                  <a:lnTo>
                    <a:pt x="534663" y="4169"/>
                  </a:lnTo>
                  <a:lnTo>
                    <a:pt x="560004" y="35020"/>
                  </a:lnTo>
                  <a:lnTo>
                    <a:pt x="555669" y="51363"/>
                  </a:lnTo>
                  <a:lnTo>
                    <a:pt x="580177" y="65371"/>
                  </a:lnTo>
                  <a:lnTo>
                    <a:pt x="617855" y="67038"/>
                  </a:lnTo>
                  <a:lnTo>
                    <a:pt x="642530" y="52196"/>
                  </a:lnTo>
                  <a:lnTo>
                    <a:pt x="656034" y="52530"/>
                  </a:lnTo>
                  <a:lnTo>
                    <a:pt x="668704" y="70707"/>
                  </a:lnTo>
                  <a:lnTo>
                    <a:pt x="668037" y="76877"/>
                  </a:lnTo>
                  <a:lnTo>
                    <a:pt x="625524" y="67705"/>
                  </a:lnTo>
                  <a:lnTo>
                    <a:pt x="606685" y="80212"/>
                  </a:lnTo>
                  <a:lnTo>
                    <a:pt x="597516" y="111897"/>
                  </a:lnTo>
                  <a:lnTo>
                    <a:pt x="591513" y="117734"/>
                  </a:lnTo>
                  <a:lnTo>
                    <a:pt x="587846" y="161259"/>
                  </a:lnTo>
                  <a:lnTo>
                    <a:pt x="612687" y="206118"/>
                  </a:lnTo>
                  <a:lnTo>
                    <a:pt x="614521" y="220293"/>
                  </a:lnTo>
                  <a:lnTo>
                    <a:pt x="644530" y="256146"/>
                  </a:lnTo>
                  <a:lnTo>
                    <a:pt x="665203" y="269487"/>
                  </a:lnTo>
                  <a:lnTo>
                    <a:pt x="658034" y="278492"/>
                  </a:lnTo>
                  <a:lnTo>
                    <a:pt x="665703" y="299671"/>
                  </a:lnTo>
                  <a:lnTo>
                    <a:pt x="707382" y="331022"/>
                  </a:lnTo>
                  <a:lnTo>
                    <a:pt x="706215" y="340695"/>
                  </a:lnTo>
                  <a:lnTo>
                    <a:pt x="714718" y="350200"/>
                  </a:lnTo>
                  <a:lnTo>
                    <a:pt x="812248" y="381551"/>
                  </a:lnTo>
                  <a:lnTo>
                    <a:pt x="824585" y="395559"/>
                  </a:lnTo>
                  <a:lnTo>
                    <a:pt x="824585" y="395559"/>
                  </a:lnTo>
                  <a:lnTo>
                    <a:pt x="795076" y="421074"/>
                  </a:lnTo>
                  <a:lnTo>
                    <a:pt x="788407" y="438917"/>
                  </a:lnTo>
                  <a:lnTo>
                    <a:pt x="768734" y="461097"/>
                  </a:lnTo>
                  <a:lnTo>
                    <a:pt x="763066" y="487112"/>
                  </a:lnTo>
                  <a:lnTo>
                    <a:pt x="778070" y="522799"/>
                  </a:lnTo>
                  <a:lnTo>
                    <a:pt x="785240" y="558319"/>
                  </a:lnTo>
                  <a:lnTo>
                    <a:pt x="843757" y="580665"/>
                  </a:lnTo>
                  <a:lnTo>
                    <a:pt x="857261" y="593506"/>
                  </a:lnTo>
                  <a:lnTo>
                    <a:pt x="869432" y="647203"/>
                  </a:lnTo>
                  <a:lnTo>
                    <a:pt x="869599" y="707237"/>
                  </a:lnTo>
                  <a:lnTo>
                    <a:pt x="853260" y="707571"/>
                  </a:lnTo>
                  <a:lnTo>
                    <a:pt x="814248" y="684224"/>
                  </a:lnTo>
                  <a:lnTo>
                    <a:pt x="785073" y="690728"/>
                  </a:lnTo>
                  <a:lnTo>
                    <a:pt x="781572" y="699233"/>
                  </a:lnTo>
                  <a:lnTo>
                    <a:pt x="793409" y="713741"/>
                  </a:lnTo>
                  <a:lnTo>
                    <a:pt x="794409" y="752763"/>
                  </a:lnTo>
                  <a:lnTo>
                    <a:pt x="774069" y="784115"/>
                  </a:lnTo>
                  <a:lnTo>
                    <a:pt x="752063" y="787283"/>
                  </a:lnTo>
                  <a:lnTo>
                    <a:pt x="740726" y="794954"/>
                  </a:lnTo>
                  <a:lnTo>
                    <a:pt x="727889" y="791285"/>
                  </a:lnTo>
                  <a:lnTo>
                    <a:pt x="726222" y="785449"/>
                  </a:lnTo>
                  <a:lnTo>
                    <a:pt x="660702" y="762936"/>
                  </a:lnTo>
                  <a:lnTo>
                    <a:pt x="654199" y="749261"/>
                  </a:lnTo>
                  <a:lnTo>
                    <a:pt x="658201" y="728750"/>
                  </a:lnTo>
                  <a:lnTo>
                    <a:pt x="647864" y="717910"/>
                  </a:lnTo>
                  <a:lnTo>
                    <a:pt x="634527" y="716076"/>
                  </a:lnTo>
                  <a:lnTo>
                    <a:pt x="623023" y="704736"/>
                  </a:lnTo>
                  <a:lnTo>
                    <a:pt x="607852" y="646703"/>
                  </a:lnTo>
                  <a:lnTo>
                    <a:pt x="580010" y="659877"/>
                  </a:lnTo>
                  <a:lnTo>
                    <a:pt x="559837" y="675886"/>
                  </a:lnTo>
                  <a:lnTo>
                    <a:pt x="545166" y="677721"/>
                  </a:lnTo>
                  <a:lnTo>
                    <a:pt x="536497" y="683390"/>
                  </a:lnTo>
                  <a:lnTo>
                    <a:pt x="536330" y="692229"/>
                  </a:lnTo>
                  <a:lnTo>
                    <a:pt x="527494" y="693229"/>
                  </a:lnTo>
                  <a:lnTo>
                    <a:pt x="500653" y="710739"/>
                  </a:lnTo>
                  <a:lnTo>
                    <a:pt x="491650" y="710072"/>
                  </a:lnTo>
                  <a:lnTo>
                    <a:pt x="491650" y="710072"/>
                  </a:lnTo>
                  <a:lnTo>
                    <a:pt x="486482" y="707571"/>
                  </a:lnTo>
                  <a:lnTo>
                    <a:pt x="486815" y="715742"/>
                  </a:lnTo>
                  <a:lnTo>
                    <a:pt x="474645" y="719078"/>
                  </a:lnTo>
                  <a:lnTo>
                    <a:pt x="481814" y="728083"/>
                  </a:lnTo>
                  <a:lnTo>
                    <a:pt x="475311" y="746927"/>
                  </a:lnTo>
                  <a:lnTo>
                    <a:pt x="449137" y="757600"/>
                  </a:lnTo>
                  <a:lnTo>
                    <a:pt x="435466" y="784448"/>
                  </a:lnTo>
                  <a:lnTo>
                    <a:pt x="417794" y="788284"/>
                  </a:lnTo>
                  <a:lnTo>
                    <a:pt x="387285" y="785449"/>
                  </a:lnTo>
                  <a:lnTo>
                    <a:pt x="357442" y="814132"/>
                  </a:lnTo>
                  <a:lnTo>
                    <a:pt x="342771" y="820969"/>
                  </a:lnTo>
                  <a:lnTo>
                    <a:pt x="299925" y="818801"/>
                  </a:lnTo>
                  <a:lnTo>
                    <a:pt x="260246" y="792786"/>
                  </a:lnTo>
                  <a:lnTo>
                    <a:pt x="239740" y="745759"/>
                  </a:lnTo>
                  <a:lnTo>
                    <a:pt x="215232" y="740256"/>
                  </a:lnTo>
                  <a:lnTo>
                    <a:pt x="184223" y="712407"/>
                  </a:lnTo>
                  <a:lnTo>
                    <a:pt x="171719" y="713074"/>
                  </a:lnTo>
                  <a:lnTo>
                    <a:pt x="150212" y="729584"/>
                  </a:lnTo>
                  <a:lnTo>
                    <a:pt x="150212" y="729584"/>
                  </a:lnTo>
                  <a:lnTo>
                    <a:pt x="133207" y="684558"/>
                  </a:lnTo>
                  <a:lnTo>
                    <a:pt x="146211" y="652540"/>
                  </a:lnTo>
                  <a:lnTo>
                    <a:pt x="174220" y="616852"/>
                  </a:lnTo>
                  <a:lnTo>
                    <a:pt x="182222" y="585168"/>
                  </a:lnTo>
                  <a:lnTo>
                    <a:pt x="183056" y="572661"/>
                  </a:lnTo>
                  <a:lnTo>
                    <a:pt x="167885" y="548980"/>
                  </a:lnTo>
                  <a:lnTo>
                    <a:pt x="166718" y="536473"/>
                  </a:lnTo>
                  <a:lnTo>
                    <a:pt x="171886" y="526801"/>
                  </a:lnTo>
                  <a:lnTo>
                    <a:pt x="226402" y="485611"/>
                  </a:lnTo>
                  <a:lnTo>
                    <a:pt x="251410" y="414403"/>
                  </a:lnTo>
                  <a:lnTo>
                    <a:pt x="250410" y="392558"/>
                  </a:lnTo>
                  <a:lnTo>
                    <a:pt x="239406" y="378550"/>
                  </a:lnTo>
                  <a:lnTo>
                    <a:pt x="209897" y="360873"/>
                  </a:lnTo>
                  <a:lnTo>
                    <a:pt x="156714" y="356871"/>
                  </a:lnTo>
                  <a:lnTo>
                    <a:pt x="128872" y="343696"/>
                  </a:lnTo>
                  <a:lnTo>
                    <a:pt x="115368" y="331356"/>
                  </a:lnTo>
                  <a:lnTo>
                    <a:pt x="113201" y="302840"/>
                  </a:lnTo>
                  <a:lnTo>
                    <a:pt x="102531" y="286330"/>
                  </a:lnTo>
                  <a:lnTo>
                    <a:pt x="67854" y="281161"/>
                  </a:lnTo>
                  <a:lnTo>
                    <a:pt x="35677" y="287998"/>
                  </a:lnTo>
                  <a:lnTo>
                    <a:pt x="20673" y="282495"/>
                  </a:lnTo>
                  <a:lnTo>
                    <a:pt x="17505" y="271322"/>
                  </a:lnTo>
                  <a:lnTo>
                    <a:pt x="33010" y="261983"/>
                  </a:lnTo>
                  <a:lnTo>
                    <a:pt x="30843" y="249309"/>
                  </a:lnTo>
                  <a:lnTo>
                    <a:pt x="40345" y="233967"/>
                  </a:lnTo>
                  <a:lnTo>
                    <a:pt x="30843" y="212121"/>
                  </a:lnTo>
                  <a:lnTo>
                    <a:pt x="30343" y="188941"/>
                  </a:lnTo>
                  <a:lnTo>
                    <a:pt x="166" y="161926"/>
                  </a:lnTo>
                  <a:lnTo>
                    <a:pt x="0" y="134410"/>
                  </a:lnTo>
                  <a:lnTo>
                    <a:pt x="0" y="134410"/>
                  </a:lnTo>
                  <a:lnTo>
                    <a:pt x="39845" y="142581"/>
                  </a:lnTo>
                  <a:lnTo>
                    <a:pt x="60519" y="140580"/>
                  </a:lnTo>
                  <a:lnTo>
                    <a:pt x="66687" y="134744"/>
                  </a:lnTo>
                  <a:lnTo>
                    <a:pt x="78191" y="138412"/>
                  </a:lnTo>
                  <a:lnTo>
                    <a:pt x="104198" y="133576"/>
                  </a:lnTo>
                  <a:lnTo>
                    <a:pt x="123704" y="122904"/>
                  </a:lnTo>
                  <a:lnTo>
                    <a:pt x="163383" y="119735"/>
                  </a:lnTo>
                  <a:lnTo>
                    <a:pt x="172886" y="110063"/>
                  </a:lnTo>
                  <a:lnTo>
                    <a:pt x="180722" y="114232"/>
                  </a:lnTo>
                  <a:lnTo>
                    <a:pt x="183389" y="127239"/>
                  </a:lnTo>
                  <a:lnTo>
                    <a:pt x="209730" y="136078"/>
                  </a:lnTo>
                  <a:lnTo>
                    <a:pt x="294089" y="142415"/>
                  </a:lnTo>
                  <a:lnTo>
                    <a:pt x="332101" y="141914"/>
                  </a:lnTo>
                  <a:lnTo>
                    <a:pt x="375114" y="134744"/>
                  </a:lnTo>
                  <a:lnTo>
                    <a:pt x="405957" y="119568"/>
                  </a:lnTo>
                  <a:lnTo>
                    <a:pt x="459140" y="69206"/>
                  </a:lnTo>
                  <a:lnTo>
                    <a:pt x="488982" y="19845"/>
                  </a:lnTo>
                  <a:lnTo>
                    <a:pt x="4858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4" name="Serbest Form 143">
              <a:extLst>
                <a:ext uri="{FF2B5EF4-FFF2-40B4-BE49-F238E27FC236}">
                  <a16:creationId xmlns:a16="http://schemas.microsoft.com/office/drawing/2014/main" id="{75362674-2CF2-4FC0-1F33-0DB37E991CD2}"/>
                </a:ext>
              </a:extLst>
            </p:cNvPr>
            <p:cNvSpPr/>
            <p:nvPr/>
          </p:nvSpPr>
          <p:spPr>
            <a:xfrm>
              <a:off x="13500242" y="6551841"/>
              <a:ext cx="1313733" cy="619353"/>
            </a:xfrm>
            <a:custGeom>
              <a:avLst/>
              <a:gdLst>
                <a:gd name="csX0" fmla="*/ 893439 w 1313733"/>
                <a:gd name="csY0" fmla="*/ 5170 h 619353"/>
                <a:gd name="csX1" fmla="*/ 905943 w 1313733"/>
                <a:gd name="csY1" fmla="*/ 0 h 619353"/>
                <a:gd name="csX2" fmla="*/ 970462 w 1313733"/>
                <a:gd name="csY2" fmla="*/ 28016 h 619353"/>
                <a:gd name="csX3" fmla="*/ 1025479 w 1313733"/>
                <a:gd name="csY3" fmla="*/ 71040 h 619353"/>
                <a:gd name="csX4" fmla="*/ 1071994 w 1313733"/>
                <a:gd name="csY4" fmla="*/ 71708 h 619353"/>
                <a:gd name="csX5" fmla="*/ 1110338 w 1313733"/>
                <a:gd name="csY5" fmla="*/ 88884 h 619353"/>
                <a:gd name="csX6" fmla="*/ 1138681 w 1313733"/>
                <a:gd name="csY6" fmla="*/ 86216 h 619353"/>
                <a:gd name="csX7" fmla="*/ 1183528 w 1313733"/>
                <a:gd name="csY7" fmla="*/ 97723 h 619353"/>
                <a:gd name="csX8" fmla="*/ 1205867 w 1313733"/>
                <a:gd name="csY8" fmla="*/ 96222 h 619353"/>
                <a:gd name="csX9" fmla="*/ 1222706 w 1313733"/>
                <a:gd name="csY9" fmla="*/ 89217 h 619353"/>
                <a:gd name="csX10" fmla="*/ 1270554 w 1313733"/>
                <a:gd name="csY10" fmla="*/ 36521 h 619353"/>
                <a:gd name="csX11" fmla="*/ 1293561 w 1313733"/>
                <a:gd name="csY11" fmla="*/ 34019 h 619353"/>
                <a:gd name="csX12" fmla="*/ 1313734 w 1313733"/>
                <a:gd name="csY12" fmla="*/ 39022 h 619353"/>
                <a:gd name="csX13" fmla="*/ 1313734 w 1313733"/>
                <a:gd name="csY13" fmla="*/ 39022 h 619353"/>
                <a:gd name="csX14" fmla="*/ 1310566 w 1313733"/>
                <a:gd name="csY14" fmla="*/ 75710 h 619353"/>
                <a:gd name="csX15" fmla="*/ 1292061 w 1313733"/>
                <a:gd name="csY15" fmla="*/ 125905 h 619353"/>
                <a:gd name="csX16" fmla="*/ 1216704 w 1313733"/>
                <a:gd name="csY16" fmla="*/ 198280 h 619353"/>
                <a:gd name="csX17" fmla="*/ 1193197 w 1313733"/>
                <a:gd name="csY17" fmla="*/ 236802 h 619353"/>
                <a:gd name="csX18" fmla="*/ 1197199 w 1313733"/>
                <a:gd name="csY18" fmla="*/ 250310 h 619353"/>
                <a:gd name="csX19" fmla="*/ 1218371 w 1313733"/>
                <a:gd name="csY19" fmla="*/ 268987 h 619353"/>
                <a:gd name="csX20" fmla="*/ 1225207 w 1313733"/>
                <a:gd name="csY20" fmla="*/ 299504 h 619353"/>
                <a:gd name="csX21" fmla="*/ 1229375 w 1313733"/>
                <a:gd name="csY21" fmla="*/ 426577 h 619353"/>
                <a:gd name="csX22" fmla="*/ 1229375 w 1313733"/>
                <a:gd name="csY22" fmla="*/ 426577 h 619353"/>
                <a:gd name="csX23" fmla="*/ 1214370 w 1313733"/>
                <a:gd name="csY23" fmla="*/ 425577 h 619353"/>
                <a:gd name="csX24" fmla="*/ 1207368 w 1313733"/>
                <a:gd name="csY24" fmla="*/ 445254 h 619353"/>
                <a:gd name="csX25" fmla="*/ 1198698 w 1313733"/>
                <a:gd name="csY25" fmla="*/ 447589 h 619353"/>
                <a:gd name="csX26" fmla="*/ 1175858 w 1313733"/>
                <a:gd name="csY26" fmla="*/ 438750 h 619353"/>
                <a:gd name="csX27" fmla="*/ 1174191 w 1313733"/>
                <a:gd name="csY27" fmla="*/ 425243 h 619353"/>
                <a:gd name="csX28" fmla="*/ 1166689 w 1313733"/>
                <a:gd name="csY28" fmla="*/ 425076 h 619353"/>
                <a:gd name="csX29" fmla="*/ 1151184 w 1313733"/>
                <a:gd name="csY29" fmla="*/ 411068 h 619353"/>
                <a:gd name="csX30" fmla="*/ 1068492 w 1313733"/>
                <a:gd name="csY30" fmla="*/ 386554 h 619353"/>
                <a:gd name="csX31" fmla="*/ 1061157 w 1313733"/>
                <a:gd name="csY31" fmla="*/ 392391 h 619353"/>
                <a:gd name="csX32" fmla="*/ 1037149 w 1313733"/>
                <a:gd name="csY32" fmla="*/ 393058 h 619353"/>
                <a:gd name="csX33" fmla="*/ 1031647 w 1313733"/>
                <a:gd name="csY33" fmla="*/ 401229 h 619353"/>
                <a:gd name="csX34" fmla="*/ 1022145 w 1313733"/>
                <a:gd name="csY34" fmla="*/ 403897 h 619353"/>
                <a:gd name="csX35" fmla="*/ 1004639 w 1313733"/>
                <a:gd name="csY35" fmla="*/ 404064 h 619353"/>
                <a:gd name="csX36" fmla="*/ 995637 w 1313733"/>
                <a:gd name="csY36" fmla="*/ 422408 h 619353"/>
                <a:gd name="csX37" fmla="*/ 970963 w 1313733"/>
                <a:gd name="csY37" fmla="*/ 428745 h 619353"/>
                <a:gd name="csX38" fmla="*/ 959292 w 1313733"/>
                <a:gd name="csY38" fmla="*/ 439918 h 619353"/>
                <a:gd name="csX39" fmla="*/ 899440 w 1313733"/>
                <a:gd name="csY39" fmla="*/ 417739 h 619353"/>
                <a:gd name="csX40" fmla="*/ 887437 w 1313733"/>
                <a:gd name="csY40" fmla="*/ 408900 h 619353"/>
                <a:gd name="csX41" fmla="*/ 874433 w 1313733"/>
                <a:gd name="csY41" fmla="*/ 412402 h 619353"/>
                <a:gd name="csX42" fmla="*/ 868264 w 1313733"/>
                <a:gd name="csY42" fmla="*/ 389889 h 619353"/>
                <a:gd name="csX43" fmla="*/ 844924 w 1313733"/>
                <a:gd name="csY43" fmla="*/ 380217 h 619353"/>
                <a:gd name="csX44" fmla="*/ 804578 w 1313733"/>
                <a:gd name="csY44" fmla="*/ 419573 h 619353"/>
                <a:gd name="csX45" fmla="*/ 799744 w 1313733"/>
                <a:gd name="csY45" fmla="*/ 438584 h 619353"/>
                <a:gd name="csX46" fmla="*/ 772735 w 1313733"/>
                <a:gd name="csY46" fmla="*/ 441085 h 619353"/>
                <a:gd name="csX47" fmla="*/ 779904 w 1313733"/>
                <a:gd name="csY47" fmla="*/ 453592 h 619353"/>
                <a:gd name="csX48" fmla="*/ 778237 w 1313733"/>
                <a:gd name="csY48" fmla="*/ 460430 h 619353"/>
                <a:gd name="csX49" fmla="*/ 768401 w 1313733"/>
                <a:gd name="csY49" fmla="*/ 465599 h 619353"/>
                <a:gd name="csX50" fmla="*/ 766901 w 1313733"/>
                <a:gd name="csY50" fmla="*/ 476272 h 619353"/>
                <a:gd name="csX51" fmla="*/ 756563 w 1313733"/>
                <a:gd name="csY51" fmla="*/ 475772 h 619353"/>
                <a:gd name="csX52" fmla="*/ 746894 w 1313733"/>
                <a:gd name="csY52" fmla="*/ 486611 h 619353"/>
                <a:gd name="csX53" fmla="*/ 748895 w 1313733"/>
                <a:gd name="csY53" fmla="*/ 499785 h 619353"/>
                <a:gd name="csX54" fmla="*/ 723720 w 1313733"/>
                <a:gd name="csY54" fmla="*/ 521131 h 619353"/>
                <a:gd name="csX55" fmla="*/ 726888 w 1313733"/>
                <a:gd name="csY55" fmla="*/ 533305 h 619353"/>
                <a:gd name="csX56" fmla="*/ 713551 w 1313733"/>
                <a:gd name="csY56" fmla="*/ 547646 h 619353"/>
                <a:gd name="csX57" fmla="*/ 699713 w 1313733"/>
                <a:gd name="csY57" fmla="*/ 581165 h 619353"/>
                <a:gd name="csX58" fmla="*/ 693711 w 1313733"/>
                <a:gd name="csY58" fmla="*/ 585334 h 619353"/>
                <a:gd name="csX59" fmla="*/ 683208 w 1313733"/>
                <a:gd name="csY59" fmla="*/ 580165 h 619353"/>
                <a:gd name="csX60" fmla="*/ 651865 w 1313733"/>
                <a:gd name="csY60" fmla="*/ 585835 h 619353"/>
                <a:gd name="csX61" fmla="*/ 648031 w 1313733"/>
                <a:gd name="csY61" fmla="*/ 591338 h 619353"/>
                <a:gd name="csX62" fmla="*/ 634360 w 1313733"/>
                <a:gd name="csY62" fmla="*/ 593672 h 619353"/>
                <a:gd name="csX63" fmla="*/ 623189 w 1313733"/>
                <a:gd name="csY63" fmla="*/ 588169 h 619353"/>
                <a:gd name="csX64" fmla="*/ 569840 w 1313733"/>
                <a:gd name="csY64" fmla="*/ 612016 h 619353"/>
                <a:gd name="csX65" fmla="*/ 552334 w 1313733"/>
                <a:gd name="csY65" fmla="*/ 612183 h 619353"/>
                <a:gd name="csX66" fmla="*/ 542665 w 1313733"/>
                <a:gd name="csY66" fmla="*/ 619354 h 619353"/>
                <a:gd name="csX67" fmla="*/ 540831 w 1313733"/>
                <a:gd name="csY67" fmla="*/ 607347 h 619353"/>
                <a:gd name="csX68" fmla="*/ 544999 w 1313733"/>
                <a:gd name="csY68" fmla="*/ 600343 h 619353"/>
                <a:gd name="csX69" fmla="*/ 525994 w 1313733"/>
                <a:gd name="csY69" fmla="*/ 574828 h 619353"/>
                <a:gd name="csX70" fmla="*/ 519658 w 1313733"/>
                <a:gd name="csY70" fmla="*/ 550314 h 619353"/>
                <a:gd name="csX71" fmla="*/ 532829 w 1313733"/>
                <a:gd name="csY71" fmla="*/ 527635 h 619353"/>
                <a:gd name="csX72" fmla="*/ 534163 w 1313733"/>
                <a:gd name="csY72" fmla="*/ 507457 h 619353"/>
                <a:gd name="csX73" fmla="*/ 517324 w 1313733"/>
                <a:gd name="csY73" fmla="*/ 496450 h 619353"/>
                <a:gd name="csX74" fmla="*/ 511822 w 1313733"/>
                <a:gd name="csY74" fmla="*/ 485944 h 619353"/>
                <a:gd name="csX75" fmla="*/ 499151 w 1313733"/>
                <a:gd name="csY75" fmla="*/ 482442 h 619353"/>
                <a:gd name="csX76" fmla="*/ 493983 w 1313733"/>
                <a:gd name="csY76" fmla="*/ 465266 h 619353"/>
                <a:gd name="csX77" fmla="*/ 478812 w 1313733"/>
                <a:gd name="csY77" fmla="*/ 474771 h 619353"/>
                <a:gd name="csX78" fmla="*/ 461640 w 1313733"/>
                <a:gd name="csY78" fmla="*/ 464599 h 619353"/>
                <a:gd name="csX79" fmla="*/ 448136 w 1313733"/>
                <a:gd name="csY79" fmla="*/ 469435 h 619353"/>
                <a:gd name="csX80" fmla="*/ 440134 w 1313733"/>
                <a:gd name="csY80" fmla="*/ 467100 h 619353"/>
                <a:gd name="csX81" fmla="*/ 438967 w 1313733"/>
                <a:gd name="csY81" fmla="*/ 460763 h 619353"/>
                <a:gd name="csX82" fmla="*/ 454305 w 1313733"/>
                <a:gd name="csY82" fmla="*/ 439585 h 619353"/>
                <a:gd name="csX83" fmla="*/ 444135 w 1313733"/>
                <a:gd name="csY83" fmla="*/ 433915 h 619353"/>
                <a:gd name="csX84" fmla="*/ 431798 w 1313733"/>
                <a:gd name="csY84" fmla="*/ 447255 h 619353"/>
                <a:gd name="csX85" fmla="*/ 427630 w 1313733"/>
                <a:gd name="csY85" fmla="*/ 461263 h 619353"/>
                <a:gd name="csX86" fmla="*/ 322932 w 1313733"/>
                <a:gd name="csY86" fmla="*/ 551982 h 619353"/>
                <a:gd name="csX87" fmla="*/ 302759 w 1313733"/>
                <a:gd name="csY87" fmla="*/ 553483 h 619353"/>
                <a:gd name="csX88" fmla="*/ 267415 w 1313733"/>
                <a:gd name="csY88" fmla="*/ 572661 h 619353"/>
                <a:gd name="csX89" fmla="*/ 246742 w 1313733"/>
                <a:gd name="csY89" fmla="*/ 572994 h 619353"/>
                <a:gd name="csX90" fmla="*/ 156380 w 1313733"/>
                <a:gd name="csY90" fmla="*/ 598342 h 619353"/>
                <a:gd name="csX91" fmla="*/ 88026 w 1313733"/>
                <a:gd name="csY91" fmla="*/ 610516 h 619353"/>
                <a:gd name="csX92" fmla="*/ 52515 w 1313733"/>
                <a:gd name="csY92" fmla="*/ 610015 h 619353"/>
                <a:gd name="csX93" fmla="*/ 52515 w 1313733"/>
                <a:gd name="csY93" fmla="*/ 610015 h 619353"/>
                <a:gd name="csX94" fmla="*/ 58684 w 1313733"/>
                <a:gd name="csY94" fmla="*/ 564489 h 619353"/>
                <a:gd name="csX95" fmla="*/ 40345 w 1313733"/>
                <a:gd name="csY95" fmla="*/ 506289 h 619353"/>
                <a:gd name="csX96" fmla="*/ 27675 w 1313733"/>
                <a:gd name="csY96" fmla="*/ 504955 h 619353"/>
                <a:gd name="csX97" fmla="*/ 8169 w 1313733"/>
                <a:gd name="csY97" fmla="*/ 517462 h 619353"/>
                <a:gd name="csX98" fmla="*/ 0 w 1313733"/>
                <a:gd name="csY98" fmla="*/ 499452 h 619353"/>
                <a:gd name="csX99" fmla="*/ 4834 w 1313733"/>
                <a:gd name="csY99" fmla="*/ 413903 h 619353"/>
                <a:gd name="csX100" fmla="*/ 18672 w 1313733"/>
                <a:gd name="csY100" fmla="*/ 357538 h 619353"/>
                <a:gd name="csX101" fmla="*/ 21673 w 1313733"/>
                <a:gd name="csY101" fmla="*/ 322184 h 619353"/>
                <a:gd name="csX102" fmla="*/ 35677 w 1313733"/>
                <a:gd name="csY102" fmla="*/ 296336 h 619353"/>
                <a:gd name="csX103" fmla="*/ 67520 w 1313733"/>
                <a:gd name="csY103" fmla="*/ 290333 h 619353"/>
                <a:gd name="csX104" fmla="*/ 137208 w 1313733"/>
                <a:gd name="csY104" fmla="*/ 289999 h 619353"/>
                <a:gd name="csX105" fmla="*/ 164550 w 1313733"/>
                <a:gd name="csY105" fmla="*/ 283328 h 619353"/>
                <a:gd name="csX106" fmla="*/ 184390 w 1313733"/>
                <a:gd name="csY106" fmla="*/ 272656 h 619353"/>
                <a:gd name="csX107" fmla="*/ 192225 w 1313733"/>
                <a:gd name="csY107" fmla="*/ 240471 h 619353"/>
                <a:gd name="csX108" fmla="*/ 213565 w 1313733"/>
                <a:gd name="csY108" fmla="*/ 227964 h 619353"/>
                <a:gd name="csX109" fmla="*/ 221233 w 1313733"/>
                <a:gd name="csY109" fmla="*/ 213288 h 619353"/>
                <a:gd name="csX110" fmla="*/ 175887 w 1313733"/>
                <a:gd name="csY110" fmla="*/ 161425 h 619353"/>
                <a:gd name="csX111" fmla="*/ 167718 w 1313733"/>
                <a:gd name="csY111" fmla="*/ 109396 h 619353"/>
                <a:gd name="csX112" fmla="*/ 167718 w 1313733"/>
                <a:gd name="csY112" fmla="*/ 109396 h 619353"/>
                <a:gd name="csX113" fmla="*/ 167718 w 1313733"/>
                <a:gd name="csY113" fmla="*/ 109396 h 619353"/>
                <a:gd name="csX114" fmla="*/ 167718 w 1313733"/>
                <a:gd name="csY114" fmla="*/ 109396 h 619353"/>
                <a:gd name="csX115" fmla="*/ 178220 w 1313733"/>
                <a:gd name="csY115" fmla="*/ 115233 h 619353"/>
                <a:gd name="csX116" fmla="*/ 208897 w 1313733"/>
                <a:gd name="csY116" fmla="*/ 154922 h 619353"/>
                <a:gd name="csX117" fmla="*/ 225902 w 1313733"/>
                <a:gd name="csY117" fmla="*/ 167596 h 619353"/>
                <a:gd name="csX118" fmla="*/ 246408 w 1313733"/>
                <a:gd name="csY118" fmla="*/ 171265 h 619353"/>
                <a:gd name="csX119" fmla="*/ 282752 w 1313733"/>
                <a:gd name="csY119" fmla="*/ 162259 h 619353"/>
                <a:gd name="csX120" fmla="*/ 295089 w 1313733"/>
                <a:gd name="csY120" fmla="*/ 171098 h 619353"/>
                <a:gd name="csX121" fmla="*/ 303425 w 1313733"/>
                <a:gd name="csY121" fmla="*/ 171265 h 619353"/>
                <a:gd name="csX122" fmla="*/ 306426 w 1313733"/>
                <a:gd name="csY122" fmla="*/ 177435 h 619353"/>
                <a:gd name="csX123" fmla="*/ 320264 w 1313733"/>
                <a:gd name="csY123" fmla="*/ 180103 h 619353"/>
                <a:gd name="csX124" fmla="*/ 326265 w 1313733"/>
                <a:gd name="csY124" fmla="*/ 175600 h 619353"/>
                <a:gd name="csX125" fmla="*/ 334268 w 1313733"/>
                <a:gd name="csY125" fmla="*/ 182938 h 619353"/>
                <a:gd name="csX126" fmla="*/ 350273 w 1313733"/>
                <a:gd name="csY126" fmla="*/ 181770 h 619353"/>
                <a:gd name="csX127" fmla="*/ 362277 w 1313733"/>
                <a:gd name="csY127" fmla="*/ 167096 h 619353"/>
                <a:gd name="csX128" fmla="*/ 383616 w 1313733"/>
                <a:gd name="csY128" fmla="*/ 161592 h 619353"/>
                <a:gd name="csX129" fmla="*/ 402288 w 1313733"/>
                <a:gd name="csY129" fmla="*/ 168263 h 619353"/>
                <a:gd name="csX130" fmla="*/ 412626 w 1313733"/>
                <a:gd name="csY130" fmla="*/ 184105 h 619353"/>
                <a:gd name="csX131" fmla="*/ 468476 w 1313733"/>
                <a:gd name="csY131" fmla="*/ 184772 h 619353"/>
                <a:gd name="csX132" fmla="*/ 509821 w 1313733"/>
                <a:gd name="csY132" fmla="*/ 167096 h 619353"/>
                <a:gd name="csX133" fmla="*/ 623690 w 1313733"/>
                <a:gd name="csY133" fmla="*/ 62202 h 619353"/>
                <a:gd name="csX134" fmla="*/ 651698 w 1313733"/>
                <a:gd name="csY134" fmla="*/ 52864 h 619353"/>
                <a:gd name="csX135" fmla="*/ 666370 w 1313733"/>
                <a:gd name="csY135" fmla="*/ 54865 h 619353"/>
                <a:gd name="csX136" fmla="*/ 728055 w 1313733"/>
                <a:gd name="csY136" fmla="*/ 94554 h 619353"/>
                <a:gd name="csX137" fmla="*/ 808079 w 1313733"/>
                <a:gd name="csY137" fmla="*/ 98890 h 619353"/>
                <a:gd name="csX138" fmla="*/ 897440 w 1313733"/>
                <a:gd name="csY138" fmla="*/ 131575 h 619353"/>
                <a:gd name="csX139" fmla="*/ 898273 w 1313733"/>
                <a:gd name="csY139" fmla="*/ 83214 h 619353"/>
                <a:gd name="csX140" fmla="*/ 885769 w 1313733"/>
                <a:gd name="csY140" fmla="*/ 22012 h 6193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</a:cxnLst>
              <a:rect l="l" t="t" r="r" b="b"/>
              <a:pathLst>
                <a:path w="1313733" h="619353">
                  <a:moveTo>
                    <a:pt x="893439" y="5170"/>
                  </a:moveTo>
                  <a:lnTo>
                    <a:pt x="905943" y="0"/>
                  </a:lnTo>
                  <a:lnTo>
                    <a:pt x="970462" y="28016"/>
                  </a:lnTo>
                  <a:lnTo>
                    <a:pt x="1025479" y="71040"/>
                  </a:lnTo>
                  <a:lnTo>
                    <a:pt x="1071994" y="71708"/>
                  </a:lnTo>
                  <a:lnTo>
                    <a:pt x="1110338" y="88884"/>
                  </a:lnTo>
                  <a:lnTo>
                    <a:pt x="1138681" y="86216"/>
                  </a:lnTo>
                  <a:lnTo>
                    <a:pt x="1183528" y="97723"/>
                  </a:lnTo>
                  <a:lnTo>
                    <a:pt x="1205867" y="96222"/>
                  </a:lnTo>
                  <a:lnTo>
                    <a:pt x="1222706" y="89217"/>
                  </a:lnTo>
                  <a:lnTo>
                    <a:pt x="1270554" y="36521"/>
                  </a:lnTo>
                  <a:lnTo>
                    <a:pt x="1293561" y="34019"/>
                  </a:lnTo>
                  <a:lnTo>
                    <a:pt x="1313734" y="39022"/>
                  </a:lnTo>
                  <a:lnTo>
                    <a:pt x="1313734" y="39022"/>
                  </a:lnTo>
                  <a:lnTo>
                    <a:pt x="1310566" y="75710"/>
                  </a:lnTo>
                  <a:lnTo>
                    <a:pt x="1292061" y="125905"/>
                  </a:lnTo>
                  <a:lnTo>
                    <a:pt x="1216704" y="198280"/>
                  </a:lnTo>
                  <a:lnTo>
                    <a:pt x="1193197" y="236802"/>
                  </a:lnTo>
                  <a:lnTo>
                    <a:pt x="1197199" y="250310"/>
                  </a:lnTo>
                  <a:lnTo>
                    <a:pt x="1218371" y="268987"/>
                  </a:lnTo>
                  <a:lnTo>
                    <a:pt x="1225207" y="299504"/>
                  </a:lnTo>
                  <a:lnTo>
                    <a:pt x="1229375" y="426577"/>
                  </a:lnTo>
                  <a:lnTo>
                    <a:pt x="1229375" y="426577"/>
                  </a:lnTo>
                  <a:lnTo>
                    <a:pt x="1214370" y="425577"/>
                  </a:lnTo>
                  <a:lnTo>
                    <a:pt x="1207368" y="445254"/>
                  </a:lnTo>
                  <a:lnTo>
                    <a:pt x="1198698" y="447589"/>
                  </a:lnTo>
                  <a:lnTo>
                    <a:pt x="1175858" y="438750"/>
                  </a:lnTo>
                  <a:lnTo>
                    <a:pt x="1174191" y="425243"/>
                  </a:lnTo>
                  <a:lnTo>
                    <a:pt x="1166689" y="425076"/>
                  </a:lnTo>
                  <a:lnTo>
                    <a:pt x="1151184" y="411068"/>
                  </a:lnTo>
                  <a:lnTo>
                    <a:pt x="1068492" y="386554"/>
                  </a:lnTo>
                  <a:lnTo>
                    <a:pt x="1061157" y="392391"/>
                  </a:lnTo>
                  <a:lnTo>
                    <a:pt x="1037149" y="393058"/>
                  </a:lnTo>
                  <a:lnTo>
                    <a:pt x="1031647" y="401229"/>
                  </a:lnTo>
                  <a:lnTo>
                    <a:pt x="1022145" y="403897"/>
                  </a:lnTo>
                  <a:lnTo>
                    <a:pt x="1004639" y="404064"/>
                  </a:lnTo>
                  <a:lnTo>
                    <a:pt x="995637" y="422408"/>
                  </a:lnTo>
                  <a:lnTo>
                    <a:pt x="970963" y="428745"/>
                  </a:lnTo>
                  <a:lnTo>
                    <a:pt x="959292" y="439918"/>
                  </a:lnTo>
                  <a:lnTo>
                    <a:pt x="899440" y="417739"/>
                  </a:lnTo>
                  <a:lnTo>
                    <a:pt x="887437" y="408900"/>
                  </a:lnTo>
                  <a:lnTo>
                    <a:pt x="874433" y="412402"/>
                  </a:lnTo>
                  <a:lnTo>
                    <a:pt x="868264" y="389889"/>
                  </a:lnTo>
                  <a:lnTo>
                    <a:pt x="844924" y="380217"/>
                  </a:lnTo>
                  <a:lnTo>
                    <a:pt x="804578" y="419573"/>
                  </a:lnTo>
                  <a:lnTo>
                    <a:pt x="799744" y="438584"/>
                  </a:lnTo>
                  <a:lnTo>
                    <a:pt x="772735" y="441085"/>
                  </a:lnTo>
                  <a:lnTo>
                    <a:pt x="779904" y="453592"/>
                  </a:lnTo>
                  <a:lnTo>
                    <a:pt x="778237" y="460430"/>
                  </a:lnTo>
                  <a:lnTo>
                    <a:pt x="768401" y="465599"/>
                  </a:lnTo>
                  <a:lnTo>
                    <a:pt x="766901" y="476272"/>
                  </a:lnTo>
                  <a:lnTo>
                    <a:pt x="756563" y="475772"/>
                  </a:lnTo>
                  <a:lnTo>
                    <a:pt x="746894" y="486611"/>
                  </a:lnTo>
                  <a:lnTo>
                    <a:pt x="748895" y="499785"/>
                  </a:lnTo>
                  <a:lnTo>
                    <a:pt x="723720" y="521131"/>
                  </a:lnTo>
                  <a:lnTo>
                    <a:pt x="726888" y="533305"/>
                  </a:lnTo>
                  <a:lnTo>
                    <a:pt x="713551" y="547646"/>
                  </a:lnTo>
                  <a:lnTo>
                    <a:pt x="699713" y="581165"/>
                  </a:lnTo>
                  <a:lnTo>
                    <a:pt x="693711" y="585334"/>
                  </a:lnTo>
                  <a:lnTo>
                    <a:pt x="683208" y="580165"/>
                  </a:lnTo>
                  <a:lnTo>
                    <a:pt x="651865" y="585835"/>
                  </a:lnTo>
                  <a:lnTo>
                    <a:pt x="648031" y="591338"/>
                  </a:lnTo>
                  <a:lnTo>
                    <a:pt x="634360" y="593672"/>
                  </a:lnTo>
                  <a:lnTo>
                    <a:pt x="623189" y="588169"/>
                  </a:lnTo>
                  <a:lnTo>
                    <a:pt x="569840" y="612016"/>
                  </a:lnTo>
                  <a:lnTo>
                    <a:pt x="552334" y="612183"/>
                  </a:lnTo>
                  <a:lnTo>
                    <a:pt x="542665" y="619354"/>
                  </a:lnTo>
                  <a:lnTo>
                    <a:pt x="540831" y="607347"/>
                  </a:lnTo>
                  <a:lnTo>
                    <a:pt x="544999" y="600343"/>
                  </a:lnTo>
                  <a:lnTo>
                    <a:pt x="525994" y="574828"/>
                  </a:lnTo>
                  <a:lnTo>
                    <a:pt x="519658" y="550314"/>
                  </a:lnTo>
                  <a:lnTo>
                    <a:pt x="532829" y="527635"/>
                  </a:lnTo>
                  <a:lnTo>
                    <a:pt x="534163" y="507457"/>
                  </a:lnTo>
                  <a:lnTo>
                    <a:pt x="517324" y="496450"/>
                  </a:lnTo>
                  <a:lnTo>
                    <a:pt x="511822" y="485944"/>
                  </a:lnTo>
                  <a:lnTo>
                    <a:pt x="499151" y="482442"/>
                  </a:lnTo>
                  <a:lnTo>
                    <a:pt x="493983" y="465266"/>
                  </a:lnTo>
                  <a:lnTo>
                    <a:pt x="478812" y="474771"/>
                  </a:lnTo>
                  <a:lnTo>
                    <a:pt x="461640" y="464599"/>
                  </a:lnTo>
                  <a:lnTo>
                    <a:pt x="448136" y="469435"/>
                  </a:lnTo>
                  <a:lnTo>
                    <a:pt x="440134" y="467100"/>
                  </a:lnTo>
                  <a:lnTo>
                    <a:pt x="438967" y="460763"/>
                  </a:lnTo>
                  <a:lnTo>
                    <a:pt x="454305" y="439585"/>
                  </a:lnTo>
                  <a:lnTo>
                    <a:pt x="444135" y="433915"/>
                  </a:lnTo>
                  <a:lnTo>
                    <a:pt x="431798" y="447255"/>
                  </a:lnTo>
                  <a:lnTo>
                    <a:pt x="427630" y="461263"/>
                  </a:lnTo>
                  <a:lnTo>
                    <a:pt x="322932" y="551982"/>
                  </a:lnTo>
                  <a:lnTo>
                    <a:pt x="302759" y="553483"/>
                  </a:lnTo>
                  <a:lnTo>
                    <a:pt x="267415" y="572661"/>
                  </a:lnTo>
                  <a:lnTo>
                    <a:pt x="246742" y="572994"/>
                  </a:lnTo>
                  <a:lnTo>
                    <a:pt x="156380" y="598342"/>
                  </a:lnTo>
                  <a:lnTo>
                    <a:pt x="88026" y="610516"/>
                  </a:lnTo>
                  <a:lnTo>
                    <a:pt x="52515" y="610015"/>
                  </a:lnTo>
                  <a:lnTo>
                    <a:pt x="52515" y="610015"/>
                  </a:lnTo>
                  <a:lnTo>
                    <a:pt x="58684" y="564489"/>
                  </a:lnTo>
                  <a:lnTo>
                    <a:pt x="40345" y="506289"/>
                  </a:lnTo>
                  <a:lnTo>
                    <a:pt x="27675" y="504955"/>
                  </a:lnTo>
                  <a:lnTo>
                    <a:pt x="8169" y="517462"/>
                  </a:lnTo>
                  <a:lnTo>
                    <a:pt x="0" y="499452"/>
                  </a:lnTo>
                  <a:lnTo>
                    <a:pt x="4834" y="413903"/>
                  </a:lnTo>
                  <a:lnTo>
                    <a:pt x="18672" y="357538"/>
                  </a:lnTo>
                  <a:lnTo>
                    <a:pt x="21673" y="322184"/>
                  </a:lnTo>
                  <a:lnTo>
                    <a:pt x="35677" y="296336"/>
                  </a:lnTo>
                  <a:lnTo>
                    <a:pt x="67520" y="290333"/>
                  </a:lnTo>
                  <a:lnTo>
                    <a:pt x="137208" y="289999"/>
                  </a:lnTo>
                  <a:lnTo>
                    <a:pt x="164550" y="283328"/>
                  </a:lnTo>
                  <a:lnTo>
                    <a:pt x="184390" y="272656"/>
                  </a:lnTo>
                  <a:lnTo>
                    <a:pt x="192225" y="240471"/>
                  </a:lnTo>
                  <a:lnTo>
                    <a:pt x="213565" y="227964"/>
                  </a:lnTo>
                  <a:lnTo>
                    <a:pt x="221233" y="213288"/>
                  </a:lnTo>
                  <a:lnTo>
                    <a:pt x="175887" y="161425"/>
                  </a:lnTo>
                  <a:lnTo>
                    <a:pt x="167718" y="109396"/>
                  </a:lnTo>
                  <a:lnTo>
                    <a:pt x="167718" y="109396"/>
                  </a:lnTo>
                  <a:lnTo>
                    <a:pt x="167718" y="109396"/>
                  </a:lnTo>
                  <a:lnTo>
                    <a:pt x="167718" y="109396"/>
                  </a:lnTo>
                  <a:lnTo>
                    <a:pt x="178220" y="115233"/>
                  </a:lnTo>
                  <a:lnTo>
                    <a:pt x="208897" y="154922"/>
                  </a:lnTo>
                  <a:lnTo>
                    <a:pt x="225902" y="167596"/>
                  </a:lnTo>
                  <a:lnTo>
                    <a:pt x="246408" y="171265"/>
                  </a:lnTo>
                  <a:lnTo>
                    <a:pt x="282752" y="162259"/>
                  </a:lnTo>
                  <a:lnTo>
                    <a:pt x="295089" y="171098"/>
                  </a:lnTo>
                  <a:lnTo>
                    <a:pt x="303425" y="171265"/>
                  </a:lnTo>
                  <a:lnTo>
                    <a:pt x="306426" y="177435"/>
                  </a:lnTo>
                  <a:lnTo>
                    <a:pt x="320264" y="180103"/>
                  </a:lnTo>
                  <a:lnTo>
                    <a:pt x="326265" y="175600"/>
                  </a:lnTo>
                  <a:lnTo>
                    <a:pt x="334268" y="182938"/>
                  </a:lnTo>
                  <a:lnTo>
                    <a:pt x="350273" y="181770"/>
                  </a:lnTo>
                  <a:lnTo>
                    <a:pt x="362277" y="167096"/>
                  </a:lnTo>
                  <a:lnTo>
                    <a:pt x="383616" y="161592"/>
                  </a:lnTo>
                  <a:lnTo>
                    <a:pt x="402288" y="168263"/>
                  </a:lnTo>
                  <a:lnTo>
                    <a:pt x="412626" y="184105"/>
                  </a:lnTo>
                  <a:lnTo>
                    <a:pt x="468476" y="184772"/>
                  </a:lnTo>
                  <a:lnTo>
                    <a:pt x="509821" y="167096"/>
                  </a:lnTo>
                  <a:lnTo>
                    <a:pt x="623690" y="62202"/>
                  </a:lnTo>
                  <a:lnTo>
                    <a:pt x="651698" y="52864"/>
                  </a:lnTo>
                  <a:lnTo>
                    <a:pt x="666370" y="54865"/>
                  </a:lnTo>
                  <a:lnTo>
                    <a:pt x="728055" y="94554"/>
                  </a:lnTo>
                  <a:lnTo>
                    <a:pt x="808079" y="98890"/>
                  </a:lnTo>
                  <a:lnTo>
                    <a:pt x="897440" y="131575"/>
                  </a:lnTo>
                  <a:lnTo>
                    <a:pt x="898273" y="83214"/>
                  </a:lnTo>
                  <a:lnTo>
                    <a:pt x="885769" y="220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5" name="Serbest Form 144">
              <a:extLst>
                <a:ext uri="{FF2B5EF4-FFF2-40B4-BE49-F238E27FC236}">
                  <a16:creationId xmlns:a16="http://schemas.microsoft.com/office/drawing/2014/main" id="{905B4CDB-4698-6C3D-62DD-CA3F1029A897}"/>
                </a:ext>
              </a:extLst>
            </p:cNvPr>
            <p:cNvSpPr/>
            <p:nvPr/>
          </p:nvSpPr>
          <p:spPr>
            <a:xfrm>
              <a:off x="9536532" y="4175651"/>
              <a:ext cx="2026618" cy="1739160"/>
            </a:xfrm>
            <a:custGeom>
              <a:avLst/>
              <a:gdLst>
                <a:gd name="csX0" fmla="*/ 1548806 w 2026618"/>
                <a:gd name="csY0" fmla="*/ 0 h 1739160"/>
                <a:gd name="csX1" fmla="*/ 1563143 w 2026618"/>
                <a:gd name="csY1" fmla="*/ 10506 h 1739160"/>
                <a:gd name="csX2" fmla="*/ 1610491 w 2026618"/>
                <a:gd name="csY2" fmla="*/ 22513 h 1739160"/>
                <a:gd name="csX3" fmla="*/ 1624495 w 2026618"/>
                <a:gd name="csY3" fmla="*/ 32185 h 1739160"/>
                <a:gd name="csX4" fmla="*/ 1626163 w 2026618"/>
                <a:gd name="csY4" fmla="*/ 49195 h 1739160"/>
                <a:gd name="csX5" fmla="*/ 1609825 w 2026618"/>
                <a:gd name="csY5" fmla="*/ 97722 h 1739160"/>
                <a:gd name="csX6" fmla="*/ 1614993 w 2026618"/>
                <a:gd name="csY6" fmla="*/ 161759 h 1739160"/>
                <a:gd name="csX7" fmla="*/ 1613325 w 2026618"/>
                <a:gd name="csY7" fmla="*/ 206451 h 1739160"/>
                <a:gd name="csX8" fmla="*/ 1632165 w 2026618"/>
                <a:gd name="csY8" fmla="*/ 232299 h 1739160"/>
                <a:gd name="csX9" fmla="*/ 1638834 w 2026618"/>
                <a:gd name="csY9" fmla="*/ 260982 h 1739160"/>
                <a:gd name="csX10" fmla="*/ 1651004 w 2026618"/>
                <a:gd name="csY10" fmla="*/ 272489 h 1739160"/>
                <a:gd name="csX11" fmla="*/ 1665508 w 2026618"/>
                <a:gd name="csY11" fmla="*/ 278492 h 1739160"/>
                <a:gd name="csX12" fmla="*/ 1721692 w 2026618"/>
                <a:gd name="csY12" fmla="*/ 286163 h 1739160"/>
                <a:gd name="csX13" fmla="*/ 1727361 w 2026618"/>
                <a:gd name="csY13" fmla="*/ 300171 h 1739160"/>
                <a:gd name="csX14" fmla="*/ 1737030 w 2026618"/>
                <a:gd name="csY14" fmla="*/ 300338 h 1739160"/>
                <a:gd name="csX15" fmla="*/ 1760370 w 2026618"/>
                <a:gd name="csY15" fmla="*/ 318515 h 1739160"/>
                <a:gd name="csX16" fmla="*/ 1775708 w 2026618"/>
                <a:gd name="csY16" fmla="*/ 322351 h 1739160"/>
                <a:gd name="csX17" fmla="*/ 1781877 w 2026618"/>
                <a:gd name="csY17" fmla="*/ 314847 h 1739160"/>
                <a:gd name="csX18" fmla="*/ 1788713 w 2026618"/>
                <a:gd name="csY18" fmla="*/ 317515 h 1739160"/>
                <a:gd name="csX19" fmla="*/ 1789880 w 2026618"/>
                <a:gd name="csY19" fmla="*/ 312011 h 1739160"/>
                <a:gd name="csX20" fmla="*/ 1803551 w 2026618"/>
                <a:gd name="csY20" fmla="*/ 307842 h 1739160"/>
                <a:gd name="csX21" fmla="*/ 1808051 w 2026618"/>
                <a:gd name="csY21" fmla="*/ 320516 h 1739160"/>
                <a:gd name="csX22" fmla="*/ 1819222 w 2026618"/>
                <a:gd name="csY22" fmla="*/ 324519 h 1739160"/>
                <a:gd name="csX23" fmla="*/ 1854066 w 2026618"/>
                <a:gd name="csY23" fmla="*/ 295335 h 1739160"/>
                <a:gd name="csX24" fmla="*/ 1862068 w 2026618"/>
                <a:gd name="csY24" fmla="*/ 294502 h 1739160"/>
                <a:gd name="csX25" fmla="*/ 1872238 w 2026618"/>
                <a:gd name="csY25" fmla="*/ 309177 h 1739160"/>
                <a:gd name="csX26" fmla="*/ 1874905 w 2026618"/>
                <a:gd name="csY26" fmla="*/ 350033 h 1739160"/>
                <a:gd name="csX27" fmla="*/ 1884075 w 2026618"/>
                <a:gd name="csY27" fmla="*/ 357538 h 1739160"/>
                <a:gd name="csX28" fmla="*/ 1929922 w 2026618"/>
                <a:gd name="csY28" fmla="*/ 379050 h 1739160"/>
                <a:gd name="csX29" fmla="*/ 1959431 w 2026618"/>
                <a:gd name="csY29" fmla="*/ 376382 h 1739160"/>
                <a:gd name="csX30" fmla="*/ 1992608 w 2026618"/>
                <a:gd name="csY30" fmla="*/ 386054 h 1739160"/>
                <a:gd name="csX31" fmla="*/ 2026619 w 2026618"/>
                <a:gd name="csY31" fmla="*/ 384720 h 1739160"/>
                <a:gd name="csX32" fmla="*/ 2026619 w 2026618"/>
                <a:gd name="csY32" fmla="*/ 384720 h 1739160"/>
                <a:gd name="csX33" fmla="*/ 2016949 w 2026618"/>
                <a:gd name="csY33" fmla="*/ 417238 h 1739160"/>
                <a:gd name="csX34" fmla="*/ 2005612 w 2026618"/>
                <a:gd name="csY34" fmla="*/ 428245 h 1739160"/>
                <a:gd name="csX35" fmla="*/ 1978270 w 2026618"/>
                <a:gd name="csY35" fmla="*/ 431413 h 1739160"/>
                <a:gd name="csX36" fmla="*/ 1966767 w 2026618"/>
                <a:gd name="csY36" fmla="*/ 439251 h 1739160"/>
                <a:gd name="csX37" fmla="*/ 1946927 w 2026618"/>
                <a:gd name="csY37" fmla="*/ 432414 h 1739160"/>
                <a:gd name="csX38" fmla="*/ 1934424 w 2026618"/>
                <a:gd name="csY38" fmla="*/ 436082 h 1739160"/>
                <a:gd name="csX39" fmla="*/ 1904081 w 2026618"/>
                <a:gd name="csY39" fmla="*/ 457261 h 1739160"/>
                <a:gd name="csX40" fmla="*/ 1880907 w 2026618"/>
                <a:gd name="csY40" fmla="*/ 483109 h 1739160"/>
                <a:gd name="csX41" fmla="*/ 1802217 w 2026618"/>
                <a:gd name="csY41" fmla="*/ 475105 h 1739160"/>
                <a:gd name="csX42" fmla="*/ 1773874 w 2026618"/>
                <a:gd name="csY42" fmla="*/ 493782 h 1739160"/>
                <a:gd name="csX43" fmla="*/ 1760037 w 2026618"/>
                <a:gd name="csY43" fmla="*/ 511626 h 1739160"/>
                <a:gd name="csX44" fmla="*/ 1757536 w 2026618"/>
                <a:gd name="csY44" fmla="*/ 530303 h 1739160"/>
                <a:gd name="csX45" fmla="*/ 1762204 w 2026618"/>
                <a:gd name="csY45" fmla="*/ 549314 h 1739160"/>
                <a:gd name="csX46" fmla="*/ 1785211 w 2026618"/>
                <a:gd name="csY46" fmla="*/ 564656 h 1739160"/>
                <a:gd name="csX47" fmla="*/ 1794547 w 2026618"/>
                <a:gd name="csY47" fmla="*/ 584501 h 1739160"/>
                <a:gd name="csX48" fmla="*/ 1827224 w 2026618"/>
                <a:gd name="csY48" fmla="*/ 598675 h 1739160"/>
                <a:gd name="csX49" fmla="*/ 1831225 w 2026618"/>
                <a:gd name="csY49" fmla="*/ 606847 h 1739160"/>
                <a:gd name="csX50" fmla="*/ 1822056 w 2026618"/>
                <a:gd name="csY50" fmla="*/ 618520 h 1739160"/>
                <a:gd name="csX51" fmla="*/ 1755369 w 2026618"/>
                <a:gd name="csY51" fmla="*/ 662879 h 1739160"/>
                <a:gd name="csX52" fmla="*/ 1754369 w 2026618"/>
                <a:gd name="csY52" fmla="*/ 691728 h 1739160"/>
                <a:gd name="csX53" fmla="*/ 1726527 w 2026618"/>
                <a:gd name="csY53" fmla="*/ 751929 h 1739160"/>
                <a:gd name="csX54" fmla="*/ 1741197 w 2026618"/>
                <a:gd name="csY54" fmla="*/ 818968 h 1739160"/>
                <a:gd name="csX55" fmla="*/ 1740698 w 2026618"/>
                <a:gd name="csY55" fmla="*/ 837145 h 1739160"/>
                <a:gd name="csX56" fmla="*/ 1735363 w 2026618"/>
                <a:gd name="csY56" fmla="*/ 854988 h 1739160"/>
                <a:gd name="csX57" fmla="*/ 1713523 w 2026618"/>
                <a:gd name="csY57" fmla="*/ 881003 h 1739160"/>
                <a:gd name="csX58" fmla="*/ 1709355 w 2026618"/>
                <a:gd name="csY58" fmla="*/ 901682 h 1739160"/>
                <a:gd name="csX59" fmla="*/ 1731362 w 2026618"/>
                <a:gd name="csY59" fmla="*/ 959882 h 1739160"/>
                <a:gd name="csX60" fmla="*/ 1746533 w 2026618"/>
                <a:gd name="csY60" fmla="*/ 971722 h 1739160"/>
                <a:gd name="csX61" fmla="*/ 1773874 w 2026618"/>
                <a:gd name="csY61" fmla="*/ 976224 h 1739160"/>
                <a:gd name="csX62" fmla="*/ 1779710 w 2026618"/>
                <a:gd name="csY62" fmla="*/ 988732 h 1739160"/>
                <a:gd name="csX63" fmla="*/ 1777543 w 2026618"/>
                <a:gd name="csY63" fmla="*/ 1007075 h 1739160"/>
                <a:gd name="csX64" fmla="*/ 1770207 w 2026618"/>
                <a:gd name="csY64" fmla="*/ 1018582 h 1739160"/>
                <a:gd name="csX65" fmla="*/ 1740698 w 2026618"/>
                <a:gd name="csY65" fmla="*/ 1018582 h 1739160"/>
                <a:gd name="csX66" fmla="*/ 1723692 w 2026618"/>
                <a:gd name="csY66" fmla="*/ 1030255 h 1739160"/>
                <a:gd name="csX67" fmla="*/ 1725026 w 2026618"/>
                <a:gd name="csY67" fmla="*/ 1039761 h 1739160"/>
                <a:gd name="csX68" fmla="*/ 1764371 w 2026618"/>
                <a:gd name="csY68" fmla="*/ 1087955 h 1739160"/>
                <a:gd name="csX69" fmla="*/ 1775042 w 2026618"/>
                <a:gd name="csY69" fmla="*/ 1117972 h 1739160"/>
                <a:gd name="csX70" fmla="*/ 1769873 w 2026618"/>
                <a:gd name="csY70" fmla="*/ 1141819 h 1739160"/>
                <a:gd name="csX71" fmla="*/ 1728694 w 2026618"/>
                <a:gd name="csY71" fmla="*/ 1202187 h 1739160"/>
                <a:gd name="csX72" fmla="*/ 1724526 w 2026618"/>
                <a:gd name="csY72" fmla="*/ 1217029 h 1739160"/>
                <a:gd name="csX73" fmla="*/ 1724526 w 2026618"/>
                <a:gd name="csY73" fmla="*/ 1217029 h 1739160"/>
                <a:gd name="csX74" fmla="*/ 1715190 w 2026618"/>
                <a:gd name="csY74" fmla="*/ 1215528 h 1739160"/>
                <a:gd name="csX75" fmla="*/ 1683180 w 2026618"/>
                <a:gd name="csY75" fmla="*/ 1225367 h 1739160"/>
                <a:gd name="csX76" fmla="*/ 1635999 w 2026618"/>
                <a:gd name="csY76" fmla="*/ 1265723 h 1739160"/>
                <a:gd name="csX77" fmla="*/ 1618161 w 2026618"/>
                <a:gd name="csY77" fmla="*/ 1271059 h 1739160"/>
                <a:gd name="csX78" fmla="*/ 1457278 w 2026618"/>
                <a:gd name="csY78" fmla="*/ 1273394 h 1739160"/>
                <a:gd name="csX79" fmla="*/ 1434604 w 2026618"/>
                <a:gd name="csY79" fmla="*/ 1268725 h 1739160"/>
                <a:gd name="csX80" fmla="*/ 1401761 w 2026618"/>
                <a:gd name="csY80" fmla="*/ 1253383 h 1739160"/>
                <a:gd name="csX81" fmla="*/ 1361249 w 2026618"/>
                <a:gd name="csY81" fmla="*/ 1252882 h 1739160"/>
                <a:gd name="csX82" fmla="*/ 1347911 w 2026618"/>
                <a:gd name="csY82" fmla="*/ 1259720 h 1739160"/>
                <a:gd name="csX83" fmla="*/ 1340243 w 2026618"/>
                <a:gd name="csY83" fmla="*/ 1276896 h 1739160"/>
                <a:gd name="csX84" fmla="*/ 1343577 w 2026618"/>
                <a:gd name="csY84" fmla="*/ 1291071 h 1739160"/>
                <a:gd name="csX85" fmla="*/ 1365417 w 2026618"/>
                <a:gd name="csY85" fmla="*/ 1325591 h 1739160"/>
                <a:gd name="csX86" fmla="*/ 1363416 w 2026618"/>
                <a:gd name="csY86" fmla="*/ 1338765 h 1739160"/>
                <a:gd name="csX87" fmla="*/ 1347411 w 2026618"/>
                <a:gd name="csY87" fmla="*/ 1351439 h 1739160"/>
                <a:gd name="csX88" fmla="*/ 1309066 w 2026618"/>
                <a:gd name="csY88" fmla="*/ 1348270 h 1739160"/>
                <a:gd name="csX89" fmla="*/ 1268887 w 2026618"/>
                <a:gd name="csY89" fmla="*/ 1334596 h 1739160"/>
                <a:gd name="csX90" fmla="*/ 1185362 w 2026618"/>
                <a:gd name="csY90" fmla="*/ 1317086 h 1739160"/>
                <a:gd name="csX91" fmla="*/ 1148517 w 2026618"/>
                <a:gd name="csY91" fmla="*/ 1319254 h 1739160"/>
                <a:gd name="csX92" fmla="*/ 1142015 w 2026618"/>
                <a:gd name="csY92" fmla="*/ 1326258 h 1739160"/>
                <a:gd name="csX93" fmla="*/ 1142515 w 2026618"/>
                <a:gd name="csY93" fmla="*/ 1334929 h 1739160"/>
                <a:gd name="csX94" fmla="*/ 1176359 w 2026618"/>
                <a:gd name="csY94" fmla="*/ 1379621 h 1739160"/>
                <a:gd name="csX95" fmla="*/ 1180027 w 2026618"/>
                <a:gd name="csY95" fmla="*/ 1404969 h 1739160"/>
                <a:gd name="csX96" fmla="*/ 1171358 w 2026618"/>
                <a:gd name="csY96" fmla="*/ 1436654 h 1739160"/>
                <a:gd name="csX97" fmla="*/ 1144183 w 2026618"/>
                <a:gd name="csY97" fmla="*/ 1462669 h 1739160"/>
                <a:gd name="csX98" fmla="*/ 1139848 w 2026618"/>
                <a:gd name="csY98" fmla="*/ 1476177 h 1739160"/>
                <a:gd name="csX99" fmla="*/ 1199366 w 2026618"/>
                <a:gd name="csY99" fmla="*/ 1548051 h 1739160"/>
                <a:gd name="csX100" fmla="*/ 1206368 w 2026618"/>
                <a:gd name="csY100" fmla="*/ 1562226 h 1739160"/>
                <a:gd name="csX101" fmla="*/ 1202367 w 2026618"/>
                <a:gd name="csY101" fmla="*/ 1570897 h 1739160"/>
                <a:gd name="csX102" fmla="*/ 1173191 w 2026618"/>
                <a:gd name="csY102" fmla="*/ 1586740 h 1739160"/>
                <a:gd name="csX103" fmla="*/ 1100503 w 2026618"/>
                <a:gd name="csY103" fmla="*/ 1617758 h 1739160"/>
                <a:gd name="csX104" fmla="*/ 1090666 w 2026618"/>
                <a:gd name="csY104" fmla="*/ 1633600 h 1739160"/>
                <a:gd name="csX105" fmla="*/ 1087999 w 2026618"/>
                <a:gd name="csY105" fmla="*/ 1666952 h 1739160"/>
                <a:gd name="csX106" fmla="*/ 1076995 w 2026618"/>
                <a:gd name="csY106" fmla="*/ 1700138 h 1739160"/>
                <a:gd name="csX107" fmla="*/ 1037317 w 2026618"/>
                <a:gd name="csY107" fmla="*/ 1734824 h 1739160"/>
                <a:gd name="csX108" fmla="*/ 1037317 w 2026618"/>
                <a:gd name="csY108" fmla="*/ 1734824 h 1739160"/>
                <a:gd name="csX109" fmla="*/ 1031315 w 2026618"/>
                <a:gd name="csY109" fmla="*/ 1725652 h 1739160"/>
                <a:gd name="csX110" fmla="*/ 1019478 w 2026618"/>
                <a:gd name="csY110" fmla="*/ 1720316 h 1739160"/>
                <a:gd name="csX111" fmla="*/ 945955 w 2026618"/>
                <a:gd name="csY111" fmla="*/ 1726486 h 1739160"/>
                <a:gd name="csX112" fmla="*/ 831587 w 2026618"/>
                <a:gd name="csY112" fmla="*/ 1704974 h 1739160"/>
                <a:gd name="csX113" fmla="*/ 795076 w 2026618"/>
                <a:gd name="csY113" fmla="*/ 1708643 h 1739160"/>
                <a:gd name="csX114" fmla="*/ 673539 w 2026618"/>
                <a:gd name="csY114" fmla="*/ 1739160 h 1739160"/>
                <a:gd name="csX115" fmla="*/ 673539 w 2026618"/>
                <a:gd name="csY115" fmla="*/ 1739160 h 1739160"/>
                <a:gd name="csX116" fmla="*/ 668704 w 2026618"/>
                <a:gd name="csY116" fmla="*/ 1716314 h 1739160"/>
                <a:gd name="csX117" fmla="*/ 620523 w 2026618"/>
                <a:gd name="csY117" fmla="*/ 1639937 h 1739160"/>
                <a:gd name="csX118" fmla="*/ 616688 w 2026618"/>
                <a:gd name="csY118" fmla="*/ 1618925 h 1739160"/>
                <a:gd name="csX119" fmla="*/ 627191 w 2026618"/>
                <a:gd name="csY119" fmla="*/ 1598747 h 1739160"/>
                <a:gd name="csX120" fmla="*/ 661535 w 2026618"/>
                <a:gd name="csY120" fmla="*/ 1579903 h 1739160"/>
                <a:gd name="csX121" fmla="*/ 677540 w 2026618"/>
                <a:gd name="csY121" fmla="*/ 1564894 h 1739160"/>
                <a:gd name="csX122" fmla="*/ 681875 w 2026618"/>
                <a:gd name="csY122" fmla="*/ 1550552 h 1739160"/>
                <a:gd name="csX123" fmla="*/ 679541 w 2026618"/>
                <a:gd name="csY123" fmla="*/ 1517701 h 1739160"/>
                <a:gd name="csX124" fmla="*/ 687877 w 2026618"/>
                <a:gd name="csY124" fmla="*/ 1481680 h 1739160"/>
                <a:gd name="csX125" fmla="*/ 721053 w 2026618"/>
                <a:gd name="csY125" fmla="*/ 1419644 h 1739160"/>
                <a:gd name="csX126" fmla="*/ 746228 w 2026618"/>
                <a:gd name="csY126" fmla="*/ 1400133 h 1739160"/>
                <a:gd name="csX127" fmla="*/ 772903 w 2026618"/>
                <a:gd name="csY127" fmla="*/ 1370616 h 1739160"/>
                <a:gd name="csX128" fmla="*/ 770068 w 2026618"/>
                <a:gd name="csY128" fmla="*/ 1348604 h 1739160"/>
                <a:gd name="csX129" fmla="*/ 740059 w 2026618"/>
                <a:gd name="csY129" fmla="*/ 1281566 h 1739160"/>
                <a:gd name="csX130" fmla="*/ 695879 w 2026618"/>
                <a:gd name="csY130" fmla="*/ 1244211 h 1739160"/>
                <a:gd name="csX131" fmla="*/ 661035 w 2026618"/>
                <a:gd name="csY131" fmla="*/ 1226200 h 1739160"/>
                <a:gd name="csX132" fmla="*/ 626858 w 2026618"/>
                <a:gd name="csY132" fmla="*/ 1215194 h 1739160"/>
                <a:gd name="csX133" fmla="*/ 590180 w 2026618"/>
                <a:gd name="csY133" fmla="*/ 1215861 h 1739160"/>
                <a:gd name="csX134" fmla="*/ 529161 w 2026618"/>
                <a:gd name="csY134" fmla="*/ 1230536 h 1739160"/>
                <a:gd name="csX135" fmla="*/ 495651 w 2026618"/>
                <a:gd name="csY135" fmla="*/ 1229703 h 1739160"/>
                <a:gd name="csX136" fmla="*/ 453472 w 2026618"/>
                <a:gd name="csY136" fmla="*/ 1218696 h 1739160"/>
                <a:gd name="csX137" fmla="*/ 377449 w 2026618"/>
                <a:gd name="csY137" fmla="*/ 1219697 h 1739160"/>
                <a:gd name="csX138" fmla="*/ 267748 w 2026618"/>
                <a:gd name="csY138" fmla="*/ 1247713 h 1739160"/>
                <a:gd name="csX139" fmla="*/ 198394 w 2026618"/>
                <a:gd name="csY139" fmla="*/ 1245712 h 1739160"/>
                <a:gd name="csX140" fmla="*/ 185890 w 2026618"/>
                <a:gd name="csY140" fmla="*/ 1236873 h 1739160"/>
                <a:gd name="csX141" fmla="*/ 168552 w 2026618"/>
                <a:gd name="csY141" fmla="*/ 1200853 h 1739160"/>
                <a:gd name="csX142" fmla="*/ 136542 w 2026618"/>
                <a:gd name="csY142" fmla="*/ 1182175 h 1739160"/>
                <a:gd name="csX143" fmla="*/ 129206 w 2026618"/>
                <a:gd name="csY143" fmla="*/ 1152158 h 1739160"/>
                <a:gd name="csX144" fmla="*/ 119370 w 2026618"/>
                <a:gd name="csY144" fmla="*/ 1138650 h 1739160"/>
                <a:gd name="csX145" fmla="*/ 20506 w 2026618"/>
                <a:gd name="csY145" fmla="*/ 1090790 h 1739160"/>
                <a:gd name="csX146" fmla="*/ 0 w 2026618"/>
                <a:gd name="csY146" fmla="*/ 1086954 h 1739160"/>
                <a:gd name="csX147" fmla="*/ 0 w 2026618"/>
                <a:gd name="csY147" fmla="*/ 1086954 h 1739160"/>
                <a:gd name="csX148" fmla="*/ 8169 w 2026618"/>
                <a:gd name="csY148" fmla="*/ 1063608 h 1739160"/>
                <a:gd name="csX149" fmla="*/ 59185 w 2026618"/>
                <a:gd name="csY149" fmla="*/ 1003907 h 1739160"/>
                <a:gd name="csX150" fmla="*/ 60352 w 2026618"/>
                <a:gd name="csY150" fmla="*/ 914856 h 1739160"/>
                <a:gd name="csX151" fmla="*/ 72355 w 2026618"/>
                <a:gd name="csY151" fmla="*/ 891509 h 1739160"/>
                <a:gd name="csX152" fmla="*/ 125705 w 2026618"/>
                <a:gd name="csY152" fmla="*/ 870664 h 1739160"/>
                <a:gd name="csX153" fmla="*/ 167551 w 2026618"/>
                <a:gd name="csY153" fmla="*/ 890342 h 1739160"/>
                <a:gd name="csX154" fmla="*/ 200394 w 2026618"/>
                <a:gd name="csY154" fmla="*/ 884672 h 1739160"/>
                <a:gd name="csX155" fmla="*/ 265415 w 2026618"/>
                <a:gd name="csY155" fmla="*/ 824638 h 1739160"/>
                <a:gd name="csX156" fmla="*/ 271916 w 2026618"/>
                <a:gd name="csY156" fmla="*/ 811630 h 1739160"/>
                <a:gd name="csX157" fmla="*/ 272917 w 2026618"/>
                <a:gd name="csY157" fmla="*/ 801124 h 1739160"/>
                <a:gd name="csX158" fmla="*/ 260913 w 2026618"/>
                <a:gd name="csY158" fmla="*/ 762102 h 1739160"/>
                <a:gd name="csX159" fmla="*/ 259079 w 2026618"/>
                <a:gd name="csY159" fmla="*/ 720078 h 1739160"/>
                <a:gd name="csX160" fmla="*/ 251910 w 2026618"/>
                <a:gd name="csY160" fmla="*/ 708738 h 1739160"/>
                <a:gd name="csX161" fmla="*/ 226402 w 2026618"/>
                <a:gd name="csY161" fmla="*/ 691061 h 1739160"/>
                <a:gd name="csX162" fmla="*/ 200728 w 2026618"/>
                <a:gd name="csY162" fmla="*/ 650538 h 1739160"/>
                <a:gd name="csX163" fmla="*/ 201561 w 2026618"/>
                <a:gd name="csY163" fmla="*/ 617186 h 1739160"/>
                <a:gd name="csX164" fmla="*/ 211064 w 2026618"/>
                <a:gd name="csY164" fmla="*/ 573494 h 1739160"/>
                <a:gd name="csX165" fmla="*/ 204229 w 2026618"/>
                <a:gd name="csY165" fmla="*/ 568491 h 1739160"/>
                <a:gd name="csX166" fmla="*/ 167051 w 2026618"/>
                <a:gd name="csY166" fmla="*/ 562154 h 1739160"/>
                <a:gd name="csX167" fmla="*/ 153380 w 2026618"/>
                <a:gd name="csY167" fmla="*/ 550648 h 1739160"/>
                <a:gd name="csX168" fmla="*/ 146211 w 2026618"/>
                <a:gd name="csY168" fmla="*/ 533805 h 1739160"/>
                <a:gd name="csX169" fmla="*/ 150213 w 2026618"/>
                <a:gd name="csY169" fmla="*/ 497951 h 1739160"/>
                <a:gd name="csX170" fmla="*/ 150213 w 2026618"/>
                <a:gd name="csY170" fmla="*/ 497951 h 1739160"/>
                <a:gd name="csX171" fmla="*/ 163550 w 2026618"/>
                <a:gd name="csY171" fmla="*/ 500453 h 1739160"/>
                <a:gd name="csX172" fmla="*/ 196393 w 2026618"/>
                <a:gd name="csY172" fmla="*/ 534138 h 1739160"/>
                <a:gd name="csX173" fmla="*/ 222401 w 2026618"/>
                <a:gd name="csY173" fmla="*/ 536973 h 1739160"/>
                <a:gd name="csX174" fmla="*/ 231071 w 2026618"/>
                <a:gd name="csY174" fmla="*/ 531303 h 1739160"/>
                <a:gd name="csX175" fmla="*/ 235905 w 2026618"/>
                <a:gd name="csY175" fmla="*/ 489947 h 1739160"/>
                <a:gd name="csX176" fmla="*/ 267248 w 2026618"/>
                <a:gd name="csY176" fmla="*/ 473604 h 1739160"/>
                <a:gd name="csX177" fmla="*/ 294923 w 2026618"/>
                <a:gd name="csY177" fmla="*/ 470435 h 1739160"/>
                <a:gd name="csX178" fmla="*/ 486482 w 2026618"/>
                <a:gd name="csY178" fmla="*/ 478773 h 1739160"/>
                <a:gd name="csX179" fmla="*/ 513824 w 2026618"/>
                <a:gd name="csY179" fmla="*/ 472770 h 1739160"/>
                <a:gd name="csX180" fmla="*/ 561838 w 2026618"/>
                <a:gd name="csY180" fmla="*/ 451758 h 1739160"/>
                <a:gd name="csX181" fmla="*/ 574342 w 2026618"/>
                <a:gd name="csY181" fmla="*/ 442586 h 1739160"/>
                <a:gd name="csX182" fmla="*/ 586012 w 2026618"/>
                <a:gd name="csY182" fmla="*/ 418572 h 1739160"/>
                <a:gd name="csX183" fmla="*/ 593181 w 2026618"/>
                <a:gd name="csY183" fmla="*/ 337526 h 1739160"/>
                <a:gd name="csX184" fmla="*/ 598516 w 2026618"/>
                <a:gd name="csY184" fmla="*/ 323518 h 1739160"/>
                <a:gd name="csX185" fmla="*/ 625524 w 2026618"/>
                <a:gd name="csY185" fmla="*/ 313846 h 1739160"/>
                <a:gd name="csX186" fmla="*/ 652699 w 2026618"/>
                <a:gd name="csY186" fmla="*/ 261816 h 1739160"/>
                <a:gd name="csX187" fmla="*/ 684709 w 2026618"/>
                <a:gd name="csY187" fmla="*/ 245640 h 1739160"/>
                <a:gd name="csX188" fmla="*/ 745228 w 2026618"/>
                <a:gd name="csY188" fmla="*/ 247975 h 1739160"/>
                <a:gd name="csX189" fmla="*/ 841924 w 2026618"/>
                <a:gd name="csY189" fmla="*/ 242305 h 1739160"/>
                <a:gd name="csX190" fmla="*/ 873433 w 2026618"/>
                <a:gd name="csY190" fmla="*/ 264151 h 1739160"/>
                <a:gd name="csX191" fmla="*/ 887104 w 2026618"/>
                <a:gd name="csY191" fmla="*/ 257147 h 1739160"/>
                <a:gd name="csX192" fmla="*/ 911778 w 2026618"/>
                <a:gd name="csY192" fmla="*/ 253311 h 1739160"/>
                <a:gd name="csX193" fmla="*/ 974964 w 2026618"/>
                <a:gd name="csY193" fmla="*/ 256480 h 1739160"/>
                <a:gd name="csX194" fmla="*/ 1006140 w 2026618"/>
                <a:gd name="csY194" fmla="*/ 274323 h 1739160"/>
                <a:gd name="csX195" fmla="*/ 1048153 w 2026618"/>
                <a:gd name="csY195" fmla="*/ 273656 h 1739160"/>
                <a:gd name="csX196" fmla="*/ 1069493 w 2026618"/>
                <a:gd name="csY196" fmla="*/ 295169 h 1739160"/>
                <a:gd name="csX197" fmla="*/ 1099669 w 2026618"/>
                <a:gd name="csY197" fmla="*/ 293001 h 1739160"/>
                <a:gd name="csX198" fmla="*/ 1105837 w 2026618"/>
                <a:gd name="csY198" fmla="*/ 286831 h 1739160"/>
                <a:gd name="csX199" fmla="*/ 1105837 w 2026618"/>
                <a:gd name="csY199" fmla="*/ 254145 h 1739160"/>
                <a:gd name="csX200" fmla="*/ 1125176 w 2026618"/>
                <a:gd name="csY200" fmla="*/ 242639 h 1739160"/>
                <a:gd name="csX201" fmla="*/ 1170357 w 2026618"/>
                <a:gd name="csY201" fmla="*/ 229965 h 1739160"/>
                <a:gd name="csX202" fmla="*/ 1196031 w 2026618"/>
                <a:gd name="csY202" fmla="*/ 216957 h 1739160"/>
                <a:gd name="csX203" fmla="*/ 1202367 w 2026618"/>
                <a:gd name="csY203" fmla="*/ 209286 h 1739160"/>
                <a:gd name="csX204" fmla="*/ 1188696 w 2026618"/>
                <a:gd name="csY204" fmla="*/ 205617 h 1739160"/>
                <a:gd name="csX205" fmla="*/ 1185862 w 2026618"/>
                <a:gd name="csY205" fmla="*/ 195445 h 1739160"/>
                <a:gd name="csX206" fmla="*/ 1196532 w 2026618"/>
                <a:gd name="csY206" fmla="*/ 182771 h 1739160"/>
                <a:gd name="csX207" fmla="*/ 1231542 w 2026618"/>
                <a:gd name="csY207" fmla="*/ 160759 h 1739160"/>
                <a:gd name="csX208" fmla="*/ 1261552 w 2026618"/>
                <a:gd name="csY208" fmla="*/ 112398 h 1739160"/>
                <a:gd name="csX209" fmla="*/ 1261552 w 2026618"/>
                <a:gd name="csY209" fmla="*/ 112398 h 1739160"/>
                <a:gd name="csX210" fmla="*/ 1332740 w 2026618"/>
                <a:gd name="csY210" fmla="*/ 125905 h 1739160"/>
                <a:gd name="csX211" fmla="*/ 1345911 w 2026618"/>
                <a:gd name="csY211" fmla="*/ 106227 h 1739160"/>
                <a:gd name="csX212" fmla="*/ 1360248 w 2026618"/>
                <a:gd name="csY212" fmla="*/ 103059 h 1739160"/>
                <a:gd name="csX213" fmla="*/ 1385423 w 2026618"/>
                <a:gd name="csY213" fmla="*/ 126739 h 1739160"/>
                <a:gd name="csX214" fmla="*/ 1394259 w 2026618"/>
                <a:gd name="csY214" fmla="*/ 125738 h 1739160"/>
                <a:gd name="csX215" fmla="*/ 1428769 w 2026618"/>
                <a:gd name="csY215" fmla="*/ 101558 h 1739160"/>
                <a:gd name="csX216" fmla="*/ 1455944 w 2026618"/>
                <a:gd name="csY216" fmla="*/ 67705 h 1739160"/>
                <a:gd name="csX217" fmla="*/ 1455778 w 2026618"/>
                <a:gd name="csY217" fmla="*/ 44859 h 1739160"/>
                <a:gd name="csX218" fmla="*/ 1466114 w 2026618"/>
                <a:gd name="csY218" fmla="*/ 31685 h 1739160"/>
                <a:gd name="csX219" fmla="*/ 1481452 w 2026618"/>
                <a:gd name="csY219" fmla="*/ 23180 h 1739160"/>
                <a:gd name="csX220" fmla="*/ 1516296 w 2026618"/>
                <a:gd name="csY220" fmla="*/ 26182 h 17391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</a:cxnLst>
              <a:rect l="l" t="t" r="r" b="b"/>
              <a:pathLst>
                <a:path w="2026618" h="1739160">
                  <a:moveTo>
                    <a:pt x="1548806" y="0"/>
                  </a:moveTo>
                  <a:lnTo>
                    <a:pt x="1563143" y="10506"/>
                  </a:lnTo>
                  <a:lnTo>
                    <a:pt x="1610491" y="22513"/>
                  </a:lnTo>
                  <a:lnTo>
                    <a:pt x="1624495" y="32185"/>
                  </a:lnTo>
                  <a:lnTo>
                    <a:pt x="1626163" y="49195"/>
                  </a:lnTo>
                  <a:lnTo>
                    <a:pt x="1609825" y="97722"/>
                  </a:lnTo>
                  <a:lnTo>
                    <a:pt x="1614993" y="161759"/>
                  </a:lnTo>
                  <a:lnTo>
                    <a:pt x="1613325" y="206451"/>
                  </a:lnTo>
                  <a:lnTo>
                    <a:pt x="1632165" y="232299"/>
                  </a:lnTo>
                  <a:lnTo>
                    <a:pt x="1638834" y="260982"/>
                  </a:lnTo>
                  <a:lnTo>
                    <a:pt x="1651004" y="272489"/>
                  </a:lnTo>
                  <a:lnTo>
                    <a:pt x="1665508" y="278492"/>
                  </a:lnTo>
                  <a:lnTo>
                    <a:pt x="1721692" y="286163"/>
                  </a:lnTo>
                  <a:lnTo>
                    <a:pt x="1727361" y="300171"/>
                  </a:lnTo>
                  <a:lnTo>
                    <a:pt x="1737030" y="300338"/>
                  </a:lnTo>
                  <a:lnTo>
                    <a:pt x="1760370" y="318515"/>
                  </a:lnTo>
                  <a:lnTo>
                    <a:pt x="1775708" y="322351"/>
                  </a:lnTo>
                  <a:lnTo>
                    <a:pt x="1781877" y="314847"/>
                  </a:lnTo>
                  <a:lnTo>
                    <a:pt x="1788713" y="317515"/>
                  </a:lnTo>
                  <a:lnTo>
                    <a:pt x="1789880" y="312011"/>
                  </a:lnTo>
                  <a:lnTo>
                    <a:pt x="1803551" y="307842"/>
                  </a:lnTo>
                  <a:lnTo>
                    <a:pt x="1808051" y="320516"/>
                  </a:lnTo>
                  <a:lnTo>
                    <a:pt x="1819222" y="324519"/>
                  </a:lnTo>
                  <a:lnTo>
                    <a:pt x="1854066" y="295335"/>
                  </a:lnTo>
                  <a:lnTo>
                    <a:pt x="1862068" y="294502"/>
                  </a:lnTo>
                  <a:lnTo>
                    <a:pt x="1872238" y="309177"/>
                  </a:lnTo>
                  <a:lnTo>
                    <a:pt x="1874905" y="350033"/>
                  </a:lnTo>
                  <a:lnTo>
                    <a:pt x="1884075" y="357538"/>
                  </a:lnTo>
                  <a:lnTo>
                    <a:pt x="1929922" y="379050"/>
                  </a:lnTo>
                  <a:lnTo>
                    <a:pt x="1959431" y="376382"/>
                  </a:lnTo>
                  <a:lnTo>
                    <a:pt x="1992608" y="386054"/>
                  </a:lnTo>
                  <a:lnTo>
                    <a:pt x="2026619" y="384720"/>
                  </a:lnTo>
                  <a:lnTo>
                    <a:pt x="2026619" y="384720"/>
                  </a:lnTo>
                  <a:lnTo>
                    <a:pt x="2016949" y="417238"/>
                  </a:lnTo>
                  <a:lnTo>
                    <a:pt x="2005612" y="428245"/>
                  </a:lnTo>
                  <a:lnTo>
                    <a:pt x="1978270" y="431413"/>
                  </a:lnTo>
                  <a:lnTo>
                    <a:pt x="1966767" y="439251"/>
                  </a:lnTo>
                  <a:lnTo>
                    <a:pt x="1946927" y="432414"/>
                  </a:lnTo>
                  <a:lnTo>
                    <a:pt x="1934424" y="436082"/>
                  </a:lnTo>
                  <a:lnTo>
                    <a:pt x="1904081" y="457261"/>
                  </a:lnTo>
                  <a:lnTo>
                    <a:pt x="1880907" y="483109"/>
                  </a:lnTo>
                  <a:lnTo>
                    <a:pt x="1802217" y="475105"/>
                  </a:lnTo>
                  <a:lnTo>
                    <a:pt x="1773874" y="493782"/>
                  </a:lnTo>
                  <a:lnTo>
                    <a:pt x="1760037" y="511626"/>
                  </a:lnTo>
                  <a:lnTo>
                    <a:pt x="1757536" y="530303"/>
                  </a:lnTo>
                  <a:lnTo>
                    <a:pt x="1762204" y="549314"/>
                  </a:lnTo>
                  <a:lnTo>
                    <a:pt x="1785211" y="564656"/>
                  </a:lnTo>
                  <a:lnTo>
                    <a:pt x="1794547" y="584501"/>
                  </a:lnTo>
                  <a:lnTo>
                    <a:pt x="1827224" y="598675"/>
                  </a:lnTo>
                  <a:lnTo>
                    <a:pt x="1831225" y="606847"/>
                  </a:lnTo>
                  <a:lnTo>
                    <a:pt x="1822056" y="618520"/>
                  </a:lnTo>
                  <a:lnTo>
                    <a:pt x="1755369" y="662879"/>
                  </a:lnTo>
                  <a:lnTo>
                    <a:pt x="1754369" y="691728"/>
                  </a:lnTo>
                  <a:lnTo>
                    <a:pt x="1726527" y="751929"/>
                  </a:lnTo>
                  <a:lnTo>
                    <a:pt x="1741197" y="818968"/>
                  </a:lnTo>
                  <a:lnTo>
                    <a:pt x="1740698" y="837145"/>
                  </a:lnTo>
                  <a:lnTo>
                    <a:pt x="1735363" y="854988"/>
                  </a:lnTo>
                  <a:lnTo>
                    <a:pt x="1713523" y="881003"/>
                  </a:lnTo>
                  <a:lnTo>
                    <a:pt x="1709355" y="901682"/>
                  </a:lnTo>
                  <a:lnTo>
                    <a:pt x="1731362" y="959882"/>
                  </a:lnTo>
                  <a:lnTo>
                    <a:pt x="1746533" y="971722"/>
                  </a:lnTo>
                  <a:lnTo>
                    <a:pt x="1773874" y="976224"/>
                  </a:lnTo>
                  <a:lnTo>
                    <a:pt x="1779710" y="988732"/>
                  </a:lnTo>
                  <a:lnTo>
                    <a:pt x="1777543" y="1007075"/>
                  </a:lnTo>
                  <a:lnTo>
                    <a:pt x="1770207" y="1018582"/>
                  </a:lnTo>
                  <a:lnTo>
                    <a:pt x="1740698" y="1018582"/>
                  </a:lnTo>
                  <a:lnTo>
                    <a:pt x="1723692" y="1030255"/>
                  </a:lnTo>
                  <a:lnTo>
                    <a:pt x="1725026" y="1039761"/>
                  </a:lnTo>
                  <a:lnTo>
                    <a:pt x="1764371" y="1087955"/>
                  </a:lnTo>
                  <a:lnTo>
                    <a:pt x="1775042" y="1117972"/>
                  </a:lnTo>
                  <a:lnTo>
                    <a:pt x="1769873" y="1141819"/>
                  </a:lnTo>
                  <a:lnTo>
                    <a:pt x="1728694" y="1202187"/>
                  </a:lnTo>
                  <a:lnTo>
                    <a:pt x="1724526" y="1217029"/>
                  </a:lnTo>
                  <a:lnTo>
                    <a:pt x="1724526" y="1217029"/>
                  </a:lnTo>
                  <a:lnTo>
                    <a:pt x="1715190" y="1215528"/>
                  </a:lnTo>
                  <a:lnTo>
                    <a:pt x="1683180" y="1225367"/>
                  </a:lnTo>
                  <a:lnTo>
                    <a:pt x="1635999" y="1265723"/>
                  </a:lnTo>
                  <a:lnTo>
                    <a:pt x="1618161" y="1271059"/>
                  </a:lnTo>
                  <a:lnTo>
                    <a:pt x="1457278" y="1273394"/>
                  </a:lnTo>
                  <a:lnTo>
                    <a:pt x="1434604" y="1268725"/>
                  </a:lnTo>
                  <a:lnTo>
                    <a:pt x="1401761" y="1253383"/>
                  </a:lnTo>
                  <a:lnTo>
                    <a:pt x="1361249" y="1252882"/>
                  </a:lnTo>
                  <a:lnTo>
                    <a:pt x="1347911" y="1259720"/>
                  </a:lnTo>
                  <a:lnTo>
                    <a:pt x="1340243" y="1276896"/>
                  </a:lnTo>
                  <a:lnTo>
                    <a:pt x="1343577" y="1291071"/>
                  </a:lnTo>
                  <a:lnTo>
                    <a:pt x="1365417" y="1325591"/>
                  </a:lnTo>
                  <a:lnTo>
                    <a:pt x="1363416" y="1338765"/>
                  </a:lnTo>
                  <a:lnTo>
                    <a:pt x="1347411" y="1351439"/>
                  </a:lnTo>
                  <a:lnTo>
                    <a:pt x="1309066" y="1348270"/>
                  </a:lnTo>
                  <a:lnTo>
                    <a:pt x="1268887" y="1334596"/>
                  </a:lnTo>
                  <a:lnTo>
                    <a:pt x="1185362" y="1317086"/>
                  </a:lnTo>
                  <a:lnTo>
                    <a:pt x="1148517" y="1319254"/>
                  </a:lnTo>
                  <a:lnTo>
                    <a:pt x="1142015" y="1326258"/>
                  </a:lnTo>
                  <a:lnTo>
                    <a:pt x="1142515" y="1334929"/>
                  </a:lnTo>
                  <a:lnTo>
                    <a:pt x="1176359" y="1379621"/>
                  </a:lnTo>
                  <a:lnTo>
                    <a:pt x="1180027" y="1404969"/>
                  </a:lnTo>
                  <a:lnTo>
                    <a:pt x="1171358" y="1436654"/>
                  </a:lnTo>
                  <a:lnTo>
                    <a:pt x="1144183" y="1462669"/>
                  </a:lnTo>
                  <a:lnTo>
                    <a:pt x="1139848" y="1476177"/>
                  </a:lnTo>
                  <a:lnTo>
                    <a:pt x="1199366" y="1548051"/>
                  </a:lnTo>
                  <a:lnTo>
                    <a:pt x="1206368" y="1562226"/>
                  </a:lnTo>
                  <a:lnTo>
                    <a:pt x="1202367" y="1570897"/>
                  </a:lnTo>
                  <a:lnTo>
                    <a:pt x="1173191" y="1586740"/>
                  </a:lnTo>
                  <a:lnTo>
                    <a:pt x="1100503" y="1617758"/>
                  </a:lnTo>
                  <a:lnTo>
                    <a:pt x="1090666" y="1633600"/>
                  </a:lnTo>
                  <a:lnTo>
                    <a:pt x="1087999" y="1666952"/>
                  </a:lnTo>
                  <a:lnTo>
                    <a:pt x="1076995" y="1700138"/>
                  </a:lnTo>
                  <a:lnTo>
                    <a:pt x="1037317" y="1734824"/>
                  </a:lnTo>
                  <a:lnTo>
                    <a:pt x="1037317" y="1734824"/>
                  </a:lnTo>
                  <a:lnTo>
                    <a:pt x="1031315" y="1725652"/>
                  </a:lnTo>
                  <a:lnTo>
                    <a:pt x="1019478" y="1720316"/>
                  </a:lnTo>
                  <a:lnTo>
                    <a:pt x="945955" y="1726486"/>
                  </a:lnTo>
                  <a:lnTo>
                    <a:pt x="831587" y="1704974"/>
                  </a:lnTo>
                  <a:lnTo>
                    <a:pt x="795076" y="1708643"/>
                  </a:lnTo>
                  <a:lnTo>
                    <a:pt x="673539" y="1739160"/>
                  </a:lnTo>
                  <a:lnTo>
                    <a:pt x="673539" y="1739160"/>
                  </a:lnTo>
                  <a:lnTo>
                    <a:pt x="668704" y="1716314"/>
                  </a:lnTo>
                  <a:lnTo>
                    <a:pt x="620523" y="1639937"/>
                  </a:lnTo>
                  <a:lnTo>
                    <a:pt x="616688" y="1618925"/>
                  </a:lnTo>
                  <a:lnTo>
                    <a:pt x="627191" y="1598747"/>
                  </a:lnTo>
                  <a:lnTo>
                    <a:pt x="661535" y="1579903"/>
                  </a:lnTo>
                  <a:lnTo>
                    <a:pt x="677540" y="1564894"/>
                  </a:lnTo>
                  <a:lnTo>
                    <a:pt x="681875" y="1550552"/>
                  </a:lnTo>
                  <a:lnTo>
                    <a:pt x="679541" y="1517701"/>
                  </a:lnTo>
                  <a:lnTo>
                    <a:pt x="687877" y="1481680"/>
                  </a:lnTo>
                  <a:lnTo>
                    <a:pt x="721053" y="1419644"/>
                  </a:lnTo>
                  <a:lnTo>
                    <a:pt x="746228" y="1400133"/>
                  </a:lnTo>
                  <a:lnTo>
                    <a:pt x="772903" y="1370616"/>
                  </a:lnTo>
                  <a:lnTo>
                    <a:pt x="770068" y="1348604"/>
                  </a:lnTo>
                  <a:lnTo>
                    <a:pt x="740059" y="1281566"/>
                  </a:lnTo>
                  <a:lnTo>
                    <a:pt x="695879" y="1244211"/>
                  </a:lnTo>
                  <a:lnTo>
                    <a:pt x="661035" y="1226200"/>
                  </a:lnTo>
                  <a:lnTo>
                    <a:pt x="626858" y="1215194"/>
                  </a:lnTo>
                  <a:lnTo>
                    <a:pt x="590180" y="1215861"/>
                  </a:lnTo>
                  <a:lnTo>
                    <a:pt x="529161" y="1230536"/>
                  </a:lnTo>
                  <a:lnTo>
                    <a:pt x="495651" y="1229703"/>
                  </a:lnTo>
                  <a:lnTo>
                    <a:pt x="453472" y="1218696"/>
                  </a:lnTo>
                  <a:lnTo>
                    <a:pt x="377449" y="1219697"/>
                  </a:lnTo>
                  <a:lnTo>
                    <a:pt x="267748" y="1247713"/>
                  </a:lnTo>
                  <a:lnTo>
                    <a:pt x="198394" y="1245712"/>
                  </a:lnTo>
                  <a:lnTo>
                    <a:pt x="185890" y="1236873"/>
                  </a:lnTo>
                  <a:lnTo>
                    <a:pt x="168552" y="1200853"/>
                  </a:lnTo>
                  <a:lnTo>
                    <a:pt x="136542" y="1182175"/>
                  </a:lnTo>
                  <a:lnTo>
                    <a:pt x="129206" y="1152158"/>
                  </a:lnTo>
                  <a:lnTo>
                    <a:pt x="119370" y="1138650"/>
                  </a:lnTo>
                  <a:lnTo>
                    <a:pt x="20506" y="1090790"/>
                  </a:lnTo>
                  <a:lnTo>
                    <a:pt x="0" y="1086954"/>
                  </a:lnTo>
                  <a:lnTo>
                    <a:pt x="0" y="1086954"/>
                  </a:lnTo>
                  <a:lnTo>
                    <a:pt x="8169" y="1063608"/>
                  </a:lnTo>
                  <a:lnTo>
                    <a:pt x="59185" y="1003907"/>
                  </a:lnTo>
                  <a:lnTo>
                    <a:pt x="60352" y="914856"/>
                  </a:lnTo>
                  <a:lnTo>
                    <a:pt x="72355" y="891509"/>
                  </a:lnTo>
                  <a:lnTo>
                    <a:pt x="125705" y="870664"/>
                  </a:lnTo>
                  <a:lnTo>
                    <a:pt x="167551" y="890342"/>
                  </a:lnTo>
                  <a:lnTo>
                    <a:pt x="200394" y="884672"/>
                  </a:lnTo>
                  <a:lnTo>
                    <a:pt x="265415" y="824638"/>
                  </a:lnTo>
                  <a:lnTo>
                    <a:pt x="271916" y="811630"/>
                  </a:lnTo>
                  <a:lnTo>
                    <a:pt x="272917" y="801124"/>
                  </a:lnTo>
                  <a:lnTo>
                    <a:pt x="260913" y="762102"/>
                  </a:lnTo>
                  <a:lnTo>
                    <a:pt x="259079" y="720078"/>
                  </a:lnTo>
                  <a:lnTo>
                    <a:pt x="251910" y="708738"/>
                  </a:lnTo>
                  <a:lnTo>
                    <a:pt x="226402" y="691061"/>
                  </a:lnTo>
                  <a:lnTo>
                    <a:pt x="200728" y="650538"/>
                  </a:lnTo>
                  <a:lnTo>
                    <a:pt x="201561" y="617186"/>
                  </a:lnTo>
                  <a:lnTo>
                    <a:pt x="211064" y="573494"/>
                  </a:lnTo>
                  <a:lnTo>
                    <a:pt x="204229" y="568491"/>
                  </a:lnTo>
                  <a:lnTo>
                    <a:pt x="167051" y="562154"/>
                  </a:lnTo>
                  <a:lnTo>
                    <a:pt x="153380" y="550648"/>
                  </a:lnTo>
                  <a:lnTo>
                    <a:pt x="146211" y="533805"/>
                  </a:lnTo>
                  <a:lnTo>
                    <a:pt x="150213" y="497951"/>
                  </a:lnTo>
                  <a:lnTo>
                    <a:pt x="150213" y="497951"/>
                  </a:lnTo>
                  <a:lnTo>
                    <a:pt x="163550" y="500453"/>
                  </a:lnTo>
                  <a:lnTo>
                    <a:pt x="196393" y="534138"/>
                  </a:lnTo>
                  <a:lnTo>
                    <a:pt x="222401" y="536973"/>
                  </a:lnTo>
                  <a:lnTo>
                    <a:pt x="231071" y="531303"/>
                  </a:lnTo>
                  <a:lnTo>
                    <a:pt x="235905" y="489947"/>
                  </a:lnTo>
                  <a:lnTo>
                    <a:pt x="267248" y="473604"/>
                  </a:lnTo>
                  <a:lnTo>
                    <a:pt x="294923" y="470435"/>
                  </a:lnTo>
                  <a:lnTo>
                    <a:pt x="486482" y="478773"/>
                  </a:lnTo>
                  <a:lnTo>
                    <a:pt x="513824" y="472770"/>
                  </a:lnTo>
                  <a:lnTo>
                    <a:pt x="561838" y="451758"/>
                  </a:lnTo>
                  <a:lnTo>
                    <a:pt x="574342" y="442586"/>
                  </a:lnTo>
                  <a:lnTo>
                    <a:pt x="586012" y="418572"/>
                  </a:lnTo>
                  <a:lnTo>
                    <a:pt x="593181" y="337526"/>
                  </a:lnTo>
                  <a:lnTo>
                    <a:pt x="598516" y="323518"/>
                  </a:lnTo>
                  <a:lnTo>
                    <a:pt x="625524" y="313846"/>
                  </a:lnTo>
                  <a:lnTo>
                    <a:pt x="652699" y="261816"/>
                  </a:lnTo>
                  <a:lnTo>
                    <a:pt x="684709" y="245640"/>
                  </a:lnTo>
                  <a:lnTo>
                    <a:pt x="745228" y="247975"/>
                  </a:lnTo>
                  <a:lnTo>
                    <a:pt x="841924" y="242305"/>
                  </a:lnTo>
                  <a:lnTo>
                    <a:pt x="873433" y="264151"/>
                  </a:lnTo>
                  <a:lnTo>
                    <a:pt x="887104" y="257147"/>
                  </a:lnTo>
                  <a:lnTo>
                    <a:pt x="911778" y="253311"/>
                  </a:lnTo>
                  <a:lnTo>
                    <a:pt x="974964" y="256480"/>
                  </a:lnTo>
                  <a:lnTo>
                    <a:pt x="1006140" y="274323"/>
                  </a:lnTo>
                  <a:lnTo>
                    <a:pt x="1048153" y="273656"/>
                  </a:lnTo>
                  <a:lnTo>
                    <a:pt x="1069493" y="295169"/>
                  </a:lnTo>
                  <a:lnTo>
                    <a:pt x="1099669" y="293001"/>
                  </a:lnTo>
                  <a:lnTo>
                    <a:pt x="1105837" y="286831"/>
                  </a:lnTo>
                  <a:lnTo>
                    <a:pt x="1105837" y="254145"/>
                  </a:lnTo>
                  <a:lnTo>
                    <a:pt x="1125176" y="242639"/>
                  </a:lnTo>
                  <a:lnTo>
                    <a:pt x="1170357" y="229965"/>
                  </a:lnTo>
                  <a:lnTo>
                    <a:pt x="1196031" y="216957"/>
                  </a:lnTo>
                  <a:lnTo>
                    <a:pt x="1202367" y="209286"/>
                  </a:lnTo>
                  <a:lnTo>
                    <a:pt x="1188696" y="205617"/>
                  </a:lnTo>
                  <a:lnTo>
                    <a:pt x="1185862" y="195445"/>
                  </a:lnTo>
                  <a:lnTo>
                    <a:pt x="1196532" y="182771"/>
                  </a:lnTo>
                  <a:lnTo>
                    <a:pt x="1231542" y="160759"/>
                  </a:lnTo>
                  <a:lnTo>
                    <a:pt x="1261552" y="112398"/>
                  </a:lnTo>
                  <a:lnTo>
                    <a:pt x="1261552" y="112398"/>
                  </a:lnTo>
                  <a:lnTo>
                    <a:pt x="1332740" y="125905"/>
                  </a:lnTo>
                  <a:lnTo>
                    <a:pt x="1345911" y="106227"/>
                  </a:lnTo>
                  <a:lnTo>
                    <a:pt x="1360248" y="103059"/>
                  </a:lnTo>
                  <a:lnTo>
                    <a:pt x="1385423" y="126739"/>
                  </a:lnTo>
                  <a:lnTo>
                    <a:pt x="1394259" y="125738"/>
                  </a:lnTo>
                  <a:lnTo>
                    <a:pt x="1428769" y="101558"/>
                  </a:lnTo>
                  <a:lnTo>
                    <a:pt x="1455944" y="67705"/>
                  </a:lnTo>
                  <a:lnTo>
                    <a:pt x="1455778" y="44859"/>
                  </a:lnTo>
                  <a:lnTo>
                    <a:pt x="1466114" y="31685"/>
                  </a:lnTo>
                  <a:lnTo>
                    <a:pt x="1481452" y="23180"/>
                  </a:lnTo>
                  <a:lnTo>
                    <a:pt x="1516296" y="261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6" name="Serbest Form 145">
              <a:extLst>
                <a:ext uri="{FF2B5EF4-FFF2-40B4-BE49-F238E27FC236}">
                  <a16:creationId xmlns:a16="http://schemas.microsoft.com/office/drawing/2014/main" id="{9F8889BB-092E-04AA-D9AB-7EB633BC743D}"/>
                </a:ext>
              </a:extLst>
            </p:cNvPr>
            <p:cNvSpPr/>
            <p:nvPr/>
          </p:nvSpPr>
          <p:spPr>
            <a:xfrm>
              <a:off x="3230275" y="3178914"/>
              <a:ext cx="1025479" cy="959715"/>
            </a:xfrm>
            <a:custGeom>
              <a:avLst/>
              <a:gdLst>
                <a:gd name="csX0" fmla="*/ 181555 w 1025479"/>
                <a:gd name="csY0" fmla="*/ 264985 h 959715"/>
                <a:gd name="csX1" fmla="*/ 201562 w 1025479"/>
                <a:gd name="csY1" fmla="*/ 240971 h 959715"/>
                <a:gd name="csX2" fmla="*/ 218900 w 1025479"/>
                <a:gd name="csY2" fmla="*/ 230465 h 959715"/>
                <a:gd name="csX3" fmla="*/ 227736 w 1025479"/>
                <a:gd name="csY3" fmla="*/ 237969 h 959715"/>
                <a:gd name="csX4" fmla="*/ 269749 w 1025479"/>
                <a:gd name="csY4" fmla="*/ 240471 h 959715"/>
                <a:gd name="csX5" fmla="*/ 333435 w 1025479"/>
                <a:gd name="csY5" fmla="*/ 225129 h 959715"/>
                <a:gd name="csX6" fmla="*/ 386118 w 1025479"/>
                <a:gd name="csY6" fmla="*/ 224295 h 959715"/>
                <a:gd name="csX7" fmla="*/ 415293 w 1025479"/>
                <a:gd name="csY7" fmla="*/ 245974 h 959715"/>
                <a:gd name="csX8" fmla="*/ 433632 w 1025479"/>
                <a:gd name="csY8" fmla="*/ 296169 h 959715"/>
                <a:gd name="csX9" fmla="*/ 509322 w 1025479"/>
                <a:gd name="csY9" fmla="*/ 359872 h 959715"/>
                <a:gd name="csX10" fmla="*/ 514157 w 1025479"/>
                <a:gd name="csY10" fmla="*/ 359039 h 959715"/>
                <a:gd name="csX11" fmla="*/ 567006 w 1025479"/>
                <a:gd name="csY11" fmla="*/ 339861 h 959715"/>
                <a:gd name="csX12" fmla="*/ 587179 w 1025479"/>
                <a:gd name="csY12" fmla="*/ 311845 h 959715"/>
                <a:gd name="csX13" fmla="*/ 614854 w 1025479"/>
                <a:gd name="csY13" fmla="*/ 290499 h 959715"/>
                <a:gd name="csX14" fmla="*/ 642529 w 1025479"/>
                <a:gd name="csY14" fmla="*/ 183938 h 959715"/>
                <a:gd name="csX15" fmla="*/ 678540 w 1025479"/>
                <a:gd name="csY15" fmla="*/ 152921 h 959715"/>
                <a:gd name="csX16" fmla="*/ 704715 w 1025479"/>
                <a:gd name="csY16" fmla="*/ 142415 h 959715"/>
                <a:gd name="csX17" fmla="*/ 740726 w 1025479"/>
                <a:gd name="csY17" fmla="*/ 136745 h 959715"/>
                <a:gd name="csX18" fmla="*/ 784406 w 1025479"/>
                <a:gd name="csY18" fmla="*/ 114065 h 959715"/>
                <a:gd name="csX19" fmla="*/ 843424 w 1025479"/>
                <a:gd name="csY19" fmla="*/ 107561 h 959715"/>
                <a:gd name="csX20" fmla="*/ 904276 w 1025479"/>
                <a:gd name="csY20" fmla="*/ 63536 h 959715"/>
                <a:gd name="csX21" fmla="*/ 945622 w 1025479"/>
                <a:gd name="csY21" fmla="*/ 47360 h 959715"/>
                <a:gd name="csX22" fmla="*/ 971796 w 1025479"/>
                <a:gd name="csY22" fmla="*/ 25181 h 959715"/>
                <a:gd name="csX23" fmla="*/ 983633 w 1025479"/>
                <a:gd name="csY23" fmla="*/ 24347 h 959715"/>
                <a:gd name="csX24" fmla="*/ 987134 w 1025479"/>
                <a:gd name="csY24" fmla="*/ 14008 h 959715"/>
                <a:gd name="csX25" fmla="*/ 983300 w 1025479"/>
                <a:gd name="csY25" fmla="*/ 11840 h 959715"/>
                <a:gd name="csX26" fmla="*/ 989802 w 1025479"/>
                <a:gd name="csY26" fmla="*/ 2168 h 959715"/>
                <a:gd name="csX27" fmla="*/ 1006307 w 1025479"/>
                <a:gd name="csY27" fmla="*/ 3335 h 959715"/>
                <a:gd name="csX28" fmla="*/ 1008141 w 1025479"/>
                <a:gd name="csY28" fmla="*/ 0 h 959715"/>
                <a:gd name="csX29" fmla="*/ 1017310 w 1025479"/>
                <a:gd name="csY29" fmla="*/ 4503 h 959715"/>
                <a:gd name="csX30" fmla="*/ 1017310 w 1025479"/>
                <a:gd name="csY30" fmla="*/ 4503 h 959715"/>
                <a:gd name="csX31" fmla="*/ 1025479 w 1025479"/>
                <a:gd name="csY31" fmla="*/ 14675 h 959715"/>
                <a:gd name="csX32" fmla="*/ 1025479 w 1025479"/>
                <a:gd name="csY32" fmla="*/ 14675 h 959715"/>
                <a:gd name="csX33" fmla="*/ 1000138 w 1025479"/>
                <a:gd name="csY33" fmla="*/ 107561 h 959715"/>
                <a:gd name="csX34" fmla="*/ 985301 w 1025479"/>
                <a:gd name="csY34" fmla="*/ 220459 h 959715"/>
                <a:gd name="csX35" fmla="*/ 972963 w 1025479"/>
                <a:gd name="csY35" fmla="*/ 275658 h 959715"/>
                <a:gd name="csX36" fmla="*/ 933118 w 1025479"/>
                <a:gd name="csY36" fmla="*/ 343530 h 959715"/>
                <a:gd name="csX37" fmla="*/ 929950 w 1025479"/>
                <a:gd name="csY37" fmla="*/ 362874 h 959715"/>
                <a:gd name="csX38" fmla="*/ 933451 w 1025479"/>
                <a:gd name="csY38" fmla="*/ 384053 h 959715"/>
                <a:gd name="csX39" fmla="*/ 904276 w 1025479"/>
                <a:gd name="csY39" fmla="*/ 442586 h 959715"/>
                <a:gd name="csX40" fmla="*/ 907277 w 1025479"/>
                <a:gd name="csY40" fmla="*/ 450924 h 959715"/>
                <a:gd name="csX41" fmla="*/ 902775 w 1025479"/>
                <a:gd name="csY41" fmla="*/ 454426 h 959715"/>
                <a:gd name="csX42" fmla="*/ 900441 w 1025479"/>
                <a:gd name="csY42" fmla="*/ 473270 h 959715"/>
                <a:gd name="csX43" fmla="*/ 905943 w 1025479"/>
                <a:gd name="csY43" fmla="*/ 479774 h 959715"/>
                <a:gd name="csX44" fmla="*/ 901608 w 1025479"/>
                <a:gd name="csY44" fmla="*/ 490447 h 959715"/>
                <a:gd name="csX45" fmla="*/ 916446 w 1025479"/>
                <a:gd name="csY45" fmla="*/ 523132 h 959715"/>
                <a:gd name="csX46" fmla="*/ 916446 w 1025479"/>
                <a:gd name="csY46" fmla="*/ 523132 h 959715"/>
                <a:gd name="csX47" fmla="*/ 906777 w 1025479"/>
                <a:gd name="csY47" fmla="*/ 537140 h 959715"/>
                <a:gd name="csX48" fmla="*/ 904776 w 1025479"/>
                <a:gd name="csY48" fmla="*/ 559320 h 959715"/>
                <a:gd name="csX49" fmla="*/ 889105 w 1025479"/>
                <a:gd name="csY49" fmla="*/ 567324 h 959715"/>
                <a:gd name="csX50" fmla="*/ 889605 w 1025479"/>
                <a:gd name="csY50" fmla="*/ 572661 h 959715"/>
                <a:gd name="csX51" fmla="*/ 896107 w 1025479"/>
                <a:gd name="csY51" fmla="*/ 573995 h 959715"/>
                <a:gd name="csX52" fmla="*/ 890605 w 1025479"/>
                <a:gd name="csY52" fmla="*/ 578330 h 959715"/>
                <a:gd name="csX53" fmla="*/ 866431 w 1025479"/>
                <a:gd name="csY53" fmla="*/ 573328 h 959715"/>
                <a:gd name="csX54" fmla="*/ 834755 w 1025479"/>
                <a:gd name="csY54" fmla="*/ 576830 h 959715"/>
                <a:gd name="csX55" fmla="*/ 825919 w 1025479"/>
                <a:gd name="csY55" fmla="*/ 572827 h 959715"/>
                <a:gd name="csX56" fmla="*/ 809747 w 1025479"/>
                <a:gd name="csY56" fmla="*/ 553650 h 959715"/>
                <a:gd name="csX57" fmla="*/ 750062 w 1025479"/>
                <a:gd name="csY57" fmla="*/ 531971 h 959715"/>
                <a:gd name="csX58" fmla="*/ 696379 w 1025479"/>
                <a:gd name="csY58" fmla="*/ 542310 h 959715"/>
                <a:gd name="csX59" fmla="*/ 647364 w 1025479"/>
                <a:gd name="csY59" fmla="*/ 558653 h 959715"/>
                <a:gd name="csX60" fmla="*/ 583178 w 1025479"/>
                <a:gd name="csY60" fmla="*/ 569159 h 959715"/>
                <a:gd name="csX61" fmla="*/ 553336 w 1025479"/>
                <a:gd name="csY61" fmla="*/ 626358 h 959715"/>
                <a:gd name="csX62" fmla="*/ 543332 w 1025479"/>
                <a:gd name="csY62" fmla="*/ 686225 h 959715"/>
                <a:gd name="csX63" fmla="*/ 500319 w 1025479"/>
                <a:gd name="csY63" fmla="*/ 721412 h 959715"/>
                <a:gd name="csX64" fmla="*/ 466642 w 1025479"/>
                <a:gd name="csY64" fmla="*/ 758267 h 959715"/>
                <a:gd name="csX65" fmla="*/ 449137 w 1025479"/>
                <a:gd name="csY65" fmla="*/ 805460 h 959715"/>
                <a:gd name="csX66" fmla="*/ 434799 w 1025479"/>
                <a:gd name="csY66" fmla="*/ 822470 h 959715"/>
                <a:gd name="csX67" fmla="*/ 396621 w 1025479"/>
                <a:gd name="csY67" fmla="*/ 852487 h 959715"/>
                <a:gd name="csX68" fmla="*/ 360110 w 1025479"/>
                <a:gd name="csY68" fmla="*/ 871998 h 959715"/>
                <a:gd name="csX69" fmla="*/ 351941 w 1025479"/>
                <a:gd name="csY69" fmla="*/ 883838 h 959715"/>
                <a:gd name="csX70" fmla="*/ 317263 w 1025479"/>
                <a:gd name="csY70" fmla="*/ 898013 h 959715"/>
                <a:gd name="csX71" fmla="*/ 275751 w 1025479"/>
                <a:gd name="csY71" fmla="*/ 903183 h 959715"/>
                <a:gd name="csX72" fmla="*/ 259079 w 1025479"/>
                <a:gd name="csY72" fmla="*/ 910020 h 959715"/>
                <a:gd name="csX73" fmla="*/ 229737 w 1025479"/>
                <a:gd name="csY73" fmla="*/ 936035 h 959715"/>
                <a:gd name="csX74" fmla="*/ 224068 w 1025479"/>
                <a:gd name="csY74" fmla="*/ 948375 h 959715"/>
                <a:gd name="csX75" fmla="*/ 178721 w 1025479"/>
                <a:gd name="csY75" fmla="*/ 959715 h 959715"/>
                <a:gd name="csX76" fmla="*/ 178721 w 1025479"/>
                <a:gd name="csY76" fmla="*/ 959715 h 959715"/>
                <a:gd name="csX77" fmla="*/ 173220 w 1025479"/>
                <a:gd name="csY77" fmla="*/ 943372 h 959715"/>
                <a:gd name="csX78" fmla="*/ 177888 w 1025479"/>
                <a:gd name="csY78" fmla="*/ 910520 h 959715"/>
                <a:gd name="csX79" fmla="*/ 201562 w 1025479"/>
                <a:gd name="csY79" fmla="*/ 861325 h 959715"/>
                <a:gd name="csX80" fmla="*/ 208063 w 1025479"/>
                <a:gd name="csY80" fmla="*/ 836144 h 959715"/>
                <a:gd name="csX81" fmla="*/ 231904 w 1025479"/>
                <a:gd name="csY81" fmla="*/ 793787 h 959715"/>
                <a:gd name="csX82" fmla="*/ 233238 w 1025479"/>
                <a:gd name="csY82" fmla="*/ 780446 h 959715"/>
                <a:gd name="csX83" fmla="*/ 217733 w 1025479"/>
                <a:gd name="csY83" fmla="*/ 770607 h 959715"/>
                <a:gd name="csX84" fmla="*/ 181389 w 1025479"/>
                <a:gd name="csY84" fmla="*/ 762936 h 959715"/>
                <a:gd name="csX85" fmla="*/ 146045 w 1025479"/>
                <a:gd name="csY85" fmla="*/ 768439 h 959715"/>
                <a:gd name="csX86" fmla="*/ 82025 w 1025479"/>
                <a:gd name="csY86" fmla="*/ 767605 h 959715"/>
                <a:gd name="csX87" fmla="*/ 82025 w 1025479"/>
                <a:gd name="csY87" fmla="*/ 767605 h 959715"/>
                <a:gd name="csX88" fmla="*/ 59351 w 1025479"/>
                <a:gd name="csY88" fmla="*/ 735754 h 959715"/>
                <a:gd name="csX89" fmla="*/ 27675 w 1025479"/>
                <a:gd name="csY89" fmla="*/ 705570 h 959715"/>
                <a:gd name="csX90" fmla="*/ 16005 w 1025479"/>
                <a:gd name="csY90" fmla="*/ 681556 h 959715"/>
                <a:gd name="csX91" fmla="*/ 15505 w 1025479"/>
                <a:gd name="csY91" fmla="*/ 666214 h 959715"/>
                <a:gd name="csX92" fmla="*/ 28842 w 1025479"/>
                <a:gd name="csY92" fmla="*/ 626691 h 959715"/>
                <a:gd name="csX93" fmla="*/ 20339 w 1025479"/>
                <a:gd name="csY93" fmla="*/ 580165 h 959715"/>
                <a:gd name="csX94" fmla="*/ 31343 w 1025479"/>
                <a:gd name="csY94" fmla="*/ 564656 h 959715"/>
                <a:gd name="csX95" fmla="*/ 34344 w 1025479"/>
                <a:gd name="csY95" fmla="*/ 543811 h 959715"/>
                <a:gd name="csX96" fmla="*/ 29009 w 1025479"/>
                <a:gd name="csY96" fmla="*/ 532971 h 959715"/>
                <a:gd name="csX97" fmla="*/ 1000 w 1025479"/>
                <a:gd name="csY97" fmla="*/ 520631 h 959715"/>
                <a:gd name="csX98" fmla="*/ 0 w 1025479"/>
                <a:gd name="csY98" fmla="*/ 512126 h 959715"/>
                <a:gd name="csX99" fmla="*/ 14338 w 1025479"/>
                <a:gd name="csY99" fmla="*/ 494616 h 959715"/>
                <a:gd name="csX100" fmla="*/ 86526 w 1025479"/>
                <a:gd name="csY100" fmla="*/ 483610 h 959715"/>
                <a:gd name="csX101" fmla="*/ 154714 w 1025479"/>
                <a:gd name="csY101" fmla="*/ 415904 h 959715"/>
                <a:gd name="csX102" fmla="*/ 194559 w 1025479"/>
                <a:gd name="csY102" fmla="*/ 346365 h 959715"/>
                <a:gd name="csX103" fmla="*/ 194226 w 1025479"/>
                <a:gd name="csY103" fmla="*/ 323685 h 959715"/>
                <a:gd name="csX104" fmla="*/ 181222 w 1025479"/>
                <a:gd name="csY104" fmla="*/ 283996 h 9597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</a:cxnLst>
              <a:rect l="l" t="t" r="r" b="b"/>
              <a:pathLst>
                <a:path w="1025479" h="959715">
                  <a:moveTo>
                    <a:pt x="181555" y="264985"/>
                  </a:moveTo>
                  <a:lnTo>
                    <a:pt x="201562" y="240971"/>
                  </a:lnTo>
                  <a:lnTo>
                    <a:pt x="218900" y="230465"/>
                  </a:lnTo>
                  <a:lnTo>
                    <a:pt x="227736" y="237969"/>
                  </a:lnTo>
                  <a:lnTo>
                    <a:pt x="269749" y="240471"/>
                  </a:lnTo>
                  <a:lnTo>
                    <a:pt x="333435" y="225129"/>
                  </a:lnTo>
                  <a:lnTo>
                    <a:pt x="386118" y="224295"/>
                  </a:lnTo>
                  <a:lnTo>
                    <a:pt x="415293" y="245974"/>
                  </a:lnTo>
                  <a:lnTo>
                    <a:pt x="433632" y="296169"/>
                  </a:lnTo>
                  <a:lnTo>
                    <a:pt x="509322" y="359872"/>
                  </a:lnTo>
                  <a:lnTo>
                    <a:pt x="514157" y="359039"/>
                  </a:lnTo>
                  <a:lnTo>
                    <a:pt x="567006" y="339861"/>
                  </a:lnTo>
                  <a:lnTo>
                    <a:pt x="587179" y="311845"/>
                  </a:lnTo>
                  <a:lnTo>
                    <a:pt x="614854" y="290499"/>
                  </a:lnTo>
                  <a:lnTo>
                    <a:pt x="642529" y="183938"/>
                  </a:lnTo>
                  <a:lnTo>
                    <a:pt x="678540" y="152921"/>
                  </a:lnTo>
                  <a:lnTo>
                    <a:pt x="704715" y="142415"/>
                  </a:lnTo>
                  <a:lnTo>
                    <a:pt x="740726" y="136745"/>
                  </a:lnTo>
                  <a:lnTo>
                    <a:pt x="784406" y="114065"/>
                  </a:lnTo>
                  <a:lnTo>
                    <a:pt x="843424" y="107561"/>
                  </a:lnTo>
                  <a:lnTo>
                    <a:pt x="904276" y="63536"/>
                  </a:lnTo>
                  <a:lnTo>
                    <a:pt x="945622" y="47360"/>
                  </a:lnTo>
                  <a:lnTo>
                    <a:pt x="971796" y="25181"/>
                  </a:lnTo>
                  <a:lnTo>
                    <a:pt x="983633" y="24347"/>
                  </a:lnTo>
                  <a:lnTo>
                    <a:pt x="987134" y="14008"/>
                  </a:lnTo>
                  <a:lnTo>
                    <a:pt x="983300" y="11840"/>
                  </a:lnTo>
                  <a:lnTo>
                    <a:pt x="989802" y="2168"/>
                  </a:lnTo>
                  <a:lnTo>
                    <a:pt x="1006307" y="3335"/>
                  </a:lnTo>
                  <a:lnTo>
                    <a:pt x="1008141" y="0"/>
                  </a:lnTo>
                  <a:lnTo>
                    <a:pt x="1017310" y="4503"/>
                  </a:lnTo>
                  <a:lnTo>
                    <a:pt x="1017310" y="4503"/>
                  </a:lnTo>
                  <a:lnTo>
                    <a:pt x="1025479" y="14675"/>
                  </a:lnTo>
                  <a:lnTo>
                    <a:pt x="1025479" y="14675"/>
                  </a:lnTo>
                  <a:lnTo>
                    <a:pt x="1000138" y="107561"/>
                  </a:lnTo>
                  <a:lnTo>
                    <a:pt x="985301" y="220459"/>
                  </a:lnTo>
                  <a:lnTo>
                    <a:pt x="972963" y="275658"/>
                  </a:lnTo>
                  <a:lnTo>
                    <a:pt x="933118" y="343530"/>
                  </a:lnTo>
                  <a:lnTo>
                    <a:pt x="929950" y="362874"/>
                  </a:lnTo>
                  <a:lnTo>
                    <a:pt x="933451" y="384053"/>
                  </a:lnTo>
                  <a:lnTo>
                    <a:pt x="904276" y="442586"/>
                  </a:lnTo>
                  <a:lnTo>
                    <a:pt x="907277" y="450924"/>
                  </a:lnTo>
                  <a:lnTo>
                    <a:pt x="902775" y="454426"/>
                  </a:lnTo>
                  <a:lnTo>
                    <a:pt x="900441" y="473270"/>
                  </a:lnTo>
                  <a:lnTo>
                    <a:pt x="905943" y="479774"/>
                  </a:lnTo>
                  <a:lnTo>
                    <a:pt x="901608" y="490447"/>
                  </a:lnTo>
                  <a:lnTo>
                    <a:pt x="916446" y="523132"/>
                  </a:lnTo>
                  <a:lnTo>
                    <a:pt x="916446" y="523132"/>
                  </a:lnTo>
                  <a:lnTo>
                    <a:pt x="906777" y="537140"/>
                  </a:lnTo>
                  <a:lnTo>
                    <a:pt x="904776" y="559320"/>
                  </a:lnTo>
                  <a:lnTo>
                    <a:pt x="889105" y="567324"/>
                  </a:lnTo>
                  <a:lnTo>
                    <a:pt x="889605" y="572661"/>
                  </a:lnTo>
                  <a:lnTo>
                    <a:pt x="896107" y="573995"/>
                  </a:lnTo>
                  <a:lnTo>
                    <a:pt x="890605" y="578330"/>
                  </a:lnTo>
                  <a:lnTo>
                    <a:pt x="866431" y="573328"/>
                  </a:lnTo>
                  <a:lnTo>
                    <a:pt x="834755" y="576830"/>
                  </a:lnTo>
                  <a:lnTo>
                    <a:pt x="825919" y="572827"/>
                  </a:lnTo>
                  <a:lnTo>
                    <a:pt x="809747" y="553650"/>
                  </a:lnTo>
                  <a:lnTo>
                    <a:pt x="750062" y="531971"/>
                  </a:lnTo>
                  <a:lnTo>
                    <a:pt x="696379" y="542310"/>
                  </a:lnTo>
                  <a:lnTo>
                    <a:pt x="647364" y="558653"/>
                  </a:lnTo>
                  <a:lnTo>
                    <a:pt x="583178" y="569159"/>
                  </a:lnTo>
                  <a:lnTo>
                    <a:pt x="553336" y="626358"/>
                  </a:lnTo>
                  <a:lnTo>
                    <a:pt x="543332" y="686225"/>
                  </a:lnTo>
                  <a:lnTo>
                    <a:pt x="500319" y="721412"/>
                  </a:lnTo>
                  <a:lnTo>
                    <a:pt x="466642" y="758267"/>
                  </a:lnTo>
                  <a:lnTo>
                    <a:pt x="449137" y="805460"/>
                  </a:lnTo>
                  <a:lnTo>
                    <a:pt x="434799" y="822470"/>
                  </a:lnTo>
                  <a:lnTo>
                    <a:pt x="396621" y="852487"/>
                  </a:lnTo>
                  <a:lnTo>
                    <a:pt x="360110" y="871998"/>
                  </a:lnTo>
                  <a:lnTo>
                    <a:pt x="351941" y="883838"/>
                  </a:lnTo>
                  <a:lnTo>
                    <a:pt x="317263" y="898013"/>
                  </a:lnTo>
                  <a:lnTo>
                    <a:pt x="275751" y="903183"/>
                  </a:lnTo>
                  <a:lnTo>
                    <a:pt x="259079" y="910020"/>
                  </a:lnTo>
                  <a:lnTo>
                    <a:pt x="229737" y="936035"/>
                  </a:lnTo>
                  <a:lnTo>
                    <a:pt x="224068" y="948375"/>
                  </a:lnTo>
                  <a:lnTo>
                    <a:pt x="178721" y="959715"/>
                  </a:lnTo>
                  <a:lnTo>
                    <a:pt x="178721" y="959715"/>
                  </a:lnTo>
                  <a:lnTo>
                    <a:pt x="173220" y="943372"/>
                  </a:lnTo>
                  <a:lnTo>
                    <a:pt x="177888" y="910520"/>
                  </a:lnTo>
                  <a:lnTo>
                    <a:pt x="201562" y="861325"/>
                  </a:lnTo>
                  <a:lnTo>
                    <a:pt x="208063" y="836144"/>
                  </a:lnTo>
                  <a:lnTo>
                    <a:pt x="231904" y="793787"/>
                  </a:lnTo>
                  <a:lnTo>
                    <a:pt x="233238" y="780446"/>
                  </a:lnTo>
                  <a:lnTo>
                    <a:pt x="217733" y="770607"/>
                  </a:lnTo>
                  <a:lnTo>
                    <a:pt x="181389" y="762936"/>
                  </a:lnTo>
                  <a:lnTo>
                    <a:pt x="146045" y="768439"/>
                  </a:lnTo>
                  <a:lnTo>
                    <a:pt x="82025" y="767605"/>
                  </a:lnTo>
                  <a:lnTo>
                    <a:pt x="82025" y="767605"/>
                  </a:lnTo>
                  <a:lnTo>
                    <a:pt x="59351" y="735754"/>
                  </a:lnTo>
                  <a:lnTo>
                    <a:pt x="27675" y="705570"/>
                  </a:lnTo>
                  <a:lnTo>
                    <a:pt x="16005" y="681556"/>
                  </a:lnTo>
                  <a:lnTo>
                    <a:pt x="15505" y="666214"/>
                  </a:lnTo>
                  <a:lnTo>
                    <a:pt x="28842" y="626691"/>
                  </a:lnTo>
                  <a:lnTo>
                    <a:pt x="20339" y="580165"/>
                  </a:lnTo>
                  <a:lnTo>
                    <a:pt x="31343" y="564656"/>
                  </a:lnTo>
                  <a:lnTo>
                    <a:pt x="34344" y="543811"/>
                  </a:lnTo>
                  <a:lnTo>
                    <a:pt x="29009" y="532971"/>
                  </a:lnTo>
                  <a:lnTo>
                    <a:pt x="1000" y="520631"/>
                  </a:lnTo>
                  <a:lnTo>
                    <a:pt x="0" y="512126"/>
                  </a:lnTo>
                  <a:lnTo>
                    <a:pt x="14338" y="494616"/>
                  </a:lnTo>
                  <a:lnTo>
                    <a:pt x="86526" y="483610"/>
                  </a:lnTo>
                  <a:lnTo>
                    <a:pt x="154714" y="415904"/>
                  </a:lnTo>
                  <a:lnTo>
                    <a:pt x="194559" y="346365"/>
                  </a:lnTo>
                  <a:lnTo>
                    <a:pt x="194226" y="323685"/>
                  </a:lnTo>
                  <a:lnTo>
                    <a:pt x="181222" y="2839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7" name="Serbest Form 146">
              <a:extLst>
                <a:ext uri="{FF2B5EF4-FFF2-40B4-BE49-F238E27FC236}">
                  <a16:creationId xmlns:a16="http://schemas.microsoft.com/office/drawing/2014/main" id="{4DC4947C-BF84-7D2A-6FCF-4B1D315F1FD1}"/>
                </a:ext>
              </a:extLst>
            </p:cNvPr>
            <p:cNvSpPr/>
            <p:nvPr/>
          </p:nvSpPr>
          <p:spPr>
            <a:xfrm>
              <a:off x="9291457" y="3831954"/>
              <a:ext cx="1521631" cy="880669"/>
            </a:xfrm>
            <a:custGeom>
              <a:avLst/>
              <a:gdLst>
                <a:gd name="csX0" fmla="*/ 653033 w 1521631"/>
                <a:gd name="csY0" fmla="*/ 47194 h 880669"/>
                <a:gd name="csX1" fmla="*/ 671705 w 1521631"/>
                <a:gd name="csY1" fmla="*/ 45192 h 880669"/>
                <a:gd name="csX2" fmla="*/ 686209 w 1521631"/>
                <a:gd name="csY2" fmla="*/ 26515 h 880669"/>
                <a:gd name="csX3" fmla="*/ 698547 w 1521631"/>
                <a:gd name="csY3" fmla="*/ 19845 h 880669"/>
                <a:gd name="csX4" fmla="*/ 709717 w 1521631"/>
                <a:gd name="csY4" fmla="*/ 17343 h 880669"/>
                <a:gd name="csX5" fmla="*/ 724888 w 1521631"/>
                <a:gd name="csY5" fmla="*/ 25014 h 880669"/>
                <a:gd name="csX6" fmla="*/ 743894 w 1521631"/>
                <a:gd name="csY6" fmla="*/ 11006 h 880669"/>
                <a:gd name="csX7" fmla="*/ 782239 w 1521631"/>
                <a:gd name="csY7" fmla="*/ 1501 h 880669"/>
                <a:gd name="csX8" fmla="*/ 824252 w 1521631"/>
                <a:gd name="csY8" fmla="*/ 0 h 880669"/>
                <a:gd name="csX9" fmla="*/ 846425 w 1521631"/>
                <a:gd name="csY9" fmla="*/ 11340 h 880669"/>
                <a:gd name="csX10" fmla="*/ 856595 w 1521631"/>
                <a:gd name="csY10" fmla="*/ 25014 h 880669"/>
                <a:gd name="csX11" fmla="*/ 856595 w 1521631"/>
                <a:gd name="csY11" fmla="*/ 25014 h 880669"/>
                <a:gd name="csX12" fmla="*/ 887771 w 1521631"/>
                <a:gd name="csY12" fmla="*/ 44859 h 880669"/>
                <a:gd name="csX13" fmla="*/ 892106 w 1521631"/>
                <a:gd name="csY13" fmla="*/ 68873 h 880669"/>
                <a:gd name="csX14" fmla="*/ 907110 w 1521631"/>
                <a:gd name="csY14" fmla="*/ 67539 h 880669"/>
                <a:gd name="csX15" fmla="*/ 924616 w 1521631"/>
                <a:gd name="csY15" fmla="*/ 83881 h 880669"/>
                <a:gd name="csX16" fmla="*/ 933618 w 1521631"/>
                <a:gd name="csY16" fmla="*/ 80046 h 880669"/>
                <a:gd name="csX17" fmla="*/ 946956 w 1521631"/>
                <a:gd name="csY17" fmla="*/ 86549 h 880669"/>
                <a:gd name="csX18" fmla="*/ 956792 w 1521631"/>
                <a:gd name="csY18" fmla="*/ 83548 h 880669"/>
                <a:gd name="csX19" fmla="*/ 972297 w 1521631"/>
                <a:gd name="csY19" fmla="*/ 95388 h 880669"/>
                <a:gd name="csX20" fmla="*/ 973297 w 1521631"/>
                <a:gd name="csY20" fmla="*/ 140247 h 880669"/>
                <a:gd name="csX21" fmla="*/ 987301 w 1521631"/>
                <a:gd name="csY21" fmla="*/ 157590 h 880669"/>
                <a:gd name="csX22" fmla="*/ 1026480 w 1521631"/>
                <a:gd name="csY22" fmla="*/ 155922 h 880669"/>
                <a:gd name="csX23" fmla="*/ 1048487 w 1521631"/>
                <a:gd name="csY23" fmla="*/ 179269 h 880669"/>
                <a:gd name="csX24" fmla="*/ 1064325 w 1521631"/>
                <a:gd name="csY24" fmla="*/ 183271 h 880669"/>
                <a:gd name="csX25" fmla="*/ 1132012 w 1521631"/>
                <a:gd name="csY25" fmla="*/ 161092 h 880669"/>
                <a:gd name="csX26" fmla="*/ 1154853 w 1521631"/>
                <a:gd name="csY26" fmla="*/ 180270 h 880669"/>
                <a:gd name="csX27" fmla="*/ 1173192 w 1521631"/>
                <a:gd name="csY27" fmla="*/ 178435 h 880669"/>
                <a:gd name="csX28" fmla="*/ 1178193 w 1521631"/>
                <a:gd name="csY28" fmla="*/ 197279 h 880669"/>
                <a:gd name="csX29" fmla="*/ 1206368 w 1521631"/>
                <a:gd name="csY29" fmla="*/ 207952 h 880669"/>
                <a:gd name="csX30" fmla="*/ 1275723 w 1521631"/>
                <a:gd name="csY30" fmla="*/ 281994 h 880669"/>
                <a:gd name="csX31" fmla="*/ 1303731 w 1521631"/>
                <a:gd name="csY31" fmla="*/ 296336 h 880669"/>
                <a:gd name="csX32" fmla="*/ 1319070 w 1521631"/>
                <a:gd name="csY32" fmla="*/ 311178 h 880669"/>
                <a:gd name="csX33" fmla="*/ 1340409 w 1521631"/>
                <a:gd name="csY33" fmla="*/ 309010 h 880669"/>
                <a:gd name="csX34" fmla="*/ 1370585 w 1521631"/>
                <a:gd name="csY34" fmla="*/ 315347 h 880669"/>
                <a:gd name="csX35" fmla="*/ 1423101 w 1521631"/>
                <a:gd name="csY35" fmla="*/ 309677 h 880669"/>
                <a:gd name="csX36" fmla="*/ 1503459 w 1521631"/>
                <a:gd name="csY36" fmla="*/ 332523 h 880669"/>
                <a:gd name="csX37" fmla="*/ 1509461 w 1521631"/>
                <a:gd name="csY37" fmla="*/ 347532 h 880669"/>
                <a:gd name="csX38" fmla="*/ 1486120 w 1521631"/>
                <a:gd name="csY38" fmla="*/ 370378 h 880669"/>
                <a:gd name="csX39" fmla="*/ 1477784 w 1521631"/>
                <a:gd name="csY39" fmla="*/ 396060 h 880669"/>
                <a:gd name="csX40" fmla="*/ 1479785 w 1521631"/>
                <a:gd name="csY40" fmla="*/ 400062 h 880669"/>
                <a:gd name="csX41" fmla="*/ 1495290 w 1521631"/>
                <a:gd name="csY41" fmla="*/ 398895 h 880669"/>
                <a:gd name="csX42" fmla="*/ 1521631 w 1521631"/>
                <a:gd name="csY42" fmla="*/ 421741 h 880669"/>
                <a:gd name="csX43" fmla="*/ 1506627 w 1521631"/>
                <a:gd name="csY43" fmla="*/ 456094 h 880669"/>
                <a:gd name="csX44" fmla="*/ 1506627 w 1521631"/>
                <a:gd name="csY44" fmla="*/ 456094 h 880669"/>
                <a:gd name="csX45" fmla="*/ 1476617 w 1521631"/>
                <a:gd name="csY45" fmla="*/ 504455 h 880669"/>
                <a:gd name="csX46" fmla="*/ 1441607 w 1521631"/>
                <a:gd name="csY46" fmla="*/ 526467 h 880669"/>
                <a:gd name="csX47" fmla="*/ 1430937 w 1521631"/>
                <a:gd name="csY47" fmla="*/ 539141 h 880669"/>
                <a:gd name="csX48" fmla="*/ 1433771 w 1521631"/>
                <a:gd name="csY48" fmla="*/ 549314 h 880669"/>
                <a:gd name="csX49" fmla="*/ 1447442 w 1521631"/>
                <a:gd name="csY49" fmla="*/ 552983 h 880669"/>
                <a:gd name="csX50" fmla="*/ 1441106 w 1521631"/>
                <a:gd name="csY50" fmla="*/ 560654 h 880669"/>
                <a:gd name="csX51" fmla="*/ 1415432 w 1521631"/>
                <a:gd name="csY51" fmla="*/ 573661 h 880669"/>
                <a:gd name="csX52" fmla="*/ 1370251 w 1521631"/>
                <a:gd name="csY52" fmla="*/ 586335 h 880669"/>
                <a:gd name="csX53" fmla="*/ 1350912 w 1521631"/>
                <a:gd name="csY53" fmla="*/ 597842 h 880669"/>
                <a:gd name="csX54" fmla="*/ 1350912 w 1521631"/>
                <a:gd name="csY54" fmla="*/ 630527 h 880669"/>
                <a:gd name="csX55" fmla="*/ 1344744 w 1521631"/>
                <a:gd name="csY55" fmla="*/ 636697 h 880669"/>
                <a:gd name="csX56" fmla="*/ 1314568 w 1521631"/>
                <a:gd name="csY56" fmla="*/ 638865 h 880669"/>
                <a:gd name="csX57" fmla="*/ 1293228 w 1521631"/>
                <a:gd name="csY57" fmla="*/ 617353 h 880669"/>
                <a:gd name="csX58" fmla="*/ 1251215 w 1521631"/>
                <a:gd name="csY58" fmla="*/ 618020 h 880669"/>
                <a:gd name="csX59" fmla="*/ 1220039 w 1521631"/>
                <a:gd name="csY59" fmla="*/ 600176 h 880669"/>
                <a:gd name="csX60" fmla="*/ 1156853 w 1521631"/>
                <a:gd name="csY60" fmla="*/ 597008 h 880669"/>
                <a:gd name="csX61" fmla="*/ 1132179 w 1521631"/>
                <a:gd name="csY61" fmla="*/ 600843 h 880669"/>
                <a:gd name="csX62" fmla="*/ 1118508 w 1521631"/>
                <a:gd name="csY62" fmla="*/ 607847 h 880669"/>
                <a:gd name="csX63" fmla="*/ 1086999 w 1521631"/>
                <a:gd name="csY63" fmla="*/ 586001 h 880669"/>
                <a:gd name="csX64" fmla="*/ 990303 w 1521631"/>
                <a:gd name="csY64" fmla="*/ 591671 h 880669"/>
                <a:gd name="csX65" fmla="*/ 929784 w 1521631"/>
                <a:gd name="csY65" fmla="*/ 589337 h 880669"/>
                <a:gd name="csX66" fmla="*/ 897774 w 1521631"/>
                <a:gd name="csY66" fmla="*/ 605513 h 880669"/>
                <a:gd name="csX67" fmla="*/ 870599 w 1521631"/>
                <a:gd name="csY67" fmla="*/ 657542 h 880669"/>
                <a:gd name="csX68" fmla="*/ 843591 w 1521631"/>
                <a:gd name="csY68" fmla="*/ 667214 h 880669"/>
                <a:gd name="csX69" fmla="*/ 838256 w 1521631"/>
                <a:gd name="csY69" fmla="*/ 681223 h 880669"/>
                <a:gd name="csX70" fmla="*/ 831087 w 1521631"/>
                <a:gd name="csY70" fmla="*/ 762269 h 880669"/>
                <a:gd name="csX71" fmla="*/ 819417 w 1521631"/>
                <a:gd name="csY71" fmla="*/ 786282 h 880669"/>
                <a:gd name="csX72" fmla="*/ 806913 w 1521631"/>
                <a:gd name="csY72" fmla="*/ 795454 h 880669"/>
                <a:gd name="csX73" fmla="*/ 758899 w 1521631"/>
                <a:gd name="csY73" fmla="*/ 816466 h 880669"/>
                <a:gd name="csX74" fmla="*/ 731557 w 1521631"/>
                <a:gd name="csY74" fmla="*/ 822470 h 880669"/>
                <a:gd name="csX75" fmla="*/ 539998 w 1521631"/>
                <a:gd name="csY75" fmla="*/ 814132 h 880669"/>
                <a:gd name="csX76" fmla="*/ 512323 w 1521631"/>
                <a:gd name="csY76" fmla="*/ 817300 h 880669"/>
                <a:gd name="csX77" fmla="*/ 480980 w 1521631"/>
                <a:gd name="csY77" fmla="*/ 833643 h 880669"/>
                <a:gd name="csX78" fmla="*/ 476146 w 1521631"/>
                <a:gd name="csY78" fmla="*/ 875000 h 880669"/>
                <a:gd name="csX79" fmla="*/ 467476 w 1521631"/>
                <a:gd name="csY79" fmla="*/ 880670 h 880669"/>
                <a:gd name="csX80" fmla="*/ 441468 w 1521631"/>
                <a:gd name="csY80" fmla="*/ 877835 h 880669"/>
                <a:gd name="csX81" fmla="*/ 408625 w 1521631"/>
                <a:gd name="csY81" fmla="*/ 844149 h 880669"/>
                <a:gd name="csX82" fmla="*/ 395288 w 1521631"/>
                <a:gd name="csY82" fmla="*/ 841647 h 880669"/>
                <a:gd name="csX83" fmla="*/ 395288 w 1521631"/>
                <a:gd name="csY83" fmla="*/ 841647 h 880669"/>
                <a:gd name="csX84" fmla="*/ 380450 w 1521631"/>
                <a:gd name="csY84" fmla="*/ 836311 h 880669"/>
                <a:gd name="csX85" fmla="*/ 369613 w 1521631"/>
                <a:gd name="csY85" fmla="*/ 816967 h 880669"/>
                <a:gd name="csX86" fmla="*/ 368446 w 1521631"/>
                <a:gd name="csY86" fmla="*/ 742758 h 880669"/>
                <a:gd name="csX87" fmla="*/ 356442 w 1521631"/>
                <a:gd name="csY87" fmla="*/ 711573 h 880669"/>
                <a:gd name="csX88" fmla="*/ 339770 w 1521631"/>
                <a:gd name="csY88" fmla="*/ 706570 h 880669"/>
                <a:gd name="csX89" fmla="*/ 284087 w 1521631"/>
                <a:gd name="csY89" fmla="*/ 713074 h 880669"/>
                <a:gd name="csX90" fmla="*/ 229403 w 1521631"/>
                <a:gd name="csY90" fmla="*/ 706904 h 880669"/>
                <a:gd name="csX91" fmla="*/ 189225 w 1521631"/>
                <a:gd name="csY91" fmla="*/ 720745 h 880669"/>
                <a:gd name="csX92" fmla="*/ 156048 w 1521631"/>
                <a:gd name="csY92" fmla="*/ 722746 h 880669"/>
                <a:gd name="csX93" fmla="*/ 131040 w 1521631"/>
                <a:gd name="csY93" fmla="*/ 705736 h 880669"/>
                <a:gd name="csX94" fmla="*/ 55684 w 1521631"/>
                <a:gd name="csY94" fmla="*/ 695898 h 880669"/>
                <a:gd name="csX95" fmla="*/ 47515 w 1521631"/>
                <a:gd name="csY95" fmla="*/ 682890 h 880669"/>
                <a:gd name="csX96" fmla="*/ 53350 w 1521631"/>
                <a:gd name="csY96" fmla="*/ 644035 h 880669"/>
                <a:gd name="csX97" fmla="*/ 36178 w 1521631"/>
                <a:gd name="csY97" fmla="*/ 624357 h 880669"/>
                <a:gd name="csX98" fmla="*/ 7669 w 1521631"/>
                <a:gd name="csY98" fmla="*/ 606180 h 880669"/>
                <a:gd name="csX99" fmla="*/ 167 w 1521631"/>
                <a:gd name="csY99" fmla="*/ 583833 h 880669"/>
                <a:gd name="csX100" fmla="*/ 0 w 1521631"/>
                <a:gd name="csY100" fmla="*/ 553816 h 880669"/>
                <a:gd name="csX101" fmla="*/ 0 w 1521631"/>
                <a:gd name="csY101" fmla="*/ 553816 h 880669"/>
                <a:gd name="csX102" fmla="*/ 79525 w 1521631"/>
                <a:gd name="csY102" fmla="*/ 502954 h 880669"/>
                <a:gd name="csX103" fmla="*/ 112534 w 1521631"/>
                <a:gd name="csY103" fmla="*/ 490447 h 880669"/>
                <a:gd name="csX104" fmla="*/ 159049 w 1521631"/>
                <a:gd name="csY104" fmla="*/ 484944 h 880669"/>
                <a:gd name="csX105" fmla="*/ 179888 w 1521631"/>
                <a:gd name="csY105" fmla="*/ 465433 h 880669"/>
                <a:gd name="csX106" fmla="*/ 200228 w 1521631"/>
                <a:gd name="csY106" fmla="*/ 457094 h 880669"/>
                <a:gd name="csX107" fmla="*/ 203062 w 1521631"/>
                <a:gd name="csY107" fmla="*/ 428578 h 880669"/>
                <a:gd name="csX108" fmla="*/ 245408 w 1521631"/>
                <a:gd name="csY108" fmla="*/ 401563 h 880669"/>
                <a:gd name="csX109" fmla="*/ 263247 w 1521631"/>
                <a:gd name="csY109" fmla="*/ 350033 h 880669"/>
                <a:gd name="csX110" fmla="*/ 282420 w 1521631"/>
                <a:gd name="csY110" fmla="*/ 353202 h 880669"/>
                <a:gd name="csX111" fmla="*/ 285921 w 1521631"/>
                <a:gd name="csY111" fmla="*/ 349366 h 880669"/>
                <a:gd name="csX112" fmla="*/ 304426 w 1521631"/>
                <a:gd name="csY112" fmla="*/ 351367 h 880669"/>
                <a:gd name="csX113" fmla="*/ 308761 w 1521631"/>
                <a:gd name="csY113" fmla="*/ 346531 h 880669"/>
                <a:gd name="csX114" fmla="*/ 326766 w 1521631"/>
                <a:gd name="csY114" fmla="*/ 350700 h 880669"/>
                <a:gd name="csX115" fmla="*/ 339437 w 1521631"/>
                <a:gd name="csY115" fmla="*/ 345697 h 880669"/>
                <a:gd name="csX116" fmla="*/ 351941 w 1521631"/>
                <a:gd name="csY116" fmla="*/ 349199 h 880669"/>
                <a:gd name="csX117" fmla="*/ 356442 w 1521631"/>
                <a:gd name="csY117" fmla="*/ 345197 h 880669"/>
                <a:gd name="csX118" fmla="*/ 383950 w 1521631"/>
                <a:gd name="csY118" fmla="*/ 359706 h 880669"/>
                <a:gd name="csX119" fmla="*/ 379116 w 1521631"/>
                <a:gd name="csY119" fmla="*/ 366042 h 880669"/>
                <a:gd name="csX120" fmla="*/ 382450 w 1521631"/>
                <a:gd name="csY120" fmla="*/ 375381 h 880669"/>
                <a:gd name="csX121" fmla="*/ 420295 w 1521631"/>
                <a:gd name="csY121" fmla="*/ 383552 h 880669"/>
                <a:gd name="csX122" fmla="*/ 446136 w 1521631"/>
                <a:gd name="csY122" fmla="*/ 398895 h 880669"/>
                <a:gd name="csX123" fmla="*/ 447970 w 1521631"/>
                <a:gd name="csY123" fmla="*/ 386054 h 880669"/>
                <a:gd name="csX124" fmla="*/ 465476 w 1521631"/>
                <a:gd name="csY124" fmla="*/ 371712 h 880669"/>
                <a:gd name="csX125" fmla="*/ 507488 w 1521631"/>
                <a:gd name="csY125" fmla="*/ 359038 h 880669"/>
                <a:gd name="csX126" fmla="*/ 538331 w 1521631"/>
                <a:gd name="csY126" fmla="*/ 342195 h 880669"/>
                <a:gd name="csX127" fmla="*/ 545333 w 1521631"/>
                <a:gd name="csY127" fmla="*/ 329522 h 880669"/>
                <a:gd name="csX128" fmla="*/ 556170 w 1521631"/>
                <a:gd name="csY128" fmla="*/ 330189 h 880669"/>
                <a:gd name="csX129" fmla="*/ 570841 w 1521631"/>
                <a:gd name="csY129" fmla="*/ 293501 h 880669"/>
                <a:gd name="csX130" fmla="*/ 596515 w 1521631"/>
                <a:gd name="csY130" fmla="*/ 281828 h 880669"/>
                <a:gd name="csX131" fmla="*/ 604851 w 1521631"/>
                <a:gd name="csY131" fmla="*/ 265485 h 880669"/>
                <a:gd name="csX132" fmla="*/ 598850 w 1521631"/>
                <a:gd name="csY132" fmla="*/ 261316 h 880669"/>
                <a:gd name="csX133" fmla="*/ 560171 w 1521631"/>
                <a:gd name="csY133" fmla="*/ 258147 h 880669"/>
                <a:gd name="csX134" fmla="*/ 550668 w 1521631"/>
                <a:gd name="csY134" fmla="*/ 247141 h 880669"/>
                <a:gd name="csX135" fmla="*/ 555503 w 1521631"/>
                <a:gd name="csY135" fmla="*/ 236969 h 880669"/>
                <a:gd name="csX136" fmla="*/ 586013 w 1521631"/>
                <a:gd name="csY136" fmla="*/ 230131 h 880669"/>
                <a:gd name="csX137" fmla="*/ 632693 w 1521631"/>
                <a:gd name="csY137" fmla="*/ 237636 h 880669"/>
                <a:gd name="csX138" fmla="*/ 649198 w 1521631"/>
                <a:gd name="csY138" fmla="*/ 229631 h 880669"/>
                <a:gd name="csX139" fmla="*/ 663036 w 1521631"/>
                <a:gd name="csY139" fmla="*/ 211621 h 880669"/>
                <a:gd name="csX140" fmla="*/ 667370 w 1521631"/>
                <a:gd name="csY140" fmla="*/ 196112 h 880669"/>
                <a:gd name="csX141" fmla="*/ 660702 w 1521631"/>
                <a:gd name="csY141" fmla="*/ 173933 h 880669"/>
                <a:gd name="csX142" fmla="*/ 663369 w 1521631"/>
                <a:gd name="csY142" fmla="*/ 155255 h 880669"/>
                <a:gd name="csX143" fmla="*/ 689711 w 1521631"/>
                <a:gd name="csY143" fmla="*/ 120569 h 880669"/>
                <a:gd name="csX144" fmla="*/ 717552 w 1521631"/>
                <a:gd name="csY144" fmla="*/ 106561 h 880669"/>
                <a:gd name="csX145" fmla="*/ 661369 w 1521631"/>
                <a:gd name="csY145" fmla="*/ 76710 h 880669"/>
                <a:gd name="csX146" fmla="*/ 651199 w 1521631"/>
                <a:gd name="csY146" fmla="*/ 59367 h 8806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</a:cxnLst>
              <a:rect l="l" t="t" r="r" b="b"/>
              <a:pathLst>
                <a:path w="1521631" h="880669">
                  <a:moveTo>
                    <a:pt x="653033" y="47194"/>
                  </a:moveTo>
                  <a:lnTo>
                    <a:pt x="671705" y="45192"/>
                  </a:lnTo>
                  <a:lnTo>
                    <a:pt x="686209" y="26515"/>
                  </a:lnTo>
                  <a:lnTo>
                    <a:pt x="698547" y="19845"/>
                  </a:lnTo>
                  <a:lnTo>
                    <a:pt x="709717" y="17343"/>
                  </a:lnTo>
                  <a:lnTo>
                    <a:pt x="724888" y="25014"/>
                  </a:lnTo>
                  <a:lnTo>
                    <a:pt x="743894" y="11006"/>
                  </a:lnTo>
                  <a:lnTo>
                    <a:pt x="782239" y="1501"/>
                  </a:lnTo>
                  <a:lnTo>
                    <a:pt x="824252" y="0"/>
                  </a:lnTo>
                  <a:lnTo>
                    <a:pt x="846425" y="11340"/>
                  </a:lnTo>
                  <a:lnTo>
                    <a:pt x="856595" y="25014"/>
                  </a:lnTo>
                  <a:lnTo>
                    <a:pt x="856595" y="25014"/>
                  </a:lnTo>
                  <a:lnTo>
                    <a:pt x="887771" y="44859"/>
                  </a:lnTo>
                  <a:lnTo>
                    <a:pt x="892106" y="68873"/>
                  </a:lnTo>
                  <a:lnTo>
                    <a:pt x="907110" y="67539"/>
                  </a:lnTo>
                  <a:lnTo>
                    <a:pt x="924616" y="83881"/>
                  </a:lnTo>
                  <a:lnTo>
                    <a:pt x="933618" y="80046"/>
                  </a:lnTo>
                  <a:lnTo>
                    <a:pt x="946956" y="86549"/>
                  </a:lnTo>
                  <a:lnTo>
                    <a:pt x="956792" y="83548"/>
                  </a:lnTo>
                  <a:lnTo>
                    <a:pt x="972297" y="95388"/>
                  </a:lnTo>
                  <a:lnTo>
                    <a:pt x="973297" y="140247"/>
                  </a:lnTo>
                  <a:lnTo>
                    <a:pt x="987301" y="157590"/>
                  </a:lnTo>
                  <a:lnTo>
                    <a:pt x="1026480" y="155922"/>
                  </a:lnTo>
                  <a:lnTo>
                    <a:pt x="1048487" y="179269"/>
                  </a:lnTo>
                  <a:lnTo>
                    <a:pt x="1064325" y="183271"/>
                  </a:lnTo>
                  <a:lnTo>
                    <a:pt x="1132012" y="161092"/>
                  </a:lnTo>
                  <a:lnTo>
                    <a:pt x="1154853" y="180270"/>
                  </a:lnTo>
                  <a:lnTo>
                    <a:pt x="1173192" y="178435"/>
                  </a:lnTo>
                  <a:lnTo>
                    <a:pt x="1178193" y="197279"/>
                  </a:lnTo>
                  <a:lnTo>
                    <a:pt x="1206368" y="207952"/>
                  </a:lnTo>
                  <a:lnTo>
                    <a:pt x="1275723" y="281994"/>
                  </a:lnTo>
                  <a:lnTo>
                    <a:pt x="1303731" y="296336"/>
                  </a:lnTo>
                  <a:lnTo>
                    <a:pt x="1319070" y="311178"/>
                  </a:lnTo>
                  <a:lnTo>
                    <a:pt x="1340409" y="309010"/>
                  </a:lnTo>
                  <a:lnTo>
                    <a:pt x="1370585" y="315347"/>
                  </a:lnTo>
                  <a:lnTo>
                    <a:pt x="1423101" y="309677"/>
                  </a:lnTo>
                  <a:lnTo>
                    <a:pt x="1503459" y="332523"/>
                  </a:lnTo>
                  <a:lnTo>
                    <a:pt x="1509461" y="347532"/>
                  </a:lnTo>
                  <a:lnTo>
                    <a:pt x="1486120" y="370378"/>
                  </a:lnTo>
                  <a:lnTo>
                    <a:pt x="1477784" y="396060"/>
                  </a:lnTo>
                  <a:lnTo>
                    <a:pt x="1479785" y="400062"/>
                  </a:lnTo>
                  <a:lnTo>
                    <a:pt x="1495290" y="398895"/>
                  </a:lnTo>
                  <a:lnTo>
                    <a:pt x="1521631" y="421741"/>
                  </a:lnTo>
                  <a:lnTo>
                    <a:pt x="1506627" y="456094"/>
                  </a:lnTo>
                  <a:lnTo>
                    <a:pt x="1506627" y="456094"/>
                  </a:lnTo>
                  <a:lnTo>
                    <a:pt x="1476617" y="504455"/>
                  </a:lnTo>
                  <a:lnTo>
                    <a:pt x="1441607" y="526467"/>
                  </a:lnTo>
                  <a:lnTo>
                    <a:pt x="1430937" y="539141"/>
                  </a:lnTo>
                  <a:lnTo>
                    <a:pt x="1433771" y="549314"/>
                  </a:lnTo>
                  <a:lnTo>
                    <a:pt x="1447442" y="552983"/>
                  </a:lnTo>
                  <a:lnTo>
                    <a:pt x="1441106" y="560654"/>
                  </a:lnTo>
                  <a:lnTo>
                    <a:pt x="1415432" y="573661"/>
                  </a:lnTo>
                  <a:lnTo>
                    <a:pt x="1370251" y="586335"/>
                  </a:lnTo>
                  <a:lnTo>
                    <a:pt x="1350912" y="597842"/>
                  </a:lnTo>
                  <a:lnTo>
                    <a:pt x="1350912" y="630527"/>
                  </a:lnTo>
                  <a:lnTo>
                    <a:pt x="1344744" y="636697"/>
                  </a:lnTo>
                  <a:lnTo>
                    <a:pt x="1314568" y="638865"/>
                  </a:lnTo>
                  <a:lnTo>
                    <a:pt x="1293228" y="617353"/>
                  </a:lnTo>
                  <a:lnTo>
                    <a:pt x="1251215" y="618020"/>
                  </a:lnTo>
                  <a:lnTo>
                    <a:pt x="1220039" y="600176"/>
                  </a:lnTo>
                  <a:lnTo>
                    <a:pt x="1156853" y="597008"/>
                  </a:lnTo>
                  <a:lnTo>
                    <a:pt x="1132179" y="600843"/>
                  </a:lnTo>
                  <a:lnTo>
                    <a:pt x="1118508" y="607847"/>
                  </a:lnTo>
                  <a:lnTo>
                    <a:pt x="1086999" y="586001"/>
                  </a:lnTo>
                  <a:lnTo>
                    <a:pt x="990303" y="591671"/>
                  </a:lnTo>
                  <a:lnTo>
                    <a:pt x="929784" y="589337"/>
                  </a:lnTo>
                  <a:lnTo>
                    <a:pt x="897774" y="605513"/>
                  </a:lnTo>
                  <a:lnTo>
                    <a:pt x="870599" y="657542"/>
                  </a:lnTo>
                  <a:lnTo>
                    <a:pt x="843591" y="667214"/>
                  </a:lnTo>
                  <a:lnTo>
                    <a:pt x="838256" y="681223"/>
                  </a:lnTo>
                  <a:lnTo>
                    <a:pt x="831087" y="762269"/>
                  </a:lnTo>
                  <a:lnTo>
                    <a:pt x="819417" y="786282"/>
                  </a:lnTo>
                  <a:lnTo>
                    <a:pt x="806913" y="795454"/>
                  </a:lnTo>
                  <a:lnTo>
                    <a:pt x="758899" y="816466"/>
                  </a:lnTo>
                  <a:lnTo>
                    <a:pt x="731557" y="822470"/>
                  </a:lnTo>
                  <a:lnTo>
                    <a:pt x="539998" y="814132"/>
                  </a:lnTo>
                  <a:lnTo>
                    <a:pt x="512323" y="817300"/>
                  </a:lnTo>
                  <a:lnTo>
                    <a:pt x="480980" y="833643"/>
                  </a:lnTo>
                  <a:lnTo>
                    <a:pt x="476146" y="875000"/>
                  </a:lnTo>
                  <a:lnTo>
                    <a:pt x="467476" y="880670"/>
                  </a:lnTo>
                  <a:lnTo>
                    <a:pt x="441468" y="877835"/>
                  </a:lnTo>
                  <a:lnTo>
                    <a:pt x="408625" y="844149"/>
                  </a:lnTo>
                  <a:lnTo>
                    <a:pt x="395288" y="841647"/>
                  </a:lnTo>
                  <a:lnTo>
                    <a:pt x="395288" y="841647"/>
                  </a:lnTo>
                  <a:lnTo>
                    <a:pt x="380450" y="836311"/>
                  </a:lnTo>
                  <a:lnTo>
                    <a:pt x="369613" y="816967"/>
                  </a:lnTo>
                  <a:lnTo>
                    <a:pt x="368446" y="742758"/>
                  </a:lnTo>
                  <a:lnTo>
                    <a:pt x="356442" y="711573"/>
                  </a:lnTo>
                  <a:lnTo>
                    <a:pt x="339770" y="706570"/>
                  </a:lnTo>
                  <a:lnTo>
                    <a:pt x="284087" y="713074"/>
                  </a:lnTo>
                  <a:lnTo>
                    <a:pt x="229403" y="706904"/>
                  </a:lnTo>
                  <a:lnTo>
                    <a:pt x="189225" y="720745"/>
                  </a:lnTo>
                  <a:lnTo>
                    <a:pt x="156048" y="722746"/>
                  </a:lnTo>
                  <a:lnTo>
                    <a:pt x="131040" y="705736"/>
                  </a:lnTo>
                  <a:lnTo>
                    <a:pt x="55684" y="695898"/>
                  </a:lnTo>
                  <a:lnTo>
                    <a:pt x="47515" y="682890"/>
                  </a:lnTo>
                  <a:lnTo>
                    <a:pt x="53350" y="644035"/>
                  </a:lnTo>
                  <a:lnTo>
                    <a:pt x="36178" y="624357"/>
                  </a:lnTo>
                  <a:lnTo>
                    <a:pt x="7669" y="606180"/>
                  </a:lnTo>
                  <a:lnTo>
                    <a:pt x="167" y="583833"/>
                  </a:lnTo>
                  <a:lnTo>
                    <a:pt x="0" y="553816"/>
                  </a:lnTo>
                  <a:lnTo>
                    <a:pt x="0" y="553816"/>
                  </a:lnTo>
                  <a:lnTo>
                    <a:pt x="79525" y="502954"/>
                  </a:lnTo>
                  <a:lnTo>
                    <a:pt x="112534" y="490447"/>
                  </a:lnTo>
                  <a:lnTo>
                    <a:pt x="159049" y="484944"/>
                  </a:lnTo>
                  <a:lnTo>
                    <a:pt x="179888" y="465433"/>
                  </a:lnTo>
                  <a:lnTo>
                    <a:pt x="200228" y="457094"/>
                  </a:lnTo>
                  <a:lnTo>
                    <a:pt x="203062" y="428578"/>
                  </a:lnTo>
                  <a:lnTo>
                    <a:pt x="245408" y="401563"/>
                  </a:lnTo>
                  <a:lnTo>
                    <a:pt x="263247" y="350033"/>
                  </a:lnTo>
                  <a:lnTo>
                    <a:pt x="282420" y="353202"/>
                  </a:lnTo>
                  <a:lnTo>
                    <a:pt x="285921" y="349366"/>
                  </a:lnTo>
                  <a:lnTo>
                    <a:pt x="304426" y="351367"/>
                  </a:lnTo>
                  <a:lnTo>
                    <a:pt x="308761" y="346531"/>
                  </a:lnTo>
                  <a:lnTo>
                    <a:pt x="326766" y="350700"/>
                  </a:lnTo>
                  <a:lnTo>
                    <a:pt x="339437" y="345697"/>
                  </a:lnTo>
                  <a:lnTo>
                    <a:pt x="351941" y="349199"/>
                  </a:lnTo>
                  <a:lnTo>
                    <a:pt x="356442" y="345197"/>
                  </a:lnTo>
                  <a:lnTo>
                    <a:pt x="383950" y="359706"/>
                  </a:lnTo>
                  <a:lnTo>
                    <a:pt x="379116" y="366042"/>
                  </a:lnTo>
                  <a:lnTo>
                    <a:pt x="382450" y="375381"/>
                  </a:lnTo>
                  <a:lnTo>
                    <a:pt x="420295" y="383552"/>
                  </a:lnTo>
                  <a:lnTo>
                    <a:pt x="446136" y="398895"/>
                  </a:lnTo>
                  <a:lnTo>
                    <a:pt x="447970" y="386054"/>
                  </a:lnTo>
                  <a:lnTo>
                    <a:pt x="465476" y="371712"/>
                  </a:lnTo>
                  <a:lnTo>
                    <a:pt x="507488" y="359038"/>
                  </a:lnTo>
                  <a:lnTo>
                    <a:pt x="538331" y="342195"/>
                  </a:lnTo>
                  <a:lnTo>
                    <a:pt x="545333" y="329522"/>
                  </a:lnTo>
                  <a:lnTo>
                    <a:pt x="556170" y="330189"/>
                  </a:lnTo>
                  <a:lnTo>
                    <a:pt x="570841" y="293501"/>
                  </a:lnTo>
                  <a:lnTo>
                    <a:pt x="596515" y="281828"/>
                  </a:lnTo>
                  <a:lnTo>
                    <a:pt x="604851" y="265485"/>
                  </a:lnTo>
                  <a:lnTo>
                    <a:pt x="598850" y="261316"/>
                  </a:lnTo>
                  <a:lnTo>
                    <a:pt x="560171" y="258147"/>
                  </a:lnTo>
                  <a:lnTo>
                    <a:pt x="550668" y="247141"/>
                  </a:lnTo>
                  <a:lnTo>
                    <a:pt x="555503" y="236969"/>
                  </a:lnTo>
                  <a:lnTo>
                    <a:pt x="586013" y="230131"/>
                  </a:lnTo>
                  <a:lnTo>
                    <a:pt x="632693" y="237636"/>
                  </a:lnTo>
                  <a:lnTo>
                    <a:pt x="649198" y="229631"/>
                  </a:lnTo>
                  <a:lnTo>
                    <a:pt x="663036" y="211621"/>
                  </a:lnTo>
                  <a:lnTo>
                    <a:pt x="667370" y="196112"/>
                  </a:lnTo>
                  <a:lnTo>
                    <a:pt x="660702" y="173933"/>
                  </a:lnTo>
                  <a:lnTo>
                    <a:pt x="663369" y="155255"/>
                  </a:lnTo>
                  <a:lnTo>
                    <a:pt x="689711" y="120569"/>
                  </a:lnTo>
                  <a:lnTo>
                    <a:pt x="717552" y="106561"/>
                  </a:lnTo>
                  <a:lnTo>
                    <a:pt x="661369" y="76710"/>
                  </a:lnTo>
                  <a:lnTo>
                    <a:pt x="651199" y="593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8" name="Serbest Form 147">
              <a:extLst>
                <a:ext uri="{FF2B5EF4-FFF2-40B4-BE49-F238E27FC236}">
                  <a16:creationId xmlns:a16="http://schemas.microsoft.com/office/drawing/2014/main" id="{0E499C5E-188A-4AB1-020B-191F6277140E}"/>
                </a:ext>
              </a:extLst>
            </p:cNvPr>
            <p:cNvSpPr/>
            <p:nvPr/>
          </p:nvSpPr>
          <p:spPr>
            <a:xfrm>
              <a:off x="11847571" y="3626503"/>
              <a:ext cx="926949" cy="544644"/>
            </a:xfrm>
            <a:custGeom>
              <a:avLst/>
              <a:gdLst>
                <a:gd name="csX0" fmla="*/ 182222 w 926949"/>
                <a:gd name="csY0" fmla="*/ 5670 h 544644"/>
                <a:gd name="csX1" fmla="*/ 219567 w 926949"/>
                <a:gd name="csY1" fmla="*/ 15009 h 544644"/>
                <a:gd name="csX2" fmla="*/ 276250 w 926949"/>
                <a:gd name="csY2" fmla="*/ 76210 h 544644"/>
                <a:gd name="csX3" fmla="*/ 317929 w 926949"/>
                <a:gd name="csY3" fmla="*/ 90719 h 544644"/>
                <a:gd name="csX4" fmla="*/ 328600 w 926949"/>
                <a:gd name="csY4" fmla="*/ 100891 h 544644"/>
                <a:gd name="csX5" fmla="*/ 345438 w 926949"/>
                <a:gd name="csY5" fmla="*/ 102058 h 544644"/>
                <a:gd name="csX6" fmla="*/ 379615 w 926949"/>
                <a:gd name="csY6" fmla="*/ 88050 h 544644"/>
                <a:gd name="csX7" fmla="*/ 397788 w 926949"/>
                <a:gd name="csY7" fmla="*/ 97556 h 544644"/>
                <a:gd name="csX8" fmla="*/ 420294 w 926949"/>
                <a:gd name="csY8" fmla="*/ 95388 h 544644"/>
                <a:gd name="csX9" fmla="*/ 454471 w 926949"/>
                <a:gd name="csY9" fmla="*/ 111731 h 544644"/>
                <a:gd name="csX10" fmla="*/ 471310 w 926949"/>
                <a:gd name="csY10" fmla="*/ 135244 h 544644"/>
                <a:gd name="csX11" fmla="*/ 484314 w 926949"/>
                <a:gd name="csY11" fmla="*/ 139747 h 544644"/>
                <a:gd name="csX12" fmla="*/ 525994 w 926949"/>
                <a:gd name="csY12" fmla="*/ 139413 h 544644"/>
                <a:gd name="csX13" fmla="*/ 568340 w 926949"/>
                <a:gd name="csY13" fmla="*/ 130741 h 544644"/>
                <a:gd name="csX14" fmla="*/ 578843 w 926949"/>
                <a:gd name="csY14" fmla="*/ 137078 h 544644"/>
                <a:gd name="csX15" fmla="*/ 599516 w 926949"/>
                <a:gd name="csY15" fmla="*/ 136245 h 544644"/>
                <a:gd name="csX16" fmla="*/ 628025 w 926949"/>
                <a:gd name="csY16" fmla="*/ 167596 h 544644"/>
                <a:gd name="csX17" fmla="*/ 656367 w 926949"/>
                <a:gd name="csY17" fmla="*/ 177268 h 544644"/>
                <a:gd name="csX18" fmla="*/ 697546 w 926949"/>
                <a:gd name="csY18" fmla="*/ 175767 h 544644"/>
                <a:gd name="csX19" fmla="*/ 731722 w 926949"/>
                <a:gd name="csY19" fmla="*/ 163093 h 544644"/>
                <a:gd name="csX20" fmla="*/ 791408 w 926949"/>
                <a:gd name="csY20" fmla="*/ 118568 h 544644"/>
                <a:gd name="csX21" fmla="*/ 791408 w 926949"/>
                <a:gd name="csY21" fmla="*/ 118568 h 544644"/>
                <a:gd name="csX22" fmla="*/ 802744 w 926949"/>
                <a:gd name="csY22" fmla="*/ 130741 h 544644"/>
                <a:gd name="csX23" fmla="*/ 834921 w 926949"/>
                <a:gd name="csY23" fmla="*/ 141581 h 544644"/>
                <a:gd name="csX24" fmla="*/ 850926 w 926949"/>
                <a:gd name="csY24" fmla="*/ 139246 h 544644"/>
                <a:gd name="csX25" fmla="*/ 856761 w 926949"/>
                <a:gd name="csY25" fmla="*/ 149085 h 544644"/>
                <a:gd name="csX26" fmla="*/ 850926 w 926949"/>
                <a:gd name="csY26" fmla="*/ 168763 h 544644"/>
                <a:gd name="csX27" fmla="*/ 855593 w 926949"/>
                <a:gd name="csY27" fmla="*/ 187941 h 544644"/>
                <a:gd name="csX28" fmla="*/ 870099 w 926949"/>
                <a:gd name="csY28" fmla="*/ 208119 h 544644"/>
                <a:gd name="csX29" fmla="*/ 890104 w 926949"/>
                <a:gd name="csY29" fmla="*/ 221793 h 544644"/>
                <a:gd name="csX30" fmla="*/ 888437 w 926949"/>
                <a:gd name="csY30" fmla="*/ 247141 h 544644"/>
                <a:gd name="csX31" fmla="*/ 872432 w 926949"/>
                <a:gd name="csY31" fmla="*/ 279493 h 544644"/>
                <a:gd name="csX32" fmla="*/ 873432 w 926949"/>
                <a:gd name="csY32" fmla="*/ 295669 h 544644"/>
                <a:gd name="csX33" fmla="*/ 884269 w 926949"/>
                <a:gd name="csY33" fmla="*/ 324352 h 544644"/>
                <a:gd name="csX34" fmla="*/ 920781 w 926949"/>
                <a:gd name="csY34" fmla="*/ 361040 h 544644"/>
                <a:gd name="csX35" fmla="*/ 926949 w 926949"/>
                <a:gd name="csY35" fmla="*/ 377716 h 544644"/>
                <a:gd name="csX36" fmla="*/ 920447 w 926949"/>
                <a:gd name="csY36" fmla="*/ 402230 h 544644"/>
                <a:gd name="csX37" fmla="*/ 890605 w 926949"/>
                <a:gd name="csY37" fmla="*/ 434415 h 544644"/>
                <a:gd name="csX38" fmla="*/ 882269 w 926949"/>
                <a:gd name="csY38" fmla="*/ 457928 h 544644"/>
                <a:gd name="csX39" fmla="*/ 885270 w 926949"/>
                <a:gd name="csY39" fmla="*/ 473771 h 544644"/>
                <a:gd name="csX40" fmla="*/ 907610 w 926949"/>
                <a:gd name="csY40" fmla="*/ 509124 h 544644"/>
                <a:gd name="csX41" fmla="*/ 906943 w 926949"/>
                <a:gd name="csY41" fmla="*/ 528969 h 544644"/>
                <a:gd name="csX42" fmla="*/ 906943 w 926949"/>
                <a:gd name="csY42" fmla="*/ 528969 h 544644"/>
                <a:gd name="csX43" fmla="*/ 838589 w 926949"/>
                <a:gd name="csY43" fmla="*/ 542143 h 544644"/>
                <a:gd name="csX44" fmla="*/ 785406 w 926949"/>
                <a:gd name="csY44" fmla="*/ 537140 h 544644"/>
                <a:gd name="csX45" fmla="*/ 761566 w 926949"/>
                <a:gd name="csY45" fmla="*/ 544645 h 544644"/>
                <a:gd name="csX46" fmla="*/ 761566 w 926949"/>
                <a:gd name="csY46" fmla="*/ 544645 h 544644"/>
                <a:gd name="csX47" fmla="*/ 748394 w 926949"/>
                <a:gd name="csY47" fmla="*/ 525967 h 544644"/>
                <a:gd name="csX48" fmla="*/ 718052 w 926949"/>
                <a:gd name="csY48" fmla="*/ 512459 h 544644"/>
                <a:gd name="csX49" fmla="*/ 702714 w 926949"/>
                <a:gd name="csY49" fmla="*/ 493782 h 544644"/>
                <a:gd name="csX50" fmla="*/ 662035 w 926949"/>
                <a:gd name="csY50" fmla="*/ 503621 h 544644"/>
                <a:gd name="csX51" fmla="*/ 643529 w 926949"/>
                <a:gd name="csY51" fmla="*/ 483109 h 544644"/>
                <a:gd name="csX52" fmla="*/ 625690 w 926949"/>
                <a:gd name="csY52" fmla="*/ 476439 h 544644"/>
                <a:gd name="csX53" fmla="*/ 624190 w 926949"/>
                <a:gd name="csY53" fmla="*/ 462931 h 544644"/>
                <a:gd name="csX54" fmla="*/ 633527 w 926949"/>
                <a:gd name="csY54" fmla="*/ 444087 h 544644"/>
                <a:gd name="csX55" fmla="*/ 597015 w 926949"/>
                <a:gd name="csY55" fmla="*/ 417739 h 544644"/>
                <a:gd name="csX56" fmla="*/ 546666 w 926949"/>
                <a:gd name="csY56" fmla="*/ 425076 h 544644"/>
                <a:gd name="csX57" fmla="*/ 542998 w 926949"/>
                <a:gd name="csY57" fmla="*/ 436249 h 544644"/>
                <a:gd name="csX58" fmla="*/ 546833 w 926949"/>
                <a:gd name="csY58" fmla="*/ 448923 h 544644"/>
                <a:gd name="csX59" fmla="*/ 594015 w 926949"/>
                <a:gd name="csY59" fmla="*/ 470269 h 544644"/>
                <a:gd name="csX60" fmla="*/ 603351 w 926949"/>
                <a:gd name="csY60" fmla="*/ 488779 h 544644"/>
                <a:gd name="csX61" fmla="*/ 597348 w 926949"/>
                <a:gd name="csY61" fmla="*/ 501120 h 544644"/>
                <a:gd name="csX62" fmla="*/ 574508 w 926949"/>
                <a:gd name="csY62" fmla="*/ 500619 h 544644"/>
                <a:gd name="csX63" fmla="*/ 561505 w 926949"/>
                <a:gd name="csY63" fmla="*/ 513794 h 544644"/>
                <a:gd name="csX64" fmla="*/ 549500 w 926949"/>
                <a:gd name="csY64" fmla="*/ 512626 h 544644"/>
                <a:gd name="csX65" fmla="*/ 542665 w 926949"/>
                <a:gd name="csY65" fmla="*/ 506956 h 544644"/>
                <a:gd name="csX66" fmla="*/ 533829 w 926949"/>
                <a:gd name="csY66" fmla="*/ 481108 h 544644"/>
                <a:gd name="csX67" fmla="*/ 505820 w 926949"/>
                <a:gd name="csY67" fmla="*/ 470602 h 544644"/>
                <a:gd name="csX68" fmla="*/ 479813 w 926949"/>
                <a:gd name="csY68" fmla="*/ 453759 h 544644"/>
                <a:gd name="csX69" fmla="*/ 458306 w 926949"/>
                <a:gd name="csY69" fmla="*/ 451091 h 544644"/>
                <a:gd name="csX70" fmla="*/ 456473 w 926949"/>
                <a:gd name="csY70" fmla="*/ 443420 h 544644"/>
                <a:gd name="csX71" fmla="*/ 471977 w 926949"/>
                <a:gd name="csY71" fmla="*/ 397060 h 544644"/>
                <a:gd name="csX72" fmla="*/ 469309 w 926949"/>
                <a:gd name="csY72" fmla="*/ 373880 h 544644"/>
                <a:gd name="csX73" fmla="*/ 462141 w 926949"/>
                <a:gd name="csY73" fmla="*/ 370045 h 544644"/>
                <a:gd name="csX74" fmla="*/ 449970 w 926949"/>
                <a:gd name="csY74" fmla="*/ 372213 h 544644"/>
                <a:gd name="csX75" fmla="*/ 434466 w 926949"/>
                <a:gd name="csY75" fmla="*/ 367377 h 544644"/>
                <a:gd name="csX76" fmla="*/ 424629 w 926949"/>
                <a:gd name="csY76" fmla="*/ 373380 h 544644"/>
                <a:gd name="csX77" fmla="*/ 417293 w 926949"/>
                <a:gd name="csY77" fmla="*/ 439418 h 544644"/>
                <a:gd name="csX78" fmla="*/ 405957 w 926949"/>
                <a:gd name="csY78" fmla="*/ 459096 h 544644"/>
                <a:gd name="csX79" fmla="*/ 381450 w 926949"/>
                <a:gd name="csY79" fmla="*/ 478774 h 544644"/>
                <a:gd name="csX80" fmla="*/ 309428 w 926949"/>
                <a:gd name="csY80" fmla="*/ 481775 h 544644"/>
                <a:gd name="csX81" fmla="*/ 287087 w 926949"/>
                <a:gd name="csY81" fmla="*/ 468268 h 544644"/>
                <a:gd name="csX82" fmla="*/ 267081 w 926949"/>
                <a:gd name="csY82" fmla="*/ 443420 h 544644"/>
                <a:gd name="csX83" fmla="*/ 236572 w 926949"/>
                <a:gd name="csY83" fmla="*/ 450591 h 544644"/>
                <a:gd name="csX84" fmla="*/ 222234 w 926949"/>
                <a:gd name="csY84" fmla="*/ 446589 h 544644"/>
                <a:gd name="csX85" fmla="*/ 213398 w 926949"/>
                <a:gd name="csY85" fmla="*/ 414070 h 544644"/>
                <a:gd name="csX86" fmla="*/ 187057 w 926949"/>
                <a:gd name="csY86" fmla="*/ 408734 h 544644"/>
                <a:gd name="csX87" fmla="*/ 167551 w 926949"/>
                <a:gd name="csY87" fmla="*/ 379383 h 544644"/>
                <a:gd name="csX88" fmla="*/ 148211 w 926949"/>
                <a:gd name="csY88" fmla="*/ 365542 h 544644"/>
                <a:gd name="csX89" fmla="*/ 110200 w 926949"/>
                <a:gd name="csY89" fmla="*/ 357871 h 544644"/>
                <a:gd name="csX90" fmla="*/ 82025 w 926949"/>
                <a:gd name="csY90" fmla="*/ 343696 h 544644"/>
                <a:gd name="csX91" fmla="*/ 48514 w 926949"/>
                <a:gd name="csY91" fmla="*/ 343363 h 544644"/>
                <a:gd name="csX92" fmla="*/ 35844 w 926949"/>
                <a:gd name="csY92" fmla="*/ 337693 h 544644"/>
                <a:gd name="csX93" fmla="*/ 22006 w 926949"/>
                <a:gd name="csY93" fmla="*/ 321517 h 544644"/>
                <a:gd name="csX94" fmla="*/ 5501 w 926949"/>
                <a:gd name="csY94" fmla="*/ 319182 h 544644"/>
                <a:gd name="csX95" fmla="*/ 5501 w 926949"/>
                <a:gd name="csY95" fmla="*/ 319182 h 544644"/>
                <a:gd name="csX96" fmla="*/ 2167 w 926949"/>
                <a:gd name="csY96" fmla="*/ 304841 h 544644"/>
                <a:gd name="csX97" fmla="*/ 8002 w 926949"/>
                <a:gd name="csY97" fmla="*/ 280160 h 544644"/>
                <a:gd name="csX98" fmla="*/ 0 w 926949"/>
                <a:gd name="csY98" fmla="*/ 255479 h 544644"/>
                <a:gd name="csX99" fmla="*/ 9502 w 926949"/>
                <a:gd name="csY99" fmla="*/ 219959 h 544644"/>
                <a:gd name="csX100" fmla="*/ 4501 w 926949"/>
                <a:gd name="csY100" fmla="*/ 193611 h 544644"/>
                <a:gd name="csX101" fmla="*/ 15004 w 926949"/>
                <a:gd name="csY101" fmla="*/ 148085 h 544644"/>
                <a:gd name="csX102" fmla="*/ 11003 w 926949"/>
                <a:gd name="csY102" fmla="*/ 114565 h 544644"/>
                <a:gd name="csX103" fmla="*/ 3334 w 926949"/>
                <a:gd name="csY103" fmla="*/ 109396 h 544644"/>
                <a:gd name="csX104" fmla="*/ 6501 w 926949"/>
                <a:gd name="csY104" fmla="*/ 29684 h 544644"/>
                <a:gd name="csX105" fmla="*/ 6501 w 926949"/>
                <a:gd name="csY105" fmla="*/ 29684 h 544644"/>
                <a:gd name="csX106" fmla="*/ 25340 w 926949"/>
                <a:gd name="csY106" fmla="*/ 30351 h 544644"/>
                <a:gd name="csX107" fmla="*/ 38011 w 926949"/>
                <a:gd name="csY107" fmla="*/ 44859 h 544644"/>
                <a:gd name="csX108" fmla="*/ 54683 w 926949"/>
                <a:gd name="csY108" fmla="*/ 53364 h 544644"/>
                <a:gd name="csX109" fmla="*/ 75689 w 926949"/>
                <a:gd name="csY109" fmla="*/ 53197 h 544644"/>
                <a:gd name="csX110" fmla="*/ 123370 w 926949"/>
                <a:gd name="csY110" fmla="*/ 33186 h 544644"/>
                <a:gd name="csX111" fmla="*/ 171719 w 926949"/>
                <a:gd name="csY111" fmla="*/ 0 h 5446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926949" h="544644">
                  <a:moveTo>
                    <a:pt x="182222" y="5670"/>
                  </a:moveTo>
                  <a:lnTo>
                    <a:pt x="219567" y="15009"/>
                  </a:lnTo>
                  <a:lnTo>
                    <a:pt x="276250" y="76210"/>
                  </a:lnTo>
                  <a:lnTo>
                    <a:pt x="317929" y="90719"/>
                  </a:lnTo>
                  <a:lnTo>
                    <a:pt x="328600" y="100891"/>
                  </a:lnTo>
                  <a:lnTo>
                    <a:pt x="345438" y="102058"/>
                  </a:lnTo>
                  <a:lnTo>
                    <a:pt x="379615" y="88050"/>
                  </a:lnTo>
                  <a:lnTo>
                    <a:pt x="397788" y="97556"/>
                  </a:lnTo>
                  <a:lnTo>
                    <a:pt x="420294" y="95388"/>
                  </a:lnTo>
                  <a:lnTo>
                    <a:pt x="454471" y="111731"/>
                  </a:lnTo>
                  <a:lnTo>
                    <a:pt x="471310" y="135244"/>
                  </a:lnTo>
                  <a:lnTo>
                    <a:pt x="484314" y="139747"/>
                  </a:lnTo>
                  <a:lnTo>
                    <a:pt x="525994" y="139413"/>
                  </a:lnTo>
                  <a:lnTo>
                    <a:pt x="568340" y="130741"/>
                  </a:lnTo>
                  <a:lnTo>
                    <a:pt x="578843" y="137078"/>
                  </a:lnTo>
                  <a:lnTo>
                    <a:pt x="599516" y="136245"/>
                  </a:lnTo>
                  <a:lnTo>
                    <a:pt x="628025" y="167596"/>
                  </a:lnTo>
                  <a:lnTo>
                    <a:pt x="656367" y="177268"/>
                  </a:lnTo>
                  <a:lnTo>
                    <a:pt x="697546" y="175767"/>
                  </a:lnTo>
                  <a:lnTo>
                    <a:pt x="731722" y="163093"/>
                  </a:lnTo>
                  <a:lnTo>
                    <a:pt x="791408" y="118568"/>
                  </a:lnTo>
                  <a:lnTo>
                    <a:pt x="791408" y="118568"/>
                  </a:lnTo>
                  <a:lnTo>
                    <a:pt x="802744" y="130741"/>
                  </a:lnTo>
                  <a:lnTo>
                    <a:pt x="834921" y="141581"/>
                  </a:lnTo>
                  <a:lnTo>
                    <a:pt x="850926" y="139246"/>
                  </a:lnTo>
                  <a:lnTo>
                    <a:pt x="856761" y="149085"/>
                  </a:lnTo>
                  <a:lnTo>
                    <a:pt x="850926" y="168763"/>
                  </a:lnTo>
                  <a:lnTo>
                    <a:pt x="855593" y="187941"/>
                  </a:lnTo>
                  <a:lnTo>
                    <a:pt x="870099" y="208119"/>
                  </a:lnTo>
                  <a:lnTo>
                    <a:pt x="890104" y="221793"/>
                  </a:lnTo>
                  <a:lnTo>
                    <a:pt x="888437" y="247141"/>
                  </a:lnTo>
                  <a:lnTo>
                    <a:pt x="872432" y="279493"/>
                  </a:lnTo>
                  <a:lnTo>
                    <a:pt x="873432" y="295669"/>
                  </a:lnTo>
                  <a:lnTo>
                    <a:pt x="884269" y="324352"/>
                  </a:lnTo>
                  <a:lnTo>
                    <a:pt x="920781" y="361040"/>
                  </a:lnTo>
                  <a:lnTo>
                    <a:pt x="926949" y="377716"/>
                  </a:lnTo>
                  <a:lnTo>
                    <a:pt x="920447" y="402230"/>
                  </a:lnTo>
                  <a:lnTo>
                    <a:pt x="890605" y="434415"/>
                  </a:lnTo>
                  <a:lnTo>
                    <a:pt x="882269" y="457928"/>
                  </a:lnTo>
                  <a:lnTo>
                    <a:pt x="885270" y="473771"/>
                  </a:lnTo>
                  <a:lnTo>
                    <a:pt x="907610" y="509124"/>
                  </a:lnTo>
                  <a:lnTo>
                    <a:pt x="906943" y="528969"/>
                  </a:lnTo>
                  <a:lnTo>
                    <a:pt x="906943" y="528969"/>
                  </a:lnTo>
                  <a:lnTo>
                    <a:pt x="838589" y="542143"/>
                  </a:lnTo>
                  <a:lnTo>
                    <a:pt x="785406" y="537140"/>
                  </a:lnTo>
                  <a:lnTo>
                    <a:pt x="761566" y="544645"/>
                  </a:lnTo>
                  <a:lnTo>
                    <a:pt x="761566" y="544645"/>
                  </a:lnTo>
                  <a:lnTo>
                    <a:pt x="748394" y="525967"/>
                  </a:lnTo>
                  <a:lnTo>
                    <a:pt x="718052" y="512459"/>
                  </a:lnTo>
                  <a:lnTo>
                    <a:pt x="702714" y="493782"/>
                  </a:lnTo>
                  <a:lnTo>
                    <a:pt x="662035" y="503621"/>
                  </a:lnTo>
                  <a:lnTo>
                    <a:pt x="643529" y="483109"/>
                  </a:lnTo>
                  <a:lnTo>
                    <a:pt x="625690" y="476439"/>
                  </a:lnTo>
                  <a:lnTo>
                    <a:pt x="624190" y="462931"/>
                  </a:lnTo>
                  <a:lnTo>
                    <a:pt x="633527" y="444087"/>
                  </a:lnTo>
                  <a:lnTo>
                    <a:pt x="597015" y="417739"/>
                  </a:lnTo>
                  <a:lnTo>
                    <a:pt x="546666" y="425076"/>
                  </a:lnTo>
                  <a:lnTo>
                    <a:pt x="542998" y="436249"/>
                  </a:lnTo>
                  <a:lnTo>
                    <a:pt x="546833" y="448923"/>
                  </a:lnTo>
                  <a:lnTo>
                    <a:pt x="594015" y="470269"/>
                  </a:lnTo>
                  <a:lnTo>
                    <a:pt x="603351" y="488779"/>
                  </a:lnTo>
                  <a:lnTo>
                    <a:pt x="597348" y="501120"/>
                  </a:lnTo>
                  <a:lnTo>
                    <a:pt x="574508" y="500619"/>
                  </a:lnTo>
                  <a:lnTo>
                    <a:pt x="561505" y="513794"/>
                  </a:lnTo>
                  <a:lnTo>
                    <a:pt x="549500" y="512626"/>
                  </a:lnTo>
                  <a:lnTo>
                    <a:pt x="542665" y="506956"/>
                  </a:lnTo>
                  <a:lnTo>
                    <a:pt x="533829" y="481108"/>
                  </a:lnTo>
                  <a:lnTo>
                    <a:pt x="505820" y="470602"/>
                  </a:lnTo>
                  <a:lnTo>
                    <a:pt x="479813" y="453759"/>
                  </a:lnTo>
                  <a:lnTo>
                    <a:pt x="458306" y="451091"/>
                  </a:lnTo>
                  <a:lnTo>
                    <a:pt x="456473" y="443420"/>
                  </a:lnTo>
                  <a:lnTo>
                    <a:pt x="471977" y="397060"/>
                  </a:lnTo>
                  <a:lnTo>
                    <a:pt x="469309" y="373880"/>
                  </a:lnTo>
                  <a:lnTo>
                    <a:pt x="462141" y="370045"/>
                  </a:lnTo>
                  <a:lnTo>
                    <a:pt x="449970" y="372213"/>
                  </a:lnTo>
                  <a:lnTo>
                    <a:pt x="434466" y="367377"/>
                  </a:lnTo>
                  <a:lnTo>
                    <a:pt x="424629" y="373380"/>
                  </a:lnTo>
                  <a:lnTo>
                    <a:pt x="417293" y="439418"/>
                  </a:lnTo>
                  <a:lnTo>
                    <a:pt x="405957" y="459096"/>
                  </a:lnTo>
                  <a:lnTo>
                    <a:pt x="381450" y="478774"/>
                  </a:lnTo>
                  <a:lnTo>
                    <a:pt x="309428" y="481775"/>
                  </a:lnTo>
                  <a:lnTo>
                    <a:pt x="287087" y="468268"/>
                  </a:lnTo>
                  <a:lnTo>
                    <a:pt x="267081" y="443420"/>
                  </a:lnTo>
                  <a:lnTo>
                    <a:pt x="236572" y="450591"/>
                  </a:lnTo>
                  <a:lnTo>
                    <a:pt x="222234" y="446589"/>
                  </a:lnTo>
                  <a:lnTo>
                    <a:pt x="213398" y="414070"/>
                  </a:lnTo>
                  <a:lnTo>
                    <a:pt x="187057" y="408734"/>
                  </a:lnTo>
                  <a:lnTo>
                    <a:pt x="167551" y="379383"/>
                  </a:lnTo>
                  <a:lnTo>
                    <a:pt x="148211" y="365542"/>
                  </a:lnTo>
                  <a:lnTo>
                    <a:pt x="110200" y="357871"/>
                  </a:lnTo>
                  <a:lnTo>
                    <a:pt x="82025" y="343696"/>
                  </a:lnTo>
                  <a:lnTo>
                    <a:pt x="48514" y="343363"/>
                  </a:lnTo>
                  <a:lnTo>
                    <a:pt x="35844" y="337693"/>
                  </a:lnTo>
                  <a:lnTo>
                    <a:pt x="22006" y="321517"/>
                  </a:lnTo>
                  <a:lnTo>
                    <a:pt x="5501" y="319182"/>
                  </a:lnTo>
                  <a:lnTo>
                    <a:pt x="5501" y="319182"/>
                  </a:lnTo>
                  <a:lnTo>
                    <a:pt x="2167" y="304841"/>
                  </a:lnTo>
                  <a:lnTo>
                    <a:pt x="8002" y="280160"/>
                  </a:lnTo>
                  <a:lnTo>
                    <a:pt x="0" y="255479"/>
                  </a:lnTo>
                  <a:lnTo>
                    <a:pt x="9502" y="219959"/>
                  </a:lnTo>
                  <a:lnTo>
                    <a:pt x="4501" y="193611"/>
                  </a:lnTo>
                  <a:lnTo>
                    <a:pt x="15004" y="148085"/>
                  </a:lnTo>
                  <a:lnTo>
                    <a:pt x="11003" y="114565"/>
                  </a:lnTo>
                  <a:lnTo>
                    <a:pt x="3334" y="109396"/>
                  </a:lnTo>
                  <a:lnTo>
                    <a:pt x="6501" y="29684"/>
                  </a:lnTo>
                  <a:lnTo>
                    <a:pt x="6501" y="29684"/>
                  </a:lnTo>
                  <a:lnTo>
                    <a:pt x="25340" y="30351"/>
                  </a:lnTo>
                  <a:lnTo>
                    <a:pt x="38011" y="44859"/>
                  </a:lnTo>
                  <a:lnTo>
                    <a:pt x="54683" y="53364"/>
                  </a:lnTo>
                  <a:lnTo>
                    <a:pt x="75689" y="53197"/>
                  </a:lnTo>
                  <a:lnTo>
                    <a:pt x="123370" y="33186"/>
                  </a:lnTo>
                  <a:lnTo>
                    <a:pt x="17171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9" name="Serbest Form 148">
              <a:extLst>
                <a:ext uri="{FF2B5EF4-FFF2-40B4-BE49-F238E27FC236}">
                  <a16:creationId xmlns:a16="http://schemas.microsoft.com/office/drawing/2014/main" id="{60748F08-3BD0-E931-3DCA-75D64CD17344}"/>
                </a:ext>
              </a:extLst>
            </p:cNvPr>
            <p:cNvSpPr/>
            <p:nvPr/>
          </p:nvSpPr>
          <p:spPr>
            <a:xfrm>
              <a:off x="11546312" y="4969771"/>
              <a:ext cx="1158853" cy="755598"/>
            </a:xfrm>
            <a:custGeom>
              <a:avLst/>
              <a:gdLst>
                <a:gd name="csX0" fmla="*/ 15171 w 1158853"/>
                <a:gd name="csY0" fmla="*/ 521298 h 755598"/>
                <a:gd name="csX1" fmla="*/ 10669 w 1158853"/>
                <a:gd name="csY1" fmla="*/ 514961 h 755598"/>
                <a:gd name="csX2" fmla="*/ 6168 w 1158853"/>
                <a:gd name="csY2" fmla="*/ 478774 h 755598"/>
                <a:gd name="csX3" fmla="*/ 8836 w 1158853"/>
                <a:gd name="csY3" fmla="*/ 452759 h 755598"/>
                <a:gd name="csX4" fmla="*/ 833 w 1158853"/>
                <a:gd name="csY4" fmla="*/ 444921 h 755598"/>
                <a:gd name="csX5" fmla="*/ 0 w 1158853"/>
                <a:gd name="csY5" fmla="*/ 431914 h 755598"/>
                <a:gd name="csX6" fmla="*/ 1333 w 1158853"/>
                <a:gd name="csY6" fmla="*/ 421908 h 755598"/>
                <a:gd name="csX7" fmla="*/ 10503 w 1158853"/>
                <a:gd name="csY7" fmla="*/ 416738 h 755598"/>
                <a:gd name="csX8" fmla="*/ 21840 w 1158853"/>
                <a:gd name="csY8" fmla="*/ 390723 h 755598"/>
                <a:gd name="csX9" fmla="*/ 9503 w 1158853"/>
                <a:gd name="csY9" fmla="*/ 384553 h 755598"/>
                <a:gd name="csX10" fmla="*/ 1667 w 1158853"/>
                <a:gd name="csY10" fmla="*/ 372880 h 755598"/>
                <a:gd name="csX11" fmla="*/ 6668 w 1158853"/>
                <a:gd name="csY11" fmla="*/ 360039 h 755598"/>
                <a:gd name="csX12" fmla="*/ 14837 w 1158853"/>
                <a:gd name="csY12" fmla="*/ 354870 h 755598"/>
                <a:gd name="csX13" fmla="*/ 67187 w 1158853"/>
                <a:gd name="csY13" fmla="*/ 343863 h 755598"/>
                <a:gd name="csX14" fmla="*/ 103865 w 1158853"/>
                <a:gd name="csY14" fmla="*/ 318015 h 755598"/>
                <a:gd name="csX15" fmla="*/ 105032 w 1158853"/>
                <a:gd name="csY15" fmla="*/ 310845 h 755598"/>
                <a:gd name="csX16" fmla="*/ 86859 w 1158853"/>
                <a:gd name="csY16" fmla="*/ 268153 h 755598"/>
                <a:gd name="csX17" fmla="*/ 92361 w 1158853"/>
                <a:gd name="csY17" fmla="*/ 240471 h 755598"/>
                <a:gd name="csX18" fmla="*/ 171218 w 1158853"/>
                <a:gd name="csY18" fmla="*/ 177101 h 755598"/>
                <a:gd name="csX19" fmla="*/ 310595 w 1158853"/>
                <a:gd name="csY19" fmla="*/ 110897 h 755598"/>
                <a:gd name="csX20" fmla="*/ 327267 w 1158853"/>
                <a:gd name="csY20" fmla="*/ 110397 h 755598"/>
                <a:gd name="csX21" fmla="*/ 389452 w 1158853"/>
                <a:gd name="csY21" fmla="*/ 126406 h 755598"/>
                <a:gd name="csX22" fmla="*/ 435799 w 1158853"/>
                <a:gd name="csY22" fmla="*/ 130074 h 755598"/>
                <a:gd name="csX23" fmla="*/ 473811 w 1158853"/>
                <a:gd name="csY23" fmla="*/ 123237 h 755598"/>
                <a:gd name="csX24" fmla="*/ 535996 w 1158853"/>
                <a:gd name="csY24" fmla="*/ 99890 h 755598"/>
                <a:gd name="csX25" fmla="*/ 682709 w 1158853"/>
                <a:gd name="csY25" fmla="*/ 120902 h 755598"/>
                <a:gd name="csX26" fmla="*/ 710550 w 1158853"/>
                <a:gd name="csY26" fmla="*/ 101892 h 755598"/>
                <a:gd name="csX27" fmla="*/ 717886 w 1158853"/>
                <a:gd name="csY27" fmla="*/ 45860 h 755598"/>
                <a:gd name="csX28" fmla="*/ 737725 w 1158853"/>
                <a:gd name="csY28" fmla="*/ 12174 h 755598"/>
                <a:gd name="csX29" fmla="*/ 767734 w 1158853"/>
                <a:gd name="csY29" fmla="*/ 0 h 755598"/>
                <a:gd name="csX30" fmla="*/ 788240 w 1158853"/>
                <a:gd name="csY30" fmla="*/ 11507 h 755598"/>
                <a:gd name="csX31" fmla="*/ 836255 w 1158853"/>
                <a:gd name="csY31" fmla="*/ 17177 h 755598"/>
                <a:gd name="csX32" fmla="*/ 865263 w 1158853"/>
                <a:gd name="csY32" fmla="*/ 30851 h 755598"/>
                <a:gd name="csX33" fmla="*/ 897107 w 1158853"/>
                <a:gd name="csY33" fmla="*/ 32352 h 755598"/>
                <a:gd name="csX34" fmla="*/ 926283 w 1158853"/>
                <a:gd name="csY34" fmla="*/ 51863 h 755598"/>
                <a:gd name="csX35" fmla="*/ 965461 w 1158853"/>
                <a:gd name="csY35" fmla="*/ 41857 h 755598"/>
                <a:gd name="csX36" fmla="*/ 1009141 w 1158853"/>
                <a:gd name="csY36" fmla="*/ 21179 h 755598"/>
                <a:gd name="csX37" fmla="*/ 1035982 w 1158853"/>
                <a:gd name="csY37" fmla="*/ 29851 h 755598"/>
                <a:gd name="csX38" fmla="*/ 1108004 w 1158853"/>
                <a:gd name="csY38" fmla="*/ 40023 h 755598"/>
                <a:gd name="csX39" fmla="*/ 1137347 w 1158853"/>
                <a:gd name="csY39" fmla="*/ 57533 h 755598"/>
                <a:gd name="csX40" fmla="*/ 1158854 w 1158853"/>
                <a:gd name="csY40" fmla="*/ 90885 h 755598"/>
                <a:gd name="csX41" fmla="*/ 1158854 w 1158853"/>
                <a:gd name="csY41" fmla="*/ 90885 h 755598"/>
                <a:gd name="csX42" fmla="*/ 1133179 w 1158853"/>
                <a:gd name="csY42" fmla="*/ 122737 h 755598"/>
                <a:gd name="csX43" fmla="*/ 1086832 w 1158853"/>
                <a:gd name="csY43" fmla="*/ 150419 h 755598"/>
                <a:gd name="csX44" fmla="*/ 1049820 w 1158853"/>
                <a:gd name="csY44" fmla="*/ 197613 h 755598"/>
                <a:gd name="csX45" fmla="*/ 992636 w 1158853"/>
                <a:gd name="csY45" fmla="*/ 235802 h 755598"/>
                <a:gd name="csX46" fmla="*/ 947455 w 1158853"/>
                <a:gd name="csY46" fmla="*/ 240638 h 755598"/>
                <a:gd name="csX47" fmla="*/ 885103 w 1158853"/>
                <a:gd name="csY47" fmla="*/ 224795 h 755598"/>
                <a:gd name="csX48" fmla="*/ 866597 w 1158853"/>
                <a:gd name="csY48" fmla="*/ 227130 h 755598"/>
                <a:gd name="csX49" fmla="*/ 862096 w 1158853"/>
                <a:gd name="csY49" fmla="*/ 242472 h 755598"/>
                <a:gd name="csX50" fmla="*/ 885770 w 1158853"/>
                <a:gd name="csY50" fmla="*/ 277492 h 755598"/>
                <a:gd name="csX51" fmla="*/ 886437 w 1158853"/>
                <a:gd name="csY51" fmla="*/ 298004 h 755598"/>
                <a:gd name="csX52" fmla="*/ 873933 w 1158853"/>
                <a:gd name="csY52" fmla="*/ 311178 h 755598"/>
                <a:gd name="csX53" fmla="*/ 857261 w 1158853"/>
                <a:gd name="csY53" fmla="*/ 318682 h 755598"/>
                <a:gd name="csX54" fmla="*/ 842590 w 1158853"/>
                <a:gd name="csY54" fmla="*/ 336025 h 755598"/>
                <a:gd name="csX55" fmla="*/ 831920 w 1158853"/>
                <a:gd name="csY55" fmla="*/ 377382 h 755598"/>
                <a:gd name="csX56" fmla="*/ 822918 w 1158853"/>
                <a:gd name="csY56" fmla="*/ 394392 h 755598"/>
                <a:gd name="csX57" fmla="*/ 823584 w 1158853"/>
                <a:gd name="csY57" fmla="*/ 422575 h 755598"/>
                <a:gd name="csX58" fmla="*/ 805245 w 1158853"/>
                <a:gd name="csY58" fmla="*/ 447089 h 755598"/>
                <a:gd name="csX59" fmla="*/ 809413 w 1158853"/>
                <a:gd name="csY59" fmla="*/ 456428 h 755598"/>
                <a:gd name="csX60" fmla="*/ 809413 w 1158853"/>
                <a:gd name="csY60" fmla="*/ 456428 h 755598"/>
                <a:gd name="csX61" fmla="*/ 777237 w 1158853"/>
                <a:gd name="csY61" fmla="*/ 495617 h 755598"/>
                <a:gd name="csX62" fmla="*/ 777404 w 1158853"/>
                <a:gd name="csY62" fmla="*/ 504955 h 755598"/>
                <a:gd name="csX63" fmla="*/ 791075 w 1158853"/>
                <a:gd name="csY63" fmla="*/ 511959 h 755598"/>
                <a:gd name="csX64" fmla="*/ 804579 w 1158853"/>
                <a:gd name="csY64" fmla="*/ 536807 h 755598"/>
                <a:gd name="csX65" fmla="*/ 793075 w 1158853"/>
                <a:gd name="csY65" fmla="*/ 559153 h 755598"/>
                <a:gd name="csX66" fmla="*/ 782739 w 1158853"/>
                <a:gd name="csY66" fmla="*/ 597842 h 755598"/>
                <a:gd name="csX67" fmla="*/ 782405 w 1158853"/>
                <a:gd name="csY67" fmla="*/ 619854 h 755598"/>
                <a:gd name="csX68" fmla="*/ 776237 w 1158853"/>
                <a:gd name="csY68" fmla="*/ 629860 h 755598"/>
                <a:gd name="csX69" fmla="*/ 763900 w 1158853"/>
                <a:gd name="csY69" fmla="*/ 635196 h 755598"/>
                <a:gd name="csX70" fmla="*/ 765567 w 1158853"/>
                <a:gd name="csY70" fmla="*/ 647036 h 755598"/>
                <a:gd name="csX71" fmla="*/ 749895 w 1158853"/>
                <a:gd name="csY71" fmla="*/ 653540 h 755598"/>
                <a:gd name="csX72" fmla="*/ 740893 w 1158853"/>
                <a:gd name="csY72" fmla="*/ 677054 h 755598"/>
                <a:gd name="csX73" fmla="*/ 738225 w 1158853"/>
                <a:gd name="csY73" fmla="*/ 703569 h 755598"/>
                <a:gd name="csX74" fmla="*/ 730556 w 1158853"/>
                <a:gd name="csY74" fmla="*/ 705737 h 755598"/>
                <a:gd name="csX75" fmla="*/ 709383 w 1158853"/>
                <a:gd name="csY75" fmla="*/ 691895 h 755598"/>
                <a:gd name="csX76" fmla="*/ 650865 w 1158853"/>
                <a:gd name="csY76" fmla="*/ 707905 h 755598"/>
                <a:gd name="csX77" fmla="*/ 600016 w 1158853"/>
                <a:gd name="csY77" fmla="*/ 702902 h 755598"/>
                <a:gd name="csX78" fmla="*/ 561338 w 1158853"/>
                <a:gd name="csY78" fmla="*/ 715743 h 755598"/>
                <a:gd name="csX79" fmla="*/ 551001 w 1158853"/>
                <a:gd name="csY79" fmla="*/ 709239 h 755598"/>
                <a:gd name="csX80" fmla="*/ 542832 w 1158853"/>
                <a:gd name="csY80" fmla="*/ 728250 h 755598"/>
                <a:gd name="csX81" fmla="*/ 535330 w 1158853"/>
                <a:gd name="csY81" fmla="*/ 731918 h 755598"/>
                <a:gd name="csX82" fmla="*/ 536330 w 1158853"/>
                <a:gd name="csY82" fmla="*/ 750429 h 755598"/>
                <a:gd name="csX83" fmla="*/ 520659 w 1158853"/>
                <a:gd name="csY83" fmla="*/ 755599 h 755598"/>
                <a:gd name="csX84" fmla="*/ 498318 w 1158853"/>
                <a:gd name="csY84" fmla="*/ 752430 h 755598"/>
                <a:gd name="csX85" fmla="*/ 483980 w 1158853"/>
                <a:gd name="csY85" fmla="*/ 736254 h 755598"/>
                <a:gd name="csX86" fmla="*/ 455972 w 1158853"/>
                <a:gd name="csY86" fmla="*/ 749595 h 755598"/>
                <a:gd name="csX87" fmla="*/ 453305 w 1158853"/>
                <a:gd name="csY87" fmla="*/ 731752 h 755598"/>
                <a:gd name="csX88" fmla="*/ 443635 w 1158853"/>
                <a:gd name="csY88" fmla="*/ 720912 h 755598"/>
                <a:gd name="csX89" fmla="*/ 424296 w 1158853"/>
                <a:gd name="csY89" fmla="*/ 710072 h 755598"/>
                <a:gd name="csX90" fmla="*/ 397121 w 1158853"/>
                <a:gd name="csY90" fmla="*/ 704736 h 755598"/>
                <a:gd name="csX91" fmla="*/ 365111 w 1158853"/>
                <a:gd name="csY91" fmla="*/ 670383 h 755598"/>
                <a:gd name="csX92" fmla="*/ 310094 w 1158853"/>
                <a:gd name="csY92" fmla="*/ 667381 h 755598"/>
                <a:gd name="csX93" fmla="*/ 277084 w 1158853"/>
                <a:gd name="csY93" fmla="*/ 656375 h 755598"/>
                <a:gd name="csX94" fmla="*/ 258245 w 1158853"/>
                <a:gd name="csY94" fmla="*/ 655375 h 755598"/>
                <a:gd name="csX95" fmla="*/ 235738 w 1158853"/>
                <a:gd name="csY95" fmla="*/ 643701 h 755598"/>
                <a:gd name="csX96" fmla="*/ 179721 w 1158853"/>
                <a:gd name="csY96" fmla="*/ 642367 h 755598"/>
                <a:gd name="csX97" fmla="*/ 159549 w 1158853"/>
                <a:gd name="csY97" fmla="*/ 635863 h 755598"/>
                <a:gd name="csX98" fmla="*/ 131706 w 1158853"/>
                <a:gd name="csY98" fmla="*/ 646036 h 755598"/>
                <a:gd name="csX99" fmla="*/ 87527 w 1158853"/>
                <a:gd name="csY99" fmla="*/ 673552 h 755598"/>
                <a:gd name="csX100" fmla="*/ 20506 w 1158853"/>
                <a:gd name="csY100" fmla="*/ 651205 h 755598"/>
                <a:gd name="csX101" fmla="*/ 12337 w 1158853"/>
                <a:gd name="csY101" fmla="*/ 639866 h 755598"/>
                <a:gd name="csX102" fmla="*/ 11170 w 1158853"/>
                <a:gd name="csY102" fmla="*/ 628359 h 755598"/>
                <a:gd name="csX103" fmla="*/ 43346 w 1158853"/>
                <a:gd name="csY103" fmla="*/ 573161 h 755598"/>
                <a:gd name="csX104" fmla="*/ 38178 w 1158853"/>
                <a:gd name="csY104" fmla="*/ 543978 h 755598"/>
                <a:gd name="csX105" fmla="*/ 21506 w 1158853"/>
                <a:gd name="csY105" fmla="*/ 532638 h 755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</a:cxnLst>
              <a:rect l="l" t="t" r="r" b="b"/>
              <a:pathLst>
                <a:path w="1158853" h="755598">
                  <a:moveTo>
                    <a:pt x="15171" y="521298"/>
                  </a:moveTo>
                  <a:lnTo>
                    <a:pt x="10669" y="514961"/>
                  </a:lnTo>
                  <a:lnTo>
                    <a:pt x="6168" y="478774"/>
                  </a:lnTo>
                  <a:lnTo>
                    <a:pt x="8836" y="452759"/>
                  </a:lnTo>
                  <a:lnTo>
                    <a:pt x="833" y="444921"/>
                  </a:lnTo>
                  <a:lnTo>
                    <a:pt x="0" y="431914"/>
                  </a:lnTo>
                  <a:lnTo>
                    <a:pt x="1333" y="421908"/>
                  </a:lnTo>
                  <a:lnTo>
                    <a:pt x="10503" y="416738"/>
                  </a:lnTo>
                  <a:lnTo>
                    <a:pt x="21840" y="390723"/>
                  </a:lnTo>
                  <a:lnTo>
                    <a:pt x="9503" y="384553"/>
                  </a:lnTo>
                  <a:lnTo>
                    <a:pt x="1667" y="372880"/>
                  </a:lnTo>
                  <a:lnTo>
                    <a:pt x="6668" y="360039"/>
                  </a:lnTo>
                  <a:lnTo>
                    <a:pt x="14837" y="354870"/>
                  </a:lnTo>
                  <a:lnTo>
                    <a:pt x="67187" y="343863"/>
                  </a:lnTo>
                  <a:lnTo>
                    <a:pt x="103865" y="318015"/>
                  </a:lnTo>
                  <a:lnTo>
                    <a:pt x="105032" y="310845"/>
                  </a:lnTo>
                  <a:lnTo>
                    <a:pt x="86859" y="268153"/>
                  </a:lnTo>
                  <a:lnTo>
                    <a:pt x="92361" y="240471"/>
                  </a:lnTo>
                  <a:lnTo>
                    <a:pt x="171218" y="177101"/>
                  </a:lnTo>
                  <a:lnTo>
                    <a:pt x="310595" y="110897"/>
                  </a:lnTo>
                  <a:lnTo>
                    <a:pt x="327267" y="110397"/>
                  </a:lnTo>
                  <a:lnTo>
                    <a:pt x="389452" y="126406"/>
                  </a:lnTo>
                  <a:lnTo>
                    <a:pt x="435799" y="130074"/>
                  </a:lnTo>
                  <a:lnTo>
                    <a:pt x="473811" y="123237"/>
                  </a:lnTo>
                  <a:lnTo>
                    <a:pt x="535996" y="99890"/>
                  </a:lnTo>
                  <a:lnTo>
                    <a:pt x="682709" y="120902"/>
                  </a:lnTo>
                  <a:lnTo>
                    <a:pt x="710550" y="101892"/>
                  </a:lnTo>
                  <a:lnTo>
                    <a:pt x="717886" y="45860"/>
                  </a:lnTo>
                  <a:lnTo>
                    <a:pt x="737725" y="12174"/>
                  </a:lnTo>
                  <a:lnTo>
                    <a:pt x="767734" y="0"/>
                  </a:lnTo>
                  <a:lnTo>
                    <a:pt x="788240" y="11507"/>
                  </a:lnTo>
                  <a:lnTo>
                    <a:pt x="836255" y="17177"/>
                  </a:lnTo>
                  <a:lnTo>
                    <a:pt x="865263" y="30851"/>
                  </a:lnTo>
                  <a:lnTo>
                    <a:pt x="897107" y="32352"/>
                  </a:lnTo>
                  <a:lnTo>
                    <a:pt x="926283" y="51863"/>
                  </a:lnTo>
                  <a:lnTo>
                    <a:pt x="965461" y="41857"/>
                  </a:lnTo>
                  <a:lnTo>
                    <a:pt x="1009141" y="21179"/>
                  </a:lnTo>
                  <a:lnTo>
                    <a:pt x="1035982" y="29851"/>
                  </a:lnTo>
                  <a:lnTo>
                    <a:pt x="1108004" y="40023"/>
                  </a:lnTo>
                  <a:lnTo>
                    <a:pt x="1137347" y="57533"/>
                  </a:lnTo>
                  <a:lnTo>
                    <a:pt x="1158854" y="90885"/>
                  </a:lnTo>
                  <a:lnTo>
                    <a:pt x="1158854" y="90885"/>
                  </a:lnTo>
                  <a:lnTo>
                    <a:pt x="1133179" y="122737"/>
                  </a:lnTo>
                  <a:lnTo>
                    <a:pt x="1086832" y="150419"/>
                  </a:lnTo>
                  <a:lnTo>
                    <a:pt x="1049820" y="197613"/>
                  </a:lnTo>
                  <a:lnTo>
                    <a:pt x="992636" y="235802"/>
                  </a:lnTo>
                  <a:lnTo>
                    <a:pt x="947455" y="240638"/>
                  </a:lnTo>
                  <a:lnTo>
                    <a:pt x="885103" y="224795"/>
                  </a:lnTo>
                  <a:lnTo>
                    <a:pt x="866597" y="227130"/>
                  </a:lnTo>
                  <a:lnTo>
                    <a:pt x="862096" y="242472"/>
                  </a:lnTo>
                  <a:lnTo>
                    <a:pt x="885770" y="277492"/>
                  </a:lnTo>
                  <a:lnTo>
                    <a:pt x="886437" y="298004"/>
                  </a:lnTo>
                  <a:lnTo>
                    <a:pt x="873933" y="311178"/>
                  </a:lnTo>
                  <a:lnTo>
                    <a:pt x="857261" y="318682"/>
                  </a:lnTo>
                  <a:lnTo>
                    <a:pt x="842590" y="336025"/>
                  </a:lnTo>
                  <a:lnTo>
                    <a:pt x="831920" y="377382"/>
                  </a:lnTo>
                  <a:lnTo>
                    <a:pt x="822918" y="394392"/>
                  </a:lnTo>
                  <a:lnTo>
                    <a:pt x="823584" y="422575"/>
                  </a:lnTo>
                  <a:lnTo>
                    <a:pt x="805245" y="447089"/>
                  </a:lnTo>
                  <a:lnTo>
                    <a:pt x="809413" y="456428"/>
                  </a:lnTo>
                  <a:lnTo>
                    <a:pt x="809413" y="456428"/>
                  </a:lnTo>
                  <a:lnTo>
                    <a:pt x="777237" y="495617"/>
                  </a:lnTo>
                  <a:lnTo>
                    <a:pt x="777404" y="504955"/>
                  </a:lnTo>
                  <a:lnTo>
                    <a:pt x="791075" y="511959"/>
                  </a:lnTo>
                  <a:lnTo>
                    <a:pt x="804579" y="536807"/>
                  </a:lnTo>
                  <a:lnTo>
                    <a:pt x="793075" y="559153"/>
                  </a:lnTo>
                  <a:lnTo>
                    <a:pt x="782739" y="597842"/>
                  </a:lnTo>
                  <a:lnTo>
                    <a:pt x="782405" y="619854"/>
                  </a:lnTo>
                  <a:lnTo>
                    <a:pt x="776237" y="629860"/>
                  </a:lnTo>
                  <a:lnTo>
                    <a:pt x="763900" y="635196"/>
                  </a:lnTo>
                  <a:lnTo>
                    <a:pt x="765567" y="647036"/>
                  </a:lnTo>
                  <a:lnTo>
                    <a:pt x="749895" y="653540"/>
                  </a:lnTo>
                  <a:lnTo>
                    <a:pt x="740893" y="677054"/>
                  </a:lnTo>
                  <a:lnTo>
                    <a:pt x="738225" y="703569"/>
                  </a:lnTo>
                  <a:lnTo>
                    <a:pt x="730556" y="705737"/>
                  </a:lnTo>
                  <a:lnTo>
                    <a:pt x="709383" y="691895"/>
                  </a:lnTo>
                  <a:lnTo>
                    <a:pt x="650865" y="707905"/>
                  </a:lnTo>
                  <a:lnTo>
                    <a:pt x="600016" y="702902"/>
                  </a:lnTo>
                  <a:lnTo>
                    <a:pt x="561338" y="715743"/>
                  </a:lnTo>
                  <a:lnTo>
                    <a:pt x="551001" y="709239"/>
                  </a:lnTo>
                  <a:lnTo>
                    <a:pt x="542832" y="728250"/>
                  </a:lnTo>
                  <a:lnTo>
                    <a:pt x="535330" y="731918"/>
                  </a:lnTo>
                  <a:lnTo>
                    <a:pt x="536330" y="750429"/>
                  </a:lnTo>
                  <a:lnTo>
                    <a:pt x="520659" y="755599"/>
                  </a:lnTo>
                  <a:lnTo>
                    <a:pt x="498318" y="752430"/>
                  </a:lnTo>
                  <a:lnTo>
                    <a:pt x="483980" y="736254"/>
                  </a:lnTo>
                  <a:lnTo>
                    <a:pt x="455972" y="749595"/>
                  </a:lnTo>
                  <a:lnTo>
                    <a:pt x="453305" y="731752"/>
                  </a:lnTo>
                  <a:lnTo>
                    <a:pt x="443635" y="720912"/>
                  </a:lnTo>
                  <a:lnTo>
                    <a:pt x="424296" y="710072"/>
                  </a:lnTo>
                  <a:lnTo>
                    <a:pt x="397121" y="704736"/>
                  </a:lnTo>
                  <a:lnTo>
                    <a:pt x="365111" y="670383"/>
                  </a:lnTo>
                  <a:lnTo>
                    <a:pt x="310094" y="667381"/>
                  </a:lnTo>
                  <a:lnTo>
                    <a:pt x="277084" y="656375"/>
                  </a:lnTo>
                  <a:lnTo>
                    <a:pt x="258245" y="655375"/>
                  </a:lnTo>
                  <a:lnTo>
                    <a:pt x="235738" y="643701"/>
                  </a:lnTo>
                  <a:lnTo>
                    <a:pt x="179721" y="642367"/>
                  </a:lnTo>
                  <a:lnTo>
                    <a:pt x="159549" y="635863"/>
                  </a:lnTo>
                  <a:lnTo>
                    <a:pt x="131706" y="646036"/>
                  </a:lnTo>
                  <a:lnTo>
                    <a:pt x="87527" y="673552"/>
                  </a:lnTo>
                  <a:lnTo>
                    <a:pt x="20506" y="651205"/>
                  </a:lnTo>
                  <a:lnTo>
                    <a:pt x="12337" y="639866"/>
                  </a:lnTo>
                  <a:lnTo>
                    <a:pt x="11170" y="628359"/>
                  </a:lnTo>
                  <a:lnTo>
                    <a:pt x="43346" y="573161"/>
                  </a:lnTo>
                  <a:lnTo>
                    <a:pt x="38178" y="543978"/>
                  </a:lnTo>
                  <a:lnTo>
                    <a:pt x="21506" y="5326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0" name="Serbest Form 149">
              <a:extLst>
                <a:ext uri="{FF2B5EF4-FFF2-40B4-BE49-F238E27FC236}">
                  <a16:creationId xmlns:a16="http://schemas.microsoft.com/office/drawing/2014/main" id="{2A20C37D-6A85-0FE8-4C17-616ED333873C}"/>
                </a:ext>
              </a:extLst>
            </p:cNvPr>
            <p:cNvSpPr/>
            <p:nvPr/>
          </p:nvSpPr>
          <p:spPr>
            <a:xfrm>
              <a:off x="4655376" y="5573116"/>
              <a:ext cx="894106" cy="679054"/>
            </a:xfrm>
            <a:custGeom>
              <a:avLst/>
              <a:gdLst>
                <a:gd name="csX0" fmla="*/ 240407 w 894106"/>
                <a:gd name="csY0" fmla="*/ 97556 h 679054"/>
                <a:gd name="csX1" fmla="*/ 322599 w 894106"/>
                <a:gd name="csY1" fmla="*/ 88551 h 679054"/>
                <a:gd name="csX2" fmla="*/ 351774 w 894106"/>
                <a:gd name="csY2" fmla="*/ 97723 h 679054"/>
                <a:gd name="csX3" fmla="*/ 365778 w 894106"/>
                <a:gd name="csY3" fmla="*/ 113565 h 679054"/>
                <a:gd name="csX4" fmla="*/ 392453 w 894106"/>
                <a:gd name="csY4" fmla="*/ 113398 h 679054"/>
                <a:gd name="csX5" fmla="*/ 415960 w 894106"/>
                <a:gd name="csY5" fmla="*/ 97389 h 679054"/>
                <a:gd name="csX6" fmla="*/ 433299 w 894106"/>
                <a:gd name="csY6" fmla="*/ 71207 h 679054"/>
                <a:gd name="csX7" fmla="*/ 452638 w 894106"/>
                <a:gd name="csY7" fmla="*/ 55865 h 679054"/>
                <a:gd name="csX8" fmla="*/ 595682 w 894106"/>
                <a:gd name="csY8" fmla="*/ 7171 h 679054"/>
                <a:gd name="csX9" fmla="*/ 665870 w 894106"/>
                <a:gd name="csY9" fmla="*/ 0 h 679054"/>
                <a:gd name="csX10" fmla="*/ 822084 w 894106"/>
                <a:gd name="csY10" fmla="*/ 19011 h 679054"/>
                <a:gd name="csX11" fmla="*/ 836755 w 894106"/>
                <a:gd name="csY11" fmla="*/ 33352 h 679054"/>
                <a:gd name="csX12" fmla="*/ 853427 w 894106"/>
                <a:gd name="csY12" fmla="*/ 83047 h 679054"/>
                <a:gd name="csX13" fmla="*/ 862430 w 894106"/>
                <a:gd name="csY13" fmla="*/ 89885 h 679054"/>
                <a:gd name="csX14" fmla="*/ 893773 w 894106"/>
                <a:gd name="csY14" fmla="*/ 97889 h 679054"/>
                <a:gd name="csX15" fmla="*/ 893773 w 894106"/>
                <a:gd name="csY15" fmla="*/ 97889 h 679054"/>
                <a:gd name="csX16" fmla="*/ 894106 w 894106"/>
                <a:gd name="csY16" fmla="*/ 117234 h 679054"/>
                <a:gd name="csX17" fmla="*/ 883770 w 894106"/>
                <a:gd name="csY17" fmla="*/ 140914 h 679054"/>
                <a:gd name="csX18" fmla="*/ 855261 w 894106"/>
                <a:gd name="csY18" fmla="*/ 156256 h 679054"/>
                <a:gd name="csX19" fmla="*/ 842090 w 894106"/>
                <a:gd name="csY19" fmla="*/ 177101 h 679054"/>
                <a:gd name="csX20" fmla="*/ 825252 w 894106"/>
                <a:gd name="csY20" fmla="*/ 185773 h 679054"/>
                <a:gd name="csX21" fmla="*/ 818250 w 894106"/>
                <a:gd name="csY21" fmla="*/ 197279 h 679054"/>
                <a:gd name="csX22" fmla="*/ 817416 w 894106"/>
                <a:gd name="csY22" fmla="*/ 225962 h 679054"/>
                <a:gd name="csX23" fmla="*/ 835755 w 894106"/>
                <a:gd name="csY23" fmla="*/ 245640 h 679054"/>
                <a:gd name="csX24" fmla="*/ 834921 w 894106"/>
                <a:gd name="csY24" fmla="*/ 264318 h 679054"/>
                <a:gd name="csX25" fmla="*/ 809080 w 894106"/>
                <a:gd name="csY25" fmla="*/ 279160 h 679054"/>
                <a:gd name="csX26" fmla="*/ 770735 w 894106"/>
                <a:gd name="csY26" fmla="*/ 343363 h 679054"/>
                <a:gd name="csX27" fmla="*/ 730890 w 894106"/>
                <a:gd name="csY27" fmla="*/ 381384 h 679054"/>
                <a:gd name="csX28" fmla="*/ 730890 w 894106"/>
                <a:gd name="csY28" fmla="*/ 381384 h 679054"/>
                <a:gd name="csX29" fmla="*/ 650365 w 894106"/>
                <a:gd name="csY29" fmla="*/ 441752 h 679054"/>
                <a:gd name="csX30" fmla="*/ 615188 w 894106"/>
                <a:gd name="csY30" fmla="*/ 459929 h 679054"/>
                <a:gd name="csX31" fmla="*/ 611853 w 894106"/>
                <a:gd name="csY31" fmla="*/ 470602 h 679054"/>
                <a:gd name="csX32" fmla="*/ 618355 w 894106"/>
                <a:gd name="csY32" fmla="*/ 491614 h 679054"/>
                <a:gd name="csX33" fmla="*/ 615521 w 894106"/>
                <a:gd name="csY33" fmla="*/ 519797 h 679054"/>
                <a:gd name="csX34" fmla="*/ 621523 w 894106"/>
                <a:gd name="csY34" fmla="*/ 557318 h 679054"/>
                <a:gd name="csX35" fmla="*/ 613521 w 894106"/>
                <a:gd name="csY35" fmla="*/ 574828 h 679054"/>
                <a:gd name="csX36" fmla="*/ 600017 w 894106"/>
                <a:gd name="csY36" fmla="*/ 585501 h 679054"/>
                <a:gd name="csX37" fmla="*/ 577009 w 894106"/>
                <a:gd name="csY37" fmla="*/ 588336 h 679054"/>
                <a:gd name="csX38" fmla="*/ 545333 w 894106"/>
                <a:gd name="csY38" fmla="*/ 571994 h 679054"/>
                <a:gd name="csX39" fmla="*/ 496985 w 894106"/>
                <a:gd name="csY39" fmla="*/ 566157 h 679054"/>
                <a:gd name="csX40" fmla="*/ 456973 w 894106"/>
                <a:gd name="csY40" fmla="*/ 546479 h 679054"/>
                <a:gd name="csX41" fmla="*/ 421795 w 894106"/>
                <a:gd name="csY41" fmla="*/ 540809 h 679054"/>
                <a:gd name="csX42" fmla="*/ 406624 w 894106"/>
                <a:gd name="csY42" fmla="*/ 542977 h 679054"/>
                <a:gd name="csX43" fmla="*/ 391286 w 894106"/>
                <a:gd name="csY43" fmla="*/ 552649 h 679054"/>
                <a:gd name="csX44" fmla="*/ 362944 w 894106"/>
                <a:gd name="csY44" fmla="*/ 599843 h 679054"/>
                <a:gd name="csX45" fmla="*/ 349107 w 894106"/>
                <a:gd name="csY45" fmla="*/ 609015 h 679054"/>
                <a:gd name="csX46" fmla="*/ 354441 w 894106"/>
                <a:gd name="csY46" fmla="*/ 632028 h 679054"/>
                <a:gd name="csX47" fmla="*/ 334435 w 894106"/>
                <a:gd name="csY47" fmla="*/ 637698 h 679054"/>
                <a:gd name="csX48" fmla="*/ 333769 w 894106"/>
                <a:gd name="csY48" fmla="*/ 657376 h 679054"/>
                <a:gd name="csX49" fmla="*/ 325266 w 894106"/>
                <a:gd name="csY49" fmla="*/ 679055 h 679054"/>
                <a:gd name="csX50" fmla="*/ 311428 w 894106"/>
                <a:gd name="csY50" fmla="*/ 666381 h 679054"/>
                <a:gd name="csX51" fmla="*/ 302426 w 894106"/>
                <a:gd name="csY51" fmla="*/ 622522 h 679054"/>
                <a:gd name="csX52" fmla="*/ 270249 w 894106"/>
                <a:gd name="csY52" fmla="*/ 617186 h 679054"/>
                <a:gd name="csX53" fmla="*/ 223235 w 894106"/>
                <a:gd name="csY53" fmla="*/ 623523 h 679054"/>
                <a:gd name="csX54" fmla="*/ 193392 w 894106"/>
                <a:gd name="csY54" fmla="*/ 617353 h 679054"/>
                <a:gd name="csX55" fmla="*/ 167218 w 894106"/>
                <a:gd name="csY55" fmla="*/ 624190 h 679054"/>
                <a:gd name="csX56" fmla="*/ 113201 w 894106"/>
                <a:gd name="csY56" fmla="*/ 613017 h 679054"/>
                <a:gd name="csX57" fmla="*/ 70188 w 894106"/>
                <a:gd name="csY57" fmla="*/ 620688 h 679054"/>
                <a:gd name="csX58" fmla="*/ 70188 w 894106"/>
                <a:gd name="csY58" fmla="*/ 620688 h 679054"/>
                <a:gd name="csX59" fmla="*/ 58018 w 894106"/>
                <a:gd name="csY59" fmla="*/ 599009 h 679054"/>
                <a:gd name="csX60" fmla="*/ 32843 w 894106"/>
                <a:gd name="csY60" fmla="*/ 580999 h 679054"/>
                <a:gd name="csX61" fmla="*/ 25841 w 894106"/>
                <a:gd name="csY61" fmla="*/ 552816 h 679054"/>
                <a:gd name="csX62" fmla="*/ 2834 w 894106"/>
                <a:gd name="csY62" fmla="*/ 533638 h 679054"/>
                <a:gd name="csX63" fmla="*/ 0 w 894106"/>
                <a:gd name="csY63" fmla="*/ 525133 h 679054"/>
                <a:gd name="csX64" fmla="*/ 46014 w 894106"/>
                <a:gd name="csY64" fmla="*/ 449423 h 679054"/>
                <a:gd name="csX65" fmla="*/ 45847 w 894106"/>
                <a:gd name="csY65" fmla="*/ 413403 h 679054"/>
                <a:gd name="csX66" fmla="*/ 58185 w 894106"/>
                <a:gd name="csY66" fmla="*/ 391891 h 679054"/>
                <a:gd name="csX67" fmla="*/ 73856 w 894106"/>
                <a:gd name="csY67" fmla="*/ 303674 h 679054"/>
                <a:gd name="csX68" fmla="*/ 78024 w 894106"/>
                <a:gd name="csY68" fmla="*/ 249309 h 679054"/>
                <a:gd name="csX69" fmla="*/ 95529 w 894106"/>
                <a:gd name="csY69" fmla="*/ 226629 h 679054"/>
                <a:gd name="csX70" fmla="*/ 139209 w 894106"/>
                <a:gd name="csY70" fmla="*/ 223294 h 679054"/>
                <a:gd name="csX71" fmla="*/ 159382 w 894106"/>
                <a:gd name="csY71" fmla="*/ 209453 h 679054"/>
                <a:gd name="csX72" fmla="*/ 188224 w 894106"/>
                <a:gd name="csY72" fmla="*/ 198780 h 679054"/>
                <a:gd name="csX73" fmla="*/ 198727 w 894106"/>
                <a:gd name="csY73" fmla="*/ 188941 h 679054"/>
                <a:gd name="csX74" fmla="*/ 210898 w 894106"/>
                <a:gd name="csY74" fmla="*/ 171765 h 679054"/>
                <a:gd name="csX75" fmla="*/ 221067 w 894106"/>
                <a:gd name="csY75" fmla="*/ 131742 h 679054"/>
                <a:gd name="csX76" fmla="*/ 240907 w 894106"/>
                <a:gd name="csY76" fmla="*/ 108896 h 6790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894106" h="679054">
                  <a:moveTo>
                    <a:pt x="240407" y="97556"/>
                  </a:moveTo>
                  <a:lnTo>
                    <a:pt x="322599" y="88551"/>
                  </a:lnTo>
                  <a:lnTo>
                    <a:pt x="351774" y="97723"/>
                  </a:lnTo>
                  <a:lnTo>
                    <a:pt x="365778" y="113565"/>
                  </a:lnTo>
                  <a:lnTo>
                    <a:pt x="392453" y="113398"/>
                  </a:lnTo>
                  <a:lnTo>
                    <a:pt x="415960" y="97389"/>
                  </a:lnTo>
                  <a:lnTo>
                    <a:pt x="433299" y="71207"/>
                  </a:lnTo>
                  <a:lnTo>
                    <a:pt x="452638" y="55865"/>
                  </a:lnTo>
                  <a:lnTo>
                    <a:pt x="595682" y="7171"/>
                  </a:lnTo>
                  <a:lnTo>
                    <a:pt x="665870" y="0"/>
                  </a:lnTo>
                  <a:lnTo>
                    <a:pt x="822084" y="19011"/>
                  </a:lnTo>
                  <a:lnTo>
                    <a:pt x="836755" y="33352"/>
                  </a:lnTo>
                  <a:lnTo>
                    <a:pt x="853427" y="83047"/>
                  </a:lnTo>
                  <a:lnTo>
                    <a:pt x="862430" y="89885"/>
                  </a:lnTo>
                  <a:lnTo>
                    <a:pt x="893773" y="97889"/>
                  </a:lnTo>
                  <a:lnTo>
                    <a:pt x="893773" y="97889"/>
                  </a:lnTo>
                  <a:lnTo>
                    <a:pt x="894106" y="117234"/>
                  </a:lnTo>
                  <a:lnTo>
                    <a:pt x="883770" y="140914"/>
                  </a:lnTo>
                  <a:lnTo>
                    <a:pt x="855261" y="156256"/>
                  </a:lnTo>
                  <a:lnTo>
                    <a:pt x="842090" y="177101"/>
                  </a:lnTo>
                  <a:lnTo>
                    <a:pt x="825252" y="185773"/>
                  </a:lnTo>
                  <a:lnTo>
                    <a:pt x="818250" y="197279"/>
                  </a:lnTo>
                  <a:lnTo>
                    <a:pt x="817416" y="225962"/>
                  </a:lnTo>
                  <a:lnTo>
                    <a:pt x="835755" y="245640"/>
                  </a:lnTo>
                  <a:lnTo>
                    <a:pt x="834921" y="264318"/>
                  </a:lnTo>
                  <a:lnTo>
                    <a:pt x="809080" y="279160"/>
                  </a:lnTo>
                  <a:lnTo>
                    <a:pt x="770735" y="343363"/>
                  </a:lnTo>
                  <a:lnTo>
                    <a:pt x="730890" y="381384"/>
                  </a:lnTo>
                  <a:lnTo>
                    <a:pt x="730890" y="381384"/>
                  </a:lnTo>
                  <a:lnTo>
                    <a:pt x="650365" y="441752"/>
                  </a:lnTo>
                  <a:lnTo>
                    <a:pt x="615188" y="459929"/>
                  </a:lnTo>
                  <a:lnTo>
                    <a:pt x="611853" y="470602"/>
                  </a:lnTo>
                  <a:lnTo>
                    <a:pt x="618355" y="491614"/>
                  </a:lnTo>
                  <a:lnTo>
                    <a:pt x="615521" y="519797"/>
                  </a:lnTo>
                  <a:lnTo>
                    <a:pt x="621523" y="557318"/>
                  </a:lnTo>
                  <a:lnTo>
                    <a:pt x="613521" y="574828"/>
                  </a:lnTo>
                  <a:lnTo>
                    <a:pt x="600017" y="585501"/>
                  </a:lnTo>
                  <a:lnTo>
                    <a:pt x="577009" y="588336"/>
                  </a:lnTo>
                  <a:lnTo>
                    <a:pt x="545333" y="571994"/>
                  </a:lnTo>
                  <a:lnTo>
                    <a:pt x="496985" y="566157"/>
                  </a:lnTo>
                  <a:lnTo>
                    <a:pt x="456973" y="546479"/>
                  </a:lnTo>
                  <a:lnTo>
                    <a:pt x="421795" y="540809"/>
                  </a:lnTo>
                  <a:lnTo>
                    <a:pt x="406624" y="542977"/>
                  </a:lnTo>
                  <a:lnTo>
                    <a:pt x="391286" y="552649"/>
                  </a:lnTo>
                  <a:lnTo>
                    <a:pt x="362944" y="599843"/>
                  </a:lnTo>
                  <a:lnTo>
                    <a:pt x="349107" y="609015"/>
                  </a:lnTo>
                  <a:lnTo>
                    <a:pt x="354441" y="632028"/>
                  </a:lnTo>
                  <a:lnTo>
                    <a:pt x="334435" y="637698"/>
                  </a:lnTo>
                  <a:lnTo>
                    <a:pt x="333769" y="657376"/>
                  </a:lnTo>
                  <a:lnTo>
                    <a:pt x="325266" y="679055"/>
                  </a:lnTo>
                  <a:lnTo>
                    <a:pt x="311428" y="666381"/>
                  </a:lnTo>
                  <a:lnTo>
                    <a:pt x="302426" y="622522"/>
                  </a:lnTo>
                  <a:lnTo>
                    <a:pt x="270249" y="617186"/>
                  </a:lnTo>
                  <a:lnTo>
                    <a:pt x="223235" y="623523"/>
                  </a:lnTo>
                  <a:lnTo>
                    <a:pt x="193392" y="617353"/>
                  </a:lnTo>
                  <a:lnTo>
                    <a:pt x="167218" y="624190"/>
                  </a:lnTo>
                  <a:lnTo>
                    <a:pt x="113201" y="613017"/>
                  </a:lnTo>
                  <a:lnTo>
                    <a:pt x="70188" y="620688"/>
                  </a:lnTo>
                  <a:lnTo>
                    <a:pt x="70188" y="620688"/>
                  </a:lnTo>
                  <a:lnTo>
                    <a:pt x="58018" y="599009"/>
                  </a:lnTo>
                  <a:lnTo>
                    <a:pt x="32843" y="580999"/>
                  </a:lnTo>
                  <a:lnTo>
                    <a:pt x="25841" y="552816"/>
                  </a:lnTo>
                  <a:lnTo>
                    <a:pt x="2834" y="533638"/>
                  </a:lnTo>
                  <a:lnTo>
                    <a:pt x="0" y="525133"/>
                  </a:lnTo>
                  <a:lnTo>
                    <a:pt x="46014" y="449423"/>
                  </a:lnTo>
                  <a:lnTo>
                    <a:pt x="45847" y="413403"/>
                  </a:lnTo>
                  <a:lnTo>
                    <a:pt x="58185" y="391891"/>
                  </a:lnTo>
                  <a:lnTo>
                    <a:pt x="73856" y="303674"/>
                  </a:lnTo>
                  <a:lnTo>
                    <a:pt x="78024" y="249309"/>
                  </a:lnTo>
                  <a:lnTo>
                    <a:pt x="95529" y="226629"/>
                  </a:lnTo>
                  <a:lnTo>
                    <a:pt x="139209" y="223294"/>
                  </a:lnTo>
                  <a:lnTo>
                    <a:pt x="159382" y="209453"/>
                  </a:lnTo>
                  <a:lnTo>
                    <a:pt x="188224" y="198780"/>
                  </a:lnTo>
                  <a:lnTo>
                    <a:pt x="198727" y="188941"/>
                  </a:lnTo>
                  <a:lnTo>
                    <a:pt x="210898" y="171765"/>
                  </a:lnTo>
                  <a:lnTo>
                    <a:pt x="221067" y="131742"/>
                  </a:lnTo>
                  <a:lnTo>
                    <a:pt x="240907" y="1088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1" name="Serbest Form 150">
              <a:extLst>
                <a:ext uri="{FF2B5EF4-FFF2-40B4-BE49-F238E27FC236}">
                  <a16:creationId xmlns:a16="http://schemas.microsoft.com/office/drawing/2014/main" id="{EB1E465F-95C2-7CCA-8889-5A3CEB0E1BFB}"/>
                </a:ext>
              </a:extLst>
            </p:cNvPr>
            <p:cNvSpPr/>
            <p:nvPr/>
          </p:nvSpPr>
          <p:spPr>
            <a:xfrm>
              <a:off x="14248803" y="5182726"/>
              <a:ext cx="1282557" cy="1466838"/>
            </a:xfrm>
            <a:custGeom>
              <a:avLst/>
              <a:gdLst>
                <a:gd name="csX0" fmla="*/ 954792 w 1282557"/>
                <a:gd name="csY0" fmla="*/ 11173 h 1466838"/>
                <a:gd name="csX1" fmla="*/ 969463 w 1282557"/>
                <a:gd name="csY1" fmla="*/ 20512 h 1466838"/>
                <a:gd name="csX2" fmla="*/ 982633 w 1282557"/>
                <a:gd name="csY2" fmla="*/ 42691 h 1466838"/>
                <a:gd name="csX3" fmla="*/ 985801 w 1282557"/>
                <a:gd name="csY3" fmla="*/ 74876 h 1466838"/>
                <a:gd name="csX4" fmla="*/ 1001639 w 1282557"/>
                <a:gd name="csY4" fmla="*/ 81714 h 1466838"/>
                <a:gd name="csX5" fmla="*/ 988969 w 1282557"/>
                <a:gd name="csY5" fmla="*/ 109563 h 1466838"/>
                <a:gd name="csX6" fmla="*/ 1000138 w 1282557"/>
                <a:gd name="csY6" fmla="*/ 123571 h 1466838"/>
                <a:gd name="csX7" fmla="*/ 995137 w 1282557"/>
                <a:gd name="csY7" fmla="*/ 142415 h 1466838"/>
                <a:gd name="csX8" fmla="*/ 997138 w 1282557"/>
                <a:gd name="csY8" fmla="*/ 153921 h 1466838"/>
                <a:gd name="csX9" fmla="*/ 1011976 w 1282557"/>
                <a:gd name="csY9" fmla="*/ 169597 h 1466838"/>
                <a:gd name="csX10" fmla="*/ 1044818 w 1282557"/>
                <a:gd name="csY10" fmla="*/ 179436 h 1466838"/>
                <a:gd name="csX11" fmla="*/ 1077162 w 1282557"/>
                <a:gd name="csY11" fmla="*/ 218125 h 1466838"/>
                <a:gd name="csX12" fmla="*/ 1074328 w 1282557"/>
                <a:gd name="csY12" fmla="*/ 233634 h 1466838"/>
                <a:gd name="csX13" fmla="*/ 1084664 w 1282557"/>
                <a:gd name="csY13" fmla="*/ 251977 h 1466838"/>
                <a:gd name="csX14" fmla="*/ 1069660 w 1282557"/>
                <a:gd name="csY14" fmla="*/ 257647 h 1466838"/>
                <a:gd name="csX15" fmla="*/ 1062991 w 1282557"/>
                <a:gd name="csY15" fmla="*/ 271488 h 1466838"/>
                <a:gd name="csX16" fmla="*/ 1071494 w 1282557"/>
                <a:gd name="csY16" fmla="*/ 284663 h 1466838"/>
                <a:gd name="csX17" fmla="*/ 1066159 w 1282557"/>
                <a:gd name="csY17" fmla="*/ 297670 h 1466838"/>
                <a:gd name="csX18" fmla="*/ 1075995 w 1282557"/>
                <a:gd name="csY18" fmla="*/ 316848 h 1466838"/>
                <a:gd name="csX19" fmla="*/ 1054488 w 1282557"/>
                <a:gd name="csY19" fmla="*/ 326687 h 1466838"/>
                <a:gd name="csX20" fmla="*/ 1048153 w 1282557"/>
                <a:gd name="csY20" fmla="*/ 342696 h 1466838"/>
                <a:gd name="csX21" fmla="*/ 1059990 w 1282557"/>
                <a:gd name="csY21" fmla="*/ 354536 h 1466838"/>
                <a:gd name="csX22" fmla="*/ 1055155 w 1282557"/>
                <a:gd name="csY22" fmla="*/ 373547 h 1466838"/>
                <a:gd name="csX23" fmla="*/ 1067326 w 1282557"/>
                <a:gd name="csY23" fmla="*/ 379884 h 1466838"/>
                <a:gd name="csX24" fmla="*/ 1061158 w 1282557"/>
                <a:gd name="csY24" fmla="*/ 393558 h 1466838"/>
                <a:gd name="csX25" fmla="*/ 1066825 w 1282557"/>
                <a:gd name="csY25" fmla="*/ 403897 h 1466838"/>
                <a:gd name="csX26" fmla="*/ 1080997 w 1282557"/>
                <a:gd name="csY26" fmla="*/ 408900 h 1466838"/>
                <a:gd name="csX27" fmla="*/ 1075662 w 1282557"/>
                <a:gd name="csY27" fmla="*/ 432414 h 1466838"/>
                <a:gd name="csX28" fmla="*/ 1099335 w 1282557"/>
                <a:gd name="csY28" fmla="*/ 450758 h 1466838"/>
                <a:gd name="csX29" fmla="*/ 1096668 w 1282557"/>
                <a:gd name="csY29" fmla="*/ 461931 h 1466838"/>
                <a:gd name="csX30" fmla="*/ 1100002 w 1282557"/>
                <a:gd name="csY30" fmla="*/ 466600 h 1466838"/>
                <a:gd name="csX31" fmla="*/ 1107838 w 1282557"/>
                <a:gd name="csY31" fmla="*/ 470769 h 1466838"/>
                <a:gd name="csX32" fmla="*/ 1121509 w 1282557"/>
                <a:gd name="csY32" fmla="*/ 463765 h 1466838"/>
                <a:gd name="csX33" fmla="*/ 1137181 w 1282557"/>
                <a:gd name="csY33" fmla="*/ 477106 h 1466838"/>
                <a:gd name="csX34" fmla="*/ 1133679 w 1282557"/>
                <a:gd name="csY34" fmla="*/ 488613 h 1466838"/>
                <a:gd name="csX35" fmla="*/ 1146684 w 1282557"/>
                <a:gd name="csY35" fmla="*/ 504622 h 1466838"/>
                <a:gd name="csX36" fmla="*/ 1139681 w 1282557"/>
                <a:gd name="csY36" fmla="*/ 508290 h 1466838"/>
                <a:gd name="csX37" fmla="*/ 1137181 w 1282557"/>
                <a:gd name="csY37" fmla="*/ 519964 h 1466838"/>
                <a:gd name="csX38" fmla="*/ 1128011 w 1282557"/>
                <a:gd name="csY38" fmla="*/ 525300 h 1466838"/>
                <a:gd name="csX39" fmla="*/ 1130678 w 1282557"/>
                <a:gd name="csY39" fmla="*/ 542644 h 1466838"/>
                <a:gd name="csX40" fmla="*/ 1121009 w 1282557"/>
                <a:gd name="csY40" fmla="*/ 560987 h 1466838"/>
                <a:gd name="csX41" fmla="*/ 1122343 w 1282557"/>
                <a:gd name="csY41" fmla="*/ 571160 h 1466838"/>
                <a:gd name="csX42" fmla="*/ 1109505 w 1282557"/>
                <a:gd name="csY42" fmla="*/ 586835 h 1466838"/>
                <a:gd name="csX43" fmla="*/ 1109839 w 1282557"/>
                <a:gd name="csY43" fmla="*/ 595674 h 1466838"/>
                <a:gd name="csX44" fmla="*/ 1116508 w 1282557"/>
                <a:gd name="csY44" fmla="*/ 597508 h 1466838"/>
                <a:gd name="csX45" fmla="*/ 1117341 w 1282557"/>
                <a:gd name="csY45" fmla="*/ 615352 h 1466838"/>
                <a:gd name="csX46" fmla="*/ 1123843 w 1282557"/>
                <a:gd name="csY46" fmla="*/ 619521 h 1466838"/>
                <a:gd name="csX47" fmla="*/ 1124009 w 1282557"/>
                <a:gd name="csY47" fmla="*/ 633862 h 1466838"/>
                <a:gd name="csX48" fmla="*/ 1116341 w 1282557"/>
                <a:gd name="csY48" fmla="*/ 645369 h 1466838"/>
                <a:gd name="csX49" fmla="*/ 1140015 w 1282557"/>
                <a:gd name="csY49" fmla="*/ 656709 h 1466838"/>
                <a:gd name="csX50" fmla="*/ 1152019 w 1282557"/>
                <a:gd name="csY50" fmla="*/ 673385 h 1466838"/>
                <a:gd name="csX51" fmla="*/ 1148017 w 1282557"/>
                <a:gd name="csY51" fmla="*/ 688727 h 1466838"/>
                <a:gd name="csX52" fmla="*/ 1153686 w 1282557"/>
                <a:gd name="csY52" fmla="*/ 707237 h 1466838"/>
                <a:gd name="csX53" fmla="*/ 1145350 w 1282557"/>
                <a:gd name="csY53" fmla="*/ 721412 h 1466838"/>
                <a:gd name="csX54" fmla="*/ 1143349 w 1282557"/>
                <a:gd name="csY54" fmla="*/ 749595 h 1466838"/>
                <a:gd name="csX55" fmla="*/ 1154352 w 1282557"/>
                <a:gd name="csY55" fmla="*/ 788617 h 1466838"/>
                <a:gd name="csX56" fmla="*/ 1146183 w 1282557"/>
                <a:gd name="csY56" fmla="*/ 795621 h 1466838"/>
                <a:gd name="csX57" fmla="*/ 1139014 w 1282557"/>
                <a:gd name="csY57" fmla="*/ 822470 h 1466838"/>
                <a:gd name="csX58" fmla="*/ 1148517 w 1282557"/>
                <a:gd name="csY58" fmla="*/ 835978 h 1466838"/>
                <a:gd name="csX59" fmla="*/ 1150017 w 1282557"/>
                <a:gd name="csY59" fmla="*/ 854488 h 1466838"/>
                <a:gd name="csX60" fmla="*/ 1144849 w 1282557"/>
                <a:gd name="csY60" fmla="*/ 866162 h 1466838"/>
                <a:gd name="csX61" fmla="*/ 1138847 w 1282557"/>
                <a:gd name="csY61" fmla="*/ 868663 h 1466838"/>
                <a:gd name="csX62" fmla="*/ 1151184 w 1282557"/>
                <a:gd name="csY62" fmla="*/ 887340 h 1466838"/>
                <a:gd name="csX63" fmla="*/ 1178359 w 1282557"/>
                <a:gd name="csY63" fmla="*/ 884839 h 1466838"/>
                <a:gd name="csX64" fmla="*/ 1192197 w 1282557"/>
                <a:gd name="csY64" fmla="*/ 899514 h 1466838"/>
                <a:gd name="csX65" fmla="*/ 1239045 w 1282557"/>
                <a:gd name="csY65" fmla="*/ 875667 h 1466838"/>
                <a:gd name="csX66" fmla="*/ 1249048 w 1282557"/>
                <a:gd name="csY66" fmla="*/ 898680 h 1466838"/>
                <a:gd name="csX67" fmla="*/ 1268887 w 1282557"/>
                <a:gd name="csY67" fmla="*/ 901015 h 1466838"/>
                <a:gd name="csX68" fmla="*/ 1282558 w 1282557"/>
                <a:gd name="csY68" fmla="*/ 913689 h 1466838"/>
                <a:gd name="csX69" fmla="*/ 1281725 w 1282557"/>
                <a:gd name="csY69" fmla="*/ 919859 h 1466838"/>
                <a:gd name="csX70" fmla="*/ 1272388 w 1282557"/>
                <a:gd name="csY70" fmla="*/ 921693 h 1466838"/>
                <a:gd name="csX71" fmla="*/ 1272055 w 1282557"/>
                <a:gd name="csY71" fmla="*/ 946040 h 1466838"/>
                <a:gd name="csX72" fmla="*/ 1250382 w 1282557"/>
                <a:gd name="csY72" fmla="*/ 957547 h 1466838"/>
                <a:gd name="csX73" fmla="*/ 1206368 w 1282557"/>
                <a:gd name="csY73" fmla="*/ 992734 h 1466838"/>
                <a:gd name="csX74" fmla="*/ 1204035 w 1282557"/>
                <a:gd name="csY74" fmla="*/ 1004574 h 1466838"/>
                <a:gd name="csX75" fmla="*/ 1211870 w 1282557"/>
                <a:gd name="csY75" fmla="*/ 1020083 h 1466838"/>
                <a:gd name="csX76" fmla="*/ 1199199 w 1282557"/>
                <a:gd name="csY76" fmla="*/ 1083953 h 1466838"/>
                <a:gd name="csX77" fmla="*/ 1190696 w 1282557"/>
                <a:gd name="csY77" fmla="*/ 1092124 h 1466838"/>
                <a:gd name="csX78" fmla="*/ 1171191 w 1282557"/>
                <a:gd name="csY78" fmla="*/ 1095626 h 1466838"/>
                <a:gd name="csX79" fmla="*/ 1182861 w 1282557"/>
                <a:gd name="csY79" fmla="*/ 1121307 h 1466838"/>
                <a:gd name="csX80" fmla="*/ 1156353 w 1282557"/>
                <a:gd name="csY80" fmla="*/ 1125143 h 1466838"/>
                <a:gd name="csX81" fmla="*/ 1158020 w 1282557"/>
                <a:gd name="csY81" fmla="*/ 1135983 h 1466838"/>
                <a:gd name="csX82" fmla="*/ 1144516 w 1282557"/>
                <a:gd name="csY82" fmla="*/ 1150991 h 1466838"/>
                <a:gd name="csX83" fmla="*/ 1142349 w 1282557"/>
                <a:gd name="csY83" fmla="*/ 1176839 h 1466838"/>
                <a:gd name="csX84" fmla="*/ 1119342 w 1282557"/>
                <a:gd name="csY84" fmla="*/ 1199519 h 1466838"/>
                <a:gd name="csX85" fmla="*/ 1117008 w 1282557"/>
                <a:gd name="csY85" fmla="*/ 1218696 h 1466838"/>
                <a:gd name="csX86" fmla="*/ 1097669 w 1282557"/>
                <a:gd name="csY86" fmla="*/ 1244711 h 1466838"/>
                <a:gd name="csX87" fmla="*/ 1104504 w 1282557"/>
                <a:gd name="csY87" fmla="*/ 1263389 h 1466838"/>
                <a:gd name="csX88" fmla="*/ 1099169 w 1282557"/>
                <a:gd name="csY88" fmla="*/ 1275229 h 1466838"/>
                <a:gd name="csX89" fmla="*/ 1093000 w 1282557"/>
                <a:gd name="csY89" fmla="*/ 1276729 h 1466838"/>
                <a:gd name="csX90" fmla="*/ 1090833 w 1282557"/>
                <a:gd name="csY90" fmla="*/ 1298909 h 1466838"/>
                <a:gd name="csX91" fmla="*/ 1084664 w 1282557"/>
                <a:gd name="csY91" fmla="*/ 1310582 h 1466838"/>
                <a:gd name="csX92" fmla="*/ 1114507 w 1282557"/>
                <a:gd name="csY92" fmla="*/ 1328426 h 1466838"/>
                <a:gd name="csX93" fmla="*/ 1128344 w 1282557"/>
                <a:gd name="csY93" fmla="*/ 1323923 h 1466838"/>
                <a:gd name="csX94" fmla="*/ 1133846 w 1282557"/>
                <a:gd name="csY94" fmla="*/ 1330260 h 1466838"/>
                <a:gd name="csX95" fmla="*/ 1151184 w 1282557"/>
                <a:gd name="csY95" fmla="*/ 1320588 h 1466838"/>
                <a:gd name="csX96" fmla="*/ 1181527 w 1282557"/>
                <a:gd name="csY96" fmla="*/ 1333262 h 1466838"/>
                <a:gd name="csX97" fmla="*/ 1199700 w 1282557"/>
                <a:gd name="csY97" fmla="*/ 1332761 h 1466838"/>
                <a:gd name="csX98" fmla="*/ 1209869 w 1282557"/>
                <a:gd name="csY98" fmla="*/ 1346436 h 1466838"/>
                <a:gd name="csX99" fmla="*/ 1202534 w 1282557"/>
                <a:gd name="csY99" fmla="*/ 1358943 h 1466838"/>
                <a:gd name="csX100" fmla="*/ 1203868 w 1282557"/>
                <a:gd name="csY100" fmla="*/ 1369282 h 1466838"/>
                <a:gd name="csX101" fmla="*/ 1216372 w 1282557"/>
                <a:gd name="csY101" fmla="*/ 1373952 h 1466838"/>
                <a:gd name="csX102" fmla="*/ 1224707 w 1282557"/>
                <a:gd name="csY102" fmla="*/ 1388960 h 1466838"/>
                <a:gd name="csX103" fmla="*/ 1240712 w 1282557"/>
                <a:gd name="csY103" fmla="*/ 1381123 h 1466838"/>
                <a:gd name="csX104" fmla="*/ 1237044 w 1282557"/>
                <a:gd name="csY104" fmla="*/ 1408805 h 1466838"/>
                <a:gd name="csX105" fmla="*/ 1240212 w 1282557"/>
                <a:gd name="csY105" fmla="*/ 1413641 h 1466838"/>
                <a:gd name="csX106" fmla="*/ 1240212 w 1282557"/>
                <a:gd name="csY106" fmla="*/ 1413641 h 1466838"/>
                <a:gd name="csX107" fmla="*/ 1208368 w 1282557"/>
                <a:gd name="csY107" fmla="*/ 1430484 h 1466838"/>
                <a:gd name="csX108" fmla="*/ 1145683 w 1282557"/>
                <a:gd name="csY108" fmla="*/ 1425815 h 1466838"/>
                <a:gd name="csX109" fmla="*/ 1123009 w 1282557"/>
                <a:gd name="csY109" fmla="*/ 1447160 h 1466838"/>
                <a:gd name="csX110" fmla="*/ 1112673 w 1282557"/>
                <a:gd name="csY110" fmla="*/ 1450829 h 1466838"/>
                <a:gd name="csX111" fmla="*/ 1066992 w 1282557"/>
                <a:gd name="csY111" fmla="*/ 1441824 h 1466838"/>
                <a:gd name="csX112" fmla="*/ 1019978 w 1282557"/>
                <a:gd name="csY112" fmla="*/ 1442157 h 1466838"/>
                <a:gd name="csX113" fmla="*/ 1010309 w 1282557"/>
                <a:gd name="csY113" fmla="*/ 1431151 h 1466838"/>
                <a:gd name="csX114" fmla="*/ 998971 w 1282557"/>
                <a:gd name="csY114" fmla="*/ 1399800 h 1466838"/>
                <a:gd name="csX115" fmla="*/ 982466 w 1282557"/>
                <a:gd name="csY115" fmla="*/ 1387293 h 1466838"/>
                <a:gd name="csX116" fmla="*/ 952791 w 1282557"/>
                <a:gd name="csY116" fmla="*/ 1376620 h 1466838"/>
                <a:gd name="csX117" fmla="*/ 913279 w 1282557"/>
                <a:gd name="csY117" fmla="*/ 1380289 h 1466838"/>
                <a:gd name="csX118" fmla="*/ 866764 w 1282557"/>
                <a:gd name="csY118" fmla="*/ 1398132 h 1466838"/>
                <a:gd name="csX119" fmla="*/ 770569 w 1282557"/>
                <a:gd name="csY119" fmla="*/ 1388960 h 1466838"/>
                <a:gd name="csX120" fmla="*/ 739893 w 1282557"/>
                <a:gd name="csY120" fmla="*/ 1396798 h 1466838"/>
                <a:gd name="csX121" fmla="*/ 698714 w 1282557"/>
                <a:gd name="csY121" fmla="*/ 1418310 h 1466838"/>
                <a:gd name="csX122" fmla="*/ 667204 w 1282557"/>
                <a:gd name="csY122" fmla="*/ 1418144 h 1466838"/>
                <a:gd name="csX123" fmla="*/ 643530 w 1282557"/>
                <a:gd name="csY123" fmla="*/ 1425481 h 1466838"/>
                <a:gd name="csX124" fmla="*/ 621856 w 1282557"/>
                <a:gd name="csY124" fmla="*/ 1418310 h 1466838"/>
                <a:gd name="csX125" fmla="*/ 596015 w 1282557"/>
                <a:gd name="csY125" fmla="*/ 1418310 h 1466838"/>
                <a:gd name="csX126" fmla="*/ 565173 w 1282557"/>
                <a:gd name="csY126" fmla="*/ 1408138 h 1466838"/>
                <a:gd name="csX127" fmla="*/ 565173 w 1282557"/>
                <a:gd name="csY127" fmla="*/ 1408138 h 1466838"/>
                <a:gd name="csX128" fmla="*/ 545000 w 1282557"/>
                <a:gd name="csY128" fmla="*/ 1403135 h 1466838"/>
                <a:gd name="csX129" fmla="*/ 521993 w 1282557"/>
                <a:gd name="csY129" fmla="*/ 1405637 h 1466838"/>
                <a:gd name="csX130" fmla="*/ 474145 w 1282557"/>
                <a:gd name="csY130" fmla="*/ 1458333 h 1466838"/>
                <a:gd name="csX131" fmla="*/ 457306 w 1282557"/>
                <a:gd name="csY131" fmla="*/ 1465337 h 1466838"/>
                <a:gd name="csX132" fmla="*/ 434966 w 1282557"/>
                <a:gd name="csY132" fmla="*/ 1466838 h 1466838"/>
                <a:gd name="csX133" fmla="*/ 390119 w 1282557"/>
                <a:gd name="csY133" fmla="*/ 1455332 h 1466838"/>
                <a:gd name="csX134" fmla="*/ 361777 w 1282557"/>
                <a:gd name="csY134" fmla="*/ 1458000 h 1466838"/>
                <a:gd name="csX135" fmla="*/ 323432 w 1282557"/>
                <a:gd name="csY135" fmla="*/ 1440823 h 1466838"/>
                <a:gd name="csX136" fmla="*/ 276918 w 1282557"/>
                <a:gd name="csY136" fmla="*/ 1440156 h 1466838"/>
                <a:gd name="csX137" fmla="*/ 221901 w 1282557"/>
                <a:gd name="csY137" fmla="*/ 1397132 h 1466838"/>
                <a:gd name="csX138" fmla="*/ 157381 w 1282557"/>
                <a:gd name="csY138" fmla="*/ 1369116 h 1466838"/>
                <a:gd name="csX139" fmla="*/ 144878 w 1282557"/>
                <a:gd name="csY139" fmla="*/ 1374285 h 1466838"/>
                <a:gd name="csX140" fmla="*/ 144878 w 1282557"/>
                <a:gd name="csY140" fmla="*/ 1374285 h 1466838"/>
                <a:gd name="csX141" fmla="*/ 116535 w 1282557"/>
                <a:gd name="csY141" fmla="*/ 1352440 h 1466838"/>
                <a:gd name="csX142" fmla="*/ 84192 w 1282557"/>
                <a:gd name="csY142" fmla="*/ 1269892 h 1466838"/>
                <a:gd name="csX143" fmla="*/ 67520 w 1282557"/>
                <a:gd name="csY143" fmla="*/ 1265723 h 1466838"/>
                <a:gd name="csX144" fmla="*/ 53183 w 1282557"/>
                <a:gd name="csY144" fmla="*/ 1254050 h 1466838"/>
                <a:gd name="csX145" fmla="*/ 30343 w 1282557"/>
                <a:gd name="csY145" fmla="*/ 1211025 h 1466838"/>
                <a:gd name="csX146" fmla="*/ 3668 w 1282557"/>
                <a:gd name="csY146" fmla="*/ 1191181 h 1466838"/>
                <a:gd name="csX147" fmla="*/ 3668 w 1282557"/>
                <a:gd name="csY147" fmla="*/ 1191181 h 1466838"/>
                <a:gd name="csX148" fmla="*/ 6502 w 1282557"/>
                <a:gd name="csY148" fmla="*/ 1153159 h 1466838"/>
                <a:gd name="csX149" fmla="*/ 14172 w 1282557"/>
                <a:gd name="csY149" fmla="*/ 1132314 h 1466838"/>
                <a:gd name="csX150" fmla="*/ 14172 w 1282557"/>
                <a:gd name="csY150" fmla="*/ 1098961 h 1466838"/>
                <a:gd name="csX151" fmla="*/ 21173 w 1282557"/>
                <a:gd name="csY151" fmla="*/ 1087455 h 1466838"/>
                <a:gd name="csX152" fmla="*/ 34678 w 1282557"/>
                <a:gd name="csY152" fmla="*/ 1022251 h 1466838"/>
                <a:gd name="csX153" fmla="*/ 27842 w 1282557"/>
                <a:gd name="csY153" fmla="*/ 982061 h 1466838"/>
                <a:gd name="csX154" fmla="*/ 21673 w 1282557"/>
                <a:gd name="csY154" fmla="*/ 971722 h 1466838"/>
                <a:gd name="csX155" fmla="*/ 167 w 1282557"/>
                <a:gd name="csY155" fmla="*/ 961049 h 1466838"/>
                <a:gd name="csX156" fmla="*/ 0 w 1282557"/>
                <a:gd name="csY156" fmla="*/ 940871 h 1466838"/>
                <a:gd name="csX157" fmla="*/ 18839 w 1282557"/>
                <a:gd name="csY157" fmla="*/ 920359 h 1466838"/>
                <a:gd name="csX158" fmla="*/ 46514 w 1282557"/>
                <a:gd name="csY158" fmla="*/ 908853 h 1466838"/>
                <a:gd name="csX159" fmla="*/ 77524 w 1282557"/>
                <a:gd name="csY159" fmla="*/ 887340 h 1466838"/>
                <a:gd name="csX160" fmla="*/ 74356 w 1282557"/>
                <a:gd name="csY160" fmla="*/ 820135 h 1466838"/>
                <a:gd name="csX161" fmla="*/ 83526 w 1282557"/>
                <a:gd name="csY161" fmla="*/ 784782 h 1466838"/>
                <a:gd name="csX162" fmla="*/ 191391 w 1282557"/>
                <a:gd name="csY162" fmla="*/ 623523 h 1466838"/>
                <a:gd name="csX163" fmla="*/ 258746 w 1282557"/>
                <a:gd name="csY163" fmla="*/ 560987 h 1466838"/>
                <a:gd name="csX164" fmla="*/ 353274 w 1282557"/>
                <a:gd name="csY164" fmla="*/ 504622 h 1466838"/>
                <a:gd name="csX165" fmla="*/ 376448 w 1282557"/>
                <a:gd name="csY165" fmla="*/ 478106 h 1466838"/>
                <a:gd name="csX166" fmla="*/ 390119 w 1282557"/>
                <a:gd name="csY166" fmla="*/ 451591 h 1466838"/>
                <a:gd name="csX167" fmla="*/ 391953 w 1282557"/>
                <a:gd name="csY167" fmla="*/ 438751 h 1466838"/>
                <a:gd name="csX168" fmla="*/ 386952 w 1282557"/>
                <a:gd name="csY168" fmla="*/ 427411 h 1466838"/>
                <a:gd name="csX169" fmla="*/ 367779 w 1282557"/>
                <a:gd name="csY169" fmla="*/ 414570 h 1466838"/>
                <a:gd name="csX170" fmla="*/ 301925 w 1282557"/>
                <a:gd name="csY170" fmla="*/ 389056 h 1466838"/>
                <a:gd name="csX171" fmla="*/ 284754 w 1282557"/>
                <a:gd name="csY171" fmla="*/ 349200 h 1466838"/>
                <a:gd name="csX172" fmla="*/ 251077 w 1282557"/>
                <a:gd name="csY172" fmla="*/ 317348 h 1466838"/>
                <a:gd name="csX173" fmla="*/ 232571 w 1282557"/>
                <a:gd name="csY173" fmla="*/ 306675 h 1466838"/>
                <a:gd name="csX174" fmla="*/ 232571 w 1282557"/>
                <a:gd name="csY174" fmla="*/ 306675 h 1466838"/>
                <a:gd name="csX175" fmla="*/ 250076 w 1282557"/>
                <a:gd name="csY175" fmla="*/ 264151 h 1466838"/>
                <a:gd name="csX176" fmla="*/ 270083 w 1282557"/>
                <a:gd name="csY176" fmla="*/ 246474 h 1466838"/>
                <a:gd name="csX177" fmla="*/ 285088 w 1282557"/>
                <a:gd name="csY177" fmla="*/ 213455 h 1466838"/>
                <a:gd name="csX178" fmla="*/ 299925 w 1282557"/>
                <a:gd name="csY178" fmla="*/ 197279 h 1466838"/>
                <a:gd name="csX179" fmla="*/ 352775 w 1282557"/>
                <a:gd name="csY179" fmla="*/ 158757 h 1466838"/>
                <a:gd name="csX180" fmla="*/ 362778 w 1282557"/>
                <a:gd name="csY180" fmla="*/ 114566 h 1466838"/>
                <a:gd name="csX181" fmla="*/ 346106 w 1282557"/>
                <a:gd name="csY181" fmla="*/ 69373 h 1466838"/>
                <a:gd name="csX182" fmla="*/ 348607 w 1282557"/>
                <a:gd name="csY182" fmla="*/ 34853 h 1466838"/>
                <a:gd name="csX183" fmla="*/ 355609 w 1282557"/>
                <a:gd name="csY183" fmla="*/ 25848 h 1466838"/>
                <a:gd name="csX184" fmla="*/ 410458 w 1282557"/>
                <a:gd name="csY184" fmla="*/ 5170 h 1466838"/>
                <a:gd name="csX185" fmla="*/ 433799 w 1282557"/>
                <a:gd name="csY185" fmla="*/ 2668 h 1466838"/>
                <a:gd name="csX186" fmla="*/ 471478 w 1282557"/>
                <a:gd name="csY186" fmla="*/ 1334 h 1466838"/>
                <a:gd name="csX187" fmla="*/ 523826 w 1282557"/>
                <a:gd name="csY187" fmla="*/ 8838 h 1466838"/>
                <a:gd name="csX188" fmla="*/ 537164 w 1282557"/>
                <a:gd name="csY188" fmla="*/ 15509 h 1466838"/>
                <a:gd name="csX189" fmla="*/ 554670 w 1282557"/>
                <a:gd name="csY189" fmla="*/ 33352 h 1466838"/>
                <a:gd name="csX190" fmla="*/ 594015 w 1282557"/>
                <a:gd name="csY190" fmla="*/ 87884 h 1466838"/>
                <a:gd name="csX191" fmla="*/ 610853 w 1282557"/>
                <a:gd name="csY191" fmla="*/ 102392 h 1466838"/>
                <a:gd name="csX192" fmla="*/ 682542 w 1282557"/>
                <a:gd name="csY192" fmla="*/ 140247 h 1466838"/>
                <a:gd name="csX193" fmla="*/ 736558 w 1282557"/>
                <a:gd name="csY193" fmla="*/ 147084 h 1466838"/>
                <a:gd name="csX194" fmla="*/ 790741 w 1282557"/>
                <a:gd name="csY194" fmla="*/ 99223 h 1466838"/>
                <a:gd name="csX195" fmla="*/ 815082 w 1282557"/>
                <a:gd name="csY195" fmla="*/ 48194 h 1466838"/>
                <a:gd name="csX196" fmla="*/ 840923 w 1282557"/>
                <a:gd name="csY196" fmla="*/ 18010 h 1466838"/>
                <a:gd name="csX197" fmla="*/ 853761 w 1282557"/>
                <a:gd name="csY197" fmla="*/ 11173 h 1466838"/>
                <a:gd name="csX198" fmla="*/ 905610 w 1282557"/>
                <a:gd name="csY198" fmla="*/ 11507 h 1466838"/>
                <a:gd name="csX199" fmla="*/ 954458 w 1282557"/>
                <a:gd name="csY199" fmla="*/ 0 h 1466838"/>
                <a:gd name="csX200" fmla="*/ 954458 w 1282557"/>
                <a:gd name="csY200" fmla="*/ 0 h 14668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</a:cxnLst>
              <a:rect l="l" t="t" r="r" b="b"/>
              <a:pathLst>
                <a:path w="1282557" h="1466838">
                  <a:moveTo>
                    <a:pt x="954792" y="11173"/>
                  </a:moveTo>
                  <a:lnTo>
                    <a:pt x="969463" y="20512"/>
                  </a:lnTo>
                  <a:lnTo>
                    <a:pt x="982633" y="42691"/>
                  </a:lnTo>
                  <a:lnTo>
                    <a:pt x="985801" y="74876"/>
                  </a:lnTo>
                  <a:lnTo>
                    <a:pt x="1001639" y="81714"/>
                  </a:lnTo>
                  <a:lnTo>
                    <a:pt x="988969" y="109563"/>
                  </a:lnTo>
                  <a:lnTo>
                    <a:pt x="1000138" y="123571"/>
                  </a:lnTo>
                  <a:lnTo>
                    <a:pt x="995137" y="142415"/>
                  </a:lnTo>
                  <a:lnTo>
                    <a:pt x="997138" y="153921"/>
                  </a:lnTo>
                  <a:lnTo>
                    <a:pt x="1011976" y="169597"/>
                  </a:lnTo>
                  <a:lnTo>
                    <a:pt x="1044818" y="179436"/>
                  </a:lnTo>
                  <a:lnTo>
                    <a:pt x="1077162" y="218125"/>
                  </a:lnTo>
                  <a:lnTo>
                    <a:pt x="1074328" y="233634"/>
                  </a:lnTo>
                  <a:lnTo>
                    <a:pt x="1084664" y="251977"/>
                  </a:lnTo>
                  <a:lnTo>
                    <a:pt x="1069660" y="257647"/>
                  </a:lnTo>
                  <a:lnTo>
                    <a:pt x="1062991" y="271488"/>
                  </a:lnTo>
                  <a:lnTo>
                    <a:pt x="1071494" y="284663"/>
                  </a:lnTo>
                  <a:lnTo>
                    <a:pt x="1066159" y="297670"/>
                  </a:lnTo>
                  <a:lnTo>
                    <a:pt x="1075995" y="316848"/>
                  </a:lnTo>
                  <a:lnTo>
                    <a:pt x="1054488" y="326687"/>
                  </a:lnTo>
                  <a:lnTo>
                    <a:pt x="1048153" y="342696"/>
                  </a:lnTo>
                  <a:lnTo>
                    <a:pt x="1059990" y="354536"/>
                  </a:lnTo>
                  <a:lnTo>
                    <a:pt x="1055155" y="373547"/>
                  </a:lnTo>
                  <a:lnTo>
                    <a:pt x="1067326" y="379884"/>
                  </a:lnTo>
                  <a:lnTo>
                    <a:pt x="1061158" y="393558"/>
                  </a:lnTo>
                  <a:lnTo>
                    <a:pt x="1066825" y="403897"/>
                  </a:lnTo>
                  <a:lnTo>
                    <a:pt x="1080997" y="408900"/>
                  </a:lnTo>
                  <a:lnTo>
                    <a:pt x="1075662" y="432414"/>
                  </a:lnTo>
                  <a:lnTo>
                    <a:pt x="1099335" y="450758"/>
                  </a:lnTo>
                  <a:lnTo>
                    <a:pt x="1096668" y="461931"/>
                  </a:lnTo>
                  <a:lnTo>
                    <a:pt x="1100002" y="466600"/>
                  </a:lnTo>
                  <a:lnTo>
                    <a:pt x="1107838" y="470769"/>
                  </a:lnTo>
                  <a:lnTo>
                    <a:pt x="1121509" y="463765"/>
                  </a:lnTo>
                  <a:lnTo>
                    <a:pt x="1137181" y="477106"/>
                  </a:lnTo>
                  <a:lnTo>
                    <a:pt x="1133679" y="488613"/>
                  </a:lnTo>
                  <a:lnTo>
                    <a:pt x="1146684" y="504622"/>
                  </a:lnTo>
                  <a:lnTo>
                    <a:pt x="1139681" y="508290"/>
                  </a:lnTo>
                  <a:lnTo>
                    <a:pt x="1137181" y="519964"/>
                  </a:lnTo>
                  <a:lnTo>
                    <a:pt x="1128011" y="525300"/>
                  </a:lnTo>
                  <a:lnTo>
                    <a:pt x="1130678" y="542644"/>
                  </a:lnTo>
                  <a:lnTo>
                    <a:pt x="1121009" y="560987"/>
                  </a:lnTo>
                  <a:lnTo>
                    <a:pt x="1122343" y="571160"/>
                  </a:lnTo>
                  <a:lnTo>
                    <a:pt x="1109505" y="586835"/>
                  </a:lnTo>
                  <a:lnTo>
                    <a:pt x="1109839" y="595674"/>
                  </a:lnTo>
                  <a:lnTo>
                    <a:pt x="1116508" y="597508"/>
                  </a:lnTo>
                  <a:lnTo>
                    <a:pt x="1117341" y="615352"/>
                  </a:lnTo>
                  <a:lnTo>
                    <a:pt x="1123843" y="619521"/>
                  </a:lnTo>
                  <a:lnTo>
                    <a:pt x="1124009" y="633862"/>
                  </a:lnTo>
                  <a:lnTo>
                    <a:pt x="1116341" y="645369"/>
                  </a:lnTo>
                  <a:lnTo>
                    <a:pt x="1140015" y="656709"/>
                  </a:lnTo>
                  <a:lnTo>
                    <a:pt x="1152019" y="673385"/>
                  </a:lnTo>
                  <a:lnTo>
                    <a:pt x="1148017" y="688727"/>
                  </a:lnTo>
                  <a:lnTo>
                    <a:pt x="1153686" y="707237"/>
                  </a:lnTo>
                  <a:lnTo>
                    <a:pt x="1145350" y="721412"/>
                  </a:lnTo>
                  <a:lnTo>
                    <a:pt x="1143349" y="749595"/>
                  </a:lnTo>
                  <a:lnTo>
                    <a:pt x="1154352" y="788617"/>
                  </a:lnTo>
                  <a:lnTo>
                    <a:pt x="1146183" y="795621"/>
                  </a:lnTo>
                  <a:lnTo>
                    <a:pt x="1139014" y="822470"/>
                  </a:lnTo>
                  <a:lnTo>
                    <a:pt x="1148517" y="835978"/>
                  </a:lnTo>
                  <a:lnTo>
                    <a:pt x="1150017" y="854488"/>
                  </a:lnTo>
                  <a:lnTo>
                    <a:pt x="1144849" y="866162"/>
                  </a:lnTo>
                  <a:lnTo>
                    <a:pt x="1138847" y="868663"/>
                  </a:lnTo>
                  <a:lnTo>
                    <a:pt x="1151184" y="887340"/>
                  </a:lnTo>
                  <a:lnTo>
                    <a:pt x="1178359" y="884839"/>
                  </a:lnTo>
                  <a:lnTo>
                    <a:pt x="1192197" y="899514"/>
                  </a:lnTo>
                  <a:lnTo>
                    <a:pt x="1239045" y="875667"/>
                  </a:lnTo>
                  <a:lnTo>
                    <a:pt x="1249048" y="898680"/>
                  </a:lnTo>
                  <a:lnTo>
                    <a:pt x="1268887" y="901015"/>
                  </a:lnTo>
                  <a:lnTo>
                    <a:pt x="1282558" y="913689"/>
                  </a:lnTo>
                  <a:lnTo>
                    <a:pt x="1281725" y="919859"/>
                  </a:lnTo>
                  <a:lnTo>
                    <a:pt x="1272388" y="921693"/>
                  </a:lnTo>
                  <a:lnTo>
                    <a:pt x="1272055" y="946040"/>
                  </a:lnTo>
                  <a:lnTo>
                    <a:pt x="1250382" y="957547"/>
                  </a:lnTo>
                  <a:lnTo>
                    <a:pt x="1206368" y="992734"/>
                  </a:lnTo>
                  <a:lnTo>
                    <a:pt x="1204035" y="1004574"/>
                  </a:lnTo>
                  <a:lnTo>
                    <a:pt x="1211870" y="1020083"/>
                  </a:lnTo>
                  <a:lnTo>
                    <a:pt x="1199199" y="1083953"/>
                  </a:lnTo>
                  <a:lnTo>
                    <a:pt x="1190696" y="1092124"/>
                  </a:lnTo>
                  <a:lnTo>
                    <a:pt x="1171191" y="1095626"/>
                  </a:lnTo>
                  <a:lnTo>
                    <a:pt x="1182861" y="1121307"/>
                  </a:lnTo>
                  <a:lnTo>
                    <a:pt x="1156353" y="1125143"/>
                  </a:lnTo>
                  <a:lnTo>
                    <a:pt x="1158020" y="1135983"/>
                  </a:lnTo>
                  <a:lnTo>
                    <a:pt x="1144516" y="1150991"/>
                  </a:lnTo>
                  <a:lnTo>
                    <a:pt x="1142349" y="1176839"/>
                  </a:lnTo>
                  <a:lnTo>
                    <a:pt x="1119342" y="1199519"/>
                  </a:lnTo>
                  <a:lnTo>
                    <a:pt x="1117008" y="1218696"/>
                  </a:lnTo>
                  <a:lnTo>
                    <a:pt x="1097669" y="1244711"/>
                  </a:lnTo>
                  <a:lnTo>
                    <a:pt x="1104504" y="1263389"/>
                  </a:lnTo>
                  <a:lnTo>
                    <a:pt x="1099169" y="1275229"/>
                  </a:lnTo>
                  <a:lnTo>
                    <a:pt x="1093000" y="1276729"/>
                  </a:lnTo>
                  <a:lnTo>
                    <a:pt x="1090833" y="1298909"/>
                  </a:lnTo>
                  <a:lnTo>
                    <a:pt x="1084664" y="1310582"/>
                  </a:lnTo>
                  <a:lnTo>
                    <a:pt x="1114507" y="1328426"/>
                  </a:lnTo>
                  <a:lnTo>
                    <a:pt x="1128344" y="1323923"/>
                  </a:lnTo>
                  <a:lnTo>
                    <a:pt x="1133846" y="1330260"/>
                  </a:lnTo>
                  <a:lnTo>
                    <a:pt x="1151184" y="1320588"/>
                  </a:lnTo>
                  <a:lnTo>
                    <a:pt x="1181527" y="1333262"/>
                  </a:lnTo>
                  <a:lnTo>
                    <a:pt x="1199700" y="1332761"/>
                  </a:lnTo>
                  <a:lnTo>
                    <a:pt x="1209869" y="1346436"/>
                  </a:lnTo>
                  <a:lnTo>
                    <a:pt x="1202534" y="1358943"/>
                  </a:lnTo>
                  <a:lnTo>
                    <a:pt x="1203868" y="1369282"/>
                  </a:lnTo>
                  <a:lnTo>
                    <a:pt x="1216372" y="1373952"/>
                  </a:lnTo>
                  <a:lnTo>
                    <a:pt x="1224707" y="1388960"/>
                  </a:lnTo>
                  <a:lnTo>
                    <a:pt x="1240712" y="1381123"/>
                  </a:lnTo>
                  <a:lnTo>
                    <a:pt x="1237044" y="1408805"/>
                  </a:lnTo>
                  <a:lnTo>
                    <a:pt x="1240212" y="1413641"/>
                  </a:lnTo>
                  <a:lnTo>
                    <a:pt x="1240212" y="1413641"/>
                  </a:lnTo>
                  <a:lnTo>
                    <a:pt x="1208368" y="1430484"/>
                  </a:lnTo>
                  <a:lnTo>
                    <a:pt x="1145683" y="1425815"/>
                  </a:lnTo>
                  <a:lnTo>
                    <a:pt x="1123009" y="1447160"/>
                  </a:lnTo>
                  <a:lnTo>
                    <a:pt x="1112673" y="1450829"/>
                  </a:lnTo>
                  <a:lnTo>
                    <a:pt x="1066992" y="1441824"/>
                  </a:lnTo>
                  <a:lnTo>
                    <a:pt x="1019978" y="1442157"/>
                  </a:lnTo>
                  <a:lnTo>
                    <a:pt x="1010309" y="1431151"/>
                  </a:lnTo>
                  <a:lnTo>
                    <a:pt x="998971" y="1399800"/>
                  </a:lnTo>
                  <a:lnTo>
                    <a:pt x="982466" y="1387293"/>
                  </a:lnTo>
                  <a:lnTo>
                    <a:pt x="952791" y="1376620"/>
                  </a:lnTo>
                  <a:lnTo>
                    <a:pt x="913279" y="1380289"/>
                  </a:lnTo>
                  <a:lnTo>
                    <a:pt x="866764" y="1398132"/>
                  </a:lnTo>
                  <a:lnTo>
                    <a:pt x="770569" y="1388960"/>
                  </a:lnTo>
                  <a:lnTo>
                    <a:pt x="739893" y="1396798"/>
                  </a:lnTo>
                  <a:lnTo>
                    <a:pt x="698714" y="1418310"/>
                  </a:lnTo>
                  <a:lnTo>
                    <a:pt x="667204" y="1418144"/>
                  </a:lnTo>
                  <a:lnTo>
                    <a:pt x="643530" y="1425481"/>
                  </a:lnTo>
                  <a:lnTo>
                    <a:pt x="621856" y="1418310"/>
                  </a:lnTo>
                  <a:lnTo>
                    <a:pt x="596015" y="1418310"/>
                  </a:lnTo>
                  <a:lnTo>
                    <a:pt x="565173" y="1408138"/>
                  </a:lnTo>
                  <a:lnTo>
                    <a:pt x="565173" y="1408138"/>
                  </a:lnTo>
                  <a:lnTo>
                    <a:pt x="545000" y="1403135"/>
                  </a:lnTo>
                  <a:lnTo>
                    <a:pt x="521993" y="1405637"/>
                  </a:lnTo>
                  <a:lnTo>
                    <a:pt x="474145" y="1458333"/>
                  </a:lnTo>
                  <a:lnTo>
                    <a:pt x="457306" y="1465337"/>
                  </a:lnTo>
                  <a:lnTo>
                    <a:pt x="434966" y="1466838"/>
                  </a:lnTo>
                  <a:lnTo>
                    <a:pt x="390119" y="1455332"/>
                  </a:lnTo>
                  <a:lnTo>
                    <a:pt x="361777" y="1458000"/>
                  </a:lnTo>
                  <a:lnTo>
                    <a:pt x="323432" y="1440823"/>
                  </a:lnTo>
                  <a:lnTo>
                    <a:pt x="276918" y="1440156"/>
                  </a:lnTo>
                  <a:lnTo>
                    <a:pt x="221901" y="1397132"/>
                  </a:lnTo>
                  <a:lnTo>
                    <a:pt x="157381" y="1369116"/>
                  </a:lnTo>
                  <a:lnTo>
                    <a:pt x="144878" y="1374285"/>
                  </a:lnTo>
                  <a:lnTo>
                    <a:pt x="144878" y="1374285"/>
                  </a:lnTo>
                  <a:lnTo>
                    <a:pt x="116535" y="1352440"/>
                  </a:lnTo>
                  <a:lnTo>
                    <a:pt x="84192" y="1269892"/>
                  </a:lnTo>
                  <a:lnTo>
                    <a:pt x="67520" y="1265723"/>
                  </a:lnTo>
                  <a:lnTo>
                    <a:pt x="53183" y="1254050"/>
                  </a:lnTo>
                  <a:lnTo>
                    <a:pt x="30343" y="1211025"/>
                  </a:lnTo>
                  <a:lnTo>
                    <a:pt x="3668" y="1191181"/>
                  </a:lnTo>
                  <a:lnTo>
                    <a:pt x="3668" y="1191181"/>
                  </a:lnTo>
                  <a:lnTo>
                    <a:pt x="6502" y="1153159"/>
                  </a:lnTo>
                  <a:lnTo>
                    <a:pt x="14172" y="1132314"/>
                  </a:lnTo>
                  <a:lnTo>
                    <a:pt x="14172" y="1098961"/>
                  </a:lnTo>
                  <a:lnTo>
                    <a:pt x="21173" y="1087455"/>
                  </a:lnTo>
                  <a:lnTo>
                    <a:pt x="34678" y="1022251"/>
                  </a:lnTo>
                  <a:lnTo>
                    <a:pt x="27842" y="982061"/>
                  </a:lnTo>
                  <a:lnTo>
                    <a:pt x="21673" y="971722"/>
                  </a:lnTo>
                  <a:lnTo>
                    <a:pt x="167" y="961049"/>
                  </a:lnTo>
                  <a:lnTo>
                    <a:pt x="0" y="940871"/>
                  </a:lnTo>
                  <a:lnTo>
                    <a:pt x="18839" y="920359"/>
                  </a:lnTo>
                  <a:lnTo>
                    <a:pt x="46514" y="908853"/>
                  </a:lnTo>
                  <a:lnTo>
                    <a:pt x="77524" y="887340"/>
                  </a:lnTo>
                  <a:lnTo>
                    <a:pt x="74356" y="820135"/>
                  </a:lnTo>
                  <a:lnTo>
                    <a:pt x="83526" y="784782"/>
                  </a:lnTo>
                  <a:lnTo>
                    <a:pt x="191391" y="623523"/>
                  </a:lnTo>
                  <a:lnTo>
                    <a:pt x="258746" y="560987"/>
                  </a:lnTo>
                  <a:lnTo>
                    <a:pt x="353274" y="504622"/>
                  </a:lnTo>
                  <a:lnTo>
                    <a:pt x="376448" y="478106"/>
                  </a:lnTo>
                  <a:lnTo>
                    <a:pt x="390119" y="451591"/>
                  </a:lnTo>
                  <a:lnTo>
                    <a:pt x="391953" y="438751"/>
                  </a:lnTo>
                  <a:lnTo>
                    <a:pt x="386952" y="427411"/>
                  </a:lnTo>
                  <a:lnTo>
                    <a:pt x="367779" y="414570"/>
                  </a:lnTo>
                  <a:lnTo>
                    <a:pt x="301925" y="389056"/>
                  </a:lnTo>
                  <a:lnTo>
                    <a:pt x="284754" y="349200"/>
                  </a:lnTo>
                  <a:lnTo>
                    <a:pt x="251077" y="317348"/>
                  </a:lnTo>
                  <a:lnTo>
                    <a:pt x="232571" y="306675"/>
                  </a:lnTo>
                  <a:lnTo>
                    <a:pt x="232571" y="306675"/>
                  </a:lnTo>
                  <a:lnTo>
                    <a:pt x="250076" y="264151"/>
                  </a:lnTo>
                  <a:lnTo>
                    <a:pt x="270083" y="246474"/>
                  </a:lnTo>
                  <a:lnTo>
                    <a:pt x="285088" y="213455"/>
                  </a:lnTo>
                  <a:lnTo>
                    <a:pt x="299925" y="197279"/>
                  </a:lnTo>
                  <a:lnTo>
                    <a:pt x="352775" y="158757"/>
                  </a:lnTo>
                  <a:lnTo>
                    <a:pt x="362778" y="114566"/>
                  </a:lnTo>
                  <a:lnTo>
                    <a:pt x="346106" y="69373"/>
                  </a:lnTo>
                  <a:lnTo>
                    <a:pt x="348607" y="34853"/>
                  </a:lnTo>
                  <a:lnTo>
                    <a:pt x="355609" y="25848"/>
                  </a:lnTo>
                  <a:lnTo>
                    <a:pt x="410458" y="5170"/>
                  </a:lnTo>
                  <a:lnTo>
                    <a:pt x="433799" y="2668"/>
                  </a:lnTo>
                  <a:lnTo>
                    <a:pt x="471478" y="1334"/>
                  </a:lnTo>
                  <a:lnTo>
                    <a:pt x="523826" y="8838"/>
                  </a:lnTo>
                  <a:lnTo>
                    <a:pt x="537164" y="15509"/>
                  </a:lnTo>
                  <a:lnTo>
                    <a:pt x="554670" y="33352"/>
                  </a:lnTo>
                  <a:lnTo>
                    <a:pt x="594015" y="87884"/>
                  </a:lnTo>
                  <a:lnTo>
                    <a:pt x="610853" y="102392"/>
                  </a:lnTo>
                  <a:lnTo>
                    <a:pt x="682542" y="140247"/>
                  </a:lnTo>
                  <a:lnTo>
                    <a:pt x="736558" y="147084"/>
                  </a:lnTo>
                  <a:lnTo>
                    <a:pt x="790741" y="99223"/>
                  </a:lnTo>
                  <a:lnTo>
                    <a:pt x="815082" y="48194"/>
                  </a:lnTo>
                  <a:lnTo>
                    <a:pt x="840923" y="18010"/>
                  </a:lnTo>
                  <a:lnTo>
                    <a:pt x="853761" y="11173"/>
                  </a:lnTo>
                  <a:lnTo>
                    <a:pt x="905610" y="11507"/>
                  </a:lnTo>
                  <a:lnTo>
                    <a:pt x="954458" y="0"/>
                  </a:lnTo>
                  <a:lnTo>
                    <a:pt x="95445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2" name="Serbest Form 151">
              <a:extLst>
                <a:ext uri="{FF2B5EF4-FFF2-40B4-BE49-F238E27FC236}">
                  <a16:creationId xmlns:a16="http://schemas.microsoft.com/office/drawing/2014/main" id="{DFB28BF8-AD93-0FB3-4D93-6A204756D38A}"/>
                </a:ext>
              </a:extLst>
            </p:cNvPr>
            <p:cNvSpPr/>
            <p:nvPr/>
          </p:nvSpPr>
          <p:spPr>
            <a:xfrm>
              <a:off x="4686219" y="3995214"/>
              <a:ext cx="466308" cy="220125"/>
            </a:xfrm>
            <a:custGeom>
              <a:avLst/>
              <a:gdLst>
                <a:gd name="csX0" fmla="*/ 443969 w 466308"/>
                <a:gd name="csY0" fmla="*/ 11673 h 220125"/>
                <a:gd name="csX1" fmla="*/ 464308 w 466308"/>
                <a:gd name="csY1" fmla="*/ 6170 h 220125"/>
                <a:gd name="csX2" fmla="*/ 464308 w 466308"/>
                <a:gd name="csY2" fmla="*/ 6170 h 220125"/>
                <a:gd name="csX3" fmla="*/ 460307 w 466308"/>
                <a:gd name="csY3" fmla="*/ 40857 h 220125"/>
                <a:gd name="csX4" fmla="*/ 466309 w 466308"/>
                <a:gd name="csY4" fmla="*/ 103893 h 220125"/>
                <a:gd name="csX5" fmla="*/ 461974 w 466308"/>
                <a:gd name="csY5" fmla="*/ 118234 h 220125"/>
                <a:gd name="csX6" fmla="*/ 449637 w 466308"/>
                <a:gd name="csY6" fmla="*/ 124071 h 220125"/>
                <a:gd name="csX7" fmla="*/ 453138 w 466308"/>
                <a:gd name="csY7" fmla="*/ 132075 h 220125"/>
                <a:gd name="csX8" fmla="*/ 453138 w 466308"/>
                <a:gd name="csY8" fmla="*/ 132075 h 220125"/>
                <a:gd name="csX9" fmla="*/ 425296 w 466308"/>
                <a:gd name="csY9" fmla="*/ 135411 h 220125"/>
                <a:gd name="csX10" fmla="*/ 406957 w 466308"/>
                <a:gd name="csY10" fmla="*/ 129907 h 220125"/>
                <a:gd name="csX11" fmla="*/ 372447 w 466308"/>
                <a:gd name="csY11" fmla="*/ 130575 h 220125"/>
                <a:gd name="csX12" fmla="*/ 320931 w 466308"/>
                <a:gd name="csY12" fmla="*/ 153087 h 220125"/>
                <a:gd name="csX13" fmla="*/ 290255 w 466308"/>
                <a:gd name="csY13" fmla="*/ 159925 h 220125"/>
                <a:gd name="csX14" fmla="*/ 235238 w 466308"/>
                <a:gd name="csY14" fmla="*/ 147918 h 220125"/>
                <a:gd name="csX15" fmla="*/ 187724 w 466308"/>
                <a:gd name="csY15" fmla="*/ 146917 h 220125"/>
                <a:gd name="csX16" fmla="*/ 142710 w 466308"/>
                <a:gd name="csY16" fmla="*/ 129407 h 220125"/>
                <a:gd name="csX17" fmla="*/ 142710 w 466308"/>
                <a:gd name="csY17" fmla="*/ 190275 h 220125"/>
                <a:gd name="csX18" fmla="*/ 132207 w 466308"/>
                <a:gd name="csY18" fmla="*/ 220126 h 220125"/>
                <a:gd name="csX19" fmla="*/ 132207 w 466308"/>
                <a:gd name="csY19" fmla="*/ 220126 h 220125"/>
                <a:gd name="csX20" fmla="*/ 82025 w 466308"/>
                <a:gd name="csY20" fmla="*/ 206952 h 220125"/>
                <a:gd name="csX21" fmla="*/ 51182 w 466308"/>
                <a:gd name="csY21" fmla="*/ 177601 h 220125"/>
                <a:gd name="csX22" fmla="*/ 333 w 466308"/>
                <a:gd name="csY22" fmla="*/ 166428 h 220125"/>
                <a:gd name="csX23" fmla="*/ 0 w 466308"/>
                <a:gd name="csY23" fmla="*/ 150086 h 220125"/>
                <a:gd name="csX24" fmla="*/ 9169 w 466308"/>
                <a:gd name="csY24" fmla="*/ 135911 h 220125"/>
                <a:gd name="csX25" fmla="*/ 24841 w 466308"/>
                <a:gd name="csY25" fmla="*/ 124238 h 220125"/>
                <a:gd name="csX26" fmla="*/ 73689 w 466308"/>
                <a:gd name="csY26" fmla="*/ 109062 h 220125"/>
                <a:gd name="csX27" fmla="*/ 104532 w 466308"/>
                <a:gd name="csY27" fmla="*/ 91052 h 220125"/>
                <a:gd name="csX28" fmla="*/ 118036 w 466308"/>
                <a:gd name="csY28" fmla="*/ 79545 h 220125"/>
                <a:gd name="csX29" fmla="*/ 128372 w 466308"/>
                <a:gd name="csY29" fmla="*/ 61202 h 220125"/>
                <a:gd name="csX30" fmla="*/ 145878 w 466308"/>
                <a:gd name="csY30" fmla="*/ 52196 h 220125"/>
                <a:gd name="csX31" fmla="*/ 187724 w 466308"/>
                <a:gd name="csY31" fmla="*/ 48361 h 220125"/>
                <a:gd name="csX32" fmla="*/ 226569 w 466308"/>
                <a:gd name="csY32" fmla="*/ 52530 h 220125"/>
                <a:gd name="csX33" fmla="*/ 246408 w 466308"/>
                <a:gd name="csY33" fmla="*/ 47360 h 220125"/>
                <a:gd name="csX34" fmla="*/ 250743 w 466308"/>
                <a:gd name="csY34" fmla="*/ 36688 h 220125"/>
                <a:gd name="csX35" fmla="*/ 265414 w 466308"/>
                <a:gd name="csY35" fmla="*/ 42191 h 220125"/>
                <a:gd name="csX36" fmla="*/ 340604 w 466308"/>
                <a:gd name="csY36" fmla="*/ 39022 h 220125"/>
                <a:gd name="csX37" fmla="*/ 388285 w 466308"/>
                <a:gd name="csY37" fmla="*/ 25515 h 220125"/>
                <a:gd name="csX38" fmla="*/ 412626 w 466308"/>
                <a:gd name="csY38" fmla="*/ 333 h 220125"/>
                <a:gd name="csX39" fmla="*/ 423462 w 466308"/>
                <a:gd name="csY39" fmla="*/ 0 h 2201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</a:cxnLst>
              <a:rect l="l" t="t" r="r" b="b"/>
              <a:pathLst>
                <a:path w="466308" h="220125">
                  <a:moveTo>
                    <a:pt x="443969" y="11673"/>
                  </a:moveTo>
                  <a:lnTo>
                    <a:pt x="464308" y="6170"/>
                  </a:lnTo>
                  <a:lnTo>
                    <a:pt x="464308" y="6170"/>
                  </a:lnTo>
                  <a:lnTo>
                    <a:pt x="460307" y="40857"/>
                  </a:lnTo>
                  <a:lnTo>
                    <a:pt x="466309" y="103893"/>
                  </a:lnTo>
                  <a:lnTo>
                    <a:pt x="461974" y="118234"/>
                  </a:lnTo>
                  <a:lnTo>
                    <a:pt x="449637" y="124071"/>
                  </a:lnTo>
                  <a:lnTo>
                    <a:pt x="453138" y="132075"/>
                  </a:lnTo>
                  <a:lnTo>
                    <a:pt x="453138" y="132075"/>
                  </a:lnTo>
                  <a:lnTo>
                    <a:pt x="425296" y="135411"/>
                  </a:lnTo>
                  <a:lnTo>
                    <a:pt x="406957" y="129907"/>
                  </a:lnTo>
                  <a:lnTo>
                    <a:pt x="372447" y="130575"/>
                  </a:lnTo>
                  <a:lnTo>
                    <a:pt x="320931" y="153087"/>
                  </a:lnTo>
                  <a:lnTo>
                    <a:pt x="290255" y="159925"/>
                  </a:lnTo>
                  <a:lnTo>
                    <a:pt x="235238" y="147918"/>
                  </a:lnTo>
                  <a:lnTo>
                    <a:pt x="187724" y="146917"/>
                  </a:lnTo>
                  <a:lnTo>
                    <a:pt x="142710" y="129407"/>
                  </a:lnTo>
                  <a:lnTo>
                    <a:pt x="142710" y="190275"/>
                  </a:lnTo>
                  <a:lnTo>
                    <a:pt x="132207" y="220126"/>
                  </a:lnTo>
                  <a:lnTo>
                    <a:pt x="132207" y="220126"/>
                  </a:lnTo>
                  <a:lnTo>
                    <a:pt x="82025" y="206952"/>
                  </a:lnTo>
                  <a:lnTo>
                    <a:pt x="51182" y="177601"/>
                  </a:lnTo>
                  <a:lnTo>
                    <a:pt x="333" y="166428"/>
                  </a:lnTo>
                  <a:lnTo>
                    <a:pt x="0" y="150086"/>
                  </a:lnTo>
                  <a:lnTo>
                    <a:pt x="9169" y="135911"/>
                  </a:lnTo>
                  <a:lnTo>
                    <a:pt x="24841" y="124238"/>
                  </a:lnTo>
                  <a:lnTo>
                    <a:pt x="73689" y="109062"/>
                  </a:lnTo>
                  <a:lnTo>
                    <a:pt x="104532" y="91052"/>
                  </a:lnTo>
                  <a:lnTo>
                    <a:pt x="118036" y="79545"/>
                  </a:lnTo>
                  <a:lnTo>
                    <a:pt x="128372" y="61202"/>
                  </a:lnTo>
                  <a:lnTo>
                    <a:pt x="145878" y="52196"/>
                  </a:lnTo>
                  <a:lnTo>
                    <a:pt x="187724" y="48361"/>
                  </a:lnTo>
                  <a:lnTo>
                    <a:pt x="226569" y="52530"/>
                  </a:lnTo>
                  <a:lnTo>
                    <a:pt x="246408" y="47360"/>
                  </a:lnTo>
                  <a:lnTo>
                    <a:pt x="250743" y="36688"/>
                  </a:lnTo>
                  <a:lnTo>
                    <a:pt x="265414" y="42191"/>
                  </a:lnTo>
                  <a:lnTo>
                    <a:pt x="340604" y="39022"/>
                  </a:lnTo>
                  <a:lnTo>
                    <a:pt x="388285" y="25515"/>
                  </a:lnTo>
                  <a:lnTo>
                    <a:pt x="412626" y="333"/>
                  </a:lnTo>
                  <a:lnTo>
                    <a:pt x="42346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3" name="Serbest Form 152">
              <a:extLst>
                <a:ext uri="{FF2B5EF4-FFF2-40B4-BE49-F238E27FC236}">
                  <a16:creationId xmlns:a16="http://schemas.microsoft.com/office/drawing/2014/main" id="{B0F9D22C-1607-612A-29ED-BB17CB06F404}"/>
                </a:ext>
              </a:extLst>
            </p:cNvPr>
            <p:cNvSpPr/>
            <p:nvPr/>
          </p:nvSpPr>
          <p:spPr>
            <a:xfrm>
              <a:off x="8331498" y="4385771"/>
              <a:ext cx="1477950" cy="1161663"/>
            </a:xfrm>
            <a:custGeom>
              <a:avLst/>
              <a:gdLst>
                <a:gd name="csX0" fmla="*/ 959959 w 1477950"/>
                <a:gd name="csY0" fmla="*/ 0 h 1161663"/>
                <a:gd name="csX1" fmla="*/ 960126 w 1477950"/>
                <a:gd name="csY1" fmla="*/ 30017 h 1161663"/>
                <a:gd name="csX2" fmla="*/ 967629 w 1477950"/>
                <a:gd name="csY2" fmla="*/ 52363 h 1161663"/>
                <a:gd name="csX3" fmla="*/ 996137 w 1477950"/>
                <a:gd name="csY3" fmla="*/ 70540 h 1161663"/>
                <a:gd name="csX4" fmla="*/ 1013309 w 1477950"/>
                <a:gd name="csY4" fmla="*/ 90218 h 1161663"/>
                <a:gd name="csX5" fmla="*/ 1007474 w 1477950"/>
                <a:gd name="csY5" fmla="*/ 129074 h 1161663"/>
                <a:gd name="csX6" fmla="*/ 1015643 w 1477950"/>
                <a:gd name="csY6" fmla="*/ 142081 h 1161663"/>
                <a:gd name="csX7" fmla="*/ 1091000 w 1477950"/>
                <a:gd name="csY7" fmla="*/ 151920 h 1161663"/>
                <a:gd name="csX8" fmla="*/ 1116007 w 1477950"/>
                <a:gd name="csY8" fmla="*/ 168930 h 1161663"/>
                <a:gd name="csX9" fmla="*/ 1149184 w 1477950"/>
                <a:gd name="csY9" fmla="*/ 166929 h 1161663"/>
                <a:gd name="csX10" fmla="*/ 1189363 w 1477950"/>
                <a:gd name="csY10" fmla="*/ 153087 h 1161663"/>
                <a:gd name="csX11" fmla="*/ 1244046 w 1477950"/>
                <a:gd name="csY11" fmla="*/ 159258 h 1161663"/>
                <a:gd name="csX12" fmla="*/ 1299730 w 1477950"/>
                <a:gd name="csY12" fmla="*/ 152754 h 1161663"/>
                <a:gd name="csX13" fmla="*/ 1316402 w 1477950"/>
                <a:gd name="csY13" fmla="*/ 157757 h 1161663"/>
                <a:gd name="csX14" fmla="*/ 1328405 w 1477950"/>
                <a:gd name="csY14" fmla="*/ 188941 h 1161663"/>
                <a:gd name="csX15" fmla="*/ 1329572 w 1477950"/>
                <a:gd name="csY15" fmla="*/ 263150 h 1161663"/>
                <a:gd name="csX16" fmla="*/ 1340409 w 1477950"/>
                <a:gd name="csY16" fmla="*/ 282495 h 1161663"/>
                <a:gd name="csX17" fmla="*/ 1355247 w 1477950"/>
                <a:gd name="csY17" fmla="*/ 287831 h 1161663"/>
                <a:gd name="csX18" fmla="*/ 1355247 w 1477950"/>
                <a:gd name="csY18" fmla="*/ 287831 h 1161663"/>
                <a:gd name="csX19" fmla="*/ 1351245 w 1477950"/>
                <a:gd name="csY19" fmla="*/ 323685 h 1161663"/>
                <a:gd name="csX20" fmla="*/ 1358415 w 1477950"/>
                <a:gd name="csY20" fmla="*/ 340528 h 1161663"/>
                <a:gd name="csX21" fmla="*/ 1372085 w 1477950"/>
                <a:gd name="csY21" fmla="*/ 352034 h 1161663"/>
                <a:gd name="csX22" fmla="*/ 1409263 w 1477950"/>
                <a:gd name="csY22" fmla="*/ 358371 h 1161663"/>
                <a:gd name="csX23" fmla="*/ 1416099 w 1477950"/>
                <a:gd name="csY23" fmla="*/ 363374 h 1161663"/>
                <a:gd name="csX24" fmla="*/ 1406596 w 1477950"/>
                <a:gd name="csY24" fmla="*/ 407066 h 1161663"/>
                <a:gd name="csX25" fmla="*/ 1405762 w 1477950"/>
                <a:gd name="csY25" fmla="*/ 440418 h 1161663"/>
                <a:gd name="csX26" fmla="*/ 1431437 w 1477950"/>
                <a:gd name="csY26" fmla="*/ 480941 h 1161663"/>
                <a:gd name="csX27" fmla="*/ 1456945 w 1477950"/>
                <a:gd name="csY27" fmla="*/ 498618 h 1161663"/>
                <a:gd name="csX28" fmla="*/ 1464114 w 1477950"/>
                <a:gd name="csY28" fmla="*/ 509958 h 1161663"/>
                <a:gd name="csX29" fmla="*/ 1465947 w 1477950"/>
                <a:gd name="csY29" fmla="*/ 551982 h 1161663"/>
                <a:gd name="csX30" fmla="*/ 1477951 w 1477950"/>
                <a:gd name="csY30" fmla="*/ 591004 h 1161663"/>
                <a:gd name="csX31" fmla="*/ 1476951 w 1477950"/>
                <a:gd name="csY31" fmla="*/ 601510 h 1161663"/>
                <a:gd name="csX32" fmla="*/ 1470449 w 1477950"/>
                <a:gd name="csY32" fmla="*/ 614518 h 1161663"/>
                <a:gd name="csX33" fmla="*/ 1405429 w 1477950"/>
                <a:gd name="csY33" fmla="*/ 674552 h 1161663"/>
                <a:gd name="csX34" fmla="*/ 1372585 w 1477950"/>
                <a:gd name="csY34" fmla="*/ 680222 h 1161663"/>
                <a:gd name="csX35" fmla="*/ 1330739 w 1477950"/>
                <a:gd name="csY35" fmla="*/ 660544 h 1161663"/>
                <a:gd name="csX36" fmla="*/ 1277390 w 1477950"/>
                <a:gd name="csY36" fmla="*/ 681389 h 1161663"/>
                <a:gd name="csX37" fmla="*/ 1265386 w 1477950"/>
                <a:gd name="csY37" fmla="*/ 704736 h 1161663"/>
                <a:gd name="csX38" fmla="*/ 1264219 w 1477950"/>
                <a:gd name="csY38" fmla="*/ 793787 h 1161663"/>
                <a:gd name="csX39" fmla="*/ 1213203 w 1477950"/>
                <a:gd name="csY39" fmla="*/ 853488 h 1161663"/>
                <a:gd name="csX40" fmla="*/ 1205034 w 1477950"/>
                <a:gd name="csY40" fmla="*/ 876834 h 1161663"/>
                <a:gd name="csX41" fmla="*/ 1205034 w 1477950"/>
                <a:gd name="csY41" fmla="*/ 876834 h 1161663"/>
                <a:gd name="csX42" fmla="*/ 1169857 w 1477950"/>
                <a:gd name="csY42" fmla="*/ 927863 h 1161663"/>
                <a:gd name="csX43" fmla="*/ 1135513 w 1477950"/>
                <a:gd name="csY43" fmla="*/ 945540 h 1161663"/>
                <a:gd name="csX44" fmla="*/ 1091166 w 1477950"/>
                <a:gd name="csY44" fmla="*/ 956713 h 1161663"/>
                <a:gd name="csX45" fmla="*/ 985801 w 1477950"/>
                <a:gd name="csY45" fmla="*/ 959715 h 1161663"/>
                <a:gd name="csX46" fmla="*/ 964127 w 1477950"/>
                <a:gd name="csY46" fmla="*/ 968553 h 1161663"/>
                <a:gd name="csX47" fmla="*/ 948289 w 1477950"/>
                <a:gd name="csY47" fmla="*/ 983228 h 1161663"/>
                <a:gd name="csX48" fmla="*/ 945955 w 1477950"/>
                <a:gd name="csY48" fmla="*/ 996403 h 1161663"/>
                <a:gd name="csX49" fmla="*/ 970296 w 1477950"/>
                <a:gd name="csY49" fmla="*/ 1046264 h 1161663"/>
                <a:gd name="csX50" fmla="*/ 969462 w 1477950"/>
                <a:gd name="csY50" fmla="*/ 1057771 h 1161663"/>
                <a:gd name="csX51" fmla="*/ 945789 w 1477950"/>
                <a:gd name="csY51" fmla="*/ 1073280 h 1161663"/>
                <a:gd name="csX52" fmla="*/ 915113 w 1477950"/>
                <a:gd name="csY52" fmla="*/ 1105298 h 1161663"/>
                <a:gd name="csX53" fmla="*/ 873267 w 1477950"/>
                <a:gd name="csY53" fmla="*/ 1127311 h 1161663"/>
                <a:gd name="csX54" fmla="*/ 838756 w 1477950"/>
                <a:gd name="csY54" fmla="*/ 1132981 h 1161663"/>
                <a:gd name="csX55" fmla="*/ 785073 w 1477950"/>
                <a:gd name="csY55" fmla="*/ 1161664 h 1161663"/>
                <a:gd name="csX56" fmla="*/ 771402 w 1477950"/>
                <a:gd name="csY56" fmla="*/ 1151992 h 1161663"/>
                <a:gd name="csX57" fmla="*/ 772902 w 1477950"/>
                <a:gd name="csY57" fmla="*/ 1106299 h 1161663"/>
                <a:gd name="csX58" fmla="*/ 766734 w 1477950"/>
                <a:gd name="csY58" fmla="*/ 1093458 h 1161663"/>
                <a:gd name="csX59" fmla="*/ 746894 w 1477950"/>
                <a:gd name="csY59" fmla="*/ 1093125 h 1161663"/>
                <a:gd name="csX60" fmla="*/ 697546 w 1477950"/>
                <a:gd name="csY60" fmla="*/ 1121307 h 1161663"/>
                <a:gd name="csX61" fmla="*/ 697546 w 1477950"/>
                <a:gd name="csY61" fmla="*/ 1121307 h 1161663"/>
                <a:gd name="csX62" fmla="*/ 691044 w 1477950"/>
                <a:gd name="csY62" fmla="*/ 1096793 h 1161663"/>
                <a:gd name="csX63" fmla="*/ 665203 w 1477950"/>
                <a:gd name="csY63" fmla="*/ 1062607 h 1161663"/>
                <a:gd name="csX64" fmla="*/ 666370 w 1477950"/>
                <a:gd name="csY64" fmla="*/ 1006075 h 1161663"/>
                <a:gd name="csX65" fmla="*/ 651699 w 1477950"/>
                <a:gd name="csY65" fmla="*/ 958881 h 1161663"/>
                <a:gd name="csX66" fmla="*/ 638528 w 1477950"/>
                <a:gd name="csY66" fmla="*/ 945040 h 1161663"/>
                <a:gd name="csX67" fmla="*/ 650365 w 1477950"/>
                <a:gd name="csY67" fmla="*/ 910187 h 1161663"/>
                <a:gd name="csX68" fmla="*/ 645197 w 1477950"/>
                <a:gd name="csY68" fmla="*/ 881504 h 1161663"/>
                <a:gd name="csX69" fmla="*/ 638528 w 1477950"/>
                <a:gd name="csY69" fmla="*/ 870664 h 1161663"/>
                <a:gd name="csX70" fmla="*/ 604851 w 1477950"/>
                <a:gd name="csY70" fmla="*/ 834644 h 1161663"/>
                <a:gd name="csX71" fmla="*/ 575676 w 1477950"/>
                <a:gd name="csY71" fmla="*/ 819802 h 1161663"/>
                <a:gd name="csX72" fmla="*/ 529661 w 1477950"/>
                <a:gd name="csY72" fmla="*/ 809129 h 1161663"/>
                <a:gd name="csX73" fmla="*/ 486315 w 1477950"/>
                <a:gd name="csY73" fmla="*/ 805961 h 1161663"/>
                <a:gd name="csX74" fmla="*/ 433132 w 1477950"/>
                <a:gd name="csY74" fmla="*/ 782113 h 1161663"/>
                <a:gd name="csX75" fmla="*/ 425130 w 1477950"/>
                <a:gd name="csY75" fmla="*/ 773442 h 1161663"/>
                <a:gd name="csX76" fmla="*/ 423462 w 1477950"/>
                <a:gd name="csY76" fmla="*/ 754598 h 1161663"/>
                <a:gd name="csX77" fmla="*/ 423462 w 1477950"/>
                <a:gd name="csY77" fmla="*/ 754598 h 1161663"/>
                <a:gd name="csX78" fmla="*/ 420128 w 1477950"/>
                <a:gd name="csY78" fmla="*/ 734586 h 1161663"/>
                <a:gd name="csX79" fmla="*/ 396954 w 1477950"/>
                <a:gd name="csY79" fmla="*/ 707571 h 1161663"/>
                <a:gd name="csX80" fmla="*/ 382617 w 1477950"/>
                <a:gd name="csY80" fmla="*/ 697398 h 1161663"/>
                <a:gd name="csX81" fmla="*/ 336436 w 1477950"/>
                <a:gd name="csY81" fmla="*/ 681890 h 1161663"/>
                <a:gd name="csX82" fmla="*/ 326266 w 1477950"/>
                <a:gd name="csY82" fmla="*/ 670883 h 1161663"/>
                <a:gd name="csX83" fmla="*/ 325599 w 1477950"/>
                <a:gd name="csY83" fmla="*/ 659210 h 1161663"/>
                <a:gd name="csX84" fmla="*/ 364111 w 1477950"/>
                <a:gd name="csY84" fmla="*/ 624190 h 1161663"/>
                <a:gd name="csX85" fmla="*/ 364278 w 1477950"/>
                <a:gd name="csY85" fmla="*/ 618687 h 1161663"/>
                <a:gd name="csX86" fmla="*/ 352107 w 1477950"/>
                <a:gd name="csY86" fmla="*/ 618020 h 1161663"/>
                <a:gd name="csX87" fmla="*/ 352607 w 1477950"/>
                <a:gd name="csY87" fmla="*/ 607180 h 1161663"/>
                <a:gd name="csX88" fmla="*/ 268749 w 1477950"/>
                <a:gd name="csY88" fmla="*/ 592005 h 1161663"/>
                <a:gd name="csX89" fmla="*/ 255245 w 1477950"/>
                <a:gd name="csY89" fmla="*/ 551482 h 1161663"/>
                <a:gd name="csX90" fmla="*/ 240740 w 1477950"/>
                <a:gd name="csY90" fmla="*/ 537974 h 1161663"/>
                <a:gd name="csX91" fmla="*/ 202395 w 1477950"/>
                <a:gd name="csY91" fmla="*/ 518629 h 1161663"/>
                <a:gd name="csX92" fmla="*/ 167718 w 1477950"/>
                <a:gd name="csY92" fmla="*/ 509124 h 1161663"/>
                <a:gd name="csX93" fmla="*/ 117202 w 1477950"/>
                <a:gd name="csY93" fmla="*/ 474271 h 1161663"/>
                <a:gd name="csX94" fmla="*/ 109867 w 1477950"/>
                <a:gd name="csY94" fmla="*/ 463598 h 1161663"/>
                <a:gd name="csX95" fmla="*/ 101198 w 1477950"/>
                <a:gd name="csY95" fmla="*/ 424743 h 1161663"/>
                <a:gd name="csX96" fmla="*/ 89360 w 1477950"/>
                <a:gd name="csY96" fmla="*/ 410735 h 1161663"/>
                <a:gd name="csX97" fmla="*/ 75023 w 1477950"/>
                <a:gd name="csY97" fmla="*/ 407900 h 1161663"/>
                <a:gd name="csX98" fmla="*/ 68354 w 1477950"/>
                <a:gd name="csY98" fmla="*/ 414904 h 1161663"/>
                <a:gd name="csX99" fmla="*/ 47848 w 1477950"/>
                <a:gd name="csY99" fmla="*/ 415070 h 1161663"/>
                <a:gd name="csX100" fmla="*/ 39679 w 1477950"/>
                <a:gd name="csY100" fmla="*/ 410735 h 1161663"/>
                <a:gd name="csX101" fmla="*/ 39679 w 1477950"/>
                <a:gd name="csY101" fmla="*/ 410735 h 1161663"/>
                <a:gd name="csX102" fmla="*/ 44180 w 1477950"/>
                <a:gd name="csY102" fmla="*/ 384886 h 1161663"/>
                <a:gd name="csX103" fmla="*/ 32676 w 1477950"/>
                <a:gd name="csY103" fmla="*/ 363208 h 1161663"/>
                <a:gd name="csX104" fmla="*/ 27842 w 1477950"/>
                <a:gd name="csY104" fmla="*/ 335859 h 1161663"/>
                <a:gd name="csX105" fmla="*/ 2501 w 1477950"/>
                <a:gd name="csY105" fmla="*/ 317848 h 1161663"/>
                <a:gd name="csX106" fmla="*/ 0 w 1477950"/>
                <a:gd name="csY106" fmla="*/ 300672 h 1161663"/>
                <a:gd name="csX107" fmla="*/ 16172 w 1477950"/>
                <a:gd name="csY107" fmla="*/ 287664 h 1161663"/>
                <a:gd name="csX108" fmla="*/ 56684 w 1477950"/>
                <a:gd name="csY108" fmla="*/ 278659 h 1161663"/>
                <a:gd name="csX109" fmla="*/ 56684 w 1477950"/>
                <a:gd name="csY109" fmla="*/ 278659 h 1161663"/>
                <a:gd name="csX110" fmla="*/ 55017 w 1477950"/>
                <a:gd name="csY110" fmla="*/ 298671 h 1161663"/>
                <a:gd name="csX111" fmla="*/ 63352 w 1477950"/>
                <a:gd name="csY111" fmla="*/ 308676 h 1161663"/>
                <a:gd name="csX112" fmla="*/ 123205 w 1477950"/>
                <a:gd name="csY112" fmla="*/ 290666 h 1161663"/>
                <a:gd name="csX113" fmla="*/ 184390 w 1477950"/>
                <a:gd name="csY113" fmla="*/ 302506 h 1161663"/>
                <a:gd name="csX114" fmla="*/ 206063 w 1477950"/>
                <a:gd name="csY114" fmla="*/ 301005 h 1161663"/>
                <a:gd name="csX115" fmla="*/ 221234 w 1477950"/>
                <a:gd name="csY115" fmla="*/ 292167 h 1161663"/>
                <a:gd name="csX116" fmla="*/ 220567 w 1477950"/>
                <a:gd name="csY116" fmla="*/ 273823 h 1161663"/>
                <a:gd name="csX117" fmla="*/ 225069 w 1477950"/>
                <a:gd name="csY117" fmla="*/ 269487 h 1161663"/>
                <a:gd name="csX118" fmla="*/ 264581 w 1477950"/>
                <a:gd name="csY118" fmla="*/ 235134 h 1161663"/>
                <a:gd name="csX119" fmla="*/ 289255 w 1477950"/>
                <a:gd name="csY119" fmla="*/ 223795 h 1161663"/>
                <a:gd name="csX120" fmla="*/ 317764 w 1477950"/>
                <a:gd name="csY120" fmla="*/ 230465 h 1161663"/>
                <a:gd name="csX121" fmla="*/ 346606 w 1477950"/>
                <a:gd name="csY121" fmla="*/ 260149 h 1161663"/>
                <a:gd name="csX122" fmla="*/ 390786 w 1477950"/>
                <a:gd name="csY122" fmla="*/ 269821 h 1161663"/>
                <a:gd name="csX123" fmla="*/ 436633 w 1477950"/>
                <a:gd name="csY123" fmla="*/ 249643 h 1161663"/>
                <a:gd name="csX124" fmla="*/ 523660 w 1477950"/>
                <a:gd name="csY124" fmla="*/ 244640 h 1161663"/>
                <a:gd name="csX125" fmla="*/ 538664 w 1477950"/>
                <a:gd name="csY125" fmla="*/ 230465 h 1161663"/>
                <a:gd name="csX126" fmla="*/ 563839 w 1477950"/>
                <a:gd name="csY126" fmla="*/ 191109 h 1161663"/>
                <a:gd name="csX127" fmla="*/ 583678 w 1477950"/>
                <a:gd name="csY127" fmla="*/ 180937 h 1161663"/>
                <a:gd name="csX128" fmla="*/ 597849 w 1477950"/>
                <a:gd name="csY128" fmla="*/ 189942 h 1161663"/>
                <a:gd name="csX129" fmla="*/ 598683 w 1477950"/>
                <a:gd name="csY129" fmla="*/ 223294 h 1161663"/>
                <a:gd name="csX130" fmla="*/ 603018 w 1477950"/>
                <a:gd name="csY130" fmla="*/ 228797 h 1161663"/>
                <a:gd name="csX131" fmla="*/ 674373 w 1477950"/>
                <a:gd name="csY131" fmla="*/ 227296 h 1161663"/>
                <a:gd name="csX132" fmla="*/ 718553 w 1477950"/>
                <a:gd name="csY132" fmla="*/ 214289 h 1161663"/>
                <a:gd name="csX133" fmla="*/ 780405 w 1477950"/>
                <a:gd name="csY133" fmla="*/ 215623 h 1161663"/>
                <a:gd name="csX134" fmla="*/ 791575 w 1477950"/>
                <a:gd name="csY134" fmla="*/ 204784 h 1161663"/>
                <a:gd name="csX135" fmla="*/ 795243 w 1477950"/>
                <a:gd name="csY135" fmla="*/ 191276 h 1161663"/>
                <a:gd name="csX136" fmla="*/ 767068 w 1477950"/>
                <a:gd name="csY136" fmla="*/ 155089 h 1161663"/>
                <a:gd name="csX137" fmla="*/ 761566 w 1477950"/>
                <a:gd name="csY137" fmla="*/ 132242 h 1161663"/>
                <a:gd name="csX138" fmla="*/ 769235 w 1477950"/>
                <a:gd name="csY138" fmla="*/ 118734 h 1161663"/>
                <a:gd name="csX139" fmla="*/ 791575 w 1477950"/>
                <a:gd name="csY139" fmla="*/ 110563 h 1161663"/>
                <a:gd name="csX140" fmla="*/ 795909 w 1477950"/>
                <a:gd name="csY140" fmla="*/ 102892 h 1161663"/>
                <a:gd name="csX141" fmla="*/ 792408 w 1477950"/>
                <a:gd name="csY141" fmla="*/ 93887 h 1161663"/>
                <a:gd name="csX142" fmla="*/ 760065 w 1477950"/>
                <a:gd name="csY142" fmla="*/ 61035 h 1161663"/>
                <a:gd name="csX143" fmla="*/ 759732 w 1477950"/>
                <a:gd name="csY143" fmla="*/ 44692 h 1161663"/>
                <a:gd name="csX144" fmla="*/ 769901 w 1477950"/>
                <a:gd name="csY144" fmla="*/ 37188 h 1161663"/>
                <a:gd name="csX145" fmla="*/ 779404 w 1477950"/>
                <a:gd name="csY145" fmla="*/ 37855 h 1161663"/>
                <a:gd name="csX146" fmla="*/ 803745 w 1477950"/>
                <a:gd name="csY146" fmla="*/ 65204 h 1161663"/>
                <a:gd name="csX147" fmla="*/ 819917 w 1477950"/>
                <a:gd name="csY147" fmla="*/ 69373 h 1161663"/>
                <a:gd name="csX148" fmla="*/ 855595 w 1477950"/>
                <a:gd name="csY148" fmla="*/ 26015 h 1161663"/>
                <a:gd name="csX149" fmla="*/ 877768 w 1477950"/>
                <a:gd name="csY149" fmla="*/ 14508 h 1161663"/>
                <a:gd name="csX150" fmla="*/ 914612 w 1477950"/>
                <a:gd name="csY150" fmla="*/ 8171 h 1161663"/>
                <a:gd name="csX151" fmla="*/ 914612 w 1477950"/>
                <a:gd name="csY151" fmla="*/ 8171 h 1161663"/>
                <a:gd name="csX152" fmla="*/ 934118 w 1477950"/>
                <a:gd name="csY152" fmla="*/ 8672 h 116166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</a:cxnLst>
              <a:rect l="l" t="t" r="r" b="b"/>
              <a:pathLst>
                <a:path w="1477950" h="1161663">
                  <a:moveTo>
                    <a:pt x="959959" y="0"/>
                  </a:moveTo>
                  <a:lnTo>
                    <a:pt x="960126" y="30017"/>
                  </a:lnTo>
                  <a:lnTo>
                    <a:pt x="967629" y="52363"/>
                  </a:lnTo>
                  <a:lnTo>
                    <a:pt x="996137" y="70540"/>
                  </a:lnTo>
                  <a:lnTo>
                    <a:pt x="1013309" y="90218"/>
                  </a:lnTo>
                  <a:lnTo>
                    <a:pt x="1007474" y="129074"/>
                  </a:lnTo>
                  <a:lnTo>
                    <a:pt x="1015643" y="142081"/>
                  </a:lnTo>
                  <a:lnTo>
                    <a:pt x="1091000" y="151920"/>
                  </a:lnTo>
                  <a:lnTo>
                    <a:pt x="1116007" y="168930"/>
                  </a:lnTo>
                  <a:lnTo>
                    <a:pt x="1149184" y="166929"/>
                  </a:lnTo>
                  <a:lnTo>
                    <a:pt x="1189363" y="153087"/>
                  </a:lnTo>
                  <a:lnTo>
                    <a:pt x="1244046" y="159258"/>
                  </a:lnTo>
                  <a:lnTo>
                    <a:pt x="1299730" y="152754"/>
                  </a:lnTo>
                  <a:lnTo>
                    <a:pt x="1316402" y="157757"/>
                  </a:lnTo>
                  <a:lnTo>
                    <a:pt x="1328405" y="188941"/>
                  </a:lnTo>
                  <a:lnTo>
                    <a:pt x="1329572" y="263150"/>
                  </a:lnTo>
                  <a:lnTo>
                    <a:pt x="1340409" y="282495"/>
                  </a:lnTo>
                  <a:lnTo>
                    <a:pt x="1355247" y="287831"/>
                  </a:lnTo>
                  <a:lnTo>
                    <a:pt x="1355247" y="287831"/>
                  </a:lnTo>
                  <a:lnTo>
                    <a:pt x="1351245" y="323685"/>
                  </a:lnTo>
                  <a:lnTo>
                    <a:pt x="1358415" y="340528"/>
                  </a:lnTo>
                  <a:lnTo>
                    <a:pt x="1372085" y="352034"/>
                  </a:lnTo>
                  <a:lnTo>
                    <a:pt x="1409263" y="358371"/>
                  </a:lnTo>
                  <a:lnTo>
                    <a:pt x="1416099" y="363374"/>
                  </a:lnTo>
                  <a:lnTo>
                    <a:pt x="1406596" y="407066"/>
                  </a:lnTo>
                  <a:lnTo>
                    <a:pt x="1405762" y="440418"/>
                  </a:lnTo>
                  <a:lnTo>
                    <a:pt x="1431437" y="480941"/>
                  </a:lnTo>
                  <a:lnTo>
                    <a:pt x="1456945" y="498618"/>
                  </a:lnTo>
                  <a:lnTo>
                    <a:pt x="1464114" y="509958"/>
                  </a:lnTo>
                  <a:lnTo>
                    <a:pt x="1465947" y="551982"/>
                  </a:lnTo>
                  <a:lnTo>
                    <a:pt x="1477951" y="591004"/>
                  </a:lnTo>
                  <a:lnTo>
                    <a:pt x="1476951" y="601510"/>
                  </a:lnTo>
                  <a:lnTo>
                    <a:pt x="1470449" y="614518"/>
                  </a:lnTo>
                  <a:lnTo>
                    <a:pt x="1405429" y="674552"/>
                  </a:lnTo>
                  <a:lnTo>
                    <a:pt x="1372585" y="680222"/>
                  </a:lnTo>
                  <a:lnTo>
                    <a:pt x="1330739" y="660544"/>
                  </a:lnTo>
                  <a:lnTo>
                    <a:pt x="1277390" y="681389"/>
                  </a:lnTo>
                  <a:lnTo>
                    <a:pt x="1265386" y="704736"/>
                  </a:lnTo>
                  <a:lnTo>
                    <a:pt x="1264219" y="793787"/>
                  </a:lnTo>
                  <a:lnTo>
                    <a:pt x="1213203" y="853488"/>
                  </a:lnTo>
                  <a:lnTo>
                    <a:pt x="1205034" y="876834"/>
                  </a:lnTo>
                  <a:lnTo>
                    <a:pt x="1205034" y="876834"/>
                  </a:lnTo>
                  <a:lnTo>
                    <a:pt x="1169857" y="927863"/>
                  </a:lnTo>
                  <a:lnTo>
                    <a:pt x="1135513" y="945540"/>
                  </a:lnTo>
                  <a:lnTo>
                    <a:pt x="1091166" y="956713"/>
                  </a:lnTo>
                  <a:lnTo>
                    <a:pt x="985801" y="959715"/>
                  </a:lnTo>
                  <a:lnTo>
                    <a:pt x="964127" y="968553"/>
                  </a:lnTo>
                  <a:lnTo>
                    <a:pt x="948289" y="983228"/>
                  </a:lnTo>
                  <a:lnTo>
                    <a:pt x="945955" y="996403"/>
                  </a:lnTo>
                  <a:lnTo>
                    <a:pt x="970296" y="1046264"/>
                  </a:lnTo>
                  <a:lnTo>
                    <a:pt x="969462" y="1057771"/>
                  </a:lnTo>
                  <a:lnTo>
                    <a:pt x="945789" y="1073280"/>
                  </a:lnTo>
                  <a:lnTo>
                    <a:pt x="915113" y="1105298"/>
                  </a:lnTo>
                  <a:lnTo>
                    <a:pt x="873267" y="1127311"/>
                  </a:lnTo>
                  <a:lnTo>
                    <a:pt x="838756" y="1132981"/>
                  </a:lnTo>
                  <a:lnTo>
                    <a:pt x="785073" y="1161664"/>
                  </a:lnTo>
                  <a:lnTo>
                    <a:pt x="771402" y="1151992"/>
                  </a:lnTo>
                  <a:lnTo>
                    <a:pt x="772902" y="1106299"/>
                  </a:lnTo>
                  <a:lnTo>
                    <a:pt x="766734" y="1093458"/>
                  </a:lnTo>
                  <a:lnTo>
                    <a:pt x="746894" y="1093125"/>
                  </a:lnTo>
                  <a:lnTo>
                    <a:pt x="697546" y="1121307"/>
                  </a:lnTo>
                  <a:lnTo>
                    <a:pt x="697546" y="1121307"/>
                  </a:lnTo>
                  <a:lnTo>
                    <a:pt x="691044" y="1096793"/>
                  </a:lnTo>
                  <a:lnTo>
                    <a:pt x="665203" y="1062607"/>
                  </a:lnTo>
                  <a:lnTo>
                    <a:pt x="666370" y="1006075"/>
                  </a:lnTo>
                  <a:lnTo>
                    <a:pt x="651699" y="958881"/>
                  </a:lnTo>
                  <a:lnTo>
                    <a:pt x="638528" y="945040"/>
                  </a:lnTo>
                  <a:lnTo>
                    <a:pt x="650365" y="910187"/>
                  </a:lnTo>
                  <a:lnTo>
                    <a:pt x="645197" y="881504"/>
                  </a:lnTo>
                  <a:lnTo>
                    <a:pt x="638528" y="870664"/>
                  </a:lnTo>
                  <a:lnTo>
                    <a:pt x="604851" y="834644"/>
                  </a:lnTo>
                  <a:lnTo>
                    <a:pt x="575676" y="819802"/>
                  </a:lnTo>
                  <a:lnTo>
                    <a:pt x="529661" y="809129"/>
                  </a:lnTo>
                  <a:lnTo>
                    <a:pt x="486315" y="805961"/>
                  </a:lnTo>
                  <a:lnTo>
                    <a:pt x="433132" y="782113"/>
                  </a:lnTo>
                  <a:lnTo>
                    <a:pt x="425130" y="773442"/>
                  </a:lnTo>
                  <a:lnTo>
                    <a:pt x="423462" y="754598"/>
                  </a:lnTo>
                  <a:lnTo>
                    <a:pt x="423462" y="754598"/>
                  </a:lnTo>
                  <a:lnTo>
                    <a:pt x="420128" y="734586"/>
                  </a:lnTo>
                  <a:lnTo>
                    <a:pt x="396954" y="707571"/>
                  </a:lnTo>
                  <a:lnTo>
                    <a:pt x="382617" y="697398"/>
                  </a:lnTo>
                  <a:lnTo>
                    <a:pt x="336436" y="681890"/>
                  </a:lnTo>
                  <a:lnTo>
                    <a:pt x="326266" y="670883"/>
                  </a:lnTo>
                  <a:lnTo>
                    <a:pt x="325599" y="659210"/>
                  </a:lnTo>
                  <a:lnTo>
                    <a:pt x="364111" y="624190"/>
                  </a:lnTo>
                  <a:lnTo>
                    <a:pt x="364278" y="618687"/>
                  </a:lnTo>
                  <a:lnTo>
                    <a:pt x="352107" y="618020"/>
                  </a:lnTo>
                  <a:lnTo>
                    <a:pt x="352607" y="607180"/>
                  </a:lnTo>
                  <a:lnTo>
                    <a:pt x="268749" y="592005"/>
                  </a:lnTo>
                  <a:lnTo>
                    <a:pt x="255245" y="551482"/>
                  </a:lnTo>
                  <a:lnTo>
                    <a:pt x="240740" y="537974"/>
                  </a:lnTo>
                  <a:lnTo>
                    <a:pt x="202395" y="518629"/>
                  </a:lnTo>
                  <a:lnTo>
                    <a:pt x="167718" y="509124"/>
                  </a:lnTo>
                  <a:lnTo>
                    <a:pt x="117202" y="474271"/>
                  </a:lnTo>
                  <a:lnTo>
                    <a:pt x="109867" y="463598"/>
                  </a:lnTo>
                  <a:lnTo>
                    <a:pt x="101198" y="424743"/>
                  </a:lnTo>
                  <a:lnTo>
                    <a:pt x="89360" y="410735"/>
                  </a:lnTo>
                  <a:lnTo>
                    <a:pt x="75023" y="407900"/>
                  </a:lnTo>
                  <a:lnTo>
                    <a:pt x="68354" y="414904"/>
                  </a:lnTo>
                  <a:lnTo>
                    <a:pt x="47848" y="415070"/>
                  </a:lnTo>
                  <a:lnTo>
                    <a:pt x="39679" y="410735"/>
                  </a:lnTo>
                  <a:lnTo>
                    <a:pt x="39679" y="410735"/>
                  </a:lnTo>
                  <a:lnTo>
                    <a:pt x="44180" y="384886"/>
                  </a:lnTo>
                  <a:lnTo>
                    <a:pt x="32676" y="363208"/>
                  </a:lnTo>
                  <a:lnTo>
                    <a:pt x="27842" y="335859"/>
                  </a:lnTo>
                  <a:lnTo>
                    <a:pt x="2501" y="317848"/>
                  </a:lnTo>
                  <a:lnTo>
                    <a:pt x="0" y="300672"/>
                  </a:lnTo>
                  <a:lnTo>
                    <a:pt x="16172" y="287664"/>
                  </a:lnTo>
                  <a:lnTo>
                    <a:pt x="56684" y="278659"/>
                  </a:lnTo>
                  <a:lnTo>
                    <a:pt x="56684" y="278659"/>
                  </a:lnTo>
                  <a:lnTo>
                    <a:pt x="55017" y="298671"/>
                  </a:lnTo>
                  <a:lnTo>
                    <a:pt x="63352" y="308676"/>
                  </a:lnTo>
                  <a:lnTo>
                    <a:pt x="123205" y="290666"/>
                  </a:lnTo>
                  <a:lnTo>
                    <a:pt x="184390" y="302506"/>
                  </a:lnTo>
                  <a:lnTo>
                    <a:pt x="206063" y="301005"/>
                  </a:lnTo>
                  <a:lnTo>
                    <a:pt x="221234" y="292167"/>
                  </a:lnTo>
                  <a:lnTo>
                    <a:pt x="220567" y="273823"/>
                  </a:lnTo>
                  <a:lnTo>
                    <a:pt x="225069" y="269487"/>
                  </a:lnTo>
                  <a:lnTo>
                    <a:pt x="264581" y="235134"/>
                  </a:lnTo>
                  <a:lnTo>
                    <a:pt x="289255" y="223795"/>
                  </a:lnTo>
                  <a:lnTo>
                    <a:pt x="317764" y="230465"/>
                  </a:lnTo>
                  <a:lnTo>
                    <a:pt x="346606" y="260149"/>
                  </a:lnTo>
                  <a:lnTo>
                    <a:pt x="390786" y="269821"/>
                  </a:lnTo>
                  <a:lnTo>
                    <a:pt x="436633" y="249643"/>
                  </a:lnTo>
                  <a:lnTo>
                    <a:pt x="523660" y="244640"/>
                  </a:lnTo>
                  <a:lnTo>
                    <a:pt x="538664" y="230465"/>
                  </a:lnTo>
                  <a:lnTo>
                    <a:pt x="563839" y="191109"/>
                  </a:lnTo>
                  <a:lnTo>
                    <a:pt x="583678" y="180937"/>
                  </a:lnTo>
                  <a:lnTo>
                    <a:pt x="597849" y="189942"/>
                  </a:lnTo>
                  <a:lnTo>
                    <a:pt x="598683" y="223294"/>
                  </a:lnTo>
                  <a:lnTo>
                    <a:pt x="603018" y="228797"/>
                  </a:lnTo>
                  <a:lnTo>
                    <a:pt x="674373" y="227296"/>
                  </a:lnTo>
                  <a:lnTo>
                    <a:pt x="718553" y="214289"/>
                  </a:lnTo>
                  <a:lnTo>
                    <a:pt x="780405" y="215623"/>
                  </a:lnTo>
                  <a:lnTo>
                    <a:pt x="791575" y="204784"/>
                  </a:lnTo>
                  <a:lnTo>
                    <a:pt x="795243" y="191276"/>
                  </a:lnTo>
                  <a:lnTo>
                    <a:pt x="767068" y="155089"/>
                  </a:lnTo>
                  <a:lnTo>
                    <a:pt x="761566" y="132242"/>
                  </a:lnTo>
                  <a:lnTo>
                    <a:pt x="769235" y="118734"/>
                  </a:lnTo>
                  <a:lnTo>
                    <a:pt x="791575" y="110563"/>
                  </a:lnTo>
                  <a:lnTo>
                    <a:pt x="795909" y="102892"/>
                  </a:lnTo>
                  <a:lnTo>
                    <a:pt x="792408" y="93887"/>
                  </a:lnTo>
                  <a:lnTo>
                    <a:pt x="760065" y="61035"/>
                  </a:lnTo>
                  <a:lnTo>
                    <a:pt x="759732" y="44692"/>
                  </a:lnTo>
                  <a:lnTo>
                    <a:pt x="769901" y="37188"/>
                  </a:lnTo>
                  <a:lnTo>
                    <a:pt x="779404" y="37855"/>
                  </a:lnTo>
                  <a:lnTo>
                    <a:pt x="803745" y="65204"/>
                  </a:lnTo>
                  <a:lnTo>
                    <a:pt x="819917" y="69373"/>
                  </a:lnTo>
                  <a:lnTo>
                    <a:pt x="855595" y="26015"/>
                  </a:lnTo>
                  <a:lnTo>
                    <a:pt x="877768" y="14508"/>
                  </a:lnTo>
                  <a:lnTo>
                    <a:pt x="914612" y="8171"/>
                  </a:lnTo>
                  <a:lnTo>
                    <a:pt x="914612" y="8171"/>
                  </a:lnTo>
                  <a:lnTo>
                    <a:pt x="934118" y="86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4" name="Serbest Form 153">
              <a:extLst>
                <a:ext uri="{FF2B5EF4-FFF2-40B4-BE49-F238E27FC236}">
                  <a16:creationId xmlns:a16="http://schemas.microsoft.com/office/drawing/2014/main" id="{7E5B698F-3F8D-E052-F31D-18E7328D770C}"/>
                </a:ext>
              </a:extLst>
            </p:cNvPr>
            <p:cNvSpPr/>
            <p:nvPr/>
          </p:nvSpPr>
          <p:spPr>
            <a:xfrm>
              <a:off x="6428084" y="3178247"/>
              <a:ext cx="686709" cy="542143"/>
            </a:xfrm>
            <a:custGeom>
              <a:avLst/>
              <a:gdLst>
                <a:gd name="csX0" fmla="*/ 568173 w 686709"/>
                <a:gd name="csY0" fmla="*/ 0 h 542143"/>
                <a:gd name="csX1" fmla="*/ 577676 w 686709"/>
                <a:gd name="csY1" fmla="*/ 23180 h 542143"/>
                <a:gd name="csX2" fmla="*/ 608352 w 686709"/>
                <a:gd name="csY2" fmla="*/ 65037 h 542143"/>
                <a:gd name="csX3" fmla="*/ 655367 w 686709"/>
                <a:gd name="csY3" fmla="*/ 72375 h 542143"/>
                <a:gd name="csX4" fmla="*/ 655033 w 686709"/>
                <a:gd name="csY4" fmla="*/ 120402 h 542143"/>
                <a:gd name="csX5" fmla="*/ 661035 w 686709"/>
                <a:gd name="csY5" fmla="*/ 133910 h 542143"/>
                <a:gd name="csX6" fmla="*/ 686709 w 686709"/>
                <a:gd name="csY6" fmla="*/ 157590 h 542143"/>
                <a:gd name="csX7" fmla="*/ 679040 w 686709"/>
                <a:gd name="csY7" fmla="*/ 176601 h 542143"/>
                <a:gd name="csX8" fmla="*/ 686709 w 686709"/>
                <a:gd name="csY8" fmla="*/ 197113 h 542143"/>
                <a:gd name="csX9" fmla="*/ 660701 w 686709"/>
                <a:gd name="csY9" fmla="*/ 252311 h 542143"/>
                <a:gd name="csX10" fmla="*/ 660701 w 686709"/>
                <a:gd name="csY10" fmla="*/ 252311 h 542143"/>
                <a:gd name="csX11" fmla="*/ 638861 w 686709"/>
                <a:gd name="csY11" fmla="*/ 265652 h 542143"/>
                <a:gd name="csX12" fmla="*/ 626858 w 686709"/>
                <a:gd name="csY12" fmla="*/ 282161 h 542143"/>
                <a:gd name="csX13" fmla="*/ 620022 w 686709"/>
                <a:gd name="csY13" fmla="*/ 296002 h 542143"/>
                <a:gd name="csX14" fmla="*/ 612520 w 686709"/>
                <a:gd name="csY14" fmla="*/ 354036 h 542143"/>
                <a:gd name="csX15" fmla="*/ 598516 w 686709"/>
                <a:gd name="csY15" fmla="*/ 378883 h 542143"/>
                <a:gd name="csX16" fmla="*/ 600517 w 686709"/>
                <a:gd name="csY16" fmla="*/ 403564 h 542143"/>
                <a:gd name="csX17" fmla="*/ 627025 w 686709"/>
                <a:gd name="csY17" fmla="*/ 458595 h 542143"/>
                <a:gd name="csX18" fmla="*/ 627025 w 686709"/>
                <a:gd name="csY18" fmla="*/ 458595 h 542143"/>
                <a:gd name="csX19" fmla="*/ 563839 w 686709"/>
                <a:gd name="csY19" fmla="*/ 470769 h 542143"/>
                <a:gd name="csX20" fmla="*/ 494651 w 686709"/>
                <a:gd name="csY20" fmla="*/ 494949 h 542143"/>
                <a:gd name="csX21" fmla="*/ 427964 w 686709"/>
                <a:gd name="csY21" fmla="*/ 503621 h 542143"/>
                <a:gd name="csX22" fmla="*/ 367279 w 686709"/>
                <a:gd name="csY22" fmla="*/ 525467 h 542143"/>
                <a:gd name="csX23" fmla="*/ 345272 w 686709"/>
                <a:gd name="csY23" fmla="*/ 523633 h 542143"/>
                <a:gd name="csX24" fmla="*/ 313262 w 686709"/>
                <a:gd name="csY24" fmla="*/ 499952 h 542143"/>
                <a:gd name="csX25" fmla="*/ 230237 w 686709"/>
                <a:gd name="csY25" fmla="*/ 506456 h 542143"/>
                <a:gd name="csX26" fmla="*/ 185890 w 686709"/>
                <a:gd name="csY26" fmla="*/ 500619 h 542143"/>
                <a:gd name="csX27" fmla="*/ 138376 w 686709"/>
                <a:gd name="csY27" fmla="*/ 513627 h 542143"/>
                <a:gd name="csX28" fmla="*/ 107366 w 686709"/>
                <a:gd name="csY28" fmla="*/ 530637 h 542143"/>
                <a:gd name="csX29" fmla="*/ 107366 w 686709"/>
                <a:gd name="csY29" fmla="*/ 530637 h 542143"/>
                <a:gd name="csX30" fmla="*/ 70021 w 686709"/>
                <a:gd name="csY30" fmla="*/ 542143 h 542143"/>
                <a:gd name="csX31" fmla="*/ 28008 w 686709"/>
                <a:gd name="csY31" fmla="*/ 533805 h 542143"/>
                <a:gd name="csX32" fmla="*/ 16505 w 686709"/>
                <a:gd name="csY32" fmla="*/ 515461 h 542143"/>
                <a:gd name="csX33" fmla="*/ 16505 w 686709"/>
                <a:gd name="csY33" fmla="*/ 464932 h 542143"/>
                <a:gd name="csX34" fmla="*/ 0 w 686709"/>
                <a:gd name="csY34" fmla="*/ 436082 h 542143"/>
                <a:gd name="csX35" fmla="*/ 0 w 686709"/>
                <a:gd name="csY35" fmla="*/ 436082 h 542143"/>
                <a:gd name="csX36" fmla="*/ 23174 w 686709"/>
                <a:gd name="csY36" fmla="*/ 420240 h 542143"/>
                <a:gd name="csX37" fmla="*/ 25841 w 686709"/>
                <a:gd name="csY37" fmla="*/ 406065 h 542143"/>
                <a:gd name="csX38" fmla="*/ 52516 w 686709"/>
                <a:gd name="csY38" fmla="*/ 382552 h 542143"/>
                <a:gd name="csX39" fmla="*/ 53516 w 686709"/>
                <a:gd name="csY39" fmla="*/ 372713 h 542143"/>
                <a:gd name="csX40" fmla="*/ 69188 w 686709"/>
                <a:gd name="csY40" fmla="*/ 354036 h 542143"/>
                <a:gd name="csX41" fmla="*/ 67021 w 686709"/>
                <a:gd name="csY41" fmla="*/ 324352 h 542143"/>
                <a:gd name="csX42" fmla="*/ 78357 w 686709"/>
                <a:gd name="csY42" fmla="*/ 294835 h 542143"/>
                <a:gd name="csX43" fmla="*/ 71022 w 686709"/>
                <a:gd name="csY43" fmla="*/ 283996 h 542143"/>
                <a:gd name="csX44" fmla="*/ 61852 w 686709"/>
                <a:gd name="csY44" fmla="*/ 283829 h 542143"/>
                <a:gd name="csX45" fmla="*/ 58851 w 686709"/>
                <a:gd name="csY45" fmla="*/ 278993 h 542143"/>
                <a:gd name="csX46" fmla="*/ 63186 w 686709"/>
                <a:gd name="csY46" fmla="*/ 258148 h 542143"/>
                <a:gd name="csX47" fmla="*/ 77524 w 686709"/>
                <a:gd name="csY47" fmla="*/ 258148 h 542143"/>
                <a:gd name="csX48" fmla="*/ 85359 w 686709"/>
                <a:gd name="csY48" fmla="*/ 248809 h 542143"/>
                <a:gd name="csX49" fmla="*/ 102198 w 686709"/>
                <a:gd name="csY49" fmla="*/ 245474 h 542143"/>
                <a:gd name="csX50" fmla="*/ 134041 w 686709"/>
                <a:gd name="csY50" fmla="*/ 222794 h 542143"/>
                <a:gd name="csX51" fmla="*/ 174053 w 686709"/>
                <a:gd name="csY51" fmla="*/ 207452 h 542143"/>
                <a:gd name="csX52" fmla="*/ 210564 w 686709"/>
                <a:gd name="csY52" fmla="*/ 200114 h 542143"/>
                <a:gd name="csX53" fmla="*/ 305260 w 686709"/>
                <a:gd name="csY53" fmla="*/ 143082 h 542143"/>
                <a:gd name="csX54" fmla="*/ 311095 w 686709"/>
                <a:gd name="csY54" fmla="*/ 131408 h 542143"/>
                <a:gd name="csX55" fmla="*/ 356442 w 686709"/>
                <a:gd name="csY55" fmla="*/ 107728 h 542143"/>
                <a:gd name="csX56" fmla="*/ 387285 w 686709"/>
                <a:gd name="csY56" fmla="*/ 81046 h 542143"/>
                <a:gd name="csX57" fmla="*/ 480647 w 686709"/>
                <a:gd name="csY57" fmla="*/ 43692 h 542143"/>
                <a:gd name="csX58" fmla="*/ 510989 w 686709"/>
                <a:gd name="csY58" fmla="*/ 15175 h 5421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</a:cxnLst>
              <a:rect l="l" t="t" r="r" b="b"/>
              <a:pathLst>
                <a:path w="686709" h="542143">
                  <a:moveTo>
                    <a:pt x="568173" y="0"/>
                  </a:moveTo>
                  <a:lnTo>
                    <a:pt x="577676" y="23180"/>
                  </a:lnTo>
                  <a:lnTo>
                    <a:pt x="608352" y="65037"/>
                  </a:lnTo>
                  <a:lnTo>
                    <a:pt x="655367" y="72375"/>
                  </a:lnTo>
                  <a:lnTo>
                    <a:pt x="655033" y="120402"/>
                  </a:lnTo>
                  <a:lnTo>
                    <a:pt x="661035" y="133910"/>
                  </a:lnTo>
                  <a:lnTo>
                    <a:pt x="686709" y="157590"/>
                  </a:lnTo>
                  <a:lnTo>
                    <a:pt x="679040" y="176601"/>
                  </a:lnTo>
                  <a:lnTo>
                    <a:pt x="686709" y="197113"/>
                  </a:lnTo>
                  <a:lnTo>
                    <a:pt x="660701" y="252311"/>
                  </a:lnTo>
                  <a:lnTo>
                    <a:pt x="660701" y="252311"/>
                  </a:lnTo>
                  <a:lnTo>
                    <a:pt x="638861" y="265652"/>
                  </a:lnTo>
                  <a:lnTo>
                    <a:pt x="626858" y="282161"/>
                  </a:lnTo>
                  <a:lnTo>
                    <a:pt x="620022" y="296002"/>
                  </a:lnTo>
                  <a:lnTo>
                    <a:pt x="612520" y="354036"/>
                  </a:lnTo>
                  <a:lnTo>
                    <a:pt x="598516" y="378883"/>
                  </a:lnTo>
                  <a:lnTo>
                    <a:pt x="600517" y="403564"/>
                  </a:lnTo>
                  <a:lnTo>
                    <a:pt x="627025" y="458595"/>
                  </a:lnTo>
                  <a:lnTo>
                    <a:pt x="627025" y="458595"/>
                  </a:lnTo>
                  <a:lnTo>
                    <a:pt x="563839" y="470769"/>
                  </a:lnTo>
                  <a:lnTo>
                    <a:pt x="494651" y="494949"/>
                  </a:lnTo>
                  <a:lnTo>
                    <a:pt x="427964" y="503621"/>
                  </a:lnTo>
                  <a:lnTo>
                    <a:pt x="367279" y="525467"/>
                  </a:lnTo>
                  <a:lnTo>
                    <a:pt x="345272" y="523633"/>
                  </a:lnTo>
                  <a:lnTo>
                    <a:pt x="313262" y="499952"/>
                  </a:lnTo>
                  <a:lnTo>
                    <a:pt x="230237" y="506456"/>
                  </a:lnTo>
                  <a:lnTo>
                    <a:pt x="185890" y="500619"/>
                  </a:lnTo>
                  <a:lnTo>
                    <a:pt x="138376" y="513627"/>
                  </a:lnTo>
                  <a:lnTo>
                    <a:pt x="107366" y="530637"/>
                  </a:lnTo>
                  <a:lnTo>
                    <a:pt x="107366" y="530637"/>
                  </a:lnTo>
                  <a:lnTo>
                    <a:pt x="70021" y="542143"/>
                  </a:lnTo>
                  <a:lnTo>
                    <a:pt x="28008" y="533805"/>
                  </a:lnTo>
                  <a:lnTo>
                    <a:pt x="16505" y="515461"/>
                  </a:lnTo>
                  <a:lnTo>
                    <a:pt x="16505" y="464932"/>
                  </a:lnTo>
                  <a:lnTo>
                    <a:pt x="0" y="436082"/>
                  </a:lnTo>
                  <a:lnTo>
                    <a:pt x="0" y="436082"/>
                  </a:lnTo>
                  <a:lnTo>
                    <a:pt x="23174" y="420240"/>
                  </a:lnTo>
                  <a:lnTo>
                    <a:pt x="25841" y="406065"/>
                  </a:lnTo>
                  <a:lnTo>
                    <a:pt x="52516" y="382552"/>
                  </a:lnTo>
                  <a:lnTo>
                    <a:pt x="53516" y="372713"/>
                  </a:lnTo>
                  <a:lnTo>
                    <a:pt x="69188" y="354036"/>
                  </a:lnTo>
                  <a:lnTo>
                    <a:pt x="67021" y="324352"/>
                  </a:lnTo>
                  <a:lnTo>
                    <a:pt x="78357" y="294835"/>
                  </a:lnTo>
                  <a:lnTo>
                    <a:pt x="71022" y="283996"/>
                  </a:lnTo>
                  <a:lnTo>
                    <a:pt x="61852" y="283829"/>
                  </a:lnTo>
                  <a:lnTo>
                    <a:pt x="58851" y="278993"/>
                  </a:lnTo>
                  <a:lnTo>
                    <a:pt x="63186" y="258148"/>
                  </a:lnTo>
                  <a:lnTo>
                    <a:pt x="77524" y="258148"/>
                  </a:lnTo>
                  <a:lnTo>
                    <a:pt x="85359" y="248809"/>
                  </a:lnTo>
                  <a:lnTo>
                    <a:pt x="102198" y="245474"/>
                  </a:lnTo>
                  <a:lnTo>
                    <a:pt x="134041" y="222794"/>
                  </a:lnTo>
                  <a:lnTo>
                    <a:pt x="174053" y="207452"/>
                  </a:lnTo>
                  <a:lnTo>
                    <a:pt x="210564" y="200114"/>
                  </a:lnTo>
                  <a:lnTo>
                    <a:pt x="305260" y="143082"/>
                  </a:lnTo>
                  <a:lnTo>
                    <a:pt x="311095" y="131408"/>
                  </a:lnTo>
                  <a:lnTo>
                    <a:pt x="356442" y="107728"/>
                  </a:lnTo>
                  <a:lnTo>
                    <a:pt x="387285" y="81046"/>
                  </a:lnTo>
                  <a:lnTo>
                    <a:pt x="480647" y="43692"/>
                  </a:lnTo>
                  <a:lnTo>
                    <a:pt x="510989" y="151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56134663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74F011-B864-8670-DD52-4FF821325B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34430EAA-F7EB-0F63-1494-CD9E0A50B4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>
                <a:solidFill>
                  <a:srgbClr val="003682"/>
                </a:solidFill>
              </a:rPr>
              <a:t>Sorumluluklarımız</a:t>
            </a:r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18B61634-8960-8F47-99F8-79A07A5749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49</a:t>
            </a:fld>
            <a:endParaRPr lang="en-US"/>
          </a:p>
        </p:txBody>
      </p:sp>
      <p:grpSp>
        <p:nvGrpSpPr>
          <p:cNvPr id="262" name="Grup 261">
            <a:extLst>
              <a:ext uri="{FF2B5EF4-FFF2-40B4-BE49-F238E27FC236}">
                <a16:creationId xmlns:a16="http://schemas.microsoft.com/office/drawing/2014/main" id="{530A2C74-4768-8C73-5915-468A2042CE4F}"/>
              </a:ext>
            </a:extLst>
          </p:cNvPr>
          <p:cNvGrpSpPr/>
          <p:nvPr/>
        </p:nvGrpSpPr>
        <p:grpSpPr>
          <a:xfrm>
            <a:off x="3886200" y="2476500"/>
            <a:ext cx="9446109" cy="6225063"/>
            <a:chOff x="4346091" y="2935633"/>
            <a:chExt cx="7765589" cy="5117587"/>
          </a:xfrm>
        </p:grpSpPr>
        <p:sp>
          <p:nvSpPr>
            <p:cNvPr id="6" name="Serbest Form 5">
              <a:extLst>
                <a:ext uri="{FF2B5EF4-FFF2-40B4-BE49-F238E27FC236}">
                  <a16:creationId xmlns:a16="http://schemas.microsoft.com/office/drawing/2014/main" id="{C18A6E9E-58F0-2B30-4E62-C8DA8D929E17}"/>
                </a:ext>
              </a:extLst>
            </p:cNvPr>
            <p:cNvSpPr/>
            <p:nvPr/>
          </p:nvSpPr>
          <p:spPr>
            <a:xfrm>
              <a:off x="8028485" y="5480780"/>
              <a:ext cx="7025" cy="6077"/>
            </a:xfrm>
            <a:custGeom>
              <a:avLst/>
              <a:gdLst>
                <a:gd name="csX0" fmla="*/ 6287 w 7025"/>
                <a:gd name="csY0" fmla="*/ 4070 h 6077"/>
                <a:gd name="csX1" fmla="*/ 5695 w 7025"/>
                <a:gd name="csY1" fmla="*/ 4262 h 6077"/>
                <a:gd name="csX2" fmla="*/ 3709 w 7025"/>
                <a:gd name="csY2" fmla="*/ 5454 h 6077"/>
                <a:gd name="csX3" fmla="*/ 2578 w 7025"/>
                <a:gd name="csY3" fmla="*/ 5870 h 6077"/>
                <a:gd name="csX4" fmla="*/ 1547 w 7025"/>
                <a:gd name="csY4" fmla="*/ 6077 h 6077"/>
                <a:gd name="csX5" fmla="*/ 739 w 7025"/>
                <a:gd name="csY5" fmla="*/ 5993 h 6077"/>
                <a:gd name="csX6" fmla="*/ 292 w 7025"/>
                <a:gd name="csY6" fmla="*/ 5293 h 6077"/>
                <a:gd name="csX7" fmla="*/ 339 w 7025"/>
                <a:gd name="csY7" fmla="*/ 4223 h 6077"/>
                <a:gd name="csX8" fmla="*/ 154 w 7025"/>
                <a:gd name="csY8" fmla="*/ 3270 h 6077"/>
                <a:gd name="csX9" fmla="*/ 0 w 7025"/>
                <a:gd name="csY9" fmla="*/ 2754 h 6077"/>
                <a:gd name="csX10" fmla="*/ 292 w 7025"/>
                <a:gd name="csY10" fmla="*/ 1362 h 6077"/>
                <a:gd name="csX11" fmla="*/ 954 w 7025"/>
                <a:gd name="csY11" fmla="*/ 616 h 6077"/>
                <a:gd name="csX12" fmla="*/ 1870 w 7025"/>
                <a:gd name="csY12" fmla="*/ 0 h 6077"/>
                <a:gd name="csX13" fmla="*/ 3317 w 7025"/>
                <a:gd name="csY13" fmla="*/ 223 h 6077"/>
                <a:gd name="csX14" fmla="*/ 6380 w 7025"/>
                <a:gd name="csY14" fmla="*/ 1116 h 6077"/>
                <a:gd name="csX15" fmla="*/ 7018 w 7025"/>
                <a:gd name="csY15" fmla="*/ 1954 h 6077"/>
                <a:gd name="csX16" fmla="*/ 7026 w 7025"/>
                <a:gd name="csY16" fmla="*/ 2508 h 6077"/>
                <a:gd name="csX17" fmla="*/ 6464 w 7025"/>
                <a:gd name="csY17" fmla="*/ 3423 h 60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025" h="6077">
                  <a:moveTo>
                    <a:pt x="6287" y="4070"/>
                  </a:moveTo>
                  <a:lnTo>
                    <a:pt x="5695" y="4262"/>
                  </a:lnTo>
                  <a:lnTo>
                    <a:pt x="3709" y="5454"/>
                  </a:lnTo>
                  <a:lnTo>
                    <a:pt x="2578" y="5870"/>
                  </a:lnTo>
                  <a:lnTo>
                    <a:pt x="1547" y="6077"/>
                  </a:lnTo>
                  <a:lnTo>
                    <a:pt x="739" y="5993"/>
                  </a:lnTo>
                  <a:lnTo>
                    <a:pt x="292" y="5293"/>
                  </a:lnTo>
                  <a:lnTo>
                    <a:pt x="339" y="4223"/>
                  </a:lnTo>
                  <a:lnTo>
                    <a:pt x="154" y="3270"/>
                  </a:lnTo>
                  <a:lnTo>
                    <a:pt x="0" y="2754"/>
                  </a:lnTo>
                  <a:lnTo>
                    <a:pt x="292" y="1362"/>
                  </a:lnTo>
                  <a:lnTo>
                    <a:pt x="954" y="616"/>
                  </a:lnTo>
                  <a:lnTo>
                    <a:pt x="1870" y="0"/>
                  </a:lnTo>
                  <a:lnTo>
                    <a:pt x="3317" y="223"/>
                  </a:lnTo>
                  <a:lnTo>
                    <a:pt x="6380" y="1116"/>
                  </a:lnTo>
                  <a:lnTo>
                    <a:pt x="7018" y="1954"/>
                  </a:lnTo>
                  <a:lnTo>
                    <a:pt x="7026" y="2508"/>
                  </a:lnTo>
                  <a:lnTo>
                    <a:pt x="6464" y="34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" name="Serbest Form 6">
              <a:extLst>
                <a:ext uri="{FF2B5EF4-FFF2-40B4-BE49-F238E27FC236}">
                  <a16:creationId xmlns:a16="http://schemas.microsoft.com/office/drawing/2014/main" id="{300D0E06-EE0E-461B-415B-B08BA41DF68D}"/>
                </a:ext>
              </a:extLst>
            </p:cNvPr>
            <p:cNvSpPr/>
            <p:nvPr/>
          </p:nvSpPr>
          <p:spPr>
            <a:xfrm>
              <a:off x="9111696" y="5915217"/>
              <a:ext cx="104050" cy="81266"/>
            </a:xfrm>
            <a:custGeom>
              <a:avLst/>
              <a:gdLst>
                <a:gd name="csX0" fmla="*/ 102111 w 104050"/>
                <a:gd name="csY0" fmla="*/ 9970 h 81266"/>
                <a:gd name="csX1" fmla="*/ 103527 w 104050"/>
                <a:gd name="csY1" fmla="*/ 11901 h 81266"/>
                <a:gd name="csX2" fmla="*/ 103727 w 104050"/>
                <a:gd name="csY2" fmla="*/ 24986 h 81266"/>
                <a:gd name="csX3" fmla="*/ 104050 w 104050"/>
                <a:gd name="csY3" fmla="*/ 25917 h 81266"/>
                <a:gd name="csX4" fmla="*/ 103296 w 104050"/>
                <a:gd name="csY4" fmla="*/ 26056 h 81266"/>
                <a:gd name="csX5" fmla="*/ 102449 w 104050"/>
                <a:gd name="csY5" fmla="*/ 27048 h 81266"/>
                <a:gd name="csX6" fmla="*/ 101457 w 104050"/>
                <a:gd name="csY6" fmla="*/ 28579 h 81266"/>
                <a:gd name="csX7" fmla="*/ 100095 w 104050"/>
                <a:gd name="csY7" fmla="*/ 29371 h 81266"/>
                <a:gd name="csX8" fmla="*/ 99002 w 104050"/>
                <a:gd name="csY8" fmla="*/ 30263 h 81266"/>
                <a:gd name="csX9" fmla="*/ 97971 w 104050"/>
                <a:gd name="csY9" fmla="*/ 31371 h 81266"/>
                <a:gd name="csX10" fmla="*/ 97047 w 104050"/>
                <a:gd name="csY10" fmla="*/ 31610 h 81266"/>
                <a:gd name="csX11" fmla="*/ 95854 w 104050"/>
                <a:gd name="csY11" fmla="*/ 30202 h 81266"/>
                <a:gd name="csX12" fmla="*/ 95031 w 104050"/>
                <a:gd name="csY12" fmla="*/ 28763 h 81266"/>
                <a:gd name="csX13" fmla="*/ 95231 w 104050"/>
                <a:gd name="csY13" fmla="*/ 28448 h 81266"/>
                <a:gd name="csX14" fmla="*/ 95808 w 104050"/>
                <a:gd name="csY14" fmla="*/ 28348 h 81266"/>
                <a:gd name="csX15" fmla="*/ 96024 w 104050"/>
                <a:gd name="csY15" fmla="*/ 27602 h 81266"/>
                <a:gd name="csX16" fmla="*/ 95678 w 104050"/>
                <a:gd name="csY16" fmla="*/ 26525 h 81266"/>
                <a:gd name="csX17" fmla="*/ 94869 w 104050"/>
                <a:gd name="csY17" fmla="*/ 26117 h 81266"/>
                <a:gd name="csX18" fmla="*/ 93854 w 104050"/>
                <a:gd name="csY18" fmla="*/ 26086 h 81266"/>
                <a:gd name="csX19" fmla="*/ 92877 w 104050"/>
                <a:gd name="csY19" fmla="*/ 26571 h 81266"/>
                <a:gd name="csX20" fmla="*/ 91838 w 104050"/>
                <a:gd name="csY20" fmla="*/ 27525 h 81266"/>
                <a:gd name="csX21" fmla="*/ 91253 w 104050"/>
                <a:gd name="csY21" fmla="*/ 28548 h 81266"/>
                <a:gd name="csX22" fmla="*/ 91168 w 104050"/>
                <a:gd name="csY22" fmla="*/ 30602 h 81266"/>
                <a:gd name="csX23" fmla="*/ 91437 w 104050"/>
                <a:gd name="csY23" fmla="*/ 32910 h 81266"/>
                <a:gd name="csX24" fmla="*/ 91430 w 104050"/>
                <a:gd name="csY24" fmla="*/ 34033 h 81266"/>
                <a:gd name="csX25" fmla="*/ 90860 w 104050"/>
                <a:gd name="csY25" fmla="*/ 35425 h 81266"/>
                <a:gd name="csX26" fmla="*/ 90660 w 104050"/>
                <a:gd name="csY26" fmla="*/ 37472 h 81266"/>
                <a:gd name="csX27" fmla="*/ 91068 w 104050"/>
                <a:gd name="csY27" fmla="*/ 39056 h 81266"/>
                <a:gd name="csX28" fmla="*/ 91437 w 104050"/>
                <a:gd name="csY28" fmla="*/ 40003 h 81266"/>
                <a:gd name="csX29" fmla="*/ 91476 w 104050"/>
                <a:gd name="csY29" fmla="*/ 40803 h 81266"/>
                <a:gd name="csX30" fmla="*/ 90507 w 104050"/>
                <a:gd name="csY30" fmla="*/ 43326 h 81266"/>
                <a:gd name="csX31" fmla="*/ 91345 w 104050"/>
                <a:gd name="csY31" fmla="*/ 43803 h 81266"/>
                <a:gd name="csX32" fmla="*/ 94123 w 104050"/>
                <a:gd name="csY32" fmla="*/ 43980 h 81266"/>
                <a:gd name="csX33" fmla="*/ 94939 w 104050"/>
                <a:gd name="csY33" fmla="*/ 45688 h 81266"/>
                <a:gd name="csX34" fmla="*/ 95493 w 104050"/>
                <a:gd name="csY34" fmla="*/ 46857 h 81266"/>
                <a:gd name="csX35" fmla="*/ 95339 w 104050"/>
                <a:gd name="csY35" fmla="*/ 47549 h 81266"/>
                <a:gd name="csX36" fmla="*/ 93369 w 104050"/>
                <a:gd name="csY36" fmla="*/ 48065 h 81266"/>
                <a:gd name="csX37" fmla="*/ 90891 w 104050"/>
                <a:gd name="csY37" fmla="*/ 48634 h 81266"/>
                <a:gd name="csX38" fmla="*/ 89113 w 104050"/>
                <a:gd name="csY38" fmla="*/ 48472 h 81266"/>
                <a:gd name="csX39" fmla="*/ 85896 w 104050"/>
                <a:gd name="csY39" fmla="*/ 49242 h 81266"/>
                <a:gd name="csX40" fmla="*/ 84181 w 104050"/>
                <a:gd name="csY40" fmla="*/ 50426 h 81266"/>
                <a:gd name="csX41" fmla="*/ 84681 w 104050"/>
                <a:gd name="csY41" fmla="*/ 51165 h 81266"/>
                <a:gd name="csX42" fmla="*/ 85273 w 104050"/>
                <a:gd name="csY42" fmla="*/ 51734 h 81266"/>
                <a:gd name="csX43" fmla="*/ 85543 w 104050"/>
                <a:gd name="csY43" fmla="*/ 53296 h 81266"/>
                <a:gd name="csX44" fmla="*/ 85043 w 104050"/>
                <a:gd name="csY44" fmla="*/ 55511 h 81266"/>
                <a:gd name="csX45" fmla="*/ 84135 w 104050"/>
                <a:gd name="csY45" fmla="*/ 57658 h 81266"/>
                <a:gd name="csX46" fmla="*/ 83003 w 104050"/>
                <a:gd name="csY46" fmla="*/ 60335 h 81266"/>
                <a:gd name="csX47" fmla="*/ 81695 w 104050"/>
                <a:gd name="csY47" fmla="*/ 63404 h 81266"/>
                <a:gd name="csX48" fmla="*/ 79902 w 104050"/>
                <a:gd name="csY48" fmla="*/ 68020 h 81266"/>
                <a:gd name="csX49" fmla="*/ 78386 w 104050"/>
                <a:gd name="csY49" fmla="*/ 71643 h 81266"/>
                <a:gd name="csX50" fmla="*/ 78225 w 104050"/>
                <a:gd name="csY50" fmla="*/ 74251 h 81266"/>
                <a:gd name="csX51" fmla="*/ 78263 w 104050"/>
                <a:gd name="csY51" fmla="*/ 75951 h 81266"/>
                <a:gd name="csX52" fmla="*/ 78093 w 104050"/>
                <a:gd name="csY52" fmla="*/ 79344 h 81266"/>
                <a:gd name="csX53" fmla="*/ 76654 w 104050"/>
                <a:gd name="csY53" fmla="*/ 81213 h 81266"/>
                <a:gd name="csX54" fmla="*/ 76331 w 104050"/>
                <a:gd name="csY54" fmla="*/ 81267 h 81266"/>
                <a:gd name="csX55" fmla="*/ 74615 w 104050"/>
                <a:gd name="csY55" fmla="*/ 81044 h 81266"/>
                <a:gd name="csX56" fmla="*/ 74038 w 104050"/>
                <a:gd name="csY56" fmla="*/ 80967 h 81266"/>
                <a:gd name="csX57" fmla="*/ 72399 w 104050"/>
                <a:gd name="csY57" fmla="*/ 80751 h 81266"/>
                <a:gd name="csX58" fmla="*/ 69859 w 104050"/>
                <a:gd name="csY58" fmla="*/ 80421 h 81266"/>
                <a:gd name="csX59" fmla="*/ 66558 w 104050"/>
                <a:gd name="csY59" fmla="*/ 79982 h 81266"/>
                <a:gd name="csX60" fmla="*/ 62657 w 104050"/>
                <a:gd name="csY60" fmla="*/ 79474 h 81266"/>
                <a:gd name="csX61" fmla="*/ 58309 w 104050"/>
                <a:gd name="csY61" fmla="*/ 78897 h 81266"/>
                <a:gd name="csX62" fmla="*/ 53661 w 104050"/>
                <a:gd name="csY62" fmla="*/ 78282 h 81266"/>
                <a:gd name="csX63" fmla="*/ 48851 w 104050"/>
                <a:gd name="csY63" fmla="*/ 77651 h 81266"/>
                <a:gd name="csX64" fmla="*/ 44049 w 104050"/>
                <a:gd name="csY64" fmla="*/ 77020 h 81266"/>
                <a:gd name="csX65" fmla="*/ 39393 w 104050"/>
                <a:gd name="csY65" fmla="*/ 76405 h 81266"/>
                <a:gd name="csX66" fmla="*/ 35045 w 104050"/>
                <a:gd name="csY66" fmla="*/ 75836 h 81266"/>
                <a:gd name="csX67" fmla="*/ 31143 w 104050"/>
                <a:gd name="csY67" fmla="*/ 75320 h 81266"/>
                <a:gd name="csX68" fmla="*/ 27850 w 104050"/>
                <a:gd name="csY68" fmla="*/ 74882 h 81266"/>
                <a:gd name="csX69" fmla="*/ 25310 w 104050"/>
                <a:gd name="csY69" fmla="*/ 74551 h 81266"/>
                <a:gd name="csX70" fmla="*/ 23671 w 104050"/>
                <a:gd name="csY70" fmla="*/ 74336 h 81266"/>
                <a:gd name="csX71" fmla="*/ 23094 w 104050"/>
                <a:gd name="csY71" fmla="*/ 74259 h 81266"/>
                <a:gd name="csX72" fmla="*/ 21278 w 104050"/>
                <a:gd name="csY72" fmla="*/ 74020 h 81266"/>
                <a:gd name="csX73" fmla="*/ 20301 w 104050"/>
                <a:gd name="csY73" fmla="*/ 72759 h 81266"/>
                <a:gd name="csX74" fmla="*/ 19116 w 104050"/>
                <a:gd name="csY74" fmla="*/ 71235 h 81266"/>
                <a:gd name="csX75" fmla="*/ 17923 w 104050"/>
                <a:gd name="csY75" fmla="*/ 69704 h 81266"/>
                <a:gd name="csX76" fmla="*/ 16738 w 104050"/>
                <a:gd name="csY76" fmla="*/ 68174 h 81266"/>
                <a:gd name="csX77" fmla="*/ 15552 w 104050"/>
                <a:gd name="csY77" fmla="*/ 66643 h 81266"/>
                <a:gd name="csX78" fmla="*/ 14367 w 104050"/>
                <a:gd name="csY78" fmla="*/ 65112 h 81266"/>
                <a:gd name="csX79" fmla="*/ 13182 w 104050"/>
                <a:gd name="csY79" fmla="*/ 63581 h 81266"/>
                <a:gd name="csX80" fmla="*/ 11997 w 104050"/>
                <a:gd name="csY80" fmla="*/ 62050 h 81266"/>
                <a:gd name="csX81" fmla="*/ 10812 w 104050"/>
                <a:gd name="csY81" fmla="*/ 60519 h 81266"/>
                <a:gd name="csX82" fmla="*/ 9627 w 104050"/>
                <a:gd name="csY82" fmla="*/ 58981 h 81266"/>
                <a:gd name="csX83" fmla="*/ 8442 w 104050"/>
                <a:gd name="csY83" fmla="*/ 57450 h 81266"/>
                <a:gd name="csX84" fmla="*/ 7249 w 104050"/>
                <a:gd name="csY84" fmla="*/ 55911 h 81266"/>
                <a:gd name="csX85" fmla="*/ 6064 w 104050"/>
                <a:gd name="csY85" fmla="*/ 54373 h 81266"/>
                <a:gd name="csX86" fmla="*/ 4879 w 104050"/>
                <a:gd name="csY86" fmla="*/ 52834 h 81266"/>
                <a:gd name="csX87" fmla="*/ 3694 w 104050"/>
                <a:gd name="csY87" fmla="*/ 51296 h 81266"/>
                <a:gd name="csX88" fmla="*/ 2509 w 104050"/>
                <a:gd name="csY88" fmla="*/ 49757 h 81266"/>
                <a:gd name="csX89" fmla="*/ 1324 w 104050"/>
                <a:gd name="csY89" fmla="*/ 48218 h 81266"/>
                <a:gd name="csX90" fmla="*/ 523 w 104050"/>
                <a:gd name="csY90" fmla="*/ 47188 h 81266"/>
                <a:gd name="csX91" fmla="*/ 85 w 104050"/>
                <a:gd name="csY91" fmla="*/ 46026 h 81266"/>
                <a:gd name="csX92" fmla="*/ 0 w 104050"/>
                <a:gd name="csY92" fmla="*/ 42980 h 81266"/>
                <a:gd name="csX93" fmla="*/ 0 w 104050"/>
                <a:gd name="csY93" fmla="*/ 42311 h 81266"/>
                <a:gd name="csX94" fmla="*/ 800 w 104050"/>
                <a:gd name="csY94" fmla="*/ 41080 h 81266"/>
                <a:gd name="csX95" fmla="*/ 1185 w 104050"/>
                <a:gd name="csY95" fmla="*/ 41956 h 81266"/>
                <a:gd name="csX96" fmla="*/ 2078 w 104050"/>
                <a:gd name="csY96" fmla="*/ 43149 h 81266"/>
                <a:gd name="csX97" fmla="*/ 3594 w 104050"/>
                <a:gd name="csY97" fmla="*/ 42857 h 81266"/>
                <a:gd name="csX98" fmla="*/ 4302 w 104050"/>
                <a:gd name="csY98" fmla="*/ 43057 h 81266"/>
                <a:gd name="csX99" fmla="*/ 4825 w 104050"/>
                <a:gd name="csY99" fmla="*/ 47280 h 81266"/>
                <a:gd name="csX100" fmla="*/ 5941 w 104050"/>
                <a:gd name="csY100" fmla="*/ 48780 h 81266"/>
                <a:gd name="csX101" fmla="*/ 7295 w 104050"/>
                <a:gd name="csY101" fmla="*/ 49380 h 81266"/>
                <a:gd name="csX102" fmla="*/ 11890 w 104050"/>
                <a:gd name="csY102" fmla="*/ 49711 h 81266"/>
                <a:gd name="csX103" fmla="*/ 14745 w 104050"/>
                <a:gd name="csY103" fmla="*/ 49142 h 81266"/>
                <a:gd name="csX104" fmla="*/ 20370 w 104050"/>
                <a:gd name="csY104" fmla="*/ 46388 h 81266"/>
                <a:gd name="csX105" fmla="*/ 23325 w 104050"/>
                <a:gd name="csY105" fmla="*/ 45395 h 81266"/>
                <a:gd name="csX106" fmla="*/ 31498 w 104050"/>
                <a:gd name="csY106" fmla="*/ 45564 h 81266"/>
                <a:gd name="csX107" fmla="*/ 38047 w 104050"/>
                <a:gd name="csY107" fmla="*/ 46711 h 81266"/>
                <a:gd name="csX108" fmla="*/ 48243 w 104050"/>
                <a:gd name="csY108" fmla="*/ 47388 h 81266"/>
                <a:gd name="csX109" fmla="*/ 50220 w 104050"/>
                <a:gd name="csY109" fmla="*/ 47211 h 81266"/>
                <a:gd name="csX110" fmla="*/ 55723 w 104050"/>
                <a:gd name="csY110" fmla="*/ 44995 h 81266"/>
                <a:gd name="csX111" fmla="*/ 59093 w 104050"/>
                <a:gd name="csY111" fmla="*/ 43041 h 81266"/>
                <a:gd name="csX112" fmla="*/ 61102 w 104050"/>
                <a:gd name="csY112" fmla="*/ 42480 h 81266"/>
                <a:gd name="csX113" fmla="*/ 62425 w 104050"/>
                <a:gd name="csY113" fmla="*/ 40587 h 81266"/>
                <a:gd name="csX114" fmla="*/ 63295 w 104050"/>
                <a:gd name="csY114" fmla="*/ 38126 h 81266"/>
                <a:gd name="csX115" fmla="*/ 64072 w 104050"/>
                <a:gd name="csY115" fmla="*/ 36518 h 81266"/>
                <a:gd name="csX116" fmla="*/ 65065 w 104050"/>
                <a:gd name="csY116" fmla="*/ 35749 h 81266"/>
                <a:gd name="csX117" fmla="*/ 66004 w 104050"/>
                <a:gd name="csY117" fmla="*/ 34379 h 81266"/>
                <a:gd name="csX118" fmla="*/ 66766 w 104050"/>
                <a:gd name="csY118" fmla="*/ 32156 h 81266"/>
                <a:gd name="csX119" fmla="*/ 68659 w 104050"/>
                <a:gd name="csY119" fmla="*/ 29910 h 81266"/>
                <a:gd name="csX120" fmla="*/ 76247 w 104050"/>
                <a:gd name="csY120" fmla="*/ 24440 h 81266"/>
                <a:gd name="csX121" fmla="*/ 80679 w 104050"/>
                <a:gd name="csY121" fmla="*/ 19809 h 81266"/>
                <a:gd name="csX122" fmla="*/ 81072 w 104050"/>
                <a:gd name="csY122" fmla="*/ 18309 h 81266"/>
                <a:gd name="csX123" fmla="*/ 83480 w 104050"/>
                <a:gd name="csY123" fmla="*/ 16062 h 81266"/>
                <a:gd name="csX124" fmla="*/ 85412 w 104050"/>
                <a:gd name="csY124" fmla="*/ 13601 h 81266"/>
                <a:gd name="csX125" fmla="*/ 94454 w 104050"/>
                <a:gd name="csY125" fmla="*/ 6554 h 81266"/>
                <a:gd name="csX126" fmla="*/ 96263 w 104050"/>
                <a:gd name="csY126" fmla="*/ 3639 h 81266"/>
                <a:gd name="csX127" fmla="*/ 97332 w 104050"/>
                <a:gd name="csY127" fmla="*/ 369 h 81266"/>
                <a:gd name="csX128" fmla="*/ 97463 w 104050"/>
                <a:gd name="csY128" fmla="*/ 138 h 81266"/>
                <a:gd name="csX129" fmla="*/ 98240 w 104050"/>
                <a:gd name="csY129" fmla="*/ 0 h 81266"/>
                <a:gd name="csX130" fmla="*/ 99348 w 104050"/>
                <a:gd name="csY130" fmla="*/ 492 h 81266"/>
                <a:gd name="csX131" fmla="*/ 99464 w 104050"/>
                <a:gd name="csY131" fmla="*/ 2939 h 81266"/>
                <a:gd name="csX132" fmla="*/ 99056 w 104050"/>
                <a:gd name="csY132" fmla="*/ 5246 h 81266"/>
                <a:gd name="csX133" fmla="*/ 99010 w 104050"/>
                <a:gd name="csY133" fmla="*/ 7693 h 81266"/>
                <a:gd name="csX134" fmla="*/ 98848 w 104050"/>
                <a:gd name="csY134" fmla="*/ 9016 h 81266"/>
                <a:gd name="csX135" fmla="*/ 99687 w 104050"/>
                <a:gd name="csY135" fmla="*/ 10101 h 81266"/>
                <a:gd name="csX136" fmla="*/ 101118 w 104050"/>
                <a:gd name="csY136" fmla="*/ 10570 h 81266"/>
                <a:gd name="csX137" fmla="*/ 101742 w 104050"/>
                <a:gd name="csY137" fmla="*/ 10516 h 81266"/>
                <a:gd name="csX138" fmla="*/ 102111 w 104050"/>
                <a:gd name="csY138" fmla="*/ 9970 h 81266"/>
                <a:gd name="csX139" fmla="*/ 101757 w 104050"/>
                <a:gd name="csY139" fmla="*/ 19840 h 81266"/>
                <a:gd name="csX140" fmla="*/ 101888 w 104050"/>
                <a:gd name="csY140" fmla="*/ 18817 h 81266"/>
                <a:gd name="csX141" fmla="*/ 101665 w 104050"/>
                <a:gd name="csY141" fmla="*/ 18286 h 81266"/>
                <a:gd name="csX142" fmla="*/ 100741 w 104050"/>
                <a:gd name="csY142" fmla="*/ 18216 h 81266"/>
                <a:gd name="csX143" fmla="*/ 100356 w 104050"/>
                <a:gd name="csY143" fmla="*/ 19101 h 81266"/>
                <a:gd name="csX144" fmla="*/ 100226 w 104050"/>
                <a:gd name="csY144" fmla="*/ 20370 h 81266"/>
                <a:gd name="csX145" fmla="*/ 100864 w 104050"/>
                <a:gd name="csY145" fmla="*/ 20478 h 81266"/>
                <a:gd name="csX146" fmla="*/ 101757 w 104050"/>
                <a:gd name="csY146" fmla="*/ 19840 h 81266"/>
                <a:gd name="csX147" fmla="*/ 62541 w 104050"/>
                <a:gd name="csY147" fmla="*/ 38595 h 81266"/>
                <a:gd name="csX148" fmla="*/ 62348 w 104050"/>
                <a:gd name="csY148" fmla="*/ 39056 h 81266"/>
                <a:gd name="csX149" fmla="*/ 61741 w 104050"/>
                <a:gd name="csY149" fmla="*/ 39018 h 81266"/>
                <a:gd name="csX150" fmla="*/ 60217 w 104050"/>
                <a:gd name="csY150" fmla="*/ 38602 h 81266"/>
                <a:gd name="csX151" fmla="*/ 59725 w 104050"/>
                <a:gd name="csY151" fmla="*/ 37941 h 81266"/>
                <a:gd name="csX152" fmla="*/ 60679 w 104050"/>
                <a:gd name="csY152" fmla="*/ 37148 h 81266"/>
                <a:gd name="csX153" fmla="*/ 61102 w 104050"/>
                <a:gd name="csY153" fmla="*/ 37110 h 81266"/>
                <a:gd name="csX154" fmla="*/ 61710 w 104050"/>
                <a:gd name="csY154" fmla="*/ 37941 h 81266"/>
                <a:gd name="csX155" fmla="*/ 62541 w 104050"/>
                <a:gd name="csY155" fmla="*/ 38595 h 81266"/>
                <a:gd name="csX156" fmla="*/ 38062 w 104050"/>
                <a:gd name="csY156" fmla="*/ 42934 h 81266"/>
                <a:gd name="csX157" fmla="*/ 36461 w 104050"/>
                <a:gd name="csY157" fmla="*/ 43064 h 81266"/>
                <a:gd name="csX158" fmla="*/ 35014 w 104050"/>
                <a:gd name="csY158" fmla="*/ 42172 h 81266"/>
                <a:gd name="csX159" fmla="*/ 38070 w 104050"/>
                <a:gd name="csY159" fmla="*/ 40980 h 81266"/>
                <a:gd name="csX160" fmla="*/ 38893 w 104050"/>
                <a:gd name="csY160" fmla="*/ 40441 h 81266"/>
                <a:gd name="csX161" fmla="*/ 39786 w 104050"/>
                <a:gd name="csY161" fmla="*/ 39341 h 81266"/>
                <a:gd name="csX162" fmla="*/ 40501 w 104050"/>
                <a:gd name="csY162" fmla="*/ 40287 h 81266"/>
                <a:gd name="csX163" fmla="*/ 39709 w 104050"/>
                <a:gd name="csY163" fmla="*/ 41772 h 81266"/>
                <a:gd name="csX164" fmla="*/ 39147 w 104050"/>
                <a:gd name="csY164" fmla="*/ 42411 h 81266"/>
                <a:gd name="csX165" fmla="*/ 38062 w 104050"/>
                <a:gd name="csY165" fmla="*/ 42934 h 81266"/>
                <a:gd name="csX166" fmla="*/ 22609 w 104050"/>
                <a:gd name="csY166" fmla="*/ 42234 h 81266"/>
                <a:gd name="csX167" fmla="*/ 22247 w 104050"/>
                <a:gd name="csY167" fmla="*/ 42403 h 81266"/>
                <a:gd name="csX168" fmla="*/ 21863 w 104050"/>
                <a:gd name="csY168" fmla="*/ 41133 h 81266"/>
                <a:gd name="csX169" fmla="*/ 21886 w 104050"/>
                <a:gd name="csY169" fmla="*/ 40733 h 81266"/>
                <a:gd name="csX170" fmla="*/ 22879 w 104050"/>
                <a:gd name="csY170" fmla="*/ 40157 h 81266"/>
                <a:gd name="csX171" fmla="*/ 23487 w 104050"/>
                <a:gd name="csY171" fmla="*/ 41195 h 81266"/>
                <a:gd name="csX172" fmla="*/ 22609 w 104050"/>
                <a:gd name="csY172" fmla="*/ 42234 h 81266"/>
                <a:gd name="csX173" fmla="*/ 50921 w 104050"/>
                <a:gd name="csY173" fmla="*/ 44849 h 81266"/>
                <a:gd name="csX174" fmla="*/ 50929 w 104050"/>
                <a:gd name="csY174" fmla="*/ 45649 h 81266"/>
                <a:gd name="csX175" fmla="*/ 48735 w 104050"/>
                <a:gd name="csY175" fmla="*/ 45418 h 81266"/>
                <a:gd name="csX176" fmla="*/ 48151 w 104050"/>
                <a:gd name="csY176" fmla="*/ 45834 h 81266"/>
                <a:gd name="csX177" fmla="*/ 46350 w 104050"/>
                <a:gd name="csY177" fmla="*/ 45603 h 81266"/>
                <a:gd name="csX178" fmla="*/ 44587 w 104050"/>
                <a:gd name="csY178" fmla="*/ 45026 h 81266"/>
                <a:gd name="csX179" fmla="*/ 45780 w 104050"/>
                <a:gd name="csY179" fmla="*/ 44064 h 81266"/>
                <a:gd name="csX180" fmla="*/ 48889 w 104050"/>
                <a:gd name="csY180" fmla="*/ 42934 h 81266"/>
                <a:gd name="csX181" fmla="*/ 50182 w 104050"/>
                <a:gd name="csY181" fmla="*/ 43964 h 81266"/>
                <a:gd name="csX182" fmla="*/ 50921 w 104050"/>
                <a:gd name="csY182" fmla="*/ 44849 h 812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</a:cxnLst>
              <a:rect l="l" t="t" r="r" b="b"/>
              <a:pathLst>
                <a:path w="104050" h="81266">
                  <a:moveTo>
                    <a:pt x="102111" y="9970"/>
                  </a:moveTo>
                  <a:lnTo>
                    <a:pt x="103527" y="11901"/>
                  </a:lnTo>
                  <a:lnTo>
                    <a:pt x="103727" y="24986"/>
                  </a:lnTo>
                  <a:lnTo>
                    <a:pt x="104050" y="25917"/>
                  </a:lnTo>
                  <a:lnTo>
                    <a:pt x="103296" y="26056"/>
                  </a:lnTo>
                  <a:lnTo>
                    <a:pt x="102449" y="27048"/>
                  </a:lnTo>
                  <a:lnTo>
                    <a:pt x="101457" y="28579"/>
                  </a:lnTo>
                  <a:lnTo>
                    <a:pt x="100095" y="29371"/>
                  </a:lnTo>
                  <a:lnTo>
                    <a:pt x="99002" y="30263"/>
                  </a:lnTo>
                  <a:lnTo>
                    <a:pt x="97971" y="31371"/>
                  </a:lnTo>
                  <a:lnTo>
                    <a:pt x="97047" y="31610"/>
                  </a:lnTo>
                  <a:lnTo>
                    <a:pt x="95854" y="30202"/>
                  </a:lnTo>
                  <a:lnTo>
                    <a:pt x="95031" y="28763"/>
                  </a:lnTo>
                  <a:lnTo>
                    <a:pt x="95231" y="28448"/>
                  </a:lnTo>
                  <a:lnTo>
                    <a:pt x="95808" y="28348"/>
                  </a:lnTo>
                  <a:lnTo>
                    <a:pt x="96024" y="27602"/>
                  </a:lnTo>
                  <a:lnTo>
                    <a:pt x="95678" y="26525"/>
                  </a:lnTo>
                  <a:lnTo>
                    <a:pt x="94869" y="26117"/>
                  </a:lnTo>
                  <a:lnTo>
                    <a:pt x="93854" y="26086"/>
                  </a:lnTo>
                  <a:lnTo>
                    <a:pt x="92877" y="26571"/>
                  </a:lnTo>
                  <a:lnTo>
                    <a:pt x="91838" y="27525"/>
                  </a:lnTo>
                  <a:lnTo>
                    <a:pt x="91253" y="28548"/>
                  </a:lnTo>
                  <a:lnTo>
                    <a:pt x="91168" y="30602"/>
                  </a:lnTo>
                  <a:lnTo>
                    <a:pt x="91437" y="32910"/>
                  </a:lnTo>
                  <a:lnTo>
                    <a:pt x="91430" y="34033"/>
                  </a:lnTo>
                  <a:lnTo>
                    <a:pt x="90860" y="35425"/>
                  </a:lnTo>
                  <a:lnTo>
                    <a:pt x="90660" y="37472"/>
                  </a:lnTo>
                  <a:lnTo>
                    <a:pt x="91068" y="39056"/>
                  </a:lnTo>
                  <a:lnTo>
                    <a:pt x="91437" y="40003"/>
                  </a:lnTo>
                  <a:lnTo>
                    <a:pt x="91476" y="40803"/>
                  </a:lnTo>
                  <a:lnTo>
                    <a:pt x="90507" y="43326"/>
                  </a:lnTo>
                  <a:lnTo>
                    <a:pt x="91345" y="43803"/>
                  </a:lnTo>
                  <a:lnTo>
                    <a:pt x="94123" y="43980"/>
                  </a:lnTo>
                  <a:lnTo>
                    <a:pt x="94939" y="45688"/>
                  </a:lnTo>
                  <a:lnTo>
                    <a:pt x="95493" y="46857"/>
                  </a:lnTo>
                  <a:lnTo>
                    <a:pt x="95339" y="47549"/>
                  </a:lnTo>
                  <a:lnTo>
                    <a:pt x="93369" y="48065"/>
                  </a:lnTo>
                  <a:lnTo>
                    <a:pt x="90891" y="48634"/>
                  </a:lnTo>
                  <a:lnTo>
                    <a:pt x="89113" y="48472"/>
                  </a:lnTo>
                  <a:lnTo>
                    <a:pt x="85896" y="49242"/>
                  </a:lnTo>
                  <a:lnTo>
                    <a:pt x="84181" y="50426"/>
                  </a:lnTo>
                  <a:lnTo>
                    <a:pt x="84681" y="51165"/>
                  </a:lnTo>
                  <a:lnTo>
                    <a:pt x="85273" y="51734"/>
                  </a:lnTo>
                  <a:lnTo>
                    <a:pt x="85543" y="53296"/>
                  </a:lnTo>
                  <a:lnTo>
                    <a:pt x="85043" y="55511"/>
                  </a:lnTo>
                  <a:lnTo>
                    <a:pt x="84135" y="57658"/>
                  </a:lnTo>
                  <a:lnTo>
                    <a:pt x="83003" y="60335"/>
                  </a:lnTo>
                  <a:lnTo>
                    <a:pt x="81695" y="63404"/>
                  </a:lnTo>
                  <a:lnTo>
                    <a:pt x="79902" y="68020"/>
                  </a:lnTo>
                  <a:lnTo>
                    <a:pt x="78386" y="71643"/>
                  </a:lnTo>
                  <a:lnTo>
                    <a:pt x="78225" y="74251"/>
                  </a:lnTo>
                  <a:lnTo>
                    <a:pt x="78263" y="75951"/>
                  </a:lnTo>
                  <a:lnTo>
                    <a:pt x="78093" y="79344"/>
                  </a:lnTo>
                  <a:lnTo>
                    <a:pt x="76654" y="81213"/>
                  </a:lnTo>
                  <a:lnTo>
                    <a:pt x="76331" y="81267"/>
                  </a:lnTo>
                  <a:lnTo>
                    <a:pt x="74615" y="81044"/>
                  </a:lnTo>
                  <a:lnTo>
                    <a:pt x="74038" y="80967"/>
                  </a:lnTo>
                  <a:lnTo>
                    <a:pt x="72399" y="80751"/>
                  </a:lnTo>
                  <a:lnTo>
                    <a:pt x="69859" y="80421"/>
                  </a:lnTo>
                  <a:lnTo>
                    <a:pt x="66558" y="79982"/>
                  </a:lnTo>
                  <a:lnTo>
                    <a:pt x="62657" y="79474"/>
                  </a:lnTo>
                  <a:lnTo>
                    <a:pt x="58309" y="78897"/>
                  </a:lnTo>
                  <a:lnTo>
                    <a:pt x="53661" y="78282"/>
                  </a:lnTo>
                  <a:lnTo>
                    <a:pt x="48851" y="77651"/>
                  </a:lnTo>
                  <a:lnTo>
                    <a:pt x="44049" y="77020"/>
                  </a:lnTo>
                  <a:lnTo>
                    <a:pt x="39393" y="76405"/>
                  </a:lnTo>
                  <a:lnTo>
                    <a:pt x="35045" y="75836"/>
                  </a:lnTo>
                  <a:lnTo>
                    <a:pt x="31143" y="75320"/>
                  </a:lnTo>
                  <a:lnTo>
                    <a:pt x="27850" y="74882"/>
                  </a:lnTo>
                  <a:lnTo>
                    <a:pt x="25310" y="74551"/>
                  </a:lnTo>
                  <a:lnTo>
                    <a:pt x="23671" y="74336"/>
                  </a:lnTo>
                  <a:lnTo>
                    <a:pt x="23094" y="74259"/>
                  </a:lnTo>
                  <a:lnTo>
                    <a:pt x="21278" y="74020"/>
                  </a:lnTo>
                  <a:lnTo>
                    <a:pt x="20301" y="72759"/>
                  </a:lnTo>
                  <a:lnTo>
                    <a:pt x="19116" y="71235"/>
                  </a:lnTo>
                  <a:lnTo>
                    <a:pt x="17923" y="69704"/>
                  </a:lnTo>
                  <a:lnTo>
                    <a:pt x="16738" y="68174"/>
                  </a:lnTo>
                  <a:lnTo>
                    <a:pt x="15552" y="66643"/>
                  </a:lnTo>
                  <a:lnTo>
                    <a:pt x="14367" y="65112"/>
                  </a:lnTo>
                  <a:lnTo>
                    <a:pt x="13182" y="63581"/>
                  </a:lnTo>
                  <a:lnTo>
                    <a:pt x="11997" y="62050"/>
                  </a:lnTo>
                  <a:lnTo>
                    <a:pt x="10812" y="60519"/>
                  </a:lnTo>
                  <a:lnTo>
                    <a:pt x="9627" y="58981"/>
                  </a:lnTo>
                  <a:lnTo>
                    <a:pt x="8442" y="57450"/>
                  </a:lnTo>
                  <a:lnTo>
                    <a:pt x="7249" y="55911"/>
                  </a:lnTo>
                  <a:lnTo>
                    <a:pt x="6064" y="54373"/>
                  </a:lnTo>
                  <a:lnTo>
                    <a:pt x="4879" y="52834"/>
                  </a:lnTo>
                  <a:lnTo>
                    <a:pt x="3694" y="51296"/>
                  </a:lnTo>
                  <a:lnTo>
                    <a:pt x="2509" y="49757"/>
                  </a:lnTo>
                  <a:lnTo>
                    <a:pt x="1324" y="48218"/>
                  </a:lnTo>
                  <a:lnTo>
                    <a:pt x="523" y="47188"/>
                  </a:lnTo>
                  <a:lnTo>
                    <a:pt x="85" y="46026"/>
                  </a:lnTo>
                  <a:lnTo>
                    <a:pt x="0" y="42980"/>
                  </a:lnTo>
                  <a:lnTo>
                    <a:pt x="0" y="42311"/>
                  </a:lnTo>
                  <a:lnTo>
                    <a:pt x="800" y="41080"/>
                  </a:lnTo>
                  <a:lnTo>
                    <a:pt x="1185" y="41956"/>
                  </a:lnTo>
                  <a:lnTo>
                    <a:pt x="2078" y="43149"/>
                  </a:lnTo>
                  <a:lnTo>
                    <a:pt x="3594" y="42857"/>
                  </a:lnTo>
                  <a:lnTo>
                    <a:pt x="4302" y="43057"/>
                  </a:lnTo>
                  <a:lnTo>
                    <a:pt x="4825" y="47280"/>
                  </a:lnTo>
                  <a:lnTo>
                    <a:pt x="5941" y="48780"/>
                  </a:lnTo>
                  <a:lnTo>
                    <a:pt x="7295" y="49380"/>
                  </a:lnTo>
                  <a:lnTo>
                    <a:pt x="11890" y="49711"/>
                  </a:lnTo>
                  <a:lnTo>
                    <a:pt x="14745" y="49142"/>
                  </a:lnTo>
                  <a:lnTo>
                    <a:pt x="20370" y="46388"/>
                  </a:lnTo>
                  <a:lnTo>
                    <a:pt x="23325" y="45395"/>
                  </a:lnTo>
                  <a:lnTo>
                    <a:pt x="31498" y="45564"/>
                  </a:lnTo>
                  <a:lnTo>
                    <a:pt x="38047" y="46711"/>
                  </a:lnTo>
                  <a:lnTo>
                    <a:pt x="48243" y="47388"/>
                  </a:lnTo>
                  <a:lnTo>
                    <a:pt x="50220" y="47211"/>
                  </a:lnTo>
                  <a:lnTo>
                    <a:pt x="55723" y="44995"/>
                  </a:lnTo>
                  <a:lnTo>
                    <a:pt x="59093" y="43041"/>
                  </a:lnTo>
                  <a:lnTo>
                    <a:pt x="61102" y="42480"/>
                  </a:lnTo>
                  <a:lnTo>
                    <a:pt x="62425" y="40587"/>
                  </a:lnTo>
                  <a:lnTo>
                    <a:pt x="63295" y="38126"/>
                  </a:lnTo>
                  <a:lnTo>
                    <a:pt x="64072" y="36518"/>
                  </a:lnTo>
                  <a:lnTo>
                    <a:pt x="65065" y="35749"/>
                  </a:lnTo>
                  <a:lnTo>
                    <a:pt x="66004" y="34379"/>
                  </a:lnTo>
                  <a:lnTo>
                    <a:pt x="66766" y="32156"/>
                  </a:lnTo>
                  <a:lnTo>
                    <a:pt x="68659" y="29910"/>
                  </a:lnTo>
                  <a:lnTo>
                    <a:pt x="76247" y="24440"/>
                  </a:lnTo>
                  <a:lnTo>
                    <a:pt x="80679" y="19809"/>
                  </a:lnTo>
                  <a:lnTo>
                    <a:pt x="81072" y="18309"/>
                  </a:lnTo>
                  <a:lnTo>
                    <a:pt x="83480" y="16062"/>
                  </a:lnTo>
                  <a:lnTo>
                    <a:pt x="85412" y="13601"/>
                  </a:lnTo>
                  <a:lnTo>
                    <a:pt x="94454" y="6554"/>
                  </a:lnTo>
                  <a:lnTo>
                    <a:pt x="96263" y="3639"/>
                  </a:lnTo>
                  <a:lnTo>
                    <a:pt x="97332" y="369"/>
                  </a:lnTo>
                  <a:lnTo>
                    <a:pt x="97463" y="138"/>
                  </a:lnTo>
                  <a:lnTo>
                    <a:pt x="98240" y="0"/>
                  </a:lnTo>
                  <a:lnTo>
                    <a:pt x="99348" y="492"/>
                  </a:lnTo>
                  <a:lnTo>
                    <a:pt x="99464" y="2939"/>
                  </a:lnTo>
                  <a:lnTo>
                    <a:pt x="99056" y="5246"/>
                  </a:lnTo>
                  <a:lnTo>
                    <a:pt x="99010" y="7693"/>
                  </a:lnTo>
                  <a:lnTo>
                    <a:pt x="98848" y="9016"/>
                  </a:lnTo>
                  <a:lnTo>
                    <a:pt x="99687" y="10101"/>
                  </a:lnTo>
                  <a:lnTo>
                    <a:pt x="101118" y="10570"/>
                  </a:lnTo>
                  <a:lnTo>
                    <a:pt x="101742" y="10516"/>
                  </a:lnTo>
                  <a:lnTo>
                    <a:pt x="102111" y="9970"/>
                  </a:lnTo>
                  <a:close/>
                  <a:moveTo>
                    <a:pt x="101757" y="19840"/>
                  </a:moveTo>
                  <a:lnTo>
                    <a:pt x="101888" y="18817"/>
                  </a:lnTo>
                  <a:lnTo>
                    <a:pt x="101665" y="18286"/>
                  </a:lnTo>
                  <a:lnTo>
                    <a:pt x="100741" y="18216"/>
                  </a:lnTo>
                  <a:lnTo>
                    <a:pt x="100356" y="19101"/>
                  </a:lnTo>
                  <a:lnTo>
                    <a:pt x="100226" y="20370"/>
                  </a:lnTo>
                  <a:lnTo>
                    <a:pt x="100864" y="20478"/>
                  </a:lnTo>
                  <a:lnTo>
                    <a:pt x="101757" y="19840"/>
                  </a:lnTo>
                  <a:close/>
                  <a:moveTo>
                    <a:pt x="62541" y="38595"/>
                  </a:moveTo>
                  <a:lnTo>
                    <a:pt x="62348" y="39056"/>
                  </a:lnTo>
                  <a:lnTo>
                    <a:pt x="61741" y="39018"/>
                  </a:lnTo>
                  <a:lnTo>
                    <a:pt x="60217" y="38602"/>
                  </a:lnTo>
                  <a:lnTo>
                    <a:pt x="59725" y="37941"/>
                  </a:lnTo>
                  <a:lnTo>
                    <a:pt x="60679" y="37148"/>
                  </a:lnTo>
                  <a:lnTo>
                    <a:pt x="61102" y="37110"/>
                  </a:lnTo>
                  <a:lnTo>
                    <a:pt x="61710" y="37941"/>
                  </a:lnTo>
                  <a:lnTo>
                    <a:pt x="62541" y="38595"/>
                  </a:lnTo>
                  <a:close/>
                  <a:moveTo>
                    <a:pt x="38062" y="42934"/>
                  </a:moveTo>
                  <a:lnTo>
                    <a:pt x="36461" y="43064"/>
                  </a:lnTo>
                  <a:lnTo>
                    <a:pt x="35014" y="42172"/>
                  </a:lnTo>
                  <a:lnTo>
                    <a:pt x="38070" y="40980"/>
                  </a:lnTo>
                  <a:lnTo>
                    <a:pt x="38893" y="40441"/>
                  </a:lnTo>
                  <a:lnTo>
                    <a:pt x="39786" y="39341"/>
                  </a:lnTo>
                  <a:lnTo>
                    <a:pt x="40501" y="40287"/>
                  </a:lnTo>
                  <a:lnTo>
                    <a:pt x="39709" y="41772"/>
                  </a:lnTo>
                  <a:lnTo>
                    <a:pt x="39147" y="42411"/>
                  </a:lnTo>
                  <a:lnTo>
                    <a:pt x="38062" y="42934"/>
                  </a:lnTo>
                  <a:close/>
                  <a:moveTo>
                    <a:pt x="22609" y="42234"/>
                  </a:moveTo>
                  <a:lnTo>
                    <a:pt x="22247" y="42403"/>
                  </a:lnTo>
                  <a:lnTo>
                    <a:pt x="21863" y="41133"/>
                  </a:lnTo>
                  <a:lnTo>
                    <a:pt x="21886" y="40733"/>
                  </a:lnTo>
                  <a:lnTo>
                    <a:pt x="22879" y="40157"/>
                  </a:lnTo>
                  <a:lnTo>
                    <a:pt x="23487" y="41195"/>
                  </a:lnTo>
                  <a:lnTo>
                    <a:pt x="22609" y="42234"/>
                  </a:lnTo>
                  <a:close/>
                  <a:moveTo>
                    <a:pt x="50921" y="44849"/>
                  </a:moveTo>
                  <a:lnTo>
                    <a:pt x="50929" y="45649"/>
                  </a:lnTo>
                  <a:lnTo>
                    <a:pt x="48735" y="45418"/>
                  </a:lnTo>
                  <a:lnTo>
                    <a:pt x="48151" y="45834"/>
                  </a:lnTo>
                  <a:lnTo>
                    <a:pt x="46350" y="45603"/>
                  </a:lnTo>
                  <a:lnTo>
                    <a:pt x="44587" y="45026"/>
                  </a:lnTo>
                  <a:lnTo>
                    <a:pt x="45780" y="44064"/>
                  </a:lnTo>
                  <a:lnTo>
                    <a:pt x="48889" y="42934"/>
                  </a:lnTo>
                  <a:lnTo>
                    <a:pt x="50182" y="43964"/>
                  </a:lnTo>
                  <a:lnTo>
                    <a:pt x="50921" y="448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" name="Serbest Form 7">
              <a:extLst>
                <a:ext uri="{FF2B5EF4-FFF2-40B4-BE49-F238E27FC236}">
                  <a16:creationId xmlns:a16="http://schemas.microsoft.com/office/drawing/2014/main" id="{4A067936-DFF1-4448-D667-408653077F99}"/>
                </a:ext>
              </a:extLst>
            </p:cNvPr>
            <p:cNvSpPr/>
            <p:nvPr/>
          </p:nvSpPr>
          <p:spPr>
            <a:xfrm>
              <a:off x="9304251" y="5599326"/>
              <a:ext cx="311118" cy="235231"/>
            </a:xfrm>
            <a:custGeom>
              <a:avLst/>
              <a:gdLst>
                <a:gd name="csX0" fmla="*/ 311119 w 311118"/>
                <a:gd name="csY0" fmla="*/ 33349 h 235231"/>
                <a:gd name="csX1" fmla="*/ 310011 w 311118"/>
                <a:gd name="csY1" fmla="*/ 33525 h 235231"/>
                <a:gd name="csX2" fmla="*/ 308441 w 311118"/>
                <a:gd name="csY2" fmla="*/ 32879 h 235231"/>
                <a:gd name="csX3" fmla="*/ 307825 w 311118"/>
                <a:gd name="csY3" fmla="*/ 31894 h 235231"/>
                <a:gd name="csX4" fmla="*/ 307564 w 311118"/>
                <a:gd name="csY4" fmla="*/ 31756 h 235231"/>
                <a:gd name="csX5" fmla="*/ 306317 w 311118"/>
                <a:gd name="csY5" fmla="*/ 32402 h 235231"/>
                <a:gd name="csX6" fmla="*/ 303939 w 311118"/>
                <a:gd name="csY6" fmla="*/ 33218 h 235231"/>
                <a:gd name="csX7" fmla="*/ 299907 w 311118"/>
                <a:gd name="csY7" fmla="*/ 35349 h 235231"/>
                <a:gd name="csX8" fmla="*/ 299999 w 311118"/>
                <a:gd name="csY8" fmla="*/ 35895 h 235231"/>
                <a:gd name="csX9" fmla="*/ 302624 w 311118"/>
                <a:gd name="csY9" fmla="*/ 38057 h 235231"/>
                <a:gd name="csX10" fmla="*/ 303239 w 311118"/>
                <a:gd name="csY10" fmla="*/ 38772 h 235231"/>
                <a:gd name="csX11" fmla="*/ 303562 w 311118"/>
                <a:gd name="csY11" fmla="*/ 38995 h 235231"/>
                <a:gd name="csX12" fmla="*/ 301184 w 311118"/>
                <a:gd name="csY12" fmla="*/ 40034 h 235231"/>
                <a:gd name="csX13" fmla="*/ 296075 w 311118"/>
                <a:gd name="csY13" fmla="*/ 42372 h 235231"/>
                <a:gd name="csX14" fmla="*/ 292712 w 311118"/>
                <a:gd name="csY14" fmla="*/ 44280 h 235231"/>
                <a:gd name="csX15" fmla="*/ 291911 w 311118"/>
                <a:gd name="csY15" fmla="*/ 44349 h 235231"/>
                <a:gd name="csX16" fmla="*/ 289880 w 311118"/>
                <a:gd name="csY16" fmla="*/ 43549 h 235231"/>
                <a:gd name="csX17" fmla="*/ 286878 w 311118"/>
                <a:gd name="csY17" fmla="*/ 42595 h 235231"/>
                <a:gd name="csX18" fmla="*/ 286078 w 311118"/>
                <a:gd name="csY18" fmla="*/ 42611 h 235231"/>
                <a:gd name="csX19" fmla="*/ 279152 w 311118"/>
                <a:gd name="csY19" fmla="*/ 42772 h 235231"/>
                <a:gd name="csX20" fmla="*/ 272788 w 311118"/>
                <a:gd name="csY20" fmla="*/ 43126 h 235231"/>
                <a:gd name="csX21" fmla="*/ 270141 w 311118"/>
                <a:gd name="csY21" fmla="*/ 43588 h 235231"/>
                <a:gd name="csX22" fmla="*/ 265223 w 311118"/>
                <a:gd name="csY22" fmla="*/ 44026 h 235231"/>
                <a:gd name="csX23" fmla="*/ 262130 w 311118"/>
                <a:gd name="csY23" fmla="*/ 44180 h 235231"/>
                <a:gd name="csX24" fmla="*/ 260152 w 311118"/>
                <a:gd name="csY24" fmla="*/ 44919 h 235231"/>
                <a:gd name="csX25" fmla="*/ 257990 w 311118"/>
                <a:gd name="csY25" fmla="*/ 45888 h 235231"/>
                <a:gd name="csX26" fmla="*/ 255743 w 311118"/>
                <a:gd name="csY26" fmla="*/ 46518 h 235231"/>
                <a:gd name="csX27" fmla="*/ 254073 w 311118"/>
                <a:gd name="csY27" fmla="*/ 46726 h 235231"/>
                <a:gd name="csX28" fmla="*/ 252064 w 311118"/>
                <a:gd name="csY28" fmla="*/ 47634 h 235231"/>
                <a:gd name="csX29" fmla="*/ 250741 w 311118"/>
                <a:gd name="csY29" fmla="*/ 49434 h 235231"/>
                <a:gd name="csX30" fmla="*/ 246962 w 311118"/>
                <a:gd name="csY30" fmla="*/ 52096 h 235231"/>
                <a:gd name="csX31" fmla="*/ 244838 w 311118"/>
                <a:gd name="csY31" fmla="*/ 53380 h 235231"/>
                <a:gd name="csX32" fmla="*/ 243769 w 311118"/>
                <a:gd name="csY32" fmla="*/ 54835 h 235231"/>
                <a:gd name="csX33" fmla="*/ 242553 w 311118"/>
                <a:gd name="csY33" fmla="*/ 54973 h 235231"/>
                <a:gd name="csX34" fmla="*/ 240475 w 311118"/>
                <a:gd name="csY34" fmla="*/ 54711 h 235231"/>
                <a:gd name="csX35" fmla="*/ 238866 w 311118"/>
                <a:gd name="csY35" fmla="*/ 56281 h 235231"/>
                <a:gd name="csX36" fmla="*/ 237089 w 311118"/>
                <a:gd name="csY36" fmla="*/ 58527 h 235231"/>
                <a:gd name="csX37" fmla="*/ 233834 w 311118"/>
                <a:gd name="csY37" fmla="*/ 61781 h 235231"/>
                <a:gd name="csX38" fmla="*/ 232102 w 311118"/>
                <a:gd name="csY38" fmla="*/ 63096 h 235231"/>
                <a:gd name="csX39" fmla="*/ 231071 w 311118"/>
                <a:gd name="csY39" fmla="*/ 65220 h 235231"/>
                <a:gd name="csX40" fmla="*/ 231833 w 311118"/>
                <a:gd name="csY40" fmla="*/ 66320 h 235231"/>
                <a:gd name="csX41" fmla="*/ 234480 w 311118"/>
                <a:gd name="csY41" fmla="*/ 67966 h 235231"/>
                <a:gd name="csX42" fmla="*/ 235665 w 311118"/>
                <a:gd name="csY42" fmla="*/ 69520 h 235231"/>
                <a:gd name="csX43" fmla="*/ 236312 w 311118"/>
                <a:gd name="csY43" fmla="*/ 70751 h 235231"/>
                <a:gd name="csX44" fmla="*/ 237520 w 311118"/>
                <a:gd name="csY44" fmla="*/ 73905 h 235231"/>
                <a:gd name="csX45" fmla="*/ 238289 w 311118"/>
                <a:gd name="csY45" fmla="*/ 77005 h 235231"/>
                <a:gd name="csX46" fmla="*/ 239428 w 311118"/>
                <a:gd name="csY46" fmla="*/ 78344 h 235231"/>
                <a:gd name="csX47" fmla="*/ 239759 w 311118"/>
                <a:gd name="csY47" fmla="*/ 80613 h 235231"/>
                <a:gd name="csX48" fmla="*/ 240052 w 311118"/>
                <a:gd name="csY48" fmla="*/ 82005 h 235231"/>
                <a:gd name="csX49" fmla="*/ 239428 w 311118"/>
                <a:gd name="csY49" fmla="*/ 82998 h 235231"/>
                <a:gd name="csX50" fmla="*/ 238859 w 311118"/>
                <a:gd name="csY50" fmla="*/ 84098 h 235231"/>
                <a:gd name="csX51" fmla="*/ 238859 w 311118"/>
                <a:gd name="csY51" fmla="*/ 85144 h 235231"/>
                <a:gd name="csX52" fmla="*/ 239544 w 311118"/>
                <a:gd name="csY52" fmla="*/ 86221 h 235231"/>
                <a:gd name="csX53" fmla="*/ 240144 w 311118"/>
                <a:gd name="csY53" fmla="*/ 87175 h 235231"/>
                <a:gd name="csX54" fmla="*/ 240475 w 311118"/>
                <a:gd name="csY54" fmla="*/ 87937 h 235231"/>
                <a:gd name="csX55" fmla="*/ 240067 w 311118"/>
                <a:gd name="csY55" fmla="*/ 88783 h 235231"/>
                <a:gd name="csX56" fmla="*/ 238859 w 311118"/>
                <a:gd name="csY56" fmla="*/ 90075 h 235231"/>
                <a:gd name="csX57" fmla="*/ 238243 w 311118"/>
                <a:gd name="csY57" fmla="*/ 91398 h 235231"/>
                <a:gd name="csX58" fmla="*/ 236904 w 311118"/>
                <a:gd name="csY58" fmla="*/ 93606 h 235231"/>
                <a:gd name="csX59" fmla="*/ 234811 w 311118"/>
                <a:gd name="csY59" fmla="*/ 95114 h 235231"/>
                <a:gd name="csX60" fmla="*/ 233426 w 311118"/>
                <a:gd name="csY60" fmla="*/ 96207 h 235231"/>
                <a:gd name="csX61" fmla="*/ 231956 w 311118"/>
                <a:gd name="csY61" fmla="*/ 98514 h 235231"/>
                <a:gd name="csX62" fmla="*/ 229524 w 311118"/>
                <a:gd name="csY62" fmla="*/ 101076 h 235231"/>
                <a:gd name="csX63" fmla="*/ 228501 w 311118"/>
                <a:gd name="csY63" fmla="*/ 103215 h 235231"/>
                <a:gd name="csX64" fmla="*/ 227431 w 311118"/>
                <a:gd name="csY64" fmla="*/ 104392 h 235231"/>
                <a:gd name="csX65" fmla="*/ 226331 w 311118"/>
                <a:gd name="csY65" fmla="*/ 105022 h 235231"/>
                <a:gd name="csX66" fmla="*/ 226615 w 311118"/>
                <a:gd name="csY66" fmla="*/ 106176 h 235231"/>
                <a:gd name="csX67" fmla="*/ 227569 w 311118"/>
                <a:gd name="csY67" fmla="*/ 107615 h 235231"/>
                <a:gd name="csX68" fmla="*/ 229147 w 311118"/>
                <a:gd name="csY68" fmla="*/ 109223 h 235231"/>
                <a:gd name="csX69" fmla="*/ 229078 w 311118"/>
                <a:gd name="csY69" fmla="*/ 111723 h 235231"/>
                <a:gd name="csX70" fmla="*/ 229001 w 311118"/>
                <a:gd name="csY70" fmla="*/ 113523 h 235231"/>
                <a:gd name="csX71" fmla="*/ 229055 w 311118"/>
                <a:gd name="csY71" fmla="*/ 115700 h 235231"/>
                <a:gd name="csX72" fmla="*/ 228193 w 311118"/>
                <a:gd name="csY72" fmla="*/ 117531 h 235231"/>
                <a:gd name="csX73" fmla="*/ 223807 w 311118"/>
                <a:gd name="csY73" fmla="*/ 119285 h 235231"/>
                <a:gd name="csX74" fmla="*/ 219605 w 311118"/>
                <a:gd name="csY74" fmla="*/ 120054 h 235231"/>
                <a:gd name="csX75" fmla="*/ 214457 w 311118"/>
                <a:gd name="csY75" fmla="*/ 120100 h 235231"/>
                <a:gd name="csX76" fmla="*/ 212510 w 311118"/>
                <a:gd name="csY76" fmla="*/ 119824 h 235231"/>
                <a:gd name="csX77" fmla="*/ 210955 w 311118"/>
                <a:gd name="csY77" fmla="*/ 119439 h 235231"/>
                <a:gd name="csX78" fmla="*/ 205368 w 311118"/>
                <a:gd name="csY78" fmla="*/ 117470 h 235231"/>
                <a:gd name="csX79" fmla="*/ 203098 w 311118"/>
                <a:gd name="csY79" fmla="*/ 118631 h 235231"/>
                <a:gd name="csX80" fmla="*/ 202629 w 311118"/>
                <a:gd name="csY80" fmla="*/ 121470 h 235231"/>
                <a:gd name="csX81" fmla="*/ 206707 w 311118"/>
                <a:gd name="csY81" fmla="*/ 126070 h 235231"/>
                <a:gd name="csX82" fmla="*/ 208377 w 311118"/>
                <a:gd name="csY82" fmla="*/ 128632 h 235231"/>
                <a:gd name="csX83" fmla="*/ 210232 w 311118"/>
                <a:gd name="csY83" fmla="*/ 132909 h 235231"/>
                <a:gd name="csX84" fmla="*/ 211617 w 311118"/>
                <a:gd name="csY84" fmla="*/ 135109 h 235231"/>
                <a:gd name="csX85" fmla="*/ 211125 w 311118"/>
                <a:gd name="csY85" fmla="*/ 137171 h 235231"/>
                <a:gd name="csX86" fmla="*/ 207430 w 311118"/>
                <a:gd name="csY86" fmla="*/ 139509 h 235231"/>
                <a:gd name="csX87" fmla="*/ 203760 w 311118"/>
                <a:gd name="csY87" fmla="*/ 141702 h 235231"/>
                <a:gd name="csX88" fmla="*/ 199081 w 311118"/>
                <a:gd name="csY88" fmla="*/ 142156 h 235231"/>
                <a:gd name="csX89" fmla="*/ 196141 w 311118"/>
                <a:gd name="csY89" fmla="*/ 142940 h 235231"/>
                <a:gd name="csX90" fmla="*/ 194718 w 311118"/>
                <a:gd name="csY90" fmla="*/ 144071 h 235231"/>
                <a:gd name="csX91" fmla="*/ 193671 w 311118"/>
                <a:gd name="csY91" fmla="*/ 148864 h 235231"/>
                <a:gd name="csX92" fmla="*/ 192617 w 311118"/>
                <a:gd name="csY92" fmla="*/ 150618 h 235231"/>
                <a:gd name="csX93" fmla="*/ 192640 w 311118"/>
                <a:gd name="csY93" fmla="*/ 152703 h 235231"/>
                <a:gd name="csX94" fmla="*/ 191647 w 311118"/>
                <a:gd name="csY94" fmla="*/ 155064 h 235231"/>
                <a:gd name="csX95" fmla="*/ 190147 w 311118"/>
                <a:gd name="csY95" fmla="*/ 156580 h 235231"/>
                <a:gd name="csX96" fmla="*/ 189092 w 311118"/>
                <a:gd name="csY96" fmla="*/ 159057 h 235231"/>
                <a:gd name="csX97" fmla="*/ 189423 w 311118"/>
                <a:gd name="csY97" fmla="*/ 163742 h 235231"/>
                <a:gd name="csX98" fmla="*/ 189916 w 311118"/>
                <a:gd name="csY98" fmla="*/ 171665 h 235231"/>
                <a:gd name="csX99" fmla="*/ 187923 w 311118"/>
                <a:gd name="csY99" fmla="*/ 174158 h 235231"/>
                <a:gd name="csX100" fmla="*/ 185676 w 311118"/>
                <a:gd name="csY100" fmla="*/ 176681 h 235231"/>
                <a:gd name="csX101" fmla="*/ 183306 w 311118"/>
                <a:gd name="csY101" fmla="*/ 178481 h 235231"/>
                <a:gd name="csX102" fmla="*/ 181051 w 311118"/>
                <a:gd name="csY102" fmla="*/ 179312 h 235231"/>
                <a:gd name="csX103" fmla="*/ 179181 w 311118"/>
                <a:gd name="csY103" fmla="*/ 179004 h 235231"/>
                <a:gd name="csX104" fmla="*/ 177703 w 311118"/>
                <a:gd name="csY104" fmla="*/ 177450 h 235231"/>
                <a:gd name="csX105" fmla="*/ 176826 w 311118"/>
                <a:gd name="csY105" fmla="*/ 176143 h 235231"/>
                <a:gd name="csX106" fmla="*/ 175194 w 311118"/>
                <a:gd name="csY106" fmla="*/ 175050 h 235231"/>
                <a:gd name="csX107" fmla="*/ 173532 w 311118"/>
                <a:gd name="csY107" fmla="*/ 175273 h 235231"/>
                <a:gd name="csX108" fmla="*/ 171862 w 311118"/>
                <a:gd name="csY108" fmla="*/ 176273 h 235231"/>
                <a:gd name="csX109" fmla="*/ 169192 w 311118"/>
                <a:gd name="csY109" fmla="*/ 175943 h 235231"/>
                <a:gd name="csX110" fmla="*/ 166914 w 311118"/>
                <a:gd name="csY110" fmla="*/ 174942 h 235231"/>
                <a:gd name="csX111" fmla="*/ 165760 w 311118"/>
                <a:gd name="csY111" fmla="*/ 175050 h 235231"/>
                <a:gd name="csX112" fmla="*/ 165098 w 311118"/>
                <a:gd name="csY112" fmla="*/ 176058 h 235231"/>
                <a:gd name="csX113" fmla="*/ 162658 w 311118"/>
                <a:gd name="csY113" fmla="*/ 178212 h 235231"/>
                <a:gd name="csX114" fmla="*/ 156672 w 311118"/>
                <a:gd name="csY114" fmla="*/ 181481 h 235231"/>
                <a:gd name="csX115" fmla="*/ 154224 w 311118"/>
                <a:gd name="csY115" fmla="*/ 181720 h 235231"/>
                <a:gd name="csX116" fmla="*/ 153178 w 311118"/>
                <a:gd name="csY116" fmla="*/ 182535 h 235231"/>
                <a:gd name="csX117" fmla="*/ 153593 w 311118"/>
                <a:gd name="csY117" fmla="*/ 183874 h 235231"/>
                <a:gd name="csX118" fmla="*/ 154663 w 311118"/>
                <a:gd name="csY118" fmla="*/ 184966 h 235231"/>
                <a:gd name="csX119" fmla="*/ 156533 w 311118"/>
                <a:gd name="csY119" fmla="*/ 185736 h 235231"/>
                <a:gd name="csX120" fmla="*/ 156625 w 311118"/>
                <a:gd name="csY120" fmla="*/ 186628 h 235231"/>
                <a:gd name="csX121" fmla="*/ 154978 w 311118"/>
                <a:gd name="csY121" fmla="*/ 187405 h 235231"/>
                <a:gd name="csX122" fmla="*/ 153570 w 311118"/>
                <a:gd name="csY122" fmla="*/ 188290 h 235231"/>
                <a:gd name="csX123" fmla="*/ 150469 w 311118"/>
                <a:gd name="csY123" fmla="*/ 189374 h 235231"/>
                <a:gd name="csX124" fmla="*/ 146891 w 311118"/>
                <a:gd name="csY124" fmla="*/ 189797 h 235231"/>
                <a:gd name="csX125" fmla="*/ 143197 w 311118"/>
                <a:gd name="csY125" fmla="*/ 189166 h 235231"/>
                <a:gd name="csX126" fmla="*/ 141296 w 311118"/>
                <a:gd name="csY126" fmla="*/ 187728 h 235231"/>
                <a:gd name="csX127" fmla="*/ 139049 w 311118"/>
                <a:gd name="csY127" fmla="*/ 187589 h 235231"/>
                <a:gd name="csX128" fmla="*/ 137002 w 311118"/>
                <a:gd name="csY128" fmla="*/ 188643 h 235231"/>
                <a:gd name="csX129" fmla="*/ 134885 w 311118"/>
                <a:gd name="csY129" fmla="*/ 190382 h 235231"/>
                <a:gd name="csX130" fmla="*/ 132577 w 311118"/>
                <a:gd name="csY130" fmla="*/ 194105 h 235231"/>
                <a:gd name="csX131" fmla="*/ 131962 w 311118"/>
                <a:gd name="csY131" fmla="*/ 194759 h 235231"/>
                <a:gd name="csX132" fmla="*/ 131338 w 311118"/>
                <a:gd name="csY132" fmla="*/ 195352 h 235231"/>
                <a:gd name="csX133" fmla="*/ 129830 w 311118"/>
                <a:gd name="csY133" fmla="*/ 196152 h 235231"/>
                <a:gd name="csX134" fmla="*/ 127667 w 311118"/>
                <a:gd name="csY134" fmla="*/ 197459 h 235231"/>
                <a:gd name="csX135" fmla="*/ 126582 w 311118"/>
                <a:gd name="csY135" fmla="*/ 200198 h 235231"/>
                <a:gd name="csX136" fmla="*/ 125282 w 311118"/>
                <a:gd name="csY136" fmla="*/ 205068 h 235231"/>
                <a:gd name="csX137" fmla="*/ 125590 w 311118"/>
                <a:gd name="csY137" fmla="*/ 207683 h 235231"/>
                <a:gd name="csX138" fmla="*/ 125690 w 311118"/>
                <a:gd name="csY138" fmla="*/ 212214 h 235231"/>
                <a:gd name="csX139" fmla="*/ 125182 w 311118"/>
                <a:gd name="csY139" fmla="*/ 215391 h 235231"/>
                <a:gd name="csX140" fmla="*/ 124243 w 311118"/>
                <a:gd name="csY140" fmla="*/ 217476 h 235231"/>
                <a:gd name="csX141" fmla="*/ 124428 w 311118"/>
                <a:gd name="csY141" fmla="*/ 219115 h 235231"/>
                <a:gd name="csX142" fmla="*/ 125859 w 311118"/>
                <a:gd name="csY142" fmla="*/ 220976 h 235231"/>
                <a:gd name="csX143" fmla="*/ 125282 w 311118"/>
                <a:gd name="csY143" fmla="*/ 222184 h 235231"/>
                <a:gd name="csX144" fmla="*/ 124081 w 311118"/>
                <a:gd name="csY144" fmla="*/ 223523 h 235231"/>
                <a:gd name="csX145" fmla="*/ 122919 w 311118"/>
                <a:gd name="csY145" fmla="*/ 224269 h 235231"/>
                <a:gd name="csX146" fmla="*/ 118263 w 311118"/>
                <a:gd name="csY146" fmla="*/ 225677 h 235231"/>
                <a:gd name="csX147" fmla="*/ 111884 w 311118"/>
                <a:gd name="csY147" fmla="*/ 227592 h 235231"/>
                <a:gd name="csX148" fmla="*/ 107667 w 311118"/>
                <a:gd name="csY148" fmla="*/ 228823 h 235231"/>
                <a:gd name="csX149" fmla="*/ 101395 w 311118"/>
                <a:gd name="csY149" fmla="*/ 230654 h 235231"/>
                <a:gd name="csX150" fmla="*/ 99564 w 311118"/>
                <a:gd name="csY150" fmla="*/ 231100 h 235231"/>
                <a:gd name="csX151" fmla="*/ 95746 w 311118"/>
                <a:gd name="csY151" fmla="*/ 231262 h 235231"/>
                <a:gd name="csX152" fmla="*/ 93769 w 311118"/>
                <a:gd name="csY152" fmla="*/ 230985 h 235231"/>
                <a:gd name="csX153" fmla="*/ 91091 w 311118"/>
                <a:gd name="csY153" fmla="*/ 230908 h 235231"/>
                <a:gd name="csX154" fmla="*/ 87151 w 311118"/>
                <a:gd name="csY154" fmla="*/ 230977 h 235231"/>
                <a:gd name="csX155" fmla="*/ 84403 w 311118"/>
                <a:gd name="csY155" fmla="*/ 231477 h 235231"/>
                <a:gd name="csX156" fmla="*/ 81649 w 311118"/>
                <a:gd name="csY156" fmla="*/ 232393 h 235231"/>
                <a:gd name="csX157" fmla="*/ 79617 w 311118"/>
                <a:gd name="csY157" fmla="*/ 233546 h 235231"/>
                <a:gd name="csX158" fmla="*/ 78447 w 311118"/>
                <a:gd name="csY158" fmla="*/ 234685 h 235231"/>
                <a:gd name="csX159" fmla="*/ 78031 w 311118"/>
                <a:gd name="csY159" fmla="*/ 235231 h 235231"/>
                <a:gd name="csX160" fmla="*/ 75269 w 311118"/>
                <a:gd name="csY160" fmla="*/ 234292 h 235231"/>
                <a:gd name="csX161" fmla="*/ 66565 w 311118"/>
                <a:gd name="csY161" fmla="*/ 232616 h 235231"/>
                <a:gd name="csX162" fmla="*/ 42994 w 311118"/>
                <a:gd name="csY162" fmla="*/ 234831 h 235231"/>
                <a:gd name="csX163" fmla="*/ 40770 w 311118"/>
                <a:gd name="csY163" fmla="*/ 234408 h 235231"/>
                <a:gd name="csX164" fmla="*/ 32729 w 311118"/>
                <a:gd name="csY164" fmla="*/ 231815 h 235231"/>
                <a:gd name="csX165" fmla="*/ 22363 w 311118"/>
                <a:gd name="csY165" fmla="*/ 228477 h 235231"/>
                <a:gd name="csX166" fmla="*/ 15953 w 311118"/>
                <a:gd name="csY166" fmla="*/ 226407 h 235231"/>
                <a:gd name="csX167" fmla="*/ 7726 w 311118"/>
                <a:gd name="csY167" fmla="*/ 223700 h 235231"/>
                <a:gd name="csX168" fmla="*/ 13359 w 311118"/>
                <a:gd name="csY168" fmla="*/ 217007 h 235231"/>
                <a:gd name="csX169" fmla="*/ 18269 w 311118"/>
                <a:gd name="csY169" fmla="*/ 211160 h 235231"/>
                <a:gd name="csX170" fmla="*/ 23194 w 311118"/>
                <a:gd name="csY170" fmla="*/ 205283 h 235231"/>
                <a:gd name="csX171" fmla="*/ 28042 w 311118"/>
                <a:gd name="csY171" fmla="*/ 199475 h 235231"/>
                <a:gd name="csX172" fmla="*/ 28619 w 311118"/>
                <a:gd name="csY172" fmla="*/ 197436 h 235231"/>
                <a:gd name="csX173" fmla="*/ 28696 w 311118"/>
                <a:gd name="csY173" fmla="*/ 193444 h 235231"/>
                <a:gd name="csX174" fmla="*/ 27419 w 311118"/>
                <a:gd name="csY174" fmla="*/ 188097 h 235231"/>
                <a:gd name="csX175" fmla="*/ 25364 w 311118"/>
                <a:gd name="csY175" fmla="*/ 185659 h 235231"/>
                <a:gd name="csX176" fmla="*/ 18584 w 311118"/>
                <a:gd name="csY176" fmla="*/ 184674 h 235231"/>
                <a:gd name="csX177" fmla="*/ 13498 w 311118"/>
                <a:gd name="csY177" fmla="*/ 183928 h 235231"/>
                <a:gd name="csX178" fmla="*/ 7949 w 311118"/>
                <a:gd name="csY178" fmla="*/ 183120 h 235231"/>
                <a:gd name="csX179" fmla="*/ 7241 w 311118"/>
                <a:gd name="csY179" fmla="*/ 182820 h 235231"/>
                <a:gd name="csX180" fmla="*/ 6610 w 311118"/>
                <a:gd name="csY180" fmla="*/ 178643 h 235231"/>
                <a:gd name="csX181" fmla="*/ 6880 w 311118"/>
                <a:gd name="csY181" fmla="*/ 176781 h 235231"/>
                <a:gd name="csX182" fmla="*/ 6518 w 311118"/>
                <a:gd name="csY182" fmla="*/ 173173 h 235231"/>
                <a:gd name="csX183" fmla="*/ 6572 w 311118"/>
                <a:gd name="csY183" fmla="*/ 170388 h 235231"/>
                <a:gd name="csX184" fmla="*/ 7372 w 311118"/>
                <a:gd name="csY184" fmla="*/ 165811 h 235231"/>
                <a:gd name="csX185" fmla="*/ 7418 w 311118"/>
                <a:gd name="csY185" fmla="*/ 163742 h 235231"/>
                <a:gd name="csX186" fmla="*/ 4856 w 311118"/>
                <a:gd name="csY186" fmla="*/ 154810 h 235231"/>
                <a:gd name="csX187" fmla="*/ 3425 w 311118"/>
                <a:gd name="csY187" fmla="*/ 149848 h 235231"/>
                <a:gd name="csX188" fmla="*/ 1962 w 311118"/>
                <a:gd name="csY188" fmla="*/ 144717 h 235231"/>
                <a:gd name="csX189" fmla="*/ 1647 w 311118"/>
                <a:gd name="csY189" fmla="*/ 143079 h 235231"/>
                <a:gd name="csX190" fmla="*/ 1616 w 311118"/>
                <a:gd name="csY190" fmla="*/ 141056 h 235231"/>
                <a:gd name="csX191" fmla="*/ 5017 w 311118"/>
                <a:gd name="csY191" fmla="*/ 136286 h 235231"/>
                <a:gd name="csX192" fmla="*/ 6072 w 311118"/>
                <a:gd name="csY192" fmla="*/ 135247 h 235231"/>
                <a:gd name="csX193" fmla="*/ 8065 w 311118"/>
                <a:gd name="csY193" fmla="*/ 132870 h 235231"/>
                <a:gd name="csX194" fmla="*/ 9311 w 311118"/>
                <a:gd name="csY194" fmla="*/ 131601 h 235231"/>
                <a:gd name="csX195" fmla="*/ 9096 w 311118"/>
                <a:gd name="csY195" fmla="*/ 130732 h 235231"/>
                <a:gd name="csX196" fmla="*/ 6926 w 311118"/>
                <a:gd name="csY196" fmla="*/ 130232 h 235231"/>
                <a:gd name="csX197" fmla="*/ 3648 w 311118"/>
                <a:gd name="csY197" fmla="*/ 130186 h 235231"/>
                <a:gd name="csX198" fmla="*/ 1901 w 311118"/>
                <a:gd name="csY198" fmla="*/ 129463 h 235231"/>
                <a:gd name="csX199" fmla="*/ 539 w 311118"/>
                <a:gd name="csY199" fmla="*/ 128162 h 235231"/>
                <a:gd name="csX200" fmla="*/ 0 w 311118"/>
                <a:gd name="csY200" fmla="*/ 126270 h 235231"/>
                <a:gd name="csX201" fmla="*/ 892 w 311118"/>
                <a:gd name="csY201" fmla="*/ 122908 h 235231"/>
                <a:gd name="csX202" fmla="*/ 0 w 311118"/>
                <a:gd name="csY202" fmla="*/ 116362 h 235231"/>
                <a:gd name="csX203" fmla="*/ 1824 w 311118"/>
                <a:gd name="csY203" fmla="*/ 113115 h 235231"/>
                <a:gd name="csX204" fmla="*/ 3394 w 311118"/>
                <a:gd name="csY204" fmla="*/ 110846 h 235231"/>
                <a:gd name="csX205" fmla="*/ 8719 w 311118"/>
                <a:gd name="csY205" fmla="*/ 110523 h 235231"/>
                <a:gd name="csX206" fmla="*/ 6872 w 311118"/>
                <a:gd name="csY206" fmla="*/ 107953 h 235231"/>
                <a:gd name="csX207" fmla="*/ 5979 w 311118"/>
                <a:gd name="csY207" fmla="*/ 106461 h 235231"/>
                <a:gd name="csX208" fmla="*/ 5410 w 311118"/>
                <a:gd name="csY208" fmla="*/ 106030 h 235231"/>
                <a:gd name="csX209" fmla="*/ 5194 w 311118"/>
                <a:gd name="csY209" fmla="*/ 105345 h 235231"/>
                <a:gd name="csX210" fmla="*/ 5479 w 311118"/>
                <a:gd name="csY210" fmla="*/ 104653 h 235231"/>
                <a:gd name="csX211" fmla="*/ 6841 w 311118"/>
                <a:gd name="csY211" fmla="*/ 104392 h 235231"/>
                <a:gd name="csX212" fmla="*/ 7764 w 311118"/>
                <a:gd name="csY212" fmla="*/ 103530 h 235231"/>
                <a:gd name="csX213" fmla="*/ 9265 w 311118"/>
                <a:gd name="csY213" fmla="*/ 102322 h 235231"/>
                <a:gd name="csX214" fmla="*/ 10050 w 311118"/>
                <a:gd name="csY214" fmla="*/ 101799 h 235231"/>
                <a:gd name="csX215" fmla="*/ 10189 w 311118"/>
                <a:gd name="csY215" fmla="*/ 100330 h 235231"/>
                <a:gd name="csX216" fmla="*/ 10904 w 311118"/>
                <a:gd name="csY216" fmla="*/ 99299 h 235231"/>
                <a:gd name="csX217" fmla="*/ 11982 w 311118"/>
                <a:gd name="csY217" fmla="*/ 97999 h 235231"/>
                <a:gd name="csX218" fmla="*/ 12836 w 311118"/>
                <a:gd name="csY218" fmla="*/ 96522 h 235231"/>
                <a:gd name="csX219" fmla="*/ 12620 w 311118"/>
                <a:gd name="csY219" fmla="*/ 94791 h 235231"/>
                <a:gd name="csX220" fmla="*/ 13406 w 311118"/>
                <a:gd name="csY220" fmla="*/ 92714 h 235231"/>
                <a:gd name="csX221" fmla="*/ 13767 w 311118"/>
                <a:gd name="csY221" fmla="*/ 91406 h 235231"/>
                <a:gd name="csX222" fmla="*/ 14336 w 311118"/>
                <a:gd name="csY222" fmla="*/ 90275 h 235231"/>
                <a:gd name="csX223" fmla="*/ 13836 w 311118"/>
                <a:gd name="csY223" fmla="*/ 88629 h 235231"/>
                <a:gd name="csX224" fmla="*/ 13406 w 311118"/>
                <a:gd name="csY224" fmla="*/ 87237 h 235231"/>
                <a:gd name="csX225" fmla="*/ 13267 w 311118"/>
                <a:gd name="csY225" fmla="*/ 85583 h 235231"/>
                <a:gd name="csX226" fmla="*/ 14121 w 311118"/>
                <a:gd name="csY226" fmla="*/ 85144 h 235231"/>
                <a:gd name="csX227" fmla="*/ 15198 w 311118"/>
                <a:gd name="csY227" fmla="*/ 84537 h 235231"/>
                <a:gd name="csX228" fmla="*/ 15406 w 311118"/>
                <a:gd name="csY228" fmla="*/ 83229 h 235231"/>
                <a:gd name="csX229" fmla="*/ 15976 w 311118"/>
                <a:gd name="csY229" fmla="*/ 81575 h 235231"/>
                <a:gd name="csX230" fmla="*/ 16406 w 311118"/>
                <a:gd name="csY230" fmla="*/ 80259 h 235231"/>
                <a:gd name="csX231" fmla="*/ 17122 w 311118"/>
                <a:gd name="csY231" fmla="*/ 79221 h 235231"/>
                <a:gd name="csX232" fmla="*/ 17199 w 311118"/>
                <a:gd name="csY232" fmla="*/ 78167 h 235231"/>
                <a:gd name="csX233" fmla="*/ 16768 w 311118"/>
                <a:gd name="csY233" fmla="*/ 76421 h 235231"/>
                <a:gd name="csX234" fmla="*/ 18546 w 311118"/>
                <a:gd name="csY234" fmla="*/ 76159 h 235231"/>
                <a:gd name="csX235" fmla="*/ 19262 w 311118"/>
                <a:gd name="csY235" fmla="*/ 77120 h 235231"/>
                <a:gd name="csX236" fmla="*/ 20216 w 311118"/>
                <a:gd name="csY236" fmla="*/ 78367 h 235231"/>
                <a:gd name="csX237" fmla="*/ 22825 w 311118"/>
                <a:gd name="csY237" fmla="*/ 80690 h 235231"/>
                <a:gd name="csX238" fmla="*/ 24517 w 311118"/>
                <a:gd name="csY238" fmla="*/ 81367 h 235231"/>
                <a:gd name="csX239" fmla="*/ 26649 w 311118"/>
                <a:gd name="csY239" fmla="*/ 81705 h 235231"/>
                <a:gd name="csX240" fmla="*/ 29273 w 311118"/>
                <a:gd name="csY240" fmla="*/ 81390 h 235231"/>
                <a:gd name="csX241" fmla="*/ 31367 w 311118"/>
                <a:gd name="csY241" fmla="*/ 80952 h 235231"/>
                <a:gd name="csX242" fmla="*/ 32351 w 311118"/>
                <a:gd name="csY242" fmla="*/ 81067 h 235231"/>
                <a:gd name="csX243" fmla="*/ 34637 w 311118"/>
                <a:gd name="csY243" fmla="*/ 82752 h 235231"/>
                <a:gd name="csX244" fmla="*/ 37307 w 311118"/>
                <a:gd name="csY244" fmla="*/ 85113 h 235231"/>
                <a:gd name="csX245" fmla="*/ 38162 w 311118"/>
                <a:gd name="csY245" fmla="*/ 86167 h 235231"/>
                <a:gd name="csX246" fmla="*/ 38562 w 311118"/>
                <a:gd name="csY246" fmla="*/ 87775 h 235231"/>
                <a:gd name="csX247" fmla="*/ 39347 w 311118"/>
                <a:gd name="csY247" fmla="*/ 88252 h 235231"/>
                <a:gd name="csX248" fmla="*/ 41055 w 311118"/>
                <a:gd name="csY248" fmla="*/ 86660 h 235231"/>
                <a:gd name="csX249" fmla="*/ 42702 w 311118"/>
                <a:gd name="csY249" fmla="*/ 86137 h 235231"/>
                <a:gd name="csX250" fmla="*/ 44218 w 311118"/>
                <a:gd name="csY250" fmla="*/ 86436 h 235231"/>
                <a:gd name="csX251" fmla="*/ 45888 w 311118"/>
                <a:gd name="csY251" fmla="*/ 86613 h 235231"/>
                <a:gd name="csX252" fmla="*/ 47565 w 311118"/>
                <a:gd name="csY252" fmla="*/ 86029 h 235231"/>
                <a:gd name="csX253" fmla="*/ 48312 w 311118"/>
                <a:gd name="csY253" fmla="*/ 85606 h 235231"/>
                <a:gd name="csX254" fmla="*/ 51228 w 311118"/>
                <a:gd name="csY254" fmla="*/ 83544 h 235231"/>
                <a:gd name="csX255" fmla="*/ 53876 w 311118"/>
                <a:gd name="csY255" fmla="*/ 81975 h 235231"/>
                <a:gd name="csX256" fmla="*/ 55522 w 311118"/>
                <a:gd name="csY256" fmla="*/ 81013 h 235231"/>
                <a:gd name="csX257" fmla="*/ 56115 w 311118"/>
                <a:gd name="csY257" fmla="*/ 77782 h 235231"/>
                <a:gd name="csX258" fmla="*/ 56877 w 311118"/>
                <a:gd name="csY258" fmla="*/ 75944 h 235231"/>
                <a:gd name="csX259" fmla="*/ 57962 w 311118"/>
                <a:gd name="csY259" fmla="*/ 74874 h 235231"/>
                <a:gd name="csX260" fmla="*/ 57562 w 311118"/>
                <a:gd name="csY260" fmla="*/ 73543 h 235231"/>
                <a:gd name="csX261" fmla="*/ 57108 w 311118"/>
                <a:gd name="csY261" fmla="*/ 72528 h 235231"/>
                <a:gd name="csX262" fmla="*/ 56646 w 311118"/>
                <a:gd name="csY262" fmla="*/ 71151 h 235231"/>
                <a:gd name="csX263" fmla="*/ 57108 w 311118"/>
                <a:gd name="csY263" fmla="*/ 70420 h 235231"/>
                <a:gd name="csX264" fmla="*/ 58162 w 311118"/>
                <a:gd name="csY264" fmla="*/ 70097 h 235231"/>
                <a:gd name="csX265" fmla="*/ 60809 w 311118"/>
                <a:gd name="csY265" fmla="*/ 70097 h 235231"/>
                <a:gd name="csX266" fmla="*/ 65465 w 311118"/>
                <a:gd name="csY266" fmla="*/ 68643 h 235231"/>
                <a:gd name="csX267" fmla="*/ 69344 w 311118"/>
                <a:gd name="csY267" fmla="*/ 67189 h 235231"/>
                <a:gd name="csX268" fmla="*/ 72930 w 311118"/>
                <a:gd name="csY268" fmla="*/ 66005 h 235231"/>
                <a:gd name="csX269" fmla="*/ 74561 w 311118"/>
                <a:gd name="csY269" fmla="*/ 65812 h 235231"/>
                <a:gd name="csX270" fmla="*/ 76108 w 311118"/>
                <a:gd name="csY270" fmla="*/ 66012 h 235231"/>
                <a:gd name="csX271" fmla="*/ 76816 w 311118"/>
                <a:gd name="csY271" fmla="*/ 65666 h 235231"/>
                <a:gd name="csX272" fmla="*/ 77008 w 311118"/>
                <a:gd name="csY272" fmla="*/ 64535 h 235231"/>
                <a:gd name="csX273" fmla="*/ 77885 w 311118"/>
                <a:gd name="csY273" fmla="*/ 63343 h 235231"/>
                <a:gd name="csX274" fmla="*/ 79879 w 311118"/>
                <a:gd name="csY274" fmla="*/ 62373 h 235231"/>
                <a:gd name="csX275" fmla="*/ 83626 w 311118"/>
                <a:gd name="csY275" fmla="*/ 60319 h 235231"/>
                <a:gd name="csX276" fmla="*/ 86935 w 311118"/>
                <a:gd name="csY276" fmla="*/ 57265 h 235231"/>
                <a:gd name="csX277" fmla="*/ 88113 w 311118"/>
                <a:gd name="csY277" fmla="*/ 54942 h 235231"/>
                <a:gd name="csX278" fmla="*/ 88913 w 311118"/>
                <a:gd name="csY278" fmla="*/ 51550 h 235231"/>
                <a:gd name="csX279" fmla="*/ 90460 w 311118"/>
                <a:gd name="csY279" fmla="*/ 46303 h 235231"/>
                <a:gd name="csX280" fmla="*/ 92168 w 311118"/>
                <a:gd name="csY280" fmla="*/ 40541 h 235231"/>
                <a:gd name="csX281" fmla="*/ 92799 w 311118"/>
                <a:gd name="csY281" fmla="*/ 37995 h 235231"/>
                <a:gd name="csX282" fmla="*/ 93522 w 311118"/>
                <a:gd name="csY282" fmla="*/ 36033 h 235231"/>
                <a:gd name="csX283" fmla="*/ 96447 w 311118"/>
                <a:gd name="csY283" fmla="*/ 34379 h 235231"/>
                <a:gd name="csX284" fmla="*/ 99433 w 311118"/>
                <a:gd name="csY284" fmla="*/ 33179 h 235231"/>
                <a:gd name="csX285" fmla="*/ 104058 w 311118"/>
                <a:gd name="csY285" fmla="*/ 32941 h 235231"/>
                <a:gd name="csX286" fmla="*/ 109483 w 311118"/>
                <a:gd name="csY286" fmla="*/ 32818 h 235231"/>
                <a:gd name="csX287" fmla="*/ 110630 w 311118"/>
                <a:gd name="csY287" fmla="*/ 29656 h 235231"/>
                <a:gd name="csX288" fmla="*/ 111345 w 311118"/>
                <a:gd name="csY288" fmla="*/ 26963 h 235231"/>
                <a:gd name="csX289" fmla="*/ 112246 w 311118"/>
                <a:gd name="csY289" fmla="*/ 25571 h 235231"/>
                <a:gd name="csX290" fmla="*/ 113561 w 311118"/>
                <a:gd name="csY290" fmla="*/ 24440 h 235231"/>
                <a:gd name="csX291" fmla="*/ 114023 w 311118"/>
                <a:gd name="csY291" fmla="*/ 24217 h 235231"/>
                <a:gd name="csX292" fmla="*/ 116947 w 311118"/>
                <a:gd name="csY292" fmla="*/ 25871 h 235231"/>
                <a:gd name="csX293" fmla="*/ 121434 w 311118"/>
                <a:gd name="csY293" fmla="*/ 28402 h 235231"/>
                <a:gd name="csX294" fmla="*/ 126659 w 311118"/>
                <a:gd name="csY294" fmla="*/ 29664 h 235231"/>
                <a:gd name="csX295" fmla="*/ 129283 w 311118"/>
                <a:gd name="csY295" fmla="*/ 30294 h 235231"/>
                <a:gd name="csX296" fmla="*/ 130376 w 311118"/>
                <a:gd name="csY296" fmla="*/ 30194 h 235231"/>
                <a:gd name="csX297" fmla="*/ 136971 w 311118"/>
                <a:gd name="csY297" fmla="*/ 29579 h 235231"/>
                <a:gd name="csX298" fmla="*/ 142181 w 311118"/>
                <a:gd name="csY298" fmla="*/ 30564 h 235231"/>
                <a:gd name="csX299" fmla="*/ 144913 w 311118"/>
                <a:gd name="csY299" fmla="*/ 33256 h 235231"/>
                <a:gd name="csX300" fmla="*/ 147599 w 311118"/>
                <a:gd name="csY300" fmla="*/ 33941 h 235231"/>
                <a:gd name="csX301" fmla="*/ 150230 w 311118"/>
                <a:gd name="csY301" fmla="*/ 32641 h 235231"/>
                <a:gd name="csX302" fmla="*/ 151862 w 311118"/>
                <a:gd name="csY302" fmla="*/ 32402 h 235231"/>
                <a:gd name="csX303" fmla="*/ 152493 w 311118"/>
                <a:gd name="csY303" fmla="*/ 33241 h 235231"/>
                <a:gd name="csX304" fmla="*/ 153801 w 311118"/>
                <a:gd name="csY304" fmla="*/ 33595 h 235231"/>
                <a:gd name="csX305" fmla="*/ 155802 w 311118"/>
                <a:gd name="csY305" fmla="*/ 33464 h 235231"/>
                <a:gd name="csX306" fmla="*/ 156956 w 311118"/>
                <a:gd name="csY306" fmla="*/ 34210 h 235231"/>
                <a:gd name="csX307" fmla="*/ 157079 w 311118"/>
                <a:gd name="csY307" fmla="*/ 34956 h 235231"/>
                <a:gd name="csX308" fmla="*/ 157233 w 311118"/>
                <a:gd name="csY308" fmla="*/ 35818 h 235231"/>
                <a:gd name="csX309" fmla="*/ 158711 w 311118"/>
                <a:gd name="csY309" fmla="*/ 37864 h 235231"/>
                <a:gd name="csX310" fmla="*/ 161381 w 311118"/>
                <a:gd name="csY310" fmla="*/ 40349 h 235231"/>
                <a:gd name="csX311" fmla="*/ 163751 w 311118"/>
                <a:gd name="csY311" fmla="*/ 40949 h 235231"/>
                <a:gd name="csX312" fmla="*/ 166868 w 311118"/>
                <a:gd name="csY312" fmla="*/ 39018 h 235231"/>
                <a:gd name="csX313" fmla="*/ 167922 w 311118"/>
                <a:gd name="csY313" fmla="*/ 39241 h 235231"/>
                <a:gd name="csX314" fmla="*/ 168438 w 311118"/>
                <a:gd name="csY314" fmla="*/ 38618 h 235231"/>
                <a:gd name="csX315" fmla="*/ 168753 w 311118"/>
                <a:gd name="csY315" fmla="*/ 37210 h 235231"/>
                <a:gd name="csX316" fmla="*/ 170639 w 311118"/>
                <a:gd name="csY316" fmla="*/ 35887 h 235231"/>
                <a:gd name="csX317" fmla="*/ 174086 w 311118"/>
                <a:gd name="csY317" fmla="*/ 34648 h 235231"/>
                <a:gd name="csX318" fmla="*/ 176041 w 311118"/>
                <a:gd name="csY318" fmla="*/ 33541 h 235231"/>
                <a:gd name="csX319" fmla="*/ 176741 w 311118"/>
                <a:gd name="csY319" fmla="*/ 32625 h 235231"/>
                <a:gd name="csX320" fmla="*/ 177903 w 311118"/>
                <a:gd name="csY320" fmla="*/ 32364 h 235231"/>
                <a:gd name="csX321" fmla="*/ 179173 w 311118"/>
                <a:gd name="csY321" fmla="*/ 32641 h 235231"/>
                <a:gd name="csX322" fmla="*/ 180081 w 311118"/>
                <a:gd name="csY322" fmla="*/ 32294 h 235231"/>
                <a:gd name="csX323" fmla="*/ 180396 w 311118"/>
                <a:gd name="csY323" fmla="*/ 31425 h 235231"/>
                <a:gd name="csX324" fmla="*/ 180758 w 311118"/>
                <a:gd name="csY324" fmla="*/ 31048 h 235231"/>
                <a:gd name="csX325" fmla="*/ 181405 w 311118"/>
                <a:gd name="csY325" fmla="*/ 30741 h 235231"/>
                <a:gd name="csX326" fmla="*/ 181982 w 311118"/>
                <a:gd name="csY326" fmla="*/ 30587 h 235231"/>
                <a:gd name="csX327" fmla="*/ 183028 w 311118"/>
                <a:gd name="csY327" fmla="*/ 30825 h 235231"/>
                <a:gd name="csX328" fmla="*/ 184960 w 311118"/>
                <a:gd name="csY328" fmla="*/ 32410 h 235231"/>
                <a:gd name="csX329" fmla="*/ 187777 w 311118"/>
                <a:gd name="csY329" fmla="*/ 35333 h 235231"/>
                <a:gd name="csX330" fmla="*/ 189608 w 311118"/>
                <a:gd name="csY330" fmla="*/ 36672 h 235231"/>
                <a:gd name="csX331" fmla="*/ 190447 w 311118"/>
                <a:gd name="csY331" fmla="*/ 36449 h 235231"/>
                <a:gd name="csX332" fmla="*/ 191524 w 311118"/>
                <a:gd name="csY332" fmla="*/ 35549 h 235231"/>
                <a:gd name="csX333" fmla="*/ 192840 w 311118"/>
                <a:gd name="csY333" fmla="*/ 33995 h 235231"/>
                <a:gd name="csX334" fmla="*/ 193163 w 311118"/>
                <a:gd name="csY334" fmla="*/ 31748 h 235231"/>
                <a:gd name="csX335" fmla="*/ 192509 w 311118"/>
                <a:gd name="csY335" fmla="*/ 28817 h 235231"/>
                <a:gd name="csX336" fmla="*/ 192955 w 311118"/>
                <a:gd name="csY336" fmla="*/ 26448 h 235231"/>
                <a:gd name="csX337" fmla="*/ 194518 w 311118"/>
                <a:gd name="csY337" fmla="*/ 24648 h 235231"/>
                <a:gd name="csX338" fmla="*/ 197403 w 311118"/>
                <a:gd name="csY338" fmla="*/ 23540 h 235231"/>
                <a:gd name="csX339" fmla="*/ 201613 w 311118"/>
                <a:gd name="csY339" fmla="*/ 23117 h 235231"/>
                <a:gd name="csX340" fmla="*/ 204198 w 311118"/>
                <a:gd name="csY340" fmla="*/ 23371 h 235231"/>
                <a:gd name="csX341" fmla="*/ 205153 w 311118"/>
                <a:gd name="csY341" fmla="*/ 24302 h 235231"/>
                <a:gd name="csX342" fmla="*/ 206445 w 311118"/>
                <a:gd name="csY342" fmla="*/ 24809 h 235231"/>
                <a:gd name="csX343" fmla="*/ 208069 w 311118"/>
                <a:gd name="csY343" fmla="*/ 24909 h 235231"/>
                <a:gd name="csX344" fmla="*/ 209562 w 311118"/>
                <a:gd name="csY344" fmla="*/ 23856 h 235231"/>
                <a:gd name="csX345" fmla="*/ 210909 w 311118"/>
                <a:gd name="csY345" fmla="*/ 21632 h 235231"/>
                <a:gd name="csX346" fmla="*/ 210986 w 311118"/>
                <a:gd name="csY346" fmla="*/ 18886 h 235231"/>
                <a:gd name="csX347" fmla="*/ 209793 w 311118"/>
                <a:gd name="csY347" fmla="*/ 15601 h 235231"/>
                <a:gd name="csX348" fmla="*/ 210116 w 311118"/>
                <a:gd name="csY348" fmla="*/ 14555 h 235231"/>
                <a:gd name="csX349" fmla="*/ 210632 w 311118"/>
                <a:gd name="csY349" fmla="*/ 14101 h 235231"/>
                <a:gd name="csX350" fmla="*/ 212248 w 311118"/>
                <a:gd name="csY350" fmla="*/ 12909 h 235231"/>
                <a:gd name="csX351" fmla="*/ 214503 w 311118"/>
                <a:gd name="csY351" fmla="*/ 10439 h 235231"/>
                <a:gd name="csX352" fmla="*/ 216681 w 311118"/>
                <a:gd name="csY352" fmla="*/ 7254 h 235231"/>
                <a:gd name="csX353" fmla="*/ 218781 w 311118"/>
                <a:gd name="csY353" fmla="*/ 3346 h 235231"/>
                <a:gd name="csX354" fmla="*/ 221375 w 311118"/>
                <a:gd name="csY354" fmla="*/ 931 h 235231"/>
                <a:gd name="csX355" fmla="*/ 224461 w 311118"/>
                <a:gd name="csY355" fmla="*/ 0 h 235231"/>
                <a:gd name="csX356" fmla="*/ 228201 w 311118"/>
                <a:gd name="csY356" fmla="*/ 1062 h 235231"/>
                <a:gd name="csX357" fmla="*/ 232610 w 311118"/>
                <a:gd name="csY357" fmla="*/ 4108 h 235231"/>
                <a:gd name="csX358" fmla="*/ 234264 w 311118"/>
                <a:gd name="csY358" fmla="*/ 7847 h 235231"/>
                <a:gd name="csX359" fmla="*/ 233187 w 311118"/>
                <a:gd name="csY359" fmla="*/ 12286 h 235231"/>
                <a:gd name="csX360" fmla="*/ 233095 w 311118"/>
                <a:gd name="csY360" fmla="*/ 14716 h 235231"/>
                <a:gd name="csX361" fmla="*/ 233988 w 311118"/>
                <a:gd name="csY361" fmla="*/ 15170 h 235231"/>
                <a:gd name="csX362" fmla="*/ 235496 w 311118"/>
                <a:gd name="csY362" fmla="*/ 15047 h 235231"/>
                <a:gd name="csX363" fmla="*/ 237612 w 311118"/>
                <a:gd name="csY363" fmla="*/ 14355 h 235231"/>
                <a:gd name="csX364" fmla="*/ 238998 w 311118"/>
                <a:gd name="csY364" fmla="*/ 14316 h 235231"/>
                <a:gd name="csX365" fmla="*/ 239651 w 311118"/>
                <a:gd name="csY365" fmla="*/ 14947 h 235231"/>
                <a:gd name="csX366" fmla="*/ 239613 w 311118"/>
                <a:gd name="csY366" fmla="*/ 16193 h 235231"/>
                <a:gd name="csX367" fmla="*/ 238874 w 311118"/>
                <a:gd name="csY367" fmla="*/ 18063 h 235231"/>
                <a:gd name="csX368" fmla="*/ 237989 w 311118"/>
                <a:gd name="csY368" fmla="*/ 23302 h 235231"/>
                <a:gd name="csX369" fmla="*/ 237443 w 311118"/>
                <a:gd name="csY369" fmla="*/ 27825 h 235231"/>
                <a:gd name="csX370" fmla="*/ 236897 w 311118"/>
                <a:gd name="csY370" fmla="*/ 32264 h 235231"/>
                <a:gd name="csX371" fmla="*/ 236427 w 311118"/>
                <a:gd name="csY371" fmla="*/ 36156 h 235231"/>
                <a:gd name="csX372" fmla="*/ 237266 w 311118"/>
                <a:gd name="csY372" fmla="*/ 39187 h 235231"/>
                <a:gd name="csX373" fmla="*/ 238543 w 311118"/>
                <a:gd name="csY373" fmla="*/ 43757 h 235231"/>
                <a:gd name="csX374" fmla="*/ 239982 w 311118"/>
                <a:gd name="csY374" fmla="*/ 46772 h 235231"/>
                <a:gd name="csX375" fmla="*/ 241452 w 311118"/>
                <a:gd name="csY375" fmla="*/ 47734 h 235231"/>
                <a:gd name="csX376" fmla="*/ 242930 w 311118"/>
                <a:gd name="csY376" fmla="*/ 48080 h 235231"/>
                <a:gd name="csX377" fmla="*/ 244399 w 311118"/>
                <a:gd name="csY377" fmla="*/ 47811 h 235231"/>
                <a:gd name="csX378" fmla="*/ 247424 w 311118"/>
                <a:gd name="csY378" fmla="*/ 45872 h 235231"/>
                <a:gd name="csX379" fmla="*/ 251987 w 311118"/>
                <a:gd name="csY379" fmla="*/ 42272 h 235231"/>
                <a:gd name="csX380" fmla="*/ 256420 w 311118"/>
                <a:gd name="csY380" fmla="*/ 40057 h 235231"/>
                <a:gd name="csX381" fmla="*/ 262869 w 311118"/>
                <a:gd name="csY381" fmla="*/ 38810 h 235231"/>
                <a:gd name="csX382" fmla="*/ 265031 w 311118"/>
                <a:gd name="csY382" fmla="*/ 34941 h 235231"/>
                <a:gd name="csX383" fmla="*/ 268017 w 311118"/>
                <a:gd name="csY383" fmla="*/ 32379 h 235231"/>
                <a:gd name="csX384" fmla="*/ 274835 w 311118"/>
                <a:gd name="csY384" fmla="*/ 28571 h 235231"/>
                <a:gd name="csX385" fmla="*/ 278537 w 311118"/>
                <a:gd name="csY385" fmla="*/ 27110 h 235231"/>
                <a:gd name="csX386" fmla="*/ 280668 w 311118"/>
                <a:gd name="csY386" fmla="*/ 26863 h 235231"/>
                <a:gd name="csX387" fmla="*/ 283331 w 311118"/>
                <a:gd name="csY387" fmla="*/ 27548 h 235231"/>
                <a:gd name="csX388" fmla="*/ 283939 w 311118"/>
                <a:gd name="csY388" fmla="*/ 27794 h 235231"/>
                <a:gd name="csX389" fmla="*/ 284462 w 311118"/>
                <a:gd name="csY389" fmla="*/ 27979 h 235231"/>
                <a:gd name="csX390" fmla="*/ 285840 w 311118"/>
                <a:gd name="csY390" fmla="*/ 28294 h 235231"/>
                <a:gd name="csX391" fmla="*/ 286124 w 311118"/>
                <a:gd name="csY391" fmla="*/ 29456 h 235231"/>
                <a:gd name="csX392" fmla="*/ 285762 w 311118"/>
                <a:gd name="csY392" fmla="*/ 30710 h 235231"/>
                <a:gd name="csX393" fmla="*/ 284293 w 311118"/>
                <a:gd name="csY393" fmla="*/ 31741 h 235231"/>
                <a:gd name="csX394" fmla="*/ 283823 w 311118"/>
                <a:gd name="csY394" fmla="*/ 32541 h 235231"/>
                <a:gd name="csX395" fmla="*/ 284385 w 311118"/>
                <a:gd name="csY395" fmla="*/ 33141 h 235231"/>
                <a:gd name="csX396" fmla="*/ 286463 w 311118"/>
                <a:gd name="csY396" fmla="*/ 33349 h 235231"/>
                <a:gd name="csX397" fmla="*/ 290765 w 311118"/>
                <a:gd name="csY397" fmla="*/ 31956 h 235231"/>
                <a:gd name="csX398" fmla="*/ 293550 w 311118"/>
                <a:gd name="csY398" fmla="*/ 31064 h 235231"/>
                <a:gd name="csX399" fmla="*/ 295482 w 311118"/>
                <a:gd name="csY399" fmla="*/ 30710 h 235231"/>
                <a:gd name="csX400" fmla="*/ 296259 w 311118"/>
                <a:gd name="csY400" fmla="*/ 29548 h 235231"/>
                <a:gd name="csX401" fmla="*/ 297475 w 311118"/>
                <a:gd name="csY401" fmla="*/ 28379 h 235231"/>
                <a:gd name="csX402" fmla="*/ 299407 w 311118"/>
                <a:gd name="csY402" fmla="*/ 28294 h 235231"/>
                <a:gd name="csX403" fmla="*/ 301477 w 311118"/>
                <a:gd name="csY403" fmla="*/ 28917 h 235231"/>
                <a:gd name="csX404" fmla="*/ 303193 w 311118"/>
                <a:gd name="csY404" fmla="*/ 29279 h 235231"/>
                <a:gd name="csX405" fmla="*/ 306109 w 311118"/>
                <a:gd name="csY405" fmla="*/ 28948 h 235231"/>
                <a:gd name="csX406" fmla="*/ 307648 w 311118"/>
                <a:gd name="csY406" fmla="*/ 29964 h 235231"/>
                <a:gd name="csX407" fmla="*/ 309803 w 311118"/>
                <a:gd name="csY407" fmla="*/ 31879 h 235231"/>
                <a:gd name="csX408" fmla="*/ 310773 w 311118"/>
                <a:gd name="csY408" fmla="*/ 33072 h 235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</a:cxnLst>
              <a:rect l="l" t="t" r="r" b="b"/>
              <a:pathLst>
                <a:path w="311118" h="235231">
                  <a:moveTo>
                    <a:pt x="311119" y="33349"/>
                  </a:moveTo>
                  <a:lnTo>
                    <a:pt x="310011" y="33525"/>
                  </a:lnTo>
                  <a:lnTo>
                    <a:pt x="308441" y="32879"/>
                  </a:lnTo>
                  <a:lnTo>
                    <a:pt x="307825" y="31894"/>
                  </a:lnTo>
                  <a:lnTo>
                    <a:pt x="307564" y="31756"/>
                  </a:lnTo>
                  <a:lnTo>
                    <a:pt x="306317" y="32402"/>
                  </a:lnTo>
                  <a:lnTo>
                    <a:pt x="303939" y="33218"/>
                  </a:lnTo>
                  <a:lnTo>
                    <a:pt x="299907" y="35349"/>
                  </a:lnTo>
                  <a:lnTo>
                    <a:pt x="299999" y="35895"/>
                  </a:lnTo>
                  <a:lnTo>
                    <a:pt x="302624" y="38057"/>
                  </a:lnTo>
                  <a:lnTo>
                    <a:pt x="303239" y="38772"/>
                  </a:lnTo>
                  <a:lnTo>
                    <a:pt x="303562" y="38995"/>
                  </a:lnTo>
                  <a:lnTo>
                    <a:pt x="301184" y="40034"/>
                  </a:lnTo>
                  <a:lnTo>
                    <a:pt x="296075" y="42372"/>
                  </a:lnTo>
                  <a:lnTo>
                    <a:pt x="292712" y="44280"/>
                  </a:lnTo>
                  <a:lnTo>
                    <a:pt x="291911" y="44349"/>
                  </a:lnTo>
                  <a:lnTo>
                    <a:pt x="289880" y="43549"/>
                  </a:lnTo>
                  <a:lnTo>
                    <a:pt x="286878" y="42595"/>
                  </a:lnTo>
                  <a:lnTo>
                    <a:pt x="286078" y="42611"/>
                  </a:lnTo>
                  <a:lnTo>
                    <a:pt x="279152" y="42772"/>
                  </a:lnTo>
                  <a:lnTo>
                    <a:pt x="272788" y="43126"/>
                  </a:lnTo>
                  <a:lnTo>
                    <a:pt x="270141" y="43588"/>
                  </a:lnTo>
                  <a:lnTo>
                    <a:pt x="265223" y="44026"/>
                  </a:lnTo>
                  <a:lnTo>
                    <a:pt x="262130" y="44180"/>
                  </a:lnTo>
                  <a:lnTo>
                    <a:pt x="260152" y="44919"/>
                  </a:lnTo>
                  <a:lnTo>
                    <a:pt x="257990" y="45888"/>
                  </a:lnTo>
                  <a:lnTo>
                    <a:pt x="255743" y="46518"/>
                  </a:lnTo>
                  <a:lnTo>
                    <a:pt x="254073" y="46726"/>
                  </a:lnTo>
                  <a:lnTo>
                    <a:pt x="252064" y="47634"/>
                  </a:lnTo>
                  <a:lnTo>
                    <a:pt x="250741" y="49434"/>
                  </a:lnTo>
                  <a:lnTo>
                    <a:pt x="246962" y="52096"/>
                  </a:lnTo>
                  <a:lnTo>
                    <a:pt x="244838" y="53380"/>
                  </a:lnTo>
                  <a:lnTo>
                    <a:pt x="243769" y="54835"/>
                  </a:lnTo>
                  <a:lnTo>
                    <a:pt x="242553" y="54973"/>
                  </a:lnTo>
                  <a:lnTo>
                    <a:pt x="240475" y="54711"/>
                  </a:lnTo>
                  <a:lnTo>
                    <a:pt x="238866" y="56281"/>
                  </a:lnTo>
                  <a:lnTo>
                    <a:pt x="237089" y="58527"/>
                  </a:lnTo>
                  <a:lnTo>
                    <a:pt x="233834" y="61781"/>
                  </a:lnTo>
                  <a:lnTo>
                    <a:pt x="232102" y="63096"/>
                  </a:lnTo>
                  <a:lnTo>
                    <a:pt x="231071" y="65220"/>
                  </a:lnTo>
                  <a:lnTo>
                    <a:pt x="231833" y="66320"/>
                  </a:lnTo>
                  <a:lnTo>
                    <a:pt x="234480" y="67966"/>
                  </a:lnTo>
                  <a:lnTo>
                    <a:pt x="235665" y="69520"/>
                  </a:lnTo>
                  <a:lnTo>
                    <a:pt x="236312" y="70751"/>
                  </a:lnTo>
                  <a:lnTo>
                    <a:pt x="237520" y="73905"/>
                  </a:lnTo>
                  <a:lnTo>
                    <a:pt x="238289" y="77005"/>
                  </a:lnTo>
                  <a:lnTo>
                    <a:pt x="239428" y="78344"/>
                  </a:lnTo>
                  <a:lnTo>
                    <a:pt x="239759" y="80613"/>
                  </a:lnTo>
                  <a:lnTo>
                    <a:pt x="240052" y="82005"/>
                  </a:lnTo>
                  <a:lnTo>
                    <a:pt x="239428" y="82998"/>
                  </a:lnTo>
                  <a:lnTo>
                    <a:pt x="238859" y="84098"/>
                  </a:lnTo>
                  <a:lnTo>
                    <a:pt x="238859" y="85144"/>
                  </a:lnTo>
                  <a:lnTo>
                    <a:pt x="239544" y="86221"/>
                  </a:lnTo>
                  <a:lnTo>
                    <a:pt x="240144" y="87175"/>
                  </a:lnTo>
                  <a:lnTo>
                    <a:pt x="240475" y="87937"/>
                  </a:lnTo>
                  <a:lnTo>
                    <a:pt x="240067" y="88783"/>
                  </a:lnTo>
                  <a:lnTo>
                    <a:pt x="238859" y="90075"/>
                  </a:lnTo>
                  <a:lnTo>
                    <a:pt x="238243" y="91398"/>
                  </a:lnTo>
                  <a:lnTo>
                    <a:pt x="236904" y="93606"/>
                  </a:lnTo>
                  <a:lnTo>
                    <a:pt x="234811" y="95114"/>
                  </a:lnTo>
                  <a:lnTo>
                    <a:pt x="233426" y="96207"/>
                  </a:lnTo>
                  <a:lnTo>
                    <a:pt x="231956" y="98514"/>
                  </a:lnTo>
                  <a:lnTo>
                    <a:pt x="229524" y="101076"/>
                  </a:lnTo>
                  <a:lnTo>
                    <a:pt x="228501" y="103215"/>
                  </a:lnTo>
                  <a:lnTo>
                    <a:pt x="227431" y="104392"/>
                  </a:lnTo>
                  <a:lnTo>
                    <a:pt x="226331" y="105022"/>
                  </a:lnTo>
                  <a:lnTo>
                    <a:pt x="226615" y="106176"/>
                  </a:lnTo>
                  <a:lnTo>
                    <a:pt x="227569" y="107615"/>
                  </a:lnTo>
                  <a:lnTo>
                    <a:pt x="229147" y="109223"/>
                  </a:lnTo>
                  <a:lnTo>
                    <a:pt x="229078" y="111723"/>
                  </a:lnTo>
                  <a:lnTo>
                    <a:pt x="229001" y="113523"/>
                  </a:lnTo>
                  <a:lnTo>
                    <a:pt x="229055" y="115700"/>
                  </a:lnTo>
                  <a:lnTo>
                    <a:pt x="228193" y="117531"/>
                  </a:lnTo>
                  <a:lnTo>
                    <a:pt x="223807" y="119285"/>
                  </a:lnTo>
                  <a:lnTo>
                    <a:pt x="219605" y="120054"/>
                  </a:lnTo>
                  <a:lnTo>
                    <a:pt x="214457" y="120100"/>
                  </a:lnTo>
                  <a:lnTo>
                    <a:pt x="212510" y="119824"/>
                  </a:lnTo>
                  <a:lnTo>
                    <a:pt x="210955" y="119439"/>
                  </a:lnTo>
                  <a:lnTo>
                    <a:pt x="205368" y="117470"/>
                  </a:lnTo>
                  <a:lnTo>
                    <a:pt x="203098" y="118631"/>
                  </a:lnTo>
                  <a:lnTo>
                    <a:pt x="202629" y="121470"/>
                  </a:lnTo>
                  <a:lnTo>
                    <a:pt x="206707" y="126070"/>
                  </a:lnTo>
                  <a:lnTo>
                    <a:pt x="208377" y="128632"/>
                  </a:lnTo>
                  <a:lnTo>
                    <a:pt x="210232" y="132909"/>
                  </a:lnTo>
                  <a:lnTo>
                    <a:pt x="211617" y="135109"/>
                  </a:lnTo>
                  <a:lnTo>
                    <a:pt x="211125" y="137171"/>
                  </a:lnTo>
                  <a:lnTo>
                    <a:pt x="207430" y="139509"/>
                  </a:lnTo>
                  <a:lnTo>
                    <a:pt x="203760" y="141702"/>
                  </a:lnTo>
                  <a:lnTo>
                    <a:pt x="199081" y="142156"/>
                  </a:lnTo>
                  <a:lnTo>
                    <a:pt x="196141" y="142940"/>
                  </a:lnTo>
                  <a:lnTo>
                    <a:pt x="194718" y="144071"/>
                  </a:lnTo>
                  <a:lnTo>
                    <a:pt x="193671" y="148864"/>
                  </a:lnTo>
                  <a:lnTo>
                    <a:pt x="192617" y="150618"/>
                  </a:lnTo>
                  <a:lnTo>
                    <a:pt x="192640" y="152703"/>
                  </a:lnTo>
                  <a:lnTo>
                    <a:pt x="191647" y="155064"/>
                  </a:lnTo>
                  <a:lnTo>
                    <a:pt x="190147" y="156580"/>
                  </a:lnTo>
                  <a:lnTo>
                    <a:pt x="189092" y="159057"/>
                  </a:lnTo>
                  <a:lnTo>
                    <a:pt x="189423" y="163742"/>
                  </a:lnTo>
                  <a:lnTo>
                    <a:pt x="189916" y="171665"/>
                  </a:lnTo>
                  <a:lnTo>
                    <a:pt x="187923" y="174158"/>
                  </a:lnTo>
                  <a:lnTo>
                    <a:pt x="185676" y="176681"/>
                  </a:lnTo>
                  <a:lnTo>
                    <a:pt x="183306" y="178481"/>
                  </a:lnTo>
                  <a:lnTo>
                    <a:pt x="181051" y="179312"/>
                  </a:lnTo>
                  <a:lnTo>
                    <a:pt x="179181" y="179004"/>
                  </a:lnTo>
                  <a:lnTo>
                    <a:pt x="177703" y="177450"/>
                  </a:lnTo>
                  <a:lnTo>
                    <a:pt x="176826" y="176143"/>
                  </a:lnTo>
                  <a:lnTo>
                    <a:pt x="175194" y="175050"/>
                  </a:lnTo>
                  <a:lnTo>
                    <a:pt x="173532" y="175273"/>
                  </a:lnTo>
                  <a:lnTo>
                    <a:pt x="171862" y="176273"/>
                  </a:lnTo>
                  <a:lnTo>
                    <a:pt x="169192" y="175943"/>
                  </a:lnTo>
                  <a:lnTo>
                    <a:pt x="166914" y="174942"/>
                  </a:lnTo>
                  <a:lnTo>
                    <a:pt x="165760" y="175050"/>
                  </a:lnTo>
                  <a:lnTo>
                    <a:pt x="165098" y="176058"/>
                  </a:lnTo>
                  <a:lnTo>
                    <a:pt x="162658" y="178212"/>
                  </a:lnTo>
                  <a:lnTo>
                    <a:pt x="156672" y="181481"/>
                  </a:lnTo>
                  <a:lnTo>
                    <a:pt x="154224" y="181720"/>
                  </a:lnTo>
                  <a:lnTo>
                    <a:pt x="153178" y="182535"/>
                  </a:lnTo>
                  <a:lnTo>
                    <a:pt x="153593" y="183874"/>
                  </a:lnTo>
                  <a:lnTo>
                    <a:pt x="154663" y="184966"/>
                  </a:lnTo>
                  <a:lnTo>
                    <a:pt x="156533" y="185736"/>
                  </a:lnTo>
                  <a:lnTo>
                    <a:pt x="156625" y="186628"/>
                  </a:lnTo>
                  <a:lnTo>
                    <a:pt x="154978" y="187405"/>
                  </a:lnTo>
                  <a:lnTo>
                    <a:pt x="153570" y="188290"/>
                  </a:lnTo>
                  <a:lnTo>
                    <a:pt x="150469" y="189374"/>
                  </a:lnTo>
                  <a:lnTo>
                    <a:pt x="146891" y="189797"/>
                  </a:lnTo>
                  <a:lnTo>
                    <a:pt x="143197" y="189166"/>
                  </a:lnTo>
                  <a:lnTo>
                    <a:pt x="141296" y="187728"/>
                  </a:lnTo>
                  <a:lnTo>
                    <a:pt x="139049" y="187589"/>
                  </a:lnTo>
                  <a:lnTo>
                    <a:pt x="137002" y="188643"/>
                  </a:lnTo>
                  <a:lnTo>
                    <a:pt x="134885" y="190382"/>
                  </a:lnTo>
                  <a:lnTo>
                    <a:pt x="132577" y="194105"/>
                  </a:lnTo>
                  <a:lnTo>
                    <a:pt x="131962" y="194759"/>
                  </a:lnTo>
                  <a:lnTo>
                    <a:pt x="131338" y="195352"/>
                  </a:lnTo>
                  <a:lnTo>
                    <a:pt x="129830" y="196152"/>
                  </a:lnTo>
                  <a:lnTo>
                    <a:pt x="127667" y="197459"/>
                  </a:lnTo>
                  <a:lnTo>
                    <a:pt x="126582" y="200198"/>
                  </a:lnTo>
                  <a:lnTo>
                    <a:pt x="125282" y="205068"/>
                  </a:lnTo>
                  <a:lnTo>
                    <a:pt x="125590" y="207683"/>
                  </a:lnTo>
                  <a:lnTo>
                    <a:pt x="125690" y="212214"/>
                  </a:lnTo>
                  <a:lnTo>
                    <a:pt x="125182" y="215391"/>
                  </a:lnTo>
                  <a:lnTo>
                    <a:pt x="124243" y="217476"/>
                  </a:lnTo>
                  <a:lnTo>
                    <a:pt x="124428" y="219115"/>
                  </a:lnTo>
                  <a:lnTo>
                    <a:pt x="125859" y="220976"/>
                  </a:lnTo>
                  <a:lnTo>
                    <a:pt x="125282" y="222184"/>
                  </a:lnTo>
                  <a:lnTo>
                    <a:pt x="124081" y="223523"/>
                  </a:lnTo>
                  <a:lnTo>
                    <a:pt x="122919" y="224269"/>
                  </a:lnTo>
                  <a:lnTo>
                    <a:pt x="118263" y="225677"/>
                  </a:lnTo>
                  <a:lnTo>
                    <a:pt x="111884" y="227592"/>
                  </a:lnTo>
                  <a:lnTo>
                    <a:pt x="107667" y="228823"/>
                  </a:lnTo>
                  <a:lnTo>
                    <a:pt x="101395" y="230654"/>
                  </a:lnTo>
                  <a:lnTo>
                    <a:pt x="99564" y="231100"/>
                  </a:lnTo>
                  <a:lnTo>
                    <a:pt x="95746" y="231262"/>
                  </a:lnTo>
                  <a:lnTo>
                    <a:pt x="93769" y="230985"/>
                  </a:lnTo>
                  <a:lnTo>
                    <a:pt x="91091" y="230908"/>
                  </a:lnTo>
                  <a:lnTo>
                    <a:pt x="87151" y="230977"/>
                  </a:lnTo>
                  <a:lnTo>
                    <a:pt x="84403" y="231477"/>
                  </a:lnTo>
                  <a:lnTo>
                    <a:pt x="81649" y="232393"/>
                  </a:lnTo>
                  <a:lnTo>
                    <a:pt x="79617" y="233546"/>
                  </a:lnTo>
                  <a:lnTo>
                    <a:pt x="78447" y="234685"/>
                  </a:lnTo>
                  <a:lnTo>
                    <a:pt x="78031" y="235231"/>
                  </a:lnTo>
                  <a:lnTo>
                    <a:pt x="75269" y="234292"/>
                  </a:lnTo>
                  <a:lnTo>
                    <a:pt x="66565" y="232616"/>
                  </a:lnTo>
                  <a:lnTo>
                    <a:pt x="42994" y="234831"/>
                  </a:lnTo>
                  <a:lnTo>
                    <a:pt x="40770" y="234408"/>
                  </a:lnTo>
                  <a:lnTo>
                    <a:pt x="32729" y="231815"/>
                  </a:lnTo>
                  <a:lnTo>
                    <a:pt x="22363" y="228477"/>
                  </a:lnTo>
                  <a:lnTo>
                    <a:pt x="15953" y="226407"/>
                  </a:lnTo>
                  <a:lnTo>
                    <a:pt x="7726" y="223700"/>
                  </a:lnTo>
                  <a:lnTo>
                    <a:pt x="13359" y="217007"/>
                  </a:lnTo>
                  <a:lnTo>
                    <a:pt x="18269" y="211160"/>
                  </a:lnTo>
                  <a:lnTo>
                    <a:pt x="23194" y="205283"/>
                  </a:lnTo>
                  <a:lnTo>
                    <a:pt x="28042" y="199475"/>
                  </a:lnTo>
                  <a:lnTo>
                    <a:pt x="28619" y="197436"/>
                  </a:lnTo>
                  <a:lnTo>
                    <a:pt x="28696" y="193444"/>
                  </a:lnTo>
                  <a:lnTo>
                    <a:pt x="27419" y="188097"/>
                  </a:lnTo>
                  <a:lnTo>
                    <a:pt x="25364" y="185659"/>
                  </a:lnTo>
                  <a:lnTo>
                    <a:pt x="18584" y="184674"/>
                  </a:lnTo>
                  <a:lnTo>
                    <a:pt x="13498" y="183928"/>
                  </a:lnTo>
                  <a:lnTo>
                    <a:pt x="7949" y="183120"/>
                  </a:lnTo>
                  <a:lnTo>
                    <a:pt x="7241" y="182820"/>
                  </a:lnTo>
                  <a:lnTo>
                    <a:pt x="6610" y="178643"/>
                  </a:lnTo>
                  <a:lnTo>
                    <a:pt x="6880" y="176781"/>
                  </a:lnTo>
                  <a:lnTo>
                    <a:pt x="6518" y="173173"/>
                  </a:lnTo>
                  <a:lnTo>
                    <a:pt x="6572" y="170388"/>
                  </a:lnTo>
                  <a:lnTo>
                    <a:pt x="7372" y="165811"/>
                  </a:lnTo>
                  <a:lnTo>
                    <a:pt x="7418" y="163742"/>
                  </a:lnTo>
                  <a:lnTo>
                    <a:pt x="4856" y="154810"/>
                  </a:lnTo>
                  <a:lnTo>
                    <a:pt x="3425" y="149848"/>
                  </a:lnTo>
                  <a:lnTo>
                    <a:pt x="1962" y="144717"/>
                  </a:lnTo>
                  <a:lnTo>
                    <a:pt x="1647" y="143079"/>
                  </a:lnTo>
                  <a:lnTo>
                    <a:pt x="1616" y="141056"/>
                  </a:lnTo>
                  <a:lnTo>
                    <a:pt x="5017" y="136286"/>
                  </a:lnTo>
                  <a:lnTo>
                    <a:pt x="6072" y="135247"/>
                  </a:lnTo>
                  <a:lnTo>
                    <a:pt x="8065" y="132870"/>
                  </a:lnTo>
                  <a:lnTo>
                    <a:pt x="9311" y="131601"/>
                  </a:lnTo>
                  <a:lnTo>
                    <a:pt x="9096" y="130732"/>
                  </a:lnTo>
                  <a:lnTo>
                    <a:pt x="6926" y="130232"/>
                  </a:lnTo>
                  <a:lnTo>
                    <a:pt x="3648" y="130186"/>
                  </a:lnTo>
                  <a:lnTo>
                    <a:pt x="1901" y="129463"/>
                  </a:lnTo>
                  <a:lnTo>
                    <a:pt x="539" y="128162"/>
                  </a:lnTo>
                  <a:lnTo>
                    <a:pt x="0" y="126270"/>
                  </a:lnTo>
                  <a:lnTo>
                    <a:pt x="892" y="122908"/>
                  </a:lnTo>
                  <a:lnTo>
                    <a:pt x="0" y="116362"/>
                  </a:lnTo>
                  <a:lnTo>
                    <a:pt x="1824" y="113115"/>
                  </a:lnTo>
                  <a:lnTo>
                    <a:pt x="3394" y="110846"/>
                  </a:lnTo>
                  <a:lnTo>
                    <a:pt x="8719" y="110523"/>
                  </a:lnTo>
                  <a:lnTo>
                    <a:pt x="6872" y="107953"/>
                  </a:lnTo>
                  <a:lnTo>
                    <a:pt x="5979" y="106461"/>
                  </a:lnTo>
                  <a:lnTo>
                    <a:pt x="5410" y="106030"/>
                  </a:lnTo>
                  <a:lnTo>
                    <a:pt x="5194" y="105345"/>
                  </a:lnTo>
                  <a:lnTo>
                    <a:pt x="5479" y="104653"/>
                  </a:lnTo>
                  <a:lnTo>
                    <a:pt x="6841" y="104392"/>
                  </a:lnTo>
                  <a:lnTo>
                    <a:pt x="7764" y="103530"/>
                  </a:lnTo>
                  <a:lnTo>
                    <a:pt x="9265" y="102322"/>
                  </a:lnTo>
                  <a:lnTo>
                    <a:pt x="10050" y="101799"/>
                  </a:lnTo>
                  <a:lnTo>
                    <a:pt x="10189" y="100330"/>
                  </a:lnTo>
                  <a:lnTo>
                    <a:pt x="10904" y="99299"/>
                  </a:lnTo>
                  <a:lnTo>
                    <a:pt x="11982" y="97999"/>
                  </a:lnTo>
                  <a:lnTo>
                    <a:pt x="12836" y="96522"/>
                  </a:lnTo>
                  <a:lnTo>
                    <a:pt x="12620" y="94791"/>
                  </a:lnTo>
                  <a:lnTo>
                    <a:pt x="13406" y="92714"/>
                  </a:lnTo>
                  <a:lnTo>
                    <a:pt x="13767" y="91406"/>
                  </a:lnTo>
                  <a:lnTo>
                    <a:pt x="14336" y="90275"/>
                  </a:lnTo>
                  <a:lnTo>
                    <a:pt x="13836" y="88629"/>
                  </a:lnTo>
                  <a:lnTo>
                    <a:pt x="13406" y="87237"/>
                  </a:lnTo>
                  <a:lnTo>
                    <a:pt x="13267" y="85583"/>
                  </a:lnTo>
                  <a:lnTo>
                    <a:pt x="14121" y="85144"/>
                  </a:lnTo>
                  <a:lnTo>
                    <a:pt x="15198" y="84537"/>
                  </a:lnTo>
                  <a:lnTo>
                    <a:pt x="15406" y="83229"/>
                  </a:lnTo>
                  <a:lnTo>
                    <a:pt x="15976" y="81575"/>
                  </a:lnTo>
                  <a:lnTo>
                    <a:pt x="16406" y="80259"/>
                  </a:lnTo>
                  <a:lnTo>
                    <a:pt x="17122" y="79221"/>
                  </a:lnTo>
                  <a:lnTo>
                    <a:pt x="17199" y="78167"/>
                  </a:lnTo>
                  <a:lnTo>
                    <a:pt x="16768" y="76421"/>
                  </a:lnTo>
                  <a:lnTo>
                    <a:pt x="18546" y="76159"/>
                  </a:lnTo>
                  <a:lnTo>
                    <a:pt x="19262" y="77120"/>
                  </a:lnTo>
                  <a:lnTo>
                    <a:pt x="20216" y="78367"/>
                  </a:lnTo>
                  <a:lnTo>
                    <a:pt x="22825" y="80690"/>
                  </a:lnTo>
                  <a:lnTo>
                    <a:pt x="24517" y="81367"/>
                  </a:lnTo>
                  <a:lnTo>
                    <a:pt x="26649" y="81705"/>
                  </a:lnTo>
                  <a:lnTo>
                    <a:pt x="29273" y="81390"/>
                  </a:lnTo>
                  <a:lnTo>
                    <a:pt x="31367" y="80952"/>
                  </a:lnTo>
                  <a:lnTo>
                    <a:pt x="32351" y="81067"/>
                  </a:lnTo>
                  <a:lnTo>
                    <a:pt x="34637" y="82752"/>
                  </a:lnTo>
                  <a:lnTo>
                    <a:pt x="37307" y="85113"/>
                  </a:lnTo>
                  <a:lnTo>
                    <a:pt x="38162" y="86167"/>
                  </a:lnTo>
                  <a:lnTo>
                    <a:pt x="38562" y="87775"/>
                  </a:lnTo>
                  <a:lnTo>
                    <a:pt x="39347" y="88252"/>
                  </a:lnTo>
                  <a:lnTo>
                    <a:pt x="41055" y="86660"/>
                  </a:lnTo>
                  <a:lnTo>
                    <a:pt x="42702" y="86137"/>
                  </a:lnTo>
                  <a:lnTo>
                    <a:pt x="44218" y="86436"/>
                  </a:lnTo>
                  <a:lnTo>
                    <a:pt x="45888" y="86613"/>
                  </a:lnTo>
                  <a:lnTo>
                    <a:pt x="47565" y="86029"/>
                  </a:lnTo>
                  <a:lnTo>
                    <a:pt x="48312" y="85606"/>
                  </a:lnTo>
                  <a:lnTo>
                    <a:pt x="51228" y="83544"/>
                  </a:lnTo>
                  <a:lnTo>
                    <a:pt x="53876" y="81975"/>
                  </a:lnTo>
                  <a:lnTo>
                    <a:pt x="55522" y="81013"/>
                  </a:lnTo>
                  <a:lnTo>
                    <a:pt x="56115" y="77782"/>
                  </a:lnTo>
                  <a:lnTo>
                    <a:pt x="56877" y="75944"/>
                  </a:lnTo>
                  <a:lnTo>
                    <a:pt x="57962" y="74874"/>
                  </a:lnTo>
                  <a:lnTo>
                    <a:pt x="57562" y="73543"/>
                  </a:lnTo>
                  <a:lnTo>
                    <a:pt x="57108" y="72528"/>
                  </a:lnTo>
                  <a:lnTo>
                    <a:pt x="56646" y="71151"/>
                  </a:lnTo>
                  <a:lnTo>
                    <a:pt x="57108" y="70420"/>
                  </a:lnTo>
                  <a:lnTo>
                    <a:pt x="58162" y="70097"/>
                  </a:lnTo>
                  <a:lnTo>
                    <a:pt x="60809" y="70097"/>
                  </a:lnTo>
                  <a:lnTo>
                    <a:pt x="65465" y="68643"/>
                  </a:lnTo>
                  <a:lnTo>
                    <a:pt x="69344" y="67189"/>
                  </a:lnTo>
                  <a:lnTo>
                    <a:pt x="72930" y="66005"/>
                  </a:lnTo>
                  <a:lnTo>
                    <a:pt x="74561" y="65812"/>
                  </a:lnTo>
                  <a:lnTo>
                    <a:pt x="76108" y="66012"/>
                  </a:lnTo>
                  <a:lnTo>
                    <a:pt x="76816" y="65666"/>
                  </a:lnTo>
                  <a:lnTo>
                    <a:pt x="77008" y="64535"/>
                  </a:lnTo>
                  <a:lnTo>
                    <a:pt x="77885" y="63343"/>
                  </a:lnTo>
                  <a:lnTo>
                    <a:pt x="79879" y="62373"/>
                  </a:lnTo>
                  <a:lnTo>
                    <a:pt x="83626" y="60319"/>
                  </a:lnTo>
                  <a:lnTo>
                    <a:pt x="86935" y="57265"/>
                  </a:lnTo>
                  <a:lnTo>
                    <a:pt x="88113" y="54942"/>
                  </a:lnTo>
                  <a:lnTo>
                    <a:pt x="88913" y="51550"/>
                  </a:lnTo>
                  <a:lnTo>
                    <a:pt x="90460" y="46303"/>
                  </a:lnTo>
                  <a:lnTo>
                    <a:pt x="92168" y="40541"/>
                  </a:lnTo>
                  <a:lnTo>
                    <a:pt x="92799" y="37995"/>
                  </a:lnTo>
                  <a:lnTo>
                    <a:pt x="93522" y="36033"/>
                  </a:lnTo>
                  <a:lnTo>
                    <a:pt x="96447" y="34379"/>
                  </a:lnTo>
                  <a:lnTo>
                    <a:pt x="99433" y="33179"/>
                  </a:lnTo>
                  <a:lnTo>
                    <a:pt x="104058" y="32941"/>
                  </a:lnTo>
                  <a:lnTo>
                    <a:pt x="109483" y="32818"/>
                  </a:lnTo>
                  <a:lnTo>
                    <a:pt x="110630" y="29656"/>
                  </a:lnTo>
                  <a:lnTo>
                    <a:pt x="111345" y="26963"/>
                  </a:lnTo>
                  <a:lnTo>
                    <a:pt x="112246" y="25571"/>
                  </a:lnTo>
                  <a:lnTo>
                    <a:pt x="113561" y="24440"/>
                  </a:lnTo>
                  <a:lnTo>
                    <a:pt x="114023" y="24217"/>
                  </a:lnTo>
                  <a:lnTo>
                    <a:pt x="116947" y="25871"/>
                  </a:lnTo>
                  <a:lnTo>
                    <a:pt x="121434" y="28402"/>
                  </a:lnTo>
                  <a:lnTo>
                    <a:pt x="126659" y="29664"/>
                  </a:lnTo>
                  <a:lnTo>
                    <a:pt x="129283" y="30294"/>
                  </a:lnTo>
                  <a:lnTo>
                    <a:pt x="130376" y="30194"/>
                  </a:lnTo>
                  <a:lnTo>
                    <a:pt x="136971" y="29579"/>
                  </a:lnTo>
                  <a:lnTo>
                    <a:pt x="142181" y="30564"/>
                  </a:lnTo>
                  <a:lnTo>
                    <a:pt x="144913" y="33256"/>
                  </a:lnTo>
                  <a:lnTo>
                    <a:pt x="147599" y="33941"/>
                  </a:lnTo>
                  <a:lnTo>
                    <a:pt x="150230" y="32641"/>
                  </a:lnTo>
                  <a:lnTo>
                    <a:pt x="151862" y="32402"/>
                  </a:lnTo>
                  <a:lnTo>
                    <a:pt x="152493" y="33241"/>
                  </a:lnTo>
                  <a:lnTo>
                    <a:pt x="153801" y="33595"/>
                  </a:lnTo>
                  <a:lnTo>
                    <a:pt x="155802" y="33464"/>
                  </a:lnTo>
                  <a:lnTo>
                    <a:pt x="156956" y="34210"/>
                  </a:lnTo>
                  <a:lnTo>
                    <a:pt x="157079" y="34956"/>
                  </a:lnTo>
                  <a:lnTo>
                    <a:pt x="157233" y="35818"/>
                  </a:lnTo>
                  <a:lnTo>
                    <a:pt x="158711" y="37864"/>
                  </a:lnTo>
                  <a:lnTo>
                    <a:pt x="161381" y="40349"/>
                  </a:lnTo>
                  <a:lnTo>
                    <a:pt x="163751" y="40949"/>
                  </a:lnTo>
                  <a:lnTo>
                    <a:pt x="166868" y="39018"/>
                  </a:lnTo>
                  <a:lnTo>
                    <a:pt x="167922" y="39241"/>
                  </a:lnTo>
                  <a:lnTo>
                    <a:pt x="168438" y="38618"/>
                  </a:lnTo>
                  <a:lnTo>
                    <a:pt x="168753" y="37210"/>
                  </a:lnTo>
                  <a:lnTo>
                    <a:pt x="170639" y="35887"/>
                  </a:lnTo>
                  <a:lnTo>
                    <a:pt x="174086" y="34648"/>
                  </a:lnTo>
                  <a:lnTo>
                    <a:pt x="176041" y="33541"/>
                  </a:lnTo>
                  <a:lnTo>
                    <a:pt x="176741" y="32625"/>
                  </a:lnTo>
                  <a:lnTo>
                    <a:pt x="177903" y="32364"/>
                  </a:lnTo>
                  <a:lnTo>
                    <a:pt x="179173" y="32641"/>
                  </a:lnTo>
                  <a:lnTo>
                    <a:pt x="180081" y="32294"/>
                  </a:lnTo>
                  <a:lnTo>
                    <a:pt x="180396" y="31425"/>
                  </a:lnTo>
                  <a:lnTo>
                    <a:pt x="180758" y="31048"/>
                  </a:lnTo>
                  <a:lnTo>
                    <a:pt x="181405" y="30741"/>
                  </a:lnTo>
                  <a:lnTo>
                    <a:pt x="181982" y="30587"/>
                  </a:lnTo>
                  <a:lnTo>
                    <a:pt x="183028" y="30825"/>
                  </a:lnTo>
                  <a:lnTo>
                    <a:pt x="184960" y="32410"/>
                  </a:lnTo>
                  <a:lnTo>
                    <a:pt x="187777" y="35333"/>
                  </a:lnTo>
                  <a:lnTo>
                    <a:pt x="189608" y="36672"/>
                  </a:lnTo>
                  <a:lnTo>
                    <a:pt x="190447" y="36449"/>
                  </a:lnTo>
                  <a:lnTo>
                    <a:pt x="191524" y="35549"/>
                  </a:lnTo>
                  <a:lnTo>
                    <a:pt x="192840" y="33995"/>
                  </a:lnTo>
                  <a:lnTo>
                    <a:pt x="193163" y="31748"/>
                  </a:lnTo>
                  <a:lnTo>
                    <a:pt x="192509" y="28817"/>
                  </a:lnTo>
                  <a:lnTo>
                    <a:pt x="192955" y="26448"/>
                  </a:lnTo>
                  <a:lnTo>
                    <a:pt x="194518" y="24648"/>
                  </a:lnTo>
                  <a:lnTo>
                    <a:pt x="197403" y="23540"/>
                  </a:lnTo>
                  <a:lnTo>
                    <a:pt x="201613" y="23117"/>
                  </a:lnTo>
                  <a:lnTo>
                    <a:pt x="204198" y="23371"/>
                  </a:lnTo>
                  <a:lnTo>
                    <a:pt x="205153" y="24302"/>
                  </a:lnTo>
                  <a:lnTo>
                    <a:pt x="206445" y="24809"/>
                  </a:lnTo>
                  <a:lnTo>
                    <a:pt x="208069" y="24909"/>
                  </a:lnTo>
                  <a:lnTo>
                    <a:pt x="209562" y="23856"/>
                  </a:lnTo>
                  <a:lnTo>
                    <a:pt x="210909" y="21632"/>
                  </a:lnTo>
                  <a:lnTo>
                    <a:pt x="210986" y="18886"/>
                  </a:lnTo>
                  <a:lnTo>
                    <a:pt x="209793" y="15601"/>
                  </a:lnTo>
                  <a:lnTo>
                    <a:pt x="210116" y="14555"/>
                  </a:lnTo>
                  <a:lnTo>
                    <a:pt x="210632" y="14101"/>
                  </a:lnTo>
                  <a:lnTo>
                    <a:pt x="212248" y="12909"/>
                  </a:lnTo>
                  <a:lnTo>
                    <a:pt x="214503" y="10439"/>
                  </a:lnTo>
                  <a:lnTo>
                    <a:pt x="216681" y="7254"/>
                  </a:lnTo>
                  <a:lnTo>
                    <a:pt x="218781" y="3346"/>
                  </a:lnTo>
                  <a:lnTo>
                    <a:pt x="221375" y="931"/>
                  </a:lnTo>
                  <a:lnTo>
                    <a:pt x="224461" y="0"/>
                  </a:lnTo>
                  <a:lnTo>
                    <a:pt x="228201" y="1062"/>
                  </a:lnTo>
                  <a:lnTo>
                    <a:pt x="232610" y="4108"/>
                  </a:lnTo>
                  <a:lnTo>
                    <a:pt x="234264" y="7847"/>
                  </a:lnTo>
                  <a:lnTo>
                    <a:pt x="233187" y="12286"/>
                  </a:lnTo>
                  <a:lnTo>
                    <a:pt x="233095" y="14716"/>
                  </a:lnTo>
                  <a:lnTo>
                    <a:pt x="233988" y="15170"/>
                  </a:lnTo>
                  <a:lnTo>
                    <a:pt x="235496" y="15047"/>
                  </a:lnTo>
                  <a:lnTo>
                    <a:pt x="237612" y="14355"/>
                  </a:lnTo>
                  <a:lnTo>
                    <a:pt x="238998" y="14316"/>
                  </a:lnTo>
                  <a:lnTo>
                    <a:pt x="239651" y="14947"/>
                  </a:lnTo>
                  <a:lnTo>
                    <a:pt x="239613" y="16193"/>
                  </a:lnTo>
                  <a:lnTo>
                    <a:pt x="238874" y="18063"/>
                  </a:lnTo>
                  <a:lnTo>
                    <a:pt x="237989" y="23302"/>
                  </a:lnTo>
                  <a:lnTo>
                    <a:pt x="237443" y="27825"/>
                  </a:lnTo>
                  <a:lnTo>
                    <a:pt x="236897" y="32264"/>
                  </a:lnTo>
                  <a:lnTo>
                    <a:pt x="236427" y="36156"/>
                  </a:lnTo>
                  <a:lnTo>
                    <a:pt x="237266" y="39187"/>
                  </a:lnTo>
                  <a:lnTo>
                    <a:pt x="238543" y="43757"/>
                  </a:lnTo>
                  <a:lnTo>
                    <a:pt x="239982" y="46772"/>
                  </a:lnTo>
                  <a:lnTo>
                    <a:pt x="241452" y="47734"/>
                  </a:lnTo>
                  <a:lnTo>
                    <a:pt x="242930" y="48080"/>
                  </a:lnTo>
                  <a:lnTo>
                    <a:pt x="244399" y="47811"/>
                  </a:lnTo>
                  <a:lnTo>
                    <a:pt x="247424" y="45872"/>
                  </a:lnTo>
                  <a:lnTo>
                    <a:pt x="251987" y="42272"/>
                  </a:lnTo>
                  <a:lnTo>
                    <a:pt x="256420" y="40057"/>
                  </a:lnTo>
                  <a:lnTo>
                    <a:pt x="262869" y="38810"/>
                  </a:lnTo>
                  <a:lnTo>
                    <a:pt x="265031" y="34941"/>
                  </a:lnTo>
                  <a:lnTo>
                    <a:pt x="268017" y="32379"/>
                  </a:lnTo>
                  <a:lnTo>
                    <a:pt x="274835" y="28571"/>
                  </a:lnTo>
                  <a:lnTo>
                    <a:pt x="278537" y="27110"/>
                  </a:lnTo>
                  <a:lnTo>
                    <a:pt x="280668" y="26863"/>
                  </a:lnTo>
                  <a:lnTo>
                    <a:pt x="283331" y="27548"/>
                  </a:lnTo>
                  <a:lnTo>
                    <a:pt x="283939" y="27794"/>
                  </a:lnTo>
                  <a:lnTo>
                    <a:pt x="284462" y="27979"/>
                  </a:lnTo>
                  <a:lnTo>
                    <a:pt x="285840" y="28294"/>
                  </a:lnTo>
                  <a:lnTo>
                    <a:pt x="286124" y="29456"/>
                  </a:lnTo>
                  <a:lnTo>
                    <a:pt x="285762" y="30710"/>
                  </a:lnTo>
                  <a:lnTo>
                    <a:pt x="284293" y="31741"/>
                  </a:lnTo>
                  <a:lnTo>
                    <a:pt x="283823" y="32541"/>
                  </a:lnTo>
                  <a:lnTo>
                    <a:pt x="284385" y="33141"/>
                  </a:lnTo>
                  <a:lnTo>
                    <a:pt x="286463" y="33349"/>
                  </a:lnTo>
                  <a:lnTo>
                    <a:pt x="290765" y="31956"/>
                  </a:lnTo>
                  <a:lnTo>
                    <a:pt x="293550" y="31064"/>
                  </a:lnTo>
                  <a:lnTo>
                    <a:pt x="295482" y="30710"/>
                  </a:lnTo>
                  <a:lnTo>
                    <a:pt x="296259" y="29548"/>
                  </a:lnTo>
                  <a:lnTo>
                    <a:pt x="297475" y="28379"/>
                  </a:lnTo>
                  <a:lnTo>
                    <a:pt x="299407" y="28294"/>
                  </a:lnTo>
                  <a:lnTo>
                    <a:pt x="301477" y="28917"/>
                  </a:lnTo>
                  <a:lnTo>
                    <a:pt x="303193" y="29279"/>
                  </a:lnTo>
                  <a:lnTo>
                    <a:pt x="306109" y="28948"/>
                  </a:lnTo>
                  <a:lnTo>
                    <a:pt x="307648" y="29964"/>
                  </a:lnTo>
                  <a:lnTo>
                    <a:pt x="309803" y="31879"/>
                  </a:lnTo>
                  <a:lnTo>
                    <a:pt x="310773" y="330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" name="Serbest Form 8">
              <a:extLst>
                <a:ext uri="{FF2B5EF4-FFF2-40B4-BE49-F238E27FC236}">
                  <a16:creationId xmlns:a16="http://schemas.microsoft.com/office/drawing/2014/main" id="{63C7D645-3DFD-8FC5-4D0B-7339B0781121}"/>
                </a:ext>
              </a:extLst>
            </p:cNvPr>
            <p:cNvSpPr/>
            <p:nvPr/>
          </p:nvSpPr>
          <p:spPr>
            <a:xfrm>
              <a:off x="6661343" y="6108706"/>
              <a:ext cx="4347" cy="16116"/>
            </a:xfrm>
            <a:custGeom>
              <a:avLst/>
              <a:gdLst>
                <a:gd name="csX0" fmla="*/ 3694 w 4347"/>
                <a:gd name="csY0" fmla="*/ 15224 h 16116"/>
                <a:gd name="csX1" fmla="*/ 3001 w 4347"/>
                <a:gd name="csY1" fmla="*/ 16116 h 16116"/>
                <a:gd name="csX2" fmla="*/ 593 w 4347"/>
                <a:gd name="csY2" fmla="*/ 15755 h 16116"/>
                <a:gd name="csX3" fmla="*/ 108 w 4347"/>
                <a:gd name="csY3" fmla="*/ 14640 h 16116"/>
                <a:gd name="csX4" fmla="*/ 0 w 4347"/>
                <a:gd name="csY4" fmla="*/ 13855 h 16116"/>
                <a:gd name="csX5" fmla="*/ 1508 w 4347"/>
                <a:gd name="csY5" fmla="*/ 12263 h 16116"/>
                <a:gd name="csX6" fmla="*/ 3209 w 4347"/>
                <a:gd name="csY6" fmla="*/ 12939 h 16116"/>
                <a:gd name="csX7" fmla="*/ 3863 w 4347"/>
                <a:gd name="csY7" fmla="*/ 13693 h 16116"/>
                <a:gd name="csX8" fmla="*/ 4348 w 4347"/>
                <a:gd name="csY8" fmla="*/ 13847 h 16116"/>
                <a:gd name="csX9" fmla="*/ 4340 w 4347"/>
                <a:gd name="csY9" fmla="*/ 14486 h 16116"/>
                <a:gd name="csX10" fmla="*/ 4156 w 4347"/>
                <a:gd name="csY10" fmla="*/ 14955 h 16116"/>
                <a:gd name="csX11" fmla="*/ 3694 w 4347"/>
                <a:gd name="csY11" fmla="*/ 15224 h 16116"/>
                <a:gd name="csX12" fmla="*/ 3024 w 4347"/>
                <a:gd name="csY12" fmla="*/ 3131 h 16116"/>
                <a:gd name="csX13" fmla="*/ 2701 w 4347"/>
                <a:gd name="csY13" fmla="*/ 3723 h 16116"/>
                <a:gd name="csX14" fmla="*/ 939 w 4347"/>
                <a:gd name="csY14" fmla="*/ 2654 h 16116"/>
                <a:gd name="csX15" fmla="*/ 400 w 4347"/>
                <a:gd name="csY15" fmla="*/ 646 h 16116"/>
                <a:gd name="csX16" fmla="*/ 454 w 4347"/>
                <a:gd name="csY16" fmla="*/ 223 h 16116"/>
                <a:gd name="csX17" fmla="*/ 754 w 4347"/>
                <a:gd name="csY17" fmla="*/ 0 h 16116"/>
                <a:gd name="csX18" fmla="*/ 1454 w 4347"/>
                <a:gd name="csY18" fmla="*/ 385 h 16116"/>
                <a:gd name="csX19" fmla="*/ 2386 w 4347"/>
                <a:gd name="csY19" fmla="*/ 531 h 16116"/>
                <a:gd name="csX20" fmla="*/ 2978 w 4347"/>
                <a:gd name="csY20" fmla="*/ 1185 h 16116"/>
                <a:gd name="csX21" fmla="*/ 3024 w 4347"/>
                <a:gd name="csY21" fmla="*/ 3131 h 161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</a:cxnLst>
              <a:rect l="l" t="t" r="r" b="b"/>
              <a:pathLst>
                <a:path w="4347" h="16116">
                  <a:moveTo>
                    <a:pt x="3694" y="15224"/>
                  </a:moveTo>
                  <a:lnTo>
                    <a:pt x="3001" y="16116"/>
                  </a:lnTo>
                  <a:lnTo>
                    <a:pt x="593" y="15755"/>
                  </a:lnTo>
                  <a:lnTo>
                    <a:pt x="108" y="14640"/>
                  </a:lnTo>
                  <a:lnTo>
                    <a:pt x="0" y="13855"/>
                  </a:lnTo>
                  <a:lnTo>
                    <a:pt x="1508" y="12263"/>
                  </a:lnTo>
                  <a:lnTo>
                    <a:pt x="3209" y="12939"/>
                  </a:lnTo>
                  <a:lnTo>
                    <a:pt x="3863" y="13693"/>
                  </a:lnTo>
                  <a:lnTo>
                    <a:pt x="4348" y="13847"/>
                  </a:lnTo>
                  <a:lnTo>
                    <a:pt x="4340" y="14486"/>
                  </a:lnTo>
                  <a:lnTo>
                    <a:pt x="4156" y="14955"/>
                  </a:lnTo>
                  <a:lnTo>
                    <a:pt x="3694" y="15224"/>
                  </a:lnTo>
                  <a:close/>
                  <a:moveTo>
                    <a:pt x="3024" y="3131"/>
                  </a:moveTo>
                  <a:lnTo>
                    <a:pt x="2701" y="3723"/>
                  </a:lnTo>
                  <a:lnTo>
                    <a:pt x="939" y="2654"/>
                  </a:lnTo>
                  <a:lnTo>
                    <a:pt x="400" y="646"/>
                  </a:lnTo>
                  <a:lnTo>
                    <a:pt x="454" y="223"/>
                  </a:lnTo>
                  <a:lnTo>
                    <a:pt x="754" y="0"/>
                  </a:lnTo>
                  <a:lnTo>
                    <a:pt x="1454" y="385"/>
                  </a:lnTo>
                  <a:lnTo>
                    <a:pt x="2386" y="531"/>
                  </a:lnTo>
                  <a:lnTo>
                    <a:pt x="2978" y="1185"/>
                  </a:lnTo>
                  <a:lnTo>
                    <a:pt x="3024" y="3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" name="Serbest Form 9">
              <a:extLst>
                <a:ext uri="{FF2B5EF4-FFF2-40B4-BE49-F238E27FC236}">
                  <a16:creationId xmlns:a16="http://schemas.microsoft.com/office/drawing/2014/main" id="{88F5BA65-E0D4-F80A-4077-48EECE5D9A44}"/>
                </a:ext>
              </a:extLst>
            </p:cNvPr>
            <p:cNvSpPr/>
            <p:nvPr/>
          </p:nvSpPr>
          <p:spPr>
            <a:xfrm>
              <a:off x="6633855" y="6096175"/>
              <a:ext cx="3893" cy="2215"/>
            </a:xfrm>
            <a:custGeom>
              <a:avLst/>
              <a:gdLst>
                <a:gd name="csX0" fmla="*/ 3432 w 3893"/>
                <a:gd name="csY0" fmla="*/ 1077 h 2215"/>
                <a:gd name="csX1" fmla="*/ 0 w 3893"/>
                <a:gd name="csY1" fmla="*/ 2215 h 2215"/>
                <a:gd name="csX2" fmla="*/ 139 w 3893"/>
                <a:gd name="csY2" fmla="*/ 1562 h 2215"/>
                <a:gd name="csX3" fmla="*/ 2894 w 3893"/>
                <a:gd name="csY3" fmla="*/ 0 h 2215"/>
                <a:gd name="csX4" fmla="*/ 3894 w 3893"/>
                <a:gd name="csY4" fmla="*/ 108 h 2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893" h="2215">
                  <a:moveTo>
                    <a:pt x="3432" y="1077"/>
                  </a:moveTo>
                  <a:lnTo>
                    <a:pt x="0" y="2215"/>
                  </a:lnTo>
                  <a:lnTo>
                    <a:pt x="139" y="1562"/>
                  </a:lnTo>
                  <a:lnTo>
                    <a:pt x="2894" y="0"/>
                  </a:lnTo>
                  <a:lnTo>
                    <a:pt x="3894" y="1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" name="Serbest Form 10">
              <a:extLst>
                <a:ext uri="{FF2B5EF4-FFF2-40B4-BE49-F238E27FC236}">
                  <a16:creationId xmlns:a16="http://schemas.microsoft.com/office/drawing/2014/main" id="{ABF9E61C-CDDA-92F3-0C60-3B7958A20A17}"/>
                </a:ext>
              </a:extLst>
            </p:cNvPr>
            <p:cNvSpPr/>
            <p:nvPr/>
          </p:nvSpPr>
          <p:spPr>
            <a:xfrm>
              <a:off x="8414342" y="5480626"/>
              <a:ext cx="37799" cy="85551"/>
            </a:xfrm>
            <a:custGeom>
              <a:avLst/>
              <a:gdLst>
                <a:gd name="csX0" fmla="*/ 16915 w 37799"/>
                <a:gd name="csY0" fmla="*/ 2939 h 85551"/>
                <a:gd name="csX1" fmla="*/ 17768 w 37799"/>
                <a:gd name="csY1" fmla="*/ 3600 h 85551"/>
                <a:gd name="csX2" fmla="*/ 19546 w 37799"/>
                <a:gd name="csY2" fmla="*/ 6477 h 85551"/>
                <a:gd name="csX3" fmla="*/ 20724 w 37799"/>
                <a:gd name="csY3" fmla="*/ 9016 h 85551"/>
                <a:gd name="csX4" fmla="*/ 23055 w 37799"/>
                <a:gd name="csY4" fmla="*/ 9893 h 85551"/>
                <a:gd name="csX5" fmla="*/ 24348 w 37799"/>
                <a:gd name="csY5" fmla="*/ 10878 h 85551"/>
                <a:gd name="csX6" fmla="*/ 26018 w 37799"/>
                <a:gd name="csY6" fmla="*/ 12378 h 85551"/>
                <a:gd name="csX7" fmla="*/ 26819 w 37799"/>
                <a:gd name="csY7" fmla="*/ 13878 h 85551"/>
                <a:gd name="csX8" fmla="*/ 27958 w 37799"/>
                <a:gd name="csY8" fmla="*/ 18470 h 85551"/>
                <a:gd name="csX9" fmla="*/ 28088 w 37799"/>
                <a:gd name="csY9" fmla="*/ 21240 h 85551"/>
                <a:gd name="csX10" fmla="*/ 27757 w 37799"/>
                <a:gd name="csY10" fmla="*/ 22501 h 85551"/>
                <a:gd name="csX11" fmla="*/ 27480 w 37799"/>
                <a:gd name="csY11" fmla="*/ 22832 h 85551"/>
                <a:gd name="csX12" fmla="*/ 26441 w 37799"/>
                <a:gd name="csY12" fmla="*/ 27325 h 85551"/>
                <a:gd name="csX13" fmla="*/ 26687 w 37799"/>
                <a:gd name="csY13" fmla="*/ 29610 h 85551"/>
                <a:gd name="csX14" fmla="*/ 26680 w 37799"/>
                <a:gd name="csY14" fmla="*/ 31118 h 85551"/>
                <a:gd name="csX15" fmla="*/ 25803 w 37799"/>
                <a:gd name="csY15" fmla="*/ 31710 h 85551"/>
                <a:gd name="csX16" fmla="*/ 25218 w 37799"/>
                <a:gd name="csY16" fmla="*/ 32656 h 85551"/>
                <a:gd name="csX17" fmla="*/ 26164 w 37799"/>
                <a:gd name="csY17" fmla="*/ 36379 h 85551"/>
                <a:gd name="csX18" fmla="*/ 26049 w 37799"/>
                <a:gd name="csY18" fmla="*/ 37972 h 85551"/>
                <a:gd name="csX19" fmla="*/ 26095 w 37799"/>
                <a:gd name="csY19" fmla="*/ 39787 h 85551"/>
                <a:gd name="csX20" fmla="*/ 27796 w 37799"/>
                <a:gd name="csY20" fmla="*/ 43926 h 85551"/>
                <a:gd name="csX21" fmla="*/ 28804 w 37799"/>
                <a:gd name="csY21" fmla="*/ 45203 h 85551"/>
                <a:gd name="csX22" fmla="*/ 29696 w 37799"/>
                <a:gd name="csY22" fmla="*/ 45811 h 85551"/>
                <a:gd name="csX23" fmla="*/ 30851 w 37799"/>
                <a:gd name="csY23" fmla="*/ 49611 h 85551"/>
                <a:gd name="csX24" fmla="*/ 31528 w 37799"/>
                <a:gd name="csY24" fmla="*/ 50265 h 85551"/>
                <a:gd name="csX25" fmla="*/ 34321 w 37799"/>
                <a:gd name="csY25" fmla="*/ 49903 h 85551"/>
                <a:gd name="csX26" fmla="*/ 35691 w 37799"/>
                <a:gd name="csY26" fmla="*/ 50326 h 85551"/>
                <a:gd name="csX27" fmla="*/ 36238 w 37799"/>
                <a:gd name="csY27" fmla="*/ 51226 h 85551"/>
                <a:gd name="csX28" fmla="*/ 36361 w 37799"/>
                <a:gd name="csY28" fmla="*/ 51842 h 85551"/>
                <a:gd name="csX29" fmla="*/ 36176 w 37799"/>
                <a:gd name="csY29" fmla="*/ 53965 h 85551"/>
                <a:gd name="csX30" fmla="*/ 36869 w 37799"/>
                <a:gd name="csY30" fmla="*/ 55596 h 85551"/>
                <a:gd name="csX31" fmla="*/ 37800 w 37799"/>
                <a:gd name="csY31" fmla="*/ 57273 h 85551"/>
                <a:gd name="csX32" fmla="*/ 37800 w 37799"/>
                <a:gd name="csY32" fmla="*/ 58296 h 85551"/>
                <a:gd name="csX33" fmla="*/ 37169 w 37799"/>
                <a:gd name="csY33" fmla="*/ 59973 h 85551"/>
                <a:gd name="csX34" fmla="*/ 36053 w 37799"/>
                <a:gd name="csY34" fmla="*/ 61920 h 85551"/>
                <a:gd name="csX35" fmla="*/ 34575 w 37799"/>
                <a:gd name="csY35" fmla="*/ 62673 h 85551"/>
                <a:gd name="csX36" fmla="*/ 32944 w 37799"/>
                <a:gd name="csY36" fmla="*/ 63304 h 85551"/>
                <a:gd name="csX37" fmla="*/ 32159 w 37799"/>
                <a:gd name="csY37" fmla="*/ 64820 h 85551"/>
                <a:gd name="csX38" fmla="*/ 31767 w 37799"/>
                <a:gd name="csY38" fmla="*/ 66428 h 85551"/>
                <a:gd name="csX39" fmla="*/ 31035 w 37799"/>
                <a:gd name="csY39" fmla="*/ 67620 h 85551"/>
                <a:gd name="csX40" fmla="*/ 30589 w 37799"/>
                <a:gd name="csY40" fmla="*/ 68928 h 85551"/>
                <a:gd name="csX41" fmla="*/ 29889 w 37799"/>
                <a:gd name="csY41" fmla="*/ 71589 h 85551"/>
                <a:gd name="csX42" fmla="*/ 29727 w 37799"/>
                <a:gd name="csY42" fmla="*/ 72551 h 85551"/>
                <a:gd name="csX43" fmla="*/ 28627 w 37799"/>
                <a:gd name="csY43" fmla="*/ 73528 h 85551"/>
                <a:gd name="csX44" fmla="*/ 26919 w 37799"/>
                <a:gd name="csY44" fmla="*/ 73928 h 85551"/>
                <a:gd name="csX45" fmla="*/ 25379 w 37799"/>
                <a:gd name="csY45" fmla="*/ 74013 h 85551"/>
                <a:gd name="csX46" fmla="*/ 24348 w 37799"/>
                <a:gd name="csY46" fmla="*/ 74466 h 85551"/>
                <a:gd name="csX47" fmla="*/ 23817 w 37799"/>
                <a:gd name="csY47" fmla="*/ 75374 h 85551"/>
                <a:gd name="csX48" fmla="*/ 22840 w 37799"/>
                <a:gd name="csY48" fmla="*/ 76105 h 85551"/>
                <a:gd name="csX49" fmla="*/ 22255 w 37799"/>
                <a:gd name="csY49" fmla="*/ 76428 h 85551"/>
                <a:gd name="csX50" fmla="*/ 22255 w 37799"/>
                <a:gd name="csY50" fmla="*/ 77236 h 85551"/>
                <a:gd name="csX51" fmla="*/ 22963 w 37799"/>
                <a:gd name="csY51" fmla="*/ 78921 h 85551"/>
                <a:gd name="csX52" fmla="*/ 23771 w 37799"/>
                <a:gd name="csY52" fmla="*/ 80290 h 85551"/>
                <a:gd name="csX53" fmla="*/ 23794 w 37799"/>
                <a:gd name="csY53" fmla="*/ 81382 h 85551"/>
                <a:gd name="csX54" fmla="*/ 23394 w 37799"/>
                <a:gd name="csY54" fmla="*/ 81690 h 85551"/>
                <a:gd name="csX55" fmla="*/ 22139 w 37799"/>
                <a:gd name="csY55" fmla="*/ 81552 h 85551"/>
                <a:gd name="csX56" fmla="*/ 21878 w 37799"/>
                <a:gd name="csY56" fmla="*/ 81952 h 85551"/>
                <a:gd name="csX57" fmla="*/ 21739 w 37799"/>
                <a:gd name="csY57" fmla="*/ 83182 h 85551"/>
                <a:gd name="csX58" fmla="*/ 21409 w 37799"/>
                <a:gd name="csY58" fmla="*/ 84221 h 85551"/>
                <a:gd name="csX59" fmla="*/ 20893 w 37799"/>
                <a:gd name="csY59" fmla="*/ 84860 h 85551"/>
                <a:gd name="csX60" fmla="*/ 20000 w 37799"/>
                <a:gd name="csY60" fmla="*/ 85552 h 85551"/>
                <a:gd name="csX61" fmla="*/ 18361 w 37799"/>
                <a:gd name="csY61" fmla="*/ 85329 h 85551"/>
                <a:gd name="csX62" fmla="*/ 16822 w 37799"/>
                <a:gd name="csY62" fmla="*/ 84282 h 85551"/>
                <a:gd name="csX63" fmla="*/ 16022 w 37799"/>
                <a:gd name="csY63" fmla="*/ 83959 h 85551"/>
                <a:gd name="csX64" fmla="*/ 15560 w 37799"/>
                <a:gd name="csY64" fmla="*/ 83990 h 85551"/>
                <a:gd name="csX65" fmla="*/ 15437 w 37799"/>
                <a:gd name="csY65" fmla="*/ 81428 h 85551"/>
                <a:gd name="csX66" fmla="*/ 14767 w 37799"/>
                <a:gd name="csY66" fmla="*/ 79436 h 85551"/>
                <a:gd name="csX67" fmla="*/ 12336 w 37799"/>
                <a:gd name="csY67" fmla="*/ 74628 h 85551"/>
                <a:gd name="csX68" fmla="*/ 4401 w 37799"/>
                <a:gd name="csY68" fmla="*/ 69951 h 85551"/>
                <a:gd name="csX69" fmla="*/ 2532 w 37799"/>
                <a:gd name="csY69" fmla="*/ 67843 h 85551"/>
                <a:gd name="csX70" fmla="*/ 1716 w 37799"/>
                <a:gd name="csY70" fmla="*/ 66066 h 85551"/>
                <a:gd name="csX71" fmla="*/ 892 w 37799"/>
                <a:gd name="csY71" fmla="*/ 64389 h 85551"/>
                <a:gd name="csX72" fmla="*/ 1677 w 37799"/>
                <a:gd name="csY72" fmla="*/ 64343 h 85551"/>
                <a:gd name="csX73" fmla="*/ 2455 w 37799"/>
                <a:gd name="csY73" fmla="*/ 64766 h 85551"/>
                <a:gd name="csX74" fmla="*/ 3448 w 37799"/>
                <a:gd name="csY74" fmla="*/ 65281 h 85551"/>
                <a:gd name="csX75" fmla="*/ 3855 w 37799"/>
                <a:gd name="csY75" fmla="*/ 64443 h 85551"/>
                <a:gd name="csX76" fmla="*/ 3424 w 37799"/>
                <a:gd name="csY76" fmla="*/ 62604 h 85551"/>
                <a:gd name="csX77" fmla="*/ 1377 w 37799"/>
                <a:gd name="csY77" fmla="*/ 58311 h 85551"/>
                <a:gd name="csX78" fmla="*/ 1224 w 37799"/>
                <a:gd name="csY78" fmla="*/ 57127 h 85551"/>
                <a:gd name="csX79" fmla="*/ 2224 w 37799"/>
                <a:gd name="csY79" fmla="*/ 53527 h 85551"/>
                <a:gd name="csX80" fmla="*/ 3894 w 37799"/>
                <a:gd name="csY80" fmla="*/ 49473 h 85551"/>
                <a:gd name="csX81" fmla="*/ 3786 w 37799"/>
                <a:gd name="csY81" fmla="*/ 44549 h 85551"/>
                <a:gd name="csX82" fmla="*/ 4301 w 37799"/>
                <a:gd name="csY82" fmla="*/ 40818 h 85551"/>
                <a:gd name="csX83" fmla="*/ 3724 w 37799"/>
                <a:gd name="csY83" fmla="*/ 38395 h 85551"/>
                <a:gd name="csX84" fmla="*/ 3448 w 37799"/>
                <a:gd name="csY84" fmla="*/ 35426 h 85551"/>
                <a:gd name="csX85" fmla="*/ 4671 w 37799"/>
                <a:gd name="csY85" fmla="*/ 31464 h 85551"/>
                <a:gd name="csX86" fmla="*/ 5725 w 37799"/>
                <a:gd name="csY86" fmla="*/ 30487 h 85551"/>
                <a:gd name="csX87" fmla="*/ 6372 w 37799"/>
                <a:gd name="csY87" fmla="*/ 29225 h 85551"/>
                <a:gd name="csX88" fmla="*/ 6410 w 37799"/>
                <a:gd name="csY88" fmla="*/ 24994 h 85551"/>
                <a:gd name="csX89" fmla="*/ 4048 w 37799"/>
                <a:gd name="csY89" fmla="*/ 23009 h 85551"/>
                <a:gd name="csX90" fmla="*/ 1331 w 37799"/>
                <a:gd name="csY90" fmla="*/ 22640 h 85551"/>
                <a:gd name="csX91" fmla="*/ 1393 w 37799"/>
                <a:gd name="csY91" fmla="*/ 21202 h 85551"/>
                <a:gd name="csX92" fmla="*/ 1731 w 37799"/>
                <a:gd name="csY92" fmla="*/ 18917 h 85551"/>
                <a:gd name="csX93" fmla="*/ 1539 w 37799"/>
                <a:gd name="csY93" fmla="*/ 18155 h 85551"/>
                <a:gd name="csX94" fmla="*/ 1739 w 37799"/>
                <a:gd name="csY94" fmla="*/ 16847 h 85551"/>
                <a:gd name="csX95" fmla="*/ 1077 w 37799"/>
                <a:gd name="csY95" fmla="*/ 15109 h 85551"/>
                <a:gd name="csX96" fmla="*/ 0 w 37799"/>
                <a:gd name="csY96" fmla="*/ 13847 h 85551"/>
                <a:gd name="csX97" fmla="*/ 1038 w 37799"/>
                <a:gd name="csY97" fmla="*/ 11624 h 85551"/>
                <a:gd name="csX98" fmla="*/ 2562 w 37799"/>
                <a:gd name="csY98" fmla="*/ 8924 h 85551"/>
                <a:gd name="csX99" fmla="*/ 3978 w 37799"/>
                <a:gd name="csY99" fmla="*/ 6785 h 85551"/>
                <a:gd name="csX100" fmla="*/ 5695 w 37799"/>
                <a:gd name="csY100" fmla="*/ 4554 h 85551"/>
                <a:gd name="csX101" fmla="*/ 6841 w 37799"/>
                <a:gd name="csY101" fmla="*/ 2416 h 85551"/>
                <a:gd name="csX102" fmla="*/ 8065 w 37799"/>
                <a:gd name="csY102" fmla="*/ 562 h 85551"/>
                <a:gd name="csX103" fmla="*/ 9127 w 37799"/>
                <a:gd name="csY103" fmla="*/ 0 h 85551"/>
                <a:gd name="csX104" fmla="*/ 9650 w 37799"/>
                <a:gd name="csY104" fmla="*/ 392 h 85551"/>
                <a:gd name="csX105" fmla="*/ 9934 w 37799"/>
                <a:gd name="csY105" fmla="*/ 1200 h 85551"/>
                <a:gd name="csX106" fmla="*/ 9865 w 37799"/>
                <a:gd name="csY106" fmla="*/ 3585 h 85551"/>
                <a:gd name="csX107" fmla="*/ 10227 w 37799"/>
                <a:gd name="csY107" fmla="*/ 4408 h 85551"/>
                <a:gd name="csX108" fmla="*/ 10958 w 37799"/>
                <a:gd name="csY108" fmla="*/ 5016 h 85551"/>
                <a:gd name="csX109" fmla="*/ 12505 w 37799"/>
                <a:gd name="csY109" fmla="*/ 4716 h 85551"/>
                <a:gd name="csX110" fmla="*/ 14213 w 37799"/>
                <a:gd name="csY110" fmla="*/ 4123 h 85551"/>
                <a:gd name="csX111" fmla="*/ 16522 w 37799"/>
                <a:gd name="csY111" fmla="*/ 2862 h 85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37799" h="85551">
                  <a:moveTo>
                    <a:pt x="16915" y="2939"/>
                  </a:moveTo>
                  <a:lnTo>
                    <a:pt x="17768" y="3600"/>
                  </a:lnTo>
                  <a:lnTo>
                    <a:pt x="19546" y="6477"/>
                  </a:lnTo>
                  <a:lnTo>
                    <a:pt x="20724" y="9016"/>
                  </a:lnTo>
                  <a:lnTo>
                    <a:pt x="23055" y="9893"/>
                  </a:lnTo>
                  <a:lnTo>
                    <a:pt x="24348" y="10878"/>
                  </a:lnTo>
                  <a:lnTo>
                    <a:pt x="26018" y="12378"/>
                  </a:lnTo>
                  <a:lnTo>
                    <a:pt x="26819" y="13878"/>
                  </a:lnTo>
                  <a:lnTo>
                    <a:pt x="27958" y="18470"/>
                  </a:lnTo>
                  <a:lnTo>
                    <a:pt x="28088" y="21240"/>
                  </a:lnTo>
                  <a:lnTo>
                    <a:pt x="27757" y="22501"/>
                  </a:lnTo>
                  <a:lnTo>
                    <a:pt x="27480" y="22832"/>
                  </a:lnTo>
                  <a:lnTo>
                    <a:pt x="26441" y="27325"/>
                  </a:lnTo>
                  <a:lnTo>
                    <a:pt x="26687" y="29610"/>
                  </a:lnTo>
                  <a:lnTo>
                    <a:pt x="26680" y="31118"/>
                  </a:lnTo>
                  <a:lnTo>
                    <a:pt x="25803" y="31710"/>
                  </a:lnTo>
                  <a:lnTo>
                    <a:pt x="25218" y="32656"/>
                  </a:lnTo>
                  <a:lnTo>
                    <a:pt x="26164" y="36379"/>
                  </a:lnTo>
                  <a:lnTo>
                    <a:pt x="26049" y="37972"/>
                  </a:lnTo>
                  <a:lnTo>
                    <a:pt x="26095" y="39787"/>
                  </a:lnTo>
                  <a:lnTo>
                    <a:pt x="27796" y="43926"/>
                  </a:lnTo>
                  <a:lnTo>
                    <a:pt x="28804" y="45203"/>
                  </a:lnTo>
                  <a:lnTo>
                    <a:pt x="29696" y="45811"/>
                  </a:lnTo>
                  <a:lnTo>
                    <a:pt x="30851" y="49611"/>
                  </a:lnTo>
                  <a:lnTo>
                    <a:pt x="31528" y="50265"/>
                  </a:lnTo>
                  <a:lnTo>
                    <a:pt x="34321" y="49903"/>
                  </a:lnTo>
                  <a:lnTo>
                    <a:pt x="35691" y="50326"/>
                  </a:lnTo>
                  <a:lnTo>
                    <a:pt x="36238" y="51226"/>
                  </a:lnTo>
                  <a:lnTo>
                    <a:pt x="36361" y="51842"/>
                  </a:lnTo>
                  <a:lnTo>
                    <a:pt x="36176" y="53965"/>
                  </a:lnTo>
                  <a:lnTo>
                    <a:pt x="36869" y="55596"/>
                  </a:lnTo>
                  <a:lnTo>
                    <a:pt x="37800" y="57273"/>
                  </a:lnTo>
                  <a:lnTo>
                    <a:pt x="37800" y="58296"/>
                  </a:lnTo>
                  <a:lnTo>
                    <a:pt x="37169" y="59973"/>
                  </a:lnTo>
                  <a:lnTo>
                    <a:pt x="36053" y="61920"/>
                  </a:lnTo>
                  <a:lnTo>
                    <a:pt x="34575" y="62673"/>
                  </a:lnTo>
                  <a:lnTo>
                    <a:pt x="32944" y="63304"/>
                  </a:lnTo>
                  <a:lnTo>
                    <a:pt x="32159" y="64820"/>
                  </a:lnTo>
                  <a:lnTo>
                    <a:pt x="31767" y="66428"/>
                  </a:lnTo>
                  <a:lnTo>
                    <a:pt x="31035" y="67620"/>
                  </a:lnTo>
                  <a:lnTo>
                    <a:pt x="30589" y="68928"/>
                  </a:lnTo>
                  <a:lnTo>
                    <a:pt x="29889" y="71589"/>
                  </a:lnTo>
                  <a:lnTo>
                    <a:pt x="29727" y="72551"/>
                  </a:lnTo>
                  <a:lnTo>
                    <a:pt x="28627" y="73528"/>
                  </a:lnTo>
                  <a:lnTo>
                    <a:pt x="26919" y="73928"/>
                  </a:lnTo>
                  <a:lnTo>
                    <a:pt x="25379" y="74013"/>
                  </a:lnTo>
                  <a:lnTo>
                    <a:pt x="24348" y="74466"/>
                  </a:lnTo>
                  <a:lnTo>
                    <a:pt x="23817" y="75374"/>
                  </a:lnTo>
                  <a:lnTo>
                    <a:pt x="22840" y="76105"/>
                  </a:lnTo>
                  <a:lnTo>
                    <a:pt x="22255" y="76428"/>
                  </a:lnTo>
                  <a:lnTo>
                    <a:pt x="22255" y="77236"/>
                  </a:lnTo>
                  <a:lnTo>
                    <a:pt x="22963" y="78921"/>
                  </a:lnTo>
                  <a:lnTo>
                    <a:pt x="23771" y="80290"/>
                  </a:lnTo>
                  <a:lnTo>
                    <a:pt x="23794" y="81382"/>
                  </a:lnTo>
                  <a:lnTo>
                    <a:pt x="23394" y="81690"/>
                  </a:lnTo>
                  <a:lnTo>
                    <a:pt x="22139" y="81552"/>
                  </a:lnTo>
                  <a:lnTo>
                    <a:pt x="21878" y="81952"/>
                  </a:lnTo>
                  <a:lnTo>
                    <a:pt x="21739" y="83182"/>
                  </a:lnTo>
                  <a:lnTo>
                    <a:pt x="21409" y="84221"/>
                  </a:lnTo>
                  <a:lnTo>
                    <a:pt x="20893" y="84860"/>
                  </a:lnTo>
                  <a:lnTo>
                    <a:pt x="20000" y="85552"/>
                  </a:lnTo>
                  <a:lnTo>
                    <a:pt x="18361" y="85329"/>
                  </a:lnTo>
                  <a:lnTo>
                    <a:pt x="16822" y="84282"/>
                  </a:lnTo>
                  <a:lnTo>
                    <a:pt x="16022" y="83959"/>
                  </a:lnTo>
                  <a:lnTo>
                    <a:pt x="15560" y="83990"/>
                  </a:lnTo>
                  <a:lnTo>
                    <a:pt x="15437" y="81428"/>
                  </a:lnTo>
                  <a:lnTo>
                    <a:pt x="14767" y="79436"/>
                  </a:lnTo>
                  <a:lnTo>
                    <a:pt x="12336" y="74628"/>
                  </a:lnTo>
                  <a:lnTo>
                    <a:pt x="4401" y="69951"/>
                  </a:lnTo>
                  <a:lnTo>
                    <a:pt x="2532" y="67843"/>
                  </a:lnTo>
                  <a:lnTo>
                    <a:pt x="1716" y="66066"/>
                  </a:lnTo>
                  <a:lnTo>
                    <a:pt x="892" y="64389"/>
                  </a:lnTo>
                  <a:lnTo>
                    <a:pt x="1677" y="64343"/>
                  </a:lnTo>
                  <a:lnTo>
                    <a:pt x="2455" y="64766"/>
                  </a:lnTo>
                  <a:lnTo>
                    <a:pt x="3448" y="65281"/>
                  </a:lnTo>
                  <a:lnTo>
                    <a:pt x="3855" y="64443"/>
                  </a:lnTo>
                  <a:lnTo>
                    <a:pt x="3424" y="62604"/>
                  </a:lnTo>
                  <a:lnTo>
                    <a:pt x="1377" y="58311"/>
                  </a:lnTo>
                  <a:lnTo>
                    <a:pt x="1224" y="57127"/>
                  </a:lnTo>
                  <a:lnTo>
                    <a:pt x="2224" y="53527"/>
                  </a:lnTo>
                  <a:lnTo>
                    <a:pt x="3894" y="49473"/>
                  </a:lnTo>
                  <a:lnTo>
                    <a:pt x="3786" y="44549"/>
                  </a:lnTo>
                  <a:lnTo>
                    <a:pt x="4301" y="40818"/>
                  </a:lnTo>
                  <a:lnTo>
                    <a:pt x="3724" y="38395"/>
                  </a:lnTo>
                  <a:lnTo>
                    <a:pt x="3448" y="35426"/>
                  </a:lnTo>
                  <a:lnTo>
                    <a:pt x="4671" y="31464"/>
                  </a:lnTo>
                  <a:lnTo>
                    <a:pt x="5725" y="30487"/>
                  </a:lnTo>
                  <a:lnTo>
                    <a:pt x="6372" y="29225"/>
                  </a:lnTo>
                  <a:lnTo>
                    <a:pt x="6410" y="24994"/>
                  </a:lnTo>
                  <a:lnTo>
                    <a:pt x="4048" y="23009"/>
                  </a:lnTo>
                  <a:lnTo>
                    <a:pt x="1331" y="22640"/>
                  </a:lnTo>
                  <a:lnTo>
                    <a:pt x="1393" y="21202"/>
                  </a:lnTo>
                  <a:lnTo>
                    <a:pt x="1731" y="18917"/>
                  </a:lnTo>
                  <a:lnTo>
                    <a:pt x="1539" y="18155"/>
                  </a:lnTo>
                  <a:lnTo>
                    <a:pt x="1739" y="16847"/>
                  </a:lnTo>
                  <a:lnTo>
                    <a:pt x="1077" y="15109"/>
                  </a:lnTo>
                  <a:lnTo>
                    <a:pt x="0" y="13847"/>
                  </a:lnTo>
                  <a:lnTo>
                    <a:pt x="1038" y="11624"/>
                  </a:lnTo>
                  <a:lnTo>
                    <a:pt x="2562" y="8924"/>
                  </a:lnTo>
                  <a:lnTo>
                    <a:pt x="3978" y="6785"/>
                  </a:lnTo>
                  <a:lnTo>
                    <a:pt x="5695" y="4554"/>
                  </a:lnTo>
                  <a:lnTo>
                    <a:pt x="6841" y="2416"/>
                  </a:lnTo>
                  <a:lnTo>
                    <a:pt x="8065" y="562"/>
                  </a:lnTo>
                  <a:lnTo>
                    <a:pt x="9127" y="0"/>
                  </a:lnTo>
                  <a:lnTo>
                    <a:pt x="9650" y="392"/>
                  </a:lnTo>
                  <a:lnTo>
                    <a:pt x="9934" y="1200"/>
                  </a:lnTo>
                  <a:lnTo>
                    <a:pt x="9865" y="3585"/>
                  </a:lnTo>
                  <a:lnTo>
                    <a:pt x="10227" y="4408"/>
                  </a:lnTo>
                  <a:lnTo>
                    <a:pt x="10958" y="5016"/>
                  </a:lnTo>
                  <a:lnTo>
                    <a:pt x="12505" y="4716"/>
                  </a:lnTo>
                  <a:lnTo>
                    <a:pt x="14213" y="4123"/>
                  </a:lnTo>
                  <a:lnTo>
                    <a:pt x="16522" y="2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" name="Serbest Form 11">
              <a:extLst>
                <a:ext uri="{FF2B5EF4-FFF2-40B4-BE49-F238E27FC236}">
                  <a16:creationId xmlns:a16="http://schemas.microsoft.com/office/drawing/2014/main" id="{FA39D5FC-97FF-F2D6-EFE5-DB47995D149E}"/>
                </a:ext>
              </a:extLst>
            </p:cNvPr>
            <p:cNvSpPr/>
            <p:nvPr/>
          </p:nvSpPr>
          <p:spPr>
            <a:xfrm>
              <a:off x="8936085" y="5519882"/>
              <a:ext cx="67920" cy="68089"/>
            </a:xfrm>
            <a:custGeom>
              <a:avLst/>
              <a:gdLst>
                <a:gd name="csX0" fmla="*/ 65912 w 67920"/>
                <a:gd name="csY0" fmla="*/ 67051 h 68089"/>
                <a:gd name="csX1" fmla="*/ 62179 w 67920"/>
                <a:gd name="csY1" fmla="*/ 66889 h 68089"/>
                <a:gd name="csX2" fmla="*/ 58993 w 67920"/>
                <a:gd name="csY2" fmla="*/ 68089 h 68089"/>
                <a:gd name="csX3" fmla="*/ 57793 w 67920"/>
                <a:gd name="csY3" fmla="*/ 67851 h 68089"/>
                <a:gd name="csX4" fmla="*/ 56993 w 67920"/>
                <a:gd name="csY4" fmla="*/ 65720 h 68089"/>
                <a:gd name="csX5" fmla="*/ 56308 w 67920"/>
                <a:gd name="csY5" fmla="*/ 63989 h 68089"/>
                <a:gd name="csX6" fmla="*/ 54276 w 67920"/>
                <a:gd name="csY6" fmla="*/ 59535 h 68089"/>
                <a:gd name="csX7" fmla="*/ 54823 w 67920"/>
                <a:gd name="csY7" fmla="*/ 57712 h 68089"/>
                <a:gd name="csX8" fmla="*/ 53692 w 67920"/>
                <a:gd name="csY8" fmla="*/ 56658 h 68089"/>
                <a:gd name="csX9" fmla="*/ 50967 w 67920"/>
                <a:gd name="csY9" fmla="*/ 54758 h 68089"/>
                <a:gd name="csX10" fmla="*/ 50267 w 67920"/>
                <a:gd name="csY10" fmla="*/ 53973 h 68089"/>
                <a:gd name="csX11" fmla="*/ 50652 w 67920"/>
                <a:gd name="csY11" fmla="*/ 52888 h 68089"/>
                <a:gd name="csX12" fmla="*/ 50921 w 67920"/>
                <a:gd name="csY12" fmla="*/ 50911 h 68089"/>
                <a:gd name="csX13" fmla="*/ 50659 w 67920"/>
                <a:gd name="csY13" fmla="*/ 49311 h 68089"/>
                <a:gd name="csX14" fmla="*/ 49920 w 67920"/>
                <a:gd name="csY14" fmla="*/ 48826 h 68089"/>
                <a:gd name="csX15" fmla="*/ 48558 w 67920"/>
                <a:gd name="csY15" fmla="*/ 48796 h 68089"/>
                <a:gd name="csX16" fmla="*/ 46904 w 67920"/>
                <a:gd name="csY16" fmla="*/ 49196 h 68089"/>
                <a:gd name="csX17" fmla="*/ 43580 w 67920"/>
                <a:gd name="csY17" fmla="*/ 50742 h 68089"/>
                <a:gd name="csX18" fmla="*/ 41271 w 67920"/>
                <a:gd name="csY18" fmla="*/ 49757 h 68089"/>
                <a:gd name="csX19" fmla="*/ 39939 w 67920"/>
                <a:gd name="csY19" fmla="*/ 48765 h 68089"/>
                <a:gd name="csX20" fmla="*/ 39163 w 67920"/>
                <a:gd name="csY20" fmla="*/ 47934 h 68089"/>
                <a:gd name="csX21" fmla="*/ 37431 w 67920"/>
                <a:gd name="csY21" fmla="*/ 48626 h 68089"/>
                <a:gd name="csX22" fmla="*/ 37008 w 67920"/>
                <a:gd name="csY22" fmla="*/ 48296 h 68089"/>
                <a:gd name="csX23" fmla="*/ 36915 w 67920"/>
                <a:gd name="csY23" fmla="*/ 46234 h 68089"/>
                <a:gd name="csX24" fmla="*/ 36392 w 67920"/>
                <a:gd name="csY24" fmla="*/ 45118 h 68089"/>
                <a:gd name="csX25" fmla="*/ 35353 w 67920"/>
                <a:gd name="csY25" fmla="*/ 43818 h 68089"/>
                <a:gd name="csX26" fmla="*/ 34383 w 67920"/>
                <a:gd name="csY26" fmla="*/ 43195 h 68089"/>
                <a:gd name="csX27" fmla="*/ 30836 w 67920"/>
                <a:gd name="csY27" fmla="*/ 44480 h 68089"/>
                <a:gd name="csX28" fmla="*/ 28704 w 67920"/>
                <a:gd name="csY28" fmla="*/ 44918 h 68089"/>
                <a:gd name="csX29" fmla="*/ 27958 w 67920"/>
                <a:gd name="csY29" fmla="*/ 43718 h 68089"/>
                <a:gd name="csX30" fmla="*/ 24210 w 67920"/>
                <a:gd name="csY30" fmla="*/ 39764 h 68089"/>
                <a:gd name="csX31" fmla="*/ 20739 w 67920"/>
                <a:gd name="csY31" fmla="*/ 36726 h 68089"/>
                <a:gd name="csX32" fmla="*/ 18354 w 67920"/>
                <a:gd name="csY32" fmla="*/ 35472 h 68089"/>
                <a:gd name="csX33" fmla="*/ 15953 w 67920"/>
                <a:gd name="csY33" fmla="*/ 35602 h 68089"/>
                <a:gd name="csX34" fmla="*/ 12228 w 67920"/>
                <a:gd name="csY34" fmla="*/ 36210 h 68089"/>
                <a:gd name="csX35" fmla="*/ 10858 w 67920"/>
                <a:gd name="csY35" fmla="*/ 35956 h 68089"/>
                <a:gd name="csX36" fmla="*/ 7611 w 67920"/>
                <a:gd name="csY36" fmla="*/ 34633 h 68089"/>
                <a:gd name="csX37" fmla="*/ 4902 w 67920"/>
                <a:gd name="csY37" fmla="*/ 33056 h 68089"/>
                <a:gd name="csX38" fmla="*/ 5271 w 67920"/>
                <a:gd name="csY38" fmla="*/ 32402 h 68089"/>
                <a:gd name="csX39" fmla="*/ 5841 w 67920"/>
                <a:gd name="csY39" fmla="*/ 31925 h 68089"/>
                <a:gd name="csX40" fmla="*/ 5156 w 67920"/>
                <a:gd name="csY40" fmla="*/ 29871 h 68089"/>
                <a:gd name="csX41" fmla="*/ 3648 w 67920"/>
                <a:gd name="csY41" fmla="*/ 26563 h 68089"/>
                <a:gd name="csX42" fmla="*/ 3809 w 67920"/>
                <a:gd name="csY42" fmla="*/ 25525 h 68089"/>
                <a:gd name="csX43" fmla="*/ 3332 w 67920"/>
                <a:gd name="csY43" fmla="*/ 24094 h 68089"/>
                <a:gd name="csX44" fmla="*/ 2809 w 67920"/>
                <a:gd name="csY44" fmla="*/ 23009 h 68089"/>
                <a:gd name="csX45" fmla="*/ 4933 w 67920"/>
                <a:gd name="csY45" fmla="*/ 20417 h 68089"/>
                <a:gd name="csX46" fmla="*/ 5903 w 67920"/>
                <a:gd name="csY46" fmla="*/ 18332 h 68089"/>
                <a:gd name="csX47" fmla="*/ 6118 w 67920"/>
                <a:gd name="csY47" fmla="*/ 16293 h 68089"/>
                <a:gd name="csX48" fmla="*/ 5548 w 67920"/>
                <a:gd name="csY48" fmla="*/ 14178 h 68089"/>
                <a:gd name="csX49" fmla="*/ 4148 w 67920"/>
                <a:gd name="csY49" fmla="*/ 10339 h 68089"/>
                <a:gd name="csX50" fmla="*/ 3286 w 67920"/>
                <a:gd name="csY50" fmla="*/ 9224 h 68089"/>
                <a:gd name="csX51" fmla="*/ 1686 w 67920"/>
                <a:gd name="csY51" fmla="*/ 8177 h 68089"/>
                <a:gd name="csX52" fmla="*/ 339 w 67920"/>
                <a:gd name="csY52" fmla="*/ 6470 h 68089"/>
                <a:gd name="csX53" fmla="*/ 0 w 67920"/>
                <a:gd name="csY53" fmla="*/ 5262 h 68089"/>
                <a:gd name="csX54" fmla="*/ 1131 w 67920"/>
                <a:gd name="csY54" fmla="*/ 5024 h 68089"/>
                <a:gd name="csX55" fmla="*/ 4433 w 67920"/>
                <a:gd name="csY55" fmla="*/ 4993 h 68089"/>
                <a:gd name="csX56" fmla="*/ 7634 w 67920"/>
                <a:gd name="csY56" fmla="*/ 4577 h 68089"/>
                <a:gd name="csX57" fmla="*/ 10143 w 67920"/>
                <a:gd name="csY57" fmla="*/ 3777 h 68089"/>
                <a:gd name="csX58" fmla="*/ 13775 w 67920"/>
                <a:gd name="csY58" fmla="*/ 3108 h 68089"/>
                <a:gd name="csX59" fmla="*/ 15268 w 67920"/>
                <a:gd name="csY59" fmla="*/ 2508 h 68089"/>
                <a:gd name="csX60" fmla="*/ 17015 w 67920"/>
                <a:gd name="csY60" fmla="*/ 2223 h 68089"/>
                <a:gd name="csX61" fmla="*/ 22317 w 67920"/>
                <a:gd name="csY61" fmla="*/ 2862 h 68089"/>
                <a:gd name="csX62" fmla="*/ 24302 w 67920"/>
                <a:gd name="csY62" fmla="*/ 2369 h 68089"/>
                <a:gd name="csX63" fmla="*/ 30274 w 67920"/>
                <a:gd name="csY63" fmla="*/ 2277 h 68089"/>
                <a:gd name="csX64" fmla="*/ 30428 w 67920"/>
                <a:gd name="csY64" fmla="*/ 2023 h 68089"/>
                <a:gd name="csX65" fmla="*/ 29620 w 67920"/>
                <a:gd name="csY65" fmla="*/ 1208 h 68089"/>
                <a:gd name="csX66" fmla="*/ 29628 w 67920"/>
                <a:gd name="csY66" fmla="*/ 900 h 68089"/>
                <a:gd name="csX67" fmla="*/ 33183 w 67920"/>
                <a:gd name="csY67" fmla="*/ 385 h 68089"/>
                <a:gd name="csX68" fmla="*/ 33737 w 67920"/>
                <a:gd name="csY68" fmla="*/ 0 h 68089"/>
                <a:gd name="csX69" fmla="*/ 34199 w 67920"/>
                <a:gd name="csY69" fmla="*/ 1292 h 68089"/>
                <a:gd name="csX70" fmla="*/ 35538 w 67920"/>
                <a:gd name="csY70" fmla="*/ 2731 h 68089"/>
                <a:gd name="csX71" fmla="*/ 36992 w 67920"/>
                <a:gd name="csY71" fmla="*/ 3308 h 68089"/>
                <a:gd name="csX72" fmla="*/ 37777 w 67920"/>
                <a:gd name="csY72" fmla="*/ 4100 h 68089"/>
                <a:gd name="csX73" fmla="*/ 37815 w 67920"/>
                <a:gd name="csY73" fmla="*/ 4700 h 68089"/>
                <a:gd name="csX74" fmla="*/ 35238 w 67920"/>
                <a:gd name="csY74" fmla="*/ 5431 h 68089"/>
                <a:gd name="csX75" fmla="*/ 35061 w 67920"/>
                <a:gd name="csY75" fmla="*/ 5793 h 68089"/>
                <a:gd name="csX76" fmla="*/ 35230 w 67920"/>
                <a:gd name="csY76" fmla="*/ 6147 h 68089"/>
                <a:gd name="csX77" fmla="*/ 36000 w 67920"/>
                <a:gd name="csY77" fmla="*/ 6323 h 68089"/>
                <a:gd name="csX78" fmla="*/ 39616 w 67920"/>
                <a:gd name="csY78" fmla="*/ 8124 h 68089"/>
                <a:gd name="csX79" fmla="*/ 41679 w 67920"/>
                <a:gd name="csY79" fmla="*/ 8162 h 68089"/>
                <a:gd name="csX80" fmla="*/ 42764 w 67920"/>
                <a:gd name="csY80" fmla="*/ 8708 h 68089"/>
                <a:gd name="csX81" fmla="*/ 43302 w 67920"/>
                <a:gd name="csY81" fmla="*/ 9785 h 68089"/>
                <a:gd name="csX82" fmla="*/ 45026 w 67920"/>
                <a:gd name="csY82" fmla="*/ 11247 h 68089"/>
                <a:gd name="csX83" fmla="*/ 46404 w 67920"/>
                <a:gd name="csY83" fmla="*/ 12662 h 68089"/>
                <a:gd name="csX84" fmla="*/ 46488 w 67920"/>
                <a:gd name="csY84" fmla="*/ 13147 h 68089"/>
                <a:gd name="csX85" fmla="*/ 46227 w 67920"/>
                <a:gd name="csY85" fmla="*/ 13862 h 68089"/>
                <a:gd name="csX86" fmla="*/ 42379 w 67920"/>
                <a:gd name="csY86" fmla="*/ 16624 h 68089"/>
                <a:gd name="csX87" fmla="*/ 41894 w 67920"/>
                <a:gd name="csY87" fmla="*/ 17578 h 68089"/>
                <a:gd name="csX88" fmla="*/ 41833 w 67920"/>
                <a:gd name="csY88" fmla="*/ 18586 h 68089"/>
                <a:gd name="csX89" fmla="*/ 43518 w 67920"/>
                <a:gd name="csY89" fmla="*/ 21578 h 68089"/>
                <a:gd name="csX90" fmla="*/ 46004 w 67920"/>
                <a:gd name="csY90" fmla="*/ 24840 h 68089"/>
                <a:gd name="csX91" fmla="*/ 49590 w 67920"/>
                <a:gd name="csY91" fmla="*/ 27317 h 68089"/>
                <a:gd name="csX92" fmla="*/ 54538 w 67920"/>
                <a:gd name="csY92" fmla="*/ 30002 h 68089"/>
                <a:gd name="csX93" fmla="*/ 54599 w 67920"/>
                <a:gd name="csY93" fmla="*/ 31664 h 68089"/>
                <a:gd name="csX94" fmla="*/ 53815 w 67920"/>
                <a:gd name="csY94" fmla="*/ 33633 h 68089"/>
                <a:gd name="csX95" fmla="*/ 53145 w 67920"/>
                <a:gd name="csY95" fmla="*/ 34971 h 68089"/>
                <a:gd name="csX96" fmla="*/ 52837 w 67920"/>
                <a:gd name="csY96" fmla="*/ 35879 h 68089"/>
                <a:gd name="csX97" fmla="*/ 52237 w 67920"/>
                <a:gd name="csY97" fmla="*/ 36256 h 68089"/>
                <a:gd name="csX98" fmla="*/ 47312 w 67920"/>
                <a:gd name="csY98" fmla="*/ 36172 h 68089"/>
                <a:gd name="csX99" fmla="*/ 46573 w 67920"/>
                <a:gd name="csY99" fmla="*/ 36495 h 68089"/>
                <a:gd name="csX100" fmla="*/ 46250 w 67920"/>
                <a:gd name="csY100" fmla="*/ 36879 h 68089"/>
                <a:gd name="csX101" fmla="*/ 46227 w 67920"/>
                <a:gd name="csY101" fmla="*/ 37202 h 68089"/>
                <a:gd name="csX102" fmla="*/ 47996 w 67920"/>
                <a:gd name="csY102" fmla="*/ 37803 h 68089"/>
                <a:gd name="csX103" fmla="*/ 50759 w 67920"/>
                <a:gd name="csY103" fmla="*/ 39903 h 68089"/>
                <a:gd name="csX104" fmla="*/ 52352 w 67920"/>
                <a:gd name="csY104" fmla="*/ 41941 h 68089"/>
                <a:gd name="csX105" fmla="*/ 54007 w 67920"/>
                <a:gd name="csY105" fmla="*/ 42834 h 68089"/>
                <a:gd name="csX106" fmla="*/ 55861 w 67920"/>
                <a:gd name="csY106" fmla="*/ 44457 h 68089"/>
                <a:gd name="csX107" fmla="*/ 57347 w 67920"/>
                <a:gd name="csY107" fmla="*/ 45965 h 68089"/>
                <a:gd name="csX108" fmla="*/ 59663 w 67920"/>
                <a:gd name="csY108" fmla="*/ 47919 h 68089"/>
                <a:gd name="csX109" fmla="*/ 62241 w 67920"/>
                <a:gd name="csY109" fmla="*/ 47280 h 68089"/>
                <a:gd name="csX110" fmla="*/ 65688 w 67920"/>
                <a:gd name="csY110" fmla="*/ 49019 h 68089"/>
                <a:gd name="csX111" fmla="*/ 65835 w 67920"/>
                <a:gd name="csY111" fmla="*/ 50196 h 68089"/>
                <a:gd name="csX112" fmla="*/ 65619 w 67920"/>
                <a:gd name="csY112" fmla="*/ 51250 h 68089"/>
                <a:gd name="csX113" fmla="*/ 63449 w 67920"/>
                <a:gd name="csY113" fmla="*/ 52396 h 68089"/>
                <a:gd name="csX114" fmla="*/ 63180 w 67920"/>
                <a:gd name="csY114" fmla="*/ 52873 h 68089"/>
                <a:gd name="csX115" fmla="*/ 63180 w 67920"/>
                <a:gd name="csY115" fmla="*/ 53273 h 68089"/>
                <a:gd name="csX116" fmla="*/ 63464 w 67920"/>
                <a:gd name="csY116" fmla="*/ 53834 h 68089"/>
                <a:gd name="csX117" fmla="*/ 64734 w 67920"/>
                <a:gd name="csY117" fmla="*/ 54773 h 68089"/>
                <a:gd name="csX118" fmla="*/ 66235 w 67920"/>
                <a:gd name="csY118" fmla="*/ 56165 h 68089"/>
                <a:gd name="csX119" fmla="*/ 67920 w 67920"/>
                <a:gd name="csY119" fmla="*/ 58242 h 68089"/>
                <a:gd name="csX120" fmla="*/ 67166 w 67920"/>
                <a:gd name="csY120" fmla="*/ 58866 h 68089"/>
                <a:gd name="csX121" fmla="*/ 65588 w 67920"/>
                <a:gd name="csY121" fmla="*/ 58958 h 68089"/>
                <a:gd name="csX122" fmla="*/ 64365 w 67920"/>
                <a:gd name="csY122" fmla="*/ 58704 h 68089"/>
                <a:gd name="csX123" fmla="*/ 63934 w 67920"/>
                <a:gd name="csY123" fmla="*/ 59127 h 68089"/>
                <a:gd name="csX124" fmla="*/ 63957 w 67920"/>
                <a:gd name="csY124" fmla="*/ 59804 h 68089"/>
                <a:gd name="csX125" fmla="*/ 65558 w 67920"/>
                <a:gd name="csY125" fmla="*/ 61381 h 68089"/>
                <a:gd name="csX126" fmla="*/ 65873 w 67920"/>
                <a:gd name="csY126" fmla="*/ 62527 h 68089"/>
                <a:gd name="csX127" fmla="*/ 65804 w 67920"/>
                <a:gd name="csY127" fmla="*/ 64520 h 68089"/>
                <a:gd name="csX128" fmla="*/ 65912 w 67920"/>
                <a:gd name="csY128" fmla="*/ 67051 h 68089"/>
                <a:gd name="csX129" fmla="*/ 34229 w 67920"/>
                <a:gd name="csY129" fmla="*/ 7539 h 68089"/>
                <a:gd name="csX130" fmla="*/ 34337 w 67920"/>
                <a:gd name="csY130" fmla="*/ 6777 h 68089"/>
                <a:gd name="csX131" fmla="*/ 34176 w 67920"/>
                <a:gd name="csY131" fmla="*/ 6093 h 68089"/>
                <a:gd name="csX132" fmla="*/ 33599 w 67920"/>
                <a:gd name="csY132" fmla="*/ 5877 h 68089"/>
                <a:gd name="csX133" fmla="*/ 32891 w 67920"/>
                <a:gd name="csY133" fmla="*/ 6054 h 68089"/>
                <a:gd name="csX134" fmla="*/ 32837 w 67920"/>
                <a:gd name="csY134" fmla="*/ 6816 h 68089"/>
                <a:gd name="csX135" fmla="*/ 33052 w 67920"/>
                <a:gd name="csY135" fmla="*/ 7539 h 68089"/>
                <a:gd name="csX136" fmla="*/ 33768 w 67920"/>
                <a:gd name="csY136" fmla="*/ 7862 h 68089"/>
                <a:gd name="csX137" fmla="*/ 34229 w 67920"/>
                <a:gd name="csY137" fmla="*/ 7539 h 68089"/>
                <a:gd name="csX138" fmla="*/ 45649 w 67920"/>
                <a:gd name="csY138" fmla="*/ 19224 h 68089"/>
                <a:gd name="csX139" fmla="*/ 44826 w 67920"/>
                <a:gd name="csY139" fmla="*/ 19694 h 68089"/>
                <a:gd name="csX140" fmla="*/ 44057 w 67920"/>
                <a:gd name="csY140" fmla="*/ 19486 h 68089"/>
                <a:gd name="csX141" fmla="*/ 44057 w 67920"/>
                <a:gd name="csY141" fmla="*/ 18317 h 68089"/>
                <a:gd name="csX142" fmla="*/ 44610 w 67920"/>
                <a:gd name="csY142" fmla="*/ 17847 h 68089"/>
                <a:gd name="csX143" fmla="*/ 45249 w 67920"/>
                <a:gd name="csY143" fmla="*/ 17870 h 68089"/>
                <a:gd name="csX144" fmla="*/ 45858 w 67920"/>
                <a:gd name="csY144" fmla="*/ 18293 h 68089"/>
                <a:gd name="csX145" fmla="*/ 45649 w 67920"/>
                <a:gd name="csY145" fmla="*/ 19224 h 680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</a:cxnLst>
              <a:rect l="l" t="t" r="r" b="b"/>
              <a:pathLst>
                <a:path w="67920" h="68089">
                  <a:moveTo>
                    <a:pt x="65912" y="67051"/>
                  </a:moveTo>
                  <a:lnTo>
                    <a:pt x="62179" y="66889"/>
                  </a:lnTo>
                  <a:lnTo>
                    <a:pt x="58993" y="68089"/>
                  </a:lnTo>
                  <a:lnTo>
                    <a:pt x="57793" y="67851"/>
                  </a:lnTo>
                  <a:lnTo>
                    <a:pt x="56993" y="65720"/>
                  </a:lnTo>
                  <a:lnTo>
                    <a:pt x="56308" y="63989"/>
                  </a:lnTo>
                  <a:lnTo>
                    <a:pt x="54276" y="59535"/>
                  </a:lnTo>
                  <a:lnTo>
                    <a:pt x="54823" y="57712"/>
                  </a:lnTo>
                  <a:lnTo>
                    <a:pt x="53692" y="56658"/>
                  </a:lnTo>
                  <a:lnTo>
                    <a:pt x="50967" y="54758"/>
                  </a:lnTo>
                  <a:lnTo>
                    <a:pt x="50267" y="53973"/>
                  </a:lnTo>
                  <a:lnTo>
                    <a:pt x="50652" y="52888"/>
                  </a:lnTo>
                  <a:lnTo>
                    <a:pt x="50921" y="50911"/>
                  </a:lnTo>
                  <a:lnTo>
                    <a:pt x="50659" y="49311"/>
                  </a:lnTo>
                  <a:lnTo>
                    <a:pt x="49920" y="48826"/>
                  </a:lnTo>
                  <a:lnTo>
                    <a:pt x="48558" y="48796"/>
                  </a:lnTo>
                  <a:lnTo>
                    <a:pt x="46904" y="49196"/>
                  </a:lnTo>
                  <a:lnTo>
                    <a:pt x="43580" y="50742"/>
                  </a:lnTo>
                  <a:lnTo>
                    <a:pt x="41271" y="49757"/>
                  </a:lnTo>
                  <a:lnTo>
                    <a:pt x="39939" y="48765"/>
                  </a:lnTo>
                  <a:lnTo>
                    <a:pt x="39163" y="47934"/>
                  </a:lnTo>
                  <a:lnTo>
                    <a:pt x="37431" y="48626"/>
                  </a:lnTo>
                  <a:lnTo>
                    <a:pt x="37008" y="48296"/>
                  </a:lnTo>
                  <a:lnTo>
                    <a:pt x="36915" y="46234"/>
                  </a:lnTo>
                  <a:lnTo>
                    <a:pt x="36392" y="45118"/>
                  </a:lnTo>
                  <a:lnTo>
                    <a:pt x="35353" y="43818"/>
                  </a:lnTo>
                  <a:lnTo>
                    <a:pt x="34383" y="43195"/>
                  </a:lnTo>
                  <a:lnTo>
                    <a:pt x="30836" y="44480"/>
                  </a:lnTo>
                  <a:lnTo>
                    <a:pt x="28704" y="44918"/>
                  </a:lnTo>
                  <a:lnTo>
                    <a:pt x="27958" y="43718"/>
                  </a:lnTo>
                  <a:lnTo>
                    <a:pt x="24210" y="39764"/>
                  </a:lnTo>
                  <a:lnTo>
                    <a:pt x="20739" y="36726"/>
                  </a:lnTo>
                  <a:lnTo>
                    <a:pt x="18354" y="35472"/>
                  </a:lnTo>
                  <a:lnTo>
                    <a:pt x="15953" y="35602"/>
                  </a:lnTo>
                  <a:lnTo>
                    <a:pt x="12228" y="36210"/>
                  </a:lnTo>
                  <a:lnTo>
                    <a:pt x="10858" y="35956"/>
                  </a:lnTo>
                  <a:lnTo>
                    <a:pt x="7611" y="34633"/>
                  </a:lnTo>
                  <a:lnTo>
                    <a:pt x="4902" y="33056"/>
                  </a:lnTo>
                  <a:lnTo>
                    <a:pt x="5271" y="32402"/>
                  </a:lnTo>
                  <a:lnTo>
                    <a:pt x="5841" y="31925"/>
                  </a:lnTo>
                  <a:lnTo>
                    <a:pt x="5156" y="29871"/>
                  </a:lnTo>
                  <a:lnTo>
                    <a:pt x="3648" y="26563"/>
                  </a:lnTo>
                  <a:lnTo>
                    <a:pt x="3809" y="25525"/>
                  </a:lnTo>
                  <a:lnTo>
                    <a:pt x="3332" y="24094"/>
                  </a:lnTo>
                  <a:lnTo>
                    <a:pt x="2809" y="23009"/>
                  </a:lnTo>
                  <a:lnTo>
                    <a:pt x="4933" y="20417"/>
                  </a:lnTo>
                  <a:lnTo>
                    <a:pt x="5903" y="18332"/>
                  </a:lnTo>
                  <a:lnTo>
                    <a:pt x="6118" y="16293"/>
                  </a:lnTo>
                  <a:lnTo>
                    <a:pt x="5548" y="14178"/>
                  </a:lnTo>
                  <a:lnTo>
                    <a:pt x="4148" y="10339"/>
                  </a:lnTo>
                  <a:lnTo>
                    <a:pt x="3286" y="9224"/>
                  </a:lnTo>
                  <a:lnTo>
                    <a:pt x="1686" y="8177"/>
                  </a:lnTo>
                  <a:lnTo>
                    <a:pt x="339" y="6470"/>
                  </a:lnTo>
                  <a:lnTo>
                    <a:pt x="0" y="5262"/>
                  </a:lnTo>
                  <a:lnTo>
                    <a:pt x="1131" y="5024"/>
                  </a:lnTo>
                  <a:lnTo>
                    <a:pt x="4433" y="4993"/>
                  </a:lnTo>
                  <a:lnTo>
                    <a:pt x="7634" y="4577"/>
                  </a:lnTo>
                  <a:lnTo>
                    <a:pt x="10143" y="3777"/>
                  </a:lnTo>
                  <a:lnTo>
                    <a:pt x="13775" y="3108"/>
                  </a:lnTo>
                  <a:lnTo>
                    <a:pt x="15268" y="2508"/>
                  </a:lnTo>
                  <a:lnTo>
                    <a:pt x="17015" y="2223"/>
                  </a:lnTo>
                  <a:lnTo>
                    <a:pt x="22317" y="2862"/>
                  </a:lnTo>
                  <a:lnTo>
                    <a:pt x="24302" y="2369"/>
                  </a:lnTo>
                  <a:lnTo>
                    <a:pt x="30274" y="2277"/>
                  </a:lnTo>
                  <a:lnTo>
                    <a:pt x="30428" y="2023"/>
                  </a:lnTo>
                  <a:lnTo>
                    <a:pt x="29620" y="1208"/>
                  </a:lnTo>
                  <a:lnTo>
                    <a:pt x="29628" y="900"/>
                  </a:lnTo>
                  <a:lnTo>
                    <a:pt x="33183" y="385"/>
                  </a:lnTo>
                  <a:lnTo>
                    <a:pt x="33737" y="0"/>
                  </a:lnTo>
                  <a:lnTo>
                    <a:pt x="34199" y="1292"/>
                  </a:lnTo>
                  <a:lnTo>
                    <a:pt x="35538" y="2731"/>
                  </a:lnTo>
                  <a:lnTo>
                    <a:pt x="36992" y="3308"/>
                  </a:lnTo>
                  <a:lnTo>
                    <a:pt x="37777" y="4100"/>
                  </a:lnTo>
                  <a:lnTo>
                    <a:pt x="37815" y="4700"/>
                  </a:lnTo>
                  <a:lnTo>
                    <a:pt x="35238" y="5431"/>
                  </a:lnTo>
                  <a:lnTo>
                    <a:pt x="35061" y="5793"/>
                  </a:lnTo>
                  <a:lnTo>
                    <a:pt x="35230" y="6147"/>
                  </a:lnTo>
                  <a:lnTo>
                    <a:pt x="36000" y="6323"/>
                  </a:lnTo>
                  <a:lnTo>
                    <a:pt x="39616" y="8124"/>
                  </a:lnTo>
                  <a:lnTo>
                    <a:pt x="41679" y="8162"/>
                  </a:lnTo>
                  <a:lnTo>
                    <a:pt x="42764" y="8708"/>
                  </a:lnTo>
                  <a:lnTo>
                    <a:pt x="43302" y="9785"/>
                  </a:lnTo>
                  <a:lnTo>
                    <a:pt x="45026" y="11247"/>
                  </a:lnTo>
                  <a:lnTo>
                    <a:pt x="46404" y="12662"/>
                  </a:lnTo>
                  <a:lnTo>
                    <a:pt x="46488" y="13147"/>
                  </a:lnTo>
                  <a:lnTo>
                    <a:pt x="46227" y="13862"/>
                  </a:lnTo>
                  <a:lnTo>
                    <a:pt x="42379" y="16624"/>
                  </a:lnTo>
                  <a:lnTo>
                    <a:pt x="41894" y="17578"/>
                  </a:lnTo>
                  <a:lnTo>
                    <a:pt x="41833" y="18586"/>
                  </a:lnTo>
                  <a:lnTo>
                    <a:pt x="43518" y="21578"/>
                  </a:lnTo>
                  <a:lnTo>
                    <a:pt x="46004" y="24840"/>
                  </a:lnTo>
                  <a:lnTo>
                    <a:pt x="49590" y="27317"/>
                  </a:lnTo>
                  <a:lnTo>
                    <a:pt x="54538" y="30002"/>
                  </a:lnTo>
                  <a:lnTo>
                    <a:pt x="54599" y="31664"/>
                  </a:lnTo>
                  <a:lnTo>
                    <a:pt x="53815" y="33633"/>
                  </a:lnTo>
                  <a:lnTo>
                    <a:pt x="53145" y="34971"/>
                  </a:lnTo>
                  <a:lnTo>
                    <a:pt x="52837" y="35879"/>
                  </a:lnTo>
                  <a:lnTo>
                    <a:pt x="52237" y="36256"/>
                  </a:lnTo>
                  <a:lnTo>
                    <a:pt x="47312" y="36172"/>
                  </a:lnTo>
                  <a:lnTo>
                    <a:pt x="46573" y="36495"/>
                  </a:lnTo>
                  <a:lnTo>
                    <a:pt x="46250" y="36879"/>
                  </a:lnTo>
                  <a:lnTo>
                    <a:pt x="46227" y="37202"/>
                  </a:lnTo>
                  <a:lnTo>
                    <a:pt x="47996" y="37803"/>
                  </a:lnTo>
                  <a:lnTo>
                    <a:pt x="50759" y="39903"/>
                  </a:lnTo>
                  <a:lnTo>
                    <a:pt x="52352" y="41941"/>
                  </a:lnTo>
                  <a:lnTo>
                    <a:pt x="54007" y="42834"/>
                  </a:lnTo>
                  <a:lnTo>
                    <a:pt x="55861" y="44457"/>
                  </a:lnTo>
                  <a:lnTo>
                    <a:pt x="57347" y="45965"/>
                  </a:lnTo>
                  <a:lnTo>
                    <a:pt x="59663" y="47919"/>
                  </a:lnTo>
                  <a:lnTo>
                    <a:pt x="62241" y="47280"/>
                  </a:lnTo>
                  <a:lnTo>
                    <a:pt x="65688" y="49019"/>
                  </a:lnTo>
                  <a:lnTo>
                    <a:pt x="65835" y="50196"/>
                  </a:lnTo>
                  <a:lnTo>
                    <a:pt x="65619" y="51250"/>
                  </a:lnTo>
                  <a:lnTo>
                    <a:pt x="63449" y="52396"/>
                  </a:lnTo>
                  <a:lnTo>
                    <a:pt x="63180" y="52873"/>
                  </a:lnTo>
                  <a:lnTo>
                    <a:pt x="63180" y="53273"/>
                  </a:lnTo>
                  <a:lnTo>
                    <a:pt x="63464" y="53834"/>
                  </a:lnTo>
                  <a:lnTo>
                    <a:pt x="64734" y="54773"/>
                  </a:lnTo>
                  <a:lnTo>
                    <a:pt x="66235" y="56165"/>
                  </a:lnTo>
                  <a:lnTo>
                    <a:pt x="67920" y="58242"/>
                  </a:lnTo>
                  <a:lnTo>
                    <a:pt x="67166" y="58866"/>
                  </a:lnTo>
                  <a:lnTo>
                    <a:pt x="65588" y="58958"/>
                  </a:lnTo>
                  <a:lnTo>
                    <a:pt x="64365" y="58704"/>
                  </a:lnTo>
                  <a:lnTo>
                    <a:pt x="63934" y="59127"/>
                  </a:lnTo>
                  <a:lnTo>
                    <a:pt x="63957" y="59804"/>
                  </a:lnTo>
                  <a:lnTo>
                    <a:pt x="65558" y="61381"/>
                  </a:lnTo>
                  <a:lnTo>
                    <a:pt x="65873" y="62527"/>
                  </a:lnTo>
                  <a:lnTo>
                    <a:pt x="65804" y="64520"/>
                  </a:lnTo>
                  <a:lnTo>
                    <a:pt x="65912" y="67051"/>
                  </a:lnTo>
                  <a:close/>
                  <a:moveTo>
                    <a:pt x="34229" y="7539"/>
                  </a:moveTo>
                  <a:lnTo>
                    <a:pt x="34337" y="6777"/>
                  </a:lnTo>
                  <a:lnTo>
                    <a:pt x="34176" y="6093"/>
                  </a:lnTo>
                  <a:lnTo>
                    <a:pt x="33599" y="5877"/>
                  </a:lnTo>
                  <a:lnTo>
                    <a:pt x="32891" y="6054"/>
                  </a:lnTo>
                  <a:lnTo>
                    <a:pt x="32837" y="6816"/>
                  </a:lnTo>
                  <a:lnTo>
                    <a:pt x="33052" y="7539"/>
                  </a:lnTo>
                  <a:lnTo>
                    <a:pt x="33768" y="7862"/>
                  </a:lnTo>
                  <a:lnTo>
                    <a:pt x="34229" y="7539"/>
                  </a:lnTo>
                  <a:close/>
                  <a:moveTo>
                    <a:pt x="45649" y="19224"/>
                  </a:moveTo>
                  <a:lnTo>
                    <a:pt x="44826" y="19694"/>
                  </a:lnTo>
                  <a:lnTo>
                    <a:pt x="44057" y="19486"/>
                  </a:lnTo>
                  <a:lnTo>
                    <a:pt x="44057" y="18317"/>
                  </a:lnTo>
                  <a:lnTo>
                    <a:pt x="44610" y="17847"/>
                  </a:lnTo>
                  <a:lnTo>
                    <a:pt x="45249" y="17870"/>
                  </a:lnTo>
                  <a:lnTo>
                    <a:pt x="45858" y="18293"/>
                  </a:lnTo>
                  <a:lnTo>
                    <a:pt x="45649" y="192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" name="Serbest Form 12">
              <a:extLst>
                <a:ext uri="{FF2B5EF4-FFF2-40B4-BE49-F238E27FC236}">
                  <a16:creationId xmlns:a16="http://schemas.microsoft.com/office/drawing/2014/main" id="{ACD1ABB3-7931-771A-5448-A8A991874286}"/>
                </a:ext>
              </a:extLst>
            </p:cNvPr>
            <p:cNvSpPr/>
            <p:nvPr/>
          </p:nvSpPr>
          <p:spPr>
            <a:xfrm>
              <a:off x="8251476" y="6589946"/>
              <a:ext cx="265793" cy="297996"/>
            </a:xfrm>
            <a:custGeom>
              <a:avLst/>
              <a:gdLst>
                <a:gd name="csX0" fmla="*/ 28789 w 265793"/>
                <a:gd name="csY0" fmla="*/ 4431 h 297996"/>
                <a:gd name="csX1" fmla="*/ 28458 w 265793"/>
                <a:gd name="csY1" fmla="*/ 4777 h 297996"/>
                <a:gd name="csX2" fmla="*/ 26088 w 265793"/>
                <a:gd name="csY2" fmla="*/ 5731 h 297996"/>
                <a:gd name="csX3" fmla="*/ 23541 w 265793"/>
                <a:gd name="csY3" fmla="*/ 6623 h 297996"/>
                <a:gd name="csX4" fmla="*/ 20193 w 265793"/>
                <a:gd name="csY4" fmla="*/ 10255 h 297996"/>
                <a:gd name="csX5" fmla="*/ 18500 w 265793"/>
                <a:gd name="csY5" fmla="*/ 11824 h 297996"/>
                <a:gd name="csX6" fmla="*/ 18007 w 265793"/>
                <a:gd name="csY6" fmla="*/ 12216 h 297996"/>
                <a:gd name="csX7" fmla="*/ 16476 w 265793"/>
                <a:gd name="csY7" fmla="*/ 13086 h 297996"/>
                <a:gd name="csX8" fmla="*/ 15368 w 265793"/>
                <a:gd name="csY8" fmla="*/ 13832 h 297996"/>
                <a:gd name="csX9" fmla="*/ 15406 w 265793"/>
                <a:gd name="csY9" fmla="*/ 14240 h 297996"/>
                <a:gd name="csX10" fmla="*/ 16145 w 265793"/>
                <a:gd name="csY10" fmla="*/ 14716 h 297996"/>
                <a:gd name="csX11" fmla="*/ 16899 w 265793"/>
                <a:gd name="csY11" fmla="*/ 15501 h 297996"/>
                <a:gd name="csX12" fmla="*/ 16822 w 265793"/>
                <a:gd name="csY12" fmla="*/ 21432 h 297996"/>
                <a:gd name="csX13" fmla="*/ 16499 w 265793"/>
                <a:gd name="csY13" fmla="*/ 27279 h 297996"/>
                <a:gd name="csX14" fmla="*/ 16083 w 265793"/>
                <a:gd name="csY14" fmla="*/ 27771 h 297996"/>
                <a:gd name="csX15" fmla="*/ 13960 w 265793"/>
                <a:gd name="csY15" fmla="*/ 27963 h 297996"/>
                <a:gd name="csX16" fmla="*/ 11135 w 265793"/>
                <a:gd name="csY16" fmla="*/ 28371 h 297996"/>
                <a:gd name="csX17" fmla="*/ 10235 w 265793"/>
                <a:gd name="csY17" fmla="*/ 28633 h 297996"/>
                <a:gd name="csX18" fmla="*/ 9919 w 265793"/>
                <a:gd name="csY18" fmla="*/ 28056 h 297996"/>
                <a:gd name="csX19" fmla="*/ 8973 w 265793"/>
                <a:gd name="csY19" fmla="*/ 25917 h 297996"/>
                <a:gd name="csX20" fmla="*/ 9504 w 265793"/>
                <a:gd name="csY20" fmla="*/ 23886 h 297996"/>
                <a:gd name="csX21" fmla="*/ 10074 w 265793"/>
                <a:gd name="csY21" fmla="*/ 22371 h 297996"/>
                <a:gd name="csX22" fmla="*/ 9435 w 265793"/>
                <a:gd name="csY22" fmla="*/ 19286 h 297996"/>
                <a:gd name="csX23" fmla="*/ 7996 w 265793"/>
                <a:gd name="csY23" fmla="*/ 16540 h 297996"/>
                <a:gd name="csX24" fmla="*/ 6472 w 265793"/>
                <a:gd name="csY24" fmla="*/ 13055 h 297996"/>
                <a:gd name="csX25" fmla="*/ 6002 w 265793"/>
                <a:gd name="csY25" fmla="*/ 12386 h 297996"/>
                <a:gd name="csX26" fmla="*/ 7288 w 265793"/>
                <a:gd name="csY26" fmla="*/ 11262 h 297996"/>
                <a:gd name="csX27" fmla="*/ 9219 w 265793"/>
                <a:gd name="csY27" fmla="*/ 8801 h 297996"/>
                <a:gd name="csX28" fmla="*/ 10027 w 265793"/>
                <a:gd name="csY28" fmla="*/ 7524 h 297996"/>
                <a:gd name="csX29" fmla="*/ 12266 w 265793"/>
                <a:gd name="csY29" fmla="*/ 7239 h 297996"/>
                <a:gd name="csX30" fmla="*/ 13098 w 265793"/>
                <a:gd name="csY30" fmla="*/ 6347 h 297996"/>
                <a:gd name="csX31" fmla="*/ 13690 w 265793"/>
                <a:gd name="csY31" fmla="*/ 4916 h 297996"/>
                <a:gd name="csX32" fmla="*/ 13921 w 265793"/>
                <a:gd name="csY32" fmla="*/ 4085 h 297996"/>
                <a:gd name="csX33" fmla="*/ 16445 w 265793"/>
                <a:gd name="csY33" fmla="*/ 3408 h 297996"/>
                <a:gd name="csX34" fmla="*/ 19477 w 265793"/>
                <a:gd name="csY34" fmla="*/ 2200 h 297996"/>
                <a:gd name="csX35" fmla="*/ 21155 w 265793"/>
                <a:gd name="csY35" fmla="*/ 877 h 297996"/>
                <a:gd name="csX36" fmla="*/ 22855 w 265793"/>
                <a:gd name="csY36" fmla="*/ 31 h 297996"/>
                <a:gd name="csX37" fmla="*/ 23933 w 265793"/>
                <a:gd name="csY37" fmla="*/ 0 h 297996"/>
                <a:gd name="csX38" fmla="*/ 24641 w 265793"/>
                <a:gd name="csY38" fmla="*/ 346 h 297996"/>
                <a:gd name="csX39" fmla="*/ 26588 w 265793"/>
                <a:gd name="csY39" fmla="*/ 2639 h 297996"/>
                <a:gd name="csX40" fmla="*/ 28242 w 265793"/>
                <a:gd name="csY40" fmla="*/ 4085 h 297996"/>
                <a:gd name="csX41" fmla="*/ 28789 w 265793"/>
                <a:gd name="csY41" fmla="*/ 4431 h 297996"/>
                <a:gd name="csX42" fmla="*/ 264061 w 265793"/>
                <a:gd name="csY42" fmla="*/ 139509 h 297996"/>
                <a:gd name="csX43" fmla="*/ 264539 w 265793"/>
                <a:gd name="csY43" fmla="*/ 142371 h 297996"/>
                <a:gd name="csX44" fmla="*/ 265008 w 265793"/>
                <a:gd name="csY44" fmla="*/ 146348 h 297996"/>
                <a:gd name="csX45" fmla="*/ 265339 w 265793"/>
                <a:gd name="csY45" fmla="*/ 149210 h 297996"/>
                <a:gd name="csX46" fmla="*/ 265678 w 265793"/>
                <a:gd name="csY46" fmla="*/ 150495 h 297996"/>
                <a:gd name="csX47" fmla="*/ 265793 w 265793"/>
                <a:gd name="csY47" fmla="*/ 151179 h 297996"/>
                <a:gd name="csX48" fmla="*/ 265416 w 265793"/>
                <a:gd name="csY48" fmla="*/ 151918 h 297996"/>
                <a:gd name="csX49" fmla="*/ 265108 w 265793"/>
                <a:gd name="csY49" fmla="*/ 153633 h 297996"/>
                <a:gd name="csX50" fmla="*/ 264500 w 265793"/>
                <a:gd name="csY50" fmla="*/ 155157 h 297996"/>
                <a:gd name="csX51" fmla="*/ 264162 w 265793"/>
                <a:gd name="csY51" fmla="*/ 156218 h 297996"/>
                <a:gd name="csX52" fmla="*/ 264446 w 265793"/>
                <a:gd name="csY52" fmla="*/ 158172 h 297996"/>
                <a:gd name="csX53" fmla="*/ 264216 w 265793"/>
                <a:gd name="csY53" fmla="*/ 160972 h 297996"/>
                <a:gd name="csX54" fmla="*/ 263977 w 265793"/>
                <a:gd name="csY54" fmla="*/ 163934 h 297996"/>
                <a:gd name="csX55" fmla="*/ 263900 w 265793"/>
                <a:gd name="csY55" fmla="*/ 166788 h 297996"/>
                <a:gd name="csX56" fmla="*/ 264708 w 265793"/>
                <a:gd name="csY56" fmla="*/ 171896 h 297996"/>
                <a:gd name="csX57" fmla="*/ 264593 w 265793"/>
                <a:gd name="csY57" fmla="*/ 173465 h 297996"/>
                <a:gd name="csX58" fmla="*/ 263584 w 265793"/>
                <a:gd name="csY58" fmla="*/ 176143 h 297996"/>
                <a:gd name="csX59" fmla="*/ 262822 w 265793"/>
                <a:gd name="csY59" fmla="*/ 178173 h 297996"/>
                <a:gd name="csX60" fmla="*/ 262330 w 265793"/>
                <a:gd name="csY60" fmla="*/ 180527 h 297996"/>
                <a:gd name="csX61" fmla="*/ 262238 w 265793"/>
                <a:gd name="csY61" fmla="*/ 181758 h 297996"/>
                <a:gd name="csX62" fmla="*/ 264085 w 265793"/>
                <a:gd name="csY62" fmla="*/ 185235 h 297996"/>
                <a:gd name="csX63" fmla="*/ 263977 w 265793"/>
                <a:gd name="csY63" fmla="*/ 185928 h 297996"/>
                <a:gd name="csX64" fmla="*/ 262561 w 265793"/>
                <a:gd name="csY64" fmla="*/ 186143 h 297996"/>
                <a:gd name="csX65" fmla="*/ 261391 w 265793"/>
                <a:gd name="csY65" fmla="*/ 186205 h 297996"/>
                <a:gd name="csX66" fmla="*/ 256912 w 265793"/>
                <a:gd name="csY66" fmla="*/ 186205 h 297996"/>
                <a:gd name="csX67" fmla="*/ 250494 w 265793"/>
                <a:gd name="csY67" fmla="*/ 186205 h 297996"/>
                <a:gd name="csX68" fmla="*/ 244077 w 265793"/>
                <a:gd name="csY68" fmla="*/ 186205 h 297996"/>
                <a:gd name="csX69" fmla="*/ 237659 w 265793"/>
                <a:gd name="csY69" fmla="*/ 186205 h 297996"/>
                <a:gd name="csX70" fmla="*/ 231756 w 265793"/>
                <a:gd name="csY70" fmla="*/ 186205 h 297996"/>
                <a:gd name="csX71" fmla="*/ 226108 w 265793"/>
                <a:gd name="csY71" fmla="*/ 186205 h 297996"/>
                <a:gd name="csX72" fmla="*/ 221129 w 265793"/>
                <a:gd name="csY72" fmla="*/ 186205 h 297996"/>
                <a:gd name="csX73" fmla="*/ 221129 w 265793"/>
                <a:gd name="csY73" fmla="*/ 189636 h 297996"/>
                <a:gd name="csX74" fmla="*/ 221129 w 265793"/>
                <a:gd name="csY74" fmla="*/ 196713 h 297996"/>
                <a:gd name="csX75" fmla="*/ 221129 w 265793"/>
                <a:gd name="csY75" fmla="*/ 203798 h 297996"/>
                <a:gd name="csX76" fmla="*/ 221129 w 265793"/>
                <a:gd name="csY76" fmla="*/ 210891 h 297996"/>
                <a:gd name="csX77" fmla="*/ 221129 w 265793"/>
                <a:gd name="csY77" fmla="*/ 217999 h 297996"/>
                <a:gd name="csX78" fmla="*/ 221129 w 265793"/>
                <a:gd name="csY78" fmla="*/ 225115 h 297996"/>
                <a:gd name="csX79" fmla="*/ 221129 w 265793"/>
                <a:gd name="csY79" fmla="*/ 232239 h 297996"/>
                <a:gd name="csX80" fmla="*/ 221129 w 265793"/>
                <a:gd name="csY80" fmla="*/ 239370 h 297996"/>
                <a:gd name="csX81" fmla="*/ 221129 w 265793"/>
                <a:gd name="csY81" fmla="*/ 246517 h 297996"/>
                <a:gd name="csX82" fmla="*/ 221129 w 265793"/>
                <a:gd name="csY82" fmla="*/ 251678 h 297996"/>
                <a:gd name="csX83" fmla="*/ 222429 w 265793"/>
                <a:gd name="csY83" fmla="*/ 258540 h 297996"/>
                <a:gd name="csX84" fmla="*/ 224815 w 265793"/>
                <a:gd name="csY84" fmla="*/ 266018 h 297996"/>
                <a:gd name="csX85" fmla="*/ 225746 w 265793"/>
                <a:gd name="csY85" fmla="*/ 266710 h 297996"/>
                <a:gd name="csX86" fmla="*/ 228147 w 265793"/>
                <a:gd name="csY86" fmla="*/ 268087 h 297996"/>
                <a:gd name="csX87" fmla="*/ 231479 w 265793"/>
                <a:gd name="csY87" fmla="*/ 270903 h 297996"/>
                <a:gd name="csX88" fmla="*/ 233349 w 265793"/>
                <a:gd name="csY88" fmla="*/ 273034 h 297996"/>
                <a:gd name="csX89" fmla="*/ 237150 w 265793"/>
                <a:gd name="csY89" fmla="*/ 276734 h 297996"/>
                <a:gd name="csX90" fmla="*/ 242207 w 265793"/>
                <a:gd name="csY90" fmla="*/ 281457 h 297996"/>
                <a:gd name="csX91" fmla="*/ 247078 w 265793"/>
                <a:gd name="csY91" fmla="*/ 285696 h 297996"/>
                <a:gd name="csX92" fmla="*/ 251379 w 265793"/>
                <a:gd name="csY92" fmla="*/ 289435 h 297996"/>
                <a:gd name="csX93" fmla="*/ 244631 w 265793"/>
                <a:gd name="csY93" fmla="*/ 290750 h 297996"/>
                <a:gd name="csX94" fmla="*/ 235034 w 265793"/>
                <a:gd name="csY94" fmla="*/ 292612 h 297996"/>
                <a:gd name="csX95" fmla="*/ 228563 w 265793"/>
                <a:gd name="csY95" fmla="*/ 293873 h 297996"/>
                <a:gd name="csX96" fmla="*/ 220706 w 265793"/>
                <a:gd name="csY96" fmla="*/ 295404 h 297996"/>
                <a:gd name="csX97" fmla="*/ 215473 w 265793"/>
                <a:gd name="csY97" fmla="*/ 296366 h 297996"/>
                <a:gd name="csX98" fmla="*/ 208954 w 265793"/>
                <a:gd name="csY98" fmla="*/ 297558 h 297996"/>
                <a:gd name="csX99" fmla="*/ 207916 w 265793"/>
                <a:gd name="csY99" fmla="*/ 297535 h 297996"/>
                <a:gd name="csX100" fmla="*/ 206169 w 265793"/>
                <a:gd name="csY100" fmla="*/ 296712 h 297996"/>
                <a:gd name="csX101" fmla="*/ 202398 w 265793"/>
                <a:gd name="csY101" fmla="*/ 296551 h 297996"/>
                <a:gd name="csX102" fmla="*/ 197965 w 265793"/>
                <a:gd name="csY102" fmla="*/ 297689 h 297996"/>
                <a:gd name="csX103" fmla="*/ 194449 w 265793"/>
                <a:gd name="csY103" fmla="*/ 297997 h 297996"/>
                <a:gd name="csX104" fmla="*/ 191848 w 265793"/>
                <a:gd name="csY104" fmla="*/ 297474 h 297996"/>
                <a:gd name="csX105" fmla="*/ 189308 w 265793"/>
                <a:gd name="csY105" fmla="*/ 296481 h 297996"/>
                <a:gd name="csX106" fmla="*/ 186830 w 265793"/>
                <a:gd name="csY106" fmla="*/ 295012 h 297996"/>
                <a:gd name="csX107" fmla="*/ 182544 w 265793"/>
                <a:gd name="csY107" fmla="*/ 294473 h 297996"/>
                <a:gd name="csX108" fmla="*/ 176441 w 265793"/>
                <a:gd name="csY108" fmla="*/ 294873 h 297996"/>
                <a:gd name="csX109" fmla="*/ 170562 w 265793"/>
                <a:gd name="csY109" fmla="*/ 294589 h 297996"/>
                <a:gd name="csX110" fmla="*/ 164898 w 265793"/>
                <a:gd name="csY110" fmla="*/ 293620 h 297996"/>
                <a:gd name="csX111" fmla="*/ 160850 w 265793"/>
                <a:gd name="csY111" fmla="*/ 293235 h 297996"/>
                <a:gd name="csX112" fmla="*/ 158411 w 265793"/>
                <a:gd name="csY112" fmla="*/ 293443 h 297996"/>
                <a:gd name="csX113" fmla="*/ 155795 w 265793"/>
                <a:gd name="csY113" fmla="*/ 293127 h 297996"/>
                <a:gd name="csX114" fmla="*/ 153001 w 265793"/>
                <a:gd name="csY114" fmla="*/ 292289 h 297996"/>
                <a:gd name="csX115" fmla="*/ 150669 w 265793"/>
                <a:gd name="csY115" fmla="*/ 290866 h 297996"/>
                <a:gd name="csX116" fmla="*/ 147868 w 265793"/>
                <a:gd name="csY116" fmla="*/ 287865 h 297996"/>
                <a:gd name="csX117" fmla="*/ 145675 w 265793"/>
                <a:gd name="csY117" fmla="*/ 285004 h 297996"/>
                <a:gd name="csX118" fmla="*/ 145105 w 265793"/>
                <a:gd name="csY118" fmla="*/ 284596 h 297996"/>
                <a:gd name="csX119" fmla="*/ 144413 w 265793"/>
                <a:gd name="csY119" fmla="*/ 284157 h 297996"/>
                <a:gd name="csX120" fmla="*/ 143728 w 265793"/>
                <a:gd name="csY120" fmla="*/ 284027 h 297996"/>
                <a:gd name="csX121" fmla="*/ 137510 w 265793"/>
                <a:gd name="csY121" fmla="*/ 283950 h 297996"/>
                <a:gd name="csX122" fmla="*/ 131608 w 265793"/>
                <a:gd name="csY122" fmla="*/ 283880 h 297996"/>
                <a:gd name="csX123" fmla="*/ 128229 w 265793"/>
                <a:gd name="csY123" fmla="*/ 283873 h 297996"/>
                <a:gd name="csX124" fmla="*/ 119964 w 265793"/>
                <a:gd name="csY124" fmla="*/ 283865 h 297996"/>
                <a:gd name="csX125" fmla="*/ 111699 w 265793"/>
                <a:gd name="csY125" fmla="*/ 283857 h 297996"/>
                <a:gd name="csX126" fmla="*/ 103435 w 265793"/>
                <a:gd name="csY126" fmla="*/ 283842 h 297996"/>
                <a:gd name="csX127" fmla="*/ 95170 w 265793"/>
                <a:gd name="csY127" fmla="*/ 283834 h 297996"/>
                <a:gd name="csX128" fmla="*/ 86905 w 265793"/>
                <a:gd name="csY128" fmla="*/ 283819 h 297996"/>
                <a:gd name="csX129" fmla="*/ 78640 w 265793"/>
                <a:gd name="csY129" fmla="*/ 283811 h 297996"/>
                <a:gd name="csX130" fmla="*/ 70375 w 265793"/>
                <a:gd name="csY130" fmla="*/ 283796 h 297996"/>
                <a:gd name="csX131" fmla="*/ 62110 w 265793"/>
                <a:gd name="csY131" fmla="*/ 283788 h 297996"/>
                <a:gd name="csX132" fmla="*/ 57724 w 265793"/>
                <a:gd name="csY132" fmla="*/ 283780 h 297996"/>
                <a:gd name="csX133" fmla="*/ 53645 w 265793"/>
                <a:gd name="csY133" fmla="*/ 284011 h 297996"/>
                <a:gd name="csX134" fmla="*/ 49143 w 265793"/>
                <a:gd name="csY134" fmla="*/ 284257 h 297996"/>
                <a:gd name="csX135" fmla="*/ 48497 w 265793"/>
                <a:gd name="csY135" fmla="*/ 284150 h 297996"/>
                <a:gd name="csX136" fmla="*/ 47427 w 265793"/>
                <a:gd name="csY136" fmla="*/ 283804 h 297996"/>
                <a:gd name="csX137" fmla="*/ 46696 w 265793"/>
                <a:gd name="csY137" fmla="*/ 283173 h 297996"/>
                <a:gd name="csX138" fmla="*/ 44272 w 265793"/>
                <a:gd name="csY138" fmla="*/ 281550 h 297996"/>
                <a:gd name="csX139" fmla="*/ 42164 w 265793"/>
                <a:gd name="csY139" fmla="*/ 280319 h 297996"/>
                <a:gd name="csX140" fmla="*/ 39293 w 265793"/>
                <a:gd name="csY140" fmla="*/ 278242 h 297996"/>
                <a:gd name="csX141" fmla="*/ 37439 w 265793"/>
                <a:gd name="csY141" fmla="*/ 275972 h 297996"/>
                <a:gd name="csX142" fmla="*/ 35876 w 265793"/>
                <a:gd name="csY142" fmla="*/ 275249 h 297996"/>
                <a:gd name="csX143" fmla="*/ 33114 w 265793"/>
                <a:gd name="csY143" fmla="*/ 274841 h 297996"/>
                <a:gd name="csX144" fmla="*/ 31036 w 265793"/>
                <a:gd name="csY144" fmla="*/ 274442 h 297996"/>
                <a:gd name="csX145" fmla="*/ 29343 w 265793"/>
                <a:gd name="csY145" fmla="*/ 274349 h 297996"/>
                <a:gd name="csX146" fmla="*/ 26365 w 265793"/>
                <a:gd name="csY146" fmla="*/ 275418 h 297996"/>
                <a:gd name="csX147" fmla="*/ 24118 w 265793"/>
                <a:gd name="csY147" fmla="*/ 276480 h 297996"/>
                <a:gd name="csX148" fmla="*/ 22517 w 265793"/>
                <a:gd name="csY148" fmla="*/ 277503 h 297996"/>
                <a:gd name="csX149" fmla="*/ 19739 w 265793"/>
                <a:gd name="csY149" fmla="*/ 278672 h 297996"/>
                <a:gd name="csX150" fmla="*/ 17400 w 265793"/>
                <a:gd name="csY150" fmla="*/ 279842 h 297996"/>
                <a:gd name="csX151" fmla="*/ 13321 w 265793"/>
                <a:gd name="csY151" fmla="*/ 279688 h 297996"/>
                <a:gd name="csX152" fmla="*/ 12436 w 265793"/>
                <a:gd name="csY152" fmla="*/ 279857 h 297996"/>
                <a:gd name="csX153" fmla="*/ 10166 w 265793"/>
                <a:gd name="csY153" fmla="*/ 279780 h 297996"/>
                <a:gd name="csX154" fmla="*/ 8026 w 265793"/>
                <a:gd name="csY154" fmla="*/ 278757 h 297996"/>
                <a:gd name="csX155" fmla="*/ 5856 w 265793"/>
                <a:gd name="csY155" fmla="*/ 278849 h 297996"/>
                <a:gd name="csX156" fmla="*/ 3448 w 265793"/>
                <a:gd name="csY156" fmla="*/ 280149 h 297996"/>
                <a:gd name="csX157" fmla="*/ 0 w 265793"/>
                <a:gd name="csY157" fmla="*/ 280657 h 297996"/>
                <a:gd name="csX158" fmla="*/ 800 w 265793"/>
                <a:gd name="csY158" fmla="*/ 272172 h 297996"/>
                <a:gd name="csX159" fmla="*/ 1639 w 265793"/>
                <a:gd name="csY159" fmla="*/ 268426 h 297996"/>
                <a:gd name="csX160" fmla="*/ 1662 w 265793"/>
                <a:gd name="csY160" fmla="*/ 263948 h 297996"/>
                <a:gd name="csX161" fmla="*/ 1170 w 265793"/>
                <a:gd name="csY161" fmla="*/ 252378 h 297996"/>
                <a:gd name="csX162" fmla="*/ 577 w 265793"/>
                <a:gd name="csY162" fmla="*/ 250786 h 297996"/>
                <a:gd name="csX163" fmla="*/ 177 w 265793"/>
                <a:gd name="csY163" fmla="*/ 248924 h 297996"/>
                <a:gd name="csX164" fmla="*/ 2309 w 265793"/>
                <a:gd name="csY164" fmla="*/ 247509 h 297996"/>
                <a:gd name="csX165" fmla="*/ 3394 w 265793"/>
                <a:gd name="csY165" fmla="*/ 246424 h 297996"/>
                <a:gd name="csX166" fmla="*/ 4864 w 265793"/>
                <a:gd name="csY166" fmla="*/ 244509 h 297996"/>
                <a:gd name="csX167" fmla="*/ 5910 w 265793"/>
                <a:gd name="csY167" fmla="*/ 241824 h 297996"/>
                <a:gd name="csX168" fmla="*/ 7141 w 265793"/>
                <a:gd name="csY168" fmla="*/ 235916 h 297996"/>
                <a:gd name="csX169" fmla="*/ 11620 w 265793"/>
                <a:gd name="csY169" fmla="*/ 222353 h 297996"/>
                <a:gd name="csX170" fmla="*/ 13744 w 265793"/>
                <a:gd name="csY170" fmla="*/ 209099 h 297996"/>
                <a:gd name="csX171" fmla="*/ 16438 w 265793"/>
                <a:gd name="csY171" fmla="*/ 202837 h 297996"/>
                <a:gd name="csX172" fmla="*/ 17446 w 265793"/>
                <a:gd name="csY172" fmla="*/ 195821 h 297996"/>
                <a:gd name="csX173" fmla="*/ 24941 w 265793"/>
                <a:gd name="csY173" fmla="*/ 186782 h 297996"/>
                <a:gd name="csX174" fmla="*/ 26788 w 265793"/>
                <a:gd name="csY174" fmla="*/ 181235 h 297996"/>
                <a:gd name="csX175" fmla="*/ 30666 w 265793"/>
                <a:gd name="csY175" fmla="*/ 178520 h 297996"/>
                <a:gd name="csX176" fmla="*/ 36153 w 265793"/>
                <a:gd name="csY176" fmla="*/ 175627 h 297996"/>
                <a:gd name="csX177" fmla="*/ 40063 w 265793"/>
                <a:gd name="csY177" fmla="*/ 170481 h 297996"/>
                <a:gd name="csX178" fmla="*/ 41956 w 265793"/>
                <a:gd name="csY178" fmla="*/ 166919 h 297996"/>
                <a:gd name="csX179" fmla="*/ 44110 w 265793"/>
                <a:gd name="csY179" fmla="*/ 160095 h 297996"/>
                <a:gd name="csX180" fmla="*/ 44087 w 265793"/>
                <a:gd name="csY180" fmla="*/ 152980 h 297996"/>
                <a:gd name="csX181" fmla="*/ 45457 w 265793"/>
                <a:gd name="csY181" fmla="*/ 143494 h 297996"/>
                <a:gd name="csX182" fmla="*/ 45157 w 265793"/>
                <a:gd name="csY182" fmla="*/ 140771 h 297996"/>
                <a:gd name="csX183" fmla="*/ 43110 w 265793"/>
                <a:gd name="csY183" fmla="*/ 137001 h 297996"/>
                <a:gd name="csX184" fmla="*/ 42733 w 265793"/>
                <a:gd name="csY184" fmla="*/ 134309 h 297996"/>
                <a:gd name="csX185" fmla="*/ 40832 w 265793"/>
                <a:gd name="csY185" fmla="*/ 131663 h 297996"/>
                <a:gd name="csX186" fmla="*/ 38801 w 265793"/>
                <a:gd name="csY186" fmla="*/ 129663 h 297996"/>
                <a:gd name="csX187" fmla="*/ 37846 w 265793"/>
                <a:gd name="csY187" fmla="*/ 126093 h 297996"/>
                <a:gd name="csX188" fmla="*/ 34322 w 265793"/>
                <a:gd name="csY188" fmla="*/ 120470 h 297996"/>
                <a:gd name="csX189" fmla="*/ 33360 w 265793"/>
                <a:gd name="csY189" fmla="*/ 116723 h 297996"/>
                <a:gd name="csX190" fmla="*/ 31674 w 265793"/>
                <a:gd name="csY190" fmla="*/ 114031 h 297996"/>
                <a:gd name="csX191" fmla="*/ 31405 w 265793"/>
                <a:gd name="csY191" fmla="*/ 110715 h 297996"/>
                <a:gd name="csX192" fmla="*/ 30520 w 265793"/>
                <a:gd name="csY192" fmla="*/ 107207 h 297996"/>
                <a:gd name="csX193" fmla="*/ 28796 w 265793"/>
                <a:gd name="csY193" fmla="*/ 103745 h 297996"/>
                <a:gd name="csX194" fmla="*/ 27188 w 265793"/>
                <a:gd name="csY194" fmla="*/ 99784 h 297996"/>
                <a:gd name="csX195" fmla="*/ 27188 w 265793"/>
                <a:gd name="csY195" fmla="*/ 98545 h 297996"/>
                <a:gd name="csX196" fmla="*/ 28235 w 265793"/>
                <a:gd name="csY196" fmla="*/ 97053 h 297996"/>
                <a:gd name="csX197" fmla="*/ 29227 w 265793"/>
                <a:gd name="csY197" fmla="*/ 96568 h 297996"/>
                <a:gd name="csX198" fmla="*/ 28896 w 265793"/>
                <a:gd name="csY198" fmla="*/ 97322 h 297996"/>
                <a:gd name="csX199" fmla="*/ 28235 w 265793"/>
                <a:gd name="csY199" fmla="*/ 98206 h 297996"/>
                <a:gd name="csX200" fmla="*/ 28396 w 265793"/>
                <a:gd name="csY200" fmla="*/ 98891 h 297996"/>
                <a:gd name="csX201" fmla="*/ 34983 w 265793"/>
                <a:gd name="csY201" fmla="*/ 91952 h 297996"/>
                <a:gd name="csX202" fmla="*/ 35399 w 265793"/>
                <a:gd name="csY202" fmla="*/ 90598 h 297996"/>
                <a:gd name="csX203" fmla="*/ 35176 w 265793"/>
                <a:gd name="csY203" fmla="*/ 89083 h 297996"/>
                <a:gd name="csX204" fmla="*/ 35145 w 265793"/>
                <a:gd name="csY204" fmla="*/ 87229 h 297996"/>
                <a:gd name="csX205" fmla="*/ 35407 w 265793"/>
                <a:gd name="csY205" fmla="*/ 85075 h 297996"/>
                <a:gd name="csX206" fmla="*/ 29189 w 265793"/>
                <a:gd name="csY206" fmla="*/ 72297 h 297996"/>
                <a:gd name="csX207" fmla="*/ 24256 w 265793"/>
                <a:gd name="csY207" fmla="*/ 60435 h 297996"/>
                <a:gd name="csX208" fmla="*/ 23417 w 265793"/>
                <a:gd name="csY208" fmla="*/ 54442 h 297996"/>
                <a:gd name="csX209" fmla="*/ 16892 w 265793"/>
                <a:gd name="csY209" fmla="*/ 46572 h 297996"/>
                <a:gd name="csX210" fmla="*/ 14321 w 265793"/>
                <a:gd name="csY210" fmla="*/ 41457 h 297996"/>
                <a:gd name="csX211" fmla="*/ 12859 w 265793"/>
                <a:gd name="csY211" fmla="*/ 37872 h 297996"/>
                <a:gd name="csX212" fmla="*/ 11759 w 265793"/>
                <a:gd name="csY212" fmla="*/ 36518 h 297996"/>
                <a:gd name="csX213" fmla="*/ 12174 w 265793"/>
                <a:gd name="csY213" fmla="*/ 35833 h 297996"/>
                <a:gd name="csX214" fmla="*/ 13852 w 265793"/>
                <a:gd name="csY214" fmla="*/ 35656 h 297996"/>
                <a:gd name="csX215" fmla="*/ 17592 w 265793"/>
                <a:gd name="csY215" fmla="*/ 34825 h 297996"/>
                <a:gd name="csX216" fmla="*/ 22717 w 265793"/>
                <a:gd name="csY216" fmla="*/ 33918 h 297996"/>
                <a:gd name="csX217" fmla="*/ 27450 w 265793"/>
                <a:gd name="csY217" fmla="*/ 31841 h 297996"/>
                <a:gd name="csX218" fmla="*/ 28712 w 265793"/>
                <a:gd name="csY218" fmla="*/ 30918 h 297996"/>
                <a:gd name="csX219" fmla="*/ 31220 w 265793"/>
                <a:gd name="csY219" fmla="*/ 30733 h 297996"/>
                <a:gd name="csX220" fmla="*/ 33775 w 265793"/>
                <a:gd name="csY220" fmla="*/ 31287 h 297996"/>
                <a:gd name="csX221" fmla="*/ 34722 w 265793"/>
                <a:gd name="csY221" fmla="*/ 30887 h 297996"/>
                <a:gd name="csX222" fmla="*/ 35261 w 265793"/>
                <a:gd name="csY222" fmla="*/ 30856 h 297996"/>
                <a:gd name="csX223" fmla="*/ 41255 w 265793"/>
                <a:gd name="csY223" fmla="*/ 30856 h 297996"/>
                <a:gd name="csX224" fmla="*/ 43749 w 265793"/>
                <a:gd name="csY224" fmla="*/ 30718 h 297996"/>
                <a:gd name="csX225" fmla="*/ 48373 w 265793"/>
                <a:gd name="csY225" fmla="*/ 30756 h 297996"/>
                <a:gd name="csX226" fmla="*/ 51290 w 265793"/>
                <a:gd name="csY226" fmla="*/ 30925 h 297996"/>
                <a:gd name="csX227" fmla="*/ 52952 w 265793"/>
                <a:gd name="csY227" fmla="*/ 31156 h 297996"/>
                <a:gd name="csX228" fmla="*/ 57439 w 265793"/>
                <a:gd name="csY228" fmla="*/ 31518 h 297996"/>
                <a:gd name="csX229" fmla="*/ 63041 w 265793"/>
                <a:gd name="csY229" fmla="*/ 31433 h 297996"/>
                <a:gd name="csX230" fmla="*/ 65019 w 265793"/>
                <a:gd name="csY230" fmla="*/ 31248 h 297996"/>
                <a:gd name="csX231" fmla="*/ 72360 w 265793"/>
                <a:gd name="csY231" fmla="*/ 31125 h 297996"/>
                <a:gd name="csX232" fmla="*/ 79609 w 265793"/>
                <a:gd name="csY232" fmla="*/ 31002 h 297996"/>
                <a:gd name="csX233" fmla="*/ 86127 w 265793"/>
                <a:gd name="csY233" fmla="*/ 30894 h 297996"/>
                <a:gd name="csX234" fmla="*/ 93331 w 265793"/>
                <a:gd name="csY234" fmla="*/ 30918 h 297996"/>
                <a:gd name="csX235" fmla="*/ 98840 w 265793"/>
                <a:gd name="csY235" fmla="*/ 30933 h 297996"/>
                <a:gd name="csX236" fmla="*/ 101349 w 265793"/>
                <a:gd name="csY236" fmla="*/ 31679 h 297996"/>
                <a:gd name="csX237" fmla="*/ 103627 w 265793"/>
                <a:gd name="csY237" fmla="*/ 33095 h 297996"/>
                <a:gd name="csX238" fmla="*/ 104666 w 265793"/>
                <a:gd name="csY238" fmla="*/ 34379 h 297996"/>
                <a:gd name="csX239" fmla="*/ 105158 w 265793"/>
                <a:gd name="csY239" fmla="*/ 34948 h 297996"/>
                <a:gd name="csX240" fmla="*/ 105836 w 265793"/>
                <a:gd name="csY240" fmla="*/ 36302 h 297996"/>
                <a:gd name="csX241" fmla="*/ 107082 w 265793"/>
                <a:gd name="csY241" fmla="*/ 37379 h 297996"/>
                <a:gd name="csX242" fmla="*/ 107528 w 265793"/>
                <a:gd name="csY242" fmla="*/ 39041 h 297996"/>
                <a:gd name="csX243" fmla="*/ 107167 w 265793"/>
                <a:gd name="csY243" fmla="*/ 41295 h 297996"/>
                <a:gd name="csX244" fmla="*/ 107344 w 265793"/>
                <a:gd name="csY244" fmla="*/ 44011 h 297996"/>
                <a:gd name="csX245" fmla="*/ 108067 w 265793"/>
                <a:gd name="csY245" fmla="*/ 47180 h 297996"/>
                <a:gd name="csX246" fmla="*/ 109583 w 265793"/>
                <a:gd name="csY246" fmla="*/ 50503 h 297996"/>
                <a:gd name="csX247" fmla="*/ 111876 w 265793"/>
                <a:gd name="csY247" fmla="*/ 53996 h 297996"/>
                <a:gd name="csX248" fmla="*/ 112877 w 265793"/>
                <a:gd name="csY248" fmla="*/ 56765 h 297996"/>
                <a:gd name="csX249" fmla="*/ 112577 w 265793"/>
                <a:gd name="csY249" fmla="*/ 58819 h 297996"/>
                <a:gd name="csX250" fmla="*/ 113284 w 265793"/>
                <a:gd name="csY250" fmla="*/ 60989 h 297996"/>
                <a:gd name="csX251" fmla="*/ 114993 w 265793"/>
                <a:gd name="csY251" fmla="*/ 63273 h 297996"/>
                <a:gd name="csX252" fmla="*/ 116240 w 265793"/>
                <a:gd name="csY252" fmla="*/ 64481 h 297996"/>
                <a:gd name="csX253" fmla="*/ 116963 w 265793"/>
                <a:gd name="csY253" fmla="*/ 65397 h 297996"/>
                <a:gd name="csX254" fmla="*/ 118902 w 265793"/>
                <a:gd name="csY254" fmla="*/ 68905 h 297996"/>
                <a:gd name="csX255" fmla="*/ 122496 w 265793"/>
                <a:gd name="csY255" fmla="*/ 74505 h 297996"/>
                <a:gd name="csX256" fmla="*/ 125190 w 265793"/>
                <a:gd name="csY256" fmla="*/ 78705 h 297996"/>
                <a:gd name="csX257" fmla="*/ 126136 w 265793"/>
                <a:gd name="csY257" fmla="*/ 79205 h 297996"/>
                <a:gd name="csX258" fmla="*/ 127513 w 265793"/>
                <a:gd name="csY258" fmla="*/ 79028 h 297996"/>
                <a:gd name="csX259" fmla="*/ 130438 w 265793"/>
                <a:gd name="csY259" fmla="*/ 78613 h 297996"/>
                <a:gd name="csX260" fmla="*/ 133331 w 265793"/>
                <a:gd name="csY260" fmla="*/ 78528 h 297996"/>
                <a:gd name="csX261" fmla="*/ 135401 w 265793"/>
                <a:gd name="csY261" fmla="*/ 79390 h 297996"/>
                <a:gd name="csX262" fmla="*/ 136233 w 265793"/>
                <a:gd name="csY262" fmla="*/ 79244 h 297996"/>
                <a:gd name="csX263" fmla="*/ 139349 w 265793"/>
                <a:gd name="csY263" fmla="*/ 77575 h 297996"/>
                <a:gd name="csX264" fmla="*/ 142443 w 265793"/>
                <a:gd name="csY264" fmla="*/ 77067 h 297996"/>
                <a:gd name="csX265" fmla="*/ 145675 w 265793"/>
                <a:gd name="csY265" fmla="*/ 76374 h 297996"/>
                <a:gd name="csX266" fmla="*/ 147360 w 265793"/>
                <a:gd name="csY266" fmla="*/ 75667 h 297996"/>
                <a:gd name="csX267" fmla="*/ 149323 w 265793"/>
                <a:gd name="csY267" fmla="*/ 75667 h 297996"/>
                <a:gd name="csX268" fmla="*/ 154609 w 265793"/>
                <a:gd name="csY268" fmla="*/ 77013 h 297996"/>
                <a:gd name="csX269" fmla="*/ 155609 w 265793"/>
                <a:gd name="csY269" fmla="*/ 77082 h 297996"/>
                <a:gd name="csX270" fmla="*/ 159888 w 265793"/>
                <a:gd name="csY270" fmla="*/ 77082 h 297996"/>
                <a:gd name="csX271" fmla="*/ 164167 w 265793"/>
                <a:gd name="csY271" fmla="*/ 76328 h 297996"/>
                <a:gd name="csX272" fmla="*/ 164798 w 265793"/>
                <a:gd name="csY272" fmla="*/ 70697 h 297996"/>
                <a:gd name="csX273" fmla="*/ 164837 w 265793"/>
                <a:gd name="csY273" fmla="*/ 69582 h 297996"/>
                <a:gd name="csX274" fmla="*/ 165868 w 265793"/>
                <a:gd name="csY274" fmla="*/ 67466 h 297996"/>
                <a:gd name="csX275" fmla="*/ 167176 w 265793"/>
                <a:gd name="csY275" fmla="*/ 65620 h 297996"/>
                <a:gd name="csX276" fmla="*/ 167338 w 265793"/>
                <a:gd name="csY276" fmla="*/ 63858 h 297996"/>
                <a:gd name="csX277" fmla="*/ 167261 w 265793"/>
                <a:gd name="csY277" fmla="*/ 61450 h 297996"/>
                <a:gd name="csX278" fmla="*/ 168207 w 265793"/>
                <a:gd name="csY278" fmla="*/ 58535 h 297996"/>
                <a:gd name="csX279" fmla="*/ 171077 w 265793"/>
                <a:gd name="csY279" fmla="*/ 56211 h 297996"/>
                <a:gd name="csX280" fmla="*/ 175718 w 265793"/>
                <a:gd name="csY280" fmla="*/ 55111 h 297996"/>
                <a:gd name="csX281" fmla="*/ 178358 w 265793"/>
                <a:gd name="csY281" fmla="*/ 54896 h 297996"/>
                <a:gd name="csX282" fmla="*/ 182520 w 265793"/>
                <a:gd name="csY282" fmla="*/ 54250 h 297996"/>
                <a:gd name="csX283" fmla="*/ 188831 w 265793"/>
                <a:gd name="csY283" fmla="*/ 53596 h 297996"/>
                <a:gd name="csX284" fmla="*/ 191163 w 265793"/>
                <a:gd name="csY284" fmla="*/ 53680 h 297996"/>
                <a:gd name="csX285" fmla="*/ 191347 w 265793"/>
                <a:gd name="csY285" fmla="*/ 54011 h 297996"/>
                <a:gd name="csX286" fmla="*/ 190008 w 265793"/>
                <a:gd name="csY286" fmla="*/ 58042 h 297996"/>
                <a:gd name="csX287" fmla="*/ 189985 w 265793"/>
                <a:gd name="csY287" fmla="*/ 59358 h 297996"/>
                <a:gd name="csX288" fmla="*/ 190470 w 265793"/>
                <a:gd name="csY288" fmla="*/ 60689 h 297996"/>
                <a:gd name="csX289" fmla="*/ 191540 w 265793"/>
                <a:gd name="csY289" fmla="*/ 61412 h 297996"/>
                <a:gd name="csX290" fmla="*/ 198088 w 265793"/>
                <a:gd name="csY290" fmla="*/ 61489 h 297996"/>
                <a:gd name="csX291" fmla="*/ 204122 w 265793"/>
                <a:gd name="csY291" fmla="*/ 61566 h 297996"/>
                <a:gd name="csX292" fmla="*/ 211040 w 265793"/>
                <a:gd name="csY292" fmla="*/ 61820 h 297996"/>
                <a:gd name="csX293" fmla="*/ 216227 w 265793"/>
                <a:gd name="csY293" fmla="*/ 62004 h 297996"/>
                <a:gd name="csX294" fmla="*/ 216888 w 265793"/>
                <a:gd name="csY294" fmla="*/ 62204 h 297996"/>
                <a:gd name="csX295" fmla="*/ 217412 w 265793"/>
                <a:gd name="csY295" fmla="*/ 62504 h 297996"/>
                <a:gd name="csX296" fmla="*/ 218181 w 265793"/>
                <a:gd name="csY296" fmla="*/ 64504 h 297996"/>
                <a:gd name="csX297" fmla="*/ 218012 w 265793"/>
                <a:gd name="csY297" fmla="*/ 68412 h 297996"/>
                <a:gd name="csX298" fmla="*/ 216858 w 265793"/>
                <a:gd name="csY298" fmla="*/ 74120 h 297996"/>
                <a:gd name="csX299" fmla="*/ 217304 w 265793"/>
                <a:gd name="csY299" fmla="*/ 79459 h 297996"/>
                <a:gd name="csX300" fmla="*/ 219359 w 265793"/>
                <a:gd name="csY300" fmla="*/ 84429 h 297996"/>
                <a:gd name="csX301" fmla="*/ 219567 w 265793"/>
                <a:gd name="csY301" fmla="*/ 92068 h 297996"/>
                <a:gd name="csX302" fmla="*/ 218843 w 265793"/>
                <a:gd name="csY302" fmla="*/ 96630 h 297996"/>
                <a:gd name="csX303" fmla="*/ 217927 w 265793"/>
                <a:gd name="csY303" fmla="*/ 102384 h 297996"/>
                <a:gd name="csX304" fmla="*/ 217573 w 265793"/>
                <a:gd name="csY304" fmla="*/ 108915 h 297996"/>
                <a:gd name="csX305" fmla="*/ 218512 w 265793"/>
                <a:gd name="csY305" fmla="*/ 111646 h 297996"/>
                <a:gd name="csX306" fmla="*/ 220497 w 265793"/>
                <a:gd name="csY306" fmla="*/ 114500 h 297996"/>
                <a:gd name="csX307" fmla="*/ 223530 w 265793"/>
                <a:gd name="csY307" fmla="*/ 117493 h 297996"/>
                <a:gd name="csX308" fmla="*/ 225877 w 265793"/>
                <a:gd name="csY308" fmla="*/ 121362 h 297996"/>
                <a:gd name="csX309" fmla="*/ 227539 w 265793"/>
                <a:gd name="csY309" fmla="*/ 126124 h 297996"/>
                <a:gd name="csX310" fmla="*/ 228139 w 265793"/>
                <a:gd name="csY310" fmla="*/ 129124 h 297996"/>
                <a:gd name="csX311" fmla="*/ 227693 w 265793"/>
                <a:gd name="csY311" fmla="*/ 130363 h 297996"/>
                <a:gd name="csX312" fmla="*/ 227724 w 265793"/>
                <a:gd name="csY312" fmla="*/ 132501 h 297996"/>
                <a:gd name="csX313" fmla="*/ 228239 w 265793"/>
                <a:gd name="csY313" fmla="*/ 135547 h 297996"/>
                <a:gd name="csX314" fmla="*/ 227662 w 265793"/>
                <a:gd name="csY314" fmla="*/ 137571 h 297996"/>
                <a:gd name="csX315" fmla="*/ 226000 w 265793"/>
                <a:gd name="csY315" fmla="*/ 138563 h 297996"/>
                <a:gd name="csX316" fmla="*/ 225446 w 265793"/>
                <a:gd name="csY316" fmla="*/ 139932 h 297996"/>
                <a:gd name="csX317" fmla="*/ 226285 w 265793"/>
                <a:gd name="csY317" fmla="*/ 142563 h 297996"/>
                <a:gd name="csX318" fmla="*/ 226493 w 265793"/>
                <a:gd name="csY318" fmla="*/ 144956 h 297996"/>
                <a:gd name="csX319" fmla="*/ 227146 w 265793"/>
                <a:gd name="csY319" fmla="*/ 145871 h 297996"/>
                <a:gd name="csX320" fmla="*/ 227624 w 265793"/>
                <a:gd name="csY320" fmla="*/ 146533 h 297996"/>
                <a:gd name="csX321" fmla="*/ 228409 w 265793"/>
                <a:gd name="csY321" fmla="*/ 146633 h 297996"/>
                <a:gd name="csX322" fmla="*/ 230094 w 265793"/>
                <a:gd name="csY322" fmla="*/ 145779 h 297996"/>
                <a:gd name="csX323" fmla="*/ 232110 w 265793"/>
                <a:gd name="csY323" fmla="*/ 144187 h 297996"/>
                <a:gd name="csX324" fmla="*/ 233726 w 265793"/>
                <a:gd name="csY324" fmla="*/ 143517 h 297996"/>
                <a:gd name="csX325" fmla="*/ 236004 w 265793"/>
                <a:gd name="csY325" fmla="*/ 143602 h 297996"/>
                <a:gd name="csX326" fmla="*/ 239205 w 265793"/>
                <a:gd name="csY326" fmla="*/ 144056 h 297996"/>
                <a:gd name="csX327" fmla="*/ 244854 w 265793"/>
                <a:gd name="csY327" fmla="*/ 144217 h 297996"/>
                <a:gd name="csX328" fmla="*/ 246593 w 265793"/>
                <a:gd name="csY328" fmla="*/ 143933 h 297996"/>
                <a:gd name="csX329" fmla="*/ 251849 w 265793"/>
                <a:gd name="csY329" fmla="*/ 141786 h 297996"/>
                <a:gd name="csX330" fmla="*/ 253227 w 265793"/>
                <a:gd name="csY330" fmla="*/ 141625 h 297996"/>
                <a:gd name="csX331" fmla="*/ 255304 w 265793"/>
                <a:gd name="csY331" fmla="*/ 141825 h 297996"/>
                <a:gd name="csX332" fmla="*/ 258251 w 265793"/>
                <a:gd name="csY332" fmla="*/ 142463 h 297996"/>
                <a:gd name="csX333" fmla="*/ 261222 w 265793"/>
                <a:gd name="csY333" fmla="*/ 142594 h 297996"/>
                <a:gd name="csX334" fmla="*/ 262669 w 265793"/>
                <a:gd name="csY334" fmla="*/ 141933 h 297996"/>
                <a:gd name="csX335" fmla="*/ 262799 w 265793"/>
                <a:gd name="csY335" fmla="*/ 141063 h 297996"/>
                <a:gd name="csX336" fmla="*/ 263261 w 265793"/>
                <a:gd name="csY336" fmla="*/ 139932 h 297996"/>
                <a:gd name="csX337" fmla="*/ 264061 w 265793"/>
                <a:gd name="csY337" fmla="*/ 139509 h 29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</a:cxnLst>
              <a:rect l="l" t="t" r="r" b="b"/>
              <a:pathLst>
                <a:path w="265793" h="297996">
                  <a:moveTo>
                    <a:pt x="28789" y="4431"/>
                  </a:moveTo>
                  <a:lnTo>
                    <a:pt x="28458" y="4777"/>
                  </a:lnTo>
                  <a:lnTo>
                    <a:pt x="26088" y="5731"/>
                  </a:lnTo>
                  <a:lnTo>
                    <a:pt x="23541" y="6623"/>
                  </a:lnTo>
                  <a:lnTo>
                    <a:pt x="20193" y="10255"/>
                  </a:lnTo>
                  <a:lnTo>
                    <a:pt x="18500" y="11824"/>
                  </a:lnTo>
                  <a:lnTo>
                    <a:pt x="18007" y="12216"/>
                  </a:lnTo>
                  <a:lnTo>
                    <a:pt x="16476" y="13086"/>
                  </a:lnTo>
                  <a:lnTo>
                    <a:pt x="15368" y="13832"/>
                  </a:lnTo>
                  <a:lnTo>
                    <a:pt x="15406" y="14240"/>
                  </a:lnTo>
                  <a:lnTo>
                    <a:pt x="16145" y="14716"/>
                  </a:lnTo>
                  <a:lnTo>
                    <a:pt x="16899" y="15501"/>
                  </a:lnTo>
                  <a:lnTo>
                    <a:pt x="16822" y="21432"/>
                  </a:lnTo>
                  <a:lnTo>
                    <a:pt x="16499" y="27279"/>
                  </a:lnTo>
                  <a:lnTo>
                    <a:pt x="16083" y="27771"/>
                  </a:lnTo>
                  <a:lnTo>
                    <a:pt x="13960" y="27963"/>
                  </a:lnTo>
                  <a:lnTo>
                    <a:pt x="11135" y="28371"/>
                  </a:lnTo>
                  <a:lnTo>
                    <a:pt x="10235" y="28633"/>
                  </a:lnTo>
                  <a:lnTo>
                    <a:pt x="9919" y="28056"/>
                  </a:lnTo>
                  <a:lnTo>
                    <a:pt x="8973" y="25917"/>
                  </a:lnTo>
                  <a:lnTo>
                    <a:pt x="9504" y="23886"/>
                  </a:lnTo>
                  <a:lnTo>
                    <a:pt x="10074" y="22371"/>
                  </a:lnTo>
                  <a:lnTo>
                    <a:pt x="9435" y="19286"/>
                  </a:lnTo>
                  <a:lnTo>
                    <a:pt x="7996" y="16540"/>
                  </a:lnTo>
                  <a:lnTo>
                    <a:pt x="6472" y="13055"/>
                  </a:lnTo>
                  <a:lnTo>
                    <a:pt x="6002" y="12386"/>
                  </a:lnTo>
                  <a:lnTo>
                    <a:pt x="7288" y="11262"/>
                  </a:lnTo>
                  <a:lnTo>
                    <a:pt x="9219" y="8801"/>
                  </a:lnTo>
                  <a:lnTo>
                    <a:pt x="10027" y="7524"/>
                  </a:lnTo>
                  <a:lnTo>
                    <a:pt x="12266" y="7239"/>
                  </a:lnTo>
                  <a:lnTo>
                    <a:pt x="13098" y="6347"/>
                  </a:lnTo>
                  <a:lnTo>
                    <a:pt x="13690" y="4916"/>
                  </a:lnTo>
                  <a:lnTo>
                    <a:pt x="13921" y="4085"/>
                  </a:lnTo>
                  <a:lnTo>
                    <a:pt x="16445" y="3408"/>
                  </a:lnTo>
                  <a:lnTo>
                    <a:pt x="19477" y="2200"/>
                  </a:lnTo>
                  <a:lnTo>
                    <a:pt x="21155" y="877"/>
                  </a:lnTo>
                  <a:lnTo>
                    <a:pt x="22855" y="31"/>
                  </a:lnTo>
                  <a:lnTo>
                    <a:pt x="23933" y="0"/>
                  </a:lnTo>
                  <a:lnTo>
                    <a:pt x="24641" y="346"/>
                  </a:lnTo>
                  <a:lnTo>
                    <a:pt x="26588" y="2639"/>
                  </a:lnTo>
                  <a:lnTo>
                    <a:pt x="28242" y="4085"/>
                  </a:lnTo>
                  <a:lnTo>
                    <a:pt x="28789" y="4431"/>
                  </a:lnTo>
                  <a:close/>
                  <a:moveTo>
                    <a:pt x="264061" y="139509"/>
                  </a:moveTo>
                  <a:lnTo>
                    <a:pt x="264539" y="142371"/>
                  </a:lnTo>
                  <a:lnTo>
                    <a:pt x="265008" y="146348"/>
                  </a:lnTo>
                  <a:lnTo>
                    <a:pt x="265339" y="149210"/>
                  </a:lnTo>
                  <a:lnTo>
                    <a:pt x="265678" y="150495"/>
                  </a:lnTo>
                  <a:lnTo>
                    <a:pt x="265793" y="151179"/>
                  </a:lnTo>
                  <a:lnTo>
                    <a:pt x="265416" y="151918"/>
                  </a:lnTo>
                  <a:lnTo>
                    <a:pt x="265108" y="153633"/>
                  </a:lnTo>
                  <a:lnTo>
                    <a:pt x="264500" y="155157"/>
                  </a:lnTo>
                  <a:lnTo>
                    <a:pt x="264162" y="156218"/>
                  </a:lnTo>
                  <a:lnTo>
                    <a:pt x="264446" y="158172"/>
                  </a:lnTo>
                  <a:lnTo>
                    <a:pt x="264216" y="160972"/>
                  </a:lnTo>
                  <a:lnTo>
                    <a:pt x="263977" y="163934"/>
                  </a:lnTo>
                  <a:lnTo>
                    <a:pt x="263900" y="166788"/>
                  </a:lnTo>
                  <a:lnTo>
                    <a:pt x="264708" y="171896"/>
                  </a:lnTo>
                  <a:lnTo>
                    <a:pt x="264593" y="173465"/>
                  </a:lnTo>
                  <a:lnTo>
                    <a:pt x="263584" y="176143"/>
                  </a:lnTo>
                  <a:lnTo>
                    <a:pt x="262822" y="178173"/>
                  </a:lnTo>
                  <a:lnTo>
                    <a:pt x="262330" y="180527"/>
                  </a:lnTo>
                  <a:lnTo>
                    <a:pt x="262238" y="181758"/>
                  </a:lnTo>
                  <a:lnTo>
                    <a:pt x="264085" y="185235"/>
                  </a:lnTo>
                  <a:lnTo>
                    <a:pt x="263977" y="185928"/>
                  </a:lnTo>
                  <a:lnTo>
                    <a:pt x="262561" y="186143"/>
                  </a:lnTo>
                  <a:lnTo>
                    <a:pt x="261391" y="186205"/>
                  </a:lnTo>
                  <a:lnTo>
                    <a:pt x="256912" y="186205"/>
                  </a:lnTo>
                  <a:lnTo>
                    <a:pt x="250494" y="186205"/>
                  </a:lnTo>
                  <a:lnTo>
                    <a:pt x="244077" y="186205"/>
                  </a:lnTo>
                  <a:lnTo>
                    <a:pt x="237659" y="186205"/>
                  </a:lnTo>
                  <a:lnTo>
                    <a:pt x="231756" y="186205"/>
                  </a:lnTo>
                  <a:lnTo>
                    <a:pt x="226108" y="186205"/>
                  </a:lnTo>
                  <a:lnTo>
                    <a:pt x="221129" y="186205"/>
                  </a:lnTo>
                  <a:lnTo>
                    <a:pt x="221129" y="189636"/>
                  </a:lnTo>
                  <a:lnTo>
                    <a:pt x="221129" y="196713"/>
                  </a:lnTo>
                  <a:lnTo>
                    <a:pt x="221129" y="203798"/>
                  </a:lnTo>
                  <a:lnTo>
                    <a:pt x="221129" y="210891"/>
                  </a:lnTo>
                  <a:lnTo>
                    <a:pt x="221129" y="217999"/>
                  </a:lnTo>
                  <a:lnTo>
                    <a:pt x="221129" y="225115"/>
                  </a:lnTo>
                  <a:lnTo>
                    <a:pt x="221129" y="232239"/>
                  </a:lnTo>
                  <a:lnTo>
                    <a:pt x="221129" y="239370"/>
                  </a:lnTo>
                  <a:lnTo>
                    <a:pt x="221129" y="246517"/>
                  </a:lnTo>
                  <a:lnTo>
                    <a:pt x="221129" y="251678"/>
                  </a:lnTo>
                  <a:lnTo>
                    <a:pt x="222429" y="258540"/>
                  </a:lnTo>
                  <a:lnTo>
                    <a:pt x="224815" y="266018"/>
                  </a:lnTo>
                  <a:lnTo>
                    <a:pt x="225746" y="266710"/>
                  </a:lnTo>
                  <a:lnTo>
                    <a:pt x="228147" y="268087"/>
                  </a:lnTo>
                  <a:lnTo>
                    <a:pt x="231479" y="270903"/>
                  </a:lnTo>
                  <a:lnTo>
                    <a:pt x="233349" y="273034"/>
                  </a:lnTo>
                  <a:lnTo>
                    <a:pt x="237150" y="276734"/>
                  </a:lnTo>
                  <a:lnTo>
                    <a:pt x="242207" y="281457"/>
                  </a:lnTo>
                  <a:lnTo>
                    <a:pt x="247078" y="285696"/>
                  </a:lnTo>
                  <a:lnTo>
                    <a:pt x="251379" y="289435"/>
                  </a:lnTo>
                  <a:lnTo>
                    <a:pt x="244631" y="290750"/>
                  </a:lnTo>
                  <a:lnTo>
                    <a:pt x="235034" y="292612"/>
                  </a:lnTo>
                  <a:lnTo>
                    <a:pt x="228563" y="293873"/>
                  </a:lnTo>
                  <a:lnTo>
                    <a:pt x="220706" y="295404"/>
                  </a:lnTo>
                  <a:lnTo>
                    <a:pt x="215473" y="296366"/>
                  </a:lnTo>
                  <a:lnTo>
                    <a:pt x="208954" y="297558"/>
                  </a:lnTo>
                  <a:lnTo>
                    <a:pt x="207916" y="297535"/>
                  </a:lnTo>
                  <a:lnTo>
                    <a:pt x="206169" y="296712"/>
                  </a:lnTo>
                  <a:lnTo>
                    <a:pt x="202398" y="296551"/>
                  </a:lnTo>
                  <a:lnTo>
                    <a:pt x="197965" y="297689"/>
                  </a:lnTo>
                  <a:lnTo>
                    <a:pt x="194449" y="297997"/>
                  </a:lnTo>
                  <a:lnTo>
                    <a:pt x="191848" y="297474"/>
                  </a:lnTo>
                  <a:lnTo>
                    <a:pt x="189308" y="296481"/>
                  </a:lnTo>
                  <a:lnTo>
                    <a:pt x="186830" y="295012"/>
                  </a:lnTo>
                  <a:lnTo>
                    <a:pt x="182544" y="294473"/>
                  </a:lnTo>
                  <a:lnTo>
                    <a:pt x="176441" y="294873"/>
                  </a:lnTo>
                  <a:lnTo>
                    <a:pt x="170562" y="294589"/>
                  </a:lnTo>
                  <a:lnTo>
                    <a:pt x="164898" y="293620"/>
                  </a:lnTo>
                  <a:lnTo>
                    <a:pt x="160850" y="293235"/>
                  </a:lnTo>
                  <a:lnTo>
                    <a:pt x="158411" y="293443"/>
                  </a:lnTo>
                  <a:lnTo>
                    <a:pt x="155795" y="293127"/>
                  </a:lnTo>
                  <a:lnTo>
                    <a:pt x="153001" y="292289"/>
                  </a:lnTo>
                  <a:lnTo>
                    <a:pt x="150669" y="290866"/>
                  </a:lnTo>
                  <a:lnTo>
                    <a:pt x="147868" y="287865"/>
                  </a:lnTo>
                  <a:lnTo>
                    <a:pt x="145675" y="285004"/>
                  </a:lnTo>
                  <a:lnTo>
                    <a:pt x="145105" y="284596"/>
                  </a:lnTo>
                  <a:lnTo>
                    <a:pt x="144413" y="284157"/>
                  </a:lnTo>
                  <a:lnTo>
                    <a:pt x="143728" y="284027"/>
                  </a:lnTo>
                  <a:lnTo>
                    <a:pt x="137510" y="283950"/>
                  </a:lnTo>
                  <a:lnTo>
                    <a:pt x="131608" y="283880"/>
                  </a:lnTo>
                  <a:lnTo>
                    <a:pt x="128229" y="283873"/>
                  </a:lnTo>
                  <a:lnTo>
                    <a:pt x="119964" y="283865"/>
                  </a:lnTo>
                  <a:lnTo>
                    <a:pt x="111699" y="283857"/>
                  </a:lnTo>
                  <a:lnTo>
                    <a:pt x="103435" y="283842"/>
                  </a:lnTo>
                  <a:lnTo>
                    <a:pt x="95170" y="283834"/>
                  </a:lnTo>
                  <a:lnTo>
                    <a:pt x="86905" y="283819"/>
                  </a:lnTo>
                  <a:lnTo>
                    <a:pt x="78640" y="283811"/>
                  </a:lnTo>
                  <a:lnTo>
                    <a:pt x="70375" y="283796"/>
                  </a:lnTo>
                  <a:lnTo>
                    <a:pt x="62110" y="283788"/>
                  </a:lnTo>
                  <a:lnTo>
                    <a:pt x="57724" y="283780"/>
                  </a:lnTo>
                  <a:lnTo>
                    <a:pt x="53645" y="284011"/>
                  </a:lnTo>
                  <a:lnTo>
                    <a:pt x="49143" y="284257"/>
                  </a:lnTo>
                  <a:lnTo>
                    <a:pt x="48497" y="284150"/>
                  </a:lnTo>
                  <a:lnTo>
                    <a:pt x="47427" y="283804"/>
                  </a:lnTo>
                  <a:lnTo>
                    <a:pt x="46696" y="283173"/>
                  </a:lnTo>
                  <a:lnTo>
                    <a:pt x="44272" y="281550"/>
                  </a:lnTo>
                  <a:lnTo>
                    <a:pt x="42164" y="280319"/>
                  </a:lnTo>
                  <a:lnTo>
                    <a:pt x="39293" y="278242"/>
                  </a:lnTo>
                  <a:lnTo>
                    <a:pt x="37439" y="275972"/>
                  </a:lnTo>
                  <a:lnTo>
                    <a:pt x="35876" y="275249"/>
                  </a:lnTo>
                  <a:lnTo>
                    <a:pt x="33114" y="274841"/>
                  </a:lnTo>
                  <a:lnTo>
                    <a:pt x="31036" y="274442"/>
                  </a:lnTo>
                  <a:lnTo>
                    <a:pt x="29343" y="274349"/>
                  </a:lnTo>
                  <a:lnTo>
                    <a:pt x="26365" y="275418"/>
                  </a:lnTo>
                  <a:lnTo>
                    <a:pt x="24118" y="276480"/>
                  </a:lnTo>
                  <a:lnTo>
                    <a:pt x="22517" y="277503"/>
                  </a:lnTo>
                  <a:lnTo>
                    <a:pt x="19739" y="278672"/>
                  </a:lnTo>
                  <a:lnTo>
                    <a:pt x="17400" y="279842"/>
                  </a:lnTo>
                  <a:lnTo>
                    <a:pt x="13321" y="279688"/>
                  </a:lnTo>
                  <a:lnTo>
                    <a:pt x="12436" y="279857"/>
                  </a:lnTo>
                  <a:lnTo>
                    <a:pt x="10166" y="279780"/>
                  </a:lnTo>
                  <a:lnTo>
                    <a:pt x="8026" y="278757"/>
                  </a:lnTo>
                  <a:lnTo>
                    <a:pt x="5856" y="278849"/>
                  </a:lnTo>
                  <a:lnTo>
                    <a:pt x="3448" y="280149"/>
                  </a:lnTo>
                  <a:lnTo>
                    <a:pt x="0" y="280657"/>
                  </a:lnTo>
                  <a:lnTo>
                    <a:pt x="800" y="272172"/>
                  </a:lnTo>
                  <a:lnTo>
                    <a:pt x="1639" y="268426"/>
                  </a:lnTo>
                  <a:lnTo>
                    <a:pt x="1662" y="263948"/>
                  </a:lnTo>
                  <a:lnTo>
                    <a:pt x="1170" y="252378"/>
                  </a:lnTo>
                  <a:lnTo>
                    <a:pt x="577" y="250786"/>
                  </a:lnTo>
                  <a:lnTo>
                    <a:pt x="177" y="248924"/>
                  </a:lnTo>
                  <a:lnTo>
                    <a:pt x="2309" y="247509"/>
                  </a:lnTo>
                  <a:lnTo>
                    <a:pt x="3394" y="246424"/>
                  </a:lnTo>
                  <a:lnTo>
                    <a:pt x="4864" y="244509"/>
                  </a:lnTo>
                  <a:lnTo>
                    <a:pt x="5910" y="241824"/>
                  </a:lnTo>
                  <a:lnTo>
                    <a:pt x="7141" y="235916"/>
                  </a:lnTo>
                  <a:lnTo>
                    <a:pt x="11620" y="222353"/>
                  </a:lnTo>
                  <a:lnTo>
                    <a:pt x="13744" y="209099"/>
                  </a:lnTo>
                  <a:lnTo>
                    <a:pt x="16438" y="202837"/>
                  </a:lnTo>
                  <a:lnTo>
                    <a:pt x="17446" y="195821"/>
                  </a:lnTo>
                  <a:lnTo>
                    <a:pt x="24941" y="186782"/>
                  </a:lnTo>
                  <a:lnTo>
                    <a:pt x="26788" y="181235"/>
                  </a:lnTo>
                  <a:lnTo>
                    <a:pt x="30666" y="178520"/>
                  </a:lnTo>
                  <a:lnTo>
                    <a:pt x="36153" y="175627"/>
                  </a:lnTo>
                  <a:lnTo>
                    <a:pt x="40063" y="170481"/>
                  </a:lnTo>
                  <a:lnTo>
                    <a:pt x="41956" y="166919"/>
                  </a:lnTo>
                  <a:lnTo>
                    <a:pt x="44110" y="160095"/>
                  </a:lnTo>
                  <a:lnTo>
                    <a:pt x="44087" y="152980"/>
                  </a:lnTo>
                  <a:lnTo>
                    <a:pt x="45457" y="143494"/>
                  </a:lnTo>
                  <a:lnTo>
                    <a:pt x="45157" y="140771"/>
                  </a:lnTo>
                  <a:lnTo>
                    <a:pt x="43110" y="137001"/>
                  </a:lnTo>
                  <a:lnTo>
                    <a:pt x="42733" y="134309"/>
                  </a:lnTo>
                  <a:lnTo>
                    <a:pt x="40832" y="131663"/>
                  </a:lnTo>
                  <a:lnTo>
                    <a:pt x="38801" y="129663"/>
                  </a:lnTo>
                  <a:lnTo>
                    <a:pt x="37846" y="126093"/>
                  </a:lnTo>
                  <a:lnTo>
                    <a:pt x="34322" y="120470"/>
                  </a:lnTo>
                  <a:lnTo>
                    <a:pt x="33360" y="116723"/>
                  </a:lnTo>
                  <a:lnTo>
                    <a:pt x="31674" y="114031"/>
                  </a:lnTo>
                  <a:lnTo>
                    <a:pt x="31405" y="110715"/>
                  </a:lnTo>
                  <a:lnTo>
                    <a:pt x="30520" y="107207"/>
                  </a:lnTo>
                  <a:lnTo>
                    <a:pt x="28796" y="103745"/>
                  </a:lnTo>
                  <a:lnTo>
                    <a:pt x="27188" y="99784"/>
                  </a:lnTo>
                  <a:lnTo>
                    <a:pt x="27188" y="98545"/>
                  </a:lnTo>
                  <a:lnTo>
                    <a:pt x="28235" y="97053"/>
                  </a:lnTo>
                  <a:lnTo>
                    <a:pt x="29227" y="96568"/>
                  </a:lnTo>
                  <a:lnTo>
                    <a:pt x="28896" y="97322"/>
                  </a:lnTo>
                  <a:lnTo>
                    <a:pt x="28235" y="98206"/>
                  </a:lnTo>
                  <a:lnTo>
                    <a:pt x="28396" y="98891"/>
                  </a:lnTo>
                  <a:lnTo>
                    <a:pt x="34983" y="91952"/>
                  </a:lnTo>
                  <a:lnTo>
                    <a:pt x="35399" y="90598"/>
                  </a:lnTo>
                  <a:lnTo>
                    <a:pt x="35176" y="89083"/>
                  </a:lnTo>
                  <a:lnTo>
                    <a:pt x="35145" y="87229"/>
                  </a:lnTo>
                  <a:lnTo>
                    <a:pt x="35407" y="85075"/>
                  </a:lnTo>
                  <a:lnTo>
                    <a:pt x="29189" y="72297"/>
                  </a:lnTo>
                  <a:lnTo>
                    <a:pt x="24256" y="60435"/>
                  </a:lnTo>
                  <a:lnTo>
                    <a:pt x="23417" y="54442"/>
                  </a:lnTo>
                  <a:lnTo>
                    <a:pt x="16892" y="46572"/>
                  </a:lnTo>
                  <a:lnTo>
                    <a:pt x="14321" y="41457"/>
                  </a:lnTo>
                  <a:lnTo>
                    <a:pt x="12859" y="37872"/>
                  </a:lnTo>
                  <a:lnTo>
                    <a:pt x="11759" y="36518"/>
                  </a:lnTo>
                  <a:lnTo>
                    <a:pt x="12174" y="35833"/>
                  </a:lnTo>
                  <a:lnTo>
                    <a:pt x="13852" y="35656"/>
                  </a:lnTo>
                  <a:lnTo>
                    <a:pt x="17592" y="34825"/>
                  </a:lnTo>
                  <a:lnTo>
                    <a:pt x="22717" y="33918"/>
                  </a:lnTo>
                  <a:lnTo>
                    <a:pt x="27450" y="31841"/>
                  </a:lnTo>
                  <a:lnTo>
                    <a:pt x="28712" y="30918"/>
                  </a:lnTo>
                  <a:lnTo>
                    <a:pt x="31220" y="30733"/>
                  </a:lnTo>
                  <a:lnTo>
                    <a:pt x="33775" y="31287"/>
                  </a:lnTo>
                  <a:lnTo>
                    <a:pt x="34722" y="30887"/>
                  </a:lnTo>
                  <a:lnTo>
                    <a:pt x="35261" y="30856"/>
                  </a:lnTo>
                  <a:lnTo>
                    <a:pt x="41255" y="30856"/>
                  </a:lnTo>
                  <a:lnTo>
                    <a:pt x="43749" y="30718"/>
                  </a:lnTo>
                  <a:lnTo>
                    <a:pt x="48373" y="30756"/>
                  </a:lnTo>
                  <a:lnTo>
                    <a:pt x="51290" y="30925"/>
                  </a:lnTo>
                  <a:lnTo>
                    <a:pt x="52952" y="31156"/>
                  </a:lnTo>
                  <a:lnTo>
                    <a:pt x="57439" y="31518"/>
                  </a:lnTo>
                  <a:lnTo>
                    <a:pt x="63041" y="31433"/>
                  </a:lnTo>
                  <a:lnTo>
                    <a:pt x="65019" y="31248"/>
                  </a:lnTo>
                  <a:lnTo>
                    <a:pt x="72360" y="31125"/>
                  </a:lnTo>
                  <a:lnTo>
                    <a:pt x="79609" y="31002"/>
                  </a:lnTo>
                  <a:lnTo>
                    <a:pt x="86127" y="30894"/>
                  </a:lnTo>
                  <a:lnTo>
                    <a:pt x="93331" y="30918"/>
                  </a:lnTo>
                  <a:lnTo>
                    <a:pt x="98840" y="30933"/>
                  </a:lnTo>
                  <a:lnTo>
                    <a:pt x="101349" y="31679"/>
                  </a:lnTo>
                  <a:lnTo>
                    <a:pt x="103627" y="33095"/>
                  </a:lnTo>
                  <a:lnTo>
                    <a:pt x="104666" y="34379"/>
                  </a:lnTo>
                  <a:lnTo>
                    <a:pt x="105158" y="34948"/>
                  </a:lnTo>
                  <a:lnTo>
                    <a:pt x="105836" y="36302"/>
                  </a:lnTo>
                  <a:lnTo>
                    <a:pt x="107082" y="37379"/>
                  </a:lnTo>
                  <a:lnTo>
                    <a:pt x="107528" y="39041"/>
                  </a:lnTo>
                  <a:lnTo>
                    <a:pt x="107167" y="41295"/>
                  </a:lnTo>
                  <a:lnTo>
                    <a:pt x="107344" y="44011"/>
                  </a:lnTo>
                  <a:lnTo>
                    <a:pt x="108067" y="47180"/>
                  </a:lnTo>
                  <a:lnTo>
                    <a:pt x="109583" y="50503"/>
                  </a:lnTo>
                  <a:lnTo>
                    <a:pt x="111876" y="53996"/>
                  </a:lnTo>
                  <a:lnTo>
                    <a:pt x="112877" y="56765"/>
                  </a:lnTo>
                  <a:lnTo>
                    <a:pt x="112577" y="58819"/>
                  </a:lnTo>
                  <a:lnTo>
                    <a:pt x="113284" y="60989"/>
                  </a:lnTo>
                  <a:lnTo>
                    <a:pt x="114993" y="63273"/>
                  </a:lnTo>
                  <a:lnTo>
                    <a:pt x="116240" y="64481"/>
                  </a:lnTo>
                  <a:lnTo>
                    <a:pt x="116963" y="65397"/>
                  </a:lnTo>
                  <a:lnTo>
                    <a:pt x="118902" y="68905"/>
                  </a:lnTo>
                  <a:lnTo>
                    <a:pt x="122496" y="74505"/>
                  </a:lnTo>
                  <a:lnTo>
                    <a:pt x="125190" y="78705"/>
                  </a:lnTo>
                  <a:lnTo>
                    <a:pt x="126136" y="79205"/>
                  </a:lnTo>
                  <a:lnTo>
                    <a:pt x="127513" y="79028"/>
                  </a:lnTo>
                  <a:lnTo>
                    <a:pt x="130438" y="78613"/>
                  </a:lnTo>
                  <a:lnTo>
                    <a:pt x="133331" y="78528"/>
                  </a:lnTo>
                  <a:lnTo>
                    <a:pt x="135401" y="79390"/>
                  </a:lnTo>
                  <a:lnTo>
                    <a:pt x="136233" y="79244"/>
                  </a:lnTo>
                  <a:lnTo>
                    <a:pt x="139349" y="77575"/>
                  </a:lnTo>
                  <a:lnTo>
                    <a:pt x="142443" y="77067"/>
                  </a:lnTo>
                  <a:lnTo>
                    <a:pt x="145675" y="76374"/>
                  </a:lnTo>
                  <a:lnTo>
                    <a:pt x="147360" y="75667"/>
                  </a:lnTo>
                  <a:lnTo>
                    <a:pt x="149323" y="75667"/>
                  </a:lnTo>
                  <a:lnTo>
                    <a:pt x="154609" y="77013"/>
                  </a:lnTo>
                  <a:lnTo>
                    <a:pt x="155609" y="77082"/>
                  </a:lnTo>
                  <a:lnTo>
                    <a:pt x="159888" y="77082"/>
                  </a:lnTo>
                  <a:lnTo>
                    <a:pt x="164167" y="76328"/>
                  </a:lnTo>
                  <a:lnTo>
                    <a:pt x="164798" y="70697"/>
                  </a:lnTo>
                  <a:lnTo>
                    <a:pt x="164837" y="69582"/>
                  </a:lnTo>
                  <a:lnTo>
                    <a:pt x="165868" y="67466"/>
                  </a:lnTo>
                  <a:lnTo>
                    <a:pt x="167176" y="65620"/>
                  </a:lnTo>
                  <a:lnTo>
                    <a:pt x="167338" y="63858"/>
                  </a:lnTo>
                  <a:lnTo>
                    <a:pt x="167261" y="61450"/>
                  </a:lnTo>
                  <a:lnTo>
                    <a:pt x="168207" y="58535"/>
                  </a:lnTo>
                  <a:lnTo>
                    <a:pt x="171077" y="56211"/>
                  </a:lnTo>
                  <a:lnTo>
                    <a:pt x="175718" y="55111"/>
                  </a:lnTo>
                  <a:lnTo>
                    <a:pt x="178358" y="54896"/>
                  </a:lnTo>
                  <a:lnTo>
                    <a:pt x="182520" y="54250"/>
                  </a:lnTo>
                  <a:lnTo>
                    <a:pt x="188831" y="53596"/>
                  </a:lnTo>
                  <a:lnTo>
                    <a:pt x="191163" y="53680"/>
                  </a:lnTo>
                  <a:lnTo>
                    <a:pt x="191347" y="54011"/>
                  </a:lnTo>
                  <a:lnTo>
                    <a:pt x="190008" y="58042"/>
                  </a:lnTo>
                  <a:lnTo>
                    <a:pt x="189985" y="59358"/>
                  </a:lnTo>
                  <a:lnTo>
                    <a:pt x="190470" y="60689"/>
                  </a:lnTo>
                  <a:lnTo>
                    <a:pt x="191540" y="61412"/>
                  </a:lnTo>
                  <a:lnTo>
                    <a:pt x="198088" y="61489"/>
                  </a:lnTo>
                  <a:lnTo>
                    <a:pt x="204122" y="61566"/>
                  </a:lnTo>
                  <a:lnTo>
                    <a:pt x="211040" y="61820"/>
                  </a:lnTo>
                  <a:lnTo>
                    <a:pt x="216227" y="62004"/>
                  </a:lnTo>
                  <a:lnTo>
                    <a:pt x="216888" y="62204"/>
                  </a:lnTo>
                  <a:lnTo>
                    <a:pt x="217412" y="62504"/>
                  </a:lnTo>
                  <a:lnTo>
                    <a:pt x="218181" y="64504"/>
                  </a:lnTo>
                  <a:lnTo>
                    <a:pt x="218012" y="68412"/>
                  </a:lnTo>
                  <a:lnTo>
                    <a:pt x="216858" y="74120"/>
                  </a:lnTo>
                  <a:lnTo>
                    <a:pt x="217304" y="79459"/>
                  </a:lnTo>
                  <a:lnTo>
                    <a:pt x="219359" y="84429"/>
                  </a:lnTo>
                  <a:lnTo>
                    <a:pt x="219567" y="92068"/>
                  </a:lnTo>
                  <a:lnTo>
                    <a:pt x="218843" y="96630"/>
                  </a:lnTo>
                  <a:lnTo>
                    <a:pt x="217927" y="102384"/>
                  </a:lnTo>
                  <a:lnTo>
                    <a:pt x="217573" y="108915"/>
                  </a:lnTo>
                  <a:lnTo>
                    <a:pt x="218512" y="111646"/>
                  </a:lnTo>
                  <a:lnTo>
                    <a:pt x="220497" y="114500"/>
                  </a:lnTo>
                  <a:lnTo>
                    <a:pt x="223530" y="117493"/>
                  </a:lnTo>
                  <a:lnTo>
                    <a:pt x="225877" y="121362"/>
                  </a:lnTo>
                  <a:lnTo>
                    <a:pt x="227539" y="126124"/>
                  </a:lnTo>
                  <a:lnTo>
                    <a:pt x="228139" y="129124"/>
                  </a:lnTo>
                  <a:lnTo>
                    <a:pt x="227693" y="130363"/>
                  </a:lnTo>
                  <a:lnTo>
                    <a:pt x="227724" y="132501"/>
                  </a:lnTo>
                  <a:lnTo>
                    <a:pt x="228239" y="135547"/>
                  </a:lnTo>
                  <a:lnTo>
                    <a:pt x="227662" y="137571"/>
                  </a:lnTo>
                  <a:lnTo>
                    <a:pt x="226000" y="138563"/>
                  </a:lnTo>
                  <a:lnTo>
                    <a:pt x="225446" y="139932"/>
                  </a:lnTo>
                  <a:lnTo>
                    <a:pt x="226285" y="142563"/>
                  </a:lnTo>
                  <a:lnTo>
                    <a:pt x="226493" y="144956"/>
                  </a:lnTo>
                  <a:lnTo>
                    <a:pt x="227146" y="145871"/>
                  </a:lnTo>
                  <a:lnTo>
                    <a:pt x="227624" y="146533"/>
                  </a:lnTo>
                  <a:lnTo>
                    <a:pt x="228409" y="146633"/>
                  </a:lnTo>
                  <a:lnTo>
                    <a:pt x="230094" y="145779"/>
                  </a:lnTo>
                  <a:lnTo>
                    <a:pt x="232110" y="144187"/>
                  </a:lnTo>
                  <a:lnTo>
                    <a:pt x="233726" y="143517"/>
                  </a:lnTo>
                  <a:lnTo>
                    <a:pt x="236004" y="143602"/>
                  </a:lnTo>
                  <a:lnTo>
                    <a:pt x="239205" y="144056"/>
                  </a:lnTo>
                  <a:lnTo>
                    <a:pt x="244854" y="144217"/>
                  </a:lnTo>
                  <a:lnTo>
                    <a:pt x="246593" y="143933"/>
                  </a:lnTo>
                  <a:lnTo>
                    <a:pt x="251849" y="141786"/>
                  </a:lnTo>
                  <a:lnTo>
                    <a:pt x="253227" y="141625"/>
                  </a:lnTo>
                  <a:lnTo>
                    <a:pt x="255304" y="141825"/>
                  </a:lnTo>
                  <a:lnTo>
                    <a:pt x="258251" y="142463"/>
                  </a:lnTo>
                  <a:lnTo>
                    <a:pt x="261222" y="142594"/>
                  </a:lnTo>
                  <a:lnTo>
                    <a:pt x="262669" y="141933"/>
                  </a:lnTo>
                  <a:lnTo>
                    <a:pt x="262799" y="141063"/>
                  </a:lnTo>
                  <a:lnTo>
                    <a:pt x="263261" y="139932"/>
                  </a:lnTo>
                  <a:lnTo>
                    <a:pt x="264061" y="1395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" name="Serbest Form 13">
              <a:extLst>
                <a:ext uri="{FF2B5EF4-FFF2-40B4-BE49-F238E27FC236}">
                  <a16:creationId xmlns:a16="http://schemas.microsoft.com/office/drawing/2014/main" id="{AF4A2592-C268-8EAB-A27A-CA6CCC630F38}"/>
                </a:ext>
              </a:extLst>
            </p:cNvPr>
            <p:cNvSpPr/>
            <p:nvPr/>
          </p:nvSpPr>
          <p:spPr>
            <a:xfrm>
              <a:off x="6408863" y="6974256"/>
              <a:ext cx="429952" cy="942816"/>
            </a:xfrm>
            <a:custGeom>
              <a:avLst/>
              <a:gdLst>
                <a:gd name="csX0" fmla="*/ 235981 w 429952"/>
                <a:gd name="csY0" fmla="*/ 10031 h 942816"/>
                <a:gd name="csX1" fmla="*/ 236527 w 429952"/>
                <a:gd name="csY1" fmla="*/ 10670 h 942816"/>
                <a:gd name="csX2" fmla="*/ 236519 w 429952"/>
                <a:gd name="csY2" fmla="*/ 11339 h 942816"/>
                <a:gd name="csX3" fmla="*/ 238343 w 429952"/>
                <a:gd name="csY3" fmla="*/ 12708 h 942816"/>
                <a:gd name="csX4" fmla="*/ 241991 w 429952"/>
                <a:gd name="csY4" fmla="*/ 14793 h 942816"/>
                <a:gd name="csX5" fmla="*/ 245408 w 429952"/>
                <a:gd name="csY5" fmla="*/ 18817 h 942816"/>
                <a:gd name="csX6" fmla="*/ 248594 w 429952"/>
                <a:gd name="csY6" fmla="*/ 24794 h 942816"/>
                <a:gd name="csX7" fmla="*/ 251587 w 429952"/>
                <a:gd name="csY7" fmla="*/ 29225 h 942816"/>
                <a:gd name="csX8" fmla="*/ 254381 w 429952"/>
                <a:gd name="csY8" fmla="*/ 32086 h 942816"/>
                <a:gd name="csX9" fmla="*/ 256951 w 429952"/>
                <a:gd name="csY9" fmla="*/ 34118 h 942816"/>
                <a:gd name="csX10" fmla="*/ 259298 w 429952"/>
                <a:gd name="csY10" fmla="*/ 35302 h 942816"/>
                <a:gd name="csX11" fmla="*/ 260552 w 429952"/>
                <a:gd name="csY11" fmla="*/ 36264 h 942816"/>
                <a:gd name="csX12" fmla="*/ 260714 w 429952"/>
                <a:gd name="csY12" fmla="*/ 37002 h 942816"/>
                <a:gd name="csX13" fmla="*/ 262907 w 429952"/>
                <a:gd name="csY13" fmla="*/ 38533 h 942816"/>
                <a:gd name="csX14" fmla="*/ 267132 w 429952"/>
                <a:gd name="csY14" fmla="*/ 40864 h 942816"/>
                <a:gd name="csX15" fmla="*/ 269802 w 429952"/>
                <a:gd name="csY15" fmla="*/ 43195 h 942816"/>
                <a:gd name="csX16" fmla="*/ 270926 w 429952"/>
                <a:gd name="csY16" fmla="*/ 45518 h 942816"/>
                <a:gd name="csX17" fmla="*/ 275097 w 429952"/>
                <a:gd name="csY17" fmla="*/ 47926 h 942816"/>
                <a:gd name="csX18" fmla="*/ 282323 w 429952"/>
                <a:gd name="csY18" fmla="*/ 50403 h 942816"/>
                <a:gd name="csX19" fmla="*/ 287579 w 429952"/>
                <a:gd name="csY19" fmla="*/ 51588 h 942816"/>
                <a:gd name="csX20" fmla="*/ 290857 w 429952"/>
                <a:gd name="csY20" fmla="*/ 51480 h 942816"/>
                <a:gd name="csX21" fmla="*/ 295559 w 429952"/>
                <a:gd name="csY21" fmla="*/ 53457 h 942816"/>
                <a:gd name="csX22" fmla="*/ 301685 w 429952"/>
                <a:gd name="csY22" fmla="*/ 57534 h 942816"/>
                <a:gd name="csX23" fmla="*/ 305425 w 429952"/>
                <a:gd name="csY23" fmla="*/ 60365 h 942816"/>
                <a:gd name="csX24" fmla="*/ 306771 w 429952"/>
                <a:gd name="csY24" fmla="*/ 61943 h 942816"/>
                <a:gd name="csX25" fmla="*/ 310780 w 429952"/>
                <a:gd name="csY25" fmla="*/ 64504 h 942816"/>
                <a:gd name="csX26" fmla="*/ 320785 w 429952"/>
                <a:gd name="csY26" fmla="*/ 69804 h 942816"/>
                <a:gd name="csX27" fmla="*/ 325194 w 429952"/>
                <a:gd name="csY27" fmla="*/ 71135 h 942816"/>
                <a:gd name="csX28" fmla="*/ 327287 w 429952"/>
                <a:gd name="csY28" fmla="*/ 72351 h 942816"/>
                <a:gd name="csX29" fmla="*/ 328526 w 429952"/>
                <a:gd name="csY29" fmla="*/ 73889 h 942816"/>
                <a:gd name="csX30" fmla="*/ 329750 w 429952"/>
                <a:gd name="csY30" fmla="*/ 74366 h 942816"/>
                <a:gd name="csX31" fmla="*/ 330958 w 429952"/>
                <a:gd name="csY31" fmla="*/ 73766 h 942816"/>
                <a:gd name="csX32" fmla="*/ 333467 w 429952"/>
                <a:gd name="csY32" fmla="*/ 74320 h 942816"/>
                <a:gd name="csX33" fmla="*/ 337284 w 429952"/>
                <a:gd name="csY33" fmla="*/ 76028 h 942816"/>
                <a:gd name="csX34" fmla="*/ 340269 w 429952"/>
                <a:gd name="csY34" fmla="*/ 78097 h 942816"/>
                <a:gd name="csX35" fmla="*/ 344110 w 429952"/>
                <a:gd name="csY35" fmla="*/ 82659 h 942816"/>
                <a:gd name="csX36" fmla="*/ 345333 w 429952"/>
                <a:gd name="csY36" fmla="*/ 84483 h 942816"/>
                <a:gd name="csX37" fmla="*/ 345849 w 429952"/>
                <a:gd name="csY37" fmla="*/ 86113 h 942816"/>
                <a:gd name="csX38" fmla="*/ 345664 w 429952"/>
                <a:gd name="csY38" fmla="*/ 87552 h 942816"/>
                <a:gd name="csX39" fmla="*/ 344494 w 429952"/>
                <a:gd name="csY39" fmla="*/ 89091 h 942816"/>
                <a:gd name="csX40" fmla="*/ 342340 w 429952"/>
                <a:gd name="csY40" fmla="*/ 90721 h 942816"/>
                <a:gd name="csX41" fmla="*/ 341701 w 429952"/>
                <a:gd name="csY41" fmla="*/ 91437 h 942816"/>
                <a:gd name="csX42" fmla="*/ 341655 w 429952"/>
                <a:gd name="csY42" fmla="*/ 92121 h 942816"/>
                <a:gd name="csX43" fmla="*/ 341108 w 429952"/>
                <a:gd name="csY43" fmla="*/ 93498 h 942816"/>
                <a:gd name="csX44" fmla="*/ 339323 w 429952"/>
                <a:gd name="csY44" fmla="*/ 96437 h 942816"/>
                <a:gd name="csX45" fmla="*/ 338869 w 429952"/>
                <a:gd name="csY45" fmla="*/ 97806 h 942816"/>
                <a:gd name="csX46" fmla="*/ 338769 w 429952"/>
                <a:gd name="csY46" fmla="*/ 98822 h 942816"/>
                <a:gd name="csX47" fmla="*/ 337638 w 429952"/>
                <a:gd name="csY47" fmla="*/ 99930 h 942816"/>
                <a:gd name="csX48" fmla="*/ 334629 w 429952"/>
                <a:gd name="csY48" fmla="*/ 101976 h 942816"/>
                <a:gd name="csX49" fmla="*/ 334005 w 429952"/>
                <a:gd name="csY49" fmla="*/ 102968 h 942816"/>
                <a:gd name="csX50" fmla="*/ 333851 w 429952"/>
                <a:gd name="csY50" fmla="*/ 104038 h 942816"/>
                <a:gd name="csX51" fmla="*/ 333474 w 429952"/>
                <a:gd name="csY51" fmla="*/ 104676 h 942816"/>
                <a:gd name="csX52" fmla="*/ 333067 w 429952"/>
                <a:gd name="csY52" fmla="*/ 104945 h 942816"/>
                <a:gd name="csX53" fmla="*/ 332489 w 429952"/>
                <a:gd name="csY53" fmla="*/ 106014 h 942816"/>
                <a:gd name="csX54" fmla="*/ 332020 w 429952"/>
                <a:gd name="csY54" fmla="*/ 107792 h 942816"/>
                <a:gd name="csX55" fmla="*/ 331974 w 429952"/>
                <a:gd name="csY55" fmla="*/ 110069 h 942816"/>
                <a:gd name="csX56" fmla="*/ 332343 w 429952"/>
                <a:gd name="csY56" fmla="*/ 112854 h 942816"/>
                <a:gd name="csX57" fmla="*/ 332266 w 429952"/>
                <a:gd name="csY57" fmla="*/ 113754 h 942816"/>
                <a:gd name="csX58" fmla="*/ 331604 w 429952"/>
                <a:gd name="csY58" fmla="*/ 114231 h 942816"/>
                <a:gd name="csX59" fmla="*/ 331227 w 429952"/>
                <a:gd name="csY59" fmla="*/ 114877 h 942816"/>
                <a:gd name="csX60" fmla="*/ 331097 w 429952"/>
                <a:gd name="csY60" fmla="*/ 116177 h 942816"/>
                <a:gd name="csX61" fmla="*/ 330527 w 429952"/>
                <a:gd name="csY61" fmla="*/ 117131 h 942816"/>
                <a:gd name="csX62" fmla="*/ 329534 w 429952"/>
                <a:gd name="csY62" fmla="*/ 117739 h 942816"/>
                <a:gd name="csX63" fmla="*/ 329165 w 429952"/>
                <a:gd name="csY63" fmla="*/ 118431 h 942816"/>
                <a:gd name="csX64" fmla="*/ 329427 w 429952"/>
                <a:gd name="csY64" fmla="*/ 119223 h 942816"/>
                <a:gd name="csX65" fmla="*/ 328695 w 429952"/>
                <a:gd name="csY65" fmla="*/ 120000 h 942816"/>
                <a:gd name="csX66" fmla="*/ 326972 w 429952"/>
                <a:gd name="csY66" fmla="*/ 120769 h 942816"/>
                <a:gd name="csX67" fmla="*/ 325917 w 429952"/>
                <a:gd name="csY67" fmla="*/ 121893 h 942816"/>
                <a:gd name="csX68" fmla="*/ 325525 w 429952"/>
                <a:gd name="csY68" fmla="*/ 123362 h 942816"/>
                <a:gd name="csX69" fmla="*/ 324563 w 429952"/>
                <a:gd name="csY69" fmla="*/ 124677 h 942816"/>
                <a:gd name="csX70" fmla="*/ 323032 w 429952"/>
                <a:gd name="csY70" fmla="*/ 125839 h 942816"/>
                <a:gd name="csX71" fmla="*/ 322531 w 429952"/>
                <a:gd name="csY71" fmla="*/ 127385 h 942816"/>
                <a:gd name="csX72" fmla="*/ 323332 w 429952"/>
                <a:gd name="csY72" fmla="*/ 130247 h 942816"/>
                <a:gd name="csX73" fmla="*/ 332767 w 429952"/>
                <a:gd name="csY73" fmla="*/ 129255 h 942816"/>
                <a:gd name="csX74" fmla="*/ 340454 w 429952"/>
                <a:gd name="csY74" fmla="*/ 130301 h 942816"/>
                <a:gd name="csX75" fmla="*/ 349550 w 429952"/>
                <a:gd name="csY75" fmla="*/ 133055 h 942816"/>
                <a:gd name="csX76" fmla="*/ 355583 w 429952"/>
                <a:gd name="csY76" fmla="*/ 134016 h 942816"/>
                <a:gd name="csX77" fmla="*/ 358562 w 429952"/>
                <a:gd name="csY77" fmla="*/ 133186 h 942816"/>
                <a:gd name="csX78" fmla="*/ 360770 w 429952"/>
                <a:gd name="csY78" fmla="*/ 133301 h 942816"/>
                <a:gd name="csX79" fmla="*/ 362209 w 429952"/>
                <a:gd name="csY79" fmla="*/ 134370 h 942816"/>
                <a:gd name="csX80" fmla="*/ 364141 w 429952"/>
                <a:gd name="csY80" fmla="*/ 134586 h 942816"/>
                <a:gd name="csX81" fmla="*/ 366565 w 429952"/>
                <a:gd name="csY81" fmla="*/ 133955 h 942816"/>
                <a:gd name="csX82" fmla="*/ 368573 w 429952"/>
                <a:gd name="csY82" fmla="*/ 134439 h 942816"/>
                <a:gd name="csX83" fmla="*/ 370159 w 429952"/>
                <a:gd name="csY83" fmla="*/ 136040 h 942816"/>
                <a:gd name="csX84" fmla="*/ 371598 w 429952"/>
                <a:gd name="csY84" fmla="*/ 135639 h 942816"/>
                <a:gd name="csX85" fmla="*/ 372890 w 429952"/>
                <a:gd name="csY85" fmla="*/ 133255 h 942816"/>
                <a:gd name="csX86" fmla="*/ 374376 w 429952"/>
                <a:gd name="csY86" fmla="*/ 131509 h 942816"/>
                <a:gd name="csX87" fmla="*/ 376053 w 429952"/>
                <a:gd name="csY87" fmla="*/ 130416 h 942816"/>
                <a:gd name="csX88" fmla="*/ 378139 w 429952"/>
                <a:gd name="csY88" fmla="*/ 130085 h 942816"/>
                <a:gd name="csX89" fmla="*/ 380640 w 429952"/>
                <a:gd name="csY89" fmla="*/ 130524 h 942816"/>
                <a:gd name="csX90" fmla="*/ 382633 w 429952"/>
                <a:gd name="csY90" fmla="*/ 131401 h 942816"/>
                <a:gd name="csX91" fmla="*/ 384126 w 429952"/>
                <a:gd name="csY91" fmla="*/ 132716 h 942816"/>
                <a:gd name="csX92" fmla="*/ 385749 w 429952"/>
                <a:gd name="csY92" fmla="*/ 132678 h 942816"/>
                <a:gd name="csX93" fmla="*/ 387512 w 429952"/>
                <a:gd name="csY93" fmla="*/ 131286 h 942816"/>
                <a:gd name="csX94" fmla="*/ 388358 w 429952"/>
                <a:gd name="csY94" fmla="*/ 129616 h 942816"/>
                <a:gd name="csX95" fmla="*/ 388281 w 429952"/>
                <a:gd name="csY95" fmla="*/ 127670 h 942816"/>
                <a:gd name="csX96" fmla="*/ 388982 w 429952"/>
                <a:gd name="csY96" fmla="*/ 126277 h 942816"/>
                <a:gd name="csX97" fmla="*/ 390452 w 429952"/>
                <a:gd name="csY97" fmla="*/ 125439 h 942816"/>
                <a:gd name="csX98" fmla="*/ 391444 w 429952"/>
                <a:gd name="csY98" fmla="*/ 124308 h 942816"/>
                <a:gd name="csX99" fmla="*/ 391960 w 429952"/>
                <a:gd name="csY99" fmla="*/ 122877 h 942816"/>
                <a:gd name="csX100" fmla="*/ 393707 w 429952"/>
                <a:gd name="csY100" fmla="*/ 122008 h 942816"/>
                <a:gd name="csX101" fmla="*/ 396685 w 429952"/>
                <a:gd name="csY101" fmla="*/ 121692 h 942816"/>
                <a:gd name="csX102" fmla="*/ 398247 w 429952"/>
                <a:gd name="csY102" fmla="*/ 120992 h 942816"/>
                <a:gd name="csX103" fmla="*/ 398385 w 429952"/>
                <a:gd name="csY103" fmla="*/ 119908 h 942816"/>
                <a:gd name="csX104" fmla="*/ 399263 w 429952"/>
                <a:gd name="csY104" fmla="*/ 118908 h 942816"/>
                <a:gd name="csX105" fmla="*/ 400887 w 429952"/>
                <a:gd name="csY105" fmla="*/ 117992 h 942816"/>
                <a:gd name="csX106" fmla="*/ 402002 w 429952"/>
                <a:gd name="csY106" fmla="*/ 116854 h 942816"/>
                <a:gd name="csX107" fmla="*/ 402603 w 429952"/>
                <a:gd name="csY107" fmla="*/ 115492 h 942816"/>
                <a:gd name="csX108" fmla="*/ 403580 w 429952"/>
                <a:gd name="csY108" fmla="*/ 114631 h 942816"/>
                <a:gd name="csX109" fmla="*/ 404950 w 429952"/>
                <a:gd name="csY109" fmla="*/ 114284 h 942816"/>
                <a:gd name="csX110" fmla="*/ 406474 w 429952"/>
                <a:gd name="csY110" fmla="*/ 111415 h 942816"/>
                <a:gd name="csX111" fmla="*/ 408143 w 429952"/>
                <a:gd name="csY111" fmla="*/ 106045 h 942816"/>
                <a:gd name="csX112" fmla="*/ 409136 w 429952"/>
                <a:gd name="csY112" fmla="*/ 98799 h 942816"/>
                <a:gd name="csX113" fmla="*/ 409482 w 429952"/>
                <a:gd name="csY113" fmla="*/ 88544 h 942816"/>
                <a:gd name="csX114" fmla="*/ 411168 w 429952"/>
                <a:gd name="csY114" fmla="*/ 88552 h 942816"/>
                <a:gd name="csX115" fmla="*/ 411952 w 429952"/>
                <a:gd name="csY115" fmla="*/ 89314 h 942816"/>
                <a:gd name="csX116" fmla="*/ 413199 w 429952"/>
                <a:gd name="csY116" fmla="*/ 89706 h 942816"/>
                <a:gd name="csX117" fmla="*/ 414507 w 429952"/>
                <a:gd name="csY117" fmla="*/ 88844 h 942816"/>
                <a:gd name="csX118" fmla="*/ 415623 w 429952"/>
                <a:gd name="csY118" fmla="*/ 88444 h 942816"/>
                <a:gd name="csX119" fmla="*/ 417386 w 429952"/>
                <a:gd name="csY119" fmla="*/ 88413 h 942816"/>
                <a:gd name="csX120" fmla="*/ 418340 w 429952"/>
                <a:gd name="csY120" fmla="*/ 87444 h 942816"/>
                <a:gd name="csX121" fmla="*/ 419456 w 429952"/>
                <a:gd name="csY121" fmla="*/ 87290 h 942816"/>
                <a:gd name="csX122" fmla="*/ 420217 w 429952"/>
                <a:gd name="csY122" fmla="*/ 87813 h 942816"/>
                <a:gd name="csX123" fmla="*/ 420956 w 429952"/>
                <a:gd name="csY123" fmla="*/ 88452 h 942816"/>
                <a:gd name="csX124" fmla="*/ 422526 w 429952"/>
                <a:gd name="csY124" fmla="*/ 88598 h 942816"/>
                <a:gd name="csX125" fmla="*/ 423773 w 429952"/>
                <a:gd name="csY125" fmla="*/ 90260 h 942816"/>
                <a:gd name="csX126" fmla="*/ 425143 w 429952"/>
                <a:gd name="csY126" fmla="*/ 90767 h 942816"/>
                <a:gd name="csX127" fmla="*/ 425727 w 429952"/>
                <a:gd name="csY127" fmla="*/ 92675 h 942816"/>
                <a:gd name="csX128" fmla="*/ 426612 w 429952"/>
                <a:gd name="csY128" fmla="*/ 97698 h 942816"/>
                <a:gd name="csX129" fmla="*/ 428259 w 429952"/>
                <a:gd name="csY129" fmla="*/ 100668 h 942816"/>
                <a:gd name="csX130" fmla="*/ 429891 w 429952"/>
                <a:gd name="csY130" fmla="*/ 104053 h 942816"/>
                <a:gd name="csX131" fmla="*/ 429952 w 429952"/>
                <a:gd name="csY131" fmla="*/ 105561 h 942816"/>
                <a:gd name="csX132" fmla="*/ 429036 w 429952"/>
                <a:gd name="csY132" fmla="*/ 107084 h 942816"/>
                <a:gd name="csX133" fmla="*/ 428883 w 429952"/>
                <a:gd name="csY133" fmla="*/ 109276 h 942816"/>
                <a:gd name="csX134" fmla="*/ 428313 w 429952"/>
                <a:gd name="csY134" fmla="*/ 114638 h 942816"/>
                <a:gd name="csX135" fmla="*/ 428121 w 429952"/>
                <a:gd name="csY135" fmla="*/ 116615 h 942816"/>
                <a:gd name="csX136" fmla="*/ 428690 w 429952"/>
                <a:gd name="csY136" fmla="*/ 117962 h 942816"/>
                <a:gd name="csX137" fmla="*/ 428898 w 429952"/>
                <a:gd name="csY137" fmla="*/ 119846 h 942816"/>
                <a:gd name="csX138" fmla="*/ 428013 w 429952"/>
                <a:gd name="csY138" fmla="*/ 122147 h 942816"/>
                <a:gd name="csX139" fmla="*/ 426289 w 429952"/>
                <a:gd name="csY139" fmla="*/ 125593 h 942816"/>
                <a:gd name="csX140" fmla="*/ 424619 w 429952"/>
                <a:gd name="csY140" fmla="*/ 126524 h 942816"/>
                <a:gd name="csX141" fmla="*/ 424188 w 429952"/>
                <a:gd name="csY141" fmla="*/ 126562 h 942816"/>
                <a:gd name="csX142" fmla="*/ 421926 w 429952"/>
                <a:gd name="csY142" fmla="*/ 128555 h 942816"/>
                <a:gd name="csX143" fmla="*/ 420333 w 429952"/>
                <a:gd name="csY143" fmla="*/ 129301 h 942816"/>
                <a:gd name="csX144" fmla="*/ 419410 w 429952"/>
                <a:gd name="csY144" fmla="*/ 128801 h 942816"/>
                <a:gd name="csX145" fmla="*/ 418355 w 429952"/>
                <a:gd name="csY145" fmla="*/ 129662 h 942816"/>
                <a:gd name="csX146" fmla="*/ 417170 w 429952"/>
                <a:gd name="csY146" fmla="*/ 131901 h 942816"/>
                <a:gd name="csX147" fmla="*/ 415723 w 429952"/>
                <a:gd name="csY147" fmla="*/ 132901 h 942816"/>
                <a:gd name="csX148" fmla="*/ 413107 w 429952"/>
                <a:gd name="csY148" fmla="*/ 133455 h 942816"/>
                <a:gd name="csX149" fmla="*/ 412322 w 429952"/>
                <a:gd name="csY149" fmla="*/ 133716 h 942816"/>
                <a:gd name="csX150" fmla="*/ 410798 w 429952"/>
                <a:gd name="csY150" fmla="*/ 133639 h 942816"/>
                <a:gd name="csX151" fmla="*/ 409490 w 429952"/>
                <a:gd name="csY151" fmla="*/ 134193 h 942816"/>
                <a:gd name="csX152" fmla="*/ 408397 w 429952"/>
                <a:gd name="csY152" fmla="*/ 135386 h 942816"/>
                <a:gd name="csX153" fmla="*/ 407235 w 429952"/>
                <a:gd name="csY153" fmla="*/ 135832 h 942816"/>
                <a:gd name="csX154" fmla="*/ 405996 w 429952"/>
                <a:gd name="csY154" fmla="*/ 135532 h 942816"/>
                <a:gd name="csX155" fmla="*/ 404873 w 429952"/>
                <a:gd name="csY155" fmla="*/ 135971 h 942816"/>
                <a:gd name="csX156" fmla="*/ 403865 w 429952"/>
                <a:gd name="csY156" fmla="*/ 137148 h 942816"/>
                <a:gd name="csX157" fmla="*/ 403280 w 429952"/>
                <a:gd name="csY157" fmla="*/ 138424 h 942816"/>
                <a:gd name="csX158" fmla="*/ 403118 w 429952"/>
                <a:gd name="csY158" fmla="*/ 139801 h 942816"/>
                <a:gd name="csX159" fmla="*/ 402133 w 429952"/>
                <a:gd name="csY159" fmla="*/ 140740 h 942816"/>
                <a:gd name="csX160" fmla="*/ 400317 w 429952"/>
                <a:gd name="csY160" fmla="*/ 141240 h 942816"/>
                <a:gd name="csX161" fmla="*/ 399686 w 429952"/>
                <a:gd name="csY161" fmla="*/ 141932 h 942816"/>
                <a:gd name="csX162" fmla="*/ 399802 w 429952"/>
                <a:gd name="csY162" fmla="*/ 142894 h 942816"/>
                <a:gd name="csX163" fmla="*/ 398986 w 429952"/>
                <a:gd name="csY163" fmla="*/ 143640 h 942816"/>
                <a:gd name="csX164" fmla="*/ 395915 w 429952"/>
                <a:gd name="csY164" fmla="*/ 144425 h 942816"/>
                <a:gd name="csX165" fmla="*/ 393691 w 429952"/>
                <a:gd name="csY165" fmla="*/ 145810 h 942816"/>
                <a:gd name="csX166" fmla="*/ 392321 w 429952"/>
                <a:gd name="csY166" fmla="*/ 147802 h 942816"/>
                <a:gd name="csX167" fmla="*/ 390875 w 429952"/>
                <a:gd name="csY167" fmla="*/ 149056 h 942816"/>
                <a:gd name="csX168" fmla="*/ 388597 w 429952"/>
                <a:gd name="csY168" fmla="*/ 149825 h 942816"/>
                <a:gd name="csX169" fmla="*/ 385503 w 429952"/>
                <a:gd name="csY169" fmla="*/ 151856 h 942816"/>
                <a:gd name="csX170" fmla="*/ 385057 w 429952"/>
                <a:gd name="csY170" fmla="*/ 153110 h 942816"/>
                <a:gd name="csX171" fmla="*/ 386234 w 429952"/>
                <a:gd name="csY171" fmla="*/ 154264 h 942816"/>
                <a:gd name="csX172" fmla="*/ 386658 w 429952"/>
                <a:gd name="csY172" fmla="*/ 155295 h 942816"/>
                <a:gd name="csX173" fmla="*/ 386327 w 429952"/>
                <a:gd name="csY173" fmla="*/ 156195 h 942816"/>
                <a:gd name="csX174" fmla="*/ 385365 w 429952"/>
                <a:gd name="csY174" fmla="*/ 156318 h 942816"/>
                <a:gd name="csX175" fmla="*/ 383764 w 429952"/>
                <a:gd name="csY175" fmla="*/ 155664 h 942816"/>
                <a:gd name="csX176" fmla="*/ 382625 w 429952"/>
                <a:gd name="csY176" fmla="*/ 155526 h 942816"/>
                <a:gd name="csX177" fmla="*/ 381948 w 429952"/>
                <a:gd name="csY177" fmla="*/ 155910 h 942816"/>
                <a:gd name="csX178" fmla="*/ 381625 w 429952"/>
                <a:gd name="csY178" fmla="*/ 156633 h 942816"/>
                <a:gd name="csX179" fmla="*/ 381663 w 429952"/>
                <a:gd name="csY179" fmla="*/ 157695 h 942816"/>
                <a:gd name="csX180" fmla="*/ 381094 w 429952"/>
                <a:gd name="csY180" fmla="*/ 158418 h 942816"/>
                <a:gd name="csX181" fmla="*/ 379909 w 429952"/>
                <a:gd name="csY181" fmla="*/ 158802 h 942816"/>
                <a:gd name="csX182" fmla="*/ 379162 w 429952"/>
                <a:gd name="csY182" fmla="*/ 159680 h 942816"/>
                <a:gd name="csX183" fmla="*/ 378847 w 429952"/>
                <a:gd name="csY183" fmla="*/ 161057 h 942816"/>
                <a:gd name="csX184" fmla="*/ 377361 w 429952"/>
                <a:gd name="csY184" fmla="*/ 162795 h 942816"/>
                <a:gd name="csX185" fmla="*/ 374714 w 429952"/>
                <a:gd name="csY185" fmla="*/ 164888 h 942816"/>
                <a:gd name="csX186" fmla="*/ 372629 w 429952"/>
                <a:gd name="csY186" fmla="*/ 167711 h 942816"/>
                <a:gd name="csX187" fmla="*/ 371097 w 429952"/>
                <a:gd name="csY187" fmla="*/ 171265 h 942816"/>
                <a:gd name="csX188" fmla="*/ 369312 w 429952"/>
                <a:gd name="csY188" fmla="*/ 173604 h 942816"/>
                <a:gd name="csX189" fmla="*/ 367265 w 429952"/>
                <a:gd name="csY189" fmla="*/ 174727 h 942816"/>
                <a:gd name="csX190" fmla="*/ 365857 w 429952"/>
                <a:gd name="csY190" fmla="*/ 176327 h 942816"/>
                <a:gd name="csX191" fmla="*/ 365087 w 429952"/>
                <a:gd name="csY191" fmla="*/ 178404 h 942816"/>
                <a:gd name="csX192" fmla="*/ 362902 w 429952"/>
                <a:gd name="csY192" fmla="*/ 181619 h 942816"/>
                <a:gd name="csX193" fmla="*/ 359316 w 429952"/>
                <a:gd name="csY193" fmla="*/ 185989 h 942816"/>
                <a:gd name="csX194" fmla="*/ 356060 w 429952"/>
                <a:gd name="csY194" fmla="*/ 188989 h 942816"/>
                <a:gd name="csX195" fmla="*/ 353136 w 429952"/>
                <a:gd name="csY195" fmla="*/ 190620 h 942816"/>
                <a:gd name="csX196" fmla="*/ 351497 w 429952"/>
                <a:gd name="csY196" fmla="*/ 192467 h 942816"/>
                <a:gd name="csX197" fmla="*/ 351135 w 429952"/>
                <a:gd name="csY197" fmla="*/ 194520 h 942816"/>
                <a:gd name="csX198" fmla="*/ 349242 w 429952"/>
                <a:gd name="csY198" fmla="*/ 196867 h 942816"/>
                <a:gd name="csX199" fmla="*/ 345818 w 429952"/>
                <a:gd name="csY199" fmla="*/ 199498 h 942816"/>
                <a:gd name="csX200" fmla="*/ 344848 w 429952"/>
                <a:gd name="csY200" fmla="*/ 200682 h 942816"/>
                <a:gd name="csX201" fmla="*/ 344048 w 429952"/>
                <a:gd name="csY201" fmla="*/ 201652 h 942816"/>
                <a:gd name="csX202" fmla="*/ 343933 w 429952"/>
                <a:gd name="csY202" fmla="*/ 203344 h 942816"/>
                <a:gd name="csX203" fmla="*/ 342601 w 429952"/>
                <a:gd name="csY203" fmla="*/ 205567 h 942816"/>
                <a:gd name="csX204" fmla="*/ 340039 w 429952"/>
                <a:gd name="csY204" fmla="*/ 208329 h 942816"/>
                <a:gd name="csX205" fmla="*/ 339146 w 429952"/>
                <a:gd name="csY205" fmla="*/ 210721 h 942816"/>
                <a:gd name="csX206" fmla="*/ 340308 w 429952"/>
                <a:gd name="csY206" fmla="*/ 213745 h 942816"/>
                <a:gd name="csX207" fmla="*/ 340477 w 429952"/>
                <a:gd name="csY207" fmla="*/ 217414 h 942816"/>
                <a:gd name="csX208" fmla="*/ 339969 w 429952"/>
                <a:gd name="csY208" fmla="*/ 218884 h 942816"/>
                <a:gd name="csX209" fmla="*/ 338846 w 429952"/>
                <a:gd name="csY209" fmla="*/ 219383 h 942816"/>
                <a:gd name="csX210" fmla="*/ 338592 w 429952"/>
                <a:gd name="csY210" fmla="*/ 220330 h 942816"/>
                <a:gd name="csX211" fmla="*/ 339200 w 429952"/>
                <a:gd name="csY211" fmla="*/ 221730 h 942816"/>
                <a:gd name="csX212" fmla="*/ 339231 w 429952"/>
                <a:gd name="csY212" fmla="*/ 223568 h 942816"/>
                <a:gd name="csX213" fmla="*/ 338692 w 429952"/>
                <a:gd name="csY213" fmla="*/ 225853 h 942816"/>
                <a:gd name="csX214" fmla="*/ 337507 w 429952"/>
                <a:gd name="csY214" fmla="*/ 228469 h 942816"/>
                <a:gd name="csX215" fmla="*/ 335668 w 429952"/>
                <a:gd name="csY215" fmla="*/ 231415 h 942816"/>
                <a:gd name="csX216" fmla="*/ 335221 w 429952"/>
                <a:gd name="csY216" fmla="*/ 233384 h 942816"/>
                <a:gd name="csX217" fmla="*/ 336176 w 429952"/>
                <a:gd name="csY217" fmla="*/ 234377 h 942816"/>
                <a:gd name="csX218" fmla="*/ 336645 w 429952"/>
                <a:gd name="csY218" fmla="*/ 235431 h 942816"/>
                <a:gd name="csX219" fmla="*/ 336629 w 429952"/>
                <a:gd name="csY219" fmla="*/ 236554 h 942816"/>
                <a:gd name="csX220" fmla="*/ 336237 w 429952"/>
                <a:gd name="csY220" fmla="*/ 238177 h 942816"/>
                <a:gd name="csX221" fmla="*/ 335475 w 429952"/>
                <a:gd name="csY221" fmla="*/ 240308 h 942816"/>
                <a:gd name="csX222" fmla="*/ 334321 w 429952"/>
                <a:gd name="csY222" fmla="*/ 241893 h 942816"/>
                <a:gd name="csX223" fmla="*/ 332774 w 429952"/>
                <a:gd name="csY223" fmla="*/ 242924 h 942816"/>
                <a:gd name="csX224" fmla="*/ 332305 w 429952"/>
                <a:gd name="csY224" fmla="*/ 244232 h 942816"/>
                <a:gd name="csX225" fmla="*/ 332928 w 429952"/>
                <a:gd name="csY225" fmla="*/ 245809 h 942816"/>
                <a:gd name="csX226" fmla="*/ 333013 w 429952"/>
                <a:gd name="csY226" fmla="*/ 247455 h 942816"/>
                <a:gd name="csX227" fmla="*/ 332566 w 429952"/>
                <a:gd name="csY227" fmla="*/ 249170 h 942816"/>
                <a:gd name="csX228" fmla="*/ 332828 w 429952"/>
                <a:gd name="csY228" fmla="*/ 250840 h 942816"/>
                <a:gd name="csX229" fmla="*/ 333798 w 429952"/>
                <a:gd name="csY229" fmla="*/ 252463 h 942816"/>
                <a:gd name="csX230" fmla="*/ 333728 w 429952"/>
                <a:gd name="csY230" fmla="*/ 254317 h 942816"/>
                <a:gd name="csX231" fmla="*/ 332043 w 429952"/>
                <a:gd name="csY231" fmla="*/ 258125 h 942816"/>
                <a:gd name="csX232" fmla="*/ 331635 w 429952"/>
                <a:gd name="csY232" fmla="*/ 260479 h 942816"/>
                <a:gd name="csX233" fmla="*/ 332689 w 429952"/>
                <a:gd name="csY233" fmla="*/ 270579 h 942816"/>
                <a:gd name="csX234" fmla="*/ 332051 w 429952"/>
                <a:gd name="csY234" fmla="*/ 271995 h 942816"/>
                <a:gd name="csX235" fmla="*/ 330981 w 429952"/>
                <a:gd name="csY235" fmla="*/ 273626 h 942816"/>
                <a:gd name="csX236" fmla="*/ 329711 w 429952"/>
                <a:gd name="csY236" fmla="*/ 273749 h 942816"/>
                <a:gd name="csX237" fmla="*/ 328265 w 429952"/>
                <a:gd name="csY237" fmla="*/ 273464 h 942816"/>
                <a:gd name="csX238" fmla="*/ 327218 w 429952"/>
                <a:gd name="csY238" fmla="*/ 274480 h 942816"/>
                <a:gd name="csX239" fmla="*/ 326564 w 429952"/>
                <a:gd name="csY239" fmla="*/ 278965 h 942816"/>
                <a:gd name="csX240" fmla="*/ 324571 w 429952"/>
                <a:gd name="csY240" fmla="*/ 288688 h 942816"/>
                <a:gd name="csX241" fmla="*/ 324925 w 429952"/>
                <a:gd name="csY241" fmla="*/ 291004 h 942816"/>
                <a:gd name="csX242" fmla="*/ 326525 w 429952"/>
                <a:gd name="csY242" fmla="*/ 294765 h 942816"/>
                <a:gd name="csX243" fmla="*/ 327110 w 429952"/>
                <a:gd name="csY243" fmla="*/ 297166 h 942816"/>
                <a:gd name="csX244" fmla="*/ 327557 w 429952"/>
                <a:gd name="csY244" fmla="*/ 298973 h 942816"/>
                <a:gd name="csX245" fmla="*/ 327911 w 429952"/>
                <a:gd name="csY245" fmla="*/ 302405 h 942816"/>
                <a:gd name="csX246" fmla="*/ 326979 w 429952"/>
                <a:gd name="csY246" fmla="*/ 303951 h 942816"/>
                <a:gd name="csX247" fmla="*/ 326118 w 429952"/>
                <a:gd name="csY247" fmla="*/ 304220 h 942816"/>
                <a:gd name="csX248" fmla="*/ 325033 w 429952"/>
                <a:gd name="csY248" fmla="*/ 305090 h 942816"/>
                <a:gd name="csX249" fmla="*/ 326318 w 429952"/>
                <a:gd name="csY249" fmla="*/ 309282 h 942816"/>
                <a:gd name="csX250" fmla="*/ 327341 w 429952"/>
                <a:gd name="csY250" fmla="*/ 311213 h 942816"/>
                <a:gd name="csX251" fmla="*/ 330265 w 429952"/>
                <a:gd name="csY251" fmla="*/ 315182 h 942816"/>
                <a:gd name="csX252" fmla="*/ 341493 w 429952"/>
                <a:gd name="csY252" fmla="*/ 320706 h 942816"/>
                <a:gd name="csX253" fmla="*/ 346149 w 429952"/>
                <a:gd name="csY253" fmla="*/ 323968 h 942816"/>
                <a:gd name="csX254" fmla="*/ 351420 w 429952"/>
                <a:gd name="csY254" fmla="*/ 328422 h 942816"/>
                <a:gd name="csX255" fmla="*/ 354298 w 429952"/>
                <a:gd name="csY255" fmla="*/ 333007 h 942816"/>
                <a:gd name="csX256" fmla="*/ 354552 w 429952"/>
                <a:gd name="csY256" fmla="*/ 336791 h 942816"/>
                <a:gd name="csX257" fmla="*/ 350343 w 429952"/>
                <a:gd name="csY257" fmla="*/ 342461 h 942816"/>
                <a:gd name="csX258" fmla="*/ 349873 w 429952"/>
                <a:gd name="csY258" fmla="*/ 347231 h 942816"/>
                <a:gd name="csX259" fmla="*/ 350735 w 429952"/>
                <a:gd name="csY259" fmla="*/ 350592 h 942816"/>
                <a:gd name="csX260" fmla="*/ 352259 w 429952"/>
                <a:gd name="csY260" fmla="*/ 353716 h 942816"/>
                <a:gd name="csX261" fmla="*/ 356338 w 429952"/>
                <a:gd name="csY261" fmla="*/ 357778 h 942816"/>
                <a:gd name="csX262" fmla="*/ 359339 w 429952"/>
                <a:gd name="csY262" fmla="*/ 359270 h 942816"/>
                <a:gd name="csX263" fmla="*/ 363394 w 429952"/>
                <a:gd name="csY263" fmla="*/ 359108 h 942816"/>
                <a:gd name="csX264" fmla="*/ 364087 w 429952"/>
                <a:gd name="csY264" fmla="*/ 360247 h 942816"/>
                <a:gd name="csX265" fmla="*/ 364502 w 429952"/>
                <a:gd name="csY265" fmla="*/ 361247 h 942816"/>
                <a:gd name="csX266" fmla="*/ 365141 w 429952"/>
                <a:gd name="csY266" fmla="*/ 369517 h 942816"/>
                <a:gd name="csX267" fmla="*/ 365064 w 429952"/>
                <a:gd name="csY267" fmla="*/ 372632 h 942816"/>
                <a:gd name="csX268" fmla="*/ 363871 w 429952"/>
                <a:gd name="csY268" fmla="*/ 375494 h 942816"/>
                <a:gd name="csX269" fmla="*/ 356084 w 429952"/>
                <a:gd name="csY269" fmla="*/ 388679 h 942816"/>
                <a:gd name="csX270" fmla="*/ 349435 w 429952"/>
                <a:gd name="csY270" fmla="*/ 396772 h 942816"/>
                <a:gd name="csX271" fmla="*/ 347026 w 429952"/>
                <a:gd name="csY271" fmla="*/ 401257 h 942816"/>
                <a:gd name="csX272" fmla="*/ 346172 w 429952"/>
                <a:gd name="csY272" fmla="*/ 406065 h 942816"/>
                <a:gd name="csX273" fmla="*/ 344040 w 429952"/>
                <a:gd name="csY273" fmla="*/ 408358 h 942816"/>
                <a:gd name="csX274" fmla="*/ 332512 w 429952"/>
                <a:gd name="csY274" fmla="*/ 415650 h 942816"/>
                <a:gd name="csX275" fmla="*/ 314628 w 429952"/>
                <a:gd name="csY275" fmla="*/ 422182 h 942816"/>
                <a:gd name="csX276" fmla="*/ 300176 w 429952"/>
                <a:gd name="csY276" fmla="*/ 425582 h 942816"/>
                <a:gd name="csX277" fmla="*/ 296890 w 429952"/>
                <a:gd name="csY277" fmla="*/ 426728 h 942816"/>
                <a:gd name="csX278" fmla="*/ 273658 w 429952"/>
                <a:gd name="csY278" fmla="*/ 430474 h 942816"/>
                <a:gd name="csX279" fmla="*/ 269164 w 429952"/>
                <a:gd name="csY279" fmla="*/ 430998 h 942816"/>
                <a:gd name="csX280" fmla="*/ 263315 w 429952"/>
                <a:gd name="csY280" fmla="*/ 430667 h 942816"/>
                <a:gd name="csX281" fmla="*/ 258567 w 429952"/>
                <a:gd name="csY281" fmla="*/ 431167 h 942816"/>
                <a:gd name="csX282" fmla="*/ 253272 w 429952"/>
                <a:gd name="csY282" fmla="*/ 430144 h 942816"/>
                <a:gd name="csX283" fmla="*/ 248548 w 429952"/>
                <a:gd name="csY283" fmla="*/ 428967 h 942816"/>
                <a:gd name="csX284" fmla="*/ 245900 w 429952"/>
                <a:gd name="csY284" fmla="*/ 426043 h 942816"/>
                <a:gd name="csX285" fmla="*/ 242760 w 429952"/>
                <a:gd name="csY285" fmla="*/ 425682 h 942816"/>
                <a:gd name="csX286" fmla="*/ 241906 w 429952"/>
                <a:gd name="csY286" fmla="*/ 427144 h 942816"/>
                <a:gd name="csX287" fmla="*/ 243438 w 429952"/>
                <a:gd name="csY287" fmla="*/ 430874 h 942816"/>
                <a:gd name="csX288" fmla="*/ 242691 w 429952"/>
                <a:gd name="csY288" fmla="*/ 435375 h 942816"/>
                <a:gd name="csX289" fmla="*/ 243622 w 429952"/>
                <a:gd name="csY289" fmla="*/ 437944 h 942816"/>
                <a:gd name="csX290" fmla="*/ 245477 w 429952"/>
                <a:gd name="csY290" fmla="*/ 438460 h 942816"/>
                <a:gd name="csX291" fmla="*/ 247262 w 429952"/>
                <a:gd name="csY291" fmla="*/ 439790 h 942816"/>
                <a:gd name="csX292" fmla="*/ 248840 w 429952"/>
                <a:gd name="csY292" fmla="*/ 441576 h 942816"/>
                <a:gd name="csX293" fmla="*/ 246123 w 429952"/>
                <a:gd name="csY293" fmla="*/ 441760 h 942816"/>
                <a:gd name="csX294" fmla="*/ 247178 w 429952"/>
                <a:gd name="csY294" fmla="*/ 443183 h 942816"/>
                <a:gd name="csX295" fmla="*/ 248340 w 429952"/>
                <a:gd name="csY295" fmla="*/ 444014 h 942816"/>
                <a:gd name="csX296" fmla="*/ 248209 w 429952"/>
                <a:gd name="csY296" fmla="*/ 446991 h 942816"/>
                <a:gd name="csX297" fmla="*/ 247155 w 429952"/>
                <a:gd name="csY297" fmla="*/ 454176 h 942816"/>
                <a:gd name="csX298" fmla="*/ 244507 w 429952"/>
                <a:gd name="csY298" fmla="*/ 455715 h 942816"/>
                <a:gd name="csX299" fmla="*/ 243799 w 429952"/>
                <a:gd name="csY299" fmla="*/ 456130 h 942816"/>
                <a:gd name="csX300" fmla="*/ 242999 w 429952"/>
                <a:gd name="csY300" fmla="*/ 457684 h 942816"/>
                <a:gd name="csX301" fmla="*/ 241314 w 429952"/>
                <a:gd name="csY301" fmla="*/ 464592 h 942816"/>
                <a:gd name="csX302" fmla="*/ 240775 w 429952"/>
                <a:gd name="csY302" fmla="*/ 469085 h 942816"/>
                <a:gd name="csX303" fmla="*/ 241498 w 429952"/>
                <a:gd name="csY303" fmla="*/ 471985 h 942816"/>
                <a:gd name="csX304" fmla="*/ 244677 w 429952"/>
                <a:gd name="csY304" fmla="*/ 478093 h 942816"/>
                <a:gd name="csX305" fmla="*/ 243476 w 429952"/>
                <a:gd name="csY305" fmla="*/ 482070 h 942816"/>
                <a:gd name="csX306" fmla="*/ 241468 w 429952"/>
                <a:gd name="csY306" fmla="*/ 484232 h 942816"/>
                <a:gd name="csX307" fmla="*/ 232764 w 429952"/>
                <a:gd name="csY307" fmla="*/ 488686 h 942816"/>
                <a:gd name="csX308" fmla="*/ 229286 w 429952"/>
                <a:gd name="csY308" fmla="*/ 490471 h 942816"/>
                <a:gd name="csX309" fmla="*/ 223807 w 429952"/>
                <a:gd name="csY309" fmla="*/ 491694 h 942816"/>
                <a:gd name="csX310" fmla="*/ 214980 w 429952"/>
                <a:gd name="csY310" fmla="*/ 491902 h 942816"/>
                <a:gd name="csX311" fmla="*/ 211717 w 429952"/>
                <a:gd name="csY311" fmla="*/ 491625 h 942816"/>
                <a:gd name="csX312" fmla="*/ 204152 w 429952"/>
                <a:gd name="csY312" fmla="*/ 487563 h 942816"/>
                <a:gd name="csX313" fmla="*/ 198535 w 429952"/>
                <a:gd name="csY313" fmla="*/ 485132 h 942816"/>
                <a:gd name="csX314" fmla="*/ 193394 w 429952"/>
                <a:gd name="csY314" fmla="*/ 483201 h 942816"/>
                <a:gd name="csX315" fmla="*/ 188392 w 429952"/>
                <a:gd name="csY315" fmla="*/ 482047 h 942816"/>
                <a:gd name="csX316" fmla="*/ 189108 w 429952"/>
                <a:gd name="csY316" fmla="*/ 481463 h 942816"/>
                <a:gd name="csX317" fmla="*/ 189439 w 429952"/>
                <a:gd name="csY317" fmla="*/ 480416 h 942816"/>
                <a:gd name="csX318" fmla="*/ 188030 w 429952"/>
                <a:gd name="csY318" fmla="*/ 479832 h 942816"/>
                <a:gd name="csX319" fmla="*/ 187007 w 429952"/>
                <a:gd name="csY319" fmla="*/ 479701 h 942816"/>
                <a:gd name="csX320" fmla="*/ 183713 w 429952"/>
                <a:gd name="csY320" fmla="*/ 481801 h 942816"/>
                <a:gd name="csX321" fmla="*/ 182328 w 429952"/>
                <a:gd name="csY321" fmla="*/ 483948 h 942816"/>
                <a:gd name="csX322" fmla="*/ 181928 w 429952"/>
                <a:gd name="csY322" fmla="*/ 485832 h 942816"/>
                <a:gd name="csX323" fmla="*/ 181859 w 429952"/>
                <a:gd name="csY323" fmla="*/ 490355 h 942816"/>
                <a:gd name="csX324" fmla="*/ 182444 w 429952"/>
                <a:gd name="csY324" fmla="*/ 494164 h 942816"/>
                <a:gd name="csX325" fmla="*/ 184814 w 429952"/>
                <a:gd name="csY325" fmla="*/ 503572 h 942816"/>
                <a:gd name="csX326" fmla="*/ 185060 w 429952"/>
                <a:gd name="csY326" fmla="*/ 508703 h 942816"/>
                <a:gd name="csX327" fmla="*/ 183937 w 429952"/>
                <a:gd name="csY327" fmla="*/ 515195 h 942816"/>
                <a:gd name="csX328" fmla="*/ 185506 w 429952"/>
                <a:gd name="csY328" fmla="*/ 519027 h 942816"/>
                <a:gd name="csX329" fmla="*/ 187415 w 429952"/>
                <a:gd name="csY329" fmla="*/ 520758 h 942816"/>
                <a:gd name="csX330" fmla="*/ 191701 w 429952"/>
                <a:gd name="csY330" fmla="*/ 522473 h 942816"/>
                <a:gd name="csX331" fmla="*/ 193363 w 429952"/>
                <a:gd name="csY331" fmla="*/ 523642 h 942816"/>
                <a:gd name="csX332" fmla="*/ 195195 w 429952"/>
                <a:gd name="csY332" fmla="*/ 523458 h 942816"/>
                <a:gd name="csX333" fmla="*/ 195757 w 429952"/>
                <a:gd name="csY333" fmla="*/ 523911 h 942816"/>
                <a:gd name="csX334" fmla="*/ 195487 w 429952"/>
                <a:gd name="csY334" fmla="*/ 524750 h 942816"/>
                <a:gd name="csX335" fmla="*/ 194410 w 429952"/>
                <a:gd name="csY335" fmla="*/ 526404 h 942816"/>
                <a:gd name="csX336" fmla="*/ 194479 w 429952"/>
                <a:gd name="csY336" fmla="*/ 528150 h 942816"/>
                <a:gd name="csX337" fmla="*/ 197727 w 429952"/>
                <a:gd name="csY337" fmla="*/ 528666 h 942816"/>
                <a:gd name="csX338" fmla="*/ 201097 w 429952"/>
                <a:gd name="csY338" fmla="*/ 528312 h 942816"/>
                <a:gd name="csX339" fmla="*/ 204630 w 429952"/>
                <a:gd name="csY339" fmla="*/ 527535 h 942816"/>
                <a:gd name="csX340" fmla="*/ 205461 w 429952"/>
                <a:gd name="csY340" fmla="*/ 526320 h 942816"/>
                <a:gd name="csX341" fmla="*/ 205484 w 429952"/>
                <a:gd name="csY341" fmla="*/ 523781 h 942816"/>
                <a:gd name="csX342" fmla="*/ 201344 w 429952"/>
                <a:gd name="csY342" fmla="*/ 523335 h 942816"/>
                <a:gd name="csX343" fmla="*/ 201867 w 429952"/>
                <a:gd name="csY343" fmla="*/ 522388 h 942816"/>
                <a:gd name="csX344" fmla="*/ 205007 w 429952"/>
                <a:gd name="csY344" fmla="*/ 521358 h 942816"/>
                <a:gd name="csX345" fmla="*/ 209116 w 429952"/>
                <a:gd name="csY345" fmla="*/ 519673 h 942816"/>
                <a:gd name="csX346" fmla="*/ 211217 w 429952"/>
                <a:gd name="csY346" fmla="*/ 519357 h 942816"/>
                <a:gd name="csX347" fmla="*/ 212648 w 429952"/>
                <a:gd name="csY347" fmla="*/ 520488 h 942816"/>
                <a:gd name="csX348" fmla="*/ 213610 w 429952"/>
                <a:gd name="csY348" fmla="*/ 521527 h 942816"/>
                <a:gd name="csX349" fmla="*/ 214795 w 429952"/>
                <a:gd name="csY349" fmla="*/ 524258 h 942816"/>
                <a:gd name="csX350" fmla="*/ 215534 w 429952"/>
                <a:gd name="csY350" fmla="*/ 527866 h 942816"/>
                <a:gd name="csX351" fmla="*/ 215565 w 429952"/>
                <a:gd name="csY351" fmla="*/ 532212 h 942816"/>
                <a:gd name="csX352" fmla="*/ 215072 w 429952"/>
                <a:gd name="csY352" fmla="*/ 536313 h 942816"/>
                <a:gd name="csX353" fmla="*/ 214487 w 429952"/>
                <a:gd name="csY353" fmla="*/ 537766 h 942816"/>
                <a:gd name="csX354" fmla="*/ 213449 w 429952"/>
                <a:gd name="csY354" fmla="*/ 539513 h 942816"/>
                <a:gd name="csX355" fmla="*/ 206061 w 429952"/>
                <a:gd name="csY355" fmla="*/ 541744 h 942816"/>
                <a:gd name="csX356" fmla="*/ 203991 w 429952"/>
                <a:gd name="csY356" fmla="*/ 541159 h 942816"/>
                <a:gd name="csX357" fmla="*/ 202067 w 429952"/>
                <a:gd name="csY357" fmla="*/ 538059 h 942816"/>
                <a:gd name="csX358" fmla="*/ 201459 w 429952"/>
                <a:gd name="csY358" fmla="*/ 534851 h 942816"/>
                <a:gd name="csX359" fmla="*/ 199812 w 429952"/>
                <a:gd name="csY359" fmla="*/ 532689 h 942816"/>
                <a:gd name="csX360" fmla="*/ 196280 w 429952"/>
                <a:gd name="csY360" fmla="*/ 530974 h 942816"/>
                <a:gd name="csX361" fmla="*/ 192763 w 429952"/>
                <a:gd name="csY361" fmla="*/ 531497 h 942816"/>
                <a:gd name="csX362" fmla="*/ 189277 w 429952"/>
                <a:gd name="csY362" fmla="*/ 534474 h 942816"/>
                <a:gd name="csX363" fmla="*/ 185853 w 429952"/>
                <a:gd name="csY363" fmla="*/ 535436 h 942816"/>
                <a:gd name="csX364" fmla="*/ 184637 w 429952"/>
                <a:gd name="csY364" fmla="*/ 538151 h 942816"/>
                <a:gd name="csX365" fmla="*/ 193225 w 429952"/>
                <a:gd name="csY365" fmla="*/ 542551 h 942816"/>
                <a:gd name="csX366" fmla="*/ 197280 w 429952"/>
                <a:gd name="csY366" fmla="*/ 543782 h 942816"/>
                <a:gd name="csX367" fmla="*/ 198604 w 429952"/>
                <a:gd name="csY367" fmla="*/ 543736 h 942816"/>
                <a:gd name="csX368" fmla="*/ 199920 w 429952"/>
                <a:gd name="csY368" fmla="*/ 544313 h 942816"/>
                <a:gd name="csX369" fmla="*/ 198696 w 429952"/>
                <a:gd name="csY369" fmla="*/ 545952 h 942816"/>
                <a:gd name="csX370" fmla="*/ 197473 w 429952"/>
                <a:gd name="csY370" fmla="*/ 546967 h 942816"/>
                <a:gd name="csX371" fmla="*/ 191363 w 429952"/>
                <a:gd name="csY371" fmla="*/ 549213 h 942816"/>
                <a:gd name="csX372" fmla="*/ 188669 w 429952"/>
                <a:gd name="csY372" fmla="*/ 550783 h 942816"/>
                <a:gd name="csX373" fmla="*/ 185522 w 429952"/>
                <a:gd name="csY373" fmla="*/ 553875 h 942816"/>
                <a:gd name="csX374" fmla="*/ 181112 w 429952"/>
                <a:gd name="csY374" fmla="*/ 560637 h 942816"/>
                <a:gd name="csX375" fmla="*/ 179758 w 429952"/>
                <a:gd name="csY375" fmla="*/ 562114 h 942816"/>
                <a:gd name="csX376" fmla="*/ 179081 w 429952"/>
                <a:gd name="csY376" fmla="*/ 563837 h 942816"/>
                <a:gd name="csX377" fmla="*/ 178627 w 429952"/>
                <a:gd name="csY377" fmla="*/ 568522 h 942816"/>
                <a:gd name="csX378" fmla="*/ 180058 w 429952"/>
                <a:gd name="csY378" fmla="*/ 576330 h 942816"/>
                <a:gd name="csX379" fmla="*/ 178550 w 429952"/>
                <a:gd name="csY379" fmla="*/ 579608 h 942816"/>
                <a:gd name="csX380" fmla="*/ 179481 w 429952"/>
                <a:gd name="csY380" fmla="*/ 583254 h 942816"/>
                <a:gd name="csX381" fmla="*/ 178958 w 429952"/>
                <a:gd name="csY381" fmla="*/ 585692 h 942816"/>
                <a:gd name="csX382" fmla="*/ 177418 w 429952"/>
                <a:gd name="csY382" fmla="*/ 589208 h 942816"/>
                <a:gd name="csX383" fmla="*/ 171231 w 429952"/>
                <a:gd name="csY383" fmla="*/ 594770 h 942816"/>
                <a:gd name="csX384" fmla="*/ 170131 w 429952"/>
                <a:gd name="csY384" fmla="*/ 598847 h 942816"/>
                <a:gd name="csX385" fmla="*/ 172278 w 429952"/>
                <a:gd name="csY385" fmla="*/ 601255 h 942816"/>
                <a:gd name="csX386" fmla="*/ 172132 w 429952"/>
                <a:gd name="csY386" fmla="*/ 603363 h 942816"/>
                <a:gd name="csX387" fmla="*/ 171416 w 429952"/>
                <a:gd name="csY387" fmla="*/ 605279 h 942816"/>
                <a:gd name="csX388" fmla="*/ 168846 w 429952"/>
                <a:gd name="csY388" fmla="*/ 605256 h 942816"/>
                <a:gd name="csX389" fmla="*/ 159503 w 429952"/>
                <a:gd name="csY389" fmla="*/ 603971 h 942816"/>
                <a:gd name="csX390" fmla="*/ 156102 w 429952"/>
                <a:gd name="csY390" fmla="*/ 606063 h 942816"/>
                <a:gd name="csX391" fmla="*/ 152947 w 429952"/>
                <a:gd name="csY391" fmla="*/ 608625 h 942816"/>
                <a:gd name="csX392" fmla="*/ 152085 w 429952"/>
                <a:gd name="csY392" fmla="*/ 609848 h 942816"/>
                <a:gd name="csX393" fmla="*/ 150969 w 429952"/>
                <a:gd name="csY393" fmla="*/ 610618 h 942816"/>
                <a:gd name="csX394" fmla="*/ 144543 w 429952"/>
                <a:gd name="csY394" fmla="*/ 611987 h 942816"/>
                <a:gd name="csX395" fmla="*/ 143274 w 429952"/>
                <a:gd name="csY395" fmla="*/ 612894 h 942816"/>
                <a:gd name="csX396" fmla="*/ 136440 w 429952"/>
                <a:gd name="csY396" fmla="*/ 622703 h 942816"/>
                <a:gd name="csX397" fmla="*/ 133516 w 429952"/>
                <a:gd name="csY397" fmla="*/ 628811 h 942816"/>
                <a:gd name="csX398" fmla="*/ 129984 w 429952"/>
                <a:gd name="csY398" fmla="*/ 634827 h 942816"/>
                <a:gd name="csX399" fmla="*/ 129060 w 429952"/>
                <a:gd name="csY399" fmla="*/ 637380 h 942816"/>
                <a:gd name="csX400" fmla="*/ 128860 w 429952"/>
                <a:gd name="csY400" fmla="*/ 640927 h 942816"/>
                <a:gd name="csX401" fmla="*/ 129353 w 429952"/>
                <a:gd name="csY401" fmla="*/ 644127 h 942816"/>
                <a:gd name="csX402" fmla="*/ 129845 w 429952"/>
                <a:gd name="csY402" fmla="*/ 646489 h 942816"/>
                <a:gd name="csX403" fmla="*/ 131076 w 429952"/>
                <a:gd name="csY403" fmla="*/ 649528 h 942816"/>
                <a:gd name="csX404" fmla="*/ 133662 w 429952"/>
                <a:gd name="csY404" fmla="*/ 652997 h 942816"/>
                <a:gd name="csX405" fmla="*/ 146829 w 429952"/>
                <a:gd name="csY405" fmla="*/ 667206 h 942816"/>
                <a:gd name="csX406" fmla="*/ 149561 w 429952"/>
                <a:gd name="csY406" fmla="*/ 668452 h 942816"/>
                <a:gd name="csX407" fmla="*/ 163644 w 429952"/>
                <a:gd name="csY407" fmla="*/ 669983 h 942816"/>
                <a:gd name="csX408" fmla="*/ 166768 w 429952"/>
                <a:gd name="csY408" fmla="*/ 671975 h 942816"/>
                <a:gd name="csX409" fmla="*/ 168592 w 429952"/>
                <a:gd name="csY409" fmla="*/ 675145 h 942816"/>
                <a:gd name="csX410" fmla="*/ 169261 w 429952"/>
                <a:gd name="csY410" fmla="*/ 677945 h 942816"/>
                <a:gd name="csX411" fmla="*/ 168453 w 429952"/>
                <a:gd name="csY411" fmla="*/ 685053 h 942816"/>
                <a:gd name="csX412" fmla="*/ 167615 w 429952"/>
                <a:gd name="csY412" fmla="*/ 687284 h 942816"/>
                <a:gd name="csX413" fmla="*/ 166060 w 429952"/>
                <a:gd name="csY413" fmla="*/ 689315 h 942816"/>
                <a:gd name="csX414" fmla="*/ 162728 w 429952"/>
                <a:gd name="csY414" fmla="*/ 691930 h 942816"/>
                <a:gd name="csX415" fmla="*/ 158742 w 429952"/>
                <a:gd name="csY415" fmla="*/ 693323 h 942816"/>
                <a:gd name="csX416" fmla="*/ 159881 w 429952"/>
                <a:gd name="csY416" fmla="*/ 694315 h 942816"/>
                <a:gd name="csX417" fmla="*/ 161497 w 429952"/>
                <a:gd name="csY417" fmla="*/ 694169 h 942816"/>
                <a:gd name="csX418" fmla="*/ 165021 w 429952"/>
                <a:gd name="csY418" fmla="*/ 693323 h 942816"/>
                <a:gd name="csX419" fmla="*/ 166545 w 429952"/>
                <a:gd name="csY419" fmla="*/ 694169 h 942816"/>
                <a:gd name="csX420" fmla="*/ 167699 w 429952"/>
                <a:gd name="csY420" fmla="*/ 696992 h 942816"/>
                <a:gd name="csX421" fmla="*/ 165491 w 429952"/>
                <a:gd name="csY421" fmla="*/ 698131 h 942816"/>
                <a:gd name="csX422" fmla="*/ 164821 w 429952"/>
                <a:gd name="csY422" fmla="*/ 699508 h 942816"/>
                <a:gd name="csX423" fmla="*/ 163228 w 429952"/>
                <a:gd name="csY423" fmla="*/ 701593 h 942816"/>
                <a:gd name="csX424" fmla="*/ 155102 w 429952"/>
                <a:gd name="csY424" fmla="*/ 709932 h 942816"/>
                <a:gd name="csX425" fmla="*/ 150723 w 429952"/>
                <a:gd name="csY425" fmla="*/ 712432 h 942816"/>
                <a:gd name="csX426" fmla="*/ 146698 w 429952"/>
                <a:gd name="csY426" fmla="*/ 715794 h 942816"/>
                <a:gd name="csX427" fmla="*/ 141296 w 429952"/>
                <a:gd name="csY427" fmla="*/ 719202 h 942816"/>
                <a:gd name="csX428" fmla="*/ 139180 w 429952"/>
                <a:gd name="csY428" fmla="*/ 721163 h 942816"/>
                <a:gd name="csX429" fmla="*/ 136317 w 429952"/>
                <a:gd name="csY429" fmla="*/ 725286 h 942816"/>
                <a:gd name="csX430" fmla="*/ 131938 w 429952"/>
                <a:gd name="csY430" fmla="*/ 729787 h 942816"/>
                <a:gd name="csX431" fmla="*/ 127213 w 429952"/>
                <a:gd name="csY431" fmla="*/ 739487 h 942816"/>
                <a:gd name="csX432" fmla="*/ 127029 w 429952"/>
                <a:gd name="csY432" fmla="*/ 741372 h 942816"/>
                <a:gd name="csX433" fmla="*/ 127714 w 429952"/>
                <a:gd name="csY433" fmla="*/ 742634 h 942816"/>
                <a:gd name="csX434" fmla="*/ 125090 w 429952"/>
                <a:gd name="csY434" fmla="*/ 759797 h 942816"/>
                <a:gd name="csX435" fmla="*/ 124174 w 429952"/>
                <a:gd name="csY435" fmla="*/ 761827 h 942816"/>
                <a:gd name="csX436" fmla="*/ 122273 w 429952"/>
                <a:gd name="csY436" fmla="*/ 763997 h 942816"/>
                <a:gd name="csX437" fmla="*/ 117271 w 429952"/>
                <a:gd name="csY437" fmla="*/ 767582 h 942816"/>
                <a:gd name="csX438" fmla="*/ 114862 w 429952"/>
                <a:gd name="csY438" fmla="*/ 768028 h 942816"/>
                <a:gd name="csX439" fmla="*/ 111676 w 429952"/>
                <a:gd name="csY439" fmla="*/ 765951 h 942816"/>
                <a:gd name="csX440" fmla="*/ 109883 w 429952"/>
                <a:gd name="csY440" fmla="*/ 763781 h 942816"/>
                <a:gd name="csX441" fmla="*/ 108121 w 429952"/>
                <a:gd name="csY441" fmla="*/ 760074 h 942816"/>
                <a:gd name="csX442" fmla="*/ 105997 w 429952"/>
                <a:gd name="csY442" fmla="*/ 756258 h 942816"/>
                <a:gd name="csX443" fmla="*/ 105889 w 429952"/>
                <a:gd name="csY443" fmla="*/ 757619 h 942816"/>
                <a:gd name="csX444" fmla="*/ 106628 w 429952"/>
                <a:gd name="csY444" fmla="*/ 759943 h 942816"/>
                <a:gd name="csX445" fmla="*/ 106128 w 429952"/>
                <a:gd name="csY445" fmla="*/ 762374 h 942816"/>
                <a:gd name="csX446" fmla="*/ 100695 w 429952"/>
                <a:gd name="csY446" fmla="*/ 763481 h 942816"/>
                <a:gd name="csX447" fmla="*/ 99256 w 429952"/>
                <a:gd name="csY447" fmla="*/ 764620 h 942816"/>
                <a:gd name="csX448" fmla="*/ 104158 w 429952"/>
                <a:gd name="csY448" fmla="*/ 764112 h 942816"/>
                <a:gd name="csX449" fmla="*/ 107498 w 429952"/>
                <a:gd name="csY449" fmla="*/ 764851 h 942816"/>
                <a:gd name="csX450" fmla="*/ 108914 w 429952"/>
                <a:gd name="csY450" fmla="*/ 765736 h 942816"/>
                <a:gd name="csX451" fmla="*/ 110183 w 429952"/>
                <a:gd name="csY451" fmla="*/ 767589 h 942816"/>
                <a:gd name="csX452" fmla="*/ 111307 w 429952"/>
                <a:gd name="csY452" fmla="*/ 769820 h 942816"/>
                <a:gd name="csX453" fmla="*/ 110368 w 429952"/>
                <a:gd name="csY453" fmla="*/ 771059 h 942816"/>
                <a:gd name="csX454" fmla="*/ 107690 w 429952"/>
                <a:gd name="csY454" fmla="*/ 772082 h 942816"/>
                <a:gd name="csX455" fmla="*/ 104227 w 429952"/>
                <a:gd name="csY455" fmla="*/ 773967 h 942816"/>
                <a:gd name="csX456" fmla="*/ 100133 w 429952"/>
                <a:gd name="csY456" fmla="*/ 777375 h 942816"/>
                <a:gd name="csX457" fmla="*/ 97863 w 429952"/>
                <a:gd name="csY457" fmla="*/ 781329 h 942816"/>
                <a:gd name="csX458" fmla="*/ 96886 w 429952"/>
                <a:gd name="csY458" fmla="*/ 784175 h 942816"/>
                <a:gd name="csX459" fmla="*/ 95777 w 429952"/>
                <a:gd name="csY459" fmla="*/ 789929 h 942816"/>
                <a:gd name="csX460" fmla="*/ 95485 w 429952"/>
                <a:gd name="csY460" fmla="*/ 793745 h 942816"/>
                <a:gd name="csX461" fmla="*/ 93753 w 429952"/>
                <a:gd name="csY461" fmla="*/ 796683 h 942816"/>
                <a:gd name="csX462" fmla="*/ 91083 w 429952"/>
                <a:gd name="csY462" fmla="*/ 799338 h 942816"/>
                <a:gd name="csX463" fmla="*/ 91237 w 429952"/>
                <a:gd name="csY463" fmla="*/ 799945 h 942816"/>
                <a:gd name="csX464" fmla="*/ 93046 w 429952"/>
                <a:gd name="csY464" fmla="*/ 798584 h 942816"/>
                <a:gd name="csX465" fmla="*/ 94492 w 429952"/>
                <a:gd name="csY465" fmla="*/ 798153 h 942816"/>
                <a:gd name="csX466" fmla="*/ 95739 w 429952"/>
                <a:gd name="csY466" fmla="*/ 801691 h 942816"/>
                <a:gd name="csX467" fmla="*/ 97417 w 429952"/>
                <a:gd name="csY467" fmla="*/ 808792 h 942816"/>
                <a:gd name="csX468" fmla="*/ 98194 w 429952"/>
                <a:gd name="csY468" fmla="*/ 813731 h 942816"/>
                <a:gd name="csX469" fmla="*/ 98071 w 429952"/>
                <a:gd name="csY469" fmla="*/ 815192 h 942816"/>
                <a:gd name="csX470" fmla="*/ 97570 w 429952"/>
                <a:gd name="csY470" fmla="*/ 817208 h 942816"/>
                <a:gd name="csX471" fmla="*/ 94123 w 429952"/>
                <a:gd name="csY471" fmla="*/ 817693 h 942816"/>
                <a:gd name="csX472" fmla="*/ 91045 w 429952"/>
                <a:gd name="csY472" fmla="*/ 817631 h 942816"/>
                <a:gd name="csX473" fmla="*/ 88782 w 429952"/>
                <a:gd name="csY473" fmla="*/ 818493 h 942816"/>
                <a:gd name="csX474" fmla="*/ 89998 w 429952"/>
                <a:gd name="csY474" fmla="*/ 819385 h 942816"/>
                <a:gd name="csX475" fmla="*/ 92076 w 429952"/>
                <a:gd name="csY475" fmla="*/ 819070 h 942816"/>
                <a:gd name="csX476" fmla="*/ 94946 w 429952"/>
                <a:gd name="csY476" fmla="*/ 821193 h 942816"/>
                <a:gd name="csX477" fmla="*/ 98132 w 429952"/>
                <a:gd name="csY477" fmla="*/ 820285 h 942816"/>
                <a:gd name="csX478" fmla="*/ 99587 w 429952"/>
                <a:gd name="csY478" fmla="*/ 821709 h 942816"/>
                <a:gd name="csX479" fmla="*/ 100633 w 429952"/>
                <a:gd name="csY479" fmla="*/ 823008 h 942816"/>
                <a:gd name="csX480" fmla="*/ 105512 w 429952"/>
                <a:gd name="csY480" fmla="*/ 833424 h 942816"/>
                <a:gd name="csX481" fmla="*/ 109775 w 429952"/>
                <a:gd name="csY481" fmla="*/ 839894 h 942816"/>
                <a:gd name="csX482" fmla="*/ 111930 w 429952"/>
                <a:gd name="csY482" fmla="*/ 843740 h 942816"/>
                <a:gd name="csX483" fmla="*/ 110861 w 429952"/>
                <a:gd name="csY483" fmla="*/ 845495 h 942816"/>
                <a:gd name="csX484" fmla="*/ 110476 w 429952"/>
                <a:gd name="csY484" fmla="*/ 843163 h 942816"/>
                <a:gd name="csX485" fmla="*/ 107698 w 429952"/>
                <a:gd name="csY485" fmla="*/ 842556 h 942816"/>
                <a:gd name="csX486" fmla="*/ 104989 w 429952"/>
                <a:gd name="csY486" fmla="*/ 841933 h 942816"/>
                <a:gd name="csX487" fmla="*/ 100472 w 429952"/>
                <a:gd name="csY487" fmla="*/ 840264 h 942816"/>
                <a:gd name="csX488" fmla="*/ 94385 w 429952"/>
                <a:gd name="csY488" fmla="*/ 837740 h 942816"/>
                <a:gd name="csX489" fmla="*/ 88290 w 429952"/>
                <a:gd name="csY489" fmla="*/ 837740 h 942816"/>
                <a:gd name="csX490" fmla="*/ 83449 w 429952"/>
                <a:gd name="csY490" fmla="*/ 835609 h 942816"/>
                <a:gd name="csX491" fmla="*/ 78101 w 429952"/>
                <a:gd name="csY491" fmla="*/ 833255 h 942816"/>
                <a:gd name="csX492" fmla="*/ 66812 w 429952"/>
                <a:gd name="csY492" fmla="*/ 833048 h 942816"/>
                <a:gd name="csX493" fmla="*/ 56869 w 429952"/>
                <a:gd name="csY493" fmla="*/ 832901 h 942816"/>
                <a:gd name="csX494" fmla="*/ 46680 w 429952"/>
                <a:gd name="csY494" fmla="*/ 832755 h 942816"/>
                <a:gd name="csX495" fmla="*/ 40162 w 429952"/>
                <a:gd name="csY495" fmla="*/ 832655 h 942816"/>
                <a:gd name="csX496" fmla="*/ 35799 w 429952"/>
                <a:gd name="csY496" fmla="*/ 832594 h 942816"/>
                <a:gd name="csX497" fmla="*/ 34668 w 429952"/>
                <a:gd name="csY497" fmla="*/ 831709 h 942816"/>
                <a:gd name="csX498" fmla="*/ 35053 w 429952"/>
                <a:gd name="csY498" fmla="*/ 828786 h 942816"/>
                <a:gd name="csX499" fmla="*/ 33437 w 429952"/>
                <a:gd name="csY499" fmla="*/ 826632 h 942816"/>
                <a:gd name="csX500" fmla="*/ 31089 w 429952"/>
                <a:gd name="csY500" fmla="*/ 824031 h 942816"/>
                <a:gd name="csX501" fmla="*/ 28235 w 429952"/>
                <a:gd name="csY501" fmla="*/ 822201 h 942816"/>
                <a:gd name="csX502" fmla="*/ 26819 w 429952"/>
                <a:gd name="csY502" fmla="*/ 819747 h 942816"/>
                <a:gd name="csX503" fmla="*/ 25233 w 429952"/>
                <a:gd name="csY503" fmla="*/ 816993 h 942816"/>
                <a:gd name="csX504" fmla="*/ 26126 w 429952"/>
                <a:gd name="csY504" fmla="*/ 814554 h 942816"/>
                <a:gd name="csX505" fmla="*/ 27496 w 429952"/>
                <a:gd name="csY505" fmla="*/ 808638 h 942816"/>
                <a:gd name="csX506" fmla="*/ 27519 w 429952"/>
                <a:gd name="csY506" fmla="*/ 806038 h 942816"/>
                <a:gd name="csX507" fmla="*/ 26280 w 429952"/>
                <a:gd name="csY507" fmla="*/ 804223 h 942816"/>
                <a:gd name="csX508" fmla="*/ 25903 w 429952"/>
                <a:gd name="csY508" fmla="*/ 801645 h 942816"/>
                <a:gd name="csX509" fmla="*/ 26280 w 429952"/>
                <a:gd name="csY509" fmla="*/ 800438 h 942816"/>
                <a:gd name="csX510" fmla="*/ 27396 w 429952"/>
                <a:gd name="csY510" fmla="*/ 799522 h 942816"/>
                <a:gd name="csX511" fmla="*/ 28065 w 429952"/>
                <a:gd name="csY511" fmla="*/ 795314 h 942816"/>
                <a:gd name="csX512" fmla="*/ 27542 w 429952"/>
                <a:gd name="csY512" fmla="*/ 791199 h 942816"/>
                <a:gd name="csX513" fmla="*/ 26688 w 429952"/>
                <a:gd name="csY513" fmla="*/ 787529 h 942816"/>
                <a:gd name="csX514" fmla="*/ 25556 w 429952"/>
                <a:gd name="csY514" fmla="*/ 785914 h 942816"/>
                <a:gd name="csX515" fmla="*/ 24102 w 429952"/>
                <a:gd name="csY515" fmla="*/ 785144 h 942816"/>
                <a:gd name="csX516" fmla="*/ 23025 w 429952"/>
                <a:gd name="csY516" fmla="*/ 784998 h 942816"/>
                <a:gd name="csX517" fmla="*/ 20639 w 429952"/>
                <a:gd name="csY517" fmla="*/ 786367 h 942816"/>
                <a:gd name="csX518" fmla="*/ 16684 w 429952"/>
                <a:gd name="csY518" fmla="*/ 786021 h 942816"/>
                <a:gd name="csX519" fmla="*/ 15337 w 429952"/>
                <a:gd name="csY519" fmla="*/ 786544 h 942816"/>
                <a:gd name="csX520" fmla="*/ 13406 w 429952"/>
                <a:gd name="csY520" fmla="*/ 788014 h 942816"/>
                <a:gd name="csX521" fmla="*/ 10666 w 429952"/>
                <a:gd name="csY521" fmla="*/ 790183 h 942816"/>
                <a:gd name="csX522" fmla="*/ 9142 w 429952"/>
                <a:gd name="csY522" fmla="*/ 789429 h 942816"/>
                <a:gd name="csX523" fmla="*/ 8673 w 429952"/>
                <a:gd name="csY523" fmla="*/ 787106 h 942816"/>
                <a:gd name="csX524" fmla="*/ 7657 w 429952"/>
                <a:gd name="csY524" fmla="*/ 785098 h 942816"/>
                <a:gd name="csX525" fmla="*/ 7010 w 429952"/>
                <a:gd name="csY525" fmla="*/ 783329 h 942816"/>
                <a:gd name="csX526" fmla="*/ 6526 w 429952"/>
                <a:gd name="csY526" fmla="*/ 780413 h 942816"/>
                <a:gd name="csX527" fmla="*/ 5718 w 429952"/>
                <a:gd name="csY527" fmla="*/ 776682 h 942816"/>
                <a:gd name="csX528" fmla="*/ 4102 w 429952"/>
                <a:gd name="csY528" fmla="*/ 772274 h 942816"/>
                <a:gd name="csX529" fmla="*/ 1624 w 429952"/>
                <a:gd name="csY529" fmla="*/ 768720 h 942816"/>
                <a:gd name="csX530" fmla="*/ 1485 w 429952"/>
                <a:gd name="csY530" fmla="*/ 765528 h 942816"/>
                <a:gd name="csX531" fmla="*/ 1023 w 429952"/>
                <a:gd name="csY531" fmla="*/ 761527 h 942816"/>
                <a:gd name="csX532" fmla="*/ 2286 w 429952"/>
                <a:gd name="csY532" fmla="*/ 757643 h 942816"/>
                <a:gd name="csX533" fmla="*/ 1547 w 429952"/>
                <a:gd name="csY533" fmla="*/ 754427 h 942816"/>
                <a:gd name="csX534" fmla="*/ 0 w 429952"/>
                <a:gd name="csY534" fmla="*/ 750604 h 942816"/>
                <a:gd name="csX535" fmla="*/ 477 w 429952"/>
                <a:gd name="csY535" fmla="*/ 746650 h 942816"/>
                <a:gd name="csX536" fmla="*/ 2001 w 429952"/>
                <a:gd name="csY536" fmla="*/ 744465 h 942816"/>
                <a:gd name="csX537" fmla="*/ 2478 w 429952"/>
                <a:gd name="csY537" fmla="*/ 741696 h 942816"/>
                <a:gd name="csX538" fmla="*/ 9527 w 429952"/>
                <a:gd name="csY538" fmla="*/ 741257 h 942816"/>
                <a:gd name="csX539" fmla="*/ 9234 w 429952"/>
                <a:gd name="csY539" fmla="*/ 737541 h 942816"/>
                <a:gd name="csX540" fmla="*/ 10404 w 429952"/>
                <a:gd name="csY540" fmla="*/ 734541 h 942816"/>
                <a:gd name="csX541" fmla="*/ 11720 w 429952"/>
                <a:gd name="csY541" fmla="*/ 731826 h 942816"/>
                <a:gd name="csX542" fmla="*/ 12844 w 429952"/>
                <a:gd name="csY542" fmla="*/ 730594 h 942816"/>
                <a:gd name="csX543" fmla="*/ 15352 w 429952"/>
                <a:gd name="csY543" fmla="*/ 729518 h 942816"/>
                <a:gd name="csX544" fmla="*/ 18307 w 429952"/>
                <a:gd name="csY544" fmla="*/ 727956 h 942816"/>
                <a:gd name="csX545" fmla="*/ 19977 w 429952"/>
                <a:gd name="csY545" fmla="*/ 726171 h 942816"/>
                <a:gd name="csX546" fmla="*/ 20778 w 429952"/>
                <a:gd name="csY546" fmla="*/ 724571 h 942816"/>
                <a:gd name="csX547" fmla="*/ 21263 w 429952"/>
                <a:gd name="csY547" fmla="*/ 722510 h 942816"/>
                <a:gd name="csX548" fmla="*/ 21393 w 429952"/>
                <a:gd name="csY548" fmla="*/ 720317 h 942816"/>
                <a:gd name="csX549" fmla="*/ 20908 w 429952"/>
                <a:gd name="csY549" fmla="*/ 715663 h 942816"/>
                <a:gd name="csX550" fmla="*/ 21463 w 429952"/>
                <a:gd name="csY550" fmla="*/ 714232 h 942816"/>
                <a:gd name="csX551" fmla="*/ 23294 w 429952"/>
                <a:gd name="csY551" fmla="*/ 712347 h 942816"/>
                <a:gd name="csX552" fmla="*/ 26388 w 429952"/>
                <a:gd name="csY552" fmla="*/ 710678 h 942816"/>
                <a:gd name="csX553" fmla="*/ 27719 w 429952"/>
                <a:gd name="csY553" fmla="*/ 706254 h 942816"/>
                <a:gd name="csX554" fmla="*/ 26957 w 429952"/>
                <a:gd name="csY554" fmla="*/ 702416 h 942816"/>
                <a:gd name="csX555" fmla="*/ 25241 w 429952"/>
                <a:gd name="csY555" fmla="*/ 699377 h 942816"/>
                <a:gd name="csX556" fmla="*/ 23056 w 429952"/>
                <a:gd name="csY556" fmla="*/ 698008 h 942816"/>
                <a:gd name="csX557" fmla="*/ 22863 w 429952"/>
                <a:gd name="csY557" fmla="*/ 694892 h 942816"/>
                <a:gd name="csX558" fmla="*/ 23848 w 429952"/>
                <a:gd name="csY558" fmla="*/ 691938 h 942816"/>
                <a:gd name="csX559" fmla="*/ 25133 w 429952"/>
                <a:gd name="csY559" fmla="*/ 688776 h 942816"/>
                <a:gd name="csX560" fmla="*/ 26665 w 429952"/>
                <a:gd name="csY560" fmla="*/ 685153 h 942816"/>
                <a:gd name="csX561" fmla="*/ 26572 w 429952"/>
                <a:gd name="csY561" fmla="*/ 682622 h 942816"/>
                <a:gd name="csX562" fmla="*/ 27935 w 429952"/>
                <a:gd name="csY562" fmla="*/ 681145 h 942816"/>
                <a:gd name="csX563" fmla="*/ 31813 w 429952"/>
                <a:gd name="csY563" fmla="*/ 677853 h 942816"/>
                <a:gd name="csX564" fmla="*/ 33144 w 429952"/>
                <a:gd name="csY564" fmla="*/ 674637 h 942816"/>
                <a:gd name="csX565" fmla="*/ 34506 w 429952"/>
                <a:gd name="csY565" fmla="*/ 673768 h 942816"/>
                <a:gd name="csX566" fmla="*/ 36099 w 429952"/>
                <a:gd name="csY566" fmla="*/ 673383 h 942816"/>
                <a:gd name="csX567" fmla="*/ 36192 w 429952"/>
                <a:gd name="csY567" fmla="*/ 671568 h 942816"/>
                <a:gd name="csX568" fmla="*/ 35030 w 429952"/>
                <a:gd name="csY568" fmla="*/ 669767 h 942816"/>
                <a:gd name="csX569" fmla="*/ 34845 w 429952"/>
                <a:gd name="csY569" fmla="*/ 667514 h 942816"/>
                <a:gd name="csX570" fmla="*/ 34983 w 429952"/>
                <a:gd name="csY570" fmla="*/ 665021 h 942816"/>
                <a:gd name="csX571" fmla="*/ 35337 w 429952"/>
                <a:gd name="csY571" fmla="*/ 661690 h 942816"/>
                <a:gd name="csX572" fmla="*/ 37146 w 429952"/>
                <a:gd name="csY572" fmla="*/ 660444 h 942816"/>
                <a:gd name="csX573" fmla="*/ 39824 w 429952"/>
                <a:gd name="csY573" fmla="*/ 657751 h 942816"/>
                <a:gd name="csX574" fmla="*/ 40540 w 429952"/>
                <a:gd name="csY574" fmla="*/ 656043 h 942816"/>
                <a:gd name="csX575" fmla="*/ 40632 w 429952"/>
                <a:gd name="csY575" fmla="*/ 653759 h 942816"/>
                <a:gd name="csX576" fmla="*/ 39855 w 429952"/>
                <a:gd name="csY576" fmla="*/ 649051 h 942816"/>
                <a:gd name="csX577" fmla="*/ 39193 w 429952"/>
                <a:gd name="csY577" fmla="*/ 645681 h 942816"/>
                <a:gd name="csX578" fmla="*/ 38854 w 429952"/>
                <a:gd name="csY578" fmla="*/ 644443 h 942816"/>
                <a:gd name="csX579" fmla="*/ 37638 w 429952"/>
                <a:gd name="csY579" fmla="*/ 642165 h 942816"/>
                <a:gd name="csX580" fmla="*/ 36738 w 429952"/>
                <a:gd name="csY580" fmla="*/ 640727 h 942816"/>
                <a:gd name="csX581" fmla="*/ 38177 w 429952"/>
                <a:gd name="csY581" fmla="*/ 638927 h 942816"/>
                <a:gd name="csX582" fmla="*/ 40871 w 429952"/>
                <a:gd name="csY582" fmla="*/ 637042 h 942816"/>
                <a:gd name="csX583" fmla="*/ 42009 w 429952"/>
                <a:gd name="csY583" fmla="*/ 634311 h 942816"/>
                <a:gd name="csX584" fmla="*/ 40963 w 429952"/>
                <a:gd name="csY584" fmla="*/ 631996 h 942816"/>
                <a:gd name="csX585" fmla="*/ 39439 w 429952"/>
                <a:gd name="csY585" fmla="*/ 630773 h 942816"/>
                <a:gd name="csX586" fmla="*/ 38962 w 429952"/>
                <a:gd name="csY586" fmla="*/ 627234 h 942816"/>
                <a:gd name="csX587" fmla="*/ 39531 w 429952"/>
                <a:gd name="csY587" fmla="*/ 622749 h 942816"/>
                <a:gd name="csX588" fmla="*/ 40670 w 429952"/>
                <a:gd name="csY588" fmla="*/ 621395 h 942816"/>
                <a:gd name="csX589" fmla="*/ 44672 w 429952"/>
                <a:gd name="csY589" fmla="*/ 620718 h 942816"/>
                <a:gd name="csX590" fmla="*/ 45049 w 429952"/>
                <a:gd name="csY590" fmla="*/ 618418 h 942816"/>
                <a:gd name="csX591" fmla="*/ 48097 w 429952"/>
                <a:gd name="csY591" fmla="*/ 615172 h 942816"/>
                <a:gd name="csX592" fmla="*/ 48004 w 429952"/>
                <a:gd name="csY592" fmla="*/ 612071 h 942816"/>
                <a:gd name="csX593" fmla="*/ 46065 w 429952"/>
                <a:gd name="csY593" fmla="*/ 610171 h 942816"/>
                <a:gd name="csX594" fmla="*/ 44164 w 429952"/>
                <a:gd name="csY594" fmla="*/ 607109 h 942816"/>
                <a:gd name="csX595" fmla="*/ 42764 w 429952"/>
                <a:gd name="csY595" fmla="*/ 604409 h 942816"/>
                <a:gd name="csX596" fmla="*/ 38100 w 429952"/>
                <a:gd name="csY596" fmla="*/ 602932 h 942816"/>
                <a:gd name="csX597" fmla="*/ 33144 w 429952"/>
                <a:gd name="csY597" fmla="*/ 602132 h 942816"/>
                <a:gd name="csX598" fmla="*/ 32475 w 429952"/>
                <a:gd name="csY598" fmla="*/ 599586 h 942816"/>
                <a:gd name="csX599" fmla="*/ 32667 w 429952"/>
                <a:gd name="csY599" fmla="*/ 598117 h 942816"/>
                <a:gd name="csX600" fmla="*/ 34968 w 429952"/>
                <a:gd name="csY600" fmla="*/ 598709 h 942816"/>
                <a:gd name="csX601" fmla="*/ 38731 w 429952"/>
                <a:gd name="csY601" fmla="*/ 598193 h 942816"/>
                <a:gd name="csX602" fmla="*/ 41563 w 429952"/>
                <a:gd name="csY602" fmla="*/ 598078 h 942816"/>
                <a:gd name="csX603" fmla="*/ 43533 w 429952"/>
                <a:gd name="csY603" fmla="*/ 597817 h 942816"/>
                <a:gd name="csX604" fmla="*/ 45803 w 429952"/>
                <a:gd name="csY604" fmla="*/ 597447 h 942816"/>
                <a:gd name="csX605" fmla="*/ 47896 w 429952"/>
                <a:gd name="csY605" fmla="*/ 598517 h 942816"/>
                <a:gd name="csX606" fmla="*/ 49990 w 429952"/>
                <a:gd name="csY606" fmla="*/ 597847 h 942816"/>
                <a:gd name="csX607" fmla="*/ 50844 w 429952"/>
                <a:gd name="csY607" fmla="*/ 593839 h 942816"/>
                <a:gd name="csX608" fmla="*/ 52175 w 429952"/>
                <a:gd name="csY608" fmla="*/ 591709 h 942816"/>
                <a:gd name="csX609" fmla="*/ 52367 w 429952"/>
                <a:gd name="csY609" fmla="*/ 589708 h 942816"/>
                <a:gd name="csX610" fmla="*/ 51036 w 429952"/>
                <a:gd name="csY610" fmla="*/ 588116 h 942816"/>
                <a:gd name="csX611" fmla="*/ 48597 w 429952"/>
                <a:gd name="csY611" fmla="*/ 587624 h 942816"/>
                <a:gd name="csX612" fmla="*/ 37923 w 429952"/>
                <a:gd name="csY612" fmla="*/ 586362 h 942816"/>
                <a:gd name="csX613" fmla="*/ 37600 w 429952"/>
                <a:gd name="csY613" fmla="*/ 584769 h 942816"/>
                <a:gd name="csX614" fmla="*/ 37692 w 429952"/>
                <a:gd name="csY614" fmla="*/ 582100 h 942816"/>
                <a:gd name="csX615" fmla="*/ 38092 w 429952"/>
                <a:gd name="csY615" fmla="*/ 579377 h 942816"/>
                <a:gd name="csX616" fmla="*/ 38092 w 429952"/>
                <a:gd name="csY616" fmla="*/ 578038 h 942816"/>
                <a:gd name="csX617" fmla="*/ 39062 w 429952"/>
                <a:gd name="csY617" fmla="*/ 576862 h 942816"/>
                <a:gd name="csX618" fmla="*/ 40170 w 429952"/>
                <a:gd name="csY618" fmla="*/ 574400 h 942816"/>
                <a:gd name="csX619" fmla="*/ 40947 w 429952"/>
                <a:gd name="csY619" fmla="*/ 572761 h 942816"/>
                <a:gd name="csX620" fmla="*/ 40170 w 429952"/>
                <a:gd name="csY620" fmla="*/ 570638 h 942816"/>
                <a:gd name="csX621" fmla="*/ 38469 w 429952"/>
                <a:gd name="csY621" fmla="*/ 567507 h 942816"/>
                <a:gd name="csX622" fmla="*/ 39709 w 429952"/>
                <a:gd name="csY622" fmla="*/ 566060 h 942816"/>
                <a:gd name="csX623" fmla="*/ 39809 w 429952"/>
                <a:gd name="csY623" fmla="*/ 564337 h 942816"/>
                <a:gd name="csX624" fmla="*/ 39424 w 429952"/>
                <a:gd name="csY624" fmla="*/ 562653 h 942816"/>
                <a:gd name="csX625" fmla="*/ 37654 w 429952"/>
                <a:gd name="csY625" fmla="*/ 560783 h 942816"/>
                <a:gd name="csX626" fmla="*/ 36092 w 429952"/>
                <a:gd name="csY626" fmla="*/ 558206 h 942816"/>
                <a:gd name="csX627" fmla="*/ 36092 w 429952"/>
                <a:gd name="csY627" fmla="*/ 555468 h 942816"/>
                <a:gd name="csX628" fmla="*/ 37923 w 429952"/>
                <a:gd name="csY628" fmla="*/ 554737 h 942816"/>
                <a:gd name="csX629" fmla="*/ 39139 w 429952"/>
                <a:gd name="csY629" fmla="*/ 553898 h 942816"/>
                <a:gd name="csX630" fmla="*/ 39424 w 429952"/>
                <a:gd name="csY630" fmla="*/ 552206 h 942816"/>
                <a:gd name="csX631" fmla="*/ 38754 w 429952"/>
                <a:gd name="csY631" fmla="*/ 550121 h 942816"/>
                <a:gd name="csX632" fmla="*/ 36222 w 429952"/>
                <a:gd name="csY632" fmla="*/ 549483 h 942816"/>
                <a:gd name="csX633" fmla="*/ 32852 w 429952"/>
                <a:gd name="csY633" fmla="*/ 548205 h 942816"/>
                <a:gd name="csX634" fmla="*/ 31821 w 429952"/>
                <a:gd name="csY634" fmla="*/ 547136 h 942816"/>
                <a:gd name="csX635" fmla="*/ 30866 w 429952"/>
                <a:gd name="csY635" fmla="*/ 544905 h 942816"/>
                <a:gd name="csX636" fmla="*/ 31574 w 429952"/>
                <a:gd name="csY636" fmla="*/ 538651 h 942816"/>
                <a:gd name="csX637" fmla="*/ 31220 w 429952"/>
                <a:gd name="csY637" fmla="*/ 534889 h 942816"/>
                <a:gd name="csX638" fmla="*/ 30920 w 429952"/>
                <a:gd name="csY638" fmla="*/ 532812 h 942816"/>
                <a:gd name="csX639" fmla="*/ 31744 w 429952"/>
                <a:gd name="csY639" fmla="*/ 531212 h 942816"/>
                <a:gd name="csX640" fmla="*/ 32867 w 429952"/>
                <a:gd name="csY640" fmla="*/ 529774 h 942816"/>
                <a:gd name="csX641" fmla="*/ 32336 w 429952"/>
                <a:gd name="csY641" fmla="*/ 526427 h 942816"/>
                <a:gd name="csX642" fmla="*/ 31336 w 429952"/>
                <a:gd name="csY642" fmla="*/ 524673 h 942816"/>
                <a:gd name="csX643" fmla="*/ 31690 w 429952"/>
                <a:gd name="csY643" fmla="*/ 523327 h 942816"/>
                <a:gd name="csX644" fmla="*/ 32636 w 429952"/>
                <a:gd name="csY644" fmla="*/ 521973 h 942816"/>
                <a:gd name="csX645" fmla="*/ 33460 w 429952"/>
                <a:gd name="csY645" fmla="*/ 520303 h 942816"/>
                <a:gd name="csX646" fmla="*/ 34168 w 429952"/>
                <a:gd name="csY646" fmla="*/ 519911 h 942816"/>
                <a:gd name="csX647" fmla="*/ 35230 w 429952"/>
                <a:gd name="csY647" fmla="*/ 520865 h 942816"/>
                <a:gd name="csX648" fmla="*/ 37023 w 429952"/>
                <a:gd name="csY648" fmla="*/ 520303 h 942816"/>
                <a:gd name="csX649" fmla="*/ 39185 w 429952"/>
                <a:gd name="csY649" fmla="*/ 518957 h 942816"/>
                <a:gd name="csX650" fmla="*/ 39416 w 429952"/>
                <a:gd name="csY650" fmla="*/ 517373 h 942816"/>
                <a:gd name="csX651" fmla="*/ 38985 w 429952"/>
                <a:gd name="csY651" fmla="*/ 515111 h 942816"/>
                <a:gd name="csX652" fmla="*/ 37377 w 429952"/>
                <a:gd name="csY652" fmla="*/ 509434 h 942816"/>
                <a:gd name="csX653" fmla="*/ 35930 w 429952"/>
                <a:gd name="csY653" fmla="*/ 505933 h 942816"/>
                <a:gd name="csX654" fmla="*/ 36230 w 429952"/>
                <a:gd name="csY654" fmla="*/ 504672 h 942816"/>
                <a:gd name="csX655" fmla="*/ 36799 w 429952"/>
                <a:gd name="csY655" fmla="*/ 503349 h 942816"/>
                <a:gd name="csX656" fmla="*/ 36346 w 429952"/>
                <a:gd name="csY656" fmla="*/ 498548 h 942816"/>
                <a:gd name="csX657" fmla="*/ 36492 w 429952"/>
                <a:gd name="csY657" fmla="*/ 495656 h 942816"/>
                <a:gd name="csX658" fmla="*/ 36599 w 429952"/>
                <a:gd name="csY658" fmla="*/ 487155 h 942816"/>
                <a:gd name="csX659" fmla="*/ 36761 w 429952"/>
                <a:gd name="csY659" fmla="*/ 484263 h 942816"/>
                <a:gd name="csX660" fmla="*/ 35284 w 429952"/>
                <a:gd name="csY660" fmla="*/ 481309 h 942816"/>
                <a:gd name="csX661" fmla="*/ 35484 w 429952"/>
                <a:gd name="csY661" fmla="*/ 478547 h 942816"/>
                <a:gd name="csX662" fmla="*/ 36523 w 429952"/>
                <a:gd name="csY662" fmla="*/ 476531 h 942816"/>
                <a:gd name="csX663" fmla="*/ 37500 w 429952"/>
                <a:gd name="csY663" fmla="*/ 473809 h 942816"/>
                <a:gd name="csX664" fmla="*/ 38231 w 429952"/>
                <a:gd name="csY664" fmla="*/ 471400 h 942816"/>
                <a:gd name="csX665" fmla="*/ 39000 w 429952"/>
                <a:gd name="csY665" fmla="*/ 470316 h 942816"/>
                <a:gd name="csX666" fmla="*/ 40301 w 429952"/>
                <a:gd name="csY666" fmla="*/ 469777 h 942816"/>
                <a:gd name="csX667" fmla="*/ 40601 w 429952"/>
                <a:gd name="csY667" fmla="*/ 468462 h 942816"/>
                <a:gd name="csX668" fmla="*/ 40009 w 429952"/>
                <a:gd name="csY668" fmla="*/ 467462 h 942816"/>
                <a:gd name="csX669" fmla="*/ 38331 w 429952"/>
                <a:gd name="csY669" fmla="*/ 465900 h 942816"/>
                <a:gd name="csX670" fmla="*/ 37946 w 429952"/>
                <a:gd name="csY670" fmla="*/ 463992 h 942816"/>
                <a:gd name="csX671" fmla="*/ 38300 w 429952"/>
                <a:gd name="csY671" fmla="*/ 462531 h 942816"/>
                <a:gd name="csX672" fmla="*/ 39124 w 429952"/>
                <a:gd name="csY672" fmla="*/ 461684 h 942816"/>
                <a:gd name="csX673" fmla="*/ 40401 w 429952"/>
                <a:gd name="csY673" fmla="*/ 461692 h 942816"/>
                <a:gd name="csX674" fmla="*/ 41363 w 429952"/>
                <a:gd name="csY674" fmla="*/ 459607 h 942816"/>
                <a:gd name="csX675" fmla="*/ 41640 w 429952"/>
                <a:gd name="csY675" fmla="*/ 457038 h 942816"/>
                <a:gd name="csX676" fmla="*/ 41840 w 429952"/>
                <a:gd name="csY676" fmla="*/ 455846 h 942816"/>
                <a:gd name="csX677" fmla="*/ 41101 w 429952"/>
                <a:gd name="csY677" fmla="*/ 454345 h 942816"/>
                <a:gd name="csX678" fmla="*/ 40570 w 429952"/>
                <a:gd name="csY678" fmla="*/ 450815 h 942816"/>
                <a:gd name="csX679" fmla="*/ 40070 w 429952"/>
                <a:gd name="csY679" fmla="*/ 448814 h 942816"/>
                <a:gd name="csX680" fmla="*/ 40663 w 429952"/>
                <a:gd name="csY680" fmla="*/ 447976 h 942816"/>
                <a:gd name="csX681" fmla="*/ 41486 w 429952"/>
                <a:gd name="csY681" fmla="*/ 447668 h 942816"/>
                <a:gd name="csX682" fmla="*/ 42940 w 429952"/>
                <a:gd name="csY682" fmla="*/ 448145 h 942816"/>
                <a:gd name="csX683" fmla="*/ 43964 w 429952"/>
                <a:gd name="csY683" fmla="*/ 447899 h 942816"/>
                <a:gd name="csX684" fmla="*/ 44141 w 429952"/>
                <a:gd name="csY684" fmla="*/ 446830 h 942816"/>
                <a:gd name="csX685" fmla="*/ 44257 w 429952"/>
                <a:gd name="csY685" fmla="*/ 445684 h 942816"/>
                <a:gd name="csX686" fmla="*/ 44649 w 429952"/>
                <a:gd name="csY686" fmla="*/ 444906 h 942816"/>
                <a:gd name="csX687" fmla="*/ 45565 w 429952"/>
                <a:gd name="csY687" fmla="*/ 442322 h 942816"/>
                <a:gd name="csX688" fmla="*/ 46542 w 429952"/>
                <a:gd name="csY688" fmla="*/ 439121 h 942816"/>
                <a:gd name="csX689" fmla="*/ 46773 w 429952"/>
                <a:gd name="csY689" fmla="*/ 436868 h 942816"/>
                <a:gd name="csX690" fmla="*/ 46427 w 429952"/>
                <a:gd name="csY690" fmla="*/ 430767 h 942816"/>
                <a:gd name="csX691" fmla="*/ 46942 w 429952"/>
                <a:gd name="csY691" fmla="*/ 429367 h 942816"/>
                <a:gd name="csX692" fmla="*/ 47989 w 429952"/>
                <a:gd name="csY692" fmla="*/ 428090 h 942816"/>
                <a:gd name="csX693" fmla="*/ 49443 w 429952"/>
                <a:gd name="csY693" fmla="*/ 426890 h 942816"/>
                <a:gd name="csX694" fmla="*/ 51359 w 429952"/>
                <a:gd name="csY694" fmla="*/ 425897 h 942816"/>
                <a:gd name="csX695" fmla="*/ 53737 w 429952"/>
                <a:gd name="csY695" fmla="*/ 424467 h 942816"/>
                <a:gd name="csX696" fmla="*/ 56662 w 429952"/>
                <a:gd name="csY696" fmla="*/ 423943 h 942816"/>
                <a:gd name="csX697" fmla="*/ 57847 w 429952"/>
                <a:gd name="csY697" fmla="*/ 422359 h 942816"/>
                <a:gd name="csX698" fmla="*/ 58670 w 429952"/>
                <a:gd name="csY698" fmla="*/ 420251 h 942816"/>
                <a:gd name="csX699" fmla="*/ 58901 w 429952"/>
                <a:gd name="csY699" fmla="*/ 418520 h 942816"/>
                <a:gd name="csX700" fmla="*/ 57777 w 429952"/>
                <a:gd name="csY700" fmla="*/ 417320 h 942816"/>
                <a:gd name="csX701" fmla="*/ 56300 w 429952"/>
                <a:gd name="csY701" fmla="*/ 415889 h 942816"/>
                <a:gd name="csX702" fmla="*/ 55600 w 429952"/>
                <a:gd name="csY702" fmla="*/ 412296 h 942816"/>
                <a:gd name="csX703" fmla="*/ 55222 w 429952"/>
                <a:gd name="csY703" fmla="*/ 408981 h 942816"/>
                <a:gd name="csX704" fmla="*/ 55007 w 429952"/>
                <a:gd name="csY704" fmla="*/ 404811 h 942816"/>
                <a:gd name="csX705" fmla="*/ 53537 w 429952"/>
                <a:gd name="csY705" fmla="*/ 401234 h 942816"/>
                <a:gd name="csX706" fmla="*/ 51998 w 429952"/>
                <a:gd name="csY706" fmla="*/ 397218 h 942816"/>
                <a:gd name="csX707" fmla="*/ 51583 w 429952"/>
                <a:gd name="csY707" fmla="*/ 393649 h 942816"/>
                <a:gd name="csX708" fmla="*/ 52098 w 429952"/>
                <a:gd name="csY708" fmla="*/ 391703 h 942816"/>
                <a:gd name="csX709" fmla="*/ 52706 w 429952"/>
                <a:gd name="csY709" fmla="*/ 388610 h 942816"/>
                <a:gd name="csX710" fmla="*/ 52060 w 429952"/>
                <a:gd name="csY710" fmla="*/ 387202 h 942816"/>
                <a:gd name="csX711" fmla="*/ 51290 w 429952"/>
                <a:gd name="csY711" fmla="*/ 384687 h 942816"/>
                <a:gd name="csX712" fmla="*/ 52090 w 429952"/>
                <a:gd name="csY712" fmla="*/ 382718 h 942816"/>
                <a:gd name="csX713" fmla="*/ 53060 w 429952"/>
                <a:gd name="csY713" fmla="*/ 379663 h 942816"/>
                <a:gd name="csX714" fmla="*/ 52945 w 429952"/>
                <a:gd name="csY714" fmla="*/ 378117 h 942816"/>
                <a:gd name="csX715" fmla="*/ 52175 w 429952"/>
                <a:gd name="csY715" fmla="*/ 374432 h 942816"/>
                <a:gd name="csX716" fmla="*/ 51467 w 429952"/>
                <a:gd name="csY716" fmla="*/ 372371 h 942816"/>
                <a:gd name="csX717" fmla="*/ 52175 w 429952"/>
                <a:gd name="csY717" fmla="*/ 370170 h 942816"/>
                <a:gd name="csX718" fmla="*/ 53299 w 429952"/>
                <a:gd name="csY718" fmla="*/ 368117 h 942816"/>
                <a:gd name="csX719" fmla="*/ 54184 w 429952"/>
                <a:gd name="csY719" fmla="*/ 367017 h 942816"/>
                <a:gd name="csX720" fmla="*/ 54037 w 429952"/>
                <a:gd name="csY720" fmla="*/ 365247 h 942816"/>
                <a:gd name="csX721" fmla="*/ 54422 w 429952"/>
                <a:gd name="csY721" fmla="*/ 363793 h 942816"/>
                <a:gd name="csX722" fmla="*/ 56100 w 429952"/>
                <a:gd name="csY722" fmla="*/ 362824 h 942816"/>
                <a:gd name="csX723" fmla="*/ 57670 w 429952"/>
                <a:gd name="csY723" fmla="*/ 361024 h 942816"/>
                <a:gd name="csX724" fmla="*/ 58793 w 429952"/>
                <a:gd name="csY724" fmla="*/ 360808 h 942816"/>
                <a:gd name="csX725" fmla="*/ 60147 w 429952"/>
                <a:gd name="csY725" fmla="*/ 360808 h 942816"/>
                <a:gd name="csX726" fmla="*/ 61033 w 429952"/>
                <a:gd name="csY726" fmla="*/ 360301 h 942816"/>
                <a:gd name="csX727" fmla="*/ 61386 w 429952"/>
                <a:gd name="csY727" fmla="*/ 358916 h 942816"/>
                <a:gd name="csX728" fmla="*/ 61625 w 429952"/>
                <a:gd name="csY728" fmla="*/ 357385 h 942816"/>
                <a:gd name="csX729" fmla="*/ 63788 w 429952"/>
                <a:gd name="csY729" fmla="*/ 355485 h 942816"/>
                <a:gd name="csX730" fmla="*/ 65057 w 429952"/>
                <a:gd name="csY730" fmla="*/ 353739 h 942816"/>
                <a:gd name="csX731" fmla="*/ 67358 w 429952"/>
                <a:gd name="csY731" fmla="*/ 353377 h 942816"/>
                <a:gd name="csX732" fmla="*/ 68482 w 429952"/>
                <a:gd name="csY732" fmla="*/ 351485 h 942816"/>
                <a:gd name="csX733" fmla="*/ 68505 w 429952"/>
                <a:gd name="csY733" fmla="*/ 349062 h 942816"/>
                <a:gd name="csX734" fmla="*/ 68243 w 429952"/>
                <a:gd name="csY734" fmla="*/ 346615 h 942816"/>
                <a:gd name="csX735" fmla="*/ 69013 w 429952"/>
                <a:gd name="csY735" fmla="*/ 343792 h 942816"/>
                <a:gd name="csX736" fmla="*/ 68159 w 429952"/>
                <a:gd name="csY736" fmla="*/ 339484 h 942816"/>
                <a:gd name="csX737" fmla="*/ 68243 w 429952"/>
                <a:gd name="csY737" fmla="*/ 337207 h 942816"/>
                <a:gd name="csX738" fmla="*/ 67358 w 429952"/>
                <a:gd name="csY738" fmla="*/ 335330 h 942816"/>
                <a:gd name="csX739" fmla="*/ 67535 w 429952"/>
                <a:gd name="csY739" fmla="*/ 333307 h 942816"/>
                <a:gd name="csX740" fmla="*/ 67058 w 429952"/>
                <a:gd name="csY740" fmla="*/ 332014 h 942816"/>
                <a:gd name="csX741" fmla="*/ 65719 w 429952"/>
                <a:gd name="csY741" fmla="*/ 331529 h 942816"/>
                <a:gd name="csX742" fmla="*/ 65226 w 429952"/>
                <a:gd name="csY742" fmla="*/ 329922 h 942816"/>
                <a:gd name="csX743" fmla="*/ 65873 w 429952"/>
                <a:gd name="csY743" fmla="*/ 329130 h 942816"/>
                <a:gd name="csX744" fmla="*/ 67135 w 429952"/>
                <a:gd name="csY744" fmla="*/ 328522 h 942816"/>
                <a:gd name="csX745" fmla="*/ 68720 w 429952"/>
                <a:gd name="csY745" fmla="*/ 327291 h 942816"/>
                <a:gd name="csX746" fmla="*/ 69905 w 429952"/>
                <a:gd name="csY746" fmla="*/ 321383 h 942816"/>
                <a:gd name="csX747" fmla="*/ 70467 w 429952"/>
                <a:gd name="csY747" fmla="*/ 319629 h 942816"/>
                <a:gd name="csX748" fmla="*/ 71014 w 429952"/>
                <a:gd name="csY748" fmla="*/ 317529 h 942816"/>
                <a:gd name="csX749" fmla="*/ 70944 w 429952"/>
                <a:gd name="csY749" fmla="*/ 316436 h 942816"/>
                <a:gd name="csX750" fmla="*/ 71706 w 429952"/>
                <a:gd name="csY750" fmla="*/ 314859 h 942816"/>
                <a:gd name="csX751" fmla="*/ 72660 w 429952"/>
                <a:gd name="csY751" fmla="*/ 312467 h 942816"/>
                <a:gd name="csX752" fmla="*/ 74161 w 429952"/>
                <a:gd name="csY752" fmla="*/ 310159 h 942816"/>
                <a:gd name="csX753" fmla="*/ 75015 w 429952"/>
                <a:gd name="csY753" fmla="*/ 308574 h 942816"/>
                <a:gd name="csX754" fmla="*/ 75846 w 429952"/>
                <a:gd name="csY754" fmla="*/ 306443 h 942816"/>
                <a:gd name="csX755" fmla="*/ 76085 w 429952"/>
                <a:gd name="csY755" fmla="*/ 305159 h 942816"/>
                <a:gd name="csX756" fmla="*/ 77147 w 429952"/>
                <a:gd name="csY756" fmla="*/ 304520 h 942816"/>
                <a:gd name="csX757" fmla="*/ 78370 w 429952"/>
                <a:gd name="csY757" fmla="*/ 304358 h 942816"/>
                <a:gd name="csX758" fmla="*/ 79809 w 429952"/>
                <a:gd name="csY758" fmla="*/ 303958 h 942816"/>
                <a:gd name="csX759" fmla="*/ 80402 w 429952"/>
                <a:gd name="csY759" fmla="*/ 303174 h 942816"/>
                <a:gd name="csX760" fmla="*/ 80294 w 429952"/>
                <a:gd name="csY760" fmla="*/ 302035 h 942816"/>
                <a:gd name="csX761" fmla="*/ 80202 w 429952"/>
                <a:gd name="csY761" fmla="*/ 299520 h 942816"/>
                <a:gd name="csX762" fmla="*/ 79771 w 429952"/>
                <a:gd name="csY762" fmla="*/ 295527 h 942816"/>
                <a:gd name="csX763" fmla="*/ 79494 w 429952"/>
                <a:gd name="csY763" fmla="*/ 290396 h 942816"/>
                <a:gd name="csX764" fmla="*/ 79748 w 429952"/>
                <a:gd name="csY764" fmla="*/ 287027 h 942816"/>
                <a:gd name="csX765" fmla="*/ 80694 w 429952"/>
                <a:gd name="csY765" fmla="*/ 283649 h 942816"/>
                <a:gd name="csX766" fmla="*/ 81579 w 429952"/>
                <a:gd name="csY766" fmla="*/ 281819 h 942816"/>
                <a:gd name="csX767" fmla="*/ 81341 w 429952"/>
                <a:gd name="csY767" fmla="*/ 280411 h 942816"/>
                <a:gd name="csX768" fmla="*/ 81102 w 429952"/>
                <a:gd name="csY768" fmla="*/ 278865 h 942816"/>
                <a:gd name="csX769" fmla="*/ 79448 w 429952"/>
                <a:gd name="csY769" fmla="*/ 278018 h 942816"/>
                <a:gd name="csX770" fmla="*/ 77878 w 429952"/>
                <a:gd name="csY770" fmla="*/ 278749 h 942816"/>
                <a:gd name="csX771" fmla="*/ 76777 w 429952"/>
                <a:gd name="csY771" fmla="*/ 278549 h 942816"/>
                <a:gd name="csX772" fmla="*/ 75369 w 429952"/>
                <a:gd name="csY772" fmla="*/ 276757 h 942816"/>
                <a:gd name="csX773" fmla="*/ 74954 w 429952"/>
                <a:gd name="csY773" fmla="*/ 274856 h 942816"/>
                <a:gd name="csX774" fmla="*/ 75192 w 429952"/>
                <a:gd name="csY774" fmla="*/ 272264 h 942816"/>
                <a:gd name="csX775" fmla="*/ 76293 w 429952"/>
                <a:gd name="csY775" fmla="*/ 270648 h 942816"/>
                <a:gd name="csX776" fmla="*/ 76724 w 429952"/>
                <a:gd name="csY776" fmla="*/ 268618 h 942816"/>
                <a:gd name="csX777" fmla="*/ 76077 w 429952"/>
                <a:gd name="csY777" fmla="*/ 267987 h 942816"/>
                <a:gd name="csX778" fmla="*/ 74692 w 429952"/>
                <a:gd name="csY778" fmla="*/ 266640 h 942816"/>
                <a:gd name="csX779" fmla="*/ 73384 w 429952"/>
                <a:gd name="csY779" fmla="*/ 262009 h 942816"/>
                <a:gd name="csX780" fmla="*/ 73545 w 429952"/>
                <a:gd name="csY780" fmla="*/ 258071 h 942816"/>
                <a:gd name="csX781" fmla="*/ 72245 w 429952"/>
                <a:gd name="csY781" fmla="*/ 257024 h 942816"/>
                <a:gd name="csX782" fmla="*/ 71637 w 429952"/>
                <a:gd name="csY782" fmla="*/ 253955 h 942816"/>
                <a:gd name="csX783" fmla="*/ 70298 w 429952"/>
                <a:gd name="csY783" fmla="*/ 252855 h 942816"/>
                <a:gd name="csX784" fmla="*/ 69767 w 429952"/>
                <a:gd name="csY784" fmla="*/ 250563 h 942816"/>
                <a:gd name="csX785" fmla="*/ 69351 w 429952"/>
                <a:gd name="csY785" fmla="*/ 248201 h 942816"/>
                <a:gd name="csX786" fmla="*/ 69528 w 429952"/>
                <a:gd name="csY786" fmla="*/ 247162 h 942816"/>
                <a:gd name="csX787" fmla="*/ 70929 w 429952"/>
                <a:gd name="csY787" fmla="*/ 246870 h 942816"/>
                <a:gd name="csX788" fmla="*/ 71722 w 429952"/>
                <a:gd name="csY788" fmla="*/ 245009 h 942816"/>
                <a:gd name="csX789" fmla="*/ 71129 w 429952"/>
                <a:gd name="csY789" fmla="*/ 243970 h 942816"/>
                <a:gd name="csX790" fmla="*/ 70067 w 429952"/>
                <a:gd name="csY790" fmla="*/ 243070 h 942816"/>
                <a:gd name="csX791" fmla="*/ 68713 w 429952"/>
                <a:gd name="csY791" fmla="*/ 243139 h 942816"/>
                <a:gd name="csX792" fmla="*/ 67497 w 429952"/>
                <a:gd name="csY792" fmla="*/ 242077 h 942816"/>
                <a:gd name="csX793" fmla="*/ 65873 w 429952"/>
                <a:gd name="csY793" fmla="*/ 237639 h 942816"/>
                <a:gd name="csX794" fmla="*/ 64588 w 429952"/>
                <a:gd name="csY794" fmla="*/ 235193 h 942816"/>
                <a:gd name="csX795" fmla="*/ 64996 w 429952"/>
                <a:gd name="csY795" fmla="*/ 231631 h 942816"/>
                <a:gd name="csX796" fmla="*/ 65250 w 429952"/>
                <a:gd name="csY796" fmla="*/ 228853 h 942816"/>
                <a:gd name="csX797" fmla="*/ 65804 w 429952"/>
                <a:gd name="csY797" fmla="*/ 226477 h 942816"/>
                <a:gd name="csX798" fmla="*/ 66004 w 429952"/>
                <a:gd name="csY798" fmla="*/ 224607 h 942816"/>
                <a:gd name="csX799" fmla="*/ 67004 w 429952"/>
                <a:gd name="csY799" fmla="*/ 223715 h 942816"/>
                <a:gd name="csX800" fmla="*/ 67951 w 429952"/>
                <a:gd name="csY800" fmla="*/ 224122 h 942816"/>
                <a:gd name="csX801" fmla="*/ 68836 w 429952"/>
                <a:gd name="csY801" fmla="*/ 223915 h 942816"/>
                <a:gd name="csX802" fmla="*/ 69651 w 429952"/>
                <a:gd name="csY802" fmla="*/ 222399 h 942816"/>
                <a:gd name="csX803" fmla="*/ 70544 w 429952"/>
                <a:gd name="csY803" fmla="*/ 221445 h 942816"/>
                <a:gd name="csX804" fmla="*/ 70490 w 429952"/>
                <a:gd name="csY804" fmla="*/ 220692 h 942816"/>
                <a:gd name="csX805" fmla="*/ 69959 w 429952"/>
                <a:gd name="csY805" fmla="*/ 219876 h 942816"/>
                <a:gd name="csX806" fmla="*/ 69705 w 429952"/>
                <a:gd name="csY806" fmla="*/ 218437 h 942816"/>
                <a:gd name="csX807" fmla="*/ 70329 w 429952"/>
                <a:gd name="csY807" fmla="*/ 216722 h 942816"/>
                <a:gd name="csX808" fmla="*/ 71406 w 429952"/>
                <a:gd name="csY808" fmla="*/ 212806 h 942816"/>
                <a:gd name="csX809" fmla="*/ 73037 w 429952"/>
                <a:gd name="csY809" fmla="*/ 208498 h 942816"/>
                <a:gd name="csX810" fmla="*/ 73738 w 429952"/>
                <a:gd name="csY810" fmla="*/ 206891 h 942816"/>
                <a:gd name="csX811" fmla="*/ 73561 w 429952"/>
                <a:gd name="csY811" fmla="*/ 205529 h 942816"/>
                <a:gd name="csX812" fmla="*/ 73915 w 429952"/>
                <a:gd name="csY812" fmla="*/ 204913 h 942816"/>
                <a:gd name="csX813" fmla="*/ 75023 w 429952"/>
                <a:gd name="csY813" fmla="*/ 205598 h 942816"/>
                <a:gd name="csX814" fmla="*/ 78170 w 429952"/>
                <a:gd name="csY814" fmla="*/ 204844 h 942816"/>
                <a:gd name="csX815" fmla="*/ 79232 w 429952"/>
                <a:gd name="csY815" fmla="*/ 202936 h 942816"/>
                <a:gd name="csX816" fmla="*/ 79648 w 429952"/>
                <a:gd name="csY816" fmla="*/ 201236 h 942816"/>
                <a:gd name="csX817" fmla="*/ 80594 w 429952"/>
                <a:gd name="csY817" fmla="*/ 200282 h 942816"/>
                <a:gd name="csX818" fmla="*/ 80179 w 429952"/>
                <a:gd name="csY818" fmla="*/ 198928 h 942816"/>
                <a:gd name="csX819" fmla="*/ 78878 w 429952"/>
                <a:gd name="csY819" fmla="*/ 198521 h 942816"/>
                <a:gd name="csX820" fmla="*/ 78093 w 429952"/>
                <a:gd name="csY820" fmla="*/ 197882 h 942816"/>
                <a:gd name="csX821" fmla="*/ 78409 w 429952"/>
                <a:gd name="csY821" fmla="*/ 196343 h 942816"/>
                <a:gd name="csX822" fmla="*/ 78871 w 429952"/>
                <a:gd name="csY822" fmla="*/ 192813 h 942816"/>
                <a:gd name="csX823" fmla="*/ 78794 w 429952"/>
                <a:gd name="csY823" fmla="*/ 190220 h 942816"/>
                <a:gd name="csX824" fmla="*/ 77609 w 429952"/>
                <a:gd name="csY824" fmla="*/ 184689 h 942816"/>
                <a:gd name="csX825" fmla="*/ 76654 w 429952"/>
                <a:gd name="csY825" fmla="*/ 179227 h 942816"/>
                <a:gd name="csX826" fmla="*/ 77324 w 429952"/>
                <a:gd name="csY826" fmla="*/ 177404 h 942816"/>
                <a:gd name="csX827" fmla="*/ 79386 w 429952"/>
                <a:gd name="csY827" fmla="*/ 174912 h 942816"/>
                <a:gd name="csX828" fmla="*/ 80948 w 429952"/>
                <a:gd name="csY828" fmla="*/ 173789 h 942816"/>
                <a:gd name="csX829" fmla="*/ 81233 w 429952"/>
                <a:gd name="csY829" fmla="*/ 172365 h 942816"/>
                <a:gd name="csX830" fmla="*/ 82780 w 429952"/>
                <a:gd name="csY830" fmla="*/ 165949 h 942816"/>
                <a:gd name="csX831" fmla="*/ 82957 w 429952"/>
                <a:gd name="csY831" fmla="*/ 162449 h 942816"/>
                <a:gd name="csX832" fmla="*/ 83973 w 429952"/>
                <a:gd name="csY832" fmla="*/ 160518 h 942816"/>
                <a:gd name="csX833" fmla="*/ 84642 w 429952"/>
                <a:gd name="csY833" fmla="*/ 156887 h 942816"/>
                <a:gd name="csX834" fmla="*/ 87443 w 429952"/>
                <a:gd name="csY834" fmla="*/ 153764 h 942816"/>
                <a:gd name="csX835" fmla="*/ 88267 w 429952"/>
                <a:gd name="csY835" fmla="*/ 151695 h 942816"/>
                <a:gd name="csX836" fmla="*/ 89390 w 429952"/>
                <a:gd name="csY836" fmla="*/ 151495 h 942816"/>
                <a:gd name="csX837" fmla="*/ 89983 w 429952"/>
                <a:gd name="csY837" fmla="*/ 150825 h 942816"/>
                <a:gd name="csX838" fmla="*/ 91468 w 429952"/>
                <a:gd name="csY838" fmla="*/ 148525 h 942816"/>
                <a:gd name="csX839" fmla="*/ 93400 w 429952"/>
                <a:gd name="csY839" fmla="*/ 146164 h 942816"/>
                <a:gd name="csX840" fmla="*/ 95062 w 429952"/>
                <a:gd name="csY840" fmla="*/ 144971 h 942816"/>
                <a:gd name="csX841" fmla="*/ 95477 w 429952"/>
                <a:gd name="csY841" fmla="*/ 143109 h 942816"/>
                <a:gd name="csX842" fmla="*/ 96270 w 429952"/>
                <a:gd name="csY842" fmla="*/ 140571 h 942816"/>
                <a:gd name="csX843" fmla="*/ 97917 w 429952"/>
                <a:gd name="csY843" fmla="*/ 136363 h 942816"/>
                <a:gd name="csX844" fmla="*/ 98840 w 429952"/>
                <a:gd name="csY844" fmla="*/ 133432 h 942816"/>
                <a:gd name="csX845" fmla="*/ 100079 w 429952"/>
                <a:gd name="csY845" fmla="*/ 132378 h 942816"/>
                <a:gd name="csX846" fmla="*/ 101526 w 429952"/>
                <a:gd name="csY846" fmla="*/ 128547 h 942816"/>
                <a:gd name="csX847" fmla="*/ 102149 w 429952"/>
                <a:gd name="csY847" fmla="*/ 126300 h 942816"/>
                <a:gd name="csX848" fmla="*/ 103804 w 429952"/>
                <a:gd name="csY848" fmla="*/ 125377 h 942816"/>
                <a:gd name="csX849" fmla="*/ 105097 w 429952"/>
                <a:gd name="csY849" fmla="*/ 125116 h 942816"/>
                <a:gd name="csX850" fmla="*/ 106336 w 429952"/>
                <a:gd name="csY850" fmla="*/ 126170 h 942816"/>
                <a:gd name="csX851" fmla="*/ 107636 w 429952"/>
                <a:gd name="csY851" fmla="*/ 125970 h 942816"/>
                <a:gd name="csX852" fmla="*/ 108821 w 429952"/>
                <a:gd name="csY852" fmla="*/ 124654 h 942816"/>
                <a:gd name="csX853" fmla="*/ 111669 w 429952"/>
                <a:gd name="csY853" fmla="*/ 123754 h 942816"/>
                <a:gd name="csX854" fmla="*/ 112954 w 429952"/>
                <a:gd name="csY854" fmla="*/ 123270 h 942816"/>
                <a:gd name="csX855" fmla="*/ 113546 w 429952"/>
                <a:gd name="csY855" fmla="*/ 121954 h 942816"/>
                <a:gd name="csX856" fmla="*/ 113546 w 429952"/>
                <a:gd name="csY856" fmla="*/ 119646 h 942816"/>
                <a:gd name="csX857" fmla="*/ 112361 w 429952"/>
                <a:gd name="csY857" fmla="*/ 117939 h 942816"/>
                <a:gd name="csX858" fmla="*/ 109952 w 429952"/>
                <a:gd name="csY858" fmla="*/ 114669 h 942816"/>
                <a:gd name="csX859" fmla="*/ 107875 w 429952"/>
                <a:gd name="csY859" fmla="*/ 111015 h 942816"/>
                <a:gd name="csX860" fmla="*/ 107651 w 429952"/>
                <a:gd name="csY860" fmla="*/ 109869 h 942816"/>
                <a:gd name="csX861" fmla="*/ 107636 w 429952"/>
                <a:gd name="csY861" fmla="*/ 108615 h 942816"/>
                <a:gd name="csX862" fmla="*/ 107990 w 429952"/>
                <a:gd name="csY862" fmla="*/ 107030 h 942816"/>
                <a:gd name="csX863" fmla="*/ 108983 w 429952"/>
                <a:gd name="csY863" fmla="*/ 105238 h 942816"/>
                <a:gd name="csX864" fmla="*/ 111476 w 429952"/>
                <a:gd name="csY864" fmla="*/ 102283 h 942816"/>
                <a:gd name="csX865" fmla="*/ 111207 w 429952"/>
                <a:gd name="csY865" fmla="*/ 100176 h 942816"/>
                <a:gd name="csX866" fmla="*/ 109391 w 429952"/>
                <a:gd name="csY866" fmla="*/ 92429 h 942816"/>
                <a:gd name="csX867" fmla="*/ 108721 w 429952"/>
                <a:gd name="csY867" fmla="*/ 90298 h 942816"/>
                <a:gd name="csX868" fmla="*/ 107459 w 429952"/>
                <a:gd name="csY868" fmla="*/ 86352 h 942816"/>
                <a:gd name="csX869" fmla="*/ 107636 w 429952"/>
                <a:gd name="csY869" fmla="*/ 84790 h 942816"/>
                <a:gd name="csX870" fmla="*/ 108744 w 429952"/>
                <a:gd name="csY870" fmla="*/ 80436 h 942816"/>
                <a:gd name="csX871" fmla="*/ 109706 w 429952"/>
                <a:gd name="csY871" fmla="*/ 78682 h 942816"/>
                <a:gd name="csX872" fmla="*/ 111122 w 429952"/>
                <a:gd name="csY872" fmla="*/ 78359 h 942816"/>
                <a:gd name="csX873" fmla="*/ 111892 w 429952"/>
                <a:gd name="csY873" fmla="*/ 77774 h 942816"/>
                <a:gd name="csX874" fmla="*/ 112130 w 429952"/>
                <a:gd name="csY874" fmla="*/ 76997 h 942816"/>
                <a:gd name="csX875" fmla="*/ 111184 w 429952"/>
                <a:gd name="csY875" fmla="*/ 76028 h 942816"/>
                <a:gd name="csX876" fmla="*/ 110768 w 429952"/>
                <a:gd name="csY876" fmla="*/ 74797 h 942816"/>
                <a:gd name="csX877" fmla="*/ 110353 w 429952"/>
                <a:gd name="csY877" fmla="*/ 73043 h 942816"/>
                <a:gd name="csX878" fmla="*/ 109044 w 429952"/>
                <a:gd name="csY878" fmla="*/ 72428 h 942816"/>
                <a:gd name="csX879" fmla="*/ 108290 w 429952"/>
                <a:gd name="csY879" fmla="*/ 70974 h 942816"/>
                <a:gd name="csX880" fmla="*/ 108290 w 429952"/>
                <a:gd name="csY880" fmla="*/ 68843 h 942816"/>
                <a:gd name="csX881" fmla="*/ 109468 w 429952"/>
                <a:gd name="csY881" fmla="*/ 66066 h 942816"/>
                <a:gd name="csX882" fmla="*/ 110768 w 429952"/>
                <a:gd name="csY882" fmla="*/ 65289 h 942816"/>
                <a:gd name="csX883" fmla="*/ 111299 w 429952"/>
                <a:gd name="csY883" fmla="*/ 64058 h 942816"/>
                <a:gd name="csX884" fmla="*/ 112692 w 429952"/>
                <a:gd name="csY884" fmla="*/ 62935 h 942816"/>
                <a:gd name="csX885" fmla="*/ 113962 w 429952"/>
                <a:gd name="csY885" fmla="*/ 62066 h 942816"/>
                <a:gd name="csX886" fmla="*/ 115024 w 429952"/>
                <a:gd name="csY886" fmla="*/ 60457 h 942816"/>
                <a:gd name="csX887" fmla="*/ 119402 w 429952"/>
                <a:gd name="csY887" fmla="*/ 58488 h 942816"/>
                <a:gd name="csX888" fmla="*/ 122881 w 429952"/>
                <a:gd name="csY888" fmla="*/ 56958 h 942816"/>
                <a:gd name="csX889" fmla="*/ 129668 w 429952"/>
                <a:gd name="csY889" fmla="*/ 54034 h 942816"/>
                <a:gd name="csX890" fmla="*/ 134324 w 429952"/>
                <a:gd name="csY890" fmla="*/ 52027 h 942816"/>
                <a:gd name="csX891" fmla="*/ 134770 w 429952"/>
                <a:gd name="csY891" fmla="*/ 50641 h 942816"/>
                <a:gd name="csX892" fmla="*/ 135124 w 429952"/>
                <a:gd name="csY892" fmla="*/ 49695 h 942816"/>
                <a:gd name="csX893" fmla="*/ 137279 w 429952"/>
                <a:gd name="csY893" fmla="*/ 42641 h 942816"/>
                <a:gd name="csX894" fmla="*/ 140072 w 429952"/>
                <a:gd name="csY894" fmla="*/ 33541 h 942816"/>
                <a:gd name="csX895" fmla="*/ 141819 w 429952"/>
                <a:gd name="csY895" fmla="*/ 27848 h 942816"/>
                <a:gd name="csX896" fmla="*/ 137802 w 429952"/>
                <a:gd name="csY896" fmla="*/ 23663 h 942816"/>
                <a:gd name="csX897" fmla="*/ 138510 w 429952"/>
                <a:gd name="csY897" fmla="*/ 22547 h 942816"/>
                <a:gd name="csX898" fmla="*/ 140811 w 429952"/>
                <a:gd name="csY898" fmla="*/ 19686 h 942816"/>
                <a:gd name="csX899" fmla="*/ 141288 w 429952"/>
                <a:gd name="csY899" fmla="*/ 17393 h 942816"/>
                <a:gd name="csX900" fmla="*/ 142204 w 429952"/>
                <a:gd name="csY900" fmla="*/ 16409 h 942816"/>
                <a:gd name="csX901" fmla="*/ 146329 w 429952"/>
                <a:gd name="csY901" fmla="*/ 14078 h 942816"/>
                <a:gd name="csX902" fmla="*/ 147037 w 429952"/>
                <a:gd name="csY902" fmla="*/ 12531 h 942816"/>
                <a:gd name="csX903" fmla="*/ 147399 w 429952"/>
                <a:gd name="csY903" fmla="*/ 10816 h 942816"/>
                <a:gd name="csX904" fmla="*/ 148237 w 429952"/>
                <a:gd name="csY904" fmla="*/ 9585 h 942816"/>
                <a:gd name="csX905" fmla="*/ 149807 w 429952"/>
                <a:gd name="csY905" fmla="*/ 9331 h 942816"/>
                <a:gd name="csX906" fmla="*/ 152662 w 429952"/>
                <a:gd name="csY906" fmla="*/ 8239 h 942816"/>
                <a:gd name="csX907" fmla="*/ 155725 w 429952"/>
                <a:gd name="csY907" fmla="*/ 7200 h 942816"/>
                <a:gd name="csX908" fmla="*/ 156648 w 429952"/>
                <a:gd name="csY908" fmla="*/ 5793 h 942816"/>
                <a:gd name="csX909" fmla="*/ 157518 w 429952"/>
                <a:gd name="csY909" fmla="*/ 3346 h 942816"/>
                <a:gd name="csX910" fmla="*/ 158264 w 429952"/>
                <a:gd name="csY910" fmla="*/ 638 h 942816"/>
                <a:gd name="csX911" fmla="*/ 158857 w 429952"/>
                <a:gd name="csY911" fmla="*/ 0 h 942816"/>
                <a:gd name="csX912" fmla="*/ 159842 w 429952"/>
                <a:gd name="csY912" fmla="*/ 69 h 942816"/>
                <a:gd name="csX913" fmla="*/ 161481 w 429952"/>
                <a:gd name="csY913" fmla="*/ 746 h 942816"/>
                <a:gd name="csX914" fmla="*/ 162343 w 429952"/>
                <a:gd name="csY914" fmla="*/ 1769 h 942816"/>
                <a:gd name="csX915" fmla="*/ 166629 w 429952"/>
                <a:gd name="csY915" fmla="*/ 5016 h 942816"/>
                <a:gd name="csX916" fmla="*/ 168553 w 429952"/>
                <a:gd name="csY916" fmla="*/ 6869 h 942816"/>
                <a:gd name="csX917" fmla="*/ 170385 w 429952"/>
                <a:gd name="csY917" fmla="*/ 7116 h 942816"/>
                <a:gd name="csX918" fmla="*/ 174002 w 429952"/>
                <a:gd name="csY918" fmla="*/ 6754 h 942816"/>
                <a:gd name="csX919" fmla="*/ 174733 w 429952"/>
                <a:gd name="csY919" fmla="*/ 6839 h 942816"/>
                <a:gd name="csX920" fmla="*/ 183960 w 429952"/>
                <a:gd name="csY920" fmla="*/ 6946 h 942816"/>
                <a:gd name="csX921" fmla="*/ 185368 w 429952"/>
                <a:gd name="csY921" fmla="*/ 7108 h 942816"/>
                <a:gd name="csX922" fmla="*/ 188592 w 429952"/>
                <a:gd name="csY922" fmla="*/ 7900 h 942816"/>
                <a:gd name="csX923" fmla="*/ 190416 w 429952"/>
                <a:gd name="csY923" fmla="*/ 8539 h 942816"/>
                <a:gd name="csX924" fmla="*/ 191686 w 429952"/>
                <a:gd name="csY924" fmla="*/ 8869 h 942816"/>
                <a:gd name="csX925" fmla="*/ 193725 w 429952"/>
                <a:gd name="csY925" fmla="*/ 9870 h 942816"/>
                <a:gd name="csX926" fmla="*/ 195495 w 429952"/>
                <a:gd name="csY926" fmla="*/ 13185 h 942816"/>
                <a:gd name="csX927" fmla="*/ 196488 w 429952"/>
                <a:gd name="csY927" fmla="*/ 15824 h 942816"/>
                <a:gd name="csX928" fmla="*/ 197180 w 429952"/>
                <a:gd name="csY928" fmla="*/ 18147 h 942816"/>
                <a:gd name="csX929" fmla="*/ 198727 w 429952"/>
                <a:gd name="csY929" fmla="*/ 22232 h 942816"/>
                <a:gd name="csX930" fmla="*/ 199781 w 429952"/>
                <a:gd name="csY930" fmla="*/ 23786 h 942816"/>
                <a:gd name="csX931" fmla="*/ 200158 w 429952"/>
                <a:gd name="csY931" fmla="*/ 23032 h 942816"/>
                <a:gd name="csX932" fmla="*/ 201059 w 429952"/>
                <a:gd name="csY932" fmla="*/ 18562 h 942816"/>
                <a:gd name="csX933" fmla="*/ 202298 w 429952"/>
                <a:gd name="csY933" fmla="*/ 15962 h 942816"/>
                <a:gd name="csX934" fmla="*/ 203968 w 429952"/>
                <a:gd name="csY934" fmla="*/ 13047 h 942816"/>
                <a:gd name="csX935" fmla="*/ 207331 w 429952"/>
                <a:gd name="csY935" fmla="*/ 6246 h 942816"/>
                <a:gd name="csX936" fmla="*/ 208508 w 429952"/>
                <a:gd name="csY936" fmla="*/ 5231 h 942816"/>
                <a:gd name="csX937" fmla="*/ 209816 w 429952"/>
                <a:gd name="csY937" fmla="*/ 4739 h 942816"/>
                <a:gd name="csX938" fmla="*/ 210732 w 429952"/>
                <a:gd name="csY938" fmla="*/ 4700 h 942816"/>
                <a:gd name="csX939" fmla="*/ 211663 w 429952"/>
                <a:gd name="csY939" fmla="*/ 5208 h 942816"/>
                <a:gd name="csX940" fmla="*/ 212933 w 429952"/>
                <a:gd name="csY940" fmla="*/ 5208 h 942816"/>
                <a:gd name="csX941" fmla="*/ 213833 w 429952"/>
                <a:gd name="csY941" fmla="*/ 4670 h 942816"/>
                <a:gd name="csX942" fmla="*/ 222652 w 429952"/>
                <a:gd name="csY942" fmla="*/ 4585 h 942816"/>
                <a:gd name="csX943" fmla="*/ 231802 w 429952"/>
                <a:gd name="csY943" fmla="*/ 4508 h 942816"/>
                <a:gd name="csX944" fmla="*/ 231995 w 429952"/>
                <a:gd name="csY944" fmla="*/ 4546 h 942816"/>
                <a:gd name="csX945" fmla="*/ 232410 w 429952"/>
                <a:gd name="csY945" fmla="*/ 5716 h 942816"/>
                <a:gd name="csX946" fmla="*/ 233934 w 429952"/>
                <a:gd name="csY946" fmla="*/ 8269 h 942816"/>
                <a:gd name="csX947" fmla="*/ 235642 w 429952"/>
                <a:gd name="csY947" fmla="*/ 9624 h 942816"/>
                <a:gd name="csX948" fmla="*/ 235981 w 429952"/>
                <a:gd name="csY948" fmla="*/ 10031 h 942816"/>
                <a:gd name="csX949" fmla="*/ 252726 w 429952"/>
                <a:gd name="csY949" fmla="*/ 435898 h 942816"/>
                <a:gd name="csX950" fmla="*/ 252942 w 429952"/>
                <a:gd name="csY950" fmla="*/ 437652 h 942816"/>
                <a:gd name="csX951" fmla="*/ 251818 w 429952"/>
                <a:gd name="csY951" fmla="*/ 437444 h 942816"/>
                <a:gd name="csX952" fmla="*/ 249148 w 429952"/>
                <a:gd name="csY952" fmla="*/ 435767 h 942816"/>
                <a:gd name="csX953" fmla="*/ 248247 w 429952"/>
                <a:gd name="csY953" fmla="*/ 434198 h 942816"/>
                <a:gd name="csX954" fmla="*/ 248040 w 429952"/>
                <a:gd name="csY954" fmla="*/ 433536 h 942816"/>
                <a:gd name="csX955" fmla="*/ 250764 w 429952"/>
                <a:gd name="csY955" fmla="*/ 434252 h 942816"/>
                <a:gd name="csX956" fmla="*/ 252049 w 429952"/>
                <a:gd name="csY956" fmla="*/ 434906 h 942816"/>
                <a:gd name="csX957" fmla="*/ 252726 w 429952"/>
                <a:gd name="csY957" fmla="*/ 435898 h 942816"/>
                <a:gd name="csX958" fmla="*/ 106351 w 429952"/>
                <a:gd name="csY958" fmla="*/ 936131 h 942816"/>
                <a:gd name="csX959" fmla="*/ 106474 w 429952"/>
                <a:gd name="csY959" fmla="*/ 927700 h 942816"/>
                <a:gd name="csX960" fmla="*/ 106644 w 429952"/>
                <a:gd name="csY960" fmla="*/ 916438 h 942816"/>
                <a:gd name="csX961" fmla="*/ 106674 w 429952"/>
                <a:gd name="csY961" fmla="*/ 906460 h 942816"/>
                <a:gd name="csX962" fmla="*/ 106705 w 429952"/>
                <a:gd name="csY962" fmla="*/ 896798 h 942816"/>
                <a:gd name="csX963" fmla="*/ 106736 w 429952"/>
                <a:gd name="csY963" fmla="*/ 886859 h 942816"/>
                <a:gd name="csX964" fmla="*/ 106767 w 429952"/>
                <a:gd name="csY964" fmla="*/ 876989 h 942816"/>
                <a:gd name="csX965" fmla="*/ 106805 w 429952"/>
                <a:gd name="csY965" fmla="*/ 866504 h 942816"/>
                <a:gd name="csX966" fmla="*/ 106844 w 429952"/>
                <a:gd name="csY966" fmla="*/ 855926 h 942816"/>
                <a:gd name="csX967" fmla="*/ 108113 w 429952"/>
                <a:gd name="csY967" fmla="*/ 857426 h 942816"/>
                <a:gd name="csX968" fmla="*/ 113131 w 429952"/>
                <a:gd name="csY968" fmla="*/ 864734 h 942816"/>
                <a:gd name="csX969" fmla="*/ 114439 w 429952"/>
                <a:gd name="csY969" fmla="*/ 867735 h 942816"/>
                <a:gd name="csX970" fmla="*/ 115262 w 429952"/>
                <a:gd name="csY970" fmla="*/ 871242 h 942816"/>
                <a:gd name="csX971" fmla="*/ 113254 w 429952"/>
                <a:gd name="csY971" fmla="*/ 869012 h 942816"/>
                <a:gd name="csX972" fmla="*/ 111138 w 429952"/>
                <a:gd name="csY972" fmla="*/ 870288 h 942816"/>
                <a:gd name="csX973" fmla="*/ 110091 w 429952"/>
                <a:gd name="csY973" fmla="*/ 872381 h 942816"/>
                <a:gd name="csX974" fmla="*/ 109198 w 429952"/>
                <a:gd name="csY974" fmla="*/ 874658 h 942816"/>
                <a:gd name="csX975" fmla="*/ 109198 w 429952"/>
                <a:gd name="csY975" fmla="*/ 876266 h 942816"/>
                <a:gd name="csX976" fmla="*/ 109891 w 429952"/>
                <a:gd name="csY976" fmla="*/ 877674 h 942816"/>
                <a:gd name="csX977" fmla="*/ 111953 w 429952"/>
                <a:gd name="csY977" fmla="*/ 878897 h 942816"/>
                <a:gd name="csX978" fmla="*/ 116963 w 429952"/>
                <a:gd name="csY978" fmla="*/ 879312 h 942816"/>
                <a:gd name="csX979" fmla="*/ 117332 w 429952"/>
                <a:gd name="csY979" fmla="*/ 879774 h 942816"/>
                <a:gd name="csX980" fmla="*/ 120257 w 429952"/>
                <a:gd name="csY980" fmla="*/ 888628 h 942816"/>
                <a:gd name="csX981" fmla="*/ 121727 w 429952"/>
                <a:gd name="csY981" fmla="*/ 890613 h 942816"/>
                <a:gd name="csX982" fmla="*/ 123435 w 429952"/>
                <a:gd name="csY982" fmla="*/ 892190 h 942816"/>
                <a:gd name="csX983" fmla="*/ 127390 w 429952"/>
                <a:gd name="csY983" fmla="*/ 896744 h 942816"/>
                <a:gd name="csX984" fmla="*/ 131184 w 429952"/>
                <a:gd name="csY984" fmla="*/ 901668 h 942816"/>
                <a:gd name="csX985" fmla="*/ 135686 w 429952"/>
                <a:gd name="csY985" fmla="*/ 906353 h 942816"/>
                <a:gd name="csX986" fmla="*/ 140534 w 429952"/>
                <a:gd name="csY986" fmla="*/ 909961 h 942816"/>
                <a:gd name="csX987" fmla="*/ 144951 w 429952"/>
                <a:gd name="csY987" fmla="*/ 912699 h 942816"/>
                <a:gd name="csX988" fmla="*/ 149161 w 429952"/>
                <a:gd name="csY988" fmla="*/ 916061 h 942816"/>
                <a:gd name="csX989" fmla="*/ 153655 w 429952"/>
                <a:gd name="csY989" fmla="*/ 920769 h 942816"/>
                <a:gd name="csX990" fmla="*/ 158541 w 429952"/>
                <a:gd name="csY990" fmla="*/ 924200 h 942816"/>
                <a:gd name="csX991" fmla="*/ 163790 w 429952"/>
                <a:gd name="csY991" fmla="*/ 926623 h 942816"/>
                <a:gd name="csX992" fmla="*/ 169092 w 429952"/>
                <a:gd name="csY992" fmla="*/ 928654 h 942816"/>
                <a:gd name="csX993" fmla="*/ 177257 w 429952"/>
                <a:gd name="csY993" fmla="*/ 927861 h 942816"/>
                <a:gd name="csX994" fmla="*/ 179789 w 429952"/>
                <a:gd name="csY994" fmla="*/ 928077 h 942816"/>
                <a:gd name="csX995" fmla="*/ 181366 w 429952"/>
                <a:gd name="csY995" fmla="*/ 929570 h 942816"/>
                <a:gd name="csX996" fmla="*/ 179781 w 429952"/>
                <a:gd name="csY996" fmla="*/ 933701 h 942816"/>
                <a:gd name="csX997" fmla="*/ 177757 w 429952"/>
                <a:gd name="csY997" fmla="*/ 937031 h 942816"/>
                <a:gd name="csX998" fmla="*/ 175056 w 429952"/>
                <a:gd name="csY998" fmla="*/ 938409 h 942816"/>
                <a:gd name="csX999" fmla="*/ 172201 w 429952"/>
                <a:gd name="csY999" fmla="*/ 938916 h 942816"/>
                <a:gd name="csX1000" fmla="*/ 169623 w 429952"/>
                <a:gd name="csY1000" fmla="*/ 938847 h 942816"/>
                <a:gd name="csX1001" fmla="*/ 167053 w 429952"/>
                <a:gd name="csY1001" fmla="*/ 938232 h 942816"/>
                <a:gd name="csX1002" fmla="*/ 164636 w 429952"/>
                <a:gd name="csY1002" fmla="*/ 938578 h 942816"/>
                <a:gd name="csX1003" fmla="*/ 162328 w 429952"/>
                <a:gd name="csY1003" fmla="*/ 939986 h 942816"/>
                <a:gd name="csX1004" fmla="*/ 159919 w 429952"/>
                <a:gd name="csY1004" fmla="*/ 940685 h 942816"/>
                <a:gd name="csX1005" fmla="*/ 157441 w 429952"/>
                <a:gd name="csY1005" fmla="*/ 940778 h 942816"/>
                <a:gd name="csX1006" fmla="*/ 155025 w 429952"/>
                <a:gd name="csY1006" fmla="*/ 941962 h 942816"/>
                <a:gd name="csX1007" fmla="*/ 152601 w 429952"/>
                <a:gd name="csY1007" fmla="*/ 942817 h 942816"/>
                <a:gd name="csX1008" fmla="*/ 150084 w 429952"/>
                <a:gd name="csY1008" fmla="*/ 942109 h 942816"/>
                <a:gd name="csX1009" fmla="*/ 143543 w 429952"/>
                <a:gd name="csY1009" fmla="*/ 938786 h 942816"/>
                <a:gd name="csX1010" fmla="*/ 139295 w 429952"/>
                <a:gd name="csY1010" fmla="*/ 937993 h 942816"/>
                <a:gd name="csX1011" fmla="*/ 124905 w 429952"/>
                <a:gd name="csY1011" fmla="*/ 936677 h 942816"/>
                <a:gd name="csX1012" fmla="*/ 120287 w 429952"/>
                <a:gd name="csY1012" fmla="*/ 935916 h 942816"/>
                <a:gd name="csX1013" fmla="*/ 115686 w 429952"/>
                <a:gd name="csY1013" fmla="*/ 934770 h 942816"/>
                <a:gd name="csX1014" fmla="*/ 113277 w 429952"/>
                <a:gd name="csY1014" fmla="*/ 934716 h 942816"/>
                <a:gd name="csX1015" fmla="*/ 109837 w 429952"/>
                <a:gd name="csY1015" fmla="*/ 935462 h 942816"/>
                <a:gd name="csX1016" fmla="*/ 107082 w 429952"/>
                <a:gd name="csY1016" fmla="*/ 935370 h 942816"/>
                <a:gd name="csX1017" fmla="*/ 106351 w 429952"/>
                <a:gd name="csY1017" fmla="*/ 936131 h 942816"/>
                <a:gd name="csX1018" fmla="*/ 194987 w 429952"/>
                <a:gd name="csY1018" fmla="*/ 931000 h 942816"/>
                <a:gd name="csX1019" fmla="*/ 197373 w 429952"/>
                <a:gd name="csY1019" fmla="*/ 931862 h 942816"/>
                <a:gd name="csX1020" fmla="*/ 202082 w 429952"/>
                <a:gd name="csY1020" fmla="*/ 931208 h 942816"/>
                <a:gd name="csX1021" fmla="*/ 204568 w 429952"/>
                <a:gd name="csY1021" fmla="*/ 931200 h 942816"/>
                <a:gd name="csX1022" fmla="*/ 205661 w 429952"/>
                <a:gd name="csY1022" fmla="*/ 931508 h 942816"/>
                <a:gd name="csX1023" fmla="*/ 206146 w 429952"/>
                <a:gd name="csY1023" fmla="*/ 931969 h 942816"/>
                <a:gd name="csX1024" fmla="*/ 209393 w 429952"/>
                <a:gd name="csY1024" fmla="*/ 931246 h 942816"/>
                <a:gd name="csX1025" fmla="*/ 210832 w 429952"/>
                <a:gd name="csY1025" fmla="*/ 931331 h 942816"/>
                <a:gd name="csX1026" fmla="*/ 210463 w 429952"/>
                <a:gd name="csY1026" fmla="*/ 932931 h 942816"/>
                <a:gd name="csX1027" fmla="*/ 207469 w 429952"/>
                <a:gd name="csY1027" fmla="*/ 934524 h 942816"/>
                <a:gd name="csX1028" fmla="*/ 206238 w 429952"/>
                <a:gd name="csY1028" fmla="*/ 933847 h 942816"/>
                <a:gd name="csX1029" fmla="*/ 199874 w 429952"/>
                <a:gd name="csY1029" fmla="*/ 933993 h 942816"/>
                <a:gd name="csX1030" fmla="*/ 197057 w 429952"/>
                <a:gd name="csY1030" fmla="*/ 935639 h 942816"/>
                <a:gd name="csX1031" fmla="*/ 195857 w 429952"/>
                <a:gd name="csY1031" fmla="*/ 935624 h 942816"/>
                <a:gd name="csX1032" fmla="*/ 193079 w 429952"/>
                <a:gd name="csY1032" fmla="*/ 937970 h 942816"/>
                <a:gd name="csX1033" fmla="*/ 191047 w 429952"/>
                <a:gd name="csY1033" fmla="*/ 936485 h 942816"/>
                <a:gd name="csX1034" fmla="*/ 190485 w 429952"/>
                <a:gd name="csY1034" fmla="*/ 935124 h 942816"/>
                <a:gd name="csX1035" fmla="*/ 191955 w 429952"/>
                <a:gd name="csY1035" fmla="*/ 933185 h 942816"/>
                <a:gd name="csX1036" fmla="*/ 193340 w 429952"/>
                <a:gd name="csY1036" fmla="*/ 933146 h 942816"/>
                <a:gd name="csX1037" fmla="*/ 194287 w 429952"/>
                <a:gd name="csY1037" fmla="*/ 932362 h 942816"/>
                <a:gd name="csX1038" fmla="*/ 194987 w 429952"/>
                <a:gd name="csY1038" fmla="*/ 931000 h 9428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</a:cxnLst>
              <a:rect l="l" t="t" r="r" b="b"/>
              <a:pathLst>
                <a:path w="429952" h="942816">
                  <a:moveTo>
                    <a:pt x="235981" y="10031"/>
                  </a:moveTo>
                  <a:lnTo>
                    <a:pt x="236527" y="10670"/>
                  </a:lnTo>
                  <a:lnTo>
                    <a:pt x="236519" y="11339"/>
                  </a:lnTo>
                  <a:lnTo>
                    <a:pt x="238343" y="12708"/>
                  </a:lnTo>
                  <a:lnTo>
                    <a:pt x="241991" y="14793"/>
                  </a:lnTo>
                  <a:lnTo>
                    <a:pt x="245408" y="18817"/>
                  </a:lnTo>
                  <a:lnTo>
                    <a:pt x="248594" y="24794"/>
                  </a:lnTo>
                  <a:lnTo>
                    <a:pt x="251587" y="29225"/>
                  </a:lnTo>
                  <a:lnTo>
                    <a:pt x="254381" y="32086"/>
                  </a:lnTo>
                  <a:lnTo>
                    <a:pt x="256951" y="34118"/>
                  </a:lnTo>
                  <a:lnTo>
                    <a:pt x="259298" y="35302"/>
                  </a:lnTo>
                  <a:lnTo>
                    <a:pt x="260552" y="36264"/>
                  </a:lnTo>
                  <a:lnTo>
                    <a:pt x="260714" y="37002"/>
                  </a:lnTo>
                  <a:lnTo>
                    <a:pt x="262907" y="38533"/>
                  </a:lnTo>
                  <a:lnTo>
                    <a:pt x="267132" y="40864"/>
                  </a:lnTo>
                  <a:lnTo>
                    <a:pt x="269802" y="43195"/>
                  </a:lnTo>
                  <a:lnTo>
                    <a:pt x="270926" y="45518"/>
                  </a:lnTo>
                  <a:lnTo>
                    <a:pt x="275097" y="47926"/>
                  </a:lnTo>
                  <a:lnTo>
                    <a:pt x="282323" y="50403"/>
                  </a:lnTo>
                  <a:lnTo>
                    <a:pt x="287579" y="51588"/>
                  </a:lnTo>
                  <a:lnTo>
                    <a:pt x="290857" y="51480"/>
                  </a:lnTo>
                  <a:lnTo>
                    <a:pt x="295559" y="53457"/>
                  </a:lnTo>
                  <a:lnTo>
                    <a:pt x="301685" y="57534"/>
                  </a:lnTo>
                  <a:lnTo>
                    <a:pt x="305425" y="60365"/>
                  </a:lnTo>
                  <a:lnTo>
                    <a:pt x="306771" y="61943"/>
                  </a:lnTo>
                  <a:lnTo>
                    <a:pt x="310780" y="64504"/>
                  </a:lnTo>
                  <a:lnTo>
                    <a:pt x="320785" y="69804"/>
                  </a:lnTo>
                  <a:lnTo>
                    <a:pt x="325194" y="71135"/>
                  </a:lnTo>
                  <a:lnTo>
                    <a:pt x="327287" y="72351"/>
                  </a:lnTo>
                  <a:lnTo>
                    <a:pt x="328526" y="73889"/>
                  </a:lnTo>
                  <a:lnTo>
                    <a:pt x="329750" y="74366"/>
                  </a:lnTo>
                  <a:lnTo>
                    <a:pt x="330958" y="73766"/>
                  </a:lnTo>
                  <a:lnTo>
                    <a:pt x="333467" y="74320"/>
                  </a:lnTo>
                  <a:lnTo>
                    <a:pt x="337284" y="76028"/>
                  </a:lnTo>
                  <a:lnTo>
                    <a:pt x="340269" y="78097"/>
                  </a:lnTo>
                  <a:lnTo>
                    <a:pt x="344110" y="82659"/>
                  </a:lnTo>
                  <a:lnTo>
                    <a:pt x="345333" y="84483"/>
                  </a:lnTo>
                  <a:lnTo>
                    <a:pt x="345849" y="86113"/>
                  </a:lnTo>
                  <a:lnTo>
                    <a:pt x="345664" y="87552"/>
                  </a:lnTo>
                  <a:lnTo>
                    <a:pt x="344494" y="89091"/>
                  </a:lnTo>
                  <a:lnTo>
                    <a:pt x="342340" y="90721"/>
                  </a:lnTo>
                  <a:lnTo>
                    <a:pt x="341701" y="91437"/>
                  </a:lnTo>
                  <a:lnTo>
                    <a:pt x="341655" y="92121"/>
                  </a:lnTo>
                  <a:lnTo>
                    <a:pt x="341108" y="93498"/>
                  </a:lnTo>
                  <a:lnTo>
                    <a:pt x="339323" y="96437"/>
                  </a:lnTo>
                  <a:lnTo>
                    <a:pt x="338869" y="97806"/>
                  </a:lnTo>
                  <a:lnTo>
                    <a:pt x="338769" y="98822"/>
                  </a:lnTo>
                  <a:lnTo>
                    <a:pt x="337638" y="99930"/>
                  </a:lnTo>
                  <a:lnTo>
                    <a:pt x="334629" y="101976"/>
                  </a:lnTo>
                  <a:lnTo>
                    <a:pt x="334005" y="102968"/>
                  </a:lnTo>
                  <a:lnTo>
                    <a:pt x="333851" y="104038"/>
                  </a:lnTo>
                  <a:lnTo>
                    <a:pt x="333474" y="104676"/>
                  </a:lnTo>
                  <a:lnTo>
                    <a:pt x="333067" y="104945"/>
                  </a:lnTo>
                  <a:lnTo>
                    <a:pt x="332489" y="106014"/>
                  </a:lnTo>
                  <a:lnTo>
                    <a:pt x="332020" y="107792"/>
                  </a:lnTo>
                  <a:lnTo>
                    <a:pt x="331974" y="110069"/>
                  </a:lnTo>
                  <a:lnTo>
                    <a:pt x="332343" y="112854"/>
                  </a:lnTo>
                  <a:lnTo>
                    <a:pt x="332266" y="113754"/>
                  </a:lnTo>
                  <a:lnTo>
                    <a:pt x="331604" y="114231"/>
                  </a:lnTo>
                  <a:lnTo>
                    <a:pt x="331227" y="114877"/>
                  </a:lnTo>
                  <a:lnTo>
                    <a:pt x="331097" y="116177"/>
                  </a:lnTo>
                  <a:lnTo>
                    <a:pt x="330527" y="117131"/>
                  </a:lnTo>
                  <a:lnTo>
                    <a:pt x="329534" y="117739"/>
                  </a:lnTo>
                  <a:lnTo>
                    <a:pt x="329165" y="118431"/>
                  </a:lnTo>
                  <a:lnTo>
                    <a:pt x="329427" y="119223"/>
                  </a:lnTo>
                  <a:lnTo>
                    <a:pt x="328695" y="120000"/>
                  </a:lnTo>
                  <a:lnTo>
                    <a:pt x="326972" y="120769"/>
                  </a:lnTo>
                  <a:lnTo>
                    <a:pt x="325917" y="121893"/>
                  </a:lnTo>
                  <a:lnTo>
                    <a:pt x="325525" y="123362"/>
                  </a:lnTo>
                  <a:lnTo>
                    <a:pt x="324563" y="124677"/>
                  </a:lnTo>
                  <a:lnTo>
                    <a:pt x="323032" y="125839"/>
                  </a:lnTo>
                  <a:lnTo>
                    <a:pt x="322531" y="127385"/>
                  </a:lnTo>
                  <a:lnTo>
                    <a:pt x="323332" y="130247"/>
                  </a:lnTo>
                  <a:lnTo>
                    <a:pt x="332767" y="129255"/>
                  </a:lnTo>
                  <a:lnTo>
                    <a:pt x="340454" y="130301"/>
                  </a:lnTo>
                  <a:lnTo>
                    <a:pt x="349550" y="133055"/>
                  </a:lnTo>
                  <a:lnTo>
                    <a:pt x="355583" y="134016"/>
                  </a:lnTo>
                  <a:lnTo>
                    <a:pt x="358562" y="133186"/>
                  </a:lnTo>
                  <a:lnTo>
                    <a:pt x="360770" y="133301"/>
                  </a:lnTo>
                  <a:lnTo>
                    <a:pt x="362209" y="134370"/>
                  </a:lnTo>
                  <a:lnTo>
                    <a:pt x="364141" y="134586"/>
                  </a:lnTo>
                  <a:lnTo>
                    <a:pt x="366565" y="133955"/>
                  </a:lnTo>
                  <a:lnTo>
                    <a:pt x="368573" y="134439"/>
                  </a:lnTo>
                  <a:lnTo>
                    <a:pt x="370159" y="136040"/>
                  </a:lnTo>
                  <a:lnTo>
                    <a:pt x="371598" y="135639"/>
                  </a:lnTo>
                  <a:lnTo>
                    <a:pt x="372890" y="133255"/>
                  </a:lnTo>
                  <a:lnTo>
                    <a:pt x="374376" y="131509"/>
                  </a:lnTo>
                  <a:lnTo>
                    <a:pt x="376053" y="130416"/>
                  </a:lnTo>
                  <a:lnTo>
                    <a:pt x="378139" y="130085"/>
                  </a:lnTo>
                  <a:lnTo>
                    <a:pt x="380640" y="130524"/>
                  </a:lnTo>
                  <a:lnTo>
                    <a:pt x="382633" y="131401"/>
                  </a:lnTo>
                  <a:lnTo>
                    <a:pt x="384126" y="132716"/>
                  </a:lnTo>
                  <a:lnTo>
                    <a:pt x="385749" y="132678"/>
                  </a:lnTo>
                  <a:lnTo>
                    <a:pt x="387512" y="131286"/>
                  </a:lnTo>
                  <a:lnTo>
                    <a:pt x="388358" y="129616"/>
                  </a:lnTo>
                  <a:lnTo>
                    <a:pt x="388281" y="127670"/>
                  </a:lnTo>
                  <a:lnTo>
                    <a:pt x="388982" y="126277"/>
                  </a:lnTo>
                  <a:lnTo>
                    <a:pt x="390452" y="125439"/>
                  </a:lnTo>
                  <a:lnTo>
                    <a:pt x="391444" y="124308"/>
                  </a:lnTo>
                  <a:lnTo>
                    <a:pt x="391960" y="122877"/>
                  </a:lnTo>
                  <a:lnTo>
                    <a:pt x="393707" y="122008"/>
                  </a:lnTo>
                  <a:lnTo>
                    <a:pt x="396685" y="121692"/>
                  </a:lnTo>
                  <a:lnTo>
                    <a:pt x="398247" y="120992"/>
                  </a:lnTo>
                  <a:lnTo>
                    <a:pt x="398385" y="119908"/>
                  </a:lnTo>
                  <a:lnTo>
                    <a:pt x="399263" y="118908"/>
                  </a:lnTo>
                  <a:lnTo>
                    <a:pt x="400887" y="117992"/>
                  </a:lnTo>
                  <a:lnTo>
                    <a:pt x="402002" y="116854"/>
                  </a:lnTo>
                  <a:lnTo>
                    <a:pt x="402603" y="115492"/>
                  </a:lnTo>
                  <a:lnTo>
                    <a:pt x="403580" y="114631"/>
                  </a:lnTo>
                  <a:lnTo>
                    <a:pt x="404950" y="114284"/>
                  </a:lnTo>
                  <a:lnTo>
                    <a:pt x="406474" y="111415"/>
                  </a:lnTo>
                  <a:lnTo>
                    <a:pt x="408143" y="106045"/>
                  </a:lnTo>
                  <a:lnTo>
                    <a:pt x="409136" y="98799"/>
                  </a:lnTo>
                  <a:lnTo>
                    <a:pt x="409482" y="88544"/>
                  </a:lnTo>
                  <a:lnTo>
                    <a:pt x="411168" y="88552"/>
                  </a:lnTo>
                  <a:lnTo>
                    <a:pt x="411952" y="89314"/>
                  </a:lnTo>
                  <a:lnTo>
                    <a:pt x="413199" y="89706"/>
                  </a:lnTo>
                  <a:lnTo>
                    <a:pt x="414507" y="88844"/>
                  </a:lnTo>
                  <a:lnTo>
                    <a:pt x="415623" y="88444"/>
                  </a:lnTo>
                  <a:lnTo>
                    <a:pt x="417386" y="88413"/>
                  </a:lnTo>
                  <a:lnTo>
                    <a:pt x="418340" y="87444"/>
                  </a:lnTo>
                  <a:lnTo>
                    <a:pt x="419456" y="87290"/>
                  </a:lnTo>
                  <a:lnTo>
                    <a:pt x="420217" y="87813"/>
                  </a:lnTo>
                  <a:lnTo>
                    <a:pt x="420956" y="88452"/>
                  </a:lnTo>
                  <a:lnTo>
                    <a:pt x="422526" y="88598"/>
                  </a:lnTo>
                  <a:lnTo>
                    <a:pt x="423773" y="90260"/>
                  </a:lnTo>
                  <a:lnTo>
                    <a:pt x="425143" y="90767"/>
                  </a:lnTo>
                  <a:lnTo>
                    <a:pt x="425727" y="92675"/>
                  </a:lnTo>
                  <a:lnTo>
                    <a:pt x="426612" y="97698"/>
                  </a:lnTo>
                  <a:lnTo>
                    <a:pt x="428259" y="100668"/>
                  </a:lnTo>
                  <a:lnTo>
                    <a:pt x="429891" y="104053"/>
                  </a:lnTo>
                  <a:lnTo>
                    <a:pt x="429952" y="105561"/>
                  </a:lnTo>
                  <a:lnTo>
                    <a:pt x="429036" y="107084"/>
                  </a:lnTo>
                  <a:lnTo>
                    <a:pt x="428883" y="109276"/>
                  </a:lnTo>
                  <a:lnTo>
                    <a:pt x="428313" y="114638"/>
                  </a:lnTo>
                  <a:lnTo>
                    <a:pt x="428121" y="116615"/>
                  </a:lnTo>
                  <a:lnTo>
                    <a:pt x="428690" y="117962"/>
                  </a:lnTo>
                  <a:lnTo>
                    <a:pt x="428898" y="119846"/>
                  </a:lnTo>
                  <a:lnTo>
                    <a:pt x="428013" y="122147"/>
                  </a:lnTo>
                  <a:lnTo>
                    <a:pt x="426289" y="125593"/>
                  </a:lnTo>
                  <a:lnTo>
                    <a:pt x="424619" y="126524"/>
                  </a:lnTo>
                  <a:lnTo>
                    <a:pt x="424188" y="126562"/>
                  </a:lnTo>
                  <a:lnTo>
                    <a:pt x="421926" y="128555"/>
                  </a:lnTo>
                  <a:lnTo>
                    <a:pt x="420333" y="129301"/>
                  </a:lnTo>
                  <a:lnTo>
                    <a:pt x="419410" y="128801"/>
                  </a:lnTo>
                  <a:lnTo>
                    <a:pt x="418355" y="129662"/>
                  </a:lnTo>
                  <a:lnTo>
                    <a:pt x="417170" y="131901"/>
                  </a:lnTo>
                  <a:lnTo>
                    <a:pt x="415723" y="132901"/>
                  </a:lnTo>
                  <a:lnTo>
                    <a:pt x="413107" y="133455"/>
                  </a:lnTo>
                  <a:lnTo>
                    <a:pt x="412322" y="133716"/>
                  </a:lnTo>
                  <a:lnTo>
                    <a:pt x="410798" y="133639"/>
                  </a:lnTo>
                  <a:lnTo>
                    <a:pt x="409490" y="134193"/>
                  </a:lnTo>
                  <a:lnTo>
                    <a:pt x="408397" y="135386"/>
                  </a:lnTo>
                  <a:lnTo>
                    <a:pt x="407235" y="135832"/>
                  </a:lnTo>
                  <a:lnTo>
                    <a:pt x="405996" y="135532"/>
                  </a:lnTo>
                  <a:lnTo>
                    <a:pt x="404873" y="135971"/>
                  </a:lnTo>
                  <a:lnTo>
                    <a:pt x="403865" y="137148"/>
                  </a:lnTo>
                  <a:lnTo>
                    <a:pt x="403280" y="138424"/>
                  </a:lnTo>
                  <a:lnTo>
                    <a:pt x="403118" y="139801"/>
                  </a:lnTo>
                  <a:lnTo>
                    <a:pt x="402133" y="140740"/>
                  </a:lnTo>
                  <a:lnTo>
                    <a:pt x="400317" y="141240"/>
                  </a:lnTo>
                  <a:lnTo>
                    <a:pt x="399686" y="141932"/>
                  </a:lnTo>
                  <a:lnTo>
                    <a:pt x="399802" y="142894"/>
                  </a:lnTo>
                  <a:lnTo>
                    <a:pt x="398986" y="143640"/>
                  </a:lnTo>
                  <a:lnTo>
                    <a:pt x="395915" y="144425"/>
                  </a:lnTo>
                  <a:lnTo>
                    <a:pt x="393691" y="145810"/>
                  </a:lnTo>
                  <a:lnTo>
                    <a:pt x="392321" y="147802"/>
                  </a:lnTo>
                  <a:lnTo>
                    <a:pt x="390875" y="149056"/>
                  </a:lnTo>
                  <a:lnTo>
                    <a:pt x="388597" y="149825"/>
                  </a:lnTo>
                  <a:lnTo>
                    <a:pt x="385503" y="151856"/>
                  </a:lnTo>
                  <a:lnTo>
                    <a:pt x="385057" y="153110"/>
                  </a:lnTo>
                  <a:lnTo>
                    <a:pt x="386234" y="154264"/>
                  </a:lnTo>
                  <a:lnTo>
                    <a:pt x="386658" y="155295"/>
                  </a:lnTo>
                  <a:lnTo>
                    <a:pt x="386327" y="156195"/>
                  </a:lnTo>
                  <a:lnTo>
                    <a:pt x="385365" y="156318"/>
                  </a:lnTo>
                  <a:lnTo>
                    <a:pt x="383764" y="155664"/>
                  </a:lnTo>
                  <a:lnTo>
                    <a:pt x="382625" y="155526"/>
                  </a:lnTo>
                  <a:lnTo>
                    <a:pt x="381948" y="155910"/>
                  </a:lnTo>
                  <a:lnTo>
                    <a:pt x="381625" y="156633"/>
                  </a:lnTo>
                  <a:lnTo>
                    <a:pt x="381663" y="157695"/>
                  </a:lnTo>
                  <a:lnTo>
                    <a:pt x="381094" y="158418"/>
                  </a:lnTo>
                  <a:lnTo>
                    <a:pt x="379909" y="158802"/>
                  </a:lnTo>
                  <a:lnTo>
                    <a:pt x="379162" y="159680"/>
                  </a:lnTo>
                  <a:lnTo>
                    <a:pt x="378847" y="161057"/>
                  </a:lnTo>
                  <a:lnTo>
                    <a:pt x="377361" y="162795"/>
                  </a:lnTo>
                  <a:lnTo>
                    <a:pt x="374714" y="164888"/>
                  </a:lnTo>
                  <a:lnTo>
                    <a:pt x="372629" y="167711"/>
                  </a:lnTo>
                  <a:lnTo>
                    <a:pt x="371097" y="171265"/>
                  </a:lnTo>
                  <a:lnTo>
                    <a:pt x="369312" y="173604"/>
                  </a:lnTo>
                  <a:lnTo>
                    <a:pt x="367265" y="174727"/>
                  </a:lnTo>
                  <a:lnTo>
                    <a:pt x="365857" y="176327"/>
                  </a:lnTo>
                  <a:lnTo>
                    <a:pt x="365087" y="178404"/>
                  </a:lnTo>
                  <a:lnTo>
                    <a:pt x="362902" y="181619"/>
                  </a:lnTo>
                  <a:lnTo>
                    <a:pt x="359316" y="185989"/>
                  </a:lnTo>
                  <a:lnTo>
                    <a:pt x="356060" y="188989"/>
                  </a:lnTo>
                  <a:lnTo>
                    <a:pt x="353136" y="190620"/>
                  </a:lnTo>
                  <a:lnTo>
                    <a:pt x="351497" y="192467"/>
                  </a:lnTo>
                  <a:lnTo>
                    <a:pt x="351135" y="194520"/>
                  </a:lnTo>
                  <a:lnTo>
                    <a:pt x="349242" y="196867"/>
                  </a:lnTo>
                  <a:lnTo>
                    <a:pt x="345818" y="199498"/>
                  </a:lnTo>
                  <a:lnTo>
                    <a:pt x="344848" y="200682"/>
                  </a:lnTo>
                  <a:lnTo>
                    <a:pt x="344048" y="201652"/>
                  </a:lnTo>
                  <a:lnTo>
                    <a:pt x="343933" y="203344"/>
                  </a:lnTo>
                  <a:lnTo>
                    <a:pt x="342601" y="205567"/>
                  </a:lnTo>
                  <a:lnTo>
                    <a:pt x="340039" y="208329"/>
                  </a:lnTo>
                  <a:lnTo>
                    <a:pt x="339146" y="210721"/>
                  </a:lnTo>
                  <a:lnTo>
                    <a:pt x="340308" y="213745"/>
                  </a:lnTo>
                  <a:lnTo>
                    <a:pt x="340477" y="217414"/>
                  </a:lnTo>
                  <a:lnTo>
                    <a:pt x="339969" y="218884"/>
                  </a:lnTo>
                  <a:lnTo>
                    <a:pt x="338846" y="219383"/>
                  </a:lnTo>
                  <a:lnTo>
                    <a:pt x="338592" y="220330"/>
                  </a:lnTo>
                  <a:lnTo>
                    <a:pt x="339200" y="221730"/>
                  </a:lnTo>
                  <a:lnTo>
                    <a:pt x="339231" y="223568"/>
                  </a:lnTo>
                  <a:lnTo>
                    <a:pt x="338692" y="225853"/>
                  </a:lnTo>
                  <a:lnTo>
                    <a:pt x="337507" y="228469"/>
                  </a:lnTo>
                  <a:lnTo>
                    <a:pt x="335668" y="231415"/>
                  </a:lnTo>
                  <a:lnTo>
                    <a:pt x="335221" y="233384"/>
                  </a:lnTo>
                  <a:lnTo>
                    <a:pt x="336176" y="234377"/>
                  </a:lnTo>
                  <a:lnTo>
                    <a:pt x="336645" y="235431"/>
                  </a:lnTo>
                  <a:lnTo>
                    <a:pt x="336629" y="236554"/>
                  </a:lnTo>
                  <a:lnTo>
                    <a:pt x="336237" y="238177"/>
                  </a:lnTo>
                  <a:lnTo>
                    <a:pt x="335475" y="240308"/>
                  </a:lnTo>
                  <a:lnTo>
                    <a:pt x="334321" y="241893"/>
                  </a:lnTo>
                  <a:lnTo>
                    <a:pt x="332774" y="242924"/>
                  </a:lnTo>
                  <a:lnTo>
                    <a:pt x="332305" y="244232"/>
                  </a:lnTo>
                  <a:lnTo>
                    <a:pt x="332928" y="245809"/>
                  </a:lnTo>
                  <a:lnTo>
                    <a:pt x="333013" y="247455"/>
                  </a:lnTo>
                  <a:lnTo>
                    <a:pt x="332566" y="249170"/>
                  </a:lnTo>
                  <a:lnTo>
                    <a:pt x="332828" y="250840"/>
                  </a:lnTo>
                  <a:lnTo>
                    <a:pt x="333798" y="252463"/>
                  </a:lnTo>
                  <a:lnTo>
                    <a:pt x="333728" y="254317"/>
                  </a:lnTo>
                  <a:lnTo>
                    <a:pt x="332043" y="258125"/>
                  </a:lnTo>
                  <a:lnTo>
                    <a:pt x="331635" y="260479"/>
                  </a:lnTo>
                  <a:lnTo>
                    <a:pt x="332689" y="270579"/>
                  </a:lnTo>
                  <a:lnTo>
                    <a:pt x="332051" y="271995"/>
                  </a:lnTo>
                  <a:lnTo>
                    <a:pt x="330981" y="273626"/>
                  </a:lnTo>
                  <a:lnTo>
                    <a:pt x="329711" y="273749"/>
                  </a:lnTo>
                  <a:lnTo>
                    <a:pt x="328265" y="273464"/>
                  </a:lnTo>
                  <a:lnTo>
                    <a:pt x="327218" y="274480"/>
                  </a:lnTo>
                  <a:lnTo>
                    <a:pt x="326564" y="278965"/>
                  </a:lnTo>
                  <a:lnTo>
                    <a:pt x="324571" y="288688"/>
                  </a:lnTo>
                  <a:lnTo>
                    <a:pt x="324925" y="291004"/>
                  </a:lnTo>
                  <a:lnTo>
                    <a:pt x="326525" y="294765"/>
                  </a:lnTo>
                  <a:lnTo>
                    <a:pt x="327110" y="297166"/>
                  </a:lnTo>
                  <a:lnTo>
                    <a:pt x="327557" y="298973"/>
                  </a:lnTo>
                  <a:lnTo>
                    <a:pt x="327911" y="302405"/>
                  </a:lnTo>
                  <a:lnTo>
                    <a:pt x="326979" y="303951"/>
                  </a:lnTo>
                  <a:lnTo>
                    <a:pt x="326118" y="304220"/>
                  </a:lnTo>
                  <a:lnTo>
                    <a:pt x="325033" y="305090"/>
                  </a:lnTo>
                  <a:lnTo>
                    <a:pt x="326318" y="309282"/>
                  </a:lnTo>
                  <a:lnTo>
                    <a:pt x="327341" y="311213"/>
                  </a:lnTo>
                  <a:lnTo>
                    <a:pt x="330265" y="315182"/>
                  </a:lnTo>
                  <a:lnTo>
                    <a:pt x="341493" y="320706"/>
                  </a:lnTo>
                  <a:lnTo>
                    <a:pt x="346149" y="323968"/>
                  </a:lnTo>
                  <a:lnTo>
                    <a:pt x="351420" y="328422"/>
                  </a:lnTo>
                  <a:lnTo>
                    <a:pt x="354298" y="333007"/>
                  </a:lnTo>
                  <a:lnTo>
                    <a:pt x="354552" y="336791"/>
                  </a:lnTo>
                  <a:lnTo>
                    <a:pt x="350343" y="342461"/>
                  </a:lnTo>
                  <a:lnTo>
                    <a:pt x="349873" y="347231"/>
                  </a:lnTo>
                  <a:lnTo>
                    <a:pt x="350735" y="350592"/>
                  </a:lnTo>
                  <a:lnTo>
                    <a:pt x="352259" y="353716"/>
                  </a:lnTo>
                  <a:lnTo>
                    <a:pt x="356338" y="357778"/>
                  </a:lnTo>
                  <a:lnTo>
                    <a:pt x="359339" y="359270"/>
                  </a:lnTo>
                  <a:lnTo>
                    <a:pt x="363394" y="359108"/>
                  </a:lnTo>
                  <a:lnTo>
                    <a:pt x="364087" y="360247"/>
                  </a:lnTo>
                  <a:lnTo>
                    <a:pt x="364502" y="361247"/>
                  </a:lnTo>
                  <a:lnTo>
                    <a:pt x="365141" y="369517"/>
                  </a:lnTo>
                  <a:lnTo>
                    <a:pt x="365064" y="372632"/>
                  </a:lnTo>
                  <a:lnTo>
                    <a:pt x="363871" y="375494"/>
                  </a:lnTo>
                  <a:lnTo>
                    <a:pt x="356084" y="388679"/>
                  </a:lnTo>
                  <a:lnTo>
                    <a:pt x="349435" y="396772"/>
                  </a:lnTo>
                  <a:lnTo>
                    <a:pt x="347026" y="401257"/>
                  </a:lnTo>
                  <a:lnTo>
                    <a:pt x="346172" y="406065"/>
                  </a:lnTo>
                  <a:lnTo>
                    <a:pt x="344040" y="408358"/>
                  </a:lnTo>
                  <a:lnTo>
                    <a:pt x="332512" y="415650"/>
                  </a:lnTo>
                  <a:lnTo>
                    <a:pt x="314628" y="422182"/>
                  </a:lnTo>
                  <a:lnTo>
                    <a:pt x="300176" y="425582"/>
                  </a:lnTo>
                  <a:lnTo>
                    <a:pt x="296890" y="426728"/>
                  </a:lnTo>
                  <a:lnTo>
                    <a:pt x="273658" y="430474"/>
                  </a:lnTo>
                  <a:lnTo>
                    <a:pt x="269164" y="430998"/>
                  </a:lnTo>
                  <a:lnTo>
                    <a:pt x="263315" y="430667"/>
                  </a:lnTo>
                  <a:lnTo>
                    <a:pt x="258567" y="431167"/>
                  </a:lnTo>
                  <a:lnTo>
                    <a:pt x="253272" y="430144"/>
                  </a:lnTo>
                  <a:lnTo>
                    <a:pt x="248548" y="428967"/>
                  </a:lnTo>
                  <a:lnTo>
                    <a:pt x="245900" y="426043"/>
                  </a:lnTo>
                  <a:lnTo>
                    <a:pt x="242760" y="425682"/>
                  </a:lnTo>
                  <a:lnTo>
                    <a:pt x="241906" y="427144"/>
                  </a:lnTo>
                  <a:lnTo>
                    <a:pt x="243438" y="430874"/>
                  </a:lnTo>
                  <a:lnTo>
                    <a:pt x="242691" y="435375"/>
                  </a:lnTo>
                  <a:lnTo>
                    <a:pt x="243622" y="437944"/>
                  </a:lnTo>
                  <a:lnTo>
                    <a:pt x="245477" y="438460"/>
                  </a:lnTo>
                  <a:lnTo>
                    <a:pt x="247262" y="439790"/>
                  </a:lnTo>
                  <a:lnTo>
                    <a:pt x="248840" y="441576"/>
                  </a:lnTo>
                  <a:lnTo>
                    <a:pt x="246123" y="441760"/>
                  </a:lnTo>
                  <a:lnTo>
                    <a:pt x="247178" y="443183"/>
                  </a:lnTo>
                  <a:lnTo>
                    <a:pt x="248340" y="444014"/>
                  </a:lnTo>
                  <a:lnTo>
                    <a:pt x="248209" y="446991"/>
                  </a:lnTo>
                  <a:lnTo>
                    <a:pt x="247155" y="454176"/>
                  </a:lnTo>
                  <a:lnTo>
                    <a:pt x="244507" y="455715"/>
                  </a:lnTo>
                  <a:lnTo>
                    <a:pt x="243799" y="456130"/>
                  </a:lnTo>
                  <a:lnTo>
                    <a:pt x="242999" y="457684"/>
                  </a:lnTo>
                  <a:lnTo>
                    <a:pt x="241314" y="464592"/>
                  </a:lnTo>
                  <a:lnTo>
                    <a:pt x="240775" y="469085"/>
                  </a:lnTo>
                  <a:lnTo>
                    <a:pt x="241498" y="471985"/>
                  </a:lnTo>
                  <a:lnTo>
                    <a:pt x="244677" y="478093"/>
                  </a:lnTo>
                  <a:lnTo>
                    <a:pt x="243476" y="482070"/>
                  </a:lnTo>
                  <a:lnTo>
                    <a:pt x="241468" y="484232"/>
                  </a:lnTo>
                  <a:lnTo>
                    <a:pt x="232764" y="488686"/>
                  </a:lnTo>
                  <a:lnTo>
                    <a:pt x="229286" y="490471"/>
                  </a:lnTo>
                  <a:lnTo>
                    <a:pt x="223807" y="491694"/>
                  </a:lnTo>
                  <a:lnTo>
                    <a:pt x="214980" y="491902"/>
                  </a:lnTo>
                  <a:lnTo>
                    <a:pt x="211717" y="491625"/>
                  </a:lnTo>
                  <a:lnTo>
                    <a:pt x="204152" y="487563"/>
                  </a:lnTo>
                  <a:lnTo>
                    <a:pt x="198535" y="485132"/>
                  </a:lnTo>
                  <a:lnTo>
                    <a:pt x="193394" y="483201"/>
                  </a:lnTo>
                  <a:lnTo>
                    <a:pt x="188392" y="482047"/>
                  </a:lnTo>
                  <a:lnTo>
                    <a:pt x="189108" y="481463"/>
                  </a:lnTo>
                  <a:lnTo>
                    <a:pt x="189439" y="480416"/>
                  </a:lnTo>
                  <a:lnTo>
                    <a:pt x="188030" y="479832"/>
                  </a:lnTo>
                  <a:lnTo>
                    <a:pt x="187007" y="479701"/>
                  </a:lnTo>
                  <a:lnTo>
                    <a:pt x="183713" y="481801"/>
                  </a:lnTo>
                  <a:lnTo>
                    <a:pt x="182328" y="483948"/>
                  </a:lnTo>
                  <a:lnTo>
                    <a:pt x="181928" y="485832"/>
                  </a:lnTo>
                  <a:lnTo>
                    <a:pt x="181859" y="490355"/>
                  </a:lnTo>
                  <a:lnTo>
                    <a:pt x="182444" y="494164"/>
                  </a:lnTo>
                  <a:lnTo>
                    <a:pt x="184814" y="503572"/>
                  </a:lnTo>
                  <a:lnTo>
                    <a:pt x="185060" y="508703"/>
                  </a:lnTo>
                  <a:lnTo>
                    <a:pt x="183937" y="515195"/>
                  </a:lnTo>
                  <a:lnTo>
                    <a:pt x="185506" y="519027"/>
                  </a:lnTo>
                  <a:lnTo>
                    <a:pt x="187415" y="520758"/>
                  </a:lnTo>
                  <a:lnTo>
                    <a:pt x="191701" y="522473"/>
                  </a:lnTo>
                  <a:lnTo>
                    <a:pt x="193363" y="523642"/>
                  </a:lnTo>
                  <a:lnTo>
                    <a:pt x="195195" y="523458"/>
                  </a:lnTo>
                  <a:lnTo>
                    <a:pt x="195757" y="523911"/>
                  </a:lnTo>
                  <a:lnTo>
                    <a:pt x="195487" y="524750"/>
                  </a:lnTo>
                  <a:lnTo>
                    <a:pt x="194410" y="526404"/>
                  </a:lnTo>
                  <a:lnTo>
                    <a:pt x="194479" y="528150"/>
                  </a:lnTo>
                  <a:lnTo>
                    <a:pt x="197727" y="528666"/>
                  </a:lnTo>
                  <a:lnTo>
                    <a:pt x="201097" y="528312"/>
                  </a:lnTo>
                  <a:lnTo>
                    <a:pt x="204630" y="527535"/>
                  </a:lnTo>
                  <a:lnTo>
                    <a:pt x="205461" y="526320"/>
                  </a:lnTo>
                  <a:lnTo>
                    <a:pt x="205484" y="523781"/>
                  </a:lnTo>
                  <a:lnTo>
                    <a:pt x="201344" y="523335"/>
                  </a:lnTo>
                  <a:lnTo>
                    <a:pt x="201867" y="522388"/>
                  </a:lnTo>
                  <a:lnTo>
                    <a:pt x="205007" y="521358"/>
                  </a:lnTo>
                  <a:lnTo>
                    <a:pt x="209116" y="519673"/>
                  </a:lnTo>
                  <a:lnTo>
                    <a:pt x="211217" y="519357"/>
                  </a:lnTo>
                  <a:lnTo>
                    <a:pt x="212648" y="520488"/>
                  </a:lnTo>
                  <a:lnTo>
                    <a:pt x="213610" y="521527"/>
                  </a:lnTo>
                  <a:lnTo>
                    <a:pt x="214795" y="524258"/>
                  </a:lnTo>
                  <a:lnTo>
                    <a:pt x="215534" y="527866"/>
                  </a:lnTo>
                  <a:lnTo>
                    <a:pt x="215565" y="532212"/>
                  </a:lnTo>
                  <a:lnTo>
                    <a:pt x="215072" y="536313"/>
                  </a:lnTo>
                  <a:lnTo>
                    <a:pt x="214487" y="537766"/>
                  </a:lnTo>
                  <a:lnTo>
                    <a:pt x="213449" y="539513"/>
                  </a:lnTo>
                  <a:lnTo>
                    <a:pt x="206061" y="541744"/>
                  </a:lnTo>
                  <a:lnTo>
                    <a:pt x="203991" y="541159"/>
                  </a:lnTo>
                  <a:lnTo>
                    <a:pt x="202067" y="538059"/>
                  </a:lnTo>
                  <a:lnTo>
                    <a:pt x="201459" y="534851"/>
                  </a:lnTo>
                  <a:lnTo>
                    <a:pt x="199812" y="532689"/>
                  </a:lnTo>
                  <a:lnTo>
                    <a:pt x="196280" y="530974"/>
                  </a:lnTo>
                  <a:lnTo>
                    <a:pt x="192763" y="531497"/>
                  </a:lnTo>
                  <a:lnTo>
                    <a:pt x="189277" y="534474"/>
                  </a:lnTo>
                  <a:lnTo>
                    <a:pt x="185853" y="535436"/>
                  </a:lnTo>
                  <a:lnTo>
                    <a:pt x="184637" y="538151"/>
                  </a:lnTo>
                  <a:lnTo>
                    <a:pt x="193225" y="542551"/>
                  </a:lnTo>
                  <a:lnTo>
                    <a:pt x="197280" y="543782"/>
                  </a:lnTo>
                  <a:lnTo>
                    <a:pt x="198604" y="543736"/>
                  </a:lnTo>
                  <a:lnTo>
                    <a:pt x="199920" y="544313"/>
                  </a:lnTo>
                  <a:lnTo>
                    <a:pt x="198696" y="545952"/>
                  </a:lnTo>
                  <a:lnTo>
                    <a:pt x="197473" y="546967"/>
                  </a:lnTo>
                  <a:lnTo>
                    <a:pt x="191363" y="549213"/>
                  </a:lnTo>
                  <a:lnTo>
                    <a:pt x="188669" y="550783"/>
                  </a:lnTo>
                  <a:lnTo>
                    <a:pt x="185522" y="553875"/>
                  </a:lnTo>
                  <a:lnTo>
                    <a:pt x="181112" y="560637"/>
                  </a:lnTo>
                  <a:lnTo>
                    <a:pt x="179758" y="562114"/>
                  </a:lnTo>
                  <a:lnTo>
                    <a:pt x="179081" y="563837"/>
                  </a:lnTo>
                  <a:lnTo>
                    <a:pt x="178627" y="568522"/>
                  </a:lnTo>
                  <a:lnTo>
                    <a:pt x="180058" y="576330"/>
                  </a:lnTo>
                  <a:lnTo>
                    <a:pt x="178550" y="579608"/>
                  </a:lnTo>
                  <a:lnTo>
                    <a:pt x="179481" y="583254"/>
                  </a:lnTo>
                  <a:lnTo>
                    <a:pt x="178958" y="585692"/>
                  </a:lnTo>
                  <a:lnTo>
                    <a:pt x="177418" y="589208"/>
                  </a:lnTo>
                  <a:lnTo>
                    <a:pt x="171231" y="594770"/>
                  </a:lnTo>
                  <a:lnTo>
                    <a:pt x="170131" y="598847"/>
                  </a:lnTo>
                  <a:lnTo>
                    <a:pt x="172278" y="601255"/>
                  </a:lnTo>
                  <a:lnTo>
                    <a:pt x="172132" y="603363"/>
                  </a:lnTo>
                  <a:lnTo>
                    <a:pt x="171416" y="605279"/>
                  </a:lnTo>
                  <a:lnTo>
                    <a:pt x="168846" y="605256"/>
                  </a:lnTo>
                  <a:lnTo>
                    <a:pt x="159503" y="603971"/>
                  </a:lnTo>
                  <a:lnTo>
                    <a:pt x="156102" y="606063"/>
                  </a:lnTo>
                  <a:lnTo>
                    <a:pt x="152947" y="608625"/>
                  </a:lnTo>
                  <a:lnTo>
                    <a:pt x="152085" y="609848"/>
                  </a:lnTo>
                  <a:lnTo>
                    <a:pt x="150969" y="610618"/>
                  </a:lnTo>
                  <a:lnTo>
                    <a:pt x="144543" y="611987"/>
                  </a:lnTo>
                  <a:lnTo>
                    <a:pt x="143274" y="612894"/>
                  </a:lnTo>
                  <a:lnTo>
                    <a:pt x="136440" y="622703"/>
                  </a:lnTo>
                  <a:lnTo>
                    <a:pt x="133516" y="628811"/>
                  </a:lnTo>
                  <a:lnTo>
                    <a:pt x="129984" y="634827"/>
                  </a:lnTo>
                  <a:lnTo>
                    <a:pt x="129060" y="637380"/>
                  </a:lnTo>
                  <a:lnTo>
                    <a:pt x="128860" y="640927"/>
                  </a:lnTo>
                  <a:lnTo>
                    <a:pt x="129353" y="644127"/>
                  </a:lnTo>
                  <a:lnTo>
                    <a:pt x="129845" y="646489"/>
                  </a:lnTo>
                  <a:lnTo>
                    <a:pt x="131076" y="649528"/>
                  </a:lnTo>
                  <a:lnTo>
                    <a:pt x="133662" y="652997"/>
                  </a:lnTo>
                  <a:lnTo>
                    <a:pt x="146829" y="667206"/>
                  </a:lnTo>
                  <a:lnTo>
                    <a:pt x="149561" y="668452"/>
                  </a:lnTo>
                  <a:lnTo>
                    <a:pt x="163644" y="669983"/>
                  </a:lnTo>
                  <a:lnTo>
                    <a:pt x="166768" y="671975"/>
                  </a:lnTo>
                  <a:lnTo>
                    <a:pt x="168592" y="675145"/>
                  </a:lnTo>
                  <a:lnTo>
                    <a:pt x="169261" y="677945"/>
                  </a:lnTo>
                  <a:lnTo>
                    <a:pt x="168453" y="685053"/>
                  </a:lnTo>
                  <a:lnTo>
                    <a:pt x="167615" y="687284"/>
                  </a:lnTo>
                  <a:lnTo>
                    <a:pt x="166060" y="689315"/>
                  </a:lnTo>
                  <a:lnTo>
                    <a:pt x="162728" y="691930"/>
                  </a:lnTo>
                  <a:lnTo>
                    <a:pt x="158742" y="693323"/>
                  </a:lnTo>
                  <a:lnTo>
                    <a:pt x="159881" y="694315"/>
                  </a:lnTo>
                  <a:lnTo>
                    <a:pt x="161497" y="694169"/>
                  </a:lnTo>
                  <a:lnTo>
                    <a:pt x="165021" y="693323"/>
                  </a:lnTo>
                  <a:lnTo>
                    <a:pt x="166545" y="694169"/>
                  </a:lnTo>
                  <a:lnTo>
                    <a:pt x="167699" y="696992"/>
                  </a:lnTo>
                  <a:lnTo>
                    <a:pt x="165491" y="698131"/>
                  </a:lnTo>
                  <a:lnTo>
                    <a:pt x="164821" y="699508"/>
                  </a:lnTo>
                  <a:lnTo>
                    <a:pt x="163228" y="701593"/>
                  </a:lnTo>
                  <a:lnTo>
                    <a:pt x="155102" y="709932"/>
                  </a:lnTo>
                  <a:lnTo>
                    <a:pt x="150723" y="712432"/>
                  </a:lnTo>
                  <a:lnTo>
                    <a:pt x="146698" y="715794"/>
                  </a:lnTo>
                  <a:lnTo>
                    <a:pt x="141296" y="719202"/>
                  </a:lnTo>
                  <a:lnTo>
                    <a:pt x="139180" y="721163"/>
                  </a:lnTo>
                  <a:lnTo>
                    <a:pt x="136317" y="725286"/>
                  </a:lnTo>
                  <a:lnTo>
                    <a:pt x="131938" y="729787"/>
                  </a:lnTo>
                  <a:lnTo>
                    <a:pt x="127213" y="739487"/>
                  </a:lnTo>
                  <a:lnTo>
                    <a:pt x="127029" y="741372"/>
                  </a:lnTo>
                  <a:lnTo>
                    <a:pt x="127714" y="742634"/>
                  </a:lnTo>
                  <a:lnTo>
                    <a:pt x="125090" y="759797"/>
                  </a:lnTo>
                  <a:lnTo>
                    <a:pt x="124174" y="761827"/>
                  </a:lnTo>
                  <a:lnTo>
                    <a:pt x="122273" y="763997"/>
                  </a:lnTo>
                  <a:lnTo>
                    <a:pt x="117271" y="767582"/>
                  </a:lnTo>
                  <a:lnTo>
                    <a:pt x="114862" y="768028"/>
                  </a:lnTo>
                  <a:lnTo>
                    <a:pt x="111676" y="765951"/>
                  </a:lnTo>
                  <a:lnTo>
                    <a:pt x="109883" y="763781"/>
                  </a:lnTo>
                  <a:lnTo>
                    <a:pt x="108121" y="760074"/>
                  </a:lnTo>
                  <a:lnTo>
                    <a:pt x="105997" y="756258"/>
                  </a:lnTo>
                  <a:lnTo>
                    <a:pt x="105889" y="757619"/>
                  </a:lnTo>
                  <a:lnTo>
                    <a:pt x="106628" y="759943"/>
                  </a:lnTo>
                  <a:lnTo>
                    <a:pt x="106128" y="762374"/>
                  </a:lnTo>
                  <a:lnTo>
                    <a:pt x="100695" y="763481"/>
                  </a:lnTo>
                  <a:lnTo>
                    <a:pt x="99256" y="764620"/>
                  </a:lnTo>
                  <a:lnTo>
                    <a:pt x="104158" y="764112"/>
                  </a:lnTo>
                  <a:lnTo>
                    <a:pt x="107498" y="764851"/>
                  </a:lnTo>
                  <a:lnTo>
                    <a:pt x="108914" y="765736"/>
                  </a:lnTo>
                  <a:lnTo>
                    <a:pt x="110183" y="767589"/>
                  </a:lnTo>
                  <a:lnTo>
                    <a:pt x="111307" y="769820"/>
                  </a:lnTo>
                  <a:lnTo>
                    <a:pt x="110368" y="771059"/>
                  </a:lnTo>
                  <a:lnTo>
                    <a:pt x="107690" y="772082"/>
                  </a:lnTo>
                  <a:lnTo>
                    <a:pt x="104227" y="773967"/>
                  </a:lnTo>
                  <a:lnTo>
                    <a:pt x="100133" y="777375"/>
                  </a:lnTo>
                  <a:lnTo>
                    <a:pt x="97863" y="781329"/>
                  </a:lnTo>
                  <a:lnTo>
                    <a:pt x="96886" y="784175"/>
                  </a:lnTo>
                  <a:lnTo>
                    <a:pt x="95777" y="789929"/>
                  </a:lnTo>
                  <a:lnTo>
                    <a:pt x="95485" y="793745"/>
                  </a:lnTo>
                  <a:lnTo>
                    <a:pt x="93753" y="796683"/>
                  </a:lnTo>
                  <a:lnTo>
                    <a:pt x="91083" y="799338"/>
                  </a:lnTo>
                  <a:lnTo>
                    <a:pt x="91237" y="799945"/>
                  </a:lnTo>
                  <a:lnTo>
                    <a:pt x="93046" y="798584"/>
                  </a:lnTo>
                  <a:lnTo>
                    <a:pt x="94492" y="798153"/>
                  </a:lnTo>
                  <a:lnTo>
                    <a:pt x="95739" y="801691"/>
                  </a:lnTo>
                  <a:lnTo>
                    <a:pt x="97417" y="808792"/>
                  </a:lnTo>
                  <a:lnTo>
                    <a:pt x="98194" y="813731"/>
                  </a:lnTo>
                  <a:lnTo>
                    <a:pt x="98071" y="815192"/>
                  </a:lnTo>
                  <a:lnTo>
                    <a:pt x="97570" y="817208"/>
                  </a:lnTo>
                  <a:lnTo>
                    <a:pt x="94123" y="817693"/>
                  </a:lnTo>
                  <a:lnTo>
                    <a:pt x="91045" y="817631"/>
                  </a:lnTo>
                  <a:lnTo>
                    <a:pt x="88782" y="818493"/>
                  </a:lnTo>
                  <a:lnTo>
                    <a:pt x="89998" y="819385"/>
                  </a:lnTo>
                  <a:lnTo>
                    <a:pt x="92076" y="819070"/>
                  </a:lnTo>
                  <a:lnTo>
                    <a:pt x="94946" y="821193"/>
                  </a:lnTo>
                  <a:lnTo>
                    <a:pt x="98132" y="820285"/>
                  </a:lnTo>
                  <a:lnTo>
                    <a:pt x="99587" y="821709"/>
                  </a:lnTo>
                  <a:lnTo>
                    <a:pt x="100633" y="823008"/>
                  </a:lnTo>
                  <a:lnTo>
                    <a:pt x="105512" y="833424"/>
                  </a:lnTo>
                  <a:lnTo>
                    <a:pt x="109775" y="839894"/>
                  </a:lnTo>
                  <a:lnTo>
                    <a:pt x="111930" y="843740"/>
                  </a:lnTo>
                  <a:lnTo>
                    <a:pt x="110861" y="845495"/>
                  </a:lnTo>
                  <a:lnTo>
                    <a:pt x="110476" y="843163"/>
                  </a:lnTo>
                  <a:lnTo>
                    <a:pt x="107698" y="842556"/>
                  </a:lnTo>
                  <a:lnTo>
                    <a:pt x="104989" y="841933"/>
                  </a:lnTo>
                  <a:lnTo>
                    <a:pt x="100472" y="840264"/>
                  </a:lnTo>
                  <a:lnTo>
                    <a:pt x="94385" y="837740"/>
                  </a:lnTo>
                  <a:lnTo>
                    <a:pt x="88290" y="837740"/>
                  </a:lnTo>
                  <a:lnTo>
                    <a:pt x="83449" y="835609"/>
                  </a:lnTo>
                  <a:lnTo>
                    <a:pt x="78101" y="833255"/>
                  </a:lnTo>
                  <a:lnTo>
                    <a:pt x="66812" y="833048"/>
                  </a:lnTo>
                  <a:lnTo>
                    <a:pt x="56869" y="832901"/>
                  </a:lnTo>
                  <a:lnTo>
                    <a:pt x="46680" y="832755"/>
                  </a:lnTo>
                  <a:lnTo>
                    <a:pt x="40162" y="832655"/>
                  </a:lnTo>
                  <a:lnTo>
                    <a:pt x="35799" y="832594"/>
                  </a:lnTo>
                  <a:lnTo>
                    <a:pt x="34668" y="831709"/>
                  </a:lnTo>
                  <a:lnTo>
                    <a:pt x="35053" y="828786"/>
                  </a:lnTo>
                  <a:lnTo>
                    <a:pt x="33437" y="826632"/>
                  </a:lnTo>
                  <a:lnTo>
                    <a:pt x="31089" y="824031"/>
                  </a:lnTo>
                  <a:lnTo>
                    <a:pt x="28235" y="822201"/>
                  </a:lnTo>
                  <a:lnTo>
                    <a:pt x="26819" y="819747"/>
                  </a:lnTo>
                  <a:lnTo>
                    <a:pt x="25233" y="816993"/>
                  </a:lnTo>
                  <a:lnTo>
                    <a:pt x="26126" y="814554"/>
                  </a:lnTo>
                  <a:lnTo>
                    <a:pt x="27496" y="808638"/>
                  </a:lnTo>
                  <a:lnTo>
                    <a:pt x="27519" y="806038"/>
                  </a:lnTo>
                  <a:lnTo>
                    <a:pt x="26280" y="804223"/>
                  </a:lnTo>
                  <a:lnTo>
                    <a:pt x="25903" y="801645"/>
                  </a:lnTo>
                  <a:lnTo>
                    <a:pt x="26280" y="800438"/>
                  </a:lnTo>
                  <a:lnTo>
                    <a:pt x="27396" y="799522"/>
                  </a:lnTo>
                  <a:lnTo>
                    <a:pt x="28065" y="795314"/>
                  </a:lnTo>
                  <a:lnTo>
                    <a:pt x="27542" y="791199"/>
                  </a:lnTo>
                  <a:lnTo>
                    <a:pt x="26688" y="787529"/>
                  </a:lnTo>
                  <a:lnTo>
                    <a:pt x="25556" y="785914"/>
                  </a:lnTo>
                  <a:lnTo>
                    <a:pt x="24102" y="785144"/>
                  </a:lnTo>
                  <a:lnTo>
                    <a:pt x="23025" y="784998"/>
                  </a:lnTo>
                  <a:lnTo>
                    <a:pt x="20639" y="786367"/>
                  </a:lnTo>
                  <a:lnTo>
                    <a:pt x="16684" y="786021"/>
                  </a:lnTo>
                  <a:lnTo>
                    <a:pt x="15337" y="786544"/>
                  </a:lnTo>
                  <a:lnTo>
                    <a:pt x="13406" y="788014"/>
                  </a:lnTo>
                  <a:lnTo>
                    <a:pt x="10666" y="790183"/>
                  </a:lnTo>
                  <a:lnTo>
                    <a:pt x="9142" y="789429"/>
                  </a:lnTo>
                  <a:lnTo>
                    <a:pt x="8673" y="787106"/>
                  </a:lnTo>
                  <a:lnTo>
                    <a:pt x="7657" y="785098"/>
                  </a:lnTo>
                  <a:lnTo>
                    <a:pt x="7010" y="783329"/>
                  </a:lnTo>
                  <a:lnTo>
                    <a:pt x="6526" y="780413"/>
                  </a:lnTo>
                  <a:lnTo>
                    <a:pt x="5718" y="776682"/>
                  </a:lnTo>
                  <a:lnTo>
                    <a:pt x="4102" y="772274"/>
                  </a:lnTo>
                  <a:lnTo>
                    <a:pt x="1624" y="768720"/>
                  </a:lnTo>
                  <a:lnTo>
                    <a:pt x="1485" y="765528"/>
                  </a:lnTo>
                  <a:lnTo>
                    <a:pt x="1023" y="761527"/>
                  </a:lnTo>
                  <a:lnTo>
                    <a:pt x="2286" y="757643"/>
                  </a:lnTo>
                  <a:lnTo>
                    <a:pt x="1547" y="754427"/>
                  </a:lnTo>
                  <a:lnTo>
                    <a:pt x="0" y="750604"/>
                  </a:lnTo>
                  <a:lnTo>
                    <a:pt x="477" y="746650"/>
                  </a:lnTo>
                  <a:lnTo>
                    <a:pt x="2001" y="744465"/>
                  </a:lnTo>
                  <a:lnTo>
                    <a:pt x="2478" y="741696"/>
                  </a:lnTo>
                  <a:lnTo>
                    <a:pt x="9527" y="741257"/>
                  </a:lnTo>
                  <a:lnTo>
                    <a:pt x="9234" y="737541"/>
                  </a:lnTo>
                  <a:lnTo>
                    <a:pt x="10404" y="734541"/>
                  </a:lnTo>
                  <a:lnTo>
                    <a:pt x="11720" y="731826"/>
                  </a:lnTo>
                  <a:lnTo>
                    <a:pt x="12844" y="730594"/>
                  </a:lnTo>
                  <a:lnTo>
                    <a:pt x="15352" y="729518"/>
                  </a:lnTo>
                  <a:lnTo>
                    <a:pt x="18307" y="727956"/>
                  </a:lnTo>
                  <a:lnTo>
                    <a:pt x="19977" y="726171"/>
                  </a:lnTo>
                  <a:lnTo>
                    <a:pt x="20778" y="724571"/>
                  </a:lnTo>
                  <a:lnTo>
                    <a:pt x="21263" y="722510"/>
                  </a:lnTo>
                  <a:lnTo>
                    <a:pt x="21393" y="720317"/>
                  </a:lnTo>
                  <a:lnTo>
                    <a:pt x="20908" y="715663"/>
                  </a:lnTo>
                  <a:lnTo>
                    <a:pt x="21463" y="714232"/>
                  </a:lnTo>
                  <a:lnTo>
                    <a:pt x="23294" y="712347"/>
                  </a:lnTo>
                  <a:lnTo>
                    <a:pt x="26388" y="710678"/>
                  </a:lnTo>
                  <a:lnTo>
                    <a:pt x="27719" y="706254"/>
                  </a:lnTo>
                  <a:lnTo>
                    <a:pt x="26957" y="702416"/>
                  </a:lnTo>
                  <a:lnTo>
                    <a:pt x="25241" y="699377"/>
                  </a:lnTo>
                  <a:lnTo>
                    <a:pt x="23056" y="698008"/>
                  </a:lnTo>
                  <a:lnTo>
                    <a:pt x="22863" y="694892"/>
                  </a:lnTo>
                  <a:lnTo>
                    <a:pt x="23848" y="691938"/>
                  </a:lnTo>
                  <a:lnTo>
                    <a:pt x="25133" y="688776"/>
                  </a:lnTo>
                  <a:lnTo>
                    <a:pt x="26665" y="685153"/>
                  </a:lnTo>
                  <a:lnTo>
                    <a:pt x="26572" y="682622"/>
                  </a:lnTo>
                  <a:lnTo>
                    <a:pt x="27935" y="681145"/>
                  </a:lnTo>
                  <a:lnTo>
                    <a:pt x="31813" y="677853"/>
                  </a:lnTo>
                  <a:lnTo>
                    <a:pt x="33144" y="674637"/>
                  </a:lnTo>
                  <a:lnTo>
                    <a:pt x="34506" y="673768"/>
                  </a:lnTo>
                  <a:lnTo>
                    <a:pt x="36099" y="673383"/>
                  </a:lnTo>
                  <a:lnTo>
                    <a:pt x="36192" y="671568"/>
                  </a:lnTo>
                  <a:lnTo>
                    <a:pt x="35030" y="669767"/>
                  </a:lnTo>
                  <a:lnTo>
                    <a:pt x="34845" y="667514"/>
                  </a:lnTo>
                  <a:lnTo>
                    <a:pt x="34983" y="665021"/>
                  </a:lnTo>
                  <a:lnTo>
                    <a:pt x="35337" y="661690"/>
                  </a:lnTo>
                  <a:lnTo>
                    <a:pt x="37146" y="660444"/>
                  </a:lnTo>
                  <a:lnTo>
                    <a:pt x="39824" y="657751"/>
                  </a:lnTo>
                  <a:lnTo>
                    <a:pt x="40540" y="656043"/>
                  </a:lnTo>
                  <a:lnTo>
                    <a:pt x="40632" y="653759"/>
                  </a:lnTo>
                  <a:lnTo>
                    <a:pt x="39855" y="649051"/>
                  </a:lnTo>
                  <a:lnTo>
                    <a:pt x="39193" y="645681"/>
                  </a:lnTo>
                  <a:lnTo>
                    <a:pt x="38854" y="644443"/>
                  </a:lnTo>
                  <a:lnTo>
                    <a:pt x="37638" y="642165"/>
                  </a:lnTo>
                  <a:lnTo>
                    <a:pt x="36738" y="640727"/>
                  </a:lnTo>
                  <a:lnTo>
                    <a:pt x="38177" y="638927"/>
                  </a:lnTo>
                  <a:lnTo>
                    <a:pt x="40871" y="637042"/>
                  </a:lnTo>
                  <a:lnTo>
                    <a:pt x="42009" y="634311"/>
                  </a:lnTo>
                  <a:lnTo>
                    <a:pt x="40963" y="631996"/>
                  </a:lnTo>
                  <a:lnTo>
                    <a:pt x="39439" y="630773"/>
                  </a:lnTo>
                  <a:lnTo>
                    <a:pt x="38962" y="627234"/>
                  </a:lnTo>
                  <a:lnTo>
                    <a:pt x="39531" y="622749"/>
                  </a:lnTo>
                  <a:lnTo>
                    <a:pt x="40670" y="621395"/>
                  </a:lnTo>
                  <a:lnTo>
                    <a:pt x="44672" y="620718"/>
                  </a:lnTo>
                  <a:lnTo>
                    <a:pt x="45049" y="618418"/>
                  </a:lnTo>
                  <a:lnTo>
                    <a:pt x="48097" y="615172"/>
                  </a:lnTo>
                  <a:lnTo>
                    <a:pt x="48004" y="612071"/>
                  </a:lnTo>
                  <a:lnTo>
                    <a:pt x="46065" y="610171"/>
                  </a:lnTo>
                  <a:lnTo>
                    <a:pt x="44164" y="607109"/>
                  </a:lnTo>
                  <a:lnTo>
                    <a:pt x="42764" y="604409"/>
                  </a:lnTo>
                  <a:lnTo>
                    <a:pt x="38100" y="602932"/>
                  </a:lnTo>
                  <a:lnTo>
                    <a:pt x="33144" y="602132"/>
                  </a:lnTo>
                  <a:lnTo>
                    <a:pt x="32475" y="599586"/>
                  </a:lnTo>
                  <a:lnTo>
                    <a:pt x="32667" y="598117"/>
                  </a:lnTo>
                  <a:lnTo>
                    <a:pt x="34968" y="598709"/>
                  </a:lnTo>
                  <a:lnTo>
                    <a:pt x="38731" y="598193"/>
                  </a:lnTo>
                  <a:lnTo>
                    <a:pt x="41563" y="598078"/>
                  </a:lnTo>
                  <a:lnTo>
                    <a:pt x="43533" y="597817"/>
                  </a:lnTo>
                  <a:lnTo>
                    <a:pt x="45803" y="597447"/>
                  </a:lnTo>
                  <a:lnTo>
                    <a:pt x="47896" y="598517"/>
                  </a:lnTo>
                  <a:lnTo>
                    <a:pt x="49990" y="597847"/>
                  </a:lnTo>
                  <a:lnTo>
                    <a:pt x="50844" y="593839"/>
                  </a:lnTo>
                  <a:lnTo>
                    <a:pt x="52175" y="591709"/>
                  </a:lnTo>
                  <a:lnTo>
                    <a:pt x="52367" y="589708"/>
                  </a:lnTo>
                  <a:lnTo>
                    <a:pt x="51036" y="588116"/>
                  </a:lnTo>
                  <a:lnTo>
                    <a:pt x="48597" y="587624"/>
                  </a:lnTo>
                  <a:lnTo>
                    <a:pt x="37923" y="586362"/>
                  </a:lnTo>
                  <a:lnTo>
                    <a:pt x="37600" y="584769"/>
                  </a:lnTo>
                  <a:lnTo>
                    <a:pt x="37692" y="582100"/>
                  </a:lnTo>
                  <a:lnTo>
                    <a:pt x="38092" y="579377"/>
                  </a:lnTo>
                  <a:lnTo>
                    <a:pt x="38092" y="578038"/>
                  </a:lnTo>
                  <a:lnTo>
                    <a:pt x="39062" y="576862"/>
                  </a:lnTo>
                  <a:lnTo>
                    <a:pt x="40170" y="574400"/>
                  </a:lnTo>
                  <a:lnTo>
                    <a:pt x="40947" y="572761"/>
                  </a:lnTo>
                  <a:lnTo>
                    <a:pt x="40170" y="570638"/>
                  </a:lnTo>
                  <a:lnTo>
                    <a:pt x="38469" y="567507"/>
                  </a:lnTo>
                  <a:lnTo>
                    <a:pt x="39709" y="566060"/>
                  </a:lnTo>
                  <a:lnTo>
                    <a:pt x="39809" y="564337"/>
                  </a:lnTo>
                  <a:lnTo>
                    <a:pt x="39424" y="562653"/>
                  </a:lnTo>
                  <a:lnTo>
                    <a:pt x="37654" y="560783"/>
                  </a:lnTo>
                  <a:lnTo>
                    <a:pt x="36092" y="558206"/>
                  </a:lnTo>
                  <a:lnTo>
                    <a:pt x="36092" y="555468"/>
                  </a:lnTo>
                  <a:lnTo>
                    <a:pt x="37923" y="554737"/>
                  </a:lnTo>
                  <a:lnTo>
                    <a:pt x="39139" y="553898"/>
                  </a:lnTo>
                  <a:lnTo>
                    <a:pt x="39424" y="552206"/>
                  </a:lnTo>
                  <a:lnTo>
                    <a:pt x="38754" y="550121"/>
                  </a:lnTo>
                  <a:lnTo>
                    <a:pt x="36222" y="549483"/>
                  </a:lnTo>
                  <a:lnTo>
                    <a:pt x="32852" y="548205"/>
                  </a:lnTo>
                  <a:lnTo>
                    <a:pt x="31821" y="547136"/>
                  </a:lnTo>
                  <a:lnTo>
                    <a:pt x="30866" y="544905"/>
                  </a:lnTo>
                  <a:lnTo>
                    <a:pt x="31574" y="538651"/>
                  </a:lnTo>
                  <a:lnTo>
                    <a:pt x="31220" y="534889"/>
                  </a:lnTo>
                  <a:lnTo>
                    <a:pt x="30920" y="532812"/>
                  </a:lnTo>
                  <a:lnTo>
                    <a:pt x="31744" y="531212"/>
                  </a:lnTo>
                  <a:lnTo>
                    <a:pt x="32867" y="529774"/>
                  </a:lnTo>
                  <a:lnTo>
                    <a:pt x="32336" y="526427"/>
                  </a:lnTo>
                  <a:lnTo>
                    <a:pt x="31336" y="524673"/>
                  </a:lnTo>
                  <a:lnTo>
                    <a:pt x="31690" y="523327"/>
                  </a:lnTo>
                  <a:lnTo>
                    <a:pt x="32636" y="521973"/>
                  </a:lnTo>
                  <a:lnTo>
                    <a:pt x="33460" y="520303"/>
                  </a:lnTo>
                  <a:lnTo>
                    <a:pt x="34168" y="519911"/>
                  </a:lnTo>
                  <a:lnTo>
                    <a:pt x="35230" y="520865"/>
                  </a:lnTo>
                  <a:lnTo>
                    <a:pt x="37023" y="520303"/>
                  </a:lnTo>
                  <a:lnTo>
                    <a:pt x="39185" y="518957"/>
                  </a:lnTo>
                  <a:lnTo>
                    <a:pt x="39416" y="517373"/>
                  </a:lnTo>
                  <a:lnTo>
                    <a:pt x="38985" y="515111"/>
                  </a:lnTo>
                  <a:lnTo>
                    <a:pt x="37377" y="509434"/>
                  </a:lnTo>
                  <a:lnTo>
                    <a:pt x="35930" y="505933"/>
                  </a:lnTo>
                  <a:lnTo>
                    <a:pt x="36230" y="504672"/>
                  </a:lnTo>
                  <a:lnTo>
                    <a:pt x="36799" y="503349"/>
                  </a:lnTo>
                  <a:lnTo>
                    <a:pt x="36346" y="498548"/>
                  </a:lnTo>
                  <a:lnTo>
                    <a:pt x="36492" y="495656"/>
                  </a:lnTo>
                  <a:lnTo>
                    <a:pt x="36599" y="487155"/>
                  </a:lnTo>
                  <a:lnTo>
                    <a:pt x="36761" y="484263"/>
                  </a:lnTo>
                  <a:lnTo>
                    <a:pt x="35284" y="481309"/>
                  </a:lnTo>
                  <a:lnTo>
                    <a:pt x="35484" y="478547"/>
                  </a:lnTo>
                  <a:lnTo>
                    <a:pt x="36523" y="476531"/>
                  </a:lnTo>
                  <a:lnTo>
                    <a:pt x="37500" y="473809"/>
                  </a:lnTo>
                  <a:lnTo>
                    <a:pt x="38231" y="471400"/>
                  </a:lnTo>
                  <a:lnTo>
                    <a:pt x="39000" y="470316"/>
                  </a:lnTo>
                  <a:lnTo>
                    <a:pt x="40301" y="469777"/>
                  </a:lnTo>
                  <a:lnTo>
                    <a:pt x="40601" y="468462"/>
                  </a:lnTo>
                  <a:lnTo>
                    <a:pt x="40009" y="467462"/>
                  </a:lnTo>
                  <a:lnTo>
                    <a:pt x="38331" y="465900"/>
                  </a:lnTo>
                  <a:lnTo>
                    <a:pt x="37946" y="463992"/>
                  </a:lnTo>
                  <a:lnTo>
                    <a:pt x="38300" y="462531"/>
                  </a:lnTo>
                  <a:lnTo>
                    <a:pt x="39124" y="461684"/>
                  </a:lnTo>
                  <a:lnTo>
                    <a:pt x="40401" y="461692"/>
                  </a:lnTo>
                  <a:lnTo>
                    <a:pt x="41363" y="459607"/>
                  </a:lnTo>
                  <a:lnTo>
                    <a:pt x="41640" y="457038"/>
                  </a:lnTo>
                  <a:lnTo>
                    <a:pt x="41840" y="455846"/>
                  </a:lnTo>
                  <a:lnTo>
                    <a:pt x="41101" y="454345"/>
                  </a:lnTo>
                  <a:lnTo>
                    <a:pt x="40570" y="450815"/>
                  </a:lnTo>
                  <a:lnTo>
                    <a:pt x="40070" y="448814"/>
                  </a:lnTo>
                  <a:lnTo>
                    <a:pt x="40663" y="447976"/>
                  </a:lnTo>
                  <a:lnTo>
                    <a:pt x="41486" y="447668"/>
                  </a:lnTo>
                  <a:lnTo>
                    <a:pt x="42940" y="448145"/>
                  </a:lnTo>
                  <a:lnTo>
                    <a:pt x="43964" y="447899"/>
                  </a:lnTo>
                  <a:lnTo>
                    <a:pt x="44141" y="446830"/>
                  </a:lnTo>
                  <a:lnTo>
                    <a:pt x="44257" y="445684"/>
                  </a:lnTo>
                  <a:lnTo>
                    <a:pt x="44649" y="444906"/>
                  </a:lnTo>
                  <a:lnTo>
                    <a:pt x="45565" y="442322"/>
                  </a:lnTo>
                  <a:lnTo>
                    <a:pt x="46542" y="439121"/>
                  </a:lnTo>
                  <a:lnTo>
                    <a:pt x="46773" y="436868"/>
                  </a:lnTo>
                  <a:lnTo>
                    <a:pt x="46427" y="430767"/>
                  </a:lnTo>
                  <a:lnTo>
                    <a:pt x="46942" y="429367"/>
                  </a:lnTo>
                  <a:lnTo>
                    <a:pt x="47989" y="428090"/>
                  </a:lnTo>
                  <a:lnTo>
                    <a:pt x="49443" y="426890"/>
                  </a:lnTo>
                  <a:lnTo>
                    <a:pt x="51359" y="425897"/>
                  </a:lnTo>
                  <a:lnTo>
                    <a:pt x="53737" y="424467"/>
                  </a:lnTo>
                  <a:lnTo>
                    <a:pt x="56662" y="423943"/>
                  </a:lnTo>
                  <a:lnTo>
                    <a:pt x="57847" y="422359"/>
                  </a:lnTo>
                  <a:lnTo>
                    <a:pt x="58670" y="420251"/>
                  </a:lnTo>
                  <a:lnTo>
                    <a:pt x="58901" y="418520"/>
                  </a:lnTo>
                  <a:lnTo>
                    <a:pt x="57777" y="417320"/>
                  </a:lnTo>
                  <a:lnTo>
                    <a:pt x="56300" y="415889"/>
                  </a:lnTo>
                  <a:lnTo>
                    <a:pt x="55600" y="412296"/>
                  </a:lnTo>
                  <a:lnTo>
                    <a:pt x="55222" y="408981"/>
                  </a:lnTo>
                  <a:lnTo>
                    <a:pt x="55007" y="404811"/>
                  </a:lnTo>
                  <a:lnTo>
                    <a:pt x="53537" y="401234"/>
                  </a:lnTo>
                  <a:lnTo>
                    <a:pt x="51998" y="397218"/>
                  </a:lnTo>
                  <a:lnTo>
                    <a:pt x="51583" y="393649"/>
                  </a:lnTo>
                  <a:lnTo>
                    <a:pt x="52098" y="391703"/>
                  </a:lnTo>
                  <a:lnTo>
                    <a:pt x="52706" y="388610"/>
                  </a:lnTo>
                  <a:lnTo>
                    <a:pt x="52060" y="387202"/>
                  </a:lnTo>
                  <a:lnTo>
                    <a:pt x="51290" y="384687"/>
                  </a:lnTo>
                  <a:lnTo>
                    <a:pt x="52090" y="382718"/>
                  </a:lnTo>
                  <a:lnTo>
                    <a:pt x="53060" y="379663"/>
                  </a:lnTo>
                  <a:lnTo>
                    <a:pt x="52945" y="378117"/>
                  </a:lnTo>
                  <a:lnTo>
                    <a:pt x="52175" y="374432"/>
                  </a:lnTo>
                  <a:lnTo>
                    <a:pt x="51467" y="372371"/>
                  </a:lnTo>
                  <a:lnTo>
                    <a:pt x="52175" y="370170"/>
                  </a:lnTo>
                  <a:lnTo>
                    <a:pt x="53299" y="368117"/>
                  </a:lnTo>
                  <a:lnTo>
                    <a:pt x="54184" y="367017"/>
                  </a:lnTo>
                  <a:lnTo>
                    <a:pt x="54037" y="365247"/>
                  </a:lnTo>
                  <a:lnTo>
                    <a:pt x="54422" y="363793"/>
                  </a:lnTo>
                  <a:lnTo>
                    <a:pt x="56100" y="362824"/>
                  </a:lnTo>
                  <a:lnTo>
                    <a:pt x="57670" y="361024"/>
                  </a:lnTo>
                  <a:lnTo>
                    <a:pt x="58793" y="360808"/>
                  </a:lnTo>
                  <a:lnTo>
                    <a:pt x="60147" y="360808"/>
                  </a:lnTo>
                  <a:lnTo>
                    <a:pt x="61033" y="360301"/>
                  </a:lnTo>
                  <a:lnTo>
                    <a:pt x="61386" y="358916"/>
                  </a:lnTo>
                  <a:lnTo>
                    <a:pt x="61625" y="357385"/>
                  </a:lnTo>
                  <a:lnTo>
                    <a:pt x="63788" y="355485"/>
                  </a:lnTo>
                  <a:lnTo>
                    <a:pt x="65057" y="353739"/>
                  </a:lnTo>
                  <a:lnTo>
                    <a:pt x="67358" y="353377"/>
                  </a:lnTo>
                  <a:lnTo>
                    <a:pt x="68482" y="351485"/>
                  </a:lnTo>
                  <a:lnTo>
                    <a:pt x="68505" y="349062"/>
                  </a:lnTo>
                  <a:lnTo>
                    <a:pt x="68243" y="346615"/>
                  </a:lnTo>
                  <a:lnTo>
                    <a:pt x="69013" y="343792"/>
                  </a:lnTo>
                  <a:lnTo>
                    <a:pt x="68159" y="339484"/>
                  </a:lnTo>
                  <a:lnTo>
                    <a:pt x="68243" y="337207"/>
                  </a:lnTo>
                  <a:lnTo>
                    <a:pt x="67358" y="335330"/>
                  </a:lnTo>
                  <a:lnTo>
                    <a:pt x="67535" y="333307"/>
                  </a:lnTo>
                  <a:lnTo>
                    <a:pt x="67058" y="332014"/>
                  </a:lnTo>
                  <a:lnTo>
                    <a:pt x="65719" y="331529"/>
                  </a:lnTo>
                  <a:lnTo>
                    <a:pt x="65226" y="329922"/>
                  </a:lnTo>
                  <a:lnTo>
                    <a:pt x="65873" y="329130"/>
                  </a:lnTo>
                  <a:lnTo>
                    <a:pt x="67135" y="328522"/>
                  </a:lnTo>
                  <a:lnTo>
                    <a:pt x="68720" y="327291"/>
                  </a:lnTo>
                  <a:lnTo>
                    <a:pt x="69905" y="321383"/>
                  </a:lnTo>
                  <a:lnTo>
                    <a:pt x="70467" y="319629"/>
                  </a:lnTo>
                  <a:lnTo>
                    <a:pt x="71014" y="317529"/>
                  </a:lnTo>
                  <a:lnTo>
                    <a:pt x="70944" y="316436"/>
                  </a:lnTo>
                  <a:lnTo>
                    <a:pt x="71706" y="314859"/>
                  </a:lnTo>
                  <a:lnTo>
                    <a:pt x="72660" y="312467"/>
                  </a:lnTo>
                  <a:lnTo>
                    <a:pt x="74161" y="310159"/>
                  </a:lnTo>
                  <a:lnTo>
                    <a:pt x="75015" y="308574"/>
                  </a:lnTo>
                  <a:lnTo>
                    <a:pt x="75846" y="306443"/>
                  </a:lnTo>
                  <a:lnTo>
                    <a:pt x="76085" y="305159"/>
                  </a:lnTo>
                  <a:lnTo>
                    <a:pt x="77147" y="304520"/>
                  </a:lnTo>
                  <a:lnTo>
                    <a:pt x="78370" y="304358"/>
                  </a:lnTo>
                  <a:lnTo>
                    <a:pt x="79809" y="303958"/>
                  </a:lnTo>
                  <a:lnTo>
                    <a:pt x="80402" y="303174"/>
                  </a:lnTo>
                  <a:lnTo>
                    <a:pt x="80294" y="302035"/>
                  </a:lnTo>
                  <a:lnTo>
                    <a:pt x="80202" y="299520"/>
                  </a:lnTo>
                  <a:lnTo>
                    <a:pt x="79771" y="295527"/>
                  </a:lnTo>
                  <a:lnTo>
                    <a:pt x="79494" y="290396"/>
                  </a:lnTo>
                  <a:lnTo>
                    <a:pt x="79748" y="287027"/>
                  </a:lnTo>
                  <a:lnTo>
                    <a:pt x="80694" y="283649"/>
                  </a:lnTo>
                  <a:lnTo>
                    <a:pt x="81579" y="281819"/>
                  </a:lnTo>
                  <a:lnTo>
                    <a:pt x="81341" y="280411"/>
                  </a:lnTo>
                  <a:lnTo>
                    <a:pt x="81102" y="278865"/>
                  </a:lnTo>
                  <a:lnTo>
                    <a:pt x="79448" y="278018"/>
                  </a:lnTo>
                  <a:lnTo>
                    <a:pt x="77878" y="278749"/>
                  </a:lnTo>
                  <a:lnTo>
                    <a:pt x="76777" y="278549"/>
                  </a:lnTo>
                  <a:lnTo>
                    <a:pt x="75369" y="276757"/>
                  </a:lnTo>
                  <a:lnTo>
                    <a:pt x="74954" y="274856"/>
                  </a:lnTo>
                  <a:lnTo>
                    <a:pt x="75192" y="272264"/>
                  </a:lnTo>
                  <a:lnTo>
                    <a:pt x="76293" y="270648"/>
                  </a:lnTo>
                  <a:lnTo>
                    <a:pt x="76724" y="268618"/>
                  </a:lnTo>
                  <a:lnTo>
                    <a:pt x="76077" y="267987"/>
                  </a:lnTo>
                  <a:lnTo>
                    <a:pt x="74692" y="266640"/>
                  </a:lnTo>
                  <a:lnTo>
                    <a:pt x="73384" y="262009"/>
                  </a:lnTo>
                  <a:lnTo>
                    <a:pt x="73545" y="258071"/>
                  </a:lnTo>
                  <a:lnTo>
                    <a:pt x="72245" y="257024"/>
                  </a:lnTo>
                  <a:lnTo>
                    <a:pt x="71637" y="253955"/>
                  </a:lnTo>
                  <a:lnTo>
                    <a:pt x="70298" y="252855"/>
                  </a:lnTo>
                  <a:lnTo>
                    <a:pt x="69767" y="250563"/>
                  </a:lnTo>
                  <a:lnTo>
                    <a:pt x="69351" y="248201"/>
                  </a:lnTo>
                  <a:lnTo>
                    <a:pt x="69528" y="247162"/>
                  </a:lnTo>
                  <a:lnTo>
                    <a:pt x="70929" y="246870"/>
                  </a:lnTo>
                  <a:lnTo>
                    <a:pt x="71722" y="245009"/>
                  </a:lnTo>
                  <a:lnTo>
                    <a:pt x="71129" y="243970"/>
                  </a:lnTo>
                  <a:lnTo>
                    <a:pt x="70067" y="243070"/>
                  </a:lnTo>
                  <a:lnTo>
                    <a:pt x="68713" y="243139"/>
                  </a:lnTo>
                  <a:lnTo>
                    <a:pt x="67497" y="242077"/>
                  </a:lnTo>
                  <a:lnTo>
                    <a:pt x="65873" y="237639"/>
                  </a:lnTo>
                  <a:lnTo>
                    <a:pt x="64588" y="235193"/>
                  </a:lnTo>
                  <a:lnTo>
                    <a:pt x="64996" y="231631"/>
                  </a:lnTo>
                  <a:lnTo>
                    <a:pt x="65250" y="228853"/>
                  </a:lnTo>
                  <a:lnTo>
                    <a:pt x="65804" y="226477"/>
                  </a:lnTo>
                  <a:lnTo>
                    <a:pt x="66004" y="224607"/>
                  </a:lnTo>
                  <a:lnTo>
                    <a:pt x="67004" y="223715"/>
                  </a:lnTo>
                  <a:lnTo>
                    <a:pt x="67951" y="224122"/>
                  </a:lnTo>
                  <a:lnTo>
                    <a:pt x="68836" y="223915"/>
                  </a:lnTo>
                  <a:lnTo>
                    <a:pt x="69651" y="222399"/>
                  </a:lnTo>
                  <a:lnTo>
                    <a:pt x="70544" y="221445"/>
                  </a:lnTo>
                  <a:lnTo>
                    <a:pt x="70490" y="220692"/>
                  </a:lnTo>
                  <a:lnTo>
                    <a:pt x="69959" y="219876"/>
                  </a:lnTo>
                  <a:lnTo>
                    <a:pt x="69705" y="218437"/>
                  </a:lnTo>
                  <a:lnTo>
                    <a:pt x="70329" y="216722"/>
                  </a:lnTo>
                  <a:lnTo>
                    <a:pt x="71406" y="212806"/>
                  </a:lnTo>
                  <a:lnTo>
                    <a:pt x="73037" y="208498"/>
                  </a:lnTo>
                  <a:lnTo>
                    <a:pt x="73738" y="206891"/>
                  </a:lnTo>
                  <a:lnTo>
                    <a:pt x="73561" y="205529"/>
                  </a:lnTo>
                  <a:lnTo>
                    <a:pt x="73915" y="204913"/>
                  </a:lnTo>
                  <a:lnTo>
                    <a:pt x="75023" y="205598"/>
                  </a:lnTo>
                  <a:lnTo>
                    <a:pt x="78170" y="204844"/>
                  </a:lnTo>
                  <a:lnTo>
                    <a:pt x="79232" y="202936"/>
                  </a:lnTo>
                  <a:lnTo>
                    <a:pt x="79648" y="201236"/>
                  </a:lnTo>
                  <a:lnTo>
                    <a:pt x="80594" y="200282"/>
                  </a:lnTo>
                  <a:lnTo>
                    <a:pt x="80179" y="198928"/>
                  </a:lnTo>
                  <a:lnTo>
                    <a:pt x="78878" y="198521"/>
                  </a:lnTo>
                  <a:lnTo>
                    <a:pt x="78093" y="197882"/>
                  </a:lnTo>
                  <a:lnTo>
                    <a:pt x="78409" y="196343"/>
                  </a:lnTo>
                  <a:lnTo>
                    <a:pt x="78871" y="192813"/>
                  </a:lnTo>
                  <a:lnTo>
                    <a:pt x="78794" y="190220"/>
                  </a:lnTo>
                  <a:lnTo>
                    <a:pt x="77609" y="184689"/>
                  </a:lnTo>
                  <a:lnTo>
                    <a:pt x="76654" y="179227"/>
                  </a:lnTo>
                  <a:lnTo>
                    <a:pt x="77324" y="177404"/>
                  </a:lnTo>
                  <a:lnTo>
                    <a:pt x="79386" y="174912"/>
                  </a:lnTo>
                  <a:lnTo>
                    <a:pt x="80948" y="173789"/>
                  </a:lnTo>
                  <a:lnTo>
                    <a:pt x="81233" y="172365"/>
                  </a:lnTo>
                  <a:lnTo>
                    <a:pt x="82780" y="165949"/>
                  </a:lnTo>
                  <a:lnTo>
                    <a:pt x="82957" y="162449"/>
                  </a:lnTo>
                  <a:lnTo>
                    <a:pt x="83973" y="160518"/>
                  </a:lnTo>
                  <a:lnTo>
                    <a:pt x="84642" y="156887"/>
                  </a:lnTo>
                  <a:lnTo>
                    <a:pt x="87443" y="153764"/>
                  </a:lnTo>
                  <a:lnTo>
                    <a:pt x="88267" y="151695"/>
                  </a:lnTo>
                  <a:lnTo>
                    <a:pt x="89390" y="151495"/>
                  </a:lnTo>
                  <a:lnTo>
                    <a:pt x="89983" y="150825"/>
                  </a:lnTo>
                  <a:lnTo>
                    <a:pt x="91468" y="148525"/>
                  </a:lnTo>
                  <a:lnTo>
                    <a:pt x="93400" y="146164"/>
                  </a:lnTo>
                  <a:lnTo>
                    <a:pt x="95062" y="144971"/>
                  </a:lnTo>
                  <a:lnTo>
                    <a:pt x="95477" y="143109"/>
                  </a:lnTo>
                  <a:lnTo>
                    <a:pt x="96270" y="140571"/>
                  </a:lnTo>
                  <a:lnTo>
                    <a:pt x="97917" y="136363"/>
                  </a:lnTo>
                  <a:lnTo>
                    <a:pt x="98840" y="133432"/>
                  </a:lnTo>
                  <a:lnTo>
                    <a:pt x="100079" y="132378"/>
                  </a:lnTo>
                  <a:lnTo>
                    <a:pt x="101526" y="128547"/>
                  </a:lnTo>
                  <a:lnTo>
                    <a:pt x="102149" y="126300"/>
                  </a:lnTo>
                  <a:lnTo>
                    <a:pt x="103804" y="125377"/>
                  </a:lnTo>
                  <a:lnTo>
                    <a:pt x="105097" y="125116"/>
                  </a:lnTo>
                  <a:lnTo>
                    <a:pt x="106336" y="126170"/>
                  </a:lnTo>
                  <a:lnTo>
                    <a:pt x="107636" y="125970"/>
                  </a:lnTo>
                  <a:lnTo>
                    <a:pt x="108821" y="124654"/>
                  </a:lnTo>
                  <a:lnTo>
                    <a:pt x="111669" y="123754"/>
                  </a:lnTo>
                  <a:lnTo>
                    <a:pt x="112954" y="123270"/>
                  </a:lnTo>
                  <a:lnTo>
                    <a:pt x="113546" y="121954"/>
                  </a:lnTo>
                  <a:lnTo>
                    <a:pt x="113546" y="119646"/>
                  </a:lnTo>
                  <a:lnTo>
                    <a:pt x="112361" y="117939"/>
                  </a:lnTo>
                  <a:lnTo>
                    <a:pt x="109952" y="114669"/>
                  </a:lnTo>
                  <a:lnTo>
                    <a:pt x="107875" y="111015"/>
                  </a:lnTo>
                  <a:lnTo>
                    <a:pt x="107651" y="109869"/>
                  </a:lnTo>
                  <a:lnTo>
                    <a:pt x="107636" y="108615"/>
                  </a:lnTo>
                  <a:lnTo>
                    <a:pt x="107990" y="107030"/>
                  </a:lnTo>
                  <a:lnTo>
                    <a:pt x="108983" y="105238"/>
                  </a:lnTo>
                  <a:lnTo>
                    <a:pt x="111476" y="102283"/>
                  </a:lnTo>
                  <a:lnTo>
                    <a:pt x="111207" y="100176"/>
                  </a:lnTo>
                  <a:lnTo>
                    <a:pt x="109391" y="92429"/>
                  </a:lnTo>
                  <a:lnTo>
                    <a:pt x="108721" y="90298"/>
                  </a:lnTo>
                  <a:lnTo>
                    <a:pt x="107459" y="86352"/>
                  </a:lnTo>
                  <a:lnTo>
                    <a:pt x="107636" y="84790"/>
                  </a:lnTo>
                  <a:lnTo>
                    <a:pt x="108744" y="80436"/>
                  </a:lnTo>
                  <a:lnTo>
                    <a:pt x="109706" y="78682"/>
                  </a:lnTo>
                  <a:lnTo>
                    <a:pt x="111122" y="78359"/>
                  </a:lnTo>
                  <a:lnTo>
                    <a:pt x="111892" y="77774"/>
                  </a:lnTo>
                  <a:lnTo>
                    <a:pt x="112130" y="76997"/>
                  </a:lnTo>
                  <a:lnTo>
                    <a:pt x="111184" y="76028"/>
                  </a:lnTo>
                  <a:lnTo>
                    <a:pt x="110768" y="74797"/>
                  </a:lnTo>
                  <a:lnTo>
                    <a:pt x="110353" y="73043"/>
                  </a:lnTo>
                  <a:lnTo>
                    <a:pt x="109044" y="72428"/>
                  </a:lnTo>
                  <a:lnTo>
                    <a:pt x="108290" y="70974"/>
                  </a:lnTo>
                  <a:lnTo>
                    <a:pt x="108290" y="68843"/>
                  </a:lnTo>
                  <a:lnTo>
                    <a:pt x="109468" y="66066"/>
                  </a:lnTo>
                  <a:lnTo>
                    <a:pt x="110768" y="65289"/>
                  </a:lnTo>
                  <a:lnTo>
                    <a:pt x="111299" y="64058"/>
                  </a:lnTo>
                  <a:lnTo>
                    <a:pt x="112692" y="62935"/>
                  </a:lnTo>
                  <a:lnTo>
                    <a:pt x="113962" y="62066"/>
                  </a:lnTo>
                  <a:lnTo>
                    <a:pt x="115024" y="60457"/>
                  </a:lnTo>
                  <a:lnTo>
                    <a:pt x="119402" y="58488"/>
                  </a:lnTo>
                  <a:lnTo>
                    <a:pt x="122881" y="56958"/>
                  </a:lnTo>
                  <a:lnTo>
                    <a:pt x="129668" y="54034"/>
                  </a:lnTo>
                  <a:lnTo>
                    <a:pt x="134324" y="52027"/>
                  </a:lnTo>
                  <a:lnTo>
                    <a:pt x="134770" y="50641"/>
                  </a:lnTo>
                  <a:lnTo>
                    <a:pt x="135124" y="49695"/>
                  </a:lnTo>
                  <a:lnTo>
                    <a:pt x="137279" y="42641"/>
                  </a:lnTo>
                  <a:lnTo>
                    <a:pt x="140072" y="33541"/>
                  </a:lnTo>
                  <a:lnTo>
                    <a:pt x="141819" y="27848"/>
                  </a:lnTo>
                  <a:lnTo>
                    <a:pt x="137802" y="23663"/>
                  </a:lnTo>
                  <a:lnTo>
                    <a:pt x="138510" y="22547"/>
                  </a:lnTo>
                  <a:lnTo>
                    <a:pt x="140811" y="19686"/>
                  </a:lnTo>
                  <a:lnTo>
                    <a:pt x="141288" y="17393"/>
                  </a:lnTo>
                  <a:lnTo>
                    <a:pt x="142204" y="16409"/>
                  </a:lnTo>
                  <a:lnTo>
                    <a:pt x="146329" y="14078"/>
                  </a:lnTo>
                  <a:lnTo>
                    <a:pt x="147037" y="12531"/>
                  </a:lnTo>
                  <a:lnTo>
                    <a:pt x="147399" y="10816"/>
                  </a:lnTo>
                  <a:lnTo>
                    <a:pt x="148237" y="9585"/>
                  </a:lnTo>
                  <a:lnTo>
                    <a:pt x="149807" y="9331"/>
                  </a:lnTo>
                  <a:lnTo>
                    <a:pt x="152662" y="8239"/>
                  </a:lnTo>
                  <a:lnTo>
                    <a:pt x="155725" y="7200"/>
                  </a:lnTo>
                  <a:lnTo>
                    <a:pt x="156648" y="5793"/>
                  </a:lnTo>
                  <a:lnTo>
                    <a:pt x="157518" y="3346"/>
                  </a:lnTo>
                  <a:lnTo>
                    <a:pt x="158264" y="638"/>
                  </a:lnTo>
                  <a:lnTo>
                    <a:pt x="158857" y="0"/>
                  </a:lnTo>
                  <a:lnTo>
                    <a:pt x="159842" y="69"/>
                  </a:lnTo>
                  <a:lnTo>
                    <a:pt x="161481" y="746"/>
                  </a:lnTo>
                  <a:lnTo>
                    <a:pt x="162343" y="1769"/>
                  </a:lnTo>
                  <a:lnTo>
                    <a:pt x="166629" y="5016"/>
                  </a:lnTo>
                  <a:lnTo>
                    <a:pt x="168553" y="6869"/>
                  </a:lnTo>
                  <a:lnTo>
                    <a:pt x="170385" y="7116"/>
                  </a:lnTo>
                  <a:lnTo>
                    <a:pt x="174002" y="6754"/>
                  </a:lnTo>
                  <a:lnTo>
                    <a:pt x="174733" y="6839"/>
                  </a:lnTo>
                  <a:lnTo>
                    <a:pt x="183960" y="6946"/>
                  </a:lnTo>
                  <a:lnTo>
                    <a:pt x="185368" y="7108"/>
                  </a:lnTo>
                  <a:lnTo>
                    <a:pt x="188592" y="7900"/>
                  </a:lnTo>
                  <a:lnTo>
                    <a:pt x="190416" y="8539"/>
                  </a:lnTo>
                  <a:lnTo>
                    <a:pt x="191686" y="8869"/>
                  </a:lnTo>
                  <a:lnTo>
                    <a:pt x="193725" y="9870"/>
                  </a:lnTo>
                  <a:lnTo>
                    <a:pt x="195495" y="13185"/>
                  </a:lnTo>
                  <a:lnTo>
                    <a:pt x="196488" y="15824"/>
                  </a:lnTo>
                  <a:lnTo>
                    <a:pt x="197180" y="18147"/>
                  </a:lnTo>
                  <a:lnTo>
                    <a:pt x="198727" y="22232"/>
                  </a:lnTo>
                  <a:lnTo>
                    <a:pt x="199781" y="23786"/>
                  </a:lnTo>
                  <a:lnTo>
                    <a:pt x="200158" y="23032"/>
                  </a:lnTo>
                  <a:lnTo>
                    <a:pt x="201059" y="18562"/>
                  </a:lnTo>
                  <a:lnTo>
                    <a:pt x="202298" y="15962"/>
                  </a:lnTo>
                  <a:lnTo>
                    <a:pt x="203968" y="13047"/>
                  </a:lnTo>
                  <a:lnTo>
                    <a:pt x="207331" y="6246"/>
                  </a:lnTo>
                  <a:lnTo>
                    <a:pt x="208508" y="5231"/>
                  </a:lnTo>
                  <a:lnTo>
                    <a:pt x="209816" y="4739"/>
                  </a:lnTo>
                  <a:lnTo>
                    <a:pt x="210732" y="4700"/>
                  </a:lnTo>
                  <a:lnTo>
                    <a:pt x="211663" y="5208"/>
                  </a:lnTo>
                  <a:lnTo>
                    <a:pt x="212933" y="5208"/>
                  </a:lnTo>
                  <a:lnTo>
                    <a:pt x="213833" y="4670"/>
                  </a:lnTo>
                  <a:lnTo>
                    <a:pt x="222652" y="4585"/>
                  </a:lnTo>
                  <a:lnTo>
                    <a:pt x="231802" y="4508"/>
                  </a:lnTo>
                  <a:lnTo>
                    <a:pt x="231995" y="4546"/>
                  </a:lnTo>
                  <a:lnTo>
                    <a:pt x="232410" y="5716"/>
                  </a:lnTo>
                  <a:lnTo>
                    <a:pt x="233934" y="8269"/>
                  </a:lnTo>
                  <a:lnTo>
                    <a:pt x="235642" y="9624"/>
                  </a:lnTo>
                  <a:lnTo>
                    <a:pt x="235981" y="10031"/>
                  </a:lnTo>
                  <a:close/>
                  <a:moveTo>
                    <a:pt x="252726" y="435898"/>
                  </a:moveTo>
                  <a:lnTo>
                    <a:pt x="252942" y="437652"/>
                  </a:lnTo>
                  <a:lnTo>
                    <a:pt x="251818" y="437444"/>
                  </a:lnTo>
                  <a:lnTo>
                    <a:pt x="249148" y="435767"/>
                  </a:lnTo>
                  <a:lnTo>
                    <a:pt x="248247" y="434198"/>
                  </a:lnTo>
                  <a:lnTo>
                    <a:pt x="248040" y="433536"/>
                  </a:lnTo>
                  <a:lnTo>
                    <a:pt x="250764" y="434252"/>
                  </a:lnTo>
                  <a:lnTo>
                    <a:pt x="252049" y="434906"/>
                  </a:lnTo>
                  <a:lnTo>
                    <a:pt x="252726" y="435898"/>
                  </a:lnTo>
                  <a:close/>
                  <a:moveTo>
                    <a:pt x="106351" y="936131"/>
                  </a:moveTo>
                  <a:lnTo>
                    <a:pt x="106474" y="927700"/>
                  </a:lnTo>
                  <a:lnTo>
                    <a:pt x="106644" y="916438"/>
                  </a:lnTo>
                  <a:lnTo>
                    <a:pt x="106674" y="906460"/>
                  </a:lnTo>
                  <a:lnTo>
                    <a:pt x="106705" y="896798"/>
                  </a:lnTo>
                  <a:lnTo>
                    <a:pt x="106736" y="886859"/>
                  </a:lnTo>
                  <a:lnTo>
                    <a:pt x="106767" y="876989"/>
                  </a:lnTo>
                  <a:lnTo>
                    <a:pt x="106805" y="866504"/>
                  </a:lnTo>
                  <a:lnTo>
                    <a:pt x="106844" y="855926"/>
                  </a:lnTo>
                  <a:lnTo>
                    <a:pt x="108113" y="857426"/>
                  </a:lnTo>
                  <a:lnTo>
                    <a:pt x="113131" y="864734"/>
                  </a:lnTo>
                  <a:lnTo>
                    <a:pt x="114439" y="867735"/>
                  </a:lnTo>
                  <a:lnTo>
                    <a:pt x="115262" y="871242"/>
                  </a:lnTo>
                  <a:lnTo>
                    <a:pt x="113254" y="869012"/>
                  </a:lnTo>
                  <a:lnTo>
                    <a:pt x="111138" y="870288"/>
                  </a:lnTo>
                  <a:lnTo>
                    <a:pt x="110091" y="872381"/>
                  </a:lnTo>
                  <a:lnTo>
                    <a:pt x="109198" y="874658"/>
                  </a:lnTo>
                  <a:lnTo>
                    <a:pt x="109198" y="876266"/>
                  </a:lnTo>
                  <a:lnTo>
                    <a:pt x="109891" y="877674"/>
                  </a:lnTo>
                  <a:lnTo>
                    <a:pt x="111953" y="878897"/>
                  </a:lnTo>
                  <a:lnTo>
                    <a:pt x="116963" y="879312"/>
                  </a:lnTo>
                  <a:lnTo>
                    <a:pt x="117332" y="879774"/>
                  </a:lnTo>
                  <a:lnTo>
                    <a:pt x="120257" y="888628"/>
                  </a:lnTo>
                  <a:lnTo>
                    <a:pt x="121727" y="890613"/>
                  </a:lnTo>
                  <a:lnTo>
                    <a:pt x="123435" y="892190"/>
                  </a:lnTo>
                  <a:lnTo>
                    <a:pt x="127390" y="896744"/>
                  </a:lnTo>
                  <a:lnTo>
                    <a:pt x="131184" y="901668"/>
                  </a:lnTo>
                  <a:lnTo>
                    <a:pt x="135686" y="906353"/>
                  </a:lnTo>
                  <a:lnTo>
                    <a:pt x="140534" y="909961"/>
                  </a:lnTo>
                  <a:lnTo>
                    <a:pt x="144951" y="912699"/>
                  </a:lnTo>
                  <a:lnTo>
                    <a:pt x="149161" y="916061"/>
                  </a:lnTo>
                  <a:lnTo>
                    <a:pt x="153655" y="920769"/>
                  </a:lnTo>
                  <a:lnTo>
                    <a:pt x="158541" y="924200"/>
                  </a:lnTo>
                  <a:lnTo>
                    <a:pt x="163790" y="926623"/>
                  </a:lnTo>
                  <a:lnTo>
                    <a:pt x="169092" y="928654"/>
                  </a:lnTo>
                  <a:lnTo>
                    <a:pt x="177257" y="927861"/>
                  </a:lnTo>
                  <a:lnTo>
                    <a:pt x="179789" y="928077"/>
                  </a:lnTo>
                  <a:lnTo>
                    <a:pt x="181366" y="929570"/>
                  </a:lnTo>
                  <a:lnTo>
                    <a:pt x="179781" y="933701"/>
                  </a:lnTo>
                  <a:lnTo>
                    <a:pt x="177757" y="937031"/>
                  </a:lnTo>
                  <a:lnTo>
                    <a:pt x="175056" y="938409"/>
                  </a:lnTo>
                  <a:lnTo>
                    <a:pt x="172201" y="938916"/>
                  </a:lnTo>
                  <a:lnTo>
                    <a:pt x="169623" y="938847"/>
                  </a:lnTo>
                  <a:lnTo>
                    <a:pt x="167053" y="938232"/>
                  </a:lnTo>
                  <a:lnTo>
                    <a:pt x="164636" y="938578"/>
                  </a:lnTo>
                  <a:lnTo>
                    <a:pt x="162328" y="939986"/>
                  </a:lnTo>
                  <a:lnTo>
                    <a:pt x="159919" y="940685"/>
                  </a:lnTo>
                  <a:lnTo>
                    <a:pt x="157441" y="940778"/>
                  </a:lnTo>
                  <a:lnTo>
                    <a:pt x="155025" y="941962"/>
                  </a:lnTo>
                  <a:lnTo>
                    <a:pt x="152601" y="942817"/>
                  </a:lnTo>
                  <a:lnTo>
                    <a:pt x="150084" y="942109"/>
                  </a:lnTo>
                  <a:lnTo>
                    <a:pt x="143543" y="938786"/>
                  </a:lnTo>
                  <a:lnTo>
                    <a:pt x="139295" y="937993"/>
                  </a:lnTo>
                  <a:lnTo>
                    <a:pt x="124905" y="936677"/>
                  </a:lnTo>
                  <a:lnTo>
                    <a:pt x="120287" y="935916"/>
                  </a:lnTo>
                  <a:lnTo>
                    <a:pt x="115686" y="934770"/>
                  </a:lnTo>
                  <a:lnTo>
                    <a:pt x="113277" y="934716"/>
                  </a:lnTo>
                  <a:lnTo>
                    <a:pt x="109837" y="935462"/>
                  </a:lnTo>
                  <a:lnTo>
                    <a:pt x="107082" y="935370"/>
                  </a:lnTo>
                  <a:lnTo>
                    <a:pt x="106351" y="936131"/>
                  </a:lnTo>
                  <a:close/>
                  <a:moveTo>
                    <a:pt x="194987" y="931000"/>
                  </a:moveTo>
                  <a:lnTo>
                    <a:pt x="197373" y="931862"/>
                  </a:lnTo>
                  <a:lnTo>
                    <a:pt x="202082" y="931208"/>
                  </a:lnTo>
                  <a:lnTo>
                    <a:pt x="204568" y="931200"/>
                  </a:lnTo>
                  <a:lnTo>
                    <a:pt x="205661" y="931508"/>
                  </a:lnTo>
                  <a:lnTo>
                    <a:pt x="206146" y="931969"/>
                  </a:lnTo>
                  <a:lnTo>
                    <a:pt x="209393" y="931246"/>
                  </a:lnTo>
                  <a:lnTo>
                    <a:pt x="210832" y="931331"/>
                  </a:lnTo>
                  <a:lnTo>
                    <a:pt x="210463" y="932931"/>
                  </a:lnTo>
                  <a:lnTo>
                    <a:pt x="207469" y="934524"/>
                  </a:lnTo>
                  <a:lnTo>
                    <a:pt x="206238" y="933847"/>
                  </a:lnTo>
                  <a:lnTo>
                    <a:pt x="199874" y="933993"/>
                  </a:lnTo>
                  <a:lnTo>
                    <a:pt x="197057" y="935639"/>
                  </a:lnTo>
                  <a:lnTo>
                    <a:pt x="195857" y="935624"/>
                  </a:lnTo>
                  <a:lnTo>
                    <a:pt x="193079" y="937970"/>
                  </a:lnTo>
                  <a:lnTo>
                    <a:pt x="191047" y="936485"/>
                  </a:lnTo>
                  <a:lnTo>
                    <a:pt x="190485" y="935124"/>
                  </a:lnTo>
                  <a:lnTo>
                    <a:pt x="191955" y="933185"/>
                  </a:lnTo>
                  <a:lnTo>
                    <a:pt x="193340" y="933146"/>
                  </a:lnTo>
                  <a:lnTo>
                    <a:pt x="194287" y="932362"/>
                  </a:lnTo>
                  <a:lnTo>
                    <a:pt x="194987" y="9310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" name="Serbest Form 14">
              <a:extLst>
                <a:ext uri="{FF2B5EF4-FFF2-40B4-BE49-F238E27FC236}">
                  <a16:creationId xmlns:a16="http://schemas.microsoft.com/office/drawing/2014/main" id="{5149F9E6-D826-9EA9-F702-D691A7B0A340}"/>
                </a:ext>
              </a:extLst>
            </p:cNvPr>
            <p:cNvSpPr/>
            <p:nvPr/>
          </p:nvSpPr>
          <p:spPr>
            <a:xfrm>
              <a:off x="12083669" y="6803875"/>
              <a:ext cx="5455" cy="2269"/>
            </a:xfrm>
            <a:custGeom>
              <a:avLst/>
              <a:gdLst>
                <a:gd name="csX0" fmla="*/ 2039 w 5455"/>
                <a:gd name="csY0" fmla="*/ 2077 h 2269"/>
                <a:gd name="csX1" fmla="*/ 1108 w 5455"/>
                <a:gd name="csY1" fmla="*/ 2269 h 2269"/>
                <a:gd name="csX2" fmla="*/ 0 w 5455"/>
                <a:gd name="csY2" fmla="*/ 1216 h 2269"/>
                <a:gd name="csX3" fmla="*/ 2154 w 5455"/>
                <a:gd name="csY3" fmla="*/ 416 h 2269"/>
                <a:gd name="csX4" fmla="*/ 2840 w 5455"/>
                <a:gd name="csY4" fmla="*/ 0 h 2269"/>
                <a:gd name="csX5" fmla="*/ 5456 w 5455"/>
                <a:gd name="csY5" fmla="*/ 208 h 2269"/>
                <a:gd name="csX6" fmla="*/ 3894 w 5455"/>
                <a:gd name="csY6" fmla="*/ 554 h 22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5455" h="2269">
                  <a:moveTo>
                    <a:pt x="2039" y="2077"/>
                  </a:moveTo>
                  <a:lnTo>
                    <a:pt x="1108" y="2269"/>
                  </a:lnTo>
                  <a:lnTo>
                    <a:pt x="0" y="1216"/>
                  </a:lnTo>
                  <a:lnTo>
                    <a:pt x="2154" y="416"/>
                  </a:lnTo>
                  <a:lnTo>
                    <a:pt x="2840" y="0"/>
                  </a:lnTo>
                  <a:lnTo>
                    <a:pt x="5456" y="208"/>
                  </a:lnTo>
                  <a:lnTo>
                    <a:pt x="3894" y="5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" name="Serbest Form 15">
              <a:extLst>
                <a:ext uri="{FF2B5EF4-FFF2-40B4-BE49-F238E27FC236}">
                  <a16:creationId xmlns:a16="http://schemas.microsoft.com/office/drawing/2014/main" id="{D2625DA0-19A2-6530-AF3D-3084279CF587}"/>
                </a:ext>
              </a:extLst>
            </p:cNvPr>
            <p:cNvSpPr/>
            <p:nvPr/>
          </p:nvSpPr>
          <p:spPr>
            <a:xfrm>
              <a:off x="8203625" y="5284121"/>
              <a:ext cx="164636" cy="83220"/>
            </a:xfrm>
            <a:custGeom>
              <a:avLst/>
              <a:gdLst>
                <a:gd name="csX0" fmla="*/ 160442 w 164636"/>
                <a:gd name="csY0" fmla="*/ 13147 h 83220"/>
                <a:gd name="csX1" fmla="*/ 160358 w 164636"/>
                <a:gd name="csY1" fmla="*/ 13478 h 83220"/>
                <a:gd name="csX2" fmla="*/ 160235 w 164636"/>
                <a:gd name="csY2" fmla="*/ 14701 h 83220"/>
                <a:gd name="csX3" fmla="*/ 159396 w 164636"/>
                <a:gd name="csY3" fmla="*/ 16247 h 83220"/>
                <a:gd name="csX4" fmla="*/ 158487 w 164636"/>
                <a:gd name="csY4" fmla="*/ 18263 h 83220"/>
                <a:gd name="csX5" fmla="*/ 158549 w 164636"/>
                <a:gd name="csY5" fmla="*/ 20032 h 83220"/>
                <a:gd name="csX6" fmla="*/ 160866 w 164636"/>
                <a:gd name="csY6" fmla="*/ 26140 h 83220"/>
                <a:gd name="csX7" fmla="*/ 162928 w 164636"/>
                <a:gd name="csY7" fmla="*/ 29840 h 83220"/>
                <a:gd name="csX8" fmla="*/ 163313 w 164636"/>
                <a:gd name="csY8" fmla="*/ 31248 h 83220"/>
                <a:gd name="csX9" fmla="*/ 164636 w 164636"/>
                <a:gd name="csY9" fmla="*/ 32333 h 83220"/>
                <a:gd name="csX10" fmla="*/ 163382 w 164636"/>
                <a:gd name="csY10" fmla="*/ 33695 h 83220"/>
                <a:gd name="csX11" fmla="*/ 163136 w 164636"/>
                <a:gd name="csY11" fmla="*/ 35710 h 83220"/>
                <a:gd name="csX12" fmla="*/ 162320 w 164636"/>
                <a:gd name="csY12" fmla="*/ 36610 h 83220"/>
                <a:gd name="csX13" fmla="*/ 162105 w 164636"/>
                <a:gd name="csY13" fmla="*/ 37757 h 83220"/>
                <a:gd name="csX14" fmla="*/ 162451 w 164636"/>
                <a:gd name="csY14" fmla="*/ 38803 h 83220"/>
                <a:gd name="csX15" fmla="*/ 162443 w 164636"/>
                <a:gd name="csY15" fmla="*/ 40111 h 83220"/>
                <a:gd name="csX16" fmla="*/ 162897 w 164636"/>
                <a:gd name="csY16" fmla="*/ 41903 h 83220"/>
                <a:gd name="csX17" fmla="*/ 160881 w 164636"/>
                <a:gd name="csY17" fmla="*/ 42295 h 83220"/>
                <a:gd name="csX18" fmla="*/ 158487 w 164636"/>
                <a:gd name="csY18" fmla="*/ 42234 h 83220"/>
                <a:gd name="csX19" fmla="*/ 157634 w 164636"/>
                <a:gd name="csY19" fmla="*/ 42341 h 83220"/>
                <a:gd name="csX20" fmla="*/ 156833 w 164636"/>
                <a:gd name="csY20" fmla="*/ 42834 h 83220"/>
                <a:gd name="csX21" fmla="*/ 156010 w 164636"/>
                <a:gd name="csY21" fmla="*/ 42588 h 83220"/>
                <a:gd name="csX22" fmla="*/ 153839 w 164636"/>
                <a:gd name="csY22" fmla="*/ 40903 h 83220"/>
                <a:gd name="csX23" fmla="*/ 152624 w 164636"/>
                <a:gd name="csY23" fmla="*/ 40526 h 83220"/>
                <a:gd name="csX24" fmla="*/ 151762 w 164636"/>
                <a:gd name="csY24" fmla="*/ 40626 h 83220"/>
                <a:gd name="csX25" fmla="*/ 151116 w 164636"/>
                <a:gd name="csY25" fmla="*/ 41364 h 83220"/>
                <a:gd name="csX26" fmla="*/ 150000 w 164636"/>
                <a:gd name="csY26" fmla="*/ 42303 h 83220"/>
                <a:gd name="csX27" fmla="*/ 148961 w 164636"/>
                <a:gd name="csY27" fmla="*/ 42964 h 83220"/>
                <a:gd name="csX28" fmla="*/ 149192 w 164636"/>
                <a:gd name="csY28" fmla="*/ 43541 h 83220"/>
                <a:gd name="csX29" fmla="*/ 153678 w 164636"/>
                <a:gd name="csY29" fmla="*/ 45057 h 83220"/>
                <a:gd name="csX30" fmla="*/ 154471 w 164636"/>
                <a:gd name="csY30" fmla="*/ 47380 h 83220"/>
                <a:gd name="csX31" fmla="*/ 153609 w 164636"/>
                <a:gd name="csY31" fmla="*/ 49273 h 83220"/>
                <a:gd name="csX32" fmla="*/ 153316 w 164636"/>
                <a:gd name="csY32" fmla="*/ 50203 h 83220"/>
                <a:gd name="csX33" fmla="*/ 152262 w 164636"/>
                <a:gd name="csY33" fmla="*/ 50926 h 83220"/>
                <a:gd name="csX34" fmla="*/ 150977 w 164636"/>
                <a:gd name="csY34" fmla="*/ 51565 h 83220"/>
                <a:gd name="csX35" fmla="*/ 149422 w 164636"/>
                <a:gd name="csY35" fmla="*/ 51727 h 83220"/>
                <a:gd name="csX36" fmla="*/ 149238 w 164636"/>
                <a:gd name="csY36" fmla="*/ 52750 h 83220"/>
                <a:gd name="csX37" fmla="*/ 149846 w 164636"/>
                <a:gd name="csY37" fmla="*/ 55742 h 83220"/>
                <a:gd name="csX38" fmla="*/ 149353 w 164636"/>
                <a:gd name="csY38" fmla="*/ 56389 h 83220"/>
                <a:gd name="csX39" fmla="*/ 148861 w 164636"/>
                <a:gd name="csY39" fmla="*/ 57319 h 83220"/>
                <a:gd name="csX40" fmla="*/ 149322 w 164636"/>
                <a:gd name="csY40" fmla="*/ 59773 h 83220"/>
                <a:gd name="csX41" fmla="*/ 150284 w 164636"/>
                <a:gd name="csY41" fmla="*/ 59950 h 83220"/>
                <a:gd name="csX42" fmla="*/ 150500 w 164636"/>
                <a:gd name="csY42" fmla="*/ 60504 h 83220"/>
                <a:gd name="csX43" fmla="*/ 150330 w 164636"/>
                <a:gd name="csY43" fmla="*/ 61504 h 83220"/>
                <a:gd name="csX44" fmla="*/ 150161 w 164636"/>
                <a:gd name="csY44" fmla="*/ 62558 h 83220"/>
                <a:gd name="csX45" fmla="*/ 149823 w 164636"/>
                <a:gd name="csY45" fmla="*/ 63674 h 83220"/>
                <a:gd name="csX46" fmla="*/ 149654 w 164636"/>
                <a:gd name="csY46" fmla="*/ 64174 h 83220"/>
                <a:gd name="csX47" fmla="*/ 149015 w 164636"/>
                <a:gd name="csY47" fmla="*/ 64481 h 83220"/>
                <a:gd name="csX48" fmla="*/ 147029 w 164636"/>
                <a:gd name="csY48" fmla="*/ 64320 h 83220"/>
                <a:gd name="csX49" fmla="*/ 145313 w 164636"/>
                <a:gd name="csY49" fmla="*/ 65274 h 83220"/>
                <a:gd name="csX50" fmla="*/ 141866 w 164636"/>
                <a:gd name="csY50" fmla="*/ 68689 h 83220"/>
                <a:gd name="csX51" fmla="*/ 140665 w 164636"/>
                <a:gd name="csY51" fmla="*/ 69274 h 83220"/>
                <a:gd name="csX52" fmla="*/ 139357 w 164636"/>
                <a:gd name="csY52" fmla="*/ 70643 h 83220"/>
                <a:gd name="csX53" fmla="*/ 139434 w 164636"/>
                <a:gd name="csY53" fmla="*/ 73636 h 83220"/>
                <a:gd name="csX54" fmla="*/ 139257 w 164636"/>
                <a:gd name="csY54" fmla="*/ 73913 h 83220"/>
                <a:gd name="csX55" fmla="*/ 138941 w 164636"/>
                <a:gd name="csY55" fmla="*/ 74528 h 83220"/>
                <a:gd name="csX56" fmla="*/ 134824 w 164636"/>
                <a:gd name="csY56" fmla="*/ 73467 h 83220"/>
                <a:gd name="csX57" fmla="*/ 134686 w 164636"/>
                <a:gd name="csY57" fmla="*/ 73490 h 83220"/>
                <a:gd name="csX58" fmla="*/ 131923 w 164636"/>
                <a:gd name="csY58" fmla="*/ 73874 h 83220"/>
                <a:gd name="csX59" fmla="*/ 130038 w 164636"/>
                <a:gd name="csY59" fmla="*/ 75244 h 83220"/>
                <a:gd name="csX60" fmla="*/ 127752 w 164636"/>
                <a:gd name="csY60" fmla="*/ 76036 h 83220"/>
                <a:gd name="csX61" fmla="*/ 122950 w 164636"/>
                <a:gd name="csY61" fmla="*/ 75613 h 83220"/>
                <a:gd name="csX62" fmla="*/ 118279 w 164636"/>
                <a:gd name="csY62" fmla="*/ 76144 h 83220"/>
                <a:gd name="csX63" fmla="*/ 117171 w 164636"/>
                <a:gd name="csY63" fmla="*/ 76544 h 83220"/>
                <a:gd name="csX64" fmla="*/ 115962 w 164636"/>
                <a:gd name="csY64" fmla="*/ 76774 h 83220"/>
                <a:gd name="csX65" fmla="*/ 114824 w 164636"/>
                <a:gd name="csY65" fmla="*/ 77575 h 83220"/>
                <a:gd name="csX66" fmla="*/ 114170 w 164636"/>
                <a:gd name="csY66" fmla="*/ 78698 h 83220"/>
                <a:gd name="csX67" fmla="*/ 113008 w 164636"/>
                <a:gd name="csY67" fmla="*/ 80113 h 83220"/>
                <a:gd name="csX68" fmla="*/ 111353 w 164636"/>
                <a:gd name="csY68" fmla="*/ 81229 h 83220"/>
                <a:gd name="csX69" fmla="*/ 109560 w 164636"/>
                <a:gd name="csY69" fmla="*/ 82090 h 83220"/>
                <a:gd name="csX70" fmla="*/ 109129 w 164636"/>
                <a:gd name="csY70" fmla="*/ 82806 h 83220"/>
                <a:gd name="csX71" fmla="*/ 108544 w 164636"/>
                <a:gd name="csY71" fmla="*/ 83221 h 83220"/>
                <a:gd name="csX72" fmla="*/ 107536 w 164636"/>
                <a:gd name="csY72" fmla="*/ 82683 h 83220"/>
                <a:gd name="csX73" fmla="*/ 106728 w 164636"/>
                <a:gd name="csY73" fmla="*/ 82713 h 83220"/>
                <a:gd name="csX74" fmla="*/ 105735 w 164636"/>
                <a:gd name="csY74" fmla="*/ 82344 h 83220"/>
                <a:gd name="csX75" fmla="*/ 102434 w 164636"/>
                <a:gd name="csY75" fmla="*/ 81944 h 83220"/>
                <a:gd name="csX76" fmla="*/ 98817 w 164636"/>
                <a:gd name="csY76" fmla="*/ 81282 h 83220"/>
                <a:gd name="csX77" fmla="*/ 97085 w 164636"/>
                <a:gd name="csY77" fmla="*/ 80652 h 83220"/>
                <a:gd name="csX78" fmla="*/ 95131 w 164636"/>
                <a:gd name="csY78" fmla="*/ 80144 h 83220"/>
                <a:gd name="csX79" fmla="*/ 93023 w 164636"/>
                <a:gd name="csY79" fmla="*/ 79736 h 83220"/>
                <a:gd name="csX80" fmla="*/ 91137 w 164636"/>
                <a:gd name="csY80" fmla="*/ 79644 h 83220"/>
                <a:gd name="csX81" fmla="*/ 90183 w 164636"/>
                <a:gd name="csY81" fmla="*/ 79451 h 83220"/>
                <a:gd name="csX82" fmla="*/ 85650 w 164636"/>
                <a:gd name="csY82" fmla="*/ 78351 h 83220"/>
                <a:gd name="csX83" fmla="*/ 82657 w 164636"/>
                <a:gd name="csY83" fmla="*/ 78275 h 83220"/>
                <a:gd name="csX84" fmla="*/ 78709 w 164636"/>
                <a:gd name="csY84" fmla="*/ 77813 h 83220"/>
                <a:gd name="csX85" fmla="*/ 70867 w 164636"/>
                <a:gd name="csY85" fmla="*/ 76151 h 83220"/>
                <a:gd name="csX86" fmla="*/ 68582 w 164636"/>
                <a:gd name="csY86" fmla="*/ 75474 h 83220"/>
                <a:gd name="csX87" fmla="*/ 66404 w 164636"/>
                <a:gd name="csY87" fmla="*/ 75267 h 83220"/>
                <a:gd name="csX88" fmla="*/ 63818 w 164636"/>
                <a:gd name="csY88" fmla="*/ 74690 h 83220"/>
                <a:gd name="csX89" fmla="*/ 61856 w 164636"/>
                <a:gd name="csY89" fmla="*/ 73743 h 83220"/>
                <a:gd name="csX90" fmla="*/ 60602 w 164636"/>
                <a:gd name="csY90" fmla="*/ 71943 h 83220"/>
                <a:gd name="csX91" fmla="*/ 59255 w 164636"/>
                <a:gd name="csY91" fmla="*/ 69558 h 83220"/>
                <a:gd name="csX92" fmla="*/ 56800 w 164636"/>
                <a:gd name="csY92" fmla="*/ 66428 h 83220"/>
                <a:gd name="csX93" fmla="*/ 56292 w 164636"/>
                <a:gd name="csY93" fmla="*/ 64866 h 83220"/>
                <a:gd name="csX94" fmla="*/ 57046 w 164636"/>
                <a:gd name="csY94" fmla="*/ 63497 h 83220"/>
                <a:gd name="csX95" fmla="*/ 57816 w 164636"/>
                <a:gd name="csY95" fmla="*/ 62458 h 83220"/>
                <a:gd name="csX96" fmla="*/ 57731 w 164636"/>
                <a:gd name="csY96" fmla="*/ 62020 h 83220"/>
                <a:gd name="csX97" fmla="*/ 57131 w 164636"/>
                <a:gd name="csY97" fmla="*/ 61789 h 83220"/>
                <a:gd name="csX98" fmla="*/ 52814 w 164636"/>
                <a:gd name="csY98" fmla="*/ 63127 h 83220"/>
                <a:gd name="csX99" fmla="*/ 48628 w 164636"/>
                <a:gd name="csY99" fmla="*/ 64820 h 83220"/>
                <a:gd name="csX100" fmla="*/ 46981 w 164636"/>
                <a:gd name="csY100" fmla="*/ 64866 h 83220"/>
                <a:gd name="csX101" fmla="*/ 45388 w 164636"/>
                <a:gd name="csY101" fmla="*/ 64497 h 83220"/>
                <a:gd name="csX102" fmla="*/ 43264 w 164636"/>
                <a:gd name="csY102" fmla="*/ 64466 h 83220"/>
                <a:gd name="csX103" fmla="*/ 41232 w 164636"/>
                <a:gd name="csY103" fmla="*/ 64920 h 83220"/>
                <a:gd name="csX104" fmla="*/ 37154 w 164636"/>
                <a:gd name="csY104" fmla="*/ 65150 h 83220"/>
                <a:gd name="csX105" fmla="*/ 34768 w 164636"/>
                <a:gd name="csY105" fmla="*/ 66397 h 83220"/>
                <a:gd name="csX106" fmla="*/ 33244 w 164636"/>
                <a:gd name="csY106" fmla="*/ 68820 h 83220"/>
                <a:gd name="csX107" fmla="*/ 32421 w 164636"/>
                <a:gd name="csY107" fmla="*/ 70774 h 83220"/>
                <a:gd name="csX108" fmla="*/ 31728 w 164636"/>
                <a:gd name="csY108" fmla="*/ 71405 h 83220"/>
                <a:gd name="csX109" fmla="*/ 30305 w 164636"/>
                <a:gd name="csY109" fmla="*/ 71643 h 83220"/>
                <a:gd name="csX110" fmla="*/ 28181 w 164636"/>
                <a:gd name="csY110" fmla="*/ 71459 h 83220"/>
                <a:gd name="csX111" fmla="*/ 26688 w 164636"/>
                <a:gd name="csY111" fmla="*/ 70897 h 83220"/>
                <a:gd name="csX112" fmla="*/ 25164 w 164636"/>
                <a:gd name="csY112" fmla="*/ 69228 h 83220"/>
                <a:gd name="csX113" fmla="*/ 22801 w 164636"/>
                <a:gd name="csY113" fmla="*/ 68989 h 83220"/>
                <a:gd name="csX114" fmla="*/ 20631 w 164636"/>
                <a:gd name="csY114" fmla="*/ 68951 h 83220"/>
                <a:gd name="csX115" fmla="*/ 20054 w 164636"/>
                <a:gd name="csY115" fmla="*/ 68643 h 83220"/>
                <a:gd name="csX116" fmla="*/ 20093 w 164636"/>
                <a:gd name="csY116" fmla="*/ 67551 h 83220"/>
                <a:gd name="csX117" fmla="*/ 19239 w 164636"/>
                <a:gd name="csY117" fmla="*/ 65504 h 83220"/>
                <a:gd name="csX118" fmla="*/ 17822 w 164636"/>
                <a:gd name="csY118" fmla="*/ 64866 h 83220"/>
                <a:gd name="csX119" fmla="*/ 14160 w 164636"/>
                <a:gd name="csY119" fmla="*/ 68720 h 83220"/>
                <a:gd name="csX120" fmla="*/ 13159 w 164636"/>
                <a:gd name="csY120" fmla="*/ 69066 h 83220"/>
                <a:gd name="csX121" fmla="*/ 10212 w 164636"/>
                <a:gd name="csY121" fmla="*/ 67997 h 83220"/>
                <a:gd name="csX122" fmla="*/ 7634 w 164636"/>
                <a:gd name="csY122" fmla="*/ 66351 h 83220"/>
                <a:gd name="csX123" fmla="*/ 7357 w 164636"/>
                <a:gd name="csY123" fmla="*/ 65143 h 83220"/>
                <a:gd name="csX124" fmla="*/ 6934 w 164636"/>
                <a:gd name="csY124" fmla="*/ 64151 h 83220"/>
                <a:gd name="csX125" fmla="*/ 4771 w 164636"/>
                <a:gd name="csY125" fmla="*/ 63212 h 83220"/>
                <a:gd name="csX126" fmla="*/ 2070 w 164636"/>
                <a:gd name="csY126" fmla="*/ 62573 h 83220"/>
                <a:gd name="csX127" fmla="*/ 1208 w 164636"/>
                <a:gd name="csY127" fmla="*/ 62573 h 83220"/>
                <a:gd name="csX128" fmla="*/ 1547 w 164636"/>
                <a:gd name="csY128" fmla="*/ 61989 h 83220"/>
                <a:gd name="csX129" fmla="*/ 1862 w 164636"/>
                <a:gd name="csY129" fmla="*/ 60996 h 83220"/>
                <a:gd name="csX130" fmla="*/ 1662 w 164636"/>
                <a:gd name="csY130" fmla="*/ 60212 h 83220"/>
                <a:gd name="csX131" fmla="*/ 1031 w 164636"/>
                <a:gd name="csY131" fmla="*/ 59389 h 83220"/>
                <a:gd name="csX132" fmla="*/ 685 w 164636"/>
                <a:gd name="csY132" fmla="*/ 58519 h 83220"/>
                <a:gd name="csX133" fmla="*/ 577 w 164636"/>
                <a:gd name="csY133" fmla="*/ 57673 h 83220"/>
                <a:gd name="csX134" fmla="*/ 385 w 164636"/>
                <a:gd name="csY134" fmla="*/ 56981 h 83220"/>
                <a:gd name="csX135" fmla="*/ 269 w 164636"/>
                <a:gd name="csY135" fmla="*/ 56327 h 83220"/>
                <a:gd name="csX136" fmla="*/ 69 w 164636"/>
                <a:gd name="csY136" fmla="*/ 55819 h 83220"/>
                <a:gd name="csX137" fmla="*/ 1832 w 164636"/>
                <a:gd name="csY137" fmla="*/ 51973 h 83220"/>
                <a:gd name="csX138" fmla="*/ 2193 w 164636"/>
                <a:gd name="csY138" fmla="*/ 49580 h 83220"/>
                <a:gd name="csX139" fmla="*/ 654 w 164636"/>
                <a:gd name="csY139" fmla="*/ 48172 h 83220"/>
                <a:gd name="csX140" fmla="*/ 0 w 164636"/>
                <a:gd name="csY140" fmla="*/ 47757 h 83220"/>
                <a:gd name="csX141" fmla="*/ 539 w 164636"/>
                <a:gd name="csY141" fmla="*/ 47442 h 83220"/>
                <a:gd name="csX142" fmla="*/ 2732 w 164636"/>
                <a:gd name="csY142" fmla="*/ 47703 h 83220"/>
                <a:gd name="csX143" fmla="*/ 4125 w 164636"/>
                <a:gd name="csY143" fmla="*/ 46911 h 83220"/>
                <a:gd name="csX144" fmla="*/ 4856 w 164636"/>
                <a:gd name="csY144" fmla="*/ 46118 h 83220"/>
                <a:gd name="csX145" fmla="*/ 6803 w 164636"/>
                <a:gd name="csY145" fmla="*/ 46865 h 83220"/>
                <a:gd name="csX146" fmla="*/ 9665 w 164636"/>
                <a:gd name="csY146" fmla="*/ 48357 h 83220"/>
                <a:gd name="csX147" fmla="*/ 11012 w 164636"/>
                <a:gd name="csY147" fmla="*/ 49373 h 83220"/>
                <a:gd name="csX148" fmla="*/ 11566 w 164636"/>
                <a:gd name="csY148" fmla="*/ 50150 h 83220"/>
                <a:gd name="csX149" fmla="*/ 11882 w 164636"/>
                <a:gd name="csY149" fmla="*/ 50803 h 83220"/>
                <a:gd name="csX150" fmla="*/ 11712 w 164636"/>
                <a:gd name="csY150" fmla="*/ 51927 h 83220"/>
                <a:gd name="csX151" fmla="*/ 12359 w 164636"/>
                <a:gd name="csY151" fmla="*/ 52365 h 83220"/>
                <a:gd name="csX152" fmla="*/ 13706 w 164636"/>
                <a:gd name="csY152" fmla="*/ 52527 h 83220"/>
                <a:gd name="csX153" fmla="*/ 14606 w 164636"/>
                <a:gd name="csY153" fmla="*/ 52873 h 83220"/>
                <a:gd name="csX154" fmla="*/ 14290 w 164636"/>
                <a:gd name="csY154" fmla="*/ 54350 h 83220"/>
                <a:gd name="csX155" fmla="*/ 14229 w 164636"/>
                <a:gd name="csY155" fmla="*/ 55558 h 83220"/>
                <a:gd name="csX156" fmla="*/ 15468 w 164636"/>
                <a:gd name="csY156" fmla="*/ 55388 h 83220"/>
                <a:gd name="csX157" fmla="*/ 17030 w 164636"/>
                <a:gd name="csY157" fmla="*/ 54465 h 83220"/>
                <a:gd name="csX158" fmla="*/ 18246 w 164636"/>
                <a:gd name="csY158" fmla="*/ 52796 h 83220"/>
                <a:gd name="csX159" fmla="*/ 19000 w 164636"/>
                <a:gd name="csY159" fmla="*/ 51173 h 83220"/>
                <a:gd name="csX160" fmla="*/ 19570 w 164636"/>
                <a:gd name="csY160" fmla="*/ 47219 h 83220"/>
                <a:gd name="csX161" fmla="*/ 19770 w 164636"/>
                <a:gd name="csY161" fmla="*/ 46888 h 83220"/>
                <a:gd name="csX162" fmla="*/ 20708 w 164636"/>
                <a:gd name="csY162" fmla="*/ 47196 h 83220"/>
                <a:gd name="csX163" fmla="*/ 24502 w 164636"/>
                <a:gd name="csY163" fmla="*/ 47026 h 83220"/>
                <a:gd name="csX164" fmla="*/ 26295 w 164636"/>
                <a:gd name="csY164" fmla="*/ 47765 h 83220"/>
                <a:gd name="csX165" fmla="*/ 29135 w 164636"/>
                <a:gd name="csY165" fmla="*/ 47888 h 83220"/>
                <a:gd name="csX166" fmla="*/ 29081 w 164636"/>
                <a:gd name="csY166" fmla="*/ 48503 h 83220"/>
                <a:gd name="csX167" fmla="*/ 29581 w 164636"/>
                <a:gd name="csY167" fmla="*/ 49473 h 83220"/>
                <a:gd name="csX168" fmla="*/ 30843 w 164636"/>
                <a:gd name="csY168" fmla="*/ 50865 h 83220"/>
                <a:gd name="csX169" fmla="*/ 31459 w 164636"/>
                <a:gd name="csY169" fmla="*/ 51773 h 83220"/>
                <a:gd name="csX170" fmla="*/ 32775 w 164636"/>
                <a:gd name="csY170" fmla="*/ 51934 h 83220"/>
                <a:gd name="csX171" fmla="*/ 34814 w 164636"/>
                <a:gd name="csY171" fmla="*/ 51434 h 83220"/>
                <a:gd name="csX172" fmla="*/ 35999 w 164636"/>
                <a:gd name="csY172" fmla="*/ 50911 h 83220"/>
                <a:gd name="csX173" fmla="*/ 36453 w 164636"/>
                <a:gd name="csY173" fmla="*/ 51280 h 83220"/>
                <a:gd name="csX174" fmla="*/ 38308 w 164636"/>
                <a:gd name="csY174" fmla="*/ 50919 h 83220"/>
                <a:gd name="csX175" fmla="*/ 39955 w 164636"/>
                <a:gd name="csY175" fmla="*/ 49796 h 83220"/>
                <a:gd name="csX176" fmla="*/ 40363 w 164636"/>
                <a:gd name="csY176" fmla="*/ 48942 h 83220"/>
                <a:gd name="csX177" fmla="*/ 42025 w 164636"/>
                <a:gd name="csY177" fmla="*/ 48334 h 83220"/>
                <a:gd name="csX178" fmla="*/ 44272 w 164636"/>
                <a:gd name="csY178" fmla="*/ 46942 h 83220"/>
                <a:gd name="csX179" fmla="*/ 47358 w 164636"/>
                <a:gd name="csY179" fmla="*/ 45872 h 83220"/>
                <a:gd name="csX180" fmla="*/ 57477 w 164636"/>
                <a:gd name="csY180" fmla="*/ 44719 h 83220"/>
                <a:gd name="csX181" fmla="*/ 57870 w 164636"/>
                <a:gd name="csY181" fmla="*/ 43849 h 83220"/>
                <a:gd name="csX182" fmla="*/ 57724 w 164636"/>
                <a:gd name="csY182" fmla="*/ 41857 h 83220"/>
                <a:gd name="csX183" fmla="*/ 57993 w 164636"/>
                <a:gd name="csY183" fmla="*/ 41564 h 83220"/>
                <a:gd name="csX184" fmla="*/ 59263 w 164636"/>
                <a:gd name="csY184" fmla="*/ 42057 h 83220"/>
                <a:gd name="csX185" fmla="*/ 61309 w 164636"/>
                <a:gd name="csY185" fmla="*/ 42526 h 83220"/>
                <a:gd name="csX186" fmla="*/ 62887 w 164636"/>
                <a:gd name="csY186" fmla="*/ 43226 h 83220"/>
                <a:gd name="csX187" fmla="*/ 63895 w 164636"/>
                <a:gd name="csY187" fmla="*/ 44149 h 83220"/>
                <a:gd name="csX188" fmla="*/ 64842 w 164636"/>
                <a:gd name="csY188" fmla="*/ 44188 h 83220"/>
                <a:gd name="csX189" fmla="*/ 66304 w 164636"/>
                <a:gd name="csY189" fmla="*/ 43541 h 83220"/>
                <a:gd name="csX190" fmla="*/ 68282 w 164636"/>
                <a:gd name="csY190" fmla="*/ 43126 h 83220"/>
                <a:gd name="csX191" fmla="*/ 70129 w 164636"/>
                <a:gd name="csY191" fmla="*/ 44088 h 83220"/>
                <a:gd name="csX192" fmla="*/ 70667 w 164636"/>
                <a:gd name="csY192" fmla="*/ 45119 h 83220"/>
                <a:gd name="csX193" fmla="*/ 70344 w 164636"/>
                <a:gd name="csY193" fmla="*/ 45649 h 83220"/>
                <a:gd name="csX194" fmla="*/ 70375 w 164636"/>
                <a:gd name="csY194" fmla="*/ 46488 h 83220"/>
                <a:gd name="csX195" fmla="*/ 70952 w 164636"/>
                <a:gd name="csY195" fmla="*/ 47188 h 83220"/>
                <a:gd name="csX196" fmla="*/ 72453 w 164636"/>
                <a:gd name="csY196" fmla="*/ 48326 h 83220"/>
                <a:gd name="csX197" fmla="*/ 74377 w 164636"/>
                <a:gd name="csY197" fmla="*/ 49303 h 83220"/>
                <a:gd name="csX198" fmla="*/ 75377 w 164636"/>
                <a:gd name="csY198" fmla="*/ 49226 h 83220"/>
                <a:gd name="csX199" fmla="*/ 75746 w 164636"/>
                <a:gd name="csY199" fmla="*/ 48280 h 83220"/>
                <a:gd name="csX200" fmla="*/ 76100 w 164636"/>
                <a:gd name="csY200" fmla="*/ 46011 h 83220"/>
                <a:gd name="csX201" fmla="*/ 76231 w 164636"/>
                <a:gd name="csY201" fmla="*/ 43580 h 83220"/>
                <a:gd name="csX202" fmla="*/ 75792 w 164636"/>
                <a:gd name="csY202" fmla="*/ 42187 h 83220"/>
                <a:gd name="csX203" fmla="*/ 74753 w 164636"/>
                <a:gd name="csY203" fmla="*/ 41849 h 83220"/>
                <a:gd name="csX204" fmla="*/ 73515 w 164636"/>
                <a:gd name="csY204" fmla="*/ 41734 h 83220"/>
                <a:gd name="csX205" fmla="*/ 72853 w 164636"/>
                <a:gd name="csY205" fmla="*/ 41441 h 83220"/>
                <a:gd name="csX206" fmla="*/ 73091 w 164636"/>
                <a:gd name="csY206" fmla="*/ 40680 h 83220"/>
                <a:gd name="csX207" fmla="*/ 74076 w 164636"/>
                <a:gd name="csY207" fmla="*/ 38695 h 83220"/>
                <a:gd name="csX208" fmla="*/ 74069 w 164636"/>
                <a:gd name="csY208" fmla="*/ 36041 h 83220"/>
                <a:gd name="csX209" fmla="*/ 71829 w 164636"/>
                <a:gd name="csY209" fmla="*/ 33010 h 83220"/>
                <a:gd name="csX210" fmla="*/ 69882 w 164636"/>
                <a:gd name="csY210" fmla="*/ 30079 h 83220"/>
                <a:gd name="csX211" fmla="*/ 69890 w 164636"/>
                <a:gd name="csY211" fmla="*/ 29079 h 83220"/>
                <a:gd name="csX212" fmla="*/ 71060 w 164636"/>
                <a:gd name="csY212" fmla="*/ 27340 h 83220"/>
                <a:gd name="csX213" fmla="*/ 72853 w 164636"/>
                <a:gd name="csY213" fmla="*/ 25956 h 83220"/>
                <a:gd name="csX214" fmla="*/ 76847 w 164636"/>
                <a:gd name="csY214" fmla="*/ 23648 h 83220"/>
                <a:gd name="csX215" fmla="*/ 78101 w 164636"/>
                <a:gd name="csY215" fmla="*/ 23171 h 83220"/>
                <a:gd name="csX216" fmla="*/ 79717 w 164636"/>
                <a:gd name="csY216" fmla="*/ 22786 h 83220"/>
                <a:gd name="csX217" fmla="*/ 82041 w 164636"/>
                <a:gd name="csY217" fmla="*/ 21832 h 83220"/>
                <a:gd name="csX218" fmla="*/ 83157 w 164636"/>
                <a:gd name="csY218" fmla="*/ 20855 h 83220"/>
                <a:gd name="csX219" fmla="*/ 83911 w 164636"/>
                <a:gd name="csY219" fmla="*/ 19794 h 83220"/>
                <a:gd name="csX220" fmla="*/ 85004 w 164636"/>
                <a:gd name="csY220" fmla="*/ 14263 h 83220"/>
                <a:gd name="csX221" fmla="*/ 85258 w 164636"/>
                <a:gd name="csY221" fmla="*/ 14024 h 83220"/>
                <a:gd name="csX222" fmla="*/ 85581 w 164636"/>
                <a:gd name="csY222" fmla="*/ 13701 h 83220"/>
                <a:gd name="csX223" fmla="*/ 89652 w 164636"/>
                <a:gd name="csY223" fmla="*/ 15616 h 83220"/>
                <a:gd name="csX224" fmla="*/ 90014 w 164636"/>
                <a:gd name="csY224" fmla="*/ 15293 h 83220"/>
                <a:gd name="csX225" fmla="*/ 90706 w 164636"/>
                <a:gd name="csY225" fmla="*/ 14986 h 83220"/>
                <a:gd name="csX226" fmla="*/ 92030 w 164636"/>
                <a:gd name="csY226" fmla="*/ 13516 h 83220"/>
                <a:gd name="csX227" fmla="*/ 92322 w 164636"/>
                <a:gd name="csY227" fmla="*/ 12409 h 83220"/>
                <a:gd name="csX228" fmla="*/ 92291 w 164636"/>
                <a:gd name="csY228" fmla="*/ 10293 h 83220"/>
                <a:gd name="csX229" fmla="*/ 92414 w 164636"/>
                <a:gd name="csY229" fmla="*/ 8301 h 83220"/>
                <a:gd name="csX230" fmla="*/ 92668 w 164636"/>
                <a:gd name="csY230" fmla="*/ 7662 h 83220"/>
                <a:gd name="csX231" fmla="*/ 93276 w 164636"/>
                <a:gd name="csY231" fmla="*/ 7901 h 83220"/>
                <a:gd name="csX232" fmla="*/ 95031 w 164636"/>
                <a:gd name="csY232" fmla="*/ 8931 h 83220"/>
                <a:gd name="csX233" fmla="*/ 96424 w 164636"/>
                <a:gd name="csY233" fmla="*/ 10101 h 83220"/>
                <a:gd name="csX234" fmla="*/ 97724 w 164636"/>
                <a:gd name="csY234" fmla="*/ 13032 h 83220"/>
                <a:gd name="csX235" fmla="*/ 100764 w 164636"/>
                <a:gd name="csY235" fmla="*/ 13809 h 83220"/>
                <a:gd name="csX236" fmla="*/ 104604 w 164636"/>
                <a:gd name="csY236" fmla="*/ 13885 h 83220"/>
                <a:gd name="csX237" fmla="*/ 105974 w 164636"/>
                <a:gd name="csY237" fmla="*/ 12578 h 83220"/>
                <a:gd name="csX238" fmla="*/ 107221 w 164636"/>
                <a:gd name="csY238" fmla="*/ 12278 h 83220"/>
                <a:gd name="csX239" fmla="*/ 108629 w 164636"/>
                <a:gd name="csY239" fmla="*/ 12678 h 83220"/>
                <a:gd name="csX240" fmla="*/ 111599 w 164636"/>
                <a:gd name="csY240" fmla="*/ 13132 h 83220"/>
                <a:gd name="csX241" fmla="*/ 111930 w 164636"/>
                <a:gd name="csY241" fmla="*/ 10770 h 83220"/>
                <a:gd name="csX242" fmla="*/ 113638 w 164636"/>
                <a:gd name="csY242" fmla="*/ 8301 h 83220"/>
                <a:gd name="csX243" fmla="*/ 114416 w 164636"/>
                <a:gd name="csY243" fmla="*/ 7439 h 83220"/>
                <a:gd name="csX244" fmla="*/ 116594 w 164636"/>
                <a:gd name="csY244" fmla="*/ 7524 h 83220"/>
                <a:gd name="csX245" fmla="*/ 117124 w 164636"/>
                <a:gd name="csY245" fmla="*/ 5677 h 83220"/>
                <a:gd name="csX246" fmla="*/ 117663 w 164636"/>
                <a:gd name="csY246" fmla="*/ 562 h 83220"/>
                <a:gd name="csX247" fmla="*/ 118117 w 164636"/>
                <a:gd name="csY247" fmla="*/ 0 h 83220"/>
                <a:gd name="csX248" fmla="*/ 119703 w 164636"/>
                <a:gd name="csY248" fmla="*/ 108 h 83220"/>
                <a:gd name="csX249" fmla="*/ 121280 w 164636"/>
                <a:gd name="csY249" fmla="*/ 1039 h 83220"/>
                <a:gd name="csX250" fmla="*/ 121750 w 164636"/>
                <a:gd name="csY250" fmla="*/ 1800 h 83220"/>
                <a:gd name="csX251" fmla="*/ 122573 w 164636"/>
                <a:gd name="csY251" fmla="*/ 1739 h 83220"/>
                <a:gd name="csX252" fmla="*/ 123719 w 164636"/>
                <a:gd name="csY252" fmla="*/ 1216 h 83220"/>
                <a:gd name="csX253" fmla="*/ 124974 w 164636"/>
                <a:gd name="csY253" fmla="*/ 885 h 83220"/>
                <a:gd name="csX254" fmla="*/ 126967 w 164636"/>
                <a:gd name="csY254" fmla="*/ 1431 h 83220"/>
                <a:gd name="csX255" fmla="*/ 131207 w 164636"/>
                <a:gd name="csY255" fmla="*/ 3754 h 83220"/>
                <a:gd name="csX256" fmla="*/ 133401 w 164636"/>
                <a:gd name="csY256" fmla="*/ 4608 h 83220"/>
                <a:gd name="csX257" fmla="*/ 134786 w 164636"/>
                <a:gd name="csY257" fmla="*/ 4446 h 83220"/>
                <a:gd name="csX258" fmla="*/ 136086 w 164636"/>
                <a:gd name="csY258" fmla="*/ 4477 h 83220"/>
                <a:gd name="csX259" fmla="*/ 141096 w 164636"/>
                <a:gd name="csY259" fmla="*/ 8062 h 83220"/>
                <a:gd name="csX260" fmla="*/ 144597 w 164636"/>
                <a:gd name="csY260" fmla="*/ 8562 h 83220"/>
                <a:gd name="csX261" fmla="*/ 147791 w 164636"/>
                <a:gd name="csY261" fmla="*/ 8578 h 83220"/>
                <a:gd name="csX262" fmla="*/ 148822 w 164636"/>
                <a:gd name="csY262" fmla="*/ 7501 h 83220"/>
                <a:gd name="csX263" fmla="*/ 150177 w 164636"/>
                <a:gd name="csY263" fmla="*/ 6585 h 83220"/>
                <a:gd name="csX264" fmla="*/ 151600 w 164636"/>
                <a:gd name="csY264" fmla="*/ 6708 h 83220"/>
                <a:gd name="csX265" fmla="*/ 152839 w 164636"/>
                <a:gd name="csY265" fmla="*/ 7178 h 83220"/>
                <a:gd name="csX266" fmla="*/ 155256 w 164636"/>
                <a:gd name="csY266" fmla="*/ 8731 h 83220"/>
                <a:gd name="csX267" fmla="*/ 156372 w 164636"/>
                <a:gd name="csY267" fmla="*/ 9131 h 83220"/>
                <a:gd name="csX268" fmla="*/ 157857 w 164636"/>
                <a:gd name="csY268" fmla="*/ 9385 h 83220"/>
                <a:gd name="csX269" fmla="*/ 158942 w 164636"/>
                <a:gd name="csY269" fmla="*/ 9732 h 83220"/>
                <a:gd name="csX270" fmla="*/ 159904 w 164636"/>
                <a:gd name="csY270" fmla="*/ 12424 h 832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</a:cxnLst>
              <a:rect l="l" t="t" r="r" b="b"/>
              <a:pathLst>
                <a:path w="164636" h="83220">
                  <a:moveTo>
                    <a:pt x="160442" y="13147"/>
                  </a:moveTo>
                  <a:lnTo>
                    <a:pt x="160358" y="13478"/>
                  </a:lnTo>
                  <a:lnTo>
                    <a:pt x="160235" y="14701"/>
                  </a:lnTo>
                  <a:lnTo>
                    <a:pt x="159396" y="16247"/>
                  </a:lnTo>
                  <a:lnTo>
                    <a:pt x="158487" y="18263"/>
                  </a:lnTo>
                  <a:lnTo>
                    <a:pt x="158549" y="20032"/>
                  </a:lnTo>
                  <a:lnTo>
                    <a:pt x="160866" y="26140"/>
                  </a:lnTo>
                  <a:lnTo>
                    <a:pt x="162928" y="29840"/>
                  </a:lnTo>
                  <a:lnTo>
                    <a:pt x="163313" y="31248"/>
                  </a:lnTo>
                  <a:lnTo>
                    <a:pt x="164636" y="32333"/>
                  </a:lnTo>
                  <a:lnTo>
                    <a:pt x="163382" y="33695"/>
                  </a:lnTo>
                  <a:lnTo>
                    <a:pt x="163136" y="35710"/>
                  </a:lnTo>
                  <a:lnTo>
                    <a:pt x="162320" y="36610"/>
                  </a:lnTo>
                  <a:lnTo>
                    <a:pt x="162105" y="37757"/>
                  </a:lnTo>
                  <a:lnTo>
                    <a:pt x="162451" y="38803"/>
                  </a:lnTo>
                  <a:lnTo>
                    <a:pt x="162443" y="40111"/>
                  </a:lnTo>
                  <a:lnTo>
                    <a:pt x="162897" y="41903"/>
                  </a:lnTo>
                  <a:lnTo>
                    <a:pt x="160881" y="42295"/>
                  </a:lnTo>
                  <a:lnTo>
                    <a:pt x="158487" y="42234"/>
                  </a:lnTo>
                  <a:lnTo>
                    <a:pt x="157634" y="42341"/>
                  </a:lnTo>
                  <a:lnTo>
                    <a:pt x="156833" y="42834"/>
                  </a:lnTo>
                  <a:lnTo>
                    <a:pt x="156010" y="42588"/>
                  </a:lnTo>
                  <a:lnTo>
                    <a:pt x="153839" y="40903"/>
                  </a:lnTo>
                  <a:lnTo>
                    <a:pt x="152624" y="40526"/>
                  </a:lnTo>
                  <a:lnTo>
                    <a:pt x="151762" y="40626"/>
                  </a:lnTo>
                  <a:lnTo>
                    <a:pt x="151116" y="41364"/>
                  </a:lnTo>
                  <a:lnTo>
                    <a:pt x="150000" y="42303"/>
                  </a:lnTo>
                  <a:lnTo>
                    <a:pt x="148961" y="42964"/>
                  </a:lnTo>
                  <a:lnTo>
                    <a:pt x="149192" y="43541"/>
                  </a:lnTo>
                  <a:lnTo>
                    <a:pt x="153678" y="45057"/>
                  </a:lnTo>
                  <a:lnTo>
                    <a:pt x="154471" y="47380"/>
                  </a:lnTo>
                  <a:lnTo>
                    <a:pt x="153609" y="49273"/>
                  </a:lnTo>
                  <a:lnTo>
                    <a:pt x="153316" y="50203"/>
                  </a:lnTo>
                  <a:lnTo>
                    <a:pt x="152262" y="50926"/>
                  </a:lnTo>
                  <a:lnTo>
                    <a:pt x="150977" y="51565"/>
                  </a:lnTo>
                  <a:lnTo>
                    <a:pt x="149422" y="51727"/>
                  </a:lnTo>
                  <a:lnTo>
                    <a:pt x="149238" y="52750"/>
                  </a:lnTo>
                  <a:lnTo>
                    <a:pt x="149846" y="55742"/>
                  </a:lnTo>
                  <a:lnTo>
                    <a:pt x="149353" y="56389"/>
                  </a:lnTo>
                  <a:lnTo>
                    <a:pt x="148861" y="57319"/>
                  </a:lnTo>
                  <a:lnTo>
                    <a:pt x="149322" y="59773"/>
                  </a:lnTo>
                  <a:lnTo>
                    <a:pt x="150284" y="59950"/>
                  </a:lnTo>
                  <a:lnTo>
                    <a:pt x="150500" y="60504"/>
                  </a:lnTo>
                  <a:lnTo>
                    <a:pt x="150330" y="61504"/>
                  </a:lnTo>
                  <a:lnTo>
                    <a:pt x="150161" y="62558"/>
                  </a:lnTo>
                  <a:lnTo>
                    <a:pt x="149823" y="63674"/>
                  </a:lnTo>
                  <a:lnTo>
                    <a:pt x="149654" y="64174"/>
                  </a:lnTo>
                  <a:lnTo>
                    <a:pt x="149015" y="64481"/>
                  </a:lnTo>
                  <a:lnTo>
                    <a:pt x="147029" y="64320"/>
                  </a:lnTo>
                  <a:lnTo>
                    <a:pt x="145313" y="65274"/>
                  </a:lnTo>
                  <a:lnTo>
                    <a:pt x="141866" y="68689"/>
                  </a:lnTo>
                  <a:lnTo>
                    <a:pt x="140665" y="69274"/>
                  </a:lnTo>
                  <a:lnTo>
                    <a:pt x="139357" y="70643"/>
                  </a:lnTo>
                  <a:lnTo>
                    <a:pt x="139434" y="73636"/>
                  </a:lnTo>
                  <a:lnTo>
                    <a:pt x="139257" y="73913"/>
                  </a:lnTo>
                  <a:lnTo>
                    <a:pt x="138941" y="74528"/>
                  </a:lnTo>
                  <a:lnTo>
                    <a:pt x="134824" y="73467"/>
                  </a:lnTo>
                  <a:lnTo>
                    <a:pt x="134686" y="73490"/>
                  </a:lnTo>
                  <a:lnTo>
                    <a:pt x="131923" y="73874"/>
                  </a:lnTo>
                  <a:lnTo>
                    <a:pt x="130038" y="75244"/>
                  </a:lnTo>
                  <a:lnTo>
                    <a:pt x="127752" y="76036"/>
                  </a:lnTo>
                  <a:lnTo>
                    <a:pt x="122950" y="75613"/>
                  </a:lnTo>
                  <a:lnTo>
                    <a:pt x="118279" y="76144"/>
                  </a:lnTo>
                  <a:lnTo>
                    <a:pt x="117171" y="76544"/>
                  </a:lnTo>
                  <a:lnTo>
                    <a:pt x="115962" y="76774"/>
                  </a:lnTo>
                  <a:lnTo>
                    <a:pt x="114824" y="77575"/>
                  </a:lnTo>
                  <a:lnTo>
                    <a:pt x="114170" y="78698"/>
                  </a:lnTo>
                  <a:lnTo>
                    <a:pt x="113008" y="80113"/>
                  </a:lnTo>
                  <a:lnTo>
                    <a:pt x="111353" y="81229"/>
                  </a:lnTo>
                  <a:lnTo>
                    <a:pt x="109560" y="82090"/>
                  </a:lnTo>
                  <a:lnTo>
                    <a:pt x="109129" y="82806"/>
                  </a:lnTo>
                  <a:lnTo>
                    <a:pt x="108544" y="83221"/>
                  </a:lnTo>
                  <a:lnTo>
                    <a:pt x="107536" y="82683"/>
                  </a:lnTo>
                  <a:lnTo>
                    <a:pt x="106728" y="82713"/>
                  </a:lnTo>
                  <a:lnTo>
                    <a:pt x="105735" y="82344"/>
                  </a:lnTo>
                  <a:lnTo>
                    <a:pt x="102434" y="81944"/>
                  </a:lnTo>
                  <a:lnTo>
                    <a:pt x="98817" y="81282"/>
                  </a:lnTo>
                  <a:lnTo>
                    <a:pt x="97085" y="80652"/>
                  </a:lnTo>
                  <a:lnTo>
                    <a:pt x="95131" y="80144"/>
                  </a:lnTo>
                  <a:lnTo>
                    <a:pt x="93023" y="79736"/>
                  </a:lnTo>
                  <a:lnTo>
                    <a:pt x="91137" y="79644"/>
                  </a:lnTo>
                  <a:lnTo>
                    <a:pt x="90183" y="79451"/>
                  </a:lnTo>
                  <a:lnTo>
                    <a:pt x="85650" y="78351"/>
                  </a:lnTo>
                  <a:lnTo>
                    <a:pt x="82657" y="78275"/>
                  </a:lnTo>
                  <a:lnTo>
                    <a:pt x="78709" y="77813"/>
                  </a:lnTo>
                  <a:lnTo>
                    <a:pt x="70867" y="76151"/>
                  </a:lnTo>
                  <a:lnTo>
                    <a:pt x="68582" y="75474"/>
                  </a:lnTo>
                  <a:lnTo>
                    <a:pt x="66404" y="75267"/>
                  </a:lnTo>
                  <a:lnTo>
                    <a:pt x="63818" y="74690"/>
                  </a:lnTo>
                  <a:lnTo>
                    <a:pt x="61856" y="73743"/>
                  </a:lnTo>
                  <a:lnTo>
                    <a:pt x="60602" y="71943"/>
                  </a:lnTo>
                  <a:lnTo>
                    <a:pt x="59255" y="69558"/>
                  </a:lnTo>
                  <a:lnTo>
                    <a:pt x="56800" y="66428"/>
                  </a:lnTo>
                  <a:lnTo>
                    <a:pt x="56292" y="64866"/>
                  </a:lnTo>
                  <a:lnTo>
                    <a:pt x="57046" y="63497"/>
                  </a:lnTo>
                  <a:lnTo>
                    <a:pt x="57816" y="62458"/>
                  </a:lnTo>
                  <a:lnTo>
                    <a:pt x="57731" y="62020"/>
                  </a:lnTo>
                  <a:lnTo>
                    <a:pt x="57131" y="61789"/>
                  </a:lnTo>
                  <a:lnTo>
                    <a:pt x="52814" y="63127"/>
                  </a:lnTo>
                  <a:lnTo>
                    <a:pt x="48628" y="64820"/>
                  </a:lnTo>
                  <a:lnTo>
                    <a:pt x="46981" y="64866"/>
                  </a:lnTo>
                  <a:lnTo>
                    <a:pt x="45388" y="64497"/>
                  </a:lnTo>
                  <a:lnTo>
                    <a:pt x="43264" y="64466"/>
                  </a:lnTo>
                  <a:lnTo>
                    <a:pt x="41232" y="64920"/>
                  </a:lnTo>
                  <a:lnTo>
                    <a:pt x="37154" y="65150"/>
                  </a:lnTo>
                  <a:lnTo>
                    <a:pt x="34768" y="66397"/>
                  </a:lnTo>
                  <a:lnTo>
                    <a:pt x="33244" y="68820"/>
                  </a:lnTo>
                  <a:lnTo>
                    <a:pt x="32421" y="70774"/>
                  </a:lnTo>
                  <a:lnTo>
                    <a:pt x="31728" y="71405"/>
                  </a:lnTo>
                  <a:lnTo>
                    <a:pt x="30305" y="71643"/>
                  </a:lnTo>
                  <a:lnTo>
                    <a:pt x="28181" y="71459"/>
                  </a:lnTo>
                  <a:lnTo>
                    <a:pt x="26688" y="70897"/>
                  </a:lnTo>
                  <a:lnTo>
                    <a:pt x="25164" y="69228"/>
                  </a:lnTo>
                  <a:lnTo>
                    <a:pt x="22801" y="68989"/>
                  </a:lnTo>
                  <a:lnTo>
                    <a:pt x="20631" y="68951"/>
                  </a:lnTo>
                  <a:lnTo>
                    <a:pt x="20054" y="68643"/>
                  </a:lnTo>
                  <a:lnTo>
                    <a:pt x="20093" y="67551"/>
                  </a:lnTo>
                  <a:lnTo>
                    <a:pt x="19239" y="65504"/>
                  </a:lnTo>
                  <a:lnTo>
                    <a:pt x="17822" y="64866"/>
                  </a:lnTo>
                  <a:lnTo>
                    <a:pt x="14160" y="68720"/>
                  </a:lnTo>
                  <a:lnTo>
                    <a:pt x="13159" y="69066"/>
                  </a:lnTo>
                  <a:lnTo>
                    <a:pt x="10212" y="67997"/>
                  </a:lnTo>
                  <a:lnTo>
                    <a:pt x="7634" y="66351"/>
                  </a:lnTo>
                  <a:lnTo>
                    <a:pt x="7357" y="65143"/>
                  </a:lnTo>
                  <a:lnTo>
                    <a:pt x="6934" y="64151"/>
                  </a:lnTo>
                  <a:lnTo>
                    <a:pt x="4771" y="63212"/>
                  </a:lnTo>
                  <a:lnTo>
                    <a:pt x="2070" y="62573"/>
                  </a:lnTo>
                  <a:lnTo>
                    <a:pt x="1208" y="62573"/>
                  </a:lnTo>
                  <a:lnTo>
                    <a:pt x="1547" y="61989"/>
                  </a:lnTo>
                  <a:lnTo>
                    <a:pt x="1862" y="60996"/>
                  </a:lnTo>
                  <a:lnTo>
                    <a:pt x="1662" y="60212"/>
                  </a:lnTo>
                  <a:lnTo>
                    <a:pt x="1031" y="59389"/>
                  </a:lnTo>
                  <a:lnTo>
                    <a:pt x="685" y="58519"/>
                  </a:lnTo>
                  <a:lnTo>
                    <a:pt x="577" y="57673"/>
                  </a:lnTo>
                  <a:lnTo>
                    <a:pt x="385" y="56981"/>
                  </a:lnTo>
                  <a:lnTo>
                    <a:pt x="269" y="56327"/>
                  </a:lnTo>
                  <a:lnTo>
                    <a:pt x="69" y="55819"/>
                  </a:lnTo>
                  <a:lnTo>
                    <a:pt x="1832" y="51973"/>
                  </a:lnTo>
                  <a:lnTo>
                    <a:pt x="2193" y="49580"/>
                  </a:lnTo>
                  <a:lnTo>
                    <a:pt x="654" y="48172"/>
                  </a:lnTo>
                  <a:lnTo>
                    <a:pt x="0" y="47757"/>
                  </a:lnTo>
                  <a:lnTo>
                    <a:pt x="539" y="47442"/>
                  </a:lnTo>
                  <a:lnTo>
                    <a:pt x="2732" y="47703"/>
                  </a:lnTo>
                  <a:lnTo>
                    <a:pt x="4125" y="46911"/>
                  </a:lnTo>
                  <a:lnTo>
                    <a:pt x="4856" y="46118"/>
                  </a:lnTo>
                  <a:lnTo>
                    <a:pt x="6803" y="46865"/>
                  </a:lnTo>
                  <a:lnTo>
                    <a:pt x="9665" y="48357"/>
                  </a:lnTo>
                  <a:lnTo>
                    <a:pt x="11012" y="49373"/>
                  </a:lnTo>
                  <a:lnTo>
                    <a:pt x="11566" y="50150"/>
                  </a:lnTo>
                  <a:lnTo>
                    <a:pt x="11882" y="50803"/>
                  </a:lnTo>
                  <a:lnTo>
                    <a:pt x="11712" y="51927"/>
                  </a:lnTo>
                  <a:lnTo>
                    <a:pt x="12359" y="52365"/>
                  </a:lnTo>
                  <a:lnTo>
                    <a:pt x="13706" y="52527"/>
                  </a:lnTo>
                  <a:lnTo>
                    <a:pt x="14606" y="52873"/>
                  </a:lnTo>
                  <a:lnTo>
                    <a:pt x="14290" y="54350"/>
                  </a:lnTo>
                  <a:lnTo>
                    <a:pt x="14229" y="55558"/>
                  </a:lnTo>
                  <a:lnTo>
                    <a:pt x="15468" y="55388"/>
                  </a:lnTo>
                  <a:lnTo>
                    <a:pt x="17030" y="54465"/>
                  </a:lnTo>
                  <a:lnTo>
                    <a:pt x="18246" y="52796"/>
                  </a:lnTo>
                  <a:lnTo>
                    <a:pt x="19000" y="51173"/>
                  </a:lnTo>
                  <a:lnTo>
                    <a:pt x="19570" y="47219"/>
                  </a:lnTo>
                  <a:lnTo>
                    <a:pt x="19770" y="46888"/>
                  </a:lnTo>
                  <a:lnTo>
                    <a:pt x="20708" y="47196"/>
                  </a:lnTo>
                  <a:lnTo>
                    <a:pt x="24502" y="47026"/>
                  </a:lnTo>
                  <a:lnTo>
                    <a:pt x="26295" y="47765"/>
                  </a:lnTo>
                  <a:lnTo>
                    <a:pt x="29135" y="47888"/>
                  </a:lnTo>
                  <a:lnTo>
                    <a:pt x="29081" y="48503"/>
                  </a:lnTo>
                  <a:lnTo>
                    <a:pt x="29581" y="49473"/>
                  </a:lnTo>
                  <a:lnTo>
                    <a:pt x="30843" y="50865"/>
                  </a:lnTo>
                  <a:lnTo>
                    <a:pt x="31459" y="51773"/>
                  </a:lnTo>
                  <a:lnTo>
                    <a:pt x="32775" y="51934"/>
                  </a:lnTo>
                  <a:lnTo>
                    <a:pt x="34814" y="51434"/>
                  </a:lnTo>
                  <a:lnTo>
                    <a:pt x="35999" y="50911"/>
                  </a:lnTo>
                  <a:lnTo>
                    <a:pt x="36453" y="51280"/>
                  </a:lnTo>
                  <a:lnTo>
                    <a:pt x="38308" y="50919"/>
                  </a:lnTo>
                  <a:lnTo>
                    <a:pt x="39955" y="49796"/>
                  </a:lnTo>
                  <a:lnTo>
                    <a:pt x="40363" y="48942"/>
                  </a:lnTo>
                  <a:lnTo>
                    <a:pt x="42025" y="48334"/>
                  </a:lnTo>
                  <a:lnTo>
                    <a:pt x="44272" y="46942"/>
                  </a:lnTo>
                  <a:lnTo>
                    <a:pt x="47358" y="45872"/>
                  </a:lnTo>
                  <a:lnTo>
                    <a:pt x="57477" y="44719"/>
                  </a:lnTo>
                  <a:lnTo>
                    <a:pt x="57870" y="43849"/>
                  </a:lnTo>
                  <a:lnTo>
                    <a:pt x="57724" y="41857"/>
                  </a:lnTo>
                  <a:lnTo>
                    <a:pt x="57993" y="41564"/>
                  </a:lnTo>
                  <a:lnTo>
                    <a:pt x="59263" y="42057"/>
                  </a:lnTo>
                  <a:lnTo>
                    <a:pt x="61309" y="42526"/>
                  </a:lnTo>
                  <a:lnTo>
                    <a:pt x="62887" y="43226"/>
                  </a:lnTo>
                  <a:lnTo>
                    <a:pt x="63895" y="44149"/>
                  </a:lnTo>
                  <a:lnTo>
                    <a:pt x="64842" y="44188"/>
                  </a:lnTo>
                  <a:lnTo>
                    <a:pt x="66304" y="43541"/>
                  </a:lnTo>
                  <a:lnTo>
                    <a:pt x="68282" y="43126"/>
                  </a:lnTo>
                  <a:lnTo>
                    <a:pt x="70129" y="44088"/>
                  </a:lnTo>
                  <a:lnTo>
                    <a:pt x="70667" y="45119"/>
                  </a:lnTo>
                  <a:lnTo>
                    <a:pt x="70344" y="45649"/>
                  </a:lnTo>
                  <a:lnTo>
                    <a:pt x="70375" y="46488"/>
                  </a:lnTo>
                  <a:lnTo>
                    <a:pt x="70952" y="47188"/>
                  </a:lnTo>
                  <a:lnTo>
                    <a:pt x="72453" y="48326"/>
                  </a:lnTo>
                  <a:lnTo>
                    <a:pt x="74377" y="49303"/>
                  </a:lnTo>
                  <a:lnTo>
                    <a:pt x="75377" y="49226"/>
                  </a:lnTo>
                  <a:lnTo>
                    <a:pt x="75746" y="48280"/>
                  </a:lnTo>
                  <a:lnTo>
                    <a:pt x="76100" y="46011"/>
                  </a:lnTo>
                  <a:lnTo>
                    <a:pt x="76231" y="43580"/>
                  </a:lnTo>
                  <a:lnTo>
                    <a:pt x="75792" y="42187"/>
                  </a:lnTo>
                  <a:lnTo>
                    <a:pt x="74753" y="41849"/>
                  </a:lnTo>
                  <a:lnTo>
                    <a:pt x="73515" y="41734"/>
                  </a:lnTo>
                  <a:lnTo>
                    <a:pt x="72853" y="41441"/>
                  </a:lnTo>
                  <a:lnTo>
                    <a:pt x="73091" y="40680"/>
                  </a:lnTo>
                  <a:lnTo>
                    <a:pt x="74076" y="38695"/>
                  </a:lnTo>
                  <a:lnTo>
                    <a:pt x="74069" y="36041"/>
                  </a:lnTo>
                  <a:lnTo>
                    <a:pt x="71829" y="33010"/>
                  </a:lnTo>
                  <a:lnTo>
                    <a:pt x="69882" y="30079"/>
                  </a:lnTo>
                  <a:lnTo>
                    <a:pt x="69890" y="29079"/>
                  </a:lnTo>
                  <a:lnTo>
                    <a:pt x="71060" y="27340"/>
                  </a:lnTo>
                  <a:lnTo>
                    <a:pt x="72853" y="25956"/>
                  </a:lnTo>
                  <a:lnTo>
                    <a:pt x="76847" y="23648"/>
                  </a:lnTo>
                  <a:lnTo>
                    <a:pt x="78101" y="23171"/>
                  </a:lnTo>
                  <a:lnTo>
                    <a:pt x="79717" y="22786"/>
                  </a:lnTo>
                  <a:lnTo>
                    <a:pt x="82041" y="21832"/>
                  </a:lnTo>
                  <a:lnTo>
                    <a:pt x="83157" y="20855"/>
                  </a:lnTo>
                  <a:lnTo>
                    <a:pt x="83911" y="19794"/>
                  </a:lnTo>
                  <a:lnTo>
                    <a:pt x="85004" y="14263"/>
                  </a:lnTo>
                  <a:lnTo>
                    <a:pt x="85258" y="14024"/>
                  </a:lnTo>
                  <a:lnTo>
                    <a:pt x="85581" y="13701"/>
                  </a:lnTo>
                  <a:lnTo>
                    <a:pt x="89652" y="15616"/>
                  </a:lnTo>
                  <a:lnTo>
                    <a:pt x="90014" y="15293"/>
                  </a:lnTo>
                  <a:lnTo>
                    <a:pt x="90706" y="14986"/>
                  </a:lnTo>
                  <a:lnTo>
                    <a:pt x="92030" y="13516"/>
                  </a:lnTo>
                  <a:lnTo>
                    <a:pt x="92322" y="12409"/>
                  </a:lnTo>
                  <a:lnTo>
                    <a:pt x="92291" y="10293"/>
                  </a:lnTo>
                  <a:lnTo>
                    <a:pt x="92414" y="8301"/>
                  </a:lnTo>
                  <a:lnTo>
                    <a:pt x="92668" y="7662"/>
                  </a:lnTo>
                  <a:lnTo>
                    <a:pt x="93276" y="7901"/>
                  </a:lnTo>
                  <a:lnTo>
                    <a:pt x="95031" y="8931"/>
                  </a:lnTo>
                  <a:lnTo>
                    <a:pt x="96424" y="10101"/>
                  </a:lnTo>
                  <a:lnTo>
                    <a:pt x="97724" y="13032"/>
                  </a:lnTo>
                  <a:lnTo>
                    <a:pt x="100764" y="13809"/>
                  </a:lnTo>
                  <a:lnTo>
                    <a:pt x="104604" y="13885"/>
                  </a:lnTo>
                  <a:lnTo>
                    <a:pt x="105974" y="12578"/>
                  </a:lnTo>
                  <a:lnTo>
                    <a:pt x="107221" y="12278"/>
                  </a:lnTo>
                  <a:lnTo>
                    <a:pt x="108629" y="12678"/>
                  </a:lnTo>
                  <a:lnTo>
                    <a:pt x="111599" y="13132"/>
                  </a:lnTo>
                  <a:lnTo>
                    <a:pt x="111930" y="10770"/>
                  </a:lnTo>
                  <a:lnTo>
                    <a:pt x="113638" y="8301"/>
                  </a:lnTo>
                  <a:lnTo>
                    <a:pt x="114416" y="7439"/>
                  </a:lnTo>
                  <a:lnTo>
                    <a:pt x="116594" y="7524"/>
                  </a:lnTo>
                  <a:lnTo>
                    <a:pt x="117124" y="5677"/>
                  </a:lnTo>
                  <a:lnTo>
                    <a:pt x="117663" y="562"/>
                  </a:lnTo>
                  <a:lnTo>
                    <a:pt x="118117" y="0"/>
                  </a:lnTo>
                  <a:lnTo>
                    <a:pt x="119703" y="108"/>
                  </a:lnTo>
                  <a:lnTo>
                    <a:pt x="121280" y="1039"/>
                  </a:lnTo>
                  <a:lnTo>
                    <a:pt x="121750" y="1800"/>
                  </a:lnTo>
                  <a:lnTo>
                    <a:pt x="122573" y="1739"/>
                  </a:lnTo>
                  <a:lnTo>
                    <a:pt x="123719" y="1216"/>
                  </a:lnTo>
                  <a:lnTo>
                    <a:pt x="124974" y="885"/>
                  </a:lnTo>
                  <a:lnTo>
                    <a:pt x="126967" y="1431"/>
                  </a:lnTo>
                  <a:lnTo>
                    <a:pt x="131207" y="3754"/>
                  </a:lnTo>
                  <a:lnTo>
                    <a:pt x="133401" y="4608"/>
                  </a:lnTo>
                  <a:lnTo>
                    <a:pt x="134786" y="4446"/>
                  </a:lnTo>
                  <a:lnTo>
                    <a:pt x="136086" y="4477"/>
                  </a:lnTo>
                  <a:lnTo>
                    <a:pt x="141096" y="8062"/>
                  </a:lnTo>
                  <a:lnTo>
                    <a:pt x="144597" y="8562"/>
                  </a:lnTo>
                  <a:lnTo>
                    <a:pt x="147791" y="8578"/>
                  </a:lnTo>
                  <a:lnTo>
                    <a:pt x="148822" y="7501"/>
                  </a:lnTo>
                  <a:lnTo>
                    <a:pt x="150177" y="6585"/>
                  </a:lnTo>
                  <a:lnTo>
                    <a:pt x="151600" y="6708"/>
                  </a:lnTo>
                  <a:lnTo>
                    <a:pt x="152839" y="7178"/>
                  </a:lnTo>
                  <a:lnTo>
                    <a:pt x="155256" y="8731"/>
                  </a:lnTo>
                  <a:lnTo>
                    <a:pt x="156372" y="9131"/>
                  </a:lnTo>
                  <a:lnTo>
                    <a:pt x="157857" y="9385"/>
                  </a:lnTo>
                  <a:lnTo>
                    <a:pt x="158942" y="9732"/>
                  </a:lnTo>
                  <a:lnTo>
                    <a:pt x="159904" y="124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" name="Serbest Form 16">
              <a:extLst>
                <a:ext uri="{FF2B5EF4-FFF2-40B4-BE49-F238E27FC236}">
                  <a16:creationId xmlns:a16="http://schemas.microsoft.com/office/drawing/2014/main" id="{EF2CF55A-8E72-34D7-8B9F-7E4AC197166F}"/>
                </a:ext>
              </a:extLst>
            </p:cNvPr>
            <p:cNvSpPr/>
            <p:nvPr/>
          </p:nvSpPr>
          <p:spPr>
            <a:xfrm>
              <a:off x="10436428" y="6711562"/>
              <a:ext cx="994567" cy="1194925"/>
            </a:xfrm>
            <a:custGeom>
              <a:avLst/>
              <a:gdLst>
                <a:gd name="csX0" fmla="*/ 377877 w 994567"/>
                <a:gd name="csY0" fmla="*/ 27363 h 1194925"/>
                <a:gd name="csX1" fmla="*/ 377092 w 994567"/>
                <a:gd name="csY1" fmla="*/ 25394 h 1194925"/>
                <a:gd name="csX2" fmla="*/ 377439 w 994567"/>
                <a:gd name="csY2" fmla="*/ 24902 h 1194925"/>
                <a:gd name="csX3" fmla="*/ 377839 w 994567"/>
                <a:gd name="csY3" fmla="*/ 24640 h 1194925"/>
                <a:gd name="csX4" fmla="*/ 378346 w 994567"/>
                <a:gd name="csY4" fmla="*/ 24702 h 1194925"/>
                <a:gd name="csX5" fmla="*/ 380347 w 994567"/>
                <a:gd name="csY5" fmla="*/ 26810 h 1194925"/>
                <a:gd name="csX6" fmla="*/ 381217 w 994567"/>
                <a:gd name="csY6" fmla="*/ 27387 h 1194925"/>
                <a:gd name="csX7" fmla="*/ 382494 w 994567"/>
                <a:gd name="csY7" fmla="*/ 28917 h 1194925"/>
                <a:gd name="csX8" fmla="*/ 385380 w 994567"/>
                <a:gd name="csY8" fmla="*/ 29102 h 1194925"/>
                <a:gd name="csX9" fmla="*/ 388843 w 994567"/>
                <a:gd name="csY9" fmla="*/ 27456 h 1194925"/>
                <a:gd name="csX10" fmla="*/ 390459 w 994567"/>
                <a:gd name="csY10" fmla="*/ 28125 h 1194925"/>
                <a:gd name="csX11" fmla="*/ 391229 w 994567"/>
                <a:gd name="csY11" fmla="*/ 28002 h 1194925"/>
                <a:gd name="csX12" fmla="*/ 393768 w 994567"/>
                <a:gd name="csY12" fmla="*/ 26440 h 1194925"/>
                <a:gd name="csX13" fmla="*/ 395423 w 994567"/>
                <a:gd name="csY13" fmla="*/ 25994 h 1194925"/>
                <a:gd name="csX14" fmla="*/ 396531 w 994567"/>
                <a:gd name="csY14" fmla="*/ 24840 h 1194925"/>
                <a:gd name="csX15" fmla="*/ 397655 w 994567"/>
                <a:gd name="csY15" fmla="*/ 26087 h 1194925"/>
                <a:gd name="csX16" fmla="*/ 400163 w 994567"/>
                <a:gd name="csY16" fmla="*/ 27533 h 1194925"/>
                <a:gd name="csX17" fmla="*/ 400956 w 994567"/>
                <a:gd name="csY17" fmla="*/ 29048 h 1194925"/>
                <a:gd name="csX18" fmla="*/ 402018 w 994567"/>
                <a:gd name="csY18" fmla="*/ 29764 h 1194925"/>
                <a:gd name="csX19" fmla="*/ 402372 w 994567"/>
                <a:gd name="csY19" fmla="*/ 30240 h 1194925"/>
                <a:gd name="csX20" fmla="*/ 400840 w 994567"/>
                <a:gd name="csY20" fmla="*/ 31833 h 1194925"/>
                <a:gd name="csX21" fmla="*/ 400648 w 994567"/>
                <a:gd name="csY21" fmla="*/ 33549 h 1194925"/>
                <a:gd name="csX22" fmla="*/ 399009 w 994567"/>
                <a:gd name="csY22" fmla="*/ 33433 h 1194925"/>
                <a:gd name="csX23" fmla="*/ 397046 w 994567"/>
                <a:gd name="csY23" fmla="*/ 36249 h 1194925"/>
                <a:gd name="csX24" fmla="*/ 389682 w 994567"/>
                <a:gd name="csY24" fmla="*/ 40972 h 1194925"/>
                <a:gd name="csX25" fmla="*/ 383072 w 994567"/>
                <a:gd name="csY25" fmla="*/ 36941 h 1194925"/>
                <a:gd name="csX26" fmla="*/ 380201 w 994567"/>
                <a:gd name="csY26" fmla="*/ 34218 h 1194925"/>
                <a:gd name="csX27" fmla="*/ 378277 w 994567"/>
                <a:gd name="csY27" fmla="*/ 30448 h 1194925"/>
                <a:gd name="csX28" fmla="*/ 377877 w 994567"/>
                <a:gd name="csY28" fmla="*/ 27363 h 1194925"/>
                <a:gd name="csX29" fmla="*/ 519989 w 994567"/>
                <a:gd name="csY29" fmla="*/ 124932 h 1194925"/>
                <a:gd name="csX30" fmla="*/ 520235 w 994567"/>
                <a:gd name="csY30" fmla="*/ 126047 h 1194925"/>
                <a:gd name="csX31" fmla="*/ 521405 w 994567"/>
                <a:gd name="csY31" fmla="*/ 127132 h 1194925"/>
                <a:gd name="csX32" fmla="*/ 522328 w 994567"/>
                <a:gd name="csY32" fmla="*/ 126101 h 1194925"/>
                <a:gd name="csX33" fmla="*/ 521844 w 994567"/>
                <a:gd name="csY33" fmla="*/ 125208 h 1194925"/>
                <a:gd name="csX34" fmla="*/ 521697 w 994567"/>
                <a:gd name="csY34" fmla="*/ 123531 h 1194925"/>
                <a:gd name="csX35" fmla="*/ 520512 w 994567"/>
                <a:gd name="csY35" fmla="*/ 122016 h 1194925"/>
                <a:gd name="csX36" fmla="*/ 520004 w 994567"/>
                <a:gd name="csY36" fmla="*/ 123301 h 1194925"/>
                <a:gd name="csX37" fmla="*/ 519520 w 994567"/>
                <a:gd name="csY37" fmla="*/ 123601 h 1194925"/>
                <a:gd name="csX38" fmla="*/ 519065 w 994567"/>
                <a:gd name="csY38" fmla="*/ 124624 h 1194925"/>
                <a:gd name="csX39" fmla="*/ 519989 w 994567"/>
                <a:gd name="csY39" fmla="*/ 124932 h 1194925"/>
                <a:gd name="csX40" fmla="*/ 568678 w 994567"/>
                <a:gd name="csY40" fmla="*/ 147118 h 1194925"/>
                <a:gd name="csX41" fmla="*/ 569625 w 994567"/>
                <a:gd name="csY41" fmla="*/ 147133 h 1194925"/>
                <a:gd name="csX42" fmla="*/ 571164 w 994567"/>
                <a:gd name="csY42" fmla="*/ 146625 h 1194925"/>
                <a:gd name="csX43" fmla="*/ 571964 w 994567"/>
                <a:gd name="csY43" fmla="*/ 145548 h 1194925"/>
                <a:gd name="csX44" fmla="*/ 572803 w 994567"/>
                <a:gd name="csY44" fmla="*/ 145825 h 1194925"/>
                <a:gd name="csX45" fmla="*/ 574473 w 994567"/>
                <a:gd name="csY45" fmla="*/ 143856 h 1194925"/>
                <a:gd name="csX46" fmla="*/ 575596 w 994567"/>
                <a:gd name="csY46" fmla="*/ 142886 h 1194925"/>
                <a:gd name="csX47" fmla="*/ 578582 w 994567"/>
                <a:gd name="csY47" fmla="*/ 142563 h 1194925"/>
                <a:gd name="csX48" fmla="*/ 576566 w 994567"/>
                <a:gd name="csY48" fmla="*/ 140063 h 1194925"/>
                <a:gd name="csX49" fmla="*/ 576204 w 994567"/>
                <a:gd name="csY49" fmla="*/ 139886 h 1194925"/>
                <a:gd name="csX50" fmla="*/ 573418 w 994567"/>
                <a:gd name="csY50" fmla="*/ 140856 h 1194925"/>
                <a:gd name="csX51" fmla="*/ 569832 w 994567"/>
                <a:gd name="csY51" fmla="*/ 141494 h 1194925"/>
                <a:gd name="csX52" fmla="*/ 568447 w 994567"/>
                <a:gd name="csY52" fmla="*/ 142840 h 1194925"/>
                <a:gd name="csX53" fmla="*/ 567016 w 994567"/>
                <a:gd name="csY53" fmla="*/ 145048 h 1194925"/>
                <a:gd name="csX54" fmla="*/ 566693 w 994567"/>
                <a:gd name="csY54" fmla="*/ 147018 h 1194925"/>
                <a:gd name="csX55" fmla="*/ 566946 w 994567"/>
                <a:gd name="csY55" fmla="*/ 147641 h 1194925"/>
                <a:gd name="csX56" fmla="*/ 568678 w 994567"/>
                <a:gd name="csY56" fmla="*/ 147118 h 1194925"/>
                <a:gd name="csX57" fmla="*/ 631919 w 994567"/>
                <a:gd name="csY57" fmla="*/ 2231 h 1194925"/>
                <a:gd name="csX58" fmla="*/ 632443 w 994567"/>
                <a:gd name="csY58" fmla="*/ 731 h 1194925"/>
                <a:gd name="csX59" fmla="*/ 631511 w 994567"/>
                <a:gd name="csY59" fmla="*/ 0 h 1194925"/>
                <a:gd name="csX60" fmla="*/ 630403 w 994567"/>
                <a:gd name="csY60" fmla="*/ 1531 h 1194925"/>
                <a:gd name="csX61" fmla="*/ 631357 w 994567"/>
                <a:gd name="csY61" fmla="*/ 2823 h 1194925"/>
                <a:gd name="csX62" fmla="*/ 631919 w 994567"/>
                <a:gd name="csY62" fmla="*/ 2231 h 1194925"/>
                <a:gd name="csX63" fmla="*/ 511647 w 994567"/>
                <a:gd name="csY63" fmla="*/ 28971 h 1194925"/>
                <a:gd name="csX64" fmla="*/ 514733 w 994567"/>
                <a:gd name="csY64" fmla="*/ 24948 h 1194925"/>
                <a:gd name="csX65" fmla="*/ 515572 w 994567"/>
                <a:gd name="csY65" fmla="*/ 20963 h 1194925"/>
                <a:gd name="csX66" fmla="*/ 514517 w 994567"/>
                <a:gd name="csY66" fmla="*/ 21232 h 1194925"/>
                <a:gd name="csX67" fmla="*/ 514417 w 994567"/>
                <a:gd name="csY67" fmla="*/ 22986 h 1194925"/>
                <a:gd name="csX68" fmla="*/ 514056 w 994567"/>
                <a:gd name="csY68" fmla="*/ 24163 h 1194925"/>
                <a:gd name="csX69" fmla="*/ 513571 w 994567"/>
                <a:gd name="csY69" fmla="*/ 24586 h 1194925"/>
                <a:gd name="csX70" fmla="*/ 512732 w 994567"/>
                <a:gd name="csY70" fmla="*/ 25332 h 1194925"/>
                <a:gd name="csX71" fmla="*/ 510808 w 994567"/>
                <a:gd name="csY71" fmla="*/ 28533 h 1194925"/>
                <a:gd name="csX72" fmla="*/ 509985 w 994567"/>
                <a:gd name="csY72" fmla="*/ 29325 h 1194925"/>
                <a:gd name="csX73" fmla="*/ 510092 w 994567"/>
                <a:gd name="csY73" fmla="*/ 30310 h 1194925"/>
                <a:gd name="csX74" fmla="*/ 511647 w 994567"/>
                <a:gd name="csY74" fmla="*/ 28971 h 1194925"/>
                <a:gd name="csX75" fmla="*/ 422995 w 994567"/>
                <a:gd name="csY75" fmla="*/ 24271 h 1194925"/>
                <a:gd name="csX76" fmla="*/ 424719 w 994567"/>
                <a:gd name="csY76" fmla="*/ 27648 h 1194925"/>
                <a:gd name="csX77" fmla="*/ 425150 w 994567"/>
                <a:gd name="csY77" fmla="*/ 27310 h 1194925"/>
                <a:gd name="csX78" fmla="*/ 425928 w 994567"/>
                <a:gd name="csY78" fmla="*/ 24386 h 1194925"/>
                <a:gd name="csX79" fmla="*/ 425227 w 994567"/>
                <a:gd name="csY79" fmla="*/ 23017 h 1194925"/>
                <a:gd name="csX80" fmla="*/ 425150 w 994567"/>
                <a:gd name="csY80" fmla="*/ 20640 h 1194925"/>
                <a:gd name="csX81" fmla="*/ 424835 w 994567"/>
                <a:gd name="csY81" fmla="*/ 20009 h 1194925"/>
                <a:gd name="csX82" fmla="*/ 423950 w 994567"/>
                <a:gd name="csY82" fmla="*/ 21309 h 1194925"/>
                <a:gd name="csX83" fmla="*/ 422788 w 994567"/>
                <a:gd name="csY83" fmla="*/ 21502 h 1194925"/>
                <a:gd name="csX84" fmla="*/ 423488 w 994567"/>
                <a:gd name="csY84" fmla="*/ 23225 h 1194925"/>
                <a:gd name="csX85" fmla="*/ 422995 w 994567"/>
                <a:gd name="csY85" fmla="*/ 24271 h 1194925"/>
                <a:gd name="csX86" fmla="*/ 506906 w 994567"/>
                <a:gd name="csY86" fmla="*/ 33449 h 1194925"/>
                <a:gd name="csX87" fmla="*/ 508877 w 994567"/>
                <a:gd name="csY87" fmla="*/ 31833 h 1194925"/>
                <a:gd name="csX88" fmla="*/ 509069 w 994567"/>
                <a:gd name="csY88" fmla="*/ 30887 h 1194925"/>
                <a:gd name="csX89" fmla="*/ 508415 w 994567"/>
                <a:gd name="csY89" fmla="*/ 31348 h 1194925"/>
                <a:gd name="csX90" fmla="*/ 504482 w 994567"/>
                <a:gd name="csY90" fmla="*/ 33302 h 1194925"/>
                <a:gd name="csX91" fmla="*/ 502605 w 994567"/>
                <a:gd name="csY91" fmla="*/ 35503 h 1194925"/>
                <a:gd name="csX92" fmla="*/ 506022 w 994567"/>
                <a:gd name="csY92" fmla="*/ 33872 h 1194925"/>
                <a:gd name="csX93" fmla="*/ 506906 w 994567"/>
                <a:gd name="csY93" fmla="*/ 33449 h 1194925"/>
                <a:gd name="csX94" fmla="*/ 517003 w 994567"/>
                <a:gd name="csY94" fmla="*/ 122731 h 1194925"/>
                <a:gd name="csX95" fmla="*/ 517350 w 994567"/>
                <a:gd name="csY95" fmla="*/ 122570 h 1194925"/>
                <a:gd name="csX96" fmla="*/ 517942 w 994567"/>
                <a:gd name="csY96" fmla="*/ 121877 h 1194925"/>
                <a:gd name="csX97" fmla="*/ 517657 w 994567"/>
                <a:gd name="csY97" fmla="*/ 119954 h 1194925"/>
                <a:gd name="csX98" fmla="*/ 516980 w 994567"/>
                <a:gd name="csY98" fmla="*/ 120877 h 1194925"/>
                <a:gd name="csX99" fmla="*/ 517003 w 994567"/>
                <a:gd name="csY99" fmla="*/ 122731 h 1194925"/>
                <a:gd name="csX100" fmla="*/ 631127 w 994567"/>
                <a:gd name="csY100" fmla="*/ 12847 h 1194925"/>
                <a:gd name="csX101" fmla="*/ 631011 w 994567"/>
                <a:gd name="csY101" fmla="*/ 13455 h 1194925"/>
                <a:gd name="csX102" fmla="*/ 631257 w 994567"/>
                <a:gd name="csY102" fmla="*/ 14840 h 1194925"/>
                <a:gd name="csX103" fmla="*/ 632427 w 994567"/>
                <a:gd name="csY103" fmla="*/ 15493 h 1194925"/>
                <a:gd name="csX104" fmla="*/ 634228 w 994567"/>
                <a:gd name="csY104" fmla="*/ 14240 h 1194925"/>
                <a:gd name="csX105" fmla="*/ 632566 w 994567"/>
                <a:gd name="csY105" fmla="*/ 11778 h 1194925"/>
                <a:gd name="csX106" fmla="*/ 631127 w 994567"/>
                <a:gd name="csY106" fmla="*/ 12847 h 1194925"/>
                <a:gd name="csX107" fmla="*/ 509577 w 994567"/>
                <a:gd name="csY107" fmla="*/ 121747 h 1194925"/>
                <a:gd name="csX108" fmla="*/ 509823 w 994567"/>
                <a:gd name="csY108" fmla="*/ 122731 h 1194925"/>
                <a:gd name="csX109" fmla="*/ 510185 w 994567"/>
                <a:gd name="csY109" fmla="*/ 122847 h 1194925"/>
                <a:gd name="csX110" fmla="*/ 511478 w 994567"/>
                <a:gd name="csY110" fmla="*/ 122754 h 1194925"/>
                <a:gd name="csX111" fmla="*/ 511947 w 994567"/>
                <a:gd name="csY111" fmla="*/ 120877 h 1194925"/>
                <a:gd name="csX112" fmla="*/ 511378 w 994567"/>
                <a:gd name="csY112" fmla="*/ 120647 h 1194925"/>
                <a:gd name="csX113" fmla="*/ 510008 w 994567"/>
                <a:gd name="csY113" fmla="*/ 120854 h 1194925"/>
                <a:gd name="csX114" fmla="*/ 509577 w 994567"/>
                <a:gd name="csY114" fmla="*/ 121747 h 1194925"/>
                <a:gd name="csX115" fmla="*/ 517842 w 994567"/>
                <a:gd name="csY115" fmla="*/ 90983 h 1194925"/>
                <a:gd name="csX116" fmla="*/ 515718 w 994567"/>
                <a:gd name="csY116" fmla="*/ 90114 h 1194925"/>
                <a:gd name="csX117" fmla="*/ 514918 w 994567"/>
                <a:gd name="csY117" fmla="*/ 89168 h 1194925"/>
                <a:gd name="csX118" fmla="*/ 514818 w 994567"/>
                <a:gd name="csY118" fmla="*/ 88229 h 1194925"/>
                <a:gd name="csX119" fmla="*/ 515741 w 994567"/>
                <a:gd name="csY119" fmla="*/ 85421 h 1194925"/>
                <a:gd name="csX120" fmla="*/ 516318 w 994567"/>
                <a:gd name="csY120" fmla="*/ 84575 h 1194925"/>
                <a:gd name="csX121" fmla="*/ 516926 w 994567"/>
                <a:gd name="csY121" fmla="*/ 84336 h 1194925"/>
                <a:gd name="csX122" fmla="*/ 518281 w 994567"/>
                <a:gd name="csY122" fmla="*/ 82798 h 1194925"/>
                <a:gd name="csX123" fmla="*/ 517957 w 994567"/>
                <a:gd name="csY123" fmla="*/ 81905 h 1194925"/>
                <a:gd name="csX124" fmla="*/ 517519 w 994567"/>
                <a:gd name="csY124" fmla="*/ 81398 h 1194925"/>
                <a:gd name="csX125" fmla="*/ 516972 w 994567"/>
                <a:gd name="csY125" fmla="*/ 81113 h 1194925"/>
                <a:gd name="csX126" fmla="*/ 516095 w 994567"/>
                <a:gd name="csY126" fmla="*/ 83136 h 1194925"/>
                <a:gd name="csX127" fmla="*/ 515087 w 994567"/>
                <a:gd name="csY127" fmla="*/ 83198 h 1194925"/>
                <a:gd name="csX128" fmla="*/ 514156 w 994567"/>
                <a:gd name="csY128" fmla="*/ 82283 h 1194925"/>
                <a:gd name="csX129" fmla="*/ 513748 w 994567"/>
                <a:gd name="csY129" fmla="*/ 80567 h 1194925"/>
                <a:gd name="csX130" fmla="*/ 513879 w 994567"/>
                <a:gd name="csY130" fmla="*/ 79582 h 1194925"/>
                <a:gd name="csX131" fmla="*/ 512878 w 994567"/>
                <a:gd name="csY131" fmla="*/ 79459 h 1194925"/>
                <a:gd name="csX132" fmla="*/ 511308 w 994567"/>
                <a:gd name="csY132" fmla="*/ 80459 h 1194925"/>
                <a:gd name="csX133" fmla="*/ 510246 w 994567"/>
                <a:gd name="csY133" fmla="*/ 82059 h 1194925"/>
                <a:gd name="csX134" fmla="*/ 507884 w 994567"/>
                <a:gd name="csY134" fmla="*/ 83636 h 1194925"/>
                <a:gd name="csX135" fmla="*/ 507599 w 994567"/>
                <a:gd name="csY135" fmla="*/ 86867 h 1194925"/>
                <a:gd name="csX136" fmla="*/ 507953 w 994567"/>
                <a:gd name="csY136" fmla="*/ 89414 h 1194925"/>
                <a:gd name="csX137" fmla="*/ 507184 w 994567"/>
                <a:gd name="csY137" fmla="*/ 90506 h 1194925"/>
                <a:gd name="csX138" fmla="*/ 505960 w 994567"/>
                <a:gd name="csY138" fmla="*/ 91306 h 1194925"/>
                <a:gd name="csX139" fmla="*/ 506560 w 994567"/>
                <a:gd name="csY139" fmla="*/ 91683 h 1194925"/>
                <a:gd name="csX140" fmla="*/ 508654 w 994567"/>
                <a:gd name="csY140" fmla="*/ 91806 h 1194925"/>
                <a:gd name="csX141" fmla="*/ 512740 w 994567"/>
                <a:gd name="csY141" fmla="*/ 92822 h 1194925"/>
                <a:gd name="csX142" fmla="*/ 515187 w 994567"/>
                <a:gd name="csY142" fmla="*/ 92660 h 1194925"/>
                <a:gd name="csX143" fmla="*/ 518019 w 994567"/>
                <a:gd name="csY143" fmla="*/ 93099 h 1194925"/>
                <a:gd name="csX144" fmla="*/ 518819 w 994567"/>
                <a:gd name="csY144" fmla="*/ 92060 h 1194925"/>
                <a:gd name="csX145" fmla="*/ 519243 w 994567"/>
                <a:gd name="csY145" fmla="*/ 90691 h 1194925"/>
                <a:gd name="csX146" fmla="*/ 518881 w 994567"/>
                <a:gd name="csY146" fmla="*/ 90575 h 1194925"/>
                <a:gd name="csX147" fmla="*/ 517842 w 994567"/>
                <a:gd name="csY147" fmla="*/ 90983 h 1194925"/>
                <a:gd name="csX148" fmla="*/ 827815 w 994567"/>
                <a:gd name="csY148" fmla="*/ 308682 h 1194925"/>
                <a:gd name="csX149" fmla="*/ 828315 w 994567"/>
                <a:gd name="csY149" fmla="*/ 308367 h 1194925"/>
                <a:gd name="csX150" fmla="*/ 829061 w 994567"/>
                <a:gd name="csY150" fmla="*/ 307382 h 1194925"/>
                <a:gd name="csX151" fmla="*/ 828592 w 994567"/>
                <a:gd name="csY151" fmla="*/ 306167 h 1194925"/>
                <a:gd name="csX152" fmla="*/ 827607 w 994567"/>
                <a:gd name="csY152" fmla="*/ 304444 h 1194925"/>
                <a:gd name="csX153" fmla="*/ 827853 w 994567"/>
                <a:gd name="csY153" fmla="*/ 302920 h 1194925"/>
                <a:gd name="csX154" fmla="*/ 827245 w 994567"/>
                <a:gd name="csY154" fmla="*/ 302536 h 1194925"/>
                <a:gd name="csX155" fmla="*/ 826568 w 994567"/>
                <a:gd name="csY155" fmla="*/ 302605 h 1194925"/>
                <a:gd name="csX156" fmla="*/ 825829 w 994567"/>
                <a:gd name="csY156" fmla="*/ 302012 h 1194925"/>
                <a:gd name="csX157" fmla="*/ 823959 w 994567"/>
                <a:gd name="csY157" fmla="*/ 301305 h 1194925"/>
                <a:gd name="csX158" fmla="*/ 823382 w 994567"/>
                <a:gd name="csY158" fmla="*/ 302936 h 1194925"/>
                <a:gd name="csX159" fmla="*/ 826645 w 994567"/>
                <a:gd name="csY159" fmla="*/ 307867 h 1194925"/>
                <a:gd name="csX160" fmla="*/ 827815 w 994567"/>
                <a:gd name="csY160" fmla="*/ 308682 h 1194925"/>
                <a:gd name="csX161" fmla="*/ 866992 w 994567"/>
                <a:gd name="csY161" fmla="*/ 356047 h 1194925"/>
                <a:gd name="csX162" fmla="*/ 867538 w 994567"/>
                <a:gd name="csY162" fmla="*/ 355393 h 1194925"/>
                <a:gd name="csX163" fmla="*/ 867677 w 994567"/>
                <a:gd name="csY163" fmla="*/ 353762 h 1194925"/>
                <a:gd name="csX164" fmla="*/ 868924 w 994567"/>
                <a:gd name="csY164" fmla="*/ 349724 h 1194925"/>
                <a:gd name="csX165" fmla="*/ 873433 w 994567"/>
                <a:gd name="csY165" fmla="*/ 339046 h 1194925"/>
                <a:gd name="csX166" fmla="*/ 873626 w 994567"/>
                <a:gd name="csY166" fmla="*/ 337023 h 1194925"/>
                <a:gd name="csX167" fmla="*/ 872302 w 994567"/>
                <a:gd name="csY167" fmla="*/ 335546 h 1194925"/>
                <a:gd name="csX168" fmla="*/ 871955 w 994567"/>
                <a:gd name="csY168" fmla="*/ 331361 h 1194925"/>
                <a:gd name="csX169" fmla="*/ 871417 w 994567"/>
                <a:gd name="csY169" fmla="*/ 331138 h 1194925"/>
                <a:gd name="csX170" fmla="*/ 870686 w 994567"/>
                <a:gd name="csY170" fmla="*/ 331392 h 1194925"/>
                <a:gd name="csX171" fmla="*/ 869770 w 994567"/>
                <a:gd name="csY171" fmla="*/ 331992 h 1194925"/>
                <a:gd name="csX172" fmla="*/ 868970 w 994567"/>
                <a:gd name="csY172" fmla="*/ 333176 h 1194925"/>
                <a:gd name="csX173" fmla="*/ 869893 w 994567"/>
                <a:gd name="csY173" fmla="*/ 333599 h 1194925"/>
                <a:gd name="csX174" fmla="*/ 871094 w 994567"/>
                <a:gd name="csY174" fmla="*/ 335723 h 1194925"/>
                <a:gd name="csX175" fmla="*/ 870778 w 994567"/>
                <a:gd name="csY175" fmla="*/ 337692 h 1194925"/>
                <a:gd name="csX176" fmla="*/ 869955 w 994567"/>
                <a:gd name="csY176" fmla="*/ 339230 h 1194925"/>
                <a:gd name="csX177" fmla="*/ 866692 w 994567"/>
                <a:gd name="csY177" fmla="*/ 342131 h 1194925"/>
                <a:gd name="csX178" fmla="*/ 867177 w 994567"/>
                <a:gd name="csY178" fmla="*/ 344723 h 1194925"/>
                <a:gd name="csX179" fmla="*/ 866977 w 994567"/>
                <a:gd name="csY179" fmla="*/ 345962 h 1194925"/>
                <a:gd name="csX180" fmla="*/ 865853 w 994567"/>
                <a:gd name="csY180" fmla="*/ 348200 h 1194925"/>
                <a:gd name="csX181" fmla="*/ 865368 w 994567"/>
                <a:gd name="csY181" fmla="*/ 350647 h 1194925"/>
                <a:gd name="csX182" fmla="*/ 866022 w 994567"/>
                <a:gd name="csY182" fmla="*/ 354878 h 1194925"/>
                <a:gd name="csX183" fmla="*/ 866992 w 994567"/>
                <a:gd name="csY183" fmla="*/ 356047 h 1194925"/>
                <a:gd name="csX184" fmla="*/ 874957 w 994567"/>
                <a:gd name="csY184" fmla="*/ 393319 h 1194925"/>
                <a:gd name="csX185" fmla="*/ 875426 w 994567"/>
                <a:gd name="csY185" fmla="*/ 392957 h 1194925"/>
                <a:gd name="csX186" fmla="*/ 875080 w 994567"/>
                <a:gd name="csY186" fmla="*/ 390188 h 1194925"/>
                <a:gd name="csX187" fmla="*/ 875950 w 994567"/>
                <a:gd name="csY187" fmla="*/ 386241 h 1194925"/>
                <a:gd name="csX188" fmla="*/ 875203 w 994567"/>
                <a:gd name="csY188" fmla="*/ 386049 h 1194925"/>
                <a:gd name="csX189" fmla="*/ 874072 w 994567"/>
                <a:gd name="csY189" fmla="*/ 386518 h 1194925"/>
                <a:gd name="csX190" fmla="*/ 873749 w 994567"/>
                <a:gd name="csY190" fmla="*/ 388672 h 1194925"/>
                <a:gd name="csX191" fmla="*/ 873995 w 994567"/>
                <a:gd name="csY191" fmla="*/ 391003 h 1194925"/>
                <a:gd name="csX192" fmla="*/ 874957 w 994567"/>
                <a:gd name="csY192" fmla="*/ 393319 h 1194925"/>
                <a:gd name="csX193" fmla="*/ 874526 w 994567"/>
                <a:gd name="csY193" fmla="*/ 397550 h 1194925"/>
                <a:gd name="csX194" fmla="*/ 874418 w 994567"/>
                <a:gd name="csY194" fmla="*/ 401412 h 1194925"/>
                <a:gd name="csX195" fmla="*/ 875080 w 994567"/>
                <a:gd name="csY195" fmla="*/ 402412 h 1194925"/>
                <a:gd name="csX196" fmla="*/ 875642 w 994567"/>
                <a:gd name="csY196" fmla="*/ 402542 h 1194925"/>
                <a:gd name="csX197" fmla="*/ 877504 w 994567"/>
                <a:gd name="csY197" fmla="*/ 395872 h 1194925"/>
                <a:gd name="csX198" fmla="*/ 877135 w 994567"/>
                <a:gd name="csY198" fmla="*/ 395534 h 1194925"/>
                <a:gd name="csX199" fmla="*/ 875272 w 994567"/>
                <a:gd name="csY199" fmla="*/ 395119 h 1194925"/>
                <a:gd name="csX200" fmla="*/ 874526 w 994567"/>
                <a:gd name="csY200" fmla="*/ 397550 h 1194925"/>
                <a:gd name="csX201" fmla="*/ 812239 w 994567"/>
                <a:gd name="csY201" fmla="*/ 274780 h 1194925"/>
                <a:gd name="csX202" fmla="*/ 812932 w 994567"/>
                <a:gd name="csY202" fmla="*/ 274418 h 1194925"/>
                <a:gd name="csX203" fmla="*/ 812347 w 994567"/>
                <a:gd name="csY203" fmla="*/ 272595 h 1194925"/>
                <a:gd name="csX204" fmla="*/ 811623 w 994567"/>
                <a:gd name="csY204" fmla="*/ 272187 h 1194925"/>
                <a:gd name="csX205" fmla="*/ 811546 w 994567"/>
                <a:gd name="csY205" fmla="*/ 273510 h 1194925"/>
                <a:gd name="csX206" fmla="*/ 811062 w 994567"/>
                <a:gd name="csY206" fmla="*/ 274442 h 1194925"/>
                <a:gd name="csX207" fmla="*/ 811615 w 994567"/>
                <a:gd name="csY207" fmla="*/ 274834 h 1194925"/>
                <a:gd name="csX208" fmla="*/ 812239 w 994567"/>
                <a:gd name="csY208" fmla="*/ 274780 h 1194925"/>
                <a:gd name="csX209" fmla="*/ 799534 w 994567"/>
                <a:gd name="csY209" fmla="*/ 271780 h 1194925"/>
                <a:gd name="csX210" fmla="*/ 799526 w 994567"/>
                <a:gd name="csY210" fmla="*/ 270764 h 1194925"/>
                <a:gd name="csX211" fmla="*/ 799187 w 994567"/>
                <a:gd name="csY211" fmla="*/ 268433 h 1194925"/>
                <a:gd name="csX212" fmla="*/ 798387 w 994567"/>
                <a:gd name="csY212" fmla="*/ 269018 h 1194925"/>
                <a:gd name="csX213" fmla="*/ 798256 w 994567"/>
                <a:gd name="csY213" fmla="*/ 270788 h 1194925"/>
                <a:gd name="csX214" fmla="*/ 798772 w 994567"/>
                <a:gd name="csY214" fmla="*/ 272480 h 1194925"/>
                <a:gd name="csX215" fmla="*/ 799534 w 994567"/>
                <a:gd name="csY215" fmla="*/ 271780 h 1194925"/>
                <a:gd name="csX216" fmla="*/ 717193 w 994567"/>
                <a:gd name="csY216" fmla="*/ 182528 h 1194925"/>
                <a:gd name="csX217" fmla="*/ 718816 w 994567"/>
                <a:gd name="csY217" fmla="*/ 184120 h 1194925"/>
                <a:gd name="csX218" fmla="*/ 719778 w 994567"/>
                <a:gd name="csY218" fmla="*/ 186105 h 1194925"/>
                <a:gd name="csX219" fmla="*/ 721140 w 994567"/>
                <a:gd name="csY219" fmla="*/ 186874 h 1194925"/>
                <a:gd name="csX220" fmla="*/ 721748 w 994567"/>
                <a:gd name="csY220" fmla="*/ 186059 h 1194925"/>
                <a:gd name="csX221" fmla="*/ 722071 w 994567"/>
                <a:gd name="csY221" fmla="*/ 184958 h 1194925"/>
                <a:gd name="csX222" fmla="*/ 721140 w 994567"/>
                <a:gd name="csY222" fmla="*/ 183289 h 1194925"/>
                <a:gd name="csX223" fmla="*/ 720694 w 994567"/>
                <a:gd name="csY223" fmla="*/ 181143 h 1194925"/>
                <a:gd name="csX224" fmla="*/ 720063 w 994567"/>
                <a:gd name="csY224" fmla="*/ 181020 h 1194925"/>
                <a:gd name="csX225" fmla="*/ 719670 w 994567"/>
                <a:gd name="csY225" fmla="*/ 181366 h 1194925"/>
                <a:gd name="csX226" fmla="*/ 718716 w 994567"/>
                <a:gd name="csY226" fmla="*/ 181682 h 1194925"/>
                <a:gd name="csX227" fmla="*/ 716815 w 994567"/>
                <a:gd name="csY227" fmla="*/ 181605 h 1194925"/>
                <a:gd name="csX228" fmla="*/ 717193 w 994567"/>
                <a:gd name="csY228" fmla="*/ 182528 h 1194925"/>
                <a:gd name="csX229" fmla="*/ 634336 w 994567"/>
                <a:gd name="csY229" fmla="*/ 4416 h 1194925"/>
                <a:gd name="csX230" fmla="*/ 635621 w 994567"/>
                <a:gd name="csY230" fmla="*/ 3062 h 1194925"/>
                <a:gd name="csX231" fmla="*/ 634759 w 994567"/>
                <a:gd name="csY231" fmla="*/ 1931 h 1194925"/>
                <a:gd name="csX232" fmla="*/ 633027 w 994567"/>
                <a:gd name="csY232" fmla="*/ 2131 h 1194925"/>
                <a:gd name="csX233" fmla="*/ 632519 w 994567"/>
                <a:gd name="csY233" fmla="*/ 3216 h 1194925"/>
                <a:gd name="csX234" fmla="*/ 632973 w 994567"/>
                <a:gd name="csY234" fmla="*/ 4008 h 1194925"/>
                <a:gd name="csX235" fmla="*/ 634336 w 994567"/>
                <a:gd name="csY235" fmla="*/ 4416 h 1194925"/>
                <a:gd name="csX236" fmla="*/ 778094 w 994567"/>
                <a:gd name="csY236" fmla="*/ 224746 h 1194925"/>
                <a:gd name="csX237" fmla="*/ 778541 w 994567"/>
                <a:gd name="csY237" fmla="*/ 224400 h 1194925"/>
                <a:gd name="csX238" fmla="*/ 778795 w 994567"/>
                <a:gd name="csY238" fmla="*/ 222330 h 1194925"/>
                <a:gd name="csX239" fmla="*/ 778002 w 994567"/>
                <a:gd name="csY239" fmla="*/ 222892 h 1194925"/>
                <a:gd name="csX240" fmla="*/ 777463 w 994567"/>
                <a:gd name="csY240" fmla="*/ 223646 h 1194925"/>
                <a:gd name="csX241" fmla="*/ 777040 w 994567"/>
                <a:gd name="csY241" fmla="*/ 224600 h 1194925"/>
                <a:gd name="csX242" fmla="*/ 777609 w 994567"/>
                <a:gd name="csY242" fmla="*/ 224846 h 1194925"/>
                <a:gd name="csX243" fmla="*/ 778094 w 994567"/>
                <a:gd name="csY243" fmla="*/ 224746 h 1194925"/>
                <a:gd name="csX244" fmla="*/ 779210 w 994567"/>
                <a:gd name="csY244" fmla="*/ 228215 h 1194925"/>
                <a:gd name="csX245" fmla="*/ 779910 w 994567"/>
                <a:gd name="csY245" fmla="*/ 228231 h 1194925"/>
                <a:gd name="csX246" fmla="*/ 780426 w 994567"/>
                <a:gd name="csY246" fmla="*/ 227977 h 1194925"/>
                <a:gd name="csX247" fmla="*/ 780456 w 994567"/>
                <a:gd name="csY247" fmla="*/ 227654 h 1194925"/>
                <a:gd name="csX248" fmla="*/ 779580 w 994567"/>
                <a:gd name="csY248" fmla="*/ 226369 h 1194925"/>
                <a:gd name="csX249" fmla="*/ 779071 w 994567"/>
                <a:gd name="csY249" fmla="*/ 224815 h 1194925"/>
                <a:gd name="csX250" fmla="*/ 778163 w 994567"/>
                <a:gd name="csY250" fmla="*/ 227792 h 1194925"/>
                <a:gd name="csX251" fmla="*/ 779210 w 994567"/>
                <a:gd name="csY251" fmla="*/ 228215 h 1194925"/>
                <a:gd name="csX252" fmla="*/ 573426 w 994567"/>
                <a:gd name="csY252" fmla="*/ 154526 h 1194925"/>
                <a:gd name="csX253" fmla="*/ 572326 w 994567"/>
                <a:gd name="csY253" fmla="*/ 155457 h 1194925"/>
                <a:gd name="csX254" fmla="*/ 572610 w 994567"/>
                <a:gd name="csY254" fmla="*/ 156380 h 1194925"/>
                <a:gd name="csX255" fmla="*/ 573418 w 994567"/>
                <a:gd name="csY255" fmla="*/ 155995 h 1194925"/>
                <a:gd name="csX256" fmla="*/ 575827 w 994567"/>
                <a:gd name="csY256" fmla="*/ 155541 h 1194925"/>
                <a:gd name="csX257" fmla="*/ 575596 w 994567"/>
                <a:gd name="csY257" fmla="*/ 154364 h 1194925"/>
                <a:gd name="csX258" fmla="*/ 574150 w 994567"/>
                <a:gd name="csY258" fmla="*/ 153210 h 1194925"/>
                <a:gd name="csX259" fmla="*/ 573426 w 994567"/>
                <a:gd name="csY259" fmla="*/ 154526 h 1194925"/>
                <a:gd name="csX260" fmla="*/ 703602 w 994567"/>
                <a:gd name="csY260" fmla="*/ 676068 h 1194925"/>
                <a:gd name="csX261" fmla="*/ 702302 w 994567"/>
                <a:gd name="csY261" fmla="*/ 674953 h 1194925"/>
                <a:gd name="csX262" fmla="*/ 699470 w 994567"/>
                <a:gd name="csY262" fmla="*/ 675084 h 1194925"/>
                <a:gd name="csX263" fmla="*/ 699270 w 994567"/>
                <a:gd name="csY263" fmla="*/ 675691 h 1194925"/>
                <a:gd name="csX264" fmla="*/ 699147 w 994567"/>
                <a:gd name="csY264" fmla="*/ 677053 h 1194925"/>
                <a:gd name="csX265" fmla="*/ 700347 w 994567"/>
                <a:gd name="csY265" fmla="*/ 677884 h 1194925"/>
                <a:gd name="csX266" fmla="*/ 703602 w 994567"/>
                <a:gd name="csY266" fmla="*/ 676068 h 1194925"/>
                <a:gd name="csX267" fmla="*/ 764312 w 994567"/>
                <a:gd name="csY267" fmla="*/ 721310 h 1194925"/>
                <a:gd name="csX268" fmla="*/ 763719 w 994567"/>
                <a:gd name="csY268" fmla="*/ 720779 h 1194925"/>
                <a:gd name="csX269" fmla="*/ 761734 w 994567"/>
                <a:gd name="csY269" fmla="*/ 719987 h 1194925"/>
                <a:gd name="csX270" fmla="*/ 757894 w 994567"/>
                <a:gd name="csY270" fmla="*/ 714917 h 1194925"/>
                <a:gd name="csX271" fmla="*/ 756447 w 994567"/>
                <a:gd name="csY271" fmla="*/ 714032 h 1194925"/>
                <a:gd name="csX272" fmla="*/ 754415 w 994567"/>
                <a:gd name="csY272" fmla="*/ 716986 h 1194925"/>
                <a:gd name="csX273" fmla="*/ 752861 w 994567"/>
                <a:gd name="csY273" fmla="*/ 718071 h 1194925"/>
                <a:gd name="csX274" fmla="*/ 753838 w 994567"/>
                <a:gd name="csY274" fmla="*/ 719194 h 1194925"/>
                <a:gd name="csX275" fmla="*/ 755223 w 994567"/>
                <a:gd name="csY275" fmla="*/ 719056 h 1194925"/>
                <a:gd name="csX276" fmla="*/ 755862 w 994567"/>
                <a:gd name="csY276" fmla="*/ 720902 h 1194925"/>
                <a:gd name="csX277" fmla="*/ 755531 w 994567"/>
                <a:gd name="csY277" fmla="*/ 722110 h 1194925"/>
                <a:gd name="csX278" fmla="*/ 758425 w 994567"/>
                <a:gd name="csY278" fmla="*/ 726533 h 1194925"/>
                <a:gd name="csX279" fmla="*/ 758909 w 994567"/>
                <a:gd name="csY279" fmla="*/ 727679 h 1194925"/>
                <a:gd name="csX280" fmla="*/ 759487 w 994567"/>
                <a:gd name="csY280" fmla="*/ 728472 h 1194925"/>
                <a:gd name="csX281" fmla="*/ 760179 w 994567"/>
                <a:gd name="csY281" fmla="*/ 729072 h 1194925"/>
                <a:gd name="csX282" fmla="*/ 762442 w 994567"/>
                <a:gd name="csY282" fmla="*/ 728272 h 1194925"/>
                <a:gd name="csX283" fmla="*/ 764366 w 994567"/>
                <a:gd name="csY283" fmla="*/ 726549 h 1194925"/>
                <a:gd name="csX284" fmla="*/ 764666 w 994567"/>
                <a:gd name="csY284" fmla="*/ 726579 h 1194925"/>
                <a:gd name="csX285" fmla="*/ 764873 w 994567"/>
                <a:gd name="csY285" fmla="*/ 725764 h 1194925"/>
                <a:gd name="csX286" fmla="*/ 763311 w 994567"/>
                <a:gd name="csY286" fmla="*/ 724494 h 1194925"/>
                <a:gd name="csX287" fmla="*/ 764150 w 994567"/>
                <a:gd name="csY287" fmla="*/ 723533 h 1194925"/>
                <a:gd name="csX288" fmla="*/ 764312 w 994567"/>
                <a:gd name="csY288" fmla="*/ 721310 h 1194925"/>
                <a:gd name="csX289" fmla="*/ 763004 w 994567"/>
                <a:gd name="csY289" fmla="*/ 736226 h 1194925"/>
                <a:gd name="csX290" fmla="*/ 762603 w 994567"/>
                <a:gd name="csY290" fmla="*/ 735941 h 1194925"/>
                <a:gd name="csX291" fmla="*/ 762057 w 994567"/>
                <a:gd name="csY291" fmla="*/ 735888 h 1194925"/>
                <a:gd name="csX292" fmla="*/ 760418 w 994567"/>
                <a:gd name="csY292" fmla="*/ 736403 h 1194925"/>
                <a:gd name="csX293" fmla="*/ 760626 w 994567"/>
                <a:gd name="csY293" fmla="*/ 737041 h 1194925"/>
                <a:gd name="csX294" fmla="*/ 761942 w 994567"/>
                <a:gd name="csY294" fmla="*/ 738418 h 1194925"/>
                <a:gd name="csX295" fmla="*/ 763004 w 994567"/>
                <a:gd name="csY295" fmla="*/ 736226 h 1194925"/>
                <a:gd name="csX296" fmla="*/ 695869 w 994567"/>
                <a:gd name="csY296" fmla="*/ 680815 h 1194925"/>
                <a:gd name="csX297" fmla="*/ 698939 w 994567"/>
                <a:gd name="csY297" fmla="*/ 680599 h 1194925"/>
                <a:gd name="csX298" fmla="*/ 700755 w 994567"/>
                <a:gd name="csY298" fmla="*/ 681622 h 1194925"/>
                <a:gd name="csX299" fmla="*/ 700624 w 994567"/>
                <a:gd name="csY299" fmla="*/ 681107 h 1194925"/>
                <a:gd name="csX300" fmla="*/ 699870 w 994567"/>
                <a:gd name="csY300" fmla="*/ 679807 h 1194925"/>
                <a:gd name="csX301" fmla="*/ 699301 w 994567"/>
                <a:gd name="csY301" fmla="*/ 679299 h 1194925"/>
                <a:gd name="csX302" fmla="*/ 697792 w 994567"/>
                <a:gd name="csY302" fmla="*/ 678930 h 1194925"/>
                <a:gd name="csX303" fmla="*/ 695869 w 994567"/>
                <a:gd name="csY303" fmla="*/ 680815 h 1194925"/>
                <a:gd name="csX304" fmla="*/ 688435 w 994567"/>
                <a:gd name="csY304" fmla="*/ 735988 h 1194925"/>
                <a:gd name="csX305" fmla="*/ 688573 w 994567"/>
                <a:gd name="csY305" fmla="*/ 734111 h 1194925"/>
                <a:gd name="csX306" fmla="*/ 688411 w 994567"/>
                <a:gd name="csY306" fmla="*/ 733957 h 1194925"/>
                <a:gd name="csX307" fmla="*/ 687719 w 994567"/>
                <a:gd name="csY307" fmla="*/ 734957 h 1194925"/>
                <a:gd name="csX308" fmla="*/ 686834 w 994567"/>
                <a:gd name="csY308" fmla="*/ 735380 h 1194925"/>
                <a:gd name="csX309" fmla="*/ 687642 w 994567"/>
                <a:gd name="csY309" fmla="*/ 738326 h 1194925"/>
                <a:gd name="csX310" fmla="*/ 688435 w 994567"/>
                <a:gd name="csY310" fmla="*/ 735988 h 1194925"/>
                <a:gd name="csX311" fmla="*/ 502166 w 994567"/>
                <a:gd name="csY311" fmla="*/ 80798 h 1194925"/>
                <a:gd name="csX312" fmla="*/ 501620 w 994567"/>
                <a:gd name="csY312" fmla="*/ 81159 h 1194925"/>
                <a:gd name="csX313" fmla="*/ 501358 w 994567"/>
                <a:gd name="csY313" fmla="*/ 81767 h 1194925"/>
                <a:gd name="csX314" fmla="*/ 501374 w 994567"/>
                <a:gd name="csY314" fmla="*/ 82567 h 1194925"/>
                <a:gd name="csX315" fmla="*/ 503336 w 994567"/>
                <a:gd name="csY315" fmla="*/ 82990 h 1194925"/>
                <a:gd name="csX316" fmla="*/ 503844 w 994567"/>
                <a:gd name="csY316" fmla="*/ 82744 h 1194925"/>
                <a:gd name="csX317" fmla="*/ 504659 w 994567"/>
                <a:gd name="csY317" fmla="*/ 82005 h 1194925"/>
                <a:gd name="csX318" fmla="*/ 504275 w 994567"/>
                <a:gd name="csY318" fmla="*/ 80136 h 1194925"/>
                <a:gd name="csX319" fmla="*/ 503367 w 994567"/>
                <a:gd name="csY319" fmla="*/ 79213 h 1194925"/>
                <a:gd name="csX320" fmla="*/ 502166 w 994567"/>
                <a:gd name="csY320" fmla="*/ 80798 h 1194925"/>
                <a:gd name="csX321" fmla="*/ 993228 w 994567"/>
                <a:gd name="csY321" fmla="*/ 1185871 h 1194925"/>
                <a:gd name="csX322" fmla="*/ 991912 w 994567"/>
                <a:gd name="csY322" fmla="*/ 1193233 h 1194925"/>
                <a:gd name="csX323" fmla="*/ 992112 w 994567"/>
                <a:gd name="csY323" fmla="*/ 1194926 h 1194925"/>
                <a:gd name="csX324" fmla="*/ 992836 w 994567"/>
                <a:gd name="csY324" fmla="*/ 1193456 h 1194925"/>
                <a:gd name="csX325" fmla="*/ 994282 w 994567"/>
                <a:gd name="csY325" fmla="*/ 1188441 h 1194925"/>
                <a:gd name="csX326" fmla="*/ 994567 w 994567"/>
                <a:gd name="csY326" fmla="*/ 1184633 h 1194925"/>
                <a:gd name="csX327" fmla="*/ 993228 w 994567"/>
                <a:gd name="csY327" fmla="*/ 1185871 h 1194925"/>
                <a:gd name="csX328" fmla="*/ 764935 w 994567"/>
                <a:gd name="csY328" fmla="*/ 730341 h 1194925"/>
                <a:gd name="csX329" fmla="*/ 762165 w 994567"/>
                <a:gd name="csY329" fmla="*/ 731780 h 1194925"/>
                <a:gd name="csX330" fmla="*/ 759156 w 994567"/>
                <a:gd name="csY330" fmla="*/ 731757 h 1194925"/>
                <a:gd name="csX331" fmla="*/ 758109 w 994567"/>
                <a:gd name="csY331" fmla="*/ 732426 h 1194925"/>
                <a:gd name="csX332" fmla="*/ 758317 w 994567"/>
                <a:gd name="csY332" fmla="*/ 733087 h 1194925"/>
                <a:gd name="csX333" fmla="*/ 760094 w 994567"/>
                <a:gd name="csY333" fmla="*/ 734426 h 1194925"/>
                <a:gd name="csX334" fmla="*/ 762503 w 994567"/>
                <a:gd name="csY334" fmla="*/ 734595 h 1194925"/>
                <a:gd name="csX335" fmla="*/ 764781 w 994567"/>
                <a:gd name="csY335" fmla="*/ 733949 h 1194925"/>
                <a:gd name="csX336" fmla="*/ 765504 w 994567"/>
                <a:gd name="csY336" fmla="*/ 735718 h 1194925"/>
                <a:gd name="csX337" fmla="*/ 766613 w 994567"/>
                <a:gd name="csY337" fmla="*/ 735418 h 1194925"/>
                <a:gd name="csX338" fmla="*/ 768128 w 994567"/>
                <a:gd name="csY338" fmla="*/ 733887 h 1194925"/>
                <a:gd name="csX339" fmla="*/ 766974 w 994567"/>
                <a:gd name="csY339" fmla="*/ 732041 h 1194925"/>
                <a:gd name="csX340" fmla="*/ 764935 w 994567"/>
                <a:gd name="csY340" fmla="*/ 730341 h 1194925"/>
                <a:gd name="csX341" fmla="*/ 765251 w 994567"/>
                <a:gd name="csY341" fmla="*/ 781929 h 1194925"/>
                <a:gd name="csX342" fmla="*/ 764974 w 994567"/>
                <a:gd name="csY342" fmla="*/ 780844 h 1194925"/>
                <a:gd name="csX343" fmla="*/ 764404 w 994567"/>
                <a:gd name="csY343" fmla="*/ 779867 h 1194925"/>
                <a:gd name="csX344" fmla="*/ 764404 w 994567"/>
                <a:gd name="csY344" fmla="*/ 778829 h 1194925"/>
                <a:gd name="csX345" fmla="*/ 764704 w 994567"/>
                <a:gd name="csY345" fmla="*/ 776614 h 1194925"/>
                <a:gd name="csX346" fmla="*/ 764104 w 994567"/>
                <a:gd name="csY346" fmla="*/ 773382 h 1194925"/>
                <a:gd name="csX347" fmla="*/ 764296 w 994567"/>
                <a:gd name="csY347" fmla="*/ 768498 h 1194925"/>
                <a:gd name="csX348" fmla="*/ 764089 w 994567"/>
                <a:gd name="csY348" fmla="*/ 765874 h 1194925"/>
                <a:gd name="csX349" fmla="*/ 764150 w 994567"/>
                <a:gd name="csY349" fmla="*/ 763290 h 1194925"/>
                <a:gd name="csX350" fmla="*/ 764635 w 994567"/>
                <a:gd name="csY350" fmla="*/ 759981 h 1194925"/>
                <a:gd name="csX351" fmla="*/ 764504 w 994567"/>
                <a:gd name="csY351" fmla="*/ 756643 h 1194925"/>
                <a:gd name="csX352" fmla="*/ 764189 w 994567"/>
                <a:gd name="csY352" fmla="*/ 754973 h 1194925"/>
                <a:gd name="csX353" fmla="*/ 764050 w 994567"/>
                <a:gd name="csY353" fmla="*/ 753281 h 1194925"/>
                <a:gd name="csX354" fmla="*/ 764212 w 994567"/>
                <a:gd name="csY354" fmla="*/ 748481 h 1194925"/>
                <a:gd name="csX355" fmla="*/ 762534 w 994567"/>
                <a:gd name="csY355" fmla="*/ 745857 h 1194925"/>
                <a:gd name="csX356" fmla="*/ 758594 w 994567"/>
                <a:gd name="csY356" fmla="*/ 743758 h 1194925"/>
                <a:gd name="csX357" fmla="*/ 757201 w 994567"/>
                <a:gd name="csY357" fmla="*/ 743719 h 1194925"/>
                <a:gd name="csX358" fmla="*/ 755131 w 994567"/>
                <a:gd name="csY358" fmla="*/ 746365 h 1194925"/>
                <a:gd name="csX359" fmla="*/ 753938 w 994567"/>
                <a:gd name="csY359" fmla="*/ 746342 h 1194925"/>
                <a:gd name="csX360" fmla="*/ 749706 w 994567"/>
                <a:gd name="csY360" fmla="*/ 745573 h 1194925"/>
                <a:gd name="csX361" fmla="*/ 748790 w 994567"/>
                <a:gd name="csY361" fmla="*/ 746450 h 1194925"/>
                <a:gd name="csX362" fmla="*/ 747089 w 994567"/>
                <a:gd name="csY362" fmla="*/ 748973 h 1194925"/>
                <a:gd name="csX363" fmla="*/ 746097 w 994567"/>
                <a:gd name="csY363" fmla="*/ 750042 h 1194925"/>
                <a:gd name="csX364" fmla="*/ 744650 w 994567"/>
                <a:gd name="csY364" fmla="*/ 749581 h 1194925"/>
                <a:gd name="csX365" fmla="*/ 743195 w 994567"/>
                <a:gd name="csY365" fmla="*/ 748758 h 1194925"/>
                <a:gd name="csX366" fmla="*/ 742079 w 994567"/>
                <a:gd name="csY366" fmla="*/ 748850 h 1194925"/>
                <a:gd name="csX367" fmla="*/ 740994 w 994567"/>
                <a:gd name="csY367" fmla="*/ 749527 h 1194925"/>
                <a:gd name="csX368" fmla="*/ 738555 w 994567"/>
                <a:gd name="csY368" fmla="*/ 749835 h 1194925"/>
                <a:gd name="csX369" fmla="*/ 736054 w 994567"/>
                <a:gd name="csY369" fmla="*/ 749781 h 1194925"/>
                <a:gd name="csX370" fmla="*/ 734538 w 994567"/>
                <a:gd name="csY370" fmla="*/ 750504 h 1194925"/>
                <a:gd name="csX371" fmla="*/ 733176 w 994567"/>
                <a:gd name="csY371" fmla="*/ 751658 h 1194925"/>
                <a:gd name="csX372" fmla="*/ 732730 w 994567"/>
                <a:gd name="csY372" fmla="*/ 753112 h 1194925"/>
                <a:gd name="csX373" fmla="*/ 732991 w 994567"/>
                <a:gd name="csY373" fmla="*/ 754789 h 1194925"/>
                <a:gd name="csX374" fmla="*/ 731645 w 994567"/>
                <a:gd name="csY374" fmla="*/ 753235 h 1194925"/>
                <a:gd name="csX375" fmla="*/ 730298 w 994567"/>
                <a:gd name="csY375" fmla="*/ 752219 h 1194925"/>
                <a:gd name="csX376" fmla="*/ 728720 w 994567"/>
                <a:gd name="csY376" fmla="*/ 753312 h 1194925"/>
                <a:gd name="csX377" fmla="*/ 727074 w 994567"/>
                <a:gd name="csY377" fmla="*/ 754058 h 1194925"/>
                <a:gd name="csX378" fmla="*/ 721525 w 994567"/>
                <a:gd name="csY378" fmla="*/ 754658 h 1194925"/>
                <a:gd name="csX379" fmla="*/ 717069 w 994567"/>
                <a:gd name="csY379" fmla="*/ 753366 h 1194925"/>
                <a:gd name="csX380" fmla="*/ 710813 w 994567"/>
                <a:gd name="csY380" fmla="*/ 750696 h 1194925"/>
                <a:gd name="csX381" fmla="*/ 709820 w 994567"/>
                <a:gd name="csY381" fmla="*/ 749912 h 1194925"/>
                <a:gd name="csX382" fmla="*/ 708920 w 994567"/>
                <a:gd name="csY382" fmla="*/ 748912 h 1194925"/>
                <a:gd name="csX383" fmla="*/ 707888 w 994567"/>
                <a:gd name="csY383" fmla="*/ 748258 h 1194925"/>
                <a:gd name="csX384" fmla="*/ 705518 w 994567"/>
                <a:gd name="csY384" fmla="*/ 747265 h 1194925"/>
                <a:gd name="csX385" fmla="*/ 704595 w 994567"/>
                <a:gd name="csY385" fmla="*/ 746127 h 1194925"/>
                <a:gd name="csX386" fmla="*/ 703549 w 994567"/>
                <a:gd name="csY386" fmla="*/ 745804 h 1194925"/>
                <a:gd name="csX387" fmla="*/ 702348 w 994567"/>
                <a:gd name="csY387" fmla="*/ 745965 h 1194925"/>
                <a:gd name="csX388" fmla="*/ 700616 w 994567"/>
                <a:gd name="csY388" fmla="*/ 745058 h 1194925"/>
                <a:gd name="csX389" fmla="*/ 699178 w 994567"/>
                <a:gd name="csY389" fmla="*/ 743457 h 1194925"/>
                <a:gd name="csX390" fmla="*/ 697908 w 994567"/>
                <a:gd name="csY390" fmla="*/ 743319 h 1194925"/>
                <a:gd name="csX391" fmla="*/ 696492 w 994567"/>
                <a:gd name="csY391" fmla="*/ 744042 h 1194925"/>
                <a:gd name="csX392" fmla="*/ 693991 w 994567"/>
                <a:gd name="csY392" fmla="*/ 743934 h 1194925"/>
                <a:gd name="csX393" fmla="*/ 689143 w 994567"/>
                <a:gd name="csY393" fmla="*/ 742088 h 1194925"/>
                <a:gd name="csX394" fmla="*/ 686988 w 994567"/>
                <a:gd name="csY394" fmla="*/ 740688 h 1194925"/>
                <a:gd name="csX395" fmla="*/ 686796 w 994567"/>
                <a:gd name="csY395" fmla="*/ 743827 h 1194925"/>
                <a:gd name="csX396" fmla="*/ 685418 w 994567"/>
                <a:gd name="csY396" fmla="*/ 749458 h 1194925"/>
                <a:gd name="csX397" fmla="*/ 685772 w 994567"/>
                <a:gd name="csY397" fmla="*/ 752250 h 1194925"/>
                <a:gd name="csX398" fmla="*/ 686541 w 994567"/>
                <a:gd name="csY398" fmla="*/ 755443 h 1194925"/>
                <a:gd name="csX399" fmla="*/ 687981 w 994567"/>
                <a:gd name="csY399" fmla="*/ 759758 h 1194925"/>
                <a:gd name="csX400" fmla="*/ 688019 w 994567"/>
                <a:gd name="csY400" fmla="*/ 761151 h 1194925"/>
                <a:gd name="csX401" fmla="*/ 688281 w 994567"/>
                <a:gd name="csY401" fmla="*/ 761974 h 1194925"/>
                <a:gd name="csX402" fmla="*/ 691251 w 994567"/>
                <a:gd name="csY402" fmla="*/ 768444 h 1194925"/>
                <a:gd name="csX403" fmla="*/ 694275 w 994567"/>
                <a:gd name="csY403" fmla="*/ 773713 h 1194925"/>
                <a:gd name="csX404" fmla="*/ 698223 w 994567"/>
                <a:gd name="csY404" fmla="*/ 779290 h 1194925"/>
                <a:gd name="csX405" fmla="*/ 698677 w 994567"/>
                <a:gd name="csY405" fmla="*/ 781829 h 1194925"/>
                <a:gd name="csX406" fmla="*/ 698162 w 994567"/>
                <a:gd name="csY406" fmla="*/ 784429 h 1194925"/>
                <a:gd name="csX407" fmla="*/ 699447 w 994567"/>
                <a:gd name="csY407" fmla="*/ 784260 h 1194925"/>
                <a:gd name="csX408" fmla="*/ 700240 w 994567"/>
                <a:gd name="csY408" fmla="*/ 782983 h 1194925"/>
                <a:gd name="csX409" fmla="*/ 700424 w 994567"/>
                <a:gd name="csY409" fmla="*/ 784252 h 1194925"/>
                <a:gd name="csX410" fmla="*/ 700870 w 994567"/>
                <a:gd name="csY410" fmla="*/ 785321 h 1194925"/>
                <a:gd name="csX411" fmla="*/ 704241 w 994567"/>
                <a:gd name="csY411" fmla="*/ 789014 h 1194925"/>
                <a:gd name="csX412" fmla="*/ 704472 w 994567"/>
                <a:gd name="csY412" fmla="*/ 789991 h 1194925"/>
                <a:gd name="csX413" fmla="*/ 703194 w 994567"/>
                <a:gd name="csY413" fmla="*/ 793045 h 1194925"/>
                <a:gd name="csX414" fmla="*/ 702471 w 994567"/>
                <a:gd name="csY414" fmla="*/ 790522 h 1194925"/>
                <a:gd name="csX415" fmla="*/ 701132 w 994567"/>
                <a:gd name="csY415" fmla="*/ 788545 h 1194925"/>
                <a:gd name="csX416" fmla="*/ 697377 w 994567"/>
                <a:gd name="csY416" fmla="*/ 785414 h 1194925"/>
                <a:gd name="csX417" fmla="*/ 698200 w 994567"/>
                <a:gd name="csY417" fmla="*/ 791953 h 1194925"/>
                <a:gd name="csX418" fmla="*/ 698869 w 994567"/>
                <a:gd name="csY418" fmla="*/ 794545 h 1194925"/>
                <a:gd name="csX419" fmla="*/ 703610 w 994567"/>
                <a:gd name="csY419" fmla="*/ 805739 h 1194925"/>
                <a:gd name="csX420" fmla="*/ 704256 w 994567"/>
                <a:gd name="csY420" fmla="*/ 806462 h 1194925"/>
                <a:gd name="csX421" fmla="*/ 705334 w 994567"/>
                <a:gd name="csY421" fmla="*/ 806954 h 1194925"/>
                <a:gd name="csX422" fmla="*/ 706250 w 994567"/>
                <a:gd name="csY422" fmla="*/ 807846 h 1194925"/>
                <a:gd name="csX423" fmla="*/ 707796 w 994567"/>
                <a:gd name="csY423" fmla="*/ 810131 h 1194925"/>
                <a:gd name="csX424" fmla="*/ 710413 w 994567"/>
                <a:gd name="csY424" fmla="*/ 815085 h 1194925"/>
                <a:gd name="csX425" fmla="*/ 711936 w 994567"/>
                <a:gd name="csY425" fmla="*/ 816516 h 1194925"/>
                <a:gd name="csX426" fmla="*/ 714137 w 994567"/>
                <a:gd name="csY426" fmla="*/ 816062 h 1194925"/>
                <a:gd name="csX427" fmla="*/ 717377 w 994567"/>
                <a:gd name="csY427" fmla="*/ 817070 h 1194925"/>
                <a:gd name="csX428" fmla="*/ 718485 w 994567"/>
                <a:gd name="csY428" fmla="*/ 816793 h 1194925"/>
                <a:gd name="csX429" fmla="*/ 719170 w 994567"/>
                <a:gd name="csY429" fmla="*/ 817216 h 1194925"/>
                <a:gd name="csX430" fmla="*/ 719570 w 994567"/>
                <a:gd name="csY430" fmla="*/ 818370 h 1194925"/>
                <a:gd name="csX431" fmla="*/ 717031 w 994567"/>
                <a:gd name="csY431" fmla="*/ 818347 h 1194925"/>
                <a:gd name="csX432" fmla="*/ 714560 w 994567"/>
                <a:gd name="csY432" fmla="*/ 818986 h 1194925"/>
                <a:gd name="csX433" fmla="*/ 714291 w 994567"/>
                <a:gd name="csY433" fmla="*/ 819947 h 1194925"/>
                <a:gd name="csX434" fmla="*/ 714969 w 994567"/>
                <a:gd name="csY434" fmla="*/ 821032 h 1194925"/>
                <a:gd name="csX435" fmla="*/ 715615 w 994567"/>
                <a:gd name="csY435" fmla="*/ 824071 h 1194925"/>
                <a:gd name="csX436" fmla="*/ 718716 w 994567"/>
                <a:gd name="csY436" fmla="*/ 823047 h 1194925"/>
                <a:gd name="csX437" fmla="*/ 723611 w 994567"/>
                <a:gd name="csY437" fmla="*/ 823247 h 1194925"/>
                <a:gd name="csX438" fmla="*/ 726535 w 994567"/>
                <a:gd name="csY438" fmla="*/ 822924 h 1194925"/>
                <a:gd name="csX439" fmla="*/ 729790 w 994567"/>
                <a:gd name="csY439" fmla="*/ 825686 h 1194925"/>
                <a:gd name="csX440" fmla="*/ 732707 w 994567"/>
                <a:gd name="csY440" fmla="*/ 826201 h 1194925"/>
                <a:gd name="csX441" fmla="*/ 733560 w 994567"/>
                <a:gd name="csY441" fmla="*/ 826001 h 1194925"/>
                <a:gd name="csX442" fmla="*/ 735308 w 994567"/>
                <a:gd name="csY442" fmla="*/ 822732 h 1194925"/>
                <a:gd name="csX443" fmla="*/ 736393 w 994567"/>
                <a:gd name="csY443" fmla="*/ 818801 h 1194925"/>
                <a:gd name="csX444" fmla="*/ 737062 w 994567"/>
                <a:gd name="csY444" fmla="*/ 817301 h 1194925"/>
                <a:gd name="csX445" fmla="*/ 737962 w 994567"/>
                <a:gd name="csY445" fmla="*/ 816024 h 1194925"/>
                <a:gd name="csX446" fmla="*/ 736023 w 994567"/>
                <a:gd name="csY446" fmla="*/ 814339 h 1194925"/>
                <a:gd name="csX447" fmla="*/ 735962 w 994567"/>
                <a:gd name="csY447" fmla="*/ 813485 h 1194925"/>
                <a:gd name="csX448" fmla="*/ 736216 w 994567"/>
                <a:gd name="csY448" fmla="*/ 812500 h 1194925"/>
                <a:gd name="csX449" fmla="*/ 740017 w 994567"/>
                <a:gd name="csY449" fmla="*/ 815439 h 1194925"/>
                <a:gd name="csX450" fmla="*/ 741572 w 994567"/>
                <a:gd name="csY450" fmla="*/ 814255 h 1194925"/>
                <a:gd name="csX451" fmla="*/ 741895 w 994567"/>
                <a:gd name="csY451" fmla="*/ 811616 h 1194925"/>
                <a:gd name="csX452" fmla="*/ 741895 w 994567"/>
                <a:gd name="csY452" fmla="*/ 809985 h 1194925"/>
                <a:gd name="csX453" fmla="*/ 742349 w 994567"/>
                <a:gd name="csY453" fmla="*/ 808823 h 1194925"/>
                <a:gd name="csX454" fmla="*/ 743303 w 994567"/>
                <a:gd name="csY454" fmla="*/ 808285 h 1194925"/>
                <a:gd name="csX455" fmla="*/ 743688 w 994567"/>
                <a:gd name="csY455" fmla="*/ 806838 h 1194925"/>
                <a:gd name="csX456" fmla="*/ 743796 w 994567"/>
                <a:gd name="csY456" fmla="*/ 805723 h 1194925"/>
                <a:gd name="csX457" fmla="*/ 742811 w 994567"/>
                <a:gd name="csY457" fmla="*/ 803200 h 1194925"/>
                <a:gd name="csX458" fmla="*/ 742718 w 994567"/>
                <a:gd name="csY458" fmla="*/ 801746 h 1194925"/>
                <a:gd name="csX459" fmla="*/ 745104 w 994567"/>
                <a:gd name="csY459" fmla="*/ 804769 h 1194925"/>
                <a:gd name="csX460" fmla="*/ 746058 w 994567"/>
                <a:gd name="csY460" fmla="*/ 808869 h 1194925"/>
                <a:gd name="csX461" fmla="*/ 747882 w 994567"/>
                <a:gd name="csY461" fmla="*/ 807785 h 1194925"/>
                <a:gd name="csX462" fmla="*/ 748144 w 994567"/>
                <a:gd name="csY462" fmla="*/ 807138 h 1194925"/>
                <a:gd name="csX463" fmla="*/ 747859 w 994567"/>
                <a:gd name="csY463" fmla="*/ 804300 h 1194925"/>
                <a:gd name="csX464" fmla="*/ 748675 w 994567"/>
                <a:gd name="csY464" fmla="*/ 803353 h 1194925"/>
                <a:gd name="csX465" fmla="*/ 751260 w 994567"/>
                <a:gd name="csY465" fmla="*/ 804123 h 1194925"/>
                <a:gd name="csX466" fmla="*/ 753561 w 994567"/>
                <a:gd name="csY466" fmla="*/ 805769 h 1194925"/>
                <a:gd name="csX467" fmla="*/ 753723 w 994567"/>
                <a:gd name="csY467" fmla="*/ 806531 h 1194925"/>
                <a:gd name="csX468" fmla="*/ 753569 w 994567"/>
                <a:gd name="csY468" fmla="*/ 807300 h 1194925"/>
                <a:gd name="csX469" fmla="*/ 752999 w 994567"/>
                <a:gd name="csY469" fmla="*/ 807977 h 1194925"/>
                <a:gd name="csX470" fmla="*/ 751129 w 994567"/>
                <a:gd name="csY470" fmla="*/ 807285 h 1194925"/>
                <a:gd name="csX471" fmla="*/ 750275 w 994567"/>
                <a:gd name="csY471" fmla="*/ 808485 h 1194925"/>
                <a:gd name="csX472" fmla="*/ 751383 w 994567"/>
                <a:gd name="csY472" fmla="*/ 811485 h 1194925"/>
                <a:gd name="csX473" fmla="*/ 753261 w 994567"/>
                <a:gd name="csY473" fmla="*/ 814362 h 1194925"/>
                <a:gd name="csX474" fmla="*/ 754392 w 994567"/>
                <a:gd name="csY474" fmla="*/ 813623 h 1194925"/>
                <a:gd name="csX475" fmla="*/ 756701 w 994567"/>
                <a:gd name="csY475" fmla="*/ 813231 h 1194925"/>
                <a:gd name="csX476" fmla="*/ 757470 w 994567"/>
                <a:gd name="csY476" fmla="*/ 812500 h 1194925"/>
                <a:gd name="csX477" fmla="*/ 756978 w 994567"/>
                <a:gd name="csY477" fmla="*/ 806715 h 1194925"/>
                <a:gd name="csX478" fmla="*/ 756055 w 994567"/>
                <a:gd name="csY478" fmla="*/ 802484 h 1194925"/>
                <a:gd name="csX479" fmla="*/ 755993 w 994567"/>
                <a:gd name="csY479" fmla="*/ 797861 h 1194925"/>
                <a:gd name="csX480" fmla="*/ 756255 w 994567"/>
                <a:gd name="csY480" fmla="*/ 795346 h 1194925"/>
                <a:gd name="csX481" fmla="*/ 757317 w 994567"/>
                <a:gd name="csY481" fmla="*/ 793407 h 1194925"/>
                <a:gd name="csX482" fmla="*/ 758094 w 994567"/>
                <a:gd name="csY482" fmla="*/ 791361 h 1194925"/>
                <a:gd name="csX483" fmla="*/ 757994 w 994567"/>
                <a:gd name="csY483" fmla="*/ 788722 h 1194925"/>
                <a:gd name="csX484" fmla="*/ 758379 w 994567"/>
                <a:gd name="csY484" fmla="*/ 786230 h 1194925"/>
                <a:gd name="csX485" fmla="*/ 759325 w 994567"/>
                <a:gd name="csY485" fmla="*/ 783645 h 1194925"/>
                <a:gd name="csX486" fmla="*/ 760649 w 994567"/>
                <a:gd name="csY486" fmla="*/ 781714 h 1194925"/>
                <a:gd name="csX487" fmla="*/ 761264 w 994567"/>
                <a:gd name="csY487" fmla="*/ 781268 h 1194925"/>
                <a:gd name="csX488" fmla="*/ 760941 w 994567"/>
                <a:gd name="csY488" fmla="*/ 780729 h 1194925"/>
                <a:gd name="csX489" fmla="*/ 761503 w 994567"/>
                <a:gd name="csY489" fmla="*/ 779060 h 1194925"/>
                <a:gd name="csX490" fmla="*/ 762503 w 994567"/>
                <a:gd name="csY490" fmla="*/ 777837 h 1194925"/>
                <a:gd name="csX491" fmla="*/ 763111 w 994567"/>
                <a:gd name="csY491" fmla="*/ 779337 h 1194925"/>
                <a:gd name="csX492" fmla="*/ 762311 w 994567"/>
                <a:gd name="csY492" fmla="*/ 779921 h 1194925"/>
                <a:gd name="csX493" fmla="*/ 761842 w 994567"/>
                <a:gd name="csY493" fmla="*/ 780575 h 1194925"/>
                <a:gd name="csX494" fmla="*/ 763411 w 994567"/>
                <a:gd name="csY494" fmla="*/ 781675 h 1194925"/>
                <a:gd name="csX495" fmla="*/ 763881 w 994567"/>
                <a:gd name="csY495" fmla="*/ 782652 h 1194925"/>
                <a:gd name="csX496" fmla="*/ 764042 w 994567"/>
                <a:gd name="csY496" fmla="*/ 783729 h 1194925"/>
                <a:gd name="csX497" fmla="*/ 763881 w 994567"/>
                <a:gd name="csY497" fmla="*/ 785068 h 1194925"/>
                <a:gd name="csX498" fmla="*/ 764166 w 994567"/>
                <a:gd name="csY498" fmla="*/ 786099 h 1194925"/>
                <a:gd name="csX499" fmla="*/ 765051 w 994567"/>
                <a:gd name="csY499" fmla="*/ 786291 h 1194925"/>
                <a:gd name="csX500" fmla="*/ 765297 w 994567"/>
                <a:gd name="csY500" fmla="*/ 784945 h 1194925"/>
                <a:gd name="csX501" fmla="*/ 765043 w 994567"/>
                <a:gd name="csY501" fmla="*/ 783314 h 1194925"/>
                <a:gd name="csX502" fmla="*/ 765251 w 994567"/>
                <a:gd name="csY502" fmla="*/ 781929 h 1194925"/>
                <a:gd name="csX503" fmla="*/ 878304 w 994567"/>
                <a:gd name="csY503" fmla="*/ 415397 h 1194925"/>
                <a:gd name="csX504" fmla="*/ 875696 w 994567"/>
                <a:gd name="csY504" fmla="*/ 410720 h 1194925"/>
                <a:gd name="csX505" fmla="*/ 875118 w 994567"/>
                <a:gd name="csY505" fmla="*/ 407050 h 1194925"/>
                <a:gd name="csX506" fmla="*/ 874202 w 994567"/>
                <a:gd name="csY506" fmla="*/ 403912 h 1194925"/>
                <a:gd name="csX507" fmla="*/ 870147 w 994567"/>
                <a:gd name="csY507" fmla="*/ 395096 h 1194925"/>
                <a:gd name="csX508" fmla="*/ 868392 w 994567"/>
                <a:gd name="csY508" fmla="*/ 390011 h 1194925"/>
                <a:gd name="csX509" fmla="*/ 869370 w 994567"/>
                <a:gd name="csY509" fmla="*/ 384903 h 1194925"/>
                <a:gd name="csX510" fmla="*/ 867685 w 994567"/>
                <a:gd name="csY510" fmla="*/ 368586 h 1194925"/>
                <a:gd name="csX511" fmla="*/ 869431 w 994567"/>
                <a:gd name="csY511" fmla="*/ 360463 h 1194925"/>
                <a:gd name="csX512" fmla="*/ 868585 w 994567"/>
                <a:gd name="csY512" fmla="*/ 359470 h 1194925"/>
                <a:gd name="csX513" fmla="*/ 866484 w 994567"/>
                <a:gd name="csY513" fmla="*/ 358216 h 1194925"/>
                <a:gd name="csX514" fmla="*/ 865553 w 994567"/>
                <a:gd name="csY514" fmla="*/ 356932 h 1194925"/>
                <a:gd name="csX515" fmla="*/ 864160 w 994567"/>
                <a:gd name="csY515" fmla="*/ 353885 h 1194925"/>
                <a:gd name="csX516" fmla="*/ 864006 w 994567"/>
                <a:gd name="csY516" fmla="*/ 347785 h 1194925"/>
                <a:gd name="csX517" fmla="*/ 861313 w 994567"/>
                <a:gd name="csY517" fmla="*/ 344031 h 1194925"/>
                <a:gd name="csX518" fmla="*/ 858404 w 994567"/>
                <a:gd name="csY518" fmla="*/ 342315 h 1194925"/>
                <a:gd name="csX519" fmla="*/ 856434 w 994567"/>
                <a:gd name="csY519" fmla="*/ 339238 h 1194925"/>
                <a:gd name="csX520" fmla="*/ 855110 w 994567"/>
                <a:gd name="csY520" fmla="*/ 336676 h 1194925"/>
                <a:gd name="csX521" fmla="*/ 854925 w 994567"/>
                <a:gd name="csY521" fmla="*/ 335253 h 1194925"/>
                <a:gd name="csX522" fmla="*/ 854125 w 994567"/>
                <a:gd name="csY522" fmla="*/ 332845 h 1194925"/>
                <a:gd name="csX523" fmla="*/ 851893 w 994567"/>
                <a:gd name="csY523" fmla="*/ 331192 h 1194925"/>
                <a:gd name="csX524" fmla="*/ 850362 w 994567"/>
                <a:gd name="csY524" fmla="*/ 330407 h 1194925"/>
                <a:gd name="csX525" fmla="*/ 847076 w 994567"/>
                <a:gd name="csY525" fmla="*/ 327999 h 1194925"/>
                <a:gd name="csX526" fmla="*/ 845468 w 994567"/>
                <a:gd name="csY526" fmla="*/ 325568 h 1194925"/>
                <a:gd name="csX527" fmla="*/ 842167 w 994567"/>
                <a:gd name="csY527" fmla="*/ 318652 h 1194925"/>
                <a:gd name="csX528" fmla="*/ 840635 w 994567"/>
                <a:gd name="csY528" fmla="*/ 316814 h 1194925"/>
                <a:gd name="csX529" fmla="*/ 837588 w 994567"/>
                <a:gd name="csY529" fmla="*/ 314829 h 1194925"/>
                <a:gd name="csX530" fmla="*/ 835094 w 994567"/>
                <a:gd name="csY530" fmla="*/ 314713 h 1194925"/>
                <a:gd name="csX531" fmla="*/ 833486 w 994567"/>
                <a:gd name="csY531" fmla="*/ 314221 h 1194925"/>
                <a:gd name="csX532" fmla="*/ 827776 w 994567"/>
                <a:gd name="csY532" fmla="*/ 309821 h 1194925"/>
                <a:gd name="csX533" fmla="*/ 825998 w 994567"/>
                <a:gd name="csY533" fmla="*/ 308859 h 1194925"/>
                <a:gd name="csX534" fmla="*/ 824567 w 994567"/>
                <a:gd name="csY534" fmla="*/ 306797 h 1194925"/>
                <a:gd name="csX535" fmla="*/ 822428 w 994567"/>
                <a:gd name="csY535" fmla="*/ 304582 h 1194925"/>
                <a:gd name="csX536" fmla="*/ 821189 w 994567"/>
                <a:gd name="csY536" fmla="*/ 302951 h 1194925"/>
                <a:gd name="csX537" fmla="*/ 819288 w 994567"/>
                <a:gd name="csY537" fmla="*/ 301220 h 1194925"/>
                <a:gd name="csX538" fmla="*/ 817987 w 994567"/>
                <a:gd name="csY538" fmla="*/ 294643 h 1194925"/>
                <a:gd name="csX539" fmla="*/ 817987 w 994567"/>
                <a:gd name="csY539" fmla="*/ 288258 h 1194925"/>
                <a:gd name="csX540" fmla="*/ 817572 w 994567"/>
                <a:gd name="csY540" fmla="*/ 280650 h 1194925"/>
                <a:gd name="csX541" fmla="*/ 815594 w 994567"/>
                <a:gd name="csY541" fmla="*/ 276980 h 1194925"/>
                <a:gd name="csX542" fmla="*/ 814524 w 994567"/>
                <a:gd name="csY542" fmla="*/ 275796 h 1194925"/>
                <a:gd name="csX543" fmla="*/ 813355 w 994567"/>
                <a:gd name="csY543" fmla="*/ 276188 h 1194925"/>
                <a:gd name="csX544" fmla="*/ 813262 w 994567"/>
                <a:gd name="csY544" fmla="*/ 278557 h 1194925"/>
                <a:gd name="csX545" fmla="*/ 813586 w 994567"/>
                <a:gd name="csY545" fmla="*/ 280173 h 1194925"/>
                <a:gd name="csX546" fmla="*/ 812762 w 994567"/>
                <a:gd name="csY546" fmla="*/ 280250 h 1194925"/>
                <a:gd name="csX547" fmla="*/ 809823 w 994567"/>
                <a:gd name="csY547" fmla="*/ 278157 h 1194925"/>
                <a:gd name="csX548" fmla="*/ 806144 w 994567"/>
                <a:gd name="csY548" fmla="*/ 275926 h 1194925"/>
                <a:gd name="csX549" fmla="*/ 804159 w 994567"/>
                <a:gd name="csY549" fmla="*/ 273434 h 1194925"/>
                <a:gd name="csX550" fmla="*/ 802712 w 994567"/>
                <a:gd name="csY550" fmla="*/ 271095 h 1194925"/>
                <a:gd name="csX551" fmla="*/ 801511 w 994567"/>
                <a:gd name="csY551" fmla="*/ 271187 h 1194925"/>
                <a:gd name="csX552" fmla="*/ 800665 w 994567"/>
                <a:gd name="csY552" fmla="*/ 271557 h 1194925"/>
                <a:gd name="csX553" fmla="*/ 799819 w 994567"/>
                <a:gd name="csY553" fmla="*/ 274434 h 1194925"/>
                <a:gd name="csX554" fmla="*/ 801196 w 994567"/>
                <a:gd name="csY554" fmla="*/ 279396 h 1194925"/>
                <a:gd name="csX555" fmla="*/ 800519 w 994567"/>
                <a:gd name="csY555" fmla="*/ 280073 h 1194925"/>
                <a:gd name="csX556" fmla="*/ 799357 w 994567"/>
                <a:gd name="csY556" fmla="*/ 278926 h 1194925"/>
                <a:gd name="csX557" fmla="*/ 797240 w 994567"/>
                <a:gd name="csY557" fmla="*/ 276334 h 1194925"/>
                <a:gd name="csX558" fmla="*/ 796140 w 994567"/>
                <a:gd name="csY558" fmla="*/ 277180 h 1194925"/>
                <a:gd name="csX559" fmla="*/ 794685 w 994567"/>
                <a:gd name="csY559" fmla="*/ 277511 h 1194925"/>
                <a:gd name="csX560" fmla="*/ 793416 w 994567"/>
                <a:gd name="csY560" fmla="*/ 274911 h 1194925"/>
                <a:gd name="csX561" fmla="*/ 792346 w 994567"/>
                <a:gd name="csY561" fmla="*/ 273272 h 1194925"/>
                <a:gd name="csX562" fmla="*/ 790800 w 994567"/>
                <a:gd name="csY562" fmla="*/ 267849 h 1194925"/>
                <a:gd name="csX563" fmla="*/ 789414 w 994567"/>
                <a:gd name="csY563" fmla="*/ 261879 h 1194925"/>
                <a:gd name="csX564" fmla="*/ 789283 w 994567"/>
                <a:gd name="csY564" fmla="*/ 257563 h 1194925"/>
                <a:gd name="csX565" fmla="*/ 786582 w 994567"/>
                <a:gd name="csY565" fmla="*/ 255194 h 1194925"/>
                <a:gd name="csX566" fmla="*/ 785528 w 994567"/>
                <a:gd name="csY566" fmla="*/ 251125 h 1194925"/>
                <a:gd name="csX567" fmla="*/ 784689 w 994567"/>
                <a:gd name="csY567" fmla="*/ 249994 h 1194925"/>
                <a:gd name="csX568" fmla="*/ 783897 w 994567"/>
                <a:gd name="csY568" fmla="*/ 247109 h 1194925"/>
                <a:gd name="csX569" fmla="*/ 780780 w 994567"/>
                <a:gd name="csY569" fmla="*/ 243339 h 1194925"/>
                <a:gd name="csX570" fmla="*/ 777579 w 994567"/>
                <a:gd name="csY570" fmla="*/ 240678 h 1194925"/>
                <a:gd name="csX571" fmla="*/ 774924 w 994567"/>
                <a:gd name="csY571" fmla="*/ 238162 h 1194925"/>
                <a:gd name="csX572" fmla="*/ 772638 w 994567"/>
                <a:gd name="csY572" fmla="*/ 234600 h 1194925"/>
                <a:gd name="csX573" fmla="*/ 773638 w 994567"/>
                <a:gd name="csY573" fmla="*/ 232023 h 1194925"/>
                <a:gd name="csX574" fmla="*/ 775262 w 994567"/>
                <a:gd name="csY574" fmla="*/ 232570 h 1194925"/>
                <a:gd name="csX575" fmla="*/ 776986 w 994567"/>
                <a:gd name="csY575" fmla="*/ 232323 h 1194925"/>
                <a:gd name="csX576" fmla="*/ 775609 w 994567"/>
                <a:gd name="csY576" fmla="*/ 229700 h 1194925"/>
                <a:gd name="csX577" fmla="*/ 774270 w 994567"/>
                <a:gd name="csY577" fmla="*/ 227939 h 1194925"/>
                <a:gd name="csX578" fmla="*/ 770845 w 994567"/>
                <a:gd name="csY578" fmla="*/ 224638 h 1194925"/>
                <a:gd name="csX579" fmla="*/ 769252 w 994567"/>
                <a:gd name="csY579" fmla="*/ 223807 h 1194925"/>
                <a:gd name="csX580" fmla="*/ 765804 w 994567"/>
                <a:gd name="csY580" fmla="*/ 223323 h 1194925"/>
                <a:gd name="csX581" fmla="*/ 761972 w 994567"/>
                <a:gd name="csY581" fmla="*/ 220315 h 1194925"/>
                <a:gd name="csX582" fmla="*/ 759625 w 994567"/>
                <a:gd name="csY582" fmla="*/ 219015 h 1194925"/>
                <a:gd name="csX583" fmla="*/ 757970 w 994567"/>
                <a:gd name="csY583" fmla="*/ 218807 h 1194925"/>
                <a:gd name="csX584" fmla="*/ 756055 w 994567"/>
                <a:gd name="csY584" fmla="*/ 218338 h 1194925"/>
                <a:gd name="csX585" fmla="*/ 754700 w 994567"/>
                <a:gd name="csY585" fmla="*/ 216638 h 1194925"/>
                <a:gd name="csX586" fmla="*/ 752307 w 994567"/>
                <a:gd name="csY586" fmla="*/ 216076 h 1194925"/>
                <a:gd name="csX587" fmla="*/ 748936 w 994567"/>
                <a:gd name="csY587" fmla="*/ 212714 h 1194925"/>
                <a:gd name="csX588" fmla="*/ 747282 w 994567"/>
                <a:gd name="csY588" fmla="*/ 209330 h 1194925"/>
                <a:gd name="csX589" fmla="*/ 746451 w 994567"/>
                <a:gd name="csY589" fmla="*/ 208083 h 1194925"/>
                <a:gd name="csX590" fmla="*/ 745319 w 994567"/>
                <a:gd name="csY590" fmla="*/ 207145 h 1194925"/>
                <a:gd name="csX591" fmla="*/ 743657 w 994567"/>
                <a:gd name="csY591" fmla="*/ 207706 h 1194925"/>
                <a:gd name="csX592" fmla="*/ 742287 w 994567"/>
                <a:gd name="csY592" fmla="*/ 207960 h 1194925"/>
                <a:gd name="csX593" fmla="*/ 739271 w 994567"/>
                <a:gd name="csY593" fmla="*/ 207483 h 1194925"/>
                <a:gd name="csX594" fmla="*/ 738278 w 994567"/>
                <a:gd name="csY594" fmla="*/ 206106 h 1194925"/>
                <a:gd name="csX595" fmla="*/ 736331 w 994567"/>
                <a:gd name="csY595" fmla="*/ 204360 h 1194925"/>
                <a:gd name="csX596" fmla="*/ 732584 w 994567"/>
                <a:gd name="csY596" fmla="*/ 203898 h 1194925"/>
                <a:gd name="csX597" fmla="*/ 729621 w 994567"/>
                <a:gd name="csY597" fmla="*/ 202798 h 1194925"/>
                <a:gd name="csX598" fmla="*/ 727358 w 994567"/>
                <a:gd name="csY598" fmla="*/ 201714 h 1194925"/>
                <a:gd name="csX599" fmla="*/ 725065 w 994567"/>
                <a:gd name="csY599" fmla="*/ 200329 h 1194925"/>
                <a:gd name="csX600" fmla="*/ 722956 w 994567"/>
                <a:gd name="csY600" fmla="*/ 198021 h 1194925"/>
                <a:gd name="csX601" fmla="*/ 721086 w 994567"/>
                <a:gd name="csY601" fmla="*/ 194936 h 1194925"/>
                <a:gd name="csX602" fmla="*/ 721410 w 994567"/>
                <a:gd name="csY602" fmla="*/ 190982 h 1194925"/>
                <a:gd name="csX603" fmla="*/ 721879 w 994567"/>
                <a:gd name="csY603" fmla="*/ 188420 h 1194925"/>
                <a:gd name="csX604" fmla="*/ 719493 w 994567"/>
                <a:gd name="csY604" fmla="*/ 187428 h 1194925"/>
                <a:gd name="csX605" fmla="*/ 715376 w 994567"/>
                <a:gd name="csY605" fmla="*/ 182066 h 1194925"/>
                <a:gd name="csX606" fmla="*/ 715176 w 994567"/>
                <a:gd name="csY606" fmla="*/ 179873 h 1194925"/>
                <a:gd name="csX607" fmla="*/ 716284 w 994567"/>
                <a:gd name="csY607" fmla="*/ 175396 h 1194925"/>
                <a:gd name="csX608" fmla="*/ 717408 w 994567"/>
                <a:gd name="csY608" fmla="*/ 167688 h 1194925"/>
                <a:gd name="csX609" fmla="*/ 715769 w 994567"/>
                <a:gd name="csY609" fmla="*/ 161965 h 1194925"/>
                <a:gd name="csX610" fmla="*/ 712575 w 994567"/>
                <a:gd name="csY610" fmla="*/ 154987 h 1194925"/>
                <a:gd name="csX611" fmla="*/ 712791 w 994567"/>
                <a:gd name="csY611" fmla="*/ 151449 h 1194925"/>
                <a:gd name="csX612" fmla="*/ 711182 w 994567"/>
                <a:gd name="csY612" fmla="*/ 151402 h 1194925"/>
                <a:gd name="csX613" fmla="*/ 709397 w 994567"/>
                <a:gd name="csY613" fmla="*/ 150710 h 1194925"/>
                <a:gd name="csX614" fmla="*/ 706881 w 994567"/>
                <a:gd name="csY614" fmla="*/ 147271 h 1194925"/>
                <a:gd name="csX615" fmla="*/ 704972 w 994567"/>
                <a:gd name="csY615" fmla="*/ 145010 h 1194925"/>
                <a:gd name="csX616" fmla="*/ 703687 w 994567"/>
                <a:gd name="csY616" fmla="*/ 142925 h 1194925"/>
                <a:gd name="csX617" fmla="*/ 702294 w 994567"/>
                <a:gd name="csY617" fmla="*/ 140102 h 1194925"/>
                <a:gd name="csX618" fmla="*/ 702517 w 994567"/>
                <a:gd name="csY618" fmla="*/ 137840 h 1194925"/>
                <a:gd name="csX619" fmla="*/ 702848 w 994567"/>
                <a:gd name="csY619" fmla="*/ 136317 h 1194925"/>
                <a:gd name="csX620" fmla="*/ 702987 w 994567"/>
                <a:gd name="csY620" fmla="*/ 132286 h 1194925"/>
                <a:gd name="csX621" fmla="*/ 701209 w 994567"/>
                <a:gd name="csY621" fmla="*/ 128370 h 1194925"/>
                <a:gd name="csX622" fmla="*/ 700647 w 994567"/>
                <a:gd name="csY622" fmla="*/ 124362 h 1194925"/>
                <a:gd name="csX623" fmla="*/ 698962 w 994567"/>
                <a:gd name="csY623" fmla="*/ 119354 h 1194925"/>
                <a:gd name="csX624" fmla="*/ 699431 w 994567"/>
                <a:gd name="csY624" fmla="*/ 116031 h 1194925"/>
                <a:gd name="csX625" fmla="*/ 699062 w 994567"/>
                <a:gd name="csY625" fmla="*/ 113292 h 1194925"/>
                <a:gd name="csX626" fmla="*/ 698539 w 994567"/>
                <a:gd name="csY626" fmla="*/ 110923 h 1194925"/>
                <a:gd name="csX627" fmla="*/ 699085 w 994567"/>
                <a:gd name="csY627" fmla="*/ 109415 h 1194925"/>
                <a:gd name="csX628" fmla="*/ 699308 w 994567"/>
                <a:gd name="csY628" fmla="*/ 107499 h 1194925"/>
                <a:gd name="csX629" fmla="*/ 696984 w 994567"/>
                <a:gd name="csY629" fmla="*/ 105584 h 1194925"/>
                <a:gd name="csX630" fmla="*/ 694491 w 994567"/>
                <a:gd name="csY630" fmla="*/ 104122 h 1194925"/>
                <a:gd name="csX631" fmla="*/ 691274 w 994567"/>
                <a:gd name="csY631" fmla="*/ 101538 h 1194925"/>
                <a:gd name="csX632" fmla="*/ 685495 w 994567"/>
                <a:gd name="csY632" fmla="*/ 97507 h 1194925"/>
                <a:gd name="csX633" fmla="*/ 684163 w 994567"/>
                <a:gd name="csY633" fmla="*/ 94460 h 1194925"/>
                <a:gd name="csX634" fmla="*/ 681716 w 994567"/>
                <a:gd name="csY634" fmla="*/ 91737 h 1194925"/>
                <a:gd name="csX635" fmla="*/ 678446 w 994567"/>
                <a:gd name="csY635" fmla="*/ 92791 h 1194925"/>
                <a:gd name="csX636" fmla="*/ 676037 w 994567"/>
                <a:gd name="csY636" fmla="*/ 93291 h 1194925"/>
                <a:gd name="csX637" fmla="*/ 673790 w 994567"/>
                <a:gd name="csY637" fmla="*/ 95345 h 1194925"/>
                <a:gd name="csX638" fmla="*/ 670681 w 994567"/>
                <a:gd name="csY638" fmla="*/ 96860 h 1194925"/>
                <a:gd name="csX639" fmla="*/ 667664 w 994567"/>
                <a:gd name="csY639" fmla="*/ 95491 h 1194925"/>
                <a:gd name="csX640" fmla="*/ 666233 w 994567"/>
                <a:gd name="csY640" fmla="*/ 94337 h 1194925"/>
                <a:gd name="csX641" fmla="*/ 665171 w 994567"/>
                <a:gd name="csY641" fmla="*/ 90260 h 1194925"/>
                <a:gd name="csX642" fmla="*/ 663794 w 994567"/>
                <a:gd name="csY642" fmla="*/ 85813 h 1194925"/>
                <a:gd name="csX643" fmla="*/ 662624 w 994567"/>
                <a:gd name="csY643" fmla="*/ 83583 h 1194925"/>
                <a:gd name="csX644" fmla="*/ 661747 w 994567"/>
                <a:gd name="csY644" fmla="*/ 80890 h 1194925"/>
                <a:gd name="csX645" fmla="*/ 662570 w 994567"/>
                <a:gd name="csY645" fmla="*/ 74328 h 1194925"/>
                <a:gd name="csX646" fmla="*/ 661339 w 994567"/>
                <a:gd name="csY646" fmla="*/ 71243 h 1194925"/>
                <a:gd name="csX647" fmla="*/ 660954 w 994567"/>
                <a:gd name="csY647" fmla="*/ 66635 h 1194925"/>
                <a:gd name="csX648" fmla="*/ 659784 w 994567"/>
                <a:gd name="csY648" fmla="*/ 61374 h 1194925"/>
                <a:gd name="csX649" fmla="*/ 658484 w 994567"/>
                <a:gd name="csY649" fmla="*/ 58743 h 1194925"/>
                <a:gd name="csX650" fmla="*/ 658576 w 994567"/>
                <a:gd name="csY650" fmla="*/ 56627 h 1194925"/>
                <a:gd name="csX651" fmla="*/ 656160 w 994567"/>
                <a:gd name="csY651" fmla="*/ 53527 h 1194925"/>
                <a:gd name="csX652" fmla="*/ 655390 w 994567"/>
                <a:gd name="csY652" fmla="*/ 51303 h 1194925"/>
                <a:gd name="csX653" fmla="*/ 654020 w 994567"/>
                <a:gd name="csY653" fmla="*/ 50503 h 1194925"/>
                <a:gd name="csX654" fmla="*/ 652282 w 994567"/>
                <a:gd name="csY654" fmla="*/ 49234 h 1194925"/>
                <a:gd name="csX655" fmla="*/ 652035 w 994567"/>
                <a:gd name="csY655" fmla="*/ 47534 h 1194925"/>
                <a:gd name="csX656" fmla="*/ 652166 w 994567"/>
                <a:gd name="csY656" fmla="*/ 46295 h 1194925"/>
                <a:gd name="csX657" fmla="*/ 653205 w 994567"/>
                <a:gd name="csY657" fmla="*/ 44241 h 1194925"/>
                <a:gd name="csX658" fmla="*/ 653767 w 994567"/>
                <a:gd name="csY658" fmla="*/ 41580 h 1194925"/>
                <a:gd name="csX659" fmla="*/ 651343 w 994567"/>
                <a:gd name="csY659" fmla="*/ 40918 h 1194925"/>
                <a:gd name="csX660" fmla="*/ 649657 w 994567"/>
                <a:gd name="csY660" fmla="*/ 40803 h 1194925"/>
                <a:gd name="csX661" fmla="*/ 648480 w 994567"/>
                <a:gd name="csY661" fmla="*/ 39964 h 1194925"/>
                <a:gd name="csX662" fmla="*/ 647156 w 994567"/>
                <a:gd name="csY662" fmla="*/ 38664 h 1194925"/>
                <a:gd name="csX663" fmla="*/ 646679 w 994567"/>
                <a:gd name="csY663" fmla="*/ 34525 h 1194925"/>
                <a:gd name="csX664" fmla="*/ 646725 w 994567"/>
                <a:gd name="csY664" fmla="*/ 30140 h 1194925"/>
                <a:gd name="csX665" fmla="*/ 646379 w 994567"/>
                <a:gd name="csY665" fmla="*/ 27402 h 1194925"/>
                <a:gd name="csX666" fmla="*/ 645656 w 994567"/>
                <a:gd name="csY666" fmla="*/ 25363 h 1194925"/>
                <a:gd name="csX667" fmla="*/ 645148 w 994567"/>
                <a:gd name="csY667" fmla="*/ 23209 h 1194925"/>
                <a:gd name="csX668" fmla="*/ 643924 w 994567"/>
                <a:gd name="csY668" fmla="*/ 20917 h 1194925"/>
                <a:gd name="csX669" fmla="*/ 640246 w 994567"/>
                <a:gd name="csY669" fmla="*/ 17940 h 1194925"/>
                <a:gd name="csX670" fmla="*/ 640515 w 994567"/>
                <a:gd name="csY670" fmla="*/ 16740 h 1194925"/>
                <a:gd name="csX671" fmla="*/ 641369 w 994567"/>
                <a:gd name="csY671" fmla="*/ 15186 h 1194925"/>
                <a:gd name="csX672" fmla="*/ 640069 w 994567"/>
                <a:gd name="csY672" fmla="*/ 14293 h 1194925"/>
                <a:gd name="csX673" fmla="*/ 638160 w 994567"/>
                <a:gd name="csY673" fmla="*/ 14293 h 1194925"/>
                <a:gd name="csX674" fmla="*/ 637083 w 994567"/>
                <a:gd name="csY674" fmla="*/ 16370 h 1194925"/>
                <a:gd name="csX675" fmla="*/ 635344 w 994567"/>
                <a:gd name="csY675" fmla="*/ 18155 h 1194925"/>
                <a:gd name="csX676" fmla="*/ 631934 w 994567"/>
                <a:gd name="csY676" fmla="*/ 19517 h 1194925"/>
                <a:gd name="csX677" fmla="*/ 631296 w 994567"/>
                <a:gd name="csY677" fmla="*/ 26656 h 1194925"/>
                <a:gd name="csX678" fmla="*/ 629180 w 994567"/>
                <a:gd name="csY678" fmla="*/ 34502 h 1194925"/>
                <a:gd name="csX679" fmla="*/ 627256 w 994567"/>
                <a:gd name="csY679" fmla="*/ 40295 h 1194925"/>
                <a:gd name="csX680" fmla="*/ 627610 w 994567"/>
                <a:gd name="csY680" fmla="*/ 42049 h 1194925"/>
                <a:gd name="csX681" fmla="*/ 627456 w 994567"/>
                <a:gd name="csY681" fmla="*/ 43765 h 1194925"/>
                <a:gd name="csX682" fmla="*/ 626417 w 994567"/>
                <a:gd name="csY682" fmla="*/ 42995 h 1194925"/>
                <a:gd name="csX683" fmla="*/ 625501 w 994567"/>
                <a:gd name="csY683" fmla="*/ 42034 h 1194925"/>
                <a:gd name="csX684" fmla="*/ 624100 w 994567"/>
                <a:gd name="csY684" fmla="*/ 44326 h 1194925"/>
                <a:gd name="csX685" fmla="*/ 621569 w 994567"/>
                <a:gd name="csY685" fmla="*/ 50273 h 1194925"/>
                <a:gd name="csX686" fmla="*/ 621338 w 994567"/>
                <a:gd name="csY686" fmla="*/ 53357 h 1194925"/>
                <a:gd name="csX687" fmla="*/ 622823 w 994567"/>
                <a:gd name="csY687" fmla="*/ 54188 h 1194925"/>
                <a:gd name="csX688" fmla="*/ 623862 w 994567"/>
                <a:gd name="csY688" fmla="*/ 55004 h 1194925"/>
                <a:gd name="csX689" fmla="*/ 625101 w 994567"/>
                <a:gd name="csY689" fmla="*/ 55273 h 1194925"/>
                <a:gd name="csX690" fmla="*/ 625663 w 994567"/>
                <a:gd name="csY690" fmla="*/ 56035 h 1194925"/>
                <a:gd name="csX691" fmla="*/ 625978 w 994567"/>
                <a:gd name="csY691" fmla="*/ 57527 h 1194925"/>
                <a:gd name="csX692" fmla="*/ 626779 w 994567"/>
                <a:gd name="csY692" fmla="*/ 58812 h 1194925"/>
                <a:gd name="csX693" fmla="*/ 626579 w 994567"/>
                <a:gd name="csY693" fmla="*/ 60204 h 1194925"/>
                <a:gd name="csX694" fmla="*/ 625617 w 994567"/>
                <a:gd name="csY694" fmla="*/ 59658 h 1194925"/>
                <a:gd name="csX695" fmla="*/ 623593 w 994567"/>
                <a:gd name="csY695" fmla="*/ 59666 h 1194925"/>
                <a:gd name="csX696" fmla="*/ 622562 w 994567"/>
                <a:gd name="csY696" fmla="*/ 60873 h 1194925"/>
                <a:gd name="csX697" fmla="*/ 619953 w 994567"/>
                <a:gd name="csY697" fmla="*/ 63289 h 1194925"/>
                <a:gd name="csX698" fmla="*/ 620638 w 994567"/>
                <a:gd name="csY698" fmla="*/ 70243 h 1194925"/>
                <a:gd name="csX699" fmla="*/ 619414 w 994567"/>
                <a:gd name="csY699" fmla="*/ 73905 h 1194925"/>
                <a:gd name="csX700" fmla="*/ 618237 w 994567"/>
                <a:gd name="csY700" fmla="*/ 76744 h 1194925"/>
                <a:gd name="csX701" fmla="*/ 616905 w 994567"/>
                <a:gd name="csY701" fmla="*/ 82129 h 1194925"/>
                <a:gd name="csX702" fmla="*/ 617082 w 994567"/>
                <a:gd name="csY702" fmla="*/ 84983 h 1194925"/>
                <a:gd name="csX703" fmla="*/ 618260 w 994567"/>
                <a:gd name="csY703" fmla="*/ 87014 h 1194925"/>
                <a:gd name="csX704" fmla="*/ 619529 w 994567"/>
                <a:gd name="csY704" fmla="*/ 89983 h 1194925"/>
                <a:gd name="csX705" fmla="*/ 618760 w 994567"/>
                <a:gd name="csY705" fmla="*/ 94076 h 1194925"/>
                <a:gd name="csX706" fmla="*/ 617983 w 994567"/>
                <a:gd name="csY706" fmla="*/ 97007 h 1194925"/>
                <a:gd name="csX707" fmla="*/ 619722 w 994567"/>
                <a:gd name="csY707" fmla="*/ 105499 h 1194925"/>
                <a:gd name="csX708" fmla="*/ 620207 w 994567"/>
                <a:gd name="csY708" fmla="*/ 110023 h 1194925"/>
                <a:gd name="csX709" fmla="*/ 619252 w 994567"/>
                <a:gd name="csY709" fmla="*/ 113108 h 1194925"/>
                <a:gd name="csX710" fmla="*/ 616452 w 994567"/>
                <a:gd name="csY710" fmla="*/ 122231 h 1194925"/>
                <a:gd name="csX711" fmla="*/ 615189 w 994567"/>
                <a:gd name="csY711" fmla="*/ 128909 h 1194925"/>
                <a:gd name="csX712" fmla="*/ 615597 w 994567"/>
                <a:gd name="csY712" fmla="*/ 132594 h 1194925"/>
                <a:gd name="csX713" fmla="*/ 614381 w 994567"/>
                <a:gd name="csY713" fmla="*/ 135978 h 1194925"/>
                <a:gd name="csX714" fmla="*/ 612996 w 994567"/>
                <a:gd name="csY714" fmla="*/ 141394 h 1194925"/>
                <a:gd name="csX715" fmla="*/ 611434 w 994567"/>
                <a:gd name="csY715" fmla="*/ 145487 h 1194925"/>
                <a:gd name="csX716" fmla="*/ 605962 w 994567"/>
                <a:gd name="csY716" fmla="*/ 153749 h 1194925"/>
                <a:gd name="csX717" fmla="*/ 604877 w 994567"/>
                <a:gd name="csY717" fmla="*/ 157749 h 1194925"/>
                <a:gd name="csX718" fmla="*/ 603038 w 994567"/>
                <a:gd name="csY718" fmla="*/ 162734 h 1194925"/>
                <a:gd name="csX719" fmla="*/ 599106 w 994567"/>
                <a:gd name="csY719" fmla="*/ 165642 h 1194925"/>
                <a:gd name="csX720" fmla="*/ 596135 w 994567"/>
                <a:gd name="csY720" fmla="*/ 167458 h 1194925"/>
                <a:gd name="csX721" fmla="*/ 589625 w 994567"/>
                <a:gd name="csY721" fmla="*/ 169257 h 1194925"/>
                <a:gd name="csX722" fmla="*/ 585870 w 994567"/>
                <a:gd name="csY722" fmla="*/ 169219 h 1194925"/>
                <a:gd name="csX723" fmla="*/ 583930 w 994567"/>
                <a:gd name="csY723" fmla="*/ 168119 h 1194925"/>
                <a:gd name="csX724" fmla="*/ 582814 w 994567"/>
                <a:gd name="csY724" fmla="*/ 167165 h 1194925"/>
                <a:gd name="csX725" fmla="*/ 578390 w 994567"/>
                <a:gd name="csY725" fmla="*/ 165573 h 1194925"/>
                <a:gd name="csX726" fmla="*/ 573011 w 994567"/>
                <a:gd name="csY726" fmla="*/ 161973 h 1194925"/>
                <a:gd name="csX727" fmla="*/ 568870 w 994567"/>
                <a:gd name="csY727" fmla="*/ 160803 h 1194925"/>
                <a:gd name="csX728" fmla="*/ 566823 w 994567"/>
                <a:gd name="csY728" fmla="*/ 157188 h 1194925"/>
                <a:gd name="csX729" fmla="*/ 566623 w 994567"/>
                <a:gd name="csY729" fmla="*/ 155687 h 1194925"/>
                <a:gd name="csX730" fmla="*/ 565884 w 994567"/>
                <a:gd name="csY730" fmla="*/ 153733 h 1194925"/>
                <a:gd name="csX731" fmla="*/ 563714 w 994567"/>
                <a:gd name="csY731" fmla="*/ 151164 h 1194925"/>
                <a:gd name="csX732" fmla="*/ 559621 w 994567"/>
                <a:gd name="csY732" fmla="*/ 150295 h 1194925"/>
                <a:gd name="csX733" fmla="*/ 555419 w 994567"/>
                <a:gd name="csY733" fmla="*/ 148441 h 1194925"/>
                <a:gd name="csX734" fmla="*/ 552826 w 994567"/>
                <a:gd name="csY734" fmla="*/ 148702 h 1194925"/>
                <a:gd name="csX735" fmla="*/ 547200 w 994567"/>
                <a:gd name="csY735" fmla="*/ 147110 h 1194925"/>
                <a:gd name="csX736" fmla="*/ 543452 w 994567"/>
                <a:gd name="csY736" fmla="*/ 144840 h 1194925"/>
                <a:gd name="csX737" fmla="*/ 540028 w 994567"/>
                <a:gd name="csY737" fmla="*/ 141694 h 1194925"/>
                <a:gd name="csX738" fmla="*/ 535511 w 994567"/>
                <a:gd name="csY738" fmla="*/ 136248 h 1194925"/>
                <a:gd name="csX739" fmla="*/ 531679 w 994567"/>
                <a:gd name="csY739" fmla="*/ 134778 h 1194925"/>
                <a:gd name="csX740" fmla="*/ 526776 w 994567"/>
                <a:gd name="csY740" fmla="*/ 132524 h 1194925"/>
                <a:gd name="csX741" fmla="*/ 523960 w 994567"/>
                <a:gd name="csY741" fmla="*/ 130647 h 1194925"/>
                <a:gd name="csX742" fmla="*/ 522251 w 994567"/>
                <a:gd name="csY742" fmla="*/ 129740 h 1194925"/>
                <a:gd name="csX743" fmla="*/ 520358 w 994567"/>
                <a:gd name="csY743" fmla="*/ 128332 h 1194925"/>
                <a:gd name="csX744" fmla="*/ 518635 w 994567"/>
                <a:gd name="csY744" fmla="*/ 128647 h 1194925"/>
                <a:gd name="csX745" fmla="*/ 515656 w 994567"/>
                <a:gd name="csY745" fmla="*/ 128686 h 1194925"/>
                <a:gd name="csX746" fmla="*/ 513787 w 994567"/>
                <a:gd name="csY746" fmla="*/ 127362 h 1194925"/>
                <a:gd name="csX747" fmla="*/ 513548 w 994567"/>
                <a:gd name="csY747" fmla="*/ 126324 h 1194925"/>
                <a:gd name="csX748" fmla="*/ 513833 w 994567"/>
                <a:gd name="csY748" fmla="*/ 125508 h 1194925"/>
                <a:gd name="csX749" fmla="*/ 513940 w 994567"/>
                <a:gd name="csY749" fmla="*/ 124024 h 1194925"/>
                <a:gd name="csX750" fmla="*/ 513286 w 994567"/>
                <a:gd name="csY750" fmla="*/ 123801 h 1194925"/>
                <a:gd name="csX751" fmla="*/ 512625 w 994567"/>
                <a:gd name="csY751" fmla="*/ 123801 h 1194925"/>
                <a:gd name="csX752" fmla="*/ 512078 w 994567"/>
                <a:gd name="csY752" fmla="*/ 124201 h 1194925"/>
                <a:gd name="csX753" fmla="*/ 511316 w 994567"/>
                <a:gd name="csY753" fmla="*/ 124493 h 1194925"/>
                <a:gd name="csX754" fmla="*/ 508684 w 994567"/>
                <a:gd name="csY754" fmla="*/ 123354 h 1194925"/>
                <a:gd name="csX755" fmla="*/ 504998 w 994567"/>
                <a:gd name="csY755" fmla="*/ 121454 h 1194925"/>
                <a:gd name="csX756" fmla="*/ 504306 w 994567"/>
                <a:gd name="csY756" fmla="*/ 119785 h 1194925"/>
                <a:gd name="csX757" fmla="*/ 503144 w 994567"/>
                <a:gd name="csY757" fmla="*/ 117746 h 1194925"/>
                <a:gd name="csX758" fmla="*/ 498049 w 994567"/>
                <a:gd name="csY758" fmla="*/ 114785 h 1194925"/>
                <a:gd name="csX759" fmla="*/ 495094 w 994567"/>
                <a:gd name="csY759" fmla="*/ 112338 h 1194925"/>
                <a:gd name="csX760" fmla="*/ 488568 w 994567"/>
                <a:gd name="csY760" fmla="*/ 108792 h 1194925"/>
                <a:gd name="csX761" fmla="*/ 486899 w 994567"/>
                <a:gd name="csY761" fmla="*/ 107076 h 1194925"/>
                <a:gd name="csX762" fmla="*/ 486352 w 994567"/>
                <a:gd name="csY762" fmla="*/ 105576 h 1194925"/>
                <a:gd name="csX763" fmla="*/ 485868 w 994567"/>
                <a:gd name="csY763" fmla="*/ 103415 h 1194925"/>
                <a:gd name="csX764" fmla="*/ 487330 w 994567"/>
                <a:gd name="csY764" fmla="*/ 101168 h 1194925"/>
                <a:gd name="csX765" fmla="*/ 488753 w 994567"/>
                <a:gd name="csY765" fmla="*/ 99576 h 1194925"/>
                <a:gd name="csX766" fmla="*/ 493193 w 994567"/>
                <a:gd name="csY766" fmla="*/ 92968 h 1194925"/>
                <a:gd name="csX767" fmla="*/ 494525 w 994567"/>
                <a:gd name="csY767" fmla="*/ 91814 h 1194925"/>
                <a:gd name="csX768" fmla="*/ 496195 w 994567"/>
                <a:gd name="csY768" fmla="*/ 90022 h 1194925"/>
                <a:gd name="csX769" fmla="*/ 497726 w 994567"/>
                <a:gd name="csY769" fmla="*/ 85198 h 1194925"/>
                <a:gd name="csX770" fmla="*/ 498488 w 994567"/>
                <a:gd name="csY770" fmla="*/ 82444 h 1194925"/>
                <a:gd name="csX771" fmla="*/ 497187 w 994567"/>
                <a:gd name="csY771" fmla="*/ 78275 h 1194925"/>
                <a:gd name="csX772" fmla="*/ 497141 w 994567"/>
                <a:gd name="csY772" fmla="*/ 71274 h 1194925"/>
                <a:gd name="csX773" fmla="*/ 502297 w 994567"/>
                <a:gd name="csY773" fmla="*/ 68559 h 1194925"/>
                <a:gd name="csX774" fmla="*/ 503736 w 994567"/>
                <a:gd name="csY774" fmla="*/ 68205 h 1194925"/>
                <a:gd name="csX775" fmla="*/ 505068 w 994567"/>
                <a:gd name="csY775" fmla="*/ 67605 h 1194925"/>
                <a:gd name="csX776" fmla="*/ 506591 w 994567"/>
                <a:gd name="csY776" fmla="*/ 68451 h 1194925"/>
                <a:gd name="csX777" fmla="*/ 507615 w 994567"/>
                <a:gd name="csY777" fmla="*/ 69766 h 1194925"/>
                <a:gd name="csX778" fmla="*/ 508677 w 994567"/>
                <a:gd name="csY778" fmla="*/ 69528 h 1194925"/>
                <a:gd name="csX779" fmla="*/ 511555 w 994567"/>
                <a:gd name="csY779" fmla="*/ 64651 h 1194925"/>
                <a:gd name="csX780" fmla="*/ 511093 w 994567"/>
                <a:gd name="csY780" fmla="*/ 62620 h 1194925"/>
                <a:gd name="csX781" fmla="*/ 509900 w 994567"/>
                <a:gd name="csY781" fmla="*/ 60889 h 1194925"/>
                <a:gd name="csX782" fmla="*/ 510316 w 994567"/>
                <a:gd name="csY782" fmla="*/ 59819 h 1194925"/>
                <a:gd name="csX783" fmla="*/ 519181 w 994567"/>
                <a:gd name="csY783" fmla="*/ 50273 h 1194925"/>
                <a:gd name="csX784" fmla="*/ 518096 w 994567"/>
                <a:gd name="csY784" fmla="*/ 47934 h 1194925"/>
                <a:gd name="csX785" fmla="*/ 516780 w 994567"/>
                <a:gd name="csY785" fmla="*/ 47396 h 1194925"/>
                <a:gd name="csX786" fmla="*/ 514256 w 994567"/>
                <a:gd name="csY786" fmla="*/ 47557 h 1194925"/>
                <a:gd name="csX787" fmla="*/ 511878 w 994567"/>
                <a:gd name="csY787" fmla="*/ 45519 h 1194925"/>
                <a:gd name="csX788" fmla="*/ 510385 w 994567"/>
                <a:gd name="csY788" fmla="*/ 41664 h 1194925"/>
                <a:gd name="csX789" fmla="*/ 508292 w 994567"/>
                <a:gd name="csY789" fmla="*/ 41526 h 1194925"/>
                <a:gd name="csX790" fmla="*/ 504552 w 994567"/>
                <a:gd name="csY790" fmla="*/ 45480 h 1194925"/>
                <a:gd name="csX791" fmla="*/ 504113 w 994567"/>
                <a:gd name="csY791" fmla="*/ 46388 h 1194925"/>
                <a:gd name="csX792" fmla="*/ 505021 w 994567"/>
                <a:gd name="csY792" fmla="*/ 46903 h 1194925"/>
                <a:gd name="csX793" fmla="*/ 505814 w 994567"/>
                <a:gd name="csY793" fmla="*/ 49303 h 1194925"/>
                <a:gd name="csX794" fmla="*/ 504352 w 994567"/>
                <a:gd name="csY794" fmla="*/ 52119 h 1194925"/>
                <a:gd name="csX795" fmla="*/ 502890 w 994567"/>
                <a:gd name="csY795" fmla="*/ 52142 h 1194925"/>
                <a:gd name="csX796" fmla="*/ 500489 w 994567"/>
                <a:gd name="csY796" fmla="*/ 51865 h 1194925"/>
                <a:gd name="csX797" fmla="*/ 499396 w 994567"/>
                <a:gd name="csY797" fmla="*/ 49857 h 1194925"/>
                <a:gd name="csX798" fmla="*/ 498903 w 994567"/>
                <a:gd name="csY798" fmla="*/ 46795 h 1194925"/>
                <a:gd name="csX799" fmla="*/ 497380 w 994567"/>
                <a:gd name="csY799" fmla="*/ 45934 h 1194925"/>
                <a:gd name="csX800" fmla="*/ 495640 w 994567"/>
                <a:gd name="csY800" fmla="*/ 46511 h 1194925"/>
                <a:gd name="csX801" fmla="*/ 494201 w 994567"/>
                <a:gd name="csY801" fmla="*/ 47588 h 1194925"/>
                <a:gd name="csX802" fmla="*/ 493186 w 994567"/>
                <a:gd name="csY802" fmla="*/ 47896 h 1194925"/>
                <a:gd name="csX803" fmla="*/ 492339 w 994567"/>
                <a:gd name="csY803" fmla="*/ 47196 h 1194925"/>
                <a:gd name="csX804" fmla="*/ 492293 w 994567"/>
                <a:gd name="csY804" fmla="*/ 45919 h 1194925"/>
                <a:gd name="csX805" fmla="*/ 494486 w 994567"/>
                <a:gd name="csY805" fmla="*/ 43795 h 1194925"/>
                <a:gd name="csX806" fmla="*/ 496325 w 994567"/>
                <a:gd name="csY806" fmla="*/ 42434 h 1194925"/>
                <a:gd name="csX807" fmla="*/ 496472 w 994567"/>
                <a:gd name="csY807" fmla="*/ 41926 h 1194925"/>
                <a:gd name="csX808" fmla="*/ 495133 w 994567"/>
                <a:gd name="csY808" fmla="*/ 41511 h 1194925"/>
                <a:gd name="csX809" fmla="*/ 495333 w 994567"/>
                <a:gd name="csY809" fmla="*/ 40526 h 1194925"/>
                <a:gd name="csX810" fmla="*/ 497041 w 994567"/>
                <a:gd name="csY810" fmla="*/ 38780 h 1194925"/>
                <a:gd name="csX811" fmla="*/ 496241 w 994567"/>
                <a:gd name="csY811" fmla="*/ 38687 h 1194925"/>
                <a:gd name="csX812" fmla="*/ 494155 w 994567"/>
                <a:gd name="csY812" fmla="*/ 40557 h 1194925"/>
                <a:gd name="csX813" fmla="*/ 491931 w 994567"/>
                <a:gd name="csY813" fmla="*/ 41634 h 1194925"/>
                <a:gd name="csX814" fmla="*/ 488976 w 994567"/>
                <a:gd name="csY814" fmla="*/ 43926 h 1194925"/>
                <a:gd name="csX815" fmla="*/ 484736 w 994567"/>
                <a:gd name="csY815" fmla="*/ 45426 h 1194925"/>
                <a:gd name="csX816" fmla="*/ 481827 w 994567"/>
                <a:gd name="csY816" fmla="*/ 47457 h 1194925"/>
                <a:gd name="csX817" fmla="*/ 477772 w 994567"/>
                <a:gd name="csY817" fmla="*/ 46842 h 1194925"/>
                <a:gd name="csX818" fmla="*/ 473993 w 994567"/>
                <a:gd name="csY818" fmla="*/ 44842 h 1194925"/>
                <a:gd name="csX819" fmla="*/ 473170 w 994567"/>
                <a:gd name="csY819" fmla="*/ 43788 h 1194925"/>
                <a:gd name="csX820" fmla="*/ 471308 w 994567"/>
                <a:gd name="csY820" fmla="*/ 42241 h 1194925"/>
                <a:gd name="csX821" fmla="*/ 467160 w 994567"/>
                <a:gd name="csY821" fmla="*/ 43918 h 1194925"/>
                <a:gd name="csX822" fmla="*/ 464551 w 994567"/>
                <a:gd name="csY822" fmla="*/ 43741 h 1194925"/>
                <a:gd name="csX823" fmla="*/ 463112 w 994567"/>
                <a:gd name="csY823" fmla="*/ 43149 h 1194925"/>
                <a:gd name="csX824" fmla="*/ 460657 w 994567"/>
                <a:gd name="csY824" fmla="*/ 42749 h 1194925"/>
                <a:gd name="csX825" fmla="*/ 458548 w 994567"/>
                <a:gd name="csY825" fmla="*/ 41264 h 1194925"/>
                <a:gd name="csX826" fmla="*/ 453470 w 994567"/>
                <a:gd name="csY826" fmla="*/ 38895 h 1194925"/>
                <a:gd name="csX827" fmla="*/ 448075 w 994567"/>
                <a:gd name="csY827" fmla="*/ 38441 h 1194925"/>
                <a:gd name="csX828" fmla="*/ 445458 w 994567"/>
                <a:gd name="csY828" fmla="*/ 38549 h 1194925"/>
                <a:gd name="csX829" fmla="*/ 443512 w 994567"/>
                <a:gd name="csY829" fmla="*/ 37326 h 1194925"/>
                <a:gd name="csX830" fmla="*/ 441634 w 994567"/>
                <a:gd name="csY830" fmla="*/ 36626 h 1194925"/>
                <a:gd name="csX831" fmla="*/ 437948 w 994567"/>
                <a:gd name="csY831" fmla="*/ 36133 h 1194925"/>
                <a:gd name="csX832" fmla="*/ 436416 w 994567"/>
                <a:gd name="csY832" fmla="*/ 34295 h 1194925"/>
                <a:gd name="csX833" fmla="*/ 434485 w 994567"/>
                <a:gd name="csY833" fmla="*/ 30595 h 1194925"/>
                <a:gd name="csX834" fmla="*/ 433099 w 994567"/>
                <a:gd name="csY834" fmla="*/ 29602 h 1194925"/>
                <a:gd name="csX835" fmla="*/ 430860 w 994567"/>
                <a:gd name="csY835" fmla="*/ 29248 h 1194925"/>
                <a:gd name="csX836" fmla="*/ 428482 w 994567"/>
                <a:gd name="csY836" fmla="*/ 30948 h 1194925"/>
                <a:gd name="csX837" fmla="*/ 427090 w 994567"/>
                <a:gd name="csY837" fmla="*/ 31748 h 1194925"/>
                <a:gd name="csX838" fmla="*/ 424373 w 994567"/>
                <a:gd name="csY838" fmla="*/ 28710 h 1194925"/>
                <a:gd name="csX839" fmla="*/ 419548 w 994567"/>
                <a:gd name="csY839" fmla="*/ 25571 h 1194925"/>
                <a:gd name="csX840" fmla="*/ 418009 w 994567"/>
                <a:gd name="csY840" fmla="*/ 25140 h 1194925"/>
                <a:gd name="csX841" fmla="*/ 417201 w 994567"/>
                <a:gd name="csY841" fmla="*/ 25902 h 1194925"/>
                <a:gd name="csX842" fmla="*/ 416616 w 994567"/>
                <a:gd name="csY842" fmla="*/ 27348 h 1194925"/>
                <a:gd name="csX843" fmla="*/ 415700 w 994567"/>
                <a:gd name="csY843" fmla="*/ 27487 h 1194925"/>
                <a:gd name="csX844" fmla="*/ 414631 w 994567"/>
                <a:gd name="csY844" fmla="*/ 26833 h 1194925"/>
                <a:gd name="csX845" fmla="*/ 412745 w 994567"/>
                <a:gd name="csY845" fmla="*/ 24979 h 1194925"/>
                <a:gd name="csX846" fmla="*/ 411514 w 994567"/>
                <a:gd name="csY846" fmla="*/ 24640 h 1194925"/>
                <a:gd name="csX847" fmla="*/ 408282 w 994567"/>
                <a:gd name="csY847" fmla="*/ 26617 h 1194925"/>
                <a:gd name="csX848" fmla="*/ 408505 w 994567"/>
                <a:gd name="csY848" fmla="*/ 27294 h 1194925"/>
                <a:gd name="csX849" fmla="*/ 411145 w 994567"/>
                <a:gd name="csY849" fmla="*/ 28302 h 1194925"/>
                <a:gd name="csX850" fmla="*/ 413915 w 994567"/>
                <a:gd name="csY850" fmla="*/ 31064 h 1194925"/>
                <a:gd name="csX851" fmla="*/ 415231 w 994567"/>
                <a:gd name="csY851" fmla="*/ 31633 h 1194925"/>
                <a:gd name="csX852" fmla="*/ 418340 w 994567"/>
                <a:gd name="csY852" fmla="*/ 30910 h 1194925"/>
                <a:gd name="csX853" fmla="*/ 422603 w 994567"/>
                <a:gd name="csY853" fmla="*/ 31433 h 1194925"/>
                <a:gd name="csX854" fmla="*/ 426905 w 994567"/>
                <a:gd name="csY854" fmla="*/ 34879 h 1194925"/>
                <a:gd name="csX855" fmla="*/ 426274 w 994567"/>
                <a:gd name="csY855" fmla="*/ 36595 h 1194925"/>
                <a:gd name="csX856" fmla="*/ 425951 w 994567"/>
                <a:gd name="csY856" fmla="*/ 38980 h 1194925"/>
                <a:gd name="csX857" fmla="*/ 426066 w 994567"/>
                <a:gd name="csY857" fmla="*/ 41580 h 1194925"/>
                <a:gd name="csX858" fmla="*/ 425966 w 994567"/>
                <a:gd name="csY858" fmla="*/ 43341 h 1194925"/>
                <a:gd name="csX859" fmla="*/ 427736 w 994567"/>
                <a:gd name="csY859" fmla="*/ 45280 h 1194925"/>
                <a:gd name="csX860" fmla="*/ 426943 w 994567"/>
                <a:gd name="csY860" fmla="*/ 45426 h 1194925"/>
                <a:gd name="csX861" fmla="*/ 424942 w 994567"/>
                <a:gd name="csY861" fmla="*/ 44988 h 1194925"/>
                <a:gd name="csX862" fmla="*/ 423365 w 994567"/>
                <a:gd name="csY862" fmla="*/ 45526 h 1194925"/>
                <a:gd name="csX863" fmla="*/ 421880 w 994567"/>
                <a:gd name="csY863" fmla="*/ 46442 h 1194925"/>
                <a:gd name="csX864" fmla="*/ 421218 w 994567"/>
                <a:gd name="csY864" fmla="*/ 49049 h 1194925"/>
                <a:gd name="csX865" fmla="*/ 420379 w 994567"/>
                <a:gd name="csY865" fmla="*/ 47819 h 1194925"/>
                <a:gd name="csX866" fmla="*/ 417809 w 994567"/>
                <a:gd name="csY866" fmla="*/ 46649 h 1194925"/>
                <a:gd name="csX867" fmla="*/ 416285 w 994567"/>
                <a:gd name="csY867" fmla="*/ 47549 h 1194925"/>
                <a:gd name="csX868" fmla="*/ 413730 w 994567"/>
                <a:gd name="csY868" fmla="*/ 48734 h 1194925"/>
                <a:gd name="csX869" fmla="*/ 411406 w 994567"/>
                <a:gd name="csY869" fmla="*/ 48257 h 1194925"/>
                <a:gd name="csX870" fmla="*/ 409929 w 994567"/>
                <a:gd name="csY870" fmla="*/ 47657 h 1194925"/>
                <a:gd name="csX871" fmla="*/ 406435 w 994567"/>
                <a:gd name="csY871" fmla="*/ 48673 h 1194925"/>
                <a:gd name="csX872" fmla="*/ 400209 w 994567"/>
                <a:gd name="csY872" fmla="*/ 48642 h 1194925"/>
                <a:gd name="csX873" fmla="*/ 398132 w 994567"/>
                <a:gd name="csY873" fmla="*/ 47180 h 1194925"/>
                <a:gd name="csX874" fmla="*/ 397524 w 994567"/>
                <a:gd name="csY874" fmla="*/ 44672 h 1194925"/>
                <a:gd name="csX875" fmla="*/ 397039 w 994567"/>
                <a:gd name="csY875" fmla="*/ 44057 h 1194925"/>
                <a:gd name="csX876" fmla="*/ 396470 w 994567"/>
                <a:gd name="csY876" fmla="*/ 45180 h 1194925"/>
                <a:gd name="csX877" fmla="*/ 395492 w 994567"/>
                <a:gd name="csY877" fmla="*/ 46472 h 1194925"/>
                <a:gd name="csX878" fmla="*/ 391729 w 994567"/>
                <a:gd name="csY878" fmla="*/ 46734 h 1194925"/>
                <a:gd name="csX879" fmla="*/ 391167 w 994567"/>
                <a:gd name="csY879" fmla="*/ 47265 h 1194925"/>
                <a:gd name="csX880" fmla="*/ 391390 w 994567"/>
                <a:gd name="csY880" fmla="*/ 48519 h 1194925"/>
                <a:gd name="csX881" fmla="*/ 391244 w 994567"/>
                <a:gd name="csY881" fmla="*/ 50096 h 1194925"/>
                <a:gd name="csX882" fmla="*/ 389798 w 994567"/>
                <a:gd name="csY882" fmla="*/ 50211 h 1194925"/>
                <a:gd name="csX883" fmla="*/ 388012 w 994567"/>
                <a:gd name="csY883" fmla="*/ 50627 h 1194925"/>
                <a:gd name="csX884" fmla="*/ 388204 w 994567"/>
                <a:gd name="csY884" fmla="*/ 52557 h 1194925"/>
                <a:gd name="csX885" fmla="*/ 388535 w 994567"/>
                <a:gd name="csY885" fmla="*/ 54065 h 1194925"/>
                <a:gd name="csX886" fmla="*/ 387874 w 994567"/>
                <a:gd name="csY886" fmla="*/ 54819 h 1194925"/>
                <a:gd name="csX887" fmla="*/ 385911 w 994567"/>
                <a:gd name="csY887" fmla="*/ 53442 h 1194925"/>
                <a:gd name="csX888" fmla="*/ 385034 w 994567"/>
                <a:gd name="csY888" fmla="*/ 51958 h 1194925"/>
                <a:gd name="csX889" fmla="*/ 383656 w 994567"/>
                <a:gd name="csY889" fmla="*/ 51496 h 1194925"/>
                <a:gd name="csX890" fmla="*/ 382579 w 994567"/>
                <a:gd name="csY890" fmla="*/ 52027 h 1194925"/>
                <a:gd name="csX891" fmla="*/ 382302 w 994567"/>
                <a:gd name="csY891" fmla="*/ 53350 h 1194925"/>
                <a:gd name="csX892" fmla="*/ 382464 w 994567"/>
                <a:gd name="csY892" fmla="*/ 56766 h 1194925"/>
                <a:gd name="csX893" fmla="*/ 381486 w 994567"/>
                <a:gd name="csY893" fmla="*/ 57150 h 1194925"/>
                <a:gd name="csX894" fmla="*/ 378939 w 994567"/>
                <a:gd name="csY894" fmla="*/ 57019 h 1194925"/>
                <a:gd name="csX895" fmla="*/ 377770 w 994567"/>
                <a:gd name="csY895" fmla="*/ 57665 h 1194925"/>
                <a:gd name="csX896" fmla="*/ 376007 w 994567"/>
                <a:gd name="csY896" fmla="*/ 61958 h 1194925"/>
                <a:gd name="csX897" fmla="*/ 372767 w 994567"/>
                <a:gd name="csY897" fmla="*/ 63597 h 1194925"/>
                <a:gd name="csX898" fmla="*/ 372275 w 994567"/>
                <a:gd name="csY898" fmla="*/ 65835 h 1194925"/>
                <a:gd name="csX899" fmla="*/ 372060 w 994567"/>
                <a:gd name="csY899" fmla="*/ 67743 h 1194925"/>
                <a:gd name="csX900" fmla="*/ 374753 w 994567"/>
                <a:gd name="csY900" fmla="*/ 71197 h 1194925"/>
                <a:gd name="csX901" fmla="*/ 373452 w 994567"/>
                <a:gd name="csY901" fmla="*/ 72967 h 1194925"/>
                <a:gd name="csX902" fmla="*/ 372083 w 994567"/>
                <a:gd name="csY902" fmla="*/ 74413 h 1194925"/>
                <a:gd name="csX903" fmla="*/ 370713 w 994567"/>
                <a:gd name="csY903" fmla="*/ 75028 h 1194925"/>
                <a:gd name="csX904" fmla="*/ 367804 w 994567"/>
                <a:gd name="csY904" fmla="*/ 75590 h 1194925"/>
                <a:gd name="csX905" fmla="*/ 365664 w 994567"/>
                <a:gd name="csY905" fmla="*/ 77167 h 1194925"/>
                <a:gd name="csX906" fmla="*/ 364764 w 994567"/>
                <a:gd name="csY906" fmla="*/ 78828 h 1194925"/>
                <a:gd name="csX907" fmla="*/ 364595 w 994567"/>
                <a:gd name="csY907" fmla="*/ 80413 h 1194925"/>
                <a:gd name="csX908" fmla="*/ 364002 w 994567"/>
                <a:gd name="csY908" fmla="*/ 82444 h 1194925"/>
                <a:gd name="csX909" fmla="*/ 363071 w 994567"/>
                <a:gd name="csY909" fmla="*/ 84852 h 1194925"/>
                <a:gd name="csX910" fmla="*/ 362886 w 994567"/>
                <a:gd name="csY910" fmla="*/ 86152 h 1194925"/>
                <a:gd name="csX911" fmla="*/ 360940 w 994567"/>
                <a:gd name="csY911" fmla="*/ 87444 h 1194925"/>
                <a:gd name="csX912" fmla="*/ 357477 w 994567"/>
                <a:gd name="csY912" fmla="*/ 91314 h 1194925"/>
                <a:gd name="csX913" fmla="*/ 355730 w 994567"/>
                <a:gd name="csY913" fmla="*/ 95276 h 1194925"/>
                <a:gd name="csX914" fmla="*/ 358007 w 994567"/>
                <a:gd name="csY914" fmla="*/ 97430 h 1194925"/>
                <a:gd name="csX915" fmla="*/ 360686 w 994567"/>
                <a:gd name="csY915" fmla="*/ 98976 h 1194925"/>
                <a:gd name="csX916" fmla="*/ 362632 w 994567"/>
                <a:gd name="csY916" fmla="*/ 98930 h 1194925"/>
                <a:gd name="csX917" fmla="*/ 362648 w 994567"/>
                <a:gd name="csY917" fmla="*/ 99322 h 1194925"/>
                <a:gd name="csX918" fmla="*/ 360616 w 994567"/>
                <a:gd name="csY918" fmla="*/ 100915 h 1194925"/>
                <a:gd name="csX919" fmla="*/ 361879 w 994567"/>
                <a:gd name="csY919" fmla="*/ 102545 h 1194925"/>
                <a:gd name="csX920" fmla="*/ 363825 w 994567"/>
                <a:gd name="csY920" fmla="*/ 104069 h 1194925"/>
                <a:gd name="csX921" fmla="*/ 365010 w 994567"/>
                <a:gd name="csY921" fmla="*/ 104292 h 1194925"/>
                <a:gd name="csX922" fmla="*/ 365880 w 994567"/>
                <a:gd name="csY922" fmla="*/ 104938 h 1194925"/>
                <a:gd name="csX923" fmla="*/ 364041 w 994567"/>
                <a:gd name="csY923" fmla="*/ 105299 h 1194925"/>
                <a:gd name="csX924" fmla="*/ 361317 w 994567"/>
                <a:gd name="csY924" fmla="*/ 105430 h 1194925"/>
                <a:gd name="csX925" fmla="*/ 360793 w 994567"/>
                <a:gd name="csY925" fmla="*/ 107092 h 1194925"/>
                <a:gd name="csX926" fmla="*/ 361124 w 994567"/>
                <a:gd name="csY926" fmla="*/ 109007 h 1194925"/>
                <a:gd name="csX927" fmla="*/ 361609 w 994567"/>
                <a:gd name="csY927" fmla="*/ 110669 h 1194925"/>
                <a:gd name="csX928" fmla="*/ 361270 w 994567"/>
                <a:gd name="csY928" fmla="*/ 111846 h 1194925"/>
                <a:gd name="csX929" fmla="*/ 360255 w 994567"/>
                <a:gd name="csY929" fmla="*/ 111038 h 1194925"/>
                <a:gd name="csX930" fmla="*/ 359808 w 994567"/>
                <a:gd name="csY930" fmla="*/ 109792 h 1194925"/>
                <a:gd name="csX931" fmla="*/ 357469 w 994567"/>
                <a:gd name="csY931" fmla="*/ 107253 h 1194925"/>
                <a:gd name="csX932" fmla="*/ 355791 w 994567"/>
                <a:gd name="csY932" fmla="*/ 106476 h 1194925"/>
                <a:gd name="csX933" fmla="*/ 353336 w 994567"/>
                <a:gd name="csY933" fmla="*/ 105876 h 1194925"/>
                <a:gd name="csX934" fmla="*/ 352597 w 994567"/>
                <a:gd name="csY934" fmla="*/ 106646 h 1194925"/>
                <a:gd name="csX935" fmla="*/ 352697 w 994567"/>
                <a:gd name="csY935" fmla="*/ 110515 h 1194925"/>
                <a:gd name="csX936" fmla="*/ 352213 w 994567"/>
                <a:gd name="csY936" fmla="*/ 112292 h 1194925"/>
                <a:gd name="csX937" fmla="*/ 351343 w 994567"/>
                <a:gd name="csY937" fmla="*/ 111284 h 1194925"/>
                <a:gd name="csX938" fmla="*/ 351128 w 994567"/>
                <a:gd name="csY938" fmla="*/ 108454 h 1194925"/>
                <a:gd name="csX939" fmla="*/ 348812 w 994567"/>
                <a:gd name="csY939" fmla="*/ 106161 h 1194925"/>
                <a:gd name="csX940" fmla="*/ 339685 w 994567"/>
                <a:gd name="csY940" fmla="*/ 103869 h 1194925"/>
                <a:gd name="csX941" fmla="*/ 338392 w 994567"/>
                <a:gd name="csY941" fmla="*/ 103722 h 1194925"/>
                <a:gd name="csX942" fmla="*/ 336268 w 994567"/>
                <a:gd name="csY942" fmla="*/ 104022 h 1194925"/>
                <a:gd name="csX943" fmla="*/ 334813 w 994567"/>
                <a:gd name="csY943" fmla="*/ 104930 h 1194925"/>
                <a:gd name="csX944" fmla="*/ 334667 w 994567"/>
                <a:gd name="csY944" fmla="*/ 105823 h 1194925"/>
                <a:gd name="csX945" fmla="*/ 333697 w 994567"/>
                <a:gd name="csY945" fmla="*/ 106546 h 1194925"/>
                <a:gd name="csX946" fmla="*/ 332120 w 994567"/>
                <a:gd name="csY946" fmla="*/ 107369 h 1194925"/>
                <a:gd name="csX947" fmla="*/ 330673 w 994567"/>
                <a:gd name="csY947" fmla="*/ 108630 h 1194925"/>
                <a:gd name="csX948" fmla="*/ 329735 w 994567"/>
                <a:gd name="csY948" fmla="*/ 109684 h 1194925"/>
                <a:gd name="csX949" fmla="*/ 329688 w 994567"/>
                <a:gd name="csY949" fmla="*/ 111000 h 1194925"/>
                <a:gd name="csX950" fmla="*/ 330858 w 994567"/>
                <a:gd name="csY950" fmla="*/ 113469 h 1194925"/>
                <a:gd name="csX951" fmla="*/ 331543 w 994567"/>
                <a:gd name="csY951" fmla="*/ 114185 h 1194925"/>
                <a:gd name="csX952" fmla="*/ 331450 w 994567"/>
                <a:gd name="csY952" fmla="*/ 115362 h 1194925"/>
                <a:gd name="csX953" fmla="*/ 330311 w 994567"/>
                <a:gd name="csY953" fmla="*/ 114138 h 1194925"/>
                <a:gd name="csX954" fmla="*/ 329311 w 994567"/>
                <a:gd name="csY954" fmla="*/ 113746 h 1194925"/>
                <a:gd name="csX955" fmla="*/ 328365 w 994567"/>
                <a:gd name="csY955" fmla="*/ 115669 h 1194925"/>
                <a:gd name="csX956" fmla="*/ 327457 w 994567"/>
                <a:gd name="csY956" fmla="*/ 116054 h 1194925"/>
                <a:gd name="csX957" fmla="*/ 327695 w 994567"/>
                <a:gd name="csY957" fmla="*/ 110684 h 1194925"/>
                <a:gd name="csX958" fmla="*/ 328642 w 994567"/>
                <a:gd name="csY958" fmla="*/ 107046 h 1194925"/>
                <a:gd name="csX959" fmla="*/ 329411 w 994567"/>
                <a:gd name="csY959" fmla="*/ 104899 h 1194925"/>
                <a:gd name="csX960" fmla="*/ 330258 w 994567"/>
                <a:gd name="csY960" fmla="*/ 103222 h 1194925"/>
                <a:gd name="csX961" fmla="*/ 329850 w 994567"/>
                <a:gd name="csY961" fmla="*/ 102338 h 1194925"/>
                <a:gd name="csX962" fmla="*/ 323524 w 994567"/>
                <a:gd name="csY962" fmla="*/ 97314 h 1194925"/>
                <a:gd name="csX963" fmla="*/ 320846 w 994567"/>
                <a:gd name="csY963" fmla="*/ 93199 h 1194925"/>
                <a:gd name="csX964" fmla="*/ 318884 w 994567"/>
                <a:gd name="csY964" fmla="*/ 90891 h 1194925"/>
                <a:gd name="csX965" fmla="*/ 315829 w 994567"/>
                <a:gd name="csY965" fmla="*/ 88667 h 1194925"/>
                <a:gd name="csX966" fmla="*/ 314236 w 994567"/>
                <a:gd name="csY966" fmla="*/ 87268 h 1194925"/>
                <a:gd name="csX967" fmla="*/ 310688 w 994567"/>
                <a:gd name="csY967" fmla="*/ 85129 h 1194925"/>
                <a:gd name="csX968" fmla="*/ 306502 w 994567"/>
                <a:gd name="csY968" fmla="*/ 83644 h 1194925"/>
                <a:gd name="csX969" fmla="*/ 304486 w 994567"/>
                <a:gd name="csY969" fmla="*/ 81636 h 1194925"/>
                <a:gd name="csX970" fmla="*/ 302262 w 994567"/>
                <a:gd name="csY970" fmla="*/ 80921 h 1194925"/>
                <a:gd name="csX971" fmla="*/ 299507 w 994567"/>
                <a:gd name="csY971" fmla="*/ 81898 h 1194925"/>
                <a:gd name="csX972" fmla="*/ 299276 w 994567"/>
                <a:gd name="csY972" fmla="*/ 83767 h 1194925"/>
                <a:gd name="csX973" fmla="*/ 299622 w 994567"/>
                <a:gd name="csY973" fmla="*/ 85583 h 1194925"/>
                <a:gd name="csX974" fmla="*/ 297429 w 994567"/>
                <a:gd name="csY974" fmla="*/ 88552 h 1194925"/>
                <a:gd name="csX975" fmla="*/ 295067 w 994567"/>
                <a:gd name="csY975" fmla="*/ 90137 h 1194925"/>
                <a:gd name="csX976" fmla="*/ 293181 w 994567"/>
                <a:gd name="csY976" fmla="*/ 88321 h 1194925"/>
                <a:gd name="csX977" fmla="*/ 291465 w 994567"/>
                <a:gd name="csY977" fmla="*/ 86998 h 1194925"/>
                <a:gd name="csX978" fmla="*/ 289734 w 994567"/>
                <a:gd name="csY978" fmla="*/ 87952 h 1194925"/>
                <a:gd name="csX979" fmla="*/ 289210 w 994567"/>
                <a:gd name="csY979" fmla="*/ 89591 h 1194925"/>
                <a:gd name="csX980" fmla="*/ 288341 w 994567"/>
                <a:gd name="csY980" fmla="*/ 90198 h 1194925"/>
                <a:gd name="csX981" fmla="*/ 287686 w 994567"/>
                <a:gd name="csY981" fmla="*/ 89083 h 1194925"/>
                <a:gd name="csX982" fmla="*/ 286740 w 994567"/>
                <a:gd name="csY982" fmla="*/ 86621 h 1194925"/>
                <a:gd name="csX983" fmla="*/ 285332 w 994567"/>
                <a:gd name="csY983" fmla="*/ 85644 h 1194925"/>
                <a:gd name="csX984" fmla="*/ 283924 w 994567"/>
                <a:gd name="csY984" fmla="*/ 86075 h 1194925"/>
                <a:gd name="csX985" fmla="*/ 284347 w 994567"/>
                <a:gd name="csY985" fmla="*/ 88029 h 1194925"/>
                <a:gd name="csX986" fmla="*/ 285155 w 994567"/>
                <a:gd name="csY986" fmla="*/ 89106 h 1194925"/>
                <a:gd name="csX987" fmla="*/ 284932 w 994567"/>
                <a:gd name="csY987" fmla="*/ 90660 h 1194925"/>
                <a:gd name="csX988" fmla="*/ 283916 w 994567"/>
                <a:gd name="csY988" fmla="*/ 91375 h 1194925"/>
                <a:gd name="csX989" fmla="*/ 283724 w 994567"/>
                <a:gd name="csY989" fmla="*/ 92845 h 1194925"/>
                <a:gd name="csX990" fmla="*/ 283115 w 994567"/>
                <a:gd name="csY990" fmla="*/ 94799 h 1194925"/>
                <a:gd name="csX991" fmla="*/ 283208 w 994567"/>
                <a:gd name="csY991" fmla="*/ 97530 h 1194925"/>
                <a:gd name="csX992" fmla="*/ 281600 w 994567"/>
                <a:gd name="csY992" fmla="*/ 98107 h 1194925"/>
                <a:gd name="csX993" fmla="*/ 280399 w 994567"/>
                <a:gd name="csY993" fmla="*/ 100268 h 1194925"/>
                <a:gd name="csX994" fmla="*/ 279529 w 994567"/>
                <a:gd name="csY994" fmla="*/ 99807 h 1194925"/>
                <a:gd name="csX995" fmla="*/ 279306 w 994567"/>
                <a:gd name="csY995" fmla="*/ 98399 h 1194925"/>
                <a:gd name="csX996" fmla="*/ 278867 w 994567"/>
                <a:gd name="csY996" fmla="*/ 96960 h 1194925"/>
                <a:gd name="csX997" fmla="*/ 277113 w 994567"/>
                <a:gd name="csY997" fmla="*/ 96414 h 1194925"/>
                <a:gd name="csX998" fmla="*/ 276467 w 994567"/>
                <a:gd name="csY998" fmla="*/ 97753 h 1194925"/>
                <a:gd name="csX999" fmla="*/ 276074 w 994567"/>
                <a:gd name="csY999" fmla="*/ 98207 h 1194925"/>
                <a:gd name="csX1000" fmla="*/ 275451 w 994567"/>
                <a:gd name="csY1000" fmla="*/ 98299 h 1194925"/>
                <a:gd name="csX1001" fmla="*/ 275874 w 994567"/>
                <a:gd name="csY1001" fmla="*/ 97207 h 1194925"/>
                <a:gd name="csX1002" fmla="*/ 275874 w 994567"/>
                <a:gd name="csY1002" fmla="*/ 95160 h 1194925"/>
                <a:gd name="csX1003" fmla="*/ 276382 w 994567"/>
                <a:gd name="csY1003" fmla="*/ 93022 h 1194925"/>
                <a:gd name="csX1004" fmla="*/ 274720 w 994567"/>
                <a:gd name="csY1004" fmla="*/ 92252 h 1194925"/>
                <a:gd name="csX1005" fmla="*/ 274058 w 994567"/>
                <a:gd name="csY1005" fmla="*/ 92729 h 1194925"/>
                <a:gd name="csX1006" fmla="*/ 274081 w 994567"/>
                <a:gd name="csY1006" fmla="*/ 94576 h 1194925"/>
                <a:gd name="csX1007" fmla="*/ 273681 w 994567"/>
                <a:gd name="csY1007" fmla="*/ 97268 h 1194925"/>
                <a:gd name="csX1008" fmla="*/ 272034 w 994567"/>
                <a:gd name="csY1008" fmla="*/ 97691 h 1194925"/>
                <a:gd name="csX1009" fmla="*/ 270572 w 994567"/>
                <a:gd name="csY1009" fmla="*/ 98899 h 1194925"/>
                <a:gd name="csX1010" fmla="*/ 268410 w 994567"/>
                <a:gd name="csY1010" fmla="*/ 98922 h 1194925"/>
                <a:gd name="csX1011" fmla="*/ 267309 w 994567"/>
                <a:gd name="csY1011" fmla="*/ 99507 h 1194925"/>
                <a:gd name="csX1012" fmla="*/ 266917 w 994567"/>
                <a:gd name="csY1012" fmla="*/ 100930 h 1194925"/>
                <a:gd name="csX1013" fmla="*/ 265016 w 994567"/>
                <a:gd name="csY1013" fmla="*/ 102399 h 1194925"/>
                <a:gd name="csX1014" fmla="*/ 265054 w 994567"/>
                <a:gd name="csY1014" fmla="*/ 104161 h 1194925"/>
                <a:gd name="csX1015" fmla="*/ 266332 w 994567"/>
                <a:gd name="csY1015" fmla="*/ 105946 h 1194925"/>
                <a:gd name="csX1016" fmla="*/ 266416 w 994567"/>
                <a:gd name="csY1016" fmla="*/ 107499 h 1194925"/>
                <a:gd name="csX1017" fmla="*/ 269456 w 994567"/>
                <a:gd name="csY1017" fmla="*/ 109077 h 1194925"/>
                <a:gd name="csX1018" fmla="*/ 269279 w 994567"/>
                <a:gd name="csY1018" fmla="*/ 110661 h 1194925"/>
                <a:gd name="csX1019" fmla="*/ 268848 w 994567"/>
                <a:gd name="csY1019" fmla="*/ 111400 h 1194925"/>
                <a:gd name="csX1020" fmla="*/ 267701 w 994567"/>
                <a:gd name="csY1020" fmla="*/ 111108 h 1194925"/>
                <a:gd name="csX1021" fmla="*/ 265247 w 994567"/>
                <a:gd name="csY1021" fmla="*/ 109738 h 1194925"/>
                <a:gd name="csX1022" fmla="*/ 262746 w 994567"/>
                <a:gd name="csY1022" fmla="*/ 109446 h 1194925"/>
                <a:gd name="csX1023" fmla="*/ 261991 w 994567"/>
                <a:gd name="csY1023" fmla="*/ 108815 h 1194925"/>
                <a:gd name="csX1024" fmla="*/ 261691 w 994567"/>
                <a:gd name="csY1024" fmla="*/ 109269 h 1194925"/>
                <a:gd name="csX1025" fmla="*/ 261676 w 994567"/>
                <a:gd name="csY1025" fmla="*/ 110323 h 1194925"/>
                <a:gd name="csX1026" fmla="*/ 260706 w 994567"/>
                <a:gd name="csY1026" fmla="*/ 111092 h 1194925"/>
                <a:gd name="csX1027" fmla="*/ 259314 w 994567"/>
                <a:gd name="csY1027" fmla="*/ 111169 h 1194925"/>
                <a:gd name="csX1028" fmla="*/ 257690 w 994567"/>
                <a:gd name="csY1028" fmla="*/ 112300 h 1194925"/>
                <a:gd name="csX1029" fmla="*/ 258844 w 994567"/>
                <a:gd name="csY1029" fmla="*/ 114069 h 1194925"/>
                <a:gd name="csX1030" fmla="*/ 258636 w 994567"/>
                <a:gd name="csY1030" fmla="*/ 114769 h 1194925"/>
                <a:gd name="csX1031" fmla="*/ 259206 w 994567"/>
                <a:gd name="csY1031" fmla="*/ 115616 h 1194925"/>
                <a:gd name="csX1032" fmla="*/ 261684 w 994567"/>
                <a:gd name="csY1032" fmla="*/ 115769 h 1194925"/>
                <a:gd name="csX1033" fmla="*/ 262738 w 994567"/>
                <a:gd name="csY1033" fmla="*/ 115546 h 1194925"/>
                <a:gd name="csX1034" fmla="*/ 262846 w 994567"/>
                <a:gd name="csY1034" fmla="*/ 117054 h 1194925"/>
                <a:gd name="csX1035" fmla="*/ 262530 w 994567"/>
                <a:gd name="csY1035" fmla="*/ 118562 h 1194925"/>
                <a:gd name="csX1036" fmla="*/ 261522 w 994567"/>
                <a:gd name="csY1036" fmla="*/ 119100 h 1194925"/>
                <a:gd name="csX1037" fmla="*/ 260560 w 994567"/>
                <a:gd name="csY1037" fmla="*/ 117716 h 1194925"/>
                <a:gd name="csX1038" fmla="*/ 255781 w 994567"/>
                <a:gd name="csY1038" fmla="*/ 115062 h 1194925"/>
                <a:gd name="csX1039" fmla="*/ 254527 w 994567"/>
                <a:gd name="csY1039" fmla="*/ 114808 h 1194925"/>
                <a:gd name="csX1040" fmla="*/ 254265 w 994567"/>
                <a:gd name="csY1040" fmla="*/ 115639 h 1194925"/>
                <a:gd name="csX1041" fmla="*/ 254488 w 994567"/>
                <a:gd name="csY1041" fmla="*/ 116723 h 1194925"/>
                <a:gd name="csX1042" fmla="*/ 253480 w 994567"/>
                <a:gd name="csY1042" fmla="*/ 118039 h 1194925"/>
                <a:gd name="csX1043" fmla="*/ 251703 w 994567"/>
                <a:gd name="csY1043" fmla="*/ 119762 h 1194925"/>
                <a:gd name="csX1044" fmla="*/ 250495 w 994567"/>
                <a:gd name="csY1044" fmla="*/ 119293 h 1194925"/>
                <a:gd name="csX1045" fmla="*/ 249063 w 994567"/>
                <a:gd name="csY1045" fmla="*/ 119700 h 1194925"/>
                <a:gd name="csX1046" fmla="*/ 248140 w 994567"/>
                <a:gd name="csY1046" fmla="*/ 122647 h 1194925"/>
                <a:gd name="csX1047" fmla="*/ 247816 w 994567"/>
                <a:gd name="csY1047" fmla="*/ 125593 h 1194925"/>
                <a:gd name="csX1048" fmla="*/ 249402 w 994567"/>
                <a:gd name="csY1048" fmla="*/ 127655 h 1194925"/>
                <a:gd name="csX1049" fmla="*/ 250464 w 994567"/>
                <a:gd name="csY1049" fmla="*/ 130370 h 1194925"/>
                <a:gd name="csX1050" fmla="*/ 252672 w 994567"/>
                <a:gd name="csY1050" fmla="*/ 127032 h 1194925"/>
                <a:gd name="csX1051" fmla="*/ 253573 w 994567"/>
                <a:gd name="csY1051" fmla="*/ 126647 h 1194925"/>
                <a:gd name="csX1052" fmla="*/ 253581 w 994567"/>
                <a:gd name="csY1052" fmla="*/ 128093 h 1194925"/>
                <a:gd name="csX1053" fmla="*/ 252719 w 994567"/>
                <a:gd name="csY1053" fmla="*/ 129593 h 1194925"/>
                <a:gd name="csX1054" fmla="*/ 252210 w 994567"/>
                <a:gd name="csY1054" fmla="*/ 131440 h 1194925"/>
                <a:gd name="csX1055" fmla="*/ 252041 w 994567"/>
                <a:gd name="csY1055" fmla="*/ 133524 h 1194925"/>
                <a:gd name="csX1056" fmla="*/ 250595 w 994567"/>
                <a:gd name="csY1056" fmla="*/ 133578 h 1194925"/>
                <a:gd name="csX1057" fmla="*/ 248971 w 994567"/>
                <a:gd name="csY1057" fmla="*/ 133301 h 1194925"/>
                <a:gd name="csX1058" fmla="*/ 248578 w 994567"/>
                <a:gd name="csY1058" fmla="*/ 133963 h 1194925"/>
                <a:gd name="csX1059" fmla="*/ 247971 w 994567"/>
                <a:gd name="csY1059" fmla="*/ 135517 h 1194925"/>
                <a:gd name="csX1060" fmla="*/ 248324 w 994567"/>
                <a:gd name="csY1060" fmla="*/ 137663 h 1194925"/>
                <a:gd name="csX1061" fmla="*/ 249402 w 994567"/>
                <a:gd name="csY1061" fmla="*/ 138471 h 1194925"/>
                <a:gd name="csX1062" fmla="*/ 251903 w 994567"/>
                <a:gd name="csY1062" fmla="*/ 138394 h 1194925"/>
                <a:gd name="csX1063" fmla="*/ 254034 w 994567"/>
                <a:gd name="csY1063" fmla="*/ 138548 h 1194925"/>
                <a:gd name="csX1064" fmla="*/ 255935 w 994567"/>
                <a:gd name="csY1064" fmla="*/ 139325 h 1194925"/>
                <a:gd name="csX1065" fmla="*/ 256251 w 994567"/>
                <a:gd name="csY1065" fmla="*/ 139979 h 1194925"/>
                <a:gd name="csX1066" fmla="*/ 254534 w 994567"/>
                <a:gd name="csY1066" fmla="*/ 139609 h 1194925"/>
                <a:gd name="csX1067" fmla="*/ 251025 w 994567"/>
                <a:gd name="csY1067" fmla="*/ 139809 h 1194925"/>
                <a:gd name="csX1068" fmla="*/ 249356 w 994567"/>
                <a:gd name="csY1068" fmla="*/ 139517 h 1194925"/>
                <a:gd name="csX1069" fmla="*/ 246039 w 994567"/>
                <a:gd name="csY1069" fmla="*/ 139717 h 1194925"/>
                <a:gd name="csX1070" fmla="*/ 243576 w 994567"/>
                <a:gd name="csY1070" fmla="*/ 138494 h 1194925"/>
                <a:gd name="csX1071" fmla="*/ 242361 w 994567"/>
                <a:gd name="csY1071" fmla="*/ 137271 h 1194925"/>
                <a:gd name="csX1072" fmla="*/ 240521 w 994567"/>
                <a:gd name="csY1072" fmla="*/ 136955 h 1194925"/>
                <a:gd name="csX1073" fmla="*/ 238728 w 994567"/>
                <a:gd name="csY1073" fmla="*/ 137448 h 1194925"/>
                <a:gd name="csX1074" fmla="*/ 237727 w 994567"/>
                <a:gd name="csY1074" fmla="*/ 139163 h 1194925"/>
                <a:gd name="csX1075" fmla="*/ 236519 w 994567"/>
                <a:gd name="csY1075" fmla="*/ 139579 h 1194925"/>
                <a:gd name="csX1076" fmla="*/ 233711 w 994567"/>
                <a:gd name="csY1076" fmla="*/ 135332 h 1194925"/>
                <a:gd name="csX1077" fmla="*/ 231948 w 994567"/>
                <a:gd name="csY1077" fmla="*/ 135048 h 1194925"/>
                <a:gd name="csX1078" fmla="*/ 231079 w 994567"/>
                <a:gd name="csY1078" fmla="*/ 136040 h 1194925"/>
                <a:gd name="csX1079" fmla="*/ 231925 w 994567"/>
                <a:gd name="csY1079" fmla="*/ 138702 h 1194925"/>
                <a:gd name="csX1080" fmla="*/ 231479 w 994567"/>
                <a:gd name="csY1080" fmla="*/ 140340 h 1194925"/>
                <a:gd name="csX1081" fmla="*/ 230517 w 994567"/>
                <a:gd name="csY1081" fmla="*/ 141563 h 1194925"/>
                <a:gd name="csX1082" fmla="*/ 229301 w 994567"/>
                <a:gd name="csY1082" fmla="*/ 141487 h 1194925"/>
                <a:gd name="csX1083" fmla="*/ 228547 w 994567"/>
                <a:gd name="csY1083" fmla="*/ 142002 h 1194925"/>
                <a:gd name="csX1084" fmla="*/ 229147 w 994567"/>
                <a:gd name="csY1084" fmla="*/ 143125 h 1194925"/>
                <a:gd name="csX1085" fmla="*/ 231071 w 994567"/>
                <a:gd name="csY1085" fmla="*/ 145979 h 1194925"/>
                <a:gd name="csX1086" fmla="*/ 232649 w 994567"/>
                <a:gd name="csY1086" fmla="*/ 147225 h 1194925"/>
                <a:gd name="csX1087" fmla="*/ 234049 w 994567"/>
                <a:gd name="csY1087" fmla="*/ 148956 h 1194925"/>
                <a:gd name="csX1088" fmla="*/ 234765 w 994567"/>
                <a:gd name="csY1088" fmla="*/ 150449 h 1194925"/>
                <a:gd name="csX1089" fmla="*/ 236458 w 994567"/>
                <a:gd name="csY1089" fmla="*/ 150379 h 1194925"/>
                <a:gd name="csX1090" fmla="*/ 236851 w 994567"/>
                <a:gd name="csY1090" fmla="*/ 151587 h 1194925"/>
                <a:gd name="csX1091" fmla="*/ 235881 w 994567"/>
                <a:gd name="csY1091" fmla="*/ 153341 h 1194925"/>
                <a:gd name="csX1092" fmla="*/ 235912 w 994567"/>
                <a:gd name="csY1092" fmla="*/ 156126 h 1194925"/>
                <a:gd name="csX1093" fmla="*/ 235219 w 994567"/>
                <a:gd name="csY1093" fmla="*/ 156272 h 1194925"/>
                <a:gd name="csX1094" fmla="*/ 234242 w 994567"/>
                <a:gd name="csY1094" fmla="*/ 155657 h 1194925"/>
                <a:gd name="csX1095" fmla="*/ 232303 w 994567"/>
                <a:gd name="csY1095" fmla="*/ 153941 h 1194925"/>
                <a:gd name="csX1096" fmla="*/ 231302 w 994567"/>
                <a:gd name="csY1096" fmla="*/ 153610 h 1194925"/>
                <a:gd name="csX1097" fmla="*/ 230786 w 994567"/>
                <a:gd name="csY1097" fmla="*/ 154103 h 1194925"/>
                <a:gd name="csX1098" fmla="*/ 230625 w 994567"/>
                <a:gd name="csY1098" fmla="*/ 155280 h 1194925"/>
                <a:gd name="csX1099" fmla="*/ 231094 w 994567"/>
                <a:gd name="csY1099" fmla="*/ 158357 h 1194925"/>
                <a:gd name="csX1100" fmla="*/ 230102 w 994567"/>
                <a:gd name="csY1100" fmla="*/ 162750 h 1194925"/>
                <a:gd name="csX1101" fmla="*/ 230302 w 994567"/>
                <a:gd name="csY1101" fmla="*/ 164034 h 1194925"/>
                <a:gd name="csX1102" fmla="*/ 230125 w 994567"/>
                <a:gd name="csY1102" fmla="*/ 165126 h 1194925"/>
                <a:gd name="csX1103" fmla="*/ 229309 w 994567"/>
                <a:gd name="csY1103" fmla="*/ 164334 h 1194925"/>
                <a:gd name="csX1104" fmla="*/ 228308 w 994567"/>
                <a:gd name="csY1104" fmla="*/ 162634 h 1194925"/>
                <a:gd name="csX1105" fmla="*/ 226238 w 994567"/>
                <a:gd name="csY1105" fmla="*/ 159995 h 1194925"/>
                <a:gd name="csX1106" fmla="*/ 223707 w 994567"/>
                <a:gd name="csY1106" fmla="*/ 154249 h 1194925"/>
                <a:gd name="csX1107" fmla="*/ 221028 w 994567"/>
                <a:gd name="csY1107" fmla="*/ 150356 h 1194925"/>
                <a:gd name="csX1108" fmla="*/ 219574 w 994567"/>
                <a:gd name="csY1108" fmla="*/ 147041 h 1194925"/>
                <a:gd name="csX1109" fmla="*/ 217335 w 994567"/>
                <a:gd name="csY1109" fmla="*/ 140802 h 1194925"/>
                <a:gd name="csX1110" fmla="*/ 216173 w 994567"/>
                <a:gd name="csY1110" fmla="*/ 140709 h 1194925"/>
                <a:gd name="csX1111" fmla="*/ 214688 w 994567"/>
                <a:gd name="csY1111" fmla="*/ 143394 h 1194925"/>
                <a:gd name="csX1112" fmla="*/ 213048 w 994567"/>
                <a:gd name="csY1112" fmla="*/ 146925 h 1194925"/>
                <a:gd name="csX1113" fmla="*/ 211932 w 994567"/>
                <a:gd name="csY1113" fmla="*/ 148664 h 1194925"/>
                <a:gd name="csX1114" fmla="*/ 209285 w 994567"/>
                <a:gd name="csY1114" fmla="*/ 150395 h 1194925"/>
                <a:gd name="csX1115" fmla="*/ 207654 w 994567"/>
                <a:gd name="csY1115" fmla="*/ 152149 h 1194925"/>
                <a:gd name="csX1116" fmla="*/ 205699 w 994567"/>
                <a:gd name="csY1116" fmla="*/ 152764 h 1194925"/>
                <a:gd name="csX1117" fmla="*/ 203552 w 994567"/>
                <a:gd name="csY1117" fmla="*/ 154764 h 1194925"/>
                <a:gd name="csX1118" fmla="*/ 202005 w 994567"/>
                <a:gd name="csY1118" fmla="*/ 156480 h 1194925"/>
                <a:gd name="csX1119" fmla="*/ 199835 w 994567"/>
                <a:gd name="csY1119" fmla="*/ 160480 h 1194925"/>
                <a:gd name="csX1120" fmla="*/ 199466 w 994567"/>
                <a:gd name="csY1120" fmla="*/ 163057 h 1194925"/>
                <a:gd name="csX1121" fmla="*/ 199558 w 994567"/>
                <a:gd name="csY1121" fmla="*/ 165773 h 1194925"/>
                <a:gd name="csX1122" fmla="*/ 200505 w 994567"/>
                <a:gd name="csY1122" fmla="*/ 169627 h 1194925"/>
                <a:gd name="csX1123" fmla="*/ 201505 w 994567"/>
                <a:gd name="csY1123" fmla="*/ 175227 h 1194925"/>
                <a:gd name="csX1124" fmla="*/ 202975 w 994567"/>
                <a:gd name="csY1124" fmla="*/ 175827 h 1194925"/>
                <a:gd name="csX1125" fmla="*/ 204160 w 994567"/>
                <a:gd name="csY1125" fmla="*/ 176774 h 1194925"/>
                <a:gd name="csX1126" fmla="*/ 203829 w 994567"/>
                <a:gd name="csY1126" fmla="*/ 178466 h 1194925"/>
                <a:gd name="csX1127" fmla="*/ 202028 w 994567"/>
                <a:gd name="csY1127" fmla="*/ 179535 h 1194925"/>
                <a:gd name="csX1128" fmla="*/ 196503 w 994567"/>
                <a:gd name="csY1128" fmla="*/ 184835 h 1194925"/>
                <a:gd name="csX1129" fmla="*/ 192786 w 994567"/>
                <a:gd name="csY1129" fmla="*/ 186728 h 1194925"/>
                <a:gd name="csX1130" fmla="*/ 191724 w 994567"/>
                <a:gd name="csY1130" fmla="*/ 188059 h 1194925"/>
                <a:gd name="csX1131" fmla="*/ 190362 w 994567"/>
                <a:gd name="csY1131" fmla="*/ 190867 h 1194925"/>
                <a:gd name="csX1132" fmla="*/ 188392 w 994567"/>
                <a:gd name="csY1132" fmla="*/ 194413 h 1194925"/>
                <a:gd name="csX1133" fmla="*/ 187499 w 994567"/>
                <a:gd name="csY1133" fmla="*/ 196652 h 1194925"/>
                <a:gd name="csX1134" fmla="*/ 185430 w 994567"/>
                <a:gd name="csY1134" fmla="*/ 200990 h 1194925"/>
                <a:gd name="csX1135" fmla="*/ 182059 w 994567"/>
                <a:gd name="csY1135" fmla="*/ 205837 h 1194925"/>
                <a:gd name="csX1136" fmla="*/ 178650 w 994567"/>
                <a:gd name="csY1136" fmla="*/ 209437 h 1194925"/>
                <a:gd name="csX1137" fmla="*/ 174717 w 994567"/>
                <a:gd name="csY1137" fmla="*/ 212322 h 1194925"/>
                <a:gd name="csX1138" fmla="*/ 172140 w 994567"/>
                <a:gd name="csY1138" fmla="*/ 213699 h 1194925"/>
                <a:gd name="csX1139" fmla="*/ 162535 w 994567"/>
                <a:gd name="csY1139" fmla="*/ 217730 h 1194925"/>
                <a:gd name="csX1140" fmla="*/ 157410 w 994567"/>
                <a:gd name="csY1140" fmla="*/ 219269 h 1194925"/>
                <a:gd name="csX1141" fmla="*/ 148153 w 994567"/>
                <a:gd name="csY1141" fmla="*/ 220392 h 1194925"/>
                <a:gd name="csX1142" fmla="*/ 144228 w 994567"/>
                <a:gd name="csY1142" fmla="*/ 222215 h 1194925"/>
                <a:gd name="csX1143" fmla="*/ 139318 w 994567"/>
                <a:gd name="csY1143" fmla="*/ 221622 h 1194925"/>
                <a:gd name="csX1144" fmla="*/ 133824 w 994567"/>
                <a:gd name="csY1144" fmla="*/ 221230 h 1194925"/>
                <a:gd name="csX1145" fmla="*/ 126198 w 994567"/>
                <a:gd name="csY1145" fmla="*/ 227323 h 1194925"/>
                <a:gd name="csX1146" fmla="*/ 119872 w 994567"/>
                <a:gd name="csY1146" fmla="*/ 228808 h 1194925"/>
                <a:gd name="csX1147" fmla="*/ 114270 w 994567"/>
                <a:gd name="csY1147" fmla="*/ 229923 h 1194925"/>
                <a:gd name="csX1148" fmla="*/ 111861 w 994567"/>
                <a:gd name="csY1148" fmla="*/ 230923 h 1194925"/>
                <a:gd name="csX1149" fmla="*/ 106351 w 994567"/>
                <a:gd name="csY1149" fmla="*/ 234439 h 1194925"/>
                <a:gd name="csX1150" fmla="*/ 103142 w 994567"/>
                <a:gd name="csY1150" fmla="*/ 236046 h 1194925"/>
                <a:gd name="csX1151" fmla="*/ 97155 w 994567"/>
                <a:gd name="csY1151" fmla="*/ 237847 h 1194925"/>
                <a:gd name="csX1152" fmla="*/ 94700 w 994567"/>
                <a:gd name="csY1152" fmla="*/ 237662 h 1194925"/>
                <a:gd name="csX1153" fmla="*/ 91383 w 994567"/>
                <a:gd name="csY1153" fmla="*/ 236008 h 1194925"/>
                <a:gd name="csX1154" fmla="*/ 88282 w 994567"/>
                <a:gd name="csY1154" fmla="*/ 236393 h 1194925"/>
                <a:gd name="csX1155" fmla="*/ 84850 w 994567"/>
                <a:gd name="csY1155" fmla="*/ 236154 h 1194925"/>
                <a:gd name="csX1156" fmla="*/ 82049 w 994567"/>
                <a:gd name="csY1156" fmla="*/ 236308 h 1194925"/>
                <a:gd name="csX1157" fmla="*/ 79871 w 994567"/>
                <a:gd name="csY1157" fmla="*/ 237678 h 1194925"/>
                <a:gd name="csX1158" fmla="*/ 67028 w 994567"/>
                <a:gd name="csY1158" fmla="*/ 244955 h 1194925"/>
                <a:gd name="csX1159" fmla="*/ 64488 w 994567"/>
                <a:gd name="csY1159" fmla="*/ 246940 h 1194925"/>
                <a:gd name="csX1160" fmla="*/ 61848 w 994567"/>
                <a:gd name="csY1160" fmla="*/ 249824 h 1194925"/>
                <a:gd name="csX1161" fmla="*/ 58062 w 994567"/>
                <a:gd name="csY1161" fmla="*/ 252494 h 1194925"/>
                <a:gd name="csX1162" fmla="*/ 55038 w 994567"/>
                <a:gd name="csY1162" fmla="*/ 255571 h 1194925"/>
                <a:gd name="csX1163" fmla="*/ 48681 w 994567"/>
                <a:gd name="csY1163" fmla="*/ 258779 h 1194925"/>
                <a:gd name="csX1164" fmla="*/ 42140 w 994567"/>
                <a:gd name="csY1164" fmla="*/ 261210 h 1194925"/>
                <a:gd name="csX1165" fmla="*/ 38908 w 994567"/>
                <a:gd name="csY1165" fmla="*/ 263233 h 1194925"/>
                <a:gd name="csX1166" fmla="*/ 36607 w 994567"/>
                <a:gd name="csY1166" fmla="*/ 265980 h 1194925"/>
                <a:gd name="csX1167" fmla="*/ 32598 w 994567"/>
                <a:gd name="csY1167" fmla="*/ 273364 h 1194925"/>
                <a:gd name="csX1168" fmla="*/ 31751 w 994567"/>
                <a:gd name="csY1168" fmla="*/ 275234 h 1194925"/>
                <a:gd name="csX1169" fmla="*/ 30151 w 994567"/>
                <a:gd name="csY1169" fmla="*/ 277180 h 1194925"/>
                <a:gd name="csX1170" fmla="*/ 28027 w 994567"/>
                <a:gd name="csY1170" fmla="*/ 277888 h 1194925"/>
                <a:gd name="csX1171" fmla="*/ 26649 w 994567"/>
                <a:gd name="csY1171" fmla="*/ 278518 h 1194925"/>
                <a:gd name="csX1172" fmla="*/ 27134 w 994567"/>
                <a:gd name="csY1172" fmla="*/ 274811 h 1194925"/>
                <a:gd name="csX1173" fmla="*/ 25603 w 994567"/>
                <a:gd name="csY1173" fmla="*/ 271518 h 1194925"/>
                <a:gd name="csX1174" fmla="*/ 26680 w 994567"/>
                <a:gd name="csY1174" fmla="*/ 265233 h 1194925"/>
                <a:gd name="csX1175" fmla="*/ 26280 w 994567"/>
                <a:gd name="csY1175" fmla="*/ 263356 h 1194925"/>
                <a:gd name="csX1176" fmla="*/ 24094 w 994567"/>
                <a:gd name="csY1176" fmla="*/ 264579 h 1194925"/>
                <a:gd name="csX1177" fmla="*/ 22702 w 994567"/>
                <a:gd name="csY1177" fmla="*/ 265918 h 1194925"/>
                <a:gd name="csX1178" fmla="*/ 19170 w 994567"/>
                <a:gd name="csY1178" fmla="*/ 275026 h 1194925"/>
                <a:gd name="csX1179" fmla="*/ 16753 w 994567"/>
                <a:gd name="csY1179" fmla="*/ 282127 h 1194925"/>
                <a:gd name="csX1180" fmla="*/ 18584 w 994567"/>
                <a:gd name="csY1180" fmla="*/ 286204 h 1194925"/>
                <a:gd name="csX1181" fmla="*/ 19177 w 994567"/>
                <a:gd name="csY1181" fmla="*/ 288573 h 1194925"/>
                <a:gd name="csX1182" fmla="*/ 19170 w 994567"/>
                <a:gd name="csY1182" fmla="*/ 291119 h 1194925"/>
                <a:gd name="csX1183" fmla="*/ 18523 w 994567"/>
                <a:gd name="csY1183" fmla="*/ 294781 h 1194925"/>
                <a:gd name="csX1184" fmla="*/ 18569 w 994567"/>
                <a:gd name="csY1184" fmla="*/ 297166 h 1194925"/>
                <a:gd name="csX1185" fmla="*/ 18354 w 994567"/>
                <a:gd name="csY1185" fmla="*/ 300343 h 1194925"/>
                <a:gd name="csX1186" fmla="*/ 13952 w 994567"/>
                <a:gd name="csY1186" fmla="*/ 307713 h 1194925"/>
                <a:gd name="csX1187" fmla="*/ 12582 w 994567"/>
                <a:gd name="csY1187" fmla="*/ 310921 h 1194925"/>
                <a:gd name="csX1188" fmla="*/ 11104 w 994567"/>
                <a:gd name="csY1188" fmla="*/ 317091 h 1194925"/>
                <a:gd name="csX1189" fmla="*/ 10927 w 994567"/>
                <a:gd name="csY1189" fmla="*/ 319952 h 1194925"/>
                <a:gd name="csX1190" fmla="*/ 11035 w 994567"/>
                <a:gd name="csY1190" fmla="*/ 324237 h 1194925"/>
                <a:gd name="csX1191" fmla="*/ 12890 w 994567"/>
                <a:gd name="csY1191" fmla="*/ 327991 h 1194925"/>
                <a:gd name="csX1192" fmla="*/ 14306 w 994567"/>
                <a:gd name="csY1192" fmla="*/ 330314 h 1194925"/>
                <a:gd name="csX1193" fmla="*/ 16499 w 994567"/>
                <a:gd name="csY1193" fmla="*/ 337038 h 1194925"/>
                <a:gd name="csX1194" fmla="*/ 19131 w 994567"/>
                <a:gd name="csY1194" fmla="*/ 341508 h 1194925"/>
                <a:gd name="csX1195" fmla="*/ 23464 w 994567"/>
                <a:gd name="csY1195" fmla="*/ 350516 h 1194925"/>
                <a:gd name="csX1196" fmla="*/ 28242 w 994567"/>
                <a:gd name="csY1196" fmla="*/ 357824 h 1194925"/>
                <a:gd name="csX1197" fmla="*/ 28550 w 994567"/>
                <a:gd name="csY1197" fmla="*/ 360624 h 1194925"/>
                <a:gd name="csX1198" fmla="*/ 28012 w 994567"/>
                <a:gd name="csY1198" fmla="*/ 364394 h 1194925"/>
                <a:gd name="csX1199" fmla="*/ 28273 w 994567"/>
                <a:gd name="csY1199" fmla="*/ 368294 h 1194925"/>
                <a:gd name="csX1200" fmla="*/ 27419 w 994567"/>
                <a:gd name="csY1200" fmla="*/ 369440 h 1194925"/>
                <a:gd name="csX1201" fmla="*/ 25572 w 994567"/>
                <a:gd name="csY1201" fmla="*/ 370786 h 1194925"/>
                <a:gd name="csX1202" fmla="*/ 23456 w 994567"/>
                <a:gd name="csY1202" fmla="*/ 369056 h 1194925"/>
                <a:gd name="csX1203" fmla="*/ 22379 w 994567"/>
                <a:gd name="csY1203" fmla="*/ 367555 h 1194925"/>
                <a:gd name="csX1204" fmla="*/ 21024 w 994567"/>
                <a:gd name="csY1204" fmla="*/ 362032 h 1194925"/>
                <a:gd name="csX1205" fmla="*/ 20470 w 994567"/>
                <a:gd name="csY1205" fmla="*/ 361716 h 1194925"/>
                <a:gd name="csX1206" fmla="*/ 19562 w 994567"/>
                <a:gd name="csY1206" fmla="*/ 364132 h 1194925"/>
                <a:gd name="csX1207" fmla="*/ 18561 w 994567"/>
                <a:gd name="csY1207" fmla="*/ 365186 h 1194925"/>
                <a:gd name="csX1208" fmla="*/ 17653 w 994567"/>
                <a:gd name="csY1208" fmla="*/ 364471 h 1194925"/>
                <a:gd name="csX1209" fmla="*/ 16961 w 994567"/>
                <a:gd name="csY1209" fmla="*/ 363555 h 1194925"/>
                <a:gd name="csX1210" fmla="*/ 16792 w 994567"/>
                <a:gd name="csY1210" fmla="*/ 362601 h 1194925"/>
                <a:gd name="csX1211" fmla="*/ 17099 w 994567"/>
                <a:gd name="csY1211" fmla="*/ 361463 h 1194925"/>
                <a:gd name="csX1212" fmla="*/ 17430 w 994567"/>
                <a:gd name="csY1212" fmla="*/ 357324 h 1194925"/>
                <a:gd name="csX1213" fmla="*/ 15445 w 994567"/>
                <a:gd name="csY1213" fmla="*/ 354962 h 1194925"/>
                <a:gd name="csX1214" fmla="*/ 13683 w 994567"/>
                <a:gd name="csY1214" fmla="*/ 352424 h 1194925"/>
                <a:gd name="csX1215" fmla="*/ 11782 w 994567"/>
                <a:gd name="csY1215" fmla="*/ 351800 h 1194925"/>
                <a:gd name="csX1216" fmla="*/ 10612 w 994567"/>
                <a:gd name="csY1216" fmla="*/ 352947 h 1194925"/>
                <a:gd name="csX1217" fmla="*/ 10574 w 994567"/>
                <a:gd name="csY1217" fmla="*/ 354524 h 1194925"/>
                <a:gd name="csX1218" fmla="*/ 13121 w 994567"/>
                <a:gd name="csY1218" fmla="*/ 358940 h 1194925"/>
                <a:gd name="csX1219" fmla="*/ 14760 w 994567"/>
                <a:gd name="csY1219" fmla="*/ 363725 h 1194925"/>
                <a:gd name="csX1220" fmla="*/ 17292 w 994567"/>
                <a:gd name="csY1220" fmla="*/ 366717 h 1194925"/>
                <a:gd name="csX1221" fmla="*/ 18784 w 994567"/>
                <a:gd name="csY1221" fmla="*/ 367486 h 1194925"/>
                <a:gd name="csX1222" fmla="*/ 20455 w 994567"/>
                <a:gd name="csY1222" fmla="*/ 369309 h 1194925"/>
                <a:gd name="csX1223" fmla="*/ 20093 w 994567"/>
                <a:gd name="csY1223" fmla="*/ 373348 h 1194925"/>
                <a:gd name="csX1224" fmla="*/ 18884 w 994567"/>
                <a:gd name="csY1224" fmla="*/ 374856 h 1194925"/>
                <a:gd name="csX1225" fmla="*/ 17877 w 994567"/>
                <a:gd name="csY1225" fmla="*/ 375625 h 1194925"/>
                <a:gd name="csX1226" fmla="*/ 14591 w 994567"/>
                <a:gd name="csY1226" fmla="*/ 374733 h 1194925"/>
                <a:gd name="csX1227" fmla="*/ 13829 w 994567"/>
                <a:gd name="csY1227" fmla="*/ 371825 h 1194925"/>
                <a:gd name="csX1228" fmla="*/ 11259 w 994567"/>
                <a:gd name="csY1228" fmla="*/ 366109 h 1194925"/>
                <a:gd name="csX1229" fmla="*/ 10427 w 994567"/>
                <a:gd name="csY1229" fmla="*/ 363894 h 1194925"/>
                <a:gd name="csX1230" fmla="*/ 9719 w 994567"/>
                <a:gd name="csY1230" fmla="*/ 363293 h 1194925"/>
                <a:gd name="csX1231" fmla="*/ 9435 w 994567"/>
                <a:gd name="csY1231" fmla="*/ 364386 h 1194925"/>
                <a:gd name="csX1232" fmla="*/ 9488 w 994567"/>
                <a:gd name="csY1232" fmla="*/ 366355 h 1194925"/>
                <a:gd name="csX1233" fmla="*/ 9012 w 994567"/>
                <a:gd name="csY1233" fmla="*/ 367201 h 1194925"/>
                <a:gd name="csX1234" fmla="*/ 8511 w 994567"/>
                <a:gd name="csY1234" fmla="*/ 367117 h 1194925"/>
                <a:gd name="csX1235" fmla="*/ 7495 w 994567"/>
                <a:gd name="csY1235" fmla="*/ 366086 h 1194925"/>
                <a:gd name="csX1236" fmla="*/ 6579 w 994567"/>
                <a:gd name="csY1236" fmla="*/ 365532 h 1194925"/>
                <a:gd name="csX1237" fmla="*/ 6026 w 994567"/>
                <a:gd name="csY1237" fmla="*/ 365724 h 1194925"/>
                <a:gd name="csX1238" fmla="*/ 7026 w 994567"/>
                <a:gd name="csY1238" fmla="*/ 367148 h 1194925"/>
                <a:gd name="csX1239" fmla="*/ 9227 w 994567"/>
                <a:gd name="csY1239" fmla="*/ 371363 h 1194925"/>
                <a:gd name="csX1240" fmla="*/ 17353 w 994567"/>
                <a:gd name="csY1240" fmla="*/ 381702 h 1194925"/>
                <a:gd name="csX1241" fmla="*/ 24241 w 994567"/>
                <a:gd name="csY1241" fmla="*/ 393749 h 1194925"/>
                <a:gd name="csX1242" fmla="*/ 25757 w 994567"/>
                <a:gd name="csY1242" fmla="*/ 398519 h 1194925"/>
                <a:gd name="csX1243" fmla="*/ 26518 w 994567"/>
                <a:gd name="csY1243" fmla="*/ 409012 h 1194925"/>
                <a:gd name="csX1244" fmla="*/ 27203 w 994567"/>
                <a:gd name="csY1244" fmla="*/ 411551 h 1194925"/>
                <a:gd name="csX1245" fmla="*/ 31267 w 994567"/>
                <a:gd name="csY1245" fmla="*/ 416774 h 1194925"/>
                <a:gd name="csX1246" fmla="*/ 35245 w 994567"/>
                <a:gd name="csY1246" fmla="*/ 422828 h 1194925"/>
                <a:gd name="csX1247" fmla="*/ 36415 w 994567"/>
                <a:gd name="csY1247" fmla="*/ 425844 h 1194925"/>
                <a:gd name="csX1248" fmla="*/ 36392 w 994567"/>
                <a:gd name="csY1248" fmla="*/ 428428 h 1194925"/>
                <a:gd name="csX1249" fmla="*/ 37200 w 994567"/>
                <a:gd name="csY1249" fmla="*/ 430883 h 1194925"/>
                <a:gd name="csX1250" fmla="*/ 42140 w 994567"/>
                <a:gd name="csY1250" fmla="*/ 437544 h 1194925"/>
                <a:gd name="csX1251" fmla="*/ 44341 w 994567"/>
                <a:gd name="csY1251" fmla="*/ 444699 h 1194925"/>
                <a:gd name="csX1252" fmla="*/ 44610 w 994567"/>
                <a:gd name="csY1252" fmla="*/ 447314 h 1194925"/>
                <a:gd name="csX1253" fmla="*/ 43980 w 994567"/>
                <a:gd name="csY1253" fmla="*/ 451807 h 1194925"/>
                <a:gd name="csX1254" fmla="*/ 44556 w 994567"/>
                <a:gd name="csY1254" fmla="*/ 459754 h 1194925"/>
                <a:gd name="csX1255" fmla="*/ 45111 w 994567"/>
                <a:gd name="csY1255" fmla="*/ 464077 h 1194925"/>
                <a:gd name="csX1256" fmla="*/ 46904 w 994567"/>
                <a:gd name="csY1256" fmla="*/ 472647 h 1194925"/>
                <a:gd name="csX1257" fmla="*/ 49043 w 994567"/>
                <a:gd name="csY1257" fmla="*/ 478832 h 1194925"/>
                <a:gd name="csX1258" fmla="*/ 51575 w 994567"/>
                <a:gd name="csY1258" fmla="*/ 482678 h 1194925"/>
                <a:gd name="csX1259" fmla="*/ 55038 w 994567"/>
                <a:gd name="csY1259" fmla="*/ 491233 h 1194925"/>
                <a:gd name="csX1260" fmla="*/ 60302 w 994567"/>
                <a:gd name="csY1260" fmla="*/ 501110 h 1194925"/>
                <a:gd name="csX1261" fmla="*/ 61156 w 994567"/>
                <a:gd name="csY1261" fmla="*/ 505995 h 1194925"/>
                <a:gd name="csX1262" fmla="*/ 60886 w 994567"/>
                <a:gd name="csY1262" fmla="*/ 519019 h 1194925"/>
                <a:gd name="csX1263" fmla="*/ 60509 w 994567"/>
                <a:gd name="csY1263" fmla="*/ 523266 h 1194925"/>
                <a:gd name="csX1264" fmla="*/ 59355 w 994567"/>
                <a:gd name="csY1264" fmla="*/ 523997 h 1194925"/>
                <a:gd name="csX1265" fmla="*/ 58578 w 994567"/>
                <a:gd name="csY1265" fmla="*/ 525789 h 1194925"/>
                <a:gd name="csX1266" fmla="*/ 59701 w 994567"/>
                <a:gd name="csY1266" fmla="*/ 534359 h 1194925"/>
                <a:gd name="csX1267" fmla="*/ 59963 w 994567"/>
                <a:gd name="csY1267" fmla="*/ 539251 h 1194925"/>
                <a:gd name="csX1268" fmla="*/ 58262 w 994567"/>
                <a:gd name="csY1268" fmla="*/ 543867 h 1194925"/>
                <a:gd name="csX1269" fmla="*/ 56338 w 994567"/>
                <a:gd name="csY1269" fmla="*/ 547967 h 1194925"/>
                <a:gd name="csX1270" fmla="*/ 52960 w 994567"/>
                <a:gd name="csY1270" fmla="*/ 550767 h 1194925"/>
                <a:gd name="csX1271" fmla="*/ 49135 w 994567"/>
                <a:gd name="csY1271" fmla="*/ 550860 h 1194925"/>
                <a:gd name="csX1272" fmla="*/ 47358 w 994567"/>
                <a:gd name="csY1272" fmla="*/ 549229 h 1194925"/>
                <a:gd name="csX1273" fmla="*/ 45088 w 994567"/>
                <a:gd name="csY1273" fmla="*/ 547560 h 1194925"/>
                <a:gd name="csX1274" fmla="*/ 44688 w 994567"/>
                <a:gd name="csY1274" fmla="*/ 555014 h 1194925"/>
                <a:gd name="csX1275" fmla="*/ 44641 w 994567"/>
                <a:gd name="csY1275" fmla="*/ 561415 h 1194925"/>
                <a:gd name="csX1276" fmla="*/ 45334 w 994567"/>
                <a:gd name="csY1276" fmla="*/ 563853 h 1194925"/>
                <a:gd name="csX1277" fmla="*/ 45411 w 994567"/>
                <a:gd name="csY1277" fmla="*/ 566730 h 1194925"/>
                <a:gd name="csX1278" fmla="*/ 47981 w 994567"/>
                <a:gd name="csY1278" fmla="*/ 568969 h 1194925"/>
                <a:gd name="csX1279" fmla="*/ 49428 w 994567"/>
                <a:gd name="csY1279" fmla="*/ 568099 h 1194925"/>
                <a:gd name="csX1280" fmla="*/ 51213 w 994567"/>
                <a:gd name="csY1280" fmla="*/ 567976 h 1194925"/>
                <a:gd name="csX1281" fmla="*/ 57423 w 994567"/>
                <a:gd name="csY1281" fmla="*/ 571146 h 1194925"/>
                <a:gd name="csX1282" fmla="*/ 60909 w 994567"/>
                <a:gd name="csY1282" fmla="*/ 573761 h 1194925"/>
                <a:gd name="csX1283" fmla="*/ 66527 w 994567"/>
                <a:gd name="csY1283" fmla="*/ 580793 h 1194925"/>
                <a:gd name="csX1284" fmla="*/ 71499 w 994567"/>
                <a:gd name="csY1284" fmla="*/ 582647 h 1194925"/>
                <a:gd name="csX1285" fmla="*/ 77978 w 994567"/>
                <a:gd name="csY1285" fmla="*/ 585847 h 1194925"/>
                <a:gd name="csX1286" fmla="*/ 85504 w 994567"/>
                <a:gd name="csY1286" fmla="*/ 586862 h 1194925"/>
                <a:gd name="csX1287" fmla="*/ 91522 w 994567"/>
                <a:gd name="csY1287" fmla="*/ 587047 h 1194925"/>
                <a:gd name="csX1288" fmla="*/ 100980 w 994567"/>
                <a:gd name="csY1288" fmla="*/ 588732 h 1194925"/>
                <a:gd name="csX1289" fmla="*/ 103004 w 994567"/>
                <a:gd name="csY1289" fmla="*/ 588131 h 1194925"/>
                <a:gd name="csX1290" fmla="*/ 107051 w 994567"/>
                <a:gd name="csY1290" fmla="*/ 587608 h 1194925"/>
                <a:gd name="csX1291" fmla="*/ 110145 w 994567"/>
                <a:gd name="csY1291" fmla="*/ 586516 h 1194925"/>
                <a:gd name="csX1292" fmla="*/ 112931 w 994567"/>
                <a:gd name="csY1292" fmla="*/ 585816 h 1194925"/>
                <a:gd name="csX1293" fmla="*/ 121242 w 994567"/>
                <a:gd name="csY1293" fmla="*/ 579285 h 1194925"/>
                <a:gd name="csX1294" fmla="*/ 129345 w 994567"/>
                <a:gd name="csY1294" fmla="*/ 572561 h 1194925"/>
                <a:gd name="csX1295" fmla="*/ 133354 w 994567"/>
                <a:gd name="csY1295" fmla="*/ 572031 h 1194925"/>
                <a:gd name="csX1296" fmla="*/ 136948 w 994567"/>
                <a:gd name="csY1296" fmla="*/ 571954 h 1194925"/>
                <a:gd name="csX1297" fmla="*/ 141335 w 994567"/>
                <a:gd name="csY1297" fmla="*/ 569661 h 1194925"/>
                <a:gd name="csX1298" fmla="*/ 145321 w 994567"/>
                <a:gd name="csY1298" fmla="*/ 562715 h 1194925"/>
                <a:gd name="csX1299" fmla="*/ 147352 w 994567"/>
                <a:gd name="csY1299" fmla="*/ 561168 h 1194925"/>
                <a:gd name="csX1300" fmla="*/ 150054 w 994567"/>
                <a:gd name="csY1300" fmla="*/ 559437 h 1194925"/>
                <a:gd name="csX1301" fmla="*/ 157726 w 994567"/>
                <a:gd name="csY1301" fmla="*/ 558422 h 1194925"/>
                <a:gd name="csX1302" fmla="*/ 162243 w 994567"/>
                <a:gd name="csY1302" fmla="*/ 559137 h 1194925"/>
                <a:gd name="csX1303" fmla="*/ 164659 w 994567"/>
                <a:gd name="csY1303" fmla="*/ 558014 h 1194925"/>
                <a:gd name="csX1304" fmla="*/ 170792 w 994567"/>
                <a:gd name="csY1304" fmla="*/ 556760 h 1194925"/>
                <a:gd name="csX1305" fmla="*/ 183552 w 994567"/>
                <a:gd name="csY1305" fmla="*/ 555606 h 1194925"/>
                <a:gd name="csX1306" fmla="*/ 190555 w 994567"/>
                <a:gd name="csY1306" fmla="*/ 556537 h 1194925"/>
                <a:gd name="csX1307" fmla="*/ 195233 w 994567"/>
                <a:gd name="csY1307" fmla="*/ 556384 h 1194925"/>
                <a:gd name="csX1308" fmla="*/ 197712 w 994567"/>
                <a:gd name="csY1308" fmla="*/ 556845 h 1194925"/>
                <a:gd name="csX1309" fmla="*/ 199650 w 994567"/>
                <a:gd name="csY1309" fmla="*/ 559883 h 1194925"/>
                <a:gd name="csX1310" fmla="*/ 213187 w 994567"/>
                <a:gd name="csY1310" fmla="*/ 557268 h 1194925"/>
                <a:gd name="csX1311" fmla="*/ 217035 w 994567"/>
                <a:gd name="csY1311" fmla="*/ 557083 h 1194925"/>
                <a:gd name="csX1312" fmla="*/ 219443 w 994567"/>
                <a:gd name="csY1312" fmla="*/ 557522 h 1194925"/>
                <a:gd name="csX1313" fmla="*/ 222475 w 994567"/>
                <a:gd name="csY1313" fmla="*/ 559791 h 1194925"/>
                <a:gd name="csX1314" fmla="*/ 225877 w 994567"/>
                <a:gd name="csY1314" fmla="*/ 557645 h 1194925"/>
                <a:gd name="csX1315" fmla="*/ 228932 w 994567"/>
                <a:gd name="csY1315" fmla="*/ 557930 h 1194925"/>
                <a:gd name="csX1316" fmla="*/ 232025 w 994567"/>
                <a:gd name="csY1316" fmla="*/ 555860 h 1194925"/>
                <a:gd name="csX1317" fmla="*/ 236727 w 994567"/>
                <a:gd name="csY1317" fmla="*/ 549660 h 1194925"/>
                <a:gd name="csX1318" fmla="*/ 238866 w 994567"/>
                <a:gd name="csY1318" fmla="*/ 545790 h 1194925"/>
                <a:gd name="csX1319" fmla="*/ 242291 w 994567"/>
                <a:gd name="csY1319" fmla="*/ 537644 h 1194925"/>
                <a:gd name="csX1320" fmla="*/ 244831 w 994567"/>
                <a:gd name="csY1320" fmla="*/ 534720 h 1194925"/>
                <a:gd name="csX1321" fmla="*/ 247624 w 994567"/>
                <a:gd name="csY1321" fmla="*/ 533267 h 1194925"/>
                <a:gd name="csX1322" fmla="*/ 250902 w 994567"/>
                <a:gd name="csY1322" fmla="*/ 532797 h 1194925"/>
                <a:gd name="csX1323" fmla="*/ 255958 w 994567"/>
                <a:gd name="csY1323" fmla="*/ 531328 h 1194925"/>
                <a:gd name="csX1324" fmla="*/ 266924 w 994567"/>
                <a:gd name="csY1324" fmla="*/ 524474 h 1194925"/>
                <a:gd name="csX1325" fmla="*/ 271180 w 994567"/>
                <a:gd name="csY1325" fmla="*/ 522996 h 1194925"/>
                <a:gd name="csX1326" fmla="*/ 273427 w 994567"/>
                <a:gd name="csY1326" fmla="*/ 521704 h 1194925"/>
                <a:gd name="csX1327" fmla="*/ 280976 w 994567"/>
                <a:gd name="csY1327" fmla="*/ 516388 h 1194925"/>
                <a:gd name="csX1328" fmla="*/ 285709 w 994567"/>
                <a:gd name="csY1328" fmla="*/ 515365 h 1194925"/>
                <a:gd name="csX1329" fmla="*/ 299591 w 994567"/>
                <a:gd name="csY1329" fmla="*/ 516742 h 1194925"/>
                <a:gd name="csX1330" fmla="*/ 306171 w 994567"/>
                <a:gd name="csY1330" fmla="*/ 516388 h 1194925"/>
                <a:gd name="csX1331" fmla="*/ 311265 w 994567"/>
                <a:gd name="csY1331" fmla="*/ 515558 h 1194925"/>
                <a:gd name="csX1332" fmla="*/ 318999 w 994567"/>
                <a:gd name="csY1332" fmla="*/ 512696 h 1194925"/>
                <a:gd name="csX1333" fmla="*/ 327418 w 994567"/>
                <a:gd name="csY1333" fmla="*/ 510542 h 1194925"/>
                <a:gd name="csX1334" fmla="*/ 337753 w 994567"/>
                <a:gd name="csY1334" fmla="*/ 506018 h 1194925"/>
                <a:gd name="csX1335" fmla="*/ 346388 w 994567"/>
                <a:gd name="csY1335" fmla="*/ 501341 h 1194925"/>
                <a:gd name="csX1336" fmla="*/ 351612 w 994567"/>
                <a:gd name="csY1336" fmla="*/ 500264 h 1194925"/>
                <a:gd name="csX1337" fmla="*/ 359839 w 994567"/>
                <a:gd name="csY1337" fmla="*/ 499441 h 1194925"/>
                <a:gd name="csX1338" fmla="*/ 371952 w 994567"/>
                <a:gd name="csY1338" fmla="*/ 498225 h 1194925"/>
                <a:gd name="csX1339" fmla="*/ 386057 w 994567"/>
                <a:gd name="csY1339" fmla="*/ 498856 h 1194925"/>
                <a:gd name="csX1340" fmla="*/ 389628 w 994567"/>
                <a:gd name="csY1340" fmla="*/ 497895 h 1194925"/>
                <a:gd name="csX1341" fmla="*/ 391383 w 994567"/>
                <a:gd name="csY1341" fmla="*/ 497041 h 1194925"/>
                <a:gd name="csX1342" fmla="*/ 393853 w 994567"/>
                <a:gd name="csY1342" fmla="*/ 496126 h 1194925"/>
                <a:gd name="csX1343" fmla="*/ 396900 w 994567"/>
                <a:gd name="csY1343" fmla="*/ 496764 h 1194925"/>
                <a:gd name="csX1344" fmla="*/ 399240 w 994567"/>
                <a:gd name="csY1344" fmla="*/ 497456 h 1194925"/>
                <a:gd name="csX1345" fmla="*/ 406319 w 994567"/>
                <a:gd name="csY1345" fmla="*/ 501187 h 1194925"/>
                <a:gd name="csX1346" fmla="*/ 416985 w 994567"/>
                <a:gd name="csY1346" fmla="*/ 509042 h 1194925"/>
                <a:gd name="csX1347" fmla="*/ 419340 w 994567"/>
                <a:gd name="csY1347" fmla="*/ 509373 h 1194925"/>
                <a:gd name="csX1348" fmla="*/ 426358 w 994567"/>
                <a:gd name="csY1348" fmla="*/ 507580 h 1194925"/>
                <a:gd name="csX1349" fmla="*/ 428705 w 994567"/>
                <a:gd name="csY1349" fmla="*/ 507757 h 1194925"/>
                <a:gd name="csX1350" fmla="*/ 438525 w 994567"/>
                <a:gd name="csY1350" fmla="*/ 513526 h 1194925"/>
                <a:gd name="csX1351" fmla="*/ 442596 w 994567"/>
                <a:gd name="csY1351" fmla="*/ 513650 h 1194925"/>
                <a:gd name="csX1352" fmla="*/ 445851 w 994567"/>
                <a:gd name="csY1352" fmla="*/ 513503 h 1194925"/>
                <a:gd name="csX1353" fmla="*/ 448314 w 994567"/>
                <a:gd name="csY1353" fmla="*/ 514127 h 1194925"/>
                <a:gd name="csX1354" fmla="*/ 450930 w 994567"/>
                <a:gd name="csY1354" fmla="*/ 515696 h 1194925"/>
                <a:gd name="csX1355" fmla="*/ 454031 w 994567"/>
                <a:gd name="csY1355" fmla="*/ 519327 h 1194925"/>
                <a:gd name="csX1356" fmla="*/ 460596 w 994567"/>
                <a:gd name="csY1356" fmla="*/ 522812 h 1194925"/>
                <a:gd name="csX1357" fmla="*/ 460926 w 994567"/>
                <a:gd name="csY1357" fmla="*/ 525627 h 1194925"/>
                <a:gd name="csX1358" fmla="*/ 460442 w 994567"/>
                <a:gd name="csY1358" fmla="*/ 527458 h 1194925"/>
                <a:gd name="csX1359" fmla="*/ 458964 w 994567"/>
                <a:gd name="csY1359" fmla="*/ 527527 h 1194925"/>
                <a:gd name="csX1360" fmla="*/ 457710 w 994567"/>
                <a:gd name="csY1360" fmla="*/ 527920 h 1194925"/>
                <a:gd name="csX1361" fmla="*/ 459287 w 994567"/>
                <a:gd name="csY1361" fmla="*/ 533820 h 1194925"/>
                <a:gd name="csX1362" fmla="*/ 462042 w 994567"/>
                <a:gd name="csY1362" fmla="*/ 538590 h 1194925"/>
                <a:gd name="csX1363" fmla="*/ 468660 w 994567"/>
                <a:gd name="csY1363" fmla="*/ 539236 h 1194925"/>
                <a:gd name="csX1364" fmla="*/ 471069 w 994567"/>
                <a:gd name="csY1364" fmla="*/ 540905 h 1194925"/>
                <a:gd name="csX1365" fmla="*/ 472616 w 994567"/>
                <a:gd name="csY1365" fmla="*/ 542790 h 1194925"/>
                <a:gd name="csX1366" fmla="*/ 473824 w 994567"/>
                <a:gd name="csY1366" fmla="*/ 545782 h 1194925"/>
                <a:gd name="csX1367" fmla="*/ 474725 w 994567"/>
                <a:gd name="csY1367" fmla="*/ 550467 h 1194925"/>
                <a:gd name="csX1368" fmla="*/ 478041 w 994567"/>
                <a:gd name="csY1368" fmla="*/ 554375 h 1194925"/>
                <a:gd name="csX1369" fmla="*/ 481134 w 994567"/>
                <a:gd name="csY1369" fmla="*/ 557714 h 1194925"/>
                <a:gd name="csX1370" fmla="*/ 481858 w 994567"/>
                <a:gd name="csY1370" fmla="*/ 559091 h 1194925"/>
                <a:gd name="csX1371" fmla="*/ 483312 w 994567"/>
                <a:gd name="csY1371" fmla="*/ 563822 h 1194925"/>
                <a:gd name="csX1372" fmla="*/ 483867 w 994567"/>
                <a:gd name="csY1372" fmla="*/ 565207 h 1194925"/>
                <a:gd name="csX1373" fmla="*/ 485075 w 994567"/>
                <a:gd name="csY1373" fmla="*/ 569892 h 1194925"/>
                <a:gd name="csX1374" fmla="*/ 486837 w 994567"/>
                <a:gd name="csY1374" fmla="*/ 575246 h 1194925"/>
                <a:gd name="csX1375" fmla="*/ 486352 w 994567"/>
                <a:gd name="csY1375" fmla="*/ 575792 h 1194925"/>
                <a:gd name="csX1376" fmla="*/ 485306 w 994567"/>
                <a:gd name="csY1376" fmla="*/ 575677 h 1194925"/>
                <a:gd name="csX1377" fmla="*/ 483443 w 994567"/>
                <a:gd name="csY1377" fmla="*/ 574315 h 1194925"/>
                <a:gd name="csX1378" fmla="*/ 481804 w 994567"/>
                <a:gd name="csY1378" fmla="*/ 572800 h 1194925"/>
                <a:gd name="csX1379" fmla="*/ 480927 w 994567"/>
                <a:gd name="csY1379" fmla="*/ 573038 h 1194925"/>
                <a:gd name="csX1380" fmla="*/ 479926 w 994567"/>
                <a:gd name="csY1380" fmla="*/ 574077 h 1194925"/>
                <a:gd name="csX1381" fmla="*/ 479780 w 994567"/>
                <a:gd name="csY1381" fmla="*/ 575362 h 1194925"/>
                <a:gd name="csX1382" fmla="*/ 481242 w 994567"/>
                <a:gd name="csY1382" fmla="*/ 575023 h 1194925"/>
                <a:gd name="csX1383" fmla="*/ 482096 w 994567"/>
                <a:gd name="csY1383" fmla="*/ 575208 h 1194925"/>
                <a:gd name="csX1384" fmla="*/ 484120 w 994567"/>
                <a:gd name="csY1384" fmla="*/ 576846 h 1194925"/>
                <a:gd name="csX1385" fmla="*/ 486006 w 994567"/>
                <a:gd name="csY1385" fmla="*/ 578754 h 1194925"/>
                <a:gd name="csX1386" fmla="*/ 487499 w 994567"/>
                <a:gd name="csY1386" fmla="*/ 579870 h 1194925"/>
                <a:gd name="csX1387" fmla="*/ 491100 w 994567"/>
                <a:gd name="csY1387" fmla="*/ 584624 h 1194925"/>
                <a:gd name="csX1388" fmla="*/ 492509 w 994567"/>
                <a:gd name="csY1388" fmla="*/ 583562 h 1194925"/>
                <a:gd name="csX1389" fmla="*/ 494232 w 994567"/>
                <a:gd name="csY1389" fmla="*/ 582616 h 1194925"/>
                <a:gd name="csX1390" fmla="*/ 496972 w 994567"/>
                <a:gd name="csY1390" fmla="*/ 585201 h 1194925"/>
                <a:gd name="csX1391" fmla="*/ 498065 w 994567"/>
                <a:gd name="csY1391" fmla="*/ 585716 h 1194925"/>
                <a:gd name="csX1392" fmla="*/ 498688 w 994567"/>
                <a:gd name="csY1392" fmla="*/ 584724 h 1194925"/>
                <a:gd name="csX1393" fmla="*/ 497649 w 994567"/>
                <a:gd name="csY1393" fmla="*/ 580085 h 1194925"/>
                <a:gd name="csX1394" fmla="*/ 496610 w 994567"/>
                <a:gd name="csY1394" fmla="*/ 578962 h 1194925"/>
                <a:gd name="csX1395" fmla="*/ 496364 w 994567"/>
                <a:gd name="csY1395" fmla="*/ 577315 h 1194925"/>
                <a:gd name="csX1396" fmla="*/ 497649 w 994567"/>
                <a:gd name="csY1396" fmla="*/ 576139 h 1194925"/>
                <a:gd name="csX1397" fmla="*/ 498273 w 994567"/>
                <a:gd name="csY1397" fmla="*/ 574731 h 1194925"/>
                <a:gd name="csX1398" fmla="*/ 501327 w 994567"/>
                <a:gd name="csY1398" fmla="*/ 571261 h 1194925"/>
                <a:gd name="csX1399" fmla="*/ 508015 w 994567"/>
                <a:gd name="csY1399" fmla="*/ 560899 h 1194925"/>
                <a:gd name="csX1400" fmla="*/ 510069 w 994567"/>
                <a:gd name="csY1400" fmla="*/ 559714 h 1194925"/>
                <a:gd name="csX1401" fmla="*/ 512440 w 994567"/>
                <a:gd name="csY1401" fmla="*/ 557445 h 1194925"/>
                <a:gd name="csX1402" fmla="*/ 515641 w 994567"/>
                <a:gd name="csY1402" fmla="*/ 555714 h 1194925"/>
                <a:gd name="csX1403" fmla="*/ 518950 w 994567"/>
                <a:gd name="csY1403" fmla="*/ 553660 h 1194925"/>
                <a:gd name="csX1404" fmla="*/ 521059 w 994567"/>
                <a:gd name="csY1404" fmla="*/ 552860 h 1194925"/>
                <a:gd name="csX1405" fmla="*/ 523129 w 994567"/>
                <a:gd name="csY1405" fmla="*/ 552437 h 1194925"/>
                <a:gd name="csX1406" fmla="*/ 525445 w 994567"/>
                <a:gd name="csY1406" fmla="*/ 550537 h 1194925"/>
                <a:gd name="csX1407" fmla="*/ 527969 w 994567"/>
                <a:gd name="csY1407" fmla="*/ 545398 h 1194925"/>
                <a:gd name="csX1408" fmla="*/ 529870 w 994567"/>
                <a:gd name="csY1408" fmla="*/ 539313 h 1194925"/>
                <a:gd name="csX1409" fmla="*/ 531902 w 994567"/>
                <a:gd name="csY1409" fmla="*/ 536636 h 1194925"/>
                <a:gd name="csX1410" fmla="*/ 535011 w 994567"/>
                <a:gd name="csY1410" fmla="*/ 533782 h 1194925"/>
                <a:gd name="csX1411" fmla="*/ 537404 w 994567"/>
                <a:gd name="csY1411" fmla="*/ 529820 h 1194925"/>
                <a:gd name="csX1412" fmla="*/ 537212 w 994567"/>
                <a:gd name="csY1412" fmla="*/ 526720 h 1194925"/>
                <a:gd name="csX1413" fmla="*/ 537242 w 994567"/>
                <a:gd name="csY1413" fmla="*/ 523558 h 1194925"/>
                <a:gd name="csX1414" fmla="*/ 538966 w 994567"/>
                <a:gd name="csY1414" fmla="*/ 525997 h 1194925"/>
                <a:gd name="csX1415" fmla="*/ 540051 w 994567"/>
                <a:gd name="csY1415" fmla="*/ 528474 h 1194925"/>
                <a:gd name="csX1416" fmla="*/ 541767 w 994567"/>
                <a:gd name="csY1416" fmla="*/ 536759 h 1194925"/>
                <a:gd name="csX1417" fmla="*/ 540297 w 994567"/>
                <a:gd name="csY1417" fmla="*/ 538582 h 1194925"/>
                <a:gd name="csX1418" fmla="*/ 538743 w 994567"/>
                <a:gd name="csY1418" fmla="*/ 539498 h 1194925"/>
                <a:gd name="csX1419" fmla="*/ 539043 w 994567"/>
                <a:gd name="csY1419" fmla="*/ 542406 h 1194925"/>
                <a:gd name="csX1420" fmla="*/ 540082 w 994567"/>
                <a:gd name="csY1420" fmla="*/ 546198 h 1194925"/>
                <a:gd name="csX1421" fmla="*/ 540467 w 994567"/>
                <a:gd name="csY1421" fmla="*/ 549237 h 1194925"/>
                <a:gd name="csX1422" fmla="*/ 537204 w 994567"/>
                <a:gd name="csY1422" fmla="*/ 552445 h 1194925"/>
                <a:gd name="csX1423" fmla="*/ 534387 w 994567"/>
                <a:gd name="csY1423" fmla="*/ 556476 h 1194925"/>
                <a:gd name="csX1424" fmla="*/ 531009 w 994567"/>
                <a:gd name="csY1424" fmla="*/ 564307 h 1194925"/>
                <a:gd name="csX1425" fmla="*/ 530793 w 994567"/>
                <a:gd name="csY1425" fmla="*/ 566676 h 1194925"/>
                <a:gd name="csX1426" fmla="*/ 530262 w 994567"/>
                <a:gd name="csY1426" fmla="*/ 569969 h 1194925"/>
                <a:gd name="csX1427" fmla="*/ 530463 w 994567"/>
                <a:gd name="csY1427" fmla="*/ 572869 h 1194925"/>
                <a:gd name="csX1428" fmla="*/ 530986 w 994567"/>
                <a:gd name="csY1428" fmla="*/ 575677 h 1194925"/>
                <a:gd name="csX1429" fmla="*/ 530154 w 994567"/>
                <a:gd name="csY1429" fmla="*/ 580031 h 1194925"/>
                <a:gd name="csX1430" fmla="*/ 528793 w 994567"/>
                <a:gd name="csY1430" fmla="*/ 583924 h 1194925"/>
                <a:gd name="csX1431" fmla="*/ 527007 w 994567"/>
                <a:gd name="csY1431" fmla="*/ 584024 h 1194925"/>
                <a:gd name="csX1432" fmla="*/ 525791 w 994567"/>
                <a:gd name="csY1432" fmla="*/ 583877 h 1194925"/>
                <a:gd name="csX1433" fmla="*/ 523121 w 994567"/>
                <a:gd name="csY1433" fmla="*/ 584224 h 1194925"/>
                <a:gd name="csX1434" fmla="*/ 520659 w 994567"/>
                <a:gd name="csY1434" fmla="*/ 583993 h 1194925"/>
                <a:gd name="csX1435" fmla="*/ 517834 w 994567"/>
                <a:gd name="csY1435" fmla="*/ 592501 h 1194925"/>
                <a:gd name="csX1436" fmla="*/ 519627 w 994567"/>
                <a:gd name="csY1436" fmla="*/ 592901 h 1194925"/>
                <a:gd name="csX1437" fmla="*/ 520997 w 994567"/>
                <a:gd name="csY1437" fmla="*/ 592416 h 1194925"/>
                <a:gd name="csX1438" fmla="*/ 523467 w 994567"/>
                <a:gd name="csY1438" fmla="*/ 592416 h 1194925"/>
                <a:gd name="csX1439" fmla="*/ 526230 w 994567"/>
                <a:gd name="csY1439" fmla="*/ 590893 h 1194925"/>
                <a:gd name="csX1440" fmla="*/ 530270 w 994567"/>
                <a:gd name="csY1440" fmla="*/ 589647 h 1194925"/>
                <a:gd name="csX1441" fmla="*/ 532579 w 994567"/>
                <a:gd name="csY1441" fmla="*/ 590086 h 1194925"/>
                <a:gd name="csX1442" fmla="*/ 535288 w 994567"/>
                <a:gd name="csY1442" fmla="*/ 589947 h 1194925"/>
                <a:gd name="csX1443" fmla="*/ 539227 w 994567"/>
                <a:gd name="csY1443" fmla="*/ 579054 h 1194925"/>
                <a:gd name="csX1444" fmla="*/ 540205 w 994567"/>
                <a:gd name="csY1444" fmla="*/ 571969 h 1194925"/>
                <a:gd name="csX1445" fmla="*/ 542213 w 994567"/>
                <a:gd name="csY1445" fmla="*/ 568792 h 1194925"/>
                <a:gd name="csX1446" fmla="*/ 542837 w 994567"/>
                <a:gd name="csY1446" fmla="*/ 566599 h 1194925"/>
                <a:gd name="csX1447" fmla="*/ 543876 w 994567"/>
                <a:gd name="csY1447" fmla="*/ 564522 h 1194925"/>
                <a:gd name="csX1448" fmla="*/ 545969 w 994567"/>
                <a:gd name="csY1448" fmla="*/ 568092 h 1194925"/>
                <a:gd name="csX1449" fmla="*/ 547654 w 994567"/>
                <a:gd name="csY1449" fmla="*/ 571561 h 1194925"/>
                <a:gd name="csX1450" fmla="*/ 551363 w 994567"/>
                <a:gd name="csY1450" fmla="*/ 577192 h 1194925"/>
                <a:gd name="csX1451" fmla="*/ 552525 w 994567"/>
                <a:gd name="csY1451" fmla="*/ 580000 h 1194925"/>
                <a:gd name="csX1452" fmla="*/ 552987 w 994567"/>
                <a:gd name="csY1452" fmla="*/ 586831 h 1194925"/>
                <a:gd name="csX1453" fmla="*/ 550579 w 994567"/>
                <a:gd name="csY1453" fmla="*/ 594755 h 1194925"/>
                <a:gd name="csX1454" fmla="*/ 549131 w 994567"/>
                <a:gd name="csY1454" fmla="*/ 597024 h 1194925"/>
                <a:gd name="csX1455" fmla="*/ 547385 w 994567"/>
                <a:gd name="csY1455" fmla="*/ 599002 h 1194925"/>
                <a:gd name="csX1456" fmla="*/ 545922 w 994567"/>
                <a:gd name="csY1456" fmla="*/ 602332 h 1194925"/>
                <a:gd name="csX1457" fmla="*/ 550347 w 994567"/>
                <a:gd name="csY1457" fmla="*/ 603179 h 1194925"/>
                <a:gd name="csX1458" fmla="*/ 553218 w 994567"/>
                <a:gd name="csY1458" fmla="*/ 603117 h 1194925"/>
                <a:gd name="csX1459" fmla="*/ 557704 w 994567"/>
                <a:gd name="csY1459" fmla="*/ 600694 h 1194925"/>
                <a:gd name="csX1460" fmla="*/ 558589 w 994567"/>
                <a:gd name="csY1460" fmla="*/ 600371 h 1194925"/>
                <a:gd name="csX1461" fmla="*/ 560844 w 994567"/>
                <a:gd name="csY1461" fmla="*/ 600332 h 1194925"/>
                <a:gd name="csX1462" fmla="*/ 561706 w 994567"/>
                <a:gd name="csY1462" fmla="*/ 599063 h 1194925"/>
                <a:gd name="csX1463" fmla="*/ 563915 w 994567"/>
                <a:gd name="csY1463" fmla="*/ 597855 h 1194925"/>
                <a:gd name="csX1464" fmla="*/ 565561 w 994567"/>
                <a:gd name="csY1464" fmla="*/ 596440 h 1194925"/>
                <a:gd name="csX1465" fmla="*/ 567693 w 994567"/>
                <a:gd name="csY1465" fmla="*/ 595324 h 1194925"/>
                <a:gd name="csX1466" fmla="*/ 569632 w 994567"/>
                <a:gd name="csY1466" fmla="*/ 596063 h 1194925"/>
                <a:gd name="csX1467" fmla="*/ 570071 w 994567"/>
                <a:gd name="csY1467" fmla="*/ 596701 h 1194925"/>
                <a:gd name="csX1468" fmla="*/ 570556 w 994567"/>
                <a:gd name="csY1468" fmla="*/ 597417 h 1194925"/>
                <a:gd name="csX1469" fmla="*/ 569840 w 994567"/>
                <a:gd name="csY1469" fmla="*/ 598986 h 1194925"/>
                <a:gd name="csX1470" fmla="*/ 569779 w 994567"/>
                <a:gd name="csY1470" fmla="*/ 602302 h 1194925"/>
                <a:gd name="csX1471" fmla="*/ 568509 w 994567"/>
                <a:gd name="csY1471" fmla="*/ 601940 h 1194925"/>
                <a:gd name="csX1472" fmla="*/ 567378 w 994567"/>
                <a:gd name="csY1472" fmla="*/ 599971 h 1194925"/>
                <a:gd name="csX1473" fmla="*/ 565961 w 994567"/>
                <a:gd name="csY1473" fmla="*/ 600479 h 1194925"/>
                <a:gd name="csX1474" fmla="*/ 564976 w 994567"/>
                <a:gd name="csY1474" fmla="*/ 601963 h 1194925"/>
                <a:gd name="csX1475" fmla="*/ 562860 w 994567"/>
                <a:gd name="csY1475" fmla="*/ 601494 h 1194925"/>
                <a:gd name="csX1476" fmla="*/ 563214 w 994567"/>
                <a:gd name="csY1476" fmla="*/ 602463 h 1194925"/>
                <a:gd name="csX1477" fmla="*/ 564346 w 994567"/>
                <a:gd name="csY1477" fmla="*/ 604364 h 1194925"/>
                <a:gd name="csX1478" fmla="*/ 568817 w 994567"/>
                <a:gd name="csY1478" fmla="*/ 608025 h 1194925"/>
                <a:gd name="csX1479" fmla="*/ 573595 w 994567"/>
                <a:gd name="csY1479" fmla="*/ 612880 h 1194925"/>
                <a:gd name="csX1480" fmla="*/ 575373 w 994567"/>
                <a:gd name="csY1480" fmla="*/ 615172 h 1194925"/>
                <a:gd name="csX1481" fmla="*/ 579267 w 994567"/>
                <a:gd name="csY1481" fmla="*/ 622488 h 1194925"/>
                <a:gd name="csX1482" fmla="*/ 582037 w 994567"/>
                <a:gd name="csY1482" fmla="*/ 630265 h 1194925"/>
                <a:gd name="csX1483" fmla="*/ 581814 w 994567"/>
                <a:gd name="csY1483" fmla="*/ 632565 h 1194925"/>
                <a:gd name="csX1484" fmla="*/ 580452 w 994567"/>
                <a:gd name="csY1484" fmla="*/ 636720 h 1194925"/>
                <a:gd name="csX1485" fmla="*/ 579475 w 994567"/>
                <a:gd name="csY1485" fmla="*/ 640943 h 1194925"/>
                <a:gd name="csX1486" fmla="*/ 579560 w 994567"/>
                <a:gd name="csY1486" fmla="*/ 643158 h 1194925"/>
                <a:gd name="csX1487" fmla="*/ 580460 w 994567"/>
                <a:gd name="csY1487" fmla="*/ 645966 h 1194925"/>
                <a:gd name="csX1488" fmla="*/ 582422 w 994567"/>
                <a:gd name="csY1488" fmla="*/ 648843 h 1194925"/>
                <a:gd name="csX1489" fmla="*/ 589702 w 994567"/>
                <a:gd name="csY1489" fmla="*/ 656698 h 1194925"/>
                <a:gd name="csX1490" fmla="*/ 593550 w 994567"/>
                <a:gd name="csY1490" fmla="*/ 663621 h 1194925"/>
                <a:gd name="csX1491" fmla="*/ 598667 w 994567"/>
                <a:gd name="csY1491" fmla="*/ 667214 h 1194925"/>
                <a:gd name="csX1492" fmla="*/ 606955 w 994567"/>
                <a:gd name="csY1492" fmla="*/ 668537 h 1194925"/>
                <a:gd name="csX1493" fmla="*/ 611334 w 994567"/>
                <a:gd name="csY1493" fmla="*/ 671137 h 1194925"/>
                <a:gd name="csX1494" fmla="*/ 615882 w 994567"/>
                <a:gd name="csY1494" fmla="*/ 676384 h 1194925"/>
                <a:gd name="csX1495" fmla="*/ 617328 w 994567"/>
                <a:gd name="csY1495" fmla="*/ 676830 h 1194925"/>
                <a:gd name="csX1496" fmla="*/ 619537 w 994567"/>
                <a:gd name="csY1496" fmla="*/ 677045 h 1194925"/>
                <a:gd name="csX1497" fmla="*/ 622369 w 994567"/>
                <a:gd name="csY1497" fmla="*/ 673853 h 1194925"/>
                <a:gd name="csX1498" fmla="*/ 626686 w 994567"/>
                <a:gd name="csY1498" fmla="*/ 674191 h 1194925"/>
                <a:gd name="csX1499" fmla="*/ 632366 w 994567"/>
                <a:gd name="csY1499" fmla="*/ 677360 h 1194925"/>
                <a:gd name="csX1500" fmla="*/ 635744 w 994567"/>
                <a:gd name="csY1500" fmla="*/ 676607 h 1194925"/>
                <a:gd name="csX1501" fmla="*/ 638153 w 994567"/>
                <a:gd name="csY1501" fmla="*/ 676999 h 1194925"/>
                <a:gd name="csX1502" fmla="*/ 641523 w 994567"/>
                <a:gd name="csY1502" fmla="*/ 678792 h 1194925"/>
                <a:gd name="csX1503" fmla="*/ 646456 w 994567"/>
                <a:gd name="csY1503" fmla="*/ 682338 h 1194925"/>
                <a:gd name="csX1504" fmla="*/ 651689 w 994567"/>
                <a:gd name="csY1504" fmla="*/ 684123 h 1194925"/>
                <a:gd name="csX1505" fmla="*/ 654798 w 994567"/>
                <a:gd name="csY1505" fmla="*/ 686807 h 1194925"/>
                <a:gd name="csX1506" fmla="*/ 657214 w 994567"/>
                <a:gd name="csY1506" fmla="*/ 687208 h 1194925"/>
                <a:gd name="csX1507" fmla="*/ 661547 w 994567"/>
                <a:gd name="csY1507" fmla="*/ 688954 h 1194925"/>
                <a:gd name="csX1508" fmla="*/ 664733 w 994567"/>
                <a:gd name="csY1508" fmla="*/ 687462 h 1194925"/>
                <a:gd name="csX1509" fmla="*/ 667441 w 994567"/>
                <a:gd name="csY1509" fmla="*/ 685584 h 1194925"/>
                <a:gd name="csX1510" fmla="*/ 673698 w 994567"/>
                <a:gd name="csY1510" fmla="*/ 679084 h 1194925"/>
                <a:gd name="csX1511" fmla="*/ 678600 w 994567"/>
                <a:gd name="csY1511" fmla="*/ 675953 h 1194925"/>
                <a:gd name="csX1512" fmla="*/ 681178 w 994567"/>
                <a:gd name="csY1512" fmla="*/ 674737 h 1194925"/>
                <a:gd name="csX1513" fmla="*/ 683248 w 994567"/>
                <a:gd name="csY1513" fmla="*/ 674199 h 1194925"/>
                <a:gd name="csX1514" fmla="*/ 685872 w 994567"/>
                <a:gd name="csY1514" fmla="*/ 672168 h 1194925"/>
                <a:gd name="csX1515" fmla="*/ 684240 w 994567"/>
                <a:gd name="csY1515" fmla="*/ 670737 h 1194925"/>
                <a:gd name="csX1516" fmla="*/ 682694 w 994567"/>
                <a:gd name="csY1516" fmla="*/ 670976 h 1194925"/>
                <a:gd name="csX1517" fmla="*/ 680047 w 994567"/>
                <a:gd name="csY1517" fmla="*/ 670168 h 1194925"/>
                <a:gd name="csX1518" fmla="*/ 681555 w 994567"/>
                <a:gd name="csY1518" fmla="*/ 669229 h 1194925"/>
                <a:gd name="csX1519" fmla="*/ 683132 w 994567"/>
                <a:gd name="csY1519" fmla="*/ 668529 h 1194925"/>
                <a:gd name="csX1520" fmla="*/ 690751 w 994567"/>
                <a:gd name="csY1520" fmla="*/ 663698 h 1194925"/>
                <a:gd name="csX1521" fmla="*/ 692775 w 994567"/>
                <a:gd name="csY1521" fmla="*/ 665129 h 1194925"/>
                <a:gd name="csX1522" fmla="*/ 694175 w 994567"/>
                <a:gd name="csY1522" fmla="*/ 666729 h 1194925"/>
                <a:gd name="csX1523" fmla="*/ 695692 w 994567"/>
                <a:gd name="csY1523" fmla="*/ 668922 h 1194925"/>
                <a:gd name="csX1524" fmla="*/ 694553 w 994567"/>
                <a:gd name="csY1524" fmla="*/ 672022 h 1194925"/>
                <a:gd name="csX1525" fmla="*/ 693537 w 994567"/>
                <a:gd name="csY1525" fmla="*/ 673484 h 1194925"/>
                <a:gd name="csX1526" fmla="*/ 691190 w 994567"/>
                <a:gd name="csY1526" fmla="*/ 675830 h 1194925"/>
                <a:gd name="csX1527" fmla="*/ 688358 w 994567"/>
                <a:gd name="csY1527" fmla="*/ 675922 h 1194925"/>
                <a:gd name="csX1528" fmla="*/ 687011 w 994567"/>
                <a:gd name="csY1528" fmla="*/ 675730 h 1194925"/>
                <a:gd name="csX1529" fmla="*/ 689804 w 994567"/>
                <a:gd name="csY1529" fmla="*/ 678361 h 1194925"/>
                <a:gd name="csX1530" fmla="*/ 692221 w 994567"/>
                <a:gd name="csY1530" fmla="*/ 680130 h 1194925"/>
                <a:gd name="csX1531" fmla="*/ 697223 w 994567"/>
                <a:gd name="csY1531" fmla="*/ 676914 h 1194925"/>
                <a:gd name="csX1532" fmla="*/ 698469 w 994567"/>
                <a:gd name="csY1532" fmla="*/ 674384 h 1194925"/>
                <a:gd name="csX1533" fmla="*/ 699416 w 994567"/>
                <a:gd name="csY1533" fmla="*/ 672914 h 1194925"/>
                <a:gd name="csX1534" fmla="*/ 701001 w 994567"/>
                <a:gd name="csY1534" fmla="*/ 672591 h 1194925"/>
                <a:gd name="csX1535" fmla="*/ 703371 w 994567"/>
                <a:gd name="csY1535" fmla="*/ 673083 h 1194925"/>
                <a:gd name="csX1536" fmla="*/ 704287 w 994567"/>
                <a:gd name="csY1536" fmla="*/ 674937 h 1194925"/>
                <a:gd name="csX1537" fmla="*/ 704803 w 994567"/>
                <a:gd name="csY1537" fmla="*/ 677199 h 1194925"/>
                <a:gd name="csX1538" fmla="*/ 703087 w 994567"/>
                <a:gd name="csY1538" fmla="*/ 677815 h 1194925"/>
                <a:gd name="csX1539" fmla="*/ 702255 w 994567"/>
                <a:gd name="csY1539" fmla="*/ 679492 h 1194925"/>
                <a:gd name="csX1540" fmla="*/ 701671 w 994567"/>
                <a:gd name="csY1540" fmla="*/ 681084 h 1194925"/>
                <a:gd name="csX1541" fmla="*/ 704657 w 994567"/>
                <a:gd name="csY1541" fmla="*/ 683130 h 1194925"/>
                <a:gd name="csX1542" fmla="*/ 706188 w 994567"/>
                <a:gd name="csY1542" fmla="*/ 684430 h 1194925"/>
                <a:gd name="csX1543" fmla="*/ 708035 w 994567"/>
                <a:gd name="csY1543" fmla="*/ 684400 h 1194925"/>
                <a:gd name="csX1544" fmla="*/ 710167 w 994567"/>
                <a:gd name="csY1544" fmla="*/ 684715 h 1194925"/>
                <a:gd name="csX1545" fmla="*/ 711783 w 994567"/>
                <a:gd name="csY1545" fmla="*/ 687723 h 1194925"/>
                <a:gd name="csX1546" fmla="*/ 713291 w 994567"/>
                <a:gd name="csY1546" fmla="*/ 691192 h 1194925"/>
                <a:gd name="csX1547" fmla="*/ 715076 w 994567"/>
                <a:gd name="csY1547" fmla="*/ 690231 h 1194925"/>
                <a:gd name="csX1548" fmla="*/ 716192 w 994567"/>
                <a:gd name="csY1548" fmla="*/ 689323 h 1194925"/>
                <a:gd name="csX1549" fmla="*/ 718101 w 994567"/>
                <a:gd name="csY1549" fmla="*/ 690192 h 1194925"/>
                <a:gd name="csX1550" fmla="*/ 720178 w 994567"/>
                <a:gd name="csY1550" fmla="*/ 692923 h 1194925"/>
                <a:gd name="csX1551" fmla="*/ 721864 w 994567"/>
                <a:gd name="csY1551" fmla="*/ 696023 h 1194925"/>
                <a:gd name="csX1552" fmla="*/ 722033 w 994567"/>
                <a:gd name="csY1552" fmla="*/ 697331 h 1194925"/>
                <a:gd name="csX1553" fmla="*/ 723326 w 994567"/>
                <a:gd name="csY1553" fmla="*/ 697931 h 1194925"/>
                <a:gd name="csX1554" fmla="*/ 724549 w 994567"/>
                <a:gd name="csY1554" fmla="*/ 697008 h 1194925"/>
                <a:gd name="csX1555" fmla="*/ 725134 w 994567"/>
                <a:gd name="csY1555" fmla="*/ 695700 h 1194925"/>
                <a:gd name="csX1556" fmla="*/ 725088 w 994567"/>
                <a:gd name="csY1556" fmla="*/ 693293 h 1194925"/>
                <a:gd name="csX1557" fmla="*/ 724757 w 994567"/>
                <a:gd name="csY1557" fmla="*/ 689492 h 1194925"/>
                <a:gd name="csX1558" fmla="*/ 723903 w 994567"/>
                <a:gd name="csY1558" fmla="*/ 688915 h 1194925"/>
                <a:gd name="csX1559" fmla="*/ 721956 w 994567"/>
                <a:gd name="csY1559" fmla="*/ 690977 h 1194925"/>
                <a:gd name="csX1560" fmla="*/ 720848 w 994567"/>
                <a:gd name="csY1560" fmla="*/ 689484 h 1194925"/>
                <a:gd name="csX1561" fmla="*/ 719355 w 994567"/>
                <a:gd name="csY1561" fmla="*/ 687900 h 1194925"/>
                <a:gd name="csX1562" fmla="*/ 719378 w 994567"/>
                <a:gd name="csY1562" fmla="*/ 686369 h 1194925"/>
                <a:gd name="csX1563" fmla="*/ 721002 w 994567"/>
                <a:gd name="csY1563" fmla="*/ 685607 h 1194925"/>
                <a:gd name="csX1564" fmla="*/ 722379 w 994567"/>
                <a:gd name="csY1564" fmla="*/ 685938 h 1194925"/>
                <a:gd name="csX1565" fmla="*/ 724103 w 994567"/>
                <a:gd name="csY1565" fmla="*/ 685938 h 1194925"/>
                <a:gd name="csX1566" fmla="*/ 733199 w 994567"/>
                <a:gd name="csY1566" fmla="*/ 684607 h 1194925"/>
                <a:gd name="csX1567" fmla="*/ 744835 w 994567"/>
                <a:gd name="csY1567" fmla="*/ 672414 h 1194925"/>
                <a:gd name="csX1568" fmla="*/ 749929 w 994567"/>
                <a:gd name="csY1568" fmla="*/ 667944 h 1194925"/>
                <a:gd name="csX1569" fmla="*/ 755223 w 994567"/>
                <a:gd name="csY1569" fmla="*/ 664629 h 1194925"/>
                <a:gd name="csX1570" fmla="*/ 760703 w 994567"/>
                <a:gd name="csY1570" fmla="*/ 662498 h 1194925"/>
                <a:gd name="csX1571" fmla="*/ 763557 w 994567"/>
                <a:gd name="csY1571" fmla="*/ 661813 h 1194925"/>
                <a:gd name="csX1572" fmla="*/ 778271 w 994567"/>
                <a:gd name="csY1572" fmla="*/ 660667 h 1194925"/>
                <a:gd name="csX1573" fmla="*/ 785928 w 994567"/>
                <a:gd name="csY1573" fmla="*/ 661036 h 1194925"/>
                <a:gd name="csX1574" fmla="*/ 789868 w 994567"/>
                <a:gd name="csY1574" fmla="*/ 660198 h 1194925"/>
                <a:gd name="csX1575" fmla="*/ 791692 w 994567"/>
                <a:gd name="csY1575" fmla="*/ 659075 h 1194925"/>
                <a:gd name="csX1576" fmla="*/ 794785 w 994567"/>
                <a:gd name="csY1576" fmla="*/ 656005 h 1194925"/>
                <a:gd name="csX1577" fmla="*/ 796956 w 994567"/>
                <a:gd name="csY1577" fmla="*/ 654128 h 1194925"/>
                <a:gd name="csX1578" fmla="*/ 799619 w 994567"/>
                <a:gd name="csY1578" fmla="*/ 653605 h 1194925"/>
                <a:gd name="csX1579" fmla="*/ 800265 w 994567"/>
                <a:gd name="csY1579" fmla="*/ 651313 h 1194925"/>
                <a:gd name="csX1580" fmla="*/ 800272 w 994567"/>
                <a:gd name="csY1580" fmla="*/ 648859 h 1194925"/>
                <a:gd name="csX1581" fmla="*/ 800781 w 994567"/>
                <a:gd name="csY1581" fmla="*/ 646297 h 1194925"/>
                <a:gd name="csX1582" fmla="*/ 800003 w 994567"/>
                <a:gd name="csY1582" fmla="*/ 641489 h 1194925"/>
                <a:gd name="csX1583" fmla="*/ 800211 w 994567"/>
                <a:gd name="csY1583" fmla="*/ 635173 h 1194925"/>
                <a:gd name="csX1584" fmla="*/ 800811 w 994567"/>
                <a:gd name="csY1584" fmla="*/ 631881 h 1194925"/>
                <a:gd name="csX1585" fmla="*/ 802419 w 994567"/>
                <a:gd name="csY1585" fmla="*/ 627257 h 1194925"/>
                <a:gd name="csX1586" fmla="*/ 803128 w 994567"/>
                <a:gd name="csY1586" fmla="*/ 622511 h 1194925"/>
                <a:gd name="csX1587" fmla="*/ 803851 w 994567"/>
                <a:gd name="csY1587" fmla="*/ 615787 h 1194925"/>
                <a:gd name="csX1588" fmla="*/ 804490 w 994567"/>
                <a:gd name="csY1588" fmla="*/ 611802 h 1194925"/>
                <a:gd name="csX1589" fmla="*/ 805290 w 994567"/>
                <a:gd name="csY1589" fmla="*/ 608164 h 1194925"/>
                <a:gd name="csX1590" fmla="*/ 807376 w 994567"/>
                <a:gd name="csY1590" fmla="*/ 604156 h 1194925"/>
                <a:gd name="csX1591" fmla="*/ 809145 w 994567"/>
                <a:gd name="csY1591" fmla="*/ 601563 h 1194925"/>
                <a:gd name="csX1592" fmla="*/ 813324 w 994567"/>
                <a:gd name="csY1592" fmla="*/ 591809 h 1194925"/>
                <a:gd name="csX1593" fmla="*/ 814771 w 994567"/>
                <a:gd name="csY1593" fmla="*/ 590847 h 1194925"/>
                <a:gd name="csX1594" fmla="*/ 815979 w 994567"/>
                <a:gd name="csY1594" fmla="*/ 590847 h 1194925"/>
                <a:gd name="csX1595" fmla="*/ 816502 w 994567"/>
                <a:gd name="csY1595" fmla="*/ 590255 h 1194925"/>
                <a:gd name="csX1596" fmla="*/ 816664 w 994567"/>
                <a:gd name="csY1596" fmla="*/ 589716 h 1194925"/>
                <a:gd name="csX1597" fmla="*/ 816310 w 994567"/>
                <a:gd name="csY1597" fmla="*/ 589324 h 1194925"/>
                <a:gd name="csX1598" fmla="*/ 815779 w 994567"/>
                <a:gd name="csY1598" fmla="*/ 588193 h 1194925"/>
                <a:gd name="csX1599" fmla="*/ 816133 w 994567"/>
                <a:gd name="csY1599" fmla="*/ 587278 h 1194925"/>
                <a:gd name="csX1600" fmla="*/ 817403 w 994567"/>
                <a:gd name="csY1600" fmla="*/ 586370 h 1194925"/>
                <a:gd name="csX1601" fmla="*/ 817803 w 994567"/>
                <a:gd name="csY1601" fmla="*/ 586716 h 1194925"/>
                <a:gd name="csX1602" fmla="*/ 818449 w 994567"/>
                <a:gd name="csY1602" fmla="*/ 586524 h 1194925"/>
                <a:gd name="csX1603" fmla="*/ 818549 w 994567"/>
                <a:gd name="csY1603" fmla="*/ 586024 h 1194925"/>
                <a:gd name="csX1604" fmla="*/ 817949 w 994567"/>
                <a:gd name="csY1604" fmla="*/ 583354 h 1194925"/>
                <a:gd name="csX1605" fmla="*/ 818826 w 994567"/>
                <a:gd name="csY1605" fmla="*/ 579616 h 1194925"/>
                <a:gd name="csX1606" fmla="*/ 819896 w 994567"/>
                <a:gd name="csY1606" fmla="*/ 573084 h 1194925"/>
                <a:gd name="csX1607" fmla="*/ 821104 w 994567"/>
                <a:gd name="csY1607" fmla="*/ 570154 h 1194925"/>
                <a:gd name="csX1608" fmla="*/ 821820 w 994567"/>
                <a:gd name="csY1608" fmla="*/ 567823 h 1194925"/>
                <a:gd name="csX1609" fmla="*/ 824613 w 994567"/>
                <a:gd name="csY1609" fmla="*/ 564322 h 1194925"/>
                <a:gd name="csX1610" fmla="*/ 827668 w 994567"/>
                <a:gd name="csY1610" fmla="*/ 560876 h 1194925"/>
                <a:gd name="csX1611" fmla="*/ 826799 w 994567"/>
                <a:gd name="csY1611" fmla="*/ 560507 h 1194925"/>
                <a:gd name="csX1612" fmla="*/ 825368 w 994567"/>
                <a:gd name="csY1612" fmla="*/ 560245 h 1194925"/>
                <a:gd name="csX1613" fmla="*/ 826291 w 994567"/>
                <a:gd name="csY1613" fmla="*/ 559422 h 1194925"/>
                <a:gd name="csX1614" fmla="*/ 827022 w 994567"/>
                <a:gd name="csY1614" fmla="*/ 559176 h 1194925"/>
                <a:gd name="csX1615" fmla="*/ 827953 w 994567"/>
                <a:gd name="csY1615" fmla="*/ 559722 h 1194925"/>
                <a:gd name="csX1616" fmla="*/ 828723 w 994567"/>
                <a:gd name="csY1616" fmla="*/ 558207 h 1194925"/>
                <a:gd name="csX1617" fmla="*/ 828892 w 994567"/>
                <a:gd name="csY1617" fmla="*/ 555830 h 1194925"/>
                <a:gd name="csX1618" fmla="*/ 829638 w 994567"/>
                <a:gd name="csY1618" fmla="*/ 552322 h 1194925"/>
                <a:gd name="csX1619" fmla="*/ 828977 w 994567"/>
                <a:gd name="csY1619" fmla="*/ 549267 h 1194925"/>
                <a:gd name="csX1620" fmla="*/ 830392 w 994567"/>
                <a:gd name="csY1620" fmla="*/ 548314 h 1194925"/>
                <a:gd name="csX1621" fmla="*/ 832001 w 994567"/>
                <a:gd name="csY1621" fmla="*/ 547737 h 1194925"/>
                <a:gd name="csX1622" fmla="*/ 832678 w 994567"/>
                <a:gd name="csY1622" fmla="*/ 544536 h 1194925"/>
                <a:gd name="csX1623" fmla="*/ 833125 w 994567"/>
                <a:gd name="csY1623" fmla="*/ 543252 h 1194925"/>
                <a:gd name="csX1624" fmla="*/ 834125 w 994567"/>
                <a:gd name="csY1624" fmla="*/ 542060 h 1194925"/>
                <a:gd name="csX1625" fmla="*/ 835802 w 994567"/>
                <a:gd name="csY1625" fmla="*/ 539513 h 1194925"/>
                <a:gd name="csX1626" fmla="*/ 837118 w 994567"/>
                <a:gd name="csY1626" fmla="*/ 536859 h 1194925"/>
                <a:gd name="csX1627" fmla="*/ 840235 w 994567"/>
                <a:gd name="csY1627" fmla="*/ 531797 h 1194925"/>
                <a:gd name="csX1628" fmla="*/ 843282 w 994567"/>
                <a:gd name="csY1628" fmla="*/ 529728 h 1194925"/>
                <a:gd name="csX1629" fmla="*/ 847823 w 994567"/>
                <a:gd name="csY1629" fmla="*/ 528128 h 1194925"/>
                <a:gd name="csX1630" fmla="*/ 848330 w 994567"/>
                <a:gd name="csY1630" fmla="*/ 527212 h 1194925"/>
                <a:gd name="csX1631" fmla="*/ 847176 w 994567"/>
                <a:gd name="csY1631" fmla="*/ 526650 h 1194925"/>
                <a:gd name="csX1632" fmla="*/ 847222 w 994567"/>
                <a:gd name="csY1632" fmla="*/ 526097 h 1194925"/>
                <a:gd name="csX1633" fmla="*/ 848931 w 994567"/>
                <a:gd name="csY1633" fmla="*/ 526097 h 1194925"/>
                <a:gd name="csX1634" fmla="*/ 849623 w 994567"/>
                <a:gd name="csY1634" fmla="*/ 524327 h 1194925"/>
                <a:gd name="csX1635" fmla="*/ 851424 w 994567"/>
                <a:gd name="csY1635" fmla="*/ 523020 h 1194925"/>
                <a:gd name="csX1636" fmla="*/ 854433 w 994567"/>
                <a:gd name="csY1636" fmla="*/ 520004 h 1194925"/>
                <a:gd name="csX1637" fmla="*/ 855434 w 994567"/>
                <a:gd name="csY1637" fmla="*/ 517234 h 1194925"/>
                <a:gd name="csX1638" fmla="*/ 856057 w 994567"/>
                <a:gd name="csY1638" fmla="*/ 515019 h 1194925"/>
                <a:gd name="csX1639" fmla="*/ 856357 w 994567"/>
                <a:gd name="csY1639" fmla="*/ 510011 h 1194925"/>
                <a:gd name="csX1640" fmla="*/ 861251 w 994567"/>
                <a:gd name="csY1640" fmla="*/ 503441 h 1194925"/>
                <a:gd name="csX1641" fmla="*/ 864660 w 994567"/>
                <a:gd name="csY1641" fmla="*/ 494571 h 1194925"/>
                <a:gd name="csX1642" fmla="*/ 865484 w 994567"/>
                <a:gd name="csY1642" fmla="*/ 488886 h 1194925"/>
                <a:gd name="csX1643" fmla="*/ 866330 w 994567"/>
                <a:gd name="csY1643" fmla="*/ 485817 h 1194925"/>
                <a:gd name="csX1644" fmla="*/ 866900 w 994567"/>
                <a:gd name="csY1644" fmla="*/ 481325 h 1194925"/>
                <a:gd name="csX1645" fmla="*/ 866384 w 994567"/>
                <a:gd name="csY1645" fmla="*/ 476647 h 1194925"/>
                <a:gd name="csX1646" fmla="*/ 866530 w 994567"/>
                <a:gd name="csY1646" fmla="*/ 472732 h 1194925"/>
                <a:gd name="csX1647" fmla="*/ 869932 w 994567"/>
                <a:gd name="csY1647" fmla="*/ 462793 h 1194925"/>
                <a:gd name="csX1648" fmla="*/ 870709 w 994567"/>
                <a:gd name="csY1648" fmla="*/ 458692 h 1194925"/>
                <a:gd name="csX1649" fmla="*/ 871755 w 994567"/>
                <a:gd name="csY1649" fmla="*/ 456061 h 1194925"/>
                <a:gd name="csX1650" fmla="*/ 873364 w 994567"/>
                <a:gd name="csY1650" fmla="*/ 446268 h 1194925"/>
                <a:gd name="csX1651" fmla="*/ 873395 w 994567"/>
                <a:gd name="csY1651" fmla="*/ 441191 h 1194925"/>
                <a:gd name="csX1652" fmla="*/ 875857 w 994567"/>
                <a:gd name="csY1652" fmla="*/ 435283 h 1194925"/>
                <a:gd name="csX1653" fmla="*/ 878928 w 994567"/>
                <a:gd name="csY1653" fmla="*/ 430475 h 1194925"/>
                <a:gd name="csX1654" fmla="*/ 879189 w 994567"/>
                <a:gd name="csY1654" fmla="*/ 426029 h 1194925"/>
                <a:gd name="csX1655" fmla="*/ 878158 w 994567"/>
                <a:gd name="csY1655" fmla="*/ 422613 h 1194925"/>
                <a:gd name="csX1656" fmla="*/ 878304 w 994567"/>
                <a:gd name="csY1656" fmla="*/ 415397 h 1194925"/>
                <a:gd name="csX1657" fmla="*/ 371967 w 994567"/>
                <a:gd name="csY1657" fmla="*/ 38741 h 1194925"/>
                <a:gd name="csX1658" fmla="*/ 375984 w 994567"/>
                <a:gd name="csY1658" fmla="*/ 37580 h 1194925"/>
                <a:gd name="csX1659" fmla="*/ 379986 w 994567"/>
                <a:gd name="csY1659" fmla="*/ 38980 h 1194925"/>
                <a:gd name="csX1660" fmla="*/ 382225 w 994567"/>
                <a:gd name="csY1660" fmla="*/ 38564 h 1194925"/>
                <a:gd name="csX1661" fmla="*/ 382148 w 994567"/>
                <a:gd name="csY1661" fmla="*/ 37618 h 1194925"/>
                <a:gd name="csX1662" fmla="*/ 381655 w 994567"/>
                <a:gd name="csY1662" fmla="*/ 36826 h 1194925"/>
                <a:gd name="csX1663" fmla="*/ 380840 w 994567"/>
                <a:gd name="csY1663" fmla="*/ 36079 h 1194925"/>
                <a:gd name="csX1664" fmla="*/ 379062 w 994567"/>
                <a:gd name="csY1664" fmla="*/ 35564 h 1194925"/>
                <a:gd name="csX1665" fmla="*/ 378493 w 994567"/>
                <a:gd name="csY1665" fmla="*/ 33649 h 1194925"/>
                <a:gd name="csX1666" fmla="*/ 377470 w 994567"/>
                <a:gd name="csY1666" fmla="*/ 31848 h 1194925"/>
                <a:gd name="csX1667" fmla="*/ 377284 w 994567"/>
                <a:gd name="csY1667" fmla="*/ 29879 h 1194925"/>
                <a:gd name="csX1668" fmla="*/ 376477 w 994567"/>
                <a:gd name="csY1668" fmla="*/ 28063 h 1194925"/>
                <a:gd name="csX1669" fmla="*/ 375522 w 994567"/>
                <a:gd name="csY1669" fmla="*/ 28063 h 1194925"/>
                <a:gd name="csX1670" fmla="*/ 374576 w 994567"/>
                <a:gd name="csY1670" fmla="*/ 28579 h 1194925"/>
                <a:gd name="csX1671" fmla="*/ 372452 w 994567"/>
                <a:gd name="csY1671" fmla="*/ 31141 h 1194925"/>
                <a:gd name="csX1672" fmla="*/ 373198 w 994567"/>
                <a:gd name="csY1672" fmla="*/ 32541 h 1194925"/>
                <a:gd name="csX1673" fmla="*/ 373422 w 994567"/>
                <a:gd name="csY1673" fmla="*/ 35102 h 1194925"/>
                <a:gd name="csX1674" fmla="*/ 372160 w 994567"/>
                <a:gd name="csY1674" fmla="*/ 35949 h 1194925"/>
                <a:gd name="csX1675" fmla="*/ 370713 w 994567"/>
                <a:gd name="csY1675" fmla="*/ 35595 h 1194925"/>
                <a:gd name="csX1676" fmla="*/ 370089 w 994567"/>
                <a:gd name="csY1676" fmla="*/ 37933 h 1194925"/>
                <a:gd name="csX1677" fmla="*/ 370813 w 994567"/>
                <a:gd name="csY1677" fmla="*/ 38764 h 1194925"/>
                <a:gd name="csX1678" fmla="*/ 371967 w 994567"/>
                <a:gd name="csY1678" fmla="*/ 38741 h 1194925"/>
                <a:gd name="csX1679" fmla="*/ 4833 w 994567"/>
                <a:gd name="csY1679" fmla="*/ 360193 h 1194925"/>
                <a:gd name="csX1680" fmla="*/ 4825 w 994567"/>
                <a:gd name="csY1680" fmla="*/ 358531 h 1194925"/>
                <a:gd name="csX1681" fmla="*/ 4055 w 994567"/>
                <a:gd name="csY1681" fmla="*/ 356924 h 1194925"/>
                <a:gd name="csX1682" fmla="*/ 1601 w 994567"/>
                <a:gd name="csY1682" fmla="*/ 349901 h 1194925"/>
                <a:gd name="csX1683" fmla="*/ 831 w 994567"/>
                <a:gd name="csY1683" fmla="*/ 350170 h 1194925"/>
                <a:gd name="csX1684" fmla="*/ 0 w 994567"/>
                <a:gd name="csY1684" fmla="*/ 351085 h 1194925"/>
                <a:gd name="csX1685" fmla="*/ 1208 w 994567"/>
                <a:gd name="csY1685" fmla="*/ 356162 h 1194925"/>
                <a:gd name="csX1686" fmla="*/ 5356 w 994567"/>
                <a:gd name="csY1686" fmla="*/ 363601 h 1194925"/>
                <a:gd name="csX1687" fmla="*/ 5926 w 994567"/>
                <a:gd name="csY1687" fmla="*/ 362616 h 1194925"/>
                <a:gd name="csX1688" fmla="*/ 5179 w 994567"/>
                <a:gd name="csY1688" fmla="*/ 360724 h 1194925"/>
                <a:gd name="csX1689" fmla="*/ 4833 w 994567"/>
                <a:gd name="csY1689" fmla="*/ 360193 h 1194925"/>
                <a:gd name="csX1690" fmla="*/ 53560 w 994567"/>
                <a:gd name="csY1690" fmla="*/ 241154 h 1194925"/>
                <a:gd name="csX1691" fmla="*/ 54815 w 994567"/>
                <a:gd name="csY1691" fmla="*/ 239362 h 1194925"/>
                <a:gd name="csX1692" fmla="*/ 55053 w 994567"/>
                <a:gd name="csY1692" fmla="*/ 237724 h 1194925"/>
                <a:gd name="csX1693" fmla="*/ 54561 w 994567"/>
                <a:gd name="csY1693" fmla="*/ 236616 h 1194925"/>
                <a:gd name="csX1694" fmla="*/ 52829 w 994567"/>
                <a:gd name="csY1694" fmla="*/ 238408 h 1194925"/>
                <a:gd name="csX1695" fmla="*/ 51837 w 994567"/>
                <a:gd name="csY1695" fmla="*/ 239893 h 1194925"/>
                <a:gd name="csX1696" fmla="*/ 52037 w 994567"/>
                <a:gd name="csY1696" fmla="*/ 240801 h 1194925"/>
                <a:gd name="csX1697" fmla="*/ 53560 w 994567"/>
                <a:gd name="csY1697" fmla="*/ 241154 h 1194925"/>
                <a:gd name="csX1698" fmla="*/ 250871 w 994567"/>
                <a:gd name="csY1698" fmla="*/ 118154 h 1194925"/>
                <a:gd name="csX1699" fmla="*/ 251641 w 994567"/>
                <a:gd name="csY1699" fmla="*/ 118346 h 1194925"/>
                <a:gd name="csX1700" fmla="*/ 252449 w 994567"/>
                <a:gd name="csY1700" fmla="*/ 117716 h 1194925"/>
                <a:gd name="csX1701" fmla="*/ 252619 w 994567"/>
                <a:gd name="csY1701" fmla="*/ 116708 h 1194925"/>
                <a:gd name="csX1702" fmla="*/ 251741 w 994567"/>
                <a:gd name="csY1702" fmla="*/ 115692 h 1194925"/>
                <a:gd name="csX1703" fmla="*/ 251449 w 994567"/>
                <a:gd name="csY1703" fmla="*/ 114792 h 1194925"/>
                <a:gd name="csX1704" fmla="*/ 250764 w 994567"/>
                <a:gd name="csY1704" fmla="*/ 114731 h 1194925"/>
                <a:gd name="csX1705" fmla="*/ 250433 w 994567"/>
                <a:gd name="csY1705" fmla="*/ 115285 h 1194925"/>
                <a:gd name="csX1706" fmla="*/ 249971 w 994567"/>
                <a:gd name="csY1706" fmla="*/ 116354 h 1194925"/>
                <a:gd name="csX1707" fmla="*/ 250856 w 994567"/>
                <a:gd name="csY1707" fmla="*/ 117292 h 1194925"/>
                <a:gd name="csX1708" fmla="*/ 250871 w 994567"/>
                <a:gd name="csY1708" fmla="*/ 118154 h 1194925"/>
                <a:gd name="csX1709" fmla="*/ 265439 w 994567"/>
                <a:gd name="csY1709" fmla="*/ 99453 h 1194925"/>
                <a:gd name="csX1710" fmla="*/ 265324 w 994567"/>
                <a:gd name="csY1710" fmla="*/ 98853 h 1194925"/>
                <a:gd name="csX1711" fmla="*/ 265424 w 994567"/>
                <a:gd name="csY1711" fmla="*/ 97130 h 1194925"/>
                <a:gd name="csX1712" fmla="*/ 264600 w 994567"/>
                <a:gd name="csY1712" fmla="*/ 96714 h 1194925"/>
                <a:gd name="csX1713" fmla="*/ 263685 w 994567"/>
                <a:gd name="csY1713" fmla="*/ 97514 h 1194925"/>
                <a:gd name="csX1714" fmla="*/ 263123 w 994567"/>
                <a:gd name="csY1714" fmla="*/ 99730 h 1194925"/>
                <a:gd name="csX1715" fmla="*/ 264062 w 994567"/>
                <a:gd name="csY1715" fmla="*/ 100837 h 1194925"/>
                <a:gd name="csX1716" fmla="*/ 265439 w 994567"/>
                <a:gd name="csY1716" fmla="*/ 99453 h 1194925"/>
                <a:gd name="csX1717" fmla="*/ 743903 w 994567"/>
                <a:gd name="csY1717" fmla="*/ 810254 h 1194925"/>
                <a:gd name="csX1718" fmla="*/ 743357 w 994567"/>
                <a:gd name="csY1718" fmla="*/ 811262 h 1194925"/>
                <a:gd name="csX1719" fmla="*/ 743180 w 994567"/>
                <a:gd name="csY1719" fmla="*/ 812170 h 1194925"/>
                <a:gd name="csX1720" fmla="*/ 742688 w 994567"/>
                <a:gd name="csY1720" fmla="*/ 812654 h 1194925"/>
                <a:gd name="csX1721" fmla="*/ 743588 w 994567"/>
                <a:gd name="csY1721" fmla="*/ 813293 h 1194925"/>
                <a:gd name="csX1722" fmla="*/ 743827 w 994567"/>
                <a:gd name="csY1722" fmla="*/ 814739 h 1194925"/>
                <a:gd name="csX1723" fmla="*/ 744319 w 994567"/>
                <a:gd name="csY1723" fmla="*/ 814985 h 1194925"/>
                <a:gd name="csX1724" fmla="*/ 745673 w 994567"/>
                <a:gd name="csY1724" fmla="*/ 814985 h 1194925"/>
                <a:gd name="csX1725" fmla="*/ 744873 w 994567"/>
                <a:gd name="csY1725" fmla="*/ 811370 h 1194925"/>
                <a:gd name="csX1726" fmla="*/ 743903 w 994567"/>
                <a:gd name="csY1726" fmla="*/ 810254 h 1194925"/>
                <a:gd name="csX1727" fmla="*/ 743034 w 994567"/>
                <a:gd name="csY1727" fmla="*/ 816154 h 1194925"/>
                <a:gd name="csX1728" fmla="*/ 742418 w 994567"/>
                <a:gd name="csY1728" fmla="*/ 816116 h 1194925"/>
                <a:gd name="csX1729" fmla="*/ 741341 w 994567"/>
                <a:gd name="csY1729" fmla="*/ 817639 h 1194925"/>
                <a:gd name="csX1730" fmla="*/ 741033 w 994567"/>
                <a:gd name="csY1730" fmla="*/ 818847 h 1194925"/>
                <a:gd name="csX1731" fmla="*/ 740571 w 994567"/>
                <a:gd name="csY1731" fmla="*/ 819078 h 1194925"/>
                <a:gd name="csX1732" fmla="*/ 740271 w 994567"/>
                <a:gd name="csY1732" fmla="*/ 819924 h 1194925"/>
                <a:gd name="csX1733" fmla="*/ 739802 w 994567"/>
                <a:gd name="csY1733" fmla="*/ 820586 h 1194925"/>
                <a:gd name="csX1734" fmla="*/ 738540 w 994567"/>
                <a:gd name="csY1734" fmla="*/ 820070 h 1194925"/>
                <a:gd name="csX1735" fmla="*/ 738547 w 994567"/>
                <a:gd name="csY1735" fmla="*/ 820609 h 1194925"/>
                <a:gd name="csX1736" fmla="*/ 739602 w 994567"/>
                <a:gd name="csY1736" fmla="*/ 822655 h 1194925"/>
                <a:gd name="csX1737" fmla="*/ 741279 w 994567"/>
                <a:gd name="csY1737" fmla="*/ 822155 h 1194925"/>
                <a:gd name="csX1738" fmla="*/ 742957 w 994567"/>
                <a:gd name="csY1738" fmla="*/ 822678 h 1194925"/>
                <a:gd name="csX1739" fmla="*/ 743973 w 994567"/>
                <a:gd name="csY1739" fmla="*/ 819601 h 1194925"/>
                <a:gd name="csX1740" fmla="*/ 743680 w 994567"/>
                <a:gd name="csY1740" fmla="*/ 818101 h 1194925"/>
                <a:gd name="csX1741" fmla="*/ 743034 w 994567"/>
                <a:gd name="csY1741" fmla="*/ 816154 h 1194925"/>
                <a:gd name="csX1742" fmla="*/ 760972 w 994567"/>
                <a:gd name="csY1742" fmla="*/ 796630 h 1194925"/>
                <a:gd name="csX1743" fmla="*/ 759456 w 994567"/>
                <a:gd name="csY1743" fmla="*/ 795961 h 1194925"/>
                <a:gd name="csX1744" fmla="*/ 758371 w 994567"/>
                <a:gd name="csY1744" fmla="*/ 797346 h 1194925"/>
                <a:gd name="csX1745" fmla="*/ 758548 w 994567"/>
                <a:gd name="csY1745" fmla="*/ 798015 h 1194925"/>
                <a:gd name="csX1746" fmla="*/ 758517 w 994567"/>
                <a:gd name="csY1746" fmla="*/ 799522 h 1194925"/>
                <a:gd name="csX1747" fmla="*/ 758925 w 994567"/>
                <a:gd name="csY1747" fmla="*/ 799653 h 1194925"/>
                <a:gd name="csX1748" fmla="*/ 760133 w 994567"/>
                <a:gd name="csY1748" fmla="*/ 799392 h 1194925"/>
                <a:gd name="csX1749" fmla="*/ 760048 w 994567"/>
                <a:gd name="csY1749" fmla="*/ 798522 h 1194925"/>
                <a:gd name="csX1750" fmla="*/ 761534 w 994567"/>
                <a:gd name="csY1750" fmla="*/ 797676 h 1194925"/>
                <a:gd name="csX1751" fmla="*/ 760972 w 994567"/>
                <a:gd name="csY1751" fmla="*/ 796630 h 1194925"/>
                <a:gd name="csX1752" fmla="*/ 540374 w 994567"/>
                <a:gd name="csY1752" fmla="*/ 605256 h 1194925"/>
                <a:gd name="csX1753" fmla="*/ 538366 w 994567"/>
                <a:gd name="csY1753" fmla="*/ 606210 h 1194925"/>
                <a:gd name="csX1754" fmla="*/ 533194 w 994567"/>
                <a:gd name="csY1754" fmla="*/ 605587 h 1194925"/>
                <a:gd name="csX1755" fmla="*/ 533233 w 994567"/>
                <a:gd name="csY1755" fmla="*/ 605148 h 1194925"/>
                <a:gd name="csX1756" fmla="*/ 534033 w 994567"/>
                <a:gd name="csY1756" fmla="*/ 603410 h 1194925"/>
                <a:gd name="csX1757" fmla="*/ 532941 w 994567"/>
                <a:gd name="csY1757" fmla="*/ 602448 h 1194925"/>
                <a:gd name="csX1758" fmla="*/ 531763 w 994567"/>
                <a:gd name="csY1758" fmla="*/ 602048 h 1194925"/>
                <a:gd name="csX1759" fmla="*/ 527523 w 994567"/>
                <a:gd name="csY1759" fmla="*/ 601717 h 1194925"/>
                <a:gd name="csX1760" fmla="*/ 522290 w 994567"/>
                <a:gd name="csY1760" fmla="*/ 603602 h 1194925"/>
                <a:gd name="csX1761" fmla="*/ 512509 w 994567"/>
                <a:gd name="csY1761" fmla="*/ 605856 h 1194925"/>
                <a:gd name="csX1762" fmla="*/ 511216 w 994567"/>
                <a:gd name="csY1762" fmla="*/ 607441 h 1194925"/>
                <a:gd name="csX1763" fmla="*/ 510393 w 994567"/>
                <a:gd name="csY1763" fmla="*/ 609602 h 1194925"/>
                <a:gd name="csX1764" fmla="*/ 511447 w 994567"/>
                <a:gd name="csY1764" fmla="*/ 610802 h 1194925"/>
                <a:gd name="csX1765" fmla="*/ 515026 w 994567"/>
                <a:gd name="csY1765" fmla="*/ 613403 h 1194925"/>
                <a:gd name="csX1766" fmla="*/ 518427 w 994567"/>
                <a:gd name="csY1766" fmla="*/ 613756 h 1194925"/>
                <a:gd name="csX1767" fmla="*/ 520866 w 994567"/>
                <a:gd name="csY1767" fmla="*/ 613149 h 1194925"/>
                <a:gd name="csX1768" fmla="*/ 523498 w 994567"/>
                <a:gd name="csY1768" fmla="*/ 613556 h 1194925"/>
                <a:gd name="csX1769" fmla="*/ 524837 w 994567"/>
                <a:gd name="csY1769" fmla="*/ 612049 h 1194925"/>
                <a:gd name="csX1770" fmla="*/ 528562 w 994567"/>
                <a:gd name="csY1770" fmla="*/ 613072 h 1194925"/>
                <a:gd name="csX1771" fmla="*/ 529993 w 994567"/>
                <a:gd name="csY1771" fmla="*/ 614510 h 1194925"/>
                <a:gd name="csX1772" fmla="*/ 533056 w 994567"/>
                <a:gd name="csY1772" fmla="*/ 613241 h 1194925"/>
                <a:gd name="csX1773" fmla="*/ 533749 w 994567"/>
                <a:gd name="csY1773" fmla="*/ 610879 h 1194925"/>
                <a:gd name="csX1774" fmla="*/ 534802 w 994567"/>
                <a:gd name="csY1774" fmla="*/ 609810 h 1194925"/>
                <a:gd name="csX1775" fmla="*/ 538358 w 994567"/>
                <a:gd name="csY1775" fmla="*/ 609010 h 1194925"/>
                <a:gd name="csX1776" fmla="*/ 542167 w 994567"/>
                <a:gd name="csY1776" fmla="*/ 610064 h 1194925"/>
                <a:gd name="csX1777" fmla="*/ 543345 w 994567"/>
                <a:gd name="csY1777" fmla="*/ 609879 h 1194925"/>
                <a:gd name="csX1778" fmla="*/ 544576 w 994567"/>
                <a:gd name="csY1778" fmla="*/ 608595 h 1194925"/>
                <a:gd name="csX1779" fmla="*/ 542914 w 994567"/>
                <a:gd name="csY1779" fmla="*/ 606017 h 1194925"/>
                <a:gd name="csX1780" fmla="*/ 540374 w 994567"/>
                <a:gd name="csY1780" fmla="*/ 605256 h 1194925"/>
                <a:gd name="csX1781" fmla="*/ 674106 w 994567"/>
                <a:gd name="csY1781" fmla="*/ 715686 h 1194925"/>
                <a:gd name="csX1782" fmla="*/ 673467 w 994567"/>
                <a:gd name="csY1782" fmla="*/ 711571 h 1194925"/>
                <a:gd name="csX1783" fmla="*/ 671512 w 994567"/>
                <a:gd name="csY1783" fmla="*/ 709955 h 1194925"/>
                <a:gd name="csX1784" fmla="*/ 670389 w 994567"/>
                <a:gd name="csY1784" fmla="*/ 710055 h 1194925"/>
                <a:gd name="csX1785" fmla="*/ 670181 w 994567"/>
                <a:gd name="csY1785" fmla="*/ 712132 h 1194925"/>
                <a:gd name="csX1786" fmla="*/ 668888 w 994567"/>
                <a:gd name="csY1786" fmla="*/ 713301 h 1194925"/>
                <a:gd name="csX1787" fmla="*/ 668511 w 994567"/>
                <a:gd name="csY1787" fmla="*/ 714363 h 1194925"/>
                <a:gd name="csX1788" fmla="*/ 668580 w 994567"/>
                <a:gd name="csY1788" fmla="*/ 716771 h 1194925"/>
                <a:gd name="csX1789" fmla="*/ 668011 w 994567"/>
                <a:gd name="csY1789" fmla="*/ 719009 h 1194925"/>
                <a:gd name="csX1790" fmla="*/ 669073 w 994567"/>
                <a:gd name="csY1790" fmla="*/ 721241 h 1194925"/>
                <a:gd name="csX1791" fmla="*/ 668819 w 994567"/>
                <a:gd name="csY1791" fmla="*/ 723494 h 1194925"/>
                <a:gd name="csX1792" fmla="*/ 669311 w 994567"/>
                <a:gd name="csY1792" fmla="*/ 725079 h 1194925"/>
                <a:gd name="csX1793" fmla="*/ 669942 w 994567"/>
                <a:gd name="csY1793" fmla="*/ 724964 h 1194925"/>
                <a:gd name="csX1794" fmla="*/ 672251 w 994567"/>
                <a:gd name="csY1794" fmla="*/ 723902 h 1194925"/>
                <a:gd name="csX1795" fmla="*/ 673921 w 994567"/>
                <a:gd name="csY1795" fmla="*/ 722325 h 1194925"/>
                <a:gd name="csX1796" fmla="*/ 674544 w 994567"/>
                <a:gd name="csY1796" fmla="*/ 720402 h 1194925"/>
                <a:gd name="csX1797" fmla="*/ 673790 w 994567"/>
                <a:gd name="csY1797" fmla="*/ 718163 h 1194925"/>
                <a:gd name="csX1798" fmla="*/ 674106 w 994567"/>
                <a:gd name="csY1798" fmla="*/ 715686 h 1194925"/>
                <a:gd name="csX1799" fmla="*/ 230809 w 994567"/>
                <a:gd name="csY1799" fmla="*/ 52150 h 1194925"/>
                <a:gd name="csX1800" fmla="*/ 230794 w 994567"/>
                <a:gd name="csY1800" fmla="*/ 51927 h 1194925"/>
                <a:gd name="csX1801" fmla="*/ 230309 w 994567"/>
                <a:gd name="csY1801" fmla="*/ 51888 h 1194925"/>
                <a:gd name="csX1802" fmla="*/ 230325 w 994567"/>
                <a:gd name="csY1802" fmla="*/ 52111 h 1194925"/>
                <a:gd name="csX1803" fmla="*/ 230809 w 994567"/>
                <a:gd name="csY1803" fmla="*/ 52150 h 11949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</a:cxnLst>
              <a:rect l="l" t="t" r="r" b="b"/>
              <a:pathLst>
                <a:path w="994567" h="1194925">
                  <a:moveTo>
                    <a:pt x="377877" y="27363"/>
                  </a:moveTo>
                  <a:lnTo>
                    <a:pt x="377092" y="25394"/>
                  </a:lnTo>
                  <a:lnTo>
                    <a:pt x="377439" y="24902"/>
                  </a:lnTo>
                  <a:lnTo>
                    <a:pt x="377839" y="24640"/>
                  </a:lnTo>
                  <a:lnTo>
                    <a:pt x="378346" y="24702"/>
                  </a:lnTo>
                  <a:lnTo>
                    <a:pt x="380347" y="26810"/>
                  </a:lnTo>
                  <a:lnTo>
                    <a:pt x="381217" y="27387"/>
                  </a:lnTo>
                  <a:lnTo>
                    <a:pt x="382494" y="28917"/>
                  </a:lnTo>
                  <a:lnTo>
                    <a:pt x="385380" y="29102"/>
                  </a:lnTo>
                  <a:lnTo>
                    <a:pt x="388843" y="27456"/>
                  </a:lnTo>
                  <a:lnTo>
                    <a:pt x="390459" y="28125"/>
                  </a:lnTo>
                  <a:lnTo>
                    <a:pt x="391229" y="28002"/>
                  </a:lnTo>
                  <a:lnTo>
                    <a:pt x="393768" y="26440"/>
                  </a:lnTo>
                  <a:lnTo>
                    <a:pt x="395423" y="25994"/>
                  </a:lnTo>
                  <a:lnTo>
                    <a:pt x="396531" y="24840"/>
                  </a:lnTo>
                  <a:lnTo>
                    <a:pt x="397655" y="26087"/>
                  </a:lnTo>
                  <a:lnTo>
                    <a:pt x="400163" y="27533"/>
                  </a:lnTo>
                  <a:lnTo>
                    <a:pt x="400956" y="29048"/>
                  </a:lnTo>
                  <a:lnTo>
                    <a:pt x="402018" y="29764"/>
                  </a:lnTo>
                  <a:lnTo>
                    <a:pt x="402372" y="30240"/>
                  </a:lnTo>
                  <a:lnTo>
                    <a:pt x="400840" y="31833"/>
                  </a:lnTo>
                  <a:lnTo>
                    <a:pt x="400648" y="33549"/>
                  </a:lnTo>
                  <a:lnTo>
                    <a:pt x="399009" y="33433"/>
                  </a:lnTo>
                  <a:lnTo>
                    <a:pt x="397046" y="36249"/>
                  </a:lnTo>
                  <a:lnTo>
                    <a:pt x="389682" y="40972"/>
                  </a:lnTo>
                  <a:lnTo>
                    <a:pt x="383072" y="36941"/>
                  </a:lnTo>
                  <a:lnTo>
                    <a:pt x="380201" y="34218"/>
                  </a:lnTo>
                  <a:lnTo>
                    <a:pt x="378277" y="30448"/>
                  </a:lnTo>
                  <a:lnTo>
                    <a:pt x="377877" y="27363"/>
                  </a:lnTo>
                  <a:close/>
                  <a:moveTo>
                    <a:pt x="519989" y="124932"/>
                  </a:moveTo>
                  <a:lnTo>
                    <a:pt x="520235" y="126047"/>
                  </a:lnTo>
                  <a:lnTo>
                    <a:pt x="521405" y="127132"/>
                  </a:lnTo>
                  <a:lnTo>
                    <a:pt x="522328" y="126101"/>
                  </a:lnTo>
                  <a:lnTo>
                    <a:pt x="521844" y="125208"/>
                  </a:lnTo>
                  <a:lnTo>
                    <a:pt x="521697" y="123531"/>
                  </a:lnTo>
                  <a:lnTo>
                    <a:pt x="520512" y="122016"/>
                  </a:lnTo>
                  <a:lnTo>
                    <a:pt x="520004" y="123301"/>
                  </a:lnTo>
                  <a:lnTo>
                    <a:pt x="519520" y="123601"/>
                  </a:lnTo>
                  <a:lnTo>
                    <a:pt x="519065" y="124624"/>
                  </a:lnTo>
                  <a:lnTo>
                    <a:pt x="519989" y="124932"/>
                  </a:lnTo>
                  <a:close/>
                  <a:moveTo>
                    <a:pt x="568678" y="147118"/>
                  </a:moveTo>
                  <a:lnTo>
                    <a:pt x="569625" y="147133"/>
                  </a:lnTo>
                  <a:lnTo>
                    <a:pt x="571164" y="146625"/>
                  </a:lnTo>
                  <a:lnTo>
                    <a:pt x="571964" y="145548"/>
                  </a:lnTo>
                  <a:lnTo>
                    <a:pt x="572803" y="145825"/>
                  </a:lnTo>
                  <a:lnTo>
                    <a:pt x="574473" y="143856"/>
                  </a:lnTo>
                  <a:lnTo>
                    <a:pt x="575596" y="142886"/>
                  </a:lnTo>
                  <a:lnTo>
                    <a:pt x="578582" y="142563"/>
                  </a:lnTo>
                  <a:lnTo>
                    <a:pt x="576566" y="140063"/>
                  </a:lnTo>
                  <a:lnTo>
                    <a:pt x="576204" y="139886"/>
                  </a:lnTo>
                  <a:lnTo>
                    <a:pt x="573418" y="140856"/>
                  </a:lnTo>
                  <a:lnTo>
                    <a:pt x="569832" y="141494"/>
                  </a:lnTo>
                  <a:lnTo>
                    <a:pt x="568447" y="142840"/>
                  </a:lnTo>
                  <a:lnTo>
                    <a:pt x="567016" y="145048"/>
                  </a:lnTo>
                  <a:lnTo>
                    <a:pt x="566693" y="147018"/>
                  </a:lnTo>
                  <a:lnTo>
                    <a:pt x="566946" y="147641"/>
                  </a:lnTo>
                  <a:lnTo>
                    <a:pt x="568678" y="147118"/>
                  </a:lnTo>
                  <a:close/>
                  <a:moveTo>
                    <a:pt x="631919" y="2231"/>
                  </a:moveTo>
                  <a:lnTo>
                    <a:pt x="632443" y="731"/>
                  </a:lnTo>
                  <a:lnTo>
                    <a:pt x="631511" y="0"/>
                  </a:lnTo>
                  <a:lnTo>
                    <a:pt x="630403" y="1531"/>
                  </a:lnTo>
                  <a:lnTo>
                    <a:pt x="631357" y="2823"/>
                  </a:lnTo>
                  <a:lnTo>
                    <a:pt x="631919" y="2231"/>
                  </a:lnTo>
                  <a:close/>
                  <a:moveTo>
                    <a:pt x="511647" y="28971"/>
                  </a:moveTo>
                  <a:lnTo>
                    <a:pt x="514733" y="24948"/>
                  </a:lnTo>
                  <a:lnTo>
                    <a:pt x="515572" y="20963"/>
                  </a:lnTo>
                  <a:lnTo>
                    <a:pt x="514517" y="21232"/>
                  </a:lnTo>
                  <a:lnTo>
                    <a:pt x="514417" y="22986"/>
                  </a:lnTo>
                  <a:lnTo>
                    <a:pt x="514056" y="24163"/>
                  </a:lnTo>
                  <a:lnTo>
                    <a:pt x="513571" y="24586"/>
                  </a:lnTo>
                  <a:lnTo>
                    <a:pt x="512732" y="25332"/>
                  </a:lnTo>
                  <a:lnTo>
                    <a:pt x="510808" y="28533"/>
                  </a:lnTo>
                  <a:lnTo>
                    <a:pt x="509985" y="29325"/>
                  </a:lnTo>
                  <a:lnTo>
                    <a:pt x="510092" y="30310"/>
                  </a:lnTo>
                  <a:lnTo>
                    <a:pt x="511647" y="28971"/>
                  </a:lnTo>
                  <a:close/>
                  <a:moveTo>
                    <a:pt x="422995" y="24271"/>
                  </a:moveTo>
                  <a:lnTo>
                    <a:pt x="424719" y="27648"/>
                  </a:lnTo>
                  <a:lnTo>
                    <a:pt x="425150" y="27310"/>
                  </a:lnTo>
                  <a:lnTo>
                    <a:pt x="425928" y="24386"/>
                  </a:lnTo>
                  <a:lnTo>
                    <a:pt x="425227" y="23017"/>
                  </a:lnTo>
                  <a:lnTo>
                    <a:pt x="425150" y="20640"/>
                  </a:lnTo>
                  <a:lnTo>
                    <a:pt x="424835" y="20009"/>
                  </a:lnTo>
                  <a:lnTo>
                    <a:pt x="423950" y="21309"/>
                  </a:lnTo>
                  <a:lnTo>
                    <a:pt x="422788" y="21502"/>
                  </a:lnTo>
                  <a:lnTo>
                    <a:pt x="423488" y="23225"/>
                  </a:lnTo>
                  <a:lnTo>
                    <a:pt x="422995" y="24271"/>
                  </a:lnTo>
                  <a:close/>
                  <a:moveTo>
                    <a:pt x="506906" y="33449"/>
                  </a:moveTo>
                  <a:lnTo>
                    <a:pt x="508877" y="31833"/>
                  </a:lnTo>
                  <a:lnTo>
                    <a:pt x="509069" y="30887"/>
                  </a:lnTo>
                  <a:lnTo>
                    <a:pt x="508415" y="31348"/>
                  </a:lnTo>
                  <a:lnTo>
                    <a:pt x="504482" y="33302"/>
                  </a:lnTo>
                  <a:lnTo>
                    <a:pt x="502605" y="35503"/>
                  </a:lnTo>
                  <a:lnTo>
                    <a:pt x="506022" y="33872"/>
                  </a:lnTo>
                  <a:lnTo>
                    <a:pt x="506906" y="33449"/>
                  </a:lnTo>
                  <a:close/>
                  <a:moveTo>
                    <a:pt x="517003" y="122731"/>
                  </a:moveTo>
                  <a:lnTo>
                    <a:pt x="517350" y="122570"/>
                  </a:lnTo>
                  <a:lnTo>
                    <a:pt x="517942" y="121877"/>
                  </a:lnTo>
                  <a:lnTo>
                    <a:pt x="517657" y="119954"/>
                  </a:lnTo>
                  <a:lnTo>
                    <a:pt x="516980" y="120877"/>
                  </a:lnTo>
                  <a:lnTo>
                    <a:pt x="517003" y="122731"/>
                  </a:lnTo>
                  <a:close/>
                  <a:moveTo>
                    <a:pt x="631127" y="12847"/>
                  </a:moveTo>
                  <a:lnTo>
                    <a:pt x="631011" y="13455"/>
                  </a:lnTo>
                  <a:lnTo>
                    <a:pt x="631257" y="14840"/>
                  </a:lnTo>
                  <a:lnTo>
                    <a:pt x="632427" y="15493"/>
                  </a:lnTo>
                  <a:lnTo>
                    <a:pt x="634228" y="14240"/>
                  </a:lnTo>
                  <a:lnTo>
                    <a:pt x="632566" y="11778"/>
                  </a:lnTo>
                  <a:lnTo>
                    <a:pt x="631127" y="12847"/>
                  </a:lnTo>
                  <a:close/>
                  <a:moveTo>
                    <a:pt x="509577" y="121747"/>
                  </a:moveTo>
                  <a:lnTo>
                    <a:pt x="509823" y="122731"/>
                  </a:lnTo>
                  <a:lnTo>
                    <a:pt x="510185" y="122847"/>
                  </a:lnTo>
                  <a:lnTo>
                    <a:pt x="511478" y="122754"/>
                  </a:lnTo>
                  <a:lnTo>
                    <a:pt x="511947" y="120877"/>
                  </a:lnTo>
                  <a:lnTo>
                    <a:pt x="511378" y="120647"/>
                  </a:lnTo>
                  <a:lnTo>
                    <a:pt x="510008" y="120854"/>
                  </a:lnTo>
                  <a:lnTo>
                    <a:pt x="509577" y="121747"/>
                  </a:lnTo>
                  <a:close/>
                  <a:moveTo>
                    <a:pt x="517842" y="90983"/>
                  </a:moveTo>
                  <a:lnTo>
                    <a:pt x="515718" y="90114"/>
                  </a:lnTo>
                  <a:lnTo>
                    <a:pt x="514918" y="89168"/>
                  </a:lnTo>
                  <a:lnTo>
                    <a:pt x="514818" y="88229"/>
                  </a:lnTo>
                  <a:lnTo>
                    <a:pt x="515741" y="85421"/>
                  </a:lnTo>
                  <a:lnTo>
                    <a:pt x="516318" y="84575"/>
                  </a:lnTo>
                  <a:lnTo>
                    <a:pt x="516926" y="84336"/>
                  </a:lnTo>
                  <a:lnTo>
                    <a:pt x="518281" y="82798"/>
                  </a:lnTo>
                  <a:lnTo>
                    <a:pt x="517957" y="81905"/>
                  </a:lnTo>
                  <a:lnTo>
                    <a:pt x="517519" y="81398"/>
                  </a:lnTo>
                  <a:lnTo>
                    <a:pt x="516972" y="81113"/>
                  </a:lnTo>
                  <a:lnTo>
                    <a:pt x="516095" y="83136"/>
                  </a:lnTo>
                  <a:lnTo>
                    <a:pt x="515087" y="83198"/>
                  </a:lnTo>
                  <a:lnTo>
                    <a:pt x="514156" y="82283"/>
                  </a:lnTo>
                  <a:lnTo>
                    <a:pt x="513748" y="80567"/>
                  </a:lnTo>
                  <a:lnTo>
                    <a:pt x="513879" y="79582"/>
                  </a:lnTo>
                  <a:lnTo>
                    <a:pt x="512878" y="79459"/>
                  </a:lnTo>
                  <a:lnTo>
                    <a:pt x="511308" y="80459"/>
                  </a:lnTo>
                  <a:lnTo>
                    <a:pt x="510246" y="82059"/>
                  </a:lnTo>
                  <a:lnTo>
                    <a:pt x="507884" y="83636"/>
                  </a:lnTo>
                  <a:lnTo>
                    <a:pt x="507599" y="86867"/>
                  </a:lnTo>
                  <a:lnTo>
                    <a:pt x="507953" y="89414"/>
                  </a:lnTo>
                  <a:lnTo>
                    <a:pt x="507184" y="90506"/>
                  </a:lnTo>
                  <a:lnTo>
                    <a:pt x="505960" y="91306"/>
                  </a:lnTo>
                  <a:lnTo>
                    <a:pt x="506560" y="91683"/>
                  </a:lnTo>
                  <a:lnTo>
                    <a:pt x="508654" y="91806"/>
                  </a:lnTo>
                  <a:lnTo>
                    <a:pt x="512740" y="92822"/>
                  </a:lnTo>
                  <a:lnTo>
                    <a:pt x="515187" y="92660"/>
                  </a:lnTo>
                  <a:lnTo>
                    <a:pt x="518019" y="93099"/>
                  </a:lnTo>
                  <a:lnTo>
                    <a:pt x="518819" y="92060"/>
                  </a:lnTo>
                  <a:lnTo>
                    <a:pt x="519243" y="90691"/>
                  </a:lnTo>
                  <a:lnTo>
                    <a:pt x="518881" y="90575"/>
                  </a:lnTo>
                  <a:lnTo>
                    <a:pt x="517842" y="90983"/>
                  </a:lnTo>
                  <a:close/>
                  <a:moveTo>
                    <a:pt x="827815" y="308682"/>
                  </a:moveTo>
                  <a:lnTo>
                    <a:pt x="828315" y="308367"/>
                  </a:lnTo>
                  <a:lnTo>
                    <a:pt x="829061" y="307382"/>
                  </a:lnTo>
                  <a:lnTo>
                    <a:pt x="828592" y="306167"/>
                  </a:lnTo>
                  <a:lnTo>
                    <a:pt x="827607" y="304444"/>
                  </a:lnTo>
                  <a:lnTo>
                    <a:pt x="827853" y="302920"/>
                  </a:lnTo>
                  <a:lnTo>
                    <a:pt x="827245" y="302536"/>
                  </a:lnTo>
                  <a:lnTo>
                    <a:pt x="826568" y="302605"/>
                  </a:lnTo>
                  <a:lnTo>
                    <a:pt x="825829" y="302012"/>
                  </a:lnTo>
                  <a:lnTo>
                    <a:pt x="823959" y="301305"/>
                  </a:lnTo>
                  <a:lnTo>
                    <a:pt x="823382" y="302936"/>
                  </a:lnTo>
                  <a:lnTo>
                    <a:pt x="826645" y="307867"/>
                  </a:lnTo>
                  <a:lnTo>
                    <a:pt x="827815" y="308682"/>
                  </a:lnTo>
                  <a:close/>
                  <a:moveTo>
                    <a:pt x="866992" y="356047"/>
                  </a:moveTo>
                  <a:lnTo>
                    <a:pt x="867538" y="355393"/>
                  </a:lnTo>
                  <a:lnTo>
                    <a:pt x="867677" y="353762"/>
                  </a:lnTo>
                  <a:lnTo>
                    <a:pt x="868924" y="349724"/>
                  </a:lnTo>
                  <a:lnTo>
                    <a:pt x="873433" y="339046"/>
                  </a:lnTo>
                  <a:lnTo>
                    <a:pt x="873626" y="337023"/>
                  </a:lnTo>
                  <a:lnTo>
                    <a:pt x="872302" y="335546"/>
                  </a:lnTo>
                  <a:lnTo>
                    <a:pt x="871955" y="331361"/>
                  </a:lnTo>
                  <a:lnTo>
                    <a:pt x="871417" y="331138"/>
                  </a:lnTo>
                  <a:lnTo>
                    <a:pt x="870686" y="331392"/>
                  </a:lnTo>
                  <a:lnTo>
                    <a:pt x="869770" y="331992"/>
                  </a:lnTo>
                  <a:lnTo>
                    <a:pt x="868970" y="333176"/>
                  </a:lnTo>
                  <a:lnTo>
                    <a:pt x="869893" y="333599"/>
                  </a:lnTo>
                  <a:lnTo>
                    <a:pt x="871094" y="335723"/>
                  </a:lnTo>
                  <a:lnTo>
                    <a:pt x="870778" y="337692"/>
                  </a:lnTo>
                  <a:lnTo>
                    <a:pt x="869955" y="339230"/>
                  </a:lnTo>
                  <a:lnTo>
                    <a:pt x="866692" y="342131"/>
                  </a:lnTo>
                  <a:lnTo>
                    <a:pt x="867177" y="344723"/>
                  </a:lnTo>
                  <a:lnTo>
                    <a:pt x="866977" y="345962"/>
                  </a:lnTo>
                  <a:lnTo>
                    <a:pt x="865853" y="348200"/>
                  </a:lnTo>
                  <a:lnTo>
                    <a:pt x="865368" y="350647"/>
                  </a:lnTo>
                  <a:lnTo>
                    <a:pt x="866022" y="354878"/>
                  </a:lnTo>
                  <a:lnTo>
                    <a:pt x="866992" y="356047"/>
                  </a:lnTo>
                  <a:close/>
                  <a:moveTo>
                    <a:pt x="874957" y="393319"/>
                  </a:moveTo>
                  <a:lnTo>
                    <a:pt x="875426" y="392957"/>
                  </a:lnTo>
                  <a:lnTo>
                    <a:pt x="875080" y="390188"/>
                  </a:lnTo>
                  <a:lnTo>
                    <a:pt x="875950" y="386241"/>
                  </a:lnTo>
                  <a:lnTo>
                    <a:pt x="875203" y="386049"/>
                  </a:lnTo>
                  <a:lnTo>
                    <a:pt x="874072" y="386518"/>
                  </a:lnTo>
                  <a:lnTo>
                    <a:pt x="873749" y="388672"/>
                  </a:lnTo>
                  <a:lnTo>
                    <a:pt x="873995" y="391003"/>
                  </a:lnTo>
                  <a:lnTo>
                    <a:pt x="874957" y="393319"/>
                  </a:lnTo>
                  <a:close/>
                  <a:moveTo>
                    <a:pt x="874526" y="397550"/>
                  </a:moveTo>
                  <a:lnTo>
                    <a:pt x="874418" y="401412"/>
                  </a:lnTo>
                  <a:lnTo>
                    <a:pt x="875080" y="402412"/>
                  </a:lnTo>
                  <a:lnTo>
                    <a:pt x="875642" y="402542"/>
                  </a:lnTo>
                  <a:lnTo>
                    <a:pt x="877504" y="395872"/>
                  </a:lnTo>
                  <a:lnTo>
                    <a:pt x="877135" y="395534"/>
                  </a:lnTo>
                  <a:lnTo>
                    <a:pt x="875272" y="395119"/>
                  </a:lnTo>
                  <a:lnTo>
                    <a:pt x="874526" y="397550"/>
                  </a:lnTo>
                  <a:close/>
                  <a:moveTo>
                    <a:pt x="812239" y="274780"/>
                  </a:moveTo>
                  <a:lnTo>
                    <a:pt x="812932" y="274418"/>
                  </a:lnTo>
                  <a:lnTo>
                    <a:pt x="812347" y="272595"/>
                  </a:lnTo>
                  <a:lnTo>
                    <a:pt x="811623" y="272187"/>
                  </a:lnTo>
                  <a:lnTo>
                    <a:pt x="811546" y="273510"/>
                  </a:lnTo>
                  <a:lnTo>
                    <a:pt x="811062" y="274442"/>
                  </a:lnTo>
                  <a:lnTo>
                    <a:pt x="811615" y="274834"/>
                  </a:lnTo>
                  <a:lnTo>
                    <a:pt x="812239" y="274780"/>
                  </a:lnTo>
                  <a:close/>
                  <a:moveTo>
                    <a:pt x="799534" y="271780"/>
                  </a:moveTo>
                  <a:lnTo>
                    <a:pt x="799526" y="270764"/>
                  </a:lnTo>
                  <a:lnTo>
                    <a:pt x="799187" y="268433"/>
                  </a:lnTo>
                  <a:lnTo>
                    <a:pt x="798387" y="269018"/>
                  </a:lnTo>
                  <a:lnTo>
                    <a:pt x="798256" y="270788"/>
                  </a:lnTo>
                  <a:lnTo>
                    <a:pt x="798772" y="272480"/>
                  </a:lnTo>
                  <a:lnTo>
                    <a:pt x="799534" y="271780"/>
                  </a:lnTo>
                  <a:close/>
                  <a:moveTo>
                    <a:pt x="717193" y="182528"/>
                  </a:moveTo>
                  <a:lnTo>
                    <a:pt x="718816" y="184120"/>
                  </a:lnTo>
                  <a:lnTo>
                    <a:pt x="719778" y="186105"/>
                  </a:lnTo>
                  <a:lnTo>
                    <a:pt x="721140" y="186874"/>
                  </a:lnTo>
                  <a:lnTo>
                    <a:pt x="721748" y="186059"/>
                  </a:lnTo>
                  <a:lnTo>
                    <a:pt x="722071" y="184958"/>
                  </a:lnTo>
                  <a:lnTo>
                    <a:pt x="721140" y="183289"/>
                  </a:lnTo>
                  <a:lnTo>
                    <a:pt x="720694" y="181143"/>
                  </a:lnTo>
                  <a:lnTo>
                    <a:pt x="720063" y="181020"/>
                  </a:lnTo>
                  <a:lnTo>
                    <a:pt x="719670" y="181366"/>
                  </a:lnTo>
                  <a:lnTo>
                    <a:pt x="718716" y="181682"/>
                  </a:lnTo>
                  <a:lnTo>
                    <a:pt x="716815" y="181605"/>
                  </a:lnTo>
                  <a:lnTo>
                    <a:pt x="717193" y="182528"/>
                  </a:lnTo>
                  <a:close/>
                  <a:moveTo>
                    <a:pt x="634336" y="4416"/>
                  </a:moveTo>
                  <a:lnTo>
                    <a:pt x="635621" y="3062"/>
                  </a:lnTo>
                  <a:lnTo>
                    <a:pt x="634759" y="1931"/>
                  </a:lnTo>
                  <a:lnTo>
                    <a:pt x="633027" y="2131"/>
                  </a:lnTo>
                  <a:lnTo>
                    <a:pt x="632519" y="3216"/>
                  </a:lnTo>
                  <a:lnTo>
                    <a:pt x="632973" y="4008"/>
                  </a:lnTo>
                  <a:lnTo>
                    <a:pt x="634336" y="4416"/>
                  </a:lnTo>
                  <a:close/>
                  <a:moveTo>
                    <a:pt x="778094" y="224746"/>
                  </a:moveTo>
                  <a:lnTo>
                    <a:pt x="778541" y="224400"/>
                  </a:lnTo>
                  <a:lnTo>
                    <a:pt x="778795" y="222330"/>
                  </a:lnTo>
                  <a:lnTo>
                    <a:pt x="778002" y="222892"/>
                  </a:lnTo>
                  <a:lnTo>
                    <a:pt x="777463" y="223646"/>
                  </a:lnTo>
                  <a:lnTo>
                    <a:pt x="777040" y="224600"/>
                  </a:lnTo>
                  <a:lnTo>
                    <a:pt x="777609" y="224846"/>
                  </a:lnTo>
                  <a:lnTo>
                    <a:pt x="778094" y="224746"/>
                  </a:lnTo>
                  <a:close/>
                  <a:moveTo>
                    <a:pt x="779210" y="228215"/>
                  </a:moveTo>
                  <a:lnTo>
                    <a:pt x="779910" y="228231"/>
                  </a:lnTo>
                  <a:lnTo>
                    <a:pt x="780426" y="227977"/>
                  </a:lnTo>
                  <a:lnTo>
                    <a:pt x="780456" y="227654"/>
                  </a:lnTo>
                  <a:lnTo>
                    <a:pt x="779580" y="226369"/>
                  </a:lnTo>
                  <a:lnTo>
                    <a:pt x="779071" y="224815"/>
                  </a:lnTo>
                  <a:lnTo>
                    <a:pt x="778163" y="227792"/>
                  </a:lnTo>
                  <a:lnTo>
                    <a:pt x="779210" y="228215"/>
                  </a:lnTo>
                  <a:close/>
                  <a:moveTo>
                    <a:pt x="573426" y="154526"/>
                  </a:moveTo>
                  <a:lnTo>
                    <a:pt x="572326" y="155457"/>
                  </a:lnTo>
                  <a:lnTo>
                    <a:pt x="572610" y="156380"/>
                  </a:lnTo>
                  <a:lnTo>
                    <a:pt x="573418" y="155995"/>
                  </a:lnTo>
                  <a:lnTo>
                    <a:pt x="575827" y="155541"/>
                  </a:lnTo>
                  <a:lnTo>
                    <a:pt x="575596" y="154364"/>
                  </a:lnTo>
                  <a:lnTo>
                    <a:pt x="574150" y="153210"/>
                  </a:lnTo>
                  <a:lnTo>
                    <a:pt x="573426" y="154526"/>
                  </a:lnTo>
                  <a:close/>
                  <a:moveTo>
                    <a:pt x="703602" y="676068"/>
                  </a:moveTo>
                  <a:lnTo>
                    <a:pt x="702302" y="674953"/>
                  </a:lnTo>
                  <a:lnTo>
                    <a:pt x="699470" y="675084"/>
                  </a:lnTo>
                  <a:lnTo>
                    <a:pt x="699270" y="675691"/>
                  </a:lnTo>
                  <a:lnTo>
                    <a:pt x="699147" y="677053"/>
                  </a:lnTo>
                  <a:lnTo>
                    <a:pt x="700347" y="677884"/>
                  </a:lnTo>
                  <a:lnTo>
                    <a:pt x="703602" y="676068"/>
                  </a:lnTo>
                  <a:close/>
                  <a:moveTo>
                    <a:pt x="764312" y="721310"/>
                  </a:moveTo>
                  <a:lnTo>
                    <a:pt x="763719" y="720779"/>
                  </a:lnTo>
                  <a:lnTo>
                    <a:pt x="761734" y="719987"/>
                  </a:lnTo>
                  <a:lnTo>
                    <a:pt x="757894" y="714917"/>
                  </a:lnTo>
                  <a:lnTo>
                    <a:pt x="756447" y="714032"/>
                  </a:lnTo>
                  <a:lnTo>
                    <a:pt x="754415" y="716986"/>
                  </a:lnTo>
                  <a:lnTo>
                    <a:pt x="752861" y="718071"/>
                  </a:lnTo>
                  <a:lnTo>
                    <a:pt x="753838" y="719194"/>
                  </a:lnTo>
                  <a:lnTo>
                    <a:pt x="755223" y="719056"/>
                  </a:lnTo>
                  <a:lnTo>
                    <a:pt x="755862" y="720902"/>
                  </a:lnTo>
                  <a:lnTo>
                    <a:pt x="755531" y="722110"/>
                  </a:lnTo>
                  <a:lnTo>
                    <a:pt x="758425" y="726533"/>
                  </a:lnTo>
                  <a:lnTo>
                    <a:pt x="758909" y="727679"/>
                  </a:lnTo>
                  <a:lnTo>
                    <a:pt x="759487" y="728472"/>
                  </a:lnTo>
                  <a:lnTo>
                    <a:pt x="760179" y="729072"/>
                  </a:lnTo>
                  <a:lnTo>
                    <a:pt x="762442" y="728272"/>
                  </a:lnTo>
                  <a:lnTo>
                    <a:pt x="764366" y="726549"/>
                  </a:lnTo>
                  <a:lnTo>
                    <a:pt x="764666" y="726579"/>
                  </a:lnTo>
                  <a:lnTo>
                    <a:pt x="764873" y="725764"/>
                  </a:lnTo>
                  <a:lnTo>
                    <a:pt x="763311" y="724494"/>
                  </a:lnTo>
                  <a:lnTo>
                    <a:pt x="764150" y="723533"/>
                  </a:lnTo>
                  <a:lnTo>
                    <a:pt x="764312" y="721310"/>
                  </a:lnTo>
                  <a:close/>
                  <a:moveTo>
                    <a:pt x="763004" y="736226"/>
                  </a:moveTo>
                  <a:lnTo>
                    <a:pt x="762603" y="735941"/>
                  </a:lnTo>
                  <a:lnTo>
                    <a:pt x="762057" y="735888"/>
                  </a:lnTo>
                  <a:lnTo>
                    <a:pt x="760418" y="736403"/>
                  </a:lnTo>
                  <a:lnTo>
                    <a:pt x="760626" y="737041"/>
                  </a:lnTo>
                  <a:lnTo>
                    <a:pt x="761942" y="738418"/>
                  </a:lnTo>
                  <a:lnTo>
                    <a:pt x="763004" y="736226"/>
                  </a:lnTo>
                  <a:close/>
                  <a:moveTo>
                    <a:pt x="695869" y="680815"/>
                  </a:moveTo>
                  <a:lnTo>
                    <a:pt x="698939" y="680599"/>
                  </a:lnTo>
                  <a:lnTo>
                    <a:pt x="700755" y="681622"/>
                  </a:lnTo>
                  <a:lnTo>
                    <a:pt x="700624" y="681107"/>
                  </a:lnTo>
                  <a:lnTo>
                    <a:pt x="699870" y="679807"/>
                  </a:lnTo>
                  <a:lnTo>
                    <a:pt x="699301" y="679299"/>
                  </a:lnTo>
                  <a:lnTo>
                    <a:pt x="697792" y="678930"/>
                  </a:lnTo>
                  <a:lnTo>
                    <a:pt x="695869" y="680815"/>
                  </a:lnTo>
                  <a:close/>
                  <a:moveTo>
                    <a:pt x="688435" y="735988"/>
                  </a:moveTo>
                  <a:lnTo>
                    <a:pt x="688573" y="734111"/>
                  </a:lnTo>
                  <a:lnTo>
                    <a:pt x="688411" y="733957"/>
                  </a:lnTo>
                  <a:lnTo>
                    <a:pt x="687719" y="734957"/>
                  </a:lnTo>
                  <a:lnTo>
                    <a:pt x="686834" y="735380"/>
                  </a:lnTo>
                  <a:lnTo>
                    <a:pt x="687642" y="738326"/>
                  </a:lnTo>
                  <a:lnTo>
                    <a:pt x="688435" y="735988"/>
                  </a:lnTo>
                  <a:close/>
                  <a:moveTo>
                    <a:pt x="502166" y="80798"/>
                  </a:moveTo>
                  <a:lnTo>
                    <a:pt x="501620" y="81159"/>
                  </a:lnTo>
                  <a:lnTo>
                    <a:pt x="501358" y="81767"/>
                  </a:lnTo>
                  <a:lnTo>
                    <a:pt x="501374" y="82567"/>
                  </a:lnTo>
                  <a:lnTo>
                    <a:pt x="503336" y="82990"/>
                  </a:lnTo>
                  <a:lnTo>
                    <a:pt x="503844" y="82744"/>
                  </a:lnTo>
                  <a:lnTo>
                    <a:pt x="504659" y="82005"/>
                  </a:lnTo>
                  <a:lnTo>
                    <a:pt x="504275" y="80136"/>
                  </a:lnTo>
                  <a:lnTo>
                    <a:pt x="503367" y="79213"/>
                  </a:lnTo>
                  <a:lnTo>
                    <a:pt x="502166" y="80798"/>
                  </a:lnTo>
                  <a:close/>
                  <a:moveTo>
                    <a:pt x="993228" y="1185871"/>
                  </a:moveTo>
                  <a:lnTo>
                    <a:pt x="991912" y="1193233"/>
                  </a:lnTo>
                  <a:lnTo>
                    <a:pt x="992112" y="1194926"/>
                  </a:lnTo>
                  <a:lnTo>
                    <a:pt x="992836" y="1193456"/>
                  </a:lnTo>
                  <a:lnTo>
                    <a:pt x="994282" y="1188441"/>
                  </a:lnTo>
                  <a:lnTo>
                    <a:pt x="994567" y="1184633"/>
                  </a:lnTo>
                  <a:lnTo>
                    <a:pt x="993228" y="1185871"/>
                  </a:lnTo>
                  <a:close/>
                  <a:moveTo>
                    <a:pt x="764935" y="730341"/>
                  </a:moveTo>
                  <a:lnTo>
                    <a:pt x="762165" y="731780"/>
                  </a:lnTo>
                  <a:lnTo>
                    <a:pt x="759156" y="731757"/>
                  </a:lnTo>
                  <a:lnTo>
                    <a:pt x="758109" y="732426"/>
                  </a:lnTo>
                  <a:lnTo>
                    <a:pt x="758317" y="733087"/>
                  </a:lnTo>
                  <a:lnTo>
                    <a:pt x="760094" y="734426"/>
                  </a:lnTo>
                  <a:lnTo>
                    <a:pt x="762503" y="734595"/>
                  </a:lnTo>
                  <a:lnTo>
                    <a:pt x="764781" y="733949"/>
                  </a:lnTo>
                  <a:lnTo>
                    <a:pt x="765504" y="735718"/>
                  </a:lnTo>
                  <a:lnTo>
                    <a:pt x="766613" y="735418"/>
                  </a:lnTo>
                  <a:lnTo>
                    <a:pt x="768128" y="733887"/>
                  </a:lnTo>
                  <a:lnTo>
                    <a:pt x="766974" y="732041"/>
                  </a:lnTo>
                  <a:lnTo>
                    <a:pt x="764935" y="730341"/>
                  </a:lnTo>
                  <a:close/>
                  <a:moveTo>
                    <a:pt x="765251" y="781929"/>
                  </a:moveTo>
                  <a:lnTo>
                    <a:pt x="764974" y="780844"/>
                  </a:lnTo>
                  <a:lnTo>
                    <a:pt x="764404" y="779867"/>
                  </a:lnTo>
                  <a:lnTo>
                    <a:pt x="764404" y="778829"/>
                  </a:lnTo>
                  <a:lnTo>
                    <a:pt x="764704" y="776614"/>
                  </a:lnTo>
                  <a:lnTo>
                    <a:pt x="764104" y="773382"/>
                  </a:lnTo>
                  <a:lnTo>
                    <a:pt x="764296" y="768498"/>
                  </a:lnTo>
                  <a:lnTo>
                    <a:pt x="764089" y="765874"/>
                  </a:lnTo>
                  <a:lnTo>
                    <a:pt x="764150" y="763290"/>
                  </a:lnTo>
                  <a:lnTo>
                    <a:pt x="764635" y="759981"/>
                  </a:lnTo>
                  <a:lnTo>
                    <a:pt x="764504" y="756643"/>
                  </a:lnTo>
                  <a:lnTo>
                    <a:pt x="764189" y="754973"/>
                  </a:lnTo>
                  <a:lnTo>
                    <a:pt x="764050" y="753281"/>
                  </a:lnTo>
                  <a:lnTo>
                    <a:pt x="764212" y="748481"/>
                  </a:lnTo>
                  <a:lnTo>
                    <a:pt x="762534" y="745857"/>
                  </a:lnTo>
                  <a:lnTo>
                    <a:pt x="758594" y="743758"/>
                  </a:lnTo>
                  <a:lnTo>
                    <a:pt x="757201" y="743719"/>
                  </a:lnTo>
                  <a:lnTo>
                    <a:pt x="755131" y="746365"/>
                  </a:lnTo>
                  <a:lnTo>
                    <a:pt x="753938" y="746342"/>
                  </a:lnTo>
                  <a:lnTo>
                    <a:pt x="749706" y="745573"/>
                  </a:lnTo>
                  <a:lnTo>
                    <a:pt x="748790" y="746450"/>
                  </a:lnTo>
                  <a:lnTo>
                    <a:pt x="747089" y="748973"/>
                  </a:lnTo>
                  <a:lnTo>
                    <a:pt x="746097" y="750042"/>
                  </a:lnTo>
                  <a:lnTo>
                    <a:pt x="744650" y="749581"/>
                  </a:lnTo>
                  <a:lnTo>
                    <a:pt x="743195" y="748758"/>
                  </a:lnTo>
                  <a:lnTo>
                    <a:pt x="742079" y="748850"/>
                  </a:lnTo>
                  <a:lnTo>
                    <a:pt x="740994" y="749527"/>
                  </a:lnTo>
                  <a:lnTo>
                    <a:pt x="738555" y="749835"/>
                  </a:lnTo>
                  <a:lnTo>
                    <a:pt x="736054" y="749781"/>
                  </a:lnTo>
                  <a:lnTo>
                    <a:pt x="734538" y="750504"/>
                  </a:lnTo>
                  <a:lnTo>
                    <a:pt x="733176" y="751658"/>
                  </a:lnTo>
                  <a:lnTo>
                    <a:pt x="732730" y="753112"/>
                  </a:lnTo>
                  <a:lnTo>
                    <a:pt x="732991" y="754789"/>
                  </a:lnTo>
                  <a:lnTo>
                    <a:pt x="731645" y="753235"/>
                  </a:lnTo>
                  <a:lnTo>
                    <a:pt x="730298" y="752219"/>
                  </a:lnTo>
                  <a:lnTo>
                    <a:pt x="728720" y="753312"/>
                  </a:lnTo>
                  <a:lnTo>
                    <a:pt x="727074" y="754058"/>
                  </a:lnTo>
                  <a:lnTo>
                    <a:pt x="721525" y="754658"/>
                  </a:lnTo>
                  <a:lnTo>
                    <a:pt x="717069" y="753366"/>
                  </a:lnTo>
                  <a:lnTo>
                    <a:pt x="710813" y="750696"/>
                  </a:lnTo>
                  <a:lnTo>
                    <a:pt x="709820" y="749912"/>
                  </a:lnTo>
                  <a:lnTo>
                    <a:pt x="708920" y="748912"/>
                  </a:lnTo>
                  <a:lnTo>
                    <a:pt x="707888" y="748258"/>
                  </a:lnTo>
                  <a:lnTo>
                    <a:pt x="705518" y="747265"/>
                  </a:lnTo>
                  <a:lnTo>
                    <a:pt x="704595" y="746127"/>
                  </a:lnTo>
                  <a:lnTo>
                    <a:pt x="703549" y="745804"/>
                  </a:lnTo>
                  <a:lnTo>
                    <a:pt x="702348" y="745965"/>
                  </a:lnTo>
                  <a:lnTo>
                    <a:pt x="700616" y="745058"/>
                  </a:lnTo>
                  <a:lnTo>
                    <a:pt x="699178" y="743457"/>
                  </a:lnTo>
                  <a:lnTo>
                    <a:pt x="697908" y="743319"/>
                  </a:lnTo>
                  <a:lnTo>
                    <a:pt x="696492" y="744042"/>
                  </a:lnTo>
                  <a:lnTo>
                    <a:pt x="693991" y="743934"/>
                  </a:lnTo>
                  <a:lnTo>
                    <a:pt x="689143" y="742088"/>
                  </a:lnTo>
                  <a:lnTo>
                    <a:pt x="686988" y="740688"/>
                  </a:lnTo>
                  <a:lnTo>
                    <a:pt x="686796" y="743827"/>
                  </a:lnTo>
                  <a:lnTo>
                    <a:pt x="685418" y="749458"/>
                  </a:lnTo>
                  <a:lnTo>
                    <a:pt x="685772" y="752250"/>
                  </a:lnTo>
                  <a:lnTo>
                    <a:pt x="686541" y="755443"/>
                  </a:lnTo>
                  <a:lnTo>
                    <a:pt x="687981" y="759758"/>
                  </a:lnTo>
                  <a:lnTo>
                    <a:pt x="688019" y="761151"/>
                  </a:lnTo>
                  <a:lnTo>
                    <a:pt x="688281" y="761974"/>
                  </a:lnTo>
                  <a:lnTo>
                    <a:pt x="691251" y="768444"/>
                  </a:lnTo>
                  <a:lnTo>
                    <a:pt x="694275" y="773713"/>
                  </a:lnTo>
                  <a:lnTo>
                    <a:pt x="698223" y="779290"/>
                  </a:lnTo>
                  <a:lnTo>
                    <a:pt x="698677" y="781829"/>
                  </a:lnTo>
                  <a:lnTo>
                    <a:pt x="698162" y="784429"/>
                  </a:lnTo>
                  <a:lnTo>
                    <a:pt x="699447" y="784260"/>
                  </a:lnTo>
                  <a:lnTo>
                    <a:pt x="700240" y="782983"/>
                  </a:lnTo>
                  <a:lnTo>
                    <a:pt x="700424" y="784252"/>
                  </a:lnTo>
                  <a:lnTo>
                    <a:pt x="700870" y="785321"/>
                  </a:lnTo>
                  <a:lnTo>
                    <a:pt x="704241" y="789014"/>
                  </a:lnTo>
                  <a:lnTo>
                    <a:pt x="704472" y="789991"/>
                  </a:lnTo>
                  <a:lnTo>
                    <a:pt x="703194" y="793045"/>
                  </a:lnTo>
                  <a:lnTo>
                    <a:pt x="702471" y="790522"/>
                  </a:lnTo>
                  <a:lnTo>
                    <a:pt x="701132" y="788545"/>
                  </a:lnTo>
                  <a:lnTo>
                    <a:pt x="697377" y="785414"/>
                  </a:lnTo>
                  <a:lnTo>
                    <a:pt x="698200" y="791953"/>
                  </a:lnTo>
                  <a:lnTo>
                    <a:pt x="698869" y="794545"/>
                  </a:lnTo>
                  <a:lnTo>
                    <a:pt x="703610" y="805739"/>
                  </a:lnTo>
                  <a:lnTo>
                    <a:pt x="704256" y="806462"/>
                  </a:lnTo>
                  <a:lnTo>
                    <a:pt x="705334" y="806954"/>
                  </a:lnTo>
                  <a:lnTo>
                    <a:pt x="706250" y="807846"/>
                  </a:lnTo>
                  <a:lnTo>
                    <a:pt x="707796" y="810131"/>
                  </a:lnTo>
                  <a:lnTo>
                    <a:pt x="710413" y="815085"/>
                  </a:lnTo>
                  <a:lnTo>
                    <a:pt x="711936" y="816516"/>
                  </a:lnTo>
                  <a:lnTo>
                    <a:pt x="714137" y="816062"/>
                  </a:lnTo>
                  <a:lnTo>
                    <a:pt x="717377" y="817070"/>
                  </a:lnTo>
                  <a:lnTo>
                    <a:pt x="718485" y="816793"/>
                  </a:lnTo>
                  <a:lnTo>
                    <a:pt x="719170" y="817216"/>
                  </a:lnTo>
                  <a:lnTo>
                    <a:pt x="719570" y="818370"/>
                  </a:lnTo>
                  <a:lnTo>
                    <a:pt x="717031" y="818347"/>
                  </a:lnTo>
                  <a:lnTo>
                    <a:pt x="714560" y="818986"/>
                  </a:lnTo>
                  <a:lnTo>
                    <a:pt x="714291" y="819947"/>
                  </a:lnTo>
                  <a:lnTo>
                    <a:pt x="714969" y="821032"/>
                  </a:lnTo>
                  <a:lnTo>
                    <a:pt x="715615" y="824071"/>
                  </a:lnTo>
                  <a:lnTo>
                    <a:pt x="718716" y="823047"/>
                  </a:lnTo>
                  <a:lnTo>
                    <a:pt x="723611" y="823247"/>
                  </a:lnTo>
                  <a:lnTo>
                    <a:pt x="726535" y="822924"/>
                  </a:lnTo>
                  <a:lnTo>
                    <a:pt x="729790" y="825686"/>
                  </a:lnTo>
                  <a:lnTo>
                    <a:pt x="732707" y="826201"/>
                  </a:lnTo>
                  <a:lnTo>
                    <a:pt x="733560" y="826001"/>
                  </a:lnTo>
                  <a:lnTo>
                    <a:pt x="735308" y="822732"/>
                  </a:lnTo>
                  <a:lnTo>
                    <a:pt x="736393" y="818801"/>
                  </a:lnTo>
                  <a:lnTo>
                    <a:pt x="737062" y="817301"/>
                  </a:lnTo>
                  <a:lnTo>
                    <a:pt x="737962" y="816024"/>
                  </a:lnTo>
                  <a:lnTo>
                    <a:pt x="736023" y="814339"/>
                  </a:lnTo>
                  <a:lnTo>
                    <a:pt x="735962" y="813485"/>
                  </a:lnTo>
                  <a:lnTo>
                    <a:pt x="736216" y="812500"/>
                  </a:lnTo>
                  <a:lnTo>
                    <a:pt x="740017" y="815439"/>
                  </a:lnTo>
                  <a:lnTo>
                    <a:pt x="741572" y="814255"/>
                  </a:lnTo>
                  <a:lnTo>
                    <a:pt x="741895" y="811616"/>
                  </a:lnTo>
                  <a:lnTo>
                    <a:pt x="741895" y="809985"/>
                  </a:lnTo>
                  <a:lnTo>
                    <a:pt x="742349" y="808823"/>
                  </a:lnTo>
                  <a:lnTo>
                    <a:pt x="743303" y="808285"/>
                  </a:lnTo>
                  <a:lnTo>
                    <a:pt x="743688" y="806838"/>
                  </a:lnTo>
                  <a:lnTo>
                    <a:pt x="743796" y="805723"/>
                  </a:lnTo>
                  <a:lnTo>
                    <a:pt x="742811" y="803200"/>
                  </a:lnTo>
                  <a:lnTo>
                    <a:pt x="742718" y="801746"/>
                  </a:lnTo>
                  <a:lnTo>
                    <a:pt x="745104" y="804769"/>
                  </a:lnTo>
                  <a:lnTo>
                    <a:pt x="746058" y="808869"/>
                  </a:lnTo>
                  <a:lnTo>
                    <a:pt x="747882" y="807785"/>
                  </a:lnTo>
                  <a:lnTo>
                    <a:pt x="748144" y="807138"/>
                  </a:lnTo>
                  <a:lnTo>
                    <a:pt x="747859" y="804300"/>
                  </a:lnTo>
                  <a:lnTo>
                    <a:pt x="748675" y="803353"/>
                  </a:lnTo>
                  <a:lnTo>
                    <a:pt x="751260" y="804123"/>
                  </a:lnTo>
                  <a:lnTo>
                    <a:pt x="753561" y="805769"/>
                  </a:lnTo>
                  <a:lnTo>
                    <a:pt x="753723" y="806531"/>
                  </a:lnTo>
                  <a:lnTo>
                    <a:pt x="753569" y="807300"/>
                  </a:lnTo>
                  <a:lnTo>
                    <a:pt x="752999" y="807977"/>
                  </a:lnTo>
                  <a:lnTo>
                    <a:pt x="751129" y="807285"/>
                  </a:lnTo>
                  <a:lnTo>
                    <a:pt x="750275" y="808485"/>
                  </a:lnTo>
                  <a:lnTo>
                    <a:pt x="751383" y="811485"/>
                  </a:lnTo>
                  <a:lnTo>
                    <a:pt x="753261" y="814362"/>
                  </a:lnTo>
                  <a:lnTo>
                    <a:pt x="754392" y="813623"/>
                  </a:lnTo>
                  <a:lnTo>
                    <a:pt x="756701" y="813231"/>
                  </a:lnTo>
                  <a:lnTo>
                    <a:pt x="757470" y="812500"/>
                  </a:lnTo>
                  <a:lnTo>
                    <a:pt x="756978" y="806715"/>
                  </a:lnTo>
                  <a:lnTo>
                    <a:pt x="756055" y="802484"/>
                  </a:lnTo>
                  <a:lnTo>
                    <a:pt x="755993" y="797861"/>
                  </a:lnTo>
                  <a:lnTo>
                    <a:pt x="756255" y="795346"/>
                  </a:lnTo>
                  <a:lnTo>
                    <a:pt x="757317" y="793407"/>
                  </a:lnTo>
                  <a:lnTo>
                    <a:pt x="758094" y="791361"/>
                  </a:lnTo>
                  <a:lnTo>
                    <a:pt x="757994" y="788722"/>
                  </a:lnTo>
                  <a:lnTo>
                    <a:pt x="758379" y="786230"/>
                  </a:lnTo>
                  <a:lnTo>
                    <a:pt x="759325" y="783645"/>
                  </a:lnTo>
                  <a:lnTo>
                    <a:pt x="760649" y="781714"/>
                  </a:lnTo>
                  <a:lnTo>
                    <a:pt x="761264" y="781268"/>
                  </a:lnTo>
                  <a:lnTo>
                    <a:pt x="760941" y="780729"/>
                  </a:lnTo>
                  <a:lnTo>
                    <a:pt x="761503" y="779060"/>
                  </a:lnTo>
                  <a:lnTo>
                    <a:pt x="762503" y="777837"/>
                  </a:lnTo>
                  <a:lnTo>
                    <a:pt x="763111" y="779337"/>
                  </a:lnTo>
                  <a:lnTo>
                    <a:pt x="762311" y="779921"/>
                  </a:lnTo>
                  <a:lnTo>
                    <a:pt x="761842" y="780575"/>
                  </a:lnTo>
                  <a:lnTo>
                    <a:pt x="763411" y="781675"/>
                  </a:lnTo>
                  <a:lnTo>
                    <a:pt x="763881" y="782652"/>
                  </a:lnTo>
                  <a:lnTo>
                    <a:pt x="764042" y="783729"/>
                  </a:lnTo>
                  <a:lnTo>
                    <a:pt x="763881" y="785068"/>
                  </a:lnTo>
                  <a:lnTo>
                    <a:pt x="764166" y="786099"/>
                  </a:lnTo>
                  <a:lnTo>
                    <a:pt x="765051" y="786291"/>
                  </a:lnTo>
                  <a:lnTo>
                    <a:pt x="765297" y="784945"/>
                  </a:lnTo>
                  <a:lnTo>
                    <a:pt x="765043" y="783314"/>
                  </a:lnTo>
                  <a:lnTo>
                    <a:pt x="765251" y="781929"/>
                  </a:lnTo>
                  <a:close/>
                  <a:moveTo>
                    <a:pt x="878304" y="415397"/>
                  </a:moveTo>
                  <a:lnTo>
                    <a:pt x="875696" y="410720"/>
                  </a:lnTo>
                  <a:lnTo>
                    <a:pt x="875118" y="407050"/>
                  </a:lnTo>
                  <a:lnTo>
                    <a:pt x="874202" y="403912"/>
                  </a:lnTo>
                  <a:lnTo>
                    <a:pt x="870147" y="395096"/>
                  </a:lnTo>
                  <a:lnTo>
                    <a:pt x="868392" y="390011"/>
                  </a:lnTo>
                  <a:lnTo>
                    <a:pt x="869370" y="384903"/>
                  </a:lnTo>
                  <a:lnTo>
                    <a:pt x="867685" y="368586"/>
                  </a:lnTo>
                  <a:lnTo>
                    <a:pt x="869431" y="360463"/>
                  </a:lnTo>
                  <a:lnTo>
                    <a:pt x="868585" y="359470"/>
                  </a:lnTo>
                  <a:lnTo>
                    <a:pt x="866484" y="358216"/>
                  </a:lnTo>
                  <a:lnTo>
                    <a:pt x="865553" y="356932"/>
                  </a:lnTo>
                  <a:lnTo>
                    <a:pt x="864160" y="353885"/>
                  </a:lnTo>
                  <a:lnTo>
                    <a:pt x="864006" y="347785"/>
                  </a:lnTo>
                  <a:lnTo>
                    <a:pt x="861313" y="344031"/>
                  </a:lnTo>
                  <a:lnTo>
                    <a:pt x="858404" y="342315"/>
                  </a:lnTo>
                  <a:lnTo>
                    <a:pt x="856434" y="339238"/>
                  </a:lnTo>
                  <a:lnTo>
                    <a:pt x="855110" y="336676"/>
                  </a:lnTo>
                  <a:lnTo>
                    <a:pt x="854925" y="335253"/>
                  </a:lnTo>
                  <a:lnTo>
                    <a:pt x="854125" y="332845"/>
                  </a:lnTo>
                  <a:lnTo>
                    <a:pt x="851893" y="331192"/>
                  </a:lnTo>
                  <a:lnTo>
                    <a:pt x="850362" y="330407"/>
                  </a:lnTo>
                  <a:lnTo>
                    <a:pt x="847076" y="327999"/>
                  </a:lnTo>
                  <a:lnTo>
                    <a:pt x="845468" y="325568"/>
                  </a:lnTo>
                  <a:lnTo>
                    <a:pt x="842167" y="318652"/>
                  </a:lnTo>
                  <a:lnTo>
                    <a:pt x="840635" y="316814"/>
                  </a:lnTo>
                  <a:lnTo>
                    <a:pt x="837588" y="314829"/>
                  </a:lnTo>
                  <a:lnTo>
                    <a:pt x="835094" y="314713"/>
                  </a:lnTo>
                  <a:lnTo>
                    <a:pt x="833486" y="314221"/>
                  </a:lnTo>
                  <a:lnTo>
                    <a:pt x="827776" y="309821"/>
                  </a:lnTo>
                  <a:lnTo>
                    <a:pt x="825998" y="308859"/>
                  </a:lnTo>
                  <a:lnTo>
                    <a:pt x="824567" y="306797"/>
                  </a:lnTo>
                  <a:lnTo>
                    <a:pt x="822428" y="304582"/>
                  </a:lnTo>
                  <a:lnTo>
                    <a:pt x="821189" y="302951"/>
                  </a:lnTo>
                  <a:lnTo>
                    <a:pt x="819288" y="301220"/>
                  </a:lnTo>
                  <a:lnTo>
                    <a:pt x="817987" y="294643"/>
                  </a:lnTo>
                  <a:lnTo>
                    <a:pt x="817987" y="288258"/>
                  </a:lnTo>
                  <a:lnTo>
                    <a:pt x="817572" y="280650"/>
                  </a:lnTo>
                  <a:lnTo>
                    <a:pt x="815594" y="276980"/>
                  </a:lnTo>
                  <a:lnTo>
                    <a:pt x="814524" y="275796"/>
                  </a:lnTo>
                  <a:lnTo>
                    <a:pt x="813355" y="276188"/>
                  </a:lnTo>
                  <a:lnTo>
                    <a:pt x="813262" y="278557"/>
                  </a:lnTo>
                  <a:lnTo>
                    <a:pt x="813586" y="280173"/>
                  </a:lnTo>
                  <a:lnTo>
                    <a:pt x="812762" y="280250"/>
                  </a:lnTo>
                  <a:lnTo>
                    <a:pt x="809823" y="278157"/>
                  </a:lnTo>
                  <a:lnTo>
                    <a:pt x="806144" y="275926"/>
                  </a:lnTo>
                  <a:lnTo>
                    <a:pt x="804159" y="273434"/>
                  </a:lnTo>
                  <a:lnTo>
                    <a:pt x="802712" y="271095"/>
                  </a:lnTo>
                  <a:lnTo>
                    <a:pt x="801511" y="271187"/>
                  </a:lnTo>
                  <a:lnTo>
                    <a:pt x="800665" y="271557"/>
                  </a:lnTo>
                  <a:lnTo>
                    <a:pt x="799819" y="274434"/>
                  </a:lnTo>
                  <a:lnTo>
                    <a:pt x="801196" y="279396"/>
                  </a:lnTo>
                  <a:lnTo>
                    <a:pt x="800519" y="280073"/>
                  </a:lnTo>
                  <a:lnTo>
                    <a:pt x="799357" y="278926"/>
                  </a:lnTo>
                  <a:lnTo>
                    <a:pt x="797240" y="276334"/>
                  </a:lnTo>
                  <a:lnTo>
                    <a:pt x="796140" y="277180"/>
                  </a:lnTo>
                  <a:lnTo>
                    <a:pt x="794685" y="277511"/>
                  </a:lnTo>
                  <a:lnTo>
                    <a:pt x="793416" y="274911"/>
                  </a:lnTo>
                  <a:lnTo>
                    <a:pt x="792346" y="273272"/>
                  </a:lnTo>
                  <a:lnTo>
                    <a:pt x="790800" y="267849"/>
                  </a:lnTo>
                  <a:lnTo>
                    <a:pt x="789414" y="261879"/>
                  </a:lnTo>
                  <a:lnTo>
                    <a:pt x="789283" y="257563"/>
                  </a:lnTo>
                  <a:lnTo>
                    <a:pt x="786582" y="255194"/>
                  </a:lnTo>
                  <a:lnTo>
                    <a:pt x="785528" y="251125"/>
                  </a:lnTo>
                  <a:lnTo>
                    <a:pt x="784689" y="249994"/>
                  </a:lnTo>
                  <a:lnTo>
                    <a:pt x="783897" y="247109"/>
                  </a:lnTo>
                  <a:lnTo>
                    <a:pt x="780780" y="243339"/>
                  </a:lnTo>
                  <a:lnTo>
                    <a:pt x="777579" y="240678"/>
                  </a:lnTo>
                  <a:lnTo>
                    <a:pt x="774924" y="238162"/>
                  </a:lnTo>
                  <a:lnTo>
                    <a:pt x="772638" y="234600"/>
                  </a:lnTo>
                  <a:lnTo>
                    <a:pt x="773638" y="232023"/>
                  </a:lnTo>
                  <a:lnTo>
                    <a:pt x="775262" y="232570"/>
                  </a:lnTo>
                  <a:lnTo>
                    <a:pt x="776986" y="232323"/>
                  </a:lnTo>
                  <a:lnTo>
                    <a:pt x="775609" y="229700"/>
                  </a:lnTo>
                  <a:lnTo>
                    <a:pt x="774270" y="227939"/>
                  </a:lnTo>
                  <a:lnTo>
                    <a:pt x="770845" y="224638"/>
                  </a:lnTo>
                  <a:lnTo>
                    <a:pt x="769252" y="223807"/>
                  </a:lnTo>
                  <a:lnTo>
                    <a:pt x="765804" y="223323"/>
                  </a:lnTo>
                  <a:lnTo>
                    <a:pt x="761972" y="220315"/>
                  </a:lnTo>
                  <a:lnTo>
                    <a:pt x="759625" y="219015"/>
                  </a:lnTo>
                  <a:lnTo>
                    <a:pt x="757970" y="218807"/>
                  </a:lnTo>
                  <a:lnTo>
                    <a:pt x="756055" y="218338"/>
                  </a:lnTo>
                  <a:lnTo>
                    <a:pt x="754700" y="216638"/>
                  </a:lnTo>
                  <a:lnTo>
                    <a:pt x="752307" y="216076"/>
                  </a:lnTo>
                  <a:lnTo>
                    <a:pt x="748936" y="212714"/>
                  </a:lnTo>
                  <a:lnTo>
                    <a:pt x="747282" y="209330"/>
                  </a:lnTo>
                  <a:lnTo>
                    <a:pt x="746451" y="208083"/>
                  </a:lnTo>
                  <a:lnTo>
                    <a:pt x="745319" y="207145"/>
                  </a:lnTo>
                  <a:lnTo>
                    <a:pt x="743657" y="207706"/>
                  </a:lnTo>
                  <a:lnTo>
                    <a:pt x="742287" y="207960"/>
                  </a:lnTo>
                  <a:lnTo>
                    <a:pt x="739271" y="207483"/>
                  </a:lnTo>
                  <a:lnTo>
                    <a:pt x="738278" y="206106"/>
                  </a:lnTo>
                  <a:lnTo>
                    <a:pt x="736331" y="204360"/>
                  </a:lnTo>
                  <a:lnTo>
                    <a:pt x="732584" y="203898"/>
                  </a:lnTo>
                  <a:lnTo>
                    <a:pt x="729621" y="202798"/>
                  </a:lnTo>
                  <a:lnTo>
                    <a:pt x="727358" y="201714"/>
                  </a:lnTo>
                  <a:lnTo>
                    <a:pt x="725065" y="200329"/>
                  </a:lnTo>
                  <a:lnTo>
                    <a:pt x="722956" y="198021"/>
                  </a:lnTo>
                  <a:lnTo>
                    <a:pt x="721086" y="194936"/>
                  </a:lnTo>
                  <a:lnTo>
                    <a:pt x="721410" y="190982"/>
                  </a:lnTo>
                  <a:lnTo>
                    <a:pt x="721879" y="188420"/>
                  </a:lnTo>
                  <a:lnTo>
                    <a:pt x="719493" y="187428"/>
                  </a:lnTo>
                  <a:lnTo>
                    <a:pt x="715376" y="182066"/>
                  </a:lnTo>
                  <a:lnTo>
                    <a:pt x="715176" y="179873"/>
                  </a:lnTo>
                  <a:lnTo>
                    <a:pt x="716284" y="175396"/>
                  </a:lnTo>
                  <a:lnTo>
                    <a:pt x="717408" y="167688"/>
                  </a:lnTo>
                  <a:lnTo>
                    <a:pt x="715769" y="161965"/>
                  </a:lnTo>
                  <a:lnTo>
                    <a:pt x="712575" y="154987"/>
                  </a:lnTo>
                  <a:lnTo>
                    <a:pt x="712791" y="151449"/>
                  </a:lnTo>
                  <a:lnTo>
                    <a:pt x="711182" y="151402"/>
                  </a:lnTo>
                  <a:lnTo>
                    <a:pt x="709397" y="150710"/>
                  </a:lnTo>
                  <a:lnTo>
                    <a:pt x="706881" y="147271"/>
                  </a:lnTo>
                  <a:lnTo>
                    <a:pt x="704972" y="145010"/>
                  </a:lnTo>
                  <a:lnTo>
                    <a:pt x="703687" y="142925"/>
                  </a:lnTo>
                  <a:lnTo>
                    <a:pt x="702294" y="140102"/>
                  </a:lnTo>
                  <a:lnTo>
                    <a:pt x="702517" y="137840"/>
                  </a:lnTo>
                  <a:lnTo>
                    <a:pt x="702848" y="136317"/>
                  </a:lnTo>
                  <a:lnTo>
                    <a:pt x="702987" y="132286"/>
                  </a:lnTo>
                  <a:lnTo>
                    <a:pt x="701209" y="128370"/>
                  </a:lnTo>
                  <a:lnTo>
                    <a:pt x="700647" y="124362"/>
                  </a:lnTo>
                  <a:lnTo>
                    <a:pt x="698962" y="119354"/>
                  </a:lnTo>
                  <a:lnTo>
                    <a:pt x="699431" y="116031"/>
                  </a:lnTo>
                  <a:lnTo>
                    <a:pt x="699062" y="113292"/>
                  </a:lnTo>
                  <a:lnTo>
                    <a:pt x="698539" y="110923"/>
                  </a:lnTo>
                  <a:lnTo>
                    <a:pt x="699085" y="109415"/>
                  </a:lnTo>
                  <a:lnTo>
                    <a:pt x="699308" y="107499"/>
                  </a:lnTo>
                  <a:lnTo>
                    <a:pt x="696984" y="105584"/>
                  </a:lnTo>
                  <a:lnTo>
                    <a:pt x="694491" y="104122"/>
                  </a:lnTo>
                  <a:lnTo>
                    <a:pt x="691274" y="101538"/>
                  </a:lnTo>
                  <a:lnTo>
                    <a:pt x="685495" y="97507"/>
                  </a:lnTo>
                  <a:lnTo>
                    <a:pt x="684163" y="94460"/>
                  </a:lnTo>
                  <a:lnTo>
                    <a:pt x="681716" y="91737"/>
                  </a:lnTo>
                  <a:lnTo>
                    <a:pt x="678446" y="92791"/>
                  </a:lnTo>
                  <a:lnTo>
                    <a:pt x="676037" y="93291"/>
                  </a:lnTo>
                  <a:lnTo>
                    <a:pt x="673790" y="95345"/>
                  </a:lnTo>
                  <a:lnTo>
                    <a:pt x="670681" y="96860"/>
                  </a:lnTo>
                  <a:lnTo>
                    <a:pt x="667664" y="95491"/>
                  </a:lnTo>
                  <a:lnTo>
                    <a:pt x="666233" y="94337"/>
                  </a:lnTo>
                  <a:lnTo>
                    <a:pt x="665171" y="90260"/>
                  </a:lnTo>
                  <a:lnTo>
                    <a:pt x="663794" y="85813"/>
                  </a:lnTo>
                  <a:lnTo>
                    <a:pt x="662624" y="83583"/>
                  </a:lnTo>
                  <a:lnTo>
                    <a:pt x="661747" y="80890"/>
                  </a:lnTo>
                  <a:lnTo>
                    <a:pt x="662570" y="74328"/>
                  </a:lnTo>
                  <a:lnTo>
                    <a:pt x="661339" y="71243"/>
                  </a:lnTo>
                  <a:lnTo>
                    <a:pt x="660954" y="66635"/>
                  </a:lnTo>
                  <a:lnTo>
                    <a:pt x="659784" y="61374"/>
                  </a:lnTo>
                  <a:lnTo>
                    <a:pt x="658484" y="58743"/>
                  </a:lnTo>
                  <a:lnTo>
                    <a:pt x="658576" y="56627"/>
                  </a:lnTo>
                  <a:lnTo>
                    <a:pt x="656160" y="53527"/>
                  </a:lnTo>
                  <a:lnTo>
                    <a:pt x="655390" y="51303"/>
                  </a:lnTo>
                  <a:lnTo>
                    <a:pt x="654020" y="50503"/>
                  </a:lnTo>
                  <a:lnTo>
                    <a:pt x="652282" y="49234"/>
                  </a:lnTo>
                  <a:lnTo>
                    <a:pt x="652035" y="47534"/>
                  </a:lnTo>
                  <a:lnTo>
                    <a:pt x="652166" y="46295"/>
                  </a:lnTo>
                  <a:lnTo>
                    <a:pt x="653205" y="44241"/>
                  </a:lnTo>
                  <a:lnTo>
                    <a:pt x="653767" y="41580"/>
                  </a:lnTo>
                  <a:lnTo>
                    <a:pt x="651343" y="40918"/>
                  </a:lnTo>
                  <a:lnTo>
                    <a:pt x="649657" y="40803"/>
                  </a:lnTo>
                  <a:lnTo>
                    <a:pt x="648480" y="39964"/>
                  </a:lnTo>
                  <a:lnTo>
                    <a:pt x="647156" y="38664"/>
                  </a:lnTo>
                  <a:lnTo>
                    <a:pt x="646679" y="34525"/>
                  </a:lnTo>
                  <a:lnTo>
                    <a:pt x="646725" y="30140"/>
                  </a:lnTo>
                  <a:lnTo>
                    <a:pt x="646379" y="27402"/>
                  </a:lnTo>
                  <a:lnTo>
                    <a:pt x="645656" y="25363"/>
                  </a:lnTo>
                  <a:lnTo>
                    <a:pt x="645148" y="23209"/>
                  </a:lnTo>
                  <a:lnTo>
                    <a:pt x="643924" y="20917"/>
                  </a:lnTo>
                  <a:lnTo>
                    <a:pt x="640246" y="17940"/>
                  </a:lnTo>
                  <a:lnTo>
                    <a:pt x="640515" y="16740"/>
                  </a:lnTo>
                  <a:lnTo>
                    <a:pt x="641369" y="15186"/>
                  </a:lnTo>
                  <a:lnTo>
                    <a:pt x="640069" y="14293"/>
                  </a:lnTo>
                  <a:lnTo>
                    <a:pt x="638160" y="14293"/>
                  </a:lnTo>
                  <a:lnTo>
                    <a:pt x="637083" y="16370"/>
                  </a:lnTo>
                  <a:lnTo>
                    <a:pt x="635344" y="18155"/>
                  </a:lnTo>
                  <a:lnTo>
                    <a:pt x="631934" y="19517"/>
                  </a:lnTo>
                  <a:lnTo>
                    <a:pt x="631296" y="26656"/>
                  </a:lnTo>
                  <a:lnTo>
                    <a:pt x="629180" y="34502"/>
                  </a:lnTo>
                  <a:lnTo>
                    <a:pt x="627256" y="40295"/>
                  </a:lnTo>
                  <a:lnTo>
                    <a:pt x="627610" y="42049"/>
                  </a:lnTo>
                  <a:lnTo>
                    <a:pt x="627456" y="43765"/>
                  </a:lnTo>
                  <a:lnTo>
                    <a:pt x="626417" y="42995"/>
                  </a:lnTo>
                  <a:lnTo>
                    <a:pt x="625501" y="42034"/>
                  </a:lnTo>
                  <a:lnTo>
                    <a:pt x="624100" y="44326"/>
                  </a:lnTo>
                  <a:lnTo>
                    <a:pt x="621569" y="50273"/>
                  </a:lnTo>
                  <a:lnTo>
                    <a:pt x="621338" y="53357"/>
                  </a:lnTo>
                  <a:lnTo>
                    <a:pt x="622823" y="54188"/>
                  </a:lnTo>
                  <a:lnTo>
                    <a:pt x="623862" y="55004"/>
                  </a:lnTo>
                  <a:lnTo>
                    <a:pt x="625101" y="55273"/>
                  </a:lnTo>
                  <a:lnTo>
                    <a:pt x="625663" y="56035"/>
                  </a:lnTo>
                  <a:lnTo>
                    <a:pt x="625978" y="57527"/>
                  </a:lnTo>
                  <a:lnTo>
                    <a:pt x="626779" y="58812"/>
                  </a:lnTo>
                  <a:lnTo>
                    <a:pt x="626579" y="60204"/>
                  </a:lnTo>
                  <a:lnTo>
                    <a:pt x="625617" y="59658"/>
                  </a:lnTo>
                  <a:lnTo>
                    <a:pt x="623593" y="59666"/>
                  </a:lnTo>
                  <a:lnTo>
                    <a:pt x="622562" y="60873"/>
                  </a:lnTo>
                  <a:lnTo>
                    <a:pt x="619953" y="63289"/>
                  </a:lnTo>
                  <a:lnTo>
                    <a:pt x="620638" y="70243"/>
                  </a:lnTo>
                  <a:lnTo>
                    <a:pt x="619414" y="73905"/>
                  </a:lnTo>
                  <a:lnTo>
                    <a:pt x="618237" y="76744"/>
                  </a:lnTo>
                  <a:lnTo>
                    <a:pt x="616905" y="82129"/>
                  </a:lnTo>
                  <a:lnTo>
                    <a:pt x="617082" y="84983"/>
                  </a:lnTo>
                  <a:lnTo>
                    <a:pt x="618260" y="87014"/>
                  </a:lnTo>
                  <a:lnTo>
                    <a:pt x="619529" y="89983"/>
                  </a:lnTo>
                  <a:lnTo>
                    <a:pt x="618760" y="94076"/>
                  </a:lnTo>
                  <a:lnTo>
                    <a:pt x="617983" y="97007"/>
                  </a:lnTo>
                  <a:lnTo>
                    <a:pt x="619722" y="105499"/>
                  </a:lnTo>
                  <a:lnTo>
                    <a:pt x="620207" y="110023"/>
                  </a:lnTo>
                  <a:lnTo>
                    <a:pt x="619252" y="113108"/>
                  </a:lnTo>
                  <a:lnTo>
                    <a:pt x="616452" y="122231"/>
                  </a:lnTo>
                  <a:lnTo>
                    <a:pt x="615189" y="128909"/>
                  </a:lnTo>
                  <a:lnTo>
                    <a:pt x="615597" y="132594"/>
                  </a:lnTo>
                  <a:lnTo>
                    <a:pt x="614381" y="135978"/>
                  </a:lnTo>
                  <a:lnTo>
                    <a:pt x="612996" y="141394"/>
                  </a:lnTo>
                  <a:lnTo>
                    <a:pt x="611434" y="145487"/>
                  </a:lnTo>
                  <a:lnTo>
                    <a:pt x="605962" y="153749"/>
                  </a:lnTo>
                  <a:lnTo>
                    <a:pt x="604877" y="157749"/>
                  </a:lnTo>
                  <a:lnTo>
                    <a:pt x="603038" y="162734"/>
                  </a:lnTo>
                  <a:lnTo>
                    <a:pt x="599106" y="165642"/>
                  </a:lnTo>
                  <a:lnTo>
                    <a:pt x="596135" y="167458"/>
                  </a:lnTo>
                  <a:lnTo>
                    <a:pt x="589625" y="169257"/>
                  </a:lnTo>
                  <a:lnTo>
                    <a:pt x="585870" y="169219"/>
                  </a:lnTo>
                  <a:lnTo>
                    <a:pt x="583930" y="168119"/>
                  </a:lnTo>
                  <a:lnTo>
                    <a:pt x="582814" y="167165"/>
                  </a:lnTo>
                  <a:lnTo>
                    <a:pt x="578390" y="165573"/>
                  </a:lnTo>
                  <a:lnTo>
                    <a:pt x="573011" y="161973"/>
                  </a:lnTo>
                  <a:lnTo>
                    <a:pt x="568870" y="160803"/>
                  </a:lnTo>
                  <a:lnTo>
                    <a:pt x="566823" y="157188"/>
                  </a:lnTo>
                  <a:lnTo>
                    <a:pt x="566623" y="155687"/>
                  </a:lnTo>
                  <a:lnTo>
                    <a:pt x="565884" y="153733"/>
                  </a:lnTo>
                  <a:lnTo>
                    <a:pt x="563714" y="151164"/>
                  </a:lnTo>
                  <a:lnTo>
                    <a:pt x="559621" y="150295"/>
                  </a:lnTo>
                  <a:lnTo>
                    <a:pt x="555419" y="148441"/>
                  </a:lnTo>
                  <a:lnTo>
                    <a:pt x="552826" y="148702"/>
                  </a:lnTo>
                  <a:lnTo>
                    <a:pt x="547200" y="147110"/>
                  </a:lnTo>
                  <a:lnTo>
                    <a:pt x="543452" y="144840"/>
                  </a:lnTo>
                  <a:lnTo>
                    <a:pt x="540028" y="141694"/>
                  </a:lnTo>
                  <a:lnTo>
                    <a:pt x="535511" y="136248"/>
                  </a:lnTo>
                  <a:lnTo>
                    <a:pt x="531679" y="134778"/>
                  </a:lnTo>
                  <a:lnTo>
                    <a:pt x="526776" y="132524"/>
                  </a:lnTo>
                  <a:lnTo>
                    <a:pt x="523960" y="130647"/>
                  </a:lnTo>
                  <a:lnTo>
                    <a:pt x="522251" y="129740"/>
                  </a:lnTo>
                  <a:lnTo>
                    <a:pt x="520358" y="128332"/>
                  </a:lnTo>
                  <a:lnTo>
                    <a:pt x="518635" y="128647"/>
                  </a:lnTo>
                  <a:lnTo>
                    <a:pt x="515656" y="128686"/>
                  </a:lnTo>
                  <a:lnTo>
                    <a:pt x="513787" y="127362"/>
                  </a:lnTo>
                  <a:lnTo>
                    <a:pt x="513548" y="126324"/>
                  </a:lnTo>
                  <a:lnTo>
                    <a:pt x="513833" y="125508"/>
                  </a:lnTo>
                  <a:lnTo>
                    <a:pt x="513940" y="124024"/>
                  </a:lnTo>
                  <a:lnTo>
                    <a:pt x="513286" y="123801"/>
                  </a:lnTo>
                  <a:lnTo>
                    <a:pt x="512625" y="123801"/>
                  </a:lnTo>
                  <a:lnTo>
                    <a:pt x="512078" y="124201"/>
                  </a:lnTo>
                  <a:lnTo>
                    <a:pt x="511316" y="124493"/>
                  </a:lnTo>
                  <a:lnTo>
                    <a:pt x="508684" y="123354"/>
                  </a:lnTo>
                  <a:lnTo>
                    <a:pt x="504998" y="121454"/>
                  </a:lnTo>
                  <a:lnTo>
                    <a:pt x="504306" y="119785"/>
                  </a:lnTo>
                  <a:lnTo>
                    <a:pt x="503144" y="117746"/>
                  </a:lnTo>
                  <a:lnTo>
                    <a:pt x="498049" y="114785"/>
                  </a:lnTo>
                  <a:lnTo>
                    <a:pt x="495094" y="112338"/>
                  </a:lnTo>
                  <a:lnTo>
                    <a:pt x="488568" y="108792"/>
                  </a:lnTo>
                  <a:lnTo>
                    <a:pt x="486899" y="107076"/>
                  </a:lnTo>
                  <a:lnTo>
                    <a:pt x="486352" y="105576"/>
                  </a:lnTo>
                  <a:lnTo>
                    <a:pt x="485868" y="103415"/>
                  </a:lnTo>
                  <a:lnTo>
                    <a:pt x="487330" y="101168"/>
                  </a:lnTo>
                  <a:lnTo>
                    <a:pt x="488753" y="99576"/>
                  </a:lnTo>
                  <a:lnTo>
                    <a:pt x="493193" y="92968"/>
                  </a:lnTo>
                  <a:lnTo>
                    <a:pt x="494525" y="91814"/>
                  </a:lnTo>
                  <a:lnTo>
                    <a:pt x="496195" y="90022"/>
                  </a:lnTo>
                  <a:lnTo>
                    <a:pt x="497726" y="85198"/>
                  </a:lnTo>
                  <a:lnTo>
                    <a:pt x="498488" y="82444"/>
                  </a:lnTo>
                  <a:lnTo>
                    <a:pt x="497187" y="78275"/>
                  </a:lnTo>
                  <a:lnTo>
                    <a:pt x="497141" y="71274"/>
                  </a:lnTo>
                  <a:lnTo>
                    <a:pt x="502297" y="68559"/>
                  </a:lnTo>
                  <a:lnTo>
                    <a:pt x="503736" y="68205"/>
                  </a:lnTo>
                  <a:lnTo>
                    <a:pt x="505068" y="67605"/>
                  </a:lnTo>
                  <a:lnTo>
                    <a:pt x="506591" y="68451"/>
                  </a:lnTo>
                  <a:lnTo>
                    <a:pt x="507615" y="69766"/>
                  </a:lnTo>
                  <a:lnTo>
                    <a:pt x="508677" y="69528"/>
                  </a:lnTo>
                  <a:lnTo>
                    <a:pt x="511555" y="64651"/>
                  </a:lnTo>
                  <a:lnTo>
                    <a:pt x="511093" y="62620"/>
                  </a:lnTo>
                  <a:lnTo>
                    <a:pt x="509900" y="60889"/>
                  </a:lnTo>
                  <a:lnTo>
                    <a:pt x="510316" y="59819"/>
                  </a:lnTo>
                  <a:lnTo>
                    <a:pt x="519181" y="50273"/>
                  </a:lnTo>
                  <a:lnTo>
                    <a:pt x="518096" y="47934"/>
                  </a:lnTo>
                  <a:lnTo>
                    <a:pt x="516780" y="47396"/>
                  </a:lnTo>
                  <a:lnTo>
                    <a:pt x="514256" y="47557"/>
                  </a:lnTo>
                  <a:lnTo>
                    <a:pt x="511878" y="45519"/>
                  </a:lnTo>
                  <a:lnTo>
                    <a:pt x="510385" y="41664"/>
                  </a:lnTo>
                  <a:lnTo>
                    <a:pt x="508292" y="41526"/>
                  </a:lnTo>
                  <a:lnTo>
                    <a:pt x="504552" y="45480"/>
                  </a:lnTo>
                  <a:lnTo>
                    <a:pt x="504113" y="46388"/>
                  </a:lnTo>
                  <a:lnTo>
                    <a:pt x="505021" y="46903"/>
                  </a:lnTo>
                  <a:lnTo>
                    <a:pt x="505814" y="49303"/>
                  </a:lnTo>
                  <a:lnTo>
                    <a:pt x="504352" y="52119"/>
                  </a:lnTo>
                  <a:lnTo>
                    <a:pt x="502890" y="52142"/>
                  </a:lnTo>
                  <a:lnTo>
                    <a:pt x="500489" y="51865"/>
                  </a:lnTo>
                  <a:lnTo>
                    <a:pt x="499396" y="49857"/>
                  </a:lnTo>
                  <a:lnTo>
                    <a:pt x="498903" y="46795"/>
                  </a:lnTo>
                  <a:lnTo>
                    <a:pt x="497380" y="45934"/>
                  </a:lnTo>
                  <a:lnTo>
                    <a:pt x="495640" y="46511"/>
                  </a:lnTo>
                  <a:lnTo>
                    <a:pt x="494201" y="47588"/>
                  </a:lnTo>
                  <a:lnTo>
                    <a:pt x="493186" y="47896"/>
                  </a:lnTo>
                  <a:lnTo>
                    <a:pt x="492339" y="47196"/>
                  </a:lnTo>
                  <a:lnTo>
                    <a:pt x="492293" y="45919"/>
                  </a:lnTo>
                  <a:lnTo>
                    <a:pt x="494486" y="43795"/>
                  </a:lnTo>
                  <a:lnTo>
                    <a:pt x="496325" y="42434"/>
                  </a:lnTo>
                  <a:lnTo>
                    <a:pt x="496472" y="41926"/>
                  </a:lnTo>
                  <a:lnTo>
                    <a:pt x="495133" y="41511"/>
                  </a:lnTo>
                  <a:lnTo>
                    <a:pt x="495333" y="40526"/>
                  </a:lnTo>
                  <a:lnTo>
                    <a:pt x="497041" y="38780"/>
                  </a:lnTo>
                  <a:lnTo>
                    <a:pt x="496241" y="38687"/>
                  </a:lnTo>
                  <a:lnTo>
                    <a:pt x="494155" y="40557"/>
                  </a:lnTo>
                  <a:lnTo>
                    <a:pt x="491931" y="41634"/>
                  </a:lnTo>
                  <a:lnTo>
                    <a:pt x="488976" y="43926"/>
                  </a:lnTo>
                  <a:lnTo>
                    <a:pt x="484736" y="45426"/>
                  </a:lnTo>
                  <a:lnTo>
                    <a:pt x="481827" y="47457"/>
                  </a:lnTo>
                  <a:lnTo>
                    <a:pt x="477772" y="46842"/>
                  </a:lnTo>
                  <a:lnTo>
                    <a:pt x="473993" y="44842"/>
                  </a:lnTo>
                  <a:lnTo>
                    <a:pt x="473170" y="43788"/>
                  </a:lnTo>
                  <a:lnTo>
                    <a:pt x="471308" y="42241"/>
                  </a:lnTo>
                  <a:lnTo>
                    <a:pt x="467160" y="43918"/>
                  </a:lnTo>
                  <a:lnTo>
                    <a:pt x="464551" y="43741"/>
                  </a:lnTo>
                  <a:lnTo>
                    <a:pt x="463112" y="43149"/>
                  </a:lnTo>
                  <a:lnTo>
                    <a:pt x="460657" y="42749"/>
                  </a:lnTo>
                  <a:lnTo>
                    <a:pt x="458548" y="41264"/>
                  </a:lnTo>
                  <a:lnTo>
                    <a:pt x="453470" y="38895"/>
                  </a:lnTo>
                  <a:lnTo>
                    <a:pt x="448075" y="38441"/>
                  </a:lnTo>
                  <a:lnTo>
                    <a:pt x="445458" y="38549"/>
                  </a:lnTo>
                  <a:lnTo>
                    <a:pt x="443512" y="37326"/>
                  </a:lnTo>
                  <a:lnTo>
                    <a:pt x="441634" y="36626"/>
                  </a:lnTo>
                  <a:lnTo>
                    <a:pt x="437948" y="36133"/>
                  </a:lnTo>
                  <a:lnTo>
                    <a:pt x="436416" y="34295"/>
                  </a:lnTo>
                  <a:lnTo>
                    <a:pt x="434485" y="30595"/>
                  </a:lnTo>
                  <a:lnTo>
                    <a:pt x="433099" y="29602"/>
                  </a:lnTo>
                  <a:lnTo>
                    <a:pt x="430860" y="29248"/>
                  </a:lnTo>
                  <a:lnTo>
                    <a:pt x="428482" y="30948"/>
                  </a:lnTo>
                  <a:lnTo>
                    <a:pt x="427090" y="31748"/>
                  </a:lnTo>
                  <a:lnTo>
                    <a:pt x="424373" y="28710"/>
                  </a:lnTo>
                  <a:lnTo>
                    <a:pt x="419548" y="25571"/>
                  </a:lnTo>
                  <a:lnTo>
                    <a:pt x="418009" y="25140"/>
                  </a:lnTo>
                  <a:lnTo>
                    <a:pt x="417201" y="25902"/>
                  </a:lnTo>
                  <a:lnTo>
                    <a:pt x="416616" y="27348"/>
                  </a:lnTo>
                  <a:lnTo>
                    <a:pt x="415700" y="27487"/>
                  </a:lnTo>
                  <a:lnTo>
                    <a:pt x="414631" y="26833"/>
                  </a:lnTo>
                  <a:lnTo>
                    <a:pt x="412745" y="24979"/>
                  </a:lnTo>
                  <a:lnTo>
                    <a:pt x="411514" y="24640"/>
                  </a:lnTo>
                  <a:lnTo>
                    <a:pt x="408282" y="26617"/>
                  </a:lnTo>
                  <a:lnTo>
                    <a:pt x="408505" y="27294"/>
                  </a:lnTo>
                  <a:lnTo>
                    <a:pt x="411145" y="28302"/>
                  </a:lnTo>
                  <a:lnTo>
                    <a:pt x="413915" y="31064"/>
                  </a:lnTo>
                  <a:lnTo>
                    <a:pt x="415231" y="31633"/>
                  </a:lnTo>
                  <a:lnTo>
                    <a:pt x="418340" y="30910"/>
                  </a:lnTo>
                  <a:lnTo>
                    <a:pt x="422603" y="31433"/>
                  </a:lnTo>
                  <a:lnTo>
                    <a:pt x="426905" y="34879"/>
                  </a:lnTo>
                  <a:lnTo>
                    <a:pt x="426274" y="36595"/>
                  </a:lnTo>
                  <a:lnTo>
                    <a:pt x="425951" y="38980"/>
                  </a:lnTo>
                  <a:lnTo>
                    <a:pt x="426066" y="41580"/>
                  </a:lnTo>
                  <a:lnTo>
                    <a:pt x="425966" y="43341"/>
                  </a:lnTo>
                  <a:lnTo>
                    <a:pt x="427736" y="45280"/>
                  </a:lnTo>
                  <a:lnTo>
                    <a:pt x="426943" y="45426"/>
                  </a:lnTo>
                  <a:lnTo>
                    <a:pt x="424942" y="44988"/>
                  </a:lnTo>
                  <a:lnTo>
                    <a:pt x="423365" y="45526"/>
                  </a:lnTo>
                  <a:lnTo>
                    <a:pt x="421880" y="46442"/>
                  </a:lnTo>
                  <a:lnTo>
                    <a:pt x="421218" y="49049"/>
                  </a:lnTo>
                  <a:lnTo>
                    <a:pt x="420379" y="47819"/>
                  </a:lnTo>
                  <a:lnTo>
                    <a:pt x="417809" y="46649"/>
                  </a:lnTo>
                  <a:lnTo>
                    <a:pt x="416285" y="47549"/>
                  </a:lnTo>
                  <a:lnTo>
                    <a:pt x="413730" y="48734"/>
                  </a:lnTo>
                  <a:lnTo>
                    <a:pt x="411406" y="48257"/>
                  </a:lnTo>
                  <a:lnTo>
                    <a:pt x="409929" y="47657"/>
                  </a:lnTo>
                  <a:lnTo>
                    <a:pt x="406435" y="48673"/>
                  </a:lnTo>
                  <a:lnTo>
                    <a:pt x="400209" y="48642"/>
                  </a:lnTo>
                  <a:lnTo>
                    <a:pt x="398132" y="47180"/>
                  </a:lnTo>
                  <a:lnTo>
                    <a:pt x="397524" y="44672"/>
                  </a:lnTo>
                  <a:lnTo>
                    <a:pt x="397039" y="44057"/>
                  </a:lnTo>
                  <a:lnTo>
                    <a:pt x="396470" y="45180"/>
                  </a:lnTo>
                  <a:lnTo>
                    <a:pt x="395492" y="46472"/>
                  </a:lnTo>
                  <a:lnTo>
                    <a:pt x="391729" y="46734"/>
                  </a:lnTo>
                  <a:lnTo>
                    <a:pt x="391167" y="47265"/>
                  </a:lnTo>
                  <a:lnTo>
                    <a:pt x="391390" y="48519"/>
                  </a:lnTo>
                  <a:lnTo>
                    <a:pt x="391244" y="50096"/>
                  </a:lnTo>
                  <a:lnTo>
                    <a:pt x="389798" y="50211"/>
                  </a:lnTo>
                  <a:lnTo>
                    <a:pt x="388012" y="50627"/>
                  </a:lnTo>
                  <a:lnTo>
                    <a:pt x="388204" y="52557"/>
                  </a:lnTo>
                  <a:lnTo>
                    <a:pt x="388535" y="54065"/>
                  </a:lnTo>
                  <a:lnTo>
                    <a:pt x="387874" y="54819"/>
                  </a:lnTo>
                  <a:lnTo>
                    <a:pt x="385911" y="53442"/>
                  </a:lnTo>
                  <a:lnTo>
                    <a:pt x="385034" y="51958"/>
                  </a:lnTo>
                  <a:lnTo>
                    <a:pt x="383656" y="51496"/>
                  </a:lnTo>
                  <a:lnTo>
                    <a:pt x="382579" y="52027"/>
                  </a:lnTo>
                  <a:lnTo>
                    <a:pt x="382302" y="53350"/>
                  </a:lnTo>
                  <a:lnTo>
                    <a:pt x="382464" y="56766"/>
                  </a:lnTo>
                  <a:lnTo>
                    <a:pt x="381486" y="57150"/>
                  </a:lnTo>
                  <a:lnTo>
                    <a:pt x="378939" y="57019"/>
                  </a:lnTo>
                  <a:lnTo>
                    <a:pt x="377770" y="57665"/>
                  </a:lnTo>
                  <a:lnTo>
                    <a:pt x="376007" y="61958"/>
                  </a:lnTo>
                  <a:lnTo>
                    <a:pt x="372767" y="63597"/>
                  </a:lnTo>
                  <a:lnTo>
                    <a:pt x="372275" y="65835"/>
                  </a:lnTo>
                  <a:lnTo>
                    <a:pt x="372060" y="67743"/>
                  </a:lnTo>
                  <a:lnTo>
                    <a:pt x="374753" y="71197"/>
                  </a:lnTo>
                  <a:lnTo>
                    <a:pt x="373452" y="72967"/>
                  </a:lnTo>
                  <a:lnTo>
                    <a:pt x="372083" y="74413"/>
                  </a:lnTo>
                  <a:lnTo>
                    <a:pt x="370713" y="75028"/>
                  </a:lnTo>
                  <a:lnTo>
                    <a:pt x="367804" y="75590"/>
                  </a:lnTo>
                  <a:lnTo>
                    <a:pt x="365664" y="77167"/>
                  </a:lnTo>
                  <a:lnTo>
                    <a:pt x="364764" y="78828"/>
                  </a:lnTo>
                  <a:lnTo>
                    <a:pt x="364595" y="80413"/>
                  </a:lnTo>
                  <a:lnTo>
                    <a:pt x="364002" y="82444"/>
                  </a:lnTo>
                  <a:lnTo>
                    <a:pt x="363071" y="84852"/>
                  </a:lnTo>
                  <a:lnTo>
                    <a:pt x="362886" y="86152"/>
                  </a:lnTo>
                  <a:lnTo>
                    <a:pt x="360940" y="87444"/>
                  </a:lnTo>
                  <a:lnTo>
                    <a:pt x="357477" y="91314"/>
                  </a:lnTo>
                  <a:lnTo>
                    <a:pt x="355730" y="95276"/>
                  </a:lnTo>
                  <a:lnTo>
                    <a:pt x="358007" y="97430"/>
                  </a:lnTo>
                  <a:lnTo>
                    <a:pt x="360686" y="98976"/>
                  </a:lnTo>
                  <a:lnTo>
                    <a:pt x="362632" y="98930"/>
                  </a:lnTo>
                  <a:lnTo>
                    <a:pt x="362648" y="99322"/>
                  </a:lnTo>
                  <a:lnTo>
                    <a:pt x="360616" y="100915"/>
                  </a:lnTo>
                  <a:lnTo>
                    <a:pt x="361879" y="102545"/>
                  </a:lnTo>
                  <a:lnTo>
                    <a:pt x="363825" y="104069"/>
                  </a:lnTo>
                  <a:lnTo>
                    <a:pt x="365010" y="104292"/>
                  </a:lnTo>
                  <a:lnTo>
                    <a:pt x="365880" y="104938"/>
                  </a:lnTo>
                  <a:lnTo>
                    <a:pt x="364041" y="105299"/>
                  </a:lnTo>
                  <a:lnTo>
                    <a:pt x="361317" y="105430"/>
                  </a:lnTo>
                  <a:lnTo>
                    <a:pt x="360793" y="107092"/>
                  </a:lnTo>
                  <a:lnTo>
                    <a:pt x="361124" y="109007"/>
                  </a:lnTo>
                  <a:lnTo>
                    <a:pt x="361609" y="110669"/>
                  </a:lnTo>
                  <a:lnTo>
                    <a:pt x="361270" y="111846"/>
                  </a:lnTo>
                  <a:lnTo>
                    <a:pt x="360255" y="111038"/>
                  </a:lnTo>
                  <a:lnTo>
                    <a:pt x="359808" y="109792"/>
                  </a:lnTo>
                  <a:lnTo>
                    <a:pt x="357469" y="107253"/>
                  </a:lnTo>
                  <a:lnTo>
                    <a:pt x="355791" y="106476"/>
                  </a:lnTo>
                  <a:lnTo>
                    <a:pt x="353336" y="105876"/>
                  </a:lnTo>
                  <a:lnTo>
                    <a:pt x="352597" y="106646"/>
                  </a:lnTo>
                  <a:lnTo>
                    <a:pt x="352697" y="110515"/>
                  </a:lnTo>
                  <a:lnTo>
                    <a:pt x="352213" y="112292"/>
                  </a:lnTo>
                  <a:lnTo>
                    <a:pt x="351343" y="111284"/>
                  </a:lnTo>
                  <a:lnTo>
                    <a:pt x="351128" y="108454"/>
                  </a:lnTo>
                  <a:lnTo>
                    <a:pt x="348812" y="106161"/>
                  </a:lnTo>
                  <a:lnTo>
                    <a:pt x="339685" y="103869"/>
                  </a:lnTo>
                  <a:lnTo>
                    <a:pt x="338392" y="103722"/>
                  </a:lnTo>
                  <a:lnTo>
                    <a:pt x="336268" y="104022"/>
                  </a:lnTo>
                  <a:lnTo>
                    <a:pt x="334813" y="104930"/>
                  </a:lnTo>
                  <a:lnTo>
                    <a:pt x="334667" y="105823"/>
                  </a:lnTo>
                  <a:lnTo>
                    <a:pt x="333697" y="106546"/>
                  </a:lnTo>
                  <a:lnTo>
                    <a:pt x="332120" y="107369"/>
                  </a:lnTo>
                  <a:lnTo>
                    <a:pt x="330673" y="108630"/>
                  </a:lnTo>
                  <a:lnTo>
                    <a:pt x="329735" y="109684"/>
                  </a:lnTo>
                  <a:lnTo>
                    <a:pt x="329688" y="111000"/>
                  </a:lnTo>
                  <a:lnTo>
                    <a:pt x="330858" y="113469"/>
                  </a:lnTo>
                  <a:lnTo>
                    <a:pt x="331543" y="114185"/>
                  </a:lnTo>
                  <a:lnTo>
                    <a:pt x="331450" y="115362"/>
                  </a:lnTo>
                  <a:lnTo>
                    <a:pt x="330311" y="114138"/>
                  </a:lnTo>
                  <a:lnTo>
                    <a:pt x="329311" y="113746"/>
                  </a:lnTo>
                  <a:lnTo>
                    <a:pt x="328365" y="115669"/>
                  </a:lnTo>
                  <a:lnTo>
                    <a:pt x="327457" y="116054"/>
                  </a:lnTo>
                  <a:lnTo>
                    <a:pt x="327695" y="110684"/>
                  </a:lnTo>
                  <a:lnTo>
                    <a:pt x="328642" y="107046"/>
                  </a:lnTo>
                  <a:lnTo>
                    <a:pt x="329411" y="104899"/>
                  </a:lnTo>
                  <a:lnTo>
                    <a:pt x="330258" y="103222"/>
                  </a:lnTo>
                  <a:lnTo>
                    <a:pt x="329850" y="102338"/>
                  </a:lnTo>
                  <a:lnTo>
                    <a:pt x="323524" y="97314"/>
                  </a:lnTo>
                  <a:lnTo>
                    <a:pt x="320846" y="93199"/>
                  </a:lnTo>
                  <a:lnTo>
                    <a:pt x="318884" y="90891"/>
                  </a:lnTo>
                  <a:lnTo>
                    <a:pt x="315829" y="88667"/>
                  </a:lnTo>
                  <a:lnTo>
                    <a:pt x="314236" y="87268"/>
                  </a:lnTo>
                  <a:lnTo>
                    <a:pt x="310688" y="85129"/>
                  </a:lnTo>
                  <a:lnTo>
                    <a:pt x="306502" y="83644"/>
                  </a:lnTo>
                  <a:lnTo>
                    <a:pt x="304486" y="81636"/>
                  </a:lnTo>
                  <a:lnTo>
                    <a:pt x="302262" y="80921"/>
                  </a:lnTo>
                  <a:lnTo>
                    <a:pt x="299507" y="81898"/>
                  </a:lnTo>
                  <a:lnTo>
                    <a:pt x="299276" y="83767"/>
                  </a:lnTo>
                  <a:lnTo>
                    <a:pt x="299622" y="85583"/>
                  </a:lnTo>
                  <a:lnTo>
                    <a:pt x="297429" y="88552"/>
                  </a:lnTo>
                  <a:lnTo>
                    <a:pt x="295067" y="90137"/>
                  </a:lnTo>
                  <a:lnTo>
                    <a:pt x="293181" y="88321"/>
                  </a:lnTo>
                  <a:lnTo>
                    <a:pt x="291465" y="86998"/>
                  </a:lnTo>
                  <a:lnTo>
                    <a:pt x="289734" y="87952"/>
                  </a:lnTo>
                  <a:lnTo>
                    <a:pt x="289210" y="89591"/>
                  </a:lnTo>
                  <a:lnTo>
                    <a:pt x="288341" y="90198"/>
                  </a:lnTo>
                  <a:lnTo>
                    <a:pt x="287686" y="89083"/>
                  </a:lnTo>
                  <a:lnTo>
                    <a:pt x="286740" y="86621"/>
                  </a:lnTo>
                  <a:lnTo>
                    <a:pt x="285332" y="85644"/>
                  </a:lnTo>
                  <a:lnTo>
                    <a:pt x="283924" y="86075"/>
                  </a:lnTo>
                  <a:lnTo>
                    <a:pt x="284347" y="88029"/>
                  </a:lnTo>
                  <a:lnTo>
                    <a:pt x="285155" y="89106"/>
                  </a:lnTo>
                  <a:lnTo>
                    <a:pt x="284932" y="90660"/>
                  </a:lnTo>
                  <a:lnTo>
                    <a:pt x="283916" y="91375"/>
                  </a:lnTo>
                  <a:lnTo>
                    <a:pt x="283724" y="92845"/>
                  </a:lnTo>
                  <a:lnTo>
                    <a:pt x="283115" y="94799"/>
                  </a:lnTo>
                  <a:lnTo>
                    <a:pt x="283208" y="97530"/>
                  </a:lnTo>
                  <a:lnTo>
                    <a:pt x="281600" y="98107"/>
                  </a:lnTo>
                  <a:lnTo>
                    <a:pt x="280399" y="100268"/>
                  </a:lnTo>
                  <a:lnTo>
                    <a:pt x="279529" y="99807"/>
                  </a:lnTo>
                  <a:lnTo>
                    <a:pt x="279306" y="98399"/>
                  </a:lnTo>
                  <a:lnTo>
                    <a:pt x="278867" y="96960"/>
                  </a:lnTo>
                  <a:lnTo>
                    <a:pt x="277113" y="96414"/>
                  </a:lnTo>
                  <a:lnTo>
                    <a:pt x="276467" y="97753"/>
                  </a:lnTo>
                  <a:lnTo>
                    <a:pt x="276074" y="98207"/>
                  </a:lnTo>
                  <a:lnTo>
                    <a:pt x="275451" y="98299"/>
                  </a:lnTo>
                  <a:lnTo>
                    <a:pt x="275874" y="97207"/>
                  </a:lnTo>
                  <a:lnTo>
                    <a:pt x="275874" y="95160"/>
                  </a:lnTo>
                  <a:lnTo>
                    <a:pt x="276382" y="93022"/>
                  </a:lnTo>
                  <a:lnTo>
                    <a:pt x="274720" y="92252"/>
                  </a:lnTo>
                  <a:lnTo>
                    <a:pt x="274058" y="92729"/>
                  </a:lnTo>
                  <a:lnTo>
                    <a:pt x="274081" y="94576"/>
                  </a:lnTo>
                  <a:lnTo>
                    <a:pt x="273681" y="97268"/>
                  </a:lnTo>
                  <a:lnTo>
                    <a:pt x="272034" y="97691"/>
                  </a:lnTo>
                  <a:lnTo>
                    <a:pt x="270572" y="98899"/>
                  </a:lnTo>
                  <a:lnTo>
                    <a:pt x="268410" y="98922"/>
                  </a:lnTo>
                  <a:lnTo>
                    <a:pt x="267309" y="99507"/>
                  </a:lnTo>
                  <a:lnTo>
                    <a:pt x="266917" y="100930"/>
                  </a:lnTo>
                  <a:lnTo>
                    <a:pt x="265016" y="102399"/>
                  </a:lnTo>
                  <a:lnTo>
                    <a:pt x="265054" y="104161"/>
                  </a:lnTo>
                  <a:lnTo>
                    <a:pt x="266332" y="105946"/>
                  </a:lnTo>
                  <a:lnTo>
                    <a:pt x="266416" y="107499"/>
                  </a:lnTo>
                  <a:lnTo>
                    <a:pt x="269456" y="109077"/>
                  </a:lnTo>
                  <a:lnTo>
                    <a:pt x="269279" y="110661"/>
                  </a:lnTo>
                  <a:lnTo>
                    <a:pt x="268848" y="111400"/>
                  </a:lnTo>
                  <a:lnTo>
                    <a:pt x="267701" y="111108"/>
                  </a:lnTo>
                  <a:lnTo>
                    <a:pt x="265247" y="109738"/>
                  </a:lnTo>
                  <a:lnTo>
                    <a:pt x="262746" y="109446"/>
                  </a:lnTo>
                  <a:lnTo>
                    <a:pt x="261991" y="108815"/>
                  </a:lnTo>
                  <a:lnTo>
                    <a:pt x="261691" y="109269"/>
                  </a:lnTo>
                  <a:lnTo>
                    <a:pt x="261676" y="110323"/>
                  </a:lnTo>
                  <a:lnTo>
                    <a:pt x="260706" y="111092"/>
                  </a:lnTo>
                  <a:lnTo>
                    <a:pt x="259314" y="111169"/>
                  </a:lnTo>
                  <a:lnTo>
                    <a:pt x="257690" y="112300"/>
                  </a:lnTo>
                  <a:lnTo>
                    <a:pt x="258844" y="114069"/>
                  </a:lnTo>
                  <a:lnTo>
                    <a:pt x="258636" y="114769"/>
                  </a:lnTo>
                  <a:lnTo>
                    <a:pt x="259206" y="115616"/>
                  </a:lnTo>
                  <a:lnTo>
                    <a:pt x="261684" y="115769"/>
                  </a:lnTo>
                  <a:lnTo>
                    <a:pt x="262738" y="115546"/>
                  </a:lnTo>
                  <a:lnTo>
                    <a:pt x="262846" y="117054"/>
                  </a:lnTo>
                  <a:lnTo>
                    <a:pt x="262530" y="118562"/>
                  </a:lnTo>
                  <a:lnTo>
                    <a:pt x="261522" y="119100"/>
                  </a:lnTo>
                  <a:lnTo>
                    <a:pt x="260560" y="117716"/>
                  </a:lnTo>
                  <a:lnTo>
                    <a:pt x="255781" y="115062"/>
                  </a:lnTo>
                  <a:lnTo>
                    <a:pt x="254527" y="114808"/>
                  </a:lnTo>
                  <a:lnTo>
                    <a:pt x="254265" y="115639"/>
                  </a:lnTo>
                  <a:lnTo>
                    <a:pt x="254488" y="116723"/>
                  </a:lnTo>
                  <a:lnTo>
                    <a:pt x="253480" y="118039"/>
                  </a:lnTo>
                  <a:lnTo>
                    <a:pt x="251703" y="119762"/>
                  </a:lnTo>
                  <a:lnTo>
                    <a:pt x="250495" y="119293"/>
                  </a:lnTo>
                  <a:lnTo>
                    <a:pt x="249063" y="119700"/>
                  </a:lnTo>
                  <a:lnTo>
                    <a:pt x="248140" y="122647"/>
                  </a:lnTo>
                  <a:lnTo>
                    <a:pt x="247816" y="125593"/>
                  </a:lnTo>
                  <a:lnTo>
                    <a:pt x="249402" y="127655"/>
                  </a:lnTo>
                  <a:lnTo>
                    <a:pt x="250464" y="130370"/>
                  </a:lnTo>
                  <a:lnTo>
                    <a:pt x="252672" y="127032"/>
                  </a:lnTo>
                  <a:lnTo>
                    <a:pt x="253573" y="126647"/>
                  </a:lnTo>
                  <a:lnTo>
                    <a:pt x="253581" y="128093"/>
                  </a:lnTo>
                  <a:lnTo>
                    <a:pt x="252719" y="129593"/>
                  </a:lnTo>
                  <a:lnTo>
                    <a:pt x="252210" y="131440"/>
                  </a:lnTo>
                  <a:lnTo>
                    <a:pt x="252041" y="133524"/>
                  </a:lnTo>
                  <a:lnTo>
                    <a:pt x="250595" y="133578"/>
                  </a:lnTo>
                  <a:lnTo>
                    <a:pt x="248971" y="133301"/>
                  </a:lnTo>
                  <a:lnTo>
                    <a:pt x="248578" y="133963"/>
                  </a:lnTo>
                  <a:lnTo>
                    <a:pt x="247971" y="135517"/>
                  </a:lnTo>
                  <a:lnTo>
                    <a:pt x="248324" y="137663"/>
                  </a:lnTo>
                  <a:lnTo>
                    <a:pt x="249402" y="138471"/>
                  </a:lnTo>
                  <a:lnTo>
                    <a:pt x="251903" y="138394"/>
                  </a:lnTo>
                  <a:lnTo>
                    <a:pt x="254034" y="138548"/>
                  </a:lnTo>
                  <a:lnTo>
                    <a:pt x="255935" y="139325"/>
                  </a:lnTo>
                  <a:lnTo>
                    <a:pt x="256251" y="139979"/>
                  </a:lnTo>
                  <a:lnTo>
                    <a:pt x="254534" y="139609"/>
                  </a:lnTo>
                  <a:lnTo>
                    <a:pt x="251025" y="139809"/>
                  </a:lnTo>
                  <a:lnTo>
                    <a:pt x="249356" y="139517"/>
                  </a:lnTo>
                  <a:lnTo>
                    <a:pt x="246039" y="139717"/>
                  </a:lnTo>
                  <a:lnTo>
                    <a:pt x="243576" y="138494"/>
                  </a:lnTo>
                  <a:lnTo>
                    <a:pt x="242361" y="137271"/>
                  </a:lnTo>
                  <a:lnTo>
                    <a:pt x="240521" y="136955"/>
                  </a:lnTo>
                  <a:lnTo>
                    <a:pt x="238728" y="137448"/>
                  </a:lnTo>
                  <a:lnTo>
                    <a:pt x="237727" y="139163"/>
                  </a:lnTo>
                  <a:lnTo>
                    <a:pt x="236519" y="139579"/>
                  </a:lnTo>
                  <a:lnTo>
                    <a:pt x="233711" y="135332"/>
                  </a:lnTo>
                  <a:lnTo>
                    <a:pt x="231948" y="135048"/>
                  </a:lnTo>
                  <a:lnTo>
                    <a:pt x="231079" y="136040"/>
                  </a:lnTo>
                  <a:lnTo>
                    <a:pt x="231925" y="138702"/>
                  </a:lnTo>
                  <a:lnTo>
                    <a:pt x="231479" y="140340"/>
                  </a:lnTo>
                  <a:lnTo>
                    <a:pt x="230517" y="141563"/>
                  </a:lnTo>
                  <a:lnTo>
                    <a:pt x="229301" y="141487"/>
                  </a:lnTo>
                  <a:lnTo>
                    <a:pt x="228547" y="142002"/>
                  </a:lnTo>
                  <a:lnTo>
                    <a:pt x="229147" y="143125"/>
                  </a:lnTo>
                  <a:lnTo>
                    <a:pt x="231071" y="145979"/>
                  </a:lnTo>
                  <a:lnTo>
                    <a:pt x="232649" y="147225"/>
                  </a:lnTo>
                  <a:lnTo>
                    <a:pt x="234049" y="148956"/>
                  </a:lnTo>
                  <a:lnTo>
                    <a:pt x="234765" y="150449"/>
                  </a:lnTo>
                  <a:lnTo>
                    <a:pt x="236458" y="150379"/>
                  </a:lnTo>
                  <a:lnTo>
                    <a:pt x="236851" y="151587"/>
                  </a:lnTo>
                  <a:lnTo>
                    <a:pt x="235881" y="153341"/>
                  </a:lnTo>
                  <a:lnTo>
                    <a:pt x="235912" y="156126"/>
                  </a:lnTo>
                  <a:lnTo>
                    <a:pt x="235219" y="156272"/>
                  </a:lnTo>
                  <a:lnTo>
                    <a:pt x="234242" y="155657"/>
                  </a:lnTo>
                  <a:lnTo>
                    <a:pt x="232303" y="153941"/>
                  </a:lnTo>
                  <a:lnTo>
                    <a:pt x="231302" y="153610"/>
                  </a:lnTo>
                  <a:lnTo>
                    <a:pt x="230786" y="154103"/>
                  </a:lnTo>
                  <a:lnTo>
                    <a:pt x="230625" y="155280"/>
                  </a:lnTo>
                  <a:lnTo>
                    <a:pt x="231094" y="158357"/>
                  </a:lnTo>
                  <a:lnTo>
                    <a:pt x="230102" y="162750"/>
                  </a:lnTo>
                  <a:lnTo>
                    <a:pt x="230302" y="164034"/>
                  </a:lnTo>
                  <a:lnTo>
                    <a:pt x="230125" y="165126"/>
                  </a:lnTo>
                  <a:lnTo>
                    <a:pt x="229309" y="164334"/>
                  </a:lnTo>
                  <a:lnTo>
                    <a:pt x="228308" y="162634"/>
                  </a:lnTo>
                  <a:lnTo>
                    <a:pt x="226238" y="159995"/>
                  </a:lnTo>
                  <a:lnTo>
                    <a:pt x="223707" y="154249"/>
                  </a:lnTo>
                  <a:lnTo>
                    <a:pt x="221028" y="150356"/>
                  </a:lnTo>
                  <a:lnTo>
                    <a:pt x="219574" y="147041"/>
                  </a:lnTo>
                  <a:lnTo>
                    <a:pt x="217335" y="140802"/>
                  </a:lnTo>
                  <a:lnTo>
                    <a:pt x="216173" y="140709"/>
                  </a:lnTo>
                  <a:lnTo>
                    <a:pt x="214688" y="143394"/>
                  </a:lnTo>
                  <a:lnTo>
                    <a:pt x="213048" y="146925"/>
                  </a:lnTo>
                  <a:lnTo>
                    <a:pt x="211932" y="148664"/>
                  </a:lnTo>
                  <a:lnTo>
                    <a:pt x="209285" y="150395"/>
                  </a:lnTo>
                  <a:lnTo>
                    <a:pt x="207654" y="152149"/>
                  </a:lnTo>
                  <a:lnTo>
                    <a:pt x="205699" y="152764"/>
                  </a:lnTo>
                  <a:lnTo>
                    <a:pt x="203552" y="154764"/>
                  </a:lnTo>
                  <a:lnTo>
                    <a:pt x="202005" y="156480"/>
                  </a:lnTo>
                  <a:lnTo>
                    <a:pt x="199835" y="160480"/>
                  </a:lnTo>
                  <a:lnTo>
                    <a:pt x="199466" y="163057"/>
                  </a:lnTo>
                  <a:lnTo>
                    <a:pt x="199558" y="165773"/>
                  </a:lnTo>
                  <a:lnTo>
                    <a:pt x="200505" y="169627"/>
                  </a:lnTo>
                  <a:lnTo>
                    <a:pt x="201505" y="175227"/>
                  </a:lnTo>
                  <a:lnTo>
                    <a:pt x="202975" y="175827"/>
                  </a:lnTo>
                  <a:lnTo>
                    <a:pt x="204160" y="176774"/>
                  </a:lnTo>
                  <a:lnTo>
                    <a:pt x="203829" y="178466"/>
                  </a:lnTo>
                  <a:lnTo>
                    <a:pt x="202028" y="179535"/>
                  </a:lnTo>
                  <a:lnTo>
                    <a:pt x="196503" y="184835"/>
                  </a:lnTo>
                  <a:lnTo>
                    <a:pt x="192786" y="186728"/>
                  </a:lnTo>
                  <a:lnTo>
                    <a:pt x="191724" y="188059"/>
                  </a:lnTo>
                  <a:lnTo>
                    <a:pt x="190362" y="190867"/>
                  </a:lnTo>
                  <a:lnTo>
                    <a:pt x="188392" y="194413"/>
                  </a:lnTo>
                  <a:lnTo>
                    <a:pt x="187499" y="196652"/>
                  </a:lnTo>
                  <a:lnTo>
                    <a:pt x="185430" y="200990"/>
                  </a:lnTo>
                  <a:lnTo>
                    <a:pt x="182059" y="205837"/>
                  </a:lnTo>
                  <a:lnTo>
                    <a:pt x="178650" y="209437"/>
                  </a:lnTo>
                  <a:lnTo>
                    <a:pt x="174717" y="212322"/>
                  </a:lnTo>
                  <a:lnTo>
                    <a:pt x="172140" y="213699"/>
                  </a:lnTo>
                  <a:lnTo>
                    <a:pt x="162535" y="217730"/>
                  </a:lnTo>
                  <a:lnTo>
                    <a:pt x="157410" y="219269"/>
                  </a:lnTo>
                  <a:lnTo>
                    <a:pt x="148153" y="220392"/>
                  </a:lnTo>
                  <a:lnTo>
                    <a:pt x="144228" y="222215"/>
                  </a:lnTo>
                  <a:lnTo>
                    <a:pt x="139318" y="221622"/>
                  </a:lnTo>
                  <a:lnTo>
                    <a:pt x="133824" y="221230"/>
                  </a:lnTo>
                  <a:lnTo>
                    <a:pt x="126198" y="227323"/>
                  </a:lnTo>
                  <a:lnTo>
                    <a:pt x="119872" y="228808"/>
                  </a:lnTo>
                  <a:lnTo>
                    <a:pt x="114270" y="229923"/>
                  </a:lnTo>
                  <a:lnTo>
                    <a:pt x="111861" y="230923"/>
                  </a:lnTo>
                  <a:lnTo>
                    <a:pt x="106351" y="234439"/>
                  </a:lnTo>
                  <a:lnTo>
                    <a:pt x="103142" y="236046"/>
                  </a:lnTo>
                  <a:lnTo>
                    <a:pt x="97155" y="237847"/>
                  </a:lnTo>
                  <a:lnTo>
                    <a:pt x="94700" y="237662"/>
                  </a:lnTo>
                  <a:lnTo>
                    <a:pt x="91383" y="236008"/>
                  </a:lnTo>
                  <a:lnTo>
                    <a:pt x="88282" y="236393"/>
                  </a:lnTo>
                  <a:lnTo>
                    <a:pt x="84850" y="236154"/>
                  </a:lnTo>
                  <a:lnTo>
                    <a:pt x="82049" y="236308"/>
                  </a:lnTo>
                  <a:lnTo>
                    <a:pt x="79871" y="237678"/>
                  </a:lnTo>
                  <a:lnTo>
                    <a:pt x="67028" y="244955"/>
                  </a:lnTo>
                  <a:lnTo>
                    <a:pt x="64488" y="246940"/>
                  </a:lnTo>
                  <a:lnTo>
                    <a:pt x="61848" y="249824"/>
                  </a:lnTo>
                  <a:lnTo>
                    <a:pt x="58062" y="252494"/>
                  </a:lnTo>
                  <a:lnTo>
                    <a:pt x="55038" y="255571"/>
                  </a:lnTo>
                  <a:lnTo>
                    <a:pt x="48681" y="258779"/>
                  </a:lnTo>
                  <a:lnTo>
                    <a:pt x="42140" y="261210"/>
                  </a:lnTo>
                  <a:lnTo>
                    <a:pt x="38908" y="263233"/>
                  </a:lnTo>
                  <a:lnTo>
                    <a:pt x="36607" y="265980"/>
                  </a:lnTo>
                  <a:lnTo>
                    <a:pt x="32598" y="273364"/>
                  </a:lnTo>
                  <a:lnTo>
                    <a:pt x="31751" y="275234"/>
                  </a:lnTo>
                  <a:lnTo>
                    <a:pt x="30151" y="277180"/>
                  </a:lnTo>
                  <a:lnTo>
                    <a:pt x="28027" y="277888"/>
                  </a:lnTo>
                  <a:lnTo>
                    <a:pt x="26649" y="278518"/>
                  </a:lnTo>
                  <a:lnTo>
                    <a:pt x="27134" y="274811"/>
                  </a:lnTo>
                  <a:lnTo>
                    <a:pt x="25603" y="271518"/>
                  </a:lnTo>
                  <a:lnTo>
                    <a:pt x="26680" y="265233"/>
                  </a:lnTo>
                  <a:lnTo>
                    <a:pt x="26280" y="263356"/>
                  </a:lnTo>
                  <a:lnTo>
                    <a:pt x="24094" y="264579"/>
                  </a:lnTo>
                  <a:lnTo>
                    <a:pt x="22702" y="265918"/>
                  </a:lnTo>
                  <a:lnTo>
                    <a:pt x="19170" y="275026"/>
                  </a:lnTo>
                  <a:lnTo>
                    <a:pt x="16753" y="282127"/>
                  </a:lnTo>
                  <a:lnTo>
                    <a:pt x="18584" y="286204"/>
                  </a:lnTo>
                  <a:lnTo>
                    <a:pt x="19177" y="288573"/>
                  </a:lnTo>
                  <a:lnTo>
                    <a:pt x="19170" y="291119"/>
                  </a:lnTo>
                  <a:lnTo>
                    <a:pt x="18523" y="294781"/>
                  </a:lnTo>
                  <a:lnTo>
                    <a:pt x="18569" y="297166"/>
                  </a:lnTo>
                  <a:lnTo>
                    <a:pt x="18354" y="300343"/>
                  </a:lnTo>
                  <a:lnTo>
                    <a:pt x="13952" y="307713"/>
                  </a:lnTo>
                  <a:lnTo>
                    <a:pt x="12582" y="310921"/>
                  </a:lnTo>
                  <a:lnTo>
                    <a:pt x="11104" y="317091"/>
                  </a:lnTo>
                  <a:lnTo>
                    <a:pt x="10927" y="319952"/>
                  </a:lnTo>
                  <a:lnTo>
                    <a:pt x="11035" y="324237"/>
                  </a:lnTo>
                  <a:lnTo>
                    <a:pt x="12890" y="327991"/>
                  </a:lnTo>
                  <a:lnTo>
                    <a:pt x="14306" y="330314"/>
                  </a:lnTo>
                  <a:lnTo>
                    <a:pt x="16499" y="337038"/>
                  </a:lnTo>
                  <a:lnTo>
                    <a:pt x="19131" y="341508"/>
                  </a:lnTo>
                  <a:lnTo>
                    <a:pt x="23464" y="350516"/>
                  </a:lnTo>
                  <a:lnTo>
                    <a:pt x="28242" y="357824"/>
                  </a:lnTo>
                  <a:lnTo>
                    <a:pt x="28550" y="360624"/>
                  </a:lnTo>
                  <a:lnTo>
                    <a:pt x="28012" y="364394"/>
                  </a:lnTo>
                  <a:lnTo>
                    <a:pt x="28273" y="368294"/>
                  </a:lnTo>
                  <a:lnTo>
                    <a:pt x="27419" y="369440"/>
                  </a:lnTo>
                  <a:lnTo>
                    <a:pt x="25572" y="370786"/>
                  </a:lnTo>
                  <a:lnTo>
                    <a:pt x="23456" y="369056"/>
                  </a:lnTo>
                  <a:lnTo>
                    <a:pt x="22379" y="367555"/>
                  </a:lnTo>
                  <a:lnTo>
                    <a:pt x="21024" y="362032"/>
                  </a:lnTo>
                  <a:lnTo>
                    <a:pt x="20470" y="361716"/>
                  </a:lnTo>
                  <a:lnTo>
                    <a:pt x="19562" y="364132"/>
                  </a:lnTo>
                  <a:lnTo>
                    <a:pt x="18561" y="365186"/>
                  </a:lnTo>
                  <a:lnTo>
                    <a:pt x="17653" y="364471"/>
                  </a:lnTo>
                  <a:lnTo>
                    <a:pt x="16961" y="363555"/>
                  </a:lnTo>
                  <a:lnTo>
                    <a:pt x="16792" y="362601"/>
                  </a:lnTo>
                  <a:lnTo>
                    <a:pt x="17099" y="361463"/>
                  </a:lnTo>
                  <a:lnTo>
                    <a:pt x="17430" y="357324"/>
                  </a:lnTo>
                  <a:lnTo>
                    <a:pt x="15445" y="354962"/>
                  </a:lnTo>
                  <a:lnTo>
                    <a:pt x="13683" y="352424"/>
                  </a:lnTo>
                  <a:lnTo>
                    <a:pt x="11782" y="351800"/>
                  </a:lnTo>
                  <a:lnTo>
                    <a:pt x="10612" y="352947"/>
                  </a:lnTo>
                  <a:lnTo>
                    <a:pt x="10574" y="354524"/>
                  </a:lnTo>
                  <a:lnTo>
                    <a:pt x="13121" y="358940"/>
                  </a:lnTo>
                  <a:lnTo>
                    <a:pt x="14760" y="363725"/>
                  </a:lnTo>
                  <a:lnTo>
                    <a:pt x="17292" y="366717"/>
                  </a:lnTo>
                  <a:lnTo>
                    <a:pt x="18784" y="367486"/>
                  </a:lnTo>
                  <a:lnTo>
                    <a:pt x="20455" y="369309"/>
                  </a:lnTo>
                  <a:lnTo>
                    <a:pt x="20093" y="373348"/>
                  </a:lnTo>
                  <a:lnTo>
                    <a:pt x="18884" y="374856"/>
                  </a:lnTo>
                  <a:lnTo>
                    <a:pt x="17877" y="375625"/>
                  </a:lnTo>
                  <a:lnTo>
                    <a:pt x="14591" y="374733"/>
                  </a:lnTo>
                  <a:lnTo>
                    <a:pt x="13829" y="371825"/>
                  </a:lnTo>
                  <a:lnTo>
                    <a:pt x="11259" y="366109"/>
                  </a:lnTo>
                  <a:lnTo>
                    <a:pt x="10427" y="363894"/>
                  </a:lnTo>
                  <a:lnTo>
                    <a:pt x="9719" y="363293"/>
                  </a:lnTo>
                  <a:lnTo>
                    <a:pt x="9435" y="364386"/>
                  </a:lnTo>
                  <a:lnTo>
                    <a:pt x="9488" y="366355"/>
                  </a:lnTo>
                  <a:lnTo>
                    <a:pt x="9012" y="367201"/>
                  </a:lnTo>
                  <a:lnTo>
                    <a:pt x="8511" y="367117"/>
                  </a:lnTo>
                  <a:lnTo>
                    <a:pt x="7495" y="366086"/>
                  </a:lnTo>
                  <a:lnTo>
                    <a:pt x="6579" y="365532"/>
                  </a:lnTo>
                  <a:lnTo>
                    <a:pt x="6026" y="365724"/>
                  </a:lnTo>
                  <a:lnTo>
                    <a:pt x="7026" y="367148"/>
                  </a:lnTo>
                  <a:lnTo>
                    <a:pt x="9227" y="371363"/>
                  </a:lnTo>
                  <a:lnTo>
                    <a:pt x="17353" y="381702"/>
                  </a:lnTo>
                  <a:lnTo>
                    <a:pt x="24241" y="393749"/>
                  </a:lnTo>
                  <a:lnTo>
                    <a:pt x="25757" y="398519"/>
                  </a:lnTo>
                  <a:lnTo>
                    <a:pt x="26518" y="409012"/>
                  </a:lnTo>
                  <a:lnTo>
                    <a:pt x="27203" y="411551"/>
                  </a:lnTo>
                  <a:lnTo>
                    <a:pt x="31267" y="416774"/>
                  </a:lnTo>
                  <a:lnTo>
                    <a:pt x="35245" y="422828"/>
                  </a:lnTo>
                  <a:lnTo>
                    <a:pt x="36415" y="425844"/>
                  </a:lnTo>
                  <a:lnTo>
                    <a:pt x="36392" y="428428"/>
                  </a:lnTo>
                  <a:lnTo>
                    <a:pt x="37200" y="430883"/>
                  </a:lnTo>
                  <a:lnTo>
                    <a:pt x="42140" y="437544"/>
                  </a:lnTo>
                  <a:lnTo>
                    <a:pt x="44341" y="444699"/>
                  </a:lnTo>
                  <a:lnTo>
                    <a:pt x="44610" y="447314"/>
                  </a:lnTo>
                  <a:lnTo>
                    <a:pt x="43980" y="451807"/>
                  </a:lnTo>
                  <a:lnTo>
                    <a:pt x="44556" y="459754"/>
                  </a:lnTo>
                  <a:lnTo>
                    <a:pt x="45111" y="464077"/>
                  </a:lnTo>
                  <a:lnTo>
                    <a:pt x="46904" y="472647"/>
                  </a:lnTo>
                  <a:lnTo>
                    <a:pt x="49043" y="478832"/>
                  </a:lnTo>
                  <a:lnTo>
                    <a:pt x="51575" y="482678"/>
                  </a:lnTo>
                  <a:lnTo>
                    <a:pt x="55038" y="491233"/>
                  </a:lnTo>
                  <a:lnTo>
                    <a:pt x="60302" y="501110"/>
                  </a:lnTo>
                  <a:lnTo>
                    <a:pt x="61156" y="505995"/>
                  </a:lnTo>
                  <a:lnTo>
                    <a:pt x="60886" y="519019"/>
                  </a:lnTo>
                  <a:lnTo>
                    <a:pt x="60509" y="523266"/>
                  </a:lnTo>
                  <a:lnTo>
                    <a:pt x="59355" y="523997"/>
                  </a:lnTo>
                  <a:lnTo>
                    <a:pt x="58578" y="525789"/>
                  </a:lnTo>
                  <a:lnTo>
                    <a:pt x="59701" y="534359"/>
                  </a:lnTo>
                  <a:lnTo>
                    <a:pt x="59963" y="539251"/>
                  </a:lnTo>
                  <a:lnTo>
                    <a:pt x="58262" y="543867"/>
                  </a:lnTo>
                  <a:lnTo>
                    <a:pt x="56338" y="547967"/>
                  </a:lnTo>
                  <a:lnTo>
                    <a:pt x="52960" y="550767"/>
                  </a:lnTo>
                  <a:lnTo>
                    <a:pt x="49135" y="550860"/>
                  </a:lnTo>
                  <a:lnTo>
                    <a:pt x="47358" y="549229"/>
                  </a:lnTo>
                  <a:lnTo>
                    <a:pt x="45088" y="547560"/>
                  </a:lnTo>
                  <a:lnTo>
                    <a:pt x="44688" y="555014"/>
                  </a:lnTo>
                  <a:lnTo>
                    <a:pt x="44641" y="561415"/>
                  </a:lnTo>
                  <a:lnTo>
                    <a:pt x="45334" y="563853"/>
                  </a:lnTo>
                  <a:lnTo>
                    <a:pt x="45411" y="566730"/>
                  </a:lnTo>
                  <a:lnTo>
                    <a:pt x="47981" y="568969"/>
                  </a:lnTo>
                  <a:lnTo>
                    <a:pt x="49428" y="568099"/>
                  </a:lnTo>
                  <a:lnTo>
                    <a:pt x="51213" y="567976"/>
                  </a:lnTo>
                  <a:lnTo>
                    <a:pt x="57423" y="571146"/>
                  </a:lnTo>
                  <a:lnTo>
                    <a:pt x="60909" y="573761"/>
                  </a:lnTo>
                  <a:lnTo>
                    <a:pt x="66527" y="580793"/>
                  </a:lnTo>
                  <a:lnTo>
                    <a:pt x="71499" y="582647"/>
                  </a:lnTo>
                  <a:lnTo>
                    <a:pt x="77978" y="585847"/>
                  </a:lnTo>
                  <a:lnTo>
                    <a:pt x="85504" y="586862"/>
                  </a:lnTo>
                  <a:lnTo>
                    <a:pt x="91522" y="587047"/>
                  </a:lnTo>
                  <a:lnTo>
                    <a:pt x="100980" y="588732"/>
                  </a:lnTo>
                  <a:lnTo>
                    <a:pt x="103004" y="588131"/>
                  </a:lnTo>
                  <a:lnTo>
                    <a:pt x="107051" y="587608"/>
                  </a:lnTo>
                  <a:lnTo>
                    <a:pt x="110145" y="586516"/>
                  </a:lnTo>
                  <a:lnTo>
                    <a:pt x="112931" y="585816"/>
                  </a:lnTo>
                  <a:lnTo>
                    <a:pt x="121242" y="579285"/>
                  </a:lnTo>
                  <a:lnTo>
                    <a:pt x="129345" y="572561"/>
                  </a:lnTo>
                  <a:lnTo>
                    <a:pt x="133354" y="572031"/>
                  </a:lnTo>
                  <a:lnTo>
                    <a:pt x="136948" y="571954"/>
                  </a:lnTo>
                  <a:lnTo>
                    <a:pt x="141335" y="569661"/>
                  </a:lnTo>
                  <a:lnTo>
                    <a:pt x="145321" y="562715"/>
                  </a:lnTo>
                  <a:lnTo>
                    <a:pt x="147352" y="561168"/>
                  </a:lnTo>
                  <a:lnTo>
                    <a:pt x="150054" y="559437"/>
                  </a:lnTo>
                  <a:lnTo>
                    <a:pt x="157726" y="558422"/>
                  </a:lnTo>
                  <a:lnTo>
                    <a:pt x="162243" y="559137"/>
                  </a:lnTo>
                  <a:lnTo>
                    <a:pt x="164659" y="558014"/>
                  </a:lnTo>
                  <a:lnTo>
                    <a:pt x="170792" y="556760"/>
                  </a:lnTo>
                  <a:lnTo>
                    <a:pt x="183552" y="555606"/>
                  </a:lnTo>
                  <a:lnTo>
                    <a:pt x="190555" y="556537"/>
                  </a:lnTo>
                  <a:lnTo>
                    <a:pt x="195233" y="556384"/>
                  </a:lnTo>
                  <a:lnTo>
                    <a:pt x="197712" y="556845"/>
                  </a:lnTo>
                  <a:lnTo>
                    <a:pt x="199650" y="559883"/>
                  </a:lnTo>
                  <a:lnTo>
                    <a:pt x="213187" y="557268"/>
                  </a:lnTo>
                  <a:lnTo>
                    <a:pt x="217035" y="557083"/>
                  </a:lnTo>
                  <a:lnTo>
                    <a:pt x="219443" y="557522"/>
                  </a:lnTo>
                  <a:lnTo>
                    <a:pt x="222475" y="559791"/>
                  </a:lnTo>
                  <a:lnTo>
                    <a:pt x="225877" y="557645"/>
                  </a:lnTo>
                  <a:lnTo>
                    <a:pt x="228932" y="557930"/>
                  </a:lnTo>
                  <a:lnTo>
                    <a:pt x="232025" y="555860"/>
                  </a:lnTo>
                  <a:lnTo>
                    <a:pt x="236727" y="549660"/>
                  </a:lnTo>
                  <a:lnTo>
                    <a:pt x="238866" y="545790"/>
                  </a:lnTo>
                  <a:lnTo>
                    <a:pt x="242291" y="537644"/>
                  </a:lnTo>
                  <a:lnTo>
                    <a:pt x="244831" y="534720"/>
                  </a:lnTo>
                  <a:lnTo>
                    <a:pt x="247624" y="533267"/>
                  </a:lnTo>
                  <a:lnTo>
                    <a:pt x="250902" y="532797"/>
                  </a:lnTo>
                  <a:lnTo>
                    <a:pt x="255958" y="531328"/>
                  </a:lnTo>
                  <a:lnTo>
                    <a:pt x="266924" y="524474"/>
                  </a:lnTo>
                  <a:lnTo>
                    <a:pt x="271180" y="522996"/>
                  </a:lnTo>
                  <a:lnTo>
                    <a:pt x="273427" y="521704"/>
                  </a:lnTo>
                  <a:lnTo>
                    <a:pt x="280976" y="516388"/>
                  </a:lnTo>
                  <a:lnTo>
                    <a:pt x="285709" y="515365"/>
                  </a:lnTo>
                  <a:lnTo>
                    <a:pt x="299591" y="516742"/>
                  </a:lnTo>
                  <a:lnTo>
                    <a:pt x="306171" y="516388"/>
                  </a:lnTo>
                  <a:lnTo>
                    <a:pt x="311265" y="515558"/>
                  </a:lnTo>
                  <a:lnTo>
                    <a:pt x="318999" y="512696"/>
                  </a:lnTo>
                  <a:lnTo>
                    <a:pt x="327418" y="510542"/>
                  </a:lnTo>
                  <a:lnTo>
                    <a:pt x="337753" y="506018"/>
                  </a:lnTo>
                  <a:lnTo>
                    <a:pt x="346388" y="501341"/>
                  </a:lnTo>
                  <a:lnTo>
                    <a:pt x="351612" y="500264"/>
                  </a:lnTo>
                  <a:lnTo>
                    <a:pt x="359839" y="499441"/>
                  </a:lnTo>
                  <a:lnTo>
                    <a:pt x="371952" y="498225"/>
                  </a:lnTo>
                  <a:lnTo>
                    <a:pt x="386057" y="498856"/>
                  </a:lnTo>
                  <a:lnTo>
                    <a:pt x="389628" y="497895"/>
                  </a:lnTo>
                  <a:lnTo>
                    <a:pt x="391383" y="497041"/>
                  </a:lnTo>
                  <a:lnTo>
                    <a:pt x="393853" y="496126"/>
                  </a:lnTo>
                  <a:lnTo>
                    <a:pt x="396900" y="496764"/>
                  </a:lnTo>
                  <a:lnTo>
                    <a:pt x="399240" y="497456"/>
                  </a:lnTo>
                  <a:lnTo>
                    <a:pt x="406319" y="501187"/>
                  </a:lnTo>
                  <a:lnTo>
                    <a:pt x="416985" y="509042"/>
                  </a:lnTo>
                  <a:lnTo>
                    <a:pt x="419340" y="509373"/>
                  </a:lnTo>
                  <a:lnTo>
                    <a:pt x="426358" y="507580"/>
                  </a:lnTo>
                  <a:lnTo>
                    <a:pt x="428705" y="507757"/>
                  </a:lnTo>
                  <a:lnTo>
                    <a:pt x="438525" y="513526"/>
                  </a:lnTo>
                  <a:lnTo>
                    <a:pt x="442596" y="513650"/>
                  </a:lnTo>
                  <a:lnTo>
                    <a:pt x="445851" y="513503"/>
                  </a:lnTo>
                  <a:lnTo>
                    <a:pt x="448314" y="514127"/>
                  </a:lnTo>
                  <a:lnTo>
                    <a:pt x="450930" y="515696"/>
                  </a:lnTo>
                  <a:lnTo>
                    <a:pt x="454031" y="519327"/>
                  </a:lnTo>
                  <a:lnTo>
                    <a:pt x="460596" y="522812"/>
                  </a:lnTo>
                  <a:lnTo>
                    <a:pt x="460926" y="525627"/>
                  </a:lnTo>
                  <a:lnTo>
                    <a:pt x="460442" y="527458"/>
                  </a:lnTo>
                  <a:lnTo>
                    <a:pt x="458964" y="527527"/>
                  </a:lnTo>
                  <a:lnTo>
                    <a:pt x="457710" y="527920"/>
                  </a:lnTo>
                  <a:lnTo>
                    <a:pt x="459287" y="533820"/>
                  </a:lnTo>
                  <a:lnTo>
                    <a:pt x="462042" y="538590"/>
                  </a:lnTo>
                  <a:lnTo>
                    <a:pt x="468660" y="539236"/>
                  </a:lnTo>
                  <a:lnTo>
                    <a:pt x="471069" y="540905"/>
                  </a:lnTo>
                  <a:lnTo>
                    <a:pt x="472616" y="542790"/>
                  </a:lnTo>
                  <a:lnTo>
                    <a:pt x="473824" y="545782"/>
                  </a:lnTo>
                  <a:lnTo>
                    <a:pt x="474725" y="550467"/>
                  </a:lnTo>
                  <a:lnTo>
                    <a:pt x="478041" y="554375"/>
                  </a:lnTo>
                  <a:lnTo>
                    <a:pt x="481134" y="557714"/>
                  </a:lnTo>
                  <a:lnTo>
                    <a:pt x="481858" y="559091"/>
                  </a:lnTo>
                  <a:lnTo>
                    <a:pt x="483312" y="563822"/>
                  </a:lnTo>
                  <a:lnTo>
                    <a:pt x="483867" y="565207"/>
                  </a:lnTo>
                  <a:lnTo>
                    <a:pt x="485075" y="569892"/>
                  </a:lnTo>
                  <a:lnTo>
                    <a:pt x="486837" y="575246"/>
                  </a:lnTo>
                  <a:lnTo>
                    <a:pt x="486352" y="575792"/>
                  </a:lnTo>
                  <a:lnTo>
                    <a:pt x="485306" y="575677"/>
                  </a:lnTo>
                  <a:lnTo>
                    <a:pt x="483443" y="574315"/>
                  </a:lnTo>
                  <a:lnTo>
                    <a:pt x="481804" y="572800"/>
                  </a:lnTo>
                  <a:lnTo>
                    <a:pt x="480927" y="573038"/>
                  </a:lnTo>
                  <a:lnTo>
                    <a:pt x="479926" y="574077"/>
                  </a:lnTo>
                  <a:lnTo>
                    <a:pt x="479780" y="575362"/>
                  </a:lnTo>
                  <a:lnTo>
                    <a:pt x="481242" y="575023"/>
                  </a:lnTo>
                  <a:lnTo>
                    <a:pt x="482096" y="575208"/>
                  </a:lnTo>
                  <a:lnTo>
                    <a:pt x="484120" y="576846"/>
                  </a:lnTo>
                  <a:lnTo>
                    <a:pt x="486006" y="578754"/>
                  </a:lnTo>
                  <a:lnTo>
                    <a:pt x="487499" y="579870"/>
                  </a:lnTo>
                  <a:lnTo>
                    <a:pt x="491100" y="584624"/>
                  </a:lnTo>
                  <a:lnTo>
                    <a:pt x="492509" y="583562"/>
                  </a:lnTo>
                  <a:lnTo>
                    <a:pt x="494232" y="582616"/>
                  </a:lnTo>
                  <a:lnTo>
                    <a:pt x="496972" y="585201"/>
                  </a:lnTo>
                  <a:lnTo>
                    <a:pt x="498065" y="585716"/>
                  </a:lnTo>
                  <a:lnTo>
                    <a:pt x="498688" y="584724"/>
                  </a:lnTo>
                  <a:lnTo>
                    <a:pt x="497649" y="580085"/>
                  </a:lnTo>
                  <a:lnTo>
                    <a:pt x="496610" y="578962"/>
                  </a:lnTo>
                  <a:lnTo>
                    <a:pt x="496364" y="577315"/>
                  </a:lnTo>
                  <a:lnTo>
                    <a:pt x="497649" y="576139"/>
                  </a:lnTo>
                  <a:lnTo>
                    <a:pt x="498273" y="574731"/>
                  </a:lnTo>
                  <a:lnTo>
                    <a:pt x="501327" y="571261"/>
                  </a:lnTo>
                  <a:lnTo>
                    <a:pt x="508015" y="560899"/>
                  </a:lnTo>
                  <a:lnTo>
                    <a:pt x="510069" y="559714"/>
                  </a:lnTo>
                  <a:lnTo>
                    <a:pt x="512440" y="557445"/>
                  </a:lnTo>
                  <a:lnTo>
                    <a:pt x="515641" y="555714"/>
                  </a:lnTo>
                  <a:lnTo>
                    <a:pt x="518950" y="553660"/>
                  </a:lnTo>
                  <a:lnTo>
                    <a:pt x="521059" y="552860"/>
                  </a:lnTo>
                  <a:lnTo>
                    <a:pt x="523129" y="552437"/>
                  </a:lnTo>
                  <a:lnTo>
                    <a:pt x="525445" y="550537"/>
                  </a:lnTo>
                  <a:lnTo>
                    <a:pt x="527969" y="545398"/>
                  </a:lnTo>
                  <a:lnTo>
                    <a:pt x="529870" y="539313"/>
                  </a:lnTo>
                  <a:lnTo>
                    <a:pt x="531902" y="536636"/>
                  </a:lnTo>
                  <a:lnTo>
                    <a:pt x="535011" y="533782"/>
                  </a:lnTo>
                  <a:lnTo>
                    <a:pt x="537404" y="529820"/>
                  </a:lnTo>
                  <a:lnTo>
                    <a:pt x="537212" y="526720"/>
                  </a:lnTo>
                  <a:lnTo>
                    <a:pt x="537242" y="523558"/>
                  </a:lnTo>
                  <a:lnTo>
                    <a:pt x="538966" y="525997"/>
                  </a:lnTo>
                  <a:lnTo>
                    <a:pt x="540051" y="528474"/>
                  </a:lnTo>
                  <a:lnTo>
                    <a:pt x="541767" y="536759"/>
                  </a:lnTo>
                  <a:lnTo>
                    <a:pt x="540297" y="538582"/>
                  </a:lnTo>
                  <a:lnTo>
                    <a:pt x="538743" y="539498"/>
                  </a:lnTo>
                  <a:lnTo>
                    <a:pt x="539043" y="542406"/>
                  </a:lnTo>
                  <a:lnTo>
                    <a:pt x="540082" y="546198"/>
                  </a:lnTo>
                  <a:lnTo>
                    <a:pt x="540467" y="549237"/>
                  </a:lnTo>
                  <a:lnTo>
                    <a:pt x="537204" y="552445"/>
                  </a:lnTo>
                  <a:lnTo>
                    <a:pt x="534387" y="556476"/>
                  </a:lnTo>
                  <a:lnTo>
                    <a:pt x="531009" y="564307"/>
                  </a:lnTo>
                  <a:lnTo>
                    <a:pt x="530793" y="566676"/>
                  </a:lnTo>
                  <a:lnTo>
                    <a:pt x="530262" y="569969"/>
                  </a:lnTo>
                  <a:lnTo>
                    <a:pt x="530463" y="572869"/>
                  </a:lnTo>
                  <a:lnTo>
                    <a:pt x="530986" y="575677"/>
                  </a:lnTo>
                  <a:lnTo>
                    <a:pt x="530154" y="580031"/>
                  </a:lnTo>
                  <a:lnTo>
                    <a:pt x="528793" y="583924"/>
                  </a:lnTo>
                  <a:lnTo>
                    <a:pt x="527007" y="584024"/>
                  </a:lnTo>
                  <a:lnTo>
                    <a:pt x="525791" y="583877"/>
                  </a:lnTo>
                  <a:lnTo>
                    <a:pt x="523121" y="584224"/>
                  </a:lnTo>
                  <a:lnTo>
                    <a:pt x="520659" y="583993"/>
                  </a:lnTo>
                  <a:lnTo>
                    <a:pt x="517834" y="592501"/>
                  </a:lnTo>
                  <a:lnTo>
                    <a:pt x="519627" y="592901"/>
                  </a:lnTo>
                  <a:lnTo>
                    <a:pt x="520997" y="592416"/>
                  </a:lnTo>
                  <a:lnTo>
                    <a:pt x="523467" y="592416"/>
                  </a:lnTo>
                  <a:lnTo>
                    <a:pt x="526230" y="590893"/>
                  </a:lnTo>
                  <a:lnTo>
                    <a:pt x="530270" y="589647"/>
                  </a:lnTo>
                  <a:lnTo>
                    <a:pt x="532579" y="590086"/>
                  </a:lnTo>
                  <a:lnTo>
                    <a:pt x="535288" y="589947"/>
                  </a:lnTo>
                  <a:lnTo>
                    <a:pt x="539227" y="579054"/>
                  </a:lnTo>
                  <a:lnTo>
                    <a:pt x="540205" y="571969"/>
                  </a:lnTo>
                  <a:lnTo>
                    <a:pt x="542213" y="568792"/>
                  </a:lnTo>
                  <a:lnTo>
                    <a:pt x="542837" y="566599"/>
                  </a:lnTo>
                  <a:lnTo>
                    <a:pt x="543876" y="564522"/>
                  </a:lnTo>
                  <a:lnTo>
                    <a:pt x="545969" y="568092"/>
                  </a:lnTo>
                  <a:lnTo>
                    <a:pt x="547654" y="571561"/>
                  </a:lnTo>
                  <a:lnTo>
                    <a:pt x="551363" y="577192"/>
                  </a:lnTo>
                  <a:lnTo>
                    <a:pt x="552525" y="580000"/>
                  </a:lnTo>
                  <a:lnTo>
                    <a:pt x="552987" y="586831"/>
                  </a:lnTo>
                  <a:lnTo>
                    <a:pt x="550579" y="594755"/>
                  </a:lnTo>
                  <a:lnTo>
                    <a:pt x="549131" y="597024"/>
                  </a:lnTo>
                  <a:lnTo>
                    <a:pt x="547385" y="599002"/>
                  </a:lnTo>
                  <a:lnTo>
                    <a:pt x="545922" y="602332"/>
                  </a:lnTo>
                  <a:lnTo>
                    <a:pt x="550347" y="603179"/>
                  </a:lnTo>
                  <a:lnTo>
                    <a:pt x="553218" y="603117"/>
                  </a:lnTo>
                  <a:lnTo>
                    <a:pt x="557704" y="600694"/>
                  </a:lnTo>
                  <a:lnTo>
                    <a:pt x="558589" y="600371"/>
                  </a:lnTo>
                  <a:lnTo>
                    <a:pt x="560844" y="600332"/>
                  </a:lnTo>
                  <a:lnTo>
                    <a:pt x="561706" y="599063"/>
                  </a:lnTo>
                  <a:lnTo>
                    <a:pt x="563915" y="597855"/>
                  </a:lnTo>
                  <a:lnTo>
                    <a:pt x="565561" y="596440"/>
                  </a:lnTo>
                  <a:lnTo>
                    <a:pt x="567693" y="595324"/>
                  </a:lnTo>
                  <a:lnTo>
                    <a:pt x="569632" y="596063"/>
                  </a:lnTo>
                  <a:lnTo>
                    <a:pt x="570071" y="596701"/>
                  </a:lnTo>
                  <a:lnTo>
                    <a:pt x="570556" y="597417"/>
                  </a:lnTo>
                  <a:lnTo>
                    <a:pt x="569840" y="598986"/>
                  </a:lnTo>
                  <a:lnTo>
                    <a:pt x="569779" y="602302"/>
                  </a:lnTo>
                  <a:lnTo>
                    <a:pt x="568509" y="601940"/>
                  </a:lnTo>
                  <a:lnTo>
                    <a:pt x="567378" y="599971"/>
                  </a:lnTo>
                  <a:lnTo>
                    <a:pt x="565961" y="600479"/>
                  </a:lnTo>
                  <a:lnTo>
                    <a:pt x="564976" y="601963"/>
                  </a:lnTo>
                  <a:lnTo>
                    <a:pt x="562860" y="601494"/>
                  </a:lnTo>
                  <a:lnTo>
                    <a:pt x="563214" y="602463"/>
                  </a:lnTo>
                  <a:lnTo>
                    <a:pt x="564346" y="604364"/>
                  </a:lnTo>
                  <a:lnTo>
                    <a:pt x="568817" y="608025"/>
                  </a:lnTo>
                  <a:lnTo>
                    <a:pt x="573595" y="612880"/>
                  </a:lnTo>
                  <a:lnTo>
                    <a:pt x="575373" y="615172"/>
                  </a:lnTo>
                  <a:lnTo>
                    <a:pt x="579267" y="622488"/>
                  </a:lnTo>
                  <a:lnTo>
                    <a:pt x="582037" y="630265"/>
                  </a:lnTo>
                  <a:lnTo>
                    <a:pt x="581814" y="632565"/>
                  </a:lnTo>
                  <a:lnTo>
                    <a:pt x="580452" y="636720"/>
                  </a:lnTo>
                  <a:lnTo>
                    <a:pt x="579475" y="640943"/>
                  </a:lnTo>
                  <a:lnTo>
                    <a:pt x="579560" y="643158"/>
                  </a:lnTo>
                  <a:lnTo>
                    <a:pt x="580460" y="645966"/>
                  </a:lnTo>
                  <a:lnTo>
                    <a:pt x="582422" y="648843"/>
                  </a:lnTo>
                  <a:lnTo>
                    <a:pt x="589702" y="656698"/>
                  </a:lnTo>
                  <a:lnTo>
                    <a:pt x="593550" y="663621"/>
                  </a:lnTo>
                  <a:lnTo>
                    <a:pt x="598667" y="667214"/>
                  </a:lnTo>
                  <a:lnTo>
                    <a:pt x="606955" y="668537"/>
                  </a:lnTo>
                  <a:lnTo>
                    <a:pt x="611334" y="671137"/>
                  </a:lnTo>
                  <a:lnTo>
                    <a:pt x="615882" y="676384"/>
                  </a:lnTo>
                  <a:lnTo>
                    <a:pt x="617328" y="676830"/>
                  </a:lnTo>
                  <a:lnTo>
                    <a:pt x="619537" y="677045"/>
                  </a:lnTo>
                  <a:lnTo>
                    <a:pt x="622369" y="673853"/>
                  </a:lnTo>
                  <a:lnTo>
                    <a:pt x="626686" y="674191"/>
                  </a:lnTo>
                  <a:lnTo>
                    <a:pt x="632366" y="677360"/>
                  </a:lnTo>
                  <a:lnTo>
                    <a:pt x="635744" y="676607"/>
                  </a:lnTo>
                  <a:lnTo>
                    <a:pt x="638153" y="676999"/>
                  </a:lnTo>
                  <a:lnTo>
                    <a:pt x="641523" y="678792"/>
                  </a:lnTo>
                  <a:lnTo>
                    <a:pt x="646456" y="682338"/>
                  </a:lnTo>
                  <a:lnTo>
                    <a:pt x="651689" y="684123"/>
                  </a:lnTo>
                  <a:lnTo>
                    <a:pt x="654798" y="686807"/>
                  </a:lnTo>
                  <a:lnTo>
                    <a:pt x="657214" y="687208"/>
                  </a:lnTo>
                  <a:lnTo>
                    <a:pt x="661547" y="688954"/>
                  </a:lnTo>
                  <a:lnTo>
                    <a:pt x="664733" y="687462"/>
                  </a:lnTo>
                  <a:lnTo>
                    <a:pt x="667441" y="685584"/>
                  </a:lnTo>
                  <a:lnTo>
                    <a:pt x="673698" y="679084"/>
                  </a:lnTo>
                  <a:lnTo>
                    <a:pt x="678600" y="675953"/>
                  </a:lnTo>
                  <a:lnTo>
                    <a:pt x="681178" y="674737"/>
                  </a:lnTo>
                  <a:lnTo>
                    <a:pt x="683248" y="674199"/>
                  </a:lnTo>
                  <a:lnTo>
                    <a:pt x="685872" y="672168"/>
                  </a:lnTo>
                  <a:lnTo>
                    <a:pt x="684240" y="670737"/>
                  </a:lnTo>
                  <a:lnTo>
                    <a:pt x="682694" y="670976"/>
                  </a:lnTo>
                  <a:lnTo>
                    <a:pt x="680047" y="670168"/>
                  </a:lnTo>
                  <a:lnTo>
                    <a:pt x="681555" y="669229"/>
                  </a:lnTo>
                  <a:lnTo>
                    <a:pt x="683132" y="668529"/>
                  </a:lnTo>
                  <a:lnTo>
                    <a:pt x="690751" y="663698"/>
                  </a:lnTo>
                  <a:lnTo>
                    <a:pt x="692775" y="665129"/>
                  </a:lnTo>
                  <a:lnTo>
                    <a:pt x="694175" y="666729"/>
                  </a:lnTo>
                  <a:lnTo>
                    <a:pt x="695692" y="668922"/>
                  </a:lnTo>
                  <a:lnTo>
                    <a:pt x="694553" y="672022"/>
                  </a:lnTo>
                  <a:lnTo>
                    <a:pt x="693537" y="673484"/>
                  </a:lnTo>
                  <a:lnTo>
                    <a:pt x="691190" y="675830"/>
                  </a:lnTo>
                  <a:lnTo>
                    <a:pt x="688358" y="675922"/>
                  </a:lnTo>
                  <a:lnTo>
                    <a:pt x="687011" y="675730"/>
                  </a:lnTo>
                  <a:lnTo>
                    <a:pt x="689804" y="678361"/>
                  </a:lnTo>
                  <a:lnTo>
                    <a:pt x="692221" y="680130"/>
                  </a:lnTo>
                  <a:lnTo>
                    <a:pt x="697223" y="676914"/>
                  </a:lnTo>
                  <a:lnTo>
                    <a:pt x="698469" y="674384"/>
                  </a:lnTo>
                  <a:lnTo>
                    <a:pt x="699416" y="672914"/>
                  </a:lnTo>
                  <a:lnTo>
                    <a:pt x="701001" y="672591"/>
                  </a:lnTo>
                  <a:lnTo>
                    <a:pt x="703371" y="673083"/>
                  </a:lnTo>
                  <a:lnTo>
                    <a:pt x="704287" y="674937"/>
                  </a:lnTo>
                  <a:lnTo>
                    <a:pt x="704803" y="677199"/>
                  </a:lnTo>
                  <a:lnTo>
                    <a:pt x="703087" y="677815"/>
                  </a:lnTo>
                  <a:lnTo>
                    <a:pt x="702255" y="679492"/>
                  </a:lnTo>
                  <a:lnTo>
                    <a:pt x="701671" y="681084"/>
                  </a:lnTo>
                  <a:lnTo>
                    <a:pt x="704657" y="683130"/>
                  </a:lnTo>
                  <a:lnTo>
                    <a:pt x="706188" y="684430"/>
                  </a:lnTo>
                  <a:lnTo>
                    <a:pt x="708035" y="684400"/>
                  </a:lnTo>
                  <a:lnTo>
                    <a:pt x="710167" y="684715"/>
                  </a:lnTo>
                  <a:lnTo>
                    <a:pt x="711783" y="687723"/>
                  </a:lnTo>
                  <a:lnTo>
                    <a:pt x="713291" y="691192"/>
                  </a:lnTo>
                  <a:lnTo>
                    <a:pt x="715076" y="690231"/>
                  </a:lnTo>
                  <a:lnTo>
                    <a:pt x="716192" y="689323"/>
                  </a:lnTo>
                  <a:lnTo>
                    <a:pt x="718101" y="690192"/>
                  </a:lnTo>
                  <a:lnTo>
                    <a:pt x="720178" y="692923"/>
                  </a:lnTo>
                  <a:lnTo>
                    <a:pt x="721864" y="696023"/>
                  </a:lnTo>
                  <a:lnTo>
                    <a:pt x="722033" y="697331"/>
                  </a:lnTo>
                  <a:lnTo>
                    <a:pt x="723326" y="697931"/>
                  </a:lnTo>
                  <a:lnTo>
                    <a:pt x="724549" y="697008"/>
                  </a:lnTo>
                  <a:lnTo>
                    <a:pt x="725134" y="695700"/>
                  </a:lnTo>
                  <a:lnTo>
                    <a:pt x="725088" y="693293"/>
                  </a:lnTo>
                  <a:lnTo>
                    <a:pt x="724757" y="689492"/>
                  </a:lnTo>
                  <a:lnTo>
                    <a:pt x="723903" y="688915"/>
                  </a:lnTo>
                  <a:lnTo>
                    <a:pt x="721956" y="690977"/>
                  </a:lnTo>
                  <a:lnTo>
                    <a:pt x="720848" y="689484"/>
                  </a:lnTo>
                  <a:lnTo>
                    <a:pt x="719355" y="687900"/>
                  </a:lnTo>
                  <a:lnTo>
                    <a:pt x="719378" y="686369"/>
                  </a:lnTo>
                  <a:lnTo>
                    <a:pt x="721002" y="685607"/>
                  </a:lnTo>
                  <a:lnTo>
                    <a:pt x="722379" y="685938"/>
                  </a:lnTo>
                  <a:lnTo>
                    <a:pt x="724103" y="685938"/>
                  </a:lnTo>
                  <a:lnTo>
                    <a:pt x="733199" y="684607"/>
                  </a:lnTo>
                  <a:lnTo>
                    <a:pt x="744835" y="672414"/>
                  </a:lnTo>
                  <a:lnTo>
                    <a:pt x="749929" y="667944"/>
                  </a:lnTo>
                  <a:lnTo>
                    <a:pt x="755223" y="664629"/>
                  </a:lnTo>
                  <a:lnTo>
                    <a:pt x="760703" y="662498"/>
                  </a:lnTo>
                  <a:lnTo>
                    <a:pt x="763557" y="661813"/>
                  </a:lnTo>
                  <a:lnTo>
                    <a:pt x="778271" y="660667"/>
                  </a:lnTo>
                  <a:lnTo>
                    <a:pt x="785928" y="661036"/>
                  </a:lnTo>
                  <a:lnTo>
                    <a:pt x="789868" y="660198"/>
                  </a:lnTo>
                  <a:lnTo>
                    <a:pt x="791692" y="659075"/>
                  </a:lnTo>
                  <a:lnTo>
                    <a:pt x="794785" y="656005"/>
                  </a:lnTo>
                  <a:lnTo>
                    <a:pt x="796956" y="654128"/>
                  </a:lnTo>
                  <a:lnTo>
                    <a:pt x="799619" y="653605"/>
                  </a:lnTo>
                  <a:lnTo>
                    <a:pt x="800265" y="651313"/>
                  </a:lnTo>
                  <a:lnTo>
                    <a:pt x="800272" y="648859"/>
                  </a:lnTo>
                  <a:lnTo>
                    <a:pt x="800781" y="646297"/>
                  </a:lnTo>
                  <a:lnTo>
                    <a:pt x="800003" y="641489"/>
                  </a:lnTo>
                  <a:lnTo>
                    <a:pt x="800211" y="635173"/>
                  </a:lnTo>
                  <a:lnTo>
                    <a:pt x="800811" y="631881"/>
                  </a:lnTo>
                  <a:lnTo>
                    <a:pt x="802419" y="627257"/>
                  </a:lnTo>
                  <a:lnTo>
                    <a:pt x="803128" y="622511"/>
                  </a:lnTo>
                  <a:lnTo>
                    <a:pt x="803851" y="615787"/>
                  </a:lnTo>
                  <a:lnTo>
                    <a:pt x="804490" y="611802"/>
                  </a:lnTo>
                  <a:lnTo>
                    <a:pt x="805290" y="608164"/>
                  </a:lnTo>
                  <a:lnTo>
                    <a:pt x="807376" y="604156"/>
                  </a:lnTo>
                  <a:lnTo>
                    <a:pt x="809145" y="601563"/>
                  </a:lnTo>
                  <a:lnTo>
                    <a:pt x="813324" y="591809"/>
                  </a:lnTo>
                  <a:lnTo>
                    <a:pt x="814771" y="590847"/>
                  </a:lnTo>
                  <a:lnTo>
                    <a:pt x="815979" y="590847"/>
                  </a:lnTo>
                  <a:lnTo>
                    <a:pt x="816502" y="590255"/>
                  </a:lnTo>
                  <a:lnTo>
                    <a:pt x="816664" y="589716"/>
                  </a:lnTo>
                  <a:lnTo>
                    <a:pt x="816310" y="589324"/>
                  </a:lnTo>
                  <a:lnTo>
                    <a:pt x="815779" y="588193"/>
                  </a:lnTo>
                  <a:lnTo>
                    <a:pt x="816133" y="587278"/>
                  </a:lnTo>
                  <a:lnTo>
                    <a:pt x="817403" y="586370"/>
                  </a:lnTo>
                  <a:lnTo>
                    <a:pt x="817803" y="586716"/>
                  </a:lnTo>
                  <a:lnTo>
                    <a:pt x="818449" y="586524"/>
                  </a:lnTo>
                  <a:lnTo>
                    <a:pt x="818549" y="586024"/>
                  </a:lnTo>
                  <a:lnTo>
                    <a:pt x="817949" y="583354"/>
                  </a:lnTo>
                  <a:lnTo>
                    <a:pt x="818826" y="579616"/>
                  </a:lnTo>
                  <a:lnTo>
                    <a:pt x="819896" y="573084"/>
                  </a:lnTo>
                  <a:lnTo>
                    <a:pt x="821104" y="570154"/>
                  </a:lnTo>
                  <a:lnTo>
                    <a:pt x="821820" y="567823"/>
                  </a:lnTo>
                  <a:lnTo>
                    <a:pt x="824613" y="564322"/>
                  </a:lnTo>
                  <a:lnTo>
                    <a:pt x="827668" y="560876"/>
                  </a:lnTo>
                  <a:lnTo>
                    <a:pt x="826799" y="560507"/>
                  </a:lnTo>
                  <a:lnTo>
                    <a:pt x="825368" y="560245"/>
                  </a:lnTo>
                  <a:lnTo>
                    <a:pt x="826291" y="559422"/>
                  </a:lnTo>
                  <a:lnTo>
                    <a:pt x="827022" y="559176"/>
                  </a:lnTo>
                  <a:lnTo>
                    <a:pt x="827953" y="559722"/>
                  </a:lnTo>
                  <a:lnTo>
                    <a:pt x="828723" y="558207"/>
                  </a:lnTo>
                  <a:lnTo>
                    <a:pt x="828892" y="555830"/>
                  </a:lnTo>
                  <a:lnTo>
                    <a:pt x="829638" y="552322"/>
                  </a:lnTo>
                  <a:lnTo>
                    <a:pt x="828977" y="549267"/>
                  </a:lnTo>
                  <a:lnTo>
                    <a:pt x="830392" y="548314"/>
                  </a:lnTo>
                  <a:lnTo>
                    <a:pt x="832001" y="547737"/>
                  </a:lnTo>
                  <a:lnTo>
                    <a:pt x="832678" y="544536"/>
                  </a:lnTo>
                  <a:lnTo>
                    <a:pt x="833125" y="543252"/>
                  </a:lnTo>
                  <a:lnTo>
                    <a:pt x="834125" y="542060"/>
                  </a:lnTo>
                  <a:lnTo>
                    <a:pt x="835802" y="539513"/>
                  </a:lnTo>
                  <a:lnTo>
                    <a:pt x="837118" y="536859"/>
                  </a:lnTo>
                  <a:lnTo>
                    <a:pt x="840235" y="531797"/>
                  </a:lnTo>
                  <a:lnTo>
                    <a:pt x="843282" y="529728"/>
                  </a:lnTo>
                  <a:lnTo>
                    <a:pt x="847823" y="528128"/>
                  </a:lnTo>
                  <a:lnTo>
                    <a:pt x="848330" y="527212"/>
                  </a:lnTo>
                  <a:lnTo>
                    <a:pt x="847176" y="526650"/>
                  </a:lnTo>
                  <a:lnTo>
                    <a:pt x="847222" y="526097"/>
                  </a:lnTo>
                  <a:lnTo>
                    <a:pt x="848931" y="526097"/>
                  </a:lnTo>
                  <a:lnTo>
                    <a:pt x="849623" y="524327"/>
                  </a:lnTo>
                  <a:lnTo>
                    <a:pt x="851424" y="523020"/>
                  </a:lnTo>
                  <a:lnTo>
                    <a:pt x="854433" y="520004"/>
                  </a:lnTo>
                  <a:lnTo>
                    <a:pt x="855434" y="517234"/>
                  </a:lnTo>
                  <a:lnTo>
                    <a:pt x="856057" y="515019"/>
                  </a:lnTo>
                  <a:lnTo>
                    <a:pt x="856357" y="510011"/>
                  </a:lnTo>
                  <a:lnTo>
                    <a:pt x="861251" y="503441"/>
                  </a:lnTo>
                  <a:lnTo>
                    <a:pt x="864660" y="494571"/>
                  </a:lnTo>
                  <a:lnTo>
                    <a:pt x="865484" y="488886"/>
                  </a:lnTo>
                  <a:lnTo>
                    <a:pt x="866330" y="485817"/>
                  </a:lnTo>
                  <a:lnTo>
                    <a:pt x="866900" y="481325"/>
                  </a:lnTo>
                  <a:lnTo>
                    <a:pt x="866384" y="476647"/>
                  </a:lnTo>
                  <a:lnTo>
                    <a:pt x="866530" y="472732"/>
                  </a:lnTo>
                  <a:lnTo>
                    <a:pt x="869932" y="462793"/>
                  </a:lnTo>
                  <a:lnTo>
                    <a:pt x="870709" y="458692"/>
                  </a:lnTo>
                  <a:lnTo>
                    <a:pt x="871755" y="456061"/>
                  </a:lnTo>
                  <a:lnTo>
                    <a:pt x="873364" y="446268"/>
                  </a:lnTo>
                  <a:lnTo>
                    <a:pt x="873395" y="441191"/>
                  </a:lnTo>
                  <a:lnTo>
                    <a:pt x="875857" y="435283"/>
                  </a:lnTo>
                  <a:lnTo>
                    <a:pt x="878928" y="430475"/>
                  </a:lnTo>
                  <a:lnTo>
                    <a:pt x="879189" y="426029"/>
                  </a:lnTo>
                  <a:lnTo>
                    <a:pt x="878158" y="422613"/>
                  </a:lnTo>
                  <a:lnTo>
                    <a:pt x="878304" y="415397"/>
                  </a:lnTo>
                  <a:close/>
                  <a:moveTo>
                    <a:pt x="371967" y="38741"/>
                  </a:moveTo>
                  <a:lnTo>
                    <a:pt x="375984" y="37580"/>
                  </a:lnTo>
                  <a:lnTo>
                    <a:pt x="379986" y="38980"/>
                  </a:lnTo>
                  <a:lnTo>
                    <a:pt x="382225" y="38564"/>
                  </a:lnTo>
                  <a:lnTo>
                    <a:pt x="382148" y="37618"/>
                  </a:lnTo>
                  <a:lnTo>
                    <a:pt x="381655" y="36826"/>
                  </a:lnTo>
                  <a:lnTo>
                    <a:pt x="380840" y="36079"/>
                  </a:lnTo>
                  <a:lnTo>
                    <a:pt x="379062" y="35564"/>
                  </a:lnTo>
                  <a:lnTo>
                    <a:pt x="378493" y="33649"/>
                  </a:lnTo>
                  <a:lnTo>
                    <a:pt x="377470" y="31848"/>
                  </a:lnTo>
                  <a:lnTo>
                    <a:pt x="377284" y="29879"/>
                  </a:lnTo>
                  <a:lnTo>
                    <a:pt x="376477" y="28063"/>
                  </a:lnTo>
                  <a:lnTo>
                    <a:pt x="375522" y="28063"/>
                  </a:lnTo>
                  <a:lnTo>
                    <a:pt x="374576" y="28579"/>
                  </a:lnTo>
                  <a:lnTo>
                    <a:pt x="372452" y="31141"/>
                  </a:lnTo>
                  <a:lnTo>
                    <a:pt x="373198" y="32541"/>
                  </a:lnTo>
                  <a:lnTo>
                    <a:pt x="373422" y="35102"/>
                  </a:lnTo>
                  <a:lnTo>
                    <a:pt x="372160" y="35949"/>
                  </a:lnTo>
                  <a:lnTo>
                    <a:pt x="370713" y="35595"/>
                  </a:lnTo>
                  <a:lnTo>
                    <a:pt x="370089" y="37933"/>
                  </a:lnTo>
                  <a:lnTo>
                    <a:pt x="370813" y="38764"/>
                  </a:lnTo>
                  <a:lnTo>
                    <a:pt x="371967" y="38741"/>
                  </a:lnTo>
                  <a:close/>
                  <a:moveTo>
                    <a:pt x="4833" y="360193"/>
                  </a:moveTo>
                  <a:lnTo>
                    <a:pt x="4825" y="358531"/>
                  </a:lnTo>
                  <a:lnTo>
                    <a:pt x="4055" y="356924"/>
                  </a:lnTo>
                  <a:lnTo>
                    <a:pt x="1601" y="349901"/>
                  </a:lnTo>
                  <a:lnTo>
                    <a:pt x="831" y="350170"/>
                  </a:lnTo>
                  <a:lnTo>
                    <a:pt x="0" y="351085"/>
                  </a:lnTo>
                  <a:lnTo>
                    <a:pt x="1208" y="356162"/>
                  </a:lnTo>
                  <a:lnTo>
                    <a:pt x="5356" y="363601"/>
                  </a:lnTo>
                  <a:lnTo>
                    <a:pt x="5926" y="362616"/>
                  </a:lnTo>
                  <a:lnTo>
                    <a:pt x="5179" y="360724"/>
                  </a:lnTo>
                  <a:lnTo>
                    <a:pt x="4833" y="360193"/>
                  </a:lnTo>
                  <a:close/>
                  <a:moveTo>
                    <a:pt x="53560" y="241154"/>
                  </a:moveTo>
                  <a:lnTo>
                    <a:pt x="54815" y="239362"/>
                  </a:lnTo>
                  <a:lnTo>
                    <a:pt x="55053" y="237724"/>
                  </a:lnTo>
                  <a:lnTo>
                    <a:pt x="54561" y="236616"/>
                  </a:lnTo>
                  <a:lnTo>
                    <a:pt x="52829" y="238408"/>
                  </a:lnTo>
                  <a:lnTo>
                    <a:pt x="51837" y="239893"/>
                  </a:lnTo>
                  <a:lnTo>
                    <a:pt x="52037" y="240801"/>
                  </a:lnTo>
                  <a:lnTo>
                    <a:pt x="53560" y="241154"/>
                  </a:lnTo>
                  <a:close/>
                  <a:moveTo>
                    <a:pt x="250871" y="118154"/>
                  </a:moveTo>
                  <a:lnTo>
                    <a:pt x="251641" y="118346"/>
                  </a:lnTo>
                  <a:lnTo>
                    <a:pt x="252449" y="117716"/>
                  </a:lnTo>
                  <a:lnTo>
                    <a:pt x="252619" y="116708"/>
                  </a:lnTo>
                  <a:lnTo>
                    <a:pt x="251741" y="115692"/>
                  </a:lnTo>
                  <a:lnTo>
                    <a:pt x="251449" y="114792"/>
                  </a:lnTo>
                  <a:lnTo>
                    <a:pt x="250764" y="114731"/>
                  </a:lnTo>
                  <a:lnTo>
                    <a:pt x="250433" y="115285"/>
                  </a:lnTo>
                  <a:lnTo>
                    <a:pt x="249971" y="116354"/>
                  </a:lnTo>
                  <a:lnTo>
                    <a:pt x="250856" y="117292"/>
                  </a:lnTo>
                  <a:lnTo>
                    <a:pt x="250871" y="118154"/>
                  </a:lnTo>
                  <a:close/>
                  <a:moveTo>
                    <a:pt x="265439" y="99453"/>
                  </a:moveTo>
                  <a:lnTo>
                    <a:pt x="265324" y="98853"/>
                  </a:lnTo>
                  <a:lnTo>
                    <a:pt x="265424" y="97130"/>
                  </a:lnTo>
                  <a:lnTo>
                    <a:pt x="264600" y="96714"/>
                  </a:lnTo>
                  <a:lnTo>
                    <a:pt x="263685" y="97514"/>
                  </a:lnTo>
                  <a:lnTo>
                    <a:pt x="263123" y="99730"/>
                  </a:lnTo>
                  <a:lnTo>
                    <a:pt x="264062" y="100837"/>
                  </a:lnTo>
                  <a:lnTo>
                    <a:pt x="265439" y="99453"/>
                  </a:lnTo>
                  <a:close/>
                  <a:moveTo>
                    <a:pt x="743903" y="810254"/>
                  </a:moveTo>
                  <a:lnTo>
                    <a:pt x="743357" y="811262"/>
                  </a:lnTo>
                  <a:lnTo>
                    <a:pt x="743180" y="812170"/>
                  </a:lnTo>
                  <a:lnTo>
                    <a:pt x="742688" y="812654"/>
                  </a:lnTo>
                  <a:lnTo>
                    <a:pt x="743588" y="813293"/>
                  </a:lnTo>
                  <a:lnTo>
                    <a:pt x="743827" y="814739"/>
                  </a:lnTo>
                  <a:lnTo>
                    <a:pt x="744319" y="814985"/>
                  </a:lnTo>
                  <a:lnTo>
                    <a:pt x="745673" y="814985"/>
                  </a:lnTo>
                  <a:lnTo>
                    <a:pt x="744873" y="811370"/>
                  </a:lnTo>
                  <a:lnTo>
                    <a:pt x="743903" y="810254"/>
                  </a:lnTo>
                  <a:close/>
                  <a:moveTo>
                    <a:pt x="743034" y="816154"/>
                  </a:moveTo>
                  <a:lnTo>
                    <a:pt x="742418" y="816116"/>
                  </a:lnTo>
                  <a:lnTo>
                    <a:pt x="741341" y="817639"/>
                  </a:lnTo>
                  <a:lnTo>
                    <a:pt x="741033" y="818847"/>
                  </a:lnTo>
                  <a:lnTo>
                    <a:pt x="740571" y="819078"/>
                  </a:lnTo>
                  <a:lnTo>
                    <a:pt x="740271" y="819924"/>
                  </a:lnTo>
                  <a:lnTo>
                    <a:pt x="739802" y="820586"/>
                  </a:lnTo>
                  <a:lnTo>
                    <a:pt x="738540" y="820070"/>
                  </a:lnTo>
                  <a:lnTo>
                    <a:pt x="738547" y="820609"/>
                  </a:lnTo>
                  <a:lnTo>
                    <a:pt x="739602" y="822655"/>
                  </a:lnTo>
                  <a:lnTo>
                    <a:pt x="741279" y="822155"/>
                  </a:lnTo>
                  <a:lnTo>
                    <a:pt x="742957" y="822678"/>
                  </a:lnTo>
                  <a:lnTo>
                    <a:pt x="743973" y="819601"/>
                  </a:lnTo>
                  <a:lnTo>
                    <a:pt x="743680" y="818101"/>
                  </a:lnTo>
                  <a:lnTo>
                    <a:pt x="743034" y="816154"/>
                  </a:lnTo>
                  <a:close/>
                  <a:moveTo>
                    <a:pt x="760972" y="796630"/>
                  </a:moveTo>
                  <a:lnTo>
                    <a:pt x="759456" y="795961"/>
                  </a:lnTo>
                  <a:lnTo>
                    <a:pt x="758371" y="797346"/>
                  </a:lnTo>
                  <a:lnTo>
                    <a:pt x="758548" y="798015"/>
                  </a:lnTo>
                  <a:lnTo>
                    <a:pt x="758517" y="799522"/>
                  </a:lnTo>
                  <a:lnTo>
                    <a:pt x="758925" y="799653"/>
                  </a:lnTo>
                  <a:lnTo>
                    <a:pt x="760133" y="799392"/>
                  </a:lnTo>
                  <a:lnTo>
                    <a:pt x="760048" y="798522"/>
                  </a:lnTo>
                  <a:lnTo>
                    <a:pt x="761534" y="797676"/>
                  </a:lnTo>
                  <a:lnTo>
                    <a:pt x="760972" y="796630"/>
                  </a:lnTo>
                  <a:close/>
                  <a:moveTo>
                    <a:pt x="540374" y="605256"/>
                  </a:moveTo>
                  <a:lnTo>
                    <a:pt x="538366" y="606210"/>
                  </a:lnTo>
                  <a:lnTo>
                    <a:pt x="533194" y="605587"/>
                  </a:lnTo>
                  <a:lnTo>
                    <a:pt x="533233" y="605148"/>
                  </a:lnTo>
                  <a:lnTo>
                    <a:pt x="534033" y="603410"/>
                  </a:lnTo>
                  <a:lnTo>
                    <a:pt x="532941" y="602448"/>
                  </a:lnTo>
                  <a:lnTo>
                    <a:pt x="531763" y="602048"/>
                  </a:lnTo>
                  <a:lnTo>
                    <a:pt x="527523" y="601717"/>
                  </a:lnTo>
                  <a:lnTo>
                    <a:pt x="522290" y="603602"/>
                  </a:lnTo>
                  <a:lnTo>
                    <a:pt x="512509" y="605856"/>
                  </a:lnTo>
                  <a:lnTo>
                    <a:pt x="511216" y="607441"/>
                  </a:lnTo>
                  <a:lnTo>
                    <a:pt x="510393" y="609602"/>
                  </a:lnTo>
                  <a:lnTo>
                    <a:pt x="511447" y="610802"/>
                  </a:lnTo>
                  <a:lnTo>
                    <a:pt x="515026" y="613403"/>
                  </a:lnTo>
                  <a:lnTo>
                    <a:pt x="518427" y="613756"/>
                  </a:lnTo>
                  <a:lnTo>
                    <a:pt x="520866" y="613149"/>
                  </a:lnTo>
                  <a:lnTo>
                    <a:pt x="523498" y="613556"/>
                  </a:lnTo>
                  <a:lnTo>
                    <a:pt x="524837" y="612049"/>
                  </a:lnTo>
                  <a:lnTo>
                    <a:pt x="528562" y="613072"/>
                  </a:lnTo>
                  <a:lnTo>
                    <a:pt x="529993" y="614510"/>
                  </a:lnTo>
                  <a:lnTo>
                    <a:pt x="533056" y="613241"/>
                  </a:lnTo>
                  <a:lnTo>
                    <a:pt x="533749" y="610879"/>
                  </a:lnTo>
                  <a:lnTo>
                    <a:pt x="534802" y="609810"/>
                  </a:lnTo>
                  <a:lnTo>
                    <a:pt x="538358" y="609010"/>
                  </a:lnTo>
                  <a:lnTo>
                    <a:pt x="542167" y="610064"/>
                  </a:lnTo>
                  <a:lnTo>
                    <a:pt x="543345" y="609879"/>
                  </a:lnTo>
                  <a:lnTo>
                    <a:pt x="544576" y="608595"/>
                  </a:lnTo>
                  <a:lnTo>
                    <a:pt x="542914" y="606017"/>
                  </a:lnTo>
                  <a:lnTo>
                    <a:pt x="540374" y="605256"/>
                  </a:lnTo>
                  <a:close/>
                  <a:moveTo>
                    <a:pt x="674106" y="715686"/>
                  </a:moveTo>
                  <a:lnTo>
                    <a:pt x="673467" y="711571"/>
                  </a:lnTo>
                  <a:lnTo>
                    <a:pt x="671512" y="709955"/>
                  </a:lnTo>
                  <a:lnTo>
                    <a:pt x="670389" y="710055"/>
                  </a:lnTo>
                  <a:lnTo>
                    <a:pt x="670181" y="712132"/>
                  </a:lnTo>
                  <a:lnTo>
                    <a:pt x="668888" y="713301"/>
                  </a:lnTo>
                  <a:lnTo>
                    <a:pt x="668511" y="714363"/>
                  </a:lnTo>
                  <a:lnTo>
                    <a:pt x="668580" y="716771"/>
                  </a:lnTo>
                  <a:lnTo>
                    <a:pt x="668011" y="719009"/>
                  </a:lnTo>
                  <a:lnTo>
                    <a:pt x="669073" y="721241"/>
                  </a:lnTo>
                  <a:lnTo>
                    <a:pt x="668819" y="723494"/>
                  </a:lnTo>
                  <a:lnTo>
                    <a:pt x="669311" y="725079"/>
                  </a:lnTo>
                  <a:lnTo>
                    <a:pt x="669942" y="724964"/>
                  </a:lnTo>
                  <a:lnTo>
                    <a:pt x="672251" y="723902"/>
                  </a:lnTo>
                  <a:lnTo>
                    <a:pt x="673921" y="722325"/>
                  </a:lnTo>
                  <a:lnTo>
                    <a:pt x="674544" y="720402"/>
                  </a:lnTo>
                  <a:lnTo>
                    <a:pt x="673790" y="718163"/>
                  </a:lnTo>
                  <a:lnTo>
                    <a:pt x="674106" y="715686"/>
                  </a:lnTo>
                  <a:close/>
                  <a:moveTo>
                    <a:pt x="230809" y="52150"/>
                  </a:moveTo>
                  <a:lnTo>
                    <a:pt x="230794" y="51927"/>
                  </a:lnTo>
                  <a:lnTo>
                    <a:pt x="230309" y="51888"/>
                  </a:lnTo>
                  <a:lnTo>
                    <a:pt x="230325" y="52111"/>
                  </a:lnTo>
                  <a:lnTo>
                    <a:pt x="230809" y="52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" name="Serbest Form 17">
              <a:extLst>
                <a:ext uri="{FF2B5EF4-FFF2-40B4-BE49-F238E27FC236}">
                  <a16:creationId xmlns:a16="http://schemas.microsoft.com/office/drawing/2014/main" id="{FB4A531F-36D1-0579-154F-9CEDB88F3240}"/>
                </a:ext>
              </a:extLst>
            </p:cNvPr>
            <p:cNvSpPr/>
            <p:nvPr/>
          </p:nvSpPr>
          <p:spPr>
            <a:xfrm>
              <a:off x="6484701" y="6222121"/>
              <a:ext cx="3678" cy="4200"/>
            </a:xfrm>
            <a:custGeom>
              <a:avLst/>
              <a:gdLst>
                <a:gd name="csX0" fmla="*/ 3602 w 3678"/>
                <a:gd name="csY0" fmla="*/ 3562 h 4200"/>
                <a:gd name="csX1" fmla="*/ 3679 w 3678"/>
                <a:gd name="csY1" fmla="*/ 4200 h 4200"/>
                <a:gd name="csX2" fmla="*/ 2678 w 3678"/>
                <a:gd name="csY2" fmla="*/ 3854 h 4200"/>
                <a:gd name="csX3" fmla="*/ 1339 w 3678"/>
                <a:gd name="csY3" fmla="*/ 2493 h 4200"/>
                <a:gd name="csX4" fmla="*/ 0 w 3678"/>
                <a:gd name="csY4" fmla="*/ 1469 h 4200"/>
                <a:gd name="csX5" fmla="*/ 331 w 3678"/>
                <a:gd name="csY5" fmla="*/ 369 h 4200"/>
                <a:gd name="csX6" fmla="*/ 670 w 3678"/>
                <a:gd name="csY6" fmla="*/ 0 h 4200"/>
                <a:gd name="csX7" fmla="*/ 2009 w 3678"/>
                <a:gd name="csY7" fmla="*/ 1023 h 4200"/>
                <a:gd name="csX8" fmla="*/ 3332 w 3678"/>
                <a:gd name="csY8" fmla="*/ 2939 h 42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678" h="4200">
                  <a:moveTo>
                    <a:pt x="3602" y="3562"/>
                  </a:moveTo>
                  <a:lnTo>
                    <a:pt x="3679" y="4200"/>
                  </a:lnTo>
                  <a:lnTo>
                    <a:pt x="2678" y="3854"/>
                  </a:lnTo>
                  <a:lnTo>
                    <a:pt x="1339" y="2493"/>
                  </a:lnTo>
                  <a:lnTo>
                    <a:pt x="0" y="1469"/>
                  </a:lnTo>
                  <a:lnTo>
                    <a:pt x="331" y="369"/>
                  </a:lnTo>
                  <a:lnTo>
                    <a:pt x="670" y="0"/>
                  </a:lnTo>
                  <a:lnTo>
                    <a:pt x="2009" y="1023"/>
                  </a:lnTo>
                  <a:lnTo>
                    <a:pt x="3332" y="29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" name="Serbest Form 18">
              <a:extLst>
                <a:ext uri="{FF2B5EF4-FFF2-40B4-BE49-F238E27FC236}">
                  <a16:creationId xmlns:a16="http://schemas.microsoft.com/office/drawing/2014/main" id="{347B3126-68B7-2CE7-72C4-90737363E9F0}"/>
                </a:ext>
              </a:extLst>
            </p:cNvPr>
            <p:cNvSpPr/>
            <p:nvPr/>
          </p:nvSpPr>
          <p:spPr>
            <a:xfrm>
              <a:off x="8419483" y="4855369"/>
              <a:ext cx="23594" cy="17093"/>
            </a:xfrm>
            <a:custGeom>
              <a:avLst/>
              <a:gdLst>
                <a:gd name="csX0" fmla="*/ 10166 w 23594"/>
                <a:gd name="csY0" fmla="*/ 2385 h 17093"/>
                <a:gd name="csX1" fmla="*/ 10827 w 23594"/>
                <a:gd name="csY1" fmla="*/ 2393 h 17093"/>
                <a:gd name="csX2" fmla="*/ 11127 w 23594"/>
                <a:gd name="csY2" fmla="*/ 2023 h 17093"/>
                <a:gd name="csX3" fmla="*/ 12282 w 23594"/>
                <a:gd name="csY3" fmla="*/ 2285 h 17093"/>
                <a:gd name="csX4" fmla="*/ 14021 w 23594"/>
                <a:gd name="csY4" fmla="*/ 3970 h 17093"/>
                <a:gd name="csX5" fmla="*/ 14375 w 23594"/>
                <a:gd name="csY5" fmla="*/ 4885 h 17093"/>
                <a:gd name="csX6" fmla="*/ 15568 w 23594"/>
                <a:gd name="csY6" fmla="*/ 5354 h 17093"/>
                <a:gd name="csX7" fmla="*/ 15984 w 23594"/>
                <a:gd name="csY7" fmla="*/ 6300 h 17093"/>
                <a:gd name="csX8" fmla="*/ 14599 w 23594"/>
                <a:gd name="csY8" fmla="*/ 9239 h 17093"/>
                <a:gd name="csX9" fmla="*/ 13744 w 23594"/>
                <a:gd name="csY9" fmla="*/ 9293 h 17093"/>
                <a:gd name="csX10" fmla="*/ 13105 w 23594"/>
                <a:gd name="csY10" fmla="*/ 8924 h 17093"/>
                <a:gd name="csX11" fmla="*/ 11974 w 23594"/>
                <a:gd name="csY11" fmla="*/ 9247 h 17093"/>
                <a:gd name="csX12" fmla="*/ 11313 w 23594"/>
                <a:gd name="csY12" fmla="*/ 9801 h 17093"/>
                <a:gd name="csX13" fmla="*/ 11089 w 23594"/>
                <a:gd name="csY13" fmla="*/ 11024 h 17093"/>
                <a:gd name="csX14" fmla="*/ 11127 w 23594"/>
                <a:gd name="csY14" fmla="*/ 13578 h 17093"/>
                <a:gd name="csX15" fmla="*/ 6072 w 23594"/>
                <a:gd name="csY15" fmla="*/ 14086 h 17093"/>
                <a:gd name="csX16" fmla="*/ 4910 w 23594"/>
                <a:gd name="csY16" fmla="*/ 13339 h 17093"/>
                <a:gd name="csX17" fmla="*/ 3317 w 23594"/>
                <a:gd name="csY17" fmla="*/ 7531 h 17093"/>
                <a:gd name="csX18" fmla="*/ 3640 w 23594"/>
                <a:gd name="csY18" fmla="*/ 6024 h 17093"/>
                <a:gd name="csX19" fmla="*/ 4710 w 23594"/>
                <a:gd name="csY19" fmla="*/ 5385 h 17093"/>
                <a:gd name="csX20" fmla="*/ 5626 w 23594"/>
                <a:gd name="csY20" fmla="*/ 5247 h 17093"/>
                <a:gd name="csX21" fmla="*/ 5764 w 23594"/>
                <a:gd name="csY21" fmla="*/ 8385 h 17093"/>
                <a:gd name="csX22" fmla="*/ 7111 w 23594"/>
                <a:gd name="csY22" fmla="*/ 8070 h 17093"/>
                <a:gd name="csX23" fmla="*/ 7534 w 23594"/>
                <a:gd name="csY23" fmla="*/ 6000 h 17093"/>
                <a:gd name="csX24" fmla="*/ 7626 w 23594"/>
                <a:gd name="csY24" fmla="*/ 4546 h 17093"/>
                <a:gd name="csX25" fmla="*/ 7265 w 23594"/>
                <a:gd name="csY25" fmla="*/ 3808 h 17093"/>
                <a:gd name="csX26" fmla="*/ 6349 w 23594"/>
                <a:gd name="csY26" fmla="*/ 3239 h 17093"/>
                <a:gd name="csX27" fmla="*/ 5818 w 23594"/>
                <a:gd name="csY27" fmla="*/ 2262 h 17093"/>
                <a:gd name="csX28" fmla="*/ 6579 w 23594"/>
                <a:gd name="csY28" fmla="*/ 685 h 17093"/>
                <a:gd name="csX29" fmla="*/ 7988 w 23594"/>
                <a:gd name="csY29" fmla="*/ 0 h 17093"/>
                <a:gd name="csX30" fmla="*/ 9204 w 23594"/>
                <a:gd name="csY30" fmla="*/ 2108 h 17093"/>
                <a:gd name="csX31" fmla="*/ 10166 w 23594"/>
                <a:gd name="csY31" fmla="*/ 2385 h 17093"/>
                <a:gd name="csX32" fmla="*/ 3093 w 23594"/>
                <a:gd name="csY32" fmla="*/ 9516 h 17093"/>
                <a:gd name="csX33" fmla="*/ 3209 w 23594"/>
                <a:gd name="csY33" fmla="*/ 10485 h 17093"/>
                <a:gd name="csX34" fmla="*/ 2386 w 23594"/>
                <a:gd name="csY34" fmla="*/ 10239 h 17093"/>
                <a:gd name="csX35" fmla="*/ 1747 w 23594"/>
                <a:gd name="csY35" fmla="*/ 10570 h 17093"/>
                <a:gd name="csX36" fmla="*/ 1316 w 23594"/>
                <a:gd name="csY36" fmla="*/ 11762 h 17093"/>
                <a:gd name="csX37" fmla="*/ 377 w 23594"/>
                <a:gd name="csY37" fmla="*/ 11332 h 17093"/>
                <a:gd name="csX38" fmla="*/ 0 w 23594"/>
                <a:gd name="csY38" fmla="*/ 9616 h 17093"/>
                <a:gd name="csX39" fmla="*/ 700 w 23594"/>
                <a:gd name="csY39" fmla="*/ 7047 h 17093"/>
                <a:gd name="csX40" fmla="*/ 2370 w 23594"/>
                <a:gd name="csY40" fmla="*/ 6947 h 17093"/>
                <a:gd name="csX41" fmla="*/ 3093 w 23594"/>
                <a:gd name="csY41" fmla="*/ 9516 h 17093"/>
                <a:gd name="csX42" fmla="*/ 23594 w 23594"/>
                <a:gd name="csY42" fmla="*/ 15847 h 17093"/>
                <a:gd name="csX43" fmla="*/ 23425 w 23594"/>
                <a:gd name="csY43" fmla="*/ 16870 h 17093"/>
                <a:gd name="csX44" fmla="*/ 21663 w 23594"/>
                <a:gd name="csY44" fmla="*/ 17093 h 17093"/>
                <a:gd name="csX45" fmla="*/ 20924 w 23594"/>
                <a:gd name="csY45" fmla="*/ 16186 h 17093"/>
                <a:gd name="csX46" fmla="*/ 19277 w 23594"/>
                <a:gd name="csY46" fmla="*/ 16301 h 17093"/>
                <a:gd name="csX47" fmla="*/ 18992 w 23594"/>
                <a:gd name="csY47" fmla="*/ 15847 h 17093"/>
                <a:gd name="csX48" fmla="*/ 19677 w 23594"/>
                <a:gd name="csY48" fmla="*/ 14939 h 17093"/>
                <a:gd name="csX49" fmla="*/ 20985 w 23594"/>
                <a:gd name="csY49" fmla="*/ 14370 h 17093"/>
                <a:gd name="csX50" fmla="*/ 22694 w 23594"/>
                <a:gd name="csY50" fmla="*/ 14601 h 17093"/>
                <a:gd name="csX51" fmla="*/ 23594 w 23594"/>
                <a:gd name="csY51" fmla="*/ 15847 h 170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</a:cxnLst>
              <a:rect l="l" t="t" r="r" b="b"/>
              <a:pathLst>
                <a:path w="23594" h="17093">
                  <a:moveTo>
                    <a:pt x="10166" y="2385"/>
                  </a:moveTo>
                  <a:lnTo>
                    <a:pt x="10827" y="2393"/>
                  </a:lnTo>
                  <a:lnTo>
                    <a:pt x="11127" y="2023"/>
                  </a:lnTo>
                  <a:lnTo>
                    <a:pt x="12282" y="2285"/>
                  </a:lnTo>
                  <a:lnTo>
                    <a:pt x="14021" y="3970"/>
                  </a:lnTo>
                  <a:lnTo>
                    <a:pt x="14375" y="4885"/>
                  </a:lnTo>
                  <a:lnTo>
                    <a:pt x="15568" y="5354"/>
                  </a:lnTo>
                  <a:lnTo>
                    <a:pt x="15984" y="6300"/>
                  </a:lnTo>
                  <a:lnTo>
                    <a:pt x="14599" y="9239"/>
                  </a:lnTo>
                  <a:lnTo>
                    <a:pt x="13744" y="9293"/>
                  </a:lnTo>
                  <a:lnTo>
                    <a:pt x="13105" y="8924"/>
                  </a:lnTo>
                  <a:lnTo>
                    <a:pt x="11974" y="9247"/>
                  </a:lnTo>
                  <a:lnTo>
                    <a:pt x="11313" y="9801"/>
                  </a:lnTo>
                  <a:lnTo>
                    <a:pt x="11089" y="11024"/>
                  </a:lnTo>
                  <a:lnTo>
                    <a:pt x="11127" y="13578"/>
                  </a:lnTo>
                  <a:lnTo>
                    <a:pt x="6072" y="14086"/>
                  </a:lnTo>
                  <a:lnTo>
                    <a:pt x="4910" y="13339"/>
                  </a:lnTo>
                  <a:lnTo>
                    <a:pt x="3317" y="7531"/>
                  </a:lnTo>
                  <a:lnTo>
                    <a:pt x="3640" y="6024"/>
                  </a:lnTo>
                  <a:lnTo>
                    <a:pt x="4710" y="5385"/>
                  </a:lnTo>
                  <a:lnTo>
                    <a:pt x="5626" y="5247"/>
                  </a:lnTo>
                  <a:lnTo>
                    <a:pt x="5764" y="8385"/>
                  </a:lnTo>
                  <a:lnTo>
                    <a:pt x="7111" y="8070"/>
                  </a:lnTo>
                  <a:lnTo>
                    <a:pt x="7534" y="6000"/>
                  </a:lnTo>
                  <a:lnTo>
                    <a:pt x="7626" y="4546"/>
                  </a:lnTo>
                  <a:lnTo>
                    <a:pt x="7265" y="3808"/>
                  </a:lnTo>
                  <a:lnTo>
                    <a:pt x="6349" y="3239"/>
                  </a:lnTo>
                  <a:lnTo>
                    <a:pt x="5818" y="2262"/>
                  </a:lnTo>
                  <a:lnTo>
                    <a:pt x="6579" y="685"/>
                  </a:lnTo>
                  <a:lnTo>
                    <a:pt x="7988" y="0"/>
                  </a:lnTo>
                  <a:lnTo>
                    <a:pt x="9204" y="2108"/>
                  </a:lnTo>
                  <a:lnTo>
                    <a:pt x="10166" y="2385"/>
                  </a:lnTo>
                  <a:close/>
                  <a:moveTo>
                    <a:pt x="3093" y="9516"/>
                  </a:moveTo>
                  <a:lnTo>
                    <a:pt x="3209" y="10485"/>
                  </a:lnTo>
                  <a:lnTo>
                    <a:pt x="2386" y="10239"/>
                  </a:lnTo>
                  <a:lnTo>
                    <a:pt x="1747" y="10570"/>
                  </a:lnTo>
                  <a:lnTo>
                    <a:pt x="1316" y="11762"/>
                  </a:lnTo>
                  <a:lnTo>
                    <a:pt x="377" y="11332"/>
                  </a:lnTo>
                  <a:lnTo>
                    <a:pt x="0" y="9616"/>
                  </a:lnTo>
                  <a:lnTo>
                    <a:pt x="700" y="7047"/>
                  </a:lnTo>
                  <a:lnTo>
                    <a:pt x="2370" y="6947"/>
                  </a:lnTo>
                  <a:lnTo>
                    <a:pt x="3093" y="9516"/>
                  </a:lnTo>
                  <a:close/>
                  <a:moveTo>
                    <a:pt x="23594" y="15847"/>
                  </a:moveTo>
                  <a:lnTo>
                    <a:pt x="23425" y="16870"/>
                  </a:lnTo>
                  <a:lnTo>
                    <a:pt x="21663" y="17093"/>
                  </a:lnTo>
                  <a:lnTo>
                    <a:pt x="20924" y="16186"/>
                  </a:lnTo>
                  <a:lnTo>
                    <a:pt x="19277" y="16301"/>
                  </a:lnTo>
                  <a:lnTo>
                    <a:pt x="18992" y="15847"/>
                  </a:lnTo>
                  <a:lnTo>
                    <a:pt x="19677" y="14939"/>
                  </a:lnTo>
                  <a:lnTo>
                    <a:pt x="20985" y="14370"/>
                  </a:lnTo>
                  <a:lnTo>
                    <a:pt x="22694" y="14601"/>
                  </a:lnTo>
                  <a:lnTo>
                    <a:pt x="23594" y="158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" name="Serbest Form 19">
              <a:extLst>
                <a:ext uri="{FF2B5EF4-FFF2-40B4-BE49-F238E27FC236}">
                  <a16:creationId xmlns:a16="http://schemas.microsoft.com/office/drawing/2014/main" id="{10ED4F91-FA0B-594A-D234-19731BDB27F2}"/>
                </a:ext>
              </a:extLst>
            </p:cNvPr>
            <p:cNvSpPr/>
            <p:nvPr/>
          </p:nvSpPr>
          <p:spPr>
            <a:xfrm>
              <a:off x="8964790" y="5502620"/>
              <a:ext cx="120918" cy="98290"/>
            </a:xfrm>
            <a:custGeom>
              <a:avLst/>
              <a:gdLst>
                <a:gd name="csX0" fmla="*/ 82179 w 120918"/>
                <a:gd name="csY0" fmla="*/ 1354 h 98290"/>
                <a:gd name="csX1" fmla="*/ 84165 w 120918"/>
                <a:gd name="csY1" fmla="*/ 3023 h 98290"/>
                <a:gd name="csX2" fmla="*/ 87605 w 120918"/>
                <a:gd name="csY2" fmla="*/ 7547 h 98290"/>
                <a:gd name="csX3" fmla="*/ 92507 w 120918"/>
                <a:gd name="csY3" fmla="*/ 14886 h 98290"/>
                <a:gd name="csX4" fmla="*/ 93707 w 120918"/>
                <a:gd name="csY4" fmla="*/ 16963 h 98290"/>
                <a:gd name="csX5" fmla="*/ 94500 w 120918"/>
                <a:gd name="csY5" fmla="*/ 19363 h 98290"/>
                <a:gd name="csX6" fmla="*/ 95185 w 120918"/>
                <a:gd name="csY6" fmla="*/ 22263 h 98290"/>
                <a:gd name="csX7" fmla="*/ 96308 w 120918"/>
                <a:gd name="csY7" fmla="*/ 24825 h 98290"/>
                <a:gd name="csX8" fmla="*/ 101280 w 120918"/>
                <a:gd name="csY8" fmla="*/ 31264 h 98290"/>
                <a:gd name="csX9" fmla="*/ 103427 w 120918"/>
                <a:gd name="csY9" fmla="*/ 33641 h 98290"/>
                <a:gd name="csX10" fmla="*/ 106928 w 120918"/>
                <a:gd name="csY10" fmla="*/ 36702 h 98290"/>
                <a:gd name="csX11" fmla="*/ 108175 w 120918"/>
                <a:gd name="csY11" fmla="*/ 37387 h 98290"/>
                <a:gd name="csX12" fmla="*/ 109806 w 120918"/>
                <a:gd name="csY12" fmla="*/ 37579 h 98290"/>
                <a:gd name="csX13" fmla="*/ 112815 w 120918"/>
                <a:gd name="csY13" fmla="*/ 37587 h 98290"/>
                <a:gd name="csX14" fmla="*/ 115585 w 120918"/>
                <a:gd name="csY14" fmla="*/ 38787 h 98290"/>
                <a:gd name="csX15" fmla="*/ 116955 w 120918"/>
                <a:gd name="csY15" fmla="*/ 39626 h 98290"/>
                <a:gd name="csX16" fmla="*/ 118371 w 120918"/>
                <a:gd name="csY16" fmla="*/ 40841 h 98290"/>
                <a:gd name="csX17" fmla="*/ 119641 w 120918"/>
                <a:gd name="csY17" fmla="*/ 42249 h 98290"/>
                <a:gd name="csX18" fmla="*/ 120919 w 120918"/>
                <a:gd name="csY18" fmla="*/ 45988 h 98290"/>
                <a:gd name="csX19" fmla="*/ 116109 w 120918"/>
                <a:gd name="csY19" fmla="*/ 44757 h 98290"/>
                <a:gd name="csX20" fmla="*/ 111261 w 120918"/>
                <a:gd name="csY20" fmla="*/ 44949 h 98290"/>
                <a:gd name="csX21" fmla="*/ 108529 w 120918"/>
                <a:gd name="csY21" fmla="*/ 45749 h 98290"/>
                <a:gd name="csX22" fmla="*/ 105866 w 120918"/>
                <a:gd name="csY22" fmla="*/ 46849 h 98290"/>
                <a:gd name="csX23" fmla="*/ 103319 w 120918"/>
                <a:gd name="csY23" fmla="*/ 48395 h 98290"/>
                <a:gd name="csX24" fmla="*/ 101726 w 120918"/>
                <a:gd name="csY24" fmla="*/ 51403 h 98290"/>
                <a:gd name="csX25" fmla="*/ 100387 w 120918"/>
                <a:gd name="csY25" fmla="*/ 58342 h 98290"/>
                <a:gd name="csX26" fmla="*/ 98425 w 120918"/>
                <a:gd name="csY26" fmla="*/ 64812 h 98290"/>
                <a:gd name="csX27" fmla="*/ 98494 w 120918"/>
                <a:gd name="csY27" fmla="*/ 67797 h 98290"/>
                <a:gd name="csX28" fmla="*/ 99348 w 120918"/>
                <a:gd name="csY28" fmla="*/ 70666 h 98290"/>
                <a:gd name="csX29" fmla="*/ 99248 w 120918"/>
                <a:gd name="csY29" fmla="*/ 72020 h 98290"/>
                <a:gd name="csX30" fmla="*/ 98356 w 120918"/>
                <a:gd name="csY30" fmla="*/ 72597 h 98290"/>
                <a:gd name="csX31" fmla="*/ 97232 w 120918"/>
                <a:gd name="csY31" fmla="*/ 73813 h 98290"/>
                <a:gd name="csX32" fmla="*/ 95731 w 120918"/>
                <a:gd name="csY32" fmla="*/ 79705 h 98290"/>
                <a:gd name="csX33" fmla="*/ 94985 w 120918"/>
                <a:gd name="csY33" fmla="*/ 80882 h 98290"/>
                <a:gd name="csX34" fmla="*/ 94023 w 120918"/>
                <a:gd name="csY34" fmla="*/ 81613 h 98290"/>
                <a:gd name="csX35" fmla="*/ 93761 w 120918"/>
                <a:gd name="csY35" fmla="*/ 80921 h 98290"/>
                <a:gd name="csX36" fmla="*/ 93823 w 120918"/>
                <a:gd name="csY36" fmla="*/ 79374 h 98290"/>
                <a:gd name="csX37" fmla="*/ 91707 w 120918"/>
                <a:gd name="csY37" fmla="*/ 78013 h 98290"/>
                <a:gd name="csX38" fmla="*/ 90591 w 120918"/>
                <a:gd name="csY38" fmla="*/ 79544 h 98290"/>
                <a:gd name="csX39" fmla="*/ 89813 w 120918"/>
                <a:gd name="csY39" fmla="*/ 82782 h 98290"/>
                <a:gd name="csX40" fmla="*/ 88267 w 120918"/>
                <a:gd name="csY40" fmla="*/ 86175 h 98290"/>
                <a:gd name="csX41" fmla="*/ 88190 w 120918"/>
                <a:gd name="csY41" fmla="*/ 86821 h 98290"/>
                <a:gd name="csX42" fmla="*/ 88575 w 120918"/>
                <a:gd name="csY42" fmla="*/ 97276 h 98290"/>
                <a:gd name="csX43" fmla="*/ 87959 w 120918"/>
                <a:gd name="csY43" fmla="*/ 97229 h 98290"/>
                <a:gd name="csX44" fmla="*/ 83534 w 120918"/>
                <a:gd name="csY44" fmla="*/ 98291 h 98290"/>
                <a:gd name="csX45" fmla="*/ 82610 w 120918"/>
                <a:gd name="csY45" fmla="*/ 97953 h 98290"/>
                <a:gd name="csX46" fmla="*/ 78824 w 120918"/>
                <a:gd name="csY46" fmla="*/ 93137 h 98290"/>
                <a:gd name="csX47" fmla="*/ 78039 w 120918"/>
                <a:gd name="csY47" fmla="*/ 92606 h 98290"/>
                <a:gd name="csX48" fmla="*/ 76408 w 120918"/>
                <a:gd name="csY48" fmla="*/ 92391 h 98290"/>
                <a:gd name="csX49" fmla="*/ 75446 w 120918"/>
                <a:gd name="csY49" fmla="*/ 91598 h 98290"/>
                <a:gd name="csX50" fmla="*/ 74669 w 120918"/>
                <a:gd name="csY50" fmla="*/ 90306 h 98290"/>
                <a:gd name="csX51" fmla="*/ 74222 w 120918"/>
                <a:gd name="csY51" fmla="*/ 89344 h 98290"/>
                <a:gd name="csX52" fmla="*/ 70305 w 120918"/>
                <a:gd name="csY52" fmla="*/ 86729 h 98290"/>
                <a:gd name="csX53" fmla="*/ 69728 w 120918"/>
                <a:gd name="csY53" fmla="*/ 85767 h 98290"/>
                <a:gd name="csX54" fmla="*/ 69644 w 120918"/>
                <a:gd name="csY54" fmla="*/ 84921 h 98290"/>
                <a:gd name="csX55" fmla="*/ 70221 w 120918"/>
                <a:gd name="csY55" fmla="*/ 84159 h 98290"/>
                <a:gd name="csX56" fmla="*/ 70883 w 120918"/>
                <a:gd name="csY56" fmla="*/ 83521 h 98290"/>
                <a:gd name="csX57" fmla="*/ 72799 w 120918"/>
                <a:gd name="csY57" fmla="*/ 82867 h 98290"/>
                <a:gd name="csX58" fmla="*/ 75031 w 120918"/>
                <a:gd name="csY58" fmla="*/ 82306 h 98290"/>
                <a:gd name="csX59" fmla="*/ 75746 w 120918"/>
                <a:gd name="csY59" fmla="*/ 81898 h 98290"/>
                <a:gd name="csX60" fmla="*/ 76108 w 120918"/>
                <a:gd name="csY60" fmla="*/ 81198 h 98290"/>
                <a:gd name="csX61" fmla="*/ 76085 w 120918"/>
                <a:gd name="csY61" fmla="*/ 80075 h 98290"/>
                <a:gd name="csX62" fmla="*/ 75723 w 120918"/>
                <a:gd name="csY62" fmla="*/ 78967 h 98290"/>
                <a:gd name="csX63" fmla="*/ 72514 w 120918"/>
                <a:gd name="csY63" fmla="*/ 76959 h 98290"/>
                <a:gd name="csX64" fmla="*/ 72160 w 120918"/>
                <a:gd name="csY64" fmla="*/ 76090 h 98290"/>
                <a:gd name="csX65" fmla="*/ 72060 w 120918"/>
                <a:gd name="csY65" fmla="*/ 75028 h 98290"/>
                <a:gd name="csX66" fmla="*/ 72237 w 120918"/>
                <a:gd name="csY66" fmla="*/ 73913 h 98290"/>
                <a:gd name="csX67" fmla="*/ 72737 w 120918"/>
                <a:gd name="csY67" fmla="*/ 73043 h 98290"/>
                <a:gd name="csX68" fmla="*/ 75354 w 120918"/>
                <a:gd name="csY68" fmla="*/ 71859 h 98290"/>
                <a:gd name="csX69" fmla="*/ 76754 w 120918"/>
                <a:gd name="csY69" fmla="*/ 70628 h 98290"/>
                <a:gd name="csX70" fmla="*/ 75884 w 120918"/>
                <a:gd name="csY70" fmla="*/ 69258 h 98290"/>
                <a:gd name="csX71" fmla="*/ 73060 w 120918"/>
                <a:gd name="csY71" fmla="*/ 66127 h 98290"/>
                <a:gd name="csX72" fmla="*/ 69705 w 120918"/>
                <a:gd name="csY72" fmla="*/ 62681 h 98290"/>
                <a:gd name="csX73" fmla="*/ 67466 w 120918"/>
                <a:gd name="csY73" fmla="*/ 62650 h 98290"/>
                <a:gd name="csX74" fmla="*/ 64888 w 120918"/>
                <a:gd name="csY74" fmla="*/ 63666 h 98290"/>
                <a:gd name="csX75" fmla="*/ 60763 w 120918"/>
                <a:gd name="csY75" fmla="*/ 66604 h 98290"/>
                <a:gd name="csX76" fmla="*/ 58485 w 120918"/>
                <a:gd name="csY76" fmla="*/ 67858 h 98290"/>
                <a:gd name="csX77" fmla="*/ 55507 w 120918"/>
                <a:gd name="csY77" fmla="*/ 69935 h 98290"/>
                <a:gd name="csX78" fmla="*/ 52267 w 120918"/>
                <a:gd name="csY78" fmla="*/ 72243 h 98290"/>
                <a:gd name="csX79" fmla="*/ 49612 w 120918"/>
                <a:gd name="csY79" fmla="*/ 74689 h 98290"/>
                <a:gd name="csX80" fmla="*/ 47958 w 120918"/>
                <a:gd name="csY80" fmla="*/ 76713 h 98290"/>
                <a:gd name="csX81" fmla="*/ 45018 w 120918"/>
                <a:gd name="csY81" fmla="*/ 77590 h 98290"/>
                <a:gd name="csX82" fmla="*/ 43518 w 120918"/>
                <a:gd name="csY82" fmla="*/ 79282 h 98290"/>
                <a:gd name="csX83" fmla="*/ 38585 w 120918"/>
                <a:gd name="csY83" fmla="*/ 84344 h 98290"/>
                <a:gd name="csX84" fmla="*/ 37200 w 120918"/>
                <a:gd name="csY84" fmla="*/ 84282 h 98290"/>
                <a:gd name="csX85" fmla="*/ 37115 w 120918"/>
                <a:gd name="csY85" fmla="*/ 81767 h 98290"/>
                <a:gd name="csX86" fmla="*/ 37184 w 120918"/>
                <a:gd name="csY86" fmla="*/ 79775 h 98290"/>
                <a:gd name="csX87" fmla="*/ 36869 w 120918"/>
                <a:gd name="csY87" fmla="*/ 78628 h 98290"/>
                <a:gd name="csX88" fmla="*/ 35268 w 120918"/>
                <a:gd name="csY88" fmla="*/ 77051 h 98290"/>
                <a:gd name="csX89" fmla="*/ 35245 w 120918"/>
                <a:gd name="csY89" fmla="*/ 76374 h 98290"/>
                <a:gd name="csX90" fmla="*/ 35676 w 120918"/>
                <a:gd name="csY90" fmla="*/ 75951 h 98290"/>
                <a:gd name="csX91" fmla="*/ 36900 w 120918"/>
                <a:gd name="csY91" fmla="*/ 76205 h 98290"/>
                <a:gd name="csX92" fmla="*/ 38477 w 120918"/>
                <a:gd name="csY92" fmla="*/ 76113 h 98290"/>
                <a:gd name="csX93" fmla="*/ 39231 w 120918"/>
                <a:gd name="csY93" fmla="*/ 75490 h 98290"/>
                <a:gd name="csX94" fmla="*/ 37546 w 120918"/>
                <a:gd name="csY94" fmla="*/ 73413 h 98290"/>
                <a:gd name="csX95" fmla="*/ 36045 w 120918"/>
                <a:gd name="csY95" fmla="*/ 72020 h 98290"/>
                <a:gd name="csX96" fmla="*/ 34776 w 120918"/>
                <a:gd name="csY96" fmla="*/ 71082 h 98290"/>
                <a:gd name="csX97" fmla="*/ 34491 w 120918"/>
                <a:gd name="csY97" fmla="*/ 70520 h 98290"/>
                <a:gd name="csX98" fmla="*/ 34491 w 120918"/>
                <a:gd name="csY98" fmla="*/ 70120 h 98290"/>
                <a:gd name="csX99" fmla="*/ 34760 w 120918"/>
                <a:gd name="csY99" fmla="*/ 69643 h 98290"/>
                <a:gd name="csX100" fmla="*/ 36931 w 120918"/>
                <a:gd name="csY100" fmla="*/ 68497 h 98290"/>
                <a:gd name="csX101" fmla="*/ 37146 w 120918"/>
                <a:gd name="csY101" fmla="*/ 67443 h 98290"/>
                <a:gd name="csX102" fmla="*/ 37000 w 120918"/>
                <a:gd name="csY102" fmla="*/ 66266 h 98290"/>
                <a:gd name="csX103" fmla="*/ 33552 w 120918"/>
                <a:gd name="csY103" fmla="*/ 64527 h 98290"/>
                <a:gd name="csX104" fmla="*/ 30974 w 120918"/>
                <a:gd name="csY104" fmla="*/ 65166 h 98290"/>
                <a:gd name="csX105" fmla="*/ 28658 w 120918"/>
                <a:gd name="csY105" fmla="*/ 63212 h 98290"/>
                <a:gd name="csX106" fmla="*/ 27173 w 120918"/>
                <a:gd name="csY106" fmla="*/ 61704 h 98290"/>
                <a:gd name="csX107" fmla="*/ 25318 w 120918"/>
                <a:gd name="csY107" fmla="*/ 60081 h 98290"/>
                <a:gd name="csX108" fmla="*/ 23664 w 120918"/>
                <a:gd name="csY108" fmla="*/ 59189 h 98290"/>
                <a:gd name="csX109" fmla="*/ 22070 w 120918"/>
                <a:gd name="csY109" fmla="*/ 57150 h 98290"/>
                <a:gd name="csX110" fmla="*/ 19308 w 120918"/>
                <a:gd name="csY110" fmla="*/ 55050 h 98290"/>
                <a:gd name="csX111" fmla="*/ 17538 w 120918"/>
                <a:gd name="csY111" fmla="*/ 54450 h 98290"/>
                <a:gd name="csX112" fmla="*/ 17561 w 120918"/>
                <a:gd name="csY112" fmla="*/ 54127 h 98290"/>
                <a:gd name="csX113" fmla="*/ 17884 w 120918"/>
                <a:gd name="csY113" fmla="*/ 53742 h 98290"/>
                <a:gd name="csX114" fmla="*/ 18623 w 120918"/>
                <a:gd name="csY114" fmla="*/ 53419 h 98290"/>
                <a:gd name="csX115" fmla="*/ 23548 w 120918"/>
                <a:gd name="csY115" fmla="*/ 53503 h 98290"/>
                <a:gd name="csX116" fmla="*/ 24148 w 120918"/>
                <a:gd name="csY116" fmla="*/ 53127 h 98290"/>
                <a:gd name="csX117" fmla="*/ 24456 w 120918"/>
                <a:gd name="csY117" fmla="*/ 52219 h 98290"/>
                <a:gd name="csX118" fmla="*/ 25125 w 120918"/>
                <a:gd name="csY118" fmla="*/ 50880 h 98290"/>
                <a:gd name="csX119" fmla="*/ 25911 w 120918"/>
                <a:gd name="csY119" fmla="*/ 48911 h 98290"/>
                <a:gd name="csX120" fmla="*/ 25849 w 120918"/>
                <a:gd name="csY120" fmla="*/ 47249 h 98290"/>
                <a:gd name="csX121" fmla="*/ 20901 w 120918"/>
                <a:gd name="csY121" fmla="*/ 44565 h 98290"/>
                <a:gd name="csX122" fmla="*/ 17315 w 120918"/>
                <a:gd name="csY122" fmla="*/ 42087 h 98290"/>
                <a:gd name="csX123" fmla="*/ 14829 w 120918"/>
                <a:gd name="csY123" fmla="*/ 38826 h 98290"/>
                <a:gd name="csX124" fmla="*/ 13144 w 120918"/>
                <a:gd name="csY124" fmla="*/ 35833 h 98290"/>
                <a:gd name="csX125" fmla="*/ 13205 w 120918"/>
                <a:gd name="csY125" fmla="*/ 34825 h 98290"/>
                <a:gd name="csX126" fmla="*/ 13690 w 120918"/>
                <a:gd name="csY126" fmla="*/ 33871 h 98290"/>
                <a:gd name="csX127" fmla="*/ 17538 w 120918"/>
                <a:gd name="csY127" fmla="*/ 31110 h 98290"/>
                <a:gd name="csX128" fmla="*/ 17799 w 120918"/>
                <a:gd name="csY128" fmla="*/ 30394 h 98290"/>
                <a:gd name="csX129" fmla="*/ 17715 w 120918"/>
                <a:gd name="csY129" fmla="*/ 29910 h 98290"/>
                <a:gd name="csX130" fmla="*/ 16337 w 120918"/>
                <a:gd name="csY130" fmla="*/ 28494 h 98290"/>
                <a:gd name="csX131" fmla="*/ 14614 w 120918"/>
                <a:gd name="csY131" fmla="*/ 27032 h 98290"/>
                <a:gd name="csX132" fmla="*/ 14075 w 120918"/>
                <a:gd name="csY132" fmla="*/ 25956 h 98290"/>
                <a:gd name="csX133" fmla="*/ 12990 w 120918"/>
                <a:gd name="csY133" fmla="*/ 25409 h 98290"/>
                <a:gd name="csX134" fmla="*/ 10927 w 120918"/>
                <a:gd name="csY134" fmla="*/ 25371 h 98290"/>
                <a:gd name="csX135" fmla="*/ 7311 w 120918"/>
                <a:gd name="csY135" fmla="*/ 23571 h 98290"/>
                <a:gd name="csX136" fmla="*/ 6541 w 120918"/>
                <a:gd name="csY136" fmla="*/ 23394 h 98290"/>
                <a:gd name="csX137" fmla="*/ 6372 w 120918"/>
                <a:gd name="csY137" fmla="*/ 23040 h 98290"/>
                <a:gd name="csX138" fmla="*/ 6549 w 120918"/>
                <a:gd name="csY138" fmla="*/ 22678 h 98290"/>
                <a:gd name="csX139" fmla="*/ 9127 w 120918"/>
                <a:gd name="csY139" fmla="*/ 21948 h 98290"/>
                <a:gd name="csX140" fmla="*/ 9088 w 120918"/>
                <a:gd name="csY140" fmla="*/ 21348 h 98290"/>
                <a:gd name="csX141" fmla="*/ 8303 w 120918"/>
                <a:gd name="csY141" fmla="*/ 20555 h 98290"/>
                <a:gd name="csX142" fmla="*/ 6849 w 120918"/>
                <a:gd name="csY142" fmla="*/ 19978 h 98290"/>
                <a:gd name="csX143" fmla="*/ 5510 w 120918"/>
                <a:gd name="csY143" fmla="*/ 18540 h 98290"/>
                <a:gd name="csX144" fmla="*/ 5048 w 120918"/>
                <a:gd name="csY144" fmla="*/ 17247 h 98290"/>
                <a:gd name="csX145" fmla="*/ 9704 w 120918"/>
                <a:gd name="csY145" fmla="*/ 13462 h 98290"/>
                <a:gd name="csX146" fmla="*/ 11081 w 120918"/>
                <a:gd name="csY146" fmla="*/ 12701 h 98290"/>
                <a:gd name="csX147" fmla="*/ 14129 w 120918"/>
                <a:gd name="csY147" fmla="*/ 13401 h 98290"/>
                <a:gd name="csX148" fmla="*/ 20462 w 120918"/>
                <a:gd name="csY148" fmla="*/ 15916 h 98290"/>
                <a:gd name="csX149" fmla="*/ 20031 w 120918"/>
                <a:gd name="csY149" fmla="*/ 17309 h 98290"/>
                <a:gd name="csX150" fmla="*/ 20670 w 120918"/>
                <a:gd name="csY150" fmla="*/ 18093 h 98290"/>
                <a:gd name="csX151" fmla="*/ 22124 w 120918"/>
                <a:gd name="csY151" fmla="*/ 19155 h 98290"/>
                <a:gd name="csX152" fmla="*/ 24918 w 120918"/>
                <a:gd name="csY152" fmla="*/ 20232 h 98290"/>
                <a:gd name="csX153" fmla="*/ 27280 w 120918"/>
                <a:gd name="csY153" fmla="*/ 20786 h 98290"/>
                <a:gd name="csX154" fmla="*/ 28473 w 120918"/>
                <a:gd name="csY154" fmla="*/ 20309 h 98290"/>
                <a:gd name="csX155" fmla="*/ 30289 w 120918"/>
                <a:gd name="csY155" fmla="*/ 19909 h 98290"/>
                <a:gd name="csX156" fmla="*/ 32652 w 120918"/>
                <a:gd name="csY156" fmla="*/ 21155 h 98290"/>
                <a:gd name="csX157" fmla="*/ 34830 w 120918"/>
                <a:gd name="csY157" fmla="*/ 22732 h 98290"/>
                <a:gd name="csX158" fmla="*/ 35915 w 120918"/>
                <a:gd name="csY158" fmla="*/ 23371 h 98290"/>
                <a:gd name="csX159" fmla="*/ 36499 w 120918"/>
                <a:gd name="csY159" fmla="*/ 23563 h 98290"/>
                <a:gd name="csX160" fmla="*/ 38154 w 120918"/>
                <a:gd name="csY160" fmla="*/ 23040 h 98290"/>
                <a:gd name="csX161" fmla="*/ 40139 w 120918"/>
                <a:gd name="csY161" fmla="*/ 21009 h 98290"/>
                <a:gd name="csX162" fmla="*/ 40924 w 120918"/>
                <a:gd name="csY162" fmla="*/ 18555 h 98290"/>
                <a:gd name="csX163" fmla="*/ 41140 w 120918"/>
                <a:gd name="csY163" fmla="*/ 17370 h 98290"/>
                <a:gd name="csX164" fmla="*/ 39985 w 120918"/>
                <a:gd name="csY164" fmla="*/ 15739 h 98290"/>
                <a:gd name="csX165" fmla="*/ 37600 w 120918"/>
                <a:gd name="csY165" fmla="*/ 13970 h 98290"/>
                <a:gd name="csX166" fmla="*/ 34930 w 120918"/>
                <a:gd name="csY166" fmla="*/ 12416 h 98290"/>
                <a:gd name="csX167" fmla="*/ 33213 w 120918"/>
                <a:gd name="csY167" fmla="*/ 11039 h 98290"/>
                <a:gd name="csX168" fmla="*/ 32113 w 120918"/>
                <a:gd name="csY168" fmla="*/ 8324 h 98290"/>
                <a:gd name="csX169" fmla="*/ 31005 w 120918"/>
                <a:gd name="csY169" fmla="*/ 8024 h 98290"/>
                <a:gd name="csX170" fmla="*/ 30728 w 120918"/>
                <a:gd name="csY170" fmla="*/ 7670 h 98290"/>
                <a:gd name="csX171" fmla="*/ 30543 w 120918"/>
                <a:gd name="csY171" fmla="*/ 6739 h 98290"/>
                <a:gd name="csX172" fmla="*/ 30589 w 120918"/>
                <a:gd name="csY172" fmla="*/ 5446 h 98290"/>
                <a:gd name="csX173" fmla="*/ 30966 w 120918"/>
                <a:gd name="csY173" fmla="*/ 4446 h 98290"/>
                <a:gd name="csX174" fmla="*/ 32051 w 120918"/>
                <a:gd name="csY174" fmla="*/ 4016 h 98290"/>
                <a:gd name="csX175" fmla="*/ 33144 w 120918"/>
                <a:gd name="csY175" fmla="*/ 3862 h 98290"/>
                <a:gd name="csX176" fmla="*/ 34129 w 120918"/>
                <a:gd name="csY176" fmla="*/ 2908 h 98290"/>
                <a:gd name="csX177" fmla="*/ 35368 w 120918"/>
                <a:gd name="csY177" fmla="*/ 1038 h 98290"/>
                <a:gd name="csX178" fmla="*/ 35892 w 120918"/>
                <a:gd name="csY178" fmla="*/ 0 h 98290"/>
                <a:gd name="csX179" fmla="*/ 38216 w 120918"/>
                <a:gd name="csY179" fmla="*/ 592 h 98290"/>
                <a:gd name="csX180" fmla="*/ 38531 w 120918"/>
                <a:gd name="csY180" fmla="*/ 2269 h 98290"/>
                <a:gd name="csX181" fmla="*/ 38946 w 120918"/>
                <a:gd name="csY181" fmla="*/ 2623 h 98290"/>
                <a:gd name="csX182" fmla="*/ 39908 w 120918"/>
                <a:gd name="csY182" fmla="*/ 2423 h 98290"/>
                <a:gd name="csX183" fmla="*/ 41509 w 120918"/>
                <a:gd name="csY183" fmla="*/ 1723 h 98290"/>
                <a:gd name="csX184" fmla="*/ 42787 w 120918"/>
                <a:gd name="csY184" fmla="*/ 2262 h 98290"/>
                <a:gd name="csX185" fmla="*/ 44433 w 120918"/>
                <a:gd name="csY185" fmla="*/ 4254 h 98290"/>
                <a:gd name="csX186" fmla="*/ 46703 w 120918"/>
                <a:gd name="csY186" fmla="*/ 6354 h 98290"/>
                <a:gd name="csX187" fmla="*/ 47935 w 120918"/>
                <a:gd name="csY187" fmla="*/ 7770 h 98290"/>
                <a:gd name="csX188" fmla="*/ 48420 w 120918"/>
                <a:gd name="csY188" fmla="*/ 8739 h 98290"/>
                <a:gd name="csX189" fmla="*/ 49582 w 120918"/>
                <a:gd name="csY189" fmla="*/ 9685 h 98290"/>
                <a:gd name="csX190" fmla="*/ 51282 w 120918"/>
                <a:gd name="csY190" fmla="*/ 10793 h 98290"/>
                <a:gd name="csX191" fmla="*/ 52637 w 120918"/>
                <a:gd name="csY191" fmla="*/ 12532 h 98290"/>
                <a:gd name="csX192" fmla="*/ 53845 w 120918"/>
                <a:gd name="csY192" fmla="*/ 16563 h 98290"/>
                <a:gd name="csX193" fmla="*/ 55069 w 120918"/>
                <a:gd name="csY193" fmla="*/ 17493 h 98290"/>
                <a:gd name="csX194" fmla="*/ 59447 w 120918"/>
                <a:gd name="csY194" fmla="*/ 19024 h 98290"/>
                <a:gd name="csX195" fmla="*/ 60986 w 120918"/>
                <a:gd name="csY195" fmla="*/ 19340 h 98290"/>
                <a:gd name="csX196" fmla="*/ 65288 w 120918"/>
                <a:gd name="csY196" fmla="*/ 19878 h 98290"/>
                <a:gd name="csX197" fmla="*/ 66804 w 120918"/>
                <a:gd name="csY197" fmla="*/ 19494 h 98290"/>
                <a:gd name="csX198" fmla="*/ 69020 w 120918"/>
                <a:gd name="csY198" fmla="*/ 16024 h 98290"/>
                <a:gd name="csX199" fmla="*/ 71013 w 120918"/>
                <a:gd name="csY199" fmla="*/ 12447 h 98290"/>
                <a:gd name="csX200" fmla="*/ 72876 w 120918"/>
                <a:gd name="csY200" fmla="*/ 11701 h 98290"/>
                <a:gd name="csX201" fmla="*/ 76239 w 120918"/>
                <a:gd name="csY201" fmla="*/ 9970 h 98290"/>
                <a:gd name="csX202" fmla="*/ 78255 w 120918"/>
                <a:gd name="csY202" fmla="*/ 8331 h 98290"/>
                <a:gd name="csX203" fmla="*/ 79101 w 120918"/>
                <a:gd name="csY203" fmla="*/ 6562 h 98290"/>
                <a:gd name="csX204" fmla="*/ 81002 w 120918"/>
                <a:gd name="csY204" fmla="*/ 3223 h 98290"/>
                <a:gd name="csX205" fmla="*/ 82179 w 120918"/>
                <a:gd name="csY205" fmla="*/ 1354 h 98290"/>
                <a:gd name="csX206" fmla="*/ 16945 w 120918"/>
                <a:gd name="csY206" fmla="*/ 36487 h 98290"/>
                <a:gd name="csX207" fmla="*/ 17161 w 120918"/>
                <a:gd name="csY207" fmla="*/ 35549 h 98290"/>
                <a:gd name="csX208" fmla="*/ 16553 w 120918"/>
                <a:gd name="csY208" fmla="*/ 35125 h 98290"/>
                <a:gd name="csX209" fmla="*/ 15914 w 120918"/>
                <a:gd name="csY209" fmla="*/ 35102 h 98290"/>
                <a:gd name="csX210" fmla="*/ 15360 w 120918"/>
                <a:gd name="csY210" fmla="*/ 35572 h 98290"/>
                <a:gd name="csX211" fmla="*/ 15360 w 120918"/>
                <a:gd name="csY211" fmla="*/ 36741 h 98290"/>
                <a:gd name="csX212" fmla="*/ 16130 w 120918"/>
                <a:gd name="csY212" fmla="*/ 36948 h 98290"/>
                <a:gd name="csX213" fmla="*/ 16945 w 120918"/>
                <a:gd name="csY213" fmla="*/ 36487 h 98290"/>
                <a:gd name="csX214" fmla="*/ 5525 w 120918"/>
                <a:gd name="csY214" fmla="*/ 24802 h 98290"/>
                <a:gd name="csX215" fmla="*/ 5056 w 120918"/>
                <a:gd name="csY215" fmla="*/ 25125 h 98290"/>
                <a:gd name="csX216" fmla="*/ 4340 w 120918"/>
                <a:gd name="csY216" fmla="*/ 24802 h 98290"/>
                <a:gd name="csX217" fmla="*/ 4125 w 120918"/>
                <a:gd name="csY217" fmla="*/ 24079 h 98290"/>
                <a:gd name="csX218" fmla="*/ 4178 w 120918"/>
                <a:gd name="csY218" fmla="*/ 23317 h 98290"/>
                <a:gd name="csX219" fmla="*/ 4887 w 120918"/>
                <a:gd name="csY219" fmla="*/ 23140 h 98290"/>
                <a:gd name="csX220" fmla="*/ 5463 w 120918"/>
                <a:gd name="csY220" fmla="*/ 23355 h 98290"/>
                <a:gd name="csX221" fmla="*/ 5625 w 120918"/>
                <a:gd name="csY221" fmla="*/ 24040 h 98290"/>
                <a:gd name="csX222" fmla="*/ 5525 w 120918"/>
                <a:gd name="csY222" fmla="*/ 24802 h 98290"/>
                <a:gd name="csX223" fmla="*/ 29081 w 120918"/>
                <a:gd name="csY223" fmla="*/ 85106 h 98290"/>
                <a:gd name="csX224" fmla="*/ 24918 w 120918"/>
                <a:gd name="csY224" fmla="*/ 84275 h 98290"/>
                <a:gd name="csX225" fmla="*/ 17430 w 120918"/>
                <a:gd name="csY225" fmla="*/ 82482 h 98290"/>
                <a:gd name="csX226" fmla="*/ 15368 w 120918"/>
                <a:gd name="csY226" fmla="*/ 81559 h 98290"/>
                <a:gd name="csX227" fmla="*/ 13421 w 120918"/>
                <a:gd name="csY227" fmla="*/ 79074 h 98290"/>
                <a:gd name="csX228" fmla="*/ 12259 w 120918"/>
                <a:gd name="csY228" fmla="*/ 77874 h 98290"/>
                <a:gd name="csX229" fmla="*/ 10543 w 120918"/>
                <a:gd name="csY229" fmla="*/ 76336 h 98290"/>
                <a:gd name="csX230" fmla="*/ 9127 w 120918"/>
                <a:gd name="csY230" fmla="*/ 75751 h 98290"/>
                <a:gd name="csX231" fmla="*/ 8057 w 120918"/>
                <a:gd name="csY231" fmla="*/ 74674 h 98290"/>
                <a:gd name="csX232" fmla="*/ 7449 w 120918"/>
                <a:gd name="csY232" fmla="*/ 73082 h 98290"/>
                <a:gd name="csX233" fmla="*/ 6549 w 120918"/>
                <a:gd name="csY233" fmla="*/ 71651 h 98290"/>
                <a:gd name="csX234" fmla="*/ 5010 w 120918"/>
                <a:gd name="csY234" fmla="*/ 69966 h 98290"/>
                <a:gd name="csX235" fmla="*/ 1508 w 120918"/>
                <a:gd name="csY235" fmla="*/ 64235 h 98290"/>
                <a:gd name="csX236" fmla="*/ 1054 w 120918"/>
                <a:gd name="csY236" fmla="*/ 63635 h 98290"/>
                <a:gd name="csX237" fmla="*/ 323 w 120918"/>
                <a:gd name="csY237" fmla="*/ 62681 h 98290"/>
                <a:gd name="csX238" fmla="*/ 0 w 120918"/>
                <a:gd name="csY238" fmla="*/ 62150 h 98290"/>
                <a:gd name="csX239" fmla="*/ 2131 w 120918"/>
                <a:gd name="csY239" fmla="*/ 61712 h 98290"/>
                <a:gd name="csX240" fmla="*/ 5679 w 120918"/>
                <a:gd name="csY240" fmla="*/ 60427 h 98290"/>
                <a:gd name="csX241" fmla="*/ 6649 w 120918"/>
                <a:gd name="csY241" fmla="*/ 61050 h 98290"/>
                <a:gd name="csX242" fmla="*/ 7687 w 120918"/>
                <a:gd name="csY242" fmla="*/ 62350 h 98290"/>
                <a:gd name="csX243" fmla="*/ 8211 w 120918"/>
                <a:gd name="csY243" fmla="*/ 63466 h 98290"/>
                <a:gd name="csX244" fmla="*/ 8303 w 120918"/>
                <a:gd name="csY244" fmla="*/ 65527 h 98290"/>
                <a:gd name="csX245" fmla="*/ 8726 w 120918"/>
                <a:gd name="csY245" fmla="*/ 65858 h 98290"/>
                <a:gd name="csX246" fmla="*/ 10458 w 120918"/>
                <a:gd name="csY246" fmla="*/ 65166 h 98290"/>
                <a:gd name="csX247" fmla="*/ 11235 w 120918"/>
                <a:gd name="csY247" fmla="*/ 65997 h 98290"/>
                <a:gd name="csX248" fmla="*/ 12567 w 120918"/>
                <a:gd name="csY248" fmla="*/ 66989 h 98290"/>
                <a:gd name="csX249" fmla="*/ 14875 w 120918"/>
                <a:gd name="csY249" fmla="*/ 67974 h 98290"/>
                <a:gd name="csX250" fmla="*/ 18200 w 120918"/>
                <a:gd name="csY250" fmla="*/ 66427 h 98290"/>
                <a:gd name="csX251" fmla="*/ 19854 w 120918"/>
                <a:gd name="csY251" fmla="*/ 66027 h 98290"/>
                <a:gd name="csX252" fmla="*/ 21216 w 120918"/>
                <a:gd name="csY252" fmla="*/ 66058 h 98290"/>
                <a:gd name="csX253" fmla="*/ 21955 w 120918"/>
                <a:gd name="csY253" fmla="*/ 66543 h 98290"/>
                <a:gd name="csX254" fmla="*/ 22216 w 120918"/>
                <a:gd name="csY254" fmla="*/ 68143 h 98290"/>
                <a:gd name="csX255" fmla="*/ 21947 w 120918"/>
                <a:gd name="csY255" fmla="*/ 70120 h 98290"/>
                <a:gd name="csX256" fmla="*/ 21563 w 120918"/>
                <a:gd name="csY256" fmla="*/ 71205 h 98290"/>
                <a:gd name="csX257" fmla="*/ 22263 w 120918"/>
                <a:gd name="csY257" fmla="*/ 71989 h 98290"/>
                <a:gd name="csX258" fmla="*/ 24987 w 120918"/>
                <a:gd name="csY258" fmla="*/ 73889 h 98290"/>
                <a:gd name="csX259" fmla="*/ 26118 w 120918"/>
                <a:gd name="csY259" fmla="*/ 74943 h 98290"/>
                <a:gd name="csX260" fmla="*/ 25572 w 120918"/>
                <a:gd name="csY260" fmla="*/ 76767 h 98290"/>
                <a:gd name="csX261" fmla="*/ 27603 w 120918"/>
                <a:gd name="csY261" fmla="*/ 81221 h 98290"/>
                <a:gd name="csX262" fmla="*/ 28288 w 120918"/>
                <a:gd name="csY262" fmla="*/ 82952 h 98290"/>
                <a:gd name="csX263" fmla="*/ 29081 w 120918"/>
                <a:gd name="csY263" fmla="*/ 85106 h 982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</a:cxnLst>
              <a:rect l="l" t="t" r="r" b="b"/>
              <a:pathLst>
                <a:path w="120918" h="98290">
                  <a:moveTo>
                    <a:pt x="82179" y="1354"/>
                  </a:moveTo>
                  <a:lnTo>
                    <a:pt x="84165" y="3023"/>
                  </a:lnTo>
                  <a:lnTo>
                    <a:pt x="87605" y="7547"/>
                  </a:lnTo>
                  <a:lnTo>
                    <a:pt x="92507" y="14886"/>
                  </a:lnTo>
                  <a:lnTo>
                    <a:pt x="93707" y="16963"/>
                  </a:lnTo>
                  <a:lnTo>
                    <a:pt x="94500" y="19363"/>
                  </a:lnTo>
                  <a:lnTo>
                    <a:pt x="95185" y="22263"/>
                  </a:lnTo>
                  <a:lnTo>
                    <a:pt x="96308" y="24825"/>
                  </a:lnTo>
                  <a:lnTo>
                    <a:pt x="101280" y="31264"/>
                  </a:lnTo>
                  <a:lnTo>
                    <a:pt x="103427" y="33641"/>
                  </a:lnTo>
                  <a:lnTo>
                    <a:pt x="106928" y="36702"/>
                  </a:lnTo>
                  <a:lnTo>
                    <a:pt x="108175" y="37387"/>
                  </a:lnTo>
                  <a:lnTo>
                    <a:pt x="109806" y="37579"/>
                  </a:lnTo>
                  <a:lnTo>
                    <a:pt x="112815" y="37587"/>
                  </a:lnTo>
                  <a:lnTo>
                    <a:pt x="115585" y="38787"/>
                  </a:lnTo>
                  <a:lnTo>
                    <a:pt x="116955" y="39626"/>
                  </a:lnTo>
                  <a:lnTo>
                    <a:pt x="118371" y="40841"/>
                  </a:lnTo>
                  <a:lnTo>
                    <a:pt x="119641" y="42249"/>
                  </a:lnTo>
                  <a:lnTo>
                    <a:pt x="120919" y="45988"/>
                  </a:lnTo>
                  <a:lnTo>
                    <a:pt x="116109" y="44757"/>
                  </a:lnTo>
                  <a:lnTo>
                    <a:pt x="111261" y="44949"/>
                  </a:lnTo>
                  <a:lnTo>
                    <a:pt x="108529" y="45749"/>
                  </a:lnTo>
                  <a:lnTo>
                    <a:pt x="105866" y="46849"/>
                  </a:lnTo>
                  <a:lnTo>
                    <a:pt x="103319" y="48395"/>
                  </a:lnTo>
                  <a:lnTo>
                    <a:pt x="101726" y="51403"/>
                  </a:lnTo>
                  <a:lnTo>
                    <a:pt x="100387" y="58342"/>
                  </a:lnTo>
                  <a:lnTo>
                    <a:pt x="98425" y="64812"/>
                  </a:lnTo>
                  <a:lnTo>
                    <a:pt x="98494" y="67797"/>
                  </a:lnTo>
                  <a:lnTo>
                    <a:pt x="99348" y="70666"/>
                  </a:lnTo>
                  <a:lnTo>
                    <a:pt x="99248" y="72020"/>
                  </a:lnTo>
                  <a:lnTo>
                    <a:pt x="98356" y="72597"/>
                  </a:lnTo>
                  <a:lnTo>
                    <a:pt x="97232" y="73813"/>
                  </a:lnTo>
                  <a:lnTo>
                    <a:pt x="95731" y="79705"/>
                  </a:lnTo>
                  <a:lnTo>
                    <a:pt x="94985" y="80882"/>
                  </a:lnTo>
                  <a:lnTo>
                    <a:pt x="94023" y="81613"/>
                  </a:lnTo>
                  <a:lnTo>
                    <a:pt x="93761" y="80921"/>
                  </a:lnTo>
                  <a:lnTo>
                    <a:pt x="93823" y="79374"/>
                  </a:lnTo>
                  <a:lnTo>
                    <a:pt x="91707" y="78013"/>
                  </a:lnTo>
                  <a:lnTo>
                    <a:pt x="90591" y="79544"/>
                  </a:lnTo>
                  <a:lnTo>
                    <a:pt x="89813" y="82782"/>
                  </a:lnTo>
                  <a:lnTo>
                    <a:pt x="88267" y="86175"/>
                  </a:lnTo>
                  <a:lnTo>
                    <a:pt x="88190" y="86821"/>
                  </a:lnTo>
                  <a:lnTo>
                    <a:pt x="88575" y="97276"/>
                  </a:lnTo>
                  <a:lnTo>
                    <a:pt x="87959" y="97229"/>
                  </a:lnTo>
                  <a:lnTo>
                    <a:pt x="83534" y="98291"/>
                  </a:lnTo>
                  <a:lnTo>
                    <a:pt x="82610" y="97953"/>
                  </a:lnTo>
                  <a:lnTo>
                    <a:pt x="78824" y="93137"/>
                  </a:lnTo>
                  <a:lnTo>
                    <a:pt x="78039" y="92606"/>
                  </a:lnTo>
                  <a:lnTo>
                    <a:pt x="76408" y="92391"/>
                  </a:lnTo>
                  <a:lnTo>
                    <a:pt x="75446" y="91598"/>
                  </a:lnTo>
                  <a:lnTo>
                    <a:pt x="74669" y="90306"/>
                  </a:lnTo>
                  <a:lnTo>
                    <a:pt x="74222" y="89344"/>
                  </a:lnTo>
                  <a:lnTo>
                    <a:pt x="70305" y="86729"/>
                  </a:lnTo>
                  <a:lnTo>
                    <a:pt x="69728" y="85767"/>
                  </a:lnTo>
                  <a:lnTo>
                    <a:pt x="69644" y="84921"/>
                  </a:lnTo>
                  <a:lnTo>
                    <a:pt x="70221" y="84159"/>
                  </a:lnTo>
                  <a:lnTo>
                    <a:pt x="70883" y="83521"/>
                  </a:lnTo>
                  <a:lnTo>
                    <a:pt x="72799" y="82867"/>
                  </a:lnTo>
                  <a:lnTo>
                    <a:pt x="75031" y="82306"/>
                  </a:lnTo>
                  <a:lnTo>
                    <a:pt x="75746" y="81898"/>
                  </a:lnTo>
                  <a:lnTo>
                    <a:pt x="76108" y="81198"/>
                  </a:lnTo>
                  <a:lnTo>
                    <a:pt x="76085" y="80075"/>
                  </a:lnTo>
                  <a:lnTo>
                    <a:pt x="75723" y="78967"/>
                  </a:lnTo>
                  <a:lnTo>
                    <a:pt x="72514" y="76959"/>
                  </a:lnTo>
                  <a:lnTo>
                    <a:pt x="72160" y="76090"/>
                  </a:lnTo>
                  <a:lnTo>
                    <a:pt x="72060" y="75028"/>
                  </a:lnTo>
                  <a:lnTo>
                    <a:pt x="72237" y="73913"/>
                  </a:lnTo>
                  <a:lnTo>
                    <a:pt x="72737" y="73043"/>
                  </a:lnTo>
                  <a:lnTo>
                    <a:pt x="75354" y="71859"/>
                  </a:lnTo>
                  <a:lnTo>
                    <a:pt x="76754" y="70628"/>
                  </a:lnTo>
                  <a:lnTo>
                    <a:pt x="75884" y="69258"/>
                  </a:lnTo>
                  <a:lnTo>
                    <a:pt x="73060" y="66127"/>
                  </a:lnTo>
                  <a:lnTo>
                    <a:pt x="69705" y="62681"/>
                  </a:lnTo>
                  <a:lnTo>
                    <a:pt x="67466" y="62650"/>
                  </a:lnTo>
                  <a:lnTo>
                    <a:pt x="64888" y="63666"/>
                  </a:lnTo>
                  <a:lnTo>
                    <a:pt x="60763" y="66604"/>
                  </a:lnTo>
                  <a:lnTo>
                    <a:pt x="58485" y="67858"/>
                  </a:lnTo>
                  <a:lnTo>
                    <a:pt x="55507" y="69935"/>
                  </a:lnTo>
                  <a:lnTo>
                    <a:pt x="52267" y="72243"/>
                  </a:lnTo>
                  <a:lnTo>
                    <a:pt x="49612" y="74689"/>
                  </a:lnTo>
                  <a:lnTo>
                    <a:pt x="47958" y="76713"/>
                  </a:lnTo>
                  <a:lnTo>
                    <a:pt x="45018" y="77590"/>
                  </a:lnTo>
                  <a:lnTo>
                    <a:pt x="43518" y="79282"/>
                  </a:lnTo>
                  <a:lnTo>
                    <a:pt x="38585" y="84344"/>
                  </a:lnTo>
                  <a:lnTo>
                    <a:pt x="37200" y="84282"/>
                  </a:lnTo>
                  <a:lnTo>
                    <a:pt x="37115" y="81767"/>
                  </a:lnTo>
                  <a:lnTo>
                    <a:pt x="37184" y="79775"/>
                  </a:lnTo>
                  <a:lnTo>
                    <a:pt x="36869" y="78628"/>
                  </a:lnTo>
                  <a:lnTo>
                    <a:pt x="35268" y="77051"/>
                  </a:lnTo>
                  <a:lnTo>
                    <a:pt x="35245" y="76374"/>
                  </a:lnTo>
                  <a:lnTo>
                    <a:pt x="35676" y="75951"/>
                  </a:lnTo>
                  <a:lnTo>
                    <a:pt x="36900" y="76205"/>
                  </a:lnTo>
                  <a:lnTo>
                    <a:pt x="38477" y="76113"/>
                  </a:lnTo>
                  <a:lnTo>
                    <a:pt x="39231" y="75490"/>
                  </a:lnTo>
                  <a:lnTo>
                    <a:pt x="37546" y="73413"/>
                  </a:lnTo>
                  <a:lnTo>
                    <a:pt x="36045" y="72020"/>
                  </a:lnTo>
                  <a:lnTo>
                    <a:pt x="34776" y="71082"/>
                  </a:lnTo>
                  <a:lnTo>
                    <a:pt x="34491" y="70520"/>
                  </a:lnTo>
                  <a:lnTo>
                    <a:pt x="34491" y="70120"/>
                  </a:lnTo>
                  <a:lnTo>
                    <a:pt x="34760" y="69643"/>
                  </a:lnTo>
                  <a:lnTo>
                    <a:pt x="36931" y="68497"/>
                  </a:lnTo>
                  <a:lnTo>
                    <a:pt x="37146" y="67443"/>
                  </a:lnTo>
                  <a:lnTo>
                    <a:pt x="37000" y="66266"/>
                  </a:lnTo>
                  <a:lnTo>
                    <a:pt x="33552" y="64527"/>
                  </a:lnTo>
                  <a:lnTo>
                    <a:pt x="30974" y="65166"/>
                  </a:lnTo>
                  <a:lnTo>
                    <a:pt x="28658" y="63212"/>
                  </a:lnTo>
                  <a:lnTo>
                    <a:pt x="27173" y="61704"/>
                  </a:lnTo>
                  <a:lnTo>
                    <a:pt x="25318" y="60081"/>
                  </a:lnTo>
                  <a:lnTo>
                    <a:pt x="23664" y="59189"/>
                  </a:lnTo>
                  <a:lnTo>
                    <a:pt x="22070" y="57150"/>
                  </a:lnTo>
                  <a:lnTo>
                    <a:pt x="19308" y="55050"/>
                  </a:lnTo>
                  <a:lnTo>
                    <a:pt x="17538" y="54450"/>
                  </a:lnTo>
                  <a:lnTo>
                    <a:pt x="17561" y="54127"/>
                  </a:lnTo>
                  <a:lnTo>
                    <a:pt x="17884" y="53742"/>
                  </a:lnTo>
                  <a:lnTo>
                    <a:pt x="18623" y="53419"/>
                  </a:lnTo>
                  <a:lnTo>
                    <a:pt x="23548" y="53503"/>
                  </a:lnTo>
                  <a:lnTo>
                    <a:pt x="24148" y="53127"/>
                  </a:lnTo>
                  <a:lnTo>
                    <a:pt x="24456" y="52219"/>
                  </a:lnTo>
                  <a:lnTo>
                    <a:pt x="25125" y="50880"/>
                  </a:lnTo>
                  <a:lnTo>
                    <a:pt x="25911" y="48911"/>
                  </a:lnTo>
                  <a:lnTo>
                    <a:pt x="25849" y="47249"/>
                  </a:lnTo>
                  <a:lnTo>
                    <a:pt x="20901" y="44565"/>
                  </a:lnTo>
                  <a:lnTo>
                    <a:pt x="17315" y="42087"/>
                  </a:lnTo>
                  <a:lnTo>
                    <a:pt x="14829" y="38826"/>
                  </a:lnTo>
                  <a:lnTo>
                    <a:pt x="13144" y="35833"/>
                  </a:lnTo>
                  <a:lnTo>
                    <a:pt x="13205" y="34825"/>
                  </a:lnTo>
                  <a:lnTo>
                    <a:pt x="13690" y="33871"/>
                  </a:lnTo>
                  <a:lnTo>
                    <a:pt x="17538" y="31110"/>
                  </a:lnTo>
                  <a:lnTo>
                    <a:pt x="17799" y="30394"/>
                  </a:lnTo>
                  <a:lnTo>
                    <a:pt x="17715" y="29910"/>
                  </a:lnTo>
                  <a:lnTo>
                    <a:pt x="16337" y="28494"/>
                  </a:lnTo>
                  <a:lnTo>
                    <a:pt x="14614" y="27032"/>
                  </a:lnTo>
                  <a:lnTo>
                    <a:pt x="14075" y="25956"/>
                  </a:lnTo>
                  <a:lnTo>
                    <a:pt x="12990" y="25409"/>
                  </a:lnTo>
                  <a:lnTo>
                    <a:pt x="10927" y="25371"/>
                  </a:lnTo>
                  <a:lnTo>
                    <a:pt x="7311" y="23571"/>
                  </a:lnTo>
                  <a:lnTo>
                    <a:pt x="6541" y="23394"/>
                  </a:lnTo>
                  <a:lnTo>
                    <a:pt x="6372" y="23040"/>
                  </a:lnTo>
                  <a:lnTo>
                    <a:pt x="6549" y="22678"/>
                  </a:lnTo>
                  <a:lnTo>
                    <a:pt x="9127" y="21948"/>
                  </a:lnTo>
                  <a:lnTo>
                    <a:pt x="9088" y="21348"/>
                  </a:lnTo>
                  <a:lnTo>
                    <a:pt x="8303" y="20555"/>
                  </a:lnTo>
                  <a:lnTo>
                    <a:pt x="6849" y="19978"/>
                  </a:lnTo>
                  <a:lnTo>
                    <a:pt x="5510" y="18540"/>
                  </a:lnTo>
                  <a:lnTo>
                    <a:pt x="5048" y="17247"/>
                  </a:lnTo>
                  <a:lnTo>
                    <a:pt x="9704" y="13462"/>
                  </a:lnTo>
                  <a:lnTo>
                    <a:pt x="11081" y="12701"/>
                  </a:lnTo>
                  <a:lnTo>
                    <a:pt x="14129" y="13401"/>
                  </a:lnTo>
                  <a:lnTo>
                    <a:pt x="20462" y="15916"/>
                  </a:lnTo>
                  <a:lnTo>
                    <a:pt x="20031" y="17309"/>
                  </a:lnTo>
                  <a:lnTo>
                    <a:pt x="20670" y="18093"/>
                  </a:lnTo>
                  <a:lnTo>
                    <a:pt x="22124" y="19155"/>
                  </a:lnTo>
                  <a:lnTo>
                    <a:pt x="24918" y="20232"/>
                  </a:lnTo>
                  <a:lnTo>
                    <a:pt x="27280" y="20786"/>
                  </a:lnTo>
                  <a:lnTo>
                    <a:pt x="28473" y="20309"/>
                  </a:lnTo>
                  <a:lnTo>
                    <a:pt x="30289" y="19909"/>
                  </a:lnTo>
                  <a:lnTo>
                    <a:pt x="32652" y="21155"/>
                  </a:lnTo>
                  <a:lnTo>
                    <a:pt x="34830" y="22732"/>
                  </a:lnTo>
                  <a:lnTo>
                    <a:pt x="35915" y="23371"/>
                  </a:lnTo>
                  <a:lnTo>
                    <a:pt x="36499" y="23563"/>
                  </a:lnTo>
                  <a:lnTo>
                    <a:pt x="38154" y="23040"/>
                  </a:lnTo>
                  <a:lnTo>
                    <a:pt x="40139" y="21009"/>
                  </a:lnTo>
                  <a:lnTo>
                    <a:pt x="40924" y="18555"/>
                  </a:lnTo>
                  <a:lnTo>
                    <a:pt x="41140" y="17370"/>
                  </a:lnTo>
                  <a:lnTo>
                    <a:pt x="39985" y="15739"/>
                  </a:lnTo>
                  <a:lnTo>
                    <a:pt x="37600" y="13970"/>
                  </a:lnTo>
                  <a:lnTo>
                    <a:pt x="34930" y="12416"/>
                  </a:lnTo>
                  <a:lnTo>
                    <a:pt x="33213" y="11039"/>
                  </a:lnTo>
                  <a:lnTo>
                    <a:pt x="32113" y="8324"/>
                  </a:lnTo>
                  <a:lnTo>
                    <a:pt x="31005" y="8024"/>
                  </a:lnTo>
                  <a:lnTo>
                    <a:pt x="30728" y="7670"/>
                  </a:lnTo>
                  <a:lnTo>
                    <a:pt x="30543" y="6739"/>
                  </a:lnTo>
                  <a:lnTo>
                    <a:pt x="30589" y="5446"/>
                  </a:lnTo>
                  <a:lnTo>
                    <a:pt x="30966" y="4446"/>
                  </a:lnTo>
                  <a:lnTo>
                    <a:pt x="32051" y="4016"/>
                  </a:lnTo>
                  <a:lnTo>
                    <a:pt x="33144" y="3862"/>
                  </a:lnTo>
                  <a:lnTo>
                    <a:pt x="34129" y="2908"/>
                  </a:lnTo>
                  <a:lnTo>
                    <a:pt x="35368" y="1038"/>
                  </a:lnTo>
                  <a:lnTo>
                    <a:pt x="35892" y="0"/>
                  </a:lnTo>
                  <a:lnTo>
                    <a:pt x="38216" y="592"/>
                  </a:lnTo>
                  <a:lnTo>
                    <a:pt x="38531" y="2269"/>
                  </a:lnTo>
                  <a:lnTo>
                    <a:pt x="38946" y="2623"/>
                  </a:lnTo>
                  <a:lnTo>
                    <a:pt x="39908" y="2423"/>
                  </a:lnTo>
                  <a:lnTo>
                    <a:pt x="41509" y="1723"/>
                  </a:lnTo>
                  <a:lnTo>
                    <a:pt x="42787" y="2262"/>
                  </a:lnTo>
                  <a:lnTo>
                    <a:pt x="44433" y="4254"/>
                  </a:lnTo>
                  <a:lnTo>
                    <a:pt x="46703" y="6354"/>
                  </a:lnTo>
                  <a:lnTo>
                    <a:pt x="47935" y="7770"/>
                  </a:lnTo>
                  <a:lnTo>
                    <a:pt x="48420" y="8739"/>
                  </a:lnTo>
                  <a:lnTo>
                    <a:pt x="49582" y="9685"/>
                  </a:lnTo>
                  <a:lnTo>
                    <a:pt x="51282" y="10793"/>
                  </a:lnTo>
                  <a:lnTo>
                    <a:pt x="52637" y="12532"/>
                  </a:lnTo>
                  <a:lnTo>
                    <a:pt x="53845" y="16563"/>
                  </a:lnTo>
                  <a:lnTo>
                    <a:pt x="55069" y="17493"/>
                  </a:lnTo>
                  <a:lnTo>
                    <a:pt x="59447" y="19024"/>
                  </a:lnTo>
                  <a:lnTo>
                    <a:pt x="60986" y="19340"/>
                  </a:lnTo>
                  <a:lnTo>
                    <a:pt x="65288" y="19878"/>
                  </a:lnTo>
                  <a:lnTo>
                    <a:pt x="66804" y="19494"/>
                  </a:lnTo>
                  <a:lnTo>
                    <a:pt x="69020" y="16024"/>
                  </a:lnTo>
                  <a:lnTo>
                    <a:pt x="71013" y="12447"/>
                  </a:lnTo>
                  <a:lnTo>
                    <a:pt x="72876" y="11701"/>
                  </a:lnTo>
                  <a:lnTo>
                    <a:pt x="76239" y="9970"/>
                  </a:lnTo>
                  <a:lnTo>
                    <a:pt x="78255" y="8331"/>
                  </a:lnTo>
                  <a:lnTo>
                    <a:pt x="79101" y="6562"/>
                  </a:lnTo>
                  <a:lnTo>
                    <a:pt x="81002" y="3223"/>
                  </a:lnTo>
                  <a:lnTo>
                    <a:pt x="82179" y="1354"/>
                  </a:lnTo>
                  <a:close/>
                  <a:moveTo>
                    <a:pt x="16945" y="36487"/>
                  </a:moveTo>
                  <a:lnTo>
                    <a:pt x="17161" y="35549"/>
                  </a:lnTo>
                  <a:lnTo>
                    <a:pt x="16553" y="35125"/>
                  </a:lnTo>
                  <a:lnTo>
                    <a:pt x="15914" y="35102"/>
                  </a:lnTo>
                  <a:lnTo>
                    <a:pt x="15360" y="35572"/>
                  </a:lnTo>
                  <a:lnTo>
                    <a:pt x="15360" y="36741"/>
                  </a:lnTo>
                  <a:lnTo>
                    <a:pt x="16130" y="36948"/>
                  </a:lnTo>
                  <a:lnTo>
                    <a:pt x="16945" y="36487"/>
                  </a:lnTo>
                  <a:close/>
                  <a:moveTo>
                    <a:pt x="5525" y="24802"/>
                  </a:moveTo>
                  <a:lnTo>
                    <a:pt x="5056" y="25125"/>
                  </a:lnTo>
                  <a:lnTo>
                    <a:pt x="4340" y="24802"/>
                  </a:lnTo>
                  <a:lnTo>
                    <a:pt x="4125" y="24079"/>
                  </a:lnTo>
                  <a:lnTo>
                    <a:pt x="4178" y="23317"/>
                  </a:lnTo>
                  <a:lnTo>
                    <a:pt x="4887" y="23140"/>
                  </a:lnTo>
                  <a:lnTo>
                    <a:pt x="5463" y="23355"/>
                  </a:lnTo>
                  <a:lnTo>
                    <a:pt x="5625" y="24040"/>
                  </a:lnTo>
                  <a:lnTo>
                    <a:pt x="5525" y="24802"/>
                  </a:lnTo>
                  <a:close/>
                  <a:moveTo>
                    <a:pt x="29081" y="85106"/>
                  </a:moveTo>
                  <a:lnTo>
                    <a:pt x="24918" y="84275"/>
                  </a:lnTo>
                  <a:lnTo>
                    <a:pt x="17430" y="82482"/>
                  </a:lnTo>
                  <a:lnTo>
                    <a:pt x="15368" y="81559"/>
                  </a:lnTo>
                  <a:lnTo>
                    <a:pt x="13421" y="79074"/>
                  </a:lnTo>
                  <a:lnTo>
                    <a:pt x="12259" y="77874"/>
                  </a:lnTo>
                  <a:lnTo>
                    <a:pt x="10543" y="76336"/>
                  </a:lnTo>
                  <a:lnTo>
                    <a:pt x="9127" y="75751"/>
                  </a:lnTo>
                  <a:lnTo>
                    <a:pt x="8057" y="74674"/>
                  </a:lnTo>
                  <a:lnTo>
                    <a:pt x="7449" y="73082"/>
                  </a:lnTo>
                  <a:lnTo>
                    <a:pt x="6549" y="71651"/>
                  </a:lnTo>
                  <a:lnTo>
                    <a:pt x="5010" y="69966"/>
                  </a:lnTo>
                  <a:lnTo>
                    <a:pt x="1508" y="64235"/>
                  </a:lnTo>
                  <a:lnTo>
                    <a:pt x="1054" y="63635"/>
                  </a:lnTo>
                  <a:lnTo>
                    <a:pt x="323" y="62681"/>
                  </a:lnTo>
                  <a:lnTo>
                    <a:pt x="0" y="62150"/>
                  </a:lnTo>
                  <a:lnTo>
                    <a:pt x="2131" y="61712"/>
                  </a:lnTo>
                  <a:lnTo>
                    <a:pt x="5679" y="60427"/>
                  </a:lnTo>
                  <a:lnTo>
                    <a:pt x="6649" y="61050"/>
                  </a:lnTo>
                  <a:lnTo>
                    <a:pt x="7687" y="62350"/>
                  </a:lnTo>
                  <a:lnTo>
                    <a:pt x="8211" y="63466"/>
                  </a:lnTo>
                  <a:lnTo>
                    <a:pt x="8303" y="65527"/>
                  </a:lnTo>
                  <a:lnTo>
                    <a:pt x="8726" y="65858"/>
                  </a:lnTo>
                  <a:lnTo>
                    <a:pt x="10458" y="65166"/>
                  </a:lnTo>
                  <a:lnTo>
                    <a:pt x="11235" y="65997"/>
                  </a:lnTo>
                  <a:lnTo>
                    <a:pt x="12567" y="66989"/>
                  </a:lnTo>
                  <a:lnTo>
                    <a:pt x="14875" y="67974"/>
                  </a:lnTo>
                  <a:lnTo>
                    <a:pt x="18200" y="66427"/>
                  </a:lnTo>
                  <a:lnTo>
                    <a:pt x="19854" y="66027"/>
                  </a:lnTo>
                  <a:lnTo>
                    <a:pt x="21216" y="66058"/>
                  </a:lnTo>
                  <a:lnTo>
                    <a:pt x="21955" y="66543"/>
                  </a:lnTo>
                  <a:lnTo>
                    <a:pt x="22216" y="68143"/>
                  </a:lnTo>
                  <a:lnTo>
                    <a:pt x="21947" y="70120"/>
                  </a:lnTo>
                  <a:lnTo>
                    <a:pt x="21563" y="71205"/>
                  </a:lnTo>
                  <a:lnTo>
                    <a:pt x="22263" y="71989"/>
                  </a:lnTo>
                  <a:lnTo>
                    <a:pt x="24987" y="73889"/>
                  </a:lnTo>
                  <a:lnTo>
                    <a:pt x="26118" y="74943"/>
                  </a:lnTo>
                  <a:lnTo>
                    <a:pt x="25572" y="76767"/>
                  </a:lnTo>
                  <a:lnTo>
                    <a:pt x="27603" y="81221"/>
                  </a:lnTo>
                  <a:lnTo>
                    <a:pt x="28288" y="82952"/>
                  </a:lnTo>
                  <a:lnTo>
                    <a:pt x="29081" y="851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" name="Serbest Form 20">
              <a:extLst>
                <a:ext uri="{FF2B5EF4-FFF2-40B4-BE49-F238E27FC236}">
                  <a16:creationId xmlns:a16="http://schemas.microsoft.com/office/drawing/2014/main" id="{EAF9C293-7572-3E0B-FFCD-2F012A4A3787}"/>
                </a:ext>
              </a:extLst>
            </p:cNvPr>
            <p:cNvSpPr/>
            <p:nvPr/>
          </p:nvSpPr>
          <p:spPr>
            <a:xfrm>
              <a:off x="8337796" y="5402036"/>
              <a:ext cx="83087" cy="81166"/>
            </a:xfrm>
            <a:custGeom>
              <a:avLst/>
              <a:gdLst>
                <a:gd name="csX0" fmla="*/ 25533 w 83087"/>
                <a:gd name="csY0" fmla="*/ 0 h 81166"/>
                <a:gd name="csX1" fmla="*/ 29997 w 83087"/>
                <a:gd name="csY1" fmla="*/ 3200 h 81166"/>
                <a:gd name="csX2" fmla="*/ 31836 w 83087"/>
                <a:gd name="csY2" fmla="*/ 3677 h 81166"/>
                <a:gd name="csX3" fmla="*/ 32875 w 83087"/>
                <a:gd name="csY3" fmla="*/ 3239 h 81166"/>
                <a:gd name="csX4" fmla="*/ 34283 w 83087"/>
                <a:gd name="csY4" fmla="*/ 3439 h 81166"/>
                <a:gd name="csX5" fmla="*/ 37423 w 83087"/>
                <a:gd name="csY5" fmla="*/ 4377 h 81166"/>
                <a:gd name="csX6" fmla="*/ 38139 w 83087"/>
                <a:gd name="csY6" fmla="*/ 4770 h 81166"/>
                <a:gd name="csX7" fmla="*/ 39085 w 83087"/>
                <a:gd name="csY7" fmla="*/ 4700 h 81166"/>
                <a:gd name="csX8" fmla="*/ 41402 w 83087"/>
                <a:gd name="csY8" fmla="*/ 3454 h 81166"/>
                <a:gd name="csX9" fmla="*/ 42194 w 83087"/>
                <a:gd name="csY9" fmla="*/ 3608 h 81166"/>
                <a:gd name="csX10" fmla="*/ 44842 w 83087"/>
                <a:gd name="csY10" fmla="*/ 6054 h 81166"/>
                <a:gd name="csX11" fmla="*/ 46173 w 83087"/>
                <a:gd name="csY11" fmla="*/ 6085 h 81166"/>
                <a:gd name="csX12" fmla="*/ 47773 w 83087"/>
                <a:gd name="csY12" fmla="*/ 5031 h 81166"/>
                <a:gd name="csX13" fmla="*/ 48804 w 83087"/>
                <a:gd name="csY13" fmla="*/ 4116 h 81166"/>
                <a:gd name="csX14" fmla="*/ 51852 w 83087"/>
                <a:gd name="csY14" fmla="*/ 4800 h 81166"/>
                <a:gd name="csX15" fmla="*/ 53591 w 83087"/>
                <a:gd name="csY15" fmla="*/ 4385 h 81166"/>
                <a:gd name="csX16" fmla="*/ 55038 w 83087"/>
                <a:gd name="csY16" fmla="*/ 4346 h 81166"/>
                <a:gd name="csX17" fmla="*/ 56608 w 83087"/>
                <a:gd name="csY17" fmla="*/ 4762 h 81166"/>
                <a:gd name="csX18" fmla="*/ 58039 w 83087"/>
                <a:gd name="csY18" fmla="*/ 5331 h 81166"/>
                <a:gd name="csX19" fmla="*/ 59432 w 83087"/>
                <a:gd name="csY19" fmla="*/ 5823 h 81166"/>
                <a:gd name="csX20" fmla="*/ 63195 w 83087"/>
                <a:gd name="csY20" fmla="*/ 6077 h 81166"/>
                <a:gd name="csX21" fmla="*/ 64996 w 83087"/>
                <a:gd name="csY21" fmla="*/ 7631 h 81166"/>
                <a:gd name="csX22" fmla="*/ 65719 w 83087"/>
                <a:gd name="csY22" fmla="*/ 9131 h 81166"/>
                <a:gd name="csX23" fmla="*/ 65734 w 83087"/>
                <a:gd name="csY23" fmla="*/ 10047 h 81166"/>
                <a:gd name="csX24" fmla="*/ 65912 w 83087"/>
                <a:gd name="csY24" fmla="*/ 11024 h 81166"/>
                <a:gd name="csX25" fmla="*/ 66942 w 83087"/>
                <a:gd name="csY25" fmla="*/ 11986 h 81166"/>
                <a:gd name="csX26" fmla="*/ 69213 w 83087"/>
                <a:gd name="csY26" fmla="*/ 12532 h 81166"/>
                <a:gd name="csX27" fmla="*/ 70637 w 83087"/>
                <a:gd name="csY27" fmla="*/ 12416 h 81166"/>
                <a:gd name="csX28" fmla="*/ 71390 w 83087"/>
                <a:gd name="csY28" fmla="*/ 12347 h 81166"/>
                <a:gd name="csX29" fmla="*/ 73322 w 83087"/>
                <a:gd name="csY29" fmla="*/ 11485 h 81166"/>
                <a:gd name="csX30" fmla="*/ 75600 w 83087"/>
                <a:gd name="csY30" fmla="*/ 11039 h 81166"/>
                <a:gd name="csX31" fmla="*/ 77232 w 83087"/>
                <a:gd name="csY31" fmla="*/ 11555 h 81166"/>
                <a:gd name="csX32" fmla="*/ 78009 w 83087"/>
                <a:gd name="csY32" fmla="*/ 12055 h 81166"/>
                <a:gd name="csX33" fmla="*/ 78186 w 83087"/>
                <a:gd name="csY33" fmla="*/ 12739 h 81166"/>
                <a:gd name="csX34" fmla="*/ 77701 w 83087"/>
                <a:gd name="csY34" fmla="*/ 15101 h 81166"/>
                <a:gd name="csX35" fmla="*/ 76785 w 83087"/>
                <a:gd name="csY35" fmla="*/ 17640 h 81166"/>
                <a:gd name="csX36" fmla="*/ 75300 w 83087"/>
                <a:gd name="csY36" fmla="*/ 20278 h 81166"/>
                <a:gd name="csX37" fmla="*/ 73746 w 83087"/>
                <a:gd name="csY37" fmla="*/ 22763 h 81166"/>
                <a:gd name="csX38" fmla="*/ 73345 w 83087"/>
                <a:gd name="csY38" fmla="*/ 24071 h 81166"/>
                <a:gd name="csX39" fmla="*/ 73230 w 83087"/>
                <a:gd name="csY39" fmla="*/ 26163 h 81166"/>
                <a:gd name="csX40" fmla="*/ 73037 w 83087"/>
                <a:gd name="csY40" fmla="*/ 27802 h 81166"/>
                <a:gd name="csX41" fmla="*/ 73253 w 83087"/>
                <a:gd name="csY41" fmla="*/ 28694 h 81166"/>
                <a:gd name="csX42" fmla="*/ 73761 w 83087"/>
                <a:gd name="csY42" fmla="*/ 29533 h 81166"/>
                <a:gd name="csX43" fmla="*/ 75477 w 83087"/>
                <a:gd name="csY43" fmla="*/ 30194 h 81166"/>
                <a:gd name="csX44" fmla="*/ 77801 w 83087"/>
                <a:gd name="csY44" fmla="*/ 31841 h 81166"/>
                <a:gd name="csX45" fmla="*/ 79771 w 83087"/>
                <a:gd name="csY45" fmla="*/ 33979 h 81166"/>
                <a:gd name="csX46" fmla="*/ 82303 w 83087"/>
                <a:gd name="csY46" fmla="*/ 36402 h 81166"/>
                <a:gd name="csX47" fmla="*/ 83088 w 83087"/>
                <a:gd name="csY47" fmla="*/ 37302 h 81166"/>
                <a:gd name="csX48" fmla="*/ 83088 w 83087"/>
                <a:gd name="csY48" fmla="*/ 38272 h 81166"/>
                <a:gd name="csX49" fmla="*/ 82349 w 83087"/>
                <a:gd name="csY49" fmla="*/ 38987 h 81166"/>
                <a:gd name="csX50" fmla="*/ 80186 w 83087"/>
                <a:gd name="csY50" fmla="*/ 39264 h 81166"/>
                <a:gd name="csX51" fmla="*/ 77939 w 83087"/>
                <a:gd name="csY51" fmla="*/ 39049 h 81166"/>
                <a:gd name="csX52" fmla="*/ 77078 w 83087"/>
                <a:gd name="csY52" fmla="*/ 38803 h 81166"/>
                <a:gd name="csX53" fmla="*/ 76270 w 83087"/>
                <a:gd name="csY53" fmla="*/ 39095 h 81166"/>
                <a:gd name="csX54" fmla="*/ 75769 w 83087"/>
                <a:gd name="csY54" fmla="*/ 39649 h 81166"/>
                <a:gd name="csX55" fmla="*/ 76039 w 83087"/>
                <a:gd name="csY55" fmla="*/ 40303 h 81166"/>
                <a:gd name="csX56" fmla="*/ 78340 w 83087"/>
                <a:gd name="csY56" fmla="*/ 43241 h 81166"/>
                <a:gd name="csX57" fmla="*/ 81025 w 83087"/>
                <a:gd name="csY57" fmla="*/ 47449 h 81166"/>
                <a:gd name="csX58" fmla="*/ 81171 w 83087"/>
                <a:gd name="csY58" fmla="*/ 49257 h 81166"/>
                <a:gd name="csX59" fmla="*/ 80848 w 83087"/>
                <a:gd name="csY59" fmla="*/ 50673 h 81166"/>
                <a:gd name="csX60" fmla="*/ 80225 w 83087"/>
                <a:gd name="csY60" fmla="*/ 51657 h 81166"/>
                <a:gd name="csX61" fmla="*/ 79117 w 83087"/>
                <a:gd name="csY61" fmla="*/ 51488 h 81166"/>
                <a:gd name="csX62" fmla="*/ 78263 w 83087"/>
                <a:gd name="csY62" fmla="*/ 50719 h 81166"/>
                <a:gd name="csX63" fmla="*/ 76977 w 83087"/>
                <a:gd name="csY63" fmla="*/ 50773 h 81166"/>
                <a:gd name="csX64" fmla="*/ 75977 w 83087"/>
                <a:gd name="csY64" fmla="*/ 50988 h 81166"/>
                <a:gd name="csX65" fmla="*/ 74676 w 83087"/>
                <a:gd name="csY65" fmla="*/ 52511 h 81166"/>
                <a:gd name="csX66" fmla="*/ 74030 w 83087"/>
                <a:gd name="csY66" fmla="*/ 52442 h 81166"/>
                <a:gd name="csX67" fmla="*/ 72914 w 83087"/>
                <a:gd name="csY67" fmla="*/ 52673 h 81166"/>
                <a:gd name="csX68" fmla="*/ 72214 w 83087"/>
                <a:gd name="csY68" fmla="*/ 52973 h 81166"/>
                <a:gd name="csX69" fmla="*/ 71098 w 83087"/>
                <a:gd name="csY69" fmla="*/ 52527 h 81166"/>
                <a:gd name="csX70" fmla="*/ 69921 w 83087"/>
                <a:gd name="csY70" fmla="*/ 52234 h 81166"/>
                <a:gd name="csX71" fmla="*/ 69413 w 83087"/>
                <a:gd name="csY71" fmla="*/ 52704 h 81166"/>
                <a:gd name="csX72" fmla="*/ 69189 w 83087"/>
                <a:gd name="csY72" fmla="*/ 53596 h 81166"/>
                <a:gd name="csX73" fmla="*/ 69913 w 83087"/>
                <a:gd name="csY73" fmla="*/ 55204 h 81166"/>
                <a:gd name="csX74" fmla="*/ 71275 w 83087"/>
                <a:gd name="csY74" fmla="*/ 57719 h 81166"/>
                <a:gd name="csX75" fmla="*/ 71060 w 83087"/>
                <a:gd name="csY75" fmla="*/ 59642 h 81166"/>
                <a:gd name="csX76" fmla="*/ 70021 w 83087"/>
                <a:gd name="csY76" fmla="*/ 59850 h 81166"/>
                <a:gd name="csX77" fmla="*/ 69066 w 83087"/>
                <a:gd name="csY77" fmla="*/ 58250 h 81166"/>
                <a:gd name="csX78" fmla="*/ 68228 w 83087"/>
                <a:gd name="csY78" fmla="*/ 57988 h 81166"/>
                <a:gd name="csX79" fmla="*/ 67266 w 83087"/>
                <a:gd name="csY79" fmla="*/ 58050 h 81166"/>
                <a:gd name="csX80" fmla="*/ 65065 w 83087"/>
                <a:gd name="csY80" fmla="*/ 59904 h 81166"/>
                <a:gd name="csX81" fmla="*/ 63441 w 83087"/>
                <a:gd name="csY81" fmla="*/ 61466 h 81166"/>
                <a:gd name="csX82" fmla="*/ 63072 w 83087"/>
                <a:gd name="csY82" fmla="*/ 62550 h 81166"/>
                <a:gd name="csX83" fmla="*/ 62487 w 83087"/>
                <a:gd name="csY83" fmla="*/ 63735 h 81166"/>
                <a:gd name="csX84" fmla="*/ 62310 w 83087"/>
                <a:gd name="csY84" fmla="*/ 64597 h 81166"/>
                <a:gd name="csX85" fmla="*/ 62348 w 83087"/>
                <a:gd name="csY85" fmla="*/ 67451 h 81166"/>
                <a:gd name="csX86" fmla="*/ 59432 w 83087"/>
                <a:gd name="csY86" fmla="*/ 67904 h 81166"/>
                <a:gd name="csX87" fmla="*/ 58824 w 83087"/>
                <a:gd name="csY87" fmla="*/ 68328 h 81166"/>
                <a:gd name="csX88" fmla="*/ 58470 w 83087"/>
                <a:gd name="csY88" fmla="*/ 69189 h 81166"/>
                <a:gd name="csX89" fmla="*/ 58708 w 83087"/>
                <a:gd name="csY89" fmla="*/ 72843 h 81166"/>
                <a:gd name="csX90" fmla="*/ 58947 w 83087"/>
                <a:gd name="csY90" fmla="*/ 74805 h 81166"/>
                <a:gd name="csX91" fmla="*/ 60617 w 83087"/>
                <a:gd name="csY91" fmla="*/ 77821 h 81166"/>
                <a:gd name="csX92" fmla="*/ 60679 w 83087"/>
                <a:gd name="csY92" fmla="*/ 78774 h 81166"/>
                <a:gd name="csX93" fmla="*/ 60440 w 83087"/>
                <a:gd name="csY93" fmla="*/ 79405 h 81166"/>
                <a:gd name="csX94" fmla="*/ 59247 w 83087"/>
                <a:gd name="csY94" fmla="*/ 80598 h 81166"/>
                <a:gd name="csX95" fmla="*/ 58685 w 83087"/>
                <a:gd name="csY95" fmla="*/ 81028 h 81166"/>
                <a:gd name="csX96" fmla="*/ 58309 w 83087"/>
                <a:gd name="csY96" fmla="*/ 81167 h 81166"/>
                <a:gd name="csX97" fmla="*/ 56369 w 83087"/>
                <a:gd name="csY97" fmla="*/ 80382 h 81166"/>
                <a:gd name="csX98" fmla="*/ 55446 w 83087"/>
                <a:gd name="csY98" fmla="*/ 80005 h 81166"/>
                <a:gd name="csX99" fmla="*/ 51560 w 83087"/>
                <a:gd name="csY99" fmla="*/ 77344 h 81166"/>
                <a:gd name="csX100" fmla="*/ 49843 w 83087"/>
                <a:gd name="csY100" fmla="*/ 75859 h 81166"/>
                <a:gd name="csX101" fmla="*/ 47127 w 83087"/>
                <a:gd name="csY101" fmla="*/ 73920 h 81166"/>
                <a:gd name="csX102" fmla="*/ 45457 w 83087"/>
                <a:gd name="csY102" fmla="*/ 72813 h 81166"/>
                <a:gd name="csX103" fmla="*/ 44610 w 83087"/>
                <a:gd name="csY103" fmla="*/ 71136 h 81166"/>
                <a:gd name="csX104" fmla="*/ 43271 w 83087"/>
                <a:gd name="csY104" fmla="*/ 70751 h 81166"/>
                <a:gd name="csX105" fmla="*/ 41702 w 83087"/>
                <a:gd name="csY105" fmla="*/ 71289 h 81166"/>
                <a:gd name="csX106" fmla="*/ 39924 w 83087"/>
                <a:gd name="csY106" fmla="*/ 70074 h 81166"/>
                <a:gd name="csX107" fmla="*/ 41186 w 83087"/>
                <a:gd name="csY107" fmla="*/ 69451 h 81166"/>
                <a:gd name="csX108" fmla="*/ 41494 w 83087"/>
                <a:gd name="csY108" fmla="*/ 68851 h 81166"/>
                <a:gd name="csX109" fmla="*/ 41332 w 83087"/>
                <a:gd name="csY109" fmla="*/ 68066 h 81166"/>
                <a:gd name="csX110" fmla="*/ 40778 w 83087"/>
                <a:gd name="csY110" fmla="*/ 67004 h 81166"/>
                <a:gd name="csX111" fmla="*/ 35976 w 83087"/>
                <a:gd name="csY111" fmla="*/ 62404 h 81166"/>
                <a:gd name="csX112" fmla="*/ 33614 w 83087"/>
                <a:gd name="csY112" fmla="*/ 59250 h 81166"/>
                <a:gd name="csX113" fmla="*/ 33236 w 83087"/>
                <a:gd name="csY113" fmla="*/ 58119 h 81166"/>
                <a:gd name="csX114" fmla="*/ 33198 w 83087"/>
                <a:gd name="csY114" fmla="*/ 55104 h 81166"/>
                <a:gd name="csX115" fmla="*/ 32644 w 83087"/>
                <a:gd name="csY115" fmla="*/ 54381 h 81166"/>
                <a:gd name="csX116" fmla="*/ 29112 w 83087"/>
                <a:gd name="csY116" fmla="*/ 53004 h 81166"/>
                <a:gd name="csX117" fmla="*/ 25172 w 83087"/>
                <a:gd name="csY117" fmla="*/ 49072 h 81166"/>
                <a:gd name="csX118" fmla="*/ 21093 w 83087"/>
                <a:gd name="csY118" fmla="*/ 45203 h 81166"/>
                <a:gd name="csX119" fmla="*/ 20539 w 83087"/>
                <a:gd name="csY119" fmla="*/ 44126 h 81166"/>
                <a:gd name="csX120" fmla="*/ 18446 w 83087"/>
                <a:gd name="csY120" fmla="*/ 41195 h 81166"/>
                <a:gd name="csX121" fmla="*/ 15884 w 83087"/>
                <a:gd name="csY121" fmla="*/ 38526 h 81166"/>
                <a:gd name="csX122" fmla="*/ 13844 w 83087"/>
                <a:gd name="csY122" fmla="*/ 36818 h 81166"/>
                <a:gd name="csX123" fmla="*/ 12174 w 83087"/>
                <a:gd name="csY123" fmla="*/ 34879 h 81166"/>
                <a:gd name="csX124" fmla="*/ 10320 w 83087"/>
                <a:gd name="csY124" fmla="*/ 32156 h 81166"/>
                <a:gd name="csX125" fmla="*/ 9358 w 83087"/>
                <a:gd name="csY125" fmla="*/ 28040 h 81166"/>
                <a:gd name="csX126" fmla="*/ 8503 w 83087"/>
                <a:gd name="csY126" fmla="*/ 24379 h 81166"/>
                <a:gd name="csX127" fmla="*/ 7926 w 83087"/>
                <a:gd name="csY127" fmla="*/ 22955 h 81166"/>
                <a:gd name="csX128" fmla="*/ 6749 w 83087"/>
                <a:gd name="csY128" fmla="*/ 22448 h 81166"/>
                <a:gd name="csX129" fmla="*/ 3101 w 83087"/>
                <a:gd name="csY129" fmla="*/ 18086 h 81166"/>
                <a:gd name="csX130" fmla="*/ 0 w 83087"/>
                <a:gd name="csY130" fmla="*/ 15547 h 81166"/>
                <a:gd name="csX131" fmla="*/ 31 w 83087"/>
                <a:gd name="csY131" fmla="*/ 12801 h 81166"/>
                <a:gd name="csX132" fmla="*/ 539 w 83087"/>
                <a:gd name="csY132" fmla="*/ 8208 h 81166"/>
                <a:gd name="csX133" fmla="*/ 1116 w 83087"/>
                <a:gd name="csY133" fmla="*/ 2985 h 81166"/>
                <a:gd name="csX134" fmla="*/ 1862 w 83087"/>
                <a:gd name="csY134" fmla="*/ 2254 h 81166"/>
                <a:gd name="csX135" fmla="*/ 3278 w 83087"/>
                <a:gd name="csY135" fmla="*/ 1862 h 81166"/>
                <a:gd name="csX136" fmla="*/ 4894 w 83087"/>
                <a:gd name="csY136" fmla="*/ 2008 h 81166"/>
                <a:gd name="csX137" fmla="*/ 6302 w 83087"/>
                <a:gd name="csY137" fmla="*/ 2662 h 81166"/>
                <a:gd name="csX138" fmla="*/ 9088 w 83087"/>
                <a:gd name="csY138" fmla="*/ 6239 h 81166"/>
                <a:gd name="csX139" fmla="*/ 10681 w 83087"/>
                <a:gd name="csY139" fmla="*/ 7631 h 81166"/>
                <a:gd name="csX140" fmla="*/ 12028 w 83087"/>
                <a:gd name="csY140" fmla="*/ 8170 h 81166"/>
                <a:gd name="csX141" fmla="*/ 13575 w 83087"/>
                <a:gd name="csY141" fmla="*/ 6662 h 81166"/>
                <a:gd name="csX142" fmla="*/ 15483 w 83087"/>
                <a:gd name="csY142" fmla="*/ 3500 h 81166"/>
                <a:gd name="csX143" fmla="*/ 17153 w 83087"/>
                <a:gd name="csY143" fmla="*/ 1831 h 81166"/>
                <a:gd name="csX144" fmla="*/ 22771 w 83087"/>
                <a:gd name="csY144" fmla="*/ 2439 h 811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</a:cxnLst>
              <a:rect l="l" t="t" r="r" b="b"/>
              <a:pathLst>
                <a:path w="83087" h="81166">
                  <a:moveTo>
                    <a:pt x="25533" y="0"/>
                  </a:moveTo>
                  <a:lnTo>
                    <a:pt x="29997" y="3200"/>
                  </a:lnTo>
                  <a:lnTo>
                    <a:pt x="31836" y="3677"/>
                  </a:lnTo>
                  <a:lnTo>
                    <a:pt x="32875" y="3239"/>
                  </a:lnTo>
                  <a:lnTo>
                    <a:pt x="34283" y="3439"/>
                  </a:lnTo>
                  <a:lnTo>
                    <a:pt x="37423" y="4377"/>
                  </a:lnTo>
                  <a:lnTo>
                    <a:pt x="38139" y="4770"/>
                  </a:lnTo>
                  <a:lnTo>
                    <a:pt x="39085" y="4700"/>
                  </a:lnTo>
                  <a:lnTo>
                    <a:pt x="41402" y="3454"/>
                  </a:lnTo>
                  <a:lnTo>
                    <a:pt x="42194" y="3608"/>
                  </a:lnTo>
                  <a:lnTo>
                    <a:pt x="44842" y="6054"/>
                  </a:lnTo>
                  <a:lnTo>
                    <a:pt x="46173" y="6085"/>
                  </a:lnTo>
                  <a:lnTo>
                    <a:pt x="47773" y="5031"/>
                  </a:lnTo>
                  <a:lnTo>
                    <a:pt x="48804" y="4116"/>
                  </a:lnTo>
                  <a:lnTo>
                    <a:pt x="51852" y="4800"/>
                  </a:lnTo>
                  <a:lnTo>
                    <a:pt x="53591" y="4385"/>
                  </a:lnTo>
                  <a:lnTo>
                    <a:pt x="55038" y="4346"/>
                  </a:lnTo>
                  <a:lnTo>
                    <a:pt x="56608" y="4762"/>
                  </a:lnTo>
                  <a:lnTo>
                    <a:pt x="58039" y="5331"/>
                  </a:lnTo>
                  <a:lnTo>
                    <a:pt x="59432" y="5823"/>
                  </a:lnTo>
                  <a:lnTo>
                    <a:pt x="63195" y="6077"/>
                  </a:lnTo>
                  <a:lnTo>
                    <a:pt x="64996" y="7631"/>
                  </a:lnTo>
                  <a:lnTo>
                    <a:pt x="65719" y="9131"/>
                  </a:lnTo>
                  <a:lnTo>
                    <a:pt x="65734" y="10047"/>
                  </a:lnTo>
                  <a:lnTo>
                    <a:pt x="65912" y="11024"/>
                  </a:lnTo>
                  <a:lnTo>
                    <a:pt x="66942" y="11986"/>
                  </a:lnTo>
                  <a:lnTo>
                    <a:pt x="69213" y="12532"/>
                  </a:lnTo>
                  <a:lnTo>
                    <a:pt x="70637" y="12416"/>
                  </a:lnTo>
                  <a:lnTo>
                    <a:pt x="71390" y="12347"/>
                  </a:lnTo>
                  <a:lnTo>
                    <a:pt x="73322" y="11485"/>
                  </a:lnTo>
                  <a:lnTo>
                    <a:pt x="75600" y="11039"/>
                  </a:lnTo>
                  <a:lnTo>
                    <a:pt x="77232" y="11555"/>
                  </a:lnTo>
                  <a:lnTo>
                    <a:pt x="78009" y="12055"/>
                  </a:lnTo>
                  <a:lnTo>
                    <a:pt x="78186" y="12739"/>
                  </a:lnTo>
                  <a:lnTo>
                    <a:pt x="77701" y="15101"/>
                  </a:lnTo>
                  <a:lnTo>
                    <a:pt x="76785" y="17640"/>
                  </a:lnTo>
                  <a:lnTo>
                    <a:pt x="75300" y="20278"/>
                  </a:lnTo>
                  <a:lnTo>
                    <a:pt x="73746" y="22763"/>
                  </a:lnTo>
                  <a:lnTo>
                    <a:pt x="73345" y="24071"/>
                  </a:lnTo>
                  <a:lnTo>
                    <a:pt x="73230" y="26163"/>
                  </a:lnTo>
                  <a:lnTo>
                    <a:pt x="73037" y="27802"/>
                  </a:lnTo>
                  <a:lnTo>
                    <a:pt x="73253" y="28694"/>
                  </a:lnTo>
                  <a:lnTo>
                    <a:pt x="73761" y="29533"/>
                  </a:lnTo>
                  <a:lnTo>
                    <a:pt x="75477" y="30194"/>
                  </a:lnTo>
                  <a:lnTo>
                    <a:pt x="77801" y="31841"/>
                  </a:lnTo>
                  <a:lnTo>
                    <a:pt x="79771" y="33979"/>
                  </a:lnTo>
                  <a:lnTo>
                    <a:pt x="82303" y="36402"/>
                  </a:lnTo>
                  <a:lnTo>
                    <a:pt x="83088" y="37302"/>
                  </a:lnTo>
                  <a:lnTo>
                    <a:pt x="83088" y="38272"/>
                  </a:lnTo>
                  <a:lnTo>
                    <a:pt x="82349" y="38987"/>
                  </a:lnTo>
                  <a:lnTo>
                    <a:pt x="80186" y="39264"/>
                  </a:lnTo>
                  <a:lnTo>
                    <a:pt x="77939" y="39049"/>
                  </a:lnTo>
                  <a:lnTo>
                    <a:pt x="77078" y="38803"/>
                  </a:lnTo>
                  <a:lnTo>
                    <a:pt x="76270" y="39095"/>
                  </a:lnTo>
                  <a:lnTo>
                    <a:pt x="75769" y="39649"/>
                  </a:lnTo>
                  <a:lnTo>
                    <a:pt x="76039" y="40303"/>
                  </a:lnTo>
                  <a:lnTo>
                    <a:pt x="78340" y="43241"/>
                  </a:lnTo>
                  <a:lnTo>
                    <a:pt x="81025" y="47449"/>
                  </a:lnTo>
                  <a:lnTo>
                    <a:pt x="81171" y="49257"/>
                  </a:lnTo>
                  <a:lnTo>
                    <a:pt x="80848" y="50673"/>
                  </a:lnTo>
                  <a:lnTo>
                    <a:pt x="80225" y="51657"/>
                  </a:lnTo>
                  <a:lnTo>
                    <a:pt x="79117" y="51488"/>
                  </a:lnTo>
                  <a:lnTo>
                    <a:pt x="78263" y="50719"/>
                  </a:lnTo>
                  <a:lnTo>
                    <a:pt x="76977" y="50773"/>
                  </a:lnTo>
                  <a:lnTo>
                    <a:pt x="75977" y="50988"/>
                  </a:lnTo>
                  <a:lnTo>
                    <a:pt x="74676" y="52511"/>
                  </a:lnTo>
                  <a:lnTo>
                    <a:pt x="74030" y="52442"/>
                  </a:lnTo>
                  <a:lnTo>
                    <a:pt x="72914" y="52673"/>
                  </a:lnTo>
                  <a:lnTo>
                    <a:pt x="72214" y="52973"/>
                  </a:lnTo>
                  <a:lnTo>
                    <a:pt x="71098" y="52527"/>
                  </a:lnTo>
                  <a:lnTo>
                    <a:pt x="69921" y="52234"/>
                  </a:lnTo>
                  <a:lnTo>
                    <a:pt x="69413" y="52704"/>
                  </a:lnTo>
                  <a:lnTo>
                    <a:pt x="69189" y="53596"/>
                  </a:lnTo>
                  <a:lnTo>
                    <a:pt x="69913" y="55204"/>
                  </a:lnTo>
                  <a:lnTo>
                    <a:pt x="71275" y="57719"/>
                  </a:lnTo>
                  <a:lnTo>
                    <a:pt x="71060" y="59642"/>
                  </a:lnTo>
                  <a:lnTo>
                    <a:pt x="70021" y="59850"/>
                  </a:lnTo>
                  <a:lnTo>
                    <a:pt x="69066" y="58250"/>
                  </a:lnTo>
                  <a:lnTo>
                    <a:pt x="68228" y="57988"/>
                  </a:lnTo>
                  <a:lnTo>
                    <a:pt x="67266" y="58050"/>
                  </a:lnTo>
                  <a:lnTo>
                    <a:pt x="65065" y="59904"/>
                  </a:lnTo>
                  <a:lnTo>
                    <a:pt x="63441" y="61466"/>
                  </a:lnTo>
                  <a:lnTo>
                    <a:pt x="63072" y="62550"/>
                  </a:lnTo>
                  <a:lnTo>
                    <a:pt x="62487" y="63735"/>
                  </a:lnTo>
                  <a:lnTo>
                    <a:pt x="62310" y="64597"/>
                  </a:lnTo>
                  <a:lnTo>
                    <a:pt x="62348" y="67451"/>
                  </a:lnTo>
                  <a:lnTo>
                    <a:pt x="59432" y="67904"/>
                  </a:lnTo>
                  <a:lnTo>
                    <a:pt x="58824" y="68328"/>
                  </a:lnTo>
                  <a:lnTo>
                    <a:pt x="58470" y="69189"/>
                  </a:lnTo>
                  <a:lnTo>
                    <a:pt x="58708" y="72843"/>
                  </a:lnTo>
                  <a:lnTo>
                    <a:pt x="58947" y="74805"/>
                  </a:lnTo>
                  <a:lnTo>
                    <a:pt x="60617" y="77821"/>
                  </a:lnTo>
                  <a:lnTo>
                    <a:pt x="60679" y="78774"/>
                  </a:lnTo>
                  <a:lnTo>
                    <a:pt x="60440" y="79405"/>
                  </a:lnTo>
                  <a:lnTo>
                    <a:pt x="59247" y="80598"/>
                  </a:lnTo>
                  <a:lnTo>
                    <a:pt x="58685" y="81028"/>
                  </a:lnTo>
                  <a:lnTo>
                    <a:pt x="58309" y="81167"/>
                  </a:lnTo>
                  <a:lnTo>
                    <a:pt x="56369" y="80382"/>
                  </a:lnTo>
                  <a:lnTo>
                    <a:pt x="55446" y="80005"/>
                  </a:lnTo>
                  <a:lnTo>
                    <a:pt x="51560" y="77344"/>
                  </a:lnTo>
                  <a:lnTo>
                    <a:pt x="49843" y="75859"/>
                  </a:lnTo>
                  <a:lnTo>
                    <a:pt x="47127" y="73920"/>
                  </a:lnTo>
                  <a:lnTo>
                    <a:pt x="45457" y="72813"/>
                  </a:lnTo>
                  <a:lnTo>
                    <a:pt x="44610" y="71136"/>
                  </a:lnTo>
                  <a:lnTo>
                    <a:pt x="43271" y="70751"/>
                  </a:lnTo>
                  <a:lnTo>
                    <a:pt x="41702" y="71289"/>
                  </a:lnTo>
                  <a:lnTo>
                    <a:pt x="39924" y="70074"/>
                  </a:lnTo>
                  <a:lnTo>
                    <a:pt x="41186" y="69451"/>
                  </a:lnTo>
                  <a:lnTo>
                    <a:pt x="41494" y="68851"/>
                  </a:lnTo>
                  <a:lnTo>
                    <a:pt x="41332" y="68066"/>
                  </a:lnTo>
                  <a:lnTo>
                    <a:pt x="40778" y="67004"/>
                  </a:lnTo>
                  <a:lnTo>
                    <a:pt x="35976" y="62404"/>
                  </a:lnTo>
                  <a:lnTo>
                    <a:pt x="33614" y="59250"/>
                  </a:lnTo>
                  <a:lnTo>
                    <a:pt x="33236" y="58119"/>
                  </a:lnTo>
                  <a:lnTo>
                    <a:pt x="33198" y="55104"/>
                  </a:lnTo>
                  <a:lnTo>
                    <a:pt x="32644" y="54381"/>
                  </a:lnTo>
                  <a:lnTo>
                    <a:pt x="29112" y="53004"/>
                  </a:lnTo>
                  <a:lnTo>
                    <a:pt x="25172" y="49072"/>
                  </a:lnTo>
                  <a:lnTo>
                    <a:pt x="21093" y="45203"/>
                  </a:lnTo>
                  <a:lnTo>
                    <a:pt x="20539" y="44126"/>
                  </a:lnTo>
                  <a:lnTo>
                    <a:pt x="18446" y="41195"/>
                  </a:lnTo>
                  <a:lnTo>
                    <a:pt x="15884" y="38526"/>
                  </a:lnTo>
                  <a:lnTo>
                    <a:pt x="13844" y="36818"/>
                  </a:lnTo>
                  <a:lnTo>
                    <a:pt x="12174" y="34879"/>
                  </a:lnTo>
                  <a:lnTo>
                    <a:pt x="10320" y="32156"/>
                  </a:lnTo>
                  <a:lnTo>
                    <a:pt x="9358" y="28040"/>
                  </a:lnTo>
                  <a:lnTo>
                    <a:pt x="8503" y="24379"/>
                  </a:lnTo>
                  <a:lnTo>
                    <a:pt x="7926" y="22955"/>
                  </a:lnTo>
                  <a:lnTo>
                    <a:pt x="6749" y="22448"/>
                  </a:lnTo>
                  <a:lnTo>
                    <a:pt x="3101" y="18086"/>
                  </a:lnTo>
                  <a:lnTo>
                    <a:pt x="0" y="15547"/>
                  </a:lnTo>
                  <a:lnTo>
                    <a:pt x="31" y="12801"/>
                  </a:lnTo>
                  <a:lnTo>
                    <a:pt x="539" y="8208"/>
                  </a:lnTo>
                  <a:lnTo>
                    <a:pt x="1116" y="2985"/>
                  </a:lnTo>
                  <a:lnTo>
                    <a:pt x="1862" y="2254"/>
                  </a:lnTo>
                  <a:lnTo>
                    <a:pt x="3278" y="1862"/>
                  </a:lnTo>
                  <a:lnTo>
                    <a:pt x="4894" y="2008"/>
                  </a:lnTo>
                  <a:lnTo>
                    <a:pt x="6302" y="2662"/>
                  </a:lnTo>
                  <a:lnTo>
                    <a:pt x="9088" y="6239"/>
                  </a:lnTo>
                  <a:lnTo>
                    <a:pt x="10681" y="7631"/>
                  </a:lnTo>
                  <a:lnTo>
                    <a:pt x="12028" y="8170"/>
                  </a:lnTo>
                  <a:lnTo>
                    <a:pt x="13575" y="6662"/>
                  </a:lnTo>
                  <a:lnTo>
                    <a:pt x="15483" y="3500"/>
                  </a:lnTo>
                  <a:lnTo>
                    <a:pt x="17153" y="1831"/>
                  </a:lnTo>
                  <a:lnTo>
                    <a:pt x="22771" y="24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" name="Serbest Form 21">
              <a:extLst>
                <a:ext uri="{FF2B5EF4-FFF2-40B4-BE49-F238E27FC236}">
                  <a16:creationId xmlns:a16="http://schemas.microsoft.com/office/drawing/2014/main" id="{F3F12B70-6F42-9F5B-F3E7-2AA7AC31FDA7}"/>
                </a:ext>
              </a:extLst>
            </p:cNvPr>
            <p:cNvSpPr/>
            <p:nvPr/>
          </p:nvSpPr>
          <p:spPr>
            <a:xfrm>
              <a:off x="6709732" y="6206628"/>
              <a:ext cx="4732" cy="5631"/>
            </a:xfrm>
            <a:custGeom>
              <a:avLst/>
              <a:gdLst>
                <a:gd name="csX0" fmla="*/ 3309 w 4732"/>
                <a:gd name="csY0" fmla="*/ 5193 h 5631"/>
                <a:gd name="csX1" fmla="*/ 2693 w 4732"/>
                <a:gd name="csY1" fmla="*/ 5631 h 5631"/>
                <a:gd name="csX2" fmla="*/ 762 w 4732"/>
                <a:gd name="csY2" fmla="*/ 4754 h 5631"/>
                <a:gd name="csX3" fmla="*/ 85 w 4732"/>
                <a:gd name="csY3" fmla="*/ 3693 h 5631"/>
                <a:gd name="csX4" fmla="*/ 0 w 4732"/>
                <a:gd name="csY4" fmla="*/ 323 h 5631"/>
                <a:gd name="csX5" fmla="*/ 1193 w 4732"/>
                <a:gd name="csY5" fmla="*/ 0 h 5631"/>
                <a:gd name="csX6" fmla="*/ 3432 w 4732"/>
                <a:gd name="csY6" fmla="*/ 2670 h 5631"/>
                <a:gd name="csX7" fmla="*/ 4733 w 4732"/>
                <a:gd name="csY7" fmla="*/ 3639 h 56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4732" h="5631">
                  <a:moveTo>
                    <a:pt x="3309" y="5193"/>
                  </a:moveTo>
                  <a:lnTo>
                    <a:pt x="2693" y="5631"/>
                  </a:lnTo>
                  <a:lnTo>
                    <a:pt x="762" y="4754"/>
                  </a:lnTo>
                  <a:lnTo>
                    <a:pt x="85" y="3693"/>
                  </a:lnTo>
                  <a:lnTo>
                    <a:pt x="0" y="323"/>
                  </a:lnTo>
                  <a:lnTo>
                    <a:pt x="1193" y="0"/>
                  </a:lnTo>
                  <a:lnTo>
                    <a:pt x="3432" y="2670"/>
                  </a:lnTo>
                  <a:lnTo>
                    <a:pt x="4733" y="36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" name="Serbest Form 22">
              <a:extLst>
                <a:ext uri="{FF2B5EF4-FFF2-40B4-BE49-F238E27FC236}">
                  <a16:creationId xmlns:a16="http://schemas.microsoft.com/office/drawing/2014/main" id="{ABC8A163-A15D-1E51-3975-3DDD1F0F93A1}"/>
                </a:ext>
              </a:extLst>
            </p:cNvPr>
            <p:cNvSpPr/>
            <p:nvPr/>
          </p:nvSpPr>
          <p:spPr>
            <a:xfrm>
              <a:off x="9898994" y="5903223"/>
              <a:ext cx="99517" cy="135555"/>
            </a:xfrm>
            <a:custGeom>
              <a:avLst/>
              <a:gdLst>
                <a:gd name="csX0" fmla="*/ 98294 w 99517"/>
                <a:gd name="csY0" fmla="*/ 108161 h 135555"/>
                <a:gd name="csX1" fmla="*/ 98463 w 99517"/>
                <a:gd name="csY1" fmla="*/ 109038 h 135555"/>
                <a:gd name="csX2" fmla="*/ 98494 w 99517"/>
                <a:gd name="csY2" fmla="*/ 116700 h 135555"/>
                <a:gd name="csX3" fmla="*/ 98687 w 99517"/>
                <a:gd name="csY3" fmla="*/ 119970 h 135555"/>
                <a:gd name="csX4" fmla="*/ 99379 w 99517"/>
                <a:gd name="csY4" fmla="*/ 122662 h 135555"/>
                <a:gd name="csX5" fmla="*/ 99518 w 99517"/>
                <a:gd name="csY5" fmla="*/ 123685 h 135555"/>
                <a:gd name="csX6" fmla="*/ 98833 w 99517"/>
                <a:gd name="csY6" fmla="*/ 124516 h 135555"/>
                <a:gd name="csX7" fmla="*/ 98155 w 99517"/>
                <a:gd name="csY7" fmla="*/ 124678 h 135555"/>
                <a:gd name="csX8" fmla="*/ 97517 w 99517"/>
                <a:gd name="csY8" fmla="*/ 123378 h 135555"/>
                <a:gd name="csX9" fmla="*/ 96070 w 99517"/>
                <a:gd name="csY9" fmla="*/ 122385 h 135555"/>
                <a:gd name="csX10" fmla="*/ 93931 w 99517"/>
                <a:gd name="csY10" fmla="*/ 121323 h 135555"/>
                <a:gd name="csX11" fmla="*/ 93023 w 99517"/>
                <a:gd name="csY11" fmla="*/ 120616 h 135555"/>
                <a:gd name="csX12" fmla="*/ 91922 w 99517"/>
                <a:gd name="csY12" fmla="*/ 120900 h 135555"/>
                <a:gd name="csX13" fmla="*/ 90375 w 99517"/>
                <a:gd name="csY13" fmla="*/ 122508 h 135555"/>
                <a:gd name="csX14" fmla="*/ 89760 w 99517"/>
                <a:gd name="csY14" fmla="*/ 124001 h 135555"/>
                <a:gd name="csX15" fmla="*/ 90029 w 99517"/>
                <a:gd name="csY15" fmla="*/ 126093 h 135555"/>
                <a:gd name="csX16" fmla="*/ 90514 w 99517"/>
                <a:gd name="csY16" fmla="*/ 128155 h 135555"/>
                <a:gd name="csX17" fmla="*/ 91591 w 99517"/>
                <a:gd name="csY17" fmla="*/ 129332 h 135555"/>
                <a:gd name="csX18" fmla="*/ 91676 w 99517"/>
                <a:gd name="csY18" fmla="*/ 130632 h 135555"/>
                <a:gd name="csX19" fmla="*/ 92061 w 99517"/>
                <a:gd name="csY19" fmla="*/ 132317 h 135555"/>
                <a:gd name="csX20" fmla="*/ 92615 w 99517"/>
                <a:gd name="csY20" fmla="*/ 133855 h 135555"/>
                <a:gd name="csX21" fmla="*/ 92877 w 99517"/>
                <a:gd name="csY21" fmla="*/ 135524 h 135555"/>
                <a:gd name="csX22" fmla="*/ 92522 w 99517"/>
                <a:gd name="csY22" fmla="*/ 135555 h 135555"/>
                <a:gd name="csX23" fmla="*/ 91237 w 99517"/>
                <a:gd name="csY23" fmla="*/ 133417 h 135555"/>
                <a:gd name="csX24" fmla="*/ 90083 w 99517"/>
                <a:gd name="csY24" fmla="*/ 131101 h 135555"/>
                <a:gd name="csX25" fmla="*/ 87089 w 99517"/>
                <a:gd name="csY25" fmla="*/ 126716 h 135555"/>
                <a:gd name="csX26" fmla="*/ 86112 w 99517"/>
                <a:gd name="csY26" fmla="*/ 118854 h 135555"/>
                <a:gd name="csX27" fmla="*/ 86051 w 99517"/>
                <a:gd name="csY27" fmla="*/ 114962 h 135555"/>
                <a:gd name="csX28" fmla="*/ 83996 w 99517"/>
                <a:gd name="csY28" fmla="*/ 110377 h 135555"/>
                <a:gd name="csX29" fmla="*/ 82634 w 99517"/>
                <a:gd name="csY29" fmla="*/ 104022 h 135555"/>
                <a:gd name="csX30" fmla="*/ 82087 w 99517"/>
                <a:gd name="csY30" fmla="*/ 102368 h 135555"/>
                <a:gd name="csX31" fmla="*/ 82803 w 99517"/>
                <a:gd name="csY31" fmla="*/ 100307 h 135555"/>
                <a:gd name="csX32" fmla="*/ 82926 w 99517"/>
                <a:gd name="csY32" fmla="*/ 99537 h 135555"/>
                <a:gd name="csX33" fmla="*/ 82541 w 99517"/>
                <a:gd name="csY33" fmla="*/ 99707 h 135555"/>
                <a:gd name="csX34" fmla="*/ 81495 w 99517"/>
                <a:gd name="csY34" fmla="*/ 100768 h 135555"/>
                <a:gd name="csX35" fmla="*/ 80133 w 99517"/>
                <a:gd name="csY35" fmla="*/ 98230 h 135555"/>
                <a:gd name="csX36" fmla="*/ 79240 w 99517"/>
                <a:gd name="csY36" fmla="*/ 95953 h 135555"/>
                <a:gd name="csX37" fmla="*/ 75715 w 99517"/>
                <a:gd name="csY37" fmla="*/ 91237 h 135555"/>
                <a:gd name="csX38" fmla="*/ 74692 w 99517"/>
                <a:gd name="csY38" fmla="*/ 89152 h 135555"/>
                <a:gd name="csX39" fmla="*/ 74646 w 99517"/>
                <a:gd name="csY39" fmla="*/ 87114 h 135555"/>
                <a:gd name="csX40" fmla="*/ 73122 w 99517"/>
                <a:gd name="csY40" fmla="*/ 89160 h 135555"/>
                <a:gd name="csX41" fmla="*/ 71052 w 99517"/>
                <a:gd name="csY41" fmla="*/ 90598 h 135555"/>
                <a:gd name="csX42" fmla="*/ 68943 w 99517"/>
                <a:gd name="csY42" fmla="*/ 92760 h 135555"/>
                <a:gd name="csX43" fmla="*/ 67543 w 99517"/>
                <a:gd name="csY43" fmla="*/ 93414 h 135555"/>
                <a:gd name="csX44" fmla="*/ 63103 w 99517"/>
                <a:gd name="csY44" fmla="*/ 93814 h 135555"/>
                <a:gd name="csX45" fmla="*/ 60533 w 99517"/>
                <a:gd name="csY45" fmla="*/ 90921 h 135555"/>
                <a:gd name="csX46" fmla="*/ 56846 w 99517"/>
                <a:gd name="csY46" fmla="*/ 83836 h 135555"/>
                <a:gd name="csX47" fmla="*/ 56362 w 99517"/>
                <a:gd name="csY47" fmla="*/ 82236 h 135555"/>
                <a:gd name="csX48" fmla="*/ 56846 w 99517"/>
                <a:gd name="csY48" fmla="*/ 78059 h 135555"/>
                <a:gd name="csX49" fmla="*/ 55969 w 99517"/>
                <a:gd name="csY49" fmla="*/ 74097 h 135555"/>
                <a:gd name="csX50" fmla="*/ 55985 w 99517"/>
                <a:gd name="csY50" fmla="*/ 72013 h 135555"/>
                <a:gd name="csX51" fmla="*/ 55723 w 99517"/>
                <a:gd name="csY51" fmla="*/ 70613 h 135555"/>
                <a:gd name="csX52" fmla="*/ 55061 w 99517"/>
                <a:gd name="csY52" fmla="*/ 70920 h 135555"/>
                <a:gd name="csX53" fmla="*/ 54807 w 99517"/>
                <a:gd name="csY53" fmla="*/ 71882 h 135555"/>
                <a:gd name="csX54" fmla="*/ 54953 w 99517"/>
                <a:gd name="csY54" fmla="*/ 73351 h 135555"/>
                <a:gd name="csX55" fmla="*/ 54684 w 99517"/>
                <a:gd name="csY55" fmla="*/ 74582 h 135555"/>
                <a:gd name="csX56" fmla="*/ 51498 w 99517"/>
                <a:gd name="csY56" fmla="*/ 74343 h 135555"/>
                <a:gd name="csX57" fmla="*/ 48497 w 99517"/>
                <a:gd name="csY57" fmla="*/ 73782 h 135555"/>
                <a:gd name="csX58" fmla="*/ 51136 w 99517"/>
                <a:gd name="csY58" fmla="*/ 75867 h 135555"/>
                <a:gd name="csX59" fmla="*/ 53976 w 99517"/>
                <a:gd name="csY59" fmla="*/ 76351 h 135555"/>
                <a:gd name="csX60" fmla="*/ 55438 w 99517"/>
                <a:gd name="csY60" fmla="*/ 78213 h 135555"/>
                <a:gd name="csX61" fmla="*/ 55615 w 99517"/>
                <a:gd name="csY61" fmla="*/ 79667 h 135555"/>
                <a:gd name="csX62" fmla="*/ 55523 w 99517"/>
                <a:gd name="csY62" fmla="*/ 81305 h 135555"/>
                <a:gd name="csX63" fmla="*/ 54076 w 99517"/>
                <a:gd name="csY63" fmla="*/ 82452 h 135555"/>
                <a:gd name="csX64" fmla="*/ 52745 w 99517"/>
                <a:gd name="csY64" fmla="*/ 83175 h 135555"/>
                <a:gd name="csX65" fmla="*/ 52983 w 99517"/>
                <a:gd name="csY65" fmla="*/ 84744 h 135555"/>
                <a:gd name="csX66" fmla="*/ 54599 w 99517"/>
                <a:gd name="csY66" fmla="*/ 86652 h 135555"/>
                <a:gd name="csX67" fmla="*/ 52645 w 99517"/>
                <a:gd name="csY67" fmla="*/ 87191 h 135555"/>
                <a:gd name="csX68" fmla="*/ 52114 w 99517"/>
                <a:gd name="csY68" fmla="*/ 88437 h 135555"/>
                <a:gd name="csX69" fmla="*/ 52067 w 99517"/>
                <a:gd name="csY69" fmla="*/ 90214 h 135555"/>
                <a:gd name="csX70" fmla="*/ 53052 w 99517"/>
                <a:gd name="csY70" fmla="*/ 91783 h 135555"/>
                <a:gd name="csX71" fmla="*/ 53445 w 99517"/>
                <a:gd name="csY71" fmla="*/ 92945 h 135555"/>
                <a:gd name="csX72" fmla="*/ 53206 w 99517"/>
                <a:gd name="csY72" fmla="*/ 94014 h 135555"/>
                <a:gd name="csX73" fmla="*/ 54161 w 99517"/>
                <a:gd name="csY73" fmla="*/ 95160 h 135555"/>
                <a:gd name="csX74" fmla="*/ 55546 w 99517"/>
                <a:gd name="csY74" fmla="*/ 97568 h 135555"/>
                <a:gd name="csX75" fmla="*/ 55992 w 99517"/>
                <a:gd name="csY75" fmla="*/ 99276 h 135555"/>
                <a:gd name="csX76" fmla="*/ 55415 w 99517"/>
                <a:gd name="csY76" fmla="*/ 101684 h 135555"/>
                <a:gd name="csX77" fmla="*/ 54622 w 99517"/>
                <a:gd name="csY77" fmla="*/ 102622 h 135555"/>
                <a:gd name="csX78" fmla="*/ 53352 w 99517"/>
                <a:gd name="csY78" fmla="*/ 103530 h 135555"/>
                <a:gd name="csX79" fmla="*/ 50367 w 99517"/>
                <a:gd name="csY79" fmla="*/ 106561 h 135555"/>
                <a:gd name="csX80" fmla="*/ 48904 w 99517"/>
                <a:gd name="csY80" fmla="*/ 110007 h 135555"/>
                <a:gd name="csX81" fmla="*/ 47666 w 99517"/>
                <a:gd name="csY81" fmla="*/ 111615 h 135555"/>
                <a:gd name="csX82" fmla="*/ 46111 w 99517"/>
                <a:gd name="csY82" fmla="*/ 111915 h 135555"/>
                <a:gd name="csX83" fmla="*/ 45511 w 99517"/>
                <a:gd name="csY83" fmla="*/ 111208 h 135555"/>
                <a:gd name="csX84" fmla="*/ 44226 w 99517"/>
                <a:gd name="csY84" fmla="*/ 110284 h 135555"/>
                <a:gd name="csX85" fmla="*/ 44195 w 99517"/>
                <a:gd name="csY85" fmla="*/ 108600 h 135555"/>
                <a:gd name="csX86" fmla="*/ 44587 w 99517"/>
                <a:gd name="csY86" fmla="*/ 107269 h 135555"/>
                <a:gd name="csX87" fmla="*/ 47212 w 99517"/>
                <a:gd name="csY87" fmla="*/ 104046 h 135555"/>
                <a:gd name="csX88" fmla="*/ 45780 w 99517"/>
                <a:gd name="csY88" fmla="*/ 104476 h 135555"/>
                <a:gd name="csX89" fmla="*/ 44164 w 99517"/>
                <a:gd name="csY89" fmla="*/ 105399 h 135555"/>
                <a:gd name="csX90" fmla="*/ 41702 w 99517"/>
                <a:gd name="csY90" fmla="*/ 107146 h 135555"/>
                <a:gd name="csX91" fmla="*/ 40917 w 99517"/>
                <a:gd name="csY91" fmla="*/ 104984 h 135555"/>
                <a:gd name="csX92" fmla="*/ 40401 w 99517"/>
                <a:gd name="csY92" fmla="*/ 102984 h 135555"/>
                <a:gd name="csX93" fmla="*/ 40394 w 99517"/>
                <a:gd name="csY93" fmla="*/ 100530 h 135555"/>
                <a:gd name="csX94" fmla="*/ 42371 w 99517"/>
                <a:gd name="csY94" fmla="*/ 96860 h 135555"/>
                <a:gd name="csX95" fmla="*/ 40132 w 99517"/>
                <a:gd name="csY95" fmla="*/ 98691 h 135555"/>
                <a:gd name="csX96" fmla="*/ 39516 w 99517"/>
                <a:gd name="csY96" fmla="*/ 100976 h 135555"/>
                <a:gd name="csX97" fmla="*/ 39793 w 99517"/>
                <a:gd name="csY97" fmla="*/ 103669 h 135555"/>
                <a:gd name="csX98" fmla="*/ 39501 w 99517"/>
                <a:gd name="csY98" fmla="*/ 105576 h 135555"/>
                <a:gd name="csX99" fmla="*/ 38631 w 99517"/>
                <a:gd name="csY99" fmla="*/ 108061 h 135555"/>
                <a:gd name="csX100" fmla="*/ 37438 w 99517"/>
                <a:gd name="csY100" fmla="*/ 109553 h 135555"/>
                <a:gd name="csX101" fmla="*/ 35514 w 99517"/>
                <a:gd name="csY101" fmla="*/ 110515 h 135555"/>
                <a:gd name="csX102" fmla="*/ 34668 w 99517"/>
                <a:gd name="csY102" fmla="*/ 111984 h 135555"/>
                <a:gd name="csX103" fmla="*/ 33375 w 99517"/>
                <a:gd name="csY103" fmla="*/ 113062 h 135555"/>
                <a:gd name="csX104" fmla="*/ 33337 w 99517"/>
                <a:gd name="csY104" fmla="*/ 110908 h 135555"/>
                <a:gd name="csX105" fmla="*/ 32921 w 99517"/>
                <a:gd name="csY105" fmla="*/ 108061 h 135555"/>
                <a:gd name="csX106" fmla="*/ 31528 w 99517"/>
                <a:gd name="csY106" fmla="*/ 101299 h 135555"/>
                <a:gd name="csX107" fmla="*/ 31228 w 99517"/>
                <a:gd name="csY107" fmla="*/ 102753 h 135555"/>
                <a:gd name="csX108" fmla="*/ 31952 w 99517"/>
                <a:gd name="csY108" fmla="*/ 106946 h 135555"/>
                <a:gd name="csX109" fmla="*/ 31905 w 99517"/>
                <a:gd name="csY109" fmla="*/ 109669 h 135555"/>
                <a:gd name="csX110" fmla="*/ 30851 w 99517"/>
                <a:gd name="csY110" fmla="*/ 111823 h 135555"/>
                <a:gd name="csX111" fmla="*/ 28735 w 99517"/>
                <a:gd name="csY111" fmla="*/ 114131 h 135555"/>
                <a:gd name="csX112" fmla="*/ 27111 w 99517"/>
                <a:gd name="csY112" fmla="*/ 114454 h 135555"/>
                <a:gd name="csX113" fmla="*/ 26157 w 99517"/>
                <a:gd name="csY113" fmla="*/ 114100 h 135555"/>
                <a:gd name="csX114" fmla="*/ 24710 w 99517"/>
                <a:gd name="csY114" fmla="*/ 112669 h 135555"/>
                <a:gd name="csX115" fmla="*/ 23125 w 99517"/>
                <a:gd name="csY115" fmla="*/ 110623 h 135555"/>
                <a:gd name="csX116" fmla="*/ 22863 w 99517"/>
                <a:gd name="csY116" fmla="*/ 107330 h 135555"/>
                <a:gd name="csX117" fmla="*/ 22209 w 99517"/>
                <a:gd name="csY117" fmla="*/ 105522 h 135555"/>
                <a:gd name="csX118" fmla="*/ 22309 w 99517"/>
                <a:gd name="csY118" fmla="*/ 103361 h 135555"/>
                <a:gd name="csX119" fmla="*/ 22178 w 99517"/>
                <a:gd name="csY119" fmla="*/ 101315 h 135555"/>
                <a:gd name="csX120" fmla="*/ 20478 w 99517"/>
                <a:gd name="csY120" fmla="*/ 95829 h 135555"/>
                <a:gd name="csX121" fmla="*/ 19377 w 99517"/>
                <a:gd name="csY121" fmla="*/ 93014 h 135555"/>
                <a:gd name="csX122" fmla="*/ 19516 w 99517"/>
                <a:gd name="csY122" fmla="*/ 92106 h 135555"/>
                <a:gd name="csX123" fmla="*/ 19439 w 99517"/>
                <a:gd name="csY123" fmla="*/ 91722 h 135555"/>
                <a:gd name="csX124" fmla="*/ 18931 w 99517"/>
                <a:gd name="csY124" fmla="*/ 88091 h 135555"/>
                <a:gd name="csX125" fmla="*/ 18223 w 99517"/>
                <a:gd name="csY125" fmla="*/ 85867 h 135555"/>
                <a:gd name="csX126" fmla="*/ 17869 w 99517"/>
                <a:gd name="csY126" fmla="*/ 83498 h 135555"/>
                <a:gd name="csX127" fmla="*/ 19547 w 99517"/>
                <a:gd name="csY127" fmla="*/ 80090 h 135555"/>
                <a:gd name="csX128" fmla="*/ 18869 w 99517"/>
                <a:gd name="csY128" fmla="*/ 79536 h 135555"/>
                <a:gd name="csX129" fmla="*/ 16938 w 99517"/>
                <a:gd name="csY129" fmla="*/ 79082 h 135555"/>
                <a:gd name="csX130" fmla="*/ 15145 w 99517"/>
                <a:gd name="csY130" fmla="*/ 78490 h 135555"/>
                <a:gd name="csX131" fmla="*/ 14706 w 99517"/>
                <a:gd name="csY131" fmla="*/ 77605 h 135555"/>
                <a:gd name="csX132" fmla="*/ 15506 w 99517"/>
                <a:gd name="csY132" fmla="*/ 74243 h 135555"/>
                <a:gd name="csX133" fmla="*/ 14575 w 99517"/>
                <a:gd name="csY133" fmla="*/ 72928 h 135555"/>
                <a:gd name="csX134" fmla="*/ 13236 w 99517"/>
                <a:gd name="csY134" fmla="*/ 71597 h 135555"/>
                <a:gd name="csX135" fmla="*/ 12813 w 99517"/>
                <a:gd name="csY135" fmla="*/ 71066 h 135555"/>
                <a:gd name="csX136" fmla="*/ 12367 w 99517"/>
                <a:gd name="csY136" fmla="*/ 70374 h 135555"/>
                <a:gd name="csX137" fmla="*/ 11751 w 99517"/>
                <a:gd name="csY137" fmla="*/ 68682 h 135555"/>
                <a:gd name="csX138" fmla="*/ 12944 w 99517"/>
                <a:gd name="csY138" fmla="*/ 65120 h 135555"/>
                <a:gd name="csX139" fmla="*/ 14614 w 99517"/>
                <a:gd name="csY139" fmla="*/ 60981 h 135555"/>
                <a:gd name="csX140" fmla="*/ 14914 w 99517"/>
                <a:gd name="csY140" fmla="*/ 59404 h 135555"/>
                <a:gd name="csX141" fmla="*/ 15191 w 99517"/>
                <a:gd name="csY141" fmla="*/ 56665 h 135555"/>
                <a:gd name="csX142" fmla="*/ 15345 w 99517"/>
                <a:gd name="csY142" fmla="*/ 55611 h 135555"/>
                <a:gd name="csX143" fmla="*/ 15129 w 99517"/>
                <a:gd name="csY143" fmla="*/ 54573 h 135555"/>
                <a:gd name="csX144" fmla="*/ 13367 w 99517"/>
                <a:gd name="csY144" fmla="*/ 53373 h 135555"/>
                <a:gd name="csX145" fmla="*/ 10266 w 99517"/>
                <a:gd name="csY145" fmla="*/ 52888 h 135555"/>
                <a:gd name="csX146" fmla="*/ 8073 w 99517"/>
                <a:gd name="csY146" fmla="*/ 51881 h 135555"/>
                <a:gd name="csX147" fmla="*/ 6795 w 99517"/>
                <a:gd name="csY147" fmla="*/ 50357 h 135555"/>
                <a:gd name="csX148" fmla="*/ 5703 w 99517"/>
                <a:gd name="csY148" fmla="*/ 49750 h 135555"/>
                <a:gd name="csX149" fmla="*/ 4356 w 99517"/>
                <a:gd name="csY149" fmla="*/ 50203 h 135555"/>
                <a:gd name="csX150" fmla="*/ 2640 w 99517"/>
                <a:gd name="csY150" fmla="*/ 49611 h 135555"/>
                <a:gd name="csX151" fmla="*/ 1201 w 99517"/>
                <a:gd name="csY151" fmla="*/ 48096 h 135555"/>
                <a:gd name="csX152" fmla="*/ 0 w 99517"/>
                <a:gd name="csY152" fmla="*/ 46257 h 135555"/>
                <a:gd name="csX153" fmla="*/ 154 w 99517"/>
                <a:gd name="csY153" fmla="*/ 45395 h 135555"/>
                <a:gd name="csX154" fmla="*/ 470 w 99517"/>
                <a:gd name="csY154" fmla="*/ 44249 h 135555"/>
                <a:gd name="csX155" fmla="*/ 2732 w 99517"/>
                <a:gd name="csY155" fmla="*/ 39480 h 135555"/>
                <a:gd name="csX156" fmla="*/ 3571 w 99517"/>
                <a:gd name="csY156" fmla="*/ 39333 h 135555"/>
                <a:gd name="csX157" fmla="*/ 5533 w 99517"/>
                <a:gd name="csY157" fmla="*/ 40249 h 135555"/>
                <a:gd name="csX158" fmla="*/ 6264 w 99517"/>
                <a:gd name="csY158" fmla="*/ 40249 h 135555"/>
                <a:gd name="csX159" fmla="*/ 7549 w 99517"/>
                <a:gd name="csY159" fmla="*/ 38364 h 135555"/>
                <a:gd name="csX160" fmla="*/ 9350 w 99517"/>
                <a:gd name="csY160" fmla="*/ 32987 h 135555"/>
                <a:gd name="csX161" fmla="*/ 11889 w 99517"/>
                <a:gd name="csY161" fmla="*/ 33002 h 135555"/>
                <a:gd name="csX162" fmla="*/ 14129 w 99517"/>
                <a:gd name="csY162" fmla="*/ 33172 h 135555"/>
                <a:gd name="csX163" fmla="*/ 15637 w 99517"/>
                <a:gd name="csY163" fmla="*/ 33449 h 135555"/>
                <a:gd name="csX164" fmla="*/ 17138 w 99517"/>
                <a:gd name="csY164" fmla="*/ 33279 h 135555"/>
                <a:gd name="csX165" fmla="*/ 18715 w 99517"/>
                <a:gd name="csY165" fmla="*/ 32848 h 135555"/>
                <a:gd name="csX166" fmla="*/ 19570 w 99517"/>
                <a:gd name="csY166" fmla="*/ 32171 h 135555"/>
                <a:gd name="csX167" fmla="*/ 20039 w 99517"/>
                <a:gd name="csY167" fmla="*/ 31310 h 135555"/>
                <a:gd name="csX168" fmla="*/ 19877 w 99517"/>
                <a:gd name="csY168" fmla="*/ 30564 h 135555"/>
                <a:gd name="csX169" fmla="*/ 17946 w 99517"/>
                <a:gd name="csY169" fmla="*/ 29548 h 135555"/>
                <a:gd name="csX170" fmla="*/ 17199 w 99517"/>
                <a:gd name="csY170" fmla="*/ 28787 h 135555"/>
                <a:gd name="csX171" fmla="*/ 16661 w 99517"/>
                <a:gd name="csY171" fmla="*/ 26625 h 135555"/>
                <a:gd name="csX172" fmla="*/ 16099 w 99517"/>
                <a:gd name="csY172" fmla="*/ 25817 h 135555"/>
                <a:gd name="csX173" fmla="*/ 12305 w 99517"/>
                <a:gd name="csY173" fmla="*/ 25702 h 135555"/>
                <a:gd name="csX174" fmla="*/ 10335 w 99517"/>
                <a:gd name="csY174" fmla="*/ 24709 h 135555"/>
                <a:gd name="csX175" fmla="*/ 9250 w 99517"/>
                <a:gd name="csY175" fmla="*/ 23817 h 135555"/>
                <a:gd name="csX176" fmla="*/ 7326 w 99517"/>
                <a:gd name="csY176" fmla="*/ 20871 h 135555"/>
                <a:gd name="csX177" fmla="*/ 4941 w 99517"/>
                <a:gd name="csY177" fmla="*/ 18686 h 135555"/>
                <a:gd name="csX178" fmla="*/ 2663 w 99517"/>
                <a:gd name="csY178" fmla="*/ 18170 h 135555"/>
                <a:gd name="csX179" fmla="*/ 1785 w 99517"/>
                <a:gd name="csY179" fmla="*/ 17463 h 135555"/>
                <a:gd name="csX180" fmla="*/ 1308 w 99517"/>
                <a:gd name="csY180" fmla="*/ 16340 h 135555"/>
                <a:gd name="csX181" fmla="*/ 1578 w 99517"/>
                <a:gd name="csY181" fmla="*/ 14717 h 135555"/>
                <a:gd name="csX182" fmla="*/ 2263 w 99517"/>
                <a:gd name="csY182" fmla="*/ 13239 h 135555"/>
                <a:gd name="csX183" fmla="*/ 2740 w 99517"/>
                <a:gd name="csY183" fmla="*/ 11593 h 135555"/>
                <a:gd name="csX184" fmla="*/ 4556 w 99517"/>
                <a:gd name="csY184" fmla="*/ 9416 h 135555"/>
                <a:gd name="csX185" fmla="*/ 6687 w 99517"/>
                <a:gd name="csY185" fmla="*/ 7516 h 135555"/>
                <a:gd name="csX186" fmla="*/ 7641 w 99517"/>
                <a:gd name="csY186" fmla="*/ 6208 h 135555"/>
                <a:gd name="csX187" fmla="*/ 8989 w 99517"/>
                <a:gd name="csY187" fmla="*/ 4831 h 135555"/>
                <a:gd name="csX188" fmla="*/ 9150 w 99517"/>
                <a:gd name="csY188" fmla="*/ 4077 h 135555"/>
                <a:gd name="csX189" fmla="*/ 8919 w 99517"/>
                <a:gd name="csY189" fmla="*/ 3216 h 135555"/>
                <a:gd name="csX190" fmla="*/ 7826 w 99517"/>
                <a:gd name="csY190" fmla="*/ 2393 h 135555"/>
                <a:gd name="csX191" fmla="*/ 7065 w 99517"/>
                <a:gd name="csY191" fmla="*/ 2131 h 135555"/>
                <a:gd name="csX192" fmla="*/ 6942 w 99517"/>
                <a:gd name="csY192" fmla="*/ 1600 h 135555"/>
                <a:gd name="csX193" fmla="*/ 7465 w 99517"/>
                <a:gd name="csY193" fmla="*/ 177 h 135555"/>
                <a:gd name="csX194" fmla="*/ 8503 w 99517"/>
                <a:gd name="csY194" fmla="*/ 0 h 135555"/>
                <a:gd name="csX195" fmla="*/ 10666 w 99517"/>
                <a:gd name="csY195" fmla="*/ 1292 h 135555"/>
                <a:gd name="csX196" fmla="*/ 12867 w 99517"/>
                <a:gd name="csY196" fmla="*/ 3377 h 135555"/>
                <a:gd name="csX197" fmla="*/ 14167 w 99517"/>
                <a:gd name="csY197" fmla="*/ 5239 h 135555"/>
                <a:gd name="csX198" fmla="*/ 14221 w 99517"/>
                <a:gd name="csY198" fmla="*/ 6708 h 135555"/>
                <a:gd name="csX199" fmla="*/ 15068 w 99517"/>
                <a:gd name="csY199" fmla="*/ 6947 h 135555"/>
                <a:gd name="csX200" fmla="*/ 15922 w 99517"/>
                <a:gd name="csY200" fmla="*/ 7000 h 135555"/>
                <a:gd name="csX201" fmla="*/ 17353 w 99517"/>
                <a:gd name="csY201" fmla="*/ 7647 h 135555"/>
                <a:gd name="csX202" fmla="*/ 18831 w 99517"/>
                <a:gd name="csY202" fmla="*/ 7455 h 135555"/>
                <a:gd name="csX203" fmla="*/ 19785 w 99517"/>
                <a:gd name="csY203" fmla="*/ 7816 h 135555"/>
                <a:gd name="csX204" fmla="*/ 20424 w 99517"/>
                <a:gd name="csY204" fmla="*/ 7685 h 135555"/>
                <a:gd name="csX205" fmla="*/ 20662 w 99517"/>
                <a:gd name="csY205" fmla="*/ 6839 h 135555"/>
                <a:gd name="csX206" fmla="*/ 19947 w 99517"/>
                <a:gd name="csY206" fmla="*/ 5593 h 135555"/>
                <a:gd name="csX207" fmla="*/ 19423 w 99517"/>
                <a:gd name="csY207" fmla="*/ 4708 h 135555"/>
                <a:gd name="csX208" fmla="*/ 20023 w 99517"/>
                <a:gd name="csY208" fmla="*/ 3816 h 135555"/>
                <a:gd name="csX209" fmla="*/ 20709 w 99517"/>
                <a:gd name="csY209" fmla="*/ 3639 h 135555"/>
                <a:gd name="csX210" fmla="*/ 21471 w 99517"/>
                <a:gd name="csY210" fmla="*/ 3862 h 135555"/>
                <a:gd name="csX211" fmla="*/ 22509 w 99517"/>
                <a:gd name="csY211" fmla="*/ 4662 h 135555"/>
                <a:gd name="csX212" fmla="*/ 23271 w 99517"/>
                <a:gd name="csY212" fmla="*/ 6300 h 135555"/>
                <a:gd name="csX213" fmla="*/ 23417 w 99517"/>
                <a:gd name="csY213" fmla="*/ 8847 h 135555"/>
                <a:gd name="csX214" fmla="*/ 25103 w 99517"/>
                <a:gd name="csY214" fmla="*/ 11147 h 135555"/>
                <a:gd name="csX215" fmla="*/ 27327 w 99517"/>
                <a:gd name="csY215" fmla="*/ 12778 h 135555"/>
                <a:gd name="csX216" fmla="*/ 29066 w 99517"/>
                <a:gd name="csY216" fmla="*/ 13532 h 135555"/>
                <a:gd name="csX217" fmla="*/ 31159 w 99517"/>
                <a:gd name="csY217" fmla="*/ 14070 h 135555"/>
                <a:gd name="csX218" fmla="*/ 32952 w 99517"/>
                <a:gd name="csY218" fmla="*/ 13555 h 135555"/>
                <a:gd name="csX219" fmla="*/ 33845 w 99517"/>
                <a:gd name="csY219" fmla="*/ 11955 h 135555"/>
                <a:gd name="csX220" fmla="*/ 33437 w 99517"/>
                <a:gd name="csY220" fmla="*/ 10516 h 135555"/>
                <a:gd name="csX221" fmla="*/ 33722 w 99517"/>
                <a:gd name="csY221" fmla="*/ 9231 h 135555"/>
                <a:gd name="csX222" fmla="*/ 34437 w 99517"/>
                <a:gd name="csY222" fmla="*/ 8524 h 135555"/>
                <a:gd name="csX223" fmla="*/ 35561 w 99517"/>
                <a:gd name="csY223" fmla="*/ 8570 h 135555"/>
                <a:gd name="csX224" fmla="*/ 36392 w 99517"/>
                <a:gd name="csY224" fmla="*/ 9585 h 135555"/>
                <a:gd name="csX225" fmla="*/ 38831 w 99517"/>
                <a:gd name="csY225" fmla="*/ 15078 h 135555"/>
                <a:gd name="csX226" fmla="*/ 38331 w 99517"/>
                <a:gd name="csY226" fmla="*/ 17509 h 135555"/>
                <a:gd name="csX227" fmla="*/ 38877 w 99517"/>
                <a:gd name="csY227" fmla="*/ 24171 h 135555"/>
                <a:gd name="csX228" fmla="*/ 38262 w 99517"/>
                <a:gd name="csY228" fmla="*/ 28556 h 135555"/>
                <a:gd name="csX229" fmla="*/ 38362 w 99517"/>
                <a:gd name="csY229" fmla="*/ 29502 h 135555"/>
                <a:gd name="csX230" fmla="*/ 38647 w 99517"/>
                <a:gd name="csY230" fmla="*/ 30233 h 135555"/>
                <a:gd name="csX231" fmla="*/ 39062 w 99517"/>
                <a:gd name="csY231" fmla="*/ 30533 h 135555"/>
                <a:gd name="csX232" fmla="*/ 39778 w 99517"/>
                <a:gd name="csY232" fmla="*/ 30525 h 135555"/>
                <a:gd name="csX233" fmla="*/ 42748 w 99517"/>
                <a:gd name="csY233" fmla="*/ 31348 h 135555"/>
                <a:gd name="csX234" fmla="*/ 45249 w 99517"/>
                <a:gd name="csY234" fmla="*/ 32264 h 135555"/>
                <a:gd name="csX235" fmla="*/ 48074 w 99517"/>
                <a:gd name="csY235" fmla="*/ 33095 h 135555"/>
                <a:gd name="csX236" fmla="*/ 52152 w 99517"/>
                <a:gd name="csY236" fmla="*/ 33741 h 135555"/>
                <a:gd name="csX237" fmla="*/ 54653 w 99517"/>
                <a:gd name="csY237" fmla="*/ 33533 h 135555"/>
                <a:gd name="csX238" fmla="*/ 55900 w 99517"/>
                <a:gd name="csY238" fmla="*/ 33510 h 135555"/>
                <a:gd name="csX239" fmla="*/ 58432 w 99517"/>
                <a:gd name="csY239" fmla="*/ 33702 h 135555"/>
                <a:gd name="csX240" fmla="*/ 65081 w 99517"/>
                <a:gd name="csY240" fmla="*/ 33356 h 135555"/>
                <a:gd name="csX241" fmla="*/ 70583 w 99517"/>
                <a:gd name="csY241" fmla="*/ 33264 h 135555"/>
                <a:gd name="csX242" fmla="*/ 72822 w 99517"/>
                <a:gd name="csY242" fmla="*/ 33895 h 135555"/>
                <a:gd name="csX243" fmla="*/ 74615 w 99517"/>
                <a:gd name="csY243" fmla="*/ 34118 h 135555"/>
                <a:gd name="csX244" fmla="*/ 80741 w 99517"/>
                <a:gd name="csY244" fmla="*/ 33679 h 135555"/>
                <a:gd name="csX245" fmla="*/ 86928 w 99517"/>
                <a:gd name="csY245" fmla="*/ 33472 h 135555"/>
                <a:gd name="csX246" fmla="*/ 90275 w 99517"/>
                <a:gd name="csY246" fmla="*/ 34864 h 135555"/>
                <a:gd name="csX247" fmla="*/ 93923 w 99517"/>
                <a:gd name="csY247" fmla="*/ 37133 h 135555"/>
                <a:gd name="csX248" fmla="*/ 95977 w 99517"/>
                <a:gd name="csY248" fmla="*/ 38818 h 135555"/>
                <a:gd name="csX249" fmla="*/ 96347 w 99517"/>
                <a:gd name="csY249" fmla="*/ 39780 h 135555"/>
                <a:gd name="csX250" fmla="*/ 96124 w 99517"/>
                <a:gd name="csY250" fmla="*/ 40603 h 135555"/>
                <a:gd name="csX251" fmla="*/ 95439 w 99517"/>
                <a:gd name="csY251" fmla="*/ 41057 h 135555"/>
                <a:gd name="csX252" fmla="*/ 94177 w 99517"/>
                <a:gd name="csY252" fmla="*/ 41072 h 135555"/>
                <a:gd name="csX253" fmla="*/ 91291 w 99517"/>
                <a:gd name="csY253" fmla="*/ 39972 h 135555"/>
                <a:gd name="csX254" fmla="*/ 90799 w 99517"/>
                <a:gd name="csY254" fmla="*/ 40295 h 135555"/>
                <a:gd name="csX255" fmla="*/ 90853 w 99517"/>
                <a:gd name="csY255" fmla="*/ 42541 h 135555"/>
                <a:gd name="csX256" fmla="*/ 90760 w 99517"/>
                <a:gd name="csY256" fmla="*/ 42895 h 135555"/>
                <a:gd name="csX257" fmla="*/ 90144 w 99517"/>
                <a:gd name="csY257" fmla="*/ 44911 h 135555"/>
                <a:gd name="csX258" fmla="*/ 88406 w 99517"/>
                <a:gd name="csY258" fmla="*/ 49442 h 135555"/>
                <a:gd name="csX259" fmla="*/ 88067 w 99517"/>
                <a:gd name="csY259" fmla="*/ 51465 h 135555"/>
                <a:gd name="csX260" fmla="*/ 87697 w 99517"/>
                <a:gd name="csY260" fmla="*/ 51981 h 135555"/>
                <a:gd name="csX261" fmla="*/ 87244 w 99517"/>
                <a:gd name="csY261" fmla="*/ 52265 h 135555"/>
                <a:gd name="csX262" fmla="*/ 85881 w 99517"/>
                <a:gd name="csY262" fmla="*/ 52342 h 135555"/>
                <a:gd name="csX263" fmla="*/ 84811 w 99517"/>
                <a:gd name="csY263" fmla="*/ 52673 h 135555"/>
                <a:gd name="csX264" fmla="*/ 84365 w 99517"/>
                <a:gd name="csY264" fmla="*/ 53411 h 135555"/>
                <a:gd name="csX265" fmla="*/ 83672 w 99517"/>
                <a:gd name="csY265" fmla="*/ 54935 h 135555"/>
                <a:gd name="csX266" fmla="*/ 83188 w 99517"/>
                <a:gd name="csY266" fmla="*/ 56473 h 135555"/>
                <a:gd name="csX267" fmla="*/ 82526 w 99517"/>
                <a:gd name="csY267" fmla="*/ 56950 h 135555"/>
                <a:gd name="csX268" fmla="*/ 80933 w 99517"/>
                <a:gd name="csY268" fmla="*/ 56119 h 135555"/>
                <a:gd name="csX269" fmla="*/ 79940 w 99517"/>
                <a:gd name="csY269" fmla="*/ 56250 h 135555"/>
                <a:gd name="csX270" fmla="*/ 78694 w 99517"/>
                <a:gd name="csY270" fmla="*/ 56604 h 135555"/>
                <a:gd name="csX271" fmla="*/ 77447 w 99517"/>
                <a:gd name="csY271" fmla="*/ 57481 h 135555"/>
                <a:gd name="csX272" fmla="*/ 76593 w 99517"/>
                <a:gd name="csY272" fmla="*/ 58573 h 135555"/>
                <a:gd name="csX273" fmla="*/ 75623 w 99517"/>
                <a:gd name="csY273" fmla="*/ 58943 h 135555"/>
                <a:gd name="csX274" fmla="*/ 72730 w 99517"/>
                <a:gd name="csY274" fmla="*/ 58727 h 135555"/>
                <a:gd name="csX275" fmla="*/ 72183 w 99517"/>
                <a:gd name="csY275" fmla="*/ 58881 h 135555"/>
                <a:gd name="csX276" fmla="*/ 71814 w 99517"/>
                <a:gd name="csY276" fmla="*/ 59658 h 135555"/>
                <a:gd name="csX277" fmla="*/ 71522 w 99517"/>
                <a:gd name="csY277" fmla="*/ 60635 h 135555"/>
                <a:gd name="csX278" fmla="*/ 69267 w 99517"/>
                <a:gd name="csY278" fmla="*/ 62943 h 135555"/>
                <a:gd name="csX279" fmla="*/ 68413 w 99517"/>
                <a:gd name="csY279" fmla="*/ 66643 h 135555"/>
                <a:gd name="csX280" fmla="*/ 67720 w 99517"/>
                <a:gd name="csY280" fmla="*/ 69043 h 135555"/>
                <a:gd name="csX281" fmla="*/ 67835 w 99517"/>
                <a:gd name="csY281" fmla="*/ 70905 h 135555"/>
                <a:gd name="csX282" fmla="*/ 69736 w 99517"/>
                <a:gd name="csY282" fmla="*/ 75759 h 135555"/>
                <a:gd name="csX283" fmla="*/ 71067 w 99517"/>
                <a:gd name="csY283" fmla="*/ 82052 h 135555"/>
                <a:gd name="csX284" fmla="*/ 71576 w 99517"/>
                <a:gd name="csY284" fmla="*/ 82690 h 135555"/>
                <a:gd name="csX285" fmla="*/ 72022 w 99517"/>
                <a:gd name="csY285" fmla="*/ 82890 h 135555"/>
                <a:gd name="csX286" fmla="*/ 72222 w 99517"/>
                <a:gd name="csY286" fmla="*/ 82744 h 135555"/>
                <a:gd name="csX287" fmla="*/ 72176 w 99517"/>
                <a:gd name="csY287" fmla="*/ 81444 h 135555"/>
                <a:gd name="csX288" fmla="*/ 72260 w 99517"/>
                <a:gd name="csY288" fmla="*/ 79867 h 135555"/>
                <a:gd name="csX289" fmla="*/ 72884 w 99517"/>
                <a:gd name="csY289" fmla="*/ 79498 h 135555"/>
                <a:gd name="csX290" fmla="*/ 73684 w 99517"/>
                <a:gd name="csY290" fmla="*/ 79821 h 135555"/>
                <a:gd name="csX291" fmla="*/ 74446 w 99517"/>
                <a:gd name="csY291" fmla="*/ 81190 h 135555"/>
                <a:gd name="csX292" fmla="*/ 75300 w 99517"/>
                <a:gd name="csY292" fmla="*/ 83698 h 135555"/>
                <a:gd name="csX293" fmla="*/ 76216 w 99517"/>
                <a:gd name="csY293" fmla="*/ 84683 h 135555"/>
                <a:gd name="csX294" fmla="*/ 77647 w 99517"/>
                <a:gd name="csY294" fmla="*/ 84960 h 135555"/>
                <a:gd name="csX295" fmla="*/ 79271 w 99517"/>
                <a:gd name="csY295" fmla="*/ 84367 h 135555"/>
                <a:gd name="csX296" fmla="*/ 80479 w 99517"/>
                <a:gd name="csY296" fmla="*/ 83236 h 135555"/>
                <a:gd name="csX297" fmla="*/ 80972 w 99517"/>
                <a:gd name="csY297" fmla="*/ 82005 h 135555"/>
                <a:gd name="csX298" fmla="*/ 80625 w 99517"/>
                <a:gd name="csY298" fmla="*/ 79590 h 135555"/>
                <a:gd name="csX299" fmla="*/ 80549 w 99517"/>
                <a:gd name="csY299" fmla="*/ 77782 h 135555"/>
                <a:gd name="csX300" fmla="*/ 81325 w 99517"/>
                <a:gd name="csY300" fmla="*/ 76059 h 135555"/>
                <a:gd name="csX301" fmla="*/ 84111 w 99517"/>
                <a:gd name="csY301" fmla="*/ 73490 h 135555"/>
                <a:gd name="csX302" fmla="*/ 84511 w 99517"/>
                <a:gd name="csY302" fmla="*/ 72697 h 135555"/>
                <a:gd name="csX303" fmla="*/ 84334 w 99517"/>
                <a:gd name="csY303" fmla="*/ 70505 h 135555"/>
                <a:gd name="csX304" fmla="*/ 84342 w 99517"/>
                <a:gd name="csY304" fmla="*/ 68443 h 135555"/>
                <a:gd name="csX305" fmla="*/ 85396 w 99517"/>
                <a:gd name="csY305" fmla="*/ 68305 h 135555"/>
                <a:gd name="csX306" fmla="*/ 86820 w 99517"/>
                <a:gd name="csY306" fmla="*/ 68635 h 135555"/>
                <a:gd name="csX307" fmla="*/ 88606 w 99517"/>
                <a:gd name="csY307" fmla="*/ 67628 h 135555"/>
                <a:gd name="csX308" fmla="*/ 89152 w 99517"/>
                <a:gd name="csY308" fmla="*/ 67605 h 135555"/>
                <a:gd name="csX309" fmla="*/ 89906 w 99517"/>
                <a:gd name="csY309" fmla="*/ 68689 h 135555"/>
                <a:gd name="csX310" fmla="*/ 91176 w 99517"/>
                <a:gd name="csY310" fmla="*/ 68505 h 135555"/>
                <a:gd name="csX311" fmla="*/ 92115 w 99517"/>
                <a:gd name="csY311" fmla="*/ 72982 h 135555"/>
                <a:gd name="csX312" fmla="*/ 93077 w 99517"/>
                <a:gd name="csY312" fmla="*/ 76928 h 135555"/>
                <a:gd name="csX313" fmla="*/ 93084 w 99517"/>
                <a:gd name="csY313" fmla="*/ 78767 h 135555"/>
                <a:gd name="csX314" fmla="*/ 93246 w 99517"/>
                <a:gd name="csY314" fmla="*/ 82798 h 135555"/>
                <a:gd name="csX315" fmla="*/ 93684 w 99517"/>
                <a:gd name="csY315" fmla="*/ 86083 h 135555"/>
                <a:gd name="csX316" fmla="*/ 94369 w 99517"/>
                <a:gd name="csY316" fmla="*/ 86829 h 135555"/>
                <a:gd name="csX317" fmla="*/ 95170 w 99517"/>
                <a:gd name="csY317" fmla="*/ 88583 h 135555"/>
                <a:gd name="csX318" fmla="*/ 95908 w 99517"/>
                <a:gd name="csY318" fmla="*/ 90621 h 135555"/>
                <a:gd name="csX319" fmla="*/ 96486 w 99517"/>
                <a:gd name="csY319" fmla="*/ 91760 h 135555"/>
                <a:gd name="csX320" fmla="*/ 96878 w 99517"/>
                <a:gd name="csY320" fmla="*/ 95476 h 135555"/>
                <a:gd name="csX321" fmla="*/ 97363 w 99517"/>
                <a:gd name="csY321" fmla="*/ 98153 h 135555"/>
                <a:gd name="csX322" fmla="*/ 98001 w 99517"/>
                <a:gd name="csY322" fmla="*/ 106553 h 135555"/>
                <a:gd name="csX323" fmla="*/ 98294 w 99517"/>
                <a:gd name="csY323" fmla="*/ 108161 h 135555"/>
                <a:gd name="csX324" fmla="*/ 56546 w 99517"/>
                <a:gd name="csY324" fmla="*/ 85283 h 135555"/>
                <a:gd name="csX325" fmla="*/ 56931 w 99517"/>
                <a:gd name="csY325" fmla="*/ 86283 h 135555"/>
                <a:gd name="csX326" fmla="*/ 55730 w 99517"/>
                <a:gd name="csY326" fmla="*/ 85683 h 135555"/>
                <a:gd name="csX327" fmla="*/ 54830 w 99517"/>
                <a:gd name="csY327" fmla="*/ 84990 h 135555"/>
                <a:gd name="csX328" fmla="*/ 54276 w 99517"/>
                <a:gd name="csY328" fmla="*/ 84067 h 135555"/>
                <a:gd name="csX329" fmla="*/ 55215 w 99517"/>
                <a:gd name="csY329" fmla="*/ 83583 h 135555"/>
                <a:gd name="csX330" fmla="*/ 56546 w 99517"/>
                <a:gd name="csY330" fmla="*/ 85283 h 135555"/>
                <a:gd name="csX331" fmla="*/ 59478 w 99517"/>
                <a:gd name="csY331" fmla="*/ 105584 h 135555"/>
                <a:gd name="csX332" fmla="*/ 55723 w 99517"/>
                <a:gd name="csY332" fmla="*/ 106400 h 135555"/>
                <a:gd name="csX333" fmla="*/ 53807 w 99517"/>
                <a:gd name="csY333" fmla="*/ 106146 h 135555"/>
                <a:gd name="csX334" fmla="*/ 57385 w 99517"/>
                <a:gd name="csY334" fmla="*/ 100061 h 135555"/>
                <a:gd name="csX335" fmla="*/ 57262 w 99517"/>
                <a:gd name="csY335" fmla="*/ 97337 h 135555"/>
                <a:gd name="csX336" fmla="*/ 56708 w 99517"/>
                <a:gd name="csY336" fmla="*/ 95114 h 135555"/>
                <a:gd name="csX337" fmla="*/ 54892 w 99517"/>
                <a:gd name="csY337" fmla="*/ 93329 h 135555"/>
                <a:gd name="csX338" fmla="*/ 54792 w 99517"/>
                <a:gd name="csY338" fmla="*/ 92052 h 135555"/>
                <a:gd name="csX339" fmla="*/ 53976 w 99517"/>
                <a:gd name="csY339" fmla="*/ 90306 h 135555"/>
                <a:gd name="csX340" fmla="*/ 53552 w 99517"/>
                <a:gd name="csY340" fmla="*/ 88260 h 135555"/>
                <a:gd name="csX341" fmla="*/ 55569 w 99517"/>
                <a:gd name="csY341" fmla="*/ 87606 h 135555"/>
                <a:gd name="csX342" fmla="*/ 57208 w 99517"/>
                <a:gd name="csY342" fmla="*/ 88775 h 135555"/>
                <a:gd name="csX343" fmla="*/ 57439 w 99517"/>
                <a:gd name="csY343" fmla="*/ 89422 h 135555"/>
                <a:gd name="csX344" fmla="*/ 57793 w 99517"/>
                <a:gd name="csY344" fmla="*/ 91091 h 135555"/>
                <a:gd name="csX345" fmla="*/ 58601 w 99517"/>
                <a:gd name="csY345" fmla="*/ 92829 h 135555"/>
                <a:gd name="csX346" fmla="*/ 61433 w 99517"/>
                <a:gd name="csY346" fmla="*/ 96407 h 135555"/>
                <a:gd name="csX347" fmla="*/ 61379 w 99517"/>
                <a:gd name="csY347" fmla="*/ 98599 h 135555"/>
                <a:gd name="csX348" fmla="*/ 60602 w 99517"/>
                <a:gd name="csY348" fmla="*/ 103946 h 135555"/>
                <a:gd name="csX349" fmla="*/ 59478 w 99517"/>
                <a:gd name="csY349" fmla="*/ 105584 h 135555"/>
                <a:gd name="csX350" fmla="*/ 76301 w 99517"/>
                <a:gd name="csY350" fmla="*/ 98799 h 135555"/>
                <a:gd name="csX351" fmla="*/ 75300 w 99517"/>
                <a:gd name="csY351" fmla="*/ 99484 h 135555"/>
                <a:gd name="csX352" fmla="*/ 74361 w 99517"/>
                <a:gd name="csY352" fmla="*/ 98891 h 135555"/>
                <a:gd name="csX353" fmla="*/ 73161 w 99517"/>
                <a:gd name="csY353" fmla="*/ 96630 h 135555"/>
                <a:gd name="csX354" fmla="*/ 73753 w 99517"/>
                <a:gd name="csY354" fmla="*/ 93768 h 135555"/>
                <a:gd name="csX355" fmla="*/ 74130 w 99517"/>
                <a:gd name="csY355" fmla="*/ 93360 h 135555"/>
                <a:gd name="csX356" fmla="*/ 74730 w 99517"/>
                <a:gd name="csY356" fmla="*/ 94291 h 135555"/>
                <a:gd name="csX357" fmla="*/ 75569 w 99517"/>
                <a:gd name="csY357" fmla="*/ 96284 h 135555"/>
                <a:gd name="csX358" fmla="*/ 76116 w 99517"/>
                <a:gd name="csY358" fmla="*/ 97799 h 135555"/>
                <a:gd name="csX359" fmla="*/ 76301 w 99517"/>
                <a:gd name="csY359" fmla="*/ 98799 h 135555"/>
                <a:gd name="csX360" fmla="*/ 67535 w 99517"/>
                <a:gd name="csY360" fmla="*/ 103599 h 135555"/>
                <a:gd name="csX361" fmla="*/ 65250 w 99517"/>
                <a:gd name="csY361" fmla="*/ 105222 h 135555"/>
                <a:gd name="csX362" fmla="*/ 65996 w 99517"/>
                <a:gd name="csY362" fmla="*/ 95606 h 135555"/>
                <a:gd name="csX363" fmla="*/ 67705 w 99517"/>
                <a:gd name="csY363" fmla="*/ 99191 h 135555"/>
                <a:gd name="csX364" fmla="*/ 68136 w 99517"/>
                <a:gd name="csY364" fmla="*/ 101107 h 135555"/>
                <a:gd name="csX365" fmla="*/ 67535 w 99517"/>
                <a:gd name="csY365" fmla="*/ 103599 h 135555"/>
                <a:gd name="csX366" fmla="*/ 83149 w 99517"/>
                <a:gd name="csY366" fmla="*/ 111538 h 135555"/>
                <a:gd name="csX367" fmla="*/ 82364 w 99517"/>
                <a:gd name="csY367" fmla="*/ 113431 h 135555"/>
                <a:gd name="csX368" fmla="*/ 81980 w 99517"/>
                <a:gd name="csY368" fmla="*/ 112054 h 135555"/>
                <a:gd name="csX369" fmla="*/ 82310 w 99517"/>
                <a:gd name="csY369" fmla="*/ 110307 h 135555"/>
                <a:gd name="csX370" fmla="*/ 82649 w 99517"/>
                <a:gd name="csY370" fmla="*/ 109346 h 135555"/>
                <a:gd name="csX371" fmla="*/ 82872 w 99517"/>
                <a:gd name="csY371" fmla="*/ 109353 h 135555"/>
                <a:gd name="csX372" fmla="*/ 83334 w 99517"/>
                <a:gd name="csY372" fmla="*/ 110346 h 135555"/>
                <a:gd name="csX373" fmla="*/ 83149 w 99517"/>
                <a:gd name="csY373" fmla="*/ 111538 h 135555"/>
                <a:gd name="csX374" fmla="*/ 84781 w 99517"/>
                <a:gd name="csY374" fmla="*/ 119023 h 135555"/>
                <a:gd name="csX375" fmla="*/ 83480 w 99517"/>
                <a:gd name="csY375" fmla="*/ 119131 h 135555"/>
                <a:gd name="csX376" fmla="*/ 82842 w 99517"/>
                <a:gd name="csY376" fmla="*/ 118446 h 135555"/>
                <a:gd name="csX377" fmla="*/ 83142 w 99517"/>
                <a:gd name="csY377" fmla="*/ 117485 h 135555"/>
                <a:gd name="csX378" fmla="*/ 82788 w 99517"/>
                <a:gd name="csY378" fmla="*/ 114385 h 135555"/>
                <a:gd name="csX379" fmla="*/ 83888 w 99517"/>
                <a:gd name="csY379" fmla="*/ 114061 h 135555"/>
                <a:gd name="csX380" fmla="*/ 84450 w 99517"/>
                <a:gd name="csY380" fmla="*/ 114077 h 135555"/>
                <a:gd name="csX381" fmla="*/ 84765 w 99517"/>
                <a:gd name="csY381" fmla="*/ 114992 h 135555"/>
                <a:gd name="csX382" fmla="*/ 85058 w 99517"/>
                <a:gd name="csY382" fmla="*/ 116669 h 135555"/>
                <a:gd name="csX383" fmla="*/ 84781 w 99517"/>
                <a:gd name="csY383" fmla="*/ 119023 h 135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</a:cxnLst>
              <a:rect l="l" t="t" r="r" b="b"/>
              <a:pathLst>
                <a:path w="99517" h="135555">
                  <a:moveTo>
                    <a:pt x="98294" y="108161"/>
                  </a:moveTo>
                  <a:lnTo>
                    <a:pt x="98463" y="109038"/>
                  </a:lnTo>
                  <a:lnTo>
                    <a:pt x="98494" y="116700"/>
                  </a:lnTo>
                  <a:lnTo>
                    <a:pt x="98687" y="119970"/>
                  </a:lnTo>
                  <a:lnTo>
                    <a:pt x="99379" y="122662"/>
                  </a:lnTo>
                  <a:lnTo>
                    <a:pt x="99518" y="123685"/>
                  </a:lnTo>
                  <a:lnTo>
                    <a:pt x="98833" y="124516"/>
                  </a:lnTo>
                  <a:lnTo>
                    <a:pt x="98155" y="124678"/>
                  </a:lnTo>
                  <a:lnTo>
                    <a:pt x="97517" y="123378"/>
                  </a:lnTo>
                  <a:lnTo>
                    <a:pt x="96070" y="122385"/>
                  </a:lnTo>
                  <a:lnTo>
                    <a:pt x="93931" y="121323"/>
                  </a:lnTo>
                  <a:lnTo>
                    <a:pt x="93023" y="120616"/>
                  </a:lnTo>
                  <a:lnTo>
                    <a:pt x="91922" y="120900"/>
                  </a:lnTo>
                  <a:lnTo>
                    <a:pt x="90375" y="122508"/>
                  </a:lnTo>
                  <a:lnTo>
                    <a:pt x="89760" y="124001"/>
                  </a:lnTo>
                  <a:lnTo>
                    <a:pt x="90029" y="126093"/>
                  </a:lnTo>
                  <a:lnTo>
                    <a:pt x="90514" y="128155"/>
                  </a:lnTo>
                  <a:lnTo>
                    <a:pt x="91591" y="129332"/>
                  </a:lnTo>
                  <a:lnTo>
                    <a:pt x="91676" y="130632"/>
                  </a:lnTo>
                  <a:lnTo>
                    <a:pt x="92061" y="132317"/>
                  </a:lnTo>
                  <a:lnTo>
                    <a:pt x="92615" y="133855"/>
                  </a:lnTo>
                  <a:lnTo>
                    <a:pt x="92877" y="135524"/>
                  </a:lnTo>
                  <a:lnTo>
                    <a:pt x="92522" y="135555"/>
                  </a:lnTo>
                  <a:lnTo>
                    <a:pt x="91237" y="133417"/>
                  </a:lnTo>
                  <a:lnTo>
                    <a:pt x="90083" y="131101"/>
                  </a:lnTo>
                  <a:lnTo>
                    <a:pt x="87089" y="126716"/>
                  </a:lnTo>
                  <a:lnTo>
                    <a:pt x="86112" y="118854"/>
                  </a:lnTo>
                  <a:lnTo>
                    <a:pt x="86051" y="114962"/>
                  </a:lnTo>
                  <a:lnTo>
                    <a:pt x="83996" y="110377"/>
                  </a:lnTo>
                  <a:lnTo>
                    <a:pt x="82634" y="104022"/>
                  </a:lnTo>
                  <a:lnTo>
                    <a:pt x="82087" y="102368"/>
                  </a:lnTo>
                  <a:lnTo>
                    <a:pt x="82803" y="100307"/>
                  </a:lnTo>
                  <a:lnTo>
                    <a:pt x="82926" y="99537"/>
                  </a:lnTo>
                  <a:lnTo>
                    <a:pt x="82541" y="99707"/>
                  </a:lnTo>
                  <a:lnTo>
                    <a:pt x="81495" y="100768"/>
                  </a:lnTo>
                  <a:lnTo>
                    <a:pt x="80133" y="98230"/>
                  </a:lnTo>
                  <a:lnTo>
                    <a:pt x="79240" y="95953"/>
                  </a:lnTo>
                  <a:lnTo>
                    <a:pt x="75715" y="91237"/>
                  </a:lnTo>
                  <a:lnTo>
                    <a:pt x="74692" y="89152"/>
                  </a:lnTo>
                  <a:lnTo>
                    <a:pt x="74646" y="87114"/>
                  </a:lnTo>
                  <a:lnTo>
                    <a:pt x="73122" y="89160"/>
                  </a:lnTo>
                  <a:lnTo>
                    <a:pt x="71052" y="90598"/>
                  </a:lnTo>
                  <a:lnTo>
                    <a:pt x="68943" y="92760"/>
                  </a:lnTo>
                  <a:lnTo>
                    <a:pt x="67543" y="93414"/>
                  </a:lnTo>
                  <a:lnTo>
                    <a:pt x="63103" y="93814"/>
                  </a:lnTo>
                  <a:lnTo>
                    <a:pt x="60533" y="90921"/>
                  </a:lnTo>
                  <a:lnTo>
                    <a:pt x="56846" y="83836"/>
                  </a:lnTo>
                  <a:lnTo>
                    <a:pt x="56362" y="82236"/>
                  </a:lnTo>
                  <a:lnTo>
                    <a:pt x="56846" y="78059"/>
                  </a:lnTo>
                  <a:lnTo>
                    <a:pt x="55969" y="74097"/>
                  </a:lnTo>
                  <a:lnTo>
                    <a:pt x="55985" y="72013"/>
                  </a:lnTo>
                  <a:lnTo>
                    <a:pt x="55723" y="70613"/>
                  </a:lnTo>
                  <a:lnTo>
                    <a:pt x="55061" y="70920"/>
                  </a:lnTo>
                  <a:lnTo>
                    <a:pt x="54807" y="71882"/>
                  </a:lnTo>
                  <a:lnTo>
                    <a:pt x="54953" y="73351"/>
                  </a:lnTo>
                  <a:lnTo>
                    <a:pt x="54684" y="74582"/>
                  </a:lnTo>
                  <a:lnTo>
                    <a:pt x="51498" y="74343"/>
                  </a:lnTo>
                  <a:lnTo>
                    <a:pt x="48497" y="73782"/>
                  </a:lnTo>
                  <a:lnTo>
                    <a:pt x="51136" y="75867"/>
                  </a:lnTo>
                  <a:lnTo>
                    <a:pt x="53976" y="76351"/>
                  </a:lnTo>
                  <a:lnTo>
                    <a:pt x="55438" y="78213"/>
                  </a:lnTo>
                  <a:lnTo>
                    <a:pt x="55615" y="79667"/>
                  </a:lnTo>
                  <a:lnTo>
                    <a:pt x="55523" y="81305"/>
                  </a:lnTo>
                  <a:lnTo>
                    <a:pt x="54076" y="82452"/>
                  </a:lnTo>
                  <a:lnTo>
                    <a:pt x="52745" y="83175"/>
                  </a:lnTo>
                  <a:lnTo>
                    <a:pt x="52983" y="84744"/>
                  </a:lnTo>
                  <a:lnTo>
                    <a:pt x="54599" y="86652"/>
                  </a:lnTo>
                  <a:lnTo>
                    <a:pt x="52645" y="87191"/>
                  </a:lnTo>
                  <a:lnTo>
                    <a:pt x="52114" y="88437"/>
                  </a:lnTo>
                  <a:lnTo>
                    <a:pt x="52067" y="90214"/>
                  </a:lnTo>
                  <a:lnTo>
                    <a:pt x="53052" y="91783"/>
                  </a:lnTo>
                  <a:lnTo>
                    <a:pt x="53445" y="92945"/>
                  </a:lnTo>
                  <a:lnTo>
                    <a:pt x="53206" y="94014"/>
                  </a:lnTo>
                  <a:lnTo>
                    <a:pt x="54161" y="95160"/>
                  </a:lnTo>
                  <a:lnTo>
                    <a:pt x="55546" y="97568"/>
                  </a:lnTo>
                  <a:lnTo>
                    <a:pt x="55992" y="99276"/>
                  </a:lnTo>
                  <a:lnTo>
                    <a:pt x="55415" y="101684"/>
                  </a:lnTo>
                  <a:lnTo>
                    <a:pt x="54622" y="102622"/>
                  </a:lnTo>
                  <a:lnTo>
                    <a:pt x="53352" y="103530"/>
                  </a:lnTo>
                  <a:lnTo>
                    <a:pt x="50367" y="106561"/>
                  </a:lnTo>
                  <a:lnTo>
                    <a:pt x="48904" y="110007"/>
                  </a:lnTo>
                  <a:lnTo>
                    <a:pt x="47666" y="111615"/>
                  </a:lnTo>
                  <a:lnTo>
                    <a:pt x="46111" y="111915"/>
                  </a:lnTo>
                  <a:lnTo>
                    <a:pt x="45511" y="111208"/>
                  </a:lnTo>
                  <a:lnTo>
                    <a:pt x="44226" y="110284"/>
                  </a:lnTo>
                  <a:lnTo>
                    <a:pt x="44195" y="108600"/>
                  </a:lnTo>
                  <a:lnTo>
                    <a:pt x="44587" y="107269"/>
                  </a:lnTo>
                  <a:lnTo>
                    <a:pt x="47212" y="104046"/>
                  </a:lnTo>
                  <a:lnTo>
                    <a:pt x="45780" y="104476"/>
                  </a:lnTo>
                  <a:lnTo>
                    <a:pt x="44164" y="105399"/>
                  </a:lnTo>
                  <a:lnTo>
                    <a:pt x="41702" y="107146"/>
                  </a:lnTo>
                  <a:lnTo>
                    <a:pt x="40917" y="104984"/>
                  </a:lnTo>
                  <a:lnTo>
                    <a:pt x="40401" y="102984"/>
                  </a:lnTo>
                  <a:lnTo>
                    <a:pt x="40394" y="100530"/>
                  </a:lnTo>
                  <a:lnTo>
                    <a:pt x="42371" y="96860"/>
                  </a:lnTo>
                  <a:lnTo>
                    <a:pt x="40132" y="98691"/>
                  </a:lnTo>
                  <a:lnTo>
                    <a:pt x="39516" y="100976"/>
                  </a:lnTo>
                  <a:lnTo>
                    <a:pt x="39793" y="103669"/>
                  </a:lnTo>
                  <a:lnTo>
                    <a:pt x="39501" y="105576"/>
                  </a:lnTo>
                  <a:lnTo>
                    <a:pt x="38631" y="108061"/>
                  </a:lnTo>
                  <a:lnTo>
                    <a:pt x="37438" y="109553"/>
                  </a:lnTo>
                  <a:lnTo>
                    <a:pt x="35514" y="110515"/>
                  </a:lnTo>
                  <a:lnTo>
                    <a:pt x="34668" y="111984"/>
                  </a:lnTo>
                  <a:lnTo>
                    <a:pt x="33375" y="113062"/>
                  </a:lnTo>
                  <a:lnTo>
                    <a:pt x="33337" y="110908"/>
                  </a:lnTo>
                  <a:lnTo>
                    <a:pt x="32921" y="108061"/>
                  </a:lnTo>
                  <a:lnTo>
                    <a:pt x="31528" y="101299"/>
                  </a:lnTo>
                  <a:lnTo>
                    <a:pt x="31228" y="102753"/>
                  </a:lnTo>
                  <a:lnTo>
                    <a:pt x="31952" y="106946"/>
                  </a:lnTo>
                  <a:lnTo>
                    <a:pt x="31905" y="109669"/>
                  </a:lnTo>
                  <a:lnTo>
                    <a:pt x="30851" y="111823"/>
                  </a:lnTo>
                  <a:lnTo>
                    <a:pt x="28735" y="114131"/>
                  </a:lnTo>
                  <a:lnTo>
                    <a:pt x="27111" y="114454"/>
                  </a:lnTo>
                  <a:lnTo>
                    <a:pt x="26157" y="114100"/>
                  </a:lnTo>
                  <a:lnTo>
                    <a:pt x="24710" y="112669"/>
                  </a:lnTo>
                  <a:lnTo>
                    <a:pt x="23125" y="110623"/>
                  </a:lnTo>
                  <a:lnTo>
                    <a:pt x="22863" y="107330"/>
                  </a:lnTo>
                  <a:lnTo>
                    <a:pt x="22209" y="105522"/>
                  </a:lnTo>
                  <a:lnTo>
                    <a:pt x="22309" y="103361"/>
                  </a:lnTo>
                  <a:lnTo>
                    <a:pt x="22178" y="101315"/>
                  </a:lnTo>
                  <a:lnTo>
                    <a:pt x="20478" y="95829"/>
                  </a:lnTo>
                  <a:lnTo>
                    <a:pt x="19377" y="93014"/>
                  </a:lnTo>
                  <a:lnTo>
                    <a:pt x="19516" y="92106"/>
                  </a:lnTo>
                  <a:lnTo>
                    <a:pt x="19439" y="91722"/>
                  </a:lnTo>
                  <a:lnTo>
                    <a:pt x="18931" y="88091"/>
                  </a:lnTo>
                  <a:lnTo>
                    <a:pt x="18223" y="85867"/>
                  </a:lnTo>
                  <a:lnTo>
                    <a:pt x="17869" y="83498"/>
                  </a:lnTo>
                  <a:lnTo>
                    <a:pt x="19547" y="80090"/>
                  </a:lnTo>
                  <a:lnTo>
                    <a:pt x="18869" y="79536"/>
                  </a:lnTo>
                  <a:lnTo>
                    <a:pt x="16938" y="79082"/>
                  </a:lnTo>
                  <a:lnTo>
                    <a:pt x="15145" y="78490"/>
                  </a:lnTo>
                  <a:lnTo>
                    <a:pt x="14706" y="77605"/>
                  </a:lnTo>
                  <a:lnTo>
                    <a:pt x="15506" y="74243"/>
                  </a:lnTo>
                  <a:lnTo>
                    <a:pt x="14575" y="72928"/>
                  </a:lnTo>
                  <a:lnTo>
                    <a:pt x="13236" y="71597"/>
                  </a:lnTo>
                  <a:lnTo>
                    <a:pt x="12813" y="71066"/>
                  </a:lnTo>
                  <a:lnTo>
                    <a:pt x="12367" y="70374"/>
                  </a:lnTo>
                  <a:lnTo>
                    <a:pt x="11751" y="68682"/>
                  </a:lnTo>
                  <a:lnTo>
                    <a:pt x="12944" y="65120"/>
                  </a:lnTo>
                  <a:lnTo>
                    <a:pt x="14614" y="60981"/>
                  </a:lnTo>
                  <a:lnTo>
                    <a:pt x="14914" y="59404"/>
                  </a:lnTo>
                  <a:lnTo>
                    <a:pt x="15191" y="56665"/>
                  </a:lnTo>
                  <a:lnTo>
                    <a:pt x="15345" y="55611"/>
                  </a:lnTo>
                  <a:lnTo>
                    <a:pt x="15129" y="54573"/>
                  </a:lnTo>
                  <a:lnTo>
                    <a:pt x="13367" y="53373"/>
                  </a:lnTo>
                  <a:lnTo>
                    <a:pt x="10266" y="52888"/>
                  </a:lnTo>
                  <a:lnTo>
                    <a:pt x="8073" y="51881"/>
                  </a:lnTo>
                  <a:lnTo>
                    <a:pt x="6795" y="50357"/>
                  </a:lnTo>
                  <a:lnTo>
                    <a:pt x="5703" y="49750"/>
                  </a:lnTo>
                  <a:lnTo>
                    <a:pt x="4356" y="50203"/>
                  </a:lnTo>
                  <a:lnTo>
                    <a:pt x="2640" y="49611"/>
                  </a:lnTo>
                  <a:lnTo>
                    <a:pt x="1201" y="48096"/>
                  </a:lnTo>
                  <a:lnTo>
                    <a:pt x="0" y="46257"/>
                  </a:lnTo>
                  <a:lnTo>
                    <a:pt x="154" y="45395"/>
                  </a:lnTo>
                  <a:lnTo>
                    <a:pt x="470" y="44249"/>
                  </a:lnTo>
                  <a:lnTo>
                    <a:pt x="2732" y="39480"/>
                  </a:lnTo>
                  <a:lnTo>
                    <a:pt x="3571" y="39333"/>
                  </a:lnTo>
                  <a:lnTo>
                    <a:pt x="5533" y="40249"/>
                  </a:lnTo>
                  <a:lnTo>
                    <a:pt x="6264" y="40249"/>
                  </a:lnTo>
                  <a:lnTo>
                    <a:pt x="7549" y="38364"/>
                  </a:lnTo>
                  <a:lnTo>
                    <a:pt x="9350" y="32987"/>
                  </a:lnTo>
                  <a:lnTo>
                    <a:pt x="11889" y="33002"/>
                  </a:lnTo>
                  <a:lnTo>
                    <a:pt x="14129" y="33172"/>
                  </a:lnTo>
                  <a:lnTo>
                    <a:pt x="15637" y="33449"/>
                  </a:lnTo>
                  <a:lnTo>
                    <a:pt x="17138" y="33279"/>
                  </a:lnTo>
                  <a:lnTo>
                    <a:pt x="18715" y="32848"/>
                  </a:lnTo>
                  <a:lnTo>
                    <a:pt x="19570" y="32171"/>
                  </a:lnTo>
                  <a:lnTo>
                    <a:pt x="20039" y="31310"/>
                  </a:lnTo>
                  <a:lnTo>
                    <a:pt x="19877" y="30564"/>
                  </a:lnTo>
                  <a:lnTo>
                    <a:pt x="17946" y="29548"/>
                  </a:lnTo>
                  <a:lnTo>
                    <a:pt x="17199" y="28787"/>
                  </a:lnTo>
                  <a:lnTo>
                    <a:pt x="16661" y="26625"/>
                  </a:lnTo>
                  <a:lnTo>
                    <a:pt x="16099" y="25817"/>
                  </a:lnTo>
                  <a:lnTo>
                    <a:pt x="12305" y="25702"/>
                  </a:lnTo>
                  <a:lnTo>
                    <a:pt x="10335" y="24709"/>
                  </a:lnTo>
                  <a:lnTo>
                    <a:pt x="9250" y="23817"/>
                  </a:lnTo>
                  <a:lnTo>
                    <a:pt x="7326" y="20871"/>
                  </a:lnTo>
                  <a:lnTo>
                    <a:pt x="4941" y="18686"/>
                  </a:lnTo>
                  <a:lnTo>
                    <a:pt x="2663" y="18170"/>
                  </a:lnTo>
                  <a:lnTo>
                    <a:pt x="1785" y="17463"/>
                  </a:lnTo>
                  <a:lnTo>
                    <a:pt x="1308" y="16340"/>
                  </a:lnTo>
                  <a:lnTo>
                    <a:pt x="1578" y="14717"/>
                  </a:lnTo>
                  <a:lnTo>
                    <a:pt x="2263" y="13239"/>
                  </a:lnTo>
                  <a:lnTo>
                    <a:pt x="2740" y="11593"/>
                  </a:lnTo>
                  <a:lnTo>
                    <a:pt x="4556" y="9416"/>
                  </a:lnTo>
                  <a:lnTo>
                    <a:pt x="6687" y="7516"/>
                  </a:lnTo>
                  <a:lnTo>
                    <a:pt x="7641" y="6208"/>
                  </a:lnTo>
                  <a:lnTo>
                    <a:pt x="8989" y="4831"/>
                  </a:lnTo>
                  <a:lnTo>
                    <a:pt x="9150" y="4077"/>
                  </a:lnTo>
                  <a:lnTo>
                    <a:pt x="8919" y="3216"/>
                  </a:lnTo>
                  <a:lnTo>
                    <a:pt x="7826" y="2393"/>
                  </a:lnTo>
                  <a:lnTo>
                    <a:pt x="7065" y="2131"/>
                  </a:lnTo>
                  <a:lnTo>
                    <a:pt x="6942" y="1600"/>
                  </a:lnTo>
                  <a:lnTo>
                    <a:pt x="7465" y="177"/>
                  </a:lnTo>
                  <a:lnTo>
                    <a:pt x="8503" y="0"/>
                  </a:lnTo>
                  <a:lnTo>
                    <a:pt x="10666" y="1292"/>
                  </a:lnTo>
                  <a:lnTo>
                    <a:pt x="12867" y="3377"/>
                  </a:lnTo>
                  <a:lnTo>
                    <a:pt x="14167" y="5239"/>
                  </a:lnTo>
                  <a:lnTo>
                    <a:pt x="14221" y="6708"/>
                  </a:lnTo>
                  <a:lnTo>
                    <a:pt x="15068" y="6947"/>
                  </a:lnTo>
                  <a:lnTo>
                    <a:pt x="15922" y="7000"/>
                  </a:lnTo>
                  <a:lnTo>
                    <a:pt x="17353" y="7647"/>
                  </a:lnTo>
                  <a:lnTo>
                    <a:pt x="18831" y="7455"/>
                  </a:lnTo>
                  <a:lnTo>
                    <a:pt x="19785" y="7816"/>
                  </a:lnTo>
                  <a:lnTo>
                    <a:pt x="20424" y="7685"/>
                  </a:lnTo>
                  <a:lnTo>
                    <a:pt x="20662" y="6839"/>
                  </a:lnTo>
                  <a:lnTo>
                    <a:pt x="19947" y="5593"/>
                  </a:lnTo>
                  <a:lnTo>
                    <a:pt x="19423" y="4708"/>
                  </a:lnTo>
                  <a:lnTo>
                    <a:pt x="20023" y="3816"/>
                  </a:lnTo>
                  <a:lnTo>
                    <a:pt x="20709" y="3639"/>
                  </a:lnTo>
                  <a:lnTo>
                    <a:pt x="21471" y="3862"/>
                  </a:lnTo>
                  <a:lnTo>
                    <a:pt x="22509" y="4662"/>
                  </a:lnTo>
                  <a:lnTo>
                    <a:pt x="23271" y="6300"/>
                  </a:lnTo>
                  <a:lnTo>
                    <a:pt x="23417" y="8847"/>
                  </a:lnTo>
                  <a:lnTo>
                    <a:pt x="25103" y="11147"/>
                  </a:lnTo>
                  <a:lnTo>
                    <a:pt x="27327" y="12778"/>
                  </a:lnTo>
                  <a:lnTo>
                    <a:pt x="29066" y="13532"/>
                  </a:lnTo>
                  <a:lnTo>
                    <a:pt x="31159" y="14070"/>
                  </a:lnTo>
                  <a:lnTo>
                    <a:pt x="32952" y="13555"/>
                  </a:lnTo>
                  <a:lnTo>
                    <a:pt x="33845" y="11955"/>
                  </a:lnTo>
                  <a:lnTo>
                    <a:pt x="33437" y="10516"/>
                  </a:lnTo>
                  <a:lnTo>
                    <a:pt x="33722" y="9231"/>
                  </a:lnTo>
                  <a:lnTo>
                    <a:pt x="34437" y="8524"/>
                  </a:lnTo>
                  <a:lnTo>
                    <a:pt x="35561" y="8570"/>
                  </a:lnTo>
                  <a:lnTo>
                    <a:pt x="36392" y="9585"/>
                  </a:lnTo>
                  <a:lnTo>
                    <a:pt x="38831" y="15078"/>
                  </a:lnTo>
                  <a:lnTo>
                    <a:pt x="38331" y="17509"/>
                  </a:lnTo>
                  <a:lnTo>
                    <a:pt x="38877" y="24171"/>
                  </a:lnTo>
                  <a:lnTo>
                    <a:pt x="38262" y="28556"/>
                  </a:lnTo>
                  <a:lnTo>
                    <a:pt x="38362" y="29502"/>
                  </a:lnTo>
                  <a:lnTo>
                    <a:pt x="38647" y="30233"/>
                  </a:lnTo>
                  <a:lnTo>
                    <a:pt x="39062" y="30533"/>
                  </a:lnTo>
                  <a:lnTo>
                    <a:pt x="39778" y="30525"/>
                  </a:lnTo>
                  <a:lnTo>
                    <a:pt x="42748" y="31348"/>
                  </a:lnTo>
                  <a:lnTo>
                    <a:pt x="45249" y="32264"/>
                  </a:lnTo>
                  <a:lnTo>
                    <a:pt x="48074" y="33095"/>
                  </a:lnTo>
                  <a:lnTo>
                    <a:pt x="52152" y="33741"/>
                  </a:lnTo>
                  <a:lnTo>
                    <a:pt x="54653" y="33533"/>
                  </a:lnTo>
                  <a:lnTo>
                    <a:pt x="55900" y="33510"/>
                  </a:lnTo>
                  <a:lnTo>
                    <a:pt x="58432" y="33702"/>
                  </a:lnTo>
                  <a:lnTo>
                    <a:pt x="65081" y="33356"/>
                  </a:lnTo>
                  <a:lnTo>
                    <a:pt x="70583" y="33264"/>
                  </a:lnTo>
                  <a:lnTo>
                    <a:pt x="72822" y="33895"/>
                  </a:lnTo>
                  <a:lnTo>
                    <a:pt x="74615" y="34118"/>
                  </a:lnTo>
                  <a:lnTo>
                    <a:pt x="80741" y="33679"/>
                  </a:lnTo>
                  <a:lnTo>
                    <a:pt x="86928" y="33472"/>
                  </a:lnTo>
                  <a:lnTo>
                    <a:pt x="90275" y="34864"/>
                  </a:lnTo>
                  <a:lnTo>
                    <a:pt x="93923" y="37133"/>
                  </a:lnTo>
                  <a:lnTo>
                    <a:pt x="95977" y="38818"/>
                  </a:lnTo>
                  <a:lnTo>
                    <a:pt x="96347" y="39780"/>
                  </a:lnTo>
                  <a:lnTo>
                    <a:pt x="96124" y="40603"/>
                  </a:lnTo>
                  <a:lnTo>
                    <a:pt x="95439" y="41057"/>
                  </a:lnTo>
                  <a:lnTo>
                    <a:pt x="94177" y="41072"/>
                  </a:lnTo>
                  <a:lnTo>
                    <a:pt x="91291" y="39972"/>
                  </a:lnTo>
                  <a:lnTo>
                    <a:pt x="90799" y="40295"/>
                  </a:lnTo>
                  <a:lnTo>
                    <a:pt x="90853" y="42541"/>
                  </a:lnTo>
                  <a:lnTo>
                    <a:pt x="90760" y="42895"/>
                  </a:lnTo>
                  <a:lnTo>
                    <a:pt x="90144" y="44911"/>
                  </a:lnTo>
                  <a:lnTo>
                    <a:pt x="88406" y="49442"/>
                  </a:lnTo>
                  <a:lnTo>
                    <a:pt x="88067" y="51465"/>
                  </a:lnTo>
                  <a:lnTo>
                    <a:pt x="87697" y="51981"/>
                  </a:lnTo>
                  <a:lnTo>
                    <a:pt x="87244" y="52265"/>
                  </a:lnTo>
                  <a:lnTo>
                    <a:pt x="85881" y="52342"/>
                  </a:lnTo>
                  <a:lnTo>
                    <a:pt x="84811" y="52673"/>
                  </a:lnTo>
                  <a:lnTo>
                    <a:pt x="84365" y="53411"/>
                  </a:lnTo>
                  <a:lnTo>
                    <a:pt x="83672" y="54935"/>
                  </a:lnTo>
                  <a:lnTo>
                    <a:pt x="83188" y="56473"/>
                  </a:lnTo>
                  <a:lnTo>
                    <a:pt x="82526" y="56950"/>
                  </a:lnTo>
                  <a:lnTo>
                    <a:pt x="80933" y="56119"/>
                  </a:lnTo>
                  <a:lnTo>
                    <a:pt x="79940" y="56250"/>
                  </a:lnTo>
                  <a:lnTo>
                    <a:pt x="78694" y="56604"/>
                  </a:lnTo>
                  <a:lnTo>
                    <a:pt x="77447" y="57481"/>
                  </a:lnTo>
                  <a:lnTo>
                    <a:pt x="76593" y="58573"/>
                  </a:lnTo>
                  <a:lnTo>
                    <a:pt x="75623" y="58943"/>
                  </a:lnTo>
                  <a:lnTo>
                    <a:pt x="72730" y="58727"/>
                  </a:lnTo>
                  <a:lnTo>
                    <a:pt x="72183" y="58881"/>
                  </a:lnTo>
                  <a:lnTo>
                    <a:pt x="71814" y="59658"/>
                  </a:lnTo>
                  <a:lnTo>
                    <a:pt x="71522" y="60635"/>
                  </a:lnTo>
                  <a:lnTo>
                    <a:pt x="69267" y="62943"/>
                  </a:lnTo>
                  <a:lnTo>
                    <a:pt x="68413" y="66643"/>
                  </a:lnTo>
                  <a:lnTo>
                    <a:pt x="67720" y="69043"/>
                  </a:lnTo>
                  <a:lnTo>
                    <a:pt x="67835" y="70905"/>
                  </a:lnTo>
                  <a:lnTo>
                    <a:pt x="69736" y="75759"/>
                  </a:lnTo>
                  <a:lnTo>
                    <a:pt x="71067" y="82052"/>
                  </a:lnTo>
                  <a:lnTo>
                    <a:pt x="71576" y="82690"/>
                  </a:lnTo>
                  <a:lnTo>
                    <a:pt x="72022" y="82890"/>
                  </a:lnTo>
                  <a:lnTo>
                    <a:pt x="72222" y="82744"/>
                  </a:lnTo>
                  <a:lnTo>
                    <a:pt x="72176" y="81444"/>
                  </a:lnTo>
                  <a:lnTo>
                    <a:pt x="72260" y="79867"/>
                  </a:lnTo>
                  <a:lnTo>
                    <a:pt x="72884" y="79498"/>
                  </a:lnTo>
                  <a:lnTo>
                    <a:pt x="73684" y="79821"/>
                  </a:lnTo>
                  <a:lnTo>
                    <a:pt x="74446" y="81190"/>
                  </a:lnTo>
                  <a:lnTo>
                    <a:pt x="75300" y="83698"/>
                  </a:lnTo>
                  <a:lnTo>
                    <a:pt x="76216" y="84683"/>
                  </a:lnTo>
                  <a:lnTo>
                    <a:pt x="77647" y="84960"/>
                  </a:lnTo>
                  <a:lnTo>
                    <a:pt x="79271" y="84367"/>
                  </a:lnTo>
                  <a:lnTo>
                    <a:pt x="80479" y="83236"/>
                  </a:lnTo>
                  <a:lnTo>
                    <a:pt x="80972" y="82005"/>
                  </a:lnTo>
                  <a:lnTo>
                    <a:pt x="80625" y="79590"/>
                  </a:lnTo>
                  <a:lnTo>
                    <a:pt x="80549" y="77782"/>
                  </a:lnTo>
                  <a:lnTo>
                    <a:pt x="81325" y="76059"/>
                  </a:lnTo>
                  <a:lnTo>
                    <a:pt x="84111" y="73490"/>
                  </a:lnTo>
                  <a:lnTo>
                    <a:pt x="84511" y="72697"/>
                  </a:lnTo>
                  <a:lnTo>
                    <a:pt x="84334" y="70505"/>
                  </a:lnTo>
                  <a:lnTo>
                    <a:pt x="84342" y="68443"/>
                  </a:lnTo>
                  <a:lnTo>
                    <a:pt x="85396" y="68305"/>
                  </a:lnTo>
                  <a:lnTo>
                    <a:pt x="86820" y="68635"/>
                  </a:lnTo>
                  <a:lnTo>
                    <a:pt x="88606" y="67628"/>
                  </a:lnTo>
                  <a:lnTo>
                    <a:pt x="89152" y="67605"/>
                  </a:lnTo>
                  <a:lnTo>
                    <a:pt x="89906" y="68689"/>
                  </a:lnTo>
                  <a:lnTo>
                    <a:pt x="91176" y="68505"/>
                  </a:lnTo>
                  <a:lnTo>
                    <a:pt x="92115" y="72982"/>
                  </a:lnTo>
                  <a:lnTo>
                    <a:pt x="93077" y="76928"/>
                  </a:lnTo>
                  <a:lnTo>
                    <a:pt x="93084" y="78767"/>
                  </a:lnTo>
                  <a:lnTo>
                    <a:pt x="93246" y="82798"/>
                  </a:lnTo>
                  <a:lnTo>
                    <a:pt x="93684" y="86083"/>
                  </a:lnTo>
                  <a:lnTo>
                    <a:pt x="94369" y="86829"/>
                  </a:lnTo>
                  <a:lnTo>
                    <a:pt x="95170" y="88583"/>
                  </a:lnTo>
                  <a:lnTo>
                    <a:pt x="95908" y="90621"/>
                  </a:lnTo>
                  <a:lnTo>
                    <a:pt x="96486" y="91760"/>
                  </a:lnTo>
                  <a:lnTo>
                    <a:pt x="96878" y="95476"/>
                  </a:lnTo>
                  <a:lnTo>
                    <a:pt x="97363" y="98153"/>
                  </a:lnTo>
                  <a:lnTo>
                    <a:pt x="98001" y="106553"/>
                  </a:lnTo>
                  <a:lnTo>
                    <a:pt x="98294" y="108161"/>
                  </a:lnTo>
                  <a:close/>
                  <a:moveTo>
                    <a:pt x="56546" y="85283"/>
                  </a:moveTo>
                  <a:lnTo>
                    <a:pt x="56931" y="86283"/>
                  </a:lnTo>
                  <a:lnTo>
                    <a:pt x="55730" y="85683"/>
                  </a:lnTo>
                  <a:lnTo>
                    <a:pt x="54830" y="84990"/>
                  </a:lnTo>
                  <a:lnTo>
                    <a:pt x="54276" y="84067"/>
                  </a:lnTo>
                  <a:lnTo>
                    <a:pt x="55215" y="83583"/>
                  </a:lnTo>
                  <a:lnTo>
                    <a:pt x="56546" y="85283"/>
                  </a:lnTo>
                  <a:close/>
                  <a:moveTo>
                    <a:pt x="59478" y="105584"/>
                  </a:moveTo>
                  <a:lnTo>
                    <a:pt x="55723" y="106400"/>
                  </a:lnTo>
                  <a:lnTo>
                    <a:pt x="53807" y="106146"/>
                  </a:lnTo>
                  <a:lnTo>
                    <a:pt x="57385" y="100061"/>
                  </a:lnTo>
                  <a:lnTo>
                    <a:pt x="57262" y="97337"/>
                  </a:lnTo>
                  <a:lnTo>
                    <a:pt x="56708" y="95114"/>
                  </a:lnTo>
                  <a:lnTo>
                    <a:pt x="54892" y="93329"/>
                  </a:lnTo>
                  <a:lnTo>
                    <a:pt x="54792" y="92052"/>
                  </a:lnTo>
                  <a:lnTo>
                    <a:pt x="53976" y="90306"/>
                  </a:lnTo>
                  <a:lnTo>
                    <a:pt x="53552" y="88260"/>
                  </a:lnTo>
                  <a:lnTo>
                    <a:pt x="55569" y="87606"/>
                  </a:lnTo>
                  <a:lnTo>
                    <a:pt x="57208" y="88775"/>
                  </a:lnTo>
                  <a:lnTo>
                    <a:pt x="57439" y="89422"/>
                  </a:lnTo>
                  <a:lnTo>
                    <a:pt x="57793" y="91091"/>
                  </a:lnTo>
                  <a:lnTo>
                    <a:pt x="58601" y="92829"/>
                  </a:lnTo>
                  <a:lnTo>
                    <a:pt x="61433" y="96407"/>
                  </a:lnTo>
                  <a:lnTo>
                    <a:pt x="61379" y="98599"/>
                  </a:lnTo>
                  <a:lnTo>
                    <a:pt x="60602" y="103946"/>
                  </a:lnTo>
                  <a:lnTo>
                    <a:pt x="59478" y="105584"/>
                  </a:lnTo>
                  <a:close/>
                  <a:moveTo>
                    <a:pt x="76301" y="98799"/>
                  </a:moveTo>
                  <a:lnTo>
                    <a:pt x="75300" y="99484"/>
                  </a:lnTo>
                  <a:lnTo>
                    <a:pt x="74361" y="98891"/>
                  </a:lnTo>
                  <a:lnTo>
                    <a:pt x="73161" y="96630"/>
                  </a:lnTo>
                  <a:lnTo>
                    <a:pt x="73753" y="93768"/>
                  </a:lnTo>
                  <a:lnTo>
                    <a:pt x="74130" y="93360"/>
                  </a:lnTo>
                  <a:lnTo>
                    <a:pt x="74730" y="94291"/>
                  </a:lnTo>
                  <a:lnTo>
                    <a:pt x="75569" y="96284"/>
                  </a:lnTo>
                  <a:lnTo>
                    <a:pt x="76116" y="97799"/>
                  </a:lnTo>
                  <a:lnTo>
                    <a:pt x="76301" y="98799"/>
                  </a:lnTo>
                  <a:close/>
                  <a:moveTo>
                    <a:pt x="67535" y="103599"/>
                  </a:moveTo>
                  <a:lnTo>
                    <a:pt x="65250" y="105222"/>
                  </a:lnTo>
                  <a:lnTo>
                    <a:pt x="65996" y="95606"/>
                  </a:lnTo>
                  <a:lnTo>
                    <a:pt x="67705" y="99191"/>
                  </a:lnTo>
                  <a:lnTo>
                    <a:pt x="68136" y="101107"/>
                  </a:lnTo>
                  <a:lnTo>
                    <a:pt x="67535" y="103599"/>
                  </a:lnTo>
                  <a:close/>
                  <a:moveTo>
                    <a:pt x="83149" y="111538"/>
                  </a:moveTo>
                  <a:lnTo>
                    <a:pt x="82364" y="113431"/>
                  </a:lnTo>
                  <a:lnTo>
                    <a:pt x="81980" y="112054"/>
                  </a:lnTo>
                  <a:lnTo>
                    <a:pt x="82310" y="110307"/>
                  </a:lnTo>
                  <a:lnTo>
                    <a:pt x="82649" y="109346"/>
                  </a:lnTo>
                  <a:lnTo>
                    <a:pt x="82872" y="109353"/>
                  </a:lnTo>
                  <a:lnTo>
                    <a:pt x="83334" y="110346"/>
                  </a:lnTo>
                  <a:lnTo>
                    <a:pt x="83149" y="111538"/>
                  </a:lnTo>
                  <a:close/>
                  <a:moveTo>
                    <a:pt x="84781" y="119023"/>
                  </a:moveTo>
                  <a:lnTo>
                    <a:pt x="83480" y="119131"/>
                  </a:lnTo>
                  <a:lnTo>
                    <a:pt x="82842" y="118446"/>
                  </a:lnTo>
                  <a:lnTo>
                    <a:pt x="83142" y="117485"/>
                  </a:lnTo>
                  <a:lnTo>
                    <a:pt x="82788" y="114385"/>
                  </a:lnTo>
                  <a:lnTo>
                    <a:pt x="83888" y="114061"/>
                  </a:lnTo>
                  <a:lnTo>
                    <a:pt x="84450" y="114077"/>
                  </a:lnTo>
                  <a:lnTo>
                    <a:pt x="84765" y="114992"/>
                  </a:lnTo>
                  <a:lnTo>
                    <a:pt x="85058" y="116669"/>
                  </a:lnTo>
                  <a:lnTo>
                    <a:pt x="84781" y="1190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" name="Serbest Form 23">
              <a:extLst>
                <a:ext uri="{FF2B5EF4-FFF2-40B4-BE49-F238E27FC236}">
                  <a16:creationId xmlns:a16="http://schemas.microsoft.com/office/drawing/2014/main" id="{C8B4B3AB-D608-685E-AC7B-1C269A5724C7}"/>
                </a:ext>
              </a:extLst>
            </p:cNvPr>
            <p:cNvSpPr/>
            <p:nvPr/>
          </p:nvSpPr>
          <p:spPr>
            <a:xfrm>
              <a:off x="8052464" y="5200261"/>
              <a:ext cx="82926" cy="67042"/>
            </a:xfrm>
            <a:custGeom>
              <a:avLst/>
              <a:gdLst>
                <a:gd name="csX0" fmla="*/ 49482 w 82926"/>
                <a:gd name="csY0" fmla="*/ 2015 h 67042"/>
                <a:gd name="csX1" fmla="*/ 49582 w 82926"/>
                <a:gd name="csY1" fmla="*/ 2731 h 67042"/>
                <a:gd name="csX2" fmla="*/ 50174 w 82926"/>
                <a:gd name="csY2" fmla="*/ 3031 h 67042"/>
                <a:gd name="csX3" fmla="*/ 52244 w 82926"/>
                <a:gd name="csY3" fmla="*/ 2877 h 67042"/>
                <a:gd name="csX4" fmla="*/ 53291 w 82926"/>
                <a:gd name="csY4" fmla="*/ 1577 h 67042"/>
                <a:gd name="csX5" fmla="*/ 54122 w 82926"/>
                <a:gd name="csY5" fmla="*/ 762 h 67042"/>
                <a:gd name="csX6" fmla="*/ 54738 w 82926"/>
                <a:gd name="csY6" fmla="*/ 1316 h 67042"/>
                <a:gd name="csX7" fmla="*/ 55038 w 82926"/>
                <a:gd name="csY7" fmla="*/ 2916 h 67042"/>
                <a:gd name="csX8" fmla="*/ 55607 w 82926"/>
                <a:gd name="csY8" fmla="*/ 4993 h 67042"/>
                <a:gd name="csX9" fmla="*/ 58078 w 82926"/>
                <a:gd name="csY9" fmla="*/ 7316 h 67042"/>
                <a:gd name="csX10" fmla="*/ 60163 w 82926"/>
                <a:gd name="csY10" fmla="*/ 7978 h 67042"/>
                <a:gd name="csX11" fmla="*/ 62733 w 82926"/>
                <a:gd name="csY11" fmla="*/ 7524 h 67042"/>
                <a:gd name="csX12" fmla="*/ 63749 w 82926"/>
                <a:gd name="csY12" fmla="*/ 7108 h 67042"/>
                <a:gd name="csX13" fmla="*/ 64442 w 82926"/>
                <a:gd name="csY13" fmla="*/ 7454 h 67042"/>
                <a:gd name="csX14" fmla="*/ 65127 w 82926"/>
                <a:gd name="csY14" fmla="*/ 8685 h 67042"/>
                <a:gd name="csX15" fmla="*/ 66596 w 82926"/>
                <a:gd name="csY15" fmla="*/ 10085 h 67042"/>
                <a:gd name="csX16" fmla="*/ 69705 w 82926"/>
                <a:gd name="csY16" fmla="*/ 11085 h 67042"/>
                <a:gd name="csX17" fmla="*/ 70652 w 82926"/>
                <a:gd name="csY17" fmla="*/ 11647 h 67042"/>
                <a:gd name="csX18" fmla="*/ 71314 w 82926"/>
                <a:gd name="csY18" fmla="*/ 12593 h 67042"/>
                <a:gd name="csX19" fmla="*/ 71121 w 82926"/>
                <a:gd name="csY19" fmla="*/ 13932 h 67042"/>
                <a:gd name="csX20" fmla="*/ 69644 w 82926"/>
                <a:gd name="csY20" fmla="*/ 17278 h 67042"/>
                <a:gd name="csX21" fmla="*/ 69451 w 82926"/>
                <a:gd name="csY21" fmla="*/ 18263 h 67042"/>
                <a:gd name="csX22" fmla="*/ 69651 w 82926"/>
                <a:gd name="csY22" fmla="*/ 18594 h 67042"/>
                <a:gd name="csX23" fmla="*/ 69359 w 82926"/>
                <a:gd name="csY23" fmla="*/ 19209 h 67042"/>
                <a:gd name="csX24" fmla="*/ 67435 w 82926"/>
                <a:gd name="csY24" fmla="*/ 21448 h 67042"/>
                <a:gd name="csX25" fmla="*/ 67266 w 82926"/>
                <a:gd name="csY25" fmla="*/ 22232 h 67042"/>
                <a:gd name="csX26" fmla="*/ 67905 w 82926"/>
                <a:gd name="csY26" fmla="*/ 23517 h 67042"/>
                <a:gd name="csX27" fmla="*/ 68436 w 82926"/>
                <a:gd name="csY27" fmla="*/ 24579 h 67042"/>
                <a:gd name="csX28" fmla="*/ 68451 w 82926"/>
                <a:gd name="csY28" fmla="*/ 24371 h 67042"/>
                <a:gd name="csX29" fmla="*/ 71398 w 82926"/>
                <a:gd name="csY29" fmla="*/ 23409 h 67042"/>
                <a:gd name="csX30" fmla="*/ 72730 w 82926"/>
                <a:gd name="csY30" fmla="*/ 25340 h 67042"/>
                <a:gd name="csX31" fmla="*/ 74915 w 82926"/>
                <a:gd name="csY31" fmla="*/ 25409 h 67042"/>
                <a:gd name="csX32" fmla="*/ 75177 w 82926"/>
                <a:gd name="csY32" fmla="*/ 26033 h 67042"/>
                <a:gd name="csX33" fmla="*/ 77632 w 82926"/>
                <a:gd name="csY33" fmla="*/ 27833 h 67042"/>
                <a:gd name="csX34" fmla="*/ 78386 w 82926"/>
                <a:gd name="csY34" fmla="*/ 29256 h 67042"/>
                <a:gd name="csX35" fmla="*/ 80148 w 82926"/>
                <a:gd name="csY35" fmla="*/ 30633 h 67042"/>
                <a:gd name="csX36" fmla="*/ 78686 w 82926"/>
                <a:gd name="csY36" fmla="*/ 32371 h 67042"/>
                <a:gd name="csX37" fmla="*/ 78909 w 82926"/>
                <a:gd name="csY37" fmla="*/ 33149 h 67042"/>
                <a:gd name="csX38" fmla="*/ 79432 w 82926"/>
                <a:gd name="csY38" fmla="*/ 33941 h 67042"/>
                <a:gd name="csX39" fmla="*/ 81418 w 82926"/>
                <a:gd name="csY39" fmla="*/ 34402 h 67042"/>
                <a:gd name="csX40" fmla="*/ 82410 w 82926"/>
                <a:gd name="csY40" fmla="*/ 35541 h 67042"/>
                <a:gd name="csX41" fmla="*/ 82472 w 82926"/>
                <a:gd name="csY41" fmla="*/ 37287 h 67042"/>
                <a:gd name="csX42" fmla="*/ 82926 w 82926"/>
                <a:gd name="csY42" fmla="*/ 40118 h 67042"/>
                <a:gd name="csX43" fmla="*/ 78832 w 82926"/>
                <a:gd name="csY43" fmla="*/ 42934 h 67042"/>
                <a:gd name="csX44" fmla="*/ 77670 w 82926"/>
                <a:gd name="csY44" fmla="*/ 46072 h 67042"/>
                <a:gd name="csX45" fmla="*/ 77562 w 82926"/>
                <a:gd name="csY45" fmla="*/ 46688 h 67042"/>
                <a:gd name="csX46" fmla="*/ 77424 w 82926"/>
                <a:gd name="csY46" fmla="*/ 46595 h 67042"/>
                <a:gd name="csX47" fmla="*/ 76977 w 82926"/>
                <a:gd name="csY47" fmla="*/ 45557 h 67042"/>
                <a:gd name="csX48" fmla="*/ 76231 w 82926"/>
                <a:gd name="csY48" fmla="*/ 45572 h 67042"/>
                <a:gd name="csX49" fmla="*/ 74538 w 82926"/>
                <a:gd name="csY49" fmla="*/ 45134 h 67042"/>
                <a:gd name="csX50" fmla="*/ 72176 w 82926"/>
                <a:gd name="csY50" fmla="*/ 47965 h 67042"/>
                <a:gd name="csX51" fmla="*/ 71106 w 82926"/>
                <a:gd name="csY51" fmla="*/ 50319 h 67042"/>
                <a:gd name="csX52" fmla="*/ 70475 w 82926"/>
                <a:gd name="csY52" fmla="*/ 52042 h 67042"/>
                <a:gd name="csX53" fmla="*/ 69521 w 82926"/>
                <a:gd name="csY53" fmla="*/ 53434 h 67042"/>
                <a:gd name="csX54" fmla="*/ 69328 w 82926"/>
                <a:gd name="csY54" fmla="*/ 54904 h 67042"/>
                <a:gd name="csX55" fmla="*/ 69451 w 82926"/>
                <a:gd name="csY55" fmla="*/ 55527 h 67042"/>
                <a:gd name="csX56" fmla="*/ 69128 w 82926"/>
                <a:gd name="csY56" fmla="*/ 56319 h 67042"/>
                <a:gd name="csX57" fmla="*/ 69113 w 82926"/>
                <a:gd name="csY57" fmla="*/ 57158 h 67042"/>
                <a:gd name="csX58" fmla="*/ 70467 w 82926"/>
                <a:gd name="csY58" fmla="*/ 58796 h 67042"/>
                <a:gd name="csX59" fmla="*/ 70813 w 82926"/>
                <a:gd name="csY59" fmla="*/ 59689 h 67042"/>
                <a:gd name="csX60" fmla="*/ 72468 w 82926"/>
                <a:gd name="csY60" fmla="*/ 62604 h 67042"/>
                <a:gd name="csX61" fmla="*/ 71952 w 82926"/>
                <a:gd name="csY61" fmla="*/ 63658 h 67042"/>
                <a:gd name="csX62" fmla="*/ 71545 w 82926"/>
                <a:gd name="csY62" fmla="*/ 64804 h 67042"/>
                <a:gd name="csX63" fmla="*/ 71067 w 82926"/>
                <a:gd name="csY63" fmla="*/ 65620 h 67042"/>
                <a:gd name="csX64" fmla="*/ 70506 w 82926"/>
                <a:gd name="csY64" fmla="*/ 66135 h 67042"/>
                <a:gd name="csX65" fmla="*/ 68797 w 82926"/>
                <a:gd name="csY65" fmla="*/ 66105 h 67042"/>
                <a:gd name="csX66" fmla="*/ 66627 w 82926"/>
                <a:gd name="csY66" fmla="*/ 66466 h 67042"/>
                <a:gd name="csX67" fmla="*/ 65165 w 82926"/>
                <a:gd name="csY67" fmla="*/ 67043 h 67042"/>
                <a:gd name="csX68" fmla="*/ 64411 w 82926"/>
                <a:gd name="csY68" fmla="*/ 67043 h 67042"/>
                <a:gd name="csX69" fmla="*/ 62841 w 82926"/>
                <a:gd name="csY69" fmla="*/ 65597 h 67042"/>
                <a:gd name="csX70" fmla="*/ 61086 w 82926"/>
                <a:gd name="csY70" fmla="*/ 63427 h 67042"/>
                <a:gd name="csX71" fmla="*/ 59978 w 82926"/>
                <a:gd name="csY71" fmla="*/ 62389 h 67042"/>
                <a:gd name="csX72" fmla="*/ 59470 w 82926"/>
                <a:gd name="csY72" fmla="*/ 61497 h 67042"/>
                <a:gd name="csX73" fmla="*/ 58093 w 82926"/>
                <a:gd name="csY73" fmla="*/ 61120 h 67042"/>
                <a:gd name="csX74" fmla="*/ 56131 w 82926"/>
                <a:gd name="csY74" fmla="*/ 60050 h 67042"/>
                <a:gd name="csX75" fmla="*/ 54769 w 82926"/>
                <a:gd name="csY75" fmla="*/ 58881 h 67042"/>
                <a:gd name="csX76" fmla="*/ 53599 w 82926"/>
                <a:gd name="csY76" fmla="*/ 58150 h 67042"/>
                <a:gd name="csX77" fmla="*/ 51952 w 82926"/>
                <a:gd name="csY77" fmla="*/ 57788 h 67042"/>
                <a:gd name="csX78" fmla="*/ 50590 w 82926"/>
                <a:gd name="csY78" fmla="*/ 57827 h 67042"/>
                <a:gd name="csX79" fmla="*/ 50197 w 82926"/>
                <a:gd name="csY79" fmla="*/ 55858 h 67042"/>
                <a:gd name="csX80" fmla="*/ 50028 w 82926"/>
                <a:gd name="csY80" fmla="*/ 53611 h 67042"/>
                <a:gd name="csX81" fmla="*/ 48920 w 82926"/>
                <a:gd name="csY81" fmla="*/ 52096 h 67042"/>
                <a:gd name="csX82" fmla="*/ 50444 w 82926"/>
                <a:gd name="csY82" fmla="*/ 46188 h 67042"/>
                <a:gd name="csX83" fmla="*/ 49536 w 82926"/>
                <a:gd name="csY83" fmla="*/ 45611 h 67042"/>
                <a:gd name="csX84" fmla="*/ 48550 w 82926"/>
                <a:gd name="csY84" fmla="*/ 46080 h 67042"/>
                <a:gd name="csX85" fmla="*/ 47119 w 82926"/>
                <a:gd name="csY85" fmla="*/ 47496 h 67042"/>
                <a:gd name="csX86" fmla="*/ 46434 w 82926"/>
                <a:gd name="csY86" fmla="*/ 49172 h 67042"/>
                <a:gd name="csX87" fmla="*/ 46026 w 82926"/>
                <a:gd name="csY87" fmla="*/ 50665 h 67042"/>
                <a:gd name="csX88" fmla="*/ 43626 w 82926"/>
                <a:gd name="csY88" fmla="*/ 52073 h 67042"/>
                <a:gd name="csX89" fmla="*/ 39816 w 82926"/>
                <a:gd name="csY89" fmla="*/ 52588 h 67042"/>
                <a:gd name="csX90" fmla="*/ 35653 w 82926"/>
                <a:gd name="csY90" fmla="*/ 52073 h 67042"/>
                <a:gd name="csX91" fmla="*/ 35083 w 82926"/>
                <a:gd name="csY91" fmla="*/ 51696 h 67042"/>
                <a:gd name="csX92" fmla="*/ 34814 w 82926"/>
                <a:gd name="csY92" fmla="*/ 51265 h 67042"/>
                <a:gd name="csX93" fmla="*/ 34814 w 82926"/>
                <a:gd name="csY93" fmla="*/ 50750 h 67042"/>
                <a:gd name="csX94" fmla="*/ 35099 w 82926"/>
                <a:gd name="csY94" fmla="*/ 49950 h 67042"/>
                <a:gd name="csX95" fmla="*/ 35822 w 82926"/>
                <a:gd name="csY95" fmla="*/ 48972 h 67042"/>
                <a:gd name="csX96" fmla="*/ 36007 w 82926"/>
                <a:gd name="csY96" fmla="*/ 47588 h 67042"/>
                <a:gd name="csX97" fmla="*/ 35261 w 82926"/>
                <a:gd name="csY97" fmla="*/ 46388 h 67042"/>
                <a:gd name="csX98" fmla="*/ 34776 w 82926"/>
                <a:gd name="csY98" fmla="*/ 45918 h 67042"/>
                <a:gd name="csX99" fmla="*/ 34968 w 82926"/>
                <a:gd name="csY99" fmla="*/ 44757 h 67042"/>
                <a:gd name="csX100" fmla="*/ 35514 w 82926"/>
                <a:gd name="csY100" fmla="*/ 43303 h 67042"/>
                <a:gd name="csX101" fmla="*/ 35630 w 82926"/>
                <a:gd name="csY101" fmla="*/ 42465 h 67042"/>
                <a:gd name="csX102" fmla="*/ 32806 w 82926"/>
                <a:gd name="csY102" fmla="*/ 39949 h 67042"/>
                <a:gd name="csX103" fmla="*/ 30766 w 82926"/>
                <a:gd name="csY103" fmla="*/ 39456 h 67042"/>
                <a:gd name="csX104" fmla="*/ 28789 w 82926"/>
                <a:gd name="csY104" fmla="*/ 39364 h 67042"/>
                <a:gd name="csX105" fmla="*/ 27288 w 82926"/>
                <a:gd name="csY105" fmla="*/ 39080 h 67042"/>
                <a:gd name="csX106" fmla="*/ 26411 w 82926"/>
                <a:gd name="csY106" fmla="*/ 39203 h 67042"/>
                <a:gd name="csX107" fmla="*/ 25788 w 82926"/>
                <a:gd name="csY107" fmla="*/ 39934 h 67042"/>
                <a:gd name="csX108" fmla="*/ 25149 w 82926"/>
                <a:gd name="csY108" fmla="*/ 40464 h 67042"/>
                <a:gd name="csX109" fmla="*/ 24672 w 82926"/>
                <a:gd name="csY109" fmla="*/ 39833 h 67042"/>
                <a:gd name="csX110" fmla="*/ 23794 w 82926"/>
                <a:gd name="csY110" fmla="*/ 35356 h 67042"/>
                <a:gd name="csX111" fmla="*/ 23117 w 82926"/>
                <a:gd name="csY111" fmla="*/ 34679 h 67042"/>
                <a:gd name="csX112" fmla="*/ 20562 w 82926"/>
                <a:gd name="csY112" fmla="*/ 33925 h 67042"/>
                <a:gd name="csX113" fmla="*/ 17084 w 82926"/>
                <a:gd name="csY113" fmla="*/ 33656 h 67042"/>
                <a:gd name="csX114" fmla="*/ 16160 w 82926"/>
                <a:gd name="csY114" fmla="*/ 32841 h 67042"/>
                <a:gd name="csX115" fmla="*/ 15653 w 82926"/>
                <a:gd name="csY115" fmla="*/ 30818 h 67042"/>
                <a:gd name="csX116" fmla="*/ 15329 w 82926"/>
                <a:gd name="csY116" fmla="*/ 28387 h 67042"/>
                <a:gd name="csX117" fmla="*/ 14190 w 82926"/>
                <a:gd name="csY117" fmla="*/ 26048 h 67042"/>
                <a:gd name="csX118" fmla="*/ 13606 w 82926"/>
                <a:gd name="csY118" fmla="*/ 25456 h 67042"/>
                <a:gd name="csX119" fmla="*/ 12567 w 82926"/>
                <a:gd name="csY119" fmla="*/ 24425 h 67042"/>
                <a:gd name="csX120" fmla="*/ 10751 w 82926"/>
                <a:gd name="csY120" fmla="*/ 24848 h 67042"/>
                <a:gd name="csX121" fmla="*/ 8573 w 82926"/>
                <a:gd name="csY121" fmla="*/ 26210 h 67042"/>
                <a:gd name="csX122" fmla="*/ 7288 w 82926"/>
                <a:gd name="csY122" fmla="*/ 26579 h 67042"/>
                <a:gd name="csX123" fmla="*/ 6795 w 82926"/>
                <a:gd name="csY123" fmla="*/ 26725 h 67042"/>
                <a:gd name="csX124" fmla="*/ 5064 w 82926"/>
                <a:gd name="csY124" fmla="*/ 25402 h 67042"/>
                <a:gd name="csX125" fmla="*/ 3109 w 82926"/>
                <a:gd name="csY125" fmla="*/ 23332 h 67042"/>
                <a:gd name="csX126" fmla="*/ 1547 w 82926"/>
                <a:gd name="csY126" fmla="*/ 21132 h 67042"/>
                <a:gd name="csX127" fmla="*/ 1170 w 82926"/>
                <a:gd name="csY127" fmla="*/ 19909 h 67042"/>
                <a:gd name="csX128" fmla="*/ 1647 w 82926"/>
                <a:gd name="csY128" fmla="*/ 18424 h 67042"/>
                <a:gd name="csX129" fmla="*/ 1077 w 82926"/>
                <a:gd name="csY129" fmla="*/ 17286 h 67042"/>
                <a:gd name="csX130" fmla="*/ 239 w 82926"/>
                <a:gd name="csY130" fmla="*/ 15201 h 67042"/>
                <a:gd name="csX131" fmla="*/ 0 w 82926"/>
                <a:gd name="csY131" fmla="*/ 13570 h 67042"/>
                <a:gd name="csX132" fmla="*/ 9396 w 82926"/>
                <a:gd name="csY132" fmla="*/ 7785 h 67042"/>
                <a:gd name="csX133" fmla="*/ 15122 w 82926"/>
                <a:gd name="csY133" fmla="*/ 4816 h 67042"/>
                <a:gd name="csX134" fmla="*/ 17823 w 82926"/>
                <a:gd name="csY134" fmla="*/ 3916 h 67042"/>
                <a:gd name="csX135" fmla="*/ 18469 w 82926"/>
                <a:gd name="csY135" fmla="*/ 6900 h 67042"/>
                <a:gd name="csX136" fmla="*/ 18961 w 82926"/>
                <a:gd name="csY136" fmla="*/ 7847 h 67042"/>
                <a:gd name="csX137" fmla="*/ 19600 w 82926"/>
                <a:gd name="csY137" fmla="*/ 8462 h 67042"/>
                <a:gd name="csX138" fmla="*/ 20447 w 82926"/>
                <a:gd name="csY138" fmla="*/ 8585 h 67042"/>
                <a:gd name="csX139" fmla="*/ 21424 w 82926"/>
                <a:gd name="csY139" fmla="*/ 7847 h 67042"/>
                <a:gd name="csX140" fmla="*/ 22794 w 82926"/>
                <a:gd name="csY140" fmla="*/ 7070 h 67042"/>
                <a:gd name="csX141" fmla="*/ 24987 w 82926"/>
                <a:gd name="csY141" fmla="*/ 7431 h 67042"/>
                <a:gd name="csX142" fmla="*/ 26580 w 82926"/>
                <a:gd name="csY142" fmla="*/ 8147 h 67042"/>
                <a:gd name="csX143" fmla="*/ 27142 w 82926"/>
                <a:gd name="csY143" fmla="*/ 8893 h 67042"/>
                <a:gd name="csX144" fmla="*/ 28204 w 82926"/>
                <a:gd name="csY144" fmla="*/ 9601 h 67042"/>
                <a:gd name="csX145" fmla="*/ 29743 w 82926"/>
                <a:gd name="csY145" fmla="*/ 9770 h 67042"/>
                <a:gd name="csX146" fmla="*/ 32721 w 82926"/>
                <a:gd name="csY146" fmla="*/ 8416 h 67042"/>
                <a:gd name="csX147" fmla="*/ 35584 w 82926"/>
                <a:gd name="csY147" fmla="*/ 6354 h 67042"/>
                <a:gd name="csX148" fmla="*/ 36423 w 82926"/>
                <a:gd name="csY148" fmla="*/ 4916 h 67042"/>
                <a:gd name="csX149" fmla="*/ 36738 w 82926"/>
                <a:gd name="csY149" fmla="*/ 3616 h 67042"/>
                <a:gd name="csX150" fmla="*/ 38431 w 82926"/>
                <a:gd name="csY150" fmla="*/ 4477 h 67042"/>
                <a:gd name="csX151" fmla="*/ 39924 w 82926"/>
                <a:gd name="csY151" fmla="*/ 4662 h 67042"/>
                <a:gd name="csX152" fmla="*/ 40586 w 82926"/>
                <a:gd name="csY152" fmla="*/ 4277 h 67042"/>
                <a:gd name="csX153" fmla="*/ 40162 w 82926"/>
                <a:gd name="csY153" fmla="*/ 2192 h 67042"/>
                <a:gd name="csX154" fmla="*/ 41379 w 82926"/>
                <a:gd name="csY154" fmla="*/ 1077 h 67042"/>
                <a:gd name="csX155" fmla="*/ 42725 w 82926"/>
                <a:gd name="csY155" fmla="*/ 569 h 67042"/>
                <a:gd name="csX156" fmla="*/ 43333 w 82926"/>
                <a:gd name="csY156" fmla="*/ 1469 h 67042"/>
                <a:gd name="csX157" fmla="*/ 44572 w 82926"/>
                <a:gd name="csY157" fmla="*/ 2393 h 67042"/>
                <a:gd name="csX158" fmla="*/ 45549 w 82926"/>
                <a:gd name="csY158" fmla="*/ 2400 h 67042"/>
                <a:gd name="csX159" fmla="*/ 48174 w 82926"/>
                <a:gd name="csY159" fmla="*/ 0 h 67042"/>
                <a:gd name="csX160" fmla="*/ 48789 w 82926"/>
                <a:gd name="csY160" fmla="*/ 477 h 67042"/>
                <a:gd name="csX161" fmla="*/ 49359 w 82926"/>
                <a:gd name="csY161" fmla="*/ 1331 h 670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</a:cxnLst>
              <a:rect l="l" t="t" r="r" b="b"/>
              <a:pathLst>
                <a:path w="82926" h="67042">
                  <a:moveTo>
                    <a:pt x="49482" y="2015"/>
                  </a:moveTo>
                  <a:lnTo>
                    <a:pt x="49582" y="2731"/>
                  </a:lnTo>
                  <a:lnTo>
                    <a:pt x="50174" y="3031"/>
                  </a:lnTo>
                  <a:lnTo>
                    <a:pt x="52244" y="2877"/>
                  </a:lnTo>
                  <a:lnTo>
                    <a:pt x="53291" y="1577"/>
                  </a:lnTo>
                  <a:lnTo>
                    <a:pt x="54122" y="762"/>
                  </a:lnTo>
                  <a:lnTo>
                    <a:pt x="54738" y="1316"/>
                  </a:lnTo>
                  <a:lnTo>
                    <a:pt x="55038" y="2916"/>
                  </a:lnTo>
                  <a:lnTo>
                    <a:pt x="55607" y="4993"/>
                  </a:lnTo>
                  <a:lnTo>
                    <a:pt x="58078" y="7316"/>
                  </a:lnTo>
                  <a:lnTo>
                    <a:pt x="60163" y="7978"/>
                  </a:lnTo>
                  <a:lnTo>
                    <a:pt x="62733" y="7524"/>
                  </a:lnTo>
                  <a:lnTo>
                    <a:pt x="63749" y="7108"/>
                  </a:lnTo>
                  <a:lnTo>
                    <a:pt x="64442" y="7454"/>
                  </a:lnTo>
                  <a:lnTo>
                    <a:pt x="65127" y="8685"/>
                  </a:lnTo>
                  <a:lnTo>
                    <a:pt x="66596" y="10085"/>
                  </a:lnTo>
                  <a:lnTo>
                    <a:pt x="69705" y="11085"/>
                  </a:lnTo>
                  <a:lnTo>
                    <a:pt x="70652" y="11647"/>
                  </a:lnTo>
                  <a:lnTo>
                    <a:pt x="71314" y="12593"/>
                  </a:lnTo>
                  <a:lnTo>
                    <a:pt x="71121" y="13932"/>
                  </a:lnTo>
                  <a:lnTo>
                    <a:pt x="69644" y="17278"/>
                  </a:lnTo>
                  <a:lnTo>
                    <a:pt x="69451" y="18263"/>
                  </a:lnTo>
                  <a:lnTo>
                    <a:pt x="69651" y="18594"/>
                  </a:lnTo>
                  <a:lnTo>
                    <a:pt x="69359" y="19209"/>
                  </a:lnTo>
                  <a:lnTo>
                    <a:pt x="67435" y="21448"/>
                  </a:lnTo>
                  <a:lnTo>
                    <a:pt x="67266" y="22232"/>
                  </a:lnTo>
                  <a:lnTo>
                    <a:pt x="67905" y="23517"/>
                  </a:lnTo>
                  <a:lnTo>
                    <a:pt x="68436" y="24579"/>
                  </a:lnTo>
                  <a:lnTo>
                    <a:pt x="68451" y="24371"/>
                  </a:lnTo>
                  <a:lnTo>
                    <a:pt x="71398" y="23409"/>
                  </a:lnTo>
                  <a:lnTo>
                    <a:pt x="72730" y="25340"/>
                  </a:lnTo>
                  <a:lnTo>
                    <a:pt x="74915" y="25409"/>
                  </a:lnTo>
                  <a:lnTo>
                    <a:pt x="75177" y="26033"/>
                  </a:lnTo>
                  <a:lnTo>
                    <a:pt x="77632" y="27833"/>
                  </a:lnTo>
                  <a:lnTo>
                    <a:pt x="78386" y="29256"/>
                  </a:lnTo>
                  <a:lnTo>
                    <a:pt x="80148" y="30633"/>
                  </a:lnTo>
                  <a:lnTo>
                    <a:pt x="78686" y="32371"/>
                  </a:lnTo>
                  <a:lnTo>
                    <a:pt x="78909" y="33149"/>
                  </a:lnTo>
                  <a:lnTo>
                    <a:pt x="79432" y="33941"/>
                  </a:lnTo>
                  <a:lnTo>
                    <a:pt x="81418" y="34402"/>
                  </a:lnTo>
                  <a:lnTo>
                    <a:pt x="82410" y="35541"/>
                  </a:lnTo>
                  <a:lnTo>
                    <a:pt x="82472" y="37287"/>
                  </a:lnTo>
                  <a:lnTo>
                    <a:pt x="82926" y="40118"/>
                  </a:lnTo>
                  <a:lnTo>
                    <a:pt x="78832" y="42934"/>
                  </a:lnTo>
                  <a:lnTo>
                    <a:pt x="77670" y="46072"/>
                  </a:lnTo>
                  <a:lnTo>
                    <a:pt x="77562" y="46688"/>
                  </a:lnTo>
                  <a:lnTo>
                    <a:pt x="77424" y="46595"/>
                  </a:lnTo>
                  <a:lnTo>
                    <a:pt x="76977" y="45557"/>
                  </a:lnTo>
                  <a:lnTo>
                    <a:pt x="76231" y="45572"/>
                  </a:lnTo>
                  <a:lnTo>
                    <a:pt x="74538" y="45134"/>
                  </a:lnTo>
                  <a:lnTo>
                    <a:pt x="72176" y="47965"/>
                  </a:lnTo>
                  <a:lnTo>
                    <a:pt x="71106" y="50319"/>
                  </a:lnTo>
                  <a:lnTo>
                    <a:pt x="70475" y="52042"/>
                  </a:lnTo>
                  <a:lnTo>
                    <a:pt x="69521" y="53434"/>
                  </a:lnTo>
                  <a:lnTo>
                    <a:pt x="69328" y="54904"/>
                  </a:lnTo>
                  <a:lnTo>
                    <a:pt x="69451" y="55527"/>
                  </a:lnTo>
                  <a:lnTo>
                    <a:pt x="69128" y="56319"/>
                  </a:lnTo>
                  <a:lnTo>
                    <a:pt x="69113" y="57158"/>
                  </a:lnTo>
                  <a:lnTo>
                    <a:pt x="70467" y="58796"/>
                  </a:lnTo>
                  <a:lnTo>
                    <a:pt x="70813" y="59689"/>
                  </a:lnTo>
                  <a:lnTo>
                    <a:pt x="72468" y="62604"/>
                  </a:lnTo>
                  <a:lnTo>
                    <a:pt x="71952" y="63658"/>
                  </a:lnTo>
                  <a:lnTo>
                    <a:pt x="71545" y="64804"/>
                  </a:lnTo>
                  <a:lnTo>
                    <a:pt x="71067" y="65620"/>
                  </a:lnTo>
                  <a:lnTo>
                    <a:pt x="70506" y="66135"/>
                  </a:lnTo>
                  <a:lnTo>
                    <a:pt x="68797" y="66105"/>
                  </a:lnTo>
                  <a:lnTo>
                    <a:pt x="66627" y="66466"/>
                  </a:lnTo>
                  <a:lnTo>
                    <a:pt x="65165" y="67043"/>
                  </a:lnTo>
                  <a:lnTo>
                    <a:pt x="64411" y="67043"/>
                  </a:lnTo>
                  <a:lnTo>
                    <a:pt x="62841" y="65597"/>
                  </a:lnTo>
                  <a:lnTo>
                    <a:pt x="61086" y="63427"/>
                  </a:lnTo>
                  <a:lnTo>
                    <a:pt x="59978" y="62389"/>
                  </a:lnTo>
                  <a:lnTo>
                    <a:pt x="59470" y="61497"/>
                  </a:lnTo>
                  <a:lnTo>
                    <a:pt x="58093" y="61120"/>
                  </a:lnTo>
                  <a:lnTo>
                    <a:pt x="56131" y="60050"/>
                  </a:lnTo>
                  <a:lnTo>
                    <a:pt x="54769" y="58881"/>
                  </a:lnTo>
                  <a:lnTo>
                    <a:pt x="53599" y="58150"/>
                  </a:lnTo>
                  <a:lnTo>
                    <a:pt x="51952" y="57788"/>
                  </a:lnTo>
                  <a:lnTo>
                    <a:pt x="50590" y="57827"/>
                  </a:lnTo>
                  <a:lnTo>
                    <a:pt x="50197" y="55858"/>
                  </a:lnTo>
                  <a:lnTo>
                    <a:pt x="50028" y="53611"/>
                  </a:lnTo>
                  <a:lnTo>
                    <a:pt x="48920" y="52096"/>
                  </a:lnTo>
                  <a:lnTo>
                    <a:pt x="50444" y="46188"/>
                  </a:lnTo>
                  <a:lnTo>
                    <a:pt x="49536" y="45611"/>
                  </a:lnTo>
                  <a:lnTo>
                    <a:pt x="48550" y="46080"/>
                  </a:lnTo>
                  <a:lnTo>
                    <a:pt x="47119" y="47496"/>
                  </a:lnTo>
                  <a:lnTo>
                    <a:pt x="46434" y="49172"/>
                  </a:lnTo>
                  <a:lnTo>
                    <a:pt x="46026" y="50665"/>
                  </a:lnTo>
                  <a:lnTo>
                    <a:pt x="43626" y="52073"/>
                  </a:lnTo>
                  <a:lnTo>
                    <a:pt x="39816" y="52588"/>
                  </a:lnTo>
                  <a:lnTo>
                    <a:pt x="35653" y="52073"/>
                  </a:lnTo>
                  <a:lnTo>
                    <a:pt x="35083" y="51696"/>
                  </a:lnTo>
                  <a:lnTo>
                    <a:pt x="34814" y="51265"/>
                  </a:lnTo>
                  <a:lnTo>
                    <a:pt x="34814" y="50750"/>
                  </a:lnTo>
                  <a:lnTo>
                    <a:pt x="35099" y="49950"/>
                  </a:lnTo>
                  <a:lnTo>
                    <a:pt x="35822" y="48972"/>
                  </a:lnTo>
                  <a:lnTo>
                    <a:pt x="36007" y="47588"/>
                  </a:lnTo>
                  <a:lnTo>
                    <a:pt x="35261" y="46388"/>
                  </a:lnTo>
                  <a:lnTo>
                    <a:pt x="34776" y="45918"/>
                  </a:lnTo>
                  <a:lnTo>
                    <a:pt x="34968" y="44757"/>
                  </a:lnTo>
                  <a:lnTo>
                    <a:pt x="35514" y="43303"/>
                  </a:lnTo>
                  <a:lnTo>
                    <a:pt x="35630" y="42465"/>
                  </a:lnTo>
                  <a:lnTo>
                    <a:pt x="32806" y="39949"/>
                  </a:lnTo>
                  <a:lnTo>
                    <a:pt x="30766" y="39456"/>
                  </a:lnTo>
                  <a:lnTo>
                    <a:pt x="28789" y="39364"/>
                  </a:lnTo>
                  <a:lnTo>
                    <a:pt x="27288" y="39080"/>
                  </a:lnTo>
                  <a:lnTo>
                    <a:pt x="26411" y="39203"/>
                  </a:lnTo>
                  <a:lnTo>
                    <a:pt x="25788" y="39934"/>
                  </a:lnTo>
                  <a:lnTo>
                    <a:pt x="25149" y="40464"/>
                  </a:lnTo>
                  <a:lnTo>
                    <a:pt x="24672" y="39833"/>
                  </a:lnTo>
                  <a:lnTo>
                    <a:pt x="23794" y="35356"/>
                  </a:lnTo>
                  <a:lnTo>
                    <a:pt x="23117" y="34679"/>
                  </a:lnTo>
                  <a:lnTo>
                    <a:pt x="20562" y="33925"/>
                  </a:lnTo>
                  <a:lnTo>
                    <a:pt x="17084" y="33656"/>
                  </a:lnTo>
                  <a:lnTo>
                    <a:pt x="16160" y="32841"/>
                  </a:lnTo>
                  <a:lnTo>
                    <a:pt x="15653" y="30818"/>
                  </a:lnTo>
                  <a:lnTo>
                    <a:pt x="15329" y="28387"/>
                  </a:lnTo>
                  <a:lnTo>
                    <a:pt x="14190" y="26048"/>
                  </a:lnTo>
                  <a:lnTo>
                    <a:pt x="13606" y="25456"/>
                  </a:lnTo>
                  <a:lnTo>
                    <a:pt x="12567" y="24425"/>
                  </a:lnTo>
                  <a:lnTo>
                    <a:pt x="10751" y="24848"/>
                  </a:lnTo>
                  <a:lnTo>
                    <a:pt x="8573" y="26210"/>
                  </a:lnTo>
                  <a:lnTo>
                    <a:pt x="7288" y="26579"/>
                  </a:lnTo>
                  <a:lnTo>
                    <a:pt x="6795" y="26725"/>
                  </a:lnTo>
                  <a:lnTo>
                    <a:pt x="5064" y="25402"/>
                  </a:lnTo>
                  <a:lnTo>
                    <a:pt x="3109" y="23332"/>
                  </a:lnTo>
                  <a:lnTo>
                    <a:pt x="1547" y="21132"/>
                  </a:lnTo>
                  <a:lnTo>
                    <a:pt x="1170" y="19909"/>
                  </a:lnTo>
                  <a:lnTo>
                    <a:pt x="1647" y="18424"/>
                  </a:lnTo>
                  <a:lnTo>
                    <a:pt x="1077" y="17286"/>
                  </a:lnTo>
                  <a:lnTo>
                    <a:pt x="239" y="15201"/>
                  </a:lnTo>
                  <a:lnTo>
                    <a:pt x="0" y="13570"/>
                  </a:lnTo>
                  <a:lnTo>
                    <a:pt x="9396" y="7785"/>
                  </a:lnTo>
                  <a:lnTo>
                    <a:pt x="15122" y="4816"/>
                  </a:lnTo>
                  <a:lnTo>
                    <a:pt x="17823" y="3916"/>
                  </a:lnTo>
                  <a:lnTo>
                    <a:pt x="18469" y="6900"/>
                  </a:lnTo>
                  <a:lnTo>
                    <a:pt x="18961" y="7847"/>
                  </a:lnTo>
                  <a:lnTo>
                    <a:pt x="19600" y="8462"/>
                  </a:lnTo>
                  <a:lnTo>
                    <a:pt x="20447" y="8585"/>
                  </a:lnTo>
                  <a:lnTo>
                    <a:pt x="21424" y="7847"/>
                  </a:lnTo>
                  <a:lnTo>
                    <a:pt x="22794" y="7070"/>
                  </a:lnTo>
                  <a:lnTo>
                    <a:pt x="24987" y="7431"/>
                  </a:lnTo>
                  <a:lnTo>
                    <a:pt x="26580" y="8147"/>
                  </a:lnTo>
                  <a:lnTo>
                    <a:pt x="27142" y="8893"/>
                  </a:lnTo>
                  <a:lnTo>
                    <a:pt x="28204" y="9601"/>
                  </a:lnTo>
                  <a:lnTo>
                    <a:pt x="29743" y="9770"/>
                  </a:lnTo>
                  <a:lnTo>
                    <a:pt x="32721" y="8416"/>
                  </a:lnTo>
                  <a:lnTo>
                    <a:pt x="35584" y="6354"/>
                  </a:lnTo>
                  <a:lnTo>
                    <a:pt x="36423" y="4916"/>
                  </a:lnTo>
                  <a:lnTo>
                    <a:pt x="36738" y="3616"/>
                  </a:lnTo>
                  <a:lnTo>
                    <a:pt x="38431" y="4477"/>
                  </a:lnTo>
                  <a:lnTo>
                    <a:pt x="39924" y="4662"/>
                  </a:lnTo>
                  <a:lnTo>
                    <a:pt x="40586" y="4277"/>
                  </a:lnTo>
                  <a:lnTo>
                    <a:pt x="40162" y="2192"/>
                  </a:lnTo>
                  <a:lnTo>
                    <a:pt x="41379" y="1077"/>
                  </a:lnTo>
                  <a:lnTo>
                    <a:pt x="42725" y="569"/>
                  </a:lnTo>
                  <a:lnTo>
                    <a:pt x="43333" y="1469"/>
                  </a:lnTo>
                  <a:lnTo>
                    <a:pt x="44572" y="2393"/>
                  </a:lnTo>
                  <a:lnTo>
                    <a:pt x="45549" y="2400"/>
                  </a:lnTo>
                  <a:lnTo>
                    <a:pt x="48174" y="0"/>
                  </a:lnTo>
                  <a:lnTo>
                    <a:pt x="48789" y="477"/>
                  </a:lnTo>
                  <a:lnTo>
                    <a:pt x="49359" y="13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" name="Serbest Form 24">
              <a:extLst>
                <a:ext uri="{FF2B5EF4-FFF2-40B4-BE49-F238E27FC236}">
                  <a16:creationId xmlns:a16="http://schemas.microsoft.com/office/drawing/2014/main" id="{BBE776E3-A8FF-87A8-D6A1-F631BCE2118A}"/>
                </a:ext>
              </a:extLst>
            </p:cNvPr>
            <p:cNvSpPr/>
            <p:nvPr/>
          </p:nvSpPr>
          <p:spPr>
            <a:xfrm>
              <a:off x="7878639" y="6167679"/>
              <a:ext cx="170892" cy="124146"/>
            </a:xfrm>
            <a:custGeom>
              <a:avLst/>
              <a:gdLst>
                <a:gd name="csX0" fmla="*/ 123989 w 170892"/>
                <a:gd name="csY0" fmla="*/ 3692 h 124146"/>
                <a:gd name="csX1" fmla="*/ 123689 w 170892"/>
                <a:gd name="csY1" fmla="*/ 4723 h 124146"/>
                <a:gd name="csX2" fmla="*/ 123674 w 170892"/>
                <a:gd name="csY2" fmla="*/ 6546 h 124146"/>
                <a:gd name="csX3" fmla="*/ 123289 w 170892"/>
                <a:gd name="csY3" fmla="*/ 9431 h 124146"/>
                <a:gd name="csX4" fmla="*/ 122827 w 170892"/>
                <a:gd name="csY4" fmla="*/ 12885 h 124146"/>
                <a:gd name="csX5" fmla="*/ 124705 w 170892"/>
                <a:gd name="csY5" fmla="*/ 15116 h 124146"/>
                <a:gd name="csX6" fmla="*/ 126952 w 170892"/>
                <a:gd name="csY6" fmla="*/ 17517 h 124146"/>
                <a:gd name="csX7" fmla="*/ 127552 w 170892"/>
                <a:gd name="csY7" fmla="*/ 18447 h 124146"/>
                <a:gd name="csX8" fmla="*/ 126952 w 170892"/>
                <a:gd name="csY8" fmla="*/ 20809 h 124146"/>
                <a:gd name="csX9" fmla="*/ 127375 w 170892"/>
                <a:gd name="csY9" fmla="*/ 22194 h 124146"/>
                <a:gd name="csX10" fmla="*/ 128560 w 170892"/>
                <a:gd name="csY10" fmla="*/ 24502 h 124146"/>
                <a:gd name="csX11" fmla="*/ 130576 w 170892"/>
                <a:gd name="csY11" fmla="*/ 27433 h 124146"/>
                <a:gd name="csX12" fmla="*/ 132646 w 170892"/>
                <a:gd name="csY12" fmla="*/ 30440 h 124146"/>
                <a:gd name="csX13" fmla="*/ 134078 w 170892"/>
                <a:gd name="csY13" fmla="*/ 30833 h 124146"/>
                <a:gd name="csX14" fmla="*/ 135440 w 170892"/>
                <a:gd name="csY14" fmla="*/ 31079 h 124146"/>
                <a:gd name="csX15" fmla="*/ 136271 w 170892"/>
                <a:gd name="csY15" fmla="*/ 31617 h 124146"/>
                <a:gd name="csX16" fmla="*/ 137479 w 170892"/>
                <a:gd name="csY16" fmla="*/ 32141 h 124146"/>
                <a:gd name="csX17" fmla="*/ 138687 w 170892"/>
                <a:gd name="csY17" fmla="*/ 32479 h 124146"/>
                <a:gd name="csX18" fmla="*/ 139734 w 170892"/>
                <a:gd name="csY18" fmla="*/ 33141 h 124146"/>
                <a:gd name="csX19" fmla="*/ 140404 w 170892"/>
                <a:gd name="csY19" fmla="*/ 33787 h 124146"/>
                <a:gd name="csX20" fmla="*/ 141273 w 170892"/>
                <a:gd name="csY20" fmla="*/ 35641 h 124146"/>
                <a:gd name="csX21" fmla="*/ 143605 w 170892"/>
                <a:gd name="csY21" fmla="*/ 36864 h 124146"/>
                <a:gd name="csX22" fmla="*/ 145236 w 170892"/>
                <a:gd name="csY22" fmla="*/ 38072 h 124146"/>
                <a:gd name="csX23" fmla="*/ 144582 w 170892"/>
                <a:gd name="csY23" fmla="*/ 38687 h 124146"/>
                <a:gd name="csX24" fmla="*/ 142551 w 170892"/>
                <a:gd name="csY24" fmla="*/ 38441 h 124146"/>
                <a:gd name="csX25" fmla="*/ 140642 w 170892"/>
                <a:gd name="csY25" fmla="*/ 37910 h 124146"/>
                <a:gd name="csX26" fmla="*/ 140388 w 170892"/>
                <a:gd name="csY26" fmla="*/ 38803 h 124146"/>
                <a:gd name="csX27" fmla="*/ 140311 w 170892"/>
                <a:gd name="csY27" fmla="*/ 42203 h 124146"/>
                <a:gd name="csX28" fmla="*/ 140611 w 170892"/>
                <a:gd name="csY28" fmla="*/ 45026 h 124146"/>
                <a:gd name="csX29" fmla="*/ 141058 w 170892"/>
                <a:gd name="csY29" fmla="*/ 45403 h 124146"/>
                <a:gd name="csX30" fmla="*/ 142982 w 170892"/>
                <a:gd name="csY30" fmla="*/ 45926 h 124146"/>
                <a:gd name="csX31" fmla="*/ 147560 w 170892"/>
                <a:gd name="csY31" fmla="*/ 49596 h 124146"/>
                <a:gd name="csX32" fmla="*/ 151700 w 170892"/>
                <a:gd name="csY32" fmla="*/ 53073 h 124146"/>
                <a:gd name="csX33" fmla="*/ 153093 w 170892"/>
                <a:gd name="csY33" fmla="*/ 53973 h 124146"/>
                <a:gd name="csX34" fmla="*/ 155379 w 170892"/>
                <a:gd name="csY34" fmla="*/ 54311 h 124146"/>
                <a:gd name="csX35" fmla="*/ 157949 w 170892"/>
                <a:gd name="csY35" fmla="*/ 54458 h 124146"/>
                <a:gd name="csX36" fmla="*/ 159049 w 170892"/>
                <a:gd name="csY36" fmla="*/ 54134 h 124146"/>
                <a:gd name="csX37" fmla="*/ 161535 w 170892"/>
                <a:gd name="csY37" fmla="*/ 52388 h 124146"/>
                <a:gd name="csX38" fmla="*/ 162859 w 170892"/>
                <a:gd name="csY38" fmla="*/ 52196 h 124146"/>
                <a:gd name="csX39" fmla="*/ 164082 w 170892"/>
                <a:gd name="csY39" fmla="*/ 52242 h 124146"/>
                <a:gd name="csX40" fmla="*/ 164744 w 170892"/>
                <a:gd name="csY40" fmla="*/ 52519 h 124146"/>
                <a:gd name="csX41" fmla="*/ 165937 w 170892"/>
                <a:gd name="csY41" fmla="*/ 53950 h 124146"/>
                <a:gd name="csX42" fmla="*/ 167053 w 170892"/>
                <a:gd name="csY42" fmla="*/ 56104 h 124146"/>
                <a:gd name="csX43" fmla="*/ 167368 w 170892"/>
                <a:gd name="csY43" fmla="*/ 57696 h 124146"/>
                <a:gd name="csX44" fmla="*/ 167268 w 170892"/>
                <a:gd name="csY44" fmla="*/ 58550 h 124146"/>
                <a:gd name="csX45" fmla="*/ 166891 w 170892"/>
                <a:gd name="csY45" fmla="*/ 58873 h 124146"/>
                <a:gd name="csX46" fmla="*/ 164852 w 170892"/>
                <a:gd name="csY46" fmla="*/ 59281 h 124146"/>
                <a:gd name="csX47" fmla="*/ 163967 w 170892"/>
                <a:gd name="csY47" fmla="*/ 59604 h 124146"/>
                <a:gd name="csX48" fmla="*/ 163752 w 170892"/>
                <a:gd name="csY48" fmla="*/ 60065 h 124146"/>
                <a:gd name="csX49" fmla="*/ 164067 w 170892"/>
                <a:gd name="csY49" fmla="*/ 61135 h 124146"/>
                <a:gd name="csX50" fmla="*/ 164459 w 170892"/>
                <a:gd name="csY50" fmla="*/ 61827 h 124146"/>
                <a:gd name="csX51" fmla="*/ 166683 w 170892"/>
                <a:gd name="csY51" fmla="*/ 64927 h 124146"/>
                <a:gd name="csX52" fmla="*/ 169900 w 170892"/>
                <a:gd name="csY52" fmla="*/ 69112 h 124146"/>
                <a:gd name="csX53" fmla="*/ 170893 w 170892"/>
                <a:gd name="csY53" fmla="*/ 70181 h 124146"/>
                <a:gd name="csX54" fmla="*/ 170331 w 170892"/>
                <a:gd name="csY54" fmla="*/ 71428 h 124146"/>
                <a:gd name="csX55" fmla="*/ 168692 w 170892"/>
                <a:gd name="csY55" fmla="*/ 74689 h 124146"/>
                <a:gd name="csX56" fmla="*/ 167468 w 170892"/>
                <a:gd name="csY56" fmla="*/ 76051 h 124146"/>
                <a:gd name="csX57" fmla="*/ 162059 w 170892"/>
                <a:gd name="csY57" fmla="*/ 80667 h 124146"/>
                <a:gd name="csX58" fmla="*/ 159411 w 170892"/>
                <a:gd name="csY58" fmla="*/ 80121 h 124146"/>
                <a:gd name="csX59" fmla="*/ 153847 w 170892"/>
                <a:gd name="csY59" fmla="*/ 81052 h 124146"/>
                <a:gd name="csX60" fmla="*/ 153016 w 170892"/>
                <a:gd name="csY60" fmla="*/ 79990 h 124146"/>
                <a:gd name="csX61" fmla="*/ 151716 w 170892"/>
                <a:gd name="csY61" fmla="*/ 79852 h 124146"/>
                <a:gd name="csX62" fmla="*/ 150107 w 170892"/>
                <a:gd name="csY62" fmla="*/ 80036 h 124146"/>
                <a:gd name="csX63" fmla="*/ 149523 w 170892"/>
                <a:gd name="csY63" fmla="*/ 80436 h 124146"/>
                <a:gd name="csX64" fmla="*/ 149346 w 170892"/>
                <a:gd name="csY64" fmla="*/ 80890 h 124146"/>
                <a:gd name="csX65" fmla="*/ 148768 w 170892"/>
                <a:gd name="csY65" fmla="*/ 81528 h 124146"/>
                <a:gd name="csX66" fmla="*/ 147737 w 170892"/>
                <a:gd name="csY66" fmla="*/ 83359 h 124146"/>
                <a:gd name="csX67" fmla="*/ 146945 w 170892"/>
                <a:gd name="csY67" fmla="*/ 83821 h 124146"/>
                <a:gd name="csX68" fmla="*/ 145960 w 170892"/>
                <a:gd name="csY68" fmla="*/ 84105 h 124146"/>
                <a:gd name="csX69" fmla="*/ 144744 w 170892"/>
                <a:gd name="csY69" fmla="*/ 84067 h 124146"/>
                <a:gd name="csX70" fmla="*/ 144036 w 170892"/>
                <a:gd name="csY70" fmla="*/ 84305 h 124146"/>
                <a:gd name="csX71" fmla="*/ 144036 w 170892"/>
                <a:gd name="csY71" fmla="*/ 85213 h 124146"/>
                <a:gd name="csX72" fmla="*/ 143820 w 170892"/>
                <a:gd name="csY72" fmla="*/ 85998 h 124146"/>
                <a:gd name="csX73" fmla="*/ 142997 w 170892"/>
                <a:gd name="csY73" fmla="*/ 86398 h 124146"/>
                <a:gd name="csX74" fmla="*/ 142651 w 170892"/>
                <a:gd name="csY74" fmla="*/ 87275 h 124146"/>
                <a:gd name="csX75" fmla="*/ 142712 w 170892"/>
                <a:gd name="csY75" fmla="*/ 88144 h 124146"/>
                <a:gd name="csX76" fmla="*/ 142235 w 170892"/>
                <a:gd name="csY76" fmla="*/ 88544 h 124146"/>
                <a:gd name="csX77" fmla="*/ 141188 w 170892"/>
                <a:gd name="csY77" fmla="*/ 88329 h 124146"/>
                <a:gd name="csX78" fmla="*/ 140565 w 170892"/>
                <a:gd name="csY78" fmla="*/ 88083 h 124146"/>
                <a:gd name="csX79" fmla="*/ 139980 w 170892"/>
                <a:gd name="csY79" fmla="*/ 89206 h 124146"/>
                <a:gd name="csX80" fmla="*/ 139257 w 170892"/>
                <a:gd name="csY80" fmla="*/ 89968 h 124146"/>
                <a:gd name="csX81" fmla="*/ 138741 w 170892"/>
                <a:gd name="csY81" fmla="*/ 89960 h 124146"/>
                <a:gd name="csX82" fmla="*/ 133177 w 170892"/>
                <a:gd name="csY82" fmla="*/ 90183 h 124146"/>
                <a:gd name="csX83" fmla="*/ 131153 w 170892"/>
                <a:gd name="csY83" fmla="*/ 90783 h 124146"/>
                <a:gd name="csX84" fmla="*/ 129938 w 170892"/>
                <a:gd name="csY84" fmla="*/ 90798 h 124146"/>
                <a:gd name="csX85" fmla="*/ 129891 w 170892"/>
                <a:gd name="csY85" fmla="*/ 90291 h 124146"/>
                <a:gd name="csX86" fmla="*/ 129745 w 170892"/>
                <a:gd name="csY86" fmla="*/ 89991 h 124146"/>
                <a:gd name="csX87" fmla="*/ 122727 w 170892"/>
                <a:gd name="csY87" fmla="*/ 88290 h 124146"/>
                <a:gd name="csX88" fmla="*/ 117810 w 170892"/>
                <a:gd name="csY88" fmla="*/ 87283 h 124146"/>
                <a:gd name="csX89" fmla="*/ 112823 w 170892"/>
                <a:gd name="csY89" fmla="*/ 86167 h 124146"/>
                <a:gd name="csX90" fmla="*/ 112538 w 170892"/>
                <a:gd name="csY90" fmla="*/ 87214 h 124146"/>
                <a:gd name="csX91" fmla="*/ 111823 w 170892"/>
                <a:gd name="csY91" fmla="*/ 87890 h 124146"/>
                <a:gd name="csX92" fmla="*/ 110745 w 170892"/>
                <a:gd name="csY92" fmla="*/ 87937 h 124146"/>
                <a:gd name="csX93" fmla="*/ 109999 w 170892"/>
                <a:gd name="csY93" fmla="*/ 87775 h 124146"/>
                <a:gd name="csX94" fmla="*/ 109499 w 170892"/>
                <a:gd name="csY94" fmla="*/ 88583 h 124146"/>
                <a:gd name="csX95" fmla="*/ 108667 w 170892"/>
                <a:gd name="csY95" fmla="*/ 89652 h 124146"/>
                <a:gd name="csX96" fmla="*/ 107513 w 170892"/>
                <a:gd name="csY96" fmla="*/ 90168 h 124146"/>
                <a:gd name="csX97" fmla="*/ 106382 w 170892"/>
                <a:gd name="csY97" fmla="*/ 90829 h 124146"/>
                <a:gd name="csX98" fmla="*/ 105743 w 170892"/>
                <a:gd name="csY98" fmla="*/ 91406 h 124146"/>
                <a:gd name="csX99" fmla="*/ 105281 w 170892"/>
                <a:gd name="csY99" fmla="*/ 91414 h 124146"/>
                <a:gd name="csX100" fmla="*/ 104143 w 170892"/>
                <a:gd name="csY100" fmla="*/ 90060 h 124146"/>
                <a:gd name="csX101" fmla="*/ 102626 w 170892"/>
                <a:gd name="csY101" fmla="*/ 89921 h 124146"/>
                <a:gd name="csX102" fmla="*/ 99795 w 170892"/>
                <a:gd name="csY102" fmla="*/ 90144 h 124146"/>
                <a:gd name="csX103" fmla="*/ 98517 w 170892"/>
                <a:gd name="csY103" fmla="*/ 89775 h 124146"/>
                <a:gd name="csX104" fmla="*/ 96778 w 170892"/>
                <a:gd name="csY104" fmla="*/ 89598 h 124146"/>
                <a:gd name="csX105" fmla="*/ 92669 w 170892"/>
                <a:gd name="csY105" fmla="*/ 89875 h 124146"/>
                <a:gd name="csX106" fmla="*/ 86105 w 170892"/>
                <a:gd name="csY106" fmla="*/ 89321 h 124146"/>
                <a:gd name="csX107" fmla="*/ 85027 w 170892"/>
                <a:gd name="csY107" fmla="*/ 89621 h 124146"/>
                <a:gd name="csX108" fmla="*/ 84742 w 170892"/>
                <a:gd name="csY108" fmla="*/ 89868 h 124146"/>
                <a:gd name="csX109" fmla="*/ 78240 w 170892"/>
                <a:gd name="csY109" fmla="*/ 89929 h 124146"/>
                <a:gd name="csX110" fmla="*/ 71091 w 170892"/>
                <a:gd name="csY110" fmla="*/ 89998 h 124146"/>
                <a:gd name="csX111" fmla="*/ 65104 w 170892"/>
                <a:gd name="csY111" fmla="*/ 90060 h 124146"/>
                <a:gd name="csX112" fmla="*/ 59863 w 170892"/>
                <a:gd name="csY112" fmla="*/ 90114 h 124146"/>
                <a:gd name="csX113" fmla="*/ 59855 w 170892"/>
                <a:gd name="csY113" fmla="*/ 89883 h 124146"/>
                <a:gd name="csX114" fmla="*/ 58170 w 170892"/>
                <a:gd name="csY114" fmla="*/ 89852 h 124146"/>
                <a:gd name="csX115" fmla="*/ 57985 w 170892"/>
                <a:gd name="csY115" fmla="*/ 90306 h 124146"/>
                <a:gd name="csX116" fmla="*/ 56500 w 170892"/>
                <a:gd name="csY116" fmla="*/ 95752 h 124146"/>
                <a:gd name="csX117" fmla="*/ 56338 w 170892"/>
                <a:gd name="csY117" fmla="*/ 98714 h 124146"/>
                <a:gd name="csX118" fmla="*/ 57131 w 170892"/>
                <a:gd name="csY118" fmla="*/ 100553 h 124146"/>
                <a:gd name="csX119" fmla="*/ 58016 w 170892"/>
                <a:gd name="csY119" fmla="*/ 101722 h 124146"/>
                <a:gd name="csX120" fmla="*/ 59009 w 170892"/>
                <a:gd name="csY120" fmla="*/ 102207 h 124146"/>
                <a:gd name="csX121" fmla="*/ 59109 w 170892"/>
                <a:gd name="csY121" fmla="*/ 102868 h 124146"/>
                <a:gd name="csX122" fmla="*/ 58309 w 170892"/>
                <a:gd name="csY122" fmla="*/ 103722 h 124146"/>
                <a:gd name="csX123" fmla="*/ 58378 w 170892"/>
                <a:gd name="csY123" fmla="*/ 104592 h 124146"/>
                <a:gd name="csX124" fmla="*/ 59317 w 170892"/>
                <a:gd name="csY124" fmla="*/ 105492 h 124146"/>
                <a:gd name="csX125" fmla="*/ 59547 w 170892"/>
                <a:gd name="csY125" fmla="*/ 106446 h 124146"/>
                <a:gd name="csX126" fmla="*/ 59070 w 170892"/>
                <a:gd name="csY126" fmla="*/ 107438 h 124146"/>
                <a:gd name="csX127" fmla="*/ 59186 w 170892"/>
                <a:gd name="csY127" fmla="*/ 109823 h 124146"/>
                <a:gd name="csX128" fmla="*/ 59878 w 170892"/>
                <a:gd name="csY128" fmla="*/ 113600 h 124146"/>
                <a:gd name="csX129" fmla="*/ 59902 w 170892"/>
                <a:gd name="csY129" fmla="*/ 116046 h 124146"/>
                <a:gd name="csX130" fmla="*/ 59240 w 170892"/>
                <a:gd name="csY130" fmla="*/ 117161 h 124146"/>
                <a:gd name="csX131" fmla="*/ 59555 w 170892"/>
                <a:gd name="csY131" fmla="*/ 119077 h 124146"/>
                <a:gd name="csX132" fmla="*/ 60840 w 170892"/>
                <a:gd name="csY132" fmla="*/ 121777 h 124146"/>
                <a:gd name="csX133" fmla="*/ 61071 w 170892"/>
                <a:gd name="csY133" fmla="*/ 122916 h 124146"/>
                <a:gd name="csX134" fmla="*/ 60609 w 170892"/>
                <a:gd name="csY134" fmla="*/ 123447 h 124146"/>
                <a:gd name="csX135" fmla="*/ 59540 w 170892"/>
                <a:gd name="csY135" fmla="*/ 124147 h 124146"/>
                <a:gd name="csX136" fmla="*/ 58455 w 170892"/>
                <a:gd name="csY136" fmla="*/ 124124 h 124146"/>
                <a:gd name="csX137" fmla="*/ 57193 w 170892"/>
                <a:gd name="csY137" fmla="*/ 122493 h 124146"/>
                <a:gd name="csX138" fmla="*/ 56639 w 170892"/>
                <a:gd name="csY138" fmla="*/ 121762 h 124146"/>
                <a:gd name="csX139" fmla="*/ 55623 w 170892"/>
                <a:gd name="csY139" fmla="*/ 120100 h 124146"/>
                <a:gd name="csX140" fmla="*/ 54753 w 170892"/>
                <a:gd name="csY140" fmla="*/ 118439 h 124146"/>
                <a:gd name="csX141" fmla="*/ 53583 w 170892"/>
                <a:gd name="csY141" fmla="*/ 117708 h 124146"/>
                <a:gd name="csX142" fmla="*/ 52429 w 170892"/>
                <a:gd name="csY142" fmla="*/ 117031 h 124146"/>
                <a:gd name="csX143" fmla="*/ 51029 w 170892"/>
                <a:gd name="csY143" fmla="*/ 114915 h 124146"/>
                <a:gd name="csX144" fmla="*/ 49674 w 170892"/>
                <a:gd name="csY144" fmla="*/ 113908 h 124146"/>
                <a:gd name="csX145" fmla="*/ 48243 w 170892"/>
                <a:gd name="csY145" fmla="*/ 114192 h 124146"/>
                <a:gd name="csX146" fmla="*/ 46157 w 170892"/>
                <a:gd name="csY146" fmla="*/ 113800 h 124146"/>
                <a:gd name="csX147" fmla="*/ 41948 w 170892"/>
                <a:gd name="csY147" fmla="*/ 113277 h 124146"/>
                <a:gd name="csX148" fmla="*/ 37423 w 170892"/>
                <a:gd name="csY148" fmla="*/ 113431 h 124146"/>
                <a:gd name="csX149" fmla="*/ 35545 w 170892"/>
                <a:gd name="csY149" fmla="*/ 113915 h 124146"/>
                <a:gd name="csX150" fmla="*/ 33691 w 170892"/>
                <a:gd name="csY150" fmla="*/ 114684 h 124146"/>
                <a:gd name="csX151" fmla="*/ 28989 w 170892"/>
                <a:gd name="csY151" fmla="*/ 116385 h 124146"/>
                <a:gd name="csX152" fmla="*/ 27134 w 170892"/>
                <a:gd name="csY152" fmla="*/ 117215 h 124146"/>
                <a:gd name="csX153" fmla="*/ 25726 w 170892"/>
                <a:gd name="csY153" fmla="*/ 119339 h 124146"/>
                <a:gd name="csX154" fmla="*/ 24125 w 170892"/>
                <a:gd name="csY154" fmla="*/ 119292 h 124146"/>
                <a:gd name="csX155" fmla="*/ 22532 w 170892"/>
                <a:gd name="csY155" fmla="*/ 118616 h 124146"/>
                <a:gd name="csX156" fmla="*/ 21532 w 170892"/>
                <a:gd name="csY156" fmla="*/ 117654 h 124146"/>
                <a:gd name="csX157" fmla="*/ 19385 w 170892"/>
                <a:gd name="csY157" fmla="*/ 117862 h 124146"/>
                <a:gd name="csX158" fmla="*/ 17315 w 170892"/>
                <a:gd name="csY158" fmla="*/ 116931 h 124146"/>
                <a:gd name="csX159" fmla="*/ 15314 w 170892"/>
                <a:gd name="csY159" fmla="*/ 115092 h 124146"/>
                <a:gd name="csX160" fmla="*/ 13836 w 170892"/>
                <a:gd name="csY160" fmla="*/ 114484 h 124146"/>
                <a:gd name="csX161" fmla="*/ 11951 w 170892"/>
                <a:gd name="csY161" fmla="*/ 113154 h 124146"/>
                <a:gd name="csX162" fmla="*/ 11436 w 170892"/>
                <a:gd name="csY162" fmla="*/ 110615 h 124146"/>
                <a:gd name="csX163" fmla="*/ 10243 w 170892"/>
                <a:gd name="csY163" fmla="*/ 108838 h 124146"/>
                <a:gd name="csX164" fmla="*/ 9150 w 170892"/>
                <a:gd name="csY164" fmla="*/ 106361 h 124146"/>
                <a:gd name="csX165" fmla="*/ 7519 w 170892"/>
                <a:gd name="csY165" fmla="*/ 105253 h 124146"/>
                <a:gd name="csX166" fmla="*/ 5641 w 170892"/>
                <a:gd name="csY166" fmla="*/ 104661 h 124146"/>
                <a:gd name="csX167" fmla="*/ 3048 w 170892"/>
                <a:gd name="csY167" fmla="*/ 104784 h 124146"/>
                <a:gd name="csX168" fmla="*/ 1347 w 170892"/>
                <a:gd name="csY168" fmla="*/ 103792 h 124146"/>
                <a:gd name="csX169" fmla="*/ 0 w 170892"/>
                <a:gd name="csY169" fmla="*/ 102345 h 124146"/>
                <a:gd name="csX170" fmla="*/ 354 w 170892"/>
                <a:gd name="csY170" fmla="*/ 101091 h 124146"/>
                <a:gd name="csX171" fmla="*/ 962 w 170892"/>
                <a:gd name="csY171" fmla="*/ 99307 h 124146"/>
                <a:gd name="csX172" fmla="*/ 1031 w 170892"/>
                <a:gd name="csY172" fmla="*/ 97591 h 124146"/>
                <a:gd name="csX173" fmla="*/ 1431 w 170892"/>
                <a:gd name="csY173" fmla="*/ 94806 h 124146"/>
                <a:gd name="csX174" fmla="*/ 1185 w 170892"/>
                <a:gd name="csY174" fmla="*/ 91321 h 124146"/>
                <a:gd name="csX175" fmla="*/ 716 w 170892"/>
                <a:gd name="csY175" fmla="*/ 88890 h 124146"/>
                <a:gd name="csX176" fmla="*/ 2147 w 170892"/>
                <a:gd name="csY176" fmla="*/ 87875 h 124146"/>
                <a:gd name="csX177" fmla="*/ 3802 w 170892"/>
                <a:gd name="csY177" fmla="*/ 86967 h 124146"/>
                <a:gd name="csX178" fmla="*/ 4833 w 170892"/>
                <a:gd name="csY178" fmla="*/ 85313 h 124146"/>
                <a:gd name="csX179" fmla="*/ 5902 w 170892"/>
                <a:gd name="csY179" fmla="*/ 81598 h 124146"/>
                <a:gd name="csX180" fmla="*/ 6349 w 170892"/>
                <a:gd name="csY180" fmla="*/ 78390 h 124146"/>
                <a:gd name="csX181" fmla="*/ 6018 w 170892"/>
                <a:gd name="csY181" fmla="*/ 77197 h 124146"/>
                <a:gd name="csX182" fmla="*/ 5471 w 170892"/>
                <a:gd name="csY182" fmla="*/ 76251 h 124146"/>
                <a:gd name="csX183" fmla="*/ 5033 w 170892"/>
                <a:gd name="csY183" fmla="*/ 74866 h 124146"/>
                <a:gd name="csX184" fmla="*/ 4779 w 170892"/>
                <a:gd name="csY184" fmla="*/ 73174 h 124146"/>
                <a:gd name="csX185" fmla="*/ 5079 w 170892"/>
                <a:gd name="csY185" fmla="*/ 71697 h 124146"/>
                <a:gd name="csX186" fmla="*/ 6333 w 170892"/>
                <a:gd name="csY186" fmla="*/ 70328 h 124146"/>
                <a:gd name="csX187" fmla="*/ 7903 w 170892"/>
                <a:gd name="csY187" fmla="*/ 69189 h 124146"/>
                <a:gd name="csX188" fmla="*/ 9019 w 170892"/>
                <a:gd name="csY188" fmla="*/ 68635 h 124146"/>
                <a:gd name="csX189" fmla="*/ 11974 w 170892"/>
                <a:gd name="csY189" fmla="*/ 68066 h 124146"/>
                <a:gd name="csX190" fmla="*/ 15668 w 170892"/>
                <a:gd name="csY190" fmla="*/ 67220 h 124146"/>
                <a:gd name="csX191" fmla="*/ 17800 w 170892"/>
                <a:gd name="csY191" fmla="*/ 66251 h 124146"/>
                <a:gd name="csX192" fmla="*/ 19354 w 170892"/>
                <a:gd name="csY192" fmla="*/ 65289 h 124146"/>
                <a:gd name="csX193" fmla="*/ 20224 w 170892"/>
                <a:gd name="csY193" fmla="*/ 64520 h 124146"/>
                <a:gd name="csX194" fmla="*/ 21109 w 170892"/>
                <a:gd name="csY194" fmla="*/ 62958 h 124146"/>
                <a:gd name="csX195" fmla="*/ 22540 w 170892"/>
                <a:gd name="csY195" fmla="*/ 61743 h 124146"/>
                <a:gd name="csX196" fmla="*/ 23648 w 170892"/>
                <a:gd name="csY196" fmla="*/ 60512 h 124146"/>
                <a:gd name="csX197" fmla="*/ 23802 w 170892"/>
                <a:gd name="csY197" fmla="*/ 57104 h 124146"/>
                <a:gd name="csX198" fmla="*/ 23794 w 170892"/>
                <a:gd name="csY198" fmla="*/ 55157 h 124146"/>
                <a:gd name="csX199" fmla="*/ 22971 w 170892"/>
                <a:gd name="csY199" fmla="*/ 54081 h 124146"/>
                <a:gd name="csX200" fmla="*/ 22525 w 170892"/>
                <a:gd name="csY200" fmla="*/ 53165 h 124146"/>
                <a:gd name="csX201" fmla="*/ 27996 w 170892"/>
                <a:gd name="csY201" fmla="*/ 50488 h 124146"/>
                <a:gd name="csX202" fmla="*/ 28035 w 170892"/>
                <a:gd name="csY202" fmla="*/ 48603 h 124146"/>
                <a:gd name="csX203" fmla="*/ 27273 w 170892"/>
                <a:gd name="csY203" fmla="*/ 46495 h 124146"/>
                <a:gd name="csX204" fmla="*/ 26203 w 170892"/>
                <a:gd name="csY204" fmla="*/ 44795 h 124146"/>
                <a:gd name="csX205" fmla="*/ 25803 w 170892"/>
                <a:gd name="csY205" fmla="*/ 43334 h 124146"/>
                <a:gd name="csX206" fmla="*/ 27319 w 170892"/>
                <a:gd name="csY206" fmla="*/ 41603 h 124146"/>
                <a:gd name="csX207" fmla="*/ 28666 w 170892"/>
                <a:gd name="csY207" fmla="*/ 40303 h 124146"/>
                <a:gd name="csX208" fmla="*/ 29643 w 170892"/>
                <a:gd name="csY208" fmla="*/ 39203 h 124146"/>
                <a:gd name="csX209" fmla="*/ 31798 w 170892"/>
                <a:gd name="csY209" fmla="*/ 37526 h 124146"/>
                <a:gd name="csX210" fmla="*/ 34045 w 170892"/>
                <a:gd name="csY210" fmla="*/ 37087 h 124146"/>
                <a:gd name="csX211" fmla="*/ 36069 w 170892"/>
                <a:gd name="csY211" fmla="*/ 37718 h 124146"/>
                <a:gd name="csX212" fmla="*/ 42063 w 170892"/>
                <a:gd name="csY212" fmla="*/ 41672 h 124146"/>
                <a:gd name="csX213" fmla="*/ 43102 w 170892"/>
                <a:gd name="csY213" fmla="*/ 41926 h 124146"/>
                <a:gd name="csX214" fmla="*/ 44349 w 170892"/>
                <a:gd name="csY214" fmla="*/ 41626 h 124146"/>
                <a:gd name="csX215" fmla="*/ 45934 w 170892"/>
                <a:gd name="csY215" fmla="*/ 40580 h 124146"/>
                <a:gd name="csX216" fmla="*/ 47981 w 170892"/>
                <a:gd name="csY216" fmla="*/ 39764 h 124146"/>
                <a:gd name="csX217" fmla="*/ 48735 w 170892"/>
                <a:gd name="csY217" fmla="*/ 37118 h 124146"/>
                <a:gd name="csX218" fmla="*/ 48666 w 170892"/>
                <a:gd name="csY218" fmla="*/ 33225 h 124146"/>
                <a:gd name="csX219" fmla="*/ 49135 w 170892"/>
                <a:gd name="csY219" fmla="*/ 31441 h 124146"/>
                <a:gd name="csX220" fmla="*/ 50213 w 170892"/>
                <a:gd name="csY220" fmla="*/ 31117 h 124146"/>
                <a:gd name="csX221" fmla="*/ 53661 w 170892"/>
                <a:gd name="csY221" fmla="*/ 31864 h 124146"/>
                <a:gd name="csX222" fmla="*/ 54561 w 170892"/>
                <a:gd name="csY222" fmla="*/ 31902 h 124146"/>
                <a:gd name="csX223" fmla="*/ 55561 w 170892"/>
                <a:gd name="csY223" fmla="*/ 31656 h 124146"/>
                <a:gd name="csX224" fmla="*/ 56292 w 170892"/>
                <a:gd name="csY224" fmla="*/ 30971 h 124146"/>
                <a:gd name="csX225" fmla="*/ 56261 w 170892"/>
                <a:gd name="csY225" fmla="*/ 29710 h 124146"/>
                <a:gd name="csX226" fmla="*/ 56100 w 170892"/>
                <a:gd name="csY226" fmla="*/ 28594 h 124146"/>
                <a:gd name="csX227" fmla="*/ 57223 w 170892"/>
                <a:gd name="csY227" fmla="*/ 24979 h 124146"/>
                <a:gd name="csX228" fmla="*/ 59278 w 170892"/>
                <a:gd name="csY228" fmla="*/ 22255 h 124146"/>
                <a:gd name="csX229" fmla="*/ 63426 w 170892"/>
                <a:gd name="csY229" fmla="*/ 18855 h 124146"/>
                <a:gd name="csX230" fmla="*/ 64719 w 170892"/>
                <a:gd name="csY230" fmla="*/ 18170 h 124146"/>
                <a:gd name="csX231" fmla="*/ 66219 w 170892"/>
                <a:gd name="csY231" fmla="*/ 17824 h 124146"/>
                <a:gd name="csX232" fmla="*/ 73653 w 170892"/>
                <a:gd name="csY232" fmla="*/ 20163 h 124146"/>
                <a:gd name="csX233" fmla="*/ 74862 w 170892"/>
                <a:gd name="csY233" fmla="*/ 19586 h 124146"/>
                <a:gd name="csX234" fmla="*/ 76678 w 170892"/>
                <a:gd name="csY234" fmla="*/ 13785 h 124146"/>
                <a:gd name="csX235" fmla="*/ 78694 w 170892"/>
                <a:gd name="csY235" fmla="*/ 13232 h 124146"/>
                <a:gd name="csX236" fmla="*/ 81110 w 170892"/>
                <a:gd name="csY236" fmla="*/ 13132 h 124146"/>
                <a:gd name="csX237" fmla="*/ 82680 w 170892"/>
                <a:gd name="csY237" fmla="*/ 12632 h 124146"/>
                <a:gd name="csX238" fmla="*/ 83496 w 170892"/>
                <a:gd name="csY238" fmla="*/ 12232 h 124146"/>
                <a:gd name="csX239" fmla="*/ 87035 w 170892"/>
                <a:gd name="csY239" fmla="*/ 10024 h 124146"/>
                <a:gd name="csX240" fmla="*/ 93269 w 170892"/>
                <a:gd name="csY240" fmla="*/ 7024 h 124146"/>
                <a:gd name="csX241" fmla="*/ 96624 w 170892"/>
                <a:gd name="csY241" fmla="*/ 5731 h 124146"/>
                <a:gd name="csX242" fmla="*/ 97278 w 170892"/>
                <a:gd name="csY242" fmla="*/ 5247 h 124146"/>
                <a:gd name="csX243" fmla="*/ 99679 w 170892"/>
                <a:gd name="csY243" fmla="*/ 3116 h 124146"/>
                <a:gd name="csX244" fmla="*/ 102865 w 170892"/>
                <a:gd name="csY244" fmla="*/ 669 h 124146"/>
                <a:gd name="csX245" fmla="*/ 104897 w 170892"/>
                <a:gd name="csY245" fmla="*/ 177 h 124146"/>
                <a:gd name="csX246" fmla="*/ 107705 w 170892"/>
                <a:gd name="csY246" fmla="*/ 0 h 124146"/>
                <a:gd name="csX247" fmla="*/ 109476 w 170892"/>
                <a:gd name="csY247" fmla="*/ 400 h 124146"/>
                <a:gd name="csX248" fmla="*/ 109953 w 170892"/>
                <a:gd name="csY248" fmla="*/ 1092 h 124146"/>
                <a:gd name="csX249" fmla="*/ 110537 w 170892"/>
                <a:gd name="csY249" fmla="*/ 1446 h 124146"/>
                <a:gd name="csX250" fmla="*/ 114201 w 170892"/>
                <a:gd name="csY250" fmla="*/ 408 h 124146"/>
                <a:gd name="csX251" fmla="*/ 119449 w 170892"/>
                <a:gd name="csY251" fmla="*/ 2062 h 1241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</a:cxnLst>
              <a:rect l="l" t="t" r="r" b="b"/>
              <a:pathLst>
                <a:path w="170892" h="124146">
                  <a:moveTo>
                    <a:pt x="123989" y="3692"/>
                  </a:moveTo>
                  <a:lnTo>
                    <a:pt x="123689" y="4723"/>
                  </a:lnTo>
                  <a:lnTo>
                    <a:pt x="123674" y="6546"/>
                  </a:lnTo>
                  <a:lnTo>
                    <a:pt x="123289" y="9431"/>
                  </a:lnTo>
                  <a:lnTo>
                    <a:pt x="122827" y="12885"/>
                  </a:lnTo>
                  <a:lnTo>
                    <a:pt x="124705" y="15116"/>
                  </a:lnTo>
                  <a:lnTo>
                    <a:pt x="126952" y="17517"/>
                  </a:lnTo>
                  <a:lnTo>
                    <a:pt x="127552" y="18447"/>
                  </a:lnTo>
                  <a:lnTo>
                    <a:pt x="126952" y="20809"/>
                  </a:lnTo>
                  <a:lnTo>
                    <a:pt x="127375" y="22194"/>
                  </a:lnTo>
                  <a:lnTo>
                    <a:pt x="128560" y="24502"/>
                  </a:lnTo>
                  <a:lnTo>
                    <a:pt x="130576" y="27433"/>
                  </a:lnTo>
                  <a:lnTo>
                    <a:pt x="132646" y="30440"/>
                  </a:lnTo>
                  <a:lnTo>
                    <a:pt x="134078" y="30833"/>
                  </a:lnTo>
                  <a:lnTo>
                    <a:pt x="135440" y="31079"/>
                  </a:lnTo>
                  <a:lnTo>
                    <a:pt x="136271" y="31617"/>
                  </a:lnTo>
                  <a:lnTo>
                    <a:pt x="137479" y="32141"/>
                  </a:lnTo>
                  <a:lnTo>
                    <a:pt x="138687" y="32479"/>
                  </a:lnTo>
                  <a:lnTo>
                    <a:pt x="139734" y="33141"/>
                  </a:lnTo>
                  <a:lnTo>
                    <a:pt x="140404" y="33787"/>
                  </a:lnTo>
                  <a:lnTo>
                    <a:pt x="141273" y="35641"/>
                  </a:lnTo>
                  <a:lnTo>
                    <a:pt x="143605" y="36864"/>
                  </a:lnTo>
                  <a:lnTo>
                    <a:pt x="145236" y="38072"/>
                  </a:lnTo>
                  <a:lnTo>
                    <a:pt x="144582" y="38687"/>
                  </a:lnTo>
                  <a:lnTo>
                    <a:pt x="142551" y="38441"/>
                  </a:lnTo>
                  <a:lnTo>
                    <a:pt x="140642" y="37910"/>
                  </a:lnTo>
                  <a:lnTo>
                    <a:pt x="140388" y="38803"/>
                  </a:lnTo>
                  <a:lnTo>
                    <a:pt x="140311" y="42203"/>
                  </a:lnTo>
                  <a:lnTo>
                    <a:pt x="140611" y="45026"/>
                  </a:lnTo>
                  <a:lnTo>
                    <a:pt x="141058" y="45403"/>
                  </a:lnTo>
                  <a:lnTo>
                    <a:pt x="142982" y="45926"/>
                  </a:lnTo>
                  <a:lnTo>
                    <a:pt x="147560" y="49596"/>
                  </a:lnTo>
                  <a:lnTo>
                    <a:pt x="151700" y="53073"/>
                  </a:lnTo>
                  <a:lnTo>
                    <a:pt x="153093" y="53973"/>
                  </a:lnTo>
                  <a:lnTo>
                    <a:pt x="155379" y="54311"/>
                  </a:lnTo>
                  <a:lnTo>
                    <a:pt x="157949" y="54458"/>
                  </a:lnTo>
                  <a:lnTo>
                    <a:pt x="159049" y="54134"/>
                  </a:lnTo>
                  <a:lnTo>
                    <a:pt x="161535" y="52388"/>
                  </a:lnTo>
                  <a:lnTo>
                    <a:pt x="162859" y="52196"/>
                  </a:lnTo>
                  <a:lnTo>
                    <a:pt x="164082" y="52242"/>
                  </a:lnTo>
                  <a:lnTo>
                    <a:pt x="164744" y="52519"/>
                  </a:lnTo>
                  <a:lnTo>
                    <a:pt x="165937" y="53950"/>
                  </a:lnTo>
                  <a:lnTo>
                    <a:pt x="167053" y="56104"/>
                  </a:lnTo>
                  <a:lnTo>
                    <a:pt x="167368" y="57696"/>
                  </a:lnTo>
                  <a:lnTo>
                    <a:pt x="167268" y="58550"/>
                  </a:lnTo>
                  <a:lnTo>
                    <a:pt x="166891" y="58873"/>
                  </a:lnTo>
                  <a:lnTo>
                    <a:pt x="164852" y="59281"/>
                  </a:lnTo>
                  <a:lnTo>
                    <a:pt x="163967" y="59604"/>
                  </a:lnTo>
                  <a:lnTo>
                    <a:pt x="163752" y="60065"/>
                  </a:lnTo>
                  <a:lnTo>
                    <a:pt x="164067" y="61135"/>
                  </a:lnTo>
                  <a:lnTo>
                    <a:pt x="164459" y="61827"/>
                  </a:lnTo>
                  <a:lnTo>
                    <a:pt x="166683" y="64927"/>
                  </a:lnTo>
                  <a:lnTo>
                    <a:pt x="169900" y="69112"/>
                  </a:lnTo>
                  <a:lnTo>
                    <a:pt x="170893" y="70181"/>
                  </a:lnTo>
                  <a:lnTo>
                    <a:pt x="170331" y="71428"/>
                  </a:lnTo>
                  <a:lnTo>
                    <a:pt x="168692" y="74689"/>
                  </a:lnTo>
                  <a:lnTo>
                    <a:pt x="167468" y="76051"/>
                  </a:lnTo>
                  <a:lnTo>
                    <a:pt x="162059" y="80667"/>
                  </a:lnTo>
                  <a:lnTo>
                    <a:pt x="159411" y="80121"/>
                  </a:lnTo>
                  <a:lnTo>
                    <a:pt x="153847" y="81052"/>
                  </a:lnTo>
                  <a:lnTo>
                    <a:pt x="153016" y="79990"/>
                  </a:lnTo>
                  <a:lnTo>
                    <a:pt x="151716" y="79852"/>
                  </a:lnTo>
                  <a:lnTo>
                    <a:pt x="150107" y="80036"/>
                  </a:lnTo>
                  <a:lnTo>
                    <a:pt x="149523" y="80436"/>
                  </a:lnTo>
                  <a:lnTo>
                    <a:pt x="149346" y="80890"/>
                  </a:lnTo>
                  <a:lnTo>
                    <a:pt x="148768" y="81528"/>
                  </a:lnTo>
                  <a:lnTo>
                    <a:pt x="147737" y="83359"/>
                  </a:lnTo>
                  <a:lnTo>
                    <a:pt x="146945" y="83821"/>
                  </a:lnTo>
                  <a:lnTo>
                    <a:pt x="145960" y="84105"/>
                  </a:lnTo>
                  <a:lnTo>
                    <a:pt x="144744" y="84067"/>
                  </a:lnTo>
                  <a:lnTo>
                    <a:pt x="144036" y="84305"/>
                  </a:lnTo>
                  <a:lnTo>
                    <a:pt x="144036" y="85213"/>
                  </a:lnTo>
                  <a:lnTo>
                    <a:pt x="143820" y="85998"/>
                  </a:lnTo>
                  <a:lnTo>
                    <a:pt x="142997" y="86398"/>
                  </a:lnTo>
                  <a:lnTo>
                    <a:pt x="142651" y="87275"/>
                  </a:lnTo>
                  <a:lnTo>
                    <a:pt x="142712" y="88144"/>
                  </a:lnTo>
                  <a:lnTo>
                    <a:pt x="142235" y="88544"/>
                  </a:lnTo>
                  <a:lnTo>
                    <a:pt x="141188" y="88329"/>
                  </a:lnTo>
                  <a:lnTo>
                    <a:pt x="140565" y="88083"/>
                  </a:lnTo>
                  <a:lnTo>
                    <a:pt x="139980" y="89206"/>
                  </a:lnTo>
                  <a:lnTo>
                    <a:pt x="139257" y="89968"/>
                  </a:lnTo>
                  <a:lnTo>
                    <a:pt x="138741" y="89960"/>
                  </a:lnTo>
                  <a:lnTo>
                    <a:pt x="133177" y="90183"/>
                  </a:lnTo>
                  <a:lnTo>
                    <a:pt x="131153" y="90783"/>
                  </a:lnTo>
                  <a:lnTo>
                    <a:pt x="129938" y="90798"/>
                  </a:lnTo>
                  <a:lnTo>
                    <a:pt x="129891" y="90291"/>
                  </a:lnTo>
                  <a:lnTo>
                    <a:pt x="129745" y="89991"/>
                  </a:lnTo>
                  <a:lnTo>
                    <a:pt x="122727" y="88290"/>
                  </a:lnTo>
                  <a:lnTo>
                    <a:pt x="117810" y="87283"/>
                  </a:lnTo>
                  <a:lnTo>
                    <a:pt x="112823" y="86167"/>
                  </a:lnTo>
                  <a:lnTo>
                    <a:pt x="112538" y="87214"/>
                  </a:lnTo>
                  <a:lnTo>
                    <a:pt x="111823" y="87890"/>
                  </a:lnTo>
                  <a:lnTo>
                    <a:pt x="110745" y="87937"/>
                  </a:lnTo>
                  <a:lnTo>
                    <a:pt x="109999" y="87775"/>
                  </a:lnTo>
                  <a:lnTo>
                    <a:pt x="109499" y="88583"/>
                  </a:lnTo>
                  <a:lnTo>
                    <a:pt x="108667" y="89652"/>
                  </a:lnTo>
                  <a:lnTo>
                    <a:pt x="107513" y="90168"/>
                  </a:lnTo>
                  <a:lnTo>
                    <a:pt x="106382" y="90829"/>
                  </a:lnTo>
                  <a:lnTo>
                    <a:pt x="105743" y="91406"/>
                  </a:lnTo>
                  <a:lnTo>
                    <a:pt x="105281" y="91414"/>
                  </a:lnTo>
                  <a:lnTo>
                    <a:pt x="104143" y="90060"/>
                  </a:lnTo>
                  <a:lnTo>
                    <a:pt x="102626" y="89921"/>
                  </a:lnTo>
                  <a:lnTo>
                    <a:pt x="99795" y="90144"/>
                  </a:lnTo>
                  <a:lnTo>
                    <a:pt x="98517" y="89775"/>
                  </a:lnTo>
                  <a:lnTo>
                    <a:pt x="96778" y="89598"/>
                  </a:lnTo>
                  <a:lnTo>
                    <a:pt x="92669" y="89875"/>
                  </a:lnTo>
                  <a:lnTo>
                    <a:pt x="86105" y="89321"/>
                  </a:lnTo>
                  <a:lnTo>
                    <a:pt x="85027" y="89621"/>
                  </a:lnTo>
                  <a:lnTo>
                    <a:pt x="84742" y="89868"/>
                  </a:lnTo>
                  <a:lnTo>
                    <a:pt x="78240" y="89929"/>
                  </a:lnTo>
                  <a:lnTo>
                    <a:pt x="71091" y="89998"/>
                  </a:lnTo>
                  <a:lnTo>
                    <a:pt x="65104" y="90060"/>
                  </a:lnTo>
                  <a:lnTo>
                    <a:pt x="59863" y="90114"/>
                  </a:lnTo>
                  <a:lnTo>
                    <a:pt x="59855" y="89883"/>
                  </a:lnTo>
                  <a:lnTo>
                    <a:pt x="58170" y="89852"/>
                  </a:lnTo>
                  <a:lnTo>
                    <a:pt x="57985" y="90306"/>
                  </a:lnTo>
                  <a:lnTo>
                    <a:pt x="56500" y="95752"/>
                  </a:lnTo>
                  <a:lnTo>
                    <a:pt x="56338" y="98714"/>
                  </a:lnTo>
                  <a:lnTo>
                    <a:pt x="57131" y="100553"/>
                  </a:lnTo>
                  <a:lnTo>
                    <a:pt x="58016" y="101722"/>
                  </a:lnTo>
                  <a:lnTo>
                    <a:pt x="59009" y="102207"/>
                  </a:lnTo>
                  <a:lnTo>
                    <a:pt x="59109" y="102868"/>
                  </a:lnTo>
                  <a:lnTo>
                    <a:pt x="58309" y="103722"/>
                  </a:lnTo>
                  <a:lnTo>
                    <a:pt x="58378" y="104592"/>
                  </a:lnTo>
                  <a:lnTo>
                    <a:pt x="59317" y="105492"/>
                  </a:lnTo>
                  <a:lnTo>
                    <a:pt x="59547" y="106446"/>
                  </a:lnTo>
                  <a:lnTo>
                    <a:pt x="59070" y="107438"/>
                  </a:lnTo>
                  <a:lnTo>
                    <a:pt x="59186" y="109823"/>
                  </a:lnTo>
                  <a:lnTo>
                    <a:pt x="59878" y="113600"/>
                  </a:lnTo>
                  <a:lnTo>
                    <a:pt x="59902" y="116046"/>
                  </a:lnTo>
                  <a:lnTo>
                    <a:pt x="59240" y="117161"/>
                  </a:lnTo>
                  <a:lnTo>
                    <a:pt x="59555" y="119077"/>
                  </a:lnTo>
                  <a:lnTo>
                    <a:pt x="60840" y="121777"/>
                  </a:lnTo>
                  <a:lnTo>
                    <a:pt x="61071" y="122916"/>
                  </a:lnTo>
                  <a:lnTo>
                    <a:pt x="60609" y="123447"/>
                  </a:lnTo>
                  <a:lnTo>
                    <a:pt x="59540" y="124147"/>
                  </a:lnTo>
                  <a:lnTo>
                    <a:pt x="58455" y="124124"/>
                  </a:lnTo>
                  <a:lnTo>
                    <a:pt x="57193" y="122493"/>
                  </a:lnTo>
                  <a:lnTo>
                    <a:pt x="56639" y="121762"/>
                  </a:lnTo>
                  <a:lnTo>
                    <a:pt x="55623" y="120100"/>
                  </a:lnTo>
                  <a:lnTo>
                    <a:pt x="54753" y="118439"/>
                  </a:lnTo>
                  <a:lnTo>
                    <a:pt x="53583" y="117708"/>
                  </a:lnTo>
                  <a:lnTo>
                    <a:pt x="52429" y="117031"/>
                  </a:lnTo>
                  <a:lnTo>
                    <a:pt x="51029" y="114915"/>
                  </a:lnTo>
                  <a:lnTo>
                    <a:pt x="49674" y="113908"/>
                  </a:lnTo>
                  <a:lnTo>
                    <a:pt x="48243" y="114192"/>
                  </a:lnTo>
                  <a:lnTo>
                    <a:pt x="46157" y="113800"/>
                  </a:lnTo>
                  <a:lnTo>
                    <a:pt x="41948" y="113277"/>
                  </a:lnTo>
                  <a:lnTo>
                    <a:pt x="37423" y="113431"/>
                  </a:lnTo>
                  <a:lnTo>
                    <a:pt x="35545" y="113915"/>
                  </a:lnTo>
                  <a:lnTo>
                    <a:pt x="33691" y="114684"/>
                  </a:lnTo>
                  <a:lnTo>
                    <a:pt x="28989" y="116385"/>
                  </a:lnTo>
                  <a:lnTo>
                    <a:pt x="27134" y="117215"/>
                  </a:lnTo>
                  <a:lnTo>
                    <a:pt x="25726" y="119339"/>
                  </a:lnTo>
                  <a:lnTo>
                    <a:pt x="24125" y="119292"/>
                  </a:lnTo>
                  <a:lnTo>
                    <a:pt x="22532" y="118616"/>
                  </a:lnTo>
                  <a:lnTo>
                    <a:pt x="21532" y="117654"/>
                  </a:lnTo>
                  <a:lnTo>
                    <a:pt x="19385" y="117862"/>
                  </a:lnTo>
                  <a:lnTo>
                    <a:pt x="17315" y="116931"/>
                  </a:lnTo>
                  <a:lnTo>
                    <a:pt x="15314" y="115092"/>
                  </a:lnTo>
                  <a:lnTo>
                    <a:pt x="13836" y="114484"/>
                  </a:lnTo>
                  <a:lnTo>
                    <a:pt x="11951" y="113154"/>
                  </a:lnTo>
                  <a:lnTo>
                    <a:pt x="11436" y="110615"/>
                  </a:lnTo>
                  <a:lnTo>
                    <a:pt x="10243" y="108838"/>
                  </a:lnTo>
                  <a:lnTo>
                    <a:pt x="9150" y="106361"/>
                  </a:lnTo>
                  <a:lnTo>
                    <a:pt x="7519" y="105253"/>
                  </a:lnTo>
                  <a:lnTo>
                    <a:pt x="5641" y="104661"/>
                  </a:lnTo>
                  <a:lnTo>
                    <a:pt x="3048" y="104784"/>
                  </a:lnTo>
                  <a:lnTo>
                    <a:pt x="1347" y="103792"/>
                  </a:lnTo>
                  <a:lnTo>
                    <a:pt x="0" y="102345"/>
                  </a:lnTo>
                  <a:lnTo>
                    <a:pt x="354" y="101091"/>
                  </a:lnTo>
                  <a:lnTo>
                    <a:pt x="962" y="99307"/>
                  </a:lnTo>
                  <a:lnTo>
                    <a:pt x="1031" y="97591"/>
                  </a:lnTo>
                  <a:lnTo>
                    <a:pt x="1431" y="94806"/>
                  </a:lnTo>
                  <a:lnTo>
                    <a:pt x="1185" y="91321"/>
                  </a:lnTo>
                  <a:lnTo>
                    <a:pt x="716" y="88890"/>
                  </a:lnTo>
                  <a:lnTo>
                    <a:pt x="2147" y="87875"/>
                  </a:lnTo>
                  <a:lnTo>
                    <a:pt x="3802" y="86967"/>
                  </a:lnTo>
                  <a:lnTo>
                    <a:pt x="4833" y="85313"/>
                  </a:lnTo>
                  <a:lnTo>
                    <a:pt x="5902" y="81598"/>
                  </a:lnTo>
                  <a:lnTo>
                    <a:pt x="6349" y="78390"/>
                  </a:lnTo>
                  <a:lnTo>
                    <a:pt x="6018" y="77197"/>
                  </a:lnTo>
                  <a:lnTo>
                    <a:pt x="5471" y="76251"/>
                  </a:lnTo>
                  <a:lnTo>
                    <a:pt x="5033" y="74866"/>
                  </a:lnTo>
                  <a:lnTo>
                    <a:pt x="4779" y="73174"/>
                  </a:lnTo>
                  <a:lnTo>
                    <a:pt x="5079" y="71697"/>
                  </a:lnTo>
                  <a:lnTo>
                    <a:pt x="6333" y="70328"/>
                  </a:lnTo>
                  <a:lnTo>
                    <a:pt x="7903" y="69189"/>
                  </a:lnTo>
                  <a:lnTo>
                    <a:pt x="9019" y="68635"/>
                  </a:lnTo>
                  <a:lnTo>
                    <a:pt x="11974" y="68066"/>
                  </a:lnTo>
                  <a:lnTo>
                    <a:pt x="15668" y="67220"/>
                  </a:lnTo>
                  <a:lnTo>
                    <a:pt x="17800" y="66251"/>
                  </a:lnTo>
                  <a:lnTo>
                    <a:pt x="19354" y="65289"/>
                  </a:lnTo>
                  <a:lnTo>
                    <a:pt x="20224" y="64520"/>
                  </a:lnTo>
                  <a:lnTo>
                    <a:pt x="21109" y="62958"/>
                  </a:lnTo>
                  <a:lnTo>
                    <a:pt x="22540" y="61743"/>
                  </a:lnTo>
                  <a:lnTo>
                    <a:pt x="23648" y="60512"/>
                  </a:lnTo>
                  <a:lnTo>
                    <a:pt x="23802" y="57104"/>
                  </a:lnTo>
                  <a:lnTo>
                    <a:pt x="23794" y="55157"/>
                  </a:lnTo>
                  <a:lnTo>
                    <a:pt x="22971" y="54081"/>
                  </a:lnTo>
                  <a:lnTo>
                    <a:pt x="22525" y="53165"/>
                  </a:lnTo>
                  <a:lnTo>
                    <a:pt x="27996" y="50488"/>
                  </a:lnTo>
                  <a:lnTo>
                    <a:pt x="28035" y="48603"/>
                  </a:lnTo>
                  <a:lnTo>
                    <a:pt x="27273" y="46495"/>
                  </a:lnTo>
                  <a:lnTo>
                    <a:pt x="26203" y="44795"/>
                  </a:lnTo>
                  <a:lnTo>
                    <a:pt x="25803" y="43334"/>
                  </a:lnTo>
                  <a:lnTo>
                    <a:pt x="27319" y="41603"/>
                  </a:lnTo>
                  <a:lnTo>
                    <a:pt x="28666" y="40303"/>
                  </a:lnTo>
                  <a:lnTo>
                    <a:pt x="29643" y="39203"/>
                  </a:lnTo>
                  <a:lnTo>
                    <a:pt x="31798" y="37526"/>
                  </a:lnTo>
                  <a:lnTo>
                    <a:pt x="34045" y="37087"/>
                  </a:lnTo>
                  <a:lnTo>
                    <a:pt x="36069" y="37718"/>
                  </a:lnTo>
                  <a:lnTo>
                    <a:pt x="42063" y="41672"/>
                  </a:lnTo>
                  <a:lnTo>
                    <a:pt x="43102" y="41926"/>
                  </a:lnTo>
                  <a:lnTo>
                    <a:pt x="44349" y="41626"/>
                  </a:lnTo>
                  <a:lnTo>
                    <a:pt x="45934" y="40580"/>
                  </a:lnTo>
                  <a:lnTo>
                    <a:pt x="47981" y="39764"/>
                  </a:lnTo>
                  <a:lnTo>
                    <a:pt x="48735" y="37118"/>
                  </a:lnTo>
                  <a:lnTo>
                    <a:pt x="48666" y="33225"/>
                  </a:lnTo>
                  <a:lnTo>
                    <a:pt x="49135" y="31441"/>
                  </a:lnTo>
                  <a:lnTo>
                    <a:pt x="50213" y="31117"/>
                  </a:lnTo>
                  <a:lnTo>
                    <a:pt x="53661" y="31864"/>
                  </a:lnTo>
                  <a:lnTo>
                    <a:pt x="54561" y="31902"/>
                  </a:lnTo>
                  <a:lnTo>
                    <a:pt x="55561" y="31656"/>
                  </a:lnTo>
                  <a:lnTo>
                    <a:pt x="56292" y="30971"/>
                  </a:lnTo>
                  <a:lnTo>
                    <a:pt x="56261" y="29710"/>
                  </a:lnTo>
                  <a:lnTo>
                    <a:pt x="56100" y="28594"/>
                  </a:lnTo>
                  <a:lnTo>
                    <a:pt x="57223" y="24979"/>
                  </a:lnTo>
                  <a:lnTo>
                    <a:pt x="59278" y="22255"/>
                  </a:lnTo>
                  <a:lnTo>
                    <a:pt x="63426" y="18855"/>
                  </a:lnTo>
                  <a:lnTo>
                    <a:pt x="64719" y="18170"/>
                  </a:lnTo>
                  <a:lnTo>
                    <a:pt x="66219" y="17824"/>
                  </a:lnTo>
                  <a:lnTo>
                    <a:pt x="73653" y="20163"/>
                  </a:lnTo>
                  <a:lnTo>
                    <a:pt x="74862" y="19586"/>
                  </a:lnTo>
                  <a:lnTo>
                    <a:pt x="76678" y="13785"/>
                  </a:lnTo>
                  <a:lnTo>
                    <a:pt x="78694" y="13232"/>
                  </a:lnTo>
                  <a:lnTo>
                    <a:pt x="81110" y="13132"/>
                  </a:lnTo>
                  <a:lnTo>
                    <a:pt x="82680" y="12632"/>
                  </a:lnTo>
                  <a:lnTo>
                    <a:pt x="83496" y="12232"/>
                  </a:lnTo>
                  <a:lnTo>
                    <a:pt x="87035" y="10024"/>
                  </a:lnTo>
                  <a:lnTo>
                    <a:pt x="93269" y="7024"/>
                  </a:lnTo>
                  <a:lnTo>
                    <a:pt x="96624" y="5731"/>
                  </a:lnTo>
                  <a:lnTo>
                    <a:pt x="97278" y="5247"/>
                  </a:lnTo>
                  <a:lnTo>
                    <a:pt x="99679" y="3116"/>
                  </a:lnTo>
                  <a:lnTo>
                    <a:pt x="102865" y="669"/>
                  </a:lnTo>
                  <a:lnTo>
                    <a:pt x="104897" y="177"/>
                  </a:lnTo>
                  <a:lnTo>
                    <a:pt x="107705" y="0"/>
                  </a:lnTo>
                  <a:lnTo>
                    <a:pt x="109476" y="400"/>
                  </a:lnTo>
                  <a:lnTo>
                    <a:pt x="109953" y="1092"/>
                  </a:lnTo>
                  <a:lnTo>
                    <a:pt x="110537" y="1446"/>
                  </a:lnTo>
                  <a:lnTo>
                    <a:pt x="114201" y="408"/>
                  </a:lnTo>
                  <a:lnTo>
                    <a:pt x="119449" y="20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6" name="Serbest Form 25">
              <a:extLst>
                <a:ext uri="{FF2B5EF4-FFF2-40B4-BE49-F238E27FC236}">
                  <a16:creationId xmlns:a16="http://schemas.microsoft.com/office/drawing/2014/main" id="{57806109-3A23-EC28-BF98-B065D6AAE55E}"/>
                </a:ext>
              </a:extLst>
            </p:cNvPr>
            <p:cNvSpPr/>
            <p:nvPr/>
          </p:nvSpPr>
          <p:spPr>
            <a:xfrm>
              <a:off x="8480500" y="5433515"/>
              <a:ext cx="134793" cy="87728"/>
            </a:xfrm>
            <a:custGeom>
              <a:avLst/>
              <a:gdLst>
                <a:gd name="csX0" fmla="*/ 134793 w 134793"/>
                <a:gd name="csY0" fmla="*/ 14816 h 87728"/>
                <a:gd name="csX1" fmla="*/ 134286 w 134793"/>
                <a:gd name="csY1" fmla="*/ 21978 h 87728"/>
                <a:gd name="csX2" fmla="*/ 132200 w 134793"/>
                <a:gd name="csY2" fmla="*/ 25294 h 87728"/>
                <a:gd name="csX3" fmla="*/ 129053 w 134793"/>
                <a:gd name="csY3" fmla="*/ 24186 h 87728"/>
                <a:gd name="csX4" fmla="*/ 125035 w 134793"/>
                <a:gd name="csY4" fmla="*/ 25109 h 87728"/>
                <a:gd name="csX5" fmla="*/ 122912 w 134793"/>
                <a:gd name="csY5" fmla="*/ 28879 h 87728"/>
                <a:gd name="csX6" fmla="*/ 121703 w 134793"/>
                <a:gd name="csY6" fmla="*/ 29994 h 87728"/>
                <a:gd name="csX7" fmla="*/ 120619 w 134793"/>
                <a:gd name="csY7" fmla="*/ 31302 h 87728"/>
                <a:gd name="csX8" fmla="*/ 119918 w 134793"/>
                <a:gd name="csY8" fmla="*/ 36179 h 87728"/>
                <a:gd name="csX9" fmla="*/ 119749 w 134793"/>
                <a:gd name="csY9" fmla="*/ 44134 h 87728"/>
                <a:gd name="csX10" fmla="*/ 118225 w 134793"/>
                <a:gd name="csY10" fmla="*/ 45095 h 87728"/>
                <a:gd name="csX11" fmla="*/ 116832 w 134793"/>
                <a:gd name="csY11" fmla="*/ 45395 h 87728"/>
                <a:gd name="csX12" fmla="*/ 111022 w 134793"/>
                <a:gd name="csY12" fmla="*/ 52365 h 87728"/>
                <a:gd name="csX13" fmla="*/ 114370 w 134793"/>
                <a:gd name="csY13" fmla="*/ 54319 h 87728"/>
                <a:gd name="csX14" fmla="*/ 115847 w 134793"/>
                <a:gd name="csY14" fmla="*/ 55804 h 87728"/>
                <a:gd name="csX15" fmla="*/ 118294 w 134793"/>
                <a:gd name="csY15" fmla="*/ 59935 h 87728"/>
                <a:gd name="csX16" fmla="*/ 121773 w 134793"/>
                <a:gd name="csY16" fmla="*/ 64589 h 87728"/>
                <a:gd name="csX17" fmla="*/ 122465 w 134793"/>
                <a:gd name="csY17" fmla="*/ 66858 h 87728"/>
                <a:gd name="csX18" fmla="*/ 119541 w 134793"/>
                <a:gd name="csY18" fmla="*/ 66351 h 87728"/>
                <a:gd name="csX19" fmla="*/ 118525 w 134793"/>
                <a:gd name="csY19" fmla="*/ 66504 h 87728"/>
                <a:gd name="csX20" fmla="*/ 117871 w 134793"/>
                <a:gd name="csY20" fmla="*/ 67220 h 87728"/>
                <a:gd name="csX21" fmla="*/ 116509 w 134793"/>
                <a:gd name="csY21" fmla="*/ 67074 h 87728"/>
                <a:gd name="csX22" fmla="*/ 114831 w 134793"/>
                <a:gd name="csY22" fmla="*/ 67081 h 87728"/>
                <a:gd name="csX23" fmla="*/ 113077 w 134793"/>
                <a:gd name="csY23" fmla="*/ 67904 h 87728"/>
                <a:gd name="csX24" fmla="*/ 112107 w 134793"/>
                <a:gd name="csY24" fmla="*/ 68251 h 87728"/>
                <a:gd name="csX25" fmla="*/ 110814 w 134793"/>
                <a:gd name="csY25" fmla="*/ 67497 h 87728"/>
                <a:gd name="csX26" fmla="*/ 108390 w 134793"/>
                <a:gd name="csY26" fmla="*/ 65235 h 87728"/>
                <a:gd name="csX27" fmla="*/ 106920 w 134793"/>
                <a:gd name="csY27" fmla="*/ 63658 h 87728"/>
                <a:gd name="csX28" fmla="*/ 105835 w 134793"/>
                <a:gd name="csY28" fmla="*/ 63258 h 87728"/>
                <a:gd name="csX29" fmla="*/ 104735 w 134793"/>
                <a:gd name="csY29" fmla="*/ 63727 h 87728"/>
                <a:gd name="csX30" fmla="*/ 100810 w 134793"/>
                <a:gd name="csY30" fmla="*/ 64266 h 87728"/>
                <a:gd name="csX31" fmla="*/ 99879 w 134793"/>
                <a:gd name="csY31" fmla="*/ 65181 h 87728"/>
                <a:gd name="csX32" fmla="*/ 98063 w 134793"/>
                <a:gd name="csY32" fmla="*/ 66197 h 87728"/>
                <a:gd name="csX33" fmla="*/ 96247 w 134793"/>
                <a:gd name="csY33" fmla="*/ 66681 h 87728"/>
                <a:gd name="csX34" fmla="*/ 93623 w 134793"/>
                <a:gd name="csY34" fmla="*/ 67027 h 87728"/>
                <a:gd name="csX35" fmla="*/ 92245 w 134793"/>
                <a:gd name="csY35" fmla="*/ 66981 h 87728"/>
                <a:gd name="csX36" fmla="*/ 91475 w 134793"/>
                <a:gd name="csY36" fmla="*/ 67466 h 87728"/>
                <a:gd name="csX37" fmla="*/ 90829 w 134793"/>
                <a:gd name="csY37" fmla="*/ 68951 h 87728"/>
                <a:gd name="csX38" fmla="*/ 90390 w 134793"/>
                <a:gd name="csY38" fmla="*/ 70397 h 87728"/>
                <a:gd name="csX39" fmla="*/ 90006 w 134793"/>
                <a:gd name="csY39" fmla="*/ 70982 h 87728"/>
                <a:gd name="csX40" fmla="*/ 86743 w 134793"/>
                <a:gd name="csY40" fmla="*/ 71697 h 87728"/>
                <a:gd name="csX41" fmla="*/ 86020 w 134793"/>
                <a:gd name="csY41" fmla="*/ 72528 h 87728"/>
                <a:gd name="csX42" fmla="*/ 85827 w 134793"/>
                <a:gd name="csY42" fmla="*/ 73336 h 87728"/>
                <a:gd name="csX43" fmla="*/ 85889 w 134793"/>
                <a:gd name="csY43" fmla="*/ 74143 h 87728"/>
                <a:gd name="csX44" fmla="*/ 83288 w 134793"/>
                <a:gd name="csY44" fmla="*/ 73359 h 87728"/>
                <a:gd name="csX45" fmla="*/ 81279 w 134793"/>
                <a:gd name="csY45" fmla="*/ 73889 h 87728"/>
                <a:gd name="csX46" fmla="*/ 80802 w 134793"/>
                <a:gd name="csY46" fmla="*/ 74505 h 87728"/>
                <a:gd name="csX47" fmla="*/ 80387 w 134793"/>
                <a:gd name="csY47" fmla="*/ 75397 h 87728"/>
                <a:gd name="csX48" fmla="*/ 80618 w 134793"/>
                <a:gd name="csY48" fmla="*/ 76343 h 87728"/>
                <a:gd name="csX49" fmla="*/ 81356 w 134793"/>
                <a:gd name="csY49" fmla="*/ 77267 h 87728"/>
                <a:gd name="csX50" fmla="*/ 82056 w 134793"/>
                <a:gd name="csY50" fmla="*/ 79759 h 87728"/>
                <a:gd name="csX51" fmla="*/ 82310 w 134793"/>
                <a:gd name="csY51" fmla="*/ 82244 h 87728"/>
                <a:gd name="csX52" fmla="*/ 81880 w 134793"/>
                <a:gd name="csY52" fmla="*/ 83659 h 87728"/>
                <a:gd name="csX53" fmla="*/ 80387 w 134793"/>
                <a:gd name="csY53" fmla="*/ 84660 h 87728"/>
                <a:gd name="csX54" fmla="*/ 77301 w 134793"/>
                <a:gd name="csY54" fmla="*/ 85775 h 87728"/>
                <a:gd name="csX55" fmla="*/ 74307 w 134793"/>
                <a:gd name="csY55" fmla="*/ 85244 h 87728"/>
                <a:gd name="csX56" fmla="*/ 72999 w 134793"/>
                <a:gd name="csY56" fmla="*/ 85683 h 87728"/>
                <a:gd name="csX57" fmla="*/ 70783 w 134793"/>
                <a:gd name="csY57" fmla="*/ 85821 h 87728"/>
                <a:gd name="csX58" fmla="*/ 68743 w 134793"/>
                <a:gd name="csY58" fmla="*/ 86113 h 87728"/>
                <a:gd name="csX59" fmla="*/ 65611 w 134793"/>
                <a:gd name="csY59" fmla="*/ 87129 h 87728"/>
                <a:gd name="csX60" fmla="*/ 62780 w 134793"/>
                <a:gd name="csY60" fmla="*/ 87729 h 87728"/>
                <a:gd name="csX61" fmla="*/ 60240 w 134793"/>
                <a:gd name="csY61" fmla="*/ 85659 h 87728"/>
                <a:gd name="csX62" fmla="*/ 57223 w 134793"/>
                <a:gd name="csY62" fmla="*/ 84252 h 87728"/>
                <a:gd name="csX63" fmla="*/ 54053 w 134793"/>
                <a:gd name="csY63" fmla="*/ 83413 h 87728"/>
                <a:gd name="csX64" fmla="*/ 52952 w 134793"/>
                <a:gd name="csY64" fmla="*/ 84021 h 87728"/>
                <a:gd name="csX65" fmla="*/ 52475 w 134793"/>
                <a:gd name="csY65" fmla="*/ 84506 h 87728"/>
                <a:gd name="csX66" fmla="*/ 49820 w 134793"/>
                <a:gd name="csY66" fmla="*/ 82675 h 87728"/>
                <a:gd name="csX67" fmla="*/ 48635 w 134793"/>
                <a:gd name="csY67" fmla="*/ 82021 h 87728"/>
                <a:gd name="csX68" fmla="*/ 48058 w 134793"/>
                <a:gd name="csY68" fmla="*/ 81313 h 87728"/>
                <a:gd name="csX69" fmla="*/ 46958 w 134793"/>
                <a:gd name="csY69" fmla="*/ 78867 h 87728"/>
                <a:gd name="csX70" fmla="*/ 46303 w 134793"/>
                <a:gd name="csY70" fmla="*/ 78790 h 87728"/>
                <a:gd name="csX71" fmla="*/ 44118 w 134793"/>
                <a:gd name="csY71" fmla="*/ 79698 h 87728"/>
                <a:gd name="csX72" fmla="*/ 42009 w 134793"/>
                <a:gd name="csY72" fmla="*/ 79659 h 87728"/>
                <a:gd name="csX73" fmla="*/ 40740 w 134793"/>
                <a:gd name="csY73" fmla="*/ 79490 h 87728"/>
                <a:gd name="csX74" fmla="*/ 36969 w 134793"/>
                <a:gd name="csY74" fmla="*/ 79597 h 87728"/>
                <a:gd name="csX75" fmla="*/ 36469 w 134793"/>
                <a:gd name="csY75" fmla="*/ 81267 h 87728"/>
                <a:gd name="csX76" fmla="*/ 36007 w 134793"/>
                <a:gd name="csY76" fmla="*/ 81521 h 87728"/>
                <a:gd name="csX77" fmla="*/ 35191 w 134793"/>
                <a:gd name="csY77" fmla="*/ 81744 h 87728"/>
                <a:gd name="csX78" fmla="*/ 33190 w 134793"/>
                <a:gd name="csY78" fmla="*/ 81636 h 87728"/>
                <a:gd name="csX79" fmla="*/ 30628 w 134793"/>
                <a:gd name="csY79" fmla="*/ 82875 h 87728"/>
                <a:gd name="csX80" fmla="*/ 27880 w 134793"/>
                <a:gd name="csY80" fmla="*/ 83629 h 87728"/>
                <a:gd name="csX81" fmla="*/ 25734 w 134793"/>
                <a:gd name="csY81" fmla="*/ 83644 h 87728"/>
                <a:gd name="csX82" fmla="*/ 23525 w 134793"/>
                <a:gd name="csY82" fmla="*/ 83282 h 87728"/>
                <a:gd name="csX83" fmla="*/ 22201 w 134793"/>
                <a:gd name="csY83" fmla="*/ 83544 h 87728"/>
                <a:gd name="csX84" fmla="*/ 19346 w 134793"/>
                <a:gd name="csY84" fmla="*/ 83675 h 87728"/>
                <a:gd name="csX85" fmla="*/ 17538 w 134793"/>
                <a:gd name="csY85" fmla="*/ 85475 h 87728"/>
                <a:gd name="csX86" fmla="*/ 14721 w 134793"/>
                <a:gd name="csY86" fmla="*/ 85375 h 87728"/>
                <a:gd name="csX87" fmla="*/ 12351 w 134793"/>
                <a:gd name="csY87" fmla="*/ 85075 h 87728"/>
                <a:gd name="csX88" fmla="*/ 12644 w 134793"/>
                <a:gd name="csY88" fmla="*/ 84506 h 87728"/>
                <a:gd name="csX89" fmla="*/ 13121 w 134793"/>
                <a:gd name="csY89" fmla="*/ 77344 h 87728"/>
                <a:gd name="csX90" fmla="*/ 14290 w 134793"/>
                <a:gd name="csY90" fmla="*/ 74136 h 87728"/>
                <a:gd name="csX91" fmla="*/ 14244 w 134793"/>
                <a:gd name="csY91" fmla="*/ 73474 h 87728"/>
                <a:gd name="csX92" fmla="*/ 13990 w 134793"/>
                <a:gd name="csY92" fmla="*/ 72974 h 87728"/>
                <a:gd name="csX93" fmla="*/ 12951 w 134793"/>
                <a:gd name="csY93" fmla="*/ 72459 h 87728"/>
                <a:gd name="csX94" fmla="*/ 12205 w 134793"/>
                <a:gd name="csY94" fmla="*/ 70720 h 87728"/>
                <a:gd name="csX95" fmla="*/ 10643 w 134793"/>
                <a:gd name="csY95" fmla="*/ 66143 h 87728"/>
                <a:gd name="csX96" fmla="*/ 9758 w 134793"/>
                <a:gd name="csY96" fmla="*/ 65220 h 87728"/>
                <a:gd name="csX97" fmla="*/ 7303 w 134793"/>
                <a:gd name="csY97" fmla="*/ 64250 h 87728"/>
                <a:gd name="csX98" fmla="*/ 5156 w 134793"/>
                <a:gd name="csY98" fmla="*/ 62927 h 87728"/>
                <a:gd name="csX99" fmla="*/ 3332 w 134793"/>
                <a:gd name="csY99" fmla="*/ 61173 h 87728"/>
                <a:gd name="csX100" fmla="*/ 0 w 134793"/>
                <a:gd name="csY100" fmla="*/ 56850 h 87728"/>
                <a:gd name="csX101" fmla="*/ 1685 w 134793"/>
                <a:gd name="csY101" fmla="*/ 56419 h 87728"/>
                <a:gd name="csX102" fmla="*/ 2193 w 134793"/>
                <a:gd name="csY102" fmla="*/ 55534 h 87728"/>
                <a:gd name="csX103" fmla="*/ 3878 w 134793"/>
                <a:gd name="csY103" fmla="*/ 53150 h 87728"/>
                <a:gd name="csX104" fmla="*/ 4071 w 134793"/>
                <a:gd name="csY104" fmla="*/ 51980 h 87728"/>
                <a:gd name="csX105" fmla="*/ 3894 w 134793"/>
                <a:gd name="csY105" fmla="*/ 51319 h 87728"/>
                <a:gd name="csX106" fmla="*/ 2763 w 134793"/>
                <a:gd name="csY106" fmla="*/ 50173 h 87728"/>
                <a:gd name="csX107" fmla="*/ 1993 w 134793"/>
                <a:gd name="csY107" fmla="*/ 47657 h 87728"/>
                <a:gd name="csX108" fmla="*/ 2570 w 134793"/>
                <a:gd name="csY108" fmla="*/ 45311 h 87728"/>
                <a:gd name="csX109" fmla="*/ 2624 w 134793"/>
                <a:gd name="csY109" fmla="*/ 44103 h 87728"/>
                <a:gd name="csX110" fmla="*/ 2054 w 134793"/>
                <a:gd name="csY110" fmla="*/ 42903 h 87728"/>
                <a:gd name="csX111" fmla="*/ 2647 w 134793"/>
                <a:gd name="csY111" fmla="*/ 41410 h 87728"/>
                <a:gd name="csX112" fmla="*/ 3863 w 134793"/>
                <a:gd name="csY112" fmla="*/ 40595 h 87728"/>
                <a:gd name="csX113" fmla="*/ 4625 w 134793"/>
                <a:gd name="csY113" fmla="*/ 40357 h 87728"/>
                <a:gd name="csX114" fmla="*/ 7819 w 134793"/>
                <a:gd name="csY114" fmla="*/ 40195 h 87728"/>
                <a:gd name="csX115" fmla="*/ 9842 w 134793"/>
                <a:gd name="csY115" fmla="*/ 37202 h 87728"/>
                <a:gd name="csX116" fmla="*/ 11073 w 134793"/>
                <a:gd name="csY116" fmla="*/ 36249 h 87728"/>
                <a:gd name="csX117" fmla="*/ 12336 w 134793"/>
                <a:gd name="csY117" fmla="*/ 34548 h 87728"/>
                <a:gd name="csX118" fmla="*/ 12921 w 134793"/>
                <a:gd name="csY118" fmla="*/ 33925 h 87728"/>
                <a:gd name="csX119" fmla="*/ 13475 w 134793"/>
                <a:gd name="csY119" fmla="*/ 32602 h 87728"/>
                <a:gd name="csX120" fmla="*/ 13667 w 134793"/>
                <a:gd name="csY120" fmla="*/ 31248 h 87728"/>
                <a:gd name="csX121" fmla="*/ 11135 w 134793"/>
                <a:gd name="csY121" fmla="*/ 29348 h 87728"/>
                <a:gd name="csX122" fmla="*/ 10273 w 134793"/>
                <a:gd name="csY122" fmla="*/ 27917 h 87728"/>
                <a:gd name="csX123" fmla="*/ 9142 w 134793"/>
                <a:gd name="csY123" fmla="*/ 26333 h 87728"/>
                <a:gd name="csX124" fmla="*/ 7618 w 134793"/>
                <a:gd name="csY124" fmla="*/ 25240 h 87728"/>
                <a:gd name="csX125" fmla="*/ 4548 w 134793"/>
                <a:gd name="csY125" fmla="*/ 23363 h 87728"/>
                <a:gd name="csX126" fmla="*/ 3348 w 134793"/>
                <a:gd name="csY126" fmla="*/ 21455 h 87728"/>
                <a:gd name="csX127" fmla="*/ 2809 w 134793"/>
                <a:gd name="csY127" fmla="*/ 18978 h 87728"/>
                <a:gd name="csX128" fmla="*/ 1993 w 134793"/>
                <a:gd name="csY128" fmla="*/ 17101 h 87728"/>
                <a:gd name="csX129" fmla="*/ 1093 w 134793"/>
                <a:gd name="csY129" fmla="*/ 15878 h 87728"/>
                <a:gd name="csX130" fmla="*/ 923 w 134793"/>
                <a:gd name="csY130" fmla="*/ 14878 h 87728"/>
                <a:gd name="csX131" fmla="*/ 546 w 134793"/>
                <a:gd name="csY131" fmla="*/ 13655 h 87728"/>
                <a:gd name="csX132" fmla="*/ 462 w 134793"/>
                <a:gd name="csY132" fmla="*/ 11247 h 87728"/>
                <a:gd name="csX133" fmla="*/ 1193 w 134793"/>
                <a:gd name="csY133" fmla="*/ 8039 h 87728"/>
                <a:gd name="csX134" fmla="*/ 1662 w 134793"/>
                <a:gd name="csY134" fmla="*/ 6900 h 87728"/>
                <a:gd name="csX135" fmla="*/ 2701 w 134793"/>
                <a:gd name="csY135" fmla="*/ 6585 h 87728"/>
                <a:gd name="csX136" fmla="*/ 5471 w 134793"/>
                <a:gd name="csY136" fmla="*/ 4870 h 87728"/>
                <a:gd name="csX137" fmla="*/ 5602 w 134793"/>
                <a:gd name="csY137" fmla="*/ 2677 h 87728"/>
                <a:gd name="csX138" fmla="*/ 6102 w 134793"/>
                <a:gd name="csY138" fmla="*/ 1308 h 87728"/>
                <a:gd name="csX139" fmla="*/ 6980 w 134793"/>
                <a:gd name="csY139" fmla="*/ 523 h 87728"/>
                <a:gd name="csX140" fmla="*/ 7795 w 134793"/>
                <a:gd name="csY140" fmla="*/ 0 h 87728"/>
                <a:gd name="csX141" fmla="*/ 9311 w 134793"/>
                <a:gd name="csY141" fmla="*/ 1277 h 87728"/>
                <a:gd name="csX142" fmla="*/ 12990 w 134793"/>
                <a:gd name="csY142" fmla="*/ 3316 h 87728"/>
                <a:gd name="csX143" fmla="*/ 14783 w 134793"/>
                <a:gd name="csY143" fmla="*/ 4793 h 87728"/>
                <a:gd name="csX144" fmla="*/ 14691 w 134793"/>
                <a:gd name="csY144" fmla="*/ 5708 h 87728"/>
                <a:gd name="csX145" fmla="*/ 13852 w 134793"/>
                <a:gd name="csY145" fmla="*/ 6616 h 87728"/>
                <a:gd name="csX146" fmla="*/ 12251 w 134793"/>
                <a:gd name="csY146" fmla="*/ 7508 h 87728"/>
                <a:gd name="csX147" fmla="*/ 11320 w 134793"/>
                <a:gd name="csY147" fmla="*/ 8685 h 87728"/>
                <a:gd name="csX148" fmla="*/ 11066 w 134793"/>
                <a:gd name="csY148" fmla="*/ 10139 h 87728"/>
                <a:gd name="csX149" fmla="*/ 11305 w 134793"/>
                <a:gd name="csY149" fmla="*/ 11170 h 87728"/>
                <a:gd name="csX150" fmla="*/ 12413 w 134793"/>
                <a:gd name="csY150" fmla="*/ 12070 h 87728"/>
                <a:gd name="csX151" fmla="*/ 19016 w 134793"/>
                <a:gd name="csY151" fmla="*/ 10893 h 87728"/>
                <a:gd name="csX152" fmla="*/ 25711 w 134793"/>
                <a:gd name="csY152" fmla="*/ 11501 h 87728"/>
                <a:gd name="csX153" fmla="*/ 34699 w 134793"/>
                <a:gd name="csY153" fmla="*/ 13493 h 87728"/>
                <a:gd name="csX154" fmla="*/ 40655 w 134793"/>
                <a:gd name="csY154" fmla="*/ 14186 h 87728"/>
                <a:gd name="csX155" fmla="*/ 45065 w 134793"/>
                <a:gd name="csY155" fmla="*/ 13262 h 87728"/>
                <a:gd name="csX156" fmla="*/ 53214 w 134793"/>
                <a:gd name="csY156" fmla="*/ 14932 h 87728"/>
                <a:gd name="csX157" fmla="*/ 60809 w 134793"/>
                <a:gd name="csY157" fmla="*/ 16486 h 87728"/>
                <a:gd name="csX158" fmla="*/ 68097 w 134793"/>
                <a:gd name="csY158" fmla="*/ 16940 h 87728"/>
                <a:gd name="csX159" fmla="*/ 72175 w 134793"/>
                <a:gd name="csY159" fmla="*/ 15724 h 87728"/>
                <a:gd name="csX160" fmla="*/ 75046 w 134793"/>
                <a:gd name="csY160" fmla="*/ 14086 h 87728"/>
                <a:gd name="csX161" fmla="*/ 77516 w 134793"/>
                <a:gd name="csY161" fmla="*/ 10993 h 87728"/>
                <a:gd name="csX162" fmla="*/ 83618 w 134793"/>
                <a:gd name="csY162" fmla="*/ 6908 h 87728"/>
                <a:gd name="csX163" fmla="*/ 89521 w 134793"/>
                <a:gd name="csY163" fmla="*/ 4608 h 87728"/>
                <a:gd name="csX164" fmla="*/ 97263 w 134793"/>
                <a:gd name="csY164" fmla="*/ 2746 h 87728"/>
                <a:gd name="csX165" fmla="*/ 102434 w 134793"/>
                <a:gd name="csY165" fmla="*/ 2115 h 87728"/>
                <a:gd name="csX166" fmla="*/ 103157 w 134793"/>
                <a:gd name="csY166" fmla="*/ 2746 h 87728"/>
                <a:gd name="csX167" fmla="*/ 109737 w 134793"/>
                <a:gd name="csY167" fmla="*/ 6508 h 87728"/>
                <a:gd name="csX168" fmla="*/ 112669 w 134793"/>
                <a:gd name="csY168" fmla="*/ 6523 h 87728"/>
                <a:gd name="csX169" fmla="*/ 115039 w 134793"/>
                <a:gd name="csY169" fmla="*/ 7193 h 87728"/>
                <a:gd name="csX170" fmla="*/ 115909 w 134793"/>
                <a:gd name="csY170" fmla="*/ 8185 h 87728"/>
                <a:gd name="csX171" fmla="*/ 116501 w 134793"/>
                <a:gd name="csY171" fmla="*/ 8431 h 87728"/>
                <a:gd name="csX172" fmla="*/ 119657 w 134793"/>
                <a:gd name="csY172" fmla="*/ 7501 h 87728"/>
                <a:gd name="csX173" fmla="*/ 121049 w 134793"/>
                <a:gd name="csY173" fmla="*/ 9555 h 87728"/>
                <a:gd name="csX174" fmla="*/ 123227 w 134793"/>
                <a:gd name="csY174" fmla="*/ 12432 h 87728"/>
                <a:gd name="csX175" fmla="*/ 126944 w 134793"/>
                <a:gd name="csY175" fmla="*/ 13908 h 87728"/>
                <a:gd name="csX176" fmla="*/ 130253 w 134793"/>
                <a:gd name="csY176" fmla="*/ 14739 h 87728"/>
                <a:gd name="csX177" fmla="*/ 131300 w 134793"/>
                <a:gd name="csY177" fmla="*/ 14870 h 877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</a:cxnLst>
              <a:rect l="l" t="t" r="r" b="b"/>
              <a:pathLst>
                <a:path w="134793" h="87728">
                  <a:moveTo>
                    <a:pt x="134793" y="14816"/>
                  </a:moveTo>
                  <a:lnTo>
                    <a:pt x="134286" y="21978"/>
                  </a:lnTo>
                  <a:lnTo>
                    <a:pt x="132200" y="25294"/>
                  </a:lnTo>
                  <a:lnTo>
                    <a:pt x="129053" y="24186"/>
                  </a:lnTo>
                  <a:lnTo>
                    <a:pt x="125035" y="25109"/>
                  </a:lnTo>
                  <a:lnTo>
                    <a:pt x="122912" y="28879"/>
                  </a:lnTo>
                  <a:lnTo>
                    <a:pt x="121703" y="29994"/>
                  </a:lnTo>
                  <a:lnTo>
                    <a:pt x="120619" y="31302"/>
                  </a:lnTo>
                  <a:lnTo>
                    <a:pt x="119918" y="36179"/>
                  </a:lnTo>
                  <a:lnTo>
                    <a:pt x="119749" y="44134"/>
                  </a:lnTo>
                  <a:lnTo>
                    <a:pt x="118225" y="45095"/>
                  </a:lnTo>
                  <a:lnTo>
                    <a:pt x="116832" y="45395"/>
                  </a:lnTo>
                  <a:lnTo>
                    <a:pt x="111022" y="52365"/>
                  </a:lnTo>
                  <a:lnTo>
                    <a:pt x="114370" y="54319"/>
                  </a:lnTo>
                  <a:lnTo>
                    <a:pt x="115847" y="55804"/>
                  </a:lnTo>
                  <a:lnTo>
                    <a:pt x="118294" y="59935"/>
                  </a:lnTo>
                  <a:lnTo>
                    <a:pt x="121773" y="64589"/>
                  </a:lnTo>
                  <a:lnTo>
                    <a:pt x="122465" y="66858"/>
                  </a:lnTo>
                  <a:lnTo>
                    <a:pt x="119541" y="66351"/>
                  </a:lnTo>
                  <a:lnTo>
                    <a:pt x="118525" y="66504"/>
                  </a:lnTo>
                  <a:lnTo>
                    <a:pt x="117871" y="67220"/>
                  </a:lnTo>
                  <a:lnTo>
                    <a:pt x="116509" y="67074"/>
                  </a:lnTo>
                  <a:lnTo>
                    <a:pt x="114831" y="67081"/>
                  </a:lnTo>
                  <a:lnTo>
                    <a:pt x="113077" y="67904"/>
                  </a:lnTo>
                  <a:lnTo>
                    <a:pt x="112107" y="68251"/>
                  </a:lnTo>
                  <a:lnTo>
                    <a:pt x="110814" y="67497"/>
                  </a:lnTo>
                  <a:lnTo>
                    <a:pt x="108390" y="65235"/>
                  </a:lnTo>
                  <a:lnTo>
                    <a:pt x="106920" y="63658"/>
                  </a:lnTo>
                  <a:lnTo>
                    <a:pt x="105835" y="63258"/>
                  </a:lnTo>
                  <a:lnTo>
                    <a:pt x="104735" y="63727"/>
                  </a:lnTo>
                  <a:lnTo>
                    <a:pt x="100810" y="64266"/>
                  </a:lnTo>
                  <a:lnTo>
                    <a:pt x="99879" y="65181"/>
                  </a:lnTo>
                  <a:lnTo>
                    <a:pt x="98063" y="66197"/>
                  </a:lnTo>
                  <a:lnTo>
                    <a:pt x="96247" y="66681"/>
                  </a:lnTo>
                  <a:lnTo>
                    <a:pt x="93623" y="67027"/>
                  </a:lnTo>
                  <a:lnTo>
                    <a:pt x="92245" y="66981"/>
                  </a:lnTo>
                  <a:lnTo>
                    <a:pt x="91475" y="67466"/>
                  </a:lnTo>
                  <a:lnTo>
                    <a:pt x="90829" y="68951"/>
                  </a:lnTo>
                  <a:lnTo>
                    <a:pt x="90390" y="70397"/>
                  </a:lnTo>
                  <a:lnTo>
                    <a:pt x="90006" y="70982"/>
                  </a:lnTo>
                  <a:lnTo>
                    <a:pt x="86743" y="71697"/>
                  </a:lnTo>
                  <a:lnTo>
                    <a:pt x="86020" y="72528"/>
                  </a:lnTo>
                  <a:lnTo>
                    <a:pt x="85827" y="73336"/>
                  </a:lnTo>
                  <a:lnTo>
                    <a:pt x="85889" y="74143"/>
                  </a:lnTo>
                  <a:lnTo>
                    <a:pt x="83288" y="73359"/>
                  </a:lnTo>
                  <a:lnTo>
                    <a:pt x="81279" y="73889"/>
                  </a:lnTo>
                  <a:lnTo>
                    <a:pt x="80802" y="74505"/>
                  </a:lnTo>
                  <a:lnTo>
                    <a:pt x="80387" y="75397"/>
                  </a:lnTo>
                  <a:lnTo>
                    <a:pt x="80618" y="76343"/>
                  </a:lnTo>
                  <a:lnTo>
                    <a:pt x="81356" y="77267"/>
                  </a:lnTo>
                  <a:lnTo>
                    <a:pt x="82056" y="79759"/>
                  </a:lnTo>
                  <a:lnTo>
                    <a:pt x="82310" y="82244"/>
                  </a:lnTo>
                  <a:lnTo>
                    <a:pt x="81880" y="83659"/>
                  </a:lnTo>
                  <a:lnTo>
                    <a:pt x="80387" y="84660"/>
                  </a:lnTo>
                  <a:lnTo>
                    <a:pt x="77301" y="85775"/>
                  </a:lnTo>
                  <a:lnTo>
                    <a:pt x="74307" y="85244"/>
                  </a:lnTo>
                  <a:lnTo>
                    <a:pt x="72999" y="85683"/>
                  </a:lnTo>
                  <a:lnTo>
                    <a:pt x="70783" y="85821"/>
                  </a:lnTo>
                  <a:lnTo>
                    <a:pt x="68743" y="86113"/>
                  </a:lnTo>
                  <a:lnTo>
                    <a:pt x="65611" y="87129"/>
                  </a:lnTo>
                  <a:lnTo>
                    <a:pt x="62780" y="87729"/>
                  </a:lnTo>
                  <a:lnTo>
                    <a:pt x="60240" y="85659"/>
                  </a:lnTo>
                  <a:lnTo>
                    <a:pt x="57223" y="84252"/>
                  </a:lnTo>
                  <a:lnTo>
                    <a:pt x="54053" y="83413"/>
                  </a:lnTo>
                  <a:lnTo>
                    <a:pt x="52952" y="84021"/>
                  </a:lnTo>
                  <a:lnTo>
                    <a:pt x="52475" y="84506"/>
                  </a:lnTo>
                  <a:lnTo>
                    <a:pt x="49820" y="82675"/>
                  </a:lnTo>
                  <a:lnTo>
                    <a:pt x="48635" y="82021"/>
                  </a:lnTo>
                  <a:lnTo>
                    <a:pt x="48058" y="81313"/>
                  </a:lnTo>
                  <a:lnTo>
                    <a:pt x="46958" y="78867"/>
                  </a:lnTo>
                  <a:lnTo>
                    <a:pt x="46303" y="78790"/>
                  </a:lnTo>
                  <a:lnTo>
                    <a:pt x="44118" y="79698"/>
                  </a:lnTo>
                  <a:lnTo>
                    <a:pt x="42009" y="79659"/>
                  </a:lnTo>
                  <a:lnTo>
                    <a:pt x="40740" y="79490"/>
                  </a:lnTo>
                  <a:lnTo>
                    <a:pt x="36969" y="79597"/>
                  </a:lnTo>
                  <a:lnTo>
                    <a:pt x="36469" y="81267"/>
                  </a:lnTo>
                  <a:lnTo>
                    <a:pt x="36007" y="81521"/>
                  </a:lnTo>
                  <a:lnTo>
                    <a:pt x="35191" y="81744"/>
                  </a:lnTo>
                  <a:lnTo>
                    <a:pt x="33190" y="81636"/>
                  </a:lnTo>
                  <a:lnTo>
                    <a:pt x="30628" y="82875"/>
                  </a:lnTo>
                  <a:lnTo>
                    <a:pt x="27880" y="83629"/>
                  </a:lnTo>
                  <a:lnTo>
                    <a:pt x="25734" y="83644"/>
                  </a:lnTo>
                  <a:lnTo>
                    <a:pt x="23525" y="83282"/>
                  </a:lnTo>
                  <a:lnTo>
                    <a:pt x="22201" y="83544"/>
                  </a:lnTo>
                  <a:lnTo>
                    <a:pt x="19346" y="83675"/>
                  </a:lnTo>
                  <a:lnTo>
                    <a:pt x="17538" y="85475"/>
                  </a:lnTo>
                  <a:lnTo>
                    <a:pt x="14721" y="85375"/>
                  </a:lnTo>
                  <a:lnTo>
                    <a:pt x="12351" y="85075"/>
                  </a:lnTo>
                  <a:lnTo>
                    <a:pt x="12644" y="84506"/>
                  </a:lnTo>
                  <a:lnTo>
                    <a:pt x="13121" y="77344"/>
                  </a:lnTo>
                  <a:lnTo>
                    <a:pt x="14290" y="74136"/>
                  </a:lnTo>
                  <a:lnTo>
                    <a:pt x="14244" y="73474"/>
                  </a:lnTo>
                  <a:lnTo>
                    <a:pt x="13990" y="72974"/>
                  </a:lnTo>
                  <a:lnTo>
                    <a:pt x="12951" y="72459"/>
                  </a:lnTo>
                  <a:lnTo>
                    <a:pt x="12205" y="70720"/>
                  </a:lnTo>
                  <a:lnTo>
                    <a:pt x="10643" y="66143"/>
                  </a:lnTo>
                  <a:lnTo>
                    <a:pt x="9758" y="65220"/>
                  </a:lnTo>
                  <a:lnTo>
                    <a:pt x="7303" y="64250"/>
                  </a:lnTo>
                  <a:lnTo>
                    <a:pt x="5156" y="62927"/>
                  </a:lnTo>
                  <a:lnTo>
                    <a:pt x="3332" y="61173"/>
                  </a:lnTo>
                  <a:lnTo>
                    <a:pt x="0" y="56850"/>
                  </a:lnTo>
                  <a:lnTo>
                    <a:pt x="1685" y="56419"/>
                  </a:lnTo>
                  <a:lnTo>
                    <a:pt x="2193" y="55534"/>
                  </a:lnTo>
                  <a:lnTo>
                    <a:pt x="3878" y="53150"/>
                  </a:lnTo>
                  <a:lnTo>
                    <a:pt x="4071" y="51980"/>
                  </a:lnTo>
                  <a:lnTo>
                    <a:pt x="3894" y="51319"/>
                  </a:lnTo>
                  <a:lnTo>
                    <a:pt x="2763" y="50173"/>
                  </a:lnTo>
                  <a:lnTo>
                    <a:pt x="1993" y="47657"/>
                  </a:lnTo>
                  <a:lnTo>
                    <a:pt x="2570" y="45311"/>
                  </a:lnTo>
                  <a:lnTo>
                    <a:pt x="2624" y="44103"/>
                  </a:lnTo>
                  <a:lnTo>
                    <a:pt x="2054" y="42903"/>
                  </a:lnTo>
                  <a:lnTo>
                    <a:pt x="2647" y="41410"/>
                  </a:lnTo>
                  <a:lnTo>
                    <a:pt x="3863" y="40595"/>
                  </a:lnTo>
                  <a:lnTo>
                    <a:pt x="4625" y="40357"/>
                  </a:lnTo>
                  <a:lnTo>
                    <a:pt x="7819" y="40195"/>
                  </a:lnTo>
                  <a:lnTo>
                    <a:pt x="9842" y="37202"/>
                  </a:lnTo>
                  <a:lnTo>
                    <a:pt x="11073" y="36249"/>
                  </a:lnTo>
                  <a:lnTo>
                    <a:pt x="12336" y="34548"/>
                  </a:lnTo>
                  <a:lnTo>
                    <a:pt x="12921" y="33925"/>
                  </a:lnTo>
                  <a:lnTo>
                    <a:pt x="13475" y="32602"/>
                  </a:lnTo>
                  <a:lnTo>
                    <a:pt x="13667" y="31248"/>
                  </a:lnTo>
                  <a:lnTo>
                    <a:pt x="11135" y="29348"/>
                  </a:lnTo>
                  <a:lnTo>
                    <a:pt x="10273" y="27917"/>
                  </a:lnTo>
                  <a:lnTo>
                    <a:pt x="9142" y="26333"/>
                  </a:lnTo>
                  <a:lnTo>
                    <a:pt x="7618" y="25240"/>
                  </a:lnTo>
                  <a:lnTo>
                    <a:pt x="4548" y="23363"/>
                  </a:lnTo>
                  <a:lnTo>
                    <a:pt x="3348" y="21455"/>
                  </a:lnTo>
                  <a:lnTo>
                    <a:pt x="2809" y="18978"/>
                  </a:lnTo>
                  <a:lnTo>
                    <a:pt x="1993" y="17101"/>
                  </a:lnTo>
                  <a:lnTo>
                    <a:pt x="1093" y="15878"/>
                  </a:lnTo>
                  <a:lnTo>
                    <a:pt x="923" y="14878"/>
                  </a:lnTo>
                  <a:lnTo>
                    <a:pt x="546" y="13655"/>
                  </a:lnTo>
                  <a:lnTo>
                    <a:pt x="462" y="11247"/>
                  </a:lnTo>
                  <a:lnTo>
                    <a:pt x="1193" y="8039"/>
                  </a:lnTo>
                  <a:lnTo>
                    <a:pt x="1662" y="6900"/>
                  </a:lnTo>
                  <a:lnTo>
                    <a:pt x="2701" y="6585"/>
                  </a:lnTo>
                  <a:lnTo>
                    <a:pt x="5471" y="4870"/>
                  </a:lnTo>
                  <a:lnTo>
                    <a:pt x="5602" y="2677"/>
                  </a:lnTo>
                  <a:lnTo>
                    <a:pt x="6102" y="1308"/>
                  </a:lnTo>
                  <a:lnTo>
                    <a:pt x="6980" y="523"/>
                  </a:lnTo>
                  <a:lnTo>
                    <a:pt x="7795" y="0"/>
                  </a:lnTo>
                  <a:lnTo>
                    <a:pt x="9311" y="1277"/>
                  </a:lnTo>
                  <a:lnTo>
                    <a:pt x="12990" y="3316"/>
                  </a:lnTo>
                  <a:lnTo>
                    <a:pt x="14783" y="4793"/>
                  </a:lnTo>
                  <a:lnTo>
                    <a:pt x="14691" y="5708"/>
                  </a:lnTo>
                  <a:lnTo>
                    <a:pt x="13852" y="6616"/>
                  </a:lnTo>
                  <a:lnTo>
                    <a:pt x="12251" y="7508"/>
                  </a:lnTo>
                  <a:lnTo>
                    <a:pt x="11320" y="8685"/>
                  </a:lnTo>
                  <a:lnTo>
                    <a:pt x="11066" y="10139"/>
                  </a:lnTo>
                  <a:lnTo>
                    <a:pt x="11305" y="11170"/>
                  </a:lnTo>
                  <a:lnTo>
                    <a:pt x="12413" y="12070"/>
                  </a:lnTo>
                  <a:lnTo>
                    <a:pt x="19016" y="10893"/>
                  </a:lnTo>
                  <a:lnTo>
                    <a:pt x="25711" y="11501"/>
                  </a:lnTo>
                  <a:lnTo>
                    <a:pt x="34699" y="13493"/>
                  </a:lnTo>
                  <a:lnTo>
                    <a:pt x="40655" y="14186"/>
                  </a:lnTo>
                  <a:lnTo>
                    <a:pt x="45065" y="13262"/>
                  </a:lnTo>
                  <a:lnTo>
                    <a:pt x="53214" y="14932"/>
                  </a:lnTo>
                  <a:lnTo>
                    <a:pt x="60809" y="16486"/>
                  </a:lnTo>
                  <a:lnTo>
                    <a:pt x="68097" y="16940"/>
                  </a:lnTo>
                  <a:lnTo>
                    <a:pt x="72175" y="15724"/>
                  </a:lnTo>
                  <a:lnTo>
                    <a:pt x="75046" y="14086"/>
                  </a:lnTo>
                  <a:lnTo>
                    <a:pt x="77516" y="10993"/>
                  </a:lnTo>
                  <a:lnTo>
                    <a:pt x="83618" y="6908"/>
                  </a:lnTo>
                  <a:lnTo>
                    <a:pt x="89521" y="4608"/>
                  </a:lnTo>
                  <a:lnTo>
                    <a:pt x="97263" y="2746"/>
                  </a:lnTo>
                  <a:lnTo>
                    <a:pt x="102434" y="2115"/>
                  </a:lnTo>
                  <a:lnTo>
                    <a:pt x="103157" y="2746"/>
                  </a:lnTo>
                  <a:lnTo>
                    <a:pt x="109737" y="6508"/>
                  </a:lnTo>
                  <a:lnTo>
                    <a:pt x="112669" y="6523"/>
                  </a:lnTo>
                  <a:lnTo>
                    <a:pt x="115039" y="7193"/>
                  </a:lnTo>
                  <a:lnTo>
                    <a:pt x="115909" y="8185"/>
                  </a:lnTo>
                  <a:lnTo>
                    <a:pt x="116501" y="8431"/>
                  </a:lnTo>
                  <a:lnTo>
                    <a:pt x="119657" y="7501"/>
                  </a:lnTo>
                  <a:lnTo>
                    <a:pt x="121049" y="9555"/>
                  </a:lnTo>
                  <a:lnTo>
                    <a:pt x="123227" y="12432"/>
                  </a:lnTo>
                  <a:lnTo>
                    <a:pt x="126944" y="13908"/>
                  </a:lnTo>
                  <a:lnTo>
                    <a:pt x="130253" y="14739"/>
                  </a:lnTo>
                  <a:lnTo>
                    <a:pt x="131300" y="148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7" name="Serbest Form 26">
              <a:extLst>
                <a:ext uri="{FF2B5EF4-FFF2-40B4-BE49-F238E27FC236}">
                  <a16:creationId xmlns:a16="http://schemas.microsoft.com/office/drawing/2014/main" id="{C3A4825D-A10F-E657-E549-5F969A1645E2}"/>
                </a:ext>
              </a:extLst>
            </p:cNvPr>
            <p:cNvSpPr/>
            <p:nvPr/>
          </p:nvSpPr>
          <p:spPr>
            <a:xfrm>
              <a:off x="9087563" y="5910955"/>
              <a:ext cx="3563" cy="10508"/>
            </a:xfrm>
            <a:custGeom>
              <a:avLst/>
              <a:gdLst>
                <a:gd name="csX0" fmla="*/ 3348 w 3563"/>
                <a:gd name="csY0" fmla="*/ 8685 h 10508"/>
                <a:gd name="csX1" fmla="*/ 2647 w 3563"/>
                <a:gd name="csY1" fmla="*/ 10508 h 10508"/>
                <a:gd name="csX2" fmla="*/ 1978 w 3563"/>
                <a:gd name="csY2" fmla="*/ 9870 h 10508"/>
                <a:gd name="csX3" fmla="*/ 285 w 3563"/>
                <a:gd name="csY3" fmla="*/ 6716 h 10508"/>
                <a:gd name="csX4" fmla="*/ 793 w 3563"/>
                <a:gd name="csY4" fmla="*/ 4500 h 10508"/>
                <a:gd name="csX5" fmla="*/ 0 w 3563"/>
                <a:gd name="csY5" fmla="*/ 1331 h 10508"/>
                <a:gd name="csX6" fmla="*/ 377 w 3563"/>
                <a:gd name="csY6" fmla="*/ 423 h 10508"/>
                <a:gd name="csX7" fmla="*/ 2409 w 3563"/>
                <a:gd name="csY7" fmla="*/ 0 h 10508"/>
                <a:gd name="csX8" fmla="*/ 2878 w 3563"/>
                <a:gd name="csY8" fmla="*/ 139 h 10508"/>
                <a:gd name="csX9" fmla="*/ 2270 w 3563"/>
                <a:gd name="csY9" fmla="*/ 1154 h 10508"/>
                <a:gd name="csX10" fmla="*/ 3394 w 3563"/>
                <a:gd name="csY10" fmla="*/ 2923 h 10508"/>
                <a:gd name="csX11" fmla="*/ 3563 w 3563"/>
                <a:gd name="csY11" fmla="*/ 5839 h 105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563" h="10508">
                  <a:moveTo>
                    <a:pt x="3348" y="8685"/>
                  </a:moveTo>
                  <a:lnTo>
                    <a:pt x="2647" y="10508"/>
                  </a:lnTo>
                  <a:lnTo>
                    <a:pt x="1978" y="9870"/>
                  </a:lnTo>
                  <a:lnTo>
                    <a:pt x="285" y="6716"/>
                  </a:lnTo>
                  <a:lnTo>
                    <a:pt x="793" y="4500"/>
                  </a:lnTo>
                  <a:lnTo>
                    <a:pt x="0" y="1331"/>
                  </a:lnTo>
                  <a:lnTo>
                    <a:pt x="377" y="423"/>
                  </a:lnTo>
                  <a:lnTo>
                    <a:pt x="2409" y="0"/>
                  </a:lnTo>
                  <a:lnTo>
                    <a:pt x="2878" y="139"/>
                  </a:lnTo>
                  <a:lnTo>
                    <a:pt x="2270" y="1154"/>
                  </a:lnTo>
                  <a:lnTo>
                    <a:pt x="3394" y="2923"/>
                  </a:lnTo>
                  <a:lnTo>
                    <a:pt x="3563" y="58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8" name="Serbest Form 27">
              <a:extLst>
                <a:ext uri="{FF2B5EF4-FFF2-40B4-BE49-F238E27FC236}">
                  <a16:creationId xmlns:a16="http://schemas.microsoft.com/office/drawing/2014/main" id="{2CD0A5AA-2027-71D9-8CF0-AD695CD66994}"/>
                </a:ext>
              </a:extLst>
            </p:cNvPr>
            <p:cNvSpPr/>
            <p:nvPr/>
          </p:nvSpPr>
          <p:spPr>
            <a:xfrm>
              <a:off x="8624551" y="6544489"/>
              <a:ext cx="38815" cy="46033"/>
            </a:xfrm>
            <a:custGeom>
              <a:avLst/>
              <a:gdLst>
                <a:gd name="csX0" fmla="*/ 33252 w 38815"/>
                <a:gd name="csY0" fmla="*/ 1869 h 46033"/>
                <a:gd name="csX1" fmla="*/ 32821 w 38815"/>
                <a:gd name="csY1" fmla="*/ 2431 h 46033"/>
                <a:gd name="csX2" fmla="*/ 30843 w 38815"/>
                <a:gd name="csY2" fmla="*/ 6447 h 46033"/>
                <a:gd name="csX3" fmla="*/ 30459 w 38815"/>
                <a:gd name="csY3" fmla="*/ 7054 h 46033"/>
                <a:gd name="csX4" fmla="*/ 30674 w 38815"/>
                <a:gd name="csY4" fmla="*/ 7424 h 46033"/>
                <a:gd name="csX5" fmla="*/ 31521 w 38815"/>
                <a:gd name="csY5" fmla="*/ 8185 h 46033"/>
                <a:gd name="csX6" fmla="*/ 31020 w 38815"/>
                <a:gd name="csY6" fmla="*/ 9455 h 46033"/>
                <a:gd name="csX7" fmla="*/ 30828 w 38815"/>
                <a:gd name="csY7" fmla="*/ 9793 h 46033"/>
                <a:gd name="csX8" fmla="*/ 30451 w 38815"/>
                <a:gd name="csY8" fmla="*/ 10970 h 46033"/>
                <a:gd name="csX9" fmla="*/ 30659 w 38815"/>
                <a:gd name="csY9" fmla="*/ 12055 h 46033"/>
                <a:gd name="csX10" fmla="*/ 31136 w 38815"/>
                <a:gd name="csY10" fmla="*/ 12455 h 46033"/>
                <a:gd name="csX11" fmla="*/ 32421 w 38815"/>
                <a:gd name="csY11" fmla="*/ 12978 h 46033"/>
                <a:gd name="csX12" fmla="*/ 34345 w 38815"/>
                <a:gd name="csY12" fmla="*/ 13355 h 46033"/>
                <a:gd name="csX13" fmla="*/ 36615 w 38815"/>
                <a:gd name="csY13" fmla="*/ 14263 h 46033"/>
                <a:gd name="csX14" fmla="*/ 38146 w 38815"/>
                <a:gd name="csY14" fmla="*/ 14424 h 46033"/>
                <a:gd name="csX15" fmla="*/ 38508 w 38815"/>
                <a:gd name="csY15" fmla="*/ 15078 h 46033"/>
                <a:gd name="csX16" fmla="*/ 38439 w 38815"/>
                <a:gd name="csY16" fmla="*/ 16239 h 46033"/>
                <a:gd name="csX17" fmla="*/ 38808 w 38815"/>
                <a:gd name="csY17" fmla="*/ 17247 h 46033"/>
                <a:gd name="csX18" fmla="*/ 38816 w 38815"/>
                <a:gd name="csY18" fmla="*/ 19055 h 46033"/>
                <a:gd name="csX19" fmla="*/ 38362 w 38815"/>
                <a:gd name="csY19" fmla="*/ 20647 h 46033"/>
                <a:gd name="csX20" fmla="*/ 36022 w 38815"/>
                <a:gd name="csY20" fmla="*/ 21394 h 46033"/>
                <a:gd name="csX21" fmla="*/ 34814 w 38815"/>
                <a:gd name="csY21" fmla="*/ 22209 h 46033"/>
                <a:gd name="csX22" fmla="*/ 34491 w 38815"/>
                <a:gd name="csY22" fmla="*/ 22625 h 46033"/>
                <a:gd name="csX23" fmla="*/ 34784 w 38815"/>
                <a:gd name="csY23" fmla="*/ 23101 h 46033"/>
                <a:gd name="csX24" fmla="*/ 34937 w 38815"/>
                <a:gd name="csY24" fmla="*/ 23740 h 46033"/>
                <a:gd name="csX25" fmla="*/ 32736 w 38815"/>
                <a:gd name="csY25" fmla="*/ 25332 h 46033"/>
                <a:gd name="csX26" fmla="*/ 30474 w 38815"/>
                <a:gd name="csY26" fmla="*/ 27402 h 46033"/>
                <a:gd name="csX27" fmla="*/ 29935 w 38815"/>
                <a:gd name="csY27" fmla="*/ 28794 h 46033"/>
                <a:gd name="csX28" fmla="*/ 29481 w 38815"/>
                <a:gd name="csY28" fmla="*/ 30448 h 46033"/>
                <a:gd name="csX29" fmla="*/ 28819 w 38815"/>
                <a:gd name="csY29" fmla="*/ 31502 h 46033"/>
                <a:gd name="csX30" fmla="*/ 27096 w 38815"/>
                <a:gd name="csY30" fmla="*/ 33025 h 46033"/>
                <a:gd name="csX31" fmla="*/ 25333 w 38815"/>
                <a:gd name="csY31" fmla="*/ 36087 h 46033"/>
                <a:gd name="csX32" fmla="*/ 24471 w 38815"/>
                <a:gd name="csY32" fmla="*/ 38072 h 46033"/>
                <a:gd name="csX33" fmla="*/ 20155 w 38815"/>
                <a:gd name="csY33" fmla="*/ 42841 h 46033"/>
                <a:gd name="csX34" fmla="*/ 16314 w 38815"/>
                <a:gd name="csY34" fmla="*/ 45226 h 46033"/>
                <a:gd name="csX35" fmla="*/ 15198 w 38815"/>
                <a:gd name="csY35" fmla="*/ 46034 h 46033"/>
                <a:gd name="csX36" fmla="*/ 8403 w 38815"/>
                <a:gd name="csY36" fmla="*/ 45895 h 46033"/>
                <a:gd name="csX37" fmla="*/ 7888 w 38815"/>
                <a:gd name="csY37" fmla="*/ 42680 h 46033"/>
                <a:gd name="csX38" fmla="*/ 6857 w 38815"/>
                <a:gd name="csY38" fmla="*/ 38287 h 46033"/>
                <a:gd name="csX39" fmla="*/ 4517 w 38815"/>
                <a:gd name="csY39" fmla="*/ 34325 h 46033"/>
                <a:gd name="csX40" fmla="*/ 4271 w 38815"/>
                <a:gd name="csY40" fmla="*/ 32664 h 46033"/>
                <a:gd name="csX41" fmla="*/ 4378 w 38815"/>
                <a:gd name="csY41" fmla="*/ 29463 h 46033"/>
                <a:gd name="csX42" fmla="*/ 4386 w 38815"/>
                <a:gd name="csY42" fmla="*/ 24971 h 46033"/>
                <a:gd name="csX43" fmla="*/ 4232 w 38815"/>
                <a:gd name="csY43" fmla="*/ 22555 h 46033"/>
                <a:gd name="csX44" fmla="*/ 4286 w 38815"/>
                <a:gd name="csY44" fmla="*/ 20794 h 46033"/>
                <a:gd name="csX45" fmla="*/ 4579 w 38815"/>
                <a:gd name="csY45" fmla="*/ 17732 h 46033"/>
                <a:gd name="csX46" fmla="*/ 4540 w 38815"/>
                <a:gd name="csY46" fmla="*/ 15901 h 46033"/>
                <a:gd name="csX47" fmla="*/ 3009 w 38815"/>
                <a:gd name="csY47" fmla="*/ 13793 h 46033"/>
                <a:gd name="csX48" fmla="*/ 1100 w 38815"/>
                <a:gd name="csY48" fmla="*/ 11547 h 46033"/>
                <a:gd name="csX49" fmla="*/ 54 w 38815"/>
                <a:gd name="csY49" fmla="*/ 10447 h 46033"/>
                <a:gd name="csX50" fmla="*/ 0 w 38815"/>
                <a:gd name="csY50" fmla="*/ 9562 h 46033"/>
                <a:gd name="csX51" fmla="*/ 8 w 38815"/>
                <a:gd name="csY51" fmla="*/ 8739 h 46033"/>
                <a:gd name="csX52" fmla="*/ 316 w 38815"/>
                <a:gd name="csY52" fmla="*/ 7547 h 46033"/>
                <a:gd name="csX53" fmla="*/ 1062 w 38815"/>
                <a:gd name="csY53" fmla="*/ 6216 h 46033"/>
                <a:gd name="csX54" fmla="*/ 1901 w 38815"/>
                <a:gd name="csY54" fmla="*/ 6070 h 46033"/>
                <a:gd name="csX55" fmla="*/ 3963 w 38815"/>
                <a:gd name="csY55" fmla="*/ 6600 h 46033"/>
                <a:gd name="csX56" fmla="*/ 6110 w 38815"/>
                <a:gd name="csY56" fmla="*/ 7731 h 46033"/>
                <a:gd name="csX57" fmla="*/ 7249 w 38815"/>
                <a:gd name="csY57" fmla="*/ 10278 h 46033"/>
                <a:gd name="csX58" fmla="*/ 8126 w 38815"/>
                <a:gd name="csY58" fmla="*/ 10639 h 46033"/>
                <a:gd name="csX59" fmla="*/ 9712 w 38815"/>
                <a:gd name="csY59" fmla="*/ 10631 h 46033"/>
                <a:gd name="csX60" fmla="*/ 13767 w 38815"/>
                <a:gd name="csY60" fmla="*/ 10301 h 46033"/>
                <a:gd name="csX61" fmla="*/ 14775 w 38815"/>
                <a:gd name="csY61" fmla="*/ 10339 h 46033"/>
                <a:gd name="csX62" fmla="*/ 16614 w 38815"/>
                <a:gd name="csY62" fmla="*/ 9732 h 46033"/>
                <a:gd name="csX63" fmla="*/ 18446 w 38815"/>
                <a:gd name="csY63" fmla="*/ 8662 h 46033"/>
                <a:gd name="csX64" fmla="*/ 18977 w 38815"/>
                <a:gd name="csY64" fmla="*/ 7554 h 46033"/>
                <a:gd name="csX65" fmla="*/ 19400 w 38815"/>
                <a:gd name="csY65" fmla="*/ 5054 h 46033"/>
                <a:gd name="csX66" fmla="*/ 19785 w 38815"/>
                <a:gd name="csY66" fmla="*/ 569 h 46033"/>
                <a:gd name="csX67" fmla="*/ 20724 w 38815"/>
                <a:gd name="csY67" fmla="*/ 523 h 46033"/>
                <a:gd name="csX68" fmla="*/ 23279 w 38815"/>
                <a:gd name="csY68" fmla="*/ 2115 h 46033"/>
                <a:gd name="csX69" fmla="*/ 23833 w 38815"/>
                <a:gd name="csY69" fmla="*/ 2223 h 46033"/>
                <a:gd name="csX70" fmla="*/ 24364 w 38815"/>
                <a:gd name="csY70" fmla="*/ 2169 h 46033"/>
                <a:gd name="csX71" fmla="*/ 25256 w 38815"/>
                <a:gd name="csY71" fmla="*/ 1377 h 46033"/>
                <a:gd name="csX72" fmla="*/ 26341 w 38815"/>
                <a:gd name="csY72" fmla="*/ 731 h 46033"/>
                <a:gd name="csX73" fmla="*/ 27150 w 38815"/>
                <a:gd name="csY73" fmla="*/ 746 h 46033"/>
                <a:gd name="csX74" fmla="*/ 30120 w 38815"/>
                <a:gd name="csY74" fmla="*/ 0 h 46033"/>
                <a:gd name="csX75" fmla="*/ 31713 w 38815"/>
                <a:gd name="csY75" fmla="*/ 1354 h 46033"/>
                <a:gd name="csX76" fmla="*/ 32713 w 38815"/>
                <a:gd name="csY76" fmla="*/ 1777 h 460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38815" h="46033">
                  <a:moveTo>
                    <a:pt x="33252" y="1869"/>
                  </a:moveTo>
                  <a:lnTo>
                    <a:pt x="32821" y="2431"/>
                  </a:lnTo>
                  <a:lnTo>
                    <a:pt x="30843" y="6447"/>
                  </a:lnTo>
                  <a:lnTo>
                    <a:pt x="30459" y="7054"/>
                  </a:lnTo>
                  <a:lnTo>
                    <a:pt x="30674" y="7424"/>
                  </a:lnTo>
                  <a:lnTo>
                    <a:pt x="31521" y="8185"/>
                  </a:lnTo>
                  <a:lnTo>
                    <a:pt x="31020" y="9455"/>
                  </a:lnTo>
                  <a:lnTo>
                    <a:pt x="30828" y="9793"/>
                  </a:lnTo>
                  <a:lnTo>
                    <a:pt x="30451" y="10970"/>
                  </a:lnTo>
                  <a:lnTo>
                    <a:pt x="30659" y="12055"/>
                  </a:lnTo>
                  <a:lnTo>
                    <a:pt x="31136" y="12455"/>
                  </a:lnTo>
                  <a:lnTo>
                    <a:pt x="32421" y="12978"/>
                  </a:lnTo>
                  <a:lnTo>
                    <a:pt x="34345" y="13355"/>
                  </a:lnTo>
                  <a:lnTo>
                    <a:pt x="36615" y="14263"/>
                  </a:lnTo>
                  <a:lnTo>
                    <a:pt x="38146" y="14424"/>
                  </a:lnTo>
                  <a:lnTo>
                    <a:pt x="38508" y="15078"/>
                  </a:lnTo>
                  <a:lnTo>
                    <a:pt x="38439" y="16239"/>
                  </a:lnTo>
                  <a:lnTo>
                    <a:pt x="38808" y="17247"/>
                  </a:lnTo>
                  <a:lnTo>
                    <a:pt x="38816" y="19055"/>
                  </a:lnTo>
                  <a:lnTo>
                    <a:pt x="38362" y="20647"/>
                  </a:lnTo>
                  <a:lnTo>
                    <a:pt x="36022" y="21394"/>
                  </a:lnTo>
                  <a:lnTo>
                    <a:pt x="34814" y="22209"/>
                  </a:lnTo>
                  <a:lnTo>
                    <a:pt x="34491" y="22625"/>
                  </a:lnTo>
                  <a:lnTo>
                    <a:pt x="34784" y="23101"/>
                  </a:lnTo>
                  <a:lnTo>
                    <a:pt x="34937" y="23740"/>
                  </a:lnTo>
                  <a:lnTo>
                    <a:pt x="32736" y="25332"/>
                  </a:lnTo>
                  <a:lnTo>
                    <a:pt x="30474" y="27402"/>
                  </a:lnTo>
                  <a:lnTo>
                    <a:pt x="29935" y="28794"/>
                  </a:lnTo>
                  <a:lnTo>
                    <a:pt x="29481" y="30448"/>
                  </a:lnTo>
                  <a:lnTo>
                    <a:pt x="28819" y="31502"/>
                  </a:lnTo>
                  <a:lnTo>
                    <a:pt x="27096" y="33025"/>
                  </a:lnTo>
                  <a:lnTo>
                    <a:pt x="25333" y="36087"/>
                  </a:lnTo>
                  <a:lnTo>
                    <a:pt x="24471" y="38072"/>
                  </a:lnTo>
                  <a:lnTo>
                    <a:pt x="20155" y="42841"/>
                  </a:lnTo>
                  <a:lnTo>
                    <a:pt x="16314" y="45226"/>
                  </a:lnTo>
                  <a:lnTo>
                    <a:pt x="15198" y="46034"/>
                  </a:lnTo>
                  <a:lnTo>
                    <a:pt x="8403" y="45895"/>
                  </a:lnTo>
                  <a:lnTo>
                    <a:pt x="7888" y="42680"/>
                  </a:lnTo>
                  <a:lnTo>
                    <a:pt x="6857" y="38287"/>
                  </a:lnTo>
                  <a:lnTo>
                    <a:pt x="4517" y="34325"/>
                  </a:lnTo>
                  <a:lnTo>
                    <a:pt x="4271" y="32664"/>
                  </a:lnTo>
                  <a:lnTo>
                    <a:pt x="4378" y="29463"/>
                  </a:lnTo>
                  <a:lnTo>
                    <a:pt x="4386" y="24971"/>
                  </a:lnTo>
                  <a:lnTo>
                    <a:pt x="4232" y="22555"/>
                  </a:lnTo>
                  <a:lnTo>
                    <a:pt x="4286" y="20794"/>
                  </a:lnTo>
                  <a:lnTo>
                    <a:pt x="4579" y="17732"/>
                  </a:lnTo>
                  <a:lnTo>
                    <a:pt x="4540" y="15901"/>
                  </a:lnTo>
                  <a:lnTo>
                    <a:pt x="3009" y="13793"/>
                  </a:lnTo>
                  <a:lnTo>
                    <a:pt x="1100" y="11547"/>
                  </a:lnTo>
                  <a:lnTo>
                    <a:pt x="54" y="10447"/>
                  </a:lnTo>
                  <a:lnTo>
                    <a:pt x="0" y="9562"/>
                  </a:lnTo>
                  <a:lnTo>
                    <a:pt x="8" y="8739"/>
                  </a:lnTo>
                  <a:lnTo>
                    <a:pt x="316" y="7547"/>
                  </a:lnTo>
                  <a:lnTo>
                    <a:pt x="1062" y="6216"/>
                  </a:lnTo>
                  <a:lnTo>
                    <a:pt x="1901" y="6070"/>
                  </a:lnTo>
                  <a:lnTo>
                    <a:pt x="3963" y="6600"/>
                  </a:lnTo>
                  <a:lnTo>
                    <a:pt x="6110" y="7731"/>
                  </a:lnTo>
                  <a:lnTo>
                    <a:pt x="7249" y="10278"/>
                  </a:lnTo>
                  <a:lnTo>
                    <a:pt x="8126" y="10639"/>
                  </a:lnTo>
                  <a:lnTo>
                    <a:pt x="9712" y="10631"/>
                  </a:lnTo>
                  <a:lnTo>
                    <a:pt x="13767" y="10301"/>
                  </a:lnTo>
                  <a:lnTo>
                    <a:pt x="14775" y="10339"/>
                  </a:lnTo>
                  <a:lnTo>
                    <a:pt x="16614" y="9732"/>
                  </a:lnTo>
                  <a:lnTo>
                    <a:pt x="18446" y="8662"/>
                  </a:lnTo>
                  <a:lnTo>
                    <a:pt x="18977" y="7554"/>
                  </a:lnTo>
                  <a:lnTo>
                    <a:pt x="19400" y="5054"/>
                  </a:lnTo>
                  <a:lnTo>
                    <a:pt x="19785" y="569"/>
                  </a:lnTo>
                  <a:lnTo>
                    <a:pt x="20724" y="523"/>
                  </a:lnTo>
                  <a:lnTo>
                    <a:pt x="23279" y="2115"/>
                  </a:lnTo>
                  <a:lnTo>
                    <a:pt x="23833" y="2223"/>
                  </a:lnTo>
                  <a:lnTo>
                    <a:pt x="24364" y="2169"/>
                  </a:lnTo>
                  <a:lnTo>
                    <a:pt x="25256" y="1377"/>
                  </a:lnTo>
                  <a:lnTo>
                    <a:pt x="26341" y="731"/>
                  </a:lnTo>
                  <a:lnTo>
                    <a:pt x="27150" y="746"/>
                  </a:lnTo>
                  <a:lnTo>
                    <a:pt x="30120" y="0"/>
                  </a:lnTo>
                  <a:lnTo>
                    <a:pt x="31713" y="1354"/>
                  </a:lnTo>
                  <a:lnTo>
                    <a:pt x="32713" y="17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9" name="Serbest Form 28">
              <a:extLst>
                <a:ext uri="{FF2B5EF4-FFF2-40B4-BE49-F238E27FC236}">
                  <a16:creationId xmlns:a16="http://schemas.microsoft.com/office/drawing/2014/main" id="{09681820-1642-390F-1A7F-DE598953CA0E}"/>
                </a:ext>
              </a:extLst>
            </p:cNvPr>
            <p:cNvSpPr/>
            <p:nvPr/>
          </p:nvSpPr>
          <p:spPr>
            <a:xfrm>
              <a:off x="8014418" y="6227183"/>
              <a:ext cx="66326" cy="134101"/>
            </a:xfrm>
            <a:custGeom>
              <a:avLst/>
              <a:gdLst>
                <a:gd name="csX0" fmla="*/ 61163 w 66326"/>
                <a:gd name="csY0" fmla="*/ 15078 h 134101"/>
                <a:gd name="csX1" fmla="*/ 60271 w 66326"/>
                <a:gd name="csY1" fmla="*/ 16486 h 134101"/>
                <a:gd name="csX2" fmla="*/ 58901 w 66326"/>
                <a:gd name="csY2" fmla="*/ 19394 h 134101"/>
                <a:gd name="csX3" fmla="*/ 58839 w 66326"/>
                <a:gd name="csY3" fmla="*/ 21663 h 134101"/>
                <a:gd name="csX4" fmla="*/ 62102 w 66326"/>
                <a:gd name="csY4" fmla="*/ 26448 h 134101"/>
                <a:gd name="csX5" fmla="*/ 62479 w 66326"/>
                <a:gd name="csY5" fmla="*/ 26933 h 134101"/>
                <a:gd name="csX6" fmla="*/ 63318 w 66326"/>
                <a:gd name="csY6" fmla="*/ 27679 h 134101"/>
                <a:gd name="csX7" fmla="*/ 63772 w 66326"/>
                <a:gd name="csY7" fmla="*/ 28571 h 134101"/>
                <a:gd name="csX8" fmla="*/ 64165 w 66326"/>
                <a:gd name="csY8" fmla="*/ 30925 h 134101"/>
                <a:gd name="csX9" fmla="*/ 64388 w 66326"/>
                <a:gd name="csY9" fmla="*/ 33579 h 134101"/>
                <a:gd name="csX10" fmla="*/ 64649 w 66326"/>
                <a:gd name="csY10" fmla="*/ 35364 h 134101"/>
                <a:gd name="csX11" fmla="*/ 66227 w 66326"/>
                <a:gd name="csY11" fmla="*/ 37872 h 134101"/>
                <a:gd name="csX12" fmla="*/ 66327 w 66326"/>
                <a:gd name="csY12" fmla="*/ 38880 h 134101"/>
                <a:gd name="csX13" fmla="*/ 65234 w 66326"/>
                <a:gd name="csY13" fmla="*/ 42626 h 134101"/>
                <a:gd name="csX14" fmla="*/ 64973 w 66326"/>
                <a:gd name="csY14" fmla="*/ 43026 h 134101"/>
                <a:gd name="csX15" fmla="*/ 64688 w 66326"/>
                <a:gd name="csY15" fmla="*/ 43126 h 134101"/>
                <a:gd name="csX16" fmla="*/ 62995 w 66326"/>
                <a:gd name="csY16" fmla="*/ 42803 h 134101"/>
                <a:gd name="csX17" fmla="*/ 62272 w 66326"/>
                <a:gd name="csY17" fmla="*/ 43211 h 134101"/>
                <a:gd name="csX18" fmla="*/ 61348 w 66326"/>
                <a:gd name="csY18" fmla="*/ 44480 h 134101"/>
                <a:gd name="csX19" fmla="*/ 60786 w 66326"/>
                <a:gd name="csY19" fmla="*/ 45749 h 134101"/>
                <a:gd name="csX20" fmla="*/ 60755 w 66326"/>
                <a:gd name="csY20" fmla="*/ 46280 h 134101"/>
                <a:gd name="csX21" fmla="*/ 62256 w 66326"/>
                <a:gd name="csY21" fmla="*/ 48634 h 134101"/>
                <a:gd name="csX22" fmla="*/ 61310 w 66326"/>
                <a:gd name="csY22" fmla="*/ 52027 h 134101"/>
                <a:gd name="csX23" fmla="*/ 60340 w 66326"/>
                <a:gd name="csY23" fmla="*/ 54142 h 134101"/>
                <a:gd name="csX24" fmla="*/ 58601 w 66326"/>
                <a:gd name="csY24" fmla="*/ 55350 h 134101"/>
                <a:gd name="csX25" fmla="*/ 57046 w 66326"/>
                <a:gd name="csY25" fmla="*/ 55635 h 134101"/>
                <a:gd name="csX26" fmla="*/ 55961 w 66326"/>
                <a:gd name="csY26" fmla="*/ 56204 h 134101"/>
                <a:gd name="csX27" fmla="*/ 55330 w 66326"/>
                <a:gd name="csY27" fmla="*/ 56950 h 134101"/>
                <a:gd name="csX28" fmla="*/ 55423 w 66326"/>
                <a:gd name="csY28" fmla="*/ 59373 h 134101"/>
                <a:gd name="csX29" fmla="*/ 53129 w 66326"/>
                <a:gd name="csY29" fmla="*/ 61581 h 134101"/>
                <a:gd name="csX30" fmla="*/ 51860 w 66326"/>
                <a:gd name="csY30" fmla="*/ 63127 h 134101"/>
                <a:gd name="csX31" fmla="*/ 51244 w 66326"/>
                <a:gd name="csY31" fmla="*/ 64058 h 134101"/>
                <a:gd name="csX32" fmla="*/ 51506 w 66326"/>
                <a:gd name="csY32" fmla="*/ 66905 h 134101"/>
                <a:gd name="csX33" fmla="*/ 50690 w 66326"/>
                <a:gd name="csY33" fmla="*/ 69782 h 134101"/>
                <a:gd name="csX34" fmla="*/ 49274 w 66326"/>
                <a:gd name="csY34" fmla="*/ 72051 h 134101"/>
                <a:gd name="csX35" fmla="*/ 46103 w 66326"/>
                <a:gd name="csY35" fmla="*/ 72543 h 134101"/>
                <a:gd name="csX36" fmla="*/ 43441 w 66326"/>
                <a:gd name="csY36" fmla="*/ 72820 h 134101"/>
                <a:gd name="csX37" fmla="*/ 42533 w 66326"/>
                <a:gd name="csY37" fmla="*/ 78598 h 134101"/>
                <a:gd name="csX38" fmla="*/ 42579 w 66326"/>
                <a:gd name="csY38" fmla="*/ 82252 h 134101"/>
                <a:gd name="csX39" fmla="*/ 42333 w 66326"/>
                <a:gd name="csY39" fmla="*/ 85983 h 134101"/>
                <a:gd name="csX40" fmla="*/ 41894 w 66326"/>
                <a:gd name="csY40" fmla="*/ 87506 h 134101"/>
                <a:gd name="csX41" fmla="*/ 42079 w 66326"/>
                <a:gd name="csY41" fmla="*/ 89645 h 134101"/>
                <a:gd name="csX42" fmla="*/ 41879 w 66326"/>
                <a:gd name="csY42" fmla="*/ 94483 h 134101"/>
                <a:gd name="csX43" fmla="*/ 41525 w 66326"/>
                <a:gd name="csY43" fmla="*/ 98291 h 134101"/>
                <a:gd name="csX44" fmla="*/ 41994 w 66326"/>
                <a:gd name="csY44" fmla="*/ 99314 h 134101"/>
                <a:gd name="csX45" fmla="*/ 42263 w 66326"/>
                <a:gd name="csY45" fmla="*/ 101553 h 134101"/>
                <a:gd name="csX46" fmla="*/ 42248 w 66326"/>
                <a:gd name="csY46" fmla="*/ 103869 h 134101"/>
                <a:gd name="csX47" fmla="*/ 42925 w 66326"/>
                <a:gd name="csY47" fmla="*/ 105476 h 134101"/>
                <a:gd name="csX48" fmla="*/ 43664 w 66326"/>
                <a:gd name="csY48" fmla="*/ 106884 h 134101"/>
                <a:gd name="csX49" fmla="*/ 43641 w 66326"/>
                <a:gd name="csY49" fmla="*/ 107607 h 134101"/>
                <a:gd name="csX50" fmla="*/ 43248 w 66326"/>
                <a:gd name="csY50" fmla="*/ 108061 h 134101"/>
                <a:gd name="csX51" fmla="*/ 42917 w 66326"/>
                <a:gd name="csY51" fmla="*/ 108654 h 134101"/>
                <a:gd name="csX52" fmla="*/ 42917 w 66326"/>
                <a:gd name="csY52" fmla="*/ 114100 h 134101"/>
                <a:gd name="csX53" fmla="*/ 43056 w 66326"/>
                <a:gd name="csY53" fmla="*/ 115731 h 134101"/>
                <a:gd name="csX54" fmla="*/ 42856 w 66326"/>
                <a:gd name="csY54" fmla="*/ 116762 h 134101"/>
                <a:gd name="csX55" fmla="*/ 42286 w 66326"/>
                <a:gd name="csY55" fmla="*/ 117623 h 134101"/>
                <a:gd name="csX56" fmla="*/ 42510 w 66326"/>
                <a:gd name="csY56" fmla="*/ 120377 h 134101"/>
                <a:gd name="csX57" fmla="*/ 42971 w 66326"/>
                <a:gd name="csY57" fmla="*/ 122131 h 134101"/>
                <a:gd name="csX58" fmla="*/ 43433 w 66326"/>
                <a:gd name="csY58" fmla="*/ 123424 h 134101"/>
                <a:gd name="csX59" fmla="*/ 42987 w 66326"/>
                <a:gd name="csY59" fmla="*/ 124501 h 134101"/>
                <a:gd name="csX60" fmla="*/ 42594 w 66326"/>
                <a:gd name="csY60" fmla="*/ 125924 h 134101"/>
                <a:gd name="csX61" fmla="*/ 42002 w 66326"/>
                <a:gd name="csY61" fmla="*/ 129555 h 134101"/>
                <a:gd name="csX62" fmla="*/ 41963 w 66326"/>
                <a:gd name="csY62" fmla="*/ 130816 h 134101"/>
                <a:gd name="csX63" fmla="*/ 32906 w 66326"/>
                <a:gd name="csY63" fmla="*/ 131701 h 134101"/>
                <a:gd name="csX64" fmla="*/ 22778 w 66326"/>
                <a:gd name="csY64" fmla="*/ 133155 h 134101"/>
                <a:gd name="csX65" fmla="*/ 18554 w 66326"/>
                <a:gd name="csY65" fmla="*/ 134101 h 134101"/>
                <a:gd name="csX66" fmla="*/ 18307 w 66326"/>
                <a:gd name="csY66" fmla="*/ 133370 h 134101"/>
                <a:gd name="csX67" fmla="*/ 21909 w 66326"/>
                <a:gd name="csY67" fmla="*/ 132424 h 134101"/>
                <a:gd name="csX68" fmla="*/ 21162 w 66326"/>
                <a:gd name="csY68" fmla="*/ 129586 h 134101"/>
                <a:gd name="csX69" fmla="*/ 18915 w 66326"/>
                <a:gd name="csY69" fmla="*/ 126231 h 134101"/>
                <a:gd name="csX70" fmla="*/ 18038 w 66326"/>
                <a:gd name="csY70" fmla="*/ 125616 h 134101"/>
                <a:gd name="csX71" fmla="*/ 17584 w 66326"/>
                <a:gd name="csY71" fmla="*/ 123947 h 134101"/>
                <a:gd name="csX72" fmla="*/ 18130 w 66326"/>
                <a:gd name="csY72" fmla="*/ 122854 h 134101"/>
                <a:gd name="csX73" fmla="*/ 17869 w 66326"/>
                <a:gd name="csY73" fmla="*/ 122116 h 134101"/>
                <a:gd name="csX74" fmla="*/ 17684 w 66326"/>
                <a:gd name="csY74" fmla="*/ 119854 h 134101"/>
                <a:gd name="csX75" fmla="*/ 16576 w 66326"/>
                <a:gd name="csY75" fmla="*/ 117354 h 134101"/>
                <a:gd name="csX76" fmla="*/ 18600 w 66326"/>
                <a:gd name="csY76" fmla="*/ 117254 h 134101"/>
                <a:gd name="csX77" fmla="*/ 18600 w 66326"/>
                <a:gd name="csY77" fmla="*/ 109215 h 134101"/>
                <a:gd name="csX78" fmla="*/ 18600 w 66326"/>
                <a:gd name="csY78" fmla="*/ 101492 h 134101"/>
                <a:gd name="csX79" fmla="*/ 18600 w 66326"/>
                <a:gd name="csY79" fmla="*/ 94906 h 134101"/>
                <a:gd name="csX80" fmla="*/ 18600 w 66326"/>
                <a:gd name="csY80" fmla="*/ 89691 h 134101"/>
                <a:gd name="csX81" fmla="*/ 18207 w 66326"/>
                <a:gd name="csY81" fmla="*/ 83436 h 134101"/>
                <a:gd name="csX82" fmla="*/ 18154 w 66326"/>
                <a:gd name="csY82" fmla="*/ 78844 h 134101"/>
                <a:gd name="csX83" fmla="*/ 18069 w 66326"/>
                <a:gd name="csY83" fmla="*/ 72782 h 134101"/>
                <a:gd name="csX84" fmla="*/ 17338 w 66326"/>
                <a:gd name="csY84" fmla="*/ 70889 h 134101"/>
                <a:gd name="csX85" fmla="*/ 14275 w 66326"/>
                <a:gd name="csY85" fmla="*/ 67681 h 134101"/>
                <a:gd name="csX86" fmla="*/ 13436 w 66326"/>
                <a:gd name="csY86" fmla="*/ 66020 h 134101"/>
                <a:gd name="csX87" fmla="*/ 13290 w 66326"/>
                <a:gd name="csY87" fmla="*/ 63812 h 134101"/>
                <a:gd name="csX88" fmla="*/ 12605 w 66326"/>
                <a:gd name="csY88" fmla="*/ 61543 h 134101"/>
                <a:gd name="csX89" fmla="*/ 12567 w 66326"/>
                <a:gd name="csY89" fmla="*/ 57565 h 134101"/>
                <a:gd name="csX90" fmla="*/ 12513 w 66326"/>
                <a:gd name="csY90" fmla="*/ 52934 h 134101"/>
                <a:gd name="csX91" fmla="*/ 12236 w 66326"/>
                <a:gd name="csY91" fmla="*/ 52188 h 134101"/>
                <a:gd name="csX92" fmla="*/ 8911 w 66326"/>
                <a:gd name="csY92" fmla="*/ 49980 h 134101"/>
                <a:gd name="csX93" fmla="*/ 4209 w 66326"/>
                <a:gd name="csY93" fmla="*/ 46849 h 134101"/>
                <a:gd name="csX94" fmla="*/ 623 w 66326"/>
                <a:gd name="csY94" fmla="*/ 44464 h 134101"/>
                <a:gd name="csX95" fmla="*/ 362 w 66326"/>
                <a:gd name="csY95" fmla="*/ 44288 h 134101"/>
                <a:gd name="csX96" fmla="*/ 0 w 66326"/>
                <a:gd name="csY96" fmla="*/ 43703 h 134101"/>
                <a:gd name="csX97" fmla="*/ 523 w 66326"/>
                <a:gd name="csY97" fmla="*/ 36641 h 134101"/>
                <a:gd name="csX98" fmla="*/ 1262 w 66326"/>
                <a:gd name="csY98" fmla="*/ 35718 h 134101"/>
                <a:gd name="csX99" fmla="*/ 2409 w 66326"/>
                <a:gd name="csY99" fmla="*/ 32810 h 134101"/>
                <a:gd name="csX100" fmla="*/ 2963 w 66326"/>
                <a:gd name="csY100" fmla="*/ 30456 h 134101"/>
                <a:gd name="csX101" fmla="*/ 3478 w 66326"/>
                <a:gd name="csY101" fmla="*/ 30464 h 134101"/>
                <a:gd name="csX102" fmla="*/ 4202 w 66326"/>
                <a:gd name="csY102" fmla="*/ 29702 h 134101"/>
                <a:gd name="csX103" fmla="*/ 4787 w 66326"/>
                <a:gd name="csY103" fmla="*/ 28579 h 134101"/>
                <a:gd name="csX104" fmla="*/ 5410 w 66326"/>
                <a:gd name="csY104" fmla="*/ 28825 h 134101"/>
                <a:gd name="csX105" fmla="*/ 6456 w 66326"/>
                <a:gd name="csY105" fmla="*/ 29041 h 134101"/>
                <a:gd name="csX106" fmla="*/ 6934 w 66326"/>
                <a:gd name="csY106" fmla="*/ 28641 h 134101"/>
                <a:gd name="csX107" fmla="*/ 6872 w 66326"/>
                <a:gd name="csY107" fmla="*/ 27771 h 134101"/>
                <a:gd name="csX108" fmla="*/ 7218 w 66326"/>
                <a:gd name="csY108" fmla="*/ 26894 h 134101"/>
                <a:gd name="csX109" fmla="*/ 8042 w 66326"/>
                <a:gd name="csY109" fmla="*/ 26494 h 134101"/>
                <a:gd name="csX110" fmla="*/ 8257 w 66326"/>
                <a:gd name="csY110" fmla="*/ 25709 h 134101"/>
                <a:gd name="csX111" fmla="*/ 8257 w 66326"/>
                <a:gd name="csY111" fmla="*/ 24802 h 134101"/>
                <a:gd name="csX112" fmla="*/ 8965 w 66326"/>
                <a:gd name="csY112" fmla="*/ 24563 h 134101"/>
                <a:gd name="csX113" fmla="*/ 10181 w 66326"/>
                <a:gd name="csY113" fmla="*/ 24602 h 134101"/>
                <a:gd name="csX114" fmla="*/ 11166 w 66326"/>
                <a:gd name="csY114" fmla="*/ 24317 h 134101"/>
                <a:gd name="csX115" fmla="*/ 11959 w 66326"/>
                <a:gd name="csY115" fmla="*/ 23856 h 134101"/>
                <a:gd name="csX116" fmla="*/ 12990 w 66326"/>
                <a:gd name="csY116" fmla="*/ 22025 h 134101"/>
                <a:gd name="csX117" fmla="*/ 13567 w 66326"/>
                <a:gd name="csY117" fmla="*/ 21386 h 134101"/>
                <a:gd name="csX118" fmla="*/ 13744 w 66326"/>
                <a:gd name="csY118" fmla="*/ 20932 h 134101"/>
                <a:gd name="csX119" fmla="*/ 14329 w 66326"/>
                <a:gd name="csY119" fmla="*/ 20532 h 134101"/>
                <a:gd name="csX120" fmla="*/ 15937 w 66326"/>
                <a:gd name="csY120" fmla="*/ 20348 h 134101"/>
                <a:gd name="csX121" fmla="*/ 17238 w 66326"/>
                <a:gd name="csY121" fmla="*/ 20486 h 134101"/>
                <a:gd name="csX122" fmla="*/ 18069 w 66326"/>
                <a:gd name="csY122" fmla="*/ 21548 h 134101"/>
                <a:gd name="csX123" fmla="*/ 23633 w 66326"/>
                <a:gd name="csY123" fmla="*/ 20617 h 134101"/>
                <a:gd name="csX124" fmla="*/ 26280 w 66326"/>
                <a:gd name="csY124" fmla="*/ 21163 h 134101"/>
                <a:gd name="csX125" fmla="*/ 31690 w 66326"/>
                <a:gd name="csY125" fmla="*/ 16547 h 134101"/>
                <a:gd name="csX126" fmla="*/ 32913 w 66326"/>
                <a:gd name="csY126" fmla="*/ 15186 h 134101"/>
                <a:gd name="csX127" fmla="*/ 34552 w 66326"/>
                <a:gd name="csY127" fmla="*/ 11924 h 134101"/>
                <a:gd name="csX128" fmla="*/ 35114 w 66326"/>
                <a:gd name="csY128" fmla="*/ 10678 h 134101"/>
                <a:gd name="csX129" fmla="*/ 35622 w 66326"/>
                <a:gd name="csY129" fmla="*/ 8431 h 134101"/>
                <a:gd name="csX130" fmla="*/ 34552 w 66326"/>
                <a:gd name="csY130" fmla="*/ 4285 h 134101"/>
                <a:gd name="csX131" fmla="*/ 34614 w 66326"/>
                <a:gd name="csY131" fmla="*/ 3546 h 134101"/>
                <a:gd name="csX132" fmla="*/ 36846 w 66326"/>
                <a:gd name="csY132" fmla="*/ 2654 h 134101"/>
                <a:gd name="csX133" fmla="*/ 39631 w 66326"/>
                <a:gd name="csY133" fmla="*/ 1962 h 134101"/>
                <a:gd name="csX134" fmla="*/ 40709 w 66326"/>
                <a:gd name="csY134" fmla="*/ 1908 h 134101"/>
                <a:gd name="csX135" fmla="*/ 41425 w 66326"/>
                <a:gd name="csY135" fmla="*/ 1554 h 134101"/>
                <a:gd name="csX136" fmla="*/ 42440 w 66326"/>
                <a:gd name="csY136" fmla="*/ 654 h 134101"/>
                <a:gd name="csX137" fmla="*/ 44095 w 66326"/>
                <a:gd name="csY137" fmla="*/ 0 h 134101"/>
                <a:gd name="csX138" fmla="*/ 45072 w 66326"/>
                <a:gd name="csY138" fmla="*/ 216 h 134101"/>
                <a:gd name="csX139" fmla="*/ 45672 w 66326"/>
                <a:gd name="csY139" fmla="*/ 346 h 134101"/>
                <a:gd name="csX140" fmla="*/ 51536 w 66326"/>
                <a:gd name="csY140" fmla="*/ 5831 h 134101"/>
                <a:gd name="csX141" fmla="*/ 54083 w 66326"/>
                <a:gd name="csY141" fmla="*/ 8601 h 134101"/>
                <a:gd name="csX142" fmla="*/ 54761 w 66326"/>
                <a:gd name="csY142" fmla="*/ 10016 h 134101"/>
                <a:gd name="csX143" fmla="*/ 56077 w 66326"/>
                <a:gd name="csY143" fmla="*/ 11039 h 134101"/>
                <a:gd name="csX144" fmla="*/ 58016 w 66326"/>
                <a:gd name="csY144" fmla="*/ 11670 h 134101"/>
                <a:gd name="csX145" fmla="*/ 59786 w 66326"/>
                <a:gd name="csY145" fmla="*/ 13078 h 1341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</a:cxnLst>
              <a:rect l="l" t="t" r="r" b="b"/>
              <a:pathLst>
                <a:path w="66326" h="134101">
                  <a:moveTo>
                    <a:pt x="61163" y="15078"/>
                  </a:moveTo>
                  <a:lnTo>
                    <a:pt x="60271" y="16486"/>
                  </a:lnTo>
                  <a:lnTo>
                    <a:pt x="58901" y="19394"/>
                  </a:lnTo>
                  <a:lnTo>
                    <a:pt x="58839" y="21663"/>
                  </a:lnTo>
                  <a:lnTo>
                    <a:pt x="62102" y="26448"/>
                  </a:lnTo>
                  <a:lnTo>
                    <a:pt x="62479" y="26933"/>
                  </a:lnTo>
                  <a:lnTo>
                    <a:pt x="63318" y="27679"/>
                  </a:lnTo>
                  <a:lnTo>
                    <a:pt x="63772" y="28571"/>
                  </a:lnTo>
                  <a:lnTo>
                    <a:pt x="64165" y="30925"/>
                  </a:lnTo>
                  <a:lnTo>
                    <a:pt x="64388" y="33579"/>
                  </a:lnTo>
                  <a:lnTo>
                    <a:pt x="64649" y="35364"/>
                  </a:lnTo>
                  <a:lnTo>
                    <a:pt x="66227" y="37872"/>
                  </a:lnTo>
                  <a:lnTo>
                    <a:pt x="66327" y="38880"/>
                  </a:lnTo>
                  <a:lnTo>
                    <a:pt x="65234" y="42626"/>
                  </a:lnTo>
                  <a:lnTo>
                    <a:pt x="64973" y="43026"/>
                  </a:lnTo>
                  <a:lnTo>
                    <a:pt x="64688" y="43126"/>
                  </a:lnTo>
                  <a:lnTo>
                    <a:pt x="62995" y="42803"/>
                  </a:lnTo>
                  <a:lnTo>
                    <a:pt x="62272" y="43211"/>
                  </a:lnTo>
                  <a:lnTo>
                    <a:pt x="61348" y="44480"/>
                  </a:lnTo>
                  <a:lnTo>
                    <a:pt x="60786" y="45749"/>
                  </a:lnTo>
                  <a:lnTo>
                    <a:pt x="60755" y="46280"/>
                  </a:lnTo>
                  <a:lnTo>
                    <a:pt x="62256" y="48634"/>
                  </a:lnTo>
                  <a:lnTo>
                    <a:pt x="61310" y="52027"/>
                  </a:lnTo>
                  <a:lnTo>
                    <a:pt x="60340" y="54142"/>
                  </a:lnTo>
                  <a:lnTo>
                    <a:pt x="58601" y="55350"/>
                  </a:lnTo>
                  <a:lnTo>
                    <a:pt x="57046" y="55635"/>
                  </a:lnTo>
                  <a:lnTo>
                    <a:pt x="55961" y="56204"/>
                  </a:lnTo>
                  <a:lnTo>
                    <a:pt x="55330" y="56950"/>
                  </a:lnTo>
                  <a:lnTo>
                    <a:pt x="55423" y="59373"/>
                  </a:lnTo>
                  <a:lnTo>
                    <a:pt x="53129" y="61581"/>
                  </a:lnTo>
                  <a:lnTo>
                    <a:pt x="51860" y="63127"/>
                  </a:lnTo>
                  <a:lnTo>
                    <a:pt x="51244" y="64058"/>
                  </a:lnTo>
                  <a:lnTo>
                    <a:pt x="51506" y="66905"/>
                  </a:lnTo>
                  <a:lnTo>
                    <a:pt x="50690" y="69782"/>
                  </a:lnTo>
                  <a:lnTo>
                    <a:pt x="49274" y="72051"/>
                  </a:lnTo>
                  <a:lnTo>
                    <a:pt x="46103" y="72543"/>
                  </a:lnTo>
                  <a:lnTo>
                    <a:pt x="43441" y="72820"/>
                  </a:lnTo>
                  <a:lnTo>
                    <a:pt x="42533" y="78598"/>
                  </a:lnTo>
                  <a:lnTo>
                    <a:pt x="42579" y="82252"/>
                  </a:lnTo>
                  <a:lnTo>
                    <a:pt x="42333" y="85983"/>
                  </a:lnTo>
                  <a:lnTo>
                    <a:pt x="41894" y="87506"/>
                  </a:lnTo>
                  <a:lnTo>
                    <a:pt x="42079" y="89645"/>
                  </a:lnTo>
                  <a:lnTo>
                    <a:pt x="41879" y="94483"/>
                  </a:lnTo>
                  <a:lnTo>
                    <a:pt x="41525" y="98291"/>
                  </a:lnTo>
                  <a:lnTo>
                    <a:pt x="41994" y="99314"/>
                  </a:lnTo>
                  <a:lnTo>
                    <a:pt x="42263" y="101553"/>
                  </a:lnTo>
                  <a:lnTo>
                    <a:pt x="42248" y="103869"/>
                  </a:lnTo>
                  <a:lnTo>
                    <a:pt x="42925" y="105476"/>
                  </a:lnTo>
                  <a:lnTo>
                    <a:pt x="43664" y="106884"/>
                  </a:lnTo>
                  <a:lnTo>
                    <a:pt x="43641" y="107607"/>
                  </a:lnTo>
                  <a:lnTo>
                    <a:pt x="43248" y="108061"/>
                  </a:lnTo>
                  <a:lnTo>
                    <a:pt x="42917" y="108654"/>
                  </a:lnTo>
                  <a:lnTo>
                    <a:pt x="42917" y="114100"/>
                  </a:lnTo>
                  <a:lnTo>
                    <a:pt x="43056" y="115731"/>
                  </a:lnTo>
                  <a:lnTo>
                    <a:pt x="42856" y="116762"/>
                  </a:lnTo>
                  <a:lnTo>
                    <a:pt x="42286" y="117623"/>
                  </a:lnTo>
                  <a:lnTo>
                    <a:pt x="42510" y="120377"/>
                  </a:lnTo>
                  <a:lnTo>
                    <a:pt x="42971" y="122131"/>
                  </a:lnTo>
                  <a:lnTo>
                    <a:pt x="43433" y="123424"/>
                  </a:lnTo>
                  <a:lnTo>
                    <a:pt x="42987" y="124501"/>
                  </a:lnTo>
                  <a:lnTo>
                    <a:pt x="42594" y="125924"/>
                  </a:lnTo>
                  <a:lnTo>
                    <a:pt x="42002" y="129555"/>
                  </a:lnTo>
                  <a:lnTo>
                    <a:pt x="41963" y="130816"/>
                  </a:lnTo>
                  <a:lnTo>
                    <a:pt x="32906" y="131701"/>
                  </a:lnTo>
                  <a:lnTo>
                    <a:pt x="22778" y="133155"/>
                  </a:lnTo>
                  <a:lnTo>
                    <a:pt x="18554" y="134101"/>
                  </a:lnTo>
                  <a:lnTo>
                    <a:pt x="18307" y="133370"/>
                  </a:lnTo>
                  <a:lnTo>
                    <a:pt x="21909" y="132424"/>
                  </a:lnTo>
                  <a:lnTo>
                    <a:pt x="21162" y="129586"/>
                  </a:lnTo>
                  <a:lnTo>
                    <a:pt x="18915" y="126231"/>
                  </a:lnTo>
                  <a:lnTo>
                    <a:pt x="18038" y="125616"/>
                  </a:lnTo>
                  <a:lnTo>
                    <a:pt x="17584" y="123947"/>
                  </a:lnTo>
                  <a:lnTo>
                    <a:pt x="18130" y="122854"/>
                  </a:lnTo>
                  <a:lnTo>
                    <a:pt x="17869" y="122116"/>
                  </a:lnTo>
                  <a:lnTo>
                    <a:pt x="17684" y="119854"/>
                  </a:lnTo>
                  <a:lnTo>
                    <a:pt x="16576" y="117354"/>
                  </a:lnTo>
                  <a:lnTo>
                    <a:pt x="18600" y="117254"/>
                  </a:lnTo>
                  <a:lnTo>
                    <a:pt x="18600" y="109215"/>
                  </a:lnTo>
                  <a:lnTo>
                    <a:pt x="18600" y="101492"/>
                  </a:lnTo>
                  <a:lnTo>
                    <a:pt x="18600" y="94906"/>
                  </a:lnTo>
                  <a:lnTo>
                    <a:pt x="18600" y="89691"/>
                  </a:lnTo>
                  <a:lnTo>
                    <a:pt x="18207" y="83436"/>
                  </a:lnTo>
                  <a:lnTo>
                    <a:pt x="18154" y="78844"/>
                  </a:lnTo>
                  <a:lnTo>
                    <a:pt x="18069" y="72782"/>
                  </a:lnTo>
                  <a:lnTo>
                    <a:pt x="17338" y="70889"/>
                  </a:lnTo>
                  <a:lnTo>
                    <a:pt x="14275" y="67681"/>
                  </a:lnTo>
                  <a:lnTo>
                    <a:pt x="13436" y="66020"/>
                  </a:lnTo>
                  <a:lnTo>
                    <a:pt x="13290" y="63812"/>
                  </a:lnTo>
                  <a:lnTo>
                    <a:pt x="12605" y="61543"/>
                  </a:lnTo>
                  <a:lnTo>
                    <a:pt x="12567" y="57565"/>
                  </a:lnTo>
                  <a:lnTo>
                    <a:pt x="12513" y="52934"/>
                  </a:lnTo>
                  <a:lnTo>
                    <a:pt x="12236" y="52188"/>
                  </a:lnTo>
                  <a:lnTo>
                    <a:pt x="8911" y="49980"/>
                  </a:lnTo>
                  <a:lnTo>
                    <a:pt x="4209" y="46849"/>
                  </a:lnTo>
                  <a:lnTo>
                    <a:pt x="623" y="44464"/>
                  </a:lnTo>
                  <a:lnTo>
                    <a:pt x="362" y="44288"/>
                  </a:lnTo>
                  <a:lnTo>
                    <a:pt x="0" y="43703"/>
                  </a:lnTo>
                  <a:lnTo>
                    <a:pt x="523" y="36641"/>
                  </a:lnTo>
                  <a:lnTo>
                    <a:pt x="1262" y="35718"/>
                  </a:lnTo>
                  <a:lnTo>
                    <a:pt x="2409" y="32810"/>
                  </a:lnTo>
                  <a:lnTo>
                    <a:pt x="2963" y="30456"/>
                  </a:lnTo>
                  <a:lnTo>
                    <a:pt x="3478" y="30464"/>
                  </a:lnTo>
                  <a:lnTo>
                    <a:pt x="4202" y="29702"/>
                  </a:lnTo>
                  <a:lnTo>
                    <a:pt x="4787" y="28579"/>
                  </a:lnTo>
                  <a:lnTo>
                    <a:pt x="5410" y="28825"/>
                  </a:lnTo>
                  <a:lnTo>
                    <a:pt x="6456" y="29041"/>
                  </a:lnTo>
                  <a:lnTo>
                    <a:pt x="6934" y="28641"/>
                  </a:lnTo>
                  <a:lnTo>
                    <a:pt x="6872" y="27771"/>
                  </a:lnTo>
                  <a:lnTo>
                    <a:pt x="7218" y="26894"/>
                  </a:lnTo>
                  <a:lnTo>
                    <a:pt x="8042" y="26494"/>
                  </a:lnTo>
                  <a:lnTo>
                    <a:pt x="8257" y="25709"/>
                  </a:lnTo>
                  <a:lnTo>
                    <a:pt x="8257" y="24802"/>
                  </a:lnTo>
                  <a:lnTo>
                    <a:pt x="8965" y="24563"/>
                  </a:lnTo>
                  <a:lnTo>
                    <a:pt x="10181" y="24602"/>
                  </a:lnTo>
                  <a:lnTo>
                    <a:pt x="11166" y="24317"/>
                  </a:lnTo>
                  <a:lnTo>
                    <a:pt x="11959" y="23856"/>
                  </a:lnTo>
                  <a:lnTo>
                    <a:pt x="12990" y="22025"/>
                  </a:lnTo>
                  <a:lnTo>
                    <a:pt x="13567" y="21386"/>
                  </a:lnTo>
                  <a:lnTo>
                    <a:pt x="13744" y="20932"/>
                  </a:lnTo>
                  <a:lnTo>
                    <a:pt x="14329" y="20532"/>
                  </a:lnTo>
                  <a:lnTo>
                    <a:pt x="15937" y="20348"/>
                  </a:lnTo>
                  <a:lnTo>
                    <a:pt x="17238" y="20486"/>
                  </a:lnTo>
                  <a:lnTo>
                    <a:pt x="18069" y="21548"/>
                  </a:lnTo>
                  <a:lnTo>
                    <a:pt x="23633" y="20617"/>
                  </a:lnTo>
                  <a:lnTo>
                    <a:pt x="26280" y="21163"/>
                  </a:lnTo>
                  <a:lnTo>
                    <a:pt x="31690" y="16547"/>
                  </a:lnTo>
                  <a:lnTo>
                    <a:pt x="32913" y="15186"/>
                  </a:lnTo>
                  <a:lnTo>
                    <a:pt x="34552" y="11924"/>
                  </a:lnTo>
                  <a:lnTo>
                    <a:pt x="35114" y="10678"/>
                  </a:lnTo>
                  <a:lnTo>
                    <a:pt x="35622" y="8431"/>
                  </a:lnTo>
                  <a:lnTo>
                    <a:pt x="34552" y="4285"/>
                  </a:lnTo>
                  <a:lnTo>
                    <a:pt x="34614" y="3546"/>
                  </a:lnTo>
                  <a:lnTo>
                    <a:pt x="36846" y="2654"/>
                  </a:lnTo>
                  <a:lnTo>
                    <a:pt x="39631" y="1962"/>
                  </a:lnTo>
                  <a:lnTo>
                    <a:pt x="40709" y="1908"/>
                  </a:lnTo>
                  <a:lnTo>
                    <a:pt x="41425" y="1554"/>
                  </a:lnTo>
                  <a:lnTo>
                    <a:pt x="42440" y="654"/>
                  </a:lnTo>
                  <a:lnTo>
                    <a:pt x="44095" y="0"/>
                  </a:lnTo>
                  <a:lnTo>
                    <a:pt x="45072" y="216"/>
                  </a:lnTo>
                  <a:lnTo>
                    <a:pt x="45672" y="346"/>
                  </a:lnTo>
                  <a:lnTo>
                    <a:pt x="51536" y="5831"/>
                  </a:lnTo>
                  <a:lnTo>
                    <a:pt x="54083" y="8601"/>
                  </a:lnTo>
                  <a:lnTo>
                    <a:pt x="54761" y="10016"/>
                  </a:lnTo>
                  <a:lnTo>
                    <a:pt x="56077" y="11039"/>
                  </a:lnTo>
                  <a:lnTo>
                    <a:pt x="58016" y="11670"/>
                  </a:lnTo>
                  <a:lnTo>
                    <a:pt x="59786" y="130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0" name="Serbest Form 29">
              <a:extLst>
                <a:ext uri="{FF2B5EF4-FFF2-40B4-BE49-F238E27FC236}">
                  <a16:creationId xmlns:a16="http://schemas.microsoft.com/office/drawing/2014/main" id="{679809BE-E801-D665-1A77-36C4CF83BF88}"/>
                </a:ext>
              </a:extLst>
            </p:cNvPr>
            <p:cNvSpPr/>
            <p:nvPr/>
          </p:nvSpPr>
          <p:spPr>
            <a:xfrm>
              <a:off x="6639996" y="6104014"/>
              <a:ext cx="1638" cy="1061"/>
            </a:xfrm>
            <a:custGeom>
              <a:avLst/>
              <a:gdLst>
                <a:gd name="csX0" fmla="*/ 946 w 1638"/>
                <a:gd name="csY0" fmla="*/ 1039 h 1061"/>
                <a:gd name="csX1" fmla="*/ 616 w 1638"/>
                <a:gd name="csY1" fmla="*/ 1062 h 1061"/>
                <a:gd name="csX2" fmla="*/ 362 w 1638"/>
                <a:gd name="csY2" fmla="*/ 877 h 1061"/>
                <a:gd name="csX3" fmla="*/ 131 w 1638"/>
                <a:gd name="csY3" fmla="*/ 539 h 1061"/>
                <a:gd name="csX4" fmla="*/ 0 w 1638"/>
                <a:gd name="csY4" fmla="*/ 200 h 1061"/>
                <a:gd name="csX5" fmla="*/ 31 w 1638"/>
                <a:gd name="csY5" fmla="*/ 0 h 1061"/>
                <a:gd name="csX6" fmla="*/ 223 w 1638"/>
                <a:gd name="csY6" fmla="*/ 92 h 1061"/>
                <a:gd name="csX7" fmla="*/ 1639 w 1638"/>
                <a:gd name="csY7" fmla="*/ 308 h 1061"/>
                <a:gd name="csX8" fmla="*/ 1485 w 1638"/>
                <a:gd name="csY8" fmla="*/ 562 h 1061"/>
                <a:gd name="csX9" fmla="*/ 1239 w 1638"/>
                <a:gd name="csY9" fmla="*/ 831 h 10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1638" h="1061">
                  <a:moveTo>
                    <a:pt x="946" y="1039"/>
                  </a:moveTo>
                  <a:lnTo>
                    <a:pt x="616" y="1062"/>
                  </a:lnTo>
                  <a:lnTo>
                    <a:pt x="362" y="877"/>
                  </a:lnTo>
                  <a:lnTo>
                    <a:pt x="131" y="539"/>
                  </a:lnTo>
                  <a:lnTo>
                    <a:pt x="0" y="200"/>
                  </a:lnTo>
                  <a:lnTo>
                    <a:pt x="31" y="0"/>
                  </a:lnTo>
                  <a:lnTo>
                    <a:pt x="223" y="92"/>
                  </a:lnTo>
                  <a:lnTo>
                    <a:pt x="1639" y="308"/>
                  </a:lnTo>
                  <a:lnTo>
                    <a:pt x="1485" y="562"/>
                  </a:lnTo>
                  <a:lnTo>
                    <a:pt x="1239" y="8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1" name="Serbest Form 30">
              <a:extLst>
                <a:ext uri="{FF2B5EF4-FFF2-40B4-BE49-F238E27FC236}">
                  <a16:creationId xmlns:a16="http://schemas.microsoft.com/office/drawing/2014/main" id="{276D00E4-3812-1F23-1879-6CB6510573FC}"/>
                </a:ext>
              </a:extLst>
            </p:cNvPr>
            <p:cNvSpPr/>
            <p:nvPr/>
          </p:nvSpPr>
          <p:spPr>
            <a:xfrm>
              <a:off x="10461384" y="6387002"/>
              <a:ext cx="27272" cy="21501"/>
            </a:xfrm>
            <a:custGeom>
              <a:avLst/>
              <a:gdLst>
                <a:gd name="csX0" fmla="*/ 20801 w 27272"/>
                <a:gd name="csY0" fmla="*/ 2669 h 21501"/>
                <a:gd name="csX1" fmla="*/ 19039 w 27272"/>
                <a:gd name="csY1" fmla="*/ 3608 h 21501"/>
                <a:gd name="csX2" fmla="*/ 17300 w 27272"/>
                <a:gd name="csY2" fmla="*/ 4777 h 21501"/>
                <a:gd name="csX3" fmla="*/ 15560 w 27272"/>
                <a:gd name="csY3" fmla="*/ 5785 h 21501"/>
                <a:gd name="csX4" fmla="*/ 14752 w 27272"/>
                <a:gd name="csY4" fmla="*/ 6577 h 21501"/>
                <a:gd name="csX5" fmla="*/ 15037 w 27272"/>
                <a:gd name="csY5" fmla="*/ 7685 h 21501"/>
                <a:gd name="csX6" fmla="*/ 15460 w 27272"/>
                <a:gd name="csY6" fmla="*/ 10124 h 21501"/>
                <a:gd name="csX7" fmla="*/ 15691 w 27272"/>
                <a:gd name="csY7" fmla="*/ 12039 h 21501"/>
                <a:gd name="csX8" fmla="*/ 16299 w 27272"/>
                <a:gd name="csY8" fmla="*/ 12801 h 21501"/>
                <a:gd name="csX9" fmla="*/ 16776 w 27272"/>
                <a:gd name="csY9" fmla="*/ 13562 h 21501"/>
                <a:gd name="csX10" fmla="*/ 16584 w 27272"/>
                <a:gd name="csY10" fmla="*/ 14393 h 21501"/>
                <a:gd name="csX11" fmla="*/ 15552 w 27272"/>
                <a:gd name="csY11" fmla="*/ 15978 h 21501"/>
                <a:gd name="csX12" fmla="*/ 16138 w 27272"/>
                <a:gd name="csY12" fmla="*/ 16285 h 21501"/>
                <a:gd name="csX13" fmla="*/ 15391 w 27272"/>
                <a:gd name="csY13" fmla="*/ 18386 h 21501"/>
                <a:gd name="csX14" fmla="*/ 14283 w 27272"/>
                <a:gd name="csY14" fmla="*/ 19940 h 21501"/>
                <a:gd name="csX15" fmla="*/ 12752 w 27272"/>
                <a:gd name="csY15" fmla="*/ 21209 h 21501"/>
                <a:gd name="csX16" fmla="*/ 11766 w 27272"/>
                <a:gd name="csY16" fmla="*/ 21501 h 21501"/>
                <a:gd name="csX17" fmla="*/ 10974 w 27272"/>
                <a:gd name="csY17" fmla="*/ 20963 h 21501"/>
                <a:gd name="csX18" fmla="*/ 9681 w 27272"/>
                <a:gd name="csY18" fmla="*/ 19570 h 21501"/>
                <a:gd name="csX19" fmla="*/ 8273 w 27272"/>
                <a:gd name="csY19" fmla="*/ 17640 h 21501"/>
                <a:gd name="csX20" fmla="*/ 7618 w 27272"/>
                <a:gd name="csY20" fmla="*/ 16516 h 21501"/>
                <a:gd name="csX21" fmla="*/ 5595 w 27272"/>
                <a:gd name="csY21" fmla="*/ 16363 h 21501"/>
                <a:gd name="csX22" fmla="*/ 4871 w 27272"/>
                <a:gd name="csY22" fmla="*/ 15470 h 21501"/>
                <a:gd name="csX23" fmla="*/ 4825 w 27272"/>
                <a:gd name="csY23" fmla="*/ 14378 h 21501"/>
                <a:gd name="csX24" fmla="*/ 4256 w 27272"/>
                <a:gd name="csY24" fmla="*/ 13101 h 21501"/>
                <a:gd name="csX25" fmla="*/ 3456 w 27272"/>
                <a:gd name="csY25" fmla="*/ 11732 h 21501"/>
                <a:gd name="csX26" fmla="*/ 2270 w 27272"/>
                <a:gd name="csY26" fmla="*/ 10670 h 21501"/>
                <a:gd name="csX27" fmla="*/ 677 w 27272"/>
                <a:gd name="csY27" fmla="*/ 9847 h 21501"/>
                <a:gd name="csX28" fmla="*/ 0 w 27272"/>
                <a:gd name="csY28" fmla="*/ 9254 h 21501"/>
                <a:gd name="csX29" fmla="*/ 2463 w 27272"/>
                <a:gd name="csY29" fmla="*/ 9293 h 21501"/>
                <a:gd name="csX30" fmla="*/ 5087 w 27272"/>
                <a:gd name="csY30" fmla="*/ 8947 h 21501"/>
                <a:gd name="csX31" fmla="*/ 7788 w 27272"/>
                <a:gd name="csY31" fmla="*/ 7800 h 21501"/>
                <a:gd name="csX32" fmla="*/ 10389 w 27272"/>
                <a:gd name="csY32" fmla="*/ 6416 h 21501"/>
                <a:gd name="csX33" fmla="*/ 12575 w 27272"/>
                <a:gd name="csY33" fmla="*/ 4831 h 21501"/>
                <a:gd name="csX34" fmla="*/ 14629 w 27272"/>
                <a:gd name="csY34" fmla="*/ 3046 h 21501"/>
                <a:gd name="csX35" fmla="*/ 16776 w 27272"/>
                <a:gd name="csY35" fmla="*/ 1638 h 21501"/>
                <a:gd name="csX36" fmla="*/ 20124 w 27272"/>
                <a:gd name="csY36" fmla="*/ 0 h 21501"/>
                <a:gd name="csX37" fmla="*/ 21247 w 27272"/>
                <a:gd name="csY37" fmla="*/ 131 h 21501"/>
                <a:gd name="csX38" fmla="*/ 21240 w 27272"/>
                <a:gd name="csY38" fmla="*/ 1292 h 21501"/>
                <a:gd name="csX39" fmla="*/ 20801 w 27272"/>
                <a:gd name="csY39" fmla="*/ 2669 h 21501"/>
                <a:gd name="csX40" fmla="*/ 20801 w 27272"/>
                <a:gd name="csY40" fmla="*/ 2669 h 21501"/>
                <a:gd name="csX41" fmla="*/ 23248 w 27272"/>
                <a:gd name="csY41" fmla="*/ 2669 h 21501"/>
                <a:gd name="csX42" fmla="*/ 23856 w 27272"/>
                <a:gd name="csY42" fmla="*/ 3377 h 21501"/>
                <a:gd name="csX43" fmla="*/ 25141 w 27272"/>
                <a:gd name="csY43" fmla="*/ 5877 h 21501"/>
                <a:gd name="csX44" fmla="*/ 25980 w 27272"/>
                <a:gd name="csY44" fmla="*/ 8385 h 21501"/>
                <a:gd name="csX45" fmla="*/ 26249 w 27272"/>
                <a:gd name="csY45" fmla="*/ 12208 h 21501"/>
                <a:gd name="csX46" fmla="*/ 27273 w 27272"/>
                <a:gd name="csY46" fmla="*/ 13831 h 21501"/>
                <a:gd name="csX47" fmla="*/ 27111 w 27272"/>
                <a:gd name="csY47" fmla="*/ 14162 h 21501"/>
                <a:gd name="csX48" fmla="*/ 26495 w 27272"/>
                <a:gd name="csY48" fmla="*/ 14439 h 21501"/>
                <a:gd name="csX49" fmla="*/ 25541 w 27272"/>
                <a:gd name="csY49" fmla="*/ 14555 h 21501"/>
                <a:gd name="csX50" fmla="*/ 23895 w 27272"/>
                <a:gd name="csY50" fmla="*/ 14186 h 21501"/>
                <a:gd name="csX51" fmla="*/ 22525 w 27272"/>
                <a:gd name="csY51" fmla="*/ 13624 h 21501"/>
                <a:gd name="csX52" fmla="*/ 21324 w 27272"/>
                <a:gd name="csY52" fmla="*/ 9485 h 21501"/>
                <a:gd name="csX53" fmla="*/ 20793 w 27272"/>
                <a:gd name="csY53" fmla="*/ 7147 h 21501"/>
                <a:gd name="csX54" fmla="*/ 20839 w 27272"/>
                <a:gd name="csY54" fmla="*/ 4354 h 21501"/>
                <a:gd name="csX55" fmla="*/ 20801 w 27272"/>
                <a:gd name="csY55" fmla="*/ 2669 h 215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</a:cxnLst>
              <a:rect l="l" t="t" r="r" b="b"/>
              <a:pathLst>
                <a:path w="27272" h="21501">
                  <a:moveTo>
                    <a:pt x="20801" y="2669"/>
                  </a:moveTo>
                  <a:lnTo>
                    <a:pt x="19039" y="3608"/>
                  </a:lnTo>
                  <a:lnTo>
                    <a:pt x="17300" y="4777"/>
                  </a:lnTo>
                  <a:lnTo>
                    <a:pt x="15560" y="5785"/>
                  </a:lnTo>
                  <a:lnTo>
                    <a:pt x="14752" y="6577"/>
                  </a:lnTo>
                  <a:lnTo>
                    <a:pt x="15037" y="7685"/>
                  </a:lnTo>
                  <a:lnTo>
                    <a:pt x="15460" y="10124"/>
                  </a:lnTo>
                  <a:lnTo>
                    <a:pt x="15691" y="12039"/>
                  </a:lnTo>
                  <a:lnTo>
                    <a:pt x="16299" y="12801"/>
                  </a:lnTo>
                  <a:lnTo>
                    <a:pt x="16776" y="13562"/>
                  </a:lnTo>
                  <a:lnTo>
                    <a:pt x="16584" y="14393"/>
                  </a:lnTo>
                  <a:lnTo>
                    <a:pt x="15552" y="15978"/>
                  </a:lnTo>
                  <a:lnTo>
                    <a:pt x="16138" y="16285"/>
                  </a:lnTo>
                  <a:lnTo>
                    <a:pt x="15391" y="18386"/>
                  </a:lnTo>
                  <a:lnTo>
                    <a:pt x="14283" y="19940"/>
                  </a:lnTo>
                  <a:lnTo>
                    <a:pt x="12752" y="21209"/>
                  </a:lnTo>
                  <a:lnTo>
                    <a:pt x="11766" y="21501"/>
                  </a:lnTo>
                  <a:lnTo>
                    <a:pt x="10974" y="20963"/>
                  </a:lnTo>
                  <a:lnTo>
                    <a:pt x="9681" y="19570"/>
                  </a:lnTo>
                  <a:lnTo>
                    <a:pt x="8273" y="17640"/>
                  </a:lnTo>
                  <a:lnTo>
                    <a:pt x="7618" y="16516"/>
                  </a:lnTo>
                  <a:lnTo>
                    <a:pt x="5595" y="16363"/>
                  </a:lnTo>
                  <a:lnTo>
                    <a:pt x="4871" y="15470"/>
                  </a:lnTo>
                  <a:lnTo>
                    <a:pt x="4825" y="14378"/>
                  </a:lnTo>
                  <a:lnTo>
                    <a:pt x="4256" y="13101"/>
                  </a:lnTo>
                  <a:lnTo>
                    <a:pt x="3456" y="11732"/>
                  </a:lnTo>
                  <a:lnTo>
                    <a:pt x="2270" y="10670"/>
                  </a:lnTo>
                  <a:lnTo>
                    <a:pt x="677" y="9847"/>
                  </a:lnTo>
                  <a:lnTo>
                    <a:pt x="0" y="9254"/>
                  </a:lnTo>
                  <a:lnTo>
                    <a:pt x="2463" y="9293"/>
                  </a:lnTo>
                  <a:lnTo>
                    <a:pt x="5087" y="8947"/>
                  </a:lnTo>
                  <a:lnTo>
                    <a:pt x="7788" y="7800"/>
                  </a:lnTo>
                  <a:lnTo>
                    <a:pt x="10389" y="6416"/>
                  </a:lnTo>
                  <a:lnTo>
                    <a:pt x="12575" y="4831"/>
                  </a:lnTo>
                  <a:lnTo>
                    <a:pt x="14629" y="3046"/>
                  </a:lnTo>
                  <a:lnTo>
                    <a:pt x="16776" y="1638"/>
                  </a:lnTo>
                  <a:lnTo>
                    <a:pt x="20124" y="0"/>
                  </a:lnTo>
                  <a:lnTo>
                    <a:pt x="21247" y="131"/>
                  </a:lnTo>
                  <a:lnTo>
                    <a:pt x="21240" y="1292"/>
                  </a:lnTo>
                  <a:lnTo>
                    <a:pt x="20801" y="2669"/>
                  </a:lnTo>
                  <a:close/>
                  <a:moveTo>
                    <a:pt x="20801" y="2669"/>
                  </a:moveTo>
                  <a:lnTo>
                    <a:pt x="23248" y="2669"/>
                  </a:lnTo>
                  <a:lnTo>
                    <a:pt x="23856" y="3377"/>
                  </a:lnTo>
                  <a:lnTo>
                    <a:pt x="25141" y="5877"/>
                  </a:lnTo>
                  <a:lnTo>
                    <a:pt x="25980" y="8385"/>
                  </a:lnTo>
                  <a:lnTo>
                    <a:pt x="26249" y="12208"/>
                  </a:lnTo>
                  <a:lnTo>
                    <a:pt x="27273" y="13831"/>
                  </a:lnTo>
                  <a:lnTo>
                    <a:pt x="27111" y="14162"/>
                  </a:lnTo>
                  <a:lnTo>
                    <a:pt x="26495" y="14439"/>
                  </a:lnTo>
                  <a:lnTo>
                    <a:pt x="25541" y="14555"/>
                  </a:lnTo>
                  <a:lnTo>
                    <a:pt x="23895" y="14186"/>
                  </a:lnTo>
                  <a:lnTo>
                    <a:pt x="22525" y="13624"/>
                  </a:lnTo>
                  <a:lnTo>
                    <a:pt x="21324" y="9485"/>
                  </a:lnTo>
                  <a:lnTo>
                    <a:pt x="20793" y="7147"/>
                  </a:lnTo>
                  <a:lnTo>
                    <a:pt x="20839" y="4354"/>
                  </a:lnTo>
                  <a:lnTo>
                    <a:pt x="20801" y="2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2" name="Serbest Form 31">
              <a:extLst>
                <a:ext uri="{FF2B5EF4-FFF2-40B4-BE49-F238E27FC236}">
                  <a16:creationId xmlns:a16="http://schemas.microsoft.com/office/drawing/2014/main" id="{2BA8CA9D-B4F7-C67F-B89F-9100ADF45147}"/>
                </a:ext>
              </a:extLst>
            </p:cNvPr>
            <p:cNvSpPr/>
            <p:nvPr/>
          </p:nvSpPr>
          <p:spPr>
            <a:xfrm>
              <a:off x="6493782" y="6704138"/>
              <a:ext cx="262406" cy="295434"/>
            </a:xfrm>
            <a:custGeom>
              <a:avLst/>
              <a:gdLst>
                <a:gd name="csX0" fmla="*/ 248063 w 262406"/>
                <a:gd name="csY0" fmla="*/ 232508 h 295434"/>
                <a:gd name="csX1" fmla="*/ 248494 w 262406"/>
                <a:gd name="csY1" fmla="*/ 228715 h 295434"/>
                <a:gd name="csX2" fmla="*/ 248055 w 262406"/>
                <a:gd name="csY2" fmla="*/ 225431 h 295434"/>
                <a:gd name="csX3" fmla="*/ 247616 w 262406"/>
                <a:gd name="csY3" fmla="*/ 224584 h 295434"/>
                <a:gd name="csX4" fmla="*/ 241268 w 262406"/>
                <a:gd name="csY4" fmla="*/ 220677 h 295434"/>
                <a:gd name="csX5" fmla="*/ 235504 w 262406"/>
                <a:gd name="csY5" fmla="*/ 217122 h 295434"/>
                <a:gd name="csX6" fmla="*/ 227962 w 262406"/>
                <a:gd name="csY6" fmla="*/ 212476 h 295434"/>
                <a:gd name="csX7" fmla="*/ 218235 w 262406"/>
                <a:gd name="csY7" fmla="*/ 212607 h 295434"/>
                <a:gd name="csX8" fmla="*/ 208162 w 262406"/>
                <a:gd name="csY8" fmla="*/ 212737 h 295434"/>
                <a:gd name="csX9" fmla="*/ 198565 w 262406"/>
                <a:gd name="csY9" fmla="*/ 214814 h 295434"/>
                <a:gd name="csX10" fmla="*/ 189123 w 262406"/>
                <a:gd name="csY10" fmla="*/ 216853 h 295434"/>
                <a:gd name="csX11" fmla="*/ 184644 w 262406"/>
                <a:gd name="csY11" fmla="*/ 217822 h 295434"/>
                <a:gd name="csX12" fmla="*/ 175664 w 262406"/>
                <a:gd name="csY12" fmla="*/ 219761 h 295434"/>
                <a:gd name="csX13" fmla="*/ 170377 w 262406"/>
                <a:gd name="csY13" fmla="*/ 220653 h 295434"/>
                <a:gd name="csX14" fmla="*/ 168992 w 262406"/>
                <a:gd name="csY14" fmla="*/ 224392 h 295434"/>
                <a:gd name="csX15" fmla="*/ 166922 w 262406"/>
                <a:gd name="csY15" fmla="*/ 230008 h 295434"/>
                <a:gd name="csX16" fmla="*/ 164867 w 262406"/>
                <a:gd name="csY16" fmla="*/ 233292 h 295434"/>
                <a:gd name="csX17" fmla="*/ 162497 w 262406"/>
                <a:gd name="csY17" fmla="*/ 236747 h 295434"/>
                <a:gd name="csX18" fmla="*/ 159157 w 262406"/>
                <a:gd name="csY18" fmla="*/ 241616 h 295434"/>
                <a:gd name="csX19" fmla="*/ 159150 w 262406"/>
                <a:gd name="csY19" fmla="*/ 247540 h 295434"/>
                <a:gd name="csX20" fmla="*/ 159150 w 262406"/>
                <a:gd name="csY20" fmla="*/ 253178 h 295434"/>
                <a:gd name="csX21" fmla="*/ 156802 w 262406"/>
                <a:gd name="csY21" fmla="*/ 261140 h 295434"/>
                <a:gd name="csX22" fmla="*/ 154802 w 262406"/>
                <a:gd name="csY22" fmla="*/ 267910 h 295434"/>
                <a:gd name="csX23" fmla="*/ 152878 w 262406"/>
                <a:gd name="csY23" fmla="*/ 274465 h 295434"/>
                <a:gd name="csX24" fmla="*/ 151554 w 262406"/>
                <a:gd name="csY24" fmla="*/ 278996 h 295434"/>
                <a:gd name="csX25" fmla="*/ 151061 w 262406"/>
                <a:gd name="csY25" fmla="*/ 280149 h 295434"/>
                <a:gd name="csX26" fmla="*/ 150754 w 262406"/>
                <a:gd name="csY26" fmla="*/ 279780 h 295434"/>
                <a:gd name="csX27" fmla="*/ 149045 w 262406"/>
                <a:gd name="csY27" fmla="*/ 278426 h 295434"/>
                <a:gd name="csX28" fmla="*/ 147522 w 262406"/>
                <a:gd name="csY28" fmla="*/ 275872 h 295434"/>
                <a:gd name="csX29" fmla="*/ 147106 w 262406"/>
                <a:gd name="csY29" fmla="*/ 274711 h 295434"/>
                <a:gd name="csX30" fmla="*/ 146914 w 262406"/>
                <a:gd name="csY30" fmla="*/ 274665 h 295434"/>
                <a:gd name="csX31" fmla="*/ 137756 w 262406"/>
                <a:gd name="csY31" fmla="*/ 274741 h 295434"/>
                <a:gd name="csX32" fmla="*/ 128945 w 262406"/>
                <a:gd name="csY32" fmla="*/ 274826 h 295434"/>
                <a:gd name="csX33" fmla="*/ 128044 w 262406"/>
                <a:gd name="csY33" fmla="*/ 275364 h 295434"/>
                <a:gd name="csX34" fmla="*/ 126775 w 262406"/>
                <a:gd name="csY34" fmla="*/ 275357 h 295434"/>
                <a:gd name="csX35" fmla="*/ 125844 w 262406"/>
                <a:gd name="csY35" fmla="*/ 274857 h 295434"/>
                <a:gd name="csX36" fmla="*/ 124935 w 262406"/>
                <a:gd name="csY36" fmla="*/ 274895 h 295434"/>
                <a:gd name="csX37" fmla="*/ 123620 w 262406"/>
                <a:gd name="csY37" fmla="*/ 275388 h 295434"/>
                <a:gd name="csX38" fmla="*/ 122442 w 262406"/>
                <a:gd name="csY38" fmla="*/ 276411 h 295434"/>
                <a:gd name="csX39" fmla="*/ 119079 w 262406"/>
                <a:gd name="csY39" fmla="*/ 283211 h 295434"/>
                <a:gd name="csX40" fmla="*/ 117417 w 262406"/>
                <a:gd name="csY40" fmla="*/ 286119 h 295434"/>
                <a:gd name="csX41" fmla="*/ 116178 w 262406"/>
                <a:gd name="csY41" fmla="*/ 288727 h 295434"/>
                <a:gd name="csX42" fmla="*/ 115278 w 262406"/>
                <a:gd name="csY42" fmla="*/ 293197 h 295434"/>
                <a:gd name="csX43" fmla="*/ 114901 w 262406"/>
                <a:gd name="csY43" fmla="*/ 293943 h 295434"/>
                <a:gd name="csX44" fmla="*/ 113854 w 262406"/>
                <a:gd name="csY44" fmla="*/ 292397 h 295434"/>
                <a:gd name="csX45" fmla="*/ 112307 w 262406"/>
                <a:gd name="csY45" fmla="*/ 288312 h 295434"/>
                <a:gd name="csX46" fmla="*/ 111615 w 262406"/>
                <a:gd name="csY46" fmla="*/ 285980 h 295434"/>
                <a:gd name="csX47" fmla="*/ 110622 w 262406"/>
                <a:gd name="csY47" fmla="*/ 283342 h 295434"/>
                <a:gd name="csX48" fmla="*/ 108852 w 262406"/>
                <a:gd name="csY48" fmla="*/ 280026 h 295434"/>
                <a:gd name="csX49" fmla="*/ 106813 w 262406"/>
                <a:gd name="csY49" fmla="*/ 279026 h 295434"/>
                <a:gd name="csX50" fmla="*/ 105543 w 262406"/>
                <a:gd name="csY50" fmla="*/ 278696 h 295434"/>
                <a:gd name="csX51" fmla="*/ 103719 w 262406"/>
                <a:gd name="csY51" fmla="*/ 278065 h 295434"/>
                <a:gd name="csX52" fmla="*/ 100495 w 262406"/>
                <a:gd name="csY52" fmla="*/ 277273 h 295434"/>
                <a:gd name="csX53" fmla="*/ 99086 w 262406"/>
                <a:gd name="csY53" fmla="*/ 277111 h 295434"/>
                <a:gd name="csX54" fmla="*/ 89860 w 262406"/>
                <a:gd name="csY54" fmla="*/ 277003 h 295434"/>
                <a:gd name="csX55" fmla="*/ 89129 w 262406"/>
                <a:gd name="csY55" fmla="*/ 276919 h 295434"/>
                <a:gd name="csX56" fmla="*/ 85512 w 262406"/>
                <a:gd name="csY56" fmla="*/ 277280 h 295434"/>
                <a:gd name="csX57" fmla="*/ 83680 w 262406"/>
                <a:gd name="csY57" fmla="*/ 277034 h 295434"/>
                <a:gd name="csX58" fmla="*/ 81756 w 262406"/>
                <a:gd name="csY58" fmla="*/ 275188 h 295434"/>
                <a:gd name="csX59" fmla="*/ 77470 w 262406"/>
                <a:gd name="csY59" fmla="*/ 271941 h 295434"/>
                <a:gd name="csX60" fmla="*/ 76608 w 262406"/>
                <a:gd name="csY60" fmla="*/ 270910 h 295434"/>
                <a:gd name="csX61" fmla="*/ 74961 w 262406"/>
                <a:gd name="csY61" fmla="*/ 270233 h 295434"/>
                <a:gd name="csX62" fmla="*/ 73984 w 262406"/>
                <a:gd name="csY62" fmla="*/ 270164 h 295434"/>
                <a:gd name="csX63" fmla="*/ 73384 w 262406"/>
                <a:gd name="csY63" fmla="*/ 270803 h 295434"/>
                <a:gd name="csX64" fmla="*/ 72645 w 262406"/>
                <a:gd name="csY64" fmla="*/ 273511 h 295434"/>
                <a:gd name="csX65" fmla="*/ 71768 w 262406"/>
                <a:gd name="csY65" fmla="*/ 275957 h 295434"/>
                <a:gd name="csX66" fmla="*/ 70852 w 262406"/>
                <a:gd name="csY66" fmla="*/ 277365 h 295434"/>
                <a:gd name="csX67" fmla="*/ 67789 w 262406"/>
                <a:gd name="csY67" fmla="*/ 278403 h 295434"/>
                <a:gd name="csX68" fmla="*/ 64934 w 262406"/>
                <a:gd name="csY68" fmla="*/ 279488 h 295434"/>
                <a:gd name="csX69" fmla="*/ 63364 w 262406"/>
                <a:gd name="csY69" fmla="*/ 279742 h 295434"/>
                <a:gd name="csX70" fmla="*/ 62525 w 262406"/>
                <a:gd name="csY70" fmla="*/ 280965 h 295434"/>
                <a:gd name="csX71" fmla="*/ 62156 w 262406"/>
                <a:gd name="csY71" fmla="*/ 282681 h 295434"/>
                <a:gd name="csX72" fmla="*/ 61456 w 262406"/>
                <a:gd name="csY72" fmla="*/ 284227 h 295434"/>
                <a:gd name="csX73" fmla="*/ 57331 w 262406"/>
                <a:gd name="csY73" fmla="*/ 286558 h 295434"/>
                <a:gd name="csX74" fmla="*/ 56415 w 262406"/>
                <a:gd name="csY74" fmla="*/ 287535 h 295434"/>
                <a:gd name="csX75" fmla="*/ 55938 w 262406"/>
                <a:gd name="csY75" fmla="*/ 289835 h 295434"/>
                <a:gd name="csX76" fmla="*/ 53637 w 262406"/>
                <a:gd name="csY76" fmla="*/ 292689 h 295434"/>
                <a:gd name="csX77" fmla="*/ 52929 w 262406"/>
                <a:gd name="csY77" fmla="*/ 293804 h 295434"/>
                <a:gd name="csX78" fmla="*/ 49312 w 262406"/>
                <a:gd name="csY78" fmla="*/ 294589 h 295434"/>
                <a:gd name="csX79" fmla="*/ 44610 w 262406"/>
                <a:gd name="csY79" fmla="*/ 295435 h 295434"/>
                <a:gd name="csX80" fmla="*/ 41863 w 262406"/>
                <a:gd name="csY80" fmla="*/ 295381 h 295434"/>
                <a:gd name="csX81" fmla="*/ 39985 w 262406"/>
                <a:gd name="csY81" fmla="*/ 295158 h 295434"/>
                <a:gd name="csX82" fmla="*/ 39416 w 262406"/>
                <a:gd name="csY82" fmla="*/ 294643 h 295434"/>
                <a:gd name="csX83" fmla="*/ 38146 w 262406"/>
                <a:gd name="csY83" fmla="*/ 293835 h 295434"/>
                <a:gd name="csX84" fmla="*/ 37931 w 262406"/>
                <a:gd name="csY84" fmla="*/ 292935 h 295434"/>
                <a:gd name="csX85" fmla="*/ 37915 w 262406"/>
                <a:gd name="csY85" fmla="*/ 291658 h 295434"/>
                <a:gd name="csX86" fmla="*/ 38269 w 262406"/>
                <a:gd name="csY86" fmla="*/ 289358 h 295434"/>
                <a:gd name="csX87" fmla="*/ 38092 w 262406"/>
                <a:gd name="csY87" fmla="*/ 286173 h 295434"/>
                <a:gd name="csX88" fmla="*/ 36615 w 262406"/>
                <a:gd name="csY88" fmla="*/ 282465 h 295434"/>
                <a:gd name="csX89" fmla="*/ 36730 w 262406"/>
                <a:gd name="csY89" fmla="*/ 281272 h 295434"/>
                <a:gd name="csX90" fmla="*/ 36538 w 262406"/>
                <a:gd name="csY90" fmla="*/ 279457 h 295434"/>
                <a:gd name="csX91" fmla="*/ 35792 w 262406"/>
                <a:gd name="csY91" fmla="*/ 276049 h 295434"/>
                <a:gd name="csX92" fmla="*/ 33883 w 262406"/>
                <a:gd name="csY92" fmla="*/ 274334 h 295434"/>
                <a:gd name="csX93" fmla="*/ 33344 w 262406"/>
                <a:gd name="csY93" fmla="*/ 271503 h 295434"/>
                <a:gd name="csX94" fmla="*/ 33121 w 262406"/>
                <a:gd name="csY94" fmla="*/ 269018 h 295434"/>
                <a:gd name="csX95" fmla="*/ 31513 w 262406"/>
                <a:gd name="csY95" fmla="*/ 265910 h 295434"/>
                <a:gd name="csX96" fmla="*/ 31251 w 262406"/>
                <a:gd name="csY96" fmla="*/ 261956 h 295434"/>
                <a:gd name="csX97" fmla="*/ 31290 w 262406"/>
                <a:gd name="csY97" fmla="*/ 258571 h 295434"/>
                <a:gd name="csX98" fmla="*/ 28765 w 262406"/>
                <a:gd name="csY98" fmla="*/ 254640 h 295434"/>
                <a:gd name="csX99" fmla="*/ 26134 w 262406"/>
                <a:gd name="csY99" fmla="*/ 250471 h 295434"/>
                <a:gd name="csX100" fmla="*/ 24010 w 262406"/>
                <a:gd name="csY100" fmla="*/ 249901 h 295434"/>
                <a:gd name="csX101" fmla="*/ 23487 w 262406"/>
                <a:gd name="csY101" fmla="*/ 249401 h 295434"/>
                <a:gd name="csX102" fmla="*/ 23256 w 262406"/>
                <a:gd name="csY102" fmla="*/ 248209 h 295434"/>
                <a:gd name="csX103" fmla="*/ 23209 w 262406"/>
                <a:gd name="csY103" fmla="*/ 246355 h 295434"/>
                <a:gd name="csX104" fmla="*/ 23379 w 262406"/>
                <a:gd name="csY104" fmla="*/ 245232 h 295434"/>
                <a:gd name="csX105" fmla="*/ 25018 w 262406"/>
                <a:gd name="csY105" fmla="*/ 243408 h 295434"/>
                <a:gd name="csX106" fmla="*/ 25079 w 262406"/>
                <a:gd name="csY106" fmla="*/ 243131 h 295434"/>
                <a:gd name="csX107" fmla="*/ 24749 w 262406"/>
                <a:gd name="csY107" fmla="*/ 242747 h 295434"/>
                <a:gd name="csX108" fmla="*/ 20516 w 262406"/>
                <a:gd name="csY108" fmla="*/ 240024 h 295434"/>
                <a:gd name="csX109" fmla="*/ 19446 w 262406"/>
                <a:gd name="csY109" fmla="*/ 239231 h 295434"/>
                <a:gd name="csX110" fmla="*/ 19115 w 262406"/>
                <a:gd name="csY110" fmla="*/ 238262 h 295434"/>
                <a:gd name="csX111" fmla="*/ 19146 w 262406"/>
                <a:gd name="csY111" fmla="*/ 237385 h 295434"/>
                <a:gd name="csX112" fmla="*/ 20154 w 262406"/>
                <a:gd name="csY112" fmla="*/ 236493 h 295434"/>
                <a:gd name="csX113" fmla="*/ 20670 w 262406"/>
                <a:gd name="csY113" fmla="*/ 235831 h 295434"/>
                <a:gd name="csX114" fmla="*/ 19677 w 262406"/>
                <a:gd name="csY114" fmla="*/ 233892 h 295434"/>
                <a:gd name="csX115" fmla="*/ 19777 w 262406"/>
                <a:gd name="csY115" fmla="*/ 232139 h 295434"/>
                <a:gd name="csX116" fmla="*/ 19146 w 262406"/>
                <a:gd name="csY116" fmla="*/ 231385 h 295434"/>
                <a:gd name="csX117" fmla="*/ 19215 w 262406"/>
                <a:gd name="csY117" fmla="*/ 230816 h 295434"/>
                <a:gd name="csX118" fmla="*/ 19831 w 262406"/>
                <a:gd name="csY118" fmla="*/ 230331 h 295434"/>
                <a:gd name="csX119" fmla="*/ 22578 w 262406"/>
                <a:gd name="csY119" fmla="*/ 229769 h 295434"/>
                <a:gd name="csX120" fmla="*/ 23433 w 262406"/>
                <a:gd name="csY120" fmla="*/ 227992 h 295434"/>
                <a:gd name="csX121" fmla="*/ 23463 w 262406"/>
                <a:gd name="csY121" fmla="*/ 226515 h 295434"/>
                <a:gd name="csX122" fmla="*/ 23048 w 262406"/>
                <a:gd name="csY122" fmla="*/ 225469 h 295434"/>
                <a:gd name="csX123" fmla="*/ 20508 w 262406"/>
                <a:gd name="csY123" fmla="*/ 222830 h 295434"/>
                <a:gd name="csX124" fmla="*/ 20454 w 262406"/>
                <a:gd name="csY124" fmla="*/ 222384 h 295434"/>
                <a:gd name="csX125" fmla="*/ 23117 w 262406"/>
                <a:gd name="csY125" fmla="*/ 218715 h 295434"/>
                <a:gd name="csX126" fmla="*/ 25025 w 262406"/>
                <a:gd name="csY126" fmla="*/ 216307 h 295434"/>
                <a:gd name="csX127" fmla="*/ 25549 w 262406"/>
                <a:gd name="csY127" fmla="*/ 215814 h 295434"/>
                <a:gd name="csX128" fmla="*/ 25387 w 262406"/>
                <a:gd name="csY128" fmla="*/ 215291 h 295434"/>
                <a:gd name="csX129" fmla="*/ 24918 w 262406"/>
                <a:gd name="csY129" fmla="*/ 214653 h 295434"/>
                <a:gd name="csX130" fmla="*/ 23710 w 262406"/>
                <a:gd name="csY130" fmla="*/ 213730 h 295434"/>
                <a:gd name="csX131" fmla="*/ 22140 w 262406"/>
                <a:gd name="csY131" fmla="*/ 212714 h 295434"/>
                <a:gd name="csX132" fmla="*/ 20839 w 262406"/>
                <a:gd name="csY132" fmla="*/ 211484 h 295434"/>
                <a:gd name="csX133" fmla="*/ 19146 w 262406"/>
                <a:gd name="csY133" fmla="*/ 209660 h 295434"/>
                <a:gd name="csX134" fmla="*/ 17015 w 262406"/>
                <a:gd name="csY134" fmla="*/ 208099 h 295434"/>
                <a:gd name="csX135" fmla="*/ 15437 w 262406"/>
                <a:gd name="csY135" fmla="*/ 206545 h 295434"/>
                <a:gd name="csX136" fmla="*/ 14629 w 262406"/>
                <a:gd name="csY136" fmla="*/ 205252 h 295434"/>
                <a:gd name="csX137" fmla="*/ 14614 w 262406"/>
                <a:gd name="csY137" fmla="*/ 203929 h 295434"/>
                <a:gd name="csX138" fmla="*/ 14398 w 262406"/>
                <a:gd name="csY138" fmla="*/ 201737 h 295434"/>
                <a:gd name="csX139" fmla="*/ 13367 w 262406"/>
                <a:gd name="csY139" fmla="*/ 198183 h 295434"/>
                <a:gd name="csX140" fmla="*/ 13090 w 262406"/>
                <a:gd name="csY140" fmla="*/ 195782 h 295434"/>
                <a:gd name="csX141" fmla="*/ 12643 w 262406"/>
                <a:gd name="csY141" fmla="*/ 193128 h 295434"/>
                <a:gd name="csX142" fmla="*/ 12197 w 262406"/>
                <a:gd name="csY142" fmla="*/ 191397 h 295434"/>
                <a:gd name="csX143" fmla="*/ 11951 w 262406"/>
                <a:gd name="csY143" fmla="*/ 189728 h 295434"/>
                <a:gd name="csX144" fmla="*/ 11212 w 262406"/>
                <a:gd name="csY144" fmla="*/ 187921 h 295434"/>
                <a:gd name="csX145" fmla="*/ 10804 w 262406"/>
                <a:gd name="csY145" fmla="*/ 186597 h 295434"/>
                <a:gd name="csX146" fmla="*/ 11397 w 262406"/>
                <a:gd name="csY146" fmla="*/ 185666 h 295434"/>
                <a:gd name="csX147" fmla="*/ 11989 w 262406"/>
                <a:gd name="csY147" fmla="*/ 184943 h 295434"/>
                <a:gd name="csX148" fmla="*/ 11920 w 262406"/>
                <a:gd name="csY148" fmla="*/ 184489 h 295434"/>
                <a:gd name="csX149" fmla="*/ 7849 w 262406"/>
                <a:gd name="csY149" fmla="*/ 182558 h 295434"/>
                <a:gd name="csX150" fmla="*/ 7172 w 262406"/>
                <a:gd name="csY150" fmla="*/ 182066 h 295434"/>
                <a:gd name="csX151" fmla="*/ 6210 w 262406"/>
                <a:gd name="csY151" fmla="*/ 178204 h 295434"/>
                <a:gd name="csX152" fmla="*/ 3255 w 262406"/>
                <a:gd name="csY152" fmla="*/ 174773 h 295434"/>
                <a:gd name="csX153" fmla="*/ 2909 w 262406"/>
                <a:gd name="csY153" fmla="*/ 172219 h 295434"/>
                <a:gd name="csX154" fmla="*/ 2909 w 262406"/>
                <a:gd name="csY154" fmla="*/ 172188 h 295434"/>
                <a:gd name="csX155" fmla="*/ 2909 w 262406"/>
                <a:gd name="csY155" fmla="*/ 171188 h 295434"/>
                <a:gd name="csX156" fmla="*/ 2670 w 262406"/>
                <a:gd name="csY156" fmla="*/ 169581 h 295434"/>
                <a:gd name="csX157" fmla="*/ 1770 w 262406"/>
                <a:gd name="csY157" fmla="*/ 168326 h 295434"/>
                <a:gd name="csX158" fmla="*/ 423 w 262406"/>
                <a:gd name="csY158" fmla="*/ 167457 h 295434"/>
                <a:gd name="csX159" fmla="*/ 0 w 262406"/>
                <a:gd name="csY159" fmla="*/ 166426 h 295434"/>
                <a:gd name="csX160" fmla="*/ 446 w 262406"/>
                <a:gd name="csY160" fmla="*/ 165342 h 295434"/>
                <a:gd name="csX161" fmla="*/ 3070 w 262406"/>
                <a:gd name="csY161" fmla="*/ 163196 h 295434"/>
                <a:gd name="csX162" fmla="*/ 4479 w 262406"/>
                <a:gd name="csY162" fmla="*/ 162834 h 295434"/>
                <a:gd name="csX163" fmla="*/ 4848 w 262406"/>
                <a:gd name="csY163" fmla="*/ 161742 h 295434"/>
                <a:gd name="csX164" fmla="*/ 5702 w 262406"/>
                <a:gd name="csY164" fmla="*/ 160880 h 295434"/>
                <a:gd name="csX165" fmla="*/ 8172 w 262406"/>
                <a:gd name="csY165" fmla="*/ 157726 h 295434"/>
                <a:gd name="csX166" fmla="*/ 9627 w 262406"/>
                <a:gd name="csY166" fmla="*/ 155657 h 295434"/>
                <a:gd name="csX167" fmla="*/ 11081 w 262406"/>
                <a:gd name="csY167" fmla="*/ 154410 h 295434"/>
                <a:gd name="csX168" fmla="*/ 12767 w 262406"/>
                <a:gd name="csY168" fmla="*/ 153549 h 295434"/>
                <a:gd name="csX169" fmla="*/ 13498 w 262406"/>
                <a:gd name="csY169" fmla="*/ 152826 h 295434"/>
                <a:gd name="csX170" fmla="*/ 13113 w 262406"/>
                <a:gd name="csY170" fmla="*/ 150602 h 295434"/>
                <a:gd name="csX171" fmla="*/ 13228 w 262406"/>
                <a:gd name="csY171" fmla="*/ 149102 h 295434"/>
                <a:gd name="csX172" fmla="*/ 13813 w 262406"/>
                <a:gd name="csY172" fmla="*/ 148156 h 295434"/>
                <a:gd name="csX173" fmla="*/ 15498 w 262406"/>
                <a:gd name="csY173" fmla="*/ 147156 h 295434"/>
                <a:gd name="csX174" fmla="*/ 17015 w 262406"/>
                <a:gd name="csY174" fmla="*/ 146394 h 295434"/>
                <a:gd name="csX175" fmla="*/ 17338 w 262406"/>
                <a:gd name="csY175" fmla="*/ 146018 h 295434"/>
                <a:gd name="csX176" fmla="*/ 17207 w 262406"/>
                <a:gd name="csY176" fmla="*/ 145456 h 295434"/>
                <a:gd name="csX177" fmla="*/ 15814 w 262406"/>
                <a:gd name="csY177" fmla="*/ 144317 h 295434"/>
                <a:gd name="csX178" fmla="*/ 12944 w 262406"/>
                <a:gd name="csY178" fmla="*/ 143325 h 295434"/>
                <a:gd name="csX179" fmla="*/ 11043 w 262406"/>
                <a:gd name="csY179" fmla="*/ 143425 h 295434"/>
                <a:gd name="csX180" fmla="*/ 9881 w 262406"/>
                <a:gd name="csY180" fmla="*/ 142548 h 295434"/>
                <a:gd name="csX181" fmla="*/ 9242 w 262406"/>
                <a:gd name="csY181" fmla="*/ 141802 h 295434"/>
                <a:gd name="csX182" fmla="*/ 5479 w 262406"/>
                <a:gd name="csY182" fmla="*/ 132601 h 295434"/>
                <a:gd name="csX183" fmla="*/ 4856 w 262406"/>
                <a:gd name="csY183" fmla="*/ 130455 h 295434"/>
                <a:gd name="csX184" fmla="*/ 4902 w 262406"/>
                <a:gd name="csY184" fmla="*/ 129624 h 295434"/>
                <a:gd name="csX185" fmla="*/ 7426 w 262406"/>
                <a:gd name="csY185" fmla="*/ 125085 h 295434"/>
                <a:gd name="csX186" fmla="*/ 8450 w 262406"/>
                <a:gd name="csY186" fmla="*/ 123601 h 295434"/>
                <a:gd name="csX187" fmla="*/ 10220 w 262406"/>
                <a:gd name="csY187" fmla="*/ 121462 h 295434"/>
                <a:gd name="csX188" fmla="*/ 9904 w 262406"/>
                <a:gd name="csY188" fmla="*/ 120616 h 295434"/>
                <a:gd name="csX189" fmla="*/ 6803 w 262406"/>
                <a:gd name="csY189" fmla="*/ 117069 h 295434"/>
                <a:gd name="csX190" fmla="*/ 5848 w 262406"/>
                <a:gd name="csY190" fmla="*/ 115385 h 295434"/>
                <a:gd name="csX191" fmla="*/ 5872 w 262406"/>
                <a:gd name="csY191" fmla="*/ 113700 h 295434"/>
                <a:gd name="csX192" fmla="*/ 6179 w 262406"/>
                <a:gd name="csY192" fmla="*/ 111661 h 295434"/>
                <a:gd name="csX193" fmla="*/ 7980 w 262406"/>
                <a:gd name="csY193" fmla="*/ 110561 h 295434"/>
                <a:gd name="csX194" fmla="*/ 8496 w 262406"/>
                <a:gd name="csY194" fmla="*/ 108900 h 295434"/>
                <a:gd name="csX195" fmla="*/ 8873 w 262406"/>
                <a:gd name="csY195" fmla="*/ 107261 h 295434"/>
                <a:gd name="csX196" fmla="*/ 9642 w 262406"/>
                <a:gd name="csY196" fmla="*/ 106723 h 295434"/>
                <a:gd name="csX197" fmla="*/ 10427 w 262406"/>
                <a:gd name="csY197" fmla="*/ 105792 h 295434"/>
                <a:gd name="csX198" fmla="*/ 11358 w 262406"/>
                <a:gd name="csY198" fmla="*/ 104453 h 295434"/>
                <a:gd name="csX199" fmla="*/ 12805 w 262406"/>
                <a:gd name="csY199" fmla="*/ 103284 h 295434"/>
                <a:gd name="csX200" fmla="*/ 13659 w 262406"/>
                <a:gd name="csY200" fmla="*/ 102391 h 295434"/>
                <a:gd name="csX201" fmla="*/ 13844 w 262406"/>
                <a:gd name="csY201" fmla="*/ 99907 h 295434"/>
                <a:gd name="csX202" fmla="*/ 14552 w 262406"/>
                <a:gd name="csY202" fmla="*/ 99230 h 295434"/>
                <a:gd name="csX203" fmla="*/ 16530 w 262406"/>
                <a:gd name="csY203" fmla="*/ 98437 h 295434"/>
                <a:gd name="csX204" fmla="*/ 16730 w 262406"/>
                <a:gd name="csY204" fmla="*/ 97799 h 295434"/>
                <a:gd name="csX205" fmla="*/ 16284 w 262406"/>
                <a:gd name="csY205" fmla="*/ 96129 h 295434"/>
                <a:gd name="csX206" fmla="*/ 15298 w 262406"/>
                <a:gd name="csY206" fmla="*/ 94368 h 295434"/>
                <a:gd name="csX207" fmla="*/ 14498 w 262406"/>
                <a:gd name="csY207" fmla="*/ 93506 h 295434"/>
                <a:gd name="csX208" fmla="*/ 13444 w 262406"/>
                <a:gd name="csY208" fmla="*/ 89183 h 295434"/>
                <a:gd name="csX209" fmla="*/ 12344 w 262406"/>
                <a:gd name="csY209" fmla="*/ 87037 h 295434"/>
                <a:gd name="csX210" fmla="*/ 12805 w 262406"/>
                <a:gd name="csY210" fmla="*/ 86175 h 295434"/>
                <a:gd name="csX211" fmla="*/ 13567 w 262406"/>
                <a:gd name="csY211" fmla="*/ 85083 h 295434"/>
                <a:gd name="csX212" fmla="*/ 14306 w 262406"/>
                <a:gd name="csY212" fmla="*/ 82921 h 295434"/>
                <a:gd name="csX213" fmla="*/ 14544 w 262406"/>
                <a:gd name="csY213" fmla="*/ 80405 h 295434"/>
                <a:gd name="csX214" fmla="*/ 14360 w 262406"/>
                <a:gd name="csY214" fmla="*/ 71159 h 295434"/>
                <a:gd name="csX215" fmla="*/ 14406 w 262406"/>
                <a:gd name="csY215" fmla="*/ 69335 h 295434"/>
                <a:gd name="csX216" fmla="*/ 15375 w 262406"/>
                <a:gd name="csY216" fmla="*/ 68066 h 295434"/>
                <a:gd name="csX217" fmla="*/ 16799 w 262406"/>
                <a:gd name="csY217" fmla="*/ 66589 h 295434"/>
                <a:gd name="csX218" fmla="*/ 18007 w 262406"/>
                <a:gd name="csY218" fmla="*/ 66028 h 295434"/>
                <a:gd name="csX219" fmla="*/ 19146 w 262406"/>
                <a:gd name="csY219" fmla="*/ 65097 h 295434"/>
                <a:gd name="csX220" fmla="*/ 19062 w 262406"/>
                <a:gd name="csY220" fmla="*/ 63350 h 295434"/>
                <a:gd name="csX221" fmla="*/ 19816 w 262406"/>
                <a:gd name="csY221" fmla="*/ 62320 h 295434"/>
                <a:gd name="csX222" fmla="*/ 20747 w 262406"/>
                <a:gd name="csY222" fmla="*/ 61027 h 295434"/>
                <a:gd name="csX223" fmla="*/ 17861 w 262406"/>
                <a:gd name="csY223" fmla="*/ 55942 h 295434"/>
                <a:gd name="csX224" fmla="*/ 15322 w 262406"/>
                <a:gd name="csY224" fmla="*/ 51473 h 295434"/>
                <a:gd name="csX225" fmla="*/ 12944 w 262406"/>
                <a:gd name="csY225" fmla="*/ 47280 h 295434"/>
                <a:gd name="csX226" fmla="*/ 10189 w 262406"/>
                <a:gd name="csY226" fmla="*/ 42434 h 295434"/>
                <a:gd name="csX227" fmla="*/ 8380 w 262406"/>
                <a:gd name="csY227" fmla="*/ 39241 h 295434"/>
                <a:gd name="csX228" fmla="*/ 6125 w 262406"/>
                <a:gd name="csY228" fmla="*/ 35279 h 295434"/>
                <a:gd name="csX229" fmla="*/ 4148 w 262406"/>
                <a:gd name="csY229" fmla="*/ 31802 h 295434"/>
                <a:gd name="csX230" fmla="*/ 1447 w 262406"/>
                <a:gd name="csY230" fmla="*/ 27063 h 295434"/>
                <a:gd name="csX231" fmla="*/ 3955 w 262406"/>
                <a:gd name="csY231" fmla="*/ 26979 h 295434"/>
                <a:gd name="csX232" fmla="*/ 9011 w 262406"/>
                <a:gd name="csY232" fmla="*/ 27148 h 295434"/>
                <a:gd name="csX233" fmla="*/ 13905 w 262406"/>
                <a:gd name="csY233" fmla="*/ 27994 h 295434"/>
                <a:gd name="csX234" fmla="*/ 17222 w 262406"/>
                <a:gd name="csY234" fmla="*/ 28364 h 295434"/>
                <a:gd name="csX235" fmla="*/ 18608 w 262406"/>
                <a:gd name="csY235" fmla="*/ 29087 h 295434"/>
                <a:gd name="csX236" fmla="*/ 18915 w 262406"/>
                <a:gd name="csY236" fmla="*/ 30248 h 295434"/>
                <a:gd name="csX237" fmla="*/ 19831 w 262406"/>
                <a:gd name="csY237" fmla="*/ 30787 h 295434"/>
                <a:gd name="csX238" fmla="*/ 20893 w 262406"/>
                <a:gd name="csY238" fmla="*/ 30579 h 295434"/>
                <a:gd name="csX239" fmla="*/ 22094 w 262406"/>
                <a:gd name="csY239" fmla="*/ 30502 h 295434"/>
                <a:gd name="csX240" fmla="*/ 24779 w 262406"/>
                <a:gd name="csY240" fmla="*/ 29317 h 295434"/>
                <a:gd name="csX241" fmla="*/ 26949 w 262406"/>
                <a:gd name="csY241" fmla="*/ 28525 h 295434"/>
                <a:gd name="csX242" fmla="*/ 28819 w 262406"/>
                <a:gd name="csY242" fmla="*/ 27579 h 295434"/>
                <a:gd name="csX243" fmla="*/ 29781 w 262406"/>
                <a:gd name="csY243" fmla="*/ 26656 h 295434"/>
                <a:gd name="csX244" fmla="*/ 32113 w 262406"/>
                <a:gd name="csY244" fmla="*/ 23417 h 295434"/>
                <a:gd name="csX245" fmla="*/ 33991 w 262406"/>
                <a:gd name="csY245" fmla="*/ 21632 h 295434"/>
                <a:gd name="csX246" fmla="*/ 35722 w 262406"/>
                <a:gd name="csY246" fmla="*/ 21009 h 295434"/>
                <a:gd name="csX247" fmla="*/ 39101 w 262406"/>
                <a:gd name="csY247" fmla="*/ 20748 h 295434"/>
                <a:gd name="csX248" fmla="*/ 40170 w 262406"/>
                <a:gd name="csY248" fmla="*/ 21255 h 295434"/>
                <a:gd name="csX249" fmla="*/ 41548 w 262406"/>
                <a:gd name="csY249" fmla="*/ 21194 h 295434"/>
                <a:gd name="csX250" fmla="*/ 42740 w 262406"/>
                <a:gd name="csY250" fmla="*/ 19355 h 295434"/>
                <a:gd name="csX251" fmla="*/ 44556 w 262406"/>
                <a:gd name="csY251" fmla="*/ 17324 h 295434"/>
                <a:gd name="csX252" fmla="*/ 48135 w 262406"/>
                <a:gd name="csY252" fmla="*/ 14793 h 295434"/>
                <a:gd name="csX253" fmla="*/ 49951 w 262406"/>
                <a:gd name="csY253" fmla="*/ 14101 h 295434"/>
                <a:gd name="csX254" fmla="*/ 51082 w 262406"/>
                <a:gd name="csY254" fmla="*/ 13216 h 295434"/>
                <a:gd name="csX255" fmla="*/ 53021 w 262406"/>
                <a:gd name="csY255" fmla="*/ 13086 h 295434"/>
                <a:gd name="csX256" fmla="*/ 54730 w 262406"/>
                <a:gd name="csY256" fmla="*/ 12163 h 295434"/>
                <a:gd name="csX257" fmla="*/ 62972 w 262406"/>
                <a:gd name="csY257" fmla="*/ 5770 h 295434"/>
                <a:gd name="csX258" fmla="*/ 66312 w 262406"/>
                <a:gd name="csY258" fmla="*/ 4123 h 295434"/>
                <a:gd name="csX259" fmla="*/ 68389 w 262406"/>
                <a:gd name="csY259" fmla="*/ 3823 h 295434"/>
                <a:gd name="csX260" fmla="*/ 70113 w 262406"/>
                <a:gd name="csY260" fmla="*/ 3431 h 295434"/>
                <a:gd name="csX261" fmla="*/ 73037 w 262406"/>
                <a:gd name="csY261" fmla="*/ 2516 h 295434"/>
                <a:gd name="csX262" fmla="*/ 80363 w 262406"/>
                <a:gd name="csY262" fmla="*/ 1623 h 295434"/>
                <a:gd name="csX263" fmla="*/ 85065 w 262406"/>
                <a:gd name="csY263" fmla="*/ 1262 h 295434"/>
                <a:gd name="csX264" fmla="*/ 86574 w 262406"/>
                <a:gd name="csY264" fmla="*/ 2146 h 295434"/>
                <a:gd name="csX265" fmla="*/ 88267 w 262406"/>
                <a:gd name="csY265" fmla="*/ 1892 h 295434"/>
                <a:gd name="csX266" fmla="*/ 89706 w 262406"/>
                <a:gd name="csY266" fmla="*/ 462 h 295434"/>
                <a:gd name="csX267" fmla="*/ 90898 w 262406"/>
                <a:gd name="csY267" fmla="*/ 0 h 295434"/>
                <a:gd name="csX268" fmla="*/ 91776 w 262406"/>
                <a:gd name="csY268" fmla="*/ 39 h 295434"/>
                <a:gd name="csX269" fmla="*/ 93038 w 262406"/>
                <a:gd name="csY269" fmla="*/ 1731 h 295434"/>
                <a:gd name="csX270" fmla="*/ 93653 w 262406"/>
                <a:gd name="csY270" fmla="*/ 3531 h 295434"/>
                <a:gd name="csX271" fmla="*/ 93246 w 262406"/>
                <a:gd name="csY271" fmla="*/ 4901 h 295434"/>
                <a:gd name="csX272" fmla="*/ 93323 w 262406"/>
                <a:gd name="csY272" fmla="*/ 6893 h 295434"/>
                <a:gd name="csX273" fmla="*/ 93884 w 262406"/>
                <a:gd name="csY273" fmla="*/ 9493 h 295434"/>
                <a:gd name="csX274" fmla="*/ 93569 w 262406"/>
                <a:gd name="csY274" fmla="*/ 11816 h 295434"/>
                <a:gd name="csX275" fmla="*/ 91791 w 262406"/>
                <a:gd name="csY275" fmla="*/ 14847 h 295434"/>
                <a:gd name="csX276" fmla="*/ 90898 w 262406"/>
                <a:gd name="csY276" fmla="*/ 16086 h 295434"/>
                <a:gd name="csX277" fmla="*/ 90675 w 262406"/>
                <a:gd name="csY277" fmla="*/ 17363 h 295434"/>
                <a:gd name="csX278" fmla="*/ 90829 w 262406"/>
                <a:gd name="csY278" fmla="*/ 19086 h 295434"/>
                <a:gd name="csX279" fmla="*/ 91645 w 262406"/>
                <a:gd name="csY279" fmla="*/ 21886 h 295434"/>
                <a:gd name="csX280" fmla="*/ 93115 w 262406"/>
                <a:gd name="csY280" fmla="*/ 25779 h 295434"/>
                <a:gd name="csX281" fmla="*/ 93338 w 262406"/>
                <a:gd name="csY281" fmla="*/ 28656 h 295434"/>
                <a:gd name="csX282" fmla="*/ 92307 w 262406"/>
                <a:gd name="csY282" fmla="*/ 30525 h 295434"/>
                <a:gd name="csX283" fmla="*/ 91830 w 262406"/>
                <a:gd name="csY283" fmla="*/ 32141 h 295434"/>
                <a:gd name="csX284" fmla="*/ 91914 w 262406"/>
                <a:gd name="csY284" fmla="*/ 33502 h 295434"/>
                <a:gd name="csX285" fmla="*/ 92276 w 262406"/>
                <a:gd name="csY285" fmla="*/ 34456 h 295434"/>
                <a:gd name="csX286" fmla="*/ 92938 w 262406"/>
                <a:gd name="csY286" fmla="*/ 35002 h 295434"/>
                <a:gd name="csX287" fmla="*/ 93300 w 262406"/>
                <a:gd name="csY287" fmla="*/ 36087 h 295434"/>
                <a:gd name="csX288" fmla="*/ 93377 w 262406"/>
                <a:gd name="csY288" fmla="*/ 37718 h 295434"/>
                <a:gd name="csX289" fmla="*/ 94238 w 262406"/>
                <a:gd name="csY289" fmla="*/ 39295 h 295434"/>
                <a:gd name="csX290" fmla="*/ 95877 w 262406"/>
                <a:gd name="csY290" fmla="*/ 40818 h 295434"/>
                <a:gd name="csX291" fmla="*/ 96547 w 262406"/>
                <a:gd name="csY291" fmla="*/ 42264 h 295434"/>
                <a:gd name="csX292" fmla="*/ 96239 w 262406"/>
                <a:gd name="csY292" fmla="*/ 43649 h 295434"/>
                <a:gd name="csX293" fmla="*/ 96324 w 262406"/>
                <a:gd name="csY293" fmla="*/ 44518 h 295434"/>
                <a:gd name="csX294" fmla="*/ 96801 w 262406"/>
                <a:gd name="csY294" fmla="*/ 44857 h 295434"/>
                <a:gd name="csX295" fmla="*/ 97247 w 262406"/>
                <a:gd name="csY295" fmla="*/ 44580 h 295434"/>
                <a:gd name="csX296" fmla="*/ 97848 w 262406"/>
                <a:gd name="csY296" fmla="*/ 44195 h 295434"/>
                <a:gd name="csX297" fmla="*/ 98379 w 262406"/>
                <a:gd name="csY297" fmla="*/ 44334 h 295434"/>
                <a:gd name="csX298" fmla="*/ 99533 w 262406"/>
                <a:gd name="csY298" fmla="*/ 46265 h 295434"/>
                <a:gd name="csX299" fmla="*/ 99679 w 262406"/>
                <a:gd name="csY299" fmla="*/ 46657 h 295434"/>
                <a:gd name="csX300" fmla="*/ 100302 w 262406"/>
                <a:gd name="csY300" fmla="*/ 48257 h 295434"/>
                <a:gd name="csX301" fmla="*/ 100495 w 262406"/>
                <a:gd name="csY301" fmla="*/ 49465 h 295434"/>
                <a:gd name="csX302" fmla="*/ 102180 w 262406"/>
                <a:gd name="csY302" fmla="*/ 50142 h 295434"/>
                <a:gd name="csX303" fmla="*/ 104004 w 262406"/>
                <a:gd name="csY303" fmla="*/ 50673 h 295434"/>
                <a:gd name="csX304" fmla="*/ 105012 w 262406"/>
                <a:gd name="csY304" fmla="*/ 51303 h 295434"/>
                <a:gd name="csX305" fmla="*/ 107028 w 262406"/>
                <a:gd name="csY305" fmla="*/ 53219 h 295434"/>
                <a:gd name="csX306" fmla="*/ 108721 w 262406"/>
                <a:gd name="csY306" fmla="*/ 54481 h 295434"/>
                <a:gd name="csX307" fmla="*/ 110845 w 262406"/>
                <a:gd name="csY307" fmla="*/ 55511 h 295434"/>
                <a:gd name="csX308" fmla="*/ 111545 w 262406"/>
                <a:gd name="csY308" fmla="*/ 57165 h 295434"/>
                <a:gd name="csX309" fmla="*/ 112846 w 262406"/>
                <a:gd name="csY309" fmla="*/ 59658 h 295434"/>
                <a:gd name="csX310" fmla="*/ 116424 w 262406"/>
                <a:gd name="csY310" fmla="*/ 60612 h 295434"/>
                <a:gd name="csX311" fmla="*/ 120595 w 262406"/>
                <a:gd name="csY311" fmla="*/ 61089 h 295434"/>
                <a:gd name="csX312" fmla="*/ 123258 w 262406"/>
                <a:gd name="csY312" fmla="*/ 61635 h 295434"/>
                <a:gd name="csX313" fmla="*/ 126505 w 262406"/>
                <a:gd name="csY313" fmla="*/ 60312 h 295434"/>
                <a:gd name="csX314" fmla="*/ 128652 w 262406"/>
                <a:gd name="csY314" fmla="*/ 60496 h 295434"/>
                <a:gd name="csX315" fmla="*/ 130876 w 262406"/>
                <a:gd name="csY315" fmla="*/ 61397 h 295434"/>
                <a:gd name="csX316" fmla="*/ 131823 w 262406"/>
                <a:gd name="csY316" fmla="*/ 62012 h 295434"/>
                <a:gd name="csX317" fmla="*/ 133478 w 262406"/>
                <a:gd name="csY317" fmla="*/ 63296 h 295434"/>
                <a:gd name="csX318" fmla="*/ 136040 w 262406"/>
                <a:gd name="csY318" fmla="*/ 64943 h 295434"/>
                <a:gd name="csX319" fmla="*/ 138133 w 262406"/>
                <a:gd name="csY319" fmla="*/ 65550 h 295434"/>
                <a:gd name="csX320" fmla="*/ 139626 w 262406"/>
                <a:gd name="csY320" fmla="*/ 64635 h 295434"/>
                <a:gd name="csX321" fmla="*/ 141004 w 262406"/>
                <a:gd name="csY321" fmla="*/ 64312 h 295434"/>
                <a:gd name="csX322" fmla="*/ 142073 w 262406"/>
                <a:gd name="csY322" fmla="*/ 64697 h 295434"/>
                <a:gd name="csX323" fmla="*/ 142635 w 262406"/>
                <a:gd name="csY323" fmla="*/ 66489 h 295434"/>
                <a:gd name="csX324" fmla="*/ 143197 w 262406"/>
                <a:gd name="csY324" fmla="*/ 67697 h 295434"/>
                <a:gd name="csX325" fmla="*/ 144436 w 262406"/>
                <a:gd name="csY325" fmla="*/ 68612 h 295434"/>
                <a:gd name="csX326" fmla="*/ 147091 w 262406"/>
                <a:gd name="csY326" fmla="*/ 70959 h 295434"/>
                <a:gd name="csX327" fmla="*/ 148591 w 262406"/>
                <a:gd name="csY327" fmla="*/ 71920 h 295434"/>
                <a:gd name="csX328" fmla="*/ 150284 w 262406"/>
                <a:gd name="csY328" fmla="*/ 71851 h 295434"/>
                <a:gd name="csX329" fmla="*/ 153778 w 262406"/>
                <a:gd name="csY329" fmla="*/ 73397 h 295434"/>
                <a:gd name="csX330" fmla="*/ 157503 w 262406"/>
                <a:gd name="csY330" fmla="*/ 74897 h 295434"/>
                <a:gd name="csX331" fmla="*/ 159426 w 262406"/>
                <a:gd name="csY331" fmla="*/ 75144 h 295434"/>
                <a:gd name="csX332" fmla="*/ 161319 w 262406"/>
                <a:gd name="csY332" fmla="*/ 74920 h 295434"/>
                <a:gd name="csX333" fmla="*/ 162574 w 262406"/>
                <a:gd name="csY333" fmla="*/ 75505 h 295434"/>
                <a:gd name="csX334" fmla="*/ 163082 w 262406"/>
                <a:gd name="csY334" fmla="*/ 77313 h 295434"/>
                <a:gd name="csX335" fmla="*/ 166321 w 262406"/>
                <a:gd name="csY335" fmla="*/ 80929 h 295434"/>
                <a:gd name="csX336" fmla="*/ 167845 w 262406"/>
                <a:gd name="csY336" fmla="*/ 82352 h 295434"/>
                <a:gd name="csX337" fmla="*/ 169661 w 262406"/>
                <a:gd name="csY337" fmla="*/ 83567 h 295434"/>
                <a:gd name="csX338" fmla="*/ 174286 w 262406"/>
                <a:gd name="csY338" fmla="*/ 83544 h 295434"/>
                <a:gd name="csX339" fmla="*/ 175672 w 262406"/>
                <a:gd name="csY339" fmla="*/ 83906 h 295434"/>
                <a:gd name="csX340" fmla="*/ 177734 w 262406"/>
                <a:gd name="csY340" fmla="*/ 83583 h 295434"/>
                <a:gd name="csX341" fmla="*/ 183936 w 262406"/>
                <a:gd name="csY341" fmla="*/ 82967 h 295434"/>
                <a:gd name="csX342" fmla="*/ 185060 w 262406"/>
                <a:gd name="csY342" fmla="*/ 82775 h 295434"/>
                <a:gd name="csX343" fmla="*/ 188569 w 262406"/>
                <a:gd name="csY343" fmla="*/ 84352 h 295434"/>
                <a:gd name="csX344" fmla="*/ 192717 w 262406"/>
                <a:gd name="csY344" fmla="*/ 86629 h 295434"/>
                <a:gd name="csX345" fmla="*/ 195464 w 262406"/>
                <a:gd name="csY345" fmla="*/ 88414 h 295434"/>
                <a:gd name="csX346" fmla="*/ 197380 w 262406"/>
                <a:gd name="csY346" fmla="*/ 89398 h 295434"/>
                <a:gd name="csX347" fmla="*/ 198381 w 262406"/>
                <a:gd name="csY347" fmla="*/ 90998 h 295434"/>
                <a:gd name="csX348" fmla="*/ 199196 w 262406"/>
                <a:gd name="csY348" fmla="*/ 92668 h 295434"/>
                <a:gd name="csX349" fmla="*/ 199574 w 262406"/>
                <a:gd name="csY349" fmla="*/ 94468 h 295434"/>
                <a:gd name="csX350" fmla="*/ 199073 w 262406"/>
                <a:gd name="csY350" fmla="*/ 96253 h 295434"/>
                <a:gd name="csX351" fmla="*/ 198319 w 262406"/>
                <a:gd name="csY351" fmla="*/ 96976 h 295434"/>
                <a:gd name="csX352" fmla="*/ 198065 w 262406"/>
                <a:gd name="csY352" fmla="*/ 98130 h 295434"/>
                <a:gd name="csX353" fmla="*/ 198381 w 262406"/>
                <a:gd name="csY353" fmla="*/ 99861 h 295434"/>
                <a:gd name="csX354" fmla="*/ 199758 w 262406"/>
                <a:gd name="csY354" fmla="*/ 101407 h 295434"/>
                <a:gd name="csX355" fmla="*/ 200266 w 262406"/>
                <a:gd name="csY355" fmla="*/ 103307 h 295434"/>
                <a:gd name="csX356" fmla="*/ 201020 w 262406"/>
                <a:gd name="csY356" fmla="*/ 106676 h 295434"/>
                <a:gd name="csX357" fmla="*/ 201867 w 262406"/>
                <a:gd name="csY357" fmla="*/ 107738 h 295434"/>
                <a:gd name="csX358" fmla="*/ 202413 w 262406"/>
                <a:gd name="csY358" fmla="*/ 118177 h 295434"/>
                <a:gd name="csX359" fmla="*/ 199635 w 262406"/>
                <a:gd name="csY359" fmla="*/ 118262 h 295434"/>
                <a:gd name="csX360" fmla="*/ 195718 w 262406"/>
                <a:gd name="csY360" fmla="*/ 118385 h 295434"/>
                <a:gd name="csX361" fmla="*/ 196865 w 262406"/>
                <a:gd name="csY361" fmla="*/ 119385 h 295434"/>
                <a:gd name="csX362" fmla="*/ 200105 w 262406"/>
                <a:gd name="csY362" fmla="*/ 123278 h 295434"/>
                <a:gd name="csX363" fmla="*/ 203083 w 262406"/>
                <a:gd name="csY363" fmla="*/ 126870 h 295434"/>
                <a:gd name="csX364" fmla="*/ 203560 w 262406"/>
                <a:gd name="csY364" fmla="*/ 132640 h 295434"/>
                <a:gd name="csX365" fmla="*/ 203852 w 262406"/>
                <a:gd name="csY365" fmla="*/ 136278 h 295434"/>
                <a:gd name="csX366" fmla="*/ 204275 w 262406"/>
                <a:gd name="csY366" fmla="*/ 141417 h 295434"/>
                <a:gd name="csX367" fmla="*/ 204522 w 262406"/>
                <a:gd name="csY367" fmla="*/ 144487 h 295434"/>
                <a:gd name="csX368" fmla="*/ 211963 w 262406"/>
                <a:gd name="csY368" fmla="*/ 144764 h 295434"/>
                <a:gd name="csX369" fmla="*/ 220536 w 262406"/>
                <a:gd name="csY369" fmla="*/ 145079 h 295434"/>
                <a:gd name="csX370" fmla="*/ 230840 w 262406"/>
                <a:gd name="csY370" fmla="*/ 145464 h 295434"/>
                <a:gd name="csX371" fmla="*/ 239898 w 262406"/>
                <a:gd name="csY371" fmla="*/ 145802 h 295434"/>
                <a:gd name="csX372" fmla="*/ 240790 w 262406"/>
                <a:gd name="csY372" fmla="*/ 145764 h 295434"/>
                <a:gd name="csX373" fmla="*/ 242360 w 262406"/>
                <a:gd name="csY373" fmla="*/ 145348 h 295434"/>
                <a:gd name="csX374" fmla="*/ 243407 w 262406"/>
                <a:gd name="csY374" fmla="*/ 144802 h 295434"/>
                <a:gd name="csX375" fmla="*/ 244046 w 262406"/>
                <a:gd name="csY375" fmla="*/ 144817 h 295434"/>
                <a:gd name="csX376" fmla="*/ 244153 w 262406"/>
                <a:gd name="csY376" fmla="*/ 146064 h 295434"/>
                <a:gd name="csX377" fmla="*/ 243938 w 262406"/>
                <a:gd name="csY377" fmla="*/ 147633 h 295434"/>
                <a:gd name="csX378" fmla="*/ 243945 w 262406"/>
                <a:gd name="csY378" fmla="*/ 149441 h 295434"/>
                <a:gd name="csX379" fmla="*/ 241352 w 262406"/>
                <a:gd name="csY379" fmla="*/ 153010 h 295434"/>
                <a:gd name="csX380" fmla="*/ 241191 w 262406"/>
                <a:gd name="csY380" fmla="*/ 154133 h 295434"/>
                <a:gd name="csX381" fmla="*/ 241583 w 262406"/>
                <a:gd name="csY381" fmla="*/ 158841 h 295434"/>
                <a:gd name="csX382" fmla="*/ 242499 w 262406"/>
                <a:gd name="csY382" fmla="*/ 162657 h 295434"/>
                <a:gd name="csX383" fmla="*/ 242961 w 262406"/>
                <a:gd name="csY383" fmla="*/ 166103 h 295434"/>
                <a:gd name="csX384" fmla="*/ 244000 w 262406"/>
                <a:gd name="csY384" fmla="*/ 167181 h 295434"/>
                <a:gd name="csX385" fmla="*/ 247070 w 262406"/>
                <a:gd name="csY385" fmla="*/ 169004 h 295434"/>
                <a:gd name="csX386" fmla="*/ 251710 w 262406"/>
                <a:gd name="csY386" fmla="*/ 172373 h 295434"/>
                <a:gd name="csX387" fmla="*/ 253565 w 262406"/>
                <a:gd name="csY387" fmla="*/ 172811 h 295434"/>
                <a:gd name="csX388" fmla="*/ 255135 w 262406"/>
                <a:gd name="csY388" fmla="*/ 172350 h 295434"/>
                <a:gd name="csX389" fmla="*/ 256074 w 262406"/>
                <a:gd name="csY389" fmla="*/ 173727 h 295434"/>
                <a:gd name="csX390" fmla="*/ 256258 w 262406"/>
                <a:gd name="csY390" fmla="*/ 175950 h 295434"/>
                <a:gd name="csX391" fmla="*/ 258821 w 262406"/>
                <a:gd name="csY391" fmla="*/ 182158 h 295434"/>
                <a:gd name="csX392" fmla="*/ 260445 w 262406"/>
                <a:gd name="csY392" fmla="*/ 186105 h 295434"/>
                <a:gd name="csX393" fmla="*/ 261191 w 262406"/>
                <a:gd name="csY393" fmla="*/ 187482 h 295434"/>
                <a:gd name="csX394" fmla="*/ 262407 w 262406"/>
                <a:gd name="csY394" fmla="*/ 188190 h 295434"/>
                <a:gd name="csX395" fmla="*/ 262176 w 262406"/>
                <a:gd name="csY395" fmla="*/ 188705 h 295434"/>
                <a:gd name="csX396" fmla="*/ 261168 w 262406"/>
                <a:gd name="csY396" fmla="*/ 188913 h 295434"/>
                <a:gd name="csX397" fmla="*/ 260714 w 262406"/>
                <a:gd name="csY397" fmla="*/ 189651 h 295434"/>
                <a:gd name="csX398" fmla="*/ 259306 w 262406"/>
                <a:gd name="csY398" fmla="*/ 194082 h 295434"/>
                <a:gd name="csX399" fmla="*/ 257451 w 262406"/>
                <a:gd name="csY399" fmla="*/ 199921 h 295434"/>
                <a:gd name="csX400" fmla="*/ 256197 w 262406"/>
                <a:gd name="csY400" fmla="*/ 204037 h 295434"/>
                <a:gd name="csX401" fmla="*/ 257328 w 262406"/>
                <a:gd name="csY401" fmla="*/ 204098 h 295434"/>
                <a:gd name="csX402" fmla="*/ 257374 w 262406"/>
                <a:gd name="csY402" fmla="*/ 205237 h 295434"/>
                <a:gd name="csX403" fmla="*/ 257628 w 262406"/>
                <a:gd name="csY403" fmla="*/ 206976 h 295434"/>
                <a:gd name="csX404" fmla="*/ 256235 w 262406"/>
                <a:gd name="csY404" fmla="*/ 207191 h 295434"/>
                <a:gd name="csX405" fmla="*/ 255820 w 262406"/>
                <a:gd name="csY405" fmla="*/ 207814 h 295434"/>
                <a:gd name="csX406" fmla="*/ 254219 w 262406"/>
                <a:gd name="csY406" fmla="*/ 211191 h 295434"/>
                <a:gd name="csX407" fmla="*/ 252126 w 262406"/>
                <a:gd name="csY407" fmla="*/ 215614 h 295434"/>
                <a:gd name="csX408" fmla="*/ 249956 w 262406"/>
                <a:gd name="csY408" fmla="*/ 220199 h 295434"/>
                <a:gd name="csX409" fmla="*/ 248671 w 262406"/>
                <a:gd name="csY409" fmla="*/ 222915 h 295434"/>
                <a:gd name="csX410" fmla="*/ 250864 w 262406"/>
                <a:gd name="csY410" fmla="*/ 224923 h 295434"/>
                <a:gd name="csX411" fmla="*/ 254519 w 262406"/>
                <a:gd name="csY411" fmla="*/ 228277 h 295434"/>
                <a:gd name="csX412" fmla="*/ 253942 w 262406"/>
                <a:gd name="csY412" fmla="*/ 229207 h 295434"/>
                <a:gd name="csX413" fmla="*/ 252372 w 262406"/>
                <a:gd name="csY413" fmla="*/ 229677 h 295434"/>
                <a:gd name="csX414" fmla="*/ 251056 w 262406"/>
                <a:gd name="csY414" fmla="*/ 230000 h 295434"/>
                <a:gd name="csX415" fmla="*/ 250048 w 262406"/>
                <a:gd name="csY415" fmla="*/ 231269 h 295434"/>
                <a:gd name="csX416" fmla="*/ 249486 w 262406"/>
                <a:gd name="csY416" fmla="*/ 232200 h 29543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</a:cxnLst>
              <a:rect l="l" t="t" r="r" b="b"/>
              <a:pathLst>
                <a:path w="262406" h="295434">
                  <a:moveTo>
                    <a:pt x="248063" y="232508"/>
                  </a:moveTo>
                  <a:lnTo>
                    <a:pt x="248494" y="228715"/>
                  </a:lnTo>
                  <a:lnTo>
                    <a:pt x="248055" y="225431"/>
                  </a:lnTo>
                  <a:lnTo>
                    <a:pt x="247616" y="224584"/>
                  </a:lnTo>
                  <a:lnTo>
                    <a:pt x="241268" y="220677"/>
                  </a:lnTo>
                  <a:lnTo>
                    <a:pt x="235504" y="217122"/>
                  </a:lnTo>
                  <a:lnTo>
                    <a:pt x="227962" y="212476"/>
                  </a:lnTo>
                  <a:lnTo>
                    <a:pt x="218235" y="212607"/>
                  </a:lnTo>
                  <a:lnTo>
                    <a:pt x="208162" y="212737"/>
                  </a:lnTo>
                  <a:lnTo>
                    <a:pt x="198565" y="214814"/>
                  </a:lnTo>
                  <a:lnTo>
                    <a:pt x="189123" y="216853"/>
                  </a:lnTo>
                  <a:lnTo>
                    <a:pt x="184644" y="217822"/>
                  </a:lnTo>
                  <a:lnTo>
                    <a:pt x="175664" y="219761"/>
                  </a:lnTo>
                  <a:lnTo>
                    <a:pt x="170377" y="220653"/>
                  </a:lnTo>
                  <a:lnTo>
                    <a:pt x="168992" y="224392"/>
                  </a:lnTo>
                  <a:lnTo>
                    <a:pt x="166922" y="230008"/>
                  </a:lnTo>
                  <a:lnTo>
                    <a:pt x="164867" y="233292"/>
                  </a:lnTo>
                  <a:lnTo>
                    <a:pt x="162497" y="236747"/>
                  </a:lnTo>
                  <a:lnTo>
                    <a:pt x="159157" y="241616"/>
                  </a:lnTo>
                  <a:lnTo>
                    <a:pt x="159150" y="247540"/>
                  </a:lnTo>
                  <a:lnTo>
                    <a:pt x="159150" y="253178"/>
                  </a:lnTo>
                  <a:lnTo>
                    <a:pt x="156802" y="261140"/>
                  </a:lnTo>
                  <a:lnTo>
                    <a:pt x="154802" y="267910"/>
                  </a:lnTo>
                  <a:lnTo>
                    <a:pt x="152878" y="274465"/>
                  </a:lnTo>
                  <a:lnTo>
                    <a:pt x="151554" y="278996"/>
                  </a:lnTo>
                  <a:lnTo>
                    <a:pt x="151061" y="280149"/>
                  </a:lnTo>
                  <a:lnTo>
                    <a:pt x="150754" y="279780"/>
                  </a:lnTo>
                  <a:lnTo>
                    <a:pt x="149045" y="278426"/>
                  </a:lnTo>
                  <a:lnTo>
                    <a:pt x="147522" y="275872"/>
                  </a:lnTo>
                  <a:lnTo>
                    <a:pt x="147106" y="274711"/>
                  </a:lnTo>
                  <a:lnTo>
                    <a:pt x="146914" y="274665"/>
                  </a:lnTo>
                  <a:lnTo>
                    <a:pt x="137756" y="274741"/>
                  </a:lnTo>
                  <a:lnTo>
                    <a:pt x="128945" y="274826"/>
                  </a:lnTo>
                  <a:lnTo>
                    <a:pt x="128044" y="275364"/>
                  </a:lnTo>
                  <a:lnTo>
                    <a:pt x="126775" y="275357"/>
                  </a:lnTo>
                  <a:lnTo>
                    <a:pt x="125844" y="274857"/>
                  </a:lnTo>
                  <a:lnTo>
                    <a:pt x="124935" y="274895"/>
                  </a:lnTo>
                  <a:lnTo>
                    <a:pt x="123620" y="275388"/>
                  </a:lnTo>
                  <a:lnTo>
                    <a:pt x="122442" y="276411"/>
                  </a:lnTo>
                  <a:lnTo>
                    <a:pt x="119079" y="283211"/>
                  </a:lnTo>
                  <a:lnTo>
                    <a:pt x="117417" y="286119"/>
                  </a:lnTo>
                  <a:lnTo>
                    <a:pt x="116178" y="288727"/>
                  </a:lnTo>
                  <a:lnTo>
                    <a:pt x="115278" y="293197"/>
                  </a:lnTo>
                  <a:lnTo>
                    <a:pt x="114901" y="293943"/>
                  </a:lnTo>
                  <a:lnTo>
                    <a:pt x="113854" y="292397"/>
                  </a:lnTo>
                  <a:lnTo>
                    <a:pt x="112307" y="288312"/>
                  </a:lnTo>
                  <a:lnTo>
                    <a:pt x="111615" y="285980"/>
                  </a:lnTo>
                  <a:lnTo>
                    <a:pt x="110622" y="283342"/>
                  </a:lnTo>
                  <a:lnTo>
                    <a:pt x="108852" y="280026"/>
                  </a:lnTo>
                  <a:lnTo>
                    <a:pt x="106813" y="279026"/>
                  </a:lnTo>
                  <a:lnTo>
                    <a:pt x="105543" y="278696"/>
                  </a:lnTo>
                  <a:lnTo>
                    <a:pt x="103719" y="278065"/>
                  </a:lnTo>
                  <a:lnTo>
                    <a:pt x="100495" y="277273"/>
                  </a:lnTo>
                  <a:lnTo>
                    <a:pt x="99086" y="277111"/>
                  </a:lnTo>
                  <a:lnTo>
                    <a:pt x="89860" y="277003"/>
                  </a:lnTo>
                  <a:lnTo>
                    <a:pt x="89129" y="276919"/>
                  </a:lnTo>
                  <a:lnTo>
                    <a:pt x="85512" y="277280"/>
                  </a:lnTo>
                  <a:lnTo>
                    <a:pt x="83680" y="277034"/>
                  </a:lnTo>
                  <a:lnTo>
                    <a:pt x="81756" y="275188"/>
                  </a:lnTo>
                  <a:lnTo>
                    <a:pt x="77470" y="271941"/>
                  </a:lnTo>
                  <a:lnTo>
                    <a:pt x="76608" y="270910"/>
                  </a:lnTo>
                  <a:lnTo>
                    <a:pt x="74961" y="270233"/>
                  </a:lnTo>
                  <a:lnTo>
                    <a:pt x="73984" y="270164"/>
                  </a:lnTo>
                  <a:lnTo>
                    <a:pt x="73384" y="270803"/>
                  </a:lnTo>
                  <a:lnTo>
                    <a:pt x="72645" y="273511"/>
                  </a:lnTo>
                  <a:lnTo>
                    <a:pt x="71768" y="275957"/>
                  </a:lnTo>
                  <a:lnTo>
                    <a:pt x="70852" y="277365"/>
                  </a:lnTo>
                  <a:lnTo>
                    <a:pt x="67789" y="278403"/>
                  </a:lnTo>
                  <a:lnTo>
                    <a:pt x="64934" y="279488"/>
                  </a:lnTo>
                  <a:lnTo>
                    <a:pt x="63364" y="279742"/>
                  </a:lnTo>
                  <a:lnTo>
                    <a:pt x="62525" y="280965"/>
                  </a:lnTo>
                  <a:lnTo>
                    <a:pt x="62156" y="282681"/>
                  </a:lnTo>
                  <a:lnTo>
                    <a:pt x="61456" y="284227"/>
                  </a:lnTo>
                  <a:lnTo>
                    <a:pt x="57331" y="286558"/>
                  </a:lnTo>
                  <a:lnTo>
                    <a:pt x="56415" y="287535"/>
                  </a:lnTo>
                  <a:lnTo>
                    <a:pt x="55938" y="289835"/>
                  </a:lnTo>
                  <a:lnTo>
                    <a:pt x="53637" y="292689"/>
                  </a:lnTo>
                  <a:lnTo>
                    <a:pt x="52929" y="293804"/>
                  </a:lnTo>
                  <a:lnTo>
                    <a:pt x="49312" y="294589"/>
                  </a:lnTo>
                  <a:lnTo>
                    <a:pt x="44610" y="295435"/>
                  </a:lnTo>
                  <a:lnTo>
                    <a:pt x="41863" y="295381"/>
                  </a:lnTo>
                  <a:lnTo>
                    <a:pt x="39985" y="295158"/>
                  </a:lnTo>
                  <a:lnTo>
                    <a:pt x="39416" y="294643"/>
                  </a:lnTo>
                  <a:lnTo>
                    <a:pt x="38146" y="293835"/>
                  </a:lnTo>
                  <a:lnTo>
                    <a:pt x="37931" y="292935"/>
                  </a:lnTo>
                  <a:lnTo>
                    <a:pt x="37915" y="291658"/>
                  </a:lnTo>
                  <a:lnTo>
                    <a:pt x="38269" y="289358"/>
                  </a:lnTo>
                  <a:lnTo>
                    <a:pt x="38092" y="286173"/>
                  </a:lnTo>
                  <a:lnTo>
                    <a:pt x="36615" y="282465"/>
                  </a:lnTo>
                  <a:lnTo>
                    <a:pt x="36730" y="281272"/>
                  </a:lnTo>
                  <a:lnTo>
                    <a:pt x="36538" y="279457"/>
                  </a:lnTo>
                  <a:lnTo>
                    <a:pt x="35792" y="276049"/>
                  </a:lnTo>
                  <a:lnTo>
                    <a:pt x="33883" y="274334"/>
                  </a:lnTo>
                  <a:lnTo>
                    <a:pt x="33344" y="271503"/>
                  </a:lnTo>
                  <a:lnTo>
                    <a:pt x="33121" y="269018"/>
                  </a:lnTo>
                  <a:lnTo>
                    <a:pt x="31513" y="265910"/>
                  </a:lnTo>
                  <a:lnTo>
                    <a:pt x="31251" y="261956"/>
                  </a:lnTo>
                  <a:lnTo>
                    <a:pt x="31290" y="258571"/>
                  </a:lnTo>
                  <a:lnTo>
                    <a:pt x="28765" y="254640"/>
                  </a:lnTo>
                  <a:lnTo>
                    <a:pt x="26134" y="250471"/>
                  </a:lnTo>
                  <a:lnTo>
                    <a:pt x="24010" y="249901"/>
                  </a:lnTo>
                  <a:lnTo>
                    <a:pt x="23487" y="249401"/>
                  </a:lnTo>
                  <a:lnTo>
                    <a:pt x="23256" y="248209"/>
                  </a:lnTo>
                  <a:lnTo>
                    <a:pt x="23209" y="246355"/>
                  </a:lnTo>
                  <a:lnTo>
                    <a:pt x="23379" y="245232"/>
                  </a:lnTo>
                  <a:lnTo>
                    <a:pt x="25018" y="243408"/>
                  </a:lnTo>
                  <a:lnTo>
                    <a:pt x="25079" y="243131"/>
                  </a:lnTo>
                  <a:lnTo>
                    <a:pt x="24749" y="242747"/>
                  </a:lnTo>
                  <a:lnTo>
                    <a:pt x="20516" y="240024"/>
                  </a:lnTo>
                  <a:lnTo>
                    <a:pt x="19446" y="239231"/>
                  </a:lnTo>
                  <a:lnTo>
                    <a:pt x="19115" y="238262"/>
                  </a:lnTo>
                  <a:lnTo>
                    <a:pt x="19146" y="237385"/>
                  </a:lnTo>
                  <a:lnTo>
                    <a:pt x="20154" y="236493"/>
                  </a:lnTo>
                  <a:lnTo>
                    <a:pt x="20670" y="235831"/>
                  </a:lnTo>
                  <a:lnTo>
                    <a:pt x="19677" y="233892"/>
                  </a:lnTo>
                  <a:lnTo>
                    <a:pt x="19777" y="232139"/>
                  </a:lnTo>
                  <a:lnTo>
                    <a:pt x="19146" y="231385"/>
                  </a:lnTo>
                  <a:lnTo>
                    <a:pt x="19215" y="230816"/>
                  </a:lnTo>
                  <a:lnTo>
                    <a:pt x="19831" y="230331"/>
                  </a:lnTo>
                  <a:lnTo>
                    <a:pt x="22578" y="229769"/>
                  </a:lnTo>
                  <a:lnTo>
                    <a:pt x="23433" y="227992"/>
                  </a:lnTo>
                  <a:lnTo>
                    <a:pt x="23463" y="226515"/>
                  </a:lnTo>
                  <a:lnTo>
                    <a:pt x="23048" y="225469"/>
                  </a:lnTo>
                  <a:lnTo>
                    <a:pt x="20508" y="222830"/>
                  </a:lnTo>
                  <a:lnTo>
                    <a:pt x="20454" y="222384"/>
                  </a:lnTo>
                  <a:lnTo>
                    <a:pt x="23117" y="218715"/>
                  </a:lnTo>
                  <a:lnTo>
                    <a:pt x="25025" y="216307"/>
                  </a:lnTo>
                  <a:lnTo>
                    <a:pt x="25549" y="215814"/>
                  </a:lnTo>
                  <a:lnTo>
                    <a:pt x="25387" y="215291"/>
                  </a:lnTo>
                  <a:lnTo>
                    <a:pt x="24918" y="214653"/>
                  </a:lnTo>
                  <a:lnTo>
                    <a:pt x="23710" y="213730"/>
                  </a:lnTo>
                  <a:lnTo>
                    <a:pt x="22140" y="212714"/>
                  </a:lnTo>
                  <a:lnTo>
                    <a:pt x="20839" y="211484"/>
                  </a:lnTo>
                  <a:lnTo>
                    <a:pt x="19146" y="209660"/>
                  </a:lnTo>
                  <a:lnTo>
                    <a:pt x="17015" y="208099"/>
                  </a:lnTo>
                  <a:lnTo>
                    <a:pt x="15437" y="206545"/>
                  </a:lnTo>
                  <a:lnTo>
                    <a:pt x="14629" y="205252"/>
                  </a:lnTo>
                  <a:lnTo>
                    <a:pt x="14614" y="203929"/>
                  </a:lnTo>
                  <a:lnTo>
                    <a:pt x="14398" y="201737"/>
                  </a:lnTo>
                  <a:lnTo>
                    <a:pt x="13367" y="198183"/>
                  </a:lnTo>
                  <a:lnTo>
                    <a:pt x="13090" y="195782"/>
                  </a:lnTo>
                  <a:lnTo>
                    <a:pt x="12643" y="193128"/>
                  </a:lnTo>
                  <a:lnTo>
                    <a:pt x="12197" y="191397"/>
                  </a:lnTo>
                  <a:lnTo>
                    <a:pt x="11951" y="189728"/>
                  </a:lnTo>
                  <a:lnTo>
                    <a:pt x="11212" y="187921"/>
                  </a:lnTo>
                  <a:lnTo>
                    <a:pt x="10804" y="186597"/>
                  </a:lnTo>
                  <a:lnTo>
                    <a:pt x="11397" y="185666"/>
                  </a:lnTo>
                  <a:lnTo>
                    <a:pt x="11989" y="184943"/>
                  </a:lnTo>
                  <a:lnTo>
                    <a:pt x="11920" y="184489"/>
                  </a:lnTo>
                  <a:lnTo>
                    <a:pt x="7849" y="182558"/>
                  </a:lnTo>
                  <a:lnTo>
                    <a:pt x="7172" y="182066"/>
                  </a:lnTo>
                  <a:lnTo>
                    <a:pt x="6210" y="178204"/>
                  </a:lnTo>
                  <a:lnTo>
                    <a:pt x="3255" y="174773"/>
                  </a:lnTo>
                  <a:lnTo>
                    <a:pt x="2909" y="172219"/>
                  </a:lnTo>
                  <a:lnTo>
                    <a:pt x="2909" y="172188"/>
                  </a:lnTo>
                  <a:lnTo>
                    <a:pt x="2909" y="171188"/>
                  </a:lnTo>
                  <a:lnTo>
                    <a:pt x="2670" y="169581"/>
                  </a:lnTo>
                  <a:lnTo>
                    <a:pt x="1770" y="168326"/>
                  </a:lnTo>
                  <a:lnTo>
                    <a:pt x="423" y="167457"/>
                  </a:lnTo>
                  <a:lnTo>
                    <a:pt x="0" y="166426"/>
                  </a:lnTo>
                  <a:lnTo>
                    <a:pt x="446" y="165342"/>
                  </a:lnTo>
                  <a:lnTo>
                    <a:pt x="3070" y="163196"/>
                  </a:lnTo>
                  <a:lnTo>
                    <a:pt x="4479" y="162834"/>
                  </a:lnTo>
                  <a:lnTo>
                    <a:pt x="4848" y="161742"/>
                  </a:lnTo>
                  <a:lnTo>
                    <a:pt x="5702" y="160880"/>
                  </a:lnTo>
                  <a:lnTo>
                    <a:pt x="8172" y="157726"/>
                  </a:lnTo>
                  <a:lnTo>
                    <a:pt x="9627" y="155657"/>
                  </a:lnTo>
                  <a:lnTo>
                    <a:pt x="11081" y="154410"/>
                  </a:lnTo>
                  <a:lnTo>
                    <a:pt x="12767" y="153549"/>
                  </a:lnTo>
                  <a:lnTo>
                    <a:pt x="13498" y="152826"/>
                  </a:lnTo>
                  <a:lnTo>
                    <a:pt x="13113" y="150602"/>
                  </a:lnTo>
                  <a:lnTo>
                    <a:pt x="13228" y="149102"/>
                  </a:lnTo>
                  <a:lnTo>
                    <a:pt x="13813" y="148156"/>
                  </a:lnTo>
                  <a:lnTo>
                    <a:pt x="15498" y="147156"/>
                  </a:lnTo>
                  <a:lnTo>
                    <a:pt x="17015" y="146394"/>
                  </a:lnTo>
                  <a:lnTo>
                    <a:pt x="17338" y="146018"/>
                  </a:lnTo>
                  <a:lnTo>
                    <a:pt x="17207" y="145456"/>
                  </a:lnTo>
                  <a:lnTo>
                    <a:pt x="15814" y="144317"/>
                  </a:lnTo>
                  <a:lnTo>
                    <a:pt x="12944" y="143325"/>
                  </a:lnTo>
                  <a:lnTo>
                    <a:pt x="11043" y="143425"/>
                  </a:lnTo>
                  <a:lnTo>
                    <a:pt x="9881" y="142548"/>
                  </a:lnTo>
                  <a:lnTo>
                    <a:pt x="9242" y="141802"/>
                  </a:lnTo>
                  <a:lnTo>
                    <a:pt x="5479" y="132601"/>
                  </a:lnTo>
                  <a:lnTo>
                    <a:pt x="4856" y="130455"/>
                  </a:lnTo>
                  <a:lnTo>
                    <a:pt x="4902" y="129624"/>
                  </a:lnTo>
                  <a:lnTo>
                    <a:pt x="7426" y="125085"/>
                  </a:lnTo>
                  <a:lnTo>
                    <a:pt x="8450" y="123601"/>
                  </a:lnTo>
                  <a:lnTo>
                    <a:pt x="10220" y="121462"/>
                  </a:lnTo>
                  <a:lnTo>
                    <a:pt x="9904" y="120616"/>
                  </a:lnTo>
                  <a:lnTo>
                    <a:pt x="6803" y="117069"/>
                  </a:lnTo>
                  <a:lnTo>
                    <a:pt x="5848" y="115385"/>
                  </a:lnTo>
                  <a:lnTo>
                    <a:pt x="5872" y="113700"/>
                  </a:lnTo>
                  <a:lnTo>
                    <a:pt x="6179" y="111661"/>
                  </a:lnTo>
                  <a:lnTo>
                    <a:pt x="7980" y="110561"/>
                  </a:lnTo>
                  <a:lnTo>
                    <a:pt x="8496" y="108900"/>
                  </a:lnTo>
                  <a:lnTo>
                    <a:pt x="8873" y="107261"/>
                  </a:lnTo>
                  <a:lnTo>
                    <a:pt x="9642" y="106723"/>
                  </a:lnTo>
                  <a:lnTo>
                    <a:pt x="10427" y="105792"/>
                  </a:lnTo>
                  <a:lnTo>
                    <a:pt x="11358" y="104453"/>
                  </a:lnTo>
                  <a:lnTo>
                    <a:pt x="12805" y="103284"/>
                  </a:lnTo>
                  <a:lnTo>
                    <a:pt x="13659" y="102391"/>
                  </a:lnTo>
                  <a:lnTo>
                    <a:pt x="13844" y="99907"/>
                  </a:lnTo>
                  <a:lnTo>
                    <a:pt x="14552" y="99230"/>
                  </a:lnTo>
                  <a:lnTo>
                    <a:pt x="16530" y="98437"/>
                  </a:lnTo>
                  <a:lnTo>
                    <a:pt x="16730" y="97799"/>
                  </a:lnTo>
                  <a:lnTo>
                    <a:pt x="16284" y="96129"/>
                  </a:lnTo>
                  <a:lnTo>
                    <a:pt x="15298" y="94368"/>
                  </a:lnTo>
                  <a:lnTo>
                    <a:pt x="14498" y="93506"/>
                  </a:lnTo>
                  <a:lnTo>
                    <a:pt x="13444" y="89183"/>
                  </a:lnTo>
                  <a:lnTo>
                    <a:pt x="12344" y="87037"/>
                  </a:lnTo>
                  <a:lnTo>
                    <a:pt x="12805" y="86175"/>
                  </a:lnTo>
                  <a:lnTo>
                    <a:pt x="13567" y="85083"/>
                  </a:lnTo>
                  <a:lnTo>
                    <a:pt x="14306" y="82921"/>
                  </a:lnTo>
                  <a:lnTo>
                    <a:pt x="14544" y="80405"/>
                  </a:lnTo>
                  <a:lnTo>
                    <a:pt x="14360" y="71159"/>
                  </a:lnTo>
                  <a:lnTo>
                    <a:pt x="14406" y="69335"/>
                  </a:lnTo>
                  <a:lnTo>
                    <a:pt x="15375" y="68066"/>
                  </a:lnTo>
                  <a:lnTo>
                    <a:pt x="16799" y="66589"/>
                  </a:lnTo>
                  <a:lnTo>
                    <a:pt x="18007" y="66028"/>
                  </a:lnTo>
                  <a:lnTo>
                    <a:pt x="19146" y="65097"/>
                  </a:lnTo>
                  <a:lnTo>
                    <a:pt x="19062" y="63350"/>
                  </a:lnTo>
                  <a:lnTo>
                    <a:pt x="19816" y="62320"/>
                  </a:lnTo>
                  <a:lnTo>
                    <a:pt x="20747" y="61027"/>
                  </a:lnTo>
                  <a:lnTo>
                    <a:pt x="17861" y="55942"/>
                  </a:lnTo>
                  <a:lnTo>
                    <a:pt x="15322" y="51473"/>
                  </a:lnTo>
                  <a:lnTo>
                    <a:pt x="12944" y="47280"/>
                  </a:lnTo>
                  <a:lnTo>
                    <a:pt x="10189" y="42434"/>
                  </a:lnTo>
                  <a:lnTo>
                    <a:pt x="8380" y="39241"/>
                  </a:lnTo>
                  <a:lnTo>
                    <a:pt x="6125" y="35279"/>
                  </a:lnTo>
                  <a:lnTo>
                    <a:pt x="4148" y="31802"/>
                  </a:lnTo>
                  <a:lnTo>
                    <a:pt x="1447" y="27063"/>
                  </a:lnTo>
                  <a:lnTo>
                    <a:pt x="3955" y="26979"/>
                  </a:lnTo>
                  <a:lnTo>
                    <a:pt x="9011" y="27148"/>
                  </a:lnTo>
                  <a:lnTo>
                    <a:pt x="13905" y="27994"/>
                  </a:lnTo>
                  <a:lnTo>
                    <a:pt x="17222" y="28364"/>
                  </a:lnTo>
                  <a:lnTo>
                    <a:pt x="18608" y="29087"/>
                  </a:lnTo>
                  <a:lnTo>
                    <a:pt x="18915" y="30248"/>
                  </a:lnTo>
                  <a:lnTo>
                    <a:pt x="19831" y="30787"/>
                  </a:lnTo>
                  <a:lnTo>
                    <a:pt x="20893" y="30579"/>
                  </a:lnTo>
                  <a:lnTo>
                    <a:pt x="22094" y="30502"/>
                  </a:lnTo>
                  <a:lnTo>
                    <a:pt x="24779" y="29317"/>
                  </a:lnTo>
                  <a:lnTo>
                    <a:pt x="26949" y="28525"/>
                  </a:lnTo>
                  <a:lnTo>
                    <a:pt x="28819" y="27579"/>
                  </a:lnTo>
                  <a:lnTo>
                    <a:pt x="29781" y="26656"/>
                  </a:lnTo>
                  <a:lnTo>
                    <a:pt x="32113" y="23417"/>
                  </a:lnTo>
                  <a:lnTo>
                    <a:pt x="33991" y="21632"/>
                  </a:lnTo>
                  <a:lnTo>
                    <a:pt x="35722" y="21009"/>
                  </a:lnTo>
                  <a:lnTo>
                    <a:pt x="39101" y="20748"/>
                  </a:lnTo>
                  <a:lnTo>
                    <a:pt x="40170" y="21255"/>
                  </a:lnTo>
                  <a:lnTo>
                    <a:pt x="41548" y="21194"/>
                  </a:lnTo>
                  <a:lnTo>
                    <a:pt x="42740" y="19355"/>
                  </a:lnTo>
                  <a:lnTo>
                    <a:pt x="44556" y="17324"/>
                  </a:lnTo>
                  <a:lnTo>
                    <a:pt x="48135" y="14793"/>
                  </a:lnTo>
                  <a:lnTo>
                    <a:pt x="49951" y="14101"/>
                  </a:lnTo>
                  <a:lnTo>
                    <a:pt x="51082" y="13216"/>
                  </a:lnTo>
                  <a:lnTo>
                    <a:pt x="53021" y="13086"/>
                  </a:lnTo>
                  <a:lnTo>
                    <a:pt x="54730" y="12163"/>
                  </a:lnTo>
                  <a:lnTo>
                    <a:pt x="62972" y="5770"/>
                  </a:lnTo>
                  <a:lnTo>
                    <a:pt x="66312" y="4123"/>
                  </a:lnTo>
                  <a:lnTo>
                    <a:pt x="68389" y="3823"/>
                  </a:lnTo>
                  <a:lnTo>
                    <a:pt x="70113" y="3431"/>
                  </a:lnTo>
                  <a:lnTo>
                    <a:pt x="73037" y="2516"/>
                  </a:lnTo>
                  <a:lnTo>
                    <a:pt x="80363" y="1623"/>
                  </a:lnTo>
                  <a:lnTo>
                    <a:pt x="85065" y="1262"/>
                  </a:lnTo>
                  <a:lnTo>
                    <a:pt x="86574" y="2146"/>
                  </a:lnTo>
                  <a:lnTo>
                    <a:pt x="88267" y="1892"/>
                  </a:lnTo>
                  <a:lnTo>
                    <a:pt x="89706" y="462"/>
                  </a:lnTo>
                  <a:lnTo>
                    <a:pt x="90898" y="0"/>
                  </a:lnTo>
                  <a:lnTo>
                    <a:pt x="91776" y="39"/>
                  </a:lnTo>
                  <a:lnTo>
                    <a:pt x="93038" y="1731"/>
                  </a:lnTo>
                  <a:lnTo>
                    <a:pt x="93653" y="3531"/>
                  </a:lnTo>
                  <a:lnTo>
                    <a:pt x="93246" y="4901"/>
                  </a:lnTo>
                  <a:lnTo>
                    <a:pt x="93323" y="6893"/>
                  </a:lnTo>
                  <a:lnTo>
                    <a:pt x="93884" y="9493"/>
                  </a:lnTo>
                  <a:lnTo>
                    <a:pt x="93569" y="11816"/>
                  </a:lnTo>
                  <a:lnTo>
                    <a:pt x="91791" y="14847"/>
                  </a:lnTo>
                  <a:lnTo>
                    <a:pt x="90898" y="16086"/>
                  </a:lnTo>
                  <a:lnTo>
                    <a:pt x="90675" y="17363"/>
                  </a:lnTo>
                  <a:lnTo>
                    <a:pt x="90829" y="19086"/>
                  </a:lnTo>
                  <a:lnTo>
                    <a:pt x="91645" y="21886"/>
                  </a:lnTo>
                  <a:lnTo>
                    <a:pt x="93115" y="25779"/>
                  </a:lnTo>
                  <a:lnTo>
                    <a:pt x="93338" y="28656"/>
                  </a:lnTo>
                  <a:lnTo>
                    <a:pt x="92307" y="30525"/>
                  </a:lnTo>
                  <a:lnTo>
                    <a:pt x="91830" y="32141"/>
                  </a:lnTo>
                  <a:lnTo>
                    <a:pt x="91914" y="33502"/>
                  </a:lnTo>
                  <a:lnTo>
                    <a:pt x="92276" y="34456"/>
                  </a:lnTo>
                  <a:lnTo>
                    <a:pt x="92938" y="35002"/>
                  </a:lnTo>
                  <a:lnTo>
                    <a:pt x="93300" y="36087"/>
                  </a:lnTo>
                  <a:lnTo>
                    <a:pt x="93377" y="37718"/>
                  </a:lnTo>
                  <a:lnTo>
                    <a:pt x="94238" y="39295"/>
                  </a:lnTo>
                  <a:lnTo>
                    <a:pt x="95877" y="40818"/>
                  </a:lnTo>
                  <a:lnTo>
                    <a:pt x="96547" y="42264"/>
                  </a:lnTo>
                  <a:lnTo>
                    <a:pt x="96239" y="43649"/>
                  </a:lnTo>
                  <a:lnTo>
                    <a:pt x="96324" y="44518"/>
                  </a:lnTo>
                  <a:lnTo>
                    <a:pt x="96801" y="44857"/>
                  </a:lnTo>
                  <a:lnTo>
                    <a:pt x="97247" y="44580"/>
                  </a:lnTo>
                  <a:lnTo>
                    <a:pt x="97848" y="44195"/>
                  </a:lnTo>
                  <a:lnTo>
                    <a:pt x="98379" y="44334"/>
                  </a:lnTo>
                  <a:lnTo>
                    <a:pt x="99533" y="46265"/>
                  </a:lnTo>
                  <a:lnTo>
                    <a:pt x="99679" y="46657"/>
                  </a:lnTo>
                  <a:lnTo>
                    <a:pt x="100302" y="48257"/>
                  </a:lnTo>
                  <a:lnTo>
                    <a:pt x="100495" y="49465"/>
                  </a:lnTo>
                  <a:lnTo>
                    <a:pt x="102180" y="50142"/>
                  </a:lnTo>
                  <a:lnTo>
                    <a:pt x="104004" y="50673"/>
                  </a:lnTo>
                  <a:lnTo>
                    <a:pt x="105012" y="51303"/>
                  </a:lnTo>
                  <a:lnTo>
                    <a:pt x="107028" y="53219"/>
                  </a:lnTo>
                  <a:lnTo>
                    <a:pt x="108721" y="54481"/>
                  </a:lnTo>
                  <a:lnTo>
                    <a:pt x="110845" y="55511"/>
                  </a:lnTo>
                  <a:lnTo>
                    <a:pt x="111545" y="57165"/>
                  </a:lnTo>
                  <a:lnTo>
                    <a:pt x="112846" y="59658"/>
                  </a:lnTo>
                  <a:lnTo>
                    <a:pt x="116424" y="60612"/>
                  </a:lnTo>
                  <a:lnTo>
                    <a:pt x="120595" y="61089"/>
                  </a:lnTo>
                  <a:lnTo>
                    <a:pt x="123258" y="61635"/>
                  </a:lnTo>
                  <a:lnTo>
                    <a:pt x="126505" y="60312"/>
                  </a:lnTo>
                  <a:lnTo>
                    <a:pt x="128652" y="60496"/>
                  </a:lnTo>
                  <a:lnTo>
                    <a:pt x="130876" y="61397"/>
                  </a:lnTo>
                  <a:lnTo>
                    <a:pt x="131823" y="62012"/>
                  </a:lnTo>
                  <a:lnTo>
                    <a:pt x="133478" y="63296"/>
                  </a:lnTo>
                  <a:lnTo>
                    <a:pt x="136040" y="64943"/>
                  </a:lnTo>
                  <a:lnTo>
                    <a:pt x="138133" y="65550"/>
                  </a:lnTo>
                  <a:lnTo>
                    <a:pt x="139626" y="64635"/>
                  </a:lnTo>
                  <a:lnTo>
                    <a:pt x="141004" y="64312"/>
                  </a:lnTo>
                  <a:lnTo>
                    <a:pt x="142073" y="64697"/>
                  </a:lnTo>
                  <a:lnTo>
                    <a:pt x="142635" y="66489"/>
                  </a:lnTo>
                  <a:lnTo>
                    <a:pt x="143197" y="67697"/>
                  </a:lnTo>
                  <a:lnTo>
                    <a:pt x="144436" y="68612"/>
                  </a:lnTo>
                  <a:lnTo>
                    <a:pt x="147091" y="70959"/>
                  </a:lnTo>
                  <a:lnTo>
                    <a:pt x="148591" y="71920"/>
                  </a:lnTo>
                  <a:lnTo>
                    <a:pt x="150284" y="71851"/>
                  </a:lnTo>
                  <a:lnTo>
                    <a:pt x="153778" y="73397"/>
                  </a:lnTo>
                  <a:lnTo>
                    <a:pt x="157503" y="74897"/>
                  </a:lnTo>
                  <a:lnTo>
                    <a:pt x="159426" y="75144"/>
                  </a:lnTo>
                  <a:lnTo>
                    <a:pt x="161319" y="74920"/>
                  </a:lnTo>
                  <a:lnTo>
                    <a:pt x="162574" y="75505"/>
                  </a:lnTo>
                  <a:lnTo>
                    <a:pt x="163082" y="77313"/>
                  </a:lnTo>
                  <a:lnTo>
                    <a:pt x="166321" y="80929"/>
                  </a:lnTo>
                  <a:lnTo>
                    <a:pt x="167845" y="82352"/>
                  </a:lnTo>
                  <a:lnTo>
                    <a:pt x="169661" y="83567"/>
                  </a:lnTo>
                  <a:lnTo>
                    <a:pt x="174286" y="83544"/>
                  </a:lnTo>
                  <a:lnTo>
                    <a:pt x="175672" y="83906"/>
                  </a:lnTo>
                  <a:lnTo>
                    <a:pt x="177734" y="83583"/>
                  </a:lnTo>
                  <a:lnTo>
                    <a:pt x="183936" y="82967"/>
                  </a:lnTo>
                  <a:lnTo>
                    <a:pt x="185060" y="82775"/>
                  </a:lnTo>
                  <a:lnTo>
                    <a:pt x="188569" y="84352"/>
                  </a:lnTo>
                  <a:lnTo>
                    <a:pt x="192717" y="86629"/>
                  </a:lnTo>
                  <a:lnTo>
                    <a:pt x="195464" y="88414"/>
                  </a:lnTo>
                  <a:lnTo>
                    <a:pt x="197380" y="89398"/>
                  </a:lnTo>
                  <a:lnTo>
                    <a:pt x="198381" y="90998"/>
                  </a:lnTo>
                  <a:lnTo>
                    <a:pt x="199196" y="92668"/>
                  </a:lnTo>
                  <a:lnTo>
                    <a:pt x="199574" y="94468"/>
                  </a:lnTo>
                  <a:lnTo>
                    <a:pt x="199073" y="96253"/>
                  </a:lnTo>
                  <a:lnTo>
                    <a:pt x="198319" y="96976"/>
                  </a:lnTo>
                  <a:lnTo>
                    <a:pt x="198065" y="98130"/>
                  </a:lnTo>
                  <a:lnTo>
                    <a:pt x="198381" y="99861"/>
                  </a:lnTo>
                  <a:lnTo>
                    <a:pt x="199758" y="101407"/>
                  </a:lnTo>
                  <a:lnTo>
                    <a:pt x="200266" y="103307"/>
                  </a:lnTo>
                  <a:lnTo>
                    <a:pt x="201020" y="106676"/>
                  </a:lnTo>
                  <a:lnTo>
                    <a:pt x="201867" y="107738"/>
                  </a:lnTo>
                  <a:lnTo>
                    <a:pt x="202413" y="118177"/>
                  </a:lnTo>
                  <a:lnTo>
                    <a:pt x="199635" y="118262"/>
                  </a:lnTo>
                  <a:lnTo>
                    <a:pt x="195718" y="118385"/>
                  </a:lnTo>
                  <a:lnTo>
                    <a:pt x="196865" y="119385"/>
                  </a:lnTo>
                  <a:lnTo>
                    <a:pt x="200105" y="123278"/>
                  </a:lnTo>
                  <a:lnTo>
                    <a:pt x="203083" y="126870"/>
                  </a:lnTo>
                  <a:lnTo>
                    <a:pt x="203560" y="132640"/>
                  </a:lnTo>
                  <a:lnTo>
                    <a:pt x="203852" y="136278"/>
                  </a:lnTo>
                  <a:lnTo>
                    <a:pt x="204275" y="141417"/>
                  </a:lnTo>
                  <a:lnTo>
                    <a:pt x="204522" y="144487"/>
                  </a:lnTo>
                  <a:lnTo>
                    <a:pt x="211963" y="144764"/>
                  </a:lnTo>
                  <a:lnTo>
                    <a:pt x="220536" y="145079"/>
                  </a:lnTo>
                  <a:lnTo>
                    <a:pt x="230840" y="145464"/>
                  </a:lnTo>
                  <a:lnTo>
                    <a:pt x="239898" y="145802"/>
                  </a:lnTo>
                  <a:lnTo>
                    <a:pt x="240790" y="145764"/>
                  </a:lnTo>
                  <a:lnTo>
                    <a:pt x="242360" y="145348"/>
                  </a:lnTo>
                  <a:lnTo>
                    <a:pt x="243407" y="144802"/>
                  </a:lnTo>
                  <a:lnTo>
                    <a:pt x="244046" y="144817"/>
                  </a:lnTo>
                  <a:lnTo>
                    <a:pt x="244153" y="146064"/>
                  </a:lnTo>
                  <a:lnTo>
                    <a:pt x="243938" y="147633"/>
                  </a:lnTo>
                  <a:lnTo>
                    <a:pt x="243945" y="149441"/>
                  </a:lnTo>
                  <a:lnTo>
                    <a:pt x="241352" y="153010"/>
                  </a:lnTo>
                  <a:lnTo>
                    <a:pt x="241191" y="154133"/>
                  </a:lnTo>
                  <a:lnTo>
                    <a:pt x="241583" y="158841"/>
                  </a:lnTo>
                  <a:lnTo>
                    <a:pt x="242499" y="162657"/>
                  </a:lnTo>
                  <a:lnTo>
                    <a:pt x="242961" y="166103"/>
                  </a:lnTo>
                  <a:lnTo>
                    <a:pt x="244000" y="167181"/>
                  </a:lnTo>
                  <a:lnTo>
                    <a:pt x="247070" y="169004"/>
                  </a:lnTo>
                  <a:lnTo>
                    <a:pt x="251710" y="172373"/>
                  </a:lnTo>
                  <a:lnTo>
                    <a:pt x="253565" y="172811"/>
                  </a:lnTo>
                  <a:lnTo>
                    <a:pt x="255135" y="172350"/>
                  </a:lnTo>
                  <a:lnTo>
                    <a:pt x="256074" y="173727"/>
                  </a:lnTo>
                  <a:lnTo>
                    <a:pt x="256258" y="175950"/>
                  </a:lnTo>
                  <a:lnTo>
                    <a:pt x="258821" y="182158"/>
                  </a:lnTo>
                  <a:lnTo>
                    <a:pt x="260445" y="186105"/>
                  </a:lnTo>
                  <a:lnTo>
                    <a:pt x="261191" y="187482"/>
                  </a:lnTo>
                  <a:lnTo>
                    <a:pt x="262407" y="188190"/>
                  </a:lnTo>
                  <a:lnTo>
                    <a:pt x="262176" y="188705"/>
                  </a:lnTo>
                  <a:lnTo>
                    <a:pt x="261168" y="188913"/>
                  </a:lnTo>
                  <a:lnTo>
                    <a:pt x="260714" y="189651"/>
                  </a:lnTo>
                  <a:lnTo>
                    <a:pt x="259306" y="194082"/>
                  </a:lnTo>
                  <a:lnTo>
                    <a:pt x="257451" y="199921"/>
                  </a:lnTo>
                  <a:lnTo>
                    <a:pt x="256197" y="204037"/>
                  </a:lnTo>
                  <a:lnTo>
                    <a:pt x="257328" y="204098"/>
                  </a:lnTo>
                  <a:lnTo>
                    <a:pt x="257374" y="205237"/>
                  </a:lnTo>
                  <a:lnTo>
                    <a:pt x="257628" y="206976"/>
                  </a:lnTo>
                  <a:lnTo>
                    <a:pt x="256235" y="207191"/>
                  </a:lnTo>
                  <a:lnTo>
                    <a:pt x="255820" y="207814"/>
                  </a:lnTo>
                  <a:lnTo>
                    <a:pt x="254219" y="211191"/>
                  </a:lnTo>
                  <a:lnTo>
                    <a:pt x="252126" y="215614"/>
                  </a:lnTo>
                  <a:lnTo>
                    <a:pt x="249956" y="220199"/>
                  </a:lnTo>
                  <a:lnTo>
                    <a:pt x="248671" y="222915"/>
                  </a:lnTo>
                  <a:lnTo>
                    <a:pt x="250864" y="224923"/>
                  </a:lnTo>
                  <a:lnTo>
                    <a:pt x="254519" y="228277"/>
                  </a:lnTo>
                  <a:lnTo>
                    <a:pt x="253942" y="229207"/>
                  </a:lnTo>
                  <a:lnTo>
                    <a:pt x="252372" y="229677"/>
                  </a:lnTo>
                  <a:lnTo>
                    <a:pt x="251056" y="230000"/>
                  </a:lnTo>
                  <a:lnTo>
                    <a:pt x="250048" y="231269"/>
                  </a:lnTo>
                  <a:lnTo>
                    <a:pt x="249486" y="2322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3" name="Serbest Form 32">
              <a:extLst>
                <a:ext uri="{FF2B5EF4-FFF2-40B4-BE49-F238E27FC236}">
                  <a16:creationId xmlns:a16="http://schemas.microsoft.com/office/drawing/2014/main" id="{CCC93326-308C-C747-FC09-5DD689C0C343}"/>
                </a:ext>
              </a:extLst>
            </p:cNvPr>
            <p:cNvSpPr/>
            <p:nvPr/>
          </p:nvSpPr>
          <p:spPr>
            <a:xfrm>
              <a:off x="6597078" y="5759568"/>
              <a:ext cx="4201" cy="3238"/>
            </a:xfrm>
            <a:custGeom>
              <a:avLst/>
              <a:gdLst>
                <a:gd name="csX0" fmla="*/ 2863 w 4201"/>
                <a:gd name="csY0" fmla="*/ 2377 h 3238"/>
                <a:gd name="csX1" fmla="*/ 923 w 4201"/>
                <a:gd name="csY1" fmla="*/ 3239 h 3238"/>
                <a:gd name="csX2" fmla="*/ 385 w 4201"/>
                <a:gd name="csY2" fmla="*/ 3169 h 3238"/>
                <a:gd name="csX3" fmla="*/ 0 w 4201"/>
                <a:gd name="csY3" fmla="*/ 2877 h 3238"/>
                <a:gd name="csX4" fmla="*/ 1978 w 4201"/>
                <a:gd name="csY4" fmla="*/ 2015 h 3238"/>
                <a:gd name="csX5" fmla="*/ 3632 w 4201"/>
                <a:gd name="csY5" fmla="*/ 0 h 3238"/>
                <a:gd name="csX6" fmla="*/ 4202 w 4201"/>
                <a:gd name="csY6" fmla="*/ 131 h 32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201" h="3238">
                  <a:moveTo>
                    <a:pt x="2863" y="2377"/>
                  </a:moveTo>
                  <a:lnTo>
                    <a:pt x="923" y="3239"/>
                  </a:lnTo>
                  <a:lnTo>
                    <a:pt x="385" y="3169"/>
                  </a:lnTo>
                  <a:lnTo>
                    <a:pt x="0" y="2877"/>
                  </a:lnTo>
                  <a:lnTo>
                    <a:pt x="1978" y="2015"/>
                  </a:lnTo>
                  <a:lnTo>
                    <a:pt x="3632" y="0"/>
                  </a:lnTo>
                  <a:lnTo>
                    <a:pt x="4202" y="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4" name="Serbest Form 33">
              <a:extLst>
                <a:ext uri="{FF2B5EF4-FFF2-40B4-BE49-F238E27FC236}">
                  <a16:creationId xmlns:a16="http://schemas.microsoft.com/office/drawing/2014/main" id="{7B7E09EF-A245-F72B-A2AE-35F727898404}"/>
                </a:ext>
              </a:extLst>
            </p:cNvPr>
            <p:cNvSpPr/>
            <p:nvPr/>
          </p:nvSpPr>
          <p:spPr>
            <a:xfrm>
              <a:off x="6521317" y="6110106"/>
              <a:ext cx="117340" cy="124793"/>
            </a:xfrm>
            <a:custGeom>
              <a:avLst/>
              <a:gdLst>
                <a:gd name="csX0" fmla="*/ 3563 w 117340"/>
                <a:gd name="csY0" fmla="*/ 122324 h 124793"/>
                <a:gd name="csX1" fmla="*/ 2516 w 117340"/>
                <a:gd name="csY1" fmla="*/ 124793 h 124793"/>
                <a:gd name="csX2" fmla="*/ 1916 w 117340"/>
                <a:gd name="csY2" fmla="*/ 123693 h 124793"/>
                <a:gd name="csX3" fmla="*/ 1808 w 117340"/>
                <a:gd name="csY3" fmla="*/ 121731 h 124793"/>
                <a:gd name="csX4" fmla="*/ 1377 w 117340"/>
                <a:gd name="csY4" fmla="*/ 120962 h 124793"/>
                <a:gd name="csX5" fmla="*/ 485 w 117340"/>
                <a:gd name="csY5" fmla="*/ 120493 h 124793"/>
                <a:gd name="csX6" fmla="*/ 0 w 117340"/>
                <a:gd name="csY6" fmla="*/ 119847 h 124793"/>
                <a:gd name="csX7" fmla="*/ 38 w 117340"/>
                <a:gd name="csY7" fmla="*/ 118877 h 124793"/>
                <a:gd name="csX8" fmla="*/ 3270 w 117340"/>
                <a:gd name="csY8" fmla="*/ 120431 h 124793"/>
                <a:gd name="csX9" fmla="*/ 3563 w 117340"/>
                <a:gd name="csY9" fmla="*/ 122324 h 124793"/>
                <a:gd name="csX10" fmla="*/ 117340 w 117340"/>
                <a:gd name="csY10" fmla="*/ 3516 h 124793"/>
                <a:gd name="csX11" fmla="*/ 116817 w 117340"/>
                <a:gd name="csY11" fmla="*/ 3985 h 124793"/>
                <a:gd name="csX12" fmla="*/ 116355 w 117340"/>
                <a:gd name="csY12" fmla="*/ 3946 h 124793"/>
                <a:gd name="csX13" fmla="*/ 116047 w 117340"/>
                <a:gd name="csY13" fmla="*/ 3493 h 124793"/>
                <a:gd name="csX14" fmla="*/ 115993 w 117340"/>
                <a:gd name="csY14" fmla="*/ 2739 h 124793"/>
                <a:gd name="csX15" fmla="*/ 116432 w 117340"/>
                <a:gd name="csY15" fmla="*/ 2946 h 124793"/>
                <a:gd name="csX16" fmla="*/ 116594 w 117340"/>
                <a:gd name="csY16" fmla="*/ 3062 h 124793"/>
                <a:gd name="csX17" fmla="*/ 116732 w 117340"/>
                <a:gd name="csY17" fmla="*/ 3216 h 124793"/>
                <a:gd name="csX18" fmla="*/ 117340 w 117340"/>
                <a:gd name="csY18" fmla="*/ 3516 h 124793"/>
                <a:gd name="csX19" fmla="*/ 110968 w 117340"/>
                <a:gd name="csY19" fmla="*/ 646 h 124793"/>
                <a:gd name="csX20" fmla="*/ 110776 w 117340"/>
                <a:gd name="csY20" fmla="*/ 731 h 124793"/>
                <a:gd name="csX21" fmla="*/ 110499 w 117340"/>
                <a:gd name="csY21" fmla="*/ 523 h 124793"/>
                <a:gd name="csX22" fmla="*/ 110545 w 117340"/>
                <a:gd name="csY22" fmla="*/ 154 h 124793"/>
                <a:gd name="csX23" fmla="*/ 110776 w 117340"/>
                <a:gd name="csY23" fmla="*/ 0 h 124793"/>
                <a:gd name="csX24" fmla="*/ 110953 w 117340"/>
                <a:gd name="csY24" fmla="*/ 108 h 124793"/>
                <a:gd name="csX25" fmla="*/ 111091 w 117340"/>
                <a:gd name="csY25" fmla="*/ 400 h 124793"/>
                <a:gd name="csX26" fmla="*/ 110968 w 117340"/>
                <a:gd name="csY26" fmla="*/ 646 h 1247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</a:cxnLst>
              <a:rect l="l" t="t" r="r" b="b"/>
              <a:pathLst>
                <a:path w="117340" h="124793">
                  <a:moveTo>
                    <a:pt x="3563" y="122324"/>
                  </a:moveTo>
                  <a:lnTo>
                    <a:pt x="2516" y="124793"/>
                  </a:lnTo>
                  <a:lnTo>
                    <a:pt x="1916" y="123693"/>
                  </a:lnTo>
                  <a:lnTo>
                    <a:pt x="1808" y="121731"/>
                  </a:lnTo>
                  <a:lnTo>
                    <a:pt x="1377" y="120962"/>
                  </a:lnTo>
                  <a:lnTo>
                    <a:pt x="485" y="120493"/>
                  </a:lnTo>
                  <a:lnTo>
                    <a:pt x="0" y="119847"/>
                  </a:lnTo>
                  <a:lnTo>
                    <a:pt x="38" y="118877"/>
                  </a:lnTo>
                  <a:lnTo>
                    <a:pt x="3270" y="120431"/>
                  </a:lnTo>
                  <a:lnTo>
                    <a:pt x="3563" y="122324"/>
                  </a:lnTo>
                  <a:close/>
                  <a:moveTo>
                    <a:pt x="117340" y="3516"/>
                  </a:moveTo>
                  <a:lnTo>
                    <a:pt x="116817" y="3985"/>
                  </a:lnTo>
                  <a:lnTo>
                    <a:pt x="116355" y="3946"/>
                  </a:lnTo>
                  <a:lnTo>
                    <a:pt x="116047" y="3493"/>
                  </a:lnTo>
                  <a:lnTo>
                    <a:pt x="115993" y="2739"/>
                  </a:lnTo>
                  <a:lnTo>
                    <a:pt x="116432" y="2946"/>
                  </a:lnTo>
                  <a:lnTo>
                    <a:pt x="116594" y="3062"/>
                  </a:lnTo>
                  <a:lnTo>
                    <a:pt x="116732" y="3216"/>
                  </a:lnTo>
                  <a:lnTo>
                    <a:pt x="117340" y="3516"/>
                  </a:lnTo>
                  <a:close/>
                  <a:moveTo>
                    <a:pt x="110968" y="646"/>
                  </a:moveTo>
                  <a:lnTo>
                    <a:pt x="110776" y="731"/>
                  </a:lnTo>
                  <a:lnTo>
                    <a:pt x="110499" y="523"/>
                  </a:lnTo>
                  <a:lnTo>
                    <a:pt x="110545" y="154"/>
                  </a:lnTo>
                  <a:lnTo>
                    <a:pt x="110776" y="0"/>
                  </a:lnTo>
                  <a:lnTo>
                    <a:pt x="110953" y="108"/>
                  </a:lnTo>
                  <a:lnTo>
                    <a:pt x="111091" y="400"/>
                  </a:lnTo>
                  <a:lnTo>
                    <a:pt x="110968" y="6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5" name="Serbest Form 34">
              <a:extLst>
                <a:ext uri="{FF2B5EF4-FFF2-40B4-BE49-F238E27FC236}">
                  <a16:creationId xmlns:a16="http://schemas.microsoft.com/office/drawing/2014/main" id="{A782EE4A-853E-F15C-B17D-BFBACE0906F4}"/>
                </a:ext>
              </a:extLst>
            </p:cNvPr>
            <p:cNvSpPr/>
            <p:nvPr/>
          </p:nvSpPr>
          <p:spPr>
            <a:xfrm>
              <a:off x="6399836" y="6381925"/>
              <a:ext cx="846475" cy="882935"/>
            </a:xfrm>
            <a:custGeom>
              <a:avLst/>
              <a:gdLst>
                <a:gd name="csX0" fmla="*/ 378223 w 846475"/>
                <a:gd name="csY0" fmla="*/ 71289 h 882935"/>
                <a:gd name="csX1" fmla="*/ 378870 w 846475"/>
                <a:gd name="csY1" fmla="*/ 71497 h 882935"/>
                <a:gd name="csX2" fmla="*/ 380317 w 846475"/>
                <a:gd name="csY2" fmla="*/ 71674 h 882935"/>
                <a:gd name="csX3" fmla="*/ 383749 w 846475"/>
                <a:gd name="csY3" fmla="*/ 72497 h 882935"/>
                <a:gd name="csX4" fmla="*/ 388228 w 846475"/>
                <a:gd name="csY4" fmla="*/ 73428 h 882935"/>
                <a:gd name="csX5" fmla="*/ 389451 w 846475"/>
                <a:gd name="csY5" fmla="*/ 73105 h 882935"/>
                <a:gd name="csX6" fmla="*/ 390182 w 846475"/>
                <a:gd name="csY6" fmla="*/ 72451 h 882935"/>
                <a:gd name="csX7" fmla="*/ 390352 w 846475"/>
                <a:gd name="csY7" fmla="*/ 70535 h 882935"/>
                <a:gd name="csX8" fmla="*/ 390490 w 846475"/>
                <a:gd name="csY8" fmla="*/ 69181 h 882935"/>
                <a:gd name="csX9" fmla="*/ 389482 w 846475"/>
                <a:gd name="csY9" fmla="*/ 67989 h 882935"/>
                <a:gd name="csX10" fmla="*/ 388228 w 846475"/>
                <a:gd name="csY10" fmla="*/ 66635 h 882935"/>
                <a:gd name="csX11" fmla="*/ 387073 w 846475"/>
                <a:gd name="csY11" fmla="*/ 64950 h 882935"/>
                <a:gd name="csX12" fmla="*/ 385688 w 846475"/>
                <a:gd name="csY12" fmla="*/ 64466 h 882935"/>
                <a:gd name="csX13" fmla="*/ 385865 w 846475"/>
                <a:gd name="csY13" fmla="*/ 63597 h 882935"/>
                <a:gd name="csX14" fmla="*/ 386765 w 846475"/>
                <a:gd name="csY14" fmla="*/ 62696 h 882935"/>
                <a:gd name="csX15" fmla="*/ 387689 w 846475"/>
                <a:gd name="csY15" fmla="*/ 62204 h 882935"/>
                <a:gd name="csX16" fmla="*/ 388220 w 846475"/>
                <a:gd name="csY16" fmla="*/ 61596 h 882935"/>
                <a:gd name="csX17" fmla="*/ 388805 w 846475"/>
                <a:gd name="csY17" fmla="*/ 59350 h 882935"/>
                <a:gd name="csX18" fmla="*/ 389190 w 846475"/>
                <a:gd name="csY18" fmla="*/ 58950 h 882935"/>
                <a:gd name="csX19" fmla="*/ 389582 w 846475"/>
                <a:gd name="csY19" fmla="*/ 58850 h 882935"/>
                <a:gd name="csX20" fmla="*/ 390044 w 846475"/>
                <a:gd name="csY20" fmla="*/ 58935 h 882935"/>
                <a:gd name="csX21" fmla="*/ 390959 w 846475"/>
                <a:gd name="csY21" fmla="*/ 59519 h 882935"/>
                <a:gd name="csX22" fmla="*/ 394484 w 846475"/>
                <a:gd name="csY22" fmla="*/ 61304 h 882935"/>
                <a:gd name="csX23" fmla="*/ 396031 w 846475"/>
                <a:gd name="csY23" fmla="*/ 61035 h 882935"/>
                <a:gd name="csX24" fmla="*/ 401941 w 846475"/>
                <a:gd name="csY24" fmla="*/ 60565 h 882935"/>
                <a:gd name="csX25" fmla="*/ 402833 w 846475"/>
                <a:gd name="csY25" fmla="*/ 59535 h 882935"/>
                <a:gd name="csX26" fmla="*/ 404088 w 846475"/>
                <a:gd name="csY26" fmla="*/ 59304 h 882935"/>
                <a:gd name="csX27" fmla="*/ 406212 w 846475"/>
                <a:gd name="csY27" fmla="*/ 58273 h 882935"/>
                <a:gd name="csX28" fmla="*/ 407051 w 846475"/>
                <a:gd name="csY28" fmla="*/ 58204 h 882935"/>
                <a:gd name="csX29" fmla="*/ 407805 w 846475"/>
                <a:gd name="csY29" fmla="*/ 58450 h 882935"/>
                <a:gd name="csX30" fmla="*/ 408751 w 846475"/>
                <a:gd name="csY30" fmla="*/ 58258 h 882935"/>
                <a:gd name="csX31" fmla="*/ 410144 w 846475"/>
                <a:gd name="csY31" fmla="*/ 57296 h 882935"/>
                <a:gd name="csX32" fmla="*/ 410729 w 846475"/>
                <a:gd name="csY32" fmla="*/ 57196 h 882935"/>
                <a:gd name="csX33" fmla="*/ 410952 w 846475"/>
                <a:gd name="csY33" fmla="*/ 58258 h 882935"/>
                <a:gd name="csX34" fmla="*/ 411853 w 846475"/>
                <a:gd name="csY34" fmla="*/ 59358 h 882935"/>
                <a:gd name="csX35" fmla="*/ 412945 w 846475"/>
                <a:gd name="csY35" fmla="*/ 60365 h 882935"/>
                <a:gd name="csX36" fmla="*/ 413469 w 846475"/>
                <a:gd name="csY36" fmla="*/ 60596 h 882935"/>
                <a:gd name="csX37" fmla="*/ 415300 w 846475"/>
                <a:gd name="csY37" fmla="*/ 60273 h 882935"/>
                <a:gd name="csX38" fmla="*/ 416262 w 846475"/>
                <a:gd name="csY38" fmla="*/ 60558 h 882935"/>
                <a:gd name="csX39" fmla="*/ 416678 w 846475"/>
                <a:gd name="csY39" fmla="*/ 61496 h 882935"/>
                <a:gd name="csX40" fmla="*/ 416801 w 846475"/>
                <a:gd name="csY40" fmla="*/ 62312 h 882935"/>
                <a:gd name="csX41" fmla="*/ 417570 w 846475"/>
                <a:gd name="csY41" fmla="*/ 63004 h 882935"/>
                <a:gd name="csX42" fmla="*/ 418555 w 846475"/>
                <a:gd name="csY42" fmla="*/ 63019 h 882935"/>
                <a:gd name="csX43" fmla="*/ 419079 w 846475"/>
                <a:gd name="csY43" fmla="*/ 63304 h 882935"/>
                <a:gd name="csX44" fmla="*/ 419979 w 846475"/>
                <a:gd name="csY44" fmla="*/ 63750 h 882935"/>
                <a:gd name="csX45" fmla="*/ 420741 w 846475"/>
                <a:gd name="csY45" fmla="*/ 64773 h 882935"/>
                <a:gd name="csX46" fmla="*/ 422511 w 846475"/>
                <a:gd name="csY46" fmla="*/ 65589 h 882935"/>
                <a:gd name="csX47" fmla="*/ 425535 w 846475"/>
                <a:gd name="csY47" fmla="*/ 66727 h 882935"/>
                <a:gd name="csX48" fmla="*/ 426943 w 846475"/>
                <a:gd name="csY48" fmla="*/ 66743 h 882935"/>
                <a:gd name="csX49" fmla="*/ 428252 w 846475"/>
                <a:gd name="csY49" fmla="*/ 67089 h 882935"/>
                <a:gd name="csX50" fmla="*/ 429052 w 846475"/>
                <a:gd name="csY50" fmla="*/ 67435 h 882935"/>
                <a:gd name="csX51" fmla="*/ 429922 w 846475"/>
                <a:gd name="csY51" fmla="*/ 66797 h 882935"/>
                <a:gd name="csX52" fmla="*/ 433015 w 846475"/>
                <a:gd name="csY52" fmla="*/ 65035 h 882935"/>
                <a:gd name="csX53" fmla="*/ 434523 w 846475"/>
                <a:gd name="csY53" fmla="*/ 64050 h 882935"/>
                <a:gd name="csX54" fmla="*/ 435539 w 846475"/>
                <a:gd name="csY54" fmla="*/ 63304 h 882935"/>
                <a:gd name="csX55" fmla="*/ 436301 w 846475"/>
                <a:gd name="csY55" fmla="*/ 62596 h 882935"/>
                <a:gd name="csX56" fmla="*/ 436870 w 846475"/>
                <a:gd name="csY56" fmla="*/ 62412 h 882935"/>
                <a:gd name="csX57" fmla="*/ 437255 w 846475"/>
                <a:gd name="csY57" fmla="*/ 62835 h 882935"/>
                <a:gd name="csX58" fmla="*/ 437586 w 846475"/>
                <a:gd name="csY58" fmla="*/ 63404 h 882935"/>
                <a:gd name="csX59" fmla="*/ 438694 w 846475"/>
                <a:gd name="csY59" fmla="*/ 63735 h 882935"/>
                <a:gd name="csX60" fmla="*/ 441280 w 846475"/>
                <a:gd name="csY60" fmla="*/ 64397 h 882935"/>
                <a:gd name="csX61" fmla="*/ 442465 w 846475"/>
                <a:gd name="csY61" fmla="*/ 64581 h 882935"/>
                <a:gd name="csX62" fmla="*/ 444127 w 846475"/>
                <a:gd name="csY62" fmla="*/ 64020 h 882935"/>
                <a:gd name="csX63" fmla="*/ 445551 w 846475"/>
                <a:gd name="csY63" fmla="*/ 63058 h 882935"/>
                <a:gd name="csX64" fmla="*/ 446228 w 846475"/>
                <a:gd name="csY64" fmla="*/ 62727 h 882935"/>
                <a:gd name="csX65" fmla="*/ 447282 w 846475"/>
                <a:gd name="csY65" fmla="*/ 63689 h 882935"/>
                <a:gd name="csX66" fmla="*/ 448006 w 846475"/>
                <a:gd name="csY66" fmla="*/ 65035 h 882935"/>
                <a:gd name="csX67" fmla="*/ 448491 w 846475"/>
                <a:gd name="csY67" fmla="*/ 65627 h 882935"/>
                <a:gd name="csX68" fmla="*/ 449560 w 846475"/>
                <a:gd name="csY68" fmla="*/ 65489 h 882935"/>
                <a:gd name="csX69" fmla="*/ 451676 w 846475"/>
                <a:gd name="csY69" fmla="*/ 65697 h 882935"/>
                <a:gd name="csX70" fmla="*/ 453239 w 846475"/>
                <a:gd name="csY70" fmla="*/ 66127 h 882935"/>
                <a:gd name="csX71" fmla="*/ 454208 w 846475"/>
                <a:gd name="csY71" fmla="*/ 66089 h 882935"/>
                <a:gd name="csX72" fmla="*/ 455532 w 846475"/>
                <a:gd name="csY72" fmla="*/ 65489 h 882935"/>
                <a:gd name="csX73" fmla="*/ 456248 w 846475"/>
                <a:gd name="csY73" fmla="*/ 64304 h 882935"/>
                <a:gd name="csX74" fmla="*/ 458125 w 846475"/>
                <a:gd name="csY74" fmla="*/ 63219 h 882935"/>
                <a:gd name="csX75" fmla="*/ 459911 w 846475"/>
                <a:gd name="csY75" fmla="*/ 62219 h 882935"/>
                <a:gd name="csX76" fmla="*/ 460934 w 846475"/>
                <a:gd name="csY76" fmla="*/ 60889 h 882935"/>
                <a:gd name="csX77" fmla="*/ 462450 w 846475"/>
                <a:gd name="csY77" fmla="*/ 58673 h 882935"/>
                <a:gd name="csX78" fmla="*/ 462958 w 846475"/>
                <a:gd name="csY78" fmla="*/ 57727 h 882935"/>
                <a:gd name="csX79" fmla="*/ 463066 w 846475"/>
                <a:gd name="csY79" fmla="*/ 56127 h 882935"/>
                <a:gd name="csX80" fmla="*/ 465197 w 846475"/>
                <a:gd name="csY80" fmla="*/ 51480 h 882935"/>
                <a:gd name="csX81" fmla="*/ 466005 w 846475"/>
                <a:gd name="csY81" fmla="*/ 50626 h 882935"/>
                <a:gd name="csX82" fmla="*/ 466483 w 846475"/>
                <a:gd name="csY82" fmla="*/ 49157 h 882935"/>
                <a:gd name="csX83" fmla="*/ 467337 w 846475"/>
                <a:gd name="csY83" fmla="*/ 47457 h 882935"/>
                <a:gd name="csX84" fmla="*/ 467337 w 846475"/>
                <a:gd name="csY84" fmla="*/ 46034 h 882935"/>
                <a:gd name="csX85" fmla="*/ 467960 w 846475"/>
                <a:gd name="csY85" fmla="*/ 44657 h 882935"/>
                <a:gd name="csX86" fmla="*/ 469184 w 846475"/>
                <a:gd name="csY86" fmla="*/ 43472 h 882935"/>
                <a:gd name="csX87" fmla="*/ 470084 w 846475"/>
                <a:gd name="csY87" fmla="*/ 42726 h 882935"/>
                <a:gd name="csX88" fmla="*/ 471531 w 846475"/>
                <a:gd name="csY88" fmla="*/ 40726 h 882935"/>
                <a:gd name="csX89" fmla="*/ 472539 w 846475"/>
                <a:gd name="csY89" fmla="*/ 38841 h 882935"/>
                <a:gd name="csX90" fmla="*/ 475055 w 846475"/>
                <a:gd name="csY90" fmla="*/ 34664 h 882935"/>
                <a:gd name="csX91" fmla="*/ 475248 w 846475"/>
                <a:gd name="csY91" fmla="*/ 33479 h 882935"/>
                <a:gd name="csX92" fmla="*/ 476248 w 846475"/>
                <a:gd name="csY92" fmla="*/ 32771 h 882935"/>
                <a:gd name="csX93" fmla="*/ 476579 w 846475"/>
                <a:gd name="csY93" fmla="*/ 31871 h 882935"/>
                <a:gd name="csX94" fmla="*/ 477649 w 846475"/>
                <a:gd name="csY94" fmla="*/ 30756 h 882935"/>
                <a:gd name="csX95" fmla="*/ 478772 w 846475"/>
                <a:gd name="csY95" fmla="*/ 29879 h 882935"/>
                <a:gd name="csX96" fmla="*/ 479257 w 846475"/>
                <a:gd name="csY96" fmla="*/ 28579 h 882935"/>
                <a:gd name="csX97" fmla="*/ 480080 w 846475"/>
                <a:gd name="csY97" fmla="*/ 27232 h 882935"/>
                <a:gd name="csX98" fmla="*/ 481881 w 846475"/>
                <a:gd name="csY98" fmla="*/ 26225 h 882935"/>
                <a:gd name="csX99" fmla="*/ 482551 w 846475"/>
                <a:gd name="csY99" fmla="*/ 25763 h 882935"/>
                <a:gd name="csX100" fmla="*/ 484597 w 846475"/>
                <a:gd name="csY100" fmla="*/ 22055 h 882935"/>
                <a:gd name="csX101" fmla="*/ 484828 w 846475"/>
                <a:gd name="csY101" fmla="*/ 20401 h 882935"/>
                <a:gd name="csX102" fmla="*/ 486675 w 846475"/>
                <a:gd name="csY102" fmla="*/ 20340 h 882935"/>
                <a:gd name="csX103" fmla="*/ 489576 w 846475"/>
                <a:gd name="csY103" fmla="*/ 22255 h 882935"/>
                <a:gd name="csX104" fmla="*/ 491893 w 846475"/>
                <a:gd name="csY104" fmla="*/ 25078 h 882935"/>
                <a:gd name="csX105" fmla="*/ 494994 w 846475"/>
                <a:gd name="csY105" fmla="*/ 34148 h 882935"/>
                <a:gd name="csX106" fmla="*/ 495510 w 846475"/>
                <a:gd name="csY106" fmla="*/ 42526 h 882935"/>
                <a:gd name="csX107" fmla="*/ 496764 w 846475"/>
                <a:gd name="csY107" fmla="*/ 46911 h 882935"/>
                <a:gd name="csX108" fmla="*/ 500373 w 846475"/>
                <a:gd name="csY108" fmla="*/ 56050 h 882935"/>
                <a:gd name="csX109" fmla="*/ 500604 w 846475"/>
                <a:gd name="csY109" fmla="*/ 57742 h 882935"/>
                <a:gd name="csX110" fmla="*/ 501181 w 846475"/>
                <a:gd name="csY110" fmla="*/ 59789 h 882935"/>
                <a:gd name="csX111" fmla="*/ 502320 w 846475"/>
                <a:gd name="csY111" fmla="*/ 61958 h 882935"/>
                <a:gd name="csX112" fmla="*/ 503582 w 846475"/>
                <a:gd name="csY112" fmla="*/ 65527 h 882935"/>
                <a:gd name="csX113" fmla="*/ 503629 w 846475"/>
                <a:gd name="csY113" fmla="*/ 66189 h 882935"/>
                <a:gd name="csX114" fmla="*/ 502813 w 846475"/>
                <a:gd name="csY114" fmla="*/ 67158 h 882935"/>
                <a:gd name="csX115" fmla="*/ 504013 w 846475"/>
                <a:gd name="csY115" fmla="*/ 67227 h 882935"/>
                <a:gd name="csX116" fmla="*/ 505098 w 846475"/>
                <a:gd name="csY116" fmla="*/ 67804 h 882935"/>
                <a:gd name="csX117" fmla="*/ 505806 w 846475"/>
                <a:gd name="csY117" fmla="*/ 70066 h 882935"/>
                <a:gd name="csX118" fmla="*/ 506707 w 846475"/>
                <a:gd name="csY118" fmla="*/ 71597 h 882935"/>
                <a:gd name="csX119" fmla="*/ 508338 w 846475"/>
                <a:gd name="csY119" fmla="*/ 73689 h 882935"/>
                <a:gd name="csX120" fmla="*/ 511678 w 846475"/>
                <a:gd name="csY120" fmla="*/ 74374 h 882935"/>
                <a:gd name="csX121" fmla="*/ 514202 w 846475"/>
                <a:gd name="csY121" fmla="*/ 74628 h 882935"/>
                <a:gd name="csX122" fmla="*/ 517072 w 846475"/>
                <a:gd name="csY122" fmla="*/ 75813 h 882935"/>
                <a:gd name="csX123" fmla="*/ 519181 w 846475"/>
                <a:gd name="csY123" fmla="*/ 77328 h 882935"/>
                <a:gd name="csX124" fmla="*/ 520812 w 846475"/>
                <a:gd name="csY124" fmla="*/ 82475 h 882935"/>
                <a:gd name="csX125" fmla="*/ 520281 w 846475"/>
                <a:gd name="csY125" fmla="*/ 85706 h 882935"/>
                <a:gd name="csX126" fmla="*/ 520443 w 846475"/>
                <a:gd name="csY126" fmla="*/ 87983 h 882935"/>
                <a:gd name="csX127" fmla="*/ 519596 w 846475"/>
                <a:gd name="csY127" fmla="*/ 88875 h 882935"/>
                <a:gd name="csX128" fmla="*/ 517234 w 846475"/>
                <a:gd name="csY128" fmla="*/ 90367 h 882935"/>
                <a:gd name="csX129" fmla="*/ 516718 w 846475"/>
                <a:gd name="csY129" fmla="*/ 91160 h 882935"/>
                <a:gd name="csX130" fmla="*/ 511893 w 846475"/>
                <a:gd name="csY130" fmla="*/ 95006 h 882935"/>
                <a:gd name="csX131" fmla="*/ 510839 w 846475"/>
                <a:gd name="csY131" fmla="*/ 96822 h 882935"/>
                <a:gd name="csX132" fmla="*/ 508253 w 846475"/>
                <a:gd name="csY132" fmla="*/ 99260 h 882935"/>
                <a:gd name="csX133" fmla="*/ 505691 w 846475"/>
                <a:gd name="csY133" fmla="*/ 103907 h 882935"/>
                <a:gd name="csX134" fmla="*/ 501943 w 846475"/>
                <a:gd name="csY134" fmla="*/ 108153 h 882935"/>
                <a:gd name="csX135" fmla="*/ 500619 w 846475"/>
                <a:gd name="csY135" fmla="*/ 109230 h 882935"/>
                <a:gd name="csX136" fmla="*/ 498596 w 846475"/>
                <a:gd name="csY136" fmla="*/ 109476 h 882935"/>
                <a:gd name="csX137" fmla="*/ 497364 w 846475"/>
                <a:gd name="csY137" fmla="*/ 110130 h 882935"/>
                <a:gd name="csX138" fmla="*/ 494455 w 846475"/>
                <a:gd name="csY138" fmla="*/ 113600 h 882935"/>
                <a:gd name="csX139" fmla="*/ 490546 w 846475"/>
                <a:gd name="csY139" fmla="*/ 114754 h 882935"/>
                <a:gd name="csX140" fmla="*/ 490184 w 846475"/>
                <a:gd name="csY140" fmla="*/ 116761 h 882935"/>
                <a:gd name="csX141" fmla="*/ 487930 w 846475"/>
                <a:gd name="csY141" fmla="*/ 121346 h 882935"/>
                <a:gd name="csX142" fmla="*/ 485937 w 846475"/>
                <a:gd name="csY142" fmla="*/ 123854 h 882935"/>
                <a:gd name="csX143" fmla="*/ 484667 w 846475"/>
                <a:gd name="csY143" fmla="*/ 124701 h 882935"/>
                <a:gd name="csX144" fmla="*/ 481473 w 846475"/>
                <a:gd name="csY144" fmla="*/ 129270 h 882935"/>
                <a:gd name="csX145" fmla="*/ 481065 w 846475"/>
                <a:gd name="csY145" fmla="*/ 131270 h 882935"/>
                <a:gd name="csX146" fmla="*/ 481081 w 846475"/>
                <a:gd name="csY146" fmla="*/ 134770 h 882935"/>
                <a:gd name="csX147" fmla="*/ 478949 w 846475"/>
                <a:gd name="csY147" fmla="*/ 136901 h 882935"/>
                <a:gd name="csX148" fmla="*/ 476733 w 846475"/>
                <a:gd name="csY148" fmla="*/ 138255 h 882935"/>
                <a:gd name="csX149" fmla="*/ 476456 w 846475"/>
                <a:gd name="csY149" fmla="*/ 141248 h 882935"/>
                <a:gd name="csX150" fmla="*/ 475455 w 846475"/>
                <a:gd name="csY150" fmla="*/ 142271 h 882935"/>
                <a:gd name="csX151" fmla="*/ 474601 w 846475"/>
                <a:gd name="csY151" fmla="*/ 142932 h 882935"/>
                <a:gd name="csX152" fmla="*/ 470092 w 846475"/>
                <a:gd name="csY152" fmla="*/ 142148 h 882935"/>
                <a:gd name="csX153" fmla="*/ 463089 w 846475"/>
                <a:gd name="csY153" fmla="*/ 145402 h 882935"/>
                <a:gd name="csX154" fmla="*/ 460696 w 846475"/>
                <a:gd name="csY154" fmla="*/ 146210 h 882935"/>
                <a:gd name="csX155" fmla="*/ 468337 w 846475"/>
                <a:gd name="csY155" fmla="*/ 146371 h 882935"/>
                <a:gd name="csX156" fmla="*/ 470792 w 846475"/>
                <a:gd name="csY156" fmla="*/ 148102 h 882935"/>
                <a:gd name="csX157" fmla="*/ 476171 w 846475"/>
                <a:gd name="csY157" fmla="*/ 146956 h 882935"/>
                <a:gd name="csX158" fmla="*/ 482681 w 846475"/>
                <a:gd name="csY158" fmla="*/ 142832 h 882935"/>
                <a:gd name="csX159" fmla="*/ 485167 w 846475"/>
                <a:gd name="csY159" fmla="*/ 141963 h 882935"/>
                <a:gd name="csX160" fmla="*/ 490215 w 846475"/>
                <a:gd name="csY160" fmla="*/ 139163 h 882935"/>
                <a:gd name="csX161" fmla="*/ 492270 w 846475"/>
                <a:gd name="csY161" fmla="*/ 137294 h 882935"/>
                <a:gd name="csX162" fmla="*/ 496010 w 846475"/>
                <a:gd name="csY162" fmla="*/ 135055 h 882935"/>
                <a:gd name="csX163" fmla="*/ 496810 w 846475"/>
                <a:gd name="csY163" fmla="*/ 134070 h 882935"/>
                <a:gd name="csX164" fmla="*/ 498903 w 846475"/>
                <a:gd name="csY164" fmla="*/ 133024 h 882935"/>
                <a:gd name="csX165" fmla="*/ 500042 w 846475"/>
                <a:gd name="csY165" fmla="*/ 134355 h 882935"/>
                <a:gd name="csX166" fmla="*/ 500135 w 846475"/>
                <a:gd name="csY166" fmla="*/ 135193 h 882935"/>
                <a:gd name="csX167" fmla="*/ 498411 w 846475"/>
                <a:gd name="csY167" fmla="*/ 136832 h 882935"/>
                <a:gd name="csX168" fmla="*/ 498857 w 846475"/>
                <a:gd name="csY168" fmla="*/ 137886 h 882935"/>
                <a:gd name="csX169" fmla="*/ 499988 w 846475"/>
                <a:gd name="csY169" fmla="*/ 139209 h 882935"/>
                <a:gd name="csX170" fmla="*/ 500396 w 846475"/>
                <a:gd name="csY170" fmla="*/ 141040 h 882935"/>
                <a:gd name="csX171" fmla="*/ 500550 w 846475"/>
                <a:gd name="csY171" fmla="*/ 142432 h 882935"/>
                <a:gd name="csX172" fmla="*/ 501250 w 846475"/>
                <a:gd name="csY172" fmla="*/ 144871 h 882935"/>
                <a:gd name="csX173" fmla="*/ 503567 w 846475"/>
                <a:gd name="csY173" fmla="*/ 148171 h 882935"/>
                <a:gd name="csX174" fmla="*/ 503644 w 846475"/>
                <a:gd name="csY174" fmla="*/ 149264 h 882935"/>
                <a:gd name="csX175" fmla="*/ 503321 w 846475"/>
                <a:gd name="csY175" fmla="*/ 150702 h 882935"/>
                <a:gd name="csX176" fmla="*/ 504429 w 846475"/>
                <a:gd name="csY176" fmla="*/ 151887 h 882935"/>
                <a:gd name="csX177" fmla="*/ 505575 w 846475"/>
                <a:gd name="csY177" fmla="*/ 152587 h 882935"/>
                <a:gd name="csX178" fmla="*/ 509515 w 846475"/>
                <a:gd name="csY178" fmla="*/ 156141 h 882935"/>
                <a:gd name="csX179" fmla="*/ 512594 w 846475"/>
                <a:gd name="csY179" fmla="*/ 154156 h 882935"/>
                <a:gd name="csX180" fmla="*/ 514494 w 846475"/>
                <a:gd name="csY180" fmla="*/ 153579 h 882935"/>
                <a:gd name="csX181" fmla="*/ 515703 w 846475"/>
                <a:gd name="csY181" fmla="*/ 152749 h 882935"/>
                <a:gd name="csX182" fmla="*/ 518242 w 846475"/>
                <a:gd name="csY182" fmla="*/ 152195 h 882935"/>
                <a:gd name="csX183" fmla="*/ 520320 w 846475"/>
                <a:gd name="csY183" fmla="*/ 153026 h 882935"/>
                <a:gd name="csX184" fmla="*/ 524283 w 846475"/>
                <a:gd name="csY184" fmla="*/ 154218 h 882935"/>
                <a:gd name="csX185" fmla="*/ 527184 w 846475"/>
                <a:gd name="csY185" fmla="*/ 152949 h 882935"/>
                <a:gd name="csX186" fmla="*/ 533048 w 846475"/>
                <a:gd name="csY186" fmla="*/ 150041 h 882935"/>
                <a:gd name="csX187" fmla="*/ 531217 w 846475"/>
                <a:gd name="csY187" fmla="*/ 155187 h 882935"/>
                <a:gd name="csX188" fmla="*/ 529885 w 846475"/>
                <a:gd name="csY188" fmla="*/ 159911 h 882935"/>
                <a:gd name="csX189" fmla="*/ 528877 w 846475"/>
                <a:gd name="csY189" fmla="*/ 161819 h 882935"/>
                <a:gd name="csX190" fmla="*/ 527877 w 846475"/>
                <a:gd name="csY190" fmla="*/ 166957 h 882935"/>
                <a:gd name="csX191" fmla="*/ 526892 w 846475"/>
                <a:gd name="csY191" fmla="*/ 168334 h 882935"/>
                <a:gd name="csX192" fmla="*/ 526091 w 846475"/>
                <a:gd name="csY192" fmla="*/ 169904 h 882935"/>
                <a:gd name="csX193" fmla="*/ 527400 w 846475"/>
                <a:gd name="csY193" fmla="*/ 169357 h 882935"/>
                <a:gd name="csX194" fmla="*/ 528523 w 846475"/>
                <a:gd name="csY194" fmla="*/ 168611 h 882935"/>
                <a:gd name="csX195" fmla="*/ 529962 w 846475"/>
                <a:gd name="csY195" fmla="*/ 166634 h 882935"/>
                <a:gd name="csX196" fmla="*/ 531040 w 846475"/>
                <a:gd name="csY196" fmla="*/ 163195 h 882935"/>
                <a:gd name="csX197" fmla="*/ 535287 w 846475"/>
                <a:gd name="csY197" fmla="*/ 154018 h 882935"/>
                <a:gd name="csX198" fmla="*/ 536503 w 846475"/>
                <a:gd name="csY198" fmla="*/ 153202 h 882935"/>
                <a:gd name="csX199" fmla="*/ 540036 w 846475"/>
                <a:gd name="csY199" fmla="*/ 152156 h 882935"/>
                <a:gd name="csX200" fmla="*/ 546115 w 846475"/>
                <a:gd name="csY200" fmla="*/ 144817 h 882935"/>
                <a:gd name="csX201" fmla="*/ 548493 w 846475"/>
                <a:gd name="csY201" fmla="*/ 144840 h 882935"/>
                <a:gd name="csX202" fmla="*/ 550017 w 846475"/>
                <a:gd name="csY202" fmla="*/ 146525 h 882935"/>
                <a:gd name="csX203" fmla="*/ 551456 w 846475"/>
                <a:gd name="csY203" fmla="*/ 147525 h 882935"/>
                <a:gd name="csX204" fmla="*/ 551825 w 846475"/>
                <a:gd name="csY204" fmla="*/ 145517 h 882935"/>
                <a:gd name="csX205" fmla="*/ 553903 w 846475"/>
                <a:gd name="csY205" fmla="*/ 144702 h 882935"/>
                <a:gd name="csX206" fmla="*/ 551710 w 846475"/>
                <a:gd name="csY206" fmla="*/ 143710 h 882935"/>
                <a:gd name="csX207" fmla="*/ 551356 w 846475"/>
                <a:gd name="csY207" fmla="*/ 142809 h 882935"/>
                <a:gd name="csX208" fmla="*/ 551148 w 846475"/>
                <a:gd name="csY208" fmla="*/ 141309 h 882935"/>
                <a:gd name="csX209" fmla="*/ 552641 w 846475"/>
                <a:gd name="csY209" fmla="*/ 139278 h 882935"/>
                <a:gd name="csX210" fmla="*/ 551748 w 846475"/>
                <a:gd name="csY210" fmla="*/ 137478 h 882935"/>
                <a:gd name="csX211" fmla="*/ 554842 w 846475"/>
                <a:gd name="csY211" fmla="*/ 135217 h 882935"/>
                <a:gd name="csX212" fmla="*/ 554603 w 846475"/>
                <a:gd name="csY212" fmla="*/ 133516 h 882935"/>
                <a:gd name="csX213" fmla="*/ 555711 w 846475"/>
                <a:gd name="csY213" fmla="*/ 132116 h 882935"/>
                <a:gd name="csX214" fmla="*/ 557112 w 846475"/>
                <a:gd name="csY214" fmla="*/ 130670 h 882935"/>
                <a:gd name="csX215" fmla="*/ 558697 w 846475"/>
                <a:gd name="csY215" fmla="*/ 129970 h 882935"/>
                <a:gd name="csX216" fmla="*/ 558990 w 846475"/>
                <a:gd name="csY216" fmla="*/ 128731 h 882935"/>
                <a:gd name="csX217" fmla="*/ 559990 w 846475"/>
                <a:gd name="csY217" fmla="*/ 128224 h 882935"/>
                <a:gd name="csX218" fmla="*/ 560775 w 846475"/>
                <a:gd name="csY218" fmla="*/ 128039 h 882935"/>
                <a:gd name="csX219" fmla="*/ 562322 w 846475"/>
                <a:gd name="csY219" fmla="*/ 129424 h 882935"/>
                <a:gd name="csX220" fmla="*/ 563999 w 846475"/>
                <a:gd name="csY220" fmla="*/ 127793 h 882935"/>
                <a:gd name="csX221" fmla="*/ 565631 w 846475"/>
                <a:gd name="csY221" fmla="*/ 127155 h 882935"/>
                <a:gd name="csX222" fmla="*/ 566362 w 846475"/>
                <a:gd name="csY222" fmla="*/ 127439 h 882935"/>
                <a:gd name="csX223" fmla="*/ 567278 w 846475"/>
                <a:gd name="csY223" fmla="*/ 128162 h 882935"/>
                <a:gd name="csX224" fmla="*/ 568239 w 846475"/>
                <a:gd name="csY224" fmla="*/ 128470 h 882935"/>
                <a:gd name="csX225" fmla="*/ 569017 w 846475"/>
                <a:gd name="csY225" fmla="*/ 128339 h 882935"/>
                <a:gd name="csX226" fmla="*/ 571040 w 846475"/>
                <a:gd name="csY226" fmla="*/ 127293 h 882935"/>
                <a:gd name="csX227" fmla="*/ 572911 w 846475"/>
                <a:gd name="csY227" fmla="*/ 128978 h 882935"/>
                <a:gd name="csX228" fmla="*/ 574034 w 846475"/>
                <a:gd name="csY228" fmla="*/ 129347 h 882935"/>
                <a:gd name="csX229" fmla="*/ 573726 w 846475"/>
                <a:gd name="csY229" fmla="*/ 128401 h 882935"/>
                <a:gd name="csX230" fmla="*/ 573134 w 846475"/>
                <a:gd name="csY230" fmla="*/ 127524 h 882935"/>
                <a:gd name="csX231" fmla="*/ 573595 w 846475"/>
                <a:gd name="csY231" fmla="*/ 126808 h 882935"/>
                <a:gd name="csX232" fmla="*/ 574480 w 846475"/>
                <a:gd name="csY232" fmla="*/ 126362 h 882935"/>
                <a:gd name="csX233" fmla="*/ 577282 w 846475"/>
                <a:gd name="csY233" fmla="*/ 126762 h 882935"/>
                <a:gd name="csX234" fmla="*/ 578751 w 846475"/>
                <a:gd name="csY234" fmla="*/ 127516 h 882935"/>
                <a:gd name="csX235" fmla="*/ 580344 w 846475"/>
                <a:gd name="csY235" fmla="*/ 128908 h 882935"/>
                <a:gd name="csX236" fmla="*/ 582553 w 846475"/>
                <a:gd name="csY236" fmla="*/ 129009 h 882935"/>
                <a:gd name="csX237" fmla="*/ 584292 w 846475"/>
                <a:gd name="csY237" fmla="*/ 128862 h 882935"/>
                <a:gd name="csX238" fmla="*/ 585385 w 846475"/>
                <a:gd name="csY238" fmla="*/ 129647 h 882935"/>
                <a:gd name="csX239" fmla="*/ 587162 w 846475"/>
                <a:gd name="csY239" fmla="*/ 129639 h 882935"/>
                <a:gd name="csX240" fmla="*/ 588055 w 846475"/>
                <a:gd name="csY240" fmla="*/ 130862 h 882935"/>
                <a:gd name="csX241" fmla="*/ 590764 w 846475"/>
                <a:gd name="csY241" fmla="*/ 132578 h 882935"/>
                <a:gd name="csX242" fmla="*/ 591349 w 846475"/>
                <a:gd name="csY242" fmla="*/ 133740 h 882935"/>
                <a:gd name="csX243" fmla="*/ 593527 w 846475"/>
                <a:gd name="csY243" fmla="*/ 134301 h 882935"/>
                <a:gd name="csX244" fmla="*/ 595574 w 846475"/>
                <a:gd name="csY244" fmla="*/ 135017 h 882935"/>
                <a:gd name="csX245" fmla="*/ 597751 w 846475"/>
                <a:gd name="csY245" fmla="*/ 135209 h 882935"/>
                <a:gd name="csX246" fmla="*/ 599952 w 846475"/>
                <a:gd name="csY246" fmla="*/ 135040 h 882935"/>
                <a:gd name="csX247" fmla="*/ 600045 w 846475"/>
                <a:gd name="csY247" fmla="*/ 136509 h 882935"/>
                <a:gd name="csX248" fmla="*/ 601653 w 846475"/>
                <a:gd name="csY248" fmla="*/ 136909 h 882935"/>
                <a:gd name="csX249" fmla="*/ 603723 w 846475"/>
                <a:gd name="csY249" fmla="*/ 136586 h 882935"/>
                <a:gd name="csX250" fmla="*/ 605285 w 846475"/>
                <a:gd name="csY250" fmla="*/ 138394 h 882935"/>
                <a:gd name="csX251" fmla="*/ 609464 w 846475"/>
                <a:gd name="csY251" fmla="*/ 139755 h 882935"/>
                <a:gd name="csX252" fmla="*/ 612357 w 846475"/>
                <a:gd name="csY252" fmla="*/ 141840 h 882935"/>
                <a:gd name="csX253" fmla="*/ 614258 w 846475"/>
                <a:gd name="csY253" fmla="*/ 141471 h 882935"/>
                <a:gd name="csX254" fmla="*/ 616382 w 846475"/>
                <a:gd name="csY254" fmla="*/ 142025 h 882935"/>
                <a:gd name="csX255" fmla="*/ 618660 w 846475"/>
                <a:gd name="csY255" fmla="*/ 146556 h 882935"/>
                <a:gd name="csX256" fmla="*/ 619176 w 846475"/>
                <a:gd name="csY256" fmla="*/ 149771 h 882935"/>
                <a:gd name="csX257" fmla="*/ 620191 w 846475"/>
                <a:gd name="csY257" fmla="*/ 149325 h 882935"/>
                <a:gd name="csX258" fmla="*/ 621138 w 846475"/>
                <a:gd name="csY258" fmla="*/ 147887 h 882935"/>
                <a:gd name="csX259" fmla="*/ 622354 w 846475"/>
                <a:gd name="csY259" fmla="*/ 145256 h 882935"/>
                <a:gd name="csX260" fmla="*/ 624639 w 846475"/>
                <a:gd name="csY260" fmla="*/ 144386 h 882935"/>
                <a:gd name="csX261" fmla="*/ 625732 w 846475"/>
                <a:gd name="csY261" fmla="*/ 145394 h 882935"/>
                <a:gd name="csX262" fmla="*/ 628018 w 846475"/>
                <a:gd name="csY262" fmla="*/ 147010 h 882935"/>
                <a:gd name="csX263" fmla="*/ 629988 w 846475"/>
                <a:gd name="csY263" fmla="*/ 148779 h 882935"/>
                <a:gd name="csX264" fmla="*/ 630819 w 846475"/>
                <a:gd name="csY264" fmla="*/ 149917 h 882935"/>
                <a:gd name="csX265" fmla="*/ 632304 w 846475"/>
                <a:gd name="csY265" fmla="*/ 150102 h 882935"/>
                <a:gd name="csX266" fmla="*/ 631065 w 846475"/>
                <a:gd name="csY266" fmla="*/ 151502 h 882935"/>
                <a:gd name="csX267" fmla="*/ 632312 w 846475"/>
                <a:gd name="csY267" fmla="*/ 151356 h 882935"/>
                <a:gd name="csX268" fmla="*/ 633812 w 846475"/>
                <a:gd name="csY268" fmla="*/ 150364 h 882935"/>
                <a:gd name="csX269" fmla="*/ 635097 w 846475"/>
                <a:gd name="csY269" fmla="*/ 152426 h 882935"/>
                <a:gd name="csX270" fmla="*/ 636067 w 846475"/>
                <a:gd name="csY270" fmla="*/ 154672 h 882935"/>
                <a:gd name="csX271" fmla="*/ 636259 w 846475"/>
                <a:gd name="csY271" fmla="*/ 156956 h 882935"/>
                <a:gd name="csX272" fmla="*/ 635344 w 846475"/>
                <a:gd name="csY272" fmla="*/ 158264 h 882935"/>
                <a:gd name="csX273" fmla="*/ 634543 w 846475"/>
                <a:gd name="csY273" fmla="*/ 159087 h 882935"/>
                <a:gd name="csX274" fmla="*/ 633651 w 846475"/>
                <a:gd name="csY274" fmla="*/ 160703 h 882935"/>
                <a:gd name="csX275" fmla="*/ 632597 w 846475"/>
                <a:gd name="csY275" fmla="*/ 160995 h 882935"/>
                <a:gd name="csX276" fmla="*/ 631542 w 846475"/>
                <a:gd name="csY276" fmla="*/ 161518 h 882935"/>
                <a:gd name="csX277" fmla="*/ 632743 w 846475"/>
                <a:gd name="csY277" fmla="*/ 162695 h 882935"/>
                <a:gd name="csX278" fmla="*/ 633566 w 846475"/>
                <a:gd name="csY278" fmla="*/ 163826 h 882935"/>
                <a:gd name="csX279" fmla="*/ 635367 w 846475"/>
                <a:gd name="csY279" fmla="*/ 160764 h 882935"/>
                <a:gd name="csX280" fmla="*/ 636637 w 846475"/>
                <a:gd name="csY280" fmla="*/ 159903 h 882935"/>
                <a:gd name="csX281" fmla="*/ 638468 w 846475"/>
                <a:gd name="csY281" fmla="*/ 159426 h 882935"/>
                <a:gd name="csX282" fmla="*/ 639422 w 846475"/>
                <a:gd name="csY282" fmla="*/ 161603 h 882935"/>
                <a:gd name="csX283" fmla="*/ 639622 w 846475"/>
                <a:gd name="csY283" fmla="*/ 163665 h 882935"/>
                <a:gd name="csX284" fmla="*/ 636637 w 846475"/>
                <a:gd name="csY284" fmla="*/ 164519 h 882935"/>
                <a:gd name="csX285" fmla="*/ 636629 w 846475"/>
                <a:gd name="csY285" fmla="*/ 166142 h 882935"/>
                <a:gd name="csX286" fmla="*/ 635736 w 846475"/>
                <a:gd name="csY286" fmla="*/ 167065 h 882935"/>
                <a:gd name="csX287" fmla="*/ 635151 w 846475"/>
                <a:gd name="csY287" fmla="*/ 168126 h 882935"/>
                <a:gd name="csX288" fmla="*/ 634682 w 846475"/>
                <a:gd name="csY288" fmla="*/ 170342 h 882935"/>
                <a:gd name="csX289" fmla="*/ 634074 w 846475"/>
                <a:gd name="csY289" fmla="*/ 172181 h 882935"/>
                <a:gd name="csX290" fmla="*/ 632296 w 846475"/>
                <a:gd name="csY290" fmla="*/ 180335 h 882935"/>
                <a:gd name="csX291" fmla="*/ 632266 w 846475"/>
                <a:gd name="csY291" fmla="*/ 181681 h 882935"/>
                <a:gd name="csX292" fmla="*/ 634436 w 846475"/>
                <a:gd name="csY292" fmla="*/ 180243 h 882935"/>
                <a:gd name="csX293" fmla="*/ 638437 w 846475"/>
                <a:gd name="csY293" fmla="*/ 176089 h 882935"/>
                <a:gd name="csX294" fmla="*/ 639653 w 846475"/>
                <a:gd name="csY294" fmla="*/ 171665 h 882935"/>
                <a:gd name="csX295" fmla="*/ 641231 w 846475"/>
                <a:gd name="csY295" fmla="*/ 167303 h 882935"/>
                <a:gd name="csX296" fmla="*/ 642947 w 846475"/>
                <a:gd name="csY296" fmla="*/ 165934 h 882935"/>
                <a:gd name="csX297" fmla="*/ 644016 w 846475"/>
                <a:gd name="csY297" fmla="*/ 165934 h 882935"/>
                <a:gd name="csX298" fmla="*/ 645609 w 846475"/>
                <a:gd name="csY298" fmla="*/ 166411 h 882935"/>
                <a:gd name="csX299" fmla="*/ 645702 w 846475"/>
                <a:gd name="csY299" fmla="*/ 167842 h 882935"/>
                <a:gd name="csX300" fmla="*/ 645456 w 846475"/>
                <a:gd name="csY300" fmla="*/ 168665 h 882935"/>
                <a:gd name="csX301" fmla="*/ 643747 w 846475"/>
                <a:gd name="csY301" fmla="*/ 170834 h 882935"/>
                <a:gd name="csX302" fmla="*/ 643024 w 846475"/>
                <a:gd name="csY302" fmla="*/ 172019 h 882935"/>
                <a:gd name="csX303" fmla="*/ 643724 w 846475"/>
                <a:gd name="csY303" fmla="*/ 173188 h 882935"/>
                <a:gd name="csX304" fmla="*/ 647595 w 846475"/>
                <a:gd name="csY304" fmla="*/ 169596 h 882935"/>
                <a:gd name="csX305" fmla="*/ 649334 w 846475"/>
                <a:gd name="csY305" fmla="*/ 168334 h 882935"/>
                <a:gd name="csX306" fmla="*/ 650811 w 846475"/>
                <a:gd name="csY306" fmla="*/ 168588 h 882935"/>
                <a:gd name="csX307" fmla="*/ 653743 w 846475"/>
                <a:gd name="csY307" fmla="*/ 166926 h 882935"/>
                <a:gd name="csX308" fmla="*/ 659654 w 846475"/>
                <a:gd name="csY308" fmla="*/ 166580 h 882935"/>
                <a:gd name="csX309" fmla="*/ 660100 w 846475"/>
                <a:gd name="csY309" fmla="*/ 164680 h 882935"/>
                <a:gd name="csX310" fmla="*/ 661277 w 846475"/>
                <a:gd name="csY310" fmla="*/ 163872 h 882935"/>
                <a:gd name="csX311" fmla="*/ 664525 w 846475"/>
                <a:gd name="csY311" fmla="*/ 164088 h 882935"/>
                <a:gd name="csX312" fmla="*/ 670850 w 846475"/>
                <a:gd name="csY312" fmla="*/ 165780 h 882935"/>
                <a:gd name="csX313" fmla="*/ 673105 w 846475"/>
                <a:gd name="csY313" fmla="*/ 167165 h 882935"/>
                <a:gd name="csX314" fmla="*/ 676483 w 846475"/>
                <a:gd name="csY314" fmla="*/ 168450 h 882935"/>
                <a:gd name="csX315" fmla="*/ 678261 w 846475"/>
                <a:gd name="csY315" fmla="*/ 169980 h 882935"/>
                <a:gd name="csX316" fmla="*/ 685687 w 846475"/>
                <a:gd name="csY316" fmla="*/ 172796 h 882935"/>
                <a:gd name="csX317" fmla="*/ 691082 w 846475"/>
                <a:gd name="csY317" fmla="*/ 173096 h 882935"/>
                <a:gd name="csX318" fmla="*/ 693752 w 846475"/>
                <a:gd name="csY318" fmla="*/ 171819 h 882935"/>
                <a:gd name="csX319" fmla="*/ 697084 w 846475"/>
                <a:gd name="csY319" fmla="*/ 173158 h 882935"/>
                <a:gd name="csX320" fmla="*/ 698846 w 846475"/>
                <a:gd name="csY320" fmla="*/ 174658 h 882935"/>
                <a:gd name="csX321" fmla="*/ 702309 w 846475"/>
                <a:gd name="csY321" fmla="*/ 175465 h 882935"/>
                <a:gd name="csX322" fmla="*/ 705803 w 846475"/>
                <a:gd name="csY322" fmla="*/ 175889 h 882935"/>
                <a:gd name="csX323" fmla="*/ 708473 w 846475"/>
                <a:gd name="csY323" fmla="*/ 174812 h 882935"/>
                <a:gd name="csX324" fmla="*/ 715369 w 846475"/>
                <a:gd name="csY324" fmla="*/ 174458 h 882935"/>
                <a:gd name="csX325" fmla="*/ 724026 w 846475"/>
                <a:gd name="csY325" fmla="*/ 172865 h 882935"/>
                <a:gd name="csX326" fmla="*/ 729190 w 846475"/>
                <a:gd name="csY326" fmla="*/ 173242 h 882935"/>
                <a:gd name="csX327" fmla="*/ 735038 w 846475"/>
                <a:gd name="csY327" fmla="*/ 174281 h 882935"/>
                <a:gd name="csX328" fmla="*/ 739209 w 846475"/>
                <a:gd name="csY328" fmla="*/ 176950 h 882935"/>
                <a:gd name="csX329" fmla="*/ 742718 w 846475"/>
                <a:gd name="csY329" fmla="*/ 178458 h 882935"/>
                <a:gd name="csX330" fmla="*/ 744842 w 846475"/>
                <a:gd name="csY330" fmla="*/ 179943 h 882935"/>
                <a:gd name="csX331" fmla="*/ 748267 w 846475"/>
                <a:gd name="csY331" fmla="*/ 181489 h 882935"/>
                <a:gd name="csX332" fmla="*/ 755570 w 846475"/>
                <a:gd name="csY332" fmla="*/ 185635 h 882935"/>
                <a:gd name="csX333" fmla="*/ 758132 w 846475"/>
                <a:gd name="csY333" fmla="*/ 188036 h 882935"/>
                <a:gd name="csX334" fmla="*/ 762657 w 846475"/>
                <a:gd name="csY334" fmla="*/ 191297 h 882935"/>
                <a:gd name="csX335" fmla="*/ 767205 w 846475"/>
                <a:gd name="csY335" fmla="*/ 192667 h 882935"/>
                <a:gd name="csX336" fmla="*/ 769660 w 846475"/>
                <a:gd name="csY336" fmla="*/ 196082 h 882935"/>
                <a:gd name="csX337" fmla="*/ 771607 w 846475"/>
                <a:gd name="csY337" fmla="*/ 197621 h 882935"/>
                <a:gd name="csX338" fmla="*/ 776424 w 846475"/>
                <a:gd name="csY338" fmla="*/ 203390 h 882935"/>
                <a:gd name="csX339" fmla="*/ 781888 w 846475"/>
                <a:gd name="csY339" fmla="*/ 207429 h 882935"/>
                <a:gd name="csX340" fmla="*/ 785543 w 846475"/>
                <a:gd name="csY340" fmla="*/ 211468 h 882935"/>
                <a:gd name="csX341" fmla="*/ 792562 w 846475"/>
                <a:gd name="csY341" fmla="*/ 214068 h 882935"/>
                <a:gd name="csX342" fmla="*/ 795301 w 846475"/>
                <a:gd name="csY342" fmla="*/ 218361 h 882935"/>
                <a:gd name="csX343" fmla="*/ 800049 w 846475"/>
                <a:gd name="csY343" fmla="*/ 218884 h 882935"/>
                <a:gd name="csX344" fmla="*/ 802073 w 846475"/>
                <a:gd name="csY344" fmla="*/ 219522 h 882935"/>
                <a:gd name="csX345" fmla="*/ 804536 w 846475"/>
                <a:gd name="csY345" fmla="*/ 221330 h 882935"/>
                <a:gd name="csX346" fmla="*/ 807914 w 846475"/>
                <a:gd name="csY346" fmla="*/ 222338 h 882935"/>
                <a:gd name="csX347" fmla="*/ 812316 w 846475"/>
                <a:gd name="csY347" fmla="*/ 222053 h 882935"/>
                <a:gd name="csX348" fmla="*/ 817172 w 846475"/>
                <a:gd name="csY348" fmla="*/ 222261 h 882935"/>
                <a:gd name="csX349" fmla="*/ 821104 w 846475"/>
                <a:gd name="csY349" fmla="*/ 221415 h 882935"/>
                <a:gd name="csX350" fmla="*/ 830400 w 846475"/>
                <a:gd name="csY350" fmla="*/ 223023 h 882935"/>
                <a:gd name="csX351" fmla="*/ 831862 w 846475"/>
                <a:gd name="csY351" fmla="*/ 223815 h 882935"/>
                <a:gd name="csX352" fmla="*/ 833786 w 846475"/>
                <a:gd name="csY352" fmla="*/ 225638 h 882935"/>
                <a:gd name="csX353" fmla="*/ 837180 w 846475"/>
                <a:gd name="csY353" fmla="*/ 232446 h 882935"/>
                <a:gd name="csX354" fmla="*/ 839204 w 846475"/>
                <a:gd name="csY354" fmla="*/ 240001 h 882935"/>
                <a:gd name="csX355" fmla="*/ 840204 w 846475"/>
                <a:gd name="csY355" fmla="*/ 245778 h 882935"/>
                <a:gd name="csX356" fmla="*/ 842521 w 846475"/>
                <a:gd name="csY356" fmla="*/ 250270 h 882935"/>
                <a:gd name="csX357" fmla="*/ 843783 w 846475"/>
                <a:gd name="csY357" fmla="*/ 258717 h 882935"/>
                <a:gd name="csX358" fmla="*/ 844860 w 846475"/>
                <a:gd name="csY358" fmla="*/ 261379 h 882935"/>
                <a:gd name="csX359" fmla="*/ 844945 w 846475"/>
                <a:gd name="csY359" fmla="*/ 263433 h 882935"/>
                <a:gd name="csX360" fmla="*/ 845860 w 846475"/>
                <a:gd name="csY360" fmla="*/ 263894 h 882935"/>
                <a:gd name="csX361" fmla="*/ 846476 w 846475"/>
                <a:gd name="csY361" fmla="*/ 269603 h 882935"/>
                <a:gd name="csX362" fmla="*/ 846237 w 846475"/>
                <a:gd name="csY362" fmla="*/ 271903 h 882935"/>
                <a:gd name="csX363" fmla="*/ 845345 w 846475"/>
                <a:gd name="csY363" fmla="*/ 274895 h 882935"/>
                <a:gd name="csX364" fmla="*/ 845283 w 846475"/>
                <a:gd name="csY364" fmla="*/ 276234 h 882935"/>
                <a:gd name="csX365" fmla="*/ 845414 w 846475"/>
                <a:gd name="csY365" fmla="*/ 277080 h 882935"/>
                <a:gd name="csX366" fmla="*/ 845021 w 846475"/>
                <a:gd name="csY366" fmla="*/ 278334 h 882935"/>
                <a:gd name="csX367" fmla="*/ 844898 w 846475"/>
                <a:gd name="csY367" fmla="*/ 279534 h 882935"/>
                <a:gd name="csX368" fmla="*/ 845799 w 846475"/>
                <a:gd name="csY368" fmla="*/ 282226 h 882935"/>
                <a:gd name="csX369" fmla="*/ 845845 w 846475"/>
                <a:gd name="csY369" fmla="*/ 284380 h 882935"/>
                <a:gd name="csX370" fmla="*/ 844637 w 846475"/>
                <a:gd name="csY370" fmla="*/ 286996 h 882935"/>
                <a:gd name="csX371" fmla="*/ 842990 w 846475"/>
                <a:gd name="csY371" fmla="*/ 293835 h 882935"/>
                <a:gd name="csX372" fmla="*/ 838865 w 846475"/>
                <a:gd name="csY372" fmla="*/ 305182 h 882935"/>
                <a:gd name="csX373" fmla="*/ 834910 w 846475"/>
                <a:gd name="csY373" fmla="*/ 311705 h 882935"/>
                <a:gd name="csX374" fmla="*/ 829377 w 846475"/>
                <a:gd name="csY374" fmla="*/ 318444 h 882935"/>
                <a:gd name="csX375" fmla="*/ 825768 w 846475"/>
                <a:gd name="csY375" fmla="*/ 321968 h 882935"/>
                <a:gd name="csX376" fmla="*/ 824336 w 846475"/>
                <a:gd name="csY376" fmla="*/ 322329 h 882935"/>
                <a:gd name="csX377" fmla="*/ 823028 w 846475"/>
                <a:gd name="csY377" fmla="*/ 321629 h 882935"/>
                <a:gd name="csX378" fmla="*/ 823959 w 846475"/>
                <a:gd name="csY378" fmla="*/ 323491 h 882935"/>
                <a:gd name="csX379" fmla="*/ 823151 w 846475"/>
                <a:gd name="csY379" fmla="*/ 325129 h 882935"/>
                <a:gd name="csX380" fmla="*/ 819488 w 846475"/>
                <a:gd name="csY380" fmla="*/ 330099 h 882935"/>
                <a:gd name="csX381" fmla="*/ 815848 w 846475"/>
                <a:gd name="csY381" fmla="*/ 333345 h 882935"/>
                <a:gd name="csX382" fmla="*/ 812070 w 846475"/>
                <a:gd name="csY382" fmla="*/ 338992 h 882935"/>
                <a:gd name="csX383" fmla="*/ 811785 w 846475"/>
                <a:gd name="csY383" fmla="*/ 339122 h 882935"/>
                <a:gd name="csX384" fmla="*/ 806944 w 846475"/>
                <a:gd name="csY384" fmla="*/ 341307 h 882935"/>
                <a:gd name="csX385" fmla="*/ 804082 w 846475"/>
                <a:gd name="csY385" fmla="*/ 343092 h 882935"/>
                <a:gd name="csX386" fmla="*/ 800419 w 846475"/>
                <a:gd name="csY386" fmla="*/ 346338 h 882935"/>
                <a:gd name="csX387" fmla="*/ 797056 w 846475"/>
                <a:gd name="csY387" fmla="*/ 351462 h 882935"/>
                <a:gd name="csX388" fmla="*/ 796363 w 846475"/>
                <a:gd name="csY388" fmla="*/ 352116 h 882935"/>
                <a:gd name="csX389" fmla="*/ 795124 w 846475"/>
                <a:gd name="csY389" fmla="*/ 351754 h 882935"/>
                <a:gd name="csX390" fmla="*/ 795163 w 846475"/>
                <a:gd name="csY390" fmla="*/ 354354 h 882935"/>
                <a:gd name="csX391" fmla="*/ 792269 w 846475"/>
                <a:gd name="csY391" fmla="*/ 358478 h 882935"/>
                <a:gd name="csX392" fmla="*/ 791384 w 846475"/>
                <a:gd name="csY392" fmla="*/ 359085 h 882935"/>
                <a:gd name="csX393" fmla="*/ 791407 w 846475"/>
                <a:gd name="csY393" fmla="*/ 357916 h 882935"/>
                <a:gd name="csX394" fmla="*/ 791908 w 846475"/>
                <a:gd name="csY394" fmla="*/ 357024 h 882935"/>
                <a:gd name="csX395" fmla="*/ 792138 w 846475"/>
                <a:gd name="csY395" fmla="*/ 356077 h 882935"/>
                <a:gd name="csX396" fmla="*/ 792123 w 846475"/>
                <a:gd name="csY396" fmla="*/ 354954 h 882935"/>
                <a:gd name="csX397" fmla="*/ 791315 w 846475"/>
                <a:gd name="csY397" fmla="*/ 355770 h 882935"/>
                <a:gd name="csX398" fmla="*/ 789599 w 846475"/>
                <a:gd name="csY398" fmla="*/ 358862 h 882935"/>
                <a:gd name="csX399" fmla="*/ 790176 w 846475"/>
                <a:gd name="csY399" fmla="*/ 361124 h 882935"/>
                <a:gd name="csX400" fmla="*/ 788937 w 846475"/>
                <a:gd name="csY400" fmla="*/ 364547 h 882935"/>
                <a:gd name="csX401" fmla="*/ 784197 w 846475"/>
                <a:gd name="csY401" fmla="*/ 374333 h 882935"/>
                <a:gd name="csX402" fmla="*/ 778394 w 846475"/>
                <a:gd name="csY402" fmla="*/ 382572 h 882935"/>
                <a:gd name="csX403" fmla="*/ 777055 w 846475"/>
                <a:gd name="csY403" fmla="*/ 385118 h 882935"/>
                <a:gd name="csX404" fmla="*/ 772292 w 846475"/>
                <a:gd name="csY404" fmla="*/ 390680 h 882935"/>
                <a:gd name="csX405" fmla="*/ 768790 w 846475"/>
                <a:gd name="csY405" fmla="*/ 393365 h 882935"/>
                <a:gd name="csX406" fmla="*/ 767805 w 846475"/>
                <a:gd name="csY406" fmla="*/ 393380 h 882935"/>
                <a:gd name="csX407" fmla="*/ 766690 w 846475"/>
                <a:gd name="csY407" fmla="*/ 393149 h 882935"/>
                <a:gd name="csX408" fmla="*/ 766128 w 846475"/>
                <a:gd name="csY408" fmla="*/ 388872 h 882935"/>
                <a:gd name="csX409" fmla="*/ 763342 w 846475"/>
                <a:gd name="csY409" fmla="*/ 386287 h 882935"/>
                <a:gd name="csX410" fmla="*/ 762542 w 846475"/>
                <a:gd name="csY410" fmla="*/ 385833 h 882935"/>
                <a:gd name="csX411" fmla="*/ 761403 w 846475"/>
                <a:gd name="csY411" fmla="*/ 388572 h 882935"/>
                <a:gd name="csX412" fmla="*/ 760449 w 846475"/>
                <a:gd name="csY412" fmla="*/ 389326 h 882935"/>
                <a:gd name="csX413" fmla="*/ 759071 w 846475"/>
                <a:gd name="csY413" fmla="*/ 389487 h 882935"/>
                <a:gd name="csX414" fmla="*/ 760541 w 846475"/>
                <a:gd name="csY414" fmla="*/ 390680 h 882935"/>
                <a:gd name="csX415" fmla="*/ 760972 w 846475"/>
                <a:gd name="csY415" fmla="*/ 392065 h 882935"/>
                <a:gd name="csX416" fmla="*/ 759471 w 846475"/>
                <a:gd name="csY416" fmla="*/ 394834 h 882935"/>
                <a:gd name="csX417" fmla="*/ 759425 w 846475"/>
                <a:gd name="csY417" fmla="*/ 397349 h 882935"/>
                <a:gd name="csX418" fmla="*/ 756747 w 846475"/>
                <a:gd name="csY418" fmla="*/ 400127 h 882935"/>
                <a:gd name="csX419" fmla="*/ 755193 w 846475"/>
                <a:gd name="csY419" fmla="*/ 402157 h 882935"/>
                <a:gd name="csX420" fmla="*/ 754408 w 846475"/>
                <a:gd name="csY420" fmla="*/ 404704 h 882935"/>
                <a:gd name="csX421" fmla="*/ 753931 w 846475"/>
                <a:gd name="csY421" fmla="*/ 407081 h 882935"/>
                <a:gd name="csX422" fmla="*/ 755108 w 846475"/>
                <a:gd name="csY422" fmla="*/ 406435 h 882935"/>
                <a:gd name="csX423" fmla="*/ 755670 w 846475"/>
                <a:gd name="csY423" fmla="*/ 406935 h 882935"/>
                <a:gd name="csX424" fmla="*/ 756108 w 846475"/>
                <a:gd name="csY424" fmla="*/ 407673 h 882935"/>
                <a:gd name="csX425" fmla="*/ 755839 w 846475"/>
                <a:gd name="csY425" fmla="*/ 408766 h 882935"/>
                <a:gd name="csX426" fmla="*/ 754977 w 846475"/>
                <a:gd name="csY426" fmla="*/ 410835 h 882935"/>
                <a:gd name="csX427" fmla="*/ 755108 w 846475"/>
                <a:gd name="csY427" fmla="*/ 415981 h 882935"/>
                <a:gd name="csX428" fmla="*/ 754823 w 846475"/>
                <a:gd name="csY428" fmla="*/ 417151 h 882935"/>
                <a:gd name="csX429" fmla="*/ 755677 w 846475"/>
                <a:gd name="csY429" fmla="*/ 418420 h 882935"/>
                <a:gd name="csX430" fmla="*/ 756586 w 846475"/>
                <a:gd name="csY430" fmla="*/ 416258 h 882935"/>
                <a:gd name="csX431" fmla="*/ 757109 w 846475"/>
                <a:gd name="csY431" fmla="*/ 416866 h 882935"/>
                <a:gd name="csX432" fmla="*/ 754577 w 846475"/>
                <a:gd name="csY432" fmla="*/ 430682 h 882935"/>
                <a:gd name="csX433" fmla="*/ 755570 w 846475"/>
                <a:gd name="csY433" fmla="*/ 436914 h 882935"/>
                <a:gd name="csX434" fmla="*/ 755939 w 846475"/>
                <a:gd name="csY434" fmla="*/ 443983 h 882935"/>
                <a:gd name="csX435" fmla="*/ 757078 w 846475"/>
                <a:gd name="csY435" fmla="*/ 450899 h 882935"/>
                <a:gd name="csX436" fmla="*/ 758332 w 846475"/>
                <a:gd name="csY436" fmla="*/ 457084 h 882935"/>
                <a:gd name="csX437" fmla="*/ 758432 w 846475"/>
                <a:gd name="csY437" fmla="*/ 457577 h 882935"/>
                <a:gd name="csX438" fmla="*/ 756701 w 846475"/>
                <a:gd name="csY438" fmla="*/ 464769 h 882935"/>
                <a:gd name="csX439" fmla="*/ 754485 w 846475"/>
                <a:gd name="csY439" fmla="*/ 471878 h 882935"/>
                <a:gd name="csX440" fmla="*/ 753153 w 846475"/>
                <a:gd name="csY440" fmla="*/ 477686 h 882935"/>
                <a:gd name="csX441" fmla="*/ 752314 w 846475"/>
                <a:gd name="csY441" fmla="*/ 483963 h 882935"/>
                <a:gd name="csX442" fmla="*/ 751476 w 846475"/>
                <a:gd name="csY442" fmla="*/ 486986 h 882935"/>
                <a:gd name="csX443" fmla="*/ 751206 w 846475"/>
                <a:gd name="csY443" fmla="*/ 490079 h 882935"/>
                <a:gd name="csX444" fmla="*/ 752168 w 846475"/>
                <a:gd name="csY444" fmla="*/ 497418 h 882935"/>
                <a:gd name="csX445" fmla="*/ 752530 w 846475"/>
                <a:gd name="csY445" fmla="*/ 498810 h 882935"/>
                <a:gd name="csX446" fmla="*/ 749844 w 846475"/>
                <a:gd name="csY446" fmla="*/ 502087 h 882935"/>
                <a:gd name="csX447" fmla="*/ 746943 w 846475"/>
                <a:gd name="csY447" fmla="*/ 503679 h 882935"/>
                <a:gd name="csX448" fmla="*/ 745342 w 846475"/>
                <a:gd name="csY448" fmla="*/ 505264 h 882935"/>
                <a:gd name="csX449" fmla="*/ 741802 w 846475"/>
                <a:gd name="csY449" fmla="*/ 511188 h 882935"/>
                <a:gd name="csX450" fmla="*/ 739879 w 846475"/>
                <a:gd name="csY450" fmla="*/ 519958 h 882935"/>
                <a:gd name="csX451" fmla="*/ 739833 w 846475"/>
                <a:gd name="csY451" fmla="*/ 524627 h 882935"/>
                <a:gd name="csX452" fmla="*/ 740740 w 846475"/>
                <a:gd name="csY452" fmla="*/ 534428 h 882935"/>
                <a:gd name="csX453" fmla="*/ 740063 w 846475"/>
                <a:gd name="csY453" fmla="*/ 538436 h 882935"/>
                <a:gd name="csX454" fmla="*/ 738940 w 846475"/>
                <a:gd name="csY454" fmla="*/ 541120 h 882935"/>
                <a:gd name="csX455" fmla="*/ 737616 w 846475"/>
                <a:gd name="csY455" fmla="*/ 542882 h 882935"/>
                <a:gd name="csX456" fmla="*/ 734238 w 846475"/>
                <a:gd name="csY456" fmla="*/ 544998 h 882935"/>
                <a:gd name="csX457" fmla="*/ 731206 w 846475"/>
                <a:gd name="csY457" fmla="*/ 550159 h 882935"/>
                <a:gd name="csX458" fmla="*/ 729890 w 846475"/>
                <a:gd name="csY458" fmla="*/ 555591 h 882935"/>
                <a:gd name="csX459" fmla="*/ 727812 w 846475"/>
                <a:gd name="csY459" fmla="*/ 557576 h 882935"/>
                <a:gd name="csX460" fmla="*/ 727389 w 846475"/>
                <a:gd name="csY460" fmla="*/ 560622 h 882935"/>
                <a:gd name="csX461" fmla="*/ 725719 w 846475"/>
                <a:gd name="csY461" fmla="*/ 563914 h 882935"/>
                <a:gd name="csX462" fmla="*/ 721387 w 846475"/>
                <a:gd name="csY462" fmla="*/ 568830 h 882935"/>
                <a:gd name="csX463" fmla="*/ 718570 w 846475"/>
                <a:gd name="csY463" fmla="*/ 570261 h 882935"/>
                <a:gd name="csX464" fmla="*/ 717231 w 846475"/>
                <a:gd name="csY464" fmla="*/ 571638 h 882935"/>
                <a:gd name="csX465" fmla="*/ 716377 w 846475"/>
                <a:gd name="csY465" fmla="*/ 574523 h 882935"/>
                <a:gd name="csX466" fmla="*/ 713660 w 846475"/>
                <a:gd name="csY466" fmla="*/ 579277 h 882935"/>
                <a:gd name="csX467" fmla="*/ 711659 w 846475"/>
                <a:gd name="csY467" fmla="*/ 585454 h 882935"/>
                <a:gd name="csX468" fmla="*/ 712183 w 846475"/>
                <a:gd name="csY468" fmla="*/ 587554 h 882935"/>
                <a:gd name="csX469" fmla="*/ 712213 w 846475"/>
                <a:gd name="csY469" fmla="*/ 587877 h 882935"/>
                <a:gd name="csX470" fmla="*/ 712944 w 846475"/>
                <a:gd name="csY470" fmla="*/ 595032 h 882935"/>
                <a:gd name="csX471" fmla="*/ 712675 w 846475"/>
                <a:gd name="csY471" fmla="*/ 596855 h 882935"/>
                <a:gd name="csX472" fmla="*/ 710036 w 846475"/>
                <a:gd name="csY472" fmla="*/ 598832 h 882935"/>
                <a:gd name="csX473" fmla="*/ 700093 w 846475"/>
                <a:gd name="csY473" fmla="*/ 602525 h 882935"/>
                <a:gd name="csX474" fmla="*/ 697446 w 846475"/>
                <a:gd name="csY474" fmla="*/ 604056 h 882935"/>
                <a:gd name="csX475" fmla="*/ 691513 w 846475"/>
                <a:gd name="csY475" fmla="*/ 610348 h 882935"/>
                <a:gd name="csX476" fmla="*/ 691143 w 846475"/>
                <a:gd name="csY476" fmla="*/ 611833 h 882935"/>
                <a:gd name="csX477" fmla="*/ 691390 w 846475"/>
                <a:gd name="csY477" fmla="*/ 613956 h 882935"/>
                <a:gd name="csX478" fmla="*/ 692359 w 846475"/>
                <a:gd name="csY478" fmla="*/ 615179 h 882935"/>
                <a:gd name="csX479" fmla="*/ 691359 w 846475"/>
                <a:gd name="csY479" fmla="*/ 616502 h 882935"/>
                <a:gd name="csX480" fmla="*/ 690174 w 846475"/>
                <a:gd name="csY480" fmla="*/ 618880 h 882935"/>
                <a:gd name="csX481" fmla="*/ 688442 w 846475"/>
                <a:gd name="csY481" fmla="*/ 618733 h 882935"/>
                <a:gd name="csX482" fmla="*/ 678538 w 846475"/>
                <a:gd name="csY482" fmla="*/ 618733 h 882935"/>
                <a:gd name="csX483" fmla="*/ 673182 w 846475"/>
                <a:gd name="csY483" fmla="*/ 619487 h 882935"/>
                <a:gd name="csX484" fmla="*/ 670396 w 846475"/>
                <a:gd name="csY484" fmla="*/ 619341 h 882935"/>
                <a:gd name="csX485" fmla="*/ 669142 w 846475"/>
                <a:gd name="csY485" fmla="*/ 618772 h 882935"/>
                <a:gd name="csX486" fmla="*/ 667742 w 846475"/>
                <a:gd name="csY486" fmla="*/ 617841 h 882935"/>
                <a:gd name="csX487" fmla="*/ 667318 w 846475"/>
                <a:gd name="csY487" fmla="*/ 616618 h 882935"/>
                <a:gd name="csX488" fmla="*/ 668080 w 846475"/>
                <a:gd name="csY488" fmla="*/ 614772 h 882935"/>
                <a:gd name="csX489" fmla="*/ 667626 w 846475"/>
                <a:gd name="csY489" fmla="*/ 613672 h 882935"/>
                <a:gd name="csX490" fmla="*/ 666156 w 846475"/>
                <a:gd name="csY490" fmla="*/ 613710 h 882935"/>
                <a:gd name="csX491" fmla="*/ 664548 w 846475"/>
                <a:gd name="csY491" fmla="*/ 614233 h 882935"/>
                <a:gd name="csX492" fmla="*/ 664271 w 846475"/>
                <a:gd name="csY492" fmla="*/ 615333 h 882935"/>
                <a:gd name="csX493" fmla="*/ 664386 w 846475"/>
                <a:gd name="csY493" fmla="*/ 616125 h 882935"/>
                <a:gd name="csX494" fmla="*/ 664987 w 846475"/>
                <a:gd name="csY494" fmla="*/ 617272 h 882935"/>
                <a:gd name="csX495" fmla="*/ 665317 w 846475"/>
                <a:gd name="csY495" fmla="*/ 618687 h 882935"/>
                <a:gd name="csX496" fmla="*/ 664656 w 846475"/>
                <a:gd name="csY496" fmla="*/ 619910 h 882935"/>
                <a:gd name="csX497" fmla="*/ 661516 w 846475"/>
                <a:gd name="csY497" fmla="*/ 620072 h 882935"/>
                <a:gd name="csX498" fmla="*/ 657991 w 846475"/>
                <a:gd name="csY498" fmla="*/ 621195 h 882935"/>
                <a:gd name="csX499" fmla="*/ 653590 w 846475"/>
                <a:gd name="csY499" fmla="*/ 621665 h 882935"/>
                <a:gd name="csX500" fmla="*/ 650080 w 846475"/>
                <a:gd name="csY500" fmla="*/ 622480 h 882935"/>
                <a:gd name="csX501" fmla="*/ 648464 w 846475"/>
                <a:gd name="csY501" fmla="*/ 621449 h 882935"/>
                <a:gd name="csX502" fmla="*/ 650080 w 846475"/>
                <a:gd name="csY502" fmla="*/ 620933 h 882935"/>
                <a:gd name="csX503" fmla="*/ 652404 w 846475"/>
                <a:gd name="csY503" fmla="*/ 621180 h 882935"/>
                <a:gd name="csX504" fmla="*/ 654898 w 846475"/>
                <a:gd name="csY504" fmla="*/ 620326 h 882935"/>
                <a:gd name="csX505" fmla="*/ 654313 w 846475"/>
                <a:gd name="csY505" fmla="*/ 619318 h 882935"/>
                <a:gd name="csX506" fmla="*/ 650788 w 846475"/>
                <a:gd name="csY506" fmla="*/ 618026 h 882935"/>
                <a:gd name="csX507" fmla="*/ 646871 w 846475"/>
                <a:gd name="csY507" fmla="*/ 618818 h 882935"/>
                <a:gd name="csX508" fmla="*/ 644701 w 846475"/>
                <a:gd name="csY508" fmla="*/ 620364 h 882935"/>
                <a:gd name="csX509" fmla="*/ 639953 w 846475"/>
                <a:gd name="csY509" fmla="*/ 620218 h 882935"/>
                <a:gd name="csX510" fmla="*/ 634135 w 846475"/>
                <a:gd name="csY510" fmla="*/ 621395 h 882935"/>
                <a:gd name="csX511" fmla="*/ 633189 w 846475"/>
                <a:gd name="csY511" fmla="*/ 622595 h 882935"/>
                <a:gd name="csX512" fmla="*/ 633351 w 846475"/>
                <a:gd name="csY512" fmla="*/ 624918 h 882935"/>
                <a:gd name="csX513" fmla="*/ 634482 w 846475"/>
                <a:gd name="csY513" fmla="*/ 625426 h 882935"/>
                <a:gd name="csX514" fmla="*/ 635598 w 846475"/>
                <a:gd name="csY514" fmla="*/ 626488 h 882935"/>
                <a:gd name="csX515" fmla="*/ 634528 w 846475"/>
                <a:gd name="csY515" fmla="*/ 627480 h 882935"/>
                <a:gd name="csX516" fmla="*/ 633489 w 846475"/>
                <a:gd name="csY516" fmla="*/ 627919 h 882935"/>
                <a:gd name="csX517" fmla="*/ 627348 w 846475"/>
                <a:gd name="csY517" fmla="*/ 629003 h 882935"/>
                <a:gd name="csX518" fmla="*/ 621653 w 846475"/>
                <a:gd name="csY518" fmla="*/ 633550 h 882935"/>
                <a:gd name="csX519" fmla="*/ 619276 w 846475"/>
                <a:gd name="csY519" fmla="*/ 634119 h 882935"/>
                <a:gd name="csX520" fmla="*/ 617159 w 846475"/>
                <a:gd name="csY520" fmla="*/ 636127 h 882935"/>
                <a:gd name="csX521" fmla="*/ 616944 w 846475"/>
                <a:gd name="csY521" fmla="*/ 637842 h 882935"/>
                <a:gd name="csX522" fmla="*/ 616274 w 846475"/>
                <a:gd name="csY522" fmla="*/ 638881 h 882935"/>
                <a:gd name="csX523" fmla="*/ 614920 w 846475"/>
                <a:gd name="csY523" fmla="*/ 638935 h 882935"/>
                <a:gd name="csX524" fmla="*/ 611950 w 846475"/>
                <a:gd name="csY524" fmla="*/ 637996 h 882935"/>
                <a:gd name="csX525" fmla="*/ 608094 w 846475"/>
                <a:gd name="csY525" fmla="*/ 637973 h 882935"/>
                <a:gd name="csX526" fmla="*/ 605308 w 846475"/>
                <a:gd name="csY526" fmla="*/ 638719 h 882935"/>
                <a:gd name="csX527" fmla="*/ 591079 w 846475"/>
                <a:gd name="csY527" fmla="*/ 646112 h 882935"/>
                <a:gd name="csX528" fmla="*/ 585970 w 846475"/>
                <a:gd name="csY528" fmla="*/ 649081 h 882935"/>
                <a:gd name="csX529" fmla="*/ 580144 w 846475"/>
                <a:gd name="csY529" fmla="*/ 655136 h 882935"/>
                <a:gd name="csX530" fmla="*/ 570317 w 846475"/>
                <a:gd name="csY530" fmla="*/ 661936 h 882935"/>
                <a:gd name="csX531" fmla="*/ 565154 w 846475"/>
                <a:gd name="csY531" fmla="*/ 666006 h 882935"/>
                <a:gd name="csX532" fmla="*/ 564176 w 846475"/>
                <a:gd name="csY532" fmla="*/ 667060 h 882935"/>
                <a:gd name="csX533" fmla="*/ 563361 w 846475"/>
                <a:gd name="csY533" fmla="*/ 667113 h 882935"/>
                <a:gd name="csX534" fmla="*/ 561745 w 846475"/>
                <a:gd name="csY534" fmla="*/ 667960 h 882935"/>
                <a:gd name="csX535" fmla="*/ 562383 w 846475"/>
                <a:gd name="csY535" fmla="*/ 668660 h 882935"/>
                <a:gd name="csX536" fmla="*/ 563484 w 846475"/>
                <a:gd name="csY536" fmla="*/ 668722 h 882935"/>
                <a:gd name="csX537" fmla="*/ 563030 w 846475"/>
                <a:gd name="csY537" fmla="*/ 671098 h 882935"/>
                <a:gd name="csX538" fmla="*/ 560975 w 846475"/>
                <a:gd name="csY538" fmla="*/ 672721 h 882935"/>
                <a:gd name="csX539" fmla="*/ 557119 w 846475"/>
                <a:gd name="csY539" fmla="*/ 676991 h 882935"/>
                <a:gd name="csX540" fmla="*/ 556265 w 846475"/>
                <a:gd name="csY540" fmla="*/ 676676 h 882935"/>
                <a:gd name="csX541" fmla="*/ 557489 w 846475"/>
                <a:gd name="csY541" fmla="*/ 674453 h 882935"/>
                <a:gd name="csX542" fmla="*/ 555596 w 846475"/>
                <a:gd name="csY542" fmla="*/ 674368 h 882935"/>
                <a:gd name="csX543" fmla="*/ 552810 w 846475"/>
                <a:gd name="csY543" fmla="*/ 673553 h 882935"/>
                <a:gd name="csX544" fmla="*/ 551602 w 846475"/>
                <a:gd name="csY544" fmla="*/ 674468 h 882935"/>
                <a:gd name="csX545" fmla="*/ 552271 w 846475"/>
                <a:gd name="csY545" fmla="*/ 676668 h 882935"/>
                <a:gd name="csX546" fmla="*/ 551225 w 846475"/>
                <a:gd name="csY546" fmla="*/ 677614 h 882935"/>
                <a:gd name="csX547" fmla="*/ 549324 w 846475"/>
                <a:gd name="csY547" fmla="*/ 677722 h 882935"/>
                <a:gd name="csX548" fmla="*/ 547600 w 846475"/>
                <a:gd name="csY548" fmla="*/ 677460 h 882935"/>
                <a:gd name="csX549" fmla="*/ 545707 w 846475"/>
                <a:gd name="csY549" fmla="*/ 675853 h 882935"/>
                <a:gd name="csX550" fmla="*/ 546561 w 846475"/>
                <a:gd name="csY550" fmla="*/ 678768 h 882935"/>
                <a:gd name="csX551" fmla="*/ 550563 w 846475"/>
                <a:gd name="csY551" fmla="*/ 679476 h 882935"/>
                <a:gd name="csX552" fmla="*/ 552225 w 846475"/>
                <a:gd name="csY552" fmla="*/ 680161 h 882935"/>
                <a:gd name="csX553" fmla="*/ 552849 w 846475"/>
                <a:gd name="csY553" fmla="*/ 681284 h 882935"/>
                <a:gd name="csX554" fmla="*/ 549740 w 846475"/>
                <a:gd name="csY554" fmla="*/ 686492 h 882935"/>
                <a:gd name="csX555" fmla="*/ 547139 w 846475"/>
                <a:gd name="csY555" fmla="*/ 687169 h 882935"/>
                <a:gd name="csX556" fmla="*/ 546854 w 846475"/>
                <a:gd name="csY556" fmla="*/ 687907 h 882935"/>
                <a:gd name="csX557" fmla="*/ 548285 w 846475"/>
                <a:gd name="csY557" fmla="*/ 687907 h 882935"/>
                <a:gd name="csX558" fmla="*/ 549078 w 846475"/>
                <a:gd name="csY558" fmla="*/ 689354 h 882935"/>
                <a:gd name="csX559" fmla="*/ 548147 w 846475"/>
                <a:gd name="csY559" fmla="*/ 695185 h 882935"/>
                <a:gd name="csX560" fmla="*/ 546861 w 846475"/>
                <a:gd name="csY560" fmla="*/ 696292 h 882935"/>
                <a:gd name="csX561" fmla="*/ 546107 w 846475"/>
                <a:gd name="csY561" fmla="*/ 696323 h 882935"/>
                <a:gd name="csX562" fmla="*/ 545361 w 846475"/>
                <a:gd name="csY562" fmla="*/ 697323 h 882935"/>
                <a:gd name="csX563" fmla="*/ 546384 w 846475"/>
                <a:gd name="csY563" fmla="*/ 699231 h 882935"/>
                <a:gd name="csX564" fmla="*/ 547446 w 846475"/>
                <a:gd name="csY564" fmla="*/ 700623 h 882935"/>
                <a:gd name="csX565" fmla="*/ 547300 w 846475"/>
                <a:gd name="csY565" fmla="*/ 703331 h 882935"/>
                <a:gd name="csX566" fmla="*/ 546900 w 846475"/>
                <a:gd name="csY566" fmla="*/ 705570 h 882935"/>
                <a:gd name="csX567" fmla="*/ 546877 w 846475"/>
                <a:gd name="csY567" fmla="*/ 707747 h 882935"/>
                <a:gd name="csX568" fmla="*/ 548216 w 846475"/>
                <a:gd name="csY568" fmla="*/ 711963 h 882935"/>
                <a:gd name="csX569" fmla="*/ 548701 w 846475"/>
                <a:gd name="csY569" fmla="*/ 716294 h 882935"/>
                <a:gd name="csX570" fmla="*/ 549239 w 846475"/>
                <a:gd name="csY570" fmla="*/ 717871 h 882935"/>
                <a:gd name="csX571" fmla="*/ 549547 w 846475"/>
                <a:gd name="csY571" fmla="*/ 719625 h 882935"/>
                <a:gd name="csX572" fmla="*/ 548654 w 846475"/>
                <a:gd name="csY572" fmla="*/ 721263 h 882935"/>
                <a:gd name="csX573" fmla="*/ 549162 w 846475"/>
                <a:gd name="csY573" fmla="*/ 723894 h 882935"/>
                <a:gd name="csX574" fmla="*/ 547639 w 846475"/>
                <a:gd name="csY574" fmla="*/ 728379 h 882935"/>
                <a:gd name="csX575" fmla="*/ 548439 w 846475"/>
                <a:gd name="csY575" fmla="*/ 734857 h 882935"/>
                <a:gd name="csX576" fmla="*/ 548116 w 846475"/>
                <a:gd name="csY576" fmla="*/ 740949 h 882935"/>
                <a:gd name="csX577" fmla="*/ 547516 w 846475"/>
                <a:gd name="csY577" fmla="*/ 744157 h 882935"/>
                <a:gd name="csX578" fmla="*/ 546546 w 846475"/>
                <a:gd name="csY578" fmla="*/ 746665 h 882935"/>
                <a:gd name="csX579" fmla="*/ 544299 w 846475"/>
                <a:gd name="csY579" fmla="*/ 749896 h 882935"/>
                <a:gd name="csX580" fmla="*/ 544253 w 846475"/>
                <a:gd name="csY580" fmla="*/ 753135 h 882935"/>
                <a:gd name="csX581" fmla="*/ 539412 w 846475"/>
                <a:gd name="csY581" fmla="*/ 756158 h 882935"/>
                <a:gd name="csX582" fmla="*/ 534064 w 846475"/>
                <a:gd name="csY582" fmla="*/ 760381 h 882935"/>
                <a:gd name="csX583" fmla="*/ 529123 w 846475"/>
                <a:gd name="csY583" fmla="*/ 765397 h 882935"/>
                <a:gd name="csX584" fmla="*/ 523806 w 846475"/>
                <a:gd name="csY584" fmla="*/ 772482 h 882935"/>
                <a:gd name="csX585" fmla="*/ 517603 w 846475"/>
                <a:gd name="csY585" fmla="*/ 783298 h 882935"/>
                <a:gd name="csX586" fmla="*/ 511855 w 846475"/>
                <a:gd name="csY586" fmla="*/ 798815 h 882935"/>
                <a:gd name="csX587" fmla="*/ 504937 w 846475"/>
                <a:gd name="csY587" fmla="*/ 810600 h 882935"/>
                <a:gd name="csX588" fmla="*/ 502166 w 846475"/>
                <a:gd name="csY588" fmla="*/ 814870 h 882935"/>
                <a:gd name="csX589" fmla="*/ 498426 w 846475"/>
                <a:gd name="csY589" fmla="*/ 819655 h 882935"/>
                <a:gd name="csX590" fmla="*/ 493447 w 846475"/>
                <a:gd name="csY590" fmla="*/ 825240 h 882935"/>
                <a:gd name="csX591" fmla="*/ 486783 w 846475"/>
                <a:gd name="csY591" fmla="*/ 830840 h 882935"/>
                <a:gd name="csX592" fmla="*/ 479488 w 846475"/>
                <a:gd name="csY592" fmla="*/ 835840 h 882935"/>
                <a:gd name="csX593" fmla="*/ 476856 w 846475"/>
                <a:gd name="csY593" fmla="*/ 838094 h 882935"/>
                <a:gd name="csX594" fmla="*/ 474286 w 846475"/>
                <a:gd name="csY594" fmla="*/ 841271 h 882935"/>
                <a:gd name="csX595" fmla="*/ 473647 w 846475"/>
                <a:gd name="csY595" fmla="*/ 839956 h 882935"/>
                <a:gd name="csX596" fmla="*/ 474201 w 846475"/>
                <a:gd name="csY596" fmla="*/ 837787 h 882935"/>
                <a:gd name="csX597" fmla="*/ 473847 w 846475"/>
                <a:gd name="csY597" fmla="*/ 836163 h 882935"/>
                <a:gd name="csX598" fmla="*/ 473770 w 846475"/>
                <a:gd name="csY598" fmla="*/ 834063 h 882935"/>
                <a:gd name="csX599" fmla="*/ 475240 w 846475"/>
                <a:gd name="csY599" fmla="*/ 833671 h 882935"/>
                <a:gd name="csX600" fmla="*/ 477441 w 846475"/>
                <a:gd name="csY600" fmla="*/ 835009 h 882935"/>
                <a:gd name="csX601" fmla="*/ 478564 w 846475"/>
                <a:gd name="csY601" fmla="*/ 834102 h 882935"/>
                <a:gd name="csX602" fmla="*/ 479380 w 846475"/>
                <a:gd name="csY602" fmla="*/ 833209 h 882935"/>
                <a:gd name="csX603" fmla="*/ 482035 w 846475"/>
                <a:gd name="csY603" fmla="*/ 832648 h 882935"/>
                <a:gd name="csX604" fmla="*/ 487099 w 846475"/>
                <a:gd name="csY604" fmla="*/ 827163 h 882935"/>
                <a:gd name="csX605" fmla="*/ 490854 w 846475"/>
                <a:gd name="csY605" fmla="*/ 825140 h 882935"/>
                <a:gd name="csX606" fmla="*/ 492970 w 846475"/>
                <a:gd name="csY606" fmla="*/ 821685 h 882935"/>
                <a:gd name="csX607" fmla="*/ 493332 w 846475"/>
                <a:gd name="csY607" fmla="*/ 819855 h 882935"/>
                <a:gd name="csX608" fmla="*/ 493247 w 846475"/>
                <a:gd name="csY608" fmla="*/ 816139 h 882935"/>
                <a:gd name="csX609" fmla="*/ 494448 w 846475"/>
                <a:gd name="csY609" fmla="*/ 815193 h 882935"/>
                <a:gd name="csX610" fmla="*/ 497164 w 846475"/>
                <a:gd name="csY610" fmla="*/ 815516 h 882935"/>
                <a:gd name="csX611" fmla="*/ 497718 w 846475"/>
                <a:gd name="csY611" fmla="*/ 814454 h 882935"/>
                <a:gd name="csX612" fmla="*/ 497480 w 846475"/>
                <a:gd name="csY612" fmla="*/ 813285 h 882935"/>
                <a:gd name="csX613" fmla="*/ 498011 w 846475"/>
                <a:gd name="csY613" fmla="*/ 810731 h 882935"/>
                <a:gd name="csX614" fmla="*/ 501697 w 846475"/>
                <a:gd name="csY614" fmla="*/ 808469 h 882935"/>
                <a:gd name="csX615" fmla="*/ 503444 w 846475"/>
                <a:gd name="csY615" fmla="*/ 805746 h 882935"/>
                <a:gd name="csX616" fmla="*/ 502859 w 846475"/>
                <a:gd name="csY616" fmla="*/ 798807 h 882935"/>
                <a:gd name="csX617" fmla="*/ 503536 w 846475"/>
                <a:gd name="csY617" fmla="*/ 798491 h 882935"/>
                <a:gd name="csX618" fmla="*/ 505052 w 846475"/>
                <a:gd name="csY618" fmla="*/ 799569 h 882935"/>
                <a:gd name="csX619" fmla="*/ 505768 w 846475"/>
                <a:gd name="csY619" fmla="*/ 799122 h 882935"/>
                <a:gd name="csX620" fmla="*/ 506530 w 846475"/>
                <a:gd name="csY620" fmla="*/ 796084 h 882935"/>
                <a:gd name="csX621" fmla="*/ 506160 w 846475"/>
                <a:gd name="csY621" fmla="*/ 794506 h 882935"/>
                <a:gd name="csX622" fmla="*/ 504375 w 846475"/>
                <a:gd name="csY622" fmla="*/ 794091 h 882935"/>
                <a:gd name="csX623" fmla="*/ 498203 w 846475"/>
                <a:gd name="csY623" fmla="*/ 797515 h 882935"/>
                <a:gd name="csX624" fmla="*/ 496195 w 846475"/>
                <a:gd name="csY624" fmla="*/ 797368 h 882935"/>
                <a:gd name="csX625" fmla="*/ 495864 w 846475"/>
                <a:gd name="csY625" fmla="*/ 794683 h 882935"/>
                <a:gd name="csX626" fmla="*/ 492862 w 846475"/>
                <a:gd name="csY626" fmla="*/ 793453 h 882935"/>
                <a:gd name="csX627" fmla="*/ 491693 w 846475"/>
                <a:gd name="csY627" fmla="*/ 791222 h 882935"/>
                <a:gd name="csX628" fmla="*/ 491347 w 846475"/>
                <a:gd name="csY628" fmla="*/ 789698 h 882935"/>
                <a:gd name="csX629" fmla="*/ 490308 w 846475"/>
                <a:gd name="csY629" fmla="*/ 789075 h 882935"/>
                <a:gd name="csX630" fmla="*/ 490369 w 846475"/>
                <a:gd name="csY630" fmla="*/ 791714 h 882935"/>
                <a:gd name="csX631" fmla="*/ 490654 w 846475"/>
                <a:gd name="csY631" fmla="*/ 794276 h 882935"/>
                <a:gd name="csX632" fmla="*/ 493347 w 846475"/>
                <a:gd name="csY632" fmla="*/ 797268 h 882935"/>
                <a:gd name="csX633" fmla="*/ 492693 w 846475"/>
                <a:gd name="csY633" fmla="*/ 798461 h 882935"/>
                <a:gd name="csX634" fmla="*/ 491416 w 846475"/>
                <a:gd name="csY634" fmla="*/ 799846 h 882935"/>
                <a:gd name="csX635" fmla="*/ 490523 w 846475"/>
                <a:gd name="csY635" fmla="*/ 802930 h 882935"/>
                <a:gd name="csX636" fmla="*/ 490623 w 846475"/>
                <a:gd name="csY636" fmla="*/ 806938 h 882935"/>
                <a:gd name="csX637" fmla="*/ 489900 w 846475"/>
                <a:gd name="csY637" fmla="*/ 805715 h 882935"/>
                <a:gd name="csX638" fmla="*/ 488976 w 846475"/>
                <a:gd name="csY638" fmla="*/ 805008 h 882935"/>
                <a:gd name="csX639" fmla="*/ 488599 w 846475"/>
                <a:gd name="csY639" fmla="*/ 809316 h 882935"/>
                <a:gd name="csX640" fmla="*/ 486814 w 846475"/>
                <a:gd name="csY640" fmla="*/ 810969 h 882935"/>
                <a:gd name="csX641" fmla="*/ 486252 w 846475"/>
                <a:gd name="csY641" fmla="*/ 812592 h 882935"/>
                <a:gd name="csX642" fmla="*/ 486721 w 846475"/>
                <a:gd name="csY642" fmla="*/ 814477 h 882935"/>
                <a:gd name="csX643" fmla="*/ 485798 w 846475"/>
                <a:gd name="csY643" fmla="*/ 815777 h 882935"/>
                <a:gd name="csX644" fmla="*/ 481250 w 846475"/>
                <a:gd name="csY644" fmla="*/ 819278 h 882935"/>
                <a:gd name="csX645" fmla="*/ 476717 w 846475"/>
                <a:gd name="csY645" fmla="*/ 821670 h 882935"/>
                <a:gd name="csX646" fmla="*/ 475733 w 846475"/>
                <a:gd name="csY646" fmla="*/ 822793 h 882935"/>
                <a:gd name="csX647" fmla="*/ 475248 w 846475"/>
                <a:gd name="csY647" fmla="*/ 825470 h 882935"/>
                <a:gd name="csX648" fmla="*/ 474555 w 846475"/>
                <a:gd name="csY648" fmla="*/ 828217 h 882935"/>
                <a:gd name="csX649" fmla="*/ 472547 w 846475"/>
                <a:gd name="csY649" fmla="*/ 830640 h 882935"/>
                <a:gd name="csX650" fmla="*/ 470954 w 846475"/>
                <a:gd name="csY650" fmla="*/ 835455 h 882935"/>
                <a:gd name="csX651" fmla="*/ 470992 w 846475"/>
                <a:gd name="csY651" fmla="*/ 837533 h 882935"/>
                <a:gd name="csX652" fmla="*/ 471523 w 846475"/>
                <a:gd name="csY652" fmla="*/ 840594 h 882935"/>
                <a:gd name="csX653" fmla="*/ 472377 w 846475"/>
                <a:gd name="csY653" fmla="*/ 842610 h 882935"/>
                <a:gd name="csX654" fmla="*/ 471023 w 846475"/>
                <a:gd name="csY654" fmla="*/ 843956 h 882935"/>
                <a:gd name="csX655" fmla="*/ 469199 w 846475"/>
                <a:gd name="csY655" fmla="*/ 846572 h 882935"/>
                <a:gd name="csX656" fmla="*/ 467752 w 846475"/>
                <a:gd name="csY656" fmla="*/ 849526 h 882935"/>
                <a:gd name="csX657" fmla="*/ 464151 w 846475"/>
                <a:gd name="csY657" fmla="*/ 860642 h 882935"/>
                <a:gd name="csX658" fmla="*/ 461049 w 846475"/>
                <a:gd name="csY658" fmla="*/ 867373 h 882935"/>
                <a:gd name="csX659" fmla="*/ 458656 w 846475"/>
                <a:gd name="csY659" fmla="*/ 870673 h 882935"/>
                <a:gd name="csX660" fmla="*/ 455247 w 846475"/>
                <a:gd name="csY660" fmla="*/ 874158 h 882935"/>
                <a:gd name="csX661" fmla="*/ 445536 w 846475"/>
                <a:gd name="csY661" fmla="*/ 882936 h 882935"/>
                <a:gd name="csX662" fmla="*/ 444951 w 846475"/>
                <a:gd name="csY662" fmla="*/ 882812 h 882935"/>
                <a:gd name="csX663" fmla="*/ 443527 w 846475"/>
                <a:gd name="csY663" fmla="*/ 882105 h 882935"/>
                <a:gd name="csX664" fmla="*/ 442334 w 846475"/>
                <a:gd name="csY664" fmla="*/ 881266 h 882935"/>
                <a:gd name="csX665" fmla="*/ 442065 w 846475"/>
                <a:gd name="csY665" fmla="*/ 880705 h 882935"/>
                <a:gd name="csX666" fmla="*/ 441926 w 846475"/>
                <a:gd name="csY666" fmla="*/ 879866 h 882935"/>
                <a:gd name="csX667" fmla="*/ 442088 w 846475"/>
                <a:gd name="csY667" fmla="*/ 876705 h 882935"/>
                <a:gd name="csX668" fmla="*/ 442065 w 846475"/>
                <a:gd name="csY668" fmla="*/ 868227 h 882935"/>
                <a:gd name="csX669" fmla="*/ 442488 w 846475"/>
                <a:gd name="csY669" fmla="*/ 866627 h 882935"/>
                <a:gd name="csX670" fmla="*/ 443119 w 846475"/>
                <a:gd name="csY670" fmla="*/ 865596 h 882935"/>
                <a:gd name="csX671" fmla="*/ 445012 w 846475"/>
                <a:gd name="csY671" fmla="*/ 864104 h 882935"/>
                <a:gd name="csX672" fmla="*/ 446851 w 846475"/>
                <a:gd name="csY672" fmla="*/ 861973 h 882935"/>
                <a:gd name="csX673" fmla="*/ 448929 w 846475"/>
                <a:gd name="csY673" fmla="*/ 859257 h 882935"/>
                <a:gd name="csX674" fmla="*/ 450845 w 846475"/>
                <a:gd name="csY674" fmla="*/ 857103 h 882935"/>
                <a:gd name="csX675" fmla="*/ 450161 w 846475"/>
                <a:gd name="csY675" fmla="*/ 855657 h 882935"/>
                <a:gd name="csX676" fmla="*/ 448560 w 846475"/>
                <a:gd name="csY676" fmla="*/ 854257 h 882935"/>
                <a:gd name="csX677" fmla="*/ 445720 w 846475"/>
                <a:gd name="csY677" fmla="*/ 853134 h 882935"/>
                <a:gd name="csX678" fmla="*/ 442988 w 846475"/>
                <a:gd name="csY678" fmla="*/ 851149 h 882935"/>
                <a:gd name="csX679" fmla="*/ 440564 w 846475"/>
                <a:gd name="csY679" fmla="*/ 848595 h 882935"/>
                <a:gd name="csX680" fmla="*/ 439441 w 846475"/>
                <a:gd name="csY680" fmla="*/ 845941 h 882935"/>
                <a:gd name="csX681" fmla="*/ 438410 w 846475"/>
                <a:gd name="csY681" fmla="*/ 843079 h 882935"/>
                <a:gd name="csX682" fmla="*/ 437432 w 846475"/>
                <a:gd name="csY682" fmla="*/ 840825 h 882935"/>
                <a:gd name="csX683" fmla="*/ 437109 w 846475"/>
                <a:gd name="csY683" fmla="*/ 839794 h 882935"/>
                <a:gd name="csX684" fmla="*/ 436147 w 846475"/>
                <a:gd name="csY684" fmla="*/ 839364 h 882935"/>
                <a:gd name="csX685" fmla="*/ 434623 w 846475"/>
                <a:gd name="csY685" fmla="*/ 838217 h 882935"/>
                <a:gd name="csX686" fmla="*/ 433669 w 846475"/>
                <a:gd name="csY686" fmla="*/ 837148 h 882935"/>
                <a:gd name="csX687" fmla="*/ 432276 w 846475"/>
                <a:gd name="csY687" fmla="*/ 836532 h 882935"/>
                <a:gd name="csX688" fmla="*/ 429783 w 846475"/>
                <a:gd name="csY688" fmla="*/ 835863 h 882935"/>
                <a:gd name="csX689" fmla="*/ 427190 w 846475"/>
                <a:gd name="csY689" fmla="*/ 834686 h 882935"/>
                <a:gd name="csX690" fmla="*/ 423965 w 846475"/>
                <a:gd name="csY690" fmla="*/ 831901 h 882935"/>
                <a:gd name="csX691" fmla="*/ 421641 w 846475"/>
                <a:gd name="csY691" fmla="*/ 828817 h 882935"/>
                <a:gd name="csX692" fmla="*/ 420495 w 846475"/>
                <a:gd name="csY692" fmla="*/ 826778 h 882935"/>
                <a:gd name="csX693" fmla="*/ 419271 w 846475"/>
                <a:gd name="csY693" fmla="*/ 825347 h 882935"/>
                <a:gd name="csX694" fmla="*/ 412615 w 846475"/>
                <a:gd name="csY694" fmla="*/ 822978 h 882935"/>
                <a:gd name="csX695" fmla="*/ 409590 w 846475"/>
                <a:gd name="csY695" fmla="*/ 820155 h 882935"/>
                <a:gd name="csX696" fmla="*/ 408397 w 846475"/>
                <a:gd name="csY696" fmla="*/ 821039 h 882935"/>
                <a:gd name="csX697" fmla="*/ 406620 w 846475"/>
                <a:gd name="csY697" fmla="*/ 820178 h 882935"/>
                <a:gd name="csX698" fmla="*/ 404865 w 846475"/>
                <a:gd name="csY698" fmla="*/ 818824 h 882935"/>
                <a:gd name="csX699" fmla="*/ 404342 w 846475"/>
                <a:gd name="csY699" fmla="*/ 817777 h 882935"/>
                <a:gd name="csX700" fmla="*/ 403603 w 846475"/>
                <a:gd name="csY700" fmla="*/ 816708 h 882935"/>
                <a:gd name="csX701" fmla="*/ 402910 w 846475"/>
                <a:gd name="csY701" fmla="*/ 815485 h 882935"/>
                <a:gd name="csX702" fmla="*/ 402464 w 846475"/>
                <a:gd name="csY702" fmla="*/ 814316 h 882935"/>
                <a:gd name="csX703" fmla="*/ 400663 w 846475"/>
                <a:gd name="csY703" fmla="*/ 812262 h 882935"/>
                <a:gd name="csX704" fmla="*/ 398332 w 846475"/>
                <a:gd name="csY704" fmla="*/ 810046 h 882935"/>
                <a:gd name="csX705" fmla="*/ 397347 w 846475"/>
                <a:gd name="csY705" fmla="*/ 809416 h 882935"/>
                <a:gd name="csX706" fmla="*/ 396823 w 846475"/>
                <a:gd name="csY706" fmla="*/ 809600 h 882935"/>
                <a:gd name="csX707" fmla="*/ 396323 w 846475"/>
                <a:gd name="csY707" fmla="*/ 810446 h 882935"/>
                <a:gd name="csX708" fmla="*/ 396000 w 846475"/>
                <a:gd name="csY708" fmla="*/ 811269 h 882935"/>
                <a:gd name="csX709" fmla="*/ 395123 w 846475"/>
                <a:gd name="csY709" fmla="*/ 811815 h 882935"/>
                <a:gd name="csX710" fmla="*/ 394038 w 846475"/>
                <a:gd name="csY710" fmla="*/ 812831 h 882935"/>
                <a:gd name="csX711" fmla="*/ 392922 w 846475"/>
                <a:gd name="csY711" fmla="*/ 814077 h 882935"/>
                <a:gd name="csX712" fmla="*/ 391498 w 846475"/>
                <a:gd name="csY712" fmla="*/ 814900 h 882935"/>
                <a:gd name="csX713" fmla="*/ 389805 w 846475"/>
                <a:gd name="csY713" fmla="*/ 815185 h 882935"/>
                <a:gd name="csX714" fmla="*/ 388666 w 846475"/>
                <a:gd name="csY714" fmla="*/ 815147 h 882935"/>
                <a:gd name="csX715" fmla="*/ 388435 w 846475"/>
                <a:gd name="csY715" fmla="*/ 814654 h 882935"/>
                <a:gd name="csX716" fmla="*/ 388374 w 846475"/>
                <a:gd name="csY716" fmla="*/ 812954 h 882935"/>
                <a:gd name="csX717" fmla="*/ 388797 w 846475"/>
                <a:gd name="csY717" fmla="*/ 809085 h 882935"/>
                <a:gd name="csX718" fmla="*/ 387812 w 846475"/>
                <a:gd name="csY718" fmla="*/ 807592 h 882935"/>
                <a:gd name="csX719" fmla="*/ 386496 w 846475"/>
                <a:gd name="csY719" fmla="*/ 805992 h 882935"/>
                <a:gd name="csX720" fmla="*/ 384980 w 846475"/>
                <a:gd name="csY720" fmla="*/ 803861 h 882935"/>
                <a:gd name="csX721" fmla="*/ 379993 w 846475"/>
                <a:gd name="csY721" fmla="*/ 799345 h 882935"/>
                <a:gd name="csX722" fmla="*/ 373198 w 846475"/>
                <a:gd name="csY722" fmla="*/ 792860 h 882935"/>
                <a:gd name="csX723" fmla="*/ 370797 w 846475"/>
                <a:gd name="csY723" fmla="*/ 790884 h 882935"/>
                <a:gd name="csX724" fmla="*/ 368543 w 846475"/>
                <a:gd name="csY724" fmla="*/ 790730 h 882935"/>
                <a:gd name="csX725" fmla="*/ 366480 w 846475"/>
                <a:gd name="csY725" fmla="*/ 790953 h 882935"/>
                <a:gd name="csX726" fmla="*/ 364579 w 846475"/>
                <a:gd name="csY726" fmla="*/ 791807 h 882935"/>
                <a:gd name="csX727" fmla="*/ 363140 w 846475"/>
                <a:gd name="csY727" fmla="*/ 794799 h 882935"/>
                <a:gd name="csX728" fmla="*/ 362548 w 846475"/>
                <a:gd name="csY728" fmla="*/ 795261 h 882935"/>
                <a:gd name="csX729" fmla="*/ 358885 w 846475"/>
                <a:gd name="csY729" fmla="*/ 795199 h 882935"/>
                <a:gd name="csX730" fmla="*/ 355245 w 846475"/>
                <a:gd name="csY730" fmla="*/ 794714 h 882935"/>
                <a:gd name="csX731" fmla="*/ 354021 w 846475"/>
                <a:gd name="csY731" fmla="*/ 792891 h 882935"/>
                <a:gd name="csX732" fmla="*/ 354991 w 846475"/>
                <a:gd name="csY732" fmla="*/ 791707 h 882935"/>
                <a:gd name="csX733" fmla="*/ 358415 w 846475"/>
                <a:gd name="csY733" fmla="*/ 789075 h 882935"/>
                <a:gd name="csX734" fmla="*/ 360308 w 846475"/>
                <a:gd name="csY734" fmla="*/ 786729 h 882935"/>
                <a:gd name="csX735" fmla="*/ 360670 w 846475"/>
                <a:gd name="csY735" fmla="*/ 784675 h 882935"/>
                <a:gd name="csX736" fmla="*/ 362309 w 846475"/>
                <a:gd name="csY736" fmla="*/ 782829 h 882935"/>
                <a:gd name="csX737" fmla="*/ 365234 w 846475"/>
                <a:gd name="csY737" fmla="*/ 781198 h 882935"/>
                <a:gd name="csX738" fmla="*/ 368489 w 846475"/>
                <a:gd name="csY738" fmla="*/ 778198 h 882935"/>
                <a:gd name="csX739" fmla="*/ 372075 w 846475"/>
                <a:gd name="csY739" fmla="*/ 773828 h 882935"/>
                <a:gd name="csX740" fmla="*/ 374260 w 846475"/>
                <a:gd name="csY740" fmla="*/ 770613 h 882935"/>
                <a:gd name="csX741" fmla="*/ 375030 w 846475"/>
                <a:gd name="csY741" fmla="*/ 768536 h 882935"/>
                <a:gd name="csX742" fmla="*/ 376438 w 846475"/>
                <a:gd name="csY742" fmla="*/ 766936 h 882935"/>
                <a:gd name="csX743" fmla="*/ 378485 w 846475"/>
                <a:gd name="csY743" fmla="*/ 765812 h 882935"/>
                <a:gd name="csX744" fmla="*/ 380271 w 846475"/>
                <a:gd name="csY744" fmla="*/ 763474 h 882935"/>
                <a:gd name="csX745" fmla="*/ 381802 w 846475"/>
                <a:gd name="csY745" fmla="*/ 759920 h 882935"/>
                <a:gd name="csX746" fmla="*/ 383887 w 846475"/>
                <a:gd name="csY746" fmla="*/ 757096 h 882935"/>
                <a:gd name="csX747" fmla="*/ 386535 w 846475"/>
                <a:gd name="csY747" fmla="*/ 755004 h 882935"/>
                <a:gd name="csX748" fmla="*/ 388020 w 846475"/>
                <a:gd name="csY748" fmla="*/ 753266 h 882935"/>
                <a:gd name="csX749" fmla="*/ 388335 w 846475"/>
                <a:gd name="csY749" fmla="*/ 751888 h 882935"/>
                <a:gd name="csX750" fmla="*/ 389082 w 846475"/>
                <a:gd name="csY750" fmla="*/ 751011 h 882935"/>
                <a:gd name="csX751" fmla="*/ 390267 w 846475"/>
                <a:gd name="csY751" fmla="*/ 750627 h 882935"/>
                <a:gd name="csX752" fmla="*/ 390836 w 846475"/>
                <a:gd name="csY752" fmla="*/ 749904 h 882935"/>
                <a:gd name="csX753" fmla="*/ 390798 w 846475"/>
                <a:gd name="csY753" fmla="*/ 748842 h 882935"/>
                <a:gd name="csX754" fmla="*/ 391121 w 846475"/>
                <a:gd name="csY754" fmla="*/ 748119 h 882935"/>
                <a:gd name="csX755" fmla="*/ 391798 w 846475"/>
                <a:gd name="csY755" fmla="*/ 747734 h 882935"/>
                <a:gd name="csX756" fmla="*/ 392937 w 846475"/>
                <a:gd name="csY756" fmla="*/ 747873 h 882935"/>
                <a:gd name="csX757" fmla="*/ 394538 w 846475"/>
                <a:gd name="csY757" fmla="*/ 748527 h 882935"/>
                <a:gd name="csX758" fmla="*/ 395500 w 846475"/>
                <a:gd name="csY758" fmla="*/ 748404 h 882935"/>
                <a:gd name="csX759" fmla="*/ 395831 w 846475"/>
                <a:gd name="csY759" fmla="*/ 747503 h 882935"/>
                <a:gd name="csX760" fmla="*/ 395407 w 846475"/>
                <a:gd name="csY760" fmla="*/ 746473 h 882935"/>
                <a:gd name="csX761" fmla="*/ 394230 w 846475"/>
                <a:gd name="csY761" fmla="*/ 745319 h 882935"/>
                <a:gd name="csX762" fmla="*/ 394676 w 846475"/>
                <a:gd name="csY762" fmla="*/ 744065 h 882935"/>
                <a:gd name="csX763" fmla="*/ 397770 w 846475"/>
                <a:gd name="csY763" fmla="*/ 742034 h 882935"/>
                <a:gd name="csX764" fmla="*/ 400048 w 846475"/>
                <a:gd name="csY764" fmla="*/ 741265 h 882935"/>
                <a:gd name="csX765" fmla="*/ 401495 w 846475"/>
                <a:gd name="csY765" fmla="*/ 740011 h 882935"/>
                <a:gd name="csX766" fmla="*/ 402864 w 846475"/>
                <a:gd name="csY766" fmla="*/ 738018 h 882935"/>
                <a:gd name="csX767" fmla="*/ 405088 w 846475"/>
                <a:gd name="csY767" fmla="*/ 736634 h 882935"/>
                <a:gd name="csX768" fmla="*/ 408159 w 846475"/>
                <a:gd name="csY768" fmla="*/ 735849 h 882935"/>
                <a:gd name="csX769" fmla="*/ 408974 w 846475"/>
                <a:gd name="csY769" fmla="*/ 735103 h 882935"/>
                <a:gd name="csX770" fmla="*/ 408859 w 846475"/>
                <a:gd name="csY770" fmla="*/ 734141 h 882935"/>
                <a:gd name="csX771" fmla="*/ 409490 w 846475"/>
                <a:gd name="csY771" fmla="*/ 733449 h 882935"/>
                <a:gd name="csX772" fmla="*/ 411306 w 846475"/>
                <a:gd name="csY772" fmla="*/ 732949 h 882935"/>
                <a:gd name="csX773" fmla="*/ 412291 w 846475"/>
                <a:gd name="csY773" fmla="*/ 732010 h 882935"/>
                <a:gd name="csX774" fmla="*/ 412453 w 846475"/>
                <a:gd name="csY774" fmla="*/ 730633 h 882935"/>
                <a:gd name="csX775" fmla="*/ 413038 w 846475"/>
                <a:gd name="csY775" fmla="*/ 729356 h 882935"/>
                <a:gd name="csX776" fmla="*/ 414046 w 846475"/>
                <a:gd name="csY776" fmla="*/ 728179 h 882935"/>
                <a:gd name="csX777" fmla="*/ 415169 w 846475"/>
                <a:gd name="csY777" fmla="*/ 727741 h 882935"/>
                <a:gd name="csX778" fmla="*/ 416408 w 846475"/>
                <a:gd name="csY778" fmla="*/ 728041 h 882935"/>
                <a:gd name="csX779" fmla="*/ 417570 w 846475"/>
                <a:gd name="csY779" fmla="*/ 727594 h 882935"/>
                <a:gd name="csX780" fmla="*/ 418663 w 846475"/>
                <a:gd name="csY780" fmla="*/ 726402 h 882935"/>
                <a:gd name="csX781" fmla="*/ 419971 w 846475"/>
                <a:gd name="csY781" fmla="*/ 725848 h 882935"/>
                <a:gd name="csX782" fmla="*/ 421495 w 846475"/>
                <a:gd name="csY782" fmla="*/ 725925 h 882935"/>
                <a:gd name="csX783" fmla="*/ 422280 w 846475"/>
                <a:gd name="csY783" fmla="*/ 725664 h 882935"/>
                <a:gd name="csX784" fmla="*/ 424896 w 846475"/>
                <a:gd name="csY784" fmla="*/ 725110 h 882935"/>
                <a:gd name="csX785" fmla="*/ 426343 w 846475"/>
                <a:gd name="csY785" fmla="*/ 724109 h 882935"/>
                <a:gd name="csX786" fmla="*/ 427528 w 846475"/>
                <a:gd name="csY786" fmla="*/ 721871 h 882935"/>
                <a:gd name="csX787" fmla="*/ 428582 w 846475"/>
                <a:gd name="csY787" fmla="*/ 721010 h 882935"/>
                <a:gd name="csX788" fmla="*/ 429506 w 846475"/>
                <a:gd name="csY788" fmla="*/ 721510 h 882935"/>
                <a:gd name="csX789" fmla="*/ 431099 w 846475"/>
                <a:gd name="csY789" fmla="*/ 720763 h 882935"/>
                <a:gd name="csX790" fmla="*/ 433361 w 846475"/>
                <a:gd name="csY790" fmla="*/ 718771 h 882935"/>
                <a:gd name="csX791" fmla="*/ 433792 w 846475"/>
                <a:gd name="csY791" fmla="*/ 718732 h 882935"/>
                <a:gd name="csX792" fmla="*/ 435462 w 846475"/>
                <a:gd name="csY792" fmla="*/ 717802 h 882935"/>
                <a:gd name="csX793" fmla="*/ 437186 w 846475"/>
                <a:gd name="csY793" fmla="*/ 714355 h 882935"/>
                <a:gd name="csX794" fmla="*/ 438071 w 846475"/>
                <a:gd name="csY794" fmla="*/ 712055 h 882935"/>
                <a:gd name="csX795" fmla="*/ 437863 w 846475"/>
                <a:gd name="csY795" fmla="*/ 710170 h 882935"/>
                <a:gd name="csX796" fmla="*/ 437294 w 846475"/>
                <a:gd name="csY796" fmla="*/ 708824 h 882935"/>
                <a:gd name="csX797" fmla="*/ 437486 w 846475"/>
                <a:gd name="csY797" fmla="*/ 706847 h 882935"/>
                <a:gd name="csX798" fmla="*/ 438056 w 846475"/>
                <a:gd name="csY798" fmla="*/ 701485 h 882935"/>
                <a:gd name="csX799" fmla="*/ 438209 w 846475"/>
                <a:gd name="csY799" fmla="*/ 699293 h 882935"/>
                <a:gd name="csX800" fmla="*/ 439125 w 846475"/>
                <a:gd name="csY800" fmla="*/ 697770 h 882935"/>
                <a:gd name="csX801" fmla="*/ 439064 w 846475"/>
                <a:gd name="csY801" fmla="*/ 696261 h 882935"/>
                <a:gd name="csX802" fmla="*/ 437432 w 846475"/>
                <a:gd name="csY802" fmla="*/ 692877 h 882935"/>
                <a:gd name="csX803" fmla="*/ 435785 w 846475"/>
                <a:gd name="csY803" fmla="*/ 689907 h 882935"/>
                <a:gd name="csX804" fmla="*/ 434900 w 846475"/>
                <a:gd name="csY804" fmla="*/ 684884 h 882935"/>
                <a:gd name="csX805" fmla="*/ 434315 w 846475"/>
                <a:gd name="csY805" fmla="*/ 682976 h 882935"/>
                <a:gd name="csX806" fmla="*/ 432946 w 846475"/>
                <a:gd name="csY806" fmla="*/ 682469 h 882935"/>
                <a:gd name="csX807" fmla="*/ 431699 w 846475"/>
                <a:gd name="csY807" fmla="*/ 680807 h 882935"/>
                <a:gd name="csX808" fmla="*/ 430129 w 846475"/>
                <a:gd name="csY808" fmla="*/ 680661 h 882935"/>
                <a:gd name="csX809" fmla="*/ 429391 w 846475"/>
                <a:gd name="csY809" fmla="*/ 680022 h 882935"/>
                <a:gd name="csX810" fmla="*/ 428629 w 846475"/>
                <a:gd name="csY810" fmla="*/ 679499 h 882935"/>
                <a:gd name="csX811" fmla="*/ 427513 w 846475"/>
                <a:gd name="csY811" fmla="*/ 679653 h 882935"/>
                <a:gd name="csX812" fmla="*/ 426559 w 846475"/>
                <a:gd name="csY812" fmla="*/ 680622 h 882935"/>
                <a:gd name="csX813" fmla="*/ 424796 w 846475"/>
                <a:gd name="csY813" fmla="*/ 680653 h 882935"/>
                <a:gd name="csX814" fmla="*/ 423680 w 846475"/>
                <a:gd name="csY814" fmla="*/ 681053 h 882935"/>
                <a:gd name="csX815" fmla="*/ 422372 w 846475"/>
                <a:gd name="csY815" fmla="*/ 681914 h 882935"/>
                <a:gd name="csX816" fmla="*/ 421126 w 846475"/>
                <a:gd name="csY816" fmla="*/ 681522 h 882935"/>
                <a:gd name="csX817" fmla="*/ 420341 w 846475"/>
                <a:gd name="csY817" fmla="*/ 680761 h 882935"/>
                <a:gd name="csX818" fmla="*/ 418655 w 846475"/>
                <a:gd name="csY818" fmla="*/ 680753 h 882935"/>
                <a:gd name="csX819" fmla="*/ 418771 w 846475"/>
                <a:gd name="csY819" fmla="*/ 677345 h 882935"/>
                <a:gd name="csX820" fmla="*/ 421741 w 846475"/>
                <a:gd name="csY820" fmla="*/ 672298 h 882935"/>
                <a:gd name="csX821" fmla="*/ 422541 w 846475"/>
                <a:gd name="csY821" fmla="*/ 669952 h 882935"/>
                <a:gd name="csX822" fmla="*/ 422157 w 846475"/>
                <a:gd name="csY822" fmla="*/ 668622 h 882935"/>
                <a:gd name="csX823" fmla="*/ 423042 w 846475"/>
                <a:gd name="csY823" fmla="*/ 663937 h 882935"/>
                <a:gd name="csX824" fmla="*/ 425204 w 846475"/>
                <a:gd name="csY824" fmla="*/ 655921 h 882935"/>
                <a:gd name="csX825" fmla="*/ 425897 w 846475"/>
                <a:gd name="csY825" fmla="*/ 650682 h 882935"/>
                <a:gd name="csX826" fmla="*/ 425112 w 846475"/>
                <a:gd name="csY826" fmla="*/ 648212 h 882935"/>
                <a:gd name="csX827" fmla="*/ 425089 w 846475"/>
                <a:gd name="csY827" fmla="*/ 646489 h 882935"/>
                <a:gd name="csX828" fmla="*/ 426205 w 846475"/>
                <a:gd name="csY828" fmla="*/ 645028 h 882935"/>
                <a:gd name="csX829" fmla="*/ 426743 w 846475"/>
                <a:gd name="csY829" fmla="*/ 644589 h 882935"/>
                <a:gd name="csX830" fmla="*/ 423958 w 846475"/>
                <a:gd name="csY830" fmla="*/ 642804 h 882935"/>
                <a:gd name="csX831" fmla="*/ 422457 w 846475"/>
                <a:gd name="csY831" fmla="*/ 641174 h 882935"/>
                <a:gd name="csX832" fmla="*/ 420533 w 846475"/>
                <a:gd name="csY832" fmla="*/ 640012 h 882935"/>
                <a:gd name="csX833" fmla="*/ 418463 w 846475"/>
                <a:gd name="csY833" fmla="*/ 639081 h 882935"/>
                <a:gd name="csX834" fmla="*/ 417462 w 846475"/>
                <a:gd name="csY834" fmla="*/ 639473 h 882935"/>
                <a:gd name="csX835" fmla="*/ 416393 w 846475"/>
                <a:gd name="csY835" fmla="*/ 640012 h 882935"/>
                <a:gd name="csX836" fmla="*/ 414323 w 846475"/>
                <a:gd name="csY836" fmla="*/ 640866 h 882935"/>
                <a:gd name="csX837" fmla="*/ 411968 w 846475"/>
                <a:gd name="csY837" fmla="*/ 642343 h 882935"/>
                <a:gd name="csX838" fmla="*/ 410752 w 846475"/>
                <a:gd name="csY838" fmla="*/ 642881 h 882935"/>
                <a:gd name="csX839" fmla="*/ 408605 w 846475"/>
                <a:gd name="csY839" fmla="*/ 643427 h 882935"/>
                <a:gd name="csX840" fmla="*/ 406181 w 846475"/>
                <a:gd name="csY840" fmla="*/ 643897 h 882935"/>
                <a:gd name="csX841" fmla="*/ 404180 w 846475"/>
                <a:gd name="csY841" fmla="*/ 643589 h 882935"/>
                <a:gd name="csX842" fmla="*/ 402464 w 846475"/>
                <a:gd name="csY842" fmla="*/ 643273 h 882935"/>
                <a:gd name="csX843" fmla="*/ 401387 w 846475"/>
                <a:gd name="csY843" fmla="*/ 642343 h 882935"/>
                <a:gd name="csX844" fmla="*/ 400817 w 846475"/>
                <a:gd name="csY844" fmla="*/ 640320 h 882935"/>
                <a:gd name="csX845" fmla="*/ 400817 w 846475"/>
                <a:gd name="csY845" fmla="*/ 638612 h 882935"/>
                <a:gd name="csX846" fmla="*/ 400463 w 846475"/>
                <a:gd name="csY846" fmla="*/ 636135 h 882935"/>
                <a:gd name="csX847" fmla="*/ 399178 w 846475"/>
                <a:gd name="csY847" fmla="*/ 634734 h 882935"/>
                <a:gd name="csX848" fmla="*/ 398747 w 846475"/>
                <a:gd name="csY848" fmla="*/ 633650 h 882935"/>
                <a:gd name="csX849" fmla="*/ 398678 w 846475"/>
                <a:gd name="csY849" fmla="*/ 632334 h 882935"/>
                <a:gd name="csX850" fmla="*/ 398824 w 846475"/>
                <a:gd name="csY850" fmla="*/ 630865 h 882935"/>
                <a:gd name="csX851" fmla="*/ 399178 w 846475"/>
                <a:gd name="csY851" fmla="*/ 629780 h 882935"/>
                <a:gd name="csX852" fmla="*/ 398963 w 846475"/>
                <a:gd name="csY852" fmla="*/ 628465 h 882935"/>
                <a:gd name="csX853" fmla="*/ 398393 w 846475"/>
                <a:gd name="csY853" fmla="*/ 627534 h 882935"/>
                <a:gd name="csX854" fmla="*/ 398539 w 846475"/>
                <a:gd name="csY854" fmla="*/ 625911 h 882935"/>
                <a:gd name="csX855" fmla="*/ 398255 w 846475"/>
                <a:gd name="csY855" fmla="*/ 623665 h 882935"/>
                <a:gd name="csX856" fmla="*/ 397400 w 846475"/>
                <a:gd name="csY856" fmla="*/ 622272 h 882935"/>
                <a:gd name="csX857" fmla="*/ 396970 w 846475"/>
                <a:gd name="csY857" fmla="*/ 620656 h 882935"/>
                <a:gd name="csX858" fmla="*/ 396970 w 846475"/>
                <a:gd name="csY858" fmla="*/ 619041 h 882935"/>
                <a:gd name="csX859" fmla="*/ 396331 w 846475"/>
                <a:gd name="csY859" fmla="*/ 617426 h 882935"/>
                <a:gd name="csX860" fmla="*/ 396262 w 846475"/>
                <a:gd name="csY860" fmla="*/ 615656 h 882935"/>
                <a:gd name="csX861" fmla="*/ 396831 w 846475"/>
                <a:gd name="csY861" fmla="*/ 614041 h 882935"/>
                <a:gd name="csX862" fmla="*/ 397047 w 846475"/>
                <a:gd name="csY862" fmla="*/ 612426 h 882935"/>
                <a:gd name="csX863" fmla="*/ 396408 w 846475"/>
                <a:gd name="csY863" fmla="*/ 611271 h 882935"/>
                <a:gd name="csX864" fmla="*/ 395192 w 846475"/>
                <a:gd name="csY864" fmla="*/ 610579 h 882935"/>
                <a:gd name="csX865" fmla="*/ 394261 w 846475"/>
                <a:gd name="csY865" fmla="*/ 608733 h 882935"/>
                <a:gd name="csX866" fmla="*/ 394114 w 846475"/>
                <a:gd name="csY866" fmla="*/ 606348 h 882935"/>
                <a:gd name="csX867" fmla="*/ 393114 w 846475"/>
                <a:gd name="csY867" fmla="*/ 605048 h 882935"/>
                <a:gd name="csX868" fmla="*/ 392045 w 846475"/>
                <a:gd name="csY868" fmla="*/ 603971 h 882935"/>
                <a:gd name="csX869" fmla="*/ 390829 w 846475"/>
                <a:gd name="csY869" fmla="*/ 603971 h 882935"/>
                <a:gd name="csX870" fmla="*/ 388974 w 846475"/>
                <a:gd name="csY870" fmla="*/ 603356 h 882935"/>
                <a:gd name="csX871" fmla="*/ 387335 w 846475"/>
                <a:gd name="csY871" fmla="*/ 603433 h 882935"/>
                <a:gd name="csX872" fmla="*/ 384688 w 846475"/>
                <a:gd name="csY872" fmla="*/ 603356 h 882935"/>
                <a:gd name="csX873" fmla="*/ 383472 w 846475"/>
                <a:gd name="csY873" fmla="*/ 602971 h 882935"/>
                <a:gd name="csX874" fmla="*/ 382833 w 846475"/>
                <a:gd name="csY874" fmla="*/ 602132 h 882935"/>
                <a:gd name="csX875" fmla="*/ 381194 w 846475"/>
                <a:gd name="csY875" fmla="*/ 600986 h 882935"/>
                <a:gd name="csX876" fmla="*/ 380263 w 846475"/>
                <a:gd name="csY876" fmla="*/ 598994 h 882935"/>
                <a:gd name="csX877" fmla="*/ 379124 w 846475"/>
                <a:gd name="csY877" fmla="*/ 598609 h 882935"/>
                <a:gd name="csX878" fmla="*/ 377477 w 846475"/>
                <a:gd name="csY878" fmla="*/ 599225 h 882935"/>
                <a:gd name="csX879" fmla="*/ 376908 w 846475"/>
                <a:gd name="csY879" fmla="*/ 599994 h 882935"/>
                <a:gd name="csX880" fmla="*/ 376269 w 846475"/>
                <a:gd name="csY880" fmla="*/ 601071 h 882935"/>
                <a:gd name="csX881" fmla="*/ 375130 w 846475"/>
                <a:gd name="csY881" fmla="*/ 602301 h 882935"/>
                <a:gd name="csX882" fmla="*/ 373629 w 846475"/>
                <a:gd name="csY882" fmla="*/ 602224 h 882935"/>
                <a:gd name="csX883" fmla="*/ 372059 w 846475"/>
                <a:gd name="csY883" fmla="*/ 602917 h 882935"/>
                <a:gd name="csX884" fmla="*/ 370559 w 846475"/>
                <a:gd name="csY884" fmla="*/ 602994 h 882935"/>
                <a:gd name="csX885" fmla="*/ 368558 w 846475"/>
                <a:gd name="csY885" fmla="*/ 603148 h 882935"/>
                <a:gd name="csX886" fmla="*/ 366557 w 846475"/>
                <a:gd name="csY886" fmla="*/ 602532 h 882935"/>
                <a:gd name="csX887" fmla="*/ 364133 w 846475"/>
                <a:gd name="csY887" fmla="*/ 601840 h 882935"/>
                <a:gd name="csX888" fmla="*/ 362055 w 846475"/>
                <a:gd name="csY888" fmla="*/ 601378 h 882935"/>
                <a:gd name="csX889" fmla="*/ 360054 w 846475"/>
                <a:gd name="csY889" fmla="*/ 601840 h 882935"/>
                <a:gd name="csX890" fmla="*/ 358700 w 846475"/>
                <a:gd name="csY890" fmla="*/ 601455 h 882935"/>
                <a:gd name="csX891" fmla="*/ 356915 w 846475"/>
                <a:gd name="csY891" fmla="*/ 601224 h 882935"/>
                <a:gd name="csX892" fmla="*/ 354914 w 846475"/>
                <a:gd name="csY892" fmla="*/ 601071 h 882935"/>
                <a:gd name="csX893" fmla="*/ 353344 w 846475"/>
                <a:gd name="csY893" fmla="*/ 599840 h 882935"/>
                <a:gd name="csX894" fmla="*/ 351628 w 846475"/>
                <a:gd name="csY894" fmla="*/ 599155 h 882935"/>
                <a:gd name="csX895" fmla="*/ 350697 w 846475"/>
                <a:gd name="csY895" fmla="*/ 599386 h 882935"/>
                <a:gd name="csX896" fmla="*/ 349481 w 846475"/>
                <a:gd name="csY896" fmla="*/ 600155 h 882935"/>
                <a:gd name="csX897" fmla="*/ 348196 w 846475"/>
                <a:gd name="csY897" fmla="*/ 600001 h 882935"/>
                <a:gd name="csX898" fmla="*/ 346549 w 846475"/>
                <a:gd name="csY898" fmla="*/ 599386 h 882935"/>
                <a:gd name="csX899" fmla="*/ 345910 w 846475"/>
                <a:gd name="csY899" fmla="*/ 597932 h 882935"/>
                <a:gd name="csX900" fmla="*/ 346056 w 846475"/>
                <a:gd name="csY900" fmla="*/ 597009 h 882935"/>
                <a:gd name="csX901" fmla="*/ 346410 w 846475"/>
                <a:gd name="csY901" fmla="*/ 596086 h 882935"/>
                <a:gd name="csX902" fmla="*/ 347049 w 846475"/>
                <a:gd name="csY902" fmla="*/ 594786 h 882935"/>
                <a:gd name="csX903" fmla="*/ 346695 w 846475"/>
                <a:gd name="csY903" fmla="*/ 593409 h 882935"/>
                <a:gd name="csX904" fmla="*/ 346841 w 846475"/>
                <a:gd name="csY904" fmla="*/ 592185 h 882935"/>
                <a:gd name="csX905" fmla="*/ 347126 w 846475"/>
                <a:gd name="csY905" fmla="*/ 591116 h 882935"/>
                <a:gd name="csX906" fmla="*/ 347411 w 846475"/>
                <a:gd name="csY906" fmla="*/ 589893 h 882935"/>
                <a:gd name="csX907" fmla="*/ 347195 w 846475"/>
                <a:gd name="csY907" fmla="*/ 588747 h 882935"/>
                <a:gd name="csX908" fmla="*/ 347126 w 846475"/>
                <a:gd name="csY908" fmla="*/ 587524 h 882935"/>
                <a:gd name="csX909" fmla="*/ 346980 w 846475"/>
                <a:gd name="csY909" fmla="*/ 586377 h 882935"/>
                <a:gd name="csX910" fmla="*/ 346765 w 846475"/>
                <a:gd name="csY910" fmla="*/ 585154 h 882935"/>
                <a:gd name="csX911" fmla="*/ 347619 w 846475"/>
                <a:gd name="csY911" fmla="*/ 583400 h 882935"/>
                <a:gd name="csX912" fmla="*/ 348334 w 846475"/>
                <a:gd name="csY912" fmla="*/ 581954 h 882935"/>
                <a:gd name="csX913" fmla="*/ 347903 w 846475"/>
                <a:gd name="csY913" fmla="*/ 580739 h 882935"/>
                <a:gd name="csX914" fmla="*/ 348050 w 846475"/>
                <a:gd name="csY914" fmla="*/ 579900 h 882935"/>
                <a:gd name="csX915" fmla="*/ 348619 w 846475"/>
                <a:gd name="csY915" fmla="*/ 578531 h 882935"/>
                <a:gd name="csX916" fmla="*/ 349335 w 846475"/>
                <a:gd name="csY916" fmla="*/ 576854 h 882935"/>
                <a:gd name="csX917" fmla="*/ 349265 w 846475"/>
                <a:gd name="csY917" fmla="*/ 573730 h 882935"/>
                <a:gd name="csX918" fmla="*/ 348627 w 846475"/>
                <a:gd name="csY918" fmla="*/ 571907 h 882935"/>
                <a:gd name="csX919" fmla="*/ 347927 w 846475"/>
                <a:gd name="csY919" fmla="*/ 571415 h 882935"/>
                <a:gd name="csX920" fmla="*/ 347749 w 846475"/>
                <a:gd name="csY920" fmla="*/ 570869 h 882935"/>
                <a:gd name="csX921" fmla="*/ 348088 w 846475"/>
                <a:gd name="csY921" fmla="*/ 570146 h 882935"/>
                <a:gd name="csX922" fmla="*/ 347719 w 846475"/>
                <a:gd name="csY922" fmla="*/ 569407 h 882935"/>
                <a:gd name="csX923" fmla="*/ 347572 w 846475"/>
                <a:gd name="csY923" fmla="*/ 568645 h 882935"/>
                <a:gd name="csX924" fmla="*/ 347942 w 846475"/>
                <a:gd name="csY924" fmla="*/ 567984 h 882935"/>
                <a:gd name="csX925" fmla="*/ 347434 w 846475"/>
                <a:gd name="csY925" fmla="*/ 566676 h 882935"/>
                <a:gd name="csX926" fmla="*/ 346410 w 846475"/>
                <a:gd name="csY926" fmla="*/ 566299 h 882935"/>
                <a:gd name="csX927" fmla="*/ 346056 w 846475"/>
                <a:gd name="csY927" fmla="*/ 565922 h 882935"/>
                <a:gd name="csX928" fmla="*/ 345703 w 846475"/>
                <a:gd name="csY928" fmla="*/ 564476 h 882935"/>
                <a:gd name="csX929" fmla="*/ 345418 w 846475"/>
                <a:gd name="csY929" fmla="*/ 562807 h 882935"/>
                <a:gd name="csX930" fmla="*/ 345564 w 846475"/>
                <a:gd name="csY930" fmla="*/ 561522 h 882935"/>
                <a:gd name="csX931" fmla="*/ 345064 w 846475"/>
                <a:gd name="csY931" fmla="*/ 560391 h 882935"/>
                <a:gd name="csX932" fmla="*/ 344348 w 846475"/>
                <a:gd name="csY932" fmla="*/ 559706 h 882935"/>
                <a:gd name="csX933" fmla="*/ 343632 w 846475"/>
                <a:gd name="csY933" fmla="*/ 558499 h 882935"/>
                <a:gd name="csX934" fmla="*/ 342917 w 846475"/>
                <a:gd name="csY934" fmla="*/ 557591 h 882935"/>
                <a:gd name="csX935" fmla="*/ 342632 w 846475"/>
                <a:gd name="csY935" fmla="*/ 556306 h 882935"/>
                <a:gd name="csX936" fmla="*/ 342155 w 846475"/>
                <a:gd name="csY936" fmla="*/ 554644 h 882935"/>
                <a:gd name="csX937" fmla="*/ 343579 w 846475"/>
                <a:gd name="csY937" fmla="*/ 554337 h 882935"/>
                <a:gd name="csX938" fmla="*/ 344140 w 846475"/>
                <a:gd name="csY938" fmla="*/ 553406 h 882935"/>
                <a:gd name="csX939" fmla="*/ 345141 w 846475"/>
                <a:gd name="csY939" fmla="*/ 552145 h 882935"/>
                <a:gd name="csX940" fmla="*/ 346457 w 846475"/>
                <a:gd name="csY940" fmla="*/ 551814 h 882935"/>
                <a:gd name="csX941" fmla="*/ 348027 w 846475"/>
                <a:gd name="csY941" fmla="*/ 551352 h 882935"/>
                <a:gd name="csX942" fmla="*/ 348604 w 846475"/>
                <a:gd name="csY942" fmla="*/ 550421 h 882935"/>
                <a:gd name="csX943" fmla="*/ 344948 w 846475"/>
                <a:gd name="csY943" fmla="*/ 547067 h 882935"/>
                <a:gd name="csX944" fmla="*/ 342755 w 846475"/>
                <a:gd name="csY944" fmla="*/ 545059 h 882935"/>
                <a:gd name="csX945" fmla="*/ 344040 w 846475"/>
                <a:gd name="csY945" fmla="*/ 542336 h 882935"/>
                <a:gd name="csX946" fmla="*/ 346210 w 846475"/>
                <a:gd name="csY946" fmla="*/ 537759 h 882935"/>
                <a:gd name="csX947" fmla="*/ 348303 w 846475"/>
                <a:gd name="csY947" fmla="*/ 533328 h 882935"/>
                <a:gd name="csX948" fmla="*/ 349904 w 846475"/>
                <a:gd name="csY948" fmla="*/ 529958 h 882935"/>
                <a:gd name="csX949" fmla="*/ 350312 w 846475"/>
                <a:gd name="csY949" fmla="*/ 529335 h 882935"/>
                <a:gd name="csX950" fmla="*/ 351713 w 846475"/>
                <a:gd name="csY950" fmla="*/ 529120 h 882935"/>
                <a:gd name="csX951" fmla="*/ 351459 w 846475"/>
                <a:gd name="csY951" fmla="*/ 527381 h 882935"/>
                <a:gd name="csX952" fmla="*/ 351413 w 846475"/>
                <a:gd name="csY952" fmla="*/ 526243 h 882935"/>
                <a:gd name="csX953" fmla="*/ 350289 w 846475"/>
                <a:gd name="csY953" fmla="*/ 526181 h 882935"/>
                <a:gd name="csX954" fmla="*/ 351543 w 846475"/>
                <a:gd name="csY954" fmla="*/ 522073 h 882935"/>
                <a:gd name="csX955" fmla="*/ 353398 w 846475"/>
                <a:gd name="csY955" fmla="*/ 516227 h 882935"/>
                <a:gd name="csX956" fmla="*/ 354806 w 846475"/>
                <a:gd name="csY956" fmla="*/ 511803 h 882935"/>
                <a:gd name="csX957" fmla="*/ 355260 w 846475"/>
                <a:gd name="csY957" fmla="*/ 511065 h 882935"/>
                <a:gd name="csX958" fmla="*/ 356268 w 846475"/>
                <a:gd name="csY958" fmla="*/ 510857 h 882935"/>
                <a:gd name="csX959" fmla="*/ 356499 w 846475"/>
                <a:gd name="csY959" fmla="*/ 510349 h 882935"/>
                <a:gd name="csX960" fmla="*/ 355283 w 846475"/>
                <a:gd name="csY960" fmla="*/ 509642 h 882935"/>
                <a:gd name="csX961" fmla="*/ 354537 w 846475"/>
                <a:gd name="csY961" fmla="*/ 508264 h 882935"/>
                <a:gd name="csX962" fmla="*/ 352913 w 846475"/>
                <a:gd name="csY962" fmla="*/ 504318 h 882935"/>
                <a:gd name="csX963" fmla="*/ 350351 w 846475"/>
                <a:gd name="csY963" fmla="*/ 498102 h 882935"/>
                <a:gd name="csX964" fmla="*/ 350166 w 846475"/>
                <a:gd name="csY964" fmla="*/ 495879 h 882935"/>
                <a:gd name="csX965" fmla="*/ 349227 w 846475"/>
                <a:gd name="csY965" fmla="*/ 494510 h 882935"/>
                <a:gd name="csX966" fmla="*/ 347657 w 846475"/>
                <a:gd name="csY966" fmla="*/ 494972 h 882935"/>
                <a:gd name="csX967" fmla="*/ 345803 w 846475"/>
                <a:gd name="csY967" fmla="*/ 494533 h 882935"/>
                <a:gd name="csX968" fmla="*/ 341162 w 846475"/>
                <a:gd name="csY968" fmla="*/ 491164 h 882935"/>
                <a:gd name="csX969" fmla="*/ 338092 w 846475"/>
                <a:gd name="csY969" fmla="*/ 489340 h 882935"/>
                <a:gd name="csX970" fmla="*/ 337053 w 846475"/>
                <a:gd name="csY970" fmla="*/ 488263 h 882935"/>
                <a:gd name="csX971" fmla="*/ 336591 w 846475"/>
                <a:gd name="csY971" fmla="*/ 484809 h 882935"/>
                <a:gd name="csX972" fmla="*/ 335675 w 846475"/>
                <a:gd name="csY972" fmla="*/ 481001 h 882935"/>
                <a:gd name="csX973" fmla="*/ 335283 w 846475"/>
                <a:gd name="csY973" fmla="*/ 476293 h 882935"/>
                <a:gd name="csX974" fmla="*/ 335444 w 846475"/>
                <a:gd name="csY974" fmla="*/ 475170 h 882935"/>
                <a:gd name="csX975" fmla="*/ 338038 w 846475"/>
                <a:gd name="csY975" fmla="*/ 471601 h 882935"/>
                <a:gd name="csX976" fmla="*/ 338030 w 846475"/>
                <a:gd name="csY976" fmla="*/ 469800 h 882935"/>
                <a:gd name="csX977" fmla="*/ 338246 w 846475"/>
                <a:gd name="csY977" fmla="*/ 468223 h 882935"/>
                <a:gd name="csX978" fmla="*/ 338138 w 846475"/>
                <a:gd name="csY978" fmla="*/ 466977 h 882935"/>
                <a:gd name="csX979" fmla="*/ 337499 w 846475"/>
                <a:gd name="csY979" fmla="*/ 466962 h 882935"/>
                <a:gd name="csX980" fmla="*/ 336460 w 846475"/>
                <a:gd name="csY980" fmla="*/ 467508 h 882935"/>
                <a:gd name="csX981" fmla="*/ 334883 w 846475"/>
                <a:gd name="csY981" fmla="*/ 467923 h 882935"/>
                <a:gd name="csX982" fmla="*/ 333990 w 846475"/>
                <a:gd name="csY982" fmla="*/ 467962 h 882935"/>
                <a:gd name="csX983" fmla="*/ 324933 w 846475"/>
                <a:gd name="csY983" fmla="*/ 467623 h 882935"/>
                <a:gd name="csX984" fmla="*/ 314628 w 846475"/>
                <a:gd name="csY984" fmla="*/ 467239 h 882935"/>
                <a:gd name="csX985" fmla="*/ 306056 w 846475"/>
                <a:gd name="csY985" fmla="*/ 466916 h 882935"/>
                <a:gd name="csX986" fmla="*/ 298614 w 846475"/>
                <a:gd name="csY986" fmla="*/ 466639 h 882935"/>
                <a:gd name="csX987" fmla="*/ 298368 w 846475"/>
                <a:gd name="csY987" fmla="*/ 463569 h 882935"/>
                <a:gd name="csX988" fmla="*/ 297945 w 846475"/>
                <a:gd name="csY988" fmla="*/ 458438 h 882935"/>
                <a:gd name="csX989" fmla="*/ 297645 w 846475"/>
                <a:gd name="csY989" fmla="*/ 454792 h 882935"/>
                <a:gd name="csX990" fmla="*/ 297167 w 846475"/>
                <a:gd name="csY990" fmla="*/ 449022 h 882935"/>
                <a:gd name="csX991" fmla="*/ 294181 w 846475"/>
                <a:gd name="csY991" fmla="*/ 445429 h 882935"/>
                <a:gd name="csX992" fmla="*/ 290942 w 846475"/>
                <a:gd name="csY992" fmla="*/ 441537 h 882935"/>
                <a:gd name="csX993" fmla="*/ 289803 w 846475"/>
                <a:gd name="csY993" fmla="*/ 440537 h 882935"/>
                <a:gd name="csX994" fmla="*/ 293720 w 846475"/>
                <a:gd name="csY994" fmla="*/ 440414 h 882935"/>
                <a:gd name="csX995" fmla="*/ 296498 w 846475"/>
                <a:gd name="csY995" fmla="*/ 440329 h 882935"/>
                <a:gd name="csX996" fmla="*/ 295952 w 846475"/>
                <a:gd name="csY996" fmla="*/ 429890 h 882935"/>
                <a:gd name="csX997" fmla="*/ 295105 w 846475"/>
                <a:gd name="csY997" fmla="*/ 428828 h 882935"/>
                <a:gd name="csX998" fmla="*/ 294351 w 846475"/>
                <a:gd name="csY998" fmla="*/ 425459 h 882935"/>
                <a:gd name="csX999" fmla="*/ 293843 w 846475"/>
                <a:gd name="csY999" fmla="*/ 423551 h 882935"/>
                <a:gd name="csX1000" fmla="*/ 292465 w 846475"/>
                <a:gd name="csY1000" fmla="*/ 422013 h 882935"/>
                <a:gd name="csX1001" fmla="*/ 292150 w 846475"/>
                <a:gd name="csY1001" fmla="*/ 420274 h 882935"/>
                <a:gd name="csX1002" fmla="*/ 292404 w 846475"/>
                <a:gd name="csY1002" fmla="*/ 419120 h 882935"/>
                <a:gd name="csX1003" fmla="*/ 293158 w 846475"/>
                <a:gd name="csY1003" fmla="*/ 418405 h 882935"/>
                <a:gd name="csX1004" fmla="*/ 293658 w 846475"/>
                <a:gd name="csY1004" fmla="*/ 416620 h 882935"/>
                <a:gd name="csX1005" fmla="*/ 293281 w 846475"/>
                <a:gd name="csY1005" fmla="*/ 414827 h 882935"/>
                <a:gd name="csX1006" fmla="*/ 292465 w 846475"/>
                <a:gd name="csY1006" fmla="*/ 413158 h 882935"/>
                <a:gd name="csX1007" fmla="*/ 291465 w 846475"/>
                <a:gd name="csY1007" fmla="*/ 411558 h 882935"/>
                <a:gd name="csX1008" fmla="*/ 289549 w 846475"/>
                <a:gd name="csY1008" fmla="*/ 410574 h 882935"/>
                <a:gd name="csX1009" fmla="*/ 286809 w 846475"/>
                <a:gd name="csY1009" fmla="*/ 408789 h 882935"/>
                <a:gd name="csX1010" fmla="*/ 282654 w 846475"/>
                <a:gd name="csY1010" fmla="*/ 406519 h 882935"/>
                <a:gd name="csX1011" fmla="*/ 279145 w 846475"/>
                <a:gd name="csY1011" fmla="*/ 404935 h 882935"/>
                <a:gd name="csX1012" fmla="*/ 278021 w 846475"/>
                <a:gd name="csY1012" fmla="*/ 405127 h 882935"/>
                <a:gd name="csX1013" fmla="*/ 271818 w 846475"/>
                <a:gd name="csY1013" fmla="*/ 405742 h 882935"/>
                <a:gd name="csX1014" fmla="*/ 269756 w 846475"/>
                <a:gd name="csY1014" fmla="*/ 406066 h 882935"/>
                <a:gd name="csX1015" fmla="*/ 268371 w 846475"/>
                <a:gd name="csY1015" fmla="*/ 405704 h 882935"/>
                <a:gd name="csX1016" fmla="*/ 263746 w 846475"/>
                <a:gd name="csY1016" fmla="*/ 405719 h 882935"/>
                <a:gd name="csX1017" fmla="*/ 261930 w 846475"/>
                <a:gd name="csY1017" fmla="*/ 404504 h 882935"/>
                <a:gd name="csX1018" fmla="*/ 260406 w 846475"/>
                <a:gd name="csY1018" fmla="*/ 403081 h 882935"/>
                <a:gd name="csX1019" fmla="*/ 257166 w 846475"/>
                <a:gd name="csY1019" fmla="*/ 399465 h 882935"/>
                <a:gd name="csX1020" fmla="*/ 256666 w 846475"/>
                <a:gd name="csY1020" fmla="*/ 397657 h 882935"/>
                <a:gd name="csX1021" fmla="*/ 255412 w 846475"/>
                <a:gd name="csY1021" fmla="*/ 397080 h 882935"/>
                <a:gd name="csX1022" fmla="*/ 253511 w 846475"/>
                <a:gd name="csY1022" fmla="*/ 397303 h 882935"/>
                <a:gd name="csX1023" fmla="*/ 251587 w 846475"/>
                <a:gd name="csY1023" fmla="*/ 397057 h 882935"/>
                <a:gd name="csX1024" fmla="*/ 247862 w 846475"/>
                <a:gd name="csY1024" fmla="*/ 395557 h 882935"/>
                <a:gd name="csX1025" fmla="*/ 244369 w 846475"/>
                <a:gd name="csY1025" fmla="*/ 394019 h 882935"/>
                <a:gd name="csX1026" fmla="*/ 242676 w 846475"/>
                <a:gd name="csY1026" fmla="*/ 394080 h 882935"/>
                <a:gd name="csX1027" fmla="*/ 241175 w 846475"/>
                <a:gd name="csY1027" fmla="*/ 393118 h 882935"/>
                <a:gd name="csX1028" fmla="*/ 238520 w 846475"/>
                <a:gd name="csY1028" fmla="*/ 390772 h 882935"/>
                <a:gd name="csX1029" fmla="*/ 237281 w 846475"/>
                <a:gd name="csY1029" fmla="*/ 389857 h 882935"/>
                <a:gd name="csX1030" fmla="*/ 236720 w 846475"/>
                <a:gd name="csY1030" fmla="*/ 388641 h 882935"/>
                <a:gd name="csX1031" fmla="*/ 236158 w 846475"/>
                <a:gd name="csY1031" fmla="*/ 386856 h 882935"/>
                <a:gd name="csX1032" fmla="*/ 235088 w 846475"/>
                <a:gd name="csY1032" fmla="*/ 386472 h 882935"/>
                <a:gd name="csX1033" fmla="*/ 233711 w 846475"/>
                <a:gd name="csY1033" fmla="*/ 386795 h 882935"/>
                <a:gd name="csX1034" fmla="*/ 232218 w 846475"/>
                <a:gd name="csY1034" fmla="*/ 387710 h 882935"/>
                <a:gd name="csX1035" fmla="*/ 230125 w 846475"/>
                <a:gd name="csY1035" fmla="*/ 387103 h 882935"/>
                <a:gd name="csX1036" fmla="*/ 227562 w 846475"/>
                <a:gd name="csY1036" fmla="*/ 385456 h 882935"/>
                <a:gd name="csX1037" fmla="*/ 225907 w 846475"/>
                <a:gd name="csY1037" fmla="*/ 384172 h 882935"/>
                <a:gd name="csX1038" fmla="*/ 224961 w 846475"/>
                <a:gd name="csY1038" fmla="*/ 383564 h 882935"/>
                <a:gd name="csX1039" fmla="*/ 222737 w 846475"/>
                <a:gd name="csY1039" fmla="*/ 382664 h 882935"/>
                <a:gd name="csX1040" fmla="*/ 220590 w 846475"/>
                <a:gd name="csY1040" fmla="*/ 382479 h 882935"/>
                <a:gd name="csX1041" fmla="*/ 217343 w 846475"/>
                <a:gd name="csY1041" fmla="*/ 383802 h 882935"/>
                <a:gd name="csX1042" fmla="*/ 214680 w 846475"/>
                <a:gd name="csY1042" fmla="*/ 383256 h 882935"/>
                <a:gd name="csX1043" fmla="*/ 210509 w 846475"/>
                <a:gd name="csY1043" fmla="*/ 382779 h 882935"/>
                <a:gd name="csX1044" fmla="*/ 206938 w 846475"/>
                <a:gd name="csY1044" fmla="*/ 381818 h 882935"/>
                <a:gd name="csX1045" fmla="*/ 205638 w 846475"/>
                <a:gd name="csY1045" fmla="*/ 379325 h 882935"/>
                <a:gd name="csX1046" fmla="*/ 204938 w 846475"/>
                <a:gd name="csY1046" fmla="*/ 377679 h 882935"/>
                <a:gd name="csX1047" fmla="*/ 202814 w 846475"/>
                <a:gd name="csY1047" fmla="*/ 376648 h 882935"/>
                <a:gd name="csX1048" fmla="*/ 201121 w 846475"/>
                <a:gd name="csY1048" fmla="*/ 375387 h 882935"/>
                <a:gd name="csX1049" fmla="*/ 199104 w 846475"/>
                <a:gd name="csY1049" fmla="*/ 373471 h 882935"/>
                <a:gd name="csX1050" fmla="*/ 198104 w 846475"/>
                <a:gd name="csY1050" fmla="*/ 372833 h 882935"/>
                <a:gd name="csX1051" fmla="*/ 196280 w 846475"/>
                <a:gd name="csY1051" fmla="*/ 372302 h 882935"/>
                <a:gd name="csX1052" fmla="*/ 194595 w 846475"/>
                <a:gd name="csY1052" fmla="*/ 371625 h 882935"/>
                <a:gd name="csX1053" fmla="*/ 194410 w 846475"/>
                <a:gd name="csY1053" fmla="*/ 370417 h 882935"/>
                <a:gd name="csX1054" fmla="*/ 193779 w 846475"/>
                <a:gd name="csY1054" fmla="*/ 368825 h 882935"/>
                <a:gd name="csX1055" fmla="*/ 193633 w 846475"/>
                <a:gd name="csY1055" fmla="*/ 368432 h 882935"/>
                <a:gd name="csX1056" fmla="*/ 192486 w 846475"/>
                <a:gd name="csY1056" fmla="*/ 366501 h 882935"/>
                <a:gd name="csX1057" fmla="*/ 191947 w 846475"/>
                <a:gd name="csY1057" fmla="*/ 366363 h 882935"/>
                <a:gd name="csX1058" fmla="*/ 191355 w 846475"/>
                <a:gd name="csY1058" fmla="*/ 366747 h 882935"/>
                <a:gd name="csX1059" fmla="*/ 190908 w 846475"/>
                <a:gd name="csY1059" fmla="*/ 367024 h 882935"/>
                <a:gd name="csX1060" fmla="*/ 190424 w 846475"/>
                <a:gd name="csY1060" fmla="*/ 366686 h 882935"/>
                <a:gd name="csX1061" fmla="*/ 190339 w 846475"/>
                <a:gd name="csY1061" fmla="*/ 365824 h 882935"/>
                <a:gd name="csX1062" fmla="*/ 190647 w 846475"/>
                <a:gd name="csY1062" fmla="*/ 364440 h 882935"/>
                <a:gd name="csX1063" fmla="*/ 189985 w 846475"/>
                <a:gd name="csY1063" fmla="*/ 362993 h 882935"/>
                <a:gd name="csX1064" fmla="*/ 188346 w 846475"/>
                <a:gd name="csY1064" fmla="*/ 361470 h 882935"/>
                <a:gd name="csX1065" fmla="*/ 187484 w 846475"/>
                <a:gd name="csY1065" fmla="*/ 359893 h 882935"/>
                <a:gd name="csX1066" fmla="*/ 187407 w 846475"/>
                <a:gd name="csY1066" fmla="*/ 358262 h 882935"/>
                <a:gd name="csX1067" fmla="*/ 187046 w 846475"/>
                <a:gd name="csY1067" fmla="*/ 357178 h 882935"/>
                <a:gd name="csX1068" fmla="*/ 186391 w 846475"/>
                <a:gd name="csY1068" fmla="*/ 356624 h 882935"/>
                <a:gd name="csX1069" fmla="*/ 186022 w 846475"/>
                <a:gd name="csY1069" fmla="*/ 355670 h 882935"/>
                <a:gd name="csX1070" fmla="*/ 185945 w 846475"/>
                <a:gd name="csY1070" fmla="*/ 354316 h 882935"/>
                <a:gd name="csX1071" fmla="*/ 186422 w 846475"/>
                <a:gd name="csY1071" fmla="*/ 352700 h 882935"/>
                <a:gd name="csX1072" fmla="*/ 187453 w 846475"/>
                <a:gd name="csY1072" fmla="*/ 350831 h 882935"/>
                <a:gd name="csX1073" fmla="*/ 187230 w 846475"/>
                <a:gd name="csY1073" fmla="*/ 347946 h 882935"/>
                <a:gd name="csX1074" fmla="*/ 185760 w 846475"/>
                <a:gd name="csY1074" fmla="*/ 344054 h 882935"/>
                <a:gd name="csX1075" fmla="*/ 184945 w 846475"/>
                <a:gd name="csY1075" fmla="*/ 341253 h 882935"/>
                <a:gd name="csX1076" fmla="*/ 184791 w 846475"/>
                <a:gd name="csY1076" fmla="*/ 339530 h 882935"/>
                <a:gd name="csX1077" fmla="*/ 185014 w 846475"/>
                <a:gd name="csY1077" fmla="*/ 338253 h 882935"/>
                <a:gd name="csX1078" fmla="*/ 185907 w 846475"/>
                <a:gd name="csY1078" fmla="*/ 337015 h 882935"/>
                <a:gd name="csX1079" fmla="*/ 187684 w 846475"/>
                <a:gd name="csY1079" fmla="*/ 333976 h 882935"/>
                <a:gd name="csX1080" fmla="*/ 188000 w 846475"/>
                <a:gd name="csY1080" fmla="*/ 331660 h 882935"/>
                <a:gd name="csX1081" fmla="*/ 187438 w 846475"/>
                <a:gd name="csY1081" fmla="*/ 329053 h 882935"/>
                <a:gd name="csX1082" fmla="*/ 187361 w 846475"/>
                <a:gd name="csY1082" fmla="*/ 327060 h 882935"/>
                <a:gd name="csX1083" fmla="*/ 187769 w 846475"/>
                <a:gd name="csY1083" fmla="*/ 325691 h 882935"/>
                <a:gd name="csX1084" fmla="*/ 187153 w 846475"/>
                <a:gd name="csY1084" fmla="*/ 323899 h 882935"/>
                <a:gd name="csX1085" fmla="*/ 185891 w 846475"/>
                <a:gd name="csY1085" fmla="*/ 322206 h 882935"/>
                <a:gd name="csX1086" fmla="*/ 185014 w 846475"/>
                <a:gd name="csY1086" fmla="*/ 322168 h 882935"/>
                <a:gd name="csX1087" fmla="*/ 183821 w 846475"/>
                <a:gd name="csY1087" fmla="*/ 322629 h 882935"/>
                <a:gd name="csX1088" fmla="*/ 182382 w 846475"/>
                <a:gd name="csY1088" fmla="*/ 324060 h 882935"/>
                <a:gd name="csX1089" fmla="*/ 180689 w 846475"/>
                <a:gd name="csY1089" fmla="*/ 324314 h 882935"/>
                <a:gd name="csX1090" fmla="*/ 179188 w 846475"/>
                <a:gd name="csY1090" fmla="*/ 323429 h 882935"/>
                <a:gd name="csX1091" fmla="*/ 174479 w 846475"/>
                <a:gd name="csY1091" fmla="*/ 323799 h 882935"/>
                <a:gd name="csX1092" fmla="*/ 167160 w 846475"/>
                <a:gd name="csY1092" fmla="*/ 324683 h 882935"/>
                <a:gd name="csX1093" fmla="*/ 164236 w 846475"/>
                <a:gd name="csY1093" fmla="*/ 325598 h 882935"/>
                <a:gd name="csX1094" fmla="*/ 162513 w 846475"/>
                <a:gd name="csY1094" fmla="*/ 325991 h 882935"/>
                <a:gd name="csX1095" fmla="*/ 160427 w 846475"/>
                <a:gd name="csY1095" fmla="*/ 326291 h 882935"/>
                <a:gd name="csX1096" fmla="*/ 157087 w 846475"/>
                <a:gd name="csY1096" fmla="*/ 327937 h 882935"/>
                <a:gd name="csX1097" fmla="*/ 148845 w 846475"/>
                <a:gd name="csY1097" fmla="*/ 334330 h 882935"/>
                <a:gd name="csX1098" fmla="*/ 147137 w 846475"/>
                <a:gd name="csY1098" fmla="*/ 335261 h 882935"/>
                <a:gd name="csX1099" fmla="*/ 145198 w 846475"/>
                <a:gd name="csY1099" fmla="*/ 335392 h 882935"/>
                <a:gd name="csX1100" fmla="*/ 144067 w 846475"/>
                <a:gd name="csY1100" fmla="*/ 336276 h 882935"/>
                <a:gd name="csX1101" fmla="*/ 142250 w 846475"/>
                <a:gd name="csY1101" fmla="*/ 336968 h 882935"/>
                <a:gd name="csX1102" fmla="*/ 138680 w 846475"/>
                <a:gd name="csY1102" fmla="*/ 339499 h 882935"/>
                <a:gd name="csX1103" fmla="*/ 136864 w 846475"/>
                <a:gd name="csY1103" fmla="*/ 341530 h 882935"/>
                <a:gd name="csX1104" fmla="*/ 135671 w 846475"/>
                <a:gd name="csY1104" fmla="*/ 343369 h 882935"/>
                <a:gd name="csX1105" fmla="*/ 134293 w 846475"/>
                <a:gd name="csY1105" fmla="*/ 343430 h 882935"/>
                <a:gd name="csX1106" fmla="*/ 133224 w 846475"/>
                <a:gd name="csY1106" fmla="*/ 342923 h 882935"/>
                <a:gd name="csX1107" fmla="*/ 129845 w 846475"/>
                <a:gd name="csY1107" fmla="*/ 343177 h 882935"/>
                <a:gd name="csX1108" fmla="*/ 128114 w 846475"/>
                <a:gd name="csY1108" fmla="*/ 343807 h 882935"/>
                <a:gd name="csX1109" fmla="*/ 126236 w 846475"/>
                <a:gd name="csY1109" fmla="*/ 345592 h 882935"/>
                <a:gd name="csX1110" fmla="*/ 123904 w 846475"/>
                <a:gd name="csY1110" fmla="*/ 348823 h 882935"/>
                <a:gd name="csX1111" fmla="*/ 122942 w 846475"/>
                <a:gd name="csY1111" fmla="*/ 349746 h 882935"/>
                <a:gd name="csX1112" fmla="*/ 121065 w 846475"/>
                <a:gd name="csY1112" fmla="*/ 350700 h 882935"/>
                <a:gd name="csX1113" fmla="*/ 118895 w 846475"/>
                <a:gd name="csY1113" fmla="*/ 351492 h 882935"/>
                <a:gd name="csX1114" fmla="*/ 116209 w 846475"/>
                <a:gd name="csY1114" fmla="*/ 352677 h 882935"/>
                <a:gd name="csX1115" fmla="*/ 115008 w 846475"/>
                <a:gd name="csY1115" fmla="*/ 352754 h 882935"/>
                <a:gd name="csX1116" fmla="*/ 113947 w 846475"/>
                <a:gd name="csY1116" fmla="*/ 352962 h 882935"/>
                <a:gd name="csX1117" fmla="*/ 113031 w 846475"/>
                <a:gd name="csY1117" fmla="*/ 352423 h 882935"/>
                <a:gd name="csX1118" fmla="*/ 112723 w 846475"/>
                <a:gd name="csY1118" fmla="*/ 351262 h 882935"/>
                <a:gd name="csX1119" fmla="*/ 111338 w 846475"/>
                <a:gd name="csY1119" fmla="*/ 350531 h 882935"/>
                <a:gd name="csX1120" fmla="*/ 108029 w 846475"/>
                <a:gd name="csY1120" fmla="*/ 350162 h 882935"/>
                <a:gd name="csX1121" fmla="*/ 103127 w 846475"/>
                <a:gd name="csY1121" fmla="*/ 349315 h 882935"/>
                <a:gd name="csX1122" fmla="*/ 98071 w 846475"/>
                <a:gd name="csY1122" fmla="*/ 349154 h 882935"/>
                <a:gd name="csX1123" fmla="*/ 95562 w 846475"/>
                <a:gd name="csY1123" fmla="*/ 349231 h 882935"/>
                <a:gd name="csX1124" fmla="*/ 93500 w 846475"/>
                <a:gd name="csY1124" fmla="*/ 349285 h 882935"/>
                <a:gd name="csX1125" fmla="*/ 89921 w 846475"/>
                <a:gd name="csY1125" fmla="*/ 348831 h 882935"/>
                <a:gd name="csX1126" fmla="*/ 87313 w 846475"/>
                <a:gd name="csY1126" fmla="*/ 348754 h 882935"/>
                <a:gd name="csX1127" fmla="*/ 85027 w 846475"/>
                <a:gd name="csY1127" fmla="*/ 349900 h 882935"/>
                <a:gd name="csX1128" fmla="*/ 81703 w 846475"/>
                <a:gd name="csY1128" fmla="*/ 351323 h 882935"/>
                <a:gd name="csX1129" fmla="*/ 80186 w 846475"/>
                <a:gd name="csY1129" fmla="*/ 351685 h 882935"/>
                <a:gd name="csX1130" fmla="*/ 79071 w 846475"/>
                <a:gd name="csY1130" fmla="*/ 351739 h 882935"/>
                <a:gd name="csX1131" fmla="*/ 77986 w 846475"/>
                <a:gd name="csY1131" fmla="*/ 351562 h 882935"/>
                <a:gd name="csX1132" fmla="*/ 76716 w 846475"/>
                <a:gd name="csY1132" fmla="*/ 350823 h 882935"/>
                <a:gd name="csX1133" fmla="*/ 74938 w 846475"/>
                <a:gd name="csY1133" fmla="*/ 349123 h 882935"/>
                <a:gd name="csX1134" fmla="*/ 73568 w 846475"/>
                <a:gd name="csY1134" fmla="*/ 349777 h 882935"/>
                <a:gd name="csX1135" fmla="*/ 72583 w 846475"/>
                <a:gd name="csY1135" fmla="*/ 350508 h 882935"/>
                <a:gd name="csX1136" fmla="*/ 72599 w 846475"/>
                <a:gd name="csY1136" fmla="*/ 346808 h 882935"/>
                <a:gd name="csX1137" fmla="*/ 72622 w 846475"/>
                <a:gd name="csY1137" fmla="*/ 341246 h 882935"/>
                <a:gd name="csX1138" fmla="*/ 72645 w 846475"/>
                <a:gd name="csY1138" fmla="*/ 336345 h 882935"/>
                <a:gd name="csX1139" fmla="*/ 72660 w 846475"/>
                <a:gd name="csY1139" fmla="*/ 332430 h 882935"/>
                <a:gd name="csX1140" fmla="*/ 72676 w 846475"/>
                <a:gd name="csY1140" fmla="*/ 327860 h 882935"/>
                <a:gd name="csX1141" fmla="*/ 72691 w 846475"/>
                <a:gd name="csY1141" fmla="*/ 324637 h 882935"/>
                <a:gd name="csX1142" fmla="*/ 73622 w 846475"/>
                <a:gd name="csY1142" fmla="*/ 323414 h 882935"/>
                <a:gd name="csX1143" fmla="*/ 74192 w 846475"/>
                <a:gd name="csY1143" fmla="*/ 322044 h 882935"/>
                <a:gd name="csX1144" fmla="*/ 73507 w 846475"/>
                <a:gd name="csY1144" fmla="*/ 320214 h 882935"/>
                <a:gd name="csX1145" fmla="*/ 73661 w 846475"/>
                <a:gd name="csY1145" fmla="*/ 318536 h 882935"/>
                <a:gd name="csX1146" fmla="*/ 74138 w 846475"/>
                <a:gd name="csY1146" fmla="*/ 317367 h 882935"/>
                <a:gd name="csX1147" fmla="*/ 74761 w 846475"/>
                <a:gd name="csY1147" fmla="*/ 316229 h 882935"/>
                <a:gd name="csX1148" fmla="*/ 73322 w 846475"/>
                <a:gd name="csY1148" fmla="*/ 316798 h 882935"/>
                <a:gd name="csX1149" fmla="*/ 72691 w 846475"/>
                <a:gd name="csY1149" fmla="*/ 317113 h 882935"/>
                <a:gd name="csX1150" fmla="*/ 71922 w 846475"/>
                <a:gd name="csY1150" fmla="*/ 317975 h 882935"/>
                <a:gd name="csX1151" fmla="*/ 70059 w 846475"/>
                <a:gd name="csY1151" fmla="*/ 319144 h 882935"/>
                <a:gd name="csX1152" fmla="*/ 68813 w 846475"/>
                <a:gd name="csY1152" fmla="*/ 320314 h 882935"/>
                <a:gd name="csX1153" fmla="*/ 67343 w 846475"/>
                <a:gd name="csY1153" fmla="*/ 321268 h 882935"/>
                <a:gd name="csX1154" fmla="*/ 65481 w 846475"/>
                <a:gd name="csY1154" fmla="*/ 323368 h 882935"/>
                <a:gd name="csX1155" fmla="*/ 63949 w 846475"/>
                <a:gd name="csY1155" fmla="*/ 324522 h 882935"/>
                <a:gd name="csX1156" fmla="*/ 62356 w 846475"/>
                <a:gd name="csY1156" fmla="*/ 325260 h 882935"/>
                <a:gd name="csX1157" fmla="*/ 59709 w 846475"/>
                <a:gd name="csY1157" fmla="*/ 327729 h 882935"/>
                <a:gd name="csX1158" fmla="*/ 57516 w 846475"/>
                <a:gd name="csY1158" fmla="*/ 328222 h 882935"/>
                <a:gd name="csX1159" fmla="*/ 51713 w 846475"/>
                <a:gd name="csY1159" fmla="*/ 328599 h 882935"/>
                <a:gd name="csX1160" fmla="*/ 45680 w 846475"/>
                <a:gd name="csY1160" fmla="*/ 328591 h 882935"/>
                <a:gd name="csX1161" fmla="*/ 40162 w 846475"/>
                <a:gd name="csY1161" fmla="*/ 328583 h 882935"/>
                <a:gd name="csX1162" fmla="*/ 39331 w 846475"/>
                <a:gd name="csY1162" fmla="*/ 328553 h 882935"/>
                <a:gd name="csX1163" fmla="*/ 39385 w 846475"/>
                <a:gd name="csY1163" fmla="*/ 326514 h 882935"/>
                <a:gd name="csX1164" fmla="*/ 39524 w 846475"/>
                <a:gd name="csY1164" fmla="*/ 325075 h 882935"/>
                <a:gd name="csX1165" fmla="*/ 37638 w 846475"/>
                <a:gd name="csY1165" fmla="*/ 323560 h 882935"/>
                <a:gd name="csX1166" fmla="*/ 37508 w 846475"/>
                <a:gd name="csY1166" fmla="*/ 321691 h 882935"/>
                <a:gd name="csX1167" fmla="*/ 37007 w 846475"/>
                <a:gd name="csY1167" fmla="*/ 320398 h 882935"/>
                <a:gd name="csX1168" fmla="*/ 36376 w 846475"/>
                <a:gd name="csY1168" fmla="*/ 318821 h 882935"/>
                <a:gd name="csX1169" fmla="*/ 35060 w 846475"/>
                <a:gd name="csY1169" fmla="*/ 317813 h 882935"/>
                <a:gd name="csX1170" fmla="*/ 33206 w 846475"/>
                <a:gd name="csY1170" fmla="*/ 317421 h 882935"/>
                <a:gd name="csX1171" fmla="*/ 30166 w 846475"/>
                <a:gd name="csY1171" fmla="*/ 316552 h 882935"/>
                <a:gd name="csX1172" fmla="*/ 25656 w 846475"/>
                <a:gd name="csY1172" fmla="*/ 315644 h 882935"/>
                <a:gd name="csX1173" fmla="*/ 21347 w 846475"/>
                <a:gd name="csY1173" fmla="*/ 315582 h 882935"/>
                <a:gd name="csX1174" fmla="*/ 17122 w 846475"/>
                <a:gd name="csY1174" fmla="*/ 315667 h 882935"/>
                <a:gd name="csX1175" fmla="*/ 19700 w 846475"/>
                <a:gd name="csY1175" fmla="*/ 312498 h 882935"/>
                <a:gd name="csX1176" fmla="*/ 22278 w 846475"/>
                <a:gd name="csY1176" fmla="*/ 309336 h 882935"/>
                <a:gd name="csX1177" fmla="*/ 22201 w 846475"/>
                <a:gd name="csY1177" fmla="*/ 306582 h 882935"/>
                <a:gd name="csX1178" fmla="*/ 20116 w 846475"/>
                <a:gd name="csY1178" fmla="*/ 304182 h 882935"/>
                <a:gd name="csX1179" fmla="*/ 18992 w 846475"/>
                <a:gd name="csY1179" fmla="*/ 302689 h 882935"/>
                <a:gd name="csX1180" fmla="*/ 17253 w 846475"/>
                <a:gd name="csY1180" fmla="*/ 300635 h 882935"/>
                <a:gd name="csX1181" fmla="*/ 15106 w 846475"/>
                <a:gd name="csY1181" fmla="*/ 299212 h 882935"/>
                <a:gd name="csX1182" fmla="*/ 13936 w 846475"/>
                <a:gd name="csY1182" fmla="*/ 297320 h 882935"/>
                <a:gd name="csX1183" fmla="*/ 14044 w 846475"/>
                <a:gd name="csY1183" fmla="*/ 296174 h 882935"/>
                <a:gd name="csX1184" fmla="*/ 13859 w 846475"/>
                <a:gd name="csY1184" fmla="*/ 295420 h 882935"/>
                <a:gd name="csX1185" fmla="*/ 13044 w 846475"/>
                <a:gd name="csY1185" fmla="*/ 294981 h 882935"/>
                <a:gd name="csX1186" fmla="*/ 12228 w 846475"/>
                <a:gd name="csY1186" fmla="*/ 294289 h 882935"/>
                <a:gd name="csX1187" fmla="*/ 11104 w 846475"/>
                <a:gd name="csY1187" fmla="*/ 293527 h 882935"/>
                <a:gd name="csX1188" fmla="*/ 9789 w 846475"/>
                <a:gd name="csY1188" fmla="*/ 292519 h 882935"/>
                <a:gd name="csX1189" fmla="*/ 9789 w 846475"/>
                <a:gd name="csY1189" fmla="*/ 291512 h 882935"/>
                <a:gd name="csX1190" fmla="*/ 9288 w 846475"/>
                <a:gd name="csY1190" fmla="*/ 290442 h 882935"/>
                <a:gd name="csX1191" fmla="*/ 8473 w 846475"/>
                <a:gd name="csY1191" fmla="*/ 289188 h 882935"/>
                <a:gd name="csX1192" fmla="*/ 8473 w 846475"/>
                <a:gd name="csY1192" fmla="*/ 288181 h 882935"/>
                <a:gd name="csX1193" fmla="*/ 7718 w 846475"/>
                <a:gd name="csY1193" fmla="*/ 286604 h 882935"/>
                <a:gd name="csX1194" fmla="*/ 6903 w 846475"/>
                <a:gd name="csY1194" fmla="*/ 285473 h 882935"/>
                <a:gd name="csX1195" fmla="*/ 6087 w 846475"/>
                <a:gd name="csY1195" fmla="*/ 284719 h 882935"/>
                <a:gd name="csX1196" fmla="*/ 4894 w 846475"/>
                <a:gd name="csY1196" fmla="*/ 283650 h 882935"/>
                <a:gd name="csX1197" fmla="*/ 4956 w 846475"/>
                <a:gd name="csY1197" fmla="*/ 282773 h 882935"/>
                <a:gd name="csX1198" fmla="*/ 5833 w 846475"/>
                <a:gd name="csY1198" fmla="*/ 282334 h 882935"/>
                <a:gd name="csX1199" fmla="*/ 6210 w 846475"/>
                <a:gd name="csY1199" fmla="*/ 281326 h 882935"/>
                <a:gd name="csX1200" fmla="*/ 6087 w 846475"/>
                <a:gd name="csY1200" fmla="*/ 280319 h 882935"/>
                <a:gd name="csX1201" fmla="*/ 5087 w 846475"/>
                <a:gd name="csY1201" fmla="*/ 279688 h 882935"/>
                <a:gd name="csX1202" fmla="*/ 3894 w 846475"/>
                <a:gd name="csY1202" fmla="*/ 279372 h 882935"/>
                <a:gd name="csX1203" fmla="*/ 2324 w 846475"/>
                <a:gd name="csY1203" fmla="*/ 277549 h 882935"/>
                <a:gd name="csX1204" fmla="*/ 1193 w 846475"/>
                <a:gd name="csY1204" fmla="*/ 276603 h 882935"/>
                <a:gd name="csX1205" fmla="*/ 439 w 846475"/>
                <a:gd name="csY1205" fmla="*/ 276034 h 882935"/>
                <a:gd name="csX1206" fmla="*/ 0 w 846475"/>
                <a:gd name="csY1206" fmla="*/ 275403 h 882935"/>
                <a:gd name="csX1207" fmla="*/ 439 w 846475"/>
                <a:gd name="csY1207" fmla="*/ 274964 h 882935"/>
                <a:gd name="csX1208" fmla="*/ 939 w 846475"/>
                <a:gd name="csY1208" fmla="*/ 274334 h 882935"/>
                <a:gd name="csX1209" fmla="*/ 1070 w 846475"/>
                <a:gd name="csY1209" fmla="*/ 273326 h 882935"/>
                <a:gd name="csX1210" fmla="*/ 816 w 846475"/>
                <a:gd name="csY1210" fmla="*/ 272387 h 882935"/>
                <a:gd name="csX1211" fmla="*/ 816 w 846475"/>
                <a:gd name="csY1211" fmla="*/ 271572 h 882935"/>
                <a:gd name="csX1212" fmla="*/ 1570 w 846475"/>
                <a:gd name="csY1212" fmla="*/ 271318 h 882935"/>
                <a:gd name="csX1213" fmla="*/ 2386 w 846475"/>
                <a:gd name="csY1213" fmla="*/ 271449 h 882935"/>
                <a:gd name="csX1214" fmla="*/ 3201 w 846475"/>
                <a:gd name="csY1214" fmla="*/ 270949 h 882935"/>
                <a:gd name="csX1215" fmla="*/ 4271 w 846475"/>
                <a:gd name="csY1215" fmla="*/ 270764 h 882935"/>
                <a:gd name="csX1216" fmla="*/ 5464 w 846475"/>
                <a:gd name="csY1216" fmla="*/ 270633 h 882935"/>
                <a:gd name="csX1217" fmla="*/ 6095 w 846475"/>
                <a:gd name="csY1217" fmla="*/ 270072 h 882935"/>
                <a:gd name="csX1218" fmla="*/ 6033 w 846475"/>
                <a:gd name="csY1218" fmla="*/ 269072 h 882935"/>
                <a:gd name="csX1219" fmla="*/ 5279 w 846475"/>
                <a:gd name="csY1219" fmla="*/ 267125 h 882935"/>
                <a:gd name="csX1220" fmla="*/ 4525 w 846475"/>
                <a:gd name="csY1220" fmla="*/ 266310 h 882935"/>
                <a:gd name="csX1221" fmla="*/ 4271 w 846475"/>
                <a:gd name="csY1221" fmla="*/ 265118 h 882935"/>
                <a:gd name="csX1222" fmla="*/ 4887 w 846475"/>
                <a:gd name="csY1222" fmla="*/ 262825 h 882935"/>
                <a:gd name="csX1223" fmla="*/ 5279 w 846475"/>
                <a:gd name="csY1223" fmla="*/ 261356 h 882935"/>
                <a:gd name="csX1224" fmla="*/ 6656 w 846475"/>
                <a:gd name="csY1224" fmla="*/ 259802 h 882935"/>
                <a:gd name="csX1225" fmla="*/ 10858 w 846475"/>
                <a:gd name="csY1225" fmla="*/ 256471 h 882935"/>
                <a:gd name="csX1226" fmla="*/ 14629 w 846475"/>
                <a:gd name="csY1226" fmla="*/ 254209 h 882935"/>
                <a:gd name="csX1227" fmla="*/ 16468 w 846475"/>
                <a:gd name="csY1227" fmla="*/ 253978 h 882935"/>
                <a:gd name="csX1228" fmla="*/ 17830 w 846475"/>
                <a:gd name="csY1228" fmla="*/ 253140 h 882935"/>
                <a:gd name="csX1229" fmla="*/ 18692 w 846475"/>
                <a:gd name="csY1229" fmla="*/ 251855 h 882935"/>
                <a:gd name="csX1230" fmla="*/ 18931 w 846475"/>
                <a:gd name="csY1230" fmla="*/ 250455 h 882935"/>
                <a:gd name="csX1231" fmla="*/ 18738 w 846475"/>
                <a:gd name="csY1231" fmla="*/ 249232 h 882935"/>
                <a:gd name="csX1232" fmla="*/ 18038 w 846475"/>
                <a:gd name="csY1232" fmla="*/ 247432 h 882935"/>
                <a:gd name="csX1233" fmla="*/ 17199 w 846475"/>
                <a:gd name="csY1233" fmla="*/ 245185 h 882935"/>
                <a:gd name="csX1234" fmla="*/ 16568 w 846475"/>
                <a:gd name="csY1234" fmla="*/ 243932 h 882935"/>
                <a:gd name="csX1235" fmla="*/ 17130 w 846475"/>
                <a:gd name="csY1235" fmla="*/ 242431 h 882935"/>
                <a:gd name="csX1236" fmla="*/ 18130 w 846475"/>
                <a:gd name="csY1236" fmla="*/ 240377 h 882935"/>
                <a:gd name="csX1237" fmla="*/ 20178 w 846475"/>
                <a:gd name="csY1237" fmla="*/ 237277 h 882935"/>
                <a:gd name="csX1238" fmla="*/ 22086 w 846475"/>
                <a:gd name="csY1238" fmla="*/ 233939 h 882935"/>
                <a:gd name="csX1239" fmla="*/ 22294 w 846475"/>
                <a:gd name="csY1239" fmla="*/ 232969 h 882935"/>
                <a:gd name="csX1240" fmla="*/ 22540 w 846475"/>
                <a:gd name="csY1240" fmla="*/ 230931 h 882935"/>
                <a:gd name="csX1241" fmla="*/ 23417 w 846475"/>
                <a:gd name="csY1241" fmla="*/ 226777 h 882935"/>
                <a:gd name="csX1242" fmla="*/ 23902 w 846475"/>
                <a:gd name="csY1242" fmla="*/ 224530 h 882935"/>
                <a:gd name="csX1243" fmla="*/ 23648 w 846475"/>
                <a:gd name="csY1243" fmla="*/ 223661 h 882935"/>
                <a:gd name="csX1244" fmla="*/ 24087 w 846475"/>
                <a:gd name="csY1244" fmla="*/ 222907 h 882935"/>
                <a:gd name="csX1245" fmla="*/ 25280 w 846475"/>
                <a:gd name="csY1245" fmla="*/ 222276 h 882935"/>
                <a:gd name="csX1246" fmla="*/ 28158 w 846475"/>
                <a:gd name="csY1246" fmla="*/ 221707 h 882935"/>
                <a:gd name="csX1247" fmla="*/ 30112 w 846475"/>
                <a:gd name="csY1247" fmla="*/ 220469 h 882935"/>
                <a:gd name="csX1248" fmla="*/ 33121 w 846475"/>
                <a:gd name="csY1248" fmla="*/ 218138 h 882935"/>
                <a:gd name="csX1249" fmla="*/ 35630 w 846475"/>
                <a:gd name="csY1249" fmla="*/ 215660 h 882935"/>
                <a:gd name="csX1250" fmla="*/ 37708 w 846475"/>
                <a:gd name="csY1250" fmla="*/ 214860 h 882935"/>
                <a:gd name="csX1251" fmla="*/ 41471 w 846475"/>
                <a:gd name="csY1251" fmla="*/ 212568 h 882935"/>
                <a:gd name="csX1252" fmla="*/ 43633 w 846475"/>
                <a:gd name="csY1252" fmla="*/ 211114 h 882935"/>
                <a:gd name="csX1253" fmla="*/ 44480 w 846475"/>
                <a:gd name="csY1253" fmla="*/ 210660 h 882935"/>
                <a:gd name="csX1254" fmla="*/ 46604 w 846475"/>
                <a:gd name="csY1254" fmla="*/ 209606 h 882935"/>
                <a:gd name="csX1255" fmla="*/ 50413 w 846475"/>
                <a:gd name="csY1255" fmla="*/ 209245 h 882935"/>
                <a:gd name="csX1256" fmla="*/ 53583 w 846475"/>
                <a:gd name="csY1256" fmla="*/ 208868 h 882935"/>
                <a:gd name="csX1257" fmla="*/ 55376 w 846475"/>
                <a:gd name="csY1257" fmla="*/ 208175 h 882935"/>
                <a:gd name="csX1258" fmla="*/ 58000 w 846475"/>
                <a:gd name="csY1258" fmla="*/ 207891 h 882935"/>
                <a:gd name="csX1259" fmla="*/ 59763 w 846475"/>
                <a:gd name="csY1259" fmla="*/ 207114 h 882935"/>
                <a:gd name="csX1260" fmla="*/ 61725 w 846475"/>
                <a:gd name="csY1260" fmla="*/ 207091 h 882935"/>
                <a:gd name="csX1261" fmla="*/ 65411 w 846475"/>
                <a:gd name="csY1261" fmla="*/ 206298 h 882935"/>
                <a:gd name="csX1262" fmla="*/ 66666 w 846475"/>
                <a:gd name="csY1262" fmla="*/ 205114 h 882935"/>
                <a:gd name="csX1263" fmla="*/ 67735 w 846475"/>
                <a:gd name="csY1263" fmla="*/ 203698 h 882935"/>
                <a:gd name="csX1264" fmla="*/ 69174 w 846475"/>
                <a:gd name="csY1264" fmla="*/ 202490 h 882935"/>
                <a:gd name="csX1265" fmla="*/ 70860 w 846475"/>
                <a:gd name="csY1265" fmla="*/ 202175 h 882935"/>
                <a:gd name="csX1266" fmla="*/ 72737 w 846475"/>
                <a:gd name="csY1266" fmla="*/ 202383 h 882935"/>
                <a:gd name="csX1267" fmla="*/ 74984 w 846475"/>
                <a:gd name="csY1267" fmla="*/ 202360 h 882935"/>
                <a:gd name="csX1268" fmla="*/ 77709 w 846475"/>
                <a:gd name="csY1268" fmla="*/ 201983 h 882935"/>
                <a:gd name="csX1269" fmla="*/ 79025 w 846475"/>
                <a:gd name="csY1269" fmla="*/ 202921 h 882935"/>
                <a:gd name="csX1270" fmla="*/ 79602 w 846475"/>
                <a:gd name="csY1270" fmla="*/ 204067 h 882935"/>
                <a:gd name="csX1271" fmla="*/ 81279 w 846475"/>
                <a:gd name="csY1271" fmla="*/ 205229 h 882935"/>
                <a:gd name="csX1272" fmla="*/ 82472 w 846475"/>
                <a:gd name="csY1272" fmla="*/ 205167 h 882935"/>
                <a:gd name="csX1273" fmla="*/ 83665 w 846475"/>
                <a:gd name="csY1273" fmla="*/ 204914 h 882935"/>
                <a:gd name="csX1274" fmla="*/ 85296 w 846475"/>
                <a:gd name="csY1274" fmla="*/ 205914 h 882935"/>
                <a:gd name="csX1275" fmla="*/ 86366 w 846475"/>
                <a:gd name="csY1275" fmla="*/ 205790 h 882935"/>
                <a:gd name="csX1276" fmla="*/ 87051 w 846475"/>
                <a:gd name="csY1276" fmla="*/ 205229 h 882935"/>
                <a:gd name="csX1277" fmla="*/ 87182 w 846475"/>
                <a:gd name="csY1277" fmla="*/ 203829 h 882935"/>
                <a:gd name="csX1278" fmla="*/ 87566 w 846475"/>
                <a:gd name="csY1278" fmla="*/ 203067 h 882935"/>
                <a:gd name="csX1279" fmla="*/ 88367 w 846475"/>
                <a:gd name="csY1279" fmla="*/ 198682 h 882935"/>
                <a:gd name="csX1280" fmla="*/ 89690 w 846475"/>
                <a:gd name="csY1280" fmla="*/ 191443 h 882935"/>
                <a:gd name="csX1281" fmla="*/ 90891 w 846475"/>
                <a:gd name="csY1281" fmla="*/ 184881 h 882935"/>
                <a:gd name="csX1282" fmla="*/ 92215 w 846475"/>
                <a:gd name="csY1282" fmla="*/ 177627 h 882935"/>
                <a:gd name="csX1283" fmla="*/ 93592 w 846475"/>
                <a:gd name="csY1283" fmla="*/ 170134 h 882935"/>
                <a:gd name="csX1284" fmla="*/ 94985 w 846475"/>
                <a:gd name="csY1284" fmla="*/ 162549 h 882935"/>
                <a:gd name="csX1285" fmla="*/ 96124 w 846475"/>
                <a:gd name="csY1285" fmla="*/ 156326 h 882935"/>
                <a:gd name="csX1286" fmla="*/ 97101 w 846475"/>
                <a:gd name="csY1286" fmla="*/ 150979 h 882935"/>
                <a:gd name="csX1287" fmla="*/ 97709 w 846475"/>
                <a:gd name="csY1287" fmla="*/ 147694 h 882935"/>
                <a:gd name="csX1288" fmla="*/ 98648 w 846475"/>
                <a:gd name="csY1288" fmla="*/ 143394 h 882935"/>
                <a:gd name="csX1289" fmla="*/ 99017 w 846475"/>
                <a:gd name="csY1289" fmla="*/ 139617 h 882935"/>
                <a:gd name="csX1290" fmla="*/ 99394 w 846475"/>
                <a:gd name="csY1290" fmla="*/ 138532 h 882935"/>
                <a:gd name="csX1291" fmla="*/ 99156 w 846475"/>
                <a:gd name="csY1291" fmla="*/ 137617 h 882935"/>
                <a:gd name="csX1292" fmla="*/ 98340 w 846475"/>
                <a:gd name="csY1292" fmla="*/ 136317 h 882935"/>
                <a:gd name="csX1293" fmla="*/ 98348 w 846475"/>
                <a:gd name="csY1293" fmla="*/ 135747 h 882935"/>
                <a:gd name="csX1294" fmla="*/ 98440 w 846475"/>
                <a:gd name="csY1294" fmla="*/ 134994 h 882935"/>
                <a:gd name="csX1295" fmla="*/ 98348 w 846475"/>
                <a:gd name="csY1295" fmla="*/ 134332 h 882935"/>
                <a:gd name="csX1296" fmla="*/ 97494 w 846475"/>
                <a:gd name="csY1296" fmla="*/ 133624 h 882935"/>
                <a:gd name="csX1297" fmla="*/ 96832 w 846475"/>
                <a:gd name="csY1297" fmla="*/ 133201 h 882935"/>
                <a:gd name="csX1298" fmla="*/ 96308 w 846475"/>
                <a:gd name="csY1298" fmla="*/ 132586 h 882935"/>
                <a:gd name="csX1299" fmla="*/ 96070 w 846475"/>
                <a:gd name="csY1299" fmla="*/ 131732 h 882935"/>
                <a:gd name="csX1300" fmla="*/ 95639 w 846475"/>
                <a:gd name="csY1300" fmla="*/ 130878 h 882935"/>
                <a:gd name="csX1301" fmla="*/ 95446 w 846475"/>
                <a:gd name="csY1301" fmla="*/ 129978 h 882935"/>
                <a:gd name="csX1302" fmla="*/ 94823 w 846475"/>
                <a:gd name="csY1302" fmla="*/ 129270 h 882935"/>
                <a:gd name="csX1303" fmla="*/ 94639 w 846475"/>
                <a:gd name="csY1303" fmla="*/ 128370 h 882935"/>
                <a:gd name="csX1304" fmla="*/ 95070 w 846475"/>
                <a:gd name="csY1304" fmla="*/ 127516 h 882935"/>
                <a:gd name="csX1305" fmla="*/ 95254 w 846475"/>
                <a:gd name="csY1305" fmla="*/ 126616 h 882935"/>
                <a:gd name="csX1306" fmla="*/ 95070 w 846475"/>
                <a:gd name="csY1306" fmla="*/ 125770 h 882935"/>
                <a:gd name="csX1307" fmla="*/ 94831 w 846475"/>
                <a:gd name="csY1307" fmla="*/ 124778 h 882935"/>
                <a:gd name="csX1308" fmla="*/ 94354 w 846475"/>
                <a:gd name="csY1308" fmla="*/ 123831 h 882935"/>
                <a:gd name="csX1309" fmla="*/ 93630 w 846475"/>
                <a:gd name="csY1309" fmla="*/ 123254 h 882935"/>
                <a:gd name="csX1310" fmla="*/ 91899 w 846475"/>
                <a:gd name="csY1310" fmla="*/ 122616 h 882935"/>
                <a:gd name="csX1311" fmla="*/ 90160 w 846475"/>
                <a:gd name="csY1311" fmla="*/ 121085 h 882935"/>
                <a:gd name="csX1312" fmla="*/ 88105 w 846475"/>
                <a:gd name="csY1312" fmla="*/ 119716 h 882935"/>
                <a:gd name="csX1313" fmla="*/ 85489 w 846475"/>
                <a:gd name="csY1313" fmla="*/ 117115 h 882935"/>
                <a:gd name="csX1314" fmla="*/ 84919 w 846475"/>
                <a:gd name="csY1314" fmla="*/ 115885 h 882935"/>
                <a:gd name="csX1315" fmla="*/ 84912 w 846475"/>
                <a:gd name="csY1315" fmla="*/ 112507 h 882935"/>
                <a:gd name="csX1316" fmla="*/ 85027 w 846475"/>
                <a:gd name="csY1316" fmla="*/ 108846 h 882935"/>
                <a:gd name="csX1317" fmla="*/ 85196 w 846475"/>
                <a:gd name="csY1317" fmla="*/ 103315 h 882935"/>
                <a:gd name="csX1318" fmla="*/ 85281 w 846475"/>
                <a:gd name="csY1318" fmla="*/ 100499 h 882935"/>
                <a:gd name="csX1319" fmla="*/ 86758 w 846475"/>
                <a:gd name="csY1319" fmla="*/ 100337 h 882935"/>
                <a:gd name="csX1320" fmla="*/ 88059 w 846475"/>
                <a:gd name="csY1320" fmla="*/ 100260 h 882935"/>
                <a:gd name="csX1321" fmla="*/ 89421 w 846475"/>
                <a:gd name="csY1321" fmla="*/ 100068 h 882935"/>
                <a:gd name="csX1322" fmla="*/ 90606 w 846475"/>
                <a:gd name="csY1322" fmla="*/ 99876 h 882935"/>
                <a:gd name="csX1323" fmla="*/ 91699 w 846475"/>
                <a:gd name="csY1323" fmla="*/ 99468 h 882935"/>
                <a:gd name="csX1324" fmla="*/ 92515 w 846475"/>
                <a:gd name="csY1324" fmla="*/ 98968 h 882935"/>
                <a:gd name="csX1325" fmla="*/ 93484 w 846475"/>
                <a:gd name="csY1325" fmla="*/ 98645 h 882935"/>
                <a:gd name="csX1326" fmla="*/ 94246 w 846475"/>
                <a:gd name="csY1326" fmla="*/ 98760 h 882935"/>
                <a:gd name="csX1327" fmla="*/ 95008 w 846475"/>
                <a:gd name="csY1327" fmla="*/ 98314 h 882935"/>
                <a:gd name="csX1328" fmla="*/ 95847 w 846475"/>
                <a:gd name="csY1328" fmla="*/ 97891 h 882935"/>
                <a:gd name="csX1329" fmla="*/ 96663 w 846475"/>
                <a:gd name="csY1329" fmla="*/ 97545 h 882935"/>
                <a:gd name="csX1330" fmla="*/ 97848 w 846475"/>
                <a:gd name="csY1330" fmla="*/ 97253 h 882935"/>
                <a:gd name="csX1331" fmla="*/ 98956 w 846475"/>
                <a:gd name="csY1331" fmla="*/ 97929 h 882935"/>
                <a:gd name="csX1332" fmla="*/ 99579 w 846475"/>
                <a:gd name="csY1332" fmla="*/ 98607 h 882935"/>
                <a:gd name="csX1333" fmla="*/ 100302 w 846475"/>
                <a:gd name="csY1333" fmla="*/ 98930 h 882935"/>
                <a:gd name="csX1334" fmla="*/ 100980 w 846475"/>
                <a:gd name="csY1334" fmla="*/ 98853 h 882935"/>
                <a:gd name="csX1335" fmla="*/ 101449 w 846475"/>
                <a:gd name="csY1335" fmla="*/ 98914 h 882935"/>
                <a:gd name="csX1336" fmla="*/ 101934 w 846475"/>
                <a:gd name="csY1336" fmla="*/ 99453 h 882935"/>
                <a:gd name="csX1337" fmla="*/ 102557 w 846475"/>
                <a:gd name="csY1337" fmla="*/ 99491 h 882935"/>
                <a:gd name="csX1338" fmla="*/ 103450 w 846475"/>
                <a:gd name="csY1338" fmla="*/ 99391 h 882935"/>
                <a:gd name="csX1339" fmla="*/ 104289 w 846475"/>
                <a:gd name="csY1339" fmla="*/ 99276 h 882935"/>
                <a:gd name="csX1340" fmla="*/ 104673 w 846475"/>
                <a:gd name="csY1340" fmla="*/ 99114 h 882935"/>
                <a:gd name="csX1341" fmla="*/ 104735 w 846475"/>
                <a:gd name="csY1341" fmla="*/ 98768 h 882935"/>
                <a:gd name="csX1342" fmla="*/ 104520 w 846475"/>
                <a:gd name="csY1342" fmla="*/ 98168 h 882935"/>
                <a:gd name="csX1343" fmla="*/ 104227 w 846475"/>
                <a:gd name="csY1343" fmla="*/ 97606 h 882935"/>
                <a:gd name="csX1344" fmla="*/ 104458 w 846475"/>
                <a:gd name="csY1344" fmla="*/ 96737 h 882935"/>
                <a:gd name="csX1345" fmla="*/ 104481 w 846475"/>
                <a:gd name="csY1345" fmla="*/ 95691 h 882935"/>
                <a:gd name="csX1346" fmla="*/ 104520 w 846475"/>
                <a:gd name="csY1346" fmla="*/ 94360 h 882935"/>
                <a:gd name="csX1347" fmla="*/ 103858 w 846475"/>
                <a:gd name="csY1347" fmla="*/ 93621 h 882935"/>
                <a:gd name="csX1348" fmla="*/ 103196 w 846475"/>
                <a:gd name="csY1348" fmla="*/ 92229 h 882935"/>
                <a:gd name="csX1349" fmla="*/ 102457 w 846475"/>
                <a:gd name="csY1349" fmla="*/ 91106 h 882935"/>
                <a:gd name="csX1350" fmla="*/ 101311 w 846475"/>
                <a:gd name="csY1350" fmla="*/ 90352 h 882935"/>
                <a:gd name="csX1351" fmla="*/ 100241 w 846475"/>
                <a:gd name="csY1351" fmla="*/ 90060 h 882935"/>
                <a:gd name="csX1352" fmla="*/ 99348 w 846475"/>
                <a:gd name="csY1352" fmla="*/ 90529 h 882935"/>
                <a:gd name="csX1353" fmla="*/ 98517 w 846475"/>
                <a:gd name="csY1353" fmla="*/ 90606 h 882935"/>
                <a:gd name="csX1354" fmla="*/ 97894 w 846475"/>
                <a:gd name="csY1354" fmla="*/ 90183 h 882935"/>
                <a:gd name="csX1355" fmla="*/ 96886 w 846475"/>
                <a:gd name="csY1355" fmla="*/ 90167 h 882935"/>
                <a:gd name="csX1356" fmla="*/ 95793 w 846475"/>
                <a:gd name="csY1356" fmla="*/ 90029 h 882935"/>
                <a:gd name="csX1357" fmla="*/ 94646 w 846475"/>
                <a:gd name="csY1357" fmla="*/ 89867 h 882935"/>
                <a:gd name="csX1358" fmla="*/ 92568 w 846475"/>
                <a:gd name="csY1358" fmla="*/ 90175 h 882935"/>
                <a:gd name="csX1359" fmla="*/ 91830 w 846475"/>
                <a:gd name="csY1359" fmla="*/ 89798 h 882935"/>
                <a:gd name="csX1360" fmla="*/ 90822 w 846475"/>
                <a:gd name="csY1360" fmla="*/ 89760 h 882935"/>
                <a:gd name="csX1361" fmla="*/ 89652 w 846475"/>
                <a:gd name="csY1361" fmla="*/ 90167 h 882935"/>
                <a:gd name="csX1362" fmla="*/ 89683 w 846475"/>
                <a:gd name="csY1362" fmla="*/ 84821 h 882935"/>
                <a:gd name="csX1363" fmla="*/ 89713 w 846475"/>
                <a:gd name="csY1363" fmla="*/ 79782 h 882935"/>
                <a:gd name="csX1364" fmla="*/ 89729 w 846475"/>
                <a:gd name="csY1364" fmla="*/ 76243 h 882935"/>
                <a:gd name="csX1365" fmla="*/ 90775 w 846475"/>
                <a:gd name="csY1365" fmla="*/ 76320 h 882935"/>
                <a:gd name="csX1366" fmla="*/ 92076 w 846475"/>
                <a:gd name="csY1366" fmla="*/ 75682 h 882935"/>
                <a:gd name="csX1367" fmla="*/ 94008 w 846475"/>
                <a:gd name="csY1367" fmla="*/ 75582 h 882935"/>
                <a:gd name="csX1368" fmla="*/ 95493 w 846475"/>
                <a:gd name="csY1368" fmla="*/ 74912 h 882935"/>
                <a:gd name="csX1369" fmla="*/ 96324 w 846475"/>
                <a:gd name="csY1369" fmla="*/ 74859 h 882935"/>
                <a:gd name="csX1370" fmla="*/ 97894 w 846475"/>
                <a:gd name="csY1370" fmla="*/ 75182 h 882935"/>
                <a:gd name="csX1371" fmla="*/ 99533 w 846475"/>
                <a:gd name="csY1371" fmla="*/ 75874 h 882935"/>
                <a:gd name="csX1372" fmla="*/ 101141 w 846475"/>
                <a:gd name="csY1372" fmla="*/ 75974 h 882935"/>
                <a:gd name="csX1373" fmla="*/ 105358 w 846475"/>
                <a:gd name="csY1373" fmla="*/ 75974 h 882935"/>
                <a:gd name="csX1374" fmla="*/ 109914 w 846475"/>
                <a:gd name="csY1374" fmla="*/ 75974 h 882935"/>
                <a:gd name="csX1375" fmla="*/ 114985 w 846475"/>
                <a:gd name="csY1375" fmla="*/ 75974 h 882935"/>
                <a:gd name="csX1376" fmla="*/ 120064 w 846475"/>
                <a:gd name="csY1376" fmla="*/ 75974 h 882935"/>
                <a:gd name="csX1377" fmla="*/ 124466 w 846475"/>
                <a:gd name="csY1377" fmla="*/ 75974 h 882935"/>
                <a:gd name="csX1378" fmla="*/ 125828 w 846475"/>
                <a:gd name="csY1378" fmla="*/ 76013 h 882935"/>
                <a:gd name="csX1379" fmla="*/ 125035 w 846475"/>
                <a:gd name="csY1379" fmla="*/ 74836 h 882935"/>
                <a:gd name="csX1380" fmla="*/ 124112 w 846475"/>
                <a:gd name="csY1380" fmla="*/ 73313 h 882935"/>
                <a:gd name="csX1381" fmla="*/ 124466 w 846475"/>
                <a:gd name="csY1381" fmla="*/ 72112 h 882935"/>
                <a:gd name="csX1382" fmla="*/ 124920 w 846475"/>
                <a:gd name="csY1382" fmla="*/ 70905 h 882935"/>
                <a:gd name="csX1383" fmla="*/ 125451 w 846475"/>
                <a:gd name="csY1383" fmla="*/ 70274 h 882935"/>
                <a:gd name="csX1384" fmla="*/ 126821 w 846475"/>
                <a:gd name="csY1384" fmla="*/ 70943 h 882935"/>
                <a:gd name="csX1385" fmla="*/ 127968 w 846475"/>
                <a:gd name="csY1385" fmla="*/ 72997 h 882935"/>
                <a:gd name="csX1386" fmla="*/ 128922 w 846475"/>
                <a:gd name="csY1386" fmla="*/ 74543 h 882935"/>
                <a:gd name="csX1387" fmla="*/ 129853 w 846475"/>
                <a:gd name="csY1387" fmla="*/ 75305 h 882935"/>
                <a:gd name="csX1388" fmla="*/ 131007 w 846475"/>
                <a:gd name="csY1388" fmla="*/ 75390 h 882935"/>
                <a:gd name="csX1389" fmla="*/ 132316 w 846475"/>
                <a:gd name="csY1389" fmla="*/ 75128 h 882935"/>
                <a:gd name="csX1390" fmla="*/ 133624 w 846475"/>
                <a:gd name="csY1390" fmla="*/ 74489 h 882935"/>
                <a:gd name="csX1391" fmla="*/ 135855 w 846475"/>
                <a:gd name="csY1391" fmla="*/ 71659 h 882935"/>
                <a:gd name="csX1392" fmla="*/ 138072 w 846475"/>
                <a:gd name="csY1392" fmla="*/ 69235 h 882935"/>
                <a:gd name="csX1393" fmla="*/ 139218 w 846475"/>
                <a:gd name="csY1393" fmla="*/ 68420 h 882935"/>
                <a:gd name="csX1394" fmla="*/ 140434 w 846475"/>
                <a:gd name="csY1394" fmla="*/ 67674 h 882935"/>
                <a:gd name="csX1395" fmla="*/ 141342 w 846475"/>
                <a:gd name="csY1395" fmla="*/ 67389 h 882935"/>
                <a:gd name="csX1396" fmla="*/ 142581 w 846475"/>
                <a:gd name="csY1396" fmla="*/ 67481 h 882935"/>
                <a:gd name="csX1397" fmla="*/ 143628 w 846475"/>
                <a:gd name="csY1397" fmla="*/ 68143 h 882935"/>
                <a:gd name="csX1398" fmla="*/ 144305 w 846475"/>
                <a:gd name="csY1398" fmla="*/ 69297 h 882935"/>
                <a:gd name="csX1399" fmla="*/ 146783 w 846475"/>
                <a:gd name="csY1399" fmla="*/ 73313 h 882935"/>
                <a:gd name="csX1400" fmla="*/ 148653 w 846475"/>
                <a:gd name="csY1400" fmla="*/ 76343 h 882935"/>
                <a:gd name="csX1401" fmla="*/ 149284 w 846475"/>
                <a:gd name="csY1401" fmla="*/ 78236 h 882935"/>
                <a:gd name="csX1402" fmla="*/ 149322 w 846475"/>
                <a:gd name="csY1402" fmla="*/ 82852 h 882935"/>
                <a:gd name="csX1403" fmla="*/ 149207 w 846475"/>
                <a:gd name="csY1403" fmla="*/ 86937 h 882935"/>
                <a:gd name="csX1404" fmla="*/ 149453 w 846475"/>
                <a:gd name="csY1404" fmla="*/ 87467 h 882935"/>
                <a:gd name="csX1405" fmla="*/ 149823 w 846475"/>
                <a:gd name="csY1405" fmla="*/ 87621 h 882935"/>
                <a:gd name="csX1406" fmla="*/ 153909 w 846475"/>
                <a:gd name="csY1406" fmla="*/ 86659 h 882935"/>
                <a:gd name="csX1407" fmla="*/ 159457 w 846475"/>
                <a:gd name="csY1407" fmla="*/ 91614 h 882935"/>
                <a:gd name="csX1408" fmla="*/ 163559 w 846475"/>
                <a:gd name="csY1408" fmla="*/ 95275 h 882935"/>
                <a:gd name="csX1409" fmla="*/ 165329 w 846475"/>
                <a:gd name="csY1409" fmla="*/ 96445 h 882935"/>
                <a:gd name="csX1410" fmla="*/ 166314 w 846475"/>
                <a:gd name="csY1410" fmla="*/ 96768 h 882935"/>
                <a:gd name="csX1411" fmla="*/ 168700 w 846475"/>
                <a:gd name="csY1411" fmla="*/ 96522 h 882935"/>
                <a:gd name="csX1412" fmla="*/ 171532 w 846475"/>
                <a:gd name="csY1412" fmla="*/ 96045 h 882935"/>
                <a:gd name="csX1413" fmla="*/ 172909 w 846475"/>
                <a:gd name="csY1413" fmla="*/ 95522 h 882935"/>
                <a:gd name="csX1414" fmla="*/ 174433 w 846475"/>
                <a:gd name="csY1414" fmla="*/ 94375 h 882935"/>
                <a:gd name="csX1415" fmla="*/ 176903 w 846475"/>
                <a:gd name="csY1415" fmla="*/ 92783 h 882935"/>
                <a:gd name="csX1416" fmla="*/ 178919 w 846475"/>
                <a:gd name="csY1416" fmla="*/ 91906 h 882935"/>
                <a:gd name="csX1417" fmla="*/ 179712 w 846475"/>
                <a:gd name="csY1417" fmla="*/ 91791 h 882935"/>
                <a:gd name="csX1418" fmla="*/ 180512 w 846475"/>
                <a:gd name="csY1418" fmla="*/ 92075 h 882935"/>
                <a:gd name="csX1419" fmla="*/ 182213 w 846475"/>
                <a:gd name="csY1419" fmla="*/ 93029 h 882935"/>
                <a:gd name="csX1420" fmla="*/ 183144 w 846475"/>
                <a:gd name="csY1420" fmla="*/ 94799 h 882935"/>
                <a:gd name="csX1421" fmla="*/ 182290 w 846475"/>
                <a:gd name="csY1421" fmla="*/ 96853 h 882935"/>
                <a:gd name="csX1422" fmla="*/ 182436 w 846475"/>
                <a:gd name="csY1422" fmla="*/ 98129 h 882935"/>
                <a:gd name="csX1423" fmla="*/ 184221 w 846475"/>
                <a:gd name="csY1423" fmla="*/ 98060 h 882935"/>
                <a:gd name="csX1424" fmla="*/ 185653 w 846475"/>
                <a:gd name="csY1424" fmla="*/ 95937 h 882935"/>
                <a:gd name="csX1425" fmla="*/ 186653 w 846475"/>
                <a:gd name="csY1425" fmla="*/ 94260 h 882935"/>
                <a:gd name="csX1426" fmla="*/ 188746 w 846475"/>
                <a:gd name="csY1426" fmla="*/ 92898 h 882935"/>
                <a:gd name="csX1427" fmla="*/ 190785 w 846475"/>
                <a:gd name="csY1427" fmla="*/ 90967 h 882935"/>
                <a:gd name="csX1428" fmla="*/ 192209 w 846475"/>
                <a:gd name="csY1428" fmla="*/ 89121 h 882935"/>
                <a:gd name="csX1429" fmla="*/ 193879 w 846475"/>
                <a:gd name="csY1429" fmla="*/ 88044 h 882935"/>
                <a:gd name="csX1430" fmla="*/ 196395 w 846475"/>
                <a:gd name="csY1430" fmla="*/ 86729 h 882935"/>
                <a:gd name="csX1431" fmla="*/ 198389 w 846475"/>
                <a:gd name="csY1431" fmla="*/ 85929 h 882935"/>
                <a:gd name="csX1432" fmla="*/ 200251 w 846475"/>
                <a:gd name="csY1432" fmla="*/ 86013 h 882935"/>
                <a:gd name="csX1433" fmla="*/ 201636 w 846475"/>
                <a:gd name="csY1433" fmla="*/ 85144 h 882935"/>
                <a:gd name="csX1434" fmla="*/ 203429 w 846475"/>
                <a:gd name="csY1434" fmla="*/ 83513 h 882935"/>
                <a:gd name="csX1435" fmla="*/ 204683 w 846475"/>
                <a:gd name="csY1435" fmla="*/ 82206 h 882935"/>
                <a:gd name="csX1436" fmla="*/ 205553 w 846475"/>
                <a:gd name="csY1436" fmla="*/ 81736 h 882935"/>
                <a:gd name="csX1437" fmla="*/ 207300 w 846475"/>
                <a:gd name="csY1437" fmla="*/ 81867 h 882935"/>
                <a:gd name="csX1438" fmla="*/ 209478 w 846475"/>
                <a:gd name="csY1438" fmla="*/ 81690 h 882935"/>
                <a:gd name="csX1439" fmla="*/ 211617 w 846475"/>
                <a:gd name="csY1439" fmla="*/ 80098 h 882935"/>
                <a:gd name="csX1440" fmla="*/ 213564 w 846475"/>
                <a:gd name="csY1440" fmla="*/ 78174 h 882935"/>
                <a:gd name="csX1441" fmla="*/ 214595 w 846475"/>
                <a:gd name="csY1441" fmla="*/ 74928 h 882935"/>
                <a:gd name="csX1442" fmla="*/ 215272 w 846475"/>
                <a:gd name="csY1442" fmla="*/ 72051 h 882935"/>
                <a:gd name="csX1443" fmla="*/ 215857 w 846475"/>
                <a:gd name="csY1443" fmla="*/ 71466 h 882935"/>
                <a:gd name="csX1444" fmla="*/ 216565 w 846475"/>
                <a:gd name="csY1444" fmla="*/ 71005 h 882935"/>
                <a:gd name="csX1445" fmla="*/ 217396 w 846475"/>
                <a:gd name="csY1445" fmla="*/ 70705 h 882935"/>
                <a:gd name="csX1446" fmla="*/ 219397 w 846475"/>
                <a:gd name="csY1446" fmla="*/ 70497 h 882935"/>
                <a:gd name="csX1447" fmla="*/ 222906 w 846475"/>
                <a:gd name="csY1447" fmla="*/ 68966 h 882935"/>
                <a:gd name="csX1448" fmla="*/ 225323 w 846475"/>
                <a:gd name="csY1448" fmla="*/ 67412 h 882935"/>
                <a:gd name="csX1449" fmla="*/ 227616 w 846475"/>
                <a:gd name="csY1449" fmla="*/ 67081 h 882935"/>
                <a:gd name="csX1450" fmla="*/ 228293 w 846475"/>
                <a:gd name="csY1450" fmla="*/ 66666 h 882935"/>
                <a:gd name="csX1451" fmla="*/ 229124 w 846475"/>
                <a:gd name="csY1451" fmla="*/ 65227 h 882935"/>
                <a:gd name="csX1452" fmla="*/ 229540 w 846475"/>
                <a:gd name="csY1452" fmla="*/ 62696 h 882935"/>
                <a:gd name="csX1453" fmla="*/ 229224 w 846475"/>
                <a:gd name="csY1453" fmla="*/ 61166 h 882935"/>
                <a:gd name="csX1454" fmla="*/ 225007 w 846475"/>
                <a:gd name="csY1454" fmla="*/ 60688 h 882935"/>
                <a:gd name="csX1455" fmla="*/ 222245 w 846475"/>
                <a:gd name="csY1455" fmla="*/ 60688 h 882935"/>
                <a:gd name="csX1456" fmla="*/ 217673 w 846475"/>
                <a:gd name="csY1456" fmla="*/ 60296 h 882935"/>
                <a:gd name="csX1457" fmla="*/ 215495 w 846475"/>
                <a:gd name="csY1457" fmla="*/ 59665 h 882935"/>
                <a:gd name="csX1458" fmla="*/ 215026 w 846475"/>
                <a:gd name="csY1458" fmla="*/ 59227 h 882935"/>
                <a:gd name="csX1459" fmla="*/ 214980 w 846475"/>
                <a:gd name="csY1459" fmla="*/ 58742 h 882935"/>
                <a:gd name="csX1460" fmla="*/ 215419 w 846475"/>
                <a:gd name="csY1460" fmla="*/ 57642 h 882935"/>
                <a:gd name="csX1461" fmla="*/ 215842 w 846475"/>
                <a:gd name="csY1461" fmla="*/ 55588 h 882935"/>
                <a:gd name="csX1462" fmla="*/ 215219 w 846475"/>
                <a:gd name="csY1462" fmla="*/ 52803 h 882935"/>
                <a:gd name="csX1463" fmla="*/ 212941 w 846475"/>
                <a:gd name="csY1463" fmla="*/ 48442 h 882935"/>
                <a:gd name="csX1464" fmla="*/ 211317 w 846475"/>
                <a:gd name="csY1464" fmla="*/ 44149 h 882935"/>
                <a:gd name="csX1465" fmla="*/ 211102 w 846475"/>
                <a:gd name="csY1465" fmla="*/ 41156 h 882935"/>
                <a:gd name="csX1466" fmla="*/ 211140 w 846475"/>
                <a:gd name="csY1466" fmla="*/ 37995 h 882935"/>
                <a:gd name="csX1467" fmla="*/ 211271 w 846475"/>
                <a:gd name="csY1467" fmla="*/ 35925 h 882935"/>
                <a:gd name="csX1468" fmla="*/ 210101 w 846475"/>
                <a:gd name="csY1468" fmla="*/ 34310 h 882935"/>
                <a:gd name="csX1469" fmla="*/ 203783 w 846475"/>
                <a:gd name="csY1469" fmla="*/ 29210 h 882935"/>
                <a:gd name="csX1470" fmla="*/ 201598 w 846475"/>
                <a:gd name="csY1470" fmla="*/ 26802 h 882935"/>
                <a:gd name="csX1471" fmla="*/ 200874 w 846475"/>
                <a:gd name="csY1471" fmla="*/ 25132 h 882935"/>
                <a:gd name="csX1472" fmla="*/ 198381 w 846475"/>
                <a:gd name="csY1472" fmla="*/ 22063 h 882935"/>
                <a:gd name="csX1473" fmla="*/ 199012 w 846475"/>
                <a:gd name="csY1473" fmla="*/ 21117 h 882935"/>
                <a:gd name="csX1474" fmla="*/ 200451 w 846475"/>
                <a:gd name="csY1474" fmla="*/ 21148 h 882935"/>
                <a:gd name="csX1475" fmla="*/ 201675 w 846475"/>
                <a:gd name="csY1475" fmla="*/ 21948 h 882935"/>
                <a:gd name="csX1476" fmla="*/ 202798 w 846475"/>
                <a:gd name="csY1476" fmla="*/ 23655 h 882935"/>
                <a:gd name="csX1477" fmla="*/ 203598 w 846475"/>
                <a:gd name="csY1477" fmla="*/ 24040 h 882935"/>
                <a:gd name="csX1478" fmla="*/ 204699 w 846475"/>
                <a:gd name="csY1478" fmla="*/ 24040 h 882935"/>
                <a:gd name="csX1479" fmla="*/ 210524 w 846475"/>
                <a:gd name="csY1479" fmla="*/ 24032 h 882935"/>
                <a:gd name="csX1480" fmla="*/ 211886 w 846475"/>
                <a:gd name="csY1480" fmla="*/ 24325 h 882935"/>
                <a:gd name="csX1481" fmla="*/ 212710 w 846475"/>
                <a:gd name="csY1481" fmla="*/ 24902 h 882935"/>
                <a:gd name="csX1482" fmla="*/ 213410 w 846475"/>
                <a:gd name="csY1482" fmla="*/ 25617 h 882935"/>
                <a:gd name="csX1483" fmla="*/ 214457 w 846475"/>
                <a:gd name="csY1483" fmla="*/ 27609 h 882935"/>
                <a:gd name="csX1484" fmla="*/ 215580 w 846475"/>
                <a:gd name="csY1484" fmla="*/ 28579 h 882935"/>
                <a:gd name="csX1485" fmla="*/ 217889 w 846475"/>
                <a:gd name="csY1485" fmla="*/ 28548 h 882935"/>
                <a:gd name="csX1486" fmla="*/ 221506 w 846475"/>
                <a:gd name="csY1486" fmla="*/ 28510 h 882935"/>
                <a:gd name="csX1487" fmla="*/ 223537 w 846475"/>
                <a:gd name="csY1487" fmla="*/ 28333 h 882935"/>
                <a:gd name="csX1488" fmla="*/ 224753 w 846475"/>
                <a:gd name="csY1488" fmla="*/ 28886 h 882935"/>
                <a:gd name="csX1489" fmla="*/ 226262 w 846475"/>
                <a:gd name="csY1489" fmla="*/ 29348 h 882935"/>
                <a:gd name="csX1490" fmla="*/ 229440 w 846475"/>
                <a:gd name="csY1490" fmla="*/ 28287 h 882935"/>
                <a:gd name="csX1491" fmla="*/ 230325 w 846475"/>
                <a:gd name="csY1491" fmla="*/ 28263 h 882935"/>
                <a:gd name="csX1492" fmla="*/ 231279 w 846475"/>
                <a:gd name="csY1492" fmla="*/ 28733 h 882935"/>
                <a:gd name="csX1493" fmla="*/ 234703 w 846475"/>
                <a:gd name="csY1493" fmla="*/ 32294 h 882935"/>
                <a:gd name="csX1494" fmla="*/ 236666 w 846475"/>
                <a:gd name="csY1494" fmla="*/ 33794 h 882935"/>
                <a:gd name="csX1495" fmla="*/ 238320 w 846475"/>
                <a:gd name="csY1495" fmla="*/ 35787 h 882935"/>
                <a:gd name="csX1496" fmla="*/ 240729 w 846475"/>
                <a:gd name="csY1496" fmla="*/ 35795 h 882935"/>
                <a:gd name="csX1497" fmla="*/ 242730 w 846475"/>
                <a:gd name="csY1497" fmla="*/ 34087 h 882935"/>
                <a:gd name="csX1498" fmla="*/ 243261 w 846475"/>
                <a:gd name="csY1498" fmla="*/ 28340 h 882935"/>
                <a:gd name="csX1499" fmla="*/ 243861 w 846475"/>
                <a:gd name="csY1499" fmla="*/ 26671 h 882935"/>
                <a:gd name="csX1500" fmla="*/ 244869 w 846475"/>
                <a:gd name="csY1500" fmla="*/ 26202 h 882935"/>
                <a:gd name="csX1501" fmla="*/ 246069 w 846475"/>
                <a:gd name="csY1501" fmla="*/ 26148 h 882935"/>
                <a:gd name="csX1502" fmla="*/ 247493 w 846475"/>
                <a:gd name="csY1502" fmla="*/ 25248 h 882935"/>
                <a:gd name="csX1503" fmla="*/ 249032 w 846475"/>
                <a:gd name="csY1503" fmla="*/ 24078 h 882935"/>
                <a:gd name="csX1504" fmla="*/ 250371 w 846475"/>
                <a:gd name="csY1504" fmla="*/ 23686 h 882935"/>
                <a:gd name="csX1505" fmla="*/ 255935 w 846475"/>
                <a:gd name="csY1505" fmla="*/ 24940 h 882935"/>
                <a:gd name="csX1506" fmla="*/ 257482 w 846475"/>
                <a:gd name="csY1506" fmla="*/ 24340 h 882935"/>
                <a:gd name="csX1507" fmla="*/ 263115 w 846475"/>
                <a:gd name="csY1507" fmla="*/ 22824 h 882935"/>
                <a:gd name="csX1508" fmla="*/ 268871 w 846475"/>
                <a:gd name="csY1508" fmla="*/ 20870 h 882935"/>
                <a:gd name="csX1509" fmla="*/ 270487 w 846475"/>
                <a:gd name="csY1509" fmla="*/ 18409 h 882935"/>
                <a:gd name="csX1510" fmla="*/ 272896 w 846475"/>
                <a:gd name="csY1510" fmla="*/ 17747 h 882935"/>
                <a:gd name="csX1511" fmla="*/ 274789 w 846475"/>
                <a:gd name="csY1511" fmla="*/ 15947 h 882935"/>
                <a:gd name="csX1512" fmla="*/ 276313 w 846475"/>
                <a:gd name="csY1512" fmla="*/ 16132 h 882935"/>
                <a:gd name="csX1513" fmla="*/ 278621 w 846475"/>
                <a:gd name="csY1513" fmla="*/ 16209 h 882935"/>
                <a:gd name="csX1514" fmla="*/ 280053 w 846475"/>
                <a:gd name="csY1514" fmla="*/ 15893 h 882935"/>
                <a:gd name="csX1515" fmla="*/ 280776 w 846475"/>
                <a:gd name="csY1515" fmla="*/ 15555 h 882935"/>
                <a:gd name="csX1516" fmla="*/ 281569 w 846475"/>
                <a:gd name="csY1516" fmla="*/ 14709 h 882935"/>
                <a:gd name="csX1517" fmla="*/ 282869 w 846475"/>
                <a:gd name="csY1517" fmla="*/ 12301 h 882935"/>
                <a:gd name="csX1518" fmla="*/ 284447 w 846475"/>
                <a:gd name="csY1518" fmla="*/ 11385 h 882935"/>
                <a:gd name="csX1519" fmla="*/ 286425 w 846475"/>
                <a:gd name="csY1519" fmla="*/ 10416 h 882935"/>
                <a:gd name="csX1520" fmla="*/ 287779 w 846475"/>
                <a:gd name="csY1520" fmla="*/ 9277 h 882935"/>
                <a:gd name="csX1521" fmla="*/ 288895 w 846475"/>
                <a:gd name="csY1521" fmla="*/ 7870 h 882935"/>
                <a:gd name="csX1522" fmla="*/ 289410 w 846475"/>
                <a:gd name="csY1522" fmla="*/ 6646 h 882935"/>
                <a:gd name="csX1523" fmla="*/ 289395 w 846475"/>
                <a:gd name="csY1523" fmla="*/ 5677 h 882935"/>
                <a:gd name="csX1524" fmla="*/ 288741 w 846475"/>
                <a:gd name="csY1524" fmla="*/ 3792 h 882935"/>
                <a:gd name="csX1525" fmla="*/ 287940 w 846475"/>
                <a:gd name="csY1525" fmla="*/ 2023 h 882935"/>
                <a:gd name="csX1526" fmla="*/ 287079 w 846475"/>
                <a:gd name="csY1526" fmla="*/ 1438 h 882935"/>
                <a:gd name="csX1527" fmla="*/ 286432 w 846475"/>
                <a:gd name="csY1527" fmla="*/ 1215 h 882935"/>
                <a:gd name="csX1528" fmla="*/ 288394 w 846475"/>
                <a:gd name="csY1528" fmla="*/ 800 h 882935"/>
                <a:gd name="csX1529" fmla="*/ 290011 w 846475"/>
                <a:gd name="csY1529" fmla="*/ 1423 h 882935"/>
                <a:gd name="csX1530" fmla="*/ 292535 w 846475"/>
                <a:gd name="csY1530" fmla="*/ 1515 h 882935"/>
                <a:gd name="csX1531" fmla="*/ 293635 w 846475"/>
                <a:gd name="csY1531" fmla="*/ 1038 h 882935"/>
                <a:gd name="csX1532" fmla="*/ 295228 w 846475"/>
                <a:gd name="csY1532" fmla="*/ 1269 h 882935"/>
                <a:gd name="csX1533" fmla="*/ 297244 w 846475"/>
                <a:gd name="csY1533" fmla="*/ 0 h 882935"/>
                <a:gd name="csX1534" fmla="*/ 298537 w 846475"/>
                <a:gd name="csY1534" fmla="*/ 415 h 882935"/>
                <a:gd name="csX1535" fmla="*/ 299391 w 846475"/>
                <a:gd name="csY1535" fmla="*/ 415 h 882935"/>
                <a:gd name="csX1536" fmla="*/ 300169 w 846475"/>
                <a:gd name="csY1536" fmla="*/ 1377 h 882935"/>
                <a:gd name="csX1537" fmla="*/ 300776 w 846475"/>
                <a:gd name="csY1537" fmla="*/ 2462 h 882935"/>
                <a:gd name="csX1538" fmla="*/ 302662 w 846475"/>
                <a:gd name="csY1538" fmla="*/ 3777 h 882935"/>
                <a:gd name="csX1539" fmla="*/ 302477 w 846475"/>
                <a:gd name="csY1539" fmla="*/ 5777 h 882935"/>
                <a:gd name="csX1540" fmla="*/ 302131 w 846475"/>
                <a:gd name="csY1540" fmla="*/ 7547 h 882935"/>
                <a:gd name="csX1541" fmla="*/ 301885 w 846475"/>
                <a:gd name="csY1541" fmla="*/ 9593 h 882935"/>
                <a:gd name="csX1542" fmla="*/ 301777 w 846475"/>
                <a:gd name="csY1542" fmla="*/ 11147 h 882935"/>
                <a:gd name="csX1543" fmla="*/ 300977 w 846475"/>
                <a:gd name="csY1543" fmla="*/ 12739 h 882935"/>
                <a:gd name="csX1544" fmla="*/ 299776 w 846475"/>
                <a:gd name="csY1544" fmla="*/ 14224 h 882935"/>
                <a:gd name="csX1545" fmla="*/ 299422 w 846475"/>
                <a:gd name="csY1545" fmla="*/ 14824 h 882935"/>
                <a:gd name="csX1546" fmla="*/ 299253 w 846475"/>
                <a:gd name="csY1546" fmla="*/ 15609 h 882935"/>
                <a:gd name="csX1547" fmla="*/ 300061 w 846475"/>
                <a:gd name="csY1547" fmla="*/ 16086 h 882935"/>
                <a:gd name="csX1548" fmla="*/ 301492 w 846475"/>
                <a:gd name="csY1548" fmla="*/ 16224 h 882935"/>
                <a:gd name="csX1549" fmla="*/ 303278 w 846475"/>
                <a:gd name="csY1549" fmla="*/ 16286 h 882935"/>
                <a:gd name="csX1550" fmla="*/ 304493 w 846475"/>
                <a:gd name="csY1550" fmla="*/ 16747 h 882935"/>
                <a:gd name="csX1551" fmla="*/ 306063 w 846475"/>
                <a:gd name="csY1551" fmla="*/ 16840 h 882935"/>
                <a:gd name="csX1552" fmla="*/ 307956 w 846475"/>
                <a:gd name="csY1552" fmla="*/ 18116 h 882935"/>
                <a:gd name="csX1553" fmla="*/ 308872 w 846475"/>
                <a:gd name="csY1553" fmla="*/ 18886 h 882935"/>
                <a:gd name="csX1554" fmla="*/ 308949 w 846475"/>
                <a:gd name="csY1554" fmla="*/ 19478 h 882935"/>
                <a:gd name="csX1555" fmla="*/ 308349 w 846475"/>
                <a:gd name="csY1555" fmla="*/ 20894 h 882935"/>
                <a:gd name="csX1556" fmla="*/ 308110 w 846475"/>
                <a:gd name="csY1556" fmla="*/ 22201 h 882935"/>
                <a:gd name="csX1557" fmla="*/ 308580 w 846475"/>
                <a:gd name="csY1557" fmla="*/ 23032 h 882935"/>
                <a:gd name="csX1558" fmla="*/ 309134 w 846475"/>
                <a:gd name="csY1558" fmla="*/ 23632 h 882935"/>
                <a:gd name="csX1559" fmla="*/ 310665 w 846475"/>
                <a:gd name="csY1559" fmla="*/ 26586 h 882935"/>
                <a:gd name="csX1560" fmla="*/ 311396 w 846475"/>
                <a:gd name="csY1560" fmla="*/ 27609 h 882935"/>
                <a:gd name="csX1561" fmla="*/ 312012 w 846475"/>
                <a:gd name="csY1561" fmla="*/ 27940 h 882935"/>
                <a:gd name="csX1562" fmla="*/ 312158 w 846475"/>
                <a:gd name="csY1562" fmla="*/ 28510 h 882935"/>
                <a:gd name="csX1563" fmla="*/ 311635 w 846475"/>
                <a:gd name="csY1563" fmla="*/ 29586 h 882935"/>
                <a:gd name="csX1564" fmla="*/ 311004 w 846475"/>
                <a:gd name="csY1564" fmla="*/ 30956 h 882935"/>
                <a:gd name="csX1565" fmla="*/ 309580 w 846475"/>
                <a:gd name="csY1565" fmla="*/ 32394 h 882935"/>
                <a:gd name="csX1566" fmla="*/ 309388 w 846475"/>
                <a:gd name="csY1566" fmla="*/ 33533 h 882935"/>
                <a:gd name="csX1567" fmla="*/ 308257 w 846475"/>
                <a:gd name="csY1567" fmla="*/ 34248 h 882935"/>
                <a:gd name="csX1568" fmla="*/ 305602 w 846475"/>
                <a:gd name="csY1568" fmla="*/ 35949 h 882935"/>
                <a:gd name="csX1569" fmla="*/ 306063 w 846475"/>
                <a:gd name="csY1569" fmla="*/ 38641 h 882935"/>
                <a:gd name="csX1570" fmla="*/ 306156 w 846475"/>
                <a:gd name="csY1570" fmla="*/ 40003 h 882935"/>
                <a:gd name="csX1571" fmla="*/ 306109 w 846475"/>
                <a:gd name="csY1571" fmla="*/ 41064 h 882935"/>
                <a:gd name="csX1572" fmla="*/ 305201 w 846475"/>
                <a:gd name="csY1572" fmla="*/ 42487 h 882935"/>
                <a:gd name="csX1573" fmla="*/ 303631 w 846475"/>
                <a:gd name="csY1573" fmla="*/ 46680 h 882935"/>
                <a:gd name="csX1574" fmla="*/ 303054 w 846475"/>
                <a:gd name="csY1574" fmla="*/ 48772 h 882935"/>
                <a:gd name="csX1575" fmla="*/ 302546 w 846475"/>
                <a:gd name="csY1575" fmla="*/ 53603 h 882935"/>
                <a:gd name="csX1576" fmla="*/ 302577 w 846475"/>
                <a:gd name="csY1576" fmla="*/ 55227 h 882935"/>
                <a:gd name="csX1577" fmla="*/ 303301 w 846475"/>
                <a:gd name="csY1577" fmla="*/ 57404 h 882935"/>
                <a:gd name="csX1578" fmla="*/ 304840 w 846475"/>
                <a:gd name="csY1578" fmla="*/ 62243 h 882935"/>
                <a:gd name="csX1579" fmla="*/ 305717 w 846475"/>
                <a:gd name="csY1579" fmla="*/ 63019 h 882935"/>
                <a:gd name="csX1580" fmla="*/ 307741 w 846475"/>
                <a:gd name="csY1580" fmla="*/ 64150 h 882935"/>
                <a:gd name="csX1581" fmla="*/ 307995 w 846475"/>
                <a:gd name="csY1581" fmla="*/ 67420 h 882935"/>
                <a:gd name="csX1582" fmla="*/ 307818 w 846475"/>
                <a:gd name="csY1582" fmla="*/ 70835 h 882935"/>
                <a:gd name="csX1583" fmla="*/ 307726 w 846475"/>
                <a:gd name="csY1583" fmla="*/ 72158 h 882935"/>
                <a:gd name="csX1584" fmla="*/ 308056 w 846475"/>
                <a:gd name="csY1584" fmla="*/ 72728 h 882935"/>
                <a:gd name="csX1585" fmla="*/ 308964 w 846475"/>
                <a:gd name="csY1585" fmla="*/ 73005 h 882935"/>
                <a:gd name="csX1586" fmla="*/ 309611 w 846475"/>
                <a:gd name="csY1586" fmla="*/ 73413 h 882935"/>
                <a:gd name="csX1587" fmla="*/ 309711 w 846475"/>
                <a:gd name="csY1587" fmla="*/ 74420 h 882935"/>
                <a:gd name="csX1588" fmla="*/ 309649 w 846475"/>
                <a:gd name="csY1588" fmla="*/ 75474 h 882935"/>
                <a:gd name="csX1589" fmla="*/ 311158 w 846475"/>
                <a:gd name="csY1589" fmla="*/ 76082 h 882935"/>
                <a:gd name="csX1590" fmla="*/ 312474 w 846475"/>
                <a:gd name="csY1590" fmla="*/ 76467 h 882935"/>
                <a:gd name="csX1591" fmla="*/ 313689 w 846475"/>
                <a:gd name="csY1591" fmla="*/ 77913 h 882935"/>
                <a:gd name="csX1592" fmla="*/ 315883 w 846475"/>
                <a:gd name="csY1592" fmla="*/ 80167 h 882935"/>
                <a:gd name="csX1593" fmla="*/ 316760 w 846475"/>
                <a:gd name="csY1593" fmla="*/ 80582 h 882935"/>
                <a:gd name="csX1594" fmla="*/ 317199 w 846475"/>
                <a:gd name="csY1594" fmla="*/ 81513 h 882935"/>
                <a:gd name="csX1595" fmla="*/ 319053 w 846475"/>
                <a:gd name="csY1595" fmla="*/ 83413 h 882935"/>
                <a:gd name="csX1596" fmla="*/ 321877 w 846475"/>
                <a:gd name="csY1596" fmla="*/ 84105 h 882935"/>
                <a:gd name="csX1597" fmla="*/ 324725 w 846475"/>
                <a:gd name="csY1597" fmla="*/ 84944 h 882935"/>
                <a:gd name="csX1598" fmla="*/ 325848 w 846475"/>
                <a:gd name="csY1598" fmla="*/ 86136 h 882935"/>
                <a:gd name="csX1599" fmla="*/ 327018 w 846475"/>
                <a:gd name="csY1599" fmla="*/ 87106 h 882935"/>
                <a:gd name="csX1600" fmla="*/ 327903 w 846475"/>
                <a:gd name="csY1600" fmla="*/ 87152 h 882935"/>
                <a:gd name="csX1601" fmla="*/ 328649 w 846475"/>
                <a:gd name="csY1601" fmla="*/ 86998 h 882935"/>
                <a:gd name="csX1602" fmla="*/ 329881 w 846475"/>
                <a:gd name="csY1602" fmla="*/ 86159 h 882935"/>
                <a:gd name="csX1603" fmla="*/ 330866 w 846475"/>
                <a:gd name="csY1603" fmla="*/ 85436 h 882935"/>
                <a:gd name="csX1604" fmla="*/ 332582 w 846475"/>
                <a:gd name="csY1604" fmla="*/ 85483 h 882935"/>
                <a:gd name="csX1605" fmla="*/ 334598 w 846475"/>
                <a:gd name="csY1605" fmla="*/ 85359 h 882935"/>
                <a:gd name="csX1606" fmla="*/ 334944 w 846475"/>
                <a:gd name="csY1606" fmla="*/ 84767 h 882935"/>
                <a:gd name="csX1607" fmla="*/ 335137 w 846475"/>
                <a:gd name="csY1607" fmla="*/ 84005 h 882935"/>
                <a:gd name="csX1608" fmla="*/ 334721 w 846475"/>
                <a:gd name="csY1608" fmla="*/ 82059 h 882935"/>
                <a:gd name="csX1609" fmla="*/ 335437 w 846475"/>
                <a:gd name="csY1609" fmla="*/ 81467 h 882935"/>
                <a:gd name="csX1610" fmla="*/ 337107 w 846475"/>
                <a:gd name="csY1610" fmla="*/ 81136 h 882935"/>
                <a:gd name="csX1611" fmla="*/ 337438 w 846475"/>
                <a:gd name="csY1611" fmla="*/ 80098 h 882935"/>
                <a:gd name="csX1612" fmla="*/ 337815 w 846475"/>
                <a:gd name="csY1612" fmla="*/ 79528 h 882935"/>
                <a:gd name="csX1613" fmla="*/ 338292 w 846475"/>
                <a:gd name="csY1613" fmla="*/ 78867 h 882935"/>
                <a:gd name="csX1614" fmla="*/ 338861 w 846475"/>
                <a:gd name="csY1614" fmla="*/ 78774 h 882935"/>
                <a:gd name="csX1615" fmla="*/ 339577 w 846475"/>
                <a:gd name="csY1615" fmla="*/ 79151 h 882935"/>
                <a:gd name="csX1616" fmla="*/ 340677 w 846475"/>
                <a:gd name="csY1616" fmla="*/ 79390 h 882935"/>
                <a:gd name="csX1617" fmla="*/ 341916 w 846475"/>
                <a:gd name="csY1617" fmla="*/ 79721 h 882935"/>
                <a:gd name="csX1618" fmla="*/ 342578 w 846475"/>
                <a:gd name="csY1618" fmla="*/ 80382 h 882935"/>
                <a:gd name="csX1619" fmla="*/ 343679 w 846475"/>
                <a:gd name="csY1619" fmla="*/ 80436 h 882935"/>
                <a:gd name="csX1620" fmla="*/ 344902 w 846475"/>
                <a:gd name="csY1620" fmla="*/ 80313 h 882935"/>
                <a:gd name="csX1621" fmla="*/ 345395 w 846475"/>
                <a:gd name="csY1621" fmla="*/ 79890 h 882935"/>
                <a:gd name="csX1622" fmla="*/ 345756 w 846475"/>
                <a:gd name="csY1622" fmla="*/ 79151 h 882935"/>
                <a:gd name="csX1623" fmla="*/ 346026 w 846475"/>
                <a:gd name="csY1623" fmla="*/ 77559 h 882935"/>
                <a:gd name="csX1624" fmla="*/ 346811 w 846475"/>
                <a:gd name="csY1624" fmla="*/ 77513 h 882935"/>
                <a:gd name="csX1625" fmla="*/ 348388 w 846475"/>
                <a:gd name="csY1625" fmla="*/ 77159 h 882935"/>
                <a:gd name="csX1626" fmla="*/ 350066 w 846475"/>
                <a:gd name="csY1626" fmla="*/ 76459 h 882935"/>
                <a:gd name="csX1627" fmla="*/ 352313 w 846475"/>
                <a:gd name="csY1627" fmla="*/ 76351 h 882935"/>
                <a:gd name="csX1628" fmla="*/ 354414 w 846475"/>
                <a:gd name="csY1628" fmla="*/ 76367 h 882935"/>
                <a:gd name="csX1629" fmla="*/ 355468 w 846475"/>
                <a:gd name="csY1629" fmla="*/ 75897 h 882935"/>
                <a:gd name="csX1630" fmla="*/ 356445 w 846475"/>
                <a:gd name="csY1630" fmla="*/ 74874 h 882935"/>
                <a:gd name="csX1631" fmla="*/ 358338 w 846475"/>
                <a:gd name="csY1631" fmla="*/ 71974 h 882935"/>
                <a:gd name="csX1632" fmla="*/ 359331 w 846475"/>
                <a:gd name="csY1632" fmla="*/ 71305 h 882935"/>
                <a:gd name="csX1633" fmla="*/ 360401 w 846475"/>
                <a:gd name="csY1633" fmla="*/ 70805 h 882935"/>
                <a:gd name="csX1634" fmla="*/ 361309 w 846475"/>
                <a:gd name="csY1634" fmla="*/ 70897 h 882935"/>
                <a:gd name="csX1635" fmla="*/ 363163 w 846475"/>
                <a:gd name="csY1635" fmla="*/ 70412 h 882935"/>
                <a:gd name="csX1636" fmla="*/ 364687 w 846475"/>
                <a:gd name="csY1636" fmla="*/ 69720 h 882935"/>
                <a:gd name="csX1637" fmla="*/ 365257 w 846475"/>
                <a:gd name="csY1637" fmla="*/ 69897 h 882935"/>
                <a:gd name="csX1638" fmla="*/ 366442 w 846475"/>
                <a:gd name="csY1638" fmla="*/ 71382 h 882935"/>
                <a:gd name="csX1639" fmla="*/ 367042 w 846475"/>
                <a:gd name="csY1639" fmla="*/ 71705 h 882935"/>
                <a:gd name="csX1640" fmla="*/ 367919 w 846475"/>
                <a:gd name="csY1640" fmla="*/ 71812 h 882935"/>
                <a:gd name="csX1641" fmla="*/ 370790 w 846475"/>
                <a:gd name="csY1641" fmla="*/ 72566 h 882935"/>
                <a:gd name="csX1642" fmla="*/ 372313 w 846475"/>
                <a:gd name="csY1642" fmla="*/ 72328 h 882935"/>
                <a:gd name="csX1643" fmla="*/ 373960 w 846475"/>
                <a:gd name="csY1643" fmla="*/ 71851 h 882935"/>
                <a:gd name="csX1644" fmla="*/ 375545 w 846475"/>
                <a:gd name="csY1644" fmla="*/ 71674 h 882935"/>
                <a:gd name="csX1645" fmla="*/ 376684 w 846475"/>
                <a:gd name="csY1645" fmla="*/ 72005 h 882935"/>
                <a:gd name="csX1646" fmla="*/ 377508 w 846475"/>
                <a:gd name="csY1646" fmla="*/ 71574 h 882935"/>
                <a:gd name="csX1647" fmla="*/ 378223 w 846475"/>
                <a:gd name="csY1647" fmla="*/ 71289 h 882935"/>
                <a:gd name="csX1648" fmla="*/ 511778 w 846475"/>
                <a:gd name="csY1648" fmla="*/ 71366 h 882935"/>
                <a:gd name="csX1649" fmla="*/ 509623 w 846475"/>
                <a:gd name="csY1649" fmla="*/ 72343 h 882935"/>
                <a:gd name="csX1650" fmla="*/ 508384 w 846475"/>
                <a:gd name="csY1650" fmla="*/ 71966 h 882935"/>
                <a:gd name="csX1651" fmla="*/ 507245 w 846475"/>
                <a:gd name="csY1651" fmla="*/ 69412 h 882935"/>
                <a:gd name="csX1652" fmla="*/ 507630 w 846475"/>
                <a:gd name="csY1652" fmla="*/ 67289 h 882935"/>
                <a:gd name="csX1653" fmla="*/ 509192 w 846475"/>
                <a:gd name="csY1653" fmla="*/ 66581 h 882935"/>
                <a:gd name="csX1654" fmla="*/ 510401 w 846475"/>
                <a:gd name="csY1654" fmla="*/ 66735 h 882935"/>
                <a:gd name="csX1655" fmla="*/ 510847 w 846475"/>
                <a:gd name="csY1655" fmla="*/ 67004 h 882935"/>
                <a:gd name="csX1656" fmla="*/ 511924 w 846475"/>
                <a:gd name="csY1656" fmla="*/ 70489 h 882935"/>
                <a:gd name="csX1657" fmla="*/ 511778 w 846475"/>
                <a:gd name="csY1657" fmla="*/ 71366 h 882935"/>
                <a:gd name="csX1658" fmla="*/ 514933 w 846475"/>
                <a:gd name="csY1658" fmla="*/ 104522 h 882935"/>
                <a:gd name="csX1659" fmla="*/ 512586 w 846475"/>
                <a:gd name="csY1659" fmla="*/ 105245 h 882935"/>
                <a:gd name="csX1660" fmla="*/ 512147 w 846475"/>
                <a:gd name="csY1660" fmla="*/ 104568 h 882935"/>
                <a:gd name="csX1661" fmla="*/ 512147 w 846475"/>
                <a:gd name="csY1661" fmla="*/ 101868 h 882935"/>
                <a:gd name="csX1662" fmla="*/ 512809 w 846475"/>
                <a:gd name="csY1662" fmla="*/ 100391 h 882935"/>
                <a:gd name="csX1663" fmla="*/ 515795 w 846475"/>
                <a:gd name="csY1663" fmla="*/ 99976 h 882935"/>
                <a:gd name="csX1664" fmla="*/ 516103 w 846475"/>
                <a:gd name="csY1664" fmla="*/ 99537 h 882935"/>
                <a:gd name="csX1665" fmla="*/ 516957 w 846475"/>
                <a:gd name="csY1665" fmla="*/ 99260 h 882935"/>
                <a:gd name="csX1666" fmla="*/ 517434 w 846475"/>
                <a:gd name="csY1666" fmla="*/ 100191 h 882935"/>
                <a:gd name="csX1667" fmla="*/ 517365 w 846475"/>
                <a:gd name="csY1667" fmla="*/ 101737 h 882935"/>
                <a:gd name="csX1668" fmla="*/ 514933 w 846475"/>
                <a:gd name="csY1668" fmla="*/ 104522 h 882935"/>
                <a:gd name="csX1669" fmla="*/ 509031 w 846475"/>
                <a:gd name="csY1669" fmla="*/ 109961 h 882935"/>
                <a:gd name="csX1670" fmla="*/ 508646 w 846475"/>
                <a:gd name="csY1670" fmla="*/ 113115 h 882935"/>
                <a:gd name="csX1671" fmla="*/ 504760 w 846475"/>
                <a:gd name="csY1671" fmla="*/ 111784 h 882935"/>
                <a:gd name="csX1672" fmla="*/ 505052 w 846475"/>
                <a:gd name="csY1672" fmla="*/ 108561 h 882935"/>
                <a:gd name="csX1673" fmla="*/ 506868 w 846475"/>
                <a:gd name="csY1673" fmla="*/ 107653 h 882935"/>
                <a:gd name="csX1674" fmla="*/ 508477 w 846475"/>
                <a:gd name="csY1674" fmla="*/ 105938 h 882935"/>
                <a:gd name="csX1675" fmla="*/ 509031 w 846475"/>
                <a:gd name="csY1675" fmla="*/ 103838 h 882935"/>
                <a:gd name="csX1676" fmla="*/ 509061 w 846475"/>
                <a:gd name="csY1676" fmla="*/ 100976 h 882935"/>
                <a:gd name="csX1677" fmla="*/ 509662 w 846475"/>
                <a:gd name="csY1677" fmla="*/ 100483 h 882935"/>
                <a:gd name="csX1678" fmla="*/ 510185 w 846475"/>
                <a:gd name="csY1678" fmla="*/ 100283 h 882935"/>
                <a:gd name="csX1679" fmla="*/ 510654 w 846475"/>
                <a:gd name="csY1679" fmla="*/ 100476 h 882935"/>
                <a:gd name="csX1680" fmla="*/ 510839 w 846475"/>
                <a:gd name="csY1680" fmla="*/ 104768 h 882935"/>
                <a:gd name="csX1681" fmla="*/ 511062 w 846475"/>
                <a:gd name="csY1681" fmla="*/ 107399 h 882935"/>
                <a:gd name="csX1682" fmla="*/ 509031 w 846475"/>
                <a:gd name="csY1682" fmla="*/ 109961 h 882935"/>
                <a:gd name="csX1683" fmla="*/ 523891 w 846475"/>
                <a:gd name="csY1683" fmla="*/ 107199 h 882935"/>
                <a:gd name="csX1684" fmla="*/ 524775 w 846475"/>
                <a:gd name="csY1684" fmla="*/ 108323 h 882935"/>
                <a:gd name="csX1685" fmla="*/ 521720 w 846475"/>
                <a:gd name="csY1685" fmla="*/ 112808 h 882935"/>
                <a:gd name="csX1686" fmla="*/ 520035 w 846475"/>
                <a:gd name="csY1686" fmla="*/ 113454 h 882935"/>
                <a:gd name="csX1687" fmla="*/ 518188 w 846475"/>
                <a:gd name="csY1687" fmla="*/ 113584 h 882935"/>
                <a:gd name="csX1688" fmla="*/ 515795 w 846475"/>
                <a:gd name="csY1688" fmla="*/ 112246 h 882935"/>
                <a:gd name="csX1689" fmla="*/ 512070 w 846475"/>
                <a:gd name="csY1689" fmla="*/ 112346 h 882935"/>
                <a:gd name="csX1690" fmla="*/ 510908 w 846475"/>
                <a:gd name="csY1690" fmla="*/ 112030 h 882935"/>
                <a:gd name="csX1691" fmla="*/ 510785 w 846475"/>
                <a:gd name="csY1691" fmla="*/ 110076 h 882935"/>
                <a:gd name="csX1692" fmla="*/ 512347 w 846475"/>
                <a:gd name="csY1692" fmla="*/ 107992 h 882935"/>
                <a:gd name="csX1693" fmla="*/ 515472 w 846475"/>
                <a:gd name="csY1693" fmla="*/ 108107 h 882935"/>
                <a:gd name="csX1694" fmla="*/ 520851 w 846475"/>
                <a:gd name="csY1694" fmla="*/ 106430 h 882935"/>
                <a:gd name="csX1695" fmla="*/ 523891 w 846475"/>
                <a:gd name="csY1695" fmla="*/ 107199 h 882935"/>
                <a:gd name="csX1696" fmla="*/ 530247 w 846475"/>
                <a:gd name="csY1696" fmla="*/ 115362 h 882935"/>
                <a:gd name="csX1697" fmla="*/ 524522 w 846475"/>
                <a:gd name="csY1697" fmla="*/ 116031 h 882935"/>
                <a:gd name="csX1698" fmla="*/ 521905 w 846475"/>
                <a:gd name="csY1698" fmla="*/ 114962 h 882935"/>
                <a:gd name="csX1699" fmla="*/ 522498 w 846475"/>
                <a:gd name="csY1699" fmla="*/ 114061 h 882935"/>
                <a:gd name="csX1700" fmla="*/ 524452 w 846475"/>
                <a:gd name="csY1700" fmla="*/ 112623 h 882935"/>
                <a:gd name="csX1701" fmla="*/ 526830 w 846475"/>
                <a:gd name="csY1701" fmla="*/ 111607 h 882935"/>
                <a:gd name="csX1702" fmla="*/ 528962 w 846475"/>
                <a:gd name="csY1702" fmla="*/ 111153 h 882935"/>
                <a:gd name="csX1703" fmla="*/ 531186 w 846475"/>
                <a:gd name="csY1703" fmla="*/ 111723 h 882935"/>
                <a:gd name="csX1704" fmla="*/ 531794 w 846475"/>
                <a:gd name="csY1704" fmla="*/ 112931 h 882935"/>
                <a:gd name="csX1705" fmla="*/ 531609 w 846475"/>
                <a:gd name="csY1705" fmla="*/ 114146 h 882935"/>
                <a:gd name="csX1706" fmla="*/ 530247 w 846475"/>
                <a:gd name="csY1706" fmla="*/ 115362 h 882935"/>
                <a:gd name="csX1707" fmla="*/ 504136 w 846475"/>
                <a:gd name="csY1707" fmla="*/ 115769 h 882935"/>
                <a:gd name="csX1708" fmla="*/ 498226 w 846475"/>
                <a:gd name="csY1708" fmla="*/ 119970 h 882935"/>
                <a:gd name="csX1709" fmla="*/ 496225 w 846475"/>
                <a:gd name="csY1709" fmla="*/ 118592 h 882935"/>
                <a:gd name="csX1710" fmla="*/ 495810 w 846475"/>
                <a:gd name="csY1710" fmla="*/ 117792 h 882935"/>
                <a:gd name="csX1711" fmla="*/ 496148 w 846475"/>
                <a:gd name="csY1711" fmla="*/ 116985 h 882935"/>
                <a:gd name="csX1712" fmla="*/ 496079 w 846475"/>
                <a:gd name="csY1712" fmla="*/ 116646 h 882935"/>
                <a:gd name="csX1713" fmla="*/ 496741 w 846475"/>
                <a:gd name="csY1713" fmla="*/ 115208 h 882935"/>
                <a:gd name="csX1714" fmla="*/ 500042 w 846475"/>
                <a:gd name="csY1714" fmla="*/ 114031 h 882935"/>
                <a:gd name="csX1715" fmla="*/ 501705 w 846475"/>
                <a:gd name="csY1715" fmla="*/ 113831 h 882935"/>
                <a:gd name="csX1716" fmla="*/ 503829 w 846475"/>
                <a:gd name="csY1716" fmla="*/ 114200 h 882935"/>
                <a:gd name="csX1717" fmla="*/ 504183 w 846475"/>
                <a:gd name="csY1717" fmla="*/ 115231 h 882935"/>
                <a:gd name="csX1718" fmla="*/ 504136 w 846475"/>
                <a:gd name="csY1718" fmla="*/ 115769 h 882935"/>
                <a:gd name="csX1719" fmla="*/ 526253 w 846475"/>
                <a:gd name="csY1719" fmla="*/ 117869 h 882935"/>
                <a:gd name="csX1720" fmla="*/ 528269 w 846475"/>
                <a:gd name="csY1720" fmla="*/ 117962 h 882935"/>
                <a:gd name="csX1721" fmla="*/ 531124 w 846475"/>
                <a:gd name="csY1721" fmla="*/ 117554 h 882935"/>
                <a:gd name="csX1722" fmla="*/ 533040 w 846475"/>
                <a:gd name="csY1722" fmla="*/ 116554 h 882935"/>
                <a:gd name="csX1723" fmla="*/ 535180 w 846475"/>
                <a:gd name="csY1723" fmla="*/ 116354 h 882935"/>
                <a:gd name="csX1724" fmla="*/ 537296 w 846475"/>
                <a:gd name="csY1724" fmla="*/ 116461 h 882935"/>
                <a:gd name="csX1725" fmla="*/ 544430 w 846475"/>
                <a:gd name="csY1725" fmla="*/ 117577 h 882935"/>
                <a:gd name="csX1726" fmla="*/ 548716 w 846475"/>
                <a:gd name="csY1726" fmla="*/ 117923 h 882935"/>
                <a:gd name="csX1727" fmla="*/ 550286 w 846475"/>
                <a:gd name="csY1727" fmla="*/ 118277 h 882935"/>
                <a:gd name="csX1728" fmla="*/ 551817 w 846475"/>
                <a:gd name="csY1728" fmla="*/ 118785 h 882935"/>
                <a:gd name="csX1729" fmla="*/ 552941 w 846475"/>
                <a:gd name="csY1729" fmla="*/ 119331 h 882935"/>
                <a:gd name="csX1730" fmla="*/ 553218 w 846475"/>
                <a:gd name="csY1730" fmla="*/ 120516 h 882935"/>
                <a:gd name="csX1731" fmla="*/ 552179 w 846475"/>
                <a:gd name="csY1731" fmla="*/ 122424 h 882935"/>
                <a:gd name="csX1732" fmla="*/ 551402 w 846475"/>
                <a:gd name="csY1732" fmla="*/ 124424 h 882935"/>
                <a:gd name="csX1733" fmla="*/ 550678 w 846475"/>
                <a:gd name="csY1733" fmla="*/ 127216 h 882935"/>
                <a:gd name="csX1734" fmla="*/ 550117 w 846475"/>
                <a:gd name="csY1734" fmla="*/ 127778 h 882935"/>
                <a:gd name="csX1735" fmla="*/ 549178 w 846475"/>
                <a:gd name="csY1735" fmla="*/ 127632 h 882935"/>
                <a:gd name="csX1736" fmla="*/ 549763 w 846475"/>
                <a:gd name="csY1736" fmla="*/ 130132 h 882935"/>
                <a:gd name="csX1737" fmla="*/ 549555 w 846475"/>
                <a:gd name="csY1737" fmla="*/ 131132 h 882935"/>
                <a:gd name="csX1738" fmla="*/ 549085 w 846475"/>
                <a:gd name="csY1738" fmla="*/ 132101 h 882935"/>
                <a:gd name="csX1739" fmla="*/ 547939 w 846475"/>
                <a:gd name="csY1739" fmla="*/ 134117 h 882935"/>
                <a:gd name="csX1740" fmla="*/ 546200 w 846475"/>
                <a:gd name="csY1740" fmla="*/ 136686 h 882935"/>
                <a:gd name="csX1741" fmla="*/ 545684 w 846475"/>
                <a:gd name="csY1741" fmla="*/ 137224 h 882935"/>
                <a:gd name="csX1742" fmla="*/ 544361 w 846475"/>
                <a:gd name="csY1742" fmla="*/ 138117 h 882935"/>
                <a:gd name="csX1743" fmla="*/ 543283 w 846475"/>
                <a:gd name="csY1743" fmla="*/ 139255 h 882935"/>
                <a:gd name="csX1744" fmla="*/ 543514 w 846475"/>
                <a:gd name="csY1744" fmla="*/ 140332 h 882935"/>
                <a:gd name="csX1745" fmla="*/ 544053 w 846475"/>
                <a:gd name="csY1745" fmla="*/ 141417 h 882935"/>
                <a:gd name="csX1746" fmla="*/ 543414 w 846475"/>
                <a:gd name="csY1746" fmla="*/ 142771 h 882935"/>
                <a:gd name="csX1747" fmla="*/ 541359 w 846475"/>
                <a:gd name="csY1747" fmla="*/ 144748 h 882935"/>
                <a:gd name="csX1748" fmla="*/ 540128 w 846475"/>
                <a:gd name="csY1748" fmla="*/ 145225 h 882935"/>
                <a:gd name="csX1749" fmla="*/ 538997 w 846475"/>
                <a:gd name="csY1749" fmla="*/ 145425 h 882935"/>
                <a:gd name="csX1750" fmla="*/ 537950 w 846475"/>
                <a:gd name="csY1750" fmla="*/ 145233 h 882935"/>
                <a:gd name="csX1751" fmla="*/ 536096 w 846475"/>
                <a:gd name="csY1751" fmla="*/ 143248 h 882935"/>
                <a:gd name="csX1752" fmla="*/ 535903 w 846475"/>
                <a:gd name="csY1752" fmla="*/ 144802 h 882935"/>
                <a:gd name="csX1753" fmla="*/ 535403 w 846475"/>
                <a:gd name="csY1753" fmla="*/ 146394 h 882935"/>
                <a:gd name="csX1754" fmla="*/ 534772 w 846475"/>
                <a:gd name="csY1754" fmla="*/ 147263 h 882935"/>
                <a:gd name="csX1755" fmla="*/ 532379 w 846475"/>
                <a:gd name="csY1755" fmla="*/ 147171 h 882935"/>
                <a:gd name="csX1756" fmla="*/ 531047 w 846475"/>
                <a:gd name="csY1756" fmla="*/ 146317 h 882935"/>
                <a:gd name="csX1757" fmla="*/ 528885 w 846475"/>
                <a:gd name="csY1757" fmla="*/ 145371 h 882935"/>
                <a:gd name="csX1758" fmla="*/ 528477 w 846475"/>
                <a:gd name="csY1758" fmla="*/ 147925 h 882935"/>
                <a:gd name="csX1759" fmla="*/ 527130 w 846475"/>
                <a:gd name="csY1759" fmla="*/ 149687 h 882935"/>
                <a:gd name="csX1760" fmla="*/ 525776 w 846475"/>
                <a:gd name="csY1760" fmla="*/ 150241 h 882935"/>
                <a:gd name="csX1761" fmla="*/ 523652 w 846475"/>
                <a:gd name="csY1761" fmla="*/ 150610 h 882935"/>
                <a:gd name="csX1762" fmla="*/ 522436 w 846475"/>
                <a:gd name="csY1762" fmla="*/ 151364 h 882935"/>
                <a:gd name="csX1763" fmla="*/ 520143 w 846475"/>
                <a:gd name="csY1763" fmla="*/ 150779 h 882935"/>
                <a:gd name="csX1764" fmla="*/ 518011 w 846475"/>
                <a:gd name="csY1764" fmla="*/ 149610 h 882935"/>
                <a:gd name="csX1765" fmla="*/ 516803 w 846475"/>
                <a:gd name="csY1765" fmla="*/ 149510 h 882935"/>
                <a:gd name="csX1766" fmla="*/ 515864 w 846475"/>
                <a:gd name="csY1766" fmla="*/ 150456 h 882935"/>
                <a:gd name="csX1767" fmla="*/ 510916 w 846475"/>
                <a:gd name="csY1767" fmla="*/ 150633 h 882935"/>
                <a:gd name="csX1768" fmla="*/ 508646 w 846475"/>
                <a:gd name="csY1768" fmla="*/ 151595 h 882935"/>
                <a:gd name="csX1769" fmla="*/ 507261 w 846475"/>
                <a:gd name="csY1769" fmla="*/ 151325 h 882935"/>
                <a:gd name="csX1770" fmla="*/ 505221 w 846475"/>
                <a:gd name="csY1770" fmla="*/ 149387 h 882935"/>
                <a:gd name="csX1771" fmla="*/ 504898 w 846475"/>
                <a:gd name="csY1771" fmla="*/ 148102 h 882935"/>
                <a:gd name="csX1772" fmla="*/ 503682 w 846475"/>
                <a:gd name="csY1772" fmla="*/ 145494 h 882935"/>
                <a:gd name="csX1773" fmla="*/ 502590 w 846475"/>
                <a:gd name="csY1773" fmla="*/ 142394 h 882935"/>
                <a:gd name="csX1774" fmla="*/ 501812 w 846475"/>
                <a:gd name="csY1774" fmla="*/ 139578 h 882935"/>
                <a:gd name="csX1775" fmla="*/ 502466 w 846475"/>
                <a:gd name="csY1775" fmla="*/ 137148 h 882935"/>
                <a:gd name="csX1776" fmla="*/ 503790 w 846475"/>
                <a:gd name="csY1776" fmla="*/ 137224 h 882935"/>
                <a:gd name="csX1777" fmla="*/ 505352 w 846475"/>
                <a:gd name="csY1777" fmla="*/ 137586 h 882935"/>
                <a:gd name="csX1778" fmla="*/ 505683 w 846475"/>
                <a:gd name="csY1778" fmla="*/ 137417 h 882935"/>
                <a:gd name="csX1779" fmla="*/ 505760 w 846475"/>
                <a:gd name="csY1779" fmla="*/ 136632 h 882935"/>
                <a:gd name="csX1780" fmla="*/ 505414 w 846475"/>
                <a:gd name="csY1780" fmla="*/ 135986 h 882935"/>
                <a:gd name="csX1781" fmla="*/ 502897 w 846475"/>
                <a:gd name="csY1781" fmla="*/ 136086 h 882935"/>
                <a:gd name="csX1782" fmla="*/ 501304 w 846475"/>
                <a:gd name="csY1782" fmla="*/ 134640 h 882935"/>
                <a:gd name="csX1783" fmla="*/ 501027 w 846475"/>
                <a:gd name="csY1783" fmla="*/ 132409 h 882935"/>
                <a:gd name="csX1784" fmla="*/ 501350 w 846475"/>
                <a:gd name="csY1784" fmla="*/ 127762 h 882935"/>
                <a:gd name="csX1785" fmla="*/ 501558 w 846475"/>
                <a:gd name="csY1785" fmla="*/ 126808 h 882935"/>
                <a:gd name="csX1786" fmla="*/ 502674 w 846475"/>
                <a:gd name="csY1786" fmla="*/ 125478 h 882935"/>
                <a:gd name="csX1787" fmla="*/ 503036 w 846475"/>
                <a:gd name="csY1787" fmla="*/ 124301 h 882935"/>
                <a:gd name="csX1788" fmla="*/ 502759 w 846475"/>
                <a:gd name="csY1788" fmla="*/ 123054 h 882935"/>
                <a:gd name="csX1789" fmla="*/ 503236 w 846475"/>
                <a:gd name="csY1789" fmla="*/ 120785 h 882935"/>
                <a:gd name="csX1790" fmla="*/ 504275 w 846475"/>
                <a:gd name="csY1790" fmla="*/ 118823 h 882935"/>
                <a:gd name="csX1791" fmla="*/ 508246 w 846475"/>
                <a:gd name="csY1791" fmla="*/ 116346 h 882935"/>
                <a:gd name="csX1792" fmla="*/ 512855 w 846475"/>
                <a:gd name="csY1792" fmla="*/ 115462 h 882935"/>
                <a:gd name="csX1793" fmla="*/ 526253 w 846475"/>
                <a:gd name="csY1793" fmla="*/ 117869 h 882935"/>
                <a:gd name="csX1794" fmla="*/ 478657 w 846475"/>
                <a:gd name="csY1794" fmla="*/ 143702 h 882935"/>
                <a:gd name="csX1795" fmla="*/ 476371 w 846475"/>
                <a:gd name="csY1795" fmla="*/ 144110 h 882935"/>
                <a:gd name="csX1796" fmla="*/ 479319 w 846475"/>
                <a:gd name="csY1796" fmla="*/ 138740 h 882935"/>
                <a:gd name="csX1797" fmla="*/ 481950 w 846475"/>
                <a:gd name="csY1797" fmla="*/ 136240 h 882935"/>
                <a:gd name="csX1798" fmla="*/ 481989 w 846475"/>
                <a:gd name="csY1798" fmla="*/ 131286 h 882935"/>
                <a:gd name="csX1799" fmla="*/ 484844 w 846475"/>
                <a:gd name="csY1799" fmla="*/ 126878 h 882935"/>
                <a:gd name="csX1800" fmla="*/ 487468 w 846475"/>
                <a:gd name="csY1800" fmla="*/ 125085 h 882935"/>
                <a:gd name="csX1801" fmla="*/ 491154 w 846475"/>
                <a:gd name="csY1801" fmla="*/ 124562 h 882935"/>
                <a:gd name="csX1802" fmla="*/ 493170 w 846475"/>
                <a:gd name="csY1802" fmla="*/ 127247 h 882935"/>
                <a:gd name="csX1803" fmla="*/ 490669 w 846475"/>
                <a:gd name="csY1803" fmla="*/ 134863 h 882935"/>
                <a:gd name="csX1804" fmla="*/ 489938 w 846475"/>
                <a:gd name="csY1804" fmla="*/ 134909 h 882935"/>
                <a:gd name="csX1805" fmla="*/ 486591 w 846475"/>
                <a:gd name="csY1805" fmla="*/ 138925 h 882935"/>
                <a:gd name="csX1806" fmla="*/ 482866 w 846475"/>
                <a:gd name="csY1806" fmla="*/ 141732 h 882935"/>
                <a:gd name="csX1807" fmla="*/ 478657 w 846475"/>
                <a:gd name="csY1807" fmla="*/ 143702 h 882935"/>
                <a:gd name="csX1808" fmla="*/ 628749 w 846475"/>
                <a:gd name="csY1808" fmla="*/ 141217 h 882935"/>
                <a:gd name="csX1809" fmla="*/ 627363 w 846475"/>
                <a:gd name="csY1809" fmla="*/ 142248 h 882935"/>
                <a:gd name="csX1810" fmla="*/ 626909 w 846475"/>
                <a:gd name="csY1810" fmla="*/ 142779 h 882935"/>
                <a:gd name="csX1811" fmla="*/ 625770 w 846475"/>
                <a:gd name="csY1811" fmla="*/ 142379 h 882935"/>
                <a:gd name="csX1812" fmla="*/ 625978 w 846475"/>
                <a:gd name="csY1812" fmla="*/ 141786 h 882935"/>
                <a:gd name="csX1813" fmla="*/ 626317 w 846475"/>
                <a:gd name="csY1813" fmla="*/ 141848 h 882935"/>
                <a:gd name="csX1814" fmla="*/ 626686 w 846475"/>
                <a:gd name="csY1814" fmla="*/ 140125 h 882935"/>
                <a:gd name="csX1815" fmla="*/ 628633 w 846475"/>
                <a:gd name="csY1815" fmla="*/ 140332 h 882935"/>
                <a:gd name="csX1816" fmla="*/ 628749 w 846475"/>
                <a:gd name="csY1816" fmla="*/ 141217 h 882935"/>
                <a:gd name="csX1817" fmla="*/ 637037 w 846475"/>
                <a:gd name="csY1817" fmla="*/ 176019 h 882935"/>
                <a:gd name="csX1818" fmla="*/ 634913 w 846475"/>
                <a:gd name="csY1818" fmla="*/ 178127 h 882935"/>
                <a:gd name="csX1819" fmla="*/ 635613 w 846475"/>
                <a:gd name="csY1819" fmla="*/ 175688 h 882935"/>
                <a:gd name="csX1820" fmla="*/ 635259 w 846475"/>
                <a:gd name="csY1820" fmla="*/ 174004 h 882935"/>
                <a:gd name="csX1821" fmla="*/ 635536 w 846475"/>
                <a:gd name="csY1821" fmla="*/ 172704 h 882935"/>
                <a:gd name="csX1822" fmla="*/ 636990 w 846475"/>
                <a:gd name="csY1822" fmla="*/ 171442 h 882935"/>
                <a:gd name="csX1823" fmla="*/ 637429 w 846475"/>
                <a:gd name="csY1823" fmla="*/ 171258 h 882935"/>
                <a:gd name="csX1824" fmla="*/ 637306 w 846475"/>
                <a:gd name="csY1824" fmla="*/ 172811 h 882935"/>
                <a:gd name="csX1825" fmla="*/ 637406 w 846475"/>
                <a:gd name="csY1825" fmla="*/ 173288 h 882935"/>
                <a:gd name="csX1826" fmla="*/ 637037 w 846475"/>
                <a:gd name="csY1826" fmla="*/ 176019 h 882935"/>
                <a:gd name="csX1827" fmla="*/ 761333 w 846475"/>
                <a:gd name="csY1827" fmla="*/ 396334 h 882935"/>
                <a:gd name="csX1828" fmla="*/ 760487 w 846475"/>
                <a:gd name="csY1828" fmla="*/ 396811 h 882935"/>
                <a:gd name="csX1829" fmla="*/ 760402 w 846475"/>
                <a:gd name="csY1829" fmla="*/ 395411 h 882935"/>
                <a:gd name="csX1830" fmla="*/ 762611 w 846475"/>
                <a:gd name="csY1830" fmla="*/ 393649 h 882935"/>
                <a:gd name="csX1831" fmla="*/ 762973 w 846475"/>
                <a:gd name="csY1831" fmla="*/ 391564 h 882935"/>
                <a:gd name="csX1832" fmla="*/ 764127 w 846475"/>
                <a:gd name="csY1832" fmla="*/ 392526 h 882935"/>
                <a:gd name="csX1833" fmla="*/ 764435 w 846475"/>
                <a:gd name="csY1833" fmla="*/ 393595 h 882935"/>
                <a:gd name="csX1834" fmla="*/ 764419 w 846475"/>
                <a:gd name="csY1834" fmla="*/ 394042 h 882935"/>
                <a:gd name="csX1835" fmla="*/ 761333 w 846475"/>
                <a:gd name="csY1835" fmla="*/ 396334 h 882935"/>
                <a:gd name="csX1836" fmla="*/ 757886 w 846475"/>
                <a:gd name="csY1836" fmla="*/ 404627 h 882935"/>
                <a:gd name="csX1837" fmla="*/ 757147 w 846475"/>
                <a:gd name="csY1837" fmla="*/ 405927 h 882935"/>
                <a:gd name="csX1838" fmla="*/ 756293 w 846475"/>
                <a:gd name="csY1838" fmla="*/ 405735 h 882935"/>
                <a:gd name="csX1839" fmla="*/ 755954 w 846475"/>
                <a:gd name="csY1839" fmla="*/ 404865 h 882935"/>
                <a:gd name="csX1840" fmla="*/ 755323 w 846475"/>
                <a:gd name="csY1840" fmla="*/ 404019 h 882935"/>
                <a:gd name="csX1841" fmla="*/ 755662 w 846475"/>
                <a:gd name="csY1841" fmla="*/ 403358 h 882935"/>
                <a:gd name="csX1842" fmla="*/ 756231 w 846475"/>
                <a:gd name="csY1842" fmla="*/ 402981 h 882935"/>
                <a:gd name="csX1843" fmla="*/ 757809 w 846475"/>
                <a:gd name="csY1843" fmla="*/ 403034 h 882935"/>
                <a:gd name="csX1844" fmla="*/ 757886 w 846475"/>
                <a:gd name="csY1844" fmla="*/ 404627 h 882935"/>
                <a:gd name="csX1845" fmla="*/ 645025 w 846475"/>
                <a:gd name="csY1845" fmla="*/ 623488 h 882935"/>
                <a:gd name="csX1846" fmla="*/ 645702 w 846475"/>
                <a:gd name="csY1846" fmla="*/ 624126 h 882935"/>
                <a:gd name="csX1847" fmla="*/ 644455 w 846475"/>
                <a:gd name="csY1847" fmla="*/ 624065 h 882935"/>
                <a:gd name="csX1848" fmla="*/ 643054 w 846475"/>
                <a:gd name="csY1848" fmla="*/ 624626 h 882935"/>
                <a:gd name="csX1849" fmla="*/ 640907 w 846475"/>
                <a:gd name="csY1849" fmla="*/ 625126 h 882935"/>
                <a:gd name="csX1850" fmla="*/ 640046 w 846475"/>
                <a:gd name="csY1850" fmla="*/ 624188 h 882935"/>
                <a:gd name="csX1851" fmla="*/ 641900 w 846475"/>
                <a:gd name="csY1851" fmla="*/ 622880 h 882935"/>
                <a:gd name="csX1852" fmla="*/ 642577 w 846475"/>
                <a:gd name="csY1852" fmla="*/ 621903 h 882935"/>
                <a:gd name="csX1853" fmla="*/ 643062 w 846475"/>
                <a:gd name="csY1853" fmla="*/ 622111 h 882935"/>
                <a:gd name="csX1854" fmla="*/ 643685 w 846475"/>
                <a:gd name="csY1854" fmla="*/ 622818 h 882935"/>
                <a:gd name="csX1855" fmla="*/ 645025 w 846475"/>
                <a:gd name="csY1855" fmla="*/ 623488 h 882935"/>
                <a:gd name="csX1856" fmla="*/ 620599 w 846475"/>
                <a:gd name="csY1856" fmla="*/ 640989 h 882935"/>
                <a:gd name="csX1857" fmla="*/ 620584 w 846475"/>
                <a:gd name="csY1857" fmla="*/ 642212 h 882935"/>
                <a:gd name="csX1858" fmla="*/ 619683 w 846475"/>
                <a:gd name="csY1858" fmla="*/ 641589 h 882935"/>
                <a:gd name="csX1859" fmla="*/ 617298 w 846475"/>
                <a:gd name="csY1859" fmla="*/ 642066 h 882935"/>
                <a:gd name="csX1860" fmla="*/ 616467 w 846475"/>
                <a:gd name="csY1860" fmla="*/ 641143 h 882935"/>
                <a:gd name="csX1861" fmla="*/ 619683 w 846475"/>
                <a:gd name="csY1861" fmla="*/ 637196 h 882935"/>
                <a:gd name="csX1862" fmla="*/ 620330 w 846475"/>
                <a:gd name="csY1862" fmla="*/ 637773 h 882935"/>
                <a:gd name="csX1863" fmla="*/ 620830 w 846475"/>
                <a:gd name="csY1863" fmla="*/ 638489 h 882935"/>
                <a:gd name="csX1864" fmla="*/ 621176 w 846475"/>
                <a:gd name="csY1864" fmla="*/ 639488 h 882935"/>
                <a:gd name="csX1865" fmla="*/ 620807 w 846475"/>
                <a:gd name="csY1865" fmla="*/ 640135 h 882935"/>
                <a:gd name="csX1866" fmla="*/ 620599 w 846475"/>
                <a:gd name="csY1866" fmla="*/ 640989 h 882935"/>
                <a:gd name="csX1867" fmla="*/ 548808 w 846475"/>
                <a:gd name="csY1867" fmla="*/ 700585 h 882935"/>
                <a:gd name="csX1868" fmla="*/ 548408 w 846475"/>
                <a:gd name="csY1868" fmla="*/ 700877 h 882935"/>
                <a:gd name="csX1869" fmla="*/ 547054 w 846475"/>
                <a:gd name="csY1869" fmla="*/ 697900 h 882935"/>
                <a:gd name="csX1870" fmla="*/ 549778 w 846475"/>
                <a:gd name="csY1870" fmla="*/ 695046 h 882935"/>
                <a:gd name="csX1871" fmla="*/ 550686 w 846475"/>
                <a:gd name="csY1871" fmla="*/ 696200 h 882935"/>
                <a:gd name="csX1872" fmla="*/ 549963 w 846475"/>
                <a:gd name="csY1872" fmla="*/ 698462 h 882935"/>
                <a:gd name="csX1873" fmla="*/ 549162 w 846475"/>
                <a:gd name="csY1873" fmla="*/ 700062 h 882935"/>
                <a:gd name="csX1874" fmla="*/ 548808 w 846475"/>
                <a:gd name="csY1874" fmla="*/ 700585 h 882935"/>
                <a:gd name="csX1875" fmla="*/ 550940 w 846475"/>
                <a:gd name="csY1875" fmla="*/ 733518 h 882935"/>
                <a:gd name="csX1876" fmla="*/ 549455 w 846475"/>
                <a:gd name="csY1876" fmla="*/ 734618 h 882935"/>
                <a:gd name="csX1877" fmla="*/ 549724 w 846475"/>
                <a:gd name="csY1877" fmla="*/ 728856 h 882935"/>
                <a:gd name="csX1878" fmla="*/ 550525 w 846475"/>
                <a:gd name="csY1878" fmla="*/ 726933 h 882935"/>
                <a:gd name="csX1879" fmla="*/ 551394 w 846475"/>
                <a:gd name="csY1879" fmla="*/ 725495 h 882935"/>
                <a:gd name="csX1880" fmla="*/ 552471 w 846475"/>
                <a:gd name="csY1880" fmla="*/ 724610 h 882935"/>
                <a:gd name="csX1881" fmla="*/ 553272 w 846475"/>
                <a:gd name="csY1881" fmla="*/ 725864 h 882935"/>
                <a:gd name="csX1882" fmla="*/ 552587 w 846475"/>
                <a:gd name="csY1882" fmla="*/ 728641 h 882935"/>
                <a:gd name="csX1883" fmla="*/ 550702 w 846475"/>
                <a:gd name="csY1883" fmla="*/ 732049 h 882935"/>
                <a:gd name="csX1884" fmla="*/ 550940 w 846475"/>
                <a:gd name="csY1884" fmla="*/ 733518 h 8829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</a:cxnLst>
              <a:rect l="l" t="t" r="r" b="b"/>
              <a:pathLst>
                <a:path w="846475" h="882935">
                  <a:moveTo>
                    <a:pt x="378223" y="71289"/>
                  </a:moveTo>
                  <a:lnTo>
                    <a:pt x="378870" y="71497"/>
                  </a:lnTo>
                  <a:lnTo>
                    <a:pt x="380317" y="71674"/>
                  </a:lnTo>
                  <a:lnTo>
                    <a:pt x="383749" y="72497"/>
                  </a:lnTo>
                  <a:lnTo>
                    <a:pt x="388228" y="73428"/>
                  </a:lnTo>
                  <a:lnTo>
                    <a:pt x="389451" y="73105"/>
                  </a:lnTo>
                  <a:lnTo>
                    <a:pt x="390182" y="72451"/>
                  </a:lnTo>
                  <a:lnTo>
                    <a:pt x="390352" y="70535"/>
                  </a:lnTo>
                  <a:lnTo>
                    <a:pt x="390490" y="69181"/>
                  </a:lnTo>
                  <a:lnTo>
                    <a:pt x="389482" y="67989"/>
                  </a:lnTo>
                  <a:lnTo>
                    <a:pt x="388228" y="66635"/>
                  </a:lnTo>
                  <a:lnTo>
                    <a:pt x="387073" y="64950"/>
                  </a:lnTo>
                  <a:lnTo>
                    <a:pt x="385688" y="64466"/>
                  </a:lnTo>
                  <a:lnTo>
                    <a:pt x="385865" y="63597"/>
                  </a:lnTo>
                  <a:lnTo>
                    <a:pt x="386765" y="62696"/>
                  </a:lnTo>
                  <a:lnTo>
                    <a:pt x="387689" y="62204"/>
                  </a:lnTo>
                  <a:lnTo>
                    <a:pt x="388220" y="61596"/>
                  </a:lnTo>
                  <a:lnTo>
                    <a:pt x="388805" y="59350"/>
                  </a:lnTo>
                  <a:lnTo>
                    <a:pt x="389190" y="58950"/>
                  </a:lnTo>
                  <a:lnTo>
                    <a:pt x="389582" y="58850"/>
                  </a:lnTo>
                  <a:lnTo>
                    <a:pt x="390044" y="58935"/>
                  </a:lnTo>
                  <a:lnTo>
                    <a:pt x="390959" y="59519"/>
                  </a:lnTo>
                  <a:lnTo>
                    <a:pt x="394484" y="61304"/>
                  </a:lnTo>
                  <a:lnTo>
                    <a:pt x="396031" y="61035"/>
                  </a:lnTo>
                  <a:lnTo>
                    <a:pt x="401941" y="60565"/>
                  </a:lnTo>
                  <a:lnTo>
                    <a:pt x="402833" y="59535"/>
                  </a:lnTo>
                  <a:lnTo>
                    <a:pt x="404088" y="59304"/>
                  </a:lnTo>
                  <a:lnTo>
                    <a:pt x="406212" y="58273"/>
                  </a:lnTo>
                  <a:lnTo>
                    <a:pt x="407051" y="58204"/>
                  </a:lnTo>
                  <a:lnTo>
                    <a:pt x="407805" y="58450"/>
                  </a:lnTo>
                  <a:lnTo>
                    <a:pt x="408751" y="58258"/>
                  </a:lnTo>
                  <a:lnTo>
                    <a:pt x="410144" y="57296"/>
                  </a:lnTo>
                  <a:lnTo>
                    <a:pt x="410729" y="57196"/>
                  </a:lnTo>
                  <a:lnTo>
                    <a:pt x="410952" y="58258"/>
                  </a:lnTo>
                  <a:lnTo>
                    <a:pt x="411853" y="59358"/>
                  </a:lnTo>
                  <a:lnTo>
                    <a:pt x="412945" y="60365"/>
                  </a:lnTo>
                  <a:lnTo>
                    <a:pt x="413469" y="60596"/>
                  </a:lnTo>
                  <a:lnTo>
                    <a:pt x="415300" y="60273"/>
                  </a:lnTo>
                  <a:lnTo>
                    <a:pt x="416262" y="60558"/>
                  </a:lnTo>
                  <a:lnTo>
                    <a:pt x="416678" y="61496"/>
                  </a:lnTo>
                  <a:lnTo>
                    <a:pt x="416801" y="62312"/>
                  </a:lnTo>
                  <a:lnTo>
                    <a:pt x="417570" y="63004"/>
                  </a:lnTo>
                  <a:lnTo>
                    <a:pt x="418555" y="63019"/>
                  </a:lnTo>
                  <a:lnTo>
                    <a:pt x="419079" y="63304"/>
                  </a:lnTo>
                  <a:lnTo>
                    <a:pt x="419979" y="63750"/>
                  </a:lnTo>
                  <a:lnTo>
                    <a:pt x="420741" y="64773"/>
                  </a:lnTo>
                  <a:lnTo>
                    <a:pt x="422511" y="65589"/>
                  </a:lnTo>
                  <a:lnTo>
                    <a:pt x="425535" y="66727"/>
                  </a:lnTo>
                  <a:lnTo>
                    <a:pt x="426943" y="66743"/>
                  </a:lnTo>
                  <a:lnTo>
                    <a:pt x="428252" y="67089"/>
                  </a:lnTo>
                  <a:lnTo>
                    <a:pt x="429052" y="67435"/>
                  </a:lnTo>
                  <a:lnTo>
                    <a:pt x="429922" y="66797"/>
                  </a:lnTo>
                  <a:lnTo>
                    <a:pt x="433015" y="65035"/>
                  </a:lnTo>
                  <a:lnTo>
                    <a:pt x="434523" y="64050"/>
                  </a:lnTo>
                  <a:lnTo>
                    <a:pt x="435539" y="63304"/>
                  </a:lnTo>
                  <a:lnTo>
                    <a:pt x="436301" y="62596"/>
                  </a:lnTo>
                  <a:lnTo>
                    <a:pt x="436870" y="62412"/>
                  </a:lnTo>
                  <a:lnTo>
                    <a:pt x="437255" y="62835"/>
                  </a:lnTo>
                  <a:lnTo>
                    <a:pt x="437586" y="63404"/>
                  </a:lnTo>
                  <a:lnTo>
                    <a:pt x="438694" y="63735"/>
                  </a:lnTo>
                  <a:lnTo>
                    <a:pt x="441280" y="64397"/>
                  </a:lnTo>
                  <a:lnTo>
                    <a:pt x="442465" y="64581"/>
                  </a:lnTo>
                  <a:lnTo>
                    <a:pt x="444127" y="64020"/>
                  </a:lnTo>
                  <a:lnTo>
                    <a:pt x="445551" y="63058"/>
                  </a:lnTo>
                  <a:lnTo>
                    <a:pt x="446228" y="62727"/>
                  </a:lnTo>
                  <a:lnTo>
                    <a:pt x="447282" y="63689"/>
                  </a:lnTo>
                  <a:lnTo>
                    <a:pt x="448006" y="65035"/>
                  </a:lnTo>
                  <a:lnTo>
                    <a:pt x="448491" y="65627"/>
                  </a:lnTo>
                  <a:lnTo>
                    <a:pt x="449560" y="65489"/>
                  </a:lnTo>
                  <a:lnTo>
                    <a:pt x="451676" y="65697"/>
                  </a:lnTo>
                  <a:lnTo>
                    <a:pt x="453239" y="66127"/>
                  </a:lnTo>
                  <a:lnTo>
                    <a:pt x="454208" y="66089"/>
                  </a:lnTo>
                  <a:lnTo>
                    <a:pt x="455532" y="65489"/>
                  </a:lnTo>
                  <a:lnTo>
                    <a:pt x="456248" y="64304"/>
                  </a:lnTo>
                  <a:lnTo>
                    <a:pt x="458125" y="63219"/>
                  </a:lnTo>
                  <a:lnTo>
                    <a:pt x="459911" y="62219"/>
                  </a:lnTo>
                  <a:lnTo>
                    <a:pt x="460934" y="60889"/>
                  </a:lnTo>
                  <a:lnTo>
                    <a:pt x="462450" y="58673"/>
                  </a:lnTo>
                  <a:lnTo>
                    <a:pt x="462958" y="57727"/>
                  </a:lnTo>
                  <a:lnTo>
                    <a:pt x="463066" y="56127"/>
                  </a:lnTo>
                  <a:lnTo>
                    <a:pt x="465197" y="51480"/>
                  </a:lnTo>
                  <a:lnTo>
                    <a:pt x="466005" y="50626"/>
                  </a:lnTo>
                  <a:lnTo>
                    <a:pt x="466483" y="49157"/>
                  </a:lnTo>
                  <a:lnTo>
                    <a:pt x="467337" y="47457"/>
                  </a:lnTo>
                  <a:lnTo>
                    <a:pt x="467337" y="46034"/>
                  </a:lnTo>
                  <a:lnTo>
                    <a:pt x="467960" y="44657"/>
                  </a:lnTo>
                  <a:lnTo>
                    <a:pt x="469184" y="43472"/>
                  </a:lnTo>
                  <a:lnTo>
                    <a:pt x="470084" y="42726"/>
                  </a:lnTo>
                  <a:lnTo>
                    <a:pt x="471531" y="40726"/>
                  </a:lnTo>
                  <a:lnTo>
                    <a:pt x="472539" y="38841"/>
                  </a:lnTo>
                  <a:lnTo>
                    <a:pt x="475055" y="34664"/>
                  </a:lnTo>
                  <a:lnTo>
                    <a:pt x="475248" y="33479"/>
                  </a:lnTo>
                  <a:lnTo>
                    <a:pt x="476248" y="32771"/>
                  </a:lnTo>
                  <a:lnTo>
                    <a:pt x="476579" y="31871"/>
                  </a:lnTo>
                  <a:lnTo>
                    <a:pt x="477649" y="30756"/>
                  </a:lnTo>
                  <a:lnTo>
                    <a:pt x="478772" y="29879"/>
                  </a:lnTo>
                  <a:lnTo>
                    <a:pt x="479257" y="28579"/>
                  </a:lnTo>
                  <a:lnTo>
                    <a:pt x="480080" y="27232"/>
                  </a:lnTo>
                  <a:lnTo>
                    <a:pt x="481881" y="26225"/>
                  </a:lnTo>
                  <a:lnTo>
                    <a:pt x="482551" y="25763"/>
                  </a:lnTo>
                  <a:lnTo>
                    <a:pt x="484597" y="22055"/>
                  </a:lnTo>
                  <a:lnTo>
                    <a:pt x="484828" y="20401"/>
                  </a:lnTo>
                  <a:lnTo>
                    <a:pt x="486675" y="20340"/>
                  </a:lnTo>
                  <a:lnTo>
                    <a:pt x="489576" y="22255"/>
                  </a:lnTo>
                  <a:lnTo>
                    <a:pt x="491893" y="25078"/>
                  </a:lnTo>
                  <a:lnTo>
                    <a:pt x="494994" y="34148"/>
                  </a:lnTo>
                  <a:lnTo>
                    <a:pt x="495510" y="42526"/>
                  </a:lnTo>
                  <a:lnTo>
                    <a:pt x="496764" y="46911"/>
                  </a:lnTo>
                  <a:lnTo>
                    <a:pt x="500373" y="56050"/>
                  </a:lnTo>
                  <a:lnTo>
                    <a:pt x="500604" y="57742"/>
                  </a:lnTo>
                  <a:lnTo>
                    <a:pt x="501181" y="59789"/>
                  </a:lnTo>
                  <a:lnTo>
                    <a:pt x="502320" y="61958"/>
                  </a:lnTo>
                  <a:lnTo>
                    <a:pt x="503582" y="65527"/>
                  </a:lnTo>
                  <a:lnTo>
                    <a:pt x="503629" y="66189"/>
                  </a:lnTo>
                  <a:lnTo>
                    <a:pt x="502813" y="67158"/>
                  </a:lnTo>
                  <a:lnTo>
                    <a:pt x="504013" y="67227"/>
                  </a:lnTo>
                  <a:lnTo>
                    <a:pt x="505098" y="67804"/>
                  </a:lnTo>
                  <a:lnTo>
                    <a:pt x="505806" y="70066"/>
                  </a:lnTo>
                  <a:lnTo>
                    <a:pt x="506707" y="71597"/>
                  </a:lnTo>
                  <a:lnTo>
                    <a:pt x="508338" y="73689"/>
                  </a:lnTo>
                  <a:lnTo>
                    <a:pt x="511678" y="74374"/>
                  </a:lnTo>
                  <a:lnTo>
                    <a:pt x="514202" y="74628"/>
                  </a:lnTo>
                  <a:lnTo>
                    <a:pt x="517072" y="75813"/>
                  </a:lnTo>
                  <a:lnTo>
                    <a:pt x="519181" y="77328"/>
                  </a:lnTo>
                  <a:lnTo>
                    <a:pt x="520812" y="82475"/>
                  </a:lnTo>
                  <a:lnTo>
                    <a:pt x="520281" y="85706"/>
                  </a:lnTo>
                  <a:lnTo>
                    <a:pt x="520443" y="87983"/>
                  </a:lnTo>
                  <a:lnTo>
                    <a:pt x="519596" y="88875"/>
                  </a:lnTo>
                  <a:lnTo>
                    <a:pt x="517234" y="90367"/>
                  </a:lnTo>
                  <a:lnTo>
                    <a:pt x="516718" y="91160"/>
                  </a:lnTo>
                  <a:lnTo>
                    <a:pt x="511893" y="95006"/>
                  </a:lnTo>
                  <a:lnTo>
                    <a:pt x="510839" y="96822"/>
                  </a:lnTo>
                  <a:lnTo>
                    <a:pt x="508253" y="99260"/>
                  </a:lnTo>
                  <a:lnTo>
                    <a:pt x="505691" y="103907"/>
                  </a:lnTo>
                  <a:lnTo>
                    <a:pt x="501943" y="108153"/>
                  </a:lnTo>
                  <a:lnTo>
                    <a:pt x="500619" y="109230"/>
                  </a:lnTo>
                  <a:lnTo>
                    <a:pt x="498596" y="109476"/>
                  </a:lnTo>
                  <a:lnTo>
                    <a:pt x="497364" y="110130"/>
                  </a:lnTo>
                  <a:lnTo>
                    <a:pt x="494455" y="113600"/>
                  </a:lnTo>
                  <a:lnTo>
                    <a:pt x="490546" y="114754"/>
                  </a:lnTo>
                  <a:lnTo>
                    <a:pt x="490184" y="116761"/>
                  </a:lnTo>
                  <a:lnTo>
                    <a:pt x="487930" y="121346"/>
                  </a:lnTo>
                  <a:lnTo>
                    <a:pt x="485937" y="123854"/>
                  </a:lnTo>
                  <a:lnTo>
                    <a:pt x="484667" y="124701"/>
                  </a:lnTo>
                  <a:lnTo>
                    <a:pt x="481473" y="129270"/>
                  </a:lnTo>
                  <a:lnTo>
                    <a:pt x="481065" y="131270"/>
                  </a:lnTo>
                  <a:lnTo>
                    <a:pt x="481081" y="134770"/>
                  </a:lnTo>
                  <a:lnTo>
                    <a:pt x="478949" y="136901"/>
                  </a:lnTo>
                  <a:lnTo>
                    <a:pt x="476733" y="138255"/>
                  </a:lnTo>
                  <a:lnTo>
                    <a:pt x="476456" y="141248"/>
                  </a:lnTo>
                  <a:lnTo>
                    <a:pt x="475455" y="142271"/>
                  </a:lnTo>
                  <a:lnTo>
                    <a:pt x="474601" y="142932"/>
                  </a:lnTo>
                  <a:lnTo>
                    <a:pt x="470092" y="142148"/>
                  </a:lnTo>
                  <a:lnTo>
                    <a:pt x="463089" y="145402"/>
                  </a:lnTo>
                  <a:lnTo>
                    <a:pt x="460696" y="146210"/>
                  </a:lnTo>
                  <a:lnTo>
                    <a:pt x="468337" y="146371"/>
                  </a:lnTo>
                  <a:lnTo>
                    <a:pt x="470792" y="148102"/>
                  </a:lnTo>
                  <a:lnTo>
                    <a:pt x="476171" y="146956"/>
                  </a:lnTo>
                  <a:lnTo>
                    <a:pt x="482681" y="142832"/>
                  </a:lnTo>
                  <a:lnTo>
                    <a:pt x="485167" y="141963"/>
                  </a:lnTo>
                  <a:lnTo>
                    <a:pt x="490215" y="139163"/>
                  </a:lnTo>
                  <a:lnTo>
                    <a:pt x="492270" y="137294"/>
                  </a:lnTo>
                  <a:lnTo>
                    <a:pt x="496010" y="135055"/>
                  </a:lnTo>
                  <a:lnTo>
                    <a:pt x="496810" y="134070"/>
                  </a:lnTo>
                  <a:lnTo>
                    <a:pt x="498903" y="133024"/>
                  </a:lnTo>
                  <a:lnTo>
                    <a:pt x="500042" y="134355"/>
                  </a:lnTo>
                  <a:lnTo>
                    <a:pt x="500135" y="135193"/>
                  </a:lnTo>
                  <a:lnTo>
                    <a:pt x="498411" y="136832"/>
                  </a:lnTo>
                  <a:lnTo>
                    <a:pt x="498857" y="137886"/>
                  </a:lnTo>
                  <a:lnTo>
                    <a:pt x="499988" y="139209"/>
                  </a:lnTo>
                  <a:lnTo>
                    <a:pt x="500396" y="141040"/>
                  </a:lnTo>
                  <a:lnTo>
                    <a:pt x="500550" y="142432"/>
                  </a:lnTo>
                  <a:lnTo>
                    <a:pt x="501250" y="144871"/>
                  </a:lnTo>
                  <a:lnTo>
                    <a:pt x="503567" y="148171"/>
                  </a:lnTo>
                  <a:lnTo>
                    <a:pt x="503644" y="149264"/>
                  </a:lnTo>
                  <a:lnTo>
                    <a:pt x="503321" y="150702"/>
                  </a:lnTo>
                  <a:lnTo>
                    <a:pt x="504429" y="151887"/>
                  </a:lnTo>
                  <a:lnTo>
                    <a:pt x="505575" y="152587"/>
                  </a:lnTo>
                  <a:lnTo>
                    <a:pt x="509515" y="156141"/>
                  </a:lnTo>
                  <a:lnTo>
                    <a:pt x="512594" y="154156"/>
                  </a:lnTo>
                  <a:lnTo>
                    <a:pt x="514494" y="153579"/>
                  </a:lnTo>
                  <a:lnTo>
                    <a:pt x="515703" y="152749"/>
                  </a:lnTo>
                  <a:lnTo>
                    <a:pt x="518242" y="152195"/>
                  </a:lnTo>
                  <a:lnTo>
                    <a:pt x="520320" y="153026"/>
                  </a:lnTo>
                  <a:lnTo>
                    <a:pt x="524283" y="154218"/>
                  </a:lnTo>
                  <a:lnTo>
                    <a:pt x="527184" y="152949"/>
                  </a:lnTo>
                  <a:lnTo>
                    <a:pt x="533048" y="150041"/>
                  </a:lnTo>
                  <a:lnTo>
                    <a:pt x="531217" y="155187"/>
                  </a:lnTo>
                  <a:lnTo>
                    <a:pt x="529885" y="159911"/>
                  </a:lnTo>
                  <a:lnTo>
                    <a:pt x="528877" y="161819"/>
                  </a:lnTo>
                  <a:lnTo>
                    <a:pt x="527877" y="166957"/>
                  </a:lnTo>
                  <a:lnTo>
                    <a:pt x="526892" y="168334"/>
                  </a:lnTo>
                  <a:lnTo>
                    <a:pt x="526091" y="169904"/>
                  </a:lnTo>
                  <a:lnTo>
                    <a:pt x="527400" y="169357"/>
                  </a:lnTo>
                  <a:lnTo>
                    <a:pt x="528523" y="168611"/>
                  </a:lnTo>
                  <a:lnTo>
                    <a:pt x="529962" y="166634"/>
                  </a:lnTo>
                  <a:lnTo>
                    <a:pt x="531040" y="163195"/>
                  </a:lnTo>
                  <a:lnTo>
                    <a:pt x="535287" y="154018"/>
                  </a:lnTo>
                  <a:lnTo>
                    <a:pt x="536503" y="153202"/>
                  </a:lnTo>
                  <a:lnTo>
                    <a:pt x="540036" y="152156"/>
                  </a:lnTo>
                  <a:lnTo>
                    <a:pt x="546115" y="144817"/>
                  </a:lnTo>
                  <a:lnTo>
                    <a:pt x="548493" y="144840"/>
                  </a:lnTo>
                  <a:lnTo>
                    <a:pt x="550017" y="146525"/>
                  </a:lnTo>
                  <a:lnTo>
                    <a:pt x="551456" y="147525"/>
                  </a:lnTo>
                  <a:lnTo>
                    <a:pt x="551825" y="145517"/>
                  </a:lnTo>
                  <a:lnTo>
                    <a:pt x="553903" y="144702"/>
                  </a:lnTo>
                  <a:lnTo>
                    <a:pt x="551710" y="143710"/>
                  </a:lnTo>
                  <a:lnTo>
                    <a:pt x="551356" y="142809"/>
                  </a:lnTo>
                  <a:lnTo>
                    <a:pt x="551148" y="141309"/>
                  </a:lnTo>
                  <a:lnTo>
                    <a:pt x="552641" y="139278"/>
                  </a:lnTo>
                  <a:lnTo>
                    <a:pt x="551748" y="137478"/>
                  </a:lnTo>
                  <a:lnTo>
                    <a:pt x="554842" y="135217"/>
                  </a:lnTo>
                  <a:lnTo>
                    <a:pt x="554603" y="133516"/>
                  </a:lnTo>
                  <a:lnTo>
                    <a:pt x="555711" y="132116"/>
                  </a:lnTo>
                  <a:lnTo>
                    <a:pt x="557112" y="130670"/>
                  </a:lnTo>
                  <a:lnTo>
                    <a:pt x="558697" y="129970"/>
                  </a:lnTo>
                  <a:lnTo>
                    <a:pt x="558990" y="128731"/>
                  </a:lnTo>
                  <a:lnTo>
                    <a:pt x="559990" y="128224"/>
                  </a:lnTo>
                  <a:lnTo>
                    <a:pt x="560775" y="128039"/>
                  </a:lnTo>
                  <a:lnTo>
                    <a:pt x="562322" y="129424"/>
                  </a:lnTo>
                  <a:lnTo>
                    <a:pt x="563999" y="127793"/>
                  </a:lnTo>
                  <a:lnTo>
                    <a:pt x="565631" y="127155"/>
                  </a:lnTo>
                  <a:lnTo>
                    <a:pt x="566362" y="127439"/>
                  </a:lnTo>
                  <a:lnTo>
                    <a:pt x="567278" y="128162"/>
                  </a:lnTo>
                  <a:lnTo>
                    <a:pt x="568239" y="128470"/>
                  </a:lnTo>
                  <a:lnTo>
                    <a:pt x="569017" y="128339"/>
                  </a:lnTo>
                  <a:lnTo>
                    <a:pt x="571040" y="127293"/>
                  </a:lnTo>
                  <a:lnTo>
                    <a:pt x="572911" y="128978"/>
                  </a:lnTo>
                  <a:lnTo>
                    <a:pt x="574034" y="129347"/>
                  </a:lnTo>
                  <a:lnTo>
                    <a:pt x="573726" y="128401"/>
                  </a:lnTo>
                  <a:lnTo>
                    <a:pt x="573134" y="127524"/>
                  </a:lnTo>
                  <a:lnTo>
                    <a:pt x="573595" y="126808"/>
                  </a:lnTo>
                  <a:lnTo>
                    <a:pt x="574480" y="126362"/>
                  </a:lnTo>
                  <a:lnTo>
                    <a:pt x="577282" y="126762"/>
                  </a:lnTo>
                  <a:lnTo>
                    <a:pt x="578751" y="127516"/>
                  </a:lnTo>
                  <a:lnTo>
                    <a:pt x="580344" y="128908"/>
                  </a:lnTo>
                  <a:lnTo>
                    <a:pt x="582553" y="129009"/>
                  </a:lnTo>
                  <a:lnTo>
                    <a:pt x="584292" y="128862"/>
                  </a:lnTo>
                  <a:lnTo>
                    <a:pt x="585385" y="129647"/>
                  </a:lnTo>
                  <a:lnTo>
                    <a:pt x="587162" y="129639"/>
                  </a:lnTo>
                  <a:lnTo>
                    <a:pt x="588055" y="130862"/>
                  </a:lnTo>
                  <a:lnTo>
                    <a:pt x="590764" y="132578"/>
                  </a:lnTo>
                  <a:lnTo>
                    <a:pt x="591349" y="133740"/>
                  </a:lnTo>
                  <a:lnTo>
                    <a:pt x="593527" y="134301"/>
                  </a:lnTo>
                  <a:lnTo>
                    <a:pt x="595574" y="135017"/>
                  </a:lnTo>
                  <a:lnTo>
                    <a:pt x="597751" y="135209"/>
                  </a:lnTo>
                  <a:lnTo>
                    <a:pt x="599952" y="135040"/>
                  </a:lnTo>
                  <a:lnTo>
                    <a:pt x="600045" y="136509"/>
                  </a:lnTo>
                  <a:lnTo>
                    <a:pt x="601653" y="136909"/>
                  </a:lnTo>
                  <a:lnTo>
                    <a:pt x="603723" y="136586"/>
                  </a:lnTo>
                  <a:lnTo>
                    <a:pt x="605285" y="138394"/>
                  </a:lnTo>
                  <a:lnTo>
                    <a:pt x="609464" y="139755"/>
                  </a:lnTo>
                  <a:lnTo>
                    <a:pt x="612357" y="141840"/>
                  </a:lnTo>
                  <a:lnTo>
                    <a:pt x="614258" y="141471"/>
                  </a:lnTo>
                  <a:lnTo>
                    <a:pt x="616382" y="142025"/>
                  </a:lnTo>
                  <a:lnTo>
                    <a:pt x="618660" y="146556"/>
                  </a:lnTo>
                  <a:lnTo>
                    <a:pt x="619176" y="149771"/>
                  </a:lnTo>
                  <a:lnTo>
                    <a:pt x="620191" y="149325"/>
                  </a:lnTo>
                  <a:lnTo>
                    <a:pt x="621138" y="147887"/>
                  </a:lnTo>
                  <a:lnTo>
                    <a:pt x="622354" y="145256"/>
                  </a:lnTo>
                  <a:lnTo>
                    <a:pt x="624639" y="144386"/>
                  </a:lnTo>
                  <a:lnTo>
                    <a:pt x="625732" y="145394"/>
                  </a:lnTo>
                  <a:lnTo>
                    <a:pt x="628018" y="147010"/>
                  </a:lnTo>
                  <a:lnTo>
                    <a:pt x="629988" y="148779"/>
                  </a:lnTo>
                  <a:lnTo>
                    <a:pt x="630819" y="149917"/>
                  </a:lnTo>
                  <a:lnTo>
                    <a:pt x="632304" y="150102"/>
                  </a:lnTo>
                  <a:lnTo>
                    <a:pt x="631065" y="151502"/>
                  </a:lnTo>
                  <a:lnTo>
                    <a:pt x="632312" y="151356"/>
                  </a:lnTo>
                  <a:lnTo>
                    <a:pt x="633812" y="150364"/>
                  </a:lnTo>
                  <a:lnTo>
                    <a:pt x="635097" y="152426"/>
                  </a:lnTo>
                  <a:lnTo>
                    <a:pt x="636067" y="154672"/>
                  </a:lnTo>
                  <a:lnTo>
                    <a:pt x="636259" y="156956"/>
                  </a:lnTo>
                  <a:lnTo>
                    <a:pt x="635344" y="158264"/>
                  </a:lnTo>
                  <a:lnTo>
                    <a:pt x="634543" y="159087"/>
                  </a:lnTo>
                  <a:lnTo>
                    <a:pt x="633651" y="160703"/>
                  </a:lnTo>
                  <a:lnTo>
                    <a:pt x="632597" y="160995"/>
                  </a:lnTo>
                  <a:lnTo>
                    <a:pt x="631542" y="161518"/>
                  </a:lnTo>
                  <a:lnTo>
                    <a:pt x="632743" y="162695"/>
                  </a:lnTo>
                  <a:lnTo>
                    <a:pt x="633566" y="163826"/>
                  </a:lnTo>
                  <a:lnTo>
                    <a:pt x="635367" y="160764"/>
                  </a:lnTo>
                  <a:lnTo>
                    <a:pt x="636637" y="159903"/>
                  </a:lnTo>
                  <a:lnTo>
                    <a:pt x="638468" y="159426"/>
                  </a:lnTo>
                  <a:lnTo>
                    <a:pt x="639422" y="161603"/>
                  </a:lnTo>
                  <a:lnTo>
                    <a:pt x="639622" y="163665"/>
                  </a:lnTo>
                  <a:lnTo>
                    <a:pt x="636637" y="164519"/>
                  </a:lnTo>
                  <a:lnTo>
                    <a:pt x="636629" y="166142"/>
                  </a:lnTo>
                  <a:lnTo>
                    <a:pt x="635736" y="167065"/>
                  </a:lnTo>
                  <a:lnTo>
                    <a:pt x="635151" y="168126"/>
                  </a:lnTo>
                  <a:lnTo>
                    <a:pt x="634682" y="170342"/>
                  </a:lnTo>
                  <a:lnTo>
                    <a:pt x="634074" y="172181"/>
                  </a:lnTo>
                  <a:lnTo>
                    <a:pt x="632296" y="180335"/>
                  </a:lnTo>
                  <a:lnTo>
                    <a:pt x="632266" y="181681"/>
                  </a:lnTo>
                  <a:lnTo>
                    <a:pt x="634436" y="180243"/>
                  </a:lnTo>
                  <a:lnTo>
                    <a:pt x="638437" y="176089"/>
                  </a:lnTo>
                  <a:lnTo>
                    <a:pt x="639653" y="171665"/>
                  </a:lnTo>
                  <a:lnTo>
                    <a:pt x="641231" y="167303"/>
                  </a:lnTo>
                  <a:lnTo>
                    <a:pt x="642947" y="165934"/>
                  </a:lnTo>
                  <a:lnTo>
                    <a:pt x="644016" y="165934"/>
                  </a:lnTo>
                  <a:lnTo>
                    <a:pt x="645609" y="166411"/>
                  </a:lnTo>
                  <a:lnTo>
                    <a:pt x="645702" y="167842"/>
                  </a:lnTo>
                  <a:lnTo>
                    <a:pt x="645456" y="168665"/>
                  </a:lnTo>
                  <a:lnTo>
                    <a:pt x="643747" y="170834"/>
                  </a:lnTo>
                  <a:lnTo>
                    <a:pt x="643024" y="172019"/>
                  </a:lnTo>
                  <a:lnTo>
                    <a:pt x="643724" y="173188"/>
                  </a:lnTo>
                  <a:lnTo>
                    <a:pt x="647595" y="169596"/>
                  </a:lnTo>
                  <a:lnTo>
                    <a:pt x="649334" y="168334"/>
                  </a:lnTo>
                  <a:lnTo>
                    <a:pt x="650811" y="168588"/>
                  </a:lnTo>
                  <a:lnTo>
                    <a:pt x="653743" y="166926"/>
                  </a:lnTo>
                  <a:lnTo>
                    <a:pt x="659654" y="166580"/>
                  </a:lnTo>
                  <a:lnTo>
                    <a:pt x="660100" y="164680"/>
                  </a:lnTo>
                  <a:lnTo>
                    <a:pt x="661277" y="163872"/>
                  </a:lnTo>
                  <a:lnTo>
                    <a:pt x="664525" y="164088"/>
                  </a:lnTo>
                  <a:lnTo>
                    <a:pt x="670850" y="165780"/>
                  </a:lnTo>
                  <a:lnTo>
                    <a:pt x="673105" y="167165"/>
                  </a:lnTo>
                  <a:lnTo>
                    <a:pt x="676483" y="168450"/>
                  </a:lnTo>
                  <a:lnTo>
                    <a:pt x="678261" y="169980"/>
                  </a:lnTo>
                  <a:lnTo>
                    <a:pt x="685687" y="172796"/>
                  </a:lnTo>
                  <a:lnTo>
                    <a:pt x="691082" y="173096"/>
                  </a:lnTo>
                  <a:lnTo>
                    <a:pt x="693752" y="171819"/>
                  </a:lnTo>
                  <a:lnTo>
                    <a:pt x="697084" y="173158"/>
                  </a:lnTo>
                  <a:lnTo>
                    <a:pt x="698846" y="174658"/>
                  </a:lnTo>
                  <a:lnTo>
                    <a:pt x="702309" y="175465"/>
                  </a:lnTo>
                  <a:lnTo>
                    <a:pt x="705803" y="175889"/>
                  </a:lnTo>
                  <a:lnTo>
                    <a:pt x="708473" y="174812"/>
                  </a:lnTo>
                  <a:lnTo>
                    <a:pt x="715369" y="174458"/>
                  </a:lnTo>
                  <a:lnTo>
                    <a:pt x="724026" y="172865"/>
                  </a:lnTo>
                  <a:lnTo>
                    <a:pt x="729190" y="173242"/>
                  </a:lnTo>
                  <a:lnTo>
                    <a:pt x="735038" y="174281"/>
                  </a:lnTo>
                  <a:lnTo>
                    <a:pt x="739209" y="176950"/>
                  </a:lnTo>
                  <a:lnTo>
                    <a:pt x="742718" y="178458"/>
                  </a:lnTo>
                  <a:lnTo>
                    <a:pt x="744842" y="179943"/>
                  </a:lnTo>
                  <a:lnTo>
                    <a:pt x="748267" y="181489"/>
                  </a:lnTo>
                  <a:lnTo>
                    <a:pt x="755570" y="185635"/>
                  </a:lnTo>
                  <a:lnTo>
                    <a:pt x="758132" y="188036"/>
                  </a:lnTo>
                  <a:lnTo>
                    <a:pt x="762657" y="191297"/>
                  </a:lnTo>
                  <a:lnTo>
                    <a:pt x="767205" y="192667"/>
                  </a:lnTo>
                  <a:lnTo>
                    <a:pt x="769660" y="196082"/>
                  </a:lnTo>
                  <a:lnTo>
                    <a:pt x="771607" y="197621"/>
                  </a:lnTo>
                  <a:lnTo>
                    <a:pt x="776424" y="203390"/>
                  </a:lnTo>
                  <a:lnTo>
                    <a:pt x="781888" y="207429"/>
                  </a:lnTo>
                  <a:lnTo>
                    <a:pt x="785543" y="211468"/>
                  </a:lnTo>
                  <a:lnTo>
                    <a:pt x="792562" y="214068"/>
                  </a:lnTo>
                  <a:lnTo>
                    <a:pt x="795301" y="218361"/>
                  </a:lnTo>
                  <a:lnTo>
                    <a:pt x="800049" y="218884"/>
                  </a:lnTo>
                  <a:lnTo>
                    <a:pt x="802073" y="219522"/>
                  </a:lnTo>
                  <a:lnTo>
                    <a:pt x="804536" y="221330"/>
                  </a:lnTo>
                  <a:lnTo>
                    <a:pt x="807914" y="222338"/>
                  </a:lnTo>
                  <a:lnTo>
                    <a:pt x="812316" y="222053"/>
                  </a:lnTo>
                  <a:lnTo>
                    <a:pt x="817172" y="222261"/>
                  </a:lnTo>
                  <a:lnTo>
                    <a:pt x="821104" y="221415"/>
                  </a:lnTo>
                  <a:lnTo>
                    <a:pt x="830400" y="223023"/>
                  </a:lnTo>
                  <a:lnTo>
                    <a:pt x="831862" y="223815"/>
                  </a:lnTo>
                  <a:lnTo>
                    <a:pt x="833786" y="225638"/>
                  </a:lnTo>
                  <a:lnTo>
                    <a:pt x="837180" y="232446"/>
                  </a:lnTo>
                  <a:lnTo>
                    <a:pt x="839204" y="240001"/>
                  </a:lnTo>
                  <a:lnTo>
                    <a:pt x="840204" y="245778"/>
                  </a:lnTo>
                  <a:lnTo>
                    <a:pt x="842521" y="250270"/>
                  </a:lnTo>
                  <a:lnTo>
                    <a:pt x="843783" y="258717"/>
                  </a:lnTo>
                  <a:lnTo>
                    <a:pt x="844860" y="261379"/>
                  </a:lnTo>
                  <a:lnTo>
                    <a:pt x="844945" y="263433"/>
                  </a:lnTo>
                  <a:lnTo>
                    <a:pt x="845860" y="263894"/>
                  </a:lnTo>
                  <a:lnTo>
                    <a:pt x="846476" y="269603"/>
                  </a:lnTo>
                  <a:lnTo>
                    <a:pt x="846237" y="271903"/>
                  </a:lnTo>
                  <a:lnTo>
                    <a:pt x="845345" y="274895"/>
                  </a:lnTo>
                  <a:lnTo>
                    <a:pt x="845283" y="276234"/>
                  </a:lnTo>
                  <a:lnTo>
                    <a:pt x="845414" y="277080"/>
                  </a:lnTo>
                  <a:lnTo>
                    <a:pt x="845021" y="278334"/>
                  </a:lnTo>
                  <a:lnTo>
                    <a:pt x="844898" y="279534"/>
                  </a:lnTo>
                  <a:lnTo>
                    <a:pt x="845799" y="282226"/>
                  </a:lnTo>
                  <a:lnTo>
                    <a:pt x="845845" y="284380"/>
                  </a:lnTo>
                  <a:lnTo>
                    <a:pt x="844637" y="286996"/>
                  </a:lnTo>
                  <a:lnTo>
                    <a:pt x="842990" y="293835"/>
                  </a:lnTo>
                  <a:lnTo>
                    <a:pt x="838865" y="305182"/>
                  </a:lnTo>
                  <a:lnTo>
                    <a:pt x="834910" y="311705"/>
                  </a:lnTo>
                  <a:lnTo>
                    <a:pt x="829377" y="318444"/>
                  </a:lnTo>
                  <a:lnTo>
                    <a:pt x="825768" y="321968"/>
                  </a:lnTo>
                  <a:lnTo>
                    <a:pt x="824336" y="322329"/>
                  </a:lnTo>
                  <a:lnTo>
                    <a:pt x="823028" y="321629"/>
                  </a:lnTo>
                  <a:lnTo>
                    <a:pt x="823959" y="323491"/>
                  </a:lnTo>
                  <a:lnTo>
                    <a:pt x="823151" y="325129"/>
                  </a:lnTo>
                  <a:lnTo>
                    <a:pt x="819488" y="330099"/>
                  </a:lnTo>
                  <a:lnTo>
                    <a:pt x="815848" y="333345"/>
                  </a:lnTo>
                  <a:lnTo>
                    <a:pt x="812070" y="338992"/>
                  </a:lnTo>
                  <a:lnTo>
                    <a:pt x="811785" y="339122"/>
                  </a:lnTo>
                  <a:lnTo>
                    <a:pt x="806944" y="341307"/>
                  </a:lnTo>
                  <a:lnTo>
                    <a:pt x="804082" y="343092"/>
                  </a:lnTo>
                  <a:lnTo>
                    <a:pt x="800419" y="346338"/>
                  </a:lnTo>
                  <a:lnTo>
                    <a:pt x="797056" y="351462"/>
                  </a:lnTo>
                  <a:lnTo>
                    <a:pt x="796363" y="352116"/>
                  </a:lnTo>
                  <a:lnTo>
                    <a:pt x="795124" y="351754"/>
                  </a:lnTo>
                  <a:lnTo>
                    <a:pt x="795163" y="354354"/>
                  </a:lnTo>
                  <a:lnTo>
                    <a:pt x="792269" y="358478"/>
                  </a:lnTo>
                  <a:lnTo>
                    <a:pt x="791384" y="359085"/>
                  </a:lnTo>
                  <a:lnTo>
                    <a:pt x="791407" y="357916"/>
                  </a:lnTo>
                  <a:lnTo>
                    <a:pt x="791908" y="357024"/>
                  </a:lnTo>
                  <a:lnTo>
                    <a:pt x="792138" y="356077"/>
                  </a:lnTo>
                  <a:lnTo>
                    <a:pt x="792123" y="354954"/>
                  </a:lnTo>
                  <a:lnTo>
                    <a:pt x="791315" y="355770"/>
                  </a:lnTo>
                  <a:lnTo>
                    <a:pt x="789599" y="358862"/>
                  </a:lnTo>
                  <a:lnTo>
                    <a:pt x="790176" y="361124"/>
                  </a:lnTo>
                  <a:lnTo>
                    <a:pt x="788937" y="364547"/>
                  </a:lnTo>
                  <a:lnTo>
                    <a:pt x="784197" y="374333"/>
                  </a:lnTo>
                  <a:lnTo>
                    <a:pt x="778394" y="382572"/>
                  </a:lnTo>
                  <a:lnTo>
                    <a:pt x="777055" y="385118"/>
                  </a:lnTo>
                  <a:lnTo>
                    <a:pt x="772292" y="390680"/>
                  </a:lnTo>
                  <a:lnTo>
                    <a:pt x="768790" y="393365"/>
                  </a:lnTo>
                  <a:lnTo>
                    <a:pt x="767805" y="393380"/>
                  </a:lnTo>
                  <a:lnTo>
                    <a:pt x="766690" y="393149"/>
                  </a:lnTo>
                  <a:lnTo>
                    <a:pt x="766128" y="388872"/>
                  </a:lnTo>
                  <a:lnTo>
                    <a:pt x="763342" y="386287"/>
                  </a:lnTo>
                  <a:lnTo>
                    <a:pt x="762542" y="385833"/>
                  </a:lnTo>
                  <a:lnTo>
                    <a:pt x="761403" y="388572"/>
                  </a:lnTo>
                  <a:lnTo>
                    <a:pt x="760449" y="389326"/>
                  </a:lnTo>
                  <a:lnTo>
                    <a:pt x="759071" y="389487"/>
                  </a:lnTo>
                  <a:lnTo>
                    <a:pt x="760541" y="390680"/>
                  </a:lnTo>
                  <a:lnTo>
                    <a:pt x="760972" y="392065"/>
                  </a:lnTo>
                  <a:lnTo>
                    <a:pt x="759471" y="394834"/>
                  </a:lnTo>
                  <a:lnTo>
                    <a:pt x="759425" y="397349"/>
                  </a:lnTo>
                  <a:lnTo>
                    <a:pt x="756747" y="400127"/>
                  </a:lnTo>
                  <a:lnTo>
                    <a:pt x="755193" y="402157"/>
                  </a:lnTo>
                  <a:lnTo>
                    <a:pt x="754408" y="404704"/>
                  </a:lnTo>
                  <a:lnTo>
                    <a:pt x="753931" y="407081"/>
                  </a:lnTo>
                  <a:lnTo>
                    <a:pt x="755108" y="406435"/>
                  </a:lnTo>
                  <a:lnTo>
                    <a:pt x="755670" y="406935"/>
                  </a:lnTo>
                  <a:lnTo>
                    <a:pt x="756108" y="407673"/>
                  </a:lnTo>
                  <a:lnTo>
                    <a:pt x="755839" y="408766"/>
                  </a:lnTo>
                  <a:lnTo>
                    <a:pt x="754977" y="410835"/>
                  </a:lnTo>
                  <a:lnTo>
                    <a:pt x="755108" y="415981"/>
                  </a:lnTo>
                  <a:lnTo>
                    <a:pt x="754823" y="417151"/>
                  </a:lnTo>
                  <a:lnTo>
                    <a:pt x="755677" y="418420"/>
                  </a:lnTo>
                  <a:lnTo>
                    <a:pt x="756586" y="416258"/>
                  </a:lnTo>
                  <a:lnTo>
                    <a:pt x="757109" y="416866"/>
                  </a:lnTo>
                  <a:lnTo>
                    <a:pt x="754577" y="430682"/>
                  </a:lnTo>
                  <a:lnTo>
                    <a:pt x="755570" y="436914"/>
                  </a:lnTo>
                  <a:lnTo>
                    <a:pt x="755939" y="443983"/>
                  </a:lnTo>
                  <a:lnTo>
                    <a:pt x="757078" y="450899"/>
                  </a:lnTo>
                  <a:lnTo>
                    <a:pt x="758332" y="457084"/>
                  </a:lnTo>
                  <a:lnTo>
                    <a:pt x="758432" y="457577"/>
                  </a:lnTo>
                  <a:lnTo>
                    <a:pt x="756701" y="464769"/>
                  </a:lnTo>
                  <a:lnTo>
                    <a:pt x="754485" y="471878"/>
                  </a:lnTo>
                  <a:lnTo>
                    <a:pt x="753153" y="477686"/>
                  </a:lnTo>
                  <a:lnTo>
                    <a:pt x="752314" y="483963"/>
                  </a:lnTo>
                  <a:lnTo>
                    <a:pt x="751476" y="486986"/>
                  </a:lnTo>
                  <a:lnTo>
                    <a:pt x="751206" y="490079"/>
                  </a:lnTo>
                  <a:lnTo>
                    <a:pt x="752168" y="497418"/>
                  </a:lnTo>
                  <a:lnTo>
                    <a:pt x="752530" y="498810"/>
                  </a:lnTo>
                  <a:lnTo>
                    <a:pt x="749844" y="502087"/>
                  </a:lnTo>
                  <a:lnTo>
                    <a:pt x="746943" y="503679"/>
                  </a:lnTo>
                  <a:lnTo>
                    <a:pt x="745342" y="505264"/>
                  </a:lnTo>
                  <a:lnTo>
                    <a:pt x="741802" y="511188"/>
                  </a:lnTo>
                  <a:lnTo>
                    <a:pt x="739879" y="519958"/>
                  </a:lnTo>
                  <a:lnTo>
                    <a:pt x="739833" y="524627"/>
                  </a:lnTo>
                  <a:lnTo>
                    <a:pt x="740740" y="534428"/>
                  </a:lnTo>
                  <a:lnTo>
                    <a:pt x="740063" y="538436"/>
                  </a:lnTo>
                  <a:lnTo>
                    <a:pt x="738940" y="541120"/>
                  </a:lnTo>
                  <a:lnTo>
                    <a:pt x="737616" y="542882"/>
                  </a:lnTo>
                  <a:lnTo>
                    <a:pt x="734238" y="544998"/>
                  </a:lnTo>
                  <a:lnTo>
                    <a:pt x="731206" y="550159"/>
                  </a:lnTo>
                  <a:lnTo>
                    <a:pt x="729890" y="555591"/>
                  </a:lnTo>
                  <a:lnTo>
                    <a:pt x="727812" y="557576"/>
                  </a:lnTo>
                  <a:lnTo>
                    <a:pt x="727389" y="560622"/>
                  </a:lnTo>
                  <a:lnTo>
                    <a:pt x="725719" y="563914"/>
                  </a:lnTo>
                  <a:lnTo>
                    <a:pt x="721387" y="568830"/>
                  </a:lnTo>
                  <a:lnTo>
                    <a:pt x="718570" y="570261"/>
                  </a:lnTo>
                  <a:lnTo>
                    <a:pt x="717231" y="571638"/>
                  </a:lnTo>
                  <a:lnTo>
                    <a:pt x="716377" y="574523"/>
                  </a:lnTo>
                  <a:lnTo>
                    <a:pt x="713660" y="579277"/>
                  </a:lnTo>
                  <a:lnTo>
                    <a:pt x="711659" y="585454"/>
                  </a:lnTo>
                  <a:lnTo>
                    <a:pt x="712183" y="587554"/>
                  </a:lnTo>
                  <a:lnTo>
                    <a:pt x="712213" y="587877"/>
                  </a:lnTo>
                  <a:lnTo>
                    <a:pt x="712944" y="595032"/>
                  </a:lnTo>
                  <a:lnTo>
                    <a:pt x="712675" y="596855"/>
                  </a:lnTo>
                  <a:lnTo>
                    <a:pt x="710036" y="598832"/>
                  </a:lnTo>
                  <a:lnTo>
                    <a:pt x="700093" y="602525"/>
                  </a:lnTo>
                  <a:lnTo>
                    <a:pt x="697446" y="604056"/>
                  </a:lnTo>
                  <a:lnTo>
                    <a:pt x="691513" y="610348"/>
                  </a:lnTo>
                  <a:lnTo>
                    <a:pt x="691143" y="611833"/>
                  </a:lnTo>
                  <a:lnTo>
                    <a:pt x="691390" y="613956"/>
                  </a:lnTo>
                  <a:lnTo>
                    <a:pt x="692359" y="615179"/>
                  </a:lnTo>
                  <a:lnTo>
                    <a:pt x="691359" y="616502"/>
                  </a:lnTo>
                  <a:lnTo>
                    <a:pt x="690174" y="618880"/>
                  </a:lnTo>
                  <a:lnTo>
                    <a:pt x="688442" y="618733"/>
                  </a:lnTo>
                  <a:lnTo>
                    <a:pt x="678538" y="618733"/>
                  </a:lnTo>
                  <a:lnTo>
                    <a:pt x="673182" y="619487"/>
                  </a:lnTo>
                  <a:lnTo>
                    <a:pt x="670396" y="619341"/>
                  </a:lnTo>
                  <a:lnTo>
                    <a:pt x="669142" y="618772"/>
                  </a:lnTo>
                  <a:lnTo>
                    <a:pt x="667742" y="617841"/>
                  </a:lnTo>
                  <a:lnTo>
                    <a:pt x="667318" y="616618"/>
                  </a:lnTo>
                  <a:lnTo>
                    <a:pt x="668080" y="614772"/>
                  </a:lnTo>
                  <a:lnTo>
                    <a:pt x="667626" y="613672"/>
                  </a:lnTo>
                  <a:lnTo>
                    <a:pt x="666156" y="613710"/>
                  </a:lnTo>
                  <a:lnTo>
                    <a:pt x="664548" y="614233"/>
                  </a:lnTo>
                  <a:lnTo>
                    <a:pt x="664271" y="615333"/>
                  </a:lnTo>
                  <a:lnTo>
                    <a:pt x="664386" y="616125"/>
                  </a:lnTo>
                  <a:lnTo>
                    <a:pt x="664987" y="617272"/>
                  </a:lnTo>
                  <a:lnTo>
                    <a:pt x="665317" y="618687"/>
                  </a:lnTo>
                  <a:lnTo>
                    <a:pt x="664656" y="619910"/>
                  </a:lnTo>
                  <a:lnTo>
                    <a:pt x="661516" y="620072"/>
                  </a:lnTo>
                  <a:lnTo>
                    <a:pt x="657991" y="621195"/>
                  </a:lnTo>
                  <a:lnTo>
                    <a:pt x="653590" y="621665"/>
                  </a:lnTo>
                  <a:lnTo>
                    <a:pt x="650080" y="622480"/>
                  </a:lnTo>
                  <a:lnTo>
                    <a:pt x="648464" y="621449"/>
                  </a:lnTo>
                  <a:lnTo>
                    <a:pt x="650080" y="620933"/>
                  </a:lnTo>
                  <a:lnTo>
                    <a:pt x="652404" y="621180"/>
                  </a:lnTo>
                  <a:lnTo>
                    <a:pt x="654898" y="620326"/>
                  </a:lnTo>
                  <a:lnTo>
                    <a:pt x="654313" y="619318"/>
                  </a:lnTo>
                  <a:lnTo>
                    <a:pt x="650788" y="618026"/>
                  </a:lnTo>
                  <a:lnTo>
                    <a:pt x="646871" y="618818"/>
                  </a:lnTo>
                  <a:lnTo>
                    <a:pt x="644701" y="620364"/>
                  </a:lnTo>
                  <a:lnTo>
                    <a:pt x="639953" y="620218"/>
                  </a:lnTo>
                  <a:lnTo>
                    <a:pt x="634135" y="621395"/>
                  </a:lnTo>
                  <a:lnTo>
                    <a:pt x="633189" y="622595"/>
                  </a:lnTo>
                  <a:lnTo>
                    <a:pt x="633351" y="624918"/>
                  </a:lnTo>
                  <a:lnTo>
                    <a:pt x="634482" y="625426"/>
                  </a:lnTo>
                  <a:lnTo>
                    <a:pt x="635598" y="626488"/>
                  </a:lnTo>
                  <a:lnTo>
                    <a:pt x="634528" y="627480"/>
                  </a:lnTo>
                  <a:lnTo>
                    <a:pt x="633489" y="627919"/>
                  </a:lnTo>
                  <a:lnTo>
                    <a:pt x="627348" y="629003"/>
                  </a:lnTo>
                  <a:lnTo>
                    <a:pt x="621653" y="633550"/>
                  </a:lnTo>
                  <a:lnTo>
                    <a:pt x="619276" y="634119"/>
                  </a:lnTo>
                  <a:lnTo>
                    <a:pt x="617159" y="636127"/>
                  </a:lnTo>
                  <a:lnTo>
                    <a:pt x="616944" y="637842"/>
                  </a:lnTo>
                  <a:lnTo>
                    <a:pt x="616274" y="638881"/>
                  </a:lnTo>
                  <a:lnTo>
                    <a:pt x="614920" y="638935"/>
                  </a:lnTo>
                  <a:lnTo>
                    <a:pt x="611950" y="637996"/>
                  </a:lnTo>
                  <a:lnTo>
                    <a:pt x="608094" y="637973"/>
                  </a:lnTo>
                  <a:lnTo>
                    <a:pt x="605308" y="638719"/>
                  </a:lnTo>
                  <a:lnTo>
                    <a:pt x="591079" y="646112"/>
                  </a:lnTo>
                  <a:lnTo>
                    <a:pt x="585970" y="649081"/>
                  </a:lnTo>
                  <a:lnTo>
                    <a:pt x="580144" y="655136"/>
                  </a:lnTo>
                  <a:lnTo>
                    <a:pt x="570317" y="661936"/>
                  </a:lnTo>
                  <a:lnTo>
                    <a:pt x="565154" y="666006"/>
                  </a:lnTo>
                  <a:lnTo>
                    <a:pt x="564176" y="667060"/>
                  </a:lnTo>
                  <a:lnTo>
                    <a:pt x="563361" y="667113"/>
                  </a:lnTo>
                  <a:lnTo>
                    <a:pt x="561745" y="667960"/>
                  </a:lnTo>
                  <a:lnTo>
                    <a:pt x="562383" y="668660"/>
                  </a:lnTo>
                  <a:lnTo>
                    <a:pt x="563484" y="668722"/>
                  </a:lnTo>
                  <a:lnTo>
                    <a:pt x="563030" y="671098"/>
                  </a:lnTo>
                  <a:lnTo>
                    <a:pt x="560975" y="672721"/>
                  </a:lnTo>
                  <a:lnTo>
                    <a:pt x="557119" y="676991"/>
                  </a:lnTo>
                  <a:lnTo>
                    <a:pt x="556265" y="676676"/>
                  </a:lnTo>
                  <a:lnTo>
                    <a:pt x="557489" y="674453"/>
                  </a:lnTo>
                  <a:lnTo>
                    <a:pt x="555596" y="674368"/>
                  </a:lnTo>
                  <a:lnTo>
                    <a:pt x="552810" y="673553"/>
                  </a:lnTo>
                  <a:lnTo>
                    <a:pt x="551602" y="674468"/>
                  </a:lnTo>
                  <a:lnTo>
                    <a:pt x="552271" y="676668"/>
                  </a:lnTo>
                  <a:lnTo>
                    <a:pt x="551225" y="677614"/>
                  </a:lnTo>
                  <a:lnTo>
                    <a:pt x="549324" y="677722"/>
                  </a:lnTo>
                  <a:lnTo>
                    <a:pt x="547600" y="677460"/>
                  </a:lnTo>
                  <a:lnTo>
                    <a:pt x="545707" y="675853"/>
                  </a:lnTo>
                  <a:lnTo>
                    <a:pt x="546561" y="678768"/>
                  </a:lnTo>
                  <a:lnTo>
                    <a:pt x="550563" y="679476"/>
                  </a:lnTo>
                  <a:lnTo>
                    <a:pt x="552225" y="680161"/>
                  </a:lnTo>
                  <a:lnTo>
                    <a:pt x="552849" y="681284"/>
                  </a:lnTo>
                  <a:lnTo>
                    <a:pt x="549740" y="686492"/>
                  </a:lnTo>
                  <a:lnTo>
                    <a:pt x="547139" y="687169"/>
                  </a:lnTo>
                  <a:lnTo>
                    <a:pt x="546854" y="687907"/>
                  </a:lnTo>
                  <a:lnTo>
                    <a:pt x="548285" y="687907"/>
                  </a:lnTo>
                  <a:lnTo>
                    <a:pt x="549078" y="689354"/>
                  </a:lnTo>
                  <a:lnTo>
                    <a:pt x="548147" y="695185"/>
                  </a:lnTo>
                  <a:lnTo>
                    <a:pt x="546861" y="696292"/>
                  </a:lnTo>
                  <a:lnTo>
                    <a:pt x="546107" y="696323"/>
                  </a:lnTo>
                  <a:lnTo>
                    <a:pt x="545361" y="697323"/>
                  </a:lnTo>
                  <a:lnTo>
                    <a:pt x="546384" y="699231"/>
                  </a:lnTo>
                  <a:lnTo>
                    <a:pt x="547446" y="700623"/>
                  </a:lnTo>
                  <a:lnTo>
                    <a:pt x="547300" y="703331"/>
                  </a:lnTo>
                  <a:lnTo>
                    <a:pt x="546900" y="705570"/>
                  </a:lnTo>
                  <a:lnTo>
                    <a:pt x="546877" y="707747"/>
                  </a:lnTo>
                  <a:lnTo>
                    <a:pt x="548216" y="711963"/>
                  </a:lnTo>
                  <a:lnTo>
                    <a:pt x="548701" y="716294"/>
                  </a:lnTo>
                  <a:lnTo>
                    <a:pt x="549239" y="717871"/>
                  </a:lnTo>
                  <a:lnTo>
                    <a:pt x="549547" y="719625"/>
                  </a:lnTo>
                  <a:lnTo>
                    <a:pt x="548654" y="721263"/>
                  </a:lnTo>
                  <a:lnTo>
                    <a:pt x="549162" y="723894"/>
                  </a:lnTo>
                  <a:lnTo>
                    <a:pt x="547639" y="728379"/>
                  </a:lnTo>
                  <a:lnTo>
                    <a:pt x="548439" y="734857"/>
                  </a:lnTo>
                  <a:lnTo>
                    <a:pt x="548116" y="740949"/>
                  </a:lnTo>
                  <a:lnTo>
                    <a:pt x="547516" y="744157"/>
                  </a:lnTo>
                  <a:lnTo>
                    <a:pt x="546546" y="746665"/>
                  </a:lnTo>
                  <a:lnTo>
                    <a:pt x="544299" y="749896"/>
                  </a:lnTo>
                  <a:lnTo>
                    <a:pt x="544253" y="753135"/>
                  </a:lnTo>
                  <a:lnTo>
                    <a:pt x="539412" y="756158"/>
                  </a:lnTo>
                  <a:lnTo>
                    <a:pt x="534064" y="760381"/>
                  </a:lnTo>
                  <a:lnTo>
                    <a:pt x="529123" y="765397"/>
                  </a:lnTo>
                  <a:lnTo>
                    <a:pt x="523806" y="772482"/>
                  </a:lnTo>
                  <a:lnTo>
                    <a:pt x="517603" y="783298"/>
                  </a:lnTo>
                  <a:lnTo>
                    <a:pt x="511855" y="798815"/>
                  </a:lnTo>
                  <a:lnTo>
                    <a:pt x="504937" y="810600"/>
                  </a:lnTo>
                  <a:lnTo>
                    <a:pt x="502166" y="814870"/>
                  </a:lnTo>
                  <a:lnTo>
                    <a:pt x="498426" y="819655"/>
                  </a:lnTo>
                  <a:lnTo>
                    <a:pt x="493447" y="825240"/>
                  </a:lnTo>
                  <a:lnTo>
                    <a:pt x="486783" y="830840"/>
                  </a:lnTo>
                  <a:lnTo>
                    <a:pt x="479488" y="835840"/>
                  </a:lnTo>
                  <a:lnTo>
                    <a:pt x="476856" y="838094"/>
                  </a:lnTo>
                  <a:lnTo>
                    <a:pt x="474286" y="841271"/>
                  </a:lnTo>
                  <a:lnTo>
                    <a:pt x="473647" y="839956"/>
                  </a:lnTo>
                  <a:lnTo>
                    <a:pt x="474201" y="837787"/>
                  </a:lnTo>
                  <a:lnTo>
                    <a:pt x="473847" y="836163"/>
                  </a:lnTo>
                  <a:lnTo>
                    <a:pt x="473770" y="834063"/>
                  </a:lnTo>
                  <a:lnTo>
                    <a:pt x="475240" y="833671"/>
                  </a:lnTo>
                  <a:lnTo>
                    <a:pt x="477441" y="835009"/>
                  </a:lnTo>
                  <a:lnTo>
                    <a:pt x="478564" y="834102"/>
                  </a:lnTo>
                  <a:lnTo>
                    <a:pt x="479380" y="833209"/>
                  </a:lnTo>
                  <a:lnTo>
                    <a:pt x="482035" y="832648"/>
                  </a:lnTo>
                  <a:lnTo>
                    <a:pt x="487099" y="827163"/>
                  </a:lnTo>
                  <a:lnTo>
                    <a:pt x="490854" y="825140"/>
                  </a:lnTo>
                  <a:lnTo>
                    <a:pt x="492970" y="821685"/>
                  </a:lnTo>
                  <a:lnTo>
                    <a:pt x="493332" y="819855"/>
                  </a:lnTo>
                  <a:lnTo>
                    <a:pt x="493247" y="816139"/>
                  </a:lnTo>
                  <a:lnTo>
                    <a:pt x="494448" y="815193"/>
                  </a:lnTo>
                  <a:lnTo>
                    <a:pt x="497164" y="815516"/>
                  </a:lnTo>
                  <a:lnTo>
                    <a:pt x="497718" y="814454"/>
                  </a:lnTo>
                  <a:lnTo>
                    <a:pt x="497480" y="813285"/>
                  </a:lnTo>
                  <a:lnTo>
                    <a:pt x="498011" y="810731"/>
                  </a:lnTo>
                  <a:lnTo>
                    <a:pt x="501697" y="808469"/>
                  </a:lnTo>
                  <a:lnTo>
                    <a:pt x="503444" y="805746"/>
                  </a:lnTo>
                  <a:lnTo>
                    <a:pt x="502859" y="798807"/>
                  </a:lnTo>
                  <a:lnTo>
                    <a:pt x="503536" y="798491"/>
                  </a:lnTo>
                  <a:lnTo>
                    <a:pt x="505052" y="799569"/>
                  </a:lnTo>
                  <a:lnTo>
                    <a:pt x="505768" y="799122"/>
                  </a:lnTo>
                  <a:lnTo>
                    <a:pt x="506530" y="796084"/>
                  </a:lnTo>
                  <a:lnTo>
                    <a:pt x="506160" y="794506"/>
                  </a:lnTo>
                  <a:lnTo>
                    <a:pt x="504375" y="794091"/>
                  </a:lnTo>
                  <a:lnTo>
                    <a:pt x="498203" y="797515"/>
                  </a:lnTo>
                  <a:lnTo>
                    <a:pt x="496195" y="797368"/>
                  </a:lnTo>
                  <a:lnTo>
                    <a:pt x="495864" y="794683"/>
                  </a:lnTo>
                  <a:lnTo>
                    <a:pt x="492862" y="793453"/>
                  </a:lnTo>
                  <a:lnTo>
                    <a:pt x="491693" y="791222"/>
                  </a:lnTo>
                  <a:lnTo>
                    <a:pt x="491347" y="789698"/>
                  </a:lnTo>
                  <a:lnTo>
                    <a:pt x="490308" y="789075"/>
                  </a:lnTo>
                  <a:lnTo>
                    <a:pt x="490369" y="791714"/>
                  </a:lnTo>
                  <a:lnTo>
                    <a:pt x="490654" y="794276"/>
                  </a:lnTo>
                  <a:lnTo>
                    <a:pt x="493347" y="797268"/>
                  </a:lnTo>
                  <a:lnTo>
                    <a:pt x="492693" y="798461"/>
                  </a:lnTo>
                  <a:lnTo>
                    <a:pt x="491416" y="799846"/>
                  </a:lnTo>
                  <a:lnTo>
                    <a:pt x="490523" y="802930"/>
                  </a:lnTo>
                  <a:lnTo>
                    <a:pt x="490623" y="806938"/>
                  </a:lnTo>
                  <a:lnTo>
                    <a:pt x="489900" y="805715"/>
                  </a:lnTo>
                  <a:lnTo>
                    <a:pt x="488976" y="805008"/>
                  </a:lnTo>
                  <a:lnTo>
                    <a:pt x="488599" y="809316"/>
                  </a:lnTo>
                  <a:lnTo>
                    <a:pt x="486814" y="810969"/>
                  </a:lnTo>
                  <a:lnTo>
                    <a:pt x="486252" y="812592"/>
                  </a:lnTo>
                  <a:lnTo>
                    <a:pt x="486721" y="814477"/>
                  </a:lnTo>
                  <a:lnTo>
                    <a:pt x="485798" y="815777"/>
                  </a:lnTo>
                  <a:lnTo>
                    <a:pt x="481250" y="819278"/>
                  </a:lnTo>
                  <a:lnTo>
                    <a:pt x="476717" y="821670"/>
                  </a:lnTo>
                  <a:lnTo>
                    <a:pt x="475733" y="822793"/>
                  </a:lnTo>
                  <a:lnTo>
                    <a:pt x="475248" y="825470"/>
                  </a:lnTo>
                  <a:lnTo>
                    <a:pt x="474555" y="828217"/>
                  </a:lnTo>
                  <a:lnTo>
                    <a:pt x="472547" y="830640"/>
                  </a:lnTo>
                  <a:lnTo>
                    <a:pt x="470954" y="835455"/>
                  </a:lnTo>
                  <a:lnTo>
                    <a:pt x="470992" y="837533"/>
                  </a:lnTo>
                  <a:lnTo>
                    <a:pt x="471523" y="840594"/>
                  </a:lnTo>
                  <a:lnTo>
                    <a:pt x="472377" y="842610"/>
                  </a:lnTo>
                  <a:lnTo>
                    <a:pt x="471023" y="843956"/>
                  </a:lnTo>
                  <a:lnTo>
                    <a:pt x="469199" y="846572"/>
                  </a:lnTo>
                  <a:lnTo>
                    <a:pt x="467752" y="849526"/>
                  </a:lnTo>
                  <a:lnTo>
                    <a:pt x="464151" y="860642"/>
                  </a:lnTo>
                  <a:lnTo>
                    <a:pt x="461049" y="867373"/>
                  </a:lnTo>
                  <a:lnTo>
                    <a:pt x="458656" y="870673"/>
                  </a:lnTo>
                  <a:lnTo>
                    <a:pt x="455247" y="874158"/>
                  </a:lnTo>
                  <a:lnTo>
                    <a:pt x="445536" y="882936"/>
                  </a:lnTo>
                  <a:lnTo>
                    <a:pt x="444951" y="882812"/>
                  </a:lnTo>
                  <a:lnTo>
                    <a:pt x="443527" y="882105"/>
                  </a:lnTo>
                  <a:lnTo>
                    <a:pt x="442334" y="881266"/>
                  </a:lnTo>
                  <a:lnTo>
                    <a:pt x="442065" y="880705"/>
                  </a:lnTo>
                  <a:lnTo>
                    <a:pt x="441926" y="879866"/>
                  </a:lnTo>
                  <a:lnTo>
                    <a:pt x="442088" y="876705"/>
                  </a:lnTo>
                  <a:lnTo>
                    <a:pt x="442065" y="868227"/>
                  </a:lnTo>
                  <a:lnTo>
                    <a:pt x="442488" y="866627"/>
                  </a:lnTo>
                  <a:lnTo>
                    <a:pt x="443119" y="865596"/>
                  </a:lnTo>
                  <a:lnTo>
                    <a:pt x="445012" y="864104"/>
                  </a:lnTo>
                  <a:lnTo>
                    <a:pt x="446851" y="861973"/>
                  </a:lnTo>
                  <a:lnTo>
                    <a:pt x="448929" y="859257"/>
                  </a:lnTo>
                  <a:lnTo>
                    <a:pt x="450845" y="857103"/>
                  </a:lnTo>
                  <a:lnTo>
                    <a:pt x="450161" y="855657"/>
                  </a:lnTo>
                  <a:lnTo>
                    <a:pt x="448560" y="854257"/>
                  </a:lnTo>
                  <a:lnTo>
                    <a:pt x="445720" y="853134"/>
                  </a:lnTo>
                  <a:lnTo>
                    <a:pt x="442988" y="851149"/>
                  </a:lnTo>
                  <a:lnTo>
                    <a:pt x="440564" y="848595"/>
                  </a:lnTo>
                  <a:lnTo>
                    <a:pt x="439441" y="845941"/>
                  </a:lnTo>
                  <a:lnTo>
                    <a:pt x="438410" y="843079"/>
                  </a:lnTo>
                  <a:lnTo>
                    <a:pt x="437432" y="840825"/>
                  </a:lnTo>
                  <a:lnTo>
                    <a:pt x="437109" y="839794"/>
                  </a:lnTo>
                  <a:lnTo>
                    <a:pt x="436147" y="839364"/>
                  </a:lnTo>
                  <a:lnTo>
                    <a:pt x="434623" y="838217"/>
                  </a:lnTo>
                  <a:lnTo>
                    <a:pt x="433669" y="837148"/>
                  </a:lnTo>
                  <a:lnTo>
                    <a:pt x="432276" y="836532"/>
                  </a:lnTo>
                  <a:lnTo>
                    <a:pt x="429783" y="835863"/>
                  </a:lnTo>
                  <a:lnTo>
                    <a:pt x="427190" y="834686"/>
                  </a:lnTo>
                  <a:lnTo>
                    <a:pt x="423965" y="831901"/>
                  </a:lnTo>
                  <a:lnTo>
                    <a:pt x="421641" y="828817"/>
                  </a:lnTo>
                  <a:lnTo>
                    <a:pt x="420495" y="826778"/>
                  </a:lnTo>
                  <a:lnTo>
                    <a:pt x="419271" y="825347"/>
                  </a:lnTo>
                  <a:lnTo>
                    <a:pt x="412615" y="822978"/>
                  </a:lnTo>
                  <a:lnTo>
                    <a:pt x="409590" y="820155"/>
                  </a:lnTo>
                  <a:lnTo>
                    <a:pt x="408397" y="821039"/>
                  </a:lnTo>
                  <a:lnTo>
                    <a:pt x="406620" y="820178"/>
                  </a:lnTo>
                  <a:lnTo>
                    <a:pt x="404865" y="818824"/>
                  </a:lnTo>
                  <a:lnTo>
                    <a:pt x="404342" y="817777"/>
                  </a:lnTo>
                  <a:lnTo>
                    <a:pt x="403603" y="816708"/>
                  </a:lnTo>
                  <a:lnTo>
                    <a:pt x="402910" y="815485"/>
                  </a:lnTo>
                  <a:lnTo>
                    <a:pt x="402464" y="814316"/>
                  </a:lnTo>
                  <a:lnTo>
                    <a:pt x="400663" y="812262"/>
                  </a:lnTo>
                  <a:lnTo>
                    <a:pt x="398332" y="810046"/>
                  </a:lnTo>
                  <a:lnTo>
                    <a:pt x="397347" y="809416"/>
                  </a:lnTo>
                  <a:lnTo>
                    <a:pt x="396823" y="809600"/>
                  </a:lnTo>
                  <a:lnTo>
                    <a:pt x="396323" y="810446"/>
                  </a:lnTo>
                  <a:lnTo>
                    <a:pt x="396000" y="811269"/>
                  </a:lnTo>
                  <a:lnTo>
                    <a:pt x="395123" y="811815"/>
                  </a:lnTo>
                  <a:lnTo>
                    <a:pt x="394038" y="812831"/>
                  </a:lnTo>
                  <a:lnTo>
                    <a:pt x="392922" y="814077"/>
                  </a:lnTo>
                  <a:lnTo>
                    <a:pt x="391498" y="814900"/>
                  </a:lnTo>
                  <a:lnTo>
                    <a:pt x="389805" y="815185"/>
                  </a:lnTo>
                  <a:lnTo>
                    <a:pt x="388666" y="815147"/>
                  </a:lnTo>
                  <a:lnTo>
                    <a:pt x="388435" y="814654"/>
                  </a:lnTo>
                  <a:lnTo>
                    <a:pt x="388374" y="812954"/>
                  </a:lnTo>
                  <a:lnTo>
                    <a:pt x="388797" y="809085"/>
                  </a:lnTo>
                  <a:lnTo>
                    <a:pt x="387812" y="807592"/>
                  </a:lnTo>
                  <a:lnTo>
                    <a:pt x="386496" y="805992"/>
                  </a:lnTo>
                  <a:lnTo>
                    <a:pt x="384980" y="803861"/>
                  </a:lnTo>
                  <a:lnTo>
                    <a:pt x="379993" y="799345"/>
                  </a:lnTo>
                  <a:lnTo>
                    <a:pt x="373198" y="792860"/>
                  </a:lnTo>
                  <a:lnTo>
                    <a:pt x="370797" y="790884"/>
                  </a:lnTo>
                  <a:lnTo>
                    <a:pt x="368543" y="790730"/>
                  </a:lnTo>
                  <a:lnTo>
                    <a:pt x="366480" y="790953"/>
                  </a:lnTo>
                  <a:lnTo>
                    <a:pt x="364579" y="791807"/>
                  </a:lnTo>
                  <a:lnTo>
                    <a:pt x="363140" y="794799"/>
                  </a:lnTo>
                  <a:lnTo>
                    <a:pt x="362548" y="795261"/>
                  </a:lnTo>
                  <a:lnTo>
                    <a:pt x="358885" y="795199"/>
                  </a:lnTo>
                  <a:lnTo>
                    <a:pt x="355245" y="794714"/>
                  </a:lnTo>
                  <a:lnTo>
                    <a:pt x="354021" y="792891"/>
                  </a:lnTo>
                  <a:lnTo>
                    <a:pt x="354991" y="791707"/>
                  </a:lnTo>
                  <a:lnTo>
                    <a:pt x="358415" y="789075"/>
                  </a:lnTo>
                  <a:lnTo>
                    <a:pt x="360308" y="786729"/>
                  </a:lnTo>
                  <a:lnTo>
                    <a:pt x="360670" y="784675"/>
                  </a:lnTo>
                  <a:lnTo>
                    <a:pt x="362309" y="782829"/>
                  </a:lnTo>
                  <a:lnTo>
                    <a:pt x="365234" y="781198"/>
                  </a:lnTo>
                  <a:lnTo>
                    <a:pt x="368489" y="778198"/>
                  </a:lnTo>
                  <a:lnTo>
                    <a:pt x="372075" y="773828"/>
                  </a:lnTo>
                  <a:lnTo>
                    <a:pt x="374260" y="770613"/>
                  </a:lnTo>
                  <a:lnTo>
                    <a:pt x="375030" y="768536"/>
                  </a:lnTo>
                  <a:lnTo>
                    <a:pt x="376438" y="766936"/>
                  </a:lnTo>
                  <a:lnTo>
                    <a:pt x="378485" y="765812"/>
                  </a:lnTo>
                  <a:lnTo>
                    <a:pt x="380271" y="763474"/>
                  </a:lnTo>
                  <a:lnTo>
                    <a:pt x="381802" y="759920"/>
                  </a:lnTo>
                  <a:lnTo>
                    <a:pt x="383887" y="757096"/>
                  </a:lnTo>
                  <a:lnTo>
                    <a:pt x="386535" y="755004"/>
                  </a:lnTo>
                  <a:lnTo>
                    <a:pt x="388020" y="753266"/>
                  </a:lnTo>
                  <a:lnTo>
                    <a:pt x="388335" y="751888"/>
                  </a:lnTo>
                  <a:lnTo>
                    <a:pt x="389082" y="751011"/>
                  </a:lnTo>
                  <a:lnTo>
                    <a:pt x="390267" y="750627"/>
                  </a:lnTo>
                  <a:lnTo>
                    <a:pt x="390836" y="749904"/>
                  </a:lnTo>
                  <a:lnTo>
                    <a:pt x="390798" y="748842"/>
                  </a:lnTo>
                  <a:lnTo>
                    <a:pt x="391121" y="748119"/>
                  </a:lnTo>
                  <a:lnTo>
                    <a:pt x="391798" y="747734"/>
                  </a:lnTo>
                  <a:lnTo>
                    <a:pt x="392937" y="747873"/>
                  </a:lnTo>
                  <a:lnTo>
                    <a:pt x="394538" y="748527"/>
                  </a:lnTo>
                  <a:lnTo>
                    <a:pt x="395500" y="748404"/>
                  </a:lnTo>
                  <a:lnTo>
                    <a:pt x="395831" y="747503"/>
                  </a:lnTo>
                  <a:lnTo>
                    <a:pt x="395407" y="746473"/>
                  </a:lnTo>
                  <a:lnTo>
                    <a:pt x="394230" y="745319"/>
                  </a:lnTo>
                  <a:lnTo>
                    <a:pt x="394676" y="744065"/>
                  </a:lnTo>
                  <a:lnTo>
                    <a:pt x="397770" y="742034"/>
                  </a:lnTo>
                  <a:lnTo>
                    <a:pt x="400048" y="741265"/>
                  </a:lnTo>
                  <a:lnTo>
                    <a:pt x="401495" y="740011"/>
                  </a:lnTo>
                  <a:lnTo>
                    <a:pt x="402864" y="738018"/>
                  </a:lnTo>
                  <a:lnTo>
                    <a:pt x="405088" y="736634"/>
                  </a:lnTo>
                  <a:lnTo>
                    <a:pt x="408159" y="735849"/>
                  </a:lnTo>
                  <a:lnTo>
                    <a:pt x="408974" y="735103"/>
                  </a:lnTo>
                  <a:lnTo>
                    <a:pt x="408859" y="734141"/>
                  </a:lnTo>
                  <a:lnTo>
                    <a:pt x="409490" y="733449"/>
                  </a:lnTo>
                  <a:lnTo>
                    <a:pt x="411306" y="732949"/>
                  </a:lnTo>
                  <a:lnTo>
                    <a:pt x="412291" y="732010"/>
                  </a:lnTo>
                  <a:lnTo>
                    <a:pt x="412453" y="730633"/>
                  </a:lnTo>
                  <a:lnTo>
                    <a:pt x="413038" y="729356"/>
                  </a:lnTo>
                  <a:lnTo>
                    <a:pt x="414046" y="728179"/>
                  </a:lnTo>
                  <a:lnTo>
                    <a:pt x="415169" y="727741"/>
                  </a:lnTo>
                  <a:lnTo>
                    <a:pt x="416408" y="728041"/>
                  </a:lnTo>
                  <a:lnTo>
                    <a:pt x="417570" y="727594"/>
                  </a:lnTo>
                  <a:lnTo>
                    <a:pt x="418663" y="726402"/>
                  </a:lnTo>
                  <a:lnTo>
                    <a:pt x="419971" y="725848"/>
                  </a:lnTo>
                  <a:lnTo>
                    <a:pt x="421495" y="725925"/>
                  </a:lnTo>
                  <a:lnTo>
                    <a:pt x="422280" y="725664"/>
                  </a:lnTo>
                  <a:lnTo>
                    <a:pt x="424896" y="725110"/>
                  </a:lnTo>
                  <a:lnTo>
                    <a:pt x="426343" y="724109"/>
                  </a:lnTo>
                  <a:lnTo>
                    <a:pt x="427528" y="721871"/>
                  </a:lnTo>
                  <a:lnTo>
                    <a:pt x="428582" y="721010"/>
                  </a:lnTo>
                  <a:lnTo>
                    <a:pt x="429506" y="721510"/>
                  </a:lnTo>
                  <a:lnTo>
                    <a:pt x="431099" y="720763"/>
                  </a:lnTo>
                  <a:lnTo>
                    <a:pt x="433361" y="718771"/>
                  </a:lnTo>
                  <a:lnTo>
                    <a:pt x="433792" y="718732"/>
                  </a:lnTo>
                  <a:lnTo>
                    <a:pt x="435462" y="717802"/>
                  </a:lnTo>
                  <a:lnTo>
                    <a:pt x="437186" y="714355"/>
                  </a:lnTo>
                  <a:lnTo>
                    <a:pt x="438071" y="712055"/>
                  </a:lnTo>
                  <a:lnTo>
                    <a:pt x="437863" y="710170"/>
                  </a:lnTo>
                  <a:lnTo>
                    <a:pt x="437294" y="708824"/>
                  </a:lnTo>
                  <a:lnTo>
                    <a:pt x="437486" y="706847"/>
                  </a:lnTo>
                  <a:lnTo>
                    <a:pt x="438056" y="701485"/>
                  </a:lnTo>
                  <a:lnTo>
                    <a:pt x="438209" y="699293"/>
                  </a:lnTo>
                  <a:lnTo>
                    <a:pt x="439125" y="697770"/>
                  </a:lnTo>
                  <a:lnTo>
                    <a:pt x="439064" y="696261"/>
                  </a:lnTo>
                  <a:lnTo>
                    <a:pt x="437432" y="692877"/>
                  </a:lnTo>
                  <a:lnTo>
                    <a:pt x="435785" y="689907"/>
                  </a:lnTo>
                  <a:lnTo>
                    <a:pt x="434900" y="684884"/>
                  </a:lnTo>
                  <a:lnTo>
                    <a:pt x="434315" y="682976"/>
                  </a:lnTo>
                  <a:lnTo>
                    <a:pt x="432946" y="682469"/>
                  </a:lnTo>
                  <a:lnTo>
                    <a:pt x="431699" y="680807"/>
                  </a:lnTo>
                  <a:lnTo>
                    <a:pt x="430129" y="680661"/>
                  </a:lnTo>
                  <a:lnTo>
                    <a:pt x="429391" y="680022"/>
                  </a:lnTo>
                  <a:lnTo>
                    <a:pt x="428629" y="679499"/>
                  </a:lnTo>
                  <a:lnTo>
                    <a:pt x="427513" y="679653"/>
                  </a:lnTo>
                  <a:lnTo>
                    <a:pt x="426559" y="680622"/>
                  </a:lnTo>
                  <a:lnTo>
                    <a:pt x="424796" y="680653"/>
                  </a:lnTo>
                  <a:lnTo>
                    <a:pt x="423680" y="681053"/>
                  </a:lnTo>
                  <a:lnTo>
                    <a:pt x="422372" y="681914"/>
                  </a:lnTo>
                  <a:lnTo>
                    <a:pt x="421126" y="681522"/>
                  </a:lnTo>
                  <a:lnTo>
                    <a:pt x="420341" y="680761"/>
                  </a:lnTo>
                  <a:lnTo>
                    <a:pt x="418655" y="680753"/>
                  </a:lnTo>
                  <a:lnTo>
                    <a:pt x="418771" y="677345"/>
                  </a:lnTo>
                  <a:lnTo>
                    <a:pt x="421741" y="672298"/>
                  </a:lnTo>
                  <a:lnTo>
                    <a:pt x="422541" y="669952"/>
                  </a:lnTo>
                  <a:lnTo>
                    <a:pt x="422157" y="668622"/>
                  </a:lnTo>
                  <a:lnTo>
                    <a:pt x="423042" y="663937"/>
                  </a:lnTo>
                  <a:lnTo>
                    <a:pt x="425204" y="655921"/>
                  </a:lnTo>
                  <a:lnTo>
                    <a:pt x="425897" y="650682"/>
                  </a:lnTo>
                  <a:lnTo>
                    <a:pt x="425112" y="648212"/>
                  </a:lnTo>
                  <a:lnTo>
                    <a:pt x="425089" y="646489"/>
                  </a:lnTo>
                  <a:lnTo>
                    <a:pt x="426205" y="645028"/>
                  </a:lnTo>
                  <a:lnTo>
                    <a:pt x="426743" y="644589"/>
                  </a:lnTo>
                  <a:lnTo>
                    <a:pt x="423958" y="642804"/>
                  </a:lnTo>
                  <a:lnTo>
                    <a:pt x="422457" y="641174"/>
                  </a:lnTo>
                  <a:lnTo>
                    <a:pt x="420533" y="640012"/>
                  </a:lnTo>
                  <a:lnTo>
                    <a:pt x="418463" y="639081"/>
                  </a:lnTo>
                  <a:lnTo>
                    <a:pt x="417462" y="639473"/>
                  </a:lnTo>
                  <a:lnTo>
                    <a:pt x="416393" y="640012"/>
                  </a:lnTo>
                  <a:lnTo>
                    <a:pt x="414323" y="640866"/>
                  </a:lnTo>
                  <a:lnTo>
                    <a:pt x="411968" y="642343"/>
                  </a:lnTo>
                  <a:lnTo>
                    <a:pt x="410752" y="642881"/>
                  </a:lnTo>
                  <a:lnTo>
                    <a:pt x="408605" y="643427"/>
                  </a:lnTo>
                  <a:lnTo>
                    <a:pt x="406181" y="643897"/>
                  </a:lnTo>
                  <a:lnTo>
                    <a:pt x="404180" y="643589"/>
                  </a:lnTo>
                  <a:lnTo>
                    <a:pt x="402464" y="643273"/>
                  </a:lnTo>
                  <a:lnTo>
                    <a:pt x="401387" y="642343"/>
                  </a:lnTo>
                  <a:lnTo>
                    <a:pt x="400817" y="640320"/>
                  </a:lnTo>
                  <a:lnTo>
                    <a:pt x="400817" y="638612"/>
                  </a:lnTo>
                  <a:lnTo>
                    <a:pt x="400463" y="636135"/>
                  </a:lnTo>
                  <a:lnTo>
                    <a:pt x="399178" y="634734"/>
                  </a:lnTo>
                  <a:lnTo>
                    <a:pt x="398747" y="633650"/>
                  </a:lnTo>
                  <a:lnTo>
                    <a:pt x="398678" y="632334"/>
                  </a:lnTo>
                  <a:lnTo>
                    <a:pt x="398824" y="630865"/>
                  </a:lnTo>
                  <a:lnTo>
                    <a:pt x="399178" y="629780"/>
                  </a:lnTo>
                  <a:lnTo>
                    <a:pt x="398963" y="628465"/>
                  </a:lnTo>
                  <a:lnTo>
                    <a:pt x="398393" y="627534"/>
                  </a:lnTo>
                  <a:lnTo>
                    <a:pt x="398539" y="625911"/>
                  </a:lnTo>
                  <a:lnTo>
                    <a:pt x="398255" y="623665"/>
                  </a:lnTo>
                  <a:lnTo>
                    <a:pt x="397400" y="622272"/>
                  </a:lnTo>
                  <a:lnTo>
                    <a:pt x="396970" y="620656"/>
                  </a:lnTo>
                  <a:lnTo>
                    <a:pt x="396970" y="619041"/>
                  </a:lnTo>
                  <a:lnTo>
                    <a:pt x="396331" y="617426"/>
                  </a:lnTo>
                  <a:lnTo>
                    <a:pt x="396262" y="615656"/>
                  </a:lnTo>
                  <a:lnTo>
                    <a:pt x="396831" y="614041"/>
                  </a:lnTo>
                  <a:lnTo>
                    <a:pt x="397047" y="612426"/>
                  </a:lnTo>
                  <a:lnTo>
                    <a:pt x="396408" y="611271"/>
                  </a:lnTo>
                  <a:lnTo>
                    <a:pt x="395192" y="610579"/>
                  </a:lnTo>
                  <a:lnTo>
                    <a:pt x="394261" y="608733"/>
                  </a:lnTo>
                  <a:lnTo>
                    <a:pt x="394114" y="606348"/>
                  </a:lnTo>
                  <a:lnTo>
                    <a:pt x="393114" y="605048"/>
                  </a:lnTo>
                  <a:lnTo>
                    <a:pt x="392045" y="603971"/>
                  </a:lnTo>
                  <a:lnTo>
                    <a:pt x="390829" y="603971"/>
                  </a:lnTo>
                  <a:lnTo>
                    <a:pt x="388974" y="603356"/>
                  </a:lnTo>
                  <a:lnTo>
                    <a:pt x="387335" y="603433"/>
                  </a:lnTo>
                  <a:lnTo>
                    <a:pt x="384688" y="603356"/>
                  </a:lnTo>
                  <a:lnTo>
                    <a:pt x="383472" y="602971"/>
                  </a:lnTo>
                  <a:lnTo>
                    <a:pt x="382833" y="602132"/>
                  </a:lnTo>
                  <a:lnTo>
                    <a:pt x="381194" y="600986"/>
                  </a:lnTo>
                  <a:lnTo>
                    <a:pt x="380263" y="598994"/>
                  </a:lnTo>
                  <a:lnTo>
                    <a:pt x="379124" y="598609"/>
                  </a:lnTo>
                  <a:lnTo>
                    <a:pt x="377477" y="599225"/>
                  </a:lnTo>
                  <a:lnTo>
                    <a:pt x="376908" y="599994"/>
                  </a:lnTo>
                  <a:lnTo>
                    <a:pt x="376269" y="601071"/>
                  </a:lnTo>
                  <a:lnTo>
                    <a:pt x="375130" y="602301"/>
                  </a:lnTo>
                  <a:lnTo>
                    <a:pt x="373629" y="602224"/>
                  </a:lnTo>
                  <a:lnTo>
                    <a:pt x="372059" y="602917"/>
                  </a:lnTo>
                  <a:lnTo>
                    <a:pt x="370559" y="602994"/>
                  </a:lnTo>
                  <a:lnTo>
                    <a:pt x="368558" y="603148"/>
                  </a:lnTo>
                  <a:lnTo>
                    <a:pt x="366557" y="602532"/>
                  </a:lnTo>
                  <a:lnTo>
                    <a:pt x="364133" y="601840"/>
                  </a:lnTo>
                  <a:lnTo>
                    <a:pt x="362055" y="601378"/>
                  </a:lnTo>
                  <a:lnTo>
                    <a:pt x="360054" y="601840"/>
                  </a:lnTo>
                  <a:lnTo>
                    <a:pt x="358700" y="601455"/>
                  </a:lnTo>
                  <a:lnTo>
                    <a:pt x="356915" y="601224"/>
                  </a:lnTo>
                  <a:lnTo>
                    <a:pt x="354914" y="601071"/>
                  </a:lnTo>
                  <a:lnTo>
                    <a:pt x="353344" y="599840"/>
                  </a:lnTo>
                  <a:lnTo>
                    <a:pt x="351628" y="599155"/>
                  </a:lnTo>
                  <a:lnTo>
                    <a:pt x="350697" y="599386"/>
                  </a:lnTo>
                  <a:lnTo>
                    <a:pt x="349481" y="600155"/>
                  </a:lnTo>
                  <a:lnTo>
                    <a:pt x="348196" y="600001"/>
                  </a:lnTo>
                  <a:lnTo>
                    <a:pt x="346549" y="599386"/>
                  </a:lnTo>
                  <a:lnTo>
                    <a:pt x="345910" y="597932"/>
                  </a:lnTo>
                  <a:lnTo>
                    <a:pt x="346056" y="597009"/>
                  </a:lnTo>
                  <a:lnTo>
                    <a:pt x="346410" y="596086"/>
                  </a:lnTo>
                  <a:lnTo>
                    <a:pt x="347049" y="594786"/>
                  </a:lnTo>
                  <a:lnTo>
                    <a:pt x="346695" y="593409"/>
                  </a:lnTo>
                  <a:lnTo>
                    <a:pt x="346841" y="592185"/>
                  </a:lnTo>
                  <a:lnTo>
                    <a:pt x="347126" y="591116"/>
                  </a:lnTo>
                  <a:lnTo>
                    <a:pt x="347411" y="589893"/>
                  </a:lnTo>
                  <a:lnTo>
                    <a:pt x="347195" y="588747"/>
                  </a:lnTo>
                  <a:lnTo>
                    <a:pt x="347126" y="587524"/>
                  </a:lnTo>
                  <a:lnTo>
                    <a:pt x="346980" y="586377"/>
                  </a:lnTo>
                  <a:lnTo>
                    <a:pt x="346765" y="585154"/>
                  </a:lnTo>
                  <a:lnTo>
                    <a:pt x="347619" y="583400"/>
                  </a:lnTo>
                  <a:lnTo>
                    <a:pt x="348334" y="581954"/>
                  </a:lnTo>
                  <a:lnTo>
                    <a:pt x="347903" y="580739"/>
                  </a:lnTo>
                  <a:lnTo>
                    <a:pt x="348050" y="579900"/>
                  </a:lnTo>
                  <a:lnTo>
                    <a:pt x="348619" y="578531"/>
                  </a:lnTo>
                  <a:lnTo>
                    <a:pt x="349335" y="576854"/>
                  </a:lnTo>
                  <a:lnTo>
                    <a:pt x="349265" y="573730"/>
                  </a:lnTo>
                  <a:lnTo>
                    <a:pt x="348627" y="571907"/>
                  </a:lnTo>
                  <a:lnTo>
                    <a:pt x="347927" y="571415"/>
                  </a:lnTo>
                  <a:lnTo>
                    <a:pt x="347749" y="570869"/>
                  </a:lnTo>
                  <a:lnTo>
                    <a:pt x="348088" y="570146"/>
                  </a:lnTo>
                  <a:lnTo>
                    <a:pt x="347719" y="569407"/>
                  </a:lnTo>
                  <a:lnTo>
                    <a:pt x="347572" y="568645"/>
                  </a:lnTo>
                  <a:lnTo>
                    <a:pt x="347942" y="567984"/>
                  </a:lnTo>
                  <a:lnTo>
                    <a:pt x="347434" y="566676"/>
                  </a:lnTo>
                  <a:lnTo>
                    <a:pt x="346410" y="566299"/>
                  </a:lnTo>
                  <a:lnTo>
                    <a:pt x="346056" y="565922"/>
                  </a:lnTo>
                  <a:lnTo>
                    <a:pt x="345703" y="564476"/>
                  </a:lnTo>
                  <a:lnTo>
                    <a:pt x="345418" y="562807"/>
                  </a:lnTo>
                  <a:lnTo>
                    <a:pt x="345564" y="561522"/>
                  </a:lnTo>
                  <a:lnTo>
                    <a:pt x="345064" y="560391"/>
                  </a:lnTo>
                  <a:lnTo>
                    <a:pt x="344348" y="559706"/>
                  </a:lnTo>
                  <a:lnTo>
                    <a:pt x="343632" y="558499"/>
                  </a:lnTo>
                  <a:lnTo>
                    <a:pt x="342917" y="557591"/>
                  </a:lnTo>
                  <a:lnTo>
                    <a:pt x="342632" y="556306"/>
                  </a:lnTo>
                  <a:lnTo>
                    <a:pt x="342155" y="554644"/>
                  </a:lnTo>
                  <a:lnTo>
                    <a:pt x="343579" y="554337"/>
                  </a:lnTo>
                  <a:lnTo>
                    <a:pt x="344140" y="553406"/>
                  </a:lnTo>
                  <a:lnTo>
                    <a:pt x="345141" y="552145"/>
                  </a:lnTo>
                  <a:lnTo>
                    <a:pt x="346457" y="551814"/>
                  </a:lnTo>
                  <a:lnTo>
                    <a:pt x="348027" y="551352"/>
                  </a:lnTo>
                  <a:lnTo>
                    <a:pt x="348604" y="550421"/>
                  </a:lnTo>
                  <a:lnTo>
                    <a:pt x="344948" y="547067"/>
                  </a:lnTo>
                  <a:lnTo>
                    <a:pt x="342755" y="545059"/>
                  </a:lnTo>
                  <a:lnTo>
                    <a:pt x="344040" y="542336"/>
                  </a:lnTo>
                  <a:lnTo>
                    <a:pt x="346210" y="537759"/>
                  </a:lnTo>
                  <a:lnTo>
                    <a:pt x="348303" y="533328"/>
                  </a:lnTo>
                  <a:lnTo>
                    <a:pt x="349904" y="529958"/>
                  </a:lnTo>
                  <a:lnTo>
                    <a:pt x="350312" y="529335"/>
                  </a:lnTo>
                  <a:lnTo>
                    <a:pt x="351713" y="529120"/>
                  </a:lnTo>
                  <a:lnTo>
                    <a:pt x="351459" y="527381"/>
                  </a:lnTo>
                  <a:lnTo>
                    <a:pt x="351413" y="526243"/>
                  </a:lnTo>
                  <a:lnTo>
                    <a:pt x="350289" y="526181"/>
                  </a:lnTo>
                  <a:lnTo>
                    <a:pt x="351543" y="522073"/>
                  </a:lnTo>
                  <a:lnTo>
                    <a:pt x="353398" y="516227"/>
                  </a:lnTo>
                  <a:lnTo>
                    <a:pt x="354806" y="511803"/>
                  </a:lnTo>
                  <a:lnTo>
                    <a:pt x="355260" y="511065"/>
                  </a:lnTo>
                  <a:lnTo>
                    <a:pt x="356268" y="510857"/>
                  </a:lnTo>
                  <a:lnTo>
                    <a:pt x="356499" y="510349"/>
                  </a:lnTo>
                  <a:lnTo>
                    <a:pt x="355283" y="509642"/>
                  </a:lnTo>
                  <a:lnTo>
                    <a:pt x="354537" y="508264"/>
                  </a:lnTo>
                  <a:lnTo>
                    <a:pt x="352913" y="504318"/>
                  </a:lnTo>
                  <a:lnTo>
                    <a:pt x="350351" y="498102"/>
                  </a:lnTo>
                  <a:lnTo>
                    <a:pt x="350166" y="495879"/>
                  </a:lnTo>
                  <a:lnTo>
                    <a:pt x="349227" y="494510"/>
                  </a:lnTo>
                  <a:lnTo>
                    <a:pt x="347657" y="494972"/>
                  </a:lnTo>
                  <a:lnTo>
                    <a:pt x="345803" y="494533"/>
                  </a:lnTo>
                  <a:lnTo>
                    <a:pt x="341162" y="491164"/>
                  </a:lnTo>
                  <a:lnTo>
                    <a:pt x="338092" y="489340"/>
                  </a:lnTo>
                  <a:lnTo>
                    <a:pt x="337053" y="488263"/>
                  </a:lnTo>
                  <a:lnTo>
                    <a:pt x="336591" y="484809"/>
                  </a:lnTo>
                  <a:lnTo>
                    <a:pt x="335675" y="481001"/>
                  </a:lnTo>
                  <a:lnTo>
                    <a:pt x="335283" y="476293"/>
                  </a:lnTo>
                  <a:lnTo>
                    <a:pt x="335444" y="475170"/>
                  </a:lnTo>
                  <a:lnTo>
                    <a:pt x="338038" y="471601"/>
                  </a:lnTo>
                  <a:lnTo>
                    <a:pt x="338030" y="469800"/>
                  </a:lnTo>
                  <a:lnTo>
                    <a:pt x="338246" y="468223"/>
                  </a:lnTo>
                  <a:lnTo>
                    <a:pt x="338138" y="466977"/>
                  </a:lnTo>
                  <a:lnTo>
                    <a:pt x="337499" y="466962"/>
                  </a:lnTo>
                  <a:lnTo>
                    <a:pt x="336460" y="467508"/>
                  </a:lnTo>
                  <a:lnTo>
                    <a:pt x="334883" y="467923"/>
                  </a:lnTo>
                  <a:lnTo>
                    <a:pt x="333990" y="467962"/>
                  </a:lnTo>
                  <a:lnTo>
                    <a:pt x="324933" y="467623"/>
                  </a:lnTo>
                  <a:lnTo>
                    <a:pt x="314628" y="467239"/>
                  </a:lnTo>
                  <a:lnTo>
                    <a:pt x="306056" y="466916"/>
                  </a:lnTo>
                  <a:lnTo>
                    <a:pt x="298614" y="466639"/>
                  </a:lnTo>
                  <a:lnTo>
                    <a:pt x="298368" y="463569"/>
                  </a:lnTo>
                  <a:lnTo>
                    <a:pt x="297945" y="458438"/>
                  </a:lnTo>
                  <a:lnTo>
                    <a:pt x="297645" y="454792"/>
                  </a:lnTo>
                  <a:lnTo>
                    <a:pt x="297167" y="449022"/>
                  </a:lnTo>
                  <a:lnTo>
                    <a:pt x="294181" y="445429"/>
                  </a:lnTo>
                  <a:lnTo>
                    <a:pt x="290942" y="441537"/>
                  </a:lnTo>
                  <a:lnTo>
                    <a:pt x="289803" y="440537"/>
                  </a:lnTo>
                  <a:lnTo>
                    <a:pt x="293720" y="440414"/>
                  </a:lnTo>
                  <a:lnTo>
                    <a:pt x="296498" y="440329"/>
                  </a:lnTo>
                  <a:lnTo>
                    <a:pt x="295952" y="429890"/>
                  </a:lnTo>
                  <a:lnTo>
                    <a:pt x="295105" y="428828"/>
                  </a:lnTo>
                  <a:lnTo>
                    <a:pt x="294351" y="425459"/>
                  </a:lnTo>
                  <a:lnTo>
                    <a:pt x="293843" y="423551"/>
                  </a:lnTo>
                  <a:lnTo>
                    <a:pt x="292465" y="422013"/>
                  </a:lnTo>
                  <a:lnTo>
                    <a:pt x="292150" y="420274"/>
                  </a:lnTo>
                  <a:lnTo>
                    <a:pt x="292404" y="419120"/>
                  </a:lnTo>
                  <a:lnTo>
                    <a:pt x="293158" y="418405"/>
                  </a:lnTo>
                  <a:lnTo>
                    <a:pt x="293658" y="416620"/>
                  </a:lnTo>
                  <a:lnTo>
                    <a:pt x="293281" y="414827"/>
                  </a:lnTo>
                  <a:lnTo>
                    <a:pt x="292465" y="413158"/>
                  </a:lnTo>
                  <a:lnTo>
                    <a:pt x="291465" y="411558"/>
                  </a:lnTo>
                  <a:lnTo>
                    <a:pt x="289549" y="410574"/>
                  </a:lnTo>
                  <a:lnTo>
                    <a:pt x="286809" y="408789"/>
                  </a:lnTo>
                  <a:lnTo>
                    <a:pt x="282654" y="406519"/>
                  </a:lnTo>
                  <a:lnTo>
                    <a:pt x="279145" y="404935"/>
                  </a:lnTo>
                  <a:lnTo>
                    <a:pt x="278021" y="405127"/>
                  </a:lnTo>
                  <a:lnTo>
                    <a:pt x="271818" y="405742"/>
                  </a:lnTo>
                  <a:lnTo>
                    <a:pt x="269756" y="406066"/>
                  </a:lnTo>
                  <a:lnTo>
                    <a:pt x="268371" y="405704"/>
                  </a:lnTo>
                  <a:lnTo>
                    <a:pt x="263746" y="405719"/>
                  </a:lnTo>
                  <a:lnTo>
                    <a:pt x="261930" y="404504"/>
                  </a:lnTo>
                  <a:lnTo>
                    <a:pt x="260406" y="403081"/>
                  </a:lnTo>
                  <a:lnTo>
                    <a:pt x="257166" y="399465"/>
                  </a:lnTo>
                  <a:lnTo>
                    <a:pt x="256666" y="397657"/>
                  </a:lnTo>
                  <a:lnTo>
                    <a:pt x="255412" y="397080"/>
                  </a:lnTo>
                  <a:lnTo>
                    <a:pt x="253511" y="397303"/>
                  </a:lnTo>
                  <a:lnTo>
                    <a:pt x="251587" y="397057"/>
                  </a:lnTo>
                  <a:lnTo>
                    <a:pt x="247862" y="395557"/>
                  </a:lnTo>
                  <a:lnTo>
                    <a:pt x="244369" y="394019"/>
                  </a:lnTo>
                  <a:lnTo>
                    <a:pt x="242676" y="394080"/>
                  </a:lnTo>
                  <a:lnTo>
                    <a:pt x="241175" y="393118"/>
                  </a:lnTo>
                  <a:lnTo>
                    <a:pt x="238520" y="390772"/>
                  </a:lnTo>
                  <a:lnTo>
                    <a:pt x="237281" y="389857"/>
                  </a:lnTo>
                  <a:lnTo>
                    <a:pt x="236720" y="388641"/>
                  </a:lnTo>
                  <a:lnTo>
                    <a:pt x="236158" y="386856"/>
                  </a:lnTo>
                  <a:lnTo>
                    <a:pt x="235088" y="386472"/>
                  </a:lnTo>
                  <a:lnTo>
                    <a:pt x="233711" y="386795"/>
                  </a:lnTo>
                  <a:lnTo>
                    <a:pt x="232218" y="387710"/>
                  </a:lnTo>
                  <a:lnTo>
                    <a:pt x="230125" y="387103"/>
                  </a:lnTo>
                  <a:lnTo>
                    <a:pt x="227562" y="385456"/>
                  </a:lnTo>
                  <a:lnTo>
                    <a:pt x="225907" y="384172"/>
                  </a:lnTo>
                  <a:lnTo>
                    <a:pt x="224961" y="383564"/>
                  </a:lnTo>
                  <a:lnTo>
                    <a:pt x="222737" y="382664"/>
                  </a:lnTo>
                  <a:lnTo>
                    <a:pt x="220590" y="382479"/>
                  </a:lnTo>
                  <a:lnTo>
                    <a:pt x="217343" y="383802"/>
                  </a:lnTo>
                  <a:lnTo>
                    <a:pt x="214680" y="383256"/>
                  </a:lnTo>
                  <a:lnTo>
                    <a:pt x="210509" y="382779"/>
                  </a:lnTo>
                  <a:lnTo>
                    <a:pt x="206938" y="381818"/>
                  </a:lnTo>
                  <a:lnTo>
                    <a:pt x="205638" y="379325"/>
                  </a:lnTo>
                  <a:lnTo>
                    <a:pt x="204938" y="377679"/>
                  </a:lnTo>
                  <a:lnTo>
                    <a:pt x="202814" y="376648"/>
                  </a:lnTo>
                  <a:lnTo>
                    <a:pt x="201121" y="375387"/>
                  </a:lnTo>
                  <a:lnTo>
                    <a:pt x="199104" y="373471"/>
                  </a:lnTo>
                  <a:lnTo>
                    <a:pt x="198104" y="372833"/>
                  </a:lnTo>
                  <a:lnTo>
                    <a:pt x="196280" y="372302"/>
                  </a:lnTo>
                  <a:lnTo>
                    <a:pt x="194595" y="371625"/>
                  </a:lnTo>
                  <a:lnTo>
                    <a:pt x="194410" y="370417"/>
                  </a:lnTo>
                  <a:lnTo>
                    <a:pt x="193779" y="368825"/>
                  </a:lnTo>
                  <a:lnTo>
                    <a:pt x="193633" y="368432"/>
                  </a:lnTo>
                  <a:lnTo>
                    <a:pt x="192486" y="366501"/>
                  </a:lnTo>
                  <a:lnTo>
                    <a:pt x="191947" y="366363"/>
                  </a:lnTo>
                  <a:lnTo>
                    <a:pt x="191355" y="366747"/>
                  </a:lnTo>
                  <a:lnTo>
                    <a:pt x="190908" y="367024"/>
                  </a:lnTo>
                  <a:lnTo>
                    <a:pt x="190424" y="366686"/>
                  </a:lnTo>
                  <a:lnTo>
                    <a:pt x="190339" y="365824"/>
                  </a:lnTo>
                  <a:lnTo>
                    <a:pt x="190647" y="364440"/>
                  </a:lnTo>
                  <a:lnTo>
                    <a:pt x="189985" y="362993"/>
                  </a:lnTo>
                  <a:lnTo>
                    <a:pt x="188346" y="361470"/>
                  </a:lnTo>
                  <a:lnTo>
                    <a:pt x="187484" y="359893"/>
                  </a:lnTo>
                  <a:lnTo>
                    <a:pt x="187407" y="358262"/>
                  </a:lnTo>
                  <a:lnTo>
                    <a:pt x="187046" y="357178"/>
                  </a:lnTo>
                  <a:lnTo>
                    <a:pt x="186391" y="356624"/>
                  </a:lnTo>
                  <a:lnTo>
                    <a:pt x="186022" y="355670"/>
                  </a:lnTo>
                  <a:lnTo>
                    <a:pt x="185945" y="354316"/>
                  </a:lnTo>
                  <a:lnTo>
                    <a:pt x="186422" y="352700"/>
                  </a:lnTo>
                  <a:lnTo>
                    <a:pt x="187453" y="350831"/>
                  </a:lnTo>
                  <a:lnTo>
                    <a:pt x="187230" y="347946"/>
                  </a:lnTo>
                  <a:lnTo>
                    <a:pt x="185760" y="344054"/>
                  </a:lnTo>
                  <a:lnTo>
                    <a:pt x="184945" y="341253"/>
                  </a:lnTo>
                  <a:lnTo>
                    <a:pt x="184791" y="339530"/>
                  </a:lnTo>
                  <a:lnTo>
                    <a:pt x="185014" y="338253"/>
                  </a:lnTo>
                  <a:lnTo>
                    <a:pt x="185907" y="337015"/>
                  </a:lnTo>
                  <a:lnTo>
                    <a:pt x="187684" y="333976"/>
                  </a:lnTo>
                  <a:lnTo>
                    <a:pt x="188000" y="331660"/>
                  </a:lnTo>
                  <a:lnTo>
                    <a:pt x="187438" y="329053"/>
                  </a:lnTo>
                  <a:lnTo>
                    <a:pt x="187361" y="327060"/>
                  </a:lnTo>
                  <a:lnTo>
                    <a:pt x="187769" y="325691"/>
                  </a:lnTo>
                  <a:lnTo>
                    <a:pt x="187153" y="323899"/>
                  </a:lnTo>
                  <a:lnTo>
                    <a:pt x="185891" y="322206"/>
                  </a:lnTo>
                  <a:lnTo>
                    <a:pt x="185014" y="322168"/>
                  </a:lnTo>
                  <a:lnTo>
                    <a:pt x="183821" y="322629"/>
                  </a:lnTo>
                  <a:lnTo>
                    <a:pt x="182382" y="324060"/>
                  </a:lnTo>
                  <a:lnTo>
                    <a:pt x="180689" y="324314"/>
                  </a:lnTo>
                  <a:lnTo>
                    <a:pt x="179188" y="323429"/>
                  </a:lnTo>
                  <a:lnTo>
                    <a:pt x="174479" y="323799"/>
                  </a:lnTo>
                  <a:lnTo>
                    <a:pt x="167160" y="324683"/>
                  </a:lnTo>
                  <a:lnTo>
                    <a:pt x="164236" y="325598"/>
                  </a:lnTo>
                  <a:lnTo>
                    <a:pt x="162513" y="325991"/>
                  </a:lnTo>
                  <a:lnTo>
                    <a:pt x="160427" y="326291"/>
                  </a:lnTo>
                  <a:lnTo>
                    <a:pt x="157087" y="327937"/>
                  </a:lnTo>
                  <a:lnTo>
                    <a:pt x="148845" y="334330"/>
                  </a:lnTo>
                  <a:lnTo>
                    <a:pt x="147137" y="335261"/>
                  </a:lnTo>
                  <a:lnTo>
                    <a:pt x="145198" y="335392"/>
                  </a:lnTo>
                  <a:lnTo>
                    <a:pt x="144067" y="336276"/>
                  </a:lnTo>
                  <a:lnTo>
                    <a:pt x="142250" y="336968"/>
                  </a:lnTo>
                  <a:lnTo>
                    <a:pt x="138680" y="339499"/>
                  </a:lnTo>
                  <a:lnTo>
                    <a:pt x="136864" y="341530"/>
                  </a:lnTo>
                  <a:lnTo>
                    <a:pt x="135671" y="343369"/>
                  </a:lnTo>
                  <a:lnTo>
                    <a:pt x="134293" y="343430"/>
                  </a:lnTo>
                  <a:lnTo>
                    <a:pt x="133224" y="342923"/>
                  </a:lnTo>
                  <a:lnTo>
                    <a:pt x="129845" y="343177"/>
                  </a:lnTo>
                  <a:lnTo>
                    <a:pt x="128114" y="343807"/>
                  </a:lnTo>
                  <a:lnTo>
                    <a:pt x="126236" y="345592"/>
                  </a:lnTo>
                  <a:lnTo>
                    <a:pt x="123904" y="348823"/>
                  </a:lnTo>
                  <a:lnTo>
                    <a:pt x="122942" y="349746"/>
                  </a:lnTo>
                  <a:lnTo>
                    <a:pt x="121065" y="350700"/>
                  </a:lnTo>
                  <a:lnTo>
                    <a:pt x="118895" y="351492"/>
                  </a:lnTo>
                  <a:lnTo>
                    <a:pt x="116209" y="352677"/>
                  </a:lnTo>
                  <a:lnTo>
                    <a:pt x="115008" y="352754"/>
                  </a:lnTo>
                  <a:lnTo>
                    <a:pt x="113947" y="352962"/>
                  </a:lnTo>
                  <a:lnTo>
                    <a:pt x="113031" y="352423"/>
                  </a:lnTo>
                  <a:lnTo>
                    <a:pt x="112723" y="351262"/>
                  </a:lnTo>
                  <a:lnTo>
                    <a:pt x="111338" y="350531"/>
                  </a:lnTo>
                  <a:lnTo>
                    <a:pt x="108029" y="350162"/>
                  </a:lnTo>
                  <a:lnTo>
                    <a:pt x="103127" y="349315"/>
                  </a:lnTo>
                  <a:lnTo>
                    <a:pt x="98071" y="349154"/>
                  </a:lnTo>
                  <a:lnTo>
                    <a:pt x="95562" y="349231"/>
                  </a:lnTo>
                  <a:lnTo>
                    <a:pt x="93500" y="349285"/>
                  </a:lnTo>
                  <a:lnTo>
                    <a:pt x="89921" y="348831"/>
                  </a:lnTo>
                  <a:lnTo>
                    <a:pt x="87313" y="348754"/>
                  </a:lnTo>
                  <a:lnTo>
                    <a:pt x="85027" y="349900"/>
                  </a:lnTo>
                  <a:lnTo>
                    <a:pt x="81703" y="351323"/>
                  </a:lnTo>
                  <a:lnTo>
                    <a:pt x="80186" y="351685"/>
                  </a:lnTo>
                  <a:lnTo>
                    <a:pt x="79071" y="351739"/>
                  </a:lnTo>
                  <a:lnTo>
                    <a:pt x="77986" y="351562"/>
                  </a:lnTo>
                  <a:lnTo>
                    <a:pt x="76716" y="350823"/>
                  </a:lnTo>
                  <a:lnTo>
                    <a:pt x="74938" y="349123"/>
                  </a:lnTo>
                  <a:lnTo>
                    <a:pt x="73568" y="349777"/>
                  </a:lnTo>
                  <a:lnTo>
                    <a:pt x="72583" y="350508"/>
                  </a:lnTo>
                  <a:lnTo>
                    <a:pt x="72599" y="346808"/>
                  </a:lnTo>
                  <a:lnTo>
                    <a:pt x="72622" y="341246"/>
                  </a:lnTo>
                  <a:lnTo>
                    <a:pt x="72645" y="336345"/>
                  </a:lnTo>
                  <a:lnTo>
                    <a:pt x="72660" y="332430"/>
                  </a:lnTo>
                  <a:lnTo>
                    <a:pt x="72676" y="327860"/>
                  </a:lnTo>
                  <a:lnTo>
                    <a:pt x="72691" y="324637"/>
                  </a:lnTo>
                  <a:lnTo>
                    <a:pt x="73622" y="323414"/>
                  </a:lnTo>
                  <a:lnTo>
                    <a:pt x="74192" y="322044"/>
                  </a:lnTo>
                  <a:lnTo>
                    <a:pt x="73507" y="320214"/>
                  </a:lnTo>
                  <a:lnTo>
                    <a:pt x="73661" y="318536"/>
                  </a:lnTo>
                  <a:lnTo>
                    <a:pt x="74138" y="317367"/>
                  </a:lnTo>
                  <a:lnTo>
                    <a:pt x="74761" y="316229"/>
                  </a:lnTo>
                  <a:lnTo>
                    <a:pt x="73322" y="316798"/>
                  </a:lnTo>
                  <a:lnTo>
                    <a:pt x="72691" y="317113"/>
                  </a:lnTo>
                  <a:lnTo>
                    <a:pt x="71922" y="317975"/>
                  </a:lnTo>
                  <a:lnTo>
                    <a:pt x="70059" y="319144"/>
                  </a:lnTo>
                  <a:lnTo>
                    <a:pt x="68813" y="320314"/>
                  </a:lnTo>
                  <a:lnTo>
                    <a:pt x="67343" y="321268"/>
                  </a:lnTo>
                  <a:lnTo>
                    <a:pt x="65481" y="323368"/>
                  </a:lnTo>
                  <a:lnTo>
                    <a:pt x="63949" y="324522"/>
                  </a:lnTo>
                  <a:lnTo>
                    <a:pt x="62356" y="325260"/>
                  </a:lnTo>
                  <a:lnTo>
                    <a:pt x="59709" y="327729"/>
                  </a:lnTo>
                  <a:lnTo>
                    <a:pt x="57516" y="328222"/>
                  </a:lnTo>
                  <a:lnTo>
                    <a:pt x="51713" y="328599"/>
                  </a:lnTo>
                  <a:lnTo>
                    <a:pt x="45680" y="328591"/>
                  </a:lnTo>
                  <a:lnTo>
                    <a:pt x="40162" y="328583"/>
                  </a:lnTo>
                  <a:lnTo>
                    <a:pt x="39331" y="328553"/>
                  </a:lnTo>
                  <a:lnTo>
                    <a:pt x="39385" y="326514"/>
                  </a:lnTo>
                  <a:lnTo>
                    <a:pt x="39524" y="325075"/>
                  </a:lnTo>
                  <a:lnTo>
                    <a:pt x="37638" y="323560"/>
                  </a:lnTo>
                  <a:lnTo>
                    <a:pt x="37508" y="321691"/>
                  </a:lnTo>
                  <a:lnTo>
                    <a:pt x="37007" y="320398"/>
                  </a:lnTo>
                  <a:lnTo>
                    <a:pt x="36376" y="318821"/>
                  </a:lnTo>
                  <a:lnTo>
                    <a:pt x="35060" y="317813"/>
                  </a:lnTo>
                  <a:lnTo>
                    <a:pt x="33206" y="317421"/>
                  </a:lnTo>
                  <a:lnTo>
                    <a:pt x="30166" y="316552"/>
                  </a:lnTo>
                  <a:lnTo>
                    <a:pt x="25656" y="315644"/>
                  </a:lnTo>
                  <a:lnTo>
                    <a:pt x="21347" y="315582"/>
                  </a:lnTo>
                  <a:lnTo>
                    <a:pt x="17122" y="315667"/>
                  </a:lnTo>
                  <a:lnTo>
                    <a:pt x="19700" y="312498"/>
                  </a:lnTo>
                  <a:lnTo>
                    <a:pt x="22278" y="309336"/>
                  </a:lnTo>
                  <a:lnTo>
                    <a:pt x="22201" y="306582"/>
                  </a:lnTo>
                  <a:lnTo>
                    <a:pt x="20116" y="304182"/>
                  </a:lnTo>
                  <a:lnTo>
                    <a:pt x="18992" y="302689"/>
                  </a:lnTo>
                  <a:lnTo>
                    <a:pt x="17253" y="300635"/>
                  </a:lnTo>
                  <a:lnTo>
                    <a:pt x="15106" y="299212"/>
                  </a:lnTo>
                  <a:lnTo>
                    <a:pt x="13936" y="297320"/>
                  </a:lnTo>
                  <a:lnTo>
                    <a:pt x="14044" y="296174"/>
                  </a:lnTo>
                  <a:lnTo>
                    <a:pt x="13859" y="295420"/>
                  </a:lnTo>
                  <a:lnTo>
                    <a:pt x="13044" y="294981"/>
                  </a:lnTo>
                  <a:lnTo>
                    <a:pt x="12228" y="294289"/>
                  </a:lnTo>
                  <a:lnTo>
                    <a:pt x="11104" y="293527"/>
                  </a:lnTo>
                  <a:lnTo>
                    <a:pt x="9789" y="292519"/>
                  </a:lnTo>
                  <a:lnTo>
                    <a:pt x="9789" y="291512"/>
                  </a:lnTo>
                  <a:lnTo>
                    <a:pt x="9288" y="290442"/>
                  </a:lnTo>
                  <a:lnTo>
                    <a:pt x="8473" y="289188"/>
                  </a:lnTo>
                  <a:lnTo>
                    <a:pt x="8473" y="288181"/>
                  </a:lnTo>
                  <a:lnTo>
                    <a:pt x="7718" y="286604"/>
                  </a:lnTo>
                  <a:lnTo>
                    <a:pt x="6903" y="285473"/>
                  </a:lnTo>
                  <a:lnTo>
                    <a:pt x="6087" y="284719"/>
                  </a:lnTo>
                  <a:lnTo>
                    <a:pt x="4894" y="283650"/>
                  </a:lnTo>
                  <a:lnTo>
                    <a:pt x="4956" y="282773"/>
                  </a:lnTo>
                  <a:lnTo>
                    <a:pt x="5833" y="282334"/>
                  </a:lnTo>
                  <a:lnTo>
                    <a:pt x="6210" y="281326"/>
                  </a:lnTo>
                  <a:lnTo>
                    <a:pt x="6087" y="280319"/>
                  </a:lnTo>
                  <a:lnTo>
                    <a:pt x="5087" y="279688"/>
                  </a:lnTo>
                  <a:lnTo>
                    <a:pt x="3894" y="279372"/>
                  </a:lnTo>
                  <a:lnTo>
                    <a:pt x="2324" y="277549"/>
                  </a:lnTo>
                  <a:lnTo>
                    <a:pt x="1193" y="276603"/>
                  </a:lnTo>
                  <a:lnTo>
                    <a:pt x="439" y="276034"/>
                  </a:lnTo>
                  <a:lnTo>
                    <a:pt x="0" y="275403"/>
                  </a:lnTo>
                  <a:lnTo>
                    <a:pt x="439" y="274964"/>
                  </a:lnTo>
                  <a:lnTo>
                    <a:pt x="939" y="274334"/>
                  </a:lnTo>
                  <a:lnTo>
                    <a:pt x="1070" y="273326"/>
                  </a:lnTo>
                  <a:lnTo>
                    <a:pt x="816" y="272387"/>
                  </a:lnTo>
                  <a:lnTo>
                    <a:pt x="816" y="271572"/>
                  </a:lnTo>
                  <a:lnTo>
                    <a:pt x="1570" y="271318"/>
                  </a:lnTo>
                  <a:lnTo>
                    <a:pt x="2386" y="271449"/>
                  </a:lnTo>
                  <a:lnTo>
                    <a:pt x="3201" y="270949"/>
                  </a:lnTo>
                  <a:lnTo>
                    <a:pt x="4271" y="270764"/>
                  </a:lnTo>
                  <a:lnTo>
                    <a:pt x="5464" y="270633"/>
                  </a:lnTo>
                  <a:lnTo>
                    <a:pt x="6095" y="270072"/>
                  </a:lnTo>
                  <a:lnTo>
                    <a:pt x="6033" y="269072"/>
                  </a:lnTo>
                  <a:lnTo>
                    <a:pt x="5279" y="267125"/>
                  </a:lnTo>
                  <a:lnTo>
                    <a:pt x="4525" y="266310"/>
                  </a:lnTo>
                  <a:lnTo>
                    <a:pt x="4271" y="265118"/>
                  </a:lnTo>
                  <a:lnTo>
                    <a:pt x="4887" y="262825"/>
                  </a:lnTo>
                  <a:lnTo>
                    <a:pt x="5279" y="261356"/>
                  </a:lnTo>
                  <a:lnTo>
                    <a:pt x="6656" y="259802"/>
                  </a:lnTo>
                  <a:lnTo>
                    <a:pt x="10858" y="256471"/>
                  </a:lnTo>
                  <a:lnTo>
                    <a:pt x="14629" y="254209"/>
                  </a:lnTo>
                  <a:lnTo>
                    <a:pt x="16468" y="253978"/>
                  </a:lnTo>
                  <a:lnTo>
                    <a:pt x="17830" y="253140"/>
                  </a:lnTo>
                  <a:lnTo>
                    <a:pt x="18692" y="251855"/>
                  </a:lnTo>
                  <a:lnTo>
                    <a:pt x="18931" y="250455"/>
                  </a:lnTo>
                  <a:lnTo>
                    <a:pt x="18738" y="249232"/>
                  </a:lnTo>
                  <a:lnTo>
                    <a:pt x="18038" y="247432"/>
                  </a:lnTo>
                  <a:lnTo>
                    <a:pt x="17199" y="245185"/>
                  </a:lnTo>
                  <a:lnTo>
                    <a:pt x="16568" y="243932"/>
                  </a:lnTo>
                  <a:lnTo>
                    <a:pt x="17130" y="242431"/>
                  </a:lnTo>
                  <a:lnTo>
                    <a:pt x="18130" y="240377"/>
                  </a:lnTo>
                  <a:lnTo>
                    <a:pt x="20178" y="237277"/>
                  </a:lnTo>
                  <a:lnTo>
                    <a:pt x="22086" y="233939"/>
                  </a:lnTo>
                  <a:lnTo>
                    <a:pt x="22294" y="232969"/>
                  </a:lnTo>
                  <a:lnTo>
                    <a:pt x="22540" y="230931"/>
                  </a:lnTo>
                  <a:lnTo>
                    <a:pt x="23417" y="226777"/>
                  </a:lnTo>
                  <a:lnTo>
                    <a:pt x="23902" y="224530"/>
                  </a:lnTo>
                  <a:lnTo>
                    <a:pt x="23648" y="223661"/>
                  </a:lnTo>
                  <a:lnTo>
                    <a:pt x="24087" y="222907"/>
                  </a:lnTo>
                  <a:lnTo>
                    <a:pt x="25280" y="222276"/>
                  </a:lnTo>
                  <a:lnTo>
                    <a:pt x="28158" y="221707"/>
                  </a:lnTo>
                  <a:lnTo>
                    <a:pt x="30112" y="220469"/>
                  </a:lnTo>
                  <a:lnTo>
                    <a:pt x="33121" y="218138"/>
                  </a:lnTo>
                  <a:lnTo>
                    <a:pt x="35630" y="215660"/>
                  </a:lnTo>
                  <a:lnTo>
                    <a:pt x="37708" y="214860"/>
                  </a:lnTo>
                  <a:lnTo>
                    <a:pt x="41471" y="212568"/>
                  </a:lnTo>
                  <a:lnTo>
                    <a:pt x="43633" y="211114"/>
                  </a:lnTo>
                  <a:lnTo>
                    <a:pt x="44480" y="210660"/>
                  </a:lnTo>
                  <a:lnTo>
                    <a:pt x="46604" y="209606"/>
                  </a:lnTo>
                  <a:lnTo>
                    <a:pt x="50413" y="209245"/>
                  </a:lnTo>
                  <a:lnTo>
                    <a:pt x="53583" y="208868"/>
                  </a:lnTo>
                  <a:lnTo>
                    <a:pt x="55376" y="208175"/>
                  </a:lnTo>
                  <a:lnTo>
                    <a:pt x="58000" y="207891"/>
                  </a:lnTo>
                  <a:lnTo>
                    <a:pt x="59763" y="207114"/>
                  </a:lnTo>
                  <a:lnTo>
                    <a:pt x="61725" y="207091"/>
                  </a:lnTo>
                  <a:lnTo>
                    <a:pt x="65411" y="206298"/>
                  </a:lnTo>
                  <a:lnTo>
                    <a:pt x="66666" y="205114"/>
                  </a:lnTo>
                  <a:lnTo>
                    <a:pt x="67735" y="203698"/>
                  </a:lnTo>
                  <a:lnTo>
                    <a:pt x="69174" y="202490"/>
                  </a:lnTo>
                  <a:lnTo>
                    <a:pt x="70860" y="202175"/>
                  </a:lnTo>
                  <a:lnTo>
                    <a:pt x="72737" y="202383"/>
                  </a:lnTo>
                  <a:lnTo>
                    <a:pt x="74984" y="202360"/>
                  </a:lnTo>
                  <a:lnTo>
                    <a:pt x="77709" y="201983"/>
                  </a:lnTo>
                  <a:lnTo>
                    <a:pt x="79025" y="202921"/>
                  </a:lnTo>
                  <a:lnTo>
                    <a:pt x="79602" y="204067"/>
                  </a:lnTo>
                  <a:lnTo>
                    <a:pt x="81279" y="205229"/>
                  </a:lnTo>
                  <a:lnTo>
                    <a:pt x="82472" y="205167"/>
                  </a:lnTo>
                  <a:lnTo>
                    <a:pt x="83665" y="204914"/>
                  </a:lnTo>
                  <a:lnTo>
                    <a:pt x="85296" y="205914"/>
                  </a:lnTo>
                  <a:lnTo>
                    <a:pt x="86366" y="205790"/>
                  </a:lnTo>
                  <a:lnTo>
                    <a:pt x="87051" y="205229"/>
                  </a:lnTo>
                  <a:lnTo>
                    <a:pt x="87182" y="203829"/>
                  </a:lnTo>
                  <a:lnTo>
                    <a:pt x="87566" y="203067"/>
                  </a:lnTo>
                  <a:lnTo>
                    <a:pt x="88367" y="198682"/>
                  </a:lnTo>
                  <a:lnTo>
                    <a:pt x="89690" y="191443"/>
                  </a:lnTo>
                  <a:lnTo>
                    <a:pt x="90891" y="184881"/>
                  </a:lnTo>
                  <a:lnTo>
                    <a:pt x="92215" y="177627"/>
                  </a:lnTo>
                  <a:lnTo>
                    <a:pt x="93592" y="170134"/>
                  </a:lnTo>
                  <a:lnTo>
                    <a:pt x="94985" y="162549"/>
                  </a:lnTo>
                  <a:lnTo>
                    <a:pt x="96124" y="156326"/>
                  </a:lnTo>
                  <a:lnTo>
                    <a:pt x="97101" y="150979"/>
                  </a:lnTo>
                  <a:lnTo>
                    <a:pt x="97709" y="147694"/>
                  </a:lnTo>
                  <a:lnTo>
                    <a:pt x="98648" y="143394"/>
                  </a:lnTo>
                  <a:lnTo>
                    <a:pt x="99017" y="139617"/>
                  </a:lnTo>
                  <a:lnTo>
                    <a:pt x="99394" y="138532"/>
                  </a:lnTo>
                  <a:lnTo>
                    <a:pt x="99156" y="137617"/>
                  </a:lnTo>
                  <a:lnTo>
                    <a:pt x="98340" y="136317"/>
                  </a:lnTo>
                  <a:lnTo>
                    <a:pt x="98348" y="135747"/>
                  </a:lnTo>
                  <a:lnTo>
                    <a:pt x="98440" y="134994"/>
                  </a:lnTo>
                  <a:lnTo>
                    <a:pt x="98348" y="134332"/>
                  </a:lnTo>
                  <a:lnTo>
                    <a:pt x="97494" y="133624"/>
                  </a:lnTo>
                  <a:lnTo>
                    <a:pt x="96832" y="133201"/>
                  </a:lnTo>
                  <a:lnTo>
                    <a:pt x="96308" y="132586"/>
                  </a:lnTo>
                  <a:lnTo>
                    <a:pt x="96070" y="131732"/>
                  </a:lnTo>
                  <a:lnTo>
                    <a:pt x="95639" y="130878"/>
                  </a:lnTo>
                  <a:lnTo>
                    <a:pt x="95446" y="129978"/>
                  </a:lnTo>
                  <a:lnTo>
                    <a:pt x="94823" y="129270"/>
                  </a:lnTo>
                  <a:lnTo>
                    <a:pt x="94639" y="128370"/>
                  </a:lnTo>
                  <a:lnTo>
                    <a:pt x="95070" y="127516"/>
                  </a:lnTo>
                  <a:lnTo>
                    <a:pt x="95254" y="126616"/>
                  </a:lnTo>
                  <a:lnTo>
                    <a:pt x="95070" y="125770"/>
                  </a:lnTo>
                  <a:lnTo>
                    <a:pt x="94831" y="124778"/>
                  </a:lnTo>
                  <a:lnTo>
                    <a:pt x="94354" y="123831"/>
                  </a:lnTo>
                  <a:lnTo>
                    <a:pt x="93630" y="123254"/>
                  </a:lnTo>
                  <a:lnTo>
                    <a:pt x="91899" y="122616"/>
                  </a:lnTo>
                  <a:lnTo>
                    <a:pt x="90160" y="121085"/>
                  </a:lnTo>
                  <a:lnTo>
                    <a:pt x="88105" y="119716"/>
                  </a:lnTo>
                  <a:lnTo>
                    <a:pt x="85489" y="117115"/>
                  </a:lnTo>
                  <a:lnTo>
                    <a:pt x="84919" y="115885"/>
                  </a:lnTo>
                  <a:lnTo>
                    <a:pt x="84912" y="112507"/>
                  </a:lnTo>
                  <a:lnTo>
                    <a:pt x="85027" y="108846"/>
                  </a:lnTo>
                  <a:lnTo>
                    <a:pt x="85196" y="103315"/>
                  </a:lnTo>
                  <a:lnTo>
                    <a:pt x="85281" y="100499"/>
                  </a:lnTo>
                  <a:lnTo>
                    <a:pt x="86758" y="100337"/>
                  </a:lnTo>
                  <a:lnTo>
                    <a:pt x="88059" y="100260"/>
                  </a:lnTo>
                  <a:lnTo>
                    <a:pt x="89421" y="100068"/>
                  </a:lnTo>
                  <a:lnTo>
                    <a:pt x="90606" y="99876"/>
                  </a:lnTo>
                  <a:lnTo>
                    <a:pt x="91699" y="99468"/>
                  </a:lnTo>
                  <a:lnTo>
                    <a:pt x="92515" y="98968"/>
                  </a:lnTo>
                  <a:lnTo>
                    <a:pt x="93484" y="98645"/>
                  </a:lnTo>
                  <a:lnTo>
                    <a:pt x="94246" y="98760"/>
                  </a:lnTo>
                  <a:lnTo>
                    <a:pt x="95008" y="98314"/>
                  </a:lnTo>
                  <a:lnTo>
                    <a:pt x="95847" y="97891"/>
                  </a:lnTo>
                  <a:lnTo>
                    <a:pt x="96663" y="97545"/>
                  </a:lnTo>
                  <a:lnTo>
                    <a:pt x="97848" y="97253"/>
                  </a:lnTo>
                  <a:lnTo>
                    <a:pt x="98956" y="97929"/>
                  </a:lnTo>
                  <a:lnTo>
                    <a:pt x="99579" y="98607"/>
                  </a:lnTo>
                  <a:lnTo>
                    <a:pt x="100302" y="98930"/>
                  </a:lnTo>
                  <a:lnTo>
                    <a:pt x="100980" y="98853"/>
                  </a:lnTo>
                  <a:lnTo>
                    <a:pt x="101449" y="98914"/>
                  </a:lnTo>
                  <a:lnTo>
                    <a:pt x="101934" y="99453"/>
                  </a:lnTo>
                  <a:lnTo>
                    <a:pt x="102557" y="99491"/>
                  </a:lnTo>
                  <a:lnTo>
                    <a:pt x="103450" y="99391"/>
                  </a:lnTo>
                  <a:lnTo>
                    <a:pt x="104289" y="99276"/>
                  </a:lnTo>
                  <a:lnTo>
                    <a:pt x="104673" y="99114"/>
                  </a:lnTo>
                  <a:lnTo>
                    <a:pt x="104735" y="98768"/>
                  </a:lnTo>
                  <a:lnTo>
                    <a:pt x="104520" y="98168"/>
                  </a:lnTo>
                  <a:lnTo>
                    <a:pt x="104227" y="97606"/>
                  </a:lnTo>
                  <a:lnTo>
                    <a:pt x="104458" y="96737"/>
                  </a:lnTo>
                  <a:lnTo>
                    <a:pt x="104481" y="95691"/>
                  </a:lnTo>
                  <a:lnTo>
                    <a:pt x="104520" y="94360"/>
                  </a:lnTo>
                  <a:lnTo>
                    <a:pt x="103858" y="93621"/>
                  </a:lnTo>
                  <a:lnTo>
                    <a:pt x="103196" y="92229"/>
                  </a:lnTo>
                  <a:lnTo>
                    <a:pt x="102457" y="91106"/>
                  </a:lnTo>
                  <a:lnTo>
                    <a:pt x="101311" y="90352"/>
                  </a:lnTo>
                  <a:lnTo>
                    <a:pt x="100241" y="90060"/>
                  </a:lnTo>
                  <a:lnTo>
                    <a:pt x="99348" y="90529"/>
                  </a:lnTo>
                  <a:lnTo>
                    <a:pt x="98517" y="90606"/>
                  </a:lnTo>
                  <a:lnTo>
                    <a:pt x="97894" y="90183"/>
                  </a:lnTo>
                  <a:lnTo>
                    <a:pt x="96886" y="90167"/>
                  </a:lnTo>
                  <a:lnTo>
                    <a:pt x="95793" y="90029"/>
                  </a:lnTo>
                  <a:lnTo>
                    <a:pt x="94646" y="89867"/>
                  </a:lnTo>
                  <a:lnTo>
                    <a:pt x="92568" y="90175"/>
                  </a:lnTo>
                  <a:lnTo>
                    <a:pt x="91830" y="89798"/>
                  </a:lnTo>
                  <a:lnTo>
                    <a:pt x="90822" y="89760"/>
                  </a:lnTo>
                  <a:lnTo>
                    <a:pt x="89652" y="90167"/>
                  </a:lnTo>
                  <a:lnTo>
                    <a:pt x="89683" y="84821"/>
                  </a:lnTo>
                  <a:lnTo>
                    <a:pt x="89713" y="79782"/>
                  </a:lnTo>
                  <a:lnTo>
                    <a:pt x="89729" y="76243"/>
                  </a:lnTo>
                  <a:lnTo>
                    <a:pt x="90775" y="76320"/>
                  </a:lnTo>
                  <a:lnTo>
                    <a:pt x="92076" y="75682"/>
                  </a:lnTo>
                  <a:lnTo>
                    <a:pt x="94008" y="75582"/>
                  </a:lnTo>
                  <a:lnTo>
                    <a:pt x="95493" y="74912"/>
                  </a:lnTo>
                  <a:lnTo>
                    <a:pt x="96324" y="74859"/>
                  </a:lnTo>
                  <a:lnTo>
                    <a:pt x="97894" y="75182"/>
                  </a:lnTo>
                  <a:lnTo>
                    <a:pt x="99533" y="75874"/>
                  </a:lnTo>
                  <a:lnTo>
                    <a:pt x="101141" y="75974"/>
                  </a:lnTo>
                  <a:lnTo>
                    <a:pt x="105358" y="75974"/>
                  </a:lnTo>
                  <a:lnTo>
                    <a:pt x="109914" y="75974"/>
                  </a:lnTo>
                  <a:lnTo>
                    <a:pt x="114985" y="75974"/>
                  </a:lnTo>
                  <a:lnTo>
                    <a:pt x="120064" y="75974"/>
                  </a:lnTo>
                  <a:lnTo>
                    <a:pt x="124466" y="75974"/>
                  </a:lnTo>
                  <a:lnTo>
                    <a:pt x="125828" y="76013"/>
                  </a:lnTo>
                  <a:lnTo>
                    <a:pt x="125035" y="74836"/>
                  </a:lnTo>
                  <a:lnTo>
                    <a:pt x="124112" y="73313"/>
                  </a:lnTo>
                  <a:lnTo>
                    <a:pt x="124466" y="72112"/>
                  </a:lnTo>
                  <a:lnTo>
                    <a:pt x="124920" y="70905"/>
                  </a:lnTo>
                  <a:lnTo>
                    <a:pt x="125451" y="70274"/>
                  </a:lnTo>
                  <a:lnTo>
                    <a:pt x="126821" y="70943"/>
                  </a:lnTo>
                  <a:lnTo>
                    <a:pt x="127968" y="72997"/>
                  </a:lnTo>
                  <a:lnTo>
                    <a:pt x="128922" y="74543"/>
                  </a:lnTo>
                  <a:lnTo>
                    <a:pt x="129853" y="75305"/>
                  </a:lnTo>
                  <a:lnTo>
                    <a:pt x="131007" y="75390"/>
                  </a:lnTo>
                  <a:lnTo>
                    <a:pt x="132316" y="75128"/>
                  </a:lnTo>
                  <a:lnTo>
                    <a:pt x="133624" y="74489"/>
                  </a:lnTo>
                  <a:lnTo>
                    <a:pt x="135855" y="71659"/>
                  </a:lnTo>
                  <a:lnTo>
                    <a:pt x="138072" y="69235"/>
                  </a:lnTo>
                  <a:lnTo>
                    <a:pt x="139218" y="68420"/>
                  </a:lnTo>
                  <a:lnTo>
                    <a:pt x="140434" y="67674"/>
                  </a:lnTo>
                  <a:lnTo>
                    <a:pt x="141342" y="67389"/>
                  </a:lnTo>
                  <a:lnTo>
                    <a:pt x="142581" y="67481"/>
                  </a:lnTo>
                  <a:lnTo>
                    <a:pt x="143628" y="68143"/>
                  </a:lnTo>
                  <a:lnTo>
                    <a:pt x="144305" y="69297"/>
                  </a:lnTo>
                  <a:lnTo>
                    <a:pt x="146783" y="73313"/>
                  </a:lnTo>
                  <a:lnTo>
                    <a:pt x="148653" y="76343"/>
                  </a:lnTo>
                  <a:lnTo>
                    <a:pt x="149284" y="78236"/>
                  </a:lnTo>
                  <a:lnTo>
                    <a:pt x="149322" y="82852"/>
                  </a:lnTo>
                  <a:lnTo>
                    <a:pt x="149207" y="86937"/>
                  </a:lnTo>
                  <a:lnTo>
                    <a:pt x="149453" y="87467"/>
                  </a:lnTo>
                  <a:lnTo>
                    <a:pt x="149823" y="87621"/>
                  </a:lnTo>
                  <a:lnTo>
                    <a:pt x="153909" y="86659"/>
                  </a:lnTo>
                  <a:lnTo>
                    <a:pt x="159457" y="91614"/>
                  </a:lnTo>
                  <a:lnTo>
                    <a:pt x="163559" y="95275"/>
                  </a:lnTo>
                  <a:lnTo>
                    <a:pt x="165329" y="96445"/>
                  </a:lnTo>
                  <a:lnTo>
                    <a:pt x="166314" y="96768"/>
                  </a:lnTo>
                  <a:lnTo>
                    <a:pt x="168700" y="96522"/>
                  </a:lnTo>
                  <a:lnTo>
                    <a:pt x="171532" y="96045"/>
                  </a:lnTo>
                  <a:lnTo>
                    <a:pt x="172909" y="95522"/>
                  </a:lnTo>
                  <a:lnTo>
                    <a:pt x="174433" y="94375"/>
                  </a:lnTo>
                  <a:lnTo>
                    <a:pt x="176903" y="92783"/>
                  </a:lnTo>
                  <a:lnTo>
                    <a:pt x="178919" y="91906"/>
                  </a:lnTo>
                  <a:lnTo>
                    <a:pt x="179712" y="91791"/>
                  </a:lnTo>
                  <a:lnTo>
                    <a:pt x="180512" y="92075"/>
                  </a:lnTo>
                  <a:lnTo>
                    <a:pt x="182213" y="93029"/>
                  </a:lnTo>
                  <a:lnTo>
                    <a:pt x="183144" y="94799"/>
                  </a:lnTo>
                  <a:lnTo>
                    <a:pt x="182290" y="96853"/>
                  </a:lnTo>
                  <a:lnTo>
                    <a:pt x="182436" y="98129"/>
                  </a:lnTo>
                  <a:lnTo>
                    <a:pt x="184221" y="98060"/>
                  </a:lnTo>
                  <a:lnTo>
                    <a:pt x="185653" y="95937"/>
                  </a:lnTo>
                  <a:lnTo>
                    <a:pt x="186653" y="94260"/>
                  </a:lnTo>
                  <a:lnTo>
                    <a:pt x="188746" y="92898"/>
                  </a:lnTo>
                  <a:lnTo>
                    <a:pt x="190785" y="90967"/>
                  </a:lnTo>
                  <a:lnTo>
                    <a:pt x="192209" y="89121"/>
                  </a:lnTo>
                  <a:lnTo>
                    <a:pt x="193879" y="88044"/>
                  </a:lnTo>
                  <a:lnTo>
                    <a:pt x="196395" y="86729"/>
                  </a:lnTo>
                  <a:lnTo>
                    <a:pt x="198389" y="85929"/>
                  </a:lnTo>
                  <a:lnTo>
                    <a:pt x="200251" y="86013"/>
                  </a:lnTo>
                  <a:lnTo>
                    <a:pt x="201636" y="85144"/>
                  </a:lnTo>
                  <a:lnTo>
                    <a:pt x="203429" y="83513"/>
                  </a:lnTo>
                  <a:lnTo>
                    <a:pt x="204683" y="82206"/>
                  </a:lnTo>
                  <a:lnTo>
                    <a:pt x="205553" y="81736"/>
                  </a:lnTo>
                  <a:lnTo>
                    <a:pt x="207300" y="81867"/>
                  </a:lnTo>
                  <a:lnTo>
                    <a:pt x="209478" y="81690"/>
                  </a:lnTo>
                  <a:lnTo>
                    <a:pt x="211617" y="80098"/>
                  </a:lnTo>
                  <a:lnTo>
                    <a:pt x="213564" y="78174"/>
                  </a:lnTo>
                  <a:lnTo>
                    <a:pt x="214595" y="74928"/>
                  </a:lnTo>
                  <a:lnTo>
                    <a:pt x="215272" y="72051"/>
                  </a:lnTo>
                  <a:lnTo>
                    <a:pt x="215857" y="71466"/>
                  </a:lnTo>
                  <a:lnTo>
                    <a:pt x="216565" y="71005"/>
                  </a:lnTo>
                  <a:lnTo>
                    <a:pt x="217396" y="70705"/>
                  </a:lnTo>
                  <a:lnTo>
                    <a:pt x="219397" y="70497"/>
                  </a:lnTo>
                  <a:lnTo>
                    <a:pt x="222906" y="68966"/>
                  </a:lnTo>
                  <a:lnTo>
                    <a:pt x="225323" y="67412"/>
                  </a:lnTo>
                  <a:lnTo>
                    <a:pt x="227616" y="67081"/>
                  </a:lnTo>
                  <a:lnTo>
                    <a:pt x="228293" y="66666"/>
                  </a:lnTo>
                  <a:lnTo>
                    <a:pt x="229124" y="65227"/>
                  </a:lnTo>
                  <a:lnTo>
                    <a:pt x="229540" y="62696"/>
                  </a:lnTo>
                  <a:lnTo>
                    <a:pt x="229224" y="61166"/>
                  </a:lnTo>
                  <a:lnTo>
                    <a:pt x="225007" y="60688"/>
                  </a:lnTo>
                  <a:lnTo>
                    <a:pt x="222245" y="60688"/>
                  </a:lnTo>
                  <a:lnTo>
                    <a:pt x="217673" y="60296"/>
                  </a:lnTo>
                  <a:lnTo>
                    <a:pt x="215495" y="59665"/>
                  </a:lnTo>
                  <a:lnTo>
                    <a:pt x="215026" y="59227"/>
                  </a:lnTo>
                  <a:lnTo>
                    <a:pt x="214980" y="58742"/>
                  </a:lnTo>
                  <a:lnTo>
                    <a:pt x="215419" y="57642"/>
                  </a:lnTo>
                  <a:lnTo>
                    <a:pt x="215842" y="55588"/>
                  </a:lnTo>
                  <a:lnTo>
                    <a:pt x="215219" y="52803"/>
                  </a:lnTo>
                  <a:lnTo>
                    <a:pt x="212941" y="48442"/>
                  </a:lnTo>
                  <a:lnTo>
                    <a:pt x="211317" y="44149"/>
                  </a:lnTo>
                  <a:lnTo>
                    <a:pt x="211102" y="41156"/>
                  </a:lnTo>
                  <a:lnTo>
                    <a:pt x="211140" y="37995"/>
                  </a:lnTo>
                  <a:lnTo>
                    <a:pt x="211271" y="35925"/>
                  </a:lnTo>
                  <a:lnTo>
                    <a:pt x="210101" y="34310"/>
                  </a:lnTo>
                  <a:lnTo>
                    <a:pt x="203783" y="29210"/>
                  </a:lnTo>
                  <a:lnTo>
                    <a:pt x="201598" y="26802"/>
                  </a:lnTo>
                  <a:lnTo>
                    <a:pt x="200874" y="25132"/>
                  </a:lnTo>
                  <a:lnTo>
                    <a:pt x="198381" y="22063"/>
                  </a:lnTo>
                  <a:lnTo>
                    <a:pt x="199012" y="21117"/>
                  </a:lnTo>
                  <a:lnTo>
                    <a:pt x="200451" y="21148"/>
                  </a:lnTo>
                  <a:lnTo>
                    <a:pt x="201675" y="21948"/>
                  </a:lnTo>
                  <a:lnTo>
                    <a:pt x="202798" y="23655"/>
                  </a:lnTo>
                  <a:lnTo>
                    <a:pt x="203598" y="24040"/>
                  </a:lnTo>
                  <a:lnTo>
                    <a:pt x="204699" y="24040"/>
                  </a:lnTo>
                  <a:lnTo>
                    <a:pt x="210524" y="24032"/>
                  </a:lnTo>
                  <a:lnTo>
                    <a:pt x="211886" y="24325"/>
                  </a:lnTo>
                  <a:lnTo>
                    <a:pt x="212710" y="24902"/>
                  </a:lnTo>
                  <a:lnTo>
                    <a:pt x="213410" y="25617"/>
                  </a:lnTo>
                  <a:lnTo>
                    <a:pt x="214457" y="27609"/>
                  </a:lnTo>
                  <a:lnTo>
                    <a:pt x="215580" y="28579"/>
                  </a:lnTo>
                  <a:lnTo>
                    <a:pt x="217889" y="28548"/>
                  </a:lnTo>
                  <a:lnTo>
                    <a:pt x="221506" y="28510"/>
                  </a:lnTo>
                  <a:lnTo>
                    <a:pt x="223537" y="28333"/>
                  </a:lnTo>
                  <a:lnTo>
                    <a:pt x="224753" y="28886"/>
                  </a:lnTo>
                  <a:lnTo>
                    <a:pt x="226262" y="29348"/>
                  </a:lnTo>
                  <a:lnTo>
                    <a:pt x="229440" y="28287"/>
                  </a:lnTo>
                  <a:lnTo>
                    <a:pt x="230325" y="28263"/>
                  </a:lnTo>
                  <a:lnTo>
                    <a:pt x="231279" y="28733"/>
                  </a:lnTo>
                  <a:lnTo>
                    <a:pt x="234703" y="32294"/>
                  </a:lnTo>
                  <a:lnTo>
                    <a:pt x="236666" y="33794"/>
                  </a:lnTo>
                  <a:lnTo>
                    <a:pt x="238320" y="35787"/>
                  </a:lnTo>
                  <a:lnTo>
                    <a:pt x="240729" y="35795"/>
                  </a:lnTo>
                  <a:lnTo>
                    <a:pt x="242730" y="34087"/>
                  </a:lnTo>
                  <a:lnTo>
                    <a:pt x="243261" y="28340"/>
                  </a:lnTo>
                  <a:lnTo>
                    <a:pt x="243861" y="26671"/>
                  </a:lnTo>
                  <a:lnTo>
                    <a:pt x="244869" y="26202"/>
                  </a:lnTo>
                  <a:lnTo>
                    <a:pt x="246069" y="26148"/>
                  </a:lnTo>
                  <a:lnTo>
                    <a:pt x="247493" y="25248"/>
                  </a:lnTo>
                  <a:lnTo>
                    <a:pt x="249032" y="24078"/>
                  </a:lnTo>
                  <a:lnTo>
                    <a:pt x="250371" y="23686"/>
                  </a:lnTo>
                  <a:lnTo>
                    <a:pt x="255935" y="24940"/>
                  </a:lnTo>
                  <a:lnTo>
                    <a:pt x="257482" y="24340"/>
                  </a:lnTo>
                  <a:lnTo>
                    <a:pt x="263115" y="22824"/>
                  </a:lnTo>
                  <a:lnTo>
                    <a:pt x="268871" y="20870"/>
                  </a:lnTo>
                  <a:lnTo>
                    <a:pt x="270487" y="18409"/>
                  </a:lnTo>
                  <a:lnTo>
                    <a:pt x="272896" y="17747"/>
                  </a:lnTo>
                  <a:lnTo>
                    <a:pt x="274789" y="15947"/>
                  </a:lnTo>
                  <a:lnTo>
                    <a:pt x="276313" y="16132"/>
                  </a:lnTo>
                  <a:lnTo>
                    <a:pt x="278621" y="16209"/>
                  </a:lnTo>
                  <a:lnTo>
                    <a:pt x="280053" y="15893"/>
                  </a:lnTo>
                  <a:lnTo>
                    <a:pt x="280776" y="15555"/>
                  </a:lnTo>
                  <a:lnTo>
                    <a:pt x="281569" y="14709"/>
                  </a:lnTo>
                  <a:lnTo>
                    <a:pt x="282869" y="12301"/>
                  </a:lnTo>
                  <a:lnTo>
                    <a:pt x="284447" y="11385"/>
                  </a:lnTo>
                  <a:lnTo>
                    <a:pt x="286425" y="10416"/>
                  </a:lnTo>
                  <a:lnTo>
                    <a:pt x="287779" y="9277"/>
                  </a:lnTo>
                  <a:lnTo>
                    <a:pt x="288895" y="7870"/>
                  </a:lnTo>
                  <a:lnTo>
                    <a:pt x="289410" y="6646"/>
                  </a:lnTo>
                  <a:lnTo>
                    <a:pt x="289395" y="5677"/>
                  </a:lnTo>
                  <a:lnTo>
                    <a:pt x="288741" y="3792"/>
                  </a:lnTo>
                  <a:lnTo>
                    <a:pt x="287940" y="2023"/>
                  </a:lnTo>
                  <a:lnTo>
                    <a:pt x="287079" y="1438"/>
                  </a:lnTo>
                  <a:lnTo>
                    <a:pt x="286432" y="1215"/>
                  </a:lnTo>
                  <a:lnTo>
                    <a:pt x="288394" y="800"/>
                  </a:lnTo>
                  <a:lnTo>
                    <a:pt x="290011" y="1423"/>
                  </a:lnTo>
                  <a:lnTo>
                    <a:pt x="292535" y="1515"/>
                  </a:lnTo>
                  <a:lnTo>
                    <a:pt x="293635" y="1038"/>
                  </a:lnTo>
                  <a:lnTo>
                    <a:pt x="295228" y="1269"/>
                  </a:lnTo>
                  <a:lnTo>
                    <a:pt x="297244" y="0"/>
                  </a:lnTo>
                  <a:lnTo>
                    <a:pt x="298537" y="415"/>
                  </a:lnTo>
                  <a:lnTo>
                    <a:pt x="299391" y="415"/>
                  </a:lnTo>
                  <a:lnTo>
                    <a:pt x="300169" y="1377"/>
                  </a:lnTo>
                  <a:lnTo>
                    <a:pt x="300776" y="2462"/>
                  </a:lnTo>
                  <a:lnTo>
                    <a:pt x="302662" y="3777"/>
                  </a:lnTo>
                  <a:lnTo>
                    <a:pt x="302477" y="5777"/>
                  </a:lnTo>
                  <a:lnTo>
                    <a:pt x="302131" y="7547"/>
                  </a:lnTo>
                  <a:lnTo>
                    <a:pt x="301885" y="9593"/>
                  </a:lnTo>
                  <a:lnTo>
                    <a:pt x="301777" y="11147"/>
                  </a:lnTo>
                  <a:lnTo>
                    <a:pt x="300977" y="12739"/>
                  </a:lnTo>
                  <a:lnTo>
                    <a:pt x="299776" y="14224"/>
                  </a:lnTo>
                  <a:lnTo>
                    <a:pt x="299422" y="14824"/>
                  </a:lnTo>
                  <a:lnTo>
                    <a:pt x="299253" y="15609"/>
                  </a:lnTo>
                  <a:lnTo>
                    <a:pt x="300061" y="16086"/>
                  </a:lnTo>
                  <a:lnTo>
                    <a:pt x="301492" y="16224"/>
                  </a:lnTo>
                  <a:lnTo>
                    <a:pt x="303278" y="16286"/>
                  </a:lnTo>
                  <a:lnTo>
                    <a:pt x="304493" y="16747"/>
                  </a:lnTo>
                  <a:lnTo>
                    <a:pt x="306063" y="16840"/>
                  </a:lnTo>
                  <a:lnTo>
                    <a:pt x="307956" y="18116"/>
                  </a:lnTo>
                  <a:lnTo>
                    <a:pt x="308872" y="18886"/>
                  </a:lnTo>
                  <a:lnTo>
                    <a:pt x="308949" y="19478"/>
                  </a:lnTo>
                  <a:lnTo>
                    <a:pt x="308349" y="20894"/>
                  </a:lnTo>
                  <a:lnTo>
                    <a:pt x="308110" y="22201"/>
                  </a:lnTo>
                  <a:lnTo>
                    <a:pt x="308580" y="23032"/>
                  </a:lnTo>
                  <a:lnTo>
                    <a:pt x="309134" y="23632"/>
                  </a:lnTo>
                  <a:lnTo>
                    <a:pt x="310665" y="26586"/>
                  </a:lnTo>
                  <a:lnTo>
                    <a:pt x="311396" y="27609"/>
                  </a:lnTo>
                  <a:lnTo>
                    <a:pt x="312012" y="27940"/>
                  </a:lnTo>
                  <a:lnTo>
                    <a:pt x="312158" y="28510"/>
                  </a:lnTo>
                  <a:lnTo>
                    <a:pt x="311635" y="29586"/>
                  </a:lnTo>
                  <a:lnTo>
                    <a:pt x="311004" y="30956"/>
                  </a:lnTo>
                  <a:lnTo>
                    <a:pt x="309580" y="32394"/>
                  </a:lnTo>
                  <a:lnTo>
                    <a:pt x="309388" y="33533"/>
                  </a:lnTo>
                  <a:lnTo>
                    <a:pt x="308257" y="34248"/>
                  </a:lnTo>
                  <a:lnTo>
                    <a:pt x="305602" y="35949"/>
                  </a:lnTo>
                  <a:lnTo>
                    <a:pt x="306063" y="38641"/>
                  </a:lnTo>
                  <a:lnTo>
                    <a:pt x="306156" y="40003"/>
                  </a:lnTo>
                  <a:lnTo>
                    <a:pt x="306109" y="41064"/>
                  </a:lnTo>
                  <a:lnTo>
                    <a:pt x="305201" y="42487"/>
                  </a:lnTo>
                  <a:lnTo>
                    <a:pt x="303631" y="46680"/>
                  </a:lnTo>
                  <a:lnTo>
                    <a:pt x="303054" y="48772"/>
                  </a:lnTo>
                  <a:lnTo>
                    <a:pt x="302546" y="53603"/>
                  </a:lnTo>
                  <a:lnTo>
                    <a:pt x="302577" y="55227"/>
                  </a:lnTo>
                  <a:lnTo>
                    <a:pt x="303301" y="57404"/>
                  </a:lnTo>
                  <a:lnTo>
                    <a:pt x="304840" y="62243"/>
                  </a:lnTo>
                  <a:lnTo>
                    <a:pt x="305717" y="63019"/>
                  </a:lnTo>
                  <a:lnTo>
                    <a:pt x="307741" y="64150"/>
                  </a:lnTo>
                  <a:lnTo>
                    <a:pt x="307995" y="67420"/>
                  </a:lnTo>
                  <a:lnTo>
                    <a:pt x="307818" y="70835"/>
                  </a:lnTo>
                  <a:lnTo>
                    <a:pt x="307726" y="72158"/>
                  </a:lnTo>
                  <a:lnTo>
                    <a:pt x="308056" y="72728"/>
                  </a:lnTo>
                  <a:lnTo>
                    <a:pt x="308964" y="73005"/>
                  </a:lnTo>
                  <a:lnTo>
                    <a:pt x="309611" y="73413"/>
                  </a:lnTo>
                  <a:lnTo>
                    <a:pt x="309711" y="74420"/>
                  </a:lnTo>
                  <a:lnTo>
                    <a:pt x="309649" y="75474"/>
                  </a:lnTo>
                  <a:lnTo>
                    <a:pt x="311158" y="76082"/>
                  </a:lnTo>
                  <a:lnTo>
                    <a:pt x="312474" y="76467"/>
                  </a:lnTo>
                  <a:lnTo>
                    <a:pt x="313689" y="77913"/>
                  </a:lnTo>
                  <a:lnTo>
                    <a:pt x="315883" y="80167"/>
                  </a:lnTo>
                  <a:lnTo>
                    <a:pt x="316760" y="80582"/>
                  </a:lnTo>
                  <a:lnTo>
                    <a:pt x="317199" y="81513"/>
                  </a:lnTo>
                  <a:lnTo>
                    <a:pt x="319053" y="83413"/>
                  </a:lnTo>
                  <a:lnTo>
                    <a:pt x="321877" y="84105"/>
                  </a:lnTo>
                  <a:lnTo>
                    <a:pt x="324725" y="84944"/>
                  </a:lnTo>
                  <a:lnTo>
                    <a:pt x="325848" y="86136"/>
                  </a:lnTo>
                  <a:lnTo>
                    <a:pt x="327018" y="87106"/>
                  </a:lnTo>
                  <a:lnTo>
                    <a:pt x="327903" y="87152"/>
                  </a:lnTo>
                  <a:lnTo>
                    <a:pt x="328649" y="86998"/>
                  </a:lnTo>
                  <a:lnTo>
                    <a:pt x="329881" y="86159"/>
                  </a:lnTo>
                  <a:lnTo>
                    <a:pt x="330866" y="85436"/>
                  </a:lnTo>
                  <a:lnTo>
                    <a:pt x="332582" y="85483"/>
                  </a:lnTo>
                  <a:lnTo>
                    <a:pt x="334598" y="85359"/>
                  </a:lnTo>
                  <a:lnTo>
                    <a:pt x="334944" y="84767"/>
                  </a:lnTo>
                  <a:lnTo>
                    <a:pt x="335137" y="84005"/>
                  </a:lnTo>
                  <a:lnTo>
                    <a:pt x="334721" y="82059"/>
                  </a:lnTo>
                  <a:lnTo>
                    <a:pt x="335437" y="81467"/>
                  </a:lnTo>
                  <a:lnTo>
                    <a:pt x="337107" y="81136"/>
                  </a:lnTo>
                  <a:lnTo>
                    <a:pt x="337438" y="80098"/>
                  </a:lnTo>
                  <a:lnTo>
                    <a:pt x="337815" y="79528"/>
                  </a:lnTo>
                  <a:lnTo>
                    <a:pt x="338292" y="78867"/>
                  </a:lnTo>
                  <a:lnTo>
                    <a:pt x="338861" y="78774"/>
                  </a:lnTo>
                  <a:lnTo>
                    <a:pt x="339577" y="79151"/>
                  </a:lnTo>
                  <a:lnTo>
                    <a:pt x="340677" y="79390"/>
                  </a:lnTo>
                  <a:lnTo>
                    <a:pt x="341916" y="79721"/>
                  </a:lnTo>
                  <a:lnTo>
                    <a:pt x="342578" y="80382"/>
                  </a:lnTo>
                  <a:lnTo>
                    <a:pt x="343679" y="80436"/>
                  </a:lnTo>
                  <a:lnTo>
                    <a:pt x="344902" y="80313"/>
                  </a:lnTo>
                  <a:lnTo>
                    <a:pt x="345395" y="79890"/>
                  </a:lnTo>
                  <a:lnTo>
                    <a:pt x="345756" y="79151"/>
                  </a:lnTo>
                  <a:lnTo>
                    <a:pt x="346026" y="77559"/>
                  </a:lnTo>
                  <a:lnTo>
                    <a:pt x="346811" y="77513"/>
                  </a:lnTo>
                  <a:lnTo>
                    <a:pt x="348388" y="77159"/>
                  </a:lnTo>
                  <a:lnTo>
                    <a:pt x="350066" y="76459"/>
                  </a:lnTo>
                  <a:lnTo>
                    <a:pt x="352313" y="76351"/>
                  </a:lnTo>
                  <a:lnTo>
                    <a:pt x="354414" y="76367"/>
                  </a:lnTo>
                  <a:lnTo>
                    <a:pt x="355468" y="75897"/>
                  </a:lnTo>
                  <a:lnTo>
                    <a:pt x="356445" y="74874"/>
                  </a:lnTo>
                  <a:lnTo>
                    <a:pt x="358338" y="71974"/>
                  </a:lnTo>
                  <a:lnTo>
                    <a:pt x="359331" y="71305"/>
                  </a:lnTo>
                  <a:lnTo>
                    <a:pt x="360401" y="70805"/>
                  </a:lnTo>
                  <a:lnTo>
                    <a:pt x="361309" y="70897"/>
                  </a:lnTo>
                  <a:lnTo>
                    <a:pt x="363163" y="70412"/>
                  </a:lnTo>
                  <a:lnTo>
                    <a:pt x="364687" y="69720"/>
                  </a:lnTo>
                  <a:lnTo>
                    <a:pt x="365257" y="69897"/>
                  </a:lnTo>
                  <a:lnTo>
                    <a:pt x="366442" y="71382"/>
                  </a:lnTo>
                  <a:lnTo>
                    <a:pt x="367042" y="71705"/>
                  </a:lnTo>
                  <a:lnTo>
                    <a:pt x="367919" y="71812"/>
                  </a:lnTo>
                  <a:lnTo>
                    <a:pt x="370790" y="72566"/>
                  </a:lnTo>
                  <a:lnTo>
                    <a:pt x="372313" y="72328"/>
                  </a:lnTo>
                  <a:lnTo>
                    <a:pt x="373960" y="71851"/>
                  </a:lnTo>
                  <a:lnTo>
                    <a:pt x="375545" y="71674"/>
                  </a:lnTo>
                  <a:lnTo>
                    <a:pt x="376684" y="72005"/>
                  </a:lnTo>
                  <a:lnTo>
                    <a:pt x="377508" y="71574"/>
                  </a:lnTo>
                  <a:lnTo>
                    <a:pt x="378223" y="71289"/>
                  </a:lnTo>
                  <a:close/>
                  <a:moveTo>
                    <a:pt x="511778" y="71366"/>
                  </a:moveTo>
                  <a:lnTo>
                    <a:pt x="509623" y="72343"/>
                  </a:lnTo>
                  <a:lnTo>
                    <a:pt x="508384" y="71966"/>
                  </a:lnTo>
                  <a:lnTo>
                    <a:pt x="507245" y="69412"/>
                  </a:lnTo>
                  <a:lnTo>
                    <a:pt x="507630" y="67289"/>
                  </a:lnTo>
                  <a:lnTo>
                    <a:pt x="509192" y="66581"/>
                  </a:lnTo>
                  <a:lnTo>
                    <a:pt x="510401" y="66735"/>
                  </a:lnTo>
                  <a:lnTo>
                    <a:pt x="510847" y="67004"/>
                  </a:lnTo>
                  <a:lnTo>
                    <a:pt x="511924" y="70489"/>
                  </a:lnTo>
                  <a:lnTo>
                    <a:pt x="511778" y="71366"/>
                  </a:lnTo>
                  <a:close/>
                  <a:moveTo>
                    <a:pt x="514933" y="104522"/>
                  </a:moveTo>
                  <a:lnTo>
                    <a:pt x="512586" y="105245"/>
                  </a:lnTo>
                  <a:lnTo>
                    <a:pt x="512147" y="104568"/>
                  </a:lnTo>
                  <a:lnTo>
                    <a:pt x="512147" y="101868"/>
                  </a:lnTo>
                  <a:lnTo>
                    <a:pt x="512809" y="100391"/>
                  </a:lnTo>
                  <a:lnTo>
                    <a:pt x="515795" y="99976"/>
                  </a:lnTo>
                  <a:lnTo>
                    <a:pt x="516103" y="99537"/>
                  </a:lnTo>
                  <a:lnTo>
                    <a:pt x="516957" y="99260"/>
                  </a:lnTo>
                  <a:lnTo>
                    <a:pt x="517434" y="100191"/>
                  </a:lnTo>
                  <a:lnTo>
                    <a:pt x="517365" y="101737"/>
                  </a:lnTo>
                  <a:lnTo>
                    <a:pt x="514933" y="104522"/>
                  </a:lnTo>
                  <a:close/>
                  <a:moveTo>
                    <a:pt x="509031" y="109961"/>
                  </a:moveTo>
                  <a:lnTo>
                    <a:pt x="508646" y="113115"/>
                  </a:lnTo>
                  <a:lnTo>
                    <a:pt x="504760" y="111784"/>
                  </a:lnTo>
                  <a:lnTo>
                    <a:pt x="505052" y="108561"/>
                  </a:lnTo>
                  <a:lnTo>
                    <a:pt x="506868" y="107653"/>
                  </a:lnTo>
                  <a:lnTo>
                    <a:pt x="508477" y="105938"/>
                  </a:lnTo>
                  <a:lnTo>
                    <a:pt x="509031" y="103838"/>
                  </a:lnTo>
                  <a:lnTo>
                    <a:pt x="509061" y="100976"/>
                  </a:lnTo>
                  <a:lnTo>
                    <a:pt x="509662" y="100483"/>
                  </a:lnTo>
                  <a:lnTo>
                    <a:pt x="510185" y="100283"/>
                  </a:lnTo>
                  <a:lnTo>
                    <a:pt x="510654" y="100476"/>
                  </a:lnTo>
                  <a:lnTo>
                    <a:pt x="510839" y="104768"/>
                  </a:lnTo>
                  <a:lnTo>
                    <a:pt x="511062" y="107399"/>
                  </a:lnTo>
                  <a:lnTo>
                    <a:pt x="509031" y="109961"/>
                  </a:lnTo>
                  <a:close/>
                  <a:moveTo>
                    <a:pt x="523891" y="107199"/>
                  </a:moveTo>
                  <a:lnTo>
                    <a:pt x="524775" y="108323"/>
                  </a:lnTo>
                  <a:lnTo>
                    <a:pt x="521720" y="112808"/>
                  </a:lnTo>
                  <a:lnTo>
                    <a:pt x="520035" y="113454"/>
                  </a:lnTo>
                  <a:lnTo>
                    <a:pt x="518188" y="113584"/>
                  </a:lnTo>
                  <a:lnTo>
                    <a:pt x="515795" y="112246"/>
                  </a:lnTo>
                  <a:lnTo>
                    <a:pt x="512070" y="112346"/>
                  </a:lnTo>
                  <a:lnTo>
                    <a:pt x="510908" y="112030"/>
                  </a:lnTo>
                  <a:lnTo>
                    <a:pt x="510785" y="110076"/>
                  </a:lnTo>
                  <a:lnTo>
                    <a:pt x="512347" y="107992"/>
                  </a:lnTo>
                  <a:lnTo>
                    <a:pt x="515472" y="108107"/>
                  </a:lnTo>
                  <a:lnTo>
                    <a:pt x="520851" y="106430"/>
                  </a:lnTo>
                  <a:lnTo>
                    <a:pt x="523891" y="107199"/>
                  </a:lnTo>
                  <a:close/>
                  <a:moveTo>
                    <a:pt x="530247" y="115362"/>
                  </a:moveTo>
                  <a:lnTo>
                    <a:pt x="524522" y="116031"/>
                  </a:lnTo>
                  <a:lnTo>
                    <a:pt x="521905" y="114962"/>
                  </a:lnTo>
                  <a:lnTo>
                    <a:pt x="522498" y="114061"/>
                  </a:lnTo>
                  <a:lnTo>
                    <a:pt x="524452" y="112623"/>
                  </a:lnTo>
                  <a:lnTo>
                    <a:pt x="526830" y="111607"/>
                  </a:lnTo>
                  <a:lnTo>
                    <a:pt x="528962" y="111153"/>
                  </a:lnTo>
                  <a:lnTo>
                    <a:pt x="531186" y="111723"/>
                  </a:lnTo>
                  <a:lnTo>
                    <a:pt x="531794" y="112931"/>
                  </a:lnTo>
                  <a:lnTo>
                    <a:pt x="531609" y="114146"/>
                  </a:lnTo>
                  <a:lnTo>
                    <a:pt x="530247" y="115362"/>
                  </a:lnTo>
                  <a:close/>
                  <a:moveTo>
                    <a:pt x="504136" y="115769"/>
                  </a:moveTo>
                  <a:lnTo>
                    <a:pt x="498226" y="119970"/>
                  </a:lnTo>
                  <a:lnTo>
                    <a:pt x="496225" y="118592"/>
                  </a:lnTo>
                  <a:lnTo>
                    <a:pt x="495810" y="117792"/>
                  </a:lnTo>
                  <a:lnTo>
                    <a:pt x="496148" y="116985"/>
                  </a:lnTo>
                  <a:lnTo>
                    <a:pt x="496079" y="116646"/>
                  </a:lnTo>
                  <a:lnTo>
                    <a:pt x="496741" y="115208"/>
                  </a:lnTo>
                  <a:lnTo>
                    <a:pt x="500042" y="114031"/>
                  </a:lnTo>
                  <a:lnTo>
                    <a:pt x="501705" y="113831"/>
                  </a:lnTo>
                  <a:lnTo>
                    <a:pt x="503829" y="114200"/>
                  </a:lnTo>
                  <a:lnTo>
                    <a:pt x="504183" y="115231"/>
                  </a:lnTo>
                  <a:lnTo>
                    <a:pt x="504136" y="115769"/>
                  </a:lnTo>
                  <a:close/>
                  <a:moveTo>
                    <a:pt x="526253" y="117869"/>
                  </a:moveTo>
                  <a:lnTo>
                    <a:pt x="528269" y="117962"/>
                  </a:lnTo>
                  <a:lnTo>
                    <a:pt x="531124" y="117554"/>
                  </a:lnTo>
                  <a:lnTo>
                    <a:pt x="533040" y="116554"/>
                  </a:lnTo>
                  <a:lnTo>
                    <a:pt x="535180" y="116354"/>
                  </a:lnTo>
                  <a:lnTo>
                    <a:pt x="537296" y="116461"/>
                  </a:lnTo>
                  <a:lnTo>
                    <a:pt x="544430" y="117577"/>
                  </a:lnTo>
                  <a:lnTo>
                    <a:pt x="548716" y="117923"/>
                  </a:lnTo>
                  <a:lnTo>
                    <a:pt x="550286" y="118277"/>
                  </a:lnTo>
                  <a:lnTo>
                    <a:pt x="551817" y="118785"/>
                  </a:lnTo>
                  <a:lnTo>
                    <a:pt x="552941" y="119331"/>
                  </a:lnTo>
                  <a:lnTo>
                    <a:pt x="553218" y="120516"/>
                  </a:lnTo>
                  <a:lnTo>
                    <a:pt x="552179" y="122424"/>
                  </a:lnTo>
                  <a:lnTo>
                    <a:pt x="551402" y="124424"/>
                  </a:lnTo>
                  <a:lnTo>
                    <a:pt x="550678" y="127216"/>
                  </a:lnTo>
                  <a:lnTo>
                    <a:pt x="550117" y="127778"/>
                  </a:lnTo>
                  <a:lnTo>
                    <a:pt x="549178" y="127632"/>
                  </a:lnTo>
                  <a:lnTo>
                    <a:pt x="549763" y="130132"/>
                  </a:lnTo>
                  <a:lnTo>
                    <a:pt x="549555" y="131132"/>
                  </a:lnTo>
                  <a:lnTo>
                    <a:pt x="549085" y="132101"/>
                  </a:lnTo>
                  <a:lnTo>
                    <a:pt x="547939" y="134117"/>
                  </a:lnTo>
                  <a:lnTo>
                    <a:pt x="546200" y="136686"/>
                  </a:lnTo>
                  <a:lnTo>
                    <a:pt x="545684" y="137224"/>
                  </a:lnTo>
                  <a:lnTo>
                    <a:pt x="544361" y="138117"/>
                  </a:lnTo>
                  <a:lnTo>
                    <a:pt x="543283" y="139255"/>
                  </a:lnTo>
                  <a:lnTo>
                    <a:pt x="543514" y="140332"/>
                  </a:lnTo>
                  <a:lnTo>
                    <a:pt x="544053" y="141417"/>
                  </a:lnTo>
                  <a:lnTo>
                    <a:pt x="543414" y="142771"/>
                  </a:lnTo>
                  <a:lnTo>
                    <a:pt x="541359" y="144748"/>
                  </a:lnTo>
                  <a:lnTo>
                    <a:pt x="540128" y="145225"/>
                  </a:lnTo>
                  <a:lnTo>
                    <a:pt x="538997" y="145425"/>
                  </a:lnTo>
                  <a:lnTo>
                    <a:pt x="537950" y="145233"/>
                  </a:lnTo>
                  <a:lnTo>
                    <a:pt x="536096" y="143248"/>
                  </a:lnTo>
                  <a:lnTo>
                    <a:pt x="535903" y="144802"/>
                  </a:lnTo>
                  <a:lnTo>
                    <a:pt x="535403" y="146394"/>
                  </a:lnTo>
                  <a:lnTo>
                    <a:pt x="534772" y="147263"/>
                  </a:lnTo>
                  <a:lnTo>
                    <a:pt x="532379" y="147171"/>
                  </a:lnTo>
                  <a:lnTo>
                    <a:pt x="531047" y="146317"/>
                  </a:lnTo>
                  <a:lnTo>
                    <a:pt x="528885" y="145371"/>
                  </a:lnTo>
                  <a:lnTo>
                    <a:pt x="528477" y="147925"/>
                  </a:lnTo>
                  <a:lnTo>
                    <a:pt x="527130" y="149687"/>
                  </a:lnTo>
                  <a:lnTo>
                    <a:pt x="525776" y="150241"/>
                  </a:lnTo>
                  <a:lnTo>
                    <a:pt x="523652" y="150610"/>
                  </a:lnTo>
                  <a:lnTo>
                    <a:pt x="522436" y="151364"/>
                  </a:lnTo>
                  <a:lnTo>
                    <a:pt x="520143" y="150779"/>
                  </a:lnTo>
                  <a:lnTo>
                    <a:pt x="518011" y="149610"/>
                  </a:lnTo>
                  <a:lnTo>
                    <a:pt x="516803" y="149510"/>
                  </a:lnTo>
                  <a:lnTo>
                    <a:pt x="515864" y="150456"/>
                  </a:lnTo>
                  <a:lnTo>
                    <a:pt x="510916" y="150633"/>
                  </a:lnTo>
                  <a:lnTo>
                    <a:pt x="508646" y="151595"/>
                  </a:lnTo>
                  <a:lnTo>
                    <a:pt x="507261" y="151325"/>
                  </a:lnTo>
                  <a:lnTo>
                    <a:pt x="505221" y="149387"/>
                  </a:lnTo>
                  <a:lnTo>
                    <a:pt x="504898" y="148102"/>
                  </a:lnTo>
                  <a:lnTo>
                    <a:pt x="503682" y="145494"/>
                  </a:lnTo>
                  <a:lnTo>
                    <a:pt x="502590" y="142394"/>
                  </a:lnTo>
                  <a:lnTo>
                    <a:pt x="501812" y="139578"/>
                  </a:lnTo>
                  <a:lnTo>
                    <a:pt x="502466" y="137148"/>
                  </a:lnTo>
                  <a:lnTo>
                    <a:pt x="503790" y="137224"/>
                  </a:lnTo>
                  <a:lnTo>
                    <a:pt x="505352" y="137586"/>
                  </a:lnTo>
                  <a:lnTo>
                    <a:pt x="505683" y="137417"/>
                  </a:lnTo>
                  <a:lnTo>
                    <a:pt x="505760" y="136632"/>
                  </a:lnTo>
                  <a:lnTo>
                    <a:pt x="505414" y="135986"/>
                  </a:lnTo>
                  <a:lnTo>
                    <a:pt x="502897" y="136086"/>
                  </a:lnTo>
                  <a:lnTo>
                    <a:pt x="501304" y="134640"/>
                  </a:lnTo>
                  <a:lnTo>
                    <a:pt x="501027" y="132409"/>
                  </a:lnTo>
                  <a:lnTo>
                    <a:pt x="501350" y="127762"/>
                  </a:lnTo>
                  <a:lnTo>
                    <a:pt x="501558" y="126808"/>
                  </a:lnTo>
                  <a:lnTo>
                    <a:pt x="502674" y="125478"/>
                  </a:lnTo>
                  <a:lnTo>
                    <a:pt x="503036" y="124301"/>
                  </a:lnTo>
                  <a:lnTo>
                    <a:pt x="502759" y="123054"/>
                  </a:lnTo>
                  <a:lnTo>
                    <a:pt x="503236" y="120785"/>
                  </a:lnTo>
                  <a:lnTo>
                    <a:pt x="504275" y="118823"/>
                  </a:lnTo>
                  <a:lnTo>
                    <a:pt x="508246" y="116346"/>
                  </a:lnTo>
                  <a:lnTo>
                    <a:pt x="512855" y="115462"/>
                  </a:lnTo>
                  <a:lnTo>
                    <a:pt x="526253" y="117869"/>
                  </a:lnTo>
                  <a:close/>
                  <a:moveTo>
                    <a:pt x="478657" y="143702"/>
                  </a:moveTo>
                  <a:lnTo>
                    <a:pt x="476371" y="144110"/>
                  </a:lnTo>
                  <a:lnTo>
                    <a:pt x="479319" y="138740"/>
                  </a:lnTo>
                  <a:lnTo>
                    <a:pt x="481950" y="136240"/>
                  </a:lnTo>
                  <a:lnTo>
                    <a:pt x="481989" y="131286"/>
                  </a:lnTo>
                  <a:lnTo>
                    <a:pt x="484844" y="126878"/>
                  </a:lnTo>
                  <a:lnTo>
                    <a:pt x="487468" y="125085"/>
                  </a:lnTo>
                  <a:lnTo>
                    <a:pt x="491154" y="124562"/>
                  </a:lnTo>
                  <a:lnTo>
                    <a:pt x="493170" y="127247"/>
                  </a:lnTo>
                  <a:lnTo>
                    <a:pt x="490669" y="134863"/>
                  </a:lnTo>
                  <a:lnTo>
                    <a:pt x="489938" y="134909"/>
                  </a:lnTo>
                  <a:lnTo>
                    <a:pt x="486591" y="138925"/>
                  </a:lnTo>
                  <a:lnTo>
                    <a:pt x="482866" y="141732"/>
                  </a:lnTo>
                  <a:lnTo>
                    <a:pt x="478657" y="143702"/>
                  </a:lnTo>
                  <a:close/>
                  <a:moveTo>
                    <a:pt x="628749" y="141217"/>
                  </a:moveTo>
                  <a:lnTo>
                    <a:pt x="627363" y="142248"/>
                  </a:lnTo>
                  <a:lnTo>
                    <a:pt x="626909" y="142779"/>
                  </a:lnTo>
                  <a:lnTo>
                    <a:pt x="625770" y="142379"/>
                  </a:lnTo>
                  <a:lnTo>
                    <a:pt x="625978" y="141786"/>
                  </a:lnTo>
                  <a:lnTo>
                    <a:pt x="626317" y="141848"/>
                  </a:lnTo>
                  <a:lnTo>
                    <a:pt x="626686" y="140125"/>
                  </a:lnTo>
                  <a:lnTo>
                    <a:pt x="628633" y="140332"/>
                  </a:lnTo>
                  <a:lnTo>
                    <a:pt x="628749" y="141217"/>
                  </a:lnTo>
                  <a:close/>
                  <a:moveTo>
                    <a:pt x="637037" y="176019"/>
                  </a:moveTo>
                  <a:lnTo>
                    <a:pt x="634913" y="178127"/>
                  </a:lnTo>
                  <a:lnTo>
                    <a:pt x="635613" y="175688"/>
                  </a:lnTo>
                  <a:lnTo>
                    <a:pt x="635259" y="174004"/>
                  </a:lnTo>
                  <a:lnTo>
                    <a:pt x="635536" y="172704"/>
                  </a:lnTo>
                  <a:lnTo>
                    <a:pt x="636990" y="171442"/>
                  </a:lnTo>
                  <a:lnTo>
                    <a:pt x="637429" y="171258"/>
                  </a:lnTo>
                  <a:lnTo>
                    <a:pt x="637306" y="172811"/>
                  </a:lnTo>
                  <a:lnTo>
                    <a:pt x="637406" y="173288"/>
                  </a:lnTo>
                  <a:lnTo>
                    <a:pt x="637037" y="176019"/>
                  </a:lnTo>
                  <a:close/>
                  <a:moveTo>
                    <a:pt x="761333" y="396334"/>
                  </a:moveTo>
                  <a:lnTo>
                    <a:pt x="760487" y="396811"/>
                  </a:lnTo>
                  <a:lnTo>
                    <a:pt x="760402" y="395411"/>
                  </a:lnTo>
                  <a:lnTo>
                    <a:pt x="762611" y="393649"/>
                  </a:lnTo>
                  <a:lnTo>
                    <a:pt x="762973" y="391564"/>
                  </a:lnTo>
                  <a:lnTo>
                    <a:pt x="764127" y="392526"/>
                  </a:lnTo>
                  <a:lnTo>
                    <a:pt x="764435" y="393595"/>
                  </a:lnTo>
                  <a:lnTo>
                    <a:pt x="764419" y="394042"/>
                  </a:lnTo>
                  <a:lnTo>
                    <a:pt x="761333" y="396334"/>
                  </a:lnTo>
                  <a:close/>
                  <a:moveTo>
                    <a:pt x="757886" y="404627"/>
                  </a:moveTo>
                  <a:lnTo>
                    <a:pt x="757147" y="405927"/>
                  </a:lnTo>
                  <a:lnTo>
                    <a:pt x="756293" y="405735"/>
                  </a:lnTo>
                  <a:lnTo>
                    <a:pt x="755954" y="404865"/>
                  </a:lnTo>
                  <a:lnTo>
                    <a:pt x="755323" y="404019"/>
                  </a:lnTo>
                  <a:lnTo>
                    <a:pt x="755662" y="403358"/>
                  </a:lnTo>
                  <a:lnTo>
                    <a:pt x="756231" y="402981"/>
                  </a:lnTo>
                  <a:lnTo>
                    <a:pt x="757809" y="403034"/>
                  </a:lnTo>
                  <a:lnTo>
                    <a:pt x="757886" y="404627"/>
                  </a:lnTo>
                  <a:close/>
                  <a:moveTo>
                    <a:pt x="645025" y="623488"/>
                  </a:moveTo>
                  <a:lnTo>
                    <a:pt x="645702" y="624126"/>
                  </a:lnTo>
                  <a:lnTo>
                    <a:pt x="644455" y="624065"/>
                  </a:lnTo>
                  <a:lnTo>
                    <a:pt x="643054" y="624626"/>
                  </a:lnTo>
                  <a:lnTo>
                    <a:pt x="640907" y="625126"/>
                  </a:lnTo>
                  <a:lnTo>
                    <a:pt x="640046" y="624188"/>
                  </a:lnTo>
                  <a:lnTo>
                    <a:pt x="641900" y="622880"/>
                  </a:lnTo>
                  <a:lnTo>
                    <a:pt x="642577" y="621903"/>
                  </a:lnTo>
                  <a:lnTo>
                    <a:pt x="643062" y="622111"/>
                  </a:lnTo>
                  <a:lnTo>
                    <a:pt x="643685" y="622818"/>
                  </a:lnTo>
                  <a:lnTo>
                    <a:pt x="645025" y="623488"/>
                  </a:lnTo>
                  <a:close/>
                  <a:moveTo>
                    <a:pt x="620599" y="640989"/>
                  </a:moveTo>
                  <a:lnTo>
                    <a:pt x="620584" y="642212"/>
                  </a:lnTo>
                  <a:lnTo>
                    <a:pt x="619683" y="641589"/>
                  </a:lnTo>
                  <a:lnTo>
                    <a:pt x="617298" y="642066"/>
                  </a:lnTo>
                  <a:lnTo>
                    <a:pt x="616467" y="641143"/>
                  </a:lnTo>
                  <a:lnTo>
                    <a:pt x="619683" y="637196"/>
                  </a:lnTo>
                  <a:lnTo>
                    <a:pt x="620330" y="637773"/>
                  </a:lnTo>
                  <a:lnTo>
                    <a:pt x="620830" y="638489"/>
                  </a:lnTo>
                  <a:lnTo>
                    <a:pt x="621176" y="639488"/>
                  </a:lnTo>
                  <a:lnTo>
                    <a:pt x="620807" y="640135"/>
                  </a:lnTo>
                  <a:lnTo>
                    <a:pt x="620599" y="640989"/>
                  </a:lnTo>
                  <a:close/>
                  <a:moveTo>
                    <a:pt x="548808" y="700585"/>
                  </a:moveTo>
                  <a:lnTo>
                    <a:pt x="548408" y="700877"/>
                  </a:lnTo>
                  <a:lnTo>
                    <a:pt x="547054" y="697900"/>
                  </a:lnTo>
                  <a:lnTo>
                    <a:pt x="549778" y="695046"/>
                  </a:lnTo>
                  <a:lnTo>
                    <a:pt x="550686" y="696200"/>
                  </a:lnTo>
                  <a:lnTo>
                    <a:pt x="549963" y="698462"/>
                  </a:lnTo>
                  <a:lnTo>
                    <a:pt x="549162" y="700062"/>
                  </a:lnTo>
                  <a:lnTo>
                    <a:pt x="548808" y="700585"/>
                  </a:lnTo>
                  <a:close/>
                  <a:moveTo>
                    <a:pt x="550940" y="733518"/>
                  </a:moveTo>
                  <a:lnTo>
                    <a:pt x="549455" y="734618"/>
                  </a:lnTo>
                  <a:lnTo>
                    <a:pt x="549724" y="728856"/>
                  </a:lnTo>
                  <a:lnTo>
                    <a:pt x="550525" y="726933"/>
                  </a:lnTo>
                  <a:lnTo>
                    <a:pt x="551394" y="725495"/>
                  </a:lnTo>
                  <a:lnTo>
                    <a:pt x="552471" y="724610"/>
                  </a:lnTo>
                  <a:lnTo>
                    <a:pt x="553272" y="725864"/>
                  </a:lnTo>
                  <a:lnTo>
                    <a:pt x="552587" y="728641"/>
                  </a:lnTo>
                  <a:lnTo>
                    <a:pt x="550702" y="732049"/>
                  </a:lnTo>
                  <a:lnTo>
                    <a:pt x="550940" y="7335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6" name="Serbest Form 35">
              <a:extLst>
                <a:ext uri="{FF2B5EF4-FFF2-40B4-BE49-F238E27FC236}">
                  <a16:creationId xmlns:a16="http://schemas.microsoft.com/office/drawing/2014/main" id="{C2F8DEE5-45C9-4915-B49C-13173537C0E0}"/>
                </a:ext>
              </a:extLst>
            </p:cNvPr>
            <p:cNvSpPr/>
            <p:nvPr/>
          </p:nvSpPr>
          <p:spPr>
            <a:xfrm>
              <a:off x="6292077" y="5894300"/>
              <a:ext cx="134716" cy="141086"/>
            </a:xfrm>
            <a:custGeom>
              <a:avLst/>
              <a:gdLst>
                <a:gd name="csX0" fmla="*/ 38000 w 134716"/>
                <a:gd name="csY0" fmla="*/ 24840 h 141086"/>
                <a:gd name="csX1" fmla="*/ 37546 w 134716"/>
                <a:gd name="csY1" fmla="*/ 25048 h 141086"/>
                <a:gd name="csX2" fmla="*/ 35668 w 134716"/>
                <a:gd name="csY2" fmla="*/ 22655 h 141086"/>
                <a:gd name="csX3" fmla="*/ 34160 w 134716"/>
                <a:gd name="csY3" fmla="*/ 21963 h 141086"/>
                <a:gd name="csX4" fmla="*/ 36515 w 134716"/>
                <a:gd name="csY4" fmla="*/ 20271 h 141086"/>
                <a:gd name="csX5" fmla="*/ 37538 w 134716"/>
                <a:gd name="csY5" fmla="*/ 18817 h 141086"/>
                <a:gd name="csX6" fmla="*/ 37515 w 134716"/>
                <a:gd name="csY6" fmla="*/ 15640 h 141086"/>
                <a:gd name="csX7" fmla="*/ 38092 w 134716"/>
                <a:gd name="csY7" fmla="*/ 13893 h 141086"/>
                <a:gd name="csX8" fmla="*/ 37900 w 134716"/>
                <a:gd name="csY8" fmla="*/ 12386 h 141086"/>
                <a:gd name="csX9" fmla="*/ 38416 w 134716"/>
                <a:gd name="csY9" fmla="*/ 10847 h 141086"/>
                <a:gd name="csX10" fmla="*/ 37716 w 134716"/>
                <a:gd name="csY10" fmla="*/ 9116 h 141086"/>
                <a:gd name="csX11" fmla="*/ 35745 w 134716"/>
                <a:gd name="csY11" fmla="*/ 7739 h 141086"/>
                <a:gd name="csX12" fmla="*/ 31844 w 134716"/>
                <a:gd name="csY12" fmla="*/ 2269 h 141086"/>
                <a:gd name="csX13" fmla="*/ 25680 w 134716"/>
                <a:gd name="csY13" fmla="*/ 939 h 141086"/>
                <a:gd name="csX14" fmla="*/ 22486 w 134716"/>
                <a:gd name="csY14" fmla="*/ 885 h 141086"/>
                <a:gd name="csX15" fmla="*/ 24241 w 134716"/>
                <a:gd name="csY15" fmla="*/ 0 h 141086"/>
                <a:gd name="csX16" fmla="*/ 25857 w 134716"/>
                <a:gd name="csY16" fmla="*/ 108 h 141086"/>
                <a:gd name="csX17" fmla="*/ 28350 w 134716"/>
                <a:gd name="csY17" fmla="*/ 631 h 141086"/>
                <a:gd name="csX18" fmla="*/ 31336 w 134716"/>
                <a:gd name="csY18" fmla="*/ 885 h 141086"/>
                <a:gd name="csX19" fmla="*/ 33160 w 134716"/>
                <a:gd name="csY19" fmla="*/ 2493 h 141086"/>
                <a:gd name="csX20" fmla="*/ 34899 w 134716"/>
                <a:gd name="csY20" fmla="*/ 4631 h 141086"/>
                <a:gd name="csX21" fmla="*/ 36476 w 134716"/>
                <a:gd name="csY21" fmla="*/ 5493 h 141086"/>
                <a:gd name="csX22" fmla="*/ 37123 w 134716"/>
                <a:gd name="csY22" fmla="*/ 6039 h 141086"/>
                <a:gd name="csX23" fmla="*/ 37054 w 134716"/>
                <a:gd name="csY23" fmla="*/ 6662 h 141086"/>
                <a:gd name="csX24" fmla="*/ 37315 w 134716"/>
                <a:gd name="csY24" fmla="*/ 7247 h 141086"/>
                <a:gd name="csX25" fmla="*/ 39370 w 134716"/>
                <a:gd name="csY25" fmla="*/ 8247 h 141086"/>
                <a:gd name="csX26" fmla="*/ 41440 w 134716"/>
                <a:gd name="csY26" fmla="*/ 9855 h 141086"/>
                <a:gd name="csX27" fmla="*/ 42048 w 134716"/>
                <a:gd name="csY27" fmla="*/ 14570 h 141086"/>
                <a:gd name="csX28" fmla="*/ 39262 w 134716"/>
                <a:gd name="csY28" fmla="*/ 16801 h 141086"/>
                <a:gd name="csX29" fmla="*/ 38754 w 134716"/>
                <a:gd name="csY29" fmla="*/ 23617 h 141086"/>
                <a:gd name="csX30" fmla="*/ 38000 w 134716"/>
                <a:gd name="csY30" fmla="*/ 24840 h 141086"/>
                <a:gd name="csX31" fmla="*/ 10627 w 134716"/>
                <a:gd name="csY31" fmla="*/ 5077 h 141086"/>
                <a:gd name="csX32" fmla="*/ 13244 w 134716"/>
                <a:gd name="csY32" fmla="*/ 5831 h 141086"/>
                <a:gd name="csX33" fmla="*/ 14652 w 134716"/>
                <a:gd name="csY33" fmla="*/ 5724 h 141086"/>
                <a:gd name="csX34" fmla="*/ 15491 w 134716"/>
                <a:gd name="csY34" fmla="*/ 5239 h 141086"/>
                <a:gd name="csX35" fmla="*/ 19362 w 134716"/>
                <a:gd name="csY35" fmla="*/ 5439 h 141086"/>
                <a:gd name="csX36" fmla="*/ 22486 w 134716"/>
                <a:gd name="csY36" fmla="*/ 4716 h 141086"/>
                <a:gd name="csX37" fmla="*/ 22956 w 134716"/>
                <a:gd name="csY37" fmla="*/ 5993 h 141086"/>
                <a:gd name="csX38" fmla="*/ 22879 w 134716"/>
                <a:gd name="csY38" fmla="*/ 6662 h 141086"/>
                <a:gd name="csX39" fmla="*/ 16230 w 134716"/>
                <a:gd name="csY39" fmla="*/ 7285 h 141086"/>
                <a:gd name="csX40" fmla="*/ 10135 w 134716"/>
                <a:gd name="csY40" fmla="*/ 9162 h 141086"/>
                <a:gd name="csX41" fmla="*/ 6795 w 134716"/>
                <a:gd name="csY41" fmla="*/ 10432 h 141086"/>
                <a:gd name="csX42" fmla="*/ 5225 w 134716"/>
                <a:gd name="csY42" fmla="*/ 10578 h 141086"/>
                <a:gd name="csX43" fmla="*/ 4025 w 134716"/>
                <a:gd name="csY43" fmla="*/ 9909 h 141086"/>
                <a:gd name="csX44" fmla="*/ 0 w 134716"/>
                <a:gd name="csY44" fmla="*/ 6047 h 141086"/>
                <a:gd name="csX45" fmla="*/ 1077 w 134716"/>
                <a:gd name="csY45" fmla="*/ 6431 h 141086"/>
                <a:gd name="csX46" fmla="*/ 4048 w 134716"/>
                <a:gd name="csY46" fmla="*/ 8616 h 141086"/>
                <a:gd name="csX47" fmla="*/ 5895 w 134716"/>
                <a:gd name="csY47" fmla="*/ 8216 h 141086"/>
                <a:gd name="csX48" fmla="*/ 7611 w 134716"/>
                <a:gd name="csY48" fmla="*/ 6770 h 141086"/>
                <a:gd name="csX49" fmla="*/ 7873 w 134716"/>
                <a:gd name="csY49" fmla="*/ 5677 h 141086"/>
                <a:gd name="csX50" fmla="*/ 7619 w 134716"/>
                <a:gd name="csY50" fmla="*/ 5162 h 141086"/>
                <a:gd name="csX51" fmla="*/ 8396 w 134716"/>
                <a:gd name="csY51" fmla="*/ 3431 h 141086"/>
                <a:gd name="csX52" fmla="*/ 10627 w 134716"/>
                <a:gd name="csY52" fmla="*/ 5077 h 141086"/>
                <a:gd name="csX53" fmla="*/ 50451 w 134716"/>
                <a:gd name="csY53" fmla="*/ 34772 h 141086"/>
                <a:gd name="csX54" fmla="*/ 54007 w 134716"/>
                <a:gd name="csY54" fmla="*/ 37449 h 141086"/>
                <a:gd name="csX55" fmla="*/ 57039 w 134716"/>
                <a:gd name="csY55" fmla="*/ 38464 h 141086"/>
                <a:gd name="csX56" fmla="*/ 60317 w 134716"/>
                <a:gd name="csY56" fmla="*/ 41818 h 141086"/>
                <a:gd name="csX57" fmla="*/ 61733 w 134716"/>
                <a:gd name="csY57" fmla="*/ 43011 h 141086"/>
                <a:gd name="csX58" fmla="*/ 61987 w 134716"/>
                <a:gd name="csY58" fmla="*/ 44095 h 141086"/>
                <a:gd name="csX59" fmla="*/ 61433 w 134716"/>
                <a:gd name="csY59" fmla="*/ 49049 h 141086"/>
                <a:gd name="csX60" fmla="*/ 60694 w 134716"/>
                <a:gd name="csY60" fmla="*/ 52027 h 141086"/>
                <a:gd name="csX61" fmla="*/ 60802 w 134716"/>
                <a:gd name="csY61" fmla="*/ 54635 h 141086"/>
                <a:gd name="csX62" fmla="*/ 60032 w 134716"/>
                <a:gd name="csY62" fmla="*/ 53857 h 141086"/>
                <a:gd name="csX63" fmla="*/ 59255 w 134716"/>
                <a:gd name="csY63" fmla="*/ 52150 h 141086"/>
                <a:gd name="csX64" fmla="*/ 57978 w 134716"/>
                <a:gd name="csY64" fmla="*/ 51173 h 141086"/>
                <a:gd name="csX65" fmla="*/ 57547 w 134716"/>
                <a:gd name="csY65" fmla="*/ 50657 h 141086"/>
                <a:gd name="csX66" fmla="*/ 59840 w 134716"/>
                <a:gd name="csY66" fmla="*/ 50542 h 141086"/>
                <a:gd name="csX67" fmla="*/ 60040 w 134716"/>
                <a:gd name="csY67" fmla="*/ 47849 h 141086"/>
                <a:gd name="csX68" fmla="*/ 61164 w 134716"/>
                <a:gd name="csY68" fmla="*/ 45726 h 141086"/>
                <a:gd name="csX69" fmla="*/ 60994 w 134716"/>
                <a:gd name="csY69" fmla="*/ 43511 h 141086"/>
                <a:gd name="csX70" fmla="*/ 58316 w 134716"/>
                <a:gd name="csY70" fmla="*/ 41072 h 141086"/>
                <a:gd name="csX71" fmla="*/ 56485 w 134716"/>
                <a:gd name="csY71" fmla="*/ 38926 h 141086"/>
                <a:gd name="csX72" fmla="*/ 53660 w 134716"/>
                <a:gd name="csY72" fmla="*/ 38233 h 141086"/>
                <a:gd name="csX73" fmla="*/ 51052 w 134716"/>
                <a:gd name="csY73" fmla="*/ 36095 h 141086"/>
                <a:gd name="csX74" fmla="*/ 49497 w 134716"/>
                <a:gd name="csY74" fmla="*/ 35833 h 141086"/>
                <a:gd name="csX75" fmla="*/ 47596 w 134716"/>
                <a:gd name="csY75" fmla="*/ 36210 h 141086"/>
                <a:gd name="csX76" fmla="*/ 48281 w 134716"/>
                <a:gd name="csY76" fmla="*/ 34933 h 141086"/>
                <a:gd name="csX77" fmla="*/ 48758 w 134716"/>
                <a:gd name="csY77" fmla="*/ 33241 h 141086"/>
                <a:gd name="csX78" fmla="*/ 49105 w 134716"/>
                <a:gd name="csY78" fmla="*/ 32918 h 141086"/>
                <a:gd name="csX79" fmla="*/ 50451 w 134716"/>
                <a:gd name="csY79" fmla="*/ 34772 h 141086"/>
                <a:gd name="csX80" fmla="*/ 26803 w 134716"/>
                <a:gd name="csY80" fmla="*/ 53265 h 141086"/>
                <a:gd name="csX81" fmla="*/ 26757 w 134716"/>
                <a:gd name="csY81" fmla="*/ 56127 h 141086"/>
                <a:gd name="csX82" fmla="*/ 26996 w 134716"/>
                <a:gd name="csY82" fmla="*/ 58265 h 141086"/>
                <a:gd name="csX83" fmla="*/ 26780 w 134716"/>
                <a:gd name="csY83" fmla="*/ 59027 h 141086"/>
                <a:gd name="csX84" fmla="*/ 24441 w 134716"/>
                <a:gd name="csY84" fmla="*/ 60458 h 141086"/>
                <a:gd name="csX85" fmla="*/ 23841 w 134716"/>
                <a:gd name="csY85" fmla="*/ 61258 h 141086"/>
                <a:gd name="csX86" fmla="*/ 21640 w 134716"/>
                <a:gd name="csY86" fmla="*/ 62066 h 141086"/>
                <a:gd name="csX87" fmla="*/ 20308 w 134716"/>
                <a:gd name="csY87" fmla="*/ 63189 h 141086"/>
                <a:gd name="csX88" fmla="*/ 19639 w 134716"/>
                <a:gd name="csY88" fmla="*/ 61366 h 141086"/>
                <a:gd name="csX89" fmla="*/ 18346 w 134716"/>
                <a:gd name="csY89" fmla="*/ 60243 h 141086"/>
                <a:gd name="csX90" fmla="*/ 18130 w 134716"/>
                <a:gd name="csY90" fmla="*/ 58327 h 141086"/>
                <a:gd name="csX91" fmla="*/ 17145 w 134716"/>
                <a:gd name="csY91" fmla="*/ 58973 h 141086"/>
                <a:gd name="csX92" fmla="*/ 15714 w 134716"/>
                <a:gd name="csY92" fmla="*/ 58581 h 141086"/>
                <a:gd name="csX93" fmla="*/ 13359 w 134716"/>
                <a:gd name="csY93" fmla="*/ 57135 h 141086"/>
                <a:gd name="csX94" fmla="*/ 11874 w 134716"/>
                <a:gd name="csY94" fmla="*/ 55165 h 141086"/>
                <a:gd name="csX95" fmla="*/ 13960 w 134716"/>
                <a:gd name="csY95" fmla="*/ 54827 h 141086"/>
                <a:gd name="csX96" fmla="*/ 14391 w 134716"/>
                <a:gd name="csY96" fmla="*/ 56050 h 141086"/>
                <a:gd name="csX97" fmla="*/ 16037 w 134716"/>
                <a:gd name="csY97" fmla="*/ 54550 h 141086"/>
                <a:gd name="csX98" fmla="*/ 15660 w 134716"/>
                <a:gd name="csY98" fmla="*/ 53757 h 141086"/>
                <a:gd name="csX99" fmla="*/ 15360 w 134716"/>
                <a:gd name="csY99" fmla="*/ 53657 h 141086"/>
                <a:gd name="csX100" fmla="*/ 14822 w 134716"/>
                <a:gd name="csY100" fmla="*/ 52188 h 141086"/>
                <a:gd name="csX101" fmla="*/ 17299 w 134716"/>
                <a:gd name="csY101" fmla="*/ 48326 h 141086"/>
                <a:gd name="csX102" fmla="*/ 17838 w 134716"/>
                <a:gd name="csY102" fmla="*/ 45834 h 141086"/>
                <a:gd name="csX103" fmla="*/ 16714 w 134716"/>
                <a:gd name="csY103" fmla="*/ 41826 h 141086"/>
                <a:gd name="csX104" fmla="*/ 17769 w 134716"/>
                <a:gd name="csY104" fmla="*/ 41564 h 141086"/>
                <a:gd name="csX105" fmla="*/ 20562 w 134716"/>
                <a:gd name="csY105" fmla="*/ 42972 h 141086"/>
                <a:gd name="csX106" fmla="*/ 21817 w 134716"/>
                <a:gd name="csY106" fmla="*/ 44357 h 141086"/>
                <a:gd name="csX107" fmla="*/ 21855 w 134716"/>
                <a:gd name="csY107" fmla="*/ 46257 h 141086"/>
                <a:gd name="csX108" fmla="*/ 23032 w 134716"/>
                <a:gd name="csY108" fmla="*/ 47719 h 141086"/>
                <a:gd name="csX109" fmla="*/ 24733 w 134716"/>
                <a:gd name="csY109" fmla="*/ 51234 h 141086"/>
                <a:gd name="csX110" fmla="*/ 26803 w 134716"/>
                <a:gd name="csY110" fmla="*/ 53265 h 141086"/>
                <a:gd name="csX111" fmla="*/ 35368 w 134716"/>
                <a:gd name="csY111" fmla="*/ 46011 h 141086"/>
                <a:gd name="csX112" fmla="*/ 32929 w 134716"/>
                <a:gd name="csY112" fmla="*/ 46503 h 141086"/>
                <a:gd name="csX113" fmla="*/ 31182 w 134716"/>
                <a:gd name="csY113" fmla="*/ 46019 h 141086"/>
                <a:gd name="csX114" fmla="*/ 30736 w 134716"/>
                <a:gd name="csY114" fmla="*/ 45626 h 141086"/>
                <a:gd name="csX115" fmla="*/ 31482 w 134716"/>
                <a:gd name="csY115" fmla="*/ 44972 h 141086"/>
                <a:gd name="csX116" fmla="*/ 33121 w 134716"/>
                <a:gd name="csY116" fmla="*/ 44426 h 141086"/>
                <a:gd name="csX117" fmla="*/ 35761 w 134716"/>
                <a:gd name="csY117" fmla="*/ 44372 h 141086"/>
                <a:gd name="csX118" fmla="*/ 36915 w 134716"/>
                <a:gd name="csY118" fmla="*/ 45019 h 141086"/>
                <a:gd name="csX119" fmla="*/ 37054 w 134716"/>
                <a:gd name="csY119" fmla="*/ 45303 h 141086"/>
                <a:gd name="csX120" fmla="*/ 35368 w 134716"/>
                <a:gd name="csY120" fmla="*/ 46011 h 141086"/>
                <a:gd name="csX121" fmla="*/ 79409 w 134716"/>
                <a:gd name="csY121" fmla="*/ 65235 h 141086"/>
                <a:gd name="csX122" fmla="*/ 79556 w 134716"/>
                <a:gd name="csY122" fmla="*/ 66428 h 141086"/>
                <a:gd name="csX123" fmla="*/ 78109 w 134716"/>
                <a:gd name="csY123" fmla="*/ 66189 h 141086"/>
                <a:gd name="csX124" fmla="*/ 75969 w 134716"/>
                <a:gd name="csY124" fmla="*/ 66658 h 141086"/>
                <a:gd name="csX125" fmla="*/ 75200 w 134716"/>
                <a:gd name="csY125" fmla="*/ 66674 h 141086"/>
                <a:gd name="csX126" fmla="*/ 75677 w 134716"/>
                <a:gd name="csY126" fmla="*/ 65851 h 141086"/>
                <a:gd name="csX127" fmla="*/ 77162 w 134716"/>
                <a:gd name="csY127" fmla="*/ 64743 h 141086"/>
                <a:gd name="csX128" fmla="*/ 77239 w 134716"/>
                <a:gd name="csY128" fmla="*/ 63689 h 141086"/>
                <a:gd name="csX129" fmla="*/ 75400 w 134716"/>
                <a:gd name="csY129" fmla="*/ 62166 h 141086"/>
                <a:gd name="csX130" fmla="*/ 73268 w 134716"/>
                <a:gd name="csY130" fmla="*/ 58373 h 141086"/>
                <a:gd name="csX131" fmla="*/ 72268 w 134716"/>
                <a:gd name="csY131" fmla="*/ 57473 h 141086"/>
                <a:gd name="csX132" fmla="*/ 71791 w 134716"/>
                <a:gd name="csY132" fmla="*/ 56042 h 141086"/>
                <a:gd name="csX133" fmla="*/ 69998 w 134716"/>
                <a:gd name="csY133" fmla="*/ 54511 h 141086"/>
                <a:gd name="csX134" fmla="*/ 70367 w 134716"/>
                <a:gd name="csY134" fmla="*/ 53696 h 141086"/>
                <a:gd name="csX135" fmla="*/ 70737 w 134716"/>
                <a:gd name="csY135" fmla="*/ 53504 h 141086"/>
                <a:gd name="csX136" fmla="*/ 71945 w 134716"/>
                <a:gd name="csY136" fmla="*/ 53896 h 141086"/>
                <a:gd name="csX137" fmla="*/ 74684 w 134716"/>
                <a:gd name="csY137" fmla="*/ 59358 h 141086"/>
                <a:gd name="csX138" fmla="*/ 74861 w 134716"/>
                <a:gd name="csY138" fmla="*/ 59881 h 141086"/>
                <a:gd name="csX139" fmla="*/ 79409 w 134716"/>
                <a:gd name="csY139" fmla="*/ 65235 h 141086"/>
                <a:gd name="csX140" fmla="*/ 28665 w 134716"/>
                <a:gd name="csY140" fmla="*/ 64066 h 141086"/>
                <a:gd name="csX141" fmla="*/ 28704 w 134716"/>
                <a:gd name="csY141" fmla="*/ 64604 h 141086"/>
                <a:gd name="csX142" fmla="*/ 26565 w 134716"/>
                <a:gd name="csY142" fmla="*/ 66089 h 141086"/>
                <a:gd name="csX143" fmla="*/ 28119 w 134716"/>
                <a:gd name="csY143" fmla="*/ 67151 h 141086"/>
                <a:gd name="csX144" fmla="*/ 29581 w 134716"/>
                <a:gd name="csY144" fmla="*/ 64843 h 141086"/>
                <a:gd name="csX145" fmla="*/ 30743 w 134716"/>
                <a:gd name="csY145" fmla="*/ 66720 h 141086"/>
                <a:gd name="csX146" fmla="*/ 31382 w 134716"/>
                <a:gd name="csY146" fmla="*/ 70228 h 141086"/>
                <a:gd name="csX147" fmla="*/ 31274 w 134716"/>
                <a:gd name="csY147" fmla="*/ 70843 h 141086"/>
                <a:gd name="csX148" fmla="*/ 31382 w 134716"/>
                <a:gd name="csY148" fmla="*/ 71366 h 141086"/>
                <a:gd name="csX149" fmla="*/ 31605 w 134716"/>
                <a:gd name="csY149" fmla="*/ 72036 h 141086"/>
                <a:gd name="csX150" fmla="*/ 31659 w 134716"/>
                <a:gd name="csY150" fmla="*/ 73005 h 141086"/>
                <a:gd name="csX151" fmla="*/ 30474 w 134716"/>
                <a:gd name="csY151" fmla="*/ 76059 h 141086"/>
                <a:gd name="csX152" fmla="*/ 26211 w 134716"/>
                <a:gd name="csY152" fmla="*/ 75744 h 141086"/>
                <a:gd name="csX153" fmla="*/ 26111 w 134716"/>
                <a:gd name="csY153" fmla="*/ 73167 h 141086"/>
                <a:gd name="csX154" fmla="*/ 25449 w 134716"/>
                <a:gd name="csY154" fmla="*/ 72666 h 141086"/>
                <a:gd name="csX155" fmla="*/ 24456 w 134716"/>
                <a:gd name="csY155" fmla="*/ 68982 h 141086"/>
                <a:gd name="csX156" fmla="*/ 23125 w 134716"/>
                <a:gd name="csY156" fmla="*/ 67797 h 141086"/>
                <a:gd name="csX157" fmla="*/ 21270 w 134716"/>
                <a:gd name="csY157" fmla="*/ 64766 h 141086"/>
                <a:gd name="csX158" fmla="*/ 22348 w 134716"/>
                <a:gd name="csY158" fmla="*/ 63981 h 141086"/>
                <a:gd name="csX159" fmla="*/ 23787 w 134716"/>
                <a:gd name="csY159" fmla="*/ 64243 h 141086"/>
                <a:gd name="csX160" fmla="*/ 24525 w 134716"/>
                <a:gd name="csY160" fmla="*/ 63874 h 141086"/>
                <a:gd name="csX161" fmla="*/ 26518 w 134716"/>
                <a:gd name="csY161" fmla="*/ 63581 h 141086"/>
                <a:gd name="csX162" fmla="*/ 27727 w 134716"/>
                <a:gd name="csY162" fmla="*/ 63166 h 141086"/>
                <a:gd name="csX163" fmla="*/ 28665 w 134716"/>
                <a:gd name="csY163" fmla="*/ 64066 h 141086"/>
                <a:gd name="csX164" fmla="*/ 98386 w 134716"/>
                <a:gd name="csY164" fmla="*/ 68336 h 141086"/>
                <a:gd name="csX165" fmla="*/ 96670 w 134716"/>
                <a:gd name="csY165" fmla="*/ 70882 h 141086"/>
                <a:gd name="csX166" fmla="*/ 95754 w 134716"/>
                <a:gd name="csY166" fmla="*/ 70666 h 141086"/>
                <a:gd name="csX167" fmla="*/ 96270 w 134716"/>
                <a:gd name="csY167" fmla="*/ 67458 h 141086"/>
                <a:gd name="csX168" fmla="*/ 97455 w 134716"/>
                <a:gd name="csY168" fmla="*/ 66951 h 141086"/>
                <a:gd name="csX169" fmla="*/ 97924 w 134716"/>
                <a:gd name="csY169" fmla="*/ 66981 h 141086"/>
                <a:gd name="csX170" fmla="*/ 98386 w 134716"/>
                <a:gd name="csY170" fmla="*/ 68336 h 141086"/>
                <a:gd name="csX171" fmla="*/ 71714 w 134716"/>
                <a:gd name="csY171" fmla="*/ 82829 h 141086"/>
                <a:gd name="csX172" fmla="*/ 70814 w 134716"/>
                <a:gd name="csY172" fmla="*/ 82967 h 141086"/>
                <a:gd name="csX173" fmla="*/ 69205 w 134716"/>
                <a:gd name="csY173" fmla="*/ 82344 h 141086"/>
                <a:gd name="csX174" fmla="*/ 65427 w 134716"/>
                <a:gd name="csY174" fmla="*/ 79498 h 141086"/>
                <a:gd name="csX175" fmla="*/ 63672 w 134716"/>
                <a:gd name="csY175" fmla="*/ 79251 h 141086"/>
                <a:gd name="csX176" fmla="*/ 64249 w 134716"/>
                <a:gd name="csY176" fmla="*/ 77644 h 141086"/>
                <a:gd name="csX177" fmla="*/ 65588 w 134716"/>
                <a:gd name="csY177" fmla="*/ 78205 h 141086"/>
                <a:gd name="csX178" fmla="*/ 68636 w 134716"/>
                <a:gd name="csY178" fmla="*/ 80659 h 141086"/>
                <a:gd name="csX179" fmla="*/ 69782 w 134716"/>
                <a:gd name="csY179" fmla="*/ 81890 h 141086"/>
                <a:gd name="csX180" fmla="*/ 71714 w 134716"/>
                <a:gd name="csY180" fmla="*/ 82829 h 141086"/>
                <a:gd name="csX181" fmla="*/ 89513 w 134716"/>
                <a:gd name="csY181" fmla="*/ 95806 h 141086"/>
                <a:gd name="csX182" fmla="*/ 89375 w 134716"/>
                <a:gd name="csY182" fmla="*/ 96407 h 141086"/>
                <a:gd name="csX183" fmla="*/ 86651 w 134716"/>
                <a:gd name="csY183" fmla="*/ 91752 h 141086"/>
                <a:gd name="csX184" fmla="*/ 83219 w 134716"/>
                <a:gd name="csY184" fmla="*/ 90621 h 141086"/>
                <a:gd name="csX185" fmla="*/ 81249 w 134716"/>
                <a:gd name="csY185" fmla="*/ 89498 h 141086"/>
                <a:gd name="csX186" fmla="*/ 81656 w 134716"/>
                <a:gd name="csY186" fmla="*/ 88860 h 141086"/>
                <a:gd name="csX187" fmla="*/ 83026 w 134716"/>
                <a:gd name="csY187" fmla="*/ 88583 h 141086"/>
                <a:gd name="csX188" fmla="*/ 83257 w 134716"/>
                <a:gd name="csY188" fmla="*/ 87106 h 141086"/>
                <a:gd name="csX189" fmla="*/ 82672 w 134716"/>
                <a:gd name="csY189" fmla="*/ 85506 h 141086"/>
                <a:gd name="csX190" fmla="*/ 80864 w 134716"/>
                <a:gd name="csY190" fmla="*/ 82275 h 141086"/>
                <a:gd name="csX191" fmla="*/ 79848 w 134716"/>
                <a:gd name="csY191" fmla="*/ 80082 h 141086"/>
                <a:gd name="csX192" fmla="*/ 79379 w 134716"/>
                <a:gd name="csY192" fmla="*/ 79575 h 141086"/>
                <a:gd name="csX193" fmla="*/ 79240 w 134716"/>
                <a:gd name="csY193" fmla="*/ 77736 h 141086"/>
                <a:gd name="csX194" fmla="*/ 81387 w 134716"/>
                <a:gd name="csY194" fmla="*/ 80590 h 141086"/>
                <a:gd name="csX195" fmla="*/ 82280 w 134716"/>
                <a:gd name="csY195" fmla="*/ 83121 h 141086"/>
                <a:gd name="csX196" fmla="*/ 83719 w 134716"/>
                <a:gd name="csY196" fmla="*/ 85598 h 141086"/>
                <a:gd name="csX197" fmla="*/ 84681 w 134716"/>
                <a:gd name="csY197" fmla="*/ 89860 h 141086"/>
                <a:gd name="csX198" fmla="*/ 87428 w 134716"/>
                <a:gd name="csY198" fmla="*/ 91306 h 141086"/>
                <a:gd name="csX199" fmla="*/ 89406 w 134716"/>
                <a:gd name="csY199" fmla="*/ 93368 h 141086"/>
                <a:gd name="csX200" fmla="*/ 89513 w 134716"/>
                <a:gd name="csY200" fmla="*/ 95806 h 141086"/>
                <a:gd name="csX201" fmla="*/ 106420 w 134716"/>
                <a:gd name="csY201" fmla="*/ 99784 h 141086"/>
                <a:gd name="csX202" fmla="*/ 106913 w 134716"/>
                <a:gd name="csY202" fmla="*/ 100199 h 141086"/>
                <a:gd name="csX203" fmla="*/ 105535 w 134716"/>
                <a:gd name="csY203" fmla="*/ 101138 h 141086"/>
                <a:gd name="csX204" fmla="*/ 102434 w 134716"/>
                <a:gd name="csY204" fmla="*/ 99984 h 141086"/>
                <a:gd name="csX205" fmla="*/ 101734 w 134716"/>
                <a:gd name="csY205" fmla="*/ 100068 h 141086"/>
                <a:gd name="csX206" fmla="*/ 101118 w 134716"/>
                <a:gd name="csY206" fmla="*/ 98838 h 141086"/>
                <a:gd name="csX207" fmla="*/ 100880 w 134716"/>
                <a:gd name="csY207" fmla="*/ 97930 h 141086"/>
                <a:gd name="csX208" fmla="*/ 101034 w 134716"/>
                <a:gd name="csY208" fmla="*/ 97091 h 141086"/>
                <a:gd name="csX209" fmla="*/ 102880 w 134716"/>
                <a:gd name="csY209" fmla="*/ 97737 h 141086"/>
                <a:gd name="csX210" fmla="*/ 103873 w 134716"/>
                <a:gd name="csY210" fmla="*/ 98945 h 141086"/>
                <a:gd name="csX211" fmla="*/ 106420 w 134716"/>
                <a:gd name="csY211" fmla="*/ 99784 h 141086"/>
                <a:gd name="csX212" fmla="*/ 103196 w 134716"/>
                <a:gd name="csY212" fmla="*/ 111623 h 141086"/>
                <a:gd name="csX213" fmla="*/ 101680 w 134716"/>
                <a:gd name="csY213" fmla="*/ 112323 h 141086"/>
                <a:gd name="csX214" fmla="*/ 102019 w 134716"/>
                <a:gd name="csY214" fmla="*/ 111123 h 141086"/>
                <a:gd name="csX215" fmla="*/ 104920 w 134716"/>
                <a:gd name="csY215" fmla="*/ 109084 h 141086"/>
                <a:gd name="csX216" fmla="*/ 106528 w 134716"/>
                <a:gd name="csY216" fmla="*/ 107292 h 141086"/>
                <a:gd name="csX217" fmla="*/ 107444 w 134716"/>
                <a:gd name="csY217" fmla="*/ 106653 h 141086"/>
                <a:gd name="csX218" fmla="*/ 107767 w 134716"/>
                <a:gd name="csY218" fmla="*/ 106161 h 141086"/>
                <a:gd name="csX219" fmla="*/ 109044 w 134716"/>
                <a:gd name="csY219" fmla="*/ 105499 h 141086"/>
                <a:gd name="csX220" fmla="*/ 109683 w 134716"/>
                <a:gd name="csY220" fmla="*/ 104346 h 141086"/>
                <a:gd name="csX221" fmla="*/ 109506 w 134716"/>
                <a:gd name="csY221" fmla="*/ 103399 h 141086"/>
                <a:gd name="csX222" fmla="*/ 108175 w 134716"/>
                <a:gd name="csY222" fmla="*/ 101838 h 141086"/>
                <a:gd name="csX223" fmla="*/ 108190 w 134716"/>
                <a:gd name="csY223" fmla="*/ 100737 h 141086"/>
                <a:gd name="csX224" fmla="*/ 108652 w 134716"/>
                <a:gd name="csY224" fmla="*/ 99961 h 141086"/>
                <a:gd name="csX225" fmla="*/ 110899 w 134716"/>
                <a:gd name="csY225" fmla="*/ 99599 h 141086"/>
                <a:gd name="csX226" fmla="*/ 110307 w 134716"/>
                <a:gd name="csY226" fmla="*/ 100768 h 141086"/>
                <a:gd name="csX227" fmla="*/ 111191 w 134716"/>
                <a:gd name="csY227" fmla="*/ 104076 h 141086"/>
                <a:gd name="csX228" fmla="*/ 108206 w 134716"/>
                <a:gd name="csY228" fmla="*/ 108192 h 141086"/>
                <a:gd name="csX229" fmla="*/ 105651 w 134716"/>
                <a:gd name="csY229" fmla="*/ 109469 h 141086"/>
                <a:gd name="csX230" fmla="*/ 103196 w 134716"/>
                <a:gd name="csY230" fmla="*/ 111623 h 141086"/>
                <a:gd name="csX231" fmla="*/ 128375 w 134716"/>
                <a:gd name="csY231" fmla="*/ 106630 h 141086"/>
                <a:gd name="csX232" fmla="*/ 129714 w 134716"/>
                <a:gd name="csY232" fmla="*/ 106961 h 141086"/>
                <a:gd name="csX233" fmla="*/ 130446 w 134716"/>
                <a:gd name="csY233" fmla="*/ 106938 h 141086"/>
                <a:gd name="csX234" fmla="*/ 132916 w 134716"/>
                <a:gd name="csY234" fmla="*/ 107630 h 141086"/>
                <a:gd name="csX235" fmla="*/ 134386 w 134716"/>
                <a:gd name="csY235" fmla="*/ 108592 h 141086"/>
                <a:gd name="csX236" fmla="*/ 134716 w 134716"/>
                <a:gd name="csY236" fmla="*/ 108984 h 141086"/>
                <a:gd name="csX237" fmla="*/ 133924 w 134716"/>
                <a:gd name="csY237" fmla="*/ 109838 h 141086"/>
                <a:gd name="csX238" fmla="*/ 131654 w 134716"/>
                <a:gd name="csY238" fmla="*/ 108223 h 141086"/>
                <a:gd name="csX239" fmla="*/ 129668 w 134716"/>
                <a:gd name="csY239" fmla="*/ 108015 h 141086"/>
                <a:gd name="csX240" fmla="*/ 126882 w 134716"/>
                <a:gd name="csY240" fmla="*/ 108054 h 141086"/>
                <a:gd name="csX241" fmla="*/ 125767 w 134716"/>
                <a:gd name="csY241" fmla="*/ 107746 h 141086"/>
                <a:gd name="csX242" fmla="*/ 126513 w 134716"/>
                <a:gd name="csY242" fmla="*/ 106007 h 141086"/>
                <a:gd name="csX243" fmla="*/ 128375 w 134716"/>
                <a:gd name="csY243" fmla="*/ 106630 h 141086"/>
                <a:gd name="csX244" fmla="*/ 131077 w 134716"/>
                <a:gd name="csY244" fmla="*/ 127978 h 141086"/>
                <a:gd name="csX245" fmla="*/ 128199 w 134716"/>
                <a:gd name="csY245" fmla="*/ 129109 h 141086"/>
                <a:gd name="csX246" fmla="*/ 127906 w 134716"/>
                <a:gd name="csY246" fmla="*/ 127778 h 141086"/>
                <a:gd name="csX247" fmla="*/ 129376 w 134716"/>
                <a:gd name="csY247" fmla="*/ 126709 h 141086"/>
                <a:gd name="csX248" fmla="*/ 131077 w 134716"/>
                <a:gd name="csY248" fmla="*/ 127978 h 141086"/>
                <a:gd name="csX249" fmla="*/ 128675 w 134716"/>
                <a:gd name="csY249" fmla="*/ 135224 h 141086"/>
                <a:gd name="csX250" fmla="*/ 127991 w 134716"/>
                <a:gd name="csY250" fmla="*/ 136909 h 141086"/>
                <a:gd name="csX251" fmla="*/ 125705 w 134716"/>
                <a:gd name="csY251" fmla="*/ 140125 h 141086"/>
                <a:gd name="csX252" fmla="*/ 120603 w 134716"/>
                <a:gd name="csY252" fmla="*/ 140933 h 141086"/>
                <a:gd name="csX253" fmla="*/ 114985 w 134716"/>
                <a:gd name="csY253" fmla="*/ 141087 h 141086"/>
                <a:gd name="csX254" fmla="*/ 114554 w 134716"/>
                <a:gd name="csY254" fmla="*/ 140209 h 141086"/>
                <a:gd name="csX255" fmla="*/ 114431 w 134716"/>
                <a:gd name="csY255" fmla="*/ 139440 h 141086"/>
                <a:gd name="csX256" fmla="*/ 114839 w 134716"/>
                <a:gd name="csY256" fmla="*/ 138232 h 141086"/>
                <a:gd name="csX257" fmla="*/ 114801 w 134716"/>
                <a:gd name="csY257" fmla="*/ 137755 h 141086"/>
                <a:gd name="csX258" fmla="*/ 114570 w 134716"/>
                <a:gd name="csY258" fmla="*/ 137271 h 141086"/>
                <a:gd name="csX259" fmla="*/ 116632 w 134716"/>
                <a:gd name="csY259" fmla="*/ 136755 h 141086"/>
                <a:gd name="csX260" fmla="*/ 117971 w 134716"/>
                <a:gd name="csY260" fmla="*/ 135263 h 141086"/>
                <a:gd name="csX261" fmla="*/ 120103 w 134716"/>
                <a:gd name="csY261" fmla="*/ 135009 h 141086"/>
                <a:gd name="csX262" fmla="*/ 122758 w 134716"/>
                <a:gd name="csY262" fmla="*/ 136063 h 141086"/>
                <a:gd name="csX263" fmla="*/ 124189 w 134716"/>
                <a:gd name="csY263" fmla="*/ 136102 h 141086"/>
                <a:gd name="csX264" fmla="*/ 126305 w 134716"/>
                <a:gd name="csY264" fmla="*/ 134948 h 141086"/>
                <a:gd name="csX265" fmla="*/ 128006 w 134716"/>
                <a:gd name="csY265" fmla="*/ 132447 h 141086"/>
                <a:gd name="csX266" fmla="*/ 129014 w 134716"/>
                <a:gd name="csY266" fmla="*/ 132770 h 141086"/>
                <a:gd name="csX267" fmla="*/ 128675 w 134716"/>
                <a:gd name="csY267" fmla="*/ 135224 h 1410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</a:cxnLst>
              <a:rect l="l" t="t" r="r" b="b"/>
              <a:pathLst>
                <a:path w="134716" h="141086">
                  <a:moveTo>
                    <a:pt x="38000" y="24840"/>
                  </a:moveTo>
                  <a:lnTo>
                    <a:pt x="37546" y="25048"/>
                  </a:lnTo>
                  <a:lnTo>
                    <a:pt x="35668" y="22655"/>
                  </a:lnTo>
                  <a:lnTo>
                    <a:pt x="34160" y="21963"/>
                  </a:lnTo>
                  <a:lnTo>
                    <a:pt x="36515" y="20271"/>
                  </a:lnTo>
                  <a:lnTo>
                    <a:pt x="37538" y="18817"/>
                  </a:lnTo>
                  <a:lnTo>
                    <a:pt x="37515" y="15640"/>
                  </a:lnTo>
                  <a:lnTo>
                    <a:pt x="38092" y="13893"/>
                  </a:lnTo>
                  <a:lnTo>
                    <a:pt x="37900" y="12386"/>
                  </a:lnTo>
                  <a:lnTo>
                    <a:pt x="38416" y="10847"/>
                  </a:lnTo>
                  <a:lnTo>
                    <a:pt x="37716" y="9116"/>
                  </a:lnTo>
                  <a:lnTo>
                    <a:pt x="35745" y="7739"/>
                  </a:lnTo>
                  <a:lnTo>
                    <a:pt x="31844" y="2269"/>
                  </a:lnTo>
                  <a:lnTo>
                    <a:pt x="25680" y="939"/>
                  </a:lnTo>
                  <a:lnTo>
                    <a:pt x="22486" y="885"/>
                  </a:lnTo>
                  <a:lnTo>
                    <a:pt x="24241" y="0"/>
                  </a:lnTo>
                  <a:lnTo>
                    <a:pt x="25857" y="108"/>
                  </a:lnTo>
                  <a:lnTo>
                    <a:pt x="28350" y="631"/>
                  </a:lnTo>
                  <a:lnTo>
                    <a:pt x="31336" y="885"/>
                  </a:lnTo>
                  <a:lnTo>
                    <a:pt x="33160" y="2493"/>
                  </a:lnTo>
                  <a:lnTo>
                    <a:pt x="34899" y="4631"/>
                  </a:lnTo>
                  <a:lnTo>
                    <a:pt x="36476" y="5493"/>
                  </a:lnTo>
                  <a:lnTo>
                    <a:pt x="37123" y="6039"/>
                  </a:lnTo>
                  <a:lnTo>
                    <a:pt x="37054" y="6662"/>
                  </a:lnTo>
                  <a:lnTo>
                    <a:pt x="37315" y="7247"/>
                  </a:lnTo>
                  <a:lnTo>
                    <a:pt x="39370" y="8247"/>
                  </a:lnTo>
                  <a:lnTo>
                    <a:pt x="41440" y="9855"/>
                  </a:lnTo>
                  <a:lnTo>
                    <a:pt x="42048" y="14570"/>
                  </a:lnTo>
                  <a:lnTo>
                    <a:pt x="39262" y="16801"/>
                  </a:lnTo>
                  <a:lnTo>
                    <a:pt x="38754" y="23617"/>
                  </a:lnTo>
                  <a:lnTo>
                    <a:pt x="38000" y="24840"/>
                  </a:lnTo>
                  <a:close/>
                  <a:moveTo>
                    <a:pt x="10627" y="5077"/>
                  </a:moveTo>
                  <a:lnTo>
                    <a:pt x="13244" y="5831"/>
                  </a:lnTo>
                  <a:lnTo>
                    <a:pt x="14652" y="5724"/>
                  </a:lnTo>
                  <a:lnTo>
                    <a:pt x="15491" y="5239"/>
                  </a:lnTo>
                  <a:lnTo>
                    <a:pt x="19362" y="5439"/>
                  </a:lnTo>
                  <a:lnTo>
                    <a:pt x="22486" y="4716"/>
                  </a:lnTo>
                  <a:lnTo>
                    <a:pt x="22956" y="5993"/>
                  </a:lnTo>
                  <a:lnTo>
                    <a:pt x="22879" y="6662"/>
                  </a:lnTo>
                  <a:lnTo>
                    <a:pt x="16230" y="7285"/>
                  </a:lnTo>
                  <a:lnTo>
                    <a:pt x="10135" y="9162"/>
                  </a:lnTo>
                  <a:lnTo>
                    <a:pt x="6795" y="10432"/>
                  </a:lnTo>
                  <a:lnTo>
                    <a:pt x="5225" y="10578"/>
                  </a:lnTo>
                  <a:lnTo>
                    <a:pt x="4025" y="9909"/>
                  </a:lnTo>
                  <a:lnTo>
                    <a:pt x="0" y="6047"/>
                  </a:lnTo>
                  <a:lnTo>
                    <a:pt x="1077" y="6431"/>
                  </a:lnTo>
                  <a:lnTo>
                    <a:pt x="4048" y="8616"/>
                  </a:lnTo>
                  <a:lnTo>
                    <a:pt x="5895" y="8216"/>
                  </a:lnTo>
                  <a:lnTo>
                    <a:pt x="7611" y="6770"/>
                  </a:lnTo>
                  <a:lnTo>
                    <a:pt x="7873" y="5677"/>
                  </a:lnTo>
                  <a:lnTo>
                    <a:pt x="7619" y="5162"/>
                  </a:lnTo>
                  <a:lnTo>
                    <a:pt x="8396" y="3431"/>
                  </a:lnTo>
                  <a:lnTo>
                    <a:pt x="10627" y="5077"/>
                  </a:lnTo>
                  <a:close/>
                  <a:moveTo>
                    <a:pt x="50451" y="34772"/>
                  </a:moveTo>
                  <a:lnTo>
                    <a:pt x="54007" y="37449"/>
                  </a:lnTo>
                  <a:lnTo>
                    <a:pt x="57039" y="38464"/>
                  </a:lnTo>
                  <a:lnTo>
                    <a:pt x="60317" y="41818"/>
                  </a:lnTo>
                  <a:lnTo>
                    <a:pt x="61733" y="43011"/>
                  </a:lnTo>
                  <a:lnTo>
                    <a:pt x="61987" y="44095"/>
                  </a:lnTo>
                  <a:lnTo>
                    <a:pt x="61433" y="49049"/>
                  </a:lnTo>
                  <a:lnTo>
                    <a:pt x="60694" y="52027"/>
                  </a:lnTo>
                  <a:lnTo>
                    <a:pt x="60802" y="54635"/>
                  </a:lnTo>
                  <a:lnTo>
                    <a:pt x="60032" y="53857"/>
                  </a:lnTo>
                  <a:lnTo>
                    <a:pt x="59255" y="52150"/>
                  </a:lnTo>
                  <a:lnTo>
                    <a:pt x="57978" y="51173"/>
                  </a:lnTo>
                  <a:lnTo>
                    <a:pt x="57547" y="50657"/>
                  </a:lnTo>
                  <a:lnTo>
                    <a:pt x="59840" y="50542"/>
                  </a:lnTo>
                  <a:lnTo>
                    <a:pt x="60040" y="47849"/>
                  </a:lnTo>
                  <a:lnTo>
                    <a:pt x="61164" y="45726"/>
                  </a:lnTo>
                  <a:lnTo>
                    <a:pt x="60994" y="43511"/>
                  </a:lnTo>
                  <a:lnTo>
                    <a:pt x="58316" y="41072"/>
                  </a:lnTo>
                  <a:lnTo>
                    <a:pt x="56485" y="38926"/>
                  </a:lnTo>
                  <a:lnTo>
                    <a:pt x="53660" y="38233"/>
                  </a:lnTo>
                  <a:lnTo>
                    <a:pt x="51052" y="36095"/>
                  </a:lnTo>
                  <a:lnTo>
                    <a:pt x="49497" y="35833"/>
                  </a:lnTo>
                  <a:lnTo>
                    <a:pt x="47596" y="36210"/>
                  </a:lnTo>
                  <a:lnTo>
                    <a:pt x="48281" y="34933"/>
                  </a:lnTo>
                  <a:lnTo>
                    <a:pt x="48758" y="33241"/>
                  </a:lnTo>
                  <a:lnTo>
                    <a:pt x="49105" y="32918"/>
                  </a:lnTo>
                  <a:lnTo>
                    <a:pt x="50451" y="34772"/>
                  </a:lnTo>
                  <a:close/>
                  <a:moveTo>
                    <a:pt x="26803" y="53265"/>
                  </a:moveTo>
                  <a:lnTo>
                    <a:pt x="26757" y="56127"/>
                  </a:lnTo>
                  <a:lnTo>
                    <a:pt x="26996" y="58265"/>
                  </a:lnTo>
                  <a:lnTo>
                    <a:pt x="26780" y="59027"/>
                  </a:lnTo>
                  <a:lnTo>
                    <a:pt x="24441" y="60458"/>
                  </a:lnTo>
                  <a:lnTo>
                    <a:pt x="23841" y="61258"/>
                  </a:lnTo>
                  <a:lnTo>
                    <a:pt x="21640" y="62066"/>
                  </a:lnTo>
                  <a:lnTo>
                    <a:pt x="20308" y="63189"/>
                  </a:lnTo>
                  <a:lnTo>
                    <a:pt x="19639" y="61366"/>
                  </a:lnTo>
                  <a:lnTo>
                    <a:pt x="18346" y="60243"/>
                  </a:lnTo>
                  <a:lnTo>
                    <a:pt x="18130" y="58327"/>
                  </a:lnTo>
                  <a:lnTo>
                    <a:pt x="17145" y="58973"/>
                  </a:lnTo>
                  <a:lnTo>
                    <a:pt x="15714" y="58581"/>
                  </a:lnTo>
                  <a:lnTo>
                    <a:pt x="13359" y="57135"/>
                  </a:lnTo>
                  <a:lnTo>
                    <a:pt x="11874" y="55165"/>
                  </a:lnTo>
                  <a:lnTo>
                    <a:pt x="13960" y="54827"/>
                  </a:lnTo>
                  <a:lnTo>
                    <a:pt x="14391" y="56050"/>
                  </a:lnTo>
                  <a:lnTo>
                    <a:pt x="16037" y="54550"/>
                  </a:lnTo>
                  <a:lnTo>
                    <a:pt x="15660" y="53757"/>
                  </a:lnTo>
                  <a:lnTo>
                    <a:pt x="15360" y="53657"/>
                  </a:lnTo>
                  <a:lnTo>
                    <a:pt x="14822" y="52188"/>
                  </a:lnTo>
                  <a:lnTo>
                    <a:pt x="17299" y="48326"/>
                  </a:lnTo>
                  <a:lnTo>
                    <a:pt x="17838" y="45834"/>
                  </a:lnTo>
                  <a:lnTo>
                    <a:pt x="16714" y="41826"/>
                  </a:lnTo>
                  <a:lnTo>
                    <a:pt x="17769" y="41564"/>
                  </a:lnTo>
                  <a:lnTo>
                    <a:pt x="20562" y="42972"/>
                  </a:lnTo>
                  <a:lnTo>
                    <a:pt x="21817" y="44357"/>
                  </a:lnTo>
                  <a:lnTo>
                    <a:pt x="21855" y="46257"/>
                  </a:lnTo>
                  <a:lnTo>
                    <a:pt x="23032" y="47719"/>
                  </a:lnTo>
                  <a:lnTo>
                    <a:pt x="24733" y="51234"/>
                  </a:lnTo>
                  <a:lnTo>
                    <a:pt x="26803" y="53265"/>
                  </a:lnTo>
                  <a:close/>
                  <a:moveTo>
                    <a:pt x="35368" y="46011"/>
                  </a:moveTo>
                  <a:lnTo>
                    <a:pt x="32929" y="46503"/>
                  </a:lnTo>
                  <a:lnTo>
                    <a:pt x="31182" y="46019"/>
                  </a:lnTo>
                  <a:lnTo>
                    <a:pt x="30736" y="45626"/>
                  </a:lnTo>
                  <a:lnTo>
                    <a:pt x="31482" y="44972"/>
                  </a:lnTo>
                  <a:lnTo>
                    <a:pt x="33121" y="44426"/>
                  </a:lnTo>
                  <a:lnTo>
                    <a:pt x="35761" y="44372"/>
                  </a:lnTo>
                  <a:lnTo>
                    <a:pt x="36915" y="45019"/>
                  </a:lnTo>
                  <a:lnTo>
                    <a:pt x="37054" y="45303"/>
                  </a:lnTo>
                  <a:lnTo>
                    <a:pt x="35368" y="46011"/>
                  </a:lnTo>
                  <a:close/>
                  <a:moveTo>
                    <a:pt x="79409" y="65235"/>
                  </a:moveTo>
                  <a:lnTo>
                    <a:pt x="79556" y="66428"/>
                  </a:lnTo>
                  <a:lnTo>
                    <a:pt x="78109" y="66189"/>
                  </a:lnTo>
                  <a:lnTo>
                    <a:pt x="75969" y="66658"/>
                  </a:lnTo>
                  <a:lnTo>
                    <a:pt x="75200" y="66674"/>
                  </a:lnTo>
                  <a:lnTo>
                    <a:pt x="75677" y="65851"/>
                  </a:lnTo>
                  <a:lnTo>
                    <a:pt x="77162" y="64743"/>
                  </a:lnTo>
                  <a:lnTo>
                    <a:pt x="77239" y="63689"/>
                  </a:lnTo>
                  <a:lnTo>
                    <a:pt x="75400" y="62166"/>
                  </a:lnTo>
                  <a:lnTo>
                    <a:pt x="73268" y="58373"/>
                  </a:lnTo>
                  <a:lnTo>
                    <a:pt x="72268" y="57473"/>
                  </a:lnTo>
                  <a:lnTo>
                    <a:pt x="71791" y="56042"/>
                  </a:lnTo>
                  <a:lnTo>
                    <a:pt x="69998" y="54511"/>
                  </a:lnTo>
                  <a:lnTo>
                    <a:pt x="70367" y="53696"/>
                  </a:lnTo>
                  <a:lnTo>
                    <a:pt x="70737" y="53504"/>
                  </a:lnTo>
                  <a:lnTo>
                    <a:pt x="71945" y="53896"/>
                  </a:lnTo>
                  <a:lnTo>
                    <a:pt x="74684" y="59358"/>
                  </a:lnTo>
                  <a:lnTo>
                    <a:pt x="74861" y="59881"/>
                  </a:lnTo>
                  <a:lnTo>
                    <a:pt x="79409" y="65235"/>
                  </a:lnTo>
                  <a:close/>
                  <a:moveTo>
                    <a:pt x="28665" y="64066"/>
                  </a:moveTo>
                  <a:lnTo>
                    <a:pt x="28704" y="64604"/>
                  </a:lnTo>
                  <a:lnTo>
                    <a:pt x="26565" y="66089"/>
                  </a:lnTo>
                  <a:lnTo>
                    <a:pt x="28119" y="67151"/>
                  </a:lnTo>
                  <a:lnTo>
                    <a:pt x="29581" y="64843"/>
                  </a:lnTo>
                  <a:lnTo>
                    <a:pt x="30743" y="66720"/>
                  </a:lnTo>
                  <a:lnTo>
                    <a:pt x="31382" y="70228"/>
                  </a:lnTo>
                  <a:lnTo>
                    <a:pt x="31274" y="70843"/>
                  </a:lnTo>
                  <a:lnTo>
                    <a:pt x="31382" y="71366"/>
                  </a:lnTo>
                  <a:lnTo>
                    <a:pt x="31605" y="72036"/>
                  </a:lnTo>
                  <a:lnTo>
                    <a:pt x="31659" y="73005"/>
                  </a:lnTo>
                  <a:lnTo>
                    <a:pt x="30474" y="76059"/>
                  </a:lnTo>
                  <a:lnTo>
                    <a:pt x="26211" y="75744"/>
                  </a:lnTo>
                  <a:lnTo>
                    <a:pt x="26111" y="73167"/>
                  </a:lnTo>
                  <a:lnTo>
                    <a:pt x="25449" y="72666"/>
                  </a:lnTo>
                  <a:lnTo>
                    <a:pt x="24456" y="68982"/>
                  </a:lnTo>
                  <a:lnTo>
                    <a:pt x="23125" y="67797"/>
                  </a:lnTo>
                  <a:lnTo>
                    <a:pt x="21270" y="64766"/>
                  </a:lnTo>
                  <a:lnTo>
                    <a:pt x="22348" y="63981"/>
                  </a:lnTo>
                  <a:lnTo>
                    <a:pt x="23787" y="64243"/>
                  </a:lnTo>
                  <a:lnTo>
                    <a:pt x="24525" y="63874"/>
                  </a:lnTo>
                  <a:lnTo>
                    <a:pt x="26518" y="63581"/>
                  </a:lnTo>
                  <a:lnTo>
                    <a:pt x="27727" y="63166"/>
                  </a:lnTo>
                  <a:lnTo>
                    <a:pt x="28665" y="64066"/>
                  </a:lnTo>
                  <a:close/>
                  <a:moveTo>
                    <a:pt x="98386" y="68336"/>
                  </a:moveTo>
                  <a:lnTo>
                    <a:pt x="96670" y="70882"/>
                  </a:lnTo>
                  <a:lnTo>
                    <a:pt x="95754" y="70666"/>
                  </a:lnTo>
                  <a:lnTo>
                    <a:pt x="96270" y="67458"/>
                  </a:lnTo>
                  <a:lnTo>
                    <a:pt x="97455" y="66951"/>
                  </a:lnTo>
                  <a:lnTo>
                    <a:pt x="97924" y="66981"/>
                  </a:lnTo>
                  <a:lnTo>
                    <a:pt x="98386" y="68336"/>
                  </a:lnTo>
                  <a:close/>
                  <a:moveTo>
                    <a:pt x="71714" y="82829"/>
                  </a:moveTo>
                  <a:lnTo>
                    <a:pt x="70814" y="82967"/>
                  </a:lnTo>
                  <a:lnTo>
                    <a:pt x="69205" y="82344"/>
                  </a:lnTo>
                  <a:lnTo>
                    <a:pt x="65427" y="79498"/>
                  </a:lnTo>
                  <a:lnTo>
                    <a:pt x="63672" y="79251"/>
                  </a:lnTo>
                  <a:lnTo>
                    <a:pt x="64249" y="77644"/>
                  </a:lnTo>
                  <a:lnTo>
                    <a:pt x="65588" y="78205"/>
                  </a:lnTo>
                  <a:lnTo>
                    <a:pt x="68636" y="80659"/>
                  </a:lnTo>
                  <a:lnTo>
                    <a:pt x="69782" y="81890"/>
                  </a:lnTo>
                  <a:lnTo>
                    <a:pt x="71714" y="82829"/>
                  </a:lnTo>
                  <a:close/>
                  <a:moveTo>
                    <a:pt x="89513" y="95806"/>
                  </a:moveTo>
                  <a:lnTo>
                    <a:pt x="89375" y="96407"/>
                  </a:lnTo>
                  <a:lnTo>
                    <a:pt x="86651" y="91752"/>
                  </a:lnTo>
                  <a:lnTo>
                    <a:pt x="83219" y="90621"/>
                  </a:lnTo>
                  <a:lnTo>
                    <a:pt x="81249" y="89498"/>
                  </a:lnTo>
                  <a:lnTo>
                    <a:pt x="81656" y="88860"/>
                  </a:lnTo>
                  <a:lnTo>
                    <a:pt x="83026" y="88583"/>
                  </a:lnTo>
                  <a:lnTo>
                    <a:pt x="83257" y="87106"/>
                  </a:lnTo>
                  <a:lnTo>
                    <a:pt x="82672" y="85506"/>
                  </a:lnTo>
                  <a:lnTo>
                    <a:pt x="80864" y="82275"/>
                  </a:lnTo>
                  <a:lnTo>
                    <a:pt x="79848" y="80082"/>
                  </a:lnTo>
                  <a:lnTo>
                    <a:pt x="79379" y="79575"/>
                  </a:lnTo>
                  <a:lnTo>
                    <a:pt x="79240" y="77736"/>
                  </a:lnTo>
                  <a:lnTo>
                    <a:pt x="81387" y="80590"/>
                  </a:lnTo>
                  <a:lnTo>
                    <a:pt x="82280" y="83121"/>
                  </a:lnTo>
                  <a:lnTo>
                    <a:pt x="83719" y="85598"/>
                  </a:lnTo>
                  <a:lnTo>
                    <a:pt x="84681" y="89860"/>
                  </a:lnTo>
                  <a:lnTo>
                    <a:pt x="87428" y="91306"/>
                  </a:lnTo>
                  <a:lnTo>
                    <a:pt x="89406" y="93368"/>
                  </a:lnTo>
                  <a:lnTo>
                    <a:pt x="89513" y="95806"/>
                  </a:lnTo>
                  <a:close/>
                  <a:moveTo>
                    <a:pt x="106420" y="99784"/>
                  </a:moveTo>
                  <a:lnTo>
                    <a:pt x="106913" y="100199"/>
                  </a:lnTo>
                  <a:lnTo>
                    <a:pt x="105535" y="101138"/>
                  </a:lnTo>
                  <a:lnTo>
                    <a:pt x="102434" y="99984"/>
                  </a:lnTo>
                  <a:lnTo>
                    <a:pt x="101734" y="100068"/>
                  </a:lnTo>
                  <a:lnTo>
                    <a:pt x="101118" y="98838"/>
                  </a:lnTo>
                  <a:lnTo>
                    <a:pt x="100880" y="97930"/>
                  </a:lnTo>
                  <a:lnTo>
                    <a:pt x="101034" y="97091"/>
                  </a:lnTo>
                  <a:lnTo>
                    <a:pt x="102880" y="97737"/>
                  </a:lnTo>
                  <a:lnTo>
                    <a:pt x="103873" y="98945"/>
                  </a:lnTo>
                  <a:lnTo>
                    <a:pt x="106420" y="99784"/>
                  </a:lnTo>
                  <a:close/>
                  <a:moveTo>
                    <a:pt x="103196" y="111623"/>
                  </a:moveTo>
                  <a:lnTo>
                    <a:pt x="101680" y="112323"/>
                  </a:lnTo>
                  <a:lnTo>
                    <a:pt x="102019" y="111123"/>
                  </a:lnTo>
                  <a:lnTo>
                    <a:pt x="104920" y="109084"/>
                  </a:lnTo>
                  <a:lnTo>
                    <a:pt x="106528" y="107292"/>
                  </a:lnTo>
                  <a:lnTo>
                    <a:pt x="107444" y="106653"/>
                  </a:lnTo>
                  <a:lnTo>
                    <a:pt x="107767" y="106161"/>
                  </a:lnTo>
                  <a:lnTo>
                    <a:pt x="109044" y="105499"/>
                  </a:lnTo>
                  <a:lnTo>
                    <a:pt x="109683" y="104346"/>
                  </a:lnTo>
                  <a:lnTo>
                    <a:pt x="109506" y="103399"/>
                  </a:lnTo>
                  <a:lnTo>
                    <a:pt x="108175" y="101838"/>
                  </a:lnTo>
                  <a:lnTo>
                    <a:pt x="108190" y="100737"/>
                  </a:lnTo>
                  <a:lnTo>
                    <a:pt x="108652" y="99961"/>
                  </a:lnTo>
                  <a:lnTo>
                    <a:pt x="110899" y="99599"/>
                  </a:lnTo>
                  <a:lnTo>
                    <a:pt x="110307" y="100768"/>
                  </a:lnTo>
                  <a:lnTo>
                    <a:pt x="111191" y="104076"/>
                  </a:lnTo>
                  <a:lnTo>
                    <a:pt x="108206" y="108192"/>
                  </a:lnTo>
                  <a:lnTo>
                    <a:pt x="105651" y="109469"/>
                  </a:lnTo>
                  <a:lnTo>
                    <a:pt x="103196" y="111623"/>
                  </a:lnTo>
                  <a:close/>
                  <a:moveTo>
                    <a:pt x="128375" y="106630"/>
                  </a:moveTo>
                  <a:lnTo>
                    <a:pt x="129714" y="106961"/>
                  </a:lnTo>
                  <a:lnTo>
                    <a:pt x="130446" y="106938"/>
                  </a:lnTo>
                  <a:lnTo>
                    <a:pt x="132916" y="107630"/>
                  </a:lnTo>
                  <a:lnTo>
                    <a:pt x="134386" y="108592"/>
                  </a:lnTo>
                  <a:lnTo>
                    <a:pt x="134716" y="108984"/>
                  </a:lnTo>
                  <a:lnTo>
                    <a:pt x="133924" y="109838"/>
                  </a:lnTo>
                  <a:lnTo>
                    <a:pt x="131654" y="108223"/>
                  </a:lnTo>
                  <a:lnTo>
                    <a:pt x="129668" y="108015"/>
                  </a:lnTo>
                  <a:lnTo>
                    <a:pt x="126882" y="108054"/>
                  </a:lnTo>
                  <a:lnTo>
                    <a:pt x="125767" y="107746"/>
                  </a:lnTo>
                  <a:lnTo>
                    <a:pt x="126513" y="106007"/>
                  </a:lnTo>
                  <a:lnTo>
                    <a:pt x="128375" y="106630"/>
                  </a:lnTo>
                  <a:close/>
                  <a:moveTo>
                    <a:pt x="131077" y="127978"/>
                  </a:moveTo>
                  <a:lnTo>
                    <a:pt x="128199" y="129109"/>
                  </a:lnTo>
                  <a:lnTo>
                    <a:pt x="127906" y="127778"/>
                  </a:lnTo>
                  <a:lnTo>
                    <a:pt x="129376" y="126709"/>
                  </a:lnTo>
                  <a:lnTo>
                    <a:pt x="131077" y="127978"/>
                  </a:lnTo>
                  <a:close/>
                  <a:moveTo>
                    <a:pt x="128675" y="135224"/>
                  </a:moveTo>
                  <a:lnTo>
                    <a:pt x="127991" y="136909"/>
                  </a:lnTo>
                  <a:lnTo>
                    <a:pt x="125705" y="140125"/>
                  </a:lnTo>
                  <a:lnTo>
                    <a:pt x="120603" y="140933"/>
                  </a:lnTo>
                  <a:lnTo>
                    <a:pt x="114985" y="141087"/>
                  </a:lnTo>
                  <a:lnTo>
                    <a:pt x="114554" y="140209"/>
                  </a:lnTo>
                  <a:lnTo>
                    <a:pt x="114431" y="139440"/>
                  </a:lnTo>
                  <a:lnTo>
                    <a:pt x="114839" y="138232"/>
                  </a:lnTo>
                  <a:lnTo>
                    <a:pt x="114801" y="137755"/>
                  </a:lnTo>
                  <a:lnTo>
                    <a:pt x="114570" y="137271"/>
                  </a:lnTo>
                  <a:lnTo>
                    <a:pt x="116632" y="136755"/>
                  </a:lnTo>
                  <a:lnTo>
                    <a:pt x="117971" y="135263"/>
                  </a:lnTo>
                  <a:lnTo>
                    <a:pt x="120103" y="135009"/>
                  </a:lnTo>
                  <a:lnTo>
                    <a:pt x="122758" y="136063"/>
                  </a:lnTo>
                  <a:lnTo>
                    <a:pt x="124189" y="136102"/>
                  </a:lnTo>
                  <a:lnTo>
                    <a:pt x="126305" y="134948"/>
                  </a:lnTo>
                  <a:lnTo>
                    <a:pt x="128006" y="132447"/>
                  </a:lnTo>
                  <a:lnTo>
                    <a:pt x="129014" y="132770"/>
                  </a:lnTo>
                  <a:lnTo>
                    <a:pt x="128675" y="1352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7" name="Serbest Form 36">
              <a:extLst>
                <a:ext uri="{FF2B5EF4-FFF2-40B4-BE49-F238E27FC236}">
                  <a16:creationId xmlns:a16="http://schemas.microsoft.com/office/drawing/2014/main" id="{9459D100-28B9-A1C9-6A77-E2EF08F7EB5B}"/>
                </a:ext>
              </a:extLst>
            </p:cNvPr>
            <p:cNvSpPr/>
            <p:nvPr/>
          </p:nvSpPr>
          <p:spPr>
            <a:xfrm>
              <a:off x="9914438" y="5861059"/>
              <a:ext cx="72236" cy="38979"/>
            </a:xfrm>
            <a:custGeom>
              <a:avLst/>
              <a:gdLst>
                <a:gd name="csX0" fmla="*/ 62479 w 72236"/>
                <a:gd name="csY0" fmla="*/ 13416 h 38979"/>
                <a:gd name="csX1" fmla="*/ 62356 w 72236"/>
                <a:gd name="csY1" fmla="*/ 13962 h 38979"/>
                <a:gd name="csX2" fmla="*/ 61748 w 72236"/>
                <a:gd name="csY2" fmla="*/ 15432 h 38979"/>
                <a:gd name="csX3" fmla="*/ 61348 w 72236"/>
                <a:gd name="csY3" fmla="*/ 17017 h 38979"/>
                <a:gd name="csX4" fmla="*/ 61679 w 72236"/>
                <a:gd name="csY4" fmla="*/ 18324 h 38979"/>
                <a:gd name="csX5" fmla="*/ 63049 w 72236"/>
                <a:gd name="csY5" fmla="*/ 19871 h 38979"/>
                <a:gd name="csX6" fmla="*/ 64888 w 72236"/>
                <a:gd name="csY6" fmla="*/ 21109 h 38979"/>
                <a:gd name="csX7" fmla="*/ 67220 w 72236"/>
                <a:gd name="csY7" fmla="*/ 21202 h 38979"/>
                <a:gd name="csX8" fmla="*/ 69375 w 72236"/>
                <a:gd name="csY8" fmla="*/ 20724 h 38979"/>
                <a:gd name="csX9" fmla="*/ 70228 w 72236"/>
                <a:gd name="csY9" fmla="*/ 20924 h 38979"/>
                <a:gd name="csX10" fmla="*/ 71398 w 72236"/>
                <a:gd name="csY10" fmla="*/ 22994 h 38979"/>
                <a:gd name="csX11" fmla="*/ 72237 w 72236"/>
                <a:gd name="csY11" fmla="*/ 24779 h 38979"/>
                <a:gd name="csX12" fmla="*/ 71098 w 72236"/>
                <a:gd name="csY12" fmla="*/ 26625 h 38979"/>
                <a:gd name="csX13" fmla="*/ 70483 w 72236"/>
                <a:gd name="csY13" fmla="*/ 28240 h 38979"/>
                <a:gd name="csX14" fmla="*/ 70267 w 72236"/>
                <a:gd name="csY14" fmla="*/ 29387 h 38979"/>
                <a:gd name="csX15" fmla="*/ 70406 w 72236"/>
                <a:gd name="csY15" fmla="*/ 29887 h 38979"/>
                <a:gd name="csX16" fmla="*/ 71098 w 72236"/>
                <a:gd name="csY16" fmla="*/ 30810 h 38979"/>
                <a:gd name="csX17" fmla="*/ 71906 w 72236"/>
                <a:gd name="csY17" fmla="*/ 32394 h 38979"/>
                <a:gd name="csX18" fmla="*/ 72022 w 72236"/>
                <a:gd name="csY18" fmla="*/ 33848 h 38979"/>
                <a:gd name="csX19" fmla="*/ 71506 w 72236"/>
                <a:gd name="csY19" fmla="*/ 34810 h 38979"/>
                <a:gd name="csX20" fmla="*/ 70398 w 72236"/>
                <a:gd name="csY20" fmla="*/ 35287 h 38979"/>
                <a:gd name="csX21" fmla="*/ 69213 w 72236"/>
                <a:gd name="csY21" fmla="*/ 35148 h 38979"/>
                <a:gd name="csX22" fmla="*/ 68236 w 72236"/>
                <a:gd name="csY22" fmla="*/ 35172 h 38979"/>
                <a:gd name="csX23" fmla="*/ 67020 w 72236"/>
                <a:gd name="csY23" fmla="*/ 35341 h 38979"/>
                <a:gd name="csX24" fmla="*/ 65111 w 72236"/>
                <a:gd name="csY24" fmla="*/ 35872 h 38979"/>
                <a:gd name="csX25" fmla="*/ 63341 w 72236"/>
                <a:gd name="csY25" fmla="*/ 36564 h 38979"/>
                <a:gd name="csX26" fmla="*/ 60009 w 72236"/>
                <a:gd name="csY26" fmla="*/ 36441 h 38979"/>
                <a:gd name="csX27" fmla="*/ 58678 w 72236"/>
                <a:gd name="csY27" fmla="*/ 35002 h 38979"/>
                <a:gd name="csX28" fmla="*/ 58054 w 72236"/>
                <a:gd name="csY28" fmla="*/ 34995 h 38979"/>
                <a:gd name="csX29" fmla="*/ 55030 w 72236"/>
                <a:gd name="csY29" fmla="*/ 36856 h 38979"/>
                <a:gd name="csX30" fmla="*/ 51729 w 72236"/>
                <a:gd name="csY30" fmla="*/ 36525 h 38979"/>
                <a:gd name="csX31" fmla="*/ 45726 w 72236"/>
                <a:gd name="csY31" fmla="*/ 37149 h 38979"/>
                <a:gd name="csX32" fmla="*/ 43210 w 72236"/>
                <a:gd name="csY32" fmla="*/ 37295 h 38979"/>
                <a:gd name="csX33" fmla="*/ 40632 w 72236"/>
                <a:gd name="csY33" fmla="*/ 37087 h 38979"/>
                <a:gd name="csX34" fmla="*/ 39324 w 72236"/>
                <a:gd name="csY34" fmla="*/ 36695 h 38979"/>
                <a:gd name="csX35" fmla="*/ 36908 w 72236"/>
                <a:gd name="csY35" fmla="*/ 35387 h 38979"/>
                <a:gd name="csX36" fmla="*/ 34707 w 72236"/>
                <a:gd name="csY36" fmla="*/ 34441 h 38979"/>
                <a:gd name="csX37" fmla="*/ 32475 w 72236"/>
                <a:gd name="csY37" fmla="*/ 35310 h 38979"/>
                <a:gd name="csX38" fmla="*/ 31682 w 72236"/>
                <a:gd name="csY38" fmla="*/ 35472 h 38979"/>
                <a:gd name="csX39" fmla="*/ 29897 w 72236"/>
                <a:gd name="csY39" fmla="*/ 37703 h 38979"/>
                <a:gd name="csX40" fmla="*/ 26011 w 72236"/>
                <a:gd name="csY40" fmla="*/ 38441 h 38979"/>
                <a:gd name="csX41" fmla="*/ 22140 w 72236"/>
                <a:gd name="csY41" fmla="*/ 38979 h 38979"/>
                <a:gd name="csX42" fmla="*/ 20993 w 72236"/>
                <a:gd name="csY42" fmla="*/ 38687 h 38979"/>
                <a:gd name="csX43" fmla="*/ 18807 w 72236"/>
                <a:gd name="csY43" fmla="*/ 38549 h 38979"/>
                <a:gd name="csX44" fmla="*/ 18731 w 72236"/>
                <a:gd name="csY44" fmla="*/ 38026 h 38979"/>
                <a:gd name="csX45" fmla="*/ 18800 w 72236"/>
                <a:gd name="csY45" fmla="*/ 37518 h 38979"/>
                <a:gd name="csX46" fmla="*/ 18300 w 72236"/>
                <a:gd name="csY46" fmla="*/ 37118 h 38979"/>
                <a:gd name="csX47" fmla="*/ 17415 w 72236"/>
                <a:gd name="csY47" fmla="*/ 36702 h 38979"/>
                <a:gd name="csX48" fmla="*/ 15891 w 72236"/>
                <a:gd name="csY48" fmla="*/ 36525 h 38979"/>
                <a:gd name="csX49" fmla="*/ 13936 w 72236"/>
                <a:gd name="csY49" fmla="*/ 35972 h 38979"/>
                <a:gd name="csX50" fmla="*/ 12813 w 72236"/>
                <a:gd name="csY50" fmla="*/ 35441 h 38979"/>
                <a:gd name="csX51" fmla="*/ 8842 w 72236"/>
                <a:gd name="csY51" fmla="*/ 36225 h 38979"/>
                <a:gd name="csX52" fmla="*/ 6525 w 72236"/>
                <a:gd name="csY52" fmla="*/ 35048 h 38979"/>
                <a:gd name="csX53" fmla="*/ 3894 w 72236"/>
                <a:gd name="csY53" fmla="*/ 33425 h 38979"/>
                <a:gd name="csX54" fmla="*/ 2563 w 72236"/>
                <a:gd name="csY54" fmla="*/ 32725 h 38979"/>
                <a:gd name="csX55" fmla="*/ 2085 w 72236"/>
                <a:gd name="csY55" fmla="*/ 30217 h 38979"/>
                <a:gd name="csX56" fmla="*/ 1616 w 72236"/>
                <a:gd name="csY56" fmla="*/ 29410 h 38979"/>
                <a:gd name="csX57" fmla="*/ 577 w 72236"/>
                <a:gd name="csY57" fmla="*/ 28556 h 38979"/>
                <a:gd name="csX58" fmla="*/ 0 w 72236"/>
                <a:gd name="csY58" fmla="*/ 27556 h 38979"/>
                <a:gd name="csX59" fmla="*/ 469 w 72236"/>
                <a:gd name="csY59" fmla="*/ 26533 h 38979"/>
                <a:gd name="csX60" fmla="*/ 3086 w 72236"/>
                <a:gd name="csY60" fmla="*/ 24617 h 38979"/>
                <a:gd name="csX61" fmla="*/ 3293 w 72236"/>
                <a:gd name="csY61" fmla="*/ 24163 h 38979"/>
                <a:gd name="csX62" fmla="*/ 4510 w 72236"/>
                <a:gd name="csY62" fmla="*/ 20594 h 38979"/>
                <a:gd name="csX63" fmla="*/ 6195 w 72236"/>
                <a:gd name="csY63" fmla="*/ 19286 h 38979"/>
                <a:gd name="csX64" fmla="*/ 7857 w 72236"/>
                <a:gd name="csY64" fmla="*/ 17478 h 38979"/>
                <a:gd name="csX65" fmla="*/ 9112 w 72236"/>
                <a:gd name="csY65" fmla="*/ 14601 h 38979"/>
                <a:gd name="csX66" fmla="*/ 11528 w 72236"/>
                <a:gd name="csY66" fmla="*/ 11639 h 38979"/>
                <a:gd name="csX67" fmla="*/ 14190 w 72236"/>
                <a:gd name="csY67" fmla="*/ 8601 h 38979"/>
                <a:gd name="csX68" fmla="*/ 16022 w 72236"/>
                <a:gd name="csY68" fmla="*/ 6123 h 38979"/>
                <a:gd name="csX69" fmla="*/ 17230 w 72236"/>
                <a:gd name="csY69" fmla="*/ 4970 h 38979"/>
                <a:gd name="csX70" fmla="*/ 19739 w 72236"/>
                <a:gd name="csY70" fmla="*/ 3731 h 38979"/>
                <a:gd name="csX71" fmla="*/ 21832 w 72236"/>
                <a:gd name="csY71" fmla="*/ 3000 h 38979"/>
                <a:gd name="csX72" fmla="*/ 23286 w 72236"/>
                <a:gd name="csY72" fmla="*/ 1346 h 38979"/>
                <a:gd name="csX73" fmla="*/ 25033 w 72236"/>
                <a:gd name="csY73" fmla="*/ 415 h 38979"/>
                <a:gd name="csX74" fmla="*/ 26826 w 72236"/>
                <a:gd name="csY74" fmla="*/ 0 h 38979"/>
                <a:gd name="csX75" fmla="*/ 29497 w 72236"/>
                <a:gd name="csY75" fmla="*/ 231 h 38979"/>
                <a:gd name="csX76" fmla="*/ 32005 w 72236"/>
                <a:gd name="csY76" fmla="*/ 815 h 38979"/>
                <a:gd name="csX77" fmla="*/ 34760 w 72236"/>
                <a:gd name="csY77" fmla="*/ 1646 h 38979"/>
                <a:gd name="csX78" fmla="*/ 35076 w 72236"/>
                <a:gd name="csY78" fmla="*/ 2315 h 38979"/>
                <a:gd name="csX79" fmla="*/ 34837 w 72236"/>
                <a:gd name="csY79" fmla="*/ 3485 h 38979"/>
                <a:gd name="csX80" fmla="*/ 34445 w 72236"/>
                <a:gd name="csY80" fmla="*/ 4685 h 38979"/>
                <a:gd name="csX81" fmla="*/ 34437 w 72236"/>
                <a:gd name="csY81" fmla="*/ 5293 h 38979"/>
                <a:gd name="csX82" fmla="*/ 34853 w 72236"/>
                <a:gd name="csY82" fmla="*/ 5631 h 38979"/>
                <a:gd name="csX83" fmla="*/ 37546 w 72236"/>
                <a:gd name="csY83" fmla="*/ 5862 h 38979"/>
                <a:gd name="csX84" fmla="*/ 40847 w 72236"/>
                <a:gd name="csY84" fmla="*/ 5677 h 38979"/>
                <a:gd name="csX85" fmla="*/ 42694 w 72236"/>
                <a:gd name="csY85" fmla="*/ 5839 h 38979"/>
                <a:gd name="csX86" fmla="*/ 46819 w 72236"/>
                <a:gd name="csY86" fmla="*/ 6939 h 38979"/>
                <a:gd name="csX87" fmla="*/ 48020 w 72236"/>
                <a:gd name="csY87" fmla="*/ 7716 h 38979"/>
                <a:gd name="csX88" fmla="*/ 49282 w 72236"/>
                <a:gd name="csY88" fmla="*/ 8308 h 38979"/>
                <a:gd name="csX89" fmla="*/ 50521 w 72236"/>
                <a:gd name="csY89" fmla="*/ 8208 h 38979"/>
                <a:gd name="csX90" fmla="*/ 52075 w 72236"/>
                <a:gd name="csY90" fmla="*/ 6931 h 38979"/>
                <a:gd name="csX91" fmla="*/ 53714 w 72236"/>
                <a:gd name="csY91" fmla="*/ 5854 h 38979"/>
                <a:gd name="csX92" fmla="*/ 54730 w 72236"/>
                <a:gd name="csY92" fmla="*/ 5677 h 38979"/>
                <a:gd name="csX93" fmla="*/ 55461 w 72236"/>
                <a:gd name="csY93" fmla="*/ 6023 h 38979"/>
                <a:gd name="csX94" fmla="*/ 56769 w 72236"/>
                <a:gd name="csY94" fmla="*/ 7054 h 38979"/>
                <a:gd name="csX95" fmla="*/ 59494 w 72236"/>
                <a:gd name="csY95" fmla="*/ 8024 h 38979"/>
                <a:gd name="csX96" fmla="*/ 61910 w 72236"/>
                <a:gd name="csY96" fmla="*/ 8754 h 38979"/>
                <a:gd name="csX97" fmla="*/ 62703 w 72236"/>
                <a:gd name="csY97" fmla="*/ 9447 h 38979"/>
                <a:gd name="csX98" fmla="*/ 62425 w 72236"/>
                <a:gd name="csY98" fmla="*/ 12424 h 389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</a:cxnLst>
              <a:rect l="l" t="t" r="r" b="b"/>
              <a:pathLst>
                <a:path w="72236" h="38979">
                  <a:moveTo>
                    <a:pt x="62479" y="13416"/>
                  </a:moveTo>
                  <a:lnTo>
                    <a:pt x="62356" y="13962"/>
                  </a:lnTo>
                  <a:lnTo>
                    <a:pt x="61748" y="15432"/>
                  </a:lnTo>
                  <a:lnTo>
                    <a:pt x="61348" y="17017"/>
                  </a:lnTo>
                  <a:lnTo>
                    <a:pt x="61679" y="18324"/>
                  </a:lnTo>
                  <a:lnTo>
                    <a:pt x="63049" y="19871"/>
                  </a:lnTo>
                  <a:lnTo>
                    <a:pt x="64888" y="21109"/>
                  </a:lnTo>
                  <a:lnTo>
                    <a:pt x="67220" y="21202"/>
                  </a:lnTo>
                  <a:lnTo>
                    <a:pt x="69375" y="20724"/>
                  </a:lnTo>
                  <a:lnTo>
                    <a:pt x="70228" y="20924"/>
                  </a:lnTo>
                  <a:lnTo>
                    <a:pt x="71398" y="22994"/>
                  </a:lnTo>
                  <a:lnTo>
                    <a:pt x="72237" y="24779"/>
                  </a:lnTo>
                  <a:lnTo>
                    <a:pt x="71098" y="26625"/>
                  </a:lnTo>
                  <a:lnTo>
                    <a:pt x="70483" y="28240"/>
                  </a:lnTo>
                  <a:lnTo>
                    <a:pt x="70267" y="29387"/>
                  </a:lnTo>
                  <a:lnTo>
                    <a:pt x="70406" y="29887"/>
                  </a:lnTo>
                  <a:lnTo>
                    <a:pt x="71098" y="30810"/>
                  </a:lnTo>
                  <a:lnTo>
                    <a:pt x="71906" y="32394"/>
                  </a:lnTo>
                  <a:lnTo>
                    <a:pt x="72022" y="33848"/>
                  </a:lnTo>
                  <a:lnTo>
                    <a:pt x="71506" y="34810"/>
                  </a:lnTo>
                  <a:lnTo>
                    <a:pt x="70398" y="35287"/>
                  </a:lnTo>
                  <a:lnTo>
                    <a:pt x="69213" y="35148"/>
                  </a:lnTo>
                  <a:lnTo>
                    <a:pt x="68236" y="35172"/>
                  </a:lnTo>
                  <a:lnTo>
                    <a:pt x="67020" y="35341"/>
                  </a:lnTo>
                  <a:lnTo>
                    <a:pt x="65111" y="35872"/>
                  </a:lnTo>
                  <a:lnTo>
                    <a:pt x="63341" y="36564"/>
                  </a:lnTo>
                  <a:lnTo>
                    <a:pt x="60009" y="36441"/>
                  </a:lnTo>
                  <a:lnTo>
                    <a:pt x="58678" y="35002"/>
                  </a:lnTo>
                  <a:lnTo>
                    <a:pt x="58054" y="34995"/>
                  </a:lnTo>
                  <a:lnTo>
                    <a:pt x="55030" y="36856"/>
                  </a:lnTo>
                  <a:lnTo>
                    <a:pt x="51729" y="36525"/>
                  </a:lnTo>
                  <a:lnTo>
                    <a:pt x="45726" y="37149"/>
                  </a:lnTo>
                  <a:lnTo>
                    <a:pt x="43210" y="37295"/>
                  </a:lnTo>
                  <a:lnTo>
                    <a:pt x="40632" y="37087"/>
                  </a:lnTo>
                  <a:lnTo>
                    <a:pt x="39324" y="36695"/>
                  </a:lnTo>
                  <a:lnTo>
                    <a:pt x="36908" y="35387"/>
                  </a:lnTo>
                  <a:lnTo>
                    <a:pt x="34707" y="34441"/>
                  </a:lnTo>
                  <a:lnTo>
                    <a:pt x="32475" y="35310"/>
                  </a:lnTo>
                  <a:lnTo>
                    <a:pt x="31682" y="35472"/>
                  </a:lnTo>
                  <a:lnTo>
                    <a:pt x="29897" y="37703"/>
                  </a:lnTo>
                  <a:lnTo>
                    <a:pt x="26011" y="38441"/>
                  </a:lnTo>
                  <a:lnTo>
                    <a:pt x="22140" y="38979"/>
                  </a:lnTo>
                  <a:lnTo>
                    <a:pt x="20993" y="38687"/>
                  </a:lnTo>
                  <a:lnTo>
                    <a:pt x="18807" y="38549"/>
                  </a:lnTo>
                  <a:lnTo>
                    <a:pt x="18731" y="38026"/>
                  </a:lnTo>
                  <a:lnTo>
                    <a:pt x="18800" y="37518"/>
                  </a:lnTo>
                  <a:lnTo>
                    <a:pt x="18300" y="37118"/>
                  </a:lnTo>
                  <a:lnTo>
                    <a:pt x="17415" y="36702"/>
                  </a:lnTo>
                  <a:lnTo>
                    <a:pt x="15891" y="36525"/>
                  </a:lnTo>
                  <a:lnTo>
                    <a:pt x="13936" y="35972"/>
                  </a:lnTo>
                  <a:lnTo>
                    <a:pt x="12813" y="35441"/>
                  </a:lnTo>
                  <a:lnTo>
                    <a:pt x="8842" y="36225"/>
                  </a:lnTo>
                  <a:lnTo>
                    <a:pt x="6525" y="35048"/>
                  </a:lnTo>
                  <a:lnTo>
                    <a:pt x="3894" y="33425"/>
                  </a:lnTo>
                  <a:lnTo>
                    <a:pt x="2563" y="32725"/>
                  </a:lnTo>
                  <a:lnTo>
                    <a:pt x="2085" y="30217"/>
                  </a:lnTo>
                  <a:lnTo>
                    <a:pt x="1616" y="29410"/>
                  </a:lnTo>
                  <a:lnTo>
                    <a:pt x="577" y="28556"/>
                  </a:lnTo>
                  <a:lnTo>
                    <a:pt x="0" y="27556"/>
                  </a:lnTo>
                  <a:lnTo>
                    <a:pt x="469" y="26533"/>
                  </a:lnTo>
                  <a:lnTo>
                    <a:pt x="3086" y="24617"/>
                  </a:lnTo>
                  <a:lnTo>
                    <a:pt x="3293" y="24163"/>
                  </a:lnTo>
                  <a:lnTo>
                    <a:pt x="4510" y="20594"/>
                  </a:lnTo>
                  <a:lnTo>
                    <a:pt x="6195" y="19286"/>
                  </a:lnTo>
                  <a:lnTo>
                    <a:pt x="7857" y="17478"/>
                  </a:lnTo>
                  <a:lnTo>
                    <a:pt x="9112" y="14601"/>
                  </a:lnTo>
                  <a:lnTo>
                    <a:pt x="11528" y="11639"/>
                  </a:lnTo>
                  <a:lnTo>
                    <a:pt x="14190" y="8601"/>
                  </a:lnTo>
                  <a:lnTo>
                    <a:pt x="16022" y="6123"/>
                  </a:lnTo>
                  <a:lnTo>
                    <a:pt x="17230" y="4970"/>
                  </a:lnTo>
                  <a:lnTo>
                    <a:pt x="19739" y="3731"/>
                  </a:lnTo>
                  <a:lnTo>
                    <a:pt x="21832" y="3000"/>
                  </a:lnTo>
                  <a:lnTo>
                    <a:pt x="23286" y="1346"/>
                  </a:lnTo>
                  <a:lnTo>
                    <a:pt x="25033" y="415"/>
                  </a:lnTo>
                  <a:lnTo>
                    <a:pt x="26826" y="0"/>
                  </a:lnTo>
                  <a:lnTo>
                    <a:pt x="29497" y="231"/>
                  </a:lnTo>
                  <a:lnTo>
                    <a:pt x="32005" y="815"/>
                  </a:lnTo>
                  <a:lnTo>
                    <a:pt x="34760" y="1646"/>
                  </a:lnTo>
                  <a:lnTo>
                    <a:pt x="35076" y="2315"/>
                  </a:lnTo>
                  <a:lnTo>
                    <a:pt x="34837" y="3485"/>
                  </a:lnTo>
                  <a:lnTo>
                    <a:pt x="34445" y="4685"/>
                  </a:lnTo>
                  <a:lnTo>
                    <a:pt x="34437" y="5293"/>
                  </a:lnTo>
                  <a:lnTo>
                    <a:pt x="34853" y="5631"/>
                  </a:lnTo>
                  <a:lnTo>
                    <a:pt x="37546" y="5862"/>
                  </a:lnTo>
                  <a:lnTo>
                    <a:pt x="40847" y="5677"/>
                  </a:lnTo>
                  <a:lnTo>
                    <a:pt x="42694" y="5839"/>
                  </a:lnTo>
                  <a:lnTo>
                    <a:pt x="46819" y="6939"/>
                  </a:lnTo>
                  <a:lnTo>
                    <a:pt x="48020" y="7716"/>
                  </a:lnTo>
                  <a:lnTo>
                    <a:pt x="49282" y="8308"/>
                  </a:lnTo>
                  <a:lnTo>
                    <a:pt x="50521" y="8208"/>
                  </a:lnTo>
                  <a:lnTo>
                    <a:pt x="52075" y="6931"/>
                  </a:lnTo>
                  <a:lnTo>
                    <a:pt x="53714" y="5854"/>
                  </a:lnTo>
                  <a:lnTo>
                    <a:pt x="54730" y="5677"/>
                  </a:lnTo>
                  <a:lnTo>
                    <a:pt x="55461" y="6023"/>
                  </a:lnTo>
                  <a:lnTo>
                    <a:pt x="56769" y="7054"/>
                  </a:lnTo>
                  <a:lnTo>
                    <a:pt x="59494" y="8024"/>
                  </a:lnTo>
                  <a:lnTo>
                    <a:pt x="61910" y="8754"/>
                  </a:lnTo>
                  <a:lnTo>
                    <a:pt x="62703" y="9447"/>
                  </a:lnTo>
                  <a:lnTo>
                    <a:pt x="62425" y="124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8" name="Serbest Form 37">
              <a:extLst>
                <a:ext uri="{FF2B5EF4-FFF2-40B4-BE49-F238E27FC236}">
                  <a16:creationId xmlns:a16="http://schemas.microsoft.com/office/drawing/2014/main" id="{8FFE1548-5239-34FC-4534-3CBBF4AEA734}"/>
                </a:ext>
              </a:extLst>
            </p:cNvPr>
            <p:cNvSpPr/>
            <p:nvPr/>
          </p:nvSpPr>
          <p:spPr>
            <a:xfrm>
              <a:off x="8070117" y="7892894"/>
              <a:ext cx="3062" cy="2938"/>
            </a:xfrm>
            <a:custGeom>
              <a:avLst/>
              <a:gdLst>
                <a:gd name="csX0" fmla="*/ 2593 w 3062"/>
                <a:gd name="csY0" fmla="*/ 2362 h 2938"/>
                <a:gd name="csX1" fmla="*/ 2201 w 3062"/>
                <a:gd name="csY1" fmla="*/ 2539 h 2938"/>
                <a:gd name="csX2" fmla="*/ 1224 w 3062"/>
                <a:gd name="csY2" fmla="*/ 2531 h 2938"/>
                <a:gd name="csX3" fmla="*/ 893 w 3062"/>
                <a:gd name="csY3" fmla="*/ 2577 h 2938"/>
                <a:gd name="csX4" fmla="*/ 408 w 3062"/>
                <a:gd name="csY4" fmla="*/ 2939 h 2938"/>
                <a:gd name="csX5" fmla="*/ 254 w 3062"/>
                <a:gd name="csY5" fmla="*/ 2785 h 2938"/>
                <a:gd name="csX6" fmla="*/ 77 w 3062"/>
                <a:gd name="csY6" fmla="*/ 2508 h 2938"/>
                <a:gd name="csX7" fmla="*/ 0 w 3062"/>
                <a:gd name="csY7" fmla="*/ 1785 h 2938"/>
                <a:gd name="csX8" fmla="*/ 215 w 3062"/>
                <a:gd name="csY8" fmla="*/ 977 h 2938"/>
                <a:gd name="csX9" fmla="*/ 531 w 3062"/>
                <a:gd name="csY9" fmla="*/ 600 h 2938"/>
                <a:gd name="csX10" fmla="*/ 1085 w 3062"/>
                <a:gd name="csY10" fmla="*/ 269 h 2938"/>
                <a:gd name="csX11" fmla="*/ 1531 w 3062"/>
                <a:gd name="csY11" fmla="*/ 77 h 2938"/>
                <a:gd name="csX12" fmla="*/ 1962 w 3062"/>
                <a:gd name="csY12" fmla="*/ 0 h 2938"/>
                <a:gd name="csX13" fmla="*/ 2193 w 3062"/>
                <a:gd name="csY13" fmla="*/ 23 h 2938"/>
                <a:gd name="csX14" fmla="*/ 3001 w 3062"/>
                <a:gd name="csY14" fmla="*/ 616 h 2938"/>
                <a:gd name="csX15" fmla="*/ 3063 w 3062"/>
                <a:gd name="csY15" fmla="*/ 1039 h 2938"/>
                <a:gd name="csX16" fmla="*/ 2940 w 3062"/>
                <a:gd name="csY16" fmla="*/ 1562 h 2938"/>
                <a:gd name="csX17" fmla="*/ 2809 w 3062"/>
                <a:gd name="csY17" fmla="*/ 1939 h 29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3062" h="2938">
                  <a:moveTo>
                    <a:pt x="2593" y="2362"/>
                  </a:moveTo>
                  <a:lnTo>
                    <a:pt x="2201" y="2539"/>
                  </a:lnTo>
                  <a:lnTo>
                    <a:pt x="1224" y="2531"/>
                  </a:lnTo>
                  <a:lnTo>
                    <a:pt x="893" y="2577"/>
                  </a:lnTo>
                  <a:lnTo>
                    <a:pt x="408" y="2939"/>
                  </a:lnTo>
                  <a:lnTo>
                    <a:pt x="254" y="2785"/>
                  </a:lnTo>
                  <a:lnTo>
                    <a:pt x="77" y="2508"/>
                  </a:lnTo>
                  <a:lnTo>
                    <a:pt x="0" y="1785"/>
                  </a:lnTo>
                  <a:lnTo>
                    <a:pt x="215" y="977"/>
                  </a:lnTo>
                  <a:lnTo>
                    <a:pt x="531" y="600"/>
                  </a:lnTo>
                  <a:lnTo>
                    <a:pt x="1085" y="269"/>
                  </a:lnTo>
                  <a:lnTo>
                    <a:pt x="1531" y="77"/>
                  </a:lnTo>
                  <a:lnTo>
                    <a:pt x="1962" y="0"/>
                  </a:lnTo>
                  <a:lnTo>
                    <a:pt x="2193" y="23"/>
                  </a:lnTo>
                  <a:lnTo>
                    <a:pt x="3001" y="616"/>
                  </a:lnTo>
                  <a:lnTo>
                    <a:pt x="3063" y="1039"/>
                  </a:lnTo>
                  <a:lnTo>
                    <a:pt x="2940" y="1562"/>
                  </a:lnTo>
                  <a:lnTo>
                    <a:pt x="2809" y="19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9" name="Serbest Form 38">
              <a:extLst>
                <a:ext uri="{FF2B5EF4-FFF2-40B4-BE49-F238E27FC236}">
                  <a16:creationId xmlns:a16="http://schemas.microsoft.com/office/drawing/2014/main" id="{7BB06880-B27D-339F-AA73-B1BE7C3602B5}"/>
                </a:ext>
              </a:extLst>
            </p:cNvPr>
            <p:cNvSpPr/>
            <p:nvPr/>
          </p:nvSpPr>
          <p:spPr>
            <a:xfrm>
              <a:off x="8429387" y="6882696"/>
              <a:ext cx="202736" cy="210683"/>
            </a:xfrm>
            <a:custGeom>
              <a:avLst/>
              <a:gdLst>
                <a:gd name="csX0" fmla="*/ 114062 w 202736"/>
                <a:gd name="csY0" fmla="*/ 139 h 210683"/>
                <a:gd name="csX1" fmla="*/ 113639 w 202736"/>
                <a:gd name="csY1" fmla="*/ 1254 h 210683"/>
                <a:gd name="csX2" fmla="*/ 113308 w 202736"/>
                <a:gd name="csY2" fmla="*/ 2877 h 210683"/>
                <a:gd name="csX3" fmla="*/ 113708 w 202736"/>
                <a:gd name="csY3" fmla="*/ 4092 h 210683"/>
                <a:gd name="csX4" fmla="*/ 114570 w 202736"/>
                <a:gd name="csY4" fmla="*/ 5724 h 210683"/>
                <a:gd name="csX5" fmla="*/ 115817 w 202736"/>
                <a:gd name="csY5" fmla="*/ 7147 h 210683"/>
                <a:gd name="csX6" fmla="*/ 116771 w 202736"/>
                <a:gd name="csY6" fmla="*/ 7993 h 210683"/>
                <a:gd name="csX7" fmla="*/ 117902 w 202736"/>
                <a:gd name="csY7" fmla="*/ 10093 h 210683"/>
                <a:gd name="csX8" fmla="*/ 119041 w 202736"/>
                <a:gd name="csY8" fmla="*/ 12724 h 210683"/>
                <a:gd name="csX9" fmla="*/ 120534 w 202736"/>
                <a:gd name="csY9" fmla="*/ 14770 h 210683"/>
                <a:gd name="csX10" fmla="*/ 124912 w 202736"/>
                <a:gd name="csY10" fmla="*/ 19463 h 210683"/>
                <a:gd name="csX11" fmla="*/ 125398 w 202736"/>
                <a:gd name="csY11" fmla="*/ 21148 h 210683"/>
                <a:gd name="csX12" fmla="*/ 126005 w 202736"/>
                <a:gd name="csY12" fmla="*/ 22817 h 210683"/>
                <a:gd name="csX13" fmla="*/ 128760 w 202736"/>
                <a:gd name="csY13" fmla="*/ 26025 h 210683"/>
                <a:gd name="csX14" fmla="*/ 129191 w 202736"/>
                <a:gd name="csY14" fmla="*/ 27094 h 210683"/>
                <a:gd name="csX15" fmla="*/ 129007 w 202736"/>
                <a:gd name="csY15" fmla="*/ 29271 h 210683"/>
                <a:gd name="csX16" fmla="*/ 131839 w 202736"/>
                <a:gd name="csY16" fmla="*/ 35825 h 210683"/>
                <a:gd name="csX17" fmla="*/ 133701 w 202736"/>
                <a:gd name="csY17" fmla="*/ 39657 h 210683"/>
                <a:gd name="csX18" fmla="*/ 135279 w 202736"/>
                <a:gd name="csY18" fmla="*/ 40364 h 210683"/>
                <a:gd name="csX19" fmla="*/ 140319 w 202736"/>
                <a:gd name="csY19" fmla="*/ 44449 h 210683"/>
                <a:gd name="csX20" fmla="*/ 144721 w 202736"/>
                <a:gd name="csY20" fmla="*/ 47742 h 210683"/>
                <a:gd name="csX21" fmla="*/ 149869 w 202736"/>
                <a:gd name="csY21" fmla="*/ 49965 h 210683"/>
                <a:gd name="csX22" fmla="*/ 153647 w 202736"/>
                <a:gd name="csY22" fmla="*/ 51426 h 210683"/>
                <a:gd name="csX23" fmla="*/ 155518 w 202736"/>
                <a:gd name="csY23" fmla="*/ 52496 h 210683"/>
                <a:gd name="csX24" fmla="*/ 156456 w 202736"/>
                <a:gd name="csY24" fmla="*/ 53519 h 210683"/>
                <a:gd name="csX25" fmla="*/ 157210 w 202736"/>
                <a:gd name="csY25" fmla="*/ 55488 h 210683"/>
                <a:gd name="csX26" fmla="*/ 157603 w 202736"/>
                <a:gd name="csY26" fmla="*/ 58919 h 210683"/>
                <a:gd name="csX27" fmla="*/ 157734 w 202736"/>
                <a:gd name="csY27" fmla="*/ 61135 h 210683"/>
                <a:gd name="csX28" fmla="*/ 161797 w 202736"/>
                <a:gd name="csY28" fmla="*/ 61050 h 210683"/>
                <a:gd name="csX29" fmla="*/ 165160 w 202736"/>
                <a:gd name="csY29" fmla="*/ 61251 h 210683"/>
                <a:gd name="csX30" fmla="*/ 166337 w 202736"/>
                <a:gd name="csY30" fmla="*/ 61697 h 210683"/>
                <a:gd name="csX31" fmla="*/ 166776 w 202736"/>
                <a:gd name="csY31" fmla="*/ 62327 h 210683"/>
                <a:gd name="csX32" fmla="*/ 166676 w 202736"/>
                <a:gd name="csY32" fmla="*/ 63789 h 210683"/>
                <a:gd name="csX33" fmla="*/ 166722 w 202736"/>
                <a:gd name="csY33" fmla="*/ 65974 h 210683"/>
                <a:gd name="csX34" fmla="*/ 166876 w 202736"/>
                <a:gd name="csY34" fmla="*/ 67735 h 210683"/>
                <a:gd name="csX35" fmla="*/ 166530 w 202736"/>
                <a:gd name="csY35" fmla="*/ 69612 h 210683"/>
                <a:gd name="csX36" fmla="*/ 166291 w 202736"/>
                <a:gd name="csY36" fmla="*/ 71828 h 210683"/>
                <a:gd name="csX37" fmla="*/ 166129 w 202736"/>
                <a:gd name="csY37" fmla="*/ 74582 h 210683"/>
                <a:gd name="csX38" fmla="*/ 166645 w 202736"/>
                <a:gd name="csY38" fmla="*/ 75651 h 210683"/>
                <a:gd name="csX39" fmla="*/ 169900 w 202736"/>
                <a:gd name="csY39" fmla="*/ 79121 h 210683"/>
                <a:gd name="csX40" fmla="*/ 171262 w 202736"/>
                <a:gd name="csY40" fmla="*/ 81367 h 210683"/>
                <a:gd name="csX41" fmla="*/ 172717 w 202736"/>
                <a:gd name="csY41" fmla="*/ 84775 h 210683"/>
                <a:gd name="csX42" fmla="*/ 173563 w 202736"/>
                <a:gd name="csY42" fmla="*/ 85867 h 210683"/>
                <a:gd name="csX43" fmla="*/ 174248 w 202736"/>
                <a:gd name="csY43" fmla="*/ 86306 h 210683"/>
                <a:gd name="csX44" fmla="*/ 177188 w 202736"/>
                <a:gd name="csY44" fmla="*/ 86675 h 210683"/>
                <a:gd name="csX45" fmla="*/ 184752 w 202736"/>
                <a:gd name="csY45" fmla="*/ 88106 h 210683"/>
                <a:gd name="csX46" fmla="*/ 189416 w 202736"/>
                <a:gd name="csY46" fmla="*/ 89414 h 210683"/>
                <a:gd name="csX47" fmla="*/ 193117 w 202736"/>
                <a:gd name="csY47" fmla="*/ 90760 h 210683"/>
                <a:gd name="csX48" fmla="*/ 194664 w 202736"/>
                <a:gd name="csY48" fmla="*/ 91114 h 210683"/>
                <a:gd name="csX49" fmla="*/ 195410 w 202736"/>
                <a:gd name="csY49" fmla="*/ 91475 h 210683"/>
                <a:gd name="csX50" fmla="*/ 195665 w 202736"/>
                <a:gd name="csY50" fmla="*/ 91806 h 210683"/>
                <a:gd name="csX51" fmla="*/ 195203 w 202736"/>
                <a:gd name="csY51" fmla="*/ 94776 h 210683"/>
                <a:gd name="csX52" fmla="*/ 195364 w 202736"/>
                <a:gd name="csY52" fmla="*/ 95737 h 210683"/>
                <a:gd name="csX53" fmla="*/ 195780 w 202736"/>
                <a:gd name="csY53" fmla="*/ 96599 h 210683"/>
                <a:gd name="csX54" fmla="*/ 196411 w 202736"/>
                <a:gd name="csY54" fmla="*/ 97276 h 210683"/>
                <a:gd name="csX55" fmla="*/ 197173 w 202736"/>
                <a:gd name="csY55" fmla="*/ 97691 h 210683"/>
                <a:gd name="csX56" fmla="*/ 199982 w 202736"/>
                <a:gd name="csY56" fmla="*/ 98014 h 210683"/>
                <a:gd name="csX57" fmla="*/ 201675 w 202736"/>
                <a:gd name="csY57" fmla="*/ 99822 h 210683"/>
                <a:gd name="csX58" fmla="*/ 202737 w 202736"/>
                <a:gd name="csY58" fmla="*/ 100661 h 210683"/>
                <a:gd name="csX59" fmla="*/ 197665 w 202736"/>
                <a:gd name="csY59" fmla="*/ 101114 h 210683"/>
                <a:gd name="csX60" fmla="*/ 195149 w 202736"/>
                <a:gd name="csY60" fmla="*/ 102622 h 210683"/>
                <a:gd name="csX61" fmla="*/ 193695 w 202736"/>
                <a:gd name="csY61" fmla="*/ 105330 h 210683"/>
                <a:gd name="csX62" fmla="*/ 191401 w 202736"/>
                <a:gd name="csY62" fmla="*/ 107322 h 210683"/>
                <a:gd name="csX63" fmla="*/ 188285 w 202736"/>
                <a:gd name="csY63" fmla="*/ 108592 h 210683"/>
                <a:gd name="csX64" fmla="*/ 184991 w 202736"/>
                <a:gd name="csY64" fmla="*/ 109461 h 210683"/>
                <a:gd name="csX65" fmla="*/ 181513 w 202736"/>
                <a:gd name="csY65" fmla="*/ 109938 h 210683"/>
                <a:gd name="csX66" fmla="*/ 177804 w 202736"/>
                <a:gd name="csY66" fmla="*/ 112269 h 210683"/>
                <a:gd name="csX67" fmla="*/ 173871 w 202736"/>
                <a:gd name="csY67" fmla="*/ 116462 h 210683"/>
                <a:gd name="csX68" fmla="*/ 171862 w 202736"/>
                <a:gd name="csY68" fmla="*/ 119100 h 210683"/>
                <a:gd name="csX69" fmla="*/ 171778 w 202736"/>
                <a:gd name="csY69" fmla="*/ 120193 h 210683"/>
                <a:gd name="csX70" fmla="*/ 170901 w 202736"/>
                <a:gd name="csY70" fmla="*/ 121131 h 210683"/>
                <a:gd name="csX71" fmla="*/ 169215 w 202736"/>
                <a:gd name="csY71" fmla="*/ 121923 h 210683"/>
                <a:gd name="csX72" fmla="*/ 168261 w 202736"/>
                <a:gd name="csY72" fmla="*/ 122885 h 210683"/>
                <a:gd name="csX73" fmla="*/ 168046 w 202736"/>
                <a:gd name="csY73" fmla="*/ 124001 h 210683"/>
                <a:gd name="csX74" fmla="*/ 167145 w 202736"/>
                <a:gd name="csY74" fmla="*/ 124531 h 210683"/>
                <a:gd name="csX75" fmla="*/ 165575 w 202736"/>
                <a:gd name="csY75" fmla="*/ 124485 h 210683"/>
                <a:gd name="csX76" fmla="*/ 164467 w 202736"/>
                <a:gd name="csY76" fmla="*/ 125308 h 210683"/>
                <a:gd name="csX77" fmla="*/ 163828 w 202736"/>
                <a:gd name="csY77" fmla="*/ 126986 h 210683"/>
                <a:gd name="csX78" fmla="*/ 162443 w 202736"/>
                <a:gd name="csY78" fmla="*/ 128009 h 210683"/>
                <a:gd name="csX79" fmla="*/ 160289 w 202736"/>
                <a:gd name="csY79" fmla="*/ 128370 h 210683"/>
                <a:gd name="csX80" fmla="*/ 158434 w 202736"/>
                <a:gd name="csY80" fmla="*/ 129316 h 210683"/>
                <a:gd name="csX81" fmla="*/ 156872 w 202736"/>
                <a:gd name="csY81" fmla="*/ 130855 h 210683"/>
                <a:gd name="csX82" fmla="*/ 155679 w 202736"/>
                <a:gd name="csY82" fmla="*/ 131640 h 210683"/>
                <a:gd name="csX83" fmla="*/ 154832 w 202736"/>
                <a:gd name="csY83" fmla="*/ 131663 h 210683"/>
                <a:gd name="csX84" fmla="*/ 153517 w 202736"/>
                <a:gd name="csY84" fmla="*/ 132917 h 210683"/>
                <a:gd name="csX85" fmla="*/ 151385 w 202736"/>
                <a:gd name="csY85" fmla="*/ 135886 h 210683"/>
                <a:gd name="csX86" fmla="*/ 151031 w 202736"/>
                <a:gd name="csY86" fmla="*/ 137263 h 210683"/>
                <a:gd name="csX87" fmla="*/ 148107 w 202736"/>
                <a:gd name="csY87" fmla="*/ 148479 h 210683"/>
                <a:gd name="csX88" fmla="*/ 146506 w 202736"/>
                <a:gd name="csY88" fmla="*/ 149810 h 210683"/>
                <a:gd name="csX89" fmla="*/ 143413 w 202736"/>
                <a:gd name="csY89" fmla="*/ 152126 h 210683"/>
                <a:gd name="csX90" fmla="*/ 140904 w 202736"/>
                <a:gd name="csY90" fmla="*/ 154903 h 210683"/>
                <a:gd name="csX91" fmla="*/ 139827 w 202736"/>
                <a:gd name="csY91" fmla="*/ 156541 h 210683"/>
                <a:gd name="csX92" fmla="*/ 138649 w 202736"/>
                <a:gd name="csY92" fmla="*/ 157272 h 210683"/>
                <a:gd name="csX93" fmla="*/ 132893 w 202736"/>
                <a:gd name="csY93" fmla="*/ 158641 h 210683"/>
                <a:gd name="csX94" fmla="*/ 130761 w 202736"/>
                <a:gd name="csY94" fmla="*/ 159372 h 210683"/>
                <a:gd name="csX95" fmla="*/ 128168 w 202736"/>
                <a:gd name="csY95" fmla="*/ 160434 h 210683"/>
                <a:gd name="csX96" fmla="*/ 127522 w 202736"/>
                <a:gd name="csY96" fmla="*/ 161388 h 210683"/>
                <a:gd name="csX97" fmla="*/ 126883 w 202736"/>
                <a:gd name="csY97" fmla="*/ 164880 h 210683"/>
                <a:gd name="csX98" fmla="*/ 125097 w 202736"/>
                <a:gd name="csY98" fmla="*/ 169881 h 210683"/>
                <a:gd name="csX99" fmla="*/ 123650 w 202736"/>
                <a:gd name="csY99" fmla="*/ 173581 h 210683"/>
                <a:gd name="csX100" fmla="*/ 122712 w 202736"/>
                <a:gd name="csY100" fmla="*/ 176804 h 210683"/>
                <a:gd name="csX101" fmla="*/ 121080 w 202736"/>
                <a:gd name="csY101" fmla="*/ 180812 h 210683"/>
                <a:gd name="csX102" fmla="*/ 119665 w 202736"/>
                <a:gd name="csY102" fmla="*/ 182158 h 210683"/>
                <a:gd name="csX103" fmla="*/ 118056 w 202736"/>
                <a:gd name="csY103" fmla="*/ 183389 h 210683"/>
                <a:gd name="csX104" fmla="*/ 115947 w 202736"/>
                <a:gd name="csY104" fmla="*/ 183997 h 210683"/>
                <a:gd name="csX105" fmla="*/ 113077 w 202736"/>
                <a:gd name="csY105" fmla="*/ 184382 h 210683"/>
                <a:gd name="csX106" fmla="*/ 110468 w 202736"/>
                <a:gd name="csY106" fmla="*/ 184274 h 210683"/>
                <a:gd name="csX107" fmla="*/ 108452 w 202736"/>
                <a:gd name="csY107" fmla="*/ 184328 h 210683"/>
                <a:gd name="csX108" fmla="*/ 105651 w 202736"/>
                <a:gd name="csY108" fmla="*/ 185743 h 210683"/>
                <a:gd name="csX109" fmla="*/ 103035 w 202736"/>
                <a:gd name="csY109" fmla="*/ 185843 h 210683"/>
                <a:gd name="csX110" fmla="*/ 98879 w 202736"/>
                <a:gd name="csY110" fmla="*/ 185020 h 210683"/>
                <a:gd name="csX111" fmla="*/ 95516 w 202736"/>
                <a:gd name="csY111" fmla="*/ 184228 h 210683"/>
                <a:gd name="csX112" fmla="*/ 94016 w 202736"/>
                <a:gd name="csY112" fmla="*/ 184066 h 210683"/>
                <a:gd name="csX113" fmla="*/ 91045 w 202736"/>
                <a:gd name="csY113" fmla="*/ 181443 h 210683"/>
                <a:gd name="csX114" fmla="*/ 89136 w 202736"/>
                <a:gd name="csY114" fmla="*/ 181489 h 210683"/>
                <a:gd name="csX115" fmla="*/ 86220 w 202736"/>
                <a:gd name="csY115" fmla="*/ 181281 h 210683"/>
                <a:gd name="csX116" fmla="*/ 84581 w 202736"/>
                <a:gd name="csY116" fmla="*/ 180681 h 210683"/>
                <a:gd name="csX117" fmla="*/ 83065 w 202736"/>
                <a:gd name="csY117" fmla="*/ 179343 h 210683"/>
                <a:gd name="csX118" fmla="*/ 79763 w 202736"/>
                <a:gd name="csY118" fmla="*/ 176712 h 210683"/>
                <a:gd name="csX119" fmla="*/ 76539 w 202736"/>
                <a:gd name="csY119" fmla="*/ 174581 h 210683"/>
                <a:gd name="csX120" fmla="*/ 73684 w 202736"/>
                <a:gd name="csY120" fmla="*/ 173319 h 210683"/>
                <a:gd name="csX121" fmla="*/ 71021 w 202736"/>
                <a:gd name="csY121" fmla="*/ 172735 h 210683"/>
                <a:gd name="csX122" fmla="*/ 68490 w 202736"/>
                <a:gd name="csY122" fmla="*/ 173258 h 210683"/>
                <a:gd name="csX123" fmla="*/ 66520 w 202736"/>
                <a:gd name="csY123" fmla="*/ 173820 h 210683"/>
                <a:gd name="csX124" fmla="*/ 65758 w 202736"/>
                <a:gd name="csY124" fmla="*/ 174096 h 210683"/>
                <a:gd name="csX125" fmla="*/ 64226 w 202736"/>
                <a:gd name="csY125" fmla="*/ 175196 h 210683"/>
                <a:gd name="csX126" fmla="*/ 62664 w 202736"/>
                <a:gd name="csY126" fmla="*/ 177281 h 210683"/>
                <a:gd name="csX127" fmla="*/ 61363 w 202736"/>
                <a:gd name="csY127" fmla="*/ 180543 h 210683"/>
                <a:gd name="csX128" fmla="*/ 60871 w 202736"/>
                <a:gd name="csY128" fmla="*/ 182543 h 210683"/>
                <a:gd name="csX129" fmla="*/ 59425 w 202736"/>
                <a:gd name="csY129" fmla="*/ 186797 h 210683"/>
                <a:gd name="csX130" fmla="*/ 57508 w 202736"/>
                <a:gd name="csY130" fmla="*/ 191905 h 210683"/>
                <a:gd name="csX131" fmla="*/ 56592 w 202736"/>
                <a:gd name="csY131" fmla="*/ 193375 h 210683"/>
                <a:gd name="csX132" fmla="*/ 55530 w 202736"/>
                <a:gd name="csY132" fmla="*/ 194467 h 210683"/>
                <a:gd name="csX133" fmla="*/ 53853 w 202736"/>
                <a:gd name="csY133" fmla="*/ 195436 h 210683"/>
                <a:gd name="csX134" fmla="*/ 48382 w 202736"/>
                <a:gd name="csY134" fmla="*/ 199506 h 210683"/>
                <a:gd name="csX135" fmla="*/ 45642 w 202736"/>
                <a:gd name="csY135" fmla="*/ 204098 h 210683"/>
                <a:gd name="csX136" fmla="*/ 43918 w 202736"/>
                <a:gd name="csY136" fmla="*/ 205437 h 210683"/>
                <a:gd name="csX137" fmla="*/ 41840 w 202736"/>
                <a:gd name="csY137" fmla="*/ 206060 h 210683"/>
                <a:gd name="csX138" fmla="*/ 40078 w 202736"/>
                <a:gd name="csY138" fmla="*/ 206452 h 210683"/>
                <a:gd name="csX139" fmla="*/ 39108 w 202736"/>
                <a:gd name="csY139" fmla="*/ 207222 h 210683"/>
                <a:gd name="csX140" fmla="*/ 38024 w 202736"/>
                <a:gd name="csY140" fmla="*/ 209545 h 210683"/>
                <a:gd name="csX141" fmla="*/ 37085 w 202736"/>
                <a:gd name="csY141" fmla="*/ 210368 h 210683"/>
                <a:gd name="csX142" fmla="*/ 36046 w 202736"/>
                <a:gd name="csY142" fmla="*/ 210683 h 210683"/>
                <a:gd name="csX143" fmla="*/ 32914 w 202736"/>
                <a:gd name="csY143" fmla="*/ 210406 h 210683"/>
                <a:gd name="csX144" fmla="*/ 31913 w 202736"/>
                <a:gd name="csY144" fmla="*/ 210168 h 210683"/>
                <a:gd name="csX145" fmla="*/ 23618 w 202736"/>
                <a:gd name="csY145" fmla="*/ 210622 h 210683"/>
                <a:gd name="csX146" fmla="*/ 21085 w 202736"/>
                <a:gd name="csY146" fmla="*/ 209891 h 210683"/>
                <a:gd name="csX147" fmla="*/ 19293 w 202736"/>
                <a:gd name="csY147" fmla="*/ 209591 h 210683"/>
                <a:gd name="csX148" fmla="*/ 16468 w 202736"/>
                <a:gd name="csY148" fmla="*/ 210560 h 210683"/>
                <a:gd name="csX149" fmla="*/ 15283 w 202736"/>
                <a:gd name="csY149" fmla="*/ 209922 h 210683"/>
                <a:gd name="csX150" fmla="*/ 14337 w 202736"/>
                <a:gd name="csY150" fmla="*/ 207991 h 210683"/>
                <a:gd name="csX151" fmla="*/ 13875 w 202736"/>
                <a:gd name="csY151" fmla="*/ 204114 h 210683"/>
                <a:gd name="csX152" fmla="*/ 14021 w 202736"/>
                <a:gd name="csY152" fmla="*/ 200821 h 210683"/>
                <a:gd name="csX153" fmla="*/ 15560 w 202736"/>
                <a:gd name="csY153" fmla="*/ 198336 h 210683"/>
                <a:gd name="csX154" fmla="*/ 16838 w 202736"/>
                <a:gd name="csY154" fmla="*/ 196521 h 210683"/>
                <a:gd name="csX155" fmla="*/ 18092 w 202736"/>
                <a:gd name="csY155" fmla="*/ 194144 h 210683"/>
                <a:gd name="csX156" fmla="*/ 18254 w 202736"/>
                <a:gd name="csY156" fmla="*/ 193082 h 210683"/>
                <a:gd name="csX157" fmla="*/ 18000 w 202736"/>
                <a:gd name="csY157" fmla="*/ 192128 h 210683"/>
                <a:gd name="csX158" fmla="*/ 17753 w 202736"/>
                <a:gd name="csY158" fmla="*/ 190182 h 210683"/>
                <a:gd name="csX159" fmla="*/ 17615 w 202736"/>
                <a:gd name="csY159" fmla="*/ 188182 h 210683"/>
                <a:gd name="csX160" fmla="*/ 15838 w 202736"/>
                <a:gd name="csY160" fmla="*/ 183828 h 210683"/>
                <a:gd name="csX161" fmla="*/ 13652 w 202736"/>
                <a:gd name="csY161" fmla="*/ 178066 h 210683"/>
                <a:gd name="csX162" fmla="*/ 10704 w 202736"/>
                <a:gd name="csY162" fmla="*/ 171658 h 210683"/>
                <a:gd name="csX163" fmla="*/ 9789 w 202736"/>
                <a:gd name="csY163" fmla="*/ 169896 h 210683"/>
                <a:gd name="csX164" fmla="*/ 7942 w 202736"/>
                <a:gd name="csY164" fmla="*/ 167119 h 210683"/>
                <a:gd name="csX165" fmla="*/ 1108 w 202736"/>
                <a:gd name="csY165" fmla="*/ 161842 h 210683"/>
                <a:gd name="csX166" fmla="*/ 62 w 202736"/>
                <a:gd name="csY166" fmla="*/ 161126 h 210683"/>
                <a:gd name="csX167" fmla="*/ 62 w 202736"/>
                <a:gd name="csY167" fmla="*/ 160542 h 210683"/>
                <a:gd name="csX168" fmla="*/ 62 w 202736"/>
                <a:gd name="csY168" fmla="*/ 155434 h 210683"/>
                <a:gd name="csX169" fmla="*/ 54 w 202736"/>
                <a:gd name="csY169" fmla="*/ 148679 h 210683"/>
                <a:gd name="csX170" fmla="*/ 46 w 202736"/>
                <a:gd name="csY170" fmla="*/ 141933 h 210683"/>
                <a:gd name="csX171" fmla="*/ 39 w 202736"/>
                <a:gd name="csY171" fmla="*/ 135209 h 210683"/>
                <a:gd name="csX172" fmla="*/ 31 w 202736"/>
                <a:gd name="csY172" fmla="*/ 128493 h 210683"/>
                <a:gd name="csX173" fmla="*/ 23 w 202736"/>
                <a:gd name="csY173" fmla="*/ 121800 h 210683"/>
                <a:gd name="csX174" fmla="*/ 15 w 202736"/>
                <a:gd name="csY174" fmla="*/ 115115 h 210683"/>
                <a:gd name="csX175" fmla="*/ 15 w 202736"/>
                <a:gd name="csY175" fmla="*/ 108446 h 210683"/>
                <a:gd name="csX176" fmla="*/ 8 w 202736"/>
                <a:gd name="csY176" fmla="*/ 101791 h 210683"/>
                <a:gd name="csX177" fmla="*/ 0 w 202736"/>
                <a:gd name="csY177" fmla="*/ 96176 h 210683"/>
                <a:gd name="csX178" fmla="*/ 4925 w 202736"/>
                <a:gd name="csY178" fmla="*/ 96176 h 210683"/>
                <a:gd name="csX179" fmla="*/ 11012 w 202736"/>
                <a:gd name="csY179" fmla="*/ 96176 h 210683"/>
                <a:gd name="csX180" fmla="*/ 18254 w 202736"/>
                <a:gd name="csY180" fmla="*/ 96176 h 210683"/>
                <a:gd name="csX181" fmla="*/ 21455 w 202736"/>
                <a:gd name="csY181" fmla="*/ 96176 h 210683"/>
                <a:gd name="csX182" fmla="*/ 21640 w 202736"/>
                <a:gd name="csY182" fmla="*/ 95291 h 210683"/>
                <a:gd name="csX183" fmla="*/ 21640 w 202736"/>
                <a:gd name="csY183" fmla="*/ 91175 h 210683"/>
                <a:gd name="csX184" fmla="*/ 21624 w 202736"/>
                <a:gd name="csY184" fmla="*/ 81759 h 210683"/>
                <a:gd name="csX185" fmla="*/ 21609 w 202736"/>
                <a:gd name="csY185" fmla="*/ 72366 h 210683"/>
                <a:gd name="csX186" fmla="*/ 21594 w 202736"/>
                <a:gd name="csY186" fmla="*/ 63004 h 210683"/>
                <a:gd name="csX187" fmla="*/ 21586 w 202736"/>
                <a:gd name="csY187" fmla="*/ 53665 h 210683"/>
                <a:gd name="csX188" fmla="*/ 21571 w 202736"/>
                <a:gd name="csY188" fmla="*/ 44357 h 210683"/>
                <a:gd name="csX189" fmla="*/ 21555 w 202736"/>
                <a:gd name="csY189" fmla="*/ 35064 h 210683"/>
                <a:gd name="csX190" fmla="*/ 21540 w 202736"/>
                <a:gd name="csY190" fmla="*/ 25802 h 210683"/>
                <a:gd name="csX191" fmla="*/ 21532 w 202736"/>
                <a:gd name="csY191" fmla="*/ 16547 h 210683"/>
                <a:gd name="csX192" fmla="*/ 21524 w 202736"/>
                <a:gd name="csY192" fmla="*/ 11993 h 210683"/>
                <a:gd name="csX193" fmla="*/ 27111 w 202736"/>
                <a:gd name="csY193" fmla="*/ 11716 h 210683"/>
                <a:gd name="csX194" fmla="*/ 33522 w 202736"/>
                <a:gd name="csY194" fmla="*/ 10786 h 210683"/>
                <a:gd name="csX195" fmla="*/ 43926 w 202736"/>
                <a:gd name="csY195" fmla="*/ 9277 h 210683"/>
                <a:gd name="csX196" fmla="*/ 53614 w 202736"/>
                <a:gd name="csY196" fmla="*/ 7401 h 210683"/>
                <a:gd name="csX197" fmla="*/ 59940 w 202736"/>
                <a:gd name="csY197" fmla="*/ 6308 h 210683"/>
                <a:gd name="csX198" fmla="*/ 67435 w 202736"/>
                <a:gd name="csY198" fmla="*/ 5008 h 210683"/>
                <a:gd name="csX199" fmla="*/ 70013 w 202736"/>
                <a:gd name="csY199" fmla="*/ 4785 h 210683"/>
                <a:gd name="csX200" fmla="*/ 70714 w 202736"/>
                <a:gd name="csY200" fmla="*/ 4962 h 210683"/>
                <a:gd name="csX201" fmla="*/ 71730 w 202736"/>
                <a:gd name="csY201" fmla="*/ 5408 h 210683"/>
                <a:gd name="csX202" fmla="*/ 75208 w 202736"/>
                <a:gd name="csY202" fmla="*/ 10009 h 210683"/>
                <a:gd name="csX203" fmla="*/ 77378 w 202736"/>
                <a:gd name="csY203" fmla="*/ 13516 h 210683"/>
                <a:gd name="csX204" fmla="*/ 77816 w 202736"/>
                <a:gd name="csY204" fmla="*/ 15024 h 210683"/>
                <a:gd name="csX205" fmla="*/ 78232 w 202736"/>
                <a:gd name="csY205" fmla="*/ 15186 h 210683"/>
                <a:gd name="csX206" fmla="*/ 79255 w 202736"/>
                <a:gd name="csY206" fmla="*/ 14940 h 210683"/>
                <a:gd name="csX207" fmla="*/ 80410 w 202736"/>
                <a:gd name="csY207" fmla="*/ 14378 h 210683"/>
                <a:gd name="csX208" fmla="*/ 83942 w 202736"/>
                <a:gd name="csY208" fmla="*/ 10878 h 210683"/>
                <a:gd name="csX209" fmla="*/ 84681 w 202736"/>
                <a:gd name="csY209" fmla="*/ 9962 h 210683"/>
                <a:gd name="csX210" fmla="*/ 86935 w 202736"/>
                <a:gd name="csY210" fmla="*/ 8270 h 210683"/>
                <a:gd name="csX211" fmla="*/ 89668 w 202736"/>
                <a:gd name="csY211" fmla="*/ 6539 h 210683"/>
                <a:gd name="csX212" fmla="*/ 92145 w 202736"/>
                <a:gd name="csY212" fmla="*/ 5316 h 210683"/>
                <a:gd name="csX213" fmla="*/ 94631 w 202736"/>
                <a:gd name="csY213" fmla="*/ 4300 h 210683"/>
                <a:gd name="csX214" fmla="*/ 95778 w 202736"/>
                <a:gd name="csY214" fmla="*/ 4554 h 210683"/>
                <a:gd name="csX215" fmla="*/ 97132 w 202736"/>
                <a:gd name="csY215" fmla="*/ 5431 h 210683"/>
                <a:gd name="csX216" fmla="*/ 98333 w 202736"/>
                <a:gd name="csY216" fmla="*/ 5978 h 210683"/>
                <a:gd name="csX217" fmla="*/ 103981 w 202736"/>
                <a:gd name="csY217" fmla="*/ 1739 h 210683"/>
                <a:gd name="csX218" fmla="*/ 106505 w 202736"/>
                <a:gd name="csY218" fmla="*/ 762 h 210683"/>
                <a:gd name="csX219" fmla="*/ 113139 w 202736"/>
                <a:gd name="csY219" fmla="*/ 0 h 2106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</a:cxnLst>
              <a:rect l="l" t="t" r="r" b="b"/>
              <a:pathLst>
                <a:path w="202736" h="210683">
                  <a:moveTo>
                    <a:pt x="114062" y="139"/>
                  </a:moveTo>
                  <a:lnTo>
                    <a:pt x="113639" y="1254"/>
                  </a:lnTo>
                  <a:lnTo>
                    <a:pt x="113308" y="2877"/>
                  </a:lnTo>
                  <a:lnTo>
                    <a:pt x="113708" y="4092"/>
                  </a:lnTo>
                  <a:lnTo>
                    <a:pt x="114570" y="5724"/>
                  </a:lnTo>
                  <a:lnTo>
                    <a:pt x="115817" y="7147"/>
                  </a:lnTo>
                  <a:lnTo>
                    <a:pt x="116771" y="7993"/>
                  </a:lnTo>
                  <a:lnTo>
                    <a:pt x="117902" y="10093"/>
                  </a:lnTo>
                  <a:lnTo>
                    <a:pt x="119041" y="12724"/>
                  </a:lnTo>
                  <a:lnTo>
                    <a:pt x="120534" y="14770"/>
                  </a:lnTo>
                  <a:lnTo>
                    <a:pt x="124912" y="19463"/>
                  </a:lnTo>
                  <a:lnTo>
                    <a:pt x="125398" y="21148"/>
                  </a:lnTo>
                  <a:lnTo>
                    <a:pt x="126005" y="22817"/>
                  </a:lnTo>
                  <a:lnTo>
                    <a:pt x="128760" y="26025"/>
                  </a:lnTo>
                  <a:lnTo>
                    <a:pt x="129191" y="27094"/>
                  </a:lnTo>
                  <a:lnTo>
                    <a:pt x="129007" y="29271"/>
                  </a:lnTo>
                  <a:lnTo>
                    <a:pt x="131839" y="35825"/>
                  </a:lnTo>
                  <a:lnTo>
                    <a:pt x="133701" y="39657"/>
                  </a:lnTo>
                  <a:lnTo>
                    <a:pt x="135279" y="40364"/>
                  </a:lnTo>
                  <a:lnTo>
                    <a:pt x="140319" y="44449"/>
                  </a:lnTo>
                  <a:lnTo>
                    <a:pt x="144721" y="47742"/>
                  </a:lnTo>
                  <a:lnTo>
                    <a:pt x="149869" y="49965"/>
                  </a:lnTo>
                  <a:lnTo>
                    <a:pt x="153647" y="51426"/>
                  </a:lnTo>
                  <a:lnTo>
                    <a:pt x="155518" y="52496"/>
                  </a:lnTo>
                  <a:lnTo>
                    <a:pt x="156456" y="53519"/>
                  </a:lnTo>
                  <a:lnTo>
                    <a:pt x="157210" y="55488"/>
                  </a:lnTo>
                  <a:lnTo>
                    <a:pt x="157603" y="58919"/>
                  </a:lnTo>
                  <a:lnTo>
                    <a:pt x="157734" y="61135"/>
                  </a:lnTo>
                  <a:lnTo>
                    <a:pt x="161797" y="61050"/>
                  </a:lnTo>
                  <a:lnTo>
                    <a:pt x="165160" y="61251"/>
                  </a:lnTo>
                  <a:lnTo>
                    <a:pt x="166337" y="61697"/>
                  </a:lnTo>
                  <a:lnTo>
                    <a:pt x="166776" y="62327"/>
                  </a:lnTo>
                  <a:lnTo>
                    <a:pt x="166676" y="63789"/>
                  </a:lnTo>
                  <a:lnTo>
                    <a:pt x="166722" y="65974"/>
                  </a:lnTo>
                  <a:lnTo>
                    <a:pt x="166876" y="67735"/>
                  </a:lnTo>
                  <a:lnTo>
                    <a:pt x="166530" y="69612"/>
                  </a:lnTo>
                  <a:lnTo>
                    <a:pt x="166291" y="71828"/>
                  </a:lnTo>
                  <a:lnTo>
                    <a:pt x="166129" y="74582"/>
                  </a:lnTo>
                  <a:lnTo>
                    <a:pt x="166645" y="75651"/>
                  </a:lnTo>
                  <a:lnTo>
                    <a:pt x="169900" y="79121"/>
                  </a:lnTo>
                  <a:lnTo>
                    <a:pt x="171262" y="81367"/>
                  </a:lnTo>
                  <a:lnTo>
                    <a:pt x="172717" y="84775"/>
                  </a:lnTo>
                  <a:lnTo>
                    <a:pt x="173563" y="85867"/>
                  </a:lnTo>
                  <a:lnTo>
                    <a:pt x="174248" y="86306"/>
                  </a:lnTo>
                  <a:lnTo>
                    <a:pt x="177188" y="86675"/>
                  </a:lnTo>
                  <a:lnTo>
                    <a:pt x="184752" y="88106"/>
                  </a:lnTo>
                  <a:lnTo>
                    <a:pt x="189416" y="89414"/>
                  </a:lnTo>
                  <a:lnTo>
                    <a:pt x="193117" y="90760"/>
                  </a:lnTo>
                  <a:lnTo>
                    <a:pt x="194664" y="91114"/>
                  </a:lnTo>
                  <a:lnTo>
                    <a:pt x="195410" y="91475"/>
                  </a:lnTo>
                  <a:lnTo>
                    <a:pt x="195665" y="91806"/>
                  </a:lnTo>
                  <a:lnTo>
                    <a:pt x="195203" y="94776"/>
                  </a:lnTo>
                  <a:lnTo>
                    <a:pt x="195364" y="95737"/>
                  </a:lnTo>
                  <a:lnTo>
                    <a:pt x="195780" y="96599"/>
                  </a:lnTo>
                  <a:lnTo>
                    <a:pt x="196411" y="97276"/>
                  </a:lnTo>
                  <a:lnTo>
                    <a:pt x="197173" y="97691"/>
                  </a:lnTo>
                  <a:lnTo>
                    <a:pt x="199982" y="98014"/>
                  </a:lnTo>
                  <a:lnTo>
                    <a:pt x="201675" y="99822"/>
                  </a:lnTo>
                  <a:lnTo>
                    <a:pt x="202737" y="100661"/>
                  </a:lnTo>
                  <a:lnTo>
                    <a:pt x="197665" y="101114"/>
                  </a:lnTo>
                  <a:lnTo>
                    <a:pt x="195149" y="102622"/>
                  </a:lnTo>
                  <a:lnTo>
                    <a:pt x="193695" y="105330"/>
                  </a:lnTo>
                  <a:lnTo>
                    <a:pt x="191401" y="107322"/>
                  </a:lnTo>
                  <a:lnTo>
                    <a:pt x="188285" y="108592"/>
                  </a:lnTo>
                  <a:lnTo>
                    <a:pt x="184991" y="109461"/>
                  </a:lnTo>
                  <a:lnTo>
                    <a:pt x="181513" y="109938"/>
                  </a:lnTo>
                  <a:lnTo>
                    <a:pt x="177804" y="112269"/>
                  </a:lnTo>
                  <a:lnTo>
                    <a:pt x="173871" y="116462"/>
                  </a:lnTo>
                  <a:lnTo>
                    <a:pt x="171862" y="119100"/>
                  </a:lnTo>
                  <a:lnTo>
                    <a:pt x="171778" y="120193"/>
                  </a:lnTo>
                  <a:lnTo>
                    <a:pt x="170901" y="121131"/>
                  </a:lnTo>
                  <a:lnTo>
                    <a:pt x="169215" y="121923"/>
                  </a:lnTo>
                  <a:lnTo>
                    <a:pt x="168261" y="122885"/>
                  </a:lnTo>
                  <a:lnTo>
                    <a:pt x="168046" y="124001"/>
                  </a:lnTo>
                  <a:lnTo>
                    <a:pt x="167145" y="124531"/>
                  </a:lnTo>
                  <a:lnTo>
                    <a:pt x="165575" y="124485"/>
                  </a:lnTo>
                  <a:lnTo>
                    <a:pt x="164467" y="125308"/>
                  </a:lnTo>
                  <a:lnTo>
                    <a:pt x="163828" y="126986"/>
                  </a:lnTo>
                  <a:lnTo>
                    <a:pt x="162443" y="128009"/>
                  </a:lnTo>
                  <a:lnTo>
                    <a:pt x="160289" y="128370"/>
                  </a:lnTo>
                  <a:lnTo>
                    <a:pt x="158434" y="129316"/>
                  </a:lnTo>
                  <a:lnTo>
                    <a:pt x="156872" y="130855"/>
                  </a:lnTo>
                  <a:lnTo>
                    <a:pt x="155679" y="131640"/>
                  </a:lnTo>
                  <a:lnTo>
                    <a:pt x="154832" y="131663"/>
                  </a:lnTo>
                  <a:lnTo>
                    <a:pt x="153517" y="132917"/>
                  </a:lnTo>
                  <a:lnTo>
                    <a:pt x="151385" y="135886"/>
                  </a:lnTo>
                  <a:lnTo>
                    <a:pt x="151031" y="137263"/>
                  </a:lnTo>
                  <a:lnTo>
                    <a:pt x="148107" y="148479"/>
                  </a:lnTo>
                  <a:lnTo>
                    <a:pt x="146506" y="149810"/>
                  </a:lnTo>
                  <a:lnTo>
                    <a:pt x="143413" y="152126"/>
                  </a:lnTo>
                  <a:lnTo>
                    <a:pt x="140904" y="154903"/>
                  </a:lnTo>
                  <a:lnTo>
                    <a:pt x="139827" y="156541"/>
                  </a:lnTo>
                  <a:lnTo>
                    <a:pt x="138649" y="157272"/>
                  </a:lnTo>
                  <a:lnTo>
                    <a:pt x="132893" y="158641"/>
                  </a:lnTo>
                  <a:lnTo>
                    <a:pt x="130761" y="159372"/>
                  </a:lnTo>
                  <a:lnTo>
                    <a:pt x="128168" y="160434"/>
                  </a:lnTo>
                  <a:lnTo>
                    <a:pt x="127522" y="161388"/>
                  </a:lnTo>
                  <a:lnTo>
                    <a:pt x="126883" y="164880"/>
                  </a:lnTo>
                  <a:lnTo>
                    <a:pt x="125097" y="169881"/>
                  </a:lnTo>
                  <a:lnTo>
                    <a:pt x="123650" y="173581"/>
                  </a:lnTo>
                  <a:lnTo>
                    <a:pt x="122712" y="176804"/>
                  </a:lnTo>
                  <a:lnTo>
                    <a:pt x="121080" y="180812"/>
                  </a:lnTo>
                  <a:lnTo>
                    <a:pt x="119665" y="182158"/>
                  </a:lnTo>
                  <a:lnTo>
                    <a:pt x="118056" y="183389"/>
                  </a:lnTo>
                  <a:lnTo>
                    <a:pt x="115947" y="183997"/>
                  </a:lnTo>
                  <a:lnTo>
                    <a:pt x="113077" y="184382"/>
                  </a:lnTo>
                  <a:lnTo>
                    <a:pt x="110468" y="184274"/>
                  </a:lnTo>
                  <a:lnTo>
                    <a:pt x="108452" y="184328"/>
                  </a:lnTo>
                  <a:lnTo>
                    <a:pt x="105651" y="185743"/>
                  </a:lnTo>
                  <a:lnTo>
                    <a:pt x="103035" y="185843"/>
                  </a:lnTo>
                  <a:lnTo>
                    <a:pt x="98879" y="185020"/>
                  </a:lnTo>
                  <a:lnTo>
                    <a:pt x="95516" y="184228"/>
                  </a:lnTo>
                  <a:lnTo>
                    <a:pt x="94016" y="184066"/>
                  </a:lnTo>
                  <a:lnTo>
                    <a:pt x="91045" y="181443"/>
                  </a:lnTo>
                  <a:lnTo>
                    <a:pt x="89136" y="181489"/>
                  </a:lnTo>
                  <a:lnTo>
                    <a:pt x="86220" y="181281"/>
                  </a:lnTo>
                  <a:lnTo>
                    <a:pt x="84581" y="180681"/>
                  </a:lnTo>
                  <a:lnTo>
                    <a:pt x="83065" y="179343"/>
                  </a:lnTo>
                  <a:lnTo>
                    <a:pt x="79763" y="176712"/>
                  </a:lnTo>
                  <a:lnTo>
                    <a:pt x="76539" y="174581"/>
                  </a:lnTo>
                  <a:lnTo>
                    <a:pt x="73684" y="173319"/>
                  </a:lnTo>
                  <a:lnTo>
                    <a:pt x="71021" y="172735"/>
                  </a:lnTo>
                  <a:lnTo>
                    <a:pt x="68490" y="173258"/>
                  </a:lnTo>
                  <a:lnTo>
                    <a:pt x="66520" y="173820"/>
                  </a:lnTo>
                  <a:lnTo>
                    <a:pt x="65758" y="174096"/>
                  </a:lnTo>
                  <a:lnTo>
                    <a:pt x="64226" y="175196"/>
                  </a:lnTo>
                  <a:lnTo>
                    <a:pt x="62664" y="177281"/>
                  </a:lnTo>
                  <a:lnTo>
                    <a:pt x="61363" y="180543"/>
                  </a:lnTo>
                  <a:lnTo>
                    <a:pt x="60871" y="182543"/>
                  </a:lnTo>
                  <a:lnTo>
                    <a:pt x="59425" y="186797"/>
                  </a:lnTo>
                  <a:lnTo>
                    <a:pt x="57508" y="191905"/>
                  </a:lnTo>
                  <a:lnTo>
                    <a:pt x="56592" y="193375"/>
                  </a:lnTo>
                  <a:lnTo>
                    <a:pt x="55530" y="194467"/>
                  </a:lnTo>
                  <a:lnTo>
                    <a:pt x="53853" y="195436"/>
                  </a:lnTo>
                  <a:lnTo>
                    <a:pt x="48382" y="199506"/>
                  </a:lnTo>
                  <a:lnTo>
                    <a:pt x="45642" y="204098"/>
                  </a:lnTo>
                  <a:lnTo>
                    <a:pt x="43918" y="205437"/>
                  </a:lnTo>
                  <a:lnTo>
                    <a:pt x="41840" y="206060"/>
                  </a:lnTo>
                  <a:lnTo>
                    <a:pt x="40078" y="206452"/>
                  </a:lnTo>
                  <a:lnTo>
                    <a:pt x="39108" y="207222"/>
                  </a:lnTo>
                  <a:lnTo>
                    <a:pt x="38024" y="209545"/>
                  </a:lnTo>
                  <a:lnTo>
                    <a:pt x="37085" y="210368"/>
                  </a:lnTo>
                  <a:lnTo>
                    <a:pt x="36046" y="210683"/>
                  </a:lnTo>
                  <a:lnTo>
                    <a:pt x="32914" y="210406"/>
                  </a:lnTo>
                  <a:lnTo>
                    <a:pt x="31913" y="210168"/>
                  </a:lnTo>
                  <a:lnTo>
                    <a:pt x="23618" y="210622"/>
                  </a:lnTo>
                  <a:lnTo>
                    <a:pt x="21085" y="209891"/>
                  </a:lnTo>
                  <a:lnTo>
                    <a:pt x="19293" y="209591"/>
                  </a:lnTo>
                  <a:lnTo>
                    <a:pt x="16468" y="210560"/>
                  </a:lnTo>
                  <a:lnTo>
                    <a:pt x="15283" y="209922"/>
                  </a:lnTo>
                  <a:lnTo>
                    <a:pt x="14337" y="207991"/>
                  </a:lnTo>
                  <a:lnTo>
                    <a:pt x="13875" y="204114"/>
                  </a:lnTo>
                  <a:lnTo>
                    <a:pt x="14021" y="200821"/>
                  </a:lnTo>
                  <a:lnTo>
                    <a:pt x="15560" y="198336"/>
                  </a:lnTo>
                  <a:lnTo>
                    <a:pt x="16838" y="196521"/>
                  </a:lnTo>
                  <a:lnTo>
                    <a:pt x="18092" y="194144"/>
                  </a:lnTo>
                  <a:lnTo>
                    <a:pt x="18254" y="193082"/>
                  </a:lnTo>
                  <a:lnTo>
                    <a:pt x="18000" y="192128"/>
                  </a:lnTo>
                  <a:lnTo>
                    <a:pt x="17753" y="190182"/>
                  </a:lnTo>
                  <a:lnTo>
                    <a:pt x="17615" y="188182"/>
                  </a:lnTo>
                  <a:lnTo>
                    <a:pt x="15838" y="183828"/>
                  </a:lnTo>
                  <a:lnTo>
                    <a:pt x="13652" y="178066"/>
                  </a:lnTo>
                  <a:lnTo>
                    <a:pt x="10704" y="171658"/>
                  </a:lnTo>
                  <a:lnTo>
                    <a:pt x="9789" y="169896"/>
                  </a:lnTo>
                  <a:lnTo>
                    <a:pt x="7942" y="167119"/>
                  </a:lnTo>
                  <a:lnTo>
                    <a:pt x="1108" y="161842"/>
                  </a:lnTo>
                  <a:lnTo>
                    <a:pt x="62" y="161126"/>
                  </a:lnTo>
                  <a:lnTo>
                    <a:pt x="62" y="160542"/>
                  </a:lnTo>
                  <a:lnTo>
                    <a:pt x="62" y="155434"/>
                  </a:lnTo>
                  <a:lnTo>
                    <a:pt x="54" y="148679"/>
                  </a:lnTo>
                  <a:lnTo>
                    <a:pt x="46" y="141933"/>
                  </a:lnTo>
                  <a:lnTo>
                    <a:pt x="39" y="135209"/>
                  </a:lnTo>
                  <a:lnTo>
                    <a:pt x="31" y="128493"/>
                  </a:lnTo>
                  <a:lnTo>
                    <a:pt x="23" y="121800"/>
                  </a:lnTo>
                  <a:lnTo>
                    <a:pt x="15" y="115115"/>
                  </a:lnTo>
                  <a:lnTo>
                    <a:pt x="15" y="108446"/>
                  </a:lnTo>
                  <a:lnTo>
                    <a:pt x="8" y="101791"/>
                  </a:lnTo>
                  <a:lnTo>
                    <a:pt x="0" y="96176"/>
                  </a:lnTo>
                  <a:lnTo>
                    <a:pt x="4925" y="96176"/>
                  </a:lnTo>
                  <a:lnTo>
                    <a:pt x="11012" y="96176"/>
                  </a:lnTo>
                  <a:lnTo>
                    <a:pt x="18254" y="96176"/>
                  </a:lnTo>
                  <a:lnTo>
                    <a:pt x="21455" y="96176"/>
                  </a:lnTo>
                  <a:lnTo>
                    <a:pt x="21640" y="95291"/>
                  </a:lnTo>
                  <a:lnTo>
                    <a:pt x="21640" y="91175"/>
                  </a:lnTo>
                  <a:lnTo>
                    <a:pt x="21624" y="81759"/>
                  </a:lnTo>
                  <a:lnTo>
                    <a:pt x="21609" y="72366"/>
                  </a:lnTo>
                  <a:lnTo>
                    <a:pt x="21594" y="63004"/>
                  </a:lnTo>
                  <a:lnTo>
                    <a:pt x="21586" y="53665"/>
                  </a:lnTo>
                  <a:lnTo>
                    <a:pt x="21571" y="44357"/>
                  </a:lnTo>
                  <a:lnTo>
                    <a:pt x="21555" y="35064"/>
                  </a:lnTo>
                  <a:lnTo>
                    <a:pt x="21540" y="25802"/>
                  </a:lnTo>
                  <a:lnTo>
                    <a:pt x="21532" y="16547"/>
                  </a:lnTo>
                  <a:lnTo>
                    <a:pt x="21524" y="11993"/>
                  </a:lnTo>
                  <a:lnTo>
                    <a:pt x="27111" y="11716"/>
                  </a:lnTo>
                  <a:lnTo>
                    <a:pt x="33522" y="10786"/>
                  </a:lnTo>
                  <a:lnTo>
                    <a:pt x="43926" y="9277"/>
                  </a:lnTo>
                  <a:lnTo>
                    <a:pt x="53614" y="7401"/>
                  </a:lnTo>
                  <a:lnTo>
                    <a:pt x="59940" y="6308"/>
                  </a:lnTo>
                  <a:lnTo>
                    <a:pt x="67435" y="5008"/>
                  </a:lnTo>
                  <a:lnTo>
                    <a:pt x="70013" y="4785"/>
                  </a:lnTo>
                  <a:lnTo>
                    <a:pt x="70714" y="4962"/>
                  </a:lnTo>
                  <a:lnTo>
                    <a:pt x="71730" y="5408"/>
                  </a:lnTo>
                  <a:lnTo>
                    <a:pt x="75208" y="10009"/>
                  </a:lnTo>
                  <a:lnTo>
                    <a:pt x="77378" y="13516"/>
                  </a:lnTo>
                  <a:lnTo>
                    <a:pt x="77816" y="15024"/>
                  </a:lnTo>
                  <a:lnTo>
                    <a:pt x="78232" y="15186"/>
                  </a:lnTo>
                  <a:lnTo>
                    <a:pt x="79255" y="14940"/>
                  </a:lnTo>
                  <a:lnTo>
                    <a:pt x="80410" y="14378"/>
                  </a:lnTo>
                  <a:lnTo>
                    <a:pt x="83942" y="10878"/>
                  </a:lnTo>
                  <a:lnTo>
                    <a:pt x="84681" y="9962"/>
                  </a:lnTo>
                  <a:lnTo>
                    <a:pt x="86935" y="8270"/>
                  </a:lnTo>
                  <a:lnTo>
                    <a:pt x="89668" y="6539"/>
                  </a:lnTo>
                  <a:lnTo>
                    <a:pt x="92145" y="5316"/>
                  </a:lnTo>
                  <a:lnTo>
                    <a:pt x="94631" y="4300"/>
                  </a:lnTo>
                  <a:lnTo>
                    <a:pt x="95778" y="4554"/>
                  </a:lnTo>
                  <a:lnTo>
                    <a:pt x="97132" y="5431"/>
                  </a:lnTo>
                  <a:lnTo>
                    <a:pt x="98333" y="5978"/>
                  </a:lnTo>
                  <a:lnTo>
                    <a:pt x="103981" y="1739"/>
                  </a:lnTo>
                  <a:lnTo>
                    <a:pt x="106505" y="762"/>
                  </a:lnTo>
                  <a:lnTo>
                    <a:pt x="11313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0" name="Serbest Form 39">
              <a:extLst>
                <a:ext uri="{FF2B5EF4-FFF2-40B4-BE49-F238E27FC236}">
                  <a16:creationId xmlns:a16="http://schemas.microsoft.com/office/drawing/2014/main" id="{F89F271B-CAF5-5FF9-B1D5-B16530E0A24F}"/>
                </a:ext>
              </a:extLst>
            </p:cNvPr>
            <p:cNvSpPr/>
            <p:nvPr/>
          </p:nvSpPr>
          <p:spPr>
            <a:xfrm>
              <a:off x="8498446" y="5030204"/>
              <a:ext cx="205930" cy="177857"/>
            </a:xfrm>
            <a:custGeom>
              <a:avLst/>
              <a:gdLst>
                <a:gd name="csX0" fmla="*/ 107398 w 205930"/>
                <a:gd name="csY0" fmla="*/ 115 h 177857"/>
                <a:gd name="csX1" fmla="*/ 110345 w 205930"/>
                <a:gd name="csY1" fmla="*/ 3477 h 177857"/>
                <a:gd name="csX2" fmla="*/ 111038 w 205930"/>
                <a:gd name="csY2" fmla="*/ 3608 h 177857"/>
                <a:gd name="csX3" fmla="*/ 112677 w 205930"/>
                <a:gd name="csY3" fmla="*/ 2285 h 177857"/>
                <a:gd name="csX4" fmla="*/ 113000 w 205930"/>
                <a:gd name="csY4" fmla="*/ 2200 h 177857"/>
                <a:gd name="csX5" fmla="*/ 116386 w 205930"/>
                <a:gd name="csY5" fmla="*/ 2085 h 177857"/>
                <a:gd name="csX6" fmla="*/ 117956 w 205930"/>
                <a:gd name="csY6" fmla="*/ 3254 h 177857"/>
                <a:gd name="csX7" fmla="*/ 119126 w 205930"/>
                <a:gd name="csY7" fmla="*/ 5531 h 177857"/>
                <a:gd name="csX8" fmla="*/ 120203 w 205930"/>
                <a:gd name="csY8" fmla="*/ 7347 h 177857"/>
                <a:gd name="csX9" fmla="*/ 121373 w 205930"/>
                <a:gd name="csY9" fmla="*/ 7839 h 177857"/>
                <a:gd name="csX10" fmla="*/ 124666 w 205930"/>
                <a:gd name="csY10" fmla="*/ 5554 h 177857"/>
                <a:gd name="csX11" fmla="*/ 126490 w 205930"/>
                <a:gd name="csY11" fmla="*/ 4793 h 177857"/>
                <a:gd name="csX12" fmla="*/ 127691 w 205930"/>
                <a:gd name="csY12" fmla="*/ 4816 h 177857"/>
                <a:gd name="csX13" fmla="*/ 131916 w 205930"/>
                <a:gd name="csY13" fmla="*/ 6870 h 177857"/>
                <a:gd name="csX14" fmla="*/ 133901 w 205930"/>
                <a:gd name="csY14" fmla="*/ 7993 h 177857"/>
                <a:gd name="csX15" fmla="*/ 134355 w 205930"/>
                <a:gd name="csY15" fmla="*/ 9008 h 177857"/>
                <a:gd name="csX16" fmla="*/ 134401 w 205930"/>
                <a:gd name="csY16" fmla="*/ 10208 h 177857"/>
                <a:gd name="csX17" fmla="*/ 133862 w 205930"/>
                <a:gd name="csY17" fmla="*/ 11985 h 177857"/>
                <a:gd name="csX18" fmla="*/ 133439 w 205930"/>
                <a:gd name="csY18" fmla="*/ 13916 h 177857"/>
                <a:gd name="csX19" fmla="*/ 134724 w 205930"/>
                <a:gd name="csY19" fmla="*/ 16193 h 177857"/>
                <a:gd name="csX20" fmla="*/ 136217 w 205930"/>
                <a:gd name="csY20" fmla="*/ 17740 h 177857"/>
                <a:gd name="csX21" fmla="*/ 139411 w 205930"/>
                <a:gd name="csY21" fmla="*/ 15186 h 177857"/>
                <a:gd name="csX22" fmla="*/ 140588 w 205930"/>
                <a:gd name="csY22" fmla="*/ 14478 h 177857"/>
                <a:gd name="csX23" fmla="*/ 141874 w 205930"/>
                <a:gd name="csY23" fmla="*/ 14455 h 177857"/>
                <a:gd name="csX24" fmla="*/ 143597 w 205930"/>
                <a:gd name="csY24" fmla="*/ 13508 h 177857"/>
                <a:gd name="csX25" fmla="*/ 144844 w 205930"/>
                <a:gd name="csY25" fmla="*/ 12078 h 177857"/>
                <a:gd name="csX26" fmla="*/ 146036 w 205930"/>
                <a:gd name="csY26" fmla="*/ 11585 h 177857"/>
                <a:gd name="csX27" fmla="*/ 148322 w 205930"/>
                <a:gd name="csY27" fmla="*/ 11924 h 177857"/>
                <a:gd name="csX28" fmla="*/ 152447 w 205930"/>
                <a:gd name="csY28" fmla="*/ 11585 h 177857"/>
                <a:gd name="csX29" fmla="*/ 157256 w 205930"/>
                <a:gd name="csY29" fmla="*/ 13824 h 177857"/>
                <a:gd name="csX30" fmla="*/ 157672 w 205930"/>
                <a:gd name="csY30" fmla="*/ 14516 h 177857"/>
                <a:gd name="csX31" fmla="*/ 160073 w 205930"/>
                <a:gd name="csY31" fmla="*/ 17132 h 177857"/>
                <a:gd name="csX32" fmla="*/ 160912 w 205930"/>
                <a:gd name="csY32" fmla="*/ 18432 h 177857"/>
                <a:gd name="csX33" fmla="*/ 161704 w 205930"/>
                <a:gd name="csY33" fmla="*/ 18847 h 177857"/>
                <a:gd name="csX34" fmla="*/ 162982 w 205930"/>
                <a:gd name="csY34" fmla="*/ 20124 h 177857"/>
                <a:gd name="csX35" fmla="*/ 164698 w 205930"/>
                <a:gd name="csY35" fmla="*/ 20924 h 177857"/>
                <a:gd name="csX36" fmla="*/ 165883 w 205930"/>
                <a:gd name="csY36" fmla="*/ 20678 h 177857"/>
                <a:gd name="csX37" fmla="*/ 166453 w 205930"/>
                <a:gd name="csY37" fmla="*/ 21101 h 177857"/>
                <a:gd name="csX38" fmla="*/ 166984 w 205930"/>
                <a:gd name="csY38" fmla="*/ 22101 h 177857"/>
                <a:gd name="csX39" fmla="*/ 167022 w 205930"/>
                <a:gd name="csY39" fmla="*/ 23809 h 177857"/>
                <a:gd name="csX40" fmla="*/ 166853 w 205930"/>
                <a:gd name="csY40" fmla="*/ 28671 h 177857"/>
                <a:gd name="csX41" fmla="*/ 166014 w 205930"/>
                <a:gd name="csY41" fmla="*/ 30071 h 177857"/>
                <a:gd name="csX42" fmla="*/ 165129 w 205930"/>
                <a:gd name="csY42" fmla="*/ 31210 h 177857"/>
                <a:gd name="csX43" fmla="*/ 164906 w 205930"/>
                <a:gd name="csY43" fmla="*/ 32094 h 177857"/>
                <a:gd name="csX44" fmla="*/ 164990 w 205930"/>
                <a:gd name="csY44" fmla="*/ 33164 h 177857"/>
                <a:gd name="csX45" fmla="*/ 166352 w 205930"/>
                <a:gd name="csY45" fmla="*/ 35256 h 177857"/>
                <a:gd name="csX46" fmla="*/ 168107 w 205930"/>
                <a:gd name="csY46" fmla="*/ 38495 h 177857"/>
                <a:gd name="csX47" fmla="*/ 168515 w 205930"/>
                <a:gd name="csY47" fmla="*/ 40364 h 177857"/>
                <a:gd name="csX48" fmla="*/ 168515 w 205930"/>
                <a:gd name="csY48" fmla="*/ 41772 h 177857"/>
                <a:gd name="csX49" fmla="*/ 166122 w 205930"/>
                <a:gd name="csY49" fmla="*/ 45895 h 177857"/>
                <a:gd name="csX50" fmla="*/ 165329 w 205930"/>
                <a:gd name="csY50" fmla="*/ 46857 h 177857"/>
                <a:gd name="csX51" fmla="*/ 164775 w 205930"/>
                <a:gd name="csY51" fmla="*/ 48880 h 177857"/>
                <a:gd name="csX52" fmla="*/ 164483 w 205930"/>
                <a:gd name="csY52" fmla="*/ 50934 h 177857"/>
                <a:gd name="csX53" fmla="*/ 164652 w 205930"/>
                <a:gd name="csY53" fmla="*/ 51788 h 177857"/>
                <a:gd name="csX54" fmla="*/ 168654 w 205930"/>
                <a:gd name="csY54" fmla="*/ 55050 h 177857"/>
                <a:gd name="csX55" fmla="*/ 171616 w 205930"/>
                <a:gd name="csY55" fmla="*/ 56812 h 177857"/>
                <a:gd name="csX56" fmla="*/ 172278 w 205930"/>
                <a:gd name="csY56" fmla="*/ 57673 h 177857"/>
                <a:gd name="csX57" fmla="*/ 172340 w 205930"/>
                <a:gd name="csY57" fmla="*/ 58211 h 177857"/>
                <a:gd name="csX58" fmla="*/ 170770 w 205930"/>
                <a:gd name="csY58" fmla="*/ 61696 h 177857"/>
                <a:gd name="csX59" fmla="*/ 170616 w 205930"/>
                <a:gd name="csY59" fmla="*/ 62635 h 177857"/>
                <a:gd name="csX60" fmla="*/ 172986 w 205930"/>
                <a:gd name="csY60" fmla="*/ 64074 h 177857"/>
                <a:gd name="csX61" fmla="*/ 174302 w 205930"/>
                <a:gd name="csY61" fmla="*/ 66343 h 177857"/>
                <a:gd name="csX62" fmla="*/ 175457 w 205930"/>
                <a:gd name="csY62" fmla="*/ 70035 h 177857"/>
                <a:gd name="csX63" fmla="*/ 177711 w 205930"/>
                <a:gd name="csY63" fmla="*/ 73566 h 177857"/>
                <a:gd name="csX64" fmla="*/ 182567 w 205930"/>
                <a:gd name="csY64" fmla="*/ 76690 h 177857"/>
                <a:gd name="csX65" fmla="*/ 186099 w 205930"/>
                <a:gd name="csY65" fmla="*/ 78721 h 177857"/>
                <a:gd name="csX66" fmla="*/ 186838 w 205930"/>
                <a:gd name="csY66" fmla="*/ 79644 h 177857"/>
                <a:gd name="csX67" fmla="*/ 187092 w 205930"/>
                <a:gd name="csY67" fmla="*/ 80736 h 177857"/>
                <a:gd name="csX68" fmla="*/ 186823 w 205930"/>
                <a:gd name="csY68" fmla="*/ 83144 h 177857"/>
                <a:gd name="csX69" fmla="*/ 185907 w 205930"/>
                <a:gd name="csY69" fmla="*/ 86075 h 177857"/>
                <a:gd name="csX70" fmla="*/ 185283 w 205930"/>
                <a:gd name="csY70" fmla="*/ 87698 h 177857"/>
                <a:gd name="csX71" fmla="*/ 186723 w 205930"/>
                <a:gd name="csY71" fmla="*/ 88375 h 177857"/>
                <a:gd name="csX72" fmla="*/ 190424 w 205930"/>
                <a:gd name="csY72" fmla="*/ 88190 h 177857"/>
                <a:gd name="csX73" fmla="*/ 194926 w 205930"/>
                <a:gd name="csY73" fmla="*/ 88760 h 177857"/>
                <a:gd name="csX74" fmla="*/ 200320 w 205930"/>
                <a:gd name="csY74" fmla="*/ 91975 h 177857"/>
                <a:gd name="csX75" fmla="*/ 200336 w 205930"/>
                <a:gd name="csY75" fmla="*/ 93414 h 177857"/>
                <a:gd name="csX76" fmla="*/ 199781 w 205930"/>
                <a:gd name="csY76" fmla="*/ 94729 h 177857"/>
                <a:gd name="csX77" fmla="*/ 200151 w 205930"/>
                <a:gd name="csY77" fmla="*/ 96106 h 177857"/>
                <a:gd name="csX78" fmla="*/ 200736 w 205930"/>
                <a:gd name="csY78" fmla="*/ 97276 h 177857"/>
                <a:gd name="csX79" fmla="*/ 205407 w 205930"/>
                <a:gd name="csY79" fmla="*/ 100853 h 177857"/>
                <a:gd name="csX80" fmla="*/ 205853 w 205930"/>
                <a:gd name="csY80" fmla="*/ 101891 h 177857"/>
                <a:gd name="csX81" fmla="*/ 205930 w 205930"/>
                <a:gd name="csY81" fmla="*/ 103630 h 177857"/>
                <a:gd name="csX82" fmla="*/ 205807 w 205930"/>
                <a:gd name="csY82" fmla="*/ 104899 h 177857"/>
                <a:gd name="csX83" fmla="*/ 204515 w 205930"/>
                <a:gd name="csY83" fmla="*/ 105161 h 177857"/>
                <a:gd name="csX84" fmla="*/ 203075 w 205930"/>
                <a:gd name="csY84" fmla="*/ 105753 h 177857"/>
                <a:gd name="csX85" fmla="*/ 200728 w 205930"/>
                <a:gd name="csY85" fmla="*/ 107276 h 177857"/>
                <a:gd name="csX86" fmla="*/ 199805 w 205930"/>
                <a:gd name="csY86" fmla="*/ 109423 h 177857"/>
                <a:gd name="csX87" fmla="*/ 196003 w 205930"/>
                <a:gd name="csY87" fmla="*/ 112377 h 177857"/>
                <a:gd name="csX88" fmla="*/ 193664 w 205930"/>
                <a:gd name="csY88" fmla="*/ 113715 h 177857"/>
                <a:gd name="csX89" fmla="*/ 191794 w 205930"/>
                <a:gd name="csY89" fmla="*/ 113769 h 177857"/>
                <a:gd name="csX90" fmla="*/ 187346 w 205930"/>
                <a:gd name="csY90" fmla="*/ 113169 h 177857"/>
                <a:gd name="csX91" fmla="*/ 185784 w 205930"/>
                <a:gd name="csY91" fmla="*/ 111715 h 177857"/>
                <a:gd name="csX92" fmla="*/ 185137 w 205930"/>
                <a:gd name="csY92" fmla="*/ 110377 h 177857"/>
                <a:gd name="csX93" fmla="*/ 183429 w 205930"/>
                <a:gd name="csY93" fmla="*/ 109769 h 177857"/>
                <a:gd name="csX94" fmla="*/ 181159 w 205930"/>
                <a:gd name="csY94" fmla="*/ 109715 h 177857"/>
                <a:gd name="csX95" fmla="*/ 178027 w 205930"/>
                <a:gd name="csY95" fmla="*/ 109946 h 177857"/>
                <a:gd name="csX96" fmla="*/ 177388 w 205930"/>
                <a:gd name="csY96" fmla="*/ 110354 h 177857"/>
                <a:gd name="csX97" fmla="*/ 176872 w 205930"/>
                <a:gd name="csY97" fmla="*/ 111992 h 177857"/>
                <a:gd name="csX98" fmla="*/ 175541 w 205930"/>
                <a:gd name="csY98" fmla="*/ 114800 h 177857"/>
                <a:gd name="csX99" fmla="*/ 174587 w 205930"/>
                <a:gd name="csY99" fmla="*/ 116377 h 177857"/>
                <a:gd name="csX100" fmla="*/ 175372 w 205930"/>
                <a:gd name="csY100" fmla="*/ 117346 h 177857"/>
                <a:gd name="csX101" fmla="*/ 176619 w 205930"/>
                <a:gd name="csY101" fmla="*/ 119362 h 177857"/>
                <a:gd name="csX102" fmla="*/ 178557 w 205930"/>
                <a:gd name="csY102" fmla="*/ 121916 h 177857"/>
                <a:gd name="csX103" fmla="*/ 180558 w 205930"/>
                <a:gd name="csY103" fmla="*/ 124185 h 177857"/>
                <a:gd name="csX104" fmla="*/ 181197 w 205930"/>
                <a:gd name="csY104" fmla="*/ 125570 h 177857"/>
                <a:gd name="csX105" fmla="*/ 181166 w 205930"/>
                <a:gd name="csY105" fmla="*/ 126562 h 177857"/>
                <a:gd name="csX106" fmla="*/ 180220 w 205930"/>
                <a:gd name="csY106" fmla="*/ 127724 h 177857"/>
                <a:gd name="csX107" fmla="*/ 180358 w 205930"/>
                <a:gd name="csY107" fmla="*/ 130062 h 177857"/>
                <a:gd name="csX108" fmla="*/ 182298 w 205930"/>
                <a:gd name="csY108" fmla="*/ 133132 h 177857"/>
                <a:gd name="csX109" fmla="*/ 181643 w 205930"/>
                <a:gd name="csY109" fmla="*/ 133624 h 177857"/>
                <a:gd name="csX110" fmla="*/ 181443 w 205930"/>
                <a:gd name="csY110" fmla="*/ 137386 h 177857"/>
                <a:gd name="csX111" fmla="*/ 181466 w 205930"/>
                <a:gd name="csY111" fmla="*/ 141394 h 177857"/>
                <a:gd name="csX112" fmla="*/ 181990 w 205930"/>
                <a:gd name="csY112" fmla="*/ 142363 h 177857"/>
                <a:gd name="csX113" fmla="*/ 183028 w 205930"/>
                <a:gd name="csY113" fmla="*/ 143163 h 177857"/>
                <a:gd name="csX114" fmla="*/ 183914 w 205930"/>
                <a:gd name="csY114" fmla="*/ 144625 h 177857"/>
                <a:gd name="csX115" fmla="*/ 185383 w 205930"/>
                <a:gd name="csY115" fmla="*/ 147948 h 177857"/>
                <a:gd name="csX116" fmla="*/ 185484 w 205930"/>
                <a:gd name="csY116" fmla="*/ 148818 h 177857"/>
                <a:gd name="csX117" fmla="*/ 181390 w 205930"/>
                <a:gd name="csY117" fmla="*/ 148571 h 177857"/>
                <a:gd name="csX118" fmla="*/ 176472 w 205930"/>
                <a:gd name="csY118" fmla="*/ 148671 h 177857"/>
                <a:gd name="csX119" fmla="*/ 173709 w 205930"/>
                <a:gd name="csY119" fmla="*/ 150602 h 177857"/>
                <a:gd name="csX120" fmla="*/ 172632 w 205930"/>
                <a:gd name="csY120" fmla="*/ 150156 h 177857"/>
                <a:gd name="csX121" fmla="*/ 170708 w 205930"/>
                <a:gd name="csY121" fmla="*/ 149664 h 177857"/>
                <a:gd name="csX122" fmla="*/ 168576 w 205930"/>
                <a:gd name="csY122" fmla="*/ 150741 h 177857"/>
                <a:gd name="csX123" fmla="*/ 165668 w 205930"/>
                <a:gd name="csY123" fmla="*/ 153995 h 177857"/>
                <a:gd name="csX124" fmla="*/ 163713 w 205930"/>
                <a:gd name="csY124" fmla="*/ 156018 h 177857"/>
                <a:gd name="csX125" fmla="*/ 161812 w 205930"/>
                <a:gd name="csY125" fmla="*/ 158849 h 177857"/>
                <a:gd name="csX126" fmla="*/ 161212 w 205930"/>
                <a:gd name="csY126" fmla="*/ 160380 h 177857"/>
                <a:gd name="csX127" fmla="*/ 160012 w 205930"/>
                <a:gd name="csY127" fmla="*/ 163195 h 177857"/>
                <a:gd name="csX128" fmla="*/ 158911 w 205930"/>
                <a:gd name="csY128" fmla="*/ 166411 h 177857"/>
                <a:gd name="csX129" fmla="*/ 159511 w 205930"/>
                <a:gd name="csY129" fmla="*/ 168657 h 177857"/>
                <a:gd name="csX130" fmla="*/ 160412 w 205930"/>
                <a:gd name="csY130" fmla="*/ 170742 h 177857"/>
                <a:gd name="csX131" fmla="*/ 160612 w 205930"/>
                <a:gd name="csY131" fmla="*/ 172988 h 177857"/>
                <a:gd name="csX132" fmla="*/ 161058 w 205930"/>
                <a:gd name="csY132" fmla="*/ 174742 h 177857"/>
                <a:gd name="csX133" fmla="*/ 159858 w 205930"/>
                <a:gd name="csY133" fmla="*/ 176019 h 177857"/>
                <a:gd name="csX134" fmla="*/ 159157 w 205930"/>
                <a:gd name="csY134" fmla="*/ 177858 h 177857"/>
                <a:gd name="csX135" fmla="*/ 157110 w 205930"/>
                <a:gd name="csY135" fmla="*/ 177535 h 177857"/>
                <a:gd name="csX136" fmla="*/ 154602 w 205930"/>
                <a:gd name="csY136" fmla="*/ 175773 h 177857"/>
                <a:gd name="csX137" fmla="*/ 154070 w 205930"/>
                <a:gd name="csY137" fmla="*/ 173219 h 177857"/>
                <a:gd name="csX138" fmla="*/ 152139 w 205930"/>
                <a:gd name="csY138" fmla="*/ 171442 h 177857"/>
                <a:gd name="csX139" fmla="*/ 150870 w 205930"/>
                <a:gd name="csY139" fmla="*/ 170511 h 177857"/>
                <a:gd name="csX140" fmla="*/ 148776 w 205930"/>
                <a:gd name="csY140" fmla="*/ 170373 h 177857"/>
                <a:gd name="csX141" fmla="*/ 145429 w 205930"/>
                <a:gd name="csY141" fmla="*/ 171204 h 177857"/>
                <a:gd name="csX142" fmla="*/ 141050 w 205930"/>
                <a:gd name="csY142" fmla="*/ 171842 h 177857"/>
                <a:gd name="csX143" fmla="*/ 137749 w 205930"/>
                <a:gd name="csY143" fmla="*/ 172011 h 177857"/>
                <a:gd name="csX144" fmla="*/ 135948 w 205930"/>
                <a:gd name="csY144" fmla="*/ 172919 h 177857"/>
                <a:gd name="csX145" fmla="*/ 133285 w 205930"/>
                <a:gd name="csY145" fmla="*/ 173812 h 177857"/>
                <a:gd name="csX146" fmla="*/ 132254 w 205930"/>
                <a:gd name="csY146" fmla="*/ 172750 h 177857"/>
                <a:gd name="csX147" fmla="*/ 130777 w 205930"/>
                <a:gd name="csY147" fmla="*/ 169850 h 177857"/>
                <a:gd name="csX148" fmla="*/ 129568 w 205930"/>
                <a:gd name="csY148" fmla="*/ 166957 h 177857"/>
                <a:gd name="csX149" fmla="*/ 128730 w 205930"/>
                <a:gd name="csY149" fmla="*/ 165688 h 177857"/>
                <a:gd name="csX150" fmla="*/ 128006 w 205930"/>
                <a:gd name="csY150" fmla="*/ 165334 h 177857"/>
                <a:gd name="csX151" fmla="*/ 127113 w 205930"/>
                <a:gd name="csY151" fmla="*/ 165403 h 177857"/>
                <a:gd name="csX152" fmla="*/ 126090 w 205930"/>
                <a:gd name="csY152" fmla="*/ 166319 h 177857"/>
                <a:gd name="csX153" fmla="*/ 125321 w 205930"/>
                <a:gd name="csY153" fmla="*/ 167265 h 177857"/>
                <a:gd name="csX154" fmla="*/ 124236 w 205930"/>
                <a:gd name="csY154" fmla="*/ 167596 h 177857"/>
                <a:gd name="csX155" fmla="*/ 122558 w 205930"/>
                <a:gd name="csY155" fmla="*/ 168357 h 177857"/>
                <a:gd name="csX156" fmla="*/ 121334 w 205930"/>
                <a:gd name="csY156" fmla="*/ 169388 h 177857"/>
                <a:gd name="csX157" fmla="*/ 119995 w 205930"/>
                <a:gd name="csY157" fmla="*/ 172050 h 177857"/>
                <a:gd name="csX158" fmla="*/ 119110 w 205930"/>
                <a:gd name="csY158" fmla="*/ 171865 h 177857"/>
                <a:gd name="csX159" fmla="*/ 118194 w 205930"/>
                <a:gd name="csY159" fmla="*/ 171250 h 177857"/>
                <a:gd name="csX160" fmla="*/ 117140 w 205930"/>
                <a:gd name="csY160" fmla="*/ 168273 h 177857"/>
                <a:gd name="csX161" fmla="*/ 115693 w 205930"/>
                <a:gd name="csY161" fmla="*/ 167588 h 177857"/>
                <a:gd name="csX162" fmla="*/ 113377 w 205930"/>
                <a:gd name="csY162" fmla="*/ 167550 h 177857"/>
                <a:gd name="csX163" fmla="*/ 110507 w 205930"/>
                <a:gd name="csY163" fmla="*/ 166919 h 177857"/>
                <a:gd name="csX164" fmla="*/ 108175 w 205930"/>
                <a:gd name="csY164" fmla="*/ 166011 h 177857"/>
                <a:gd name="csX165" fmla="*/ 107329 w 205930"/>
                <a:gd name="csY165" fmla="*/ 166226 h 177857"/>
                <a:gd name="csX166" fmla="*/ 105935 w 205930"/>
                <a:gd name="csY166" fmla="*/ 167496 h 177857"/>
                <a:gd name="csX167" fmla="*/ 104443 w 205930"/>
                <a:gd name="csY167" fmla="*/ 167680 h 177857"/>
                <a:gd name="csX168" fmla="*/ 101149 w 205930"/>
                <a:gd name="csY168" fmla="*/ 166550 h 177857"/>
                <a:gd name="csX169" fmla="*/ 100510 w 205930"/>
                <a:gd name="csY169" fmla="*/ 167073 h 177857"/>
                <a:gd name="csX170" fmla="*/ 99641 w 205930"/>
                <a:gd name="csY170" fmla="*/ 168742 h 177857"/>
                <a:gd name="csX171" fmla="*/ 98617 w 205930"/>
                <a:gd name="csY171" fmla="*/ 170350 h 177857"/>
                <a:gd name="csX172" fmla="*/ 97725 w 205930"/>
                <a:gd name="csY172" fmla="*/ 170511 h 177857"/>
                <a:gd name="csX173" fmla="*/ 97225 w 205930"/>
                <a:gd name="csY173" fmla="*/ 170096 h 177857"/>
                <a:gd name="csX174" fmla="*/ 97502 w 205930"/>
                <a:gd name="csY174" fmla="*/ 167242 h 177857"/>
                <a:gd name="csX175" fmla="*/ 95593 w 205930"/>
                <a:gd name="csY175" fmla="*/ 166234 h 177857"/>
                <a:gd name="csX176" fmla="*/ 92376 w 205930"/>
                <a:gd name="csY176" fmla="*/ 166072 h 177857"/>
                <a:gd name="csX177" fmla="*/ 90114 w 205930"/>
                <a:gd name="csY177" fmla="*/ 166488 h 177857"/>
                <a:gd name="csX178" fmla="*/ 89013 w 205930"/>
                <a:gd name="csY178" fmla="*/ 166372 h 177857"/>
                <a:gd name="csX179" fmla="*/ 88444 w 205930"/>
                <a:gd name="csY179" fmla="*/ 165819 h 177857"/>
                <a:gd name="csX180" fmla="*/ 85673 w 205930"/>
                <a:gd name="csY180" fmla="*/ 161011 h 177857"/>
                <a:gd name="csX181" fmla="*/ 84211 w 205930"/>
                <a:gd name="csY181" fmla="*/ 160703 h 177857"/>
                <a:gd name="csX182" fmla="*/ 81587 w 205930"/>
                <a:gd name="csY182" fmla="*/ 160941 h 177857"/>
                <a:gd name="csX183" fmla="*/ 77716 w 205930"/>
                <a:gd name="csY183" fmla="*/ 160357 h 177857"/>
                <a:gd name="csX184" fmla="*/ 73253 w 205930"/>
                <a:gd name="csY184" fmla="*/ 159272 h 177857"/>
                <a:gd name="csX185" fmla="*/ 70798 w 205930"/>
                <a:gd name="csY185" fmla="*/ 158872 h 177857"/>
                <a:gd name="csX186" fmla="*/ 69529 w 205930"/>
                <a:gd name="csY186" fmla="*/ 157787 h 177857"/>
                <a:gd name="csX187" fmla="*/ 66781 w 205930"/>
                <a:gd name="csY187" fmla="*/ 157418 h 177857"/>
                <a:gd name="csX188" fmla="*/ 59394 w 205930"/>
                <a:gd name="csY188" fmla="*/ 155380 h 177857"/>
                <a:gd name="csX189" fmla="*/ 56385 w 205930"/>
                <a:gd name="csY189" fmla="*/ 155018 h 177857"/>
                <a:gd name="csX190" fmla="*/ 51944 w 205930"/>
                <a:gd name="csY190" fmla="*/ 154987 h 177857"/>
                <a:gd name="csX191" fmla="*/ 45188 w 205930"/>
                <a:gd name="csY191" fmla="*/ 154533 h 177857"/>
                <a:gd name="csX192" fmla="*/ 40855 w 205930"/>
                <a:gd name="csY192" fmla="*/ 154787 h 177857"/>
                <a:gd name="csX193" fmla="*/ 38847 w 205930"/>
                <a:gd name="csY193" fmla="*/ 155464 h 177857"/>
                <a:gd name="csX194" fmla="*/ 36530 w 205930"/>
                <a:gd name="csY194" fmla="*/ 155887 h 177857"/>
                <a:gd name="csX195" fmla="*/ 32614 w 205930"/>
                <a:gd name="csY195" fmla="*/ 156256 h 177857"/>
                <a:gd name="csX196" fmla="*/ 31020 w 205930"/>
                <a:gd name="csY196" fmla="*/ 156218 h 177857"/>
                <a:gd name="csX197" fmla="*/ 28512 w 205930"/>
                <a:gd name="csY197" fmla="*/ 156441 h 177857"/>
                <a:gd name="csX198" fmla="*/ 25633 w 205930"/>
                <a:gd name="csY198" fmla="*/ 156987 h 177857"/>
                <a:gd name="csX199" fmla="*/ 24810 w 205930"/>
                <a:gd name="csY199" fmla="*/ 157995 h 177857"/>
                <a:gd name="csX200" fmla="*/ 23864 w 205930"/>
                <a:gd name="csY200" fmla="*/ 160218 h 177857"/>
                <a:gd name="csX201" fmla="*/ 20555 w 205930"/>
                <a:gd name="csY201" fmla="*/ 164049 h 177857"/>
                <a:gd name="csX202" fmla="*/ 17346 w 205930"/>
                <a:gd name="csY202" fmla="*/ 166588 h 177857"/>
                <a:gd name="csX203" fmla="*/ 16761 w 205930"/>
                <a:gd name="csY203" fmla="*/ 166803 h 177857"/>
                <a:gd name="csX204" fmla="*/ 14883 w 205930"/>
                <a:gd name="csY204" fmla="*/ 165457 h 177857"/>
                <a:gd name="csX205" fmla="*/ 13321 w 205930"/>
                <a:gd name="csY205" fmla="*/ 165003 h 177857"/>
                <a:gd name="csX206" fmla="*/ 11482 w 205930"/>
                <a:gd name="csY206" fmla="*/ 164857 h 177857"/>
                <a:gd name="csX207" fmla="*/ 10181 w 205930"/>
                <a:gd name="csY207" fmla="*/ 165288 h 177857"/>
                <a:gd name="csX208" fmla="*/ 9366 w 205930"/>
                <a:gd name="csY208" fmla="*/ 165926 h 177857"/>
                <a:gd name="csX209" fmla="*/ 9473 w 205930"/>
                <a:gd name="csY209" fmla="*/ 168873 h 177857"/>
                <a:gd name="csX210" fmla="*/ 9289 w 205930"/>
                <a:gd name="csY210" fmla="*/ 169127 h 177857"/>
                <a:gd name="csX211" fmla="*/ 7873 w 205930"/>
                <a:gd name="csY211" fmla="*/ 165634 h 177857"/>
                <a:gd name="csX212" fmla="*/ 7988 w 205930"/>
                <a:gd name="csY212" fmla="*/ 162465 h 177857"/>
                <a:gd name="csX213" fmla="*/ 8773 w 205930"/>
                <a:gd name="csY213" fmla="*/ 160649 h 177857"/>
                <a:gd name="csX214" fmla="*/ 9735 w 205930"/>
                <a:gd name="csY214" fmla="*/ 159010 h 177857"/>
                <a:gd name="csX215" fmla="*/ 9343 w 205930"/>
                <a:gd name="csY215" fmla="*/ 156556 h 177857"/>
                <a:gd name="csX216" fmla="*/ 10281 w 205930"/>
                <a:gd name="csY216" fmla="*/ 153303 h 177857"/>
                <a:gd name="csX217" fmla="*/ 10312 w 205930"/>
                <a:gd name="csY217" fmla="*/ 150941 h 177857"/>
                <a:gd name="csX218" fmla="*/ 9896 w 205930"/>
                <a:gd name="csY218" fmla="*/ 149925 h 177857"/>
                <a:gd name="csX219" fmla="*/ 9135 w 205930"/>
                <a:gd name="csY219" fmla="*/ 148748 h 177857"/>
                <a:gd name="csX220" fmla="*/ 7042 w 205930"/>
                <a:gd name="csY220" fmla="*/ 147440 h 177857"/>
                <a:gd name="csX221" fmla="*/ 6118 w 205930"/>
                <a:gd name="csY221" fmla="*/ 146417 h 177857"/>
                <a:gd name="csX222" fmla="*/ 3286 w 205930"/>
                <a:gd name="csY222" fmla="*/ 145048 h 177857"/>
                <a:gd name="csX223" fmla="*/ 477 w 205930"/>
                <a:gd name="csY223" fmla="*/ 143348 h 177857"/>
                <a:gd name="csX224" fmla="*/ 0 w 205930"/>
                <a:gd name="csY224" fmla="*/ 142302 h 177857"/>
                <a:gd name="csX225" fmla="*/ 131 w 205930"/>
                <a:gd name="csY225" fmla="*/ 141586 h 177857"/>
                <a:gd name="csX226" fmla="*/ 623 w 205930"/>
                <a:gd name="csY226" fmla="*/ 140494 h 177857"/>
                <a:gd name="csX227" fmla="*/ 2771 w 205930"/>
                <a:gd name="csY227" fmla="*/ 137301 h 177857"/>
                <a:gd name="csX228" fmla="*/ 5095 w 205930"/>
                <a:gd name="csY228" fmla="*/ 134194 h 177857"/>
                <a:gd name="csX229" fmla="*/ 6580 w 205930"/>
                <a:gd name="csY229" fmla="*/ 132947 h 177857"/>
                <a:gd name="csX230" fmla="*/ 14467 w 205930"/>
                <a:gd name="csY230" fmla="*/ 128947 h 177857"/>
                <a:gd name="csX231" fmla="*/ 15684 w 205930"/>
                <a:gd name="csY231" fmla="*/ 127547 h 177857"/>
                <a:gd name="csX232" fmla="*/ 15991 w 205930"/>
                <a:gd name="csY232" fmla="*/ 125178 h 177857"/>
                <a:gd name="csX233" fmla="*/ 16007 w 205930"/>
                <a:gd name="csY233" fmla="*/ 123454 h 177857"/>
                <a:gd name="csX234" fmla="*/ 15861 w 205930"/>
                <a:gd name="csY234" fmla="*/ 120377 h 177857"/>
                <a:gd name="csX235" fmla="*/ 15376 w 205930"/>
                <a:gd name="csY235" fmla="*/ 115992 h 177857"/>
                <a:gd name="csX236" fmla="*/ 14776 w 205930"/>
                <a:gd name="csY236" fmla="*/ 112961 h 177857"/>
                <a:gd name="csX237" fmla="*/ 13267 w 205930"/>
                <a:gd name="csY237" fmla="*/ 107253 h 177857"/>
                <a:gd name="csX238" fmla="*/ 9158 w 205930"/>
                <a:gd name="csY238" fmla="*/ 95383 h 177857"/>
                <a:gd name="csX239" fmla="*/ 6687 w 205930"/>
                <a:gd name="csY239" fmla="*/ 82975 h 177857"/>
                <a:gd name="csX240" fmla="*/ 8296 w 205930"/>
                <a:gd name="csY240" fmla="*/ 83705 h 177857"/>
                <a:gd name="csX241" fmla="*/ 12066 w 205930"/>
                <a:gd name="csY241" fmla="*/ 83975 h 177857"/>
                <a:gd name="csX242" fmla="*/ 15060 w 205930"/>
                <a:gd name="csY242" fmla="*/ 83121 h 177857"/>
                <a:gd name="csX243" fmla="*/ 16614 w 205930"/>
                <a:gd name="csY243" fmla="*/ 82998 h 177857"/>
                <a:gd name="csX244" fmla="*/ 18000 w 205930"/>
                <a:gd name="csY244" fmla="*/ 83275 h 177857"/>
                <a:gd name="csX245" fmla="*/ 20062 w 205930"/>
                <a:gd name="csY245" fmla="*/ 82782 h 177857"/>
                <a:gd name="csX246" fmla="*/ 21947 w 205930"/>
                <a:gd name="csY246" fmla="*/ 82582 h 177857"/>
                <a:gd name="csX247" fmla="*/ 22925 w 205930"/>
                <a:gd name="csY247" fmla="*/ 83698 h 177857"/>
                <a:gd name="csX248" fmla="*/ 24680 w 205930"/>
                <a:gd name="csY248" fmla="*/ 84683 h 177857"/>
                <a:gd name="csX249" fmla="*/ 28150 w 205930"/>
                <a:gd name="csY249" fmla="*/ 83267 h 177857"/>
                <a:gd name="csX250" fmla="*/ 31220 w 205930"/>
                <a:gd name="csY250" fmla="*/ 81505 h 177857"/>
                <a:gd name="csX251" fmla="*/ 34406 w 205930"/>
                <a:gd name="csY251" fmla="*/ 81698 h 177857"/>
                <a:gd name="csX252" fmla="*/ 34861 w 205930"/>
                <a:gd name="csY252" fmla="*/ 80828 h 177857"/>
                <a:gd name="csX253" fmla="*/ 35653 w 205930"/>
                <a:gd name="csY253" fmla="*/ 76405 h 177857"/>
                <a:gd name="csX254" fmla="*/ 36600 w 205930"/>
                <a:gd name="csY254" fmla="*/ 75436 h 177857"/>
                <a:gd name="csX255" fmla="*/ 40409 w 205930"/>
                <a:gd name="csY255" fmla="*/ 75882 h 177857"/>
                <a:gd name="csX256" fmla="*/ 41817 w 205930"/>
                <a:gd name="csY256" fmla="*/ 75082 h 177857"/>
                <a:gd name="csX257" fmla="*/ 43295 w 205930"/>
                <a:gd name="csY257" fmla="*/ 72897 h 177857"/>
                <a:gd name="csX258" fmla="*/ 45542 w 205930"/>
                <a:gd name="csY258" fmla="*/ 71528 h 177857"/>
                <a:gd name="csX259" fmla="*/ 47420 w 205930"/>
                <a:gd name="csY259" fmla="*/ 71535 h 177857"/>
                <a:gd name="csX260" fmla="*/ 49374 w 205930"/>
                <a:gd name="csY260" fmla="*/ 69997 h 177857"/>
                <a:gd name="csX261" fmla="*/ 50336 w 205930"/>
                <a:gd name="csY261" fmla="*/ 71028 h 177857"/>
                <a:gd name="csX262" fmla="*/ 50805 w 205930"/>
                <a:gd name="csY262" fmla="*/ 72866 h 177857"/>
                <a:gd name="csX263" fmla="*/ 50159 w 205930"/>
                <a:gd name="csY263" fmla="*/ 74328 h 177857"/>
                <a:gd name="csX264" fmla="*/ 50436 w 205930"/>
                <a:gd name="csY264" fmla="*/ 74905 h 177857"/>
                <a:gd name="csX265" fmla="*/ 51791 w 205930"/>
                <a:gd name="csY265" fmla="*/ 75628 h 177857"/>
                <a:gd name="csX266" fmla="*/ 54107 w 205930"/>
                <a:gd name="csY266" fmla="*/ 75605 h 177857"/>
                <a:gd name="csX267" fmla="*/ 55592 w 205930"/>
                <a:gd name="csY267" fmla="*/ 75005 h 177857"/>
                <a:gd name="csX268" fmla="*/ 55939 w 205930"/>
                <a:gd name="csY268" fmla="*/ 74166 h 177857"/>
                <a:gd name="csX269" fmla="*/ 55939 w 205930"/>
                <a:gd name="csY269" fmla="*/ 72643 h 177857"/>
                <a:gd name="csX270" fmla="*/ 55569 w 205930"/>
                <a:gd name="csY270" fmla="*/ 71220 h 177857"/>
                <a:gd name="csX271" fmla="*/ 54584 w 205930"/>
                <a:gd name="csY271" fmla="*/ 69997 h 177857"/>
                <a:gd name="csX272" fmla="*/ 52737 w 205930"/>
                <a:gd name="csY272" fmla="*/ 69358 h 177857"/>
                <a:gd name="csX273" fmla="*/ 51452 w 205930"/>
                <a:gd name="csY273" fmla="*/ 69343 h 177857"/>
                <a:gd name="csX274" fmla="*/ 51236 w 205930"/>
                <a:gd name="csY274" fmla="*/ 68558 h 177857"/>
                <a:gd name="csX275" fmla="*/ 51675 w 205930"/>
                <a:gd name="csY275" fmla="*/ 66889 h 177857"/>
                <a:gd name="csX276" fmla="*/ 52814 w 205930"/>
                <a:gd name="csY276" fmla="*/ 63797 h 177857"/>
                <a:gd name="csX277" fmla="*/ 54215 w 205930"/>
                <a:gd name="csY277" fmla="*/ 61004 h 177857"/>
                <a:gd name="csX278" fmla="*/ 55069 w 205930"/>
                <a:gd name="csY278" fmla="*/ 59950 h 177857"/>
                <a:gd name="csX279" fmla="*/ 55215 w 205930"/>
                <a:gd name="csY279" fmla="*/ 58973 h 177857"/>
                <a:gd name="csX280" fmla="*/ 55053 w 205930"/>
                <a:gd name="csY280" fmla="*/ 57281 h 177857"/>
                <a:gd name="csX281" fmla="*/ 55023 w 205930"/>
                <a:gd name="csY281" fmla="*/ 54227 h 177857"/>
                <a:gd name="csX282" fmla="*/ 56277 w 205930"/>
                <a:gd name="csY282" fmla="*/ 49919 h 177857"/>
                <a:gd name="csX283" fmla="*/ 57970 w 205930"/>
                <a:gd name="csY283" fmla="*/ 46703 h 177857"/>
                <a:gd name="csX284" fmla="*/ 60240 w 205930"/>
                <a:gd name="csY284" fmla="*/ 45649 h 177857"/>
                <a:gd name="csX285" fmla="*/ 63018 w 205930"/>
                <a:gd name="csY285" fmla="*/ 45088 h 177857"/>
                <a:gd name="csX286" fmla="*/ 64796 w 205930"/>
                <a:gd name="csY286" fmla="*/ 43549 h 177857"/>
                <a:gd name="csX287" fmla="*/ 65673 w 205930"/>
                <a:gd name="csY287" fmla="*/ 41780 h 177857"/>
                <a:gd name="csX288" fmla="*/ 66004 w 205930"/>
                <a:gd name="csY288" fmla="*/ 40280 h 177857"/>
                <a:gd name="csX289" fmla="*/ 66427 w 205930"/>
                <a:gd name="csY289" fmla="*/ 38987 h 177857"/>
                <a:gd name="csX290" fmla="*/ 67312 w 205930"/>
                <a:gd name="csY290" fmla="*/ 38418 h 177857"/>
                <a:gd name="csX291" fmla="*/ 73992 w 205930"/>
                <a:gd name="csY291" fmla="*/ 38772 h 177857"/>
                <a:gd name="csX292" fmla="*/ 75016 w 205930"/>
                <a:gd name="csY292" fmla="*/ 35979 h 177857"/>
                <a:gd name="csX293" fmla="*/ 75592 w 205930"/>
                <a:gd name="csY293" fmla="*/ 35202 h 177857"/>
                <a:gd name="csX294" fmla="*/ 76870 w 205930"/>
                <a:gd name="csY294" fmla="*/ 34371 h 177857"/>
                <a:gd name="csX295" fmla="*/ 77763 w 205930"/>
                <a:gd name="csY295" fmla="*/ 33379 h 177857"/>
                <a:gd name="csX296" fmla="*/ 77432 w 205930"/>
                <a:gd name="csY296" fmla="*/ 32610 h 177857"/>
                <a:gd name="csX297" fmla="*/ 75723 w 205930"/>
                <a:gd name="csY297" fmla="*/ 32117 h 177857"/>
                <a:gd name="csX298" fmla="*/ 71706 w 205930"/>
                <a:gd name="csY298" fmla="*/ 31679 h 177857"/>
                <a:gd name="csX299" fmla="*/ 70898 w 205930"/>
                <a:gd name="csY299" fmla="*/ 30748 h 177857"/>
                <a:gd name="csX300" fmla="*/ 71152 w 205930"/>
                <a:gd name="csY300" fmla="*/ 29633 h 177857"/>
                <a:gd name="csX301" fmla="*/ 72222 w 205930"/>
                <a:gd name="csY301" fmla="*/ 26740 h 177857"/>
                <a:gd name="csX302" fmla="*/ 73245 w 205930"/>
                <a:gd name="csY302" fmla="*/ 23001 h 177857"/>
                <a:gd name="csX303" fmla="*/ 73777 w 205930"/>
                <a:gd name="csY303" fmla="*/ 20101 h 177857"/>
                <a:gd name="csX304" fmla="*/ 73830 w 205930"/>
                <a:gd name="csY304" fmla="*/ 18386 h 177857"/>
                <a:gd name="csX305" fmla="*/ 74407 w 205930"/>
                <a:gd name="csY305" fmla="*/ 17924 h 177857"/>
                <a:gd name="csX306" fmla="*/ 77678 w 205930"/>
                <a:gd name="csY306" fmla="*/ 17378 h 177857"/>
                <a:gd name="csX307" fmla="*/ 78778 w 205930"/>
                <a:gd name="csY307" fmla="*/ 16793 h 177857"/>
                <a:gd name="csX308" fmla="*/ 81595 w 205930"/>
                <a:gd name="csY308" fmla="*/ 12824 h 177857"/>
                <a:gd name="csX309" fmla="*/ 83742 w 205930"/>
                <a:gd name="csY309" fmla="*/ 12147 h 177857"/>
                <a:gd name="csX310" fmla="*/ 89290 w 205930"/>
                <a:gd name="csY310" fmla="*/ 13170 h 177857"/>
                <a:gd name="csX311" fmla="*/ 91830 w 205930"/>
                <a:gd name="csY311" fmla="*/ 13093 h 177857"/>
                <a:gd name="csX312" fmla="*/ 92522 w 205930"/>
                <a:gd name="csY312" fmla="*/ 13185 h 177857"/>
                <a:gd name="csX313" fmla="*/ 95062 w 205930"/>
                <a:gd name="csY313" fmla="*/ 13362 h 177857"/>
                <a:gd name="csX314" fmla="*/ 95339 w 205930"/>
                <a:gd name="csY314" fmla="*/ 12962 h 177857"/>
                <a:gd name="csX315" fmla="*/ 96478 w 205930"/>
                <a:gd name="csY315" fmla="*/ 9031 h 177857"/>
                <a:gd name="csX316" fmla="*/ 97602 w 205930"/>
                <a:gd name="csY316" fmla="*/ 7885 h 177857"/>
                <a:gd name="csX317" fmla="*/ 101965 w 205930"/>
                <a:gd name="csY317" fmla="*/ 2693 h 177857"/>
                <a:gd name="csX318" fmla="*/ 104897 w 205930"/>
                <a:gd name="csY318" fmla="*/ 485 h 177857"/>
                <a:gd name="csX319" fmla="*/ 106751 w 205930"/>
                <a:gd name="csY319" fmla="*/ 0 h 1778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</a:cxnLst>
              <a:rect l="l" t="t" r="r" b="b"/>
              <a:pathLst>
                <a:path w="205930" h="177857">
                  <a:moveTo>
                    <a:pt x="107398" y="115"/>
                  </a:moveTo>
                  <a:lnTo>
                    <a:pt x="110345" y="3477"/>
                  </a:lnTo>
                  <a:lnTo>
                    <a:pt x="111038" y="3608"/>
                  </a:lnTo>
                  <a:lnTo>
                    <a:pt x="112677" y="2285"/>
                  </a:lnTo>
                  <a:lnTo>
                    <a:pt x="113000" y="2200"/>
                  </a:lnTo>
                  <a:lnTo>
                    <a:pt x="116386" y="2085"/>
                  </a:lnTo>
                  <a:lnTo>
                    <a:pt x="117956" y="3254"/>
                  </a:lnTo>
                  <a:lnTo>
                    <a:pt x="119126" y="5531"/>
                  </a:lnTo>
                  <a:lnTo>
                    <a:pt x="120203" y="7347"/>
                  </a:lnTo>
                  <a:lnTo>
                    <a:pt x="121373" y="7839"/>
                  </a:lnTo>
                  <a:lnTo>
                    <a:pt x="124666" y="5554"/>
                  </a:lnTo>
                  <a:lnTo>
                    <a:pt x="126490" y="4793"/>
                  </a:lnTo>
                  <a:lnTo>
                    <a:pt x="127691" y="4816"/>
                  </a:lnTo>
                  <a:lnTo>
                    <a:pt x="131916" y="6870"/>
                  </a:lnTo>
                  <a:lnTo>
                    <a:pt x="133901" y="7993"/>
                  </a:lnTo>
                  <a:lnTo>
                    <a:pt x="134355" y="9008"/>
                  </a:lnTo>
                  <a:lnTo>
                    <a:pt x="134401" y="10208"/>
                  </a:lnTo>
                  <a:lnTo>
                    <a:pt x="133862" y="11985"/>
                  </a:lnTo>
                  <a:lnTo>
                    <a:pt x="133439" y="13916"/>
                  </a:lnTo>
                  <a:lnTo>
                    <a:pt x="134724" y="16193"/>
                  </a:lnTo>
                  <a:lnTo>
                    <a:pt x="136217" y="17740"/>
                  </a:lnTo>
                  <a:lnTo>
                    <a:pt x="139411" y="15186"/>
                  </a:lnTo>
                  <a:lnTo>
                    <a:pt x="140588" y="14478"/>
                  </a:lnTo>
                  <a:lnTo>
                    <a:pt x="141874" y="14455"/>
                  </a:lnTo>
                  <a:lnTo>
                    <a:pt x="143597" y="13508"/>
                  </a:lnTo>
                  <a:lnTo>
                    <a:pt x="144844" y="12078"/>
                  </a:lnTo>
                  <a:lnTo>
                    <a:pt x="146036" y="11585"/>
                  </a:lnTo>
                  <a:lnTo>
                    <a:pt x="148322" y="11924"/>
                  </a:lnTo>
                  <a:lnTo>
                    <a:pt x="152447" y="11585"/>
                  </a:lnTo>
                  <a:lnTo>
                    <a:pt x="157256" y="13824"/>
                  </a:lnTo>
                  <a:lnTo>
                    <a:pt x="157672" y="14516"/>
                  </a:lnTo>
                  <a:lnTo>
                    <a:pt x="160073" y="17132"/>
                  </a:lnTo>
                  <a:lnTo>
                    <a:pt x="160912" y="18432"/>
                  </a:lnTo>
                  <a:lnTo>
                    <a:pt x="161704" y="18847"/>
                  </a:lnTo>
                  <a:lnTo>
                    <a:pt x="162982" y="20124"/>
                  </a:lnTo>
                  <a:lnTo>
                    <a:pt x="164698" y="20924"/>
                  </a:lnTo>
                  <a:lnTo>
                    <a:pt x="165883" y="20678"/>
                  </a:lnTo>
                  <a:lnTo>
                    <a:pt x="166453" y="21101"/>
                  </a:lnTo>
                  <a:lnTo>
                    <a:pt x="166984" y="22101"/>
                  </a:lnTo>
                  <a:lnTo>
                    <a:pt x="167022" y="23809"/>
                  </a:lnTo>
                  <a:lnTo>
                    <a:pt x="166853" y="28671"/>
                  </a:lnTo>
                  <a:lnTo>
                    <a:pt x="166014" y="30071"/>
                  </a:lnTo>
                  <a:lnTo>
                    <a:pt x="165129" y="31210"/>
                  </a:lnTo>
                  <a:lnTo>
                    <a:pt x="164906" y="32094"/>
                  </a:lnTo>
                  <a:lnTo>
                    <a:pt x="164990" y="33164"/>
                  </a:lnTo>
                  <a:lnTo>
                    <a:pt x="166352" y="35256"/>
                  </a:lnTo>
                  <a:lnTo>
                    <a:pt x="168107" y="38495"/>
                  </a:lnTo>
                  <a:lnTo>
                    <a:pt x="168515" y="40364"/>
                  </a:lnTo>
                  <a:lnTo>
                    <a:pt x="168515" y="41772"/>
                  </a:lnTo>
                  <a:lnTo>
                    <a:pt x="166122" y="45895"/>
                  </a:lnTo>
                  <a:lnTo>
                    <a:pt x="165329" y="46857"/>
                  </a:lnTo>
                  <a:lnTo>
                    <a:pt x="164775" y="48880"/>
                  </a:lnTo>
                  <a:lnTo>
                    <a:pt x="164483" y="50934"/>
                  </a:lnTo>
                  <a:lnTo>
                    <a:pt x="164652" y="51788"/>
                  </a:lnTo>
                  <a:lnTo>
                    <a:pt x="168654" y="55050"/>
                  </a:lnTo>
                  <a:lnTo>
                    <a:pt x="171616" y="56812"/>
                  </a:lnTo>
                  <a:lnTo>
                    <a:pt x="172278" y="57673"/>
                  </a:lnTo>
                  <a:lnTo>
                    <a:pt x="172340" y="58211"/>
                  </a:lnTo>
                  <a:lnTo>
                    <a:pt x="170770" y="61696"/>
                  </a:lnTo>
                  <a:lnTo>
                    <a:pt x="170616" y="62635"/>
                  </a:lnTo>
                  <a:lnTo>
                    <a:pt x="172986" y="64074"/>
                  </a:lnTo>
                  <a:lnTo>
                    <a:pt x="174302" y="66343"/>
                  </a:lnTo>
                  <a:lnTo>
                    <a:pt x="175457" y="70035"/>
                  </a:lnTo>
                  <a:lnTo>
                    <a:pt x="177711" y="73566"/>
                  </a:lnTo>
                  <a:lnTo>
                    <a:pt x="182567" y="76690"/>
                  </a:lnTo>
                  <a:lnTo>
                    <a:pt x="186099" y="78721"/>
                  </a:lnTo>
                  <a:lnTo>
                    <a:pt x="186838" y="79644"/>
                  </a:lnTo>
                  <a:lnTo>
                    <a:pt x="187092" y="80736"/>
                  </a:lnTo>
                  <a:lnTo>
                    <a:pt x="186823" y="83144"/>
                  </a:lnTo>
                  <a:lnTo>
                    <a:pt x="185907" y="86075"/>
                  </a:lnTo>
                  <a:lnTo>
                    <a:pt x="185283" y="87698"/>
                  </a:lnTo>
                  <a:lnTo>
                    <a:pt x="186723" y="88375"/>
                  </a:lnTo>
                  <a:lnTo>
                    <a:pt x="190424" y="88190"/>
                  </a:lnTo>
                  <a:lnTo>
                    <a:pt x="194926" y="88760"/>
                  </a:lnTo>
                  <a:lnTo>
                    <a:pt x="200320" y="91975"/>
                  </a:lnTo>
                  <a:lnTo>
                    <a:pt x="200336" y="93414"/>
                  </a:lnTo>
                  <a:lnTo>
                    <a:pt x="199781" y="94729"/>
                  </a:lnTo>
                  <a:lnTo>
                    <a:pt x="200151" y="96106"/>
                  </a:lnTo>
                  <a:lnTo>
                    <a:pt x="200736" y="97276"/>
                  </a:lnTo>
                  <a:lnTo>
                    <a:pt x="205407" y="100853"/>
                  </a:lnTo>
                  <a:lnTo>
                    <a:pt x="205853" y="101891"/>
                  </a:lnTo>
                  <a:lnTo>
                    <a:pt x="205930" y="103630"/>
                  </a:lnTo>
                  <a:lnTo>
                    <a:pt x="205807" y="104899"/>
                  </a:lnTo>
                  <a:lnTo>
                    <a:pt x="204515" y="105161"/>
                  </a:lnTo>
                  <a:lnTo>
                    <a:pt x="203075" y="105753"/>
                  </a:lnTo>
                  <a:lnTo>
                    <a:pt x="200728" y="107276"/>
                  </a:lnTo>
                  <a:lnTo>
                    <a:pt x="199805" y="109423"/>
                  </a:lnTo>
                  <a:lnTo>
                    <a:pt x="196003" y="112377"/>
                  </a:lnTo>
                  <a:lnTo>
                    <a:pt x="193664" y="113715"/>
                  </a:lnTo>
                  <a:lnTo>
                    <a:pt x="191794" y="113769"/>
                  </a:lnTo>
                  <a:lnTo>
                    <a:pt x="187346" y="113169"/>
                  </a:lnTo>
                  <a:lnTo>
                    <a:pt x="185784" y="111715"/>
                  </a:lnTo>
                  <a:lnTo>
                    <a:pt x="185137" y="110377"/>
                  </a:lnTo>
                  <a:lnTo>
                    <a:pt x="183429" y="109769"/>
                  </a:lnTo>
                  <a:lnTo>
                    <a:pt x="181159" y="109715"/>
                  </a:lnTo>
                  <a:lnTo>
                    <a:pt x="178027" y="109946"/>
                  </a:lnTo>
                  <a:lnTo>
                    <a:pt x="177388" y="110354"/>
                  </a:lnTo>
                  <a:lnTo>
                    <a:pt x="176872" y="111992"/>
                  </a:lnTo>
                  <a:lnTo>
                    <a:pt x="175541" y="114800"/>
                  </a:lnTo>
                  <a:lnTo>
                    <a:pt x="174587" y="116377"/>
                  </a:lnTo>
                  <a:lnTo>
                    <a:pt x="175372" y="117346"/>
                  </a:lnTo>
                  <a:lnTo>
                    <a:pt x="176619" y="119362"/>
                  </a:lnTo>
                  <a:lnTo>
                    <a:pt x="178557" y="121916"/>
                  </a:lnTo>
                  <a:lnTo>
                    <a:pt x="180558" y="124185"/>
                  </a:lnTo>
                  <a:lnTo>
                    <a:pt x="181197" y="125570"/>
                  </a:lnTo>
                  <a:lnTo>
                    <a:pt x="181166" y="126562"/>
                  </a:lnTo>
                  <a:lnTo>
                    <a:pt x="180220" y="127724"/>
                  </a:lnTo>
                  <a:lnTo>
                    <a:pt x="180358" y="130062"/>
                  </a:lnTo>
                  <a:lnTo>
                    <a:pt x="182298" y="133132"/>
                  </a:lnTo>
                  <a:lnTo>
                    <a:pt x="181643" y="133624"/>
                  </a:lnTo>
                  <a:lnTo>
                    <a:pt x="181443" y="137386"/>
                  </a:lnTo>
                  <a:lnTo>
                    <a:pt x="181466" y="141394"/>
                  </a:lnTo>
                  <a:lnTo>
                    <a:pt x="181990" y="142363"/>
                  </a:lnTo>
                  <a:lnTo>
                    <a:pt x="183028" y="143163"/>
                  </a:lnTo>
                  <a:lnTo>
                    <a:pt x="183914" y="144625"/>
                  </a:lnTo>
                  <a:lnTo>
                    <a:pt x="185383" y="147948"/>
                  </a:lnTo>
                  <a:lnTo>
                    <a:pt x="185484" y="148818"/>
                  </a:lnTo>
                  <a:lnTo>
                    <a:pt x="181390" y="148571"/>
                  </a:lnTo>
                  <a:lnTo>
                    <a:pt x="176472" y="148671"/>
                  </a:lnTo>
                  <a:lnTo>
                    <a:pt x="173709" y="150602"/>
                  </a:lnTo>
                  <a:lnTo>
                    <a:pt x="172632" y="150156"/>
                  </a:lnTo>
                  <a:lnTo>
                    <a:pt x="170708" y="149664"/>
                  </a:lnTo>
                  <a:lnTo>
                    <a:pt x="168576" y="150741"/>
                  </a:lnTo>
                  <a:lnTo>
                    <a:pt x="165668" y="153995"/>
                  </a:lnTo>
                  <a:lnTo>
                    <a:pt x="163713" y="156018"/>
                  </a:lnTo>
                  <a:lnTo>
                    <a:pt x="161812" y="158849"/>
                  </a:lnTo>
                  <a:lnTo>
                    <a:pt x="161212" y="160380"/>
                  </a:lnTo>
                  <a:lnTo>
                    <a:pt x="160012" y="163195"/>
                  </a:lnTo>
                  <a:lnTo>
                    <a:pt x="158911" y="166411"/>
                  </a:lnTo>
                  <a:lnTo>
                    <a:pt x="159511" y="168657"/>
                  </a:lnTo>
                  <a:lnTo>
                    <a:pt x="160412" y="170742"/>
                  </a:lnTo>
                  <a:lnTo>
                    <a:pt x="160612" y="172988"/>
                  </a:lnTo>
                  <a:lnTo>
                    <a:pt x="161058" y="174742"/>
                  </a:lnTo>
                  <a:lnTo>
                    <a:pt x="159858" y="176019"/>
                  </a:lnTo>
                  <a:lnTo>
                    <a:pt x="159157" y="177858"/>
                  </a:lnTo>
                  <a:lnTo>
                    <a:pt x="157110" y="177535"/>
                  </a:lnTo>
                  <a:lnTo>
                    <a:pt x="154602" y="175773"/>
                  </a:lnTo>
                  <a:lnTo>
                    <a:pt x="154070" y="173219"/>
                  </a:lnTo>
                  <a:lnTo>
                    <a:pt x="152139" y="171442"/>
                  </a:lnTo>
                  <a:lnTo>
                    <a:pt x="150870" y="170511"/>
                  </a:lnTo>
                  <a:lnTo>
                    <a:pt x="148776" y="170373"/>
                  </a:lnTo>
                  <a:lnTo>
                    <a:pt x="145429" y="171204"/>
                  </a:lnTo>
                  <a:lnTo>
                    <a:pt x="141050" y="171842"/>
                  </a:lnTo>
                  <a:lnTo>
                    <a:pt x="137749" y="172011"/>
                  </a:lnTo>
                  <a:lnTo>
                    <a:pt x="135948" y="172919"/>
                  </a:lnTo>
                  <a:lnTo>
                    <a:pt x="133285" y="173812"/>
                  </a:lnTo>
                  <a:lnTo>
                    <a:pt x="132254" y="172750"/>
                  </a:lnTo>
                  <a:lnTo>
                    <a:pt x="130777" y="169850"/>
                  </a:lnTo>
                  <a:lnTo>
                    <a:pt x="129568" y="166957"/>
                  </a:lnTo>
                  <a:lnTo>
                    <a:pt x="128730" y="165688"/>
                  </a:lnTo>
                  <a:lnTo>
                    <a:pt x="128006" y="165334"/>
                  </a:lnTo>
                  <a:lnTo>
                    <a:pt x="127113" y="165403"/>
                  </a:lnTo>
                  <a:lnTo>
                    <a:pt x="126090" y="166319"/>
                  </a:lnTo>
                  <a:lnTo>
                    <a:pt x="125321" y="167265"/>
                  </a:lnTo>
                  <a:lnTo>
                    <a:pt x="124236" y="167596"/>
                  </a:lnTo>
                  <a:lnTo>
                    <a:pt x="122558" y="168357"/>
                  </a:lnTo>
                  <a:lnTo>
                    <a:pt x="121334" y="169388"/>
                  </a:lnTo>
                  <a:lnTo>
                    <a:pt x="119995" y="172050"/>
                  </a:lnTo>
                  <a:lnTo>
                    <a:pt x="119110" y="171865"/>
                  </a:lnTo>
                  <a:lnTo>
                    <a:pt x="118194" y="171250"/>
                  </a:lnTo>
                  <a:lnTo>
                    <a:pt x="117140" y="168273"/>
                  </a:lnTo>
                  <a:lnTo>
                    <a:pt x="115693" y="167588"/>
                  </a:lnTo>
                  <a:lnTo>
                    <a:pt x="113377" y="167550"/>
                  </a:lnTo>
                  <a:lnTo>
                    <a:pt x="110507" y="166919"/>
                  </a:lnTo>
                  <a:lnTo>
                    <a:pt x="108175" y="166011"/>
                  </a:lnTo>
                  <a:lnTo>
                    <a:pt x="107329" y="166226"/>
                  </a:lnTo>
                  <a:lnTo>
                    <a:pt x="105935" y="167496"/>
                  </a:lnTo>
                  <a:lnTo>
                    <a:pt x="104443" y="167680"/>
                  </a:lnTo>
                  <a:lnTo>
                    <a:pt x="101149" y="166550"/>
                  </a:lnTo>
                  <a:lnTo>
                    <a:pt x="100510" y="167073"/>
                  </a:lnTo>
                  <a:lnTo>
                    <a:pt x="99641" y="168742"/>
                  </a:lnTo>
                  <a:lnTo>
                    <a:pt x="98617" y="170350"/>
                  </a:lnTo>
                  <a:lnTo>
                    <a:pt x="97725" y="170511"/>
                  </a:lnTo>
                  <a:lnTo>
                    <a:pt x="97225" y="170096"/>
                  </a:lnTo>
                  <a:lnTo>
                    <a:pt x="97502" y="167242"/>
                  </a:lnTo>
                  <a:lnTo>
                    <a:pt x="95593" y="166234"/>
                  </a:lnTo>
                  <a:lnTo>
                    <a:pt x="92376" y="166072"/>
                  </a:lnTo>
                  <a:lnTo>
                    <a:pt x="90114" y="166488"/>
                  </a:lnTo>
                  <a:lnTo>
                    <a:pt x="89013" y="166372"/>
                  </a:lnTo>
                  <a:lnTo>
                    <a:pt x="88444" y="165819"/>
                  </a:lnTo>
                  <a:lnTo>
                    <a:pt x="85673" y="161011"/>
                  </a:lnTo>
                  <a:lnTo>
                    <a:pt x="84211" y="160703"/>
                  </a:lnTo>
                  <a:lnTo>
                    <a:pt x="81587" y="160941"/>
                  </a:lnTo>
                  <a:lnTo>
                    <a:pt x="77716" y="160357"/>
                  </a:lnTo>
                  <a:lnTo>
                    <a:pt x="73253" y="159272"/>
                  </a:lnTo>
                  <a:lnTo>
                    <a:pt x="70798" y="158872"/>
                  </a:lnTo>
                  <a:lnTo>
                    <a:pt x="69529" y="157787"/>
                  </a:lnTo>
                  <a:lnTo>
                    <a:pt x="66781" y="157418"/>
                  </a:lnTo>
                  <a:lnTo>
                    <a:pt x="59394" y="155380"/>
                  </a:lnTo>
                  <a:lnTo>
                    <a:pt x="56385" y="155018"/>
                  </a:lnTo>
                  <a:lnTo>
                    <a:pt x="51944" y="154987"/>
                  </a:lnTo>
                  <a:lnTo>
                    <a:pt x="45188" y="154533"/>
                  </a:lnTo>
                  <a:lnTo>
                    <a:pt x="40855" y="154787"/>
                  </a:lnTo>
                  <a:lnTo>
                    <a:pt x="38847" y="155464"/>
                  </a:lnTo>
                  <a:lnTo>
                    <a:pt x="36530" y="155887"/>
                  </a:lnTo>
                  <a:lnTo>
                    <a:pt x="32614" y="156256"/>
                  </a:lnTo>
                  <a:lnTo>
                    <a:pt x="31020" y="156218"/>
                  </a:lnTo>
                  <a:lnTo>
                    <a:pt x="28512" y="156441"/>
                  </a:lnTo>
                  <a:lnTo>
                    <a:pt x="25633" y="156987"/>
                  </a:lnTo>
                  <a:lnTo>
                    <a:pt x="24810" y="157995"/>
                  </a:lnTo>
                  <a:lnTo>
                    <a:pt x="23864" y="160218"/>
                  </a:lnTo>
                  <a:lnTo>
                    <a:pt x="20555" y="164049"/>
                  </a:lnTo>
                  <a:lnTo>
                    <a:pt x="17346" y="166588"/>
                  </a:lnTo>
                  <a:lnTo>
                    <a:pt x="16761" y="166803"/>
                  </a:lnTo>
                  <a:lnTo>
                    <a:pt x="14883" y="165457"/>
                  </a:lnTo>
                  <a:lnTo>
                    <a:pt x="13321" y="165003"/>
                  </a:lnTo>
                  <a:lnTo>
                    <a:pt x="11482" y="164857"/>
                  </a:lnTo>
                  <a:lnTo>
                    <a:pt x="10181" y="165288"/>
                  </a:lnTo>
                  <a:lnTo>
                    <a:pt x="9366" y="165926"/>
                  </a:lnTo>
                  <a:lnTo>
                    <a:pt x="9473" y="168873"/>
                  </a:lnTo>
                  <a:lnTo>
                    <a:pt x="9289" y="169127"/>
                  </a:lnTo>
                  <a:lnTo>
                    <a:pt x="7873" y="165634"/>
                  </a:lnTo>
                  <a:lnTo>
                    <a:pt x="7988" y="162465"/>
                  </a:lnTo>
                  <a:lnTo>
                    <a:pt x="8773" y="160649"/>
                  </a:lnTo>
                  <a:lnTo>
                    <a:pt x="9735" y="159010"/>
                  </a:lnTo>
                  <a:lnTo>
                    <a:pt x="9343" y="156556"/>
                  </a:lnTo>
                  <a:lnTo>
                    <a:pt x="10281" y="153303"/>
                  </a:lnTo>
                  <a:lnTo>
                    <a:pt x="10312" y="150941"/>
                  </a:lnTo>
                  <a:lnTo>
                    <a:pt x="9896" y="149925"/>
                  </a:lnTo>
                  <a:lnTo>
                    <a:pt x="9135" y="148748"/>
                  </a:lnTo>
                  <a:lnTo>
                    <a:pt x="7042" y="147440"/>
                  </a:lnTo>
                  <a:lnTo>
                    <a:pt x="6118" y="146417"/>
                  </a:lnTo>
                  <a:lnTo>
                    <a:pt x="3286" y="145048"/>
                  </a:lnTo>
                  <a:lnTo>
                    <a:pt x="477" y="143348"/>
                  </a:lnTo>
                  <a:lnTo>
                    <a:pt x="0" y="142302"/>
                  </a:lnTo>
                  <a:lnTo>
                    <a:pt x="131" y="141586"/>
                  </a:lnTo>
                  <a:lnTo>
                    <a:pt x="623" y="140494"/>
                  </a:lnTo>
                  <a:lnTo>
                    <a:pt x="2771" y="137301"/>
                  </a:lnTo>
                  <a:lnTo>
                    <a:pt x="5095" y="134194"/>
                  </a:lnTo>
                  <a:lnTo>
                    <a:pt x="6580" y="132947"/>
                  </a:lnTo>
                  <a:lnTo>
                    <a:pt x="14467" y="128947"/>
                  </a:lnTo>
                  <a:lnTo>
                    <a:pt x="15684" y="127547"/>
                  </a:lnTo>
                  <a:lnTo>
                    <a:pt x="15991" y="125178"/>
                  </a:lnTo>
                  <a:lnTo>
                    <a:pt x="16007" y="123454"/>
                  </a:lnTo>
                  <a:lnTo>
                    <a:pt x="15861" y="120377"/>
                  </a:lnTo>
                  <a:lnTo>
                    <a:pt x="15376" y="115992"/>
                  </a:lnTo>
                  <a:lnTo>
                    <a:pt x="14776" y="112961"/>
                  </a:lnTo>
                  <a:lnTo>
                    <a:pt x="13267" y="107253"/>
                  </a:lnTo>
                  <a:lnTo>
                    <a:pt x="9158" y="95383"/>
                  </a:lnTo>
                  <a:lnTo>
                    <a:pt x="6687" y="82975"/>
                  </a:lnTo>
                  <a:lnTo>
                    <a:pt x="8296" y="83705"/>
                  </a:lnTo>
                  <a:lnTo>
                    <a:pt x="12066" y="83975"/>
                  </a:lnTo>
                  <a:lnTo>
                    <a:pt x="15060" y="83121"/>
                  </a:lnTo>
                  <a:lnTo>
                    <a:pt x="16614" y="82998"/>
                  </a:lnTo>
                  <a:lnTo>
                    <a:pt x="18000" y="83275"/>
                  </a:lnTo>
                  <a:lnTo>
                    <a:pt x="20062" y="82782"/>
                  </a:lnTo>
                  <a:lnTo>
                    <a:pt x="21947" y="82582"/>
                  </a:lnTo>
                  <a:lnTo>
                    <a:pt x="22925" y="83698"/>
                  </a:lnTo>
                  <a:lnTo>
                    <a:pt x="24680" y="84683"/>
                  </a:lnTo>
                  <a:lnTo>
                    <a:pt x="28150" y="83267"/>
                  </a:lnTo>
                  <a:lnTo>
                    <a:pt x="31220" y="81505"/>
                  </a:lnTo>
                  <a:lnTo>
                    <a:pt x="34406" y="81698"/>
                  </a:lnTo>
                  <a:lnTo>
                    <a:pt x="34861" y="80828"/>
                  </a:lnTo>
                  <a:lnTo>
                    <a:pt x="35653" y="76405"/>
                  </a:lnTo>
                  <a:lnTo>
                    <a:pt x="36600" y="75436"/>
                  </a:lnTo>
                  <a:lnTo>
                    <a:pt x="40409" y="75882"/>
                  </a:lnTo>
                  <a:lnTo>
                    <a:pt x="41817" y="75082"/>
                  </a:lnTo>
                  <a:lnTo>
                    <a:pt x="43295" y="72897"/>
                  </a:lnTo>
                  <a:lnTo>
                    <a:pt x="45542" y="71528"/>
                  </a:lnTo>
                  <a:lnTo>
                    <a:pt x="47420" y="71535"/>
                  </a:lnTo>
                  <a:lnTo>
                    <a:pt x="49374" y="69997"/>
                  </a:lnTo>
                  <a:lnTo>
                    <a:pt x="50336" y="71028"/>
                  </a:lnTo>
                  <a:lnTo>
                    <a:pt x="50805" y="72866"/>
                  </a:lnTo>
                  <a:lnTo>
                    <a:pt x="50159" y="74328"/>
                  </a:lnTo>
                  <a:lnTo>
                    <a:pt x="50436" y="74905"/>
                  </a:lnTo>
                  <a:lnTo>
                    <a:pt x="51791" y="75628"/>
                  </a:lnTo>
                  <a:lnTo>
                    <a:pt x="54107" y="75605"/>
                  </a:lnTo>
                  <a:lnTo>
                    <a:pt x="55592" y="75005"/>
                  </a:lnTo>
                  <a:lnTo>
                    <a:pt x="55939" y="74166"/>
                  </a:lnTo>
                  <a:lnTo>
                    <a:pt x="55939" y="72643"/>
                  </a:lnTo>
                  <a:lnTo>
                    <a:pt x="55569" y="71220"/>
                  </a:lnTo>
                  <a:lnTo>
                    <a:pt x="54584" y="69997"/>
                  </a:lnTo>
                  <a:lnTo>
                    <a:pt x="52737" y="69358"/>
                  </a:lnTo>
                  <a:lnTo>
                    <a:pt x="51452" y="69343"/>
                  </a:lnTo>
                  <a:lnTo>
                    <a:pt x="51236" y="68558"/>
                  </a:lnTo>
                  <a:lnTo>
                    <a:pt x="51675" y="66889"/>
                  </a:lnTo>
                  <a:lnTo>
                    <a:pt x="52814" y="63797"/>
                  </a:lnTo>
                  <a:lnTo>
                    <a:pt x="54215" y="61004"/>
                  </a:lnTo>
                  <a:lnTo>
                    <a:pt x="55069" y="59950"/>
                  </a:lnTo>
                  <a:lnTo>
                    <a:pt x="55215" y="58973"/>
                  </a:lnTo>
                  <a:lnTo>
                    <a:pt x="55053" y="57281"/>
                  </a:lnTo>
                  <a:lnTo>
                    <a:pt x="55023" y="54227"/>
                  </a:lnTo>
                  <a:lnTo>
                    <a:pt x="56277" y="49919"/>
                  </a:lnTo>
                  <a:lnTo>
                    <a:pt x="57970" y="46703"/>
                  </a:lnTo>
                  <a:lnTo>
                    <a:pt x="60240" y="45649"/>
                  </a:lnTo>
                  <a:lnTo>
                    <a:pt x="63018" y="45088"/>
                  </a:lnTo>
                  <a:lnTo>
                    <a:pt x="64796" y="43549"/>
                  </a:lnTo>
                  <a:lnTo>
                    <a:pt x="65673" y="41780"/>
                  </a:lnTo>
                  <a:lnTo>
                    <a:pt x="66004" y="40280"/>
                  </a:lnTo>
                  <a:lnTo>
                    <a:pt x="66427" y="38987"/>
                  </a:lnTo>
                  <a:lnTo>
                    <a:pt x="67312" y="38418"/>
                  </a:lnTo>
                  <a:lnTo>
                    <a:pt x="73992" y="38772"/>
                  </a:lnTo>
                  <a:lnTo>
                    <a:pt x="75016" y="35979"/>
                  </a:lnTo>
                  <a:lnTo>
                    <a:pt x="75592" y="35202"/>
                  </a:lnTo>
                  <a:lnTo>
                    <a:pt x="76870" y="34371"/>
                  </a:lnTo>
                  <a:lnTo>
                    <a:pt x="77763" y="33379"/>
                  </a:lnTo>
                  <a:lnTo>
                    <a:pt x="77432" y="32610"/>
                  </a:lnTo>
                  <a:lnTo>
                    <a:pt x="75723" y="32117"/>
                  </a:lnTo>
                  <a:lnTo>
                    <a:pt x="71706" y="31679"/>
                  </a:lnTo>
                  <a:lnTo>
                    <a:pt x="70898" y="30748"/>
                  </a:lnTo>
                  <a:lnTo>
                    <a:pt x="71152" y="29633"/>
                  </a:lnTo>
                  <a:lnTo>
                    <a:pt x="72222" y="26740"/>
                  </a:lnTo>
                  <a:lnTo>
                    <a:pt x="73245" y="23001"/>
                  </a:lnTo>
                  <a:lnTo>
                    <a:pt x="73777" y="20101"/>
                  </a:lnTo>
                  <a:lnTo>
                    <a:pt x="73830" y="18386"/>
                  </a:lnTo>
                  <a:lnTo>
                    <a:pt x="74407" y="17924"/>
                  </a:lnTo>
                  <a:lnTo>
                    <a:pt x="77678" y="17378"/>
                  </a:lnTo>
                  <a:lnTo>
                    <a:pt x="78778" y="16793"/>
                  </a:lnTo>
                  <a:lnTo>
                    <a:pt x="81595" y="12824"/>
                  </a:lnTo>
                  <a:lnTo>
                    <a:pt x="83742" y="12147"/>
                  </a:lnTo>
                  <a:lnTo>
                    <a:pt x="89290" y="13170"/>
                  </a:lnTo>
                  <a:lnTo>
                    <a:pt x="91830" y="13093"/>
                  </a:lnTo>
                  <a:lnTo>
                    <a:pt x="92522" y="13185"/>
                  </a:lnTo>
                  <a:lnTo>
                    <a:pt x="95062" y="13362"/>
                  </a:lnTo>
                  <a:lnTo>
                    <a:pt x="95339" y="12962"/>
                  </a:lnTo>
                  <a:lnTo>
                    <a:pt x="96478" y="9031"/>
                  </a:lnTo>
                  <a:lnTo>
                    <a:pt x="97602" y="7885"/>
                  </a:lnTo>
                  <a:lnTo>
                    <a:pt x="101965" y="2693"/>
                  </a:lnTo>
                  <a:lnTo>
                    <a:pt x="104897" y="485"/>
                  </a:lnTo>
                  <a:lnTo>
                    <a:pt x="10675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1" name="Serbest Form 40">
              <a:extLst>
                <a:ext uri="{FF2B5EF4-FFF2-40B4-BE49-F238E27FC236}">
                  <a16:creationId xmlns:a16="http://schemas.microsoft.com/office/drawing/2014/main" id="{51573EA4-6682-AD68-5C4A-0B83BA2D6F56}"/>
                </a:ext>
              </a:extLst>
            </p:cNvPr>
            <p:cNvSpPr/>
            <p:nvPr/>
          </p:nvSpPr>
          <p:spPr>
            <a:xfrm>
              <a:off x="6070648" y="6091367"/>
              <a:ext cx="31305" cy="58265"/>
            </a:xfrm>
            <a:custGeom>
              <a:avLst/>
              <a:gdLst>
                <a:gd name="csX0" fmla="*/ 20347 w 31305"/>
                <a:gd name="csY0" fmla="*/ 223 h 58265"/>
                <a:gd name="csX1" fmla="*/ 19192 w 31305"/>
                <a:gd name="csY1" fmla="*/ 2793 h 58265"/>
                <a:gd name="csX2" fmla="*/ 20347 w 31305"/>
                <a:gd name="csY2" fmla="*/ 3123 h 58265"/>
                <a:gd name="csX3" fmla="*/ 21393 w 31305"/>
                <a:gd name="csY3" fmla="*/ 2885 h 58265"/>
                <a:gd name="csX4" fmla="*/ 23925 w 31305"/>
                <a:gd name="csY4" fmla="*/ 2977 h 58265"/>
                <a:gd name="csX5" fmla="*/ 24895 w 31305"/>
                <a:gd name="csY5" fmla="*/ 5793 h 58265"/>
                <a:gd name="csX6" fmla="*/ 24641 w 31305"/>
                <a:gd name="csY6" fmla="*/ 8154 h 58265"/>
                <a:gd name="csX7" fmla="*/ 22255 w 31305"/>
                <a:gd name="csY7" fmla="*/ 14370 h 58265"/>
                <a:gd name="csX8" fmla="*/ 21955 w 31305"/>
                <a:gd name="csY8" fmla="*/ 16501 h 58265"/>
                <a:gd name="csX9" fmla="*/ 20870 w 31305"/>
                <a:gd name="csY9" fmla="*/ 19694 h 58265"/>
                <a:gd name="csX10" fmla="*/ 22340 w 31305"/>
                <a:gd name="csY10" fmla="*/ 21794 h 58265"/>
                <a:gd name="csX11" fmla="*/ 20962 w 31305"/>
                <a:gd name="csY11" fmla="*/ 24579 h 58265"/>
                <a:gd name="csX12" fmla="*/ 20493 w 31305"/>
                <a:gd name="csY12" fmla="*/ 26379 h 58265"/>
                <a:gd name="csX13" fmla="*/ 20385 w 31305"/>
                <a:gd name="csY13" fmla="*/ 29087 h 58265"/>
                <a:gd name="csX14" fmla="*/ 21078 w 31305"/>
                <a:gd name="csY14" fmla="*/ 34225 h 58265"/>
                <a:gd name="csX15" fmla="*/ 19962 w 31305"/>
                <a:gd name="csY15" fmla="*/ 41626 h 58265"/>
                <a:gd name="csX16" fmla="*/ 17992 w 31305"/>
                <a:gd name="csY16" fmla="*/ 44857 h 58265"/>
                <a:gd name="csX17" fmla="*/ 16768 w 31305"/>
                <a:gd name="csY17" fmla="*/ 46080 h 58265"/>
                <a:gd name="csX18" fmla="*/ 14583 w 31305"/>
                <a:gd name="csY18" fmla="*/ 49288 h 58265"/>
                <a:gd name="csX19" fmla="*/ 11712 w 31305"/>
                <a:gd name="csY19" fmla="*/ 50242 h 58265"/>
                <a:gd name="csX20" fmla="*/ 7734 w 31305"/>
                <a:gd name="csY20" fmla="*/ 55404 h 58265"/>
                <a:gd name="csX21" fmla="*/ 7034 w 31305"/>
                <a:gd name="csY21" fmla="*/ 56758 h 58265"/>
                <a:gd name="csX22" fmla="*/ 7418 w 31305"/>
                <a:gd name="csY22" fmla="*/ 58219 h 58265"/>
                <a:gd name="csX23" fmla="*/ 6487 w 31305"/>
                <a:gd name="csY23" fmla="*/ 58235 h 58265"/>
                <a:gd name="csX24" fmla="*/ 2678 w 31305"/>
                <a:gd name="csY24" fmla="*/ 57996 h 58265"/>
                <a:gd name="csX25" fmla="*/ 100 w 31305"/>
                <a:gd name="csY25" fmla="*/ 58265 h 58265"/>
                <a:gd name="csX26" fmla="*/ 0 w 31305"/>
                <a:gd name="csY26" fmla="*/ 58135 h 58265"/>
                <a:gd name="csX27" fmla="*/ 208 w 31305"/>
                <a:gd name="csY27" fmla="*/ 52588 h 58265"/>
                <a:gd name="csX28" fmla="*/ 539 w 31305"/>
                <a:gd name="csY28" fmla="*/ 43995 h 58265"/>
                <a:gd name="csX29" fmla="*/ 777 w 31305"/>
                <a:gd name="csY29" fmla="*/ 37680 h 58265"/>
                <a:gd name="csX30" fmla="*/ 1008 w 31305"/>
                <a:gd name="csY30" fmla="*/ 31494 h 58265"/>
                <a:gd name="csX31" fmla="*/ 1185 w 31305"/>
                <a:gd name="csY31" fmla="*/ 26856 h 58265"/>
                <a:gd name="csX32" fmla="*/ 1424 w 31305"/>
                <a:gd name="csY32" fmla="*/ 20532 h 58265"/>
                <a:gd name="csX33" fmla="*/ 1631 w 31305"/>
                <a:gd name="csY33" fmla="*/ 15070 h 58265"/>
                <a:gd name="csX34" fmla="*/ 1608 w 31305"/>
                <a:gd name="csY34" fmla="*/ 13109 h 58265"/>
                <a:gd name="csX35" fmla="*/ 2232 w 31305"/>
                <a:gd name="csY35" fmla="*/ 11555 h 58265"/>
                <a:gd name="csX36" fmla="*/ 4025 w 31305"/>
                <a:gd name="csY36" fmla="*/ 10908 h 58265"/>
                <a:gd name="csX37" fmla="*/ 6349 w 31305"/>
                <a:gd name="csY37" fmla="*/ 12262 h 58265"/>
                <a:gd name="csX38" fmla="*/ 7318 w 31305"/>
                <a:gd name="csY38" fmla="*/ 12824 h 58265"/>
                <a:gd name="csX39" fmla="*/ 8188 w 31305"/>
                <a:gd name="csY39" fmla="*/ 12501 h 58265"/>
                <a:gd name="csX40" fmla="*/ 9296 w 31305"/>
                <a:gd name="csY40" fmla="*/ 11678 h 58265"/>
                <a:gd name="csX41" fmla="*/ 10651 w 31305"/>
                <a:gd name="csY41" fmla="*/ 9285 h 58265"/>
                <a:gd name="csX42" fmla="*/ 14052 w 31305"/>
                <a:gd name="csY42" fmla="*/ 4339 h 58265"/>
                <a:gd name="csX43" fmla="*/ 15414 w 31305"/>
                <a:gd name="csY43" fmla="*/ 823 h 58265"/>
                <a:gd name="csX44" fmla="*/ 16745 w 31305"/>
                <a:gd name="csY44" fmla="*/ 123 h 58265"/>
                <a:gd name="csX45" fmla="*/ 18669 w 31305"/>
                <a:gd name="csY45" fmla="*/ 0 h 58265"/>
                <a:gd name="csX46" fmla="*/ 20347 w 31305"/>
                <a:gd name="csY46" fmla="*/ 223 h 58265"/>
                <a:gd name="csX47" fmla="*/ 27796 w 31305"/>
                <a:gd name="csY47" fmla="*/ 12586 h 58265"/>
                <a:gd name="csX48" fmla="*/ 26772 w 31305"/>
                <a:gd name="csY48" fmla="*/ 13001 h 58265"/>
                <a:gd name="csX49" fmla="*/ 27619 w 31305"/>
                <a:gd name="csY49" fmla="*/ 11701 h 58265"/>
                <a:gd name="csX50" fmla="*/ 27742 w 31305"/>
                <a:gd name="csY50" fmla="*/ 10870 h 58265"/>
                <a:gd name="csX51" fmla="*/ 28927 w 31305"/>
                <a:gd name="csY51" fmla="*/ 7393 h 58265"/>
                <a:gd name="csX52" fmla="*/ 29774 w 31305"/>
                <a:gd name="csY52" fmla="*/ 7408 h 58265"/>
                <a:gd name="csX53" fmla="*/ 29997 w 31305"/>
                <a:gd name="csY53" fmla="*/ 7716 h 58265"/>
                <a:gd name="csX54" fmla="*/ 27796 w 31305"/>
                <a:gd name="csY54" fmla="*/ 12586 h 58265"/>
                <a:gd name="csX55" fmla="*/ 29912 w 31305"/>
                <a:gd name="csY55" fmla="*/ 23894 h 58265"/>
                <a:gd name="csX56" fmla="*/ 28250 w 31305"/>
                <a:gd name="csY56" fmla="*/ 27040 h 58265"/>
                <a:gd name="csX57" fmla="*/ 28142 w 31305"/>
                <a:gd name="csY57" fmla="*/ 26140 h 58265"/>
                <a:gd name="csX58" fmla="*/ 28835 w 31305"/>
                <a:gd name="csY58" fmla="*/ 23809 h 58265"/>
                <a:gd name="csX59" fmla="*/ 29774 w 31305"/>
                <a:gd name="csY59" fmla="*/ 22994 h 58265"/>
                <a:gd name="csX60" fmla="*/ 30359 w 31305"/>
                <a:gd name="csY60" fmla="*/ 22132 h 58265"/>
                <a:gd name="csX61" fmla="*/ 30489 w 31305"/>
                <a:gd name="csY61" fmla="*/ 21117 h 58265"/>
                <a:gd name="csX62" fmla="*/ 31305 w 31305"/>
                <a:gd name="csY62" fmla="*/ 21609 h 58265"/>
                <a:gd name="csX63" fmla="*/ 31097 w 31305"/>
                <a:gd name="csY63" fmla="*/ 22609 h 58265"/>
                <a:gd name="csX64" fmla="*/ 29912 w 31305"/>
                <a:gd name="csY64" fmla="*/ 23894 h 582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</a:cxnLst>
              <a:rect l="l" t="t" r="r" b="b"/>
              <a:pathLst>
                <a:path w="31305" h="58265">
                  <a:moveTo>
                    <a:pt x="20347" y="223"/>
                  </a:moveTo>
                  <a:lnTo>
                    <a:pt x="19192" y="2793"/>
                  </a:lnTo>
                  <a:lnTo>
                    <a:pt x="20347" y="3123"/>
                  </a:lnTo>
                  <a:lnTo>
                    <a:pt x="21393" y="2885"/>
                  </a:lnTo>
                  <a:lnTo>
                    <a:pt x="23925" y="2977"/>
                  </a:lnTo>
                  <a:lnTo>
                    <a:pt x="24895" y="5793"/>
                  </a:lnTo>
                  <a:lnTo>
                    <a:pt x="24641" y="8154"/>
                  </a:lnTo>
                  <a:lnTo>
                    <a:pt x="22255" y="14370"/>
                  </a:lnTo>
                  <a:lnTo>
                    <a:pt x="21955" y="16501"/>
                  </a:lnTo>
                  <a:lnTo>
                    <a:pt x="20870" y="19694"/>
                  </a:lnTo>
                  <a:lnTo>
                    <a:pt x="22340" y="21794"/>
                  </a:lnTo>
                  <a:lnTo>
                    <a:pt x="20962" y="24579"/>
                  </a:lnTo>
                  <a:lnTo>
                    <a:pt x="20493" y="26379"/>
                  </a:lnTo>
                  <a:lnTo>
                    <a:pt x="20385" y="29087"/>
                  </a:lnTo>
                  <a:lnTo>
                    <a:pt x="21078" y="34225"/>
                  </a:lnTo>
                  <a:lnTo>
                    <a:pt x="19962" y="41626"/>
                  </a:lnTo>
                  <a:lnTo>
                    <a:pt x="17992" y="44857"/>
                  </a:lnTo>
                  <a:lnTo>
                    <a:pt x="16768" y="46080"/>
                  </a:lnTo>
                  <a:lnTo>
                    <a:pt x="14583" y="49288"/>
                  </a:lnTo>
                  <a:lnTo>
                    <a:pt x="11712" y="50242"/>
                  </a:lnTo>
                  <a:lnTo>
                    <a:pt x="7734" y="55404"/>
                  </a:lnTo>
                  <a:lnTo>
                    <a:pt x="7034" y="56758"/>
                  </a:lnTo>
                  <a:lnTo>
                    <a:pt x="7418" y="58219"/>
                  </a:lnTo>
                  <a:lnTo>
                    <a:pt x="6487" y="58235"/>
                  </a:lnTo>
                  <a:lnTo>
                    <a:pt x="2678" y="57996"/>
                  </a:lnTo>
                  <a:lnTo>
                    <a:pt x="100" y="58265"/>
                  </a:lnTo>
                  <a:lnTo>
                    <a:pt x="0" y="58135"/>
                  </a:lnTo>
                  <a:lnTo>
                    <a:pt x="208" y="52588"/>
                  </a:lnTo>
                  <a:lnTo>
                    <a:pt x="539" y="43995"/>
                  </a:lnTo>
                  <a:lnTo>
                    <a:pt x="777" y="37680"/>
                  </a:lnTo>
                  <a:lnTo>
                    <a:pt x="1008" y="31494"/>
                  </a:lnTo>
                  <a:lnTo>
                    <a:pt x="1185" y="26856"/>
                  </a:lnTo>
                  <a:lnTo>
                    <a:pt x="1424" y="20532"/>
                  </a:lnTo>
                  <a:lnTo>
                    <a:pt x="1631" y="15070"/>
                  </a:lnTo>
                  <a:lnTo>
                    <a:pt x="1608" y="13109"/>
                  </a:lnTo>
                  <a:lnTo>
                    <a:pt x="2232" y="11555"/>
                  </a:lnTo>
                  <a:lnTo>
                    <a:pt x="4025" y="10908"/>
                  </a:lnTo>
                  <a:lnTo>
                    <a:pt x="6349" y="12262"/>
                  </a:lnTo>
                  <a:lnTo>
                    <a:pt x="7318" y="12824"/>
                  </a:lnTo>
                  <a:lnTo>
                    <a:pt x="8188" y="12501"/>
                  </a:lnTo>
                  <a:lnTo>
                    <a:pt x="9296" y="11678"/>
                  </a:lnTo>
                  <a:lnTo>
                    <a:pt x="10651" y="9285"/>
                  </a:lnTo>
                  <a:lnTo>
                    <a:pt x="14052" y="4339"/>
                  </a:lnTo>
                  <a:lnTo>
                    <a:pt x="15414" y="823"/>
                  </a:lnTo>
                  <a:lnTo>
                    <a:pt x="16745" y="123"/>
                  </a:lnTo>
                  <a:lnTo>
                    <a:pt x="18669" y="0"/>
                  </a:lnTo>
                  <a:lnTo>
                    <a:pt x="20347" y="223"/>
                  </a:lnTo>
                  <a:close/>
                  <a:moveTo>
                    <a:pt x="27796" y="12586"/>
                  </a:moveTo>
                  <a:lnTo>
                    <a:pt x="26772" y="13001"/>
                  </a:lnTo>
                  <a:lnTo>
                    <a:pt x="27619" y="11701"/>
                  </a:lnTo>
                  <a:lnTo>
                    <a:pt x="27742" y="10870"/>
                  </a:lnTo>
                  <a:lnTo>
                    <a:pt x="28927" y="7393"/>
                  </a:lnTo>
                  <a:lnTo>
                    <a:pt x="29774" y="7408"/>
                  </a:lnTo>
                  <a:lnTo>
                    <a:pt x="29997" y="7716"/>
                  </a:lnTo>
                  <a:lnTo>
                    <a:pt x="27796" y="12586"/>
                  </a:lnTo>
                  <a:close/>
                  <a:moveTo>
                    <a:pt x="29912" y="23894"/>
                  </a:moveTo>
                  <a:lnTo>
                    <a:pt x="28250" y="27040"/>
                  </a:lnTo>
                  <a:lnTo>
                    <a:pt x="28142" y="26140"/>
                  </a:lnTo>
                  <a:lnTo>
                    <a:pt x="28835" y="23809"/>
                  </a:lnTo>
                  <a:lnTo>
                    <a:pt x="29774" y="22994"/>
                  </a:lnTo>
                  <a:lnTo>
                    <a:pt x="30359" y="22132"/>
                  </a:lnTo>
                  <a:lnTo>
                    <a:pt x="30489" y="21117"/>
                  </a:lnTo>
                  <a:lnTo>
                    <a:pt x="31305" y="21609"/>
                  </a:lnTo>
                  <a:lnTo>
                    <a:pt x="31097" y="22609"/>
                  </a:lnTo>
                  <a:lnTo>
                    <a:pt x="29912" y="238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2" name="Serbest Form 41">
              <a:extLst>
                <a:ext uri="{FF2B5EF4-FFF2-40B4-BE49-F238E27FC236}">
                  <a16:creationId xmlns:a16="http://schemas.microsoft.com/office/drawing/2014/main" id="{D169F086-7163-FDD8-72FC-E463CA17CF2A}"/>
                </a:ext>
              </a:extLst>
            </p:cNvPr>
            <p:cNvSpPr/>
            <p:nvPr/>
          </p:nvSpPr>
          <p:spPr>
            <a:xfrm>
              <a:off x="4952700" y="3025847"/>
              <a:ext cx="1908008" cy="2481257"/>
            </a:xfrm>
            <a:custGeom>
              <a:avLst/>
              <a:gdLst>
                <a:gd name="csX0" fmla="*/ 1544468 w 1908008"/>
                <a:gd name="csY0" fmla="*/ 17824 h 2481257"/>
                <a:gd name="csX1" fmla="*/ 1562083 w 1908008"/>
                <a:gd name="csY1" fmla="*/ 21024 h 2481257"/>
                <a:gd name="csX2" fmla="*/ 1567793 w 1908008"/>
                <a:gd name="csY2" fmla="*/ 19863 h 2481257"/>
                <a:gd name="csX3" fmla="*/ 1574319 w 1908008"/>
                <a:gd name="csY3" fmla="*/ 27656 h 2481257"/>
                <a:gd name="csX4" fmla="*/ 1578251 w 1908008"/>
                <a:gd name="csY4" fmla="*/ 28563 h 2481257"/>
                <a:gd name="csX5" fmla="*/ 1584731 w 1908008"/>
                <a:gd name="csY5" fmla="*/ 27094 h 2481257"/>
                <a:gd name="csX6" fmla="*/ 1589456 w 1908008"/>
                <a:gd name="csY6" fmla="*/ 28940 h 2481257"/>
                <a:gd name="csX7" fmla="*/ 1607040 w 1908008"/>
                <a:gd name="csY7" fmla="*/ 30671 h 2481257"/>
                <a:gd name="csX8" fmla="*/ 1610695 w 1908008"/>
                <a:gd name="csY8" fmla="*/ 33687 h 2481257"/>
                <a:gd name="csX9" fmla="*/ 1610649 w 1908008"/>
                <a:gd name="csY9" fmla="*/ 37310 h 2481257"/>
                <a:gd name="csX10" fmla="*/ 1606855 w 1908008"/>
                <a:gd name="csY10" fmla="*/ 45134 h 2481257"/>
                <a:gd name="csX11" fmla="*/ 1601761 w 1908008"/>
                <a:gd name="csY11" fmla="*/ 52634 h 2481257"/>
                <a:gd name="csX12" fmla="*/ 1568901 w 1908008"/>
                <a:gd name="csY12" fmla="*/ 76767 h 2481257"/>
                <a:gd name="csX13" fmla="*/ 1566485 w 1908008"/>
                <a:gd name="csY13" fmla="*/ 80736 h 2481257"/>
                <a:gd name="csX14" fmla="*/ 1572888 w 1908008"/>
                <a:gd name="csY14" fmla="*/ 81982 h 2481257"/>
                <a:gd name="csX15" fmla="*/ 1582330 w 1908008"/>
                <a:gd name="csY15" fmla="*/ 80890 h 2481257"/>
                <a:gd name="csX16" fmla="*/ 1589648 w 1908008"/>
                <a:gd name="csY16" fmla="*/ 78236 h 2481257"/>
                <a:gd name="csX17" fmla="*/ 1598275 w 1908008"/>
                <a:gd name="csY17" fmla="*/ 70097 h 2481257"/>
                <a:gd name="csX18" fmla="*/ 1601130 w 1908008"/>
                <a:gd name="csY18" fmla="*/ 69628 h 2481257"/>
                <a:gd name="csX19" fmla="*/ 1606609 w 1908008"/>
                <a:gd name="csY19" fmla="*/ 65658 h 2481257"/>
                <a:gd name="csX20" fmla="*/ 1617221 w 1908008"/>
                <a:gd name="csY20" fmla="*/ 54488 h 2481257"/>
                <a:gd name="csX21" fmla="*/ 1625709 w 1908008"/>
                <a:gd name="csY21" fmla="*/ 48388 h 2481257"/>
                <a:gd name="csX22" fmla="*/ 1629549 w 1908008"/>
                <a:gd name="csY22" fmla="*/ 51073 h 2481257"/>
                <a:gd name="csX23" fmla="*/ 1632781 w 1908008"/>
                <a:gd name="csY23" fmla="*/ 55304 h 2481257"/>
                <a:gd name="csX24" fmla="*/ 1634959 w 1908008"/>
                <a:gd name="csY24" fmla="*/ 55788 h 2481257"/>
                <a:gd name="csX25" fmla="*/ 1636090 w 1908008"/>
                <a:gd name="csY25" fmla="*/ 52527 h 2481257"/>
                <a:gd name="csX26" fmla="*/ 1637906 w 1908008"/>
                <a:gd name="csY26" fmla="*/ 43580 h 2481257"/>
                <a:gd name="csX27" fmla="*/ 1638968 w 1908008"/>
                <a:gd name="csY27" fmla="*/ 40318 h 2481257"/>
                <a:gd name="csX28" fmla="*/ 1641762 w 1908008"/>
                <a:gd name="csY28" fmla="*/ 37979 h 2481257"/>
                <a:gd name="csX29" fmla="*/ 1643470 w 1908008"/>
                <a:gd name="csY29" fmla="*/ 38233 h 2481257"/>
                <a:gd name="csX30" fmla="*/ 1646233 w 1908008"/>
                <a:gd name="csY30" fmla="*/ 42487 h 2481257"/>
                <a:gd name="csX31" fmla="*/ 1649296 w 1908008"/>
                <a:gd name="csY31" fmla="*/ 52511 h 2481257"/>
                <a:gd name="csX32" fmla="*/ 1652120 w 1908008"/>
                <a:gd name="csY32" fmla="*/ 59435 h 2481257"/>
                <a:gd name="csX33" fmla="*/ 1653644 w 1908008"/>
                <a:gd name="csY33" fmla="*/ 59550 h 2481257"/>
                <a:gd name="csX34" fmla="*/ 1660100 w 1908008"/>
                <a:gd name="csY34" fmla="*/ 51719 h 2481257"/>
                <a:gd name="csX35" fmla="*/ 1663355 w 1908008"/>
                <a:gd name="csY35" fmla="*/ 50703 h 2481257"/>
                <a:gd name="csX36" fmla="*/ 1670750 w 1908008"/>
                <a:gd name="csY36" fmla="*/ 53550 h 2481257"/>
                <a:gd name="csX37" fmla="*/ 1673821 w 1908008"/>
                <a:gd name="csY37" fmla="*/ 57004 h 2481257"/>
                <a:gd name="csX38" fmla="*/ 1674375 w 1908008"/>
                <a:gd name="csY38" fmla="*/ 60673 h 2481257"/>
                <a:gd name="csX39" fmla="*/ 1672405 w 1908008"/>
                <a:gd name="csY39" fmla="*/ 64520 h 2481257"/>
                <a:gd name="csX40" fmla="*/ 1671189 w 1908008"/>
                <a:gd name="csY40" fmla="*/ 67835 h 2481257"/>
                <a:gd name="csX41" fmla="*/ 1670712 w 1908008"/>
                <a:gd name="csY41" fmla="*/ 70620 h 2481257"/>
                <a:gd name="csX42" fmla="*/ 1671789 w 1908008"/>
                <a:gd name="csY42" fmla="*/ 73843 h 2481257"/>
                <a:gd name="csX43" fmla="*/ 1676268 w 1908008"/>
                <a:gd name="csY43" fmla="*/ 80713 h 2481257"/>
                <a:gd name="csX44" fmla="*/ 1682748 w 1908008"/>
                <a:gd name="csY44" fmla="*/ 95514 h 2481257"/>
                <a:gd name="csX45" fmla="*/ 1682709 w 1908008"/>
                <a:gd name="csY45" fmla="*/ 100914 h 2481257"/>
                <a:gd name="csX46" fmla="*/ 1679177 w 1908008"/>
                <a:gd name="csY46" fmla="*/ 111815 h 2481257"/>
                <a:gd name="csX47" fmla="*/ 1679262 w 1908008"/>
                <a:gd name="csY47" fmla="*/ 114554 h 2481257"/>
                <a:gd name="csX48" fmla="*/ 1695930 w 1908008"/>
                <a:gd name="csY48" fmla="*/ 103107 h 2481257"/>
                <a:gd name="csX49" fmla="*/ 1712737 w 1908008"/>
                <a:gd name="csY49" fmla="*/ 108230 h 2481257"/>
                <a:gd name="csX50" fmla="*/ 1717493 w 1908008"/>
                <a:gd name="csY50" fmla="*/ 111723 h 2481257"/>
                <a:gd name="csX51" fmla="*/ 1719316 w 1908008"/>
                <a:gd name="csY51" fmla="*/ 115915 h 2481257"/>
                <a:gd name="csX52" fmla="*/ 1721256 w 1908008"/>
                <a:gd name="csY52" fmla="*/ 122808 h 2481257"/>
                <a:gd name="csX53" fmla="*/ 1723318 w 1908008"/>
                <a:gd name="csY53" fmla="*/ 132355 h 2481257"/>
                <a:gd name="csX54" fmla="*/ 1721887 w 1908008"/>
                <a:gd name="csY54" fmla="*/ 142233 h 2481257"/>
                <a:gd name="csX55" fmla="*/ 1714507 w 1908008"/>
                <a:gd name="csY55" fmla="*/ 157464 h 2481257"/>
                <a:gd name="csX56" fmla="*/ 1706873 w 1908008"/>
                <a:gd name="csY56" fmla="*/ 169188 h 2481257"/>
                <a:gd name="csX57" fmla="*/ 1702379 w 1908008"/>
                <a:gd name="csY57" fmla="*/ 179650 h 2481257"/>
                <a:gd name="csX58" fmla="*/ 1695476 w 1908008"/>
                <a:gd name="csY58" fmla="*/ 185351 h 2481257"/>
                <a:gd name="csX59" fmla="*/ 1671812 w 1908008"/>
                <a:gd name="csY59" fmla="*/ 210137 h 2481257"/>
                <a:gd name="csX60" fmla="*/ 1660246 w 1908008"/>
                <a:gd name="csY60" fmla="*/ 217999 h 2481257"/>
                <a:gd name="csX61" fmla="*/ 1653597 w 1908008"/>
                <a:gd name="csY61" fmla="*/ 225692 h 2481257"/>
                <a:gd name="csX62" fmla="*/ 1650612 w 1908008"/>
                <a:gd name="csY62" fmla="*/ 227031 h 2481257"/>
                <a:gd name="csX63" fmla="*/ 1636521 w 1908008"/>
                <a:gd name="csY63" fmla="*/ 225561 h 2481257"/>
                <a:gd name="csX64" fmla="*/ 1632789 w 1908008"/>
                <a:gd name="csY64" fmla="*/ 229777 h 2481257"/>
                <a:gd name="csX65" fmla="*/ 1630711 w 1908008"/>
                <a:gd name="csY65" fmla="*/ 236839 h 2481257"/>
                <a:gd name="csX66" fmla="*/ 1626271 w 1908008"/>
                <a:gd name="csY66" fmla="*/ 240193 h 2481257"/>
                <a:gd name="csX67" fmla="*/ 1619707 w 1908008"/>
                <a:gd name="csY67" fmla="*/ 242585 h 2481257"/>
                <a:gd name="csX68" fmla="*/ 1606294 w 1908008"/>
                <a:gd name="csY68" fmla="*/ 244516 h 2481257"/>
                <a:gd name="csX69" fmla="*/ 1603284 w 1908008"/>
                <a:gd name="csY69" fmla="*/ 252394 h 2481257"/>
                <a:gd name="csX70" fmla="*/ 1602515 w 1908008"/>
                <a:gd name="csY70" fmla="*/ 257709 h 2481257"/>
                <a:gd name="csX71" fmla="*/ 1601207 w 1908008"/>
                <a:gd name="csY71" fmla="*/ 261825 h 2481257"/>
                <a:gd name="csX72" fmla="*/ 1600068 w 1908008"/>
                <a:gd name="csY72" fmla="*/ 263810 h 2481257"/>
                <a:gd name="csX73" fmla="*/ 1561745 w 1908008"/>
                <a:gd name="csY73" fmla="*/ 291458 h 2481257"/>
                <a:gd name="csX74" fmla="*/ 1561037 w 1908008"/>
                <a:gd name="csY74" fmla="*/ 296027 h 2481257"/>
                <a:gd name="csX75" fmla="*/ 1564892 w 1908008"/>
                <a:gd name="csY75" fmla="*/ 297904 h 2481257"/>
                <a:gd name="csX76" fmla="*/ 1569748 w 1908008"/>
                <a:gd name="csY76" fmla="*/ 296027 h 2481257"/>
                <a:gd name="csX77" fmla="*/ 1625517 w 1908008"/>
                <a:gd name="csY77" fmla="*/ 262471 h 2481257"/>
                <a:gd name="csX78" fmla="*/ 1636221 w 1908008"/>
                <a:gd name="csY78" fmla="*/ 260225 h 2481257"/>
                <a:gd name="csX79" fmla="*/ 1646156 w 1908008"/>
                <a:gd name="csY79" fmla="*/ 262679 h 2481257"/>
                <a:gd name="csX80" fmla="*/ 1645017 w 1908008"/>
                <a:gd name="csY80" fmla="*/ 270564 h 2481257"/>
                <a:gd name="csX81" fmla="*/ 1630957 w 1908008"/>
                <a:gd name="csY81" fmla="*/ 292673 h 2481257"/>
                <a:gd name="csX82" fmla="*/ 1613050 w 1908008"/>
                <a:gd name="csY82" fmla="*/ 312267 h 2481257"/>
                <a:gd name="csX83" fmla="*/ 1604108 w 1908008"/>
                <a:gd name="csY83" fmla="*/ 326945 h 2481257"/>
                <a:gd name="csX84" fmla="*/ 1581483 w 1908008"/>
                <a:gd name="csY84" fmla="*/ 351854 h 2481257"/>
                <a:gd name="csX85" fmla="*/ 1562991 w 1908008"/>
                <a:gd name="csY85" fmla="*/ 376171 h 2481257"/>
                <a:gd name="csX86" fmla="*/ 1555888 w 1908008"/>
                <a:gd name="csY86" fmla="*/ 388349 h 2481257"/>
                <a:gd name="csX87" fmla="*/ 1546369 w 1908008"/>
                <a:gd name="csY87" fmla="*/ 409812 h 2481257"/>
                <a:gd name="csX88" fmla="*/ 1543114 w 1908008"/>
                <a:gd name="csY88" fmla="*/ 414943 h 2481257"/>
                <a:gd name="csX89" fmla="*/ 1539159 w 1908008"/>
                <a:gd name="csY89" fmla="*/ 417051 h 2481257"/>
                <a:gd name="csX90" fmla="*/ 1534503 w 1908008"/>
                <a:gd name="csY90" fmla="*/ 416166 h 2481257"/>
                <a:gd name="csX91" fmla="*/ 1530309 w 1908008"/>
                <a:gd name="csY91" fmla="*/ 413081 h 2481257"/>
                <a:gd name="csX92" fmla="*/ 1524714 w 1908008"/>
                <a:gd name="csY92" fmla="*/ 405119 h 2481257"/>
                <a:gd name="csX93" fmla="*/ 1519612 w 1908008"/>
                <a:gd name="csY93" fmla="*/ 396157 h 2481257"/>
                <a:gd name="csX94" fmla="*/ 1518011 w 1908008"/>
                <a:gd name="csY94" fmla="*/ 394580 h 2481257"/>
                <a:gd name="csX95" fmla="*/ 1518973 w 1908008"/>
                <a:gd name="csY95" fmla="*/ 399034 h 2481257"/>
                <a:gd name="csX96" fmla="*/ 1528800 w 1908008"/>
                <a:gd name="csY96" fmla="*/ 428505 h 2481257"/>
                <a:gd name="csX97" fmla="*/ 1527677 w 1908008"/>
                <a:gd name="csY97" fmla="*/ 434129 h 2481257"/>
                <a:gd name="csX98" fmla="*/ 1509639 w 1908008"/>
                <a:gd name="csY98" fmla="*/ 440045 h 2481257"/>
                <a:gd name="csX99" fmla="*/ 1501651 w 1908008"/>
                <a:gd name="csY99" fmla="*/ 445245 h 2481257"/>
                <a:gd name="csX100" fmla="*/ 1497534 w 1908008"/>
                <a:gd name="csY100" fmla="*/ 446507 h 2481257"/>
                <a:gd name="csX101" fmla="*/ 1494617 w 1908008"/>
                <a:gd name="csY101" fmla="*/ 445568 h 2481257"/>
                <a:gd name="csX102" fmla="*/ 1491770 w 1908008"/>
                <a:gd name="csY102" fmla="*/ 446099 h 2481257"/>
                <a:gd name="csX103" fmla="*/ 1489000 w 1908008"/>
                <a:gd name="csY103" fmla="*/ 448107 h 2481257"/>
                <a:gd name="csX104" fmla="*/ 1488845 w 1908008"/>
                <a:gd name="csY104" fmla="*/ 450330 h 2481257"/>
                <a:gd name="csX105" fmla="*/ 1491316 w 1908008"/>
                <a:gd name="csY105" fmla="*/ 452761 h 2481257"/>
                <a:gd name="csX106" fmla="*/ 1498503 w 1908008"/>
                <a:gd name="csY106" fmla="*/ 454661 h 2481257"/>
                <a:gd name="csX107" fmla="*/ 1514464 w 1908008"/>
                <a:gd name="csY107" fmla="*/ 448230 h 2481257"/>
                <a:gd name="csX108" fmla="*/ 1517026 w 1908008"/>
                <a:gd name="csY108" fmla="*/ 448684 h 2481257"/>
                <a:gd name="csX109" fmla="*/ 1521136 w 1908008"/>
                <a:gd name="csY109" fmla="*/ 451822 h 2481257"/>
                <a:gd name="csX110" fmla="*/ 1521336 w 1908008"/>
                <a:gd name="csY110" fmla="*/ 454669 h 2481257"/>
                <a:gd name="csX111" fmla="*/ 1517049 w 1908008"/>
                <a:gd name="csY111" fmla="*/ 463746 h 2481257"/>
                <a:gd name="csX112" fmla="*/ 1504129 w 1908008"/>
                <a:gd name="csY112" fmla="*/ 474501 h 2481257"/>
                <a:gd name="csX113" fmla="*/ 1505814 w 1908008"/>
                <a:gd name="csY113" fmla="*/ 475116 h 2481257"/>
                <a:gd name="csX114" fmla="*/ 1509515 w 1908008"/>
                <a:gd name="csY114" fmla="*/ 478901 h 2481257"/>
                <a:gd name="csX115" fmla="*/ 1509431 w 1908008"/>
                <a:gd name="csY115" fmla="*/ 482301 h 2481257"/>
                <a:gd name="csX116" fmla="*/ 1505360 w 1908008"/>
                <a:gd name="csY116" fmla="*/ 490263 h 2481257"/>
                <a:gd name="csX117" fmla="*/ 1503436 w 1908008"/>
                <a:gd name="csY117" fmla="*/ 492794 h 2481257"/>
                <a:gd name="csX118" fmla="*/ 1490977 w 1908008"/>
                <a:gd name="csY118" fmla="*/ 500141 h 2481257"/>
                <a:gd name="csX119" fmla="*/ 1485552 w 1908008"/>
                <a:gd name="csY119" fmla="*/ 501864 h 2481257"/>
                <a:gd name="csX120" fmla="*/ 1480781 w 1908008"/>
                <a:gd name="csY120" fmla="*/ 500949 h 2481257"/>
                <a:gd name="csX121" fmla="*/ 1458933 w 1908008"/>
                <a:gd name="csY121" fmla="*/ 484832 h 2481257"/>
                <a:gd name="csX122" fmla="*/ 1451223 w 1908008"/>
                <a:gd name="csY122" fmla="*/ 482486 h 2481257"/>
                <a:gd name="csX123" fmla="*/ 1443897 w 1908008"/>
                <a:gd name="csY123" fmla="*/ 478378 h 2481257"/>
                <a:gd name="csX124" fmla="*/ 1438494 w 1908008"/>
                <a:gd name="csY124" fmla="*/ 479078 h 2481257"/>
                <a:gd name="csX125" fmla="*/ 1432754 w 1908008"/>
                <a:gd name="csY125" fmla="*/ 483848 h 2481257"/>
                <a:gd name="csX126" fmla="*/ 1435332 w 1908008"/>
                <a:gd name="csY126" fmla="*/ 486240 h 2481257"/>
                <a:gd name="csX127" fmla="*/ 1445913 w 1908008"/>
                <a:gd name="csY127" fmla="*/ 490794 h 2481257"/>
                <a:gd name="csX128" fmla="*/ 1454739 w 1908008"/>
                <a:gd name="csY128" fmla="*/ 491671 h 2481257"/>
                <a:gd name="csX129" fmla="*/ 1458402 w 1908008"/>
                <a:gd name="csY129" fmla="*/ 493441 h 2481257"/>
                <a:gd name="csX130" fmla="*/ 1459841 w 1908008"/>
                <a:gd name="csY130" fmla="*/ 496379 h 2481257"/>
                <a:gd name="csX131" fmla="*/ 1463651 w 1908008"/>
                <a:gd name="csY131" fmla="*/ 507018 h 2481257"/>
                <a:gd name="csX132" fmla="*/ 1464266 w 1908008"/>
                <a:gd name="csY132" fmla="*/ 512696 h 2481257"/>
                <a:gd name="csX133" fmla="*/ 1463428 w 1908008"/>
                <a:gd name="csY133" fmla="*/ 517958 h 2481257"/>
                <a:gd name="csX134" fmla="*/ 1462273 w 1908008"/>
                <a:gd name="csY134" fmla="*/ 521627 h 2481257"/>
                <a:gd name="csX135" fmla="*/ 1460811 w 1908008"/>
                <a:gd name="csY135" fmla="*/ 523712 h 2481257"/>
                <a:gd name="csX136" fmla="*/ 1458556 w 1908008"/>
                <a:gd name="csY136" fmla="*/ 524758 h 2481257"/>
                <a:gd name="csX137" fmla="*/ 1449914 w 1908008"/>
                <a:gd name="csY137" fmla="*/ 524019 h 2481257"/>
                <a:gd name="csX138" fmla="*/ 1446690 w 1908008"/>
                <a:gd name="csY138" fmla="*/ 525304 h 2481257"/>
                <a:gd name="csX139" fmla="*/ 1442942 w 1908008"/>
                <a:gd name="csY139" fmla="*/ 528351 h 2481257"/>
                <a:gd name="csX140" fmla="*/ 1438248 w 1908008"/>
                <a:gd name="csY140" fmla="*/ 529674 h 2481257"/>
                <a:gd name="csX141" fmla="*/ 1429783 w 1908008"/>
                <a:gd name="csY141" fmla="*/ 529066 h 2481257"/>
                <a:gd name="csX142" fmla="*/ 1419818 w 1908008"/>
                <a:gd name="csY142" fmla="*/ 533497 h 2481257"/>
                <a:gd name="csX143" fmla="*/ 1414546 w 1908008"/>
                <a:gd name="csY143" fmla="*/ 534305 h 2481257"/>
                <a:gd name="csX144" fmla="*/ 1408705 w 1908008"/>
                <a:gd name="csY144" fmla="*/ 532305 h 2481257"/>
                <a:gd name="csX145" fmla="*/ 1402372 w 1908008"/>
                <a:gd name="csY145" fmla="*/ 527351 h 2481257"/>
                <a:gd name="csX146" fmla="*/ 1395692 w 1908008"/>
                <a:gd name="csY146" fmla="*/ 524843 h 2481257"/>
                <a:gd name="csX147" fmla="*/ 1384403 w 1908008"/>
                <a:gd name="csY147" fmla="*/ 522727 h 2481257"/>
                <a:gd name="csX148" fmla="*/ 1385350 w 1908008"/>
                <a:gd name="csY148" fmla="*/ 525581 h 2481257"/>
                <a:gd name="csX149" fmla="*/ 1389328 w 1908008"/>
                <a:gd name="csY149" fmla="*/ 526781 h 2481257"/>
                <a:gd name="csX150" fmla="*/ 1397431 w 1908008"/>
                <a:gd name="csY150" fmla="*/ 534382 h 2481257"/>
                <a:gd name="csX151" fmla="*/ 1401302 w 1908008"/>
                <a:gd name="csY151" fmla="*/ 544621 h 2481257"/>
                <a:gd name="csX152" fmla="*/ 1404950 w 1908008"/>
                <a:gd name="csY152" fmla="*/ 546344 h 2481257"/>
                <a:gd name="csX153" fmla="*/ 1412399 w 1908008"/>
                <a:gd name="csY153" fmla="*/ 554668 h 2481257"/>
                <a:gd name="csX154" fmla="*/ 1417809 w 1908008"/>
                <a:gd name="csY154" fmla="*/ 555983 h 2481257"/>
                <a:gd name="csX155" fmla="*/ 1423419 w 1908008"/>
                <a:gd name="csY155" fmla="*/ 558806 h 2481257"/>
                <a:gd name="csX156" fmla="*/ 1431330 w 1908008"/>
                <a:gd name="csY156" fmla="*/ 555175 h 2481257"/>
                <a:gd name="csX157" fmla="*/ 1436640 w 1908008"/>
                <a:gd name="csY157" fmla="*/ 555852 h 2481257"/>
                <a:gd name="csX158" fmla="*/ 1435532 w 1908008"/>
                <a:gd name="csY158" fmla="*/ 576100 h 2481257"/>
                <a:gd name="csX159" fmla="*/ 1433185 w 1908008"/>
                <a:gd name="csY159" fmla="*/ 578054 h 2481257"/>
                <a:gd name="csX160" fmla="*/ 1420395 w 1908008"/>
                <a:gd name="csY160" fmla="*/ 578054 h 2481257"/>
                <a:gd name="csX161" fmla="*/ 1414315 w 1908008"/>
                <a:gd name="csY161" fmla="*/ 575138 h 2481257"/>
                <a:gd name="csX162" fmla="*/ 1411629 w 1908008"/>
                <a:gd name="csY162" fmla="*/ 572123 h 2481257"/>
                <a:gd name="csX163" fmla="*/ 1405735 w 1908008"/>
                <a:gd name="csY163" fmla="*/ 568692 h 2481257"/>
                <a:gd name="csX164" fmla="*/ 1400425 w 1908008"/>
                <a:gd name="csY164" fmla="*/ 570676 h 2481257"/>
                <a:gd name="csX165" fmla="*/ 1395615 w 1908008"/>
                <a:gd name="csY165" fmla="*/ 570246 h 2481257"/>
                <a:gd name="csX166" fmla="*/ 1392353 w 1908008"/>
                <a:gd name="csY166" fmla="*/ 572261 h 2481257"/>
                <a:gd name="csX167" fmla="*/ 1387173 w 1908008"/>
                <a:gd name="csY167" fmla="*/ 572184 h 2481257"/>
                <a:gd name="csX168" fmla="*/ 1373637 w 1908008"/>
                <a:gd name="csY168" fmla="*/ 575585 h 2481257"/>
                <a:gd name="csX169" fmla="*/ 1366480 w 1908008"/>
                <a:gd name="csY169" fmla="*/ 575623 h 2481257"/>
                <a:gd name="csX170" fmla="*/ 1361201 w 1908008"/>
                <a:gd name="csY170" fmla="*/ 573431 h 2481257"/>
                <a:gd name="csX171" fmla="*/ 1355068 w 1908008"/>
                <a:gd name="csY171" fmla="*/ 572754 h 2481257"/>
                <a:gd name="csX172" fmla="*/ 1348073 w 1908008"/>
                <a:gd name="csY172" fmla="*/ 573569 h 2481257"/>
                <a:gd name="csX173" fmla="*/ 1348558 w 1908008"/>
                <a:gd name="csY173" fmla="*/ 575900 h 2481257"/>
                <a:gd name="csX174" fmla="*/ 1351520 w 1908008"/>
                <a:gd name="csY174" fmla="*/ 576600 h 2481257"/>
                <a:gd name="csX175" fmla="*/ 1355838 w 1908008"/>
                <a:gd name="csY175" fmla="*/ 580377 h 2481257"/>
                <a:gd name="csX176" fmla="*/ 1359839 w 1908008"/>
                <a:gd name="csY176" fmla="*/ 586162 h 2481257"/>
                <a:gd name="csX177" fmla="*/ 1363163 w 1908008"/>
                <a:gd name="csY177" fmla="*/ 588585 h 2481257"/>
                <a:gd name="csX178" fmla="*/ 1367150 w 1908008"/>
                <a:gd name="csY178" fmla="*/ 587216 h 2481257"/>
                <a:gd name="csX179" fmla="*/ 1371205 w 1908008"/>
                <a:gd name="csY179" fmla="*/ 584516 h 2481257"/>
                <a:gd name="csX180" fmla="*/ 1386011 w 1908008"/>
                <a:gd name="csY180" fmla="*/ 580062 h 2481257"/>
                <a:gd name="csX181" fmla="*/ 1392506 w 1908008"/>
                <a:gd name="csY181" fmla="*/ 579339 h 2481257"/>
                <a:gd name="csX182" fmla="*/ 1398301 w 1908008"/>
                <a:gd name="csY182" fmla="*/ 581308 h 2481257"/>
                <a:gd name="csX183" fmla="*/ 1402156 w 1908008"/>
                <a:gd name="csY183" fmla="*/ 583762 h 2481257"/>
                <a:gd name="csX184" fmla="*/ 1404850 w 1908008"/>
                <a:gd name="csY184" fmla="*/ 586708 h 2481257"/>
                <a:gd name="csX185" fmla="*/ 1408251 w 1908008"/>
                <a:gd name="csY185" fmla="*/ 594493 h 2481257"/>
                <a:gd name="csX186" fmla="*/ 1416785 w 1908008"/>
                <a:gd name="csY186" fmla="*/ 595447 h 2481257"/>
                <a:gd name="csX187" fmla="*/ 1423296 w 1908008"/>
                <a:gd name="csY187" fmla="*/ 598017 h 2481257"/>
                <a:gd name="csX188" fmla="*/ 1433669 w 1908008"/>
                <a:gd name="csY188" fmla="*/ 609202 h 2481257"/>
                <a:gd name="csX189" fmla="*/ 1436524 w 1908008"/>
                <a:gd name="csY189" fmla="*/ 610048 h 2481257"/>
                <a:gd name="csX190" fmla="*/ 1437671 w 1908008"/>
                <a:gd name="csY190" fmla="*/ 612918 h 2481257"/>
                <a:gd name="csX191" fmla="*/ 1435470 w 1908008"/>
                <a:gd name="csY191" fmla="*/ 620057 h 2481257"/>
                <a:gd name="csX192" fmla="*/ 1435224 w 1908008"/>
                <a:gd name="csY192" fmla="*/ 624326 h 2481257"/>
                <a:gd name="csX193" fmla="*/ 1428052 w 1908008"/>
                <a:gd name="csY193" fmla="*/ 632558 h 2481257"/>
                <a:gd name="csX194" fmla="*/ 1416863 w 1908008"/>
                <a:gd name="csY194" fmla="*/ 634942 h 2481257"/>
                <a:gd name="csX195" fmla="*/ 1404565 w 1908008"/>
                <a:gd name="csY195" fmla="*/ 634181 h 2481257"/>
                <a:gd name="csX196" fmla="*/ 1395762 w 1908008"/>
                <a:gd name="csY196" fmla="*/ 635135 h 2481257"/>
                <a:gd name="csX197" fmla="*/ 1394838 w 1908008"/>
                <a:gd name="csY197" fmla="*/ 636165 h 2481257"/>
                <a:gd name="csX198" fmla="*/ 1400879 w 1908008"/>
                <a:gd name="csY198" fmla="*/ 638312 h 2481257"/>
                <a:gd name="csX199" fmla="*/ 1414877 w 1908008"/>
                <a:gd name="csY199" fmla="*/ 647812 h 2481257"/>
                <a:gd name="csX200" fmla="*/ 1420302 w 1908008"/>
                <a:gd name="csY200" fmla="*/ 652936 h 2481257"/>
                <a:gd name="csX201" fmla="*/ 1421249 w 1908008"/>
                <a:gd name="csY201" fmla="*/ 655928 h 2481257"/>
                <a:gd name="csX202" fmla="*/ 1413538 w 1908008"/>
                <a:gd name="csY202" fmla="*/ 667252 h 2481257"/>
                <a:gd name="csX203" fmla="*/ 1406727 w 1908008"/>
                <a:gd name="csY203" fmla="*/ 689400 h 2481257"/>
                <a:gd name="csX204" fmla="*/ 1404488 w 1908008"/>
                <a:gd name="csY204" fmla="*/ 691131 h 2481257"/>
                <a:gd name="csX205" fmla="*/ 1402156 w 1908008"/>
                <a:gd name="csY205" fmla="*/ 691738 h 2481257"/>
                <a:gd name="csX206" fmla="*/ 1396154 w 1908008"/>
                <a:gd name="csY206" fmla="*/ 691354 h 2481257"/>
                <a:gd name="csX207" fmla="*/ 1388543 w 1908008"/>
                <a:gd name="csY207" fmla="*/ 696854 h 2481257"/>
                <a:gd name="csX208" fmla="*/ 1382795 w 1908008"/>
                <a:gd name="csY208" fmla="*/ 697954 h 2481257"/>
                <a:gd name="csX209" fmla="*/ 1372383 w 1908008"/>
                <a:gd name="csY209" fmla="*/ 695893 h 2481257"/>
                <a:gd name="csX210" fmla="*/ 1360362 w 1908008"/>
                <a:gd name="csY210" fmla="*/ 696008 h 2481257"/>
                <a:gd name="csX211" fmla="*/ 1359416 w 1908008"/>
                <a:gd name="csY211" fmla="*/ 699547 h 2481257"/>
                <a:gd name="csX212" fmla="*/ 1358816 w 1908008"/>
                <a:gd name="csY212" fmla="*/ 706293 h 2481257"/>
                <a:gd name="csX213" fmla="*/ 1358877 w 1908008"/>
                <a:gd name="csY213" fmla="*/ 716379 h 2481257"/>
                <a:gd name="csX214" fmla="*/ 1359608 w 1908008"/>
                <a:gd name="csY214" fmla="*/ 729718 h 2481257"/>
                <a:gd name="csX215" fmla="*/ 1358977 w 1908008"/>
                <a:gd name="csY215" fmla="*/ 739380 h 2481257"/>
                <a:gd name="csX216" fmla="*/ 1357000 w 1908008"/>
                <a:gd name="csY216" fmla="*/ 745457 h 2481257"/>
                <a:gd name="csX217" fmla="*/ 1354498 w 1908008"/>
                <a:gd name="csY217" fmla="*/ 749919 h 2481257"/>
                <a:gd name="csX218" fmla="*/ 1349974 w 1908008"/>
                <a:gd name="csY218" fmla="*/ 754243 h 2481257"/>
                <a:gd name="csX219" fmla="*/ 1345326 w 1908008"/>
                <a:gd name="csY219" fmla="*/ 756927 h 2481257"/>
                <a:gd name="csX220" fmla="*/ 1341847 w 1908008"/>
                <a:gd name="csY220" fmla="*/ 757874 h 2481257"/>
                <a:gd name="csX221" fmla="*/ 1336060 w 1908008"/>
                <a:gd name="csY221" fmla="*/ 758027 h 2481257"/>
                <a:gd name="csX222" fmla="*/ 1319454 w 1908008"/>
                <a:gd name="csY222" fmla="*/ 761112 h 2481257"/>
                <a:gd name="csX223" fmla="*/ 1311350 w 1908008"/>
                <a:gd name="csY223" fmla="*/ 760928 h 2481257"/>
                <a:gd name="csX224" fmla="*/ 1305055 w 1908008"/>
                <a:gd name="csY224" fmla="*/ 759620 h 2481257"/>
                <a:gd name="csX225" fmla="*/ 1298545 w 1908008"/>
                <a:gd name="csY225" fmla="*/ 755312 h 2481257"/>
                <a:gd name="csX226" fmla="*/ 1287694 w 1908008"/>
                <a:gd name="csY226" fmla="*/ 743065 h 2481257"/>
                <a:gd name="csX227" fmla="*/ 1284616 w 1908008"/>
                <a:gd name="csY227" fmla="*/ 740334 h 2481257"/>
                <a:gd name="csX228" fmla="*/ 1281600 w 1908008"/>
                <a:gd name="csY228" fmla="*/ 738742 h 2481257"/>
                <a:gd name="csX229" fmla="*/ 1281715 w 1908008"/>
                <a:gd name="csY229" fmla="*/ 741396 h 2481257"/>
                <a:gd name="csX230" fmla="*/ 1284962 w 1908008"/>
                <a:gd name="csY230" fmla="*/ 748265 h 2481257"/>
                <a:gd name="csX231" fmla="*/ 1287671 w 1908008"/>
                <a:gd name="csY231" fmla="*/ 752681 h 2481257"/>
                <a:gd name="csX232" fmla="*/ 1289841 w 1908008"/>
                <a:gd name="csY232" fmla="*/ 754650 h 2481257"/>
                <a:gd name="csX233" fmla="*/ 1289334 w 1908008"/>
                <a:gd name="csY233" fmla="*/ 756735 h 2481257"/>
                <a:gd name="csX234" fmla="*/ 1284547 w 1908008"/>
                <a:gd name="csY234" fmla="*/ 760004 h 2481257"/>
                <a:gd name="csX235" fmla="*/ 1279268 w 1908008"/>
                <a:gd name="csY235" fmla="*/ 761466 h 2481257"/>
                <a:gd name="csX236" fmla="*/ 1273011 w 1908008"/>
                <a:gd name="csY236" fmla="*/ 761412 h 2481257"/>
                <a:gd name="csX237" fmla="*/ 1272811 w 1908008"/>
                <a:gd name="csY237" fmla="*/ 762674 h 2481257"/>
                <a:gd name="csX238" fmla="*/ 1274928 w 1908008"/>
                <a:gd name="csY238" fmla="*/ 766182 h 2481257"/>
                <a:gd name="csX239" fmla="*/ 1277683 w 1908008"/>
                <a:gd name="csY239" fmla="*/ 769474 h 2481257"/>
                <a:gd name="csX240" fmla="*/ 1279491 w 1908008"/>
                <a:gd name="csY240" fmla="*/ 770459 h 2481257"/>
                <a:gd name="csX241" fmla="*/ 1284285 w 1908008"/>
                <a:gd name="csY241" fmla="*/ 769444 h 2481257"/>
                <a:gd name="csX242" fmla="*/ 1289834 w 1908008"/>
                <a:gd name="csY242" fmla="*/ 765274 h 2481257"/>
                <a:gd name="csX243" fmla="*/ 1293297 w 1908008"/>
                <a:gd name="csY243" fmla="*/ 764043 h 2481257"/>
                <a:gd name="csX244" fmla="*/ 1300192 w 1908008"/>
                <a:gd name="csY244" fmla="*/ 765036 h 2481257"/>
                <a:gd name="csX245" fmla="*/ 1302908 w 1908008"/>
                <a:gd name="csY245" fmla="*/ 766520 h 2481257"/>
                <a:gd name="csX246" fmla="*/ 1311512 w 1908008"/>
                <a:gd name="csY246" fmla="*/ 775613 h 2481257"/>
                <a:gd name="csX247" fmla="*/ 1312712 w 1908008"/>
                <a:gd name="csY247" fmla="*/ 776036 h 2481257"/>
                <a:gd name="csX248" fmla="*/ 1319084 w 1908008"/>
                <a:gd name="csY248" fmla="*/ 771467 h 2481257"/>
                <a:gd name="csX249" fmla="*/ 1328295 w 1908008"/>
                <a:gd name="csY249" fmla="*/ 771221 h 2481257"/>
                <a:gd name="csX250" fmla="*/ 1331674 w 1908008"/>
                <a:gd name="csY250" fmla="*/ 774890 h 2481257"/>
                <a:gd name="csX251" fmla="*/ 1332967 w 1908008"/>
                <a:gd name="csY251" fmla="*/ 781983 h 2481257"/>
                <a:gd name="csX252" fmla="*/ 1333128 w 1908008"/>
                <a:gd name="csY252" fmla="*/ 787706 h 2481257"/>
                <a:gd name="csX253" fmla="*/ 1332151 w 1908008"/>
                <a:gd name="csY253" fmla="*/ 792068 h 2481257"/>
                <a:gd name="csX254" fmla="*/ 1334275 w 1908008"/>
                <a:gd name="csY254" fmla="*/ 796307 h 2481257"/>
                <a:gd name="csX255" fmla="*/ 1339492 w 1908008"/>
                <a:gd name="csY255" fmla="*/ 800423 h 2481257"/>
                <a:gd name="csX256" fmla="*/ 1343540 w 1908008"/>
                <a:gd name="csY256" fmla="*/ 801307 h 2481257"/>
                <a:gd name="csX257" fmla="*/ 1346418 w 1908008"/>
                <a:gd name="csY257" fmla="*/ 798984 h 2481257"/>
                <a:gd name="csX258" fmla="*/ 1350789 w 1908008"/>
                <a:gd name="csY258" fmla="*/ 793330 h 2481257"/>
                <a:gd name="csX259" fmla="*/ 1352644 w 1908008"/>
                <a:gd name="csY259" fmla="*/ 791991 h 2481257"/>
                <a:gd name="csX260" fmla="*/ 1354398 w 1908008"/>
                <a:gd name="csY260" fmla="*/ 792307 h 2481257"/>
                <a:gd name="csX261" fmla="*/ 1357069 w 1908008"/>
                <a:gd name="csY261" fmla="*/ 796430 h 2481257"/>
                <a:gd name="csX262" fmla="*/ 1360663 w 1908008"/>
                <a:gd name="csY262" fmla="*/ 804323 h 2481257"/>
                <a:gd name="csX263" fmla="*/ 1360993 w 1908008"/>
                <a:gd name="csY263" fmla="*/ 813485 h 2481257"/>
                <a:gd name="csX264" fmla="*/ 1358069 w 1908008"/>
                <a:gd name="csY264" fmla="*/ 823893 h 2481257"/>
                <a:gd name="csX265" fmla="*/ 1354491 w 1908008"/>
                <a:gd name="csY265" fmla="*/ 830678 h 2481257"/>
                <a:gd name="csX266" fmla="*/ 1340454 w 1908008"/>
                <a:gd name="csY266" fmla="*/ 841787 h 2481257"/>
                <a:gd name="csX267" fmla="*/ 1336214 w 1908008"/>
                <a:gd name="csY267" fmla="*/ 846126 h 2481257"/>
                <a:gd name="csX268" fmla="*/ 1332859 w 1908008"/>
                <a:gd name="csY268" fmla="*/ 850634 h 2481257"/>
                <a:gd name="csX269" fmla="*/ 1327995 w 1908008"/>
                <a:gd name="csY269" fmla="*/ 854680 h 2481257"/>
                <a:gd name="csX270" fmla="*/ 1318438 w 1908008"/>
                <a:gd name="csY270" fmla="*/ 860065 h 2481257"/>
                <a:gd name="csX271" fmla="*/ 1313397 w 1908008"/>
                <a:gd name="csY271" fmla="*/ 861073 h 2481257"/>
                <a:gd name="csX272" fmla="*/ 1302523 w 1908008"/>
                <a:gd name="csY272" fmla="*/ 866842 h 2481257"/>
                <a:gd name="csX273" fmla="*/ 1300161 w 1908008"/>
                <a:gd name="csY273" fmla="*/ 867104 h 2481257"/>
                <a:gd name="csX274" fmla="*/ 1296636 w 1908008"/>
                <a:gd name="csY274" fmla="*/ 866165 h 2481257"/>
                <a:gd name="csX275" fmla="*/ 1295905 w 1908008"/>
                <a:gd name="csY275" fmla="*/ 863357 h 2481257"/>
                <a:gd name="csX276" fmla="*/ 1296806 w 1908008"/>
                <a:gd name="csY276" fmla="*/ 858349 h 2481257"/>
                <a:gd name="csX277" fmla="*/ 1297968 w 1908008"/>
                <a:gd name="csY277" fmla="*/ 853672 h 2481257"/>
                <a:gd name="csX278" fmla="*/ 1299407 w 1908008"/>
                <a:gd name="csY278" fmla="*/ 849326 h 2481257"/>
                <a:gd name="csX279" fmla="*/ 1299461 w 1908008"/>
                <a:gd name="csY279" fmla="*/ 845702 h 2481257"/>
                <a:gd name="csX280" fmla="*/ 1296390 w 1908008"/>
                <a:gd name="csY280" fmla="*/ 840048 h 2481257"/>
                <a:gd name="csX281" fmla="*/ 1294235 w 1908008"/>
                <a:gd name="csY281" fmla="*/ 837425 h 2481257"/>
                <a:gd name="csX282" fmla="*/ 1292150 w 1908008"/>
                <a:gd name="csY282" fmla="*/ 836102 h 2481257"/>
                <a:gd name="csX283" fmla="*/ 1287956 w 1908008"/>
                <a:gd name="csY283" fmla="*/ 836871 h 2481257"/>
                <a:gd name="csX284" fmla="*/ 1285586 w 1908008"/>
                <a:gd name="csY284" fmla="*/ 838425 h 2481257"/>
                <a:gd name="csX285" fmla="*/ 1283046 w 1908008"/>
                <a:gd name="csY285" fmla="*/ 838725 h 2481257"/>
                <a:gd name="csX286" fmla="*/ 1280338 w 1908008"/>
                <a:gd name="csY286" fmla="*/ 837756 h 2481257"/>
                <a:gd name="csX287" fmla="*/ 1278060 w 1908008"/>
                <a:gd name="csY287" fmla="*/ 835356 h 2481257"/>
                <a:gd name="csX288" fmla="*/ 1273496 w 1908008"/>
                <a:gd name="csY288" fmla="*/ 825263 h 2481257"/>
                <a:gd name="csX289" fmla="*/ 1271780 w 1908008"/>
                <a:gd name="csY289" fmla="*/ 823970 h 2481257"/>
                <a:gd name="csX290" fmla="*/ 1269533 w 1908008"/>
                <a:gd name="csY290" fmla="*/ 824293 h 2481257"/>
                <a:gd name="csX291" fmla="*/ 1267517 w 1908008"/>
                <a:gd name="csY291" fmla="*/ 822839 h 2481257"/>
                <a:gd name="csX292" fmla="*/ 1265739 w 1908008"/>
                <a:gd name="csY292" fmla="*/ 819608 h 2481257"/>
                <a:gd name="csX293" fmla="*/ 1262792 w 1908008"/>
                <a:gd name="csY293" fmla="*/ 816477 h 2481257"/>
                <a:gd name="csX294" fmla="*/ 1263577 w 1908008"/>
                <a:gd name="csY294" fmla="*/ 818870 h 2481257"/>
                <a:gd name="csX295" fmla="*/ 1266524 w 1908008"/>
                <a:gd name="csY295" fmla="*/ 824647 h 2481257"/>
                <a:gd name="csX296" fmla="*/ 1268579 w 1908008"/>
                <a:gd name="csY296" fmla="*/ 830363 h 2481257"/>
                <a:gd name="csX297" fmla="*/ 1269733 w 1908008"/>
                <a:gd name="csY297" fmla="*/ 836017 h 2481257"/>
                <a:gd name="csX298" fmla="*/ 1269195 w 1908008"/>
                <a:gd name="csY298" fmla="*/ 840441 h 2481257"/>
                <a:gd name="csX299" fmla="*/ 1244230 w 1908008"/>
                <a:gd name="csY299" fmla="*/ 842887 h 2481257"/>
                <a:gd name="csX300" fmla="*/ 1233503 w 1908008"/>
                <a:gd name="csY300" fmla="*/ 841610 h 2481257"/>
                <a:gd name="csX301" fmla="*/ 1231333 w 1908008"/>
                <a:gd name="csY301" fmla="*/ 837748 h 2481257"/>
                <a:gd name="csX302" fmla="*/ 1226200 w 1908008"/>
                <a:gd name="csY302" fmla="*/ 820970 h 2481257"/>
                <a:gd name="csX303" fmla="*/ 1225084 w 1908008"/>
                <a:gd name="csY303" fmla="*/ 850480 h 2481257"/>
                <a:gd name="csX304" fmla="*/ 1206384 w 1908008"/>
                <a:gd name="csY304" fmla="*/ 855226 h 2481257"/>
                <a:gd name="csX305" fmla="*/ 1202013 w 1908008"/>
                <a:gd name="csY305" fmla="*/ 854426 h 2481257"/>
                <a:gd name="csX306" fmla="*/ 1194741 w 1908008"/>
                <a:gd name="csY306" fmla="*/ 851172 h 2481257"/>
                <a:gd name="csX307" fmla="*/ 1185337 w 1908008"/>
                <a:gd name="csY307" fmla="*/ 843295 h 2481257"/>
                <a:gd name="csX308" fmla="*/ 1181443 w 1908008"/>
                <a:gd name="csY308" fmla="*/ 838040 h 2481257"/>
                <a:gd name="csX309" fmla="*/ 1179920 w 1908008"/>
                <a:gd name="csY309" fmla="*/ 832786 h 2481257"/>
                <a:gd name="csX310" fmla="*/ 1178788 w 1908008"/>
                <a:gd name="csY310" fmla="*/ 829901 h 2481257"/>
                <a:gd name="csX311" fmla="*/ 1178050 w 1908008"/>
                <a:gd name="csY311" fmla="*/ 829409 h 2481257"/>
                <a:gd name="csX312" fmla="*/ 1175710 w 1908008"/>
                <a:gd name="csY312" fmla="*/ 835756 h 2481257"/>
                <a:gd name="csX313" fmla="*/ 1173155 w 1908008"/>
                <a:gd name="csY313" fmla="*/ 848641 h 2481257"/>
                <a:gd name="csX314" fmla="*/ 1166730 w 1908008"/>
                <a:gd name="csY314" fmla="*/ 845326 h 2481257"/>
                <a:gd name="csX315" fmla="*/ 1158596 w 1908008"/>
                <a:gd name="csY315" fmla="*/ 842079 h 2481257"/>
                <a:gd name="csX316" fmla="*/ 1155671 w 1908008"/>
                <a:gd name="csY316" fmla="*/ 829324 h 2481257"/>
                <a:gd name="csX317" fmla="*/ 1155502 w 1908008"/>
                <a:gd name="csY317" fmla="*/ 847756 h 2481257"/>
                <a:gd name="csX318" fmla="*/ 1142397 w 1908008"/>
                <a:gd name="csY318" fmla="*/ 845333 h 2481257"/>
                <a:gd name="csX319" fmla="*/ 1136094 w 1908008"/>
                <a:gd name="csY319" fmla="*/ 846018 h 2481257"/>
                <a:gd name="csX320" fmla="*/ 1134247 w 1908008"/>
                <a:gd name="csY320" fmla="*/ 829863 h 2481257"/>
                <a:gd name="csX321" fmla="*/ 1133939 w 1908008"/>
                <a:gd name="csY321" fmla="*/ 811816 h 2481257"/>
                <a:gd name="csX322" fmla="*/ 1131384 w 1908008"/>
                <a:gd name="csY322" fmla="*/ 823263 h 2481257"/>
                <a:gd name="csX323" fmla="*/ 1132500 w 1908008"/>
                <a:gd name="csY323" fmla="*/ 832917 h 2481257"/>
                <a:gd name="csX324" fmla="*/ 1132862 w 1908008"/>
                <a:gd name="csY324" fmla="*/ 844579 h 2481257"/>
                <a:gd name="csX325" fmla="*/ 1127290 w 1908008"/>
                <a:gd name="csY325" fmla="*/ 841271 h 2481257"/>
                <a:gd name="csX326" fmla="*/ 1115070 w 1908008"/>
                <a:gd name="csY326" fmla="*/ 839648 h 2481257"/>
                <a:gd name="csX327" fmla="*/ 1110738 w 1908008"/>
                <a:gd name="csY327" fmla="*/ 838040 h 2481257"/>
                <a:gd name="csX328" fmla="*/ 1111292 w 1908008"/>
                <a:gd name="csY328" fmla="*/ 822447 h 2481257"/>
                <a:gd name="csX329" fmla="*/ 1112254 w 1908008"/>
                <a:gd name="csY329" fmla="*/ 806715 h 2481257"/>
                <a:gd name="csX330" fmla="*/ 1127991 w 1908008"/>
                <a:gd name="csY330" fmla="*/ 790845 h 2481257"/>
                <a:gd name="csX331" fmla="*/ 1132631 w 1908008"/>
                <a:gd name="csY331" fmla="*/ 783260 h 2481257"/>
                <a:gd name="csX332" fmla="*/ 1136048 w 1908008"/>
                <a:gd name="csY332" fmla="*/ 780190 h 2481257"/>
                <a:gd name="csX333" fmla="*/ 1141450 w 1908008"/>
                <a:gd name="csY333" fmla="*/ 778252 h 2481257"/>
                <a:gd name="csX334" fmla="*/ 1148353 w 1908008"/>
                <a:gd name="csY334" fmla="*/ 777044 h 2481257"/>
                <a:gd name="csX335" fmla="*/ 1153055 w 1908008"/>
                <a:gd name="csY335" fmla="*/ 777975 h 2481257"/>
                <a:gd name="csX336" fmla="*/ 1158426 w 1908008"/>
                <a:gd name="csY336" fmla="*/ 777067 h 2481257"/>
                <a:gd name="csX337" fmla="*/ 1164844 w 1908008"/>
                <a:gd name="csY337" fmla="*/ 774190 h 2481257"/>
                <a:gd name="csX338" fmla="*/ 1169431 w 1908008"/>
                <a:gd name="csY338" fmla="*/ 773359 h 2481257"/>
                <a:gd name="csX339" fmla="*/ 1170293 w 1908008"/>
                <a:gd name="csY339" fmla="*/ 772336 h 2481257"/>
                <a:gd name="csX340" fmla="*/ 1168969 w 1908008"/>
                <a:gd name="csY340" fmla="*/ 770836 h 2481257"/>
                <a:gd name="csX341" fmla="*/ 1164059 w 1908008"/>
                <a:gd name="csY341" fmla="*/ 760328 h 2481257"/>
                <a:gd name="csX342" fmla="*/ 1162297 w 1908008"/>
                <a:gd name="csY342" fmla="*/ 757927 h 2481257"/>
                <a:gd name="csX343" fmla="*/ 1160504 w 1908008"/>
                <a:gd name="csY343" fmla="*/ 756858 h 2481257"/>
                <a:gd name="csX344" fmla="*/ 1156956 w 1908008"/>
                <a:gd name="csY344" fmla="*/ 756381 h 2481257"/>
                <a:gd name="csX345" fmla="*/ 1153517 w 1908008"/>
                <a:gd name="csY345" fmla="*/ 751735 h 2481257"/>
                <a:gd name="csX346" fmla="*/ 1151523 w 1908008"/>
                <a:gd name="csY346" fmla="*/ 747619 h 2481257"/>
                <a:gd name="csX347" fmla="*/ 1149392 w 1908008"/>
                <a:gd name="csY347" fmla="*/ 742003 h 2481257"/>
                <a:gd name="csX348" fmla="*/ 1145983 w 1908008"/>
                <a:gd name="csY348" fmla="*/ 731295 h 2481257"/>
                <a:gd name="csX349" fmla="*/ 1142597 w 1908008"/>
                <a:gd name="csY349" fmla="*/ 719240 h 2481257"/>
                <a:gd name="csX350" fmla="*/ 1144274 w 1908008"/>
                <a:gd name="csY350" fmla="*/ 712571 h 2481257"/>
                <a:gd name="csX351" fmla="*/ 1149884 w 1908008"/>
                <a:gd name="csY351" fmla="*/ 707309 h 2481257"/>
                <a:gd name="csX352" fmla="*/ 1155510 w 1908008"/>
                <a:gd name="csY352" fmla="*/ 703647 h 2481257"/>
                <a:gd name="csX353" fmla="*/ 1161143 w 1908008"/>
                <a:gd name="csY353" fmla="*/ 701601 h 2481257"/>
                <a:gd name="csX354" fmla="*/ 1165852 w 1908008"/>
                <a:gd name="csY354" fmla="*/ 701554 h 2481257"/>
                <a:gd name="csX355" fmla="*/ 1171532 w 1908008"/>
                <a:gd name="csY355" fmla="*/ 704485 h 2481257"/>
                <a:gd name="csX356" fmla="*/ 1179519 w 1908008"/>
                <a:gd name="csY356" fmla="*/ 710132 h 2481257"/>
                <a:gd name="csX357" fmla="*/ 1184106 w 1908008"/>
                <a:gd name="csY357" fmla="*/ 716494 h 2481257"/>
                <a:gd name="csX358" fmla="*/ 1189854 w 1908008"/>
                <a:gd name="csY358" fmla="*/ 729872 h 2481257"/>
                <a:gd name="csX359" fmla="*/ 1193648 w 1908008"/>
                <a:gd name="csY359" fmla="*/ 740419 h 2481257"/>
                <a:gd name="csX360" fmla="*/ 1196726 w 1908008"/>
                <a:gd name="csY360" fmla="*/ 745150 h 2481257"/>
                <a:gd name="csX361" fmla="*/ 1210501 w 1908008"/>
                <a:gd name="csY361" fmla="*/ 753681 h 2481257"/>
                <a:gd name="csX362" fmla="*/ 1215080 w 1908008"/>
                <a:gd name="csY362" fmla="*/ 755058 h 2481257"/>
                <a:gd name="csX363" fmla="*/ 1220521 w 1908008"/>
                <a:gd name="csY363" fmla="*/ 754373 h 2481257"/>
                <a:gd name="csX364" fmla="*/ 1231610 w 1908008"/>
                <a:gd name="csY364" fmla="*/ 752142 h 2481257"/>
                <a:gd name="csX365" fmla="*/ 1237058 w 1908008"/>
                <a:gd name="csY365" fmla="*/ 749804 h 2481257"/>
                <a:gd name="csX366" fmla="*/ 1239505 w 1908008"/>
                <a:gd name="csY366" fmla="*/ 747019 h 2481257"/>
                <a:gd name="csX367" fmla="*/ 1240760 w 1908008"/>
                <a:gd name="csY367" fmla="*/ 743011 h 2481257"/>
                <a:gd name="csX368" fmla="*/ 1242330 w 1908008"/>
                <a:gd name="csY368" fmla="*/ 739919 h 2481257"/>
                <a:gd name="csX369" fmla="*/ 1247232 w 1908008"/>
                <a:gd name="csY369" fmla="*/ 732787 h 2481257"/>
                <a:gd name="csX370" fmla="*/ 1254742 w 1908008"/>
                <a:gd name="csY370" fmla="*/ 717856 h 2481257"/>
                <a:gd name="csX371" fmla="*/ 1258898 w 1908008"/>
                <a:gd name="csY371" fmla="*/ 705939 h 2481257"/>
                <a:gd name="csX372" fmla="*/ 1259883 w 1908008"/>
                <a:gd name="csY372" fmla="*/ 701901 h 2481257"/>
                <a:gd name="csX373" fmla="*/ 1260714 w 1908008"/>
                <a:gd name="csY373" fmla="*/ 697000 h 2481257"/>
                <a:gd name="csX374" fmla="*/ 1261384 w 1908008"/>
                <a:gd name="csY374" fmla="*/ 691223 h 2481257"/>
                <a:gd name="csX375" fmla="*/ 1259044 w 1908008"/>
                <a:gd name="csY375" fmla="*/ 694300 h 2481257"/>
                <a:gd name="csX376" fmla="*/ 1246085 w 1908008"/>
                <a:gd name="csY376" fmla="*/ 723833 h 2481257"/>
                <a:gd name="csX377" fmla="*/ 1243399 w 1908008"/>
                <a:gd name="csY377" fmla="*/ 729125 h 2481257"/>
                <a:gd name="csX378" fmla="*/ 1235812 w 1908008"/>
                <a:gd name="csY378" fmla="*/ 738018 h 2481257"/>
                <a:gd name="csX379" fmla="*/ 1232603 w 1908008"/>
                <a:gd name="csY379" fmla="*/ 739449 h 2481257"/>
                <a:gd name="csX380" fmla="*/ 1227424 w 1908008"/>
                <a:gd name="csY380" fmla="*/ 739011 h 2481257"/>
                <a:gd name="csX381" fmla="*/ 1220559 w 1908008"/>
                <a:gd name="csY381" fmla="*/ 735080 h 2481257"/>
                <a:gd name="csX382" fmla="*/ 1212464 w 1908008"/>
                <a:gd name="csY382" fmla="*/ 741326 h 2481257"/>
                <a:gd name="csX383" fmla="*/ 1207554 w 1908008"/>
                <a:gd name="csY383" fmla="*/ 739742 h 2481257"/>
                <a:gd name="csX384" fmla="*/ 1203206 w 1908008"/>
                <a:gd name="csY384" fmla="*/ 735372 h 2481257"/>
                <a:gd name="csX385" fmla="*/ 1203152 w 1908008"/>
                <a:gd name="csY385" fmla="*/ 714686 h 2481257"/>
                <a:gd name="csX386" fmla="*/ 1197635 w 1908008"/>
                <a:gd name="csY386" fmla="*/ 697893 h 2481257"/>
                <a:gd name="csX387" fmla="*/ 1203729 w 1908008"/>
                <a:gd name="csY387" fmla="*/ 689307 h 2481257"/>
                <a:gd name="csX388" fmla="*/ 1208778 w 1908008"/>
                <a:gd name="csY388" fmla="*/ 683953 h 2481257"/>
                <a:gd name="csX389" fmla="*/ 1217766 w 1908008"/>
                <a:gd name="csY389" fmla="*/ 669929 h 2481257"/>
                <a:gd name="csX390" fmla="*/ 1219736 w 1908008"/>
                <a:gd name="csY390" fmla="*/ 669783 h 2481257"/>
                <a:gd name="csX391" fmla="*/ 1226246 w 1908008"/>
                <a:gd name="csY391" fmla="*/ 672006 h 2481257"/>
                <a:gd name="csX392" fmla="*/ 1222676 w 1908008"/>
                <a:gd name="csY392" fmla="*/ 668798 h 2481257"/>
                <a:gd name="csX393" fmla="*/ 1219182 w 1908008"/>
                <a:gd name="csY393" fmla="*/ 664037 h 2481257"/>
                <a:gd name="csX394" fmla="*/ 1211402 w 1908008"/>
                <a:gd name="csY394" fmla="*/ 665267 h 2481257"/>
                <a:gd name="csX395" fmla="*/ 1214149 w 1908008"/>
                <a:gd name="csY395" fmla="*/ 634404 h 2481257"/>
                <a:gd name="csX396" fmla="*/ 1208939 w 1908008"/>
                <a:gd name="csY396" fmla="*/ 657544 h 2481257"/>
                <a:gd name="csX397" fmla="*/ 1203629 w 1908008"/>
                <a:gd name="csY397" fmla="*/ 669514 h 2481257"/>
                <a:gd name="csX398" fmla="*/ 1200413 w 1908008"/>
                <a:gd name="csY398" fmla="*/ 675522 h 2481257"/>
                <a:gd name="csX399" fmla="*/ 1196811 w 1908008"/>
                <a:gd name="csY399" fmla="*/ 678968 h 2481257"/>
                <a:gd name="csX400" fmla="*/ 1183167 w 1908008"/>
                <a:gd name="csY400" fmla="*/ 681938 h 2481257"/>
                <a:gd name="csX401" fmla="*/ 1186522 w 1908008"/>
                <a:gd name="csY401" fmla="*/ 670837 h 2481257"/>
                <a:gd name="csX402" fmla="*/ 1189601 w 1908008"/>
                <a:gd name="csY402" fmla="*/ 654290 h 2481257"/>
                <a:gd name="csX403" fmla="*/ 1186345 w 1908008"/>
                <a:gd name="csY403" fmla="*/ 660498 h 2481257"/>
                <a:gd name="csX404" fmla="*/ 1178650 w 1908008"/>
                <a:gd name="csY404" fmla="*/ 669775 h 2481257"/>
                <a:gd name="csX405" fmla="*/ 1172894 w 1908008"/>
                <a:gd name="csY405" fmla="*/ 674622 h 2481257"/>
                <a:gd name="csX406" fmla="*/ 1168153 w 1908008"/>
                <a:gd name="csY406" fmla="*/ 677161 h 2481257"/>
                <a:gd name="csX407" fmla="*/ 1158950 w 1908008"/>
                <a:gd name="csY407" fmla="*/ 676545 h 2481257"/>
                <a:gd name="csX408" fmla="*/ 1154363 w 1908008"/>
                <a:gd name="csY408" fmla="*/ 671922 h 2481257"/>
                <a:gd name="csX409" fmla="*/ 1155671 w 1908008"/>
                <a:gd name="csY409" fmla="*/ 660513 h 2481257"/>
                <a:gd name="csX410" fmla="*/ 1155671 w 1908008"/>
                <a:gd name="csY410" fmla="*/ 646328 h 2481257"/>
                <a:gd name="csX411" fmla="*/ 1158480 w 1908008"/>
                <a:gd name="csY411" fmla="*/ 639696 h 2481257"/>
                <a:gd name="csX412" fmla="*/ 1162736 w 1908008"/>
                <a:gd name="csY412" fmla="*/ 631142 h 2481257"/>
                <a:gd name="csX413" fmla="*/ 1167299 w 1908008"/>
                <a:gd name="csY413" fmla="*/ 619526 h 2481257"/>
                <a:gd name="csX414" fmla="*/ 1170431 w 1908008"/>
                <a:gd name="csY414" fmla="*/ 607340 h 2481257"/>
                <a:gd name="csX415" fmla="*/ 1182652 w 1908008"/>
                <a:gd name="csY415" fmla="*/ 601871 h 2481257"/>
                <a:gd name="csX416" fmla="*/ 1194549 w 1908008"/>
                <a:gd name="csY416" fmla="*/ 599625 h 2481257"/>
                <a:gd name="csX417" fmla="*/ 1204507 w 1908008"/>
                <a:gd name="csY417" fmla="*/ 593109 h 2481257"/>
                <a:gd name="csX418" fmla="*/ 1209385 w 1908008"/>
                <a:gd name="csY418" fmla="*/ 591963 h 2481257"/>
                <a:gd name="csX419" fmla="*/ 1214057 w 1908008"/>
                <a:gd name="csY419" fmla="*/ 595063 h 2481257"/>
                <a:gd name="csX420" fmla="*/ 1233049 w 1908008"/>
                <a:gd name="csY420" fmla="*/ 600140 h 2481257"/>
                <a:gd name="csX421" fmla="*/ 1240844 w 1908008"/>
                <a:gd name="csY421" fmla="*/ 603994 h 2481257"/>
                <a:gd name="csX422" fmla="*/ 1244261 w 1908008"/>
                <a:gd name="csY422" fmla="*/ 606787 h 2481257"/>
                <a:gd name="csX423" fmla="*/ 1246793 w 1908008"/>
                <a:gd name="csY423" fmla="*/ 607787 h 2481257"/>
                <a:gd name="csX424" fmla="*/ 1249471 w 1908008"/>
                <a:gd name="csY424" fmla="*/ 603625 h 2481257"/>
                <a:gd name="csX425" fmla="*/ 1252872 w 1908008"/>
                <a:gd name="csY425" fmla="*/ 599586 h 2481257"/>
                <a:gd name="csX426" fmla="*/ 1264708 w 1908008"/>
                <a:gd name="csY426" fmla="*/ 600001 h 2481257"/>
                <a:gd name="csX427" fmla="*/ 1267971 w 1908008"/>
                <a:gd name="csY427" fmla="*/ 599255 h 2481257"/>
                <a:gd name="csX428" fmla="*/ 1270988 w 1908008"/>
                <a:gd name="csY428" fmla="*/ 597355 h 2481257"/>
                <a:gd name="csX429" fmla="*/ 1274658 w 1908008"/>
                <a:gd name="csY429" fmla="*/ 593509 h 2481257"/>
                <a:gd name="csX430" fmla="*/ 1278983 w 1908008"/>
                <a:gd name="csY430" fmla="*/ 587685 h 2481257"/>
                <a:gd name="csX431" fmla="*/ 1279645 w 1908008"/>
                <a:gd name="csY431" fmla="*/ 584816 h 2481257"/>
                <a:gd name="csX432" fmla="*/ 1276644 w 1908008"/>
                <a:gd name="csY432" fmla="*/ 584916 h 2481257"/>
                <a:gd name="csX433" fmla="*/ 1273635 w 1908008"/>
                <a:gd name="csY433" fmla="*/ 586385 h 2481257"/>
                <a:gd name="csX434" fmla="*/ 1269118 w 1908008"/>
                <a:gd name="csY434" fmla="*/ 590639 h 2481257"/>
                <a:gd name="csX435" fmla="*/ 1264770 w 1908008"/>
                <a:gd name="csY435" fmla="*/ 592924 h 2481257"/>
                <a:gd name="csX436" fmla="*/ 1260337 w 1908008"/>
                <a:gd name="csY436" fmla="*/ 592493 h 2481257"/>
                <a:gd name="csX437" fmla="*/ 1251387 w 1908008"/>
                <a:gd name="csY437" fmla="*/ 588901 h 2481257"/>
                <a:gd name="csX438" fmla="*/ 1235835 w 1908008"/>
                <a:gd name="csY438" fmla="*/ 588255 h 2481257"/>
                <a:gd name="csX439" fmla="*/ 1227901 w 1908008"/>
                <a:gd name="csY439" fmla="*/ 586616 h 2481257"/>
                <a:gd name="csX440" fmla="*/ 1224222 w 1908008"/>
                <a:gd name="csY440" fmla="*/ 584870 h 2481257"/>
                <a:gd name="csX441" fmla="*/ 1222152 w 1908008"/>
                <a:gd name="csY441" fmla="*/ 582462 h 2481257"/>
                <a:gd name="csX442" fmla="*/ 1220344 w 1908008"/>
                <a:gd name="csY442" fmla="*/ 578839 h 2481257"/>
                <a:gd name="csX443" fmla="*/ 1218789 w 1908008"/>
                <a:gd name="csY443" fmla="*/ 573984 h 2481257"/>
                <a:gd name="csX444" fmla="*/ 1219597 w 1908008"/>
                <a:gd name="csY444" fmla="*/ 570569 h 2481257"/>
                <a:gd name="csX445" fmla="*/ 1222768 w 1908008"/>
                <a:gd name="csY445" fmla="*/ 568599 h 2481257"/>
                <a:gd name="csX446" fmla="*/ 1225507 w 1908008"/>
                <a:gd name="csY446" fmla="*/ 568184 h 2481257"/>
                <a:gd name="csX447" fmla="*/ 1229902 w 1908008"/>
                <a:gd name="csY447" fmla="*/ 570869 h 2481257"/>
                <a:gd name="csX448" fmla="*/ 1234834 w 1908008"/>
                <a:gd name="csY448" fmla="*/ 575408 h 2481257"/>
                <a:gd name="csX449" fmla="*/ 1240206 w 1908008"/>
                <a:gd name="csY449" fmla="*/ 575992 h 2481257"/>
                <a:gd name="csX450" fmla="*/ 1238343 w 1908008"/>
                <a:gd name="csY450" fmla="*/ 571846 h 2481257"/>
                <a:gd name="csX451" fmla="*/ 1231518 w 1908008"/>
                <a:gd name="csY451" fmla="*/ 563484 h 2481257"/>
                <a:gd name="csX452" fmla="*/ 1226785 w 1908008"/>
                <a:gd name="csY452" fmla="*/ 556352 h 2481257"/>
                <a:gd name="csX453" fmla="*/ 1222814 w 1908008"/>
                <a:gd name="csY453" fmla="*/ 547529 h 2481257"/>
                <a:gd name="csX454" fmla="*/ 1219759 w 1908008"/>
                <a:gd name="csY454" fmla="*/ 538736 h 2481257"/>
                <a:gd name="csX455" fmla="*/ 1212979 w 1908008"/>
                <a:gd name="csY455" fmla="*/ 524827 h 2481257"/>
                <a:gd name="csX456" fmla="*/ 1207508 w 1908008"/>
                <a:gd name="csY456" fmla="*/ 510849 h 2481257"/>
                <a:gd name="csX457" fmla="*/ 1203652 w 1908008"/>
                <a:gd name="csY457" fmla="*/ 504611 h 2481257"/>
                <a:gd name="csX458" fmla="*/ 1199581 w 1908008"/>
                <a:gd name="csY458" fmla="*/ 501510 h 2481257"/>
                <a:gd name="csX459" fmla="*/ 1187176 w 1908008"/>
                <a:gd name="csY459" fmla="*/ 497633 h 2481257"/>
                <a:gd name="csX460" fmla="*/ 1184691 w 1908008"/>
                <a:gd name="csY460" fmla="*/ 495102 h 2481257"/>
                <a:gd name="csX461" fmla="*/ 1178765 w 1908008"/>
                <a:gd name="csY461" fmla="*/ 482632 h 2481257"/>
                <a:gd name="csX462" fmla="*/ 1177172 w 1908008"/>
                <a:gd name="csY462" fmla="*/ 461277 h 2481257"/>
                <a:gd name="csX463" fmla="*/ 1174579 w 1908008"/>
                <a:gd name="csY463" fmla="*/ 448091 h 2481257"/>
                <a:gd name="csX464" fmla="*/ 1177080 w 1908008"/>
                <a:gd name="csY464" fmla="*/ 431021 h 2481257"/>
                <a:gd name="csX465" fmla="*/ 1181212 w 1908008"/>
                <a:gd name="csY465" fmla="*/ 423197 h 2481257"/>
                <a:gd name="csX466" fmla="*/ 1205999 w 1908008"/>
                <a:gd name="csY466" fmla="*/ 429290 h 2481257"/>
                <a:gd name="csX467" fmla="*/ 1216458 w 1908008"/>
                <a:gd name="csY467" fmla="*/ 428375 h 2481257"/>
                <a:gd name="csX468" fmla="*/ 1229825 w 1908008"/>
                <a:gd name="csY468" fmla="*/ 430544 h 2481257"/>
                <a:gd name="csX469" fmla="*/ 1237020 w 1908008"/>
                <a:gd name="csY469" fmla="*/ 434744 h 2481257"/>
                <a:gd name="csX470" fmla="*/ 1245223 w 1908008"/>
                <a:gd name="csY470" fmla="*/ 445122 h 2481257"/>
                <a:gd name="csX471" fmla="*/ 1252557 w 1908008"/>
                <a:gd name="csY471" fmla="*/ 456723 h 2481257"/>
                <a:gd name="csX472" fmla="*/ 1259614 w 1908008"/>
                <a:gd name="csY472" fmla="*/ 464423 h 2481257"/>
                <a:gd name="csX473" fmla="*/ 1266109 w 1908008"/>
                <a:gd name="csY473" fmla="*/ 474878 h 2481257"/>
                <a:gd name="csX474" fmla="*/ 1273196 w 1908008"/>
                <a:gd name="csY474" fmla="*/ 490240 h 2481257"/>
                <a:gd name="csX475" fmla="*/ 1277367 w 1908008"/>
                <a:gd name="csY475" fmla="*/ 497549 h 2481257"/>
                <a:gd name="csX476" fmla="*/ 1280984 w 1908008"/>
                <a:gd name="csY476" fmla="*/ 501987 h 2481257"/>
                <a:gd name="csX477" fmla="*/ 1285847 w 1908008"/>
                <a:gd name="csY477" fmla="*/ 505803 h 2481257"/>
                <a:gd name="csX478" fmla="*/ 1295020 w 1908008"/>
                <a:gd name="csY478" fmla="*/ 510596 h 2481257"/>
                <a:gd name="csX479" fmla="*/ 1303016 w 1908008"/>
                <a:gd name="csY479" fmla="*/ 512173 h 2481257"/>
                <a:gd name="csX480" fmla="*/ 1307164 w 1908008"/>
                <a:gd name="csY480" fmla="*/ 511549 h 2481257"/>
                <a:gd name="csX481" fmla="*/ 1311596 w 1908008"/>
                <a:gd name="csY481" fmla="*/ 508080 h 2481257"/>
                <a:gd name="csX482" fmla="*/ 1314752 w 1908008"/>
                <a:gd name="csY482" fmla="*/ 503957 h 2481257"/>
                <a:gd name="csX483" fmla="*/ 1311235 w 1908008"/>
                <a:gd name="csY483" fmla="*/ 502818 h 2481257"/>
                <a:gd name="csX484" fmla="*/ 1302023 w 1908008"/>
                <a:gd name="csY484" fmla="*/ 503303 h 2481257"/>
                <a:gd name="csX485" fmla="*/ 1295628 w 1908008"/>
                <a:gd name="csY485" fmla="*/ 501110 h 2481257"/>
                <a:gd name="csX486" fmla="*/ 1291981 w 1908008"/>
                <a:gd name="csY486" fmla="*/ 496241 h 2481257"/>
                <a:gd name="csX487" fmla="*/ 1288102 w 1908008"/>
                <a:gd name="csY487" fmla="*/ 489640 h 2481257"/>
                <a:gd name="csX488" fmla="*/ 1281938 w 1908008"/>
                <a:gd name="csY488" fmla="*/ 477109 h 2481257"/>
                <a:gd name="csX489" fmla="*/ 1277275 w 1908008"/>
                <a:gd name="csY489" fmla="*/ 468847 h 2481257"/>
                <a:gd name="csX490" fmla="*/ 1267078 w 1908008"/>
                <a:gd name="csY490" fmla="*/ 455253 h 2481257"/>
                <a:gd name="csX491" fmla="*/ 1259544 w 1908008"/>
                <a:gd name="csY491" fmla="*/ 441599 h 2481257"/>
                <a:gd name="csX492" fmla="*/ 1253496 w 1908008"/>
                <a:gd name="csY492" fmla="*/ 428505 h 2481257"/>
                <a:gd name="csX493" fmla="*/ 1252934 w 1908008"/>
                <a:gd name="csY493" fmla="*/ 422774 h 2481257"/>
                <a:gd name="csX494" fmla="*/ 1257305 w 1908008"/>
                <a:gd name="csY494" fmla="*/ 418766 h 2481257"/>
                <a:gd name="csX495" fmla="*/ 1262676 w 1908008"/>
                <a:gd name="csY495" fmla="*/ 415951 h 2481257"/>
                <a:gd name="csX496" fmla="*/ 1296290 w 1908008"/>
                <a:gd name="csY496" fmla="*/ 406919 h 2481257"/>
                <a:gd name="csX497" fmla="*/ 1316345 w 1908008"/>
                <a:gd name="csY497" fmla="*/ 396034 h 2481257"/>
                <a:gd name="csX498" fmla="*/ 1324486 w 1908008"/>
                <a:gd name="csY498" fmla="*/ 383287 h 2481257"/>
                <a:gd name="csX499" fmla="*/ 1325456 w 1908008"/>
                <a:gd name="csY499" fmla="*/ 380295 h 2481257"/>
                <a:gd name="csX500" fmla="*/ 1352305 w 1908008"/>
                <a:gd name="csY500" fmla="*/ 362024 h 2481257"/>
                <a:gd name="csX501" fmla="*/ 1371290 w 1908008"/>
                <a:gd name="csY501" fmla="*/ 355216 h 2481257"/>
                <a:gd name="csX502" fmla="*/ 1378593 w 1908008"/>
                <a:gd name="csY502" fmla="*/ 354108 h 2481257"/>
                <a:gd name="csX503" fmla="*/ 1385203 w 1908008"/>
                <a:gd name="csY503" fmla="*/ 351139 h 2481257"/>
                <a:gd name="csX504" fmla="*/ 1385480 w 1908008"/>
                <a:gd name="csY504" fmla="*/ 349316 h 2481257"/>
                <a:gd name="csX505" fmla="*/ 1379693 w 1908008"/>
                <a:gd name="csY505" fmla="*/ 346823 h 2481257"/>
                <a:gd name="csX506" fmla="*/ 1373845 w 1908008"/>
                <a:gd name="csY506" fmla="*/ 345600 h 2481257"/>
                <a:gd name="csX507" fmla="*/ 1360570 w 1908008"/>
                <a:gd name="csY507" fmla="*/ 345677 h 2481257"/>
                <a:gd name="csX508" fmla="*/ 1348750 w 1908008"/>
                <a:gd name="csY508" fmla="*/ 343407 h 2481257"/>
                <a:gd name="csX509" fmla="*/ 1345187 w 1908008"/>
                <a:gd name="csY509" fmla="*/ 339261 h 2481257"/>
                <a:gd name="csX510" fmla="*/ 1345926 w 1908008"/>
                <a:gd name="csY510" fmla="*/ 332461 h 2481257"/>
                <a:gd name="csX511" fmla="*/ 1347057 w 1908008"/>
                <a:gd name="csY511" fmla="*/ 326591 h 2481257"/>
                <a:gd name="csX512" fmla="*/ 1350628 w 1908008"/>
                <a:gd name="csY512" fmla="*/ 316721 h 2481257"/>
                <a:gd name="csX513" fmla="*/ 1354452 w 1908008"/>
                <a:gd name="csY513" fmla="*/ 309259 h 2481257"/>
                <a:gd name="csX514" fmla="*/ 1370667 w 1908008"/>
                <a:gd name="csY514" fmla="*/ 287496 h 2481257"/>
                <a:gd name="csX515" fmla="*/ 1381579 w 1908008"/>
                <a:gd name="csY515" fmla="*/ 278219 h 2481257"/>
                <a:gd name="csX516" fmla="*/ 1384726 w 1908008"/>
                <a:gd name="csY516" fmla="*/ 271780 h 2481257"/>
                <a:gd name="csX517" fmla="*/ 1361247 w 1908008"/>
                <a:gd name="csY517" fmla="*/ 286104 h 2481257"/>
                <a:gd name="csX518" fmla="*/ 1353044 w 1908008"/>
                <a:gd name="csY518" fmla="*/ 296358 h 2481257"/>
                <a:gd name="csX519" fmla="*/ 1344802 w 1908008"/>
                <a:gd name="csY519" fmla="*/ 311590 h 2481257"/>
                <a:gd name="csX520" fmla="*/ 1340531 w 1908008"/>
                <a:gd name="csY520" fmla="*/ 316044 h 2481257"/>
                <a:gd name="csX521" fmla="*/ 1337484 w 1908008"/>
                <a:gd name="csY521" fmla="*/ 314867 h 2481257"/>
                <a:gd name="csX522" fmla="*/ 1334767 w 1908008"/>
                <a:gd name="csY522" fmla="*/ 316275 h 2481257"/>
                <a:gd name="csX523" fmla="*/ 1332366 w 1908008"/>
                <a:gd name="csY523" fmla="*/ 320260 h 2481257"/>
                <a:gd name="csX524" fmla="*/ 1330358 w 1908008"/>
                <a:gd name="csY524" fmla="*/ 327514 h 2481257"/>
                <a:gd name="csX525" fmla="*/ 1328734 w 1908008"/>
                <a:gd name="csY525" fmla="*/ 337976 h 2481257"/>
                <a:gd name="csX526" fmla="*/ 1327264 w 1908008"/>
                <a:gd name="csY526" fmla="*/ 345054 h 2481257"/>
                <a:gd name="csX527" fmla="*/ 1325941 w 1908008"/>
                <a:gd name="csY527" fmla="*/ 348816 h 2481257"/>
                <a:gd name="csX528" fmla="*/ 1322601 w 1908008"/>
                <a:gd name="csY528" fmla="*/ 354231 h 2481257"/>
                <a:gd name="csX529" fmla="*/ 1314559 w 1908008"/>
                <a:gd name="csY529" fmla="*/ 364770 h 2481257"/>
                <a:gd name="csX530" fmla="*/ 1295698 w 1908008"/>
                <a:gd name="csY530" fmla="*/ 379356 h 2481257"/>
                <a:gd name="csX531" fmla="*/ 1289349 w 1908008"/>
                <a:gd name="csY531" fmla="*/ 383033 h 2481257"/>
                <a:gd name="csX532" fmla="*/ 1283908 w 1908008"/>
                <a:gd name="csY532" fmla="*/ 383618 h 2481257"/>
                <a:gd name="csX533" fmla="*/ 1266293 w 1908008"/>
                <a:gd name="csY533" fmla="*/ 391734 h 2481257"/>
                <a:gd name="csX534" fmla="*/ 1261007 w 1908008"/>
                <a:gd name="csY534" fmla="*/ 392049 h 2481257"/>
                <a:gd name="csX535" fmla="*/ 1255150 w 1908008"/>
                <a:gd name="csY535" fmla="*/ 389595 h 2481257"/>
                <a:gd name="csX536" fmla="*/ 1257651 w 1908008"/>
                <a:gd name="csY536" fmla="*/ 382572 h 2481257"/>
                <a:gd name="csX537" fmla="*/ 1266971 w 1908008"/>
                <a:gd name="csY537" fmla="*/ 369509 h 2481257"/>
                <a:gd name="csX538" fmla="*/ 1269441 w 1908008"/>
                <a:gd name="csY538" fmla="*/ 363647 h 2481257"/>
                <a:gd name="csX539" fmla="*/ 1263484 w 1908008"/>
                <a:gd name="csY539" fmla="*/ 364932 h 2481257"/>
                <a:gd name="csX540" fmla="*/ 1257405 w 1908008"/>
                <a:gd name="csY540" fmla="*/ 368517 h 2481257"/>
                <a:gd name="csX541" fmla="*/ 1243984 w 1908008"/>
                <a:gd name="csY541" fmla="*/ 371471 h 2481257"/>
                <a:gd name="csX542" fmla="*/ 1238674 w 1908008"/>
                <a:gd name="csY542" fmla="*/ 376794 h 2481257"/>
                <a:gd name="csX543" fmla="*/ 1233534 w 1908008"/>
                <a:gd name="csY543" fmla="*/ 386395 h 2481257"/>
                <a:gd name="csX544" fmla="*/ 1229409 w 1908008"/>
                <a:gd name="csY544" fmla="*/ 392388 h 2481257"/>
                <a:gd name="csX545" fmla="*/ 1226308 w 1908008"/>
                <a:gd name="csY545" fmla="*/ 394819 h 2481257"/>
                <a:gd name="csX546" fmla="*/ 1222029 w 1908008"/>
                <a:gd name="csY546" fmla="*/ 396265 h 2481257"/>
                <a:gd name="csX547" fmla="*/ 1206307 w 1908008"/>
                <a:gd name="csY547" fmla="*/ 397003 h 2481257"/>
                <a:gd name="csX548" fmla="*/ 1202821 w 1908008"/>
                <a:gd name="csY548" fmla="*/ 396365 h 2481257"/>
                <a:gd name="csX549" fmla="*/ 1193771 w 1908008"/>
                <a:gd name="csY549" fmla="*/ 389118 h 2481257"/>
                <a:gd name="csX550" fmla="*/ 1185761 w 1908008"/>
                <a:gd name="csY550" fmla="*/ 391626 h 2481257"/>
                <a:gd name="csX551" fmla="*/ 1182451 w 1908008"/>
                <a:gd name="csY551" fmla="*/ 391141 h 2481257"/>
                <a:gd name="csX552" fmla="*/ 1176372 w 1908008"/>
                <a:gd name="csY552" fmla="*/ 386003 h 2481257"/>
                <a:gd name="csX553" fmla="*/ 1174564 w 1908008"/>
                <a:gd name="csY553" fmla="*/ 382656 h 2481257"/>
                <a:gd name="csX554" fmla="*/ 1174825 w 1908008"/>
                <a:gd name="csY554" fmla="*/ 378141 h 2481257"/>
                <a:gd name="csX555" fmla="*/ 1178342 w 1908008"/>
                <a:gd name="csY555" fmla="*/ 369594 h 2481257"/>
                <a:gd name="csX556" fmla="*/ 1182413 w 1908008"/>
                <a:gd name="csY556" fmla="*/ 361332 h 2481257"/>
                <a:gd name="csX557" fmla="*/ 1195649 w 1908008"/>
                <a:gd name="csY557" fmla="*/ 342977 h 2481257"/>
                <a:gd name="csX558" fmla="*/ 1204137 w 1908008"/>
                <a:gd name="csY558" fmla="*/ 334291 h 2481257"/>
                <a:gd name="csX559" fmla="*/ 1216365 w 1908008"/>
                <a:gd name="csY559" fmla="*/ 326760 h 2481257"/>
                <a:gd name="csX560" fmla="*/ 1245108 w 1908008"/>
                <a:gd name="csY560" fmla="*/ 318283 h 2481257"/>
                <a:gd name="csX561" fmla="*/ 1246408 w 1908008"/>
                <a:gd name="csY561" fmla="*/ 312036 h 2481257"/>
                <a:gd name="csX562" fmla="*/ 1217327 w 1908008"/>
                <a:gd name="csY562" fmla="*/ 319014 h 2481257"/>
                <a:gd name="csX563" fmla="*/ 1192586 w 1908008"/>
                <a:gd name="csY563" fmla="*/ 327776 h 2481257"/>
                <a:gd name="csX564" fmla="*/ 1188569 w 1908008"/>
                <a:gd name="csY564" fmla="*/ 330984 h 2481257"/>
                <a:gd name="csX565" fmla="*/ 1182813 w 1908008"/>
                <a:gd name="csY565" fmla="*/ 339492 h 2481257"/>
                <a:gd name="csX566" fmla="*/ 1164529 w 1908008"/>
                <a:gd name="csY566" fmla="*/ 369832 h 2481257"/>
                <a:gd name="csX567" fmla="*/ 1159134 w 1908008"/>
                <a:gd name="csY567" fmla="*/ 377379 h 2481257"/>
                <a:gd name="csX568" fmla="*/ 1150892 w 1908008"/>
                <a:gd name="csY568" fmla="*/ 379171 h 2481257"/>
                <a:gd name="csX569" fmla="*/ 1144582 w 1908008"/>
                <a:gd name="csY569" fmla="*/ 376625 h 2481257"/>
                <a:gd name="csX570" fmla="*/ 1139649 w 1908008"/>
                <a:gd name="csY570" fmla="*/ 372833 h 2481257"/>
                <a:gd name="csX571" fmla="*/ 1131161 w 1908008"/>
                <a:gd name="csY571" fmla="*/ 363947 h 2481257"/>
                <a:gd name="csX572" fmla="*/ 1124759 w 1908008"/>
                <a:gd name="csY572" fmla="*/ 359147 h 2481257"/>
                <a:gd name="csX573" fmla="*/ 1121727 w 1908008"/>
                <a:gd name="csY573" fmla="*/ 355916 h 2481257"/>
                <a:gd name="csX574" fmla="*/ 1119941 w 1908008"/>
                <a:gd name="csY574" fmla="*/ 352639 h 2481257"/>
                <a:gd name="csX575" fmla="*/ 1118487 w 1908008"/>
                <a:gd name="csY575" fmla="*/ 348792 h 2481257"/>
                <a:gd name="csX576" fmla="*/ 1117379 w 1908008"/>
                <a:gd name="csY576" fmla="*/ 344377 h 2481257"/>
                <a:gd name="csX577" fmla="*/ 1119456 w 1908008"/>
                <a:gd name="csY577" fmla="*/ 340677 h 2481257"/>
                <a:gd name="csX578" fmla="*/ 1135740 w 1908008"/>
                <a:gd name="csY578" fmla="*/ 332638 h 2481257"/>
                <a:gd name="csX579" fmla="*/ 1157865 w 1908008"/>
                <a:gd name="csY579" fmla="*/ 334207 h 2481257"/>
                <a:gd name="csX580" fmla="*/ 1167792 w 1908008"/>
                <a:gd name="csY580" fmla="*/ 332545 h 2481257"/>
                <a:gd name="csX581" fmla="*/ 1177557 w 1908008"/>
                <a:gd name="csY581" fmla="*/ 327668 h 2481257"/>
                <a:gd name="csX582" fmla="*/ 1191971 w 1908008"/>
                <a:gd name="csY582" fmla="*/ 315436 h 2481257"/>
                <a:gd name="csX583" fmla="*/ 1207654 w 1908008"/>
                <a:gd name="csY583" fmla="*/ 298074 h 2481257"/>
                <a:gd name="csX584" fmla="*/ 1210724 w 1908008"/>
                <a:gd name="csY584" fmla="*/ 292473 h 2481257"/>
                <a:gd name="csX585" fmla="*/ 1204999 w 1908008"/>
                <a:gd name="csY585" fmla="*/ 291242 h 2481257"/>
                <a:gd name="csX586" fmla="*/ 1200759 w 1908008"/>
                <a:gd name="csY586" fmla="*/ 292604 h 2481257"/>
                <a:gd name="csX587" fmla="*/ 1190555 w 1908008"/>
                <a:gd name="csY587" fmla="*/ 298874 h 2481257"/>
                <a:gd name="csX588" fmla="*/ 1174402 w 1908008"/>
                <a:gd name="csY588" fmla="*/ 315567 h 2481257"/>
                <a:gd name="csX589" fmla="*/ 1160312 w 1908008"/>
                <a:gd name="csY589" fmla="*/ 321414 h 2481257"/>
                <a:gd name="csX590" fmla="*/ 1125505 w 1908008"/>
                <a:gd name="csY590" fmla="*/ 324506 h 2481257"/>
                <a:gd name="csX591" fmla="*/ 1114454 w 1908008"/>
                <a:gd name="csY591" fmla="*/ 329107 h 2481257"/>
                <a:gd name="csX592" fmla="*/ 1109606 w 1908008"/>
                <a:gd name="csY592" fmla="*/ 328122 h 2481257"/>
                <a:gd name="csX593" fmla="*/ 1105951 w 1908008"/>
                <a:gd name="csY593" fmla="*/ 323637 h 2481257"/>
                <a:gd name="csX594" fmla="*/ 1101880 w 1908008"/>
                <a:gd name="csY594" fmla="*/ 315290 h 2481257"/>
                <a:gd name="csX595" fmla="*/ 1102604 w 1908008"/>
                <a:gd name="csY595" fmla="*/ 308559 h 2481257"/>
                <a:gd name="csX596" fmla="*/ 1110899 w 1908008"/>
                <a:gd name="csY596" fmla="*/ 300966 h 2481257"/>
                <a:gd name="csX597" fmla="*/ 1117394 w 1908008"/>
                <a:gd name="csY597" fmla="*/ 299189 h 2481257"/>
                <a:gd name="csX598" fmla="*/ 1118556 w 1908008"/>
                <a:gd name="csY598" fmla="*/ 297628 h 2481257"/>
                <a:gd name="csX599" fmla="*/ 1109337 w 1908008"/>
                <a:gd name="csY599" fmla="*/ 290227 h 2481257"/>
                <a:gd name="csX600" fmla="*/ 1108521 w 1908008"/>
                <a:gd name="csY600" fmla="*/ 286427 h 2481257"/>
                <a:gd name="csX601" fmla="*/ 1113847 w 1908008"/>
                <a:gd name="csY601" fmla="*/ 277980 h 2481257"/>
                <a:gd name="csX602" fmla="*/ 1125397 w 1908008"/>
                <a:gd name="csY602" fmla="*/ 265425 h 2481257"/>
                <a:gd name="csX603" fmla="*/ 1131238 w 1908008"/>
                <a:gd name="csY603" fmla="*/ 261441 h 2481257"/>
                <a:gd name="csX604" fmla="*/ 1141935 w 1908008"/>
                <a:gd name="csY604" fmla="*/ 258894 h 2481257"/>
                <a:gd name="csX605" fmla="*/ 1152947 w 1908008"/>
                <a:gd name="csY605" fmla="*/ 260279 h 2481257"/>
                <a:gd name="csX606" fmla="*/ 1153370 w 1908008"/>
                <a:gd name="csY606" fmla="*/ 257863 h 2481257"/>
                <a:gd name="csX607" fmla="*/ 1142481 w 1908008"/>
                <a:gd name="csY607" fmla="*/ 253048 h 2481257"/>
                <a:gd name="csX608" fmla="*/ 1134324 w 1908008"/>
                <a:gd name="csY608" fmla="*/ 252163 h 2481257"/>
                <a:gd name="csX609" fmla="*/ 1123543 w 1908008"/>
                <a:gd name="csY609" fmla="*/ 255563 h 2481257"/>
                <a:gd name="csX610" fmla="*/ 1094923 w 1908008"/>
                <a:gd name="csY610" fmla="*/ 275995 h 2481257"/>
                <a:gd name="csX611" fmla="*/ 1092492 w 1908008"/>
                <a:gd name="csY611" fmla="*/ 275380 h 2481257"/>
                <a:gd name="csX612" fmla="*/ 1088328 w 1908008"/>
                <a:gd name="csY612" fmla="*/ 271880 h 2481257"/>
                <a:gd name="csX613" fmla="*/ 1089521 w 1908008"/>
                <a:gd name="csY613" fmla="*/ 266849 h 2481257"/>
                <a:gd name="csX614" fmla="*/ 1104827 w 1908008"/>
                <a:gd name="csY614" fmla="*/ 245216 h 2481257"/>
                <a:gd name="csX615" fmla="*/ 1105335 w 1908008"/>
                <a:gd name="csY615" fmla="*/ 241778 h 2481257"/>
                <a:gd name="csX616" fmla="*/ 1094339 w 1908008"/>
                <a:gd name="csY616" fmla="*/ 242262 h 2481257"/>
                <a:gd name="csX617" fmla="*/ 1091114 w 1908008"/>
                <a:gd name="csY617" fmla="*/ 241231 h 2481257"/>
                <a:gd name="csX618" fmla="*/ 1087959 w 1908008"/>
                <a:gd name="csY618" fmla="*/ 238639 h 2481257"/>
                <a:gd name="csX619" fmla="*/ 1083480 w 1908008"/>
                <a:gd name="csY619" fmla="*/ 240939 h 2481257"/>
                <a:gd name="csX620" fmla="*/ 1077670 w 1908008"/>
                <a:gd name="csY620" fmla="*/ 248124 h 2481257"/>
                <a:gd name="csX621" fmla="*/ 1073576 w 1908008"/>
                <a:gd name="csY621" fmla="*/ 251178 h 2481257"/>
                <a:gd name="csX622" fmla="*/ 1071191 w 1908008"/>
                <a:gd name="csY622" fmla="*/ 250155 h 2481257"/>
                <a:gd name="csX623" fmla="*/ 1065119 w 1908008"/>
                <a:gd name="csY623" fmla="*/ 241655 h 2481257"/>
                <a:gd name="csX624" fmla="*/ 1065904 w 1908008"/>
                <a:gd name="csY624" fmla="*/ 234485 h 2481257"/>
                <a:gd name="csX625" fmla="*/ 1070737 w 1908008"/>
                <a:gd name="csY625" fmla="*/ 225438 h 2481257"/>
                <a:gd name="csX626" fmla="*/ 1075154 w 1908008"/>
                <a:gd name="csY626" fmla="*/ 218884 h 2481257"/>
                <a:gd name="csX627" fmla="*/ 1081149 w 1908008"/>
                <a:gd name="csY627" fmla="*/ 212860 h 2481257"/>
                <a:gd name="csX628" fmla="*/ 1090906 w 1908008"/>
                <a:gd name="csY628" fmla="*/ 205283 h 2481257"/>
                <a:gd name="csX629" fmla="*/ 1097971 w 1908008"/>
                <a:gd name="csY629" fmla="*/ 202721 h 2481257"/>
                <a:gd name="csX630" fmla="*/ 1109406 w 1908008"/>
                <a:gd name="csY630" fmla="*/ 202637 h 2481257"/>
                <a:gd name="csX631" fmla="*/ 1114855 w 1908008"/>
                <a:gd name="csY631" fmla="*/ 199236 h 2481257"/>
                <a:gd name="csX632" fmla="*/ 1119703 w 1908008"/>
                <a:gd name="csY632" fmla="*/ 193290 h 2481257"/>
                <a:gd name="csX633" fmla="*/ 1125774 w 1908008"/>
                <a:gd name="csY633" fmla="*/ 183597 h 2481257"/>
                <a:gd name="csX634" fmla="*/ 1132431 w 1908008"/>
                <a:gd name="csY634" fmla="*/ 176881 h 2481257"/>
                <a:gd name="csX635" fmla="*/ 1143312 w 1908008"/>
                <a:gd name="csY635" fmla="*/ 171334 h 2481257"/>
                <a:gd name="csX636" fmla="*/ 1152478 w 1908008"/>
                <a:gd name="csY636" fmla="*/ 173119 h 2481257"/>
                <a:gd name="csX637" fmla="*/ 1157541 w 1908008"/>
                <a:gd name="csY637" fmla="*/ 177950 h 2481257"/>
                <a:gd name="csX638" fmla="*/ 1161558 w 1908008"/>
                <a:gd name="csY638" fmla="*/ 186366 h 2481257"/>
                <a:gd name="csX639" fmla="*/ 1165876 w 1908008"/>
                <a:gd name="csY639" fmla="*/ 192774 h 2481257"/>
                <a:gd name="csX640" fmla="*/ 1166283 w 1908008"/>
                <a:gd name="csY640" fmla="*/ 187605 h 2481257"/>
                <a:gd name="csX641" fmla="*/ 1169854 w 1908008"/>
                <a:gd name="csY641" fmla="*/ 181204 h 2481257"/>
                <a:gd name="csX642" fmla="*/ 1174333 w 1908008"/>
                <a:gd name="csY642" fmla="*/ 178450 h 2481257"/>
                <a:gd name="csX643" fmla="*/ 1179720 w 1908008"/>
                <a:gd name="csY643" fmla="*/ 179366 h 2481257"/>
                <a:gd name="csX644" fmla="*/ 1184452 w 1908008"/>
                <a:gd name="csY644" fmla="*/ 182420 h 2481257"/>
                <a:gd name="csX645" fmla="*/ 1190570 w 1908008"/>
                <a:gd name="csY645" fmla="*/ 190151 h 2481257"/>
                <a:gd name="csX646" fmla="*/ 1195518 w 1908008"/>
                <a:gd name="csY646" fmla="*/ 193605 h 2481257"/>
                <a:gd name="csX647" fmla="*/ 1197842 w 1908008"/>
                <a:gd name="csY647" fmla="*/ 193398 h 2481257"/>
                <a:gd name="csX648" fmla="*/ 1200751 w 1908008"/>
                <a:gd name="csY648" fmla="*/ 189136 h 2481257"/>
                <a:gd name="csX649" fmla="*/ 1208493 w 1908008"/>
                <a:gd name="csY649" fmla="*/ 189043 h 2481257"/>
                <a:gd name="csX650" fmla="*/ 1208331 w 1908008"/>
                <a:gd name="csY650" fmla="*/ 187228 h 2481257"/>
                <a:gd name="csX651" fmla="*/ 1205807 w 1908008"/>
                <a:gd name="csY651" fmla="*/ 182751 h 2481257"/>
                <a:gd name="csX652" fmla="*/ 1202752 w 1908008"/>
                <a:gd name="csY652" fmla="*/ 179543 h 2481257"/>
                <a:gd name="csX653" fmla="*/ 1175325 w 1908008"/>
                <a:gd name="csY653" fmla="*/ 156995 h 2481257"/>
                <a:gd name="csX654" fmla="*/ 1174564 w 1908008"/>
                <a:gd name="csY654" fmla="*/ 152010 h 2481257"/>
                <a:gd name="csX655" fmla="*/ 1183806 w 1908008"/>
                <a:gd name="csY655" fmla="*/ 147318 h 2481257"/>
                <a:gd name="csX656" fmla="*/ 1189585 w 1908008"/>
                <a:gd name="csY656" fmla="*/ 141686 h 2481257"/>
                <a:gd name="csX657" fmla="*/ 1192302 w 1908008"/>
                <a:gd name="csY657" fmla="*/ 140309 h 2481257"/>
                <a:gd name="csX658" fmla="*/ 1199074 w 1908008"/>
                <a:gd name="csY658" fmla="*/ 128232 h 2481257"/>
                <a:gd name="csX659" fmla="*/ 1203498 w 1908008"/>
                <a:gd name="csY659" fmla="*/ 121900 h 2481257"/>
                <a:gd name="csX660" fmla="*/ 1211686 w 1908008"/>
                <a:gd name="csY660" fmla="*/ 114654 h 2481257"/>
                <a:gd name="csX661" fmla="*/ 1214972 w 1908008"/>
                <a:gd name="csY661" fmla="*/ 116639 h 2481257"/>
                <a:gd name="csX662" fmla="*/ 1219105 w 1908008"/>
                <a:gd name="csY662" fmla="*/ 123024 h 2481257"/>
                <a:gd name="csX663" fmla="*/ 1223107 w 1908008"/>
                <a:gd name="csY663" fmla="*/ 127001 h 2481257"/>
                <a:gd name="csX664" fmla="*/ 1234865 w 1908008"/>
                <a:gd name="csY664" fmla="*/ 130778 h 2481257"/>
                <a:gd name="csX665" fmla="*/ 1239898 w 1908008"/>
                <a:gd name="csY665" fmla="*/ 134701 h 2481257"/>
                <a:gd name="csX666" fmla="*/ 1248863 w 1908008"/>
                <a:gd name="csY666" fmla="*/ 157010 h 2481257"/>
                <a:gd name="csX667" fmla="*/ 1252434 w 1908008"/>
                <a:gd name="csY667" fmla="*/ 164219 h 2481257"/>
                <a:gd name="csX668" fmla="*/ 1257536 w 1908008"/>
                <a:gd name="csY668" fmla="*/ 171581 h 2481257"/>
                <a:gd name="csX669" fmla="*/ 1260568 w 1908008"/>
                <a:gd name="csY669" fmla="*/ 174342 h 2481257"/>
                <a:gd name="csX670" fmla="*/ 1266563 w 1908008"/>
                <a:gd name="csY670" fmla="*/ 176104 h 2481257"/>
                <a:gd name="csX671" fmla="*/ 1267178 w 1908008"/>
                <a:gd name="csY671" fmla="*/ 171965 h 2481257"/>
                <a:gd name="csX672" fmla="*/ 1260060 w 1908008"/>
                <a:gd name="csY672" fmla="*/ 161588 h 2481257"/>
                <a:gd name="csX673" fmla="*/ 1258105 w 1908008"/>
                <a:gd name="csY673" fmla="*/ 155541 h 2481257"/>
                <a:gd name="csX674" fmla="*/ 1258944 w 1908008"/>
                <a:gd name="csY674" fmla="*/ 150395 h 2481257"/>
                <a:gd name="csX675" fmla="*/ 1260460 w 1908008"/>
                <a:gd name="csY675" fmla="*/ 147679 h 2481257"/>
                <a:gd name="csX676" fmla="*/ 1262653 w 1908008"/>
                <a:gd name="csY676" fmla="*/ 147433 h 2481257"/>
                <a:gd name="csX677" fmla="*/ 1268271 w 1908008"/>
                <a:gd name="csY677" fmla="*/ 152041 h 2481257"/>
                <a:gd name="csX678" fmla="*/ 1283216 w 1908008"/>
                <a:gd name="csY678" fmla="*/ 167550 h 2481257"/>
                <a:gd name="csX679" fmla="*/ 1305555 w 1908008"/>
                <a:gd name="csY679" fmla="*/ 185674 h 2481257"/>
                <a:gd name="csX680" fmla="*/ 1314121 w 1908008"/>
                <a:gd name="csY680" fmla="*/ 189851 h 2481257"/>
                <a:gd name="csX681" fmla="*/ 1319407 w 1908008"/>
                <a:gd name="csY681" fmla="*/ 196236 h 2481257"/>
                <a:gd name="csX682" fmla="*/ 1324225 w 1908008"/>
                <a:gd name="csY682" fmla="*/ 203960 h 2481257"/>
                <a:gd name="csX683" fmla="*/ 1328973 w 1908008"/>
                <a:gd name="csY683" fmla="*/ 209260 h 2481257"/>
                <a:gd name="csX684" fmla="*/ 1329858 w 1908008"/>
                <a:gd name="csY684" fmla="*/ 208760 h 2481257"/>
                <a:gd name="csX685" fmla="*/ 1325433 w 1908008"/>
                <a:gd name="csY685" fmla="*/ 196836 h 2481257"/>
                <a:gd name="csX686" fmla="*/ 1314628 w 1908008"/>
                <a:gd name="csY686" fmla="*/ 181974 h 2481257"/>
                <a:gd name="csX687" fmla="*/ 1285724 w 1908008"/>
                <a:gd name="csY687" fmla="*/ 156172 h 2481257"/>
                <a:gd name="csX688" fmla="*/ 1274289 w 1908008"/>
                <a:gd name="csY688" fmla="*/ 142448 h 2481257"/>
                <a:gd name="csX689" fmla="*/ 1268756 w 1908008"/>
                <a:gd name="csY689" fmla="*/ 133093 h 2481257"/>
                <a:gd name="csX690" fmla="*/ 1264570 w 1908008"/>
                <a:gd name="csY690" fmla="*/ 123554 h 2481257"/>
                <a:gd name="csX691" fmla="*/ 1264485 w 1908008"/>
                <a:gd name="csY691" fmla="*/ 118308 h 2481257"/>
                <a:gd name="csX692" fmla="*/ 1268425 w 1908008"/>
                <a:gd name="csY692" fmla="*/ 112146 h 2481257"/>
                <a:gd name="csX693" fmla="*/ 1273727 w 1908008"/>
                <a:gd name="csY693" fmla="*/ 107230 h 2481257"/>
                <a:gd name="csX694" fmla="*/ 1280322 w 1908008"/>
                <a:gd name="csY694" fmla="*/ 105276 h 2481257"/>
                <a:gd name="csX695" fmla="*/ 1281115 w 1908008"/>
                <a:gd name="csY695" fmla="*/ 103222 h 2481257"/>
                <a:gd name="csX696" fmla="*/ 1275120 w 1908008"/>
                <a:gd name="csY696" fmla="*/ 95806 h 2481257"/>
                <a:gd name="csX697" fmla="*/ 1271580 w 1908008"/>
                <a:gd name="csY697" fmla="*/ 89360 h 2481257"/>
                <a:gd name="csX698" fmla="*/ 1271703 w 1908008"/>
                <a:gd name="csY698" fmla="*/ 84844 h 2481257"/>
                <a:gd name="csX699" fmla="*/ 1278860 w 1908008"/>
                <a:gd name="csY699" fmla="*/ 81382 h 2481257"/>
                <a:gd name="csX700" fmla="*/ 1283300 w 1908008"/>
                <a:gd name="csY700" fmla="*/ 82429 h 2481257"/>
                <a:gd name="csX701" fmla="*/ 1291742 w 1908008"/>
                <a:gd name="csY701" fmla="*/ 90583 h 2481257"/>
                <a:gd name="csX702" fmla="*/ 1298791 w 1908008"/>
                <a:gd name="csY702" fmla="*/ 94422 h 2481257"/>
                <a:gd name="csX703" fmla="*/ 1299930 w 1908008"/>
                <a:gd name="csY703" fmla="*/ 91945 h 2481257"/>
                <a:gd name="csX704" fmla="*/ 1292650 w 1908008"/>
                <a:gd name="csY704" fmla="*/ 70143 h 2481257"/>
                <a:gd name="csX705" fmla="*/ 1291973 w 1908008"/>
                <a:gd name="csY705" fmla="*/ 65174 h 2481257"/>
                <a:gd name="csX706" fmla="*/ 1293050 w 1908008"/>
                <a:gd name="csY706" fmla="*/ 62258 h 2481257"/>
                <a:gd name="csX707" fmla="*/ 1295605 w 1908008"/>
                <a:gd name="csY707" fmla="*/ 59289 h 2481257"/>
                <a:gd name="csX708" fmla="*/ 1303232 w 1908008"/>
                <a:gd name="csY708" fmla="*/ 60989 h 2481257"/>
                <a:gd name="csX709" fmla="*/ 1315783 w 1908008"/>
                <a:gd name="csY709" fmla="*/ 71728 h 2481257"/>
                <a:gd name="csX710" fmla="*/ 1338261 w 1908008"/>
                <a:gd name="csY710" fmla="*/ 77082 h 2481257"/>
                <a:gd name="csX711" fmla="*/ 1344441 w 1908008"/>
                <a:gd name="csY711" fmla="*/ 76282 h 2481257"/>
                <a:gd name="csX712" fmla="*/ 1343509 w 1908008"/>
                <a:gd name="csY712" fmla="*/ 73820 h 2481257"/>
                <a:gd name="csX713" fmla="*/ 1334537 w 1908008"/>
                <a:gd name="csY713" fmla="*/ 67204 h 2481257"/>
                <a:gd name="csX714" fmla="*/ 1325140 w 1908008"/>
                <a:gd name="csY714" fmla="*/ 58258 h 2481257"/>
                <a:gd name="csX715" fmla="*/ 1321000 w 1908008"/>
                <a:gd name="csY715" fmla="*/ 52827 h 2481257"/>
                <a:gd name="csX716" fmla="*/ 1317961 w 1908008"/>
                <a:gd name="csY716" fmla="*/ 45472 h 2481257"/>
                <a:gd name="csX717" fmla="*/ 1314359 w 1908008"/>
                <a:gd name="csY717" fmla="*/ 39333 h 2481257"/>
                <a:gd name="csX718" fmla="*/ 1314059 w 1908008"/>
                <a:gd name="csY718" fmla="*/ 36379 h 2481257"/>
                <a:gd name="csX719" fmla="*/ 1319861 w 1908008"/>
                <a:gd name="csY719" fmla="*/ 31579 h 2481257"/>
                <a:gd name="csX720" fmla="*/ 1335106 w 1908008"/>
                <a:gd name="csY720" fmla="*/ 32518 h 2481257"/>
                <a:gd name="csX721" fmla="*/ 1349266 w 1908008"/>
                <a:gd name="csY721" fmla="*/ 39880 h 2481257"/>
                <a:gd name="csX722" fmla="*/ 1361278 w 1908008"/>
                <a:gd name="csY722" fmla="*/ 37218 h 2481257"/>
                <a:gd name="csX723" fmla="*/ 1368851 w 1908008"/>
                <a:gd name="csY723" fmla="*/ 39049 h 2481257"/>
                <a:gd name="csX724" fmla="*/ 1371844 w 1908008"/>
                <a:gd name="csY724" fmla="*/ 41264 h 2481257"/>
                <a:gd name="csX725" fmla="*/ 1377323 w 1908008"/>
                <a:gd name="csY725" fmla="*/ 49242 h 2481257"/>
                <a:gd name="csX726" fmla="*/ 1394707 w 1908008"/>
                <a:gd name="csY726" fmla="*/ 77705 h 2481257"/>
                <a:gd name="csX727" fmla="*/ 1396554 w 1908008"/>
                <a:gd name="csY727" fmla="*/ 82182 h 2481257"/>
                <a:gd name="csX728" fmla="*/ 1398532 w 1908008"/>
                <a:gd name="csY728" fmla="*/ 88960 h 2481257"/>
                <a:gd name="csX729" fmla="*/ 1400640 w 1908008"/>
                <a:gd name="csY729" fmla="*/ 98022 h 2481257"/>
                <a:gd name="csX730" fmla="*/ 1403603 w 1908008"/>
                <a:gd name="csY730" fmla="*/ 100468 h 2481257"/>
                <a:gd name="csX731" fmla="*/ 1409329 w 1908008"/>
                <a:gd name="csY731" fmla="*/ 94260 h 2481257"/>
                <a:gd name="csX732" fmla="*/ 1413184 w 1908008"/>
                <a:gd name="csY732" fmla="*/ 88214 h 2481257"/>
                <a:gd name="csX733" fmla="*/ 1411514 w 1908008"/>
                <a:gd name="csY733" fmla="*/ 82336 h 2481257"/>
                <a:gd name="csX734" fmla="*/ 1401926 w 1908008"/>
                <a:gd name="csY734" fmla="*/ 68743 h 2481257"/>
                <a:gd name="csX735" fmla="*/ 1399748 w 1908008"/>
                <a:gd name="csY735" fmla="*/ 62889 h 2481257"/>
                <a:gd name="csX736" fmla="*/ 1394946 w 1908008"/>
                <a:gd name="csY736" fmla="*/ 52934 h 2481257"/>
                <a:gd name="csX737" fmla="*/ 1384180 w 1908008"/>
                <a:gd name="csY737" fmla="*/ 34925 h 2481257"/>
                <a:gd name="csX738" fmla="*/ 1381309 w 1908008"/>
                <a:gd name="csY738" fmla="*/ 26463 h 2481257"/>
                <a:gd name="csX739" fmla="*/ 1379501 w 1908008"/>
                <a:gd name="csY739" fmla="*/ 19217 h 2481257"/>
                <a:gd name="csX740" fmla="*/ 1409305 w 1908008"/>
                <a:gd name="csY740" fmla="*/ 12347 h 2481257"/>
                <a:gd name="csX741" fmla="*/ 1438040 w 1908008"/>
                <a:gd name="csY741" fmla="*/ 18409 h 2481257"/>
                <a:gd name="csX742" fmla="*/ 1442711 w 1908008"/>
                <a:gd name="csY742" fmla="*/ 22686 h 2481257"/>
                <a:gd name="csX743" fmla="*/ 1445774 w 1908008"/>
                <a:gd name="csY743" fmla="*/ 28617 h 2481257"/>
                <a:gd name="csX744" fmla="*/ 1448783 w 1908008"/>
                <a:gd name="csY744" fmla="*/ 37595 h 2481257"/>
                <a:gd name="csX745" fmla="*/ 1453393 w 1908008"/>
                <a:gd name="csY745" fmla="*/ 46711 h 2481257"/>
                <a:gd name="csX746" fmla="*/ 1462704 w 1908008"/>
                <a:gd name="csY746" fmla="*/ 60558 h 2481257"/>
                <a:gd name="csX747" fmla="*/ 1475948 w 1908008"/>
                <a:gd name="csY747" fmla="*/ 69097 h 2481257"/>
                <a:gd name="csX748" fmla="*/ 1473416 w 1908008"/>
                <a:gd name="csY748" fmla="*/ 63281 h 2481257"/>
                <a:gd name="csX749" fmla="*/ 1463504 w 1908008"/>
                <a:gd name="csY749" fmla="*/ 48026 h 2481257"/>
                <a:gd name="csX750" fmla="*/ 1459026 w 1908008"/>
                <a:gd name="csY750" fmla="*/ 37479 h 2481257"/>
                <a:gd name="csX751" fmla="*/ 1459049 w 1908008"/>
                <a:gd name="csY751" fmla="*/ 30287 h 2481257"/>
                <a:gd name="csX752" fmla="*/ 1459849 w 1908008"/>
                <a:gd name="csY752" fmla="*/ 24771 h 2481257"/>
                <a:gd name="csX753" fmla="*/ 1461419 w 1908008"/>
                <a:gd name="csY753" fmla="*/ 20955 h 2481257"/>
                <a:gd name="csX754" fmla="*/ 1472639 w 1908008"/>
                <a:gd name="csY754" fmla="*/ 6270 h 2481257"/>
                <a:gd name="csX755" fmla="*/ 1488676 w 1908008"/>
                <a:gd name="csY755" fmla="*/ 1808 h 2481257"/>
                <a:gd name="csX756" fmla="*/ 1490531 w 1908008"/>
                <a:gd name="csY756" fmla="*/ 2631 h 2481257"/>
                <a:gd name="csX757" fmla="*/ 1502998 w 1908008"/>
                <a:gd name="csY757" fmla="*/ 25179 h 2481257"/>
                <a:gd name="csX758" fmla="*/ 1508915 w 1908008"/>
                <a:gd name="csY758" fmla="*/ 34295 h 2481257"/>
                <a:gd name="csX759" fmla="*/ 1513056 w 1908008"/>
                <a:gd name="csY759" fmla="*/ 37941 h 2481257"/>
                <a:gd name="csX760" fmla="*/ 1513217 w 1908008"/>
                <a:gd name="csY760" fmla="*/ 36356 h 2481257"/>
                <a:gd name="csX761" fmla="*/ 1507484 w 1908008"/>
                <a:gd name="csY761" fmla="*/ 26117 h 2481257"/>
                <a:gd name="csX762" fmla="*/ 1503075 w 1908008"/>
                <a:gd name="csY762" fmla="*/ 20509 h 2481257"/>
                <a:gd name="csX763" fmla="*/ 1502620 w 1908008"/>
                <a:gd name="csY763" fmla="*/ 16986 h 2481257"/>
                <a:gd name="csX764" fmla="*/ 1509931 w 1908008"/>
                <a:gd name="csY764" fmla="*/ 6000 h 2481257"/>
                <a:gd name="csX765" fmla="*/ 1514564 w 1908008"/>
                <a:gd name="csY765" fmla="*/ 3231 h 2481257"/>
                <a:gd name="csX766" fmla="*/ 1534018 w 1908008"/>
                <a:gd name="csY766" fmla="*/ 0 h 2481257"/>
                <a:gd name="csX767" fmla="*/ 1536226 w 1908008"/>
                <a:gd name="csY767" fmla="*/ 1169 h 2481257"/>
                <a:gd name="csX768" fmla="*/ 1538073 w 1908008"/>
                <a:gd name="csY768" fmla="*/ 4231 h 2481257"/>
                <a:gd name="csX769" fmla="*/ 1542668 w 1908008"/>
                <a:gd name="csY769" fmla="*/ 16309 h 2481257"/>
                <a:gd name="csX770" fmla="*/ 1544468 w 1908008"/>
                <a:gd name="csY770" fmla="*/ 17824 h 2481257"/>
                <a:gd name="csX771" fmla="*/ 1060763 w 1908008"/>
                <a:gd name="csY771" fmla="*/ 314175 h 2481257"/>
                <a:gd name="csX772" fmla="*/ 1063588 w 1908008"/>
                <a:gd name="csY772" fmla="*/ 325822 h 2481257"/>
                <a:gd name="csX773" fmla="*/ 1074007 w 1908008"/>
                <a:gd name="csY773" fmla="*/ 353162 h 2481257"/>
                <a:gd name="csX774" fmla="*/ 1078724 w 1908008"/>
                <a:gd name="csY774" fmla="*/ 362947 h 2481257"/>
                <a:gd name="csX775" fmla="*/ 1086743 w 1908008"/>
                <a:gd name="csY775" fmla="*/ 375010 h 2481257"/>
                <a:gd name="csX776" fmla="*/ 1087736 w 1908008"/>
                <a:gd name="csY776" fmla="*/ 379325 h 2481257"/>
                <a:gd name="csX777" fmla="*/ 1087828 w 1908008"/>
                <a:gd name="csY777" fmla="*/ 381133 h 2481257"/>
                <a:gd name="csX778" fmla="*/ 1087597 w 1908008"/>
                <a:gd name="csY778" fmla="*/ 387487 h 2481257"/>
                <a:gd name="csX779" fmla="*/ 1089883 w 1908008"/>
                <a:gd name="csY779" fmla="*/ 389834 h 2481257"/>
                <a:gd name="csX780" fmla="*/ 1096786 w 1908008"/>
                <a:gd name="csY780" fmla="*/ 393472 h 2481257"/>
                <a:gd name="csX781" fmla="*/ 1104474 w 1908008"/>
                <a:gd name="csY781" fmla="*/ 400004 h 2481257"/>
                <a:gd name="csX782" fmla="*/ 1105859 w 1908008"/>
                <a:gd name="csY782" fmla="*/ 399634 h 2481257"/>
                <a:gd name="csX783" fmla="*/ 1108537 w 1908008"/>
                <a:gd name="csY783" fmla="*/ 395773 h 2481257"/>
                <a:gd name="csX784" fmla="*/ 1111753 w 1908008"/>
                <a:gd name="csY784" fmla="*/ 394711 h 2481257"/>
                <a:gd name="csX785" fmla="*/ 1115978 w 1908008"/>
                <a:gd name="csY785" fmla="*/ 395642 h 2481257"/>
                <a:gd name="csX786" fmla="*/ 1118002 w 1908008"/>
                <a:gd name="csY786" fmla="*/ 398403 h 2481257"/>
                <a:gd name="csX787" fmla="*/ 1119480 w 1908008"/>
                <a:gd name="csY787" fmla="*/ 402458 h 2481257"/>
                <a:gd name="csX788" fmla="*/ 1120103 w 1908008"/>
                <a:gd name="csY788" fmla="*/ 405350 h 2481257"/>
                <a:gd name="csX789" fmla="*/ 1120195 w 1908008"/>
                <a:gd name="csY789" fmla="*/ 407581 h 2481257"/>
                <a:gd name="csX790" fmla="*/ 1118679 w 1908008"/>
                <a:gd name="csY790" fmla="*/ 411912 h 2481257"/>
                <a:gd name="csX791" fmla="*/ 1118849 w 1908008"/>
                <a:gd name="csY791" fmla="*/ 413574 h 2481257"/>
                <a:gd name="csX792" fmla="*/ 1119757 w 1908008"/>
                <a:gd name="csY792" fmla="*/ 415582 h 2481257"/>
                <a:gd name="csX793" fmla="*/ 1119918 w 1908008"/>
                <a:gd name="csY793" fmla="*/ 417928 h 2481257"/>
                <a:gd name="csX794" fmla="*/ 1118395 w 1908008"/>
                <a:gd name="csY794" fmla="*/ 427059 h 2481257"/>
                <a:gd name="csX795" fmla="*/ 1118818 w 1908008"/>
                <a:gd name="csY795" fmla="*/ 430398 h 2481257"/>
                <a:gd name="csX796" fmla="*/ 1122681 w 1908008"/>
                <a:gd name="csY796" fmla="*/ 438629 h 2481257"/>
                <a:gd name="csX797" fmla="*/ 1126182 w 1908008"/>
                <a:gd name="csY797" fmla="*/ 442714 h 2481257"/>
                <a:gd name="csX798" fmla="*/ 1133085 w 1908008"/>
                <a:gd name="csY798" fmla="*/ 447137 h 2481257"/>
                <a:gd name="csX799" fmla="*/ 1137579 w 1908008"/>
                <a:gd name="csY799" fmla="*/ 446814 h 2481257"/>
                <a:gd name="csX800" fmla="*/ 1140373 w 1908008"/>
                <a:gd name="csY800" fmla="*/ 449615 h 2481257"/>
                <a:gd name="csX801" fmla="*/ 1140442 w 1908008"/>
                <a:gd name="csY801" fmla="*/ 447891 h 2481257"/>
                <a:gd name="csX802" fmla="*/ 1139172 w 1908008"/>
                <a:gd name="csY802" fmla="*/ 442676 h 2481257"/>
                <a:gd name="csX803" fmla="*/ 1136463 w 1908008"/>
                <a:gd name="csY803" fmla="*/ 435237 h 2481257"/>
                <a:gd name="csX804" fmla="*/ 1131461 w 1908008"/>
                <a:gd name="csY804" fmla="*/ 431390 h 2481257"/>
                <a:gd name="csX805" fmla="*/ 1130730 w 1908008"/>
                <a:gd name="csY805" fmla="*/ 427005 h 2481257"/>
                <a:gd name="csX806" fmla="*/ 1130361 w 1908008"/>
                <a:gd name="csY806" fmla="*/ 419489 h 2481257"/>
                <a:gd name="csX807" fmla="*/ 1130792 w 1908008"/>
                <a:gd name="csY807" fmla="*/ 414512 h 2481257"/>
                <a:gd name="csX808" fmla="*/ 1133354 w 1908008"/>
                <a:gd name="csY808" fmla="*/ 410481 h 2481257"/>
                <a:gd name="csX809" fmla="*/ 1135525 w 1908008"/>
                <a:gd name="csY809" fmla="*/ 409181 h 2481257"/>
                <a:gd name="csX810" fmla="*/ 1141989 w 1908008"/>
                <a:gd name="csY810" fmla="*/ 408996 h 2481257"/>
                <a:gd name="csX811" fmla="*/ 1145552 w 1908008"/>
                <a:gd name="csY811" fmla="*/ 410797 h 2481257"/>
                <a:gd name="csX812" fmla="*/ 1151708 w 1908008"/>
                <a:gd name="csY812" fmla="*/ 416420 h 2481257"/>
                <a:gd name="csX813" fmla="*/ 1152347 w 1908008"/>
                <a:gd name="csY813" fmla="*/ 419474 h 2481257"/>
                <a:gd name="csX814" fmla="*/ 1152678 w 1908008"/>
                <a:gd name="csY814" fmla="*/ 425490 h 2481257"/>
                <a:gd name="csX815" fmla="*/ 1152932 w 1908008"/>
                <a:gd name="csY815" fmla="*/ 437498 h 2481257"/>
                <a:gd name="csX816" fmla="*/ 1152778 w 1908008"/>
                <a:gd name="csY816" fmla="*/ 440068 h 2481257"/>
                <a:gd name="csX817" fmla="*/ 1147514 w 1908008"/>
                <a:gd name="csY817" fmla="*/ 446799 h 2481257"/>
                <a:gd name="csX818" fmla="*/ 1146368 w 1908008"/>
                <a:gd name="csY818" fmla="*/ 451345 h 2481257"/>
                <a:gd name="csX819" fmla="*/ 1147699 w 1908008"/>
                <a:gd name="csY819" fmla="*/ 452630 h 2481257"/>
                <a:gd name="csX820" fmla="*/ 1152216 w 1908008"/>
                <a:gd name="csY820" fmla="*/ 453638 h 2481257"/>
                <a:gd name="csX821" fmla="*/ 1159188 w 1908008"/>
                <a:gd name="csY821" fmla="*/ 457754 h 2481257"/>
                <a:gd name="csX822" fmla="*/ 1161920 w 1908008"/>
                <a:gd name="csY822" fmla="*/ 458169 h 2481257"/>
                <a:gd name="csX823" fmla="*/ 1164636 w 1908008"/>
                <a:gd name="csY823" fmla="*/ 467654 h 2481257"/>
                <a:gd name="csX824" fmla="*/ 1166776 w 1908008"/>
                <a:gd name="csY824" fmla="*/ 476632 h 2481257"/>
                <a:gd name="csX825" fmla="*/ 1165214 w 1908008"/>
                <a:gd name="csY825" fmla="*/ 487509 h 2481257"/>
                <a:gd name="csX826" fmla="*/ 1163167 w 1908008"/>
                <a:gd name="csY826" fmla="*/ 504803 h 2481257"/>
                <a:gd name="csX827" fmla="*/ 1161528 w 1908008"/>
                <a:gd name="csY827" fmla="*/ 508734 h 2481257"/>
                <a:gd name="csX828" fmla="*/ 1159911 w 1908008"/>
                <a:gd name="csY828" fmla="*/ 514688 h 2481257"/>
                <a:gd name="csX829" fmla="*/ 1161043 w 1908008"/>
                <a:gd name="csY829" fmla="*/ 515765 h 2481257"/>
                <a:gd name="csX830" fmla="*/ 1167907 w 1908008"/>
                <a:gd name="csY830" fmla="*/ 513396 h 2481257"/>
                <a:gd name="csX831" fmla="*/ 1169292 w 1908008"/>
                <a:gd name="csY831" fmla="*/ 512588 h 2481257"/>
                <a:gd name="csX832" fmla="*/ 1173879 w 1908008"/>
                <a:gd name="csY832" fmla="*/ 506772 h 2481257"/>
                <a:gd name="csX833" fmla="*/ 1180612 w 1908008"/>
                <a:gd name="csY833" fmla="*/ 508126 h 2481257"/>
                <a:gd name="csX834" fmla="*/ 1182875 w 1908008"/>
                <a:gd name="csY834" fmla="*/ 509634 h 2481257"/>
                <a:gd name="csX835" fmla="*/ 1183990 w 1908008"/>
                <a:gd name="csY835" fmla="*/ 511673 h 2481257"/>
                <a:gd name="csX836" fmla="*/ 1186045 w 1908008"/>
                <a:gd name="csY836" fmla="*/ 518142 h 2481257"/>
                <a:gd name="csX837" fmla="*/ 1187738 w 1908008"/>
                <a:gd name="csY837" fmla="*/ 526658 h 2481257"/>
                <a:gd name="csX838" fmla="*/ 1188993 w 1908008"/>
                <a:gd name="csY838" fmla="*/ 525881 h 2481257"/>
                <a:gd name="csX839" fmla="*/ 1192125 w 1908008"/>
                <a:gd name="csY839" fmla="*/ 515542 h 2481257"/>
                <a:gd name="csX840" fmla="*/ 1193264 w 1908008"/>
                <a:gd name="csY840" fmla="*/ 512980 h 2481257"/>
                <a:gd name="csX841" fmla="*/ 1194826 w 1908008"/>
                <a:gd name="csY841" fmla="*/ 510496 h 2481257"/>
                <a:gd name="csX842" fmla="*/ 1195488 w 1908008"/>
                <a:gd name="csY842" fmla="*/ 510957 h 2481257"/>
                <a:gd name="csX843" fmla="*/ 1198650 w 1908008"/>
                <a:gd name="csY843" fmla="*/ 520627 h 2481257"/>
                <a:gd name="csX844" fmla="*/ 1205684 w 1908008"/>
                <a:gd name="csY844" fmla="*/ 537513 h 2481257"/>
                <a:gd name="csX845" fmla="*/ 1208100 w 1908008"/>
                <a:gd name="csY845" fmla="*/ 544413 h 2481257"/>
                <a:gd name="csX846" fmla="*/ 1208570 w 1908008"/>
                <a:gd name="csY846" fmla="*/ 549490 h 2481257"/>
                <a:gd name="csX847" fmla="*/ 1205561 w 1908008"/>
                <a:gd name="csY847" fmla="*/ 555383 h 2481257"/>
                <a:gd name="csX848" fmla="*/ 1203214 w 1908008"/>
                <a:gd name="csY848" fmla="*/ 558314 h 2481257"/>
                <a:gd name="csX849" fmla="*/ 1185899 w 1908008"/>
                <a:gd name="csY849" fmla="*/ 570746 h 2481257"/>
                <a:gd name="csX850" fmla="*/ 1178150 w 1908008"/>
                <a:gd name="csY850" fmla="*/ 577723 h 2481257"/>
                <a:gd name="csX851" fmla="*/ 1174287 w 1908008"/>
                <a:gd name="csY851" fmla="*/ 583093 h 2481257"/>
                <a:gd name="csX852" fmla="*/ 1172317 w 1908008"/>
                <a:gd name="csY852" fmla="*/ 584877 h 2481257"/>
                <a:gd name="csX853" fmla="*/ 1168153 w 1908008"/>
                <a:gd name="csY853" fmla="*/ 584047 h 2481257"/>
                <a:gd name="csX854" fmla="*/ 1167207 w 1908008"/>
                <a:gd name="csY854" fmla="*/ 584939 h 2481257"/>
                <a:gd name="csX855" fmla="*/ 1165922 w 1908008"/>
                <a:gd name="csY855" fmla="*/ 593509 h 2481257"/>
                <a:gd name="csX856" fmla="*/ 1164544 w 1908008"/>
                <a:gd name="csY856" fmla="*/ 597155 h 2481257"/>
                <a:gd name="csX857" fmla="*/ 1160958 w 1908008"/>
                <a:gd name="csY857" fmla="*/ 603025 h 2481257"/>
                <a:gd name="csX858" fmla="*/ 1155941 w 1908008"/>
                <a:gd name="csY858" fmla="*/ 613587 h 2481257"/>
                <a:gd name="csX859" fmla="*/ 1152947 w 1908008"/>
                <a:gd name="csY859" fmla="*/ 618195 h 2481257"/>
                <a:gd name="csX860" fmla="*/ 1147676 w 1908008"/>
                <a:gd name="csY860" fmla="*/ 614833 h 2481257"/>
                <a:gd name="csX861" fmla="*/ 1146368 w 1908008"/>
                <a:gd name="csY861" fmla="*/ 609918 h 2481257"/>
                <a:gd name="csX862" fmla="*/ 1145636 w 1908008"/>
                <a:gd name="csY862" fmla="*/ 598778 h 2481257"/>
                <a:gd name="csX863" fmla="*/ 1145536 w 1908008"/>
                <a:gd name="csY863" fmla="*/ 594132 h 2481257"/>
                <a:gd name="csX864" fmla="*/ 1145698 w 1908008"/>
                <a:gd name="csY864" fmla="*/ 591678 h 2481257"/>
                <a:gd name="csX865" fmla="*/ 1146360 w 1908008"/>
                <a:gd name="csY865" fmla="*/ 587678 h 2481257"/>
                <a:gd name="csX866" fmla="*/ 1148645 w 1908008"/>
                <a:gd name="csY866" fmla="*/ 577985 h 2481257"/>
                <a:gd name="csX867" fmla="*/ 1148368 w 1908008"/>
                <a:gd name="csY867" fmla="*/ 576962 h 2481257"/>
                <a:gd name="csX868" fmla="*/ 1147314 w 1908008"/>
                <a:gd name="csY868" fmla="*/ 577777 h 2481257"/>
                <a:gd name="csX869" fmla="*/ 1143813 w 1908008"/>
                <a:gd name="csY869" fmla="*/ 582631 h 2481257"/>
                <a:gd name="csX870" fmla="*/ 1142435 w 1908008"/>
                <a:gd name="csY870" fmla="*/ 585177 h 2481257"/>
                <a:gd name="csX871" fmla="*/ 1141150 w 1908008"/>
                <a:gd name="csY871" fmla="*/ 589608 h 2481257"/>
                <a:gd name="csX872" fmla="*/ 1140581 w 1908008"/>
                <a:gd name="csY872" fmla="*/ 597017 h 2481257"/>
                <a:gd name="csX873" fmla="*/ 1141088 w 1908008"/>
                <a:gd name="csY873" fmla="*/ 610571 h 2481257"/>
                <a:gd name="csX874" fmla="*/ 1140588 w 1908008"/>
                <a:gd name="csY874" fmla="*/ 615995 h 2481257"/>
                <a:gd name="csX875" fmla="*/ 1139203 w 1908008"/>
                <a:gd name="csY875" fmla="*/ 618680 h 2481257"/>
                <a:gd name="csX876" fmla="*/ 1139757 w 1908008"/>
                <a:gd name="csY876" fmla="*/ 620764 h 2481257"/>
                <a:gd name="csX877" fmla="*/ 1143882 w 1908008"/>
                <a:gd name="csY877" fmla="*/ 623626 h 2481257"/>
                <a:gd name="csX878" fmla="*/ 1144613 w 1908008"/>
                <a:gd name="csY878" fmla="*/ 624880 h 2481257"/>
                <a:gd name="csX879" fmla="*/ 1145067 w 1908008"/>
                <a:gd name="csY879" fmla="*/ 627149 h 2481257"/>
                <a:gd name="csX880" fmla="*/ 1145244 w 1908008"/>
                <a:gd name="csY880" fmla="*/ 630419 h 2481257"/>
                <a:gd name="csX881" fmla="*/ 1145044 w 1908008"/>
                <a:gd name="csY881" fmla="*/ 633427 h 2481257"/>
                <a:gd name="csX882" fmla="*/ 1143805 w 1908008"/>
                <a:gd name="csY882" fmla="*/ 638050 h 2481257"/>
                <a:gd name="csX883" fmla="*/ 1141489 w 1908008"/>
                <a:gd name="csY883" fmla="*/ 639927 h 2481257"/>
                <a:gd name="csX884" fmla="*/ 1138534 w 1908008"/>
                <a:gd name="csY884" fmla="*/ 637827 h 2481257"/>
                <a:gd name="csX885" fmla="*/ 1132139 w 1908008"/>
                <a:gd name="csY885" fmla="*/ 626372 h 2481257"/>
                <a:gd name="csX886" fmla="*/ 1129361 w 1908008"/>
                <a:gd name="csY886" fmla="*/ 627011 h 2481257"/>
                <a:gd name="csX887" fmla="*/ 1128660 w 1908008"/>
                <a:gd name="csY887" fmla="*/ 628326 h 2481257"/>
                <a:gd name="csX888" fmla="*/ 1129260 w 1908008"/>
                <a:gd name="csY888" fmla="*/ 632419 h 2481257"/>
                <a:gd name="csX889" fmla="*/ 1131223 w 1908008"/>
                <a:gd name="csY889" fmla="*/ 641550 h 2481257"/>
                <a:gd name="csX890" fmla="*/ 1131585 w 1908008"/>
                <a:gd name="csY890" fmla="*/ 649089 h 2481257"/>
                <a:gd name="csX891" fmla="*/ 1130676 w 1908008"/>
                <a:gd name="csY891" fmla="*/ 655328 h 2481257"/>
                <a:gd name="csX892" fmla="*/ 1128845 w 1908008"/>
                <a:gd name="csY892" fmla="*/ 665114 h 2481257"/>
                <a:gd name="csX893" fmla="*/ 1127591 w 1908008"/>
                <a:gd name="csY893" fmla="*/ 670314 h 2481257"/>
                <a:gd name="csX894" fmla="*/ 1126913 w 1908008"/>
                <a:gd name="csY894" fmla="*/ 671006 h 2481257"/>
                <a:gd name="csX895" fmla="*/ 1123735 w 1908008"/>
                <a:gd name="csY895" fmla="*/ 671160 h 2481257"/>
                <a:gd name="csX896" fmla="*/ 1121011 w 1908008"/>
                <a:gd name="csY896" fmla="*/ 668537 h 2481257"/>
                <a:gd name="csX897" fmla="*/ 1112923 w 1908008"/>
                <a:gd name="csY897" fmla="*/ 651420 h 2481257"/>
                <a:gd name="csX898" fmla="*/ 1108922 w 1908008"/>
                <a:gd name="csY898" fmla="*/ 644051 h 2481257"/>
                <a:gd name="csX899" fmla="*/ 1103073 w 1908008"/>
                <a:gd name="csY899" fmla="*/ 629519 h 2481257"/>
                <a:gd name="csX900" fmla="*/ 1101580 w 1908008"/>
                <a:gd name="csY900" fmla="*/ 626503 h 2481257"/>
                <a:gd name="csX901" fmla="*/ 1100680 w 1908008"/>
                <a:gd name="csY901" fmla="*/ 625834 h 2481257"/>
                <a:gd name="csX902" fmla="*/ 1099833 w 1908008"/>
                <a:gd name="csY902" fmla="*/ 632119 h 2481257"/>
                <a:gd name="csX903" fmla="*/ 1101457 w 1908008"/>
                <a:gd name="csY903" fmla="*/ 637904 h 2481257"/>
                <a:gd name="csX904" fmla="*/ 1106721 w 1908008"/>
                <a:gd name="csY904" fmla="*/ 651420 h 2481257"/>
                <a:gd name="csX905" fmla="*/ 1109868 w 1908008"/>
                <a:gd name="csY905" fmla="*/ 661159 h 2481257"/>
                <a:gd name="csX906" fmla="*/ 1112130 w 1908008"/>
                <a:gd name="csY906" fmla="*/ 669168 h 2481257"/>
                <a:gd name="csX907" fmla="*/ 1112492 w 1908008"/>
                <a:gd name="csY907" fmla="*/ 672468 h 2481257"/>
                <a:gd name="csX908" fmla="*/ 1111715 w 1908008"/>
                <a:gd name="csY908" fmla="*/ 673768 h 2481257"/>
                <a:gd name="csX909" fmla="*/ 1110553 w 1908008"/>
                <a:gd name="csY909" fmla="*/ 673029 h 2481257"/>
                <a:gd name="csX910" fmla="*/ 1109006 w 1908008"/>
                <a:gd name="csY910" fmla="*/ 670245 h 2481257"/>
                <a:gd name="csX911" fmla="*/ 1104212 w 1908008"/>
                <a:gd name="csY911" fmla="*/ 665537 h 2481257"/>
                <a:gd name="csX912" fmla="*/ 1102219 w 1908008"/>
                <a:gd name="csY912" fmla="*/ 662898 h 2481257"/>
                <a:gd name="csX913" fmla="*/ 1100918 w 1908008"/>
                <a:gd name="csY913" fmla="*/ 659844 h 2481257"/>
                <a:gd name="csX914" fmla="*/ 1098525 w 1908008"/>
                <a:gd name="csY914" fmla="*/ 657521 h 2481257"/>
                <a:gd name="csX915" fmla="*/ 1095047 w 1908008"/>
                <a:gd name="csY915" fmla="*/ 655921 h 2481257"/>
                <a:gd name="csX916" fmla="*/ 1091545 w 1908008"/>
                <a:gd name="csY916" fmla="*/ 655613 h 2481257"/>
                <a:gd name="csX917" fmla="*/ 1088036 w 1908008"/>
                <a:gd name="csY917" fmla="*/ 656590 h 2481257"/>
                <a:gd name="csX918" fmla="*/ 1087374 w 1908008"/>
                <a:gd name="csY918" fmla="*/ 658082 h 2481257"/>
                <a:gd name="csX919" fmla="*/ 1091330 w 1908008"/>
                <a:gd name="csY919" fmla="*/ 662252 h 2481257"/>
                <a:gd name="csX920" fmla="*/ 1092707 w 1908008"/>
                <a:gd name="csY920" fmla="*/ 664567 h 2481257"/>
                <a:gd name="csX921" fmla="*/ 1093731 w 1908008"/>
                <a:gd name="csY921" fmla="*/ 667521 h 2481257"/>
                <a:gd name="csX922" fmla="*/ 1094400 w 1908008"/>
                <a:gd name="csY922" fmla="*/ 671106 h 2481257"/>
                <a:gd name="csX923" fmla="*/ 1093100 w 1908008"/>
                <a:gd name="csY923" fmla="*/ 673368 h 2481257"/>
                <a:gd name="csX924" fmla="*/ 1088190 w 1908008"/>
                <a:gd name="csY924" fmla="*/ 674783 h 2481257"/>
                <a:gd name="csX925" fmla="*/ 1081626 w 1908008"/>
                <a:gd name="csY925" fmla="*/ 673883 h 2481257"/>
                <a:gd name="csX926" fmla="*/ 1071014 w 1908008"/>
                <a:gd name="csY926" fmla="*/ 670768 h 2481257"/>
                <a:gd name="csX927" fmla="*/ 1060440 w 1908008"/>
                <a:gd name="csY927" fmla="*/ 665606 h 2481257"/>
                <a:gd name="csX928" fmla="*/ 1050675 w 1908008"/>
                <a:gd name="csY928" fmla="*/ 657536 h 2481257"/>
                <a:gd name="csX929" fmla="*/ 1043610 w 1908008"/>
                <a:gd name="csY929" fmla="*/ 649389 h 2481257"/>
                <a:gd name="csX930" fmla="*/ 1040817 w 1908008"/>
                <a:gd name="csY930" fmla="*/ 645028 h 2481257"/>
                <a:gd name="csX931" fmla="*/ 1039939 w 1908008"/>
                <a:gd name="csY931" fmla="*/ 641750 h 2481257"/>
                <a:gd name="csX932" fmla="*/ 1042587 w 1908008"/>
                <a:gd name="csY932" fmla="*/ 638881 h 2481257"/>
                <a:gd name="csX933" fmla="*/ 1051852 w 1908008"/>
                <a:gd name="csY933" fmla="*/ 635188 h 2481257"/>
                <a:gd name="csX934" fmla="*/ 1061140 w 1908008"/>
                <a:gd name="csY934" fmla="*/ 632811 h 2481257"/>
                <a:gd name="csX935" fmla="*/ 1059671 w 1908008"/>
                <a:gd name="csY935" fmla="*/ 630742 h 2481257"/>
                <a:gd name="csX936" fmla="*/ 1042818 w 1908008"/>
                <a:gd name="csY936" fmla="*/ 626019 h 2481257"/>
                <a:gd name="csX937" fmla="*/ 1037269 w 1908008"/>
                <a:gd name="csY937" fmla="*/ 625157 h 2481257"/>
                <a:gd name="csX938" fmla="*/ 1034314 w 1908008"/>
                <a:gd name="csY938" fmla="*/ 626403 h 2481257"/>
                <a:gd name="csX939" fmla="*/ 1030920 w 1908008"/>
                <a:gd name="csY939" fmla="*/ 625672 h 2481257"/>
                <a:gd name="csX940" fmla="*/ 1028265 w 1908008"/>
                <a:gd name="csY940" fmla="*/ 621903 h 2481257"/>
                <a:gd name="csX941" fmla="*/ 1024749 w 1908008"/>
                <a:gd name="csY941" fmla="*/ 614741 h 2481257"/>
                <a:gd name="csX942" fmla="*/ 1022971 w 1908008"/>
                <a:gd name="csY942" fmla="*/ 609979 h 2481257"/>
                <a:gd name="csX943" fmla="*/ 1023210 w 1908008"/>
                <a:gd name="csY943" fmla="*/ 608110 h 2481257"/>
                <a:gd name="csX944" fmla="*/ 1024549 w 1908008"/>
                <a:gd name="csY944" fmla="*/ 607048 h 2481257"/>
                <a:gd name="csX945" fmla="*/ 1032175 w 1908008"/>
                <a:gd name="csY945" fmla="*/ 607956 h 2481257"/>
                <a:gd name="csX946" fmla="*/ 1033221 w 1908008"/>
                <a:gd name="csY946" fmla="*/ 607233 h 2481257"/>
                <a:gd name="csX947" fmla="*/ 1029404 w 1908008"/>
                <a:gd name="csY947" fmla="*/ 603633 h 2481257"/>
                <a:gd name="csX948" fmla="*/ 1017184 w 1908008"/>
                <a:gd name="csY948" fmla="*/ 596478 h 2481257"/>
                <a:gd name="csX949" fmla="*/ 1012598 w 1908008"/>
                <a:gd name="csY949" fmla="*/ 590116 h 2481257"/>
                <a:gd name="csX950" fmla="*/ 1011759 w 1908008"/>
                <a:gd name="csY950" fmla="*/ 587624 h 2481257"/>
                <a:gd name="csX951" fmla="*/ 1011412 w 1908008"/>
                <a:gd name="csY951" fmla="*/ 585170 h 2481257"/>
                <a:gd name="csX952" fmla="*/ 1011559 w 1908008"/>
                <a:gd name="csY952" fmla="*/ 582754 h 2481257"/>
                <a:gd name="csX953" fmla="*/ 1016153 w 1908008"/>
                <a:gd name="csY953" fmla="*/ 577862 h 2481257"/>
                <a:gd name="csX954" fmla="*/ 1030328 w 1908008"/>
                <a:gd name="csY954" fmla="*/ 566215 h 2481257"/>
                <a:gd name="csX955" fmla="*/ 1035191 w 1908008"/>
                <a:gd name="csY955" fmla="*/ 564399 h 2481257"/>
                <a:gd name="csX956" fmla="*/ 1040093 w 1908008"/>
                <a:gd name="csY956" fmla="*/ 564284 h 2481257"/>
                <a:gd name="csX957" fmla="*/ 1043502 w 1908008"/>
                <a:gd name="csY957" fmla="*/ 560907 h 2481257"/>
                <a:gd name="csX958" fmla="*/ 1046450 w 1908008"/>
                <a:gd name="csY958" fmla="*/ 549721 h 2481257"/>
                <a:gd name="csX959" fmla="*/ 1061133 w 1908008"/>
                <a:gd name="csY959" fmla="*/ 545675 h 2481257"/>
                <a:gd name="csX960" fmla="*/ 1072445 w 1908008"/>
                <a:gd name="csY960" fmla="*/ 540605 h 2481257"/>
                <a:gd name="csX961" fmla="*/ 1073392 w 1908008"/>
                <a:gd name="csY961" fmla="*/ 539221 h 2481257"/>
                <a:gd name="csX962" fmla="*/ 1064904 w 1908008"/>
                <a:gd name="csY962" fmla="*/ 540159 h 2481257"/>
                <a:gd name="csX963" fmla="*/ 1052906 w 1908008"/>
                <a:gd name="csY963" fmla="*/ 539144 h 2481257"/>
                <a:gd name="csX964" fmla="*/ 1047796 w 1908008"/>
                <a:gd name="csY964" fmla="*/ 531420 h 2481257"/>
                <a:gd name="csX965" fmla="*/ 1044334 w 1908008"/>
                <a:gd name="csY965" fmla="*/ 530097 h 2481257"/>
                <a:gd name="csX966" fmla="*/ 1040501 w 1908008"/>
                <a:gd name="csY966" fmla="*/ 530158 h 2481257"/>
                <a:gd name="csX967" fmla="*/ 1036046 w 1908008"/>
                <a:gd name="csY967" fmla="*/ 532589 h 2481257"/>
                <a:gd name="csX968" fmla="*/ 1028427 w 1908008"/>
                <a:gd name="csY968" fmla="*/ 539759 h 2481257"/>
                <a:gd name="csX969" fmla="*/ 1024764 w 1908008"/>
                <a:gd name="csY969" fmla="*/ 541421 h 2481257"/>
                <a:gd name="csX970" fmla="*/ 1016499 w 1908008"/>
                <a:gd name="csY970" fmla="*/ 548790 h 2481257"/>
                <a:gd name="csX971" fmla="*/ 1014198 w 1908008"/>
                <a:gd name="csY971" fmla="*/ 548267 h 2481257"/>
                <a:gd name="csX972" fmla="*/ 1013044 w 1908008"/>
                <a:gd name="csY972" fmla="*/ 547390 h 2481257"/>
                <a:gd name="csX973" fmla="*/ 1012698 w 1908008"/>
                <a:gd name="csY973" fmla="*/ 545952 h 2481257"/>
                <a:gd name="csX974" fmla="*/ 1014190 w 1908008"/>
                <a:gd name="csY974" fmla="*/ 541059 h 2481257"/>
                <a:gd name="csX975" fmla="*/ 1016361 w 1908008"/>
                <a:gd name="csY975" fmla="*/ 537705 h 2481257"/>
                <a:gd name="csX976" fmla="*/ 1015914 w 1908008"/>
                <a:gd name="csY976" fmla="*/ 536551 h 2481257"/>
                <a:gd name="csX977" fmla="*/ 1012675 w 1908008"/>
                <a:gd name="csY977" fmla="*/ 535843 h 2481257"/>
                <a:gd name="csX978" fmla="*/ 1008919 w 1908008"/>
                <a:gd name="csY978" fmla="*/ 535982 h 2481257"/>
                <a:gd name="csX979" fmla="*/ 1006310 w 1908008"/>
                <a:gd name="csY979" fmla="*/ 537143 h 2481257"/>
                <a:gd name="csX980" fmla="*/ 996783 w 1908008"/>
                <a:gd name="csY980" fmla="*/ 543629 h 2481257"/>
                <a:gd name="csX981" fmla="*/ 992512 w 1908008"/>
                <a:gd name="csY981" fmla="*/ 548460 h 2481257"/>
                <a:gd name="csX982" fmla="*/ 991227 w 1908008"/>
                <a:gd name="csY982" fmla="*/ 548890 h 2481257"/>
                <a:gd name="csX983" fmla="*/ 986618 w 1908008"/>
                <a:gd name="csY983" fmla="*/ 541336 h 2481257"/>
                <a:gd name="csX984" fmla="*/ 979261 w 1908008"/>
                <a:gd name="csY984" fmla="*/ 537167 h 2481257"/>
                <a:gd name="csX985" fmla="*/ 977622 w 1908008"/>
                <a:gd name="csY985" fmla="*/ 533905 h 2481257"/>
                <a:gd name="csX986" fmla="*/ 979130 w 1908008"/>
                <a:gd name="csY986" fmla="*/ 521012 h 2481257"/>
                <a:gd name="csX987" fmla="*/ 981277 w 1908008"/>
                <a:gd name="csY987" fmla="*/ 518342 h 2481257"/>
                <a:gd name="csX988" fmla="*/ 986918 w 1908008"/>
                <a:gd name="csY988" fmla="*/ 516157 h 2481257"/>
                <a:gd name="csX989" fmla="*/ 1003817 w 1908008"/>
                <a:gd name="csY989" fmla="*/ 504295 h 2481257"/>
                <a:gd name="csX990" fmla="*/ 1004771 w 1908008"/>
                <a:gd name="csY990" fmla="*/ 501995 h 2481257"/>
                <a:gd name="csX991" fmla="*/ 1006364 w 1908008"/>
                <a:gd name="csY991" fmla="*/ 495941 h 2481257"/>
                <a:gd name="csX992" fmla="*/ 1002501 w 1908008"/>
                <a:gd name="csY992" fmla="*/ 497233 h 2481257"/>
                <a:gd name="csX993" fmla="*/ 994028 w 1908008"/>
                <a:gd name="csY993" fmla="*/ 503080 h 2481257"/>
                <a:gd name="csX994" fmla="*/ 987033 w 1908008"/>
                <a:gd name="csY994" fmla="*/ 505980 h 2481257"/>
                <a:gd name="csX995" fmla="*/ 981516 w 1908008"/>
                <a:gd name="csY995" fmla="*/ 505964 h 2481257"/>
                <a:gd name="csX996" fmla="*/ 977483 w 1908008"/>
                <a:gd name="csY996" fmla="*/ 505134 h 2481257"/>
                <a:gd name="csX997" fmla="*/ 974928 w 1908008"/>
                <a:gd name="csY997" fmla="*/ 503495 h 2481257"/>
                <a:gd name="csX998" fmla="*/ 971858 w 1908008"/>
                <a:gd name="csY998" fmla="*/ 499772 h 2481257"/>
                <a:gd name="csX999" fmla="*/ 961854 w 1908008"/>
                <a:gd name="csY999" fmla="*/ 482401 h 2481257"/>
                <a:gd name="csX1000" fmla="*/ 959130 w 1908008"/>
                <a:gd name="csY1000" fmla="*/ 473908 h 2481257"/>
                <a:gd name="csX1001" fmla="*/ 958745 w 1908008"/>
                <a:gd name="csY1001" fmla="*/ 466362 h 2481257"/>
                <a:gd name="csX1002" fmla="*/ 958045 w 1908008"/>
                <a:gd name="csY1002" fmla="*/ 460585 h 2481257"/>
                <a:gd name="csX1003" fmla="*/ 955151 w 1908008"/>
                <a:gd name="csY1003" fmla="*/ 446599 h 2481257"/>
                <a:gd name="csX1004" fmla="*/ 976560 w 1908008"/>
                <a:gd name="csY1004" fmla="*/ 455307 h 2481257"/>
                <a:gd name="csX1005" fmla="*/ 984940 w 1908008"/>
                <a:gd name="csY1005" fmla="*/ 456954 h 2481257"/>
                <a:gd name="csX1006" fmla="*/ 1001093 w 1908008"/>
                <a:gd name="csY1006" fmla="*/ 457523 h 2481257"/>
                <a:gd name="csX1007" fmla="*/ 1001847 w 1908008"/>
                <a:gd name="csY1007" fmla="*/ 456669 h 2481257"/>
                <a:gd name="csX1008" fmla="*/ 1002086 w 1908008"/>
                <a:gd name="csY1008" fmla="*/ 454407 h 2481257"/>
                <a:gd name="csX1009" fmla="*/ 1001801 w 1908008"/>
                <a:gd name="csY1009" fmla="*/ 450722 h 2481257"/>
                <a:gd name="csX1010" fmla="*/ 1001924 w 1908008"/>
                <a:gd name="csY1010" fmla="*/ 447876 h 2481257"/>
                <a:gd name="csX1011" fmla="*/ 1002455 w 1908008"/>
                <a:gd name="csY1011" fmla="*/ 445884 h 2481257"/>
                <a:gd name="csX1012" fmla="*/ 1008457 w 1908008"/>
                <a:gd name="csY1012" fmla="*/ 440806 h 2481257"/>
                <a:gd name="csX1013" fmla="*/ 1009365 w 1908008"/>
                <a:gd name="csY1013" fmla="*/ 439129 h 2481257"/>
                <a:gd name="csX1014" fmla="*/ 1002293 w 1908008"/>
                <a:gd name="csY1014" fmla="*/ 438291 h 2481257"/>
                <a:gd name="csX1015" fmla="*/ 989288 w 1908008"/>
                <a:gd name="csY1015" fmla="*/ 446776 h 2481257"/>
                <a:gd name="csX1016" fmla="*/ 984694 w 1908008"/>
                <a:gd name="csY1016" fmla="*/ 446699 h 2481257"/>
                <a:gd name="csX1017" fmla="*/ 979484 w 1908008"/>
                <a:gd name="csY1017" fmla="*/ 434552 h 2481257"/>
                <a:gd name="csX1018" fmla="*/ 973920 w 1908008"/>
                <a:gd name="csY1018" fmla="*/ 436691 h 2481257"/>
                <a:gd name="csX1019" fmla="*/ 971288 w 1908008"/>
                <a:gd name="csY1019" fmla="*/ 435729 h 2481257"/>
                <a:gd name="csX1020" fmla="*/ 967194 w 1908008"/>
                <a:gd name="csY1020" fmla="*/ 432652 h 2481257"/>
                <a:gd name="csX1021" fmla="*/ 965186 w 1908008"/>
                <a:gd name="csY1021" fmla="*/ 429959 h 2481257"/>
                <a:gd name="csX1022" fmla="*/ 963885 w 1908008"/>
                <a:gd name="csY1022" fmla="*/ 426621 h 2481257"/>
                <a:gd name="csX1023" fmla="*/ 963331 w 1908008"/>
                <a:gd name="csY1023" fmla="*/ 423813 h 2481257"/>
                <a:gd name="csX1024" fmla="*/ 963516 w 1908008"/>
                <a:gd name="csY1024" fmla="*/ 421520 h 2481257"/>
                <a:gd name="csX1025" fmla="*/ 964616 w 1908008"/>
                <a:gd name="csY1025" fmla="*/ 418959 h 2481257"/>
                <a:gd name="csX1026" fmla="*/ 969418 w 1908008"/>
                <a:gd name="csY1026" fmla="*/ 415389 h 2481257"/>
                <a:gd name="csX1027" fmla="*/ 971588 w 1908008"/>
                <a:gd name="csY1027" fmla="*/ 415051 h 2481257"/>
                <a:gd name="csX1028" fmla="*/ 977299 w 1908008"/>
                <a:gd name="csY1028" fmla="*/ 417343 h 2481257"/>
                <a:gd name="csX1029" fmla="*/ 981585 w 1908008"/>
                <a:gd name="csY1029" fmla="*/ 417174 h 2481257"/>
                <a:gd name="csX1030" fmla="*/ 980169 w 1908008"/>
                <a:gd name="csY1030" fmla="*/ 413351 h 2481257"/>
                <a:gd name="csX1031" fmla="*/ 973982 w 1908008"/>
                <a:gd name="csY1031" fmla="*/ 403658 h 2481257"/>
                <a:gd name="csX1032" fmla="*/ 968564 w 1908008"/>
                <a:gd name="csY1032" fmla="*/ 392834 h 2481257"/>
                <a:gd name="csX1033" fmla="*/ 968972 w 1908008"/>
                <a:gd name="csY1033" fmla="*/ 374563 h 2481257"/>
                <a:gd name="csX1034" fmla="*/ 973420 w 1908008"/>
                <a:gd name="csY1034" fmla="*/ 370655 h 2481257"/>
                <a:gd name="csX1035" fmla="*/ 978030 w 1908008"/>
                <a:gd name="csY1035" fmla="*/ 370009 h 2481257"/>
                <a:gd name="csX1036" fmla="*/ 982524 w 1908008"/>
                <a:gd name="csY1036" fmla="*/ 374671 h 2481257"/>
                <a:gd name="csX1037" fmla="*/ 988565 w 1908008"/>
                <a:gd name="csY1037" fmla="*/ 375310 h 2481257"/>
                <a:gd name="csX1038" fmla="*/ 992890 w 1908008"/>
                <a:gd name="csY1038" fmla="*/ 380548 h 2481257"/>
                <a:gd name="csX1039" fmla="*/ 995768 w 1908008"/>
                <a:gd name="csY1039" fmla="*/ 390534 h 2481257"/>
                <a:gd name="csX1040" fmla="*/ 999184 w 1908008"/>
                <a:gd name="csY1040" fmla="*/ 390349 h 2481257"/>
                <a:gd name="csX1041" fmla="*/ 1004563 w 1908008"/>
                <a:gd name="csY1041" fmla="*/ 392226 h 2481257"/>
                <a:gd name="csX1042" fmla="*/ 1016607 w 1908008"/>
                <a:gd name="csY1042" fmla="*/ 392080 h 2481257"/>
                <a:gd name="csX1043" fmla="*/ 1014429 w 1908008"/>
                <a:gd name="csY1043" fmla="*/ 388526 h 2481257"/>
                <a:gd name="csX1044" fmla="*/ 1010681 w 1908008"/>
                <a:gd name="csY1044" fmla="*/ 385418 h 2481257"/>
                <a:gd name="csX1045" fmla="*/ 1002170 w 1908008"/>
                <a:gd name="csY1045" fmla="*/ 381318 h 2481257"/>
                <a:gd name="csX1046" fmla="*/ 998015 w 1908008"/>
                <a:gd name="csY1046" fmla="*/ 366547 h 2481257"/>
                <a:gd name="csX1047" fmla="*/ 989219 w 1908008"/>
                <a:gd name="csY1047" fmla="*/ 358862 h 2481257"/>
                <a:gd name="csX1048" fmla="*/ 982331 w 1908008"/>
                <a:gd name="csY1048" fmla="*/ 354824 h 2481257"/>
                <a:gd name="csX1049" fmla="*/ 982447 w 1908008"/>
                <a:gd name="csY1049" fmla="*/ 351416 h 2481257"/>
                <a:gd name="csX1050" fmla="*/ 987618 w 1908008"/>
                <a:gd name="csY1050" fmla="*/ 332576 h 2481257"/>
                <a:gd name="csX1051" fmla="*/ 993867 w 1908008"/>
                <a:gd name="csY1051" fmla="*/ 325814 h 2481257"/>
                <a:gd name="csX1052" fmla="*/ 1003825 w 1908008"/>
                <a:gd name="csY1052" fmla="*/ 328376 h 2481257"/>
                <a:gd name="csX1053" fmla="*/ 1010374 w 1908008"/>
                <a:gd name="csY1053" fmla="*/ 324768 h 2481257"/>
                <a:gd name="csX1054" fmla="*/ 1018800 w 1908008"/>
                <a:gd name="csY1054" fmla="*/ 318014 h 2481257"/>
                <a:gd name="csX1055" fmla="*/ 1027057 w 1908008"/>
                <a:gd name="csY1055" fmla="*/ 321144 h 2481257"/>
                <a:gd name="csX1056" fmla="*/ 1029189 w 1908008"/>
                <a:gd name="csY1056" fmla="*/ 320852 h 2481257"/>
                <a:gd name="csX1057" fmla="*/ 1030451 w 1908008"/>
                <a:gd name="csY1057" fmla="*/ 318767 h 2481257"/>
                <a:gd name="csX1058" fmla="*/ 1031551 w 1908008"/>
                <a:gd name="csY1058" fmla="*/ 314775 h 2481257"/>
                <a:gd name="csX1059" fmla="*/ 1031559 w 1908008"/>
                <a:gd name="csY1059" fmla="*/ 311090 h 2481257"/>
                <a:gd name="csX1060" fmla="*/ 1030466 w 1908008"/>
                <a:gd name="csY1060" fmla="*/ 307705 h 2481257"/>
                <a:gd name="csX1061" fmla="*/ 1027865 w 1908008"/>
                <a:gd name="csY1061" fmla="*/ 303489 h 2481257"/>
                <a:gd name="csX1062" fmla="*/ 1017330 w 1908008"/>
                <a:gd name="csY1062" fmla="*/ 302905 h 2481257"/>
                <a:gd name="csX1063" fmla="*/ 1012667 w 1908008"/>
                <a:gd name="csY1063" fmla="*/ 301243 h 2481257"/>
                <a:gd name="csX1064" fmla="*/ 1010851 w 1908008"/>
                <a:gd name="csY1064" fmla="*/ 298989 h 2481257"/>
                <a:gd name="csX1065" fmla="*/ 1010327 w 1908008"/>
                <a:gd name="csY1065" fmla="*/ 295581 h 2481257"/>
                <a:gd name="csX1066" fmla="*/ 1010050 w 1908008"/>
                <a:gd name="csY1066" fmla="*/ 292058 h 2481257"/>
                <a:gd name="csX1067" fmla="*/ 1010020 w 1908008"/>
                <a:gd name="csY1067" fmla="*/ 288427 h 2481257"/>
                <a:gd name="csX1068" fmla="*/ 1010297 w 1908008"/>
                <a:gd name="csY1068" fmla="*/ 286188 h 2481257"/>
                <a:gd name="csX1069" fmla="*/ 1011174 w 1908008"/>
                <a:gd name="csY1069" fmla="*/ 284965 h 2481257"/>
                <a:gd name="csX1070" fmla="*/ 1013759 w 1908008"/>
                <a:gd name="csY1070" fmla="*/ 283527 h 2481257"/>
                <a:gd name="csX1071" fmla="*/ 1023579 w 1908008"/>
                <a:gd name="csY1071" fmla="*/ 283342 h 2481257"/>
                <a:gd name="csX1072" fmla="*/ 1029458 w 1908008"/>
                <a:gd name="csY1072" fmla="*/ 281357 h 2481257"/>
                <a:gd name="csX1073" fmla="*/ 1035899 w 1908008"/>
                <a:gd name="csY1073" fmla="*/ 283957 h 2481257"/>
                <a:gd name="csX1074" fmla="*/ 1049336 w 1908008"/>
                <a:gd name="csY1074" fmla="*/ 293681 h 2481257"/>
                <a:gd name="csX1075" fmla="*/ 1053668 w 1908008"/>
                <a:gd name="csY1075" fmla="*/ 298612 h 2481257"/>
                <a:gd name="csX1076" fmla="*/ 1058293 w 1908008"/>
                <a:gd name="csY1076" fmla="*/ 306820 h 2481257"/>
                <a:gd name="csX1077" fmla="*/ 1060763 w 1908008"/>
                <a:gd name="csY1077" fmla="*/ 314175 h 2481257"/>
                <a:gd name="csX1078" fmla="*/ 911610 w 1908008"/>
                <a:gd name="csY1078" fmla="*/ 465900 h 2481257"/>
                <a:gd name="csX1079" fmla="*/ 912095 w 1908008"/>
                <a:gd name="csY1079" fmla="*/ 481955 h 2481257"/>
                <a:gd name="csX1080" fmla="*/ 911641 w 1908008"/>
                <a:gd name="csY1080" fmla="*/ 489956 h 2481257"/>
                <a:gd name="csX1081" fmla="*/ 910541 w 1908008"/>
                <a:gd name="csY1081" fmla="*/ 495825 h 2481257"/>
                <a:gd name="csX1082" fmla="*/ 909579 w 1908008"/>
                <a:gd name="csY1082" fmla="*/ 497202 h 2481257"/>
                <a:gd name="csX1083" fmla="*/ 908286 w 1908008"/>
                <a:gd name="csY1083" fmla="*/ 497395 h 2481257"/>
                <a:gd name="csX1084" fmla="*/ 902383 w 1908008"/>
                <a:gd name="csY1084" fmla="*/ 492810 h 2481257"/>
                <a:gd name="csX1085" fmla="*/ 900583 w 1908008"/>
                <a:gd name="csY1085" fmla="*/ 490102 h 2481257"/>
                <a:gd name="csX1086" fmla="*/ 900490 w 1908008"/>
                <a:gd name="csY1086" fmla="*/ 487817 h 2481257"/>
                <a:gd name="csX1087" fmla="*/ 899913 w 1908008"/>
                <a:gd name="csY1087" fmla="*/ 483332 h 2481257"/>
                <a:gd name="csX1088" fmla="*/ 895965 w 1908008"/>
                <a:gd name="csY1088" fmla="*/ 477493 h 2481257"/>
                <a:gd name="csX1089" fmla="*/ 888585 w 1908008"/>
                <a:gd name="csY1089" fmla="*/ 478440 h 2481257"/>
                <a:gd name="csX1090" fmla="*/ 885515 w 1908008"/>
                <a:gd name="csY1090" fmla="*/ 477878 h 2481257"/>
                <a:gd name="csX1091" fmla="*/ 884284 w 1908008"/>
                <a:gd name="csY1091" fmla="*/ 476132 h 2481257"/>
                <a:gd name="csX1092" fmla="*/ 883514 w 1908008"/>
                <a:gd name="csY1092" fmla="*/ 473616 h 2481257"/>
                <a:gd name="csX1093" fmla="*/ 882791 w 1908008"/>
                <a:gd name="csY1093" fmla="*/ 463385 h 2481257"/>
                <a:gd name="csX1094" fmla="*/ 882914 w 1908008"/>
                <a:gd name="csY1094" fmla="*/ 459754 h 2481257"/>
                <a:gd name="csX1095" fmla="*/ 883822 w 1908008"/>
                <a:gd name="csY1095" fmla="*/ 453415 h 2481257"/>
                <a:gd name="csX1096" fmla="*/ 884368 w 1908008"/>
                <a:gd name="csY1096" fmla="*/ 451876 h 2481257"/>
                <a:gd name="csX1097" fmla="*/ 889778 w 1908008"/>
                <a:gd name="csY1097" fmla="*/ 445991 h 2481257"/>
                <a:gd name="csX1098" fmla="*/ 891325 w 1908008"/>
                <a:gd name="csY1098" fmla="*/ 445491 h 2481257"/>
                <a:gd name="csX1099" fmla="*/ 897943 w 1908008"/>
                <a:gd name="csY1099" fmla="*/ 447714 h 2481257"/>
                <a:gd name="csX1100" fmla="*/ 903807 w 1908008"/>
                <a:gd name="csY1100" fmla="*/ 447999 h 2481257"/>
                <a:gd name="csX1101" fmla="*/ 906754 w 1908008"/>
                <a:gd name="csY1101" fmla="*/ 449645 h 2481257"/>
                <a:gd name="csX1102" fmla="*/ 909386 w 1908008"/>
                <a:gd name="csY1102" fmla="*/ 453330 h 2481257"/>
                <a:gd name="csX1103" fmla="*/ 910933 w 1908008"/>
                <a:gd name="csY1103" fmla="*/ 458884 h 2481257"/>
                <a:gd name="csX1104" fmla="*/ 911610 w 1908008"/>
                <a:gd name="csY1104" fmla="*/ 465900 h 2481257"/>
                <a:gd name="csX1105" fmla="*/ 811523 w 1908008"/>
                <a:gd name="csY1105" fmla="*/ 545867 h 2481257"/>
                <a:gd name="csX1106" fmla="*/ 816587 w 1908008"/>
                <a:gd name="csY1106" fmla="*/ 548229 h 2481257"/>
                <a:gd name="csX1107" fmla="*/ 822574 w 1908008"/>
                <a:gd name="csY1107" fmla="*/ 555668 h 2481257"/>
                <a:gd name="csX1108" fmla="*/ 828238 w 1908008"/>
                <a:gd name="csY1108" fmla="*/ 571292 h 2481257"/>
                <a:gd name="csX1109" fmla="*/ 828522 w 1908008"/>
                <a:gd name="csY1109" fmla="*/ 573277 h 2481257"/>
                <a:gd name="csX1110" fmla="*/ 828553 w 1908008"/>
                <a:gd name="csY1110" fmla="*/ 575854 h 2481257"/>
                <a:gd name="csX1111" fmla="*/ 828322 w 1908008"/>
                <a:gd name="csY1111" fmla="*/ 579008 h 2481257"/>
                <a:gd name="csX1112" fmla="*/ 827576 w 1908008"/>
                <a:gd name="csY1112" fmla="*/ 583100 h 2481257"/>
                <a:gd name="csX1113" fmla="*/ 826545 w 1908008"/>
                <a:gd name="csY1113" fmla="*/ 585547 h 2481257"/>
                <a:gd name="csX1114" fmla="*/ 829454 w 1908008"/>
                <a:gd name="csY1114" fmla="*/ 588516 h 2481257"/>
                <a:gd name="csX1115" fmla="*/ 829777 w 1908008"/>
                <a:gd name="csY1115" fmla="*/ 589962 h 2481257"/>
                <a:gd name="csX1116" fmla="*/ 829515 w 1908008"/>
                <a:gd name="csY1116" fmla="*/ 593240 h 2481257"/>
                <a:gd name="csX1117" fmla="*/ 829869 w 1908008"/>
                <a:gd name="csY1117" fmla="*/ 595655 h 2481257"/>
                <a:gd name="csX1118" fmla="*/ 831631 w 1908008"/>
                <a:gd name="csY1118" fmla="*/ 593270 h 2481257"/>
                <a:gd name="csX1119" fmla="*/ 833140 w 1908008"/>
                <a:gd name="csY1119" fmla="*/ 589616 h 2481257"/>
                <a:gd name="csX1120" fmla="*/ 833517 w 1908008"/>
                <a:gd name="csY1120" fmla="*/ 587262 h 2481257"/>
                <a:gd name="csX1121" fmla="*/ 833825 w 1908008"/>
                <a:gd name="csY1121" fmla="*/ 580908 h 2481257"/>
                <a:gd name="csX1122" fmla="*/ 838242 w 1908008"/>
                <a:gd name="csY1122" fmla="*/ 577731 h 2481257"/>
                <a:gd name="csX1123" fmla="*/ 842882 w 1908008"/>
                <a:gd name="csY1123" fmla="*/ 573084 h 2481257"/>
                <a:gd name="csX1124" fmla="*/ 845068 w 1908008"/>
                <a:gd name="csY1124" fmla="*/ 572030 h 2481257"/>
                <a:gd name="csX1125" fmla="*/ 848715 w 1908008"/>
                <a:gd name="csY1125" fmla="*/ 573115 h 2481257"/>
                <a:gd name="csX1126" fmla="*/ 857457 w 1908008"/>
                <a:gd name="csY1126" fmla="*/ 584093 h 2481257"/>
                <a:gd name="csX1127" fmla="*/ 860790 w 1908008"/>
                <a:gd name="csY1127" fmla="*/ 585139 h 2481257"/>
                <a:gd name="csX1128" fmla="*/ 862005 w 1908008"/>
                <a:gd name="csY1128" fmla="*/ 586424 h 2481257"/>
                <a:gd name="csX1129" fmla="*/ 863114 w 1908008"/>
                <a:gd name="csY1129" fmla="*/ 588955 h 2481257"/>
                <a:gd name="csX1130" fmla="*/ 863190 w 1908008"/>
                <a:gd name="csY1130" fmla="*/ 591686 h 2481257"/>
                <a:gd name="csX1131" fmla="*/ 861413 w 1908008"/>
                <a:gd name="csY1131" fmla="*/ 598001 h 2481257"/>
                <a:gd name="csX1132" fmla="*/ 860736 w 1908008"/>
                <a:gd name="csY1132" fmla="*/ 601832 h 2481257"/>
                <a:gd name="csX1133" fmla="*/ 861151 w 1908008"/>
                <a:gd name="csY1133" fmla="*/ 604317 h 2481257"/>
                <a:gd name="csX1134" fmla="*/ 865715 w 1908008"/>
                <a:gd name="csY1134" fmla="*/ 606402 h 2481257"/>
                <a:gd name="csX1135" fmla="*/ 876111 w 1908008"/>
                <a:gd name="csY1135" fmla="*/ 602240 h 2481257"/>
                <a:gd name="csX1136" fmla="*/ 885199 w 1908008"/>
                <a:gd name="csY1136" fmla="*/ 612410 h 2481257"/>
                <a:gd name="csX1137" fmla="*/ 890232 w 1908008"/>
                <a:gd name="csY1137" fmla="*/ 624388 h 2481257"/>
                <a:gd name="csX1138" fmla="*/ 893957 w 1908008"/>
                <a:gd name="csY1138" fmla="*/ 628388 h 2481257"/>
                <a:gd name="csX1139" fmla="*/ 894549 w 1908008"/>
                <a:gd name="csY1139" fmla="*/ 630542 h 2481257"/>
                <a:gd name="csX1140" fmla="*/ 893487 w 1908008"/>
                <a:gd name="csY1140" fmla="*/ 632565 h 2481257"/>
                <a:gd name="csX1141" fmla="*/ 892425 w 1908008"/>
                <a:gd name="csY1141" fmla="*/ 638112 h 2481257"/>
                <a:gd name="csX1142" fmla="*/ 889440 w 1908008"/>
                <a:gd name="csY1142" fmla="*/ 642227 h 2481257"/>
                <a:gd name="csX1143" fmla="*/ 888801 w 1908008"/>
                <a:gd name="csY1143" fmla="*/ 644081 h 2481257"/>
                <a:gd name="csX1144" fmla="*/ 890394 w 1908008"/>
                <a:gd name="csY1144" fmla="*/ 648943 h 2481257"/>
                <a:gd name="csX1145" fmla="*/ 890517 w 1908008"/>
                <a:gd name="csY1145" fmla="*/ 651990 h 2481257"/>
                <a:gd name="csX1146" fmla="*/ 890309 w 1908008"/>
                <a:gd name="csY1146" fmla="*/ 656205 h 2481257"/>
                <a:gd name="csX1147" fmla="*/ 890886 w 1908008"/>
                <a:gd name="csY1147" fmla="*/ 658567 h 2481257"/>
                <a:gd name="csX1148" fmla="*/ 894965 w 1908008"/>
                <a:gd name="csY1148" fmla="*/ 661082 h 2481257"/>
                <a:gd name="csX1149" fmla="*/ 904269 w 1908008"/>
                <a:gd name="csY1149" fmla="*/ 678161 h 2481257"/>
                <a:gd name="csX1150" fmla="*/ 905962 w 1908008"/>
                <a:gd name="csY1150" fmla="*/ 682884 h 2481257"/>
                <a:gd name="csX1151" fmla="*/ 907016 w 1908008"/>
                <a:gd name="csY1151" fmla="*/ 688761 h 2481257"/>
                <a:gd name="csX1152" fmla="*/ 907124 w 1908008"/>
                <a:gd name="csY1152" fmla="*/ 690738 h 2481257"/>
                <a:gd name="csX1153" fmla="*/ 905792 w 1908008"/>
                <a:gd name="csY1153" fmla="*/ 693977 h 2481257"/>
                <a:gd name="csX1154" fmla="*/ 904346 w 1908008"/>
                <a:gd name="csY1154" fmla="*/ 703101 h 2481257"/>
                <a:gd name="csX1155" fmla="*/ 903522 w 1908008"/>
                <a:gd name="csY1155" fmla="*/ 705178 h 2481257"/>
                <a:gd name="csX1156" fmla="*/ 899744 w 1908008"/>
                <a:gd name="csY1156" fmla="*/ 706947 h 2481257"/>
                <a:gd name="csX1157" fmla="*/ 892879 w 1908008"/>
                <a:gd name="csY1157" fmla="*/ 708547 h 2481257"/>
                <a:gd name="csX1158" fmla="*/ 886469 w 1908008"/>
                <a:gd name="csY1158" fmla="*/ 711640 h 2481257"/>
                <a:gd name="csX1159" fmla="*/ 879582 w 1908008"/>
                <a:gd name="csY1159" fmla="*/ 707663 h 2481257"/>
                <a:gd name="csX1160" fmla="*/ 872856 w 1908008"/>
                <a:gd name="csY1160" fmla="*/ 701593 h 2481257"/>
                <a:gd name="csX1161" fmla="*/ 870817 w 1908008"/>
                <a:gd name="csY1161" fmla="*/ 697593 h 2481257"/>
                <a:gd name="csX1162" fmla="*/ 869139 w 1908008"/>
                <a:gd name="csY1162" fmla="*/ 692731 h 2481257"/>
                <a:gd name="csX1163" fmla="*/ 868700 w 1908008"/>
                <a:gd name="csY1163" fmla="*/ 690823 h 2481257"/>
                <a:gd name="csX1164" fmla="*/ 868023 w 1908008"/>
                <a:gd name="csY1164" fmla="*/ 682953 h 2481257"/>
                <a:gd name="csX1165" fmla="*/ 867661 w 1908008"/>
                <a:gd name="csY1165" fmla="*/ 681268 h 2481257"/>
                <a:gd name="csX1166" fmla="*/ 864822 w 1908008"/>
                <a:gd name="csY1166" fmla="*/ 676814 h 2481257"/>
                <a:gd name="csX1167" fmla="*/ 862305 w 1908008"/>
                <a:gd name="csY1167" fmla="*/ 670122 h 2481257"/>
                <a:gd name="csX1168" fmla="*/ 857473 w 1908008"/>
                <a:gd name="csY1168" fmla="*/ 669537 h 2481257"/>
                <a:gd name="csX1169" fmla="*/ 845991 w 1908008"/>
                <a:gd name="csY1169" fmla="*/ 662690 h 2481257"/>
                <a:gd name="csX1170" fmla="*/ 841074 w 1908008"/>
                <a:gd name="csY1170" fmla="*/ 661052 h 2481257"/>
                <a:gd name="csX1171" fmla="*/ 836164 w 1908008"/>
                <a:gd name="csY1171" fmla="*/ 661536 h 2481257"/>
                <a:gd name="csX1172" fmla="*/ 829200 w 1908008"/>
                <a:gd name="csY1172" fmla="*/ 664298 h 2481257"/>
                <a:gd name="csX1173" fmla="*/ 827891 w 1908008"/>
                <a:gd name="csY1173" fmla="*/ 663560 h 2481257"/>
                <a:gd name="csX1174" fmla="*/ 826706 w 1908008"/>
                <a:gd name="csY1174" fmla="*/ 661506 h 2481257"/>
                <a:gd name="csX1175" fmla="*/ 825637 w 1908008"/>
                <a:gd name="csY1175" fmla="*/ 658136 h 2481257"/>
                <a:gd name="csX1176" fmla="*/ 825375 w 1908008"/>
                <a:gd name="csY1176" fmla="*/ 655659 h 2481257"/>
                <a:gd name="csX1177" fmla="*/ 826514 w 1908008"/>
                <a:gd name="csY1177" fmla="*/ 651290 h 2481257"/>
                <a:gd name="csX1178" fmla="*/ 806090 w 1908008"/>
                <a:gd name="csY1178" fmla="*/ 656790 h 2481257"/>
                <a:gd name="csX1179" fmla="*/ 800273 w 1908008"/>
                <a:gd name="csY1179" fmla="*/ 663121 h 2481257"/>
                <a:gd name="csX1180" fmla="*/ 792115 w 1908008"/>
                <a:gd name="csY1180" fmla="*/ 662121 h 2481257"/>
                <a:gd name="csX1181" fmla="*/ 788044 w 1908008"/>
                <a:gd name="csY1181" fmla="*/ 659444 h 2481257"/>
                <a:gd name="csX1182" fmla="*/ 782627 w 1908008"/>
                <a:gd name="csY1182" fmla="*/ 653367 h 2481257"/>
                <a:gd name="csX1183" fmla="*/ 780126 w 1908008"/>
                <a:gd name="csY1183" fmla="*/ 648051 h 2481257"/>
                <a:gd name="csX1184" fmla="*/ 777833 w 1908008"/>
                <a:gd name="csY1184" fmla="*/ 640858 h 2481257"/>
                <a:gd name="csX1185" fmla="*/ 777617 w 1908008"/>
                <a:gd name="csY1185" fmla="*/ 635396 h 2481257"/>
                <a:gd name="csX1186" fmla="*/ 779472 w 1908008"/>
                <a:gd name="csY1186" fmla="*/ 631696 h 2481257"/>
                <a:gd name="csX1187" fmla="*/ 781403 w 1908008"/>
                <a:gd name="csY1187" fmla="*/ 629488 h 2481257"/>
                <a:gd name="csX1188" fmla="*/ 783412 w 1908008"/>
                <a:gd name="csY1188" fmla="*/ 628780 h 2481257"/>
                <a:gd name="csX1189" fmla="*/ 794493 w 1908008"/>
                <a:gd name="csY1189" fmla="*/ 633096 h 2481257"/>
                <a:gd name="csX1190" fmla="*/ 804205 w 1908008"/>
                <a:gd name="csY1190" fmla="*/ 635288 h 2481257"/>
                <a:gd name="csX1191" fmla="*/ 808391 w 1908008"/>
                <a:gd name="csY1191" fmla="*/ 633088 h 2481257"/>
                <a:gd name="csX1192" fmla="*/ 810292 w 1908008"/>
                <a:gd name="csY1192" fmla="*/ 627196 h 2481257"/>
                <a:gd name="csX1193" fmla="*/ 808022 w 1908008"/>
                <a:gd name="csY1193" fmla="*/ 624018 h 2481257"/>
                <a:gd name="csX1194" fmla="*/ 798672 w 1908008"/>
                <a:gd name="csY1194" fmla="*/ 622718 h 2481257"/>
                <a:gd name="csX1195" fmla="*/ 800665 w 1908008"/>
                <a:gd name="csY1195" fmla="*/ 619595 h 2481257"/>
                <a:gd name="csX1196" fmla="*/ 808568 w 1908008"/>
                <a:gd name="csY1196" fmla="*/ 616372 h 2481257"/>
                <a:gd name="csX1197" fmla="*/ 812693 w 1908008"/>
                <a:gd name="csY1197" fmla="*/ 611556 h 2481257"/>
                <a:gd name="csX1198" fmla="*/ 811900 w 1908008"/>
                <a:gd name="csY1198" fmla="*/ 609864 h 2481257"/>
                <a:gd name="csX1199" fmla="*/ 809522 w 1908008"/>
                <a:gd name="csY1199" fmla="*/ 607925 h 2481257"/>
                <a:gd name="csX1200" fmla="*/ 798933 w 1908008"/>
                <a:gd name="csY1200" fmla="*/ 608494 h 2481257"/>
                <a:gd name="csX1201" fmla="*/ 795124 w 1908008"/>
                <a:gd name="csY1201" fmla="*/ 606579 h 2481257"/>
                <a:gd name="csX1202" fmla="*/ 794917 w 1908008"/>
                <a:gd name="csY1202" fmla="*/ 604986 h 2481257"/>
                <a:gd name="csX1203" fmla="*/ 795771 w 1908008"/>
                <a:gd name="csY1203" fmla="*/ 602948 h 2481257"/>
                <a:gd name="csX1204" fmla="*/ 801804 w 1908008"/>
                <a:gd name="csY1204" fmla="*/ 593039 h 2481257"/>
                <a:gd name="csX1205" fmla="*/ 801558 w 1908008"/>
                <a:gd name="csY1205" fmla="*/ 591232 h 2481257"/>
                <a:gd name="csX1206" fmla="*/ 798964 w 1908008"/>
                <a:gd name="csY1206" fmla="*/ 587962 h 2481257"/>
                <a:gd name="csX1207" fmla="*/ 796686 w 1908008"/>
                <a:gd name="csY1207" fmla="*/ 583700 h 2481257"/>
                <a:gd name="csX1208" fmla="*/ 795840 w 1908008"/>
                <a:gd name="csY1208" fmla="*/ 583216 h 2481257"/>
                <a:gd name="csX1209" fmla="*/ 790592 w 1908008"/>
                <a:gd name="csY1209" fmla="*/ 587024 h 2481257"/>
                <a:gd name="csX1210" fmla="*/ 783219 w 1908008"/>
                <a:gd name="csY1210" fmla="*/ 601609 h 2481257"/>
                <a:gd name="csX1211" fmla="*/ 781457 w 1908008"/>
                <a:gd name="csY1211" fmla="*/ 603709 h 2481257"/>
                <a:gd name="csX1212" fmla="*/ 779772 w 1908008"/>
                <a:gd name="csY1212" fmla="*/ 603586 h 2481257"/>
                <a:gd name="csX1213" fmla="*/ 778164 w 1908008"/>
                <a:gd name="csY1213" fmla="*/ 601255 h 2481257"/>
                <a:gd name="csX1214" fmla="*/ 778179 w 1908008"/>
                <a:gd name="csY1214" fmla="*/ 598209 h 2481257"/>
                <a:gd name="csX1215" fmla="*/ 779818 w 1908008"/>
                <a:gd name="csY1215" fmla="*/ 594440 h 2481257"/>
                <a:gd name="csX1216" fmla="*/ 783235 w 1908008"/>
                <a:gd name="csY1216" fmla="*/ 583077 h 2481257"/>
                <a:gd name="csX1217" fmla="*/ 782989 w 1908008"/>
                <a:gd name="csY1217" fmla="*/ 579000 h 2481257"/>
                <a:gd name="csX1218" fmla="*/ 779649 w 1908008"/>
                <a:gd name="csY1218" fmla="*/ 576277 h 2481257"/>
                <a:gd name="csX1219" fmla="*/ 770845 w 1908008"/>
                <a:gd name="csY1219" fmla="*/ 578315 h 2481257"/>
                <a:gd name="csX1220" fmla="*/ 765943 w 1908008"/>
                <a:gd name="csY1220" fmla="*/ 578392 h 2481257"/>
                <a:gd name="csX1221" fmla="*/ 765181 w 1908008"/>
                <a:gd name="csY1221" fmla="*/ 575161 h 2481257"/>
                <a:gd name="csX1222" fmla="*/ 764981 w 1908008"/>
                <a:gd name="csY1222" fmla="*/ 569092 h 2481257"/>
                <a:gd name="csX1223" fmla="*/ 765181 w 1908008"/>
                <a:gd name="csY1223" fmla="*/ 563361 h 2481257"/>
                <a:gd name="csX1224" fmla="*/ 766397 w 1908008"/>
                <a:gd name="csY1224" fmla="*/ 554345 h 2481257"/>
                <a:gd name="csX1225" fmla="*/ 768098 w 1908008"/>
                <a:gd name="csY1225" fmla="*/ 547413 h 2481257"/>
                <a:gd name="csX1226" fmla="*/ 769137 w 1908008"/>
                <a:gd name="csY1226" fmla="*/ 544929 h 2481257"/>
                <a:gd name="csX1227" fmla="*/ 780811 w 1908008"/>
                <a:gd name="csY1227" fmla="*/ 546398 h 2481257"/>
                <a:gd name="csX1228" fmla="*/ 799880 w 1908008"/>
                <a:gd name="csY1228" fmla="*/ 542067 h 2481257"/>
                <a:gd name="csX1229" fmla="*/ 805459 w 1908008"/>
                <a:gd name="csY1229" fmla="*/ 541605 h 2481257"/>
                <a:gd name="csX1230" fmla="*/ 811523 w 1908008"/>
                <a:gd name="csY1230" fmla="*/ 545867 h 2481257"/>
                <a:gd name="csX1231" fmla="*/ 967487 w 1908008"/>
                <a:gd name="csY1231" fmla="*/ 634027 h 2481257"/>
                <a:gd name="csX1232" fmla="*/ 972589 w 1908008"/>
                <a:gd name="csY1232" fmla="*/ 636866 h 2481257"/>
                <a:gd name="csX1233" fmla="*/ 981385 w 1908008"/>
                <a:gd name="csY1233" fmla="*/ 635619 h 2481257"/>
                <a:gd name="csX1234" fmla="*/ 984586 w 1908008"/>
                <a:gd name="csY1234" fmla="*/ 637689 h 2481257"/>
                <a:gd name="csX1235" fmla="*/ 992828 w 1908008"/>
                <a:gd name="csY1235" fmla="*/ 644951 h 2481257"/>
                <a:gd name="csX1236" fmla="*/ 995329 w 1908008"/>
                <a:gd name="csY1236" fmla="*/ 649220 h 2481257"/>
                <a:gd name="csX1237" fmla="*/ 995929 w 1908008"/>
                <a:gd name="csY1237" fmla="*/ 652436 h 2481257"/>
                <a:gd name="csX1238" fmla="*/ 995937 w 1908008"/>
                <a:gd name="csY1238" fmla="*/ 654067 h 2481257"/>
                <a:gd name="csX1239" fmla="*/ 993205 w 1908008"/>
                <a:gd name="csY1239" fmla="*/ 657551 h 2481257"/>
                <a:gd name="csX1240" fmla="*/ 987718 w 1908008"/>
                <a:gd name="csY1240" fmla="*/ 662852 h 2481257"/>
                <a:gd name="csX1241" fmla="*/ 986394 w 1908008"/>
                <a:gd name="csY1241" fmla="*/ 666844 h 2481257"/>
                <a:gd name="csX1242" fmla="*/ 991289 w 1908008"/>
                <a:gd name="csY1242" fmla="*/ 671806 h 2481257"/>
                <a:gd name="csX1243" fmla="*/ 993774 w 1908008"/>
                <a:gd name="csY1243" fmla="*/ 676199 h 2481257"/>
                <a:gd name="csX1244" fmla="*/ 994890 w 1908008"/>
                <a:gd name="csY1244" fmla="*/ 679330 h 2481257"/>
                <a:gd name="csX1245" fmla="*/ 994929 w 1908008"/>
                <a:gd name="csY1245" fmla="*/ 682545 h 2481257"/>
                <a:gd name="csX1246" fmla="*/ 991627 w 1908008"/>
                <a:gd name="csY1246" fmla="*/ 691192 h 2481257"/>
                <a:gd name="csX1247" fmla="*/ 989211 w 1908008"/>
                <a:gd name="csY1247" fmla="*/ 693723 h 2481257"/>
                <a:gd name="csX1248" fmla="*/ 985510 w 1908008"/>
                <a:gd name="csY1248" fmla="*/ 693446 h 2481257"/>
                <a:gd name="csX1249" fmla="*/ 983755 w 1908008"/>
                <a:gd name="csY1249" fmla="*/ 694231 h 2481257"/>
                <a:gd name="csX1250" fmla="*/ 979022 w 1908008"/>
                <a:gd name="csY1250" fmla="*/ 698239 h 2481257"/>
                <a:gd name="csX1251" fmla="*/ 971658 w 1908008"/>
                <a:gd name="csY1251" fmla="*/ 702054 h 2481257"/>
                <a:gd name="csX1252" fmla="*/ 961608 w 1908008"/>
                <a:gd name="csY1252" fmla="*/ 703624 h 2481257"/>
                <a:gd name="csX1253" fmla="*/ 958883 w 1908008"/>
                <a:gd name="csY1253" fmla="*/ 705970 h 2481257"/>
                <a:gd name="csX1254" fmla="*/ 953897 w 1908008"/>
                <a:gd name="csY1254" fmla="*/ 709801 h 2481257"/>
                <a:gd name="csX1255" fmla="*/ 950534 w 1908008"/>
                <a:gd name="csY1255" fmla="*/ 710401 h 2481257"/>
                <a:gd name="csX1256" fmla="*/ 949433 w 1908008"/>
                <a:gd name="csY1256" fmla="*/ 708209 h 2481257"/>
                <a:gd name="csX1257" fmla="*/ 948933 w 1908008"/>
                <a:gd name="csY1257" fmla="*/ 704970 h 2481257"/>
                <a:gd name="csX1258" fmla="*/ 949195 w 1908008"/>
                <a:gd name="csY1258" fmla="*/ 702724 h 2481257"/>
                <a:gd name="csX1259" fmla="*/ 949903 w 1908008"/>
                <a:gd name="csY1259" fmla="*/ 699931 h 2481257"/>
                <a:gd name="csX1260" fmla="*/ 948302 w 1908008"/>
                <a:gd name="csY1260" fmla="*/ 697308 h 2481257"/>
                <a:gd name="csX1261" fmla="*/ 941099 w 1908008"/>
                <a:gd name="csY1261" fmla="*/ 692262 h 2481257"/>
                <a:gd name="csX1262" fmla="*/ 936905 w 1908008"/>
                <a:gd name="csY1262" fmla="*/ 685199 h 2481257"/>
                <a:gd name="csX1263" fmla="*/ 936305 w 1908008"/>
                <a:gd name="csY1263" fmla="*/ 682961 h 2481257"/>
                <a:gd name="csX1264" fmla="*/ 936097 w 1908008"/>
                <a:gd name="csY1264" fmla="*/ 680976 h 2481257"/>
                <a:gd name="csX1265" fmla="*/ 945416 w 1908008"/>
                <a:gd name="csY1265" fmla="*/ 679661 h 2481257"/>
                <a:gd name="csX1266" fmla="*/ 949426 w 1908008"/>
                <a:gd name="csY1266" fmla="*/ 678222 h 2481257"/>
                <a:gd name="csX1267" fmla="*/ 951203 w 1908008"/>
                <a:gd name="csY1267" fmla="*/ 675907 h 2481257"/>
                <a:gd name="csX1268" fmla="*/ 951503 w 1908008"/>
                <a:gd name="csY1268" fmla="*/ 674553 h 2481257"/>
                <a:gd name="csX1269" fmla="*/ 949718 w 1908008"/>
                <a:gd name="csY1269" fmla="*/ 673968 h 2481257"/>
                <a:gd name="csX1270" fmla="*/ 943331 w 1908008"/>
                <a:gd name="csY1270" fmla="*/ 669137 h 2481257"/>
                <a:gd name="csX1271" fmla="*/ 932619 w 1908008"/>
                <a:gd name="csY1271" fmla="*/ 666244 h 2481257"/>
                <a:gd name="csX1272" fmla="*/ 932111 w 1908008"/>
                <a:gd name="csY1272" fmla="*/ 662875 h 2481257"/>
                <a:gd name="csX1273" fmla="*/ 927648 w 1908008"/>
                <a:gd name="csY1273" fmla="*/ 656113 h 2481257"/>
                <a:gd name="csX1274" fmla="*/ 927217 w 1908008"/>
                <a:gd name="csY1274" fmla="*/ 649651 h 2481257"/>
                <a:gd name="csX1275" fmla="*/ 926247 w 1908008"/>
                <a:gd name="csY1275" fmla="*/ 647859 h 2481257"/>
                <a:gd name="csX1276" fmla="*/ 923207 w 1908008"/>
                <a:gd name="csY1276" fmla="*/ 645035 h 2481257"/>
                <a:gd name="csX1277" fmla="*/ 922761 w 1908008"/>
                <a:gd name="csY1277" fmla="*/ 644104 h 2481257"/>
                <a:gd name="csX1278" fmla="*/ 921861 w 1908008"/>
                <a:gd name="csY1278" fmla="*/ 639904 h 2481257"/>
                <a:gd name="csX1279" fmla="*/ 921722 w 1908008"/>
                <a:gd name="csY1279" fmla="*/ 637604 h 2481257"/>
                <a:gd name="csX1280" fmla="*/ 921891 w 1908008"/>
                <a:gd name="csY1280" fmla="*/ 635512 h 2481257"/>
                <a:gd name="csX1281" fmla="*/ 927401 w 1908008"/>
                <a:gd name="csY1281" fmla="*/ 631073 h 2481257"/>
                <a:gd name="csX1282" fmla="*/ 926632 w 1908008"/>
                <a:gd name="csY1282" fmla="*/ 627988 h 2481257"/>
                <a:gd name="csX1283" fmla="*/ 922445 w 1908008"/>
                <a:gd name="csY1283" fmla="*/ 616403 h 2481257"/>
                <a:gd name="csX1284" fmla="*/ 921345 w 1908008"/>
                <a:gd name="csY1284" fmla="*/ 609910 h 2481257"/>
                <a:gd name="csX1285" fmla="*/ 921522 w 1908008"/>
                <a:gd name="csY1285" fmla="*/ 607440 h 2481257"/>
                <a:gd name="csX1286" fmla="*/ 924123 w 1908008"/>
                <a:gd name="csY1286" fmla="*/ 603994 h 2481257"/>
                <a:gd name="csX1287" fmla="*/ 927778 w 1908008"/>
                <a:gd name="csY1287" fmla="*/ 603917 h 2481257"/>
                <a:gd name="csX1288" fmla="*/ 937428 w 1908008"/>
                <a:gd name="csY1288" fmla="*/ 604963 h 2481257"/>
                <a:gd name="csX1289" fmla="*/ 942046 w 1908008"/>
                <a:gd name="csY1289" fmla="*/ 606402 h 2481257"/>
                <a:gd name="csX1290" fmla="*/ 946648 w 1908008"/>
                <a:gd name="csY1290" fmla="*/ 609194 h 2481257"/>
                <a:gd name="csX1291" fmla="*/ 951688 w 1908008"/>
                <a:gd name="csY1291" fmla="*/ 613333 h 2481257"/>
                <a:gd name="csX1292" fmla="*/ 959222 w 1908008"/>
                <a:gd name="csY1292" fmla="*/ 616987 h 2481257"/>
                <a:gd name="csX1293" fmla="*/ 961631 w 1908008"/>
                <a:gd name="csY1293" fmla="*/ 619395 h 2481257"/>
                <a:gd name="csX1294" fmla="*/ 966163 w 1908008"/>
                <a:gd name="csY1294" fmla="*/ 627042 h 2481257"/>
                <a:gd name="csX1295" fmla="*/ 966648 w 1908008"/>
                <a:gd name="csY1295" fmla="*/ 629457 h 2481257"/>
                <a:gd name="csX1296" fmla="*/ 966348 w 1908008"/>
                <a:gd name="csY1296" fmla="*/ 631857 h 2481257"/>
                <a:gd name="csX1297" fmla="*/ 967487 w 1908008"/>
                <a:gd name="csY1297" fmla="*/ 634027 h 2481257"/>
                <a:gd name="csX1298" fmla="*/ 673513 w 1908008"/>
                <a:gd name="csY1298" fmla="*/ 621026 h 2481257"/>
                <a:gd name="csX1299" fmla="*/ 677292 w 1908008"/>
                <a:gd name="csY1299" fmla="*/ 627403 h 2481257"/>
                <a:gd name="csX1300" fmla="*/ 678584 w 1908008"/>
                <a:gd name="csY1300" fmla="*/ 627280 h 2481257"/>
                <a:gd name="csX1301" fmla="*/ 680239 w 1908008"/>
                <a:gd name="csY1301" fmla="*/ 628450 h 2481257"/>
                <a:gd name="csX1302" fmla="*/ 681039 w 1908008"/>
                <a:gd name="csY1302" fmla="*/ 630111 h 2481257"/>
                <a:gd name="csX1303" fmla="*/ 683309 w 1908008"/>
                <a:gd name="csY1303" fmla="*/ 638181 h 2481257"/>
                <a:gd name="csX1304" fmla="*/ 683740 w 1908008"/>
                <a:gd name="csY1304" fmla="*/ 642166 h 2481257"/>
                <a:gd name="csX1305" fmla="*/ 683879 w 1908008"/>
                <a:gd name="csY1305" fmla="*/ 647282 h 2481257"/>
                <a:gd name="csX1306" fmla="*/ 683533 w 1908008"/>
                <a:gd name="csY1306" fmla="*/ 651551 h 2481257"/>
                <a:gd name="csX1307" fmla="*/ 682702 w 1908008"/>
                <a:gd name="csY1307" fmla="*/ 654974 h 2481257"/>
                <a:gd name="csX1308" fmla="*/ 680670 w 1908008"/>
                <a:gd name="csY1308" fmla="*/ 657136 h 2481257"/>
                <a:gd name="csX1309" fmla="*/ 675829 w 1908008"/>
                <a:gd name="csY1309" fmla="*/ 658482 h 2481257"/>
                <a:gd name="csX1310" fmla="*/ 669073 w 1908008"/>
                <a:gd name="csY1310" fmla="*/ 656451 h 2481257"/>
                <a:gd name="csX1311" fmla="*/ 663209 w 1908008"/>
                <a:gd name="csY1311" fmla="*/ 659075 h 2481257"/>
                <a:gd name="csX1312" fmla="*/ 660508 w 1908008"/>
                <a:gd name="csY1312" fmla="*/ 659413 h 2481257"/>
                <a:gd name="csX1313" fmla="*/ 653236 w 1908008"/>
                <a:gd name="csY1313" fmla="*/ 657736 h 2481257"/>
                <a:gd name="csX1314" fmla="*/ 651404 w 1908008"/>
                <a:gd name="csY1314" fmla="*/ 656505 h 2481257"/>
                <a:gd name="csX1315" fmla="*/ 647372 w 1908008"/>
                <a:gd name="csY1315" fmla="*/ 651666 h 2481257"/>
                <a:gd name="csX1316" fmla="*/ 644294 w 1908008"/>
                <a:gd name="csY1316" fmla="*/ 649666 h 2481257"/>
                <a:gd name="csX1317" fmla="*/ 643001 w 1908008"/>
                <a:gd name="csY1317" fmla="*/ 650736 h 2481257"/>
                <a:gd name="csX1318" fmla="*/ 641454 w 1908008"/>
                <a:gd name="csY1318" fmla="*/ 654990 h 2481257"/>
                <a:gd name="csX1319" fmla="*/ 638553 w 1908008"/>
                <a:gd name="csY1319" fmla="*/ 660229 h 2481257"/>
                <a:gd name="csX1320" fmla="*/ 636775 w 1908008"/>
                <a:gd name="csY1320" fmla="*/ 661575 h 2481257"/>
                <a:gd name="csX1321" fmla="*/ 631542 w 1908008"/>
                <a:gd name="csY1321" fmla="*/ 660698 h 2481257"/>
                <a:gd name="csX1322" fmla="*/ 623524 w 1908008"/>
                <a:gd name="csY1322" fmla="*/ 651836 h 2481257"/>
                <a:gd name="csX1323" fmla="*/ 614312 w 1908008"/>
                <a:gd name="csY1323" fmla="*/ 654459 h 2481257"/>
                <a:gd name="csX1324" fmla="*/ 604762 w 1908008"/>
                <a:gd name="csY1324" fmla="*/ 659636 h 2481257"/>
                <a:gd name="csX1325" fmla="*/ 601037 w 1908008"/>
                <a:gd name="csY1325" fmla="*/ 660606 h 2481257"/>
                <a:gd name="csX1326" fmla="*/ 599945 w 1908008"/>
                <a:gd name="csY1326" fmla="*/ 659105 h 2481257"/>
                <a:gd name="csX1327" fmla="*/ 598444 w 1908008"/>
                <a:gd name="csY1327" fmla="*/ 655213 h 2481257"/>
                <a:gd name="csX1328" fmla="*/ 598675 w 1908008"/>
                <a:gd name="csY1328" fmla="*/ 653251 h 2481257"/>
                <a:gd name="csX1329" fmla="*/ 601522 w 1908008"/>
                <a:gd name="csY1329" fmla="*/ 647289 h 2481257"/>
                <a:gd name="csX1330" fmla="*/ 607879 w 1908008"/>
                <a:gd name="csY1330" fmla="*/ 640997 h 2481257"/>
                <a:gd name="csX1331" fmla="*/ 612527 w 1908008"/>
                <a:gd name="csY1331" fmla="*/ 637435 h 2481257"/>
                <a:gd name="csX1332" fmla="*/ 621746 w 1908008"/>
                <a:gd name="csY1332" fmla="*/ 632234 h 2481257"/>
                <a:gd name="csX1333" fmla="*/ 632658 w 1908008"/>
                <a:gd name="csY1333" fmla="*/ 629303 h 2481257"/>
                <a:gd name="csX1334" fmla="*/ 636737 w 1908008"/>
                <a:gd name="csY1334" fmla="*/ 626188 h 2481257"/>
                <a:gd name="csX1335" fmla="*/ 639315 w 1908008"/>
                <a:gd name="csY1335" fmla="*/ 621726 h 2481257"/>
                <a:gd name="csX1336" fmla="*/ 646417 w 1908008"/>
                <a:gd name="csY1336" fmla="*/ 614656 h 2481257"/>
                <a:gd name="csX1337" fmla="*/ 650604 w 1908008"/>
                <a:gd name="csY1337" fmla="*/ 611710 h 2481257"/>
                <a:gd name="csX1338" fmla="*/ 656214 w 1908008"/>
                <a:gd name="csY1338" fmla="*/ 609187 h 2481257"/>
                <a:gd name="csX1339" fmla="*/ 660754 w 1908008"/>
                <a:gd name="csY1339" fmla="*/ 609318 h 2481257"/>
                <a:gd name="csX1340" fmla="*/ 666526 w 1908008"/>
                <a:gd name="csY1340" fmla="*/ 615087 h 2481257"/>
                <a:gd name="csX1341" fmla="*/ 670835 w 1908008"/>
                <a:gd name="csY1341" fmla="*/ 617949 h 2481257"/>
                <a:gd name="csX1342" fmla="*/ 673513 w 1908008"/>
                <a:gd name="csY1342" fmla="*/ 621026 h 2481257"/>
                <a:gd name="csX1343" fmla="*/ 820650 w 1908008"/>
                <a:gd name="csY1343" fmla="*/ 675122 h 2481257"/>
                <a:gd name="csX1344" fmla="*/ 818172 w 1908008"/>
                <a:gd name="csY1344" fmla="*/ 677230 h 2481257"/>
                <a:gd name="csX1345" fmla="*/ 815279 w 1908008"/>
                <a:gd name="csY1345" fmla="*/ 675991 h 2481257"/>
                <a:gd name="csX1346" fmla="*/ 814871 w 1908008"/>
                <a:gd name="csY1346" fmla="*/ 674676 h 2481257"/>
                <a:gd name="csX1347" fmla="*/ 814817 w 1908008"/>
                <a:gd name="csY1347" fmla="*/ 673083 h 2481257"/>
                <a:gd name="csX1348" fmla="*/ 815109 w 1908008"/>
                <a:gd name="csY1348" fmla="*/ 671214 h 2481257"/>
                <a:gd name="csX1349" fmla="*/ 818341 w 1908008"/>
                <a:gd name="csY1349" fmla="*/ 664629 h 2481257"/>
                <a:gd name="csX1350" fmla="*/ 821304 w 1908008"/>
                <a:gd name="csY1350" fmla="*/ 662367 h 2481257"/>
                <a:gd name="csX1351" fmla="*/ 823066 w 1908008"/>
                <a:gd name="csY1351" fmla="*/ 661936 h 2481257"/>
                <a:gd name="csX1352" fmla="*/ 824498 w 1908008"/>
                <a:gd name="csY1352" fmla="*/ 664183 h 2481257"/>
                <a:gd name="csX1353" fmla="*/ 825298 w 1908008"/>
                <a:gd name="csY1353" fmla="*/ 667560 h 2481257"/>
                <a:gd name="csX1354" fmla="*/ 820650 w 1908008"/>
                <a:gd name="csY1354" fmla="*/ 675122 h 2481257"/>
                <a:gd name="csX1355" fmla="*/ 659646 w 1908008"/>
                <a:gd name="csY1355" fmla="*/ 679653 h 2481257"/>
                <a:gd name="csX1356" fmla="*/ 676953 w 1908008"/>
                <a:gd name="csY1356" fmla="*/ 682161 h 2481257"/>
                <a:gd name="csX1357" fmla="*/ 677699 w 1908008"/>
                <a:gd name="csY1357" fmla="*/ 682630 h 2481257"/>
                <a:gd name="csX1358" fmla="*/ 677769 w 1908008"/>
                <a:gd name="csY1358" fmla="*/ 684507 h 2481257"/>
                <a:gd name="csX1359" fmla="*/ 676468 w 1908008"/>
                <a:gd name="csY1359" fmla="*/ 690492 h 2481257"/>
                <a:gd name="csX1360" fmla="*/ 674475 w 1908008"/>
                <a:gd name="csY1360" fmla="*/ 694831 h 2481257"/>
                <a:gd name="csX1361" fmla="*/ 665241 w 1908008"/>
                <a:gd name="csY1361" fmla="*/ 700254 h 2481257"/>
                <a:gd name="csX1362" fmla="*/ 653328 w 1908008"/>
                <a:gd name="csY1362" fmla="*/ 705155 h 2481257"/>
                <a:gd name="csX1363" fmla="*/ 650858 w 1908008"/>
                <a:gd name="csY1363" fmla="*/ 707524 h 2481257"/>
                <a:gd name="csX1364" fmla="*/ 651050 w 1908008"/>
                <a:gd name="csY1364" fmla="*/ 708932 h 2481257"/>
                <a:gd name="csX1365" fmla="*/ 652020 w 1908008"/>
                <a:gd name="csY1365" fmla="*/ 710693 h 2481257"/>
                <a:gd name="csX1366" fmla="*/ 654013 w 1908008"/>
                <a:gd name="csY1366" fmla="*/ 712909 h 2481257"/>
                <a:gd name="csX1367" fmla="*/ 663240 w 1908008"/>
                <a:gd name="csY1367" fmla="*/ 712409 h 2481257"/>
                <a:gd name="csX1368" fmla="*/ 665464 w 1908008"/>
                <a:gd name="csY1368" fmla="*/ 713363 h 2481257"/>
                <a:gd name="csX1369" fmla="*/ 666249 w 1908008"/>
                <a:gd name="csY1369" fmla="*/ 714801 h 2481257"/>
                <a:gd name="csX1370" fmla="*/ 666726 w 1908008"/>
                <a:gd name="csY1370" fmla="*/ 716886 h 2481257"/>
                <a:gd name="csX1371" fmla="*/ 667018 w 1908008"/>
                <a:gd name="csY1371" fmla="*/ 719609 h 2481257"/>
                <a:gd name="csX1372" fmla="*/ 667026 w 1908008"/>
                <a:gd name="csY1372" fmla="*/ 728787 h 2481257"/>
                <a:gd name="csX1373" fmla="*/ 666541 w 1908008"/>
                <a:gd name="csY1373" fmla="*/ 734080 h 2481257"/>
                <a:gd name="csX1374" fmla="*/ 665264 w 1908008"/>
                <a:gd name="csY1374" fmla="*/ 738842 h 2481257"/>
                <a:gd name="csX1375" fmla="*/ 661531 w 1908008"/>
                <a:gd name="csY1375" fmla="*/ 742219 h 2481257"/>
                <a:gd name="csX1376" fmla="*/ 654806 w 1908008"/>
                <a:gd name="csY1376" fmla="*/ 746665 h 2481257"/>
                <a:gd name="csX1377" fmla="*/ 650250 w 1908008"/>
                <a:gd name="csY1377" fmla="*/ 748642 h 2481257"/>
                <a:gd name="csX1378" fmla="*/ 646656 w 1908008"/>
                <a:gd name="csY1378" fmla="*/ 747927 h 2481257"/>
                <a:gd name="csX1379" fmla="*/ 643078 w 1908008"/>
                <a:gd name="csY1379" fmla="*/ 748388 h 2481257"/>
                <a:gd name="csX1380" fmla="*/ 627402 w 1908008"/>
                <a:gd name="csY1380" fmla="*/ 756720 h 2481257"/>
                <a:gd name="csX1381" fmla="*/ 622554 w 1908008"/>
                <a:gd name="csY1381" fmla="*/ 756766 h 2481257"/>
                <a:gd name="csX1382" fmla="*/ 618321 w 1908008"/>
                <a:gd name="csY1382" fmla="*/ 754758 h 2481257"/>
                <a:gd name="csX1383" fmla="*/ 612465 w 1908008"/>
                <a:gd name="csY1383" fmla="*/ 746881 h 2481257"/>
                <a:gd name="csX1384" fmla="*/ 606378 w 1908008"/>
                <a:gd name="csY1384" fmla="*/ 743773 h 2481257"/>
                <a:gd name="csX1385" fmla="*/ 603777 w 1908008"/>
                <a:gd name="csY1385" fmla="*/ 740211 h 2481257"/>
                <a:gd name="csX1386" fmla="*/ 601222 w 1908008"/>
                <a:gd name="csY1386" fmla="*/ 738257 h 2481257"/>
                <a:gd name="csX1387" fmla="*/ 600514 w 1908008"/>
                <a:gd name="csY1387" fmla="*/ 735395 h 2481257"/>
                <a:gd name="csX1388" fmla="*/ 600268 w 1908008"/>
                <a:gd name="csY1388" fmla="*/ 733257 h 2481257"/>
                <a:gd name="csX1389" fmla="*/ 600699 w 1908008"/>
                <a:gd name="csY1389" fmla="*/ 731295 h 2481257"/>
                <a:gd name="csX1390" fmla="*/ 601807 w 1908008"/>
                <a:gd name="csY1390" fmla="*/ 729510 h 2481257"/>
                <a:gd name="csX1391" fmla="*/ 602169 w 1908008"/>
                <a:gd name="csY1391" fmla="*/ 727987 h 2481257"/>
                <a:gd name="csX1392" fmla="*/ 601153 w 1908008"/>
                <a:gd name="csY1392" fmla="*/ 723564 h 2481257"/>
                <a:gd name="csX1393" fmla="*/ 600683 w 1908008"/>
                <a:gd name="csY1393" fmla="*/ 719325 h 2481257"/>
                <a:gd name="csX1394" fmla="*/ 598921 w 1908008"/>
                <a:gd name="csY1394" fmla="*/ 713209 h 2481257"/>
                <a:gd name="csX1395" fmla="*/ 598660 w 1908008"/>
                <a:gd name="csY1395" fmla="*/ 709678 h 2481257"/>
                <a:gd name="csX1396" fmla="*/ 598667 w 1908008"/>
                <a:gd name="csY1396" fmla="*/ 707362 h 2481257"/>
                <a:gd name="csX1397" fmla="*/ 598960 w 1908008"/>
                <a:gd name="csY1397" fmla="*/ 704862 h 2481257"/>
                <a:gd name="csX1398" fmla="*/ 600129 w 1908008"/>
                <a:gd name="csY1398" fmla="*/ 700393 h 2481257"/>
                <a:gd name="csX1399" fmla="*/ 600737 w 1908008"/>
                <a:gd name="csY1399" fmla="*/ 699485 h 2481257"/>
                <a:gd name="csX1400" fmla="*/ 604308 w 1908008"/>
                <a:gd name="csY1400" fmla="*/ 698785 h 2481257"/>
                <a:gd name="csX1401" fmla="*/ 608995 w 1908008"/>
                <a:gd name="csY1401" fmla="*/ 696462 h 2481257"/>
                <a:gd name="csX1402" fmla="*/ 619791 w 1908008"/>
                <a:gd name="csY1402" fmla="*/ 689715 h 2481257"/>
                <a:gd name="csX1403" fmla="*/ 643509 w 1908008"/>
                <a:gd name="csY1403" fmla="*/ 681230 h 2481257"/>
                <a:gd name="csX1404" fmla="*/ 650712 w 1908008"/>
                <a:gd name="csY1404" fmla="*/ 682022 h 2481257"/>
                <a:gd name="csX1405" fmla="*/ 653867 w 1908008"/>
                <a:gd name="csY1405" fmla="*/ 680353 h 2481257"/>
                <a:gd name="csX1406" fmla="*/ 659646 w 1908008"/>
                <a:gd name="csY1406" fmla="*/ 679653 h 2481257"/>
                <a:gd name="csX1407" fmla="*/ 586770 w 1908008"/>
                <a:gd name="csY1407" fmla="*/ 715632 h 2481257"/>
                <a:gd name="csX1408" fmla="*/ 580860 w 1908008"/>
                <a:gd name="csY1408" fmla="*/ 719086 h 2481257"/>
                <a:gd name="csX1409" fmla="*/ 576943 w 1908008"/>
                <a:gd name="csY1409" fmla="*/ 719002 h 2481257"/>
                <a:gd name="csX1410" fmla="*/ 570009 w 1908008"/>
                <a:gd name="csY1410" fmla="*/ 714132 h 2481257"/>
                <a:gd name="csX1411" fmla="*/ 561975 w 1908008"/>
                <a:gd name="csY1411" fmla="*/ 699162 h 2481257"/>
                <a:gd name="csX1412" fmla="*/ 560921 w 1908008"/>
                <a:gd name="csY1412" fmla="*/ 693777 h 2481257"/>
                <a:gd name="csX1413" fmla="*/ 563922 w 1908008"/>
                <a:gd name="csY1413" fmla="*/ 692808 h 2481257"/>
                <a:gd name="csX1414" fmla="*/ 566108 w 1908008"/>
                <a:gd name="csY1414" fmla="*/ 691146 h 2481257"/>
                <a:gd name="csX1415" fmla="*/ 567470 w 1908008"/>
                <a:gd name="csY1415" fmla="*/ 688792 h 2481257"/>
                <a:gd name="csX1416" fmla="*/ 570048 w 1908008"/>
                <a:gd name="csY1416" fmla="*/ 686215 h 2481257"/>
                <a:gd name="csX1417" fmla="*/ 576020 w 1908008"/>
                <a:gd name="csY1417" fmla="*/ 682338 h 2481257"/>
                <a:gd name="csX1418" fmla="*/ 576743 w 1908008"/>
                <a:gd name="csY1418" fmla="*/ 683838 h 2481257"/>
                <a:gd name="csX1419" fmla="*/ 576612 w 1908008"/>
                <a:gd name="csY1419" fmla="*/ 687015 h 2481257"/>
                <a:gd name="csX1420" fmla="*/ 577105 w 1908008"/>
                <a:gd name="csY1420" fmla="*/ 689969 h 2481257"/>
                <a:gd name="csX1421" fmla="*/ 579244 w 1908008"/>
                <a:gd name="csY1421" fmla="*/ 690600 h 2481257"/>
                <a:gd name="csX1422" fmla="*/ 581268 w 1908008"/>
                <a:gd name="csY1422" fmla="*/ 692708 h 2481257"/>
                <a:gd name="csX1423" fmla="*/ 585362 w 1908008"/>
                <a:gd name="csY1423" fmla="*/ 699154 h 2481257"/>
                <a:gd name="csX1424" fmla="*/ 588163 w 1908008"/>
                <a:gd name="csY1424" fmla="*/ 700393 h 2481257"/>
                <a:gd name="csX1425" fmla="*/ 589171 w 1908008"/>
                <a:gd name="csY1425" fmla="*/ 701801 h 2481257"/>
                <a:gd name="csX1426" fmla="*/ 589702 w 1908008"/>
                <a:gd name="csY1426" fmla="*/ 703955 h 2481257"/>
                <a:gd name="csX1427" fmla="*/ 591403 w 1908008"/>
                <a:gd name="csY1427" fmla="*/ 707701 h 2481257"/>
                <a:gd name="csX1428" fmla="*/ 591372 w 1908008"/>
                <a:gd name="csY1428" fmla="*/ 709640 h 2481257"/>
                <a:gd name="csX1429" fmla="*/ 589071 w 1908008"/>
                <a:gd name="csY1429" fmla="*/ 713486 h 2481257"/>
                <a:gd name="csX1430" fmla="*/ 586770 w 1908008"/>
                <a:gd name="csY1430" fmla="*/ 715632 h 2481257"/>
                <a:gd name="csX1431" fmla="*/ 848938 w 1908008"/>
                <a:gd name="csY1431" fmla="*/ 721525 h 2481257"/>
                <a:gd name="csX1432" fmla="*/ 845968 w 1908008"/>
                <a:gd name="csY1432" fmla="*/ 722464 h 2481257"/>
                <a:gd name="csX1433" fmla="*/ 840597 w 1908008"/>
                <a:gd name="csY1433" fmla="*/ 721971 h 2481257"/>
                <a:gd name="csX1434" fmla="*/ 834163 w 1908008"/>
                <a:gd name="csY1434" fmla="*/ 718325 h 2481257"/>
                <a:gd name="csX1435" fmla="*/ 832424 w 1908008"/>
                <a:gd name="csY1435" fmla="*/ 714048 h 2481257"/>
                <a:gd name="csX1436" fmla="*/ 832062 w 1908008"/>
                <a:gd name="csY1436" fmla="*/ 707255 h 2481257"/>
                <a:gd name="csX1437" fmla="*/ 832139 w 1908008"/>
                <a:gd name="csY1437" fmla="*/ 703478 h 2481257"/>
                <a:gd name="csX1438" fmla="*/ 832655 w 1908008"/>
                <a:gd name="csY1438" fmla="*/ 702739 h 2481257"/>
                <a:gd name="csX1439" fmla="*/ 836641 w 1908008"/>
                <a:gd name="csY1439" fmla="*/ 701839 h 2481257"/>
                <a:gd name="csX1440" fmla="*/ 844098 w 1908008"/>
                <a:gd name="csY1440" fmla="*/ 700785 h 2481257"/>
                <a:gd name="csX1441" fmla="*/ 850108 w 1908008"/>
                <a:gd name="csY1441" fmla="*/ 701554 h 2481257"/>
                <a:gd name="csX1442" fmla="*/ 856965 w 1908008"/>
                <a:gd name="csY1442" fmla="*/ 705455 h 2481257"/>
                <a:gd name="csX1443" fmla="*/ 859743 w 1908008"/>
                <a:gd name="csY1443" fmla="*/ 707955 h 2481257"/>
                <a:gd name="csX1444" fmla="*/ 861159 w 1908008"/>
                <a:gd name="csY1444" fmla="*/ 709709 h 2481257"/>
                <a:gd name="csX1445" fmla="*/ 862921 w 1908008"/>
                <a:gd name="csY1445" fmla="*/ 713263 h 2481257"/>
                <a:gd name="csX1446" fmla="*/ 863498 w 1908008"/>
                <a:gd name="csY1446" fmla="*/ 714832 h 2481257"/>
                <a:gd name="csX1447" fmla="*/ 863875 w 1908008"/>
                <a:gd name="csY1447" fmla="*/ 717617 h 2481257"/>
                <a:gd name="csX1448" fmla="*/ 855333 w 1908008"/>
                <a:gd name="csY1448" fmla="*/ 718232 h 2481257"/>
                <a:gd name="csX1449" fmla="*/ 851301 w 1908008"/>
                <a:gd name="csY1449" fmla="*/ 719325 h 2481257"/>
                <a:gd name="csX1450" fmla="*/ 848938 w 1908008"/>
                <a:gd name="csY1450" fmla="*/ 721525 h 2481257"/>
                <a:gd name="csX1451" fmla="*/ 983039 w 1908008"/>
                <a:gd name="csY1451" fmla="*/ 711824 h 2481257"/>
                <a:gd name="csX1452" fmla="*/ 988472 w 1908008"/>
                <a:gd name="csY1452" fmla="*/ 715717 h 2481257"/>
                <a:gd name="csX1453" fmla="*/ 994375 w 1908008"/>
                <a:gd name="csY1453" fmla="*/ 713655 h 2481257"/>
                <a:gd name="csX1454" fmla="*/ 1000708 w 1908008"/>
                <a:gd name="csY1454" fmla="*/ 713432 h 2481257"/>
                <a:gd name="csX1455" fmla="*/ 1014791 w 1908008"/>
                <a:gd name="csY1455" fmla="*/ 715094 h 2481257"/>
                <a:gd name="csX1456" fmla="*/ 1024118 w 1908008"/>
                <a:gd name="csY1456" fmla="*/ 713986 h 2481257"/>
                <a:gd name="csX1457" fmla="*/ 1026526 w 1908008"/>
                <a:gd name="csY1457" fmla="*/ 714640 h 2481257"/>
                <a:gd name="csX1458" fmla="*/ 1030205 w 1908008"/>
                <a:gd name="csY1458" fmla="*/ 717132 h 2481257"/>
                <a:gd name="csX1459" fmla="*/ 1032152 w 1908008"/>
                <a:gd name="csY1459" fmla="*/ 720140 h 2481257"/>
                <a:gd name="csX1460" fmla="*/ 1033922 w 1908008"/>
                <a:gd name="csY1460" fmla="*/ 725202 h 2481257"/>
                <a:gd name="csX1461" fmla="*/ 1029374 w 1908008"/>
                <a:gd name="csY1461" fmla="*/ 728279 h 2481257"/>
                <a:gd name="csX1462" fmla="*/ 1025480 w 1908008"/>
                <a:gd name="csY1462" fmla="*/ 743826 h 2481257"/>
                <a:gd name="csX1463" fmla="*/ 1024956 w 1908008"/>
                <a:gd name="csY1463" fmla="*/ 744596 h 2481257"/>
                <a:gd name="csX1464" fmla="*/ 1020716 w 1908008"/>
                <a:gd name="csY1464" fmla="*/ 744803 h 2481257"/>
                <a:gd name="csX1465" fmla="*/ 1018638 w 1908008"/>
                <a:gd name="csY1465" fmla="*/ 746034 h 2481257"/>
                <a:gd name="csX1466" fmla="*/ 1006272 w 1908008"/>
                <a:gd name="csY1466" fmla="*/ 743842 h 2481257"/>
                <a:gd name="csX1467" fmla="*/ 972189 w 1908008"/>
                <a:gd name="csY1467" fmla="*/ 742857 h 2481257"/>
                <a:gd name="csX1468" fmla="*/ 970696 w 1908008"/>
                <a:gd name="csY1468" fmla="*/ 740926 h 2481257"/>
                <a:gd name="csX1469" fmla="*/ 966209 w 1908008"/>
                <a:gd name="csY1469" fmla="*/ 731810 h 2481257"/>
                <a:gd name="csX1470" fmla="*/ 965932 w 1908008"/>
                <a:gd name="csY1470" fmla="*/ 728187 h 2481257"/>
                <a:gd name="csX1471" fmla="*/ 966740 w 1908008"/>
                <a:gd name="csY1471" fmla="*/ 723948 h 2481257"/>
                <a:gd name="csX1472" fmla="*/ 967702 w 1908008"/>
                <a:gd name="csY1472" fmla="*/ 721117 h 2481257"/>
                <a:gd name="csX1473" fmla="*/ 968818 w 1908008"/>
                <a:gd name="csY1473" fmla="*/ 719709 h 2481257"/>
                <a:gd name="csX1474" fmla="*/ 978738 w 1908008"/>
                <a:gd name="csY1474" fmla="*/ 712801 h 2481257"/>
                <a:gd name="csX1475" fmla="*/ 983039 w 1908008"/>
                <a:gd name="csY1475" fmla="*/ 711824 h 2481257"/>
                <a:gd name="csX1476" fmla="*/ 787067 w 1908008"/>
                <a:gd name="csY1476" fmla="*/ 776513 h 2481257"/>
                <a:gd name="csX1477" fmla="*/ 783758 w 1908008"/>
                <a:gd name="csY1477" fmla="*/ 778236 h 2481257"/>
                <a:gd name="csX1478" fmla="*/ 777186 w 1908008"/>
                <a:gd name="csY1478" fmla="*/ 774298 h 2481257"/>
                <a:gd name="csX1479" fmla="*/ 772877 w 1908008"/>
                <a:gd name="csY1479" fmla="*/ 772598 h 2481257"/>
                <a:gd name="csX1480" fmla="*/ 769314 w 1908008"/>
                <a:gd name="csY1480" fmla="*/ 765551 h 2481257"/>
                <a:gd name="csX1481" fmla="*/ 765504 w 1908008"/>
                <a:gd name="csY1481" fmla="*/ 755889 h 2481257"/>
                <a:gd name="csX1482" fmla="*/ 762503 w 1908008"/>
                <a:gd name="csY1482" fmla="*/ 745127 h 2481257"/>
                <a:gd name="csX1483" fmla="*/ 761380 w 1908008"/>
                <a:gd name="csY1483" fmla="*/ 738742 h 2481257"/>
                <a:gd name="csX1484" fmla="*/ 759202 w 1908008"/>
                <a:gd name="csY1484" fmla="*/ 734934 h 2481257"/>
                <a:gd name="csX1485" fmla="*/ 758448 w 1908008"/>
                <a:gd name="csY1485" fmla="*/ 728595 h 2481257"/>
                <a:gd name="csX1486" fmla="*/ 754492 w 1908008"/>
                <a:gd name="csY1486" fmla="*/ 718594 h 2481257"/>
                <a:gd name="csX1487" fmla="*/ 755146 w 1908008"/>
                <a:gd name="csY1487" fmla="*/ 717125 h 2481257"/>
                <a:gd name="csX1488" fmla="*/ 758871 w 1908008"/>
                <a:gd name="csY1488" fmla="*/ 715648 h 2481257"/>
                <a:gd name="csX1489" fmla="*/ 764812 w 1908008"/>
                <a:gd name="csY1489" fmla="*/ 717517 h 2481257"/>
                <a:gd name="csX1490" fmla="*/ 767659 w 1908008"/>
                <a:gd name="csY1490" fmla="*/ 721071 h 2481257"/>
                <a:gd name="csX1491" fmla="*/ 771253 w 1908008"/>
                <a:gd name="csY1491" fmla="*/ 727018 h 2481257"/>
                <a:gd name="csX1492" fmla="*/ 775909 w 1908008"/>
                <a:gd name="csY1492" fmla="*/ 736441 h 2481257"/>
                <a:gd name="csX1493" fmla="*/ 777348 w 1908008"/>
                <a:gd name="csY1493" fmla="*/ 740595 h 2481257"/>
                <a:gd name="csX1494" fmla="*/ 777633 w 1908008"/>
                <a:gd name="csY1494" fmla="*/ 746281 h 2481257"/>
                <a:gd name="csX1495" fmla="*/ 778471 w 1908008"/>
                <a:gd name="csY1495" fmla="*/ 749350 h 2481257"/>
                <a:gd name="csX1496" fmla="*/ 782473 w 1908008"/>
                <a:gd name="csY1496" fmla="*/ 749888 h 2481257"/>
                <a:gd name="csX1497" fmla="*/ 787398 w 1908008"/>
                <a:gd name="csY1497" fmla="*/ 757343 h 2481257"/>
                <a:gd name="csX1498" fmla="*/ 788291 w 1908008"/>
                <a:gd name="csY1498" fmla="*/ 760220 h 2481257"/>
                <a:gd name="csX1499" fmla="*/ 789306 w 1908008"/>
                <a:gd name="csY1499" fmla="*/ 766043 h 2481257"/>
                <a:gd name="csX1500" fmla="*/ 789237 w 1908008"/>
                <a:gd name="csY1500" fmla="*/ 768813 h 2481257"/>
                <a:gd name="csX1501" fmla="*/ 788452 w 1908008"/>
                <a:gd name="csY1501" fmla="*/ 774505 h 2481257"/>
                <a:gd name="csX1502" fmla="*/ 787067 w 1908008"/>
                <a:gd name="csY1502" fmla="*/ 776513 h 2481257"/>
                <a:gd name="csX1503" fmla="*/ 1105081 w 1908008"/>
                <a:gd name="csY1503" fmla="*/ 764251 h 2481257"/>
                <a:gd name="csX1504" fmla="*/ 1099433 w 1908008"/>
                <a:gd name="csY1504" fmla="*/ 769844 h 2481257"/>
                <a:gd name="csX1505" fmla="*/ 1096547 w 1908008"/>
                <a:gd name="csY1505" fmla="*/ 769644 h 2481257"/>
                <a:gd name="csX1506" fmla="*/ 1080025 w 1908008"/>
                <a:gd name="csY1506" fmla="*/ 758181 h 2481257"/>
                <a:gd name="csX1507" fmla="*/ 1076701 w 1908008"/>
                <a:gd name="csY1507" fmla="*/ 752481 h 2481257"/>
                <a:gd name="csX1508" fmla="*/ 1076062 w 1908008"/>
                <a:gd name="csY1508" fmla="*/ 748627 h 2481257"/>
                <a:gd name="csX1509" fmla="*/ 1075885 w 1908008"/>
                <a:gd name="csY1509" fmla="*/ 743142 h 2481257"/>
                <a:gd name="csX1510" fmla="*/ 1075939 w 1908008"/>
                <a:gd name="csY1510" fmla="*/ 735587 h 2481257"/>
                <a:gd name="csX1511" fmla="*/ 1076654 w 1908008"/>
                <a:gd name="csY1511" fmla="*/ 730479 h 2481257"/>
                <a:gd name="csX1512" fmla="*/ 1077524 w 1908008"/>
                <a:gd name="csY1512" fmla="*/ 728702 h 2481257"/>
                <a:gd name="csX1513" fmla="*/ 1079471 w 1908008"/>
                <a:gd name="csY1513" fmla="*/ 726879 h 2481257"/>
                <a:gd name="csX1514" fmla="*/ 1083280 w 1908008"/>
                <a:gd name="csY1514" fmla="*/ 725756 h 2481257"/>
                <a:gd name="csX1515" fmla="*/ 1086905 w 1908008"/>
                <a:gd name="csY1515" fmla="*/ 726395 h 2481257"/>
                <a:gd name="csX1516" fmla="*/ 1092353 w 1908008"/>
                <a:gd name="csY1516" fmla="*/ 728441 h 2481257"/>
                <a:gd name="csX1517" fmla="*/ 1097771 w 1908008"/>
                <a:gd name="csY1517" fmla="*/ 731826 h 2481257"/>
                <a:gd name="csX1518" fmla="*/ 1104966 w 1908008"/>
                <a:gd name="csY1518" fmla="*/ 742165 h 2481257"/>
                <a:gd name="csX1519" fmla="*/ 1107544 w 1908008"/>
                <a:gd name="csY1519" fmla="*/ 747065 h 2481257"/>
                <a:gd name="csX1520" fmla="*/ 1108090 w 1908008"/>
                <a:gd name="csY1520" fmla="*/ 753404 h 2481257"/>
                <a:gd name="csX1521" fmla="*/ 1108083 w 1908008"/>
                <a:gd name="csY1521" fmla="*/ 757266 h 2481257"/>
                <a:gd name="csX1522" fmla="*/ 1107706 w 1908008"/>
                <a:gd name="csY1522" fmla="*/ 760074 h 2481257"/>
                <a:gd name="csX1523" fmla="*/ 1106959 w 1908008"/>
                <a:gd name="csY1523" fmla="*/ 761828 h 2481257"/>
                <a:gd name="csX1524" fmla="*/ 1105081 w 1908008"/>
                <a:gd name="csY1524" fmla="*/ 764251 h 2481257"/>
                <a:gd name="csX1525" fmla="*/ 549647 w 1908008"/>
                <a:gd name="csY1525" fmla="*/ 754843 h 2481257"/>
                <a:gd name="csX1526" fmla="*/ 551279 w 1908008"/>
                <a:gd name="csY1526" fmla="*/ 758681 h 2481257"/>
                <a:gd name="csX1527" fmla="*/ 551394 w 1908008"/>
                <a:gd name="csY1527" fmla="*/ 760220 h 2481257"/>
                <a:gd name="csX1528" fmla="*/ 550609 w 1908008"/>
                <a:gd name="csY1528" fmla="*/ 761843 h 2481257"/>
                <a:gd name="csX1529" fmla="*/ 548077 w 1908008"/>
                <a:gd name="csY1529" fmla="*/ 764412 h 2481257"/>
                <a:gd name="csX1530" fmla="*/ 535341 w 1908008"/>
                <a:gd name="csY1530" fmla="*/ 772967 h 2481257"/>
                <a:gd name="csX1531" fmla="*/ 532848 w 1908008"/>
                <a:gd name="csY1531" fmla="*/ 776967 h 2481257"/>
                <a:gd name="csX1532" fmla="*/ 533787 w 1908008"/>
                <a:gd name="csY1532" fmla="*/ 780390 h 2481257"/>
                <a:gd name="csX1533" fmla="*/ 538381 w 1908008"/>
                <a:gd name="csY1533" fmla="*/ 787299 h 2481257"/>
                <a:gd name="csX1534" fmla="*/ 543052 w 1908008"/>
                <a:gd name="csY1534" fmla="*/ 793122 h 2481257"/>
                <a:gd name="csX1535" fmla="*/ 544060 w 1908008"/>
                <a:gd name="csY1535" fmla="*/ 796007 h 2481257"/>
                <a:gd name="csX1536" fmla="*/ 541836 w 1908008"/>
                <a:gd name="csY1536" fmla="*/ 798930 h 2481257"/>
                <a:gd name="csX1537" fmla="*/ 537581 w 1908008"/>
                <a:gd name="csY1537" fmla="*/ 797999 h 2481257"/>
                <a:gd name="csX1538" fmla="*/ 535995 w 1908008"/>
                <a:gd name="csY1538" fmla="*/ 798253 h 2481257"/>
                <a:gd name="csX1539" fmla="*/ 534495 w 1908008"/>
                <a:gd name="csY1539" fmla="*/ 799607 h 2481257"/>
                <a:gd name="csX1540" fmla="*/ 534903 w 1908008"/>
                <a:gd name="csY1540" fmla="*/ 802177 h 2481257"/>
                <a:gd name="csX1541" fmla="*/ 539605 w 1908008"/>
                <a:gd name="csY1541" fmla="*/ 810685 h 2481257"/>
                <a:gd name="csX1542" fmla="*/ 541152 w 1908008"/>
                <a:gd name="csY1542" fmla="*/ 815239 h 2481257"/>
                <a:gd name="csX1543" fmla="*/ 541113 w 1908008"/>
                <a:gd name="csY1543" fmla="*/ 817585 h 2481257"/>
                <a:gd name="csX1544" fmla="*/ 540282 w 1908008"/>
                <a:gd name="csY1544" fmla="*/ 819870 h 2481257"/>
                <a:gd name="csX1545" fmla="*/ 538312 w 1908008"/>
                <a:gd name="csY1545" fmla="*/ 823001 h 2481257"/>
                <a:gd name="csX1546" fmla="*/ 535195 w 1908008"/>
                <a:gd name="csY1546" fmla="*/ 826963 h 2481257"/>
                <a:gd name="csX1547" fmla="*/ 529855 w 1908008"/>
                <a:gd name="csY1547" fmla="*/ 830125 h 2481257"/>
                <a:gd name="csX1548" fmla="*/ 518373 w 1908008"/>
                <a:gd name="csY1548" fmla="*/ 834348 h 2481257"/>
                <a:gd name="csX1549" fmla="*/ 517996 w 1908008"/>
                <a:gd name="csY1549" fmla="*/ 837633 h 2481257"/>
                <a:gd name="csX1550" fmla="*/ 518073 w 1908008"/>
                <a:gd name="csY1550" fmla="*/ 840125 h 2481257"/>
                <a:gd name="csX1551" fmla="*/ 517796 w 1908008"/>
                <a:gd name="csY1551" fmla="*/ 846164 h 2481257"/>
                <a:gd name="csX1552" fmla="*/ 517403 w 1908008"/>
                <a:gd name="csY1552" fmla="*/ 848949 h 2481257"/>
                <a:gd name="csX1553" fmla="*/ 516034 w 1908008"/>
                <a:gd name="csY1553" fmla="*/ 853626 h 2481257"/>
                <a:gd name="csX1554" fmla="*/ 515041 w 1908008"/>
                <a:gd name="csY1554" fmla="*/ 855811 h 2481257"/>
                <a:gd name="csX1555" fmla="*/ 513317 w 1908008"/>
                <a:gd name="csY1555" fmla="*/ 857311 h 2481257"/>
                <a:gd name="csX1556" fmla="*/ 510870 w 1908008"/>
                <a:gd name="csY1556" fmla="*/ 858126 h 2481257"/>
                <a:gd name="csX1557" fmla="*/ 507730 w 1908008"/>
                <a:gd name="csY1557" fmla="*/ 858111 h 2481257"/>
                <a:gd name="csX1558" fmla="*/ 502551 w 1908008"/>
                <a:gd name="csY1558" fmla="*/ 854103 h 2481257"/>
                <a:gd name="csX1559" fmla="*/ 500196 w 1908008"/>
                <a:gd name="csY1559" fmla="*/ 851534 h 2481257"/>
                <a:gd name="csX1560" fmla="*/ 496926 w 1908008"/>
                <a:gd name="csY1560" fmla="*/ 845949 h 2481257"/>
                <a:gd name="csX1561" fmla="*/ 496333 w 1908008"/>
                <a:gd name="csY1561" fmla="*/ 842202 h 2481257"/>
                <a:gd name="csX1562" fmla="*/ 496656 w 1908008"/>
                <a:gd name="csY1562" fmla="*/ 837579 h 2481257"/>
                <a:gd name="csX1563" fmla="*/ 497518 w 1908008"/>
                <a:gd name="csY1563" fmla="*/ 830409 h 2481257"/>
                <a:gd name="csX1564" fmla="*/ 498942 w 1908008"/>
                <a:gd name="csY1564" fmla="*/ 823039 h 2481257"/>
                <a:gd name="csX1565" fmla="*/ 500927 w 1908008"/>
                <a:gd name="csY1565" fmla="*/ 815462 h 2481257"/>
                <a:gd name="csX1566" fmla="*/ 501520 w 1908008"/>
                <a:gd name="csY1566" fmla="*/ 810723 h 2481257"/>
                <a:gd name="csX1567" fmla="*/ 500712 w 1908008"/>
                <a:gd name="csY1567" fmla="*/ 808846 h 2481257"/>
                <a:gd name="csX1568" fmla="*/ 499358 w 1908008"/>
                <a:gd name="csY1568" fmla="*/ 808754 h 2481257"/>
                <a:gd name="csX1569" fmla="*/ 495133 w 1908008"/>
                <a:gd name="csY1569" fmla="*/ 811839 h 2481257"/>
                <a:gd name="csX1570" fmla="*/ 492409 w 1908008"/>
                <a:gd name="csY1570" fmla="*/ 812962 h 2481257"/>
                <a:gd name="csX1571" fmla="*/ 490300 w 1908008"/>
                <a:gd name="csY1571" fmla="*/ 815208 h 2481257"/>
                <a:gd name="csX1572" fmla="*/ 488807 w 1908008"/>
                <a:gd name="csY1572" fmla="*/ 818562 h 2481257"/>
                <a:gd name="csX1573" fmla="*/ 487961 w 1908008"/>
                <a:gd name="csY1573" fmla="*/ 822186 h 2481257"/>
                <a:gd name="csX1574" fmla="*/ 487483 w 1908008"/>
                <a:gd name="csY1574" fmla="*/ 829117 h 2481257"/>
                <a:gd name="csX1575" fmla="*/ 486683 w 1908008"/>
                <a:gd name="csY1575" fmla="*/ 832894 h 2481257"/>
                <a:gd name="csX1576" fmla="*/ 484405 w 1908008"/>
                <a:gd name="csY1576" fmla="*/ 834948 h 2481257"/>
                <a:gd name="csX1577" fmla="*/ 480996 w 1908008"/>
                <a:gd name="csY1577" fmla="*/ 834917 h 2481257"/>
                <a:gd name="csX1578" fmla="*/ 479703 w 1908008"/>
                <a:gd name="csY1578" fmla="*/ 836079 h 2481257"/>
                <a:gd name="csX1579" fmla="*/ 479065 w 1908008"/>
                <a:gd name="csY1579" fmla="*/ 838594 h 2481257"/>
                <a:gd name="csX1580" fmla="*/ 479526 w 1908008"/>
                <a:gd name="csY1580" fmla="*/ 840625 h 2481257"/>
                <a:gd name="csX1581" fmla="*/ 482889 w 1908008"/>
                <a:gd name="csY1581" fmla="*/ 844887 h 2481257"/>
                <a:gd name="csX1582" fmla="*/ 483305 w 1908008"/>
                <a:gd name="csY1582" fmla="*/ 849626 h 2481257"/>
                <a:gd name="csX1583" fmla="*/ 482897 w 1908008"/>
                <a:gd name="csY1583" fmla="*/ 852480 h 2481257"/>
                <a:gd name="csX1584" fmla="*/ 479265 w 1908008"/>
                <a:gd name="csY1584" fmla="*/ 857726 h 2481257"/>
                <a:gd name="csX1585" fmla="*/ 478411 w 1908008"/>
                <a:gd name="csY1585" fmla="*/ 859480 h 2481257"/>
                <a:gd name="csX1586" fmla="*/ 476156 w 1908008"/>
                <a:gd name="csY1586" fmla="*/ 867650 h 2481257"/>
                <a:gd name="csX1587" fmla="*/ 475325 w 1908008"/>
                <a:gd name="csY1587" fmla="*/ 869704 h 2481257"/>
                <a:gd name="csX1588" fmla="*/ 473447 w 1908008"/>
                <a:gd name="csY1588" fmla="*/ 871573 h 2481257"/>
                <a:gd name="csX1589" fmla="*/ 471554 w 1908008"/>
                <a:gd name="csY1589" fmla="*/ 871358 h 2481257"/>
                <a:gd name="csX1590" fmla="*/ 469799 w 1908008"/>
                <a:gd name="csY1590" fmla="*/ 868389 h 2481257"/>
                <a:gd name="csX1591" fmla="*/ 467237 w 1908008"/>
                <a:gd name="csY1591" fmla="*/ 862757 h 2481257"/>
                <a:gd name="csX1592" fmla="*/ 465505 w 1908008"/>
                <a:gd name="csY1592" fmla="*/ 857888 h 2481257"/>
                <a:gd name="csX1593" fmla="*/ 464620 w 1908008"/>
                <a:gd name="csY1593" fmla="*/ 853795 h 2481257"/>
                <a:gd name="csX1594" fmla="*/ 463866 w 1908008"/>
                <a:gd name="csY1594" fmla="*/ 851972 h 2481257"/>
                <a:gd name="csX1595" fmla="*/ 462642 w 1908008"/>
                <a:gd name="csY1595" fmla="*/ 853234 h 2481257"/>
                <a:gd name="csX1596" fmla="*/ 461165 w 1908008"/>
                <a:gd name="csY1596" fmla="*/ 857480 h 2481257"/>
                <a:gd name="csX1597" fmla="*/ 461127 w 1908008"/>
                <a:gd name="csY1597" fmla="*/ 860765 h 2481257"/>
                <a:gd name="csX1598" fmla="*/ 461450 w 1908008"/>
                <a:gd name="csY1598" fmla="*/ 865642 h 2481257"/>
                <a:gd name="csX1599" fmla="*/ 461365 w 1908008"/>
                <a:gd name="csY1599" fmla="*/ 868642 h 2481257"/>
                <a:gd name="csX1600" fmla="*/ 459210 w 1908008"/>
                <a:gd name="csY1600" fmla="*/ 872150 h 2481257"/>
                <a:gd name="csX1601" fmla="*/ 459526 w 1908008"/>
                <a:gd name="csY1601" fmla="*/ 873751 h 2481257"/>
                <a:gd name="csX1602" fmla="*/ 463312 w 1908008"/>
                <a:gd name="csY1602" fmla="*/ 878043 h 2481257"/>
                <a:gd name="csX1603" fmla="*/ 463797 w 1908008"/>
                <a:gd name="csY1603" fmla="*/ 879966 h 2481257"/>
                <a:gd name="csX1604" fmla="*/ 463820 w 1908008"/>
                <a:gd name="csY1604" fmla="*/ 882943 h 2481257"/>
                <a:gd name="csX1605" fmla="*/ 463566 w 1908008"/>
                <a:gd name="csY1605" fmla="*/ 884282 h 2481257"/>
                <a:gd name="csX1606" fmla="*/ 462050 w 1908008"/>
                <a:gd name="csY1606" fmla="*/ 884067 h 2481257"/>
                <a:gd name="csX1607" fmla="*/ 460773 w 1908008"/>
                <a:gd name="csY1607" fmla="*/ 887498 h 2481257"/>
                <a:gd name="csX1608" fmla="*/ 459310 w 1908008"/>
                <a:gd name="csY1608" fmla="*/ 890213 h 2481257"/>
                <a:gd name="csX1609" fmla="*/ 455463 w 1908008"/>
                <a:gd name="csY1609" fmla="*/ 895221 h 2481257"/>
                <a:gd name="csX1610" fmla="*/ 450114 w 1908008"/>
                <a:gd name="csY1610" fmla="*/ 895829 h 2481257"/>
                <a:gd name="csX1611" fmla="*/ 445689 w 1908008"/>
                <a:gd name="csY1611" fmla="*/ 898229 h 2481257"/>
                <a:gd name="csX1612" fmla="*/ 444751 w 1908008"/>
                <a:gd name="csY1612" fmla="*/ 898152 h 2481257"/>
                <a:gd name="csX1613" fmla="*/ 443681 w 1908008"/>
                <a:gd name="csY1613" fmla="*/ 894221 h 2481257"/>
                <a:gd name="csX1614" fmla="*/ 442480 w 1908008"/>
                <a:gd name="csY1614" fmla="*/ 886398 h 2481257"/>
                <a:gd name="csX1615" fmla="*/ 441411 w 1908008"/>
                <a:gd name="csY1615" fmla="*/ 881936 h 2481257"/>
                <a:gd name="csX1616" fmla="*/ 439810 w 1908008"/>
                <a:gd name="csY1616" fmla="*/ 879651 h 2481257"/>
                <a:gd name="csX1617" fmla="*/ 437832 w 1908008"/>
                <a:gd name="csY1617" fmla="*/ 870673 h 2481257"/>
                <a:gd name="csX1618" fmla="*/ 436909 w 1908008"/>
                <a:gd name="csY1618" fmla="*/ 867766 h 2481257"/>
                <a:gd name="csX1619" fmla="*/ 436001 w 1908008"/>
                <a:gd name="csY1619" fmla="*/ 866596 h 2481257"/>
                <a:gd name="csX1620" fmla="*/ 435247 w 1908008"/>
                <a:gd name="csY1620" fmla="*/ 866288 h 2481257"/>
                <a:gd name="csX1621" fmla="*/ 434131 w 1908008"/>
                <a:gd name="csY1621" fmla="*/ 868027 h 2481257"/>
                <a:gd name="csX1622" fmla="*/ 431561 w 1908008"/>
                <a:gd name="csY1622" fmla="*/ 880882 h 2481257"/>
                <a:gd name="csX1623" fmla="*/ 427367 w 1908008"/>
                <a:gd name="csY1623" fmla="*/ 884144 h 2481257"/>
                <a:gd name="csX1624" fmla="*/ 425058 w 1908008"/>
                <a:gd name="csY1624" fmla="*/ 884736 h 2481257"/>
                <a:gd name="csX1625" fmla="*/ 422734 w 1908008"/>
                <a:gd name="csY1625" fmla="*/ 884374 h 2481257"/>
                <a:gd name="csX1626" fmla="*/ 416978 w 1908008"/>
                <a:gd name="csY1626" fmla="*/ 880874 h 2481257"/>
                <a:gd name="csX1627" fmla="*/ 412360 w 1908008"/>
                <a:gd name="csY1627" fmla="*/ 879582 h 2481257"/>
                <a:gd name="csX1628" fmla="*/ 409136 w 1908008"/>
                <a:gd name="csY1628" fmla="*/ 881066 h 2481257"/>
                <a:gd name="csX1629" fmla="*/ 403842 w 1908008"/>
                <a:gd name="csY1629" fmla="*/ 886274 h 2481257"/>
                <a:gd name="csX1630" fmla="*/ 401733 w 1908008"/>
                <a:gd name="csY1630" fmla="*/ 887659 h 2481257"/>
                <a:gd name="csX1631" fmla="*/ 398870 w 1908008"/>
                <a:gd name="csY1631" fmla="*/ 887067 h 2481257"/>
                <a:gd name="csX1632" fmla="*/ 397616 w 1908008"/>
                <a:gd name="csY1632" fmla="*/ 885105 h 2481257"/>
                <a:gd name="csX1633" fmla="*/ 396546 w 1908008"/>
                <a:gd name="csY1633" fmla="*/ 881890 h 2481257"/>
                <a:gd name="csX1634" fmla="*/ 396423 w 1908008"/>
                <a:gd name="csY1634" fmla="*/ 879936 h 2481257"/>
                <a:gd name="csX1635" fmla="*/ 397254 w 1908008"/>
                <a:gd name="csY1635" fmla="*/ 879251 h 2481257"/>
                <a:gd name="csX1636" fmla="*/ 398570 w 1908008"/>
                <a:gd name="csY1636" fmla="*/ 875504 h 2481257"/>
                <a:gd name="csX1637" fmla="*/ 398532 w 1908008"/>
                <a:gd name="csY1637" fmla="*/ 873997 h 2481257"/>
                <a:gd name="csX1638" fmla="*/ 397231 w 1908008"/>
                <a:gd name="csY1638" fmla="*/ 871827 h 2481257"/>
                <a:gd name="csX1639" fmla="*/ 397216 w 1908008"/>
                <a:gd name="csY1639" fmla="*/ 870135 h 2481257"/>
                <a:gd name="csX1640" fmla="*/ 397685 w 1908008"/>
                <a:gd name="csY1640" fmla="*/ 868989 h 2481257"/>
                <a:gd name="csX1641" fmla="*/ 397577 w 1908008"/>
                <a:gd name="csY1641" fmla="*/ 868173 h 2481257"/>
                <a:gd name="csX1642" fmla="*/ 396908 w 1908008"/>
                <a:gd name="csY1642" fmla="*/ 867681 h 2481257"/>
                <a:gd name="csX1643" fmla="*/ 395600 w 1908008"/>
                <a:gd name="csY1643" fmla="*/ 868142 h 2481257"/>
                <a:gd name="csX1644" fmla="*/ 390890 w 1908008"/>
                <a:gd name="csY1644" fmla="*/ 870635 h 2481257"/>
                <a:gd name="csX1645" fmla="*/ 391421 w 1908008"/>
                <a:gd name="csY1645" fmla="*/ 867919 h 2481257"/>
                <a:gd name="csX1646" fmla="*/ 393668 w 1908008"/>
                <a:gd name="csY1646" fmla="*/ 862227 h 2481257"/>
                <a:gd name="csX1647" fmla="*/ 399170 w 1908008"/>
                <a:gd name="csY1647" fmla="*/ 850803 h 2481257"/>
                <a:gd name="csX1648" fmla="*/ 401248 w 1908008"/>
                <a:gd name="csY1648" fmla="*/ 847426 h 2481257"/>
                <a:gd name="csX1649" fmla="*/ 402495 w 1908008"/>
                <a:gd name="csY1649" fmla="*/ 846403 h 2481257"/>
                <a:gd name="csX1650" fmla="*/ 418725 w 1908008"/>
                <a:gd name="csY1650" fmla="*/ 842710 h 2481257"/>
                <a:gd name="csX1651" fmla="*/ 419864 w 1908008"/>
                <a:gd name="csY1651" fmla="*/ 841602 h 2481257"/>
                <a:gd name="csX1652" fmla="*/ 427574 w 1908008"/>
                <a:gd name="csY1652" fmla="*/ 825963 h 2481257"/>
                <a:gd name="csX1653" fmla="*/ 429775 w 1908008"/>
                <a:gd name="csY1653" fmla="*/ 822355 h 2481257"/>
                <a:gd name="csX1654" fmla="*/ 432030 w 1908008"/>
                <a:gd name="csY1654" fmla="*/ 819478 h 2481257"/>
                <a:gd name="csX1655" fmla="*/ 443096 w 1908008"/>
                <a:gd name="csY1655" fmla="*/ 809900 h 2481257"/>
                <a:gd name="csX1656" fmla="*/ 444127 w 1908008"/>
                <a:gd name="csY1656" fmla="*/ 807700 h 2481257"/>
                <a:gd name="csX1657" fmla="*/ 445859 w 1908008"/>
                <a:gd name="csY1657" fmla="*/ 801015 h 2481257"/>
                <a:gd name="csX1658" fmla="*/ 446867 w 1908008"/>
                <a:gd name="csY1658" fmla="*/ 799330 h 2481257"/>
                <a:gd name="csX1659" fmla="*/ 449260 w 1908008"/>
                <a:gd name="csY1659" fmla="*/ 796784 h 2481257"/>
                <a:gd name="csX1660" fmla="*/ 457233 w 1908008"/>
                <a:gd name="csY1660" fmla="*/ 783106 h 2481257"/>
                <a:gd name="csX1661" fmla="*/ 464497 w 1908008"/>
                <a:gd name="csY1661" fmla="*/ 773128 h 2481257"/>
                <a:gd name="csX1662" fmla="*/ 468183 w 1908008"/>
                <a:gd name="csY1662" fmla="*/ 766913 h 2481257"/>
                <a:gd name="csX1663" fmla="*/ 473231 w 1908008"/>
                <a:gd name="csY1663" fmla="*/ 760597 h 2481257"/>
                <a:gd name="csX1664" fmla="*/ 479065 w 1908008"/>
                <a:gd name="csY1664" fmla="*/ 757881 h 2481257"/>
                <a:gd name="csX1665" fmla="*/ 496664 w 1908008"/>
                <a:gd name="csY1665" fmla="*/ 753096 h 2481257"/>
                <a:gd name="csX1666" fmla="*/ 509331 w 1908008"/>
                <a:gd name="csY1666" fmla="*/ 759381 h 2481257"/>
                <a:gd name="csX1667" fmla="*/ 512347 w 1908008"/>
                <a:gd name="csY1667" fmla="*/ 759774 h 2481257"/>
                <a:gd name="csX1668" fmla="*/ 513825 w 1908008"/>
                <a:gd name="csY1668" fmla="*/ 757997 h 2481257"/>
                <a:gd name="csX1669" fmla="*/ 515156 w 1908008"/>
                <a:gd name="csY1669" fmla="*/ 755104 h 2481257"/>
                <a:gd name="csX1670" fmla="*/ 517049 w 1908008"/>
                <a:gd name="csY1670" fmla="*/ 756320 h 2481257"/>
                <a:gd name="csX1671" fmla="*/ 521751 w 1908008"/>
                <a:gd name="csY1671" fmla="*/ 757204 h 2481257"/>
                <a:gd name="csX1672" fmla="*/ 522790 w 1908008"/>
                <a:gd name="csY1672" fmla="*/ 756512 h 2481257"/>
                <a:gd name="csX1673" fmla="*/ 524768 w 1908008"/>
                <a:gd name="csY1673" fmla="*/ 753219 h 2481257"/>
                <a:gd name="csX1674" fmla="*/ 523413 w 1908008"/>
                <a:gd name="csY1674" fmla="*/ 751412 h 2481257"/>
                <a:gd name="csX1675" fmla="*/ 517719 w 1908008"/>
                <a:gd name="csY1675" fmla="*/ 748081 h 2481257"/>
                <a:gd name="csX1676" fmla="*/ 517372 w 1908008"/>
                <a:gd name="csY1676" fmla="*/ 746381 h 2481257"/>
                <a:gd name="csX1677" fmla="*/ 517503 w 1908008"/>
                <a:gd name="csY1677" fmla="*/ 744773 h 2481257"/>
                <a:gd name="csX1678" fmla="*/ 519504 w 1908008"/>
                <a:gd name="csY1678" fmla="*/ 740919 h 2481257"/>
                <a:gd name="csX1679" fmla="*/ 521921 w 1908008"/>
                <a:gd name="csY1679" fmla="*/ 738418 h 2481257"/>
                <a:gd name="csX1680" fmla="*/ 528916 w 1908008"/>
                <a:gd name="csY1680" fmla="*/ 736541 h 2481257"/>
                <a:gd name="csX1681" fmla="*/ 532125 w 1908008"/>
                <a:gd name="csY1681" fmla="*/ 737026 h 2481257"/>
                <a:gd name="csX1682" fmla="*/ 535449 w 1908008"/>
                <a:gd name="csY1682" fmla="*/ 739703 h 2481257"/>
                <a:gd name="csX1683" fmla="*/ 539782 w 1908008"/>
                <a:gd name="csY1683" fmla="*/ 745219 h 2481257"/>
                <a:gd name="csX1684" fmla="*/ 549647 w 1908008"/>
                <a:gd name="csY1684" fmla="*/ 754843 h 2481257"/>
                <a:gd name="csX1685" fmla="*/ 1008727 w 1908008"/>
                <a:gd name="csY1685" fmla="*/ 798561 h 2481257"/>
                <a:gd name="csX1686" fmla="*/ 1012767 w 1908008"/>
                <a:gd name="csY1686" fmla="*/ 799384 h 2481257"/>
                <a:gd name="csX1687" fmla="*/ 1016222 w 1908008"/>
                <a:gd name="csY1687" fmla="*/ 798115 h 2481257"/>
                <a:gd name="csX1688" fmla="*/ 1019185 w 1908008"/>
                <a:gd name="csY1688" fmla="*/ 798399 h 2481257"/>
                <a:gd name="csX1689" fmla="*/ 1023556 w 1908008"/>
                <a:gd name="csY1689" fmla="*/ 802238 h 2481257"/>
                <a:gd name="csX1690" fmla="*/ 1027611 w 1908008"/>
                <a:gd name="csY1690" fmla="*/ 808077 h 2481257"/>
                <a:gd name="csX1691" fmla="*/ 1030720 w 1908008"/>
                <a:gd name="csY1691" fmla="*/ 810716 h 2481257"/>
                <a:gd name="csX1692" fmla="*/ 1031728 w 1908008"/>
                <a:gd name="csY1692" fmla="*/ 812039 h 2481257"/>
                <a:gd name="csX1693" fmla="*/ 1032121 w 1908008"/>
                <a:gd name="csY1693" fmla="*/ 813508 h 2481257"/>
                <a:gd name="csX1694" fmla="*/ 1032606 w 1908008"/>
                <a:gd name="csY1694" fmla="*/ 817893 h 2481257"/>
                <a:gd name="csX1695" fmla="*/ 1032590 w 1908008"/>
                <a:gd name="csY1695" fmla="*/ 819924 h 2481257"/>
                <a:gd name="csX1696" fmla="*/ 1032359 w 1908008"/>
                <a:gd name="csY1696" fmla="*/ 821539 h 2481257"/>
                <a:gd name="csX1697" fmla="*/ 1030997 w 1908008"/>
                <a:gd name="csY1697" fmla="*/ 825524 h 2481257"/>
                <a:gd name="csX1698" fmla="*/ 1029851 w 1908008"/>
                <a:gd name="csY1698" fmla="*/ 830440 h 2481257"/>
                <a:gd name="csX1699" fmla="*/ 1027488 w 1908008"/>
                <a:gd name="csY1699" fmla="*/ 834756 h 2481257"/>
                <a:gd name="csX1700" fmla="*/ 1026226 w 1908008"/>
                <a:gd name="csY1700" fmla="*/ 838002 h 2481257"/>
                <a:gd name="csX1701" fmla="*/ 1025141 w 1908008"/>
                <a:gd name="csY1701" fmla="*/ 842095 h 2481257"/>
                <a:gd name="csX1702" fmla="*/ 1027573 w 1908008"/>
                <a:gd name="csY1702" fmla="*/ 839656 h 2481257"/>
                <a:gd name="csX1703" fmla="*/ 1036784 w 1908008"/>
                <a:gd name="csY1703" fmla="*/ 826086 h 2481257"/>
                <a:gd name="csX1704" fmla="*/ 1042818 w 1908008"/>
                <a:gd name="csY1704" fmla="*/ 827709 h 2481257"/>
                <a:gd name="csX1705" fmla="*/ 1051867 w 1908008"/>
                <a:gd name="csY1705" fmla="*/ 826493 h 2481257"/>
                <a:gd name="csX1706" fmla="*/ 1062833 w 1908008"/>
                <a:gd name="csY1706" fmla="*/ 820909 h 2481257"/>
                <a:gd name="csX1707" fmla="*/ 1068036 w 1908008"/>
                <a:gd name="csY1707" fmla="*/ 820039 h 2481257"/>
                <a:gd name="csX1708" fmla="*/ 1073292 w 1908008"/>
                <a:gd name="csY1708" fmla="*/ 820447 h 2481257"/>
                <a:gd name="csX1709" fmla="*/ 1077193 w 1908008"/>
                <a:gd name="csY1709" fmla="*/ 822209 h 2481257"/>
                <a:gd name="csX1710" fmla="*/ 1085527 w 1908008"/>
                <a:gd name="csY1710" fmla="*/ 829725 h 2481257"/>
                <a:gd name="csX1711" fmla="*/ 1088413 w 1908008"/>
                <a:gd name="csY1711" fmla="*/ 833294 h 2481257"/>
                <a:gd name="csX1712" fmla="*/ 1089498 w 1908008"/>
                <a:gd name="csY1712" fmla="*/ 835810 h 2481257"/>
                <a:gd name="csX1713" fmla="*/ 1089760 w 1908008"/>
                <a:gd name="csY1713" fmla="*/ 837663 h 2481257"/>
                <a:gd name="csX1714" fmla="*/ 1088051 w 1908008"/>
                <a:gd name="csY1714" fmla="*/ 840533 h 2481257"/>
                <a:gd name="csX1715" fmla="*/ 1082819 w 1908008"/>
                <a:gd name="csY1715" fmla="*/ 838787 h 2481257"/>
                <a:gd name="csX1716" fmla="*/ 1074200 w 1908008"/>
                <a:gd name="csY1716" fmla="*/ 837248 h 2481257"/>
                <a:gd name="csX1717" fmla="*/ 1072622 w 1908008"/>
                <a:gd name="csY1717" fmla="*/ 836294 h 2481257"/>
                <a:gd name="csX1718" fmla="*/ 1071283 w 1908008"/>
                <a:gd name="csY1718" fmla="*/ 836371 h 2481257"/>
                <a:gd name="csX1719" fmla="*/ 1070306 w 1908008"/>
                <a:gd name="csY1719" fmla="*/ 837410 h 2481257"/>
                <a:gd name="csX1720" fmla="*/ 1070921 w 1908008"/>
                <a:gd name="csY1720" fmla="*/ 841348 h 2481257"/>
                <a:gd name="csX1721" fmla="*/ 1072676 w 1908008"/>
                <a:gd name="csY1721" fmla="*/ 842210 h 2481257"/>
                <a:gd name="csX1722" fmla="*/ 1083026 w 1908008"/>
                <a:gd name="csY1722" fmla="*/ 843056 h 2481257"/>
                <a:gd name="csX1723" fmla="*/ 1116940 w 1908008"/>
                <a:gd name="csY1723" fmla="*/ 855488 h 2481257"/>
                <a:gd name="csX1724" fmla="*/ 1118356 w 1908008"/>
                <a:gd name="csY1724" fmla="*/ 859434 h 2481257"/>
                <a:gd name="csX1725" fmla="*/ 1117979 w 1908008"/>
                <a:gd name="csY1725" fmla="*/ 861180 h 2481257"/>
                <a:gd name="csX1726" fmla="*/ 1116779 w 1908008"/>
                <a:gd name="csY1726" fmla="*/ 863104 h 2481257"/>
                <a:gd name="csX1727" fmla="*/ 1114308 w 1908008"/>
                <a:gd name="csY1727" fmla="*/ 865688 h 2481257"/>
                <a:gd name="csX1728" fmla="*/ 1094746 w 1908008"/>
                <a:gd name="csY1728" fmla="*/ 868504 h 2481257"/>
                <a:gd name="csX1729" fmla="*/ 1083619 w 1908008"/>
                <a:gd name="csY1729" fmla="*/ 866012 h 2481257"/>
                <a:gd name="csX1730" fmla="*/ 1074269 w 1908008"/>
                <a:gd name="csY1730" fmla="*/ 861996 h 2481257"/>
                <a:gd name="csX1731" fmla="*/ 1071091 w 1908008"/>
                <a:gd name="csY1731" fmla="*/ 862896 h 2481257"/>
                <a:gd name="csX1732" fmla="*/ 1073853 w 1908008"/>
                <a:gd name="csY1732" fmla="*/ 868335 h 2481257"/>
                <a:gd name="csX1733" fmla="*/ 1079463 w 1908008"/>
                <a:gd name="csY1733" fmla="*/ 869989 h 2481257"/>
                <a:gd name="csX1734" fmla="*/ 1084158 w 1908008"/>
                <a:gd name="csY1734" fmla="*/ 873197 h 2481257"/>
                <a:gd name="csX1735" fmla="*/ 1086104 w 1908008"/>
                <a:gd name="csY1735" fmla="*/ 875874 h 2481257"/>
                <a:gd name="csX1736" fmla="*/ 1096055 w 1908008"/>
                <a:gd name="csY1736" fmla="*/ 877912 h 2481257"/>
                <a:gd name="csX1737" fmla="*/ 1097678 w 1908008"/>
                <a:gd name="csY1737" fmla="*/ 879989 h 2481257"/>
                <a:gd name="csX1738" fmla="*/ 1100772 w 1908008"/>
                <a:gd name="csY1738" fmla="*/ 885282 h 2481257"/>
                <a:gd name="csX1739" fmla="*/ 1103365 w 1908008"/>
                <a:gd name="csY1739" fmla="*/ 885690 h 2481257"/>
                <a:gd name="csX1740" fmla="*/ 1105936 w 1908008"/>
                <a:gd name="csY1740" fmla="*/ 889375 h 2481257"/>
                <a:gd name="csX1741" fmla="*/ 1108052 w 1908008"/>
                <a:gd name="csY1741" fmla="*/ 895683 h 2481257"/>
                <a:gd name="csX1742" fmla="*/ 1109029 w 1908008"/>
                <a:gd name="csY1742" fmla="*/ 896521 h 2481257"/>
                <a:gd name="csX1743" fmla="*/ 1112030 w 1908008"/>
                <a:gd name="csY1743" fmla="*/ 895390 h 2481257"/>
                <a:gd name="csX1744" fmla="*/ 1117079 w 1908008"/>
                <a:gd name="csY1744" fmla="*/ 900837 h 2481257"/>
                <a:gd name="csX1745" fmla="*/ 1118648 w 1908008"/>
                <a:gd name="csY1745" fmla="*/ 903745 h 2481257"/>
                <a:gd name="csX1746" fmla="*/ 1118656 w 1908008"/>
                <a:gd name="csY1746" fmla="*/ 905914 h 2481257"/>
                <a:gd name="csX1747" fmla="*/ 1117533 w 1908008"/>
                <a:gd name="csY1747" fmla="*/ 909307 h 2481257"/>
                <a:gd name="csX1748" fmla="*/ 1115278 w 1908008"/>
                <a:gd name="csY1748" fmla="*/ 913899 h 2481257"/>
                <a:gd name="csX1749" fmla="*/ 1109568 w 1908008"/>
                <a:gd name="csY1749" fmla="*/ 919292 h 2481257"/>
                <a:gd name="csX1750" fmla="*/ 1109122 w 1908008"/>
                <a:gd name="csY1750" fmla="*/ 920907 h 2481257"/>
                <a:gd name="csX1751" fmla="*/ 1115793 w 1908008"/>
                <a:gd name="csY1751" fmla="*/ 920277 h 2481257"/>
                <a:gd name="csX1752" fmla="*/ 1117025 w 1908008"/>
                <a:gd name="csY1752" fmla="*/ 920992 h 2481257"/>
                <a:gd name="csX1753" fmla="*/ 1124882 w 1908008"/>
                <a:gd name="csY1753" fmla="*/ 930493 h 2481257"/>
                <a:gd name="csX1754" fmla="*/ 1125913 w 1908008"/>
                <a:gd name="csY1754" fmla="*/ 930662 h 2481257"/>
                <a:gd name="csX1755" fmla="*/ 1126559 w 1908008"/>
                <a:gd name="csY1755" fmla="*/ 929677 h 2481257"/>
                <a:gd name="csX1756" fmla="*/ 1127314 w 1908008"/>
                <a:gd name="csY1756" fmla="*/ 926316 h 2481257"/>
                <a:gd name="csX1757" fmla="*/ 1126975 w 1908008"/>
                <a:gd name="csY1757" fmla="*/ 923200 h 2481257"/>
                <a:gd name="csX1758" fmla="*/ 1126013 w 1908008"/>
                <a:gd name="csY1758" fmla="*/ 918869 h 2481257"/>
                <a:gd name="csX1759" fmla="*/ 1126267 w 1908008"/>
                <a:gd name="csY1759" fmla="*/ 915715 h 2481257"/>
                <a:gd name="csX1760" fmla="*/ 1127745 w 1908008"/>
                <a:gd name="csY1760" fmla="*/ 913753 h 2481257"/>
                <a:gd name="csX1761" fmla="*/ 1129230 w 1908008"/>
                <a:gd name="csY1761" fmla="*/ 912784 h 2481257"/>
                <a:gd name="csX1762" fmla="*/ 1130738 w 1908008"/>
                <a:gd name="csY1762" fmla="*/ 912799 h 2481257"/>
                <a:gd name="csX1763" fmla="*/ 1132377 w 1908008"/>
                <a:gd name="csY1763" fmla="*/ 913961 h 2481257"/>
                <a:gd name="csX1764" fmla="*/ 1140319 w 1908008"/>
                <a:gd name="csY1764" fmla="*/ 925492 h 2481257"/>
                <a:gd name="csX1765" fmla="*/ 1150508 w 1908008"/>
                <a:gd name="csY1765" fmla="*/ 919992 h 2481257"/>
                <a:gd name="csX1766" fmla="*/ 1152362 w 1908008"/>
                <a:gd name="csY1766" fmla="*/ 922461 h 2481257"/>
                <a:gd name="csX1767" fmla="*/ 1153901 w 1908008"/>
                <a:gd name="csY1767" fmla="*/ 927077 h 2481257"/>
                <a:gd name="csX1768" fmla="*/ 1154617 w 1908008"/>
                <a:gd name="csY1768" fmla="*/ 927839 h 2481257"/>
                <a:gd name="csX1769" fmla="*/ 1158388 w 1908008"/>
                <a:gd name="csY1769" fmla="*/ 918638 h 2481257"/>
                <a:gd name="csX1770" fmla="*/ 1160712 w 1908008"/>
                <a:gd name="csY1770" fmla="*/ 916346 h 2481257"/>
                <a:gd name="csX1771" fmla="*/ 1170270 w 1908008"/>
                <a:gd name="csY1771" fmla="*/ 927277 h 2481257"/>
                <a:gd name="csX1772" fmla="*/ 1176095 w 1908008"/>
                <a:gd name="csY1772" fmla="*/ 929685 h 2481257"/>
                <a:gd name="csX1773" fmla="*/ 1178434 w 1908008"/>
                <a:gd name="csY1773" fmla="*/ 932016 h 2481257"/>
                <a:gd name="csX1774" fmla="*/ 1182759 w 1908008"/>
                <a:gd name="csY1774" fmla="*/ 934578 h 2481257"/>
                <a:gd name="csX1775" fmla="*/ 1188908 w 1908008"/>
                <a:gd name="csY1775" fmla="*/ 935547 h 2481257"/>
                <a:gd name="csX1776" fmla="*/ 1189924 w 1908008"/>
                <a:gd name="csY1776" fmla="*/ 931524 h 2481257"/>
                <a:gd name="csX1777" fmla="*/ 1186384 w 1908008"/>
                <a:gd name="csY1777" fmla="*/ 926339 h 2481257"/>
                <a:gd name="csX1778" fmla="*/ 1188454 w 1908008"/>
                <a:gd name="csY1778" fmla="*/ 924062 h 2481257"/>
                <a:gd name="csX1779" fmla="*/ 1196911 w 1908008"/>
                <a:gd name="csY1779" fmla="*/ 919646 h 2481257"/>
                <a:gd name="csX1780" fmla="*/ 1201428 w 1908008"/>
                <a:gd name="csY1780" fmla="*/ 920269 h 2481257"/>
                <a:gd name="csX1781" fmla="*/ 1209755 w 1908008"/>
                <a:gd name="csY1781" fmla="*/ 913992 h 2481257"/>
                <a:gd name="csX1782" fmla="*/ 1214865 w 1908008"/>
                <a:gd name="csY1782" fmla="*/ 913138 h 2481257"/>
                <a:gd name="csX1783" fmla="*/ 1218004 w 1908008"/>
                <a:gd name="csY1783" fmla="*/ 913245 h 2481257"/>
                <a:gd name="csX1784" fmla="*/ 1228309 w 1908008"/>
                <a:gd name="csY1784" fmla="*/ 903706 h 2481257"/>
                <a:gd name="csX1785" fmla="*/ 1230756 w 1908008"/>
                <a:gd name="csY1785" fmla="*/ 902183 h 2481257"/>
                <a:gd name="csX1786" fmla="*/ 1232533 w 1908008"/>
                <a:gd name="csY1786" fmla="*/ 898752 h 2481257"/>
                <a:gd name="csX1787" fmla="*/ 1236581 w 1908008"/>
                <a:gd name="csY1787" fmla="*/ 899291 h 2481257"/>
                <a:gd name="csX1788" fmla="*/ 1247540 w 1908008"/>
                <a:gd name="csY1788" fmla="*/ 904737 h 2481257"/>
                <a:gd name="csX1789" fmla="*/ 1250641 w 1908008"/>
                <a:gd name="csY1789" fmla="*/ 904245 h 2481257"/>
                <a:gd name="csX1790" fmla="*/ 1262299 w 1908008"/>
                <a:gd name="csY1790" fmla="*/ 898814 h 2481257"/>
                <a:gd name="csX1791" fmla="*/ 1266616 w 1908008"/>
                <a:gd name="csY1791" fmla="*/ 897483 h 2481257"/>
                <a:gd name="csX1792" fmla="*/ 1270941 w 1908008"/>
                <a:gd name="csY1792" fmla="*/ 897683 h 2481257"/>
                <a:gd name="csX1793" fmla="*/ 1281877 w 1908008"/>
                <a:gd name="csY1793" fmla="*/ 900868 h 2481257"/>
                <a:gd name="csX1794" fmla="*/ 1290057 w 1908008"/>
                <a:gd name="csY1794" fmla="*/ 904283 h 2481257"/>
                <a:gd name="csX1795" fmla="*/ 1292596 w 1908008"/>
                <a:gd name="csY1795" fmla="*/ 906076 h 2481257"/>
                <a:gd name="csX1796" fmla="*/ 1291696 w 1908008"/>
                <a:gd name="csY1796" fmla="*/ 910553 h 2481257"/>
                <a:gd name="csX1797" fmla="*/ 1292112 w 1908008"/>
                <a:gd name="csY1797" fmla="*/ 911876 h 2481257"/>
                <a:gd name="csX1798" fmla="*/ 1293174 w 1908008"/>
                <a:gd name="csY1798" fmla="*/ 912838 h 2481257"/>
                <a:gd name="csX1799" fmla="*/ 1295844 w 1908008"/>
                <a:gd name="csY1799" fmla="*/ 914146 h 2481257"/>
                <a:gd name="csX1800" fmla="*/ 1306063 w 1908008"/>
                <a:gd name="csY1800" fmla="*/ 914230 h 2481257"/>
                <a:gd name="csX1801" fmla="*/ 1310504 w 1908008"/>
                <a:gd name="csY1801" fmla="*/ 915361 h 2481257"/>
                <a:gd name="csX1802" fmla="*/ 1314036 w 1908008"/>
                <a:gd name="csY1802" fmla="*/ 919523 h 2481257"/>
                <a:gd name="csX1803" fmla="*/ 1314882 w 1908008"/>
                <a:gd name="csY1803" fmla="*/ 921177 h 2481257"/>
                <a:gd name="csX1804" fmla="*/ 1314736 w 1908008"/>
                <a:gd name="csY1804" fmla="*/ 922900 h 2481257"/>
                <a:gd name="csX1805" fmla="*/ 1311258 w 1908008"/>
                <a:gd name="csY1805" fmla="*/ 927369 h 2481257"/>
                <a:gd name="csX1806" fmla="*/ 1311827 w 1908008"/>
                <a:gd name="csY1806" fmla="*/ 928308 h 2481257"/>
                <a:gd name="csX1807" fmla="*/ 1315298 w 1908008"/>
                <a:gd name="csY1807" fmla="*/ 929347 h 2481257"/>
                <a:gd name="csX1808" fmla="*/ 1323117 w 1908008"/>
                <a:gd name="csY1808" fmla="*/ 929854 h 2481257"/>
                <a:gd name="csX1809" fmla="*/ 1324794 w 1908008"/>
                <a:gd name="csY1809" fmla="*/ 930885 h 2481257"/>
                <a:gd name="csX1810" fmla="*/ 1326403 w 1908008"/>
                <a:gd name="csY1810" fmla="*/ 936424 h 2481257"/>
                <a:gd name="csX1811" fmla="*/ 1328088 w 1908008"/>
                <a:gd name="csY1811" fmla="*/ 944055 h 2481257"/>
                <a:gd name="csX1812" fmla="*/ 1328057 w 1908008"/>
                <a:gd name="csY1812" fmla="*/ 947078 h 2481257"/>
                <a:gd name="csX1813" fmla="*/ 1325348 w 1908008"/>
                <a:gd name="csY1813" fmla="*/ 952194 h 2481257"/>
                <a:gd name="csX1814" fmla="*/ 1317945 w 1908008"/>
                <a:gd name="csY1814" fmla="*/ 958995 h 2481257"/>
                <a:gd name="csX1815" fmla="*/ 1309734 w 1908008"/>
                <a:gd name="csY1815" fmla="*/ 964618 h 2481257"/>
                <a:gd name="csX1816" fmla="*/ 1309203 w 1908008"/>
                <a:gd name="csY1816" fmla="*/ 966064 h 2481257"/>
                <a:gd name="csX1817" fmla="*/ 1311827 w 1908008"/>
                <a:gd name="csY1817" fmla="*/ 968741 h 2481257"/>
                <a:gd name="csX1818" fmla="*/ 1314536 w 1908008"/>
                <a:gd name="csY1818" fmla="*/ 969911 h 2481257"/>
                <a:gd name="csX1819" fmla="*/ 1316668 w 1908008"/>
                <a:gd name="csY1819" fmla="*/ 969680 h 2481257"/>
                <a:gd name="csX1820" fmla="*/ 1323224 w 1908008"/>
                <a:gd name="csY1820" fmla="*/ 967134 h 2481257"/>
                <a:gd name="csX1821" fmla="*/ 1324709 w 1908008"/>
                <a:gd name="csY1821" fmla="*/ 967180 h 2481257"/>
                <a:gd name="csX1822" fmla="*/ 1327718 w 1908008"/>
                <a:gd name="csY1822" fmla="*/ 969780 h 2481257"/>
                <a:gd name="csX1823" fmla="*/ 1329111 w 1908008"/>
                <a:gd name="csY1823" fmla="*/ 972349 h 2481257"/>
                <a:gd name="csX1824" fmla="*/ 1330389 w 1908008"/>
                <a:gd name="csY1824" fmla="*/ 975773 h 2481257"/>
                <a:gd name="csX1825" fmla="*/ 1328088 w 1908008"/>
                <a:gd name="csY1825" fmla="*/ 978873 h 2481257"/>
                <a:gd name="csX1826" fmla="*/ 1318661 w 1908008"/>
                <a:gd name="csY1826" fmla="*/ 982719 h 2481257"/>
                <a:gd name="csX1827" fmla="*/ 1313089 w 1908008"/>
                <a:gd name="csY1827" fmla="*/ 977665 h 2481257"/>
                <a:gd name="csX1828" fmla="*/ 1311219 w 1908008"/>
                <a:gd name="csY1828" fmla="*/ 976542 h 2481257"/>
                <a:gd name="csX1829" fmla="*/ 1309950 w 1908008"/>
                <a:gd name="csY1829" fmla="*/ 976980 h 2481257"/>
                <a:gd name="csX1830" fmla="*/ 1310665 w 1908008"/>
                <a:gd name="csY1830" fmla="*/ 979204 h 2481257"/>
                <a:gd name="csX1831" fmla="*/ 1313359 w 1908008"/>
                <a:gd name="csY1831" fmla="*/ 983204 h 2481257"/>
                <a:gd name="csX1832" fmla="*/ 1314244 w 1908008"/>
                <a:gd name="csY1832" fmla="*/ 985843 h 2481257"/>
                <a:gd name="csX1833" fmla="*/ 1313305 w 1908008"/>
                <a:gd name="csY1833" fmla="*/ 987120 h 2481257"/>
                <a:gd name="csX1834" fmla="*/ 1312858 w 1908008"/>
                <a:gd name="csY1834" fmla="*/ 989643 h 2481257"/>
                <a:gd name="csX1835" fmla="*/ 1312912 w 1908008"/>
                <a:gd name="csY1835" fmla="*/ 993397 h 2481257"/>
                <a:gd name="csX1836" fmla="*/ 1312689 w 1908008"/>
                <a:gd name="csY1836" fmla="*/ 997205 h 2481257"/>
                <a:gd name="csX1837" fmla="*/ 1311781 w 1908008"/>
                <a:gd name="csY1837" fmla="*/ 1003113 h 2481257"/>
                <a:gd name="csX1838" fmla="*/ 1311458 w 1908008"/>
                <a:gd name="csY1838" fmla="*/ 1003351 h 2481257"/>
                <a:gd name="csX1839" fmla="*/ 1290973 w 1908008"/>
                <a:gd name="csY1839" fmla="*/ 1004559 h 2481257"/>
                <a:gd name="csX1840" fmla="*/ 1288502 w 1908008"/>
                <a:gd name="csY1840" fmla="*/ 1005621 h 2481257"/>
                <a:gd name="csX1841" fmla="*/ 1282738 w 1908008"/>
                <a:gd name="csY1841" fmla="*/ 1009760 h 2481257"/>
                <a:gd name="csX1842" fmla="*/ 1278383 w 1908008"/>
                <a:gd name="csY1842" fmla="*/ 1011837 h 2481257"/>
                <a:gd name="csX1843" fmla="*/ 1275543 w 1908008"/>
                <a:gd name="csY1843" fmla="*/ 1012152 h 2481257"/>
                <a:gd name="csX1844" fmla="*/ 1272773 w 1908008"/>
                <a:gd name="csY1844" fmla="*/ 1011398 h 2481257"/>
                <a:gd name="csX1845" fmla="*/ 1265293 w 1908008"/>
                <a:gd name="csY1845" fmla="*/ 1007106 h 2481257"/>
                <a:gd name="csX1846" fmla="*/ 1260314 w 1908008"/>
                <a:gd name="csY1846" fmla="*/ 1007913 h 2481257"/>
                <a:gd name="csX1847" fmla="*/ 1258359 w 1908008"/>
                <a:gd name="csY1847" fmla="*/ 1007506 h 2481257"/>
                <a:gd name="csX1848" fmla="*/ 1254142 w 1908008"/>
                <a:gd name="csY1848" fmla="*/ 1004644 h 2481257"/>
                <a:gd name="csX1849" fmla="*/ 1253119 w 1908008"/>
                <a:gd name="csY1849" fmla="*/ 1003198 h 2481257"/>
                <a:gd name="csX1850" fmla="*/ 1251410 w 1908008"/>
                <a:gd name="csY1850" fmla="*/ 999436 h 2481257"/>
                <a:gd name="csX1851" fmla="*/ 1250125 w 1908008"/>
                <a:gd name="csY1851" fmla="*/ 994266 h 2481257"/>
                <a:gd name="csX1852" fmla="*/ 1250225 w 1908008"/>
                <a:gd name="csY1852" fmla="*/ 991074 h 2481257"/>
                <a:gd name="csX1853" fmla="*/ 1250764 w 1908008"/>
                <a:gd name="csY1853" fmla="*/ 986458 h 2481257"/>
                <a:gd name="csX1854" fmla="*/ 1250433 w 1908008"/>
                <a:gd name="csY1854" fmla="*/ 984135 h 2481257"/>
                <a:gd name="csX1855" fmla="*/ 1249233 w 1908008"/>
                <a:gd name="csY1855" fmla="*/ 984127 h 2481257"/>
                <a:gd name="csX1856" fmla="*/ 1247893 w 1908008"/>
                <a:gd name="csY1856" fmla="*/ 983166 h 2481257"/>
                <a:gd name="csX1857" fmla="*/ 1243861 w 1908008"/>
                <a:gd name="csY1857" fmla="*/ 978504 h 2481257"/>
                <a:gd name="csX1858" fmla="*/ 1241375 w 1908008"/>
                <a:gd name="csY1858" fmla="*/ 977127 h 2481257"/>
                <a:gd name="csX1859" fmla="*/ 1240914 w 1908008"/>
                <a:gd name="csY1859" fmla="*/ 977888 h 2481257"/>
                <a:gd name="csX1860" fmla="*/ 1241645 w 1908008"/>
                <a:gd name="csY1860" fmla="*/ 981535 h 2481257"/>
                <a:gd name="csX1861" fmla="*/ 1242130 w 1908008"/>
                <a:gd name="csY1861" fmla="*/ 982696 h 2481257"/>
                <a:gd name="csX1862" fmla="*/ 1244785 w 1908008"/>
                <a:gd name="csY1862" fmla="*/ 985350 h 2481257"/>
                <a:gd name="csX1863" fmla="*/ 1245277 w 1908008"/>
                <a:gd name="csY1863" fmla="*/ 988420 h 2481257"/>
                <a:gd name="csX1864" fmla="*/ 1244146 w 1908008"/>
                <a:gd name="csY1864" fmla="*/ 996151 h 2481257"/>
                <a:gd name="csX1865" fmla="*/ 1243746 w 1908008"/>
                <a:gd name="csY1865" fmla="*/ 997390 h 2481257"/>
                <a:gd name="csX1866" fmla="*/ 1241168 w 1908008"/>
                <a:gd name="csY1866" fmla="*/ 1003028 h 2481257"/>
                <a:gd name="csX1867" fmla="*/ 1239221 w 1908008"/>
                <a:gd name="csY1867" fmla="*/ 1004628 h 2481257"/>
                <a:gd name="csX1868" fmla="*/ 1233903 w 1908008"/>
                <a:gd name="csY1868" fmla="*/ 1004752 h 2481257"/>
                <a:gd name="csX1869" fmla="*/ 1225761 w 1908008"/>
                <a:gd name="csY1869" fmla="*/ 1008736 h 2481257"/>
                <a:gd name="csX1870" fmla="*/ 1221867 w 1908008"/>
                <a:gd name="csY1870" fmla="*/ 1009313 h 2481257"/>
                <a:gd name="csX1871" fmla="*/ 1216650 w 1908008"/>
                <a:gd name="csY1871" fmla="*/ 1008383 h 2481257"/>
                <a:gd name="csX1872" fmla="*/ 1213387 w 1908008"/>
                <a:gd name="csY1872" fmla="*/ 1006567 h 2481257"/>
                <a:gd name="csX1873" fmla="*/ 1211271 w 1908008"/>
                <a:gd name="csY1873" fmla="*/ 1004482 h 2481257"/>
                <a:gd name="csX1874" fmla="*/ 1209216 w 1908008"/>
                <a:gd name="csY1874" fmla="*/ 1001521 h 2481257"/>
                <a:gd name="csX1875" fmla="*/ 1208139 w 1908008"/>
                <a:gd name="csY1875" fmla="*/ 1001297 h 2481257"/>
                <a:gd name="csX1876" fmla="*/ 1207592 w 1908008"/>
                <a:gd name="csY1876" fmla="*/ 1007721 h 2481257"/>
                <a:gd name="csX1877" fmla="*/ 1206584 w 1908008"/>
                <a:gd name="csY1877" fmla="*/ 1008552 h 2481257"/>
                <a:gd name="csX1878" fmla="*/ 1204837 w 1908008"/>
                <a:gd name="csY1878" fmla="*/ 1008452 h 2481257"/>
                <a:gd name="csX1879" fmla="*/ 1202136 w 1908008"/>
                <a:gd name="csY1879" fmla="*/ 1006459 h 2481257"/>
                <a:gd name="csX1880" fmla="*/ 1199912 w 1908008"/>
                <a:gd name="csY1880" fmla="*/ 1001813 h 2481257"/>
                <a:gd name="csX1881" fmla="*/ 1199220 w 1908008"/>
                <a:gd name="csY1881" fmla="*/ 1001828 h 2481257"/>
                <a:gd name="csX1882" fmla="*/ 1198912 w 1908008"/>
                <a:gd name="csY1882" fmla="*/ 1004536 h 2481257"/>
                <a:gd name="csX1883" fmla="*/ 1198412 w 1908008"/>
                <a:gd name="csY1883" fmla="*/ 1006313 h 2481257"/>
                <a:gd name="csX1884" fmla="*/ 1197727 w 1908008"/>
                <a:gd name="csY1884" fmla="*/ 1007152 h 2481257"/>
                <a:gd name="csX1885" fmla="*/ 1192009 w 1908008"/>
                <a:gd name="csY1885" fmla="*/ 1010044 h 2481257"/>
                <a:gd name="csX1886" fmla="*/ 1188823 w 1908008"/>
                <a:gd name="csY1886" fmla="*/ 1010060 h 2481257"/>
                <a:gd name="csX1887" fmla="*/ 1185491 w 1908008"/>
                <a:gd name="csY1887" fmla="*/ 1006744 h 2481257"/>
                <a:gd name="csX1888" fmla="*/ 1183306 w 1908008"/>
                <a:gd name="csY1888" fmla="*/ 1007075 h 2481257"/>
                <a:gd name="csX1889" fmla="*/ 1180504 w 1908008"/>
                <a:gd name="csY1889" fmla="*/ 1008867 h 2481257"/>
                <a:gd name="csX1890" fmla="*/ 1173702 w 1908008"/>
                <a:gd name="csY1890" fmla="*/ 1005475 h 2481257"/>
                <a:gd name="csX1891" fmla="*/ 1172078 w 1908008"/>
                <a:gd name="csY1891" fmla="*/ 1005336 h 2481257"/>
                <a:gd name="csX1892" fmla="*/ 1173479 w 1908008"/>
                <a:gd name="csY1892" fmla="*/ 1010829 h 2481257"/>
                <a:gd name="csX1893" fmla="*/ 1171232 w 1908008"/>
                <a:gd name="csY1893" fmla="*/ 1011675 h 2481257"/>
                <a:gd name="csX1894" fmla="*/ 1166383 w 1908008"/>
                <a:gd name="csY1894" fmla="*/ 1011537 h 2481257"/>
                <a:gd name="csX1895" fmla="*/ 1158411 w 1908008"/>
                <a:gd name="csY1895" fmla="*/ 1009767 h 2481257"/>
                <a:gd name="csX1896" fmla="*/ 1153470 w 1908008"/>
                <a:gd name="csY1896" fmla="*/ 1012337 h 2481257"/>
                <a:gd name="csX1897" fmla="*/ 1144544 w 1908008"/>
                <a:gd name="csY1897" fmla="*/ 1010798 h 2481257"/>
                <a:gd name="csX1898" fmla="*/ 1135532 w 1908008"/>
                <a:gd name="csY1898" fmla="*/ 1010413 h 2481257"/>
                <a:gd name="csX1899" fmla="*/ 1133855 w 1908008"/>
                <a:gd name="csY1899" fmla="*/ 1009160 h 2481257"/>
                <a:gd name="csX1900" fmla="*/ 1132670 w 1908008"/>
                <a:gd name="csY1900" fmla="*/ 1006590 h 2481257"/>
                <a:gd name="csX1901" fmla="*/ 1132623 w 1908008"/>
                <a:gd name="csY1901" fmla="*/ 1004305 h 2481257"/>
                <a:gd name="csX1902" fmla="*/ 1133062 w 1908008"/>
                <a:gd name="csY1902" fmla="*/ 1001128 h 2481257"/>
                <a:gd name="csX1903" fmla="*/ 1134378 w 1908008"/>
                <a:gd name="csY1903" fmla="*/ 996389 h 2481257"/>
                <a:gd name="csX1904" fmla="*/ 1136579 w 1908008"/>
                <a:gd name="csY1904" fmla="*/ 990074 h 2481257"/>
                <a:gd name="csX1905" fmla="*/ 1137341 w 1908008"/>
                <a:gd name="csY1905" fmla="*/ 986727 h 2481257"/>
                <a:gd name="csX1906" fmla="*/ 1135355 w 1908008"/>
                <a:gd name="csY1906" fmla="*/ 985173 h 2481257"/>
                <a:gd name="csX1907" fmla="*/ 1134124 w 1908008"/>
                <a:gd name="csY1907" fmla="*/ 983096 h 2481257"/>
                <a:gd name="csX1908" fmla="*/ 1133116 w 1908008"/>
                <a:gd name="csY1908" fmla="*/ 982858 h 2481257"/>
                <a:gd name="csX1909" fmla="*/ 1129938 w 1908008"/>
                <a:gd name="csY1909" fmla="*/ 985312 h 2481257"/>
                <a:gd name="csX1910" fmla="*/ 1127868 w 1908008"/>
                <a:gd name="csY1910" fmla="*/ 992435 h 2481257"/>
                <a:gd name="csX1911" fmla="*/ 1126282 w 1908008"/>
                <a:gd name="csY1911" fmla="*/ 994497 h 2481257"/>
                <a:gd name="csX1912" fmla="*/ 1125582 w 1908008"/>
                <a:gd name="csY1912" fmla="*/ 992766 h 2481257"/>
                <a:gd name="csX1913" fmla="*/ 1125059 w 1908008"/>
                <a:gd name="csY1913" fmla="*/ 988443 h 2481257"/>
                <a:gd name="csX1914" fmla="*/ 1124359 w 1908008"/>
                <a:gd name="csY1914" fmla="*/ 986335 h 2481257"/>
                <a:gd name="csX1915" fmla="*/ 1123489 w 1908008"/>
                <a:gd name="csY1915" fmla="*/ 986450 h 2481257"/>
                <a:gd name="csX1916" fmla="*/ 1122642 w 1908008"/>
                <a:gd name="csY1916" fmla="*/ 987604 h 2481257"/>
                <a:gd name="csX1917" fmla="*/ 1121819 w 1908008"/>
                <a:gd name="csY1917" fmla="*/ 989804 h 2481257"/>
                <a:gd name="csX1918" fmla="*/ 1120580 w 1908008"/>
                <a:gd name="csY1918" fmla="*/ 990597 h 2481257"/>
                <a:gd name="csX1919" fmla="*/ 1118925 w 1908008"/>
                <a:gd name="csY1919" fmla="*/ 989997 h 2481257"/>
                <a:gd name="csX1920" fmla="*/ 1118341 w 1908008"/>
                <a:gd name="csY1920" fmla="*/ 991074 h 2481257"/>
                <a:gd name="csX1921" fmla="*/ 1118825 w 1908008"/>
                <a:gd name="csY1921" fmla="*/ 993820 h 2481257"/>
                <a:gd name="csX1922" fmla="*/ 1118995 w 1908008"/>
                <a:gd name="csY1922" fmla="*/ 996382 h 2481257"/>
                <a:gd name="csX1923" fmla="*/ 1118849 w 1908008"/>
                <a:gd name="csY1923" fmla="*/ 998774 h 2481257"/>
                <a:gd name="csX1924" fmla="*/ 1117417 w 1908008"/>
                <a:gd name="csY1924" fmla="*/ 1001082 h 2481257"/>
                <a:gd name="csX1925" fmla="*/ 1113354 w 1908008"/>
                <a:gd name="csY1925" fmla="*/ 1004436 h 2481257"/>
                <a:gd name="csX1926" fmla="*/ 1111007 w 1908008"/>
                <a:gd name="csY1926" fmla="*/ 1005505 h 2481257"/>
                <a:gd name="csX1927" fmla="*/ 1104835 w 1908008"/>
                <a:gd name="csY1927" fmla="*/ 1006005 h 2481257"/>
                <a:gd name="csX1928" fmla="*/ 1101149 w 1908008"/>
                <a:gd name="csY1928" fmla="*/ 1005013 h 2481257"/>
                <a:gd name="csX1929" fmla="*/ 1093669 w 1908008"/>
                <a:gd name="csY1929" fmla="*/ 1000990 h 2481257"/>
                <a:gd name="csX1930" fmla="*/ 1089529 w 1908008"/>
                <a:gd name="csY1930" fmla="*/ 1000805 h 2481257"/>
                <a:gd name="csX1931" fmla="*/ 1084542 w 1908008"/>
                <a:gd name="csY1931" fmla="*/ 994028 h 2481257"/>
                <a:gd name="csX1932" fmla="*/ 1080595 w 1908008"/>
                <a:gd name="csY1932" fmla="*/ 992458 h 2481257"/>
                <a:gd name="csX1933" fmla="*/ 1080795 w 1908008"/>
                <a:gd name="csY1933" fmla="*/ 989989 h 2481257"/>
                <a:gd name="csX1934" fmla="*/ 1082518 w 1908008"/>
                <a:gd name="csY1934" fmla="*/ 985396 h 2481257"/>
                <a:gd name="csX1935" fmla="*/ 1082465 w 1908008"/>
                <a:gd name="csY1935" fmla="*/ 984019 h 2481257"/>
                <a:gd name="csX1936" fmla="*/ 1077070 w 1908008"/>
                <a:gd name="csY1936" fmla="*/ 990720 h 2481257"/>
                <a:gd name="csX1937" fmla="*/ 1076339 w 1908008"/>
                <a:gd name="csY1937" fmla="*/ 992851 h 2481257"/>
                <a:gd name="csX1938" fmla="*/ 1076970 w 1908008"/>
                <a:gd name="csY1938" fmla="*/ 997790 h 2481257"/>
                <a:gd name="csX1939" fmla="*/ 1076254 w 1908008"/>
                <a:gd name="csY1939" fmla="*/ 998143 h 2481257"/>
                <a:gd name="csX1940" fmla="*/ 1072545 w 1908008"/>
                <a:gd name="csY1940" fmla="*/ 996374 h 2481257"/>
                <a:gd name="csX1941" fmla="*/ 1068897 w 1908008"/>
                <a:gd name="csY1941" fmla="*/ 997720 h 2481257"/>
                <a:gd name="csX1942" fmla="*/ 1068020 w 1908008"/>
                <a:gd name="csY1942" fmla="*/ 997320 h 2481257"/>
                <a:gd name="csX1943" fmla="*/ 1065504 w 1908008"/>
                <a:gd name="csY1943" fmla="*/ 993759 h 2481257"/>
                <a:gd name="csX1944" fmla="*/ 1061071 w 1908008"/>
                <a:gd name="csY1944" fmla="*/ 990127 h 2481257"/>
                <a:gd name="csX1945" fmla="*/ 1059117 w 1908008"/>
                <a:gd name="csY1945" fmla="*/ 986043 h 2481257"/>
                <a:gd name="csX1946" fmla="*/ 1056069 w 1908008"/>
                <a:gd name="csY1946" fmla="*/ 973211 h 2481257"/>
                <a:gd name="csX1947" fmla="*/ 1054522 w 1908008"/>
                <a:gd name="csY1947" fmla="*/ 964649 h 2481257"/>
                <a:gd name="csX1948" fmla="*/ 1054715 w 1908008"/>
                <a:gd name="csY1948" fmla="*/ 962895 h 2481257"/>
                <a:gd name="csX1949" fmla="*/ 1056977 w 1908008"/>
                <a:gd name="csY1949" fmla="*/ 960464 h 2481257"/>
                <a:gd name="csX1950" fmla="*/ 1056639 w 1908008"/>
                <a:gd name="csY1950" fmla="*/ 958564 h 2481257"/>
                <a:gd name="csX1951" fmla="*/ 1053822 w 1908008"/>
                <a:gd name="csY1951" fmla="*/ 953710 h 2481257"/>
                <a:gd name="csX1952" fmla="*/ 1050782 w 1908008"/>
                <a:gd name="csY1952" fmla="*/ 949609 h 2481257"/>
                <a:gd name="csX1953" fmla="*/ 1049882 w 1908008"/>
                <a:gd name="csY1953" fmla="*/ 946763 h 2481257"/>
                <a:gd name="csX1954" fmla="*/ 1049466 w 1908008"/>
                <a:gd name="csY1954" fmla="*/ 943878 h 2481257"/>
                <a:gd name="csX1955" fmla="*/ 1049066 w 1908008"/>
                <a:gd name="csY1955" fmla="*/ 939693 h 2481257"/>
                <a:gd name="csX1956" fmla="*/ 1049051 w 1908008"/>
                <a:gd name="csY1956" fmla="*/ 936593 h 2481257"/>
                <a:gd name="csX1957" fmla="*/ 1049413 w 1908008"/>
                <a:gd name="csY1957" fmla="*/ 934585 h 2481257"/>
                <a:gd name="csX1958" fmla="*/ 1051152 w 1908008"/>
                <a:gd name="csY1958" fmla="*/ 928300 h 2481257"/>
                <a:gd name="csX1959" fmla="*/ 1055908 w 1908008"/>
                <a:gd name="csY1959" fmla="*/ 916961 h 2481257"/>
                <a:gd name="csX1960" fmla="*/ 1056546 w 1908008"/>
                <a:gd name="csY1960" fmla="*/ 914892 h 2481257"/>
                <a:gd name="csX1961" fmla="*/ 1056800 w 1908008"/>
                <a:gd name="csY1961" fmla="*/ 912845 h 2481257"/>
                <a:gd name="csX1962" fmla="*/ 1056146 w 1908008"/>
                <a:gd name="csY1962" fmla="*/ 906783 h 2481257"/>
                <a:gd name="csX1963" fmla="*/ 1055223 w 1908008"/>
                <a:gd name="csY1963" fmla="*/ 900683 h 2481257"/>
                <a:gd name="csX1964" fmla="*/ 1054292 w 1908008"/>
                <a:gd name="csY1964" fmla="*/ 896306 h 2481257"/>
                <a:gd name="csX1965" fmla="*/ 1051667 w 1908008"/>
                <a:gd name="csY1965" fmla="*/ 890236 h 2481257"/>
                <a:gd name="csX1966" fmla="*/ 1048058 w 1908008"/>
                <a:gd name="csY1966" fmla="*/ 883897 h 2481257"/>
                <a:gd name="csX1967" fmla="*/ 1042979 w 1908008"/>
                <a:gd name="csY1967" fmla="*/ 872443 h 2481257"/>
                <a:gd name="csX1968" fmla="*/ 1039216 w 1908008"/>
                <a:gd name="csY1968" fmla="*/ 863465 h 2481257"/>
                <a:gd name="csX1969" fmla="*/ 1034714 w 1908008"/>
                <a:gd name="csY1969" fmla="*/ 850718 h 2481257"/>
                <a:gd name="csX1970" fmla="*/ 1032544 w 1908008"/>
                <a:gd name="csY1970" fmla="*/ 849610 h 2481257"/>
                <a:gd name="csX1971" fmla="*/ 1030028 w 1908008"/>
                <a:gd name="csY1971" fmla="*/ 850195 h 2481257"/>
                <a:gd name="csX1972" fmla="*/ 1024602 w 1908008"/>
                <a:gd name="csY1972" fmla="*/ 854603 h 2481257"/>
                <a:gd name="csX1973" fmla="*/ 1022779 w 1908008"/>
                <a:gd name="csY1973" fmla="*/ 856688 h 2481257"/>
                <a:gd name="csX1974" fmla="*/ 1022332 w 1908008"/>
                <a:gd name="csY1974" fmla="*/ 858088 h 2481257"/>
                <a:gd name="csX1975" fmla="*/ 1018292 w 1908008"/>
                <a:gd name="csY1975" fmla="*/ 858403 h 2481257"/>
                <a:gd name="csX1976" fmla="*/ 1006841 w 1908008"/>
                <a:gd name="csY1976" fmla="*/ 857257 h 2481257"/>
                <a:gd name="csX1977" fmla="*/ 1002463 w 1908008"/>
                <a:gd name="csY1977" fmla="*/ 855903 h 2481257"/>
                <a:gd name="csX1978" fmla="*/ 999192 w 1908008"/>
                <a:gd name="csY1978" fmla="*/ 856257 h 2481257"/>
                <a:gd name="csX1979" fmla="*/ 993582 w 1908008"/>
                <a:gd name="csY1979" fmla="*/ 859488 h 2481257"/>
                <a:gd name="csX1980" fmla="*/ 987595 w 1908008"/>
                <a:gd name="csY1980" fmla="*/ 858880 h 2481257"/>
                <a:gd name="csX1981" fmla="*/ 983847 w 1908008"/>
                <a:gd name="csY1981" fmla="*/ 849880 h 2481257"/>
                <a:gd name="csX1982" fmla="*/ 975336 w 1908008"/>
                <a:gd name="csY1982" fmla="*/ 845010 h 2481257"/>
                <a:gd name="csX1983" fmla="*/ 972797 w 1908008"/>
                <a:gd name="csY1983" fmla="*/ 842271 h 2481257"/>
                <a:gd name="csX1984" fmla="*/ 971057 w 1908008"/>
                <a:gd name="csY1984" fmla="*/ 838517 h 2481257"/>
                <a:gd name="csX1985" fmla="*/ 971635 w 1908008"/>
                <a:gd name="csY1985" fmla="*/ 836056 h 2481257"/>
                <a:gd name="csX1986" fmla="*/ 976475 w 1908008"/>
                <a:gd name="csY1986" fmla="*/ 833848 h 2481257"/>
                <a:gd name="csX1987" fmla="*/ 978491 w 1908008"/>
                <a:gd name="csY1987" fmla="*/ 831409 h 2481257"/>
                <a:gd name="csX1988" fmla="*/ 979453 w 1908008"/>
                <a:gd name="csY1988" fmla="*/ 829440 h 2481257"/>
                <a:gd name="csX1989" fmla="*/ 974651 w 1908008"/>
                <a:gd name="csY1989" fmla="*/ 831140 h 2481257"/>
                <a:gd name="csX1990" fmla="*/ 972535 w 1908008"/>
                <a:gd name="csY1990" fmla="*/ 830840 h 2481257"/>
                <a:gd name="csX1991" fmla="*/ 958098 w 1908008"/>
                <a:gd name="csY1991" fmla="*/ 818393 h 2481257"/>
                <a:gd name="csX1992" fmla="*/ 953650 w 1908008"/>
                <a:gd name="csY1992" fmla="*/ 816185 h 2481257"/>
                <a:gd name="csX1993" fmla="*/ 952896 w 1908008"/>
                <a:gd name="csY1993" fmla="*/ 815062 h 2481257"/>
                <a:gd name="csX1994" fmla="*/ 952519 w 1908008"/>
                <a:gd name="csY1994" fmla="*/ 813585 h 2481257"/>
                <a:gd name="csX1995" fmla="*/ 952527 w 1908008"/>
                <a:gd name="csY1995" fmla="*/ 811746 h 2481257"/>
                <a:gd name="csX1996" fmla="*/ 952950 w 1908008"/>
                <a:gd name="csY1996" fmla="*/ 808977 h 2481257"/>
                <a:gd name="csX1997" fmla="*/ 957244 w 1908008"/>
                <a:gd name="csY1997" fmla="*/ 812477 h 2481257"/>
                <a:gd name="csX1998" fmla="*/ 959168 w 1908008"/>
                <a:gd name="csY1998" fmla="*/ 812739 h 2481257"/>
                <a:gd name="csX1999" fmla="*/ 962177 w 1908008"/>
                <a:gd name="csY1999" fmla="*/ 811693 h 2481257"/>
                <a:gd name="csX2000" fmla="*/ 963247 w 1908008"/>
                <a:gd name="csY2000" fmla="*/ 809508 h 2481257"/>
                <a:gd name="csX2001" fmla="*/ 962562 w 1908008"/>
                <a:gd name="csY2001" fmla="*/ 808231 h 2481257"/>
                <a:gd name="csX2002" fmla="*/ 957644 w 1908008"/>
                <a:gd name="csY2002" fmla="*/ 804023 h 2481257"/>
                <a:gd name="csX2003" fmla="*/ 955266 w 1908008"/>
                <a:gd name="csY2003" fmla="*/ 800815 h 2481257"/>
                <a:gd name="csX2004" fmla="*/ 954351 w 1908008"/>
                <a:gd name="csY2004" fmla="*/ 798476 h 2481257"/>
                <a:gd name="csX2005" fmla="*/ 955297 w 1908008"/>
                <a:gd name="csY2005" fmla="*/ 795153 h 2481257"/>
                <a:gd name="csX2006" fmla="*/ 955544 w 1908008"/>
                <a:gd name="csY2006" fmla="*/ 792899 h 2481257"/>
                <a:gd name="csX2007" fmla="*/ 957129 w 1908008"/>
                <a:gd name="csY2007" fmla="*/ 791630 h 2481257"/>
                <a:gd name="csX2008" fmla="*/ 960045 w 1908008"/>
                <a:gd name="csY2008" fmla="*/ 791345 h 2481257"/>
                <a:gd name="csX2009" fmla="*/ 963778 w 1908008"/>
                <a:gd name="csY2009" fmla="*/ 789745 h 2481257"/>
                <a:gd name="csX2010" fmla="*/ 970604 w 1908008"/>
                <a:gd name="csY2010" fmla="*/ 785375 h 2481257"/>
                <a:gd name="csX2011" fmla="*/ 975175 w 1908008"/>
                <a:gd name="csY2011" fmla="*/ 783814 h 2481257"/>
                <a:gd name="csX2012" fmla="*/ 979738 w 1908008"/>
                <a:gd name="csY2012" fmla="*/ 784052 h 2481257"/>
                <a:gd name="csX2013" fmla="*/ 990796 w 1908008"/>
                <a:gd name="csY2013" fmla="*/ 788522 h 2481257"/>
                <a:gd name="csX2014" fmla="*/ 1001816 w 1908008"/>
                <a:gd name="csY2014" fmla="*/ 794176 h 2481257"/>
                <a:gd name="csX2015" fmla="*/ 1008727 w 1908008"/>
                <a:gd name="csY2015" fmla="*/ 798561 h 2481257"/>
                <a:gd name="csX2016" fmla="*/ 592642 w 1908008"/>
                <a:gd name="csY2016" fmla="*/ 814585 h 2481257"/>
                <a:gd name="csX2017" fmla="*/ 589363 w 1908008"/>
                <a:gd name="csY2017" fmla="*/ 817662 h 2481257"/>
                <a:gd name="csX2018" fmla="*/ 566924 w 1908008"/>
                <a:gd name="csY2018" fmla="*/ 813116 h 2481257"/>
                <a:gd name="csX2019" fmla="*/ 565700 w 1908008"/>
                <a:gd name="csY2019" fmla="*/ 811685 h 2481257"/>
                <a:gd name="csX2020" fmla="*/ 565115 w 1908008"/>
                <a:gd name="csY2020" fmla="*/ 809739 h 2481257"/>
                <a:gd name="csX2021" fmla="*/ 569178 w 1908008"/>
                <a:gd name="csY2021" fmla="*/ 804407 h 2481257"/>
                <a:gd name="csX2022" fmla="*/ 574088 w 1908008"/>
                <a:gd name="csY2022" fmla="*/ 802100 h 2481257"/>
                <a:gd name="csX2023" fmla="*/ 585493 w 1908008"/>
                <a:gd name="csY2023" fmla="*/ 800246 h 2481257"/>
                <a:gd name="csX2024" fmla="*/ 589471 w 1908008"/>
                <a:gd name="csY2024" fmla="*/ 802330 h 2481257"/>
                <a:gd name="csX2025" fmla="*/ 592103 w 1908008"/>
                <a:gd name="csY2025" fmla="*/ 804761 h 2481257"/>
                <a:gd name="csX2026" fmla="*/ 593596 w 1908008"/>
                <a:gd name="csY2026" fmla="*/ 806869 h 2481257"/>
                <a:gd name="csX2027" fmla="*/ 594219 w 1908008"/>
                <a:gd name="csY2027" fmla="*/ 810816 h 2481257"/>
                <a:gd name="csX2028" fmla="*/ 592642 w 1908008"/>
                <a:gd name="csY2028" fmla="*/ 814585 h 2481257"/>
                <a:gd name="csX2029" fmla="*/ 1107390 w 1908008"/>
                <a:gd name="csY2029" fmla="*/ 836587 h 2481257"/>
                <a:gd name="csX2030" fmla="*/ 1106382 w 1908008"/>
                <a:gd name="csY2030" fmla="*/ 837848 h 2481257"/>
                <a:gd name="csX2031" fmla="*/ 1103127 w 1908008"/>
                <a:gd name="csY2031" fmla="*/ 837202 h 2481257"/>
                <a:gd name="csX2032" fmla="*/ 1102049 w 1908008"/>
                <a:gd name="csY2032" fmla="*/ 838433 h 2481257"/>
                <a:gd name="csX2033" fmla="*/ 1100318 w 1908008"/>
                <a:gd name="csY2033" fmla="*/ 837733 h 2481257"/>
                <a:gd name="csX2034" fmla="*/ 1097932 w 1908008"/>
                <a:gd name="csY2034" fmla="*/ 835102 h 2481257"/>
                <a:gd name="csX2035" fmla="*/ 1095147 w 1908008"/>
                <a:gd name="csY2035" fmla="*/ 829917 h 2481257"/>
                <a:gd name="csX2036" fmla="*/ 1091961 w 1908008"/>
                <a:gd name="csY2036" fmla="*/ 822147 h 2481257"/>
                <a:gd name="csX2037" fmla="*/ 1089475 w 1908008"/>
                <a:gd name="csY2037" fmla="*/ 815416 h 2481257"/>
                <a:gd name="csX2038" fmla="*/ 1089337 w 1908008"/>
                <a:gd name="csY2038" fmla="*/ 813562 h 2481257"/>
                <a:gd name="csX2039" fmla="*/ 1090152 w 1908008"/>
                <a:gd name="csY2039" fmla="*/ 810400 h 2481257"/>
                <a:gd name="csX2040" fmla="*/ 1092638 w 1908008"/>
                <a:gd name="csY2040" fmla="*/ 808292 h 2481257"/>
                <a:gd name="csX2041" fmla="*/ 1098540 w 1908008"/>
                <a:gd name="csY2041" fmla="*/ 805754 h 2481257"/>
                <a:gd name="csX2042" fmla="*/ 1102588 w 1908008"/>
                <a:gd name="csY2042" fmla="*/ 805823 h 2481257"/>
                <a:gd name="csX2043" fmla="*/ 1106351 w 1908008"/>
                <a:gd name="csY2043" fmla="*/ 810946 h 2481257"/>
                <a:gd name="csX2044" fmla="*/ 1107413 w 1908008"/>
                <a:gd name="csY2044" fmla="*/ 812708 h 2481257"/>
                <a:gd name="csX2045" fmla="*/ 1108060 w 1908008"/>
                <a:gd name="csY2045" fmla="*/ 814800 h 2481257"/>
                <a:gd name="csX2046" fmla="*/ 1108075 w 1908008"/>
                <a:gd name="csY2046" fmla="*/ 816808 h 2481257"/>
                <a:gd name="csX2047" fmla="*/ 1107767 w 1908008"/>
                <a:gd name="csY2047" fmla="*/ 818562 h 2481257"/>
                <a:gd name="csX2048" fmla="*/ 1106059 w 1908008"/>
                <a:gd name="csY2048" fmla="*/ 822455 h 2481257"/>
                <a:gd name="csX2049" fmla="*/ 1105312 w 1908008"/>
                <a:gd name="csY2049" fmla="*/ 825163 h 2481257"/>
                <a:gd name="csX2050" fmla="*/ 1105312 w 1908008"/>
                <a:gd name="csY2050" fmla="*/ 827809 h 2481257"/>
                <a:gd name="csX2051" fmla="*/ 1105682 w 1908008"/>
                <a:gd name="csY2051" fmla="*/ 831640 h 2481257"/>
                <a:gd name="csX2052" fmla="*/ 1106367 w 1908008"/>
                <a:gd name="csY2052" fmla="*/ 834156 h 2481257"/>
                <a:gd name="csX2053" fmla="*/ 1107375 w 1908008"/>
                <a:gd name="csY2053" fmla="*/ 835371 h 2481257"/>
                <a:gd name="csX2054" fmla="*/ 1107390 w 1908008"/>
                <a:gd name="csY2054" fmla="*/ 836587 h 2481257"/>
                <a:gd name="csX2055" fmla="*/ 706419 w 1908008"/>
                <a:gd name="csY2055" fmla="*/ 877574 h 2481257"/>
                <a:gd name="csX2056" fmla="*/ 709143 w 1908008"/>
                <a:gd name="csY2056" fmla="*/ 877828 h 2481257"/>
                <a:gd name="csX2057" fmla="*/ 712329 w 1908008"/>
                <a:gd name="csY2057" fmla="*/ 876843 h 2481257"/>
                <a:gd name="csX2058" fmla="*/ 715923 w 1908008"/>
                <a:gd name="csY2058" fmla="*/ 877520 h 2481257"/>
                <a:gd name="csX2059" fmla="*/ 717546 w 1908008"/>
                <a:gd name="csY2059" fmla="*/ 879528 h 2481257"/>
                <a:gd name="csX2060" fmla="*/ 718701 w 1908008"/>
                <a:gd name="csY2060" fmla="*/ 883090 h 2481257"/>
                <a:gd name="csX2061" fmla="*/ 718747 w 1908008"/>
                <a:gd name="csY2061" fmla="*/ 884997 h 2481257"/>
                <a:gd name="csX2062" fmla="*/ 718516 w 1908008"/>
                <a:gd name="csY2062" fmla="*/ 886636 h 2481257"/>
                <a:gd name="csX2063" fmla="*/ 718016 w 1908008"/>
                <a:gd name="csY2063" fmla="*/ 887998 h 2481257"/>
                <a:gd name="csX2064" fmla="*/ 713368 w 1908008"/>
                <a:gd name="csY2064" fmla="*/ 896914 h 2481257"/>
                <a:gd name="csX2065" fmla="*/ 712283 w 1908008"/>
                <a:gd name="csY2065" fmla="*/ 899983 h 2481257"/>
                <a:gd name="csX2066" fmla="*/ 713783 w 1908008"/>
                <a:gd name="csY2066" fmla="*/ 900729 h 2481257"/>
                <a:gd name="csX2067" fmla="*/ 714507 w 1908008"/>
                <a:gd name="csY2067" fmla="*/ 900214 h 2481257"/>
                <a:gd name="csX2068" fmla="*/ 719147 w 1908008"/>
                <a:gd name="csY2068" fmla="*/ 893560 h 2481257"/>
                <a:gd name="csX2069" fmla="*/ 722641 w 1908008"/>
                <a:gd name="csY2069" fmla="*/ 891475 h 2481257"/>
                <a:gd name="csX2070" fmla="*/ 725288 w 1908008"/>
                <a:gd name="csY2070" fmla="*/ 890990 h 2481257"/>
                <a:gd name="csX2071" fmla="*/ 729651 w 1908008"/>
                <a:gd name="csY2071" fmla="*/ 892321 h 2481257"/>
                <a:gd name="csX2072" fmla="*/ 731391 w 1908008"/>
                <a:gd name="csY2072" fmla="*/ 893467 h 2481257"/>
                <a:gd name="csX2073" fmla="*/ 732583 w 1908008"/>
                <a:gd name="csY2073" fmla="*/ 894829 h 2481257"/>
                <a:gd name="csX2074" fmla="*/ 733230 w 1908008"/>
                <a:gd name="csY2074" fmla="*/ 896398 h 2481257"/>
                <a:gd name="csX2075" fmla="*/ 734946 w 1908008"/>
                <a:gd name="csY2075" fmla="*/ 902760 h 2481257"/>
                <a:gd name="csX2076" fmla="*/ 736185 w 1908008"/>
                <a:gd name="csY2076" fmla="*/ 910938 h 2481257"/>
                <a:gd name="csX2077" fmla="*/ 736385 w 1908008"/>
                <a:gd name="csY2077" fmla="*/ 910099 h 2481257"/>
                <a:gd name="csX2078" fmla="*/ 736416 w 1908008"/>
                <a:gd name="csY2078" fmla="*/ 905522 h 2481257"/>
                <a:gd name="csX2079" fmla="*/ 736654 w 1908008"/>
                <a:gd name="csY2079" fmla="*/ 901945 h 2481257"/>
                <a:gd name="csX2080" fmla="*/ 740941 w 1908008"/>
                <a:gd name="csY2080" fmla="*/ 899529 h 2481257"/>
                <a:gd name="csX2081" fmla="*/ 741048 w 1908008"/>
                <a:gd name="csY2081" fmla="*/ 898729 h 2481257"/>
                <a:gd name="csX2082" fmla="*/ 739509 w 1908008"/>
                <a:gd name="csY2082" fmla="*/ 896737 h 2481257"/>
                <a:gd name="csX2083" fmla="*/ 738201 w 1908008"/>
                <a:gd name="csY2083" fmla="*/ 894013 h 2481257"/>
                <a:gd name="csX2084" fmla="*/ 737293 w 1908008"/>
                <a:gd name="csY2084" fmla="*/ 888905 h 2481257"/>
                <a:gd name="csX2085" fmla="*/ 737647 w 1908008"/>
                <a:gd name="csY2085" fmla="*/ 886998 h 2481257"/>
                <a:gd name="csX2086" fmla="*/ 738540 w 1908008"/>
                <a:gd name="csY2086" fmla="*/ 884944 h 2481257"/>
                <a:gd name="csX2087" fmla="*/ 741287 w 1908008"/>
                <a:gd name="csY2087" fmla="*/ 880566 h 2481257"/>
                <a:gd name="csX2088" fmla="*/ 744496 w 1908008"/>
                <a:gd name="csY2088" fmla="*/ 877943 h 2481257"/>
                <a:gd name="csX2089" fmla="*/ 747343 w 1908008"/>
                <a:gd name="csY2089" fmla="*/ 877305 h 2481257"/>
                <a:gd name="csX2090" fmla="*/ 757963 w 1908008"/>
                <a:gd name="csY2090" fmla="*/ 881874 h 2481257"/>
                <a:gd name="csX2091" fmla="*/ 762142 w 1908008"/>
                <a:gd name="csY2091" fmla="*/ 885621 h 2481257"/>
                <a:gd name="csX2092" fmla="*/ 763842 w 1908008"/>
                <a:gd name="csY2092" fmla="*/ 887544 h 2481257"/>
                <a:gd name="csX2093" fmla="*/ 764458 w 1908008"/>
                <a:gd name="csY2093" fmla="*/ 888913 h 2481257"/>
                <a:gd name="csX2094" fmla="*/ 765343 w 1908008"/>
                <a:gd name="csY2094" fmla="*/ 893283 h 2481257"/>
                <a:gd name="csX2095" fmla="*/ 767121 w 1908008"/>
                <a:gd name="csY2095" fmla="*/ 905168 h 2481257"/>
                <a:gd name="csX2096" fmla="*/ 767113 w 1908008"/>
                <a:gd name="csY2096" fmla="*/ 908968 h 2481257"/>
                <a:gd name="csX2097" fmla="*/ 766289 w 1908008"/>
                <a:gd name="csY2097" fmla="*/ 915061 h 2481257"/>
                <a:gd name="csX2098" fmla="*/ 762857 w 1908008"/>
                <a:gd name="csY2098" fmla="*/ 926400 h 2481257"/>
                <a:gd name="csX2099" fmla="*/ 762334 w 1908008"/>
                <a:gd name="csY2099" fmla="*/ 934039 h 2481257"/>
                <a:gd name="csX2100" fmla="*/ 758879 w 1908008"/>
                <a:gd name="csY2100" fmla="*/ 952833 h 2481257"/>
                <a:gd name="csX2101" fmla="*/ 756516 w 1908008"/>
                <a:gd name="csY2101" fmla="*/ 957895 h 2481257"/>
                <a:gd name="csX2102" fmla="*/ 753915 w 1908008"/>
                <a:gd name="csY2102" fmla="*/ 961426 h 2481257"/>
                <a:gd name="csX2103" fmla="*/ 743211 w 1908008"/>
                <a:gd name="csY2103" fmla="*/ 967618 h 2481257"/>
                <a:gd name="csX2104" fmla="*/ 735161 w 1908008"/>
                <a:gd name="csY2104" fmla="*/ 973888 h 2481257"/>
                <a:gd name="csX2105" fmla="*/ 733122 w 1908008"/>
                <a:gd name="csY2105" fmla="*/ 974873 h 2481257"/>
                <a:gd name="csX2106" fmla="*/ 731006 w 1908008"/>
                <a:gd name="csY2106" fmla="*/ 974957 h 2481257"/>
                <a:gd name="csX2107" fmla="*/ 724342 w 1908008"/>
                <a:gd name="csY2107" fmla="*/ 972880 h 2481257"/>
                <a:gd name="csX2108" fmla="*/ 716608 w 1908008"/>
                <a:gd name="csY2108" fmla="*/ 968888 h 2481257"/>
                <a:gd name="csX2109" fmla="*/ 712213 w 1908008"/>
                <a:gd name="csY2109" fmla="*/ 970018 h 2481257"/>
                <a:gd name="csX2110" fmla="*/ 707827 w 1908008"/>
                <a:gd name="csY2110" fmla="*/ 972896 h 2481257"/>
                <a:gd name="csX2111" fmla="*/ 705064 w 1908008"/>
                <a:gd name="csY2111" fmla="*/ 973665 h 2481257"/>
                <a:gd name="csX2112" fmla="*/ 702471 w 1908008"/>
                <a:gd name="csY2112" fmla="*/ 973288 h 2481257"/>
                <a:gd name="csX2113" fmla="*/ 699893 w 1908008"/>
                <a:gd name="csY2113" fmla="*/ 972257 h 2481257"/>
                <a:gd name="csX2114" fmla="*/ 696499 w 1908008"/>
                <a:gd name="csY2114" fmla="*/ 969557 h 2481257"/>
                <a:gd name="csX2115" fmla="*/ 698254 w 1908008"/>
                <a:gd name="csY2115" fmla="*/ 968326 h 2481257"/>
                <a:gd name="csX2116" fmla="*/ 699054 w 1908008"/>
                <a:gd name="csY2116" fmla="*/ 966941 h 2481257"/>
                <a:gd name="csX2117" fmla="*/ 698346 w 1908008"/>
                <a:gd name="csY2117" fmla="*/ 965518 h 2481257"/>
                <a:gd name="csX2118" fmla="*/ 694776 w 1908008"/>
                <a:gd name="csY2118" fmla="*/ 963464 h 2481257"/>
                <a:gd name="csX2119" fmla="*/ 691074 w 1908008"/>
                <a:gd name="csY2119" fmla="*/ 968026 h 2481257"/>
                <a:gd name="csX2120" fmla="*/ 680262 w 1908008"/>
                <a:gd name="csY2120" fmla="*/ 978619 h 2481257"/>
                <a:gd name="csX2121" fmla="*/ 665733 w 1908008"/>
                <a:gd name="csY2121" fmla="*/ 982150 h 2481257"/>
                <a:gd name="csX2122" fmla="*/ 661177 w 1908008"/>
                <a:gd name="csY2122" fmla="*/ 984296 h 2481257"/>
                <a:gd name="csX2123" fmla="*/ 657799 w 1908008"/>
                <a:gd name="csY2123" fmla="*/ 987058 h 2481257"/>
                <a:gd name="csX2124" fmla="*/ 656037 w 1908008"/>
                <a:gd name="csY2124" fmla="*/ 989327 h 2481257"/>
                <a:gd name="csX2125" fmla="*/ 653343 w 1908008"/>
                <a:gd name="csY2125" fmla="*/ 994651 h 2481257"/>
                <a:gd name="csX2126" fmla="*/ 649203 w 1908008"/>
                <a:gd name="csY2126" fmla="*/ 998643 h 2481257"/>
                <a:gd name="csX2127" fmla="*/ 641716 w 1908008"/>
                <a:gd name="csY2127" fmla="*/ 1002998 h 2481257"/>
                <a:gd name="csX2128" fmla="*/ 632189 w 1908008"/>
                <a:gd name="csY2128" fmla="*/ 1009729 h 2481257"/>
                <a:gd name="csX2129" fmla="*/ 615112 w 1908008"/>
                <a:gd name="csY2129" fmla="*/ 1016591 h 2481257"/>
                <a:gd name="csX2130" fmla="*/ 604370 w 1908008"/>
                <a:gd name="csY2130" fmla="*/ 1017791 h 2481257"/>
                <a:gd name="csX2131" fmla="*/ 593634 w 1908008"/>
                <a:gd name="csY2131" fmla="*/ 1015529 h 2481257"/>
                <a:gd name="csX2132" fmla="*/ 590233 w 1908008"/>
                <a:gd name="csY2132" fmla="*/ 1013683 h 2481257"/>
                <a:gd name="csX2133" fmla="*/ 586670 w 1908008"/>
                <a:gd name="csY2133" fmla="*/ 1010790 h 2481257"/>
                <a:gd name="csX2134" fmla="*/ 579367 w 1908008"/>
                <a:gd name="csY2134" fmla="*/ 1003928 h 2481257"/>
                <a:gd name="csX2135" fmla="*/ 577351 w 1908008"/>
                <a:gd name="csY2135" fmla="*/ 1001444 h 2481257"/>
                <a:gd name="csX2136" fmla="*/ 575004 w 1908008"/>
                <a:gd name="csY2136" fmla="*/ 996028 h 2481257"/>
                <a:gd name="csX2137" fmla="*/ 576389 w 1908008"/>
                <a:gd name="csY2137" fmla="*/ 992412 h 2481257"/>
                <a:gd name="csX2138" fmla="*/ 580283 w 1908008"/>
                <a:gd name="csY2138" fmla="*/ 988227 h 2481257"/>
                <a:gd name="csX2139" fmla="*/ 586108 w 1908008"/>
                <a:gd name="csY2139" fmla="*/ 984412 h 2481257"/>
                <a:gd name="csX2140" fmla="*/ 597736 w 1908008"/>
                <a:gd name="csY2140" fmla="*/ 979234 h 2481257"/>
                <a:gd name="csX2141" fmla="*/ 608287 w 1908008"/>
                <a:gd name="csY2141" fmla="*/ 970911 h 2481257"/>
                <a:gd name="csX2142" fmla="*/ 612019 w 1908008"/>
                <a:gd name="csY2142" fmla="*/ 969342 h 2481257"/>
                <a:gd name="csX2143" fmla="*/ 622177 w 1908008"/>
                <a:gd name="csY2143" fmla="*/ 968057 h 2481257"/>
                <a:gd name="csX2144" fmla="*/ 627294 w 1908008"/>
                <a:gd name="csY2144" fmla="*/ 968841 h 2481257"/>
                <a:gd name="csX2145" fmla="*/ 630996 w 1908008"/>
                <a:gd name="csY2145" fmla="*/ 968403 h 2481257"/>
                <a:gd name="csX2146" fmla="*/ 633435 w 1908008"/>
                <a:gd name="csY2146" fmla="*/ 967257 h 2481257"/>
                <a:gd name="csX2147" fmla="*/ 637060 w 1908008"/>
                <a:gd name="csY2147" fmla="*/ 964233 h 2481257"/>
                <a:gd name="csX2148" fmla="*/ 642354 w 1908008"/>
                <a:gd name="csY2148" fmla="*/ 958187 h 2481257"/>
                <a:gd name="csX2149" fmla="*/ 646217 w 1908008"/>
                <a:gd name="csY2149" fmla="*/ 952502 h 2481257"/>
                <a:gd name="csX2150" fmla="*/ 647195 w 1908008"/>
                <a:gd name="csY2150" fmla="*/ 949832 h 2481257"/>
                <a:gd name="csX2151" fmla="*/ 645902 w 1908008"/>
                <a:gd name="csY2151" fmla="*/ 947332 h 2481257"/>
                <a:gd name="csX2152" fmla="*/ 644009 w 1908008"/>
                <a:gd name="csY2152" fmla="*/ 946978 h 2481257"/>
                <a:gd name="csX2153" fmla="*/ 637691 w 1908008"/>
                <a:gd name="csY2153" fmla="*/ 952848 h 2481257"/>
                <a:gd name="csX2154" fmla="*/ 634513 w 1908008"/>
                <a:gd name="csY2154" fmla="*/ 954817 h 2481257"/>
                <a:gd name="csX2155" fmla="*/ 631057 w 1908008"/>
                <a:gd name="csY2155" fmla="*/ 954956 h 2481257"/>
                <a:gd name="csX2156" fmla="*/ 626317 w 1908008"/>
                <a:gd name="csY2156" fmla="*/ 956956 h 2481257"/>
                <a:gd name="csX2157" fmla="*/ 621700 w 1908008"/>
                <a:gd name="csY2157" fmla="*/ 957756 h 2481257"/>
                <a:gd name="csX2158" fmla="*/ 620807 w 1908008"/>
                <a:gd name="csY2158" fmla="*/ 957695 h 2481257"/>
                <a:gd name="csX2159" fmla="*/ 615997 w 1908008"/>
                <a:gd name="csY2159" fmla="*/ 952102 h 2481257"/>
                <a:gd name="csX2160" fmla="*/ 613427 w 1908008"/>
                <a:gd name="csY2160" fmla="*/ 951117 h 2481257"/>
                <a:gd name="csX2161" fmla="*/ 612234 w 1908008"/>
                <a:gd name="csY2161" fmla="*/ 951702 h 2481257"/>
                <a:gd name="csX2162" fmla="*/ 611134 w 1908008"/>
                <a:gd name="csY2162" fmla="*/ 953187 h 2481257"/>
                <a:gd name="csX2163" fmla="*/ 609048 w 1908008"/>
                <a:gd name="csY2163" fmla="*/ 957310 h 2481257"/>
                <a:gd name="csX2164" fmla="*/ 607848 w 1908008"/>
                <a:gd name="csY2164" fmla="*/ 958795 h 2481257"/>
                <a:gd name="csX2165" fmla="*/ 605770 w 1908008"/>
                <a:gd name="csY2165" fmla="*/ 959864 h 2481257"/>
                <a:gd name="csX2166" fmla="*/ 597382 w 1908008"/>
                <a:gd name="csY2166" fmla="*/ 961087 h 2481257"/>
                <a:gd name="csX2167" fmla="*/ 589348 w 1908008"/>
                <a:gd name="csY2167" fmla="*/ 963149 h 2481257"/>
                <a:gd name="csX2168" fmla="*/ 587563 w 1908008"/>
                <a:gd name="csY2168" fmla="*/ 961872 h 2481257"/>
                <a:gd name="csX2169" fmla="*/ 586478 w 1908008"/>
                <a:gd name="csY2169" fmla="*/ 959487 h 2481257"/>
                <a:gd name="csX2170" fmla="*/ 586254 w 1908008"/>
                <a:gd name="csY2170" fmla="*/ 958041 h 2481257"/>
                <a:gd name="csX2171" fmla="*/ 586131 w 1908008"/>
                <a:gd name="csY2171" fmla="*/ 953125 h 2481257"/>
                <a:gd name="csX2172" fmla="*/ 585593 w 1908008"/>
                <a:gd name="csY2172" fmla="*/ 951171 h 2481257"/>
                <a:gd name="csX2173" fmla="*/ 586301 w 1908008"/>
                <a:gd name="csY2173" fmla="*/ 947063 h 2481257"/>
                <a:gd name="csX2174" fmla="*/ 587216 w 1908008"/>
                <a:gd name="csY2174" fmla="*/ 943924 h 2481257"/>
                <a:gd name="csX2175" fmla="*/ 588340 w 1908008"/>
                <a:gd name="csY2175" fmla="*/ 941763 h 2481257"/>
                <a:gd name="csX2176" fmla="*/ 593865 w 1908008"/>
                <a:gd name="csY2176" fmla="*/ 935362 h 2481257"/>
                <a:gd name="csX2177" fmla="*/ 594642 w 1908008"/>
                <a:gd name="csY2177" fmla="*/ 933693 h 2481257"/>
                <a:gd name="csX2178" fmla="*/ 592011 w 1908008"/>
                <a:gd name="csY2178" fmla="*/ 934039 h 2481257"/>
                <a:gd name="csX2179" fmla="*/ 585754 w 1908008"/>
                <a:gd name="csY2179" fmla="*/ 937178 h 2481257"/>
                <a:gd name="csX2180" fmla="*/ 584938 w 1908008"/>
                <a:gd name="csY2180" fmla="*/ 936093 h 2481257"/>
                <a:gd name="csX2181" fmla="*/ 583476 w 1908008"/>
                <a:gd name="csY2181" fmla="*/ 932501 h 2481257"/>
                <a:gd name="csX2182" fmla="*/ 582776 w 1908008"/>
                <a:gd name="csY2182" fmla="*/ 932139 h 2481257"/>
                <a:gd name="csX2183" fmla="*/ 581976 w 1908008"/>
                <a:gd name="csY2183" fmla="*/ 933631 h 2481257"/>
                <a:gd name="csX2184" fmla="*/ 581506 w 1908008"/>
                <a:gd name="csY2184" fmla="*/ 935724 h 2481257"/>
                <a:gd name="csX2185" fmla="*/ 580429 w 1908008"/>
                <a:gd name="csY2185" fmla="*/ 944355 h 2481257"/>
                <a:gd name="csX2186" fmla="*/ 579482 w 1908008"/>
                <a:gd name="csY2186" fmla="*/ 948748 h 2481257"/>
                <a:gd name="csX2187" fmla="*/ 576966 w 1908008"/>
                <a:gd name="csY2187" fmla="*/ 947863 h 2481257"/>
                <a:gd name="csX2188" fmla="*/ 573857 w 1908008"/>
                <a:gd name="csY2188" fmla="*/ 945209 h 2481257"/>
                <a:gd name="csX2189" fmla="*/ 572695 w 1908008"/>
                <a:gd name="csY2189" fmla="*/ 944855 h 2481257"/>
                <a:gd name="csX2190" fmla="*/ 572026 w 1908008"/>
                <a:gd name="csY2190" fmla="*/ 945694 h 2481257"/>
                <a:gd name="csX2191" fmla="*/ 572241 w 1908008"/>
                <a:gd name="csY2191" fmla="*/ 947178 h 2481257"/>
                <a:gd name="csX2192" fmla="*/ 575396 w 1908008"/>
                <a:gd name="csY2192" fmla="*/ 954510 h 2481257"/>
                <a:gd name="csX2193" fmla="*/ 575435 w 1908008"/>
                <a:gd name="csY2193" fmla="*/ 957064 h 2481257"/>
                <a:gd name="csX2194" fmla="*/ 573365 w 1908008"/>
                <a:gd name="csY2194" fmla="*/ 961526 h 2481257"/>
                <a:gd name="csX2195" fmla="*/ 564561 w 1908008"/>
                <a:gd name="csY2195" fmla="*/ 968895 h 2481257"/>
                <a:gd name="csX2196" fmla="*/ 561083 w 1908008"/>
                <a:gd name="csY2196" fmla="*/ 970865 h 2481257"/>
                <a:gd name="csX2197" fmla="*/ 559851 w 1908008"/>
                <a:gd name="csY2197" fmla="*/ 970103 h 2481257"/>
                <a:gd name="csX2198" fmla="*/ 558743 w 1908008"/>
                <a:gd name="csY2198" fmla="*/ 968088 h 2481257"/>
                <a:gd name="csX2199" fmla="*/ 557766 w 1908008"/>
                <a:gd name="csY2199" fmla="*/ 964803 h 2481257"/>
                <a:gd name="csX2200" fmla="*/ 555480 w 1908008"/>
                <a:gd name="csY2200" fmla="*/ 960379 h 2481257"/>
                <a:gd name="csX2201" fmla="*/ 554126 w 1908008"/>
                <a:gd name="csY2201" fmla="*/ 959387 h 2481257"/>
                <a:gd name="csX2202" fmla="*/ 552602 w 1908008"/>
                <a:gd name="csY2202" fmla="*/ 959256 h 2481257"/>
                <a:gd name="csX2203" fmla="*/ 551202 w 1908008"/>
                <a:gd name="csY2203" fmla="*/ 960172 h 2481257"/>
                <a:gd name="csX2204" fmla="*/ 549924 w 1908008"/>
                <a:gd name="csY2204" fmla="*/ 962133 h 2481257"/>
                <a:gd name="csX2205" fmla="*/ 549124 w 1908008"/>
                <a:gd name="csY2205" fmla="*/ 964218 h 2481257"/>
                <a:gd name="csX2206" fmla="*/ 548370 w 1908008"/>
                <a:gd name="csY2206" fmla="*/ 968088 h 2481257"/>
                <a:gd name="csX2207" fmla="*/ 546769 w 1908008"/>
                <a:gd name="csY2207" fmla="*/ 971042 h 2481257"/>
                <a:gd name="csX2208" fmla="*/ 545784 w 1908008"/>
                <a:gd name="csY2208" fmla="*/ 971542 h 2481257"/>
                <a:gd name="csX2209" fmla="*/ 536842 w 1908008"/>
                <a:gd name="csY2209" fmla="*/ 965418 h 2481257"/>
                <a:gd name="csX2210" fmla="*/ 529639 w 1908008"/>
                <a:gd name="csY2210" fmla="*/ 954487 h 2481257"/>
                <a:gd name="csX2211" fmla="*/ 521759 w 1908008"/>
                <a:gd name="csY2211" fmla="*/ 956194 h 2481257"/>
                <a:gd name="csX2212" fmla="*/ 518227 w 1908008"/>
                <a:gd name="csY2212" fmla="*/ 955810 h 2481257"/>
                <a:gd name="csX2213" fmla="*/ 507484 w 1908008"/>
                <a:gd name="csY2213" fmla="*/ 951786 h 2481257"/>
                <a:gd name="csX2214" fmla="*/ 506122 w 1908008"/>
                <a:gd name="csY2214" fmla="*/ 949294 h 2481257"/>
                <a:gd name="csX2215" fmla="*/ 505368 w 1908008"/>
                <a:gd name="csY2215" fmla="*/ 946040 h 2481257"/>
                <a:gd name="csX2216" fmla="*/ 505445 w 1908008"/>
                <a:gd name="csY2216" fmla="*/ 944271 h 2481257"/>
                <a:gd name="csX2217" fmla="*/ 505891 w 1908008"/>
                <a:gd name="csY2217" fmla="*/ 942440 h 2481257"/>
                <a:gd name="csX2218" fmla="*/ 507253 w 1908008"/>
                <a:gd name="csY2218" fmla="*/ 938793 h 2481257"/>
                <a:gd name="csX2219" fmla="*/ 509962 w 1908008"/>
                <a:gd name="csY2219" fmla="*/ 933262 h 2481257"/>
                <a:gd name="csX2220" fmla="*/ 511093 w 1908008"/>
                <a:gd name="csY2220" fmla="*/ 931477 h 2481257"/>
                <a:gd name="csX2221" fmla="*/ 512778 w 1908008"/>
                <a:gd name="csY2221" fmla="*/ 930000 h 2481257"/>
                <a:gd name="csX2222" fmla="*/ 515010 w 1908008"/>
                <a:gd name="csY2222" fmla="*/ 928839 h 2481257"/>
                <a:gd name="csX2223" fmla="*/ 520697 w 1908008"/>
                <a:gd name="csY2223" fmla="*/ 928193 h 2481257"/>
                <a:gd name="csX2224" fmla="*/ 535341 w 1908008"/>
                <a:gd name="csY2224" fmla="*/ 927985 h 2481257"/>
                <a:gd name="csX2225" fmla="*/ 538273 w 1908008"/>
                <a:gd name="csY2225" fmla="*/ 927123 h 2481257"/>
                <a:gd name="csX2226" fmla="*/ 554295 w 1908008"/>
                <a:gd name="csY2226" fmla="*/ 916300 h 2481257"/>
                <a:gd name="csX2227" fmla="*/ 556127 w 1908008"/>
                <a:gd name="csY2227" fmla="*/ 914515 h 2481257"/>
                <a:gd name="csX2228" fmla="*/ 558474 w 1908008"/>
                <a:gd name="csY2228" fmla="*/ 911030 h 2481257"/>
                <a:gd name="csX2229" fmla="*/ 559005 w 1908008"/>
                <a:gd name="csY2229" fmla="*/ 909584 h 2481257"/>
                <a:gd name="csX2230" fmla="*/ 558905 w 1908008"/>
                <a:gd name="csY2230" fmla="*/ 908637 h 2481257"/>
                <a:gd name="csX2231" fmla="*/ 539197 w 1908008"/>
                <a:gd name="csY2231" fmla="*/ 917276 h 2481257"/>
                <a:gd name="csX2232" fmla="*/ 530747 w 1908008"/>
                <a:gd name="csY2232" fmla="*/ 919130 h 2481257"/>
                <a:gd name="csX2233" fmla="*/ 517796 w 1908008"/>
                <a:gd name="csY2233" fmla="*/ 917723 h 2481257"/>
                <a:gd name="csX2234" fmla="*/ 515356 w 1908008"/>
                <a:gd name="csY2234" fmla="*/ 916369 h 2481257"/>
                <a:gd name="csX2235" fmla="*/ 514802 w 1908008"/>
                <a:gd name="csY2235" fmla="*/ 913961 h 2481257"/>
                <a:gd name="csX2236" fmla="*/ 517503 w 1908008"/>
                <a:gd name="csY2236" fmla="*/ 907545 h 2481257"/>
                <a:gd name="csX2237" fmla="*/ 518927 w 1908008"/>
                <a:gd name="csY2237" fmla="*/ 905153 h 2481257"/>
                <a:gd name="csX2238" fmla="*/ 522613 w 1908008"/>
                <a:gd name="csY2238" fmla="*/ 902883 h 2481257"/>
                <a:gd name="csX2239" fmla="*/ 531524 w 1908008"/>
                <a:gd name="csY2239" fmla="*/ 899668 h 2481257"/>
                <a:gd name="csX2240" fmla="*/ 543437 w 1908008"/>
                <a:gd name="csY2240" fmla="*/ 896814 h 2481257"/>
                <a:gd name="csX2241" fmla="*/ 551240 w 1908008"/>
                <a:gd name="csY2241" fmla="*/ 896752 h 2481257"/>
                <a:gd name="csX2242" fmla="*/ 557789 w 1908008"/>
                <a:gd name="csY2242" fmla="*/ 894483 h 2481257"/>
                <a:gd name="csX2243" fmla="*/ 561729 w 1908008"/>
                <a:gd name="csY2243" fmla="*/ 891882 h 2481257"/>
                <a:gd name="csX2244" fmla="*/ 548539 w 1908008"/>
                <a:gd name="csY2244" fmla="*/ 892021 h 2481257"/>
                <a:gd name="csX2245" fmla="*/ 532656 w 1908008"/>
                <a:gd name="csY2245" fmla="*/ 893236 h 2481257"/>
                <a:gd name="csX2246" fmla="*/ 530362 w 1908008"/>
                <a:gd name="csY2246" fmla="*/ 892390 h 2481257"/>
                <a:gd name="csX2247" fmla="*/ 525822 w 1908008"/>
                <a:gd name="csY2247" fmla="*/ 888959 h 2481257"/>
                <a:gd name="csX2248" fmla="*/ 525607 w 1908008"/>
                <a:gd name="csY2248" fmla="*/ 886451 h 2481257"/>
                <a:gd name="csX2249" fmla="*/ 527423 w 1908008"/>
                <a:gd name="csY2249" fmla="*/ 883428 h 2481257"/>
                <a:gd name="csX2250" fmla="*/ 528085 w 1908008"/>
                <a:gd name="csY2250" fmla="*/ 881166 h 2481257"/>
                <a:gd name="csX2251" fmla="*/ 526784 w 1908008"/>
                <a:gd name="csY2251" fmla="*/ 876074 h 2481257"/>
                <a:gd name="csX2252" fmla="*/ 527184 w 1908008"/>
                <a:gd name="csY2252" fmla="*/ 874089 h 2481257"/>
                <a:gd name="csX2253" fmla="*/ 530147 w 1908008"/>
                <a:gd name="csY2253" fmla="*/ 869827 h 2481257"/>
                <a:gd name="csX2254" fmla="*/ 535426 w 1908008"/>
                <a:gd name="csY2254" fmla="*/ 865204 h 2481257"/>
                <a:gd name="csX2255" fmla="*/ 538681 w 1908008"/>
                <a:gd name="csY2255" fmla="*/ 864542 h 2481257"/>
                <a:gd name="csX2256" fmla="*/ 544961 w 1908008"/>
                <a:gd name="csY2256" fmla="*/ 866127 h 2481257"/>
                <a:gd name="csX2257" fmla="*/ 562860 w 1908008"/>
                <a:gd name="csY2257" fmla="*/ 867766 h 2481257"/>
                <a:gd name="csX2258" fmla="*/ 566331 w 1908008"/>
                <a:gd name="csY2258" fmla="*/ 867173 h 2481257"/>
                <a:gd name="csX2259" fmla="*/ 564138 w 1908008"/>
                <a:gd name="csY2259" fmla="*/ 865165 h 2481257"/>
                <a:gd name="csX2260" fmla="*/ 561021 w 1908008"/>
                <a:gd name="csY2260" fmla="*/ 863665 h 2481257"/>
                <a:gd name="csX2261" fmla="*/ 547200 w 1908008"/>
                <a:gd name="csY2261" fmla="*/ 861096 h 2481257"/>
                <a:gd name="csX2262" fmla="*/ 544337 w 1908008"/>
                <a:gd name="csY2262" fmla="*/ 859942 h 2481257"/>
                <a:gd name="csX2263" fmla="*/ 543791 w 1908008"/>
                <a:gd name="csY2263" fmla="*/ 858357 h 2481257"/>
                <a:gd name="csX2264" fmla="*/ 543583 w 1908008"/>
                <a:gd name="csY2264" fmla="*/ 856011 h 2481257"/>
                <a:gd name="csX2265" fmla="*/ 543722 w 1908008"/>
                <a:gd name="csY2265" fmla="*/ 852903 h 2481257"/>
                <a:gd name="csX2266" fmla="*/ 544722 w 1908008"/>
                <a:gd name="csY2266" fmla="*/ 849718 h 2481257"/>
                <a:gd name="csX2267" fmla="*/ 549009 w 1908008"/>
                <a:gd name="csY2267" fmla="*/ 843033 h 2481257"/>
                <a:gd name="csX2268" fmla="*/ 561583 w 1908008"/>
                <a:gd name="csY2268" fmla="*/ 837502 h 2481257"/>
                <a:gd name="csX2269" fmla="*/ 566585 w 1908008"/>
                <a:gd name="csY2269" fmla="*/ 836740 h 2481257"/>
                <a:gd name="csX2270" fmla="*/ 571595 w 1908008"/>
                <a:gd name="csY2270" fmla="*/ 837102 h 2481257"/>
                <a:gd name="csX2271" fmla="*/ 576689 w 1908008"/>
                <a:gd name="csY2271" fmla="*/ 839587 h 2481257"/>
                <a:gd name="csX2272" fmla="*/ 578959 w 1908008"/>
                <a:gd name="csY2272" fmla="*/ 841741 h 2481257"/>
                <a:gd name="csX2273" fmla="*/ 580098 w 1908008"/>
                <a:gd name="csY2273" fmla="*/ 844387 h 2481257"/>
                <a:gd name="csX2274" fmla="*/ 580644 w 1908008"/>
                <a:gd name="csY2274" fmla="*/ 846849 h 2481257"/>
                <a:gd name="csX2275" fmla="*/ 580706 w 1908008"/>
                <a:gd name="csY2275" fmla="*/ 851095 h 2481257"/>
                <a:gd name="csX2276" fmla="*/ 580952 w 1908008"/>
                <a:gd name="csY2276" fmla="*/ 852764 h 2481257"/>
                <a:gd name="csX2277" fmla="*/ 581876 w 1908008"/>
                <a:gd name="csY2277" fmla="*/ 855549 h 2481257"/>
                <a:gd name="csX2278" fmla="*/ 584808 w 1908008"/>
                <a:gd name="csY2278" fmla="*/ 862057 h 2481257"/>
                <a:gd name="csX2279" fmla="*/ 586962 w 1908008"/>
                <a:gd name="csY2279" fmla="*/ 864081 h 2481257"/>
                <a:gd name="csX2280" fmla="*/ 596905 w 1908008"/>
                <a:gd name="csY2280" fmla="*/ 860303 h 2481257"/>
                <a:gd name="csX2281" fmla="*/ 601045 w 1908008"/>
                <a:gd name="csY2281" fmla="*/ 859457 h 2481257"/>
                <a:gd name="csX2282" fmla="*/ 605208 w 1908008"/>
                <a:gd name="csY2282" fmla="*/ 860642 h 2481257"/>
                <a:gd name="csX2283" fmla="*/ 611272 w 1908008"/>
                <a:gd name="csY2283" fmla="*/ 864534 h 2481257"/>
                <a:gd name="csX2284" fmla="*/ 619129 w 1908008"/>
                <a:gd name="csY2284" fmla="*/ 876228 h 2481257"/>
                <a:gd name="csX2285" fmla="*/ 629249 w 1908008"/>
                <a:gd name="csY2285" fmla="*/ 888059 h 2481257"/>
                <a:gd name="csX2286" fmla="*/ 629203 w 1908008"/>
                <a:gd name="csY2286" fmla="*/ 890598 h 2481257"/>
                <a:gd name="csX2287" fmla="*/ 625324 w 1908008"/>
                <a:gd name="csY2287" fmla="*/ 894521 h 2481257"/>
                <a:gd name="csX2288" fmla="*/ 624593 w 1908008"/>
                <a:gd name="csY2288" fmla="*/ 896198 h 2481257"/>
                <a:gd name="csX2289" fmla="*/ 625116 w 1908008"/>
                <a:gd name="csY2289" fmla="*/ 897360 h 2481257"/>
                <a:gd name="csX2290" fmla="*/ 628987 w 1908008"/>
                <a:gd name="csY2290" fmla="*/ 898129 h 2481257"/>
                <a:gd name="csX2291" fmla="*/ 632612 w 1908008"/>
                <a:gd name="csY2291" fmla="*/ 897552 h 2481257"/>
                <a:gd name="csX2292" fmla="*/ 636075 w 1908008"/>
                <a:gd name="csY2292" fmla="*/ 898429 h 2481257"/>
                <a:gd name="csX2293" fmla="*/ 636852 w 1908008"/>
                <a:gd name="csY2293" fmla="*/ 899437 h 2481257"/>
                <a:gd name="csX2294" fmla="*/ 638122 w 1908008"/>
                <a:gd name="csY2294" fmla="*/ 903699 h 2481257"/>
                <a:gd name="csX2295" fmla="*/ 639884 w 1908008"/>
                <a:gd name="csY2295" fmla="*/ 911199 h 2481257"/>
                <a:gd name="csX2296" fmla="*/ 641977 w 1908008"/>
                <a:gd name="csY2296" fmla="*/ 916769 h 2481257"/>
                <a:gd name="csX2297" fmla="*/ 644401 w 1908008"/>
                <a:gd name="csY2297" fmla="*/ 920438 h 2481257"/>
                <a:gd name="csX2298" fmla="*/ 646795 w 1908008"/>
                <a:gd name="csY2298" fmla="*/ 922315 h 2481257"/>
                <a:gd name="csX2299" fmla="*/ 650319 w 1908008"/>
                <a:gd name="csY2299" fmla="*/ 922454 h 2481257"/>
                <a:gd name="csX2300" fmla="*/ 653859 w 1908008"/>
                <a:gd name="csY2300" fmla="*/ 921361 h 2481257"/>
                <a:gd name="csX2301" fmla="*/ 659607 w 1908008"/>
                <a:gd name="csY2301" fmla="*/ 921723 h 2481257"/>
                <a:gd name="csX2302" fmla="*/ 689266 w 1908008"/>
                <a:gd name="csY2302" fmla="*/ 925939 h 2481257"/>
                <a:gd name="csX2303" fmla="*/ 691020 w 1908008"/>
                <a:gd name="csY2303" fmla="*/ 925208 h 2481257"/>
                <a:gd name="csX2304" fmla="*/ 692275 w 1908008"/>
                <a:gd name="csY2304" fmla="*/ 922892 h 2481257"/>
                <a:gd name="csX2305" fmla="*/ 693021 w 1908008"/>
                <a:gd name="csY2305" fmla="*/ 918984 h 2481257"/>
                <a:gd name="csX2306" fmla="*/ 693306 w 1908008"/>
                <a:gd name="csY2306" fmla="*/ 915761 h 2481257"/>
                <a:gd name="csX2307" fmla="*/ 692898 w 1908008"/>
                <a:gd name="csY2307" fmla="*/ 911345 h 2481257"/>
                <a:gd name="csX2308" fmla="*/ 692321 w 1908008"/>
                <a:gd name="csY2308" fmla="*/ 909230 h 2481257"/>
                <a:gd name="csX2309" fmla="*/ 673936 w 1908008"/>
                <a:gd name="csY2309" fmla="*/ 894821 h 2481257"/>
                <a:gd name="csX2310" fmla="*/ 672336 w 1908008"/>
                <a:gd name="csY2310" fmla="*/ 888967 h 2481257"/>
                <a:gd name="csX2311" fmla="*/ 681316 w 1908008"/>
                <a:gd name="csY2311" fmla="*/ 880759 h 2481257"/>
                <a:gd name="csX2312" fmla="*/ 681963 w 1908008"/>
                <a:gd name="csY2312" fmla="*/ 878851 h 2481257"/>
                <a:gd name="csX2313" fmla="*/ 682132 w 1908008"/>
                <a:gd name="csY2313" fmla="*/ 876228 h 2481257"/>
                <a:gd name="csX2314" fmla="*/ 681832 w 1908008"/>
                <a:gd name="csY2314" fmla="*/ 872881 h 2481257"/>
                <a:gd name="csX2315" fmla="*/ 680616 w 1908008"/>
                <a:gd name="csY2315" fmla="*/ 869681 h 2481257"/>
                <a:gd name="csX2316" fmla="*/ 675791 w 1908008"/>
                <a:gd name="csY2316" fmla="*/ 863558 h 2481257"/>
                <a:gd name="csX2317" fmla="*/ 671520 w 1908008"/>
                <a:gd name="csY2317" fmla="*/ 862634 h 2481257"/>
                <a:gd name="csX2318" fmla="*/ 665194 w 1908008"/>
                <a:gd name="csY2318" fmla="*/ 856565 h 2481257"/>
                <a:gd name="csX2319" fmla="*/ 664202 w 1908008"/>
                <a:gd name="csY2319" fmla="*/ 855026 h 2481257"/>
                <a:gd name="csX2320" fmla="*/ 663386 w 1908008"/>
                <a:gd name="csY2320" fmla="*/ 852595 h 2481257"/>
                <a:gd name="csX2321" fmla="*/ 662747 w 1908008"/>
                <a:gd name="csY2321" fmla="*/ 849264 h 2481257"/>
                <a:gd name="csX2322" fmla="*/ 662855 w 1908008"/>
                <a:gd name="csY2322" fmla="*/ 846703 h 2481257"/>
                <a:gd name="csX2323" fmla="*/ 663709 w 1908008"/>
                <a:gd name="csY2323" fmla="*/ 844902 h 2481257"/>
                <a:gd name="csX2324" fmla="*/ 669942 w 1908008"/>
                <a:gd name="csY2324" fmla="*/ 838656 h 2481257"/>
                <a:gd name="csX2325" fmla="*/ 672467 w 1908008"/>
                <a:gd name="csY2325" fmla="*/ 835179 h 2481257"/>
                <a:gd name="csX2326" fmla="*/ 680239 w 1908008"/>
                <a:gd name="csY2326" fmla="*/ 819408 h 2481257"/>
                <a:gd name="csX2327" fmla="*/ 683833 w 1908008"/>
                <a:gd name="csY2327" fmla="*/ 812993 h 2481257"/>
                <a:gd name="csX2328" fmla="*/ 686403 w 1908008"/>
                <a:gd name="csY2328" fmla="*/ 809969 h 2481257"/>
                <a:gd name="csX2329" fmla="*/ 689019 w 1908008"/>
                <a:gd name="csY2329" fmla="*/ 808092 h 2481257"/>
                <a:gd name="csX2330" fmla="*/ 694783 w 1908008"/>
                <a:gd name="csY2330" fmla="*/ 807215 h 2481257"/>
                <a:gd name="csX2331" fmla="*/ 700778 w 1908008"/>
                <a:gd name="csY2331" fmla="*/ 813170 h 2481257"/>
                <a:gd name="csX2332" fmla="*/ 702102 w 1908008"/>
                <a:gd name="csY2332" fmla="*/ 813539 h 2481257"/>
                <a:gd name="csX2333" fmla="*/ 702648 w 1908008"/>
                <a:gd name="csY2333" fmla="*/ 815100 h 2481257"/>
                <a:gd name="csX2334" fmla="*/ 702417 w 1908008"/>
                <a:gd name="csY2334" fmla="*/ 817862 h 2481257"/>
                <a:gd name="csX2335" fmla="*/ 701663 w 1908008"/>
                <a:gd name="csY2335" fmla="*/ 820485 h 2481257"/>
                <a:gd name="csX2336" fmla="*/ 699516 w 1908008"/>
                <a:gd name="csY2336" fmla="*/ 825209 h 2481257"/>
                <a:gd name="csX2337" fmla="*/ 699016 w 1908008"/>
                <a:gd name="csY2337" fmla="*/ 827186 h 2481257"/>
                <a:gd name="csX2338" fmla="*/ 699177 w 1908008"/>
                <a:gd name="csY2338" fmla="*/ 829224 h 2481257"/>
                <a:gd name="csX2339" fmla="*/ 700647 w 1908008"/>
                <a:gd name="csY2339" fmla="*/ 833902 h 2481257"/>
                <a:gd name="csX2340" fmla="*/ 701101 w 1908008"/>
                <a:gd name="csY2340" fmla="*/ 836971 h 2481257"/>
                <a:gd name="csX2341" fmla="*/ 701425 w 1908008"/>
                <a:gd name="csY2341" fmla="*/ 842133 h 2481257"/>
                <a:gd name="csX2342" fmla="*/ 701663 w 1908008"/>
                <a:gd name="csY2342" fmla="*/ 842895 h 2481257"/>
                <a:gd name="csX2343" fmla="*/ 705272 w 1908008"/>
                <a:gd name="csY2343" fmla="*/ 847233 h 2481257"/>
                <a:gd name="csX2344" fmla="*/ 708550 w 1908008"/>
                <a:gd name="csY2344" fmla="*/ 852872 h 2481257"/>
                <a:gd name="csX2345" fmla="*/ 710067 w 1908008"/>
                <a:gd name="csY2345" fmla="*/ 861665 h 2481257"/>
                <a:gd name="csX2346" fmla="*/ 708889 w 1908008"/>
                <a:gd name="csY2346" fmla="*/ 864688 h 2481257"/>
                <a:gd name="csX2347" fmla="*/ 706126 w 1908008"/>
                <a:gd name="csY2347" fmla="*/ 868843 h 2481257"/>
                <a:gd name="csX2348" fmla="*/ 704487 w 1908008"/>
                <a:gd name="csY2348" fmla="*/ 872297 h 2481257"/>
                <a:gd name="csX2349" fmla="*/ 703964 w 1908008"/>
                <a:gd name="csY2349" fmla="*/ 875051 h 2481257"/>
                <a:gd name="csX2350" fmla="*/ 704380 w 1908008"/>
                <a:gd name="csY2350" fmla="*/ 876712 h 2481257"/>
                <a:gd name="csX2351" fmla="*/ 706419 w 1908008"/>
                <a:gd name="csY2351" fmla="*/ 877574 h 2481257"/>
                <a:gd name="csX2352" fmla="*/ 859035 w 1908008"/>
                <a:gd name="csY2352" fmla="*/ 829917 h 2481257"/>
                <a:gd name="csX2353" fmla="*/ 853440 w 1908008"/>
                <a:gd name="csY2353" fmla="*/ 830325 h 2481257"/>
                <a:gd name="csX2354" fmla="*/ 850855 w 1908008"/>
                <a:gd name="csY2354" fmla="*/ 829209 h 2481257"/>
                <a:gd name="csX2355" fmla="*/ 850685 w 1908008"/>
                <a:gd name="csY2355" fmla="*/ 827570 h 2481257"/>
                <a:gd name="csX2356" fmla="*/ 852925 w 1908008"/>
                <a:gd name="csY2356" fmla="*/ 825417 h 2481257"/>
                <a:gd name="csX2357" fmla="*/ 860366 w 1908008"/>
                <a:gd name="csY2357" fmla="*/ 821893 h 2481257"/>
                <a:gd name="csX2358" fmla="*/ 864745 w 1908008"/>
                <a:gd name="csY2358" fmla="*/ 815447 h 2481257"/>
                <a:gd name="csX2359" fmla="*/ 866376 w 1908008"/>
                <a:gd name="csY2359" fmla="*/ 814647 h 2481257"/>
                <a:gd name="csX2360" fmla="*/ 872094 w 1908008"/>
                <a:gd name="csY2360" fmla="*/ 813723 h 2481257"/>
                <a:gd name="csX2361" fmla="*/ 875426 w 1908008"/>
                <a:gd name="csY2361" fmla="*/ 813923 h 2481257"/>
                <a:gd name="csX2362" fmla="*/ 879705 w 1908008"/>
                <a:gd name="csY2362" fmla="*/ 815447 h 2481257"/>
                <a:gd name="csX2363" fmla="*/ 869393 w 1908008"/>
                <a:gd name="csY2363" fmla="*/ 823416 h 2481257"/>
                <a:gd name="csX2364" fmla="*/ 859035 w 1908008"/>
                <a:gd name="csY2364" fmla="*/ 829917 h 2481257"/>
                <a:gd name="csX2365" fmla="*/ 935166 w 1908008"/>
                <a:gd name="csY2365" fmla="*/ 840371 h 2481257"/>
                <a:gd name="csX2366" fmla="*/ 935412 w 1908008"/>
                <a:gd name="csY2366" fmla="*/ 844479 h 2481257"/>
                <a:gd name="csX2367" fmla="*/ 935151 w 1908008"/>
                <a:gd name="csY2367" fmla="*/ 847649 h 2481257"/>
                <a:gd name="csX2368" fmla="*/ 934389 w 1908008"/>
                <a:gd name="csY2368" fmla="*/ 849872 h 2481257"/>
                <a:gd name="csX2369" fmla="*/ 934358 w 1908008"/>
                <a:gd name="csY2369" fmla="*/ 852426 h 2481257"/>
                <a:gd name="csX2370" fmla="*/ 935051 w 1908008"/>
                <a:gd name="csY2370" fmla="*/ 855303 h 2481257"/>
                <a:gd name="csX2371" fmla="*/ 937936 w 1908008"/>
                <a:gd name="csY2371" fmla="*/ 862527 h 2481257"/>
                <a:gd name="csX2372" fmla="*/ 938852 w 1908008"/>
                <a:gd name="csY2372" fmla="*/ 866388 h 2481257"/>
                <a:gd name="csX2373" fmla="*/ 938991 w 1908008"/>
                <a:gd name="csY2373" fmla="*/ 870250 h 2481257"/>
                <a:gd name="csX2374" fmla="*/ 938844 w 1908008"/>
                <a:gd name="csY2374" fmla="*/ 872889 h 2481257"/>
                <a:gd name="csX2375" fmla="*/ 937067 w 1908008"/>
                <a:gd name="csY2375" fmla="*/ 877989 h 2481257"/>
                <a:gd name="csX2376" fmla="*/ 936274 w 1908008"/>
                <a:gd name="csY2376" fmla="*/ 884551 h 2481257"/>
                <a:gd name="csX2377" fmla="*/ 936228 w 1908008"/>
                <a:gd name="csY2377" fmla="*/ 888013 h 2481257"/>
                <a:gd name="csX2378" fmla="*/ 937290 w 1908008"/>
                <a:gd name="csY2378" fmla="*/ 893406 h 2481257"/>
                <a:gd name="csX2379" fmla="*/ 937321 w 1908008"/>
                <a:gd name="csY2379" fmla="*/ 895906 h 2481257"/>
                <a:gd name="csX2380" fmla="*/ 935320 w 1908008"/>
                <a:gd name="csY2380" fmla="*/ 900175 h 2481257"/>
                <a:gd name="csX2381" fmla="*/ 931080 w 1908008"/>
                <a:gd name="csY2381" fmla="*/ 903883 h 2481257"/>
                <a:gd name="csX2382" fmla="*/ 931680 w 1908008"/>
                <a:gd name="csY2382" fmla="*/ 905837 h 2481257"/>
                <a:gd name="csX2383" fmla="*/ 940822 w 1908008"/>
                <a:gd name="csY2383" fmla="*/ 910515 h 2481257"/>
                <a:gd name="csX2384" fmla="*/ 941515 w 1908008"/>
                <a:gd name="csY2384" fmla="*/ 911568 h 2481257"/>
                <a:gd name="csX2385" fmla="*/ 941469 w 1908008"/>
                <a:gd name="csY2385" fmla="*/ 922023 h 2481257"/>
                <a:gd name="csX2386" fmla="*/ 943061 w 1908008"/>
                <a:gd name="csY2386" fmla="*/ 933416 h 2481257"/>
                <a:gd name="csX2387" fmla="*/ 942469 w 1908008"/>
                <a:gd name="csY2387" fmla="*/ 933631 h 2481257"/>
                <a:gd name="csX2388" fmla="*/ 940268 w 1908008"/>
                <a:gd name="csY2388" fmla="*/ 930085 h 2481257"/>
                <a:gd name="csX2389" fmla="*/ 936205 w 1908008"/>
                <a:gd name="csY2389" fmla="*/ 925854 h 2481257"/>
                <a:gd name="csX2390" fmla="*/ 931349 w 1908008"/>
                <a:gd name="csY2390" fmla="*/ 933731 h 2481257"/>
                <a:gd name="csX2391" fmla="*/ 931903 w 1908008"/>
                <a:gd name="csY2391" fmla="*/ 947017 h 2481257"/>
                <a:gd name="csX2392" fmla="*/ 935097 w 1908008"/>
                <a:gd name="csY2392" fmla="*/ 952902 h 2481257"/>
                <a:gd name="csX2393" fmla="*/ 936066 w 1908008"/>
                <a:gd name="csY2393" fmla="*/ 956248 h 2481257"/>
                <a:gd name="csX2394" fmla="*/ 935751 w 1908008"/>
                <a:gd name="csY2394" fmla="*/ 958256 h 2481257"/>
                <a:gd name="csX2395" fmla="*/ 933050 w 1908008"/>
                <a:gd name="csY2395" fmla="*/ 959148 h 2481257"/>
                <a:gd name="csX2396" fmla="*/ 932111 w 1908008"/>
                <a:gd name="csY2396" fmla="*/ 958710 h 2481257"/>
                <a:gd name="csX2397" fmla="*/ 929341 w 1908008"/>
                <a:gd name="csY2397" fmla="*/ 956064 h 2481257"/>
                <a:gd name="csX2398" fmla="*/ 927732 w 1908008"/>
                <a:gd name="csY2398" fmla="*/ 952056 h 2481257"/>
                <a:gd name="csX2399" fmla="*/ 927224 w 1908008"/>
                <a:gd name="csY2399" fmla="*/ 952194 h 2481257"/>
                <a:gd name="csX2400" fmla="*/ 926732 w 1908008"/>
                <a:gd name="csY2400" fmla="*/ 954125 h 2481257"/>
                <a:gd name="csX2401" fmla="*/ 927055 w 1908008"/>
                <a:gd name="csY2401" fmla="*/ 956087 h 2481257"/>
                <a:gd name="csX2402" fmla="*/ 928933 w 1908008"/>
                <a:gd name="csY2402" fmla="*/ 959641 h 2481257"/>
                <a:gd name="csX2403" fmla="*/ 929725 w 1908008"/>
                <a:gd name="csY2403" fmla="*/ 963880 h 2481257"/>
                <a:gd name="csX2404" fmla="*/ 928894 w 1908008"/>
                <a:gd name="csY2404" fmla="*/ 965080 h 2481257"/>
                <a:gd name="csX2405" fmla="*/ 926108 w 1908008"/>
                <a:gd name="csY2405" fmla="*/ 966172 h 2481257"/>
                <a:gd name="csX2406" fmla="*/ 922345 w 1908008"/>
                <a:gd name="csY2406" fmla="*/ 966218 h 2481257"/>
                <a:gd name="csX2407" fmla="*/ 916435 w 1908008"/>
                <a:gd name="csY2407" fmla="*/ 968126 h 2481257"/>
                <a:gd name="csX2408" fmla="*/ 913526 w 1908008"/>
                <a:gd name="csY2408" fmla="*/ 968418 h 2481257"/>
                <a:gd name="csX2409" fmla="*/ 910687 w 1908008"/>
                <a:gd name="csY2409" fmla="*/ 967387 h 2481257"/>
                <a:gd name="csX2410" fmla="*/ 906901 w 1908008"/>
                <a:gd name="csY2410" fmla="*/ 967141 h 2481257"/>
                <a:gd name="csX2411" fmla="*/ 903753 w 1908008"/>
                <a:gd name="csY2411" fmla="*/ 967595 h 2481257"/>
                <a:gd name="csX2412" fmla="*/ 901829 w 1908008"/>
                <a:gd name="csY2412" fmla="*/ 966757 h 2481257"/>
                <a:gd name="csX2413" fmla="*/ 900075 w 1908008"/>
                <a:gd name="csY2413" fmla="*/ 964780 h 2481257"/>
                <a:gd name="csX2414" fmla="*/ 898035 w 1908008"/>
                <a:gd name="csY2414" fmla="*/ 965257 h 2481257"/>
                <a:gd name="csX2415" fmla="*/ 893580 w 1908008"/>
                <a:gd name="csY2415" fmla="*/ 970265 h 2481257"/>
                <a:gd name="csX2416" fmla="*/ 886677 w 1908008"/>
                <a:gd name="csY2416" fmla="*/ 968672 h 2481257"/>
                <a:gd name="csX2417" fmla="*/ 880459 w 1908008"/>
                <a:gd name="csY2417" fmla="*/ 968265 h 2481257"/>
                <a:gd name="csX2418" fmla="*/ 879205 w 1908008"/>
                <a:gd name="csY2418" fmla="*/ 966595 h 2481257"/>
                <a:gd name="csX2419" fmla="*/ 877812 w 1908008"/>
                <a:gd name="csY2419" fmla="*/ 963333 h 2481257"/>
                <a:gd name="csX2420" fmla="*/ 875072 w 1908008"/>
                <a:gd name="csY2420" fmla="*/ 953102 h 2481257"/>
                <a:gd name="csX2421" fmla="*/ 875588 w 1908008"/>
                <a:gd name="csY2421" fmla="*/ 950517 h 2481257"/>
                <a:gd name="csX2422" fmla="*/ 882229 w 1908008"/>
                <a:gd name="csY2422" fmla="*/ 949109 h 2481257"/>
                <a:gd name="csX2423" fmla="*/ 882368 w 1908008"/>
                <a:gd name="csY2423" fmla="*/ 948225 h 2481257"/>
                <a:gd name="csX2424" fmla="*/ 877650 w 1908008"/>
                <a:gd name="csY2424" fmla="*/ 944540 h 2481257"/>
                <a:gd name="csX2425" fmla="*/ 872233 w 1908008"/>
                <a:gd name="csY2425" fmla="*/ 941824 h 2481257"/>
                <a:gd name="csX2426" fmla="*/ 869724 w 1908008"/>
                <a:gd name="csY2426" fmla="*/ 939686 h 2481257"/>
                <a:gd name="csX2427" fmla="*/ 870301 w 1908008"/>
                <a:gd name="csY2427" fmla="*/ 935601 h 2481257"/>
                <a:gd name="csX2428" fmla="*/ 870139 w 1908008"/>
                <a:gd name="csY2428" fmla="*/ 934570 h 2481257"/>
                <a:gd name="csX2429" fmla="*/ 879474 w 1908008"/>
                <a:gd name="csY2429" fmla="*/ 929885 h 2481257"/>
                <a:gd name="csX2430" fmla="*/ 886261 w 1908008"/>
                <a:gd name="csY2430" fmla="*/ 920600 h 2481257"/>
                <a:gd name="csX2431" fmla="*/ 890471 w 1908008"/>
                <a:gd name="csY2431" fmla="*/ 916807 h 2481257"/>
                <a:gd name="csX2432" fmla="*/ 890779 w 1908008"/>
                <a:gd name="csY2432" fmla="*/ 914969 h 2481257"/>
                <a:gd name="csX2433" fmla="*/ 894342 w 1908008"/>
                <a:gd name="csY2433" fmla="*/ 913053 h 2481257"/>
                <a:gd name="csX2434" fmla="*/ 902583 w 1908008"/>
                <a:gd name="csY2434" fmla="*/ 911899 h 2481257"/>
                <a:gd name="csX2435" fmla="*/ 902907 w 1908008"/>
                <a:gd name="csY2435" fmla="*/ 909299 h 2481257"/>
                <a:gd name="csX2436" fmla="*/ 887347 w 1908008"/>
                <a:gd name="csY2436" fmla="*/ 910791 h 2481257"/>
                <a:gd name="csX2437" fmla="*/ 866038 w 1908008"/>
                <a:gd name="csY2437" fmla="*/ 916092 h 2481257"/>
                <a:gd name="csX2438" fmla="*/ 859451 w 1908008"/>
                <a:gd name="csY2438" fmla="*/ 918692 h 2481257"/>
                <a:gd name="csX2439" fmla="*/ 853956 w 1908008"/>
                <a:gd name="csY2439" fmla="*/ 917176 h 2481257"/>
                <a:gd name="csX2440" fmla="*/ 830631 w 1908008"/>
                <a:gd name="csY2440" fmla="*/ 925339 h 2481257"/>
                <a:gd name="csX2441" fmla="*/ 829638 w 1908008"/>
                <a:gd name="csY2441" fmla="*/ 925339 h 2481257"/>
                <a:gd name="csX2442" fmla="*/ 827199 w 1908008"/>
                <a:gd name="csY2442" fmla="*/ 922754 h 2481257"/>
                <a:gd name="csX2443" fmla="*/ 825106 w 1908008"/>
                <a:gd name="csY2443" fmla="*/ 917900 h 2481257"/>
                <a:gd name="csX2444" fmla="*/ 826606 w 1908008"/>
                <a:gd name="csY2444" fmla="*/ 914507 h 2481257"/>
                <a:gd name="csX2445" fmla="*/ 833455 w 1908008"/>
                <a:gd name="csY2445" fmla="*/ 908045 h 2481257"/>
                <a:gd name="csX2446" fmla="*/ 836880 w 1908008"/>
                <a:gd name="csY2446" fmla="*/ 902352 h 2481257"/>
                <a:gd name="csX2447" fmla="*/ 836480 w 1908008"/>
                <a:gd name="csY2447" fmla="*/ 899275 h 2481257"/>
                <a:gd name="csX2448" fmla="*/ 839204 w 1908008"/>
                <a:gd name="csY2448" fmla="*/ 893783 h 2481257"/>
                <a:gd name="csX2449" fmla="*/ 843559 w 1908008"/>
                <a:gd name="csY2449" fmla="*/ 893006 h 2481257"/>
                <a:gd name="csX2450" fmla="*/ 850970 w 1908008"/>
                <a:gd name="csY2450" fmla="*/ 897521 h 2481257"/>
                <a:gd name="csX2451" fmla="*/ 854818 w 1908008"/>
                <a:gd name="csY2451" fmla="*/ 901991 h 2481257"/>
                <a:gd name="csX2452" fmla="*/ 858273 w 1908008"/>
                <a:gd name="csY2452" fmla="*/ 904076 h 2481257"/>
                <a:gd name="csX2453" fmla="*/ 861336 w 1908008"/>
                <a:gd name="csY2453" fmla="*/ 903660 h 2481257"/>
                <a:gd name="csX2454" fmla="*/ 864506 w 1908008"/>
                <a:gd name="csY2454" fmla="*/ 900545 h 2481257"/>
                <a:gd name="csX2455" fmla="*/ 863706 w 1908008"/>
                <a:gd name="csY2455" fmla="*/ 900191 h 2481257"/>
                <a:gd name="csX2456" fmla="*/ 858327 w 1908008"/>
                <a:gd name="csY2456" fmla="*/ 901845 h 2481257"/>
                <a:gd name="csX2457" fmla="*/ 857696 w 1908008"/>
                <a:gd name="csY2457" fmla="*/ 901360 h 2481257"/>
                <a:gd name="csX2458" fmla="*/ 854956 w 1908008"/>
                <a:gd name="csY2458" fmla="*/ 896367 h 2481257"/>
                <a:gd name="csX2459" fmla="*/ 853763 w 1908008"/>
                <a:gd name="csY2459" fmla="*/ 893175 h 2481257"/>
                <a:gd name="csX2460" fmla="*/ 852994 w 1908008"/>
                <a:gd name="csY2460" fmla="*/ 889975 h 2481257"/>
                <a:gd name="csX2461" fmla="*/ 852948 w 1908008"/>
                <a:gd name="csY2461" fmla="*/ 887713 h 2481257"/>
                <a:gd name="csX2462" fmla="*/ 854602 w 1908008"/>
                <a:gd name="csY2462" fmla="*/ 883405 h 2481257"/>
                <a:gd name="csX2463" fmla="*/ 848438 w 1908008"/>
                <a:gd name="csY2463" fmla="*/ 881982 h 2481257"/>
                <a:gd name="csX2464" fmla="*/ 846137 w 1908008"/>
                <a:gd name="csY2464" fmla="*/ 878989 h 2481257"/>
                <a:gd name="csX2465" fmla="*/ 845083 w 1908008"/>
                <a:gd name="csY2465" fmla="*/ 875251 h 2481257"/>
                <a:gd name="csX2466" fmla="*/ 845314 w 1908008"/>
                <a:gd name="csY2466" fmla="*/ 873627 h 2481257"/>
                <a:gd name="csX2467" fmla="*/ 847253 w 1908008"/>
                <a:gd name="csY2467" fmla="*/ 869235 h 2481257"/>
                <a:gd name="csX2468" fmla="*/ 852486 w 1908008"/>
                <a:gd name="csY2468" fmla="*/ 863157 h 2481257"/>
                <a:gd name="csX2469" fmla="*/ 851878 w 1908008"/>
                <a:gd name="csY2469" fmla="*/ 861473 h 2481257"/>
                <a:gd name="csX2470" fmla="*/ 844260 w 1908008"/>
                <a:gd name="csY2470" fmla="*/ 861611 h 2481257"/>
                <a:gd name="csX2471" fmla="*/ 842582 w 1908008"/>
                <a:gd name="csY2471" fmla="*/ 860819 h 2481257"/>
                <a:gd name="csX2472" fmla="*/ 839335 w 1908008"/>
                <a:gd name="csY2472" fmla="*/ 857019 h 2481257"/>
                <a:gd name="csX2473" fmla="*/ 840050 w 1908008"/>
                <a:gd name="csY2473" fmla="*/ 852795 h 2481257"/>
                <a:gd name="csX2474" fmla="*/ 843082 w 1908008"/>
                <a:gd name="csY2474" fmla="*/ 846587 h 2481257"/>
                <a:gd name="csX2475" fmla="*/ 845368 w 1908008"/>
                <a:gd name="csY2475" fmla="*/ 842910 h 2481257"/>
                <a:gd name="csX2476" fmla="*/ 846899 w 1908008"/>
                <a:gd name="csY2476" fmla="*/ 841779 h 2481257"/>
                <a:gd name="csX2477" fmla="*/ 849285 w 1908008"/>
                <a:gd name="csY2477" fmla="*/ 841802 h 2481257"/>
                <a:gd name="csX2478" fmla="*/ 854941 w 1908008"/>
                <a:gd name="csY2478" fmla="*/ 844210 h 2481257"/>
                <a:gd name="csX2479" fmla="*/ 856572 w 1908008"/>
                <a:gd name="csY2479" fmla="*/ 845533 h 2481257"/>
                <a:gd name="csX2480" fmla="*/ 860905 w 1908008"/>
                <a:gd name="csY2480" fmla="*/ 851518 h 2481257"/>
                <a:gd name="csX2481" fmla="*/ 862013 w 1908008"/>
                <a:gd name="csY2481" fmla="*/ 854926 h 2481257"/>
                <a:gd name="csX2482" fmla="*/ 861874 w 1908008"/>
                <a:gd name="csY2482" fmla="*/ 858196 h 2481257"/>
                <a:gd name="csX2483" fmla="*/ 862706 w 1908008"/>
                <a:gd name="csY2483" fmla="*/ 860596 h 2481257"/>
                <a:gd name="csX2484" fmla="*/ 866069 w 1908008"/>
                <a:gd name="csY2484" fmla="*/ 864088 h 2481257"/>
                <a:gd name="csX2485" fmla="*/ 880521 w 1908008"/>
                <a:gd name="csY2485" fmla="*/ 882013 h 2481257"/>
                <a:gd name="csX2486" fmla="*/ 883222 w 1908008"/>
                <a:gd name="csY2486" fmla="*/ 886221 h 2481257"/>
                <a:gd name="csX2487" fmla="*/ 885069 w 1908008"/>
                <a:gd name="csY2487" fmla="*/ 888075 h 2481257"/>
                <a:gd name="csX2488" fmla="*/ 888408 w 1908008"/>
                <a:gd name="csY2488" fmla="*/ 889436 h 2481257"/>
                <a:gd name="csX2489" fmla="*/ 890363 w 1908008"/>
                <a:gd name="csY2489" fmla="*/ 889152 h 2481257"/>
                <a:gd name="csX2490" fmla="*/ 891956 w 1908008"/>
                <a:gd name="csY2490" fmla="*/ 887898 h 2481257"/>
                <a:gd name="csX2491" fmla="*/ 892225 w 1908008"/>
                <a:gd name="csY2491" fmla="*/ 886274 h 2481257"/>
                <a:gd name="csX2492" fmla="*/ 885977 w 1908008"/>
                <a:gd name="csY2492" fmla="*/ 880051 h 2481257"/>
                <a:gd name="csX2493" fmla="*/ 884407 w 1908008"/>
                <a:gd name="csY2493" fmla="*/ 876728 h 2481257"/>
                <a:gd name="csX2494" fmla="*/ 883068 w 1908008"/>
                <a:gd name="csY2494" fmla="*/ 872181 h 2481257"/>
                <a:gd name="csX2495" fmla="*/ 883653 w 1908008"/>
                <a:gd name="csY2495" fmla="*/ 870712 h 2481257"/>
                <a:gd name="csX2496" fmla="*/ 885469 w 1908008"/>
                <a:gd name="csY2496" fmla="*/ 870204 h 2481257"/>
                <a:gd name="csX2497" fmla="*/ 890040 w 1908008"/>
                <a:gd name="csY2497" fmla="*/ 870804 h 2481257"/>
                <a:gd name="csX2498" fmla="*/ 895419 w 1908008"/>
                <a:gd name="csY2498" fmla="*/ 869573 h 2481257"/>
                <a:gd name="csX2499" fmla="*/ 889455 w 1908008"/>
                <a:gd name="csY2499" fmla="*/ 867650 h 2481257"/>
                <a:gd name="csX2500" fmla="*/ 885561 w 1908008"/>
                <a:gd name="csY2500" fmla="*/ 865096 h 2481257"/>
                <a:gd name="csX2501" fmla="*/ 881560 w 1908008"/>
                <a:gd name="csY2501" fmla="*/ 864973 h 2481257"/>
                <a:gd name="csX2502" fmla="*/ 876557 w 1908008"/>
                <a:gd name="csY2502" fmla="*/ 860865 h 2481257"/>
                <a:gd name="csX2503" fmla="*/ 876557 w 1908008"/>
                <a:gd name="csY2503" fmla="*/ 859580 h 2481257"/>
                <a:gd name="csX2504" fmla="*/ 877781 w 1908008"/>
                <a:gd name="csY2504" fmla="*/ 858265 h 2481257"/>
                <a:gd name="csX2505" fmla="*/ 884584 w 1908008"/>
                <a:gd name="csY2505" fmla="*/ 856434 h 2481257"/>
                <a:gd name="csX2506" fmla="*/ 885869 w 1908008"/>
                <a:gd name="csY2506" fmla="*/ 855649 h 2481257"/>
                <a:gd name="csX2507" fmla="*/ 885984 w 1908008"/>
                <a:gd name="csY2507" fmla="*/ 854503 h 2481257"/>
                <a:gd name="csX2508" fmla="*/ 883737 w 1908008"/>
                <a:gd name="csY2508" fmla="*/ 851734 h 2481257"/>
                <a:gd name="csX2509" fmla="*/ 881737 w 1908008"/>
                <a:gd name="csY2509" fmla="*/ 850226 h 2481257"/>
                <a:gd name="csX2510" fmla="*/ 871455 w 1908008"/>
                <a:gd name="csY2510" fmla="*/ 846864 h 2481257"/>
                <a:gd name="csX2511" fmla="*/ 867800 w 1908008"/>
                <a:gd name="csY2511" fmla="*/ 843095 h 2481257"/>
                <a:gd name="csX2512" fmla="*/ 866638 w 1908008"/>
                <a:gd name="csY2512" fmla="*/ 841295 h 2481257"/>
                <a:gd name="csX2513" fmla="*/ 866269 w 1908008"/>
                <a:gd name="csY2513" fmla="*/ 839548 h 2481257"/>
                <a:gd name="csX2514" fmla="*/ 867585 w 1908008"/>
                <a:gd name="csY2514" fmla="*/ 835071 h 2481257"/>
                <a:gd name="csX2515" fmla="*/ 873110 w 1908008"/>
                <a:gd name="csY2515" fmla="*/ 829440 h 2481257"/>
                <a:gd name="csX2516" fmla="*/ 877119 w 1908008"/>
                <a:gd name="csY2516" fmla="*/ 826740 h 2481257"/>
                <a:gd name="csX2517" fmla="*/ 884014 w 1908008"/>
                <a:gd name="csY2517" fmla="*/ 824763 h 2481257"/>
                <a:gd name="csX2518" fmla="*/ 889517 w 1908008"/>
                <a:gd name="csY2518" fmla="*/ 825001 h 2481257"/>
                <a:gd name="csX2519" fmla="*/ 892649 w 1908008"/>
                <a:gd name="csY2519" fmla="*/ 825763 h 2481257"/>
                <a:gd name="csX2520" fmla="*/ 899982 w 1908008"/>
                <a:gd name="csY2520" fmla="*/ 835317 h 2481257"/>
                <a:gd name="csX2521" fmla="*/ 903438 w 1908008"/>
                <a:gd name="csY2521" fmla="*/ 841564 h 2481257"/>
                <a:gd name="csX2522" fmla="*/ 909471 w 1908008"/>
                <a:gd name="csY2522" fmla="*/ 840471 h 2481257"/>
                <a:gd name="csX2523" fmla="*/ 907724 w 1908008"/>
                <a:gd name="csY2523" fmla="*/ 833902 h 2481257"/>
                <a:gd name="csX2524" fmla="*/ 906593 w 1908008"/>
                <a:gd name="csY2524" fmla="*/ 826655 h 2481257"/>
                <a:gd name="csX2525" fmla="*/ 908378 w 1908008"/>
                <a:gd name="csY2525" fmla="*/ 823986 h 2481257"/>
                <a:gd name="csX2526" fmla="*/ 913349 w 1908008"/>
                <a:gd name="csY2526" fmla="*/ 819239 h 2481257"/>
                <a:gd name="csX2527" fmla="*/ 917305 w 1908008"/>
                <a:gd name="csY2527" fmla="*/ 821724 h 2481257"/>
                <a:gd name="csX2528" fmla="*/ 922461 w 1908008"/>
                <a:gd name="csY2528" fmla="*/ 828132 h 2481257"/>
                <a:gd name="csX2529" fmla="*/ 923592 w 1908008"/>
                <a:gd name="csY2529" fmla="*/ 830309 h 2481257"/>
                <a:gd name="csX2530" fmla="*/ 929394 w 1908008"/>
                <a:gd name="csY2530" fmla="*/ 834248 h 2481257"/>
                <a:gd name="csX2531" fmla="*/ 932827 w 1908008"/>
                <a:gd name="csY2531" fmla="*/ 835556 h 2481257"/>
                <a:gd name="csX2532" fmla="*/ 934604 w 1908008"/>
                <a:gd name="csY2532" fmla="*/ 837656 h 2481257"/>
                <a:gd name="csX2533" fmla="*/ 935166 w 1908008"/>
                <a:gd name="csY2533" fmla="*/ 840371 h 2481257"/>
                <a:gd name="csX2534" fmla="*/ 798633 w 1908008"/>
                <a:gd name="csY2534" fmla="*/ 829563 h 2481257"/>
                <a:gd name="csX2535" fmla="*/ 799703 w 1908008"/>
                <a:gd name="csY2535" fmla="*/ 830078 h 2481257"/>
                <a:gd name="csX2536" fmla="*/ 802997 w 1908008"/>
                <a:gd name="csY2536" fmla="*/ 828224 h 2481257"/>
                <a:gd name="csX2537" fmla="*/ 805121 w 1908008"/>
                <a:gd name="csY2537" fmla="*/ 827894 h 2481257"/>
                <a:gd name="csX2538" fmla="*/ 807491 w 1908008"/>
                <a:gd name="csY2538" fmla="*/ 831394 h 2481257"/>
                <a:gd name="csX2539" fmla="*/ 808106 w 1908008"/>
                <a:gd name="csY2539" fmla="*/ 833679 h 2481257"/>
                <a:gd name="csX2540" fmla="*/ 816625 w 1908008"/>
                <a:gd name="csY2540" fmla="*/ 839356 h 2481257"/>
                <a:gd name="csX2541" fmla="*/ 819627 w 1908008"/>
                <a:gd name="csY2541" fmla="*/ 841902 h 2481257"/>
                <a:gd name="csX2542" fmla="*/ 820011 w 1908008"/>
                <a:gd name="csY2542" fmla="*/ 843595 h 2481257"/>
                <a:gd name="csX2543" fmla="*/ 818942 w 1908008"/>
                <a:gd name="csY2543" fmla="*/ 846010 h 2481257"/>
                <a:gd name="csX2544" fmla="*/ 816425 w 1908008"/>
                <a:gd name="csY2544" fmla="*/ 849157 h 2481257"/>
                <a:gd name="csX2545" fmla="*/ 814009 w 1908008"/>
                <a:gd name="csY2545" fmla="*/ 851287 h 2481257"/>
                <a:gd name="csX2546" fmla="*/ 810538 w 1908008"/>
                <a:gd name="csY2546" fmla="*/ 852980 h 2481257"/>
                <a:gd name="csX2547" fmla="*/ 793293 w 1908008"/>
                <a:gd name="csY2547" fmla="*/ 853234 h 2481257"/>
                <a:gd name="csX2548" fmla="*/ 791415 w 1908008"/>
                <a:gd name="csY2548" fmla="*/ 852464 h 2481257"/>
                <a:gd name="csX2549" fmla="*/ 790330 w 1908008"/>
                <a:gd name="csY2549" fmla="*/ 849672 h 2481257"/>
                <a:gd name="csX2550" fmla="*/ 788198 w 1908008"/>
                <a:gd name="csY2550" fmla="*/ 839210 h 2481257"/>
                <a:gd name="csX2551" fmla="*/ 786682 w 1908008"/>
                <a:gd name="csY2551" fmla="*/ 833548 h 2481257"/>
                <a:gd name="csX2552" fmla="*/ 786113 w 1908008"/>
                <a:gd name="csY2552" fmla="*/ 829594 h 2481257"/>
                <a:gd name="csX2553" fmla="*/ 786490 w 1908008"/>
                <a:gd name="csY2553" fmla="*/ 827378 h 2481257"/>
                <a:gd name="csX2554" fmla="*/ 788329 w 1908008"/>
                <a:gd name="csY2554" fmla="*/ 825147 h 2481257"/>
                <a:gd name="csX2555" fmla="*/ 794709 w 1908008"/>
                <a:gd name="csY2555" fmla="*/ 821809 h 2481257"/>
                <a:gd name="csX2556" fmla="*/ 797533 w 1908008"/>
                <a:gd name="csY2556" fmla="*/ 821809 h 2481257"/>
                <a:gd name="csX2557" fmla="*/ 799303 w 1908008"/>
                <a:gd name="csY2557" fmla="*/ 822662 h 2481257"/>
                <a:gd name="csX2558" fmla="*/ 800026 w 1908008"/>
                <a:gd name="csY2558" fmla="*/ 824363 h 2481257"/>
                <a:gd name="csX2559" fmla="*/ 799803 w 1908008"/>
                <a:gd name="csY2559" fmla="*/ 826663 h 2481257"/>
                <a:gd name="csX2560" fmla="*/ 798633 w 1908008"/>
                <a:gd name="csY2560" fmla="*/ 829563 h 2481257"/>
                <a:gd name="csX2561" fmla="*/ 837411 w 1908008"/>
                <a:gd name="csY2561" fmla="*/ 881351 h 2481257"/>
                <a:gd name="csX2562" fmla="*/ 841936 w 1908008"/>
                <a:gd name="csY2562" fmla="*/ 886821 h 2481257"/>
                <a:gd name="csX2563" fmla="*/ 842151 w 1908008"/>
                <a:gd name="csY2563" fmla="*/ 888075 h 2481257"/>
                <a:gd name="csX2564" fmla="*/ 841297 w 1908008"/>
                <a:gd name="csY2564" fmla="*/ 889113 h 2481257"/>
                <a:gd name="csX2565" fmla="*/ 835448 w 1908008"/>
                <a:gd name="csY2565" fmla="*/ 891998 h 2481257"/>
                <a:gd name="csX2566" fmla="*/ 833178 w 1908008"/>
                <a:gd name="csY2566" fmla="*/ 894298 h 2481257"/>
                <a:gd name="csX2567" fmla="*/ 831277 w 1908008"/>
                <a:gd name="csY2567" fmla="*/ 899660 h 2481257"/>
                <a:gd name="csX2568" fmla="*/ 829800 w 1908008"/>
                <a:gd name="csY2568" fmla="*/ 902137 h 2481257"/>
                <a:gd name="csX2569" fmla="*/ 821943 w 1908008"/>
                <a:gd name="csY2569" fmla="*/ 903614 h 2481257"/>
                <a:gd name="csX2570" fmla="*/ 813924 w 1908008"/>
                <a:gd name="csY2570" fmla="*/ 903545 h 2481257"/>
                <a:gd name="csX2571" fmla="*/ 815433 w 1908008"/>
                <a:gd name="csY2571" fmla="*/ 898375 h 2481257"/>
                <a:gd name="csX2572" fmla="*/ 819819 w 1908008"/>
                <a:gd name="csY2572" fmla="*/ 889898 h 2481257"/>
                <a:gd name="csX2573" fmla="*/ 816364 w 1908008"/>
                <a:gd name="csY2573" fmla="*/ 886374 h 2481257"/>
                <a:gd name="csX2574" fmla="*/ 804097 w 1908008"/>
                <a:gd name="csY2574" fmla="*/ 892244 h 2481257"/>
                <a:gd name="csX2575" fmla="*/ 799441 w 1908008"/>
                <a:gd name="csY2575" fmla="*/ 888636 h 2481257"/>
                <a:gd name="csX2576" fmla="*/ 803428 w 1908008"/>
                <a:gd name="csY2576" fmla="*/ 879374 h 2481257"/>
                <a:gd name="csX2577" fmla="*/ 799457 w 1908008"/>
                <a:gd name="csY2577" fmla="*/ 878520 h 2481257"/>
                <a:gd name="csX2578" fmla="*/ 793885 w 1908008"/>
                <a:gd name="csY2578" fmla="*/ 878482 h 2481257"/>
                <a:gd name="csX2579" fmla="*/ 790353 w 1908008"/>
                <a:gd name="csY2579" fmla="*/ 872966 h 2481257"/>
                <a:gd name="csX2580" fmla="*/ 791546 w 1908008"/>
                <a:gd name="csY2580" fmla="*/ 866312 h 2481257"/>
                <a:gd name="csX2581" fmla="*/ 798857 w 1908008"/>
                <a:gd name="csY2581" fmla="*/ 862627 h 2481257"/>
                <a:gd name="csX2582" fmla="*/ 808376 w 1908008"/>
                <a:gd name="csY2582" fmla="*/ 859434 h 2481257"/>
                <a:gd name="csX2583" fmla="*/ 818595 w 1908008"/>
                <a:gd name="csY2583" fmla="*/ 854588 h 2481257"/>
                <a:gd name="csX2584" fmla="*/ 826591 w 1908008"/>
                <a:gd name="csY2584" fmla="*/ 854995 h 2481257"/>
                <a:gd name="csX2585" fmla="*/ 829700 w 1908008"/>
                <a:gd name="csY2585" fmla="*/ 857303 h 2481257"/>
                <a:gd name="csX2586" fmla="*/ 830731 w 1908008"/>
                <a:gd name="csY2586" fmla="*/ 865035 h 2481257"/>
                <a:gd name="csX2587" fmla="*/ 831724 w 1908008"/>
                <a:gd name="csY2587" fmla="*/ 874174 h 2481257"/>
                <a:gd name="csX2588" fmla="*/ 833117 w 1908008"/>
                <a:gd name="csY2588" fmla="*/ 874951 h 2481257"/>
                <a:gd name="csX2589" fmla="*/ 837411 w 1908008"/>
                <a:gd name="csY2589" fmla="*/ 881351 h 2481257"/>
                <a:gd name="csX2590" fmla="*/ 1337692 w 1908008"/>
                <a:gd name="csY2590" fmla="*/ 889275 h 2481257"/>
                <a:gd name="csX2591" fmla="*/ 1337938 w 1908008"/>
                <a:gd name="csY2591" fmla="*/ 894490 h 2481257"/>
                <a:gd name="csX2592" fmla="*/ 1336368 w 1908008"/>
                <a:gd name="csY2592" fmla="*/ 894252 h 2481257"/>
                <a:gd name="csX2593" fmla="*/ 1331374 w 1908008"/>
                <a:gd name="csY2593" fmla="*/ 897652 h 2481257"/>
                <a:gd name="csX2594" fmla="*/ 1327295 w 1908008"/>
                <a:gd name="csY2594" fmla="*/ 898137 h 2481257"/>
                <a:gd name="csX2595" fmla="*/ 1325256 w 1908008"/>
                <a:gd name="csY2595" fmla="*/ 896614 h 2481257"/>
                <a:gd name="csX2596" fmla="*/ 1323963 w 1908008"/>
                <a:gd name="csY2596" fmla="*/ 893052 h 2481257"/>
                <a:gd name="csX2597" fmla="*/ 1327149 w 1908008"/>
                <a:gd name="csY2597" fmla="*/ 886390 h 2481257"/>
                <a:gd name="csX2598" fmla="*/ 1330812 w 1908008"/>
                <a:gd name="csY2598" fmla="*/ 881713 h 2481257"/>
                <a:gd name="csX2599" fmla="*/ 1335206 w 1908008"/>
                <a:gd name="csY2599" fmla="*/ 874412 h 2481257"/>
                <a:gd name="csX2600" fmla="*/ 1338861 w 1908008"/>
                <a:gd name="csY2600" fmla="*/ 869596 h 2481257"/>
                <a:gd name="csX2601" fmla="*/ 1340662 w 1908008"/>
                <a:gd name="csY2601" fmla="*/ 870604 h 2481257"/>
                <a:gd name="csX2602" fmla="*/ 1342409 w 1908008"/>
                <a:gd name="csY2602" fmla="*/ 873158 h 2481257"/>
                <a:gd name="csX2603" fmla="*/ 1340223 w 1908008"/>
                <a:gd name="csY2603" fmla="*/ 880405 h 2481257"/>
                <a:gd name="csX2604" fmla="*/ 1337838 w 1908008"/>
                <a:gd name="csY2604" fmla="*/ 883997 h 2481257"/>
                <a:gd name="csX2605" fmla="*/ 1337692 w 1908008"/>
                <a:gd name="csY2605" fmla="*/ 889275 h 2481257"/>
                <a:gd name="csX2606" fmla="*/ 489677 w 1908008"/>
                <a:gd name="csY2606" fmla="*/ 919630 h 2481257"/>
                <a:gd name="csX2607" fmla="*/ 483505 w 1908008"/>
                <a:gd name="csY2607" fmla="*/ 925185 h 2481257"/>
                <a:gd name="csX2608" fmla="*/ 479118 w 1908008"/>
                <a:gd name="csY2608" fmla="*/ 924608 h 2481257"/>
                <a:gd name="csX2609" fmla="*/ 473301 w 1908008"/>
                <a:gd name="csY2609" fmla="*/ 920523 h 2481257"/>
                <a:gd name="csX2610" fmla="*/ 468560 w 1908008"/>
                <a:gd name="csY2610" fmla="*/ 919138 h 2481257"/>
                <a:gd name="csX2611" fmla="*/ 466890 w 1908008"/>
                <a:gd name="csY2611" fmla="*/ 917777 h 2481257"/>
                <a:gd name="csX2612" fmla="*/ 466644 w 1908008"/>
                <a:gd name="csY2612" fmla="*/ 916361 h 2481257"/>
                <a:gd name="csX2613" fmla="*/ 468252 w 1908008"/>
                <a:gd name="csY2613" fmla="*/ 912422 h 2481257"/>
                <a:gd name="csX2614" fmla="*/ 470269 w 1908008"/>
                <a:gd name="csY2614" fmla="*/ 909276 h 2481257"/>
                <a:gd name="csX2615" fmla="*/ 475094 w 1908008"/>
                <a:gd name="csY2615" fmla="*/ 903068 h 2481257"/>
                <a:gd name="csX2616" fmla="*/ 483243 w 1908008"/>
                <a:gd name="csY2616" fmla="*/ 891005 h 2481257"/>
                <a:gd name="csX2617" fmla="*/ 488576 w 1908008"/>
                <a:gd name="csY2617" fmla="*/ 886421 h 2481257"/>
                <a:gd name="csX2618" fmla="*/ 493809 w 1908008"/>
                <a:gd name="csY2618" fmla="*/ 883167 h 2481257"/>
                <a:gd name="csX2619" fmla="*/ 499150 w 1908008"/>
                <a:gd name="csY2619" fmla="*/ 875874 h 2481257"/>
                <a:gd name="csX2620" fmla="*/ 502105 w 1908008"/>
                <a:gd name="csY2620" fmla="*/ 872604 h 2481257"/>
                <a:gd name="csX2621" fmla="*/ 504667 w 1908008"/>
                <a:gd name="csY2621" fmla="*/ 872366 h 2481257"/>
                <a:gd name="csX2622" fmla="*/ 507284 w 1908008"/>
                <a:gd name="csY2622" fmla="*/ 873774 h 2481257"/>
                <a:gd name="csX2623" fmla="*/ 507576 w 1908008"/>
                <a:gd name="csY2623" fmla="*/ 875766 h 2481257"/>
                <a:gd name="csX2624" fmla="*/ 504829 w 1908008"/>
                <a:gd name="csY2624" fmla="*/ 885705 h 2481257"/>
                <a:gd name="csX2625" fmla="*/ 502897 w 1908008"/>
                <a:gd name="csY2625" fmla="*/ 889690 h 2481257"/>
                <a:gd name="csX2626" fmla="*/ 499119 w 1908008"/>
                <a:gd name="csY2626" fmla="*/ 899914 h 2481257"/>
                <a:gd name="csX2627" fmla="*/ 491870 w 1908008"/>
                <a:gd name="csY2627" fmla="*/ 916900 h 2481257"/>
                <a:gd name="csX2628" fmla="*/ 489677 w 1908008"/>
                <a:gd name="csY2628" fmla="*/ 919630 h 2481257"/>
                <a:gd name="csX2629" fmla="*/ 1003725 w 1908008"/>
                <a:gd name="csY2629" fmla="*/ 904845 h 2481257"/>
                <a:gd name="csX2630" fmla="*/ 1001616 w 1908008"/>
                <a:gd name="csY2630" fmla="*/ 904883 h 2481257"/>
                <a:gd name="csX2631" fmla="*/ 998869 w 1908008"/>
                <a:gd name="csY2631" fmla="*/ 903060 h 2481257"/>
                <a:gd name="csX2632" fmla="*/ 998092 w 1908008"/>
                <a:gd name="csY2632" fmla="*/ 901152 h 2481257"/>
                <a:gd name="csX2633" fmla="*/ 997499 w 1908008"/>
                <a:gd name="csY2633" fmla="*/ 898529 h 2481257"/>
                <a:gd name="csX2634" fmla="*/ 997091 w 1908008"/>
                <a:gd name="csY2634" fmla="*/ 895198 h 2481257"/>
                <a:gd name="csX2635" fmla="*/ 996522 w 1908008"/>
                <a:gd name="csY2635" fmla="*/ 892521 h 2481257"/>
                <a:gd name="csX2636" fmla="*/ 995783 w 1908008"/>
                <a:gd name="csY2636" fmla="*/ 890513 h 2481257"/>
                <a:gd name="csX2637" fmla="*/ 995629 w 1908008"/>
                <a:gd name="csY2637" fmla="*/ 888836 h 2481257"/>
                <a:gd name="csX2638" fmla="*/ 996060 w 1908008"/>
                <a:gd name="csY2638" fmla="*/ 887490 h 2481257"/>
                <a:gd name="csX2639" fmla="*/ 996960 w 1908008"/>
                <a:gd name="csY2639" fmla="*/ 886736 h 2481257"/>
                <a:gd name="csX2640" fmla="*/ 999015 w 1908008"/>
                <a:gd name="csY2640" fmla="*/ 886490 h 2481257"/>
                <a:gd name="csX2641" fmla="*/ 1003486 w 1908008"/>
                <a:gd name="csY2641" fmla="*/ 882997 h 2481257"/>
                <a:gd name="csX2642" fmla="*/ 1004333 w 1908008"/>
                <a:gd name="csY2642" fmla="*/ 883374 h 2481257"/>
                <a:gd name="csX2643" fmla="*/ 1004925 w 1908008"/>
                <a:gd name="csY2643" fmla="*/ 885228 h 2481257"/>
                <a:gd name="csX2644" fmla="*/ 1005533 w 1908008"/>
                <a:gd name="csY2644" fmla="*/ 890059 h 2481257"/>
                <a:gd name="csX2645" fmla="*/ 1006172 w 1908008"/>
                <a:gd name="csY2645" fmla="*/ 892913 h 2481257"/>
                <a:gd name="csX2646" fmla="*/ 1007934 w 1908008"/>
                <a:gd name="csY2646" fmla="*/ 898114 h 2481257"/>
                <a:gd name="csX2647" fmla="*/ 1008711 w 1908008"/>
                <a:gd name="csY2647" fmla="*/ 901452 h 2481257"/>
                <a:gd name="csX2648" fmla="*/ 1008550 w 1908008"/>
                <a:gd name="csY2648" fmla="*/ 902483 h 2481257"/>
                <a:gd name="csX2649" fmla="*/ 1007996 w 1908008"/>
                <a:gd name="csY2649" fmla="*/ 903399 h 2481257"/>
                <a:gd name="csX2650" fmla="*/ 1003725 w 1908008"/>
                <a:gd name="csY2650" fmla="*/ 904845 h 2481257"/>
                <a:gd name="csX2651" fmla="*/ 430329 w 1908008"/>
                <a:gd name="csY2651" fmla="*/ 905206 h 2481257"/>
                <a:gd name="csX2652" fmla="*/ 428644 w 1908008"/>
                <a:gd name="csY2652" fmla="*/ 905614 h 2481257"/>
                <a:gd name="csX2653" fmla="*/ 426774 w 1908008"/>
                <a:gd name="csY2653" fmla="*/ 904630 h 2481257"/>
                <a:gd name="csX2654" fmla="*/ 427205 w 1908008"/>
                <a:gd name="csY2654" fmla="*/ 902383 h 2481257"/>
                <a:gd name="csX2655" fmla="*/ 431414 w 1908008"/>
                <a:gd name="csY2655" fmla="*/ 896221 h 2481257"/>
                <a:gd name="csX2656" fmla="*/ 431645 w 1908008"/>
                <a:gd name="csY2656" fmla="*/ 894460 h 2481257"/>
                <a:gd name="csX2657" fmla="*/ 431591 w 1908008"/>
                <a:gd name="csY2657" fmla="*/ 893013 h 2481257"/>
                <a:gd name="csX2658" fmla="*/ 431068 w 1908008"/>
                <a:gd name="csY2658" fmla="*/ 891321 h 2481257"/>
                <a:gd name="csX2659" fmla="*/ 432130 w 1908008"/>
                <a:gd name="csY2659" fmla="*/ 889152 h 2481257"/>
                <a:gd name="csX2660" fmla="*/ 433838 w 1908008"/>
                <a:gd name="csY2660" fmla="*/ 888259 h 2481257"/>
                <a:gd name="csX2661" fmla="*/ 434408 w 1908008"/>
                <a:gd name="csY2661" fmla="*/ 889105 h 2481257"/>
                <a:gd name="csX2662" fmla="*/ 434600 w 1908008"/>
                <a:gd name="csY2662" fmla="*/ 890998 h 2481257"/>
                <a:gd name="csX2663" fmla="*/ 434208 w 1908008"/>
                <a:gd name="csY2663" fmla="*/ 896491 h 2481257"/>
                <a:gd name="csX2664" fmla="*/ 433677 w 1908008"/>
                <a:gd name="csY2664" fmla="*/ 899145 h 2481257"/>
                <a:gd name="csX2665" fmla="*/ 432953 w 1908008"/>
                <a:gd name="csY2665" fmla="*/ 901406 h 2481257"/>
                <a:gd name="csX2666" fmla="*/ 431838 w 1908008"/>
                <a:gd name="csY2666" fmla="*/ 903429 h 2481257"/>
                <a:gd name="csX2667" fmla="*/ 430329 w 1908008"/>
                <a:gd name="csY2667" fmla="*/ 905206 h 2481257"/>
                <a:gd name="csX2668" fmla="*/ 970203 w 1908008"/>
                <a:gd name="csY2668" fmla="*/ 925646 h 2481257"/>
                <a:gd name="csX2669" fmla="*/ 968526 w 1908008"/>
                <a:gd name="csY2669" fmla="*/ 928477 h 2481257"/>
                <a:gd name="csX2670" fmla="*/ 966794 w 1908008"/>
                <a:gd name="csY2670" fmla="*/ 928685 h 2481257"/>
                <a:gd name="csX2671" fmla="*/ 964463 w 1908008"/>
                <a:gd name="csY2671" fmla="*/ 926008 h 2481257"/>
                <a:gd name="csX2672" fmla="*/ 961931 w 1908008"/>
                <a:gd name="csY2672" fmla="*/ 927016 h 2481257"/>
                <a:gd name="csX2673" fmla="*/ 958468 w 1908008"/>
                <a:gd name="csY2673" fmla="*/ 932431 h 2481257"/>
                <a:gd name="csX2674" fmla="*/ 957237 w 1908008"/>
                <a:gd name="csY2674" fmla="*/ 935608 h 2481257"/>
                <a:gd name="csX2675" fmla="*/ 956290 w 1908008"/>
                <a:gd name="csY2675" fmla="*/ 936755 h 2481257"/>
                <a:gd name="csX2676" fmla="*/ 953389 w 1908008"/>
                <a:gd name="csY2676" fmla="*/ 937747 h 2481257"/>
                <a:gd name="csX2677" fmla="*/ 952134 w 1908008"/>
                <a:gd name="csY2677" fmla="*/ 936847 h 2481257"/>
                <a:gd name="csX2678" fmla="*/ 950957 w 1908008"/>
                <a:gd name="csY2678" fmla="*/ 934024 h 2481257"/>
                <a:gd name="csX2679" fmla="*/ 949849 w 1908008"/>
                <a:gd name="csY2679" fmla="*/ 929262 h 2481257"/>
                <a:gd name="csX2680" fmla="*/ 950665 w 1908008"/>
                <a:gd name="csY2680" fmla="*/ 925669 h 2481257"/>
                <a:gd name="csX2681" fmla="*/ 953396 w 1908008"/>
                <a:gd name="csY2681" fmla="*/ 923246 h 2481257"/>
                <a:gd name="csX2682" fmla="*/ 960592 w 1908008"/>
                <a:gd name="csY2682" fmla="*/ 919284 h 2481257"/>
                <a:gd name="csX2683" fmla="*/ 962654 w 1908008"/>
                <a:gd name="csY2683" fmla="*/ 917315 h 2481257"/>
                <a:gd name="csX2684" fmla="*/ 962877 w 1908008"/>
                <a:gd name="csY2684" fmla="*/ 915199 h 2481257"/>
                <a:gd name="csX2685" fmla="*/ 963308 w 1908008"/>
                <a:gd name="csY2685" fmla="*/ 913799 h 2481257"/>
                <a:gd name="csX2686" fmla="*/ 963947 w 1908008"/>
                <a:gd name="csY2686" fmla="*/ 913115 h 2481257"/>
                <a:gd name="csX2687" fmla="*/ 968749 w 1908008"/>
                <a:gd name="csY2687" fmla="*/ 916692 h 2481257"/>
                <a:gd name="csX2688" fmla="*/ 971027 w 1908008"/>
                <a:gd name="csY2688" fmla="*/ 919100 h 2481257"/>
                <a:gd name="csX2689" fmla="*/ 972751 w 1908008"/>
                <a:gd name="csY2689" fmla="*/ 921823 h 2481257"/>
                <a:gd name="csX2690" fmla="*/ 972566 w 1908008"/>
                <a:gd name="csY2690" fmla="*/ 922908 h 2481257"/>
                <a:gd name="csX2691" fmla="*/ 970203 w 1908008"/>
                <a:gd name="csY2691" fmla="*/ 925646 h 2481257"/>
                <a:gd name="csX2692" fmla="*/ 1024972 w 1908008"/>
                <a:gd name="csY2692" fmla="*/ 966572 h 2481257"/>
                <a:gd name="csX2693" fmla="*/ 1026365 w 1908008"/>
                <a:gd name="csY2693" fmla="*/ 972903 h 2481257"/>
                <a:gd name="csX2694" fmla="*/ 1026619 w 1908008"/>
                <a:gd name="csY2694" fmla="*/ 975450 h 2481257"/>
                <a:gd name="csX2695" fmla="*/ 1026688 w 1908008"/>
                <a:gd name="csY2695" fmla="*/ 980811 h 2481257"/>
                <a:gd name="csX2696" fmla="*/ 1026095 w 1908008"/>
                <a:gd name="csY2696" fmla="*/ 987773 h 2481257"/>
                <a:gd name="csX2697" fmla="*/ 1025695 w 1908008"/>
                <a:gd name="csY2697" fmla="*/ 989051 h 2481257"/>
                <a:gd name="csX2698" fmla="*/ 1025126 w 1908008"/>
                <a:gd name="csY2698" fmla="*/ 989635 h 2481257"/>
                <a:gd name="csX2699" fmla="*/ 1024849 w 1908008"/>
                <a:gd name="csY2699" fmla="*/ 991420 h 2481257"/>
                <a:gd name="csX2700" fmla="*/ 1024872 w 1908008"/>
                <a:gd name="csY2700" fmla="*/ 994405 h 2481257"/>
                <a:gd name="csX2701" fmla="*/ 1024310 w 1908008"/>
                <a:gd name="csY2701" fmla="*/ 996220 h 2481257"/>
                <a:gd name="csX2702" fmla="*/ 1023163 w 1908008"/>
                <a:gd name="csY2702" fmla="*/ 996866 h 2481257"/>
                <a:gd name="csX2703" fmla="*/ 1015422 w 1908008"/>
                <a:gd name="csY2703" fmla="*/ 998228 h 2481257"/>
                <a:gd name="csX2704" fmla="*/ 1010635 w 1908008"/>
                <a:gd name="csY2704" fmla="*/ 997966 h 2481257"/>
                <a:gd name="csX2705" fmla="*/ 1003540 w 1908008"/>
                <a:gd name="csY2705" fmla="*/ 998836 h 2481257"/>
                <a:gd name="csX2706" fmla="*/ 1000023 w 1908008"/>
                <a:gd name="csY2706" fmla="*/ 998397 h 2481257"/>
                <a:gd name="csX2707" fmla="*/ 997722 w 1908008"/>
                <a:gd name="csY2707" fmla="*/ 996936 h 2481257"/>
                <a:gd name="csX2708" fmla="*/ 994375 w 1908008"/>
                <a:gd name="csY2708" fmla="*/ 993682 h 2481257"/>
                <a:gd name="csX2709" fmla="*/ 987303 w 1908008"/>
                <a:gd name="csY2709" fmla="*/ 985958 h 2481257"/>
                <a:gd name="csX2710" fmla="*/ 983740 w 1908008"/>
                <a:gd name="csY2710" fmla="*/ 985689 h 2481257"/>
                <a:gd name="csX2711" fmla="*/ 974790 w 1908008"/>
                <a:gd name="csY2711" fmla="*/ 982965 h 2481257"/>
                <a:gd name="csX2712" fmla="*/ 969849 w 1908008"/>
                <a:gd name="csY2712" fmla="*/ 974519 h 2481257"/>
                <a:gd name="csX2713" fmla="*/ 967956 w 1908008"/>
                <a:gd name="csY2713" fmla="*/ 973003 h 2481257"/>
                <a:gd name="csX2714" fmla="*/ 966048 w 1908008"/>
                <a:gd name="csY2714" fmla="*/ 975534 h 2481257"/>
                <a:gd name="csX2715" fmla="*/ 965532 w 1908008"/>
                <a:gd name="csY2715" fmla="*/ 974965 h 2481257"/>
                <a:gd name="csX2716" fmla="*/ 965009 w 1908008"/>
                <a:gd name="csY2716" fmla="*/ 973257 h 2481257"/>
                <a:gd name="csX2717" fmla="*/ 964478 w 1908008"/>
                <a:gd name="csY2717" fmla="*/ 970411 h 2481257"/>
                <a:gd name="csX2718" fmla="*/ 963547 w 1908008"/>
                <a:gd name="csY2718" fmla="*/ 968949 h 2481257"/>
                <a:gd name="csX2719" fmla="*/ 959799 w 1908008"/>
                <a:gd name="csY2719" fmla="*/ 969711 h 2481257"/>
                <a:gd name="csX2720" fmla="*/ 959122 w 1908008"/>
                <a:gd name="csY2720" fmla="*/ 968749 h 2481257"/>
                <a:gd name="csX2721" fmla="*/ 958945 w 1908008"/>
                <a:gd name="csY2721" fmla="*/ 966249 h 2481257"/>
                <a:gd name="csX2722" fmla="*/ 958999 w 1908008"/>
                <a:gd name="csY2722" fmla="*/ 964072 h 2481257"/>
                <a:gd name="csX2723" fmla="*/ 959668 w 1908008"/>
                <a:gd name="csY2723" fmla="*/ 960649 h 2481257"/>
                <a:gd name="csX2724" fmla="*/ 963616 w 1908008"/>
                <a:gd name="csY2724" fmla="*/ 951163 h 2481257"/>
                <a:gd name="csX2725" fmla="*/ 965571 w 1908008"/>
                <a:gd name="csY2725" fmla="*/ 950494 h 2481257"/>
                <a:gd name="csX2726" fmla="*/ 967987 w 1908008"/>
                <a:gd name="csY2726" fmla="*/ 948732 h 2481257"/>
                <a:gd name="csX2727" fmla="*/ 969326 w 1908008"/>
                <a:gd name="csY2727" fmla="*/ 943571 h 2481257"/>
                <a:gd name="csX2728" fmla="*/ 969188 w 1908008"/>
                <a:gd name="csY2728" fmla="*/ 938678 h 2481257"/>
                <a:gd name="csX2729" fmla="*/ 972866 w 1908008"/>
                <a:gd name="csY2729" fmla="*/ 931354 h 2481257"/>
                <a:gd name="csX2730" fmla="*/ 975059 w 1908008"/>
                <a:gd name="csY2730" fmla="*/ 929185 h 2481257"/>
                <a:gd name="csX2731" fmla="*/ 978999 w 1908008"/>
                <a:gd name="csY2731" fmla="*/ 924046 h 2481257"/>
                <a:gd name="csX2732" fmla="*/ 992420 w 1908008"/>
                <a:gd name="csY2732" fmla="*/ 915976 h 2481257"/>
                <a:gd name="csX2733" fmla="*/ 996122 w 1908008"/>
                <a:gd name="csY2733" fmla="*/ 915269 h 2481257"/>
                <a:gd name="csX2734" fmla="*/ 1001077 w 1908008"/>
                <a:gd name="csY2734" fmla="*/ 915876 h 2481257"/>
                <a:gd name="csX2735" fmla="*/ 1005864 w 1908008"/>
                <a:gd name="csY2735" fmla="*/ 918453 h 2481257"/>
                <a:gd name="csX2736" fmla="*/ 1009550 w 1908008"/>
                <a:gd name="csY2736" fmla="*/ 922723 h 2481257"/>
                <a:gd name="csX2737" fmla="*/ 1017061 w 1908008"/>
                <a:gd name="csY2737" fmla="*/ 933185 h 2481257"/>
                <a:gd name="csX2738" fmla="*/ 1020478 w 1908008"/>
                <a:gd name="csY2738" fmla="*/ 939470 h 2481257"/>
                <a:gd name="csX2739" fmla="*/ 1022294 w 1908008"/>
                <a:gd name="csY2739" fmla="*/ 945894 h 2481257"/>
                <a:gd name="csX2740" fmla="*/ 1023925 w 1908008"/>
                <a:gd name="csY2740" fmla="*/ 949571 h 2481257"/>
                <a:gd name="csX2741" fmla="*/ 1025949 w 1908008"/>
                <a:gd name="csY2741" fmla="*/ 957448 h 2481257"/>
                <a:gd name="csX2742" fmla="*/ 1025210 w 1908008"/>
                <a:gd name="csY2742" fmla="*/ 960518 h 2481257"/>
                <a:gd name="csX2743" fmla="*/ 1024772 w 1908008"/>
                <a:gd name="csY2743" fmla="*/ 964641 h 2481257"/>
                <a:gd name="csX2744" fmla="*/ 1024972 w 1908008"/>
                <a:gd name="csY2744" fmla="*/ 966572 h 2481257"/>
                <a:gd name="csX2745" fmla="*/ 796532 w 1908008"/>
                <a:gd name="csY2745" fmla="*/ 965872 h 2481257"/>
                <a:gd name="csX2746" fmla="*/ 792454 w 1908008"/>
                <a:gd name="csY2746" fmla="*/ 966326 h 2481257"/>
                <a:gd name="csX2747" fmla="*/ 785420 w 1908008"/>
                <a:gd name="csY2747" fmla="*/ 963787 h 2481257"/>
                <a:gd name="csX2748" fmla="*/ 781234 w 1908008"/>
                <a:gd name="csY2748" fmla="*/ 958887 h 2481257"/>
                <a:gd name="csX2749" fmla="*/ 779957 w 1908008"/>
                <a:gd name="csY2749" fmla="*/ 956525 h 2481257"/>
                <a:gd name="csX2750" fmla="*/ 780080 w 1908008"/>
                <a:gd name="csY2750" fmla="*/ 955456 h 2481257"/>
                <a:gd name="csX2751" fmla="*/ 780803 w 1908008"/>
                <a:gd name="csY2751" fmla="*/ 954394 h 2481257"/>
                <a:gd name="csX2752" fmla="*/ 781811 w 1908008"/>
                <a:gd name="csY2752" fmla="*/ 951186 h 2481257"/>
                <a:gd name="csX2753" fmla="*/ 784204 w 1908008"/>
                <a:gd name="csY2753" fmla="*/ 941886 h 2481257"/>
                <a:gd name="csX2754" fmla="*/ 785105 w 1908008"/>
                <a:gd name="csY2754" fmla="*/ 939409 h 2481257"/>
                <a:gd name="csX2755" fmla="*/ 788876 w 1908008"/>
                <a:gd name="csY2755" fmla="*/ 934001 h 2481257"/>
                <a:gd name="csX2756" fmla="*/ 791638 w 1908008"/>
                <a:gd name="csY2756" fmla="*/ 932554 h 2481257"/>
                <a:gd name="csX2757" fmla="*/ 797502 w 1908008"/>
                <a:gd name="csY2757" fmla="*/ 933016 h 2481257"/>
                <a:gd name="csX2758" fmla="*/ 800904 w 1908008"/>
                <a:gd name="csY2758" fmla="*/ 935816 h 2481257"/>
                <a:gd name="csX2759" fmla="*/ 802327 w 1908008"/>
                <a:gd name="csY2759" fmla="*/ 937616 h 2481257"/>
                <a:gd name="csX2760" fmla="*/ 803343 w 1908008"/>
                <a:gd name="csY2760" fmla="*/ 939770 h 2481257"/>
                <a:gd name="csX2761" fmla="*/ 804343 w 1908008"/>
                <a:gd name="csY2761" fmla="*/ 944578 h 2481257"/>
                <a:gd name="csX2762" fmla="*/ 804590 w 1908008"/>
                <a:gd name="csY2762" fmla="*/ 947678 h 2481257"/>
                <a:gd name="csX2763" fmla="*/ 806298 w 1908008"/>
                <a:gd name="csY2763" fmla="*/ 951209 h 2481257"/>
                <a:gd name="csX2764" fmla="*/ 806806 w 1908008"/>
                <a:gd name="csY2764" fmla="*/ 953248 h 2481257"/>
                <a:gd name="csX2765" fmla="*/ 806837 w 1908008"/>
                <a:gd name="csY2765" fmla="*/ 955241 h 2481257"/>
                <a:gd name="csX2766" fmla="*/ 806360 w 1908008"/>
                <a:gd name="csY2766" fmla="*/ 957256 h 2481257"/>
                <a:gd name="csX2767" fmla="*/ 805382 w 1908008"/>
                <a:gd name="csY2767" fmla="*/ 959279 h 2481257"/>
                <a:gd name="csX2768" fmla="*/ 803135 w 1908008"/>
                <a:gd name="csY2768" fmla="*/ 962233 h 2481257"/>
                <a:gd name="csX2769" fmla="*/ 796532 w 1908008"/>
                <a:gd name="csY2769" fmla="*/ 965872 h 2481257"/>
                <a:gd name="csX2770" fmla="*/ 986879 w 1908008"/>
                <a:gd name="csY2770" fmla="*/ 1009490 h 2481257"/>
                <a:gd name="csX2771" fmla="*/ 985894 w 1908008"/>
                <a:gd name="csY2771" fmla="*/ 1009898 h 2481257"/>
                <a:gd name="csX2772" fmla="*/ 983971 w 1908008"/>
                <a:gd name="csY2772" fmla="*/ 1009436 h 2481257"/>
                <a:gd name="csX2773" fmla="*/ 976721 w 1908008"/>
                <a:gd name="csY2773" fmla="*/ 1005821 h 2481257"/>
                <a:gd name="csX2774" fmla="*/ 975490 w 1908008"/>
                <a:gd name="csY2774" fmla="*/ 1004336 h 2481257"/>
                <a:gd name="csX2775" fmla="*/ 975136 w 1908008"/>
                <a:gd name="csY2775" fmla="*/ 1003244 h 2481257"/>
                <a:gd name="csX2776" fmla="*/ 976783 w 1908008"/>
                <a:gd name="csY2776" fmla="*/ 1001928 h 2481257"/>
                <a:gd name="csX2777" fmla="*/ 977406 w 1908008"/>
                <a:gd name="csY2777" fmla="*/ 1000528 h 2481257"/>
                <a:gd name="csX2778" fmla="*/ 979245 w 1908008"/>
                <a:gd name="csY2778" fmla="*/ 998820 h 2481257"/>
                <a:gd name="csX2779" fmla="*/ 982493 w 1908008"/>
                <a:gd name="csY2779" fmla="*/ 998828 h 2481257"/>
                <a:gd name="csX2780" fmla="*/ 985894 w 1908008"/>
                <a:gd name="csY2780" fmla="*/ 1002990 h 2481257"/>
                <a:gd name="csX2781" fmla="*/ 987495 w 1908008"/>
                <a:gd name="csY2781" fmla="*/ 1006729 h 2481257"/>
                <a:gd name="csX2782" fmla="*/ 987580 w 1908008"/>
                <a:gd name="csY2782" fmla="*/ 1008375 h 2481257"/>
                <a:gd name="csX2783" fmla="*/ 986879 w 1908008"/>
                <a:gd name="csY2783" fmla="*/ 1009490 h 2481257"/>
                <a:gd name="csX2784" fmla="*/ 942631 w 1908008"/>
                <a:gd name="csY2784" fmla="*/ 1007806 h 2481257"/>
                <a:gd name="csX2785" fmla="*/ 936136 w 1908008"/>
                <a:gd name="csY2785" fmla="*/ 1012698 h 2481257"/>
                <a:gd name="csX2786" fmla="*/ 934720 w 1908008"/>
                <a:gd name="csY2786" fmla="*/ 1010798 h 2481257"/>
                <a:gd name="csX2787" fmla="*/ 934104 w 1908008"/>
                <a:gd name="csY2787" fmla="*/ 1009075 h 2481257"/>
                <a:gd name="csX2788" fmla="*/ 939152 w 1908008"/>
                <a:gd name="csY2788" fmla="*/ 1001628 h 2481257"/>
                <a:gd name="csX2789" fmla="*/ 941307 w 1908008"/>
                <a:gd name="csY2789" fmla="*/ 999667 h 2481257"/>
                <a:gd name="csX2790" fmla="*/ 943431 w 1908008"/>
                <a:gd name="csY2790" fmla="*/ 1001990 h 2481257"/>
                <a:gd name="csX2791" fmla="*/ 944016 w 1908008"/>
                <a:gd name="csY2791" fmla="*/ 1003751 h 2481257"/>
                <a:gd name="csX2792" fmla="*/ 943746 w 1908008"/>
                <a:gd name="csY2792" fmla="*/ 1005105 h 2481257"/>
                <a:gd name="csX2793" fmla="*/ 942631 w 1908008"/>
                <a:gd name="csY2793" fmla="*/ 1007806 h 2481257"/>
                <a:gd name="csX2794" fmla="*/ 459264 w 1908008"/>
                <a:gd name="csY2794" fmla="*/ 1040831 h 2481257"/>
                <a:gd name="csX2795" fmla="*/ 459434 w 1908008"/>
                <a:gd name="csY2795" fmla="*/ 1041162 h 2481257"/>
                <a:gd name="csX2796" fmla="*/ 464990 w 1908008"/>
                <a:gd name="csY2796" fmla="*/ 1033830 h 2481257"/>
                <a:gd name="csX2797" fmla="*/ 468360 w 1908008"/>
                <a:gd name="csY2797" fmla="*/ 1033430 h 2481257"/>
                <a:gd name="csX2798" fmla="*/ 470715 w 1908008"/>
                <a:gd name="csY2798" fmla="*/ 1034084 h 2481257"/>
                <a:gd name="csX2799" fmla="*/ 471462 w 1908008"/>
                <a:gd name="csY2799" fmla="*/ 1035023 h 2481257"/>
                <a:gd name="csX2800" fmla="*/ 471931 w 1908008"/>
                <a:gd name="csY2800" fmla="*/ 1036469 h 2481257"/>
                <a:gd name="csX2801" fmla="*/ 472162 w 1908008"/>
                <a:gd name="csY2801" fmla="*/ 1039654 h 2481257"/>
                <a:gd name="csX2802" fmla="*/ 472316 w 1908008"/>
                <a:gd name="csY2802" fmla="*/ 1047500 h 2481257"/>
                <a:gd name="csX2803" fmla="*/ 472616 w 1908008"/>
                <a:gd name="csY2803" fmla="*/ 1048470 h 2481257"/>
                <a:gd name="csX2804" fmla="*/ 473385 w 1908008"/>
                <a:gd name="csY2804" fmla="*/ 1048024 h 2481257"/>
                <a:gd name="csX2805" fmla="*/ 474609 w 1908008"/>
                <a:gd name="csY2805" fmla="*/ 1046177 h 2481257"/>
                <a:gd name="csX2806" fmla="*/ 480696 w 1908008"/>
                <a:gd name="csY2806" fmla="*/ 1034561 h 2481257"/>
                <a:gd name="csX2807" fmla="*/ 483259 w 1908008"/>
                <a:gd name="csY2807" fmla="*/ 1031353 h 2481257"/>
                <a:gd name="csX2808" fmla="*/ 485013 w 1908008"/>
                <a:gd name="csY2808" fmla="*/ 1030392 h 2481257"/>
                <a:gd name="csX2809" fmla="*/ 492447 w 1908008"/>
                <a:gd name="csY2809" fmla="*/ 1028638 h 2481257"/>
                <a:gd name="csX2810" fmla="*/ 497495 w 1908008"/>
                <a:gd name="csY2810" fmla="*/ 1028692 h 2481257"/>
                <a:gd name="csX2811" fmla="*/ 503074 w 1908008"/>
                <a:gd name="csY2811" fmla="*/ 1029784 h 2481257"/>
                <a:gd name="csX2812" fmla="*/ 507238 w 1908008"/>
                <a:gd name="csY2812" fmla="*/ 1031423 h 2481257"/>
                <a:gd name="csX2813" fmla="*/ 514063 w 1908008"/>
                <a:gd name="csY2813" fmla="*/ 1036231 h 2481257"/>
                <a:gd name="csX2814" fmla="*/ 519427 w 1908008"/>
                <a:gd name="csY2814" fmla="*/ 1041739 h 2481257"/>
                <a:gd name="csX2815" fmla="*/ 524352 w 1908008"/>
                <a:gd name="csY2815" fmla="*/ 1047577 h 2481257"/>
                <a:gd name="csX2816" fmla="*/ 540867 w 1908008"/>
                <a:gd name="csY2816" fmla="*/ 1069287 h 2481257"/>
                <a:gd name="csX2817" fmla="*/ 547854 w 1908008"/>
                <a:gd name="csY2817" fmla="*/ 1075626 h 2481257"/>
                <a:gd name="csX2818" fmla="*/ 550524 w 1908008"/>
                <a:gd name="csY2818" fmla="*/ 1079210 h 2481257"/>
                <a:gd name="csX2819" fmla="*/ 551710 w 1908008"/>
                <a:gd name="csY2819" fmla="*/ 1081818 h 2481257"/>
                <a:gd name="csX2820" fmla="*/ 552748 w 1908008"/>
                <a:gd name="csY2820" fmla="*/ 1085080 h 2481257"/>
                <a:gd name="csX2821" fmla="*/ 553072 w 1908008"/>
                <a:gd name="csY2821" fmla="*/ 1088119 h 2481257"/>
                <a:gd name="csX2822" fmla="*/ 552664 w 1908008"/>
                <a:gd name="csY2822" fmla="*/ 1090942 h 2481257"/>
                <a:gd name="csX2823" fmla="*/ 551902 w 1908008"/>
                <a:gd name="csY2823" fmla="*/ 1092911 h 2481257"/>
                <a:gd name="csX2824" fmla="*/ 550224 w 1908008"/>
                <a:gd name="csY2824" fmla="*/ 1094581 h 2481257"/>
                <a:gd name="csX2825" fmla="*/ 540120 w 1908008"/>
                <a:gd name="csY2825" fmla="*/ 1101635 h 2481257"/>
                <a:gd name="csX2826" fmla="*/ 534803 w 1908008"/>
                <a:gd name="csY2826" fmla="*/ 1103789 h 2481257"/>
                <a:gd name="csX2827" fmla="*/ 529531 w 1908008"/>
                <a:gd name="csY2827" fmla="*/ 1106889 h 2481257"/>
                <a:gd name="csX2828" fmla="*/ 516942 w 1908008"/>
                <a:gd name="csY2828" fmla="*/ 1117775 h 2481257"/>
                <a:gd name="csX2829" fmla="*/ 508323 w 1908008"/>
                <a:gd name="csY2829" fmla="*/ 1122921 h 2481257"/>
                <a:gd name="csX2830" fmla="*/ 497118 w 1908008"/>
                <a:gd name="csY2830" fmla="*/ 1132906 h 2481257"/>
                <a:gd name="csX2831" fmla="*/ 475986 w 1908008"/>
                <a:gd name="csY2831" fmla="*/ 1148807 h 2481257"/>
                <a:gd name="csX2832" fmla="*/ 473470 w 1908008"/>
                <a:gd name="csY2832" fmla="*/ 1151984 h 2481257"/>
                <a:gd name="csX2833" fmla="*/ 472316 w 1908008"/>
                <a:gd name="csY2833" fmla="*/ 1154262 h 2481257"/>
                <a:gd name="csX2834" fmla="*/ 466352 w 1908008"/>
                <a:gd name="csY2834" fmla="*/ 1172070 h 2481257"/>
                <a:gd name="csX2835" fmla="*/ 464082 w 1908008"/>
                <a:gd name="csY2835" fmla="*/ 1176171 h 2481257"/>
                <a:gd name="csX2836" fmla="*/ 458587 w 1908008"/>
                <a:gd name="csY2836" fmla="*/ 1180340 h 2481257"/>
                <a:gd name="csX2837" fmla="*/ 451630 w 1908008"/>
                <a:gd name="csY2837" fmla="*/ 1181379 h 2481257"/>
                <a:gd name="csX2838" fmla="*/ 449683 w 1908008"/>
                <a:gd name="csY2838" fmla="*/ 1182540 h 2481257"/>
                <a:gd name="csX2839" fmla="*/ 449368 w 1908008"/>
                <a:gd name="csY2839" fmla="*/ 1188595 h 2481257"/>
                <a:gd name="csX2840" fmla="*/ 446875 w 1908008"/>
                <a:gd name="csY2840" fmla="*/ 1198587 h 2481257"/>
                <a:gd name="csX2841" fmla="*/ 445659 w 1908008"/>
                <a:gd name="csY2841" fmla="*/ 1205273 h 2481257"/>
                <a:gd name="csX2842" fmla="*/ 443996 w 1908008"/>
                <a:gd name="csY2842" fmla="*/ 1223005 h 2481257"/>
                <a:gd name="csX2843" fmla="*/ 443612 w 1908008"/>
                <a:gd name="csY2843" fmla="*/ 1224766 h 2481257"/>
                <a:gd name="csX2844" fmla="*/ 442342 w 1908008"/>
                <a:gd name="csY2844" fmla="*/ 1228020 h 2481257"/>
                <a:gd name="csX2845" fmla="*/ 440187 w 1908008"/>
                <a:gd name="csY2845" fmla="*/ 1231536 h 2481257"/>
                <a:gd name="csX2846" fmla="*/ 433469 w 1908008"/>
                <a:gd name="csY2846" fmla="*/ 1235582 h 2481257"/>
                <a:gd name="csX2847" fmla="*/ 428513 w 1908008"/>
                <a:gd name="csY2847" fmla="*/ 1237698 h 2481257"/>
                <a:gd name="csX2848" fmla="*/ 421772 w 1908008"/>
                <a:gd name="csY2848" fmla="*/ 1239452 h 2481257"/>
                <a:gd name="csX2849" fmla="*/ 420164 w 1908008"/>
                <a:gd name="csY2849" fmla="*/ 1238252 h 2481257"/>
                <a:gd name="csX2850" fmla="*/ 418540 w 1908008"/>
                <a:gd name="csY2850" fmla="*/ 1235490 h 2481257"/>
                <a:gd name="csX2851" fmla="*/ 416839 w 1908008"/>
                <a:gd name="csY2851" fmla="*/ 1235244 h 2481257"/>
                <a:gd name="csX2852" fmla="*/ 415793 w 1908008"/>
                <a:gd name="csY2852" fmla="*/ 1235682 h 2481257"/>
                <a:gd name="csX2853" fmla="*/ 406997 w 1908008"/>
                <a:gd name="csY2853" fmla="*/ 1247752 h 2481257"/>
                <a:gd name="csX2854" fmla="*/ 398509 w 1908008"/>
                <a:gd name="csY2854" fmla="*/ 1252606 h 2481257"/>
                <a:gd name="csX2855" fmla="*/ 394830 w 1908008"/>
                <a:gd name="csY2855" fmla="*/ 1256976 h 2481257"/>
                <a:gd name="csX2856" fmla="*/ 392237 w 1908008"/>
                <a:gd name="csY2856" fmla="*/ 1259022 h 2481257"/>
                <a:gd name="csX2857" fmla="*/ 390151 w 1908008"/>
                <a:gd name="csY2857" fmla="*/ 1259653 h 2481257"/>
                <a:gd name="csX2858" fmla="*/ 386719 w 1908008"/>
                <a:gd name="csY2858" fmla="*/ 1259268 h 2481257"/>
                <a:gd name="csX2859" fmla="*/ 384234 w 1908008"/>
                <a:gd name="csY2859" fmla="*/ 1257291 h 2481257"/>
                <a:gd name="csX2860" fmla="*/ 381986 w 1908008"/>
                <a:gd name="csY2860" fmla="*/ 1254237 h 2481257"/>
                <a:gd name="csX2861" fmla="*/ 380294 w 1908008"/>
                <a:gd name="csY2861" fmla="*/ 1250914 h 2481257"/>
                <a:gd name="csX2862" fmla="*/ 375938 w 1908008"/>
                <a:gd name="csY2862" fmla="*/ 1237144 h 2481257"/>
                <a:gd name="csX2863" fmla="*/ 374060 w 1908008"/>
                <a:gd name="csY2863" fmla="*/ 1232397 h 2481257"/>
                <a:gd name="csX2864" fmla="*/ 372467 w 1908008"/>
                <a:gd name="csY2864" fmla="*/ 1230020 h 2481257"/>
                <a:gd name="csX2865" fmla="*/ 368196 w 1908008"/>
                <a:gd name="csY2865" fmla="*/ 1221520 h 2481257"/>
                <a:gd name="csX2866" fmla="*/ 367019 w 1908008"/>
                <a:gd name="csY2866" fmla="*/ 1219804 h 2481257"/>
                <a:gd name="csX2867" fmla="*/ 350774 w 1908008"/>
                <a:gd name="csY2867" fmla="*/ 1208934 h 2481257"/>
                <a:gd name="csX2868" fmla="*/ 342863 w 1908008"/>
                <a:gd name="csY2868" fmla="*/ 1202796 h 2481257"/>
                <a:gd name="csX2869" fmla="*/ 340947 w 1908008"/>
                <a:gd name="csY2869" fmla="*/ 1200626 h 2481257"/>
                <a:gd name="csX2870" fmla="*/ 339177 w 1908008"/>
                <a:gd name="csY2870" fmla="*/ 1199357 h 2481257"/>
                <a:gd name="csX2871" fmla="*/ 329019 w 1908008"/>
                <a:gd name="csY2871" fmla="*/ 1200203 h 2481257"/>
                <a:gd name="csX2872" fmla="*/ 327672 w 1908008"/>
                <a:gd name="csY2872" fmla="*/ 1199872 h 2481257"/>
                <a:gd name="csX2873" fmla="*/ 327326 w 1908008"/>
                <a:gd name="csY2873" fmla="*/ 1198965 h 2481257"/>
                <a:gd name="csX2874" fmla="*/ 328526 w 1908008"/>
                <a:gd name="csY2874" fmla="*/ 1195726 h 2481257"/>
                <a:gd name="csX2875" fmla="*/ 329003 w 1908008"/>
                <a:gd name="csY2875" fmla="*/ 1193679 h 2481257"/>
                <a:gd name="csX2876" fmla="*/ 329165 w 1908008"/>
                <a:gd name="csY2876" fmla="*/ 1191672 h 2481257"/>
                <a:gd name="csX2877" fmla="*/ 328988 w 1908008"/>
                <a:gd name="csY2877" fmla="*/ 1188425 h 2481257"/>
                <a:gd name="csX2878" fmla="*/ 329119 w 1908008"/>
                <a:gd name="csY2878" fmla="*/ 1187833 h 2481257"/>
                <a:gd name="csX2879" fmla="*/ 332974 w 1908008"/>
                <a:gd name="csY2879" fmla="*/ 1184625 h 2481257"/>
                <a:gd name="csX2880" fmla="*/ 332351 w 1908008"/>
                <a:gd name="csY2880" fmla="*/ 1183956 h 2481257"/>
                <a:gd name="csX2881" fmla="*/ 331897 w 1908008"/>
                <a:gd name="csY2881" fmla="*/ 1182702 h 2481257"/>
                <a:gd name="csX2882" fmla="*/ 331620 w 1908008"/>
                <a:gd name="csY2882" fmla="*/ 1180848 h 2481257"/>
                <a:gd name="csX2883" fmla="*/ 332035 w 1908008"/>
                <a:gd name="csY2883" fmla="*/ 1179555 h 2481257"/>
                <a:gd name="csX2884" fmla="*/ 333159 w 1908008"/>
                <a:gd name="csY2884" fmla="*/ 1178809 h 2481257"/>
                <a:gd name="csX2885" fmla="*/ 334521 w 1908008"/>
                <a:gd name="csY2885" fmla="*/ 1175801 h 2481257"/>
                <a:gd name="csX2886" fmla="*/ 336122 w 1908008"/>
                <a:gd name="csY2886" fmla="*/ 1170509 h 2481257"/>
                <a:gd name="csX2887" fmla="*/ 337314 w 1908008"/>
                <a:gd name="csY2887" fmla="*/ 1167524 h 2481257"/>
                <a:gd name="csX2888" fmla="*/ 338969 w 1908008"/>
                <a:gd name="csY2888" fmla="*/ 1165601 h 2481257"/>
                <a:gd name="csX2889" fmla="*/ 341939 w 1908008"/>
                <a:gd name="csY2889" fmla="*/ 1160447 h 2481257"/>
                <a:gd name="csX2890" fmla="*/ 344063 w 1908008"/>
                <a:gd name="csY2890" fmla="*/ 1158362 h 2481257"/>
                <a:gd name="csX2891" fmla="*/ 345856 w 1908008"/>
                <a:gd name="csY2891" fmla="*/ 1155739 h 2481257"/>
                <a:gd name="csX2892" fmla="*/ 345910 w 1908008"/>
                <a:gd name="csY2892" fmla="*/ 1154554 h 2481257"/>
                <a:gd name="csX2893" fmla="*/ 345179 w 1908008"/>
                <a:gd name="csY2893" fmla="*/ 1153646 h 2481257"/>
                <a:gd name="csX2894" fmla="*/ 344925 w 1908008"/>
                <a:gd name="csY2894" fmla="*/ 1151638 h 2481257"/>
                <a:gd name="csX2895" fmla="*/ 345256 w 1908008"/>
                <a:gd name="csY2895" fmla="*/ 1145353 h 2481257"/>
                <a:gd name="csX2896" fmla="*/ 345241 w 1908008"/>
                <a:gd name="csY2896" fmla="*/ 1142107 h 2481257"/>
                <a:gd name="csX2897" fmla="*/ 345564 w 1908008"/>
                <a:gd name="csY2897" fmla="*/ 1139384 h 2481257"/>
                <a:gd name="csX2898" fmla="*/ 346226 w 1908008"/>
                <a:gd name="csY2898" fmla="*/ 1137191 h 2481257"/>
                <a:gd name="csX2899" fmla="*/ 347065 w 1908008"/>
                <a:gd name="csY2899" fmla="*/ 1135737 h 2481257"/>
                <a:gd name="csX2900" fmla="*/ 354591 w 1908008"/>
                <a:gd name="csY2900" fmla="*/ 1131137 h 2481257"/>
                <a:gd name="csX2901" fmla="*/ 354968 w 1908008"/>
                <a:gd name="csY2901" fmla="*/ 1129798 h 2481257"/>
                <a:gd name="csX2902" fmla="*/ 355060 w 1908008"/>
                <a:gd name="csY2902" fmla="*/ 1128260 h 2481257"/>
                <a:gd name="csX2903" fmla="*/ 354860 w 1908008"/>
                <a:gd name="csY2903" fmla="*/ 1126514 h 2481257"/>
                <a:gd name="csX2904" fmla="*/ 354475 w 1908008"/>
                <a:gd name="csY2904" fmla="*/ 1125290 h 2481257"/>
                <a:gd name="csX2905" fmla="*/ 353283 w 1908008"/>
                <a:gd name="csY2905" fmla="*/ 1124283 h 2481257"/>
                <a:gd name="csX2906" fmla="*/ 351274 w 1908008"/>
                <a:gd name="csY2906" fmla="*/ 1124006 h 2481257"/>
                <a:gd name="csX2907" fmla="*/ 349527 w 1908008"/>
                <a:gd name="csY2907" fmla="*/ 1121336 h 2481257"/>
                <a:gd name="csX2908" fmla="*/ 349112 w 1908008"/>
                <a:gd name="csY2908" fmla="*/ 1120044 h 2481257"/>
                <a:gd name="csX2909" fmla="*/ 349812 w 1908008"/>
                <a:gd name="csY2909" fmla="*/ 1116374 h 2481257"/>
                <a:gd name="csX2910" fmla="*/ 353206 w 1908008"/>
                <a:gd name="csY2910" fmla="*/ 1110505 h 2481257"/>
                <a:gd name="csX2911" fmla="*/ 354352 w 1908008"/>
                <a:gd name="csY2911" fmla="*/ 1107597 h 2481257"/>
                <a:gd name="csX2912" fmla="*/ 358015 w 1908008"/>
                <a:gd name="csY2912" fmla="*/ 1094404 h 2481257"/>
                <a:gd name="csX2913" fmla="*/ 364710 w 1908008"/>
                <a:gd name="csY2913" fmla="*/ 1086165 h 2481257"/>
                <a:gd name="csX2914" fmla="*/ 366526 w 1908008"/>
                <a:gd name="csY2914" fmla="*/ 1077241 h 2481257"/>
                <a:gd name="csX2915" fmla="*/ 371559 w 1908008"/>
                <a:gd name="csY2915" fmla="*/ 1067710 h 2481257"/>
                <a:gd name="csX2916" fmla="*/ 371551 w 1908008"/>
                <a:gd name="csY2916" fmla="*/ 1066386 h 2481257"/>
                <a:gd name="csX2917" fmla="*/ 369928 w 1908008"/>
                <a:gd name="csY2917" fmla="*/ 1063117 h 2481257"/>
                <a:gd name="csX2918" fmla="*/ 365287 w 1908008"/>
                <a:gd name="csY2918" fmla="*/ 1060848 h 2481257"/>
                <a:gd name="csX2919" fmla="*/ 363048 w 1908008"/>
                <a:gd name="csY2919" fmla="*/ 1057340 h 2481257"/>
                <a:gd name="csX2920" fmla="*/ 361555 w 1908008"/>
                <a:gd name="csY2920" fmla="*/ 1053339 h 2481257"/>
                <a:gd name="csX2921" fmla="*/ 354760 w 1908008"/>
                <a:gd name="csY2921" fmla="*/ 1030115 h 2481257"/>
                <a:gd name="csX2922" fmla="*/ 353598 w 1908008"/>
                <a:gd name="csY2922" fmla="*/ 1028368 h 2481257"/>
                <a:gd name="csX2923" fmla="*/ 353252 w 1908008"/>
                <a:gd name="csY2923" fmla="*/ 1025638 h 2481257"/>
                <a:gd name="csX2924" fmla="*/ 351867 w 1908008"/>
                <a:gd name="csY2924" fmla="*/ 1023830 h 2481257"/>
                <a:gd name="csX2925" fmla="*/ 352151 w 1908008"/>
                <a:gd name="csY2925" fmla="*/ 1022137 h 2481257"/>
                <a:gd name="csX2926" fmla="*/ 378670 w 1908008"/>
                <a:gd name="csY2926" fmla="*/ 1015083 h 2481257"/>
                <a:gd name="csX2927" fmla="*/ 396923 w 1908008"/>
                <a:gd name="csY2927" fmla="*/ 1012829 h 2481257"/>
                <a:gd name="csX2928" fmla="*/ 415831 w 1908008"/>
                <a:gd name="csY2928" fmla="*/ 1006652 h 2481257"/>
                <a:gd name="csX2929" fmla="*/ 421095 w 1908008"/>
                <a:gd name="csY2929" fmla="*/ 1006290 h 2481257"/>
                <a:gd name="csX2930" fmla="*/ 425173 w 1908008"/>
                <a:gd name="csY2930" fmla="*/ 1007513 h 2481257"/>
                <a:gd name="csX2931" fmla="*/ 429198 w 1908008"/>
                <a:gd name="csY2931" fmla="*/ 1010721 h 2481257"/>
                <a:gd name="csX2932" fmla="*/ 434531 w 1908008"/>
                <a:gd name="csY2932" fmla="*/ 1016322 h 2481257"/>
                <a:gd name="csX2933" fmla="*/ 441595 w 1908008"/>
                <a:gd name="csY2933" fmla="*/ 1021760 h 2481257"/>
                <a:gd name="csX2934" fmla="*/ 454793 w 1908008"/>
                <a:gd name="csY2934" fmla="*/ 1029676 h 2481257"/>
                <a:gd name="csX2935" fmla="*/ 463020 w 1908008"/>
                <a:gd name="csY2935" fmla="*/ 1031330 h 2481257"/>
                <a:gd name="csX2936" fmla="*/ 459718 w 1908008"/>
                <a:gd name="csY2936" fmla="*/ 1037600 h 2481257"/>
                <a:gd name="csX2937" fmla="*/ 459249 w 1908008"/>
                <a:gd name="csY2937" fmla="*/ 1039477 h 2481257"/>
                <a:gd name="csX2938" fmla="*/ 459264 w 1908008"/>
                <a:gd name="csY2938" fmla="*/ 1040831 h 2481257"/>
                <a:gd name="csX2939" fmla="*/ 1033006 w 1908008"/>
                <a:gd name="csY2939" fmla="*/ 1037015 h 2481257"/>
                <a:gd name="csX2940" fmla="*/ 1041494 w 1908008"/>
                <a:gd name="csY2940" fmla="*/ 1040746 h 2481257"/>
                <a:gd name="csX2941" fmla="*/ 1045626 w 1908008"/>
                <a:gd name="csY2941" fmla="*/ 1043185 h 2481257"/>
                <a:gd name="csX2942" fmla="*/ 1047658 w 1908008"/>
                <a:gd name="csY2942" fmla="*/ 1044808 h 2481257"/>
                <a:gd name="csX2943" fmla="*/ 1051521 w 1908008"/>
                <a:gd name="csY2943" fmla="*/ 1050270 h 2481257"/>
                <a:gd name="csX2944" fmla="*/ 1053491 w 1908008"/>
                <a:gd name="csY2944" fmla="*/ 1051839 h 2481257"/>
                <a:gd name="csX2945" fmla="*/ 1061017 w 1908008"/>
                <a:gd name="csY2945" fmla="*/ 1048678 h 2481257"/>
                <a:gd name="csX2946" fmla="*/ 1066281 w 1908008"/>
                <a:gd name="csY2946" fmla="*/ 1047500 h 2481257"/>
                <a:gd name="csX2947" fmla="*/ 1077993 w 1908008"/>
                <a:gd name="csY2947" fmla="*/ 1048947 h 2481257"/>
                <a:gd name="csX2948" fmla="*/ 1087936 w 1908008"/>
                <a:gd name="csY2948" fmla="*/ 1053447 h 2481257"/>
                <a:gd name="csX2949" fmla="*/ 1091599 w 1908008"/>
                <a:gd name="csY2949" fmla="*/ 1056824 h 2481257"/>
                <a:gd name="csX2950" fmla="*/ 1093831 w 1908008"/>
                <a:gd name="csY2950" fmla="*/ 1059917 h 2481257"/>
                <a:gd name="csX2951" fmla="*/ 1093253 w 1908008"/>
                <a:gd name="csY2951" fmla="*/ 1063325 h 2481257"/>
                <a:gd name="csX2952" fmla="*/ 1091422 w 1908008"/>
                <a:gd name="csY2952" fmla="*/ 1068802 h 2481257"/>
                <a:gd name="csX2953" fmla="*/ 1089275 w 1908008"/>
                <a:gd name="csY2953" fmla="*/ 1073995 h 2481257"/>
                <a:gd name="csX2954" fmla="*/ 1084981 w 1908008"/>
                <a:gd name="csY2954" fmla="*/ 1082095 h 2481257"/>
                <a:gd name="csX2955" fmla="*/ 1081326 w 1908008"/>
                <a:gd name="csY2955" fmla="*/ 1086126 h 2481257"/>
                <a:gd name="csX2956" fmla="*/ 1080417 w 1908008"/>
                <a:gd name="csY2956" fmla="*/ 1088057 h 2481257"/>
                <a:gd name="csX2957" fmla="*/ 1079848 w 1908008"/>
                <a:gd name="csY2957" fmla="*/ 1090734 h 2481257"/>
                <a:gd name="csX2958" fmla="*/ 1078432 w 1908008"/>
                <a:gd name="csY2958" fmla="*/ 1094642 h 2481257"/>
                <a:gd name="csX2959" fmla="*/ 1074507 w 1908008"/>
                <a:gd name="csY2959" fmla="*/ 1103043 h 2481257"/>
                <a:gd name="csX2960" fmla="*/ 1073461 w 1908008"/>
                <a:gd name="csY2960" fmla="*/ 1104474 h 2481257"/>
                <a:gd name="csX2961" fmla="*/ 1067936 w 1908008"/>
                <a:gd name="csY2961" fmla="*/ 1108135 h 2481257"/>
                <a:gd name="csX2962" fmla="*/ 1069829 w 1908008"/>
                <a:gd name="csY2962" fmla="*/ 1109774 h 2481257"/>
                <a:gd name="csX2963" fmla="*/ 1070691 w 1908008"/>
                <a:gd name="csY2963" fmla="*/ 1111220 h 2481257"/>
                <a:gd name="csX2964" fmla="*/ 1069959 w 1908008"/>
                <a:gd name="csY2964" fmla="*/ 1114905 h 2481257"/>
                <a:gd name="csX2965" fmla="*/ 1066473 w 1908008"/>
                <a:gd name="csY2965" fmla="*/ 1123767 h 2481257"/>
                <a:gd name="csX2966" fmla="*/ 1062857 w 1908008"/>
                <a:gd name="csY2966" fmla="*/ 1131906 h 2481257"/>
                <a:gd name="csX2967" fmla="*/ 1060332 w 1908008"/>
                <a:gd name="csY2967" fmla="*/ 1136753 h 2481257"/>
                <a:gd name="csX2968" fmla="*/ 1055738 w 1908008"/>
                <a:gd name="csY2968" fmla="*/ 1143722 h 2481257"/>
                <a:gd name="csX2969" fmla="*/ 1053206 w 1908008"/>
                <a:gd name="csY2969" fmla="*/ 1145684 h 2481257"/>
                <a:gd name="csX2970" fmla="*/ 1049820 w 1908008"/>
                <a:gd name="csY2970" fmla="*/ 1146292 h 2481257"/>
                <a:gd name="csX2971" fmla="*/ 1029327 w 1908008"/>
                <a:gd name="csY2971" fmla="*/ 1140214 h 2481257"/>
                <a:gd name="csX2972" fmla="*/ 1024187 w 1908008"/>
                <a:gd name="csY2972" fmla="*/ 1140314 h 2481257"/>
                <a:gd name="csX2973" fmla="*/ 1010527 w 1908008"/>
                <a:gd name="csY2973" fmla="*/ 1143492 h 2481257"/>
                <a:gd name="csX2974" fmla="*/ 1011813 w 1908008"/>
                <a:gd name="csY2974" fmla="*/ 1145046 h 2481257"/>
                <a:gd name="csX2975" fmla="*/ 1016815 w 1908008"/>
                <a:gd name="csY2975" fmla="*/ 1147392 h 2481257"/>
                <a:gd name="csX2976" fmla="*/ 1020039 w 1908008"/>
                <a:gd name="csY2976" fmla="*/ 1149946 h 2481257"/>
                <a:gd name="csX2977" fmla="*/ 1024325 w 1908008"/>
                <a:gd name="csY2977" fmla="*/ 1157854 h 2481257"/>
                <a:gd name="csX2978" fmla="*/ 1024879 w 1908008"/>
                <a:gd name="csY2978" fmla="*/ 1159823 h 2481257"/>
                <a:gd name="csX2979" fmla="*/ 1025149 w 1908008"/>
                <a:gd name="csY2979" fmla="*/ 1162108 h 2481257"/>
                <a:gd name="csX2980" fmla="*/ 1024987 w 1908008"/>
                <a:gd name="csY2980" fmla="*/ 1166578 h 2481257"/>
                <a:gd name="csX2981" fmla="*/ 1024695 w 1908008"/>
                <a:gd name="csY2981" fmla="*/ 1167709 h 2481257"/>
                <a:gd name="csX2982" fmla="*/ 1017884 w 1908008"/>
                <a:gd name="csY2982" fmla="*/ 1179694 h 2481257"/>
                <a:gd name="csX2983" fmla="*/ 1015683 w 1908008"/>
                <a:gd name="csY2983" fmla="*/ 1188348 h 2481257"/>
                <a:gd name="csX2984" fmla="*/ 1014275 w 1908008"/>
                <a:gd name="csY2984" fmla="*/ 1195449 h 2481257"/>
                <a:gd name="csX2985" fmla="*/ 1011982 w 1908008"/>
                <a:gd name="csY2985" fmla="*/ 1197395 h 2481257"/>
                <a:gd name="csX2986" fmla="*/ 1004348 w 1908008"/>
                <a:gd name="csY2986" fmla="*/ 1194403 h 2481257"/>
                <a:gd name="csX2987" fmla="*/ 1001885 w 1908008"/>
                <a:gd name="csY2987" fmla="*/ 1194495 h 2481257"/>
                <a:gd name="csX2988" fmla="*/ 993320 w 1908008"/>
                <a:gd name="csY2988" fmla="*/ 1196564 h 2481257"/>
                <a:gd name="csX2989" fmla="*/ 989327 w 1908008"/>
                <a:gd name="csY2989" fmla="*/ 1195541 h 2481257"/>
                <a:gd name="csX2990" fmla="*/ 989888 w 1908008"/>
                <a:gd name="csY2990" fmla="*/ 1184825 h 2481257"/>
                <a:gd name="csX2991" fmla="*/ 989327 w 1908008"/>
                <a:gd name="csY2991" fmla="*/ 1173155 h 2481257"/>
                <a:gd name="csX2992" fmla="*/ 988064 w 1908008"/>
                <a:gd name="csY2992" fmla="*/ 1161931 h 2481257"/>
                <a:gd name="csX2993" fmla="*/ 981654 w 1908008"/>
                <a:gd name="csY2993" fmla="*/ 1141707 h 2481257"/>
                <a:gd name="csX2994" fmla="*/ 980946 w 1908008"/>
                <a:gd name="csY2994" fmla="*/ 1138091 h 2481257"/>
                <a:gd name="csX2995" fmla="*/ 980469 w 1908008"/>
                <a:gd name="csY2995" fmla="*/ 1134183 h 2481257"/>
                <a:gd name="csX2996" fmla="*/ 980230 w 1908008"/>
                <a:gd name="csY2996" fmla="*/ 1129991 h 2481257"/>
                <a:gd name="csX2997" fmla="*/ 980254 w 1908008"/>
                <a:gd name="csY2997" fmla="*/ 1125752 h 2481257"/>
                <a:gd name="csX2998" fmla="*/ 980700 w 1908008"/>
                <a:gd name="csY2998" fmla="*/ 1117151 h 2481257"/>
                <a:gd name="csX2999" fmla="*/ 980754 w 1908008"/>
                <a:gd name="csY2999" fmla="*/ 1112766 h 2481257"/>
                <a:gd name="csX3000" fmla="*/ 980431 w 1908008"/>
                <a:gd name="csY3000" fmla="*/ 1101273 h 2481257"/>
                <a:gd name="csX3001" fmla="*/ 979569 w 1908008"/>
                <a:gd name="csY3001" fmla="*/ 1083880 h 2481257"/>
                <a:gd name="csX3002" fmla="*/ 979484 w 1908008"/>
                <a:gd name="csY3002" fmla="*/ 1077687 h 2481257"/>
                <a:gd name="csX3003" fmla="*/ 979546 w 1908008"/>
                <a:gd name="csY3003" fmla="*/ 1075210 h 2481257"/>
                <a:gd name="csX3004" fmla="*/ 979815 w 1908008"/>
                <a:gd name="csY3004" fmla="*/ 1073318 h 2481257"/>
                <a:gd name="csX3005" fmla="*/ 981185 w 1908008"/>
                <a:gd name="csY3005" fmla="*/ 1070802 h 2481257"/>
                <a:gd name="csX3006" fmla="*/ 983817 w 1908008"/>
                <a:gd name="csY3006" fmla="*/ 1068987 h 2481257"/>
                <a:gd name="csX3007" fmla="*/ 985163 w 1908008"/>
                <a:gd name="csY3007" fmla="*/ 1068710 h 2481257"/>
                <a:gd name="csX3008" fmla="*/ 993582 w 1908008"/>
                <a:gd name="csY3008" fmla="*/ 1074056 h 2481257"/>
                <a:gd name="csX3009" fmla="*/ 997453 w 1908008"/>
                <a:gd name="csY3009" fmla="*/ 1075833 h 2481257"/>
                <a:gd name="csX3010" fmla="*/ 1000031 w 1908008"/>
                <a:gd name="csY3010" fmla="*/ 1075756 h 2481257"/>
                <a:gd name="csX3011" fmla="*/ 1000169 w 1908008"/>
                <a:gd name="csY3011" fmla="*/ 1075149 h 2481257"/>
                <a:gd name="csX3012" fmla="*/ 997876 w 1908008"/>
                <a:gd name="csY3012" fmla="*/ 1074025 h 2481257"/>
                <a:gd name="csX3013" fmla="*/ 995721 w 1908008"/>
                <a:gd name="csY3013" fmla="*/ 1071725 h 2481257"/>
                <a:gd name="csX3014" fmla="*/ 992212 w 1908008"/>
                <a:gd name="csY3014" fmla="*/ 1064856 h 2481257"/>
                <a:gd name="csX3015" fmla="*/ 990604 w 1908008"/>
                <a:gd name="csY3015" fmla="*/ 1058947 h 2481257"/>
                <a:gd name="csX3016" fmla="*/ 990281 w 1908008"/>
                <a:gd name="csY3016" fmla="*/ 1056986 h 2481257"/>
                <a:gd name="csX3017" fmla="*/ 990204 w 1908008"/>
                <a:gd name="csY3017" fmla="*/ 1054932 h 2481257"/>
                <a:gd name="csX3018" fmla="*/ 990365 w 1908008"/>
                <a:gd name="csY3018" fmla="*/ 1052786 h 2481257"/>
                <a:gd name="csX3019" fmla="*/ 990873 w 1908008"/>
                <a:gd name="csY3019" fmla="*/ 1050855 h 2481257"/>
                <a:gd name="csX3020" fmla="*/ 992636 w 1908008"/>
                <a:gd name="csY3020" fmla="*/ 1047816 h 2481257"/>
                <a:gd name="csX3021" fmla="*/ 994067 w 1908008"/>
                <a:gd name="csY3021" fmla="*/ 1046439 h 2481257"/>
                <a:gd name="csX3022" fmla="*/ 999346 w 1908008"/>
                <a:gd name="csY3022" fmla="*/ 1042939 h 2481257"/>
                <a:gd name="csX3023" fmla="*/ 1004671 w 1908008"/>
                <a:gd name="csY3023" fmla="*/ 1040800 h 2481257"/>
                <a:gd name="csX3024" fmla="*/ 1016414 w 1908008"/>
                <a:gd name="csY3024" fmla="*/ 1039346 h 2481257"/>
                <a:gd name="csX3025" fmla="*/ 1019747 w 1908008"/>
                <a:gd name="csY3025" fmla="*/ 1040392 h 2481257"/>
                <a:gd name="csX3026" fmla="*/ 1024833 w 1908008"/>
                <a:gd name="csY3026" fmla="*/ 1036538 h 2481257"/>
                <a:gd name="csX3027" fmla="*/ 1027835 w 1908008"/>
                <a:gd name="csY3027" fmla="*/ 1035615 h 2481257"/>
                <a:gd name="csX3028" fmla="*/ 1033006 w 1908008"/>
                <a:gd name="csY3028" fmla="*/ 1037015 h 2481257"/>
                <a:gd name="csX3029" fmla="*/ 922869 w 1908008"/>
                <a:gd name="csY3029" fmla="*/ 1059932 h 2481257"/>
                <a:gd name="csX3030" fmla="*/ 916651 w 1908008"/>
                <a:gd name="csY3030" fmla="*/ 1061571 h 2481257"/>
                <a:gd name="csX3031" fmla="*/ 913780 w 1908008"/>
                <a:gd name="csY3031" fmla="*/ 1060871 h 2481257"/>
                <a:gd name="csX3032" fmla="*/ 912264 w 1908008"/>
                <a:gd name="csY3032" fmla="*/ 1063009 h 2481257"/>
                <a:gd name="csX3033" fmla="*/ 911072 w 1908008"/>
                <a:gd name="csY3033" fmla="*/ 1063917 h 2481257"/>
                <a:gd name="csX3034" fmla="*/ 907678 w 1908008"/>
                <a:gd name="csY3034" fmla="*/ 1064309 h 2481257"/>
                <a:gd name="csX3035" fmla="*/ 900675 w 1908008"/>
                <a:gd name="csY3035" fmla="*/ 1060448 h 2481257"/>
                <a:gd name="csX3036" fmla="*/ 898790 w 1908008"/>
                <a:gd name="csY3036" fmla="*/ 1059101 h 2481257"/>
                <a:gd name="csX3037" fmla="*/ 898105 w 1908008"/>
                <a:gd name="csY3037" fmla="*/ 1057847 h 2481257"/>
                <a:gd name="csX3038" fmla="*/ 898389 w 1908008"/>
                <a:gd name="csY3038" fmla="*/ 1056647 h 2481257"/>
                <a:gd name="csX3039" fmla="*/ 899644 w 1908008"/>
                <a:gd name="csY3039" fmla="*/ 1055493 h 2481257"/>
                <a:gd name="csX3040" fmla="*/ 905015 w 1908008"/>
                <a:gd name="csY3040" fmla="*/ 1053732 h 2481257"/>
                <a:gd name="csX3041" fmla="*/ 907008 w 1908008"/>
                <a:gd name="csY3041" fmla="*/ 1052432 h 2481257"/>
                <a:gd name="csX3042" fmla="*/ 907824 w 1908008"/>
                <a:gd name="csY3042" fmla="*/ 1050616 h 2481257"/>
                <a:gd name="csX3043" fmla="*/ 909171 w 1908008"/>
                <a:gd name="csY3043" fmla="*/ 1049155 h 2481257"/>
                <a:gd name="csX3044" fmla="*/ 911033 w 1908008"/>
                <a:gd name="csY3044" fmla="*/ 1048047 h 2481257"/>
                <a:gd name="csX3045" fmla="*/ 916066 w 1908008"/>
                <a:gd name="csY3045" fmla="*/ 1046985 h 2481257"/>
                <a:gd name="csX3046" fmla="*/ 927386 w 1908008"/>
                <a:gd name="csY3046" fmla="*/ 1041469 h 2481257"/>
                <a:gd name="csX3047" fmla="*/ 933011 w 1908008"/>
                <a:gd name="csY3047" fmla="*/ 1040685 h 2481257"/>
                <a:gd name="csX3048" fmla="*/ 935220 w 1908008"/>
                <a:gd name="csY3048" fmla="*/ 1041154 h 2481257"/>
                <a:gd name="csX3049" fmla="*/ 935882 w 1908008"/>
                <a:gd name="csY3049" fmla="*/ 1042616 h 2481257"/>
                <a:gd name="csX3050" fmla="*/ 936059 w 1908008"/>
                <a:gd name="csY3050" fmla="*/ 1044069 h 2481257"/>
                <a:gd name="csX3051" fmla="*/ 935751 w 1908008"/>
                <a:gd name="csY3051" fmla="*/ 1045524 h 2481257"/>
                <a:gd name="csX3052" fmla="*/ 933989 w 1908008"/>
                <a:gd name="csY3052" fmla="*/ 1049255 h 2481257"/>
                <a:gd name="csX3053" fmla="*/ 931695 w 1908008"/>
                <a:gd name="csY3053" fmla="*/ 1052147 h 2481257"/>
                <a:gd name="csX3054" fmla="*/ 925524 w 1908008"/>
                <a:gd name="csY3054" fmla="*/ 1058355 h 2481257"/>
                <a:gd name="csX3055" fmla="*/ 922869 w 1908008"/>
                <a:gd name="csY3055" fmla="*/ 1059932 h 2481257"/>
                <a:gd name="csX3056" fmla="*/ 885469 w 1908008"/>
                <a:gd name="csY3056" fmla="*/ 1053909 h 2481257"/>
                <a:gd name="csX3057" fmla="*/ 903699 w 1908008"/>
                <a:gd name="csY3057" fmla="*/ 1070525 h 2481257"/>
                <a:gd name="csX3058" fmla="*/ 906254 w 1908008"/>
                <a:gd name="csY3058" fmla="*/ 1069164 h 2481257"/>
                <a:gd name="csX3059" fmla="*/ 911764 w 1908008"/>
                <a:gd name="csY3059" fmla="*/ 1068294 h 2481257"/>
                <a:gd name="csX3060" fmla="*/ 917490 w 1908008"/>
                <a:gd name="csY3060" fmla="*/ 1065863 h 2481257"/>
                <a:gd name="csX3061" fmla="*/ 925431 w 1908008"/>
                <a:gd name="csY3061" fmla="*/ 1063840 h 2481257"/>
                <a:gd name="csX3062" fmla="*/ 930272 w 1908008"/>
                <a:gd name="csY3062" fmla="*/ 1060155 h 2481257"/>
                <a:gd name="csX3063" fmla="*/ 932334 w 1908008"/>
                <a:gd name="csY3063" fmla="*/ 1059101 h 2481257"/>
                <a:gd name="csX3064" fmla="*/ 935835 w 1908008"/>
                <a:gd name="csY3064" fmla="*/ 1058447 h 2481257"/>
                <a:gd name="csX3065" fmla="*/ 937744 w 1908008"/>
                <a:gd name="csY3065" fmla="*/ 1058463 h 2481257"/>
                <a:gd name="csX3066" fmla="*/ 943246 w 1908008"/>
                <a:gd name="csY3066" fmla="*/ 1060455 h 2481257"/>
                <a:gd name="csX3067" fmla="*/ 945455 w 1908008"/>
                <a:gd name="csY3067" fmla="*/ 1061855 h 2481257"/>
                <a:gd name="csX3068" fmla="*/ 946624 w 1908008"/>
                <a:gd name="csY3068" fmla="*/ 1063325 h 2481257"/>
                <a:gd name="csX3069" fmla="*/ 947894 w 1908008"/>
                <a:gd name="csY3069" fmla="*/ 1065994 h 2481257"/>
                <a:gd name="csX3070" fmla="*/ 950064 w 1908008"/>
                <a:gd name="csY3070" fmla="*/ 1072479 h 2481257"/>
                <a:gd name="csX3071" fmla="*/ 950387 w 1908008"/>
                <a:gd name="csY3071" fmla="*/ 1074887 h 2481257"/>
                <a:gd name="csX3072" fmla="*/ 950272 w 1908008"/>
                <a:gd name="csY3072" fmla="*/ 1075533 h 2481257"/>
                <a:gd name="csX3073" fmla="*/ 948271 w 1908008"/>
                <a:gd name="csY3073" fmla="*/ 1079503 h 2481257"/>
                <a:gd name="csX3074" fmla="*/ 946932 w 1908008"/>
                <a:gd name="csY3074" fmla="*/ 1081226 h 2481257"/>
                <a:gd name="csX3075" fmla="*/ 944177 w 1908008"/>
                <a:gd name="csY3075" fmla="*/ 1082864 h 2481257"/>
                <a:gd name="csX3076" fmla="*/ 941784 w 1908008"/>
                <a:gd name="csY3076" fmla="*/ 1083364 h 2481257"/>
                <a:gd name="csX3077" fmla="*/ 939729 w 1908008"/>
                <a:gd name="csY3077" fmla="*/ 1086226 h 2481257"/>
                <a:gd name="csX3078" fmla="*/ 937413 w 1908008"/>
                <a:gd name="csY3078" fmla="*/ 1085465 h 2481257"/>
                <a:gd name="csX3079" fmla="*/ 936790 w 1908008"/>
                <a:gd name="csY3079" fmla="*/ 1088072 h 2481257"/>
                <a:gd name="csX3080" fmla="*/ 937036 w 1908008"/>
                <a:gd name="csY3080" fmla="*/ 1089665 h 2481257"/>
                <a:gd name="csX3081" fmla="*/ 937659 w 1908008"/>
                <a:gd name="csY3081" fmla="*/ 1090442 h 2481257"/>
                <a:gd name="csX3082" fmla="*/ 938821 w 1908008"/>
                <a:gd name="csY3082" fmla="*/ 1090257 h 2481257"/>
                <a:gd name="csX3083" fmla="*/ 940153 w 1908008"/>
                <a:gd name="csY3083" fmla="*/ 1089149 h 2481257"/>
                <a:gd name="csX3084" fmla="*/ 942738 w 1908008"/>
                <a:gd name="csY3084" fmla="*/ 1089703 h 2481257"/>
                <a:gd name="csX3085" fmla="*/ 944100 w 1908008"/>
                <a:gd name="csY3085" fmla="*/ 1091411 h 2481257"/>
                <a:gd name="csX3086" fmla="*/ 945324 w 1908008"/>
                <a:gd name="csY3086" fmla="*/ 1094227 h 2481257"/>
                <a:gd name="csX3087" fmla="*/ 944416 w 1908008"/>
                <a:gd name="csY3087" fmla="*/ 1096827 h 2481257"/>
                <a:gd name="csX3088" fmla="*/ 939845 w 1908008"/>
                <a:gd name="csY3088" fmla="*/ 1100420 h 2481257"/>
                <a:gd name="csX3089" fmla="*/ 933111 w 1908008"/>
                <a:gd name="csY3089" fmla="*/ 1104466 h 2481257"/>
                <a:gd name="csX3090" fmla="*/ 924908 w 1908008"/>
                <a:gd name="csY3090" fmla="*/ 1117128 h 2481257"/>
                <a:gd name="csX3091" fmla="*/ 920591 w 1908008"/>
                <a:gd name="csY3091" fmla="*/ 1122398 h 2481257"/>
                <a:gd name="csX3092" fmla="*/ 919698 w 1908008"/>
                <a:gd name="csY3092" fmla="*/ 1124036 h 2481257"/>
                <a:gd name="csX3093" fmla="*/ 919259 w 1908008"/>
                <a:gd name="csY3093" fmla="*/ 1125683 h 2481257"/>
                <a:gd name="csX3094" fmla="*/ 919390 w 1908008"/>
                <a:gd name="csY3094" fmla="*/ 1128791 h 2481257"/>
                <a:gd name="csX3095" fmla="*/ 919583 w 1908008"/>
                <a:gd name="csY3095" fmla="*/ 1130045 h 2481257"/>
                <a:gd name="csX3096" fmla="*/ 920775 w 1908008"/>
                <a:gd name="csY3096" fmla="*/ 1130545 h 2481257"/>
                <a:gd name="csX3097" fmla="*/ 924785 w 1908008"/>
                <a:gd name="csY3097" fmla="*/ 1126206 h 2481257"/>
                <a:gd name="csX3098" fmla="*/ 927370 w 1908008"/>
                <a:gd name="csY3098" fmla="*/ 1124183 h 2481257"/>
                <a:gd name="csX3099" fmla="*/ 929995 w 1908008"/>
                <a:gd name="csY3099" fmla="*/ 1123067 h 2481257"/>
                <a:gd name="csX3100" fmla="*/ 934627 w 1908008"/>
                <a:gd name="csY3100" fmla="*/ 1122990 h 2481257"/>
                <a:gd name="csX3101" fmla="*/ 936543 w 1908008"/>
                <a:gd name="csY3101" fmla="*/ 1123660 h 2481257"/>
                <a:gd name="csX3102" fmla="*/ 940014 w 1908008"/>
                <a:gd name="csY3102" fmla="*/ 1126267 h 2481257"/>
                <a:gd name="csX3103" fmla="*/ 943192 w 1908008"/>
                <a:gd name="csY3103" fmla="*/ 1130275 h 2481257"/>
                <a:gd name="csX3104" fmla="*/ 943900 w 1908008"/>
                <a:gd name="csY3104" fmla="*/ 1131729 h 2481257"/>
                <a:gd name="csX3105" fmla="*/ 943592 w 1908008"/>
                <a:gd name="csY3105" fmla="*/ 1133191 h 2481257"/>
                <a:gd name="csX3106" fmla="*/ 942277 w 1908008"/>
                <a:gd name="csY3106" fmla="*/ 1134653 h 2481257"/>
                <a:gd name="csX3107" fmla="*/ 942130 w 1908008"/>
                <a:gd name="csY3107" fmla="*/ 1135614 h 2481257"/>
                <a:gd name="csX3108" fmla="*/ 945162 w 1908008"/>
                <a:gd name="csY3108" fmla="*/ 1137630 h 2481257"/>
                <a:gd name="csX3109" fmla="*/ 948502 w 1908008"/>
                <a:gd name="csY3109" fmla="*/ 1143076 h 2481257"/>
                <a:gd name="csX3110" fmla="*/ 948718 w 1908008"/>
                <a:gd name="csY3110" fmla="*/ 1146369 h 2481257"/>
                <a:gd name="csX3111" fmla="*/ 947263 w 1908008"/>
                <a:gd name="csY3111" fmla="*/ 1149615 h 2481257"/>
                <a:gd name="csX3112" fmla="*/ 946863 w 1908008"/>
                <a:gd name="csY3112" fmla="*/ 1151784 h 2481257"/>
                <a:gd name="csX3113" fmla="*/ 947525 w 1908008"/>
                <a:gd name="csY3113" fmla="*/ 1152884 h 2481257"/>
                <a:gd name="csX3114" fmla="*/ 949172 w 1908008"/>
                <a:gd name="csY3114" fmla="*/ 1152223 h 2481257"/>
                <a:gd name="csX3115" fmla="*/ 953119 w 1908008"/>
                <a:gd name="csY3115" fmla="*/ 1148584 h 2481257"/>
                <a:gd name="csX3116" fmla="*/ 957390 w 1908008"/>
                <a:gd name="csY3116" fmla="*/ 1146684 h 2481257"/>
                <a:gd name="csX3117" fmla="*/ 959107 w 1908008"/>
                <a:gd name="csY3117" fmla="*/ 1146892 h 2481257"/>
                <a:gd name="csX3118" fmla="*/ 960184 w 1908008"/>
                <a:gd name="csY3118" fmla="*/ 1147730 h 2481257"/>
                <a:gd name="csX3119" fmla="*/ 961323 w 1908008"/>
                <a:gd name="csY3119" fmla="*/ 1152715 h 2481257"/>
                <a:gd name="csX3120" fmla="*/ 962269 w 1908008"/>
                <a:gd name="csY3120" fmla="*/ 1158300 h 2481257"/>
                <a:gd name="csX3121" fmla="*/ 962385 w 1908008"/>
                <a:gd name="csY3121" fmla="*/ 1162977 h 2481257"/>
                <a:gd name="csX3122" fmla="*/ 961677 w 1908008"/>
                <a:gd name="csY3122" fmla="*/ 1166762 h 2481257"/>
                <a:gd name="csX3123" fmla="*/ 960661 w 1908008"/>
                <a:gd name="csY3123" fmla="*/ 1169709 h 2481257"/>
                <a:gd name="csX3124" fmla="*/ 958098 w 1908008"/>
                <a:gd name="csY3124" fmla="*/ 1173347 h 2481257"/>
                <a:gd name="csX3125" fmla="*/ 955782 w 1908008"/>
                <a:gd name="csY3125" fmla="*/ 1174732 h 2481257"/>
                <a:gd name="csX3126" fmla="*/ 954574 w 1908008"/>
                <a:gd name="csY3126" fmla="*/ 1174747 h 2481257"/>
                <a:gd name="csX3127" fmla="*/ 954697 w 1908008"/>
                <a:gd name="csY3127" fmla="*/ 1175363 h 2481257"/>
                <a:gd name="csX3128" fmla="*/ 957444 w 1908008"/>
                <a:gd name="csY3128" fmla="*/ 1178378 h 2481257"/>
                <a:gd name="csX3129" fmla="*/ 958591 w 1908008"/>
                <a:gd name="csY3129" fmla="*/ 1180786 h 2481257"/>
                <a:gd name="csX3130" fmla="*/ 959076 w 1908008"/>
                <a:gd name="csY3130" fmla="*/ 1183102 h 2481257"/>
                <a:gd name="csX3131" fmla="*/ 958914 w 1908008"/>
                <a:gd name="csY3131" fmla="*/ 1185333 h 2481257"/>
                <a:gd name="csX3132" fmla="*/ 958537 w 1908008"/>
                <a:gd name="csY3132" fmla="*/ 1187233 h 2481257"/>
                <a:gd name="csX3133" fmla="*/ 955336 w 1908008"/>
                <a:gd name="csY3133" fmla="*/ 1194249 h 2481257"/>
                <a:gd name="csX3134" fmla="*/ 955505 w 1908008"/>
                <a:gd name="csY3134" fmla="*/ 1195249 h 2481257"/>
                <a:gd name="csX3135" fmla="*/ 956390 w 1908008"/>
                <a:gd name="csY3135" fmla="*/ 1195703 h 2481257"/>
                <a:gd name="csX3136" fmla="*/ 958398 w 1908008"/>
                <a:gd name="csY3136" fmla="*/ 1199718 h 2481257"/>
                <a:gd name="csX3137" fmla="*/ 958637 w 1908008"/>
                <a:gd name="csY3137" fmla="*/ 1209011 h 2481257"/>
                <a:gd name="csX3138" fmla="*/ 951442 w 1908008"/>
                <a:gd name="csY3138" fmla="*/ 1211912 h 2481257"/>
                <a:gd name="csX3139" fmla="*/ 949749 w 1908008"/>
                <a:gd name="csY3139" fmla="*/ 1214058 h 2481257"/>
                <a:gd name="csX3140" fmla="*/ 947763 w 1908008"/>
                <a:gd name="csY3140" fmla="*/ 1217497 h 2481257"/>
                <a:gd name="csX3141" fmla="*/ 945486 w 1908008"/>
                <a:gd name="csY3141" fmla="*/ 1220058 h 2481257"/>
                <a:gd name="csX3142" fmla="*/ 940322 w 1908008"/>
                <a:gd name="csY3142" fmla="*/ 1222751 h 2481257"/>
                <a:gd name="csX3143" fmla="*/ 937705 w 1908008"/>
                <a:gd name="csY3143" fmla="*/ 1223058 h 2481257"/>
                <a:gd name="csX3144" fmla="*/ 924769 w 1908008"/>
                <a:gd name="csY3144" fmla="*/ 1220812 h 2481257"/>
                <a:gd name="csX3145" fmla="*/ 923461 w 1908008"/>
                <a:gd name="csY3145" fmla="*/ 1219504 h 2481257"/>
                <a:gd name="csX3146" fmla="*/ 922553 w 1908008"/>
                <a:gd name="csY3146" fmla="*/ 1217166 h 2481257"/>
                <a:gd name="csX3147" fmla="*/ 922053 w 1908008"/>
                <a:gd name="csY3147" fmla="*/ 1213796 h 2481257"/>
                <a:gd name="csX3148" fmla="*/ 921914 w 1908008"/>
                <a:gd name="csY3148" fmla="*/ 1211135 h 2481257"/>
                <a:gd name="csX3149" fmla="*/ 922145 w 1908008"/>
                <a:gd name="csY3149" fmla="*/ 1209196 h 2481257"/>
                <a:gd name="csX3150" fmla="*/ 922076 w 1908008"/>
                <a:gd name="csY3150" fmla="*/ 1208065 h 2481257"/>
                <a:gd name="csX3151" fmla="*/ 921714 w 1908008"/>
                <a:gd name="csY3151" fmla="*/ 1207734 h 2481257"/>
                <a:gd name="csX3152" fmla="*/ 920275 w 1908008"/>
                <a:gd name="csY3152" fmla="*/ 1209681 h 2481257"/>
                <a:gd name="csX3153" fmla="*/ 918775 w 1908008"/>
                <a:gd name="csY3153" fmla="*/ 1213204 h 2481257"/>
                <a:gd name="csX3154" fmla="*/ 919598 w 1908008"/>
                <a:gd name="csY3154" fmla="*/ 1217104 h 2481257"/>
                <a:gd name="csX3155" fmla="*/ 923684 w 1908008"/>
                <a:gd name="csY3155" fmla="*/ 1227897 h 2481257"/>
                <a:gd name="csX3156" fmla="*/ 924469 w 1908008"/>
                <a:gd name="csY3156" fmla="*/ 1232513 h 2481257"/>
                <a:gd name="csX3157" fmla="*/ 924585 w 1908008"/>
                <a:gd name="csY3157" fmla="*/ 1234467 h 2481257"/>
                <a:gd name="csX3158" fmla="*/ 924400 w 1908008"/>
                <a:gd name="csY3158" fmla="*/ 1235928 h 2481257"/>
                <a:gd name="csX3159" fmla="*/ 919783 w 1908008"/>
                <a:gd name="csY3159" fmla="*/ 1242152 h 2481257"/>
                <a:gd name="csX3160" fmla="*/ 917112 w 1908008"/>
                <a:gd name="csY3160" fmla="*/ 1244252 h 2481257"/>
                <a:gd name="csX3161" fmla="*/ 914373 w 1908008"/>
                <a:gd name="csY3161" fmla="*/ 1245298 h 2481257"/>
                <a:gd name="csX3162" fmla="*/ 911764 w 1908008"/>
                <a:gd name="csY3162" fmla="*/ 1244514 h 2481257"/>
                <a:gd name="csX3163" fmla="*/ 909286 w 1908008"/>
                <a:gd name="csY3163" fmla="*/ 1241913 h 2481257"/>
                <a:gd name="csX3164" fmla="*/ 907393 w 1908008"/>
                <a:gd name="csY3164" fmla="*/ 1240752 h 2481257"/>
                <a:gd name="csX3165" fmla="*/ 903484 w 1908008"/>
                <a:gd name="csY3165" fmla="*/ 1240913 h 2481257"/>
                <a:gd name="csX3166" fmla="*/ 902260 w 1908008"/>
                <a:gd name="csY3166" fmla="*/ 1239567 h 2481257"/>
                <a:gd name="csX3167" fmla="*/ 901129 w 1908008"/>
                <a:gd name="csY3167" fmla="*/ 1237059 h 2481257"/>
                <a:gd name="csX3168" fmla="*/ 898382 w 1908008"/>
                <a:gd name="csY3168" fmla="*/ 1228020 h 2481257"/>
                <a:gd name="csX3169" fmla="*/ 894542 w 1908008"/>
                <a:gd name="csY3169" fmla="*/ 1221574 h 2481257"/>
                <a:gd name="csX3170" fmla="*/ 891233 w 1908008"/>
                <a:gd name="csY3170" fmla="*/ 1214312 h 2481257"/>
                <a:gd name="csX3171" fmla="*/ 882821 w 1908008"/>
                <a:gd name="csY3171" fmla="*/ 1203634 h 2481257"/>
                <a:gd name="csX3172" fmla="*/ 878466 w 1908008"/>
                <a:gd name="csY3172" fmla="*/ 1197203 h 2481257"/>
                <a:gd name="csX3173" fmla="*/ 872664 w 1908008"/>
                <a:gd name="csY3173" fmla="*/ 1186787 h 2481257"/>
                <a:gd name="csX3174" fmla="*/ 870239 w 1908008"/>
                <a:gd name="csY3174" fmla="*/ 1184417 h 2481257"/>
                <a:gd name="csX3175" fmla="*/ 868223 w 1908008"/>
                <a:gd name="csY3175" fmla="*/ 1183464 h 2481257"/>
                <a:gd name="csX3176" fmla="*/ 864260 w 1908008"/>
                <a:gd name="csY3176" fmla="*/ 1182710 h 2481257"/>
                <a:gd name="csX3177" fmla="*/ 863344 w 1908008"/>
                <a:gd name="csY3177" fmla="*/ 1181402 h 2481257"/>
                <a:gd name="csX3178" fmla="*/ 861898 w 1908008"/>
                <a:gd name="csY3178" fmla="*/ 1177825 h 2481257"/>
                <a:gd name="csX3179" fmla="*/ 859404 w 1908008"/>
                <a:gd name="csY3179" fmla="*/ 1175132 h 2481257"/>
                <a:gd name="csX3180" fmla="*/ 858496 w 1908008"/>
                <a:gd name="csY3180" fmla="*/ 1174794 h 2481257"/>
                <a:gd name="csX3181" fmla="*/ 857026 w 1908008"/>
                <a:gd name="csY3181" fmla="*/ 1175432 h 2481257"/>
                <a:gd name="csX3182" fmla="*/ 853148 w 1908008"/>
                <a:gd name="csY3182" fmla="*/ 1177917 h 2481257"/>
                <a:gd name="csX3183" fmla="*/ 848277 w 1908008"/>
                <a:gd name="csY3183" fmla="*/ 1175286 h 2481257"/>
                <a:gd name="csX3184" fmla="*/ 847184 w 1908008"/>
                <a:gd name="csY3184" fmla="*/ 1173432 h 2481257"/>
                <a:gd name="csX3185" fmla="*/ 846537 w 1908008"/>
                <a:gd name="csY3185" fmla="*/ 1170293 h 2481257"/>
                <a:gd name="csX3186" fmla="*/ 845922 w 1908008"/>
                <a:gd name="csY3186" fmla="*/ 1168562 h 2481257"/>
                <a:gd name="csX3187" fmla="*/ 844275 w 1908008"/>
                <a:gd name="csY3187" fmla="*/ 1167009 h 2481257"/>
                <a:gd name="csX3188" fmla="*/ 842882 w 1908008"/>
                <a:gd name="csY3188" fmla="*/ 1163062 h 2481257"/>
                <a:gd name="csX3189" fmla="*/ 833625 w 1908008"/>
                <a:gd name="csY3189" fmla="*/ 1155254 h 2481257"/>
                <a:gd name="csX3190" fmla="*/ 828122 w 1908008"/>
                <a:gd name="csY3190" fmla="*/ 1146230 h 2481257"/>
                <a:gd name="csX3191" fmla="*/ 827006 w 1908008"/>
                <a:gd name="csY3191" fmla="*/ 1142953 h 2481257"/>
                <a:gd name="csX3192" fmla="*/ 826899 w 1908008"/>
                <a:gd name="csY3192" fmla="*/ 1141615 h 2481257"/>
                <a:gd name="csX3193" fmla="*/ 827460 w 1908008"/>
                <a:gd name="csY3193" fmla="*/ 1137237 h 2481257"/>
                <a:gd name="csX3194" fmla="*/ 828738 w 1908008"/>
                <a:gd name="csY3194" fmla="*/ 1132260 h 2481257"/>
                <a:gd name="csX3195" fmla="*/ 830408 w 1908008"/>
                <a:gd name="csY3195" fmla="*/ 1127291 h 2481257"/>
                <a:gd name="csX3196" fmla="*/ 831431 w 1908008"/>
                <a:gd name="csY3196" fmla="*/ 1125252 h 2481257"/>
                <a:gd name="csX3197" fmla="*/ 835056 w 1908008"/>
                <a:gd name="csY3197" fmla="*/ 1120944 h 2481257"/>
                <a:gd name="csX3198" fmla="*/ 837911 w 1908008"/>
                <a:gd name="csY3198" fmla="*/ 1119967 h 2481257"/>
                <a:gd name="csX3199" fmla="*/ 841897 w 1908008"/>
                <a:gd name="csY3199" fmla="*/ 1120513 h 2481257"/>
                <a:gd name="csX3200" fmla="*/ 843990 w 1908008"/>
                <a:gd name="csY3200" fmla="*/ 1121475 h 2481257"/>
                <a:gd name="csX3201" fmla="*/ 845876 w 1908008"/>
                <a:gd name="csY3201" fmla="*/ 1124360 h 2481257"/>
                <a:gd name="csX3202" fmla="*/ 846676 w 1908008"/>
                <a:gd name="csY3202" fmla="*/ 1127675 h 2481257"/>
                <a:gd name="csX3203" fmla="*/ 847623 w 1908008"/>
                <a:gd name="csY3203" fmla="*/ 1129906 h 2481257"/>
                <a:gd name="csX3204" fmla="*/ 850578 w 1908008"/>
                <a:gd name="csY3204" fmla="*/ 1132345 h 2481257"/>
                <a:gd name="csX3205" fmla="*/ 852178 w 1908008"/>
                <a:gd name="csY3205" fmla="*/ 1134299 h 2481257"/>
                <a:gd name="csX3206" fmla="*/ 854533 w 1908008"/>
                <a:gd name="csY3206" fmla="*/ 1138837 h 2481257"/>
                <a:gd name="csX3207" fmla="*/ 856349 w 1908008"/>
                <a:gd name="csY3207" fmla="*/ 1144284 h 2481257"/>
                <a:gd name="csX3208" fmla="*/ 858019 w 1908008"/>
                <a:gd name="csY3208" fmla="*/ 1146076 h 2481257"/>
                <a:gd name="csX3209" fmla="*/ 862028 w 1908008"/>
                <a:gd name="csY3209" fmla="*/ 1146684 h 2481257"/>
                <a:gd name="csX3210" fmla="*/ 866169 w 1908008"/>
                <a:gd name="csY3210" fmla="*/ 1145761 h 2481257"/>
                <a:gd name="csX3211" fmla="*/ 875049 w 1908008"/>
                <a:gd name="csY3211" fmla="*/ 1142338 h 2481257"/>
                <a:gd name="csX3212" fmla="*/ 875411 w 1908008"/>
                <a:gd name="csY3212" fmla="*/ 1141907 h 2481257"/>
                <a:gd name="csX3213" fmla="*/ 875957 w 1908008"/>
                <a:gd name="csY3213" fmla="*/ 1139868 h 2481257"/>
                <a:gd name="csX3214" fmla="*/ 876973 w 1908008"/>
                <a:gd name="csY3214" fmla="*/ 1127383 h 2481257"/>
                <a:gd name="csX3215" fmla="*/ 877581 w 1908008"/>
                <a:gd name="csY3215" fmla="*/ 1127329 h 2481257"/>
                <a:gd name="csX3216" fmla="*/ 880598 w 1908008"/>
                <a:gd name="csY3216" fmla="*/ 1133122 h 2481257"/>
                <a:gd name="csX3217" fmla="*/ 881452 w 1908008"/>
                <a:gd name="csY3217" fmla="*/ 1133760 h 2481257"/>
                <a:gd name="csX3218" fmla="*/ 882752 w 1908008"/>
                <a:gd name="csY3218" fmla="*/ 1132552 h 2481257"/>
                <a:gd name="csX3219" fmla="*/ 883522 w 1908008"/>
                <a:gd name="csY3219" fmla="*/ 1129745 h 2481257"/>
                <a:gd name="csX3220" fmla="*/ 883430 w 1908008"/>
                <a:gd name="csY3220" fmla="*/ 1128406 h 2481257"/>
                <a:gd name="csX3221" fmla="*/ 881536 w 1908008"/>
                <a:gd name="csY3221" fmla="*/ 1121598 h 2481257"/>
                <a:gd name="csX3222" fmla="*/ 880413 w 1908008"/>
                <a:gd name="csY3222" fmla="*/ 1118628 h 2481257"/>
                <a:gd name="csX3223" fmla="*/ 879412 w 1908008"/>
                <a:gd name="csY3223" fmla="*/ 1116782 h 2481257"/>
                <a:gd name="csX3224" fmla="*/ 878297 w 1908008"/>
                <a:gd name="csY3224" fmla="*/ 1116174 h 2481257"/>
                <a:gd name="csX3225" fmla="*/ 875880 w 1908008"/>
                <a:gd name="csY3225" fmla="*/ 1116767 h 2481257"/>
                <a:gd name="csX3226" fmla="*/ 874041 w 1908008"/>
                <a:gd name="csY3226" fmla="*/ 1115451 h 2481257"/>
                <a:gd name="csX3227" fmla="*/ 873633 w 1908008"/>
                <a:gd name="csY3227" fmla="*/ 1113559 h 2481257"/>
                <a:gd name="csX3228" fmla="*/ 873933 w 1908008"/>
                <a:gd name="csY3228" fmla="*/ 1111005 h 2481257"/>
                <a:gd name="csX3229" fmla="*/ 874949 w 1908008"/>
                <a:gd name="csY3229" fmla="*/ 1108312 h 2481257"/>
                <a:gd name="csX3230" fmla="*/ 876042 w 1908008"/>
                <a:gd name="csY3230" fmla="*/ 1106766 h 2481257"/>
                <a:gd name="csX3231" fmla="*/ 878158 w 1908008"/>
                <a:gd name="csY3231" fmla="*/ 1105966 h 2481257"/>
                <a:gd name="csX3232" fmla="*/ 880636 w 1908008"/>
                <a:gd name="csY3232" fmla="*/ 1106751 h 2481257"/>
                <a:gd name="csX3233" fmla="*/ 884068 w 1908008"/>
                <a:gd name="csY3233" fmla="*/ 1110012 h 2481257"/>
                <a:gd name="csX3234" fmla="*/ 886238 w 1908008"/>
                <a:gd name="csY3234" fmla="*/ 1110736 h 2481257"/>
                <a:gd name="csX3235" fmla="*/ 889286 w 1908008"/>
                <a:gd name="csY3235" fmla="*/ 1109805 h 2481257"/>
                <a:gd name="csX3236" fmla="*/ 885384 w 1908008"/>
                <a:gd name="csY3236" fmla="*/ 1107889 h 2481257"/>
                <a:gd name="csX3237" fmla="*/ 879936 w 1908008"/>
                <a:gd name="csY3237" fmla="*/ 1100335 h 2481257"/>
                <a:gd name="csX3238" fmla="*/ 877604 w 1908008"/>
                <a:gd name="csY3238" fmla="*/ 1098912 h 2481257"/>
                <a:gd name="csX3239" fmla="*/ 874757 w 1908008"/>
                <a:gd name="csY3239" fmla="*/ 1102166 h 2481257"/>
                <a:gd name="csX3240" fmla="*/ 872833 w 1908008"/>
                <a:gd name="csY3240" fmla="*/ 1103389 h 2481257"/>
                <a:gd name="csX3241" fmla="*/ 869201 w 1908008"/>
                <a:gd name="csY3241" fmla="*/ 1104974 h 2481257"/>
                <a:gd name="csX3242" fmla="*/ 866307 w 1908008"/>
                <a:gd name="csY3242" fmla="*/ 1105204 h 2481257"/>
                <a:gd name="csX3243" fmla="*/ 854179 w 1908008"/>
                <a:gd name="csY3243" fmla="*/ 1093481 h 2481257"/>
                <a:gd name="csX3244" fmla="*/ 853510 w 1908008"/>
                <a:gd name="csY3244" fmla="*/ 1092357 h 2481257"/>
                <a:gd name="csX3245" fmla="*/ 852617 w 1908008"/>
                <a:gd name="csY3245" fmla="*/ 1089288 h 2481257"/>
                <a:gd name="csX3246" fmla="*/ 852725 w 1908008"/>
                <a:gd name="csY3246" fmla="*/ 1087872 h 2481257"/>
                <a:gd name="csX3247" fmla="*/ 853917 w 1908008"/>
                <a:gd name="csY3247" fmla="*/ 1085680 h 2481257"/>
                <a:gd name="csX3248" fmla="*/ 856942 w 1908008"/>
                <a:gd name="csY3248" fmla="*/ 1082772 h 2481257"/>
                <a:gd name="csX3249" fmla="*/ 861436 w 1908008"/>
                <a:gd name="csY3249" fmla="*/ 1080949 h 2481257"/>
                <a:gd name="csX3250" fmla="*/ 864445 w 1908008"/>
                <a:gd name="csY3250" fmla="*/ 1080657 h 2481257"/>
                <a:gd name="csX3251" fmla="*/ 867069 w 1908008"/>
                <a:gd name="csY3251" fmla="*/ 1082826 h 2481257"/>
                <a:gd name="csX3252" fmla="*/ 870901 w 1908008"/>
                <a:gd name="csY3252" fmla="*/ 1088688 h 2481257"/>
                <a:gd name="csX3253" fmla="*/ 874257 w 1908008"/>
                <a:gd name="csY3253" fmla="*/ 1092096 h 2481257"/>
                <a:gd name="csX3254" fmla="*/ 874534 w 1908008"/>
                <a:gd name="csY3254" fmla="*/ 1090865 h 2481257"/>
                <a:gd name="csX3255" fmla="*/ 873941 w 1908008"/>
                <a:gd name="csY3255" fmla="*/ 1087503 h 2481257"/>
                <a:gd name="csX3256" fmla="*/ 872410 w 1908008"/>
                <a:gd name="csY3256" fmla="*/ 1082503 h 2481257"/>
                <a:gd name="csX3257" fmla="*/ 871309 w 1908008"/>
                <a:gd name="csY3257" fmla="*/ 1081134 h 2481257"/>
                <a:gd name="csX3258" fmla="*/ 868616 w 1908008"/>
                <a:gd name="csY3258" fmla="*/ 1079633 h 2481257"/>
                <a:gd name="csX3259" fmla="*/ 866122 w 1908008"/>
                <a:gd name="csY3259" fmla="*/ 1076179 h 2481257"/>
                <a:gd name="csX3260" fmla="*/ 864953 w 1908008"/>
                <a:gd name="csY3260" fmla="*/ 1073618 h 2481257"/>
                <a:gd name="csX3261" fmla="*/ 864329 w 1908008"/>
                <a:gd name="csY3261" fmla="*/ 1070871 h 2481257"/>
                <a:gd name="csX3262" fmla="*/ 864252 w 1908008"/>
                <a:gd name="csY3262" fmla="*/ 1067933 h 2481257"/>
                <a:gd name="csX3263" fmla="*/ 864730 w 1908008"/>
                <a:gd name="csY3263" fmla="*/ 1065917 h 2481257"/>
                <a:gd name="csX3264" fmla="*/ 865761 w 1908008"/>
                <a:gd name="csY3264" fmla="*/ 1064832 h 2481257"/>
                <a:gd name="csX3265" fmla="*/ 875080 w 1908008"/>
                <a:gd name="csY3265" fmla="*/ 1061878 h 2481257"/>
                <a:gd name="csX3266" fmla="*/ 881590 w 1908008"/>
                <a:gd name="csY3266" fmla="*/ 1065148 h 2481257"/>
                <a:gd name="csX3267" fmla="*/ 885723 w 1908008"/>
                <a:gd name="csY3267" fmla="*/ 1065625 h 2481257"/>
                <a:gd name="csX3268" fmla="*/ 887439 w 1908008"/>
                <a:gd name="csY3268" fmla="*/ 1061609 h 2481257"/>
                <a:gd name="csX3269" fmla="*/ 886839 w 1908008"/>
                <a:gd name="csY3269" fmla="*/ 1060825 h 2481257"/>
                <a:gd name="csX3270" fmla="*/ 884668 w 1908008"/>
                <a:gd name="csY3270" fmla="*/ 1061863 h 2481257"/>
                <a:gd name="csX3271" fmla="*/ 882214 w 1908008"/>
                <a:gd name="csY3271" fmla="*/ 1061840 h 2481257"/>
                <a:gd name="csX3272" fmla="*/ 880682 w 1908008"/>
                <a:gd name="csY3272" fmla="*/ 1059632 h 2481257"/>
                <a:gd name="csX3273" fmla="*/ 880636 w 1908008"/>
                <a:gd name="csY3273" fmla="*/ 1058340 h 2481257"/>
                <a:gd name="csX3274" fmla="*/ 882552 w 1908008"/>
                <a:gd name="csY3274" fmla="*/ 1055247 h 2481257"/>
                <a:gd name="csX3275" fmla="*/ 885469 w 1908008"/>
                <a:gd name="csY3275" fmla="*/ 1053909 h 2481257"/>
                <a:gd name="csX3276" fmla="*/ 1175148 w 1908008"/>
                <a:gd name="csY3276" fmla="*/ 1264746 h 2481257"/>
                <a:gd name="csX3277" fmla="*/ 1176003 w 1908008"/>
                <a:gd name="csY3277" fmla="*/ 1266200 h 2481257"/>
                <a:gd name="csX3278" fmla="*/ 1180935 w 1908008"/>
                <a:gd name="csY3278" fmla="*/ 1264346 h 2481257"/>
                <a:gd name="csX3279" fmla="*/ 1185129 w 1908008"/>
                <a:gd name="csY3279" fmla="*/ 1262207 h 2481257"/>
                <a:gd name="csX3280" fmla="*/ 1191663 w 1908008"/>
                <a:gd name="csY3280" fmla="*/ 1257099 h 2481257"/>
                <a:gd name="csX3281" fmla="*/ 1195564 w 1908008"/>
                <a:gd name="csY3281" fmla="*/ 1255322 h 2481257"/>
                <a:gd name="csX3282" fmla="*/ 1207423 w 1908008"/>
                <a:gd name="csY3282" fmla="*/ 1255353 h 2481257"/>
                <a:gd name="csX3283" fmla="*/ 1209439 w 1908008"/>
                <a:gd name="csY3283" fmla="*/ 1256315 h 2481257"/>
                <a:gd name="csX3284" fmla="*/ 1208547 w 1908008"/>
                <a:gd name="csY3284" fmla="*/ 1259368 h 2481257"/>
                <a:gd name="csX3285" fmla="*/ 1208054 w 1908008"/>
                <a:gd name="csY3285" fmla="*/ 1260230 h 2481257"/>
                <a:gd name="csX3286" fmla="*/ 1208447 w 1908008"/>
                <a:gd name="csY3286" fmla="*/ 1261553 h 2481257"/>
                <a:gd name="csX3287" fmla="*/ 1209724 w 1908008"/>
                <a:gd name="csY3287" fmla="*/ 1263338 h 2481257"/>
                <a:gd name="csX3288" fmla="*/ 1212279 w 1908008"/>
                <a:gd name="csY3288" fmla="*/ 1265323 h 2481257"/>
                <a:gd name="csX3289" fmla="*/ 1213287 w 1908008"/>
                <a:gd name="csY3289" fmla="*/ 1263546 h 2481257"/>
                <a:gd name="csX3290" fmla="*/ 1214026 w 1908008"/>
                <a:gd name="csY3290" fmla="*/ 1259245 h 2481257"/>
                <a:gd name="csX3291" fmla="*/ 1215773 w 1908008"/>
                <a:gd name="csY3291" fmla="*/ 1241452 h 2481257"/>
                <a:gd name="csX3292" fmla="*/ 1216511 w 1908008"/>
                <a:gd name="csY3292" fmla="*/ 1236036 h 2481257"/>
                <a:gd name="csX3293" fmla="*/ 1216865 w 1908008"/>
                <a:gd name="csY3293" fmla="*/ 1230890 h 2481257"/>
                <a:gd name="csX3294" fmla="*/ 1216827 w 1908008"/>
                <a:gd name="csY3294" fmla="*/ 1226012 h 2481257"/>
                <a:gd name="csX3295" fmla="*/ 1215973 w 1908008"/>
                <a:gd name="csY3295" fmla="*/ 1222912 h 2481257"/>
                <a:gd name="csX3296" fmla="*/ 1212933 w 1908008"/>
                <a:gd name="csY3296" fmla="*/ 1221051 h 2481257"/>
                <a:gd name="csX3297" fmla="*/ 1208785 w 1908008"/>
                <a:gd name="csY3297" fmla="*/ 1221358 h 2481257"/>
                <a:gd name="csX3298" fmla="*/ 1206654 w 1908008"/>
                <a:gd name="csY3298" fmla="*/ 1220874 h 2481257"/>
                <a:gd name="csX3299" fmla="*/ 1204076 w 1908008"/>
                <a:gd name="csY3299" fmla="*/ 1219912 h 2481257"/>
                <a:gd name="csX3300" fmla="*/ 1202160 w 1908008"/>
                <a:gd name="csY3300" fmla="*/ 1218404 h 2481257"/>
                <a:gd name="csX3301" fmla="*/ 1200913 w 1908008"/>
                <a:gd name="csY3301" fmla="*/ 1216358 h 2481257"/>
                <a:gd name="csX3302" fmla="*/ 1198435 w 1908008"/>
                <a:gd name="csY3302" fmla="*/ 1210188 h 2481257"/>
                <a:gd name="csX3303" fmla="*/ 1196611 w 1908008"/>
                <a:gd name="csY3303" fmla="*/ 1206734 h 2481257"/>
                <a:gd name="csX3304" fmla="*/ 1191925 w 1908008"/>
                <a:gd name="csY3304" fmla="*/ 1200480 h 2481257"/>
                <a:gd name="csX3305" fmla="*/ 1189801 w 1908008"/>
                <a:gd name="csY3305" fmla="*/ 1198388 h 2481257"/>
                <a:gd name="csX3306" fmla="*/ 1190870 w 1908008"/>
                <a:gd name="csY3306" fmla="*/ 1195910 h 2481257"/>
                <a:gd name="csX3307" fmla="*/ 1195133 w 1908008"/>
                <a:gd name="csY3307" fmla="*/ 1193049 h 2481257"/>
                <a:gd name="csX3308" fmla="*/ 1197704 w 1908008"/>
                <a:gd name="csY3308" fmla="*/ 1190333 h 2481257"/>
                <a:gd name="csX3309" fmla="*/ 1200728 w 1908008"/>
                <a:gd name="csY3309" fmla="*/ 1182348 h 2481257"/>
                <a:gd name="csX3310" fmla="*/ 1202544 w 1908008"/>
                <a:gd name="csY3310" fmla="*/ 1181056 h 2481257"/>
                <a:gd name="csX3311" fmla="*/ 1209093 w 1908008"/>
                <a:gd name="csY3311" fmla="*/ 1182117 h 2481257"/>
                <a:gd name="csX3312" fmla="*/ 1217951 w 1908008"/>
                <a:gd name="csY3312" fmla="*/ 1188372 h 2481257"/>
                <a:gd name="csX3313" fmla="*/ 1223499 w 1908008"/>
                <a:gd name="csY3313" fmla="*/ 1193764 h 2481257"/>
                <a:gd name="csX3314" fmla="*/ 1224961 w 1908008"/>
                <a:gd name="csY3314" fmla="*/ 1194341 h 2481257"/>
                <a:gd name="csX3315" fmla="*/ 1224992 w 1908008"/>
                <a:gd name="csY3315" fmla="*/ 1193364 h 2481257"/>
                <a:gd name="csX3316" fmla="*/ 1223584 w 1908008"/>
                <a:gd name="csY3316" fmla="*/ 1190841 h 2481257"/>
                <a:gd name="csX3317" fmla="*/ 1217196 w 1908008"/>
                <a:gd name="csY3317" fmla="*/ 1184148 h 2481257"/>
                <a:gd name="csX3318" fmla="*/ 1214295 w 1908008"/>
                <a:gd name="csY3318" fmla="*/ 1179255 h 2481257"/>
                <a:gd name="csX3319" fmla="*/ 1212902 w 1908008"/>
                <a:gd name="csY3319" fmla="*/ 1175755 h 2481257"/>
                <a:gd name="csX3320" fmla="*/ 1213564 w 1908008"/>
                <a:gd name="csY3320" fmla="*/ 1174232 h 2481257"/>
                <a:gd name="csX3321" fmla="*/ 1217158 w 1908008"/>
                <a:gd name="csY3321" fmla="*/ 1172678 h 2481257"/>
                <a:gd name="csX3322" fmla="*/ 1217627 w 1908008"/>
                <a:gd name="csY3322" fmla="*/ 1170886 h 2481257"/>
                <a:gd name="csX3323" fmla="*/ 1212741 w 1908008"/>
                <a:gd name="csY3323" fmla="*/ 1168770 h 2481257"/>
                <a:gd name="csX3324" fmla="*/ 1210263 w 1908008"/>
                <a:gd name="csY3324" fmla="*/ 1168816 h 2481257"/>
                <a:gd name="csX3325" fmla="*/ 1208262 w 1908008"/>
                <a:gd name="csY3325" fmla="*/ 1170332 h 2481257"/>
                <a:gd name="csX3326" fmla="*/ 1206107 w 1908008"/>
                <a:gd name="csY3326" fmla="*/ 1170432 h 2481257"/>
                <a:gd name="csX3327" fmla="*/ 1202121 w 1908008"/>
                <a:gd name="csY3327" fmla="*/ 1167678 h 2481257"/>
                <a:gd name="csX3328" fmla="*/ 1201036 w 1908008"/>
                <a:gd name="csY3328" fmla="*/ 1166070 h 2481257"/>
                <a:gd name="csX3329" fmla="*/ 1198735 w 1908008"/>
                <a:gd name="csY3329" fmla="*/ 1161293 h 2481257"/>
                <a:gd name="csX3330" fmla="*/ 1197527 w 1908008"/>
                <a:gd name="csY3330" fmla="*/ 1157123 h 2481257"/>
                <a:gd name="csX3331" fmla="*/ 1196188 w 1908008"/>
                <a:gd name="csY3331" fmla="*/ 1154531 h 2481257"/>
                <a:gd name="csX3332" fmla="*/ 1195703 w 1908008"/>
                <a:gd name="csY3332" fmla="*/ 1152461 h 2481257"/>
                <a:gd name="csX3333" fmla="*/ 1195441 w 1908008"/>
                <a:gd name="csY3333" fmla="*/ 1146015 h 2481257"/>
                <a:gd name="csX3334" fmla="*/ 1195557 w 1908008"/>
                <a:gd name="csY3334" fmla="*/ 1142207 h 2481257"/>
                <a:gd name="csX3335" fmla="*/ 1196095 w 1908008"/>
                <a:gd name="csY3335" fmla="*/ 1138945 h 2481257"/>
                <a:gd name="csX3336" fmla="*/ 1197065 w 1908008"/>
                <a:gd name="csY3336" fmla="*/ 1136222 h 2481257"/>
                <a:gd name="csX3337" fmla="*/ 1199651 w 1908008"/>
                <a:gd name="csY3337" fmla="*/ 1131175 h 2481257"/>
                <a:gd name="csX3338" fmla="*/ 1201105 w 1908008"/>
                <a:gd name="csY3338" fmla="*/ 1129721 h 2481257"/>
                <a:gd name="csX3339" fmla="*/ 1203814 w 1908008"/>
                <a:gd name="csY3339" fmla="*/ 1129060 h 2481257"/>
                <a:gd name="csX3340" fmla="*/ 1209701 w 1908008"/>
                <a:gd name="csY3340" fmla="*/ 1131568 h 2481257"/>
                <a:gd name="csX3341" fmla="*/ 1225531 w 1908008"/>
                <a:gd name="csY3341" fmla="*/ 1140584 h 2481257"/>
                <a:gd name="csX3342" fmla="*/ 1225153 w 1908008"/>
                <a:gd name="csY3342" fmla="*/ 1137691 h 2481257"/>
                <a:gd name="csX3343" fmla="*/ 1207446 w 1908008"/>
                <a:gd name="csY3343" fmla="*/ 1125483 h 2481257"/>
                <a:gd name="csX3344" fmla="*/ 1201190 w 1908008"/>
                <a:gd name="csY3344" fmla="*/ 1122321 h 2481257"/>
                <a:gd name="csX3345" fmla="*/ 1199659 w 1908008"/>
                <a:gd name="csY3345" fmla="*/ 1117867 h 2481257"/>
                <a:gd name="csX3346" fmla="*/ 1209085 w 1908008"/>
                <a:gd name="csY3346" fmla="*/ 1100673 h 2481257"/>
                <a:gd name="csX3347" fmla="*/ 1217773 w 1908008"/>
                <a:gd name="csY3347" fmla="*/ 1096604 h 2481257"/>
                <a:gd name="csX3348" fmla="*/ 1222098 w 1908008"/>
                <a:gd name="csY3348" fmla="*/ 1091542 h 2481257"/>
                <a:gd name="csX3349" fmla="*/ 1229163 w 1908008"/>
                <a:gd name="csY3349" fmla="*/ 1091319 h 2481257"/>
                <a:gd name="csX3350" fmla="*/ 1235796 w 1908008"/>
                <a:gd name="csY3350" fmla="*/ 1094535 h 2481257"/>
                <a:gd name="csX3351" fmla="*/ 1235912 w 1908008"/>
                <a:gd name="csY3351" fmla="*/ 1093657 h 2481257"/>
                <a:gd name="csX3352" fmla="*/ 1232918 w 1908008"/>
                <a:gd name="csY3352" fmla="*/ 1087603 h 2481257"/>
                <a:gd name="csX3353" fmla="*/ 1233149 w 1908008"/>
                <a:gd name="csY3353" fmla="*/ 1086088 h 2481257"/>
                <a:gd name="csX3354" fmla="*/ 1236912 w 1908008"/>
                <a:gd name="csY3354" fmla="*/ 1082464 h 2481257"/>
                <a:gd name="csX3355" fmla="*/ 1243807 w 1908008"/>
                <a:gd name="csY3355" fmla="*/ 1078195 h 2481257"/>
                <a:gd name="csX3356" fmla="*/ 1252226 w 1908008"/>
                <a:gd name="csY3356" fmla="*/ 1074795 h 2481257"/>
                <a:gd name="csX3357" fmla="*/ 1253896 w 1908008"/>
                <a:gd name="csY3357" fmla="*/ 1073025 h 2481257"/>
                <a:gd name="csX3358" fmla="*/ 1256051 w 1908008"/>
                <a:gd name="csY3358" fmla="*/ 1071771 h 2481257"/>
                <a:gd name="csX3359" fmla="*/ 1260022 w 1908008"/>
                <a:gd name="csY3359" fmla="*/ 1070679 h 2481257"/>
                <a:gd name="csX3360" fmla="*/ 1269887 w 1908008"/>
                <a:gd name="csY3360" fmla="*/ 1070156 h 2481257"/>
                <a:gd name="csX3361" fmla="*/ 1275428 w 1908008"/>
                <a:gd name="csY3361" fmla="*/ 1070664 h 2481257"/>
                <a:gd name="csX3362" fmla="*/ 1282792 w 1908008"/>
                <a:gd name="csY3362" fmla="*/ 1073264 h 2481257"/>
                <a:gd name="csX3363" fmla="*/ 1287094 w 1908008"/>
                <a:gd name="csY3363" fmla="*/ 1077980 h 2481257"/>
                <a:gd name="csX3364" fmla="*/ 1288433 w 1908008"/>
                <a:gd name="csY3364" fmla="*/ 1080795 h 2481257"/>
                <a:gd name="csX3365" fmla="*/ 1290719 w 1908008"/>
                <a:gd name="csY3365" fmla="*/ 1089788 h 2481257"/>
                <a:gd name="csX3366" fmla="*/ 1292589 w 1908008"/>
                <a:gd name="csY3366" fmla="*/ 1102289 h 2481257"/>
                <a:gd name="csX3367" fmla="*/ 1295321 w 1908008"/>
                <a:gd name="csY3367" fmla="*/ 1107451 h 2481257"/>
                <a:gd name="csX3368" fmla="*/ 1299715 w 1908008"/>
                <a:gd name="csY3368" fmla="*/ 1110297 h 2481257"/>
                <a:gd name="csX3369" fmla="*/ 1302754 w 1908008"/>
                <a:gd name="csY3369" fmla="*/ 1113382 h 2481257"/>
                <a:gd name="csX3370" fmla="*/ 1304432 w 1908008"/>
                <a:gd name="csY3370" fmla="*/ 1116705 h 2481257"/>
                <a:gd name="csX3371" fmla="*/ 1304878 w 1908008"/>
                <a:gd name="csY3371" fmla="*/ 1120875 h 2481257"/>
                <a:gd name="csX3372" fmla="*/ 1304093 w 1908008"/>
                <a:gd name="csY3372" fmla="*/ 1125883 h 2481257"/>
                <a:gd name="csX3373" fmla="*/ 1304686 w 1908008"/>
                <a:gd name="csY3373" fmla="*/ 1130998 h 2481257"/>
                <a:gd name="csX3374" fmla="*/ 1306648 w 1908008"/>
                <a:gd name="csY3374" fmla="*/ 1136214 h 2481257"/>
                <a:gd name="csX3375" fmla="*/ 1308164 w 1908008"/>
                <a:gd name="csY3375" fmla="*/ 1139161 h 2481257"/>
                <a:gd name="csX3376" fmla="*/ 1311481 w 1908008"/>
                <a:gd name="csY3376" fmla="*/ 1142522 h 2481257"/>
                <a:gd name="csX3377" fmla="*/ 1311535 w 1908008"/>
                <a:gd name="csY3377" fmla="*/ 1144315 h 2481257"/>
                <a:gd name="csX3378" fmla="*/ 1310496 w 1908008"/>
                <a:gd name="csY3378" fmla="*/ 1146361 h 2481257"/>
                <a:gd name="csX3379" fmla="*/ 1308303 w 1908008"/>
                <a:gd name="csY3379" fmla="*/ 1149153 h 2481257"/>
                <a:gd name="csX3380" fmla="*/ 1302885 w 1908008"/>
                <a:gd name="csY3380" fmla="*/ 1157839 h 2481257"/>
                <a:gd name="csX3381" fmla="*/ 1295898 w 1908008"/>
                <a:gd name="csY3381" fmla="*/ 1167332 h 2481257"/>
                <a:gd name="csX3382" fmla="*/ 1290919 w 1908008"/>
                <a:gd name="csY3382" fmla="*/ 1175494 h 2481257"/>
                <a:gd name="csX3383" fmla="*/ 1290673 w 1908008"/>
                <a:gd name="csY3383" fmla="*/ 1177894 h 2481257"/>
                <a:gd name="csX3384" fmla="*/ 1301038 w 1908008"/>
                <a:gd name="csY3384" fmla="*/ 1165124 h 2481257"/>
                <a:gd name="csX3385" fmla="*/ 1304263 w 1908008"/>
                <a:gd name="csY3385" fmla="*/ 1165578 h 2481257"/>
                <a:gd name="csX3386" fmla="*/ 1304409 w 1908008"/>
                <a:gd name="csY3386" fmla="*/ 1167370 h 2481257"/>
                <a:gd name="csX3387" fmla="*/ 1302300 w 1908008"/>
                <a:gd name="csY3387" fmla="*/ 1173609 h 2481257"/>
                <a:gd name="csX3388" fmla="*/ 1299730 w 1908008"/>
                <a:gd name="csY3388" fmla="*/ 1179148 h 2481257"/>
                <a:gd name="csX3389" fmla="*/ 1297144 w 1908008"/>
                <a:gd name="csY3389" fmla="*/ 1182687 h 2481257"/>
                <a:gd name="csX3390" fmla="*/ 1297621 w 1908008"/>
                <a:gd name="csY3390" fmla="*/ 1184017 h 2481257"/>
                <a:gd name="csX3391" fmla="*/ 1302547 w 1908008"/>
                <a:gd name="csY3391" fmla="*/ 1190195 h 2481257"/>
                <a:gd name="csX3392" fmla="*/ 1301639 w 1908008"/>
                <a:gd name="csY3392" fmla="*/ 1191210 h 2481257"/>
                <a:gd name="csX3393" fmla="*/ 1299261 w 1908008"/>
                <a:gd name="csY3393" fmla="*/ 1190710 h 2481257"/>
                <a:gd name="csX3394" fmla="*/ 1298291 w 1908008"/>
                <a:gd name="csY3394" fmla="*/ 1191264 h 2481257"/>
                <a:gd name="csX3395" fmla="*/ 1297583 w 1908008"/>
                <a:gd name="csY3395" fmla="*/ 1192387 h 2481257"/>
                <a:gd name="csX3396" fmla="*/ 1297144 w 1908008"/>
                <a:gd name="csY3396" fmla="*/ 1194072 h 2481257"/>
                <a:gd name="csX3397" fmla="*/ 1297114 w 1908008"/>
                <a:gd name="csY3397" fmla="*/ 1196441 h 2481257"/>
                <a:gd name="csX3398" fmla="*/ 1297498 w 1908008"/>
                <a:gd name="csY3398" fmla="*/ 1199488 h 2481257"/>
                <a:gd name="csX3399" fmla="*/ 1297460 w 1908008"/>
                <a:gd name="csY3399" fmla="*/ 1201757 h 2481257"/>
                <a:gd name="csX3400" fmla="*/ 1296998 w 1908008"/>
                <a:gd name="csY3400" fmla="*/ 1203257 h 2481257"/>
                <a:gd name="csX3401" fmla="*/ 1297491 w 1908008"/>
                <a:gd name="csY3401" fmla="*/ 1203880 h 2481257"/>
                <a:gd name="csX3402" fmla="*/ 1298937 w 1908008"/>
                <a:gd name="csY3402" fmla="*/ 1203619 h 2481257"/>
                <a:gd name="csX3403" fmla="*/ 1300153 w 1908008"/>
                <a:gd name="csY3403" fmla="*/ 1202380 h 2481257"/>
                <a:gd name="csX3404" fmla="*/ 1302239 w 1908008"/>
                <a:gd name="csY3404" fmla="*/ 1198272 h 2481257"/>
                <a:gd name="csX3405" fmla="*/ 1309134 w 1908008"/>
                <a:gd name="csY3405" fmla="*/ 1187018 h 2481257"/>
                <a:gd name="csX3406" fmla="*/ 1313543 w 1908008"/>
                <a:gd name="csY3406" fmla="*/ 1182786 h 2481257"/>
                <a:gd name="csX3407" fmla="*/ 1314967 w 1908008"/>
                <a:gd name="csY3407" fmla="*/ 1182417 h 2481257"/>
                <a:gd name="csX3408" fmla="*/ 1319022 w 1908008"/>
                <a:gd name="csY3408" fmla="*/ 1185171 h 2481257"/>
                <a:gd name="csX3409" fmla="*/ 1319969 w 1908008"/>
                <a:gd name="csY3409" fmla="*/ 1185010 h 2481257"/>
                <a:gd name="csX3410" fmla="*/ 1315506 w 1908008"/>
                <a:gd name="csY3410" fmla="*/ 1176263 h 2481257"/>
                <a:gd name="csX3411" fmla="*/ 1315121 w 1908008"/>
                <a:gd name="csY3411" fmla="*/ 1174040 h 2481257"/>
                <a:gd name="csX3412" fmla="*/ 1316029 w 1908008"/>
                <a:gd name="csY3412" fmla="*/ 1170755 h 2481257"/>
                <a:gd name="csX3413" fmla="*/ 1316575 w 1908008"/>
                <a:gd name="csY3413" fmla="*/ 1169624 h 2481257"/>
                <a:gd name="csX3414" fmla="*/ 1319061 w 1908008"/>
                <a:gd name="csY3414" fmla="*/ 1167201 h 2481257"/>
                <a:gd name="csX3415" fmla="*/ 1321123 w 1908008"/>
                <a:gd name="csY3415" fmla="*/ 1165909 h 2481257"/>
                <a:gd name="csX3416" fmla="*/ 1322278 w 1908008"/>
                <a:gd name="csY3416" fmla="*/ 1166447 h 2481257"/>
                <a:gd name="csX3417" fmla="*/ 1324101 w 1908008"/>
                <a:gd name="csY3417" fmla="*/ 1170932 h 2481257"/>
                <a:gd name="csX3418" fmla="*/ 1324948 w 1908008"/>
                <a:gd name="csY3418" fmla="*/ 1174047 h 2481257"/>
                <a:gd name="csX3419" fmla="*/ 1326464 w 1908008"/>
                <a:gd name="csY3419" fmla="*/ 1175294 h 2481257"/>
                <a:gd name="csX3420" fmla="*/ 1329835 w 1908008"/>
                <a:gd name="csY3420" fmla="*/ 1173686 h 2481257"/>
                <a:gd name="csX3421" fmla="*/ 1332082 w 1908008"/>
                <a:gd name="csY3421" fmla="*/ 1169870 h 2481257"/>
                <a:gd name="csX3422" fmla="*/ 1334867 w 1908008"/>
                <a:gd name="csY3422" fmla="*/ 1172370 h 2481257"/>
                <a:gd name="csX3423" fmla="*/ 1339061 w 1908008"/>
                <a:gd name="csY3423" fmla="*/ 1178317 h 2481257"/>
                <a:gd name="csX3424" fmla="*/ 1338677 w 1908008"/>
                <a:gd name="csY3424" fmla="*/ 1184240 h 2481257"/>
                <a:gd name="csX3425" fmla="*/ 1338677 w 1908008"/>
                <a:gd name="csY3425" fmla="*/ 1190148 h 2481257"/>
                <a:gd name="csX3426" fmla="*/ 1338892 w 1908008"/>
                <a:gd name="csY3426" fmla="*/ 1194457 h 2481257"/>
                <a:gd name="csX3427" fmla="*/ 1343902 w 1908008"/>
                <a:gd name="csY3427" fmla="*/ 1202311 h 2481257"/>
                <a:gd name="csX3428" fmla="*/ 1347388 w 1908008"/>
                <a:gd name="csY3428" fmla="*/ 1205742 h 2481257"/>
                <a:gd name="csX3429" fmla="*/ 1348027 w 1908008"/>
                <a:gd name="csY3429" fmla="*/ 1205765 h 2481257"/>
                <a:gd name="csX3430" fmla="*/ 1347950 w 1908008"/>
                <a:gd name="csY3430" fmla="*/ 1204596 h 2481257"/>
                <a:gd name="csX3431" fmla="*/ 1347219 w 1908008"/>
                <a:gd name="csY3431" fmla="*/ 1201995 h 2481257"/>
                <a:gd name="csX3432" fmla="*/ 1345302 w 1908008"/>
                <a:gd name="csY3432" fmla="*/ 1199388 h 2481257"/>
                <a:gd name="csX3433" fmla="*/ 1343579 w 1908008"/>
                <a:gd name="csY3433" fmla="*/ 1195349 h 2481257"/>
                <a:gd name="csX3434" fmla="*/ 1342024 w 1908008"/>
                <a:gd name="csY3434" fmla="*/ 1190402 h 2481257"/>
                <a:gd name="csX3435" fmla="*/ 1342948 w 1908008"/>
                <a:gd name="csY3435" fmla="*/ 1178794 h 2481257"/>
                <a:gd name="csX3436" fmla="*/ 1345556 w 1908008"/>
                <a:gd name="csY3436" fmla="*/ 1172693 h 2481257"/>
                <a:gd name="csX3437" fmla="*/ 1348080 w 1908008"/>
                <a:gd name="csY3437" fmla="*/ 1174263 h 2481257"/>
                <a:gd name="csX3438" fmla="*/ 1351405 w 1908008"/>
                <a:gd name="csY3438" fmla="*/ 1177786 h 2481257"/>
                <a:gd name="csX3439" fmla="*/ 1354021 w 1908008"/>
                <a:gd name="csY3439" fmla="*/ 1178109 h 2481257"/>
                <a:gd name="csX3440" fmla="*/ 1358146 w 1908008"/>
                <a:gd name="csY3440" fmla="*/ 1177740 h 2481257"/>
                <a:gd name="csX3441" fmla="*/ 1366580 w 1908008"/>
                <a:gd name="csY3441" fmla="*/ 1184833 h 2481257"/>
                <a:gd name="csX3442" fmla="*/ 1371105 w 1908008"/>
                <a:gd name="csY3442" fmla="*/ 1184987 h 2481257"/>
                <a:gd name="csX3443" fmla="*/ 1370690 w 1908008"/>
                <a:gd name="csY3443" fmla="*/ 1182094 h 2481257"/>
                <a:gd name="csX3444" fmla="*/ 1367258 w 1908008"/>
                <a:gd name="csY3444" fmla="*/ 1180702 h 2481257"/>
                <a:gd name="csX3445" fmla="*/ 1362256 w 1908008"/>
                <a:gd name="csY3445" fmla="*/ 1176778 h 2481257"/>
                <a:gd name="csX3446" fmla="*/ 1354460 w 1908008"/>
                <a:gd name="csY3446" fmla="*/ 1172093 h 2481257"/>
                <a:gd name="csX3447" fmla="*/ 1350874 w 1908008"/>
                <a:gd name="csY3447" fmla="*/ 1166716 h 2481257"/>
                <a:gd name="csX3448" fmla="*/ 1350204 w 1908008"/>
                <a:gd name="csY3448" fmla="*/ 1164178 h 2481257"/>
                <a:gd name="csX3449" fmla="*/ 1350304 w 1908008"/>
                <a:gd name="csY3449" fmla="*/ 1161447 h 2481257"/>
                <a:gd name="csX3450" fmla="*/ 1350751 w 1908008"/>
                <a:gd name="csY3450" fmla="*/ 1159031 h 2481257"/>
                <a:gd name="csX3451" fmla="*/ 1351536 w 1908008"/>
                <a:gd name="csY3451" fmla="*/ 1156931 h 2481257"/>
                <a:gd name="csX3452" fmla="*/ 1353098 w 1908008"/>
                <a:gd name="csY3452" fmla="*/ 1154862 h 2481257"/>
                <a:gd name="csX3453" fmla="*/ 1360639 w 1908008"/>
                <a:gd name="csY3453" fmla="*/ 1148546 h 2481257"/>
                <a:gd name="csX3454" fmla="*/ 1365995 w 1908008"/>
                <a:gd name="csY3454" fmla="*/ 1145846 h 2481257"/>
                <a:gd name="csX3455" fmla="*/ 1370020 w 1908008"/>
                <a:gd name="csY3455" fmla="*/ 1144969 h 2481257"/>
                <a:gd name="csX3456" fmla="*/ 1376746 w 1908008"/>
                <a:gd name="csY3456" fmla="*/ 1145038 h 2481257"/>
                <a:gd name="csX3457" fmla="*/ 1384565 w 1908008"/>
                <a:gd name="csY3457" fmla="*/ 1146146 h 2481257"/>
                <a:gd name="csX3458" fmla="*/ 1388789 w 1908008"/>
                <a:gd name="csY3458" fmla="*/ 1148007 h 2481257"/>
                <a:gd name="csX3459" fmla="*/ 1393638 w 1908008"/>
                <a:gd name="csY3459" fmla="*/ 1152477 h 2481257"/>
                <a:gd name="csX3460" fmla="*/ 1399786 w 1908008"/>
                <a:gd name="csY3460" fmla="*/ 1156885 h 2481257"/>
                <a:gd name="csX3461" fmla="*/ 1401979 w 1908008"/>
                <a:gd name="csY3461" fmla="*/ 1157669 h 2481257"/>
                <a:gd name="csX3462" fmla="*/ 1404542 w 1908008"/>
                <a:gd name="csY3462" fmla="*/ 1157569 h 2481257"/>
                <a:gd name="csX3463" fmla="*/ 1407466 w 1908008"/>
                <a:gd name="csY3463" fmla="*/ 1156577 h 2481257"/>
                <a:gd name="csX3464" fmla="*/ 1410252 w 1908008"/>
                <a:gd name="csY3464" fmla="*/ 1156939 h 2481257"/>
                <a:gd name="csX3465" fmla="*/ 1419110 w 1908008"/>
                <a:gd name="csY3465" fmla="*/ 1163454 h 2481257"/>
                <a:gd name="csX3466" fmla="*/ 1421449 w 1908008"/>
                <a:gd name="csY3466" fmla="*/ 1166793 h 2481257"/>
                <a:gd name="csX3467" fmla="*/ 1422872 w 1908008"/>
                <a:gd name="csY3467" fmla="*/ 1170824 h 2481257"/>
                <a:gd name="csX3468" fmla="*/ 1423927 w 1908008"/>
                <a:gd name="csY3468" fmla="*/ 1174732 h 2481257"/>
                <a:gd name="csX3469" fmla="*/ 1424604 w 1908008"/>
                <a:gd name="csY3469" fmla="*/ 1178509 h 2481257"/>
                <a:gd name="csX3470" fmla="*/ 1424327 w 1908008"/>
                <a:gd name="csY3470" fmla="*/ 1181563 h 2481257"/>
                <a:gd name="csX3471" fmla="*/ 1416955 w 1908008"/>
                <a:gd name="csY3471" fmla="*/ 1194687 h 2481257"/>
                <a:gd name="csX3472" fmla="*/ 1413746 w 1908008"/>
                <a:gd name="csY3472" fmla="*/ 1196911 h 2481257"/>
                <a:gd name="csX3473" fmla="*/ 1411622 w 1908008"/>
                <a:gd name="csY3473" fmla="*/ 1201849 h 2481257"/>
                <a:gd name="csX3474" fmla="*/ 1408459 w 1908008"/>
                <a:gd name="csY3474" fmla="*/ 1211142 h 2481257"/>
                <a:gd name="csX3475" fmla="*/ 1405781 w 1908008"/>
                <a:gd name="csY3475" fmla="*/ 1216096 h 2481257"/>
                <a:gd name="csX3476" fmla="*/ 1405535 w 1908008"/>
                <a:gd name="csY3476" fmla="*/ 1217058 h 2481257"/>
                <a:gd name="csX3477" fmla="*/ 1406096 w 1908008"/>
                <a:gd name="csY3477" fmla="*/ 1217296 h 2481257"/>
                <a:gd name="csX3478" fmla="*/ 1407705 w 1908008"/>
                <a:gd name="csY3478" fmla="*/ 1215081 h 2481257"/>
                <a:gd name="csX3479" fmla="*/ 1410483 w 1908008"/>
                <a:gd name="csY3479" fmla="*/ 1208681 h 2481257"/>
                <a:gd name="csX3480" fmla="*/ 1412499 w 1908008"/>
                <a:gd name="csY3480" fmla="*/ 1203142 h 2481257"/>
                <a:gd name="csX3481" fmla="*/ 1416201 w 1908008"/>
                <a:gd name="csY3481" fmla="*/ 1198549 h 2481257"/>
                <a:gd name="csX3482" fmla="*/ 1422265 w 1908008"/>
                <a:gd name="csY3482" fmla="*/ 1193056 h 2481257"/>
                <a:gd name="csX3483" fmla="*/ 1427544 w 1908008"/>
                <a:gd name="csY3483" fmla="*/ 1190425 h 2481257"/>
                <a:gd name="csX3484" fmla="*/ 1432038 w 1908008"/>
                <a:gd name="csY3484" fmla="*/ 1190679 h 2481257"/>
                <a:gd name="csX3485" fmla="*/ 1435824 w 1908008"/>
                <a:gd name="csY3485" fmla="*/ 1191472 h 2481257"/>
                <a:gd name="csX3486" fmla="*/ 1438894 w 1908008"/>
                <a:gd name="csY3486" fmla="*/ 1192810 h 2481257"/>
                <a:gd name="csX3487" fmla="*/ 1440718 w 1908008"/>
                <a:gd name="csY3487" fmla="*/ 1193933 h 2481257"/>
                <a:gd name="csX3488" fmla="*/ 1441295 w 1908008"/>
                <a:gd name="csY3488" fmla="*/ 1194841 h 2481257"/>
                <a:gd name="csX3489" fmla="*/ 1442527 w 1908008"/>
                <a:gd name="csY3489" fmla="*/ 1198965 h 2481257"/>
                <a:gd name="csX3490" fmla="*/ 1442457 w 1908008"/>
                <a:gd name="csY3490" fmla="*/ 1201749 h 2481257"/>
                <a:gd name="csX3491" fmla="*/ 1441688 w 1908008"/>
                <a:gd name="csY3491" fmla="*/ 1204880 h 2481257"/>
                <a:gd name="csX3492" fmla="*/ 1440233 w 1908008"/>
                <a:gd name="csY3492" fmla="*/ 1208411 h 2481257"/>
                <a:gd name="csX3493" fmla="*/ 1433631 w 1908008"/>
                <a:gd name="csY3493" fmla="*/ 1212312 h 2481257"/>
                <a:gd name="csX3494" fmla="*/ 1430014 w 1908008"/>
                <a:gd name="csY3494" fmla="*/ 1215366 h 2481257"/>
                <a:gd name="csX3495" fmla="*/ 1427767 w 1908008"/>
                <a:gd name="csY3495" fmla="*/ 1216496 h 2481257"/>
                <a:gd name="csX3496" fmla="*/ 1421033 w 1908008"/>
                <a:gd name="csY3496" fmla="*/ 1217627 h 2481257"/>
                <a:gd name="csX3497" fmla="*/ 1421334 w 1908008"/>
                <a:gd name="csY3497" fmla="*/ 1218827 h 2481257"/>
                <a:gd name="csX3498" fmla="*/ 1426336 w 1908008"/>
                <a:gd name="csY3498" fmla="*/ 1220481 h 2481257"/>
                <a:gd name="csX3499" fmla="*/ 1431922 w 1908008"/>
                <a:gd name="csY3499" fmla="*/ 1219927 h 2481257"/>
                <a:gd name="csX3500" fmla="*/ 1431776 w 1908008"/>
                <a:gd name="csY3500" fmla="*/ 1221889 h 2481257"/>
                <a:gd name="csX3501" fmla="*/ 1429152 w 1908008"/>
                <a:gd name="csY3501" fmla="*/ 1227089 h 2481257"/>
                <a:gd name="csX3502" fmla="*/ 1428306 w 1908008"/>
                <a:gd name="csY3502" fmla="*/ 1231597 h 2481257"/>
                <a:gd name="csX3503" fmla="*/ 1429037 w 1908008"/>
                <a:gd name="csY3503" fmla="*/ 1235275 h 2481257"/>
                <a:gd name="csX3504" fmla="*/ 1428898 w 1908008"/>
                <a:gd name="csY3504" fmla="*/ 1238259 h 2481257"/>
                <a:gd name="csX3505" fmla="*/ 1426944 w 1908008"/>
                <a:gd name="csY3505" fmla="*/ 1244506 h 2481257"/>
                <a:gd name="csX3506" fmla="*/ 1424696 w 1908008"/>
                <a:gd name="csY3506" fmla="*/ 1250114 h 2481257"/>
                <a:gd name="csX3507" fmla="*/ 1425543 w 1908008"/>
                <a:gd name="csY3507" fmla="*/ 1250945 h 2481257"/>
                <a:gd name="csX3508" fmla="*/ 1430668 w 1908008"/>
                <a:gd name="csY3508" fmla="*/ 1242883 h 2481257"/>
                <a:gd name="csX3509" fmla="*/ 1432038 w 1908008"/>
                <a:gd name="csY3509" fmla="*/ 1233998 h 2481257"/>
                <a:gd name="csX3510" fmla="*/ 1434108 w 1908008"/>
                <a:gd name="csY3510" fmla="*/ 1226136 h 2481257"/>
                <a:gd name="csX3511" fmla="*/ 1436517 w 1908008"/>
                <a:gd name="csY3511" fmla="*/ 1221789 h 2481257"/>
                <a:gd name="csX3512" fmla="*/ 1438333 w 1908008"/>
                <a:gd name="csY3512" fmla="*/ 1220135 h 2481257"/>
                <a:gd name="csX3513" fmla="*/ 1444058 w 1908008"/>
                <a:gd name="csY3513" fmla="*/ 1219466 h 2481257"/>
                <a:gd name="csX3514" fmla="*/ 1447229 w 1908008"/>
                <a:gd name="csY3514" fmla="*/ 1214827 h 2481257"/>
                <a:gd name="csX3515" fmla="*/ 1449945 w 1908008"/>
                <a:gd name="csY3515" fmla="*/ 1213350 h 2481257"/>
                <a:gd name="csX3516" fmla="*/ 1451076 w 1908008"/>
                <a:gd name="csY3516" fmla="*/ 1213327 h 2481257"/>
                <a:gd name="csX3517" fmla="*/ 1453385 w 1908008"/>
                <a:gd name="csY3517" fmla="*/ 1215058 h 2481257"/>
                <a:gd name="csX3518" fmla="*/ 1453247 w 1908008"/>
                <a:gd name="csY3518" fmla="*/ 1216881 h 2481257"/>
                <a:gd name="csX3519" fmla="*/ 1449899 w 1908008"/>
                <a:gd name="csY3519" fmla="*/ 1225143 h 2481257"/>
                <a:gd name="csX3520" fmla="*/ 1442804 w 1908008"/>
                <a:gd name="csY3520" fmla="*/ 1238413 h 2481257"/>
                <a:gd name="csX3521" fmla="*/ 1445697 w 1908008"/>
                <a:gd name="csY3521" fmla="*/ 1236905 h 2481257"/>
                <a:gd name="csX3522" fmla="*/ 1447660 w 1908008"/>
                <a:gd name="csY3522" fmla="*/ 1233759 h 2481257"/>
                <a:gd name="csX3523" fmla="*/ 1450284 w 1908008"/>
                <a:gd name="csY3523" fmla="*/ 1230613 h 2481257"/>
                <a:gd name="csX3524" fmla="*/ 1453262 w 1908008"/>
                <a:gd name="csY3524" fmla="*/ 1225943 h 2481257"/>
                <a:gd name="csX3525" fmla="*/ 1455232 w 1908008"/>
                <a:gd name="csY3525" fmla="*/ 1230174 h 2481257"/>
                <a:gd name="csX3526" fmla="*/ 1458264 w 1908008"/>
                <a:gd name="csY3526" fmla="*/ 1233321 h 2481257"/>
                <a:gd name="csX3527" fmla="*/ 1460072 w 1908008"/>
                <a:gd name="csY3527" fmla="*/ 1240490 h 2481257"/>
                <a:gd name="csX3528" fmla="*/ 1462997 w 1908008"/>
                <a:gd name="csY3528" fmla="*/ 1243929 h 2481257"/>
                <a:gd name="csX3529" fmla="*/ 1464766 w 1908008"/>
                <a:gd name="csY3529" fmla="*/ 1246591 h 2481257"/>
                <a:gd name="csX3530" fmla="*/ 1464513 w 1908008"/>
                <a:gd name="csY3530" fmla="*/ 1242083 h 2481257"/>
                <a:gd name="csX3531" fmla="*/ 1461958 w 1908008"/>
                <a:gd name="csY3531" fmla="*/ 1232982 h 2481257"/>
                <a:gd name="csX3532" fmla="*/ 1462658 w 1908008"/>
                <a:gd name="csY3532" fmla="*/ 1229320 h 2481257"/>
                <a:gd name="csX3533" fmla="*/ 1464628 w 1908008"/>
                <a:gd name="csY3533" fmla="*/ 1227489 h 2481257"/>
                <a:gd name="csX3534" fmla="*/ 1470777 w 1908008"/>
                <a:gd name="csY3534" fmla="*/ 1219766 h 2481257"/>
                <a:gd name="csX3535" fmla="*/ 1475071 w 1908008"/>
                <a:gd name="csY3535" fmla="*/ 1222343 h 2481257"/>
                <a:gd name="csX3536" fmla="*/ 1477718 w 1908008"/>
                <a:gd name="csY3536" fmla="*/ 1224628 h 2481257"/>
                <a:gd name="csX3537" fmla="*/ 1479042 w 1908008"/>
                <a:gd name="csY3537" fmla="*/ 1224020 h 2481257"/>
                <a:gd name="csX3538" fmla="*/ 1482381 w 1908008"/>
                <a:gd name="csY3538" fmla="*/ 1224343 h 2481257"/>
                <a:gd name="csX3539" fmla="*/ 1487737 w 1908008"/>
                <a:gd name="csY3539" fmla="*/ 1225589 h 2481257"/>
                <a:gd name="csX3540" fmla="*/ 1492947 w 1908008"/>
                <a:gd name="csY3540" fmla="*/ 1227743 h 2481257"/>
                <a:gd name="csX3541" fmla="*/ 1498011 w 1908008"/>
                <a:gd name="csY3541" fmla="*/ 1230805 h 2481257"/>
                <a:gd name="csX3542" fmla="*/ 1501913 w 1908008"/>
                <a:gd name="csY3542" fmla="*/ 1234375 h 2481257"/>
                <a:gd name="csX3543" fmla="*/ 1504652 w 1908008"/>
                <a:gd name="csY3543" fmla="*/ 1238459 h 2481257"/>
                <a:gd name="csX3544" fmla="*/ 1506314 w 1908008"/>
                <a:gd name="csY3544" fmla="*/ 1241275 h 2481257"/>
                <a:gd name="csX3545" fmla="*/ 1506891 w 1908008"/>
                <a:gd name="csY3545" fmla="*/ 1242829 h 2481257"/>
                <a:gd name="csX3546" fmla="*/ 1507815 w 1908008"/>
                <a:gd name="csY3546" fmla="*/ 1246868 h 2481257"/>
                <a:gd name="csX3547" fmla="*/ 1507107 w 1908008"/>
                <a:gd name="csY3547" fmla="*/ 1249545 h 2481257"/>
                <a:gd name="csX3548" fmla="*/ 1503282 w 1908008"/>
                <a:gd name="csY3548" fmla="*/ 1255699 h 2481257"/>
                <a:gd name="csX3549" fmla="*/ 1501158 w 1908008"/>
                <a:gd name="csY3549" fmla="*/ 1258484 h 2481257"/>
                <a:gd name="csX3550" fmla="*/ 1499042 w 1908008"/>
                <a:gd name="csY3550" fmla="*/ 1259730 h 2481257"/>
                <a:gd name="csX3551" fmla="*/ 1493363 w 1908008"/>
                <a:gd name="csY3551" fmla="*/ 1258507 h 2481257"/>
                <a:gd name="csX3552" fmla="*/ 1491600 w 1908008"/>
                <a:gd name="csY3552" fmla="*/ 1259207 h 2481257"/>
                <a:gd name="csX3553" fmla="*/ 1489746 w 1908008"/>
                <a:gd name="csY3553" fmla="*/ 1261130 h 2481257"/>
                <a:gd name="csX3554" fmla="*/ 1483828 w 1908008"/>
                <a:gd name="csY3554" fmla="*/ 1269515 h 2481257"/>
                <a:gd name="csX3555" fmla="*/ 1480558 w 1908008"/>
                <a:gd name="csY3555" fmla="*/ 1273123 h 2481257"/>
                <a:gd name="csX3556" fmla="*/ 1477341 w 1908008"/>
                <a:gd name="csY3556" fmla="*/ 1275423 h 2481257"/>
                <a:gd name="csX3557" fmla="*/ 1476594 w 1908008"/>
                <a:gd name="csY3557" fmla="*/ 1276631 h 2481257"/>
                <a:gd name="csX3558" fmla="*/ 1483505 w 1908008"/>
                <a:gd name="csY3558" fmla="*/ 1276516 h 2481257"/>
                <a:gd name="csX3559" fmla="*/ 1485421 w 1908008"/>
                <a:gd name="csY3559" fmla="*/ 1274039 h 2481257"/>
                <a:gd name="csX3560" fmla="*/ 1487022 w 1908008"/>
                <a:gd name="csY3560" fmla="*/ 1269385 h 2481257"/>
                <a:gd name="csX3561" fmla="*/ 1490069 w 1908008"/>
                <a:gd name="csY3561" fmla="*/ 1264569 h 2481257"/>
                <a:gd name="csX3562" fmla="*/ 1495825 w 1908008"/>
                <a:gd name="csY3562" fmla="*/ 1262353 h 2481257"/>
                <a:gd name="csX3563" fmla="*/ 1503852 w 1908008"/>
                <a:gd name="csY3563" fmla="*/ 1267108 h 2481257"/>
                <a:gd name="csX3564" fmla="*/ 1507838 w 1908008"/>
                <a:gd name="csY3564" fmla="*/ 1266915 h 2481257"/>
                <a:gd name="csX3565" fmla="*/ 1510885 w 1908008"/>
                <a:gd name="csY3565" fmla="*/ 1262146 h 2481257"/>
                <a:gd name="csX3566" fmla="*/ 1514287 w 1908008"/>
                <a:gd name="csY3566" fmla="*/ 1258884 h 2481257"/>
                <a:gd name="csX3567" fmla="*/ 1515626 w 1908008"/>
                <a:gd name="csY3567" fmla="*/ 1258238 h 2481257"/>
                <a:gd name="csX3568" fmla="*/ 1516349 w 1908008"/>
                <a:gd name="csY3568" fmla="*/ 1258599 h 2481257"/>
                <a:gd name="csX3569" fmla="*/ 1518935 w 1908008"/>
                <a:gd name="csY3569" fmla="*/ 1261999 h 2481257"/>
                <a:gd name="csX3570" fmla="*/ 1519712 w 1908008"/>
                <a:gd name="csY3570" fmla="*/ 1265030 h 2481257"/>
                <a:gd name="csX3571" fmla="*/ 1519658 w 1908008"/>
                <a:gd name="csY3571" fmla="*/ 1271916 h 2481257"/>
                <a:gd name="csX3572" fmla="*/ 1519312 w 1908008"/>
                <a:gd name="csY3572" fmla="*/ 1273993 h 2481257"/>
                <a:gd name="csX3573" fmla="*/ 1517011 w 1908008"/>
                <a:gd name="csY3573" fmla="*/ 1279162 h 2481257"/>
                <a:gd name="csX3574" fmla="*/ 1511393 w 1908008"/>
                <a:gd name="csY3574" fmla="*/ 1286886 h 2481257"/>
                <a:gd name="csX3575" fmla="*/ 1507715 w 1908008"/>
                <a:gd name="csY3575" fmla="*/ 1289771 h 2481257"/>
                <a:gd name="csX3576" fmla="*/ 1503644 w 1908008"/>
                <a:gd name="csY3576" fmla="*/ 1291317 h 2481257"/>
                <a:gd name="csX3577" fmla="*/ 1499204 w 1908008"/>
                <a:gd name="csY3577" fmla="*/ 1293917 h 2481257"/>
                <a:gd name="csX3578" fmla="*/ 1497634 w 1908008"/>
                <a:gd name="csY3578" fmla="*/ 1296009 h 2481257"/>
                <a:gd name="csX3579" fmla="*/ 1496102 w 1908008"/>
                <a:gd name="csY3579" fmla="*/ 1298971 h 2481257"/>
                <a:gd name="csX3580" fmla="*/ 1494571 w 1908008"/>
                <a:gd name="csY3580" fmla="*/ 1300948 h 2481257"/>
                <a:gd name="csX3581" fmla="*/ 1492624 w 1908008"/>
                <a:gd name="csY3581" fmla="*/ 1302587 h 2481257"/>
                <a:gd name="csX3582" fmla="*/ 1495171 w 1908008"/>
                <a:gd name="csY3582" fmla="*/ 1304995 h 2481257"/>
                <a:gd name="csX3583" fmla="*/ 1496141 w 1908008"/>
                <a:gd name="csY3583" fmla="*/ 1304925 h 2481257"/>
                <a:gd name="csX3584" fmla="*/ 1497080 w 1908008"/>
                <a:gd name="csY3584" fmla="*/ 1303487 h 2481257"/>
                <a:gd name="csX3585" fmla="*/ 1499642 w 1908008"/>
                <a:gd name="csY3585" fmla="*/ 1297802 h 2481257"/>
                <a:gd name="csX3586" fmla="*/ 1501551 w 1908008"/>
                <a:gd name="csY3586" fmla="*/ 1295317 h 2481257"/>
                <a:gd name="csX3587" fmla="*/ 1502636 w 1908008"/>
                <a:gd name="csY3587" fmla="*/ 1294794 h 2481257"/>
                <a:gd name="csX3588" fmla="*/ 1503752 w 1908008"/>
                <a:gd name="csY3588" fmla="*/ 1295032 h 2481257"/>
                <a:gd name="csX3589" fmla="*/ 1504837 w 1908008"/>
                <a:gd name="csY3589" fmla="*/ 1296156 h 2481257"/>
                <a:gd name="csX3590" fmla="*/ 1505899 w 1908008"/>
                <a:gd name="csY3590" fmla="*/ 1298148 h 2481257"/>
                <a:gd name="csX3591" fmla="*/ 1505814 w 1908008"/>
                <a:gd name="csY3591" fmla="*/ 1302994 h 2481257"/>
                <a:gd name="csX3592" fmla="*/ 1502582 w 1908008"/>
                <a:gd name="csY3592" fmla="*/ 1322011 h 2481257"/>
                <a:gd name="csX3593" fmla="*/ 1503105 w 1908008"/>
                <a:gd name="csY3593" fmla="*/ 1321957 h 2481257"/>
                <a:gd name="csX3594" fmla="*/ 1505098 w 1908008"/>
                <a:gd name="csY3594" fmla="*/ 1316826 h 2481257"/>
                <a:gd name="csX3595" fmla="*/ 1510878 w 1908008"/>
                <a:gd name="csY3595" fmla="*/ 1296940 h 2481257"/>
                <a:gd name="csX3596" fmla="*/ 1512294 w 1908008"/>
                <a:gd name="csY3596" fmla="*/ 1292925 h 2481257"/>
                <a:gd name="csX3597" fmla="*/ 1515087 w 1908008"/>
                <a:gd name="csY3597" fmla="*/ 1288863 h 2481257"/>
                <a:gd name="csX3598" fmla="*/ 1521344 w 1908008"/>
                <a:gd name="csY3598" fmla="*/ 1282685 h 2481257"/>
                <a:gd name="csX3599" fmla="*/ 1526176 w 1908008"/>
                <a:gd name="csY3599" fmla="*/ 1279439 h 2481257"/>
                <a:gd name="csX3600" fmla="*/ 1531632 w 1908008"/>
                <a:gd name="csY3600" fmla="*/ 1276700 h 2481257"/>
                <a:gd name="csX3601" fmla="*/ 1534541 w 1908008"/>
                <a:gd name="csY3601" fmla="*/ 1275685 h 2481257"/>
                <a:gd name="csX3602" fmla="*/ 1537873 w 1908008"/>
                <a:gd name="csY3602" fmla="*/ 1276370 h 2481257"/>
                <a:gd name="csX3603" fmla="*/ 1540036 w 1908008"/>
                <a:gd name="csY3603" fmla="*/ 1279562 h 2481257"/>
                <a:gd name="csX3604" fmla="*/ 1542960 w 1908008"/>
                <a:gd name="csY3604" fmla="*/ 1280139 h 2481257"/>
                <a:gd name="csX3605" fmla="*/ 1546515 w 1908008"/>
                <a:gd name="csY3605" fmla="*/ 1279339 h 2481257"/>
                <a:gd name="csX3606" fmla="*/ 1548809 w 1908008"/>
                <a:gd name="csY3606" fmla="*/ 1279724 h 2481257"/>
                <a:gd name="csX3607" fmla="*/ 1551410 w 1908008"/>
                <a:gd name="csY3607" fmla="*/ 1280985 h 2481257"/>
                <a:gd name="csX3608" fmla="*/ 1553634 w 1908008"/>
                <a:gd name="csY3608" fmla="*/ 1283347 h 2481257"/>
                <a:gd name="csX3609" fmla="*/ 1557412 w 1908008"/>
                <a:gd name="csY3609" fmla="*/ 1286024 h 2481257"/>
                <a:gd name="csX3610" fmla="*/ 1565946 w 1908008"/>
                <a:gd name="csY3610" fmla="*/ 1291024 h 2481257"/>
                <a:gd name="csX3611" fmla="*/ 1567008 w 1908008"/>
                <a:gd name="csY3611" fmla="*/ 1292078 h 2481257"/>
                <a:gd name="csX3612" fmla="*/ 1567993 w 1908008"/>
                <a:gd name="csY3612" fmla="*/ 1293963 h 2481257"/>
                <a:gd name="csX3613" fmla="*/ 1568917 w 1908008"/>
                <a:gd name="csY3613" fmla="*/ 1296694 h 2481257"/>
                <a:gd name="csX3614" fmla="*/ 1568801 w 1908008"/>
                <a:gd name="csY3614" fmla="*/ 1299387 h 2481257"/>
                <a:gd name="csX3615" fmla="*/ 1567655 w 1908008"/>
                <a:gd name="csY3615" fmla="*/ 1302048 h 2481257"/>
                <a:gd name="csX3616" fmla="*/ 1566231 w 1908008"/>
                <a:gd name="csY3616" fmla="*/ 1303664 h 2481257"/>
                <a:gd name="csX3617" fmla="*/ 1564530 w 1908008"/>
                <a:gd name="csY3617" fmla="*/ 1304256 h 2481257"/>
                <a:gd name="csX3618" fmla="*/ 1562768 w 1908008"/>
                <a:gd name="csY3618" fmla="*/ 1305702 h 2481257"/>
                <a:gd name="csX3619" fmla="*/ 1559513 w 1908008"/>
                <a:gd name="csY3619" fmla="*/ 1309480 h 2481257"/>
                <a:gd name="csX3620" fmla="*/ 1558451 w 1908008"/>
                <a:gd name="csY3620" fmla="*/ 1310118 h 2481257"/>
                <a:gd name="csX3621" fmla="*/ 1553341 w 1908008"/>
                <a:gd name="csY3621" fmla="*/ 1311734 h 2481257"/>
                <a:gd name="csX3622" fmla="*/ 1548608 w 1908008"/>
                <a:gd name="csY3622" fmla="*/ 1312526 h 2481257"/>
                <a:gd name="csX3623" fmla="*/ 1545646 w 1908008"/>
                <a:gd name="csY3623" fmla="*/ 1314034 h 2481257"/>
                <a:gd name="csX3624" fmla="*/ 1539959 w 1908008"/>
                <a:gd name="csY3624" fmla="*/ 1318103 h 2481257"/>
                <a:gd name="csX3625" fmla="*/ 1532125 w 1908008"/>
                <a:gd name="csY3625" fmla="*/ 1325627 h 2481257"/>
                <a:gd name="csX3626" fmla="*/ 1532209 w 1908008"/>
                <a:gd name="csY3626" fmla="*/ 1327404 h 2481257"/>
                <a:gd name="csX3627" fmla="*/ 1535334 w 1908008"/>
                <a:gd name="csY3627" fmla="*/ 1328265 h 2481257"/>
                <a:gd name="csX3628" fmla="*/ 1537866 w 1908008"/>
                <a:gd name="csY3628" fmla="*/ 1327135 h 2481257"/>
                <a:gd name="csX3629" fmla="*/ 1541352 w 1908008"/>
                <a:gd name="csY3629" fmla="*/ 1321950 h 2481257"/>
                <a:gd name="csX3630" fmla="*/ 1544622 w 1908008"/>
                <a:gd name="csY3630" fmla="*/ 1319965 h 2481257"/>
                <a:gd name="csX3631" fmla="*/ 1549740 w 1908008"/>
                <a:gd name="csY3631" fmla="*/ 1318372 h 2481257"/>
                <a:gd name="csX3632" fmla="*/ 1556812 w 1908008"/>
                <a:gd name="csY3632" fmla="*/ 1316980 h 2481257"/>
                <a:gd name="csX3633" fmla="*/ 1559844 w 1908008"/>
                <a:gd name="csY3633" fmla="*/ 1317195 h 2481257"/>
                <a:gd name="csX3634" fmla="*/ 1560390 w 1908008"/>
                <a:gd name="csY3634" fmla="*/ 1317480 h 2481257"/>
                <a:gd name="csX3635" fmla="*/ 1560790 w 1908008"/>
                <a:gd name="csY3635" fmla="*/ 1318711 h 2481257"/>
                <a:gd name="csX3636" fmla="*/ 1561037 w 1908008"/>
                <a:gd name="csY3636" fmla="*/ 1320888 h 2481257"/>
                <a:gd name="csX3637" fmla="*/ 1559875 w 1908008"/>
                <a:gd name="csY3637" fmla="*/ 1323719 h 2481257"/>
                <a:gd name="csX3638" fmla="*/ 1558535 w 1908008"/>
                <a:gd name="csY3638" fmla="*/ 1325057 h 2481257"/>
                <a:gd name="csX3639" fmla="*/ 1554880 w 1908008"/>
                <a:gd name="csY3639" fmla="*/ 1331435 h 2481257"/>
                <a:gd name="csX3640" fmla="*/ 1557281 w 1908008"/>
                <a:gd name="csY3640" fmla="*/ 1333081 h 2481257"/>
                <a:gd name="csX3641" fmla="*/ 1560583 w 1908008"/>
                <a:gd name="csY3641" fmla="*/ 1333789 h 2481257"/>
                <a:gd name="csX3642" fmla="*/ 1562476 w 1908008"/>
                <a:gd name="csY3642" fmla="*/ 1332089 h 2481257"/>
                <a:gd name="csX3643" fmla="*/ 1564176 w 1908008"/>
                <a:gd name="csY3643" fmla="*/ 1328181 h 2481257"/>
                <a:gd name="csX3644" fmla="*/ 1566085 w 1908008"/>
                <a:gd name="csY3644" fmla="*/ 1326004 h 2481257"/>
                <a:gd name="csX3645" fmla="*/ 1568201 w 1908008"/>
                <a:gd name="csY3645" fmla="*/ 1325573 h 2481257"/>
                <a:gd name="csX3646" fmla="*/ 1570063 w 1908008"/>
                <a:gd name="csY3646" fmla="*/ 1324573 h 2481257"/>
                <a:gd name="csX3647" fmla="*/ 1571664 w 1908008"/>
                <a:gd name="csY3647" fmla="*/ 1323004 h 2481257"/>
                <a:gd name="csX3648" fmla="*/ 1572103 w 1908008"/>
                <a:gd name="csY3648" fmla="*/ 1321973 h 2481257"/>
                <a:gd name="csX3649" fmla="*/ 1569763 w 1908008"/>
                <a:gd name="csY3649" fmla="*/ 1319926 h 2481257"/>
                <a:gd name="csX3650" fmla="*/ 1569579 w 1908008"/>
                <a:gd name="csY3650" fmla="*/ 1318680 h 2481257"/>
                <a:gd name="csX3651" fmla="*/ 1570533 w 1908008"/>
                <a:gd name="csY3651" fmla="*/ 1315618 h 2481257"/>
                <a:gd name="csX3652" fmla="*/ 1572249 w 1908008"/>
                <a:gd name="csY3652" fmla="*/ 1312218 h 2481257"/>
                <a:gd name="csX3653" fmla="*/ 1574042 w 1908008"/>
                <a:gd name="csY3653" fmla="*/ 1310103 h 2481257"/>
                <a:gd name="csX3654" fmla="*/ 1575365 w 1908008"/>
                <a:gd name="csY3654" fmla="*/ 1309933 h 2481257"/>
                <a:gd name="csX3655" fmla="*/ 1579767 w 1908008"/>
                <a:gd name="csY3655" fmla="*/ 1312203 h 2481257"/>
                <a:gd name="csX3656" fmla="*/ 1582776 w 1908008"/>
                <a:gd name="csY3656" fmla="*/ 1316157 h 2481257"/>
                <a:gd name="csX3657" fmla="*/ 1590387 w 1908008"/>
                <a:gd name="csY3657" fmla="*/ 1327919 h 2481257"/>
                <a:gd name="csX3658" fmla="*/ 1591364 w 1908008"/>
                <a:gd name="csY3658" fmla="*/ 1330196 h 2481257"/>
                <a:gd name="csX3659" fmla="*/ 1594012 w 1908008"/>
                <a:gd name="csY3659" fmla="*/ 1338851 h 2481257"/>
                <a:gd name="csX3660" fmla="*/ 1594512 w 1908008"/>
                <a:gd name="csY3660" fmla="*/ 1342682 h 2481257"/>
                <a:gd name="csX3661" fmla="*/ 1594081 w 1908008"/>
                <a:gd name="csY3661" fmla="*/ 1345344 h 2481257"/>
                <a:gd name="csX3662" fmla="*/ 1593458 w 1908008"/>
                <a:gd name="csY3662" fmla="*/ 1346967 h 2481257"/>
                <a:gd name="csX3663" fmla="*/ 1592642 w 1908008"/>
                <a:gd name="csY3663" fmla="*/ 1347551 h 2481257"/>
                <a:gd name="csX3664" fmla="*/ 1590972 w 1908008"/>
                <a:gd name="csY3664" fmla="*/ 1347567 h 2481257"/>
                <a:gd name="csX3665" fmla="*/ 1580837 w 1908008"/>
                <a:gd name="csY3665" fmla="*/ 1344051 h 2481257"/>
                <a:gd name="csX3666" fmla="*/ 1576212 w 1908008"/>
                <a:gd name="csY3666" fmla="*/ 1344513 h 2481257"/>
                <a:gd name="csX3667" fmla="*/ 1574188 w 1908008"/>
                <a:gd name="csY3667" fmla="*/ 1345497 h 2481257"/>
                <a:gd name="csX3668" fmla="*/ 1572557 w 1908008"/>
                <a:gd name="csY3668" fmla="*/ 1346967 h 2481257"/>
                <a:gd name="csX3669" fmla="*/ 1571287 w 1908008"/>
                <a:gd name="csY3669" fmla="*/ 1348828 h 2481257"/>
                <a:gd name="csX3670" fmla="*/ 1570387 w 1908008"/>
                <a:gd name="csY3670" fmla="*/ 1351075 h 2481257"/>
                <a:gd name="csX3671" fmla="*/ 1568609 w 1908008"/>
                <a:gd name="csY3671" fmla="*/ 1352336 h 2481257"/>
                <a:gd name="csX3672" fmla="*/ 1562176 w 1908008"/>
                <a:gd name="csY3672" fmla="*/ 1352382 h 2481257"/>
                <a:gd name="csX3673" fmla="*/ 1558566 w 1908008"/>
                <a:gd name="csY3673" fmla="*/ 1353629 h 2481257"/>
                <a:gd name="csX3674" fmla="*/ 1552356 w 1908008"/>
                <a:gd name="csY3674" fmla="*/ 1356667 h 2481257"/>
                <a:gd name="csX3675" fmla="*/ 1550124 w 1908008"/>
                <a:gd name="csY3675" fmla="*/ 1358337 h 2481257"/>
                <a:gd name="csX3676" fmla="*/ 1549624 w 1908008"/>
                <a:gd name="csY3676" fmla="*/ 1360529 h 2481257"/>
                <a:gd name="csX3677" fmla="*/ 1553426 w 1908008"/>
                <a:gd name="csY3677" fmla="*/ 1360152 h 2481257"/>
                <a:gd name="csX3678" fmla="*/ 1559682 w 1908008"/>
                <a:gd name="csY3678" fmla="*/ 1357306 h 2481257"/>
                <a:gd name="csX3679" fmla="*/ 1565562 w 1908008"/>
                <a:gd name="csY3679" fmla="*/ 1356498 h 2481257"/>
                <a:gd name="csX3680" fmla="*/ 1575388 w 1908008"/>
                <a:gd name="csY3680" fmla="*/ 1362752 h 2481257"/>
                <a:gd name="csX3681" fmla="*/ 1578621 w 1908008"/>
                <a:gd name="csY3681" fmla="*/ 1363722 h 2481257"/>
                <a:gd name="csX3682" fmla="*/ 1580421 w 1908008"/>
                <a:gd name="csY3682" fmla="*/ 1362822 h 2481257"/>
                <a:gd name="csX3683" fmla="*/ 1582584 w 1908008"/>
                <a:gd name="csY3683" fmla="*/ 1362545 h 2481257"/>
                <a:gd name="csX3684" fmla="*/ 1590441 w 1908008"/>
                <a:gd name="csY3684" fmla="*/ 1362960 h 2481257"/>
                <a:gd name="csX3685" fmla="*/ 1593103 w 1908008"/>
                <a:gd name="csY3685" fmla="*/ 1363729 h 2481257"/>
                <a:gd name="csX3686" fmla="*/ 1597082 w 1908008"/>
                <a:gd name="csY3686" fmla="*/ 1366122 h 2481257"/>
                <a:gd name="csX3687" fmla="*/ 1603169 w 1908008"/>
                <a:gd name="csY3687" fmla="*/ 1371299 h 2481257"/>
                <a:gd name="csX3688" fmla="*/ 1604339 w 1908008"/>
                <a:gd name="csY3688" fmla="*/ 1372815 h 2481257"/>
                <a:gd name="csX3689" fmla="*/ 1605016 w 1908008"/>
                <a:gd name="csY3689" fmla="*/ 1374407 h 2481257"/>
                <a:gd name="csX3690" fmla="*/ 1605208 w 1908008"/>
                <a:gd name="csY3690" fmla="*/ 1376069 h 2481257"/>
                <a:gd name="csX3691" fmla="*/ 1605147 w 1908008"/>
                <a:gd name="csY3691" fmla="*/ 1380169 h 2481257"/>
                <a:gd name="csX3692" fmla="*/ 1604539 w 1908008"/>
                <a:gd name="csY3692" fmla="*/ 1381554 h 2481257"/>
                <a:gd name="csX3693" fmla="*/ 1602477 w 1908008"/>
                <a:gd name="csY3693" fmla="*/ 1382492 h 2481257"/>
                <a:gd name="csX3694" fmla="*/ 1593727 w 1908008"/>
                <a:gd name="csY3694" fmla="*/ 1381407 h 2481257"/>
                <a:gd name="csX3695" fmla="*/ 1591057 w 1908008"/>
                <a:gd name="csY3695" fmla="*/ 1380554 h 2481257"/>
                <a:gd name="csX3696" fmla="*/ 1587771 w 1908008"/>
                <a:gd name="csY3696" fmla="*/ 1381630 h 2481257"/>
                <a:gd name="csX3697" fmla="*/ 1585108 w 1908008"/>
                <a:gd name="csY3697" fmla="*/ 1381254 h 2481257"/>
                <a:gd name="csX3698" fmla="*/ 1581699 w 1908008"/>
                <a:gd name="csY3698" fmla="*/ 1379615 h 2481257"/>
                <a:gd name="csX3699" fmla="*/ 1577959 w 1908008"/>
                <a:gd name="csY3699" fmla="*/ 1376699 h 2481257"/>
                <a:gd name="csX3700" fmla="*/ 1572349 w 1908008"/>
                <a:gd name="csY3700" fmla="*/ 1379461 h 2481257"/>
                <a:gd name="csX3701" fmla="*/ 1567855 w 1908008"/>
                <a:gd name="csY3701" fmla="*/ 1377669 h 2481257"/>
                <a:gd name="csX3702" fmla="*/ 1563261 w 1908008"/>
                <a:gd name="csY3702" fmla="*/ 1379261 h 2481257"/>
                <a:gd name="csX3703" fmla="*/ 1554149 w 1908008"/>
                <a:gd name="csY3703" fmla="*/ 1385808 h 2481257"/>
                <a:gd name="csX3704" fmla="*/ 1555165 w 1908008"/>
                <a:gd name="csY3704" fmla="*/ 1386931 h 2481257"/>
                <a:gd name="csX3705" fmla="*/ 1567647 w 1908008"/>
                <a:gd name="csY3705" fmla="*/ 1381323 h 2481257"/>
                <a:gd name="csX3706" fmla="*/ 1570056 w 1908008"/>
                <a:gd name="csY3706" fmla="*/ 1381661 h 2481257"/>
                <a:gd name="csX3707" fmla="*/ 1574003 w 1908008"/>
                <a:gd name="csY3707" fmla="*/ 1383715 h 2481257"/>
                <a:gd name="csX3708" fmla="*/ 1580237 w 1908008"/>
                <a:gd name="csY3708" fmla="*/ 1387739 h 2481257"/>
                <a:gd name="csX3709" fmla="*/ 1581984 w 1908008"/>
                <a:gd name="csY3709" fmla="*/ 1389385 h 2481257"/>
                <a:gd name="csX3710" fmla="*/ 1581999 w 1908008"/>
                <a:gd name="csY3710" fmla="*/ 1395693 h 2481257"/>
                <a:gd name="csX3711" fmla="*/ 1581045 w 1908008"/>
                <a:gd name="csY3711" fmla="*/ 1399916 h 2481257"/>
                <a:gd name="csX3712" fmla="*/ 1579136 w 1908008"/>
                <a:gd name="csY3712" fmla="*/ 1404655 h 2481257"/>
                <a:gd name="csX3713" fmla="*/ 1576274 w 1908008"/>
                <a:gd name="csY3713" fmla="*/ 1404017 h 2481257"/>
                <a:gd name="csX3714" fmla="*/ 1569609 w 1908008"/>
                <a:gd name="csY3714" fmla="*/ 1401070 h 2481257"/>
                <a:gd name="csX3715" fmla="*/ 1566885 w 1908008"/>
                <a:gd name="csY3715" fmla="*/ 1400663 h 2481257"/>
                <a:gd name="csX3716" fmla="*/ 1564892 w 1908008"/>
                <a:gd name="csY3716" fmla="*/ 1401147 h 2481257"/>
                <a:gd name="csX3717" fmla="*/ 1562214 w 1908008"/>
                <a:gd name="csY3717" fmla="*/ 1403032 h 2481257"/>
                <a:gd name="csX3718" fmla="*/ 1560944 w 1908008"/>
                <a:gd name="csY3718" fmla="*/ 1403093 h 2481257"/>
                <a:gd name="csX3719" fmla="*/ 1550286 w 1908008"/>
                <a:gd name="csY3719" fmla="*/ 1399355 h 2481257"/>
                <a:gd name="csX3720" fmla="*/ 1547893 w 1908008"/>
                <a:gd name="csY3720" fmla="*/ 1399178 h 2481257"/>
                <a:gd name="csX3721" fmla="*/ 1547616 w 1908008"/>
                <a:gd name="csY3721" fmla="*/ 1399562 h 2481257"/>
                <a:gd name="csX3722" fmla="*/ 1548124 w 1908008"/>
                <a:gd name="csY3722" fmla="*/ 1400301 h 2481257"/>
                <a:gd name="csX3723" fmla="*/ 1557789 w 1908008"/>
                <a:gd name="csY3723" fmla="*/ 1406094 h 2481257"/>
                <a:gd name="csX3724" fmla="*/ 1564938 w 1908008"/>
                <a:gd name="csY3724" fmla="*/ 1406724 h 2481257"/>
                <a:gd name="csX3725" fmla="*/ 1569417 w 1908008"/>
                <a:gd name="csY3725" fmla="*/ 1407725 h 2481257"/>
                <a:gd name="csX3726" fmla="*/ 1572072 w 1908008"/>
                <a:gd name="csY3726" fmla="*/ 1409486 h 2481257"/>
                <a:gd name="csX3727" fmla="*/ 1573326 w 1908008"/>
                <a:gd name="csY3727" fmla="*/ 1410786 h 2481257"/>
                <a:gd name="csX3728" fmla="*/ 1573419 w 1908008"/>
                <a:gd name="csY3728" fmla="*/ 1414633 h 2481257"/>
                <a:gd name="csX3729" fmla="*/ 1575804 w 1908008"/>
                <a:gd name="csY3729" fmla="*/ 1418495 h 2481257"/>
                <a:gd name="csX3730" fmla="*/ 1577951 w 1908008"/>
                <a:gd name="csY3730" fmla="*/ 1420064 h 2481257"/>
                <a:gd name="csX3731" fmla="*/ 1579321 w 1908008"/>
                <a:gd name="csY3731" fmla="*/ 1420141 h 2481257"/>
                <a:gd name="csX3732" fmla="*/ 1581676 w 1908008"/>
                <a:gd name="csY3732" fmla="*/ 1418718 h 2481257"/>
                <a:gd name="csX3733" fmla="*/ 1584054 w 1908008"/>
                <a:gd name="csY3733" fmla="*/ 1418502 h 2481257"/>
                <a:gd name="csX3734" fmla="*/ 1585977 w 1908008"/>
                <a:gd name="csY3734" fmla="*/ 1419487 h 2481257"/>
                <a:gd name="csX3735" fmla="*/ 1588386 w 1908008"/>
                <a:gd name="csY3735" fmla="*/ 1421610 h 2481257"/>
                <a:gd name="csX3736" fmla="*/ 1591295 w 1908008"/>
                <a:gd name="csY3736" fmla="*/ 1422202 h 2481257"/>
                <a:gd name="csX3737" fmla="*/ 1593850 w 1908008"/>
                <a:gd name="csY3737" fmla="*/ 1423495 h 2481257"/>
                <a:gd name="csX3738" fmla="*/ 1595820 w 1908008"/>
                <a:gd name="csY3738" fmla="*/ 1423756 h 2481257"/>
                <a:gd name="csX3739" fmla="*/ 1601368 w 1908008"/>
                <a:gd name="csY3739" fmla="*/ 1423156 h 2481257"/>
                <a:gd name="csX3740" fmla="*/ 1603777 w 1908008"/>
                <a:gd name="csY3740" fmla="*/ 1423964 h 2481257"/>
                <a:gd name="csX3741" fmla="*/ 1604400 w 1908008"/>
                <a:gd name="csY3741" fmla="*/ 1424672 h 2481257"/>
                <a:gd name="csX3742" fmla="*/ 1603354 w 1908008"/>
                <a:gd name="csY3742" fmla="*/ 1425910 h 2481257"/>
                <a:gd name="csX3743" fmla="*/ 1598282 w 1908008"/>
                <a:gd name="csY3743" fmla="*/ 1428872 h 2481257"/>
                <a:gd name="csX3744" fmla="*/ 1597513 w 1908008"/>
                <a:gd name="csY3744" fmla="*/ 1431680 h 2481257"/>
                <a:gd name="csX3745" fmla="*/ 1600376 w 1908008"/>
                <a:gd name="csY3745" fmla="*/ 1435326 h 2481257"/>
                <a:gd name="csX3746" fmla="*/ 1601876 w 1908008"/>
                <a:gd name="csY3746" fmla="*/ 1438111 h 2481257"/>
                <a:gd name="csX3747" fmla="*/ 1601807 w 1908008"/>
                <a:gd name="csY3747" fmla="*/ 1440188 h 2481257"/>
                <a:gd name="csX3748" fmla="*/ 1600276 w 1908008"/>
                <a:gd name="csY3748" fmla="*/ 1444904 h 2481257"/>
                <a:gd name="csX3749" fmla="*/ 1599891 w 1908008"/>
                <a:gd name="csY3749" fmla="*/ 1446796 h 2481257"/>
                <a:gd name="csX3750" fmla="*/ 1600391 w 1908008"/>
                <a:gd name="csY3750" fmla="*/ 1446950 h 2481257"/>
                <a:gd name="csX3751" fmla="*/ 1604077 w 1908008"/>
                <a:gd name="csY3751" fmla="*/ 1443135 h 2481257"/>
                <a:gd name="csX3752" fmla="*/ 1604654 w 1908008"/>
                <a:gd name="csY3752" fmla="*/ 1443619 h 2481257"/>
                <a:gd name="csX3753" fmla="*/ 1605039 w 1908008"/>
                <a:gd name="csY3753" fmla="*/ 1448897 h 2481257"/>
                <a:gd name="csX3754" fmla="*/ 1605508 w 1908008"/>
                <a:gd name="csY3754" fmla="*/ 1448597 h 2481257"/>
                <a:gd name="csX3755" fmla="*/ 1606748 w 1908008"/>
                <a:gd name="csY3755" fmla="*/ 1444235 h 2481257"/>
                <a:gd name="csX3756" fmla="*/ 1606201 w 1908008"/>
                <a:gd name="csY3756" fmla="*/ 1438396 h 2481257"/>
                <a:gd name="csX3757" fmla="*/ 1608364 w 1908008"/>
                <a:gd name="csY3757" fmla="*/ 1436088 h 2481257"/>
                <a:gd name="csX3758" fmla="*/ 1615243 w 1908008"/>
                <a:gd name="csY3758" fmla="*/ 1434334 h 2481257"/>
                <a:gd name="csX3759" fmla="*/ 1614081 w 1908008"/>
                <a:gd name="csY3759" fmla="*/ 1443496 h 2481257"/>
                <a:gd name="csX3760" fmla="*/ 1613904 w 1908008"/>
                <a:gd name="csY3760" fmla="*/ 1448235 h 2481257"/>
                <a:gd name="csX3761" fmla="*/ 1610895 w 1908008"/>
                <a:gd name="csY3761" fmla="*/ 1456082 h 2481257"/>
                <a:gd name="csX3762" fmla="*/ 1608387 w 1908008"/>
                <a:gd name="csY3762" fmla="*/ 1458605 h 2481257"/>
                <a:gd name="csX3763" fmla="*/ 1608464 w 1908008"/>
                <a:gd name="csY3763" fmla="*/ 1459128 h 2481257"/>
                <a:gd name="csX3764" fmla="*/ 1610249 w 1908008"/>
                <a:gd name="csY3764" fmla="*/ 1460120 h 2481257"/>
                <a:gd name="csX3765" fmla="*/ 1611365 w 1908008"/>
                <a:gd name="csY3765" fmla="*/ 1460228 h 2481257"/>
                <a:gd name="csX3766" fmla="*/ 1612435 w 1908008"/>
                <a:gd name="csY3766" fmla="*/ 1459005 h 2481257"/>
                <a:gd name="csX3767" fmla="*/ 1614982 w 1908008"/>
                <a:gd name="csY3767" fmla="*/ 1452958 h 2481257"/>
                <a:gd name="csX3768" fmla="*/ 1620153 w 1908008"/>
                <a:gd name="csY3768" fmla="*/ 1446635 h 2481257"/>
                <a:gd name="csX3769" fmla="*/ 1621092 w 1908008"/>
                <a:gd name="csY3769" fmla="*/ 1446496 h 2481257"/>
                <a:gd name="csX3770" fmla="*/ 1621053 w 1908008"/>
                <a:gd name="csY3770" fmla="*/ 1448789 h 2481257"/>
                <a:gd name="csX3771" fmla="*/ 1620392 w 1908008"/>
                <a:gd name="csY3771" fmla="*/ 1453035 h 2481257"/>
                <a:gd name="csX3772" fmla="*/ 1622777 w 1908008"/>
                <a:gd name="csY3772" fmla="*/ 1455020 h 2481257"/>
                <a:gd name="csX3773" fmla="*/ 1625055 w 1908008"/>
                <a:gd name="csY3773" fmla="*/ 1453051 h 2481257"/>
                <a:gd name="csX3774" fmla="*/ 1626294 w 1908008"/>
                <a:gd name="csY3774" fmla="*/ 1451351 h 2481257"/>
                <a:gd name="csX3775" fmla="*/ 1629157 w 1908008"/>
                <a:gd name="csY3775" fmla="*/ 1451597 h 2481257"/>
                <a:gd name="csX3776" fmla="*/ 1630457 w 1908008"/>
                <a:gd name="csY3776" fmla="*/ 1452404 h 2481257"/>
                <a:gd name="csX3777" fmla="*/ 1630842 w 1908008"/>
                <a:gd name="csY3777" fmla="*/ 1454274 h 2481257"/>
                <a:gd name="csX3778" fmla="*/ 1629526 w 1908008"/>
                <a:gd name="csY3778" fmla="*/ 1462082 h 2481257"/>
                <a:gd name="csX3779" fmla="*/ 1629765 w 1908008"/>
                <a:gd name="csY3779" fmla="*/ 1464005 h 2481257"/>
                <a:gd name="csX3780" fmla="*/ 1632781 w 1908008"/>
                <a:gd name="csY3780" fmla="*/ 1469175 h 2481257"/>
                <a:gd name="csX3781" fmla="*/ 1633089 w 1908008"/>
                <a:gd name="csY3781" fmla="*/ 1468859 h 2481257"/>
                <a:gd name="csX3782" fmla="*/ 1632520 w 1908008"/>
                <a:gd name="csY3782" fmla="*/ 1466367 h 2481257"/>
                <a:gd name="csX3783" fmla="*/ 1631896 w 1908008"/>
                <a:gd name="csY3783" fmla="*/ 1460197 h 2481257"/>
                <a:gd name="csX3784" fmla="*/ 1632481 w 1908008"/>
                <a:gd name="csY3784" fmla="*/ 1457512 h 2481257"/>
                <a:gd name="csX3785" fmla="*/ 1634967 w 1908008"/>
                <a:gd name="csY3785" fmla="*/ 1454058 h 2481257"/>
                <a:gd name="csX3786" fmla="*/ 1640061 w 1908008"/>
                <a:gd name="csY3786" fmla="*/ 1449073 h 2481257"/>
                <a:gd name="csX3787" fmla="*/ 1641954 w 1908008"/>
                <a:gd name="csY3787" fmla="*/ 1448081 h 2481257"/>
                <a:gd name="csX3788" fmla="*/ 1643132 w 1908008"/>
                <a:gd name="csY3788" fmla="*/ 1448758 h 2481257"/>
                <a:gd name="csX3789" fmla="*/ 1645009 w 1908008"/>
                <a:gd name="csY3789" fmla="*/ 1451158 h 2481257"/>
                <a:gd name="csX3790" fmla="*/ 1644424 w 1908008"/>
                <a:gd name="csY3790" fmla="*/ 1452589 h 2481257"/>
                <a:gd name="csX3791" fmla="*/ 1642400 w 1908008"/>
                <a:gd name="csY3791" fmla="*/ 1454081 h 2481257"/>
                <a:gd name="csX3792" fmla="*/ 1640900 w 1908008"/>
                <a:gd name="csY3792" fmla="*/ 1456782 h 2481257"/>
                <a:gd name="csX3793" fmla="*/ 1639915 w 1908008"/>
                <a:gd name="csY3793" fmla="*/ 1460682 h 2481257"/>
                <a:gd name="csX3794" fmla="*/ 1641008 w 1908008"/>
                <a:gd name="csY3794" fmla="*/ 1462759 h 2481257"/>
                <a:gd name="csX3795" fmla="*/ 1645140 w 1908008"/>
                <a:gd name="csY3795" fmla="*/ 1462944 h 2481257"/>
                <a:gd name="csX3796" fmla="*/ 1649288 w 1908008"/>
                <a:gd name="csY3796" fmla="*/ 1459743 h 2481257"/>
                <a:gd name="csX3797" fmla="*/ 1651674 w 1908008"/>
                <a:gd name="csY3797" fmla="*/ 1461320 h 2481257"/>
                <a:gd name="csX3798" fmla="*/ 1654505 w 1908008"/>
                <a:gd name="csY3798" fmla="*/ 1465467 h 2481257"/>
                <a:gd name="csX3799" fmla="*/ 1659692 w 1908008"/>
                <a:gd name="csY3799" fmla="*/ 1472113 h 2481257"/>
                <a:gd name="csX3800" fmla="*/ 1662647 w 1908008"/>
                <a:gd name="csY3800" fmla="*/ 1470306 h 2481257"/>
                <a:gd name="csX3801" fmla="*/ 1666303 w 1908008"/>
                <a:gd name="csY3801" fmla="*/ 1475337 h 2481257"/>
                <a:gd name="csX3802" fmla="*/ 1661393 w 1908008"/>
                <a:gd name="csY3802" fmla="*/ 1479314 h 2481257"/>
                <a:gd name="csX3803" fmla="*/ 1662893 w 1908008"/>
                <a:gd name="csY3803" fmla="*/ 1487645 h 2481257"/>
                <a:gd name="csX3804" fmla="*/ 1656514 w 1908008"/>
                <a:gd name="csY3804" fmla="*/ 1487307 h 2481257"/>
                <a:gd name="csX3805" fmla="*/ 1652928 w 1908008"/>
                <a:gd name="csY3805" fmla="*/ 1487953 h 2481257"/>
                <a:gd name="csX3806" fmla="*/ 1650527 w 1908008"/>
                <a:gd name="csY3806" fmla="*/ 1487207 h 2481257"/>
                <a:gd name="csX3807" fmla="*/ 1647949 w 1908008"/>
                <a:gd name="csY3807" fmla="*/ 1487468 h 2481257"/>
                <a:gd name="csX3808" fmla="*/ 1650342 w 1908008"/>
                <a:gd name="csY3808" fmla="*/ 1489430 h 2481257"/>
                <a:gd name="csX3809" fmla="*/ 1654952 w 1908008"/>
                <a:gd name="csY3809" fmla="*/ 1490238 h 2481257"/>
                <a:gd name="csX3810" fmla="*/ 1655375 w 1908008"/>
                <a:gd name="csY3810" fmla="*/ 1492746 h 2481257"/>
                <a:gd name="csX3811" fmla="*/ 1658992 w 1908008"/>
                <a:gd name="csY3811" fmla="*/ 1492684 h 2481257"/>
                <a:gd name="csX3812" fmla="*/ 1661708 w 1908008"/>
                <a:gd name="csY3812" fmla="*/ 1492199 h 2481257"/>
                <a:gd name="csX3813" fmla="*/ 1666610 w 1908008"/>
                <a:gd name="csY3813" fmla="*/ 1492299 h 2481257"/>
                <a:gd name="csX3814" fmla="*/ 1666872 w 1908008"/>
                <a:gd name="csY3814" fmla="*/ 1489415 h 2481257"/>
                <a:gd name="csX3815" fmla="*/ 1670058 w 1908008"/>
                <a:gd name="csY3815" fmla="*/ 1487768 h 2481257"/>
                <a:gd name="csX3816" fmla="*/ 1671889 w 1908008"/>
                <a:gd name="csY3816" fmla="*/ 1485953 h 2481257"/>
                <a:gd name="csX3817" fmla="*/ 1673413 w 1908008"/>
                <a:gd name="csY3817" fmla="*/ 1487030 h 2481257"/>
                <a:gd name="csX3818" fmla="*/ 1677846 w 1908008"/>
                <a:gd name="csY3818" fmla="*/ 1488261 h 2481257"/>
                <a:gd name="csX3819" fmla="*/ 1683802 w 1908008"/>
                <a:gd name="csY3819" fmla="*/ 1493923 h 2481257"/>
                <a:gd name="csX3820" fmla="*/ 1681178 w 1908008"/>
                <a:gd name="csY3820" fmla="*/ 1497300 h 2481257"/>
                <a:gd name="csX3821" fmla="*/ 1680462 w 1908008"/>
                <a:gd name="csY3821" fmla="*/ 1500485 h 2481257"/>
                <a:gd name="csX3822" fmla="*/ 1679577 w 1908008"/>
                <a:gd name="csY3822" fmla="*/ 1503177 h 2481257"/>
                <a:gd name="csX3823" fmla="*/ 1679085 w 1908008"/>
                <a:gd name="csY3823" fmla="*/ 1505600 h 2481257"/>
                <a:gd name="csX3824" fmla="*/ 1678038 w 1908008"/>
                <a:gd name="csY3824" fmla="*/ 1507262 h 2481257"/>
                <a:gd name="csX3825" fmla="*/ 1669512 w 1908008"/>
                <a:gd name="csY3825" fmla="*/ 1516724 h 2481257"/>
                <a:gd name="csX3826" fmla="*/ 1670928 w 1908008"/>
                <a:gd name="csY3826" fmla="*/ 1516809 h 2481257"/>
                <a:gd name="csX3827" fmla="*/ 1674537 w 1908008"/>
                <a:gd name="csY3827" fmla="*/ 1514532 h 2481257"/>
                <a:gd name="csX3828" fmla="*/ 1681570 w 1908008"/>
                <a:gd name="csY3828" fmla="*/ 1511124 h 2481257"/>
                <a:gd name="csX3829" fmla="*/ 1685487 w 1908008"/>
                <a:gd name="csY3829" fmla="*/ 1509754 h 2481257"/>
                <a:gd name="csX3830" fmla="*/ 1688273 w 1908008"/>
                <a:gd name="csY3830" fmla="*/ 1510662 h 2481257"/>
                <a:gd name="csX3831" fmla="*/ 1689681 w 1908008"/>
                <a:gd name="csY3831" fmla="*/ 1510701 h 2481257"/>
                <a:gd name="csX3832" fmla="*/ 1690928 w 1908008"/>
                <a:gd name="csY3832" fmla="*/ 1509485 h 2481257"/>
                <a:gd name="csX3833" fmla="*/ 1693252 w 1908008"/>
                <a:gd name="csY3833" fmla="*/ 1510885 h 2481257"/>
                <a:gd name="csX3834" fmla="*/ 1698069 w 1908008"/>
                <a:gd name="csY3834" fmla="*/ 1512170 h 2481257"/>
                <a:gd name="csX3835" fmla="*/ 1703602 w 1908008"/>
                <a:gd name="csY3835" fmla="*/ 1504377 h 2481257"/>
                <a:gd name="csX3836" fmla="*/ 1706950 w 1908008"/>
                <a:gd name="csY3836" fmla="*/ 1505908 h 2481257"/>
                <a:gd name="csX3837" fmla="*/ 1710067 w 1908008"/>
                <a:gd name="csY3837" fmla="*/ 1510724 h 2481257"/>
                <a:gd name="csX3838" fmla="*/ 1716746 w 1908008"/>
                <a:gd name="csY3838" fmla="*/ 1519132 h 2481257"/>
                <a:gd name="csX3839" fmla="*/ 1720232 w 1908008"/>
                <a:gd name="csY3839" fmla="*/ 1524002 h 2481257"/>
                <a:gd name="csX3840" fmla="*/ 1721387 w 1908008"/>
                <a:gd name="csY3840" fmla="*/ 1526209 h 2481257"/>
                <a:gd name="csX3841" fmla="*/ 1721225 w 1908008"/>
                <a:gd name="csY3841" fmla="*/ 1528379 h 2481257"/>
                <a:gd name="csX3842" fmla="*/ 1718078 w 1908008"/>
                <a:gd name="csY3842" fmla="*/ 1530671 h 2481257"/>
                <a:gd name="csX3843" fmla="*/ 1716461 w 1908008"/>
                <a:gd name="csY3843" fmla="*/ 1531133 h 2481257"/>
                <a:gd name="csX3844" fmla="*/ 1712221 w 1908008"/>
                <a:gd name="csY3844" fmla="*/ 1526802 h 2481257"/>
                <a:gd name="csX3845" fmla="*/ 1708328 w 1908008"/>
                <a:gd name="csY3845" fmla="*/ 1524609 h 2481257"/>
                <a:gd name="csX3846" fmla="*/ 1705957 w 1908008"/>
                <a:gd name="csY3846" fmla="*/ 1524848 h 2481257"/>
                <a:gd name="csX3847" fmla="*/ 1703602 w 1908008"/>
                <a:gd name="csY3847" fmla="*/ 1526517 h 2481257"/>
                <a:gd name="csX3848" fmla="*/ 1704341 w 1908008"/>
                <a:gd name="csY3848" fmla="*/ 1527448 h 2481257"/>
                <a:gd name="csX3849" fmla="*/ 1713776 w 1908008"/>
                <a:gd name="csY3849" fmla="*/ 1534110 h 2481257"/>
                <a:gd name="csX3850" fmla="*/ 1715423 w 1908008"/>
                <a:gd name="csY3850" fmla="*/ 1539003 h 2481257"/>
                <a:gd name="csX3851" fmla="*/ 1715546 w 1908008"/>
                <a:gd name="csY3851" fmla="*/ 1541133 h 2481257"/>
                <a:gd name="csX3852" fmla="*/ 1709243 w 1908008"/>
                <a:gd name="csY3852" fmla="*/ 1544357 h 2481257"/>
                <a:gd name="csX3853" fmla="*/ 1707219 w 1908008"/>
                <a:gd name="csY3853" fmla="*/ 1544541 h 2481257"/>
                <a:gd name="csX3854" fmla="*/ 1702856 w 1908008"/>
                <a:gd name="csY3854" fmla="*/ 1543003 h 2481257"/>
                <a:gd name="csX3855" fmla="*/ 1700301 w 1908008"/>
                <a:gd name="csY3855" fmla="*/ 1540126 h 2481257"/>
                <a:gd name="csX3856" fmla="*/ 1698192 w 1908008"/>
                <a:gd name="csY3856" fmla="*/ 1539087 h 2481257"/>
                <a:gd name="csX3857" fmla="*/ 1695268 w 1908008"/>
                <a:gd name="csY3857" fmla="*/ 1538741 h 2481257"/>
                <a:gd name="csX3858" fmla="*/ 1694329 w 1908008"/>
                <a:gd name="csY3858" fmla="*/ 1539303 h 2481257"/>
                <a:gd name="csX3859" fmla="*/ 1697515 w 1908008"/>
                <a:gd name="csY3859" fmla="*/ 1544195 h 2481257"/>
                <a:gd name="csX3860" fmla="*/ 1697208 w 1908008"/>
                <a:gd name="csY3860" fmla="*/ 1545657 h 2481257"/>
                <a:gd name="csX3861" fmla="*/ 1695561 w 1908008"/>
                <a:gd name="csY3861" fmla="*/ 1546611 h 2481257"/>
                <a:gd name="csX3862" fmla="*/ 1694753 w 1908008"/>
                <a:gd name="csY3862" fmla="*/ 1548957 h 2481257"/>
                <a:gd name="csX3863" fmla="*/ 1701048 w 1908008"/>
                <a:gd name="csY3863" fmla="*/ 1553180 h 2481257"/>
                <a:gd name="csX3864" fmla="*/ 1705757 w 1908008"/>
                <a:gd name="csY3864" fmla="*/ 1557458 h 2481257"/>
                <a:gd name="csX3865" fmla="*/ 1706450 w 1908008"/>
                <a:gd name="csY3865" fmla="*/ 1559173 h 2481257"/>
                <a:gd name="csX3866" fmla="*/ 1703271 w 1908008"/>
                <a:gd name="csY3866" fmla="*/ 1560442 h 2481257"/>
                <a:gd name="csX3867" fmla="*/ 1700994 w 1908008"/>
                <a:gd name="csY3867" fmla="*/ 1560735 h 2481257"/>
                <a:gd name="csX3868" fmla="*/ 1696169 w 1908008"/>
                <a:gd name="csY3868" fmla="*/ 1560112 h 2481257"/>
                <a:gd name="csX3869" fmla="*/ 1693521 w 1908008"/>
                <a:gd name="csY3869" fmla="*/ 1559212 h 2481257"/>
                <a:gd name="csX3870" fmla="*/ 1692790 w 1908008"/>
                <a:gd name="csY3870" fmla="*/ 1560173 h 2481257"/>
                <a:gd name="csX3871" fmla="*/ 1695522 w 1908008"/>
                <a:gd name="csY3871" fmla="*/ 1562420 h 2481257"/>
                <a:gd name="csX3872" fmla="*/ 1696584 w 1908008"/>
                <a:gd name="csY3872" fmla="*/ 1563927 h 2481257"/>
                <a:gd name="csX3873" fmla="*/ 1697408 w 1908008"/>
                <a:gd name="csY3873" fmla="*/ 1566027 h 2481257"/>
                <a:gd name="csX3874" fmla="*/ 1697885 w 1908008"/>
                <a:gd name="csY3874" fmla="*/ 1568004 h 2481257"/>
                <a:gd name="csX3875" fmla="*/ 1698023 w 1908008"/>
                <a:gd name="csY3875" fmla="*/ 1569851 h 2481257"/>
                <a:gd name="csX3876" fmla="*/ 1695784 w 1908008"/>
                <a:gd name="csY3876" fmla="*/ 1571366 h 2481257"/>
                <a:gd name="csX3877" fmla="*/ 1693090 w 1908008"/>
                <a:gd name="csY3877" fmla="*/ 1575613 h 2481257"/>
                <a:gd name="csX3878" fmla="*/ 1692036 w 1908008"/>
                <a:gd name="csY3878" fmla="*/ 1579998 h 2481257"/>
                <a:gd name="csX3879" fmla="*/ 1689604 w 1908008"/>
                <a:gd name="csY3879" fmla="*/ 1580413 h 2481257"/>
                <a:gd name="csX3880" fmla="*/ 1688619 w 1908008"/>
                <a:gd name="csY3880" fmla="*/ 1579590 h 2481257"/>
                <a:gd name="csX3881" fmla="*/ 1685341 w 1908008"/>
                <a:gd name="csY3881" fmla="*/ 1580921 h 2481257"/>
                <a:gd name="csX3882" fmla="*/ 1681016 w 1908008"/>
                <a:gd name="csY3882" fmla="*/ 1579090 h 2481257"/>
                <a:gd name="csX3883" fmla="*/ 1679470 w 1908008"/>
                <a:gd name="csY3883" fmla="*/ 1577090 h 2481257"/>
                <a:gd name="csX3884" fmla="*/ 1674760 w 1908008"/>
                <a:gd name="csY3884" fmla="*/ 1568812 h 2481257"/>
                <a:gd name="csX3885" fmla="*/ 1674637 w 1908008"/>
                <a:gd name="csY3885" fmla="*/ 1569743 h 2481257"/>
                <a:gd name="csX3886" fmla="*/ 1675814 w 1908008"/>
                <a:gd name="csY3886" fmla="*/ 1573928 h 2481257"/>
                <a:gd name="csX3887" fmla="*/ 1675576 w 1908008"/>
                <a:gd name="csY3887" fmla="*/ 1576405 h 2481257"/>
                <a:gd name="csX3888" fmla="*/ 1670589 w 1908008"/>
                <a:gd name="csY3888" fmla="*/ 1578197 h 2481257"/>
                <a:gd name="csX3889" fmla="*/ 1670604 w 1908008"/>
                <a:gd name="csY3889" fmla="*/ 1578898 h 2481257"/>
                <a:gd name="csX3890" fmla="*/ 1673667 w 1908008"/>
                <a:gd name="csY3890" fmla="*/ 1580198 h 2481257"/>
                <a:gd name="csX3891" fmla="*/ 1677376 w 1908008"/>
                <a:gd name="csY3891" fmla="*/ 1581205 h 2481257"/>
                <a:gd name="csX3892" fmla="*/ 1676799 w 1908008"/>
                <a:gd name="csY3892" fmla="*/ 1585044 h 2481257"/>
                <a:gd name="csX3893" fmla="*/ 1676815 w 1908008"/>
                <a:gd name="csY3893" fmla="*/ 1601276 h 2481257"/>
                <a:gd name="csX3894" fmla="*/ 1675984 w 1908008"/>
                <a:gd name="csY3894" fmla="*/ 1606992 h 2481257"/>
                <a:gd name="csX3895" fmla="*/ 1674167 w 1908008"/>
                <a:gd name="csY3895" fmla="*/ 1611969 h 2481257"/>
                <a:gd name="csX3896" fmla="*/ 1671559 w 1908008"/>
                <a:gd name="csY3896" fmla="*/ 1616715 h 2481257"/>
                <a:gd name="csX3897" fmla="*/ 1668742 w 1908008"/>
                <a:gd name="csY3897" fmla="*/ 1613607 h 2481257"/>
                <a:gd name="csX3898" fmla="*/ 1667611 w 1908008"/>
                <a:gd name="csY3898" fmla="*/ 1610423 h 2481257"/>
                <a:gd name="csX3899" fmla="*/ 1666664 w 1908008"/>
                <a:gd name="csY3899" fmla="*/ 1608792 h 2481257"/>
                <a:gd name="csX3900" fmla="*/ 1665318 w 1908008"/>
                <a:gd name="csY3900" fmla="*/ 1607461 h 2481257"/>
                <a:gd name="csX3901" fmla="*/ 1663571 w 1908008"/>
                <a:gd name="csY3901" fmla="*/ 1606830 h 2481257"/>
                <a:gd name="csX3902" fmla="*/ 1661731 w 1908008"/>
                <a:gd name="csY3902" fmla="*/ 1606807 h 2481257"/>
                <a:gd name="csX3903" fmla="*/ 1659777 w 1908008"/>
                <a:gd name="csY3903" fmla="*/ 1609661 h 2481257"/>
                <a:gd name="csX3904" fmla="*/ 1657645 w 1908008"/>
                <a:gd name="csY3904" fmla="*/ 1607199 h 2481257"/>
                <a:gd name="csX3905" fmla="*/ 1655590 w 1908008"/>
                <a:gd name="csY3905" fmla="*/ 1604215 h 2481257"/>
                <a:gd name="csX3906" fmla="*/ 1656368 w 1908008"/>
                <a:gd name="csY3906" fmla="*/ 1596376 h 2481257"/>
                <a:gd name="csX3907" fmla="*/ 1657237 w 1908008"/>
                <a:gd name="csY3907" fmla="*/ 1592437 h 2481257"/>
                <a:gd name="csX3908" fmla="*/ 1656891 w 1908008"/>
                <a:gd name="csY3908" fmla="*/ 1592460 h 2481257"/>
                <a:gd name="csX3909" fmla="*/ 1655721 w 1908008"/>
                <a:gd name="csY3909" fmla="*/ 1594329 h 2481257"/>
                <a:gd name="csX3910" fmla="*/ 1652912 w 1908008"/>
                <a:gd name="csY3910" fmla="*/ 1600084 h 2481257"/>
                <a:gd name="csX3911" fmla="*/ 1651073 w 1908008"/>
                <a:gd name="csY3911" fmla="*/ 1607076 h 2481257"/>
                <a:gd name="csX3912" fmla="*/ 1648695 w 1908008"/>
                <a:gd name="csY3912" fmla="*/ 1604391 h 2481257"/>
                <a:gd name="csX3913" fmla="*/ 1646548 w 1908008"/>
                <a:gd name="csY3913" fmla="*/ 1601037 h 2481257"/>
                <a:gd name="csX3914" fmla="*/ 1644778 w 1908008"/>
                <a:gd name="csY3914" fmla="*/ 1597668 h 2481257"/>
                <a:gd name="csX3915" fmla="*/ 1641908 w 1908008"/>
                <a:gd name="csY3915" fmla="*/ 1593768 h 2481257"/>
                <a:gd name="csX3916" fmla="*/ 1639130 w 1908008"/>
                <a:gd name="csY3916" fmla="*/ 1589167 h 2481257"/>
                <a:gd name="csX3917" fmla="*/ 1637676 w 1908008"/>
                <a:gd name="csY3917" fmla="*/ 1583736 h 2481257"/>
                <a:gd name="csX3918" fmla="*/ 1636998 w 1908008"/>
                <a:gd name="csY3918" fmla="*/ 1582613 h 2481257"/>
                <a:gd name="csX3919" fmla="*/ 1635382 w 1908008"/>
                <a:gd name="csY3919" fmla="*/ 1578067 h 2481257"/>
                <a:gd name="csX3920" fmla="*/ 1634744 w 1908008"/>
                <a:gd name="csY3920" fmla="*/ 1576767 h 2481257"/>
                <a:gd name="csX3921" fmla="*/ 1634182 w 1908008"/>
                <a:gd name="csY3921" fmla="*/ 1576328 h 2481257"/>
                <a:gd name="csX3922" fmla="*/ 1632797 w 1908008"/>
                <a:gd name="csY3922" fmla="*/ 1573482 h 2481257"/>
                <a:gd name="csX3923" fmla="*/ 1633304 w 1908008"/>
                <a:gd name="csY3923" fmla="*/ 1570428 h 2481257"/>
                <a:gd name="csX3924" fmla="*/ 1635490 w 1908008"/>
                <a:gd name="csY3924" fmla="*/ 1566812 h 2481257"/>
                <a:gd name="csX3925" fmla="*/ 1637476 w 1908008"/>
                <a:gd name="csY3925" fmla="*/ 1564212 h 2481257"/>
                <a:gd name="csX3926" fmla="*/ 1640777 w 1908008"/>
                <a:gd name="csY3926" fmla="*/ 1561642 h 2481257"/>
                <a:gd name="csX3927" fmla="*/ 1644632 w 1908008"/>
                <a:gd name="csY3927" fmla="*/ 1560196 h 2481257"/>
                <a:gd name="csX3928" fmla="*/ 1646387 w 1908008"/>
                <a:gd name="csY3928" fmla="*/ 1556865 h 2481257"/>
                <a:gd name="csX3929" fmla="*/ 1648534 w 1908008"/>
                <a:gd name="csY3929" fmla="*/ 1550780 h 2481257"/>
                <a:gd name="csX3930" fmla="*/ 1650889 w 1908008"/>
                <a:gd name="csY3930" fmla="*/ 1546526 h 2481257"/>
                <a:gd name="csX3931" fmla="*/ 1653451 w 1908008"/>
                <a:gd name="csY3931" fmla="*/ 1544118 h 2481257"/>
                <a:gd name="csX3932" fmla="*/ 1652174 w 1908008"/>
                <a:gd name="csY3932" fmla="*/ 1543664 h 2481257"/>
                <a:gd name="csX3933" fmla="*/ 1648919 w 1908008"/>
                <a:gd name="csY3933" fmla="*/ 1545734 h 2481257"/>
                <a:gd name="csX3934" fmla="*/ 1646633 w 1908008"/>
                <a:gd name="csY3934" fmla="*/ 1548742 h 2481257"/>
                <a:gd name="csX3935" fmla="*/ 1643909 w 1908008"/>
                <a:gd name="csY3935" fmla="*/ 1553734 h 2481257"/>
                <a:gd name="csX3936" fmla="*/ 1641377 w 1908008"/>
                <a:gd name="csY3936" fmla="*/ 1556911 h 2481257"/>
                <a:gd name="csX3937" fmla="*/ 1634882 w 1908008"/>
                <a:gd name="csY3937" fmla="*/ 1560596 h 2481257"/>
                <a:gd name="csX3938" fmla="*/ 1632497 w 1908008"/>
                <a:gd name="csY3938" fmla="*/ 1561335 h 2481257"/>
                <a:gd name="csX3939" fmla="*/ 1629734 w 1908008"/>
                <a:gd name="csY3939" fmla="*/ 1561727 h 2481257"/>
                <a:gd name="csX3940" fmla="*/ 1623639 w 1908008"/>
                <a:gd name="csY3940" fmla="*/ 1561212 h 2481257"/>
                <a:gd name="csX3941" fmla="*/ 1622231 w 1908008"/>
                <a:gd name="csY3941" fmla="*/ 1559973 h 2481257"/>
                <a:gd name="csX3942" fmla="*/ 1622962 w 1908008"/>
                <a:gd name="csY3942" fmla="*/ 1556450 h 2481257"/>
                <a:gd name="csX3943" fmla="*/ 1627302 w 1908008"/>
                <a:gd name="csY3943" fmla="*/ 1550142 h 2481257"/>
                <a:gd name="csX3944" fmla="*/ 1626609 w 1908008"/>
                <a:gd name="csY3944" fmla="*/ 1549696 h 2481257"/>
                <a:gd name="csX3945" fmla="*/ 1625086 w 1908008"/>
                <a:gd name="csY3945" fmla="*/ 1551934 h 2481257"/>
                <a:gd name="csX3946" fmla="*/ 1622993 w 1908008"/>
                <a:gd name="csY3946" fmla="*/ 1553480 h 2481257"/>
                <a:gd name="csX3947" fmla="*/ 1621176 w 1908008"/>
                <a:gd name="csY3947" fmla="*/ 1554273 h 2481257"/>
                <a:gd name="csX3948" fmla="*/ 1618506 w 1908008"/>
                <a:gd name="csY3948" fmla="*/ 1553988 h 2481257"/>
                <a:gd name="csX3949" fmla="*/ 1615374 w 1908008"/>
                <a:gd name="csY3949" fmla="*/ 1550057 h 2481257"/>
                <a:gd name="csX3950" fmla="*/ 1613889 w 1908008"/>
                <a:gd name="csY3950" fmla="*/ 1548842 h 2481257"/>
                <a:gd name="csX3951" fmla="*/ 1610826 w 1908008"/>
                <a:gd name="csY3951" fmla="*/ 1547480 h 2481257"/>
                <a:gd name="csX3952" fmla="*/ 1609580 w 1908008"/>
                <a:gd name="csY3952" fmla="*/ 1546126 h 2481257"/>
                <a:gd name="csX3953" fmla="*/ 1604493 w 1908008"/>
                <a:gd name="csY3953" fmla="*/ 1536402 h 2481257"/>
                <a:gd name="csX3954" fmla="*/ 1603469 w 1908008"/>
                <a:gd name="csY3954" fmla="*/ 1533810 h 2481257"/>
                <a:gd name="csX3955" fmla="*/ 1602869 w 1908008"/>
                <a:gd name="csY3955" fmla="*/ 1531248 h 2481257"/>
                <a:gd name="csX3956" fmla="*/ 1601238 w 1908008"/>
                <a:gd name="csY3956" fmla="*/ 1529102 h 2481257"/>
                <a:gd name="csX3957" fmla="*/ 1598567 w 1908008"/>
                <a:gd name="csY3957" fmla="*/ 1527348 h 2481257"/>
                <a:gd name="csX3958" fmla="*/ 1597952 w 1908008"/>
                <a:gd name="csY3958" fmla="*/ 1527640 h 2481257"/>
                <a:gd name="csX3959" fmla="*/ 1598914 w 1908008"/>
                <a:gd name="csY3959" fmla="*/ 1529833 h 2481257"/>
                <a:gd name="csX3960" fmla="*/ 1598944 w 1908008"/>
                <a:gd name="csY3960" fmla="*/ 1531717 h 2481257"/>
                <a:gd name="csX3961" fmla="*/ 1596613 w 1908008"/>
                <a:gd name="csY3961" fmla="*/ 1532894 h 2481257"/>
                <a:gd name="csX3962" fmla="*/ 1594181 w 1908008"/>
                <a:gd name="csY3962" fmla="*/ 1532487 h 2481257"/>
                <a:gd name="csX3963" fmla="*/ 1591634 w 1908008"/>
                <a:gd name="csY3963" fmla="*/ 1530494 h 2481257"/>
                <a:gd name="csX3964" fmla="*/ 1591410 w 1908008"/>
                <a:gd name="csY3964" fmla="*/ 1533171 h 2481257"/>
                <a:gd name="csX3965" fmla="*/ 1594135 w 1908008"/>
                <a:gd name="csY3965" fmla="*/ 1537910 h 2481257"/>
                <a:gd name="csX3966" fmla="*/ 1594173 w 1908008"/>
                <a:gd name="csY3966" fmla="*/ 1543887 h 2481257"/>
                <a:gd name="csX3967" fmla="*/ 1593404 w 1908008"/>
                <a:gd name="csY3967" fmla="*/ 1544503 h 2481257"/>
                <a:gd name="csX3968" fmla="*/ 1591549 w 1908008"/>
                <a:gd name="csY3968" fmla="*/ 1544849 h 2481257"/>
                <a:gd name="csX3969" fmla="*/ 1590302 w 1908008"/>
                <a:gd name="csY3969" fmla="*/ 1544111 h 2481257"/>
                <a:gd name="csX3970" fmla="*/ 1586178 w 1908008"/>
                <a:gd name="csY3970" fmla="*/ 1539649 h 2481257"/>
                <a:gd name="csX3971" fmla="*/ 1582268 w 1908008"/>
                <a:gd name="csY3971" fmla="*/ 1536533 h 2481257"/>
                <a:gd name="csX3972" fmla="*/ 1579513 w 1908008"/>
                <a:gd name="csY3972" fmla="*/ 1534802 h 2481257"/>
                <a:gd name="csX3973" fmla="*/ 1579190 w 1908008"/>
                <a:gd name="csY3973" fmla="*/ 1536033 h 2481257"/>
                <a:gd name="csX3974" fmla="*/ 1580975 w 1908008"/>
                <a:gd name="csY3974" fmla="*/ 1541426 h 2481257"/>
                <a:gd name="csX3975" fmla="*/ 1583053 w 1908008"/>
                <a:gd name="csY3975" fmla="*/ 1546726 h 2481257"/>
                <a:gd name="csX3976" fmla="*/ 1586447 w 1908008"/>
                <a:gd name="csY3976" fmla="*/ 1551080 h 2481257"/>
                <a:gd name="csX3977" fmla="*/ 1591857 w 1908008"/>
                <a:gd name="csY3977" fmla="*/ 1556250 h 2481257"/>
                <a:gd name="csX3978" fmla="*/ 1594312 w 1908008"/>
                <a:gd name="csY3978" fmla="*/ 1559219 h 2481257"/>
                <a:gd name="csX3979" fmla="*/ 1592380 w 1908008"/>
                <a:gd name="csY3979" fmla="*/ 1563396 h 2481257"/>
                <a:gd name="csX3980" fmla="*/ 1590695 w 1908008"/>
                <a:gd name="csY3980" fmla="*/ 1564758 h 2481257"/>
                <a:gd name="csX3981" fmla="*/ 1589656 w 1908008"/>
                <a:gd name="csY3981" fmla="*/ 1565189 h 2481257"/>
                <a:gd name="csX3982" fmla="*/ 1586370 w 1908008"/>
                <a:gd name="csY3982" fmla="*/ 1565189 h 2481257"/>
                <a:gd name="csX3983" fmla="*/ 1580383 w 1908008"/>
                <a:gd name="csY3983" fmla="*/ 1562881 h 2481257"/>
                <a:gd name="csX3984" fmla="*/ 1577574 w 1908008"/>
                <a:gd name="csY3984" fmla="*/ 1560304 h 2481257"/>
                <a:gd name="csX3985" fmla="*/ 1573495 w 1908008"/>
                <a:gd name="csY3985" fmla="*/ 1554134 h 2481257"/>
                <a:gd name="csX3986" fmla="*/ 1566747 w 1908008"/>
                <a:gd name="csY3986" fmla="*/ 1547749 h 2481257"/>
                <a:gd name="csX3987" fmla="*/ 1565284 w 1908008"/>
                <a:gd name="csY3987" fmla="*/ 1547788 h 2481257"/>
                <a:gd name="csX3988" fmla="*/ 1560506 w 1908008"/>
                <a:gd name="csY3988" fmla="*/ 1550380 h 2481257"/>
                <a:gd name="csX3989" fmla="*/ 1561252 w 1908008"/>
                <a:gd name="csY3989" fmla="*/ 1550796 h 2481257"/>
                <a:gd name="csX3990" fmla="*/ 1564330 w 1908008"/>
                <a:gd name="csY3990" fmla="*/ 1550980 h 2481257"/>
                <a:gd name="csX3991" fmla="*/ 1566585 w 1908008"/>
                <a:gd name="csY3991" fmla="*/ 1551811 h 2481257"/>
                <a:gd name="csX3992" fmla="*/ 1571987 w 1908008"/>
                <a:gd name="csY3992" fmla="*/ 1556834 h 2481257"/>
                <a:gd name="csX3993" fmla="*/ 1572395 w 1908008"/>
                <a:gd name="csY3993" fmla="*/ 1558958 h 2481257"/>
                <a:gd name="csX3994" fmla="*/ 1571048 w 1908008"/>
                <a:gd name="csY3994" fmla="*/ 1561312 h 2481257"/>
                <a:gd name="csX3995" fmla="*/ 1571133 w 1908008"/>
                <a:gd name="csY3995" fmla="*/ 1564281 h 2481257"/>
                <a:gd name="csX3996" fmla="*/ 1572649 w 1908008"/>
                <a:gd name="csY3996" fmla="*/ 1567851 h 2481257"/>
                <a:gd name="csX3997" fmla="*/ 1574196 w 1908008"/>
                <a:gd name="csY3997" fmla="*/ 1570128 h 2481257"/>
                <a:gd name="csX3998" fmla="*/ 1577366 w 1908008"/>
                <a:gd name="csY3998" fmla="*/ 1571728 h 2481257"/>
                <a:gd name="csX3999" fmla="*/ 1578967 w 1908008"/>
                <a:gd name="csY3999" fmla="*/ 1571943 h 2481257"/>
                <a:gd name="csX4000" fmla="*/ 1579567 w 1908008"/>
                <a:gd name="csY4000" fmla="*/ 1572974 h 2481257"/>
                <a:gd name="csX4001" fmla="*/ 1577667 w 1908008"/>
                <a:gd name="csY4001" fmla="*/ 1580867 h 2481257"/>
                <a:gd name="csX4002" fmla="*/ 1577505 w 1908008"/>
                <a:gd name="csY4002" fmla="*/ 1583013 h 2481257"/>
                <a:gd name="csX4003" fmla="*/ 1578051 w 1908008"/>
                <a:gd name="csY4003" fmla="*/ 1583906 h 2481257"/>
                <a:gd name="csX4004" fmla="*/ 1578713 w 1908008"/>
                <a:gd name="csY4004" fmla="*/ 1583975 h 2481257"/>
                <a:gd name="csX4005" fmla="*/ 1582792 w 1908008"/>
                <a:gd name="csY4005" fmla="*/ 1580751 h 2481257"/>
                <a:gd name="csX4006" fmla="*/ 1584500 w 1908008"/>
                <a:gd name="csY4006" fmla="*/ 1579959 h 2481257"/>
                <a:gd name="csX4007" fmla="*/ 1585977 w 1908008"/>
                <a:gd name="csY4007" fmla="*/ 1579797 h 2481257"/>
                <a:gd name="csX4008" fmla="*/ 1587694 w 1908008"/>
                <a:gd name="csY4008" fmla="*/ 1580705 h 2481257"/>
                <a:gd name="csX4009" fmla="*/ 1589648 w 1908008"/>
                <a:gd name="csY4009" fmla="*/ 1582682 h 2481257"/>
                <a:gd name="csX4010" fmla="*/ 1590803 w 1908008"/>
                <a:gd name="csY4010" fmla="*/ 1584713 h 2481257"/>
                <a:gd name="csX4011" fmla="*/ 1591149 w 1908008"/>
                <a:gd name="csY4011" fmla="*/ 1586806 h 2481257"/>
                <a:gd name="csX4012" fmla="*/ 1591734 w 1908008"/>
                <a:gd name="csY4012" fmla="*/ 1588175 h 2481257"/>
                <a:gd name="csX4013" fmla="*/ 1595743 w 1908008"/>
                <a:gd name="csY4013" fmla="*/ 1590383 h 2481257"/>
                <a:gd name="csX4014" fmla="*/ 1595374 w 1908008"/>
                <a:gd name="csY4014" fmla="*/ 1591414 h 2481257"/>
                <a:gd name="csX4015" fmla="*/ 1591249 w 1908008"/>
                <a:gd name="csY4015" fmla="*/ 1594722 h 2481257"/>
                <a:gd name="csX4016" fmla="*/ 1591026 w 1908008"/>
                <a:gd name="csY4016" fmla="*/ 1595237 h 2481257"/>
                <a:gd name="csX4017" fmla="*/ 1591849 w 1908008"/>
                <a:gd name="csY4017" fmla="*/ 1595476 h 2481257"/>
                <a:gd name="csX4018" fmla="*/ 1594458 w 1908008"/>
                <a:gd name="csY4018" fmla="*/ 1597445 h 2481257"/>
                <a:gd name="csX4019" fmla="*/ 1596859 w 1908008"/>
                <a:gd name="csY4019" fmla="*/ 1600522 h 2481257"/>
                <a:gd name="csX4020" fmla="*/ 1598321 w 1908008"/>
                <a:gd name="csY4020" fmla="*/ 1604176 h 2481257"/>
                <a:gd name="csX4021" fmla="*/ 1598621 w 1908008"/>
                <a:gd name="csY4021" fmla="*/ 1605969 h 2481257"/>
                <a:gd name="csX4022" fmla="*/ 1598606 w 1908008"/>
                <a:gd name="csY4022" fmla="*/ 1607676 h 2481257"/>
                <a:gd name="csX4023" fmla="*/ 1598937 w 1908008"/>
                <a:gd name="csY4023" fmla="*/ 1608692 h 2481257"/>
                <a:gd name="csX4024" fmla="*/ 1600206 w 1908008"/>
                <a:gd name="csY4024" fmla="*/ 1608869 h 2481257"/>
                <a:gd name="csX4025" fmla="*/ 1600722 w 1908008"/>
                <a:gd name="csY4025" fmla="*/ 1608223 h 2481257"/>
                <a:gd name="csX4026" fmla="*/ 1601307 w 1908008"/>
                <a:gd name="csY4026" fmla="*/ 1608346 h 2481257"/>
                <a:gd name="csX4027" fmla="*/ 1601946 w 1908008"/>
                <a:gd name="csY4027" fmla="*/ 1609238 h 2481257"/>
                <a:gd name="csX4028" fmla="*/ 1602615 w 1908008"/>
                <a:gd name="csY4028" fmla="*/ 1612023 h 2481257"/>
                <a:gd name="csX4029" fmla="*/ 1604062 w 1908008"/>
                <a:gd name="csY4029" fmla="*/ 1620154 h 2481257"/>
                <a:gd name="csX4030" fmla="*/ 1604824 w 1908008"/>
                <a:gd name="csY4030" fmla="*/ 1622431 h 2481257"/>
                <a:gd name="csX4031" fmla="*/ 1605262 w 1908008"/>
                <a:gd name="csY4031" fmla="*/ 1622508 h 2481257"/>
                <a:gd name="csX4032" fmla="*/ 1605493 w 1908008"/>
                <a:gd name="csY4032" fmla="*/ 1614369 h 2481257"/>
                <a:gd name="csX4033" fmla="*/ 1606163 w 1908008"/>
                <a:gd name="csY4033" fmla="*/ 1613015 h 2481257"/>
                <a:gd name="csX4034" fmla="*/ 1608702 w 1908008"/>
                <a:gd name="csY4034" fmla="*/ 1614461 h 2481257"/>
                <a:gd name="csX4035" fmla="*/ 1612427 w 1908008"/>
                <a:gd name="csY4035" fmla="*/ 1617639 h 2481257"/>
                <a:gd name="csX4036" fmla="*/ 1615051 w 1908008"/>
                <a:gd name="csY4036" fmla="*/ 1620454 h 2481257"/>
                <a:gd name="csX4037" fmla="*/ 1615359 w 1908008"/>
                <a:gd name="csY4037" fmla="*/ 1621770 h 2481257"/>
                <a:gd name="csX4038" fmla="*/ 1613373 w 1908008"/>
                <a:gd name="csY4038" fmla="*/ 1624324 h 2481257"/>
                <a:gd name="csX4039" fmla="*/ 1613796 w 1908008"/>
                <a:gd name="csY4039" fmla="*/ 1625454 h 2481257"/>
                <a:gd name="csX4040" fmla="*/ 1615251 w 1908008"/>
                <a:gd name="csY4040" fmla="*/ 1627116 h 2481257"/>
                <a:gd name="csX4041" fmla="*/ 1616590 w 1908008"/>
                <a:gd name="csY4041" fmla="*/ 1626485 h 2481257"/>
                <a:gd name="csX4042" fmla="*/ 1617560 w 1908008"/>
                <a:gd name="csY4042" fmla="*/ 1623639 h 2481257"/>
                <a:gd name="csX4043" fmla="*/ 1619230 w 1908008"/>
                <a:gd name="csY4043" fmla="*/ 1620831 h 2481257"/>
                <a:gd name="csX4044" fmla="*/ 1621207 w 1908008"/>
                <a:gd name="csY4044" fmla="*/ 1618839 h 2481257"/>
                <a:gd name="csX4045" fmla="*/ 1624893 w 1908008"/>
                <a:gd name="csY4045" fmla="*/ 1620477 h 2481257"/>
                <a:gd name="csX4046" fmla="*/ 1627941 w 1908008"/>
                <a:gd name="csY4046" fmla="*/ 1624670 h 2481257"/>
                <a:gd name="csX4047" fmla="*/ 1628402 w 1908008"/>
                <a:gd name="csY4047" fmla="*/ 1626108 h 2481257"/>
                <a:gd name="csX4048" fmla="*/ 1630396 w 1908008"/>
                <a:gd name="csY4048" fmla="*/ 1627916 h 2481257"/>
                <a:gd name="csX4049" fmla="*/ 1632150 w 1908008"/>
                <a:gd name="csY4049" fmla="*/ 1626908 h 2481257"/>
                <a:gd name="csX4050" fmla="*/ 1635544 w 1908008"/>
                <a:gd name="csY4050" fmla="*/ 1631693 h 2481257"/>
                <a:gd name="csX4051" fmla="*/ 1633935 w 1908008"/>
                <a:gd name="csY4051" fmla="*/ 1633855 h 2481257"/>
                <a:gd name="csX4052" fmla="*/ 1630403 w 1908008"/>
                <a:gd name="csY4052" fmla="*/ 1636994 h 2481257"/>
                <a:gd name="csX4053" fmla="*/ 1630049 w 1908008"/>
                <a:gd name="csY4053" fmla="*/ 1638055 h 2481257"/>
                <a:gd name="csX4054" fmla="*/ 1630896 w 1908008"/>
                <a:gd name="csY4054" fmla="*/ 1637817 h 2481257"/>
                <a:gd name="csX4055" fmla="*/ 1637622 w 1908008"/>
                <a:gd name="csY4055" fmla="*/ 1637817 h 2481257"/>
                <a:gd name="csX4056" fmla="*/ 1639438 w 1908008"/>
                <a:gd name="csY4056" fmla="*/ 1639071 h 2481257"/>
                <a:gd name="csX4057" fmla="*/ 1639869 w 1908008"/>
                <a:gd name="csY4057" fmla="*/ 1641471 h 2481257"/>
                <a:gd name="csX4058" fmla="*/ 1636883 w 1908008"/>
                <a:gd name="csY4058" fmla="*/ 1648125 h 2481257"/>
                <a:gd name="csX4059" fmla="*/ 1634143 w 1908008"/>
                <a:gd name="csY4059" fmla="*/ 1647533 h 2481257"/>
                <a:gd name="csX4060" fmla="*/ 1630519 w 1908008"/>
                <a:gd name="csY4060" fmla="*/ 1647371 h 2481257"/>
                <a:gd name="csX4061" fmla="*/ 1628656 w 1908008"/>
                <a:gd name="csY4061" fmla="*/ 1647725 h 2481257"/>
                <a:gd name="csX4062" fmla="*/ 1628949 w 1908008"/>
                <a:gd name="csY4062" fmla="*/ 1648587 h 2481257"/>
                <a:gd name="csX4063" fmla="*/ 1633966 w 1908008"/>
                <a:gd name="csY4063" fmla="*/ 1651641 h 2481257"/>
                <a:gd name="csX4064" fmla="*/ 1635390 w 1908008"/>
                <a:gd name="csY4064" fmla="*/ 1654149 h 2481257"/>
                <a:gd name="csX4065" fmla="*/ 1637314 w 1908008"/>
                <a:gd name="csY4065" fmla="*/ 1656710 h 2481257"/>
                <a:gd name="csX4066" fmla="*/ 1638245 w 1908008"/>
                <a:gd name="csY4066" fmla="*/ 1658818 h 2481257"/>
                <a:gd name="csX4067" fmla="*/ 1638222 w 1908008"/>
                <a:gd name="csY4067" fmla="*/ 1659788 h 2481257"/>
                <a:gd name="csX4068" fmla="*/ 1637429 w 1908008"/>
                <a:gd name="csY4068" fmla="*/ 1661241 h 2481257"/>
                <a:gd name="csX4069" fmla="*/ 1637806 w 1908008"/>
                <a:gd name="csY4069" fmla="*/ 1661726 h 2481257"/>
                <a:gd name="csX4070" fmla="*/ 1641246 w 1908008"/>
                <a:gd name="csY4070" fmla="*/ 1662680 h 2481257"/>
                <a:gd name="csX4071" fmla="*/ 1643378 w 1908008"/>
                <a:gd name="csY4071" fmla="*/ 1661826 h 2481257"/>
                <a:gd name="csX4072" fmla="*/ 1646056 w 1908008"/>
                <a:gd name="csY4072" fmla="*/ 1661503 h 2481257"/>
                <a:gd name="csX4073" fmla="*/ 1648418 w 1908008"/>
                <a:gd name="csY4073" fmla="*/ 1661741 h 2481257"/>
                <a:gd name="csX4074" fmla="*/ 1648603 w 1908008"/>
                <a:gd name="csY4074" fmla="*/ 1662649 h 2481257"/>
                <a:gd name="csX4075" fmla="*/ 1648249 w 1908008"/>
                <a:gd name="csY4075" fmla="*/ 1665042 h 2481257"/>
                <a:gd name="csX4076" fmla="*/ 1645833 w 1908008"/>
                <a:gd name="csY4076" fmla="*/ 1667250 h 2481257"/>
                <a:gd name="csX4077" fmla="*/ 1646479 w 1908008"/>
                <a:gd name="csY4077" fmla="*/ 1667765 h 2481257"/>
                <a:gd name="csX4078" fmla="*/ 1649319 w 1908008"/>
                <a:gd name="csY4078" fmla="*/ 1667134 h 2481257"/>
                <a:gd name="csX4079" fmla="*/ 1650619 w 1908008"/>
                <a:gd name="csY4079" fmla="*/ 1668165 h 2481257"/>
                <a:gd name="csX4080" fmla="*/ 1652305 w 1908008"/>
                <a:gd name="csY4080" fmla="*/ 1673396 h 2481257"/>
                <a:gd name="csX4081" fmla="*/ 1654198 w 1908008"/>
                <a:gd name="csY4081" fmla="*/ 1677489 h 2481257"/>
                <a:gd name="csX4082" fmla="*/ 1652659 w 1908008"/>
                <a:gd name="csY4082" fmla="*/ 1678427 h 2481257"/>
                <a:gd name="csX4083" fmla="*/ 1650943 w 1908008"/>
                <a:gd name="csY4083" fmla="*/ 1678781 h 2481257"/>
                <a:gd name="csX4084" fmla="*/ 1651189 w 1908008"/>
                <a:gd name="csY4084" fmla="*/ 1683981 h 2481257"/>
                <a:gd name="csX4085" fmla="*/ 1652305 w 1908008"/>
                <a:gd name="csY4085" fmla="*/ 1689289 h 2481257"/>
                <a:gd name="csX4086" fmla="*/ 1652312 w 1908008"/>
                <a:gd name="csY4086" fmla="*/ 1694359 h 2481257"/>
                <a:gd name="csX4087" fmla="*/ 1651958 w 1908008"/>
                <a:gd name="csY4087" fmla="*/ 1698852 h 2481257"/>
                <a:gd name="csX4088" fmla="*/ 1650388 w 1908008"/>
                <a:gd name="csY4088" fmla="*/ 1699844 h 2481257"/>
                <a:gd name="csX4089" fmla="*/ 1648711 w 1908008"/>
                <a:gd name="csY4089" fmla="*/ 1699744 h 2481257"/>
                <a:gd name="csX4090" fmla="*/ 1648041 w 1908008"/>
                <a:gd name="csY4090" fmla="*/ 1698621 h 2481257"/>
                <a:gd name="csX4091" fmla="*/ 1643924 w 1908008"/>
                <a:gd name="csY4091" fmla="*/ 1685143 h 2481257"/>
                <a:gd name="csX4092" fmla="*/ 1642908 w 1908008"/>
                <a:gd name="csY4092" fmla="*/ 1682697 h 2481257"/>
                <a:gd name="csX4093" fmla="*/ 1641692 w 1908008"/>
                <a:gd name="csY4093" fmla="*/ 1680558 h 2481257"/>
                <a:gd name="csX4094" fmla="*/ 1637329 w 1908008"/>
                <a:gd name="csY4094" fmla="*/ 1674673 h 2481257"/>
                <a:gd name="csX4095" fmla="*/ 1637499 w 1908008"/>
                <a:gd name="csY4095" fmla="*/ 1675619 h 2481257"/>
                <a:gd name="csX4096" fmla="*/ 1638584 w 1908008"/>
                <a:gd name="csY4096" fmla="*/ 1678335 h 2481257"/>
                <a:gd name="csX4097" fmla="*/ 1639545 w 1908008"/>
                <a:gd name="csY4097" fmla="*/ 1682374 h 2481257"/>
                <a:gd name="csX4098" fmla="*/ 1640800 w 1908008"/>
                <a:gd name="csY4098" fmla="*/ 1690390 h 2481257"/>
                <a:gd name="csX4099" fmla="*/ 1641369 w 1908008"/>
                <a:gd name="csY4099" fmla="*/ 1695528 h 2481257"/>
                <a:gd name="csX4100" fmla="*/ 1641115 w 1908008"/>
                <a:gd name="csY4100" fmla="*/ 1697475 h 2481257"/>
                <a:gd name="csX4101" fmla="*/ 1640223 w 1908008"/>
                <a:gd name="csY4101" fmla="*/ 1697952 h 2481257"/>
                <a:gd name="csX4102" fmla="*/ 1639984 w 1908008"/>
                <a:gd name="csY4102" fmla="*/ 1698882 h 2481257"/>
                <a:gd name="csX4103" fmla="*/ 1640407 w 1908008"/>
                <a:gd name="csY4103" fmla="*/ 1700267 h 2481257"/>
                <a:gd name="csX4104" fmla="*/ 1643747 w 1908008"/>
                <a:gd name="csY4104" fmla="*/ 1705475 h 2481257"/>
                <a:gd name="csX4105" fmla="*/ 1645356 w 1908008"/>
                <a:gd name="csY4105" fmla="*/ 1708598 h 2481257"/>
                <a:gd name="csX4106" fmla="*/ 1646495 w 1908008"/>
                <a:gd name="csY4106" fmla="*/ 1711837 h 2481257"/>
                <a:gd name="csX4107" fmla="*/ 1647557 w 1908008"/>
                <a:gd name="csY4107" fmla="*/ 1714022 h 2481257"/>
                <a:gd name="csX4108" fmla="*/ 1648541 w 1908008"/>
                <a:gd name="csY4108" fmla="*/ 1715153 h 2481257"/>
                <a:gd name="csX4109" fmla="*/ 1648295 w 1908008"/>
                <a:gd name="csY4109" fmla="*/ 1716084 h 2481257"/>
                <a:gd name="csX4110" fmla="*/ 1646825 w 1908008"/>
                <a:gd name="csY4110" fmla="*/ 1716799 h 2481257"/>
                <a:gd name="csX4111" fmla="*/ 1644301 w 1908008"/>
                <a:gd name="csY4111" fmla="*/ 1717145 h 2481257"/>
                <a:gd name="csX4112" fmla="*/ 1643124 w 1908008"/>
                <a:gd name="csY4112" fmla="*/ 1716707 h 2481257"/>
                <a:gd name="csX4113" fmla="*/ 1638599 w 1908008"/>
                <a:gd name="csY4113" fmla="*/ 1713714 h 2481257"/>
                <a:gd name="csX4114" fmla="*/ 1637953 w 1908008"/>
                <a:gd name="csY4114" fmla="*/ 1714653 h 2481257"/>
                <a:gd name="csX4115" fmla="*/ 1640461 w 1908008"/>
                <a:gd name="csY4115" fmla="*/ 1725561 h 2481257"/>
                <a:gd name="csX4116" fmla="*/ 1640384 w 1908008"/>
                <a:gd name="csY4116" fmla="*/ 1728154 h 2481257"/>
                <a:gd name="csX4117" fmla="*/ 1639122 w 1908008"/>
                <a:gd name="csY4117" fmla="*/ 1729077 h 2481257"/>
                <a:gd name="csX4118" fmla="*/ 1637568 w 1908008"/>
                <a:gd name="csY4118" fmla="*/ 1728000 h 2481257"/>
                <a:gd name="csX4119" fmla="*/ 1635721 w 1908008"/>
                <a:gd name="csY4119" fmla="*/ 1724915 h 2481257"/>
                <a:gd name="csX4120" fmla="*/ 1632897 w 1908008"/>
                <a:gd name="csY4120" fmla="*/ 1721476 h 2481257"/>
                <a:gd name="csX4121" fmla="*/ 1629095 w 1908008"/>
                <a:gd name="csY4121" fmla="*/ 1717668 h 2481257"/>
                <a:gd name="csX4122" fmla="*/ 1625471 w 1908008"/>
                <a:gd name="csY4122" fmla="*/ 1714683 h 2481257"/>
                <a:gd name="csX4123" fmla="*/ 1624616 w 1908008"/>
                <a:gd name="csY4123" fmla="*/ 1714760 h 2481257"/>
                <a:gd name="csX4124" fmla="*/ 1624062 w 1908008"/>
                <a:gd name="csY4124" fmla="*/ 1715645 h 2481257"/>
                <a:gd name="csX4125" fmla="*/ 1623454 w 1908008"/>
                <a:gd name="csY4125" fmla="*/ 1715791 h 2481257"/>
                <a:gd name="csX4126" fmla="*/ 1622800 w 1908008"/>
                <a:gd name="csY4126" fmla="*/ 1715199 h 2481257"/>
                <a:gd name="csX4127" fmla="*/ 1621584 w 1908008"/>
                <a:gd name="csY4127" fmla="*/ 1712953 h 2481257"/>
                <a:gd name="csX4128" fmla="*/ 1620315 w 1908008"/>
                <a:gd name="csY4128" fmla="*/ 1711422 h 2481257"/>
                <a:gd name="csX4129" fmla="*/ 1615020 w 1908008"/>
                <a:gd name="csY4129" fmla="*/ 1706352 h 2481257"/>
                <a:gd name="csX4130" fmla="*/ 1614474 w 1908008"/>
                <a:gd name="csY4130" fmla="*/ 1706298 h 2481257"/>
                <a:gd name="csX4131" fmla="*/ 1614974 w 1908008"/>
                <a:gd name="csY4131" fmla="*/ 1707821 h 2481257"/>
                <a:gd name="csX4132" fmla="*/ 1615513 w 1908008"/>
                <a:gd name="csY4132" fmla="*/ 1711152 h 2481257"/>
                <a:gd name="csX4133" fmla="*/ 1614912 w 1908008"/>
                <a:gd name="csY4133" fmla="*/ 1711876 h 2481257"/>
                <a:gd name="csX4134" fmla="*/ 1613527 w 1908008"/>
                <a:gd name="csY4134" fmla="*/ 1711606 h 2481257"/>
                <a:gd name="csX4135" fmla="*/ 1610895 w 1908008"/>
                <a:gd name="csY4135" fmla="*/ 1710152 h 2481257"/>
                <a:gd name="csX4136" fmla="*/ 1609125 w 1908008"/>
                <a:gd name="csY4136" fmla="*/ 1706821 h 2481257"/>
                <a:gd name="csX4137" fmla="*/ 1606878 w 1908008"/>
                <a:gd name="csY4137" fmla="*/ 1701013 h 2481257"/>
                <a:gd name="csX4138" fmla="*/ 1605701 w 1908008"/>
                <a:gd name="csY4138" fmla="*/ 1698813 h 2481257"/>
                <a:gd name="csX4139" fmla="*/ 1605593 w 1908008"/>
                <a:gd name="csY4139" fmla="*/ 1700244 h 2481257"/>
                <a:gd name="csX4140" fmla="*/ 1606217 w 1908008"/>
                <a:gd name="csY4140" fmla="*/ 1705775 h 2481257"/>
                <a:gd name="csX4141" fmla="*/ 1606093 w 1908008"/>
                <a:gd name="csY4141" fmla="*/ 1707629 h 2481257"/>
                <a:gd name="csX4142" fmla="*/ 1604777 w 1908008"/>
                <a:gd name="csY4142" fmla="*/ 1708129 h 2481257"/>
                <a:gd name="csX4143" fmla="*/ 1604216 w 1908008"/>
                <a:gd name="csY4143" fmla="*/ 1707621 h 2481257"/>
                <a:gd name="csX4144" fmla="*/ 1603669 w 1908008"/>
                <a:gd name="csY4144" fmla="*/ 1706152 h 2481257"/>
                <a:gd name="csX4145" fmla="*/ 1603138 w 1908008"/>
                <a:gd name="csY4145" fmla="*/ 1703713 h 2481257"/>
                <a:gd name="csX4146" fmla="*/ 1601876 w 1908008"/>
                <a:gd name="csY4146" fmla="*/ 1701852 h 2481257"/>
                <a:gd name="csX4147" fmla="*/ 1599898 w 1908008"/>
                <a:gd name="csY4147" fmla="*/ 1700582 h 2481257"/>
                <a:gd name="csX4148" fmla="*/ 1598783 w 1908008"/>
                <a:gd name="csY4148" fmla="*/ 1699244 h 2481257"/>
                <a:gd name="csX4149" fmla="*/ 1598236 w 1908008"/>
                <a:gd name="csY4149" fmla="*/ 1696867 h 2481257"/>
                <a:gd name="csX4150" fmla="*/ 1597852 w 1908008"/>
                <a:gd name="csY4150" fmla="*/ 1696321 h 2481257"/>
                <a:gd name="csX4151" fmla="*/ 1594350 w 1908008"/>
                <a:gd name="csY4151" fmla="*/ 1696875 h 2481257"/>
                <a:gd name="csX4152" fmla="*/ 1592596 w 1908008"/>
                <a:gd name="csY4152" fmla="*/ 1695159 h 2481257"/>
                <a:gd name="csX4153" fmla="*/ 1587540 w 1908008"/>
                <a:gd name="csY4153" fmla="*/ 1688382 h 2481257"/>
                <a:gd name="csX4154" fmla="*/ 1582907 w 1908008"/>
                <a:gd name="csY4154" fmla="*/ 1680997 h 2481257"/>
                <a:gd name="csX4155" fmla="*/ 1579991 w 1908008"/>
                <a:gd name="csY4155" fmla="*/ 1677073 h 2481257"/>
                <a:gd name="csX4156" fmla="*/ 1578936 w 1908008"/>
                <a:gd name="csY4156" fmla="*/ 1676142 h 2481257"/>
                <a:gd name="csX4157" fmla="*/ 1580483 w 1908008"/>
                <a:gd name="csY4157" fmla="*/ 1680943 h 2481257"/>
                <a:gd name="csX4158" fmla="*/ 1582191 w 1908008"/>
                <a:gd name="csY4158" fmla="*/ 1687997 h 2481257"/>
                <a:gd name="csX4159" fmla="*/ 1582622 w 1908008"/>
                <a:gd name="csY4159" fmla="*/ 1691205 h 2481257"/>
                <a:gd name="csX4160" fmla="*/ 1581837 w 1908008"/>
                <a:gd name="csY4160" fmla="*/ 1691351 h 2481257"/>
                <a:gd name="csX4161" fmla="*/ 1580129 w 1908008"/>
                <a:gd name="csY4161" fmla="*/ 1689928 h 2481257"/>
                <a:gd name="csX4162" fmla="*/ 1571364 w 1908008"/>
                <a:gd name="csY4162" fmla="*/ 1680835 h 2481257"/>
                <a:gd name="csX4163" fmla="*/ 1565962 w 1908008"/>
                <a:gd name="csY4163" fmla="*/ 1676535 h 2481257"/>
                <a:gd name="csX4164" fmla="*/ 1562960 w 1908008"/>
                <a:gd name="csY4164" fmla="*/ 1675773 h 2481257"/>
                <a:gd name="csX4165" fmla="*/ 1558074 w 1908008"/>
                <a:gd name="csY4165" fmla="*/ 1675250 h 2481257"/>
                <a:gd name="csX4166" fmla="*/ 1556950 w 1908008"/>
                <a:gd name="csY4166" fmla="*/ 1677619 h 2481257"/>
                <a:gd name="csX4167" fmla="*/ 1559582 w 1908008"/>
                <a:gd name="csY4167" fmla="*/ 1682866 h 2481257"/>
                <a:gd name="csX4168" fmla="*/ 1562145 w 1908008"/>
                <a:gd name="csY4168" fmla="*/ 1686812 h 2481257"/>
                <a:gd name="csX4169" fmla="*/ 1564638 w 1908008"/>
                <a:gd name="csY4169" fmla="*/ 1689459 h 2481257"/>
                <a:gd name="csX4170" fmla="*/ 1568555 w 1908008"/>
                <a:gd name="csY4170" fmla="*/ 1694597 h 2481257"/>
                <a:gd name="csX4171" fmla="*/ 1572134 w 1908008"/>
                <a:gd name="csY4171" fmla="*/ 1701190 h 2481257"/>
                <a:gd name="csX4172" fmla="*/ 1573580 w 1908008"/>
                <a:gd name="csY4172" fmla="*/ 1703213 h 2481257"/>
                <a:gd name="csX4173" fmla="*/ 1578459 w 1908008"/>
                <a:gd name="csY4173" fmla="*/ 1706014 h 2481257"/>
                <a:gd name="csX4174" fmla="*/ 1581006 w 1908008"/>
                <a:gd name="csY4174" fmla="*/ 1706760 h 2481257"/>
                <a:gd name="csX4175" fmla="*/ 1583630 w 1908008"/>
                <a:gd name="csY4175" fmla="*/ 1706975 h 2481257"/>
                <a:gd name="csX4176" fmla="*/ 1583869 w 1908008"/>
                <a:gd name="csY4176" fmla="*/ 1707968 h 2481257"/>
                <a:gd name="csX4177" fmla="*/ 1582599 w 1908008"/>
                <a:gd name="csY4177" fmla="*/ 1709822 h 2481257"/>
                <a:gd name="csX4178" fmla="*/ 1582315 w 1908008"/>
                <a:gd name="csY4178" fmla="*/ 1710960 h 2481257"/>
                <a:gd name="csX4179" fmla="*/ 1588117 w 1908008"/>
                <a:gd name="csY4179" fmla="*/ 1713868 h 2481257"/>
                <a:gd name="csX4180" fmla="*/ 1590310 w 1908008"/>
                <a:gd name="csY4180" fmla="*/ 1715483 h 2481257"/>
                <a:gd name="csX4181" fmla="*/ 1592426 w 1908008"/>
                <a:gd name="csY4181" fmla="*/ 1718161 h 2481257"/>
                <a:gd name="csX4182" fmla="*/ 1593634 w 1908008"/>
                <a:gd name="csY4182" fmla="*/ 1718822 h 2481257"/>
                <a:gd name="csX4183" fmla="*/ 1598667 w 1908008"/>
                <a:gd name="csY4183" fmla="*/ 1725546 h 2481257"/>
                <a:gd name="csX4184" fmla="*/ 1599922 w 1908008"/>
                <a:gd name="csY4184" fmla="*/ 1726615 h 2481257"/>
                <a:gd name="csX4185" fmla="*/ 1604408 w 1908008"/>
                <a:gd name="csY4185" fmla="*/ 1728792 h 2481257"/>
                <a:gd name="csX4186" fmla="*/ 1605901 w 1908008"/>
                <a:gd name="csY4186" fmla="*/ 1730185 h 2481257"/>
                <a:gd name="csX4187" fmla="*/ 1608371 w 1908008"/>
                <a:gd name="csY4187" fmla="*/ 1734492 h 2481257"/>
                <a:gd name="csX4188" fmla="*/ 1609926 w 1908008"/>
                <a:gd name="csY4188" fmla="*/ 1736685 h 2481257"/>
                <a:gd name="csX4189" fmla="*/ 1612119 w 1908008"/>
                <a:gd name="csY4189" fmla="*/ 1741862 h 2481257"/>
                <a:gd name="csX4190" fmla="*/ 1613758 w 1908008"/>
                <a:gd name="csY4190" fmla="*/ 1744147 h 2481257"/>
                <a:gd name="csX4191" fmla="*/ 1617775 w 1908008"/>
                <a:gd name="csY4191" fmla="*/ 1746755 h 2481257"/>
                <a:gd name="csX4192" fmla="*/ 1619491 w 1908008"/>
                <a:gd name="csY4192" fmla="*/ 1747501 h 2481257"/>
                <a:gd name="csX4193" fmla="*/ 1620261 w 1908008"/>
                <a:gd name="csY4193" fmla="*/ 1748486 h 2481257"/>
                <a:gd name="csX4194" fmla="*/ 1619737 w 1908008"/>
                <a:gd name="csY4194" fmla="*/ 1750824 h 2481257"/>
                <a:gd name="csX4195" fmla="*/ 1619253 w 1908008"/>
                <a:gd name="csY4195" fmla="*/ 1751801 h 2481257"/>
                <a:gd name="csX4196" fmla="*/ 1616959 w 1908008"/>
                <a:gd name="csY4196" fmla="*/ 1753401 h 2481257"/>
                <a:gd name="csX4197" fmla="*/ 1617321 w 1908008"/>
                <a:gd name="csY4197" fmla="*/ 1755632 h 2481257"/>
                <a:gd name="csX4198" fmla="*/ 1618614 w 1908008"/>
                <a:gd name="csY4198" fmla="*/ 1759602 h 2481257"/>
                <a:gd name="csX4199" fmla="*/ 1618560 w 1908008"/>
                <a:gd name="csY4199" fmla="*/ 1762056 h 2481257"/>
                <a:gd name="csX4200" fmla="*/ 1617159 w 1908008"/>
                <a:gd name="csY4200" fmla="*/ 1763010 h 2481257"/>
                <a:gd name="csX4201" fmla="*/ 1614289 w 1908008"/>
                <a:gd name="csY4201" fmla="*/ 1764141 h 2481257"/>
                <a:gd name="csX4202" fmla="*/ 1612842 w 1908008"/>
                <a:gd name="csY4202" fmla="*/ 1764048 h 2481257"/>
                <a:gd name="csX4203" fmla="*/ 1610665 w 1908008"/>
                <a:gd name="csY4203" fmla="*/ 1763110 h 2481257"/>
                <a:gd name="csX4204" fmla="*/ 1607933 w 1908008"/>
                <a:gd name="csY4204" fmla="*/ 1761510 h 2481257"/>
                <a:gd name="csX4205" fmla="*/ 1602492 w 1908008"/>
                <a:gd name="csY4205" fmla="*/ 1757517 h 2481257"/>
                <a:gd name="csX4206" fmla="*/ 1594327 w 1908008"/>
                <a:gd name="csY4206" fmla="*/ 1754748 h 2481257"/>
                <a:gd name="csX4207" fmla="*/ 1591280 w 1908008"/>
                <a:gd name="csY4207" fmla="*/ 1753263 h 2481257"/>
                <a:gd name="csX4208" fmla="*/ 1590264 w 1908008"/>
                <a:gd name="csY4208" fmla="*/ 1751924 h 2481257"/>
                <a:gd name="csX4209" fmla="*/ 1588725 w 1908008"/>
                <a:gd name="csY4209" fmla="*/ 1751132 h 2481257"/>
                <a:gd name="csX4210" fmla="*/ 1568455 w 1908008"/>
                <a:gd name="csY4210" fmla="*/ 1747255 h 2481257"/>
                <a:gd name="csX4211" fmla="*/ 1565061 w 1908008"/>
                <a:gd name="csY4211" fmla="*/ 1746301 h 2481257"/>
                <a:gd name="csX4212" fmla="*/ 1562953 w 1908008"/>
                <a:gd name="csY4212" fmla="*/ 1745116 h 2481257"/>
                <a:gd name="csX4213" fmla="*/ 1560998 w 1908008"/>
                <a:gd name="csY4213" fmla="*/ 1743362 h 2481257"/>
                <a:gd name="csX4214" fmla="*/ 1553264 w 1908008"/>
                <a:gd name="csY4214" fmla="*/ 1739354 h 2481257"/>
                <a:gd name="csX4215" fmla="*/ 1552325 w 1908008"/>
                <a:gd name="csY4215" fmla="*/ 1738477 h 2481257"/>
                <a:gd name="csX4216" fmla="*/ 1547131 w 1908008"/>
                <a:gd name="csY4216" fmla="*/ 1731577 h 2481257"/>
                <a:gd name="csX4217" fmla="*/ 1543268 w 1908008"/>
                <a:gd name="csY4217" fmla="*/ 1723469 h 2481257"/>
                <a:gd name="csX4218" fmla="*/ 1541983 w 1908008"/>
                <a:gd name="csY4218" fmla="*/ 1722376 h 2481257"/>
                <a:gd name="csX4219" fmla="*/ 1537781 w 1908008"/>
                <a:gd name="csY4219" fmla="*/ 1721307 h 2481257"/>
                <a:gd name="csX4220" fmla="*/ 1534272 w 1908008"/>
                <a:gd name="csY4220" fmla="*/ 1721984 h 2481257"/>
                <a:gd name="csX4221" fmla="*/ 1531917 w 1908008"/>
                <a:gd name="csY4221" fmla="*/ 1722876 h 2481257"/>
                <a:gd name="csX4222" fmla="*/ 1528346 w 1908008"/>
                <a:gd name="csY4222" fmla="*/ 1722584 h 2481257"/>
                <a:gd name="csX4223" fmla="*/ 1526015 w 1908008"/>
                <a:gd name="csY4223" fmla="*/ 1721261 h 2481257"/>
                <a:gd name="csX4224" fmla="*/ 1521105 w 1908008"/>
                <a:gd name="csY4224" fmla="*/ 1717591 h 2481257"/>
                <a:gd name="csX4225" fmla="*/ 1516134 w 1908008"/>
                <a:gd name="csY4225" fmla="*/ 1715637 h 2481257"/>
                <a:gd name="csX4226" fmla="*/ 1511801 w 1908008"/>
                <a:gd name="csY4226" fmla="*/ 1712422 h 2481257"/>
                <a:gd name="csX4227" fmla="*/ 1509562 w 1908008"/>
                <a:gd name="csY4227" fmla="*/ 1711283 h 2481257"/>
                <a:gd name="csX4228" fmla="*/ 1509770 w 1908008"/>
                <a:gd name="csY4228" fmla="*/ 1710460 h 2481257"/>
                <a:gd name="csX4229" fmla="*/ 1513009 w 1908008"/>
                <a:gd name="csY4229" fmla="*/ 1705652 h 2481257"/>
                <a:gd name="csX4230" fmla="*/ 1512001 w 1908008"/>
                <a:gd name="csY4230" fmla="*/ 1705721 h 2481257"/>
                <a:gd name="csX4231" fmla="*/ 1506368 w 1908008"/>
                <a:gd name="csY4231" fmla="*/ 1709383 h 2481257"/>
                <a:gd name="csX4232" fmla="*/ 1504344 w 1908008"/>
                <a:gd name="csY4232" fmla="*/ 1708260 h 2481257"/>
                <a:gd name="csX4233" fmla="*/ 1501020 w 1908008"/>
                <a:gd name="csY4233" fmla="*/ 1705383 h 2481257"/>
                <a:gd name="csX4234" fmla="*/ 1498519 w 1908008"/>
                <a:gd name="csY4234" fmla="*/ 1702483 h 2481257"/>
                <a:gd name="csX4235" fmla="*/ 1493371 w 1908008"/>
                <a:gd name="csY4235" fmla="*/ 1694428 h 2481257"/>
                <a:gd name="csX4236" fmla="*/ 1490415 w 1908008"/>
                <a:gd name="csY4236" fmla="*/ 1691497 h 2481257"/>
                <a:gd name="csX4237" fmla="*/ 1490831 w 1908008"/>
                <a:gd name="csY4237" fmla="*/ 1690836 h 2481257"/>
                <a:gd name="csX4238" fmla="*/ 1494155 w 1908008"/>
                <a:gd name="csY4238" fmla="*/ 1690566 h 2481257"/>
                <a:gd name="csX4239" fmla="*/ 1496803 w 1908008"/>
                <a:gd name="csY4239" fmla="*/ 1690820 h 2481257"/>
                <a:gd name="csX4240" fmla="*/ 1498580 w 1908008"/>
                <a:gd name="csY4240" fmla="*/ 1690151 h 2481257"/>
                <a:gd name="csX4241" fmla="*/ 1502005 w 1908008"/>
                <a:gd name="csY4241" fmla="*/ 1686859 h 2481257"/>
                <a:gd name="csX4242" fmla="*/ 1503482 w 1908008"/>
                <a:gd name="csY4242" fmla="*/ 1684781 h 2481257"/>
                <a:gd name="csX4243" fmla="*/ 1503629 w 1908008"/>
                <a:gd name="csY4243" fmla="*/ 1683558 h 2481257"/>
                <a:gd name="csX4244" fmla="*/ 1500766 w 1908008"/>
                <a:gd name="csY4244" fmla="*/ 1683251 h 2481257"/>
                <a:gd name="csX4245" fmla="*/ 1500150 w 1908008"/>
                <a:gd name="csY4245" fmla="*/ 1682658 h 2481257"/>
                <a:gd name="csX4246" fmla="*/ 1499642 w 1908008"/>
                <a:gd name="csY4246" fmla="*/ 1681304 h 2481257"/>
                <a:gd name="csX4247" fmla="*/ 1498326 w 1908008"/>
                <a:gd name="csY4247" fmla="*/ 1679566 h 2481257"/>
                <a:gd name="csX4248" fmla="*/ 1496195 w 1908008"/>
                <a:gd name="csY4248" fmla="*/ 1677450 h 2481257"/>
                <a:gd name="csX4249" fmla="*/ 1493771 w 1908008"/>
                <a:gd name="csY4249" fmla="*/ 1676535 h 2481257"/>
                <a:gd name="csX4250" fmla="*/ 1485444 w 1908008"/>
                <a:gd name="csY4250" fmla="*/ 1677319 h 2481257"/>
                <a:gd name="csX4251" fmla="*/ 1483998 w 1908008"/>
                <a:gd name="csY4251" fmla="*/ 1676389 h 2481257"/>
                <a:gd name="csX4252" fmla="*/ 1484028 w 1908008"/>
                <a:gd name="csY4252" fmla="*/ 1674973 h 2481257"/>
                <a:gd name="csX4253" fmla="*/ 1485652 w 1908008"/>
                <a:gd name="csY4253" fmla="*/ 1670981 h 2481257"/>
                <a:gd name="csX4254" fmla="*/ 1486537 w 1908008"/>
                <a:gd name="csY4254" fmla="*/ 1669373 h 2481257"/>
                <a:gd name="csX4255" fmla="*/ 1486822 w 1908008"/>
                <a:gd name="csY4255" fmla="*/ 1668480 h 2481257"/>
                <a:gd name="csX4256" fmla="*/ 1486498 w 1908008"/>
                <a:gd name="csY4256" fmla="*/ 1668311 h 2481257"/>
                <a:gd name="csX4257" fmla="*/ 1485375 w 1908008"/>
                <a:gd name="csY4257" fmla="*/ 1668411 h 2481257"/>
                <a:gd name="csX4258" fmla="*/ 1480550 w 1908008"/>
                <a:gd name="csY4258" fmla="*/ 1671996 h 2481257"/>
                <a:gd name="csX4259" fmla="*/ 1479503 w 1908008"/>
                <a:gd name="csY4259" fmla="*/ 1671734 h 2481257"/>
                <a:gd name="csX4260" fmla="*/ 1477610 w 1908008"/>
                <a:gd name="csY4260" fmla="*/ 1667950 h 2481257"/>
                <a:gd name="csX4261" fmla="*/ 1476464 w 1908008"/>
                <a:gd name="csY4261" fmla="*/ 1663619 h 2481257"/>
                <a:gd name="csX4262" fmla="*/ 1475625 w 1908008"/>
                <a:gd name="csY4262" fmla="*/ 1662095 h 2481257"/>
                <a:gd name="csX4263" fmla="*/ 1474509 w 1908008"/>
                <a:gd name="csY4263" fmla="*/ 1661580 h 2481257"/>
                <a:gd name="csX4264" fmla="*/ 1470546 w 1908008"/>
                <a:gd name="csY4264" fmla="*/ 1657303 h 2481257"/>
                <a:gd name="csX4265" fmla="*/ 1464905 w 1908008"/>
                <a:gd name="csY4265" fmla="*/ 1649141 h 2481257"/>
                <a:gd name="csX4266" fmla="*/ 1462827 w 1908008"/>
                <a:gd name="csY4266" fmla="*/ 1646579 h 2481257"/>
                <a:gd name="csX4267" fmla="*/ 1460519 w 1908008"/>
                <a:gd name="csY4267" fmla="*/ 1644279 h 2481257"/>
                <a:gd name="csX4268" fmla="*/ 1458849 w 1908008"/>
                <a:gd name="csY4268" fmla="*/ 1643302 h 2481257"/>
                <a:gd name="csX4269" fmla="*/ 1459087 w 1908008"/>
                <a:gd name="csY4269" fmla="*/ 1642094 h 2481257"/>
                <a:gd name="csX4270" fmla="*/ 1462658 w 1908008"/>
                <a:gd name="csY4270" fmla="*/ 1635247 h 2481257"/>
                <a:gd name="csX4271" fmla="*/ 1462804 w 1908008"/>
                <a:gd name="csY4271" fmla="*/ 1634124 h 2481257"/>
                <a:gd name="csX4272" fmla="*/ 1459741 w 1908008"/>
                <a:gd name="csY4272" fmla="*/ 1634547 h 2481257"/>
                <a:gd name="csX4273" fmla="*/ 1455124 w 1908008"/>
                <a:gd name="csY4273" fmla="*/ 1633124 h 2481257"/>
                <a:gd name="csX4274" fmla="*/ 1452931 w 1908008"/>
                <a:gd name="csY4274" fmla="*/ 1634847 h 2481257"/>
                <a:gd name="csX4275" fmla="*/ 1451538 w 1908008"/>
                <a:gd name="csY4275" fmla="*/ 1634947 h 2481257"/>
                <a:gd name="csX4276" fmla="*/ 1449914 w 1908008"/>
                <a:gd name="csY4276" fmla="*/ 1633986 h 2481257"/>
                <a:gd name="csX4277" fmla="*/ 1448999 w 1908008"/>
                <a:gd name="csY4277" fmla="*/ 1634347 h 2481257"/>
                <a:gd name="csX4278" fmla="*/ 1448137 w 1908008"/>
                <a:gd name="csY4278" fmla="*/ 1639971 h 2481257"/>
                <a:gd name="csX4279" fmla="*/ 1447475 w 1908008"/>
                <a:gd name="csY4279" fmla="*/ 1641379 h 2481257"/>
                <a:gd name="csX4280" fmla="*/ 1446513 w 1908008"/>
                <a:gd name="csY4280" fmla="*/ 1642133 h 2481257"/>
                <a:gd name="csX4281" fmla="*/ 1445666 w 1908008"/>
                <a:gd name="csY4281" fmla="*/ 1642032 h 2481257"/>
                <a:gd name="csX4282" fmla="*/ 1444935 w 1908008"/>
                <a:gd name="csY4282" fmla="*/ 1641079 h 2481257"/>
                <a:gd name="csX4283" fmla="*/ 1444951 w 1908008"/>
                <a:gd name="csY4283" fmla="*/ 1639771 h 2481257"/>
                <a:gd name="csX4284" fmla="*/ 1444251 w 1908008"/>
                <a:gd name="csY4284" fmla="*/ 1632855 h 2481257"/>
                <a:gd name="csX4285" fmla="*/ 1442642 w 1908008"/>
                <a:gd name="csY4285" fmla="*/ 1631832 h 2481257"/>
                <a:gd name="csX4286" fmla="*/ 1438094 w 1908008"/>
                <a:gd name="csY4286" fmla="*/ 1631563 h 2481257"/>
                <a:gd name="csX4287" fmla="*/ 1437117 w 1908008"/>
                <a:gd name="csY4287" fmla="*/ 1631001 h 2481257"/>
                <a:gd name="csX4288" fmla="*/ 1436009 w 1908008"/>
                <a:gd name="csY4288" fmla="*/ 1629716 h 2481257"/>
                <a:gd name="csX4289" fmla="*/ 1435062 w 1908008"/>
                <a:gd name="csY4289" fmla="*/ 1627331 h 2481257"/>
                <a:gd name="csX4290" fmla="*/ 1434277 w 1908008"/>
                <a:gd name="csY4290" fmla="*/ 1623854 h 2481257"/>
                <a:gd name="csX4291" fmla="*/ 1433377 w 1908008"/>
                <a:gd name="csY4291" fmla="*/ 1621939 h 2481257"/>
                <a:gd name="csX4292" fmla="*/ 1432361 w 1908008"/>
                <a:gd name="csY4292" fmla="*/ 1621600 h 2481257"/>
                <a:gd name="csX4293" fmla="*/ 1431545 w 1908008"/>
                <a:gd name="csY4293" fmla="*/ 1621885 h 2481257"/>
                <a:gd name="csX4294" fmla="*/ 1430930 w 1908008"/>
                <a:gd name="csY4294" fmla="*/ 1622785 h 2481257"/>
                <a:gd name="csX4295" fmla="*/ 1429514 w 1908008"/>
                <a:gd name="csY4295" fmla="*/ 1623347 h 2481257"/>
                <a:gd name="csX4296" fmla="*/ 1427290 w 1908008"/>
                <a:gd name="csY4296" fmla="*/ 1623562 h 2481257"/>
                <a:gd name="csX4297" fmla="*/ 1427220 w 1908008"/>
                <a:gd name="csY4297" fmla="*/ 1624901 h 2481257"/>
                <a:gd name="csX4298" fmla="*/ 1429306 w 1908008"/>
                <a:gd name="csY4298" fmla="*/ 1627362 h 2481257"/>
                <a:gd name="csX4299" fmla="*/ 1431322 w 1908008"/>
                <a:gd name="csY4299" fmla="*/ 1630870 h 2481257"/>
                <a:gd name="csX4300" fmla="*/ 1433261 w 1908008"/>
                <a:gd name="csY4300" fmla="*/ 1635409 h 2481257"/>
                <a:gd name="csX4301" fmla="*/ 1432084 w 1908008"/>
                <a:gd name="csY4301" fmla="*/ 1638448 h 2481257"/>
                <a:gd name="csX4302" fmla="*/ 1427782 w 1908008"/>
                <a:gd name="csY4302" fmla="*/ 1639994 h 2481257"/>
                <a:gd name="csX4303" fmla="*/ 1424034 w 1908008"/>
                <a:gd name="csY4303" fmla="*/ 1640448 h 2481257"/>
                <a:gd name="csX4304" fmla="*/ 1420841 w 1908008"/>
                <a:gd name="csY4304" fmla="*/ 1639809 h 2481257"/>
                <a:gd name="csX4305" fmla="*/ 1418394 w 1908008"/>
                <a:gd name="csY4305" fmla="*/ 1638755 h 2481257"/>
                <a:gd name="csX4306" fmla="*/ 1414954 w 1908008"/>
                <a:gd name="csY4306" fmla="*/ 1636232 h 2481257"/>
                <a:gd name="csX4307" fmla="*/ 1410044 w 1908008"/>
                <a:gd name="csY4307" fmla="*/ 1637055 h 2481257"/>
                <a:gd name="csX4308" fmla="*/ 1408928 w 1908008"/>
                <a:gd name="csY4308" fmla="*/ 1643679 h 2481257"/>
                <a:gd name="csX4309" fmla="*/ 1407882 w 1908008"/>
                <a:gd name="csY4309" fmla="*/ 1644040 h 2481257"/>
                <a:gd name="csX4310" fmla="*/ 1403203 w 1908008"/>
                <a:gd name="csY4310" fmla="*/ 1643871 h 2481257"/>
                <a:gd name="csX4311" fmla="*/ 1401341 w 1908008"/>
                <a:gd name="csY4311" fmla="*/ 1644456 h 2481257"/>
                <a:gd name="csX4312" fmla="*/ 1395100 w 1908008"/>
                <a:gd name="csY4312" fmla="*/ 1648102 h 2481257"/>
                <a:gd name="csX4313" fmla="*/ 1393199 w 1908008"/>
                <a:gd name="csY4313" fmla="*/ 1648610 h 2481257"/>
                <a:gd name="csX4314" fmla="*/ 1391752 w 1908008"/>
                <a:gd name="csY4314" fmla="*/ 1648179 h 2481257"/>
                <a:gd name="csX4315" fmla="*/ 1390352 w 1908008"/>
                <a:gd name="csY4315" fmla="*/ 1649056 h 2481257"/>
                <a:gd name="csX4316" fmla="*/ 1388251 w 1908008"/>
                <a:gd name="csY4316" fmla="*/ 1651141 h 2481257"/>
                <a:gd name="csX4317" fmla="*/ 1385396 w 1908008"/>
                <a:gd name="csY4317" fmla="*/ 1651356 h 2481257"/>
                <a:gd name="csX4318" fmla="*/ 1381779 w 1908008"/>
                <a:gd name="csY4318" fmla="*/ 1649710 h 2481257"/>
                <a:gd name="csX4319" fmla="*/ 1378708 w 1908008"/>
                <a:gd name="csY4319" fmla="*/ 1649002 h 2481257"/>
                <a:gd name="csX4320" fmla="*/ 1376184 w 1908008"/>
                <a:gd name="csY4320" fmla="*/ 1649233 h 2481257"/>
                <a:gd name="csX4321" fmla="*/ 1373583 w 1908008"/>
                <a:gd name="csY4321" fmla="*/ 1648264 h 2481257"/>
                <a:gd name="csX4322" fmla="*/ 1370905 w 1908008"/>
                <a:gd name="csY4322" fmla="*/ 1646079 h 2481257"/>
                <a:gd name="csX4323" fmla="*/ 1368727 w 1908008"/>
                <a:gd name="csY4323" fmla="*/ 1645102 h 2481257"/>
                <a:gd name="csX4324" fmla="*/ 1365857 w 1908008"/>
                <a:gd name="csY4324" fmla="*/ 1645263 h 2481257"/>
                <a:gd name="csX4325" fmla="*/ 1365195 w 1908008"/>
                <a:gd name="csY4325" fmla="*/ 1644917 h 2481257"/>
                <a:gd name="csX4326" fmla="*/ 1361009 w 1908008"/>
                <a:gd name="csY4326" fmla="*/ 1640225 h 2481257"/>
                <a:gd name="csX4327" fmla="*/ 1359708 w 1908008"/>
                <a:gd name="csY4327" fmla="*/ 1638309 h 2481257"/>
                <a:gd name="csX4328" fmla="*/ 1356915 w 1908008"/>
                <a:gd name="csY4328" fmla="*/ 1632363 h 2481257"/>
                <a:gd name="csX4329" fmla="*/ 1356422 w 1908008"/>
                <a:gd name="csY4329" fmla="*/ 1630001 h 2481257"/>
                <a:gd name="csX4330" fmla="*/ 1356345 w 1908008"/>
                <a:gd name="csY4330" fmla="*/ 1627470 h 2481257"/>
                <a:gd name="csX4331" fmla="*/ 1356592 w 1908008"/>
                <a:gd name="csY4331" fmla="*/ 1625601 h 2481257"/>
                <a:gd name="csX4332" fmla="*/ 1357561 w 1908008"/>
                <a:gd name="csY4332" fmla="*/ 1622770 h 2481257"/>
                <a:gd name="csX4333" fmla="*/ 1358623 w 1908008"/>
                <a:gd name="csY4333" fmla="*/ 1616092 h 2481257"/>
                <a:gd name="csX4334" fmla="*/ 1359493 w 1908008"/>
                <a:gd name="csY4334" fmla="*/ 1613869 h 2481257"/>
                <a:gd name="csX4335" fmla="*/ 1360801 w 1908008"/>
                <a:gd name="csY4335" fmla="*/ 1611846 h 2481257"/>
                <a:gd name="csX4336" fmla="*/ 1363364 w 1908008"/>
                <a:gd name="csY4336" fmla="*/ 1609276 h 2481257"/>
                <a:gd name="csX4337" fmla="*/ 1372621 w 1908008"/>
                <a:gd name="csY4337" fmla="*/ 1604738 h 2481257"/>
                <a:gd name="csX4338" fmla="*/ 1374491 w 1908008"/>
                <a:gd name="csY4338" fmla="*/ 1602938 h 2481257"/>
                <a:gd name="csX4339" fmla="*/ 1374430 w 1908008"/>
                <a:gd name="csY4339" fmla="*/ 1601745 h 2481257"/>
                <a:gd name="csX4340" fmla="*/ 1372321 w 1908008"/>
                <a:gd name="csY4340" fmla="*/ 1596160 h 2481257"/>
                <a:gd name="csX4341" fmla="*/ 1372344 w 1908008"/>
                <a:gd name="csY4341" fmla="*/ 1594722 h 2481257"/>
                <a:gd name="csX4342" fmla="*/ 1373052 w 1908008"/>
                <a:gd name="csY4342" fmla="*/ 1593883 h 2481257"/>
                <a:gd name="csX4343" fmla="*/ 1374553 w 1908008"/>
                <a:gd name="csY4343" fmla="*/ 1590606 h 2481257"/>
                <a:gd name="csX4344" fmla="*/ 1375230 w 1908008"/>
                <a:gd name="csY4344" fmla="*/ 1589691 h 2481257"/>
                <a:gd name="csX4345" fmla="*/ 1376862 w 1908008"/>
                <a:gd name="csY4345" fmla="*/ 1589183 h 2481257"/>
                <a:gd name="csX4346" fmla="*/ 1380255 w 1908008"/>
                <a:gd name="csY4346" fmla="*/ 1590844 h 2481257"/>
                <a:gd name="csX4347" fmla="*/ 1383179 w 1908008"/>
                <a:gd name="csY4347" fmla="*/ 1591514 h 2481257"/>
                <a:gd name="csX4348" fmla="*/ 1387058 w 1908008"/>
                <a:gd name="csY4348" fmla="*/ 1591729 h 2481257"/>
                <a:gd name="csX4349" fmla="*/ 1393476 w 1908008"/>
                <a:gd name="csY4349" fmla="*/ 1594014 h 2481257"/>
                <a:gd name="csX4350" fmla="*/ 1402434 w 1908008"/>
                <a:gd name="csY4350" fmla="*/ 1598360 h 2481257"/>
                <a:gd name="csX4351" fmla="*/ 1407582 w 1908008"/>
                <a:gd name="csY4351" fmla="*/ 1601376 h 2481257"/>
                <a:gd name="csX4352" fmla="*/ 1411476 w 1908008"/>
                <a:gd name="csY4352" fmla="*/ 1605807 h 2481257"/>
                <a:gd name="csX4353" fmla="*/ 1414246 w 1908008"/>
                <a:gd name="csY4353" fmla="*/ 1610146 h 2481257"/>
                <a:gd name="csX4354" fmla="*/ 1414639 w 1908008"/>
                <a:gd name="csY4354" fmla="*/ 1612338 h 2481257"/>
                <a:gd name="csX4355" fmla="*/ 1413353 w 1908008"/>
                <a:gd name="csY4355" fmla="*/ 1615708 h 2481257"/>
                <a:gd name="csX4356" fmla="*/ 1412707 w 1908008"/>
                <a:gd name="csY4356" fmla="*/ 1616692 h 2481257"/>
                <a:gd name="csX4357" fmla="*/ 1412745 w 1908008"/>
                <a:gd name="csY4357" fmla="*/ 1617846 h 2481257"/>
                <a:gd name="csX4358" fmla="*/ 1413469 w 1908008"/>
                <a:gd name="csY4358" fmla="*/ 1619154 h 2481257"/>
                <a:gd name="csX4359" fmla="*/ 1415708 w 1908008"/>
                <a:gd name="csY4359" fmla="*/ 1621062 h 2481257"/>
                <a:gd name="csX4360" fmla="*/ 1416247 w 1908008"/>
                <a:gd name="csY4360" fmla="*/ 1620339 h 2481257"/>
                <a:gd name="csX4361" fmla="*/ 1416077 w 1908008"/>
                <a:gd name="csY4361" fmla="*/ 1618054 h 2481257"/>
                <a:gd name="csX4362" fmla="*/ 1416547 w 1908008"/>
                <a:gd name="csY4362" fmla="*/ 1616131 h 2481257"/>
                <a:gd name="csX4363" fmla="*/ 1417647 w 1908008"/>
                <a:gd name="csY4363" fmla="*/ 1614577 h 2481257"/>
                <a:gd name="csX4364" fmla="*/ 1417770 w 1908008"/>
                <a:gd name="csY4364" fmla="*/ 1612554 h 2481257"/>
                <a:gd name="csX4365" fmla="*/ 1416916 w 1908008"/>
                <a:gd name="csY4365" fmla="*/ 1610061 h 2481257"/>
                <a:gd name="csX4366" fmla="*/ 1415854 w 1908008"/>
                <a:gd name="csY4366" fmla="*/ 1607907 h 2481257"/>
                <a:gd name="csX4367" fmla="*/ 1414577 w 1908008"/>
                <a:gd name="csY4367" fmla="*/ 1606092 h 2481257"/>
                <a:gd name="csX4368" fmla="*/ 1408790 w 1908008"/>
                <a:gd name="csY4368" fmla="*/ 1599830 h 2481257"/>
                <a:gd name="csX4369" fmla="*/ 1408236 w 1908008"/>
                <a:gd name="csY4369" fmla="*/ 1597745 h 2481257"/>
                <a:gd name="csX4370" fmla="*/ 1410175 w 1908008"/>
                <a:gd name="csY4370" fmla="*/ 1596806 h 2481257"/>
                <a:gd name="csX4371" fmla="*/ 1418640 w 1908008"/>
                <a:gd name="csY4371" fmla="*/ 1598914 h 2481257"/>
                <a:gd name="csX4372" fmla="*/ 1421888 w 1908008"/>
                <a:gd name="csY4372" fmla="*/ 1598445 h 2481257"/>
                <a:gd name="csX4373" fmla="*/ 1423119 w 1908008"/>
                <a:gd name="csY4373" fmla="*/ 1595991 h 2481257"/>
                <a:gd name="csX4374" fmla="*/ 1424450 w 1908008"/>
                <a:gd name="csY4374" fmla="*/ 1594314 h 2481257"/>
                <a:gd name="csX4375" fmla="*/ 1425874 w 1908008"/>
                <a:gd name="csY4375" fmla="*/ 1593406 h 2481257"/>
                <a:gd name="csX4376" fmla="*/ 1428721 w 1908008"/>
                <a:gd name="csY4376" fmla="*/ 1593014 h 2481257"/>
                <a:gd name="csX4377" fmla="*/ 1432707 w 1908008"/>
                <a:gd name="csY4377" fmla="*/ 1594160 h 2481257"/>
                <a:gd name="csX4378" fmla="*/ 1434662 w 1908008"/>
                <a:gd name="csY4378" fmla="*/ 1594329 h 2481257"/>
                <a:gd name="csX4379" fmla="*/ 1436393 w 1908008"/>
                <a:gd name="csY4379" fmla="*/ 1593914 h 2481257"/>
                <a:gd name="csX4380" fmla="*/ 1438641 w 1908008"/>
                <a:gd name="csY4380" fmla="*/ 1592575 h 2481257"/>
                <a:gd name="csX4381" fmla="*/ 1441965 w 1908008"/>
                <a:gd name="csY4381" fmla="*/ 1588090 h 2481257"/>
                <a:gd name="csX4382" fmla="*/ 1444089 w 1908008"/>
                <a:gd name="csY4382" fmla="*/ 1587075 h 2481257"/>
                <a:gd name="csX4383" fmla="*/ 1447306 w 1908008"/>
                <a:gd name="csY4383" fmla="*/ 1586367 h 2481257"/>
                <a:gd name="csX4384" fmla="*/ 1449714 w 1908008"/>
                <a:gd name="csY4384" fmla="*/ 1586267 h 2481257"/>
                <a:gd name="csX4385" fmla="*/ 1454085 w 1908008"/>
                <a:gd name="csY4385" fmla="*/ 1588060 h 2481257"/>
                <a:gd name="csX4386" fmla="*/ 1456779 w 1908008"/>
                <a:gd name="csY4386" fmla="*/ 1588013 h 2481257"/>
                <a:gd name="csX4387" fmla="*/ 1456563 w 1908008"/>
                <a:gd name="csY4387" fmla="*/ 1585013 h 2481257"/>
                <a:gd name="csX4388" fmla="*/ 1454778 w 1908008"/>
                <a:gd name="csY4388" fmla="*/ 1579251 h 2481257"/>
                <a:gd name="csX4389" fmla="*/ 1452554 w 1908008"/>
                <a:gd name="csY4389" fmla="*/ 1573305 h 2481257"/>
                <a:gd name="csX4390" fmla="*/ 1450830 w 1908008"/>
                <a:gd name="csY4390" fmla="*/ 1571282 h 2481257"/>
                <a:gd name="csX4391" fmla="*/ 1446359 w 1908008"/>
                <a:gd name="csY4391" fmla="*/ 1567489 h 2481257"/>
                <a:gd name="csX4392" fmla="*/ 1441103 w 1908008"/>
                <a:gd name="csY4392" fmla="*/ 1560312 h 2481257"/>
                <a:gd name="csX4393" fmla="*/ 1438410 w 1908008"/>
                <a:gd name="csY4393" fmla="*/ 1555834 h 2481257"/>
                <a:gd name="csX4394" fmla="*/ 1437702 w 1908008"/>
                <a:gd name="csY4394" fmla="*/ 1553588 h 2481257"/>
                <a:gd name="csX4395" fmla="*/ 1438079 w 1908008"/>
                <a:gd name="csY4395" fmla="*/ 1552096 h 2481257"/>
                <a:gd name="csX4396" fmla="*/ 1438971 w 1908008"/>
                <a:gd name="csY4396" fmla="*/ 1549903 h 2481257"/>
                <a:gd name="csX4397" fmla="*/ 1448498 w 1908008"/>
                <a:gd name="csY4397" fmla="*/ 1541864 h 2481257"/>
                <a:gd name="csX4398" fmla="*/ 1456048 w 1908008"/>
                <a:gd name="csY4398" fmla="*/ 1533833 h 2481257"/>
                <a:gd name="csX4399" fmla="*/ 1459357 w 1908008"/>
                <a:gd name="csY4399" fmla="*/ 1529702 h 2481257"/>
                <a:gd name="csX4400" fmla="*/ 1460950 w 1908008"/>
                <a:gd name="csY4400" fmla="*/ 1526817 h 2481257"/>
                <a:gd name="csX4401" fmla="*/ 1462604 w 1908008"/>
                <a:gd name="csY4401" fmla="*/ 1524717 h 2481257"/>
                <a:gd name="csX4402" fmla="*/ 1464328 w 1908008"/>
                <a:gd name="csY4402" fmla="*/ 1523394 h 2481257"/>
                <a:gd name="csX4403" fmla="*/ 1467952 w 1908008"/>
                <a:gd name="csY4403" fmla="*/ 1521809 h 2481257"/>
                <a:gd name="csX4404" fmla="*/ 1468991 w 1908008"/>
                <a:gd name="csY4404" fmla="*/ 1519778 h 2481257"/>
                <a:gd name="csX4405" fmla="*/ 1469214 w 1908008"/>
                <a:gd name="csY4405" fmla="*/ 1516324 h 2481257"/>
                <a:gd name="csX4406" fmla="*/ 1469822 w 1908008"/>
                <a:gd name="csY4406" fmla="*/ 1513316 h 2481257"/>
                <a:gd name="csX4407" fmla="*/ 1473232 w 1908008"/>
                <a:gd name="csY4407" fmla="*/ 1505200 h 2481257"/>
                <a:gd name="csX4408" fmla="*/ 1475848 w 1908008"/>
                <a:gd name="csY4408" fmla="*/ 1502992 h 2481257"/>
                <a:gd name="csX4409" fmla="*/ 1479796 w 1908008"/>
                <a:gd name="csY4409" fmla="*/ 1501462 h 2481257"/>
                <a:gd name="csX4410" fmla="*/ 1482389 w 1908008"/>
                <a:gd name="csY4410" fmla="*/ 1499500 h 2481257"/>
                <a:gd name="csX4411" fmla="*/ 1485521 w 1908008"/>
                <a:gd name="csY4411" fmla="*/ 1492769 h 2481257"/>
                <a:gd name="csX4412" fmla="*/ 1485213 w 1908008"/>
                <a:gd name="csY4412" fmla="*/ 1491092 h 2481257"/>
                <a:gd name="csX4413" fmla="*/ 1483767 w 1908008"/>
                <a:gd name="csY4413" fmla="*/ 1489815 h 2481257"/>
                <a:gd name="csX4414" fmla="*/ 1482643 w 1908008"/>
                <a:gd name="csY4414" fmla="*/ 1487876 h 2481257"/>
                <a:gd name="csX4415" fmla="*/ 1477818 w 1908008"/>
                <a:gd name="csY4415" fmla="*/ 1470021 h 2481257"/>
                <a:gd name="csX4416" fmla="*/ 1474601 w 1908008"/>
                <a:gd name="csY4416" fmla="*/ 1461313 h 2481257"/>
                <a:gd name="csX4417" fmla="*/ 1470746 w 1908008"/>
                <a:gd name="csY4417" fmla="*/ 1453681 h 2481257"/>
                <a:gd name="csX4418" fmla="*/ 1467298 w 1908008"/>
                <a:gd name="csY4418" fmla="*/ 1444335 h 2481257"/>
                <a:gd name="csX4419" fmla="*/ 1461581 w 1908008"/>
                <a:gd name="csY4419" fmla="*/ 1435065 h 2481257"/>
                <a:gd name="csX4420" fmla="*/ 1461511 w 1908008"/>
                <a:gd name="csY4420" fmla="*/ 1432595 h 2481257"/>
                <a:gd name="csX4421" fmla="*/ 1462527 w 1908008"/>
                <a:gd name="csY4421" fmla="*/ 1429795 h 2481257"/>
                <a:gd name="csX4422" fmla="*/ 1462042 w 1908008"/>
                <a:gd name="csY4422" fmla="*/ 1429157 h 2481257"/>
                <a:gd name="csX4423" fmla="*/ 1456140 w 1908008"/>
                <a:gd name="csY4423" fmla="*/ 1433249 h 2481257"/>
                <a:gd name="csX4424" fmla="*/ 1454747 w 1908008"/>
                <a:gd name="csY4424" fmla="*/ 1433434 h 2481257"/>
                <a:gd name="csX4425" fmla="*/ 1452485 w 1908008"/>
                <a:gd name="csY4425" fmla="*/ 1431657 h 2481257"/>
                <a:gd name="csX4426" fmla="*/ 1450953 w 1908008"/>
                <a:gd name="csY4426" fmla="*/ 1429434 h 2481257"/>
                <a:gd name="csX4427" fmla="*/ 1449676 w 1908008"/>
                <a:gd name="csY4427" fmla="*/ 1425541 h 2481257"/>
                <a:gd name="csX4428" fmla="*/ 1449807 w 1908008"/>
                <a:gd name="csY4428" fmla="*/ 1423502 h 2481257"/>
                <a:gd name="csX4429" fmla="*/ 1450645 w 1908008"/>
                <a:gd name="csY4429" fmla="*/ 1421572 h 2481257"/>
                <a:gd name="csX4430" fmla="*/ 1451769 w 1908008"/>
                <a:gd name="csY4430" fmla="*/ 1416794 h 2481257"/>
                <a:gd name="csX4431" fmla="*/ 1451807 w 1908008"/>
                <a:gd name="csY4431" fmla="*/ 1414356 h 2481257"/>
                <a:gd name="csX4432" fmla="*/ 1451423 w 1908008"/>
                <a:gd name="csY4432" fmla="*/ 1412025 h 2481257"/>
                <a:gd name="csX4433" fmla="*/ 1450915 w 1908008"/>
                <a:gd name="csY4433" fmla="*/ 1410402 h 2481257"/>
                <a:gd name="csX4434" fmla="*/ 1450276 w 1908008"/>
                <a:gd name="csY4434" fmla="*/ 1409486 h 2481257"/>
                <a:gd name="csX4435" fmla="*/ 1448475 w 1908008"/>
                <a:gd name="csY4435" fmla="*/ 1408917 h 2481257"/>
                <a:gd name="csX4436" fmla="*/ 1445497 w 1908008"/>
                <a:gd name="csY4436" fmla="*/ 1408686 h 2481257"/>
                <a:gd name="csX4437" fmla="*/ 1444528 w 1908008"/>
                <a:gd name="csY4437" fmla="*/ 1409517 h 2481257"/>
                <a:gd name="csX4438" fmla="*/ 1447806 w 1908008"/>
                <a:gd name="csY4438" fmla="*/ 1416748 h 2481257"/>
                <a:gd name="csX4439" fmla="*/ 1447306 w 1908008"/>
                <a:gd name="csY4439" fmla="*/ 1418525 h 2481257"/>
                <a:gd name="csX4440" fmla="*/ 1443127 w 1908008"/>
                <a:gd name="csY4440" fmla="*/ 1419302 h 2481257"/>
                <a:gd name="csX4441" fmla="*/ 1441242 w 1908008"/>
                <a:gd name="csY4441" fmla="*/ 1418964 h 2481257"/>
                <a:gd name="csX4442" fmla="*/ 1439518 w 1908008"/>
                <a:gd name="csY4442" fmla="*/ 1418087 h 2481257"/>
                <a:gd name="csX4443" fmla="*/ 1437956 w 1908008"/>
                <a:gd name="csY4443" fmla="*/ 1416671 h 2481257"/>
                <a:gd name="csX4444" fmla="*/ 1433085 w 1908008"/>
                <a:gd name="csY4444" fmla="*/ 1409117 h 2481257"/>
                <a:gd name="csX4445" fmla="*/ 1432053 w 1908008"/>
                <a:gd name="csY4445" fmla="*/ 1406263 h 2481257"/>
                <a:gd name="csX4446" fmla="*/ 1432376 w 1908008"/>
                <a:gd name="csY4446" fmla="*/ 1404186 h 2481257"/>
                <a:gd name="csX4447" fmla="*/ 1431961 w 1908008"/>
                <a:gd name="csY4447" fmla="*/ 1403109 h 2481257"/>
                <a:gd name="csX4448" fmla="*/ 1430968 w 1908008"/>
                <a:gd name="csY4448" fmla="*/ 1403801 h 2481257"/>
                <a:gd name="csX4449" fmla="*/ 1429621 w 1908008"/>
                <a:gd name="csY4449" fmla="*/ 1403847 h 2481257"/>
                <a:gd name="csX4450" fmla="*/ 1427790 w 1908008"/>
                <a:gd name="csY4450" fmla="*/ 1403117 h 2481257"/>
                <a:gd name="csX4451" fmla="*/ 1427413 w 1908008"/>
                <a:gd name="csY4451" fmla="*/ 1402224 h 2481257"/>
                <a:gd name="csX4452" fmla="*/ 1430830 w 1908008"/>
                <a:gd name="csY4452" fmla="*/ 1398101 h 2481257"/>
                <a:gd name="csX4453" fmla="*/ 1431022 w 1908008"/>
                <a:gd name="csY4453" fmla="*/ 1396824 h 2481257"/>
                <a:gd name="csX4454" fmla="*/ 1429444 w 1908008"/>
                <a:gd name="csY4454" fmla="*/ 1395462 h 2481257"/>
                <a:gd name="csX4455" fmla="*/ 1427090 w 1908008"/>
                <a:gd name="csY4455" fmla="*/ 1395185 h 2481257"/>
                <a:gd name="csX4456" fmla="*/ 1426459 w 1908008"/>
                <a:gd name="csY4456" fmla="*/ 1393962 h 2481257"/>
                <a:gd name="csX4457" fmla="*/ 1427259 w 1908008"/>
                <a:gd name="csY4457" fmla="*/ 1392654 h 2481257"/>
                <a:gd name="csX4458" fmla="*/ 1430453 w 1908008"/>
                <a:gd name="csY4458" fmla="*/ 1390385 h 2481257"/>
                <a:gd name="csX4459" fmla="*/ 1431584 w 1908008"/>
                <a:gd name="csY4459" fmla="*/ 1388885 h 2481257"/>
                <a:gd name="csX4460" fmla="*/ 1429668 w 1908008"/>
                <a:gd name="csY4460" fmla="*/ 1387754 h 2481257"/>
                <a:gd name="csX4461" fmla="*/ 1428598 w 1908008"/>
                <a:gd name="csY4461" fmla="*/ 1387654 h 2481257"/>
                <a:gd name="csX4462" fmla="*/ 1426451 w 1908008"/>
                <a:gd name="csY4462" fmla="*/ 1390139 h 2481257"/>
                <a:gd name="csX4463" fmla="*/ 1423219 w 1908008"/>
                <a:gd name="csY4463" fmla="*/ 1395193 h 2481257"/>
                <a:gd name="csX4464" fmla="*/ 1420864 w 1908008"/>
                <a:gd name="csY4464" fmla="*/ 1397062 h 2481257"/>
                <a:gd name="csX4465" fmla="*/ 1417640 w 1908008"/>
                <a:gd name="csY4465" fmla="*/ 1394724 h 2481257"/>
                <a:gd name="csX4466" fmla="*/ 1415608 w 1908008"/>
                <a:gd name="csY4466" fmla="*/ 1393947 h 2481257"/>
                <a:gd name="csX4467" fmla="*/ 1414184 w 1908008"/>
                <a:gd name="csY4467" fmla="*/ 1394454 h 2481257"/>
                <a:gd name="csX4468" fmla="*/ 1412014 w 1908008"/>
                <a:gd name="csY4468" fmla="*/ 1398355 h 2481257"/>
                <a:gd name="csX4469" fmla="*/ 1407281 w 1908008"/>
                <a:gd name="csY4469" fmla="*/ 1401201 h 2481257"/>
                <a:gd name="csX4470" fmla="*/ 1398801 w 1908008"/>
                <a:gd name="csY4470" fmla="*/ 1407886 h 2481257"/>
                <a:gd name="csX4471" fmla="*/ 1395161 w 1908008"/>
                <a:gd name="csY4471" fmla="*/ 1410009 h 2481257"/>
                <a:gd name="csX4472" fmla="*/ 1391237 w 1908008"/>
                <a:gd name="csY4472" fmla="*/ 1409632 h 2481257"/>
                <a:gd name="csX4473" fmla="*/ 1390490 w 1908008"/>
                <a:gd name="csY4473" fmla="*/ 1408286 h 2481257"/>
                <a:gd name="csX4474" fmla="*/ 1390559 w 1908008"/>
                <a:gd name="csY4474" fmla="*/ 1405994 h 2481257"/>
                <a:gd name="csX4475" fmla="*/ 1390829 w 1908008"/>
                <a:gd name="csY4475" fmla="*/ 1404101 h 2481257"/>
                <a:gd name="csX4476" fmla="*/ 1391306 w 1908008"/>
                <a:gd name="csY4476" fmla="*/ 1402624 h 2481257"/>
                <a:gd name="csX4477" fmla="*/ 1391460 w 1908008"/>
                <a:gd name="csY4477" fmla="*/ 1400809 h 2481257"/>
                <a:gd name="csX4478" fmla="*/ 1391175 w 1908008"/>
                <a:gd name="csY4478" fmla="*/ 1393147 h 2481257"/>
                <a:gd name="csX4479" fmla="*/ 1391829 w 1908008"/>
                <a:gd name="csY4479" fmla="*/ 1391039 h 2481257"/>
                <a:gd name="csX4480" fmla="*/ 1393168 w 1908008"/>
                <a:gd name="csY4480" fmla="*/ 1389777 h 2481257"/>
                <a:gd name="csX4481" fmla="*/ 1395638 w 1908008"/>
                <a:gd name="csY4481" fmla="*/ 1388454 h 2481257"/>
                <a:gd name="csX4482" fmla="*/ 1401941 w 1908008"/>
                <a:gd name="csY4482" fmla="*/ 1390039 h 2481257"/>
                <a:gd name="csX4483" fmla="*/ 1404865 w 1908008"/>
                <a:gd name="csY4483" fmla="*/ 1389754 h 2481257"/>
                <a:gd name="csX4484" fmla="*/ 1406920 w 1908008"/>
                <a:gd name="csY4484" fmla="*/ 1387977 h 2481257"/>
                <a:gd name="csX4485" fmla="*/ 1408974 w 1908008"/>
                <a:gd name="csY4485" fmla="*/ 1385400 h 2481257"/>
                <a:gd name="csX4486" fmla="*/ 1411037 w 1908008"/>
                <a:gd name="csY4486" fmla="*/ 1382015 h 2481257"/>
                <a:gd name="csX4487" fmla="*/ 1411476 w 1908008"/>
                <a:gd name="csY4487" fmla="*/ 1378753 h 2481257"/>
                <a:gd name="csX4488" fmla="*/ 1409290 w 1908008"/>
                <a:gd name="csY4488" fmla="*/ 1373461 h 2481257"/>
                <a:gd name="csX4489" fmla="*/ 1408467 w 1908008"/>
                <a:gd name="csY4489" fmla="*/ 1372291 h 2481257"/>
                <a:gd name="csX4490" fmla="*/ 1402864 w 1908008"/>
                <a:gd name="csY4490" fmla="*/ 1368145 h 2481257"/>
                <a:gd name="csX4491" fmla="*/ 1399771 w 1908008"/>
                <a:gd name="csY4491" fmla="*/ 1366637 h 2481257"/>
                <a:gd name="csX4492" fmla="*/ 1397039 w 1908008"/>
                <a:gd name="csY4492" fmla="*/ 1365983 h 2481257"/>
                <a:gd name="csX4493" fmla="*/ 1395061 w 1908008"/>
                <a:gd name="csY4493" fmla="*/ 1364791 h 2481257"/>
                <a:gd name="csX4494" fmla="*/ 1393830 w 1908008"/>
                <a:gd name="csY4494" fmla="*/ 1363045 h 2481257"/>
                <a:gd name="csX4495" fmla="*/ 1392637 w 1908008"/>
                <a:gd name="csY4495" fmla="*/ 1360144 h 2481257"/>
                <a:gd name="csX4496" fmla="*/ 1392537 w 1908008"/>
                <a:gd name="csY4496" fmla="*/ 1358160 h 2481257"/>
                <a:gd name="csX4497" fmla="*/ 1392729 w 1908008"/>
                <a:gd name="csY4497" fmla="*/ 1355552 h 2481257"/>
                <a:gd name="csX4498" fmla="*/ 1393868 w 1908008"/>
                <a:gd name="csY4498" fmla="*/ 1353752 h 2481257"/>
                <a:gd name="csX4499" fmla="*/ 1398878 w 1908008"/>
                <a:gd name="csY4499" fmla="*/ 1351675 h 2481257"/>
                <a:gd name="csX4500" fmla="*/ 1398817 w 1908008"/>
                <a:gd name="csY4500" fmla="*/ 1351136 h 2481257"/>
                <a:gd name="csX4501" fmla="*/ 1394723 w 1908008"/>
                <a:gd name="csY4501" fmla="*/ 1349605 h 2481257"/>
                <a:gd name="csX4502" fmla="*/ 1392791 w 1908008"/>
                <a:gd name="csY4502" fmla="*/ 1349782 h 2481257"/>
                <a:gd name="csX4503" fmla="*/ 1391136 w 1908008"/>
                <a:gd name="csY4503" fmla="*/ 1351498 h 2481257"/>
                <a:gd name="csX4504" fmla="*/ 1389051 w 1908008"/>
                <a:gd name="csY4504" fmla="*/ 1355521 h 2481257"/>
                <a:gd name="csX4505" fmla="*/ 1387843 w 1908008"/>
                <a:gd name="csY4505" fmla="*/ 1356652 h 2481257"/>
                <a:gd name="csX4506" fmla="*/ 1384103 w 1908008"/>
                <a:gd name="csY4506" fmla="*/ 1354283 h 2481257"/>
                <a:gd name="csX4507" fmla="*/ 1381856 w 1908008"/>
                <a:gd name="csY4507" fmla="*/ 1353936 h 2481257"/>
                <a:gd name="csX4508" fmla="*/ 1380340 w 1908008"/>
                <a:gd name="csY4508" fmla="*/ 1352806 h 2481257"/>
                <a:gd name="csX4509" fmla="*/ 1379501 w 1908008"/>
                <a:gd name="csY4509" fmla="*/ 1351713 h 2481257"/>
                <a:gd name="csX4510" fmla="*/ 1380009 w 1908008"/>
                <a:gd name="csY4510" fmla="*/ 1350590 h 2481257"/>
                <a:gd name="csX4511" fmla="*/ 1381871 w 1908008"/>
                <a:gd name="csY4511" fmla="*/ 1349451 h 2481257"/>
                <a:gd name="csX4512" fmla="*/ 1385111 w 1908008"/>
                <a:gd name="csY4512" fmla="*/ 1345959 h 2481257"/>
                <a:gd name="csX4513" fmla="*/ 1385326 w 1908008"/>
                <a:gd name="csY4513" fmla="*/ 1344074 h 2481257"/>
                <a:gd name="csX4514" fmla="*/ 1383087 w 1908008"/>
                <a:gd name="csY4514" fmla="*/ 1340989 h 2481257"/>
                <a:gd name="csX4515" fmla="*/ 1381925 w 1908008"/>
                <a:gd name="csY4515" fmla="*/ 1340282 h 2481257"/>
                <a:gd name="csX4516" fmla="*/ 1377254 w 1908008"/>
                <a:gd name="csY4516" fmla="*/ 1339128 h 2481257"/>
                <a:gd name="csX4517" fmla="*/ 1371598 w 1908008"/>
                <a:gd name="csY4517" fmla="*/ 1340274 h 2481257"/>
                <a:gd name="csX4518" fmla="*/ 1369497 w 1908008"/>
                <a:gd name="csY4518" fmla="*/ 1339689 h 2481257"/>
                <a:gd name="csX4519" fmla="*/ 1368550 w 1908008"/>
                <a:gd name="csY4519" fmla="*/ 1336251 h 2481257"/>
                <a:gd name="csX4520" fmla="*/ 1367950 w 1908008"/>
                <a:gd name="csY4520" fmla="*/ 1332143 h 2481257"/>
                <a:gd name="csX4521" fmla="*/ 1367696 w 1908008"/>
                <a:gd name="csY4521" fmla="*/ 1327358 h 2481257"/>
                <a:gd name="csX4522" fmla="*/ 1366673 w 1908008"/>
                <a:gd name="csY4522" fmla="*/ 1319165 h 2481257"/>
                <a:gd name="csX4523" fmla="*/ 1365549 w 1908008"/>
                <a:gd name="csY4523" fmla="*/ 1314849 h 2481257"/>
                <a:gd name="csX4524" fmla="*/ 1364072 w 1908008"/>
                <a:gd name="csY4524" fmla="*/ 1314303 h 2481257"/>
                <a:gd name="csX4525" fmla="*/ 1357284 w 1908008"/>
                <a:gd name="csY4525" fmla="*/ 1316088 h 2481257"/>
                <a:gd name="csX4526" fmla="*/ 1355676 w 1908008"/>
                <a:gd name="csY4526" fmla="*/ 1316111 h 2481257"/>
                <a:gd name="csX4527" fmla="*/ 1354545 w 1908008"/>
                <a:gd name="csY4527" fmla="*/ 1315572 h 2481257"/>
                <a:gd name="csX4528" fmla="*/ 1350058 w 1908008"/>
                <a:gd name="csY4528" fmla="*/ 1310049 h 2481257"/>
                <a:gd name="csX4529" fmla="*/ 1348242 w 1908008"/>
                <a:gd name="csY4529" fmla="*/ 1308087 h 2481257"/>
                <a:gd name="csX4530" fmla="*/ 1347234 w 1908008"/>
                <a:gd name="csY4530" fmla="*/ 1307626 h 2481257"/>
                <a:gd name="csX4531" fmla="*/ 1343971 w 1908008"/>
                <a:gd name="csY4531" fmla="*/ 1301710 h 2481257"/>
                <a:gd name="csX4532" fmla="*/ 1342717 w 1908008"/>
                <a:gd name="csY4532" fmla="*/ 1300556 h 2481257"/>
                <a:gd name="csX4533" fmla="*/ 1341224 w 1908008"/>
                <a:gd name="csY4533" fmla="*/ 1297633 h 2481257"/>
                <a:gd name="csX4534" fmla="*/ 1339500 w 1908008"/>
                <a:gd name="csY4534" fmla="*/ 1292917 h 2481257"/>
                <a:gd name="csX4535" fmla="*/ 1337630 w 1908008"/>
                <a:gd name="csY4535" fmla="*/ 1291471 h 2481257"/>
                <a:gd name="csX4536" fmla="*/ 1335614 w 1908008"/>
                <a:gd name="csY4536" fmla="*/ 1293309 h 2481257"/>
                <a:gd name="csX4537" fmla="*/ 1333598 w 1908008"/>
                <a:gd name="csY4537" fmla="*/ 1295940 h 2481257"/>
                <a:gd name="csX4538" fmla="*/ 1331581 w 1908008"/>
                <a:gd name="csY4538" fmla="*/ 1299356 h 2481257"/>
                <a:gd name="csX4539" fmla="*/ 1330489 w 1908008"/>
                <a:gd name="csY4539" fmla="*/ 1302233 h 2481257"/>
                <a:gd name="csX4540" fmla="*/ 1330319 w 1908008"/>
                <a:gd name="csY4540" fmla="*/ 1304587 h 2481257"/>
                <a:gd name="csX4541" fmla="*/ 1331574 w 1908008"/>
                <a:gd name="csY4541" fmla="*/ 1306410 h 2481257"/>
                <a:gd name="csX4542" fmla="*/ 1338700 w 1908008"/>
                <a:gd name="csY4542" fmla="*/ 1309433 h 2481257"/>
                <a:gd name="csX4543" fmla="*/ 1340508 w 1908008"/>
                <a:gd name="csY4543" fmla="*/ 1311449 h 2481257"/>
                <a:gd name="csX4544" fmla="*/ 1342040 w 1908008"/>
                <a:gd name="csY4544" fmla="*/ 1314764 h 2481257"/>
                <a:gd name="csX4545" fmla="*/ 1343186 w 1908008"/>
                <a:gd name="csY4545" fmla="*/ 1318796 h 2481257"/>
                <a:gd name="csX4546" fmla="*/ 1343940 w 1908008"/>
                <a:gd name="csY4546" fmla="*/ 1323557 h 2481257"/>
                <a:gd name="csX4547" fmla="*/ 1343879 w 1908008"/>
                <a:gd name="csY4547" fmla="*/ 1327096 h 2481257"/>
                <a:gd name="csX4548" fmla="*/ 1342994 w 1908008"/>
                <a:gd name="csY4548" fmla="*/ 1329442 h 2481257"/>
                <a:gd name="csX4549" fmla="*/ 1341462 w 1908008"/>
                <a:gd name="csY4549" fmla="*/ 1331520 h 2481257"/>
                <a:gd name="csX4550" fmla="*/ 1337076 w 1908008"/>
                <a:gd name="csY4550" fmla="*/ 1334804 h 2481257"/>
                <a:gd name="csX4551" fmla="*/ 1332528 w 1908008"/>
                <a:gd name="csY4551" fmla="*/ 1336727 h 2481257"/>
                <a:gd name="csX4552" fmla="*/ 1327949 w 1908008"/>
                <a:gd name="csY4552" fmla="*/ 1337181 h 2481257"/>
                <a:gd name="csX4553" fmla="*/ 1325779 w 1908008"/>
                <a:gd name="csY4553" fmla="*/ 1336735 h 2481257"/>
                <a:gd name="csX4554" fmla="*/ 1313982 w 1908008"/>
                <a:gd name="csY4554" fmla="*/ 1330366 h 2481257"/>
                <a:gd name="csX4555" fmla="*/ 1311858 w 1908008"/>
                <a:gd name="csY4555" fmla="*/ 1330319 h 2481257"/>
                <a:gd name="csX4556" fmla="*/ 1309134 w 1908008"/>
                <a:gd name="csY4556" fmla="*/ 1329458 h 2481257"/>
                <a:gd name="csX4557" fmla="*/ 1303008 w 1908008"/>
                <a:gd name="csY4557" fmla="*/ 1326827 h 2481257"/>
                <a:gd name="csX4558" fmla="*/ 1299653 w 1908008"/>
                <a:gd name="csY4558" fmla="*/ 1326535 h 2481257"/>
                <a:gd name="csX4559" fmla="*/ 1293766 w 1908008"/>
                <a:gd name="csY4559" fmla="*/ 1324350 h 2481257"/>
                <a:gd name="csX4560" fmla="*/ 1283808 w 1908008"/>
                <a:gd name="csY4560" fmla="*/ 1323073 h 2481257"/>
                <a:gd name="csX4561" fmla="*/ 1281815 w 1908008"/>
                <a:gd name="csY4561" fmla="*/ 1324127 h 2481257"/>
                <a:gd name="csX4562" fmla="*/ 1284462 w 1908008"/>
                <a:gd name="csY4562" fmla="*/ 1327073 h 2481257"/>
                <a:gd name="csX4563" fmla="*/ 1286786 w 1908008"/>
                <a:gd name="csY4563" fmla="*/ 1328550 h 2481257"/>
                <a:gd name="csX4564" fmla="*/ 1288779 w 1908008"/>
                <a:gd name="csY4564" fmla="*/ 1328565 h 2481257"/>
                <a:gd name="csX4565" fmla="*/ 1291650 w 1908008"/>
                <a:gd name="csY4565" fmla="*/ 1331189 h 2481257"/>
                <a:gd name="csX4566" fmla="*/ 1295390 w 1908008"/>
                <a:gd name="csY4566" fmla="*/ 1336397 h 2481257"/>
                <a:gd name="csX4567" fmla="*/ 1297521 w 1908008"/>
                <a:gd name="csY4567" fmla="*/ 1339497 h 2481257"/>
                <a:gd name="csX4568" fmla="*/ 1299291 w 1908008"/>
                <a:gd name="csY4568" fmla="*/ 1343182 h 2481257"/>
                <a:gd name="csX4569" fmla="*/ 1299345 w 1908008"/>
                <a:gd name="csY4569" fmla="*/ 1344451 h 2481257"/>
                <a:gd name="csX4570" fmla="*/ 1297583 w 1908008"/>
                <a:gd name="csY4570" fmla="*/ 1346974 h 2481257"/>
                <a:gd name="csX4571" fmla="*/ 1283700 w 1908008"/>
                <a:gd name="csY4571" fmla="*/ 1333720 h 2481257"/>
                <a:gd name="csX4572" fmla="*/ 1275205 w 1908008"/>
                <a:gd name="csY4572" fmla="*/ 1338366 h 2481257"/>
                <a:gd name="csX4573" fmla="*/ 1271295 w 1908008"/>
                <a:gd name="csY4573" fmla="*/ 1340089 h 2481257"/>
                <a:gd name="csX4574" fmla="*/ 1267948 w 1908008"/>
                <a:gd name="csY4574" fmla="*/ 1340358 h 2481257"/>
                <a:gd name="csX4575" fmla="*/ 1263761 w 1908008"/>
                <a:gd name="csY4575" fmla="*/ 1338535 h 2481257"/>
                <a:gd name="csX4576" fmla="*/ 1254311 w 1908008"/>
                <a:gd name="csY4576" fmla="*/ 1332119 h 2481257"/>
                <a:gd name="csX4577" fmla="*/ 1250733 w 1908008"/>
                <a:gd name="csY4577" fmla="*/ 1329873 h 2481257"/>
                <a:gd name="csX4578" fmla="*/ 1249463 w 1908008"/>
                <a:gd name="csY4578" fmla="*/ 1329550 h 2481257"/>
                <a:gd name="csX4579" fmla="*/ 1241237 w 1908008"/>
                <a:gd name="csY4579" fmla="*/ 1332343 h 2481257"/>
                <a:gd name="csX4580" fmla="*/ 1234149 w 1908008"/>
                <a:gd name="csY4580" fmla="*/ 1332473 h 2481257"/>
                <a:gd name="csX4581" fmla="*/ 1219836 w 1908008"/>
                <a:gd name="csY4581" fmla="*/ 1329796 h 2481257"/>
                <a:gd name="csX4582" fmla="*/ 1214580 w 1908008"/>
                <a:gd name="csY4582" fmla="*/ 1328004 h 2481257"/>
                <a:gd name="csX4583" fmla="*/ 1213195 w 1908008"/>
                <a:gd name="csY4583" fmla="*/ 1326127 h 2481257"/>
                <a:gd name="csX4584" fmla="*/ 1211471 w 1908008"/>
                <a:gd name="csY4584" fmla="*/ 1325181 h 2481257"/>
                <a:gd name="csX4585" fmla="*/ 1208331 w 1908008"/>
                <a:gd name="csY4585" fmla="*/ 1325181 h 2481257"/>
                <a:gd name="csX4586" fmla="*/ 1200128 w 1908008"/>
                <a:gd name="csY4586" fmla="*/ 1323081 h 2481257"/>
                <a:gd name="csX4587" fmla="*/ 1192617 w 1908008"/>
                <a:gd name="csY4587" fmla="*/ 1327812 h 2481257"/>
                <a:gd name="csX4588" fmla="*/ 1183590 w 1908008"/>
                <a:gd name="csY4588" fmla="*/ 1323480 h 2481257"/>
                <a:gd name="csX4589" fmla="*/ 1180912 w 1908008"/>
                <a:gd name="csY4589" fmla="*/ 1320919 h 2481257"/>
                <a:gd name="csX4590" fmla="*/ 1180058 w 1908008"/>
                <a:gd name="csY4590" fmla="*/ 1319165 h 2481257"/>
                <a:gd name="csX4591" fmla="*/ 1177434 w 1908008"/>
                <a:gd name="csY4591" fmla="*/ 1311795 h 2481257"/>
                <a:gd name="csX4592" fmla="*/ 1177072 w 1908008"/>
                <a:gd name="csY4592" fmla="*/ 1307833 h 2481257"/>
                <a:gd name="csX4593" fmla="*/ 1177819 w 1908008"/>
                <a:gd name="csY4593" fmla="*/ 1304248 h 2481257"/>
                <a:gd name="csX4594" fmla="*/ 1178558 w 1908008"/>
                <a:gd name="csY4594" fmla="*/ 1301787 h 2481257"/>
                <a:gd name="csX4595" fmla="*/ 1179296 w 1908008"/>
                <a:gd name="csY4595" fmla="*/ 1300448 h 2481257"/>
                <a:gd name="csX4596" fmla="*/ 1174379 w 1908008"/>
                <a:gd name="csY4596" fmla="*/ 1304572 h 2481257"/>
                <a:gd name="csX4597" fmla="*/ 1172655 w 1908008"/>
                <a:gd name="csY4597" fmla="*/ 1305248 h 2481257"/>
                <a:gd name="csX4598" fmla="*/ 1170385 w 1908008"/>
                <a:gd name="csY4598" fmla="*/ 1305410 h 2481257"/>
                <a:gd name="csX4599" fmla="*/ 1163621 w 1908008"/>
                <a:gd name="csY4599" fmla="*/ 1303887 h 2481257"/>
                <a:gd name="csX4600" fmla="*/ 1162551 w 1908008"/>
                <a:gd name="csY4600" fmla="*/ 1304672 h 2481257"/>
                <a:gd name="csX4601" fmla="*/ 1162897 w 1908008"/>
                <a:gd name="csY4601" fmla="*/ 1306110 h 2481257"/>
                <a:gd name="csX4602" fmla="*/ 1164667 w 1908008"/>
                <a:gd name="csY4602" fmla="*/ 1308210 h 2481257"/>
                <a:gd name="csX4603" fmla="*/ 1164898 w 1908008"/>
                <a:gd name="csY4603" fmla="*/ 1309472 h 2481257"/>
                <a:gd name="csX4604" fmla="*/ 1161127 w 1908008"/>
                <a:gd name="csY4604" fmla="*/ 1310457 h 2481257"/>
                <a:gd name="csX4605" fmla="*/ 1155410 w 1908008"/>
                <a:gd name="csY4605" fmla="*/ 1309433 h 2481257"/>
                <a:gd name="csX4606" fmla="*/ 1152916 w 1908008"/>
                <a:gd name="csY4606" fmla="*/ 1309880 h 2481257"/>
                <a:gd name="csX4607" fmla="*/ 1151785 w 1908008"/>
                <a:gd name="csY4607" fmla="*/ 1310457 h 2481257"/>
                <a:gd name="csX4608" fmla="*/ 1149207 w 1908008"/>
                <a:gd name="csY4608" fmla="*/ 1313757 h 2481257"/>
                <a:gd name="csX4609" fmla="*/ 1148161 w 1908008"/>
                <a:gd name="csY4609" fmla="*/ 1314503 h 2481257"/>
                <a:gd name="csX4610" fmla="*/ 1146806 w 1908008"/>
                <a:gd name="csY4610" fmla="*/ 1314164 h 2481257"/>
                <a:gd name="csX4611" fmla="*/ 1140811 w 1908008"/>
                <a:gd name="csY4611" fmla="*/ 1306687 h 2481257"/>
                <a:gd name="csX4612" fmla="*/ 1135979 w 1908008"/>
                <a:gd name="csY4612" fmla="*/ 1301933 h 2481257"/>
                <a:gd name="csX4613" fmla="*/ 1130346 w 1908008"/>
                <a:gd name="csY4613" fmla="*/ 1300102 h 2481257"/>
                <a:gd name="csX4614" fmla="*/ 1127760 w 1908008"/>
                <a:gd name="csY4614" fmla="*/ 1298579 h 2481257"/>
                <a:gd name="csX4615" fmla="*/ 1126344 w 1908008"/>
                <a:gd name="csY4615" fmla="*/ 1296740 h 2481257"/>
                <a:gd name="csX4616" fmla="*/ 1118572 w 1908008"/>
                <a:gd name="csY4616" fmla="*/ 1281324 h 2481257"/>
                <a:gd name="csX4617" fmla="*/ 1117510 w 1908008"/>
                <a:gd name="csY4617" fmla="*/ 1277977 h 2481257"/>
                <a:gd name="csX4618" fmla="*/ 1115047 w 1908008"/>
                <a:gd name="csY4618" fmla="*/ 1265754 h 2481257"/>
                <a:gd name="csX4619" fmla="*/ 1114224 w 1908008"/>
                <a:gd name="csY4619" fmla="*/ 1263130 h 2481257"/>
                <a:gd name="csX4620" fmla="*/ 1113223 w 1908008"/>
                <a:gd name="csY4620" fmla="*/ 1261399 h 2481257"/>
                <a:gd name="csX4621" fmla="*/ 1115178 w 1908008"/>
                <a:gd name="csY4621" fmla="*/ 1261038 h 2481257"/>
                <a:gd name="csX4622" fmla="*/ 1122527 w 1908008"/>
                <a:gd name="csY4622" fmla="*/ 1262538 h 2481257"/>
                <a:gd name="csX4623" fmla="*/ 1129645 w 1908008"/>
                <a:gd name="csY4623" fmla="*/ 1262469 h 2481257"/>
                <a:gd name="csX4624" fmla="*/ 1133508 w 1908008"/>
                <a:gd name="csY4624" fmla="*/ 1263469 h 2481257"/>
                <a:gd name="csX4625" fmla="*/ 1137995 w 1908008"/>
                <a:gd name="csY4625" fmla="*/ 1266530 h 2481257"/>
                <a:gd name="csX4626" fmla="*/ 1143836 w 1908008"/>
                <a:gd name="csY4626" fmla="*/ 1268715 h 2481257"/>
                <a:gd name="csX4627" fmla="*/ 1148022 w 1908008"/>
                <a:gd name="csY4627" fmla="*/ 1269177 h 2481257"/>
                <a:gd name="csX4628" fmla="*/ 1154725 w 1908008"/>
                <a:gd name="csY4628" fmla="*/ 1268369 h 2481257"/>
                <a:gd name="csX4629" fmla="*/ 1162343 w 1908008"/>
                <a:gd name="csY4629" fmla="*/ 1266323 h 2481257"/>
                <a:gd name="csX4630" fmla="*/ 1163244 w 1908008"/>
                <a:gd name="csY4630" fmla="*/ 1264730 h 2481257"/>
                <a:gd name="csX4631" fmla="*/ 1158303 w 1908008"/>
                <a:gd name="csY4631" fmla="*/ 1261992 h 2481257"/>
                <a:gd name="csX4632" fmla="*/ 1153909 w 1908008"/>
                <a:gd name="csY4632" fmla="*/ 1258353 h 2481257"/>
                <a:gd name="csX4633" fmla="*/ 1149846 w 1908008"/>
                <a:gd name="csY4633" fmla="*/ 1253614 h 2481257"/>
                <a:gd name="csX4634" fmla="*/ 1147429 w 1908008"/>
                <a:gd name="csY4634" fmla="*/ 1251607 h 2481257"/>
                <a:gd name="csX4635" fmla="*/ 1143366 w 1908008"/>
                <a:gd name="csY4635" fmla="*/ 1250353 h 2481257"/>
                <a:gd name="csX4636" fmla="*/ 1131946 w 1908008"/>
                <a:gd name="csY4636" fmla="*/ 1249476 h 2481257"/>
                <a:gd name="csX4637" fmla="*/ 1121365 w 1908008"/>
                <a:gd name="csY4637" fmla="*/ 1246275 h 2481257"/>
                <a:gd name="csX4638" fmla="*/ 1114054 w 1908008"/>
                <a:gd name="csY4638" fmla="*/ 1241944 h 2481257"/>
                <a:gd name="csX4639" fmla="*/ 1108106 w 1908008"/>
                <a:gd name="csY4639" fmla="*/ 1237129 h 2481257"/>
                <a:gd name="csX4640" fmla="*/ 1105689 w 1908008"/>
                <a:gd name="csY4640" fmla="*/ 1234498 h 2481257"/>
                <a:gd name="csX4641" fmla="*/ 1104820 w 1908008"/>
                <a:gd name="csY4641" fmla="*/ 1232467 h 2481257"/>
                <a:gd name="csX4642" fmla="*/ 1103896 w 1908008"/>
                <a:gd name="csY4642" fmla="*/ 1226097 h 2481257"/>
                <a:gd name="csX4643" fmla="*/ 1102919 w 1908008"/>
                <a:gd name="csY4643" fmla="*/ 1215335 h 2481257"/>
                <a:gd name="csX4644" fmla="*/ 1101973 w 1908008"/>
                <a:gd name="csY4644" fmla="*/ 1208057 h 2481257"/>
                <a:gd name="csX4645" fmla="*/ 1101064 w 1908008"/>
                <a:gd name="csY4645" fmla="*/ 1204334 h 2481257"/>
                <a:gd name="csX4646" fmla="*/ 1100941 w 1908008"/>
                <a:gd name="csY4646" fmla="*/ 1201065 h 2481257"/>
                <a:gd name="csX4647" fmla="*/ 1102965 w 1908008"/>
                <a:gd name="csY4647" fmla="*/ 1194064 h 2481257"/>
                <a:gd name="csX4648" fmla="*/ 1108744 w 1908008"/>
                <a:gd name="csY4648" fmla="*/ 1186410 h 2481257"/>
                <a:gd name="csX4649" fmla="*/ 1108891 w 1908008"/>
                <a:gd name="csY4649" fmla="*/ 1185210 h 2481257"/>
                <a:gd name="csX4650" fmla="*/ 1107744 w 1908008"/>
                <a:gd name="csY4650" fmla="*/ 1184856 h 2481257"/>
                <a:gd name="csX4651" fmla="*/ 1105320 w 1908008"/>
                <a:gd name="csY4651" fmla="*/ 1182902 h 2481257"/>
                <a:gd name="csX4652" fmla="*/ 1104543 w 1908008"/>
                <a:gd name="csY4652" fmla="*/ 1180033 h 2481257"/>
                <a:gd name="csX4653" fmla="*/ 1104227 w 1908008"/>
                <a:gd name="csY4653" fmla="*/ 1175478 h 2481257"/>
                <a:gd name="csX4654" fmla="*/ 1104212 w 1908008"/>
                <a:gd name="csY4654" fmla="*/ 1171601 h 2481257"/>
                <a:gd name="csX4655" fmla="*/ 1104481 w 1908008"/>
                <a:gd name="csY4655" fmla="*/ 1168409 h 2481257"/>
                <a:gd name="csX4656" fmla="*/ 1105443 w 1908008"/>
                <a:gd name="csY4656" fmla="*/ 1164416 h 2481257"/>
                <a:gd name="csX4657" fmla="*/ 1107936 w 1908008"/>
                <a:gd name="csY4657" fmla="*/ 1157208 h 2481257"/>
                <a:gd name="csX4658" fmla="*/ 1111499 w 1908008"/>
                <a:gd name="csY4658" fmla="*/ 1148407 h 2481257"/>
                <a:gd name="csX4659" fmla="*/ 1115363 w 1908008"/>
                <a:gd name="csY4659" fmla="*/ 1140091 h 2481257"/>
                <a:gd name="csX4660" fmla="*/ 1116024 w 1908008"/>
                <a:gd name="csY4660" fmla="*/ 1137360 h 2481257"/>
                <a:gd name="csX4661" fmla="*/ 1116363 w 1908008"/>
                <a:gd name="csY4661" fmla="*/ 1129921 h 2481257"/>
                <a:gd name="csX4662" fmla="*/ 1116871 w 1908008"/>
                <a:gd name="csY4662" fmla="*/ 1124475 h 2481257"/>
                <a:gd name="csX4663" fmla="*/ 1117402 w 1908008"/>
                <a:gd name="csY4663" fmla="*/ 1120629 h 2481257"/>
                <a:gd name="csX4664" fmla="*/ 1118218 w 1908008"/>
                <a:gd name="csY4664" fmla="*/ 1117736 h 2481257"/>
                <a:gd name="csX4665" fmla="*/ 1120603 w 1908008"/>
                <a:gd name="csY4665" fmla="*/ 1112220 h 2481257"/>
                <a:gd name="csX4666" fmla="*/ 1123581 w 1908008"/>
                <a:gd name="csY4666" fmla="*/ 1106966 h 2481257"/>
                <a:gd name="csX4667" fmla="*/ 1128245 w 1908008"/>
                <a:gd name="csY4667" fmla="*/ 1102473 h 2481257"/>
                <a:gd name="csX4668" fmla="*/ 1128637 w 1908008"/>
                <a:gd name="csY4668" fmla="*/ 1100804 h 2481257"/>
                <a:gd name="csX4669" fmla="*/ 1128699 w 1908008"/>
                <a:gd name="csY4669" fmla="*/ 1098496 h 2481257"/>
                <a:gd name="csX4670" fmla="*/ 1128968 w 1908008"/>
                <a:gd name="csY4670" fmla="*/ 1096765 h 2481257"/>
                <a:gd name="csX4671" fmla="*/ 1129445 w 1908008"/>
                <a:gd name="csY4671" fmla="*/ 1095627 h 2481257"/>
                <a:gd name="csX4672" fmla="*/ 1141004 w 1908008"/>
                <a:gd name="csY4672" fmla="*/ 1081041 h 2481257"/>
                <a:gd name="csX4673" fmla="*/ 1146267 w 1908008"/>
                <a:gd name="csY4673" fmla="*/ 1075064 h 2481257"/>
                <a:gd name="csX4674" fmla="*/ 1150731 w 1908008"/>
                <a:gd name="csY4674" fmla="*/ 1071256 h 2481257"/>
                <a:gd name="csX4675" fmla="*/ 1156071 w 1908008"/>
                <a:gd name="csY4675" fmla="*/ 1068440 h 2481257"/>
                <a:gd name="csX4676" fmla="*/ 1171270 w 1908008"/>
                <a:gd name="csY4676" fmla="*/ 1062671 h 2481257"/>
                <a:gd name="csX4677" fmla="*/ 1179096 w 1908008"/>
                <a:gd name="csY4677" fmla="*/ 1061063 h 2481257"/>
                <a:gd name="csX4678" fmla="*/ 1188939 w 1908008"/>
                <a:gd name="csY4678" fmla="*/ 1061417 h 2481257"/>
                <a:gd name="csX4679" fmla="*/ 1207085 w 1908008"/>
                <a:gd name="csY4679" fmla="*/ 1064671 h 2481257"/>
                <a:gd name="csX4680" fmla="*/ 1209270 w 1908008"/>
                <a:gd name="csY4680" fmla="*/ 1066956 h 2481257"/>
                <a:gd name="csX4681" fmla="*/ 1209824 w 1908008"/>
                <a:gd name="csY4681" fmla="*/ 1068102 h 2481257"/>
                <a:gd name="csX4682" fmla="*/ 1210617 w 1908008"/>
                <a:gd name="csY4682" fmla="*/ 1071341 h 2481257"/>
                <a:gd name="csX4683" fmla="*/ 1210017 w 1908008"/>
                <a:gd name="csY4683" fmla="*/ 1073410 h 2481257"/>
                <a:gd name="csX4684" fmla="*/ 1205053 w 1908008"/>
                <a:gd name="csY4684" fmla="*/ 1080403 h 2481257"/>
                <a:gd name="csX4685" fmla="*/ 1198804 w 1908008"/>
                <a:gd name="csY4685" fmla="*/ 1086188 h 2481257"/>
                <a:gd name="csX4686" fmla="*/ 1194741 w 1908008"/>
                <a:gd name="csY4686" fmla="*/ 1091219 h 2481257"/>
                <a:gd name="csX4687" fmla="*/ 1187861 w 1908008"/>
                <a:gd name="csY4687" fmla="*/ 1102458 h 2481257"/>
                <a:gd name="csX4688" fmla="*/ 1186007 w 1908008"/>
                <a:gd name="csY4688" fmla="*/ 1106381 h 2481257"/>
                <a:gd name="csX4689" fmla="*/ 1177480 w 1908008"/>
                <a:gd name="csY4689" fmla="*/ 1128660 h 2481257"/>
                <a:gd name="csX4690" fmla="*/ 1175464 w 1908008"/>
                <a:gd name="csY4690" fmla="*/ 1132314 h 2481257"/>
                <a:gd name="csX4691" fmla="*/ 1174279 w 1908008"/>
                <a:gd name="csY4691" fmla="*/ 1135229 h 2481257"/>
                <a:gd name="csX4692" fmla="*/ 1173456 w 1908008"/>
                <a:gd name="csY4692" fmla="*/ 1143138 h 2481257"/>
                <a:gd name="csX4693" fmla="*/ 1173702 w 1908008"/>
                <a:gd name="csY4693" fmla="*/ 1145938 h 2481257"/>
                <a:gd name="csX4694" fmla="*/ 1175033 w 1908008"/>
                <a:gd name="csY4694" fmla="*/ 1150500 h 2481257"/>
                <a:gd name="csX4695" fmla="*/ 1179666 w 1908008"/>
                <a:gd name="csY4695" fmla="*/ 1160347 h 2481257"/>
                <a:gd name="csX4696" fmla="*/ 1180912 w 1908008"/>
                <a:gd name="csY4696" fmla="*/ 1164924 h 2481257"/>
                <a:gd name="csX4697" fmla="*/ 1180882 w 1908008"/>
                <a:gd name="csY4697" fmla="*/ 1169116 h 2481257"/>
                <a:gd name="csX4698" fmla="*/ 1180366 w 1908008"/>
                <a:gd name="csY4698" fmla="*/ 1179063 h 2481257"/>
                <a:gd name="csX4699" fmla="*/ 1180304 w 1908008"/>
                <a:gd name="csY4699" fmla="*/ 1184079 h 2481257"/>
                <a:gd name="csX4700" fmla="*/ 1180512 w 1908008"/>
                <a:gd name="csY4700" fmla="*/ 1188879 h 2481257"/>
                <a:gd name="csX4701" fmla="*/ 1181466 w 1908008"/>
                <a:gd name="csY4701" fmla="*/ 1195710 h 2481257"/>
                <a:gd name="csX4702" fmla="*/ 1183167 w 1908008"/>
                <a:gd name="csY4702" fmla="*/ 1204534 h 2481257"/>
                <a:gd name="csX4703" fmla="*/ 1187107 w 1908008"/>
                <a:gd name="csY4703" fmla="*/ 1213404 h 2481257"/>
                <a:gd name="csX4704" fmla="*/ 1193287 w 1908008"/>
                <a:gd name="csY4704" fmla="*/ 1222312 h 2481257"/>
                <a:gd name="csX4705" fmla="*/ 1197888 w 1908008"/>
                <a:gd name="csY4705" fmla="*/ 1228182 h 2481257"/>
                <a:gd name="csX4706" fmla="*/ 1202421 w 1908008"/>
                <a:gd name="csY4706" fmla="*/ 1232490 h 2481257"/>
                <a:gd name="csX4707" fmla="*/ 1207785 w 1908008"/>
                <a:gd name="csY4707" fmla="*/ 1238844 h 2481257"/>
                <a:gd name="csX4708" fmla="*/ 1208978 w 1908008"/>
                <a:gd name="csY4708" fmla="*/ 1241898 h 2481257"/>
                <a:gd name="csX4709" fmla="*/ 1206507 w 1908008"/>
                <a:gd name="csY4709" fmla="*/ 1245260 h 2481257"/>
                <a:gd name="csX4710" fmla="*/ 1200728 w 1908008"/>
                <a:gd name="csY4710" fmla="*/ 1250406 h 2481257"/>
                <a:gd name="csX4711" fmla="*/ 1193133 w 1908008"/>
                <a:gd name="csY4711" fmla="*/ 1252606 h 2481257"/>
                <a:gd name="csX4712" fmla="*/ 1189070 w 1908008"/>
                <a:gd name="csY4712" fmla="*/ 1254699 h 2481257"/>
                <a:gd name="csX4713" fmla="*/ 1184014 w 1908008"/>
                <a:gd name="csY4713" fmla="*/ 1259153 h 2481257"/>
                <a:gd name="csX4714" fmla="*/ 1177673 w 1908008"/>
                <a:gd name="csY4714" fmla="*/ 1262699 h 2481257"/>
                <a:gd name="csX4715" fmla="*/ 1175148 w 1908008"/>
                <a:gd name="csY4715" fmla="*/ 1264746 h 2481257"/>
                <a:gd name="csX4716" fmla="*/ 1327449 w 1908008"/>
                <a:gd name="csY4716" fmla="*/ 1076449 h 2481257"/>
                <a:gd name="csX4717" fmla="*/ 1331135 w 1908008"/>
                <a:gd name="csY4717" fmla="*/ 1077456 h 2481257"/>
                <a:gd name="csX4718" fmla="*/ 1354468 w 1908008"/>
                <a:gd name="csY4718" fmla="*/ 1075579 h 2481257"/>
                <a:gd name="csX4719" fmla="*/ 1359300 w 1908008"/>
                <a:gd name="csY4719" fmla="*/ 1076979 h 2481257"/>
                <a:gd name="csX4720" fmla="*/ 1373999 w 1908008"/>
                <a:gd name="csY4720" fmla="*/ 1085457 h 2481257"/>
                <a:gd name="csX4721" fmla="*/ 1377793 w 1908008"/>
                <a:gd name="csY4721" fmla="*/ 1088280 h 2481257"/>
                <a:gd name="csX4722" fmla="*/ 1379663 w 1908008"/>
                <a:gd name="csY4722" fmla="*/ 1092004 h 2481257"/>
                <a:gd name="csX4723" fmla="*/ 1381356 w 1908008"/>
                <a:gd name="csY4723" fmla="*/ 1097858 h 2481257"/>
                <a:gd name="csX4724" fmla="*/ 1382140 w 1908008"/>
                <a:gd name="csY4724" fmla="*/ 1099143 h 2481257"/>
                <a:gd name="csX4725" fmla="*/ 1387466 w 1908008"/>
                <a:gd name="csY4725" fmla="*/ 1102612 h 2481257"/>
                <a:gd name="csX4726" fmla="*/ 1389659 w 1908008"/>
                <a:gd name="csY4726" fmla="*/ 1106797 h 2481257"/>
                <a:gd name="csX4727" fmla="*/ 1390429 w 1908008"/>
                <a:gd name="csY4727" fmla="*/ 1108959 h 2481257"/>
                <a:gd name="csX4728" fmla="*/ 1391552 w 1908008"/>
                <a:gd name="csY4728" fmla="*/ 1113890 h 2481257"/>
                <a:gd name="csX4729" fmla="*/ 1393961 w 1908008"/>
                <a:gd name="csY4729" fmla="*/ 1116674 h 2481257"/>
                <a:gd name="csX4730" fmla="*/ 1396708 w 1908008"/>
                <a:gd name="csY4730" fmla="*/ 1118259 h 2481257"/>
                <a:gd name="csX4731" fmla="*/ 1397608 w 1908008"/>
                <a:gd name="csY4731" fmla="*/ 1119705 h 2481257"/>
                <a:gd name="csX4732" fmla="*/ 1397177 w 1908008"/>
                <a:gd name="csY4732" fmla="*/ 1125852 h 2481257"/>
                <a:gd name="csX4733" fmla="*/ 1398347 w 1908008"/>
                <a:gd name="csY4733" fmla="*/ 1128706 h 2481257"/>
                <a:gd name="csX4734" fmla="*/ 1400941 w 1908008"/>
                <a:gd name="csY4734" fmla="*/ 1132145 h 2481257"/>
                <a:gd name="csX4735" fmla="*/ 1401910 w 1908008"/>
                <a:gd name="csY4735" fmla="*/ 1134437 h 2481257"/>
                <a:gd name="csX4736" fmla="*/ 1399894 w 1908008"/>
                <a:gd name="csY4736" fmla="*/ 1137230 h 2481257"/>
                <a:gd name="csX4737" fmla="*/ 1395207 w 1908008"/>
                <a:gd name="csY4737" fmla="*/ 1138868 h 2481257"/>
                <a:gd name="csX4738" fmla="*/ 1381971 w 1908008"/>
                <a:gd name="csY4738" fmla="*/ 1137160 h 2481257"/>
                <a:gd name="csX4739" fmla="*/ 1364210 w 1908008"/>
                <a:gd name="csY4739" fmla="*/ 1133291 h 2481257"/>
                <a:gd name="csX4740" fmla="*/ 1353883 w 1908008"/>
                <a:gd name="csY4740" fmla="*/ 1134391 h 2481257"/>
                <a:gd name="csX4741" fmla="*/ 1348704 w 1908008"/>
                <a:gd name="csY4741" fmla="*/ 1136160 h 2481257"/>
                <a:gd name="csX4742" fmla="*/ 1336176 w 1908008"/>
                <a:gd name="csY4742" fmla="*/ 1142445 h 2481257"/>
                <a:gd name="csX4743" fmla="*/ 1332174 w 1908008"/>
                <a:gd name="csY4743" fmla="*/ 1143461 h 2481257"/>
                <a:gd name="csX4744" fmla="*/ 1328265 w 1908008"/>
                <a:gd name="csY4744" fmla="*/ 1143592 h 2481257"/>
                <a:gd name="csX4745" fmla="*/ 1321346 w 1908008"/>
                <a:gd name="csY4745" fmla="*/ 1138460 h 2481257"/>
                <a:gd name="csX4746" fmla="*/ 1318838 w 1908008"/>
                <a:gd name="csY4746" fmla="*/ 1135737 h 2481257"/>
                <a:gd name="csX4747" fmla="*/ 1318007 w 1908008"/>
                <a:gd name="csY4747" fmla="*/ 1133622 h 2481257"/>
                <a:gd name="csX4748" fmla="*/ 1316360 w 1908008"/>
                <a:gd name="csY4748" fmla="*/ 1127406 h 2481257"/>
                <a:gd name="csX4749" fmla="*/ 1315006 w 1908008"/>
                <a:gd name="csY4749" fmla="*/ 1119921 h 2481257"/>
                <a:gd name="csX4750" fmla="*/ 1314313 w 1908008"/>
                <a:gd name="csY4750" fmla="*/ 1113743 h 2481257"/>
                <a:gd name="csX4751" fmla="*/ 1313513 w 1908008"/>
                <a:gd name="csY4751" fmla="*/ 1109012 h 2481257"/>
                <a:gd name="csX4752" fmla="*/ 1311150 w 1908008"/>
                <a:gd name="csY4752" fmla="*/ 1107443 h 2481257"/>
                <a:gd name="csX4753" fmla="*/ 1304124 w 1908008"/>
                <a:gd name="csY4753" fmla="*/ 1105551 h 2481257"/>
                <a:gd name="csX4754" fmla="*/ 1301769 w 1908008"/>
                <a:gd name="csY4754" fmla="*/ 1102958 h 2481257"/>
                <a:gd name="csX4755" fmla="*/ 1300700 w 1908008"/>
                <a:gd name="csY4755" fmla="*/ 1100796 h 2481257"/>
                <a:gd name="csX4756" fmla="*/ 1299668 w 1908008"/>
                <a:gd name="csY4756" fmla="*/ 1097288 h 2481257"/>
                <a:gd name="csX4757" fmla="*/ 1299692 w 1908008"/>
                <a:gd name="csY4757" fmla="*/ 1093642 h 2481257"/>
                <a:gd name="csX4758" fmla="*/ 1300230 w 1908008"/>
                <a:gd name="csY4758" fmla="*/ 1090419 h 2481257"/>
                <a:gd name="csX4759" fmla="*/ 1300684 w 1908008"/>
                <a:gd name="csY4759" fmla="*/ 1089627 h 2481257"/>
                <a:gd name="csX4760" fmla="*/ 1301569 w 1908008"/>
                <a:gd name="csY4760" fmla="*/ 1089542 h 2481257"/>
                <a:gd name="csX4761" fmla="*/ 1299599 w 1908008"/>
                <a:gd name="csY4761" fmla="*/ 1085618 h 2481257"/>
                <a:gd name="csX4762" fmla="*/ 1298922 w 1908008"/>
                <a:gd name="csY4762" fmla="*/ 1081287 h 2481257"/>
                <a:gd name="csX4763" fmla="*/ 1298876 w 1908008"/>
                <a:gd name="csY4763" fmla="*/ 1075225 h 2481257"/>
                <a:gd name="csX4764" fmla="*/ 1299130 w 1908008"/>
                <a:gd name="csY4764" fmla="*/ 1071333 h 2481257"/>
                <a:gd name="csX4765" fmla="*/ 1299692 w 1908008"/>
                <a:gd name="csY4765" fmla="*/ 1069617 h 2481257"/>
                <a:gd name="csX4766" fmla="*/ 1300992 w 1908008"/>
                <a:gd name="csY4766" fmla="*/ 1068510 h 2481257"/>
                <a:gd name="csX4767" fmla="*/ 1304039 w 1908008"/>
                <a:gd name="csY4767" fmla="*/ 1067771 h 2481257"/>
                <a:gd name="csX4768" fmla="*/ 1308557 w 1908008"/>
                <a:gd name="csY4768" fmla="*/ 1067917 h 2481257"/>
                <a:gd name="csX4769" fmla="*/ 1314867 w 1908008"/>
                <a:gd name="csY4769" fmla="*/ 1072410 h 2481257"/>
                <a:gd name="csX4770" fmla="*/ 1319854 w 1908008"/>
                <a:gd name="csY4770" fmla="*/ 1072841 h 2481257"/>
                <a:gd name="csX4771" fmla="*/ 1327449 w 1908008"/>
                <a:gd name="csY4771" fmla="*/ 1076449 h 2481257"/>
                <a:gd name="csX4772" fmla="*/ 771291 w 1908008"/>
                <a:gd name="csY4772" fmla="*/ 1131575 h 2481257"/>
                <a:gd name="csX4773" fmla="*/ 770199 w 1908008"/>
                <a:gd name="csY4773" fmla="*/ 1131945 h 2481257"/>
                <a:gd name="csX4774" fmla="*/ 768152 w 1908008"/>
                <a:gd name="csY4774" fmla="*/ 1130245 h 2481257"/>
                <a:gd name="csX4775" fmla="*/ 765150 w 1908008"/>
                <a:gd name="csY4775" fmla="*/ 1126467 h 2481257"/>
                <a:gd name="csX4776" fmla="*/ 760248 w 1908008"/>
                <a:gd name="csY4776" fmla="*/ 1118774 h 2481257"/>
                <a:gd name="csX4777" fmla="*/ 754400 w 1908008"/>
                <a:gd name="csY4777" fmla="*/ 1111105 h 2481257"/>
                <a:gd name="csX4778" fmla="*/ 753500 w 1908008"/>
                <a:gd name="csY4778" fmla="*/ 1106489 h 2481257"/>
                <a:gd name="csX4779" fmla="*/ 752045 w 1908008"/>
                <a:gd name="csY4779" fmla="*/ 1103035 h 2481257"/>
                <a:gd name="csX4780" fmla="*/ 744581 w 1908008"/>
                <a:gd name="csY4780" fmla="*/ 1094796 h 2481257"/>
                <a:gd name="csX4781" fmla="*/ 739732 w 1908008"/>
                <a:gd name="csY4781" fmla="*/ 1091442 h 2481257"/>
                <a:gd name="csX4782" fmla="*/ 736039 w 1908008"/>
                <a:gd name="csY4782" fmla="*/ 1089765 h 2481257"/>
                <a:gd name="csX4783" fmla="*/ 735431 w 1908008"/>
                <a:gd name="csY4783" fmla="*/ 1087449 h 2481257"/>
                <a:gd name="csX4784" fmla="*/ 737993 w 1908008"/>
                <a:gd name="csY4784" fmla="*/ 1080687 h 2481257"/>
                <a:gd name="csX4785" fmla="*/ 740933 w 1908008"/>
                <a:gd name="csY4785" fmla="*/ 1075264 h 2481257"/>
                <a:gd name="csX4786" fmla="*/ 742680 w 1908008"/>
                <a:gd name="csY4786" fmla="*/ 1073295 h 2481257"/>
                <a:gd name="csX4787" fmla="*/ 748120 w 1908008"/>
                <a:gd name="csY4787" fmla="*/ 1071525 h 2481257"/>
                <a:gd name="csX4788" fmla="*/ 766474 w 1908008"/>
                <a:gd name="csY4788" fmla="*/ 1067887 h 2481257"/>
                <a:gd name="csX4789" fmla="*/ 770668 w 1908008"/>
                <a:gd name="csY4789" fmla="*/ 1067779 h 2481257"/>
                <a:gd name="csX4790" fmla="*/ 775062 w 1908008"/>
                <a:gd name="csY4790" fmla="*/ 1069533 h 2481257"/>
                <a:gd name="csX4791" fmla="*/ 781103 w 1908008"/>
                <a:gd name="csY4791" fmla="*/ 1076995 h 2481257"/>
                <a:gd name="csX4792" fmla="*/ 783620 w 1908008"/>
                <a:gd name="csY4792" fmla="*/ 1077841 h 2481257"/>
                <a:gd name="csX4793" fmla="*/ 785120 w 1908008"/>
                <a:gd name="csY4793" fmla="*/ 1079510 h 2481257"/>
                <a:gd name="csX4794" fmla="*/ 786444 w 1908008"/>
                <a:gd name="csY4794" fmla="*/ 1082287 h 2481257"/>
                <a:gd name="csX4795" fmla="*/ 787144 w 1908008"/>
                <a:gd name="csY4795" fmla="*/ 1085111 h 2481257"/>
                <a:gd name="csX4796" fmla="*/ 787206 w 1908008"/>
                <a:gd name="csY4796" fmla="*/ 1090850 h 2481257"/>
                <a:gd name="csX4797" fmla="*/ 786544 w 1908008"/>
                <a:gd name="csY4797" fmla="*/ 1099289 h 2481257"/>
                <a:gd name="csX4798" fmla="*/ 785705 w 1908008"/>
                <a:gd name="csY4798" fmla="*/ 1102504 h 2481257"/>
                <a:gd name="csX4799" fmla="*/ 782050 w 1908008"/>
                <a:gd name="csY4799" fmla="*/ 1113243 h 2481257"/>
                <a:gd name="csX4800" fmla="*/ 778210 w 1908008"/>
                <a:gd name="csY4800" fmla="*/ 1119113 h 2481257"/>
                <a:gd name="csX4801" fmla="*/ 777479 w 1908008"/>
                <a:gd name="csY4801" fmla="*/ 1122898 h 2481257"/>
                <a:gd name="csX4802" fmla="*/ 775924 w 1908008"/>
                <a:gd name="csY4802" fmla="*/ 1125890 h 2481257"/>
                <a:gd name="csX4803" fmla="*/ 773200 w 1908008"/>
                <a:gd name="csY4803" fmla="*/ 1129552 h 2481257"/>
                <a:gd name="csX4804" fmla="*/ 771291 w 1908008"/>
                <a:gd name="csY4804" fmla="*/ 1131575 h 2481257"/>
                <a:gd name="csX4805" fmla="*/ 571887 w 1908008"/>
                <a:gd name="csY4805" fmla="*/ 1155377 h 2481257"/>
                <a:gd name="csX4806" fmla="*/ 573257 w 1908008"/>
                <a:gd name="csY4806" fmla="*/ 1156285 h 2481257"/>
                <a:gd name="csX4807" fmla="*/ 575758 w 1908008"/>
                <a:gd name="csY4807" fmla="*/ 1155531 h 2481257"/>
                <a:gd name="csX4808" fmla="*/ 579390 w 1908008"/>
                <a:gd name="csY4808" fmla="*/ 1153123 h 2481257"/>
                <a:gd name="csX4809" fmla="*/ 584069 w 1908008"/>
                <a:gd name="csY4809" fmla="*/ 1151138 h 2481257"/>
                <a:gd name="csX4810" fmla="*/ 589802 w 1908008"/>
                <a:gd name="csY4810" fmla="*/ 1149592 h 2481257"/>
                <a:gd name="csX4811" fmla="*/ 591318 w 1908008"/>
                <a:gd name="csY4811" fmla="*/ 1151477 h 2481257"/>
                <a:gd name="csX4812" fmla="*/ 592272 w 1908008"/>
                <a:gd name="csY4812" fmla="*/ 1151092 h 2481257"/>
                <a:gd name="csX4813" fmla="*/ 593958 w 1908008"/>
                <a:gd name="csY4813" fmla="*/ 1148030 h 2481257"/>
                <a:gd name="csX4814" fmla="*/ 594258 w 1908008"/>
                <a:gd name="csY4814" fmla="*/ 1146007 h 2481257"/>
                <a:gd name="csX4815" fmla="*/ 594050 w 1908008"/>
                <a:gd name="csY4815" fmla="*/ 1143722 h 2481257"/>
                <a:gd name="csX4816" fmla="*/ 594150 w 1908008"/>
                <a:gd name="csY4816" fmla="*/ 1138737 h 2481257"/>
                <a:gd name="csX4817" fmla="*/ 595050 w 1908008"/>
                <a:gd name="csY4817" fmla="*/ 1135722 h 2481257"/>
                <a:gd name="csX4818" fmla="*/ 598452 w 1908008"/>
                <a:gd name="csY4818" fmla="*/ 1129368 h 2481257"/>
                <a:gd name="csX4819" fmla="*/ 600276 w 1908008"/>
                <a:gd name="csY4819" fmla="*/ 1127067 h 2481257"/>
                <a:gd name="csX4820" fmla="*/ 603177 w 1908008"/>
                <a:gd name="csY4820" fmla="*/ 1126014 h 2481257"/>
                <a:gd name="csX4821" fmla="*/ 610087 w 1908008"/>
                <a:gd name="csY4821" fmla="*/ 1126698 h 2481257"/>
                <a:gd name="csX4822" fmla="*/ 616567 w 1908008"/>
                <a:gd name="csY4822" fmla="*/ 1130337 h 2481257"/>
                <a:gd name="csX4823" fmla="*/ 625324 w 1908008"/>
                <a:gd name="csY4823" fmla="*/ 1133899 h 2481257"/>
                <a:gd name="csX4824" fmla="*/ 638129 w 1908008"/>
                <a:gd name="csY4824" fmla="*/ 1142830 h 2481257"/>
                <a:gd name="csX4825" fmla="*/ 642139 w 1908008"/>
                <a:gd name="csY4825" fmla="*/ 1146623 h 2481257"/>
                <a:gd name="csX4826" fmla="*/ 642554 w 1908008"/>
                <a:gd name="csY4826" fmla="*/ 1149900 h 2481257"/>
                <a:gd name="csX4827" fmla="*/ 640284 w 1908008"/>
                <a:gd name="csY4827" fmla="*/ 1156869 h 2481257"/>
                <a:gd name="csX4828" fmla="*/ 634767 w 1908008"/>
                <a:gd name="csY4828" fmla="*/ 1166662 h 2481257"/>
                <a:gd name="csX4829" fmla="*/ 630334 w 1908008"/>
                <a:gd name="csY4829" fmla="*/ 1170186 h 2481257"/>
                <a:gd name="csX4830" fmla="*/ 628626 w 1908008"/>
                <a:gd name="csY4830" fmla="*/ 1172340 h 2481257"/>
                <a:gd name="csX4831" fmla="*/ 631511 w 1908008"/>
                <a:gd name="csY4831" fmla="*/ 1173817 h 2481257"/>
                <a:gd name="csX4832" fmla="*/ 633381 w 1908008"/>
                <a:gd name="csY4832" fmla="*/ 1176317 h 2481257"/>
                <a:gd name="csX4833" fmla="*/ 636221 w 1908008"/>
                <a:gd name="csY4833" fmla="*/ 1172709 h 2481257"/>
                <a:gd name="csX4834" fmla="*/ 638299 w 1908008"/>
                <a:gd name="csY4834" fmla="*/ 1168662 h 2481257"/>
                <a:gd name="csX4835" fmla="*/ 641238 w 1908008"/>
                <a:gd name="csY4835" fmla="*/ 1165293 h 2481257"/>
                <a:gd name="csX4836" fmla="*/ 642239 w 1908008"/>
                <a:gd name="csY4836" fmla="*/ 1164993 h 2481257"/>
                <a:gd name="csX4837" fmla="*/ 642485 w 1908008"/>
                <a:gd name="csY4837" fmla="*/ 1165708 h 2481257"/>
                <a:gd name="csX4838" fmla="*/ 641977 w 1908008"/>
                <a:gd name="csY4838" fmla="*/ 1167439 h 2481257"/>
                <a:gd name="csX4839" fmla="*/ 641754 w 1908008"/>
                <a:gd name="csY4839" fmla="*/ 1169132 h 2481257"/>
                <a:gd name="csX4840" fmla="*/ 641831 w 1908008"/>
                <a:gd name="csY4840" fmla="*/ 1170786 h 2481257"/>
                <a:gd name="csX4841" fmla="*/ 642170 w 1908008"/>
                <a:gd name="csY4841" fmla="*/ 1171786 h 2481257"/>
                <a:gd name="csX4842" fmla="*/ 643970 w 1908008"/>
                <a:gd name="csY4842" fmla="*/ 1172301 h 2481257"/>
                <a:gd name="csX4843" fmla="*/ 644940 w 1908008"/>
                <a:gd name="csY4843" fmla="*/ 1171678 h 2481257"/>
                <a:gd name="csX4844" fmla="*/ 648841 w 1908008"/>
                <a:gd name="csY4844" fmla="*/ 1166924 h 2481257"/>
                <a:gd name="csX4845" fmla="*/ 652674 w 1908008"/>
                <a:gd name="csY4845" fmla="*/ 1159616 h 2481257"/>
                <a:gd name="csX4846" fmla="*/ 658484 w 1908008"/>
                <a:gd name="csY4846" fmla="*/ 1154877 h 2481257"/>
                <a:gd name="csX4847" fmla="*/ 660069 w 1908008"/>
                <a:gd name="csY4847" fmla="*/ 1152454 h 2481257"/>
                <a:gd name="csX4848" fmla="*/ 665125 w 1908008"/>
                <a:gd name="csY4848" fmla="*/ 1150430 h 2481257"/>
                <a:gd name="csX4849" fmla="*/ 665063 w 1908008"/>
                <a:gd name="csY4849" fmla="*/ 1149000 h 2481257"/>
                <a:gd name="csX4850" fmla="*/ 665294 w 1908008"/>
                <a:gd name="csY4850" fmla="*/ 1143345 h 2481257"/>
                <a:gd name="csX4851" fmla="*/ 663524 w 1908008"/>
                <a:gd name="csY4851" fmla="*/ 1140930 h 2481257"/>
                <a:gd name="csX4852" fmla="*/ 657591 w 1908008"/>
                <a:gd name="csY4852" fmla="*/ 1135860 h 2481257"/>
                <a:gd name="csX4853" fmla="*/ 654659 w 1908008"/>
                <a:gd name="csY4853" fmla="*/ 1129760 h 2481257"/>
                <a:gd name="csX4854" fmla="*/ 655275 w 1908008"/>
                <a:gd name="csY4854" fmla="*/ 1125067 h 2481257"/>
                <a:gd name="csX4855" fmla="*/ 658545 w 1908008"/>
                <a:gd name="csY4855" fmla="*/ 1125752 h 2481257"/>
                <a:gd name="csX4856" fmla="*/ 667503 w 1908008"/>
                <a:gd name="csY4856" fmla="*/ 1126252 h 2481257"/>
                <a:gd name="csX4857" fmla="*/ 669365 w 1908008"/>
                <a:gd name="csY4857" fmla="*/ 1126883 h 2481257"/>
                <a:gd name="csX4858" fmla="*/ 677969 w 1908008"/>
                <a:gd name="csY4858" fmla="*/ 1134822 h 2481257"/>
                <a:gd name="csX4859" fmla="*/ 681016 w 1908008"/>
                <a:gd name="csY4859" fmla="*/ 1139745 h 2481257"/>
                <a:gd name="csX4860" fmla="*/ 683433 w 1908008"/>
                <a:gd name="csY4860" fmla="*/ 1142176 h 2481257"/>
                <a:gd name="csX4861" fmla="*/ 688511 w 1908008"/>
                <a:gd name="csY4861" fmla="*/ 1145715 h 2481257"/>
                <a:gd name="csX4862" fmla="*/ 690220 w 1908008"/>
                <a:gd name="csY4862" fmla="*/ 1148584 h 2481257"/>
                <a:gd name="csX4863" fmla="*/ 691420 w 1908008"/>
                <a:gd name="csY4863" fmla="*/ 1149746 h 2481257"/>
                <a:gd name="csX4864" fmla="*/ 691836 w 1908008"/>
                <a:gd name="csY4864" fmla="*/ 1150954 h 2481257"/>
                <a:gd name="csX4865" fmla="*/ 691467 w 1908008"/>
                <a:gd name="csY4865" fmla="*/ 1152208 h 2481257"/>
                <a:gd name="csX4866" fmla="*/ 691274 w 1908008"/>
                <a:gd name="csY4866" fmla="*/ 1155154 h 2481257"/>
                <a:gd name="csX4867" fmla="*/ 692221 w 1908008"/>
                <a:gd name="csY4867" fmla="*/ 1156100 h 2481257"/>
                <a:gd name="csX4868" fmla="*/ 695522 w 1908008"/>
                <a:gd name="csY4868" fmla="*/ 1157208 h 2481257"/>
                <a:gd name="csX4869" fmla="*/ 696446 w 1908008"/>
                <a:gd name="csY4869" fmla="*/ 1158393 h 2481257"/>
                <a:gd name="csX4870" fmla="*/ 697669 w 1908008"/>
                <a:gd name="csY4870" fmla="*/ 1162116 h 2481257"/>
                <a:gd name="csX4871" fmla="*/ 699193 w 1908008"/>
                <a:gd name="csY4871" fmla="*/ 1168362 h 2481257"/>
                <a:gd name="csX4872" fmla="*/ 700516 w 1908008"/>
                <a:gd name="csY4872" fmla="*/ 1175101 h 2481257"/>
                <a:gd name="csX4873" fmla="*/ 702610 w 1908008"/>
                <a:gd name="csY4873" fmla="*/ 1187725 h 2481257"/>
                <a:gd name="csX4874" fmla="*/ 706781 w 1908008"/>
                <a:gd name="csY4874" fmla="*/ 1204388 h 2481257"/>
                <a:gd name="csX4875" fmla="*/ 708204 w 1908008"/>
                <a:gd name="csY4875" fmla="*/ 1214712 h 2481257"/>
                <a:gd name="csX4876" fmla="*/ 708689 w 1908008"/>
                <a:gd name="csY4876" fmla="*/ 1216596 h 2481257"/>
                <a:gd name="csX4877" fmla="*/ 709628 w 1908008"/>
                <a:gd name="csY4877" fmla="*/ 1217889 h 2481257"/>
                <a:gd name="csX4878" fmla="*/ 712306 w 1908008"/>
                <a:gd name="csY4878" fmla="*/ 1219774 h 2481257"/>
                <a:gd name="csX4879" fmla="*/ 714368 w 1908008"/>
                <a:gd name="csY4879" fmla="*/ 1222435 h 2481257"/>
                <a:gd name="csX4880" fmla="*/ 716792 w 1908008"/>
                <a:gd name="csY4880" fmla="*/ 1223289 h 2481257"/>
                <a:gd name="csX4881" fmla="*/ 717385 w 1908008"/>
                <a:gd name="csY4881" fmla="*/ 1223051 h 2481257"/>
                <a:gd name="csX4882" fmla="*/ 717993 w 1908008"/>
                <a:gd name="csY4882" fmla="*/ 1220766 h 2481257"/>
                <a:gd name="csX4883" fmla="*/ 719509 w 1908008"/>
                <a:gd name="csY4883" fmla="*/ 1217120 h 2481257"/>
                <a:gd name="csX4884" fmla="*/ 726858 w 1908008"/>
                <a:gd name="csY4884" fmla="*/ 1210011 h 2481257"/>
                <a:gd name="csX4885" fmla="*/ 727243 w 1908008"/>
                <a:gd name="csY4885" fmla="*/ 1208904 h 2481257"/>
                <a:gd name="csX4886" fmla="*/ 726373 w 1908008"/>
                <a:gd name="csY4886" fmla="*/ 1207265 h 2481257"/>
                <a:gd name="csX4887" fmla="*/ 726104 w 1908008"/>
                <a:gd name="csY4887" fmla="*/ 1206142 h 2481257"/>
                <a:gd name="csX4888" fmla="*/ 726211 w 1908008"/>
                <a:gd name="csY4888" fmla="*/ 1205380 h 2481257"/>
                <a:gd name="csX4889" fmla="*/ 727743 w 1908008"/>
                <a:gd name="csY4889" fmla="*/ 1204788 h 2481257"/>
                <a:gd name="csX4890" fmla="*/ 722625 w 1908008"/>
                <a:gd name="csY4890" fmla="*/ 1195680 h 2481257"/>
                <a:gd name="csX4891" fmla="*/ 719316 w 1908008"/>
                <a:gd name="csY4891" fmla="*/ 1186987 h 2481257"/>
                <a:gd name="csX4892" fmla="*/ 717192 w 1908008"/>
                <a:gd name="csY4892" fmla="*/ 1176148 h 2481257"/>
                <a:gd name="csX4893" fmla="*/ 716869 w 1908008"/>
                <a:gd name="csY4893" fmla="*/ 1172963 h 2481257"/>
                <a:gd name="csX4894" fmla="*/ 716554 w 1908008"/>
                <a:gd name="csY4894" fmla="*/ 1166162 h 2481257"/>
                <a:gd name="csX4895" fmla="*/ 715861 w 1908008"/>
                <a:gd name="csY4895" fmla="*/ 1164370 h 2481257"/>
                <a:gd name="csX4896" fmla="*/ 714691 w 1908008"/>
                <a:gd name="csY4896" fmla="*/ 1162724 h 2481257"/>
                <a:gd name="csX4897" fmla="*/ 714207 w 1908008"/>
                <a:gd name="csY4897" fmla="*/ 1160600 h 2481257"/>
                <a:gd name="csX4898" fmla="*/ 714391 w 1908008"/>
                <a:gd name="csY4898" fmla="*/ 1157993 h 2481257"/>
                <a:gd name="csX4899" fmla="*/ 714160 w 1908008"/>
                <a:gd name="csY4899" fmla="*/ 1155754 h 2481257"/>
                <a:gd name="csX4900" fmla="*/ 712806 w 1908008"/>
                <a:gd name="csY4900" fmla="*/ 1151061 h 2481257"/>
                <a:gd name="csX4901" fmla="*/ 707596 w 1908008"/>
                <a:gd name="csY4901" fmla="*/ 1117851 h 2481257"/>
                <a:gd name="csX4902" fmla="*/ 707612 w 1908008"/>
                <a:gd name="csY4902" fmla="*/ 1114574 h 2481257"/>
                <a:gd name="csX4903" fmla="*/ 708327 w 1908008"/>
                <a:gd name="csY4903" fmla="*/ 1112105 h 2481257"/>
                <a:gd name="csX4904" fmla="*/ 710182 w 1908008"/>
                <a:gd name="csY4904" fmla="*/ 1110689 h 2481257"/>
                <a:gd name="csX4905" fmla="*/ 713168 w 1908008"/>
                <a:gd name="csY4905" fmla="*/ 1110343 h 2481257"/>
                <a:gd name="csX4906" fmla="*/ 714114 w 1908008"/>
                <a:gd name="csY4906" fmla="*/ 1109566 h 2481257"/>
                <a:gd name="csX4907" fmla="*/ 713014 w 1908008"/>
                <a:gd name="csY4907" fmla="*/ 1108374 h 2481257"/>
                <a:gd name="csX4908" fmla="*/ 711059 w 1908008"/>
                <a:gd name="csY4908" fmla="*/ 1104758 h 2481257"/>
                <a:gd name="csX4909" fmla="*/ 710805 w 1908008"/>
                <a:gd name="csY4909" fmla="*/ 1103089 h 2481257"/>
                <a:gd name="csX4910" fmla="*/ 712106 w 1908008"/>
                <a:gd name="csY4910" fmla="*/ 1099704 h 2481257"/>
                <a:gd name="csX4911" fmla="*/ 718778 w 1908008"/>
                <a:gd name="csY4911" fmla="*/ 1101189 h 2481257"/>
                <a:gd name="csX4912" fmla="*/ 723610 w 1908008"/>
                <a:gd name="csY4912" fmla="*/ 1104235 h 2481257"/>
                <a:gd name="csX4913" fmla="*/ 731875 w 1908008"/>
                <a:gd name="csY4913" fmla="*/ 1111443 h 2481257"/>
                <a:gd name="csX4914" fmla="*/ 732714 w 1908008"/>
                <a:gd name="csY4914" fmla="*/ 1111051 h 2481257"/>
                <a:gd name="csX4915" fmla="*/ 733622 w 1908008"/>
                <a:gd name="csY4915" fmla="*/ 1107466 h 2481257"/>
                <a:gd name="csX4916" fmla="*/ 735384 w 1908008"/>
                <a:gd name="csY4916" fmla="*/ 1105166 h 2481257"/>
                <a:gd name="csX4917" fmla="*/ 738032 w 1908008"/>
                <a:gd name="csY4917" fmla="*/ 1105920 h 2481257"/>
                <a:gd name="csX4918" fmla="*/ 745512 w 1908008"/>
                <a:gd name="csY4918" fmla="*/ 1111136 h 2481257"/>
                <a:gd name="csX4919" fmla="*/ 754161 w 1908008"/>
                <a:gd name="csY4919" fmla="*/ 1120382 h 2481257"/>
                <a:gd name="csX4920" fmla="*/ 759964 w 1908008"/>
                <a:gd name="csY4920" fmla="*/ 1124913 h 2481257"/>
                <a:gd name="csX4921" fmla="*/ 764035 w 1908008"/>
                <a:gd name="csY4921" fmla="*/ 1131037 h 2481257"/>
                <a:gd name="csX4922" fmla="*/ 766805 w 1908008"/>
                <a:gd name="csY4922" fmla="*/ 1136799 h 2481257"/>
                <a:gd name="csX4923" fmla="*/ 768552 w 1908008"/>
                <a:gd name="csY4923" fmla="*/ 1141230 h 2481257"/>
                <a:gd name="csX4924" fmla="*/ 768629 w 1908008"/>
                <a:gd name="csY4924" fmla="*/ 1142953 h 2481257"/>
                <a:gd name="csX4925" fmla="*/ 768229 w 1908008"/>
                <a:gd name="csY4925" fmla="*/ 1144722 h 2481257"/>
                <a:gd name="csX4926" fmla="*/ 768636 w 1908008"/>
                <a:gd name="csY4926" fmla="*/ 1147023 h 2481257"/>
                <a:gd name="csX4927" fmla="*/ 769860 w 1908008"/>
                <a:gd name="csY4927" fmla="*/ 1149854 h 2481257"/>
                <a:gd name="csX4928" fmla="*/ 770537 w 1908008"/>
                <a:gd name="csY4928" fmla="*/ 1152384 h 2481257"/>
                <a:gd name="csX4929" fmla="*/ 771091 w 1908008"/>
                <a:gd name="csY4929" fmla="*/ 1157746 h 2481257"/>
                <a:gd name="csX4930" fmla="*/ 772192 w 1908008"/>
                <a:gd name="csY4930" fmla="*/ 1164701 h 2481257"/>
                <a:gd name="csX4931" fmla="*/ 772469 w 1908008"/>
                <a:gd name="csY4931" fmla="*/ 1168170 h 2481257"/>
                <a:gd name="csX4932" fmla="*/ 780157 w 1908008"/>
                <a:gd name="csY4932" fmla="*/ 1198880 h 2481257"/>
                <a:gd name="csX4933" fmla="*/ 781626 w 1908008"/>
                <a:gd name="csY4933" fmla="*/ 1204226 h 2481257"/>
                <a:gd name="csX4934" fmla="*/ 782565 w 1908008"/>
                <a:gd name="csY4934" fmla="*/ 1206696 h 2481257"/>
                <a:gd name="csX4935" fmla="*/ 787937 w 1908008"/>
                <a:gd name="csY4935" fmla="*/ 1218312 h 2481257"/>
                <a:gd name="csX4936" fmla="*/ 790799 w 1908008"/>
                <a:gd name="csY4936" fmla="*/ 1226689 h 2481257"/>
                <a:gd name="csX4937" fmla="*/ 791076 w 1908008"/>
                <a:gd name="csY4937" fmla="*/ 1232267 h 2481257"/>
                <a:gd name="csX4938" fmla="*/ 791461 w 1908008"/>
                <a:gd name="csY4938" fmla="*/ 1233867 h 2481257"/>
                <a:gd name="csX4939" fmla="*/ 791584 w 1908008"/>
                <a:gd name="csY4939" fmla="*/ 1236421 h 2481257"/>
                <a:gd name="csX4940" fmla="*/ 791446 w 1908008"/>
                <a:gd name="csY4940" fmla="*/ 1239929 h 2481257"/>
                <a:gd name="csX4941" fmla="*/ 790815 w 1908008"/>
                <a:gd name="csY4941" fmla="*/ 1242937 h 2481257"/>
                <a:gd name="csX4942" fmla="*/ 789691 w 1908008"/>
                <a:gd name="csY4942" fmla="*/ 1245452 h 2481257"/>
                <a:gd name="csX4943" fmla="*/ 788606 w 1908008"/>
                <a:gd name="csY4943" fmla="*/ 1248968 h 2481257"/>
                <a:gd name="csX4944" fmla="*/ 786967 w 1908008"/>
                <a:gd name="csY4944" fmla="*/ 1256699 h 2481257"/>
                <a:gd name="csX4945" fmla="*/ 786829 w 1908008"/>
                <a:gd name="csY4945" fmla="*/ 1258592 h 2481257"/>
                <a:gd name="csX4946" fmla="*/ 788006 w 1908008"/>
                <a:gd name="csY4946" fmla="*/ 1261238 h 2481257"/>
                <a:gd name="csX4947" fmla="*/ 795524 w 1908008"/>
                <a:gd name="csY4947" fmla="*/ 1270323 h 2481257"/>
                <a:gd name="csX4948" fmla="*/ 800134 w 1908008"/>
                <a:gd name="csY4948" fmla="*/ 1281139 h 2481257"/>
                <a:gd name="csX4949" fmla="*/ 802296 w 1908008"/>
                <a:gd name="csY4949" fmla="*/ 1283032 h 2481257"/>
                <a:gd name="csX4950" fmla="*/ 808099 w 1908008"/>
                <a:gd name="csY4950" fmla="*/ 1289747 h 2481257"/>
                <a:gd name="csX4951" fmla="*/ 814355 w 1908008"/>
                <a:gd name="csY4951" fmla="*/ 1293540 h 2481257"/>
                <a:gd name="csX4952" fmla="*/ 816464 w 1908008"/>
                <a:gd name="csY4952" fmla="*/ 1295171 h 2481257"/>
                <a:gd name="csX4953" fmla="*/ 818457 w 1908008"/>
                <a:gd name="csY4953" fmla="*/ 1297571 h 2481257"/>
                <a:gd name="csX4954" fmla="*/ 819057 w 1908008"/>
                <a:gd name="csY4954" fmla="*/ 1297663 h 2481257"/>
                <a:gd name="csX4955" fmla="*/ 820265 w 1908008"/>
                <a:gd name="csY4955" fmla="*/ 1297210 h 2481257"/>
                <a:gd name="csX4956" fmla="*/ 820612 w 1908008"/>
                <a:gd name="csY4956" fmla="*/ 1296556 h 2481257"/>
                <a:gd name="csX4957" fmla="*/ 820696 w 1908008"/>
                <a:gd name="csY4957" fmla="*/ 1295586 h 2481257"/>
                <a:gd name="csX4958" fmla="*/ 818934 w 1908008"/>
                <a:gd name="csY4958" fmla="*/ 1290517 h 2481257"/>
                <a:gd name="csX4959" fmla="*/ 818811 w 1908008"/>
                <a:gd name="csY4959" fmla="*/ 1288524 h 2481257"/>
                <a:gd name="csX4960" fmla="*/ 819650 w 1908008"/>
                <a:gd name="csY4960" fmla="*/ 1288178 h 2481257"/>
                <a:gd name="csX4961" fmla="*/ 826106 w 1908008"/>
                <a:gd name="csY4961" fmla="*/ 1296825 h 2481257"/>
                <a:gd name="csX4962" fmla="*/ 829592 w 1908008"/>
                <a:gd name="csY4962" fmla="*/ 1300248 h 2481257"/>
                <a:gd name="csX4963" fmla="*/ 834356 w 1908008"/>
                <a:gd name="csY4963" fmla="*/ 1303833 h 2481257"/>
                <a:gd name="csX4964" fmla="*/ 842536 w 1908008"/>
                <a:gd name="csY4964" fmla="*/ 1312057 h 2481257"/>
                <a:gd name="csX4965" fmla="*/ 843675 w 1908008"/>
                <a:gd name="csY4965" fmla="*/ 1312726 h 2481257"/>
                <a:gd name="csX4966" fmla="*/ 848100 w 1908008"/>
                <a:gd name="csY4966" fmla="*/ 1311972 h 2481257"/>
                <a:gd name="csX4967" fmla="*/ 849308 w 1908008"/>
                <a:gd name="csY4967" fmla="*/ 1312487 h 2481257"/>
                <a:gd name="csX4968" fmla="*/ 850070 w 1908008"/>
                <a:gd name="csY4968" fmla="*/ 1313295 h 2481257"/>
                <a:gd name="csX4969" fmla="*/ 850385 w 1908008"/>
                <a:gd name="csY4969" fmla="*/ 1314395 h 2481257"/>
                <a:gd name="csX4970" fmla="*/ 850562 w 1908008"/>
                <a:gd name="csY4970" fmla="*/ 1319234 h 2481257"/>
                <a:gd name="csX4971" fmla="*/ 851770 w 1908008"/>
                <a:gd name="csY4971" fmla="*/ 1321611 h 2481257"/>
                <a:gd name="csX4972" fmla="*/ 858750 w 1908008"/>
                <a:gd name="csY4972" fmla="*/ 1320596 h 2481257"/>
                <a:gd name="csX4973" fmla="*/ 860705 w 1908008"/>
                <a:gd name="csY4973" fmla="*/ 1320803 h 2481257"/>
                <a:gd name="csX4974" fmla="*/ 861952 w 1908008"/>
                <a:gd name="csY4974" fmla="*/ 1321565 h 2481257"/>
                <a:gd name="csX4975" fmla="*/ 862990 w 1908008"/>
                <a:gd name="csY4975" fmla="*/ 1323142 h 2481257"/>
                <a:gd name="csX4976" fmla="*/ 864491 w 1908008"/>
                <a:gd name="csY4976" fmla="*/ 1328288 h 2481257"/>
                <a:gd name="csX4977" fmla="*/ 865876 w 1908008"/>
                <a:gd name="csY4977" fmla="*/ 1338374 h 2481257"/>
                <a:gd name="csX4978" fmla="*/ 865945 w 1908008"/>
                <a:gd name="csY4978" fmla="*/ 1341966 h 2481257"/>
                <a:gd name="csX4979" fmla="*/ 865307 w 1908008"/>
                <a:gd name="csY4979" fmla="*/ 1347982 h 2481257"/>
                <a:gd name="csX4980" fmla="*/ 864291 w 1908008"/>
                <a:gd name="csY4980" fmla="*/ 1350190 h 2481257"/>
                <a:gd name="csX4981" fmla="*/ 862967 w 1908008"/>
                <a:gd name="csY4981" fmla="*/ 1350882 h 2481257"/>
                <a:gd name="csX4982" fmla="*/ 859243 w 1908008"/>
                <a:gd name="csY4982" fmla="*/ 1350205 h 2481257"/>
                <a:gd name="csX4983" fmla="*/ 856626 w 1908008"/>
                <a:gd name="csY4983" fmla="*/ 1348298 h 2481257"/>
                <a:gd name="csX4984" fmla="*/ 855272 w 1908008"/>
                <a:gd name="csY4984" fmla="*/ 1345867 h 2481257"/>
                <a:gd name="csX4985" fmla="*/ 854048 w 1908008"/>
                <a:gd name="csY4985" fmla="*/ 1340582 h 2481257"/>
                <a:gd name="csX4986" fmla="*/ 853463 w 1908008"/>
                <a:gd name="csY4986" fmla="*/ 1339559 h 2481257"/>
                <a:gd name="csX4987" fmla="*/ 852932 w 1908008"/>
                <a:gd name="csY4987" fmla="*/ 1340628 h 2481257"/>
                <a:gd name="csX4988" fmla="*/ 851709 w 1908008"/>
                <a:gd name="csY4988" fmla="*/ 1345467 h 2481257"/>
                <a:gd name="csX4989" fmla="*/ 850909 w 1908008"/>
                <a:gd name="csY4989" fmla="*/ 1347605 h 2481257"/>
                <a:gd name="csX4990" fmla="*/ 849931 w 1908008"/>
                <a:gd name="csY4990" fmla="*/ 1349021 h 2481257"/>
                <a:gd name="csX4991" fmla="*/ 848077 w 1908008"/>
                <a:gd name="csY4991" fmla="*/ 1348674 h 2481257"/>
                <a:gd name="csX4992" fmla="*/ 845345 w 1908008"/>
                <a:gd name="csY4992" fmla="*/ 1346567 h 2481257"/>
                <a:gd name="csX4993" fmla="*/ 840212 w 1908008"/>
                <a:gd name="csY4993" fmla="*/ 1341166 h 2481257"/>
                <a:gd name="csX4994" fmla="*/ 838396 w 1908008"/>
                <a:gd name="csY4994" fmla="*/ 1339828 h 2481257"/>
                <a:gd name="csX4995" fmla="*/ 837272 w 1908008"/>
                <a:gd name="csY4995" fmla="*/ 1340058 h 2481257"/>
                <a:gd name="csX4996" fmla="*/ 834817 w 1908008"/>
                <a:gd name="csY4996" fmla="*/ 1341889 h 2481257"/>
                <a:gd name="csX4997" fmla="*/ 831031 w 1908008"/>
                <a:gd name="csY4997" fmla="*/ 1345313 h 2481257"/>
                <a:gd name="csX4998" fmla="*/ 829469 w 1908008"/>
                <a:gd name="csY4998" fmla="*/ 1347821 h 2481257"/>
                <a:gd name="csX4999" fmla="*/ 830131 w 1908008"/>
                <a:gd name="csY4999" fmla="*/ 1349421 h 2481257"/>
                <a:gd name="csX5000" fmla="*/ 830569 w 1908008"/>
                <a:gd name="csY5000" fmla="*/ 1351429 h 2481257"/>
                <a:gd name="csX5001" fmla="*/ 830785 w 1908008"/>
                <a:gd name="csY5001" fmla="*/ 1353844 h 2481257"/>
                <a:gd name="csX5002" fmla="*/ 830654 w 1908008"/>
                <a:gd name="csY5002" fmla="*/ 1355621 h 2481257"/>
                <a:gd name="csX5003" fmla="*/ 830169 w 1908008"/>
                <a:gd name="csY5003" fmla="*/ 1356767 h 2481257"/>
                <a:gd name="csX5004" fmla="*/ 828915 w 1908008"/>
                <a:gd name="csY5004" fmla="*/ 1358129 h 2481257"/>
                <a:gd name="csX5005" fmla="*/ 826268 w 1908008"/>
                <a:gd name="csY5005" fmla="*/ 1358360 h 2481257"/>
                <a:gd name="csX5006" fmla="*/ 822458 w 1908008"/>
                <a:gd name="csY5006" fmla="*/ 1357314 h 2481257"/>
                <a:gd name="csX5007" fmla="*/ 819449 w 1908008"/>
                <a:gd name="csY5007" fmla="*/ 1355460 h 2481257"/>
                <a:gd name="csX5008" fmla="*/ 814178 w 1908008"/>
                <a:gd name="csY5008" fmla="*/ 1350521 h 2481257"/>
                <a:gd name="csX5009" fmla="*/ 812970 w 1908008"/>
                <a:gd name="csY5009" fmla="*/ 1349836 h 2481257"/>
                <a:gd name="csX5010" fmla="*/ 811339 w 1908008"/>
                <a:gd name="csY5010" fmla="*/ 1350936 h 2481257"/>
                <a:gd name="csX5011" fmla="*/ 810692 w 1908008"/>
                <a:gd name="csY5011" fmla="*/ 1352375 h 2481257"/>
                <a:gd name="csX5012" fmla="*/ 811700 w 1908008"/>
                <a:gd name="csY5012" fmla="*/ 1354429 h 2481257"/>
                <a:gd name="csX5013" fmla="*/ 814378 w 1908008"/>
                <a:gd name="csY5013" fmla="*/ 1357083 h 2481257"/>
                <a:gd name="csX5014" fmla="*/ 817649 w 1908008"/>
                <a:gd name="csY5014" fmla="*/ 1361475 h 2481257"/>
                <a:gd name="csX5015" fmla="*/ 818526 w 1908008"/>
                <a:gd name="csY5015" fmla="*/ 1362329 h 2481257"/>
                <a:gd name="csX5016" fmla="*/ 819365 w 1908008"/>
                <a:gd name="csY5016" fmla="*/ 1362229 h 2481257"/>
                <a:gd name="csX5017" fmla="*/ 819665 w 1908008"/>
                <a:gd name="csY5017" fmla="*/ 1363037 h 2481257"/>
                <a:gd name="csX5018" fmla="*/ 820034 w 1908008"/>
                <a:gd name="csY5018" fmla="*/ 1365391 h 2481257"/>
                <a:gd name="csX5019" fmla="*/ 819865 w 1908008"/>
                <a:gd name="csY5019" fmla="*/ 1369430 h 2481257"/>
                <a:gd name="csX5020" fmla="*/ 818288 w 1908008"/>
                <a:gd name="csY5020" fmla="*/ 1377461 h 2481257"/>
                <a:gd name="csX5021" fmla="*/ 818126 w 1908008"/>
                <a:gd name="csY5021" fmla="*/ 1379369 h 2481257"/>
                <a:gd name="csX5022" fmla="*/ 818772 w 1908008"/>
                <a:gd name="csY5022" fmla="*/ 1378915 h 2481257"/>
                <a:gd name="csX5023" fmla="*/ 823228 w 1908008"/>
                <a:gd name="csY5023" fmla="*/ 1371030 h 2481257"/>
                <a:gd name="csX5024" fmla="*/ 825529 w 1908008"/>
                <a:gd name="csY5024" fmla="*/ 1368814 h 2481257"/>
                <a:gd name="csX5025" fmla="*/ 830516 w 1908008"/>
                <a:gd name="csY5025" fmla="*/ 1365322 h 2481257"/>
                <a:gd name="csX5026" fmla="*/ 832670 w 1908008"/>
                <a:gd name="csY5026" fmla="*/ 1362752 h 2481257"/>
                <a:gd name="csX5027" fmla="*/ 839050 w 1908008"/>
                <a:gd name="csY5027" fmla="*/ 1362052 h 2481257"/>
                <a:gd name="csX5028" fmla="*/ 841328 w 1908008"/>
                <a:gd name="csY5028" fmla="*/ 1363460 h 2481257"/>
                <a:gd name="csX5029" fmla="*/ 842790 w 1908008"/>
                <a:gd name="csY5029" fmla="*/ 1365899 h 2481257"/>
                <a:gd name="csX5030" fmla="*/ 842844 w 1908008"/>
                <a:gd name="csY5030" fmla="*/ 1367006 h 2481257"/>
                <a:gd name="csX5031" fmla="*/ 841174 w 1908008"/>
                <a:gd name="csY5031" fmla="*/ 1369860 h 2481257"/>
                <a:gd name="csX5032" fmla="*/ 840866 w 1908008"/>
                <a:gd name="csY5032" fmla="*/ 1371291 h 2481257"/>
                <a:gd name="csX5033" fmla="*/ 840781 w 1908008"/>
                <a:gd name="csY5033" fmla="*/ 1373091 h 2481257"/>
                <a:gd name="csX5034" fmla="*/ 840935 w 1908008"/>
                <a:gd name="csY5034" fmla="*/ 1374699 h 2481257"/>
                <a:gd name="csX5035" fmla="*/ 841320 w 1908008"/>
                <a:gd name="csY5035" fmla="*/ 1376130 h 2481257"/>
                <a:gd name="csX5036" fmla="*/ 842467 w 1908008"/>
                <a:gd name="csY5036" fmla="*/ 1377446 h 2481257"/>
                <a:gd name="csX5037" fmla="*/ 844498 w 1908008"/>
                <a:gd name="csY5037" fmla="*/ 1376869 h 2481257"/>
                <a:gd name="csX5038" fmla="*/ 845068 w 1908008"/>
                <a:gd name="csY5038" fmla="*/ 1377199 h 2481257"/>
                <a:gd name="csX5039" fmla="*/ 846153 w 1908008"/>
                <a:gd name="csY5039" fmla="*/ 1378592 h 2481257"/>
                <a:gd name="csX5040" fmla="*/ 846868 w 1908008"/>
                <a:gd name="csY5040" fmla="*/ 1380746 h 2481257"/>
                <a:gd name="csX5041" fmla="*/ 846899 w 1908008"/>
                <a:gd name="csY5041" fmla="*/ 1383738 h 2481257"/>
                <a:gd name="csX5042" fmla="*/ 845406 w 1908008"/>
                <a:gd name="csY5042" fmla="*/ 1390285 h 2481257"/>
                <a:gd name="csX5043" fmla="*/ 842736 w 1908008"/>
                <a:gd name="csY5043" fmla="*/ 1392416 h 2481257"/>
                <a:gd name="csX5044" fmla="*/ 834563 w 1908008"/>
                <a:gd name="csY5044" fmla="*/ 1396362 h 2481257"/>
                <a:gd name="csX5045" fmla="*/ 831762 w 1908008"/>
                <a:gd name="csY5045" fmla="*/ 1398393 h 2481257"/>
                <a:gd name="csX5046" fmla="*/ 826368 w 1908008"/>
                <a:gd name="csY5046" fmla="*/ 1399832 h 2481257"/>
                <a:gd name="csX5047" fmla="*/ 824282 w 1908008"/>
                <a:gd name="csY5047" fmla="*/ 1401732 h 2481257"/>
                <a:gd name="csX5048" fmla="*/ 822982 w 1908008"/>
                <a:gd name="csY5048" fmla="*/ 1402309 h 2481257"/>
                <a:gd name="csX5049" fmla="*/ 817210 w 1908008"/>
                <a:gd name="csY5049" fmla="*/ 1402001 h 2481257"/>
                <a:gd name="csX5050" fmla="*/ 810608 w 1908008"/>
                <a:gd name="csY5050" fmla="*/ 1403201 h 2481257"/>
                <a:gd name="csX5051" fmla="*/ 803004 w 1908008"/>
                <a:gd name="csY5051" fmla="*/ 1400847 h 2481257"/>
                <a:gd name="csX5052" fmla="*/ 797671 w 1908008"/>
                <a:gd name="csY5052" fmla="*/ 1399801 h 2481257"/>
                <a:gd name="csX5053" fmla="*/ 791507 w 1908008"/>
                <a:gd name="csY5053" fmla="*/ 1396047 h 2481257"/>
                <a:gd name="csX5054" fmla="*/ 789183 w 1908008"/>
                <a:gd name="csY5054" fmla="*/ 1396993 h 2481257"/>
                <a:gd name="csX5055" fmla="*/ 786782 w 1908008"/>
                <a:gd name="csY5055" fmla="*/ 1399401 h 2481257"/>
                <a:gd name="csX5056" fmla="*/ 775239 w 1908008"/>
                <a:gd name="csY5056" fmla="*/ 1396508 h 2481257"/>
                <a:gd name="csX5057" fmla="*/ 773869 w 1908008"/>
                <a:gd name="csY5057" fmla="*/ 1394408 h 2481257"/>
                <a:gd name="csX5058" fmla="*/ 774323 w 1908008"/>
                <a:gd name="csY5058" fmla="*/ 1393039 h 2481257"/>
                <a:gd name="csX5059" fmla="*/ 777055 w 1908008"/>
                <a:gd name="csY5059" fmla="*/ 1388554 h 2481257"/>
                <a:gd name="csX5060" fmla="*/ 777232 w 1908008"/>
                <a:gd name="csY5060" fmla="*/ 1387616 h 2481257"/>
                <a:gd name="csX5061" fmla="*/ 777102 w 1908008"/>
                <a:gd name="csY5061" fmla="*/ 1386815 h 2481257"/>
                <a:gd name="csX5062" fmla="*/ 771861 w 1908008"/>
                <a:gd name="csY5062" fmla="*/ 1386046 h 2481257"/>
                <a:gd name="csX5063" fmla="*/ 766012 w 1908008"/>
                <a:gd name="csY5063" fmla="*/ 1383646 h 2481257"/>
                <a:gd name="csX5064" fmla="*/ 760141 w 1908008"/>
                <a:gd name="csY5064" fmla="*/ 1382454 h 2481257"/>
                <a:gd name="csX5065" fmla="*/ 755747 w 1908008"/>
                <a:gd name="csY5065" fmla="*/ 1382792 h 2481257"/>
                <a:gd name="csX5066" fmla="*/ 752884 w 1908008"/>
                <a:gd name="csY5066" fmla="*/ 1381915 h 2481257"/>
                <a:gd name="csX5067" fmla="*/ 750090 w 1908008"/>
                <a:gd name="csY5067" fmla="*/ 1379938 h 2481257"/>
                <a:gd name="csX5068" fmla="*/ 748559 w 1908008"/>
                <a:gd name="csY5068" fmla="*/ 1378130 h 2481257"/>
                <a:gd name="csX5069" fmla="*/ 748282 w 1908008"/>
                <a:gd name="csY5069" fmla="*/ 1376499 h 2481257"/>
                <a:gd name="csX5070" fmla="*/ 748244 w 1908008"/>
                <a:gd name="csY5070" fmla="*/ 1374707 h 2481257"/>
                <a:gd name="csX5071" fmla="*/ 748490 w 1908008"/>
                <a:gd name="csY5071" fmla="*/ 1371107 h 2481257"/>
                <a:gd name="csX5072" fmla="*/ 748120 w 1908008"/>
                <a:gd name="csY5072" fmla="*/ 1368568 h 2481257"/>
                <a:gd name="csX5073" fmla="*/ 746851 w 1908008"/>
                <a:gd name="csY5073" fmla="*/ 1366560 h 2481257"/>
                <a:gd name="csX5074" fmla="*/ 744265 w 1908008"/>
                <a:gd name="csY5074" fmla="*/ 1364760 h 2481257"/>
                <a:gd name="csX5075" fmla="*/ 741695 w 1908008"/>
                <a:gd name="csY5075" fmla="*/ 1364976 h 2481257"/>
                <a:gd name="csX5076" fmla="*/ 739517 w 1908008"/>
                <a:gd name="csY5076" fmla="*/ 1366968 h 2481257"/>
                <a:gd name="csX5077" fmla="*/ 737447 w 1908008"/>
                <a:gd name="csY5077" fmla="*/ 1370630 h 2481257"/>
                <a:gd name="csX5078" fmla="*/ 733607 w 1908008"/>
                <a:gd name="csY5078" fmla="*/ 1380777 h 2481257"/>
                <a:gd name="csX5079" fmla="*/ 731683 w 1908008"/>
                <a:gd name="csY5079" fmla="*/ 1382500 h 2481257"/>
                <a:gd name="csX5080" fmla="*/ 726696 w 1908008"/>
                <a:gd name="csY5080" fmla="*/ 1389793 h 2481257"/>
                <a:gd name="csX5081" fmla="*/ 724826 w 1908008"/>
                <a:gd name="csY5081" fmla="*/ 1391570 h 2481257"/>
                <a:gd name="csX5082" fmla="*/ 715684 w 1908008"/>
                <a:gd name="csY5082" fmla="*/ 1394447 h 2481257"/>
                <a:gd name="csX5083" fmla="*/ 704849 w 1908008"/>
                <a:gd name="csY5083" fmla="*/ 1395624 h 2481257"/>
                <a:gd name="csX5084" fmla="*/ 700801 w 1908008"/>
                <a:gd name="csY5084" fmla="*/ 1397862 h 2481257"/>
                <a:gd name="csX5085" fmla="*/ 696953 w 1908008"/>
                <a:gd name="csY5085" fmla="*/ 1402047 h 2481257"/>
                <a:gd name="csX5086" fmla="*/ 692305 w 1908008"/>
                <a:gd name="csY5086" fmla="*/ 1406078 h 2481257"/>
                <a:gd name="csX5087" fmla="*/ 680939 w 1908008"/>
                <a:gd name="csY5087" fmla="*/ 1411017 h 2481257"/>
                <a:gd name="csX5088" fmla="*/ 670435 w 1908008"/>
                <a:gd name="csY5088" fmla="*/ 1413763 h 2481257"/>
                <a:gd name="csX5089" fmla="*/ 659446 w 1908008"/>
                <a:gd name="csY5089" fmla="*/ 1414964 h 2481257"/>
                <a:gd name="csX5090" fmla="*/ 651227 w 1908008"/>
                <a:gd name="csY5090" fmla="*/ 1416833 h 2481257"/>
                <a:gd name="csX5091" fmla="*/ 648865 w 1908008"/>
                <a:gd name="csY5091" fmla="*/ 1415894 h 2481257"/>
                <a:gd name="csX5092" fmla="*/ 645186 w 1908008"/>
                <a:gd name="csY5092" fmla="*/ 1416240 h 2481257"/>
                <a:gd name="csX5093" fmla="*/ 641223 w 1908008"/>
                <a:gd name="csY5093" fmla="*/ 1418971 h 2481257"/>
                <a:gd name="csX5094" fmla="*/ 636752 w 1908008"/>
                <a:gd name="csY5094" fmla="*/ 1419502 h 2481257"/>
                <a:gd name="csX5095" fmla="*/ 619760 w 1908008"/>
                <a:gd name="csY5095" fmla="*/ 1420495 h 2481257"/>
                <a:gd name="csX5096" fmla="*/ 611957 w 1908008"/>
                <a:gd name="csY5096" fmla="*/ 1422318 h 2481257"/>
                <a:gd name="csX5097" fmla="*/ 607679 w 1908008"/>
                <a:gd name="csY5097" fmla="*/ 1422803 h 2481257"/>
                <a:gd name="csX5098" fmla="*/ 604323 w 1908008"/>
                <a:gd name="csY5098" fmla="*/ 1422556 h 2481257"/>
                <a:gd name="csX5099" fmla="*/ 601984 w 1908008"/>
                <a:gd name="csY5099" fmla="*/ 1421802 h 2481257"/>
                <a:gd name="csX5100" fmla="*/ 599745 w 1908008"/>
                <a:gd name="csY5100" fmla="*/ 1419379 h 2481257"/>
                <a:gd name="csX5101" fmla="*/ 597444 w 1908008"/>
                <a:gd name="csY5101" fmla="*/ 1415640 h 2481257"/>
                <a:gd name="csX5102" fmla="*/ 592765 w 1908008"/>
                <a:gd name="csY5102" fmla="*/ 1405624 h 2481257"/>
                <a:gd name="csX5103" fmla="*/ 591426 w 1908008"/>
                <a:gd name="csY5103" fmla="*/ 1401393 h 2481257"/>
                <a:gd name="csX5104" fmla="*/ 591949 w 1908008"/>
                <a:gd name="csY5104" fmla="*/ 1394116 h 2481257"/>
                <a:gd name="csX5105" fmla="*/ 591603 w 1908008"/>
                <a:gd name="csY5105" fmla="*/ 1389885 h 2481257"/>
                <a:gd name="csX5106" fmla="*/ 590048 w 1908008"/>
                <a:gd name="csY5106" fmla="*/ 1380707 h 2481257"/>
                <a:gd name="csX5107" fmla="*/ 589756 w 1908008"/>
                <a:gd name="csY5107" fmla="*/ 1379915 h 2481257"/>
                <a:gd name="csX5108" fmla="*/ 581568 w 1908008"/>
                <a:gd name="csY5108" fmla="*/ 1376492 h 2481257"/>
                <a:gd name="csX5109" fmla="*/ 576181 w 1908008"/>
                <a:gd name="csY5109" fmla="*/ 1375407 h 2481257"/>
                <a:gd name="csX5110" fmla="*/ 568055 w 1908008"/>
                <a:gd name="csY5110" fmla="*/ 1375184 h 2481257"/>
                <a:gd name="csX5111" fmla="*/ 558120 w 1908008"/>
                <a:gd name="csY5111" fmla="*/ 1375669 h 2481257"/>
                <a:gd name="csX5112" fmla="*/ 548201 w 1908008"/>
                <a:gd name="csY5112" fmla="*/ 1374561 h 2481257"/>
                <a:gd name="csX5113" fmla="*/ 542960 w 1908008"/>
                <a:gd name="csY5113" fmla="*/ 1373307 h 2481257"/>
                <a:gd name="csX5114" fmla="*/ 537758 w 1908008"/>
                <a:gd name="csY5114" fmla="*/ 1371253 h 2481257"/>
                <a:gd name="csX5115" fmla="*/ 528862 w 1908008"/>
                <a:gd name="csY5115" fmla="*/ 1365899 h 2481257"/>
                <a:gd name="csX5116" fmla="*/ 528362 w 1908008"/>
                <a:gd name="csY5116" fmla="*/ 1365353 h 2481257"/>
                <a:gd name="csX5117" fmla="*/ 527669 w 1908008"/>
                <a:gd name="csY5117" fmla="*/ 1363560 h 2481257"/>
                <a:gd name="csX5118" fmla="*/ 526792 w 1908008"/>
                <a:gd name="csY5118" fmla="*/ 1360521 h 2481257"/>
                <a:gd name="csX5119" fmla="*/ 524575 w 1908008"/>
                <a:gd name="csY5119" fmla="*/ 1356560 h 2481257"/>
                <a:gd name="csX5120" fmla="*/ 518511 w 1908008"/>
                <a:gd name="csY5120" fmla="*/ 1347682 h 2481257"/>
                <a:gd name="csX5121" fmla="*/ 516110 w 1908008"/>
                <a:gd name="csY5121" fmla="*/ 1342389 h 2481257"/>
                <a:gd name="csX5122" fmla="*/ 515718 w 1908008"/>
                <a:gd name="csY5122" fmla="*/ 1341043 h 2481257"/>
                <a:gd name="csX5123" fmla="*/ 515141 w 1908008"/>
                <a:gd name="csY5123" fmla="*/ 1337143 h 2481257"/>
                <a:gd name="csX5124" fmla="*/ 514379 w 1908008"/>
                <a:gd name="csY5124" fmla="*/ 1330673 h 2481257"/>
                <a:gd name="csX5125" fmla="*/ 514133 w 1908008"/>
                <a:gd name="csY5125" fmla="*/ 1326696 h 2481257"/>
                <a:gd name="csX5126" fmla="*/ 514841 w 1908008"/>
                <a:gd name="csY5126" fmla="*/ 1324265 h 2481257"/>
                <a:gd name="csX5127" fmla="*/ 515433 w 1908008"/>
                <a:gd name="csY5127" fmla="*/ 1323780 h 2481257"/>
                <a:gd name="csX5128" fmla="*/ 527992 w 1908008"/>
                <a:gd name="csY5128" fmla="*/ 1319026 h 2481257"/>
                <a:gd name="csX5129" fmla="*/ 550124 w 1908008"/>
                <a:gd name="csY5129" fmla="*/ 1313795 h 2481257"/>
                <a:gd name="csX5130" fmla="*/ 570356 w 1908008"/>
                <a:gd name="csY5130" fmla="*/ 1310257 h 2481257"/>
                <a:gd name="csX5131" fmla="*/ 579544 w 1908008"/>
                <a:gd name="csY5131" fmla="*/ 1310572 h 2481257"/>
                <a:gd name="csX5132" fmla="*/ 584954 w 1908008"/>
                <a:gd name="csY5132" fmla="*/ 1312234 h 2481257"/>
                <a:gd name="csX5133" fmla="*/ 590379 w 1908008"/>
                <a:gd name="csY5133" fmla="*/ 1312987 h 2481257"/>
                <a:gd name="csX5134" fmla="*/ 600199 w 1908008"/>
                <a:gd name="csY5134" fmla="*/ 1313364 h 2481257"/>
                <a:gd name="csX5135" fmla="*/ 612565 w 1908008"/>
                <a:gd name="csY5135" fmla="*/ 1315826 h 2481257"/>
                <a:gd name="csX5136" fmla="*/ 615051 w 1908008"/>
                <a:gd name="csY5136" fmla="*/ 1315618 h 2481257"/>
                <a:gd name="csX5137" fmla="*/ 620599 w 1908008"/>
                <a:gd name="csY5137" fmla="*/ 1313949 h 2481257"/>
                <a:gd name="csX5138" fmla="*/ 622246 w 1908008"/>
                <a:gd name="csY5138" fmla="*/ 1312611 h 2481257"/>
                <a:gd name="csX5139" fmla="*/ 631011 w 1908008"/>
                <a:gd name="csY5139" fmla="*/ 1312780 h 2481257"/>
                <a:gd name="csX5140" fmla="*/ 632712 w 1908008"/>
                <a:gd name="csY5140" fmla="*/ 1311957 h 2481257"/>
                <a:gd name="csX5141" fmla="*/ 634274 w 1908008"/>
                <a:gd name="csY5141" fmla="*/ 1310480 h 2481257"/>
                <a:gd name="csX5142" fmla="*/ 632258 w 1908008"/>
                <a:gd name="csY5142" fmla="*/ 1307710 h 2481257"/>
                <a:gd name="csX5143" fmla="*/ 623870 w 1908008"/>
                <a:gd name="csY5143" fmla="*/ 1301617 h 2481257"/>
                <a:gd name="csX5144" fmla="*/ 601591 w 1908008"/>
                <a:gd name="csY5144" fmla="*/ 1290648 h 2481257"/>
                <a:gd name="csX5145" fmla="*/ 596159 w 1908008"/>
                <a:gd name="csY5145" fmla="*/ 1288301 h 2481257"/>
                <a:gd name="csX5146" fmla="*/ 588378 w 1908008"/>
                <a:gd name="csY5146" fmla="*/ 1285801 h 2481257"/>
                <a:gd name="csX5147" fmla="*/ 583869 w 1908008"/>
                <a:gd name="csY5147" fmla="*/ 1285439 h 2481257"/>
                <a:gd name="csX5148" fmla="*/ 578120 w 1908008"/>
                <a:gd name="csY5148" fmla="*/ 1286870 h 2481257"/>
                <a:gd name="csX5149" fmla="*/ 575981 w 1908008"/>
                <a:gd name="csY5149" fmla="*/ 1286809 h 2481257"/>
                <a:gd name="csX5150" fmla="*/ 570340 w 1908008"/>
                <a:gd name="csY5150" fmla="*/ 1288955 h 2481257"/>
                <a:gd name="csX5151" fmla="*/ 564984 w 1908008"/>
                <a:gd name="csY5151" fmla="*/ 1290317 h 2481257"/>
                <a:gd name="csX5152" fmla="*/ 554826 w 1908008"/>
                <a:gd name="csY5152" fmla="*/ 1291632 h 2481257"/>
                <a:gd name="csX5153" fmla="*/ 540143 w 1908008"/>
                <a:gd name="csY5153" fmla="*/ 1292594 h 2481257"/>
                <a:gd name="csX5154" fmla="*/ 538089 w 1908008"/>
                <a:gd name="csY5154" fmla="*/ 1292309 h 2481257"/>
                <a:gd name="csX5155" fmla="*/ 535072 w 1908008"/>
                <a:gd name="csY5155" fmla="*/ 1290640 h 2481257"/>
                <a:gd name="csX5156" fmla="*/ 532879 w 1908008"/>
                <a:gd name="csY5156" fmla="*/ 1290163 h 2481257"/>
                <a:gd name="csX5157" fmla="*/ 518511 w 1908008"/>
                <a:gd name="csY5157" fmla="*/ 1291471 h 2481257"/>
                <a:gd name="csX5158" fmla="*/ 505675 w 1908008"/>
                <a:gd name="csY5158" fmla="*/ 1289786 h 2481257"/>
                <a:gd name="csX5159" fmla="*/ 491054 w 1908008"/>
                <a:gd name="csY5159" fmla="*/ 1272839 h 2481257"/>
                <a:gd name="csX5160" fmla="*/ 488630 w 1908008"/>
                <a:gd name="csY5160" fmla="*/ 1267600 h 2481257"/>
                <a:gd name="csX5161" fmla="*/ 489146 w 1908008"/>
                <a:gd name="csY5161" fmla="*/ 1265461 h 2481257"/>
                <a:gd name="csX5162" fmla="*/ 490946 w 1908008"/>
                <a:gd name="csY5162" fmla="*/ 1263161 h 2481257"/>
                <a:gd name="csX5163" fmla="*/ 498188 w 1908008"/>
                <a:gd name="csY5163" fmla="*/ 1256515 h 2481257"/>
                <a:gd name="csX5164" fmla="*/ 500773 w 1908008"/>
                <a:gd name="csY5164" fmla="*/ 1254922 h 2481257"/>
                <a:gd name="csX5165" fmla="*/ 511578 w 1908008"/>
                <a:gd name="csY5165" fmla="*/ 1251337 h 2481257"/>
                <a:gd name="csX5166" fmla="*/ 522344 w 1908008"/>
                <a:gd name="csY5166" fmla="*/ 1246983 h 2481257"/>
                <a:gd name="csX5167" fmla="*/ 530847 w 1908008"/>
                <a:gd name="csY5167" fmla="*/ 1242875 h 2481257"/>
                <a:gd name="csX5168" fmla="*/ 535018 w 1908008"/>
                <a:gd name="csY5168" fmla="*/ 1241444 h 2481257"/>
                <a:gd name="csX5169" fmla="*/ 539035 w 1908008"/>
                <a:gd name="csY5169" fmla="*/ 1241275 h 2481257"/>
                <a:gd name="csX5170" fmla="*/ 542283 w 1908008"/>
                <a:gd name="csY5170" fmla="*/ 1239913 h 2481257"/>
                <a:gd name="csX5171" fmla="*/ 541621 w 1908008"/>
                <a:gd name="csY5171" fmla="*/ 1238613 h 2481257"/>
                <a:gd name="csX5172" fmla="*/ 538966 w 1908008"/>
                <a:gd name="csY5172" fmla="*/ 1237121 h 2481257"/>
                <a:gd name="csX5173" fmla="*/ 538997 w 1908008"/>
                <a:gd name="csY5173" fmla="*/ 1235005 h 2481257"/>
                <a:gd name="csX5174" fmla="*/ 540374 w 1908008"/>
                <a:gd name="csY5174" fmla="*/ 1233990 h 2481257"/>
                <a:gd name="csX5175" fmla="*/ 545692 w 1908008"/>
                <a:gd name="csY5175" fmla="*/ 1232913 h 2481257"/>
                <a:gd name="csX5176" fmla="*/ 551348 w 1908008"/>
                <a:gd name="csY5176" fmla="*/ 1234221 h 2481257"/>
                <a:gd name="csX5177" fmla="*/ 554172 w 1908008"/>
                <a:gd name="csY5177" fmla="*/ 1233774 h 2481257"/>
                <a:gd name="csX5178" fmla="*/ 554980 w 1908008"/>
                <a:gd name="csY5178" fmla="*/ 1232328 h 2481257"/>
                <a:gd name="csX5179" fmla="*/ 554226 w 1908008"/>
                <a:gd name="csY5179" fmla="*/ 1231167 h 2481257"/>
                <a:gd name="csX5180" fmla="*/ 548862 w 1908008"/>
                <a:gd name="csY5180" fmla="*/ 1228751 h 2481257"/>
                <a:gd name="csX5181" fmla="*/ 523083 w 1908008"/>
                <a:gd name="csY5181" fmla="*/ 1235698 h 2481257"/>
                <a:gd name="csX5182" fmla="*/ 511055 w 1908008"/>
                <a:gd name="csY5182" fmla="*/ 1236344 h 2481257"/>
                <a:gd name="csX5183" fmla="*/ 502713 w 1908008"/>
                <a:gd name="csY5183" fmla="*/ 1239321 h 2481257"/>
                <a:gd name="csX5184" fmla="*/ 498126 w 1908008"/>
                <a:gd name="csY5184" fmla="*/ 1239229 h 2481257"/>
                <a:gd name="csX5185" fmla="*/ 492670 w 1908008"/>
                <a:gd name="csY5185" fmla="*/ 1236259 h 2481257"/>
                <a:gd name="csX5186" fmla="*/ 491939 w 1908008"/>
                <a:gd name="csY5186" fmla="*/ 1235367 h 2481257"/>
                <a:gd name="csX5187" fmla="*/ 491839 w 1908008"/>
                <a:gd name="csY5187" fmla="*/ 1234144 h 2481257"/>
                <a:gd name="csX5188" fmla="*/ 493524 w 1908008"/>
                <a:gd name="csY5188" fmla="*/ 1230159 h 2481257"/>
                <a:gd name="csX5189" fmla="*/ 499358 w 1908008"/>
                <a:gd name="csY5189" fmla="*/ 1227766 h 2481257"/>
                <a:gd name="csX5190" fmla="*/ 502297 w 1908008"/>
                <a:gd name="csY5190" fmla="*/ 1221028 h 2481257"/>
                <a:gd name="csX5191" fmla="*/ 499157 w 1908008"/>
                <a:gd name="csY5191" fmla="*/ 1220912 h 2481257"/>
                <a:gd name="csX5192" fmla="*/ 488707 w 1908008"/>
                <a:gd name="csY5192" fmla="*/ 1222358 h 2481257"/>
                <a:gd name="csX5193" fmla="*/ 484144 w 1908008"/>
                <a:gd name="csY5193" fmla="*/ 1221735 h 2481257"/>
                <a:gd name="csX5194" fmla="*/ 477980 w 1908008"/>
                <a:gd name="csY5194" fmla="*/ 1219143 h 2481257"/>
                <a:gd name="csX5195" fmla="*/ 476171 w 1908008"/>
                <a:gd name="csY5195" fmla="*/ 1216050 h 2481257"/>
                <a:gd name="csX5196" fmla="*/ 475402 w 1908008"/>
                <a:gd name="csY5196" fmla="*/ 1213812 h 2481257"/>
                <a:gd name="csX5197" fmla="*/ 475271 w 1908008"/>
                <a:gd name="csY5197" fmla="*/ 1211135 h 2481257"/>
                <a:gd name="csX5198" fmla="*/ 475478 w 1908008"/>
                <a:gd name="csY5198" fmla="*/ 1203503 h 2481257"/>
                <a:gd name="csX5199" fmla="*/ 476002 w 1908008"/>
                <a:gd name="csY5199" fmla="*/ 1199388 h 2481257"/>
                <a:gd name="csX5200" fmla="*/ 476325 w 1908008"/>
                <a:gd name="csY5200" fmla="*/ 1198457 h 2481257"/>
                <a:gd name="csX5201" fmla="*/ 483990 w 1908008"/>
                <a:gd name="csY5201" fmla="*/ 1185702 h 2481257"/>
                <a:gd name="csX5202" fmla="*/ 488769 w 1908008"/>
                <a:gd name="csY5202" fmla="*/ 1183025 h 2481257"/>
                <a:gd name="csX5203" fmla="*/ 492124 w 1908008"/>
                <a:gd name="csY5203" fmla="*/ 1178963 h 2481257"/>
                <a:gd name="csX5204" fmla="*/ 492255 w 1908008"/>
                <a:gd name="csY5204" fmla="*/ 1177263 h 2481257"/>
                <a:gd name="csX5205" fmla="*/ 491431 w 1908008"/>
                <a:gd name="csY5205" fmla="*/ 1175548 h 2481257"/>
                <a:gd name="csX5206" fmla="*/ 488307 w 1908008"/>
                <a:gd name="csY5206" fmla="*/ 1171386 h 2481257"/>
                <a:gd name="csX5207" fmla="*/ 487052 w 1908008"/>
                <a:gd name="csY5207" fmla="*/ 1169270 h 2481257"/>
                <a:gd name="csX5208" fmla="*/ 486344 w 1908008"/>
                <a:gd name="csY5208" fmla="*/ 1167239 h 2481257"/>
                <a:gd name="csX5209" fmla="*/ 486875 w 1908008"/>
                <a:gd name="csY5209" fmla="*/ 1164031 h 2481257"/>
                <a:gd name="csX5210" fmla="*/ 488645 w 1908008"/>
                <a:gd name="csY5210" fmla="*/ 1159631 h 2481257"/>
                <a:gd name="csX5211" fmla="*/ 493863 w 1908008"/>
                <a:gd name="csY5211" fmla="*/ 1152500 h 2481257"/>
                <a:gd name="csX5212" fmla="*/ 506414 w 1908008"/>
                <a:gd name="csY5212" fmla="*/ 1138084 h 2481257"/>
                <a:gd name="csX5213" fmla="*/ 512794 w 1908008"/>
                <a:gd name="csY5213" fmla="*/ 1131983 h 2481257"/>
                <a:gd name="csX5214" fmla="*/ 518942 w 1908008"/>
                <a:gd name="csY5214" fmla="*/ 1128675 h 2481257"/>
                <a:gd name="csX5215" fmla="*/ 527546 w 1908008"/>
                <a:gd name="csY5215" fmla="*/ 1121621 h 2481257"/>
                <a:gd name="csX5216" fmla="*/ 549601 w 1908008"/>
                <a:gd name="csY5216" fmla="*/ 1109828 h 2481257"/>
                <a:gd name="csX5217" fmla="*/ 569340 w 1908008"/>
                <a:gd name="csY5217" fmla="*/ 1097881 h 2481257"/>
                <a:gd name="csX5218" fmla="*/ 576604 w 1908008"/>
                <a:gd name="csY5218" fmla="*/ 1101043 h 2481257"/>
                <a:gd name="csX5219" fmla="*/ 578667 w 1908008"/>
                <a:gd name="csY5219" fmla="*/ 1103520 h 2481257"/>
                <a:gd name="csX5220" fmla="*/ 579582 w 1908008"/>
                <a:gd name="csY5220" fmla="*/ 1105612 h 2481257"/>
                <a:gd name="csX5221" fmla="*/ 580383 w 1908008"/>
                <a:gd name="csY5221" fmla="*/ 1108543 h 2481257"/>
                <a:gd name="csX5222" fmla="*/ 581068 w 1908008"/>
                <a:gd name="csY5222" fmla="*/ 1112305 h 2481257"/>
                <a:gd name="csX5223" fmla="*/ 582014 w 1908008"/>
                <a:gd name="csY5223" fmla="*/ 1120429 h 2481257"/>
                <a:gd name="csX5224" fmla="*/ 582137 w 1908008"/>
                <a:gd name="csY5224" fmla="*/ 1124598 h 2481257"/>
                <a:gd name="csX5225" fmla="*/ 581976 w 1908008"/>
                <a:gd name="csY5225" fmla="*/ 1128768 h 2481257"/>
                <a:gd name="csX5226" fmla="*/ 581522 w 1908008"/>
                <a:gd name="csY5226" fmla="*/ 1132537 h 2481257"/>
                <a:gd name="csX5227" fmla="*/ 580775 w 1908008"/>
                <a:gd name="csY5227" fmla="*/ 1135899 h 2481257"/>
                <a:gd name="csX5228" fmla="*/ 579298 w 1908008"/>
                <a:gd name="csY5228" fmla="*/ 1139991 h 2481257"/>
                <a:gd name="csX5229" fmla="*/ 577081 w 1908008"/>
                <a:gd name="csY5229" fmla="*/ 1144799 h 2481257"/>
                <a:gd name="csX5230" fmla="*/ 572387 w 1908008"/>
                <a:gd name="csY5230" fmla="*/ 1153000 h 2481257"/>
                <a:gd name="csX5231" fmla="*/ 571887 w 1908008"/>
                <a:gd name="csY5231" fmla="*/ 1155377 h 2481257"/>
                <a:gd name="csX5232" fmla="*/ 955005 w 1908008"/>
                <a:gd name="csY5232" fmla="*/ 1130352 h 2481257"/>
                <a:gd name="csX5233" fmla="*/ 951519 w 1908008"/>
                <a:gd name="csY5233" fmla="*/ 1131083 h 2481257"/>
                <a:gd name="csX5234" fmla="*/ 948302 w 1908008"/>
                <a:gd name="csY5234" fmla="*/ 1125913 h 2481257"/>
                <a:gd name="csX5235" fmla="*/ 948194 w 1908008"/>
                <a:gd name="csY5235" fmla="*/ 1121075 h 2481257"/>
                <a:gd name="csX5236" fmla="*/ 948410 w 1908008"/>
                <a:gd name="csY5236" fmla="*/ 1118398 h 2481257"/>
                <a:gd name="csX5237" fmla="*/ 948810 w 1908008"/>
                <a:gd name="csY5237" fmla="*/ 1116044 h 2481257"/>
                <a:gd name="csX5238" fmla="*/ 949980 w 1908008"/>
                <a:gd name="csY5238" fmla="*/ 1114028 h 2481257"/>
                <a:gd name="csX5239" fmla="*/ 953273 w 1908008"/>
                <a:gd name="csY5239" fmla="*/ 1111674 h 2481257"/>
                <a:gd name="csX5240" fmla="*/ 954766 w 1908008"/>
                <a:gd name="csY5240" fmla="*/ 1113420 h 2481257"/>
                <a:gd name="csX5241" fmla="*/ 955313 w 1908008"/>
                <a:gd name="csY5241" fmla="*/ 1115513 h 2481257"/>
                <a:gd name="csX5242" fmla="*/ 955813 w 1908008"/>
                <a:gd name="csY5242" fmla="*/ 1116336 h 2481257"/>
                <a:gd name="csX5243" fmla="*/ 957937 w 1908008"/>
                <a:gd name="csY5243" fmla="*/ 1118144 h 2481257"/>
                <a:gd name="csX5244" fmla="*/ 958960 w 1908008"/>
                <a:gd name="csY5244" fmla="*/ 1120229 h 2481257"/>
                <a:gd name="csX5245" fmla="*/ 958853 w 1908008"/>
                <a:gd name="csY5245" fmla="*/ 1122621 h 2481257"/>
                <a:gd name="csX5246" fmla="*/ 958168 w 1908008"/>
                <a:gd name="csY5246" fmla="*/ 1126244 h 2481257"/>
                <a:gd name="csX5247" fmla="*/ 957406 w 1908008"/>
                <a:gd name="csY5247" fmla="*/ 1128568 h 2481257"/>
                <a:gd name="csX5248" fmla="*/ 956575 w 1908008"/>
                <a:gd name="csY5248" fmla="*/ 1129591 h 2481257"/>
                <a:gd name="csX5249" fmla="*/ 955005 w 1908008"/>
                <a:gd name="csY5249" fmla="*/ 1130352 h 2481257"/>
                <a:gd name="csX5250" fmla="*/ 1431730 w 1908008"/>
                <a:gd name="csY5250" fmla="*/ 2384505 h 2481257"/>
                <a:gd name="csX5251" fmla="*/ 1430576 w 1908008"/>
                <a:gd name="csY5251" fmla="*/ 2384651 h 2481257"/>
                <a:gd name="csX5252" fmla="*/ 1428536 w 1908008"/>
                <a:gd name="csY5252" fmla="*/ 2384505 h 2481257"/>
                <a:gd name="csX5253" fmla="*/ 1425520 w 1908008"/>
                <a:gd name="csY5253" fmla="*/ 2385528 h 2481257"/>
                <a:gd name="csX5254" fmla="*/ 1421564 w 1908008"/>
                <a:gd name="csY5254" fmla="*/ 2387682 h 2481257"/>
                <a:gd name="csX5255" fmla="*/ 1416770 w 1908008"/>
                <a:gd name="csY5255" fmla="*/ 2391536 h 2481257"/>
                <a:gd name="csX5256" fmla="*/ 1408328 w 1908008"/>
                <a:gd name="csY5256" fmla="*/ 2399860 h 2481257"/>
                <a:gd name="csX5257" fmla="*/ 1408197 w 1908008"/>
                <a:gd name="csY5257" fmla="*/ 2400052 h 2481257"/>
                <a:gd name="csX5258" fmla="*/ 1408043 w 1908008"/>
                <a:gd name="csY5258" fmla="*/ 2399929 h 2481257"/>
                <a:gd name="csX5259" fmla="*/ 1407474 w 1908008"/>
                <a:gd name="csY5259" fmla="*/ 2400075 h 2481257"/>
                <a:gd name="csX5260" fmla="*/ 1405088 w 1908008"/>
                <a:gd name="csY5260" fmla="*/ 2402460 h 2481257"/>
                <a:gd name="csX5261" fmla="*/ 1402595 w 1908008"/>
                <a:gd name="csY5261" fmla="*/ 2403791 h 2481257"/>
                <a:gd name="csX5262" fmla="*/ 1396469 w 1908008"/>
                <a:gd name="csY5262" fmla="*/ 2405953 h 2481257"/>
                <a:gd name="csX5263" fmla="*/ 1395023 w 1908008"/>
                <a:gd name="csY5263" fmla="*/ 2406922 h 2481257"/>
                <a:gd name="csX5264" fmla="*/ 1393237 w 1908008"/>
                <a:gd name="csY5264" fmla="*/ 2407483 h 2481257"/>
                <a:gd name="csX5265" fmla="*/ 1391113 w 1908008"/>
                <a:gd name="csY5265" fmla="*/ 2407645 h 2481257"/>
                <a:gd name="csX5266" fmla="*/ 1388982 w 1908008"/>
                <a:gd name="csY5266" fmla="*/ 2408260 h 2481257"/>
                <a:gd name="csX5267" fmla="*/ 1386835 w 1908008"/>
                <a:gd name="csY5267" fmla="*/ 2409330 h 2481257"/>
                <a:gd name="csX5268" fmla="*/ 1382418 w 1908008"/>
                <a:gd name="csY5268" fmla="*/ 2412568 h 2481257"/>
                <a:gd name="csX5269" fmla="*/ 1381340 w 1908008"/>
                <a:gd name="csY5269" fmla="*/ 2412661 h 2481257"/>
                <a:gd name="csX5270" fmla="*/ 1380886 w 1908008"/>
                <a:gd name="csY5270" fmla="*/ 2412061 h 2481257"/>
                <a:gd name="csX5271" fmla="*/ 1381040 w 1908008"/>
                <a:gd name="csY5271" fmla="*/ 2411607 h 2481257"/>
                <a:gd name="csX5272" fmla="*/ 1381779 w 1908008"/>
                <a:gd name="csY5272" fmla="*/ 2410807 h 2481257"/>
                <a:gd name="csX5273" fmla="*/ 1384480 w 1908008"/>
                <a:gd name="csY5273" fmla="*/ 2409176 h 2481257"/>
                <a:gd name="csX5274" fmla="*/ 1384111 w 1908008"/>
                <a:gd name="csY5274" fmla="*/ 2408868 h 2481257"/>
                <a:gd name="csX5275" fmla="*/ 1383295 w 1908008"/>
                <a:gd name="csY5275" fmla="*/ 2409214 h 2481257"/>
                <a:gd name="csX5276" fmla="*/ 1382017 w 1908008"/>
                <a:gd name="csY5276" fmla="*/ 2410214 h 2481257"/>
                <a:gd name="csX5277" fmla="*/ 1381525 w 1908008"/>
                <a:gd name="csY5277" fmla="*/ 2410107 h 2481257"/>
                <a:gd name="csX5278" fmla="*/ 1381794 w 1908008"/>
                <a:gd name="csY5278" fmla="*/ 2408891 h 2481257"/>
                <a:gd name="csX5279" fmla="*/ 1380971 w 1908008"/>
                <a:gd name="csY5279" fmla="*/ 2408645 h 2481257"/>
                <a:gd name="csX5280" fmla="*/ 1379047 w 1908008"/>
                <a:gd name="csY5280" fmla="*/ 2409368 h 2481257"/>
                <a:gd name="csX5281" fmla="*/ 1377847 w 1908008"/>
                <a:gd name="csY5281" fmla="*/ 2409530 h 2481257"/>
                <a:gd name="csX5282" fmla="*/ 1377369 w 1908008"/>
                <a:gd name="csY5282" fmla="*/ 2409130 h 2481257"/>
                <a:gd name="csX5283" fmla="*/ 1376823 w 1908008"/>
                <a:gd name="csY5283" fmla="*/ 2409130 h 2481257"/>
                <a:gd name="csX5284" fmla="*/ 1376200 w 1908008"/>
                <a:gd name="csY5284" fmla="*/ 2409522 h 2481257"/>
                <a:gd name="csX5285" fmla="*/ 1375207 w 1908008"/>
                <a:gd name="csY5285" fmla="*/ 2409445 h 2481257"/>
                <a:gd name="csX5286" fmla="*/ 1373645 w 1908008"/>
                <a:gd name="csY5286" fmla="*/ 2409968 h 2481257"/>
                <a:gd name="csX5287" fmla="*/ 1370428 w 1908008"/>
                <a:gd name="csY5287" fmla="*/ 2411076 h 2481257"/>
                <a:gd name="csX5288" fmla="*/ 1369628 w 1908008"/>
                <a:gd name="csY5288" fmla="*/ 2411961 h 2481257"/>
                <a:gd name="csX5289" fmla="*/ 1369597 w 1908008"/>
                <a:gd name="csY5289" fmla="*/ 2412261 h 2481257"/>
                <a:gd name="csX5290" fmla="*/ 1372621 w 1908008"/>
                <a:gd name="csY5290" fmla="*/ 2410868 h 2481257"/>
                <a:gd name="csX5291" fmla="*/ 1374030 w 1908008"/>
                <a:gd name="csY5291" fmla="*/ 2410414 h 2481257"/>
                <a:gd name="csX5292" fmla="*/ 1375069 w 1908008"/>
                <a:gd name="csY5292" fmla="*/ 2410199 h 2481257"/>
                <a:gd name="csX5293" fmla="*/ 1375469 w 1908008"/>
                <a:gd name="csY5293" fmla="*/ 2410507 h 2481257"/>
                <a:gd name="csX5294" fmla="*/ 1375099 w 1908008"/>
                <a:gd name="csY5294" fmla="*/ 2411215 h 2481257"/>
                <a:gd name="csX5295" fmla="*/ 1375092 w 1908008"/>
                <a:gd name="csY5295" fmla="*/ 2411661 h 2481257"/>
                <a:gd name="csX5296" fmla="*/ 1375861 w 1908008"/>
                <a:gd name="csY5296" fmla="*/ 2411845 h 2481257"/>
                <a:gd name="csX5297" fmla="*/ 1376315 w 1908008"/>
                <a:gd name="csY5297" fmla="*/ 2411661 h 2481257"/>
                <a:gd name="csX5298" fmla="*/ 1376354 w 1908008"/>
                <a:gd name="csY5298" fmla="*/ 2411468 h 2481257"/>
                <a:gd name="csX5299" fmla="*/ 1375976 w 1908008"/>
                <a:gd name="csY5299" fmla="*/ 2411268 h 2481257"/>
                <a:gd name="csX5300" fmla="*/ 1375984 w 1908008"/>
                <a:gd name="csY5300" fmla="*/ 2410984 h 2481257"/>
                <a:gd name="csX5301" fmla="*/ 1376377 w 1908008"/>
                <a:gd name="csY5301" fmla="*/ 2410630 h 2481257"/>
                <a:gd name="csX5302" fmla="*/ 1379747 w 1908008"/>
                <a:gd name="csY5302" fmla="*/ 2409607 h 2481257"/>
                <a:gd name="csX5303" fmla="*/ 1380440 w 1908008"/>
                <a:gd name="csY5303" fmla="*/ 2410353 h 2481257"/>
                <a:gd name="csX5304" fmla="*/ 1379709 w 1908008"/>
                <a:gd name="csY5304" fmla="*/ 2412407 h 2481257"/>
                <a:gd name="csX5305" fmla="*/ 1380024 w 1908008"/>
                <a:gd name="csY5305" fmla="*/ 2413399 h 2481257"/>
                <a:gd name="csX5306" fmla="*/ 1381371 w 1908008"/>
                <a:gd name="csY5306" fmla="*/ 2413330 h 2481257"/>
                <a:gd name="csX5307" fmla="*/ 1382902 w 1908008"/>
                <a:gd name="csY5307" fmla="*/ 2412799 h 2481257"/>
                <a:gd name="csX5308" fmla="*/ 1384619 w 1908008"/>
                <a:gd name="csY5308" fmla="*/ 2411815 h 2481257"/>
                <a:gd name="csX5309" fmla="*/ 1385203 w 1908008"/>
                <a:gd name="csY5309" fmla="*/ 2411799 h 2481257"/>
                <a:gd name="csX5310" fmla="*/ 1384657 w 1908008"/>
                <a:gd name="csY5310" fmla="*/ 2412761 h 2481257"/>
                <a:gd name="csX5311" fmla="*/ 1383757 w 1908008"/>
                <a:gd name="csY5311" fmla="*/ 2413646 h 2481257"/>
                <a:gd name="csX5312" fmla="*/ 1381733 w 1908008"/>
                <a:gd name="csY5312" fmla="*/ 2415176 h 2481257"/>
                <a:gd name="csX5313" fmla="*/ 1381302 w 1908008"/>
                <a:gd name="csY5313" fmla="*/ 2416230 h 2481257"/>
                <a:gd name="csX5314" fmla="*/ 1381333 w 1908008"/>
                <a:gd name="csY5314" fmla="*/ 2416507 h 2481257"/>
                <a:gd name="csX5315" fmla="*/ 1381964 w 1908008"/>
                <a:gd name="csY5315" fmla="*/ 2416092 h 2481257"/>
                <a:gd name="csX5316" fmla="*/ 1384188 w 1908008"/>
                <a:gd name="csY5316" fmla="*/ 2415838 h 2481257"/>
                <a:gd name="csX5317" fmla="*/ 1385042 w 1908008"/>
                <a:gd name="csY5317" fmla="*/ 2415838 h 2481257"/>
                <a:gd name="csX5318" fmla="*/ 1384857 w 1908008"/>
                <a:gd name="csY5318" fmla="*/ 2416499 h 2481257"/>
                <a:gd name="csX5319" fmla="*/ 1383664 w 1908008"/>
                <a:gd name="csY5319" fmla="*/ 2416892 h 2481257"/>
                <a:gd name="csX5320" fmla="*/ 1381071 w 1908008"/>
                <a:gd name="csY5320" fmla="*/ 2418284 h 2481257"/>
                <a:gd name="csX5321" fmla="*/ 1378986 w 1908008"/>
                <a:gd name="csY5321" fmla="*/ 2418777 h 2481257"/>
                <a:gd name="csX5322" fmla="*/ 1377762 w 1908008"/>
                <a:gd name="csY5322" fmla="*/ 2418492 h 2481257"/>
                <a:gd name="csX5323" fmla="*/ 1377516 w 1908008"/>
                <a:gd name="csY5323" fmla="*/ 2417784 h 2481257"/>
                <a:gd name="csX5324" fmla="*/ 1378254 w 1908008"/>
                <a:gd name="csY5324" fmla="*/ 2416653 h 2481257"/>
                <a:gd name="csX5325" fmla="*/ 1378147 w 1908008"/>
                <a:gd name="csY5325" fmla="*/ 2416353 h 2481257"/>
                <a:gd name="csX5326" fmla="*/ 1376477 w 1908008"/>
                <a:gd name="csY5326" fmla="*/ 2417130 h 2481257"/>
                <a:gd name="csX5327" fmla="*/ 1375992 w 1908008"/>
                <a:gd name="csY5327" fmla="*/ 2417099 h 2481257"/>
                <a:gd name="csX5328" fmla="*/ 1375445 w 1908008"/>
                <a:gd name="csY5328" fmla="*/ 2416392 h 2481257"/>
                <a:gd name="csX5329" fmla="*/ 1375538 w 1908008"/>
                <a:gd name="csY5329" fmla="*/ 2416230 h 2481257"/>
                <a:gd name="csX5330" fmla="*/ 1376292 w 1908008"/>
                <a:gd name="csY5330" fmla="*/ 2416238 h 2481257"/>
                <a:gd name="csX5331" fmla="*/ 1376646 w 1908008"/>
                <a:gd name="csY5331" fmla="*/ 2415869 h 2481257"/>
                <a:gd name="csX5332" fmla="*/ 1375230 w 1908008"/>
                <a:gd name="csY5332" fmla="*/ 2415646 h 2481257"/>
                <a:gd name="csX5333" fmla="*/ 1373152 w 1908008"/>
                <a:gd name="csY5333" fmla="*/ 2416169 h 2481257"/>
                <a:gd name="csX5334" fmla="*/ 1371375 w 1908008"/>
                <a:gd name="csY5334" fmla="*/ 2415915 h 2481257"/>
                <a:gd name="csX5335" fmla="*/ 1370274 w 1908008"/>
                <a:gd name="csY5335" fmla="*/ 2415084 h 2481257"/>
                <a:gd name="csX5336" fmla="*/ 1369974 w 1908008"/>
                <a:gd name="csY5336" fmla="*/ 2414569 h 2481257"/>
                <a:gd name="csX5337" fmla="*/ 1370490 w 1908008"/>
                <a:gd name="csY5337" fmla="*/ 2414361 h 2481257"/>
                <a:gd name="csX5338" fmla="*/ 1370374 w 1908008"/>
                <a:gd name="csY5338" fmla="*/ 2414053 h 2481257"/>
                <a:gd name="csX5339" fmla="*/ 1369628 w 1908008"/>
                <a:gd name="csY5339" fmla="*/ 2413646 h 2481257"/>
                <a:gd name="csX5340" fmla="*/ 1367504 w 1908008"/>
                <a:gd name="csY5340" fmla="*/ 2413453 h 2481257"/>
                <a:gd name="csX5341" fmla="*/ 1366919 w 1908008"/>
                <a:gd name="csY5341" fmla="*/ 2413792 h 2481257"/>
                <a:gd name="csX5342" fmla="*/ 1366542 w 1908008"/>
                <a:gd name="csY5342" fmla="*/ 2414515 h 2481257"/>
                <a:gd name="csX5343" fmla="*/ 1364325 w 1908008"/>
                <a:gd name="csY5343" fmla="*/ 2414469 h 2481257"/>
                <a:gd name="csX5344" fmla="*/ 1363210 w 1908008"/>
                <a:gd name="csY5344" fmla="*/ 2414969 h 2481257"/>
                <a:gd name="csX5345" fmla="*/ 1360639 w 1908008"/>
                <a:gd name="csY5345" fmla="*/ 2415415 h 2481257"/>
                <a:gd name="csX5346" fmla="*/ 1356615 w 1908008"/>
                <a:gd name="csY5346" fmla="*/ 2415815 h 2481257"/>
                <a:gd name="csX5347" fmla="*/ 1353406 w 1908008"/>
                <a:gd name="csY5347" fmla="*/ 2416446 h 2481257"/>
                <a:gd name="csX5348" fmla="*/ 1351005 w 1908008"/>
                <a:gd name="csY5348" fmla="*/ 2417307 h 2481257"/>
                <a:gd name="csX5349" fmla="*/ 1349235 w 1908008"/>
                <a:gd name="csY5349" fmla="*/ 2417630 h 2481257"/>
                <a:gd name="csX5350" fmla="*/ 1348088 w 1908008"/>
                <a:gd name="csY5350" fmla="*/ 2417415 h 2481257"/>
                <a:gd name="csX5351" fmla="*/ 1346180 w 1908008"/>
                <a:gd name="csY5351" fmla="*/ 2417699 h 2481257"/>
                <a:gd name="csX5352" fmla="*/ 1343509 w 1908008"/>
                <a:gd name="csY5352" fmla="*/ 2418477 h 2481257"/>
                <a:gd name="csX5353" fmla="*/ 1339285 w 1908008"/>
                <a:gd name="csY5353" fmla="*/ 2419100 h 2481257"/>
                <a:gd name="csX5354" fmla="*/ 1337730 w 1908008"/>
                <a:gd name="csY5354" fmla="*/ 2419707 h 2481257"/>
                <a:gd name="csX5355" fmla="*/ 1335468 w 1908008"/>
                <a:gd name="csY5355" fmla="*/ 2421354 h 2481257"/>
                <a:gd name="csX5356" fmla="*/ 1332497 w 1908008"/>
                <a:gd name="csY5356" fmla="*/ 2424038 h 2481257"/>
                <a:gd name="csX5357" fmla="*/ 1330481 w 1908008"/>
                <a:gd name="csY5357" fmla="*/ 2425354 h 2481257"/>
                <a:gd name="csX5358" fmla="*/ 1329404 w 1908008"/>
                <a:gd name="csY5358" fmla="*/ 2425308 h 2481257"/>
                <a:gd name="csX5359" fmla="*/ 1328665 w 1908008"/>
                <a:gd name="csY5359" fmla="*/ 2425639 h 2481257"/>
                <a:gd name="csX5360" fmla="*/ 1328257 w 1908008"/>
                <a:gd name="csY5360" fmla="*/ 2426354 h 2481257"/>
                <a:gd name="csX5361" fmla="*/ 1326741 w 1908008"/>
                <a:gd name="csY5361" fmla="*/ 2427354 h 2481257"/>
                <a:gd name="csX5362" fmla="*/ 1326149 w 1908008"/>
                <a:gd name="csY5362" fmla="*/ 2428139 h 2481257"/>
                <a:gd name="csX5363" fmla="*/ 1325848 w 1908008"/>
                <a:gd name="csY5363" fmla="*/ 2429277 h 2481257"/>
                <a:gd name="csX5364" fmla="*/ 1324848 w 1908008"/>
                <a:gd name="csY5364" fmla="*/ 2431070 h 2481257"/>
                <a:gd name="csX5365" fmla="*/ 1322301 w 1908008"/>
                <a:gd name="csY5365" fmla="*/ 2435008 h 2481257"/>
                <a:gd name="csX5366" fmla="*/ 1322324 w 1908008"/>
                <a:gd name="csY5366" fmla="*/ 2435562 h 2481257"/>
                <a:gd name="csX5367" fmla="*/ 1323301 w 1908008"/>
                <a:gd name="csY5367" fmla="*/ 2436993 h 2481257"/>
                <a:gd name="csX5368" fmla="*/ 1325233 w 1908008"/>
                <a:gd name="csY5368" fmla="*/ 2437524 h 2481257"/>
                <a:gd name="csX5369" fmla="*/ 1327618 w 1908008"/>
                <a:gd name="csY5369" fmla="*/ 2438270 h 2481257"/>
                <a:gd name="csX5370" fmla="*/ 1330350 w 1908008"/>
                <a:gd name="csY5370" fmla="*/ 2438293 h 2481257"/>
                <a:gd name="csX5371" fmla="*/ 1331728 w 1908008"/>
                <a:gd name="csY5371" fmla="*/ 2438616 h 2481257"/>
                <a:gd name="csX5372" fmla="*/ 1332728 w 1908008"/>
                <a:gd name="csY5372" fmla="*/ 2438324 h 2481257"/>
                <a:gd name="csX5373" fmla="*/ 1334413 w 1908008"/>
                <a:gd name="csY5373" fmla="*/ 2437301 h 2481257"/>
                <a:gd name="csX5374" fmla="*/ 1337699 w 1908008"/>
                <a:gd name="csY5374" fmla="*/ 2436101 h 2481257"/>
                <a:gd name="csX5375" fmla="*/ 1337746 w 1908008"/>
                <a:gd name="csY5375" fmla="*/ 2436247 h 2481257"/>
                <a:gd name="csX5376" fmla="*/ 1337599 w 1908008"/>
                <a:gd name="csY5376" fmla="*/ 2441324 h 2481257"/>
                <a:gd name="csX5377" fmla="*/ 1337445 w 1908008"/>
                <a:gd name="csY5377" fmla="*/ 2441709 h 2481257"/>
                <a:gd name="csX5378" fmla="*/ 1338099 w 1908008"/>
                <a:gd name="csY5378" fmla="*/ 2442578 h 2481257"/>
                <a:gd name="csX5379" fmla="*/ 1338277 w 1908008"/>
                <a:gd name="csY5379" fmla="*/ 2443163 h 2481257"/>
                <a:gd name="csX5380" fmla="*/ 1338161 w 1908008"/>
                <a:gd name="csY5380" fmla="*/ 2443824 h 2481257"/>
                <a:gd name="csX5381" fmla="*/ 1338792 w 1908008"/>
                <a:gd name="csY5381" fmla="*/ 2444732 h 2481257"/>
                <a:gd name="csX5382" fmla="*/ 1340162 w 1908008"/>
                <a:gd name="csY5382" fmla="*/ 2445878 h 2481257"/>
                <a:gd name="csX5383" fmla="*/ 1340693 w 1908008"/>
                <a:gd name="csY5383" fmla="*/ 2446694 h 2481257"/>
                <a:gd name="csX5384" fmla="*/ 1340385 w 1908008"/>
                <a:gd name="csY5384" fmla="*/ 2447178 h 2481257"/>
                <a:gd name="csX5385" fmla="*/ 1337784 w 1908008"/>
                <a:gd name="csY5385" fmla="*/ 2448502 h 2481257"/>
                <a:gd name="csX5386" fmla="*/ 1336383 w 1908008"/>
                <a:gd name="csY5386" fmla="*/ 2448640 h 2481257"/>
                <a:gd name="csX5387" fmla="*/ 1335214 w 1908008"/>
                <a:gd name="csY5387" fmla="*/ 2448194 h 2481257"/>
                <a:gd name="csX5388" fmla="*/ 1333313 w 1908008"/>
                <a:gd name="csY5388" fmla="*/ 2447971 h 2481257"/>
                <a:gd name="csX5389" fmla="*/ 1330681 w 1908008"/>
                <a:gd name="csY5389" fmla="*/ 2447963 h 2481257"/>
                <a:gd name="csX5390" fmla="*/ 1326195 w 1908008"/>
                <a:gd name="csY5390" fmla="*/ 2448748 h 2481257"/>
                <a:gd name="csX5391" fmla="*/ 1324740 w 1908008"/>
                <a:gd name="csY5391" fmla="*/ 2448848 h 2481257"/>
                <a:gd name="csX5392" fmla="*/ 1323940 w 1908008"/>
                <a:gd name="csY5392" fmla="*/ 2448525 h 2481257"/>
                <a:gd name="csX5393" fmla="*/ 1322901 w 1908008"/>
                <a:gd name="csY5393" fmla="*/ 2448617 h 2481257"/>
                <a:gd name="csX5394" fmla="*/ 1319092 w 1908008"/>
                <a:gd name="csY5394" fmla="*/ 2449671 h 2481257"/>
                <a:gd name="csX5395" fmla="*/ 1315275 w 1908008"/>
                <a:gd name="csY5395" fmla="*/ 2450263 h 2481257"/>
                <a:gd name="csX5396" fmla="*/ 1312666 w 1908008"/>
                <a:gd name="csY5396" fmla="*/ 2451079 h 2481257"/>
                <a:gd name="csX5397" fmla="*/ 1311250 w 1908008"/>
                <a:gd name="csY5397" fmla="*/ 2452133 h 2481257"/>
                <a:gd name="csX5398" fmla="*/ 1310388 w 1908008"/>
                <a:gd name="csY5398" fmla="*/ 2453048 h 2481257"/>
                <a:gd name="csX5399" fmla="*/ 1309549 w 1908008"/>
                <a:gd name="csY5399" fmla="*/ 2453756 h 2481257"/>
                <a:gd name="csX5400" fmla="*/ 1308888 w 1908008"/>
                <a:gd name="csY5400" fmla="*/ 2453964 h 2481257"/>
                <a:gd name="csX5401" fmla="*/ 1307687 w 1908008"/>
                <a:gd name="csY5401" fmla="*/ 2455787 h 2481257"/>
                <a:gd name="csX5402" fmla="*/ 1307803 w 1908008"/>
                <a:gd name="csY5402" fmla="*/ 2456056 h 2481257"/>
                <a:gd name="csX5403" fmla="*/ 1309496 w 1908008"/>
                <a:gd name="csY5403" fmla="*/ 2455948 h 2481257"/>
                <a:gd name="csX5404" fmla="*/ 1310850 w 1908008"/>
                <a:gd name="csY5404" fmla="*/ 2456479 h 2481257"/>
                <a:gd name="csX5405" fmla="*/ 1315175 w 1908008"/>
                <a:gd name="csY5405" fmla="*/ 2457010 h 2481257"/>
                <a:gd name="csX5406" fmla="*/ 1316098 w 1908008"/>
                <a:gd name="csY5406" fmla="*/ 2457517 h 2481257"/>
                <a:gd name="csX5407" fmla="*/ 1315413 w 1908008"/>
                <a:gd name="csY5407" fmla="*/ 2457748 h 2481257"/>
                <a:gd name="csX5408" fmla="*/ 1308872 w 1908008"/>
                <a:gd name="csY5408" fmla="*/ 2456841 h 2481257"/>
                <a:gd name="csX5409" fmla="*/ 1307225 w 1908008"/>
                <a:gd name="csY5409" fmla="*/ 2456941 h 2481257"/>
                <a:gd name="csX5410" fmla="*/ 1304124 w 1908008"/>
                <a:gd name="csY5410" fmla="*/ 2456302 h 2481257"/>
                <a:gd name="csX5411" fmla="*/ 1299576 w 1908008"/>
                <a:gd name="csY5411" fmla="*/ 2454917 h 2481257"/>
                <a:gd name="csX5412" fmla="*/ 1294997 w 1908008"/>
                <a:gd name="csY5412" fmla="*/ 2454356 h 2481257"/>
                <a:gd name="csX5413" fmla="*/ 1290388 w 1908008"/>
                <a:gd name="csY5413" fmla="*/ 2454610 h 2481257"/>
                <a:gd name="csX5414" fmla="*/ 1287110 w 1908008"/>
                <a:gd name="csY5414" fmla="*/ 2455310 h 2481257"/>
                <a:gd name="csX5415" fmla="*/ 1285155 w 1908008"/>
                <a:gd name="csY5415" fmla="*/ 2456441 h 2481257"/>
                <a:gd name="csX5416" fmla="*/ 1280084 w 1908008"/>
                <a:gd name="csY5416" fmla="*/ 2460656 h 2481257"/>
                <a:gd name="csX5417" fmla="*/ 1278375 w 1908008"/>
                <a:gd name="csY5417" fmla="*/ 2462933 h 2481257"/>
                <a:gd name="csX5418" fmla="*/ 1277690 w 1908008"/>
                <a:gd name="csY5418" fmla="*/ 2465057 h 2481257"/>
                <a:gd name="csX5419" fmla="*/ 1277129 w 1908008"/>
                <a:gd name="csY5419" fmla="*/ 2466134 h 2481257"/>
                <a:gd name="csX5420" fmla="*/ 1276690 w 1908008"/>
                <a:gd name="csY5420" fmla="*/ 2466172 h 2481257"/>
                <a:gd name="csX5421" fmla="*/ 1276698 w 1908008"/>
                <a:gd name="csY5421" fmla="*/ 2465687 h 2481257"/>
                <a:gd name="csX5422" fmla="*/ 1277144 w 1908008"/>
                <a:gd name="csY5422" fmla="*/ 2464687 h 2481257"/>
                <a:gd name="csX5423" fmla="*/ 1276959 w 1908008"/>
                <a:gd name="csY5423" fmla="*/ 2464487 h 2481257"/>
                <a:gd name="csX5424" fmla="*/ 1275774 w 1908008"/>
                <a:gd name="csY5424" fmla="*/ 2465534 h 2481257"/>
                <a:gd name="csX5425" fmla="*/ 1275589 w 1908008"/>
                <a:gd name="csY5425" fmla="*/ 2465834 h 2481257"/>
                <a:gd name="csX5426" fmla="*/ 1273288 w 1908008"/>
                <a:gd name="csY5426" fmla="*/ 2466172 h 2481257"/>
                <a:gd name="csX5427" fmla="*/ 1270787 w 1908008"/>
                <a:gd name="csY5427" fmla="*/ 2467172 h 2481257"/>
                <a:gd name="csX5428" fmla="*/ 1267525 w 1908008"/>
                <a:gd name="csY5428" fmla="*/ 2469041 h 2481257"/>
                <a:gd name="csX5429" fmla="*/ 1265354 w 1908008"/>
                <a:gd name="csY5429" fmla="*/ 2470642 h 2481257"/>
                <a:gd name="csX5430" fmla="*/ 1264277 w 1908008"/>
                <a:gd name="csY5430" fmla="*/ 2471957 h 2481257"/>
                <a:gd name="csX5431" fmla="*/ 1263669 w 1908008"/>
                <a:gd name="csY5431" fmla="*/ 2473496 h 2481257"/>
                <a:gd name="csX5432" fmla="*/ 1263538 w 1908008"/>
                <a:gd name="csY5432" fmla="*/ 2475250 h 2481257"/>
                <a:gd name="csX5433" fmla="*/ 1263200 w 1908008"/>
                <a:gd name="csY5433" fmla="*/ 2475596 h 2481257"/>
                <a:gd name="csX5434" fmla="*/ 1261999 w 1908008"/>
                <a:gd name="csY5434" fmla="*/ 2473634 h 2481257"/>
                <a:gd name="csX5435" fmla="*/ 1261199 w 1908008"/>
                <a:gd name="csY5435" fmla="*/ 2472903 h 2481257"/>
                <a:gd name="csX5436" fmla="*/ 1260314 w 1908008"/>
                <a:gd name="csY5436" fmla="*/ 2472557 h 2481257"/>
                <a:gd name="csX5437" fmla="*/ 1259344 w 1908008"/>
                <a:gd name="csY5437" fmla="*/ 2472596 h 2481257"/>
                <a:gd name="csX5438" fmla="*/ 1256243 w 1908008"/>
                <a:gd name="csY5438" fmla="*/ 2473719 h 2481257"/>
                <a:gd name="csX5439" fmla="*/ 1254019 w 1908008"/>
                <a:gd name="csY5439" fmla="*/ 2473449 h 2481257"/>
                <a:gd name="csX5440" fmla="*/ 1251326 w 1908008"/>
                <a:gd name="csY5440" fmla="*/ 2472180 h 2481257"/>
                <a:gd name="csX5441" fmla="*/ 1250318 w 1908008"/>
                <a:gd name="csY5441" fmla="*/ 2471580 h 2481257"/>
                <a:gd name="csX5442" fmla="*/ 1250117 w 1908008"/>
                <a:gd name="csY5442" fmla="*/ 2470165 h 2481257"/>
                <a:gd name="csX5443" fmla="*/ 1250394 w 1908008"/>
                <a:gd name="csY5443" fmla="*/ 2467395 h 2481257"/>
                <a:gd name="csX5444" fmla="*/ 1251002 w 1908008"/>
                <a:gd name="csY5444" fmla="*/ 2465641 h 2481257"/>
                <a:gd name="csX5445" fmla="*/ 1250756 w 1908008"/>
                <a:gd name="csY5445" fmla="*/ 2465510 h 2481257"/>
                <a:gd name="csX5446" fmla="*/ 1251079 w 1908008"/>
                <a:gd name="csY5446" fmla="*/ 2464918 h 2481257"/>
                <a:gd name="csX5447" fmla="*/ 1252580 w 1908008"/>
                <a:gd name="csY5447" fmla="*/ 2464003 h 2481257"/>
                <a:gd name="csX5448" fmla="*/ 1255512 w 1908008"/>
                <a:gd name="csY5448" fmla="*/ 2462449 h 2481257"/>
                <a:gd name="csX5449" fmla="*/ 1258182 w 1908008"/>
                <a:gd name="csY5449" fmla="*/ 2459295 h 2481257"/>
                <a:gd name="csX5450" fmla="*/ 1260322 w 1908008"/>
                <a:gd name="csY5450" fmla="*/ 2457410 h 2481257"/>
                <a:gd name="csX5451" fmla="*/ 1262476 w 1908008"/>
                <a:gd name="csY5451" fmla="*/ 2455464 h 2481257"/>
                <a:gd name="csX5452" fmla="*/ 1263708 w 1908008"/>
                <a:gd name="csY5452" fmla="*/ 2452102 h 2481257"/>
                <a:gd name="csX5453" fmla="*/ 1265239 w 1908008"/>
                <a:gd name="csY5453" fmla="*/ 2443940 h 2481257"/>
                <a:gd name="csX5454" fmla="*/ 1267509 w 1908008"/>
                <a:gd name="csY5454" fmla="*/ 2443178 h 2481257"/>
                <a:gd name="csX5455" fmla="*/ 1270341 w 1908008"/>
                <a:gd name="csY5455" fmla="*/ 2441947 h 2481257"/>
                <a:gd name="csX5456" fmla="*/ 1272350 w 1908008"/>
                <a:gd name="csY5456" fmla="*/ 2440539 h 2481257"/>
                <a:gd name="csX5457" fmla="*/ 1273535 w 1908008"/>
                <a:gd name="csY5457" fmla="*/ 2438978 h 2481257"/>
                <a:gd name="csX5458" fmla="*/ 1274812 w 1908008"/>
                <a:gd name="csY5458" fmla="*/ 2437862 h 2481257"/>
                <a:gd name="csX5459" fmla="*/ 1276167 w 1908008"/>
                <a:gd name="csY5459" fmla="*/ 2437209 h 2481257"/>
                <a:gd name="csX5460" fmla="*/ 1277529 w 1908008"/>
                <a:gd name="csY5460" fmla="*/ 2436193 h 2481257"/>
                <a:gd name="csX5461" fmla="*/ 1278906 w 1908008"/>
                <a:gd name="csY5461" fmla="*/ 2434808 h 2481257"/>
                <a:gd name="csX5462" fmla="*/ 1279876 w 1908008"/>
                <a:gd name="csY5462" fmla="*/ 2432893 h 2481257"/>
                <a:gd name="csX5463" fmla="*/ 1280453 w 1908008"/>
                <a:gd name="csY5463" fmla="*/ 2430447 h 2481257"/>
                <a:gd name="csX5464" fmla="*/ 1280615 w 1908008"/>
                <a:gd name="csY5464" fmla="*/ 2427970 h 2481257"/>
                <a:gd name="csX5465" fmla="*/ 1280368 w 1908008"/>
                <a:gd name="csY5465" fmla="*/ 2425454 h 2481257"/>
                <a:gd name="csX5466" fmla="*/ 1280330 w 1908008"/>
                <a:gd name="csY5466" fmla="*/ 2415338 h 2481257"/>
                <a:gd name="csX5467" fmla="*/ 1280037 w 1908008"/>
                <a:gd name="csY5467" fmla="*/ 2412976 h 2481257"/>
                <a:gd name="csX5468" fmla="*/ 1280553 w 1908008"/>
                <a:gd name="csY5468" fmla="*/ 2410876 h 2481257"/>
                <a:gd name="csX5469" fmla="*/ 1281877 w 1908008"/>
                <a:gd name="csY5469" fmla="*/ 2409022 h 2481257"/>
                <a:gd name="csX5470" fmla="*/ 1282692 w 1908008"/>
                <a:gd name="csY5470" fmla="*/ 2407222 h 2481257"/>
                <a:gd name="csX5471" fmla="*/ 1282992 w 1908008"/>
                <a:gd name="csY5471" fmla="*/ 2405468 h 2481257"/>
                <a:gd name="csX5472" fmla="*/ 1283639 w 1908008"/>
                <a:gd name="csY5472" fmla="*/ 2403999 h 2481257"/>
                <a:gd name="csX5473" fmla="*/ 1284632 w 1908008"/>
                <a:gd name="csY5473" fmla="*/ 2402814 h 2481257"/>
                <a:gd name="csX5474" fmla="*/ 1285593 w 1908008"/>
                <a:gd name="csY5474" fmla="*/ 2402045 h 2481257"/>
                <a:gd name="csX5475" fmla="*/ 1286525 w 1908008"/>
                <a:gd name="csY5475" fmla="*/ 2401683 h 2481257"/>
                <a:gd name="csX5476" fmla="*/ 1287156 w 1908008"/>
                <a:gd name="csY5476" fmla="*/ 2400960 h 2481257"/>
                <a:gd name="csX5477" fmla="*/ 1287487 w 1908008"/>
                <a:gd name="csY5477" fmla="*/ 2399860 h 2481257"/>
                <a:gd name="csX5478" fmla="*/ 1288241 w 1908008"/>
                <a:gd name="csY5478" fmla="*/ 2398491 h 2481257"/>
                <a:gd name="csX5479" fmla="*/ 1289410 w 1908008"/>
                <a:gd name="csY5479" fmla="*/ 2396852 h 2481257"/>
                <a:gd name="csX5480" fmla="*/ 1289841 w 1908008"/>
                <a:gd name="csY5480" fmla="*/ 2395429 h 2481257"/>
                <a:gd name="csX5481" fmla="*/ 1289780 w 1908008"/>
                <a:gd name="csY5481" fmla="*/ 2393229 h 2481257"/>
                <a:gd name="csX5482" fmla="*/ 1289834 w 1908008"/>
                <a:gd name="csY5482" fmla="*/ 2390998 h 2481257"/>
                <a:gd name="csX5483" fmla="*/ 1289364 w 1908008"/>
                <a:gd name="csY5483" fmla="*/ 2389721 h 2481257"/>
                <a:gd name="csX5484" fmla="*/ 1288479 w 1908008"/>
                <a:gd name="csY5484" fmla="*/ 2388575 h 2481257"/>
                <a:gd name="csX5485" fmla="*/ 1288110 w 1908008"/>
                <a:gd name="csY5485" fmla="*/ 2387320 h 2481257"/>
                <a:gd name="csX5486" fmla="*/ 1288172 w 1908008"/>
                <a:gd name="csY5486" fmla="*/ 2385305 h 2481257"/>
                <a:gd name="csX5487" fmla="*/ 1287702 w 1908008"/>
                <a:gd name="csY5487" fmla="*/ 2385105 h 2481257"/>
                <a:gd name="csX5488" fmla="*/ 1286871 w 1908008"/>
                <a:gd name="csY5488" fmla="*/ 2385005 h 2481257"/>
                <a:gd name="csX5489" fmla="*/ 1286101 w 1908008"/>
                <a:gd name="csY5489" fmla="*/ 2384167 h 2481257"/>
                <a:gd name="csX5490" fmla="*/ 1285062 w 1908008"/>
                <a:gd name="csY5490" fmla="*/ 2382143 h 2481257"/>
                <a:gd name="csX5491" fmla="*/ 1284154 w 1908008"/>
                <a:gd name="csY5491" fmla="*/ 2380820 h 2481257"/>
                <a:gd name="csX5492" fmla="*/ 1283377 w 1908008"/>
                <a:gd name="csY5492" fmla="*/ 2380197 h 2481257"/>
                <a:gd name="csX5493" fmla="*/ 1283100 w 1908008"/>
                <a:gd name="csY5493" fmla="*/ 2379574 h 2481257"/>
                <a:gd name="csX5494" fmla="*/ 1282269 w 1908008"/>
                <a:gd name="csY5494" fmla="*/ 2378866 h 2481257"/>
                <a:gd name="csX5495" fmla="*/ 1281092 w 1908008"/>
                <a:gd name="csY5495" fmla="*/ 2378443 h 2481257"/>
                <a:gd name="csX5496" fmla="*/ 1280599 w 1908008"/>
                <a:gd name="csY5496" fmla="*/ 2377812 h 2481257"/>
                <a:gd name="csX5497" fmla="*/ 1280784 w 1908008"/>
                <a:gd name="csY5497" fmla="*/ 2376966 h 2481257"/>
                <a:gd name="csX5498" fmla="*/ 1282985 w 1908008"/>
                <a:gd name="csY5498" fmla="*/ 2376643 h 2481257"/>
                <a:gd name="csX5499" fmla="*/ 1287210 w 1908008"/>
                <a:gd name="csY5499" fmla="*/ 2376835 h 2481257"/>
                <a:gd name="csX5500" fmla="*/ 1289441 w 1908008"/>
                <a:gd name="csY5500" fmla="*/ 2377043 h 2481257"/>
                <a:gd name="csX5501" fmla="*/ 1289687 w 1908008"/>
                <a:gd name="csY5501" fmla="*/ 2377274 h 2481257"/>
                <a:gd name="csX5502" fmla="*/ 1289026 w 1908008"/>
                <a:gd name="csY5502" fmla="*/ 2378874 h 2481257"/>
                <a:gd name="csX5503" fmla="*/ 1289095 w 1908008"/>
                <a:gd name="csY5503" fmla="*/ 2379866 h 2481257"/>
                <a:gd name="csX5504" fmla="*/ 1289757 w 1908008"/>
                <a:gd name="csY5504" fmla="*/ 2380851 h 2481257"/>
                <a:gd name="csX5505" fmla="*/ 1290142 w 1908008"/>
                <a:gd name="csY5505" fmla="*/ 2382151 h 2481257"/>
                <a:gd name="csX5506" fmla="*/ 1290242 w 1908008"/>
                <a:gd name="csY5506" fmla="*/ 2383767 h 2481257"/>
                <a:gd name="csX5507" fmla="*/ 1291365 w 1908008"/>
                <a:gd name="csY5507" fmla="*/ 2384367 h 2481257"/>
                <a:gd name="csX5508" fmla="*/ 1291673 w 1908008"/>
                <a:gd name="csY5508" fmla="*/ 2384551 h 2481257"/>
                <a:gd name="csX5509" fmla="*/ 1291965 w 1908008"/>
                <a:gd name="csY5509" fmla="*/ 2385413 h 2481257"/>
                <a:gd name="csX5510" fmla="*/ 1292873 w 1908008"/>
                <a:gd name="csY5510" fmla="*/ 2385605 h 2481257"/>
                <a:gd name="csX5511" fmla="*/ 1293158 w 1908008"/>
                <a:gd name="csY5511" fmla="*/ 2386082 h 2481257"/>
                <a:gd name="csX5512" fmla="*/ 1292812 w 1908008"/>
                <a:gd name="csY5512" fmla="*/ 2386836 h 2481257"/>
                <a:gd name="csX5513" fmla="*/ 1292973 w 1908008"/>
                <a:gd name="csY5513" fmla="*/ 2387136 h 2481257"/>
                <a:gd name="csX5514" fmla="*/ 1294259 w 1908008"/>
                <a:gd name="csY5514" fmla="*/ 2387267 h 2481257"/>
                <a:gd name="csX5515" fmla="*/ 1295167 w 1908008"/>
                <a:gd name="csY5515" fmla="*/ 2385951 h 2481257"/>
                <a:gd name="csX5516" fmla="*/ 1295598 w 1908008"/>
                <a:gd name="csY5516" fmla="*/ 2385636 h 2481257"/>
                <a:gd name="csX5517" fmla="*/ 1296444 w 1908008"/>
                <a:gd name="csY5517" fmla="*/ 2385567 h 2481257"/>
                <a:gd name="csX5518" fmla="*/ 1296583 w 1908008"/>
                <a:gd name="csY5518" fmla="*/ 2385897 h 2481257"/>
                <a:gd name="csX5519" fmla="*/ 1296013 w 1908008"/>
                <a:gd name="csY5519" fmla="*/ 2386636 h 2481257"/>
                <a:gd name="csX5520" fmla="*/ 1295721 w 1908008"/>
                <a:gd name="csY5520" fmla="*/ 2387474 h 2481257"/>
                <a:gd name="csX5521" fmla="*/ 1295713 w 1908008"/>
                <a:gd name="csY5521" fmla="*/ 2388405 h 2481257"/>
                <a:gd name="csX5522" fmla="*/ 1295067 w 1908008"/>
                <a:gd name="csY5522" fmla="*/ 2389421 h 2481257"/>
                <a:gd name="csX5523" fmla="*/ 1293097 w 1908008"/>
                <a:gd name="csY5523" fmla="*/ 2391252 h 2481257"/>
                <a:gd name="csX5524" fmla="*/ 1293043 w 1908008"/>
                <a:gd name="csY5524" fmla="*/ 2391644 h 2481257"/>
                <a:gd name="csX5525" fmla="*/ 1293474 w 1908008"/>
                <a:gd name="csY5525" fmla="*/ 2391775 h 2481257"/>
                <a:gd name="csX5526" fmla="*/ 1295382 w 1908008"/>
                <a:gd name="csY5526" fmla="*/ 2390659 h 2481257"/>
                <a:gd name="csX5527" fmla="*/ 1296644 w 1908008"/>
                <a:gd name="csY5527" fmla="*/ 2390452 h 2481257"/>
                <a:gd name="csX5528" fmla="*/ 1297598 w 1908008"/>
                <a:gd name="csY5528" fmla="*/ 2390821 h 2481257"/>
                <a:gd name="csX5529" fmla="*/ 1298122 w 1908008"/>
                <a:gd name="csY5529" fmla="*/ 2391305 h 2481257"/>
                <a:gd name="csX5530" fmla="*/ 1298214 w 1908008"/>
                <a:gd name="csY5530" fmla="*/ 2391898 h 2481257"/>
                <a:gd name="csX5531" fmla="*/ 1297999 w 1908008"/>
                <a:gd name="csY5531" fmla="*/ 2393390 h 2481257"/>
                <a:gd name="csX5532" fmla="*/ 1297475 w 1908008"/>
                <a:gd name="csY5532" fmla="*/ 2395783 h 2481257"/>
                <a:gd name="csX5533" fmla="*/ 1297814 w 1908008"/>
                <a:gd name="csY5533" fmla="*/ 2396244 h 2481257"/>
                <a:gd name="csX5534" fmla="*/ 1299014 w 1908008"/>
                <a:gd name="csY5534" fmla="*/ 2394775 h 2481257"/>
                <a:gd name="csX5535" fmla="*/ 1300399 w 1908008"/>
                <a:gd name="csY5535" fmla="*/ 2393744 h 2481257"/>
                <a:gd name="csX5536" fmla="*/ 1302985 w 1908008"/>
                <a:gd name="csY5536" fmla="*/ 2392936 h 2481257"/>
                <a:gd name="csX5537" fmla="*/ 1303432 w 1908008"/>
                <a:gd name="csY5537" fmla="*/ 2393106 h 2481257"/>
                <a:gd name="csX5538" fmla="*/ 1304655 w 1908008"/>
                <a:gd name="csY5538" fmla="*/ 2395606 h 2481257"/>
                <a:gd name="csX5539" fmla="*/ 1307518 w 1908008"/>
                <a:gd name="csY5539" fmla="*/ 2397444 h 2481257"/>
                <a:gd name="csX5540" fmla="*/ 1312581 w 1908008"/>
                <a:gd name="csY5540" fmla="*/ 2399506 h 2481257"/>
                <a:gd name="csX5541" fmla="*/ 1315629 w 1908008"/>
                <a:gd name="csY5541" fmla="*/ 2400114 h 2481257"/>
                <a:gd name="csX5542" fmla="*/ 1316660 w 1908008"/>
                <a:gd name="csY5542" fmla="*/ 2399268 h 2481257"/>
                <a:gd name="csX5543" fmla="*/ 1317291 w 1908008"/>
                <a:gd name="csY5543" fmla="*/ 2397629 h 2481257"/>
                <a:gd name="csX5544" fmla="*/ 1317514 w 1908008"/>
                <a:gd name="csY5544" fmla="*/ 2395190 h 2481257"/>
                <a:gd name="csX5545" fmla="*/ 1316999 w 1908008"/>
                <a:gd name="csY5545" fmla="*/ 2393459 h 2481257"/>
                <a:gd name="csX5546" fmla="*/ 1315752 w 1908008"/>
                <a:gd name="csY5546" fmla="*/ 2392444 h 2481257"/>
                <a:gd name="csX5547" fmla="*/ 1315129 w 1908008"/>
                <a:gd name="csY5547" fmla="*/ 2391459 h 2481257"/>
                <a:gd name="csX5548" fmla="*/ 1315121 w 1908008"/>
                <a:gd name="csY5548" fmla="*/ 2390513 h 2481257"/>
                <a:gd name="csX5549" fmla="*/ 1316060 w 1908008"/>
                <a:gd name="csY5549" fmla="*/ 2389698 h 2481257"/>
                <a:gd name="csX5550" fmla="*/ 1317522 w 1908008"/>
                <a:gd name="csY5550" fmla="*/ 2389028 h 2481257"/>
                <a:gd name="csX5551" fmla="*/ 1318976 w 1908008"/>
                <a:gd name="csY5551" fmla="*/ 2388805 h 2481257"/>
                <a:gd name="csX5552" fmla="*/ 1319169 w 1908008"/>
                <a:gd name="csY5552" fmla="*/ 2389059 h 2481257"/>
                <a:gd name="csX5553" fmla="*/ 1318845 w 1908008"/>
                <a:gd name="csY5553" fmla="*/ 2390005 h 2481257"/>
                <a:gd name="csX5554" fmla="*/ 1319069 w 1908008"/>
                <a:gd name="csY5554" fmla="*/ 2390329 h 2481257"/>
                <a:gd name="csX5555" fmla="*/ 1319792 w 1908008"/>
                <a:gd name="csY5555" fmla="*/ 2390436 h 2481257"/>
                <a:gd name="csX5556" fmla="*/ 1320115 w 1908008"/>
                <a:gd name="csY5556" fmla="*/ 2390759 h 2481257"/>
                <a:gd name="csX5557" fmla="*/ 1321185 w 1908008"/>
                <a:gd name="csY5557" fmla="*/ 2391690 h 2481257"/>
                <a:gd name="csX5558" fmla="*/ 1323547 w 1908008"/>
                <a:gd name="csY5558" fmla="*/ 2391898 h 2481257"/>
                <a:gd name="csX5559" fmla="*/ 1324402 w 1908008"/>
                <a:gd name="csY5559" fmla="*/ 2391667 h 2481257"/>
                <a:gd name="csX5560" fmla="*/ 1323740 w 1908008"/>
                <a:gd name="csY5560" fmla="*/ 2390990 h 2481257"/>
                <a:gd name="csX5561" fmla="*/ 1323632 w 1908008"/>
                <a:gd name="csY5561" fmla="*/ 2390082 h 2481257"/>
                <a:gd name="csX5562" fmla="*/ 1324086 w 1908008"/>
                <a:gd name="csY5562" fmla="*/ 2388944 h 2481257"/>
                <a:gd name="csX5563" fmla="*/ 1324009 w 1908008"/>
                <a:gd name="csY5563" fmla="*/ 2388451 h 2481257"/>
                <a:gd name="csX5564" fmla="*/ 1323217 w 1908008"/>
                <a:gd name="csY5564" fmla="*/ 2388821 h 2481257"/>
                <a:gd name="csX5565" fmla="*/ 1323217 w 1908008"/>
                <a:gd name="csY5565" fmla="*/ 2389759 h 2481257"/>
                <a:gd name="csX5566" fmla="*/ 1322855 w 1908008"/>
                <a:gd name="csY5566" fmla="*/ 2390259 h 2481257"/>
                <a:gd name="csX5567" fmla="*/ 1322378 w 1908008"/>
                <a:gd name="csY5567" fmla="*/ 2390144 h 2481257"/>
                <a:gd name="csX5568" fmla="*/ 1322093 w 1908008"/>
                <a:gd name="csY5568" fmla="*/ 2389082 h 2481257"/>
                <a:gd name="csX5569" fmla="*/ 1321762 w 1908008"/>
                <a:gd name="csY5569" fmla="*/ 2388151 h 2481257"/>
                <a:gd name="csX5570" fmla="*/ 1321146 w 1908008"/>
                <a:gd name="csY5570" fmla="*/ 2386590 h 2481257"/>
                <a:gd name="csX5571" fmla="*/ 1319546 w 1908008"/>
                <a:gd name="csY5571" fmla="*/ 2385974 h 2481257"/>
                <a:gd name="csX5572" fmla="*/ 1318976 w 1908008"/>
                <a:gd name="csY5572" fmla="*/ 2385436 h 2481257"/>
                <a:gd name="csX5573" fmla="*/ 1318915 w 1908008"/>
                <a:gd name="csY5573" fmla="*/ 2384620 h 2481257"/>
                <a:gd name="csX5574" fmla="*/ 1318607 w 1908008"/>
                <a:gd name="csY5574" fmla="*/ 2384136 h 2481257"/>
                <a:gd name="csX5575" fmla="*/ 1318045 w 1908008"/>
                <a:gd name="csY5575" fmla="*/ 2383982 h 2481257"/>
                <a:gd name="csX5576" fmla="*/ 1316976 w 1908008"/>
                <a:gd name="csY5576" fmla="*/ 2382459 h 2481257"/>
                <a:gd name="csX5577" fmla="*/ 1315583 w 1908008"/>
                <a:gd name="csY5577" fmla="*/ 2381320 h 2481257"/>
                <a:gd name="csX5578" fmla="*/ 1315637 w 1908008"/>
                <a:gd name="csY5578" fmla="*/ 2380805 h 2481257"/>
                <a:gd name="csX5579" fmla="*/ 1316945 w 1908008"/>
                <a:gd name="csY5579" fmla="*/ 2380505 h 2481257"/>
                <a:gd name="csX5580" fmla="*/ 1317291 w 1908008"/>
                <a:gd name="csY5580" fmla="*/ 2379982 h 2481257"/>
                <a:gd name="csX5581" fmla="*/ 1317099 w 1908008"/>
                <a:gd name="csY5581" fmla="*/ 2379289 h 2481257"/>
                <a:gd name="csX5582" fmla="*/ 1316368 w 1908008"/>
                <a:gd name="csY5582" fmla="*/ 2378428 h 2481257"/>
                <a:gd name="csX5583" fmla="*/ 1315814 w 1908008"/>
                <a:gd name="csY5583" fmla="*/ 2378212 h 2481257"/>
                <a:gd name="csX5584" fmla="*/ 1315444 w 1908008"/>
                <a:gd name="csY5584" fmla="*/ 2378651 h 2481257"/>
                <a:gd name="csX5585" fmla="*/ 1315113 w 1908008"/>
                <a:gd name="csY5585" fmla="*/ 2378520 h 2481257"/>
                <a:gd name="csX5586" fmla="*/ 1314821 w 1908008"/>
                <a:gd name="csY5586" fmla="*/ 2377835 h 2481257"/>
                <a:gd name="csX5587" fmla="*/ 1315029 w 1908008"/>
                <a:gd name="csY5587" fmla="*/ 2376735 h 2481257"/>
                <a:gd name="csX5588" fmla="*/ 1316360 w 1908008"/>
                <a:gd name="csY5588" fmla="*/ 2375458 h 2481257"/>
                <a:gd name="csX5589" fmla="*/ 1316545 w 1908008"/>
                <a:gd name="csY5589" fmla="*/ 2374189 h 2481257"/>
                <a:gd name="csX5590" fmla="*/ 1316206 w 1908008"/>
                <a:gd name="csY5590" fmla="*/ 2373204 h 2481257"/>
                <a:gd name="csX5591" fmla="*/ 1315459 w 1908008"/>
                <a:gd name="csY5591" fmla="*/ 2372627 h 2481257"/>
                <a:gd name="csX5592" fmla="*/ 1314313 w 1908008"/>
                <a:gd name="csY5592" fmla="*/ 2372458 h 2481257"/>
                <a:gd name="csX5593" fmla="*/ 1313636 w 1908008"/>
                <a:gd name="csY5593" fmla="*/ 2372527 h 2481257"/>
                <a:gd name="csX5594" fmla="*/ 1313436 w 1908008"/>
                <a:gd name="csY5594" fmla="*/ 2372835 h 2481257"/>
                <a:gd name="csX5595" fmla="*/ 1313820 w 1908008"/>
                <a:gd name="csY5595" fmla="*/ 2373997 h 2481257"/>
                <a:gd name="csX5596" fmla="*/ 1313613 w 1908008"/>
                <a:gd name="csY5596" fmla="*/ 2374143 h 2481257"/>
                <a:gd name="csX5597" fmla="*/ 1311596 w 1908008"/>
                <a:gd name="csY5597" fmla="*/ 2373643 h 2481257"/>
                <a:gd name="csX5598" fmla="*/ 1310912 w 1908008"/>
                <a:gd name="csY5598" fmla="*/ 2372943 h 2481257"/>
                <a:gd name="csX5599" fmla="*/ 1309896 w 1908008"/>
                <a:gd name="csY5599" fmla="*/ 2372450 h 2481257"/>
                <a:gd name="csX5600" fmla="*/ 1309134 w 1908008"/>
                <a:gd name="csY5600" fmla="*/ 2370635 h 2481257"/>
                <a:gd name="csX5601" fmla="*/ 1308980 w 1908008"/>
                <a:gd name="csY5601" fmla="*/ 2369343 h 2481257"/>
                <a:gd name="csX5602" fmla="*/ 1309049 w 1908008"/>
                <a:gd name="csY5602" fmla="*/ 2367096 h 2481257"/>
                <a:gd name="csX5603" fmla="*/ 1308495 w 1908008"/>
                <a:gd name="csY5603" fmla="*/ 2365673 h 2481257"/>
                <a:gd name="csX5604" fmla="*/ 1308164 w 1908008"/>
                <a:gd name="csY5604" fmla="*/ 2365511 h 2481257"/>
                <a:gd name="csX5605" fmla="*/ 1308218 w 1908008"/>
                <a:gd name="csY5605" fmla="*/ 2366358 h 2481257"/>
                <a:gd name="csX5606" fmla="*/ 1307849 w 1908008"/>
                <a:gd name="csY5606" fmla="*/ 2366781 h 2481257"/>
                <a:gd name="csX5607" fmla="*/ 1306956 w 1908008"/>
                <a:gd name="csY5607" fmla="*/ 2367004 h 2481257"/>
                <a:gd name="csX5608" fmla="*/ 1306410 w 1908008"/>
                <a:gd name="csY5608" fmla="*/ 2366612 h 2481257"/>
                <a:gd name="csX5609" fmla="*/ 1306217 w 1908008"/>
                <a:gd name="csY5609" fmla="*/ 2365604 h 2481257"/>
                <a:gd name="csX5610" fmla="*/ 1305663 w 1908008"/>
                <a:gd name="csY5610" fmla="*/ 2364758 h 2481257"/>
                <a:gd name="csX5611" fmla="*/ 1304647 w 1908008"/>
                <a:gd name="csY5611" fmla="*/ 2363773 h 2481257"/>
                <a:gd name="csX5612" fmla="*/ 1303863 w 1908008"/>
                <a:gd name="csY5612" fmla="*/ 2362381 h 2481257"/>
                <a:gd name="csX5613" fmla="*/ 1303601 w 1908008"/>
                <a:gd name="csY5613" fmla="*/ 2361757 h 2481257"/>
                <a:gd name="csX5614" fmla="*/ 1303555 w 1908008"/>
                <a:gd name="csY5614" fmla="*/ 2361142 h 2481257"/>
                <a:gd name="csX5615" fmla="*/ 1303278 w 1908008"/>
                <a:gd name="csY5615" fmla="*/ 2360426 h 2481257"/>
                <a:gd name="csX5616" fmla="*/ 1302408 w 1908008"/>
                <a:gd name="csY5616" fmla="*/ 2359634 h 2481257"/>
                <a:gd name="csX5617" fmla="*/ 1302046 w 1908008"/>
                <a:gd name="csY5617" fmla="*/ 2358319 h 2481257"/>
                <a:gd name="csX5618" fmla="*/ 1301654 w 1908008"/>
                <a:gd name="csY5618" fmla="*/ 2357742 h 2481257"/>
                <a:gd name="csX5619" fmla="*/ 1300469 w 1908008"/>
                <a:gd name="csY5619" fmla="*/ 2356449 h 2481257"/>
                <a:gd name="csX5620" fmla="*/ 1300069 w 1908008"/>
                <a:gd name="csY5620" fmla="*/ 2355726 h 2481257"/>
                <a:gd name="csX5621" fmla="*/ 1299799 w 1908008"/>
                <a:gd name="csY5621" fmla="*/ 2355457 h 2481257"/>
                <a:gd name="csX5622" fmla="*/ 1298229 w 1908008"/>
                <a:gd name="csY5622" fmla="*/ 2355457 h 2481257"/>
                <a:gd name="csX5623" fmla="*/ 1296552 w 1908008"/>
                <a:gd name="csY5623" fmla="*/ 2355434 h 2481257"/>
                <a:gd name="csX5624" fmla="*/ 1293766 w 1908008"/>
                <a:gd name="csY5624" fmla="*/ 2355749 h 2481257"/>
                <a:gd name="csX5625" fmla="*/ 1292404 w 1908008"/>
                <a:gd name="csY5625" fmla="*/ 2355342 h 2481257"/>
                <a:gd name="csX5626" fmla="*/ 1292466 w 1908008"/>
                <a:gd name="csY5626" fmla="*/ 2354203 h 2481257"/>
                <a:gd name="csX5627" fmla="*/ 1292366 w 1908008"/>
                <a:gd name="csY5627" fmla="*/ 2353572 h 2481257"/>
                <a:gd name="csX5628" fmla="*/ 1292112 w 1908008"/>
                <a:gd name="csY5628" fmla="*/ 2353449 h 2481257"/>
                <a:gd name="csX5629" fmla="*/ 1291734 w 1908008"/>
                <a:gd name="csY5629" fmla="*/ 2353757 h 2481257"/>
                <a:gd name="csX5630" fmla="*/ 1291611 w 1908008"/>
                <a:gd name="csY5630" fmla="*/ 2354226 h 2481257"/>
                <a:gd name="csX5631" fmla="*/ 1290749 w 1908008"/>
                <a:gd name="csY5631" fmla="*/ 2354749 h 2481257"/>
                <a:gd name="csX5632" fmla="*/ 1289310 w 1908008"/>
                <a:gd name="csY5632" fmla="*/ 2354749 h 2481257"/>
                <a:gd name="csX5633" fmla="*/ 1286155 w 1908008"/>
                <a:gd name="csY5633" fmla="*/ 2354118 h 2481257"/>
                <a:gd name="csX5634" fmla="*/ 1285009 w 1908008"/>
                <a:gd name="csY5634" fmla="*/ 2354164 h 2481257"/>
                <a:gd name="csX5635" fmla="*/ 1282969 w 1908008"/>
                <a:gd name="csY5635" fmla="*/ 2354980 h 2481257"/>
                <a:gd name="csX5636" fmla="*/ 1282315 w 1908008"/>
                <a:gd name="csY5636" fmla="*/ 2354626 h 2481257"/>
                <a:gd name="csX5637" fmla="*/ 1283008 w 1908008"/>
                <a:gd name="csY5637" fmla="*/ 2354057 h 2481257"/>
                <a:gd name="csX5638" fmla="*/ 1282962 w 1908008"/>
                <a:gd name="csY5638" fmla="*/ 2353572 h 2481257"/>
                <a:gd name="csX5639" fmla="*/ 1282392 w 1908008"/>
                <a:gd name="csY5639" fmla="*/ 2353426 h 2481257"/>
                <a:gd name="csX5640" fmla="*/ 1282269 w 1908008"/>
                <a:gd name="csY5640" fmla="*/ 2353157 h 2481257"/>
                <a:gd name="csX5641" fmla="*/ 1282038 w 1908008"/>
                <a:gd name="csY5641" fmla="*/ 2352703 h 2481257"/>
                <a:gd name="csX5642" fmla="*/ 1284170 w 1908008"/>
                <a:gd name="csY5642" fmla="*/ 2351626 h 2481257"/>
                <a:gd name="csX5643" fmla="*/ 1284108 w 1908008"/>
                <a:gd name="csY5643" fmla="*/ 2351141 h 2481257"/>
                <a:gd name="csX5644" fmla="*/ 1282577 w 1908008"/>
                <a:gd name="csY5644" fmla="*/ 2350241 h 2481257"/>
                <a:gd name="csX5645" fmla="*/ 1281915 w 1908008"/>
                <a:gd name="csY5645" fmla="*/ 2350372 h 2481257"/>
                <a:gd name="csX5646" fmla="*/ 1281584 w 1908008"/>
                <a:gd name="csY5646" fmla="*/ 2351064 h 2481257"/>
                <a:gd name="csX5647" fmla="*/ 1280999 w 1908008"/>
                <a:gd name="csY5647" fmla="*/ 2351503 h 2481257"/>
                <a:gd name="csX5648" fmla="*/ 1280168 w 1908008"/>
                <a:gd name="csY5648" fmla="*/ 2351680 h 2481257"/>
                <a:gd name="csX5649" fmla="*/ 1279668 w 1908008"/>
                <a:gd name="csY5649" fmla="*/ 2352164 h 2481257"/>
                <a:gd name="csX5650" fmla="*/ 1279345 w 1908008"/>
                <a:gd name="csY5650" fmla="*/ 2352149 h 2481257"/>
                <a:gd name="csX5651" fmla="*/ 1279337 w 1908008"/>
                <a:gd name="csY5651" fmla="*/ 2351726 h 2481257"/>
                <a:gd name="csX5652" fmla="*/ 1279260 w 1908008"/>
                <a:gd name="csY5652" fmla="*/ 2350703 h 2481257"/>
                <a:gd name="csX5653" fmla="*/ 1278237 w 1908008"/>
                <a:gd name="csY5653" fmla="*/ 2350380 h 2481257"/>
                <a:gd name="csX5654" fmla="*/ 1274020 w 1908008"/>
                <a:gd name="csY5654" fmla="*/ 2349949 h 2481257"/>
                <a:gd name="csX5655" fmla="*/ 1271772 w 1908008"/>
                <a:gd name="csY5655" fmla="*/ 2349856 h 2481257"/>
                <a:gd name="csX5656" fmla="*/ 1270041 w 1908008"/>
                <a:gd name="csY5656" fmla="*/ 2349787 h 2481257"/>
                <a:gd name="csX5657" fmla="*/ 1267409 w 1908008"/>
                <a:gd name="csY5657" fmla="*/ 2348887 h 2481257"/>
                <a:gd name="csX5658" fmla="*/ 1266709 w 1908008"/>
                <a:gd name="csY5658" fmla="*/ 2347941 h 2481257"/>
                <a:gd name="csX5659" fmla="*/ 1261361 w 1908008"/>
                <a:gd name="csY5659" fmla="*/ 2348441 h 2481257"/>
                <a:gd name="csX5660" fmla="*/ 1260491 w 1908008"/>
                <a:gd name="csY5660" fmla="*/ 2348587 h 2481257"/>
                <a:gd name="csX5661" fmla="*/ 1259937 w 1908008"/>
                <a:gd name="csY5661" fmla="*/ 2348480 h 2481257"/>
                <a:gd name="csX5662" fmla="*/ 1258736 w 1908008"/>
                <a:gd name="csY5662" fmla="*/ 2347510 h 2481257"/>
                <a:gd name="csX5663" fmla="*/ 1254943 w 1908008"/>
                <a:gd name="csY5663" fmla="*/ 2348095 h 2481257"/>
                <a:gd name="csX5664" fmla="*/ 1252118 w 1908008"/>
                <a:gd name="csY5664" fmla="*/ 2348318 h 2481257"/>
                <a:gd name="csX5665" fmla="*/ 1242753 w 1908008"/>
                <a:gd name="csY5665" fmla="*/ 2346564 h 2481257"/>
                <a:gd name="csX5666" fmla="*/ 1240321 w 1908008"/>
                <a:gd name="csY5666" fmla="*/ 2345849 h 2481257"/>
                <a:gd name="csX5667" fmla="*/ 1239867 w 1908008"/>
                <a:gd name="csY5667" fmla="*/ 2345310 h 2481257"/>
                <a:gd name="csX5668" fmla="*/ 1238405 w 1908008"/>
                <a:gd name="csY5668" fmla="*/ 2344941 h 2481257"/>
                <a:gd name="csX5669" fmla="*/ 1234473 w 1908008"/>
                <a:gd name="csY5669" fmla="*/ 2344564 h 2481257"/>
                <a:gd name="csX5670" fmla="*/ 1234034 w 1908008"/>
                <a:gd name="csY5670" fmla="*/ 2344425 h 2481257"/>
                <a:gd name="csX5671" fmla="*/ 1233634 w 1908008"/>
                <a:gd name="csY5671" fmla="*/ 2343595 h 2481257"/>
                <a:gd name="csX5672" fmla="*/ 1232503 w 1908008"/>
                <a:gd name="csY5672" fmla="*/ 2343310 h 2481257"/>
                <a:gd name="csX5673" fmla="*/ 1230356 w 1908008"/>
                <a:gd name="csY5673" fmla="*/ 2343256 h 2481257"/>
                <a:gd name="csX5674" fmla="*/ 1229094 w 1908008"/>
                <a:gd name="csY5674" fmla="*/ 2342725 h 2481257"/>
                <a:gd name="csX5675" fmla="*/ 1228732 w 1908008"/>
                <a:gd name="csY5675" fmla="*/ 2341718 h 2481257"/>
                <a:gd name="csX5676" fmla="*/ 1228786 w 1908008"/>
                <a:gd name="csY5676" fmla="*/ 2340556 h 2481257"/>
                <a:gd name="csX5677" fmla="*/ 1229271 w 1908008"/>
                <a:gd name="csY5677" fmla="*/ 2339240 h 2481257"/>
                <a:gd name="csX5678" fmla="*/ 1229201 w 1908008"/>
                <a:gd name="csY5678" fmla="*/ 2338163 h 2481257"/>
                <a:gd name="csX5679" fmla="*/ 1228532 w 1908008"/>
                <a:gd name="csY5679" fmla="*/ 2337148 h 2481257"/>
                <a:gd name="csX5680" fmla="*/ 1227516 w 1908008"/>
                <a:gd name="csY5680" fmla="*/ 2336425 h 2481257"/>
                <a:gd name="csX5681" fmla="*/ 1226000 w 1908008"/>
                <a:gd name="csY5681" fmla="*/ 2336602 h 2481257"/>
                <a:gd name="csX5682" fmla="*/ 1223661 w 1908008"/>
                <a:gd name="csY5682" fmla="*/ 2337402 h 2481257"/>
                <a:gd name="csX5683" fmla="*/ 1221752 w 1908008"/>
                <a:gd name="csY5683" fmla="*/ 2337686 h 2481257"/>
                <a:gd name="csX5684" fmla="*/ 1221183 w 1908008"/>
                <a:gd name="csY5684" fmla="*/ 2338256 h 2481257"/>
                <a:gd name="csX5685" fmla="*/ 1220821 w 1908008"/>
                <a:gd name="csY5685" fmla="*/ 2338725 h 2481257"/>
                <a:gd name="csX5686" fmla="*/ 1220282 w 1908008"/>
                <a:gd name="csY5686" fmla="*/ 2338902 h 2481257"/>
                <a:gd name="csX5687" fmla="*/ 1218820 w 1908008"/>
                <a:gd name="csY5687" fmla="*/ 2337025 h 2481257"/>
                <a:gd name="csX5688" fmla="*/ 1218820 w 1908008"/>
                <a:gd name="csY5688" fmla="*/ 2335987 h 2481257"/>
                <a:gd name="csX5689" fmla="*/ 1219274 w 1908008"/>
                <a:gd name="csY5689" fmla="*/ 2335256 h 2481257"/>
                <a:gd name="csX5690" fmla="*/ 1221036 w 1908008"/>
                <a:gd name="csY5690" fmla="*/ 2332932 h 2481257"/>
                <a:gd name="csX5691" fmla="*/ 1221637 w 1908008"/>
                <a:gd name="csY5691" fmla="*/ 2331394 h 2481257"/>
                <a:gd name="csX5692" fmla="*/ 1221075 w 1908008"/>
                <a:gd name="csY5692" fmla="*/ 2330640 h 2481257"/>
                <a:gd name="csX5693" fmla="*/ 1220559 w 1908008"/>
                <a:gd name="csY5693" fmla="*/ 2330748 h 2481257"/>
                <a:gd name="csX5694" fmla="*/ 1220075 w 1908008"/>
                <a:gd name="csY5694" fmla="*/ 2331709 h 2481257"/>
                <a:gd name="csX5695" fmla="*/ 1219705 w 1908008"/>
                <a:gd name="csY5695" fmla="*/ 2332194 h 2481257"/>
                <a:gd name="csX5696" fmla="*/ 1219436 w 1908008"/>
                <a:gd name="csY5696" fmla="*/ 2332194 h 2481257"/>
                <a:gd name="csX5697" fmla="*/ 1218982 w 1908008"/>
                <a:gd name="csY5697" fmla="*/ 2331171 h 2481257"/>
                <a:gd name="csX5698" fmla="*/ 1219143 w 1908008"/>
                <a:gd name="csY5698" fmla="*/ 2328794 h 2481257"/>
                <a:gd name="csX5699" fmla="*/ 1219697 w 1908008"/>
                <a:gd name="csY5699" fmla="*/ 2327901 h 2481257"/>
                <a:gd name="csX5700" fmla="*/ 1220629 w 1908008"/>
                <a:gd name="csY5700" fmla="*/ 2327470 h 2481257"/>
                <a:gd name="csX5701" fmla="*/ 1222283 w 1908008"/>
                <a:gd name="csY5701" fmla="*/ 2327601 h 2481257"/>
                <a:gd name="csX5702" fmla="*/ 1222837 w 1908008"/>
                <a:gd name="csY5702" fmla="*/ 2327294 h 2481257"/>
                <a:gd name="csX5703" fmla="*/ 1223153 w 1908008"/>
                <a:gd name="csY5703" fmla="*/ 2326455 h 2481257"/>
                <a:gd name="csX5704" fmla="*/ 1222776 w 1908008"/>
                <a:gd name="csY5704" fmla="*/ 2325647 h 2481257"/>
                <a:gd name="csX5705" fmla="*/ 1221698 w 1908008"/>
                <a:gd name="csY5705" fmla="*/ 2324863 h 2481257"/>
                <a:gd name="csX5706" fmla="*/ 1220552 w 1908008"/>
                <a:gd name="csY5706" fmla="*/ 2324440 h 2481257"/>
                <a:gd name="csX5707" fmla="*/ 1219328 w 1908008"/>
                <a:gd name="csY5707" fmla="*/ 2324386 h 2481257"/>
                <a:gd name="csX5708" fmla="*/ 1218520 w 1908008"/>
                <a:gd name="csY5708" fmla="*/ 2324655 h 2481257"/>
                <a:gd name="csX5709" fmla="*/ 1218120 w 1908008"/>
                <a:gd name="csY5709" fmla="*/ 2325247 h 2481257"/>
                <a:gd name="csX5710" fmla="*/ 1217589 w 1908008"/>
                <a:gd name="csY5710" fmla="*/ 2325124 h 2481257"/>
                <a:gd name="csX5711" fmla="*/ 1216927 w 1908008"/>
                <a:gd name="csY5711" fmla="*/ 2324286 h 2481257"/>
                <a:gd name="csX5712" fmla="*/ 1214880 w 1908008"/>
                <a:gd name="csY5712" fmla="*/ 2323262 h 2481257"/>
                <a:gd name="csX5713" fmla="*/ 1214349 w 1908008"/>
                <a:gd name="csY5713" fmla="*/ 2322547 h 2481257"/>
                <a:gd name="csX5714" fmla="*/ 1214426 w 1908008"/>
                <a:gd name="csY5714" fmla="*/ 2321516 h 2481257"/>
                <a:gd name="csX5715" fmla="*/ 1215711 w 1908008"/>
                <a:gd name="csY5715" fmla="*/ 2318885 h 2481257"/>
                <a:gd name="csX5716" fmla="*/ 1215550 w 1908008"/>
                <a:gd name="csY5716" fmla="*/ 2318185 h 2481257"/>
                <a:gd name="csX5717" fmla="*/ 1216227 w 1908008"/>
                <a:gd name="csY5717" fmla="*/ 2316631 h 2481257"/>
                <a:gd name="csX5718" fmla="*/ 1217735 w 1908008"/>
                <a:gd name="csY5718" fmla="*/ 2314223 h 2481257"/>
                <a:gd name="csX5719" fmla="*/ 1218251 w 1908008"/>
                <a:gd name="csY5719" fmla="*/ 2312539 h 2481257"/>
                <a:gd name="csX5720" fmla="*/ 1217773 w 1908008"/>
                <a:gd name="csY5720" fmla="*/ 2311585 h 2481257"/>
                <a:gd name="csX5721" fmla="*/ 1217243 w 1908008"/>
                <a:gd name="csY5721" fmla="*/ 2311054 h 2481257"/>
                <a:gd name="csX5722" fmla="*/ 1216650 w 1908008"/>
                <a:gd name="csY5722" fmla="*/ 2310939 h 2481257"/>
                <a:gd name="csX5723" fmla="*/ 1216111 w 1908008"/>
                <a:gd name="csY5723" fmla="*/ 2310308 h 2481257"/>
                <a:gd name="csX5724" fmla="*/ 1215627 w 1908008"/>
                <a:gd name="csY5724" fmla="*/ 2309162 h 2481257"/>
                <a:gd name="csX5725" fmla="*/ 1214426 w 1908008"/>
                <a:gd name="csY5725" fmla="*/ 2308046 h 2481257"/>
                <a:gd name="csX5726" fmla="*/ 1212502 w 1908008"/>
                <a:gd name="csY5726" fmla="*/ 2306969 h 2481257"/>
                <a:gd name="csX5727" fmla="*/ 1210871 w 1908008"/>
                <a:gd name="csY5727" fmla="*/ 2305554 h 2481257"/>
                <a:gd name="csX5728" fmla="*/ 1209539 w 1908008"/>
                <a:gd name="csY5728" fmla="*/ 2303800 h 2481257"/>
                <a:gd name="csX5729" fmla="*/ 1209178 w 1908008"/>
                <a:gd name="csY5729" fmla="*/ 2302392 h 2481257"/>
                <a:gd name="csX5730" fmla="*/ 1209793 w 1908008"/>
                <a:gd name="csY5730" fmla="*/ 2301338 h 2481257"/>
                <a:gd name="csX5731" fmla="*/ 1210032 w 1908008"/>
                <a:gd name="csY5731" fmla="*/ 2300499 h 2481257"/>
                <a:gd name="csX5732" fmla="*/ 1209893 w 1908008"/>
                <a:gd name="csY5732" fmla="*/ 2299869 h 2481257"/>
                <a:gd name="csX5733" fmla="*/ 1210332 w 1908008"/>
                <a:gd name="csY5733" fmla="*/ 2298969 h 2481257"/>
                <a:gd name="csX5734" fmla="*/ 1211163 w 1908008"/>
                <a:gd name="csY5734" fmla="*/ 2297468 h 2481257"/>
                <a:gd name="csX5735" fmla="*/ 1211209 w 1908008"/>
                <a:gd name="csY5735" fmla="*/ 2296338 h 2481257"/>
                <a:gd name="csX5736" fmla="*/ 1211317 w 1908008"/>
                <a:gd name="csY5736" fmla="*/ 2295461 h 2481257"/>
                <a:gd name="csX5737" fmla="*/ 1212348 w 1908008"/>
                <a:gd name="csY5737" fmla="*/ 2294138 h 2481257"/>
                <a:gd name="csX5738" fmla="*/ 1212779 w 1908008"/>
                <a:gd name="csY5738" fmla="*/ 2293122 h 2481257"/>
                <a:gd name="csX5739" fmla="*/ 1212618 w 1908008"/>
                <a:gd name="csY5739" fmla="*/ 2292422 h 2481257"/>
                <a:gd name="csX5740" fmla="*/ 1210271 w 1908008"/>
                <a:gd name="csY5740" fmla="*/ 2292091 h 2481257"/>
                <a:gd name="csX5741" fmla="*/ 1205730 w 1908008"/>
                <a:gd name="csY5741" fmla="*/ 2292130 h 2481257"/>
                <a:gd name="csX5742" fmla="*/ 1202090 w 1908008"/>
                <a:gd name="csY5742" fmla="*/ 2292407 h 2481257"/>
                <a:gd name="csX5743" fmla="*/ 1199351 w 1908008"/>
                <a:gd name="csY5743" fmla="*/ 2292922 h 2481257"/>
                <a:gd name="csX5744" fmla="*/ 1196219 w 1908008"/>
                <a:gd name="csY5744" fmla="*/ 2292707 h 2481257"/>
                <a:gd name="csX5745" fmla="*/ 1192694 w 1908008"/>
                <a:gd name="csY5745" fmla="*/ 2291760 h 2481257"/>
                <a:gd name="csX5746" fmla="*/ 1189754 w 1908008"/>
                <a:gd name="csY5746" fmla="*/ 2289845 h 2481257"/>
                <a:gd name="csX5747" fmla="*/ 1187407 w 1908008"/>
                <a:gd name="csY5747" fmla="*/ 2286968 h 2481257"/>
                <a:gd name="csX5748" fmla="*/ 1185645 w 1908008"/>
                <a:gd name="csY5748" fmla="*/ 2284021 h 2481257"/>
                <a:gd name="csX5749" fmla="*/ 1184460 w 1908008"/>
                <a:gd name="csY5749" fmla="*/ 2280990 h 2481257"/>
                <a:gd name="csX5750" fmla="*/ 1183983 w 1908008"/>
                <a:gd name="csY5750" fmla="*/ 2278352 h 2481257"/>
                <a:gd name="csX5751" fmla="*/ 1183760 w 1908008"/>
                <a:gd name="csY5751" fmla="*/ 2277698 h 2481257"/>
                <a:gd name="csX5752" fmla="*/ 1183236 w 1908008"/>
                <a:gd name="csY5752" fmla="*/ 2277136 h 2481257"/>
                <a:gd name="csX5753" fmla="*/ 1182759 w 1908008"/>
                <a:gd name="csY5753" fmla="*/ 2275590 h 2481257"/>
                <a:gd name="csX5754" fmla="*/ 1182336 w 1908008"/>
                <a:gd name="csY5754" fmla="*/ 2273059 h 2481257"/>
                <a:gd name="csX5755" fmla="*/ 1181782 w 1908008"/>
                <a:gd name="csY5755" fmla="*/ 2271451 h 2481257"/>
                <a:gd name="csX5756" fmla="*/ 1181097 w 1908008"/>
                <a:gd name="csY5756" fmla="*/ 2270767 h 2481257"/>
                <a:gd name="csX5757" fmla="*/ 1180866 w 1908008"/>
                <a:gd name="csY5757" fmla="*/ 2270197 h 2481257"/>
                <a:gd name="csX5758" fmla="*/ 1179874 w 1908008"/>
                <a:gd name="csY5758" fmla="*/ 2268536 h 2481257"/>
                <a:gd name="csX5759" fmla="*/ 1179458 w 1908008"/>
                <a:gd name="csY5759" fmla="*/ 2267666 h 2481257"/>
                <a:gd name="csX5760" fmla="*/ 1179327 w 1908008"/>
                <a:gd name="csY5760" fmla="*/ 2267105 h 2481257"/>
                <a:gd name="csX5761" fmla="*/ 1178542 w 1908008"/>
                <a:gd name="csY5761" fmla="*/ 2266228 h 2481257"/>
                <a:gd name="csX5762" fmla="*/ 1177965 w 1908008"/>
                <a:gd name="csY5762" fmla="*/ 2266005 h 2481257"/>
                <a:gd name="csX5763" fmla="*/ 1175341 w 1908008"/>
                <a:gd name="csY5763" fmla="*/ 2266389 h 2481257"/>
                <a:gd name="csX5764" fmla="*/ 1174464 w 1908008"/>
                <a:gd name="csY5764" fmla="*/ 2265590 h 2481257"/>
                <a:gd name="csX5765" fmla="*/ 1174002 w 1908008"/>
                <a:gd name="csY5765" fmla="*/ 2265028 h 2481257"/>
                <a:gd name="csX5766" fmla="*/ 1172925 w 1908008"/>
                <a:gd name="csY5766" fmla="*/ 2264589 h 2481257"/>
                <a:gd name="csX5767" fmla="*/ 1171647 w 1908008"/>
                <a:gd name="csY5767" fmla="*/ 2264828 h 2481257"/>
                <a:gd name="csX5768" fmla="*/ 1170170 w 1908008"/>
                <a:gd name="csY5768" fmla="*/ 2265743 h 2481257"/>
                <a:gd name="csX5769" fmla="*/ 1168707 w 1908008"/>
                <a:gd name="csY5769" fmla="*/ 2265751 h 2481257"/>
                <a:gd name="csX5770" fmla="*/ 1166099 w 1908008"/>
                <a:gd name="csY5770" fmla="*/ 2265212 h 2481257"/>
                <a:gd name="csX5771" fmla="*/ 1164452 w 1908008"/>
                <a:gd name="csY5771" fmla="*/ 2265536 h 2481257"/>
                <a:gd name="csX5772" fmla="*/ 1161451 w 1908008"/>
                <a:gd name="csY5772" fmla="*/ 2265636 h 2481257"/>
                <a:gd name="csX5773" fmla="*/ 1159550 w 1908008"/>
                <a:gd name="csY5773" fmla="*/ 2264866 h 2481257"/>
                <a:gd name="csX5774" fmla="*/ 1157480 w 1908008"/>
                <a:gd name="csY5774" fmla="*/ 2263712 h 2481257"/>
                <a:gd name="csX5775" fmla="*/ 1156256 w 1908008"/>
                <a:gd name="csY5775" fmla="*/ 2263474 h 2481257"/>
                <a:gd name="csX5776" fmla="*/ 1155102 w 1908008"/>
                <a:gd name="csY5776" fmla="*/ 2263589 h 2481257"/>
                <a:gd name="csX5777" fmla="*/ 1154348 w 1908008"/>
                <a:gd name="csY5777" fmla="*/ 2263266 h 2481257"/>
                <a:gd name="csX5778" fmla="*/ 1154009 w 1908008"/>
                <a:gd name="csY5778" fmla="*/ 2262520 h 2481257"/>
                <a:gd name="csX5779" fmla="*/ 1153493 w 1908008"/>
                <a:gd name="csY5779" fmla="*/ 2262289 h 2481257"/>
                <a:gd name="csX5780" fmla="*/ 1151470 w 1908008"/>
                <a:gd name="csY5780" fmla="*/ 2261597 h 2481257"/>
                <a:gd name="csX5781" fmla="*/ 1149838 w 1908008"/>
                <a:gd name="csY5781" fmla="*/ 2260920 h 2481257"/>
                <a:gd name="csX5782" fmla="*/ 1145421 w 1908008"/>
                <a:gd name="csY5782" fmla="*/ 2259651 h 2481257"/>
                <a:gd name="csX5783" fmla="*/ 1144190 w 1908008"/>
                <a:gd name="csY5783" fmla="*/ 2258343 h 2481257"/>
                <a:gd name="csX5784" fmla="*/ 1143166 w 1908008"/>
                <a:gd name="csY5784" fmla="*/ 2258250 h 2481257"/>
                <a:gd name="csX5785" fmla="*/ 1141904 w 1908008"/>
                <a:gd name="csY5785" fmla="*/ 2258358 h 2481257"/>
                <a:gd name="csX5786" fmla="*/ 1141204 w 1908008"/>
                <a:gd name="csY5786" fmla="*/ 2258904 h 2481257"/>
                <a:gd name="csX5787" fmla="*/ 1140342 w 1908008"/>
                <a:gd name="csY5787" fmla="*/ 2259043 h 2481257"/>
                <a:gd name="csX5788" fmla="*/ 1139326 w 1908008"/>
                <a:gd name="csY5788" fmla="*/ 2258774 h 2481257"/>
                <a:gd name="csX5789" fmla="*/ 1138980 w 1908008"/>
                <a:gd name="csY5789" fmla="*/ 2259166 h 2481257"/>
                <a:gd name="csX5790" fmla="*/ 1139303 w 1908008"/>
                <a:gd name="csY5790" fmla="*/ 2260212 h 2481257"/>
                <a:gd name="csX5791" fmla="*/ 1139349 w 1908008"/>
                <a:gd name="csY5791" fmla="*/ 2261028 h 2481257"/>
                <a:gd name="csX5792" fmla="*/ 1139834 w 1908008"/>
                <a:gd name="csY5792" fmla="*/ 2262658 h 2481257"/>
                <a:gd name="csX5793" fmla="*/ 1141496 w 1908008"/>
                <a:gd name="csY5793" fmla="*/ 2264174 h 2481257"/>
                <a:gd name="csX5794" fmla="*/ 1142327 w 1908008"/>
                <a:gd name="csY5794" fmla="*/ 2265636 h 2481257"/>
                <a:gd name="csX5795" fmla="*/ 1142320 w 1908008"/>
                <a:gd name="csY5795" fmla="*/ 2267043 h 2481257"/>
                <a:gd name="csX5796" fmla="*/ 1141689 w 1908008"/>
                <a:gd name="csY5796" fmla="*/ 2268674 h 2481257"/>
                <a:gd name="csX5797" fmla="*/ 1139642 w 1908008"/>
                <a:gd name="csY5797" fmla="*/ 2271482 h 2481257"/>
                <a:gd name="csX5798" fmla="*/ 1139318 w 1908008"/>
                <a:gd name="csY5798" fmla="*/ 2271513 h 2481257"/>
                <a:gd name="csX5799" fmla="*/ 1137649 w 1908008"/>
                <a:gd name="csY5799" fmla="*/ 2271890 h 2481257"/>
                <a:gd name="csX5800" fmla="*/ 1136710 w 1908008"/>
                <a:gd name="csY5800" fmla="*/ 2272605 h 2481257"/>
                <a:gd name="csX5801" fmla="*/ 1136040 w 1908008"/>
                <a:gd name="csY5801" fmla="*/ 2272767 h 2481257"/>
                <a:gd name="csX5802" fmla="*/ 1135640 w 1908008"/>
                <a:gd name="csY5802" fmla="*/ 2272382 h 2481257"/>
                <a:gd name="csX5803" fmla="*/ 1135094 w 1908008"/>
                <a:gd name="csY5803" fmla="*/ 2272675 h 2481257"/>
                <a:gd name="csX5804" fmla="*/ 1134393 w 1908008"/>
                <a:gd name="csY5804" fmla="*/ 2273636 h 2481257"/>
                <a:gd name="csX5805" fmla="*/ 1134101 w 1908008"/>
                <a:gd name="csY5805" fmla="*/ 2274421 h 2481257"/>
                <a:gd name="csX5806" fmla="*/ 1134209 w 1908008"/>
                <a:gd name="csY5806" fmla="*/ 2275021 h 2481257"/>
                <a:gd name="csX5807" fmla="*/ 1133855 w 1908008"/>
                <a:gd name="csY5807" fmla="*/ 2275706 h 2481257"/>
                <a:gd name="csX5808" fmla="*/ 1133039 w 1908008"/>
                <a:gd name="csY5808" fmla="*/ 2276475 h 2481257"/>
                <a:gd name="csX5809" fmla="*/ 1132593 w 1908008"/>
                <a:gd name="csY5809" fmla="*/ 2276367 h 2481257"/>
                <a:gd name="csX5810" fmla="*/ 1132377 w 1908008"/>
                <a:gd name="csY5810" fmla="*/ 2275490 h 2481257"/>
                <a:gd name="csX5811" fmla="*/ 1132054 w 1908008"/>
                <a:gd name="csY5811" fmla="*/ 2274882 h 2481257"/>
                <a:gd name="csX5812" fmla="*/ 1132439 w 1908008"/>
                <a:gd name="csY5812" fmla="*/ 2273728 h 2481257"/>
                <a:gd name="csX5813" fmla="*/ 1136171 w 1908008"/>
                <a:gd name="csY5813" fmla="*/ 2269574 h 2481257"/>
                <a:gd name="csX5814" fmla="*/ 1137472 w 1908008"/>
                <a:gd name="csY5814" fmla="*/ 2267836 h 2481257"/>
                <a:gd name="csX5815" fmla="*/ 1137702 w 1908008"/>
                <a:gd name="csY5815" fmla="*/ 2266874 h 2481257"/>
                <a:gd name="csX5816" fmla="*/ 1137564 w 1908008"/>
                <a:gd name="csY5816" fmla="*/ 2265659 h 2481257"/>
                <a:gd name="csX5817" fmla="*/ 1137064 w 1908008"/>
                <a:gd name="csY5817" fmla="*/ 2264189 h 2481257"/>
                <a:gd name="csX5818" fmla="*/ 1136133 w 1908008"/>
                <a:gd name="csY5818" fmla="*/ 2263397 h 2481257"/>
                <a:gd name="csX5819" fmla="*/ 1134786 w 1908008"/>
                <a:gd name="csY5819" fmla="*/ 2263297 h 2481257"/>
                <a:gd name="csX5820" fmla="*/ 1133816 w 1908008"/>
                <a:gd name="csY5820" fmla="*/ 2263782 h 2481257"/>
                <a:gd name="csX5821" fmla="*/ 1133116 w 1908008"/>
                <a:gd name="csY5821" fmla="*/ 2265328 h 2481257"/>
                <a:gd name="csX5822" fmla="*/ 1132962 w 1908008"/>
                <a:gd name="csY5822" fmla="*/ 2266389 h 2481257"/>
                <a:gd name="csX5823" fmla="*/ 1132754 w 1908008"/>
                <a:gd name="csY5823" fmla="*/ 2268651 h 2481257"/>
                <a:gd name="csX5824" fmla="*/ 1132800 w 1908008"/>
                <a:gd name="csY5824" fmla="*/ 2269482 h 2481257"/>
                <a:gd name="csX5825" fmla="*/ 1132462 w 1908008"/>
                <a:gd name="csY5825" fmla="*/ 2270082 h 2481257"/>
                <a:gd name="csX5826" fmla="*/ 1131669 w 1908008"/>
                <a:gd name="csY5826" fmla="*/ 2270405 h 2481257"/>
                <a:gd name="csX5827" fmla="*/ 1131169 w 1908008"/>
                <a:gd name="csY5827" fmla="*/ 2271421 h 2481257"/>
                <a:gd name="csX5828" fmla="*/ 1130961 w 1908008"/>
                <a:gd name="csY5828" fmla="*/ 2273136 h 2481257"/>
                <a:gd name="csX5829" fmla="*/ 1130546 w 1908008"/>
                <a:gd name="csY5829" fmla="*/ 2274098 h 2481257"/>
                <a:gd name="csX5830" fmla="*/ 1129915 w 1908008"/>
                <a:gd name="csY5830" fmla="*/ 2274305 h 2481257"/>
                <a:gd name="csX5831" fmla="*/ 1129430 w 1908008"/>
                <a:gd name="csY5831" fmla="*/ 2275413 h 2481257"/>
                <a:gd name="csX5832" fmla="*/ 1129084 w 1908008"/>
                <a:gd name="csY5832" fmla="*/ 2277406 h 2481257"/>
                <a:gd name="csX5833" fmla="*/ 1128814 w 1908008"/>
                <a:gd name="csY5833" fmla="*/ 2278390 h 2481257"/>
                <a:gd name="csX5834" fmla="*/ 1127768 w 1908008"/>
                <a:gd name="csY5834" fmla="*/ 2278898 h 2481257"/>
                <a:gd name="csX5835" fmla="*/ 1125490 w 1908008"/>
                <a:gd name="csY5835" fmla="*/ 2279906 h 2481257"/>
                <a:gd name="csX5836" fmla="*/ 1124528 w 1908008"/>
                <a:gd name="csY5836" fmla="*/ 2279967 h 2481257"/>
                <a:gd name="csX5837" fmla="*/ 1124897 w 1908008"/>
                <a:gd name="csY5837" fmla="*/ 2279083 h 2481257"/>
                <a:gd name="csX5838" fmla="*/ 1125305 w 1908008"/>
                <a:gd name="csY5838" fmla="*/ 2278583 h 2481257"/>
                <a:gd name="csX5839" fmla="*/ 1125751 w 1908008"/>
                <a:gd name="csY5839" fmla="*/ 2278475 h 2481257"/>
                <a:gd name="csX5840" fmla="*/ 1127006 w 1908008"/>
                <a:gd name="csY5840" fmla="*/ 2274421 h 2481257"/>
                <a:gd name="csX5841" fmla="*/ 1128183 w 1908008"/>
                <a:gd name="csY5841" fmla="*/ 2272282 h 2481257"/>
                <a:gd name="csX5842" fmla="*/ 1127952 w 1908008"/>
                <a:gd name="csY5842" fmla="*/ 2271936 h 2481257"/>
                <a:gd name="csX5843" fmla="*/ 1121219 w 1908008"/>
                <a:gd name="csY5843" fmla="*/ 2274713 h 2481257"/>
                <a:gd name="csX5844" fmla="*/ 1118749 w 1908008"/>
                <a:gd name="csY5844" fmla="*/ 2276236 h 2481257"/>
                <a:gd name="csX5845" fmla="*/ 1118225 w 1908008"/>
                <a:gd name="csY5845" fmla="*/ 2277313 h 2481257"/>
                <a:gd name="csX5846" fmla="*/ 1118133 w 1908008"/>
                <a:gd name="csY5846" fmla="*/ 2278459 h 2481257"/>
                <a:gd name="csX5847" fmla="*/ 1118464 w 1908008"/>
                <a:gd name="csY5847" fmla="*/ 2279667 h 2481257"/>
                <a:gd name="csX5848" fmla="*/ 1118302 w 1908008"/>
                <a:gd name="csY5848" fmla="*/ 2280775 h 2481257"/>
                <a:gd name="csX5849" fmla="*/ 1117640 w 1908008"/>
                <a:gd name="csY5849" fmla="*/ 2281775 h 2481257"/>
                <a:gd name="csX5850" fmla="*/ 1116678 w 1908008"/>
                <a:gd name="csY5850" fmla="*/ 2284214 h 2481257"/>
                <a:gd name="csX5851" fmla="*/ 1116286 w 1908008"/>
                <a:gd name="csY5851" fmla="*/ 2285675 h 2481257"/>
                <a:gd name="csX5852" fmla="*/ 1115632 w 1908008"/>
                <a:gd name="csY5852" fmla="*/ 2286891 h 2481257"/>
                <a:gd name="csX5853" fmla="*/ 1113623 w 1908008"/>
                <a:gd name="csY5853" fmla="*/ 2287614 h 2481257"/>
                <a:gd name="csX5854" fmla="*/ 1113385 w 1908008"/>
                <a:gd name="csY5854" fmla="*/ 2287822 h 2481257"/>
                <a:gd name="csX5855" fmla="*/ 1111276 w 1908008"/>
                <a:gd name="csY5855" fmla="*/ 2290376 h 2481257"/>
                <a:gd name="csX5856" fmla="*/ 1110630 w 1908008"/>
                <a:gd name="csY5856" fmla="*/ 2290737 h 2481257"/>
                <a:gd name="csX5857" fmla="*/ 1106359 w 1908008"/>
                <a:gd name="csY5857" fmla="*/ 2290299 h 2481257"/>
                <a:gd name="csX5858" fmla="*/ 1103642 w 1908008"/>
                <a:gd name="csY5858" fmla="*/ 2290937 h 2481257"/>
                <a:gd name="csX5859" fmla="*/ 1101642 w 1908008"/>
                <a:gd name="csY5859" fmla="*/ 2290299 h 2481257"/>
                <a:gd name="csX5860" fmla="*/ 1100641 w 1908008"/>
                <a:gd name="csY5860" fmla="*/ 2288275 h 2481257"/>
                <a:gd name="csX5861" fmla="*/ 1099518 w 1908008"/>
                <a:gd name="csY5861" fmla="*/ 2286991 h 2481257"/>
                <a:gd name="csX5862" fmla="*/ 1094585 w 1908008"/>
                <a:gd name="csY5862" fmla="*/ 2287599 h 2481257"/>
                <a:gd name="csX5863" fmla="*/ 1088390 w 1908008"/>
                <a:gd name="csY5863" fmla="*/ 2287168 h 2481257"/>
                <a:gd name="csX5864" fmla="*/ 1085420 w 1908008"/>
                <a:gd name="csY5864" fmla="*/ 2287422 h 2481257"/>
                <a:gd name="csX5865" fmla="*/ 1084281 w 1908008"/>
                <a:gd name="csY5865" fmla="*/ 2286568 h 2481257"/>
                <a:gd name="csX5866" fmla="*/ 1083349 w 1908008"/>
                <a:gd name="csY5866" fmla="*/ 2284329 h 2481257"/>
                <a:gd name="csX5867" fmla="*/ 1081718 w 1908008"/>
                <a:gd name="csY5867" fmla="*/ 2284044 h 2481257"/>
                <a:gd name="csX5868" fmla="*/ 1078963 w 1908008"/>
                <a:gd name="csY5868" fmla="*/ 2284545 h 2481257"/>
                <a:gd name="csX5869" fmla="*/ 1075139 w 1908008"/>
                <a:gd name="csY5869" fmla="*/ 2287422 h 2481257"/>
                <a:gd name="csX5870" fmla="*/ 1071545 w 1908008"/>
                <a:gd name="csY5870" fmla="*/ 2288906 h 2481257"/>
                <a:gd name="csX5871" fmla="*/ 1068713 w 1908008"/>
                <a:gd name="csY5871" fmla="*/ 2288914 h 2481257"/>
                <a:gd name="csX5872" fmla="*/ 1065927 w 1908008"/>
                <a:gd name="csY5872" fmla="*/ 2287422 h 2481257"/>
                <a:gd name="csX5873" fmla="*/ 1061371 w 1908008"/>
                <a:gd name="csY5873" fmla="*/ 2284422 h 2481257"/>
                <a:gd name="csX5874" fmla="*/ 1058201 w 1908008"/>
                <a:gd name="csY5874" fmla="*/ 2281052 h 2481257"/>
                <a:gd name="csX5875" fmla="*/ 1054599 w 1908008"/>
                <a:gd name="csY5875" fmla="*/ 2279867 h 2481257"/>
                <a:gd name="csX5876" fmla="*/ 1051860 w 1908008"/>
                <a:gd name="csY5876" fmla="*/ 2280175 h 2481257"/>
                <a:gd name="csX5877" fmla="*/ 1050782 w 1908008"/>
                <a:gd name="csY5877" fmla="*/ 2281867 h 2481257"/>
                <a:gd name="csX5878" fmla="*/ 1049351 w 1908008"/>
                <a:gd name="csY5878" fmla="*/ 2281867 h 2481257"/>
                <a:gd name="csX5879" fmla="*/ 1048351 w 1908008"/>
                <a:gd name="csY5879" fmla="*/ 2278983 h 2481257"/>
                <a:gd name="csX5880" fmla="*/ 1047489 w 1908008"/>
                <a:gd name="csY5880" fmla="*/ 2276729 h 2481257"/>
                <a:gd name="csX5881" fmla="*/ 1045703 w 1908008"/>
                <a:gd name="csY5881" fmla="*/ 2275767 h 2481257"/>
                <a:gd name="csX5882" fmla="*/ 1042479 w 1908008"/>
                <a:gd name="csY5882" fmla="*/ 2273598 h 2481257"/>
                <a:gd name="csX5883" fmla="*/ 1040232 w 1908008"/>
                <a:gd name="csY5883" fmla="*/ 2272428 h 2481257"/>
                <a:gd name="csX5884" fmla="*/ 1036784 w 1908008"/>
                <a:gd name="csY5884" fmla="*/ 2270997 h 2481257"/>
                <a:gd name="csX5885" fmla="*/ 1035592 w 1908008"/>
                <a:gd name="csY5885" fmla="*/ 2270736 h 2481257"/>
                <a:gd name="csX5886" fmla="*/ 1033352 w 1908008"/>
                <a:gd name="csY5886" fmla="*/ 2270559 h 2481257"/>
                <a:gd name="csX5887" fmla="*/ 1031128 w 1908008"/>
                <a:gd name="csY5887" fmla="*/ 2270444 h 2481257"/>
                <a:gd name="csX5888" fmla="*/ 1028542 w 1908008"/>
                <a:gd name="csY5888" fmla="*/ 2270844 h 2481257"/>
                <a:gd name="csX5889" fmla="*/ 1028566 w 1908008"/>
                <a:gd name="csY5889" fmla="*/ 2270821 h 2481257"/>
                <a:gd name="csX5890" fmla="*/ 1028466 w 1908008"/>
                <a:gd name="csY5890" fmla="*/ 2270851 h 2481257"/>
                <a:gd name="csX5891" fmla="*/ 1028542 w 1908008"/>
                <a:gd name="csY5891" fmla="*/ 2270844 h 2481257"/>
                <a:gd name="csX5892" fmla="*/ 1026688 w 1908008"/>
                <a:gd name="csY5892" fmla="*/ 2272644 h 2481257"/>
                <a:gd name="csX5893" fmla="*/ 1024518 w 1908008"/>
                <a:gd name="csY5893" fmla="*/ 2273436 h 2481257"/>
                <a:gd name="csX5894" fmla="*/ 1021417 w 1908008"/>
                <a:gd name="csY5894" fmla="*/ 2273805 h 2481257"/>
                <a:gd name="csX5895" fmla="*/ 1019346 w 1908008"/>
                <a:gd name="csY5895" fmla="*/ 2273044 h 2481257"/>
                <a:gd name="csX5896" fmla="*/ 1018308 w 1908008"/>
                <a:gd name="csY5896" fmla="*/ 2271144 h 2481257"/>
                <a:gd name="csX5897" fmla="*/ 1013913 w 1908008"/>
                <a:gd name="csY5897" fmla="*/ 2269459 h 2481257"/>
                <a:gd name="csX5898" fmla="*/ 1006164 w 1908008"/>
                <a:gd name="csY5898" fmla="*/ 2267990 h 2481257"/>
                <a:gd name="csX5899" fmla="*/ 1001701 w 1908008"/>
                <a:gd name="csY5899" fmla="*/ 2266736 h 2481257"/>
                <a:gd name="csX5900" fmla="*/ 1000523 w 1908008"/>
                <a:gd name="csY5900" fmla="*/ 2265697 h 2481257"/>
                <a:gd name="csX5901" fmla="*/ 999885 w 1908008"/>
                <a:gd name="csY5901" fmla="*/ 2264582 h 2481257"/>
                <a:gd name="csX5902" fmla="*/ 999723 w 1908008"/>
                <a:gd name="csY5902" fmla="*/ 2262797 h 2481257"/>
                <a:gd name="csX5903" fmla="*/ 999715 w 1908008"/>
                <a:gd name="csY5903" fmla="*/ 2262789 h 2481257"/>
                <a:gd name="csX5904" fmla="*/ 997761 w 1908008"/>
                <a:gd name="csY5904" fmla="*/ 2258212 h 2481257"/>
                <a:gd name="csX5905" fmla="*/ 996914 w 1908008"/>
                <a:gd name="csY5905" fmla="*/ 2254396 h 2481257"/>
                <a:gd name="csX5906" fmla="*/ 996529 w 1908008"/>
                <a:gd name="csY5906" fmla="*/ 2249804 h 2481257"/>
                <a:gd name="csX5907" fmla="*/ 996660 w 1908008"/>
                <a:gd name="csY5907" fmla="*/ 2248288 h 2481257"/>
                <a:gd name="csX5908" fmla="*/ 996214 w 1908008"/>
                <a:gd name="csY5908" fmla="*/ 2247811 h 2481257"/>
                <a:gd name="csX5909" fmla="*/ 994821 w 1908008"/>
                <a:gd name="csY5909" fmla="*/ 2246811 h 2481257"/>
                <a:gd name="csX5910" fmla="*/ 990158 w 1908008"/>
                <a:gd name="csY5910" fmla="*/ 2246142 h 2481257"/>
                <a:gd name="csX5911" fmla="*/ 990096 w 1908008"/>
                <a:gd name="csY5911" fmla="*/ 2251635 h 2481257"/>
                <a:gd name="csX5912" fmla="*/ 990011 w 1908008"/>
                <a:gd name="csY5912" fmla="*/ 2258581 h 2481257"/>
                <a:gd name="csX5913" fmla="*/ 984917 w 1908008"/>
                <a:gd name="csY5913" fmla="*/ 2258535 h 2481257"/>
                <a:gd name="csX5914" fmla="*/ 975713 w 1908008"/>
                <a:gd name="csY5914" fmla="*/ 2258535 h 2481257"/>
                <a:gd name="csX5915" fmla="*/ 966502 w 1908008"/>
                <a:gd name="csY5915" fmla="*/ 2258535 h 2481257"/>
                <a:gd name="csX5916" fmla="*/ 957290 w 1908008"/>
                <a:gd name="csY5916" fmla="*/ 2258535 h 2481257"/>
                <a:gd name="csX5917" fmla="*/ 948087 w 1908008"/>
                <a:gd name="csY5917" fmla="*/ 2258535 h 2481257"/>
                <a:gd name="csX5918" fmla="*/ 938875 w 1908008"/>
                <a:gd name="csY5918" fmla="*/ 2258535 h 2481257"/>
                <a:gd name="csX5919" fmla="*/ 929664 w 1908008"/>
                <a:gd name="csY5919" fmla="*/ 2258535 h 2481257"/>
                <a:gd name="csX5920" fmla="*/ 920452 w 1908008"/>
                <a:gd name="csY5920" fmla="*/ 2258535 h 2481257"/>
                <a:gd name="csX5921" fmla="*/ 911248 w 1908008"/>
                <a:gd name="csY5921" fmla="*/ 2258535 h 2481257"/>
                <a:gd name="csX5922" fmla="*/ 902037 w 1908008"/>
                <a:gd name="csY5922" fmla="*/ 2258535 h 2481257"/>
                <a:gd name="csX5923" fmla="*/ 892818 w 1908008"/>
                <a:gd name="csY5923" fmla="*/ 2258535 h 2481257"/>
                <a:gd name="csX5924" fmla="*/ 883614 w 1908008"/>
                <a:gd name="csY5924" fmla="*/ 2258535 h 2481257"/>
                <a:gd name="csX5925" fmla="*/ 874403 w 1908008"/>
                <a:gd name="csY5925" fmla="*/ 2258535 h 2481257"/>
                <a:gd name="csX5926" fmla="*/ 865191 w 1908008"/>
                <a:gd name="csY5926" fmla="*/ 2258535 h 2481257"/>
                <a:gd name="csX5927" fmla="*/ 855980 w 1908008"/>
                <a:gd name="csY5927" fmla="*/ 2258535 h 2481257"/>
                <a:gd name="csX5928" fmla="*/ 846776 w 1908008"/>
                <a:gd name="csY5928" fmla="*/ 2258535 h 2481257"/>
                <a:gd name="csX5929" fmla="*/ 837565 w 1908008"/>
                <a:gd name="csY5929" fmla="*/ 2258535 h 2481257"/>
                <a:gd name="csX5930" fmla="*/ 828353 w 1908008"/>
                <a:gd name="csY5930" fmla="*/ 2258535 h 2481257"/>
                <a:gd name="csX5931" fmla="*/ 819149 w 1908008"/>
                <a:gd name="csY5931" fmla="*/ 2258535 h 2481257"/>
                <a:gd name="csX5932" fmla="*/ 809938 w 1908008"/>
                <a:gd name="csY5932" fmla="*/ 2258535 h 2481257"/>
                <a:gd name="csX5933" fmla="*/ 800726 w 1908008"/>
                <a:gd name="csY5933" fmla="*/ 2258535 h 2481257"/>
                <a:gd name="csX5934" fmla="*/ 791515 w 1908008"/>
                <a:gd name="csY5934" fmla="*/ 2258535 h 2481257"/>
                <a:gd name="csX5935" fmla="*/ 782311 w 1908008"/>
                <a:gd name="csY5935" fmla="*/ 2258535 h 2481257"/>
                <a:gd name="csX5936" fmla="*/ 773100 w 1908008"/>
                <a:gd name="csY5936" fmla="*/ 2258535 h 2481257"/>
                <a:gd name="csX5937" fmla="*/ 763888 w 1908008"/>
                <a:gd name="csY5937" fmla="*/ 2258535 h 2481257"/>
                <a:gd name="csX5938" fmla="*/ 754685 w 1908008"/>
                <a:gd name="csY5938" fmla="*/ 2258535 h 2481257"/>
                <a:gd name="csX5939" fmla="*/ 745473 w 1908008"/>
                <a:gd name="csY5939" fmla="*/ 2258535 h 2481257"/>
                <a:gd name="csX5940" fmla="*/ 736262 w 1908008"/>
                <a:gd name="csY5940" fmla="*/ 2258535 h 2481257"/>
                <a:gd name="csX5941" fmla="*/ 727058 w 1908008"/>
                <a:gd name="csY5941" fmla="*/ 2258535 h 2481257"/>
                <a:gd name="csX5942" fmla="*/ 717847 w 1908008"/>
                <a:gd name="csY5942" fmla="*/ 2258535 h 2481257"/>
                <a:gd name="csX5943" fmla="*/ 708635 w 1908008"/>
                <a:gd name="csY5943" fmla="*/ 2258535 h 2481257"/>
                <a:gd name="csX5944" fmla="*/ 699424 w 1908008"/>
                <a:gd name="csY5944" fmla="*/ 2258535 h 2481257"/>
                <a:gd name="csX5945" fmla="*/ 690220 w 1908008"/>
                <a:gd name="csY5945" fmla="*/ 2258535 h 2481257"/>
                <a:gd name="csX5946" fmla="*/ 681009 w 1908008"/>
                <a:gd name="csY5946" fmla="*/ 2258535 h 2481257"/>
                <a:gd name="csX5947" fmla="*/ 671797 w 1908008"/>
                <a:gd name="csY5947" fmla="*/ 2258535 h 2481257"/>
                <a:gd name="csX5948" fmla="*/ 662593 w 1908008"/>
                <a:gd name="csY5948" fmla="*/ 2258535 h 2481257"/>
                <a:gd name="csX5949" fmla="*/ 653382 w 1908008"/>
                <a:gd name="csY5949" fmla="*/ 2258535 h 2481257"/>
                <a:gd name="csX5950" fmla="*/ 644170 w 1908008"/>
                <a:gd name="csY5950" fmla="*/ 2258535 h 2481257"/>
                <a:gd name="csX5951" fmla="*/ 634959 w 1908008"/>
                <a:gd name="csY5951" fmla="*/ 2258535 h 2481257"/>
                <a:gd name="csX5952" fmla="*/ 625755 w 1908008"/>
                <a:gd name="csY5952" fmla="*/ 2258535 h 2481257"/>
                <a:gd name="csX5953" fmla="*/ 616544 w 1908008"/>
                <a:gd name="csY5953" fmla="*/ 2258535 h 2481257"/>
                <a:gd name="csX5954" fmla="*/ 607332 w 1908008"/>
                <a:gd name="csY5954" fmla="*/ 2258535 h 2481257"/>
                <a:gd name="csX5955" fmla="*/ 598129 w 1908008"/>
                <a:gd name="csY5955" fmla="*/ 2258535 h 2481257"/>
                <a:gd name="csX5956" fmla="*/ 588917 w 1908008"/>
                <a:gd name="csY5956" fmla="*/ 2258535 h 2481257"/>
                <a:gd name="csX5957" fmla="*/ 579706 w 1908008"/>
                <a:gd name="csY5957" fmla="*/ 2258535 h 2481257"/>
                <a:gd name="csX5958" fmla="*/ 570494 w 1908008"/>
                <a:gd name="csY5958" fmla="*/ 2258535 h 2481257"/>
                <a:gd name="csX5959" fmla="*/ 561290 w 1908008"/>
                <a:gd name="csY5959" fmla="*/ 2258535 h 2481257"/>
                <a:gd name="csX5960" fmla="*/ 552079 w 1908008"/>
                <a:gd name="csY5960" fmla="*/ 2258535 h 2481257"/>
                <a:gd name="csX5961" fmla="*/ 542868 w 1908008"/>
                <a:gd name="csY5961" fmla="*/ 2258535 h 2481257"/>
                <a:gd name="csX5962" fmla="*/ 533664 w 1908008"/>
                <a:gd name="csY5962" fmla="*/ 2258535 h 2481257"/>
                <a:gd name="csX5963" fmla="*/ 524452 w 1908008"/>
                <a:gd name="csY5963" fmla="*/ 2258535 h 2481257"/>
                <a:gd name="csX5964" fmla="*/ 515241 w 1908008"/>
                <a:gd name="csY5964" fmla="*/ 2258535 h 2481257"/>
                <a:gd name="csX5965" fmla="*/ 506029 w 1908008"/>
                <a:gd name="csY5965" fmla="*/ 2258535 h 2481257"/>
                <a:gd name="csX5966" fmla="*/ 496826 w 1908008"/>
                <a:gd name="csY5966" fmla="*/ 2258535 h 2481257"/>
                <a:gd name="csX5967" fmla="*/ 487614 w 1908008"/>
                <a:gd name="csY5967" fmla="*/ 2258535 h 2481257"/>
                <a:gd name="csX5968" fmla="*/ 478403 w 1908008"/>
                <a:gd name="csY5968" fmla="*/ 2258535 h 2481257"/>
                <a:gd name="csX5969" fmla="*/ 469199 w 1908008"/>
                <a:gd name="csY5969" fmla="*/ 2258535 h 2481257"/>
                <a:gd name="csX5970" fmla="*/ 459988 w 1908008"/>
                <a:gd name="csY5970" fmla="*/ 2258535 h 2481257"/>
                <a:gd name="csX5971" fmla="*/ 450776 w 1908008"/>
                <a:gd name="csY5971" fmla="*/ 2258535 h 2481257"/>
                <a:gd name="csX5972" fmla="*/ 441565 w 1908008"/>
                <a:gd name="csY5972" fmla="*/ 2258535 h 2481257"/>
                <a:gd name="csX5973" fmla="*/ 432361 w 1908008"/>
                <a:gd name="csY5973" fmla="*/ 2258535 h 2481257"/>
                <a:gd name="csX5974" fmla="*/ 423150 w 1908008"/>
                <a:gd name="csY5974" fmla="*/ 2258535 h 2481257"/>
                <a:gd name="csX5975" fmla="*/ 413938 w 1908008"/>
                <a:gd name="csY5975" fmla="*/ 2258535 h 2481257"/>
                <a:gd name="csX5976" fmla="*/ 404734 w 1908008"/>
                <a:gd name="csY5976" fmla="*/ 2258535 h 2481257"/>
                <a:gd name="csX5977" fmla="*/ 395523 w 1908008"/>
                <a:gd name="csY5977" fmla="*/ 2258535 h 2481257"/>
                <a:gd name="csX5978" fmla="*/ 393307 w 1908008"/>
                <a:gd name="csY5978" fmla="*/ 2258535 h 2481257"/>
                <a:gd name="csX5979" fmla="*/ 392491 w 1908008"/>
                <a:gd name="csY5979" fmla="*/ 2257373 h 2481257"/>
                <a:gd name="csX5980" fmla="*/ 390390 w 1908008"/>
                <a:gd name="csY5980" fmla="*/ 2255850 h 2481257"/>
                <a:gd name="csX5981" fmla="*/ 389559 w 1908008"/>
                <a:gd name="csY5981" fmla="*/ 2255850 h 2481257"/>
                <a:gd name="csX5982" fmla="*/ 388705 w 1908008"/>
                <a:gd name="csY5982" fmla="*/ 2256304 h 2481257"/>
                <a:gd name="csX5983" fmla="*/ 388166 w 1908008"/>
                <a:gd name="csY5983" fmla="*/ 2257043 h 2481257"/>
                <a:gd name="csX5984" fmla="*/ 387689 w 1908008"/>
                <a:gd name="csY5984" fmla="*/ 2258535 h 2481257"/>
                <a:gd name="csX5985" fmla="*/ 387381 w 1908008"/>
                <a:gd name="csY5985" fmla="*/ 2259035 h 2481257"/>
                <a:gd name="csX5986" fmla="*/ 387073 w 1908008"/>
                <a:gd name="csY5986" fmla="*/ 2258951 h 2481257"/>
                <a:gd name="csX5987" fmla="*/ 386881 w 1908008"/>
                <a:gd name="csY5987" fmla="*/ 2258528 h 2481257"/>
                <a:gd name="csX5988" fmla="*/ 386204 w 1908008"/>
                <a:gd name="csY5988" fmla="*/ 2256450 h 2481257"/>
                <a:gd name="csX5989" fmla="*/ 386381 w 1908008"/>
                <a:gd name="csY5989" fmla="*/ 2255519 h 2481257"/>
                <a:gd name="csX5990" fmla="*/ 387073 w 1908008"/>
                <a:gd name="csY5990" fmla="*/ 2254404 h 2481257"/>
                <a:gd name="csX5991" fmla="*/ 387027 w 1908008"/>
                <a:gd name="csY5991" fmla="*/ 2254004 h 2481257"/>
                <a:gd name="csX5992" fmla="*/ 385503 w 1908008"/>
                <a:gd name="csY5992" fmla="*/ 2254319 h 2481257"/>
                <a:gd name="csX5993" fmla="*/ 384818 w 1908008"/>
                <a:gd name="csY5993" fmla="*/ 2254035 h 2481257"/>
                <a:gd name="csX5994" fmla="*/ 384503 w 1908008"/>
                <a:gd name="csY5994" fmla="*/ 2253435 h 2481257"/>
                <a:gd name="csX5995" fmla="*/ 384618 w 1908008"/>
                <a:gd name="csY5995" fmla="*/ 2251065 h 2481257"/>
                <a:gd name="csX5996" fmla="*/ 383795 w 1908008"/>
                <a:gd name="csY5996" fmla="*/ 2249719 h 2481257"/>
                <a:gd name="csX5997" fmla="*/ 384772 w 1908008"/>
                <a:gd name="csY5997" fmla="*/ 2249150 h 2481257"/>
                <a:gd name="csX5998" fmla="*/ 387296 w 1908008"/>
                <a:gd name="csY5998" fmla="*/ 2248696 h 2481257"/>
                <a:gd name="csX5999" fmla="*/ 389874 w 1908008"/>
                <a:gd name="csY5999" fmla="*/ 2248642 h 2481257"/>
                <a:gd name="csX6000" fmla="*/ 390621 w 1908008"/>
                <a:gd name="csY6000" fmla="*/ 2247657 h 2481257"/>
                <a:gd name="csX6001" fmla="*/ 391352 w 1908008"/>
                <a:gd name="csY6001" fmla="*/ 2245150 h 2481257"/>
                <a:gd name="csX6002" fmla="*/ 389513 w 1908008"/>
                <a:gd name="csY6002" fmla="*/ 2247450 h 2481257"/>
                <a:gd name="csX6003" fmla="*/ 388404 w 1908008"/>
                <a:gd name="csY6003" fmla="*/ 2247688 h 2481257"/>
                <a:gd name="csX6004" fmla="*/ 384980 w 1908008"/>
                <a:gd name="csY6004" fmla="*/ 2246827 h 2481257"/>
                <a:gd name="csX6005" fmla="*/ 382764 w 1908008"/>
                <a:gd name="csY6005" fmla="*/ 2246965 h 2481257"/>
                <a:gd name="csX6006" fmla="*/ 382464 w 1908008"/>
                <a:gd name="csY6006" fmla="*/ 2246457 h 2481257"/>
                <a:gd name="csX6007" fmla="*/ 382556 w 1908008"/>
                <a:gd name="csY6007" fmla="*/ 2245942 h 2481257"/>
                <a:gd name="csX6008" fmla="*/ 383041 w 1908008"/>
                <a:gd name="csY6008" fmla="*/ 2245434 h 2481257"/>
                <a:gd name="csX6009" fmla="*/ 383395 w 1908008"/>
                <a:gd name="csY6009" fmla="*/ 2243696 h 2481257"/>
                <a:gd name="csX6010" fmla="*/ 383926 w 1908008"/>
                <a:gd name="csY6010" fmla="*/ 2238803 h 2481257"/>
                <a:gd name="csX6011" fmla="*/ 384618 w 1908008"/>
                <a:gd name="csY6011" fmla="*/ 2237018 h 2481257"/>
                <a:gd name="csX6012" fmla="*/ 384857 w 1908008"/>
                <a:gd name="csY6012" fmla="*/ 2236049 h 2481257"/>
                <a:gd name="csX6013" fmla="*/ 384688 w 1908008"/>
                <a:gd name="csY6013" fmla="*/ 2235826 h 2481257"/>
                <a:gd name="csX6014" fmla="*/ 381717 w 1908008"/>
                <a:gd name="csY6014" fmla="*/ 2239234 h 2481257"/>
                <a:gd name="csX6015" fmla="*/ 381463 w 1908008"/>
                <a:gd name="csY6015" fmla="*/ 2240311 h 2481257"/>
                <a:gd name="csX6016" fmla="*/ 381771 w 1908008"/>
                <a:gd name="csY6016" fmla="*/ 2241249 h 2481257"/>
                <a:gd name="csX6017" fmla="*/ 381486 w 1908008"/>
                <a:gd name="csY6017" fmla="*/ 2243165 h 2481257"/>
                <a:gd name="csX6018" fmla="*/ 380117 w 1908008"/>
                <a:gd name="csY6018" fmla="*/ 2243742 h 2481257"/>
                <a:gd name="csX6019" fmla="*/ 379301 w 1908008"/>
                <a:gd name="csY6019" fmla="*/ 2243426 h 2481257"/>
                <a:gd name="csX6020" fmla="*/ 377762 w 1908008"/>
                <a:gd name="csY6020" fmla="*/ 2245042 h 2481257"/>
                <a:gd name="csX6021" fmla="*/ 377277 w 1908008"/>
                <a:gd name="csY6021" fmla="*/ 2245211 h 2481257"/>
                <a:gd name="csX6022" fmla="*/ 370189 w 1908008"/>
                <a:gd name="csY6022" fmla="*/ 2242380 h 2481257"/>
                <a:gd name="csX6023" fmla="*/ 369474 w 1908008"/>
                <a:gd name="csY6023" fmla="*/ 2241988 h 2481257"/>
                <a:gd name="csX6024" fmla="*/ 368250 w 1908008"/>
                <a:gd name="csY6024" fmla="*/ 2240665 h 2481257"/>
                <a:gd name="csX6025" fmla="*/ 366519 w 1908008"/>
                <a:gd name="csY6025" fmla="*/ 2238403 h 2481257"/>
                <a:gd name="csX6026" fmla="*/ 365972 w 1908008"/>
                <a:gd name="csY6026" fmla="*/ 2236449 h 2481257"/>
                <a:gd name="csX6027" fmla="*/ 366619 w 1908008"/>
                <a:gd name="csY6027" fmla="*/ 2234795 h 2481257"/>
                <a:gd name="csX6028" fmla="*/ 367296 w 1908008"/>
                <a:gd name="csY6028" fmla="*/ 2233972 h 2481257"/>
                <a:gd name="csX6029" fmla="*/ 368012 w 1908008"/>
                <a:gd name="csY6029" fmla="*/ 2233972 h 2481257"/>
                <a:gd name="csX6030" fmla="*/ 368812 w 1908008"/>
                <a:gd name="csY6030" fmla="*/ 2234595 h 2481257"/>
                <a:gd name="csX6031" fmla="*/ 370443 w 1908008"/>
                <a:gd name="csY6031" fmla="*/ 2237287 h 2481257"/>
                <a:gd name="csX6032" fmla="*/ 371090 w 1908008"/>
                <a:gd name="csY6032" fmla="*/ 2238949 h 2481257"/>
                <a:gd name="csX6033" fmla="*/ 372775 w 1908008"/>
                <a:gd name="csY6033" fmla="*/ 2238718 h 2481257"/>
                <a:gd name="csX6034" fmla="*/ 375499 w 1908008"/>
                <a:gd name="csY6034" fmla="*/ 2236587 h 2481257"/>
                <a:gd name="csX6035" fmla="*/ 376153 w 1908008"/>
                <a:gd name="csY6035" fmla="*/ 2235795 h 2481257"/>
                <a:gd name="csX6036" fmla="*/ 373437 w 1908008"/>
                <a:gd name="csY6036" fmla="*/ 2236603 h 2481257"/>
                <a:gd name="csX6037" fmla="*/ 372267 w 1908008"/>
                <a:gd name="csY6037" fmla="*/ 2236549 h 2481257"/>
                <a:gd name="csX6038" fmla="*/ 371074 w 1908008"/>
                <a:gd name="csY6038" fmla="*/ 2235664 h 2481257"/>
                <a:gd name="csX6039" fmla="*/ 369858 w 1908008"/>
                <a:gd name="csY6039" fmla="*/ 2233941 h 2481257"/>
                <a:gd name="csX6040" fmla="*/ 369220 w 1908008"/>
                <a:gd name="csY6040" fmla="*/ 2231987 h 2481257"/>
                <a:gd name="csX6041" fmla="*/ 369212 w 1908008"/>
                <a:gd name="csY6041" fmla="*/ 2225779 h 2481257"/>
                <a:gd name="csX6042" fmla="*/ 369628 w 1908008"/>
                <a:gd name="csY6042" fmla="*/ 2224579 h 2481257"/>
                <a:gd name="csX6043" fmla="*/ 370944 w 1908008"/>
                <a:gd name="csY6043" fmla="*/ 2223687 h 2481257"/>
                <a:gd name="csX6044" fmla="*/ 371790 w 1908008"/>
                <a:gd name="csY6044" fmla="*/ 2222202 h 2481257"/>
                <a:gd name="csX6045" fmla="*/ 371729 w 1908008"/>
                <a:gd name="csY6045" fmla="*/ 2221571 h 2481257"/>
                <a:gd name="csX6046" fmla="*/ 370913 w 1908008"/>
                <a:gd name="csY6046" fmla="*/ 2220309 h 2481257"/>
                <a:gd name="csX6047" fmla="*/ 369735 w 1908008"/>
                <a:gd name="csY6047" fmla="*/ 2219325 h 2481257"/>
                <a:gd name="csX6048" fmla="*/ 368581 w 1908008"/>
                <a:gd name="csY6048" fmla="*/ 2218833 h 2481257"/>
                <a:gd name="csX6049" fmla="*/ 368319 w 1908008"/>
                <a:gd name="csY6049" fmla="*/ 2218986 h 2481257"/>
                <a:gd name="csX6050" fmla="*/ 370105 w 1908008"/>
                <a:gd name="csY6050" fmla="*/ 2221717 h 2481257"/>
                <a:gd name="csX6051" fmla="*/ 370043 w 1908008"/>
                <a:gd name="csY6051" fmla="*/ 2222740 h 2481257"/>
                <a:gd name="csX6052" fmla="*/ 368065 w 1908008"/>
                <a:gd name="csY6052" fmla="*/ 2225402 h 2481257"/>
                <a:gd name="csX6053" fmla="*/ 367765 w 1908008"/>
                <a:gd name="csY6053" fmla="*/ 2226187 h 2481257"/>
                <a:gd name="csX6054" fmla="*/ 367750 w 1908008"/>
                <a:gd name="csY6054" fmla="*/ 2228772 h 2481257"/>
                <a:gd name="csX6055" fmla="*/ 367473 w 1908008"/>
                <a:gd name="csY6055" fmla="*/ 2229325 h 2481257"/>
                <a:gd name="csX6056" fmla="*/ 365880 w 1908008"/>
                <a:gd name="csY6056" fmla="*/ 2230056 h 2481257"/>
                <a:gd name="csX6057" fmla="*/ 364095 w 1908008"/>
                <a:gd name="csY6057" fmla="*/ 2232087 h 2481257"/>
                <a:gd name="csX6058" fmla="*/ 361078 w 1908008"/>
                <a:gd name="csY6058" fmla="*/ 2232772 h 2481257"/>
                <a:gd name="csX6059" fmla="*/ 358238 w 1908008"/>
                <a:gd name="csY6059" fmla="*/ 2232572 h 2481257"/>
                <a:gd name="csX6060" fmla="*/ 356715 w 1908008"/>
                <a:gd name="csY6060" fmla="*/ 2231572 h 2481257"/>
                <a:gd name="csX6061" fmla="*/ 351982 w 1908008"/>
                <a:gd name="csY6061" fmla="*/ 2226579 h 2481257"/>
                <a:gd name="csX6062" fmla="*/ 350251 w 1908008"/>
                <a:gd name="csY6062" fmla="*/ 2224487 h 2481257"/>
                <a:gd name="csX6063" fmla="*/ 350212 w 1908008"/>
                <a:gd name="csY6063" fmla="*/ 2222725 h 2481257"/>
                <a:gd name="csX6064" fmla="*/ 346972 w 1908008"/>
                <a:gd name="csY6064" fmla="*/ 2216494 h 2481257"/>
                <a:gd name="csX6065" fmla="*/ 346988 w 1908008"/>
                <a:gd name="csY6065" fmla="*/ 2215155 h 2481257"/>
                <a:gd name="csX6066" fmla="*/ 345864 w 1908008"/>
                <a:gd name="csY6066" fmla="*/ 2213209 h 2481257"/>
                <a:gd name="csX6067" fmla="*/ 344610 w 1908008"/>
                <a:gd name="csY6067" fmla="*/ 2212932 h 2481257"/>
                <a:gd name="csX6068" fmla="*/ 344325 w 1908008"/>
                <a:gd name="csY6068" fmla="*/ 2211078 h 2481257"/>
                <a:gd name="csX6069" fmla="*/ 346911 w 1908008"/>
                <a:gd name="csY6069" fmla="*/ 2207063 h 2481257"/>
                <a:gd name="csX6070" fmla="*/ 348511 w 1908008"/>
                <a:gd name="csY6070" fmla="*/ 2203678 h 2481257"/>
                <a:gd name="csX6071" fmla="*/ 348696 w 1908008"/>
                <a:gd name="csY6071" fmla="*/ 2202608 h 2481257"/>
                <a:gd name="csX6072" fmla="*/ 348627 w 1908008"/>
                <a:gd name="csY6072" fmla="*/ 2200954 h 2481257"/>
                <a:gd name="csX6073" fmla="*/ 348242 w 1908008"/>
                <a:gd name="csY6073" fmla="*/ 2197269 h 2481257"/>
                <a:gd name="csX6074" fmla="*/ 348573 w 1908008"/>
                <a:gd name="csY6074" fmla="*/ 2195669 h 2481257"/>
                <a:gd name="csX6075" fmla="*/ 346980 w 1908008"/>
                <a:gd name="csY6075" fmla="*/ 2197777 h 2481257"/>
                <a:gd name="csX6076" fmla="*/ 346641 w 1908008"/>
                <a:gd name="csY6076" fmla="*/ 2199339 h 2481257"/>
                <a:gd name="csX6077" fmla="*/ 347034 w 1908008"/>
                <a:gd name="csY6077" fmla="*/ 2200916 h 2481257"/>
                <a:gd name="csX6078" fmla="*/ 346788 w 1908008"/>
                <a:gd name="csY6078" fmla="*/ 2202708 h 2481257"/>
                <a:gd name="csX6079" fmla="*/ 345864 w 1908008"/>
                <a:gd name="csY6079" fmla="*/ 2205209 h 2481257"/>
                <a:gd name="csX6080" fmla="*/ 344279 w 1908008"/>
                <a:gd name="csY6080" fmla="*/ 2207855 h 2481257"/>
                <a:gd name="csX6081" fmla="*/ 341016 w 1908008"/>
                <a:gd name="csY6081" fmla="*/ 2209124 h 2481257"/>
                <a:gd name="csX6082" fmla="*/ 335260 w 1908008"/>
                <a:gd name="csY6082" fmla="*/ 2208416 h 2481257"/>
                <a:gd name="csX6083" fmla="*/ 334598 w 1908008"/>
                <a:gd name="csY6083" fmla="*/ 2208078 h 2481257"/>
                <a:gd name="csX6084" fmla="*/ 334190 w 1908008"/>
                <a:gd name="csY6084" fmla="*/ 2207170 h 2481257"/>
                <a:gd name="csX6085" fmla="*/ 333898 w 1908008"/>
                <a:gd name="csY6085" fmla="*/ 2203278 h 2481257"/>
                <a:gd name="csX6086" fmla="*/ 333551 w 1908008"/>
                <a:gd name="csY6086" fmla="*/ 2203762 h 2481257"/>
                <a:gd name="csX6087" fmla="*/ 332897 w 1908008"/>
                <a:gd name="csY6087" fmla="*/ 2205839 h 2481257"/>
                <a:gd name="csX6088" fmla="*/ 332374 w 1908008"/>
                <a:gd name="csY6088" fmla="*/ 2208809 h 2481257"/>
                <a:gd name="csX6089" fmla="*/ 331704 w 1908008"/>
                <a:gd name="csY6089" fmla="*/ 2209478 h 2481257"/>
                <a:gd name="csX6090" fmla="*/ 330489 w 1908008"/>
                <a:gd name="csY6090" fmla="*/ 2209532 h 2481257"/>
                <a:gd name="csX6091" fmla="*/ 329542 w 1908008"/>
                <a:gd name="csY6091" fmla="*/ 2209055 h 2481257"/>
                <a:gd name="csX6092" fmla="*/ 328865 w 1908008"/>
                <a:gd name="csY6092" fmla="*/ 2208055 h 2481257"/>
                <a:gd name="csX6093" fmla="*/ 327418 w 1908008"/>
                <a:gd name="csY6093" fmla="*/ 2207970 h 2481257"/>
                <a:gd name="csX6094" fmla="*/ 324709 w 1908008"/>
                <a:gd name="csY6094" fmla="*/ 2208762 h 2481257"/>
                <a:gd name="csX6095" fmla="*/ 323432 w 1908008"/>
                <a:gd name="csY6095" fmla="*/ 2208439 h 2481257"/>
                <a:gd name="csX6096" fmla="*/ 321916 w 1908008"/>
                <a:gd name="csY6096" fmla="*/ 2208409 h 2481257"/>
                <a:gd name="csX6097" fmla="*/ 318845 w 1908008"/>
                <a:gd name="csY6097" fmla="*/ 2207539 h 2481257"/>
                <a:gd name="csX6098" fmla="*/ 315213 w 1908008"/>
                <a:gd name="csY6098" fmla="*/ 2207316 h 2481257"/>
                <a:gd name="csX6099" fmla="*/ 314236 w 1908008"/>
                <a:gd name="csY6099" fmla="*/ 2206647 h 2481257"/>
                <a:gd name="csX6100" fmla="*/ 314290 w 1908008"/>
                <a:gd name="csY6100" fmla="*/ 2205362 h 2481257"/>
                <a:gd name="csX6101" fmla="*/ 314967 w 1908008"/>
                <a:gd name="csY6101" fmla="*/ 2204716 h 2481257"/>
                <a:gd name="csX6102" fmla="*/ 318799 w 1908008"/>
                <a:gd name="csY6102" fmla="*/ 2204139 h 2481257"/>
                <a:gd name="csX6103" fmla="*/ 322508 w 1908008"/>
                <a:gd name="csY6103" fmla="*/ 2202762 h 2481257"/>
                <a:gd name="csX6104" fmla="*/ 326171 w 1908008"/>
                <a:gd name="csY6104" fmla="*/ 2202085 h 2481257"/>
                <a:gd name="csX6105" fmla="*/ 326025 w 1908008"/>
                <a:gd name="csY6105" fmla="*/ 2201385 h 2481257"/>
                <a:gd name="csX6106" fmla="*/ 324371 w 1908008"/>
                <a:gd name="csY6106" fmla="*/ 2201170 h 2481257"/>
                <a:gd name="csX6107" fmla="*/ 315960 w 1908008"/>
                <a:gd name="csY6107" fmla="*/ 2202685 h 2481257"/>
                <a:gd name="csX6108" fmla="*/ 313312 w 1908008"/>
                <a:gd name="csY6108" fmla="*/ 2202508 h 2481257"/>
                <a:gd name="csX6109" fmla="*/ 312851 w 1908008"/>
                <a:gd name="csY6109" fmla="*/ 2202262 h 2481257"/>
                <a:gd name="csX6110" fmla="*/ 312789 w 1908008"/>
                <a:gd name="csY6110" fmla="*/ 2200731 h 2481257"/>
                <a:gd name="csX6111" fmla="*/ 313759 w 1908008"/>
                <a:gd name="csY6111" fmla="*/ 2199277 h 2481257"/>
                <a:gd name="csX6112" fmla="*/ 315382 w 1908008"/>
                <a:gd name="csY6112" fmla="*/ 2197923 h 2481257"/>
                <a:gd name="csX6113" fmla="*/ 315867 w 1908008"/>
                <a:gd name="csY6113" fmla="*/ 2196892 h 2481257"/>
                <a:gd name="csX6114" fmla="*/ 314928 w 1908008"/>
                <a:gd name="csY6114" fmla="*/ 2196454 h 2481257"/>
                <a:gd name="csX6115" fmla="*/ 313412 w 1908008"/>
                <a:gd name="csY6115" fmla="*/ 2196739 h 2481257"/>
                <a:gd name="csX6116" fmla="*/ 312689 w 1908008"/>
                <a:gd name="csY6116" fmla="*/ 2195916 h 2481257"/>
                <a:gd name="csX6117" fmla="*/ 313489 w 1908008"/>
                <a:gd name="csY6117" fmla="*/ 2192692 h 2481257"/>
                <a:gd name="csX6118" fmla="*/ 312781 w 1908008"/>
                <a:gd name="csY6118" fmla="*/ 2189400 h 2481257"/>
                <a:gd name="csX6119" fmla="*/ 311796 w 1908008"/>
                <a:gd name="csY6119" fmla="*/ 2192523 h 2481257"/>
                <a:gd name="csX6120" fmla="*/ 310311 w 1908008"/>
                <a:gd name="csY6120" fmla="*/ 2194246 h 2481257"/>
                <a:gd name="csX6121" fmla="*/ 303216 w 1908008"/>
                <a:gd name="csY6121" fmla="*/ 2194977 h 2481257"/>
                <a:gd name="csX6122" fmla="*/ 302062 w 1908008"/>
                <a:gd name="csY6122" fmla="*/ 2195893 h 2481257"/>
                <a:gd name="csX6123" fmla="*/ 301123 w 1908008"/>
                <a:gd name="csY6123" fmla="*/ 2195869 h 2481257"/>
                <a:gd name="csX6124" fmla="*/ 296590 w 1908008"/>
                <a:gd name="csY6124" fmla="*/ 2194215 h 2481257"/>
                <a:gd name="csX6125" fmla="*/ 294659 w 1908008"/>
                <a:gd name="csY6125" fmla="*/ 2193208 h 2481257"/>
                <a:gd name="csX6126" fmla="*/ 292843 w 1908008"/>
                <a:gd name="csY6126" fmla="*/ 2191708 h 2481257"/>
                <a:gd name="csX6127" fmla="*/ 289610 w 1908008"/>
                <a:gd name="csY6127" fmla="*/ 2188346 h 2481257"/>
                <a:gd name="csX6128" fmla="*/ 287079 w 1908008"/>
                <a:gd name="csY6128" fmla="*/ 2186161 h 2481257"/>
                <a:gd name="csX6129" fmla="*/ 286940 w 1908008"/>
                <a:gd name="csY6129" fmla="*/ 2182122 h 2481257"/>
                <a:gd name="csX6130" fmla="*/ 287479 w 1908008"/>
                <a:gd name="csY6130" fmla="*/ 2179545 h 2481257"/>
                <a:gd name="csX6131" fmla="*/ 288702 w 1908008"/>
                <a:gd name="csY6131" fmla="*/ 2176653 h 2481257"/>
                <a:gd name="csX6132" fmla="*/ 293304 w 1908008"/>
                <a:gd name="csY6132" fmla="*/ 2170398 h 2481257"/>
                <a:gd name="csX6133" fmla="*/ 294882 w 1908008"/>
                <a:gd name="csY6133" fmla="*/ 2169206 h 2481257"/>
                <a:gd name="csX6134" fmla="*/ 296313 w 1908008"/>
                <a:gd name="csY6134" fmla="*/ 2168798 h 2481257"/>
                <a:gd name="csX6135" fmla="*/ 303062 w 1908008"/>
                <a:gd name="csY6135" fmla="*/ 2168252 h 2481257"/>
                <a:gd name="csX6136" fmla="*/ 308087 w 1908008"/>
                <a:gd name="csY6136" fmla="*/ 2167460 h 2481257"/>
                <a:gd name="csX6137" fmla="*/ 309041 w 1908008"/>
                <a:gd name="csY6137" fmla="*/ 2167083 h 2481257"/>
                <a:gd name="csX6138" fmla="*/ 301646 w 1908008"/>
                <a:gd name="csY6138" fmla="*/ 2166621 h 2481257"/>
                <a:gd name="csX6139" fmla="*/ 295067 w 1908008"/>
                <a:gd name="csY6139" fmla="*/ 2166944 h 2481257"/>
                <a:gd name="csX6140" fmla="*/ 292819 w 1908008"/>
                <a:gd name="csY6140" fmla="*/ 2167929 h 2481257"/>
                <a:gd name="csX6141" fmla="*/ 289941 w 1908008"/>
                <a:gd name="csY6141" fmla="*/ 2171952 h 2481257"/>
                <a:gd name="csX6142" fmla="*/ 289210 w 1908008"/>
                <a:gd name="csY6142" fmla="*/ 2173645 h 2481257"/>
                <a:gd name="csX6143" fmla="*/ 288448 w 1908008"/>
                <a:gd name="csY6143" fmla="*/ 2174876 h 2481257"/>
                <a:gd name="csX6144" fmla="*/ 287933 w 1908008"/>
                <a:gd name="csY6144" fmla="*/ 2174906 h 2481257"/>
                <a:gd name="csX6145" fmla="*/ 286955 w 1908008"/>
                <a:gd name="csY6145" fmla="*/ 2174468 h 2481257"/>
                <a:gd name="csX6146" fmla="*/ 286640 w 1908008"/>
                <a:gd name="csY6146" fmla="*/ 2173937 h 2481257"/>
                <a:gd name="csX6147" fmla="*/ 286232 w 1908008"/>
                <a:gd name="csY6147" fmla="*/ 2172622 h 2481257"/>
                <a:gd name="csX6148" fmla="*/ 284685 w 1908008"/>
                <a:gd name="csY6148" fmla="*/ 2170529 h 2481257"/>
                <a:gd name="csX6149" fmla="*/ 284008 w 1908008"/>
                <a:gd name="csY6149" fmla="*/ 2168121 h 2481257"/>
                <a:gd name="csX6150" fmla="*/ 283608 w 1908008"/>
                <a:gd name="csY6150" fmla="*/ 2164575 h 2481257"/>
                <a:gd name="csX6151" fmla="*/ 283739 w 1908008"/>
                <a:gd name="csY6151" fmla="*/ 2162990 h 2481257"/>
                <a:gd name="csX6152" fmla="*/ 284454 w 1908008"/>
                <a:gd name="csY6152" fmla="*/ 2160959 h 2481257"/>
                <a:gd name="csX6153" fmla="*/ 286663 w 1908008"/>
                <a:gd name="csY6153" fmla="*/ 2156967 h 2481257"/>
                <a:gd name="csX6154" fmla="*/ 283831 w 1908008"/>
                <a:gd name="csY6154" fmla="*/ 2157067 h 2481257"/>
                <a:gd name="csX6155" fmla="*/ 284162 w 1908008"/>
                <a:gd name="csY6155" fmla="*/ 2153697 h 2481257"/>
                <a:gd name="csX6156" fmla="*/ 285201 w 1908008"/>
                <a:gd name="csY6156" fmla="*/ 2150028 h 2481257"/>
                <a:gd name="csX6157" fmla="*/ 287833 w 1908008"/>
                <a:gd name="csY6157" fmla="*/ 2147851 h 2481257"/>
                <a:gd name="csX6158" fmla="*/ 290503 w 1908008"/>
                <a:gd name="csY6158" fmla="*/ 2146282 h 2481257"/>
                <a:gd name="csX6159" fmla="*/ 292919 w 1908008"/>
                <a:gd name="csY6159" fmla="*/ 2144220 h 2481257"/>
                <a:gd name="csX6160" fmla="*/ 297144 w 1908008"/>
                <a:gd name="csY6160" fmla="*/ 2142843 h 2481257"/>
                <a:gd name="csX6161" fmla="*/ 298583 w 1908008"/>
                <a:gd name="csY6161" fmla="*/ 2145674 h 2481257"/>
                <a:gd name="csX6162" fmla="*/ 302208 w 1908008"/>
                <a:gd name="csY6162" fmla="*/ 2146528 h 2481257"/>
                <a:gd name="csX6163" fmla="*/ 303254 w 1908008"/>
                <a:gd name="csY6163" fmla="*/ 2147797 h 2481257"/>
                <a:gd name="csX6164" fmla="*/ 304540 w 1908008"/>
                <a:gd name="csY6164" fmla="*/ 2150128 h 2481257"/>
                <a:gd name="csX6165" fmla="*/ 306133 w 1908008"/>
                <a:gd name="csY6165" fmla="*/ 2152343 h 2481257"/>
                <a:gd name="csX6166" fmla="*/ 308026 w 1908008"/>
                <a:gd name="csY6166" fmla="*/ 2154451 h 2481257"/>
                <a:gd name="csX6167" fmla="*/ 308557 w 1908008"/>
                <a:gd name="csY6167" fmla="*/ 2154605 h 2481257"/>
                <a:gd name="csX6168" fmla="*/ 307725 w 1908008"/>
                <a:gd name="csY6168" fmla="*/ 2152789 h 2481257"/>
                <a:gd name="csX6169" fmla="*/ 304647 w 1908008"/>
                <a:gd name="csY6169" fmla="*/ 2148820 h 2481257"/>
                <a:gd name="csX6170" fmla="*/ 304509 w 1908008"/>
                <a:gd name="csY6170" fmla="*/ 2147420 h 2481257"/>
                <a:gd name="csX6171" fmla="*/ 303716 w 1908008"/>
                <a:gd name="csY6171" fmla="*/ 2145897 h 2481257"/>
                <a:gd name="csX6172" fmla="*/ 299638 w 1908008"/>
                <a:gd name="csY6172" fmla="*/ 2143697 h 2481257"/>
                <a:gd name="csX6173" fmla="*/ 298914 w 1908008"/>
                <a:gd name="csY6173" fmla="*/ 2142858 h 2481257"/>
                <a:gd name="csX6174" fmla="*/ 298191 w 1908008"/>
                <a:gd name="csY6174" fmla="*/ 2140635 h 2481257"/>
                <a:gd name="csX6175" fmla="*/ 297883 w 1908008"/>
                <a:gd name="csY6175" fmla="*/ 2139196 h 2481257"/>
                <a:gd name="csX6176" fmla="*/ 298337 w 1908008"/>
                <a:gd name="csY6176" fmla="*/ 2137804 h 2481257"/>
                <a:gd name="csX6177" fmla="*/ 302485 w 1908008"/>
                <a:gd name="csY6177" fmla="*/ 2133542 h 2481257"/>
                <a:gd name="csX6178" fmla="*/ 303431 w 1908008"/>
                <a:gd name="csY6178" fmla="*/ 2131296 h 2481257"/>
                <a:gd name="csX6179" fmla="*/ 303431 w 1908008"/>
                <a:gd name="csY6179" fmla="*/ 2130234 h 2481257"/>
                <a:gd name="csX6180" fmla="*/ 303108 w 1908008"/>
                <a:gd name="csY6180" fmla="*/ 2129034 h 2481257"/>
                <a:gd name="csX6181" fmla="*/ 302200 w 1908008"/>
                <a:gd name="csY6181" fmla="*/ 2126972 h 2481257"/>
                <a:gd name="csX6182" fmla="*/ 301962 w 1908008"/>
                <a:gd name="csY6182" fmla="*/ 2126972 h 2481257"/>
                <a:gd name="csX6183" fmla="*/ 302246 w 1908008"/>
                <a:gd name="csY6183" fmla="*/ 2130104 h 2481257"/>
                <a:gd name="csX6184" fmla="*/ 302100 w 1908008"/>
                <a:gd name="csY6184" fmla="*/ 2131334 h 2481257"/>
                <a:gd name="csX6185" fmla="*/ 301631 w 1908008"/>
                <a:gd name="csY6185" fmla="*/ 2132696 h 2481257"/>
                <a:gd name="csX6186" fmla="*/ 300954 w 1908008"/>
                <a:gd name="csY6186" fmla="*/ 2133727 h 2481257"/>
                <a:gd name="csX6187" fmla="*/ 300068 w 1908008"/>
                <a:gd name="csY6187" fmla="*/ 2134435 h 2481257"/>
                <a:gd name="csX6188" fmla="*/ 291165 w 1908008"/>
                <a:gd name="csY6188" fmla="*/ 2144112 h 2481257"/>
                <a:gd name="csX6189" fmla="*/ 290280 w 1908008"/>
                <a:gd name="csY6189" fmla="*/ 2144681 h 2481257"/>
                <a:gd name="csX6190" fmla="*/ 286971 w 1908008"/>
                <a:gd name="csY6190" fmla="*/ 2145551 h 2481257"/>
                <a:gd name="csX6191" fmla="*/ 285278 w 1908008"/>
                <a:gd name="csY6191" fmla="*/ 2146574 h 2481257"/>
                <a:gd name="csX6192" fmla="*/ 284362 w 1908008"/>
                <a:gd name="csY6192" fmla="*/ 2147920 h 2481257"/>
                <a:gd name="csX6193" fmla="*/ 282900 w 1908008"/>
                <a:gd name="csY6193" fmla="*/ 2151443 h 2481257"/>
                <a:gd name="csX6194" fmla="*/ 280884 w 1908008"/>
                <a:gd name="csY6194" fmla="*/ 2158459 h 2481257"/>
                <a:gd name="csX6195" fmla="*/ 278575 w 1908008"/>
                <a:gd name="csY6195" fmla="*/ 2164113 h 2481257"/>
                <a:gd name="csX6196" fmla="*/ 276605 w 1908008"/>
                <a:gd name="csY6196" fmla="*/ 2156790 h 2481257"/>
                <a:gd name="csX6197" fmla="*/ 273065 w 1908008"/>
                <a:gd name="csY6197" fmla="*/ 2151166 h 2481257"/>
                <a:gd name="csX6198" fmla="*/ 279983 w 1908008"/>
                <a:gd name="csY6198" fmla="*/ 2145566 h 2481257"/>
                <a:gd name="csX6199" fmla="*/ 280160 w 1908008"/>
                <a:gd name="csY6199" fmla="*/ 2144712 h 2481257"/>
                <a:gd name="csX6200" fmla="*/ 279491 w 1908008"/>
                <a:gd name="csY6200" fmla="*/ 2141712 h 2481257"/>
                <a:gd name="csX6201" fmla="*/ 279683 w 1908008"/>
                <a:gd name="csY6201" fmla="*/ 2140796 h 2481257"/>
                <a:gd name="csX6202" fmla="*/ 280330 w 1908008"/>
                <a:gd name="csY6202" fmla="*/ 2139481 h 2481257"/>
                <a:gd name="csX6203" fmla="*/ 282084 w 1908008"/>
                <a:gd name="csY6203" fmla="*/ 2137550 h 2481257"/>
                <a:gd name="csX6204" fmla="*/ 282015 w 1908008"/>
                <a:gd name="csY6204" fmla="*/ 2137358 h 2481257"/>
                <a:gd name="csX6205" fmla="*/ 279968 w 1908008"/>
                <a:gd name="csY6205" fmla="*/ 2138050 h 2481257"/>
                <a:gd name="csX6206" fmla="*/ 276821 w 1908008"/>
                <a:gd name="csY6206" fmla="*/ 2142404 h 2481257"/>
                <a:gd name="csX6207" fmla="*/ 275589 w 1908008"/>
                <a:gd name="csY6207" fmla="*/ 2143804 h 2481257"/>
                <a:gd name="csX6208" fmla="*/ 274927 w 1908008"/>
                <a:gd name="csY6208" fmla="*/ 2143989 h 2481257"/>
                <a:gd name="csX6209" fmla="*/ 274851 w 1908008"/>
                <a:gd name="csY6209" fmla="*/ 2141427 h 2481257"/>
                <a:gd name="csX6210" fmla="*/ 276544 w 1908008"/>
                <a:gd name="csY6210" fmla="*/ 2134781 h 2481257"/>
                <a:gd name="csX6211" fmla="*/ 277936 w 1908008"/>
                <a:gd name="csY6211" fmla="*/ 2128296 h 2481257"/>
                <a:gd name="csX6212" fmla="*/ 278444 w 1908008"/>
                <a:gd name="csY6212" fmla="*/ 2126434 h 2481257"/>
                <a:gd name="csX6213" fmla="*/ 279645 w 1908008"/>
                <a:gd name="csY6213" fmla="*/ 2124557 h 2481257"/>
                <a:gd name="csX6214" fmla="*/ 278506 w 1908008"/>
                <a:gd name="csY6214" fmla="*/ 2124695 h 2481257"/>
                <a:gd name="csX6215" fmla="*/ 272911 w 1908008"/>
                <a:gd name="csY6215" fmla="*/ 2127588 h 2481257"/>
                <a:gd name="csX6216" fmla="*/ 271034 w 1908008"/>
                <a:gd name="csY6216" fmla="*/ 2125780 h 2481257"/>
                <a:gd name="csX6217" fmla="*/ 269464 w 1908008"/>
                <a:gd name="csY6217" fmla="*/ 2116326 h 2481257"/>
                <a:gd name="csX6218" fmla="*/ 266709 w 1908008"/>
                <a:gd name="csY6218" fmla="*/ 2112618 h 2481257"/>
                <a:gd name="csX6219" fmla="*/ 262038 w 1908008"/>
                <a:gd name="csY6219" fmla="*/ 2109579 h 2481257"/>
                <a:gd name="csX6220" fmla="*/ 257451 w 1908008"/>
                <a:gd name="csY6220" fmla="*/ 2108163 h 2481257"/>
                <a:gd name="csX6221" fmla="*/ 256405 w 1908008"/>
                <a:gd name="csY6221" fmla="*/ 2105448 h 2481257"/>
                <a:gd name="csX6222" fmla="*/ 255496 w 1908008"/>
                <a:gd name="csY6222" fmla="*/ 2102140 h 2481257"/>
                <a:gd name="csX6223" fmla="*/ 256728 w 1908008"/>
                <a:gd name="csY6223" fmla="*/ 2098240 h 2481257"/>
                <a:gd name="csX6224" fmla="*/ 258736 w 1908008"/>
                <a:gd name="csY6224" fmla="*/ 2096386 h 2481257"/>
                <a:gd name="csX6225" fmla="*/ 260591 w 1908008"/>
                <a:gd name="csY6225" fmla="*/ 2095547 h 2481257"/>
                <a:gd name="csX6226" fmla="*/ 262345 w 1908008"/>
                <a:gd name="csY6226" fmla="*/ 2095932 h 2481257"/>
                <a:gd name="csX6227" fmla="*/ 262438 w 1908008"/>
                <a:gd name="csY6227" fmla="*/ 2097363 h 2481257"/>
                <a:gd name="csX6228" fmla="*/ 261245 w 1908008"/>
                <a:gd name="csY6228" fmla="*/ 2101209 h 2481257"/>
                <a:gd name="csX6229" fmla="*/ 262815 w 1908008"/>
                <a:gd name="csY6229" fmla="*/ 2101571 h 2481257"/>
                <a:gd name="csX6230" fmla="*/ 269094 w 1908008"/>
                <a:gd name="csY6230" fmla="*/ 2106225 h 2481257"/>
                <a:gd name="csX6231" fmla="*/ 270464 w 1908008"/>
                <a:gd name="csY6231" fmla="*/ 2106602 h 2481257"/>
                <a:gd name="csX6232" fmla="*/ 273065 w 1908008"/>
                <a:gd name="csY6232" fmla="*/ 2104809 h 2481257"/>
                <a:gd name="csX6233" fmla="*/ 274512 w 1908008"/>
                <a:gd name="csY6233" fmla="*/ 2104879 h 2481257"/>
                <a:gd name="csX6234" fmla="*/ 277929 w 1908008"/>
                <a:gd name="csY6234" fmla="*/ 2106325 h 2481257"/>
                <a:gd name="csX6235" fmla="*/ 279083 w 1908008"/>
                <a:gd name="csY6235" fmla="*/ 2108071 h 2481257"/>
                <a:gd name="csX6236" fmla="*/ 282354 w 1908008"/>
                <a:gd name="csY6236" fmla="*/ 2111487 h 2481257"/>
                <a:gd name="csX6237" fmla="*/ 281869 w 1908008"/>
                <a:gd name="csY6237" fmla="*/ 2109502 h 2481257"/>
                <a:gd name="csX6238" fmla="*/ 278306 w 1908008"/>
                <a:gd name="csY6238" fmla="*/ 2105309 h 2481257"/>
                <a:gd name="csX6239" fmla="*/ 276320 w 1908008"/>
                <a:gd name="csY6239" fmla="*/ 2103963 h 2481257"/>
                <a:gd name="csX6240" fmla="*/ 272819 w 1908008"/>
                <a:gd name="csY6240" fmla="*/ 2103702 h 2481257"/>
                <a:gd name="csX6241" fmla="*/ 270649 w 1908008"/>
                <a:gd name="csY6241" fmla="*/ 2104402 h 2481257"/>
                <a:gd name="csX6242" fmla="*/ 269733 w 1908008"/>
                <a:gd name="csY6242" fmla="*/ 2104202 h 2481257"/>
                <a:gd name="csX6243" fmla="*/ 267817 w 1908008"/>
                <a:gd name="csY6243" fmla="*/ 2103132 h 2481257"/>
                <a:gd name="csX6244" fmla="*/ 266193 w 1908008"/>
                <a:gd name="csY6244" fmla="*/ 2101371 h 2481257"/>
                <a:gd name="csX6245" fmla="*/ 264569 w 1908008"/>
                <a:gd name="csY6245" fmla="*/ 2097517 h 2481257"/>
                <a:gd name="csX6246" fmla="*/ 264200 w 1908008"/>
                <a:gd name="csY6246" fmla="*/ 2095724 h 2481257"/>
                <a:gd name="csX6247" fmla="*/ 264292 w 1908008"/>
                <a:gd name="csY6247" fmla="*/ 2094393 h 2481257"/>
                <a:gd name="csX6248" fmla="*/ 264677 w 1908008"/>
                <a:gd name="csY6248" fmla="*/ 2093178 h 2481257"/>
                <a:gd name="csX6249" fmla="*/ 265347 w 1908008"/>
                <a:gd name="csY6249" fmla="*/ 2092093 h 2481257"/>
                <a:gd name="csX6250" fmla="*/ 266678 w 1908008"/>
                <a:gd name="csY6250" fmla="*/ 2091301 h 2481257"/>
                <a:gd name="csX6251" fmla="*/ 268679 w 1908008"/>
                <a:gd name="csY6251" fmla="*/ 2090816 h 2481257"/>
                <a:gd name="csX6252" fmla="*/ 269287 w 1908008"/>
                <a:gd name="csY6252" fmla="*/ 2090339 h 2481257"/>
                <a:gd name="csX6253" fmla="*/ 266724 w 1908008"/>
                <a:gd name="csY6253" fmla="*/ 2088116 h 2481257"/>
                <a:gd name="csX6254" fmla="*/ 265562 w 1908008"/>
                <a:gd name="csY6254" fmla="*/ 2088124 h 2481257"/>
                <a:gd name="csX6255" fmla="*/ 261560 w 1908008"/>
                <a:gd name="csY6255" fmla="*/ 2091370 h 2481257"/>
                <a:gd name="csX6256" fmla="*/ 260745 w 1908008"/>
                <a:gd name="csY6256" fmla="*/ 2091624 h 2481257"/>
                <a:gd name="csX6257" fmla="*/ 260398 w 1908008"/>
                <a:gd name="csY6257" fmla="*/ 2090993 h 2481257"/>
                <a:gd name="csX6258" fmla="*/ 260068 w 1908008"/>
                <a:gd name="csY6258" fmla="*/ 2090939 h 2481257"/>
                <a:gd name="csX6259" fmla="*/ 258890 w 1908008"/>
                <a:gd name="csY6259" fmla="*/ 2092539 h 2481257"/>
                <a:gd name="csX6260" fmla="*/ 257974 w 1908008"/>
                <a:gd name="csY6260" fmla="*/ 2093255 h 2481257"/>
                <a:gd name="csX6261" fmla="*/ 254696 w 1908008"/>
                <a:gd name="csY6261" fmla="*/ 2098217 h 2481257"/>
                <a:gd name="csX6262" fmla="*/ 254188 w 1908008"/>
                <a:gd name="csY6262" fmla="*/ 2100586 h 2481257"/>
                <a:gd name="csX6263" fmla="*/ 254004 w 1908008"/>
                <a:gd name="csY6263" fmla="*/ 2104109 h 2481257"/>
                <a:gd name="csX6264" fmla="*/ 253627 w 1908008"/>
                <a:gd name="csY6264" fmla="*/ 2106317 h 2481257"/>
                <a:gd name="csX6265" fmla="*/ 253057 w 1908008"/>
                <a:gd name="csY6265" fmla="*/ 2107210 h 2481257"/>
                <a:gd name="csX6266" fmla="*/ 249209 w 1908008"/>
                <a:gd name="csY6266" fmla="*/ 2108894 h 2481257"/>
                <a:gd name="csX6267" fmla="*/ 247024 w 1908008"/>
                <a:gd name="csY6267" fmla="*/ 2112325 h 2481257"/>
                <a:gd name="csX6268" fmla="*/ 244369 w 1908008"/>
                <a:gd name="csY6268" fmla="*/ 2109371 h 2481257"/>
                <a:gd name="csX6269" fmla="*/ 241452 w 1908008"/>
                <a:gd name="csY6269" fmla="*/ 2106510 h 2481257"/>
                <a:gd name="csX6270" fmla="*/ 239505 w 1908008"/>
                <a:gd name="csY6270" fmla="*/ 2101494 h 2481257"/>
                <a:gd name="csX6271" fmla="*/ 235996 w 1908008"/>
                <a:gd name="csY6271" fmla="*/ 2100609 h 2481257"/>
                <a:gd name="csX6272" fmla="*/ 231918 w 1908008"/>
                <a:gd name="csY6272" fmla="*/ 2097755 h 2481257"/>
                <a:gd name="csX6273" fmla="*/ 230363 w 1908008"/>
                <a:gd name="csY6273" fmla="*/ 2095217 h 2481257"/>
                <a:gd name="csX6274" fmla="*/ 232572 w 1908008"/>
                <a:gd name="csY6274" fmla="*/ 2089978 h 2481257"/>
                <a:gd name="csX6275" fmla="*/ 235742 w 1908008"/>
                <a:gd name="csY6275" fmla="*/ 2086016 h 2481257"/>
                <a:gd name="csX6276" fmla="*/ 236227 w 1908008"/>
                <a:gd name="csY6276" fmla="*/ 2081246 h 2481257"/>
                <a:gd name="csX6277" fmla="*/ 236666 w 1908008"/>
                <a:gd name="csY6277" fmla="*/ 2080223 h 2481257"/>
                <a:gd name="csX6278" fmla="*/ 242114 w 1908008"/>
                <a:gd name="csY6278" fmla="*/ 2079039 h 2481257"/>
                <a:gd name="csX6279" fmla="*/ 245669 w 1908008"/>
                <a:gd name="csY6279" fmla="*/ 2076669 h 2481257"/>
                <a:gd name="csX6280" fmla="*/ 242022 w 1908008"/>
                <a:gd name="csY6280" fmla="*/ 2076454 h 2481257"/>
                <a:gd name="csX6281" fmla="*/ 239782 w 1908008"/>
                <a:gd name="csY6281" fmla="*/ 2076815 h 2481257"/>
                <a:gd name="csX6282" fmla="*/ 235773 w 1908008"/>
                <a:gd name="csY6282" fmla="*/ 2078469 h 2481257"/>
                <a:gd name="csX6283" fmla="*/ 231325 w 1908008"/>
                <a:gd name="csY6283" fmla="*/ 2075192 h 2481257"/>
                <a:gd name="csX6284" fmla="*/ 229024 w 1908008"/>
                <a:gd name="csY6284" fmla="*/ 2072192 h 2481257"/>
                <a:gd name="csX6285" fmla="*/ 228301 w 1908008"/>
                <a:gd name="csY6285" fmla="*/ 2069630 h 2481257"/>
                <a:gd name="csX6286" fmla="*/ 229093 w 1908008"/>
                <a:gd name="csY6286" fmla="*/ 2067461 h 2481257"/>
                <a:gd name="csX6287" fmla="*/ 229201 w 1908008"/>
                <a:gd name="csY6287" fmla="*/ 2065245 h 2481257"/>
                <a:gd name="csX6288" fmla="*/ 229601 w 1908008"/>
                <a:gd name="csY6288" fmla="*/ 2062245 h 2481257"/>
                <a:gd name="csX6289" fmla="*/ 230025 w 1908008"/>
                <a:gd name="csY6289" fmla="*/ 2060937 h 2481257"/>
                <a:gd name="csX6290" fmla="*/ 230963 w 1908008"/>
                <a:gd name="csY6290" fmla="*/ 2059260 h 2481257"/>
                <a:gd name="csX6291" fmla="*/ 232872 w 1908008"/>
                <a:gd name="csY6291" fmla="*/ 2058137 h 2481257"/>
                <a:gd name="csX6292" fmla="*/ 234557 w 1908008"/>
                <a:gd name="csY6292" fmla="*/ 2054683 h 2481257"/>
                <a:gd name="csX6293" fmla="*/ 235250 w 1908008"/>
                <a:gd name="csY6293" fmla="*/ 2052267 h 2481257"/>
                <a:gd name="csX6294" fmla="*/ 238705 w 1908008"/>
                <a:gd name="csY6294" fmla="*/ 2044990 h 2481257"/>
                <a:gd name="csX6295" fmla="*/ 239967 w 1908008"/>
                <a:gd name="csY6295" fmla="*/ 2041844 h 2481257"/>
                <a:gd name="csX6296" fmla="*/ 242330 w 1908008"/>
                <a:gd name="csY6296" fmla="*/ 2037466 h 2481257"/>
                <a:gd name="csX6297" fmla="*/ 247085 w 1908008"/>
                <a:gd name="csY6297" fmla="*/ 2030566 h 2481257"/>
                <a:gd name="csX6298" fmla="*/ 245585 w 1908008"/>
                <a:gd name="csY6298" fmla="*/ 2030958 h 2481257"/>
                <a:gd name="csX6299" fmla="*/ 244800 w 1908008"/>
                <a:gd name="csY6299" fmla="*/ 2031551 h 2481257"/>
                <a:gd name="csX6300" fmla="*/ 244046 w 1908008"/>
                <a:gd name="csY6300" fmla="*/ 2031481 h 2481257"/>
                <a:gd name="csX6301" fmla="*/ 243338 w 1908008"/>
                <a:gd name="csY6301" fmla="*/ 2030743 h 2481257"/>
                <a:gd name="csX6302" fmla="*/ 242668 w 1908008"/>
                <a:gd name="csY6302" fmla="*/ 2029212 h 2481257"/>
                <a:gd name="csX6303" fmla="*/ 242029 w 1908008"/>
                <a:gd name="csY6303" fmla="*/ 2026881 h 2481257"/>
                <a:gd name="csX6304" fmla="*/ 241668 w 1908008"/>
                <a:gd name="csY6304" fmla="*/ 2027904 h 2481257"/>
                <a:gd name="csX6305" fmla="*/ 241583 w 1908008"/>
                <a:gd name="csY6305" fmla="*/ 2032274 h 2481257"/>
                <a:gd name="csX6306" fmla="*/ 241106 w 1908008"/>
                <a:gd name="csY6306" fmla="*/ 2036005 h 2481257"/>
                <a:gd name="csX6307" fmla="*/ 240260 w 1908008"/>
                <a:gd name="csY6307" fmla="*/ 2038590 h 2481257"/>
                <a:gd name="csX6308" fmla="*/ 237928 w 1908008"/>
                <a:gd name="csY6308" fmla="*/ 2043844 h 2481257"/>
                <a:gd name="csX6309" fmla="*/ 236558 w 1908008"/>
                <a:gd name="csY6309" fmla="*/ 2045883 h 2481257"/>
                <a:gd name="csX6310" fmla="*/ 235619 w 1908008"/>
                <a:gd name="csY6310" fmla="*/ 2043982 h 2481257"/>
                <a:gd name="csX6311" fmla="*/ 236343 w 1908008"/>
                <a:gd name="csY6311" fmla="*/ 2040705 h 2481257"/>
                <a:gd name="csX6312" fmla="*/ 237689 w 1908008"/>
                <a:gd name="csY6312" fmla="*/ 2038090 h 2481257"/>
                <a:gd name="csX6313" fmla="*/ 237920 w 1908008"/>
                <a:gd name="csY6313" fmla="*/ 2034505 h 2481257"/>
                <a:gd name="csX6314" fmla="*/ 236643 w 1908008"/>
                <a:gd name="csY6314" fmla="*/ 2030212 h 2481257"/>
                <a:gd name="csX6315" fmla="*/ 235865 w 1908008"/>
                <a:gd name="csY6315" fmla="*/ 2026750 h 2481257"/>
                <a:gd name="csX6316" fmla="*/ 235581 w 1908008"/>
                <a:gd name="csY6316" fmla="*/ 2024119 h 2481257"/>
                <a:gd name="csX6317" fmla="*/ 235542 w 1908008"/>
                <a:gd name="csY6317" fmla="*/ 2021711 h 2481257"/>
                <a:gd name="csX6318" fmla="*/ 235750 w 1908008"/>
                <a:gd name="csY6318" fmla="*/ 2019534 h 2481257"/>
                <a:gd name="csX6319" fmla="*/ 236289 w 1908008"/>
                <a:gd name="csY6319" fmla="*/ 2017157 h 2481257"/>
                <a:gd name="csX6320" fmla="*/ 237151 w 1908008"/>
                <a:gd name="csY6320" fmla="*/ 2014588 h 2481257"/>
                <a:gd name="csX6321" fmla="*/ 237043 w 1908008"/>
                <a:gd name="csY6321" fmla="*/ 2014303 h 2481257"/>
                <a:gd name="csX6322" fmla="*/ 237281 w 1908008"/>
                <a:gd name="csY6322" fmla="*/ 2011903 h 2481257"/>
                <a:gd name="csX6323" fmla="*/ 237089 w 1908008"/>
                <a:gd name="csY6323" fmla="*/ 2009441 h 2481257"/>
                <a:gd name="csX6324" fmla="*/ 236373 w 1908008"/>
                <a:gd name="csY6324" fmla="*/ 2007487 h 2481257"/>
                <a:gd name="csX6325" fmla="*/ 235465 w 1908008"/>
                <a:gd name="csY6325" fmla="*/ 2005788 h 2481257"/>
                <a:gd name="csX6326" fmla="*/ 232941 w 1908008"/>
                <a:gd name="csY6326" fmla="*/ 2006811 h 2481257"/>
                <a:gd name="csX6327" fmla="*/ 228655 w 1908008"/>
                <a:gd name="csY6327" fmla="*/ 2005280 h 2481257"/>
                <a:gd name="csX6328" fmla="*/ 227270 w 1908008"/>
                <a:gd name="csY6328" fmla="*/ 2001103 h 2481257"/>
                <a:gd name="csX6329" fmla="*/ 223560 w 1908008"/>
                <a:gd name="csY6329" fmla="*/ 1999818 h 2481257"/>
                <a:gd name="csX6330" fmla="*/ 221560 w 1908008"/>
                <a:gd name="csY6330" fmla="*/ 1996818 h 2481257"/>
                <a:gd name="csX6331" fmla="*/ 217489 w 1908008"/>
                <a:gd name="csY6331" fmla="*/ 1995348 h 2481257"/>
                <a:gd name="csX6332" fmla="*/ 214187 w 1908008"/>
                <a:gd name="csY6332" fmla="*/ 1994325 h 2481257"/>
                <a:gd name="csX6333" fmla="*/ 211671 w 1908008"/>
                <a:gd name="csY6333" fmla="*/ 1992594 h 2481257"/>
                <a:gd name="csX6334" fmla="*/ 208724 w 1908008"/>
                <a:gd name="csY6334" fmla="*/ 1990563 h 2481257"/>
                <a:gd name="csX6335" fmla="*/ 205784 w 1908008"/>
                <a:gd name="csY6335" fmla="*/ 1988394 h 2481257"/>
                <a:gd name="csX6336" fmla="*/ 203552 w 1908008"/>
                <a:gd name="csY6336" fmla="*/ 1986748 h 2481257"/>
                <a:gd name="csX6337" fmla="*/ 201928 w 1908008"/>
                <a:gd name="csY6337" fmla="*/ 1986848 h 2481257"/>
                <a:gd name="csX6338" fmla="*/ 198196 w 1908008"/>
                <a:gd name="csY6338" fmla="*/ 1987086 h 2481257"/>
                <a:gd name="csX6339" fmla="*/ 198012 w 1908008"/>
                <a:gd name="csY6339" fmla="*/ 1983371 h 2481257"/>
                <a:gd name="csX6340" fmla="*/ 196865 w 1908008"/>
                <a:gd name="csY6340" fmla="*/ 1981124 h 2481257"/>
                <a:gd name="csX6341" fmla="*/ 197296 w 1908008"/>
                <a:gd name="csY6341" fmla="*/ 1979132 h 2481257"/>
                <a:gd name="csX6342" fmla="*/ 195218 w 1908008"/>
                <a:gd name="csY6342" fmla="*/ 1978109 h 2481257"/>
                <a:gd name="csX6343" fmla="*/ 192155 w 1908008"/>
                <a:gd name="csY6343" fmla="*/ 1976609 h 2481257"/>
                <a:gd name="csX6344" fmla="*/ 193048 w 1908008"/>
                <a:gd name="csY6344" fmla="*/ 1972793 h 2481257"/>
                <a:gd name="csX6345" fmla="*/ 193725 w 1908008"/>
                <a:gd name="csY6345" fmla="*/ 1969900 h 2481257"/>
                <a:gd name="csX6346" fmla="*/ 191016 w 1908008"/>
                <a:gd name="csY6346" fmla="*/ 1969047 h 2481257"/>
                <a:gd name="csX6347" fmla="*/ 187107 w 1908008"/>
                <a:gd name="csY6347" fmla="*/ 1967808 h 2481257"/>
                <a:gd name="csX6348" fmla="*/ 188369 w 1908008"/>
                <a:gd name="csY6348" fmla="*/ 1965192 h 2481257"/>
                <a:gd name="csX6349" fmla="*/ 189393 w 1908008"/>
                <a:gd name="csY6349" fmla="*/ 1963077 h 2481257"/>
                <a:gd name="csX6350" fmla="*/ 187892 w 1908008"/>
                <a:gd name="csY6350" fmla="*/ 1959977 h 2481257"/>
                <a:gd name="csX6351" fmla="*/ 184852 w 1908008"/>
                <a:gd name="csY6351" fmla="*/ 1954769 h 2481257"/>
                <a:gd name="csX6352" fmla="*/ 182521 w 1908008"/>
                <a:gd name="csY6352" fmla="*/ 1951038 h 2481257"/>
                <a:gd name="csX6353" fmla="*/ 179473 w 1908008"/>
                <a:gd name="csY6353" fmla="*/ 1945199 h 2481257"/>
                <a:gd name="csX6354" fmla="*/ 176795 w 1908008"/>
                <a:gd name="csY6354" fmla="*/ 1940052 h 2481257"/>
                <a:gd name="csX6355" fmla="*/ 174602 w 1908008"/>
                <a:gd name="csY6355" fmla="*/ 1935837 h 2481257"/>
                <a:gd name="csX6356" fmla="*/ 172778 w 1908008"/>
                <a:gd name="csY6356" fmla="*/ 1932913 h 2481257"/>
                <a:gd name="csX6357" fmla="*/ 170208 w 1908008"/>
                <a:gd name="csY6357" fmla="*/ 1927674 h 2481257"/>
                <a:gd name="csX6358" fmla="*/ 166860 w 1908008"/>
                <a:gd name="csY6358" fmla="*/ 1921743 h 2481257"/>
                <a:gd name="csX6359" fmla="*/ 163682 w 1908008"/>
                <a:gd name="csY6359" fmla="*/ 1917066 h 2481257"/>
                <a:gd name="csX6360" fmla="*/ 164144 w 1908008"/>
                <a:gd name="csY6360" fmla="*/ 1914027 h 2481257"/>
                <a:gd name="csX6361" fmla="*/ 161004 w 1908008"/>
                <a:gd name="csY6361" fmla="*/ 1910212 h 2481257"/>
                <a:gd name="csX6362" fmla="*/ 158249 w 1908008"/>
                <a:gd name="csY6362" fmla="*/ 1906342 h 2481257"/>
                <a:gd name="csX6363" fmla="*/ 155079 w 1908008"/>
                <a:gd name="csY6363" fmla="*/ 1901873 h 2481257"/>
                <a:gd name="csX6364" fmla="*/ 151947 w 1908008"/>
                <a:gd name="csY6364" fmla="*/ 1899680 h 2481257"/>
                <a:gd name="csX6365" fmla="*/ 149707 w 1908008"/>
                <a:gd name="csY6365" fmla="*/ 1898111 h 2481257"/>
                <a:gd name="csX6366" fmla="*/ 146483 w 1908008"/>
                <a:gd name="csY6366" fmla="*/ 1895849 h 2481257"/>
                <a:gd name="csX6367" fmla="*/ 144790 w 1908008"/>
                <a:gd name="csY6367" fmla="*/ 1893818 h 2481257"/>
                <a:gd name="csX6368" fmla="*/ 144082 w 1908008"/>
                <a:gd name="csY6368" fmla="*/ 1892095 h 2481257"/>
                <a:gd name="csX6369" fmla="*/ 143351 w 1908008"/>
                <a:gd name="csY6369" fmla="*/ 1890888 h 2481257"/>
                <a:gd name="csX6370" fmla="*/ 142712 w 1908008"/>
                <a:gd name="csY6370" fmla="*/ 1889195 h 2481257"/>
                <a:gd name="csX6371" fmla="*/ 142343 w 1908008"/>
                <a:gd name="csY6371" fmla="*/ 1887226 h 2481257"/>
                <a:gd name="csX6372" fmla="*/ 141681 w 1908008"/>
                <a:gd name="csY6372" fmla="*/ 1886010 h 2481257"/>
                <a:gd name="csX6373" fmla="*/ 137772 w 1908008"/>
                <a:gd name="csY6373" fmla="*/ 1883072 h 2481257"/>
                <a:gd name="csX6374" fmla="*/ 136579 w 1908008"/>
                <a:gd name="csY6374" fmla="*/ 1881225 h 2481257"/>
                <a:gd name="csX6375" fmla="*/ 133878 w 1908008"/>
                <a:gd name="csY6375" fmla="*/ 1879087 h 2481257"/>
                <a:gd name="csX6376" fmla="*/ 131615 w 1908008"/>
                <a:gd name="csY6376" fmla="*/ 1878194 h 2481257"/>
                <a:gd name="csX6377" fmla="*/ 130823 w 1908008"/>
                <a:gd name="csY6377" fmla="*/ 1877471 h 2481257"/>
                <a:gd name="csX6378" fmla="*/ 128068 w 1908008"/>
                <a:gd name="csY6378" fmla="*/ 1870994 h 2481257"/>
                <a:gd name="csX6379" fmla="*/ 128514 w 1908008"/>
                <a:gd name="csY6379" fmla="*/ 1868678 h 2481257"/>
                <a:gd name="csX6380" fmla="*/ 128822 w 1908008"/>
                <a:gd name="csY6380" fmla="*/ 1866355 h 2481257"/>
                <a:gd name="csX6381" fmla="*/ 128514 w 1908008"/>
                <a:gd name="csY6381" fmla="*/ 1865163 h 2481257"/>
                <a:gd name="csX6382" fmla="*/ 123981 w 1908008"/>
                <a:gd name="csY6382" fmla="*/ 1860201 h 2481257"/>
                <a:gd name="csX6383" fmla="*/ 121673 w 1908008"/>
                <a:gd name="csY6383" fmla="*/ 1858139 h 2481257"/>
                <a:gd name="csX6384" fmla="*/ 119341 w 1908008"/>
                <a:gd name="csY6384" fmla="*/ 1856001 h 2481257"/>
                <a:gd name="csX6385" fmla="*/ 114447 w 1908008"/>
                <a:gd name="csY6385" fmla="*/ 1858762 h 2481257"/>
                <a:gd name="csX6386" fmla="*/ 109437 w 1908008"/>
                <a:gd name="csY6386" fmla="*/ 1861586 h 2481257"/>
                <a:gd name="csX6387" fmla="*/ 105928 w 1908008"/>
                <a:gd name="csY6387" fmla="*/ 1862624 h 2481257"/>
                <a:gd name="csX6388" fmla="*/ 101080 w 1908008"/>
                <a:gd name="csY6388" fmla="*/ 1864055 h 2481257"/>
                <a:gd name="csX6389" fmla="*/ 102688 w 1908008"/>
                <a:gd name="csY6389" fmla="*/ 1867117 h 2481257"/>
                <a:gd name="csX6390" fmla="*/ 102026 w 1908008"/>
                <a:gd name="csY6390" fmla="*/ 1869355 h 2481257"/>
                <a:gd name="csX6391" fmla="*/ 100518 w 1908008"/>
                <a:gd name="csY6391" fmla="*/ 1870386 h 2481257"/>
                <a:gd name="csX6392" fmla="*/ 97955 w 1908008"/>
                <a:gd name="csY6392" fmla="*/ 1870255 h 2481257"/>
                <a:gd name="csX6393" fmla="*/ 97948 w 1908008"/>
                <a:gd name="csY6393" fmla="*/ 1877833 h 2481257"/>
                <a:gd name="csX6394" fmla="*/ 95531 w 1908008"/>
                <a:gd name="csY6394" fmla="*/ 1883210 h 2481257"/>
                <a:gd name="csX6395" fmla="*/ 90468 w 1908008"/>
                <a:gd name="csY6395" fmla="*/ 1883302 h 2481257"/>
                <a:gd name="csX6396" fmla="*/ 87743 w 1908008"/>
                <a:gd name="csY6396" fmla="*/ 1885149 h 2481257"/>
                <a:gd name="csX6397" fmla="*/ 83703 w 1908008"/>
                <a:gd name="csY6397" fmla="*/ 1887880 h 2481257"/>
                <a:gd name="csX6398" fmla="*/ 80433 w 1908008"/>
                <a:gd name="csY6398" fmla="*/ 1890087 h 2481257"/>
                <a:gd name="csX6399" fmla="*/ 76954 w 1908008"/>
                <a:gd name="csY6399" fmla="*/ 1893642 h 2481257"/>
                <a:gd name="csX6400" fmla="*/ 75177 w 1908008"/>
                <a:gd name="csY6400" fmla="*/ 1893134 h 2481257"/>
                <a:gd name="csX6401" fmla="*/ 75969 w 1908008"/>
                <a:gd name="csY6401" fmla="*/ 1889964 h 2481257"/>
                <a:gd name="csX6402" fmla="*/ 74684 w 1908008"/>
                <a:gd name="csY6402" fmla="*/ 1884587 h 2481257"/>
                <a:gd name="csX6403" fmla="*/ 73615 w 1908008"/>
                <a:gd name="csY6403" fmla="*/ 1880094 h 2481257"/>
                <a:gd name="csX6404" fmla="*/ 71383 w 1908008"/>
                <a:gd name="csY6404" fmla="*/ 1877779 h 2481257"/>
                <a:gd name="csX6405" fmla="*/ 67628 w 1908008"/>
                <a:gd name="csY6405" fmla="*/ 1873879 h 2481257"/>
                <a:gd name="csX6406" fmla="*/ 64811 w 1908008"/>
                <a:gd name="csY6406" fmla="*/ 1870940 h 2481257"/>
                <a:gd name="csX6407" fmla="*/ 60786 w 1908008"/>
                <a:gd name="csY6407" fmla="*/ 1866740 h 2481257"/>
                <a:gd name="csX6408" fmla="*/ 57970 w 1908008"/>
                <a:gd name="csY6408" fmla="*/ 1863793 h 2481257"/>
                <a:gd name="csX6409" fmla="*/ 55038 w 1908008"/>
                <a:gd name="csY6409" fmla="*/ 1860716 h 2481257"/>
                <a:gd name="csX6410" fmla="*/ 51182 w 1908008"/>
                <a:gd name="csY6410" fmla="*/ 1856654 h 2481257"/>
                <a:gd name="csX6411" fmla="*/ 49597 w 1908008"/>
                <a:gd name="csY6411" fmla="*/ 1851377 h 2481257"/>
                <a:gd name="csX6412" fmla="*/ 46073 w 1908008"/>
                <a:gd name="csY6412" fmla="*/ 1849462 h 2481257"/>
                <a:gd name="csX6413" fmla="*/ 42302 w 1908008"/>
                <a:gd name="csY6413" fmla="*/ 1847415 h 2481257"/>
                <a:gd name="csX6414" fmla="*/ 39239 w 1908008"/>
                <a:gd name="csY6414" fmla="*/ 1843515 h 2481257"/>
                <a:gd name="csX6415" fmla="*/ 40278 w 1908008"/>
                <a:gd name="csY6415" fmla="*/ 1839661 h 2481257"/>
                <a:gd name="csX6416" fmla="*/ 41525 w 1908008"/>
                <a:gd name="csY6416" fmla="*/ 1835030 h 2481257"/>
                <a:gd name="csX6417" fmla="*/ 41525 w 1908008"/>
                <a:gd name="csY6417" fmla="*/ 1832230 h 2481257"/>
                <a:gd name="csX6418" fmla="*/ 38162 w 1908008"/>
                <a:gd name="csY6418" fmla="*/ 1832399 h 2481257"/>
                <a:gd name="csX6419" fmla="*/ 33121 w 1908008"/>
                <a:gd name="csY6419" fmla="*/ 1832661 h 2481257"/>
                <a:gd name="csX6420" fmla="*/ 28627 w 1908008"/>
                <a:gd name="csY6420" fmla="*/ 1832891 h 2481257"/>
                <a:gd name="csX6421" fmla="*/ 25295 w 1908008"/>
                <a:gd name="csY6421" fmla="*/ 1836176 h 2481257"/>
                <a:gd name="csX6422" fmla="*/ 22217 w 1908008"/>
                <a:gd name="csY6422" fmla="*/ 1839207 h 2481257"/>
                <a:gd name="csX6423" fmla="*/ 17392 w 1908008"/>
                <a:gd name="csY6423" fmla="*/ 1836845 h 2481257"/>
                <a:gd name="csX6424" fmla="*/ 11866 w 1908008"/>
                <a:gd name="csY6424" fmla="*/ 1834138 h 2481257"/>
                <a:gd name="csX6425" fmla="*/ 10296 w 1908008"/>
                <a:gd name="csY6425" fmla="*/ 1837669 h 2481257"/>
                <a:gd name="csX6426" fmla="*/ 5171 w 1908008"/>
                <a:gd name="csY6426" fmla="*/ 1835899 h 2481257"/>
                <a:gd name="csX6427" fmla="*/ 0 w 1908008"/>
                <a:gd name="csY6427" fmla="*/ 1834114 h 2481257"/>
                <a:gd name="csX6428" fmla="*/ 0 w 1908008"/>
                <a:gd name="csY6428" fmla="*/ 1821344 h 2481257"/>
                <a:gd name="csX6429" fmla="*/ 0 w 1908008"/>
                <a:gd name="csY6429" fmla="*/ 1808459 h 2481257"/>
                <a:gd name="csX6430" fmla="*/ 0 w 1908008"/>
                <a:gd name="csY6430" fmla="*/ 1795458 h 2481257"/>
                <a:gd name="csX6431" fmla="*/ 0 w 1908008"/>
                <a:gd name="csY6431" fmla="*/ 1782326 h 2481257"/>
                <a:gd name="csX6432" fmla="*/ 0 w 1908008"/>
                <a:gd name="csY6432" fmla="*/ 1769079 h 2481257"/>
                <a:gd name="csX6433" fmla="*/ 0 w 1908008"/>
                <a:gd name="csY6433" fmla="*/ 1755702 h 2481257"/>
                <a:gd name="csX6434" fmla="*/ 0 w 1908008"/>
                <a:gd name="csY6434" fmla="*/ 1742201 h 2481257"/>
                <a:gd name="csX6435" fmla="*/ 0 w 1908008"/>
                <a:gd name="csY6435" fmla="*/ 1728561 h 2481257"/>
                <a:gd name="csX6436" fmla="*/ 0 w 1908008"/>
                <a:gd name="csY6436" fmla="*/ 1714783 h 2481257"/>
                <a:gd name="csX6437" fmla="*/ 0 w 1908008"/>
                <a:gd name="csY6437" fmla="*/ 1700867 h 2481257"/>
                <a:gd name="csX6438" fmla="*/ 0 w 1908008"/>
                <a:gd name="csY6438" fmla="*/ 1686828 h 2481257"/>
                <a:gd name="csX6439" fmla="*/ 0 w 1908008"/>
                <a:gd name="csY6439" fmla="*/ 1672627 h 2481257"/>
                <a:gd name="csX6440" fmla="*/ 0 w 1908008"/>
                <a:gd name="csY6440" fmla="*/ 1658280 h 2481257"/>
                <a:gd name="csX6441" fmla="*/ 0 w 1908008"/>
                <a:gd name="csY6441" fmla="*/ 1643779 h 2481257"/>
                <a:gd name="csX6442" fmla="*/ 0 w 1908008"/>
                <a:gd name="csY6442" fmla="*/ 1629124 h 2481257"/>
                <a:gd name="csX6443" fmla="*/ 0 w 1908008"/>
                <a:gd name="csY6443" fmla="*/ 1614308 h 2481257"/>
                <a:gd name="csX6444" fmla="*/ 0 w 1908008"/>
                <a:gd name="csY6444" fmla="*/ 1599330 h 2481257"/>
                <a:gd name="csX6445" fmla="*/ 0 w 1908008"/>
                <a:gd name="csY6445" fmla="*/ 1584182 h 2481257"/>
                <a:gd name="csX6446" fmla="*/ 0 w 1908008"/>
                <a:gd name="csY6446" fmla="*/ 1568866 h 2481257"/>
                <a:gd name="csX6447" fmla="*/ 0 w 1908008"/>
                <a:gd name="csY6447" fmla="*/ 1553373 h 2481257"/>
                <a:gd name="csX6448" fmla="*/ 0 w 1908008"/>
                <a:gd name="csY6448" fmla="*/ 1537702 h 2481257"/>
                <a:gd name="csX6449" fmla="*/ 0 w 1908008"/>
                <a:gd name="csY6449" fmla="*/ 1521840 h 2481257"/>
                <a:gd name="csX6450" fmla="*/ 0 w 1908008"/>
                <a:gd name="csY6450" fmla="*/ 1505793 h 2481257"/>
                <a:gd name="csX6451" fmla="*/ 0 w 1908008"/>
                <a:gd name="csY6451" fmla="*/ 1489553 h 2481257"/>
                <a:gd name="csX6452" fmla="*/ 0 w 1908008"/>
                <a:gd name="csY6452" fmla="*/ 1473113 h 2481257"/>
                <a:gd name="csX6453" fmla="*/ 0 w 1908008"/>
                <a:gd name="csY6453" fmla="*/ 1456466 h 2481257"/>
                <a:gd name="csX6454" fmla="*/ 0 w 1908008"/>
                <a:gd name="csY6454" fmla="*/ 1439611 h 2481257"/>
                <a:gd name="csX6455" fmla="*/ 0 w 1908008"/>
                <a:gd name="csY6455" fmla="*/ 1422533 h 2481257"/>
                <a:gd name="csX6456" fmla="*/ 0 w 1908008"/>
                <a:gd name="csY6456" fmla="*/ 1405232 h 2481257"/>
                <a:gd name="csX6457" fmla="*/ 0 w 1908008"/>
                <a:gd name="csY6457" fmla="*/ 1387708 h 2481257"/>
                <a:gd name="csX6458" fmla="*/ 0 w 1908008"/>
                <a:gd name="csY6458" fmla="*/ 1369945 h 2481257"/>
                <a:gd name="csX6459" fmla="*/ 0 w 1908008"/>
                <a:gd name="csY6459" fmla="*/ 1351944 h 2481257"/>
                <a:gd name="csX6460" fmla="*/ 3070 w 1908008"/>
                <a:gd name="csY6460" fmla="*/ 1352906 h 2481257"/>
                <a:gd name="csX6461" fmla="*/ 12890 w 1908008"/>
                <a:gd name="csY6461" fmla="*/ 1354936 h 2481257"/>
                <a:gd name="csX6462" fmla="*/ 22147 w 1908008"/>
                <a:gd name="csY6462" fmla="*/ 1353744 h 2481257"/>
                <a:gd name="csX6463" fmla="*/ 39316 w 1908008"/>
                <a:gd name="csY6463" fmla="*/ 1360306 h 2481257"/>
                <a:gd name="csX6464" fmla="*/ 49936 w 1908008"/>
                <a:gd name="csY6464" fmla="*/ 1372499 h 2481257"/>
                <a:gd name="csX6465" fmla="*/ 58547 w 1908008"/>
                <a:gd name="csY6465" fmla="*/ 1378453 h 2481257"/>
                <a:gd name="csX6466" fmla="*/ 62064 w 1908008"/>
                <a:gd name="csY6466" fmla="*/ 1382523 h 2481257"/>
                <a:gd name="csX6467" fmla="*/ 67658 w 1908008"/>
                <a:gd name="csY6467" fmla="*/ 1386100 h 2481257"/>
                <a:gd name="csX6468" fmla="*/ 80818 w 1908008"/>
                <a:gd name="csY6468" fmla="*/ 1393862 h 2481257"/>
                <a:gd name="csX6469" fmla="*/ 84912 w 1908008"/>
                <a:gd name="csY6469" fmla="*/ 1394654 h 2481257"/>
                <a:gd name="csX6470" fmla="*/ 92538 w 1908008"/>
                <a:gd name="csY6470" fmla="*/ 1398355 h 2481257"/>
                <a:gd name="csX6471" fmla="*/ 97263 w 1908008"/>
                <a:gd name="csY6471" fmla="*/ 1397870 h 2481257"/>
                <a:gd name="csX6472" fmla="*/ 105389 w 1908008"/>
                <a:gd name="csY6472" fmla="*/ 1398778 h 2481257"/>
                <a:gd name="csX6473" fmla="*/ 110914 w 1908008"/>
                <a:gd name="csY6473" fmla="*/ 1401740 h 2481257"/>
                <a:gd name="csX6474" fmla="*/ 121811 w 1908008"/>
                <a:gd name="csY6474" fmla="*/ 1409848 h 2481257"/>
                <a:gd name="csX6475" fmla="*/ 124043 w 1908008"/>
                <a:gd name="csY6475" fmla="*/ 1410571 h 2481257"/>
                <a:gd name="csX6476" fmla="*/ 124643 w 1908008"/>
                <a:gd name="csY6476" fmla="*/ 1409979 h 2481257"/>
                <a:gd name="csX6477" fmla="*/ 120849 w 1908008"/>
                <a:gd name="csY6477" fmla="*/ 1401963 h 2481257"/>
                <a:gd name="csX6478" fmla="*/ 120249 w 1908008"/>
                <a:gd name="csY6478" fmla="*/ 1401186 h 2481257"/>
                <a:gd name="csX6479" fmla="*/ 115855 w 1908008"/>
                <a:gd name="csY6479" fmla="*/ 1398178 h 2481257"/>
                <a:gd name="csX6480" fmla="*/ 110707 w 1908008"/>
                <a:gd name="csY6480" fmla="*/ 1396693 h 2481257"/>
                <a:gd name="csX6481" fmla="*/ 110314 w 1908008"/>
                <a:gd name="csY6481" fmla="*/ 1396108 h 2481257"/>
                <a:gd name="csX6482" fmla="*/ 109352 w 1908008"/>
                <a:gd name="csY6482" fmla="*/ 1393254 h 2481257"/>
                <a:gd name="csX6483" fmla="*/ 109660 w 1908008"/>
                <a:gd name="csY6483" fmla="*/ 1392147 h 2481257"/>
                <a:gd name="csX6484" fmla="*/ 110784 w 1908008"/>
                <a:gd name="csY6484" fmla="*/ 1391639 h 2481257"/>
                <a:gd name="csX6485" fmla="*/ 114624 w 1908008"/>
                <a:gd name="csY6485" fmla="*/ 1391662 h 2481257"/>
                <a:gd name="csX6486" fmla="*/ 116894 w 1908008"/>
                <a:gd name="csY6486" fmla="*/ 1391208 h 2481257"/>
                <a:gd name="csX6487" fmla="*/ 117209 w 1908008"/>
                <a:gd name="csY6487" fmla="*/ 1390085 h 2481257"/>
                <a:gd name="csX6488" fmla="*/ 115578 w 1908008"/>
                <a:gd name="csY6488" fmla="*/ 1389823 h 2481257"/>
                <a:gd name="csX6489" fmla="*/ 113608 w 1908008"/>
                <a:gd name="csY6489" fmla="*/ 1388731 h 2481257"/>
                <a:gd name="csX6490" fmla="*/ 111261 w 1908008"/>
                <a:gd name="csY6490" fmla="*/ 1386808 h 2481257"/>
                <a:gd name="csX6491" fmla="*/ 109960 w 1908008"/>
                <a:gd name="csY6491" fmla="*/ 1384992 h 2481257"/>
                <a:gd name="csX6492" fmla="*/ 114685 w 1908008"/>
                <a:gd name="csY6492" fmla="*/ 1372853 h 2481257"/>
                <a:gd name="csX6493" fmla="*/ 116340 w 1908008"/>
                <a:gd name="csY6493" fmla="*/ 1374084 h 2481257"/>
                <a:gd name="csX6494" fmla="*/ 118833 w 1908008"/>
                <a:gd name="csY6494" fmla="*/ 1371261 h 2481257"/>
                <a:gd name="csX6495" fmla="*/ 123296 w 1908008"/>
                <a:gd name="csY6495" fmla="*/ 1373053 h 2481257"/>
                <a:gd name="csX6496" fmla="*/ 124112 w 1908008"/>
                <a:gd name="csY6496" fmla="*/ 1372076 h 2481257"/>
                <a:gd name="csX6497" fmla="*/ 124659 w 1908008"/>
                <a:gd name="csY6497" fmla="*/ 1365868 h 2481257"/>
                <a:gd name="csX6498" fmla="*/ 125320 w 1908008"/>
                <a:gd name="csY6498" fmla="*/ 1364368 h 2481257"/>
                <a:gd name="csX6499" fmla="*/ 126582 w 1908008"/>
                <a:gd name="csY6499" fmla="*/ 1363252 h 2481257"/>
                <a:gd name="csX6500" fmla="*/ 132800 w 1908008"/>
                <a:gd name="csY6500" fmla="*/ 1362137 h 2481257"/>
                <a:gd name="csX6501" fmla="*/ 140550 w 1908008"/>
                <a:gd name="csY6501" fmla="*/ 1363245 h 2481257"/>
                <a:gd name="csX6502" fmla="*/ 141350 w 1908008"/>
                <a:gd name="csY6502" fmla="*/ 1362645 h 2481257"/>
                <a:gd name="csX6503" fmla="*/ 140603 w 1908008"/>
                <a:gd name="csY6503" fmla="*/ 1358475 h 2481257"/>
                <a:gd name="csX6504" fmla="*/ 140519 w 1908008"/>
                <a:gd name="csY6504" fmla="*/ 1356829 h 2481257"/>
                <a:gd name="csX6505" fmla="*/ 140988 w 1908008"/>
                <a:gd name="csY6505" fmla="*/ 1353059 h 2481257"/>
                <a:gd name="csX6506" fmla="*/ 141473 w 1908008"/>
                <a:gd name="csY6506" fmla="*/ 1351036 h 2481257"/>
                <a:gd name="csX6507" fmla="*/ 142389 w 1908008"/>
                <a:gd name="csY6507" fmla="*/ 1350021 h 2481257"/>
                <a:gd name="csX6508" fmla="*/ 145998 w 1908008"/>
                <a:gd name="csY6508" fmla="*/ 1350821 h 2481257"/>
                <a:gd name="csX6509" fmla="*/ 147122 w 1908008"/>
                <a:gd name="csY6509" fmla="*/ 1352682 h 2481257"/>
                <a:gd name="csX6510" fmla="*/ 148330 w 1908008"/>
                <a:gd name="csY6510" fmla="*/ 1355875 h 2481257"/>
                <a:gd name="csX6511" fmla="*/ 149553 w 1908008"/>
                <a:gd name="csY6511" fmla="*/ 1357690 h 2481257"/>
                <a:gd name="csX6512" fmla="*/ 153386 w 1908008"/>
                <a:gd name="csY6512" fmla="*/ 1359521 h 2481257"/>
                <a:gd name="csX6513" fmla="*/ 153824 w 1908008"/>
                <a:gd name="csY6513" fmla="*/ 1360783 h 2481257"/>
                <a:gd name="csX6514" fmla="*/ 152362 w 1908008"/>
                <a:gd name="csY6514" fmla="*/ 1365591 h 2481257"/>
                <a:gd name="csX6515" fmla="*/ 150831 w 1908008"/>
                <a:gd name="csY6515" fmla="*/ 1368107 h 2481257"/>
                <a:gd name="csX6516" fmla="*/ 147660 w 1908008"/>
                <a:gd name="csY6516" fmla="*/ 1374699 h 2481257"/>
                <a:gd name="csX6517" fmla="*/ 147460 w 1908008"/>
                <a:gd name="csY6517" fmla="*/ 1376392 h 2481257"/>
                <a:gd name="csX6518" fmla="*/ 152347 w 1908008"/>
                <a:gd name="csY6518" fmla="*/ 1373438 h 2481257"/>
                <a:gd name="csX6519" fmla="*/ 157834 w 1908008"/>
                <a:gd name="csY6519" fmla="*/ 1369337 h 2481257"/>
                <a:gd name="csX6520" fmla="*/ 162543 w 1908008"/>
                <a:gd name="csY6520" fmla="*/ 1367076 h 2481257"/>
                <a:gd name="csX6521" fmla="*/ 166483 w 1908008"/>
                <a:gd name="csY6521" fmla="*/ 1366660 h 2481257"/>
                <a:gd name="csX6522" fmla="*/ 169300 w 1908008"/>
                <a:gd name="csY6522" fmla="*/ 1365322 h 2481257"/>
                <a:gd name="csX6523" fmla="*/ 171001 w 1908008"/>
                <a:gd name="csY6523" fmla="*/ 1363068 h 2481257"/>
                <a:gd name="csX6524" fmla="*/ 172216 w 1908008"/>
                <a:gd name="csY6524" fmla="*/ 1360752 h 2481257"/>
                <a:gd name="csX6525" fmla="*/ 174656 w 1908008"/>
                <a:gd name="csY6525" fmla="*/ 1353252 h 2481257"/>
                <a:gd name="csX6526" fmla="*/ 176272 w 1908008"/>
                <a:gd name="csY6526" fmla="*/ 1351952 h 2481257"/>
                <a:gd name="csX6527" fmla="*/ 183044 w 1908008"/>
                <a:gd name="csY6527" fmla="*/ 1352413 h 2481257"/>
                <a:gd name="csX6528" fmla="*/ 184652 w 1908008"/>
                <a:gd name="csY6528" fmla="*/ 1352182 h 2481257"/>
                <a:gd name="csX6529" fmla="*/ 185699 w 1908008"/>
                <a:gd name="csY6529" fmla="*/ 1351452 h 2481257"/>
                <a:gd name="csX6530" fmla="*/ 185506 w 1908008"/>
                <a:gd name="csY6530" fmla="*/ 1350498 h 2481257"/>
                <a:gd name="csX6531" fmla="*/ 184075 w 1908008"/>
                <a:gd name="csY6531" fmla="*/ 1349336 h 2481257"/>
                <a:gd name="csX6532" fmla="*/ 182143 w 1908008"/>
                <a:gd name="csY6532" fmla="*/ 1349013 h 2481257"/>
                <a:gd name="csX6533" fmla="*/ 182097 w 1908008"/>
                <a:gd name="csY6533" fmla="*/ 1348482 h 2481257"/>
                <a:gd name="csX6534" fmla="*/ 182813 w 1908008"/>
                <a:gd name="csY6534" fmla="*/ 1347244 h 2481257"/>
                <a:gd name="csX6535" fmla="*/ 183867 w 1908008"/>
                <a:gd name="csY6535" fmla="*/ 1346528 h 2481257"/>
                <a:gd name="csX6536" fmla="*/ 187207 w 1908008"/>
                <a:gd name="csY6536" fmla="*/ 1345674 h 2481257"/>
                <a:gd name="csX6537" fmla="*/ 189400 w 1908008"/>
                <a:gd name="csY6537" fmla="*/ 1348398 h 2481257"/>
                <a:gd name="csX6538" fmla="*/ 190893 w 1908008"/>
                <a:gd name="csY6538" fmla="*/ 1348590 h 2481257"/>
                <a:gd name="csX6539" fmla="*/ 195849 w 1908008"/>
                <a:gd name="csY6539" fmla="*/ 1345567 h 2481257"/>
                <a:gd name="csX6540" fmla="*/ 203460 w 1908008"/>
                <a:gd name="csY6540" fmla="*/ 1337520 h 2481257"/>
                <a:gd name="csX6541" fmla="*/ 206500 w 1908008"/>
                <a:gd name="csY6541" fmla="*/ 1335274 h 2481257"/>
                <a:gd name="csX6542" fmla="*/ 209139 w 1908008"/>
                <a:gd name="csY6542" fmla="*/ 1334881 h 2481257"/>
                <a:gd name="csX6543" fmla="*/ 211363 w 1908008"/>
                <a:gd name="csY6543" fmla="*/ 1336351 h 2481257"/>
                <a:gd name="csX6544" fmla="*/ 213079 w 1908008"/>
                <a:gd name="csY6544" fmla="*/ 1335966 h 2481257"/>
                <a:gd name="csX6545" fmla="*/ 215334 w 1908008"/>
                <a:gd name="csY6545" fmla="*/ 1331396 h 2481257"/>
                <a:gd name="csX6546" fmla="*/ 216227 w 1908008"/>
                <a:gd name="csY6546" fmla="*/ 1328958 h 2481257"/>
                <a:gd name="csX6547" fmla="*/ 217620 w 1908008"/>
                <a:gd name="csY6547" fmla="*/ 1326842 h 2481257"/>
                <a:gd name="csX6548" fmla="*/ 223253 w 1908008"/>
                <a:gd name="csY6548" fmla="*/ 1322065 h 2481257"/>
                <a:gd name="csX6549" fmla="*/ 226862 w 1908008"/>
                <a:gd name="csY6549" fmla="*/ 1321042 h 2481257"/>
                <a:gd name="csX6550" fmla="*/ 229063 w 1908008"/>
                <a:gd name="csY6550" fmla="*/ 1321927 h 2481257"/>
                <a:gd name="csX6551" fmla="*/ 231687 w 1908008"/>
                <a:gd name="csY6551" fmla="*/ 1323911 h 2481257"/>
                <a:gd name="csX6552" fmla="*/ 233849 w 1908008"/>
                <a:gd name="csY6552" fmla="*/ 1324681 h 2481257"/>
                <a:gd name="csX6553" fmla="*/ 236697 w 1908008"/>
                <a:gd name="csY6553" fmla="*/ 1324096 h 2481257"/>
                <a:gd name="csX6554" fmla="*/ 238820 w 1908008"/>
                <a:gd name="csY6554" fmla="*/ 1324358 h 2481257"/>
                <a:gd name="csX6555" fmla="*/ 239829 w 1908008"/>
                <a:gd name="csY6555" fmla="*/ 1323396 h 2481257"/>
                <a:gd name="csX6556" fmla="*/ 243461 w 1908008"/>
                <a:gd name="csY6556" fmla="*/ 1317934 h 2481257"/>
                <a:gd name="csX6557" fmla="*/ 244638 w 1908008"/>
                <a:gd name="csY6557" fmla="*/ 1317880 h 2481257"/>
                <a:gd name="csX6558" fmla="*/ 245769 w 1908008"/>
                <a:gd name="csY6558" fmla="*/ 1319488 h 2481257"/>
                <a:gd name="csX6559" fmla="*/ 247593 w 1908008"/>
                <a:gd name="csY6559" fmla="*/ 1323450 h 2481257"/>
                <a:gd name="csX6560" fmla="*/ 247601 w 1908008"/>
                <a:gd name="csY6560" fmla="*/ 1325435 h 2481257"/>
                <a:gd name="csX6561" fmla="*/ 245223 w 1908008"/>
                <a:gd name="csY6561" fmla="*/ 1330243 h 2481257"/>
                <a:gd name="csX6562" fmla="*/ 227716 w 1908008"/>
                <a:gd name="csY6562" fmla="*/ 1343905 h 2481257"/>
                <a:gd name="csX6563" fmla="*/ 222321 w 1908008"/>
                <a:gd name="csY6563" fmla="*/ 1349759 h 2481257"/>
                <a:gd name="csX6564" fmla="*/ 219651 w 1908008"/>
                <a:gd name="csY6564" fmla="*/ 1351898 h 2481257"/>
                <a:gd name="csX6565" fmla="*/ 216888 w 1908008"/>
                <a:gd name="csY6565" fmla="*/ 1353106 h 2481257"/>
                <a:gd name="csX6566" fmla="*/ 211532 w 1908008"/>
                <a:gd name="csY6566" fmla="*/ 1354113 h 2481257"/>
                <a:gd name="csX6567" fmla="*/ 209408 w 1908008"/>
                <a:gd name="csY6567" fmla="*/ 1355298 h 2481257"/>
                <a:gd name="csX6568" fmla="*/ 205807 w 1908008"/>
                <a:gd name="csY6568" fmla="*/ 1356360 h 2481257"/>
                <a:gd name="csX6569" fmla="*/ 197388 w 1908008"/>
                <a:gd name="csY6569" fmla="*/ 1358221 h 2481257"/>
                <a:gd name="csX6570" fmla="*/ 195772 w 1908008"/>
                <a:gd name="csY6570" fmla="*/ 1359121 h 2481257"/>
                <a:gd name="csX6571" fmla="*/ 194672 w 1908008"/>
                <a:gd name="csY6571" fmla="*/ 1360175 h 2481257"/>
                <a:gd name="csX6572" fmla="*/ 191647 w 1908008"/>
                <a:gd name="csY6572" fmla="*/ 1367268 h 2481257"/>
                <a:gd name="csX6573" fmla="*/ 190178 w 1908008"/>
                <a:gd name="csY6573" fmla="*/ 1369576 h 2481257"/>
                <a:gd name="csX6574" fmla="*/ 187284 w 1908008"/>
                <a:gd name="csY6574" fmla="*/ 1373045 h 2481257"/>
                <a:gd name="csX6575" fmla="*/ 184037 w 1908008"/>
                <a:gd name="csY6575" fmla="*/ 1375169 h 2481257"/>
                <a:gd name="csX6576" fmla="*/ 179596 w 1908008"/>
                <a:gd name="csY6576" fmla="*/ 1375976 h 2481257"/>
                <a:gd name="csX6577" fmla="*/ 176772 w 1908008"/>
                <a:gd name="csY6577" fmla="*/ 1379269 h 2481257"/>
                <a:gd name="csX6578" fmla="*/ 173525 w 1908008"/>
                <a:gd name="csY6578" fmla="*/ 1385592 h 2481257"/>
                <a:gd name="csX6579" fmla="*/ 170900 w 1908008"/>
                <a:gd name="csY6579" fmla="*/ 1389977 h 2481257"/>
                <a:gd name="csX6580" fmla="*/ 167907 w 1908008"/>
                <a:gd name="csY6580" fmla="*/ 1393685 h 2481257"/>
                <a:gd name="csX6581" fmla="*/ 164652 w 1908008"/>
                <a:gd name="csY6581" fmla="*/ 1398516 h 2481257"/>
                <a:gd name="csX6582" fmla="*/ 163805 w 1908008"/>
                <a:gd name="csY6582" fmla="*/ 1401055 h 2481257"/>
                <a:gd name="csX6583" fmla="*/ 164775 w 1908008"/>
                <a:gd name="csY6583" fmla="*/ 1404386 h 2481257"/>
                <a:gd name="csX6584" fmla="*/ 165314 w 1908008"/>
                <a:gd name="csY6584" fmla="*/ 1405494 h 2481257"/>
                <a:gd name="csX6585" fmla="*/ 168584 w 1908008"/>
                <a:gd name="csY6585" fmla="*/ 1407286 h 2481257"/>
                <a:gd name="csX6586" fmla="*/ 169854 w 1908008"/>
                <a:gd name="csY6586" fmla="*/ 1406878 h 2481257"/>
                <a:gd name="csX6587" fmla="*/ 168684 w 1908008"/>
                <a:gd name="csY6587" fmla="*/ 1405101 h 2481257"/>
                <a:gd name="csX6588" fmla="*/ 165937 w 1908008"/>
                <a:gd name="csY6588" fmla="*/ 1402524 h 2481257"/>
                <a:gd name="csX6589" fmla="*/ 165568 w 1908008"/>
                <a:gd name="csY6589" fmla="*/ 1401593 h 2481257"/>
                <a:gd name="csX6590" fmla="*/ 166276 w 1908008"/>
                <a:gd name="csY6590" fmla="*/ 1400863 h 2481257"/>
                <a:gd name="csX6591" fmla="*/ 179188 w 1908008"/>
                <a:gd name="csY6591" fmla="*/ 1402809 h 2481257"/>
                <a:gd name="csX6592" fmla="*/ 181959 w 1908008"/>
                <a:gd name="csY6592" fmla="*/ 1400847 h 2481257"/>
                <a:gd name="csX6593" fmla="*/ 182928 w 1908008"/>
                <a:gd name="csY6593" fmla="*/ 1399178 h 2481257"/>
                <a:gd name="csX6594" fmla="*/ 182721 w 1908008"/>
                <a:gd name="csY6594" fmla="*/ 1398324 h 2481257"/>
                <a:gd name="csX6595" fmla="*/ 179219 w 1908008"/>
                <a:gd name="csY6595" fmla="*/ 1397970 h 2481257"/>
                <a:gd name="csX6596" fmla="*/ 178465 w 1908008"/>
                <a:gd name="csY6596" fmla="*/ 1396378 h 2481257"/>
                <a:gd name="csX6597" fmla="*/ 177911 w 1908008"/>
                <a:gd name="csY6597" fmla="*/ 1393377 h 2481257"/>
                <a:gd name="csX6598" fmla="*/ 177796 w 1908008"/>
                <a:gd name="csY6598" fmla="*/ 1390985 h 2481257"/>
                <a:gd name="csX6599" fmla="*/ 178111 w 1908008"/>
                <a:gd name="csY6599" fmla="*/ 1389208 h 2481257"/>
                <a:gd name="csX6600" fmla="*/ 178904 w 1908008"/>
                <a:gd name="csY6600" fmla="*/ 1386946 h 2481257"/>
                <a:gd name="csX6601" fmla="*/ 182659 w 1908008"/>
                <a:gd name="csY6601" fmla="*/ 1383231 h 2481257"/>
                <a:gd name="csX6602" fmla="*/ 186699 w 1908008"/>
                <a:gd name="csY6602" fmla="*/ 1381638 h 2481257"/>
                <a:gd name="csX6603" fmla="*/ 189808 w 1908008"/>
                <a:gd name="csY6603" fmla="*/ 1379530 h 2481257"/>
                <a:gd name="csX6604" fmla="*/ 191532 w 1908008"/>
                <a:gd name="csY6604" fmla="*/ 1377538 h 2481257"/>
                <a:gd name="csX6605" fmla="*/ 196172 w 1908008"/>
                <a:gd name="csY6605" fmla="*/ 1374122 h 2481257"/>
                <a:gd name="csX6606" fmla="*/ 198035 w 1908008"/>
                <a:gd name="csY6606" fmla="*/ 1371345 h 2481257"/>
                <a:gd name="csX6607" fmla="*/ 199035 w 1908008"/>
                <a:gd name="csY6607" fmla="*/ 1369184 h 2481257"/>
                <a:gd name="csX6608" fmla="*/ 199158 w 1908008"/>
                <a:gd name="csY6608" fmla="*/ 1368107 h 2481257"/>
                <a:gd name="csX6609" fmla="*/ 198319 w 1908008"/>
                <a:gd name="csY6609" fmla="*/ 1367322 h 2481257"/>
                <a:gd name="csX6610" fmla="*/ 199004 w 1908008"/>
                <a:gd name="csY6610" fmla="*/ 1365460 h 2481257"/>
                <a:gd name="csX6611" fmla="*/ 202383 w 1908008"/>
                <a:gd name="csY6611" fmla="*/ 1363791 h 2481257"/>
                <a:gd name="csX6612" fmla="*/ 203868 w 1908008"/>
                <a:gd name="csY6612" fmla="*/ 1363645 h 2481257"/>
                <a:gd name="csX6613" fmla="*/ 208624 w 1908008"/>
                <a:gd name="csY6613" fmla="*/ 1365245 h 2481257"/>
                <a:gd name="csX6614" fmla="*/ 209485 w 1908008"/>
                <a:gd name="csY6614" fmla="*/ 1366491 h 2481257"/>
                <a:gd name="csX6615" fmla="*/ 209016 w 1908008"/>
                <a:gd name="csY6615" fmla="*/ 1369791 h 2481257"/>
                <a:gd name="csX6616" fmla="*/ 209678 w 1908008"/>
                <a:gd name="csY6616" fmla="*/ 1369637 h 2481257"/>
                <a:gd name="csX6617" fmla="*/ 211509 w 1908008"/>
                <a:gd name="csY6617" fmla="*/ 1365437 h 2481257"/>
                <a:gd name="csX6618" fmla="*/ 212533 w 1908008"/>
                <a:gd name="csY6618" fmla="*/ 1364037 h 2481257"/>
                <a:gd name="csX6619" fmla="*/ 213587 w 1908008"/>
                <a:gd name="csY6619" fmla="*/ 1363760 h 2481257"/>
                <a:gd name="csX6620" fmla="*/ 214657 w 1908008"/>
                <a:gd name="csY6620" fmla="*/ 1364299 h 2481257"/>
                <a:gd name="csX6621" fmla="*/ 215742 w 1908008"/>
                <a:gd name="csY6621" fmla="*/ 1365653 h 2481257"/>
                <a:gd name="csX6622" fmla="*/ 216327 w 1908008"/>
                <a:gd name="csY6622" fmla="*/ 1369684 h 2481257"/>
                <a:gd name="csX6623" fmla="*/ 216419 w 1908008"/>
                <a:gd name="csY6623" fmla="*/ 1376376 h 2481257"/>
                <a:gd name="csX6624" fmla="*/ 216665 w 1908008"/>
                <a:gd name="csY6624" fmla="*/ 1379069 h 2481257"/>
                <a:gd name="csX6625" fmla="*/ 217881 w 1908008"/>
                <a:gd name="csY6625" fmla="*/ 1374453 h 2481257"/>
                <a:gd name="csX6626" fmla="*/ 218728 w 1908008"/>
                <a:gd name="csY6626" fmla="*/ 1372307 h 2481257"/>
                <a:gd name="csX6627" fmla="*/ 223360 w 1908008"/>
                <a:gd name="csY6627" fmla="*/ 1362414 h 2481257"/>
                <a:gd name="csX6628" fmla="*/ 226485 w 1908008"/>
                <a:gd name="csY6628" fmla="*/ 1356967 h 2481257"/>
                <a:gd name="csX6629" fmla="*/ 229994 w 1908008"/>
                <a:gd name="csY6629" fmla="*/ 1351636 h 2481257"/>
                <a:gd name="csX6630" fmla="*/ 235088 w 1908008"/>
                <a:gd name="csY6630" fmla="*/ 1347636 h 2481257"/>
                <a:gd name="csX6631" fmla="*/ 246870 w 1908008"/>
                <a:gd name="csY6631" fmla="*/ 1340982 h 2481257"/>
                <a:gd name="csX6632" fmla="*/ 253503 w 1908008"/>
                <a:gd name="csY6632" fmla="*/ 1339181 h 2481257"/>
                <a:gd name="csX6633" fmla="*/ 256866 w 1908008"/>
                <a:gd name="csY6633" fmla="*/ 1337520 h 2481257"/>
                <a:gd name="csX6634" fmla="*/ 258513 w 1908008"/>
                <a:gd name="csY6634" fmla="*/ 1336074 h 2481257"/>
                <a:gd name="csX6635" fmla="*/ 259560 w 1908008"/>
                <a:gd name="csY6635" fmla="*/ 1334289 h 2481257"/>
                <a:gd name="csX6636" fmla="*/ 261407 w 1908008"/>
                <a:gd name="csY6636" fmla="*/ 1332227 h 2481257"/>
                <a:gd name="csX6637" fmla="*/ 261738 w 1908008"/>
                <a:gd name="csY6637" fmla="*/ 1332396 h 2481257"/>
                <a:gd name="csX6638" fmla="*/ 261022 w 1908008"/>
                <a:gd name="csY6638" fmla="*/ 1336712 h 2481257"/>
                <a:gd name="csX6639" fmla="*/ 260545 w 1908008"/>
                <a:gd name="csY6639" fmla="*/ 1337958 h 2481257"/>
                <a:gd name="csX6640" fmla="*/ 256228 w 1908008"/>
                <a:gd name="csY6640" fmla="*/ 1340620 h 2481257"/>
                <a:gd name="csX6641" fmla="*/ 255804 w 1908008"/>
                <a:gd name="csY6641" fmla="*/ 1342651 h 2481257"/>
                <a:gd name="csX6642" fmla="*/ 256274 w 1908008"/>
                <a:gd name="csY6642" fmla="*/ 1345774 h 2481257"/>
                <a:gd name="csX6643" fmla="*/ 257020 w 1908008"/>
                <a:gd name="csY6643" fmla="*/ 1347828 h 2481257"/>
                <a:gd name="csX6644" fmla="*/ 258044 w 1908008"/>
                <a:gd name="csY6644" fmla="*/ 1348821 h 2481257"/>
                <a:gd name="csX6645" fmla="*/ 259829 w 1908008"/>
                <a:gd name="csY6645" fmla="*/ 1348121 h 2481257"/>
                <a:gd name="csX6646" fmla="*/ 262392 w 1908008"/>
                <a:gd name="csY6646" fmla="*/ 1345713 h 2481257"/>
                <a:gd name="csX6647" fmla="*/ 265578 w 1908008"/>
                <a:gd name="csY6647" fmla="*/ 1342020 h 2481257"/>
                <a:gd name="csX6648" fmla="*/ 272465 w 1908008"/>
                <a:gd name="csY6648" fmla="*/ 1332612 h 2481257"/>
                <a:gd name="csX6649" fmla="*/ 273058 w 1908008"/>
                <a:gd name="csY6649" fmla="*/ 1330881 h 2481257"/>
                <a:gd name="csX6650" fmla="*/ 274797 w 1908008"/>
                <a:gd name="csY6650" fmla="*/ 1323265 h 2481257"/>
                <a:gd name="csX6651" fmla="*/ 278744 w 1908008"/>
                <a:gd name="csY6651" fmla="*/ 1319888 h 2481257"/>
                <a:gd name="csX6652" fmla="*/ 285894 w 1908008"/>
                <a:gd name="csY6652" fmla="*/ 1316042 h 2481257"/>
                <a:gd name="csX6653" fmla="*/ 287648 w 1908008"/>
                <a:gd name="csY6653" fmla="*/ 1313587 h 2481257"/>
                <a:gd name="csX6654" fmla="*/ 281384 w 1908008"/>
                <a:gd name="csY6654" fmla="*/ 1311503 h 2481257"/>
                <a:gd name="csX6655" fmla="*/ 280083 w 1908008"/>
                <a:gd name="csY6655" fmla="*/ 1310064 h 2481257"/>
                <a:gd name="csX6656" fmla="*/ 279883 w 1908008"/>
                <a:gd name="csY6656" fmla="*/ 1309203 h 2481257"/>
                <a:gd name="csX6657" fmla="*/ 281068 w 1908008"/>
                <a:gd name="csY6657" fmla="*/ 1306995 h 2481257"/>
                <a:gd name="csX6658" fmla="*/ 278206 w 1908008"/>
                <a:gd name="csY6658" fmla="*/ 1304795 h 2481257"/>
                <a:gd name="csX6659" fmla="*/ 277151 w 1908008"/>
                <a:gd name="csY6659" fmla="*/ 1303441 h 2481257"/>
                <a:gd name="csX6660" fmla="*/ 277198 w 1908008"/>
                <a:gd name="csY6660" fmla="*/ 1299487 h 2481257"/>
                <a:gd name="csX6661" fmla="*/ 278075 w 1908008"/>
                <a:gd name="csY6661" fmla="*/ 1296640 h 2481257"/>
                <a:gd name="csX6662" fmla="*/ 279953 w 1908008"/>
                <a:gd name="csY6662" fmla="*/ 1293879 h 2481257"/>
                <a:gd name="csX6663" fmla="*/ 281022 w 1908008"/>
                <a:gd name="csY6663" fmla="*/ 1293394 h 2481257"/>
                <a:gd name="csX6664" fmla="*/ 283816 w 1908008"/>
                <a:gd name="csY6664" fmla="*/ 1295002 h 2481257"/>
                <a:gd name="csX6665" fmla="*/ 286171 w 1908008"/>
                <a:gd name="csY6665" fmla="*/ 1297071 h 2481257"/>
                <a:gd name="csX6666" fmla="*/ 294289 w 1908008"/>
                <a:gd name="csY6666" fmla="*/ 1306633 h 2481257"/>
                <a:gd name="csX6667" fmla="*/ 297552 w 1908008"/>
                <a:gd name="csY6667" fmla="*/ 1311280 h 2481257"/>
                <a:gd name="csX6668" fmla="*/ 299445 w 1908008"/>
                <a:gd name="csY6668" fmla="*/ 1314911 h 2481257"/>
                <a:gd name="csX6669" fmla="*/ 304016 w 1908008"/>
                <a:gd name="csY6669" fmla="*/ 1326196 h 2481257"/>
                <a:gd name="csX6670" fmla="*/ 306032 w 1908008"/>
                <a:gd name="csY6670" fmla="*/ 1332673 h 2481257"/>
                <a:gd name="csX6671" fmla="*/ 307649 w 1908008"/>
                <a:gd name="csY6671" fmla="*/ 1339312 h 2481257"/>
                <a:gd name="csX6672" fmla="*/ 309241 w 1908008"/>
                <a:gd name="csY6672" fmla="*/ 1344082 h 2481257"/>
                <a:gd name="csX6673" fmla="*/ 310811 w 1908008"/>
                <a:gd name="csY6673" fmla="*/ 1346997 h 2481257"/>
                <a:gd name="csX6674" fmla="*/ 318622 w 1908008"/>
                <a:gd name="csY6674" fmla="*/ 1358475 h 2481257"/>
                <a:gd name="csX6675" fmla="*/ 322647 w 1908008"/>
                <a:gd name="csY6675" fmla="*/ 1363291 h 2481257"/>
                <a:gd name="csX6676" fmla="*/ 326025 w 1908008"/>
                <a:gd name="csY6676" fmla="*/ 1366276 h 2481257"/>
                <a:gd name="csX6677" fmla="*/ 329904 w 1908008"/>
                <a:gd name="csY6677" fmla="*/ 1368637 h 2481257"/>
                <a:gd name="csX6678" fmla="*/ 334282 w 1908008"/>
                <a:gd name="csY6678" fmla="*/ 1370376 h 2481257"/>
                <a:gd name="csX6679" fmla="*/ 337268 w 1908008"/>
                <a:gd name="csY6679" fmla="*/ 1370522 h 2481257"/>
                <a:gd name="csX6680" fmla="*/ 341909 w 1908008"/>
                <a:gd name="csY6680" fmla="*/ 1365699 h 2481257"/>
                <a:gd name="csX6681" fmla="*/ 342016 w 1908008"/>
                <a:gd name="csY6681" fmla="*/ 1362514 h 2481257"/>
                <a:gd name="csX6682" fmla="*/ 339969 w 1908008"/>
                <a:gd name="csY6682" fmla="*/ 1357190 h 2481257"/>
                <a:gd name="csX6683" fmla="*/ 337907 w 1908008"/>
                <a:gd name="csY6683" fmla="*/ 1353490 h 2481257"/>
                <a:gd name="csX6684" fmla="*/ 338153 w 1908008"/>
                <a:gd name="csY6684" fmla="*/ 1351229 h 2481257"/>
                <a:gd name="csX6685" fmla="*/ 340877 w 1908008"/>
                <a:gd name="csY6685" fmla="*/ 1346882 h 2481257"/>
                <a:gd name="csX6686" fmla="*/ 340693 w 1908008"/>
                <a:gd name="csY6686" fmla="*/ 1345367 h 2481257"/>
                <a:gd name="csX6687" fmla="*/ 341270 w 1908008"/>
                <a:gd name="csY6687" fmla="*/ 1340866 h 2481257"/>
                <a:gd name="csX6688" fmla="*/ 343155 w 1908008"/>
                <a:gd name="csY6688" fmla="*/ 1341728 h 2481257"/>
                <a:gd name="csX6689" fmla="*/ 343894 w 1908008"/>
                <a:gd name="csY6689" fmla="*/ 1341551 h 2481257"/>
                <a:gd name="csX6690" fmla="*/ 344948 w 1908008"/>
                <a:gd name="csY6690" fmla="*/ 1339897 h 2481257"/>
                <a:gd name="csX6691" fmla="*/ 346303 w 1908008"/>
                <a:gd name="csY6691" fmla="*/ 1336758 h 2481257"/>
                <a:gd name="csX6692" fmla="*/ 348011 w 1908008"/>
                <a:gd name="csY6692" fmla="*/ 1334158 h 2481257"/>
                <a:gd name="csX6693" fmla="*/ 350074 w 1908008"/>
                <a:gd name="csY6693" fmla="*/ 1332096 h 2481257"/>
                <a:gd name="csX6694" fmla="*/ 350628 w 1908008"/>
                <a:gd name="csY6694" fmla="*/ 1330742 h 2481257"/>
                <a:gd name="csX6695" fmla="*/ 348581 w 1908008"/>
                <a:gd name="csY6695" fmla="*/ 1329765 h 2481257"/>
                <a:gd name="csX6696" fmla="*/ 347342 w 1908008"/>
                <a:gd name="csY6696" fmla="*/ 1329765 h 2481257"/>
                <a:gd name="csX6697" fmla="*/ 346418 w 1908008"/>
                <a:gd name="csY6697" fmla="*/ 1329319 h 2481257"/>
                <a:gd name="csX6698" fmla="*/ 345818 w 1908008"/>
                <a:gd name="csY6698" fmla="*/ 1328435 h 2481257"/>
                <a:gd name="csX6699" fmla="*/ 346634 w 1908008"/>
                <a:gd name="csY6699" fmla="*/ 1327473 h 2481257"/>
                <a:gd name="csX6700" fmla="*/ 351112 w 1908008"/>
                <a:gd name="csY6700" fmla="*/ 1325042 h 2481257"/>
                <a:gd name="csX6701" fmla="*/ 351951 w 1908008"/>
                <a:gd name="csY6701" fmla="*/ 1322711 h 2481257"/>
                <a:gd name="csX6702" fmla="*/ 353383 w 1908008"/>
                <a:gd name="csY6702" fmla="*/ 1321157 h 2481257"/>
                <a:gd name="csX6703" fmla="*/ 355222 w 1908008"/>
                <a:gd name="csY6703" fmla="*/ 1320534 h 2481257"/>
                <a:gd name="csX6704" fmla="*/ 356353 w 1908008"/>
                <a:gd name="csY6704" fmla="*/ 1321180 h 2481257"/>
                <a:gd name="csX6705" fmla="*/ 357607 w 1908008"/>
                <a:gd name="csY6705" fmla="*/ 1323111 h 2481257"/>
                <a:gd name="csX6706" fmla="*/ 357669 w 1908008"/>
                <a:gd name="csY6706" fmla="*/ 1326196 h 2481257"/>
                <a:gd name="csX6707" fmla="*/ 357115 w 1908008"/>
                <a:gd name="csY6707" fmla="*/ 1331204 h 2481257"/>
                <a:gd name="csX6708" fmla="*/ 357015 w 1908008"/>
                <a:gd name="csY6708" fmla="*/ 1335235 h 2481257"/>
                <a:gd name="csX6709" fmla="*/ 358423 w 1908008"/>
                <a:gd name="csY6709" fmla="*/ 1344690 h 2481257"/>
                <a:gd name="csX6710" fmla="*/ 359670 w 1908008"/>
                <a:gd name="csY6710" fmla="*/ 1346744 h 2481257"/>
                <a:gd name="csX6711" fmla="*/ 364518 w 1908008"/>
                <a:gd name="csY6711" fmla="*/ 1349513 h 2481257"/>
                <a:gd name="csX6712" fmla="*/ 364218 w 1908008"/>
                <a:gd name="csY6712" fmla="*/ 1351798 h 2481257"/>
                <a:gd name="csX6713" fmla="*/ 358608 w 1908008"/>
                <a:gd name="csY6713" fmla="*/ 1361644 h 2481257"/>
                <a:gd name="csX6714" fmla="*/ 357407 w 1908008"/>
                <a:gd name="csY6714" fmla="*/ 1364045 h 2481257"/>
                <a:gd name="csX6715" fmla="*/ 356815 w 1908008"/>
                <a:gd name="csY6715" fmla="*/ 1365868 h 2481257"/>
                <a:gd name="csX6716" fmla="*/ 357015 w 1908008"/>
                <a:gd name="csY6716" fmla="*/ 1367406 h 2481257"/>
                <a:gd name="csX6717" fmla="*/ 358008 w 1908008"/>
                <a:gd name="csY6717" fmla="*/ 1368668 h 2481257"/>
                <a:gd name="csX6718" fmla="*/ 359908 w 1908008"/>
                <a:gd name="csY6718" fmla="*/ 1369560 h 2481257"/>
                <a:gd name="csX6719" fmla="*/ 364803 w 1908008"/>
                <a:gd name="csY6719" fmla="*/ 1369922 h 2481257"/>
                <a:gd name="csX6720" fmla="*/ 366142 w 1908008"/>
                <a:gd name="csY6720" fmla="*/ 1369068 h 2481257"/>
                <a:gd name="csX6721" fmla="*/ 375653 w 1908008"/>
                <a:gd name="csY6721" fmla="*/ 1368791 h 2481257"/>
                <a:gd name="csX6722" fmla="*/ 377400 w 1908008"/>
                <a:gd name="csY6722" fmla="*/ 1368060 h 2481257"/>
                <a:gd name="csX6723" fmla="*/ 378870 w 1908008"/>
                <a:gd name="csY6723" fmla="*/ 1366176 h 2481257"/>
                <a:gd name="csX6724" fmla="*/ 381009 w 1908008"/>
                <a:gd name="csY6724" fmla="*/ 1361468 h 2481257"/>
                <a:gd name="csX6725" fmla="*/ 383433 w 1908008"/>
                <a:gd name="csY6725" fmla="*/ 1360029 h 2481257"/>
                <a:gd name="csX6726" fmla="*/ 384195 w 1908008"/>
                <a:gd name="csY6726" fmla="*/ 1358706 h 2481257"/>
                <a:gd name="csX6727" fmla="*/ 385688 w 1908008"/>
                <a:gd name="csY6727" fmla="*/ 1353075 h 2481257"/>
                <a:gd name="csX6728" fmla="*/ 386427 w 1908008"/>
                <a:gd name="csY6728" fmla="*/ 1346513 h 2481257"/>
                <a:gd name="csX6729" fmla="*/ 387158 w 1908008"/>
                <a:gd name="csY6729" fmla="*/ 1343751 h 2481257"/>
                <a:gd name="csX6730" fmla="*/ 388258 w 1908008"/>
                <a:gd name="csY6730" fmla="*/ 1342028 h 2481257"/>
                <a:gd name="csX6731" fmla="*/ 389751 w 1908008"/>
                <a:gd name="csY6731" fmla="*/ 1341474 h 2481257"/>
                <a:gd name="csX6732" fmla="*/ 393453 w 1908008"/>
                <a:gd name="csY6732" fmla="*/ 1342120 h 2481257"/>
                <a:gd name="csX6733" fmla="*/ 395192 w 1908008"/>
                <a:gd name="csY6733" fmla="*/ 1341559 h 2481257"/>
                <a:gd name="csX6734" fmla="*/ 402049 w 1908008"/>
                <a:gd name="csY6734" fmla="*/ 1342120 h 2481257"/>
                <a:gd name="csX6735" fmla="*/ 408905 w 1908008"/>
                <a:gd name="csY6735" fmla="*/ 1341635 h 2481257"/>
                <a:gd name="csX6736" fmla="*/ 415993 w 1908008"/>
                <a:gd name="csY6736" fmla="*/ 1342805 h 2481257"/>
                <a:gd name="csX6737" fmla="*/ 420541 w 1908008"/>
                <a:gd name="csY6737" fmla="*/ 1344159 h 2481257"/>
                <a:gd name="csX6738" fmla="*/ 424750 w 1908008"/>
                <a:gd name="csY6738" fmla="*/ 1346290 h 2481257"/>
                <a:gd name="csX6739" fmla="*/ 432823 w 1908008"/>
                <a:gd name="csY6739" fmla="*/ 1351336 h 2481257"/>
                <a:gd name="csX6740" fmla="*/ 436016 w 1908008"/>
                <a:gd name="csY6740" fmla="*/ 1354036 h 2481257"/>
                <a:gd name="csX6741" fmla="*/ 447290 w 1908008"/>
                <a:gd name="csY6741" fmla="*/ 1366137 h 2481257"/>
                <a:gd name="csX6742" fmla="*/ 450584 w 1908008"/>
                <a:gd name="csY6742" fmla="*/ 1368591 h 2481257"/>
                <a:gd name="csX6743" fmla="*/ 456786 w 1908008"/>
                <a:gd name="csY6743" fmla="*/ 1370930 h 2481257"/>
                <a:gd name="csX6744" fmla="*/ 478041 w 1908008"/>
                <a:gd name="csY6744" fmla="*/ 1376130 h 2481257"/>
                <a:gd name="csX6745" fmla="*/ 480711 w 1908008"/>
                <a:gd name="csY6745" fmla="*/ 1377523 h 2481257"/>
                <a:gd name="csX6746" fmla="*/ 486314 w 1908008"/>
                <a:gd name="csY6746" fmla="*/ 1382954 h 2481257"/>
                <a:gd name="csX6747" fmla="*/ 490169 w 1908008"/>
                <a:gd name="csY6747" fmla="*/ 1386108 h 2481257"/>
                <a:gd name="csX6748" fmla="*/ 494748 w 1908008"/>
                <a:gd name="csY6748" fmla="*/ 1389116 h 2481257"/>
                <a:gd name="csX6749" fmla="*/ 500466 w 1908008"/>
                <a:gd name="csY6749" fmla="*/ 1391708 h 2481257"/>
                <a:gd name="csX6750" fmla="*/ 511678 w 1908008"/>
                <a:gd name="csY6750" fmla="*/ 1395616 h 2481257"/>
                <a:gd name="csX6751" fmla="*/ 513502 w 1908008"/>
                <a:gd name="csY6751" fmla="*/ 1396908 h 2481257"/>
                <a:gd name="csX6752" fmla="*/ 515556 w 1908008"/>
                <a:gd name="csY6752" fmla="*/ 1397285 h 2481257"/>
                <a:gd name="csX6753" fmla="*/ 517842 w 1908008"/>
                <a:gd name="csY6753" fmla="*/ 1396755 h 2481257"/>
                <a:gd name="csX6754" fmla="*/ 528115 w 1908008"/>
                <a:gd name="csY6754" fmla="*/ 1398985 h 2481257"/>
                <a:gd name="csX6755" fmla="*/ 530824 w 1908008"/>
                <a:gd name="csY6755" fmla="*/ 1398878 h 2481257"/>
                <a:gd name="csX6756" fmla="*/ 532779 w 1908008"/>
                <a:gd name="csY6756" fmla="*/ 1399293 h 2481257"/>
                <a:gd name="csX6757" fmla="*/ 535187 w 1908008"/>
                <a:gd name="csY6757" fmla="*/ 1400893 h 2481257"/>
                <a:gd name="csX6758" fmla="*/ 538712 w 1908008"/>
                <a:gd name="csY6758" fmla="*/ 1401486 h 2481257"/>
                <a:gd name="csX6759" fmla="*/ 538589 w 1908008"/>
                <a:gd name="csY6759" fmla="*/ 1400378 h 2481257"/>
                <a:gd name="csX6760" fmla="*/ 534564 w 1908008"/>
                <a:gd name="csY6760" fmla="*/ 1394239 h 2481257"/>
                <a:gd name="csX6761" fmla="*/ 534741 w 1908008"/>
                <a:gd name="csY6761" fmla="*/ 1393270 h 2481257"/>
                <a:gd name="csX6762" fmla="*/ 536396 w 1908008"/>
                <a:gd name="csY6762" fmla="*/ 1393193 h 2481257"/>
                <a:gd name="csX6763" fmla="*/ 541375 w 1908008"/>
                <a:gd name="csY6763" fmla="*/ 1394224 h 2481257"/>
                <a:gd name="csX6764" fmla="*/ 542514 w 1908008"/>
                <a:gd name="csY6764" fmla="*/ 1392470 h 2481257"/>
                <a:gd name="csX6765" fmla="*/ 544176 w 1908008"/>
                <a:gd name="csY6765" fmla="*/ 1392508 h 2481257"/>
                <a:gd name="csX6766" fmla="*/ 547962 w 1908008"/>
                <a:gd name="csY6766" fmla="*/ 1393354 h 2481257"/>
                <a:gd name="csX6767" fmla="*/ 552041 w 1908008"/>
                <a:gd name="csY6767" fmla="*/ 1395254 h 2481257"/>
                <a:gd name="csX6768" fmla="*/ 556411 w 1908008"/>
                <a:gd name="csY6768" fmla="*/ 1398193 h 2481257"/>
                <a:gd name="csX6769" fmla="*/ 561729 w 1908008"/>
                <a:gd name="csY6769" fmla="*/ 1400701 h 2481257"/>
                <a:gd name="csX6770" fmla="*/ 569794 w 1908008"/>
                <a:gd name="csY6770" fmla="*/ 1406901 h 2481257"/>
                <a:gd name="csX6771" fmla="*/ 574250 w 1908008"/>
                <a:gd name="csY6771" fmla="*/ 1412040 h 2481257"/>
                <a:gd name="csX6772" fmla="*/ 578474 w 1908008"/>
                <a:gd name="csY6772" fmla="*/ 1418402 h 2481257"/>
                <a:gd name="csX6773" fmla="*/ 580791 w 1908008"/>
                <a:gd name="csY6773" fmla="*/ 1422803 h 2481257"/>
                <a:gd name="csX6774" fmla="*/ 581199 w 1908008"/>
                <a:gd name="csY6774" fmla="*/ 1425264 h 2481257"/>
                <a:gd name="csX6775" fmla="*/ 582084 w 1908008"/>
                <a:gd name="csY6775" fmla="*/ 1426480 h 2481257"/>
                <a:gd name="csX6776" fmla="*/ 583438 w 1908008"/>
                <a:gd name="csY6776" fmla="*/ 1426464 h 2481257"/>
                <a:gd name="csX6777" fmla="*/ 583954 w 1908008"/>
                <a:gd name="csY6777" fmla="*/ 1427395 h 2481257"/>
                <a:gd name="csX6778" fmla="*/ 582738 w 1908008"/>
                <a:gd name="csY6778" fmla="*/ 1432811 h 2481257"/>
                <a:gd name="csX6779" fmla="*/ 582037 w 1908008"/>
                <a:gd name="csY6779" fmla="*/ 1434157 h 2481257"/>
                <a:gd name="csX6780" fmla="*/ 581114 w 1908008"/>
                <a:gd name="csY6780" fmla="*/ 1435126 h 2481257"/>
                <a:gd name="csX6781" fmla="*/ 577251 w 1908008"/>
                <a:gd name="csY6781" fmla="*/ 1436226 h 2481257"/>
                <a:gd name="csX6782" fmla="*/ 566662 w 1908008"/>
                <a:gd name="csY6782" fmla="*/ 1434926 h 2481257"/>
                <a:gd name="csX6783" fmla="*/ 564784 w 1908008"/>
                <a:gd name="csY6783" fmla="*/ 1439281 h 2481257"/>
                <a:gd name="csX6784" fmla="*/ 558851 w 1908008"/>
                <a:gd name="csY6784" fmla="*/ 1442950 h 2481257"/>
                <a:gd name="csX6785" fmla="*/ 557797 w 1908008"/>
                <a:gd name="csY6785" fmla="*/ 1444550 h 2481257"/>
                <a:gd name="csX6786" fmla="*/ 557558 w 1908008"/>
                <a:gd name="csY6786" fmla="*/ 1445712 h 2481257"/>
                <a:gd name="csX6787" fmla="*/ 557989 w 1908008"/>
                <a:gd name="csY6787" fmla="*/ 1449504 h 2481257"/>
                <a:gd name="csX6788" fmla="*/ 557235 w 1908008"/>
                <a:gd name="csY6788" fmla="*/ 1450658 h 2481257"/>
                <a:gd name="csX6789" fmla="*/ 552371 w 1908008"/>
                <a:gd name="csY6789" fmla="*/ 1454966 h 2481257"/>
                <a:gd name="csX6790" fmla="*/ 552210 w 1908008"/>
                <a:gd name="csY6790" fmla="*/ 1456182 h 2481257"/>
                <a:gd name="csX6791" fmla="*/ 555365 w 1908008"/>
                <a:gd name="csY6791" fmla="*/ 1457943 h 2481257"/>
                <a:gd name="csX6792" fmla="*/ 558720 w 1908008"/>
                <a:gd name="csY6792" fmla="*/ 1460943 h 2481257"/>
                <a:gd name="csX6793" fmla="*/ 561360 w 1908008"/>
                <a:gd name="csY6793" fmla="*/ 1461674 h 2481257"/>
                <a:gd name="csX6794" fmla="*/ 564692 w 1908008"/>
                <a:gd name="csY6794" fmla="*/ 1461267 h 2481257"/>
                <a:gd name="csX6795" fmla="*/ 568878 w 1908008"/>
                <a:gd name="csY6795" fmla="*/ 1462320 h 2481257"/>
                <a:gd name="csX6796" fmla="*/ 573919 w 1908008"/>
                <a:gd name="csY6796" fmla="*/ 1464828 h 2481257"/>
                <a:gd name="csX6797" fmla="*/ 577428 w 1908008"/>
                <a:gd name="csY6797" fmla="*/ 1465967 h 2481257"/>
                <a:gd name="csX6798" fmla="*/ 579398 w 1908008"/>
                <a:gd name="csY6798" fmla="*/ 1465751 h 2481257"/>
                <a:gd name="csX6799" fmla="*/ 582091 w 1908008"/>
                <a:gd name="csY6799" fmla="*/ 1466213 h 2481257"/>
                <a:gd name="csX6800" fmla="*/ 585500 w 1908008"/>
                <a:gd name="csY6800" fmla="*/ 1467352 h 2481257"/>
                <a:gd name="csX6801" fmla="*/ 590064 w 1908008"/>
                <a:gd name="csY6801" fmla="*/ 1467744 h 2481257"/>
                <a:gd name="csX6802" fmla="*/ 600145 w 1908008"/>
                <a:gd name="csY6802" fmla="*/ 1467644 h 2481257"/>
                <a:gd name="csX6803" fmla="*/ 603169 w 1908008"/>
                <a:gd name="csY6803" fmla="*/ 1468498 h 2481257"/>
                <a:gd name="csX6804" fmla="*/ 607394 w 1908008"/>
                <a:gd name="csY6804" fmla="*/ 1468882 h 2481257"/>
                <a:gd name="csX6805" fmla="*/ 615520 w 1908008"/>
                <a:gd name="csY6805" fmla="*/ 1468759 h 2481257"/>
                <a:gd name="csX6806" fmla="*/ 616990 w 1908008"/>
                <a:gd name="csY6806" fmla="*/ 1468598 h 2481257"/>
                <a:gd name="csX6807" fmla="*/ 619591 w 1908008"/>
                <a:gd name="csY6807" fmla="*/ 1466621 h 2481257"/>
                <a:gd name="csX6808" fmla="*/ 621269 w 1908008"/>
                <a:gd name="csY6808" fmla="*/ 1465967 h 2481257"/>
                <a:gd name="csX6809" fmla="*/ 624193 w 1908008"/>
                <a:gd name="csY6809" fmla="*/ 1465936 h 2481257"/>
                <a:gd name="csX6810" fmla="*/ 632627 w 1908008"/>
                <a:gd name="csY6810" fmla="*/ 1464482 h 2481257"/>
                <a:gd name="csX6811" fmla="*/ 635544 w 1908008"/>
                <a:gd name="csY6811" fmla="*/ 1464505 h 2481257"/>
                <a:gd name="csX6812" fmla="*/ 638245 w 1908008"/>
                <a:gd name="csY6812" fmla="*/ 1463397 h 2481257"/>
                <a:gd name="csX6813" fmla="*/ 641700 w 1908008"/>
                <a:gd name="csY6813" fmla="*/ 1461167 h 2481257"/>
                <a:gd name="csX6814" fmla="*/ 643832 w 1908008"/>
                <a:gd name="csY6814" fmla="*/ 1460743 h 2481257"/>
                <a:gd name="csX6815" fmla="*/ 644640 w 1908008"/>
                <a:gd name="csY6815" fmla="*/ 1462136 h 2481257"/>
                <a:gd name="csX6816" fmla="*/ 646094 w 1908008"/>
                <a:gd name="csY6816" fmla="*/ 1462744 h 2481257"/>
                <a:gd name="csX6817" fmla="*/ 648195 w 1908008"/>
                <a:gd name="csY6817" fmla="*/ 1462567 h 2481257"/>
                <a:gd name="csX6818" fmla="*/ 652197 w 1908008"/>
                <a:gd name="csY6818" fmla="*/ 1460197 h 2481257"/>
                <a:gd name="csX6819" fmla="*/ 661547 w 1908008"/>
                <a:gd name="csY6819" fmla="*/ 1453212 h 2481257"/>
                <a:gd name="csX6820" fmla="*/ 664910 w 1908008"/>
                <a:gd name="csY6820" fmla="*/ 1453220 h 2481257"/>
                <a:gd name="csX6821" fmla="*/ 667380 w 1908008"/>
                <a:gd name="csY6821" fmla="*/ 1451020 h 2481257"/>
                <a:gd name="csX6822" fmla="*/ 667988 w 1908008"/>
                <a:gd name="csY6822" fmla="*/ 1450981 h 2481257"/>
                <a:gd name="csX6823" fmla="*/ 668665 w 1908008"/>
                <a:gd name="csY6823" fmla="*/ 1451889 h 2481257"/>
                <a:gd name="csX6824" fmla="*/ 670951 w 1908008"/>
                <a:gd name="csY6824" fmla="*/ 1457012 h 2481257"/>
                <a:gd name="csX6825" fmla="*/ 671651 w 1908008"/>
                <a:gd name="csY6825" fmla="*/ 1457836 h 2481257"/>
                <a:gd name="csX6826" fmla="*/ 673228 w 1908008"/>
                <a:gd name="csY6826" fmla="*/ 1458282 h 2481257"/>
                <a:gd name="csX6827" fmla="*/ 674767 w 1908008"/>
                <a:gd name="csY6827" fmla="*/ 1460897 h 2481257"/>
                <a:gd name="csX6828" fmla="*/ 676368 w 1908008"/>
                <a:gd name="csY6828" fmla="*/ 1464798 h 2481257"/>
                <a:gd name="csX6829" fmla="*/ 677569 w 1908008"/>
                <a:gd name="csY6829" fmla="*/ 1465882 h 2481257"/>
                <a:gd name="csX6830" fmla="*/ 686341 w 1908008"/>
                <a:gd name="csY6830" fmla="*/ 1466044 h 2481257"/>
                <a:gd name="csX6831" fmla="*/ 689427 w 1908008"/>
                <a:gd name="csY6831" fmla="*/ 1467128 h 2481257"/>
                <a:gd name="csX6832" fmla="*/ 690358 w 1908008"/>
                <a:gd name="csY6832" fmla="*/ 1468244 h 2481257"/>
                <a:gd name="csX6833" fmla="*/ 691305 w 1908008"/>
                <a:gd name="csY6833" fmla="*/ 1471313 h 2481257"/>
                <a:gd name="csX6834" fmla="*/ 691882 w 1908008"/>
                <a:gd name="csY6834" fmla="*/ 1477237 h 2481257"/>
                <a:gd name="csX6835" fmla="*/ 692267 w 1908008"/>
                <a:gd name="csY6835" fmla="*/ 1479399 h 2481257"/>
                <a:gd name="csX6836" fmla="*/ 693544 w 1908008"/>
                <a:gd name="csY6836" fmla="*/ 1482545 h 2481257"/>
                <a:gd name="csX6837" fmla="*/ 694383 w 1908008"/>
                <a:gd name="csY6837" fmla="*/ 1483453 h 2481257"/>
                <a:gd name="csX6838" fmla="*/ 695176 w 1908008"/>
                <a:gd name="csY6838" fmla="*/ 1482583 h 2481257"/>
                <a:gd name="csX6839" fmla="*/ 697338 w 1908008"/>
                <a:gd name="csY6839" fmla="*/ 1474391 h 2481257"/>
                <a:gd name="csX6840" fmla="*/ 698092 w 1908008"/>
                <a:gd name="csY6840" fmla="*/ 1473067 h 2481257"/>
                <a:gd name="csX6841" fmla="*/ 699539 w 1908008"/>
                <a:gd name="csY6841" fmla="*/ 1473529 h 2481257"/>
                <a:gd name="csX6842" fmla="*/ 699978 w 1908008"/>
                <a:gd name="csY6842" fmla="*/ 1473929 h 2481257"/>
                <a:gd name="csX6843" fmla="*/ 702171 w 1908008"/>
                <a:gd name="csY6843" fmla="*/ 1480006 h 2481257"/>
                <a:gd name="csX6844" fmla="*/ 705288 w 1908008"/>
                <a:gd name="csY6844" fmla="*/ 1484499 h 2481257"/>
                <a:gd name="csX6845" fmla="*/ 713022 w 1908008"/>
                <a:gd name="csY6845" fmla="*/ 1492722 h 2481257"/>
                <a:gd name="csX6846" fmla="*/ 714284 w 1908008"/>
                <a:gd name="csY6846" fmla="*/ 1495730 h 2481257"/>
                <a:gd name="csX6847" fmla="*/ 714745 w 1908008"/>
                <a:gd name="csY6847" fmla="*/ 1497954 h 2481257"/>
                <a:gd name="csX6848" fmla="*/ 714307 w 1908008"/>
                <a:gd name="csY6848" fmla="*/ 1499938 h 2481257"/>
                <a:gd name="csX6849" fmla="*/ 712975 w 1908008"/>
                <a:gd name="csY6849" fmla="*/ 1501692 h 2481257"/>
                <a:gd name="csX6850" fmla="*/ 710875 w 1908008"/>
                <a:gd name="csY6850" fmla="*/ 1503100 h 2481257"/>
                <a:gd name="csX6851" fmla="*/ 708019 w 1908008"/>
                <a:gd name="csY6851" fmla="*/ 1504162 h 2481257"/>
                <a:gd name="csX6852" fmla="*/ 705349 w 1908008"/>
                <a:gd name="csY6852" fmla="*/ 1503777 h 2481257"/>
                <a:gd name="csX6853" fmla="*/ 702871 w 1908008"/>
                <a:gd name="csY6853" fmla="*/ 1501954 h 2481257"/>
                <a:gd name="csX6854" fmla="*/ 702071 w 1908008"/>
                <a:gd name="csY6854" fmla="*/ 1501846 h 2481257"/>
                <a:gd name="csX6855" fmla="*/ 702956 w 1908008"/>
                <a:gd name="csY6855" fmla="*/ 1503469 h 2481257"/>
                <a:gd name="csX6856" fmla="*/ 708081 w 1908008"/>
                <a:gd name="csY6856" fmla="*/ 1510193 h 2481257"/>
                <a:gd name="csX6857" fmla="*/ 709382 w 1908008"/>
                <a:gd name="csY6857" fmla="*/ 1512870 h 2481257"/>
                <a:gd name="csX6858" fmla="*/ 710598 w 1908008"/>
                <a:gd name="csY6858" fmla="*/ 1514639 h 2481257"/>
                <a:gd name="csX6859" fmla="*/ 711721 w 1908008"/>
                <a:gd name="csY6859" fmla="*/ 1515516 h 2481257"/>
                <a:gd name="csX6860" fmla="*/ 712752 w 1908008"/>
                <a:gd name="csY6860" fmla="*/ 1516963 h 2481257"/>
                <a:gd name="csX6861" fmla="*/ 713699 w 1908008"/>
                <a:gd name="csY6861" fmla="*/ 1518970 h 2481257"/>
                <a:gd name="csX6862" fmla="*/ 717954 w 1908008"/>
                <a:gd name="csY6862" fmla="*/ 1524302 h 2481257"/>
                <a:gd name="csX6863" fmla="*/ 719162 w 1908008"/>
                <a:gd name="csY6863" fmla="*/ 1526840 h 2481257"/>
                <a:gd name="csX6864" fmla="*/ 724011 w 1908008"/>
                <a:gd name="csY6864" fmla="*/ 1534718 h 2481257"/>
                <a:gd name="csX6865" fmla="*/ 726312 w 1908008"/>
                <a:gd name="csY6865" fmla="*/ 1537802 h 2481257"/>
                <a:gd name="csX6866" fmla="*/ 728089 w 1908008"/>
                <a:gd name="csY6866" fmla="*/ 1539572 h 2481257"/>
                <a:gd name="csX6867" fmla="*/ 728774 w 1908008"/>
                <a:gd name="csY6867" fmla="*/ 1539749 h 2481257"/>
                <a:gd name="csX6868" fmla="*/ 728374 w 1908008"/>
                <a:gd name="csY6868" fmla="*/ 1538326 h 2481257"/>
                <a:gd name="csX6869" fmla="*/ 722187 w 1908008"/>
                <a:gd name="csY6869" fmla="*/ 1527840 h 2481257"/>
                <a:gd name="csX6870" fmla="*/ 719032 w 1908008"/>
                <a:gd name="csY6870" fmla="*/ 1521224 h 2481257"/>
                <a:gd name="csX6871" fmla="*/ 718585 w 1908008"/>
                <a:gd name="csY6871" fmla="*/ 1519632 h 2481257"/>
                <a:gd name="csX6872" fmla="*/ 718385 w 1908008"/>
                <a:gd name="csY6872" fmla="*/ 1517193 h 2481257"/>
                <a:gd name="csX6873" fmla="*/ 718262 w 1908008"/>
                <a:gd name="csY6873" fmla="*/ 1509070 h 2481257"/>
                <a:gd name="csX6874" fmla="*/ 718716 w 1908008"/>
                <a:gd name="csY6874" fmla="*/ 1507824 h 2481257"/>
                <a:gd name="csX6875" fmla="*/ 720848 w 1908008"/>
                <a:gd name="csY6875" fmla="*/ 1506777 h 2481257"/>
                <a:gd name="csX6876" fmla="*/ 723587 w 1908008"/>
                <a:gd name="csY6876" fmla="*/ 1510470 h 2481257"/>
                <a:gd name="csX6877" fmla="*/ 724626 w 1908008"/>
                <a:gd name="csY6877" fmla="*/ 1510985 h 2481257"/>
                <a:gd name="csX6878" fmla="*/ 725327 w 1908008"/>
                <a:gd name="csY6878" fmla="*/ 1510770 h 2481257"/>
                <a:gd name="csX6879" fmla="*/ 725688 w 1908008"/>
                <a:gd name="csY6879" fmla="*/ 1509816 h 2481257"/>
                <a:gd name="csX6880" fmla="*/ 727266 w 1908008"/>
                <a:gd name="csY6880" fmla="*/ 1510701 h 2481257"/>
                <a:gd name="csX6881" fmla="*/ 730052 w 1908008"/>
                <a:gd name="csY6881" fmla="*/ 1513416 h 2481257"/>
                <a:gd name="csX6882" fmla="*/ 730998 w 1908008"/>
                <a:gd name="csY6882" fmla="*/ 1513462 h 2481257"/>
                <a:gd name="csX6883" fmla="*/ 728897 w 1908008"/>
                <a:gd name="csY6883" fmla="*/ 1508254 h 2481257"/>
                <a:gd name="csX6884" fmla="*/ 727397 w 1908008"/>
                <a:gd name="csY6884" fmla="*/ 1505700 h 2481257"/>
                <a:gd name="csX6885" fmla="*/ 726866 w 1908008"/>
                <a:gd name="csY6885" fmla="*/ 1503923 h 2481257"/>
                <a:gd name="csX6886" fmla="*/ 728266 w 1908008"/>
                <a:gd name="csY6886" fmla="*/ 1501238 h 2481257"/>
                <a:gd name="csX6887" fmla="*/ 727504 w 1908008"/>
                <a:gd name="csY6887" fmla="*/ 1499884 h 2481257"/>
                <a:gd name="csX6888" fmla="*/ 723964 w 1908008"/>
                <a:gd name="csY6888" fmla="*/ 1495915 h 2481257"/>
                <a:gd name="csX6889" fmla="*/ 722125 w 1908008"/>
                <a:gd name="csY6889" fmla="*/ 1491792 h 2481257"/>
                <a:gd name="csX6890" fmla="*/ 720471 w 1908008"/>
                <a:gd name="csY6890" fmla="*/ 1485537 h 2481257"/>
                <a:gd name="csX6891" fmla="*/ 720324 w 1908008"/>
                <a:gd name="csY6891" fmla="*/ 1483099 h 2481257"/>
                <a:gd name="csX6892" fmla="*/ 720594 w 1908008"/>
                <a:gd name="csY6892" fmla="*/ 1480514 h 2481257"/>
                <a:gd name="csX6893" fmla="*/ 720348 w 1908008"/>
                <a:gd name="csY6893" fmla="*/ 1478429 h 2481257"/>
                <a:gd name="csX6894" fmla="*/ 718116 w 1908008"/>
                <a:gd name="csY6894" fmla="*/ 1474160 h 2481257"/>
                <a:gd name="csX6895" fmla="*/ 715700 w 1908008"/>
                <a:gd name="csY6895" fmla="*/ 1471198 h 2481257"/>
                <a:gd name="csX6896" fmla="*/ 713776 w 1908008"/>
                <a:gd name="csY6896" fmla="*/ 1467744 h 2481257"/>
                <a:gd name="csX6897" fmla="*/ 713383 w 1908008"/>
                <a:gd name="csY6897" fmla="*/ 1465921 h 2481257"/>
                <a:gd name="csX6898" fmla="*/ 713683 w 1908008"/>
                <a:gd name="csY6898" fmla="*/ 1460982 h 2481257"/>
                <a:gd name="csX6899" fmla="*/ 715138 w 1908008"/>
                <a:gd name="csY6899" fmla="*/ 1458828 h 2481257"/>
                <a:gd name="csX6900" fmla="*/ 717893 w 1908008"/>
                <a:gd name="csY6900" fmla="*/ 1455935 h 2481257"/>
                <a:gd name="csX6901" fmla="*/ 718639 w 1908008"/>
                <a:gd name="csY6901" fmla="*/ 1452943 h 2481257"/>
                <a:gd name="csX6902" fmla="*/ 717369 w 1908008"/>
                <a:gd name="csY6902" fmla="*/ 1449858 h 2481257"/>
                <a:gd name="csX6903" fmla="*/ 717139 w 1908008"/>
                <a:gd name="csY6903" fmla="*/ 1448450 h 2481257"/>
                <a:gd name="csX6904" fmla="*/ 717939 w 1908008"/>
                <a:gd name="csY6904" fmla="*/ 1448720 h 2481257"/>
                <a:gd name="csX6905" fmla="*/ 723380 w 1908008"/>
                <a:gd name="csY6905" fmla="*/ 1447166 h 2481257"/>
                <a:gd name="csX6906" fmla="*/ 724742 w 1908008"/>
                <a:gd name="csY6906" fmla="*/ 1447712 h 2481257"/>
                <a:gd name="csX6907" fmla="*/ 726796 w 1908008"/>
                <a:gd name="csY6907" fmla="*/ 1447050 h 2481257"/>
                <a:gd name="csX6908" fmla="*/ 729536 w 1908008"/>
                <a:gd name="csY6908" fmla="*/ 1445166 h 2481257"/>
                <a:gd name="csX6909" fmla="*/ 731683 w 1908008"/>
                <a:gd name="csY6909" fmla="*/ 1444319 h 2481257"/>
                <a:gd name="csX6910" fmla="*/ 734515 w 1908008"/>
                <a:gd name="csY6910" fmla="*/ 1444442 h 2481257"/>
                <a:gd name="csX6911" fmla="*/ 736046 w 1908008"/>
                <a:gd name="csY6911" fmla="*/ 1443989 h 2481257"/>
                <a:gd name="csX6912" fmla="*/ 737924 w 1908008"/>
                <a:gd name="csY6912" fmla="*/ 1443150 h 2481257"/>
                <a:gd name="csX6913" fmla="*/ 738894 w 1908008"/>
                <a:gd name="csY6913" fmla="*/ 1442211 h 2481257"/>
                <a:gd name="csX6914" fmla="*/ 740617 w 1908008"/>
                <a:gd name="csY6914" fmla="*/ 1438619 h 2481257"/>
                <a:gd name="csX6915" fmla="*/ 741541 w 1908008"/>
                <a:gd name="csY6915" fmla="*/ 1438080 h 2481257"/>
                <a:gd name="csX6916" fmla="*/ 744427 w 1908008"/>
                <a:gd name="csY6916" fmla="*/ 1438473 h 2481257"/>
                <a:gd name="csX6917" fmla="*/ 746050 w 1908008"/>
                <a:gd name="csY6917" fmla="*/ 1439265 h 2481257"/>
                <a:gd name="csX6918" fmla="*/ 746812 w 1908008"/>
                <a:gd name="csY6918" fmla="*/ 1438980 h 2481257"/>
                <a:gd name="csX6919" fmla="*/ 746697 w 1908008"/>
                <a:gd name="csY6919" fmla="*/ 1433865 h 2481257"/>
                <a:gd name="csX6920" fmla="*/ 747243 w 1908008"/>
                <a:gd name="csY6920" fmla="*/ 1432065 h 2481257"/>
                <a:gd name="csX6921" fmla="*/ 750121 w 1908008"/>
                <a:gd name="csY6921" fmla="*/ 1428334 h 2481257"/>
                <a:gd name="csX6922" fmla="*/ 753123 w 1908008"/>
                <a:gd name="csY6922" fmla="*/ 1427941 h 2481257"/>
                <a:gd name="csX6923" fmla="*/ 755131 w 1908008"/>
                <a:gd name="csY6923" fmla="*/ 1426918 h 2481257"/>
                <a:gd name="csX6924" fmla="*/ 757424 w 1908008"/>
                <a:gd name="csY6924" fmla="*/ 1424826 h 2481257"/>
                <a:gd name="csX6925" fmla="*/ 759063 w 1908008"/>
                <a:gd name="csY6925" fmla="*/ 1422941 h 2481257"/>
                <a:gd name="csX6926" fmla="*/ 760703 w 1908008"/>
                <a:gd name="csY6926" fmla="*/ 1419910 h 2481257"/>
                <a:gd name="csX6927" fmla="*/ 761372 w 1908008"/>
                <a:gd name="csY6927" fmla="*/ 1416033 h 2481257"/>
                <a:gd name="csX6928" fmla="*/ 760849 w 1908008"/>
                <a:gd name="csY6928" fmla="*/ 1414917 h 2481257"/>
                <a:gd name="csX6929" fmla="*/ 757440 w 1908008"/>
                <a:gd name="csY6929" fmla="*/ 1413417 h 2481257"/>
                <a:gd name="csX6930" fmla="*/ 755393 w 1908008"/>
                <a:gd name="csY6930" fmla="*/ 1414202 h 2481257"/>
                <a:gd name="csX6931" fmla="*/ 750852 w 1908008"/>
                <a:gd name="csY6931" fmla="*/ 1416964 h 2481257"/>
                <a:gd name="csX6932" fmla="*/ 746081 w 1908008"/>
                <a:gd name="csY6932" fmla="*/ 1420510 h 2481257"/>
                <a:gd name="csX6933" fmla="*/ 744242 w 1908008"/>
                <a:gd name="csY6933" fmla="*/ 1423795 h 2481257"/>
                <a:gd name="csX6934" fmla="*/ 743742 w 1908008"/>
                <a:gd name="csY6934" fmla="*/ 1427995 h 2481257"/>
                <a:gd name="csX6935" fmla="*/ 742841 w 1908008"/>
                <a:gd name="csY6935" fmla="*/ 1429841 h 2481257"/>
                <a:gd name="csX6936" fmla="*/ 739125 w 1908008"/>
                <a:gd name="csY6936" fmla="*/ 1428087 h 2481257"/>
                <a:gd name="csX6937" fmla="*/ 737539 w 1908008"/>
                <a:gd name="csY6937" fmla="*/ 1428118 h 2481257"/>
                <a:gd name="csX6938" fmla="*/ 735554 w 1908008"/>
                <a:gd name="csY6938" fmla="*/ 1428849 h 2481257"/>
                <a:gd name="csX6939" fmla="*/ 733445 w 1908008"/>
                <a:gd name="csY6939" fmla="*/ 1430457 h 2481257"/>
                <a:gd name="csX6940" fmla="*/ 731221 w 1908008"/>
                <a:gd name="csY6940" fmla="*/ 1432949 h 2481257"/>
                <a:gd name="csX6941" fmla="*/ 727943 w 1908008"/>
                <a:gd name="csY6941" fmla="*/ 1433403 h 2481257"/>
                <a:gd name="csX6942" fmla="*/ 723603 w 1908008"/>
                <a:gd name="csY6942" fmla="*/ 1431826 h 2481257"/>
                <a:gd name="csX6943" fmla="*/ 721002 w 1908008"/>
                <a:gd name="csY6943" fmla="*/ 1431380 h 2481257"/>
                <a:gd name="csX6944" fmla="*/ 718362 w 1908008"/>
                <a:gd name="csY6944" fmla="*/ 1434026 h 2481257"/>
                <a:gd name="csX6945" fmla="*/ 718524 w 1908008"/>
                <a:gd name="csY6945" fmla="*/ 1435988 h 2481257"/>
                <a:gd name="csX6946" fmla="*/ 719747 w 1908008"/>
                <a:gd name="csY6946" fmla="*/ 1438850 h 2481257"/>
                <a:gd name="csX6947" fmla="*/ 718531 w 1908008"/>
                <a:gd name="csY6947" fmla="*/ 1440542 h 2481257"/>
                <a:gd name="csX6948" fmla="*/ 712198 w 1908008"/>
                <a:gd name="csY6948" fmla="*/ 1441173 h 2481257"/>
                <a:gd name="csX6949" fmla="*/ 710528 w 1908008"/>
                <a:gd name="csY6949" fmla="*/ 1440804 h 2481257"/>
                <a:gd name="csX6950" fmla="*/ 707150 w 1908008"/>
                <a:gd name="csY6950" fmla="*/ 1441927 h 2481257"/>
                <a:gd name="csX6951" fmla="*/ 705819 w 1908008"/>
                <a:gd name="csY6951" fmla="*/ 1441681 h 2481257"/>
                <a:gd name="csX6952" fmla="*/ 704849 w 1908008"/>
                <a:gd name="csY6952" fmla="*/ 1440319 h 2481257"/>
                <a:gd name="csX6953" fmla="*/ 697962 w 1908008"/>
                <a:gd name="csY6953" fmla="*/ 1434519 h 2481257"/>
                <a:gd name="csX6954" fmla="*/ 697284 w 1908008"/>
                <a:gd name="csY6954" fmla="*/ 1433342 h 2481257"/>
                <a:gd name="csX6955" fmla="*/ 698954 w 1908008"/>
                <a:gd name="csY6955" fmla="*/ 1428611 h 2481257"/>
                <a:gd name="csX6956" fmla="*/ 705326 w 1908008"/>
                <a:gd name="csY6956" fmla="*/ 1415710 h 2481257"/>
                <a:gd name="csX6957" fmla="*/ 706026 w 1908008"/>
                <a:gd name="csY6957" fmla="*/ 1414940 h 2481257"/>
                <a:gd name="csX6958" fmla="*/ 717847 w 1908008"/>
                <a:gd name="csY6958" fmla="*/ 1412679 h 2481257"/>
                <a:gd name="csX6959" fmla="*/ 724980 w 1908008"/>
                <a:gd name="csY6959" fmla="*/ 1410309 h 2481257"/>
                <a:gd name="csX6960" fmla="*/ 738055 w 1908008"/>
                <a:gd name="csY6960" fmla="*/ 1403124 h 2481257"/>
                <a:gd name="csX6961" fmla="*/ 740587 w 1908008"/>
                <a:gd name="csY6961" fmla="*/ 1402532 h 2481257"/>
                <a:gd name="csX6962" fmla="*/ 748990 w 1908008"/>
                <a:gd name="csY6962" fmla="*/ 1397747 h 2481257"/>
                <a:gd name="csX6963" fmla="*/ 752445 w 1908008"/>
                <a:gd name="csY6963" fmla="*/ 1396524 h 2481257"/>
                <a:gd name="csX6964" fmla="*/ 755654 w 1908008"/>
                <a:gd name="csY6964" fmla="*/ 1397355 h 2481257"/>
                <a:gd name="csX6965" fmla="*/ 760356 w 1908008"/>
                <a:gd name="csY6965" fmla="*/ 1399824 h 2481257"/>
                <a:gd name="csX6966" fmla="*/ 762780 w 1908008"/>
                <a:gd name="csY6966" fmla="*/ 1402016 h 2481257"/>
                <a:gd name="csX6967" fmla="*/ 764496 w 1908008"/>
                <a:gd name="csY6967" fmla="*/ 1404740 h 2481257"/>
                <a:gd name="csX6968" fmla="*/ 765928 w 1908008"/>
                <a:gd name="csY6968" fmla="*/ 1408540 h 2481257"/>
                <a:gd name="csX6969" fmla="*/ 767713 w 1908008"/>
                <a:gd name="csY6969" fmla="*/ 1416871 h 2481257"/>
                <a:gd name="csX6970" fmla="*/ 768329 w 1908008"/>
                <a:gd name="csY6970" fmla="*/ 1423926 h 2481257"/>
                <a:gd name="csX6971" fmla="*/ 769437 w 1908008"/>
                <a:gd name="csY6971" fmla="*/ 1426534 h 2481257"/>
                <a:gd name="csX6972" fmla="*/ 773377 w 1908008"/>
                <a:gd name="csY6972" fmla="*/ 1431418 h 2481257"/>
                <a:gd name="csX6973" fmla="*/ 775401 w 1908008"/>
                <a:gd name="csY6973" fmla="*/ 1433303 h 2481257"/>
                <a:gd name="csX6974" fmla="*/ 776647 w 1908008"/>
                <a:gd name="csY6974" fmla="*/ 1433896 h 2481257"/>
                <a:gd name="csX6975" fmla="*/ 777725 w 1908008"/>
                <a:gd name="csY6975" fmla="*/ 1432757 h 2481257"/>
                <a:gd name="csX6976" fmla="*/ 778464 w 1908008"/>
                <a:gd name="csY6976" fmla="*/ 1432572 h 2481257"/>
                <a:gd name="csX6977" fmla="*/ 778956 w 1908008"/>
                <a:gd name="csY6977" fmla="*/ 1433011 h 2481257"/>
                <a:gd name="csX6978" fmla="*/ 779495 w 1908008"/>
                <a:gd name="csY6978" fmla="*/ 1436073 h 2481257"/>
                <a:gd name="csX6979" fmla="*/ 780195 w 1908008"/>
                <a:gd name="csY6979" fmla="*/ 1436380 h 2481257"/>
                <a:gd name="csX6980" fmla="*/ 782565 w 1908008"/>
                <a:gd name="csY6980" fmla="*/ 1435996 h 2481257"/>
                <a:gd name="csX6981" fmla="*/ 785082 w 1908008"/>
                <a:gd name="csY6981" fmla="*/ 1437265 h 2481257"/>
                <a:gd name="csX6982" fmla="*/ 785443 w 1908008"/>
                <a:gd name="csY6982" fmla="*/ 1438204 h 2481257"/>
                <a:gd name="csX6983" fmla="*/ 784905 w 1908008"/>
                <a:gd name="csY6983" fmla="*/ 1441981 h 2481257"/>
                <a:gd name="csX6984" fmla="*/ 785620 w 1908008"/>
                <a:gd name="csY6984" fmla="*/ 1443565 h 2481257"/>
                <a:gd name="csX6985" fmla="*/ 788668 w 1908008"/>
                <a:gd name="csY6985" fmla="*/ 1446935 h 2481257"/>
                <a:gd name="csX6986" fmla="*/ 791607 w 1908008"/>
                <a:gd name="csY6986" fmla="*/ 1448204 h 2481257"/>
                <a:gd name="csX6987" fmla="*/ 795001 w 1908008"/>
                <a:gd name="csY6987" fmla="*/ 1448781 h 2481257"/>
                <a:gd name="csX6988" fmla="*/ 801304 w 1908008"/>
                <a:gd name="csY6988" fmla="*/ 1448212 h 2481257"/>
                <a:gd name="csX6989" fmla="*/ 806583 w 1908008"/>
                <a:gd name="csY6989" fmla="*/ 1446596 h 2481257"/>
                <a:gd name="csX6990" fmla="*/ 810538 w 1908008"/>
                <a:gd name="csY6990" fmla="*/ 1443942 h 2481257"/>
                <a:gd name="csX6991" fmla="*/ 813793 w 1908008"/>
                <a:gd name="csY6991" fmla="*/ 1446904 h 2481257"/>
                <a:gd name="csX6992" fmla="*/ 820304 w 1908008"/>
                <a:gd name="csY6992" fmla="*/ 1454020 h 2481257"/>
                <a:gd name="csX6993" fmla="*/ 824198 w 1908008"/>
                <a:gd name="csY6993" fmla="*/ 1459036 h 2481257"/>
                <a:gd name="csX6994" fmla="*/ 827422 w 1908008"/>
                <a:gd name="csY6994" fmla="*/ 1461390 h 2481257"/>
                <a:gd name="csX6995" fmla="*/ 833963 w 1908008"/>
                <a:gd name="csY6995" fmla="*/ 1464205 h 2481257"/>
                <a:gd name="csX6996" fmla="*/ 835448 w 1908008"/>
                <a:gd name="csY6996" fmla="*/ 1465721 h 2481257"/>
                <a:gd name="csX6997" fmla="*/ 837842 w 1908008"/>
                <a:gd name="csY6997" fmla="*/ 1465890 h 2481257"/>
                <a:gd name="csX6998" fmla="*/ 841135 w 1908008"/>
                <a:gd name="csY6998" fmla="*/ 1464713 h 2481257"/>
                <a:gd name="csX6999" fmla="*/ 844883 w 1908008"/>
                <a:gd name="csY6999" fmla="*/ 1465175 h 2481257"/>
                <a:gd name="csX7000" fmla="*/ 849085 w 1908008"/>
                <a:gd name="csY7000" fmla="*/ 1467259 h 2481257"/>
                <a:gd name="csX7001" fmla="*/ 851978 w 1908008"/>
                <a:gd name="csY7001" fmla="*/ 1468136 h 2481257"/>
                <a:gd name="csX7002" fmla="*/ 861882 w 1908008"/>
                <a:gd name="csY7002" fmla="*/ 1464198 h 2481257"/>
                <a:gd name="csX7003" fmla="*/ 863398 w 1908008"/>
                <a:gd name="csY7003" fmla="*/ 1464013 h 2481257"/>
                <a:gd name="csX7004" fmla="*/ 867084 w 1908008"/>
                <a:gd name="csY7004" fmla="*/ 1462113 h 2481257"/>
                <a:gd name="csX7005" fmla="*/ 869462 w 1908008"/>
                <a:gd name="csY7005" fmla="*/ 1461536 h 2481257"/>
                <a:gd name="csX7006" fmla="*/ 872256 w 1908008"/>
                <a:gd name="csY7006" fmla="*/ 1461582 h 2481257"/>
                <a:gd name="csX7007" fmla="*/ 874341 w 1908008"/>
                <a:gd name="csY7007" fmla="*/ 1461005 h 2481257"/>
                <a:gd name="csX7008" fmla="*/ 875719 w 1908008"/>
                <a:gd name="csY7008" fmla="*/ 1459797 h 2481257"/>
                <a:gd name="csX7009" fmla="*/ 880967 w 1908008"/>
                <a:gd name="csY7009" fmla="*/ 1459851 h 2481257"/>
                <a:gd name="csX7010" fmla="*/ 890471 w 1908008"/>
                <a:gd name="csY7010" fmla="*/ 1461205 h 2481257"/>
                <a:gd name="csX7011" fmla="*/ 896966 w 1908008"/>
                <a:gd name="csY7011" fmla="*/ 1462959 h 2481257"/>
                <a:gd name="csX7012" fmla="*/ 900821 w 1908008"/>
                <a:gd name="csY7012" fmla="*/ 1465175 h 2481257"/>
                <a:gd name="csX7013" fmla="*/ 903992 w 1908008"/>
                <a:gd name="csY7013" fmla="*/ 1466413 h 2481257"/>
                <a:gd name="csX7014" fmla="*/ 906470 w 1908008"/>
                <a:gd name="csY7014" fmla="*/ 1466682 h 2481257"/>
                <a:gd name="csX7015" fmla="*/ 908878 w 1908008"/>
                <a:gd name="csY7015" fmla="*/ 1466290 h 2481257"/>
                <a:gd name="csX7016" fmla="*/ 911225 w 1908008"/>
                <a:gd name="csY7016" fmla="*/ 1465228 h 2481257"/>
                <a:gd name="csX7017" fmla="*/ 913696 w 1908008"/>
                <a:gd name="csY7017" fmla="*/ 1463213 h 2481257"/>
                <a:gd name="csX7018" fmla="*/ 918975 w 1908008"/>
                <a:gd name="csY7018" fmla="*/ 1462182 h 2481257"/>
                <a:gd name="csX7019" fmla="*/ 919852 w 1908008"/>
                <a:gd name="csY7019" fmla="*/ 1461651 h 2481257"/>
                <a:gd name="csX7020" fmla="*/ 919744 w 1908008"/>
                <a:gd name="csY7020" fmla="*/ 1460543 h 2481257"/>
                <a:gd name="csX7021" fmla="*/ 918644 w 1908008"/>
                <a:gd name="csY7021" fmla="*/ 1458866 h 2481257"/>
                <a:gd name="csX7022" fmla="*/ 915650 w 1908008"/>
                <a:gd name="csY7022" fmla="*/ 1455674 h 2481257"/>
                <a:gd name="csX7023" fmla="*/ 913557 w 1908008"/>
                <a:gd name="csY7023" fmla="*/ 1452558 h 2481257"/>
                <a:gd name="csX7024" fmla="*/ 913149 w 1908008"/>
                <a:gd name="csY7024" fmla="*/ 1450574 h 2481257"/>
                <a:gd name="csX7025" fmla="*/ 913195 w 1908008"/>
                <a:gd name="csY7025" fmla="*/ 1448166 h 2481257"/>
                <a:gd name="csX7026" fmla="*/ 913842 w 1908008"/>
                <a:gd name="csY7026" fmla="*/ 1446773 h 2481257"/>
                <a:gd name="csX7027" fmla="*/ 915104 w 1908008"/>
                <a:gd name="csY7027" fmla="*/ 1446404 h 2481257"/>
                <a:gd name="csX7028" fmla="*/ 917082 w 1908008"/>
                <a:gd name="csY7028" fmla="*/ 1447896 h 2481257"/>
                <a:gd name="csX7029" fmla="*/ 919783 w 1908008"/>
                <a:gd name="csY7029" fmla="*/ 1451258 h 2481257"/>
                <a:gd name="csX7030" fmla="*/ 927394 w 1908008"/>
                <a:gd name="csY7030" fmla="*/ 1463782 h 2481257"/>
                <a:gd name="csX7031" fmla="*/ 929225 w 1908008"/>
                <a:gd name="csY7031" fmla="*/ 1465551 h 2481257"/>
                <a:gd name="csX7032" fmla="*/ 930233 w 1908008"/>
                <a:gd name="csY7032" fmla="*/ 1467136 h 2481257"/>
                <a:gd name="csX7033" fmla="*/ 937221 w 1908008"/>
                <a:gd name="csY7033" fmla="*/ 1471660 h 2481257"/>
                <a:gd name="csX7034" fmla="*/ 940514 w 1908008"/>
                <a:gd name="csY7034" fmla="*/ 1472460 h 2481257"/>
                <a:gd name="csX7035" fmla="*/ 944416 w 1908008"/>
                <a:gd name="csY7035" fmla="*/ 1469667 h 2481257"/>
                <a:gd name="csX7036" fmla="*/ 946140 w 1908008"/>
                <a:gd name="csY7036" fmla="*/ 1467929 h 2481257"/>
                <a:gd name="csX7037" fmla="*/ 946978 w 1908008"/>
                <a:gd name="csY7037" fmla="*/ 1466252 h 2481257"/>
                <a:gd name="csX7038" fmla="*/ 946940 w 1908008"/>
                <a:gd name="csY7038" fmla="*/ 1464636 h 2481257"/>
                <a:gd name="csX7039" fmla="*/ 947309 w 1908008"/>
                <a:gd name="csY7039" fmla="*/ 1462274 h 2481257"/>
                <a:gd name="csX7040" fmla="*/ 946917 w 1908008"/>
                <a:gd name="csY7040" fmla="*/ 1460813 h 2481257"/>
                <a:gd name="csX7041" fmla="*/ 945870 w 1908008"/>
                <a:gd name="csY7041" fmla="*/ 1458913 h 2481257"/>
                <a:gd name="csX7042" fmla="*/ 943069 w 1908008"/>
                <a:gd name="csY7042" fmla="*/ 1456266 h 2481257"/>
                <a:gd name="csX7043" fmla="*/ 938521 w 1908008"/>
                <a:gd name="csY7043" fmla="*/ 1452858 h 2481257"/>
                <a:gd name="csX7044" fmla="*/ 934366 w 1908008"/>
                <a:gd name="csY7044" fmla="*/ 1451858 h 2481257"/>
                <a:gd name="csX7045" fmla="*/ 930603 w 1908008"/>
                <a:gd name="csY7045" fmla="*/ 1453274 h 2481257"/>
                <a:gd name="csX7046" fmla="*/ 926339 w 1908008"/>
                <a:gd name="csY7046" fmla="*/ 1456174 h 2481257"/>
                <a:gd name="csX7047" fmla="*/ 924569 w 1908008"/>
                <a:gd name="csY7047" fmla="*/ 1455035 h 2481257"/>
                <a:gd name="csX7048" fmla="*/ 919259 w 1908008"/>
                <a:gd name="csY7048" fmla="*/ 1446873 h 2481257"/>
                <a:gd name="csX7049" fmla="*/ 917920 w 1908008"/>
                <a:gd name="csY7049" fmla="*/ 1443812 h 2481257"/>
                <a:gd name="csX7050" fmla="*/ 917920 w 1908008"/>
                <a:gd name="csY7050" fmla="*/ 1442965 h 2481257"/>
                <a:gd name="csX7051" fmla="*/ 920383 w 1908008"/>
                <a:gd name="csY7051" fmla="*/ 1443942 h 2481257"/>
                <a:gd name="csX7052" fmla="*/ 920498 w 1908008"/>
                <a:gd name="csY7052" fmla="*/ 1442950 h 2481257"/>
                <a:gd name="csX7053" fmla="*/ 919029 w 1908008"/>
                <a:gd name="csY7053" fmla="*/ 1438988 h 2481257"/>
                <a:gd name="csX7054" fmla="*/ 918121 w 1908008"/>
                <a:gd name="csY7054" fmla="*/ 1437665 h 2481257"/>
                <a:gd name="csX7055" fmla="*/ 915058 w 1908008"/>
                <a:gd name="csY7055" fmla="*/ 1431395 h 2481257"/>
                <a:gd name="csX7056" fmla="*/ 914681 w 1908008"/>
                <a:gd name="csY7056" fmla="*/ 1429503 h 2481257"/>
                <a:gd name="csX7057" fmla="*/ 916589 w 1908008"/>
                <a:gd name="csY7057" fmla="*/ 1429072 h 2481257"/>
                <a:gd name="csX7058" fmla="*/ 917451 w 1908008"/>
                <a:gd name="csY7058" fmla="*/ 1428334 h 2481257"/>
                <a:gd name="csX7059" fmla="*/ 918605 w 1908008"/>
                <a:gd name="csY7059" fmla="*/ 1428410 h 2481257"/>
                <a:gd name="csX7060" fmla="*/ 924008 w 1908008"/>
                <a:gd name="csY7060" fmla="*/ 1432188 h 2481257"/>
                <a:gd name="csX7061" fmla="*/ 926770 w 1908008"/>
                <a:gd name="csY7061" fmla="*/ 1430503 h 2481257"/>
                <a:gd name="csX7062" fmla="*/ 933173 w 1908008"/>
                <a:gd name="csY7062" fmla="*/ 1428087 h 2481257"/>
                <a:gd name="csX7063" fmla="*/ 930649 w 1908008"/>
                <a:gd name="csY7063" fmla="*/ 1424456 h 2481257"/>
                <a:gd name="csX7064" fmla="*/ 930049 w 1908008"/>
                <a:gd name="csY7064" fmla="*/ 1420872 h 2481257"/>
                <a:gd name="csX7065" fmla="*/ 930349 w 1908008"/>
                <a:gd name="csY7065" fmla="*/ 1420087 h 2481257"/>
                <a:gd name="csX7066" fmla="*/ 932434 w 1908008"/>
                <a:gd name="csY7066" fmla="*/ 1419556 h 2481257"/>
                <a:gd name="csX7067" fmla="*/ 936513 w 1908008"/>
                <a:gd name="csY7067" fmla="*/ 1422549 h 2481257"/>
                <a:gd name="csX7068" fmla="*/ 938490 w 1908008"/>
                <a:gd name="csY7068" fmla="*/ 1422964 h 2481257"/>
                <a:gd name="csX7069" fmla="*/ 939937 w 1908008"/>
                <a:gd name="csY7069" fmla="*/ 1421779 h 2481257"/>
                <a:gd name="csX7070" fmla="*/ 941469 w 1908008"/>
                <a:gd name="csY7070" fmla="*/ 1421695 h 2481257"/>
                <a:gd name="csX7071" fmla="*/ 943077 w 1908008"/>
                <a:gd name="csY7071" fmla="*/ 1422718 h 2481257"/>
                <a:gd name="csX7072" fmla="*/ 944585 w 1908008"/>
                <a:gd name="csY7072" fmla="*/ 1424256 h 2481257"/>
                <a:gd name="csX7073" fmla="*/ 947394 w 1908008"/>
                <a:gd name="csY7073" fmla="*/ 1428649 h 2481257"/>
                <a:gd name="csX7074" fmla="*/ 948779 w 1908008"/>
                <a:gd name="csY7074" fmla="*/ 1431288 h 2481257"/>
                <a:gd name="csX7075" fmla="*/ 950341 w 1908008"/>
                <a:gd name="csY7075" fmla="*/ 1435257 h 2481257"/>
                <a:gd name="csX7076" fmla="*/ 950834 w 1908008"/>
                <a:gd name="csY7076" fmla="*/ 1435811 h 2481257"/>
                <a:gd name="csX7077" fmla="*/ 958360 w 1908008"/>
                <a:gd name="csY7077" fmla="*/ 1436111 h 2481257"/>
                <a:gd name="csX7078" fmla="*/ 962631 w 1908008"/>
                <a:gd name="csY7078" fmla="*/ 1432595 h 2481257"/>
                <a:gd name="csX7079" fmla="*/ 962539 w 1908008"/>
                <a:gd name="csY7079" fmla="*/ 1433796 h 2481257"/>
                <a:gd name="csX7080" fmla="*/ 961561 w 1908008"/>
                <a:gd name="csY7080" fmla="*/ 1436550 h 2481257"/>
                <a:gd name="csX7081" fmla="*/ 956267 w 1908008"/>
                <a:gd name="csY7081" fmla="*/ 1447073 h 2481257"/>
                <a:gd name="csX7082" fmla="*/ 956305 w 1908008"/>
                <a:gd name="csY7082" fmla="*/ 1448350 h 2481257"/>
                <a:gd name="csX7083" fmla="*/ 959107 w 1908008"/>
                <a:gd name="csY7083" fmla="*/ 1447789 h 2481257"/>
                <a:gd name="csX7084" fmla="*/ 960422 w 1908008"/>
                <a:gd name="csY7084" fmla="*/ 1446943 h 2481257"/>
                <a:gd name="csX7085" fmla="*/ 961230 w 1908008"/>
                <a:gd name="csY7085" fmla="*/ 1445681 h 2481257"/>
                <a:gd name="csX7086" fmla="*/ 961931 w 1908008"/>
                <a:gd name="csY7086" fmla="*/ 1442735 h 2481257"/>
                <a:gd name="csX7087" fmla="*/ 962400 w 1908008"/>
                <a:gd name="csY7087" fmla="*/ 1441865 h 2481257"/>
                <a:gd name="csX7088" fmla="*/ 970257 w 1908008"/>
                <a:gd name="csY7088" fmla="*/ 1436896 h 2481257"/>
                <a:gd name="csX7089" fmla="*/ 972535 w 1908008"/>
                <a:gd name="csY7089" fmla="*/ 1436157 h 2481257"/>
                <a:gd name="csX7090" fmla="*/ 971111 w 1908008"/>
                <a:gd name="csY7090" fmla="*/ 1441465 h 2481257"/>
                <a:gd name="csX7091" fmla="*/ 968187 w 1908008"/>
                <a:gd name="csY7091" fmla="*/ 1460236 h 2481257"/>
                <a:gd name="csX7092" fmla="*/ 967595 w 1908008"/>
                <a:gd name="csY7092" fmla="*/ 1466728 h 2481257"/>
                <a:gd name="csX7093" fmla="*/ 966956 w 1908008"/>
                <a:gd name="csY7093" fmla="*/ 1468929 h 2481257"/>
                <a:gd name="csX7094" fmla="*/ 963870 w 1908008"/>
                <a:gd name="csY7094" fmla="*/ 1476029 h 2481257"/>
                <a:gd name="csX7095" fmla="*/ 963916 w 1908008"/>
                <a:gd name="csY7095" fmla="*/ 1478514 h 2481257"/>
                <a:gd name="csX7096" fmla="*/ 967294 w 1908008"/>
                <a:gd name="csY7096" fmla="*/ 1484445 h 2481257"/>
                <a:gd name="csX7097" fmla="*/ 967895 w 1908008"/>
                <a:gd name="csY7097" fmla="*/ 1486053 h 2481257"/>
                <a:gd name="csX7098" fmla="*/ 968233 w 1908008"/>
                <a:gd name="csY7098" fmla="*/ 1490899 h 2481257"/>
                <a:gd name="csX7099" fmla="*/ 968834 w 1908008"/>
                <a:gd name="csY7099" fmla="*/ 1491861 h 2481257"/>
                <a:gd name="csX7100" fmla="*/ 971619 w 1908008"/>
                <a:gd name="csY7100" fmla="*/ 1491915 h 2481257"/>
                <a:gd name="csX7101" fmla="*/ 974505 w 1908008"/>
                <a:gd name="csY7101" fmla="*/ 1490376 h 2481257"/>
                <a:gd name="csX7102" fmla="*/ 977945 w 1908008"/>
                <a:gd name="csY7102" fmla="*/ 1489353 h 2481257"/>
                <a:gd name="csX7103" fmla="*/ 978476 w 1908008"/>
                <a:gd name="csY7103" fmla="*/ 1490361 h 2481257"/>
                <a:gd name="csX7104" fmla="*/ 976591 w 1908008"/>
                <a:gd name="csY7104" fmla="*/ 1496215 h 2481257"/>
                <a:gd name="csX7105" fmla="*/ 976698 w 1908008"/>
                <a:gd name="csY7105" fmla="*/ 1496723 h 2481257"/>
                <a:gd name="csX7106" fmla="*/ 979961 w 1908008"/>
                <a:gd name="csY7106" fmla="*/ 1495223 h 2481257"/>
                <a:gd name="csX7107" fmla="*/ 981462 w 1908008"/>
                <a:gd name="csY7107" fmla="*/ 1495023 h 2481257"/>
                <a:gd name="csX7108" fmla="*/ 982077 w 1908008"/>
                <a:gd name="csY7108" fmla="*/ 1495361 h 2481257"/>
                <a:gd name="csX7109" fmla="*/ 984509 w 1908008"/>
                <a:gd name="csY7109" fmla="*/ 1498338 h 2481257"/>
                <a:gd name="csX7110" fmla="*/ 984755 w 1908008"/>
                <a:gd name="csY7110" fmla="*/ 1500562 h 2481257"/>
                <a:gd name="csX7111" fmla="*/ 984702 w 1908008"/>
                <a:gd name="csY7111" fmla="*/ 1503862 h 2481257"/>
                <a:gd name="csX7112" fmla="*/ 984448 w 1908008"/>
                <a:gd name="csY7112" fmla="*/ 1506231 h 2481257"/>
                <a:gd name="csX7113" fmla="*/ 983624 w 1908008"/>
                <a:gd name="csY7113" fmla="*/ 1507547 h 2481257"/>
                <a:gd name="csX7114" fmla="*/ 982647 w 1908008"/>
                <a:gd name="csY7114" fmla="*/ 1508070 h 2481257"/>
                <a:gd name="csX7115" fmla="*/ 981416 w 1908008"/>
                <a:gd name="csY7115" fmla="*/ 1508462 h 2481257"/>
                <a:gd name="csX7116" fmla="*/ 980307 w 1908008"/>
                <a:gd name="csY7116" fmla="*/ 1508300 h 2481257"/>
                <a:gd name="csX7117" fmla="*/ 976891 w 1908008"/>
                <a:gd name="csY7117" fmla="*/ 1508793 h 2481257"/>
                <a:gd name="csX7118" fmla="*/ 974882 w 1908008"/>
                <a:gd name="csY7118" fmla="*/ 1508162 h 2481257"/>
                <a:gd name="csX7119" fmla="*/ 972889 w 1908008"/>
                <a:gd name="csY7119" fmla="*/ 1506354 h 2481257"/>
                <a:gd name="csX7120" fmla="*/ 971473 w 1908008"/>
                <a:gd name="csY7120" fmla="*/ 1505916 h 2481257"/>
                <a:gd name="csX7121" fmla="*/ 969834 w 1908008"/>
                <a:gd name="csY7121" fmla="*/ 1507308 h 2481257"/>
                <a:gd name="csX7122" fmla="*/ 967241 w 1908008"/>
                <a:gd name="csY7122" fmla="*/ 1507077 h 2481257"/>
                <a:gd name="csX7123" fmla="*/ 964332 w 1908008"/>
                <a:gd name="csY7123" fmla="*/ 1503077 h 2481257"/>
                <a:gd name="csX7124" fmla="*/ 963170 w 1908008"/>
                <a:gd name="csY7124" fmla="*/ 1503454 h 2481257"/>
                <a:gd name="csX7125" fmla="*/ 962777 w 1908008"/>
                <a:gd name="csY7125" fmla="*/ 1504093 h 2481257"/>
                <a:gd name="csX7126" fmla="*/ 962823 w 1908008"/>
                <a:gd name="csY7126" fmla="*/ 1504954 h 2481257"/>
                <a:gd name="csX7127" fmla="*/ 964132 w 1908008"/>
                <a:gd name="csY7127" fmla="*/ 1507539 h 2481257"/>
                <a:gd name="csX7128" fmla="*/ 974374 w 1908008"/>
                <a:gd name="csY7128" fmla="*/ 1521155 h 2481257"/>
                <a:gd name="csX7129" fmla="*/ 975929 w 1908008"/>
                <a:gd name="csY7129" fmla="*/ 1523955 h 2481257"/>
                <a:gd name="csX7130" fmla="*/ 976275 w 1908008"/>
                <a:gd name="csY7130" fmla="*/ 1527963 h 2481257"/>
                <a:gd name="csX7131" fmla="*/ 976483 w 1908008"/>
                <a:gd name="csY7131" fmla="*/ 1527948 h 2481257"/>
                <a:gd name="csX7132" fmla="*/ 977445 w 1908008"/>
                <a:gd name="csY7132" fmla="*/ 1523940 h 2481257"/>
                <a:gd name="csX7133" fmla="*/ 976821 w 1908008"/>
                <a:gd name="csY7133" fmla="*/ 1522001 h 2481257"/>
                <a:gd name="csX7134" fmla="*/ 971550 w 1908008"/>
                <a:gd name="csY7134" fmla="*/ 1514101 h 2481257"/>
                <a:gd name="csX7135" fmla="*/ 970919 w 1908008"/>
                <a:gd name="csY7135" fmla="*/ 1511208 h 2481257"/>
                <a:gd name="csX7136" fmla="*/ 971104 w 1908008"/>
                <a:gd name="csY7136" fmla="*/ 1510416 h 2481257"/>
                <a:gd name="csX7137" fmla="*/ 972497 w 1908008"/>
                <a:gd name="csY7137" fmla="*/ 1509608 h 2481257"/>
                <a:gd name="csX7138" fmla="*/ 980000 w 1908008"/>
                <a:gd name="csY7138" fmla="*/ 1511585 h 2481257"/>
                <a:gd name="csX7139" fmla="*/ 982909 w 1908008"/>
                <a:gd name="csY7139" fmla="*/ 1511155 h 2481257"/>
                <a:gd name="csX7140" fmla="*/ 984863 w 1908008"/>
                <a:gd name="csY7140" fmla="*/ 1509762 h 2481257"/>
                <a:gd name="csX7141" fmla="*/ 985848 w 1908008"/>
                <a:gd name="csY7141" fmla="*/ 1508039 h 2481257"/>
                <a:gd name="csX7142" fmla="*/ 986564 w 1908008"/>
                <a:gd name="csY7142" fmla="*/ 1498531 h 2481257"/>
                <a:gd name="csX7143" fmla="*/ 987911 w 1908008"/>
                <a:gd name="csY7143" fmla="*/ 1492407 h 2481257"/>
                <a:gd name="csX7144" fmla="*/ 987110 w 1908008"/>
                <a:gd name="csY7144" fmla="*/ 1486899 h 2481257"/>
                <a:gd name="csX7145" fmla="*/ 985079 w 1908008"/>
                <a:gd name="csY7145" fmla="*/ 1478083 h 2481257"/>
                <a:gd name="csX7146" fmla="*/ 983486 w 1908008"/>
                <a:gd name="csY7146" fmla="*/ 1472867 h 2481257"/>
                <a:gd name="csX7147" fmla="*/ 979807 w 1908008"/>
                <a:gd name="csY7147" fmla="*/ 1467552 h 2481257"/>
                <a:gd name="csX7148" fmla="*/ 979446 w 1908008"/>
                <a:gd name="csY7148" fmla="*/ 1465644 h 2481257"/>
                <a:gd name="csX7149" fmla="*/ 983547 w 1908008"/>
                <a:gd name="csY7149" fmla="*/ 1449381 h 2481257"/>
                <a:gd name="csX7150" fmla="*/ 984286 w 1908008"/>
                <a:gd name="csY7150" fmla="*/ 1448004 h 2481257"/>
                <a:gd name="csX7151" fmla="*/ 985202 w 1908008"/>
                <a:gd name="csY7151" fmla="*/ 1447404 h 2481257"/>
                <a:gd name="csX7152" fmla="*/ 988426 w 1908008"/>
                <a:gd name="csY7152" fmla="*/ 1447166 h 2481257"/>
                <a:gd name="csX7153" fmla="*/ 990773 w 1908008"/>
                <a:gd name="csY7153" fmla="*/ 1445804 h 2481257"/>
                <a:gd name="csX7154" fmla="*/ 994459 w 1908008"/>
                <a:gd name="csY7154" fmla="*/ 1447712 h 2481257"/>
                <a:gd name="csX7155" fmla="*/ 996491 w 1908008"/>
                <a:gd name="csY7155" fmla="*/ 1448212 h 2481257"/>
                <a:gd name="csX7156" fmla="*/ 999015 w 1908008"/>
                <a:gd name="csY7156" fmla="*/ 1446527 h 2481257"/>
                <a:gd name="csX7157" fmla="*/ 1004610 w 1908008"/>
                <a:gd name="csY7157" fmla="*/ 1439627 h 2481257"/>
                <a:gd name="csX7158" fmla="*/ 1006803 w 1908008"/>
                <a:gd name="csY7158" fmla="*/ 1437480 h 2481257"/>
                <a:gd name="csX7159" fmla="*/ 1009589 w 1908008"/>
                <a:gd name="csY7159" fmla="*/ 1433419 h 2481257"/>
                <a:gd name="csX7160" fmla="*/ 1012967 w 1908008"/>
                <a:gd name="csY7160" fmla="*/ 1427418 h 2481257"/>
                <a:gd name="csX7161" fmla="*/ 1016653 w 1908008"/>
                <a:gd name="csY7161" fmla="*/ 1423056 h 2481257"/>
                <a:gd name="csX7162" fmla="*/ 1022609 w 1908008"/>
                <a:gd name="csY7162" fmla="*/ 1418971 h 2481257"/>
                <a:gd name="csX7163" fmla="*/ 1026257 w 1908008"/>
                <a:gd name="csY7163" fmla="*/ 1415679 h 2481257"/>
                <a:gd name="csX7164" fmla="*/ 1026996 w 1908008"/>
                <a:gd name="csY7164" fmla="*/ 1414494 h 2481257"/>
                <a:gd name="csX7165" fmla="*/ 1023610 w 1908008"/>
                <a:gd name="csY7165" fmla="*/ 1414210 h 2481257"/>
                <a:gd name="csX7166" fmla="*/ 1022786 w 1908008"/>
                <a:gd name="csY7166" fmla="*/ 1413648 h 2481257"/>
                <a:gd name="csX7167" fmla="*/ 1022086 w 1908008"/>
                <a:gd name="csY7167" fmla="*/ 1410517 h 2481257"/>
                <a:gd name="csX7168" fmla="*/ 1022440 w 1908008"/>
                <a:gd name="csY7168" fmla="*/ 1404701 h 2481257"/>
                <a:gd name="csX7169" fmla="*/ 1022378 w 1908008"/>
                <a:gd name="csY7169" fmla="*/ 1401455 h 2481257"/>
                <a:gd name="csX7170" fmla="*/ 1021978 w 1908008"/>
                <a:gd name="csY7170" fmla="*/ 1398516 h 2481257"/>
                <a:gd name="csX7171" fmla="*/ 1021239 w 1908008"/>
                <a:gd name="csY7171" fmla="*/ 1395893 h 2481257"/>
                <a:gd name="csX7172" fmla="*/ 1020162 w 1908008"/>
                <a:gd name="csY7172" fmla="*/ 1393577 h 2481257"/>
                <a:gd name="csX7173" fmla="*/ 1019177 w 1908008"/>
                <a:gd name="csY7173" fmla="*/ 1392185 h 2481257"/>
                <a:gd name="csX7174" fmla="*/ 1018285 w 1908008"/>
                <a:gd name="csY7174" fmla="*/ 1391723 h 2481257"/>
                <a:gd name="csX7175" fmla="*/ 1017676 w 1908008"/>
                <a:gd name="csY7175" fmla="*/ 1391931 h 2481257"/>
                <a:gd name="csX7176" fmla="*/ 1017346 w 1908008"/>
                <a:gd name="csY7176" fmla="*/ 1392808 h 2481257"/>
                <a:gd name="csX7177" fmla="*/ 1016438 w 1908008"/>
                <a:gd name="csY7177" fmla="*/ 1398401 h 2481257"/>
                <a:gd name="csX7178" fmla="*/ 1015283 w 1908008"/>
                <a:gd name="csY7178" fmla="*/ 1402493 h 2481257"/>
                <a:gd name="csX7179" fmla="*/ 1013698 w 1908008"/>
                <a:gd name="csY7179" fmla="*/ 1404632 h 2481257"/>
                <a:gd name="csX7180" fmla="*/ 1010412 w 1908008"/>
                <a:gd name="csY7180" fmla="*/ 1406071 h 2481257"/>
                <a:gd name="csX7181" fmla="*/ 1004771 w 1908008"/>
                <a:gd name="csY7181" fmla="*/ 1407132 h 2481257"/>
                <a:gd name="csX7182" fmla="*/ 1002432 w 1908008"/>
                <a:gd name="csY7182" fmla="*/ 1405186 h 2481257"/>
                <a:gd name="csX7183" fmla="*/ 1002132 w 1908008"/>
                <a:gd name="csY7183" fmla="*/ 1403532 h 2481257"/>
                <a:gd name="csX7184" fmla="*/ 1002947 w 1908008"/>
                <a:gd name="csY7184" fmla="*/ 1397047 h 2481257"/>
                <a:gd name="csX7185" fmla="*/ 1004825 w 1908008"/>
                <a:gd name="csY7185" fmla="*/ 1394254 h 2481257"/>
                <a:gd name="csX7186" fmla="*/ 1009989 w 1908008"/>
                <a:gd name="csY7186" fmla="*/ 1388739 h 2481257"/>
                <a:gd name="csX7187" fmla="*/ 1013298 w 1908008"/>
                <a:gd name="csY7187" fmla="*/ 1384308 h 2481257"/>
                <a:gd name="csX7188" fmla="*/ 1013352 w 1908008"/>
                <a:gd name="csY7188" fmla="*/ 1383538 h 2481257"/>
                <a:gd name="csX7189" fmla="*/ 1010312 w 1908008"/>
                <a:gd name="csY7189" fmla="*/ 1383500 h 2481257"/>
                <a:gd name="csX7190" fmla="*/ 1009589 w 1908008"/>
                <a:gd name="csY7190" fmla="*/ 1382584 h 2481257"/>
                <a:gd name="csX7191" fmla="*/ 1008950 w 1908008"/>
                <a:gd name="csY7191" fmla="*/ 1377115 h 2481257"/>
                <a:gd name="csX7192" fmla="*/ 1009127 w 1908008"/>
                <a:gd name="csY7192" fmla="*/ 1375061 h 2481257"/>
                <a:gd name="csX7193" fmla="*/ 1009604 w 1908008"/>
                <a:gd name="csY7193" fmla="*/ 1372715 h 2481257"/>
                <a:gd name="csX7194" fmla="*/ 1011728 w 1908008"/>
                <a:gd name="csY7194" fmla="*/ 1370999 h 2481257"/>
                <a:gd name="csX7195" fmla="*/ 1018254 w 1908008"/>
                <a:gd name="csY7195" fmla="*/ 1368884 h 2481257"/>
                <a:gd name="csX7196" fmla="*/ 1023325 w 1908008"/>
                <a:gd name="csY7196" fmla="*/ 1366391 h 2481257"/>
                <a:gd name="csX7197" fmla="*/ 1023479 w 1908008"/>
                <a:gd name="csY7197" fmla="*/ 1367260 h 2481257"/>
                <a:gd name="csX7198" fmla="*/ 1019408 w 1908008"/>
                <a:gd name="csY7198" fmla="*/ 1374715 h 2481257"/>
                <a:gd name="csX7199" fmla="*/ 1018985 w 1908008"/>
                <a:gd name="csY7199" fmla="*/ 1376438 h 2481257"/>
                <a:gd name="csX7200" fmla="*/ 1020539 w 1908008"/>
                <a:gd name="csY7200" fmla="*/ 1378046 h 2481257"/>
                <a:gd name="csX7201" fmla="*/ 1024449 w 1908008"/>
                <a:gd name="csY7201" fmla="*/ 1373738 h 2481257"/>
                <a:gd name="csX7202" fmla="*/ 1026973 w 1908008"/>
                <a:gd name="csY7202" fmla="*/ 1370176 h 2481257"/>
                <a:gd name="csX7203" fmla="*/ 1027396 w 1908008"/>
                <a:gd name="csY7203" fmla="*/ 1368960 h 2481257"/>
                <a:gd name="csX7204" fmla="*/ 1025103 w 1908008"/>
                <a:gd name="csY7204" fmla="*/ 1368514 h 2481257"/>
                <a:gd name="csX7205" fmla="*/ 1024980 w 1908008"/>
                <a:gd name="csY7205" fmla="*/ 1367037 h 2481257"/>
                <a:gd name="csX7206" fmla="*/ 1025418 w 1908008"/>
                <a:gd name="csY7206" fmla="*/ 1364322 h 2481257"/>
                <a:gd name="csX7207" fmla="*/ 1025210 w 1908008"/>
                <a:gd name="csY7207" fmla="*/ 1362460 h 2481257"/>
                <a:gd name="csX7208" fmla="*/ 1022671 w 1908008"/>
                <a:gd name="csY7208" fmla="*/ 1360114 h 2481257"/>
                <a:gd name="csX7209" fmla="*/ 1019547 w 1908008"/>
                <a:gd name="csY7209" fmla="*/ 1361421 h 2481257"/>
                <a:gd name="csX7210" fmla="*/ 1016938 w 1908008"/>
                <a:gd name="csY7210" fmla="*/ 1363891 h 2481257"/>
                <a:gd name="csX7211" fmla="*/ 1014775 w 1908008"/>
                <a:gd name="csY7211" fmla="*/ 1364560 h 2481257"/>
                <a:gd name="csX7212" fmla="*/ 1011582 w 1908008"/>
                <a:gd name="csY7212" fmla="*/ 1364606 h 2481257"/>
                <a:gd name="csX7213" fmla="*/ 1009258 w 1908008"/>
                <a:gd name="csY7213" fmla="*/ 1364045 h 2481257"/>
                <a:gd name="csX7214" fmla="*/ 1007803 w 1908008"/>
                <a:gd name="csY7214" fmla="*/ 1362868 h 2481257"/>
                <a:gd name="csX7215" fmla="*/ 1006049 w 1908008"/>
                <a:gd name="csY7215" fmla="*/ 1360229 h 2481257"/>
                <a:gd name="csX7216" fmla="*/ 1004002 w 1908008"/>
                <a:gd name="csY7216" fmla="*/ 1356129 h 2481257"/>
                <a:gd name="csX7217" fmla="*/ 1001416 w 1908008"/>
                <a:gd name="csY7217" fmla="*/ 1352028 h 2481257"/>
                <a:gd name="csX7218" fmla="*/ 1000500 w 1908008"/>
                <a:gd name="csY7218" fmla="*/ 1351582 h 2481257"/>
                <a:gd name="csX7219" fmla="*/ 999715 w 1908008"/>
                <a:gd name="csY7219" fmla="*/ 1352044 h 2481257"/>
                <a:gd name="csX7220" fmla="*/ 998061 w 1908008"/>
                <a:gd name="csY7220" fmla="*/ 1356006 h 2481257"/>
                <a:gd name="csX7221" fmla="*/ 997345 w 1908008"/>
                <a:gd name="csY7221" fmla="*/ 1356483 h 2481257"/>
                <a:gd name="csX7222" fmla="*/ 987203 w 1908008"/>
                <a:gd name="csY7222" fmla="*/ 1350928 h 2481257"/>
                <a:gd name="csX7223" fmla="*/ 982901 w 1908008"/>
                <a:gd name="csY7223" fmla="*/ 1347805 h 2481257"/>
                <a:gd name="csX7224" fmla="*/ 980815 w 1908008"/>
                <a:gd name="csY7224" fmla="*/ 1345436 h 2481257"/>
                <a:gd name="csX7225" fmla="*/ 978230 w 1908008"/>
                <a:gd name="csY7225" fmla="*/ 1344028 h 2481257"/>
                <a:gd name="csX7226" fmla="*/ 975136 w 1908008"/>
                <a:gd name="csY7226" fmla="*/ 1343597 h 2481257"/>
                <a:gd name="csX7227" fmla="*/ 972666 w 1908008"/>
                <a:gd name="csY7227" fmla="*/ 1342489 h 2481257"/>
                <a:gd name="csX7228" fmla="*/ 970827 w 1908008"/>
                <a:gd name="csY7228" fmla="*/ 1340720 h 2481257"/>
                <a:gd name="csX7229" fmla="*/ 969334 w 1908008"/>
                <a:gd name="csY7229" fmla="*/ 1338166 h 2481257"/>
                <a:gd name="csX7230" fmla="*/ 968195 w 1908008"/>
                <a:gd name="csY7230" fmla="*/ 1334835 h 2481257"/>
                <a:gd name="csX7231" fmla="*/ 966094 w 1908008"/>
                <a:gd name="csY7231" fmla="*/ 1330627 h 2481257"/>
                <a:gd name="csX7232" fmla="*/ 961277 w 1908008"/>
                <a:gd name="csY7232" fmla="*/ 1322211 h 2481257"/>
                <a:gd name="csX7233" fmla="*/ 959999 w 1908008"/>
                <a:gd name="csY7233" fmla="*/ 1316780 h 2481257"/>
                <a:gd name="csX7234" fmla="*/ 959822 w 1908008"/>
                <a:gd name="csY7234" fmla="*/ 1314695 h 2481257"/>
                <a:gd name="csX7235" fmla="*/ 960122 w 1908008"/>
                <a:gd name="csY7235" fmla="*/ 1309310 h 2481257"/>
                <a:gd name="csX7236" fmla="*/ 964632 w 1908008"/>
                <a:gd name="csY7236" fmla="*/ 1300117 h 2481257"/>
                <a:gd name="csX7237" fmla="*/ 965471 w 1908008"/>
                <a:gd name="csY7237" fmla="*/ 1297456 h 2481257"/>
                <a:gd name="csX7238" fmla="*/ 967010 w 1908008"/>
                <a:gd name="csY7238" fmla="*/ 1295494 h 2481257"/>
                <a:gd name="csX7239" fmla="*/ 969249 w 1908008"/>
                <a:gd name="csY7239" fmla="*/ 1294232 h 2481257"/>
                <a:gd name="csX7240" fmla="*/ 970857 w 1908008"/>
                <a:gd name="csY7240" fmla="*/ 1293848 h 2481257"/>
                <a:gd name="csX7241" fmla="*/ 974520 w 1908008"/>
                <a:gd name="csY7241" fmla="*/ 1295025 h 2481257"/>
                <a:gd name="csX7242" fmla="*/ 972327 w 1908008"/>
                <a:gd name="csY7242" fmla="*/ 1292155 h 2481257"/>
                <a:gd name="csX7243" fmla="*/ 972158 w 1908008"/>
                <a:gd name="csY7243" fmla="*/ 1290617 h 2481257"/>
                <a:gd name="csX7244" fmla="*/ 974359 w 1908008"/>
                <a:gd name="csY7244" fmla="*/ 1285578 h 2481257"/>
                <a:gd name="csX7245" fmla="*/ 973928 w 1908008"/>
                <a:gd name="csY7245" fmla="*/ 1285347 h 2481257"/>
                <a:gd name="csX7246" fmla="*/ 967879 w 1908008"/>
                <a:gd name="csY7246" fmla="*/ 1289224 h 2481257"/>
                <a:gd name="csX7247" fmla="*/ 966333 w 1908008"/>
                <a:gd name="csY7247" fmla="*/ 1288963 h 2481257"/>
                <a:gd name="csX7248" fmla="*/ 964155 w 1908008"/>
                <a:gd name="csY7248" fmla="*/ 1286593 h 2481257"/>
                <a:gd name="csX7249" fmla="*/ 960053 w 1908008"/>
                <a:gd name="csY7249" fmla="*/ 1278085 h 2481257"/>
                <a:gd name="csX7250" fmla="*/ 960007 w 1908008"/>
                <a:gd name="csY7250" fmla="*/ 1272762 h 2481257"/>
                <a:gd name="csX7251" fmla="*/ 961292 w 1908008"/>
                <a:gd name="csY7251" fmla="*/ 1265315 h 2481257"/>
                <a:gd name="csX7252" fmla="*/ 961746 w 1908008"/>
                <a:gd name="csY7252" fmla="*/ 1260846 h 2481257"/>
                <a:gd name="csX7253" fmla="*/ 960576 w 1908008"/>
                <a:gd name="csY7253" fmla="*/ 1257022 h 2481257"/>
                <a:gd name="csX7254" fmla="*/ 961015 w 1908008"/>
                <a:gd name="csY7254" fmla="*/ 1255945 h 2481257"/>
                <a:gd name="csX7255" fmla="*/ 962285 w 1908008"/>
                <a:gd name="csY7255" fmla="*/ 1254868 h 2481257"/>
                <a:gd name="csX7256" fmla="*/ 962816 w 1908008"/>
                <a:gd name="csY7256" fmla="*/ 1253714 h 2481257"/>
                <a:gd name="csX7257" fmla="*/ 962262 w 1908008"/>
                <a:gd name="csY7257" fmla="*/ 1249468 h 2481257"/>
                <a:gd name="csX7258" fmla="*/ 963147 w 1908008"/>
                <a:gd name="csY7258" fmla="*/ 1247198 h 2481257"/>
                <a:gd name="csX7259" fmla="*/ 966048 w 1908008"/>
                <a:gd name="csY7259" fmla="*/ 1242790 h 2481257"/>
                <a:gd name="csX7260" fmla="*/ 968895 w 1908008"/>
                <a:gd name="csY7260" fmla="*/ 1238921 h 2481257"/>
                <a:gd name="csX7261" fmla="*/ 970573 w 1908008"/>
                <a:gd name="csY7261" fmla="*/ 1237736 h 2481257"/>
                <a:gd name="csX7262" fmla="*/ 972027 w 1908008"/>
                <a:gd name="csY7262" fmla="*/ 1237959 h 2481257"/>
                <a:gd name="csX7263" fmla="*/ 973543 w 1908008"/>
                <a:gd name="csY7263" fmla="*/ 1239144 h 2481257"/>
                <a:gd name="csX7264" fmla="*/ 975128 w 1908008"/>
                <a:gd name="csY7264" fmla="*/ 1241306 h 2481257"/>
                <a:gd name="csX7265" fmla="*/ 977837 w 1908008"/>
                <a:gd name="csY7265" fmla="*/ 1243529 h 2481257"/>
                <a:gd name="csX7266" fmla="*/ 979846 w 1908008"/>
                <a:gd name="csY7266" fmla="*/ 1244160 h 2481257"/>
                <a:gd name="csX7267" fmla="*/ 981316 w 1908008"/>
                <a:gd name="csY7267" fmla="*/ 1242944 h 2481257"/>
                <a:gd name="csX7268" fmla="*/ 983840 w 1908008"/>
                <a:gd name="csY7268" fmla="*/ 1234605 h 2481257"/>
                <a:gd name="csX7269" fmla="*/ 984732 w 1908008"/>
                <a:gd name="csY7269" fmla="*/ 1232459 h 2481257"/>
                <a:gd name="csX7270" fmla="*/ 983893 w 1908008"/>
                <a:gd name="csY7270" fmla="*/ 1231528 h 2481257"/>
                <a:gd name="csX7271" fmla="*/ 978945 w 1908008"/>
                <a:gd name="csY7271" fmla="*/ 1231613 h 2481257"/>
                <a:gd name="csX7272" fmla="*/ 976806 w 1908008"/>
                <a:gd name="csY7272" fmla="*/ 1230920 h 2481257"/>
                <a:gd name="csX7273" fmla="*/ 975575 w 1908008"/>
                <a:gd name="csY7273" fmla="*/ 1230113 h 2481257"/>
                <a:gd name="csX7274" fmla="*/ 974667 w 1908008"/>
                <a:gd name="csY7274" fmla="*/ 1226905 h 2481257"/>
                <a:gd name="csX7275" fmla="*/ 975413 w 1908008"/>
                <a:gd name="csY7275" fmla="*/ 1225189 h 2481257"/>
                <a:gd name="csX7276" fmla="*/ 980200 w 1908008"/>
                <a:gd name="csY7276" fmla="*/ 1219220 h 2481257"/>
                <a:gd name="csX7277" fmla="*/ 982454 w 1908008"/>
                <a:gd name="csY7277" fmla="*/ 1212935 h 2481257"/>
                <a:gd name="csX7278" fmla="*/ 989157 w 1908008"/>
                <a:gd name="csY7278" fmla="*/ 1204142 h 2481257"/>
                <a:gd name="csX7279" fmla="*/ 995945 w 1908008"/>
                <a:gd name="csY7279" fmla="*/ 1199995 h 2481257"/>
                <a:gd name="csX7280" fmla="*/ 999230 w 1908008"/>
                <a:gd name="csY7280" fmla="*/ 1198626 h 2481257"/>
                <a:gd name="csX7281" fmla="*/ 1001909 w 1908008"/>
                <a:gd name="csY7281" fmla="*/ 1198349 h 2481257"/>
                <a:gd name="csX7282" fmla="*/ 1003071 w 1908008"/>
                <a:gd name="csY7282" fmla="*/ 1198903 h 2481257"/>
                <a:gd name="csX7283" fmla="*/ 1004502 w 1908008"/>
                <a:gd name="csY7283" fmla="*/ 1203319 h 2481257"/>
                <a:gd name="csX7284" fmla="*/ 1004764 w 1908008"/>
                <a:gd name="csY7284" fmla="*/ 1207965 h 2481257"/>
                <a:gd name="csX7285" fmla="*/ 1008450 w 1908008"/>
                <a:gd name="csY7285" fmla="*/ 1213750 h 2481257"/>
                <a:gd name="csX7286" fmla="*/ 1011412 w 1908008"/>
                <a:gd name="csY7286" fmla="*/ 1214189 h 2481257"/>
                <a:gd name="csX7287" fmla="*/ 1013252 w 1908008"/>
                <a:gd name="csY7287" fmla="*/ 1213319 h 2481257"/>
                <a:gd name="csX7288" fmla="*/ 1019208 w 1908008"/>
                <a:gd name="csY7288" fmla="*/ 1213658 h 2481257"/>
                <a:gd name="csX7289" fmla="*/ 1020585 w 1908008"/>
                <a:gd name="csY7289" fmla="*/ 1215273 h 2481257"/>
                <a:gd name="csX7290" fmla="*/ 1020485 w 1908008"/>
                <a:gd name="csY7290" fmla="*/ 1217073 h 2481257"/>
                <a:gd name="csX7291" fmla="*/ 1019824 w 1908008"/>
                <a:gd name="csY7291" fmla="*/ 1219981 h 2481257"/>
                <a:gd name="csX7292" fmla="*/ 1020231 w 1908008"/>
                <a:gd name="csY7292" fmla="*/ 1222466 h 2481257"/>
                <a:gd name="csX7293" fmla="*/ 1024272 w 1908008"/>
                <a:gd name="csY7293" fmla="*/ 1227205 h 2481257"/>
                <a:gd name="csX7294" fmla="*/ 1027911 w 1908008"/>
                <a:gd name="csY7294" fmla="*/ 1230474 h 2481257"/>
                <a:gd name="csX7295" fmla="*/ 1031174 w 1908008"/>
                <a:gd name="csY7295" fmla="*/ 1234544 h 2481257"/>
                <a:gd name="csX7296" fmla="*/ 1036038 w 1908008"/>
                <a:gd name="csY7296" fmla="*/ 1243006 h 2481257"/>
                <a:gd name="csX7297" fmla="*/ 1037092 w 1908008"/>
                <a:gd name="csY7297" fmla="*/ 1245391 h 2481257"/>
                <a:gd name="csX7298" fmla="*/ 1037823 w 1908008"/>
                <a:gd name="csY7298" fmla="*/ 1247960 h 2481257"/>
                <a:gd name="csX7299" fmla="*/ 1039085 w 1908008"/>
                <a:gd name="csY7299" fmla="*/ 1257315 h 2481257"/>
                <a:gd name="csX7300" fmla="*/ 1039247 w 1908008"/>
                <a:gd name="csY7300" fmla="*/ 1260846 h 2481257"/>
                <a:gd name="csX7301" fmla="*/ 1038785 w 1908008"/>
                <a:gd name="csY7301" fmla="*/ 1271000 h 2481257"/>
                <a:gd name="csX7302" fmla="*/ 1038400 w 1908008"/>
                <a:gd name="csY7302" fmla="*/ 1272916 h 2481257"/>
                <a:gd name="csX7303" fmla="*/ 1037115 w 1908008"/>
                <a:gd name="csY7303" fmla="*/ 1275208 h 2481257"/>
                <a:gd name="csX7304" fmla="*/ 1037562 w 1908008"/>
                <a:gd name="csY7304" fmla="*/ 1276139 h 2481257"/>
                <a:gd name="csX7305" fmla="*/ 1041402 w 1908008"/>
                <a:gd name="csY7305" fmla="*/ 1278762 h 2481257"/>
                <a:gd name="csX7306" fmla="*/ 1044449 w 1908008"/>
                <a:gd name="csY7306" fmla="*/ 1283955 h 2481257"/>
                <a:gd name="csX7307" fmla="*/ 1046050 w 1908008"/>
                <a:gd name="csY7307" fmla="*/ 1285624 h 2481257"/>
                <a:gd name="csX7308" fmla="*/ 1049913 w 1908008"/>
                <a:gd name="csY7308" fmla="*/ 1288417 h 2481257"/>
                <a:gd name="csX7309" fmla="*/ 1050613 w 1908008"/>
                <a:gd name="csY7309" fmla="*/ 1289471 h 2481257"/>
                <a:gd name="csX7310" fmla="*/ 1051490 w 1908008"/>
                <a:gd name="csY7310" fmla="*/ 1291209 h 2481257"/>
                <a:gd name="csX7311" fmla="*/ 1053668 w 1908008"/>
                <a:gd name="csY7311" fmla="*/ 1298633 h 2481257"/>
                <a:gd name="csX7312" fmla="*/ 1057239 w 1908008"/>
                <a:gd name="csY7312" fmla="*/ 1305287 h 2481257"/>
                <a:gd name="csX7313" fmla="*/ 1057500 w 1908008"/>
                <a:gd name="csY7313" fmla="*/ 1306718 h 2481257"/>
                <a:gd name="csX7314" fmla="*/ 1056731 w 1908008"/>
                <a:gd name="csY7314" fmla="*/ 1309833 h 2481257"/>
                <a:gd name="csX7315" fmla="*/ 1057277 w 1908008"/>
                <a:gd name="csY7315" fmla="*/ 1310818 h 2481257"/>
                <a:gd name="csX7316" fmla="*/ 1058655 w 1908008"/>
                <a:gd name="csY7316" fmla="*/ 1311957 h 2481257"/>
                <a:gd name="csX7317" fmla="*/ 1059894 w 1908008"/>
                <a:gd name="csY7317" fmla="*/ 1311364 h 2481257"/>
                <a:gd name="csX7318" fmla="*/ 1060987 w 1908008"/>
                <a:gd name="csY7318" fmla="*/ 1309033 h 2481257"/>
                <a:gd name="csX7319" fmla="*/ 1062179 w 1908008"/>
                <a:gd name="csY7319" fmla="*/ 1308356 h 2481257"/>
                <a:gd name="csX7320" fmla="*/ 1063464 w 1908008"/>
                <a:gd name="csY7320" fmla="*/ 1309341 h 2481257"/>
                <a:gd name="csX7321" fmla="*/ 1064442 w 1908008"/>
                <a:gd name="csY7321" fmla="*/ 1311072 h 2481257"/>
                <a:gd name="csX7322" fmla="*/ 1065773 w 1908008"/>
                <a:gd name="csY7322" fmla="*/ 1315303 h 2481257"/>
                <a:gd name="csX7323" fmla="*/ 1067712 w 1908008"/>
                <a:gd name="csY7323" fmla="*/ 1318788 h 2481257"/>
                <a:gd name="csX7324" fmla="*/ 1067551 w 1908008"/>
                <a:gd name="csY7324" fmla="*/ 1319849 h 2481257"/>
                <a:gd name="csX7325" fmla="*/ 1066589 w 1908008"/>
                <a:gd name="csY7325" fmla="*/ 1320719 h 2481257"/>
                <a:gd name="csX7326" fmla="*/ 1061348 w 1908008"/>
                <a:gd name="csY7326" fmla="*/ 1321680 h 2481257"/>
                <a:gd name="csX7327" fmla="*/ 1058401 w 1908008"/>
                <a:gd name="csY7327" fmla="*/ 1321011 h 2481257"/>
                <a:gd name="csX7328" fmla="*/ 1055677 w 1908008"/>
                <a:gd name="csY7328" fmla="*/ 1319311 h 2481257"/>
                <a:gd name="csX7329" fmla="*/ 1053784 w 1908008"/>
                <a:gd name="csY7329" fmla="*/ 1317549 h 2481257"/>
                <a:gd name="csX7330" fmla="*/ 1052021 w 1908008"/>
                <a:gd name="csY7330" fmla="*/ 1314849 h 2481257"/>
                <a:gd name="csX7331" fmla="*/ 1051367 w 1908008"/>
                <a:gd name="csY7331" fmla="*/ 1315134 h 2481257"/>
                <a:gd name="csX7332" fmla="*/ 1050444 w 1908008"/>
                <a:gd name="csY7332" fmla="*/ 1317334 h 2481257"/>
                <a:gd name="csX7333" fmla="*/ 1048474 w 1908008"/>
                <a:gd name="csY7333" fmla="*/ 1320542 h 2481257"/>
                <a:gd name="csX7334" fmla="*/ 1047242 w 1908008"/>
                <a:gd name="csY7334" fmla="*/ 1323496 h 2481257"/>
                <a:gd name="csX7335" fmla="*/ 1048674 w 1908008"/>
                <a:gd name="csY7335" fmla="*/ 1324804 h 2481257"/>
                <a:gd name="csX7336" fmla="*/ 1055561 w 1908008"/>
                <a:gd name="csY7336" fmla="*/ 1324719 h 2481257"/>
                <a:gd name="csX7337" fmla="*/ 1057054 w 1908008"/>
                <a:gd name="csY7337" fmla="*/ 1325550 h 2481257"/>
                <a:gd name="csX7338" fmla="*/ 1058801 w 1908008"/>
                <a:gd name="csY7338" fmla="*/ 1327619 h 2481257"/>
                <a:gd name="csX7339" fmla="*/ 1056808 w 1908008"/>
                <a:gd name="csY7339" fmla="*/ 1331073 h 2481257"/>
                <a:gd name="csX7340" fmla="*/ 1052152 w 1908008"/>
                <a:gd name="csY7340" fmla="*/ 1336851 h 2481257"/>
                <a:gd name="csX7341" fmla="*/ 1042086 w 1908008"/>
                <a:gd name="csY7341" fmla="*/ 1347982 h 2481257"/>
                <a:gd name="csX7342" fmla="*/ 1039131 w 1908008"/>
                <a:gd name="csY7342" fmla="*/ 1350828 h 2481257"/>
                <a:gd name="csX7343" fmla="*/ 1039847 w 1908008"/>
                <a:gd name="csY7343" fmla="*/ 1351652 h 2481257"/>
                <a:gd name="csX7344" fmla="*/ 1040971 w 1908008"/>
                <a:gd name="csY7344" fmla="*/ 1351859 h 2481257"/>
                <a:gd name="csX7345" fmla="*/ 1044426 w 1908008"/>
                <a:gd name="csY7345" fmla="*/ 1351375 h 2481257"/>
                <a:gd name="csX7346" fmla="*/ 1047650 w 1908008"/>
                <a:gd name="csY7346" fmla="*/ 1349890 h 2481257"/>
                <a:gd name="csX7347" fmla="*/ 1051575 w 1908008"/>
                <a:gd name="csY7347" fmla="*/ 1350528 h 2481257"/>
                <a:gd name="csX7348" fmla="*/ 1053322 w 1908008"/>
                <a:gd name="csY7348" fmla="*/ 1351744 h 2481257"/>
                <a:gd name="csX7349" fmla="*/ 1052729 w 1908008"/>
                <a:gd name="csY7349" fmla="*/ 1352921 h 2481257"/>
                <a:gd name="csX7350" fmla="*/ 1053791 w 1908008"/>
                <a:gd name="csY7350" fmla="*/ 1354844 h 2481257"/>
                <a:gd name="csX7351" fmla="*/ 1060209 w 1908008"/>
                <a:gd name="csY7351" fmla="*/ 1359298 h 2481257"/>
                <a:gd name="csX7352" fmla="*/ 1064265 w 1908008"/>
                <a:gd name="csY7352" fmla="*/ 1358414 h 2481257"/>
                <a:gd name="csX7353" fmla="*/ 1068405 w 1908008"/>
                <a:gd name="csY7353" fmla="*/ 1354121 h 2481257"/>
                <a:gd name="csX7354" fmla="*/ 1071606 w 1908008"/>
                <a:gd name="csY7354" fmla="*/ 1351990 h 2481257"/>
                <a:gd name="csX7355" fmla="*/ 1075546 w 1908008"/>
                <a:gd name="csY7355" fmla="*/ 1352282 h 2481257"/>
                <a:gd name="csX7356" fmla="*/ 1076647 w 1908008"/>
                <a:gd name="csY7356" fmla="*/ 1352759 h 2481257"/>
                <a:gd name="csX7357" fmla="*/ 1076223 w 1908008"/>
                <a:gd name="csY7357" fmla="*/ 1353806 h 2481257"/>
                <a:gd name="csX7358" fmla="*/ 1073315 w 1908008"/>
                <a:gd name="csY7358" fmla="*/ 1356213 h 2481257"/>
                <a:gd name="csX7359" fmla="*/ 1070683 w 1908008"/>
                <a:gd name="csY7359" fmla="*/ 1358891 h 2481257"/>
                <a:gd name="csX7360" fmla="*/ 1070398 w 1908008"/>
                <a:gd name="csY7360" fmla="*/ 1359644 h 2481257"/>
                <a:gd name="csX7361" fmla="*/ 1073676 w 1908008"/>
                <a:gd name="csY7361" fmla="*/ 1358567 h 2481257"/>
                <a:gd name="csX7362" fmla="*/ 1080979 w 1908008"/>
                <a:gd name="csY7362" fmla="*/ 1360275 h 2481257"/>
                <a:gd name="csX7363" fmla="*/ 1084527 w 1908008"/>
                <a:gd name="csY7363" fmla="*/ 1360698 h 2481257"/>
                <a:gd name="csX7364" fmla="*/ 1087097 w 1908008"/>
                <a:gd name="csY7364" fmla="*/ 1360268 h 2481257"/>
                <a:gd name="csX7365" fmla="*/ 1089506 w 1908008"/>
                <a:gd name="csY7365" fmla="*/ 1360945 h 2481257"/>
                <a:gd name="csX7366" fmla="*/ 1091761 w 1908008"/>
                <a:gd name="csY7366" fmla="*/ 1362729 h 2481257"/>
                <a:gd name="csX7367" fmla="*/ 1092515 w 1908008"/>
                <a:gd name="csY7367" fmla="*/ 1363860 h 2481257"/>
                <a:gd name="csX7368" fmla="*/ 1090406 w 1908008"/>
                <a:gd name="csY7368" fmla="*/ 1364591 h 2481257"/>
                <a:gd name="csX7369" fmla="*/ 1088413 w 1908008"/>
                <a:gd name="csY7369" fmla="*/ 1364576 h 2481257"/>
                <a:gd name="csX7370" fmla="*/ 1086720 w 1908008"/>
                <a:gd name="csY7370" fmla="*/ 1365660 h 2481257"/>
                <a:gd name="csX7371" fmla="*/ 1085327 w 1908008"/>
                <a:gd name="csY7371" fmla="*/ 1367822 h 2481257"/>
                <a:gd name="csX7372" fmla="*/ 1084334 w 1908008"/>
                <a:gd name="csY7372" fmla="*/ 1370622 h 2481257"/>
                <a:gd name="csX7373" fmla="*/ 1083742 w 1908008"/>
                <a:gd name="csY7373" fmla="*/ 1374061 h 2481257"/>
                <a:gd name="csX7374" fmla="*/ 1082226 w 1908008"/>
                <a:gd name="csY7374" fmla="*/ 1375476 h 2481257"/>
                <a:gd name="csX7375" fmla="*/ 1079794 w 1908008"/>
                <a:gd name="csY7375" fmla="*/ 1374876 h 2481257"/>
                <a:gd name="csX7376" fmla="*/ 1078840 w 1908008"/>
                <a:gd name="csY7376" fmla="*/ 1373907 h 2481257"/>
                <a:gd name="csX7377" fmla="*/ 1079363 w 1908008"/>
                <a:gd name="csY7377" fmla="*/ 1372545 h 2481257"/>
                <a:gd name="csX7378" fmla="*/ 1078655 w 1908008"/>
                <a:gd name="csY7378" fmla="*/ 1372353 h 2481257"/>
                <a:gd name="csX7379" fmla="*/ 1076708 w 1908008"/>
                <a:gd name="csY7379" fmla="*/ 1373322 h 2481257"/>
                <a:gd name="csX7380" fmla="*/ 1075192 w 1908008"/>
                <a:gd name="csY7380" fmla="*/ 1373345 h 2481257"/>
                <a:gd name="csX7381" fmla="*/ 1074777 w 1908008"/>
                <a:gd name="csY7381" fmla="*/ 1374353 h 2481257"/>
                <a:gd name="csX7382" fmla="*/ 1085412 w 1908008"/>
                <a:gd name="csY7382" fmla="*/ 1385262 h 2481257"/>
                <a:gd name="csX7383" fmla="*/ 1088813 w 1908008"/>
                <a:gd name="csY7383" fmla="*/ 1394847 h 2481257"/>
                <a:gd name="csX7384" fmla="*/ 1091153 w 1908008"/>
                <a:gd name="csY7384" fmla="*/ 1398785 h 2481257"/>
                <a:gd name="csX7385" fmla="*/ 1091384 w 1908008"/>
                <a:gd name="csY7385" fmla="*/ 1399824 h 2481257"/>
                <a:gd name="csX7386" fmla="*/ 1089860 w 1908008"/>
                <a:gd name="csY7386" fmla="*/ 1402463 h 2481257"/>
                <a:gd name="csX7387" fmla="*/ 1089783 w 1908008"/>
                <a:gd name="csY7387" fmla="*/ 1404470 h 2481257"/>
                <a:gd name="csX7388" fmla="*/ 1090483 w 1908008"/>
                <a:gd name="csY7388" fmla="*/ 1410248 h 2481257"/>
                <a:gd name="csX7389" fmla="*/ 1090160 w 1908008"/>
                <a:gd name="csY7389" fmla="*/ 1414840 h 2481257"/>
                <a:gd name="csX7390" fmla="*/ 1089113 w 1908008"/>
                <a:gd name="csY7390" fmla="*/ 1422895 h 2481257"/>
                <a:gd name="csX7391" fmla="*/ 1090091 w 1908008"/>
                <a:gd name="csY7391" fmla="*/ 1425387 h 2481257"/>
                <a:gd name="csX7392" fmla="*/ 1092361 w 1908008"/>
                <a:gd name="csY7392" fmla="*/ 1427587 h 2481257"/>
                <a:gd name="csX7393" fmla="*/ 1093723 w 1908008"/>
                <a:gd name="csY7393" fmla="*/ 1430395 h 2481257"/>
                <a:gd name="csX7394" fmla="*/ 1094654 w 1908008"/>
                <a:gd name="csY7394" fmla="*/ 1431357 h 2481257"/>
                <a:gd name="csX7395" fmla="*/ 1095347 w 1908008"/>
                <a:gd name="csY7395" fmla="*/ 1433611 h 2481257"/>
                <a:gd name="csX7396" fmla="*/ 1096155 w 1908008"/>
                <a:gd name="csY7396" fmla="*/ 1435026 h 2481257"/>
                <a:gd name="csX7397" fmla="*/ 1097086 w 1908008"/>
                <a:gd name="csY7397" fmla="*/ 1435603 h 2481257"/>
                <a:gd name="csX7398" fmla="*/ 1097740 w 1908008"/>
                <a:gd name="csY7398" fmla="*/ 1434865 h 2481257"/>
                <a:gd name="csX7399" fmla="*/ 1098125 w 1908008"/>
                <a:gd name="csY7399" fmla="*/ 1432803 h 2481257"/>
                <a:gd name="csX7400" fmla="*/ 1098994 w 1908008"/>
                <a:gd name="csY7400" fmla="*/ 1430872 h 2481257"/>
                <a:gd name="csX7401" fmla="*/ 1101395 w 1908008"/>
                <a:gd name="csY7401" fmla="*/ 1427395 h 2481257"/>
                <a:gd name="csX7402" fmla="*/ 1103719 w 1908008"/>
                <a:gd name="csY7402" fmla="*/ 1421949 h 2481257"/>
                <a:gd name="csX7403" fmla="*/ 1104112 w 1908008"/>
                <a:gd name="csY7403" fmla="*/ 1420141 h 2481257"/>
                <a:gd name="csX7404" fmla="*/ 1103742 w 1908008"/>
                <a:gd name="csY7404" fmla="*/ 1415841 h 2481257"/>
                <a:gd name="csX7405" fmla="*/ 1104012 w 1908008"/>
                <a:gd name="csY7405" fmla="*/ 1413994 h 2481257"/>
                <a:gd name="csX7406" fmla="*/ 1106197 w 1908008"/>
                <a:gd name="csY7406" fmla="*/ 1407448 h 2481257"/>
                <a:gd name="csX7407" fmla="*/ 1106890 w 1908008"/>
                <a:gd name="csY7407" fmla="*/ 1402894 h 2481257"/>
                <a:gd name="csX7408" fmla="*/ 1107552 w 1908008"/>
                <a:gd name="csY7408" fmla="*/ 1395762 h 2481257"/>
                <a:gd name="csX7409" fmla="*/ 1108706 w 1908008"/>
                <a:gd name="csY7409" fmla="*/ 1390777 h 2481257"/>
                <a:gd name="csX7410" fmla="*/ 1111184 w 1908008"/>
                <a:gd name="csY7410" fmla="*/ 1386531 h 2481257"/>
                <a:gd name="csX7411" fmla="*/ 1115509 w 1908008"/>
                <a:gd name="csY7411" fmla="*/ 1377915 h 2481257"/>
                <a:gd name="csX7412" fmla="*/ 1117071 w 1908008"/>
                <a:gd name="csY7412" fmla="*/ 1376184 h 2481257"/>
                <a:gd name="csX7413" fmla="*/ 1118825 w 1908008"/>
                <a:gd name="csY7413" fmla="*/ 1375330 h 2481257"/>
                <a:gd name="csX7414" fmla="*/ 1121888 w 1908008"/>
                <a:gd name="csY7414" fmla="*/ 1375530 h 2481257"/>
                <a:gd name="csX7415" fmla="*/ 1124120 w 1908008"/>
                <a:gd name="csY7415" fmla="*/ 1378315 h 2481257"/>
                <a:gd name="csX7416" fmla="*/ 1127121 w 1908008"/>
                <a:gd name="csY7416" fmla="*/ 1383446 h 2481257"/>
                <a:gd name="csX7417" fmla="*/ 1130946 w 1908008"/>
                <a:gd name="csY7417" fmla="*/ 1388100 h 2481257"/>
                <a:gd name="csX7418" fmla="*/ 1137902 w 1908008"/>
                <a:gd name="csY7418" fmla="*/ 1394385 h 2481257"/>
                <a:gd name="csX7419" fmla="*/ 1139888 w 1908008"/>
                <a:gd name="csY7419" fmla="*/ 1396755 h 2481257"/>
                <a:gd name="csX7420" fmla="*/ 1143828 w 1908008"/>
                <a:gd name="csY7420" fmla="*/ 1402932 h 2481257"/>
                <a:gd name="csX7421" fmla="*/ 1145490 w 1908008"/>
                <a:gd name="csY7421" fmla="*/ 1409032 h 2481257"/>
                <a:gd name="csX7422" fmla="*/ 1146629 w 1908008"/>
                <a:gd name="csY7422" fmla="*/ 1417594 h 2481257"/>
                <a:gd name="csX7423" fmla="*/ 1147614 w 1908008"/>
                <a:gd name="csY7423" fmla="*/ 1422726 h 2481257"/>
                <a:gd name="csX7424" fmla="*/ 1148438 w 1908008"/>
                <a:gd name="csY7424" fmla="*/ 1424464 h 2481257"/>
                <a:gd name="csX7425" fmla="*/ 1148815 w 1908008"/>
                <a:gd name="csY7425" fmla="*/ 1427041 h 2481257"/>
                <a:gd name="csX7426" fmla="*/ 1148745 w 1908008"/>
                <a:gd name="csY7426" fmla="*/ 1430465 h 2481257"/>
                <a:gd name="csX7427" fmla="*/ 1148430 w 1908008"/>
                <a:gd name="csY7427" fmla="*/ 1433134 h 2481257"/>
                <a:gd name="csX7428" fmla="*/ 1147883 w 1908008"/>
                <a:gd name="csY7428" fmla="*/ 1435057 h 2481257"/>
                <a:gd name="csX7429" fmla="*/ 1147029 w 1908008"/>
                <a:gd name="csY7429" fmla="*/ 1436150 h 2481257"/>
                <a:gd name="csX7430" fmla="*/ 1144905 w 1908008"/>
                <a:gd name="csY7430" fmla="*/ 1436503 h 2481257"/>
                <a:gd name="csX7431" fmla="*/ 1142312 w 1908008"/>
                <a:gd name="csY7431" fmla="*/ 1435973 h 2481257"/>
                <a:gd name="csX7432" fmla="*/ 1141566 w 1908008"/>
                <a:gd name="csY7432" fmla="*/ 1435111 h 2481257"/>
                <a:gd name="csX7433" fmla="*/ 1140203 w 1908008"/>
                <a:gd name="csY7433" fmla="*/ 1431095 h 2481257"/>
                <a:gd name="csX7434" fmla="*/ 1139634 w 1908008"/>
                <a:gd name="csY7434" fmla="*/ 1430849 h 2481257"/>
                <a:gd name="csX7435" fmla="*/ 1137225 w 1908008"/>
                <a:gd name="csY7435" fmla="*/ 1433811 h 2481257"/>
                <a:gd name="csX7436" fmla="*/ 1136925 w 1908008"/>
                <a:gd name="csY7436" fmla="*/ 1435465 h 2481257"/>
                <a:gd name="csX7437" fmla="*/ 1137810 w 1908008"/>
                <a:gd name="csY7437" fmla="*/ 1440934 h 2481257"/>
                <a:gd name="csX7438" fmla="*/ 1137695 w 1908008"/>
                <a:gd name="csY7438" fmla="*/ 1451158 h 2481257"/>
                <a:gd name="csX7439" fmla="*/ 1137941 w 1908008"/>
                <a:gd name="csY7439" fmla="*/ 1453374 h 2481257"/>
                <a:gd name="csX7440" fmla="*/ 1140488 w 1908008"/>
                <a:gd name="csY7440" fmla="*/ 1463928 h 2481257"/>
                <a:gd name="csX7441" fmla="*/ 1144782 w 1908008"/>
                <a:gd name="csY7441" fmla="*/ 1471898 h 2481257"/>
                <a:gd name="csX7442" fmla="*/ 1155533 w 1908008"/>
                <a:gd name="csY7442" fmla="*/ 1487130 h 2481257"/>
                <a:gd name="csX7443" fmla="*/ 1156148 w 1908008"/>
                <a:gd name="csY7443" fmla="*/ 1488845 h 2481257"/>
                <a:gd name="csX7444" fmla="*/ 1157287 w 1908008"/>
                <a:gd name="csY7444" fmla="*/ 1495015 h 2481257"/>
                <a:gd name="csX7445" fmla="*/ 1157849 w 1908008"/>
                <a:gd name="csY7445" fmla="*/ 1496300 h 2481257"/>
                <a:gd name="csX7446" fmla="*/ 1158549 w 1908008"/>
                <a:gd name="csY7446" fmla="*/ 1497069 h 2481257"/>
                <a:gd name="csX7447" fmla="*/ 1159396 w 1908008"/>
                <a:gd name="csY7447" fmla="*/ 1497315 h 2481257"/>
                <a:gd name="csX7448" fmla="*/ 1160566 w 1908008"/>
                <a:gd name="csY7448" fmla="*/ 1496700 h 2481257"/>
                <a:gd name="csX7449" fmla="*/ 1164521 w 1908008"/>
                <a:gd name="csY7449" fmla="*/ 1492023 h 2481257"/>
                <a:gd name="csX7450" fmla="*/ 1167961 w 1908008"/>
                <a:gd name="csY7450" fmla="*/ 1487076 h 2481257"/>
                <a:gd name="csX7451" fmla="*/ 1170362 w 1908008"/>
                <a:gd name="csY7451" fmla="*/ 1484491 h 2481257"/>
                <a:gd name="csX7452" fmla="*/ 1171724 w 1908008"/>
                <a:gd name="csY7452" fmla="*/ 1484283 h 2481257"/>
                <a:gd name="csX7453" fmla="*/ 1173186 w 1908008"/>
                <a:gd name="csY7453" fmla="*/ 1483376 h 2481257"/>
                <a:gd name="csX7454" fmla="*/ 1174756 w 1908008"/>
                <a:gd name="csY7454" fmla="*/ 1481776 h 2481257"/>
                <a:gd name="csX7455" fmla="*/ 1175803 w 1908008"/>
                <a:gd name="csY7455" fmla="*/ 1480014 h 2481257"/>
                <a:gd name="csX7456" fmla="*/ 1176334 w 1908008"/>
                <a:gd name="csY7456" fmla="*/ 1478091 h 2481257"/>
                <a:gd name="csX7457" fmla="*/ 1177042 w 1908008"/>
                <a:gd name="csY7457" fmla="*/ 1470552 h 2481257"/>
                <a:gd name="csX7458" fmla="*/ 1177642 w 1908008"/>
                <a:gd name="csY7458" fmla="*/ 1466936 h 2481257"/>
                <a:gd name="csX7459" fmla="*/ 1179319 w 1908008"/>
                <a:gd name="csY7459" fmla="*/ 1461982 h 2481257"/>
                <a:gd name="csX7460" fmla="*/ 1179935 w 1908008"/>
                <a:gd name="csY7460" fmla="*/ 1460574 h 2481257"/>
                <a:gd name="csX7461" fmla="*/ 1188254 w 1908008"/>
                <a:gd name="csY7461" fmla="*/ 1447912 h 2481257"/>
                <a:gd name="csX7462" fmla="*/ 1188939 w 1908008"/>
                <a:gd name="csY7462" fmla="*/ 1446343 h 2481257"/>
                <a:gd name="csX7463" fmla="*/ 1192471 w 1908008"/>
                <a:gd name="csY7463" fmla="*/ 1431503 h 2481257"/>
                <a:gd name="csX7464" fmla="*/ 1193718 w 1908008"/>
                <a:gd name="csY7464" fmla="*/ 1424649 h 2481257"/>
                <a:gd name="csX7465" fmla="*/ 1193895 w 1908008"/>
                <a:gd name="csY7465" fmla="*/ 1420502 h 2481257"/>
                <a:gd name="csX7466" fmla="*/ 1193417 w 1908008"/>
                <a:gd name="csY7466" fmla="*/ 1416794 h 2481257"/>
                <a:gd name="csX7467" fmla="*/ 1193656 w 1908008"/>
                <a:gd name="csY7467" fmla="*/ 1413733 h 2481257"/>
                <a:gd name="csX7468" fmla="*/ 1194610 w 1908008"/>
                <a:gd name="csY7468" fmla="*/ 1411317 h 2481257"/>
                <a:gd name="csX7469" fmla="*/ 1195618 w 1908008"/>
                <a:gd name="csY7469" fmla="*/ 1409609 h 2481257"/>
                <a:gd name="csX7470" fmla="*/ 1197357 w 1908008"/>
                <a:gd name="csY7470" fmla="*/ 1407878 h 2481257"/>
                <a:gd name="csX7471" fmla="*/ 1198319 w 1908008"/>
                <a:gd name="csY7471" fmla="*/ 1405440 h 2481257"/>
                <a:gd name="csX7472" fmla="*/ 1198897 w 1908008"/>
                <a:gd name="csY7472" fmla="*/ 1405194 h 2481257"/>
                <a:gd name="csX7473" fmla="*/ 1200320 w 1908008"/>
                <a:gd name="csY7473" fmla="*/ 1405178 h 2481257"/>
                <a:gd name="csX7474" fmla="*/ 1202198 w 1908008"/>
                <a:gd name="csY7474" fmla="*/ 1406840 h 2481257"/>
                <a:gd name="csX7475" fmla="*/ 1203560 w 1908008"/>
                <a:gd name="csY7475" fmla="*/ 1407140 h 2481257"/>
                <a:gd name="csX7476" fmla="*/ 1212364 w 1908008"/>
                <a:gd name="csY7476" fmla="*/ 1405232 h 2481257"/>
                <a:gd name="csX7477" fmla="*/ 1212364 w 1908008"/>
                <a:gd name="csY7477" fmla="*/ 1404217 h 2481257"/>
                <a:gd name="csX7478" fmla="*/ 1207200 w 1908008"/>
                <a:gd name="csY7478" fmla="*/ 1401009 h 2481257"/>
                <a:gd name="csX7479" fmla="*/ 1207254 w 1908008"/>
                <a:gd name="csY7479" fmla="*/ 1399401 h 2481257"/>
                <a:gd name="csX7480" fmla="*/ 1207708 w 1908008"/>
                <a:gd name="csY7480" fmla="*/ 1397185 h 2481257"/>
                <a:gd name="csX7481" fmla="*/ 1209332 w 1908008"/>
                <a:gd name="csY7481" fmla="*/ 1394708 h 2481257"/>
                <a:gd name="csX7482" fmla="*/ 1211325 w 1908008"/>
                <a:gd name="csY7482" fmla="*/ 1393924 h 2481257"/>
                <a:gd name="csX7483" fmla="*/ 1211771 w 1908008"/>
                <a:gd name="csY7483" fmla="*/ 1392347 h 2481257"/>
                <a:gd name="csX7484" fmla="*/ 1211825 w 1908008"/>
                <a:gd name="csY7484" fmla="*/ 1390393 h 2481257"/>
                <a:gd name="csX7485" fmla="*/ 1212479 w 1908008"/>
                <a:gd name="csY7485" fmla="*/ 1387200 h 2481257"/>
                <a:gd name="csX7486" fmla="*/ 1211879 w 1908008"/>
                <a:gd name="csY7486" fmla="*/ 1386062 h 2481257"/>
                <a:gd name="csX7487" fmla="*/ 1207054 w 1908008"/>
                <a:gd name="csY7487" fmla="*/ 1381638 h 2481257"/>
                <a:gd name="csX7488" fmla="*/ 1204268 w 1908008"/>
                <a:gd name="csY7488" fmla="*/ 1381823 h 2481257"/>
                <a:gd name="csX7489" fmla="*/ 1203560 w 1908008"/>
                <a:gd name="csY7489" fmla="*/ 1381246 h 2481257"/>
                <a:gd name="csX7490" fmla="*/ 1201151 w 1908008"/>
                <a:gd name="csY7490" fmla="*/ 1377623 h 2481257"/>
                <a:gd name="csX7491" fmla="*/ 1200274 w 1908008"/>
                <a:gd name="csY7491" fmla="*/ 1372345 h 2481257"/>
                <a:gd name="csX7492" fmla="*/ 1200182 w 1908008"/>
                <a:gd name="csY7492" fmla="*/ 1370176 h 2481257"/>
                <a:gd name="csX7493" fmla="*/ 1200513 w 1908008"/>
                <a:gd name="csY7493" fmla="*/ 1366683 h 2481257"/>
                <a:gd name="csX7494" fmla="*/ 1200821 w 1908008"/>
                <a:gd name="csY7494" fmla="*/ 1365714 h 2481257"/>
                <a:gd name="csX7495" fmla="*/ 1200667 w 1908008"/>
                <a:gd name="csY7495" fmla="*/ 1364129 h 2481257"/>
                <a:gd name="csX7496" fmla="*/ 1200059 w 1908008"/>
                <a:gd name="csY7496" fmla="*/ 1361929 h 2481257"/>
                <a:gd name="csX7497" fmla="*/ 1200012 w 1908008"/>
                <a:gd name="csY7497" fmla="*/ 1359975 h 2481257"/>
                <a:gd name="csX7498" fmla="*/ 1200520 w 1908008"/>
                <a:gd name="csY7498" fmla="*/ 1358260 h 2481257"/>
                <a:gd name="csX7499" fmla="*/ 1200213 w 1908008"/>
                <a:gd name="csY7499" fmla="*/ 1356229 h 2481257"/>
                <a:gd name="csX7500" fmla="*/ 1199089 w 1908008"/>
                <a:gd name="csY7500" fmla="*/ 1353867 h 2481257"/>
                <a:gd name="csX7501" fmla="*/ 1198650 w 1908008"/>
                <a:gd name="csY7501" fmla="*/ 1351836 h 2481257"/>
                <a:gd name="csX7502" fmla="*/ 1199828 w 1908008"/>
                <a:gd name="csY7502" fmla="*/ 1345828 h 2481257"/>
                <a:gd name="csX7503" fmla="*/ 1199866 w 1908008"/>
                <a:gd name="csY7503" fmla="*/ 1343982 h 2481257"/>
                <a:gd name="csX7504" fmla="*/ 1198758 w 1908008"/>
                <a:gd name="csY7504" fmla="*/ 1341405 h 2481257"/>
                <a:gd name="csX7505" fmla="*/ 1197950 w 1908008"/>
                <a:gd name="csY7505" fmla="*/ 1340405 h 2481257"/>
                <a:gd name="csX7506" fmla="*/ 1198543 w 1908008"/>
                <a:gd name="csY7506" fmla="*/ 1339766 h 2481257"/>
                <a:gd name="csX7507" fmla="*/ 1200536 w 1908008"/>
                <a:gd name="csY7507" fmla="*/ 1339497 h 2481257"/>
                <a:gd name="csX7508" fmla="*/ 1202921 w 1908008"/>
                <a:gd name="csY7508" fmla="*/ 1340335 h 2481257"/>
                <a:gd name="csX7509" fmla="*/ 1205684 w 1908008"/>
                <a:gd name="csY7509" fmla="*/ 1342274 h 2481257"/>
                <a:gd name="csX7510" fmla="*/ 1209078 w 1908008"/>
                <a:gd name="csY7510" fmla="*/ 1342297 h 2481257"/>
                <a:gd name="csX7511" fmla="*/ 1213087 w 1908008"/>
                <a:gd name="csY7511" fmla="*/ 1340405 h 2481257"/>
                <a:gd name="csX7512" fmla="*/ 1217166 w 1908008"/>
                <a:gd name="csY7512" fmla="*/ 1339489 h 2481257"/>
                <a:gd name="csX7513" fmla="*/ 1224215 w 1908008"/>
                <a:gd name="csY7513" fmla="*/ 1339866 h 2481257"/>
                <a:gd name="csX7514" fmla="*/ 1225877 w 1908008"/>
                <a:gd name="csY7514" fmla="*/ 1340405 h 2481257"/>
                <a:gd name="csX7515" fmla="*/ 1232887 w 1908008"/>
                <a:gd name="csY7515" fmla="*/ 1346005 h 2481257"/>
                <a:gd name="csX7516" fmla="*/ 1238328 w 1908008"/>
                <a:gd name="csY7516" fmla="*/ 1348844 h 2481257"/>
                <a:gd name="csX7517" fmla="*/ 1240783 w 1908008"/>
                <a:gd name="csY7517" fmla="*/ 1348582 h 2481257"/>
                <a:gd name="csX7518" fmla="*/ 1252880 w 1908008"/>
                <a:gd name="csY7518" fmla="*/ 1349705 h 2481257"/>
                <a:gd name="csX7519" fmla="*/ 1258190 w 1908008"/>
                <a:gd name="csY7519" fmla="*/ 1349136 h 2481257"/>
                <a:gd name="csX7520" fmla="*/ 1260937 w 1908008"/>
                <a:gd name="csY7520" fmla="*/ 1349390 h 2481257"/>
                <a:gd name="csX7521" fmla="*/ 1266216 w 1908008"/>
                <a:gd name="csY7521" fmla="*/ 1352444 h 2481257"/>
                <a:gd name="csX7522" fmla="*/ 1265870 w 1908008"/>
                <a:gd name="csY7522" fmla="*/ 1354983 h 2481257"/>
                <a:gd name="csX7523" fmla="*/ 1263592 w 1908008"/>
                <a:gd name="csY7523" fmla="*/ 1359221 h 2481257"/>
                <a:gd name="csX7524" fmla="*/ 1260622 w 1908008"/>
                <a:gd name="csY7524" fmla="*/ 1360091 h 2481257"/>
                <a:gd name="csX7525" fmla="*/ 1257998 w 1908008"/>
                <a:gd name="csY7525" fmla="*/ 1361552 h 2481257"/>
                <a:gd name="csX7526" fmla="*/ 1260429 w 1908008"/>
                <a:gd name="csY7526" fmla="*/ 1363768 h 2481257"/>
                <a:gd name="csX7527" fmla="*/ 1267609 w 1908008"/>
                <a:gd name="csY7527" fmla="*/ 1366737 h 2481257"/>
                <a:gd name="csX7528" fmla="*/ 1269295 w 1908008"/>
                <a:gd name="csY7528" fmla="*/ 1371484 h 2481257"/>
                <a:gd name="csX7529" fmla="*/ 1269802 w 1908008"/>
                <a:gd name="csY7529" fmla="*/ 1373653 h 2481257"/>
                <a:gd name="csX7530" fmla="*/ 1268971 w 1908008"/>
                <a:gd name="csY7530" fmla="*/ 1375607 h 2481257"/>
                <a:gd name="csX7531" fmla="*/ 1269387 w 1908008"/>
                <a:gd name="csY7531" fmla="*/ 1376584 h 2481257"/>
                <a:gd name="csX7532" fmla="*/ 1271049 w 1908008"/>
                <a:gd name="csY7532" fmla="*/ 1376584 h 2481257"/>
                <a:gd name="csX7533" fmla="*/ 1275343 w 1908008"/>
                <a:gd name="csY7533" fmla="*/ 1374930 h 2481257"/>
                <a:gd name="csX7534" fmla="*/ 1280084 w 1908008"/>
                <a:gd name="csY7534" fmla="*/ 1376022 h 2481257"/>
                <a:gd name="csX7535" fmla="*/ 1286986 w 1908008"/>
                <a:gd name="csY7535" fmla="*/ 1379669 h 2481257"/>
                <a:gd name="csX7536" fmla="*/ 1287733 w 1908008"/>
                <a:gd name="csY7536" fmla="*/ 1380430 h 2481257"/>
                <a:gd name="csX7537" fmla="*/ 1288949 w 1908008"/>
                <a:gd name="csY7537" fmla="*/ 1383269 h 2481257"/>
                <a:gd name="csX7538" fmla="*/ 1288795 w 1908008"/>
                <a:gd name="csY7538" fmla="*/ 1384415 h 2481257"/>
                <a:gd name="csX7539" fmla="*/ 1282692 w 1908008"/>
                <a:gd name="csY7539" fmla="*/ 1391470 h 2481257"/>
                <a:gd name="csX7540" fmla="*/ 1279514 w 1908008"/>
                <a:gd name="csY7540" fmla="*/ 1394254 h 2481257"/>
                <a:gd name="csX7541" fmla="*/ 1275343 w 1908008"/>
                <a:gd name="csY7541" fmla="*/ 1397116 h 2481257"/>
                <a:gd name="csX7542" fmla="*/ 1275205 w 1908008"/>
                <a:gd name="csY7542" fmla="*/ 1398639 h 2481257"/>
                <a:gd name="csX7543" fmla="*/ 1281061 w 1908008"/>
                <a:gd name="csY7543" fmla="*/ 1398924 h 2481257"/>
                <a:gd name="csX7544" fmla="*/ 1285617 w 1908008"/>
                <a:gd name="csY7544" fmla="*/ 1399724 h 2481257"/>
                <a:gd name="csX7545" fmla="*/ 1287671 w 1908008"/>
                <a:gd name="csY7545" fmla="*/ 1400655 h 2481257"/>
                <a:gd name="csX7546" fmla="*/ 1288741 w 1908008"/>
                <a:gd name="csY7546" fmla="*/ 1401970 h 2481257"/>
                <a:gd name="csX7547" fmla="*/ 1290203 w 1908008"/>
                <a:gd name="csY7547" fmla="*/ 1404801 h 2481257"/>
                <a:gd name="csX7548" fmla="*/ 1290442 w 1908008"/>
                <a:gd name="csY7548" fmla="*/ 1407032 h 2481257"/>
                <a:gd name="csX7549" fmla="*/ 1290295 w 1908008"/>
                <a:gd name="csY7549" fmla="*/ 1410048 h 2481257"/>
                <a:gd name="csX7550" fmla="*/ 1289811 w 1908008"/>
                <a:gd name="csY7550" fmla="*/ 1412140 h 2481257"/>
                <a:gd name="csX7551" fmla="*/ 1284516 w 1908008"/>
                <a:gd name="csY7551" fmla="*/ 1418125 h 2481257"/>
                <a:gd name="csX7552" fmla="*/ 1282084 w 1908008"/>
                <a:gd name="csY7552" fmla="*/ 1419995 h 2481257"/>
                <a:gd name="csX7553" fmla="*/ 1277944 w 1908008"/>
                <a:gd name="csY7553" fmla="*/ 1422202 h 2481257"/>
                <a:gd name="csX7554" fmla="*/ 1276144 w 1908008"/>
                <a:gd name="csY7554" fmla="*/ 1423856 h 2481257"/>
                <a:gd name="csX7555" fmla="*/ 1274166 w 1908008"/>
                <a:gd name="csY7555" fmla="*/ 1423626 h 2481257"/>
                <a:gd name="csX7556" fmla="*/ 1272011 w 1908008"/>
                <a:gd name="csY7556" fmla="*/ 1421518 h 2481257"/>
                <a:gd name="csX7557" fmla="*/ 1269764 w 1908008"/>
                <a:gd name="csY7557" fmla="*/ 1421064 h 2481257"/>
                <a:gd name="csX7558" fmla="*/ 1265724 w 1908008"/>
                <a:gd name="csY7558" fmla="*/ 1422756 h 2481257"/>
                <a:gd name="csX7559" fmla="*/ 1263531 w 1908008"/>
                <a:gd name="csY7559" fmla="*/ 1422695 h 2481257"/>
                <a:gd name="csX7560" fmla="*/ 1262453 w 1908008"/>
                <a:gd name="csY7560" fmla="*/ 1423287 h 2481257"/>
                <a:gd name="csX7561" fmla="*/ 1262369 w 1908008"/>
                <a:gd name="csY7561" fmla="*/ 1424587 h 2481257"/>
                <a:gd name="csX7562" fmla="*/ 1264285 w 1908008"/>
                <a:gd name="csY7562" fmla="*/ 1428341 h 2481257"/>
                <a:gd name="csX7563" fmla="*/ 1265393 w 1908008"/>
                <a:gd name="csY7563" fmla="*/ 1429818 h 2481257"/>
                <a:gd name="csX7564" fmla="*/ 1265824 w 1908008"/>
                <a:gd name="csY7564" fmla="*/ 1430926 h 2481257"/>
                <a:gd name="csX7565" fmla="*/ 1265008 w 1908008"/>
                <a:gd name="csY7565" fmla="*/ 1432780 h 2481257"/>
                <a:gd name="csX7566" fmla="*/ 1265177 w 1908008"/>
                <a:gd name="csY7566" fmla="*/ 1433365 h 2481257"/>
                <a:gd name="csX7567" fmla="*/ 1265824 w 1908008"/>
                <a:gd name="csY7567" fmla="*/ 1434026 h 2481257"/>
                <a:gd name="csX7568" fmla="*/ 1269502 w 1908008"/>
                <a:gd name="csY7568" fmla="*/ 1442165 h 2481257"/>
                <a:gd name="csX7569" fmla="*/ 1270280 w 1908008"/>
                <a:gd name="csY7569" fmla="*/ 1442788 h 2481257"/>
                <a:gd name="csX7570" fmla="*/ 1271041 w 1908008"/>
                <a:gd name="csY7570" fmla="*/ 1442481 h 2481257"/>
                <a:gd name="csX7571" fmla="*/ 1272634 w 1908008"/>
                <a:gd name="csY7571" fmla="*/ 1440165 h 2481257"/>
                <a:gd name="csX7572" fmla="*/ 1273581 w 1908008"/>
                <a:gd name="csY7572" fmla="*/ 1439219 h 2481257"/>
                <a:gd name="csX7573" fmla="*/ 1274043 w 1908008"/>
                <a:gd name="csY7573" fmla="*/ 1439342 h 2481257"/>
                <a:gd name="csX7574" fmla="*/ 1274027 w 1908008"/>
                <a:gd name="csY7574" fmla="*/ 1440527 h 2481257"/>
                <a:gd name="csX7575" fmla="*/ 1272327 w 1908008"/>
                <a:gd name="csY7575" fmla="*/ 1447581 h 2481257"/>
                <a:gd name="csX7576" fmla="*/ 1272103 w 1908008"/>
                <a:gd name="csY7576" fmla="*/ 1449458 h 2481257"/>
                <a:gd name="csX7577" fmla="*/ 1272142 w 1908008"/>
                <a:gd name="csY7577" fmla="*/ 1451135 h 2481257"/>
                <a:gd name="csX7578" fmla="*/ 1272958 w 1908008"/>
                <a:gd name="csY7578" fmla="*/ 1454682 h 2481257"/>
                <a:gd name="csX7579" fmla="*/ 1274820 w 1908008"/>
                <a:gd name="csY7579" fmla="*/ 1458474 h 2481257"/>
                <a:gd name="csX7580" fmla="*/ 1277129 w 1908008"/>
                <a:gd name="csY7580" fmla="*/ 1461874 h 2481257"/>
                <a:gd name="csX7581" fmla="*/ 1280599 w 1908008"/>
                <a:gd name="csY7581" fmla="*/ 1466436 h 2481257"/>
                <a:gd name="csX7582" fmla="*/ 1285263 w 1908008"/>
                <a:gd name="csY7582" fmla="*/ 1471290 h 2481257"/>
                <a:gd name="csX7583" fmla="*/ 1287002 w 1908008"/>
                <a:gd name="csY7583" fmla="*/ 1473644 h 2481257"/>
                <a:gd name="csX7584" fmla="*/ 1289549 w 1908008"/>
                <a:gd name="csY7584" fmla="*/ 1479176 h 2481257"/>
                <a:gd name="csX7585" fmla="*/ 1290072 w 1908008"/>
                <a:gd name="csY7585" fmla="*/ 1481291 h 2481257"/>
                <a:gd name="csX7586" fmla="*/ 1289403 w 1908008"/>
                <a:gd name="csY7586" fmla="*/ 1487068 h 2481257"/>
                <a:gd name="csX7587" fmla="*/ 1287540 w 1908008"/>
                <a:gd name="csY7587" fmla="*/ 1496469 h 2481257"/>
                <a:gd name="csX7588" fmla="*/ 1286340 w 1908008"/>
                <a:gd name="csY7588" fmla="*/ 1501785 h 2481257"/>
                <a:gd name="csX7589" fmla="*/ 1285801 w 1908008"/>
                <a:gd name="csY7589" fmla="*/ 1503062 h 2481257"/>
                <a:gd name="csX7590" fmla="*/ 1282284 w 1908008"/>
                <a:gd name="csY7590" fmla="*/ 1506816 h 2481257"/>
                <a:gd name="csX7591" fmla="*/ 1280291 w 1908008"/>
                <a:gd name="csY7591" fmla="*/ 1507693 h 2481257"/>
                <a:gd name="csX7592" fmla="*/ 1277005 w 1908008"/>
                <a:gd name="csY7592" fmla="*/ 1507593 h 2481257"/>
                <a:gd name="csX7593" fmla="*/ 1275897 w 1908008"/>
                <a:gd name="csY7593" fmla="*/ 1508324 h 2481257"/>
                <a:gd name="csX7594" fmla="*/ 1274181 w 1908008"/>
                <a:gd name="csY7594" fmla="*/ 1511316 h 2481257"/>
                <a:gd name="csX7595" fmla="*/ 1271849 w 1908008"/>
                <a:gd name="csY7595" fmla="*/ 1516547 h 2481257"/>
                <a:gd name="csX7596" fmla="*/ 1270010 w 1908008"/>
                <a:gd name="csY7596" fmla="*/ 1519855 h 2481257"/>
                <a:gd name="csX7597" fmla="*/ 1268671 w 1908008"/>
                <a:gd name="csY7597" fmla="*/ 1521248 h 2481257"/>
                <a:gd name="csX7598" fmla="*/ 1266201 w 1908008"/>
                <a:gd name="csY7598" fmla="*/ 1522871 h 2481257"/>
                <a:gd name="csX7599" fmla="*/ 1262338 w 1908008"/>
                <a:gd name="csY7599" fmla="*/ 1527663 h 2481257"/>
                <a:gd name="csX7600" fmla="*/ 1260437 w 1908008"/>
                <a:gd name="csY7600" fmla="*/ 1529502 h 2481257"/>
                <a:gd name="csX7601" fmla="*/ 1253804 w 1908008"/>
                <a:gd name="csY7601" fmla="*/ 1531494 h 2481257"/>
                <a:gd name="csX7602" fmla="*/ 1248401 w 1908008"/>
                <a:gd name="csY7602" fmla="*/ 1537941 h 2481257"/>
                <a:gd name="csX7603" fmla="*/ 1246254 w 1908008"/>
                <a:gd name="csY7603" fmla="*/ 1540064 h 2481257"/>
                <a:gd name="csX7604" fmla="*/ 1243923 w 1908008"/>
                <a:gd name="csY7604" fmla="*/ 1541187 h 2481257"/>
                <a:gd name="csX7605" fmla="*/ 1241399 w 1908008"/>
                <a:gd name="csY7605" fmla="*/ 1541326 h 2481257"/>
                <a:gd name="csX7606" fmla="*/ 1239952 w 1908008"/>
                <a:gd name="csY7606" fmla="*/ 1540295 h 2481257"/>
                <a:gd name="csX7607" fmla="*/ 1239128 w 1908008"/>
                <a:gd name="csY7607" fmla="*/ 1536372 h 2481257"/>
                <a:gd name="csX7608" fmla="*/ 1238644 w 1908008"/>
                <a:gd name="csY7608" fmla="*/ 1535079 h 2481257"/>
                <a:gd name="csX7609" fmla="*/ 1236735 w 1908008"/>
                <a:gd name="csY7609" fmla="*/ 1532387 h 2481257"/>
                <a:gd name="csX7610" fmla="*/ 1232826 w 1908008"/>
                <a:gd name="csY7610" fmla="*/ 1524532 h 2481257"/>
                <a:gd name="csX7611" fmla="*/ 1231140 w 1908008"/>
                <a:gd name="csY7611" fmla="*/ 1521832 h 2481257"/>
                <a:gd name="csX7612" fmla="*/ 1230017 w 1908008"/>
                <a:gd name="csY7612" fmla="*/ 1521232 h 2481257"/>
                <a:gd name="csX7613" fmla="*/ 1227762 w 1908008"/>
                <a:gd name="csY7613" fmla="*/ 1521655 h 2481257"/>
                <a:gd name="csX7614" fmla="*/ 1226608 w 1908008"/>
                <a:gd name="csY7614" fmla="*/ 1521401 h 2481257"/>
                <a:gd name="csX7615" fmla="*/ 1224091 w 1908008"/>
                <a:gd name="csY7615" fmla="*/ 1518917 h 2481257"/>
                <a:gd name="csX7616" fmla="*/ 1223183 w 1908008"/>
                <a:gd name="csY7616" fmla="*/ 1517309 h 2481257"/>
                <a:gd name="csX7617" fmla="*/ 1223299 w 1908008"/>
                <a:gd name="csY7617" fmla="*/ 1516678 h 2481257"/>
                <a:gd name="csX7618" fmla="*/ 1225207 w 1908008"/>
                <a:gd name="csY7618" fmla="*/ 1515763 h 2481257"/>
                <a:gd name="csX7619" fmla="*/ 1224392 w 1908008"/>
                <a:gd name="csY7619" fmla="*/ 1514470 h 2481257"/>
                <a:gd name="csX7620" fmla="*/ 1221029 w 1908008"/>
                <a:gd name="csY7620" fmla="*/ 1510916 h 2481257"/>
                <a:gd name="csX7621" fmla="*/ 1219636 w 1908008"/>
                <a:gd name="csY7621" fmla="*/ 1509047 h 2481257"/>
                <a:gd name="csX7622" fmla="*/ 1219467 w 1908008"/>
                <a:gd name="csY7622" fmla="*/ 1508408 h 2481257"/>
                <a:gd name="csX7623" fmla="*/ 1216134 w 1908008"/>
                <a:gd name="csY7623" fmla="*/ 1505993 h 2481257"/>
                <a:gd name="csX7624" fmla="*/ 1212825 w 1908008"/>
                <a:gd name="csY7624" fmla="*/ 1505323 h 2481257"/>
                <a:gd name="csX7625" fmla="*/ 1208631 w 1908008"/>
                <a:gd name="csY7625" fmla="*/ 1509331 h 2481257"/>
                <a:gd name="csX7626" fmla="*/ 1207038 w 1908008"/>
                <a:gd name="csY7626" fmla="*/ 1512039 h 2481257"/>
                <a:gd name="csX7627" fmla="*/ 1207092 w 1908008"/>
                <a:gd name="csY7627" fmla="*/ 1512924 h 2481257"/>
                <a:gd name="csX7628" fmla="*/ 1209101 w 1908008"/>
                <a:gd name="csY7628" fmla="*/ 1513955 h 2481257"/>
                <a:gd name="csX7629" fmla="*/ 1209970 w 1908008"/>
                <a:gd name="csY7629" fmla="*/ 1513455 h 2481257"/>
                <a:gd name="csX7630" fmla="*/ 1211679 w 1908008"/>
                <a:gd name="csY7630" fmla="*/ 1510962 h 2481257"/>
                <a:gd name="csX7631" fmla="*/ 1212579 w 1908008"/>
                <a:gd name="csY7631" fmla="*/ 1510185 h 2481257"/>
                <a:gd name="csX7632" fmla="*/ 1215165 w 1908008"/>
                <a:gd name="csY7632" fmla="*/ 1510577 h 2481257"/>
                <a:gd name="csX7633" fmla="*/ 1217304 w 1908008"/>
                <a:gd name="csY7633" fmla="*/ 1512301 h 2481257"/>
                <a:gd name="csX7634" fmla="*/ 1218081 w 1908008"/>
                <a:gd name="csY7634" fmla="*/ 1513793 h 2481257"/>
                <a:gd name="csX7635" fmla="*/ 1218366 w 1908008"/>
                <a:gd name="csY7635" fmla="*/ 1514809 h 2481257"/>
                <a:gd name="csX7636" fmla="*/ 1224207 w 1908008"/>
                <a:gd name="csY7636" fmla="*/ 1522732 h 2481257"/>
                <a:gd name="csX7637" fmla="*/ 1226277 w 1908008"/>
                <a:gd name="csY7637" fmla="*/ 1524332 h 2481257"/>
                <a:gd name="csX7638" fmla="*/ 1227139 w 1908008"/>
                <a:gd name="csY7638" fmla="*/ 1526217 h 2481257"/>
                <a:gd name="csX7639" fmla="*/ 1227793 w 1908008"/>
                <a:gd name="csY7639" fmla="*/ 1529348 h 2481257"/>
                <a:gd name="csX7640" fmla="*/ 1229063 w 1908008"/>
                <a:gd name="csY7640" fmla="*/ 1532817 h 2481257"/>
                <a:gd name="csX7641" fmla="*/ 1231872 w 1908008"/>
                <a:gd name="csY7641" fmla="*/ 1538526 h 2481257"/>
                <a:gd name="csX7642" fmla="*/ 1234857 w 1908008"/>
                <a:gd name="csY7642" fmla="*/ 1545549 h 2481257"/>
                <a:gd name="csX7643" fmla="*/ 1235473 w 1908008"/>
                <a:gd name="csY7643" fmla="*/ 1548311 h 2481257"/>
                <a:gd name="csX7644" fmla="*/ 1233926 w 1908008"/>
                <a:gd name="csY7644" fmla="*/ 1549642 h 2481257"/>
                <a:gd name="csX7645" fmla="*/ 1233149 w 1908008"/>
                <a:gd name="csY7645" fmla="*/ 1549742 h 2481257"/>
                <a:gd name="csX7646" fmla="*/ 1230848 w 1908008"/>
                <a:gd name="csY7646" fmla="*/ 1548703 h 2481257"/>
                <a:gd name="csX7647" fmla="*/ 1224769 w 1908008"/>
                <a:gd name="csY7647" fmla="*/ 1545457 h 2481257"/>
                <a:gd name="csX7648" fmla="*/ 1224091 w 1908008"/>
                <a:gd name="csY7648" fmla="*/ 1545518 h 2481257"/>
                <a:gd name="csX7649" fmla="*/ 1222491 w 1908008"/>
                <a:gd name="csY7649" fmla="*/ 1547226 h 2481257"/>
                <a:gd name="csX7650" fmla="*/ 1221175 w 1908008"/>
                <a:gd name="csY7650" fmla="*/ 1551103 h 2481257"/>
                <a:gd name="csX7651" fmla="*/ 1220759 w 1908008"/>
                <a:gd name="csY7651" fmla="*/ 1551473 h 2481257"/>
                <a:gd name="csX7652" fmla="*/ 1217527 w 1908008"/>
                <a:gd name="csY7652" fmla="*/ 1549957 h 2481257"/>
                <a:gd name="csX7653" fmla="*/ 1211471 w 1908008"/>
                <a:gd name="csY7653" fmla="*/ 1546549 h 2481257"/>
                <a:gd name="csX7654" fmla="*/ 1207415 w 1908008"/>
                <a:gd name="csY7654" fmla="*/ 1543657 h 2481257"/>
                <a:gd name="csX7655" fmla="*/ 1205361 w 1908008"/>
                <a:gd name="csY7655" fmla="*/ 1541272 h 2481257"/>
                <a:gd name="csX7656" fmla="*/ 1202867 w 1908008"/>
                <a:gd name="csY7656" fmla="*/ 1537464 h 2481257"/>
                <a:gd name="csX7657" fmla="*/ 1199943 w 1908008"/>
                <a:gd name="csY7657" fmla="*/ 1532217 h 2481257"/>
                <a:gd name="csX7658" fmla="*/ 1196449 w 1908008"/>
                <a:gd name="csY7658" fmla="*/ 1530540 h 2481257"/>
                <a:gd name="csX7659" fmla="*/ 1192394 w 1908008"/>
                <a:gd name="csY7659" fmla="*/ 1532456 h 2481257"/>
                <a:gd name="csX7660" fmla="*/ 1186530 w 1908008"/>
                <a:gd name="csY7660" fmla="*/ 1533133 h 2481257"/>
                <a:gd name="csX7661" fmla="*/ 1174217 w 1908008"/>
                <a:gd name="csY7661" fmla="*/ 1532541 h 2481257"/>
                <a:gd name="csX7662" fmla="*/ 1172601 w 1908008"/>
                <a:gd name="csY7662" fmla="*/ 1532994 h 2481257"/>
                <a:gd name="csX7663" fmla="*/ 1171978 w 1908008"/>
                <a:gd name="csY7663" fmla="*/ 1533648 h 2481257"/>
                <a:gd name="csX7664" fmla="*/ 1173025 w 1908008"/>
                <a:gd name="csY7664" fmla="*/ 1536533 h 2481257"/>
                <a:gd name="csX7665" fmla="*/ 1172778 w 1908008"/>
                <a:gd name="csY7665" fmla="*/ 1537325 h 2481257"/>
                <a:gd name="csX7666" fmla="*/ 1171955 w 1908008"/>
                <a:gd name="csY7666" fmla="*/ 1537864 h 2481257"/>
                <a:gd name="csX7667" fmla="*/ 1171770 w 1908008"/>
                <a:gd name="csY7667" fmla="*/ 1538710 h 2481257"/>
                <a:gd name="csX7668" fmla="*/ 1173109 w 1908008"/>
                <a:gd name="csY7668" fmla="*/ 1541757 h 2481257"/>
                <a:gd name="csX7669" fmla="*/ 1175279 w 1908008"/>
                <a:gd name="csY7669" fmla="*/ 1543826 h 2481257"/>
                <a:gd name="csX7670" fmla="*/ 1181405 w 1908008"/>
                <a:gd name="csY7670" fmla="*/ 1546618 h 2481257"/>
                <a:gd name="csX7671" fmla="*/ 1185460 w 1908008"/>
                <a:gd name="csY7671" fmla="*/ 1549011 h 2481257"/>
                <a:gd name="csX7672" fmla="*/ 1187884 w 1908008"/>
                <a:gd name="csY7672" fmla="*/ 1551065 h 2481257"/>
                <a:gd name="csX7673" fmla="*/ 1188677 w 1908008"/>
                <a:gd name="csY7673" fmla="*/ 1552796 h 2481257"/>
                <a:gd name="csX7674" fmla="*/ 1188800 w 1908008"/>
                <a:gd name="csY7674" fmla="*/ 1554688 h 2481257"/>
                <a:gd name="csX7675" fmla="*/ 1187646 w 1908008"/>
                <a:gd name="csY7675" fmla="*/ 1558442 h 2481257"/>
                <a:gd name="csX7676" fmla="*/ 1186984 w 1908008"/>
                <a:gd name="csY7676" fmla="*/ 1559819 h 2481257"/>
                <a:gd name="csX7677" fmla="*/ 1172747 w 1908008"/>
                <a:gd name="csY7677" fmla="*/ 1578367 h 2481257"/>
                <a:gd name="csX7678" fmla="*/ 1167322 w 1908008"/>
                <a:gd name="csY7678" fmla="*/ 1585798 h 2481257"/>
                <a:gd name="csX7679" fmla="*/ 1164560 w 1908008"/>
                <a:gd name="csY7679" fmla="*/ 1590344 h 2481257"/>
                <a:gd name="csX7680" fmla="*/ 1162128 w 1908008"/>
                <a:gd name="csY7680" fmla="*/ 1593337 h 2481257"/>
                <a:gd name="csX7681" fmla="*/ 1160019 w 1908008"/>
                <a:gd name="csY7681" fmla="*/ 1594799 h 2481257"/>
                <a:gd name="csX7682" fmla="*/ 1156533 w 1908008"/>
                <a:gd name="csY7682" fmla="*/ 1595614 h 2481257"/>
                <a:gd name="csX7683" fmla="*/ 1151670 w 1908008"/>
                <a:gd name="csY7683" fmla="*/ 1595799 h 2481257"/>
                <a:gd name="csX7684" fmla="*/ 1145367 w 1908008"/>
                <a:gd name="csY7684" fmla="*/ 1595099 h 2481257"/>
                <a:gd name="csX7685" fmla="*/ 1142104 w 1908008"/>
                <a:gd name="csY7685" fmla="*/ 1592737 h 2481257"/>
                <a:gd name="csX7686" fmla="*/ 1136186 w 1908008"/>
                <a:gd name="csY7686" fmla="*/ 1586421 h 2481257"/>
                <a:gd name="csX7687" fmla="*/ 1132039 w 1908008"/>
                <a:gd name="csY7687" fmla="*/ 1582698 h 2481257"/>
                <a:gd name="csX7688" fmla="*/ 1130184 w 1908008"/>
                <a:gd name="csY7688" fmla="*/ 1581452 h 2481257"/>
                <a:gd name="csX7689" fmla="*/ 1128637 w 1908008"/>
                <a:gd name="csY7689" fmla="*/ 1577936 h 2481257"/>
                <a:gd name="csX7690" fmla="*/ 1127244 w 1908008"/>
                <a:gd name="csY7690" fmla="*/ 1577259 h 2481257"/>
                <a:gd name="csX7691" fmla="*/ 1124274 w 1908008"/>
                <a:gd name="csY7691" fmla="*/ 1576667 h 2481257"/>
                <a:gd name="csX7692" fmla="*/ 1121219 w 1908008"/>
                <a:gd name="csY7692" fmla="*/ 1574782 h 2481257"/>
                <a:gd name="csX7693" fmla="*/ 1114039 w 1908008"/>
                <a:gd name="csY7693" fmla="*/ 1568374 h 2481257"/>
                <a:gd name="csX7694" fmla="*/ 1110314 w 1908008"/>
                <a:gd name="csY7694" fmla="*/ 1565812 h 2481257"/>
                <a:gd name="csX7695" fmla="*/ 1106928 w 1908008"/>
                <a:gd name="csY7695" fmla="*/ 1564396 h 2481257"/>
                <a:gd name="csX7696" fmla="*/ 1103881 w 1908008"/>
                <a:gd name="csY7696" fmla="*/ 1564143 h 2481257"/>
                <a:gd name="csX7697" fmla="*/ 1102727 w 1908008"/>
                <a:gd name="csY7697" fmla="*/ 1564527 h 2481257"/>
                <a:gd name="csX7698" fmla="*/ 1104804 w 1908008"/>
                <a:gd name="csY7698" fmla="*/ 1567766 h 2481257"/>
                <a:gd name="csX7699" fmla="*/ 1103896 w 1908008"/>
                <a:gd name="csY7699" fmla="*/ 1567966 h 2481257"/>
                <a:gd name="csX7700" fmla="*/ 1101434 w 1908008"/>
                <a:gd name="csY7700" fmla="*/ 1567228 h 2481257"/>
                <a:gd name="csX7701" fmla="*/ 1099002 w 1908008"/>
                <a:gd name="csY7701" fmla="*/ 1567235 h 2481257"/>
                <a:gd name="csX7702" fmla="*/ 1094685 w 1908008"/>
                <a:gd name="csY7702" fmla="*/ 1564912 h 2481257"/>
                <a:gd name="csX7703" fmla="*/ 1090429 w 1908008"/>
                <a:gd name="csY7703" fmla="*/ 1565220 h 2481257"/>
                <a:gd name="csX7704" fmla="*/ 1087359 w 1908008"/>
                <a:gd name="csY7704" fmla="*/ 1564750 h 2481257"/>
                <a:gd name="csX7705" fmla="*/ 1083680 w 1908008"/>
                <a:gd name="csY7705" fmla="*/ 1563458 h 2481257"/>
                <a:gd name="csX7706" fmla="*/ 1079710 w 1908008"/>
                <a:gd name="csY7706" fmla="*/ 1562827 h 2481257"/>
                <a:gd name="csX7707" fmla="*/ 1073315 w 1908008"/>
                <a:gd name="csY7707" fmla="*/ 1562889 h 2481257"/>
                <a:gd name="csX7708" fmla="*/ 1071029 w 1908008"/>
                <a:gd name="csY7708" fmla="*/ 1563166 h 2481257"/>
                <a:gd name="csX7709" fmla="*/ 1070691 w 1908008"/>
                <a:gd name="csY7709" fmla="*/ 1563773 h 2481257"/>
                <a:gd name="csX7710" fmla="*/ 1073753 w 1908008"/>
                <a:gd name="csY7710" fmla="*/ 1566604 h 2481257"/>
                <a:gd name="csX7711" fmla="*/ 1079025 w 1908008"/>
                <a:gd name="csY7711" fmla="*/ 1570012 h 2481257"/>
                <a:gd name="csX7712" fmla="*/ 1078324 w 1908008"/>
                <a:gd name="csY7712" fmla="*/ 1567074 h 2481257"/>
                <a:gd name="csX7713" fmla="*/ 1078509 w 1908008"/>
                <a:gd name="csY7713" fmla="*/ 1566312 h 2481257"/>
                <a:gd name="csX7714" fmla="*/ 1080271 w 1908008"/>
                <a:gd name="csY7714" fmla="*/ 1565289 h 2481257"/>
                <a:gd name="csX7715" fmla="*/ 1088621 w 1908008"/>
                <a:gd name="csY7715" fmla="*/ 1567104 h 2481257"/>
                <a:gd name="csX7716" fmla="*/ 1098086 w 1908008"/>
                <a:gd name="csY7716" fmla="*/ 1570912 h 2481257"/>
                <a:gd name="csX7717" fmla="*/ 1100487 w 1908008"/>
                <a:gd name="csY7717" fmla="*/ 1571282 h 2481257"/>
                <a:gd name="csX7718" fmla="*/ 1103150 w 1908008"/>
                <a:gd name="csY7718" fmla="*/ 1572612 h 2481257"/>
                <a:gd name="csX7719" fmla="*/ 1106089 w 1908008"/>
                <a:gd name="csY7719" fmla="*/ 1574905 h 2481257"/>
                <a:gd name="csX7720" fmla="*/ 1110145 w 1908008"/>
                <a:gd name="csY7720" fmla="*/ 1579559 h 2481257"/>
                <a:gd name="csX7721" fmla="*/ 1117887 w 1908008"/>
                <a:gd name="csY7721" fmla="*/ 1590052 h 2481257"/>
                <a:gd name="csX7722" fmla="*/ 1120372 w 1908008"/>
                <a:gd name="csY7722" fmla="*/ 1592683 h 2481257"/>
                <a:gd name="csX7723" fmla="*/ 1123666 w 1908008"/>
                <a:gd name="csY7723" fmla="*/ 1595129 h 2481257"/>
                <a:gd name="csX7724" fmla="*/ 1140434 w 1908008"/>
                <a:gd name="csY7724" fmla="*/ 1598660 h 2481257"/>
                <a:gd name="csX7725" fmla="*/ 1146221 w 1908008"/>
                <a:gd name="csY7725" fmla="*/ 1598637 h 2481257"/>
                <a:gd name="csX7726" fmla="*/ 1157834 w 1908008"/>
                <a:gd name="csY7726" fmla="*/ 1599653 h 2481257"/>
                <a:gd name="csX7727" fmla="*/ 1163967 w 1908008"/>
                <a:gd name="csY7727" fmla="*/ 1601491 h 2481257"/>
                <a:gd name="csX7728" fmla="*/ 1165706 w 1908008"/>
                <a:gd name="csY7728" fmla="*/ 1602868 h 2481257"/>
                <a:gd name="csX7729" fmla="*/ 1166245 w 1908008"/>
                <a:gd name="csY7729" fmla="*/ 1607461 h 2481257"/>
                <a:gd name="csX7730" fmla="*/ 1165683 w 1908008"/>
                <a:gd name="csY7730" fmla="*/ 1609761 h 2481257"/>
                <a:gd name="csX7731" fmla="*/ 1162351 w 1908008"/>
                <a:gd name="csY7731" fmla="*/ 1616738 h 2481257"/>
                <a:gd name="csX7732" fmla="*/ 1160242 w 1908008"/>
                <a:gd name="csY7732" fmla="*/ 1621854 h 2481257"/>
                <a:gd name="csX7733" fmla="*/ 1147183 w 1908008"/>
                <a:gd name="csY7733" fmla="*/ 1643263 h 2481257"/>
                <a:gd name="csX7734" fmla="*/ 1145490 w 1908008"/>
                <a:gd name="csY7734" fmla="*/ 1648141 h 2481257"/>
                <a:gd name="csX7735" fmla="*/ 1144751 w 1908008"/>
                <a:gd name="csY7735" fmla="*/ 1651048 h 2481257"/>
                <a:gd name="csX7736" fmla="*/ 1142420 w 1908008"/>
                <a:gd name="csY7736" fmla="*/ 1654056 h 2481257"/>
                <a:gd name="csX7737" fmla="*/ 1136517 w 1908008"/>
                <a:gd name="csY7737" fmla="*/ 1658703 h 2481257"/>
                <a:gd name="csX7738" fmla="*/ 1130600 w 1908008"/>
                <a:gd name="csY7738" fmla="*/ 1662642 h 2481257"/>
                <a:gd name="csX7739" fmla="*/ 1127044 w 1908008"/>
                <a:gd name="csY7739" fmla="*/ 1663488 h 2481257"/>
                <a:gd name="csX7740" fmla="*/ 1123874 w 1908008"/>
                <a:gd name="csY7740" fmla="*/ 1662549 h 2481257"/>
                <a:gd name="csX7741" fmla="*/ 1121819 w 1908008"/>
                <a:gd name="csY7741" fmla="*/ 1661411 h 2481257"/>
                <a:gd name="csX7742" fmla="*/ 1118772 w 1908008"/>
                <a:gd name="csY7742" fmla="*/ 1657495 h 2481257"/>
                <a:gd name="csX7743" fmla="*/ 1118587 w 1908008"/>
                <a:gd name="csY7743" fmla="*/ 1657903 h 2481257"/>
                <a:gd name="csX7744" fmla="*/ 1120788 w 1908008"/>
                <a:gd name="csY7744" fmla="*/ 1664026 h 2481257"/>
                <a:gd name="csX7745" fmla="*/ 1120272 w 1908008"/>
                <a:gd name="csY7745" fmla="*/ 1664649 h 2481257"/>
                <a:gd name="csX7746" fmla="*/ 1118487 w 1908008"/>
                <a:gd name="csY7746" fmla="*/ 1663880 h 2481257"/>
                <a:gd name="csX7747" fmla="*/ 1114401 w 1908008"/>
                <a:gd name="csY7747" fmla="*/ 1661134 h 2481257"/>
                <a:gd name="csX7748" fmla="*/ 1113077 w 1908008"/>
                <a:gd name="csY7748" fmla="*/ 1661641 h 2481257"/>
                <a:gd name="csX7749" fmla="*/ 1112292 w 1908008"/>
                <a:gd name="csY7749" fmla="*/ 1662388 h 2481257"/>
                <a:gd name="csX7750" fmla="*/ 1111207 w 1908008"/>
                <a:gd name="csY7750" fmla="*/ 1662372 h 2481257"/>
                <a:gd name="csX7751" fmla="*/ 1109814 w 1908008"/>
                <a:gd name="csY7751" fmla="*/ 1661595 h 2481257"/>
                <a:gd name="csX7752" fmla="*/ 1107290 w 1908008"/>
                <a:gd name="csY7752" fmla="*/ 1659310 h 2481257"/>
                <a:gd name="csX7753" fmla="*/ 1106620 w 1908008"/>
                <a:gd name="csY7753" fmla="*/ 1658195 h 2481257"/>
                <a:gd name="csX7754" fmla="*/ 1106013 w 1908008"/>
                <a:gd name="csY7754" fmla="*/ 1654795 h 2481257"/>
                <a:gd name="csX7755" fmla="*/ 1105597 w 1908008"/>
                <a:gd name="csY7755" fmla="*/ 1654187 h 2481257"/>
                <a:gd name="csX7756" fmla="*/ 1100626 w 1908008"/>
                <a:gd name="csY7756" fmla="*/ 1656149 h 2481257"/>
                <a:gd name="csX7757" fmla="*/ 1099795 w 1908008"/>
                <a:gd name="csY7757" fmla="*/ 1656803 h 2481257"/>
                <a:gd name="csX7758" fmla="*/ 1101834 w 1908008"/>
                <a:gd name="csY7758" fmla="*/ 1658164 h 2481257"/>
                <a:gd name="csX7759" fmla="*/ 1102527 w 1908008"/>
                <a:gd name="csY7759" fmla="*/ 1659126 h 2481257"/>
                <a:gd name="csX7760" fmla="*/ 1104535 w 1908008"/>
                <a:gd name="csY7760" fmla="*/ 1664142 h 2481257"/>
                <a:gd name="csX7761" fmla="*/ 1104643 w 1908008"/>
                <a:gd name="csY7761" fmla="*/ 1665219 h 2481257"/>
                <a:gd name="csX7762" fmla="*/ 1103211 w 1908008"/>
                <a:gd name="csY7762" fmla="*/ 1665873 h 2481257"/>
                <a:gd name="csX7763" fmla="*/ 1098456 w 1908008"/>
                <a:gd name="csY7763" fmla="*/ 1663988 h 2481257"/>
                <a:gd name="csX7764" fmla="*/ 1097886 w 1908008"/>
                <a:gd name="csY7764" fmla="*/ 1664149 h 2481257"/>
                <a:gd name="csX7765" fmla="*/ 1100233 w 1908008"/>
                <a:gd name="csY7765" fmla="*/ 1669119 h 2481257"/>
                <a:gd name="csX7766" fmla="*/ 1101134 w 1908008"/>
                <a:gd name="csY7766" fmla="*/ 1671481 h 2481257"/>
                <a:gd name="csX7767" fmla="*/ 1101234 w 1908008"/>
                <a:gd name="csY7767" fmla="*/ 1672704 h 2481257"/>
                <a:gd name="csX7768" fmla="*/ 1098186 w 1908008"/>
                <a:gd name="csY7768" fmla="*/ 1678289 h 2481257"/>
                <a:gd name="csX7769" fmla="*/ 1096232 w 1908008"/>
                <a:gd name="csY7769" fmla="*/ 1680612 h 2481257"/>
                <a:gd name="csX7770" fmla="*/ 1093561 w 1908008"/>
                <a:gd name="csY7770" fmla="*/ 1681458 h 2481257"/>
                <a:gd name="csX7771" fmla="*/ 1091891 w 1908008"/>
                <a:gd name="csY7771" fmla="*/ 1680889 h 2481257"/>
                <a:gd name="csX7772" fmla="*/ 1090006 w 1908008"/>
                <a:gd name="csY7772" fmla="*/ 1679466 h 2481257"/>
                <a:gd name="csX7773" fmla="*/ 1088644 w 1908008"/>
                <a:gd name="csY7773" fmla="*/ 1679666 h 2481257"/>
                <a:gd name="csX7774" fmla="*/ 1087813 w 1908008"/>
                <a:gd name="csY7774" fmla="*/ 1681489 h 2481257"/>
                <a:gd name="csX7775" fmla="*/ 1086258 w 1908008"/>
                <a:gd name="csY7775" fmla="*/ 1682789 h 2481257"/>
                <a:gd name="csX7776" fmla="*/ 1083988 w 1908008"/>
                <a:gd name="csY7776" fmla="*/ 1683566 h 2481257"/>
                <a:gd name="csX7777" fmla="*/ 1081102 w 1908008"/>
                <a:gd name="csY7777" fmla="*/ 1683228 h 2481257"/>
                <a:gd name="csX7778" fmla="*/ 1077593 w 1908008"/>
                <a:gd name="csY7778" fmla="*/ 1681774 h 2481257"/>
                <a:gd name="csX7779" fmla="*/ 1068290 w 1908008"/>
                <a:gd name="csY7779" fmla="*/ 1676535 h 2481257"/>
                <a:gd name="csX7780" fmla="*/ 1065358 w 1908008"/>
                <a:gd name="csY7780" fmla="*/ 1675727 h 2481257"/>
                <a:gd name="csX7781" fmla="*/ 1059925 w 1908008"/>
                <a:gd name="csY7781" fmla="*/ 1675004 h 2481257"/>
                <a:gd name="csX7782" fmla="*/ 1059278 w 1908008"/>
                <a:gd name="csY7782" fmla="*/ 1674258 h 2481257"/>
                <a:gd name="csX7783" fmla="*/ 1059324 w 1908008"/>
                <a:gd name="csY7783" fmla="*/ 1673550 h 2481257"/>
                <a:gd name="csX7784" fmla="*/ 1060071 w 1908008"/>
                <a:gd name="csY7784" fmla="*/ 1672881 h 2481257"/>
                <a:gd name="csX7785" fmla="*/ 1059863 w 1908008"/>
                <a:gd name="csY7785" fmla="*/ 1672304 h 2481257"/>
                <a:gd name="csX7786" fmla="*/ 1058716 w 1908008"/>
                <a:gd name="csY7786" fmla="*/ 1671819 h 2481257"/>
                <a:gd name="csX7787" fmla="*/ 1057524 w 1908008"/>
                <a:gd name="csY7787" fmla="*/ 1672281 h 2481257"/>
                <a:gd name="csX7788" fmla="*/ 1056285 w 1908008"/>
                <a:gd name="csY7788" fmla="*/ 1673681 h 2481257"/>
                <a:gd name="csX7789" fmla="*/ 1054122 w 1908008"/>
                <a:gd name="csY7789" fmla="*/ 1674096 h 2481257"/>
                <a:gd name="csX7790" fmla="*/ 1051029 w 1908008"/>
                <a:gd name="csY7790" fmla="*/ 1673527 h 2481257"/>
                <a:gd name="csX7791" fmla="*/ 1046458 w 1908008"/>
                <a:gd name="csY7791" fmla="*/ 1671481 h 2481257"/>
                <a:gd name="csX7792" fmla="*/ 1037385 w 1908008"/>
                <a:gd name="csY7792" fmla="*/ 1666188 h 2481257"/>
                <a:gd name="csX7793" fmla="*/ 1027457 w 1908008"/>
                <a:gd name="csY7793" fmla="*/ 1661703 h 2481257"/>
                <a:gd name="csX7794" fmla="*/ 1021701 w 1908008"/>
                <a:gd name="csY7794" fmla="*/ 1655864 h 2481257"/>
                <a:gd name="csX7795" fmla="*/ 1023848 w 1908008"/>
                <a:gd name="csY7795" fmla="*/ 1661126 h 2481257"/>
                <a:gd name="csX7796" fmla="*/ 1023671 w 1908008"/>
                <a:gd name="csY7796" fmla="*/ 1662903 h 2481257"/>
                <a:gd name="csX7797" fmla="*/ 1022571 w 1908008"/>
                <a:gd name="csY7797" fmla="*/ 1664465 h 2481257"/>
                <a:gd name="csX7798" fmla="*/ 1022386 w 1908008"/>
                <a:gd name="csY7798" fmla="*/ 1666003 h 2481257"/>
                <a:gd name="csX7799" fmla="*/ 1024641 w 1908008"/>
                <a:gd name="csY7799" fmla="*/ 1669734 h 2481257"/>
                <a:gd name="csX7800" fmla="*/ 1027758 w 1908008"/>
                <a:gd name="csY7800" fmla="*/ 1671073 h 2481257"/>
                <a:gd name="csX7801" fmla="*/ 1030897 w 1908008"/>
                <a:gd name="csY7801" fmla="*/ 1670927 h 2481257"/>
                <a:gd name="csX7802" fmla="*/ 1030982 w 1908008"/>
                <a:gd name="csY7802" fmla="*/ 1670319 h 2481257"/>
                <a:gd name="csX7803" fmla="*/ 1029674 w 1908008"/>
                <a:gd name="csY7803" fmla="*/ 1669388 h 2481257"/>
                <a:gd name="csX7804" fmla="*/ 1028519 w 1908008"/>
                <a:gd name="csY7804" fmla="*/ 1668034 h 2481257"/>
                <a:gd name="csX7805" fmla="*/ 1027965 w 1908008"/>
                <a:gd name="csY7805" fmla="*/ 1666011 h 2481257"/>
                <a:gd name="csX7806" fmla="*/ 1028558 w 1908008"/>
                <a:gd name="csY7806" fmla="*/ 1665657 h 2481257"/>
                <a:gd name="csX7807" fmla="*/ 1031328 w 1908008"/>
                <a:gd name="csY7807" fmla="*/ 1666719 h 2481257"/>
                <a:gd name="csX7808" fmla="*/ 1033152 w 1908008"/>
                <a:gd name="csY7808" fmla="*/ 1667950 h 2481257"/>
                <a:gd name="csX7809" fmla="*/ 1046904 w 1908008"/>
                <a:gd name="csY7809" fmla="*/ 1674819 h 2481257"/>
                <a:gd name="csX7810" fmla="*/ 1051006 w 1908008"/>
                <a:gd name="csY7810" fmla="*/ 1676104 h 2481257"/>
                <a:gd name="csX7811" fmla="*/ 1054084 w 1908008"/>
                <a:gd name="csY7811" fmla="*/ 1677427 h 2481257"/>
                <a:gd name="csX7812" fmla="*/ 1054938 w 1908008"/>
                <a:gd name="csY7812" fmla="*/ 1678212 h 2481257"/>
                <a:gd name="csX7813" fmla="*/ 1053899 w 1908008"/>
                <a:gd name="csY7813" fmla="*/ 1679912 h 2481257"/>
                <a:gd name="csX7814" fmla="*/ 1048374 w 1908008"/>
                <a:gd name="csY7814" fmla="*/ 1684151 h 2481257"/>
                <a:gd name="csX7815" fmla="*/ 1048281 w 1908008"/>
                <a:gd name="csY7815" fmla="*/ 1684843 h 2481257"/>
                <a:gd name="csX7816" fmla="*/ 1052075 w 1908008"/>
                <a:gd name="csY7816" fmla="*/ 1684458 h 2481257"/>
                <a:gd name="csX7817" fmla="*/ 1056677 w 1908008"/>
                <a:gd name="csY7817" fmla="*/ 1680727 h 2481257"/>
                <a:gd name="csX7818" fmla="*/ 1059263 w 1908008"/>
                <a:gd name="csY7818" fmla="*/ 1678989 h 2481257"/>
                <a:gd name="csX7819" fmla="*/ 1061748 w 1908008"/>
                <a:gd name="csY7819" fmla="*/ 1677927 h 2481257"/>
                <a:gd name="csX7820" fmla="*/ 1065111 w 1908008"/>
                <a:gd name="csY7820" fmla="*/ 1679766 h 2481257"/>
                <a:gd name="csX7821" fmla="*/ 1069359 w 1908008"/>
                <a:gd name="csY7821" fmla="*/ 1684497 h 2481257"/>
                <a:gd name="csX7822" fmla="*/ 1072799 w 1908008"/>
                <a:gd name="csY7822" fmla="*/ 1687174 h 2481257"/>
                <a:gd name="csX7823" fmla="*/ 1077701 w 1908008"/>
                <a:gd name="csY7823" fmla="*/ 1688666 h 2481257"/>
                <a:gd name="csX7824" fmla="*/ 1080571 w 1908008"/>
                <a:gd name="csY7824" fmla="*/ 1690266 h 2481257"/>
                <a:gd name="csX7825" fmla="*/ 1085396 w 1908008"/>
                <a:gd name="csY7825" fmla="*/ 1694659 h 2481257"/>
                <a:gd name="csX7826" fmla="*/ 1086158 w 1908008"/>
                <a:gd name="csY7826" fmla="*/ 1696944 h 2481257"/>
                <a:gd name="csX7827" fmla="*/ 1086605 w 1908008"/>
                <a:gd name="csY7827" fmla="*/ 1706198 h 2481257"/>
                <a:gd name="csX7828" fmla="*/ 1086435 w 1908008"/>
                <a:gd name="csY7828" fmla="*/ 1708421 h 2481257"/>
                <a:gd name="csX7829" fmla="*/ 1085804 w 1908008"/>
                <a:gd name="csY7829" fmla="*/ 1710629 h 2481257"/>
                <a:gd name="csX7830" fmla="*/ 1084719 w 1908008"/>
                <a:gd name="csY7830" fmla="*/ 1712806 h 2481257"/>
                <a:gd name="csX7831" fmla="*/ 1082703 w 1908008"/>
                <a:gd name="csY7831" fmla="*/ 1714022 h 2481257"/>
                <a:gd name="csX7832" fmla="*/ 1079756 w 1908008"/>
                <a:gd name="csY7832" fmla="*/ 1714283 h 2481257"/>
                <a:gd name="csX7833" fmla="*/ 1077439 w 1908008"/>
                <a:gd name="csY7833" fmla="*/ 1715176 h 2481257"/>
                <a:gd name="csX7834" fmla="*/ 1072376 w 1908008"/>
                <a:gd name="csY7834" fmla="*/ 1720030 h 2481257"/>
                <a:gd name="csX7835" fmla="*/ 1070229 w 1908008"/>
                <a:gd name="csY7835" fmla="*/ 1720730 h 2481257"/>
                <a:gd name="csX7836" fmla="*/ 1061140 w 1908008"/>
                <a:gd name="csY7836" fmla="*/ 1719284 h 2481257"/>
                <a:gd name="csX7837" fmla="*/ 1057585 w 1908008"/>
                <a:gd name="csY7837" fmla="*/ 1717930 h 2481257"/>
                <a:gd name="csX7838" fmla="*/ 1055946 w 1908008"/>
                <a:gd name="csY7838" fmla="*/ 1718014 h 2481257"/>
                <a:gd name="csX7839" fmla="*/ 1055038 w 1908008"/>
                <a:gd name="csY7839" fmla="*/ 1719084 h 2481257"/>
                <a:gd name="csX7840" fmla="*/ 1054084 w 1908008"/>
                <a:gd name="csY7840" fmla="*/ 1719568 h 2481257"/>
                <a:gd name="csX7841" fmla="*/ 1050521 w 1908008"/>
                <a:gd name="csY7841" fmla="*/ 1720015 h 2481257"/>
                <a:gd name="csX7842" fmla="*/ 1049944 w 1908008"/>
                <a:gd name="csY7842" fmla="*/ 1720884 h 2481257"/>
                <a:gd name="csX7843" fmla="*/ 1050167 w 1908008"/>
                <a:gd name="csY7843" fmla="*/ 1722230 h 2481257"/>
                <a:gd name="csX7844" fmla="*/ 1050867 w 1908008"/>
                <a:gd name="csY7844" fmla="*/ 1724046 h 2481257"/>
                <a:gd name="csX7845" fmla="*/ 1051737 w 1908008"/>
                <a:gd name="csY7845" fmla="*/ 1725092 h 2481257"/>
                <a:gd name="csX7846" fmla="*/ 1053076 w 1908008"/>
                <a:gd name="csY7846" fmla="*/ 1726407 h 2481257"/>
                <a:gd name="csX7847" fmla="*/ 1055107 w 1908008"/>
                <a:gd name="csY7847" fmla="*/ 1727269 h 2481257"/>
                <a:gd name="csX7848" fmla="*/ 1059278 w 1908008"/>
                <a:gd name="csY7848" fmla="*/ 1728231 h 2481257"/>
                <a:gd name="csX7849" fmla="*/ 1059709 w 1908008"/>
                <a:gd name="csY7849" fmla="*/ 1730684 h 2481257"/>
                <a:gd name="csX7850" fmla="*/ 1059524 w 1908008"/>
                <a:gd name="csY7850" fmla="*/ 1731477 h 2481257"/>
                <a:gd name="csX7851" fmla="*/ 1058155 w 1908008"/>
                <a:gd name="csY7851" fmla="*/ 1733108 h 2481257"/>
                <a:gd name="csX7852" fmla="*/ 1056569 w 1908008"/>
                <a:gd name="csY7852" fmla="*/ 1732946 h 2481257"/>
                <a:gd name="csX7853" fmla="*/ 1053845 w 1908008"/>
                <a:gd name="csY7853" fmla="*/ 1731015 h 2481257"/>
                <a:gd name="csX7854" fmla="*/ 1052506 w 1908008"/>
                <a:gd name="csY7854" fmla="*/ 1730938 h 2481257"/>
                <a:gd name="csX7855" fmla="*/ 1051329 w 1908008"/>
                <a:gd name="csY7855" fmla="*/ 1731985 h 2481257"/>
                <a:gd name="csX7856" fmla="*/ 1049690 w 1908008"/>
                <a:gd name="csY7856" fmla="*/ 1732331 h 2481257"/>
                <a:gd name="csX7857" fmla="*/ 1047589 w 1908008"/>
                <a:gd name="csY7857" fmla="*/ 1731969 h 2481257"/>
                <a:gd name="csX7858" fmla="*/ 1046419 w 1908008"/>
                <a:gd name="csY7858" fmla="*/ 1732815 h 2481257"/>
                <a:gd name="csX7859" fmla="*/ 1046188 w 1908008"/>
                <a:gd name="csY7859" fmla="*/ 1734862 h 2481257"/>
                <a:gd name="csX7860" fmla="*/ 1045480 w 1908008"/>
                <a:gd name="csY7860" fmla="*/ 1736393 h 2481257"/>
                <a:gd name="csX7861" fmla="*/ 1043056 w 1908008"/>
                <a:gd name="csY7861" fmla="*/ 1738808 h 2481257"/>
                <a:gd name="csX7862" fmla="*/ 1041748 w 1908008"/>
                <a:gd name="csY7862" fmla="*/ 1740585 h 2481257"/>
                <a:gd name="csX7863" fmla="*/ 1041786 w 1908008"/>
                <a:gd name="csY7863" fmla="*/ 1741985 h 2481257"/>
                <a:gd name="csX7864" fmla="*/ 1043179 w 1908008"/>
                <a:gd name="csY7864" fmla="*/ 1742993 h 2481257"/>
                <a:gd name="csX7865" fmla="*/ 1044780 w 1908008"/>
                <a:gd name="csY7865" fmla="*/ 1745278 h 2481257"/>
                <a:gd name="csX7866" fmla="*/ 1046581 w 1908008"/>
                <a:gd name="csY7866" fmla="*/ 1748824 h 2481257"/>
                <a:gd name="csX7867" fmla="*/ 1046927 w 1908008"/>
                <a:gd name="csY7867" fmla="*/ 1750394 h 2481257"/>
                <a:gd name="csX7868" fmla="*/ 1045819 w 1908008"/>
                <a:gd name="csY7868" fmla="*/ 1749978 h 2481257"/>
                <a:gd name="csX7869" fmla="*/ 1044326 w 1908008"/>
                <a:gd name="csY7869" fmla="*/ 1748570 h 2481257"/>
                <a:gd name="csX7870" fmla="*/ 1042456 w 1908008"/>
                <a:gd name="csY7870" fmla="*/ 1746162 h 2481257"/>
                <a:gd name="csX7871" fmla="*/ 1039624 w 1908008"/>
                <a:gd name="csY7871" fmla="*/ 1744008 h 2481257"/>
                <a:gd name="csX7872" fmla="*/ 1033391 w 1908008"/>
                <a:gd name="csY7872" fmla="*/ 1741193 h 2481257"/>
                <a:gd name="csX7873" fmla="*/ 1032290 w 1908008"/>
                <a:gd name="csY7873" fmla="*/ 1741278 h 2481257"/>
                <a:gd name="csX7874" fmla="*/ 1032852 w 1908008"/>
                <a:gd name="csY7874" fmla="*/ 1741993 h 2481257"/>
                <a:gd name="csX7875" fmla="*/ 1036984 w 1908008"/>
                <a:gd name="csY7875" fmla="*/ 1744947 h 2481257"/>
                <a:gd name="csX7876" fmla="*/ 1038570 w 1908008"/>
                <a:gd name="csY7876" fmla="*/ 1746847 h 2481257"/>
                <a:gd name="csX7877" fmla="*/ 1038762 w 1908008"/>
                <a:gd name="csY7877" fmla="*/ 1748232 h 2481257"/>
                <a:gd name="csX7878" fmla="*/ 1035299 w 1908008"/>
                <a:gd name="csY7878" fmla="*/ 1751255 h 2481257"/>
                <a:gd name="csX7879" fmla="*/ 1035207 w 1908008"/>
                <a:gd name="csY7879" fmla="*/ 1752263 h 2481257"/>
                <a:gd name="csX7880" fmla="*/ 1036123 w 1908008"/>
                <a:gd name="csY7880" fmla="*/ 1753148 h 2481257"/>
                <a:gd name="csX7881" fmla="*/ 1036369 w 1908008"/>
                <a:gd name="csY7881" fmla="*/ 1753886 h 2481257"/>
                <a:gd name="csX7882" fmla="*/ 1035137 w 1908008"/>
                <a:gd name="csY7882" fmla="*/ 1755363 h 2481257"/>
                <a:gd name="csX7883" fmla="*/ 1033106 w 1908008"/>
                <a:gd name="csY7883" fmla="*/ 1756602 h 2481257"/>
                <a:gd name="csX7884" fmla="*/ 1029174 w 1908008"/>
                <a:gd name="csY7884" fmla="*/ 1756779 h 2481257"/>
                <a:gd name="csX7885" fmla="*/ 1028812 w 1908008"/>
                <a:gd name="csY7885" fmla="*/ 1757479 h 2481257"/>
                <a:gd name="csX7886" fmla="*/ 1030312 w 1908008"/>
                <a:gd name="csY7886" fmla="*/ 1758994 h 2481257"/>
                <a:gd name="csX7887" fmla="*/ 1030813 w 1908008"/>
                <a:gd name="csY7887" fmla="*/ 1759933 h 2481257"/>
                <a:gd name="csX7888" fmla="*/ 1029528 w 1908008"/>
                <a:gd name="csY7888" fmla="*/ 1761225 h 2481257"/>
                <a:gd name="csX7889" fmla="*/ 1028689 w 1908008"/>
                <a:gd name="csY7889" fmla="*/ 1761402 h 2481257"/>
                <a:gd name="csX7890" fmla="*/ 1024156 w 1908008"/>
                <a:gd name="csY7890" fmla="*/ 1760802 h 2481257"/>
                <a:gd name="csX7891" fmla="*/ 1025349 w 1908008"/>
                <a:gd name="csY7891" fmla="*/ 1764025 h 2481257"/>
                <a:gd name="csX7892" fmla="*/ 1026049 w 1908008"/>
                <a:gd name="csY7892" fmla="*/ 1765148 h 2481257"/>
                <a:gd name="csX7893" fmla="*/ 1027442 w 1908008"/>
                <a:gd name="csY7893" fmla="*/ 1766741 h 2481257"/>
                <a:gd name="csX7894" fmla="*/ 1029935 w 1908008"/>
                <a:gd name="csY7894" fmla="*/ 1768210 h 2481257"/>
                <a:gd name="csX7895" fmla="*/ 1029982 w 1908008"/>
                <a:gd name="csY7895" fmla="*/ 1768779 h 2481257"/>
                <a:gd name="csX7896" fmla="*/ 1029112 w 1908008"/>
                <a:gd name="csY7896" fmla="*/ 1770041 h 2481257"/>
                <a:gd name="csX7897" fmla="*/ 1027634 w 1908008"/>
                <a:gd name="csY7897" fmla="*/ 1771580 h 2481257"/>
                <a:gd name="csX7898" fmla="*/ 1021393 w 1908008"/>
                <a:gd name="csY7898" fmla="*/ 1776264 h 2481257"/>
                <a:gd name="csX7899" fmla="*/ 1017007 w 1908008"/>
                <a:gd name="csY7899" fmla="*/ 1781742 h 2481257"/>
                <a:gd name="csX7900" fmla="*/ 1016399 w 1908008"/>
                <a:gd name="csY7900" fmla="*/ 1783450 h 2481257"/>
                <a:gd name="csX7901" fmla="*/ 1017515 w 1908008"/>
                <a:gd name="csY7901" fmla="*/ 1787034 h 2481257"/>
                <a:gd name="csX7902" fmla="*/ 1017523 w 1908008"/>
                <a:gd name="csY7902" fmla="*/ 1787934 h 2481257"/>
                <a:gd name="csX7903" fmla="*/ 1016376 w 1908008"/>
                <a:gd name="csY7903" fmla="*/ 1789558 h 2481257"/>
                <a:gd name="csX7904" fmla="*/ 1013813 w 1908008"/>
                <a:gd name="csY7904" fmla="*/ 1789111 h 2481257"/>
                <a:gd name="csX7905" fmla="*/ 1013329 w 1908008"/>
                <a:gd name="csY7905" fmla="*/ 1789750 h 2481257"/>
                <a:gd name="csX7906" fmla="*/ 1013937 w 1908008"/>
                <a:gd name="csY7906" fmla="*/ 1791427 h 2481257"/>
                <a:gd name="csX7907" fmla="*/ 1014052 w 1908008"/>
                <a:gd name="csY7907" fmla="*/ 1793889 h 2481257"/>
                <a:gd name="csX7908" fmla="*/ 1013667 w 1908008"/>
                <a:gd name="csY7908" fmla="*/ 1797127 h 2481257"/>
                <a:gd name="csX7909" fmla="*/ 1011774 w 1908008"/>
                <a:gd name="csY7909" fmla="*/ 1802220 h 2481257"/>
                <a:gd name="csX7910" fmla="*/ 1008434 w 1908008"/>
                <a:gd name="csY7910" fmla="*/ 1809074 h 2481257"/>
                <a:gd name="csX7911" fmla="*/ 1005872 w 1908008"/>
                <a:gd name="csY7911" fmla="*/ 1815275 h 2481257"/>
                <a:gd name="csX7912" fmla="*/ 1004094 w 1908008"/>
                <a:gd name="csY7912" fmla="*/ 1820829 h 2481257"/>
                <a:gd name="csX7913" fmla="*/ 1002809 w 1908008"/>
                <a:gd name="csY7913" fmla="*/ 1823575 h 2481257"/>
                <a:gd name="csX7914" fmla="*/ 1000439 w 1908008"/>
                <a:gd name="csY7914" fmla="*/ 1823760 h 2481257"/>
                <a:gd name="csX7915" fmla="*/ 998646 w 1908008"/>
                <a:gd name="csY7915" fmla="*/ 1825491 h 2481257"/>
                <a:gd name="csX7916" fmla="*/ 999869 w 1908008"/>
                <a:gd name="csY7916" fmla="*/ 1826399 h 2481257"/>
                <a:gd name="csX7917" fmla="*/ 1000616 w 1908008"/>
                <a:gd name="csY7917" fmla="*/ 1827460 h 2481257"/>
                <a:gd name="csX7918" fmla="*/ 1001131 w 1908008"/>
                <a:gd name="csY7918" fmla="*/ 1829068 h 2481257"/>
                <a:gd name="csX7919" fmla="*/ 1000623 w 1908008"/>
                <a:gd name="csY7919" fmla="*/ 1834091 h 2481257"/>
                <a:gd name="csX7920" fmla="*/ 999084 w 1908008"/>
                <a:gd name="csY7920" fmla="*/ 1842492 h 2481257"/>
                <a:gd name="csX7921" fmla="*/ 998130 w 1908008"/>
                <a:gd name="csY7921" fmla="*/ 1849139 h 2481257"/>
                <a:gd name="csX7922" fmla="*/ 998322 w 1908008"/>
                <a:gd name="csY7922" fmla="*/ 1869455 h 2481257"/>
                <a:gd name="csX7923" fmla="*/ 998076 w 1908008"/>
                <a:gd name="csY7923" fmla="*/ 1878348 h 2481257"/>
                <a:gd name="csX7924" fmla="*/ 997399 w 1908008"/>
                <a:gd name="csY7924" fmla="*/ 1883256 h 2481257"/>
                <a:gd name="csX7925" fmla="*/ 996299 w 1908008"/>
                <a:gd name="csY7925" fmla="*/ 1885918 h 2481257"/>
                <a:gd name="csX7926" fmla="*/ 994421 w 1908008"/>
                <a:gd name="csY7926" fmla="*/ 1886718 h 2481257"/>
                <a:gd name="csX7927" fmla="*/ 996814 w 1908008"/>
                <a:gd name="csY7927" fmla="*/ 1887495 h 2481257"/>
                <a:gd name="csX7928" fmla="*/ 998338 w 1908008"/>
                <a:gd name="csY7928" fmla="*/ 1888741 h 2481257"/>
                <a:gd name="csX7929" fmla="*/ 999038 w 1908008"/>
                <a:gd name="csY7929" fmla="*/ 1890633 h 2481257"/>
                <a:gd name="csX7930" fmla="*/ 999692 w 1908008"/>
                <a:gd name="csY7930" fmla="*/ 1893649 h 2481257"/>
                <a:gd name="csX7931" fmla="*/ 1000554 w 1908008"/>
                <a:gd name="csY7931" fmla="*/ 1895034 h 2481257"/>
                <a:gd name="csX7932" fmla="*/ 1001624 w 1908008"/>
                <a:gd name="csY7932" fmla="*/ 1894795 h 2481257"/>
                <a:gd name="csX7933" fmla="*/ 1002586 w 1908008"/>
                <a:gd name="csY7933" fmla="*/ 1895103 h 2481257"/>
                <a:gd name="csX7934" fmla="*/ 1003440 w 1908008"/>
                <a:gd name="csY7934" fmla="*/ 1895942 h 2481257"/>
                <a:gd name="csX7935" fmla="*/ 1006041 w 1908008"/>
                <a:gd name="csY7935" fmla="*/ 1900219 h 2481257"/>
                <a:gd name="csX7936" fmla="*/ 1008896 w 1908008"/>
                <a:gd name="csY7936" fmla="*/ 1901442 h 2481257"/>
                <a:gd name="csX7937" fmla="*/ 1009035 w 1908008"/>
                <a:gd name="csY7937" fmla="*/ 1903811 h 2481257"/>
                <a:gd name="csX7938" fmla="*/ 1007911 w 1908008"/>
                <a:gd name="csY7938" fmla="*/ 1917005 h 2481257"/>
                <a:gd name="csX7939" fmla="*/ 1007919 w 1908008"/>
                <a:gd name="csY7939" fmla="*/ 1918720 h 2481257"/>
                <a:gd name="csX7940" fmla="*/ 1009212 w 1908008"/>
                <a:gd name="csY7940" fmla="*/ 1915404 h 2481257"/>
                <a:gd name="csX7941" fmla="*/ 1010574 w 1908008"/>
                <a:gd name="csY7941" fmla="*/ 1905158 h 2481257"/>
                <a:gd name="csX7942" fmla="*/ 1012428 w 1908008"/>
                <a:gd name="csY7942" fmla="*/ 1900581 h 2481257"/>
                <a:gd name="csX7943" fmla="*/ 1013883 w 1908008"/>
                <a:gd name="csY7943" fmla="*/ 1899611 h 2481257"/>
                <a:gd name="csX7944" fmla="*/ 1019839 w 1908008"/>
                <a:gd name="csY7944" fmla="*/ 1899096 h 2481257"/>
                <a:gd name="csX7945" fmla="*/ 1026188 w 1908008"/>
                <a:gd name="csY7945" fmla="*/ 1900257 h 2481257"/>
                <a:gd name="csX7946" fmla="*/ 1028589 w 1908008"/>
                <a:gd name="csY7946" fmla="*/ 1900404 h 2481257"/>
                <a:gd name="csX7947" fmla="*/ 1030682 w 1908008"/>
                <a:gd name="csY7947" fmla="*/ 1899765 h 2481257"/>
                <a:gd name="csX7948" fmla="*/ 1032829 w 1908008"/>
                <a:gd name="csY7948" fmla="*/ 1901050 h 2481257"/>
                <a:gd name="csX7949" fmla="*/ 1033352 w 1908008"/>
                <a:gd name="csY7949" fmla="*/ 1902334 h 2481257"/>
                <a:gd name="csX7950" fmla="*/ 1033960 w 1908008"/>
                <a:gd name="csY7950" fmla="*/ 1907727 h 2481257"/>
                <a:gd name="csX7951" fmla="*/ 1034530 w 1908008"/>
                <a:gd name="csY7951" fmla="*/ 1910796 h 2481257"/>
                <a:gd name="csX7952" fmla="*/ 1038308 w 1908008"/>
                <a:gd name="csY7952" fmla="*/ 1921697 h 2481257"/>
                <a:gd name="csX7953" fmla="*/ 1040109 w 1908008"/>
                <a:gd name="csY7953" fmla="*/ 1927767 h 2481257"/>
                <a:gd name="csX7954" fmla="*/ 1042310 w 1908008"/>
                <a:gd name="csY7954" fmla="*/ 1937183 h 2481257"/>
                <a:gd name="csX7955" fmla="*/ 1043133 w 1908008"/>
                <a:gd name="csY7955" fmla="*/ 1939868 h 2481257"/>
                <a:gd name="csX7956" fmla="*/ 1047712 w 1908008"/>
                <a:gd name="csY7956" fmla="*/ 1952307 h 2481257"/>
                <a:gd name="csX7957" fmla="*/ 1048581 w 1908008"/>
                <a:gd name="csY7957" fmla="*/ 1955661 h 2481257"/>
                <a:gd name="csX7958" fmla="*/ 1048936 w 1908008"/>
                <a:gd name="csY7958" fmla="*/ 1958238 h 2481257"/>
                <a:gd name="csX7959" fmla="*/ 1048782 w 1908008"/>
                <a:gd name="csY7959" fmla="*/ 1960046 h 2481257"/>
                <a:gd name="csX7960" fmla="*/ 1047950 w 1908008"/>
                <a:gd name="csY7960" fmla="*/ 1962823 h 2481257"/>
                <a:gd name="csX7961" fmla="*/ 1046434 w 1908008"/>
                <a:gd name="csY7961" fmla="*/ 1966569 h 2481257"/>
                <a:gd name="csX7962" fmla="*/ 1045018 w 1908008"/>
                <a:gd name="csY7962" fmla="*/ 1969416 h 2481257"/>
                <a:gd name="csX7963" fmla="*/ 1043695 w 1908008"/>
                <a:gd name="csY7963" fmla="*/ 1971377 h 2481257"/>
                <a:gd name="csX7964" fmla="*/ 1042340 w 1908008"/>
                <a:gd name="csY7964" fmla="*/ 1972831 h 2481257"/>
                <a:gd name="csX7965" fmla="*/ 1040948 w 1908008"/>
                <a:gd name="csY7965" fmla="*/ 1973793 h 2481257"/>
                <a:gd name="csX7966" fmla="*/ 1041040 w 1908008"/>
                <a:gd name="csY7966" fmla="*/ 1974047 h 2481257"/>
                <a:gd name="csX7967" fmla="*/ 1042617 w 1908008"/>
                <a:gd name="csY7967" fmla="*/ 1973585 h 2481257"/>
                <a:gd name="csX7968" fmla="*/ 1044218 w 1908008"/>
                <a:gd name="csY7968" fmla="*/ 1972608 h 2481257"/>
                <a:gd name="csX7969" fmla="*/ 1047258 w 1908008"/>
                <a:gd name="csY7969" fmla="*/ 1970077 h 2481257"/>
                <a:gd name="csX7970" fmla="*/ 1048428 w 1908008"/>
                <a:gd name="csY7970" fmla="*/ 1969508 h 2481257"/>
                <a:gd name="csX7971" fmla="*/ 1051729 w 1908008"/>
                <a:gd name="csY7971" fmla="*/ 1969147 h 2481257"/>
                <a:gd name="csX7972" fmla="*/ 1051837 w 1908008"/>
                <a:gd name="csY7972" fmla="*/ 1970062 h 2481257"/>
                <a:gd name="csX7973" fmla="*/ 1050244 w 1908008"/>
                <a:gd name="csY7973" fmla="*/ 1971947 h 2481257"/>
                <a:gd name="csX7974" fmla="*/ 1050598 w 1908008"/>
                <a:gd name="csY7974" fmla="*/ 1972124 h 2481257"/>
                <a:gd name="csX7975" fmla="*/ 1052899 w 1908008"/>
                <a:gd name="csY7975" fmla="*/ 1970601 h 2481257"/>
                <a:gd name="csX7976" fmla="*/ 1057885 w 1908008"/>
                <a:gd name="csY7976" fmla="*/ 1968431 h 2481257"/>
                <a:gd name="csX7977" fmla="*/ 1077470 w 1908008"/>
                <a:gd name="csY7977" fmla="*/ 1961377 h 2481257"/>
                <a:gd name="csX7978" fmla="*/ 1082087 w 1908008"/>
                <a:gd name="csY7978" fmla="*/ 1960746 h 2481257"/>
                <a:gd name="csX7979" fmla="*/ 1088675 w 1908008"/>
                <a:gd name="csY7979" fmla="*/ 1962038 h 2481257"/>
                <a:gd name="csX7980" fmla="*/ 1094015 w 1908008"/>
                <a:gd name="csY7980" fmla="*/ 1965039 h 2481257"/>
                <a:gd name="csX7981" fmla="*/ 1099841 w 1908008"/>
                <a:gd name="csY7981" fmla="*/ 1968893 h 2481257"/>
                <a:gd name="csX7982" fmla="*/ 1105982 w 1908008"/>
                <a:gd name="csY7982" fmla="*/ 1971685 h 2481257"/>
                <a:gd name="csX7983" fmla="*/ 1115670 w 1908008"/>
                <a:gd name="csY7983" fmla="*/ 1974293 h 2481257"/>
                <a:gd name="csX7984" fmla="*/ 1118495 w 1908008"/>
                <a:gd name="csY7984" fmla="*/ 1975539 h 2481257"/>
                <a:gd name="csX7985" fmla="*/ 1124174 w 1908008"/>
                <a:gd name="csY7985" fmla="*/ 1976824 h 2481257"/>
                <a:gd name="csX7986" fmla="*/ 1126806 w 1908008"/>
                <a:gd name="csY7986" fmla="*/ 1978278 h 2481257"/>
                <a:gd name="csX7987" fmla="*/ 1129969 w 1908008"/>
                <a:gd name="csY7987" fmla="*/ 1981786 h 2481257"/>
                <a:gd name="csX7988" fmla="*/ 1135001 w 1908008"/>
                <a:gd name="csY7988" fmla="*/ 1986348 h 2481257"/>
                <a:gd name="csX7989" fmla="*/ 1138795 w 1908008"/>
                <a:gd name="csY7989" fmla="*/ 1989202 h 2481257"/>
                <a:gd name="csX7990" fmla="*/ 1143035 w 1908008"/>
                <a:gd name="csY7990" fmla="*/ 1991871 h 2481257"/>
                <a:gd name="csX7991" fmla="*/ 1147291 w 1908008"/>
                <a:gd name="csY7991" fmla="*/ 1996764 h 2481257"/>
                <a:gd name="csX7992" fmla="*/ 1154140 w 1908008"/>
                <a:gd name="csY7992" fmla="*/ 2007811 h 2481257"/>
                <a:gd name="csX7993" fmla="*/ 1155833 w 1908008"/>
                <a:gd name="csY7993" fmla="*/ 2009165 h 2481257"/>
                <a:gd name="csX7994" fmla="*/ 1160058 w 1908008"/>
                <a:gd name="csY7994" fmla="*/ 2010957 h 2481257"/>
                <a:gd name="csX7995" fmla="*/ 1167992 w 1908008"/>
                <a:gd name="csY7995" fmla="*/ 2013273 h 2481257"/>
                <a:gd name="csX7996" fmla="*/ 1179704 w 1908008"/>
                <a:gd name="csY7996" fmla="*/ 2018696 h 2481257"/>
                <a:gd name="csX7997" fmla="*/ 1184852 w 1908008"/>
                <a:gd name="csY7997" fmla="*/ 2020812 h 2481257"/>
                <a:gd name="csX7998" fmla="*/ 1188184 w 1908008"/>
                <a:gd name="csY7998" fmla="*/ 2021650 h 2481257"/>
                <a:gd name="csX7999" fmla="*/ 1191509 w 1908008"/>
                <a:gd name="csY7999" fmla="*/ 2023135 h 2481257"/>
                <a:gd name="csX8000" fmla="*/ 1194833 w 1908008"/>
                <a:gd name="csY8000" fmla="*/ 2025266 h 2481257"/>
                <a:gd name="csX8001" fmla="*/ 1197373 w 1908008"/>
                <a:gd name="csY8001" fmla="*/ 2027581 h 2481257"/>
                <a:gd name="csX8002" fmla="*/ 1199120 w 1908008"/>
                <a:gd name="csY8002" fmla="*/ 2030089 h 2481257"/>
                <a:gd name="csX8003" fmla="*/ 1200659 w 1908008"/>
                <a:gd name="csY8003" fmla="*/ 2031728 h 2481257"/>
                <a:gd name="csX8004" fmla="*/ 1203352 w 1908008"/>
                <a:gd name="csY8004" fmla="*/ 2033543 h 2481257"/>
                <a:gd name="csX8005" fmla="*/ 1204745 w 1908008"/>
                <a:gd name="csY8005" fmla="*/ 2034843 h 2481257"/>
                <a:gd name="csX8006" fmla="*/ 1204876 w 1908008"/>
                <a:gd name="csY8006" fmla="*/ 2036790 h 2481257"/>
                <a:gd name="csX8007" fmla="*/ 1201636 w 1908008"/>
                <a:gd name="csY8007" fmla="*/ 2044413 h 2481257"/>
                <a:gd name="csX8008" fmla="*/ 1201567 w 1908008"/>
                <a:gd name="csY8008" fmla="*/ 2045021 h 2481257"/>
                <a:gd name="csX8009" fmla="*/ 1204845 w 1908008"/>
                <a:gd name="csY8009" fmla="*/ 2039551 h 2481257"/>
                <a:gd name="csX8010" fmla="*/ 1206677 w 1908008"/>
                <a:gd name="csY8010" fmla="*/ 2037974 h 2481257"/>
                <a:gd name="csX8011" fmla="*/ 1208139 w 1908008"/>
                <a:gd name="csY8011" fmla="*/ 2037236 h 2481257"/>
                <a:gd name="csX8012" fmla="*/ 1211186 w 1908008"/>
                <a:gd name="csY8012" fmla="*/ 2037320 h 2481257"/>
                <a:gd name="csX8013" fmla="*/ 1215811 w 1908008"/>
                <a:gd name="csY8013" fmla="*/ 2038236 h 2481257"/>
                <a:gd name="csX8014" fmla="*/ 1219867 w 1908008"/>
                <a:gd name="csY8014" fmla="*/ 2038243 h 2481257"/>
                <a:gd name="csX8015" fmla="*/ 1223353 w 1908008"/>
                <a:gd name="csY8015" fmla="*/ 2037351 h 2481257"/>
                <a:gd name="csX8016" fmla="*/ 1226323 w 1908008"/>
                <a:gd name="csY8016" fmla="*/ 2036951 h 2481257"/>
                <a:gd name="csX8017" fmla="*/ 1228778 w 1908008"/>
                <a:gd name="csY8017" fmla="*/ 2037036 h 2481257"/>
                <a:gd name="csX8018" fmla="*/ 1230556 w 1908008"/>
                <a:gd name="csY8018" fmla="*/ 2036766 h 2481257"/>
                <a:gd name="csX8019" fmla="*/ 1231664 w 1908008"/>
                <a:gd name="csY8019" fmla="*/ 2036151 h 2481257"/>
                <a:gd name="csX8020" fmla="*/ 1232987 w 1908008"/>
                <a:gd name="csY8020" fmla="*/ 2036136 h 2481257"/>
                <a:gd name="csX8021" fmla="*/ 1238236 w 1908008"/>
                <a:gd name="csY8021" fmla="*/ 2038036 h 2481257"/>
                <a:gd name="csX8022" fmla="*/ 1240360 w 1908008"/>
                <a:gd name="csY8022" fmla="*/ 2038136 h 2481257"/>
                <a:gd name="csX8023" fmla="*/ 1248032 w 1908008"/>
                <a:gd name="csY8023" fmla="*/ 2039920 h 2481257"/>
                <a:gd name="csX8024" fmla="*/ 1252957 w 1908008"/>
                <a:gd name="csY8024" fmla="*/ 2039282 h 2481257"/>
                <a:gd name="csX8025" fmla="*/ 1253804 w 1908008"/>
                <a:gd name="csY8025" fmla="*/ 2039628 h 2481257"/>
                <a:gd name="csX8026" fmla="*/ 1255520 w 1908008"/>
                <a:gd name="csY8026" fmla="*/ 2041951 h 2481257"/>
                <a:gd name="csX8027" fmla="*/ 1256966 w 1908008"/>
                <a:gd name="csY8027" fmla="*/ 2042128 h 2481257"/>
                <a:gd name="csX8028" fmla="*/ 1259414 w 1908008"/>
                <a:gd name="csY8028" fmla="*/ 2041767 h 2481257"/>
                <a:gd name="csX8029" fmla="*/ 1261791 w 1908008"/>
                <a:gd name="csY8029" fmla="*/ 2042398 h 2481257"/>
                <a:gd name="csX8030" fmla="*/ 1265770 w 1908008"/>
                <a:gd name="csY8030" fmla="*/ 2045444 h 2481257"/>
                <a:gd name="csX8031" fmla="*/ 1267609 w 1908008"/>
                <a:gd name="csY8031" fmla="*/ 2048060 h 2481257"/>
                <a:gd name="csX8032" fmla="*/ 1269371 w 1908008"/>
                <a:gd name="csY8032" fmla="*/ 2053391 h 2481257"/>
                <a:gd name="csX8033" fmla="*/ 1269525 w 1908008"/>
                <a:gd name="csY8033" fmla="*/ 2054983 h 2481257"/>
                <a:gd name="csX8034" fmla="*/ 1266263 w 1908008"/>
                <a:gd name="csY8034" fmla="*/ 2067269 h 2481257"/>
                <a:gd name="csX8035" fmla="*/ 1265239 w 1908008"/>
                <a:gd name="csY8035" fmla="*/ 2072000 h 2481257"/>
                <a:gd name="csX8036" fmla="*/ 1265101 w 1908008"/>
                <a:gd name="csY8036" fmla="*/ 2076108 h 2481257"/>
                <a:gd name="csX8037" fmla="*/ 1265747 w 1908008"/>
                <a:gd name="csY8037" fmla="*/ 2078469 h 2481257"/>
                <a:gd name="csX8038" fmla="*/ 1268571 w 1908008"/>
                <a:gd name="csY8038" fmla="*/ 2082423 h 2481257"/>
                <a:gd name="csX8039" fmla="*/ 1269079 w 1908008"/>
                <a:gd name="csY8039" fmla="*/ 2083454 h 2481257"/>
                <a:gd name="csX8040" fmla="*/ 1270749 w 1908008"/>
                <a:gd name="csY8040" fmla="*/ 2089278 h 2481257"/>
                <a:gd name="csX8041" fmla="*/ 1271211 w 1908008"/>
                <a:gd name="csY8041" fmla="*/ 2091762 h 2481257"/>
                <a:gd name="csX8042" fmla="*/ 1271026 w 1908008"/>
                <a:gd name="csY8042" fmla="*/ 2094609 h 2481257"/>
                <a:gd name="csX8043" fmla="*/ 1270149 w 1908008"/>
                <a:gd name="csY8043" fmla="*/ 2099286 h 2481257"/>
                <a:gd name="csX8044" fmla="*/ 1270372 w 1908008"/>
                <a:gd name="csY8044" fmla="*/ 2102840 h 2481257"/>
                <a:gd name="csX8045" fmla="*/ 1271111 w 1908008"/>
                <a:gd name="csY8045" fmla="*/ 2108202 h 2481257"/>
                <a:gd name="csX8046" fmla="*/ 1270834 w 1908008"/>
                <a:gd name="csY8046" fmla="*/ 2111825 h 2481257"/>
                <a:gd name="csX8047" fmla="*/ 1269533 w 1908008"/>
                <a:gd name="csY8047" fmla="*/ 2113725 h 2481257"/>
                <a:gd name="csX8048" fmla="*/ 1268656 w 1908008"/>
                <a:gd name="csY8048" fmla="*/ 2115580 h 2481257"/>
                <a:gd name="csX8049" fmla="*/ 1267971 w 1908008"/>
                <a:gd name="csY8049" fmla="*/ 2118941 h 2481257"/>
                <a:gd name="csX8050" fmla="*/ 1267971 w 1908008"/>
                <a:gd name="csY8050" fmla="*/ 2120211 h 2481257"/>
                <a:gd name="csX8051" fmla="*/ 1268640 w 1908008"/>
                <a:gd name="csY8051" fmla="*/ 2122703 h 2481257"/>
                <a:gd name="csX8052" fmla="*/ 1269887 w 1908008"/>
                <a:gd name="csY8052" fmla="*/ 2124111 h 2481257"/>
                <a:gd name="csX8053" fmla="*/ 1271934 w 1908008"/>
                <a:gd name="csY8053" fmla="*/ 2125696 h 2481257"/>
                <a:gd name="csX8054" fmla="*/ 1273835 w 1908008"/>
                <a:gd name="csY8054" fmla="*/ 2128042 h 2481257"/>
                <a:gd name="csX8055" fmla="*/ 1277306 w 1908008"/>
                <a:gd name="csY8055" fmla="*/ 2133734 h 2481257"/>
                <a:gd name="csX8056" fmla="*/ 1279830 w 1908008"/>
                <a:gd name="csY8056" fmla="*/ 2136850 h 2481257"/>
                <a:gd name="csX8057" fmla="*/ 1282916 w 1908008"/>
                <a:gd name="csY8057" fmla="*/ 2141489 h 2481257"/>
                <a:gd name="csX8058" fmla="*/ 1283516 w 1908008"/>
                <a:gd name="csY8058" fmla="*/ 2143797 h 2481257"/>
                <a:gd name="csX8059" fmla="*/ 1282654 w 1908008"/>
                <a:gd name="csY8059" fmla="*/ 2145320 h 2481257"/>
                <a:gd name="csX8060" fmla="*/ 1281584 w 1908008"/>
                <a:gd name="csY8060" fmla="*/ 2146382 h 2481257"/>
                <a:gd name="csX8061" fmla="*/ 1279099 w 1908008"/>
                <a:gd name="csY8061" fmla="*/ 2147805 h 2481257"/>
                <a:gd name="csX8062" fmla="*/ 1277983 w 1908008"/>
                <a:gd name="csY8062" fmla="*/ 2148836 h 2481257"/>
                <a:gd name="csX8063" fmla="*/ 1278267 w 1908008"/>
                <a:gd name="csY8063" fmla="*/ 2149082 h 2481257"/>
                <a:gd name="csX8064" fmla="*/ 1281869 w 1908008"/>
                <a:gd name="csY8064" fmla="*/ 2148312 h 2481257"/>
                <a:gd name="csX8065" fmla="*/ 1283993 w 1908008"/>
                <a:gd name="csY8065" fmla="*/ 2148397 h 2481257"/>
                <a:gd name="csX8066" fmla="*/ 1285794 w 1908008"/>
                <a:gd name="csY8066" fmla="*/ 2149528 h 2481257"/>
                <a:gd name="csX8067" fmla="*/ 1287263 w 1908008"/>
                <a:gd name="csY8067" fmla="*/ 2151720 h 2481257"/>
                <a:gd name="csX8068" fmla="*/ 1289703 w 1908008"/>
                <a:gd name="csY8068" fmla="*/ 2153582 h 2481257"/>
                <a:gd name="csX8069" fmla="*/ 1293112 w 1908008"/>
                <a:gd name="csY8069" fmla="*/ 2155113 h 2481257"/>
                <a:gd name="csX8070" fmla="*/ 1296536 w 1908008"/>
                <a:gd name="csY8070" fmla="*/ 2157675 h 2481257"/>
                <a:gd name="csX8071" fmla="*/ 1302216 w 1908008"/>
                <a:gd name="csY8071" fmla="*/ 2163744 h 2481257"/>
                <a:gd name="csX8072" fmla="*/ 1303239 w 1908008"/>
                <a:gd name="csY8072" fmla="*/ 2165137 h 2481257"/>
                <a:gd name="csX8073" fmla="*/ 1304747 w 1908008"/>
                <a:gd name="csY8073" fmla="*/ 2168306 h 2481257"/>
                <a:gd name="csX8074" fmla="*/ 1306741 w 1908008"/>
                <a:gd name="csY8074" fmla="*/ 2173229 h 2481257"/>
                <a:gd name="csX8075" fmla="*/ 1307779 w 1908008"/>
                <a:gd name="csY8075" fmla="*/ 2176437 h 2481257"/>
                <a:gd name="csX8076" fmla="*/ 1307872 w 1908008"/>
                <a:gd name="csY8076" fmla="*/ 2177945 h 2481257"/>
                <a:gd name="csX8077" fmla="*/ 1306748 w 1908008"/>
                <a:gd name="csY8077" fmla="*/ 2179461 h 2481257"/>
                <a:gd name="csX8078" fmla="*/ 1302916 w 1908008"/>
                <a:gd name="csY8078" fmla="*/ 2182215 h 2481257"/>
                <a:gd name="csX8079" fmla="*/ 1299061 w 1908008"/>
                <a:gd name="csY8079" fmla="*/ 2187015 h 2481257"/>
                <a:gd name="csX8080" fmla="*/ 1300276 w 1908008"/>
                <a:gd name="csY8080" fmla="*/ 2186784 h 2481257"/>
                <a:gd name="csX8081" fmla="*/ 1302824 w 1908008"/>
                <a:gd name="csY8081" fmla="*/ 2184753 h 2481257"/>
                <a:gd name="csX8082" fmla="*/ 1307118 w 1908008"/>
                <a:gd name="csY8082" fmla="*/ 2180745 h 2481257"/>
                <a:gd name="csX8083" fmla="*/ 1309503 w 1908008"/>
                <a:gd name="csY8083" fmla="*/ 2179968 h 2481257"/>
                <a:gd name="csX8084" fmla="*/ 1311712 w 1908008"/>
                <a:gd name="csY8084" fmla="*/ 2180438 h 2481257"/>
                <a:gd name="csX8085" fmla="*/ 1315213 w 1908008"/>
                <a:gd name="csY8085" fmla="*/ 2181592 h 2481257"/>
                <a:gd name="csX8086" fmla="*/ 1318299 w 1908008"/>
                <a:gd name="csY8086" fmla="*/ 2183230 h 2481257"/>
                <a:gd name="csX8087" fmla="*/ 1320985 w 1908008"/>
                <a:gd name="csY8087" fmla="*/ 2185353 h 2481257"/>
                <a:gd name="csX8088" fmla="*/ 1324979 w 1908008"/>
                <a:gd name="csY8088" fmla="*/ 2191031 h 2481257"/>
                <a:gd name="csX8089" fmla="*/ 1329196 w 1908008"/>
                <a:gd name="csY8089" fmla="*/ 2195546 h 2481257"/>
                <a:gd name="csX8090" fmla="*/ 1331535 w 1908008"/>
                <a:gd name="csY8090" fmla="*/ 2199393 h 2481257"/>
                <a:gd name="csX8091" fmla="*/ 1330827 w 1908008"/>
                <a:gd name="csY8091" fmla="*/ 2196946 h 2481257"/>
                <a:gd name="csX8092" fmla="*/ 1329273 w 1908008"/>
                <a:gd name="csY8092" fmla="*/ 2194123 h 2481257"/>
                <a:gd name="csX8093" fmla="*/ 1325310 w 1908008"/>
                <a:gd name="csY8093" fmla="*/ 2189623 h 2481257"/>
                <a:gd name="csX8094" fmla="*/ 1323617 w 1908008"/>
                <a:gd name="csY8094" fmla="*/ 2187269 h 2481257"/>
                <a:gd name="csX8095" fmla="*/ 1323255 w 1908008"/>
                <a:gd name="csY8095" fmla="*/ 2186146 h 2481257"/>
                <a:gd name="csX8096" fmla="*/ 1323124 w 1908008"/>
                <a:gd name="csY8096" fmla="*/ 2184915 h 2481257"/>
                <a:gd name="csX8097" fmla="*/ 1323432 w 1908008"/>
                <a:gd name="csY8097" fmla="*/ 2182668 h 2481257"/>
                <a:gd name="csX8098" fmla="*/ 1324171 w 1908008"/>
                <a:gd name="csY8098" fmla="*/ 2179399 h 2481257"/>
                <a:gd name="csX8099" fmla="*/ 1325163 w 1908008"/>
                <a:gd name="csY8099" fmla="*/ 2177091 h 2481257"/>
                <a:gd name="csX8100" fmla="*/ 1326403 w 1908008"/>
                <a:gd name="csY8100" fmla="*/ 2175745 h 2481257"/>
                <a:gd name="csX8101" fmla="*/ 1327226 w 1908008"/>
                <a:gd name="csY8101" fmla="*/ 2174314 h 2481257"/>
                <a:gd name="csX8102" fmla="*/ 1327649 w 1908008"/>
                <a:gd name="csY8102" fmla="*/ 2172799 h 2481257"/>
                <a:gd name="csX8103" fmla="*/ 1328303 w 1908008"/>
                <a:gd name="csY8103" fmla="*/ 2171683 h 2481257"/>
                <a:gd name="csX8104" fmla="*/ 1331735 w 1908008"/>
                <a:gd name="csY8104" fmla="*/ 2169660 h 2481257"/>
                <a:gd name="csX8105" fmla="*/ 1332636 w 1908008"/>
                <a:gd name="csY8105" fmla="*/ 2169845 h 2481257"/>
                <a:gd name="csX8106" fmla="*/ 1333344 w 1908008"/>
                <a:gd name="csY8106" fmla="*/ 2172299 h 2481257"/>
                <a:gd name="csX8107" fmla="*/ 1334167 w 1908008"/>
                <a:gd name="csY8107" fmla="*/ 2172806 h 2481257"/>
                <a:gd name="csX8108" fmla="*/ 1335752 w 1908008"/>
                <a:gd name="csY8108" fmla="*/ 2173191 h 2481257"/>
                <a:gd name="csX8109" fmla="*/ 1337084 w 1908008"/>
                <a:gd name="csY8109" fmla="*/ 2174037 h 2481257"/>
                <a:gd name="csX8110" fmla="*/ 1338169 w 1908008"/>
                <a:gd name="csY8110" fmla="*/ 2175345 h 2481257"/>
                <a:gd name="csX8111" fmla="*/ 1338938 w 1908008"/>
                <a:gd name="csY8111" fmla="*/ 2176668 h 2481257"/>
                <a:gd name="csX8112" fmla="*/ 1339385 w 1908008"/>
                <a:gd name="csY8112" fmla="*/ 2178014 h 2481257"/>
                <a:gd name="csX8113" fmla="*/ 1340408 w 1908008"/>
                <a:gd name="csY8113" fmla="*/ 2182392 h 2481257"/>
                <a:gd name="csX8114" fmla="*/ 1341139 w 1908008"/>
                <a:gd name="csY8114" fmla="*/ 2184415 h 2481257"/>
                <a:gd name="csX8115" fmla="*/ 1341262 w 1908008"/>
                <a:gd name="csY8115" fmla="*/ 2181961 h 2481257"/>
                <a:gd name="csX8116" fmla="*/ 1342117 w 1908008"/>
                <a:gd name="csY8116" fmla="*/ 2178091 h 2481257"/>
                <a:gd name="csX8117" fmla="*/ 1342771 w 1908008"/>
                <a:gd name="csY8117" fmla="*/ 2176499 h 2481257"/>
                <a:gd name="csX8118" fmla="*/ 1344848 w 1908008"/>
                <a:gd name="csY8118" fmla="*/ 2174168 h 2481257"/>
                <a:gd name="csX8119" fmla="*/ 1344741 w 1908008"/>
                <a:gd name="csY8119" fmla="*/ 2173160 h 2481257"/>
                <a:gd name="csX8120" fmla="*/ 1343879 w 1908008"/>
                <a:gd name="csY8120" fmla="*/ 2171806 h 2481257"/>
                <a:gd name="csX8121" fmla="*/ 1339531 w 1908008"/>
                <a:gd name="csY8121" fmla="*/ 2165975 h 2481257"/>
                <a:gd name="csX8122" fmla="*/ 1339446 w 1908008"/>
                <a:gd name="csY8122" fmla="*/ 2164552 h 2481257"/>
                <a:gd name="csX8123" fmla="*/ 1340608 w 1908008"/>
                <a:gd name="csY8123" fmla="*/ 2163713 h 2481257"/>
                <a:gd name="csX8124" fmla="*/ 1341401 w 1908008"/>
                <a:gd name="csY8124" fmla="*/ 2162098 h 2481257"/>
                <a:gd name="csX8125" fmla="*/ 1341832 w 1908008"/>
                <a:gd name="csY8125" fmla="*/ 2159713 h 2481257"/>
                <a:gd name="csX8126" fmla="*/ 1342763 w 1908008"/>
                <a:gd name="csY8126" fmla="*/ 2157982 h 2481257"/>
                <a:gd name="csX8127" fmla="*/ 1345487 w 1908008"/>
                <a:gd name="csY8127" fmla="*/ 2155544 h 2481257"/>
                <a:gd name="csX8128" fmla="*/ 1347834 w 1908008"/>
                <a:gd name="csY8128" fmla="*/ 2151790 h 2481257"/>
                <a:gd name="csX8129" fmla="*/ 1349042 w 1908008"/>
                <a:gd name="csY8129" fmla="*/ 2149205 h 2481257"/>
                <a:gd name="csX8130" fmla="*/ 1350027 w 1908008"/>
                <a:gd name="csY8130" fmla="*/ 2147843 h 2481257"/>
                <a:gd name="csX8131" fmla="*/ 1350974 w 1908008"/>
                <a:gd name="csY8131" fmla="*/ 2147520 h 2481257"/>
                <a:gd name="csX8132" fmla="*/ 1349566 w 1908008"/>
                <a:gd name="csY8132" fmla="*/ 2146474 h 2481257"/>
                <a:gd name="csX8133" fmla="*/ 1349289 w 1908008"/>
                <a:gd name="csY8133" fmla="*/ 2145789 h 2481257"/>
                <a:gd name="csX8134" fmla="*/ 1349219 w 1908008"/>
                <a:gd name="csY8134" fmla="*/ 2142666 h 2481257"/>
                <a:gd name="csX8135" fmla="*/ 1348611 w 1908008"/>
                <a:gd name="csY8135" fmla="*/ 2139389 h 2481257"/>
                <a:gd name="csX8136" fmla="*/ 1347673 w 1908008"/>
                <a:gd name="csY8136" fmla="*/ 2137858 h 2481257"/>
                <a:gd name="csX8137" fmla="*/ 1345010 w 1908008"/>
                <a:gd name="csY8137" fmla="*/ 2134573 h 2481257"/>
                <a:gd name="csX8138" fmla="*/ 1344571 w 1908008"/>
                <a:gd name="csY8138" fmla="*/ 2133596 h 2481257"/>
                <a:gd name="csX8139" fmla="*/ 1344102 w 1908008"/>
                <a:gd name="csY8139" fmla="*/ 2129880 h 2481257"/>
                <a:gd name="csX8140" fmla="*/ 1344364 w 1908008"/>
                <a:gd name="csY8140" fmla="*/ 2128011 h 2481257"/>
                <a:gd name="csX8141" fmla="*/ 1345048 w 1908008"/>
                <a:gd name="csY8141" fmla="*/ 2126442 h 2481257"/>
                <a:gd name="csX8142" fmla="*/ 1344656 w 1908008"/>
                <a:gd name="csY8142" fmla="*/ 2124926 h 2481257"/>
                <a:gd name="csX8143" fmla="*/ 1342186 w 1908008"/>
                <a:gd name="csY8143" fmla="*/ 2122172 h 2481257"/>
                <a:gd name="csX8144" fmla="*/ 1341232 w 1908008"/>
                <a:gd name="csY8144" fmla="*/ 2119764 h 2481257"/>
                <a:gd name="csX8145" fmla="*/ 1340177 w 1908008"/>
                <a:gd name="csY8145" fmla="*/ 2113918 h 2481257"/>
                <a:gd name="csX8146" fmla="*/ 1339208 w 1908008"/>
                <a:gd name="csY8146" fmla="*/ 2106556 h 2481257"/>
                <a:gd name="csX8147" fmla="*/ 1338107 w 1908008"/>
                <a:gd name="csY8147" fmla="*/ 2101117 h 2481257"/>
                <a:gd name="csX8148" fmla="*/ 1336868 w 1908008"/>
                <a:gd name="csY8148" fmla="*/ 2097624 h 2481257"/>
                <a:gd name="csX8149" fmla="*/ 1336591 w 1908008"/>
                <a:gd name="csY8149" fmla="*/ 2095424 h 2481257"/>
                <a:gd name="csX8150" fmla="*/ 1337276 w 1908008"/>
                <a:gd name="csY8150" fmla="*/ 2094509 h 2481257"/>
                <a:gd name="csX8151" fmla="*/ 1338169 w 1908008"/>
                <a:gd name="csY8151" fmla="*/ 2091747 h 2481257"/>
                <a:gd name="csX8152" fmla="*/ 1338969 w 1908008"/>
                <a:gd name="csY8152" fmla="*/ 2091070 h 2481257"/>
                <a:gd name="csX8153" fmla="*/ 1340216 w 1908008"/>
                <a:gd name="csY8153" fmla="*/ 2091247 h 2481257"/>
                <a:gd name="csX8154" fmla="*/ 1340239 w 1908008"/>
                <a:gd name="csY8154" fmla="*/ 2090932 h 2481257"/>
                <a:gd name="csX8155" fmla="*/ 1338346 w 1908008"/>
                <a:gd name="csY8155" fmla="*/ 2089439 h 2481257"/>
                <a:gd name="csX8156" fmla="*/ 1337415 w 1908008"/>
                <a:gd name="csY8156" fmla="*/ 2087562 h 2481257"/>
                <a:gd name="csX8157" fmla="*/ 1337453 w 1908008"/>
                <a:gd name="csY8157" fmla="*/ 2086870 h 2481257"/>
                <a:gd name="csX8158" fmla="*/ 1339123 w 1908008"/>
                <a:gd name="csY8158" fmla="*/ 2085000 h 2481257"/>
                <a:gd name="csX8159" fmla="*/ 1338823 w 1908008"/>
                <a:gd name="csY8159" fmla="*/ 2084208 h 2481257"/>
                <a:gd name="csX8160" fmla="*/ 1337584 w 1908008"/>
                <a:gd name="csY8160" fmla="*/ 2083185 h 2481257"/>
                <a:gd name="csX8161" fmla="*/ 1333813 w 1908008"/>
                <a:gd name="csY8161" fmla="*/ 2081462 h 2481257"/>
                <a:gd name="csX8162" fmla="*/ 1335175 w 1908008"/>
                <a:gd name="csY8162" fmla="*/ 2080800 h 2481257"/>
                <a:gd name="csX8163" fmla="*/ 1336037 w 1908008"/>
                <a:gd name="csY8163" fmla="*/ 2079315 h 2481257"/>
                <a:gd name="csX8164" fmla="*/ 1335868 w 1908008"/>
                <a:gd name="csY8164" fmla="*/ 2078877 h 2481257"/>
                <a:gd name="csX8165" fmla="*/ 1334375 w 1908008"/>
                <a:gd name="csY8165" fmla="*/ 2078269 h 2481257"/>
                <a:gd name="csX8166" fmla="*/ 1332651 w 1908008"/>
                <a:gd name="csY8166" fmla="*/ 2077123 h 2481257"/>
                <a:gd name="csX8167" fmla="*/ 1331351 w 1908008"/>
                <a:gd name="csY8167" fmla="*/ 2075407 h 2481257"/>
                <a:gd name="csX8168" fmla="*/ 1329742 w 1908008"/>
                <a:gd name="csY8168" fmla="*/ 2072700 h 2481257"/>
                <a:gd name="csX8169" fmla="*/ 1328765 w 1908008"/>
                <a:gd name="csY8169" fmla="*/ 2070546 h 2481257"/>
                <a:gd name="csX8170" fmla="*/ 1327803 w 1908008"/>
                <a:gd name="csY8170" fmla="*/ 2066961 h 2481257"/>
                <a:gd name="csX8171" fmla="*/ 1326133 w 1908008"/>
                <a:gd name="csY8171" fmla="*/ 2062868 h 2481257"/>
                <a:gd name="csX8172" fmla="*/ 1325402 w 1908008"/>
                <a:gd name="csY8172" fmla="*/ 2061845 h 2481257"/>
                <a:gd name="csX8173" fmla="*/ 1324563 w 1908008"/>
                <a:gd name="csY8173" fmla="*/ 2061191 h 2481257"/>
                <a:gd name="csX8174" fmla="*/ 1323624 w 1908008"/>
                <a:gd name="csY8174" fmla="*/ 2060883 h 2481257"/>
                <a:gd name="csX8175" fmla="*/ 1323655 w 1908008"/>
                <a:gd name="csY8175" fmla="*/ 2060253 h 2481257"/>
                <a:gd name="csX8176" fmla="*/ 1324663 w 1908008"/>
                <a:gd name="csY8176" fmla="*/ 2059299 h 2481257"/>
                <a:gd name="csX8177" fmla="*/ 1341001 w 1908008"/>
                <a:gd name="csY8177" fmla="*/ 2052421 h 2481257"/>
                <a:gd name="csX8178" fmla="*/ 1342363 w 1908008"/>
                <a:gd name="csY8178" fmla="*/ 2051429 h 2481257"/>
                <a:gd name="csX8179" fmla="*/ 1350381 w 1908008"/>
                <a:gd name="csY8179" fmla="*/ 2047567 h 2481257"/>
                <a:gd name="csX8180" fmla="*/ 1354083 w 1908008"/>
                <a:gd name="csY8180" fmla="*/ 2045405 h 2481257"/>
                <a:gd name="csX8181" fmla="*/ 1357854 w 1908008"/>
                <a:gd name="csY8181" fmla="*/ 2042290 h 2481257"/>
                <a:gd name="csX8182" fmla="*/ 1362987 w 1908008"/>
                <a:gd name="csY8182" fmla="*/ 2039082 h 2481257"/>
                <a:gd name="csX8183" fmla="*/ 1365488 w 1908008"/>
                <a:gd name="csY8183" fmla="*/ 2037005 h 2481257"/>
                <a:gd name="csX8184" fmla="*/ 1367065 w 1908008"/>
                <a:gd name="csY8184" fmla="*/ 2035005 h 2481257"/>
                <a:gd name="csX8185" fmla="*/ 1375215 w 1908008"/>
                <a:gd name="csY8185" fmla="*/ 2026981 h 2481257"/>
                <a:gd name="csX8186" fmla="*/ 1378670 w 1908008"/>
                <a:gd name="csY8186" fmla="*/ 2022858 h 2481257"/>
                <a:gd name="csX8187" fmla="*/ 1380671 w 1908008"/>
                <a:gd name="csY8187" fmla="*/ 2019311 h 2481257"/>
                <a:gd name="csX8188" fmla="*/ 1383572 w 1908008"/>
                <a:gd name="csY8188" fmla="*/ 2015057 h 2481257"/>
                <a:gd name="csX8189" fmla="*/ 1387381 w 1908008"/>
                <a:gd name="csY8189" fmla="*/ 2010088 h 2481257"/>
                <a:gd name="csX8190" fmla="*/ 1389790 w 1908008"/>
                <a:gd name="csY8190" fmla="*/ 2005811 h 2481257"/>
                <a:gd name="csX8191" fmla="*/ 1390790 w 1908008"/>
                <a:gd name="csY8191" fmla="*/ 2002233 h 2481257"/>
                <a:gd name="csX8192" fmla="*/ 1392037 w 1908008"/>
                <a:gd name="csY8192" fmla="*/ 1996056 h 2481257"/>
                <a:gd name="csX8193" fmla="*/ 1392391 w 1908008"/>
                <a:gd name="csY8193" fmla="*/ 1990556 h 2481257"/>
                <a:gd name="csX8194" fmla="*/ 1392614 w 1908008"/>
                <a:gd name="csY8194" fmla="*/ 1982455 h 2481257"/>
                <a:gd name="csX8195" fmla="*/ 1392483 w 1908008"/>
                <a:gd name="csY8195" fmla="*/ 1975185 h 2481257"/>
                <a:gd name="csX8196" fmla="*/ 1391460 w 1908008"/>
                <a:gd name="csY8196" fmla="*/ 1963723 h 2481257"/>
                <a:gd name="csX8197" fmla="*/ 1390844 w 1908008"/>
                <a:gd name="csY8197" fmla="*/ 1960100 h 2481257"/>
                <a:gd name="csX8198" fmla="*/ 1389674 w 1908008"/>
                <a:gd name="csY8198" fmla="*/ 1955776 h 2481257"/>
                <a:gd name="csX8199" fmla="*/ 1386850 w 1908008"/>
                <a:gd name="csY8199" fmla="*/ 1947037 h 2481257"/>
                <a:gd name="csX8200" fmla="*/ 1386342 w 1908008"/>
                <a:gd name="csY8200" fmla="*/ 1944645 h 2481257"/>
                <a:gd name="csX8201" fmla="*/ 1384588 w 1908008"/>
                <a:gd name="csY8201" fmla="*/ 1940606 h 2481257"/>
                <a:gd name="csX8202" fmla="*/ 1378847 w 1908008"/>
                <a:gd name="csY8202" fmla="*/ 1930036 h 2481257"/>
                <a:gd name="csX8203" fmla="*/ 1371667 w 1908008"/>
                <a:gd name="csY8203" fmla="*/ 1922836 h 2481257"/>
                <a:gd name="csX8204" fmla="*/ 1370305 w 1908008"/>
                <a:gd name="csY8204" fmla="*/ 1921028 h 2481257"/>
                <a:gd name="csX8205" fmla="*/ 1367458 w 1908008"/>
                <a:gd name="csY8205" fmla="*/ 1918905 h 2481257"/>
                <a:gd name="csX8206" fmla="*/ 1363133 w 1908008"/>
                <a:gd name="csY8206" fmla="*/ 1916466 h 2481257"/>
                <a:gd name="csX8207" fmla="*/ 1360339 w 1908008"/>
                <a:gd name="csY8207" fmla="*/ 1914474 h 2481257"/>
                <a:gd name="csX8208" fmla="*/ 1353036 w 1908008"/>
                <a:gd name="csY8208" fmla="*/ 1906988 h 2481257"/>
                <a:gd name="csX8209" fmla="*/ 1350628 w 1908008"/>
                <a:gd name="csY8209" fmla="*/ 1906088 h 2481257"/>
                <a:gd name="csX8210" fmla="*/ 1349697 w 1908008"/>
                <a:gd name="csY8210" fmla="*/ 1904158 h 2481257"/>
                <a:gd name="csX8211" fmla="*/ 1349504 w 1908008"/>
                <a:gd name="csY8211" fmla="*/ 1902781 h 2481257"/>
                <a:gd name="csX8212" fmla="*/ 1349781 w 1908008"/>
                <a:gd name="csY8212" fmla="*/ 1899180 h 2481257"/>
                <a:gd name="csX8213" fmla="*/ 1350204 w 1908008"/>
                <a:gd name="csY8213" fmla="*/ 1896680 h 2481257"/>
                <a:gd name="csX8214" fmla="*/ 1350720 w 1908008"/>
                <a:gd name="csY8214" fmla="*/ 1894842 h 2481257"/>
                <a:gd name="csX8215" fmla="*/ 1351328 w 1908008"/>
                <a:gd name="csY8215" fmla="*/ 1893657 h 2481257"/>
                <a:gd name="csX8216" fmla="*/ 1355345 w 1908008"/>
                <a:gd name="csY8216" fmla="*/ 1888087 h 2481257"/>
                <a:gd name="csX8217" fmla="*/ 1357592 w 1908008"/>
                <a:gd name="csY8217" fmla="*/ 1883610 h 2481257"/>
                <a:gd name="csX8218" fmla="*/ 1359162 w 1908008"/>
                <a:gd name="csY8218" fmla="*/ 1881156 h 2481257"/>
                <a:gd name="csX8219" fmla="*/ 1360893 w 1908008"/>
                <a:gd name="csY8219" fmla="*/ 1879241 h 2481257"/>
                <a:gd name="csX8220" fmla="*/ 1364018 w 1908008"/>
                <a:gd name="csY8220" fmla="*/ 1876733 h 2481257"/>
                <a:gd name="csX8221" fmla="*/ 1365795 w 1908008"/>
                <a:gd name="csY8221" fmla="*/ 1873563 h 2481257"/>
                <a:gd name="csX8222" fmla="*/ 1365387 w 1908008"/>
                <a:gd name="csY8222" fmla="*/ 1872279 h 2481257"/>
                <a:gd name="csX8223" fmla="*/ 1363979 w 1908008"/>
                <a:gd name="csY8223" fmla="*/ 1870871 h 2481257"/>
                <a:gd name="csX8224" fmla="*/ 1363671 w 1908008"/>
                <a:gd name="csY8224" fmla="*/ 1869501 h 2481257"/>
                <a:gd name="csX8225" fmla="*/ 1366049 w 1908008"/>
                <a:gd name="csY8225" fmla="*/ 1866001 h 2481257"/>
                <a:gd name="csX8226" fmla="*/ 1366380 w 1908008"/>
                <a:gd name="csY8226" fmla="*/ 1865032 h 2481257"/>
                <a:gd name="csX8227" fmla="*/ 1366073 w 1908008"/>
                <a:gd name="csY8227" fmla="*/ 1861724 h 2481257"/>
                <a:gd name="csX8228" fmla="*/ 1366534 w 1908008"/>
                <a:gd name="csY8228" fmla="*/ 1860985 h 2481257"/>
                <a:gd name="csX8229" fmla="*/ 1369466 w 1908008"/>
                <a:gd name="csY8229" fmla="*/ 1860785 h 2481257"/>
                <a:gd name="csX8230" fmla="*/ 1373652 w 1908008"/>
                <a:gd name="csY8230" fmla="*/ 1865532 h 2481257"/>
                <a:gd name="csX8231" fmla="*/ 1374676 w 1908008"/>
                <a:gd name="csY8231" fmla="*/ 1865117 h 2481257"/>
                <a:gd name="csX8232" fmla="*/ 1373337 w 1908008"/>
                <a:gd name="csY8232" fmla="*/ 1863809 h 2481257"/>
                <a:gd name="csX8233" fmla="*/ 1371736 w 1908008"/>
                <a:gd name="csY8233" fmla="*/ 1860609 h 2481257"/>
                <a:gd name="csX8234" fmla="*/ 1371967 w 1908008"/>
                <a:gd name="csY8234" fmla="*/ 1859278 h 2481257"/>
                <a:gd name="csX8235" fmla="*/ 1375053 w 1908008"/>
                <a:gd name="csY8235" fmla="*/ 1855816 h 2481257"/>
                <a:gd name="csX8236" fmla="*/ 1375138 w 1908008"/>
                <a:gd name="csY8236" fmla="*/ 1854239 h 2481257"/>
                <a:gd name="csX8237" fmla="*/ 1374253 w 1908008"/>
                <a:gd name="csY8237" fmla="*/ 1852054 h 2481257"/>
                <a:gd name="csX8238" fmla="*/ 1374153 w 1908008"/>
                <a:gd name="csY8238" fmla="*/ 1850300 h 2481257"/>
                <a:gd name="csX8239" fmla="*/ 1375961 w 1908008"/>
                <a:gd name="csY8239" fmla="*/ 1846123 h 2481257"/>
                <a:gd name="csX8240" fmla="*/ 1375476 w 1908008"/>
                <a:gd name="csY8240" fmla="*/ 1845246 h 2481257"/>
                <a:gd name="csX8241" fmla="*/ 1370390 w 1908008"/>
                <a:gd name="csY8241" fmla="*/ 1844438 h 2481257"/>
                <a:gd name="csX8242" fmla="*/ 1369551 w 1908008"/>
                <a:gd name="csY8242" fmla="*/ 1843269 h 2481257"/>
                <a:gd name="csX8243" fmla="*/ 1369851 w 1908008"/>
                <a:gd name="csY8243" fmla="*/ 1842715 h 2481257"/>
                <a:gd name="csX8244" fmla="*/ 1372244 w 1908008"/>
                <a:gd name="csY8244" fmla="*/ 1841307 h 2481257"/>
                <a:gd name="csX8245" fmla="*/ 1372429 w 1908008"/>
                <a:gd name="csY8245" fmla="*/ 1840776 h 2481257"/>
                <a:gd name="csX8246" fmla="*/ 1368204 w 1908008"/>
                <a:gd name="csY8246" fmla="*/ 1831360 h 2481257"/>
                <a:gd name="csX8247" fmla="*/ 1367496 w 1908008"/>
                <a:gd name="csY8247" fmla="*/ 1828545 h 2481257"/>
                <a:gd name="csX8248" fmla="*/ 1369297 w 1908008"/>
                <a:gd name="csY8248" fmla="*/ 1825060 h 2481257"/>
                <a:gd name="csX8249" fmla="*/ 1371344 w 1908008"/>
                <a:gd name="csY8249" fmla="*/ 1823483 h 2481257"/>
                <a:gd name="csX8250" fmla="*/ 1371082 w 1908008"/>
                <a:gd name="csY8250" fmla="*/ 1822583 h 2481257"/>
                <a:gd name="csX8251" fmla="*/ 1368404 w 1908008"/>
                <a:gd name="csY8251" fmla="*/ 1822421 h 2481257"/>
                <a:gd name="csX8252" fmla="*/ 1366773 w 1908008"/>
                <a:gd name="csY8252" fmla="*/ 1821944 h 2481257"/>
                <a:gd name="csX8253" fmla="*/ 1365141 w 1908008"/>
                <a:gd name="csY8253" fmla="*/ 1819221 h 2481257"/>
                <a:gd name="csX8254" fmla="*/ 1365780 w 1908008"/>
                <a:gd name="csY8254" fmla="*/ 1817498 h 2481257"/>
                <a:gd name="csX8255" fmla="*/ 1366365 w 1908008"/>
                <a:gd name="csY8255" fmla="*/ 1816706 h 2481257"/>
                <a:gd name="csX8256" fmla="*/ 1367958 w 1908008"/>
                <a:gd name="csY8256" fmla="*/ 1812621 h 2481257"/>
                <a:gd name="csX8257" fmla="*/ 1369489 w 1908008"/>
                <a:gd name="csY8257" fmla="*/ 1811782 h 2481257"/>
                <a:gd name="csX8258" fmla="*/ 1369197 w 1908008"/>
                <a:gd name="csY8258" fmla="*/ 1811051 h 2481257"/>
                <a:gd name="csX8259" fmla="*/ 1363402 w 1908008"/>
                <a:gd name="csY8259" fmla="*/ 1812790 h 2481257"/>
                <a:gd name="csX8260" fmla="*/ 1360670 w 1908008"/>
                <a:gd name="csY8260" fmla="*/ 1811359 h 2481257"/>
                <a:gd name="csX8261" fmla="*/ 1357985 w 1908008"/>
                <a:gd name="csY8261" fmla="*/ 1811736 h 2481257"/>
                <a:gd name="csX8262" fmla="*/ 1356707 w 1908008"/>
                <a:gd name="csY8262" fmla="*/ 1811313 h 2481257"/>
                <a:gd name="csX8263" fmla="*/ 1357177 w 1908008"/>
                <a:gd name="csY8263" fmla="*/ 1809851 h 2481257"/>
                <a:gd name="csX8264" fmla="*/ 1362040 w 1908008"/>
                <a:gd name="csY8264" fmla="*/ 1803182 h 2481257"/>
                <a:gd name="csX8265" fmla="*/ 1364287 w 1908008"/>
                <a:gd name="csY8265" fmla="*/ 1799558 h 2481257"/>
                <a:gd name="csX8266" fmla="*/ 1365695 w 1908008"/>
                <a:gd name="csY8266" fmla="*/ 1796281 h 2481257"/>
                <a:gd name="csX8267" fmla="*/ 1366442 w 1908008"/>
                <a:gd name="csY8267" fmla="*/ 1794096 h 2481257"/>
                <a:gd name="csX8268" fmla="*/ 1366519 w 1908008"/>
                <a:gd name="csY8268" fmla="*/ 1793004 h 2481257"/>
                <a:gd name="csX8269" fmla="*/ 1366026 w 1908008"/>
                <a:gd name="csY8269" fmla="*/ 1785719 h 2481257"/>
                <a:gd name="csX8270" fmla="*/ 1366319 w 1908008"/>
                <a:gd name="csY8270" fmla="*/ 1783719 h 2481257"/>
                <a:gd name="csX8271" fmla="*/ 1368204 w 1908008"/>
                <a:gd name="csY8271" fmla="*/ 1781857 h 2481257"/>
                <a:gd name="csX8272" fmla="*/ 1371105 w 1908008"/>
                <a:gd name="csY8272" fmla="*/ 1778349 h 2481257"/>
                <a:gd name="csX8273" fmla="*/ 1367127 w 1908008"/>
                <a:gd name="csY8273" fmla="*/ 1775172 h 2481257"/>
                <a:gd name="csX8274" fmla="*/ 1364641 w 1908008"/>
                <a:gd name="csY8274" fmla="*/ 1772064 h 2481257"/>
                <a:gd name="csX8275" fmla="*/ 1362994 w 1908008"/>
                <a:gd name="csY8275" fmla="*/ 1770526 h 2481257"/>
                <a:gd name="csX8276" fmla="*/ 1361748 w 1908008"/>
                <a:gd name="csY8276" fmla="*/ 1769010 h 2481257"/>
                <a:gd name="csX8277" fmla="*/ 1360147 w 1908008"/>
                <a:gd name="csY8277" fmla="*/ 1765810 h 2481257"/>
                <a:gd name="csX8278" fmla="*/ 1358939 w 1908008"/>
                <a:gd name="csY8278" fmla="*/ 1761633 h 2481257"/>
                <a:gd name="csX8279" fmla="*/ 1357654 w 1908008"/>
                <a:gd name="csY8279" fmla="*/ 1753178 h 2481257"/>
                <a:gd name="csX8280" fmla="*/ 1357446 w 1908008"/>
                <a:gd name="csY8280" fmla="*/ 1748501 h 2481257"/>
                <a:gd name="csX8281" fmla="*/ 1357738 w 1908008"/>
                <a:gd name="csY8281" fmla="*/ 1745101 h 2481257"/>
                <a:gd name="csX8282" fmla="*/ 1358277 w 1908008"/>
                <a:gd name="csY8282" fmla="*/ 1743439 h 2481257"/>
                <a:gd name="csX8283" fmla="*/ 1359154 w 1908008"/>
                <a:gd name="csY8283" fmla="*/ 1741708 h 2481257"/>
                <a:gd name="csX8284" fmla="*/ 1362787 w 1908008"/>
                <a:gd name="csY8284" fmla="*/ 1738400 h 2481257"/>
                <a:gd name="csX8285" fmla="*/ 1369181 w 1908008"/>
                <a:gd name="csY8285" fmla="*/ 1733508 h 2481257"/>
                <a:gd name="csX8286" fmla="*/ 1374176 w 1908008"/>
                <a:gd name="csY8286" fmla="*/ 1731585 h 2481257"/>
                <a:gd name="csX8287" fmla="*/ 1377785 w 1908008"/>
                <a:gd name="csY8287" fmla="*/ 1732639 h 2481257"/>
                <a:gd name="csX8288" fmla="*/ 1384826 w 1908008"/>
                <a:gd name="csY8288" fmla="*/ 1733785 h 2481257"/>
                <a:gd name="csX8289" fmla="*/ 1390505 w 1908008"/>
                <a:gd name="csY8289" fmla="*/ 1736570 h 2481257"/>
                <a:gd name="csX8290" fmla="*/ 1407774 w 1908008"/>
                <a:gd name="csY8290" fmla="*/ 1743539 h 2481257"/>
                <a:gd name="csX8291" fmla="*/ 1410829 w 1908008"/>
                <a:gd name="csY8291" fmla="*/ 1746616 h 2481257"/>
                <a:gd name="csX8292" fmla="*/ 1407943 w 1908008"/>
                <a:gd name="csY8292" fmla="*/ 1749209 h 2481257"/>
                <a:gd name="csX8293" fmla="*/ 1408359 w 1908008"/>
                <a:gd name="csY8293" fmla="*/ 1749847 h 2481257"/>
                <a:gd name="csX8294" fmla="*/ 1414862 w 1908008"/>
                <a:gd name="csY8294" fmla="*/ 1744901 h 2481257"/>
                <a:gd name="csX8295" fmla="*/ 1416578 w 1908008"/>
                <a:gd name="csY8295" fmla="*/ 1743947 h 2481257"/>
                <a:gd name="csX8296" fmla="*/ 1418048 w 1908008"/>
                <a:gd name="csY8296" fmla="*/ 1743716 h 2481257"/>
                <a:gd name="csX8297" fmla="*/ 1422957 w 1908008"/>
                <a:gd name="csY8297" fmla="*/ 1745632 h 2481257"/>
                <a:gd name="csX8298" fmla="*/ 1424927 w 1908008"/>
                <a:gd name="csY8298" fmla="*/ 1745924 h 2481257"/>
                <a:gd name="csX8299" fmla="*/ 1427413 w 1908008"/>
                <a:gd name="csY8299" fmla="*/ 1747524 h 2481257"/>
                <a:gd name="csX8300" fmla="*/ 1433346 w 1908008"/>
                <a:gd name="csY8300" fmla="*/ 1752809 h 2481257"/>
                <a:gd name="csX8301" fmla="*/ 1433769 w 1908008"/>
                <a:gd name="csY8301" fmla="*/ 1752371 h 2481257"/>
                <a:gd name="csX8302" fmla="*/ 1432107 w 1908008"/>
                <a:gd name="csY8302" fmla="*/ 1749678 h 2481257"/>
                <a:gd name="csX8303" fmla="*/ 1433061 w 1908008"/>
                <a:gd name="csY8303" fmla="*/ 1748393 h 2481257"/>
                <a:gd name="csX8304" fmla="*/ 1437740 w 1908008"/>
                <a:gd name="csY8304" fmla="*/ 1745586 h 2481257"/>
                <a:gd name="csX8305" fmla="*/ 1442573 w 1908008"/>
                <a:gd name="csY8305" fmla="*/ 1743285 h 2481257"/>
                <a:gd name="csX8306" fmla="*/ 1446005 w 1908008"/>
                <a:gd name="csY8306" fmla="*/ 1741024 h 2481257"/>
                <a:gd name="csX8307" fmla="*/ 1449645 w 1908008"/>
                <a:gd name="csY8307" fmla="*/ 1738031 h 2481257"/>
                <a:gd name="csX8308" fmla="*/ 1452108 w 1908008"/>
                <a:gd name="csY8308" fmla="*/ 1736431 h 2481257"/>
                <a:gd name="csX8309" fmla="*/ 1453377 w 1908008"/>
                <a:gd name="csY8309" fmla="*/ 1736223 h 2481257"/>
                <a:gd name="csX8310" fmla="*/ 1455001 w 1908008"/>
                <a:gd name="csY8310" fmla="*/ 1737108 h 2481257"/>
                <a:gd name="csX8311" fmla="*/ 1459349 w 1908008"/>
                <a:gd name="csY8311" fmla="*/ 1741085 h 2481257"/>
                <a:gd name="csX8312" fmla="*/ 1462143 w 1908008"/>
                <a:gd name="csY8312" fmla="*/ 1743124 h 2481257"/>
                <a:gd name="csX8313" fmla="*/ 1464390 w 1908008"/>
                <a:gd name="csY8313" fmla="*/ 1745247 h 2481257"/>
                <a:gd name="csX8314" fmla="*/ 1467537 w 1908008"/>
                <a:gd name="csY8314" fmla="*/ 1748993 h 2481257"/>
                <a:gd name="csX8315" fmla="*/ 1468768 w 1908008"/>
                <a:gd name="csY8315" fmla="*/ 1749809 h 2481257"/>
                <a:gd name="csX8316" fmla="*/ 1471154 w 1908008"/>
                <a:gd name="csY8316" fmla="*/ 1752348 h 2481257"/>
                <a:gd name="csX8317" fmla="*/ 1474324 w 1908008"/>
                <a:gd name="csY8317" fmla="*/ 1752086 h 2481257"/>
                <a:gd name="csX8318" fmla="*/ 1475363 w 1908008"/>
                <a:gd name="csY8318" fmla="*/ 1752386 h 2481257"/>
                <a:gd name="csX8319" fmla="*/ 1475709 w 1908008"/>
                <a:gd name="csY8319" fmla="*/ 1752878 h 2481257"/>
                <a:gd name="csX8320" fmla="*/ 1476240 w 1908008"/>
                <a:gd name="csY8320" fmla="*/ 1754594 h 2481257"/>
                <a:gd name="csX8321" fmla="*/ 1476525 w 1908008"/>
                <a:gd name="csY8321" fmla="*/ 1755694 h 2481257"/>
                <a:gd name="csX8322" fmla="*/ 1476540 w 1908008"/>
                <a:gd name="csY8322" fmla="*/ 1756871 h 2481257"/>
                <a:gd name="csX8323" fmla="*/ 1475809 w 1908008"/>
                <a:gd name="csY8323" fmla="*/ 1760171 h 2481257"/>
                <a:gd name="csX8324" fmla="*/ 1473532 w 1908008"/>
                <a:gd name="csY8324" fmla="*/ 1765433 h 2481257"/>
                <a:gd name="csX8325" fmla="*/ 1474486 w 1908008"/>
                <a:gd name="csY8325" fmla="*/ 1765518 h 2481257"/>
                <a:gd name="csX8326" fmla="*/ 1475933 w 1908008"/>
                <a:gd name="csY8326" fmla="*/ 1764394 h 2481257"/>
                <a:gd name="csX8327" fmla="*/ 1477810 w 1908008"/>
                <a:gd name="csY8327" fmla="*/ 1762387 h 2481257"/>
                <a:gd name="csX8328" fmla="*/ 1479280 w 1908008"/>
                <a:gd name="csY8328" fmla="*/ 1761679 h 2481257"/>
                <a:gd name="csX8329" fmla="*/ 1482412 w 1908008"/>
                <a:gd name="csY8329" fmla="*/ 1763279 h 2481257"/>
                <a:gd name="csX8330" fmla="*/ 1485321 w 1908008"/>
                <a:gd name="csY8330" fmla="*/ 1765848 h 2481257"/>
                <a:gd name="csX8331" fmla="*/ 1486345 w 1908008"/>
                <a:gd name="csY8331" fmla="*/ 1767210 h 2481257"/>
                <a:gd name="csX8332" fmla="*/ 1487476 w 1908008"/>
                <a:gd name="csY8332" fmla="*/ 1769426 h 2481257"/>
                <a:gd name="csX8333" fmla="*/ 1488438 w 1908008"/>
                <a:gd name="csY8333" fmla="*/ 1770564 h 2481257"/>
                <a:gd name="csX8334" fmla="*/ 1489330 w 1908008"/>
                <a:gd name="csY8334" fmla="*/ 1772749 h 2481257"/>
                <a:gd name="csX8335" fmla="*/ 1489269 w 1908008"/>
                <a:gd name="csY8335" fmla="*/ 1773457 h 2481257"/>
                <a:gd name="csX8336" fmla="*/ 1488430 w 1908008"/>
                <a:gd name="csY8336" fmla="*/ 1774518 h 2481257"/>
                <a:gd name="csX8337" fmla="*/ 1484867 w 1908008"/>
                <a:gd name="csY8337" fmla="*/ 1776303 h 2481257"/>
                <a:gd name="csX8338" fmla="*/ 1485544 w 1908008"/>
                <a:gd name="csY8338" fmla="*/ 1776972 h 2481257"/>
                <a:gd name="csX8339" fmla="*/ 1489707 w 1908008"/>
                <a:gd name="csY8339" fmla="*/ 1775849 h 2481257"/>
                <a:gd name="csX8340" fmla="*/ 1490977 w 1908008"/>
                <a:gd name="csY8340" fmla="*/ 1774741 h 2481257"/>
                <a:gd name="csX8341" fmla="*/ 1491885 w 1908008"/>
                <a:gd name="csY8341" fmla="*/ 1772895 h 2481257"/>
                <a:gd name="csX8342" fmla="*/ 1493101 w 1908008"/>
                <a:gd name="csY8342" fmla="*/ 1772372 h 2481257"/>
                <a:gd name="csX8343" fmla="*/ 1498019 w 1908008"/>
                <a:gd name="csY8343" fmla="*/ 1775611 h 2481257"/>
                <a:gd name="csX8344" fmla="*/ 1498742 w 1908008"/>
                <a:gd name="csY8344" fmla="*/ 1776734 h 2481257"/>
                <a:gd name="csX8345" fmla="*/ 1498427 w 1908008"/>
                <a:gd name="csY8345" fmla="*/ 1777611 h 2481257"/>
                <a:gd name="csX8346" fmla="*/ 1497626 w 1908008"/>
                <a:gd name="csY8346" fmla="*/ 1778603 h 2481257"/>
                <a:gd name="csX8347" fmla="*/ 1495479 w 1908008"/>
                <a:gd name="csY8347" fmla="*/ 1779703 h 2481257"/>
                <a:gd name="csX8348" fmla="*/ 1493640 w 1908008"/>
                <a:gd name="csY8348" fmla="*/ 1782442 h 2481257"/>
                <a:gd name="csX8349" fmla="*/ 1493347 w 1908008"/>
                <a:gd name="csY8349" fmla="*/ 1783619 h 2481257"/>
                <a:gd name="csX8350" fmla="*/ 1494656 w 1908008"/>
                <a:gd name="csY8350" fmla="*/ 1784457 h 2481257"/>
                <a:gd name="csX8351" fmla="*/ 1497865 w 1908008"/>
                <a:gd name="csY8351" fmla="*/ 1784819 h 2481257"/>
                <a:gd name="csX8352" fmla="*/ 1497842 w 1908008"/>
                <a:gd name="csY8352" fmla="*/ 1785465 h 2481257"/>
                <a:gd name="csX8353" fmla="*/ 1495987 w 1908008"/>
                <a:gd name="csY8353" fmla="*/ 1786665 h 2481257"/>
                <a:gd name="csX8354" fmla="*/ 1495741 w 1908008"/>
                <a:gd name="csY8354" fmla="*/ 1788234 h 2481257"/>
                <a:gd name="csX8355" fmla="*/ 1499889 w 1908008"/>
                <a:gd name="csY8355" fmla="*/ 1793796 h 2481257"/>
                <a:gd name="csX8356" fmla="*/ 1502667 w 1908008"/>
                <a:gd name="csY8356" fmla="*/ 1796227 h 2481257"/>
                <a:gd name="csX8357" fmla="*/ 1504267 w 1908008"/>
                <a:gd name="csY8357" fmla="*/ 1796673 h 2481257"/>
                <a:gd name="csX8358" fmla="*/ 1508007 w 1908008"/>
                <a:gd name="csY8358" fmla="*/ 1796789 h 2481257"/>
                <a:gd name="csX8359" fmla="*/ 1511039 w 1908008"/>
                <a:gd name="csY8359" fmla="*/ 1797727 h 2481257"/>
                <a:gd name="csX8360" fmla="*/ 1517773 w 1908008"/>
                <a:gd name="csY8360" fmla="*/ 1800866 h 2481257"/>
                <a:gd name="csX8361" fmla="*/ 1521713 w 1908008"/>
                <a:gd name="csY8361" fmla="*/ 1801435 h 2481257"/>
                <a:gd name="csX8362" fmla="*/ 1525106 w 1908008"/>
                <a:gd name="csY8362" fmla="*/ 1800474 h 2481257"/>
                <a:gd name="csX8363" fmla="*/ 1527361 w 1908008"/>
                <a:gd name="csY8363" fmla="*/ 1800266 h 2481257"/>
                <a:gd name="csX8364" fmla="*/ 1529347 w 1908008"/>
                <a:gd name="csY8364" fmla="*/ 1801520 h 2481257"/>
                <a:gd name="csX8365" fmla="*/ 1529985 w 1908008"/>
                <a:gd name="csY8365" fmla="*/ 1802405 h 2481257"/>
                <a:gd name="csX8366" fmla="*/ 1530286 w 1908008"/>
                <a:gd name="csY8366" fmla="*/ 1804166 h 2481257"/>
                <a:gd name="csX8367" fmla="*/ 1530247 w 1908008"/>
                <a:gd name="csY8367" fmla="*/ 1806797 h 2481257"/>
                <a:gd name="csX8368" fmla="*/ 1531340 w 1908008"/>
                <a:gd name="csY8368" fmla="*/ 1808636 h 2481257"/>
                <a:gd name="csX8369" fmla="*/ 1533564 w 1908008"/>
                <a:gd name="csY8369" fmla="*/ 1809690 h 2481257"/>
                <a:gd name="csX8370" fmla="*/ 1535357 w 1908008"/>
                <a:gd name="csY8370" fmla="*/ 1809528 h 2481257"/>
                <a:gd name="csX8371" fmla="*/ 1537712 w 1908008"/>
                <a:gd name="csY8371" fmla="*/ 1807467 h 2481257"/>
                <a:gd name="csX8372" fmla="*/ 1539697 w 1908008"/>
                <a:gd name="csY8372" fmla="*/ 1807113 h 2481257"/>
                <a:gd name="csX8373" fmla="*/ 1540359 w 1908008"/>
                <a:gd name="csY8373" fmla="*/ 1805566 h 2481257"/>
                <a:gd name="csX8374" fmla="*/ 1540944 w 1908008"/>
                <a:gd name="csY8374" fmla="*/ 1802689 h 2481257"/>
                <a:gd name="csX8375" fmla="*/ 1541521 w 1908008"/>
                <a:gd name="csY8375" fmla="*/ 1801120 h 2481257"/>
                <a:gd name="csX8376" fmla="*/ 1542960 w 1908008"/>
                <a:gd name="csY8376" fmla="*/ 1800666 h 2481257"/>
                <a:gd name="csX8377" fmla="*/ 1544114 w 1908008"/>
                <a:gd name="csY8377" fmla="*/ 1801520 h 2481257"/>
                <a:gd name="csX8378" fmla="*/ 1544792 w 1908008"/>
                <a:gd name="csY8378" fmla="*/ 1802828 h 2481257"/>
                <a:gd name="csX8379" fmla="*/ 1546038 w 1908008"/>
                <a:gd name="csY8379" fmla="*/ 1806759 h 2481257"/>
                <a:gd name="csX8380" fmla="*/ 1546384 w 1908008"/>
                <a:gd name="csY8380" fmla="*/ 1808513 h 2481257"/>
                <a:gd name="csX8381" fmla="*/ 1546246 w 1908008"/>
                <a:gd name="csY8381" fmla="*/ 1810113 h 2481257"/>
                <a:gd name="csX8382" fmla="*/ 1545623 w 1908008"/>
                <a:gd name="csY8382" fmla="*/ 1811551 h 2481257"/>
                <a:gd name="csX8383" fmla="*/ 1544399 w 1908008"/>
                <a:gd name="csY8383" fmla="*/ 1813082 h 2481257"/>
                <a:gd name="csX8384" fmla="*/ 1542583 w 1908008"/>
                <a:gd name="csY8384" fmla="*/ 1814706 h 2481257"/>
                <a:gd name="csX8385" fmla="*/ 1541152 w 1908008"/>
                <a:gd name="csY8385" fmla="*/ 1817036 h 2481257"/>
                <a:gd name="csX8386" fmla="*/ 1539405 w 1908008"/>
                <a:gd name="csY8386" fmla="*/ 1822414 h 2481257"/>
                <a:gd name="csX8387" fmla="*/ 1538758 w 1908008"/>
                <a:gd name="csY8387" fmla="*/ 1825922 h 2481257"/>
                <a:gd name="csX8388" fmla="*/ 1538581 w 1908008"/>
                <a:gd name="csY8388" fmla="*/ 1827991 h 2481257"/>
                <a:gd name="csX8389" fmla="*/ 1538658 w 1908008"/>
                <a:gd name="csY8389" fmla="*/ 1830245 h 2481257"/>
                <a:gd name="csX8390" fmla="*/ 1538989 w 1908008"/>
                <a:gd name="csY8390" fmla="*/ 1832699 h 2481257"/>
                <a:gd name="csX8391" fmla="*/ 1539682 w 1908008"/>
                <a:gd name="csY8391" fmla="*/ 1834715 h 2481257"/>
                <a:gd name="csX8392" fmla="*/ 1541305 w 1908008"/>
                <a:gd name="csY8392" fmla="*/ 1837561 h 2481257"/>
                <a:gd name="csX8393" fmla="*/ 1541406 w 1908008"/>
                <a:gd name="csY8393" fmla="*/ 1838507 h 2481257"/>
                <a:gd name="csX8394" fmla="*/ 1541529 w 1908008"/>
                <a:gd name="csY8394" fmla="*/ 1840807 h 2481257"/>
                <a:gd name="csX8395" fmla="*/ 1541383 w 1908008"/>
                <a:gd name="csY8395" fmla="*/ 1841815 h 2481257"/>
                <a:gd name="csX8396" fmla="*/ 1540436 w 1908008"/>
                <a:gd name="csY8396" fmla="*/ 1843815 h 2481257"/>
                <a:gd name="csX8397" fmla="*/ 1537804 w 1908008"/>
                <a:gd name="csY8397" fmla="*/ 1845808 h 2481257"/>
                <a:gd name="csX8398" fmla="*/ 1534195 w 1908008"/>
                <a:gd name="csY8398" fmla="*/ 1846323 h 2481257"/>
                <a:gd name="csX8399" fmla="*/ 1522390 w 1908008"/>
                <a:gd name="csY8399" fmla="*/ 1846438 h 2481257"/>
                <a:gd name="csX8400" fmla="*/ 1519250 w 1908008"/>
                <a:gd name="csY8400" fmla="*/ 1845961 h 2481257"/>
                <a:gd name="csX8401" fmla="*/ 1520012 w 1908008"/>
                <a:gd name="csY8401" fmla="*/ 1847769 h 2481257"/>
                <a:gd name="csX8402" fmla="*/ 1523313 w 1908008"/>
                <a:gd name="csY8402" fmla="*/ 1848346 h 2481257"/>
                <a:gd name="csX8403" fmla="*/ 1526338 w 1908008"/>
                <a:gd name="csY8403" fmla="*/ 1848323 h 2481257"/>
                <a:gd name="csX8404" fmla="*/ 1537596 w 1908008"/>
                <a:gd name="csY8404" fmla="*/ 1849462 h 2481257"/>
                <a:gd name="csX8405" fmla="*/ 1539143 w 1908008"/>
                <a:gd name="csY8405" fmla="*/ 1850616 h 2481257"/>
                <a:gd name="csX8406" fmla="*/ 1540451 w 1908008"/>
                <a:gd name="csY8406" fmla="*/ 1852646 h 2481257"/>
                <a:gd name="csX8407" fmla="*/ 1541383 w 1908008"/>
                <a:gd name="csY8407" fmla="*/ 1854739 h 2481257"/>
                <a:gd name="csX8408" fmla="*/ 1542306 w 1908008"/>
                <a:gd name="csY8408" fmla="*/ 1859001 h 2481257"/>
                <a:gd name="csX8409" fmla="*/ 1542475 w 1908008"/>
                <a:gd name="csY8409" fmla="*/ 1861016 h 2481257"/>
                <a:gd name="csX8410" fmla="*/ 1541983 w 1908008"/>
                <a:gd name="csY8410" fmla="*/ 1863255 h 2481257"/>
                <a:gd name="csX8411" fmla="*/ 1540821 w 1908008"/>
                <a:gd name="csY8411" fmla="*/ 1865709 h 2481257"/>
                <a:gd name="csX8412" fmla="*/ 1540036 w 1908008"/>
                <a:gd name="csY8412" fmla="*/ 1868963 h 2481257"/>
                <a:gd name="csX8413" fmla="*/ 1539635 w 1908008"/>
                <a:gd name="csY8413" fmla="*/ 1873025 h 2481257"/>
                <a:gd name="csX8414" fmla="*/ 1540267 w 1908008"/>
                <a:gd name="csY8414" fmla="*/ 1875171 h 2481257"/>
                <a:gd name="csX8415" fmla="*/ 1546354 w 1908008"/>
                <a:gd name="csY8415" fmla="*/ 1875340 h 2481257"/>
                <a:gd name="csX8416" fmla="*/ 1547562 w 1908008"/>
                <a:gd name="csY8416" fmla="*/ 1876802 h 2481257"/>
                <a:gd name="csX8417" fmla="*/ 1547423 w 1908008"/>
                <a:gd name="csY8417" fmla="*/ 1877894 h 2481257"/>
                <a:gd name="csX8418" fmla="*/ 1545261 w 1908008"/>
                <a:gd name="csY8418" fmla="*/ 1881987 h 2481257"/>
                <a:gd name="csX8419" fmla="*/ 1545061 w 1908008"/>
                <a:gd name="csY8419" fmla="*/ 1883148 h 2481257"/>
                <a:gd name="csX8420" fmla="*/ 1546046 w 1908008"/>
                <a:gd name="csY8420" fmla="*/ 1885902 h 2481257"/>
                <a:gd name="csX8421" fmla="*/ 1545907 w 1908008"/>
                <a:gd name="csY8421" fmla="*/ 1886687 h 2481257"/>
                <a:gd name="csX8422" fmla="*/ 1545307 w 1908008"/>
                <a:gd name="csY8422" fmla="*/ 1887487 h 2481257"/>
                <a:gd name="csX8423" fmla="*/ 1544730 w 1908008"/>
                <a:gd name="csY8423" fmla="*/ 1889549 h 2481257"/>
                <a:gd name="csX8424" fmla="*/ 1544184 w 1908008"/>
                <a:gd name="csY8424" fmla="*/ 1892864 h 2481257"/>
                <a:gd name="csX8425" fmla="*/ 1543499 w 1908008"/>
                <a:gd name="csY8425" fmla="*/ 1895011 h 2481257"/>
                <a:gd name="csX8426" fmla="*/ 1541844 w 1908008"/>
                <a:gd name="csY8426" fmla="*/ 1896665 h 2481257"/>
                <a:gd name="csX8427" fmla="*/ 1540982 w 1908008"/>
                <a:gd name="csY8427" fmla="*/ 1897026 h 2481257"/>
                <a:gd name="csX8428" fmla="*/ 1540351 w 1908008"/>
                <a:gd name="csY8428" fmla="*/ 1896588 h 2481257"/>
                <a:gd name="csX8429" fmla="*/ 1538720 w 1908008"/>
                <a:gd name="csY8429" fmla="*/ 1892072 h 2481257"/>
                <a:gd name="csX8430" fmla="*/ 1538050 w 1908008"/>
                <a:gd name="csY8430" fmla="*/ 1891395 h 2481257"/>
                <a:gd name="csX8431" fmla="*/ 1537411 w 1908008"/>
                <a:gd name="csY8431" fmla="*/ 1891818 h 2481257"/>
                <a:gd name="csX8432" fmla="*/ 1537088 w 1908008"/>
                <a:gd name="csY8432" fmla="*/ 1892518 h 2481257"/>
                <a:gd name="csX8433" fmla="*/ 1537088 w 1908008"/>
                <a:gd name="csY8433" fmla="*/ 1893495 h 2481257"/>
                <a:gd name="csX8434" fmla="*/ 1536804 w 1908008"/>
                <a:gd name="csY8434" fmla="*/ 1894503 h 2481257"/>
                <a:gd name="csX8435" fmla="*/ 1536242 w 1908008"/>
                <a:gd name="csY8435" fmla="*/ 1895542 h 2481257"/>
                <a:gd name="csX8436" fmla="*/ 1533833 w 1908008"/>
                <a:gd name="csY8436" fmla="*/ 1897203 h 2481257"/>
                <a:gd name="csX8437" fmla="*/ 1529924 w 1908008"/>
                <a:gd name="csY8437" fmla="*/ 1898326 h 2481257"/>
                <a:gd name="csX8438" fmla="*/ 1530047 w 1908008"/>
                <a:gd name="csY8438" fmla="*/ 1899526 h 2481257"/>
                <a:gd name="csX8439" fmla="*/ 1532663 w 1908008"/>
                <a:gd name="csY8439" fmla="*/ 1900165 h 2481257"/>
                <a:gd name="csX8440" fmla="*/ 1536003 w 1908008"/>
                <a:gd name="csY8440" fmla="*/ 1902165 h 2481257"/>
                <a:gd name="csX8441" fmla="*/ 1537919 w 1908008"/>
                <a:gd name="csY8441" fmla="*/ 1902488 h 2481257"/>
                <a:gd name="csX8442" fmla="*/ 1540928 w 1908008"/>
                <a:gd name="csY8442" fmla="*/ 1900873 h 2481257"/>
                <a:gd name="csX8443" fmla="*/ 1546731 w 1908008"/>
                <a:gd name="csY8443" fmla="*/ 1895780 h 2481257"/>
                <a:gd name="csX8444" fmla="*/ 1549124 w 1908008"/>
                <a:gd name="csY8444" fmla="*/ 1894395 h 2481257"/>
                <a:gd name="csX8445" fmla="*/ 1551233 w 1908008"/>
                <a:gd name="csY8445" fmla="*/ 1893865 h 2481257"/>
                <a:gd name="csX8446" fmla="*/ 1553610 w 1908008"/>
                <a:gd name="csY8446" fmla="*/ 1893795 h 2481257"/>
                <a:gd name="csX8447" fmla="*/ 1556242 w 1908008"/>
                <a:gd name="csY8447" fmla="*/ 1894188 h 2481257"/>
                <a:gd name="csX8448" fmla="*/ 1561498 w 1908008"/>
                <a:gd name="csY8448" fmla="*/ 1893534 h 2481257"/>
                <a:gd name="csX8449" fmla="*/ 1562814 w 1908008"/>
                <a:gd name="csY8449" fmla="*/ 1894018 h 2481257"/>
                <a:gd name="csX8450" fmla="*/ 1564423 w 1908008"/>
                <a:gd name="csY8450" fmla="*/ 1895142 h 2481257"/>
                <a:gd name="csX8451" fmla="*/ 1566323 w 1908008"/>
                <a:gd name="csY8451" fmla="*/ 1896903 h 2481257"/>
                <a:gd name="csX8452" fmla="*/ 1567632 w 1908008"/>
                <a:gd name="csY8452" fmla="*/ 1898603 h 2481257"/>
                <a:gd name="csX8453" fmla="*/ 1568347 w 1908008"/>
                <a:gd name="csY8453" fmla="*/ 1900234 h 2481257"/>
                <a:gd name="csX8454" fmla="*/ 1569532 w 1908008"/>
                <a:gd name="csY8454" fmla="*/ 1906373 h 2481257"/>
                <a:gd name="csX8455" fmla="*/ 1571118 w 1908008"/>
                <a:gd name="csY8455" fmla="*/ 1907973 h 2481257"/>
                <a:gd name="csX8456" fmla="*/ 1571502 w 1908008"/>
                <a:gd name="csY8456" fmla="*/ 1909150 h 2481257"/>
                <a:gd name="csX8457" fmla="*/ 1571633 w 1908008"/>
                <a:gd name="csY8457" fmla="*/ 1910943 h 2481257"/>
                <a:gd name="csX8458" fmla="*/ 1571533 w 1908008"/>
                <a:gd name="csY8458" fmla="*/ 1914458 h 2481257"/>
                <a:gd name="csX8459" fmla="*/ 1569786 w 1908008"/>
                <a:gd name="csY8459" fmla="*/ 1921528 h 2481257"/>
                <a:gd name="csX8460" fmla="*/ 1568886 w 1908008"/>
                <a:gd name="csY8460" fmla="*/ 1924128 h 2481257"/>
                <a:gd name="csX8461" fmla="*/ 1566477 w 1908008"/>
                <a:gd name="csY8461" fmla="*/ 1927674 h 2481257"/>
                <a:gd name="csX8462" fmla="*/ 1563699 w 1908008"/>
                <a:gd name="csY8462" fmla="*/ 1929275 h 2481257"/>
                <a:gd name="csX8463" fmla="*/ 1558759 w 1908008"/>
                <a:gd name="csY8463" fmla="*/ 1930783 h 2481257"/>
                <a:gd name="csX8464" fmla="*/ 1556181 w 1908008"/>
                <a:gd name="csY8464" fmla="*/ 1932044 h 2481257"/>
                <a:gd name="csX8465" fmla="*/ 1554234 w 1908008"/>
                <a:gd name="csY8465" fmla="*/ 1933783 h 2481257"/>
                <a:gd name="csX8466" fmla="*/ 1554118 w 1908008"/>
                <a:gd name="csY8466" fmla="*/ 1934736 h 2481257"/>
                <a:gd name="csX8467" fmla="*/ 1559728 w 1908008"/>
                <a:gd name="csY8467" fmla="*/ 1931759 h 2481257"/>
                <a:gd name="csX8468" fmla="*/ 1565908 w 1908008"/>
                <a:gd name="csY8468" fmla="*/ 1930305 h 2481257"/>
                <a:gd name="csX8469" fmla="*/ 1567670 w 1908008"/>
                <a:gd name="csY8469" fmla="*/ 1928675 h 2481257"/>
                <a:gd name="csX8470" fmla="*/ 1569001 w 1908008"/>
                <a:gd name="csY8470" fmla="*/ 1927082 h 2481257"/>
                <a:gd name="csX8471" fmla="*/ 1570356 w 1908008"/>
                <a:gd name="csY8471" fmla="*/ 1923536 h 2481257"/>
                <a:gd name="csX8472" fmla="*/ 1572811 w 1908008"/>
                <a:gd name="csY8472" fmla="*/ 1914312 h 2481257"/>
                <a:gd name="csX8473" fmla="*/ 1574203 w 1908008"/>
                <a:gd name="csY8473" fmla="*/ 1911404 h 2481257"/>
                <a:gd name="csX8474" fmla="*/ 1576143 w 1908008"/>
                <a:gd name="csY8474" fmla="*/ 1910912 h 2481257"/>
                <a:gd name="csX8475" fmla="*/ 1577005 w 1908008"/>
                <a:gd name="csY8475" fmla="*/ 1911904 h 2481257"/>
                <a:gd name="csX8476" fmla="*/ 1579021 w 1908008"/>
                <a:gd name="csY8476" fmla="*/ 1917328 h 2481257"/>
                <a:gd name="csX8477" fmla="*/ 1579013 w 1908008"/>
                <a:gd name="csY8477" fmla="*/ 1918705 h 2481257"/>
                <a:gd name="csX8478" fmla="*/ 1578513 w 1908008"/>
                <a:gd name="csY8478" fmla="*/ 1919874 h 2481257"/>
                <a:gd name="csX8479" fmla="*/ 1575219 w 1908008"/>
                <a:gd name="csY8479" fmla="*/ 1925120 h 2481257"/>
                <a:gd name="csX8480" fmla="*/ 1576404 w 1908008"/>
                <a:gd name="csY8480" fmla="*/ 1924590 h 2481257"/>
                <a:gd name="csX8481" fmla="*/ 1579713 w 1908008"/>
                <a:gd name="csY8481" fmla="*/ 1919659 h 2481257"/>
                <a:gd name="csX8482" fmla="*/ 1580414 w 1908008"/>
                <a:gd name="csY8482" fmla="*/ 1918112 h 2481257"/>
                <a:gd name="csX8483" fmla="*/ 1580806 w 1908008"/>
                <a:gd name="csY8483" fmla="*/ 1915843 h 2481257"/>
                <a:gd name="csX8484" fmla="*/ 1581868 w 1908008"/>
                <a:gd name="csY8484" fmla="*/ 1914235 h 2481257"/>
                <a:gd name="csX8485" fmla="*/ 1582276 w 1908008"/>
                <a:gd name="csY8485" fmla="*/ 1915028 h 2481257"/>
                <a:gd name="csX8486" fmla="*/ 1583300 w 1908008"/>
                <a:gd name="csY8486" fmla="*/ 1920836 h 2481257"/>
                <a:gd name="csX8487" fmla="*/ 1583330 w 1908008"/>
                <a:gd name="csY8487" fmla="*/ 1925067 h 2481257"/>
                <a:gd name="csX8488" fmla="*/ 1583492 w 1908008"/>
                <a:gd name="csY8488" fmla="*/ 1926421 h 2481257"/>
                <a:gd name="csX8489" fmla="*/ 1583122 w 1908008"/>
                <a:gd name="csY8489" fmla="*/ 1930428 h 2481257"/>
                <a:gd name="csX8490" fmla="*/ 1583538 w 1908008"/>
                <a:gd name="csY8490" fmla="*/ 1931144 h 2481257"/>
                <a:gd name="csX8491" fmla="*/ 1584531 w 1908008"/>
                <a:gd name="csY8491" fmla="*/ 1927682 h 2481257"/>
                <a:gd name="csX8492" fmla="*/ 1584854 w 1908008"/>
                <a:gd name="csY8492" fmla="*/ 1925067 h 2481257"/>
                <a:gd name="csX8493" fmla="*/ 1585308 w 1908008"/>
                <a:gd name="csY8493" fmla="*/ 1923197 h 2481257"/>
                <a:gd name="csX8494" fmla="*/ 1585885 w 1908008"/>
                <a:gd name="csY8494" fmla="*/ 1922074 h 2481257"/>
                <a:gd name="csX8495" fmla="*/ 1589933 w 1908008"/>
                <a:gd name="csY8495" fmla="*/ 1918535 h 2481257"/>
                <a:gd name="csX8496" fmla="*/ 1594666 w 1908008"/>
                <a:gd name="csY8496" fmla="*/ 1915651 h 2481257"/>
                <a:gd name="csX8497" fmla="*/ 1597759 w 1908008"/>
                <a:gd name="csY8497" fmla="*/ 1913081 h 2481257"/>
                <a:gd name="csX8498" fmla="*/ 1600329 w 1908008"/>
                <a:gd name="csY8498" fmla="*/ 1911850 h 2481257"/>
                <a:gd name="csX8499" fmla="*/ 1604177 w 1908008"/>
                <a:gd name="csY8499" fmla="*/ 1910689 h 2481257"/>
                <a:gd name="csX8500" fmla="*/ 1606640 w 1908008"/>
                <a:gd name="csY8500" fmla="*/ 1908296 h 2481257"/>
                <a:gd name="csX8501" fmla="*/ 1607725 w 1908008"/>
                <a:gd name="csY8501" fmla="*/ 1904673 h 2481257"/>
                <a:gd name="csX8502" fmla="*/ 1608648 w 1908008"/>
                <a:gd name="csY8502" fmla="*/ 1902157 h 2481257"/>
                <a:gd name="csX8503" fmla="*/ 1609410 w 1908008"/>
                <a:gd name="csY8503" fmla="*/ 1900765 h 2481257"/>
                <a:gd name="csX8504" fmla="*/ 1611950 w 1908008"/>
                <a:gd name="csY8504" fmla="*/ 1898257 h 2481257"/>
                <a:gd name="csX8505" fmla="*/ 1613335 w 1908008"/>
                <a:gd name="csY8505" fmla="*/ 1898111 h 2481257"/>
                <a:gd name="csX8506" fmla="*/ 1614651 w 1908008"/>
                <a:gd name="csY8506" fmla="*/ 1899042 h 2481257"/>
                <a:gd name="csX8507" fmla="*/ 1616144 w 1908008"/>
                <a:gd name="csY8507" fmla="*/ 1900919 h 2481257"/>
                <a:gd name="csX8508" fmla="*/ 1617813 w 1908008"/>
                <a:gd name="csY8508" fmla="*/ 1903742 h 2481257"/>
                <a:gd name="csX8509" fmla="*/ 1618814 w 1908008"/>
                <a:gd name="csY8509" fmla="*/ 1905958 h 2481257"/>
                <a:gd name="csX8510" fmla="*/ 1619137 w 1908008"/>
                <a:gd name="csY8510" fmla="*/ 1907558 h 2481257"/>
                <a:gd name="csX8511" fmla="*/ 1619406 w 1908008"/>
                <a:gd name="csY8511" fmla="*/ 1913166 h 2481257"/>
                <a:gd name="csX8512" fmla="*/ 1619730 w 1908008"/>
                <a:gd name="csY8512" fmla="*/ 1913150 h 2481257"/>
                <a:gd name="csX8513" fmla="*/ 1621269 w 1908008"/>
                <a:gd name="csY8513" fmla="*/ 1908866 h 2481257"/>
                <a:gd name="csX8514" fmla="*/ 1621446 w 1908008"/>
                <a:gd name="csY8514" fmla="*/ 1907343 h 2481257"/>
                <a:gd name="csX8515" fmla="*/ 1621338 w 1908008"/>
                <a:gd name="csY8515" fmla="*/ 1905735 h 2481257"/>
                <a:gd name="csX8516" fmla="*/ 1620869 w 1908008"/>
                <a:gd name="csY8516" fmla="*/ 1904127 h 2481257"/>
                <a:gd name="csX8517" fmla="*/ 1619322 w 1908008"/>
                <a:gd name="csY8517" fmla="*/ 1900604 h 2481257"/>
                <a:gd name="csX8518" fmla="*/ 1618714 w 1908008"/>
                <a:gd name="csY8518" fmla="*/ 1898396 h 2481257"/>
                <a:gd name="csX8519" fmla="*/ 1618852 w 1908008"/>
                <a:gd name="csY8519" fmla="*/ 1897034 h 2481257"/>
                <a:gd name="csX8520" fmla="*/ 1620492 w 1908008"/>
                <a:gd name="csY8520" fmla="*/ 1896257 h 2481257"/>
                <a:gd name="csX8521" fmla="*/ 1622916 w 1908008"/>
                <a:gd name="csY8521" fmla="*/ 1895949 h 2481257"/>
                <a:gd name="csX8522" fmla="*/ 1623323 w 1908008"/>
                <a:gd name="csY8522" fmla="*/ 1895372 h 2481257"/>
                <a:gd name="csX8523" fmla="*/ 1621546 w 1908008"/>
                <a:gd name="csY8523" fmla="*/ 1893911 h 2481257"/>
                <a:gd name="csX8524" fmla="*/ 1621500 w 1908008"/>
                <a:gd name="csY8524" fmla="*/ 1893118 h 2481257"/>
                <a:gd name="csX8525" fmla="*/ 1623216 w 1908008"/>
                <a:gd name="csY8525" fmla="*/ 1890510 h 2481257"/>
                <a:gd name="csX8526" fmla="*/ 1624224 w 1908008"/>
                <a:gd name="csY8526" fmla="*/ 1890364 h 2481257"/>
                <a:gd name="csX8527" fmla="*/ 1626194 w 1908008"/>
                <a:gd name="csY8527" fmla="*/ 1890772 h 2481257"/>
                <a:gd name="csX8528" fmla="*/ 1625802 w 1908008"/>
                <a:gd name="csY8528" fmla="*/ 1889434 h 2481257"/>
                <a:gd name="csX8529" fmla="*/ 1625817 w 1908008"/>
                <a:gd name="csY8529" fmla="*/ 1888549 h 2481257"/>
                <a:gd name="csX8530" fmla="*/ 1626371 w 1908008"/>
                <a:gd name="csY8530" fmla="*/ 1888203 h 2481257"/>
                <a:gd name="csX8531" fmla="*/ 1629634 w 1908008"/>
                <a:gd name="csY8531" fmla="*/ 1889049 h 2481257"/>
                <a:gd name="csX8532" fmla="*/ 1630018 w 1908008"/>
                <a:gd name="csY8532" fmla="*/ 1888026 h 2481257"/>
                <a:gd name="csX8533" fmla="*/ 1632827 w 1908008"/>
                <a:gd name="csY8533" fmla="*/ 1887933 h 2481257"/>
                <a:gd name="csX8534" fmla="*/ 1633104 w 1908008"/>
                <a:gd name="csY8534" fmla="*/ 1887018 h 2481257"/>
                <a:gd name="csX8535" fmla="*/ 1630673 w 1908008"/>
                <a:gd name="csY8535" fmla="*/ 1885710 h 2481257"/>
                <a:gd name="csX8536" fmla="*/ 1628295 w 1908008"/>
                <a:gd name="csY8536" fmla="*/ 1884902 h 2481257"/>
                <a:gd name="csX8537" fmla="*/ 1627564 w 1908008"/>
                <a:gd name="csY8537" fmla="*/ 1884187 h 2481257"/>
                <a:gd name="csX8538" fmla="*/ 1627010 w 1908008"/>
                <a:gd name="csY8538" fmla="*/ 1883133 h 2481257"/>
                <a:gd name="csX8539" fmla="*/ 1626271 w 1908008"/>
                <a:gd name="csY8539" fmla="*/ 1880587 h 2481257"/>
                <a:gd name="csX8540" fmla="*/ 1626448 w 1908008"/>
                <a:gd name="csY8540" fmla="*/ 1879910 h 2481257"/>
                <a:gd name="csX8541" fmla="*/ 1627117 w 1908008"/>
                <a:gd name="csY8541" fmla="*/ 1879902 h 2481257"/>
                <a:gd name="csX8542" fmla="*/ 1628279 w 1908008"/>
                <a:gd name="csY8542" fmla="*/ 1880602 h 2481257"/>
                <a:gd name="csX8543" fmla="*/ 1628910 w 1908008"/>
                <a:gd name="csY8543" fmla="*/ 1879264 h 2481257"/>
                <a:gd name="csX8544" fmla="*/ 1629618 w 1908008"/>
                <a:gd name="csY8544" fmla="*/ 1876110 h 2481257"/>
                <a:gd name="csX8545" fmla="*/ 1630319 w 1908008"/>
                <a:gd name="csY8545" fmla="*/ 1874817 h 2481257"/>
                <a:gd name="csX8546" fmla="*/ 1632504 w 1908008"/>
                <a:gd name="csY8546" fmla="*/ 1876310 h 2481257"/>
                <a:gd name="csX8547" fmla="*/ 1632597 w 1908008"/>
                <a:gd name="csY8547" fmla="*/ 1875671 h 2481257"/>
                <a:gd name="csX8548" fmla="*/ 1630827 w 1908008"/>
                <a:gd name="csY8548" fmla="*/ 1870701 h 2481257"/>
                <a:gd name="csX8549" fmla="*/ 1631142 w 1908008"/>
                <a:gd name="csY8549" fmla="*/ 1869740 h 2481257"/>
                <a:gd name="csX8550" fmla="*/ 1633851 w 1908008"/>
                <a:gd name="csY8550" fmla="*/ 1869378 h 2481257"/>
                <a:gd name="csX8551" fmla="*/ 1635490 w 1908008"/>
                <a:gd name="csY8551" fmla="*/ 1870001 h 2481257"/>
                <a:gd name="csX8552" fmla="*/ 1639800 w 1908008"/>
                <a:gd name="csY8552" fmla="*/ 1873656 h 2481257"/>
                <a:gd name="csX8553" fmla="*/ 1640577 w 1908008"/>
                <a:gd name="csY8553" fmla="*/ 1873240 h 2481257"/>
                <a:gd name="csX8554" fmla="*/ 1639915 w 1908008"/>
                <a:gd name="csY8554" fmla="*/ 1872240 h 2481257"/>
                <a:gd name="csX8555" fmla="*/ 1637714 w 1908008"/>
                <a:gd name="csY8555" fmla="*/ 1870086 h 2481257"/>
                <a:gd name="csX8556" fmla="*/ 1635721 w 1908008"/>
                <a:gd name="csY8556" fmla="*/ 1868678 h 2481257"/>
                <a:gd name="csX8557" fmla="*/ 1633943 w 1908008"/>
                <a:gd name="csY8557" fmla="*/ 1868017 h 2481257"/>
                <a:gd name="csX8558" fmla="*/ 1632604 w 1908008"/>
                <a:gd name="csY8558" fmla="*/ 1866817 h 2481257"/>
                <a:gd name="csX8559" fmla="*/ 1631142 w 1908008"/>
                <a:gd name="csY8559" fmla="*/ 1863524 h 2481257"/>
                <a:gd name="csX8560" fmla="*/ 1630896 w 1908008"/>
                <a:gd name="csY8560" fmla="*/ 1862162 h 2481257"/>
                <a:gd name="csX8561" fmla="*/ 1631019 w 1908008"/>
                <a:gd name="csY8561" fmla="*/ 1860385 h 2481257"/>
                <a:gd name="csX8562" fmla="*/ 1632042 w 1908008"/>
                <a:gd name="csY8562" fmla="*/ 1856701 h 2481257"/>
                <a:gd name="csX8563" fmla="*/ 1632635 w 1908008"/>
                <a:gd name="csY8563" fmla="*/ 1855901 h 2481257"/>
                <a:gd name="csX8564" fmla="*/ 1633674 w 1908008"/>
                <a:gd name="csY8564" fmla="*/ 1855308 h 2481257"/>
                <a:gd name="csX8565" fmla="*/ 1635167 w 1908008"/>
                <a:gd name="csY8565" fmla="*/ 1854924 h 2481257"/>
                <a:gd name="csX8566" fmla="*/ 1636821 w 1908008"/>
                <a:gd name="csY8566" fmla="*/ 1855285 h 2481257"/>
                <a:gd name="csX8567" fmla="*/ 1640231 w 1908008"/>
                <a:gd name="csY8567" fmla="*/ 1857716 h 2481257"/>
                <a:gd name="csX8568" fmla="*/ 1640800 w 1908008"/>
                <a:gd name="csY8568" fmla="*/ 1856947 h 2481257"/>
                <a:gd name="csX8569" fmla="*/ 1638961 w 1908008"/>
                <a:gd name="csY8569" fmla="*/ 1855624 h 2481257"/>
                <a:gd name="csX8570" fmla="*/ 1637968 w 1908008"/>
                <a:gd name="csY8570" fmla="*/ 1854400 h 2481257"/>
                <a:gd name="csX8571" fmla="*/ 1637491 w 1908008"/>
                <a:gd name="csY8571" fmla="*/ 1852831 h 2481257"/>
                <a:gd name="csX8572" fmla="*/ 1637699 w 1908008"/>
                <a:gd name="csY8572" fmla="*/ 1851054 h 2481257"/>
                <a:gd name="csX8573" fmla="*/ 1639145 w 1908008"/>
                <a:gd name="csY8573" fmla="*/ 1847377 h 2481257"/>
                <a:gd name="csX8574" fmla="*/ 1639823 w 1908008"/>
                <a:gd name="csY8574" fmla="*/ 1844407 h 2481257"/>
                <a:gd name="csX8575" fmla="*/ 1642893 w 1908008"/>
                <a:gd name="csY8575" fmla="*/ 1836192 h 2481257"/>
                <a:gd name="csX8576" fmla="*/ 1643793 w 1908008"/>
                <a:gd name="csY8576" fmla="*/ 1834691 h 2481257"/>
                <a:gd name="csX8577" fmla="*/ 1644755 w 1908008"/>
                <a:gd name="csY8577" fmla="*/ 1833738 h 2481257"/>
                <a:gd name="csX8578" fmla="*/ 1645356 w 1908008"/>
                <a:gd name="csY8578" fmla="*/ 1832753 h 2481257"/>
                <a:gd name="csX8579" fmla="*/ 1647764 w 1908008"/>
                <a:gd name="csY8579" fmla="*/ 1832530 h 2481257"/>
                <a:gd name="csX8580" fmla="*/ 1652220 w 1908008"/>
                <a:gd name="csY8580" fmla="*/ 1835484 h 2481257"/>
                <a:gd name="csX8581" fmla="*/ 1653582 w 1908008"/>
                <a:gd name="csY8581" fmla="*/ 1837230 h 2481257"/>
                <a:gd name="csX8582" fmla="*/ 1653944 w 1908008"/>
                <a:gd name="csY8582" fmla="*/ 1839692 h 2481257"/>
                <a:gd name="csX8583" fmla="*/ 1651612 w 1908008"/>
                <a:gd name="csY8583" fmla="*/ 1843015 h 2481257"/>
                <a:gd name="csX8584" fmla="*/ 1647603 w 1908008"/>
                <a:gd name="csY8584" fmla="*/ 1845492 h 2481257"/>
                <a:gd name="csX8585" fmla="*/ 1646410 w 1908008"/>
                <a:gd name="csY8585" fmla="*/ 1846569 h 2481257"/>
                <a:gd name="csX8586" fmla="*/ 1647187 w 1908008"/>
                <a:gd name="csY8586" fmla="*/ 1847200 h 2481257"/>
                <a:gd name="csX8587" fmla="*/ 1650935 w 1908008"/>
                <a:gd name="csY8587" fmla="*/ 1845223 h 2481257"/>
                <a:gd name="csX8588" fmla="*/ 1654205 w 1908008"/>
                <a:gd name="csY8588" fmla="*/ 1844300 h 2481257"/>
                <a:gd name="csX8589" fmla="*/ 1656891 w 1908008"/>
                <a:gd name="csY8589" fmla="*/ 1844331 h 2481257"/>
                <a:gd name="csX8590" fmla="*/ 1659069 w 1908008"/>
                <a:gd name="csY8590" fmla="*/ 1848262 h 2481257"/>
                <a:gd name="csX8591" fmla="*/ 1659377 w 1908008"/>
                <a:gd name="csY8591" fmla="*/ 1853693 h 2481257"/>
                <a:gd name="csX8592" fmla="*/ 1658130 w 1908008"/>
                <a:gd name="csY8592" fmla="*/ 1858208 h 2481257"/>
                <a:gd name="csX8593" fmla="*/ 1659762 w 1908008"/>
                <a:gd name="csY8593" fmla="*/ 1855962 h 2481257"/>
                <a:gd name="csX8594" fmla="*/ 1661808 w 1908008"/>
                <a:gd name="csY8594" fmla="*/ 1854724 h 2481257"/>
                <a:gd name="csX8595" fmla="*/ 1663478 w 1908008"/>
                <a:gd name="csY8595" fmla="*/ 1857670 h 2481257"/>
                <a:gd name="csX8596" fmla="*/ 1663679 w 1908008"/>
                <a:gd name="csY8596" fmla="*/ 1860070 h 2481257"/>
                <a:gd name="csX8597" fmla="*/ 1664556 w 1908008"/>
                <a:gd name="csY8597" fmla="*/ 1862316 h 2481257"/>
                <a:gd name="csX8598" fmla="*/ 1666449 w 1908008"/>
                <a:gd name="csY8598" fmla="*/ 1865324 h 2481257"/>
                <a:gd name="csX8599" fmla="*/ 1668419 w 1908008"/>
                <a:gd name="csY8599" fmla="*/ 1867955 h 2481257"/>
                <a:gd name="csX8600" fmla="*/ 1666256 w 1908008"/>
                <a:gd name="csY8600" fmla="*/ 1870701 h 2481257"/>
                <a:gd name="csX8601" fmla="*/ 1663655 w 1908008"/>
                <a:gd name="csY8601" fmla="*/ 1872340 h 2481257"/>
                <a:gd name="csX8602" fmla="*/ 1664202 w 1908008"/>
                <a:gd name="csY8602" fmla="*/ 1873563 h 2481257"/>
                <a:gd name="csX8603" fmla="*/ 1667757 w 1908008"/>
                <a:gd name="csY8603" fmla="*/ 1874871 h 2481257"/>
                <a:gd name="csX8604" fmla="*/ 1668242 w 1908008"/>
                <a:gd name="csY8604" fmla="*/ 1876163 h 2481257"/>
                <a:gd name="csX8605" fmla="*/ 1667872 w 1908008"/>
                <a:gd name="csY8605" fmla="*/ 1877917 h 2481257"/>
                <a:gd name="csX8606" fmla="*/ 1668388 w 1908008"/>
                <a:gd name="csY8606" fmla="*/ 1877910 h 2481257"/>
                <a:gd name="csX8607" fmla="*/ 1670858 w 1908008"/>
                <a:gd name="csY8607" fmla="*/ 1875202 h 2481257"/>
                <a:gd name="csX8608" fmla="*/ 1672967 w 1908008"/>
                <a:gd name="csY8608" fmla="*/ 1875563 h 2481257"/>
                <a:gd name="csX8609" fmla="*/ 1675660 w 1908008"/>
                <a:gd name="csY8609" fmla="*/ 1881402 h 2481257"/>
                <a:gd name="csX8610" fmla="*/ 1673698 w 1908008"/>
                <a:gd name="csY8610" fmla="*/ 1884733 h 2481257"/>
                <a:gd name="csX8611" fmla="*/ 1670689 w 1908008"/>
                <a:gd name="csY8611" fmla="*/ 1886257 h 2481257"/>
                <a:gd name="csX8612" fmla="*/ 1668296 w 1908008"/>
                <a:gd name="csY8612" fmla="*/ 1886903 h 2481257"/>
                <a:gd name="csX8613" fmla="*/ 1664964 w 1908008"/>
                <a:gd name="csY8613" fmla="*/ 1886810 h 2481257"/>
                <a:gd name="csX8614" fmla="*/ 1663655 w 1908008"/>
                <a:gd name="csY8614" fmla="*/ 1887303 h 2481257"/>
                <a:gd name="csX8615" fmla="*/ 1664302 w 1908008"/>
                <a:gd name="csY8615" fmla="*/ 1888410 h 2481257"/>
                <a:gd name="csX8616" fmla="*/ 1667488 w 1908008"/>
                <a:gd name="csY8616" fmla="*/ 1888426 h 2481257"/>
                <a:gd name="csX8617" fmla="*/ 1672359 w 1908008"/>
                <a:gd name="csY8617" fmla="*/ 1887587 h 2481257"/>
                <a:gd name="csX8618" fmla="*/ 1676007 w 1908008"/>
                <a:gd name="csY8618" fmla="*/ 1886218 h 2481257"/>
                <a:gd name="csX8619" fmla="*/ 1677592 w 1908008"/>
                <a:gd name="csY8619" fmla="*/ 1886133 h 2481257"/>
                <a:gd name="csX8620" fmla="*/ 1679262 w 1908008"/>
                <a:gd name="csY8620" fmla="*/ 1886687 h 2481257"/>
                <a:gd name="csX8621" fmla="*/ 1679823 w 1908008"/>
                <a:gd name="csY8621" fmla="*/ 1887156 h 2481257"/>
                <a:gd name="csX8622" fmla="*/ 1678069 w 1908008"/>
                <a:gd name="csY8622" fmla="*/ 1888110 h 2481257"/>
                <a:gd name="csX8623" fmla="*/ 1677930 w 1908008"/>
                <a:gd name="csY8623" fmla="*/ 1888441 h 2481257"/>
                <a:gd name="csX8624" fmla="*/ 1678584 w 1908008"/>
                <a:gd name="csY8624" fmla="*/ 1889418 h 2481257"/>
                <a:gd name="csX8625" fmla="*/ 1679947 w 1908008"/>
                <a:gd name="csY8625" fmla="*/ 1892564 h 2481257"/>
                <a:gd name="csX8626" fmla="*/ 1679823 w 1908008"/>
                <a:gd name="csY8626" fmla="*/ 1893272 h 2481257"/>
                <a:gd name="csX8627" fmla="*/ 1678523 w 1908008"/>
                <a:gd name="csY8627" fmla="*/ 1895095 h 2481257"/>
                <a:gd name="csX8628" fmla="*/ 1680608 w 1908008"/>
                <a:gd name="csY8628" fmla="*/ 1895496 h 2481257"/>
                <a:gd name="csX8629" fmla="*/ 1683525 w 1908008"/>
                <a:gd name="csY8629" fmla="*/ 1894642 h 2481257"/>
                <a:gd name="csX8630" fmla="*/ 1684433 w 1908008"/>
                <a:gd name="csY8630" fmla="*/ 1895588 h 2481257"/>
                <a:gd name="csX8631" fmla="*/ 1686211 w 1908008"/>
                <a:gd name="csY8631" fmla="*/ 1899350 h 2481257"/>
                <a:gd name="csX8632" fmla="*/ 1687334 w 1908008"/>
                <a:gd name="csY8632" fmla="*/ 1903196 h 2481257"/>
                <a:gd name="csX8633" fmla="*/ 1682401 w 1908008"/>
                <a:gd name="csY8633" fmla="*/ 1908442 h 2481257"/>
                <a:gd name="csX8634" fmla="*/ 1679893 w 1908008"/>
                <a:gd name="csY8634" fmla="*/ 1909527 h 2481257"/>
                <a:gd name="csX8635" fmla="*/ 1676191 w 1908008"/>
                <a:gd name="csY8635" fmla="*/ 1912289 h 2481257"/>
                <a:gd name="csX8636" fmla="*/ 1675152 w 1908008"/>
                <a:gd name="csY8636" fmla="*/ 1914497 h 2481257"/>
                <a:gd name="csX8637" fmla="*/ 1673013 w 1908008"/>
                <a:gd name="csY8637" fmla="*/ 1917328 h 2481257"/>
                <a:gd name="csX8638" fmla="*/ 1674383 w 1908008"/>
                <a:gd name="csY8638" fmla="*/ 1917297 h 2481257"/>
                <a:gd name="csX8639" fmla="*/ 1678208 w 1908008"/>
                <a:gd name="csY8639" fmla="*/ 1912750 h 2481257"/>
                <a:gd name="csX8640" fmla="*/ 1680077 w 1908008"/>
                <a:gd name="csY8640" fmla="*/ 1911689 h 2481257"/>
                <a:gd name="csX8641" fmla="*/ 1681470 w 1908008"/>
                <a:gd name="csY8641" fmla="*/ 1911958 h 2481257"/>
                <a:gd name="csX8642" fmla="*/ 1682032 w 1908008"/>
                <a:gd name="csY8642" fmla="*/ 1912727 h 2481257"/>
                <a:gd name="csX8643" fmla="*/ 1681755 w 1908008"/>
                <a:gd name="csY8643" fmla="*/ 1914004 h 2481257"/>
                <a:gd name="csX8644" fmla="*/ 1682979 w 1908008"/>
                <a:gd name="csY8644" fmla="*/ 1913843 h 2481257"/>
                <a:gd name="csX8645" fmla="*/ 1688119 w 1908008"/>
                <a:gd name="csY8645" fmla="*/ 1911181 h 2481257"/>
                <a:gd name="csX8646" fmla="*/ 1690282 w 1908008"/>
                <a:gd name="csY8646" fmla="*/ 1910650 h 2481257"/>
                <a:gd name="csX8647" fmla="*/ 1693075 w 1908008"/>
                <a:gd name="csY8647" fmla="*/ 1910481 h 2481257"/>
                <a:gd name="csX8648" fmla="*/ 1693383 w 1908008"/>
                <a:gd name="csY8648" fmla="*/ 1911404 h 2481257"/>
                <a:gd name="csX8649" fmla="*/ 1691644 w 1908008"/>
                <a:gd name="csY8649" fmla="*/ 1917774 h 2481257"/>
                <a:gd name="csX8650" fmla="*/ 1688673 w 1908008"/>
                <a:gd name="csY8650" fmla="*/ 1922643 h 2481257"/>
                <a:gd name="csX8651" fmla="*/ 1683256 w 1908008"/>
                <a:gd name="csY8651" fmla="*/ 1925636 h 2481257"/>
                <a:gd name="csX8652" fmla="*/ 1681339 w 1908008"/>
                <a:gd name="csY8652" fmla="*/ 1927390 h 2481257"/>
                <a:gd name="csX8653" fmla="*/ 1678962 w 1908008"/>
                <a:gd name="csY8653" fmla="*/ 1930221 h 2481257"/>
                <a:gd name="csX8654" fmla="*/ 1679862 w 1908008"/>
                <a:gd name="csY8654" fmla="*/ 1930729 h 2481257"/>
                <a:gd name="csX8655" fmla="*/ 1685026 w 1908008"/>
                <a:gd name="csY8655" fmla="*/ 1927021 h 2481257"/>
                <a:gd name="csX8656" fmla="*/ 1688550 w 1908008"/>
                <a:gd name="csY8656" fmla="*/ 1925551 h 2481257"/>
                <a:gd name="csX8657" fmla="*/ 1693506 w 1908008"/>
                <a:gd name="csY8657" fmla="*/ 1924374 h 2481257"/>
                <a:gd name="csX8658" fmla="*/ 1695707 w 1908008"/>
                <a:gd name="csY8658" fmla="*/ 1924536 h 2481257"/>
                <a:gd name="csX8659" fmla="*/ 1699608 w 1908008"/>
                <a:gd name="csY8659" fmla="*/ 1931936 h 2481257"/>
                <a:gd name="csX8660" fmla="*/ 1701856 w 1908008"/>
                <a:gd name="csY8660" fmla="*/ 1932652 h 2481257"/>
                <a:gd name="csX8661" fmla="*/ 1703672 w 1908008"/>
                <a:gd name="csY8661" fmla="*/ 1932267 h 2481257"/>
                <a:gd name="csX8662" fmla="*/ 1707104 w 1908008"/>
                <a:gd name="csY8662" fmla="*/ 1934390 h 2481257"/>
                <a:gd name="csX8663" fmla="*/ 1708389 w 1908008"/>
                <a:gd name="csY8663" fmla="*/ 1936437 h 2481257"/>
                <a:gd name="csX8664" fmla="*/ 1708066 w 1908008"/>
                <a:gd name="csY8664" fmla="*/ 1937906 h 2481257"/>
                <a:gd name="csX8665" fmla="*/ 1706904 w 1908008"/>
                <a:gd name="csY8665" fmla="*/ 1938783 h 2481257"/>
                <a:gd name="csX8666" fmla="*/ 1706319 w 1908008"/>
                <a:gd name="csY8666" fmla="*/ 1940152 h 2481257"/>
                <a:gd name="csX8667" fmla="*/ 1707689 w 1908008"/>
                <a:gd name="csY8667" fmla="*/ 1944222 h 2481257"/>
                <a:gd name="csX8668" fmla="*/ 1706896 w 1908008"/>
                <a:gd name="csY8668" fmla="*/ 1946499 h 2481257"/>
                <a:gd name="csX8669" fmla="*/ 1704395 w 1908008"/>
                <a:gd name="csY8669" fmla="*/ 1948507 h 2481257"/>
                <a:gd name="csX8670" fmla="*/ 1702602 w 1908008"/>
                <a:gd name="csY8670" fmla="*/ 1949522 h 2481257"/>
                <a:gd name="csX8671" fmla="*/ 1700724 w 1908008"/>
                <a:gd name="csY8671" fmla="*/ 1949838 h 2481257"/>
                <a:gd name="csX8672" fmla="*/ 1698893 w 1908008"/>
                <a:gd name="csY8672" fmla="*/ 1951614 h 2481257"/>
                <a:gd name="csX8673" fmla="*/ 1698062 w 1908008"/>
                <a:gd name="csY8673" fmla="*/ 1951876 h 2481257"/>
                <a:gd name="csX8674" fmla="*/ 1695507 w 1908008"/>
                <a:gd name="csY8674" fmla="*/ 1951422 h 2481257"/>
                <a:gd name="csX8675" fmla="*/ 1696384 w 1908008"/>
                <a:gd name="csY8675" fmla="*/ 1952515 h 2481257"/>
                <a:gd name="csX8676" fmla="*/ 1697646 w 1908008"/>
                <a:gd name="csY8676" fmla="*/ 1953069 h 2481257"/>
                <a:gd name="csX8677" fmla="*/ 1699662 w 1908008"/>
                <a:gd name="csY8677" fmla="*/ 1953369 h 2481257"/>
                <a:gd name="csX8678" fmla="*/ 1702017 w 1908008"/>
                <a:gd name="csY8678" fmla="*/ 1952807 h 2481257"/>
                <a:gd name="csX8679" fmla="*/ 1704310 w 1908008"/>
                <a:gd name="csY8679" fmla="*/ 1952876 h 2481257"/>
                <a:gd name="csX8680" fmla="*/ 1707920 w 1908008"/>
                <a:gd name="csY8680" fmla="*/ 1954161 h 2481257"/>
                <a:gd name="csX8681" fmla="*/ 1709428 w 1908008"/>
                <a:gd name="csY8681" fmla="*/ 1955738 h 2481257"/>
                <a:gd name="csX8682" fmla="*/ 1709451 w 1908008"/>
                <a:gd name="csY8682" fmla="*/ 1956176 h 2481257"/>
                <a:gd name="csX8683" fmla="*/ 1708674 w 1908008"/>
                <a:gd name="csY8683" fmla="*/ 1957077 h 2481257"/>
                <a:gd name="csX8684" fmla="*/ 1707535 w 1908008"/>
                <a:gd name="csY8684" fmla="*/ 1960007 h 2481257"/>
                <a:gd name="csX8685" fmla="*/ 1706704 w 1908008"/>
                <a:gd name="csY8685" fmla="*/ 1961061 h 2481257"/>
                <a:gd name="csX8686" fmla="*/ 1707412 w 1908008"/>
                <a:gd name="csY8686" fmla="*/ 1961854 h 2481257"/>
                <a:gd name="csX8687" fmla="*/ 1709220 w 1908008"/>
                <a:gd name="csY8687" fmla="*/ 1963069 h 2481257"/>
                <a:gd name="csX8688" fmla="*/ 1710567 w 1908008"/>
                <a:gd name="csY8688" fmla="*/ 1963516 h 2481257"/>
                <a:gd name="csX8689" fmla="*/ 1712337 w 1908008"/>
                <a:gd name="csY8689" fmla="*/ 1963123 h 2481257"/>
                <a:gd name="csX8690" fmla="*/ 1714230 w 1908008"/>
                <a:gd name="csY8690" fmla="*/ 1963639 h 2481257"/>
                <a:gd name="csX8691" fmla="*/ 1720602 w 1908008"/>
                <a:gd name="csY8691" fmla="*/ 1970485 h 2481257"/>
                <a:gd name="csX8692" fmla="*/ 1720340 w 1908008"/>
                <a:gd name="csY8692" fmla="*/ 1974008 h 2481257"/>
                <a:gd name="csX8693" fmla="*/ 1719378 w 1908008"/>
                <a:gd name="csY8693" fmla="*/ 1976716 h 2481257"/>
                <a:gd name="csX8694" fmla="*/ 1719755 w 1908008"/>
                <a:gd name="csY8694" fmla="*/ 1979755 h 2481257"/>
                <a:gd name="csX8695" fmla="*/ 1719778 w 1908008"/>
                <a:gd name="csY8695" fmla="*/ 1983486 h 2481257"/>
                <a:gd name="csX8696" fmla="*/ 1716323 w 1908008"/>
                <a:gd name="csY8696" fmla="*/ 1984517 h 2481257"/>
                <a:gd name="csX8697" fmla="*/ 1704857 w 1908008"/>
                <a:gd name="csY8697" fmla="*/ 1982771 h 2481257"/>
                <a:gd name="csX8698" fmla="*/ 1698300 w 1908008"/>
                <a:gd name="csY8698" fmla="*/ 1980101 h 2481257"/>
                <a:gd name="csX8699" fmla="*/ 1697962 w 1908008"/>
                <a:gd name="csY8699" fmla="*/ 1979286 h 2481257"/>
                <a:gd name="csX8700" fmla="*/ 1699816 w 1908008"/>
                <a:gd name="csY8700" fmla="*/ 1977516 h 2481257"/>
                <a:gd name="csX8701" fmla="*/ 1698169 w 1908008"/>
                <a:gd name="csY8701" fmla="*/ 1977378 h 2481257"/>
                <a:gd name="csX8702" fmla="*/ 1696261 w 1908008"/>
                <a:gd name="csY8702" fmla="*/ 1978078 h 2481257"/>
                <a:gd name="csX8703" fmla="*/ 1695461 w 1908008"/>
                <a:gd name="csY8703" fmla="*/ 1978739 h 2481257"/>
                <a:gd name="csX8704" fmla="*/ 1697661 w 1908008"/>
                <a:gd name="csY8704" fmla="*/ 1981555 h 2481257"/>
                <a:gd name="csX8705" fmla="*/ 1703687 w 1908008"/>
                <a:gd name="csY8705" fmla="*/ 1984032 h 2481257"/>
                <a:gd name="csX8706" fmla="*/ 1706380 w 1908008"/>
                <a:gd name="csY8706" fmla="*/ 1987009 h 2481257"/>
                <a:gd name="csX8707" fmla="*/ 1709335 w 1908008"/>
                <a:gd name="csY8707" fmla="*/ 1987263 h 2481257"/>
                <a:gd name="csX8708" fmla="*/ 1710236 w 1908008"/>
                <a:gd name="csY8708" fmla="*/ 1987802 h 2481257"/>
                <a:gd name="csX8709" fmla="*/ 1711867 w 1908008"/>
                <a:gd name="csY8709" fmla="*/ 1989540 h 2481257"/>
                <a:gd name="csX8710" fmla="*/ 1711382 w 1908008"/>
                <a:gd name="csY8710" fmla="*/ 1990140 h 2481257"/>
                <a:gd name="csX8711" fmla="*/ 1708374 w 1908008"/>
                <a:gd name="csY8711" fmla="*/ 1990348 h 2481257"/>
                <a:gd name="csX8712" fmla="*/ 1705996 w 1908008"/>
                <a:gd name="csY8712" fmla="*/ 1992364 h 2481257"/>
                <a:gd name="csX8713" fmla="*/ 1707489 w 1908008"/>
                <a:gd name="csY8713" fmla="*/ 1993540 h 2481257"/>
                <a:gd name="csX8714" fmla="*/ 1712845 w 1908008"/>
                <a:gd name="csY8714" fmla="*/ 1994571 h 2481257"/>
                <a:gd name="csX8715" fmla="*/ 1716685 w 1908008"/>
                <a:gd name="csY8715" fmla="*/ 1994833 h 2481257"/>
                <a:gd name="csX8716" fmla="*/ 1718609 w 1908008"/>
                <a:gd name="csY8716" fmla="*/ 1995987 h 2481257"/>
                <a:gd name="csX8717" fmla="*/ 1717023 w 1908008"/>
                <a:gd name="csY8717" fmla="*/ 1997272 h 2481257"/>
                <a:gd name="csX8718" fmla="*/ 1712521 w 1908008"/>
                <a:gd name="csY8718" fmla="*/ 1998779 h 2481257"/>
                <a:gd name="csX8719" fmla="*/ 1712391 w 1908008"/>
                <a:gd name="csY8719" fmla="*/ 2001026 h 2481257"/>
                <a:gd name="csX8720" fmla="*/ 1715730 w 1908008"/>
                <a:gd name="csY8720" fmla="*/ 2001918 h 2481257"/>
                <a:gd name="csX8721" fmla="*/ 1718701 w 1908008"/>
                <a:gd name="csY8721" fmla="*/ 2001380 h 2481257"/>
                <a:gd name="csX8722" fmla="*/ 1719917 w 1908008"/>
                <a:gd name="csY8722" fmla="*/ 2001603 h 2481257"/>
                <a:gd name="csX8723" fmla="*/ 1720786 w 1908008"/>
                <a:gd name="csY8723" fmla="*/ 2007011 h 2481257"/>
                <a:gd name="csX8724" fmla="*/ 1721287 w 1908008"/>
                <a:gd name="csY8724" fmla="*/ 2008134 h 2481257"/>
                <a:gd name="csX8725" fmla="*/ 1718093 w 1908008"/>
                <a:gd name="csY8725" fmla="*/ 2009088 h 2481257"/>
                <a:gd name="csX8726" fmla="*/ 1718078 w 1908008"/>
                <a:gd name="csY8726" fmla="*/ 2010118 h 2481257"/>
                <a:gd name="csX8727" fmla="*/ 1720202 w 1908008"/>
                <a:gd name="csY8727" fmla="*/ 2010965 h 2481257"/>
                <a:gd name="csX8728" fmla="*/ 1723726 w 1908008"/>
                <a:gd name="csY8728" fmla="*/ 2011665 h 2481257"/>
                <a:gd name="csX8729" fmla="*/ 1724888 w 1908008"/>
                <a:gd name="csY8729" fmla="*/ 2012634 h 2481257"/>
                <a:gd name="csX8730" fmla="*/ 1725127 w 1908008"/>
                <a:gd name="csY8730" fmla="*/ 2014234 h 2481257"/>
                <a:gd name="csX8731" fmla="*/ 1725850 w 1908008"/>
                <a:gd name="csY8731" fmla="*/ 2015088 h 2481257"/>
                <a:gd name="csX8732" fmla="*/ 1727874 w 1908008"/>
                <a:gd name="csY8732" fmla="*/ 2015242 h 2481257"/>
                <a:gd name="csX8733" fmla="*/ 1730106 w 1908008"/>
                <a:gd name="csY8733" fmla="*/ 2013250 h 2481257"/>
                <a:gd name="csX8734" fmla="*/ 1731414 w 1908008"/>
                <a:gd name="csY8734" fmla="*/ 2011572 h 2481257"/>
                <a:gd name="csX8735" fmla="*/ 1733330 w 1908008"/>
                <a:gd name="csY8735" fmla="*/ 2012203 h 2481257"/>
                <a:gd name="csX8736" fmla="*/ 1733476 w 1908008"/>
                <a:gd name="csY8736" fmla="*/ 2014296 h 2481257"/>
                <a:gd name="csX8737" fmla="*/ 1735754 w 1908008"/>
                <a:gd name="csY8737" fmla="*/ 2016680 h 2481257"/>
                <a:gd name="csX8738" fmla="*/ 1736585 w 1908008"/>
                <a:gd name="csY8738" fmla="*/ 2017073 h 2481257"/>
                <a:gd name="csX8739" fmla="*/ 1737239 w 1908008"/>
                <a:gd name="csY8739" fmla="*/ 2020435 h 2481257"/>
                <a:gd name="csX8740" fmla="*/ 1739102 w 1908008"/>
                <a:gd name="csY8740" fmla="*/ 2017442 h 2481257"/>
                <a:gd name="csX8741" fmla="*/ 1740464 w 1908008"/>
                <a:gd name="csY8741" fmla="*/ 2018081 h 2481257"/>
                <a:gd name="csX8742" fmla="*/ 1742010 w 1908008"/>
                <a:gd name="csY8742" fmla="*/ 2018227 h 2481257"/>
                <a:gd name="csX8743" fmla="*/ 1741479 w 1908008"/>
                <a:gd name="csY8743" fmla="*/ 2021119 h 2481257"/>
                <a:gd name="csX8744" fmla="*/ 1740556 w 1908008"/>
                <a:gd name="csY8744" fmla="*/ 2023396 h 2481257"/>
                <a:gd name="csX8745" fmla="*/ 1741772 w 1908008"/>
                <a:gd name="csY8745" fmla="*/ 2024820 h 2481257"/>
                <a:gd name="csX8746" fmla="*/ 1742718 w 1908008"/>
                <a:gd name="csY8746" fmla="*/ 2026927 h 2481257"/>
                <a:gd name="csX8747" fmla="*/ 1745227 w 1908008"/>
                <a:gd name="csY8747" fmla="*/ 2029820 h 2481257"/>
                <a:gd name="csX8748" fmla="*/ 1744542 w 1908008"/>
                <a:gd name="csY8748" fmla="*/ 2031204 h 2481257"/>
                <a:gd name="csX8749" fmla="*/ 1741587 w 1908008"/>
                <a:gd name="csY8749" fmla="*/ 2034166 h 2481257"/>
                <a:gd name="csX8750" fmla="*/ 1740025 w 1908008"/>
                <a:gd name="csY8750" fmla="*/ 2038836 h 2481257"/>
                <a:gd name="csX8751" fmla="*/ 1739656 w 1908008"/>
                <a:gd name="csY8751" fmla="*/ 2040451 h 2481257"/>
                <a:gd name="csX8752" fmla="*/ 1738140 w 1908008"/>
                <a:gd name="csY8752" fmla="*/ 2043128 h 2481257"/>
                <a:gd name="csX8753" fmla="*/ 1736054 w 1908008"/>
                <a:gd name="csY8753" fmla="*/ 2045713 h 2481257"/>
                <a:gd name="csX8754" fmla="*/ 1737362 w 1908008"/>
                <a:gd name="csY8754" fmla="*/ 2045436 h 2481257"/>
                <a:gd name="csX8755" fmla="*/ 1742018 w 1908008"/>
                <a:gd name="csY8755" fmla="*/ 2040667 h 2481257"/>
                <a:gd name="csX8756" fmla="*/ 1744788 w 1908008"/>
                <a:gd name="csY8756" fmla="*/ 2039067 h 2481257"/>
                <a:gd name="csX8757" fmla="*/ 1750883 w 1908008"/>
                <a:gd name="csY8757" fmla="*/ 2038197 h 2481257"/>
                <a:gd name="csX8758" fmla="*/ 1752353 w 1908008"/>
                <a:gd name="csY8758" fmla="*/ 2036859 h 2481257"/>
                <a:gd name="csX8759" fmla="*/ 1754585 w 1908008"/>
                <a:gd name="csY8759" fmla="*/ 2036305 h 2481257"/>
                <a:gd name="csX8760" fmla="*/ 1755955 w 1908008"/>
                <a:gd name="csY8760" fmla="*/ 2037836 h 2481257"/>
                <a:gd name="csX8761" fmla="*/ 1756093 w 1908008"/>
                <a:gd name="csY8761" fmla="*/ 2040590 h 2481257"/>
                <a:gd name="csX8762" fmla="*/ 1757894 w 1908008"/>
                <a:gd name="csY8762" fmla="*/ 2041451 h 2481257"/>
                <a:gd name="csX8763" fmla="*/ 1759795 w 1908008"/>
                <a:gd name="csY8763" fmla="*/ 2040544 h 2481257"/>
                <a:gd name="csX8764" fmla="*/ 1761518 w 1908008"/>
                <a:gd name="csY8764" fmla="*/ 2041351 h 2481257"/>
                <a:gd name="csX8765" fmla="*/ 1760487 w 1908008"/>
                <a:gd name="csY8765" fmla="*/ 2043082 h 2481257"/>
                <a:gd name="csX8766" fmla="*/ 1754962 w 1908008"/>
                <a:gd name="csY8766" fmla="*/ 2050136 h 2481257"/>
                <a:gd name="csX8767" fmla="*/ 1753353 w 1908008"/>
                <a:gd name="csY8767" fmla="*/ 2052960 h 2481257"/>
                <a:gd name="csX8768" fmla="*/ 1752892 w 1908008"/>
                <a:gd name="csY8768" fmla="*/ 2054952 h 2481257"/>
                <a:gd name="csX8769" fmla="*/ 1754793 w 1908008"/>
                <a:gd name="csY8769" fmla="*/ 2052221 h 2481257"/>
                <a:gd name="csX8770" fmla="*/ 1761734 w 1908008"/>
                <a:gd name="csY8770" fmla="*/ 2045898 h 2481257"/>
                <a:gd name="csX8771" fmla="*/ 1762480 w 1908008"/>
                <a:gd name="csY8771" fmla="*/ 2044944 h 2481257"/>
                <a:gd name="csX8772" fmla="*/ 1763989 w 1908008"/>
                <a:gd name="csY8772" fmla="*/ 2042228 h 2481257"/>
                <a:gd name="csX8773" fmla="*/ 1765382 w 1908008"/>
                <a:gd name="csY8773" fmla="*/ 2040451 h 2481257"/>
                <a:gd name="csX8774" fmla="*/ 1769121 w 1908008"/>
                <a:gd name="csY8774" fmla="*/ 2041082 h 2481257"/>
                <a:gd name="csX8775" fmla="*/ 1771045 w 1908008"/>
                <a:gd name="csY8775" fmla="*/ 2042359 h 2481257"/>
                <a:gd name="csX8776" fmla="*/ 1771938 w 1908008"/>
                <a:gd name="csY8776" fmla="*/ 2045913 h 2481257"/>
                <a:gd name="csX8777" fmla="*/ 1773454 w 1908008"/>
                <a:gd name="csY8777" fmla="*/ 2049775 h 2481257"/>
                <a:gd name="csX8778" fmla="*/ 1775732 w 1908008"/>
                <a:gd name="csY8778" fmla="*/ 2054044 h 2481257"/>
                <a:gd name="csX8779" fmla="*/ 1781788 w 1908008"/>
                <a:gd name="csY8779" fmla="*/ 2056114 h 2481257"/>
                <a:gd name="csX8780" fmla="*/ 1783989 w 1908008"/>
                <a:gd name="csY8780" fmla="*/ 2056445 h 2481257"/>
                <a:gd name="csX8781" fmla="*/ 1787775 w 1908008"/>
                <a:gd name="csY8781" fmla="*/ 2055006 h 2481257"/>
                <a:gd name="csX8782" fmla="*/ 1788375 w 1908008"/>
                <a:gd name="csY8782" fmla="*/ 2053014 h 2481257"/>
                <a:gd name="csX8783" fmla="*/ 1791330 w 1908008"/>
                <a:gd name="csY8783" fmla="*/ 2052398 h 2481257"/>
                <a:gd name="csX8784" fmla="*/ 1793408 w 1908008"/>
                <a:gd name="csY8784" fmla="*/ 2052645 h 2481257"/>
                <a:gd name="csX8785" fmla="*/ 1794124 w 1908008"/>
                <a:gd name="csY8785" fmla="*/ 2056483 h 2481257"/>
                <a:gd name="csX8786" fmla="*/ 1796340 w 1908008"/>
                <a:gd name="csY8786" fmla="*/ 2058514 h 2481257"/>
                <a:gd name="csX8787" fmla="*/ 1798541 w 1908008"/>
                <a:gd name="csY8787" fmla="*/ 2060191 h 2481257"/>
                <a:gd name="csX8788" fmla="*/ 1800665 w 1908008"/>
                <a:gd name="csY8788" fmla="*/ 2061060 h 2481257"/>
                <a:gd name="csX8789" fmla="*/ 1803766 w 1908008"/>
                <a:gd name="csY8789" fmla="*/ 2061437 h 2481257"/>
                <a:gd name="csX8790" fmla="*/ 1805467 w 1908008"/>
                <a:gd name="csY8790" fmla="*/ 2063276 h 2481257"/>
                <a:gd name="csX8791" fmla="*/ 1805467 w 1908008"/>
                <a:gd name="csY8791" fmla="*/ 2064037 h 2481257"/>
                <a:gd name="csX8792" fmla="*/ 1803720 w 1908008"/>
                <a:gd name="csY8792" fmla="*/ 2065999 h 2481257"/>
                <a:gd name="csX8793" fmla="*/ 1802035 w 1908008"/>
                <a:gd name="csY8793" fmla="*/ 2068853 h 2481257"/>
                <a:gd name="csX8794" fmla="*/ 1799095 w 1908008"/>
                <a:gd name="csY8794" fmla="*/ 2070846 h 2481257"/>
                <a:gd name="csX8795" fmla="*/ 1794994 w 1908008"/>
                <a:gd name="csY8795" fmla="*/ 2070938 h 2481257"/>
                <a:gd name="csX8796" fmla="*/ 1789330 w 1908008"/>
                <a:gd name="csY8796" fmla="*/ 2072184 h 2481257"/>
                <a:gd name="csX8797" fmla="*/ 1789099 w 1908008"/>
                <a:gd name="csY8797" fmla="*/ 2073307 h 2481257"/>
                <a:gd name="csX8798" fmla="*/ 1787852 w 1908008"/>
                <a:gd name="csY8798" fmla="*/ 2074546 h 2481257"/>
                <a:gd name="csX8799" fmla="*/ 1784843 w 1908008"/>
                <a:gd name="csY8799" fmla="*/ 2075769 h 2481257"/>
                <a:gd name="csX8800" fmla="*/ 1783204 w 1908008"/>
                <a:gd name="csY8800" fmla="*/ 2076700 h 2481257"/>
                <a:gd name="csX8801" fmla="*/ 1780542 w 1908008"/>
                <a:gd name="csY8801" fmla="*/ 2081300 h 2481257"/>
                <a:gd name="csX8802" fmla="*/ 1778925 w 1908008"/>
                <a:gd name="csY8802" fmla="*/ 2083262 h 2481257"/>
                <a:gd name="csX8803" fmla="*/ 1777063 w 1908008"/>
                <a:gd name="csY8803" fmla="*/ 2083631 h 2481257"/>
                <a:gd name="csX8804" fmla="*/ 1774439 w 1908008"/>
                <a:gd name="csY8804" fmla="*/ 2083447 h 2481257"/>
                <a:gd name="csX8805" fmla="*/ 1772723 w 1908008"/>
                <a:gd name="csY8805" fmla="*/ 2083862 h 2481257"/>
                <a:gd name="csX8806" fmla="*/ 1771461 w 1908008"/>
                <a:gd name="csY8806" fmla="*/ 2084700 h 2481257"/>
                <a:gd name="csX8807" fmla="*/ 1770722 w 1908008"/>
                <a:gd name="csY8807" fmla="*/ 2085947 h 2481257"/>
                <a:gd name="csX8808" fmla="*/ 1770153 w 1908008"/>
                <a:gd name="csY8808" fmla="*/ 2086416 h 2481257"/>
                <a:gd name="csX8809" fmla="*/ 1766644 w 1908008"/>
                <a:gd name="csY8809" fmla="*/ 2087677 h 2481257"/>
                <a:gd name="csX8810" fmla="*/ 1760264 w 1908008"/>
                <a:gd name="csY8810" fmla="*/ 2091147 h 2481257"/>
                <a:gd name="csX8811" fmla="*/ 1756893 w 1908008"/>
                <a:gd name="csY8811" fmla="*/ 2091255 h 2481257"/>
                <a:gd name="csX8812" fmla="*/ 1754808 w 1908008"/>
                <a:gd name="csY8812" fmla="*/ 2090855 h 2481257"/>
                <a:gd name="csX8813" fmla="*/ 1753215 w 1908008"/>
                <a:gd name="csY8813" fmla="*/ 2091139 h 2481257"/>
                <a:gd name="csX8814" fmla="*/ 1752130 w 1908008"/>
                <a:gd name="csY8814" fmla="*/ 2092108 h 2481257"/>
                <a:gd name="csX8815" fmla="*/ 1749083 w 1908008"/>
                <a:gd name="csY8815" fmla="*/ 2093793 h 2481257"/>
                <a:gd name="csX8816" fmla="*/ 1748167 w 1908008"/>
                <a:gd name="csY8816" fmla="*/ 2094816 h 2481257"/>
                <a:gd name="csX8817" fmla="*/ 1747628 w 1908008"/>
                <a:gd name="csY8817" fmla="*/ 2095993 h 2481257"/>
                <a:gd name="csX8818" fmla="*/ 1747212 w 1908008"/>
                <a:gd name="csY8818" fmla="*/ 2098417 h 2481257"/>
                <a:gd name="csX8819" fmla="*/ 1746851 w 1908008"/>
                <a:gd name="csY8819" fmla="*/ 2099294 h 2481257"/>
                <a:gd name="csX8820" fmla="*/ 1746258 w 1908008"/>
                <a:gd name="csY8820" fmla="*/ 2099801 h 2481257"/>
                <a:gd name="csX8821" fmla="*/ 1743696 w 1908008"/>
                <a:gd name="csY8821" fmla="*/ 2099301 h 2481257"/>
                <a:gd name="csX8822" fmla="*/ 1740841 w 1908008"/>
                <a:gd name="csY8822" fmla="*/ 2097724 h 2481257"/>
                <a:gd name="csX8823" fmla="*/ 1741402 w 1908008"/>
                <a:gd name="csY8823" fmla="*/ 2099394 h 2481257"/>
                <a:gd name="csX8824" fmla="*/ 1745920 w 1908008"/>
                <a:gd name="csY8824" fmla="*/ 2102202 h 2481257"/>
                <a:gd name="csX8825" fmla="*/ 1747212 w 1908008"/>
                <a:gd name="csY8825" fmla="*/ 2103763 h 2481257"/>
                <a:gd name="csX8826" fmla="*/ 1745981 w 1908008"/>
                <a:gd name="csY8826" fmla="*/ 2105109 h 2481257"/>
                <a:gd name="csX8827" fmla="*/ 1743103 w 1908008"/>
                <a:gd name="csY8827" fmla="*/ 2107217 h 2481257"/>
                <a:gd name="csX8828" fmla="*/ 1742772 w 1908008"/>
                <a:gd name="csY8828" fmla="*/ 2108348 h 2481257"/>
                <a:gd name="csX8829" fmla="*/ 1743950 w 1908008"/>
                <a:gd name="csY8829" fmla="*/ 2108948 h 2481257"/>
                <a:gd name="csX8830" fmla="*/ 1743480 w 1908008"/>
                <a:gd name="csY8830" fmla="*/ 2109902 h 2481257"/>
                <a:gd name="csX8831" fmla="*/ 1741903 w 1908008"/>
                <a:gd name="csY8831" fmla="*/ 2110918 h 2481257"/>
                <a:gd name="csX8832" fmla="*/ 1742080 w 1908008"/>
                <a:gd name="csY8832" fmla="*/ 2111333 h 2481257"/>
                <a:gd name="csX8833" fmla="*/ 1742249 w 1908008"/>
                <a:gd name="csY8833" fmla="*/ 2111741 h 2481257"/>
                <a:gd name="csX8834" fmla="*/ 1746158 w 1908008"/>
                <a:gd name="csY8834" fmla="*/ 2110287 h 2481257"/>
                <a:gd name="csX8835" fmla="*/ 1749644 w 1908008"/>
                <a:gd name="csY8835" fmla="*/ 2107179 h 2481257"/>
                <a:gd name="csX8836" fmla="*/ 1751915 w 1908008"/>
                <a:gd name="csY8836" fmla="*/ 2104025 h 2481257"/>
                <a:gd name="csX8837" fmla="*/ 1753053 w 1908008"/>
                <a:gd name="csY8837" fmla="*/ 2103140 h 2481257"/>
                <a:gd name="csX8838" fmla="*/ 1757540 w 1908008"/>
                <a:gd name="csY8838" fmla="*/ 2101971 h 2481257"/>
                <a:gd name="csX8839" fmla="*/ 1760195 w 1908008"/>
                <a:gd name="csY8839" fmla="*/ 2100594 h 2481257"/>
                <a:gd name="csX8840" fmla="*/ 1763996 w 1908008"/>
                <a:gd name="csY8840" fmla="*/ 2098086 h 2481257"/>
                <a:gd name="csX8841" fmla="*/ 1768160 w 1908008"/>
                <a:gd name="csY8841" fmla="*/ 2094439 h 2481257"/>
                <a:gd name="csX8842" fmla="*/ 1772692 w 1908008"/>
                <a:gd name="csY8842" fmla="*/ 2089647 h 2481257"/>
                <a:gd name="csX8843" fmla="*/ 1778464 w 1908008"/>
                <a:gd name="csY8843" fmla="*/ 2085893 h 2481257"/>
                <a:gd name="csX8844" fmla="*/ 1785490 w 1908008"/>
                <a:gd name="csY8844" fmla="*/ 2083185 h 2481257"/>
                <a:gd name="csX8845" fmla="*/ 1790646 w 1908008"/>
                <a:gd name="csY8845" fmla="*/ 2081800 h 2481257"/>
                <a:gd name="csX8846" fmla="*/ 1793932 w 1908008"/>
                <a:gd name="csY8846" fmla="*/ 2081739 h 2481257"/>
                <a:gd name="csX8847" fmla="*/ 1794093 w 1908008"/>
                <a:gd name="csY8847" fmla="*/ 2081285 h 2481257"/>
                <a:gd name="csX8848" fmla="*/ 1791146 w 1908008"/>
                <a:gd name="csY8848" fmla="*/ 2080431 h 2481257"/>
                <a:gd name="csX8849" fmla="*/ 1788714 w 1908008"/>
                <a:gd name="csY8849" fmla="*/ 2080269 h 2481257"/>
                <a:gd name="csX8850" fmla="*/ 1785690 w 1908008"/>
                <a:gd name="csY8850" fmla="*/ 2080893 h 2481257"/>
                <a:gd name="csX8851" fmla="*/ 1784751 w 1908008"/>
                <a:gd name="csY8851" fmla="*/ 2079423 h 2481257"/>
                <a:gd name="csX8852" fmla="*/ 1784851 w 1908008"/>
                <a:gd name="csY8852" fmla="*/ 2078785 h 2481257"/>
                <a:gd name="csX8853" fmla="*/ 1785844 w 1908008"/>
                <a:gd name="csY8853" fmla="*/ 2077692 h 2481257"/>
                <a:gd name="csX8854" fmla="*/ 1788391 w 1908008"/>
                <a:gd name="csY8854" fmla="*/ 2076715 h 2481257"/>
                <a:gd name="csX8855" fmla="*/ 1800857 w 1908008"/>
                <a:gd name="csY8855" fmla="*/ 2078077 h 2481257"/>
                <a:gd name="csX8856" fmla="*/ 1805152 w 1908008"/>
                <a:gd name="csY8856" fmla="*/ 2079123 h 2481257"/>
                <a:gd name="csX8857" fmla="*/ 1809846 w 1908008"/>
                <a:gd name="csY8857" fmla="*/ 2087870 h 2481257"/>
                <a:gd name="csX8858" fmla="*/ 1810923 w 1908008"/>
                <a:gd name="csY8858" fmla="*/ 2090670 h 2481257"/>
                <a:gd name="csX8859" fmla="*/ 1811231 w 1908008"/>
                <a:gd name="csY8859" fmla="*/ 2092709 h 2481257"/>
                <a:gd name="csX8860" fmla="*/ 1810754 w 1908008"/>
                <a:gd name="csY8860" fmla="*/ 2093986 h 2481257"/>
                <a:gd name="csX8861" fmla="*/ 1808876 w 1908008"/>
                <a:gd name="csY8861" fmla="*/ 2095493 h 2481257"/>
                <a:gd name="csX8862" fmla="*/ 1803574 w 1908008"/>
                <a:gd name="csY8862" fmla="*/ 2098486 h 2481257"/>
                <a:gd name="csX8863" fmla="*/ 1802828 w 1908008"/>
                <a:gd name="csY8863" fmla="*/ 2099278 h 2481257"/>
                <a:gd name="csX8864" fmla="*/ 1802758 w 1908008"/>
                <a:gd name="csY8864" fmla="*/ 2099694 h 2481257"/>
                <a:gd name="csX8865" fmla="*/ 1805075 w 1908008"/>
                <a:gd name="csY8865" fmla="*/ 2100301 h 2481257"/>
                <a:gd name="csX8866" fmla="*/ 1805806 w 1908008"/>
                <a:gd name="csY8866" fmla="*/ 2101125 h 2481257"/>
                <a:gd name="csX8867" fmla="*/ 1806983 w 1908008"/>
                <a:gd name="csY8867" fmla="*/ 2104440 h 2481257"/>
                <a:gd name="csX8868" fmla="*/ 1809369 w 1908008"/>
                <a:gd name="csY8868" fmla="*/ 2102286 h 2481257"/>
                <a:gd name="csX8869" fmla="*/ 1813886 w 1908008"/>
                <a:gd name="csY8869" fmla="*/ 2097055 h 2481257"/>
                <a:gd name="csX8870" fmla="*/ 1817580 w 1908008"/>
                <a:gd name="csY8870" fmla="*/ 2094624 h 2481257"/>
                <a:gd name="csX8871" fmla="*/ 1820696 w 1908008"/>
                <a:gd name="csY8871" fmla="*/ 2093963 h 2481257"/>
                <a:gd name="csX8872" fmla="*/ 1824421 w 1908008"/>
                <a:gd name="csY8872" fmla="*/ 2093639 h 2481257"/>
                <a:gd name="csX8873" fmla="*/ 1825706 w 1908008"/>
                <a:gd name="csY8873" fmla="*/ 2093686 h 2481257"/>
                <a:gd name="csX8874" fmla="*/ 1826152 w 1908008"/>
                <a:gd name="csY8874" fmla="*/ 2095386 h 2481257"/>
                <a:gd name="csX8875" fmla="*/ 1828107 w 1908008"/>
                <a:gd name="csY8875" fmla="*/ 2098794 h 2481257"/>
                <a:gd name="csX8876" fmla="*/ 1829915 w 1908008"/>
                <a:gd name="csY8876" fmla="*/ 2099678 h 2481257"/>
                <a:gd name="csX8877" fmla="*/ 1833371 w 1908008"/>
                <a:gd name="csY8877" fmla="*/ 2100132 h 2481257"/>
                <a:gd name="csX8878" fmla="*/ 1836480 w 1908008"/>
                <a:gd name="csY8878" fmla="*/ 2104348 h 2481257"/>
                <a:gd name="csX8879" fmla="*/ 1837665 w 1908008"/>
                <a:gd name="csY8879" fmla="*/ 2107248 h 2481257"/>
                <a:gd name="csX8880" fmla="*/ 1838788 w 1908008"/>
                <a:gd name="csY8880" fmla="*/ 2108941 h 2481257"/>
                <a:gd name="csX8881" fmla="*/ 1838696 w 1908008"/>
                <a:gd name="csY8881" fmla="*/ 2110079 h 2481257"/>
                <a:gd name="csX8882" fmla="*/ 1838881 w 1908008"/>
                <a:gd name="csY8882" fmla="*/ 2111033 h 2481257"/>
                <a:gd name="csX8883" fmla="*/ 1839696 w 1908008"/>
                <a:gd name="csY8883" fmla="*/ 2112479 h 2481257"/>
                <a:gd name="csX8884" fmla="*/ 1840104 w 1908008"/>
                <a:gd name="csY8884" fmla="*/ 2113695 h 2481257"/>
                <a:gd name="csX8885" fmla="*/ 1839881 w 1908008"/>
                <a:gd name="csY8885" fmla="*/ 2116472 h 2481257"/>
                <a:gd name="csX8886" fmla="*/ 1838065 w 1908008"/>
                <a:gd name="csY8886" fmla="*/ 2121280 h 2481257"/>
                <a:gd name="csX8887" fmla="*/ 1839412 w 1908008"/>
                <a:gd name="csY8887" fmla="*/ 2125634 h 2481257"/>
                <a:gd name="csX8888" fmla="*/ 1838804 w 1908008"/>
                <a:gd name="csY8888" fmla="*/ 2127596 h 2481257"/>
                <a:gd name="csX8889" fmla="*/ 1838488 w 1908008"/>
                <a:gd name="csY8889" fmla="*/ 2130719 h 2481257"/>
                <a:gd name="csX8890" fmla="*/ 1839650 w 1908008"/>
                <a:gd name="csY8890" fmla="*/ 2132804 h 2481257"/>
                <a:gd name="csX8891" fmla="*/ 1839996 w 1908008"/>
                <a:gd name="csY8891" fmla="*/ 2134011 h 2481257"/>
                <a:gd name="csX8892" fmla="*/ 1839012 w 1908008"/>
                <a:gd name="csY8892" fmla="*/ 2134719 h 2481257"/>
                <a:gd name="csX8893" fmla="*/ 1832132 w 1908008"/>
                <a:gd name="csY8893" fmla="*/ 2136442 h 2481257"/>
                <a:gd name="csX8894" fmla="*/ 1829423 w 1908008"/>
                <a:gd name="csY8894" fmla="*/ 2136473 h 2481257"/>
                <a:gd name="csX8895" fmla="*/ 1828723 w 1908008"/>
                <a:gd name="csY8895" fmla="*/ 2137512 h 2481257"/>
                <a:gd name="csX8896" fmla="*/ 1830808 w 1908008"/>
                <a:gd name="csY8896" fmla="*/ 2137819 h 2481257"/>
                <a:gd name="csX8897" fmla="*/ 1834602 w 1908008"/>
                <a:gd name="csY8897" fmla="*/ 2137765 h 2481257"/>
                <a:gd name="csX8898" fmla="*/ 1839188 w 1908008"/>
                <a:gd name="csY8898" fmla="*/ 2138819 h 2481257"/>
                <a:gd name="csX8899" fmla="*/ 1841212 w 1908008"/>
                <a:gd name="csY8899" fmla="*/ 2139989 h 2481257"/>
                <a:gd name="csX8900" fmla="*/ 1842082 w 1908008"/>
                <a:gd name="csY8900" fmla="*/ 2141627 h 2481257"/>
                <a:gd name="csX8901" fmla="*/ 1841859 w 1908008"/>
                <a:gd name="csY8901" fmla="*/ 2142927 h 2481257"/>
                <a:gd name="csX8902" fmla="*/ 1840543 w 1908008"/>
                <a:gd name="csY8902" fmla="*/ 2143889 h 2481257"/>
                <a:gd name="csX8903" fmla="*/ 1837965 w 1908008"/>
                <a:gd name="csY8903" fmla="*/ 2143704 h 2481257"/>
                <a:gd name="csX8904" fmla="*/ 1835479 w 1908008"/>
                <a:gd name="csY8904" fmla="*/ 2142827 h 2481257"/>
                <a:gd name="csX8905" fmla="*/ 1835633 w 1908008"/>
                <a:gd name="csY8905" fmla="*/ 2143681 h 2481257"/>
                <a:gd name="csX8906" fmla="*/ 1839319 w 1908008"/>
                <a:gd name="csY8906" fmla="*/ 2145797 h 2481257"/>
                <a:gd name="csX8907" fmla="*/ 1840404 w 1908008"/>
                <a:gd name="csY8907" fmla="*/ 2146874 h 2481257"/>
                <a:gd name="csX8908" fmla="*/ 1842398 w 1908008"/>
                <a:gd name="csY8908" fmla="*/ 2148220 h 2481257"/>
                <a:gd name="csX8909" fmla="*/ 1842790 w 1908008"/>
                <a:gd name="csY8909" fmla="*/ 2150028 h 2481257"/>
                <a:gd name="csX8910" fmla="*/ 1842305 w 1908008"/>
                <a:gd name="csY8910" fmla="*/ 2151866 h 2481257"/>
                <a:gd name="csX8911" fmla="*/ 1835348 w 1908008"/>
                <a:gd name="csY8911" fmla="*/ 2159167 h 2481257"/>
                <a:gd name="csX8912" fmla="*/ 1829623 w 1908008"/>
                <a:gd name="csY8912" fmla="*/ 2163783 h 2481257"/>
                <a:gd name="csX8913" fmla="*/ 1823874 w 1908008"/>
                <a:gd name="csY8913" fmla="*/ 2167814 h 2481257"/>
                <a:gd name="csX8914" fmla="*/ 1814648 w 1908008"/>
                <a:gd name="csY8914" fmla="*/ 2175553 h 2481257"/>
                <a:gd name="csX8915" fmla="*/ 1813732 w 1908008"/>
                <a:gd name="csY8915" fmla="*/ 2175930 h 2481257"/>
                <a:gd name="csX8916" fmla="*/ 1812062 w 1908008"/>
                <a:gd name="csY8916" fmla="*/ 2176076 h 2481257"/>
                <a:gd name="csX8917" fmla="*/ 1807668 w 1908008"/>
                <a:gd name="csY8917" fmla="*/ 2174845 h 2481257"/>
                <a:gd name="csX8918" fmla="*/ 1804159 w 1908008"/>
                <a:gd name="csY8918" fmla="*/ 2175160 h 2481257"/>
                <a:gd name="csX8919" fmla="*/ 1797510 w 1908008"/>
                <a:gd name="csY8919" fmla="*/ 2176653 h 2481257"/>
                <a:gd name="csX8920" fmla="*/ 1795694 w 1908008"/>
                <a:gd name="csY8920" fmla="*/ 2177568 h 2481257"/>
                <a:gd name="csX8921" fmla="*/ 1792046 w 1908008"/>
                <a:gd name="csY8921" fmla="*/ 2180238 h 2481257"/>
                <a:gd name="csX8922" fmla="*/ 1790599 w 1908008"/>
                <a:gd name="csY8922" fmla="*/ 2180614 h 2481257"/>
                <a:gd name="csX8923" fmla="*/ 1786690 w 1908008"/>
                <a:gd name="csY8923" fmla="*/ 2181161 h 2481257"/>
                <a:gd name="csX8924" fmla="*/ 1782981 w 1908008"/>
                <a:gd name="csY8924" fmla="*/ 2180791 h 2481257"/>
                <a:gd name="csX8925" fmla="*/ 1781511 w 1908008"/>
                <a:gd name="csY8925" fmla="*/ 2181161 h 2481257"/>
                <a:gd name="csX8926" fmla="*/ 1779726 w 1908008"/>
                <a:gd name="csY8926" fmla="*/ 2182468 h 2481257"/>
                <a:gd name="csX8927" fmla="*/ 1779256 w 1908008"/>
                <a:gd name="csY8927" fmla="*/ 2183161 h 2481257"/>
                <a:gd name="csX8928" fmla="*/ 1778764 w 1908008"/>
                <a:gd name="csY8928" fmla="*/ 2185407 h 2481257"/>
                <a:gd name="csX8929" fmla="*/ 1769753 w 1908008"/>
                <a:gd name="csY8929" fmla="*/ 2195423 h 2481257"/>
                <a:gd name="csX8930" fmla="*/ 1767367 w 1908008"/>
                <a:gd name="csY8930" fmla="*/ 2198808 h 2481257"/>
                <a:gd name="csX8931" fmla="*/ 1762773 w 1908008"/>
                <a:gd name="csY8931" fmla="*/ 2202362 h 2481257"/>
                <a:gd name="csX8932" fmla="*/ 1757724 w 1908008"/>
                <a:gd name="csY8932" fmla="*/ 2208578 h 2481257"/>
                <a:gd name="csX8933" fmla="*/ 1753330 w 1908008"/>
                <a:gd name="csY8933" fmla="*/ 2211078 h 2481257"/>
                <a:gd name="csX8934" fmla="*/ 1751799 w 1908008"/>
                <a:gd name="csY8934" fmla="*/ 2214517 h 2481257"/>
                <a:gd name="csX8935" fmla="*/ 1747613 w 1908008"/>
                <a:gd name="csY8935" fmla="*/ 2216602 h 2481257"/>
                <a:gd name="csX8936" fmla="*/ 1739879 w 1908008"/>
                <a:gd name="csY8936" fmla="*/ 2217132 h 2481257"/>
                <a:gd name="csX8937" fmla="*/ 1736208 w 1908008"/>
                <a:gd name="csY8937" fmla="*/ 2217725 h 2481257"/>
                <a:gd name="csX8938" fmla="*/ 1731906 w 1908008"/>
                <a:gd name="csY8938" fmla="*/ 2216763 h 2481257"/>
                <a:gd name="csX8939" fmla="*/ 1728690 w 1908008"/>
                <a:gd name="csY8939" fmla="*/ 2218255 h 2481257"/>
                <a:gd name="csX8940" fmla="*/ 1723841 w 1908008"/>
                <a:gd name="csY8940" fmla="*/ 2218725 h 2481257"/>
                <a:gd name="csX8941" fmla="*/ 1721487 w 1908008"/>
                <a:gd name="csY8941" fmla="*/ 2218371 h 2481257"/>
                <a:gd name="csX8942" fmla="*/ 1712090 w 1908008"/>
                <a:gd name="csY8942" fmla="*/ 2221663 h 2481257"/>
                <a:gd name="csX8943" fmla="*/ 1709705 w 1908008"/>
                <a:gd name="csY8943" fmla="*/ 2218540 h 2481257"/>
                <a:gd name="csX8944" fmla="*/ 1707889 w 1908008"/>
                <a:gd name="csY8944" fmla="*/ 2217332 h 2481257"/>
                <a:gd name="csX8945" fmla="*/ 1702587 w 1908008"/>
                <a:gd name="csY8945" fmla="*/ 2217132 h 2481257"/>
                <a:gd name="csX8946" fmla="*/ 1698339 w 1908008"/>
                <a:gd name="csY8946" fmla="*/ 2215840 h 2481257"/>
                <a:gd name="csX8947" fmla="*/ 1694468 w 1908008"/>
                <a:gd name="csY8947" fmla="*/ 2215594 h 2481257"/>
                <a:gd name="csX8948" fmla="*/ 1690697 w 1908008"/>
                <a:gd name="csY8948" fmla="*/ 2215017 h 2481257"/>
                <a:gd name="csX8949" fmla="*/ 1688219 w 1908008"/>
                <a:gd name="csY8949" fmla="*/ 2215025 h 2481257"/>
                <a:gd name="csX8950" fmla="*/ 1685641 w 1908008"/>
                <a:gd name="csY8950" fmla="*/ 2215363 h 2481257"/>
                <a:gd name="csX8951" fmla="*/ 1681632 w 1908008"/>
                <a:gd name="csY8951" fmla="*/ 2215278 h 2481257"/>
                <a:gd name="csX8952" fmla="*/ 1679408 w 1908008"/>
                <a:gd name="csY8952" fmla="*/ 2217002 h 2481257"/>
                <a:gd name="csX8953" fmla="*/ 1671889 w 1908008"/>
                <a:gd name="csY8953" fmla="*/ 2216479 h 2481257"/>
                <a:gd name="csX8954" fmla="*/ 1668719 w 1908008"/>
                <a:gd name="csY8954" fmla="*/ 2214917 h 2481257"/>
                <a:gd name="csX8955" fmla="*/ 1666118 w 1908008"/>
                <a:gd name="csY8955" fmla="*/ 2214594 h 2481257"/>
                <a:gd name="csX8956" fmla="*/ 1662624 w 1908008"/>
                <a:gd name="csY8956" fmla="*/ 2214940 h 2481257"/>
                <a:gd name="csX8957" fmla="*/ 1659284 w 1908008"/>
                <a:gd name="csY8957" fmla="*/ 2216101 h 2481257"/>
                <a:gd name="csX8958" fmla="*/ 1651974 w 1908008"/>
                <a:gd name="csY8958" fmla="*/ 2214771 h 2481257"/>
                <a:gd name="csX8959" fmla="*/ 1644224 w 1908008"/>
                <a:gd name="csY8959" fmla="*/ 2215894 h 2481257"/>
                <a:gd name="csX8960" fmla="*/ 1637460 w 1908008"/>
                <a:gd name="csY8960" fmla="*/ 2215140 h 2481257"/>
                <a:gd name="csX8961" fmla="*/ 1635567 w 1908008"/>
                <a:gd name="csY8961" fmla="*/ 2214394 h 2481257"/>
                <a:gd name="csX8962" fmla="*/ 1624901 w 1908008"/>
                <a:gd name="csY8962" fmla="*/ 2216448 h 2481257"/>
                <a:gd name="csX8963" fmla="*/ 1620730 w 1908008"/>
                <a:gd name="csY8963" fmla="*/ 2215271 h 2481257"/>
                <a:gd name="csX8964" fmla="*/ 1617052 w 1908008"/>
                <a:gd name="csY8964" fmla="*/ 2218409 h 2481257"/>
                <a:gd name="csX8965" fmla="*/ 1614528 w 1908008"/>
                <a:gd name="csY8965" fmla="*/ 2217755 h 2481257"/>
                <a:gd name="csX8966" fmla="*/ 1611796 w 1908008"/>
                <a:gd name="csY8966" fmla="*/ 2218217 h 2481257"/>
                <a:gd name="csX8967" fmla="*/ 1610942 w 1908008"/>
                <a:gd name="csY8967" fmla="*/ 2217632 h 2481257"/>
                <a:gd name="csX8968" fmla="*/ 1609118 w 1908008"/>
                <a:gd name="csY8968" fmla="*/ 2218048 h 2481257"/>
                <a:gd name="csX8969" fmla="*/ 1607940 w 1908008"/>
                <a:gd name="csY8969" fmla="*/ 2219756 h 2481257"/>
                <a:gd name="csX8970" fmla="*/ 1606394 w 1908008"/>
                <a:gd name="csY8970" fmla="*/ 2219948 h 2481257"/>
                <a:gd name="csX8971" fmla="*/ 1603823 w 1908008"/>
                <a:gd name="csY8971" fmla="*/ 2222963 h 2481257"/>
                <a:gd name="csX8972" fmla="*/ 1599499 w 1908008"/>
                <a:gd name="csY8972" fmla="*/ 2225371 h 2481257"/>
                <a:gd name="csX8973" fmla="*/ 1593165 w 1908008"/>
                <a:gd name="csY8973" fmla="*/ 2238441 h 2481257"/>
                <a:gd name="csX8974" fmla="*/ 1592572 w 1908008"/>
                <a:gd name="csY8974" fmla="*/ 2243434 h 2481257"/>
                <a:gd name="csX8975" fmla="*/ 1590195 w 1908008"/>
                <a:gd name="csY8975" fmla="*/ 2246827 h 2481257"/>
                <a:gd name="csX8976" fmla="*/ 1588094 w 1908008"/>
                <a:gd name="csY8976" fmla="*/ 2247288 h 2481257"/>
                <a:gd name="csX8977" fmla="*/ 1586362 w 1908008"/>
                <a:gd name="csY8977" fmla="*/ 2247365 h 2481257"/>
                <a:gd name="csX8978" fmla="*/ 1575412 w 1908008"/>
                <a:gd name="csY8978" fmla="*/ 2249858 h 2481257"/>
                <a:gd name="csX8979" fmla="*/ 1570541 w 1908008"/>
                <a:gd name="csY8979" fmla="*/ 2251827 h 2481257"/>
                <a:gd name="csX8980" fmla="*/ 1571864 w 1908008"/>
                <a:gd name="csY8980" fmla="*/ 2253389 h 2481257"/>
                <a:gd name="csX8981" fmla="*/ 1570263 w 1908008"/>
                <a:gd name="csY8981" fmla="*/ 2254550 h 2481257"/>
                <a:gd name="csX8982" fmla="*/ 1567678 w 1908008"/>
                <a:gd name="csY8982" fmla="*/ 2255035 h 2481257"/>
                <a:gd name="csX8983" fmla="*/ 1564884 w 1908008"/>
                <a:gd name="csY8983" fmla="*/ 2256466 h 2481257"/>
                <a:gd name="csX8984" fmla="*/ 1563068 w 1908008"/>
                <a:gd name="csY8984" fmla="*/ 2258066 h 2481257"/>
                <a:gd name="csX8985" fmla="*/ 1562176 w 1908008"/>
                <a:gd name="csY8985" fmla="*/ 2260289 h 2481257"/>
                <a:gd name="csX8986" fmla="*/ 1556566 w 1908008"/>
                <a:gd name="csY8986" fmla="*/ 2263912 h 2481257"/>
                <a:gd name="csX8987" fmla="*/ 1550047 w 1908008"/>
                <a:gd name="csY8987" fmla="*/ 2272244 h 2481257"/>
                <a:gd name="csX8988" fmla="*/ 1546931 w 1908008"/>
                <a:gd name="csY8988" fmla="*/ 2278321 h 2481257"/>
                <a:gd name="csX8989" fmla="*/ 1543145 w 1908008"/>
                <a:gd name="csY8989" fmla="*/ 2282714 h 2481257"/>
                <a:gd name="csX8990" fmla="*/ 1540474 w 1908008"/>
                <a:gd name="csY8990" fmla="*/ 2284383 h 2481257"/>
                <a:gd name="csX8991" fmla="*/ 1538574 w 1908008"/>
                <a:gd name="csY8991" fmla="*/ 2284645 h 2481257"/>
                <a:gd name="csX8992" fmla="*/ 1536634 w 1908008"/>
                <a:gd name="csY8992" fmla="*/ 2284121 h 2481257"/>
                <a:gd name="csX8993" fmla="*/ 1533410 w 1908008"/>
                <a:gd name="csY8993" fmla="*/ 2282068 h 2481257"/>
                <a:gd name="csX8994" fmla="*/ 1531040 w 1908008"/>
                <a:gd name="csY8994" fmla="*/ 2281837 h 2481257"/>
                <a:gd name="csX8995" fmla="*/ 1525137 w 1908008"/>
                <a:gd name="csY8995" fmla="*/ 2278967 h 2481257"/>
                <a:gd name="csX8996" fmla="*/ 1511432 w 1908008"/>
                <a:gd name="csY8996" fmla="*/ 2276082 h 2481257"/>
                <a:gd name="csX8997" fmla="*/ 1513502 w 1908008"/>
                <a:gd name="csY8997" fmla="*/ 2277159 h 2481257"/>
                <a:gd name="csX8998" fmla="*/ 1515310 w 1908008"/>
                <a:gd name="csY8998" fmla="*/ 2278936 h 2481257"/>
                <a:gd name="csX8999" fmla="*/ 1518935 w 1908008"/>
                <a:gd name="csY8999" fmla="*/ 2279398 h 2481257"/>
                <a:gd name="csX9000" fmla="*/ 1522613 w 1908008"/>
                <a:gd name="csY9000" fmla="*/ 2279359 h 2481257"/>
                <a:gd name="csX9001" fmla="*/ 1530286 w 1908008"/>
                <a:gd name="csY9001" fmla="*/ 2282944 h 2481257"/>
                <a:gd name="csX9002" fmla="*/ 1534049 w 1908008"/>
                <a:gd name="csY9002" fmla="*/ 2284167 h 2481257"/>
                <a:gd name="csX9003" fmla="*/ 1536334 w 1908008"/>
                <a:gd name="csY9003" fmla="*/ 2285245 h 2481257"/>
                <a:gd name="csX9004" fmla="*/ 1538289 w 1908008"/>
                <a:gd name="csY9004" fmla="*/ 2287637 h 2481257"/>
                <a:gd name="csX9005" fmla="*/ 1536888 w 1908008"/>
                <a:gd name="csY9005" fmla="*/ 2292322 h 2481257"/>
                <a:gd name="csX9006" fmla="*/ 1535472 w 1908008"/>
                <a:gd name="csY9006" fmla="*/ 2296184 h 2481257"/>
                <a:gd name="csX9007" fmla="*/ 1533548 w 1908008"/>
                <a:gd name="csY9007" fmla="*/ 2299138 h 2481257"/>
                <a:gd name="csX9008" fmla="*/ 1526946 w 1908008"/>
                <a:gd name="csY9008" fmla="*/ 2306700 h 2481257"/>
                <a:gd name="csX9009" fmla="*/ 1523744 w 1908008"/>
                <a:gd name="csY9009" fmla="*/ 2309231 h 2481257"/>
                <a:gd name="csX9010" fmla="*/ 1518181 w 1908008"/>
                <a:gd name="csY9010" fmla="*/ 2318231 h 2481257"/>
                <a:gd name="csX9011" fmla="*/ 1512417 w 1908008"/>
                <a:gd name="csY9011" fmla="*/ 2322439 h 2481257"/>
                <a:gd name="csX9012" fmla="*/ 1509331 w 1908008"/>
                <a:gd name="csY9012" fmla="*/ 2325016 h 2481257"/>
                <a:gd name="csX9013" fmla="*/ 1506045 w 1908008"/>
                <a:gd name="csY9013" fmla="*/ 2329078 h 2481257"/>
                <a:gd name="csX9014" fmla="*/ 1498334 w 1908008"/>
                <a:gd name="csY9014" fmla="*/ 2332140 h 2481257"/>
                <a:gd name="csX9015" fmla="*/ 1495471 w 1908008"/>
                <a:gd name="csY9015" fmla="*/ 2332917 h 2481257"/>
                <a:gd name="csX9016" fmla="*/ 1492832 w 1908008"/>
                <a:gd name="csY9016" fmla="*/ 2332502 h 2481257"/>
                <a:gd name="csX9017" fmla="*/ 1489623 w 1908008"/>
                <a:gd name="csY9017" fmla="*/ 2334986 h 2481257"/>
                <a:gd name="csX9018" fmla="*/ 1485814 w 1908008"/>
                <a:gd name="csY9018" fmla="*/ 2336510 h 2481257"/>
                <a:gd name="csX9019" fmla="*/ 1484690 w 1908008"/>
                <a:gd name="csY9019" fmla="*/ 2338817 h 2481257"/>
                <a:gd name="csX9020" fmla="*/ 1475548 w 1908008"/>
                <a:gd name="csY9020" fmla="*/ 2344987 h 2481257"/>
                <a:gd name="csX9021" fmla="*/ 1472039 w 1908008"/>
                <a:gd name="csY9021" fmla="*/ 2345764 h 2481257"/>
                <a:gd name="csX9022" fmla="*/ 1469053 w 1908008"/>
                <a:gd name="csY9022" fmla="*/ 2347402 h 2481257"/>
                <a:gd name="csX9023" fmla="*/ 1468168 w 1908008"/>
                <a:gd name="csY9023" fmla="*/ 2350180 h 2481257"/>
                <a:gd name="csX9024" fmla="*/ 1465498 w 1908008"/>
                <a:gd name="csY9024" fmla="*/ 2351857 h 2481257"/>
                <a:gd name="csX9025" fmla="*/ 1464759 w 1908008"/>
                <a:gd name="csY9025" fmla="*/ 2353141 h 2481257"/>
                <a:gd name="csX9026" fmla="*/ 1462512 w 1908008"/>
                <a:gd name="csY9026" fmla="*/ 2357011 h 2481257"/>
                <a:gd name="csX9027" fmla="*/ 1458341 w 1908008"/>
                <a:gd name="csY9027" fmla="*/ 2361996 h 2481257"/>
                <a:gd name="csX9028" fmla="*/ 1453262 w 1908008"/>
                <a:gd name="csY9028" fmla="*/ 2362834 h 2481257"/>
                <a:gd name="csX9029" fmla="*/ 1451407 w 1908008"/>
                <a:gd name="csY9029" fmla="*/ 2364565 h 2481257"/>
                <a:gd name="csX9030" fmla="*/ 1449260 w 1908008"/>
                <a:gd name="csY9030" fmla="*/ 2367358 h 2481257"/>
                <a:gd name="csX9031" fmla="*/ 1446221 w 1908008"/>
                <a:gd name="csY9031" fmla="*/ 2369273 h 2481257"/>
                <a:gd name="csX9032" fmla="*/ 1440233 w 1908008"/>
                <a:gd name="csY9032" fmla="*/ 2368373 h 2481257"/>
                <a:gd name="csX9033" fmla="*/ 1441688 w 1908008"/>
                <a:gd name="csY9033" fmla="*/ 2369543 h 2481257"/>
                <a:gd name="csX9034" fmla="*/ 1447044 w 1908008"/>
                <a:gd name="csY9034" fmla="*/ 2371366 h 2481257"/>
                <a:gd name="csX9035" fmla="*/ 1447598 w 1908008"/>
                <a:gd name="csY9035" fmla="*/ 2374074 h 2481257"/>
                <a:gd name="csX9036" fmla="*/ 1444912 w 1908008"/>
                <a:gd name="csY9036" fmla="*/ 2374720 h 2481257"/>
                <a:gd name="csX9037" fmla="*/ 1439295 w 1908008"/>
                <a:gd name="csY9037" fmla="*/ 2378312 h 2481257"/>
                <a:gd name="csX9038" fmla="*/ 1431730 w 1908008"/>
                <a:gd name="csY9038" fmla="*/ 2384505 h 2481257"/>
                <a:gd name="csX9039" fmla="*/ 878858 w 1908008"/>
                <a:gd name="csY9039" fmla="*/ 1298456 h 2481257"/>
                <a:gd name="csX9040" fmla="*/ 878581 w 1908008"/>
                <a:gd name="csY9040" fmla="*/ 1298979 h 2481257"/>
                <a:gd name="csX9041" fmla="*/ 873918 w 1908008"/>
                <a:gd name="csY9041" fmla="*/ 1296571 h 2481257"/>
                <a:gd name="csX9042" fmla="*/ 872117 w 1908008"/>
                <a:gd name="csY9042" fmla="*/ 1295148 h 2481257"/>
                <a:gd name="csX9043" fmla="*/ 871532 w 1908008"/>
                <a:gd name="csY9043" fmla="*/ 1294094 h 2481257"/>
                <a:gd name="csX9044" fmla="*/ 871117 w 1908008"/>
                <a:gd name="csY9044" fmla="*/ 1291948 h 2481257"/>
                <a:gd name="csX9045" fmla="*/ 870871 w 1908008"/>
                <a:gd name="csY9045" fmla="*/ 1288701 h 2481257"/>
                <a:gd name="csX9046" fmla="*/ 871802 w 1908008"/>
                <a:gd name="csY9046" fmla="*/ 1287132 h 2481257"/>
                <a:gd name="csX9047" fmla="*/ 873902 w 1908008"/>
                <a:gd name="csY9047" fmla="*/ 1287247 h 2481257"/>
                <a:gd name="csX9048" fmla="*/ 876150 w 1908008"/>
                <a:gd name="csY9048" fmla="*/ 1288494 h 2481257"/>
                <a:gd name="csX9049" fmla="*/ 879559 w 1908008"/>
                <a:gd name="csY9049" fmla="*/ 1292055 h 2481257"/>
                <a:gd name="csX9050" fmla="*/ 878589 w 1908008"/>
                <a:gd name="csY9050" fmla="*/ 1293109 h 2481257"/>
                <a:gd name="csX9051" fmla="*/ 878543 w 1908008"/>
                <a:gd name="csY9051" fmla="*/ 1295440 h 2481257"/>
                <a:gd name="csX9052" fmla="*/ 878928 w 1908008"/>
                <a:gd name="csY9052" fmla="*/ 1297640 h 2481257"/>
                <a:gd name="csX9053" fmla="*/ 878858 w 1908008"/>
                <a:gd name="csY9053" fmla="*/ 1298456 h 2481257"/>
                <a:gd name="csX9054" fmla="*/ 1168153 w 1908008"/>
                <a:gd name="csY9054" fmla="*/ 1322942 h 2481257"/>
                <a:gd name="csX9055" fmla="*/ 1170624 w 1908008"/>
                <a:gd name="csY9055" fmla="*/ 1323450 h 2481257"/>
                <a:gd name="csX9056" fmla="*/ 1172948 w 1908008"/>
                <a:gd name="csY9056" fmla="*/ 1322827 h 2481257"/>
                <a:gd name="csX9057" fmla="*/ 1174641 w 1908008"/>
                <a:gd name="csY9057" fmla="*/ 1323419 h 2481257"/>
                <a:gd name="csX9058" fmla="*/ 1175710 w 1908008"/>
                <a:gd name="csY9058" fmla="*/ 1325219 h 2481257"/>
                <a:gd name="csX9059" fmla="*/ 1176410 w 1908008"/>
                <a:gd name="csY9059" fmla="*/ 1327088 h 2481257"/>
                <a:gd name="csX9060" fmla="*/ 1176749 w 1908008"/>
                <a:gd name="csY9060" fmla="*/ 1329019 h 2481257"/>
                <a:gd name="csX9061" fmla="*/ 1175833 w 1908008"/>
                <a:gd name="csY9061" fmla="*/ 1330389 h 2481257"/>
                <a:gd name="csX9062" fmla="*/ 1172016 w 1908008"/>
                <a:gd name="csY9062" fmla="*/ 1331581 h 2481257"/>
                <a:gd name="csX9063" fmla="*/ 1169415 w 1908008"/>
                <a:gd name="csY9063" fmla="*/ 1330989 h 2481257"/>
                <a:gd name="csX9064" fmla="*/ 1166630 w 1908008"/>
                <a:gd name="csY9064" fmla="*/ 1329389 h 2481257"/>
                <a:gd name="csX9065" fmla="*/ 1165337 w 1908008"/>
                <a:gd name="csY9065" fmla="*/ 1330096 h 2481257"/>
                <a:gd name="csX9066" fmla="*/ 1162159 w 1908008"/>
                <a:gd name="csY9066" fmla="*/ 1328935 h 2481257"/>
                <a:gd name="csX9067" fmla="*/ 1160581 w 1908008"/>
                <a:gd name="csY9067" fmla="*/ 1327335 h 2481257"/>
                <a:gd name="csX9068" fmla="*/ 1159296 w 1908008"/>
                <a:gd name="csY9068" fmla="*/ 1325050 h 2481257"/>
                <a:gd name="csX9069" fmla="*/ 1159296 w 1908008"/>
                <a:gd name="csY9069" fmla="*/ 1323650 h 2481257"/>
                <a:gd name="csX9070" fmla="*/ 1162643 w 1908008"/>
                <a:gd name="csY9070" fmla="*/ 1322065 h 2481257"/>
                <a:gd name="csX9071" fmla="*/ 1163959 w 1908008"/>
                <a:gd name="csY9071" fmla="*/ 1320826 h 2481257"/>
                <a:gd name="csX9072" fmla="*/ 1168153 w 1908008"/>
                <a:gd name="csY9072" fmla="*/ 1322942 h 2481257"/>
                <a:gd name="csX9073" fmla="*/ 940814 w 1908008"/>
                <a:gd name="csY9073" fmla="*/ 1352452 h 2481257"/>
                <a:gd name="csX9074" fmla="*/ 941476 w 1908008"/>
                <a:gd name="csY9074" fmla="*/ 1353190 h 2481257"/>
                <a:gd name="csX9075" fmla="*/ 942731 w 1908008"/>
                <a:gd name="csY9075" fmla="*/ 1352559 h 2481257"/>
                <a:gd name="csX9076" fmla="*/ 943700 w 1908008"/>
                <a:gd name="csY9076" fmla="*/ 1350536 h 2481257"/>
                <a:gd name="csX9077" fmla="*/ 944293 w 1908008"/>
                <a:gd name="csY9077" fmla="*/ 1350152 h 2481257"/>
                <a:gd name="csX9078" fmla="*/ 945209 w 1908008"/>
                <a:gd name="csY9078" fmla="*/ 1350536 h 2481257"/>
                <a:gd name="csX9079" fmla="*/ 948225 w 1908008"/>
                <a:gd name="csY9079" fmla="*/ 1354159 h 2481257"/>
                <a:gd name="csX9080" fmla="*/ 950541 w 1908008"/>
                <a:gd name="csY9080" fmla="*/ 1357952 h 2481257"/>
                <a:gd name="csX9081" fmla="*/ 952996 w 1908008"/>
                <a:gd name="csY9081" fmla="*/ 1360645 h 2481257"/>
                <a:gd name="csX9082" fmla="*/ 956898 w 1908008"/>
                <a:gd name="csY9082" fmla="*/ 1363037 h 2481257"/>
                <a:gd name="csX9083" fmla="*/ 965417 w 1908008"/>
                <a:gd name="csY9083" fmla="*/ 1370807 h 2481257"/>
                <a:gd name="csX9084" fmla="*/ 967925 w 1908008"/>
                <a:gd name="csY9084" fmla="*/ 1376038 h 2481257"/>
                <a:gd name="csX9085" fmla="*/ 970573 w 1908008"/>
                <a:gd name="csY9085" fmla="*/ 1384131 h 2481257"/>
                <a:gd name="csX9086" fmla="*/ 972943 w 1908008"/>
                <a:gd name="csY9086" fmla="*/ 1390270 h 2481257"/>
                <a:gd name="csX9087" fmla="*/ 975028 w 1908008"/>
                <a:gd name="csY9087" fmla="*/ 1394493 h 2481257"/>
                <a:gd name="csX9088" fmla="*/ 977268 w 1908008"/>
                <a:gd name="csY9088" fmla="*/ 1397847 h 2481257"/>
                <a:gd name="csX9089" fmla="*/ 980846 w 1908008"/>
                <a:gd name="csY9089" fmla="*/ 1401586 h 2481257"/>
                <a:gd name="csX9090" fmla="*/ 984047 w 1908008"/>
                <a:gd name="csY9090" fmla="*/ 1398862 h 2481257"/>
                <a:gd name="csX9091" fmla="*/ 985417 w 1908008"/>
                <a:gd name="csY9091" fmla="*/ 1398170 h 2481257"/>
                <a:gd name="csX9092" fmla="*/ 986595 w 1908008"/>
                <a:gd name="csY9092" fmla="*/ 1399301 h 2481257"/>
                <a:gd name="csX9093" fmla="*/ 987710 w 1908008"/>
                <a:gd name="csY9093" fmla="*/ 1402116 h 2481257"/>
                <a:gd name="csX9094" fmla="*/ 987118 w 1908008"/>
                <a:gd name="csY9094" fmla="*/ 1403370 h 2481257"/>
                <a:gd name="csX9095" fmla="*/ 985725 w 1908008"/>
                <a:gd name="csY9095" fmla="*/ 1404963 h 2481257"/>
                <a:gd name="csX9096" fmla="*/ 983432 w 1908008"/>
                <a:gd name="csY9096" fmla="*/ 1406817 h 2481257"/>
                <a:gd name="csX9097" fmla="*/ 980223 w 1908008"/>
                <a:gd name="csY9097" fmla="*/ 1406955 h 2481257"/>
                <a:gd name="csX9098" fmla="*/ 978684 w 1908008"/>
                <a:gd name="csY9098" fmla="*/ 1407494 h 2481257"/>
                <a:gd name="csX9099" fmla="*/ 976167 w 1908008"/>
                <a:gd name="csY9099" fmla="*/ 1410432 h 2481257"/>
                <a:gd name="csX9100" fmla="*/ 974167 w 1908008"/>
                <a:gd name="csY9100" fmla="*/ 1413940 h 2481257"/>
                <a:gd name="csX9101" fmla="*/ 971373 w 1908008"/>
                <a:gd name="csY9101" fmla="*/ 1415117 h 2481257"/>
                <a:gd name="csX9102" fmla="*/ 966109 w 1908008"/>
                <a:gd name="csY9102" fmla="*/ 1420987 h 2481257"/>
                <a:gd name="csX9103" fmla="*/ 963216 w 1908008"/>
                <a:gd name="csY9103" fmla="*/ 1423172 h 2481257"/>
                <a:gd name="csX9104" fmla="*/ 958953 w 1908008"/>
                <a:gd name="csY9104" fmla="*/ 1423756 h 2481257"/>
                <a:gd name="csX9105" fmla="*/ 950110 w 1908008"/>
                <a:gd name="csY9105" fmla="*/ 1419171 h 2481257"/>
                <a:gd name="csX9106" fmla="*/ 944601 w 1908008"/>
                <a:gd name="csY9106" fmla="*/ 1419810 h 2481257"/>
                <a:gd name="csX9107" fmla="*/ 940099 w 1908008"/>
                <a:gd name="csY9107" fmla="*/ 1418871 h 2481257"/>
                <a:gd name="csX9108" fmla="*/ 935074 w 1908008"/>
                <a:gd name="csY9108" fmla="*/ 1414017 h 2481257"/>
                <a:gd name="csX9109" fmla="*/ 931172 w 1908008"/>
                <a:gd name="csY9109" fmla="*/ 1411263 h 2481257"/>
                <a:gd name="csX9110" fmla="*/ 923623 w 1908008"/>
                <a:gd name="csY9110" fmla="*/ 1407286 h 2481257"/>
                <a:gd name="csX9111" fmla="*/ 923130 w 1908008"/>
                <a:gd name="csY9111" fmla="*/ 1406694 h 2481257"/>
                <a:gd name="csX9112" fmla="*/ 922807 w 1908008"/>
                <a:gd name="csY9112" fmla="*/ 1405348 h 2481257"/>
                <a:gd name="csX9113" fmla="*/ 922653 w 1908008"/>
                <a:gd name="csY9113" fmla="*/ 1403247 h 2481257"/>
                <a:gd name="csX9114" fmla="*/ 922315 w 1908008"/>
                <a:gd name="csY9114" fmla="*/ 1401832 h 2481257"/>
                <a:gd name="csX9115" fmla="*/ 921784 w 1908008"/>
                <a:gd name="csY9115" fmla="*/ 1401116 h 2481257"/>
                <a:gd name="csX9116" fmla="*/ 920599 w 1908008"/>
                <a:gd name="csY9116" fmla="*/ 1401178 h 2481257"/>
                <a:gd name="csX9117" fmla="*/ 919383 w 1908008"/>
                <a:gd name="csY9117" fmla="*/ 1402570 h 2481257"/>
                <a:gd name="csX9118" fmla="*/ 917051 w 1908008"/>
                <a:gd name="csY9118" fmla="*/ 1403770 h 2481257"/>
                <a:gd name="csX9119" fmla="*/ 913503 w 1908008"/>
                <a:gd name="csY9119" fmla="*/ 1403501 h 2481257"/>
                <a:gd name="csX9120" fmla="*/ 911964 w 1908008"/>
                <a:gd name="csY9120" fmla="*/ 1402670 h 2481257"/>
                <a:gd name="csX9121" fmla="*/ 910787 w 1908008"/>
                <a:gd name="csY9121" fmla="*/ 1401363 h 2481257"/>
                <a:gd name="csX9122" fmla="*/ 910148 w 1908008"/>
                <a:gd name="csY9122" fmla="*/ 1399824 h 2481257"/>
                <a:gd name="csX9123" fmla="*/ 910048 w 1908008"/>
                <a:gd name="csY9123" fmla="*/ 1398062 h 2481257"/>
                <a:gd name="csX9124" fmla="*/ 909725 w 1908008"/>
                <a:gd name="csY9124" fmla="*/ 1396701 h 2481257"/>
                <a:gd name="csX9125" fmla="*/ 909171 w 1908008"/>
                <a:gd name="csY9125" fmla="*/ 1395739 h 2481257"/>
                <a:gd name="csX9126" fmla="*/ 907886 w 1908008"/>
                <a:gd name="csY9126" fmla="*/ 1395716 h 2481257"/>
                <a:gd name="csX9127" fmla="*/ 905869 w 1908008"/>
                <a:gd name="csY9127" fmla="*/ 1396631 h 2481257"/>
                <a:gd name="csX9128" fmla="*/ 905077 w 1908008"/>
                <a:gd name="csY9128" fmla="*/ 1397755 h 2481257"/>
                <a:gd name="csX9129" fmla="*/ 905523 w 1908008"/>
                <a:gd name="csY9129" fmla="*/ 1399093 h 2481257"/>
                <a:gd name="csX9130" fmla="*/ 905154 w 1908008"/>
                <a:gd name="csY9130" fmla="*/ 1399886 h 2481257"/>
                <a:gd name="csX9131" fmla="*/ 901629 w 1908008"/>
                <a:gd name="csY9131" fmla="*/ 1399893 h 2481257"/>
                <a:gd name="csX9132" fmla="*/ 900244 w 1908008"/>
                <a:gd name="csY9132" fmla="*/ 1399109 h 2481257"/>
                <a:gd name="csX9133" fmla="*/ 897589 w 1908008"/>
                <a:gd name="csY9133" fmla="*/ 1396631 h 2481257"/>
                <a:gd name="csX9134" fmla="*/ 896427 w 1908008"/>
                <a:gd name="csY9134" fmla="*/ 1394116 h 2481257"/>
                <a:gd name="csX9135" fmla="*/ 894934 w 1908008"/>
                <a:gd name="csY9135" fmla="*/ 1389631 h 2481257"/>
                <a:gd name="csX9136" fmla="*/ 895080 w 1908008"/>
                <a:gd name="csY9136" fmla="*/ 1388416 h 2481257"/>
                <a:gd name="csX9137" fmla="*/ 896035 w 1908008"/>
                <a:gd name="csY9137" fmla="*/ 1385677 h 2481257"/>
                <a:gd name="csX9138" fmla="*/ 897274 w 1908008"/>
                <a:gd name="csY9138" fmla="*/ 1383761 h 2481257"/>
                <a:gd name="csX9139" fmla="*/ 905277 w 1908008"/>
                <a:gd name="csY9139" fmla="*/ 1382638 h 2481257"/>
                <a:gd name="csX9140" fmla="*/ 909017 w 1908008"/>
                <a:gd name="csY9140" fmla="*/ 1381554 h 2481257"/>
                <a:gd name="csX9141" fmla="*/ 913088 w 1908008"/>
                <a:gd name="csY9141" fmla="*/ 1378423 h 2481257"/>
                <a:gd name="csX9142" fmla="*/ 917844 w 1908008"/>
                <a:gd name="csY9142" fmla="*/ 1372991 h 2481257"/>
                <a:gd name="csX9143" fmla="*/ 918875 w 1908008"/>
                <a:gd name="csY9143" fmla="*/ 1371376 h 2481257"/>
                <a:gd name="csX9144" fmla="*/ 918998 w 1908008"/>
                <a:gd name="csY9144" fmla="*/ 1370191 h 2481257"/>
                <a:gd name="csX9145" fmla="*/ 918652 w 1908008"/>
                <a:gd name="csY9145" fmla="*/ 1368907 h 2481257"/>
                <a:gd name="csX9146" fmla="*/ 917166 w 1908008"/>
                <a:gd name="csY9146" fmla="*/ 1365760 h 2481257"/>
                <a:gd name="csX9147" fmla="*/ 916666 w 1908008"/>
                <a:gd name="csY9147" fmla="*/ 1363606 h 2481257"/>
                <a:gd name="csX9148" fmla="*/ 917143 w 1908008"/>
                <a:gd name="csY9148" fmla="*/ 1362583 h 2481257"/>
                <a:gd name="csX9149" fmla="*/ 919052 w 1908008"/>
                <a:gd name="csY9149" fmla="*/ 1362491 h 2481257"/>
                <a:gd name="csX9150" fmla="*/ 918051 w 1908008"/>
                <a:gd name="csY9150" fmla="*/ 1361268 h 2481257"/>
                <a:gd name="csX9151" fmla="*/ 917197 w 1908008"/>
                <a:gd name="csY9151" fmla="*/ 1359537 h 2481257"/>
                <a:gd name="csX9152" fmla="*/ 916897 w 1908008"/>
                <a:gd name="csY9152" fmla="*/ 1358452 h 2481257"/>
                <a:gd name="csX9153" fmla="*/ 916943 w 1908008"/>
                <a:gd name="csY9153" fmla="*/ 1356721 h 2481257"/>
                <a:gd name="csX9154" fmla="*/ 918459 w 1908008"/>
                <a:gd name="csY9154" fmla="*/ 1356344 h 2481257"/>
                <a:gd name="csX9155" fmla="*/ 920329 w 1908008"/>
                <a:gd name="csY9155" fmla="*/ 1357206 h 2481257"/>
                <a:gd name="csX9156" fmla="*/ 923938 w 1908008"/>
                <a:gd name="csY9156" fmla="*/ 1362175 h 2481257"/>
                <a:gd name="csX9157" fmla="*/ 925377 w 1908008"/>
                <a:gd name="csY9157" fmla="*/ 1363137 h 2481257"/>
                <a:gd name="csX9158" fmla="*/ 927848 w 1908008"/>
                <a:gd name="csY9158" fmla="*/ 1363891 h 2481257"/>
                <a:gd name="csX9159" fmla="*/ 925223 w 1908008"/>
                <a:gd name="csY9159" fmla="*/ 1360475 h 2481257"/>
                <a:gd name="csX9160" fmla="*/ 922499 w 1908008"/>
                <a:gd name="csY9160" fmla="*/ 1353259 h 2481257"/>
                <a:gd name="csX9161" fmla="*/ 922161 w 1908008"/>
                <a:gd name="csY9161" fmla="*/ 1350759 h 2481257"/>
                <a:gd name="csX9162" fmla="*/ 922230 w 1908008"/>
                <a:gd name="csY9162" fmla="*/ 1349367 h 2481257"/>
                <a:gd name="csX9163" fmla="*/ 922946 w 1908008"/>
                <a:gd name="csY9163" fmla="*/ 1345459 h 2481257"/>
                <a:gd name="csX9164" fmla="*/ 923584 w 1908008"/>
                <a:gd name="csY9164" fmla="*/ 1343859 h 2481257"/>
                <a:gd name="csX9165" fmla="*/ 924408 w 1908008"/>
                <a:gd name="csY9165" fmla="*/ 1342805 h 2481257"/>
                <a:gd name="csX9166" fmla="*/ 926993 w 1908008"/>
                <a:gd name="csY9166" fmla="*/ 1340551 h 2481257"/>
                <a:gd name="csX9167" fmla="*/ 931141 w 1908008"/>
                <a:gd name="csY9167" fmla="*/ 1338974 h 2481257"/>
                <a:gd name="csX9168" fmla="*/ 933257 w 1908008"/>
                <a:gd name="csY9168" fmla="*/ 1338766 h 2481257"/>
                <a:gd name="csX9169" fmla="*/ 935405 w 1908008"/>
                <a:gd name="csY9169" fmla="*/ 1340043 h 2481257"/>
                <a:gd name="csX9170" fmla="*/ 937282 w 1908008"/>
                <a:gd name="csY9170" fmla="*/ 1342489 h 2481257"/>
                <a:gd name="csX9171" fmla="*/ 941453 w 1908008"/>
                <a:gd name="csY9171" fmla="*/ 1346467 h 2481257"/>
                <a:gd name="csX9172" fmla="*/ 942077 w 1908008"/>
                <a:gd name="csY9172" fmla="*/ 1348090 h 2481257"/>
                <a:gd name="csX9173" fmla="*/ 942007 w 1908008"/>
                <a:gd name="csY9173" fmla="*/ 1348844 h 2481257"/>
                <a:gd name="csX9174" fmla="*/ 940399 w 1908008"/>
                <a:gd name="csY9174" fmla="*/ 1349928 h 2481257"/>
                <a:gd name="csX9175" fmla="*/ 940199 w 1908008"/>
                <a:gd name="csY9175" fmla="*/ 1350921 h 2481257"/>
                <a:gd name="csX9176" fmla="*/ 940814 w 1908008"/>
                <a:gd name="csY9176" fmla="*/ 1352452 h 2481257"/>
                <a:gd name="csX9177" fmla="*/ 1329750 w 1908008"/>
                <a:gd name="csY9177" fmla="*/ 1343420 h 2481257"/>
                <a:gd name="csX9178" fmla="*/ 1330620 w 1908008"/>
                <a:gd name="csY9178" fmla="*/ 1346997 h 2481257"/>
                <a:gd name="csX9179" fmla="*/ 1331166 w 1908008"/>
                <a:gd name="csY9179" fmla="*/ 1348121 h 2481257"/>
                <a:gd name="csX9180" fmla="*/ 1330358 w 1908008"/>
                <a:gd name="csY9180" fmla="*/ 1349813 h 2481257"/>
                <a:gd name="csX9181" fmla="*/ 1327110 w 1908008"/>
                <a:gd name="csY9181" fmla="*/ 1353182 h 2481257"/>
                <a:gd name="csX9182" fmla="*/ 1320008 w 1908008"/>
                <a:gd name="csY9182" fmla="*/ 1354552 h 2481257"/>
                <a:gd name="csX9183" fmla="*/ 1316429 w 1908008"/>
                <a:gd name="csY9183" fmla="*/ 1352959 h 2481257"/>
                <a:gd name="csX9184" fmla="*/ 1318076 w 1908008"/>
                <a:gd name="csY9184" fmla="*/ 1357783 h 2481257"/>
                <a:gd name="csX9185" fmla="*/ 1318430 w 1908008"/>
                <a:gd name="csY9185" fmla="*/ 1359806 h 2481257"/>
                <a:gd name="csX9186" fmla="*/ 1317930 w 1908008"/>
                <a:gd name="csY9186" fmla="*/ 1360660 h 2481257"/>
                <a:gd name="csX9187" fmla="*/ 1316437 w 1908008"/>
                <a:gd name="csY9187" fmla="*/ 1360406 h 2481257"/>
                <a:gd name="csX9188" fmla="*/ 1313967 w 1908008"/>
                <a:gd name="csY9188" fmla="*/ 1359044 h 2481257"/>
                <a:gd name="csX9189" fmla="*/ 1312543 w 1908008"/>
                <a:gd name="csY9189" fmla="*/ 1357414 h 2481257"/>
                <a:gd name="csX9190" fmla="*/ 1312174 w 1908008"/>
                <a:gd name="csY9190" fmla="*/ 1355513 h 2481257"/>
                <a:gd name="csX9191" fmla="*/ 1311658 w 1908008"/>
                <a:gd name="csY9191" fmla="*/ 1355090 h 2481257"/>
                <a:gd name="csX9192" fmla="*/ 1310988 w 1908008"/>
                <a:gd name="csY9192" fmla="*/ 1356152 h 2481257"/>
                <a:gd name="csX9193" fmla="*/ 1310342 w 1908008"/>
                <a:gd name="csY9193" fmla="*/ 1355913 h 2481257"/>
                <a:gd name="csX9194" fmla="*/ 1308872 w 1908008"/>
                <a:gd name="csY9194" fmla="*/ 1353075 h 2481257"/>
                <a:gd name="csX9195" fmla="*/ 1307787 w 1908008"/>
                <a:gd name="csY9195" fmla="*/ 1352013 h 2481257"/>
                <a:gd name="csX9196" fmla="*/ 1300653 w 1908008"/>
                <a:gd name="csY9196" fmla="*/ 1350321 h 2481257"/>
                <a:gd name="csX9197" fmla="*/ 1300299 w 1908008"/>
                <a:gd name="csY9197" fmla="*/ 1349559 h 2481257"/>
                <a:gd name="csX9198" fmla="*/ 1300669 w 1908008"/>
                <a:gd name="csY9198" fmla="*/ 1348244 h 2481257"/>
                <a:gd name="csX9199" fmla="*/ 1301769 w 1908008"/>
                <a:gd name="csY9199" fmla="*/ 1346367 h 2481257"/>
                <a:gd name="csX9200" fmla="*/ 1303370 w 1908008"/>
                <a:gd name="csY9200" fmla="*/ 1345736 h 2481257"/>
                <a:gd name="csX9201" fmla="*/ 1307402 w 1908008"/>
                <a:gd name="csY9201" fmla="*/ 1346574 h 2481257"/>
                <a:gd name="csX9202" fmla="*/ 1307726 w 1908008"/>
                <a:gd name="csY9202" fmla="*/ 1346090 h 2481257"/>
                <a:gd name="csX9203" fmla="*/ 1307995 w 1908008"/>
                <a:gd name="csY9203" fmla="*/ 1343728 h 2481257"/>
                <a:gd name="csX9204" fmla="*/ 1308295 w 1908008"/>
                <a:gd name="csY9204" fmla="*/ 1342797 h 2481257"/>
                <a:gd name="csX9205" fmla="*/ 1311089 w 1908008"/>
                <a:gd name="csY9205" fmla="*/ 1343036 h 2481257"/>
                <a:gd name="csX9206" fmla="*/ 1312843 w 1908008"/>
                <a:gd name="csY9206" fmla="*/ 1342528 h 2481257"/>
                <a:gd name="csX9207" fmla="*/ 1313813 w 1908008"/>
                <a:gd name="csY9207" fmla="*/ 1343743 h 2481257"/>
                <a:gd name="csX9208" fmla="*/ 1314767 w 1908008"/>
                <a:gd name="csY9208" fmla="*/ 1346567 h 2481257"/>
                <a:gd name="csX9209" fmla="*/ 1316121 w 1908008"/>
                <a:gd name="csY9209" fmla="*/ 1346051 h 2481257"/>
                <a:gd name="csX9210" fmla="*/ 1318084 w 1908008"/>
                <a:gd name="csY9210" fmla="*/ 1346459 h 2481257"/>
                <a:gd name="csX9211" fmla="*/ 1320269 w 1908008"/>
                <a:gd name="csY9211" fmla="*/ 1345428 h 2481257"/>
                <a:gd name="csX9212" fmla="*/ 1323617 w 1908008"/>
                <a:gd name="csY9212" fmla="*/ 1342920 h 2481257"/>
                <a:gd name="csX9213" fmla="*/ 1326225 w 1908008"/>
                <a:gd name="csY9213" fmla="*/ 1341989 h 2481257"/>
                <a:gd name="csX9214" fmla="*/ 1329750 w 1908008"/>
                <a:gd name="csY9214" fmla="*/ 1343420 h 2481257"/>
                <a:gd name="csX9215" fmla="*/ 1360024 w 1908008"/>
                <a:gd name="csY9215" fmla="*/ 1347967 h 2481257"/>
                <a:gd name="csX9216" fmla="*/ 1361132 w 1908008"/>
                <a:gd name="csY9216" fmla="*/ 1351075 h 2481257"/>
                <a:gd name="csX9217" fmla="*/ 1361317 w 1908008"/>
                <a:gd name="csY9217" fmla="*/ 1352682 h 2481257"/>
                <a:gd name="csX9218" fmla="*/ 1359785 w 1908008"/>
                <a:gd name="csY9218" fmla="*/ 1354575 h 2481257"/>
                <a:gd name="csX9219" fmla="*/ 1354014 w 1908008"/>
                <a:gd name="csY9219" fmla="*/ 1358075 h 2481257"/>
                <a:gd name="csX9220" fmla="*/ 1350497 w 1908008"/>
                <a:gd name="csY9220" fmla="*/ 1361114 h 2481257"/>
                <a:gd name="csX9221" fmla="*/ 1348719 w 1908008"/>
                <a:gd name="csY9221" fmla="*/ 1361791 h 2481257"/>
                <a:gd name="csX9222" fmla="*/ 1346349 w 1908008"/>
                <a:gd name="csY9222" fmla="*/ 1361114 h 2481257"/>
                <a:gd name="csX9223" fmla="*/ 1343471 w 1908008"/>
                <a:gd name="csY9223" fmla="*/ 1362522 h 2481257"/>
                <a:gd name="csX9224" fmla="*/ 1342332 w 1908008"/>
                <a:gd name="csY9224" fmla="*/ 1362337 h 2481257"/>
                <a:gd name="csX9225" fmla="*/ 1343609 w 1908008"/>
                <a:gd name="csY9225" fmla="*/ 1359852 h 2481257"/>
                <a:gd name="csX9226" fmla="*/ 1348157 w 1908008"/>
                <a:gd name="csY9226" fmla="*/ 1352698 h 2481257"/>
                <a:gd name="csX9227" fmla="*/ 1351974 w 1908008"/>
                <a:gd name="csY9227" fmla="*/ 1351967 h 2481257"/>
                <a:gd name="csX9228" fmla="*/ 1353221 w 1908008"/>
                <a:gd name="csY9228" fmla="*/ 1350467 h 2481257"/>
                <a:gd name="csX9229" fmla="*/ 1354275 w 1908008"/>
                <a:gd name="csY9229" fmla="*/ 1350951 h 2481257"/>
                <a:gd name="csX9230" fmla="*/ 1354883 w 1908008"/>
                <a:gd name="csY9230" fmla="*/ 1349705 h 2481257"/>
                <a:gd name="csX9231" fmla="*/ 1354991 w 1908008"/>
                <a:gd name="csY9231" fmla="*/ 1347859 h 2481257"/>
                <a:gd name="csX9232" fmla="*/ 1356322 w 1908008"/>
                <a:gd name="csY9232" fmla="*/ 1346444 h 2481257"/>
                <a:gd name="csX9233" fmla="*/ 1357523 w 1908008"/>
                <a:gd name="csY9233" fmla="*/ 1346459 h 2481257"/>
                <a:gd name="csX9234" fmla="*/ 1360024 w 1908008"/>
                <a:gd name="csY9234" fmla="*/ 1347967 h 2481257"/>
                <a:gd name="csX9235" fmla="*/ 1578467 w 1908008"/>
                <a:gd name="csY9235" fmla="*/ 1358752 h 2481257"/>
                <a:gd name="csX9236" fmla="*/ 1577913 w 1908008"/>
                <a:gd name="csY9236" fmla="*/ 1359121 h 2481257"/>
                <a:gd name="csX9237" fmla="*/ 1572257 w 1908008"/>
                <a:gd name="csY9237" fmla="*/ 1356313 h 2481257"/>
                <a:gd name="csX9238" fmla="*/ 1571841 w 1908008"/>
                <a:gd name="csY9238" fmla="*/ 1354067 h 2481257"/>
                <a:gd name="csX9239" fmla="*/ 1574611 w 1908008"/>
                <a:gd name="csY9239" fmla="*/ 1351567 h 2481257"/>
                <a:gd name="csX9240" fmla="*/ 1576858 w 1908008"/>
                <a:gd name="csY9240" fmla="*/ 1350221 h 2481257"/>
                <a:gd name="csX9241" fmla="*/ 1578590 w 1908008"/>
                <a:gd name="csY9241" fmla="*/ 1350028 h 2481257"/>
                <a:gd name="csX9242" fmla="*/ 1580314 w 1908008"/>
                <a:gd name="csY9242" fmla="*/ 1350452 h 2481257"/>
                <a:gd name="csX9243" fmla="*/ 1581922 w 1908008"/>
                <a:gd name="csY9243" fmla="*/ 1353152 h 2481257"/>
                <a:gd name="csX9244" fmla="*/ 1579975 w 1908008"/>
                <a:gd name="csY9244" fmla="*/ 1355613 h 2481257"/>
                <a:gd name="csX9245" fmla="*/ 1578467 w 1908008"/>
                <a:gd name="csY9245" fmla="*/ 1358752 h 2481257"/>
                <a:gd name="csX9246" fmla="*/ 42294 w 1908008"/>
                <a:gd name="csY9246" fmla="*/ 1356529 h 2481257"/>
                <a:gd name="csX9247" fmla="*/ 40517 w 1908008"/>
                <a:gd name="csY9247" fmla="*/ 1358844 h 2481257"/>
                <a:gd name="csX9248" fmla="*/ 37677 w 1908008"/>
                <a:gd name="csY9248" fmla="*/ 1356429 h 2481257"/>
                <a:gd name="csX9249" fmla="*/ 36938 w 1908008"/>
                <a:gd name="csY9249" fmla="*/ 1355229 h 2481257"/>
                <a:gd name="csX9250" fmla="*/ 40216 w 1908008"/>
                <a:gd name="csY9250" fmla="*/ 1352021 h 2481257"/>
                <a:gd name="csX9251" fmla="*/ 41663 w 1908008"/>
                <a:gd name="csY9251" fmla="*/ 1352144 h 2481257"/>
                <a:gd name="csX9252" fmla="*/ 44711 w 1908008"/>
                <a:gd name="csY9252" fmla="*/ 1354052 h 2481257"/>
                <a:gd name="csX9253" fmla="*/ 45849 w 1908008"/>
                <a:gd name="csY9253" fmla="*/ 1355736 h 2481257"/>
                <a:gd name="csX9254" fmla="*/ 42294 w 1908008"/>
                <a:gd name="csY9254" fmla="*/ 1356529 h 2481257"/>
                <a:gd name="csX9255" fmla="*/ 982408 w 1908008"/>
                <a:gd name="csY9255" fmla="*/ 1356729 h 2481257"/>
                <a:gd name="csX9256" fmla="*/ 985279 w 1908008"/>
                <a:gd name="csY9256" fmla="*/ 1360868 h 2481257"/>
                <a:gd name="csX9257" fmla="*/ 985256 w 1908008"/>
                <a:gd name="csY9257" fmla="*/ 1362875 h 2481257"/>
                <a:gd name="csX9258" fmla="*/ 984886 w 1908008"/>
                <a:gd name="csY9258" fmla="*/ 1366214 h 2481257"/>
                <a:gd name="csX9259" fmla="*/ 984063 w 1908008"/>
                <a:gd name="csY9259" fmla="*/ 1368745 h 2481257"/>
                <a:gd name="csX9260" fmla="*/ 982793 w 1908008"/>
                <a:gd name="csY9260" fmla="*/ 1370484 h 2481257"/>
                <a:gd name="csX9261" fmla="*/ 981015 w 1908008"/>
                <a:gd name="csY9261" fmla="*/ 1371353 h 2481257"/>
                <a:gd name="csX9262" fmla="*/ 978730 w 1908008"/>
                <a:gd name="csY9262" fmla="*/ 1371361 h 2481257"/>
                <a:gd name="csX9263" fmla="*/ 977745 w 1908008"/>
                <a:gd name="csY9263" fmla="*/ 1370637 h 2481257"/>
                <a:gd name="csX9264" fmla="*/ 978484 w 1908008"/>
                <a:gd name="csY9264" fmla="*/ 1368068 h 2481257"/>
                <a:gd name="csX9265" fmla="*/ 979038 w 1908008"/>
                <a:gd name="csY9265" fmla="*/ 1367306 h 2481257"/>
                <a:gd name="csX9266" fmla="*/ 979130 w 1908008"/>
                <a:gd name="csY9266" fmla="*/ 1365037 h 2481257"/>
                <a:gd name="csX9267" fmla="*/ 978761 w 1908008"/>
                <a:gd name="csY9267" fmla="*/ 1361268 h 2481257"/>
                <a:gd name="csX9268" fmla="*/ 978299 w 1908008"/>
                <a:gd name="csY9268" fmla="*/ 1358944 h 2481257"/>
                <a:gd name="csX9269" fmla="*/ 977014 w 1908008"/>
                <a:gd name="csY9269" fmla="*/ 1357614 h 2481257"/>
                <a:gd name="csX9270" fmla="*/ 976090 w 1908008"/>
                <a:gd name="csY9270" fmla="*/ 1357560 h 2481257"/>
                <a:gd name="csX9271" fmla="*/ 975836 w 1908008"/>
                <a:gd name="csY9271" fmla="*/ 1358791 h 2481257"/>
                <a:gd name="csX9272" fmla="*/ 976260 w 1908008"/>
                <a:gd name="csY9272" fmla="*/ 1361306 h 2481257"/>
                <a:gd name="csX9273" fmla="*/ 975967 w 1908008"/>
                <a:gd name="csY9273" fmla="*/ 1364552 h 2481257"/>
                <a:gd name="csX9274" fmla="*/ 974967 w 1908008"/>
                <a:gd name="csY9274" fmla="*/ 1368530 h 2481257"/>
                <a:gd name="csX9275" fmla="*/ 974205 w 1908008"/>
                <a:gd name="csY9275" fmla="*/ 1370399 h 2481257"/>
                <a:gd name="csX9276" fmla="*/ 972851 w 1908008"/>
                <a:gd name="csY9276" fmla="*/ 1369453 h 2481257"/>
                <a:gd name="csX9277" fmla="*/ 972212 w 1908008"/>
                <a:gd name="csY9277" fmla="*/ 1367937 h 2481257"/>
                <a:gd name="csX9278" fmla="*/ 972381 w 1908008"/>
                <a:gd name="csY9278" fmla="*/ 1365437 h 2481257"/>
                <a:gd name="csX9279" fmla="*/ 972019 w 1908008"/>
                <a:gd name="csY9279" fmla="*/ 1363168 h 2481257"/>
                <a:gd name="csX9280" fmla="*/ 972358 w 1908008"/>
                <a:gd name="csY9280" fmla="*/ 1360760 h 2481257"/>
                <a:gd name="csX9281" fmla="*/ 973281 w 1908008"/>
                <a:gd name="csY9281" fmla="*/ 1357167 h 2481257"/>
                <a:gd name="csX9282" fmla="*/ 974582 w 1908008"/>
                <a:gd name="csY9282" fmla="*/ 1354760 h 2481257"/>
                <a:gd name="csX9283" fmla="*/ 976267 w 1908008"/>
                <a:gd name="csY9283" fmla="*/ 1353536 h 2481257"/>
                <a:gd name="csX9284" fmla="*/ 978237 w 1908008"/>
                <a:gd name="csY9284" fmla="*/ 1353621 h 2481257"/>
                <a:gd name="csX9285" fmla="*/ 980484 w 1908008"/>
                <a:gd name="csY9285" fmla="*/ 1355013 h 2481257"/>
                <a:gd name="csX9286" fmla="*/ 982408 w 1908008"/>
                <a:gd name="csY9286" fmla="*/ 1356729 h 2481257"/>
                <a:gd name="csX9287" fmla="*/ 860205 w 1908008"/>
                <a:gd name="csY9287" fmla="*/ 1367599 h 2481257"/>
                <a:gd name="csX9288" fmla="*/ 858442 w 1908008"/>
                <a:gd name="csY9288" fmla="*/ 1368122 h 2481257"/>
                <a:gd name="csX9289" fmla="*/ 858119 w 1908008"/>
                <a:gd name="csY9289" fmla="*/ 1367991 h 2481257"/>
                <a:gd name="csX9290" fmla="*/ 858273 w 1908008"/>
                <a:gd name="csY9290" fmla="*/ 1366322 h 2481257"/>
                <a:gd name="csX9291" fmla="*/ 858142 w 1908008"/>
                <a:gd name="csY9291" fmla="*/ 1365483 h 2481257"/>
                <a:gd name="csX9292" fmla="*/ 857665 w 1908008"/>
                <a:gd name="csY9292" fmla="*/ 1364883 h 2481257"/>
                <a:gd name="csX9293" fmla="*/ 859220 w 1908008"/>
                <a:gd name="csY9293" fmla="*/ 1363552 h 2481257"/>
                <a:gd name="csX9294" fmla="*/ 859443 w 1908008"/>
                <a:gd name="csY9294" fmla="*/ 1362514 h 2481257"/>
                <a:gd name="csX9295" fmla="*/ 858950 w 1908008"/>
                <a:gd name="csY9295" fmla="*/ 1361714 h 2481257"/>
                <a:gd name="csX9296" fmla="*/ 856826 w 1908008"/>
                <a:gd name="csY9296" fmla="*/ 1360198 h 2481257"/>
                <a:gd name="csX9297" fmla="*/ 856218 w 1908008"/>
                <a:gd name="csY9297" fmla="*/ 1358821 h 2481257"/>
                <a:gd name="csX9298" fmla="*/ 856334 w 1908008"/>
                <a:gd name="csY9298" fmla="*/ 1357614 h 2481257"/>
                <a:gd name="csX9299" fmla="*/ 857165 w 1908008"/>
                <a:gd name="csY9299" fmla="*/ 1356575 h 2481257"/>
                <a:gd name="csX9300" fmla="*/ 858635 w 1908008"/>
                <a:gd name="csY9300" fmla="*/ 1356737 h 2481257"/>
                <a:gd name="csX9301" fmla="*/ 861798 w 1908008"/>
                <a:gd name="csY9301" fmla="*/ 1358760 h 2481257"/>
                <a:gd name="csX9302" fmla="*/ 863244 w 1908008"/>
                <a:gd name="csY9302" fmla="*/ 1361552 h 2481257"/>
                <a:gd name="csX9303" fmla="*/ 863906 w 1908008"/>
                <a:gd name="csY9303" fmla="*/ 1363622 h 2481257"/>
                <a:gd name="csX9304" fmla="*/ 862860 w 1908008"/>
                <a:gd name="csY9304" fmla="*/ 1363929 h 2481257"/>
                <a:gd name="csX9305" fmla="*/ 862036 w 1908008"/>
                <a:gd name="csY9305" fmla="*/ 1364760 h 2481257"/>
                <a:gd name="csX9306" fmla="*/ 861174 w 1908008"/>
                <a:gd name="csY9306" fmla="*/ 1366522 h 2481257"/>
                <a:gd name="csX9307" fmla="*/ 860205 w 1908008"/>
                <a:gd name="csY9307" fmla="*/ 1367599 h 2481257"/>
                <a:gd name="csX9308" fmla="*/ 1382348 w 1908008"/>
                <a:gd name="csY9308" fmla="*/ 1383038 h 2481257"/>
                <a:gd name="csX9309" fmla="*/ 1379624 w 1908008"/>
                <a:gd name="csY9309" fmla="*/ 1383738 h 2481257"/>
                <a:gd name="csX9310" fmla="*/ 1377608 w 1908008"/>
                <a:gd name="csY9310" fmla="*/ 1383377 h 2481257"/>
                <a:gd name="csX9311" fmla="*/ 1376300 w 1908008"/>
                <a:gd name="csY9311" fmla="*/ 1381946 h 2481257"/>
                <a:gd name="csX9312" fmla="*/ 1375299 w 1908008"/>
                <a:gd name="csY9312" fmla="*/ 1380007 h 2481257"/>
                <a:gd name="csX9313" fmla="*/ 1374060 w 1908008"/>
                <a:gd name="csY9313" fmla="*/ 1375115 h 2481257"/>
                <a:gd name="csX9314" fmla="*/ 1374522 w 1908008"/>
                <a:gd name="csY9314" fmla="*/ 1372830 h 2481257"/>
                <a:gd name="csX9315" fmla="*/ 1374668 w 1908008"/>
                <a:gd name="csY9315" fmla="*/ 1368722 h 2481257"/>
                <a:gd name="csX9316" fmla="*/ 1374891 w 1908008"/>
                <a:gd name="csY9316" fmla="*/ 1367176 h 2481257"/>
                <a:gd name="csX9317" fmla="*/ 1375376 w 1908008"/>
                <a:gd name="csY9317" fmla="*/ 1366406 h 2481257"/>
                <a:gd name="csX9318" fmla="*/ 1378208 w 1908008"/>
                <a:gd name="csY9318" fmla="*/ 1364952 h 2481257"/>
                <a:gd name="csX9319" fmla="*/ 1379901 w 1908008"/>
                <a:gd name="csY9319" fmla="*/ 1365114 h 2481257"/>
                <a:gd name="csX9320" fmla="*/ 1382387 w 1908008"/>
                <a:gd name="csY9320" fmla="*/ 1366691 h 2481257"/>
                <a:gd name="csX9321" fmla="*/ 1387750 w 1908008"/>
                <a:gd name="csY9321" fmla="*/ 1367168 h 2481257"/>
                <a:gd name="csX9322" fmla="*/ 1389082 w 1908008"/>
                <a:gd name="csY9322" fmla="*/ 1368614 h 2481257"/>
                <a:gd name="csX9323" fmla="*/ 1389405 w 1908008"/>
                <a:gd name="csY9323" fmla="*/ 1369491 h 2481257"/>
                <a:gd name="csX9324" fmla="*/ 1389382 w 1908008"/>
                <a:gd name="csY9324" fmla="*/ 1370568 h 2481257"/>
                <a:gd name="csX9325" fmla="*/ 1389005 w 1908008"/>
                <a:gd name="csY9325" fmla="*/ 1371845 h 2481257"/>
                <a:gd name="csX9326" fmla="*/ 1386350 w 1908008"/>
                <a:gd name="csY9326" fmla="*/ 1375561 h 2481257"/>
                <a:gd name="csX9327" fmla="*/ 1385073 w 1908008"/>
                <a:gd name="csY9327" fmla="*/ 1378115 h 2481257"/>
                <a:gd name="csX9328" fmla="*/ 1384164 w 1908008"/>
                <a:gd name="csY9328" fmla="*/ 1381161 h 2481257"/>
                <a:gd name="csX9329" fmla="*/ 1382348 w 1908008"/>
                <a:gd name="csY9329" fmla="*/ 1383038 h 2481257"/>
                <a:gd name="csX9330" fmla="*/ 1097170 w 1908008"/>
                <a:gd name="csY9330" fmla="*/ 1366245 h 2481257"/>
                <a:gd name="csX9331" fmla="*/ 1097655 w 1908008"/>
                <a:gd name="csY9331" fmla="*/ 1370045 h 2481257"/>
                <a:gd name="csX9332" fmla="*/ 1095716 w 1908008"/>
                <a:gd name="csY9332" fmla="*/ 1375184 h 2481257"/>
                <a:gd name="csX9333" fmla="*/ 1095108 w 1908008"/>
                <a:gd name="csY9333" fmla="*/ 1376107 h 2481257"/>
                <a:gd name="csX9334" fmla="*/ 1094354 w 1908008"/>
                <a:gd name="csY9334" fmla="*/ 1376446 h 2481257"/>
                <a:gd name="csX9335" fmla="*/ 1093623 w 1908008"/>
                <a:gd name="csY9335" fmla="*/ 1375815 h 2481257"/>
                <a:gd name="csX9336" fmla="*/ 1091445 w 1908008"/>
                <a:gd name="csY9336" fmla="*/ 1371784 h 2481257"/>
                <a:gd name="csX9337" fmla="*/ 1090853 w 1908008"/>
                <a:gd name="csY9337" fmla="*/ 1369260 h 2481257"/>
                <a:gd name="csX9338" fmla="*/ 1091653 w 1908008"/>
                <a:gd name="csY9338" fmla="*/ 1367999 h 2481257"/>
                <a:gd name="csX9339" fmla="*/ 1093338 w 1908008"/>
                <a:gd name="csY9339" fmla="*/ 1366422 h 2481257"/>
                <a:gd name="csX9340" fmla="*/ 1094531 w 1908008"/>
                <a:gd name="csY9340" fmla="*/ 1365653 h 2481257"/>
                <a:gd name="csX9341" fmla="*/ 1096024 w 1908008"/>
                <a:gd name="csY9341" fmla="*/ 1366314 h 2481257"/>
                <a:gd name="csX9342" fmla="*/ 1096547 w 1908008"/>
                <a:gd name="csY9342" fmla="*/ 1365199 h 2481257"/>
                <a:gd name="csX9343" fmla="*/ 1097170 w 1908008"/>
                <a:gd name="csY9343" fmla="*/ 1366245 h 2481257"/>
                <a:gd name="csX9344" fmla="*/ 1334506 w 1908008"/>
                <a:gd name="csY9344" fmla="*/ 1400986 h 2481257"/>
                <a:gd name="csX9345" fmla="*/ 1333013 w 1908008"/>
                <a:gd name="csY9345" fmla="*/ 1401386 h 2481257"/>
                <a:gd name="csX9346" fmla="*/ 1331251 w 1908008"/>
                <a:gd name="csY9346" fmla="*/ 1400255 h 2481257"/>
                <a:gd name="csX9347" fmla="*/ 1330620 w 1908008"/>
                <a:gd name="csY9347" fmla="*/ 1398316 h 2481257"/>
                <a:gd name="csX9348" fmla="*/ 1330289 w 1908008"/>
                <a:gd name="csY9348" fmla="*/ 1396347 h 2481257"/>
                <a:gd name="csX9349" fmla="*/ 1330604 w 1908008"/>
                <a:gd name="csY9349" fmla="*/ 1395331 h 2481257"/>
                <a:gd name="csX9350" fmla="*/ 1331397 w 1908008"/>
                <a:gd name="csY9350" fmla="*/ 1394370 h 2481257"/>
                <a:gd name="csX9351" fmla="*/ 1332466 w 1908008"/>
                <a:gd name="csY9351" fmla="*/ 1392177 h 2481257"/>
                <a:gd name="csX9352" fmla="*/ 1333821 w 1908008"/>
                <a:gd name="csY9352" fmla="*/ 1388746 h 2481257"/>
                <a:gd name="csX9353" fmla="*/ 1335929 w 1908008"/>
                <a:gd name="csY9353" fmla="*/ 1386439 h 2481257"/>
                <a:gd name="csX9354" fmla="*/ 1340562 w 1908008"/>
                <a:gd name="csY9354" fmla="*/ 1384300 h 2481257"/>
                <a:gd name="csX9355" fmla="*/ 1341216 w 1908008"/>
                <a:gd name="csY9355" fmla="*/ 1383538 h 2481257"/>
                <a:gd name="csX9356" fmla="*/ 1343286 w 1908008"/>
                <a:gd name="csY9356" fmla="*/ 1377484 h 2481257"/>
                <a:gd name="csX9357" fmla="*/ 1343987 w 1908008"/>
                <a:gd name="csY9357" fmla="*/ 1376446 h 2481257"/>
                <a:gd name="csX9358" fmla="*/ 1346357 w 1908008"/>
                <a:gd name="csY9358" fmla="*/ 1375830 h 2481257"/>
                <a:gd name="csX9359" fmla="*/ 1346611 w 1908008"/>
                <a:gd name="csY9359" fmla="*/ 1375045 h 2481257"/>
                <a:gd name="csX9360" fmla="*/ 1345772 w 1908008"/>
                <a:gd name="csY9360" fmla="*/ 1373545 h 2481257"/>
                <a:gd name="csX9361" fmla="*/ 1345772 w 1908008"/>
                <a:gd name="csY9361" fmla="*/ 1371999 h 2481257"/>
                <a:gd name="csX9362" fmla="*/ 1346611 w 1908008"/>
                <a:gd name="csY9362" fmla="*/ 1370399 h 2481257"/>
                <a:gd name="csX9363" fmla="*/ 1347765 w 1908008"/>
                <a:gd name="csY9363" fmla="*/ 1369214 h 2481257"/>
                <a:gd name="csX9364" fmla="*/ 1350759 w 1908008"/>
                <a:gd name="csY9364" fmla="*/ 1368053 h 2481257"/>
                <a:gd name="csX9365" fmla="*/ 1353467 w 1908008"/>
                <a:gd name="csY9365" fmla="*/ 1368268 h 2481257"/>
                <a:gd name="csX9366" fmla="*/ 1354160 w 1908008"/>
                <a:gd name="csY9366" fmla="*/ 1368714 h 2481257"/>
                <a:gd name="csX9367" fmla="*/ 1354768 w 1908008"/>
                <a:gd name="csY9367" fmla="*/ 1369784 h 2481257"/>
                <a:gd name="csX9368" fmla="*/ 1355599 w 1908008"/>
                <a:gd name="csY9368" fmla="*/ 1372638 h 2481257"/>
                <a:gd name="csX9369" fmla="*/ 1355707 w 1908008"/>
                <a:gd name="csY9369" fmla="*/ 1373284 h 2481257"/>
                <a:gd name="csX9370" fmla="*/ 1354452 w 1908008"/>
                <a:gd name="csY9370" fmla="*/ 1375799 h 2481257"/>
                <a:gd name="csX9371" fmla="*/ 1351166 w 1908008"/>
                <a:gd name="csY9371" fmla="*/ 1379661 h 2481257"/>
                <a:gd name="csX9372" fmla="*/ 1349135 w 1908008"/>
                <a:gd name="csY9372" fmla="*/ 1382884 h 2481257"/>
                <a:gd name="csX9373" fmla="*/ 1348727 w 1908008"/>
                <a:gd name="csY9373" fmla="*/ 1383938 h 2481257"/>
                <a:gd name="csX9374" fmla="*/ 1348542 w 1908008"/>
                <a:gd name="csY9374" fmla="*/ 1385292 h 2481257"/>
                <a:gd name="csX9375" fmla="*/ 1347780 w 1908008"/>
                <a:gd name="csY9375" fmla="*/ 1386939 h 2481257"/>
                <a:gd name="csX9376" fmla="*/ 1345410 w 1908008"/>
                <a:gd name="csY9376" fmla="*/ 1390885 h 2481257"/>
                <a:gd name="csX9377" fmla="*/ 1343810 w 1908008"/>
                <a:gd name="csY9377" fmla="*/ 1394685 h 2481257"/>
                <a:gd name="csX9378" fmla="*/ 1342224 w 1908008"/>
                <a:gd name="csY9378" fmla="*/ 1396770 h 2481257"/>
                <a:gd name="csX9379" fmla="*/ 1337884 w 1908008"/>
                <a:gd name="csY9379" fmla="*/ 1398732 h 2481257"/>
                <a:gd name="csX9380" fmla="*/ 1334506 w 1908008"/>
                <a:gd name="csY9380" fmla="*/ 1400986 h 2481257"/>
                <a:gd name="csX9381" fmla="*/ 1090845 w 1908008"/>
                <a:gd name="csY9381" fmla="*/ 1378338 h 2481257"/>
                <a:gd name="csX9382" fmla="*/ 1089075 w 1908008"/>
                <a:gd name="csY9382" fmla="*/ 1379046 h 2481257"/>
                <a:gd name="csX9383" fmla="*/ 1087967 w 1908008"/>
                <a:gd name="csY9383" fmla="*/ 1376522 h 2481257"/>
                <a:gd name="csX9384" fmla="*/ 1087066 w 1908008"/>
                <a:gd name="csY9384" fmla="*/ 1375999 h 2481257"/>
                <a:gd name="csX9385" fmla="*/ 1086666 w 1908008"/>
                <a:gd name="csY9385" fmla="*/ 1374315 h 2481257"/>
                <a:gd name="csX9386" fmla="*/ 1084812 w 1908008"/>
                <a:gd name="csY9386" fmla="*/ 1373984 h 2481257"/>
                <a:gd name="csX9387" fmla="*/ 1084942 w 1908008"/>
                <a:gd name="csY9387" fmla="*/ 1371330 h 2481257"/>
                <a:gd name="csX9388" fmla="*/ 1085443 w 1908008"/>
                <a:gd name="csY9388" fmla="*/ 1370030 h 2481257"/>
                <a:gd name="csX9389" fmla="*/ 1087166 w 1908008"/>
                <a:gd name="csY9389" fmla="*/ 1368999 h 2481257"/>
                <a:gd name="csX9390" fmla="*/ 1088529 w 1908008"/>
                <a:gd name="csY9390" fmla="*/ 1369391 h 2481257"/>
                <a:gd name="csX9391" fmla="*/ 1089821 w 1908008"/>
                <a:gd name="csY9391" fmla="*/ 1372030 h 2481257"/>
                <a:gd name="csX9392" fmla="*/ 1090452 w 1908008"/>
                <a:gd name="csY9392" fmla="*/ 1374115 h 2481257"/>
                <a:gd name="csX9393" fmla="*/ 1090999 w 1908008"/>
                <a:gd name="csY9393" fmla="*/ 1376784 h 2481257"/>
                <a:gd name="csX9394" fmla="*/ 1090845 w 1908008"/>
                <a:gd name="csY9394" fmla="*/ 1378338 h 2481257"/>
                <a:gd name="csX9395" fmla="*/ 885630 w 1908008"/>
                <a:gd name="csY9395" fmla="*/ 1390900 h 2481257"/>
                <a:gd name="csX9396" fmla="*/ 885123 w 1908008"/>
                <a:gd name="csY9396" fmla="*/ 1394485 h 2481257"/>
                <a:gd name="csX9397" fmla="*/ 882460 w 1908008"/>
                <a:gd name="csY9397" fmla="*/ 1393524 h 2481257"/>
                <a:gd name="csX9398" fmla="*/ 881282 w 1908008"/>
                <a:gd name="csY9398" fmla="*/ 1392231 h 2481257"/>
                <a:gd name="csX9399" fmla="*/ 880282 w 1908008"/>
                <a:gd name="csY9399" fmla="*/ 1389285 h 2481257"/>
                <a:gd name="csX9400" fmla="*/ 880167 w 1908008"/>
                <a:gd name="csY9400" fmla="*/ 1388539 h 2481257"/>
                <a:gd name="csX9401" fmla="*/ 880390 w 1908008"/>
                <a:gd name="csY9401" fmla="*/ 1387408 h 2481257"/>
                <a:gd name="csX9402" fmla="*/ 881475 w 1908008"/>
                <a:gd name="csY9402" fmla="*/ 1384838 h 2481257"/>
                <a:gd name="csX9403" fmla="*/ 882206 w 1908008"/>
                <a:gd name="csY9403" fmla="*/ 1383900 h 2481257"/>
                <a:gd name="csX9404" fmla="*/ 883945 w 1908008"/>
                <a:gd name="csY9404" fmla="*/ 1384992 h 2481257"/>
                <a:gd name="csX9405" fmla="*/ 884753 w 1908008"/>
                <a:gd name="csY9405" fmla="*/ 1386500 h 2481257"/>
                <a:gd name="csX9406" fmla="*/ 885392 w 1908008"/>
                <a:gd name="csY9406" fmla="*/ 1388885 h 2481257"/>
                <a:gd name="csX9407" fmla="*/ 885630 w 1908008"/>
                <a:gd name="csY9407" fmla="*/ 1390900 h 2481257"/>
                <a:gd name="csX9408" fmla="*/ 880821 w 1908008"/>
                <a:gd name="csY9408" fmla="*/ 1403301 h 2481257"/>
                <a:gd name="csX9409" fmla="*/ 880136 w 1908008"/>
                <a:gd name="csY9409" fmla="*/ 1405194 h 2481257"/>
                <a:gd name="csX9410" fmla="*/ 879289 w 1908008"/>
                <a:gd name="csY9410" fmla="*/ 1405724 h 2481257"/>
                <a:gd name="csX9411" fmla="*/ 877612 w 1908008"/>
                <a:gd name="csY9411" fmla="*/ 1407940 h 2481257"/>
                <a:gd name="csX9412" fmla="*/ 876927 w 1908008"/>
                <a:gd name="csY9412" fmla="*/ 1408240 h 2481257"/>
                <a:gd name="csX9413" fmla="*/ 875950 w 1908008"/>
                <a:gd name="csY9413" fmla="*/ 1406832 h 2481257"/>
                <a:gd name="csX9414" fmla="*/ 875126 w 1908008"/>
                <a:gd name="csY9414" fmla="*/ 1404532 h 2481257"/>
                <a:gd name="csX9415" fmla="*/ 874780 w 1908008"/>
                <a:gd name="csY9415" fmla="*/ 1404171 h 2481257"/>
                <a:gd name="csX9416" fmla="*/ 874257 w 1908008"/>
                <a:gd name="csY9416" fmla="*/ 1404263 h 2481257"/>
                <a:gd name="csX9417" fmla="*/ 873125 w 1908008"/>
                <a:gd name="csY9417" fmla="*/ 1405724 h 2481257"/>
                <a:gd name="csX9418" fmla="*/ 872625 w 1908008"/>
                <a:gd name="csY9418" fmla="*/ 1405701 h 2481257"/>
                <a:gd name="csX9419" fmla="*/ 872209 w 1908008"/>
                <a:gd name="csY9419" fmla="*/ 1404717 h 2481257"/>
                <a:gd name="csX9420" fmla="*/ 872009 w 1908008"/>
                <a:gd name="csY9420" fmla="*/ 1402755 h 2481257"/>
                <a:gd name="csX9421" fmla="*/ 872025 w 1908008"/>
                <a:gd name="csY9421" fmla="*/ 1399801 h 2481257"/>
                <a:gd name="csX9422" fmla="*/ 872556 w 1908008"/>
                <a:gd name="csY9422" fmla="*/ 1395239 h 2481257"/>
                <a:gd name="csX9423" fmla="*/ 872587 w 1908008"/>
                <a:gd name="csY9423" fmla="*/ 1393577 h 2481257"/>
                <a:gd name="csX9424" fmla="*/ 872302 w 1908008"/>
                <a:gd name="csY9424" fmla="*/ 1392308 h 2481257"/>
                <a:gd name="csX9425" fmla="*/ 872540 w 1908008"/>
                <a:gd name="csY9425" fmla="*/ 1391154 h 2481257"/>
                <a:gd name="csX9426" fmla="*/ 873302 w 1908008"/>
                <a:gd name="csY9426" fmla="*/ 1390108 h 2481257"/>
                <a:gd name="csX9427" fmla="*/ 874280 w 1908008"/>
                <a:gd name="csY9427" fmla="*/ 1389616 h 2481257"/>
                <a:gd name="csX9428" fmla="*/ 876573 w 1908008"/>
                <a:gd name="csY9428" fmla="*/ 1390031 h 2481257"/>
                <a:gd name="csX9429" fmla="*/ 878389 w 1908008"/>
                <a:gd name="csY9429" fmla="*/ 1391870 h 2481257"/>
                <a:gd name="csX9430" fmla="*/ 879274 w 1908008"/>
                <a:gd name="csY9430" fmla="*/ 1394270 h 2481257"/>
                <a:gd name="csX9431" fmla="*/ 881044 w 1908008"/>
                <a:gd name="csY9431" fmla="*/ 1396162 h 2481257"/>
                <a:gd name="csX9432" fmla="*/ 881659 w 1908008"/>
                <a:gd name="csY9432" fmla="*/ 1397493 h 2481257"/>
                <a:gd name="csX9433" fmla="*/ 880821 w 1908008"/>
                <a:gd name="csY9433" fmla="*/ 1403301 h 2481257"/>
                <a:gd name="csX9434" fmla="*/ 845645 w 1908008"/>
                <a:gd name="csY9434" fmla="*/ 1416387 h 2481257"/>
                <a:gd name="csX9435" fmla="*/ 844752 w 1908008"/>
                <a:gd name="csY9435" fmla="*/ 1416464 h 2481257"/>
                <a:gd name="csX9436" fmla="*/ 843513 w 1908008"/>
                <a:gd name="csY9436" fmla="*/ 1415402 h 2481257"/>
                <a:gd name="csX9437" fmla="*/ 836564 w 1908008"/>
                <a:gd name="csY9437" fmla="*/ 1411802 h 2481257"/>
                <a:gd name="csX9438" fmla="*/ 835656 w 1908008"/>
                <a:gd name="csY9438" fmla="*/ 1410709 h 2481257"/>
                <a:gd name="csX9439" fmla="*/ 836472 w 1908008"/>
                <a:gd name="csY9439" fmla="*/ 1409194 h 2481257"/>
                <a:gd name="csX9440" fmla="*/ 839004 w 1908008"/>
                <a:gd name="csY9440" fmla="*/ 1407240 h 2481257"/>
                <a:gd name="csX9441" fmla="*/ 840712 w 1908008"/>
                <a:gd name="csY9441" fmla="*/ 1405240 h 2481257"/>
                <a:gd name="csX9442" fmla="*/ 842028 w 1908008"/>
                <a:gd name="csY9442" fmla="*/ 1402178 h 2481257"/>
                <a:gd name="csX9443" fmla="*/ 846022 w 1908008"/>
                <a:gd name="csY9443" fmla="*/ 1403755 h 2481257"/>
                <a:gd name="csX9444" fmla="*/ 847515 w 1908008"/>
                <a:gd name="csY9444" fmla="*/ 1405201 h 2481257"/>
                <a:gd name="csX9445" fmla="*/ 848084 w 1908008"/>
                <a:gd name="csY9445" fmla="*/ 1406463 h 2481257"/>
                <a:gd name="csX9446" fmla="*/ 848331 w 1908008"/>
                <a:gd name="csY9446" fmla="*/ 1408209 h 2481257"/>
                <a:gd name="csX9447" fmla="*/ 848107 w 1908008"/>
                <a:gd name="csY9447" fmla="*/ 1412486 h 2481257"/>
                <a:gd name="csX9448" fmla="*/ 846761 w 1908008"/>
                <a:gd name="csY9448" fmla="*/ 1413394 h 2481257"/>
                <a:gd name="csX9449" fmla="*/ 845645 w 1908008"/>
                <a:gd name="csY9449" fmla="*/ 1416387 h 2481257"/>
                <a:gd name="csX9450" fmla="*/ 1428013 w 1908008"/>
                <a:gd name="csY9450" fmla="*/ 1430349 h 2481257"/>
                <a:gd name="csX9451" fmla="*/ 1426320 w 1908008"/>
                <a:gd name="csY9451" fmla="*/ 1430726 h 2481257"/>
                <a:gd name="csX9452" fmla="*/ 1423873 w 1908008"/>
                <a:gd name="csY9452" fmla="*/ 1427103 h 2481257"/>
                <a:gd name="csX9453" fmla="*/ 1418740 w 1908008"/>
                <a:gd name="csY9453" fmla="*/ 1422972 h 2481257"/>
                <a:gd name="csX9454" fmla="*/ 1416793 w 1908008"/>
                <a:gd name="csY9454" fmla="*/ 1419971 h 2481257"/>
                <a:gd name="csX9455" fmla="*/ 1416724 w 1908008"/>
                <a:gd name="csY9455" fmla="*/ 1418518 h 2481257"/>
                <a:gd name="csX9456" fmla="*/ 1416878 w 1908008"/>
                <a:gd name="csY9456" fmla="*/ 1416233 h 2481257"/>
                <a:gd name="csX9457" fmla="*/ 1417440 w 1908008"/>
                <a:gd name="csY9457" fmla="*/ 1413440 h 2481257"/>
                <a:gd name="csX9458" fmla="*/ 1419225 w 1908008"/>
                <a:gd name="csY9458" fmla="*/ 1410379 h 2481257"/>
                <a:gd name="csX9459" fmla="*/ 1421118 w 1908008"/>
                <a:gd name="csY9459" fmla="*/ 1409886 h 2481257"/>
                <a:gd name="csX9460" fmla="*/ 1423819 w 1908008"/>
                <a:gd name="csY9460" fmla="*/ 1410563 h 2481257"/>
                <a:gd name="csX9461" fmla="*/ 1425781 w 1908008"/>
                <a:gd name="csY9461" fmla="*/ 1412763 h 2481257"/>
                <a:gd name="csX9462" fmla="*/ 1427921 w 1908008"/>
                <a:gd name="csY9462" fmla="*/ 1418848 h 2481257"/>
                <a:gd name="csX9463" fmla="*/ 1429344 w 1908008"/>
                <a:gd name="csY9463" fmla="*/ 1421810 h 2481257"/>
                <a:gd name="csX9464" fmla="*/ 1429791 w 1908008"/>
                <a:gd name="csY9464" fmla="*/ 1423956 h 2481257"/>
                <a:gd name="csX9465" fmla="*/ 1429083 w 1908008"/>
                <a:gd name="csY9465" fmla="*/ 1424964 h 2481257"/>
                <a:gd name="csX9466" fmla="*/ 1429144 w 1908008"/>
                <a:gd name="csY9466" fmla="*/ 1425956 h 2481257"/>
                <a:gd name="csX9467" fmla="*/ 1429468 w 1908008"/>
                <a:gd name="csY9467" fmla="*/ 1426572 h 2481257"/>
                <a:gd name="csX9468" fmla="*/ 1429344 w 1908008"/>
                <a:gd name="csY9468" fmla="*/ 1427695 h 2481257"/>
                <a:gd name="csX9469" fmla="*/ 1428775 w 1908008"/>
                <a:gd name="csY9469" fmla="*/ 1429341 h 2481257"/>
                <a:gd name="csX9470" fmla="*/ 1428013 w 1908008"/>
                <a:gd name="csY9470" fmla="*/ 1430349 h 2481257"/>
                <a:gd name="csX9471" fmla="*/ 787452 w 1908008"/>
                <a:gd name="csY9471" fmla="*/ 1427003 h 2481257"/>
                <a:gd name="csX9472" fmla="*/ 786259 w 1908008"/>
                <a:gd name="csY9472" fmla="*/ 1427218 h 2481257"/>
                <a:gd name="csX9473" fmla="*/ 784020 w 1908008"/>
                <a:gd name="csY9473" fmla="*/ 1426280 h 2481257"/>
                <a:gd name="csX9474" fmla="*/ 780741 w 1908008"/>
                <a:gd name="csY9474" fmla="*/ 1424187 h 2481257"/>
                <a:gd name="csX9475" fmla="*/ 778279 w 1908008"/>
                <a:gd name="csY9475" fmla="*/ 1421964 h 2481257"/>
                <a:gd name="csX9476" fmla="*/ 776632 w 1908008"/>
                <a:gd name="csY9476" fmla="*/ 1419618 h 2481257"/>
                <a:gd name="csX9477" fmla="*/ 776424 w 1908008"/>
                <a:gd name="csY9477" fmla="*/ 1418002 h 2481257"/>
                <a:gd name="csX9478" fmla="*/ 777663 w 1908008"/>
                <a:gd name="csY9478" fmla="*/ 1417102 h 2481257"/>
                <a:gd name="csX9479" fmla="*/ 779541 w 1908008"/>
                <a:gd name="csY9479" fmla="*/ 1416656 h 2481257"/>
                <a:gd name="csX9480" fmla="*/ 784012 w 1908008"/>
                <a:gd name="csY9480" fmla="*/ 1416956 h 2481257"/>
                <a:gd name="csX9481" fmla="*/ 786136 w 1908008"/>
                <a:gd name="csY9481" fmla="*/ 1417848 h 2481257"/>
                <a:gd name="csX9482" fmla="*/ 788945 w 1908008"/>
                <a:gd name="csY9482" fmla="*/ 1421264 h 2481257"/>
                <a:gd name="csX9483" fmla="*/ 789537 w 1908008"/>
                <a:gd name="csY9483" fmla="*/ 1423195 h 2481257"/>
                <a:gd name="csX9484" fmla="*/ 789630 w 1908008"/>
                <a:gd name="csY9484" fmla="*/ 1424441 h 2481257"/>
                <a:gd name="csX9485" fmla="*/ 789268 w 1908008"/>
                <a:gd name="csY9485" fmla="*/ 1425518 h 2481257"/>
                <a:gd name="csX9486" fmla="*/ 787452 w 1908008"/>
                <a:gd name="csY9486" fmla="*/ 1427003 h 2481257"/>
                <a:gd name="csX9487" fmla="*/ 1339431 w 1908008"/>
                <a:gd name="csY9487" fmla="*/ 1439434 h 2481257"/>
                <a:gd name="csX9488" fmla="*/ 1337669 w 1908008"/>
                <a:gd name="csY9488" fmla="*/ 1440073 h 2481257"/>
                <a:gd name="csX9489" fmla="*/ 1335291 w 1908008"/>
                <a:gd name="csY9489" fmla="*/ 1436988 h 2481257"/>
                <a:gd name="csX9490" fmla="*/ 1335275 w 1908008"/>
                <a:gd name="csY9490" fmla="*/ 1435273 h 2481257"/>
                <a:gd name="csX9491" fmla="*/ 1335737 w 1908008"/>
                <a:gd name="csY9491" fmla="*/ 1431142 h 2481257"/>
                <a:gd name="csX9492" fmla="*/ 1340077 w 1908008"/>
                <a:gd name="csY9492" fmla="*/ 1430103 h 2481257"/>
                <a:gd name="csX9493" fmla="*/ 1341886 w 1908008"/>
                <a:gd name="csY9493" fmla="*/ 1432595 h 2481257"/>
                <a:gd name="csX9494" fmla="*/ 1342755 w 1908008"/>
                <a:gd name="csY9494" fmla="*/ 1435049 h 2481257"/>
                <a:gd name="csX9495" fmla="*/ 1339431 w 1908008"/>
                <a:gd name="csY9495" fmla="*/ 1439434 h 2481257"/>
                <a:gd name="csX9496" fmla="*/ 1410845 w 1908008"/>
                <a:gd name="csY9496" fmla="*/ 1431880 h 2481257"/>
                <a:gd name="csX9497" fmla="*/ 1422118 w 1908008"/>
                <a:gd name="csY9497" fmla="*/ 1437034 h 2481257"/>
                <a:gd name="csX9498" fmla="*/ 1423219 w 1908008"/>
                <a:gd name="csY9498" fmla="*/ 1438904 h 2481257"/>
                <a:gd name="csX9499" fmla="*/ 1423758 w 1908008"/>
                <a:gd name="csY9499" fmla="*/ 1440573 h 2481257"/>
                <a:gd name="csX9500" fmla="*/ 1424073 w 1908008"/>
                <a:gd name="csY9500" fmla="*/ 1442427 h 2481257"/>
                <a:gd name="csX9501" fmla="*/ 1424096 w 1908008"/>
                <a:gd name="csY9501" fmla="*/ 1446235 h 2481257"/>
                <a:gd name="csX9502" fmla="*/ 1423865 w 1908008"/>
                <a:gd name="csY9502" fmla="*/ 1447758 h 2481257"/>
                <a:gd name="csX9503" fmla="*/ 1422765 w 1908008"/>
                <a:gd name="csY9503" fmla="*/ 1451435 h 2481257"/>
                <a:gd name="csX9504" fmla="*/ 1422688 w 1908008"/>
                <a:gd name="csY9504" fmla="*/ 1452581 h 2481257"/>
                <a:gd name="csX9505" fmla="*/ 1423573 w 1908008"/>
                <a:gd name="csY9505" fmla="*/ 1464821 h 2481257"/>
                <a:gd name="csX9506" fmla="*/ 1423480 w 1908008"/>
                <a:gd name="csY9506" fmla="*/ 1471452 h 2481257"/>
                <a:gd name="csX9507" fmla="*/ 1422688 w 1908008"/>
                <a:gd name="csY9507" fmla="*/ 1476960 h 2481257"/>
                <a:gd name="csX9508" fmla="*/ 1421072 w 1908008"/>
                <a:gd name="csY9508" fmla="*/ 1481368 h 2481257"/>
                <a:gd name="csX9509" fmla="*/ 1418640 w 1908008"/>
                <a:gd name="csY9509" fmla="*/ 1484668 h 2481257"/>
                <a:gd name="csX9510" fmla="*/ 1416793 w 1908008"/>
                <a:gd name="csY9510" fmla="*/ 1486561 h 2481257"/>
                <a:gd name="csX9511" fmla="*/ 1408590 w 1908008"/>
                <a:gd name="csY9511" fmla="*/ 1491207 h 2481257"/>
                <a:gd name="csX9512" fmla="*/ 1402780 w 1908008"/>
                <a:gd name="csY9512" fmla="*/ 1492407 h 2481257"/>
                <a:gd name="csX9513" fmla="*/ 1396654 w 1908008"/>
                <a:gd name="csY9513" fmla="*/ 1492622 h 2481257"/>
                <a:gd name="csX9514" fmla="*/ 1388851 w 1908008"/>
                <a:gd name="csY9514" fmla="*/ 1493869 h 2481257"/>
                <a:gd name="csX9515" fmla="*/ 1385288 w 1908008"/>
                <a:gd name="csY9515" fmla="*/ 1493607 h 2481257"/>
                <a:gd name="csX9516" fmla="*/ 1383449 w 1908008"/>
                <a:gd name="csY9516" fmla="*/ 1493061 h 2481257"/>
                <a:gd name="csX9517" fmla="*/ 1382140 w 1908008"/>
                <a:gd name="csY9517" fmla="*/ 1492130 h 2481257"/>
                <a:gd name="csX9518" fmla="*/ 1380609 w 1908008"/>
                <a:gd name="csY9518" fmla="*/ 1489191 h 2481257"/>
                <a:gd name="csX9519" fmla="*/ 1378854 w 1908008"/>
                <a:gd name="csY9519" fmla="*/ 1484222 h 2481257"/>
                <a:gd name="csX9520" fmla="*/ 1377408 w 1908008"/>
                <a:gd name="csY9520" fmla="*/ 1478606 h 2481257"/>
                <a:gd name="csX9521" fmla="*/ 1375676 w 1908008"/>
                <a:gd name="csY9521" fmla="*/ 1468590 h 2481257"/>
                <a:gd name="csX9522" fmla="*/ 1375646 w 1908008"/>
                <a:gd name="csY9522" fmla="*/ 1467398 h 2481257"/>
                <a:gd name="csX9523" fmla="*/ 1377316 w 1908008"/>
                <a:gd name="csY9523" fmla="*/ 1459182 h 2481257"/>
                <a:gd name="csX9524" fmla="*/ 1379532 w 1908008"/>
                <a:gd name="csY9524" fmla="*/ 1453620 h 2481257"/>
                <a:gd name="csX9525" fmla="*/ 1383441 w 1908008"/>
                <a:gd name="csY9525" fmla="*/ 1445327 h 2481257"/>
                <a:gd name="csX9526" fmla="*/ 1387858 w 1908008"/>
                <a:gd name="csY9526" fmla="*/ 1437196 h 2481257"/>
                <a:gd name="csX9527" fmla="*/ 1388982 w 1908008"/>
                <a:gd name="csY9527" fmla="*/ 1435850 h 2481257"/>
                <a:gd name="csX9528" fmla="*/ 1390975 w 1908008"/>
                <a:gd name="csY9528" fmla="*/ 1434419 h 2481257"/>
                <a:gd name="csX9529" fmla="*/ 1395969 w 1908008"/>
                <a:gd name="csY9529" fmla="*/ 1432095 h 2481257"/>
                <a:gd name="csX9530" fmla="*/ 1400110 w 1908008"/>
                <a:gd name="csY9530" fmla="*/ 1432680 h 2481257"/>
                <a:gd name="csX9531" fmla="*/ 1401933 w 1908008"/>
                <a:gd name="csY9531" fmla="*/ 1432388 h 2481257"/>
                <a:gd name="csX9532" fmla="*/ 1404211 w 1908008"/>
                <a:gd name="csY9532" fmla="*/ 1431303 h 2481257"/>
                <a:gd name="csX9533" fmla="*/ 1406720 w 1908008"/>
                <a:gd name="csY9533" fmla="*/ 1431042 h 2481257"/>
                <a:gd name="csX9534" fmla="*/ 1410845 w 1908008"/>
                <a:gd name="csY9534" fmla="*/ 1431880 h 2481257"/>
                <a:gd name="csX9535" fmla="*/ 1175010 w 1908008"/>
                <a:gd name="csY9535" fmla="*/ 1465698 h 2481257"/>
                <a:gd name="csX9536" fmla="*/ 1174086 w 1908008"/>
                <a:gd name="csY9536" fmla="*/ 1465759 h 2481257"/>
                <a:gd name="csX9537" fmla="*/ 1172624 w 1908008"/>
                <a:gd name="csY9537" fmla="*/ 1464890 h 2481257"/>
                <a:gd name="csX9538" fmla="*/ 1169269 w 1908008"/>
                <a:gd name="csY9538" fmla="*/ 1461444 h 2481257"/>
                <a:gd name="csX9539" fmla="*/ 1168592 w 1908008"/>
                <a:gd name="csY9539" fmla="*/ 1459951 h 2481257"/>
                <a:gd name="csX9540" fmla="*/ 1168253 w 1908008"/>
                <a:gd name="csY9540" fmla="*/ 1458205 h 2481257"/>
                <a:gd name="csX9541" fmla="*/ 1168253 w 1908008"/>
                <a:gd name="csY9541" fmla="*/ 1456205 h 2481257"/>
                <a:gd name="csX9542" fmla="*/ 1168553 w 1908008"/>
                <a:gd name="csY9542" fmla="*/ 1454128 h 2481257"/>
                <a:gd name="csX9543" fmla="*/ 1169577 w 1908008"/>
                <a:gd name="csY9543" fmla="*/ 1449974 h 2481257"/>
                <a:gd name="csX9544" fmla="*/ 1167622 w 1908008"/>
                <a:gd name="csY9544" fmla="*/ 1446666 h 2481257"/>
                <a:gd name="csX9545" fmla="*/ 1167145 w 1908008"/>
                <a:gd name="csY9545" fmla="*/ 1444781 h 2481257"/>
                <a:gd name="csX9546" fmla="*/ 1167376 w 1908008"/>
                <a:gd name="csY9546" fmla="*/ 1443712 h 2481257"/>
                <a:gd name="csX9547" fmla="*/ 1168469 w 1908008"/>
                <a:gd name="csY9547" fmla="*/ 1441150 h 2481257"/>
                <a:gd name="csX9548" fmla="*/ 1168769 w 1908008"/>
                <a:gd name="csY9548" fmla="*/ 1439550 h 2481257"/>
                <a:gd name="csX9549" fmla="*/ 1169869 w 1908008"/>
                <a:gd name="csY9549" fmla="*/ 1437273 h 2481257"/>
                <a:gd name="csX9550" fmla="*/ 1172717 w 1908008"/>
                <a:gd name="csY9550" fmla="*/ 1432849 h 2481257"/>
                <a:gd name="csX9551" fmla="*/ 1175572 w 1908008"/>
                <a:gd name="csY9551" fmla="*/ 1433896 h 2481257"/>
                <a:gd name="csX9552" fmla="*/ 1178119 w 1908008"/>
                <a:gd name="csY9552" fmla="*/ 1437519 h 2481257"/>
                <a:gd name="csX9553" fmla="*/ 1178781 w 1908008"/>
                <a:gd name="csY9553" fmla="*/ 1439965 h 2481257"/>
                <a:gd name="csX9554" fmla="*/ 1178581 w 1908008"/>
                <a:gd name="csY9554" fmla="*/ 1442558 h 2481257"/>
                <a:gd name="csX9555" fmla="*/ 1178804 w 1908008"/>
                <a:gd name="csY9555" fmla="*/ 1446304 h 2481257"/>
                <a:gd name="csX9556" fmla="*/ 1179443 w 1908008"/>
                <a:gd name="csY9556" fmla="*/ 1451204 h 2481257"/>
                <a:gd name="csX9557" fmla="*/ 1179612 w 1908008"/>
                <a:gd name="csY9557" fmla="*/ 1454743 h 2481257"/>
                <a:gd name="csX9558" fmla="*/ 1179304 w 1908008"/>
                <a:gd name="csY9558" fmla="*/ 1456943 h 2481257"/>
                <a:gd name="csX9559" fmla="*/ 1178211 w 1908008"/>
                <a:gd name="csY9559" fmla="*/ 1461059 h 2481257"/>
                <a:gd name="csX9560" fmla="*/ 1177288 w 1908008"/>
                <a:gd name="csY9560" fmla="*/ 1462967 h 2481257"/>
                <a:gd name="csX9561" fmla="*/ 1176072 w 1908008"/>
                <a:gd name="csY9561" fmla="*/ 1464751 h 2481257"/>
                <a:gd name="csX9562" fmla="*/ 1175010 w 1908008"/>
                <a:gd name="csY9562" fmla="*/ 1465698 h 2481257"/>
                <a:gd name="csX9563" fmla="*/ 684156 w 1908008"/>
                <a:gd name="csY9563" fmla="*/ 1451104 h 2481257"/>
                <a:gd name="csX9564" fmla="*/ 683348 w 1908008"/>
                <a:gd name="csY9564" fmla="*/ 1451289 h 2481257"/>
                <a:gd name="csX9565" fmla="*/ 680385 w 1908008"/>
                <a:gd name="csY9565" fmla="*/ 1447866 h 2481257"/>
                <a:gd name="csX9566" fmla="*/ 681009 w 1908008"/>
                <a:gd name="csY9566" fmla="*/ 1444919 h 2481257"/>
                <a:gd name="csX9567" fmla="*/ 683756 w 1908008"/>
                <a:gd name="csY9567" fmla="*/ 1447935 h 2481257"/>
                <a:gd name="csX9568" fmla="*/ 684148 w 1908008"/>
                <a:gd name="csY9568" fmla="*/ 1449812 h 2481257"/>
                <a:gd name="csX9569" fmla="*/ 684156 w 1908008"/>
                <a:gd name="csY9569" fmla="*/ 1451104 h 2481257"/>
                <a:gd name="csX9570" fmla="*/ 1455209 w 1908008"/>
                <a:gd name="csY9570" fmla="*/ 1462967 h 2481257"/>
                <a:gd name="csX9571" fmla="*/ 1444681 w 1908008"/>
                <a:gd name="csY9571" fmla="*/ 1463044 h 2481257"/>
                <a:gd name="csX9572" fmla="*/ 1438956 w 1908008"/>
                <a:gd name="csY9572" fmla="*/ 1462636 h 2481257"/>
                <a:gd name="csX9573" fmla="*/ 1436655 w 1908008"/>
                <a:gd name="csY9573" fmla="*/ 1461767 h 2481257"/>
                <a:gd name="csX9574" fmla="*/ 1434654 w 1908008"/>
                <a:gd name="csY9574" fmla="*/ 1460413 h 2481257"/>
                <a:gd name="csX9575" fmla="*/ 1432384 w 1908008"/>
                <a:gd name="csY9575" fmla="*/ 1456012 h 2481257"/>
                <a:gd name="csX9576" fmla="*/ 1430930 w 1908008"/>
                <a:gd name="csY9576" fmla="*/ 1451458 h 2481257"/>
                <a:gd name="csX9577" fmla="*/ 1430861 w 1908008"/>
                <a:gd name="csY9577" fmla="*/ 1449520 h 2481257"/>
                <a:gd name="csX9578" fmla="*/ 1431245 w 1908008"/>
                <a:gd name="csY9578" fmla="*/ 1447773 h 2481257"/>
                <a:gd name="csX9579" fmla="*/ 1431784 w 1908008"/>
                <a:gd name="csY9579" fmla="*/ 1446712 h 2481257"/>
                <a:gd name="csX9580" fmla="*/ 1438848 w 1908008"/>
                <a:gd name="csY9580" fmla="*/ 1445189 h 2481257"/>
                <a:gd name="csX9581" fmla="*/ 1444635 w 1908008"/>
                <a:gd name="csY9581" fmla="*/ 1447089 h 2481257"/>
                <a:gd name="csX9582" fmla="*/ 1449614 w 1908008"/>
                <a:gd name="csY9582" fmla="*/ 1449320 h 2481257"/>
                <a:gd name="csX9583" fmla="*/ 1456025 w 1908008"/>
                <a:gd name="csY9583" fmla="*/ 1449697 h 2481257"/>
                <a:gd name="csX9584" fmla="*/ 1457971 w 1908008"/>
                <a:gd name="csY9584" fmla="*/ 1450543 h 2481257"/>
                <a:gd name="csX9585" fmla="*/ 1458718 w 1908008"/>
                <a:gd name="csY9585" fmla="*/ 1451166 h 2481257"/>
                <a:gd name="csX9586" fmla="*/ 1459233 w 1908008"/>
                <a:gd name="csY9586" fmla="*/ 1452312 h 2481257"/>
                <a:gd name="csX9587" fmla="*/ 1459965 w 1908008"/>
                <a:gd name="csY9587" fmla="*/ 1457551 h 2481257"/>
                <a:gd name="csX9588" fmla="*/ 1460034 w 1908008"/>
                <a:gd name="csY9588" fmla="*/ 1460336 h 2481257"/>
                <a:gd name="csX9589" fmla="*/ 1459841 w 1908008"/>
                <a:gd name="csY9589" fmla="*/ 1462444 h 2481257"/>
                <a:gd name="csX9590" fmla="*/ 1455209 w 1908008"/>
                <a:gd name="csY9590" fmla="*/ 1462967 h 2481257"/>
                <a:gd name="csX9591" fmla="*/ 687542 w 1908008"/>
                <a:gd name="csY9591" fmla="*/ 1451597 h 2481257"/>
                <a:gd name="csX9592" fmla="*/ 689974 w 1908008"/>
                <a:gd name="csY9592" fmla="*/ 1452204 h 2481257"/>
                <a:gd name="csX9593" fmla="*/ 691774 w 1908008"/>
                <a:gd name="csY9593" fmla="*/ 1451751 h 2481257"/>
                <a:gd name="csX9594" fmla="*/ 693090 w 1908008"/>
                <a:gd name="csY9594" fmla="*/ 1454066 h 2481257"/>
                <a:gd name="csX9595" fmla="*/ 693598 w 1908008"/>
                <a:gd name="csY9595" fmla="*/ 1456412 h 2481257"/>
                <a:gd name="csX9596" fmla="*/ 693429 w 1908008"/>
                <a:gd name="csY9596" fmla="*/ 1457212 h 2481257"/>
                <a:gd name="csX9597" fmla="*/ 692859 w 1908008"/>
                <a:gd name="csY9597" fmla="*/ 1457536 h 2481257"/>
                <a:gd name="csX9598" fmla="*/ 689058 w 1908008"/>
                <a:gd name="csY9598" fmla="*/ 1454943 h 2481257"/>
                <a:gd name="csX9599" fmla="*/ 687642 w 1908008"/>
                <a:gd name="csY9599" fmla="*/ 1453351 h 2481257"/>
                <a:gd name="csX9600" fmla="*/ 687165 w 1908008"/>
                <a:gd name="csY9600" fmla="*/ 1452012 h 2481257"/>
                <a:gd name="csX9601" fmla="*/ 687542 w 1908008"/>
                <a:gd name="csY9601" fmla="*/ 1451597 h 2481257"/>
                <a:gd name="csX9602" fmla="*/ 714899 w 1908008"/>
                <a:gd name="csY9602" fmla="*/ 1484583 h 2481257"/>
                <a:gd name="csX9603" fmla="*/ 713814 w 1908008"/>
                <a:gd name="csY9603" fmla="*/ 1489268 h 2481257"/>
                <a:gd name="csX9604" fmla="*/ 713399 w 1908008"/>
                <a:gd name="csY9604" fmla="*/ 1488830 h 2481257"/>
                <a:gd name="csX9605" fmla="*/ 712652 w 1908008"/>
                <a:gd name="csY9605" fmla="*/ 1486591 h 2481257"/>
                <a:gd name="csX9606" fmla="*/ 711152 w 1908008"/>
                <a:gd name="csY9606" fmla="*/ 1485514 h 2481257"/>
                <a:gd name="csX9607" fmla="*/ 709451 w 1908008"/>
                <a:gd name="csY9607" fmla="*/ 1483022 h 2481257"/>
                <a:gd name="csX9608" fmla="*/ 709474 w 1908008"/>
                <a:gd name="csY9608" fmla="*/ 1477652 h 2481257"/>
                <a:gd name="csX9609" fmla="*/ 710128 w 1908008"/>
                <a:gd name="csY9609" fmla="*/ 1475206 h 2481257"/>
                <a:gd name="csX9610" fmla="*/ 709982 w 1908008"/>
                <a:gd name="csY9610" fmla="*/ 1471783 h 2481257"/>
                <a:gd name="csX9611" fmla="*/ 711675 w 1908008"/>
                <a:gd name="csY9611" fmla="*/ 1469721 h 2481257"/>
                <a:gd name="csX9612" fmla="*/ 712929 w 1908008"/>
                <a:gd name="csY9612" fmla="*/ 1472144 h 2481257"/>
                <a:gd name="csX9613" fmla="*/ 713275 w 1908008"/>
                <a:gd name="csY9613" fmla="*/ 1476260 h 2481257"/>
                <a:gd name="csX9614" fmla="*/ 712960 w 1908008"/>
                <a:gd name="csY9614" fmla="*/ 1478283 h 2481257"/>
                <a:gd name="csX9615" fmla="*/ 714207 w 1908008"/>
                <a:gd name="csY9615" fmla="*/ 1480376 h 2481257"/>
                <a:gd name="csX9616" fmla="*/ 714784 w 1908008"/>
                <a:gd name="csY9616" fmla="*/ 1480906 h 2481257"/>
                <a:gd name="csX9617" fmla="*/ 715092 w 1908008"/>
                <a:gd name="csY9617" fmla="*/ 1482583 h 2481257"/>
                <a:gd name="csX9618" fmla="*/ 714899 w 1908008"/>
                <a:gd name="csY9618" fmla="*/ 1484583 h 2481257"/>
                <a:gd name="csX9619" fmla="*/ 1691490 w 1908008"/>
                <a:gd name="csY9619" fmla="*/ 1503839 h 2481257"/>
                <a:gd name="csX9620" fmla="*/ 1688812 w 1908008"/>
                <a:gd name="csY9620" fmla="*/ 1505362 h 2481257"/>
                <a:gd name="csX9621" fmla="*/ 1687380 w 1908008"/>
                <a:gd name="csY9621" fmla="*/ 1503492 h 2481257"/>
                <a:gd name="csX9622" fmla="*/ 1688389 w 1908008"/>
                <a:gd name="csY9622" fmla="*/ 1502969 h 2481257"/>
                <a:gd name="csX9623" fmla="*/ 1689858 w 1908008"/>
                <a:gd name="csY9623" fmla="*/ 1500723 h 2481257"/>
                <a:gd name="csX9624" fmla="*/ 1691859 w 1908008"/>
                <a:gd name="csY9624" fmla="*/ 1498746 h 2481257"/>
                <a:gd name="csX9625" fmla="*/ 1692698 w 1908008"/>
                <a:gd name="csY9625" fmla="*/ 1497154 h 2481257"/>
                <a:gd name="csX9626" fmla="*/ 1696061 w 1908008"/>
                <a:gd name="csY9626" fmla="*/ 1496423 h 2481257"/>
                <a:gd name="csX9627" fmla="*/ 1697208 w 1908008"/>
                <a:gd name="csY9627" fmla="*/ 1496507 h 2481257"/>
                <a:gd name="csX9628" fmla="*/ 1697646 w 1908008"/>
                <a:gd name="csY9628" fmla="*/ 1497077 h 2481257"/>
                <a:gd name="csX9629" fmla="*/ 1695738 w 1908008"/>
                <a:gd name="csY9629" fmla="*/ 1499523 h 2481257"/>
                <a:gd name="csX9630" fmla="*/ 1691490 w 1908008"/>
                <a:gd name="csY9630" fmla="*/ 1503839 h 2481257"/>
                <a:gd name="csX9631" fmla="*/ 710736 w 1908008"/>
                <a:gd name="csY9631" fmla="*/ 1506670 h 2481257"/>
                <a:gd name="csX9632" fmla="*/ 713460 w 1908008"/>
                <a:gd name="csY9632" fmla="*/ 1507108 h 2481257"/>
                <a:gd name="csX9633" fmla="*/ 716938 w 1908008"/>
                <a:gd name="csY9633" fmla="*/ 1507039 h 2481257"/>
                <a:gd name="csX9634" fmla="*/ 716338 w 1908008"/>
                <a:gd name="csY9634" fmla="*/ 1511293 h 2481257"/>
                <a:gd name="csX9635" fmla="*/ 715007 w 1908008"/>
                <a:gd name="csY9635" fmla="*/ 1514016 h 2481257"/>
                <a:gd name="csX9636" fmla="*/ 713953 w 1908008"/>
                <a:gd name="csY9636" fmla="*/ 1514786 h 2481257"/>
                <a:gd name="csX9637" fmla="*/ 713491 w 1908008"/>
                <a:gd name="csY9637" fmla="*/ 1513301 h 2481257"/>
                <a:gd name="csX9638" fmla="*/ 711444 w 1908008"/>
                <a:gd name="csY9638" fmla="*/ 1509893 h 2481257"/>
                <a:gd name="csX9639" fmla="*/ 710736 w 1908008"/>
                <a:gd name="csY9639" fmla="*/ 1506670 h 2481257"/>
                <a:gd name="csX9640" fmla="*/ 1250002 w 1908008"/>
                <a:gd name="csY9640" fmla="*/ 1545965 h 2481257"/>
                <a:gd name="csX9641" fmla="*/ 1252157 w 1908008"/>
                <a:gd name="csY9641" fmla="*/ 1546618 h 2481257"/>
                <a:gd name="csX9642" fmla="*/ 1253788 w 1908008"/>
                <a:gd name="csY9642" fmla="*/ 1546549 h 2481257"/>
                <a:gd name="csX9643" fmla="*/ 1254150 w 1908008"/>
                <a:gd name="csY9643" fmla="*/ 1547334 h 2481257"/>
                <a:gd name="csX9644" fmla="*/ 1252434 w 1908008"/>
                <a:gd name="csY9644" fmla="*/ 1549942 h 2481257"/>
                <a:gd name="csX9645" fmla="*/ 1251380 w 1908008"/>
                <a:gd name="csY9645" fmla="*/ 1550434 h 2481257"/>
                <a:gd name="csX9646" fmla="*/ 1249479 w 1908008"/>
                <a:gd name="csY9646" fmla="*/ 1548565 h 2481257"/>
                <a:gd name="csX9647" fmla="*/ 1248047 w 1908008"/>
                <a:gd name="csY9647" fmla="*/ 1546272 h 2481257"/>
                <a:gd name="csX9648" fmla="*/ 1247647 w 1908008"/>
                <a:gd name="csY9648" fmla="*/ 1544880 h 2481257"/>
                <a:gd name="csX9649" fmla="*/ 1247532 w 1908008"/>
                <a:gd name="csY9649" fmla="*/ 1543349 h 2481257"/>
                <a:gd name="csX9650" fmla="*/ 1247863 w 1908008"/>
                <a:gd name="csY9650" fmla="*/ 1543080 h 2481257"/>
                <a:gd name="csX9651" fmla="*/ 1250002 w 1908008"/>
                <a:gd name="csY9651" fmla="*/ 1545965 h 2481257"/>
                <a:gd name="csX9652" fmla="*/ 1236989 w 1908008"/>
                <a:gd name="csY9652" fmla="*/ 1571782 h 2481257"/>
                <a:gd name="csX9653" fmla="*/ 1239759 w 1908008"/>
                <a:gd name="csY9653" fmla="*/ 1573843 h 2481257"/>
                <a:gd name="csX9654" fmla="*/ 1242530 w 1908008"/>
                <a:gd name="csY9654" fmla="*/ 1575013 h 2481257"/>
                <a:gd name="csX9655" fmla="*/ 1246985 w 1908008"/>
                <a:gd name="csY9655" fmla="*/ 1575643 h 2481257"/>
                <a:gd name="csX9656" fmla="*/ 1247624 w 1908008"/>
                <a:gd name="csY9656" fmla="*/ 1576074 h 2481257"/>
                <a:gd name="csX9657" fmla="*/ 1247624 w 1908008"/>
                <a:gd name="csY9657" fmla="*/ 1577043 h 2481257"/>
                <a:gd name="csX9658" fmla="*/ 1246985 w 1908008"/>
                <a:gd name="csY9658" fmla="*/ 1578544 h 2481257"/>
                <a:gd name="csX9659" fmla="*/ 1245500 w 1908008"/>
                <a:gd name="csY9659" fmla="*/ 1580467 h 2481257"/>
                <a:gd name="csX9660" fmla="*/ 1244438 w 1908008"/>
                <a:gd name="csY9660" fmla="*/ 1580521 h 2481257"/>
                <a:gd name="csX9661" fmla="*/ 1241976 w 1908008"/>
                <a:gd name="csY9661" fmla="*/ 1579167 h 2481257"/>
                <a:gd name="csX9662" fmla="*/ 1241075 w 1908008"/>
                <a:gd name="csY9662" fmla="*/ 1578474 h 2481257"/>
                <a:gd name="csX9663" fmla="*/ 1240083 w 1908008"/>
                <a:gd name="csY9663" fmla="*/ 1576928 h 2481257"/>
                <a:gd name="csX9664" fmla="*/ 1239582 w 1908008"/>
                <a:gd name="csY9664" fmla="*/ 1576782 h 2481257"/>
                <a:gd name="csX9665" fmla="*/ 1238936 w 1908008"/>
                <a:gd name="csY9665" fmla="*/ 1577297 h 2481257"/>
                <a:gd name="csX9666" fmla="*/ 1238767 w 1908008"/>
                <a:gd name="csY9666" fmla="*/ 1577974 h 2481257"/>
                <a:gd name="csX9667" fmla="*/ 1239067 w 1908008"/>
                <a:gd name="csY9667" fmla="*/ 1578821 h 2481257"/>
                <a:gd name="csX9668" fmla="*/ 1238659 w 1908008"/>
                <a:gd name="csY9668" fmla="*/ 1579059 h 2481257"/>
                <a:gd name="csX9669" fmla="*/ 1235673 w 1908008"/>
                <a:gd name="csY9669" fmla="*/ 1578474 h 2481257"/>
                <a:gd name="csX9670" fmla="*/ 1235204 w 1908008"/>
                <a:gd name="csY9670" fmla="*/ 1577982 h 2481257"/>
                <a:gd name="csX9671" fmla="*/ 1235442 w 1908008"/>
                <a:gd name="csY9671" fmla="*/ 1576320 h 2481257"/>
                <a:gd name="csX9672" fmla="*/ 1237520 w 1908008"/>
                <a:gd name="csY9672" fmla="*/ 1573897 h 2481257"/>
                <a:gd name="csX9673" fmla="*/ 1235696 w 1908008"/>
                <a:gd name="csY9673" fmla="*/ 1573151 h 2481257"/>
                <a:gd name="csX9674" fmla="*/ 1235111 w 1908008"/>
                <a:gd name="csY9674" fmla="*/ 1572251 h 2481257"/>
                <a:gd name="csX9675" fmla="*/ 1232403 w 1908008"/>
                <a:gd name="csY9675" fmla="*/ 1573774 h 2481257"/>
                <a:gd name="csX9676" fmla="*/ 1230902 w 1908008"/>
                <a:gd name="csY9676" fmla="*/ 1574143 h 2481257"/>
                <a:gd name="csX9677" fmla="*/ 1228532 w 1908008"/>
                <a:gd name="csY9677" fmla="*/ 1573074 h 2481257"/>
                <a:gd name="csX9678" fmla="*/ 1228278 w 1908008"/>
                <a:gd name="csY9678" fmla="*/ 1567512 h 2481257"/>
                <a:gd name="csX9679" fmla="*/ 1227993 w 1908008"/>
                <a:gd name="csY9679" fmla="*/ 1565473 h 2481257"/>
                <a:gd name="csX9680" fmla="*/ 1226916 w 1908008"/>
                <a:gd name="csY9680" fmla="*/ 1564089 h 2481257"/>
                <a:gd name="csX9681" fmla="*/ 1226277 w 1908008"/>
                <a:gd name="csY9681" fmla="*/ 1562627 h 2481257"/>
                <a:gd name="csX9682" fmla="*/ 1225238 w 1908008"/>
                <a:gd name="csY9682" fmla="*/ 1561519 h 2481257"/>
                <a:gd name="csX9683" fmla="*/ 1223099 w 1908008"/>
                <a:gd name="csY9683" fmla="*/ 1560396 h 2481257"/>
                <a:gd name="csX9684" fmla="*/ 1221360 w 1908008"/>
                <a:gd name="csY9684" fmla="*/ 1557604 h 2481257"/>
                <a:gd name="csX9685" fmla="*/ 1220998 w 1908008"/>
                <a:gd name="csY9685" fmla="*/ 1556334 h 2481257"/>
                <a:gd name="csX9686" fmla="*/ 1221237 w 1908008"/>
                <a:gd name="csY9686" fmla="*/ 1555373 h 2481257"/>
                <a:gd name="csX9687" fmla="*/ 1222299 w 1908008"/>
                <a:gd name="csY9687" fmla="*/ 1554057 h 2481257"/>
                <a:gd name="csX9688" fmla="*/ 1228447 w 1908008"/>
                <a:gd name="csY9688" fmla="*/ 1556888 h 2481257"/>
                <a:gd name="csX9689" fmla="*/ 1232156 w 1908008"/>
                <a:gd name="csY9689" fmla="*/ 1559565 h 2481257"/>
                <a:gd name="csX9690" fmla="*/ 1235689 w 1908008"/>
                <a:gd name="csY9690" fmla="*/ 1562835 h 2481257"/>
                <a:gd name="csX9691" fmla="*/ 1237535 w 1908008"/>
                <a:gd name="csY9691" fmla="*/ 1565250 h 2481257"/>
                <a:gd name="csX9692" fmla="*/ 1237697 w 1908008"/>
                <a:gd name="csY9692" fmla="*/ 1566820 h 2481257"/>
                <a:gd name="csX9693" fmla="*/ 1237235 w 1908008"/>
                <a:gd name="csY9693" fmla="*/ 1568381 h 2481257"/>
                <a:gd name="csX9694" fmla="*/ 1236150 w 1908008"/>
                <a:gd name="csY9694" fmla="*/ 1569943 h 2481257"/>
                <a:gd name="csX9695" fmla="*/ 1236989 w 1908008"/>
                <a:gd name="csY9695" fmla="*/ 1571782 h 2481257"/>
                <a:gd name="csX9696" fmla="*/ 1216496 w 1908008"/>
                <a:gd name="csY9696" fmla="*/ 1583398 h 2481257"/>
                <a:gd name="csX9697" fmla="*/ 1215373 w 1908008"/>
                <a:gd name="csY9697" fmla="*/ 1583982 h 2481257"/>
                <a:gd name="csX9698" fmla="*/ 1214164 w 1908008"/>
                <a:gd name="csY9698" fmla="*/ 1583652 h 2481257"/>
                <a:gd name="csX9699" fmla="*/ 1213141 w 1908008"/>
                <a:gd name="csY9699" fmla="*/ 1582144 h 2481257"/>
                <a:gd name="csX9700" fmla="*/ 1212310 w 1908008"/>
                <a:gd name="csY9700" fmla="*/ 1579451 h 2481257"/>
                <a:gd name="csX9701" fmla="*/ 1210963 w 1908008"/>
                <a:gd name="csY9701" fmla="*/ 1577428 h 2481257"/>
                <a:gd name="csX9702" fmla="*/ 1207923 w 1908008"/>
                <a:gd name="csY9702" fmla="*/ 1574905 h 2481257"/>
                <a:gd name="csX9703" fmla="*/ 1207400 w 1908008"/>
                <a:gd name="csY9703" fmla="*/ 1573912 h 2481257"/>
                <a:gd name="csX9704" fmla="*/ 1206538 w 1908008"/>
                <a:gd name="csY9704" fmla="*/ 1570512 h 2481257"/>
                <a:gd name="csX9705" fmla="*/ 1206369 w 1908008"/>
                <a:gd name="csY9705" fmla="*/ 1567112 h 2481257"/>
                <a:gd name="csX9706" fmla="*/ 1205722 w 1908008"/>
                <a:gd name="csY9706" fmla="*/ 1564027 h 2481257"/>
                <a:gd name="csX9707" fmla="*/ 1205692 w 1908008"/>
                <a:gd name="csY9707" fmla="*/ 1562504 h 2481257"/>
                <a:gd name="csX9708" fmla="*/ 1206253 w 1908008"/>
                <a:gd name="csY9708" fmla="*/ 1560227 h 2481257"/>
                <a:gd name="csX9709" fmla="*/ 1208808 w 1908008"/>
                <a:gd name="csY9709" fmla="*/ 1559688 h 2481257"/>
                <a:gd name="csX9710" fmla="*/ 1210809 w 1908008"/>
                <a:gd name="csY9710" fmla="*/ 1560589 h 2481257"/>
                <a:gd name="csX9711" fmla="*/ 1211217 w 1908008"/>
                <a:gd name="csY9711" fmla="*/ 1561196 h 2481257"/>
                <a:gd name="csX9712" fmla="*/ 1211871 w 1908008"/>
                <a:gd name="csY9712" fmla="*/ 1562520 h 2481257"/>
                <a:gd name="csX9713" fmla="*/ 1212302 w 1908008"/>
                <a:gd name="csY9713" fmla="*/ 1564135 h 2481257"/>
                <a:gd name="csX9714" fmla="*/ 1214726 w 1908008"/>
                <a:gd name="csY9714" fmla="*/ 1568497 h 2481257"/>
                <a:gd name="csX9715" fmla="*/ 1216142 w 1908008"/>
                <a:gd name="csY9715" fmla="*/ 1571959 h 2481257"/>
                <a:gd name="csX9716" fmla="*/ 1218066 w 1908008"/>
                <a:gd name="csY9716" fmla="*/ 1579082 h 2481257"/>
                <a:gd name="csX9717" fmla="*/ 1218074 w 1908008"/>
                <a:gd name="csY9717" fmla="*/ 1580436 h 2481257"/>
                <a:gd name="csX9718" fmla="*/ 1217558 w 1908008"/>
                <a:gd name="csY9718" fmla="*/ 1581875 h 2481257"/>
                <a:gd name="csX9719" fmla="*/ 1216496 w 1908008"/>
                <a:gd name="csY9719" fmla="*/ 1583398 h 2481257"/>
                <a:gd name="csX9720" fmla="*/ 1211209 w 1908008"/>
                <a:gd name="csY9720" fmla="*/ 1599668 h 2481257"/>
                <a:gd name="csX9721" fmla="*/ 1211956 w 1908008"/>
                <a:gd name="csY9721" fmla="*/ 1600291 h 2481257"/>
                <a:gd name="csX9722" fmla="*/ 1212887 w 1908008"/>
                <a:gd name="csY9722" fmla="*/ 1599937 h 2481257"/>
                <a:gd name="csX9723" fmla="*/ 1214418 w 1908008"/>
                <a:gd name="csY9723" fmla="*/ 1597391 h 2481257"/>
                <a:gd name="csX9724" fmla="*/ 1217851 w 1908008"/>
                <a:gd name="csY9724" fmla="*/ 1590037 h 2481257"/>
                <a:gd name="csX9725" fmla="*/ 1218812 w 1908008"/>
                <a:gd name="csY9725" fmla="*/ 1589344 h 2481257"/>
                <a:gd name="csX9726" fmla="*/ 1220259 w 1908008"/>
                <a:gd name="csY9726" fmla="*/ 1589460 h 2481257"/>
                <a:gd name="csX9727" fmla="*/ 1225330 w 1908008"/>
                <a:gd name="csY9727" fmla="*/ 1594191 h 2481257"/>
                <a:gd name="csX9728" fmla="*/ 1227193 w 1908008"/>
                <a:gd name="csY9728" fmla="*/ 1596822 h 2481257"/>
                <a:gd name="csX9729" fmla="*/ 1228201 w 1908008"/>
                <a:gd name="csY9729" fmla="*/ 1600476 h 2481257"/>
                <a:gd name="csX9730" fmla="*/ 1229248 w 1908008"/>
                <a:gd name="csY9730" fmla="*/ 1601899 h 2481257"/>
                <a:gd name="csX9731" fmla="*/ 1233241 w 1908008"/>
                <a:gd name="csY9731" fmla="*/ 1603784 h 2481257"/>
                <a:gd name="csX9732" fmla="*/ 1237081 w 1908008"/>
                <a:gd name="csY9732" fmla="*/ 1604415 h 2481257"/>
                <a:gd name="csX9733" fmla="*/ 1242083 w 1908008"/>
                <a:gd name="csY9733" fmla="*/ 1606322 h 2481257"/>
                <a:gd name="csX9734" fmla="*/ 1243892 w 1908008"/>
                <a:gd name="csY9734" fmla="*/ 1607753 h 2481257"/>
                <a:gd name="csX9735" fmla="*/ 1247886 w 1908008"/>
                <a:gd name="csY9735" fmla="*/ 1614700 h 2481257"/>
                <a:gd name="csX9736" fmla="*/ 1248348 w 1908008"/>
                <a:gd name="csY9736" fmla="*/ 1615123 h 2481257"/>
                <a:gd name="csX9737" fmla="*/ 1252888 w 1908008"/>
                <a:gd name="csY9737" fmla="*/ 1617946 h 2481257"/>
                <a:gd name="csX9738" fmla="*/ 1259860 w 1908008"/>
                <a:gd name="csY9738" fmla="*/ 1624224 h 2481257"/>
                <a:gd name="csX9739" fmla="*/ 1261622 w 1908008"/>
                <a:gd name="csY9739" fmla="*/ 1625154 h 2481257"/>
                <a:gd name="csX9740" fmla="*/ 1268410 w 1908008"/>
                <a:gd name="csY9740" fmla="*/ 1627216 h 2481257"/>
                <a:gd name="csX9741" fmla="*/ 1270841 w 1908008"/>
                <a:gd name="csY9741" fmla="*/ 1628755 h 2481257"/>
                <a:gd name="csX9742" fmla="*/ 1273196 w 1908008"/>
                <a:gd name="csY9742" fmla="*/ 1631093 h 2481257"/>
                <a:gd name="csX9743" fmla="*/ 1275813 w 1908008"/>
                <a:gd name="csY9743" fmla="*/ 1635363 h 2481257"/>
                <a:gd name="csX9744" fmla="*/ 1278875 w 1908008"/>
                <a:gd name="csY9744" fmla="*/ 1642048 h 2481257"/>
                <a:gd name="csX9745" fmla="*/ 1281276 w 1908008"/>
                <a:gd name="csY9745" fmla="*/ 1652664 h 2481257"/>
                <a:gd name="csX9746" fmla="*/ 1281461 w 1908008"/>
                <a:gd name="csY9746" fmla="*/ 1654749 h 2481257"/>
                <a:gd name="csX9747" fmla="*/ 1281169 w 1908008"/>
                <a:gd name="csY9747" fmla="*/ 1655987 h 2481257"/>
                <a:gd name="csX9748" fmla="*/ 1280299 w 1908008"/>
                <a:gd name="csY9748" fmla="*/ 1657303 h 2481257"/>
                <a:gd name="csX9749" fmla="*/ 1276374 w 1908008"/>
                <a:gd name="csY9749" fmla="*/ 1661626 h 2481257"/>
                <a:gd name="csX9750" fmla="*/ 1276705 w 1908008"/>
                <a:gd name="csY9750" fmla="*/ 1662357 h 2481257"/>
                <a:gd name="csX9751" fmla="*/ 1280399 w 1908008"/>
                <a:gd name="csY9751" fmla="*/ 1662088 h 2481257"/>
                <a:gd name="csX9752" fmla="*/ 1288618 w 1908008"/>
                <a:gd name="csY9752" fmla="*/ 1659434 h 2481257"/>
                <a:gd name="csX9753" fmla="*/ 1293620 w 1908008"/>
                <a:gd name="csY9753" fmla="*/ 1661341 h 2481257"/>
                <a:gd name="csX9754" fmla="*/ 1295359 w 1908008"/>
                <a:gd name="csY9754" fmla="*/ 1661641 h 2481257"/>
                <a:gd name="csX9755" fmla="*/ 1295759 w 1908008"/>
                <a:gd name="csY9755" fmla="*/ 1661534 h 2481257"/>
                <a:gd name="csX9756" fmla="*/ 1297568 w 1908008"/>
                <a:gd name="csY9756" fmla="*/ 1658218 h 2481257"/>
                <a:gd name="csX9757" fmla="*/ 1299561 w 1908008"/>
                <a:gd name="csY9757" fmla="*/ 1658734 h 2481257"/>
                <a:gd name="csX9758" fmla="*/ 1302470 w 1908008"/>
                <a:gd name="csY9758" fmla="*/ 1661949 h 2481257"/>
                <a:gd name="csX9759" fmla="*/ 1304347 w 1908008"/>
                <a:gd name="csY9759" fmla="*/ 1664542 h 2481257"/>
                <a:gd name="csX9760" fmla="*/ 1305178 w 1908008"/>
                <a:gd name="csY9760" fmla="*/ 1666511 h 2481257"/>
                <a:gd name="csX9761" fmla="*/ 1304955 w 1908008"/>
                <a:gd name="csY9761" fmla="*/ 1667626 h 2481257"/>
                <a:gd name="csX9762" fmla="*/ 1303031 w 1908008"/>
                <a:gd name="csY9762" fmla="*/ 1668011 h 2481257"/>
                <a:gd name="csX9763" fmla="*/ 1307733 w 1908008"/>
                <a:gd name="csY9763" fmla="*/ 1669896 h 2481257"/>
                <a:gd name="csX9764" fmla="*/ 1311820 w 1908008"/>
                <a:gd name="csY9764" fmla="*/ 1672881 h 2481257"/>
                <a:gd name="csX9765" fmla="*/ 1310942 w 1908008"/>
                <a:gd name="csY9765" fmla="*/ 1674819 h 2481257"/>
                <a:gd name="csX9766" fmla="*/ 1306579 w 1908008"/>
                <a:gd name="csY9766" fmla="*/ 1679127 h 2481257"/>
                <a:gd name="csX9767" fmla="*/ 1302092 w 1908008"/>
                <a:gd name="csY9767" fmla="*/ 1682881 h 2481257"/>
                <a:gd name="csX9768" fmla="*/ 1296867 w 1908008"/>
                <a:gd name="csY9768" fmla="*/ 1688497 h 2481257"/>
                <a:gd name="csX9769" fmla="*/ 1295567 w 1908008"/>
                <a:gd name="csY9769" fmla="*/ 1689351 h 2481257"/>
                <a:gd name="csX9770" fmla="*/ 1294867 w 1908008"/>
                <a:gd name="csY9770" fmla="*/ 1689397 h 2481257"/>
                <a:gd name="csX9771" fmla="*/ 1291981 w 1908008"/>
                <a:gd name="csY9771" fmla="*/ 1688351 h 2481257"/>
                <a:gd name="csX9772" fmla="*/ 1287833 w 1908008"/>
                <a:gd name="csY9772" fmla="*/ 1685697 h 2481257"/>
                <a:gd name="csX9773" fmla="*/ 1275051 w 1908008"/>
                <a:gd name="csY9773" fmla="*/ 1679573 h 2481257"/>
                <a:gd name="csX9774" fmla="*/ 1271103 w 1908008"/>
                <a:gd name="csY9774" fmla="*/ 1678273 h 2481257"/>
                <a:gd name="csX9775" fmla="*/ 1266093 w 1908008"/>
                <a:gd name="csY9775" fmla="*/ 1677512 h 2481257"/>
                <a:gd name="csX9776" fmla="*/ 1265370 w 1908008"/>
                <a:gd name="csY9776" fmla="*/ 1676065 h 2481257"/>
                <a:gd name="csX9777" fmla="*/ 1264177 w 1908008"/>
                <a:gd name="csY9777" fmla="*/ 1666757 h 2481257"/>
                <a:gd name="csX9778" fmla="*/ 1261922 w 1908008"/>
                <a:gd name="csY9778" fmla="*/ 1665103 h 2481257"/>
                <a:gd name="csX9779" fmla="*/ 1254188 w 1908008"/>
                <a:gd name="csY9779" fmla="*/ 1663149 h 2481257"/>
                <a:gd name="csX9780" fmla="*/ 1251941 w 1908008"/>
                <a:gd name="csY9780" fmla="*/ 1662026 h 2481257"/>
                <a:gd name="csX9781" fmla="*/ 1251834 w 1908008"/>
                <a:gd name="csY9781" fmla="*/ 1660141 h 2481257"/>
                <a:gd name="csX9782" fmla="*/ 1252318 w 1908008"/>
                <a:gd name="csY9782" fmla="*/ 1656903 h 2481257"/>
                <a:gd name="csX9783" fmla="*/ 1251256 w 1908008"/>
                <a:gd name="csY9783" fmla="*/ 1655318 h 2481257"/>
                <a:gd name="csX9784" fmla="*/ 1248655 w 1908008"/>
                <a:gd name="csY9784" fmla="*/ 1655387 h 2481257"/>
                <a:gd name="csX9785" fmla="*/ 1246100 w 1908008"/>
                <a:gd name="csY9785" fmla="*/ 1656056 h 2481257"/>
                <a:gd name="csX9786" fmla="*/ 1241991 w 1908008"/>
                <a:gd name="csY9786" fmla="*/ 1658257 h 2481257"/>
                <a:gd name="csX9787" fmla="*/ 1240060 w 1908008"/>
                <a:gd name="csY9787" fmla="*/ 1660288 h 2481257"/>
                <a:gd name="csX9788" fmla="*/ 1239336 w 1908008"/>
                <a:gd name="csY9788" fmla="*/ 1662488 h 2481257"/>
                <a:gd name="csX9789" fmla="*/ 1238882 w 1908008"/>
                <a:gd name="csY9789" fmla="*/ 1667180 h 2481257"/>
                <a:gd name="csX9790" fmla="*/ 1238374 w 1908008"/>
                <a:gd name="csY9790" fmla="*/ 1669396 h 2481257"/>
                <a:gd name="csX9791" fmla="*/ 1236935 w 1908008"/>
                <a:gd name="csY9791" fmla="*/ 1672296 h 2481257"/>
                <a:gd name="csX9792" fmla="*/ 1230586 w 1908008"/>
                <a:gd name="csY9792" fmla="*/ 1679773 h 2481257"/>
                <a:gd name="csX9793" fmla="*/ 1228008 w 1908008"/>
                <a:gd name="csY9793" fmla="*/ 1682020 h 2481257"/>
                <a:gd name="csX9794" fmla="*/ 1225446 w 1908008"/>
                <a:gd name="csY9794" fmla="*/ 1682658 h 2481257"/>
                <a:gd name="csX9795" fmla="*/ 1224430 w 1908008"/>
                <a:gd name="csY9795" fmla="*/ 1683374 h 2481257"/>
                <a:gd name="csX9796" fmla="*/ 1222706 w 1908008"/>
                <a:gd name="csY9796" fmla="*/ 1686120 h 2481257"/>
                <a:gd name="csX9797" fmla="*/ 1220144 w 1908008"/>
                <a:gd name="csY9797" fmla="*/ 1692828 h 2481257"/>
                <a:gd name="csX9798" fmla="*/ 1219097 w 1908008"/>
                <a:gd name="csY9798" fmla="*/ 1694751 h 2481257"/>
                <a:gd name="csX9799" fmla="*/ 1217404 w 1908008"/>
                <a:gd name="csY9799" fmla="*/ 1696705 h 2481257"/>
                <a:gd name="csX9800" fmla="*/ 1213895 w 1908008"/>
                <a:gd name="csY9800" fmla="*/ 1699690 h 2481257"/>
                <a:gd name="csX9801" fmla="*/ 1210309 w 1908008"/>
                <a:gd name="csY9801" fmla="*/ 1702075 h 2481257"/>
                <a:gd name="csX9802" fmla="*/ 1204337 w 1908008"/>
                <a:gd name="csY9802" fmla="*/ 1704837 h 2481257"/>
                <a:gd name="csX9803" fmla="*/ 1200997 w 1908008"/>
                <a:gd name="csY9803" fmla="*/ 1705775 h 2481257"/>
                <a:gd name="csX9804" fmla="*/ 1198773 w 1908008"/>
                <a:gd name="csY9804" fmla="*/ 1704844 h 2481257"/>
                <a:gd name="csX9805" fmla="*/ 1197250 w 1908008"/>
                <a:gd name="csY9805" fmla="*/ 1698544 h 2481257"/>
                <a:gd name="csX9806" fmla="*/ 1194048 w 1908008"/>
                <a:gd name="csY9806" fmla="*/ 1679858 h 2481257"/>
                <a:gd name="csX9807" fmla="*/ 1193518 w 1908008"/>
                <a:gd name="csY9807" fmla="*/ 1678589 h 2481257"/>
                <a:gd name="csX9808" fmla="*/ 1192871 w 1908008"/>
                <a:gd name="csY9808" fmla="*/ 1677796 h 2481257"/>
                <a:gd name="csX9809" fmla="*/ 1192094 w 1908008"/>
                <a:gd name="csY9809" fmla="*/ 1677489 h 2481257"/>
                <a:gd name="csX9810" fmla="*/ 1181359 w 1908008"/>
                <a:gd name="csY9810" fmla="*/ 1679912 h 2481257"/>
                <a:gd name="csX9811" fmla="*/ 1175441 w 1908008"/>
                <a:gd name="csY9811" fmla="*/ 1679643 h 2481257"/>
                <a:gd name="csX9812" fmla="*/ 1169585 w 1908008"/>
                <a:gd name="csY9812" fmla="*/ 1683866 h 2481257"/>
                <a:gd name="csX9813" fmla="*/ 1168107 w 1908008"/>
                <a:gd name="csY9813" fmla="*/ 1684174 h 2481257"/>
                <a:gd name="csX9814" fmla="*/ 1165137 w 1908008"/>
                <a:gd name="csY9814" fmla="*/ 1684035 h 2481257"/>
                <a:gd name="csX9815" fmla="*/ 1162997 w 1908008"/>
                <a:gd name="csY9815" fmla="*/ 1683366 h 2481257"/>
                <a:gd name="csX9816" fmla="*/ 1162451 w 1908008"/>
                <a:gd name="csY9816" fmla="*/ 1682904 h 2481257"/>
                <a:gd name="csX9817" fmla="*/ 1162089 w 1908008"/>
                <a:gd name="csY9817" fmla="*/ 1681081 h 2481257"/>
                <a:gd name="csX9818" fmla="*/ 1162197 w 1908008"/>
                <a:gd name="csY9818" fmla="*/ 1679158 h 2481257"/>
                <a:gd name="csX9819" fmla="*/ 1162943 w 1908008"/>
                <a:gd name="csY9819" fmla="*/ 1677081 h 2481257"/>
                <a:gd name="csX9820" fmla="*/ 1165591 w 1908008"/>
                <a:gd name="csY9820" fmla="*/ 1671450 h 2481257"/>
                <a:gd name="csX9821" fmla="*/ 1167745 w 1908008"/>
                <a:gd name="csY9821" fmla="*/ 1667957 h 2481257"/>
                <a:gd name="csX9822" fmla="*/ 1168738 w 1908008"/>
                <a:gd name="csY9822" fmla="*/ 1666873 h 2481257"/>
                <a:gd name="csX9823" fmla="*/ 1178765 w 1908008"/>
                <a:gd name="csY9823" fmla="*/ 1660587 h 2481257"/>
                <a:gd name="csX9824" fmla="*/ 1181205 w 1908008"/>
                <a:gd name="csY9824" fmla="*/ 1658511 h 2481257"/>
                <a:gd name="csX9825" fmla="*/ 1182428 w 1908008"/>
                <a:gd name="csY9825" fmla="*/ 1656380 h 2481257"/>
                <a:gd name="csX9826" fmla="*/ 1182428 w 1908008"/>
                <a:gd name="csY9826" fmla="*/ 1654187 h 2481257"/>
                <a:gd name="csX9827" fmla="*/ 1181951 w 1908008"/>
                <a:gd name="csY9827" fmla="*/ 1651371 h 2481257"/>
                <a:gd name="csX9828" fmla="*/ 1180212 w 1908008"/>
                <a:gd name="csY9828" fmla="*/ 1644487 h 2481257"/>
                <a:gd name="csX9829" fmla="*/ 1179773 w 1908008"/>
                <a:gd name="csY9829" fmla="*/ 1638163 h 2481257"/>
                <a:gd name="csX9830" fmla="*/ 1179789 w 1908008"/>
                <a:gd name="csY9830" fmla="*/ 1635009 h 2481257"/>
                <a:gd name="csX9831" fmla="*/ 1180443 w 1908008"/>
                <a:gd name="csY9831" fmla="*/ 1630155 h 2481257"/>
                <a:gd name="csX9832" fmla="*/ 1182952 w 1908008"/>
                <a:gd name="csY9832" fmla="*/ 1618308 h 2481257"/>
                <a:gd name="csX9833" fmla="*/ 1183798 w 1908008"/>
                <a:gd name="csY9833" fmla="*/ 1612507 h 2481257"/>
                <a:gd name="csX9834" fmla="*/ 1185399 w 1908008"/>
                <a:gd name="csY9834" fmla="*/ 1591575 h 2481257"/>
                <a:gd name="csX9835" fmla="*/ 1186253 w 1908008"/>
                <a:gd name="csY9835" fmla="*/ 1585521 h 2481257"/>
                <a:gd name="csX9836" fmla="*/ 1187500 w 1908008"/>
                <a:gd name="csY9836" fmla="*/ 1579967 h 2481257"/>
                <a:gd name="csX9837" fmla="*/ 1188692 w 1908008"/>
                <a:gd name="csY9837" fmla="*/ 1576620 h 2481257"/>
                <a:gd name="csX9838" fmla="*/ 1191886 w 1908008"/>
                <a:gd name="csY9838" fmla="*/ 1569905 h 2481257"/>
                <a:gd name="csX9839" fmla="*/ 1194364 w 1908008"/>
                <a:gd name="csY9839" fmla="*/ 1567204 h 2481257"/>
                <a:gd name="csX9840" fmla="*/ 1197481 w 1908008"/>
                <a:gd name="csY9840" fmla="*/ 1565327 h 2481257"/>
                <a:gd name="csX9841" fmla="*/ 1198166 w 1908008"/>
                <a:gd name="csY9841" fmla="*/ 1565543 h 2481257"/>
                <a:gd name="csX9842" fmla="*/ 1198758 w 1908008"/>
                <a:gd name="csY9842" fmla="*/ 1566327 h 2481257"/>
                <a:gd name="csX9843" fmla="*/ 1199905 w 1908008"/>
                <a:gd name="csY9843" fmla="*/ 1569181 h 2481257"/>
                <a:gd name="csX9844" fmla="*/ 1204253 w 1908008"/>
                <a:gd name="csY9844" fmla="*/ 1571820 h 2481257"/>
                <a:gd name="csX9845" fmla="*/ 1205653 w 1908008"/>
                <a:gd name="csY9845" fmla="*/ 1574374 h 2481257"/>
                <a:gd name="csX9846" fmla="*/ 1206638 w 1908008"/>
                <a:gd name="csY9846" fmla="*/ 1577205 h 2481257"/>
                <a:gd name="csX9847" fmla="*/ 1207177 w 1908008"/>
                <a:gd name="csY9847" fmla="*/ 1580882 h 2481257"/>
                <a:gd name="csX9848" fmla="*/ 1206638 w 1908008"/>
                <a:gd name="csY9848" fmla="*/ 1582482 h 2481257"/>
                <a:gd name="csX9849" fmla="*/ 1204568 w 1908008"/>
                <a:gd name="csY9849" fmla="*/ 1584898 h 2481257"/>
                <a:gd name="csX9850" fmla="*/ 1204214 w 1908008"/>
                <a:gd name="csY9850" fmla="*/ 1585913 h 2481257"/>
                <a:gd name="csX9851" fmla="*/ 1204276 w 1908008"/>
                <a:gd name="csY9851" fmla="*/ 1586744 h 2481257"/>
                <a:gd name="csX9852" fmla="*/ 1208247 w 1908008"/>
                <a:gd name="csY9852" fmla="*/ 1590529 h 2481257"/>
                <a:gd name="csX9853" fmla="*/ 1211209 w 1908008"/>
                <a:gd name="csY9853" fmla="*/ 1599668 h 2481257"/>
                <a:gd name="csX9854" fmla="*/ 1368381 w 1908008"/>
                <a:gd name="csY9854" fmla="*/ 1663549 h 2481257"/>
                <a:gd name="csX9855" fmla="*/ 1366827 w 1908008"/>
                <a:gd name="csY9855" fmla="*/ 1665819 h 2481257"/>
                <a:gd name="csX9856" fmla="*/ 1362186 w 1908008"/>
                <a:gd name="csY9856" fmla="*/ 1665019 h 2481257"/>
                <a:gd name="csX9857" fmla="*/ 1361555 w 1908008"/>
                <a:gd name="csY9857" fmla="*/ 1664326 h 2481257"/>
                <a:gd name="csX9858" fmla="*/ 1361386 w 1908008"/>
                <a:gd name="csY9858" fmla="*/ 1663495 h 2481257"/>
                <a:gd name="csX9859" fmla="*/ 1362132 w 1908008"/>
                <a:gd name="csY9859" fmla="*/ 1662418 h 2481257"/>
                <a:gd name="csX9860" fmla="*/ 1366896 w 1908008"/>
                <a:gd name="csY9860" fmla="*/ 1661395 h 2481257"/>
                <a:gd name="csX9861" fmla="*/ 1368920 w 1908008"/>
                <a:gd name="csY9861" fmla="*/ 1661318 h 2481257"/>
                <a:gd name="csX9862" fmla="*/ 1369951 w 1908008"/>
                <a:gd name="csY9862" fmla="*/ 1661657 h 2481257"/>
                <a:gd name="csX9863" fmla="*/ 1370074 w 1908008"/>
                <a:gd name="csY9863" fmla="*/ 1662065 h 2481257"/>
                <a:gd name="csX9864" fmla="*/ 1368381 w 1908008"/>
                <a:gd name="csY9864" fmla="*/ 1663549 h 2481257"/>
                <a:gd name="csX9865" fmla="*/ 1389213 w 1908008"/>
                <a:gd name="csY9865" fmla="*/ 1692636 h 2481257"/>
                <a:gd name="csX9866" fmla="*/ 1386935 w 1908008"/>
                <a:gd name="csY9866" fmla="*/ 1693113 h 2481257"/>
                <a:gd name="csX9867" fmla="*/ 1383941 w 1908008"/>
                <a:gd name="csY9867" fmla="*/ 1692036 h 2481257"/>
                <a:gd name="csX9868" fmla="*/ 1381017 w 1908008"/>
                <a:gd name="csY9868" fmla="*/ 1689943 h 2481257"/>
                <a:gd name="csX9869" fmla="*/ 1374376 w 1908008"/>
                <a:gd name="csY9869" fmla="*/ 1683243 h 2481257"/>
                <a:gd name="csX9870" fmla="*/ 1379362 w 1908008"/>
                <a:gd name="csY9870" fmla="*/ 1678696 h 2481257"/>
                <a:gd name="csX9871" fmla="*/ 1387358 w 1908008"/>
                <a:gd name="csY9871" fmla="*/ 1683966 h 2481257"/>
                <a:gd name="csX9872" fmla="*/ 1389759 w 1908008"/>
                <a:gd name="csY9872" fmla="*/ 1687351 h 2481257"/>
                <a:gd name="csX9873" fmla="*/ 1389213 w 1908008"/>
                <a:gd name="csY9873" fmla="*/ 1692636 h 2481257"/>
                <a:gd name="csX9874" fmla="*/ 1363318 w 1908008"/>
                <a:gd name="csY9874" fmla="*/ 1688943 h 2481257"/>
                <a:gd name="csX9875" fmla="*/ 1365141 w 1908008"/>
                <a:gd name="csY9875" fmla="*/ 1691005 h 2481257"/>
                <a:gd name="csX9876" fmla="*/ 1367050 w 1908008"/>
                <a:gd name="csY9876" fmla="*/ 1690859 h 2481257"/>
                <a:gd name="csX9877" fmla="*/ 1368104 w 1908008"/>
                <a:gd name="csY9877" fmla="*/ 1692536 h 2481257"/>
                <a:gd name="csX9878" fmla="*/ 1370621 w 1908008"/>
                <a:gd name="csY9878" fmla="*/ 1697767 h 2481257"/>
                <a:gd name="csX9879" fmla="*/ 1370859 w 1908008"/>
                <a:gd name="csY9879" fmla="*/ 1698636 h 2481257"/>
                <a:gd name="csX9880" fmla="*/ 1370744 w 1908008"/>
                <a:gd name="csY9880" fmla="*/ 1700329 h 2481257"/>
                <a:gd name="csX9881" fmla="*/ 1369420 w 1908008"/>
                <a:gd name="csY9881" fmla="*/ 1702490 h 2481257"/>
                <a:gd name="csX9882" fmla="*/ 1368042 w 1908008"/>
                <a:gd name="csY9882" fmla="*/ 1703629 h 2481257"/>
                <a:gd name="csX9883" fmla="*/ 1365157 w 1908008"/>
                <a:gd name="csY9883" fmla="*/ 1705298 h 2481257"/>
                <a:gd name="csX9884" fmla="*/ 1361894 w 1908008"/>
                <a:gd name="csY9884" fmla="*/ 1706021 h 2481257"/>
                <a:gd name="csX9885" fmla="*/ 1360124 w 1908008"/>
                <a:gd name="csY9885" fmla="*/ 1704852 h 2481257"/>
                <a:gd name="csX9886" fmla="*/ 1355122 w 1908008"/>
                <a:gd name="csY9886" fmla="*/ 1700029 h 2481257"/>
                <a:gd name="csX9887" fmla="*/ 1350528 w 1908008"/>
                <a:gd name="csY9887" fmla="*/ 1694367 h 2481257"/>
                <a:gd name="csX9888" fmla="*/ 1349058 w 1908008"/>
                <a:gd name="csY9888" fmla="*/ 1691197 h 2481257"/>
                <a:gd name="csX9889" fmla="*/ 1349697 w 1908008"/>
                <a:gd name="csY9889" fmla="*/ 1689882 h 2481257"/>
                <a:gd name="csX9890" fmla="*/ 1351644 w 1908008"/>
                <a:gd name="csY9890" fmla="*/ 1688966 h 2481257"/>
                <a:gd name="csX9891" fmla="*/ 1355584 w 1908008"/>
                <a:gd name="csY9891" fmla="*/ 1688020 h 2481257"/>
                <a:gd name="csX9892" fmla="*/ 1362086 w 1908008"/>
                <a:gd name="csY9892" fmla="*/ 1688536 h 2481257"/>
                <a:gd name="csX9893" fmla="*/ 1363318 w 1908008"/>
                <a:gd name="csY9893" fmla="*/ 1688943 h 2481257"/>
                <a:gd name="csX9894" fmla="*/ 1274250 w 1908008"/>
                <a:gd name="csY9894" fmla="*/ 1713645 h 2481257"/>
                <a:gd name="csX9895" fmla="*/ 1275112 w 1908008"/>
                <a:gd name="csY9895" fmla="*/ 1714968 h 2481257"/>
                <a:gd name="csX9896" fmla="*/ 1275374 w 1908008"/>
                <a:gd name="csY9896" fmla="*/ 1716968 h 2481257"/>
                <a:gd name="csX9897" fmla="*/ 1275035 w 1908008"/>
                <a:gd name="csY9897" fmla="*/ 1719630 h 2481257"/>
                <a:gd name="csX9898" fmla="*/ 1274481 w 1908008"/>
                <a:gd name="csY9898" fmla="*/ 1722053 h 2481257"/>
                <a:gd name="csX9899" fmla="*/ 1273712 w 1908008"/>
                <a:gd name="csY9899" fmla="*/ 1724230 h 2481257"/>
                <a:gd name="csX9900" fmla="*/ 1271811 w 1908008"/>
                <a:gd name="csY9900" fmla="*/ 1727892 h 2481257"/>
                <a:gd name="csX9901" fmla="*/ 1265885 w 1908008"/>
                <a:gd name="csY9901" fmla="*/ 1734131 h 2481257"/>
                <a:gd name="csX9902" fmla="*/ 1263662 w 1908008"/>
                <a:gd name="csY9902" fmla="*/ 1737508 h 2481257"/>
                <a:gd name="csX9903" fmla="*/ 1261992 w 1908008"/>
                <a:gd name="csY9903" fmla="*/ 1739531 h 2481257"/>
                <a:gd name="csX9904" fmla="*/ 1252326 w 1908008"/>
                <a:gd name="csY9904" fmla="*/ 1748501 h 2481257"/>
                <a:gd name="csX9905" fmla="*/ 1251126 w 1908008"/>
                <a:gd name="csY9905" fmla="*/ 1748940 h 2481257"/>
                <a:gd name="csX9906" fmla="*/ 1249863 w 1908008"/>
                <a:gd name="csY9906" fmla="*/ 1748770 h 2481257"/>
                <a:gd name="csX9907" fmla="*/ 1247216 w 1908008"/>
                <a:gd name="csY9907" fmla="*/ 1747439 h 2481257"/>
                <a:gd name="csX9908" fmla="*/ 1244531 w 1908008"/>
                <a:gd name="csY9908" fmla="*/ 1747201 h 2481257"/>
                <a:gd name="csX9909" fmla="*/ 1237574 w 1908008"/>
                <a:gd name="csY9909" fmla="*/ 1750801 h 2481257"/>
                <a:gd name="csX9910" fmla="*/ 1237235 w 1908008"/>
                <a:gd name="csY9910" fmla="*/ 1750186 h 2481257"/>
                <a:gd name="csX9911" fmla="*/ 1236927 w 1908008"/>
                <a:gd name="csY9911" fmla="*/ 1746316 h 2481257"/>
                <a:gd name="csX9912" fmla="*/ 1236227 w 1908008"/>
                <a:gd name="csY9912" fmla="*/ 1744170 h 2481257"/>
                <a:gd name="csX9913" fmla="*/ 1233157 w 1908008"/>
                <a:gd name="csY9913" fmla="*/ 1739577 h 2481257"/>
                <a:gd name="csX9914" fmla="*/ 1232957 w 1908008"/>
                <a:gd name="csY9914" fmla="*/ 1738500 h 2481257"/>
                <a:gd name="csX9915" fmla="*/ 1232995 w 1908008"/>
                <a:gd name="csY9915" fmla="*/ 1737162 h 2481257"/>
                <a:gd name="csX9916" fmla="*/ 1233241 w 1908008"/>
                <a:gd name="csY9916" fmla="*/ 1736123 h 2481257"/>
                <a:gd name="csX9917" fmla="*/ 1236704 w 1908008"/>
                <a:gd name="csY9917" fmla="*/ 1731808 h 2481257"/>
                <a:gd name="csX9918" fmla="*/ 1244538 w 1908008"/>
                <a:gd name="csY9918" fmla="*/ 1715984 h 2481257"/>
                <a:gd name="csX9919" fmla="*/ 1246416 w 1908008"/>
                <a:gd name="csY9919" fmla="*/ 1715199 h 2481257"/>
                <a:gd name="csX9920" fmla="*/ 1250271 w 1908008"/>
                <a:gd name="csY9920" fmla="*/ 1716968 h 2481257"/>
                <a:gd name="csX9921" fmla="*/ 1252103 w 1908008"/>
                <a:gd name="csY9921" fmla="*/ 1717537 h 2481257"/>
                <a:gd name="csX9922" fmla="*/ 1253411 w 1908008"/>
                <a:gd name="csY9922" fmla="*/ 1717453 h 2481257"/>
                <a:gd name="csX9923" fmla="*/ 1259013 w 1908008"/>
                <a:gd name="csY9923" fmla="*/ 1714106 h 2481257"/>
                <a:gd name="csX9924" fmla="*/ 1264339 w 1908008"/>
                <a:gd name="csY9924" fmla="*/ 1714506 h 2481257"/>
                <a:gd name="csX9925" fmla="*/ 1269195 w 1908008"/>
                <a:gd name="csY9925" fmla="*/ 1712545 h 2481257"/>
                <a:gd name="csX9926" fmla="*/ 1271472 w 1908008"/>
                <a:gd name="csY9926" fmla="*/ 1712537 h 2481257"/>
                <a:gd name="csX9927" fmla="*/ 1273235 w 1908008"/>
                <a:gd name="csY9927" fmla="*/ 1712876 h 2481257"/>
                <a:gd name="csX9928" fmla="*/ 1274250 w 1908008"/>
                <a:gd name="csY9928" fmla="*/ 1713645 h 2481257"/>
                <a:gd name="csX9929" fmla="*/ 1526145 w 1908008"/>
                <a:gd name="csY9929" fmla="*/ 1732739 h 2481257"/>
                <a:gd name="csX9930" fmla="*/ 1524653 w 1908008"/>
                <a:gd name="csY9930" fmla="*/ 1732923 h 2481257"/>
                <a:gd name="csX9931" fmla="*/ 1521736 w 1908008"/>
                <a:gd name="csY9931" fmla="*/ 1732569 h 2481257"/>
                <a:gd name="csX9932" fmla="*/ 1518604 w 1908008"/>
                <a:gd name="csY9932" fmla="*/ 1731600 h 2481257"/>
                <a:gd name="csX9933" fmla="*/ 1516888 w 1908008"/>
                <a:gd name="csY9933" fmla="*/ 1730492 h 2481257"/>
                <a:gd name="csX9934" fmla="*/ 1515341 w 1908008"/>
                <a:gd name="csY9934" fmla="*/ 1728084 h 2481257"/>
                <a:gd name="csX9935" fmla="*/ 1515041 w 1908008"/>
                <a:gd name="csY9935" fmla="*/ 1725446 h 2481257"/>
                <a:gd name="csX9936" fmla="*/ 1512132 w 1908008"/>
                <a:gd name="csY9936" fmla="*/ 1721515 h 2481257"/>
                <a:gd name="csX9937" fmla="*/ 1508877 w 1908008"/>
                <a:gd name="csY9937" fmla="*/ 1720191 h 2481257"/>
                <a:gd name="csX9938" fmla="*/ 1507084 w 1908008"/>
                <a:gd name="csY9938" fmla="*/ 1717453 h 2481257"/>
                <a:gd name="csX9939" fmla="*/ 1508923 w 1908008"/>
                <a:gd name="csY9939" fmla="*/ 1717261 h 2481257"/>
                <a:gd name="csX9940" fmla="*/ 1511539 w 1908008"/>
                <a:gd name="csY9940" fmla="*/ 1717861 h 2481257"/>
                <a:gd name="csX9941" fmla="*/ 1515410 w 1908008"/>
                <a:gd name="csY9941" fmla="*/ 1719053 h 2481257"/>
                <a:gd name="csX9942" fmla="*/ 1518873 w 1908008"/>
                <a:gd name="csY9942" fmla="*/ 1720615 h 2481257"/>
                <a:gd name="csX9943" fmla="*/ 1523875 w 1908008"/>
                <a:gd name="csY9943" fmla="*/ 1724069 h 2481257"/>
                <a:gd name="csX9944" fmla="*/ 1525507 w 1908008"/>
                <a:gd name="csY9944" fmla="*/ 1727261 h 2481257"/>
                <a:gd name="csX9945" fmla="*/ 1527130 w 1908008"/>
                <a:gd name="csY9945" fmla="*/ 1729600 h 2481257"/>
                <a:gd name="csX9946" fmla="*/ 1527623 w 1908008"/>
                <a:gd name="csY9946" fmla="*/ 1731369 h 2481257"/>
                <a:gd name="csX9947" fmla="*/ 1527192 w 1908008"/>
                <a:gd name="csY9947" fmla="*/ 1732146 h 2481257"/>
                <a:gd name="csX9948" fmla="*/ 1526145 w 1908008"/>
                <a:gd name="csY9948" fmla="*/ 1732739 h 2481257"/>
                <a:gd name="csX9949" fmla="*/ 1447029 w 1908008"/>
                <a:gd name="csY9949" fmla="*/ 1729477 h 2481257"/>
                <a:gd name="csX9950" fmla="*/ 1445882 w 1908008"/>
                <a:gd name="csY9950" fmla="*/ 1729884 h 2481257"/>
                <a:gd name="csX9951" fmla="*/ 1441565 w 1908008"/>
                <a:gd name="csY9951" fmla="*/ 1729308 h 2481257"/>
                <a:gd name="csX9952" fmla="*/ 1436255 w 1908008"/>
                <a:gd name="csY9952" fmla="*/ 1727107 h 2481257"/>
                <a:gd name="csX9953" fmla="*/ 1433515 w 1908008"/>
                <a:gd name="csY9953" fmla="*/ 1725038 h 2481257"/>
                <a:gd name="csX9954" fmla="*/ 1433654 w 1908008"/>
                <a:gd name="csY9954" fmla="*/ 1724400 h 2481257"/>
                <a:gd name="csX9955" fmla="*/ 1434862 w 1908008"/>
                <a:gd name="csY9955" fmla="*/ 1724069 h 2481257"/>
                <a:gd name="csX9956" fmla="*/ 1436232 w 1908008"/>
                <a:gd name="csY9956" fmla="*/ 1724392 h 2481257"/>
                <a:gd name="csX9957" fmla="*/ 1438525 w 1908008"/>
                <a:gd name="csY9957" fmla="*/ 1725838 h 2481257"/>
                <a:gd name="csX9958" fmla="*/ 1444697 w 1908008"/>
                <a:gd name="csY9958" fmla="*/ 1726569 h 2481257"/>
                <a:gd name="csX9959" fmla="*/ 1446682 w 1908008"/>
                <a:gd name="csY9959" fmla="*/ 1727400 h 2481257"/>
                <a:gd name="csX9960" fmla="*/ 1447306 w 1908008"/>
                <a:gd name="csY9960" fmla="*/ 1728646 h 2481257"/>
                <a:gd name="csX9961" fmla="*/ 1447029 w 1908008"/>
                <a:gd name="csY9961" fmla="*/ 1729477 h 2481257"/>
                <a:gd name="csX9962" fmla="*/ 1645217 w 1908008"/>
                <a:gd name="csY9962" fmla="*/ 1732269 h 2481257"/>
                <a:gd name="csX9963" fmla="*/ 1649365 w 1908008"/>
                <a:gd name="csY9963" fmla="*/ 1732769 h 2481257"/>
                <a:gd name="csX9964" fmla="*/ 1651881 w 1908008"/>
                <a:gd name="csY9964" fmla="*/ 1732592 h 2481257"/>
                <a:gd name="csX9965" fmla="*/ 1652966 w 1908008"/>
                <a:gd name="csY9965" fmla="*/ 1733331 h 2481257"/>
                <a:gd name="csX9966" fmla="*/ 1653982 w 1908008"/>
                <a:gd name="csY9966" fmla="*/ 1735600 h 2481257"/>
                <a:gd name="csX9967" fmla="*/ 1652682 w 1908008"/>
                <a:gd name="csY9967" fmla="*/ 1738839 h 2481257"/>
                <a:gd name="csX9968" fmla="*/ 1651212 w 1908008"/>
                <a:gd name="csY9968" fmla="*/ 1740077 h 2481257"/>
                <a:gd name="csX9969" fmla="*/ 1648811 w 1908008"/>
                <a:gd name="csY9969" fmla="*/ 1740439 h 2481257"/>
                <a:gd name="csX9970" fmla="*/ 1644925 w 1908008"/>
                <a:gd name="csY9970" fmla="*/ 1739385 h 2481257"/>
                <a:gd name="csX9971" fmla="*/ 1643547 w 1908008"/>
                <a:gd name="csY9971" fmla="*/ 1738693 h 2481257"/>
                <a:gd name="csX9972" fmla="*/ 1642354 w 1908008"/>
                <a:gd name="csY9972" fmla="*/ 1736954 h 2481257"/>
                <a:gd name="csX9973" fmla="*/ 1642908 w 1908008"/>
                <a:gd name="csY9973" fmla="*/ 1735708 h 2481257"/>
                <a:gd name="csX9974" fmla="*/ 1644832 w 1908008"/>
                <a:gd name="csY9974" fmla="*/ 1735277 h 2481257"/>
                <a:gd name="csX9975" fmla="*/ 1645155 w 1908008"/>
                <a:gd name="csY9975" fmla="*/ 1734777 h 2481257"/>
                <a:gd name="csX9976" fmla="*/ 1644663 w 1908008"/>
                <a:gd name="csY9976" fmla="*/ 1733816 h 2481257"/>
                <a:gd name="csX9977" fmla="*/ 1644686 w 1908008"/>
                <a:gd name="csY9977" fmla="*/ 1732977 h 2481257"/>
                <a:gd name="csX9978" fmla="*/ 1645217 w 1908008"/>
                <a:gd name="csY9978" fmla="*/ 1732269 h 2481257"/>
                <a:gd name="csX9979" fmla="*/ 1327280 w 1908008"/>
                <a:gd name="csY9979" fmla="*/ 1739131 h 2481257"/>
                <a:gd name="csX9980" fmla="*/ 1328988 w 1908008"/>
                <a:gd name="csY9980" fmla="*/ 1740400 h 2481257"/>
                <a:gd name="csX9981" fmla="*/ 1331797 w 1908008"/>
                <a:gd name="csY9981" fmla="*/ 1744616 h 2481257"/>
                <a:gd name="csX9982" fmla="*/ 1332867 w 1908008"/>
                <a:gd name="csY9982" fmla="*/ 1746747 h 2481257"/>
                <a:gd name="csX9983" fmla="*/ 1333182 w 1908008"/>
                <a:gd name="csY9983" fmla="*/ 1749601 h 2481257"/>
                <a:gd name="csX9984" fmla="*/ 1332436 w 1908008"/>
                <a:gd name="csY9984" fmla="*/ 1753409 h 2481257"/>
                <a:gd name="csX9985" fmla="*/ 1332059 w 1908008"/>
                <a:gd name="csY9985" fmla="*/ 1756971 h 2481257"/>
                <a:gd name="csX9986" fmla="*/ 1331012 w 1908008"/>
                <a:gd name="csY9986" fmla="*/ 1759648 h 2481257"/>
                <a:gd name="csX9987" fmla="*/ 1329073 w 1908008"/>
                <a:gd name="csY9987" fmla="*/ 1763025 h 2481257"/>
                <a:gd name="csX9988" fmla="*/ 1327349 w 1908008"/>
                <a:gd name="csY9988" fmla="*/ 1766956 h 2481257"/>
                <a:gd name="csX9989" fmla="*/ 1325848 w 1908008"/>
                <a:gd name="csY9989" fmla="*/ 1771441 h 2481257"/>
                <a:gd name="csX9990" fmla="*/ 1324609 w 1908008"/>
                <a:gd name="csY9990" fmla="*/ 1774403 h 2481257"/>
                <a:gd name="csX9991" fmla="*/ 1323624 w 1908008"/>
                <a:gd name="csY9991" fmla="*/ 1775849 h 2481257"/>
                <a:gd name="csX9992" fmla="*/ 1322562 w 1908008"/>
                <a:gd name="csY9992" fmla="*/ 1776603 h 2481257"/>
                <a:gd name="csX9993" fmla="*/ 1321424 w 1908008"/>
                <a:gd name="csY9993" fmla="*/ 1776657 h 2481257"/>
                <a:gd name="csX9994" fmla="*/ 1319692 w 1908008"/>
                <a:gd name="csY9994" fmla="*/ 1775049 h 2481257"/>
                <a:gd name="csX9995" fmla="*/ 1317360 w 1908008"/>
                <a:gd name="csY9995" fmla="*/ 1771756 h 2481257"/>
                <a:gd name="csX9996" fmla="*/ 1315459 w 1908008"/>
                <a:gd name="csY9996" fmla="*/ 1769741 h 2481257"/>
                <a:gd name="csX9997" fmla="*/ 1313020 w 1908008"/>
                <a:gd name="csY9997" fmla="*/ 1768356 h 2481257"/>
                <a:gd name="csX9998" fmla="*/ 1311720 w 1908008"/>
                <a:gd name="csY9998" fmla="*/ 1766487 h 2481257"/>
                <a:gd name="csX9999" fmla="*/ 1311481 w 1908008"/>
                <a:gd name="csY9999" fmla="*/ 1764641 h 2481257"/>
                <a:gd name="csX10000" fmla="*/ 1311396 w 1908008"/>
                <a:gd name="csY10000" fmla="*/ 1758640 h 2481257"/>
                <a:gd name="csX10001" fmla="*/ 1311504 w 1908008"/>
                <a:gd name="csY10001" fmla="*/ 1755648 h 2481257"/>
                <a:gd name="csX10002" fmla="*/ 1311827 w 1908008"/>
                <a:gd name="csY10002" fmla="*/ 1753140 h 2481257"/>
                <a:gd name="csX10003" fmla="*/ 1312374 w 1908008"/>
                <a:gd name="csY10003" fmla="*/ 1751124 h 2481257"/>
                <a:gd name="csX10004" fmla="*/ 1313590 w 1908008"/>
                <a:gd name="csY10004" fmla="*/ 1748347 h 2481257"/>
                <a:gd name="csX10005" fmla="*/ 1316976 w 1908008"/>
                <a:gd name="csY10005" fmla="*/ 1742316 h 2481257"/>
                <a:gd name="csX10006" fmla="*/ 1319022 w 1908008"/>
                <a:gd name="csY10006" fmla="*/ 1740001 h 2481257"/>
                <a:gd name="csX10007" fmla="*/ 1320292 w 1908008"/>
                <a:gd name="csY10007" fmla="*/ 1739462 h 2481257"/>
                <a:gd name="csX10008" fmla="*/ 1323655 w 1908008"/>
                <a:gd name="csY10008" fmla="*/ 1739901 h 2481257"/>
                <a:gd name="csX10009" fmla="*/ 1325017 w 1908008"/>
                <a:gd name="csY10009" fmla="*/ 1739747 h 2481257"/>
                <a:gd name="csX10010" fmla="*/ 1326141 w 1908008"/>
                <a:gd name="csY10010" fmla="*/ 1739054 h 2481257"/>
                <a:gd name="csX10011" fmla="*/ 1327280 w 1908008"/>
                <a:gd name="csY10011" fmla="*/ 1739131 h 2481257"/>
                <a:gd name="csX10012" fmla="*/ 1640754 w 1908008"/>
                <a:gd name="csY10012" fmla="*/ 1763710 h 2481257"/>
                <a:gd name="csX10013" fmla="*/ 1641238 w 1908008"/>
                <a:gd name="csY10013" fmla="*/ 1764110 h 2481257"/>
                <a:gd name="csX10014" fmla="*/ 1641823 w 1908008"/>
                <a:gd name="csY10014" fmla="*/ 1763633 h 2481257"/>
                <a:gd name="csX10015" fmla="*/ 1642270 w 1908008"/>
                <a:gd name="csY10015" fmla="*/ 1764041 h 2481257"/>
                <a:gd name="csX10016" fmla="*/ 1642570 w 1908008"/>
                <a:gd name="csY10016" fmla="*/ 1765333 h 2481257"/>
                <a:gd name="csX10017" fmla="*/ 1643062 w 1908008"/>
                <a:gd name="csY10017" fmla="*/ 1766225 h 2481257"/>
                <a:gd name="csX10018" fmla="*/ 1644324 w 1908008"/>
                <a:gd name="csY10018" fmla="*/ 1767395 h 2481257"/>
                <a:gd name="csX10019" fmla="*/ 1644748 w 1908008"/>
                <a:gd name="csY10019" fmla="*/ 1768225 h 2481257"/>
                <a:gd name="csX10020" fmla="*/ 1644717 w 1908008"/>
                <a:gd name="csY10020" fmla="*/ 1769064 h 2481257"/>
                <a:gd name="csX10021" fmla="*/ 1643647 w 1908008"/>
                <a:gd name="csY10021" fmla="*/ 1770349 h 2481257"/>
                <a:gd name="csX10022" fmla="*/ 1642978 w 1908008"/>
                <a:gd name="csY10022" fmla="*/ 1770379 h 2481257"/>
                <a:gd name="csX10023" fmla="*/ 1637829 w 1908008"/>
                <a:gd name="csY10023" fmla="*/ 1767410 h 2481257"/>
                <a:gd name="csX10024" fmla="*/ 1636444 w 1908008"/>
                <a:gd name="csY10024" fmla="*/ 1764379 h 2481257"/>
                <a:gd name="csX10025" fmla="*/ 1636329 w 1908008"/>
                <a:gd name="csY10025" fmla="*/ 1762840 h 2481257"/>
                <a:gd name="csX10026" fmla="*/ 1636868 w 1908008"/>
                <a:gd name="csY10026" fmla="*/ 1761433 h 2481257"/>
                <a:gd name="csX10027" fmla="*/ 1637660 w 1908008"/>
                <a:gd name="csY10027" fmla="*/ 1760756 h 2481257"/>
                <a:gd name="csX10028" fmla="*/ 1638707 w 1908008"/>
                <a:gd name="csY10028" fmla="*/ 1760802 h 2481257"/>
                <a:gd name="csX10029" fmla="*/ 1639946 w 1908008"/>
                <a:gd name="csY10029" fmla="*/ 1761548 h 2481257"/>
                <a:gd name="csX10030" fmla="*/ 1640754 w 1908008"/>
                <a:gd name="csY10030" fmla="*/ 1763710 h 2481257"/>
                <a:gd name="csX10031" fmla="*/ 1035745 w 1908008"/>
                <a:gd name="csY10031" fmla="*/ 1765310 h 2481257"/>
                <a:gd name="csX10032" fmla="*/ 1034860 w 1908008"/>
                <a:gd name="csY10032" fmla="*/ 1765418 h 2481257"/>
                <a:gd name="csX10033" fmla="*/ 1032883 w 1908008"/>
                <a:gd name="csY10033" fmla="*/ 1763087 h 2481257"/>
                <a:gd name="csX10034" fmla="*/ 1032444 w 1908008"/>
                <a:gd name="csY10034" fmla="*/ 1761902 h 2481257"/>
                <a:gd name="csX10035" fmla="*/ 1035053 w 1908008"/>
                <a:gd name="csY10035" fmla="*/ 1761148 h 2481257"/>
                <a:gd name="csX10036" fmla="*/ 1036838 w 1908008"/>
                <a:gd name="csY10036" fmla="*/ 1763225 h 2481257"/>
                <a:gd name="csX10037" fmla="*/ 1036684 w 1908008"/>
                <a:gd name="csY10037" fmla="*/ 1764241 h 2481257"/>
                <a:gd name="csX10038" fmla="*/ 1035745 w 1908008"/>
                <a:gd name="csY10038" fmla="*/ 1765310 h 2481257"/>
                <a:gd name="csX10039" fmla="*/ 1645032 w 1908008"/>
                <a:gd name="csY10039" fmla="*/ 1786981 h 2481257"/>
                <a:gd name="csX10040" fmla="*/ 1644509 w 1908008"/>
                <a:gd name="csY10040" fmla="*/ 1787504 h 2481257"/>
                <a:gd name="csX10041" fmla="*/ 1644016 w 1908008"/>
                <a:gd name="csY10041" fmla="*/ 1787381 h 2481257"/>
                <a:gd name="csX10042" fmla="*/ 1642408 w 1908008"/>
                <a:gd name="csY10042" fmla="*/ 1784980 h 2481257"/>
                <a:gd name="csX10043" fmla="*/ 1640246 w 1908008"/>
                <a:gd name="csY10043" fmla="*/ 1784011 h 2481257"/>
                <a:gd name="csX10044" fmla="*/ 1639445 w 1908008"/>
                <a:gd name="csY10044" fmla="*/ 1783065 h 2481257"/>
                <a:gd name="csX10045" fmla="*/ 1632912 w 1908008"/>
                <a:gd name="csY10045" fmla="*/ 1778095 h 2481257"/>
                <a:gd name="csX10046" fmla="*/ 1632204 w 1908008"/>
                <a:gd name="csY10046" fmla="*/ 1775918 h 2481257"/>
                <a:gd name="csX10047" fmla="*/ 1632089 w 1908008"/>
                <a:gd name="csY10047" fmla="*/ 1774172 h 2481257"/>
                <a:gd name="csX10048" fmla="*/ 1634259 w 1908008"/>
                <a:gd name="csY10048" fmla="*/ 1773318 h 2481257"/>
                <a:gd name="csX10049" fmla="*/ 1638614 w 1908008"/>
                <a:gd name="csY10049" fmla="*/ 1772526 h 2481257"/>
                <a:gd name="csX10050" fmla="*/ 1642400 w 1908008"/>
                <a:gd name="csY10050" fmla="*/ 1772549 h 2481257"/>
                <a:gd name="csX10051" fmla="*/ 1645956 w 1908008"/>
                <a:gd name="csY10051" fmla="*/ 1773587 h 2481257"/>
                <a:gd name="csX10052" fmla="*/ 1646679 w 1908008"/>
                <a:gd name="csY10052" fmla="*/ 1774703 h 2481257"/>
                <a:gd name="csX10053" fmla="*/ 1648549 w 1908008"/>
                <a:gd name="csY10053" fmla="*/ 1776726 h 2481257"/>
                <a:gd name="csX10054" fmla="*/ 1648088 w 1908008"/>
                <a:gd name="csY10054" fmla="*/ 1779157 h 2481257"/>
                <a:gd name="csX10055" fmla="*/ 1647972 w 1908008"/>
                <a:gd name="csY10055" fmla="*/ 1782219 h 2481257"/>
                <a:gd name="csX10056" fmla="*/ 1647195 w 1908008"/>
                <a:gd name="csY10056" fmla="*/ 1783711 h 2481257"/>
                <a:gd name="csX10057" fmla="*/ 1646002 w 1908008"/>
                <a:gd name="csY10057" fmla="*/ 1784842 h 2481257"/>
                <a:gd name="csX10058" fmla="*/ 1645032 w 1908008"/>
                <a:gd name="csY10058" fmla="*/ 1786981 h 2481257"/>
                <a:gd name="csX10059" fmla="*/ 1349173 w 1908008"/>
                <a:gd name="csY10059" fmla="*/ 1815367 h 2481257"/>
                <a:gd name="csX10060" fmla="*/ 1346211 w 1908008"/>
                <a:gd name="csY10060" fmla="*/ 1815883 h 2481257"/>
                <a:gd name="csX10061" fmla="*/ 1346203 w 1908008"/>
                <a:gd name="csY10061" fmla="*/ 1815244 h 2481257"/>
                <a:gd name="csX10062" fmla="*/ 1347442 w 1908008"/>
                <a:gd name="csY10062" fmla="*/ 1813436 h 2481257"/>
                <a:gd name="csX10063" fmla="*/ 1352028 w 1908008"/>
                <a:gd name="csY10063" fmla="*/ 1811851 h 2481257"/>
                <a:gd name="csX10064" fmla="*/ 1355437 w 1908008"/>
                <a:gd name="csY10064" fmla="*/ 1811382 h 2481257"/>
                <a:gd name="csX10065" fmla="*/ 1354637 w 1908008"/>
                <a:gd name="csY10065" fmla="*/ 1812921 h 2481257"/>
                <a:gd name="csX10066" fmla="*/ 1352613 w 1908008"/>
                <a:gd name="csY10066" fmla="*/ 1814136 h 2481257"/>
                <a:gd name="csX10067" fmla="*/ 1349173 w 1908008"/>
                <a:gd name="csY10067" fmla="*/ 1815367 h 2481257"/>
                <a:gd name="csX10068" fmla="*/ 1571572 w 1908008"/>
                <a:gd name="csY10068" fmla="*/ 1836699 h 2481257"/>
                <a:gd name="csX10069" fmla="*/ 1569625 w 1908008"/>
                <a:gd name="csY10069" fmla="*/ 1837045 h 2481257"/>
                <a:gd name="csX10070" fmla="*/ 1568740 w 1908008"/>
                <a:gd name="csY10070" fmla="*/ 1836122 h 2481257"/>
                <a:gd name="csX10071" fmla="*/ 1568686 w 1908008"/>
                <a:gd name="csY10071" fmla="*/ 1833484 h 2481257"/>
                <a:gd name="csX10072" fmla="*/ 1569325 w 1908008"/>
                <a:gd name="csY10072" fmla="*/ 1831484 h 2481257"/>
                <a:gd name="csX10073" fmla="*/ 1571564 w 1908008"/>
                <a:gd name="csY10073" fmla="*/ 1827337 h 2481257"/>
                <a:gd name="csX10074" fmla="*/ 1573572 w 1908008"/>
                <a:gd name="csY10074" fmla="*/ 1822683 h 2481257"/>
                <a:gd name="csX10075" fmla="*/ 1574742 w 1908008"/>
                <a:gd name="csY10075" fmla="*/ 1821552 h 2481257"/>
                <a:gd name="csX10076" fmla="*/ 1577105 w 1908008"/>
                <a:gd name="csY10076" fmla="*/ 1822321 h 2481257"/>
                <a:gd name="csX10077" fmla="*/ 1578482 w 1908008"/>
                <a:gd name="csY10077" fmla="*/ 1823660 h 2481257"/>
                <a:gd name="csX10078" fmla="*/ 1579921 w 1908008"/>
                <a:gd name="csY10078" fmla="*/ 1825899 h 2481257"/>
                <a:gd name="csX10079" fmla="*/ 1580545 w 1908008"/>
                <a:gd name="csY10079" fmla="*/ 1827614 h 2481257"/>
                <a:gd name="csX10080" fmla="*/ 1579998 w 1908008"/>
                <a:gd name="csY10080" fmla="*/ 1830145 h 2481257"/>
                <a:gd name="csX10081" fmla="*/ 1578313 w 1908008"/>
                <a:gd name="csY10081" fmla="*/ 1832399 h 2481257"/>
                <a:gd name="csX10082" fmla="*/ 1576366 w 1908008"/>
                <a:gd name="csY10082" fmla="*/ 1833938 h 2481257"/>
                <a:gd name="csX10083" fmla="*/ 1571572 w 1908008"/>
                <a:gd name="csY10083" fmla="*/ 1836699 h 2481257"/>
                <a:gd name="csX10084" fmla="*/ 1654221 w 1908008"/>
                <a:gd name="csY10084" fmla="*/ 1831214 h 2481257"/>
                <a:gd name="csX10085" fmla="*/ 1653467 w 1908008"/>
                <a:gd name="csY10085" fmla="*/ 1834230 h 2481257"/>
                <a:gd name="csX10086" fmla="*/ 1650958 w 1908008"/>
                <a:gd name="csY10086" fmla="*/ 1833122 h 2481257"/>
                <a:gd name="csX10087" fmla="*/ 1647072 w 1908008"/>
                <a:gd name="csY10087" fmla="*/ 1830845 h 2481257"/>
                <a:gd name="csX10088" fmla="*/ 1645540 w 1908008"/>
                <a:gd name="csY10088" fmla="*/ 1829330 h 2481257"/>
                <a:gd name="csX10089" fmla="*/ 1645002 w 1908008"/>
                <a:gd name="csY10089" fmla="*/ 1827668 h 2481257"/>
                <a:gd name="csX10090" fmla="*/ 1644948 w 1908008"/>
                <a:gd name="csY10090" fmla="*/ 1825368 h 2481257"/>
                <a:gd name="csX10091" fmla="*/ 1646110 w 1908008"/>
                <a:gd name="csY10091" fmla="*/ 1824991 h 2481257"/>
                <a:gd name="csX10092" fmla="*/ 1649049 w 1908008"/>
                <a:gd name="csY10092" fmla="*/ 1824775 h 2481257"/>
                <a:gd name="csX10093" fmla="*/ 1651504 w 1908008"/>
                <a:gd name="csY10093" fmla="*/ 1827976 h 2481257"/>
                <a:gd name="csX10094" fmla="*/ 1652212 w 1908008"/>
                <a:gd name="csY10094" fmla="*/ 1828468 h 2481257"/>
                <a:gd name="csX10095" fmla="*/ 1654221 w 1908008"/>
                <a:gd name="csY10095" fmla="*/ 1831214 h 2481257"/>
                <a:gd name="csX10096" fmla="*/ 1316068 w 1908008"/>
                <a:gd name="csY10096" fmla="*/ 1856970 h 2481257"/>
                <a:gd name="csX10097" fmla="*/ 1313844 w 1908008"/>
                <a:gd name="csY10097" fmla="*/ 1857270 h 2481257"/>
                <a:gd name="csX10098" fmla="*/ 1314813 w 1908008"/>
                <a:gd name="csY10098" fmla="*/ 1854724 h 2481257"/>
                <a:gd name="csX10099" fmla="*/ 1315644 w 1908008"/>
                <a:gd name="csY10099" fmla="*/ 1853493 h 2481257"/>
                <a:gd name="csX10100" fmla="*/ 1316560 w 1908008"/>
                <a:gd name="csY10100" fmla="*/ 1852708 h 2481257"/>
                <a:gd name="csX10101" fmla="*/ 1318407 w 1908008"/>
                <a:gd name="csY10101" fmla="*/ 1852416 h 2481257"/>
                <a:gd name="csX10102" fmla="*/ 1319638 w 1908008"/>
                <a:gd name="csY10102" fmla="*/ 1853439 h 2481257"/>
                <a:gd name="csX10103" fmla="*/ 1318538 w 1908008"/>
                <a:gd name="csY10103" fmla="*/ 1855293 h 2481257"/>
                <a:gd name="csX10104" fmla="*/ 1316068 w 1908008"/>
                <a:gd name="csY10104" fmla="*/ 1856970 h 2481257"/>
                <a:gd name="csX10105" fmla="*/ 1311296 w 1908008"/>
                <a:gd name="csY10105" fmla="*/ 1863239 h 2481257"/>
                <a:gd name="csX10106" fmla="*/ 1310604 w 1908008"/>
                <a:gd name="csY10106" fmla="*/ 1863370 h 2481257"/>
                <a:gd name="csX10107" fmla="*/ 1310442 w 1908008"/>
                <a:gd name="csY10107" fmla="*/ 1862855 h 2481257"/>
                <a:gd name="csX10108" fmla="*/ 1310996 w 1908008"/>
                <a:gd name="csY10108" fmla="*/ 1861109 h 2481257"/>
                <a:gd name="csX10109" fmla="*/ 1311912 w 1908008"/>
                <a:gd name="csY10109" fmla="*/ 1860901 h 2481257"/>
                <a:gd name="csX10110" fmla="*/ 1312920 w 1908008"/>
                <a:gd name="csY10110" fmla="*/ 1858955 h 2481257"/>
                <a:gd name="csX10111" fmla="*/ 1313844 w 1908008"/>
                <a:gd name="csY10111" fmla="*/ 1859632 h 2481257"/>
                <a:gd name="csX10112" fmla="*/ 1313505 w 1908008"/>
                <a:gd name="csY10112" fmla="*/ 1860716 h 2481257"/>
                <a:gd name="csX10113" fmla="*/ 1312258 w 1908008"/>
                <a:gd name="csY10113" fmla="*/ 1862362 h 2481257"/>
                <a:gd name="csX10114" fmla="*/ 1311296 w 1908008"/>
                <a:gd name="csY10114" fmla="*/ 1863239 h 2481257"/>
                <a:gd name="csX10115" fmla="*/ 1551571 w 1908008"/>
                <a:gd name="csY10115" fmla="*/ 1887910 h 2481257"/>
                <a:gd name="csX10116" fmla="*/ 1550263 w 1908008"/>
                <a:gd name="csY10116" fmla="*/ 1890949 h 2481257"/>
                <a:gd name="csX10117" fmla="*/ 1548516 w 1908008"/>
                <a:gd name="csY10117" fmla="*/ 1890572 h 2481257"/>
                <a:gd name="csX10118" fmla="*/ 1547885 w 1908008"/>
                <a:gd name="csY10118" fmla="*/ 1891203 h 2481257"/>
                <a:gd name="csX10119" fmla="*/ 1547408 w 1908008"/>
                <a:gd name="csY10119" fmla="*/ 1891234 h 2481257"/>
                <a:gd name="csX10120" fmla="*/ 1548201 w 1908008"/>
                <a:gd name="csY10120" fmla="*/ 1888380 h 2481257"/>
                <a:gd name="csX10121" fmla="*/ 1548308 w 1908008"/>
                <a:gd name="csY10121" fmla="*/ 1886456 h 2481257"/>
                <a:gd name="csX10122" fmla="*/ 1547908 w 1908008"/>
                <a:gd name="csY10122" fmla="*/ 1884510 h 2481257"/>
                <a:gd name="csX10123" fmla="*/ 1548485 w 1908008"/>
                <a:gd name="csY10123" fmla="*/ 1883518 h 2481257"/>
                <a:gd name="csX10124" fmla="*/ 1550817 w 1908008"/>
                <a:gd name="csY10124" fmla="*/ 1883464 h 2481257"/>
                <a:gd name="csX10125" fmla="*/ 1550840 w 1908008"/>
                <a:gd name="csY10125" fmla="*/ 1885702 h 2481257"/>
                <a:gd name="csX10126" fmla="*/ 1551125 w 1908008"/>
                <a:gd name="csY10126" fmla="*/ 1886541 h 2481257"/>
                <a:gd name="csX10127" fmla="*/ 1551671 w 1908008"/>
                <a:gd name="csY10127" fmla="*/ 1886926 h 2481257"/>
                <a:gd name="csX10128" fmla="*/ 1551571 w 1908008"/>
                <a:gd name="csY10128" fmla="*/ 1887910 h 2481257"/>
                <a:gd name="csX10129" fmla="*/ 1323578 w 1908008"/>
                <a:gd name="csY10129" fmla="*/ 1950415 h 2481257"/>
                <a:gd name="csX10130" fmla="*/ 1323240 w 1908008"/>
                <a:gd name="csY10130" fmla="*/ 1950738 h 2481257"/>
                <a:gd name="csX10131" fmla="*/ 1322308 w 1908008"/>
                <a:gd name="csY10131" fmla="*/ 1950453 h 2481257"/>
                <a:gd name="csX10132" fmla="*/ 1321947 w 1908008"/>
                <a:gd name="csY10132" fmla="*/ 1953092 h 2481257"/>
                <a:gd name="csX10133" fmla="*/ 1321593 w 1908008"/>
                <a:gd name="csY10133" fmla="*/ 1953338 h 2481257"/>
                <a:gd name="csX10134" fmla="*/ 1320954 w 1908008"/>
                <a:gd name="csY10134" fmla="*/ 1951715 h 2481257"/>
                <a:gd name="csX10135" fmla="*/ 1321439 w 1908008"/>
                <a:gd name="csY10135" fmla="*/ 1950322 h 2481257"/>
                <a:gd name="csX10136" fmla="*/ 1321370 w 1908008"/>
                <a:gd name="csY10136" fmla="*/ 1949361 h 2481257"/>
                <a:gd name="csX10137" fmla="*/ 1321547 w 1908008"/>
                <a:gd name="csY10137" fmla="*/ 1948653 h 2481257"/>
                <a:gd name="csX10138" fmla="*/ 1322478 w 1908008"/>
                <a:gd name="csY10138" fmla="*/ 1947068 h 2481257"/>
                <a:gd name="csX10139" fmla="*/ 1323024 w 1908008"/>
                <a:gd name="csY10139" fmla="*/ 1946699 h 2481257"/>
                <a:gd name="csX10140" fmla="*/ 1323370 w 1908008"/>
                <a:gd name="csY10140" fmla="*/ 1946837 h 2481257"/>
                <a:gd name="csX10141" fmla="*/ 1323655 w 1908008"/>
                <a:gd name="csY10141" fmla="*/ 1948830 h 2481257"/>
                <a:gd name="csX10142" fmla="*/ 1323578 w 1908008"/>
                <a:gd name="csY10142" fmla="*/ 1950415 h 2481257"/>
                <a:gd name="csX10143" fmla="*/ 1711744 w 1908008"/>
                <a:gd name="csY10143" fmla="*/ 1948845 h 2481257"/>
                <a:gd name="csX10144" fmla="*/ 1713560 w 1908008"/>
                <a:gd name="csY10144" fmla="*/ 1950030 h 2481257"/>
                <a:gd name="csX10145" fmla="*/ 1714037 w 1908008"/>
                <a:gd name="csY10145" fmla="*/ 1954392 h 2481257"/>
                <a:gd name="csX10146" fmla="*/ 1710628 w 1908008"/>
                <a:gd name="csY10146" fmla="*/ 1954138 h 2481257"/>
                <a:gd name="csX10147" fmla="*/ 1706735 w 1908008"/>
                <a:gd name="csY10147" fmla="*/ 1951214 h 2481257"/>
                <a:gd name="csX10148" fmla="*/ 1705965 w 1908008"/>
                <a:gd name="csY10148" fmla="*/ 1949084 h 2481257"/>
                <a:gd name="csX10149" fmla="*/ 1706049 w 1908008"/>
                <a:gd name="csY10149" fmla="*/ 1948714 h 2481257"/>
                <a:gd name="csX10150" fmla="*/ 1706565 w 1908008"/>
                <a:gd name="csY10150" fmla="*/ 1948345 h 2481257"/>
                <a:gd name="csX10151" fmla="*/ 1707550 w 1908008"/>
                <a:gd name="csY10151" fmla="*/ 1948853 h 2481257"/>
                <a:gd name="csX10152" fmla="*/ 1708512 w 1908008"/>
                <a:gd name="csY10152" fmla="*/ 1948084 h 2481257"/>
                <a:gd name="csX10153" fmla="*/ 1709474 w 1908008"/>
                <a:gd name="csY10153" fmla="*/ 1947837 h 2481257"/>
                <a:gd name="csX10154" fmla="*/ 1711744 w 1908008"/>
                <a:gd name="csY10154" fmla="*/ 1948845 h 2481257"/>
                <a:gd name="csX10155" fmla="*/ 1320331 w 1908008"/>
                <a:gd name="csY10155" fmla="*/ 1979840 h 2481257"/>
                <a:gd name="csX10156" fmla="*/ 1319738 w 1908008"/>
                <a:gd name="csY10156" fmla="*/ 1980524 h 2481257"/>
                <a:gd name="csX10157" fmla="*/ 1318676 w 1908008"/>
                <a:gd name="csY10157" fmla="*/ 1979747 h 2481257"/>
                <a:gd name="csX10158" fmla="*/ 1318630 w 1908008"/>
                <a:gd name="csY10158" fmla="*/ 1977770 h 2481257"/>
                <a:gd name="csX10159" fmla="*/ 1319653 w 1908008"/>
                <a:gd name="csY10159" fmla="*/ 1976262 h 2481257"/>
                <a:gd name="csX10160" fmla="*/ 1320462 w 1908008"/>
                <a:gd name="csY10160" fmla="*/ 1976332 h 2481257"/>
                <a:gd name="csX10161" fmla="*/ 1321193 w 1908008"/>
                <a:gd name="csY10161" fmla="*/ 1977132 h 2481257"/>
                <a:gd name="csX10162" fmla="*/ 1321016 w 1908008"/>
                <a:gd name="csY10162" fmla="*/ 1978201 h 2481257"/>
                <a:gd name="csX10163" fmla="*/ 1320331 w 1908008"/>
                <a:gd name="csY10163" fmla="*/ 1979840 h 2481257"/>
                <a:gd name="csX10164" fmla="*/ 1327865 w 1908008"/>
                <a:gd name="csY10164" fmla="*/ 1984471 h 2481257"/>
                <a:gd name="csX10165" fmla="*/ 1327103 w 1908008"/>
                <a:gd name="csY10165" fmla="*/ 1984971 h 2481257"/>
                <a:gd name="csX10166" fmla="*/ 1326587 w 1908008"/>
                <a:gd name="csY10166" fmla="*/ 1984932 h 2481257"/>
                <a:gd name="csX10167" fmla="*/ 1327164 w 1908008"/>
                <a:gd name="csY10167" fmla="*/ 1981455 h 2481257"/>
                <a:gd name="csX10168" fmla="*/ 1326495 w 1908008"/>
                <a:gd name="csY10168" fmla="*/ 1980217 h 2481257"/>
                <a:gd name="csX10169" fmla="*/ 1326456 w 1908008"/>
                <a:gd name="csY10169" fmla="*/ 1979586 h 2481257"/>
                <a:gd name="csX10170" fmla="*/ 1326749 w 1908008"/>
                <a:gd name="csY10170" fmla="*/ 1979009 h 2481257"/>
                <a:gd name="csX10171" fmla="*/ 1327118 w 1908008"/>
                <a:gd name="csY10171" fmla="*/ 1978886 h 2481257"/>
                <a:gd name="csX10172" fmla="*/ 1328018 w 1908008"/>
                <a:gd name="csY10172" fmla="*/ 1979963 h 2481257"/>
                <a:gd name="csX10173" fmla="*/ 1328457 w 1908008"/>
                <a:gd name="csY10173" fmla="*/ 1981086 h 2481257"/>
                <a:gd name="csX10174" fmla="*/ 1328650 w 1908008"/>
                <a:gd name="csY10174" fmla="*/ 1982201 h 2481257"/>
                <a:gd name="csX10175" fmla="*/ 1328596 w 1908008"/>
                <a:gd name="csY10175" fmla="*/ 1983301 h 2481257"/>
                <a:gd name="csX10176" fmla="*/ 1328342 w 1908008"/>
                <a:gd name="csY10176" fmla="*/ 1984055 h 2481257"/>
                <a:gd name="csX10177" fmla="*/ 1327865 w 1908008"/>
                <a:gd name="csY10177" fmla="*/ 1984471 h 2481257"/>
                <a:gd name="csX10178" fmla="*/ 1340447 w 1908008"/>
                <a:gd name="csY10178" fmla="*/ 1999702 h 2481257"/>
                <a:gd name="csX10179" fmla="*/ 1338669 w 1908008"/>
                <a:gd name="csY10179" fmla="*/ 2003618 h 2481257"/>
                <a:gd name="csX10180" fmla="*/ 1337245 w 1908008"/>
                <a:gd name="csY10180" fmla="*/ 2007372 h 2481257"/>
                <a:gd name="csX10181" fmla="*/ 1335268 w 1908008"/>
                <a:gd name="csY10181" fmla="*/ 2014411 h 2481257"/>
                <a:gd name="csX10182" fmla="*/ 1334136 w 1908008"/>
                <a:gd name="csY10182" fmla="*/ 2014665 h 2481257"/>
                <a:gd name="csX10183" fmla="*/ 1333151 w 1908008"/>
                <a:gd name="csY10183" fmla="*/ 2012973 h 2481257"/>
                <a:gd name="csX10184" fmla="*/ 1335991 w 1908008"/>
                <a:gd name="csY10184" fmla="*/ 2004726 h 2481257"/>
                <a:gd name="csX10185" fmla="*/ 1336122 w 1908008"/>
                <a:gd name="csY10185" fmla="*/ 2003803 h 2481257"/>
                <a:gd name="csX10186" fmla="*/ 1335991 w 1908008"/>
                <a:gd name="csY10186" fmla="*/ 2003010 h 2481257"/>
                <a:gd name="csX10187" fmla="*/ 1335129 w 1908008"/>
                <a:gd name="csY10187" fmla="*/ 2001787 h 2481257"/>
                <a:gd name="csX10188" fmla="*/ 1334275 w 1908008"/>
                <a:gd name="csY10188" fmla="*/ 2003195 h 2481257"/>
                <a:gd name="csX10189" fmla="*/ 1330266 w 1908008"/>
                <a:gd name="csY10189" fmla="*/ 2012495 h 2481257"/>
                <a:gd name="csX10190" fmla="*/ 1329227 w 1908008"/>
                <a:gd name="csY10190" fmla="*/ 2013980 h 2481257"/>
                <a:gd name="csX10191" fmla="*/ 1328373 w 1908008"/>
                <a:gd name="csY10191" fmla="*/ 2014803 h 2481257"/>
                <a:gd name="csX10192" fmla="*/ 1327688 w 1908008"/>
                <a:gd name="csY10192" fmla="*/ 2014965 h 2481257"/>
                <a:gd name="csX10193" fmla="*/ 1325979 w 1908008"/>
                <a:gd name="csY10193" fmla="*/ 2014773 h 2481257"/>
                <a:gd name="csX10194" fmla="*/ 1322547 w 1908008"/>
                <a:gd name="csY10194" fmla="*/ 2017419 h 2481257"/>
                <a:gd name="csX10195" fmla="*/ 1328319 w 1908008"/>
                <a:gd name="csY10195" fmla="*/ 2006395 h 2481257"/>
                <a:gd name="csX10196" fmla="*/ 1328380 w 1908008"/>
                <a:gd name="csY10196" fmla="*/ 2005557 h 2481257"/>
                <a:gd name="csX10197" fmla="*/ 1327303 w 1908008"/>
                <a:gd name="csY10197" fmla="*/ 2005041 h 2481257"/>
                <a:gd name="csX10198" fmla="*/ 1326872 w 1908008"/>
                <a:gd name="csY10198" fmla="*/ 2005326 h 2481257"/>
                <a:gd name="csX10199" fmla="*/ 1322193 w 1908008"/>
                <a:gd name="csY10199" fmla="*/ 2012280 h 2481257"/>
                <a:gd name="csX10200" fmla="*/ 1319523 w 1908008"/>
                <a:gd name="csY10200" fmla="*/ 2014949 h 2481257"/>
                <a:gd name="csX10201" fmla="*/ 1317737 w 1908008"/>
                <a:gd name="csY10201" fmla="*/ 2014142 h 2481257"/>
                <a:gd name="csX10202" fmla="*/ 1317283 w 1908008"/>
                <a:gd name="csY10202" fmla="*/ 2013411 h 2481257"/>
                <a:gd name="csX10203" fmla="*/ 1317445 w 1908008"/>
                <a:gd name="csY10203" fmla="*/ 2012603 h 2481257"/>
                <a:gd name="csX10204" fmla="*/ 1321993 w 1908008"/>
                <a:gd name="csY10204" fmla="*/ 2005580 h 2481257"/>
                <a:gd name="csX10205" fmla="*/ 1326179 w 1908008"/>
                <a:gd name="csY10205" fmla="*/ 2000533 h 2481257"/>
                <a:gd name="csX10206" fmla="*/ 1327934 w 1908008"/>
                <a:gd name="csY10206" fmla="*/ 1997348 h 2481257"/>
                <a:gd name="csX10207" fmla="*/ 1328642 w 1908008"/>
                <a:gd name="csY10207" fmla="*/ 1994341 h 2481257"/>
                <a:gd name="csX10208" fmla="*/ 1328957 w 1908008"/>
                <a:gd name="csY10208" fmla="*/ 1992133 h 2481257"/>
                <a:gd name="csX10209" fmla="*/ 1328934 w 1908008"/>
                <a:gd name="csY10209" fmla="*/ 1989710 h 2481257"/>
                <a:gd name="csX10210" fmla="*/ 1329150 w 1908008"/>
                <a:gd name="csY10210" fmla="*/ 1989040 h 2481257"/>
                <a:gd name="csX10211" fmla="*/ 1329388 w 1908008"/>
                <a:gd name="csY10211" fmla="*/ 1989163 h 2481257"/>
                <a:gd name="csX10212" fmla="*/ 1329658 w 1908008"/>
                <a:gd name="csY10212" fmla="*/ 1990079 h 2481257"/>
                <a:gd name="csX10213" fmla="*/ 1329727 w 1908008"/>
                <a:gd name="csY10213" fmla="*/ 1992640 h 2481257"/>
                <a:gd name="csX10214" fmla="*/ 1328773 w 1908008"/>
                <a:gd name="csY10214" fmla="*/ 1997879 h 2481257"/>
                <a:gd name="csX10215" fmla="*/ 1328003 w 1908008"/>
                <a:gd name="csY10215" fmla="*/ 2000449 h 2481257"/>
                <a:gd name="csX10216" fmla="*/ 1327087 w 1908008"/>
                <a:gd name="csY10216" fmla="*/ 2002564 h 2481257"/>
                <a:gd name="csX10217" fmla="*/ 1327472 w 1908008"/>
                <a:gd name="csY10217" fmla="*/ 2003026 h 2481257"/>
                <a:gd name="csX10218" fmla="*/ 1329157 w 1908008"/>
                <a:gd name="csY10218" fmla="*/ 2001826 h 2481257"/>
                <a:gd name="csX10219" fmla="*/ 1330581 w 1908008"/>
                <a:gd name="csY10219" fmla="*/ 1999287 h 2481257"/>
                <a:gd name="csX10220" fmla="*/ 1331728 w 1908008"/>
                <a:gd name="csY10220" fmla="*/ 1995410 h 2481257"/>
                <a:gd name="csX10221" fmla="*/ 1332466 w 1908008"/>
                <a:gd name="csY10221" fmla="*/ 1992033 h 2481257"/>
                <a:gd name="csX10222" fmla="*/ 1333174 w 1908008"/>
                <a:gd name="csY10222" fmla="*/ 1986671 h 2481257"/>
                <a:gd name="csX10223" fmla="*/ 1333413 w 1908008"/>
                <a:gd name="csY10223" fmla="*/ 1986855 h 2481257"/>
                <a:gd name="csX10224" fmla="*/ 1333744 w 1908008"/>
                <a:gd name="csY10224" fmla="*/ 1987925 h 2481257"/>
                <a:gd name="csX10225" fmla="*/ 1334506 w 1908008"/>
                <a:gd name="csY10225" fmla="*/ 1988686 h 2481257"/>
                <a:gd name="csX10226" fmla="*/ 1335699 w 1908008"/>
                <a:gd name="csY10226" fmla="*/ 1989132 h 2481257"/>
                <a:gd name="csX10227" fmla="*/ 1336376 w 1908008"/>
                <a:gd name="csY10227" fmla="*/ 1989817 h 2481257"/>
                <a:gd name="csX10228" fmla="*/ 1336876 w 1908008"/>
                <a:gd name="csY10228" fmla="*/ 1991617 h 2481257"/>
                <a:gd name="csX10229" fmla="*/ 1337361 w 1908008"/>
                <a:gd name="csY10229" fmla="*/ 1992410 h 2481257"/>
                <a:gd name="csX10230" fmla="*/ 1339146 w 1908008"/>
                <a:gd name="csY10230" fmla="*/ 1993079 h 2481257"/>
                <a:gd name="csX10231" fmla="*/ 1339831 w 1908008"/>
                <a:gd name="csY10231" fmla="*/ 1993648 h 2481257"/>
                <a:gd name="csX10232" fmla="*/ 1340323 w 1908008"/>
                <a:gd name="csY10232" fmla="*/ 1995602 h 2481257"/>
                <a:gd name="csX10233" fmla="*/ 1340277 w 1908008"/>
                <a:gd name="csY10233" fmla="*/ 1996633 h 2481257"/>
                <a:gd name="csX10234" fmla="*/ 1340524 w 1908008"/>
                <a:gd name="csY10234" fmla="*/ 1997295 h 2481257"/>
                <a:gd name="csX10235" fmla="*/ 1341055 w 1908008"/>
                <a:gd name="csY10235" fmla="*/ 1997587 h 2481257"/>
                <a:gd name="csX10236" fmla="*/ 1340447 w 1908008"/>
                <a:gd name="csY10236" fmla="*/ 1999702 h 2481257"/>
                <a:gd name="csX10237" fmla="*/ 1317945 w 1908008"/>
                <a:gd name="csY10237" fmla="*/ 2001995 h 2481257"/>
                <a:gd name="csX10238" fmla="*/ 1316837 w 1908008"/>
                <a:gd name="csY10238" fmla="*/ 2002287 h 2481257"/>
                <a:gd name="csX10239" fmla="*/ 1315537 w 1908008"/>
                <a:gd name="csY10239" fmla="*/ 2001726 h 2481257"/>
                <a:gd name="csX10240" fmla="*/ 1316214 w 1908008"/>
                <a:gd name="csY10240" fmla="*/ 1998872 h 2481257"/>
                <a:gd name="csX10241" fmla="*/ 1317345 w 1908008"/>
                <a:gd name="csY10241" fmla="*/ 1997687 h 2481257"/>
                <a:gd name="csX10242" fmla="*/ 1320161 w 1908008"/>
                <a:gd name="csY10242" fmla="*/ 1996502 h 2481257"/>
                <a:gd name="csX10243" fmla="*/ 1320646 w 1908008"/>
                <a:gd name="csY10243" fmla="*/ 1995771 h 2481257"/>
                <a:gd name="csX10244" fmla="*/ 1321547 w 1908008"/>
                <a:gd name="csY10244" fmla="*/ 1995410 h 2481257"/>
                <a:gd name="csX10245" fmla="*/ 1322870 w 1908008"/>
                <a:gd name="csY10245" fmla="*/ 1995410 h 2481257"/>
                <a:gd name="csX10246" fmla="*/ 1324340 w 1908008"/>
                <a:gd name="csY10246" fmla="*/ 1994341 h 2481257"/>
                <a:gd name="csX10247" fmla="*/ 1325964 w 1908008"/>
                <a:gd name="csY10247" fmla="*/ 1992202 h 2481257"/>
                <a:gd name="csX10248" fmla="*/ 1326526 w 1908008"/>
                <a:gd name="csY10248" fmla="*/ 1991910 h 2481257"/>
                <a:gd name="csX10249" fmla="*/ 1325387 w 1908008"/>
                <a:gd name="csY10249" fmla="*/ 1995017 h 2481257"/>
                <a:gd name="csX10250" fmla="*/ 1324186 w 1908008"/>
                <a:gd name="csY10250" fmla="*/ 1997341 h 2481257"/>
                <a:gd name="csX10251" fmla="*/ 1317945 w 1908008"/>
                <a:gd name="csY10251" fmla="*/ 2001995 h 2481257"/>
                <a:gd name="csX10252" fmla="*/ 1342801 w 1908008"/>
                <a:gd name="csY10252" fmla="*/ 2004380 h 2481257"/>
                <a:gd name="csX10253" fmla="*/ 1341701 w 1908008"/>
                <a:gd name="csY10253" fmla="*/ 2004910 h 2481257"/>
                <a:gd name="csX10254" fmla="*/ 1340908 w 1908008"/>
                <a:gd name="csY10254" fmla="*/ 2004857 h 2481257"/>
                <a:gd name="csX10255" fmla="*/ 1341055 w 1908008"/>
                <a:gd name="csY10255" fmla="*/ 2003564 h 2481257"/>
                <a:gd name="csX10256" fmla="*/ 1342140 w 1908008"/>
                <a:gd name="csY10256" fmla="*/ 2001018 h 2481257"/>
                <a:gd name="csX10257" fmla="*/ 1342755 w 1908008"/>
                <a:gd name="csY10257" fmla="*/ 1998779 h 2481257"/>
                <a:gd name="csX10258" fmla="*/ 1342902 w 1908008"/>
                <a:gd name="csY10258" fmla="*/ 1996841 h 2481257"/>
                <a:gd name="csX10259" fmla="*/ 1343379 w 1908008"/>
                <a:gd name="csY10259" fmla="*/ 1995148 h 2481257"/>
                <a:gd name="csX10260" fmla="*/ 1344187 w 1908008"/>
                <a:gd name="csY10260" fmla="*/ 1993694 h 2481257"/>
                <a:gd name="csX10261" fmla="*/ 1344995 w 1908008"/>
                <a:gd name="csY10261" fmla="*/ 1992971 h 2481257"/>
                <a:gd name="csX10262" fmla="*/ 1346203 w 1908008"/>
                <a:gd name="csY10262" fmla="*/ 1992994 h 2481257"/>
                <a:gd name="csX10263" fmla="*/ 1346449 w 1908008"/>
                <a:gd name="csY10263" fmla="*/ 1997710 h 2481257"/>
                <a:gd name="csX10264" fmla="*/ 1346110 w 1908008"/>
                <a:gd name="csY10264" fmla="*/ 1999918 h 2481257"/>
                <a:gd name="csX10265" fmla="*/ 1345302 w 1908008"/>
                <a:gd name="csY10265" fmla="*/ 2001764 h 2481257"/>
                <a:gd name="csX10266" fmla="*/ 1344194 w 1908008"/>
                <a:gd name="csY10266" fmla="*/ 2003249 h 2481257"/>
                <a:gd name="csX10267" fmla="*/ 1342801 w 1908008"/>
                <a:gd name="csY10267" fmla="*/ 2004380 h 2481257"/>
                <a:gd name="csX10268" fmla="*/ 1727928 w 1908008"/>
                <a:gd name="csY10268" fmla="*/ 2008472 h 2481257"/>
                <a:gd name="csX10269" fmla="*/ 1728182 w 1908008"/>
                <a:gd name="csY10269" fmla="*/ 2009411 h 2481257"/>
                <a:gd name="csX10270" fmla="*/ 1724849 w 1908008"/>
                <a:gd name="csY10270" fmla="*/ 2008742 h 2481257"/>
                <a:gd name="csX10271" fmla="*/ 1723680 w 1908008"/>
                <a:gd name="csY10271" fmla="*/ 2008149 h 2481257"/>
                <a:gd name="csX10272" fmla="*/ 1723580 w 1908008"/>
                <a:gd name="csY10272" fmla="*/ 2007526 h 2481257"/>
                <a:gd name="csX10273" fmla="*/ 1723741 w 1908008"/>
                <a:gd name="csY10273" fmla="*/ 2006557 h 2481257"/>
                <a:gd name="csX10274" fmla="*/ 1724403 w 1908008"/>
                <a:gd name="csY10274" fmla="*/ 2005426 h 2481257"/>
                <a:gd name="csX10275" fmla="*/ 1725927 w 1908008"/>
                <a:gd name="csY10275" fmla="*/ 2004557 h 2481257"/>
                <a:gd name="csX10276" fmla="*/ 1726758 w 1908008"/>
                <a:gd name="csY10276" fmla="*/ 2005003 h 2481257"/>
                <a:gd name="csX10277" fmla="*/ 1728528 w 1908008"/>
                <a:gd name="csY10277" fmla="*/ 2006180 h 2481257"/>
                <a:gd name="csX10278" fmla="*/ 1728766 w 1908008"/>
                <a:gd name="csY10278" fmla="*/ 2006888 h 2481257"/>
                <a:gd name="csX10279" fmla="*/ 1727928 w 1908008"/>
                <a:gd name="csY10279" fmla="*/ 2008472 h 2481257"/>
                <a:gd name="csX10280" fmla="*/ 225176 w 1908008"/>
                <a:gd name="csY10280" fmla="*/ 2056652 h 2481257"/>
                <a:gd name="csX10281" fmla="*/ 226946 w 1908008"/>
                <a:gd name="csY10281" fmla="*/ 2054244 h 2481257"/>
                <a:gd name="csX10282" fmla="*/ 230848 w 1908008"/>
                <a:gd name="csY10282" fmla="*/ 2050060 h 2481257"/>
                <a:gd name="csX10283" fmla="*/ 232972 w 1908008"/>
                <a:gd name="csY10283" fmla="*/ 2047059 h 2481257"/>
                <a:gd name="csX10284" fmla="*/ 233195 w 1908008"/>
                <a:gd name="csY10284" fmla="*/ 2050021 h 2481257"/>
                <a:gd name="csX10285" fmla="*/ 230048 w 1908008"/>
                <a:gd name="csY10285" fmla="*/ 2054983 h 2481257"/>
                <a:gd name="csX10286" fmla="*/ 226031 w 1908008"/>
                <a:gd name="csY10286" fmla="*/ 2057445 h 2481257"/>
                <a:gd name="csX10287" fmla="*/ 225176 w 1908008"/>
                <a:gd name="csY10287" fmla="*/ 2056652 h 2481257"/>
                <a:gd name="csX10288" fmla="*/ 217573 w 1908008"/>
                <a:gd name="csY10288" fmla="*/ 2067461 h 2481257"/>
                <a:gd name="csX10289" fmla="*/ 217081 w 1908008"/>
                <a:gd name="csY10289" fmla="*/ 2067507 h 2481257"/>
                <a:gd name="csX10290" fmla="*/ 216888 w 1908008"/>
                <a:gd name="csY10290" fmla="*/ 2066730 h 2481257"/>
                <a:gd name="csX10291" fmla="*/ 217012 w 1908008"/>
                <a:gd name="csY10291" fmla="*/ 2065130 h 2481257"/>
                <a:gd name="csX10292" fmla="*/ 217696 w 1908008"/>
                <a:gd name="csY10292" fmla="*/ 2062414 h 2481257"/>
                <a:gd name="csX10293" fmla="*/ 218020 w 1908008"/>
                <a:gd name="csY10293" fmla="*/ 2061783 h 2481257"/>
                <a:gd name="csX10294" fmla="*/ 220821 w 1908008"/>
                <a:gd name="csY10294" fmla="*/ 2062268 h 2481257"/>
                <a:gd name="csX10295" fmla="*/ 221236 w 1908008"/>
                <a:gd name="csY10295" fmla="*/ 2062453 h 2481257"/>
                <a:gd name="csX10296" fmla="*/ 221336 w 1908008"/>
                <a:gd name="csY10296" fmla="*/ 2062976 h 2481257"/>
                <a:gd name="csX10297" fmla="*/ 221121 w 1908008"/>
                <a:gd name="csY10297" fmla="*/ 2063830 h 2481257"/>
                <a:gd name="csX10298" fmla="*/ 220221 w 1908008"/>
                <a:gd name="csY10298" fmla="*/ 2065053 h 2481257"/>
                <a:gd name="csX10299" fmla="*/ 217573 w 1908008"/>
                <a:gd name="csY10299" fmla="*/ 2067461 h 2481257"/>
                <a:gd name="csX10300" fmla="*/ 180243 w 1908008"/>
                <a:gd name="csY10300" fmla="*/ 2080446 h 2481257"/>
                <a:gd name="csX10301" fmla="*/ 182220 w 1908008"/>
                <a:gd name="csY10301" fmla="*/ 2082608 h 2481257"/>
                <a:gd name="csX10302" fmla="*/ 186969 w 1908008"/>
                <a:gd name="csY10302" fmla="*/ 2081231 h 2481257"/>
                <a:gd name="csX10303" fmla="*/ 187854 w 1908008"/>
                <a:gd name="csY10303" fmla="*/ 2081500 h 2481257"/>
                <a:gd name="csX10304" fmla="*/ 188754 w 1908008"/>
                <a:gd name="csY10304" fmla="*/ 2082323 h 2481257"/>
                <a:gd name="csX10305" fmla="*/ 189739 w 1908008"/>
                <a:gd name="csY10305" fmla="*/ 2084085 h 2481257"/>
                <a:gd name="csX10306" fmla="*/ 190816 w 1908008"/>
                <a:gd name="csY10306" fmla="*/ 2086770 h 2481257"/>
                <a:gd name="csX10307" fmla="*/ 191055 w 1908008"/>
                <a:gd name="csY10307" fmla="*/ 2089693 h 2481257"/>
                <a:gd name="csX10308" fmla="*/ 190624 w 1908008"/>
                <a:gd name="csY10308" fmla="*/ 2090739 h 2481257"/>
                <a:gd name="csX10309" fmla="*/ 189770 w 1908008"/>
                <a:gd name="csY10309" fmla="*/ 2091893 h 2481257"/>
                <a:gd name="csX10310" fmla="*/ 182205 w 1908008"/>
                <a:gd name="csY10310" fmla="*/ 2096524 h 2481257"/>
                <a:gd name="csX10311" fmla="*/ 182005 w 1908008"/>
                <a:gd name="csY10311" fmla="*/ 2096970 h 2481257"/>
                <a:gd name="csX10312" fmla="*/ 182159 w 1908008"/>
                <a:gd name="csY10312" fmla="*/ 2097386 h 2481257"/>
                <a:gd name="csX10313" fmla="*/ 182859 w 1908008"/>
                <a:gd name="csY10313" fmla="*/ 2097832 h 2481257"/>
                <a:gd name="csX10314" fmla="*/ 184375 w 1908008"/>
                <a:gd name="csY10314" fmla="*/ 2097771 h 2481257"/>
                <a:gd name="csX10315" fmla="*/ 190370 w 1908008"/>
                <a:gd name="csY10315" fmla="*/ 2096624 h 2481257"/>
                <a:gd name="csX10316" fmla="*/ 190693 w 1908008"/>
                <a:gd name="csY10316" fmla="*/ 2095824 h 2481257"/>
                <a:gd name="csX10317" fmla="*/ 191116 w 1908008"/>
                <a:gd name="csY10317" fmla="*/ 2092178 h 2481257"/>
                <a:gd name="csX10318" fmla="*/ 191940 w 1908008"/>
                <a:gd name="csY10318" fmla="*/ 2090239 h 2481257"/>
                <a:gd name="csX10319" fmla="*/ 192009 w 1908008"/>
                <a:gd name="csY10319" fmla="*/ 2088778 h 2481257"/>
                <a:gd name="csX10320" fmla="*/ 191463 w 1908008"/>
                <a:gd name="csY10320" fmla="*/ 2085277 h 2481257"/>
                <a:gd name="csX10321" fmla="*/ 191493 w 1908008"/>
                <a:gd name="csY10321" fmla="*/ 2083870 h 2481257"/>
                <a:gd name="csX10322" fmla="*/ 195672 w 1908008"/>
                <a:gd name="csY10322" fmla="*/ 2083585 h 2481257"/>
                <a:gd name="csX10323" fmla="*/ 198289 w 1908008"/>
                <a:gd name="csY10323" fmla="*/ 2082285 h 2481257"/>
                <a:gd name="csX10324" fmla="*/ 200959 w 1908008"/>
                <a:gd name="csY10324" fmla="*/ 2079869 h 2481257"/>
                <a:gd name="csX10325" fmla="*/ 201567 w 1908008"/>
                <a:gd name="csY10325" fmla="*/ 2079938 h 2481257"/>
                <a:gd name="csX10326" fmla="*/ 201182 w 1908008"/>
                <a:gd name="csY10326" fmla="*/ 2084293 h 2481257"/>
                <a:gd name="csX10327" fmla="*/ 200813 w 1908008"/>
                <a:gd name="csY10327" fmla="*/ 2085624 h 2481257"/>
                <a:gd name="csX10328" fmla="*/ 198250 w 1908008"/>
                <a:gd name="csY10328" fmla="*/ 2090916 h 2481257"/>
                <a:gd name="csX10329" fmla="*/ 196780 w 1908008"/>
                <a:gd name="csY10329" fmla="*/ 2095563 h 2481257"/>
                <a:gd name="csX10330" fmla="*/ 196065 w 1908008"/>
                <a:gd name="csY10330" fmla="*/ 2100148 h 2481257"/>
                <a:gd name="csX10331" fmla="*/ 195941 w 1908008"/>
                <a:gd name="csY10331" fmla="*/ 2107702 h 2481257"/>
                <a:gd name="csX10332" fmla="*/ 195303 w 1908008"/>
                <a:gd name="csY10332" fmla="*/ 2110248 h 2481257"/>
                <a:gd name="csX10333" fmla="*/ 194141 w 1908008"/>
                <a:gd name="csY10333" fmla="*/ 2111818 h 2481257"/>
                <a:gd name="csX10334" fmla="*/ 186884 w 1908008"/>
                <a:gd name="csY10334" fmla="*/ 2114549 h 2481257"/>
                <a:gd name="csX10335" fmla="*/ 183144 w 1908008"/>
                <a:gd name="csY10335" fmla="*/ 2114372 h 2481257"/>
                <a:gd name="csX10336" fmla="*/ 179812 w 1908008"/>
                <a:gd name="csY10336" fmla="*/ 2111887 h 2481257"/>
                <a:gd name="csX10337" fmla="*/ 178242 w 1908008"/>
                <a:gd name="csY10337" fmla="*/ 2110187 h 2481257"/>
                <a:gd name="csX10338" fmla="*/ 179427 w 1908008"/>
                <a:gd name="csY10338" fmla="*/ 2108117 h 2481257"/>
                <a:gd name="csX10339" fmla="*/ 180243 w 1908008"/>
                <a:gd name="csY10339" fmla="*/ 2108017 h 2481257"/>
                <a:gd name="csX10340" fmla="*/ 182590 w 1908008"/>
                <a:gd name="csY10340" fmla="*/ 2108425 h 2481257"/>
                <a:gd name="csX10341" fmla="*/ 184398 w 1908008"/>
                <a:gd name="csY10341" fmla="*/ 2109202 h 2481257"/>
                <a:gd name="csX10342" fmla="*/ 185206 w 1908008"/>
                <a:gd name="csY10342" fmla="*/ 2109233 h 2481257"/>
                <a:gd name="csX10343" fmla="*/ 185068 w 1908008"/>
                <a:gd name="csY10343" fmla="*/ 2108748 h 2481257"/>
                <a:gd name="csX10344" fmla="*/ 179912 w 1908008"/>
                <a:gd name="csY10344" fmla="*/ 2104840 h 2481257"/>
                <a:gd name="csX10345" fmla="*/ 176133 w 1908008"/>
                <a:gd name="csY10345" fmla="*/ 2103063 h 2481257"/>
                <a:gd name="csX10346" fmla="*/ 174994 w 1908008"/>
                <a:gd name="csY10346" fmla="*/ 2101071 h 2481257"/>
                <a:gd name="csX10347" fmla="*/ 174964 w 1908008"/>
                <a:gd name="csY10347" fmla="*/ 2099525 h 2481257"/>
                <a:gd name="csX10348" fmla="*/ 174664 w 1908008"/>
                <a:gd name="csY10348" fmla="*/ 2098663 h 2481257"/>
                <a:gd name="csX10349" fmla="*/ 171662 w 1908008"/>
                <a:gd name="csY10349" fmla="*/ 2093239 h 2481257"/>
                <a:gd name="csX10350" fmla="*/ 171077 w 1908008"/>
                <a:gd name="csY10350" fmla="*/ 2091093 h 2481257"/>
                <a:gd name="csX10351" fmla="*/ 170685 w 1908008"/>
                <a:gd name="csY10351" fmla="*/ 2088047 h 2481257"/>
                <a:gd name="csX10352" fmla="*/ 170685 w 1908008"/>
                <a:gd name="csY10352" fmla="*/ 2084923 h 2481257"/>
                <a:gd name="csX10353" fmla="*/ 171416 w 1908008"/>
                <a:gd name="csY10353" fmla="*/ 2079838 h 2481257"/>
                <a:gd name="csX10354" fmla="*/ 171747 w 1908008"/>
                <a:gd name="csY10354" fmla="*/ 2079292 h 2481257"/>
                <a:gd name="csX10355" fmla="*/ 172978 w 1908008"/>
                <a:gd name="csY10355" fmla="*/ 2079331 h 2481257"/>
                <a:gd name="csX10356" fmla="*/ 175102 w 1908008"/>
                <a:gd name="csY10356" fmla="*/ 2079962 h 2481257"/>
                <a:gd name="csX10357" fmla="*/ 180243 w 1908008"/>
                <a:gd name="csY10357" fmla="*/ 2080446 h 2481257"/>
                <a:gd name="csX10358" fmla="*/ 232495 w 1908008"/>
                <a:gd name="csY10358" fmla="*/ 2086639 h 2481257"/>
                <a:gd name="csX10359" fmla="*/ 231833 w 1908008"/>
                <a:gd name="csY10359" fmla="*/ 2087955 h 2481257"/>
                <a:gd name="csX10360" fmla="*/ 230309 w 1908008"/>
                <a:gd name="csY10360" fmla="*/ 2090016 h 2481257"/>
                <a:gd name="csX10361" fmla="*/ 229301 w 1908008"/>
                <a:gd name="csY10361" fmla="*/ 2090832 h 2481257"/>
                <a:gd name="csX10362" fmla="*/ 228809 w 1908008"/>
                <a:gd name="csY10362" fmla="*/ 2090409 h 2481257"/>
                <a:gd name="csX10363" fmla="*/ 227447 w 1908008"/>
                <a:gd name="csY10363" fmla="*/ 2090185 h 2481257"/>
                <a:gd name="csX10364" fmla="*/ 225992 w 1908008"/>
                <a:gd name="csY10364" fmla="*/ 2088131 h 2481257"/>
                <a:gd name="csX10365" fmla="*/ 224861 w 1908008"/>
                <a:gd name="csY10365" fmla="*/ 2087316 h 2481257"/>
                <a:gd name="csX10366" fmla="*/ 224107 w 1908008"/>
                <a:gd name="csY10366" fmla="*/ 2087270 h 2481257"/>
                <a:gd name="csX10367" fmla="*/ 223737 w 1908008"/>
                <a:gd name="csY10367" fmla="*/ 2088016 h 2481257"/>
                <a:gd name="csX10368" fmla="*/ 223645 w 1908008"/>
                <a:gd name="csY10368" fmla="*/ 2089008 h 2481257"/>
                <a:gd name="csX10369" fmla="*/ 223822 w 1908008"/>
                <a:gd name="csY10369" fmla="*/ 2090247 h 2481257"/>
                <a:gd name="csX10370" fmla="*/ 223699 w 1908008"/>
                <a:gd name="csY10370" fmla="*/ 2090816 h 2481257"/>
                <a:gd name="csX10371" fmla="*/ 223268 w 1908008"/>
                <a:gd name="csY10371" fmla="*/ 2090709 h 2481257"/>
                <a:gd name="csX10372" fmla="*/ 222837 w 1908008"/>
                <a:gd name="csY10372" fmla="*/ 2090124 h 2481257"/>
                <a:gd name="csX10373" fmla="*/ 222414 w 1908008"/>
                <a:gd name="csY10373" fmla="*/ 2089070 h 2481257"/>
                <a:gd name="csX10374" fmla="*/ 222321 w 1908008"/>
                <a:gd name="csY10374" fmla="*/ 2088001 h 2481257"/>
                <a:gd name="csX10375" fmla="*/ 222575 w 1908008"/>
                <a:gd name="csY10375" fmla="*/ 2086908 h 2481257"/>
                <a:gd name="csX10376" fmla="*/ 223630 w 1908008"/>
                <a:gd name="csY10376" fmla="*/ 2085447 h 2481257"/>
                <a:gd name="csX10377" fmla="*/ 226923 w 1908008"/>
                <a:gd name="csY10377" fmla="*/ 2082408 h 2481257"/>
                <a:gd name="csX10378" fmla="*/ 227931 w 1908008"/>
                <a:gd name="csY10378" fmla="*/ 2081862 h 2481257"/>
                <a:gd name="csX10379" fmla="*/ 229024 w 1908008"/>
                <a:gd name="csY10379" fmla="*/ 2081985 h 2481257"/>
                <a:gd name="csX10380" fmla="*/ 230786 w 1908008"/>
                <a:gd name="csY10380" fmla="*/ 2083408 h 2481257"/>
                <a:gd name="csX10381" fmla="*/ 231164 w 1908008"/>
                <a:gd name="csY10381" fmla="*/ 2083823 h 2481257"/>
                <a:gd name="csX10382" fmla="*/ 232495 w 1908008"/>
                <a:gd name="csY10382" fmla="*/ 2086639 h 2481257"/>
                <a:gd name="csX10383" fmla="*/ 240867 w 1908008"/>
                <a:gd name="csY10383" fmla="*/ 2115318 h 2481257"/>
                <a:gd name="csX10384" fmla="*/ 240437 w 1908008"/>
                <a:gd name="csY10384" fmla="*/ 2115441 h 2481257"/>
                <a:gd name="csX10385" fmla="*/ 239013 w 1908008"/>
                <a:gd name="csY10385" fmla="*/ 2115002 h 2481257"/>
                <a:gd name="csX10386" fmla="*/ 234326 w 1908008"/>
                <a:gd name="csY10386" fmla="*/ 2108917 h 2481257"/>
                <a:gd name="csX10387" fmla="*/ 230994 w 1908008"/>
                <a:gd name="csY10387" fmla="*/ 2106687 h 2481257"/>
                <a:gd name="csX10388" fmla="*/ 228724 w 1908008"/>
                <a:gd name="csY10388" fmla="*/ 2103663 h 2481257"/>
                <a:gd name="csX10389" fmla="*/ 226415 w 1908008"/>
                <a:gd name="csY10389" fmla="*/ 2101732 h 2481257"/>
                <a:gd name="csX10390" fmla="*/ 227831 w 1908008"/>
                <a:gd name="csY10390" fmla="*/ 2098578 h 2481257"/>
                <a:gd name="csX10391" fmla="*/ 229063 w 1908008"/>
                <a:gd name="csY10391" fmla="*/ 2098971 h 2481257"/>
                <a:gd name="csX10392" fmla="*/ 233380 w 1908008"/>
                <a:gd name="csY10392" fmla="*/ 2101532 h 2481257"/>
                <a:gd name="csX10393" fmla="*/ 236827 w 1908008"/>
                <a:gd name="csY10393" fmla="*/ 2104017 h 2481257"/>
                <a:gd name="csX10394" fmla="*/ 238782 w 1908008"/>
                <a:gd name="csY10394" fmla="*/ 2105633 h 2481257"/>
                <a:gd name="csX10395" fmla="*/ 242884 w 1908008"/>
                <a:gd name="csY10395" fmla="*/ 2112541 h 2481257"/>
                <a:gd name="csX10396" fmla="*/ 242576 w 1908008"/>
                <a:gd name="csY10396" fmla="*/ 2113526 h 2481257"/>
                <a:gd name="csX10397" fmla="*/ 240867 w 1908008"/>
                <a:gd name="csY10397" fmla="*/ 2115318 h 2481257"/>
                <a:gd name="csX10398" fmla="*/ 1318792 w 1908008"/>
                <a:gd name="csY10398" fmla="*/ 2110417 h 2481257"/>
                <a:gd name="csX10399" fmla="*/ 1318769 w 1908008"/>
                <a:gd name="csY10399" fmla="*/ 2111495 h 2481257"/>
                <a:gd name="csX10400" fmla="*/ 1317368 w 1908008"/>
                <a:gd name="csY10400" fmla="*/ 2111287 h 2481257"/>
                <a:gd name="csX10401" fmla="*/ 1316606 w 1908008"/>
                <a:gd name="csY10401" fmla="*/ 2110671 h 2481257"/>
                <a:gd name="csX10402" fmla="*/ 1315990 w 1908008"/>
                <a:gd name="csY10402" fmla="*/ 2109702 h 2481257"/>
                <a:gd name="csX10403" fmla="*/ 1315852 w 1908008"/>
                <a:gd name="csY10403" fmla="*/ 2108971 h 2481257"/>
                <a:gd name="csX10404" fmla="*/ 1316375 w 1908008"/>
                <a:gd name="csY10404" fmla="*/ 2108248 h 2481257"/>
                <a:gd name="csX10405" fmla="*/ 1317999 w 1908008"/>
                <a:gd name="csY10405" fmla="*/ 2108687 h 2481257"/>
                <a:gd name="csX10406" fmla="*/ 1318792 w 1908008"/>
                <a:gd name="csY10406" fmla="*/ 2110417 h 2481257"/>
                <a:gd name="csX10407" fmla="*/ 255573 w 1908008"/>
                <a:gd name="csY10407" fmla="*/ 2117110 h 2481257"/>
                <a:gd name="csX10408" fmla="*/ 255450 w 1908008"/>
                <a:gd name="csY10408" fmla="*/ 2117364 h 2481257"/>
                <a:gd name="csX10409" fmla="*/ 253211 w 1908008"/>
                <a:gd name="csY10409" fmla="*/ 2117364 h 2481257"/>
                <a:gd name="csX10410" fmla="*/ 252588 w 1908008"/>
                <a:gd name="csY10410" fmla="*/ 2116995 h 2481257"/>
                <a:gd name="csX10411" fmla="*/ 252195 w 1908008"/>
                <a:gd name="csY10411" fmla="*/ 2116241 h 2481257"/>
                <a:gd name="csX10412" fmla="*/ 252034 w 1908008"/>
                <a:gd name="csY10412" fmla="*/ 2115102 h 2481257"/>
                <a:gd name="csX10413" fmla="*/ 252395 w 1908008"/>
                <a:gd name="csY10413" fmla="*/ 2113725 h 2481257"/>
                <a:gd name="csX10414" fmla="*/ 253719 w 1908008"/>
                <a:gd name="csY10414" fmla="*/ 2111095 h 2481257"/>
                <a:gd name="csX10415" fmla="*/ 253757 w 1908008"/>
                <a:gd name="csY10415" fmla="*/ 2109971 h 2481257"/>
                <a:gd name="csX10416" fmla="*/ 254034 w 1908008"/>
                <a:gd name="csY10416" fmla="*/ 2109487 h 2481257"/>
                <a:gd name="csX10417" fmla="*/ 254965 w 1908008"/>
                <a:gd name="csY10417" fmla="*/ 2110810 h 2481257"/>
                <a:gd name="csX10418" fmla="*/ 255358 w 1908008"/>
                <a:gd name="csY10418" fmla="*/ 2112041 h 2481257"/>
                <a:gd name="csX10419" fmla="*/ 255573 w 1908008"/>
                <a:gd name="csY10419" fmla="*/ 2117110 h 2481257"/>
                <a:gd name="csX10420" fmla="*/ 268864 w 1908008"/>
                <a:gd name="csY10420" fmla="*/ 2123488 h 2481257"/>
                <a:gd name="csX10421" fmla="*/ 269849 w 1908008"/>
                <a:gd name="csY10421" fmla="*/ 2134850 h 2481257"/>
                <a:gd name="csX10422" fmla="*/ 269779 w 1908008"/>
                <a:gd name="csY10422" fmla="*/ 2138473 h 2481257"/>
                <a:gd name="csX10423" fmla="*/ 268333 w 1908008"/>
                <a:gd name="csY10423" fmla="*/ 2140835 h 2481257"/>
                <a:gd name="csX10424" fmla="*/ 267309 w 1908008"/>
                <a:gd name="csY10424" fmla="*/ 2144781 h 2481257"/>
                <a:gd name="csX10425" fmla="*/ 266124 w 1908008"/>
                <a:gd name="csY10425" fmla="*/ 2146551 h 2481257"/>
                <a:gd name="csX10426" fmla="*/ 265000 w 1908008"/>
                <a:gd name="csY10426" fmla="*/ 2144197 h 2481257"/>
                <a:gd name="csX10427" fmla="*/ 264900 w 1908008"/>
                <a:gd name="csY10427" fmla="*/ 2140273 h 2481257"/>
                <a:gd name="csX10428" fmla="*/ 264600 w 1908008"/>
                <a:gd name="csY10428" fmla="*/ 2137150 h 2481257"/>
                <a:gd name="csX10429" fmla="*/ 264239 w 1908008"/>
                <a:gd name="csY10429" fmla="*/ 2135650 h 2481257"/>
                <a:gd name="csX10430" fmla="*/ 264669 w 1908008"/>
                <a:gd name="csY10430" fmla="*/ 2129788 h 2481257"/>
                <a:gd name="csX10431" fmla="*/ 264169 w 1908008"/>
                <a:gd name="csY10431" fmla="*/ 2130219 h 2481257"/>
                <a:gd name="csX10432" fmla="*/ 262838 w 1908008"/>
                <a:gd name="csY10432" fmla="*/ 2132788 h 2481257"/>
                <a:gd name="csX10433" fmla="*/ 261360 w 1908008"/>
                <a:gd name="csY10433" fmla="*/ 2132965 h 2481257"/>
                <a:gd name="csX10434" fmla="*/ 258705 w 1908008"/>
                <a:gd name="csY10434" fmla="*/ 2130050 h 2481257"/>
                <a:gd name="csX10435" fmla="*/ 257366 w 1908008"/>
                <a:gd name="csY10435" fmla="*/ 2127680 h 2481257"/>
                <a:gd name="csX10436" fmla="*/ 257151 w 1908008"/>
                <a:gd name="csY10436" fmla="*/ 2125203 h 2481257"/>
                <a:gd name="csX10437" fmla="*/ 255396 w 1908008"/>
                <a:gd name="csY10437" fmla="*/ 2122595 h 2481257"/>
                <a:gd name="csX10438" fmla="*/ 255219 w 1908008"/>
                <a:gd name="csY10438" fmla="*/ 2121672 h 2481257"/>
                <a:gd name="csX10439" fmla="*/ 255366 w 1908008"/>
                <a:gd name="csY10439" fmla="*/ 2120703 h 2481257"/>
                <a:gd name="csX10440" fmla="*/ 256805 w 1908008"/>
                <a:gd name="csY10440" fmla="*/ 2118095 h 2481257"/>
                <a:gd name="csX10441" fmla="*/ 257390 w 1908008"/>
                <a:gd name="csY10441" fmla="*/ 2116333 h 2481257"/>
                <a:gd name="csX10442" fmla="*/ 257897 w 1908008"/>
                <a:gd name="csY10442" fmla="*/ 2112710 h 2481257"/>
                <a:gd name="csX10443" fmla="*/ 258482 w 1908008"/>
                <a:gd name="csY10443" fmla="*/ 2111295 h 2481257"/>
                <a:gd name="csX10444" fmla="*/ 259844 w 1908008"/>
                <a:gd name="csY10444" fmla="*/ 2111495 h 2481257"/>
                <a:gd name="csX10445" fmla="*/ 262276 w 1908008"/>
                <a:gd name="csY10445" fmla="*/ 2113141 h 2481257"/>
                <a:gd name="csX10446" fmla="*/ 264808 w 1908008"/>
                <a:gd name="csY10446" fmla="*/ 2114925 h 2481257"/>
                <a:gd name="csX10447" fmla="*/ 267132 w 1908008"/>
                <a:gd name="csY10447" fmla="*/ 2117310 h 2481257"/>
                <a:gd name="csX10448" fmla="*/ 268864 w 1908008"/>
                <a:gd name="csY10448" fmla="*/ 2123488 h 2481257"/>
                <a:gd name="csX10449" fmla="*/ 199728 w 1908008"/>
                <a:gd name="csY10449" fmla="*/ 2114318 h 2481257"/>
                <a:gd name="csX10450" fmla="*/ 201921 w 1908008"/>
                <a:gd name="csY10450" fmla="*/ 2117649 h 2481257"/>
                <a:gd name="csX10451" fmla="*/ 202567 w 1908008"/>
                <a:gd name="csY10451" fmla="*/ 2120618 h 2481257"/>
                <a:gd name="csX10452" fmla="*/ 202298 w 1908008"/>
                <a:gd name="csY10452" fmla="*/ 2124118 h 2481257"/>
                <a:gd name="csX10453" fmla="*/ 198827 w 1908008"/>
                <a:gd name="csY10453" fmla="*/ 2125442 h 2481257"/>
                <a:gd name="csX10454" fmla="*/ 197003 w 1908008"/>
                <a:gd name="csY10454" fmla="*/ 2124388 h 2481257"/>
                <a:gd name="csX10455" fmla="*/ 196211 w 1908008"/>
                <a:gd name="csY10455" fmla="*/ 2124580 h 2481257"/>
                <a:gd name="csX10456" fmla="*/ 195010 w 1908008"/>
                <a:gd name="csY10456" fmla="*/ 2125626 h 2481257"/>
                <a:gd name="csX10457" fmla="*/ 196465 w 1908008"/>
                <a:gd name="csY10457" fmla="*/ 2126095 h 2481257"/>
                <a:gd name="csX10458" fmla="*/ 198504 w 1908008"/>
                <a:gd name="csY10458" fmla="*/ 2127803 h 2481257"/>
                <a:gd name="csX10459" fmla="*/ 200289 w 1908008"/>
                <a:gd name="csY10459" fmla="*/ 2130027 h 2481257"/>
                <a:gd name="csX10460" fmla="*/ 202806 w 1908008"/>
                <a:gd name="csY10460" fmla="*/ 2130427 h 2481257"/>
                <a:gd name="csX10461" fmla="*/ 206161 w 1908008"/>
                <a:gd name="csY10461" fmla="*/ 2131973 h 2481257"/>
                <a:gd name="csX10462" fmla="*/ 203621 w 1908008"/>
                <a:gd name="csY10462" fmla="*/ 2134758 h 2481257"/>
                <a:gd name="csX10463" fmla="*/ 203237 w 1908008"/>
                <a:gd name="csY10463" fmla="*/ 2136358 h 2481257"/>
                <a:gd name="csX10464" fmla="*/ 206407 w 1908008"/>
                <a:gd name="csY10464" fmla="*/ 2140773 h 2481257"/>
                <a:gd name="csX10465" fmla="*/ 206707 w 1908008"/>
                <a:gd name="csY10465" fmla="*/ 2141881 h 2481257"/>
                <a:gd name="csX10466" fmla="*/ 207723 w 1908008"/>
                <a:gd name="csY10466" fmla="*/ 2142104 h 2481257"/>
                <a:gd name="csX10467" fmla="*/ 210086 w 1908008"/>
                <a:gd name="csY10467" fmla="*/ 2141750 h 2481257"/>
                <a:gd name="csX10468" fmla="*/ 210386 w 1908008"/>
                <a:gd name="csY10468" fmla="*/ 2142097 h 2481257"/>
                <a:gd name="csX10469" fmla="*/ 210386 w 1908008"/>
                <a:gd name="csY10469" fmla="*/ 2143012 h 2481257"/>
                <a:gd name="csX10470" fmla="*/ 208939 w 1908008"/>
                <a:gd name="csY10470" fmla="*/ 2145574 h 2481257"/>
                <a:gd name="csX10471" fmla="*/ 209093 w 1908008"/>
                <a:gd name="csY10471" fmla="*/ 2146082 h 2481257"/>
                <a:gd name="csX10472" fmla="*/ 210401 w 1908008"/>
                <a:gd name="csY10472" fmla="*/ 2146489 h 2481257"/>
                <a:gd name="csX10473" fmla="*/ 212918 w 1908008"/>
                <a:gd name="csY10473" fmla="*/ 2146505 h 2481257"/>
                <a:gd name="csX10474" fmla="*/ 213487 w 1908008"/>
                <a:gd name="csY10474" fmla="*/ 2149043 h 2481257"/>
                <a:gd name="csX10475" fmla="*/ 211209 w 1908008"/>
                <a:gd name="csY10475" fmla="*/ 2151343 h 2481257"/>
                <a:gd name="csX10476" fmla="*/ 206884 w 1908008"/>
                <a:gd name="csY10476" fmla="*/ 2148382 h 2481257"/>
                <a:gd name="csX10477" fmla="*/ 204961 w 1908008"/>
                <a:gd name="csY10477" fmla="*/ 2145420 h 2481257"/>
                <a:gd name="csX10478" fmla="*/ 203860 w 1908008"/>
                <a:gd name="csY10478" fmla="*/ 2142673 h 2481257"/>
                <a:gd name="csX10479" fmla="*/ 202529 w 1908008"/>
                <a:gd name="csY10479" fmla="*/ 2141120 h 2481257"/>
                <a:gd name="csX10480" fmla="*/ 198512 w 1908008"/>
                <a:gd name="csY10480" fmla="*/ 2137666 h 2481257"/>
                <a:gd name="csX10481" fmla="*/ 192409 w 1908008"/>
                <a:gd name="csY10481" fmla="*/ 2130173 h 2481257"/>
                <a:gd name="csX10482" fmla="*/ 190832 w 1908008"/>
                <a:gd name="csY10482" fmla="*/ 2129088 h 2481257"/>
                <a:gd name="csX10483" fmla="*/ 189246 w 1908008"/>
                <a:gd name="csY10483" fmla="*/ 2126111 h 2481257"/>
                <a:gd name="csX10484" fmla="*/ 188785 w 1908008"/>
                <a:gd name="csY10484" fmla="*/ 2124672 h 2481257"/>
                <a:gd name="csX10485" fmla="*/ 188823 w 1908008"/>
                <a:gd name="csY10485" fmla="*/ 2123711 h 2481257"/>
                <a:gd name="csX10486" fmla="*/ 189439 w 1908008"/>
                <a:gd name="csY10486" fmla="*/ 2123203 h 2481257"/>
                <a:gd name="csX10487" fmla="*/ 191263 w 1908008"/>
                <a:gd name="csY10487" fmla="*/ 2122865 h 2481257"/>
                <a:gd name="csX10488" fmla="*/ 191286 w 1908008"/>
                <a:gd name="csY10488" fmla="*/ 2121372 h 2481257"/>
                <a:gd name="csX10489" fmla="*/ 184267 w 1908008"/>
                <a:gd name="csY10489" fmla="*/ 2118772 h 2481257"/>
                <a:gd name="csX10490" fmla="*/ 183483 w 1908008"/>
                <a:gd name="csY10490" fmla="*/ 2118241 h 2481257"/>
                <a:gd name="csX10491" fmla="*/ 182574 w 1908008"/>
                <a:gd name="csY10491" fmla="*/ 2116426 h 2481257"/>
                <a:gd name="csX10492" fmla="*/ 183059 w 1908008"/>
                <a:gd name="csY10492" fmla="*/ 2116156 h 2481257"/>
                <a:gd name="csX10493" fmla="*/ 186922 w 1908008"/>
                <a:gd name="csY10493" fmla="*/ 2116472 h 2481257"/>
                <a:gd name="csX10494" fmla="*/ 191063 w 1908008"/>
                <a:gd name="csY10494" fmla="*/ 2115595 h 2481257"/>
                <a:gd name="csX10495" fmla="*/ 193610 w 1908008"/>
                <a:gd name="csY10495" fmla="*/ 2114925 h 2481257"/>
                <a:gd name="csX10496" fmla="*/ 194610 w 1908008"/>
                <a:gd name="csY10496" fmla="*/ 2114110 h 2481257"/>
                <a:gd name="csX10497" fmla="*/ 196688 w 1908008"/>
                <a:gd name="csY10497" fmla="*/ 2113049 h 2481257"/>
                <a:gd name="csX10498" fmla="*/ 197550 w 1908008"/>
                <a:gd name="csY10498" fmla="*/ 2113110 h 2481257"/>
                <a:gd name="csX10499" fmla="*/ 199728 w 1908008"/>
                <a:gd name="csY10499" fmla="*/ 2114318 h 2481257"/>
                <a:gd name="csX10500" fmla="*/ 1301654 w 1908008"/>
                <a:gd name="csY10500" fmla="*/ 2130350 h 2481257"/>
                <a:gd name="csX10501" fmla="*/ 1300130 w 1908008"/>
                <a:gd name="csY10501" fmla="*/ 2130827 h 2481257"/>
                <a:gd name="csX10502" fmla="*/ 1295644 w 1908008"/>
                <a:gd name="csY10502" fmla="*/ 2129880 h 2481257"/>
                <a:gd name="csX10503" fmla="*/ 1293774 w 1908008"/>
                <a:gd name="csY10503" fmla="*/ 2129196 h 2481257"/>
                <a:gd name="csX10504" fmla="*/ 1288256 w 1908008"/>
                <a:gd name="csY10504" fmla="*/ 2126626 h 2481257"/>
                <a:gd name="csX10505" fmla="*/ 1277744 w 1908008"/>
                <a:gd name="csY10505" fmla="*/ 2122842 h 2481257"/>
                <a:gd name="csX10506" fmla="*/ 1274158 w 1908008"/>
                <a:gd name="csY10506" fmla="*/ 2120964 h 2481257"/>
                <a:gd name="csX10507" fmla="*/ 1273419 w 1908008"/>
                <a:gd name="csY10507" fmla="*/ 2119549 h 2481257"/>
                <a:gd name="csX10508" fmla="*/ 1275320 w 1908008"/>
                <a:gd name="csY10508" fmla="*/ 2116595 h 2481257"/>
                <a:gd name="csX10509" fmla="*/ 1276397 w 1908008"/>
                <a:gd name="csY10509" fmla="*/ 2115395 h 2481257"/>
                <a:gd name="csX10510" fmla="*/ 1277567 w 1908008"/>
                <a:gd name="csY10510" fmla="*/ 2114649 h 2481257"/>
                <a:gd name="csX10511" fmla="*/ 1288625 w 1908008"/>
                <a:gd name="csY10511" fmla="*/ 2113287 h 2481257"/>
                <a:gd name="csX10512" fmla="*/ 1292943 w 1908008"/>
                <a:gd name="csY10512" fmla="*/ 2113949 h 2481257"/>
                <a:gd name="csX10513" fmla="*/ 1298022 w 1908008"/>
                <a:gd name="csY10513" fmla="*/ 2120003 h 2481257"/>
                <a:gd name="csX10514" fmla="*/ 1300938 w 1908008"/>
                <a:gd name="csY10514" fmla="*/ 2124080 h 2481257"/>
                <a:gd name="csX10515" fmla="*/ 1302123 w 1908008"/>
                <a:gd name="csY10515" fmla="*/ 2127350 h 2481257"/>
                <a:gd name="csX10516" fmla="*/ 1302146 w 1908008"/>
                <a:gd name="csY10516" fmla="*/ 2128926 h 2481257"/>
                <a:gd name="csX10517" fmla="*/ 1301654 w 1908008"/>
                <a:gd name="csY10517" fmla="*/ 2130350 h 2481257"/>
                <a:gd name="csX10518" fmla="*/ 252418 w 1908008"/>
                <a:gd name="csY10518" fmla="*/ 2121618 h 2481257"/>
                <a:gd name="csX10519" fmla="*/ 252095 w 1908008"/>
                <a:gd name="csY10519" fmla="*/ 2121903 h 2481257"/>
                <a:gd name="csX10520" fmla="*/ 251202 w 1908008"/>
                <a:gd name="csY10520" fmla="*/ 2121426 h 2481257"/>
                <a:gd name="csX10521" fmla="*/ 250348 w 1908008"/>
                <a:gd name="csY10521" fmla="*/ 2120488 h 2481257"/>
                <a:gd name="csX10522" fmla="*/ 248878 w 1908008"/>
                <a:gd name="csY10522" fmla="*/ 2117834 h 2481257"/>
                <a:gd name="csX10523" fmla="*/ 248394 w 1908008"/>
                <a:gd name="csY10523" fmla="*/ 2116718 h 2481257"/>
                <a:gd name="csX10524" fmla="*/ 248078 w 1908008"/>
                <a:gd name="csY10524" fmla="*/ 2114902 h 2481257"/>
                <a:gd name="csX10525" fmla="*/ 248371 w 1908008"/>
                <a:gd name="csY10525" fmla="*/ 2114579 h 2481257"/>
                <a:gd name="csX10526" fmla="*/ 249009 w 1908008"/>
                <a:gd name="csY10526" fmla="*/ 2114772 h 2481257"/>
                <a:gd name="csX10527" fmla="*/ 249456 w 1908008"/>
                <a:gd name="csY10527" fmla="*/ 2115072 h 2481257"/>
                <a:gd name="csX10528" fmla="*/ 251772 w 1908008"/>
                <a:gd name="csY10528" fmla="*/ 2119441 h 2481257"/>
                <a:gd name="csX10529" fmla="*/ 252418 w 1908008"/>
                <a:gd name="csY10529" fmla="*/ 2121618 h 2481257"/>
                <a:gd name="csX10530" fmla="*/ 260560 w 1908008"/>
                <a:gd name="csY10530" fmla="*/ 2138773 h 2481257"/>
                <a:gd name="csX10531" fmla="*/ 259875 w 1908008"/>
                <a:gd name="csY10531" fmla="*/ 2140389 h 2481257"/>
                <a:gd name="csX10532" fmla="*/ 256989 w 1908008"/>
                <a:gd name="csY10532" fmla="*/ 2136496 h 2481257"/>
                <a:gd name="csX10533" fmla="*/ 255935 w 1908008"/>
                <a:gd name="csY10533" fmla="*/ 2135396 h 2481257"/>
                <a:gd name="csX10534" fmla="*/ 253788 w 1908008"/>
                <a:gd name="csY10534" fmla="*/ 2131242 h 2481257"/>
                <a:gd name="csX10535" fmla="*/ 253419 w 1908008"/>
                <a:gd name="csY10535" fmla="*/ 2129457 h 2481257"/>
                <a:gd name="csX10536" fmla="*/ 253511 w 1908008"/>
                <a:gd name="csY10536" fmla="*/ 2128449 h 2481257"/>
                <a:gd name="csX10537" fmla="*/ 253888 w 1908008"/>
                <a:gd name="csY10537" fmla="*/ 2128080 h 2481257"/>
                <a:gd name="csX10538" fmla="*/ 254550 w 1908008"/>
                <a:gd name="csY10538" fmla="*/ 2128342 h 2481257"/>
                <a:gd name="csX10539" fmla="*/ 255173 w 1908008"/>
                <a:gd name="csY10539" fmla="*/ 2128796 h 2481257"/>
                <a:gd name="csX10540" fmla="*/ 259329 w 1908008"/>
                <a:gd name="csY10540" fmla="*/ 2133404 h 2481257"/>
                <a:gd name="csX10541" fmla="*/ 260483 w 1908008"/>
                <a:gd name="csY10541" fmla="*/ 2135565 h 2481257"/>
                <a:gd name="csX10542" fmla="*/ 260560 w 1908008"/>
                <a:gd name="csY10542" fmla="*/ 2138773 h 2481257"/>
                <a:gd name="csX10543" fmla="*/ 272827 w 1908008"/>
                <a:gd name="csY10543" fmla="*/ 2142627 h 2481257"/>
                <a:gd name="csX10544" fmla="*/ 271172 w 1908008"/>
                <a:gd name="csY10544" fmla="*/ 2143104 h 2481257"/>
                <a:gd name="csX10545" fmla="*/ 271726 w 1908008"/>
                <a:gd name="csY10545" fmla="*/ 2141212 h 2481257"/>
                <a:gd name="csX10546" fmla="*/ 271888 w 1908008"/>
                <a:gd name="csY10546" fmla="*/ 2140089 h 2481257"/>
                <a:gd name="csX10547" fmla="*/ 271588 w 1908008"/>
                <a:gd name="csY10547" fmla="*/ 2139035 h 2481257"/>
                <a:gd name="csX10548" fmla="*/ 271380 w 1908008"/>
                <a:gd name="csY10548" fmla="*/ 2136996 h 2481257"/>
                <a:gd name="csX10549" fmla="*/ 271295 w 1908008"/>
                <a:gd name="csY10549" fmla="*/ 2132173 h 2481257"/>
                <a:gd name="csX10550" fmla="*/ 272911 w 1908008"/>
                <a:gd name="csY10550" fmla="*/ 2129126 h 2481257"/>
                <a:gd name="csX10551" fmla="*/ 275451 w 1908008"/>
                <a:gd name="csY10551" fmla="*/ 2129042 h 2481257"/>
                <a:gd name="csX10552" fmla="*/ 275428 w 1908008"/>
                <a:gd name="csY10552" fmla="*/ 2130580 h 2481257"/>
                <a:gd name="csX10553" fmla="*/ 274350 w 1908008"/>
                <a:gd name="csY10553" fmla="*/ 2137427 h 2481257"/>
                <a:gd name="csX10554" fmla="*/ 273796 w 1908008"/>
                <a:gd name="csY10554" fmla="*/ 2140589 h 2481257"/>
                <a:gd name="csX10555" fmla="*/ 273365 w 1908008"/>
                <a:gd name="csY10555" fmla="*/ 2141750 h 2481257"/>
                <a:gd name="csX10556" fmla="*/ 272827 w 1908008"/>
                <a:gd name="csY10556" fmla="*/ 2142627 h 2481257"/>
                <a:gd name="csX10557" fmla="*/ 215365 w 1908008"/>
                <a:gd name="csY10557" fmla="*/ 2158052 h 2481257"/>
                <a:gd name="csX10558" fmla="*/ 214980 w 1908008"/>
                <a:gd name="csY10558" fmla="*/ 2158121 h 2481257"/>
                <a:gd name="csX10559" fmla="*/ 214264 w 1908008"/>
                <a:gd name="csY10559" fmla="*/ 2157397 h 2481257"/>
                <a:gd name="csX10560" fmla="*/ 213772 w 1908008"/>
                <a:gd name="csY10560" fmla="*/ 2156228 h 2481257"/>
                <a:gd name="csX10561" fmla="*/ 213472 w 1908008"/>
                <a:gd name="csY10561" fmla="*/ 2153182 h 2481257"/>
                <a:gd name="csX10562" fmla="*/ 213687 w 1908008"/>
                <a:gd name="csY10562" fmla="*/ 2151936 h 2481257"/>
                <a:gd name="csX10563" fmla="*/ 213880 w 1908008"/>
                <a:gd name="csY10563" fmla="*/ 2151443 h 2481257"/>
                <a:gd name="csX10564" fmla="*/ 215773 w 1908008"/>
                <a:gd name="csY10564" fmla="*/ 2153382 h 2481257"/>
                <a:gd name="csX10565" fmla="*/ 215365 w 1908008"/>
                <a:gd name="csY10565" fmla="*/ 2158052 h 2481257"/>
                <a:gd name="csX10566" fmla="*/ 1330758 w 1908008"/>
                <a:gd name="csY10566" fmla="*/ 2158390 h 2481257"/>
                <a:gd name="csX10567" fmla="*/ 1329865 w 1908008"/>
                <a:gd name="csY10567" fmla="*/ 2158636 h 2481257"/>
                <a:gd name="csX10568" fmla="*/ 1327811 w 1908008"/>
                <a:gd name="csY10568" fmla="*/ 2158352 h 2481257"/>
                <a:gd name="csX10569" fmla="*/ 1326164 w 1908008"/>
                <a:gd name="csY10569" fmla="*/ 2157474 h 2481257"/>
                <a:gd name="csX10570" fmla="*/ 1325148 w 1908008"/>
                <a:gd name="csY10570" fmla="*/ 2156351 h 2481257"/>
                <a:gd name="csX10571" fmla="*/ 1331820 w 1908008"/>
                <a:gd name="csY10571" fmla="*/ 2153267 h 2481257"/>
                <a:gd name="csX10572" fmla="*/ 1333190 w 1908008"/>
                <a:gd name="csY10572" fmla="*/ 2153667 h 2481257"/>
                <a:gd name="csX10573" fmla="*/ 1333213 w 1908008"/>
                <a:gd name="csY10573" fmla="*/ 2154220 h 2481257"/>
                <a:gd name="csX10574" fmla="*/ 1332212 w 1908008"/>
                <a:gd name="csY10574" fmla="*/ 2155874 h 2481257"/>
                <a:gd name="csX10575" fmla="*/ 1331943 w 1908008"/>
                <a:gd name="csY10575" fmla="*/ 2156982 h 2481257"/>
                <a:gd name="csX10576" fmla="*/ 1331458 w 1908008"/>
                <a:gd name="csY10576" fmla="*/ 2157821 h 2481257"/>
                <a:gd name="csX10577" fmla="*/ 1330758 w 1908008"/>
                <a:gd name="csY10577" fmla="*/ 2158390 h 2481257"/>
                <a:gd name="csX10578" fmla="*/ 1849585 w 1908008"/>
                <a:gd name="csY10578" fmla="*/ 2160575 h 2481257"/>
                <a:gd name="csX10579" fmla="*/ 1848554 w 1908008"/>
                <a:gd name="csY10579" fmla="*/ 2160598 h 2481257"/>
                <a:gd name="csX10580" fmla="*/ 1848323 w 1908008"/>
                <a:gd name="csY10580" fmla="*/ 2160206 h 2481257"/>
                <a:gd name="csX10581" fmla="*/ 1848754 w 1908008"/>
                <a:gd name="csY10581" fmla="*/ 2158867 h 2481257"/>
                <a:gd name="csX10582" fmla="*/ 1849900 w 1908008"/>
                <a:gd name="csY10582" fmla="*/ 2157313 h 2481257"/>
                <a:gd name="csX10583" fmla="*/ 1851470 w 1908008"/>
                <a:gd name="csY10583" fmla="*/ 2156882 h 2481257"/>
                <a:gd name="csX10584" fmla="*/ 1851047 w 1908008"/>
                <a:gd name="csY10584" fmla="*/ 2159159 h 2481257"/>
                <a:gd name="csX10585" fmla="*/ 1849585 w 1908008"/>
                <a:gd name="csY10585" fmla="*/ 2160575 h 2481257"/>
                <a:gd name="csX10586" fmla="*/ 282423 w 1908008"/>
                <a:gd name="csY10586" fmla="*/ 2175006 h 2481257"/>
                <a:gd name="csX10587" fmla="*/ 282061 w 1908008"/>
                <a:gd name="csY10587" fmla="*/ 2175583 h 2481257"/>
                <a:gd name="csX10588" fmla="*/ 281199 w 1908008"/>
                <a:gd name="csY10588" fmla="*/ 2175583 h 2481257"/>
                <a:gd name="csX10589" fmla="*/ 279829 w 1908008"/>
                <a:gd name="csY10589" fmla="*/ 2175006 h 2481257"/>
                <a:gd name="csX10590" fmla="*/ 278806 w 1908008"/>
                <a:gd name="csY10590" fmla="*/ 2173722 h 2481257"/>
                <a:gd name="csX10591" fmla="*/ 277575 w 1908008"/>
                <a:gd name="csY10591" fmla="*/ 2169714 h 2481257"/>
                <a:gd name="csX10592" fmla="*/ 277713 w 1908008"/>
                <a:gd name="csY10592" fmla="*/ 2169021 h 2481257"/>
                <a:gd name="csX10593" fmla="*/ 278136 w 1908008"/>
                <a:gd name="csY10593" fmla="*/ 2168321 h 2481257"/>
                <a:gd name="csX10594" fmla="*/ 280107 w 1908008"/>
                <a:gd name="csY10594" fmla="*/ 2166875 h 2481257"/>
                <a:gd name="csX10595" fmla="*/ 280814 w 1908008"/>
                <a:gd name="csY10595" fmla="*/ 2167037 h 2481257"/>
                <a:gd name="csX10596" fmla="*/ 281076 w 1908008"/>
                <a:gd name="csY10596" fmla="*/ 2168091 h 2481257"/>
                <a:gd name="csX10597" fmla="*/ 282246 w 1908008"/>
                <a:gd name="csY10597" fmla="*/ 2170452 h 2481257"/>
                <a:gd name="csX10598" fmla="*/ 282592 w 1908008"/>
                <a:gd name="csY10598" fmla="*/ 2171145 h 2481257"/>
                <a:gd name="csX10599" fmla="*/ 282592 w 1908008"/>
                <a:gd name="csY10599" fmla="*/ 2173883 h 2481257"/>
                <a:gd name="csX10600" fmla="*/ 282423 w 1908008"/>
                <a:gd name="csY10600" fmla="*/ 2175006 h 2481257"/>
                <a:gd name="csX10601" fmla="*/ 1847477 w 1908008"/>
                <a:gd name="csY10601" fmla="*/ 2172845 h 2481257"/>
                <a:gd name="csX10602" fmla="*/ 1845884 w 1908008"/>
                <a:gd name="csY10602" fmla="*/ 2176283 h 2481257"/>
                <a:gd name="csX10603" fmla="*/ 1844783 w 1908008"/>
                <a:gd name="csY10603" fmla="*/ 2177953 h 2481257"/>
                <a:gd name="csX10604" fmla="*/ 1843760 w 1908008"/>
                <a:gd name="csY10604" fmla="*/ 2178491 h 2481257"/>
                <a:gd name="csX10605" fmla="*/ 1841605 w 1908008"/>
                <a:gd name="csY10605" fmla="*/ 2178984 h 2481257"/>
                <a:gd name="csX10606" fmla="*/ 1837057 w 1908008"/>
                <a:gd name="csY10606" fmla="*/ 2179522 h 2481257"/>
                <a:gd name="csX10607" fmla="*/ 1835118 w 1908008"/>
                <a:gd name="csY10607" fmla="*/ 2180022 h 2481257"/>
                <a:gd name="csX10608" fmla="*/ 1834841 w 1908008"/>
                <a:gd name="csY10608" fmla="*/ 2182315 h 2481257"/>
                <a:gd name="csX10609" fmla="*/ 1835125 w 1908008"/>
                <a:gd name="csY10609" fmla="*/ 2183515 h 2481257"/>
                <a:gd name="csX10610" fmla="*/ 1835787 w 1908008"/>
                <a:gd name="csY10610" fmla="*/ 2184469 h 2481257"/>
                <a:gd name="csX10611" fmla="*/ 1836626 w 1908008"/>
                <a:gd name="csY10611" fmla="*/ 2184738 h 2481257"/>
                <a:gd name="csX10612" fmla="*/ 1838511 w 1908008"/>
                <a:gd name="csY10612" fmla="*/ 2184176 h 2481257"/>
                <a:gd name="csX10613" fmla="*/ 1839212 w 1908008"/>
                <a:gd name="csY10613" fmla="*/ 2184276 h 2481257"/>
                <a:gd name="csX10614" fmla="*/ 1839773 w 1908008"/>
                <a:gd name="csY10614" fmla="*/ 2184753 h 2481257"/>
                <a:gd name="csX10615" fmla="*/ 1840197 w 1908008"/>
                <a:gd name="csY10615" fmla="*/ 2185607 h 2481257"/>
                <a:gd name="csX10616" fmla="*/ 1840412 w 1908008"/>
                <a:gd name="csY10616" fmla="*/ 2186800 h 2481257"/>
                <a:gd name="csX10617" fmla="*/ 1840427 w 1908008"/>
                <a:gd name="csY10617" fmla="*/ 2188323 h 2481257"/>
                <a:gd name="csX10618" fmla="*/ 1840097 w 1908008"/>
                <a:gd name="csY10618" fmla="*/ 2190161 h 2481257"/>
                <a:gd name="csX10619" fmla="*/ 1838550 w 1908008"/>
                <a:gd name="csY10619" fmla="*/ 2194469 h 2481257"/>
                <a:gd name="csX10620" fmla="*/ 1836595 w 1908008"/>
                <a:gd name="csY10620" fmla="*/ 2196854 h 2481257"/>
                <a:gd name="csX10621" fmla="*/ 1834086 w 1908008"/>
                <a:gd name="csY10621" fmla="*/ 2198785 h 2481257"/>
                <a:gd name="csX10622" fmla="*/ 1833471 w 1908008"/>
                <a:gd name="csY10622" fmla="*/ 2199523 h 2481257"/>
                <a:gd name="csX10623" fmla="*/ 1833155 w 1908008"/>
                <a:gd name="csY10623" fmla="*/ 2200393 h 2481257"/>
                <a:gd name="csX10624" fmla="*/ 1832840 w 1908008"/>
                <a:gd name="csY10624" fmla="*/ 2203208 h 2481257"/>
                <a:gd name="csX10625" fmla="*/ 1831539 w 1908008"/>
                <a:gd name="csY10625" fmla="*/ 2205455 h 2481257"/>
                <a:gd name="csX10626" fmla="*/ 1827507 w 1908008"/>
                <a:gd name="csY10626" fmla="*/ 2211132 h 2481257"/>
                <a:gd name="csX10627" fmla="*/ 1825952 w 1908008"/>
                <a:gd name="csY10627" fmla="*/ 2212386 h 2481257"/>
                <a:gd name="csX10628" fmla="*/ 1825945 w 1908008"/>
                <a:gd name="csY10628" fmla="*/ 2213378 h 2481257"/>
                <a:gd name="csX10629" fmla="*/ 1825314 w 1908008"/>
                <a:gd name="csY10629" fmla="*/ 2216063 h 2481257"/>
                <a:gd name="csX10630" fmla="*/ 1824113 w 1908008"/>
                <a:gd name="csY10630" fmla="*/ 2218217 h 2481257"/>
                <a:gd name="csX10631" fmla="*/ 1820773 w 1908008"/>
                <a:gd name="csY10631" fmla="*/ 2223156 h 2481257"/>
                <a:gd name="csX10632" fmla="*/ 1819950 w 1908008"/>
                <a:gd name="csY10632" fmla="*/ 2224902 h 2481257"/>
                <a:gd name="csX10633" fmla="*/ 1819581 w 1908008"/>
                <a:gd name="csY10633" fmla="*/ 2226279 h 2481257"/>
                <a:gd name="csX10634" fmla="*/ 1819634 w 1908008"/>
                <a:gd name="csY10634" fmla="*/ 2228218 h 2481257"/>
                <a:gd name="csX10635" fmla="*/ 1819481 w 1908008"/>
                <a:gd name="csY10635" fmla="*/ 2229072 h 2481257"/>
                <a:gd name="csX10636" fmla="*/ 1818711 w 1908008"/>
                <a:gd name="csY10636" fmla="*/ 2230710 h 2481257"/>
                <a:gd name="csX10637" fmla="*/ 1817649 w 1908008"/>
                <a:gd name="csY10637" fmla="*/ 2232241 h 2481257"/>
                <a:gd name="csX10638" fmla="*/ 1817441 w 1908008"/>
                <a:gd name="csY10638" fmla="*/ 2232987 h 2481257"/>
                <a:gd name="csX10639" fmla="*/ 1817857 w 1908008"/>
                <a:gd name="csY10639" fmla="*/ 2234341 h 2481257"/>
                <a:gd name="csX10640" fmla="*/ 1818288 w 1908008"/>
                <a:gd name="csY10640" fmla="*/ 2234818 h 2481257"/>
                <a:gd name="csX10641" fmla="*/ 1818342 w 1908008"/>
                <a:gd name="csY10641" fmla="*/ 2236049 h 2481257"/>
                <a:gd name="csX10642" fmla="*/ 1818011 w 1908008"/>
                <a:gd name="csY10642" fmla="*/ 2238041 h 2481257"/>
                <a:gd name="csX10643" fmla="*/ 1819419 w 1908008"/>
                <a:gd name="csY10643" fmla="*/ 2236772 h 2481257"/>
                <a:gd name="csX10644" fmla="*/ 1822574 w 1908008"/>
                <a:gd name="csY10644" fmla="*/ 2232241 h 2481257"/>
                <a:gd name="csX10645" fmla="*/ 1824944 w 1908008"/>
                <a:gd name="csY10645" fmla="*/ 2229510 h 2481257"/>
                <a:gd name="csX10646" fmla="*/ 1826529 w 1908008"/>
                <a:gd name="csY10646" fmla="*/ 2228587 h 2481257"/>
                <a:gd name="csX10647" fmla="*/ 1827638 w 1908008"/>
                <a:gd name="csY10647" fmla="*/ 2227371 h 2481257"/>
                <a:gd name="csX10648" fmla="*/ 1828815 w 1908008"/>
                <a:gd name="csY10648" fmla="*/ 2224687 h 2481257"/>
                <a:gd name="csX10649" fmla="*/ 1830431 w 1908008"/>
                <a:gd name="csY10649" fmla="*/ 2222125 h 2481257"/>
                <a:gd name="csX10650" fmla="*/ 1831893 w 1908008"/>
                <a:gd name="csY10650" fmla="*/ 2221287 h 2481257"/>
                <a:gd name="csX10651" fmla="*/ 1832563 w 1908008"/>
                <a:gd name="csY10651" fmla="*/ 2221779 h 2481257"/>
                <a:gd name="csX10652" fmla="*/ 1833132 w 1908008"/>
                <a:gd name="csY10652" fmla="*/ 2223040 h 2481257"/>
                <a:gd name="csX10653" fmla="*/ 1833017 w 1908008"/>
                <a:gd name="csY10653" fmla="*/ 2224641 h 2481257"/>
                <a:gd name="csX10654" fmla="*/ 1832224 w 1908008"/>
                <a:gd name="csY10654" fmla="*/ 2226579 h 2481257"/>
                <a:gd name="csX10655" fmla="*/ 1832286 w 1908008"/>
                <a:gd name="csY10655" fmla="*/ 2227148 h 2481257"/>
                <a:gd name="csX10656" fmla="*/ 1834148 w 1908008"/>
                <a:gd name="csY10656" fmla="*/ 2225725 h 2481257"/>
                <a:gd name="csX10657" fmla="*/ 1837349 w 1908008"/>
                <a:gd name="csY10657" fmla="*/ 2224548 h 2481257"/>
                <a:gd name="csX10658" fmla="*/ 1838504 w 1908008"/>
                <a:gd name="csY10658" fmla="*/ 2224710 h 2481257"/>
                <a:gd name="csX10659" fmla="*/ 1840851 w 1908008"/>
                <a:gd name="csY10659" fmla="*/ 2226471 h 2481257"/>
                <a:gd name="csX10660" fmla="*/ 1842798 w 1908008"/>
                <a:gd name="csY10660" fmla="*/ 2226271 h 2481257"/>
                <a:gd name="csX10661" fmla="*/ 1845914 w 1908008"/>
                <a:gd name="csY10661" fmla="*/ 2225248 h 2481257"/>
                <a:gd name="csX10662" fmla="*/ 1846499 w 1908008"/>
                <a:gd name="csY10662" fmla="*/ 2225718 h 2481257"/>
                <a:gd name="csX10663" fmla="*/ 1845984 w 1908008"/>
                <a:gd name="csY10663" fmla="*/ 2227271 h 2481257"/>
                <a:gd name="csX10664" fmla="*/ 1844760 w 1908008"/>
                <a:gd name="csY10664" fmla="*/ 2228756 h 2481257"/>
                <a:gd name="csX10665" fmla="*/ 1841867 w 1908008"/>
                <a:gd name="csY10665" fmla="*/ 2230872 h 2481257"/>
                <a:gd name="csX10666" fmla="*/ 1834902 w 1908008"/>
                <a:gd name="csY10666" fmla="*/ 2235018 h 2481257"/>
                <a:gd name="csX10667" fmla="*/ 1832740 w 1908008"/>
                <a:gd name="csY10667" fmla="*/ 2237865 h 2481257"/>
                <a:gd name="csX10668" fmla="*/ 1833148 w 1908008"/>
                <a:gd name="csY10668" fmla="*/ 2237780 h 2481257"/>
                <a:gd name="csX10669" fmla="*/ 1834648 w 1908008"/>
                <a:gd name="csY10669" fmla="*/ 2236557 h 2481257"/>
                <a:gd name="csX10670" fmla="*/ 1836226 w 1908008"/>
                <a:gd name="csY10670" fmla="*/ 2235903 h 2481257"/>
                <a:gd name="csX10671" fmla="*/ 1837880 w 1908008"/>
                <a:gd name="csY10671" fmla="*/ 2235811 h 2481257"/>
                <a:gd name="csX10672" fmla="*/ 1838573 w 1908008"/>
                <a:gd name="csY10672" fmla="*/ 2236164 h 2481257"/>
                <a:gd name="csX10673" fmla="*/ 1838303 w 1908008"/>
                <a:gd name="csY10673" fmla="*/ 2236964 h 2481257"/>
                <a:gd name="csX10674" fmla="*/ 1838096 w 1908008"/>
                <a:gd name="csY10674" fmla="*/ 2239149 h 2481257"/>
                <a:gd name="csX10675" fmla="*/ 1833879 w 1908008"/>
                <a:gd name="csY10675" fmla="*/ 2243403 h 2481257"/>
                <a:gd name="csX10676" fmla="*/ 1834871 w 1908008"/>
                <a:gd name="csY10676" fmla="*/ 2243242 h 2481257"/>
                <a:gd name="csX10677" fmla="*/ 1839750 w 1908008"/>
                <a:gd name="csY10677" fmla="*/ 2241303 h 2481257"/>
                <a:gd name="csX10678" fmla="*/ 1842713 w 1908008"/>
                <a:gd name="csY10678" fmla="*/ 2243980 h 2481257"/>
                <a:gd name="csX10679" fmla="*/ 1846784 w 1908008"/>
                <a:gd name="csY10679" fmla="*/ 2243057 h 2481257"/>
                <a:gd name="csX10680" fmla="*/ 1849239 w 1908008"/>
                <a:gd name="csY10680" fmla="*/ 2242157 h 2481257"/>
                <a:gd name="csX10681" fmla="*/ 1849170 w 1908008"/>
                <a:gd name="csY10681" fmla="*/ 2242711 h 2481257"/>
                <a:gd name="csX10682" fmla="*/ 1849701 w 1908008"/>
                <a:gd name="csY10682" fmla="*/ 2243873 h 2481257"/>
                <a:gd name="csX10683" fmla="*/ 1849685 w 1908008"/>
                <a:gd name="csY10683" fmla="*/ 2245757 h 2481257"/>
                <a:gd name="csX10684" fmla="*/ 1849931 w 1908008"/>
                <a:gd name="csY10684" fmla="*/ 2246019 h 2481257"/>
                <a:gd name="csX10685" fmla="*/ 1851093 w 1908008"/>
                <a:gd name="csY10685" fmla="*/ 2245388 h 2481257"/>
                <a:gd name="csX10686" fmla="*/ 1851309 w 1908008"/>
                <a:gd name="csY10686" fmla="*/ 2244696 h 2481257"/>
                <a:gd name="csX10687" fmla="*/ 1851247 w 1908008"/>
                <a:gd name="csY10687" fmla="*/ 2241349 h 2481257"/>
                <a:gd name="csX10688" fmla="*/ 1851609 w 1908008"/>
                <a:gd name="csY10688" fmla="*/ 2241019 h 2481257"/>
                <a:gd name="csX10689" fmla="*/ 1852409 w 1908008"/>
                <a:gd name="csY10689" fmla="*/ 2241542 h 2481257"/>
                <a:gd name="csX10690" fmla="*/ 1852894 w 1908008"/>
                <a:gd name="csY10690" fmla="*/ 2242411 h 2481257"/>
                <a:gd name="csX10691" fmla="*/ 1853040 w 1908008"/>
                <a:gd name="csY10691" fmla="*/ 2244842 h 2481257"/>
                <a:gd name="csX10692" fmla="*/ 1852509 w 1908008"/>
                <a:gd name="csY10692" fmla="*/ 2247281 h 2481257"/>
                <a:gd name="csX10693" fmla="*/ 1851770 w 1908008"/>
                <a:gd name="csY10693" fmla="*/ 2249519 h 2481257"/>
                <a:gd name="csX10694" fmla="*/ 1849970 w 1908008"/>
                <a:gd name="csY10694" fmla="*/ 2252773 h 2481257"/>
                <a:gd name="csX10695" fmla="*/ 1850201 w 1908008"/>
                <a:gd name="csY10695" fmla="*/ 2254173 h 2481257"/>
                <a:gd name="csX10696" fmla="*/ 1849739 w 1908008"/>
                <a:gd name="csY10696" fmla="*/ 2255689 h 2481257"/>
                <a:gd name="csX10697" fmla="*/ 1850139 w 1908008"/>
                <a:gd name="csY10697" fmla="*/ 2255735 h 2481257"/>
                <a:gd name="csX10698" fmla="*/ 1851917 w 1908008"/>
                <a:gd name="csY10698" fmla="*/ 2254319 h 2481257"/>
                <a:gd name="csX10699" fmla="*/ 1852024 w 1908008"/>
                <a:gd name="csY10699" fmla="*/ 2253735 h 2481257"/>
                <a:gd name="csX10700" fmla="*/ 1851886 w 1908008"/>
                <a:gd name="csY10700" fmla="*/ 2252381 h 2481257"/>
                <a:gd name="csX10701" fmla="*/ 1852086 w 1908008"/>
                <a:gd name="csY10701" fmla="*/ 2251719 h 2481257"/>
                <a:gd name="csX10702" fmla="*/ 1853564 w 1908008"/>
                <a:gd name="csY10702" fmla="*/ 2250250 h 2481257"/>
                <a:gd name="csX10703" fmla="*/ 1856003 w 1908008"/>
                <a:gd name="csY10703" fmla="*/ 2248504 h 2481257"/>
                <a:gd name="csX10704" fmla="*/ 1856803 w 1908008"/>
                <a:gd name="csY10704" fmla="*/ 2248234 h 2481257"/>
                <a:gd name="csX10705" fmla="*/ 1857142 w 1908008"/>
                <a:gd name="csY10705" fmla="*/ 2248642 h 2481257"/>
                <a:gd name="csX10706" fmla="*/ 1857019 w 1908008"/>
                <a:gd name="csY10706" fmla="*/ 2249719 h 2481257"/>
                <a:gd name="csX10707" fmla="*/ 1857742 w 1908008"/>
                <a:gd name="csY10707" fmla="*/ 2249465 h 2481257"/>
                <a:gd name="csX10708" fmla="*/ 1859297 w 1908008"/>
                <a:gd name="csY10708" fmla="*/ 2247873 h 2481257"/>
                <a:gd name="csX10709" fmla="*/ 1860743 w 1908008"/>
                <a:gd name="csY10709" fmla="*/ 2246911 h 2481257"/>
                <a:gd name="csX10710" fmla="*/ 1862075 w 1908008"/>
                <a:gd name="csY10710" fmla="*/ 2246580 h 2481257"/>
                <a:gd name="csX10711" fmla="*/ 1863460 w 1908008"/>
                <a:gd name="csY10711" fmla="*/ 2245488 h 2481257"/>
                <a:gd name="csX10712" fmla="*/ 1864907 w 1908008"/>
                <a:gd name="csY10712" fmla="*/ 2243634 h 2481257"/>
                <a:gd name="csX10713" fmla="*/ 1866461 w 1908008"/>
                <a:gd name="csY10713" fmla="*/ 2242103 h 2481257"/>
                <a:gd name="csX10714" fmla="*/ 1868116 w 1908008"/>
                <a:gd name="csY10714" fmla="*/ 2240895 h 2481257"/>
                <a:gd name="csX10715" fmla="*/ 1868831 w 1908008"/>
                <a:gd name="csY10715" fmla="*/ 2240811 h 2481257"/>
                <a:gd name="csX10716" fmla="*/ 1868585 w 1908008"/>
                <a:gd name="csY10716" fmla="*/ 2242819 h 2481257"/>
                <a:gd name="csX10717" fmla="*/ 1868908 w 1908008"/>
                <a:gd name="csY10717" fmla="*/ 2245096 h 2481257"/>
                <a:gd name="csX10718" fmla="*/ 1868954 w 1908008"/>
                <a:gd name="csY10718" fmla="*/ 2247042 h 2481257"/>
                <a:gd name="csX10719" fmla="*/ 1869278 w 1908008"/>
                <a:gd name="csY10719" fmla="*/ 2247450 h 2481257"/>
                <a:gd name="csX10720" fmla="*/ 1870555 w 1908008"/>
                <a:gd name="csY10720" fmla="*/ 2245373 h 2481257"/>
                <a:gd name="csX10721" fmla="*/ 1871271 w 1908008"/>
                <a:gd name="csY10721" fmla="*/ 2244611 h 2481257"/>
                <a:gd name="csX10722" fmla="*/ 1872117 w 1908008"/>
                <a:gd name="csY10722" fmla="*/ 2244311 h 2481257"/>
                <a:gd name="csX10723" fmla="*/ 1873110 w 1908008"/>
                <a:gd name="csY10723" fmla="*/ 2244473 h 2481257"/>
                <a:gd name="csX10724" fmla="*/ 1879874 w 1908008"/>
                <a:gd name="csY10724" fmla="*/ 2243726 h 2481257"/>
                <a:gd name="csX10725" fmla="*/ 1881929 w 1908008"/>
                <a:gd name="csY10725" fmla="*/ 2244242 h 2481257"/>
                <a:gd name="csX10726" fmla="*/ 1884253 w 1908008"/>
                <a:gd name="csY10726" fmla="*/ 2245596 h 2481257"/>
                <a:gd name="csX10727" fmla="*/ 1887177 w 1908008"/>
                <a:gd name="csY10727" fmla="*/ 2247696 h 2481257"/>
                <a:gd name="csX10728" fmla="*/ 1888255 w 1908008"/>
                <a:gd name="csY10728" fmla="*/ 2249596 h 2481257"/>
                <a:gd name="csX10729" fmla="*/ 1888455 w 1908008"/>
                <a:gd name="csY10729" fmla="*/ 2251989 h 2481257"/>
                <a:gd name="csX10730" fmla="*/ 1888170 w 1908008"/>
                <a:gd name="csY10730" fmla="*/ 2253650 h 2481257"/>
                <a:gd name="csX10731" fmla="*/ 1886061 w 1908008"/>
                <a:gd name="csY10731" fmla="*/ 2255743 h 2481257"/>
                <a:gd name="csX10732" fmla="*/ 1884184 w 1908008"/>
                <a:gd name="csY10732" fmla="*/ 2257127 h 2481257"/>
                <a:gd name="csX10733" fmla="*/ 1883076 w 1908008"/>
                <a:gd name="csY10733" fmla="*/ 2258504 h 2481257"/>
                <a:gd name="csX10734" fmla="*/ 1882737 w 1908008"/>
                <a:gd name="csY10734" fmla="*/ 2259881 h 2481257"/>
                <a:gd name="csX10735" fmla="*/ 1882298 w 1908008"/>
                <a:gd name="csY10735" fmla="*/ 2260727 h 2481257"/>
                <a:gd name="csX10736" fmla="*/ 1881044 w 1908008"/>
                <a:gd name="csY10736" fmla="*/ 2261912 h 2481257"/>
                <a:gd name="csX10737" fmla="*/ 1875473 w 1908008"/>
                <a:gd name="csY10737" fmla="*/ 2265235 h 2481257"/>
                <a:gd name="csX10738" fmla="*/ 1876804 w 1908008"/>
                <a:gd name="csY10738" fmla="*/ 2265328 h 2481257"/>
                <a:gd name="csX10739" fmla="*/ 1880013 w 1908008"/>
                <a:gd name="csY10739" fmla="*/ 2264612 h 2481257"/>
                <a:gd name="csX10740" fmla="*/ 1882121 w 1908008"/>
                <a:gd name="csY10740" fmla="*/ 2264459 h 2481257"/>
                <a:gd name="csX10741" fmla="*/ 1882237 w 1908008"/>
                <a:gd name="csY10741" fmla="*/ 2264943 h 2481257"/>
                <a:gd name="csX10742" fmla="*/ 1881390 w 1908008"/>
                <a:gd name="csY10742" fmla="*/ 2265890 h 2481257"/>
                <a:gd name="csX10743" fmla="*/ 1879782 w 1908008"/>
                <a:gd name="csY10743" fmla="*/ 2266836 h 2481257"/>
                <a:gd name="csX10744" fmla="*/ 1879613 w 1908008"/>
                <a:gd name="csY10744" fmla="*/ 2267297 h 2481257"/>
                <a:gd name="csX10745" fmla="*/ 1879689 w 1908008"/>
                <a:gd name="csY10745" fmla="*/ 2267890 h 2481257"/>
                <a:gd name="csX10746" fmla="*/ 1881413 w 1908008"/>
                <a:gd name="csY10746" fmla="*/ 2268605 h 2481257"/>
                <a:gd name="csX10747" fmla="*/ 1883622 w 1908008"/>
                <a:gd name="csY10747" fmla="*/ 2268259 h 2481257"/>
                <a:gd name="csX10748" fmla="*/ 1885477 w 1908008"/>
                <a:gd name="csY10748" fmla="*/ 2268767 h 2481257"/>
                <a:gd name="csX10749" fmla="*/ 1885300 w 1908008"/>
                <a:gd name="csY10749" fmla="*/ 2269559 h 2481257"/>
                <a:gd name="csX10750" fmla="*/ 1883822 w 1908008"/>
                <a:gd name="csY10750" fmla="*/ 2272136 h 2481257"/>
                <a:gd name="csX10751" fmla="*/ 1883391 w 1908008"/>
                <a:gd name="csY10751" fmla="*/ 2273759 h 2481257"/>
                <a:gd name="csX10752" fmla="*/ 1881429 w 1908008"/>
                <a:gd name="csY10752" fmla="*/ 2275121 h 2481257"/>
                <a:gd name="csX10753" fmla="*/ 1877489 w 1908008"/>
                <a:gd name="csY10753" fmla="*/ 2277252 h 2481257"/>
                <a:gd name="csX10754" fmla="*/ 1876481 w 1908008"/>
                <a:gd name="csY10754" fmla="*/ 2278067 h 2481257"/>
                <a:gd name="csX10755" fmla="*/ 1876704 w 1908008"/>
                <a:gd name="csY10755" fmla="*/ 2278236 h 2481257"/>
                <a:gd name="csX10756" fmla="*/ 1880313 w 1908008"/>
                <a:gd name="csY10756" fmla="*/ 2276667 h 2481257"/>
                <a:gd name="csX10757" fmla="*/ 1882129 w 1908008"/>
                <a:gd name="csY10757" fmla="*/ 2276267 h 2481257"/>
                <a:gd name="csX10758" fmla="*/ 1883283 w 1908008"/>
                <a:gd name="csY10758" fmla="*/ 2276259 h 2481257"/>
                <a:gd name="csX10759" fmla="*/ 1884584 w 1908008"/>
                <a:gd name="csY10759" fmla="*/ 2274744 h 2481257"/>
                <a:gd name="csX10760" fmla="*/ 1886623 w 1908008"/>
                <a:gd name="csY10760" fmla="*/ 2274244 h 2481257"/>
                <a:gd name="csX10761" fmla="*/ 1888616 w 1908008"/>
                <a:gd name="csY10761" fmla="*/ 2275198 h 2481257"/>
                <a:gd name="csX10762" fmla="*/ 1891656 w 1908008"/>
                <a:gd name="csY10762" fmla="*/ 2272590 h 2481257"/>
                <a:gd name="csX10763" fmla="*/ 1892741 w 1908008"/>
                <a:gd name="csY10763" fmla="*/ 2272251 h 2481257"/>
                <a:gd name="csX10764" fmla="*/ 1894588 w 1908008"/>
                <a:gd name="csY10764" fmla="*/ 2272551 h 2481257"/>
                <a:gd name="csX10765" fmla="*/ 1895781 w 1908008"/>
                <a:gd name="csY10765" fmla="*/ 2272074 h 2481257"/>
                <a:gd name="csX10766" fmla="*/ 1897789 w 1908008"/>
                <a:gd name="csY10766" fmla="*/ 2270298 h 2481257"/>
                <a:gd name="csX10767" fmla="*/ 1899305 w 1908008"/>
                <a:gd name="csY10767" fmla="*/ 2269436 h 2481257"/>
                <a:gd name="csX10768" fmla="*/ 1899621 w 1908008"/>
                <a:gd name="csY10768" fmla="*/ 2269513 h 2481257"/>
                <a:gd name="csX10769" fmla="*/ 1899944 w 1908008"/>
                <a:gd name="csY10769" fmla="*/ 2270228 h 2481257"/>
                <a:gd name="csX10770" fmla="*/ 1900090 w 1908008"/>
                <a:gd name="csY10770" fmla="*/ 2272282 h 2481257"/>
                <a:gd name="csX10771" fmla="*/ 1899736 w 1908008"/>
                <a:gd name="csY10771" fmla="*/ 2274098 h 2481257"/>
                <a:gd name="csX10772" fmla="*/ 1899244 w 1908008"/>
                <a:gd name="csY10772" fmla="*/ 2275252 h 2481257"/>
                <a:gd name="csX10773" fmla="*/ 1897612 w 1908008"/>
                <a:gd name="csY10773" fmla="*/ 2277798 h 2481257"/>
                <a:gd name="csX10774" fmla="*/ 1896612 w 1908008"/>
                <a:gd name="csY10774" fmla="*/ 2278690 h 2481257"/>
                <a:gd name="csX10775" fmla="*/ 1895681 w 1908008"/>
                <a:gd name="csY10775" fmla="*/ 2279029 h 2481257"/>
                <a:gd name="csX10776" fmla="*/ 1894042 w 1908008"/>
                <a:gd name="csY10776" fmla="*/ 2278890 h 2481257"/>
                <a:gd name="csX10777" fmla="*/ 1893326 w 1908008"/>
                <a:gd name="csY10777" fmla="*/ 2279283 h 2481257"/>
                <a:gd name="csX10778" fmla="*/ 1891787 w 1908008"/>
                <a:gd name="csY10778" fmla="*/ 2281275 h 2481257"/>
                <a:gd name="csX10779" fmla="*/ 1889070 w 1908008"/>
                <a:gd name="csY10779" fmla="*/ 2283298 h 2481257"/>
                <a:gd name="csX10780" fmla="*/ 1887377 w 1908008"/>
                <a:gd name="csY10780" fmla="*/ 2284083 h 2481257"/>
                <a:gd name="csX10781" fmla="*/ 1888447 w 1908008"/>
                <a:gd name="csY10781" fmla="*/ 2285175 h 2481257"/>
                <a:gd name="csX10782" fmla="*/ 1888840 w 1908008"/>
                <a:gd name="csY10782" fmla="*/ 2287283 h 2481257"/>
                <a:gd name="csX10783" fmla="*/ 1888247 w 1908008"/>
                <a:gd name="csY10783" fmla="*/ 2287937 h 2481257"/>
                <a:gd name="csX10784" fmla="*/ 1885330 w 1908008"/>
                <a:gd name="csY10784" fmla="*/ 2288583 h 2481257"/>
                <a:gd name="csX10785" fmla="*/ 1885207 w 1908008"/>
                <a:gd name="csY10785" fmla="*/ 2288937 h 2481257"/>
                <a:gd name="csX10786" fmla="*/ 1884168 w 1908008"/>
                <a:gd name="csY10786" fmla="*/ 2289406 h 2481257"/>
                <a:gd name="csX10787" fmla="*/ 1881760 w 1908008"/>
                <a:gd name="csY10787" fmla="*/ 2290137 h 2481257"/>
                <a:gd name="csX10788" fmla="*/ 1883399 w 1908008"/>
                <a:gd name="csY10788" fmla="*/ 2290460 h 2481257"/>
                <a:gd name="csX10789" fmla="*/ 1886439 w 1908008"/>
                <a:gd name="csY10789" fmla="*/ 2289945 h 2481257"/>
                <a:gd name="csX10790" fmla="*/ 1886762 w 1908008"/>
                <a:gd name="csY10790" fmla="*/ 2290299 h 2481257"/>
                <a:gd name="csX10791" fmla="*/ 1886346 w 1908008"/>
                <a:gd name="csY10791" fmla="*/ 2291776 h 2481257"/>
                <a:gd name="csX10792" fmla="*/ 1885538 w 1908008"/>
                <a:gd name="csY10792" fmla="*/ 2293299 h 2481257"/>
                <a:gd name="csX10793" fmla="*/ 1881937 w 1908008"/>
                <a:gd name="csY10793" fmla="*/ 2297215 h 2481257"/>
                <a:gd name="csX10794" fmla="*/ 1881890 w 1908008"/>
                <a:gd name="csY10794" fmla="*/ 2297607 h 2481257"/>
                <a:gd name="csX10795" fmla="*/ 1882452 w 1908008"/>
                <a:gd name="csY10795" fmla="*/ 2299522 h 2481257"/>
                <a:gd name="csX10796" fmla="*/ 1883153 w 1908008"/>
                <a:gd name="csY10796" fmla="*/ 2300969 h 2481257"/>
                <a:gd name="csX10797" fmla="*/ 1884022 w 1908008"/>
                <a:gd name="csY10797" fmla="*/ 2301992 h 2481257"/>
                <a:gd name="csX10798" fmla="*/ 1886023 w 1908008"/>
                <a:gd name="csY10798" fmla="*/ 2302046 h 2481257"/>
                <a:gd name="csX10799" fmla="*/ 1887500 w 1908008"/>
                <a:gd name="csY10799" fmla="*/ 2301600 h 2481257"/>
                <a:gd name="csX10800" fmla="*/ 1889663 w 1908008"/>
                <a:gd name="csY10800" fmla="*/ 2298992 h 2481257"/>
                <a:gd name="csX10801" fmla="*/ 1894434 w 1908008"/>
                <a:gd name="csY10801" fmla="*/ 2290845 h 2481257"/>
                <a:gd name="csX10802" fmla="*/ 1898697 w 1908008"/>
                <a:gd name="csY10802" fmla="*/ 2288568 h 2481257"/>
                <a:gd name="csX10803" fmla="*/ 1902245 w 1908008"/>
                <a:gd name="csY10803" fmla="*/ 2286037 h 2481257"/>
                <a:gd name="csX10804" fmla="*/ 1903061 w 1908008"/>
                <a:gd name="csY10804" fmla="*/ 2286545 h 2481257"/>
                <a:gd name="csX10805" fmla="*/ 1903438 w 1908008"/>
                <a:gd name="csY10805" fmla="*/ 2287137 h 2481257"/>
                <a:gd name="csX10806" fmla="*/ 1903307 w 1908008"/>
                <a:gd name="csY10806" fmla="*/ 2287752 h 2481257"/>
                <a:gd name="csX10807" fmla="*/ 1901514 w 1908008"/>
                <a:gd name="csY10807" fmla="*/ 2289837 h 2481257"/>
                <a:gd name="csX10808" fmla="*/ 1900575 w 1908008"/>
                <a:gd name="csY10808" fmla="*/ 2291553 h 2481257"/>
                <a:gd name="csX10809" fmla="*/ 1898143 w 1908008"/>
                <a:gd name="csY10809" fmla="*/ 2296822 h 2481257"/>
                <a:gd name="csX10810" fmla="*/ 1897212 w 1908008"/>
                <a:gd name="csY10810" fmla="*/ 2299299 h 2481257"/>
                <a:gd name="csX10811" fmla="*/ 1896743 w 1908008"/>
                <a:gd name="csY10811" fmla="*/ 2301907 h 2481257"/>
                <a:gd name="csX10812" fmla="*/ 1896866 w 1908008"/>
                <a:gd name="csY10812" fmla="*/ 2306400 h 2481257"/>
                <a:gd name="csX10813" fmla="*/ 1897128 w 1908008"/>
                <a:gd name="csY10813" fmla="*/ 2307177 h 2481257"/>
                <a:gd name="csX10814" fmla="*/ 1897889 w 1908008"/>
                <a:gd name="csY10814" fmla="*/ 2308215 h 2481257"/>
                <a:gd name="csX10815" fmla="*/ 1899305 w 1908008"/>
                <a:gd name="csY10815" fmla="*/ 2307323 h 2481257"/>
                <a:gd name="csX10816" fmla="*/ 1901714 w 1908008"/>
                <a:gd name="csY10816" fmla="*/ 2305100 h 2481257"/>
                <a:gd name="csX10817" fmla="*/ 1903269 w 1908008"/>
                <a:gd name="csY10817" fmla="*/ 2302976 h 2481257"/>
                <a:gd name="csX10818" fmla="*/ 1904484 w 1908008"/>
                <a:gd name="csY10818" fmla="*/ 2299507 h 2481257"/>
                <a:gd name="csX10819" fmla="*/ 1905231 w 1908008"/>
                <a:gd name="csY10819" fmla="*/ 2298176 h 2481257"/>
                <a:gd name="csX10820" fmla="*/ 1906039 w 1908008"/>
                <a:gd name="csY10820" fmla="*/ 2298191 h 2481257"/>
                <a:gd name="csX10821" fmla="*/ 1906762 w 1908008"/>
                <a:gd name="csY10821" fmla="*/ 2298953 h 2481257"/>
                <a:gd name="csX10822" fmla="*/ 1906939 w 1908008"/>
                <a:gd name="csY10822" fmla="*/ 2300622 h 2481257"/>
                <a:gd name="csX10823" fmla="*/ 1907609 w 1908008"/>
                <a:gd name="csY10823" fmla="*/ 2302899 h 2481257"/>
                <a:gd name="csX10824" fmla="*/ 1908009 w 1908008"/>
                <a:gd name="csY10824" fmla="*/ 2305207 h 2481257"/>
                <a:gd name="csX10825" fmla="*/ 1907686 w 1908008"/>
                <a:gd name="csY10825" fmla="*/ 2307746 h 2481257"/>
                <a:gd name="csX10826" fmla="*/ 1907362 w 1908008"/>
                <a:gd name="csY10826" fmla="*/ 2309131 h 2481257"/>
                <a:gd name="csX10827" fmla="*/ 1902422 w 1908008"/>
                <a:gd name="csY10827" fmla="*/ 2319378 h 2481257"/>
                <a:gd name="csX10828" fmla="*/ 1902945 w 1908008"/>
                <a:gd name="csY10828" fmla="*/ 2321193 h 2481257"/>
                <a:gd name="csX10829" fmla="*/ 1903076 w 1908008"/>
                <a:gd name="csY10829" fmla="*/ 2322293 h 2481257"/>
                <a:gd name="csX10830" fmla="*/ 1902922 w 1908008"/>
                <a:gd name="csY10830" fmla="*/ 2323455 h 2481257"/>
                <a:gd name="csX10831" fmla="*/ 1901352 w 1908008"/>
                <a:gd name="csY10831" fmla="*/ 2328332 h 2481257"/>
                <a:gd name="csX10832" fmla="*/ 1899836 w 1908008"/>
                <a:gd name="csY10832" fmla="*/ 2331371 h 2481257"/>
                <a:gd name="csX10833" fmla="*/ 1899021 w 1908008"/>
                <a:gd name="csY10833" fmla="*/ 2332671 h 2481257"/>
                <a:gd name="csX10834" fmla="*/ 1898051 w 1908008"/>
                <a:gd name="csY10834" fmla="*/ 2333471 h 2481257"/>
                <a:gd name="csX10835" fmla="*/ 1896927 w 1908008"/>
                <a:gd name="csY10835" fmla="*/ 2333763 h 2481257"/>
                <a:gd name="csX10836" fmla="*/ 1895919 w 1908008"/>
                <a:gd name="csY10836" fmla="*/ 2333325 h 2481257"/>
                <a:gd name="csX10837" fmla="*/ 1895027 w 1908008"/>
                <a:gd name="csY10837" fmla="*/ 2332155 h 2481257"/>
                <a:gd name="csX10838" fmla="*/ 1894242 w 1908008"/>
                <a:gd name="csY10838" fmla="*/ 2331548 h 2481257"/>
                <a:gd name="csX10839" fmla="*/ 1893557 w 1908008"/>
                <a:gd name="csY10839" fmla="*/ 2331509 h 2481257"/>
                <a:gd name="csX10840" fmla="*/ 1892287 w 1908008"/>
                <a:gd name="csY10840" fmla="*/ 2331725 h 2481257"/>
                <a:gd name="csX10841" fmla="*/ 1888955 w 1908008"/>
                <a:gd name="csY10841" fmla="*/ 2334202 h 2481257"/>
                <a:gd name="csX10842" fmla="*/ 1888270 w 1908008"/>
                <a:gd name="csY10842" fmla="*/ 2334332 h 2481257"/>
                <a:gd name="csX10843" fmla="*/ 1887793 w 1908008"/>
                <a:gd name="csY10843" fmla="*/ 2334002 h 2481257"/>
                <a:gd name="csX10844" fmla="*/ 1887223 w 1908008"/>
                <a:gd name="csY10844" fmla="*/ 2332702 h 2481257"/>
                <a:gd name="csX10845" fmla="*/ 1887678 w 1908008"/>
                <a:gd name="csY10845" fmla="*/ 2326155 h 2481257"/>
                <a:gd name="csX10846" fmla="*/ 1887978 w 1908008"/>
                <a:gd name="csY10846" fmla="*/ 2323985 h 2481257"/>
                <a:gd name="csX10847" fmla="*/ 1887316 w 1908008"/>
                <a:gd name="csY10847" fmla="*/ 2322309 h 2481257"/>
                <a:gd name="csX10848" fmla="*/ 1888016 w 1908008"/>
                <a:gd name="csY10848" fmla="*/ 2319493 h 2481257"/>
                <a:gd name="csX10849" fmla="*/ 1888039 w 1908008"/>
                <a:gd name="csY10849" fmla="*/ 2318424 h 2481257"/>
                <a:gd name="csX10850" fmla="*/ 1887631 w 1908008"/>
                <a:gd name="csY10850" fmla="*/ 2318024 h 2481257"/>
                <a:gd name="csX10851" fmla="*/ 1886792 w 1908008"/>
                <a:gd name="csY10851" fmla="*/ 2318285 h 2481257"/>
                <a:gd name="csX10852" fmla="*/ 1885515 w 1908008"/>
                <a:gd name="csY10852" fmla="*/ 2319701 h 2481257"/>
                <a:gd name="csX10853" fmla="*/ 1883807 w 1908008"/>
                <a:gd name="csY10853" fmla="*/ 2322262 h 2481257"/>
                <a:gd name="csX10854" fmla="*/ 1881952 w 1908008"/>
                <a:gd name="csY10854" fmla="*/ 2324540 h 2481257"/>
                <a:gd name="csX10855" fmla="*/ 1878720 w 1908008"/>
                <a:gd name="csY10855" fmla="*/ 2327686 h 2481257"/>
                <a:gd name="csX10856" fmla="*/ 1877289 w 1908008"/>
                <a:gd name="csY10856" fmla="*/ 2328309 h 2481257"/>
                <a:gd name="csX10857" fmla="*/ 1876719 w 1908008"/>
                <a:gd name="csY10857" fmla="*/ 2328155 h 2481257"/>
                <a:gd name="csX10858" fmla="*/ 1876065 w 1908008"/>
                <a:gd name="csY10858" fmla="*/ 2327724 h 2481257"/>
                <a:gd name="csX10859" fmla="*/ 1875180 w 1908008"/>
                <a:gd name="csY10859" fmla="*/ 2326409 h 2481257"/>
                <a:gd name="csX10860" fmla="*/ 1875188 w 1908008"/>
                <a:gd name="csY10860" fmla="*/ 2325247 h 2481257"/>
                <a:gd name="csX10861" fmla="*/ 1875573 w 1908008"/>
                <a:gd name="csY10861" fmla="*/ 2323662 h 2481257"/>
                <a:gd name="csX10862" fmla="*/ 1876927 w 1908008"/>
                <a:gd name="csY10862" fmla="*/ 2319916 h 2481257"/>
                <a:gd name="csX10863" fmla="*/ 1879566 w 1908008"/>
                <a:gd name="csY10863" fmla="*/ 2314354 h 2481257"/>
                <a:gd name="csX10864" fmla="*/ 1881760 w 1908008"/>
                <a:gd name="csY10864" fmla="*/ 2310385 h 2481257"/>
                <a:gd name="csX10865" fmla="*/ 1882183 w 1908008"/>
                <a:gd name="csY10865" fmla="*/ 2308685 h 2481257"/>
                <a:gd name="csX10866" fmla="*/ 1881567 w 1908008"/>
                <a:gd name="csY10866" fmla="*/ 2307946 h 2481257"/>
                <a:gd name="csX10867" fmla="*/ 1881075 w 1908008"/>
                <a:gd name="csY10867" fmla="*/ 2306492 h 2481257"/>
                <a:gd name="csX10868" fmla="*/ 1880236 w 1908008"/>
                <a:gd name="csY10868" fmla="*/ 2302169 h 2481257"/>
                <a:gd name="csX10869" fmla="*/ 1879174 w 1908008"/>
                <a:gd name="csY10869" fmla="*/ 2298607 h 2481257"/>
                <a:gd name="csX10870" fmla="*/ 1877912 w 1908008"/>
                <a:gd name="csY10870" fmla="*/ 2297022 h 2481257"/>
                <a:gd name="csX10871" fmla="*/ 1874788 w 1908008"/>
                <a:gd name="csY10871" fmla="*/ 2295284 h 2481257"/>
                <a:gd name="csX10872" fmla="*/ 1874211 w 1908008"/>
                <a:gd name="csY10872" fmla="*/ 2295707 h 2481257"/>
                <a:gd name="csX10873" fmla="*/ 1873880 w 1908008"/>
                <a:gd name="csY10873" fmla="*/ 2298115 h 2481257"/>
                <a:gd name="csX10874" fmla="*/ 1870193 w 1908008"/>
                <a:gd name="csY10874" fmla="*/ 2305007 h 2481257"/>
                <a:gd name="csX10875" fmla="*/ 1869547 w 1908008"/>
                <a:gd name="csY10875" fmla="*/ 2307992 h 2481257"/>
                <a:gd name="csX10876" fmla="*/ 1869085 w 1908008"/>
                <a:gd name="csY10876" fmla="*/ 2309100 h 2481257"/>
                <a:gd name="csX10877" fmla="*/ 1868393 w 1908008"/>
                <a:gd name="csY10877" fmla="*/ 2309854 h 2481257"/>
                <a:gd name="csX10878" fmla="*/ 1866784 w 1908008"/>
                <a:gd name="csY10878" fmla="*/ 2310769 h 2481257"/>
                <a:gd name="csX10879" fmla="*/ 1867223 w 1908008"/>
                <a:gd name="csY10879" fmla="*/ 2309177 h 2481257"/>
                <a:gd name="csX10880" fmla="*/ 1868931 w 1908008"/>
                <a:gd name="csY10880" fmla="*/ 2305638 h 2481257"/>
                <a:gd name="csX10881" fmla="*/ 1868701 w 1908008"/>
                <a:gd name="csY10881" fmla="*/ 2305292 h 2481257"/>
                <a:gd name="csX10882" fmla="*/ 1866530 w 1908008"/>
                <a:gd name="csY10882" fmla="*/ 2308138 h 2481257"/>
                <a:gd name="csX10883" fmla="*/ 1864876 w 1908008"/>
                <a:gd name="csY10883" fmla="*/ 2309715 h 2481257"/>
                <a:gd name="csX10884" fmla="*/ 1862860 w 1908008"/>
                <a:gd name="csY10884" fmla="*/ 2310123 h 2481257"/>
                <a:gd name="csX10885" fmla="*/ 1861628 w 1908008"/>
                <a:gd name="csY10885" fmla="*/ 2310023 h 2481257"/>
                <a:gd name="csX10886" fmla="*/ 1860436 w 1908008"/>
                <a:gd name="csY10886" fmla="*/ 2310462 h 2481257"/>
                <a:gd name="csX10887" fmla="*/ 1855387 w 1908008"/>
                <a:gd name="csY10887" fmla="*/ 2317154 h 2481257"/>
                <a:gd name="csX10888" fmla="*/ 1855203 w 1908008"/>
                <a:gd name="csY10888" fmla="*/ 2319385 h 2481257"/>
                <a:gd name="csX10889" fmla="*/ 1854325 w 1908008"/>
                <a:gd name="csY10889" fmla="*/ 2321208 h 2481257"/>
                <a:gd name="csX10890" fmla="*/ 1851840 w 1908008"/>
                <a:gd name="csY10890" fmla="*/ 2324493 h 2481257"/>
                <a:gd name="csX10891" fmla="*/ 1850524 w 1908008"/>
                <a:gd name="csY10891" fmla="*/ 2325632 h 2481257"/>
                <a:gd name="csX10892" fmla="*/ 1848677 w 1908008"/>
                <a:gd name="csY10892" fmla="*/ 2325832 h 2481257"/>
                <a:gd name="csX10893" fmla="*/ 1846992 w 1908008"/>
                <a:gd name="csY10893" fmla="*/ 2325263 h 2481257"/>
                <a:gd name="csX10894" fmla="*/ 1845884 w 1908008"/>
                <a:gd name="csY10894" fmla="*/ 2325370 h 2481257"/>
                <a:gd name="csX10895" fmla="*/ 1843259 w 1908008"/>
                <a:gd name="csY10895" fmla="*/ 2326393 h 2481257"/>
                <a:gd name="csX10896" fmla="*/ 1840320 w 1908008"/>
                <a:gd name="csY10896" fmla="*/ 2326840 h 2481257"/>
                <a:gd name="csX10897" fmla="*/ 1839104 w 1908008"/>
                <a:gd name="csY10897" fmla="*/ 2326632 h 2481257"/>
                <a:gd name="csX10898" fmla="*/ 1838326 w 1908008"/>
                <a:gd name="csY10898" fmla="*/ 2326209 h 2481257"/>
                <a:gd name="csX10899" fmla="*/ 1836834 w 1908008"/>
                <a:gd name="csY10899" fmla="*/ 2324932 h 2481257"/>
                <a:gd name="csX10900" fmla="*/ 1836657 w 1908008"/>
                <a:gd name="csY10900" fmla="*/ 2324024 h 2481257"/>
                <a:gd name="csX10901" fmla="*/ 1836734 w 1908008"/>
                <a:gd name="csY10901" fmla="*/ 2323493 h 2481257"/>
                <a:gd name="csX10902" fmla="*/ 1837495 w 1908008"/>
                <a:gd name="csY10902" fmla="*/ 2322116 h 2481257"/>
                <a:gd name="csX10903" fmla="*/ 1839242 w 1908008"/>
                <a:gd name="csY10903" fmla="*/ 2320385 h 2481257"/>
                <a:gd name="csX10904" fmla="*/ 1840681 w 1908008"/>
                <a:gd name="csY10904" fmla="*/ 2319739 h 2481257"/>
                <a:gd name="csX10905" fmla="*/ 1844175 w 1908008"/>
                <a:gd name="csY10905" fmla="*/ 2318870 h 2481257"/>
                <a:gd name="csX10906" fmla="*/ 1846738 w 1908008"/>
                <a:gd name="csY10906" fmla="*/ 2317570 h 2481257"/>
                <a:gd name="csX10907" fmla="*/ 1848685 w 1908008"/>
                <a:gd name="csY10907" fmla="*/ 2315647 h 2481257"/>
                <a:gd name="csX10908" fmla="*/ 1849554 w 1908008"/>
                <a:gd name="csY10908" fmla="*/ 2314469 h 2481257"/>
                <a:gd name="csX10909" fmla="*/ 1853225 w 1908008"/>
                <a:gd name="csY10909" fmla="*/ 2308423 h 2481257"/>
                <a:gd name="csX10910" fmla="*/ 1857873 w 1908008"/>
                <a:gd name="csY10910" fmla="*/ 2306284 h 2481257"/>
                <a:gd name="csX10911" fmla="*/ 1860166 w 1908008"/>
                <a:gd name="csY10911" fmla="*/ 2304538 h 2481257"/>
                <a:gd name="csX10912" fmla="*/ 1861767 w 1908008"/>
                <a:gd name="csY10912" fmla="*/ 2302323 h 2481257"/>
                <a:gd name="csX10913" fmla="*/ 1861998 w 1908008"/>
                <a:gd name="csY10913" fmla="*/ 2301538 h 2481257"/>
                <a:gd name="csX10914" fmla="*/ 1859697 w 1908008"/>
                <a:gd name="csY10914" fmla="*/ 2302661 h 2481257"/>
                <a:gd name="csX10915" fmla="*/ 1858512 w 1908008"/>
                <a:gd name="csY10915" fmla="*/ 2302938 h 2481257"/>
                <a:gd name="csX10916" fmla="*/ 1856588 w 1908008"/>
                <a:gd name="csY10916" fmla="*/ 2302523 h 2481257"/>
                <a:gd name="csX10917" fmla="*/ 1855734 w 1908008"/>
                <a:gd name="csY10917" fmla="*/ 2301769 h 2481257"/>
                <a:gd name="csX10918" fmla="*/ 1853102 w 1908008"/>
                <a:gd name="csY10918" fmla="*/ 2302007 h 2481257"/>
                <a:gd name="csX10919" fmla="*/ 1849439 w 1908008"/>
                <a:gd name="csY10919" fmla="*/ 2301653 h 2481257"/>
                <a:gd name="csX10920" fmla="*/ 1848908 w 1908008"/>
                <a:gd name="csY10920" fmla="*/ 2302238 h 2481257"/>
                <a:gd name="csX10921" fmla="*/ 1848431 w 1908008"/>
                <a:gd name="csY10921" fmla="*/ 2305192 h 2481257"/>
                <a:gd name="csX10922" fmla="*/ 1847954 w 1908008"/>
                <a:gd name="csY10922" fmla="*/ 2306754 h 2481257"/>
                <a:gd name="csX10923" fmla="*/ 1847392 w 1908008"/>
                <a:gd name="csY10923" fmla="*/ 2307284 h 2481257"/>
                <a:gd name="csX10924" fmla="*/ 1846576 w 1908008"/>
                <a:gd name="csY10924" fmla="*/ 2307592 h 2481257"/>
                <a:gd name="csX10925" fmla="*/ 1844898 w 1908008"/>
                <a:gd name="csY10925" fmla="*/ 2307908 h 2481257"/>
                <a:gd name="csX10926" fmla="*/ 1840612 w 1908008"/>
                <a:gd name="csY10926" fmla="*/ 2306854 h 2481257"/>
                <a:gd name="csX10927" fmla="*/ 1839819 w 1908008"/>
                <a:gd name="csY10927" fmla="*/ 2306277 h 2481257"/>
                <a:gd name="csX10928" fmla="*/ 1838727 w 1908008"/>
                <a:gd name="csY10928" fmla="*/ 2305838 h 2481257"/>
                <a:gd name="csX10929" fmla="*/ 1833994 w 1908008"/>
                <a:gd name="csY10929" fmla="*/ 2306800 h 2481257"/>
                <a:gd name="csX10930" fmla="*/ 1833001 w 1908008"/>
                <a:gd name="csY10930" fmla="*/ 2306708 h 2481257"/>
                <a:gd name="csX10931" fmla="*/ 1833940 w 1908008"/>
                <a:gd name="csY10931" fmla="*/ 2306023 h 2481257"/>
                <a:gd name="csX10932" fmla="*/ 1838619 w 1908008"/>
                <a:gd name="csY10932" fmla="*/ 2303861 h 2481257"/>
                <a:gd name="csX10933" fmla="*/ 1839112 w 1908008"/>
                <a:gd name="csY10933" fmla="*/ 2297607 h 2481257"/>
                <a:gd name="csX10934" fmla="*/ 1838819 w 1908008"/>
                <a:gd name="csY10934" fmla="*/ 2296607 h 2481257"/>
                <a:gd name="csX10935" fmla="*/ 1837511 w 1908008"/>
                <a:gd name="csY10935" fmla="*/ 2297484 h 2481257"/>
                <a:gd name="csX10936" fmla="*/ 1835310 w 1908008"/>
                <a:gd name="csY10936" fmla="*/ 2298384 h 2481257"/>
                <a:gd name="csX10937" fmla="*/ 1833809 w 1908008"/>
                <a:gd name="csY10937" fmla="*/ 2298122 h 2481257"/>
                <a:gd name="csX10938" fmla="*/ 1833124 w 1908008"/>
                <a:gd name="csY10938" fmla="*/ 2297568 h 2481257"/>
                <a:gd name="csX10939" fmla="*/ 1832493 w 1908008"/>
                <a:gd name="csY10939" fmla="*/ 2298038 h 2481257"/>
                <a:gd name="csX10940" fmla="*/ 1830962 w 1908008"/>
                <a:gd name="csY10940" fmla="*/ 2301338 h 2481257"/>
                <a:gd name="csX10941" fmla="*/ 1830062 w 1908008"/>
                <a:gd name="csY10941" fmla="*/ 2301753 h 2481257"/>
                <a:gd name="csX10942" fmla="*/ 1828707 w 1908008"/>
                <a:gd name="csY10942" fmla="*/ 2301876 h 2481257"/>
                <a:gd name="csX10943" fmla="*/ 1825821 w 1908008"/>
                <a:gd name="csY10943" fmla="*/ 2303077 h 2481257"/>
                <a:gd name="csX10944" fmla="*/ 1820150 w 1908008"/>
                <a:gd name="csY10944" fmla="*/ 2303869 h 2481257"/>
                <a:gd name="csX10945" fmla="*/ 1819026 w 1908008"/>
                <a:gd name="csY10945" fmla="*/ 2304738 h 2481257"/>
                <a:gd name="csX10946" fmla="*/ 1815179 w 1908008"/>
                <a:gd name="csY10946" fmla="*/ 2304430 h 2481257"/>
                <a:gd name="csX10947" fmla="*/ 1803928 w 1908008"/>
                <a:gd name="csY10947" fmla="*/ 2302623 h 2481257"/>
                <a:gd name="csX10948" fmla="*/ 1799903 w 1908008"/>
                <a:gd name="csY10948" fmla="*/ 2302799 h 2481257"/>
                <a:gd name="csX10949" fmla="*/ 1795063 w 1908008"/>
                <a:gd name="csY10949" fmla="*/ 2301692 h 2481257"/>
                <a:gd name="csX10950" fmla="*/ 1794170 w 1908008"/>
                <a:gd name="csY10950" fmla="*/ 2301215 h 2481257"/>
                <a:gd name="csX10951" fmla="*/ 1787390 w 1908008"/>
                <a:gd name="csY10951" fmla="*/ 2301407 h 2481257"/>
                <a:gd name="csX10952" fmla="*/ 1785367 w 1908008"/>
                <a:gd name="csY10952" fmla="*/ 2301153 h 2481257"/>
                <a:gd name="csX10953" fmla="*/ 1785505 w 1908008"/>
                <a:gd name="csY10953" fmla="*/ 2299776 h 2481257"/>
                <a:gd name="csX10954" fmla="*/ 1785289 w 1908008"/>
                <a:gd name="csY10954" fmla="*/ 2299422 h 2481257"/>
                <a:gd name="csX10955" fmla="*/ 1783320 w 1908008"/>
                <a:gd name="csY10955" fmla="*/ 2300938 h 2481257"/>
                <a:gd name="csX10956" fmla="*/ 1781573 w 1908008"/>
                <a:gd name="csY10956" fmla="*/ 2301923 h 2481257"/>
                <a:gd name="csX10957" fmla="*/ 1779326 w 1908008"/>
                <a:gd name="csY10957" fmla="*/ 2302761 h 2481257"/>
                <a:gd name="csX10958" fmla="*/ 1772246 w 1908008"/>
                <a:gd name="csY10958" fmla="*/ 2304223 h 2481257"/>
                <a:gd name="csX10959" fmla="*/ 1768444 w 1908008"/>
                <a:gd name="csY10959" fmla="*/ 2304538 h 2481257"/>
                <a:gd name="csX10960" fmla="*/ 1766236 w 1908008"/>
                <a:gd name="csY10960" fmla="*/ 2303523 h 2481257"/>
                <a:gd name="csX10961" fmla="*/ 1765358 w 1908008"/>
                <a:gd name="csY10961" fmla="*/ 2302515 h 2481257"/>
                <a:gd name="csX10962" fmla="*/ 1764042 w 1908008"/>
                <a:gd name="csY10962" fmla="*/ 2299230 h 2481257"/>
                <a:gd name="csX10963" fmla="*/ 1763142 w 1908008"/>
                <a:gd name="csY10963" fmla="*/ 2295099 h 2481257"/>
                <a:gd name="csX10964" fmla="*/ 1763150 w 1908008"/>
                <a:gd name="csY10964" fmla="*/ 2294353 h 2481257"/>
                <a:gd name="csX10965" fmla="*/ 1763612 w 1908008"/>
                <a:gd name="csY10965" fmla="*/ 2292914 h 2481257"/>
                <a:gd name="csX10966" fmla="*/ 1765097 w 1908008"/>
                <a:gd name="csY10966" fmla="*/ 2290922 h 2481257"/>
                <a:gd name="csX10967" fmla="*/ 1771815 w 1908008"/>
                <a:gd name="csY10967" fmla="*/ 2285645 h 2481257"/>
                <a:gd name="csX10968" fmla="*/ 1777225 w 1908008"/>
                <a:gd name="csY10968" fmla="*/ 2280290 h 2481257"/>
                <a:gd name="csX10969" fmla="*/ 1779503 w 1908008"/>
                <a:gd name="csY10969" fmla="*/ 2277498 h 2481257"/>
                <a:gd name="csX10970" fmla="*/ 1781711 w 1908008"/>
                <a:gd name="csY10970" fmla="*/ 2276498 h 2481257"/>
                <a:gd name="csX10971" fmla="*/ 1785320 w 1908008"/>
                <a:gd name="csY10971" fmla="*/ 2274175 h 2481257"/>
                <a:gd name="csX10972" fmla="*/ 1785436 w 1908008"/>
                <a:gd name="csY10972" fmla="*/ 2273898 h 2481257"/>
                <a:gd name="csX10973" fmla="*/ 1781934 w 1908008"/>
                <a:gd name="csY10973" fmla="*/ 2274190 h 2481257"/>
                <a:gd name="csX10974" fmla="*/ 1779472 w 1908008"/>
                <a:gd name="csY10974" fmla="*/ 2273551 h 2481257"/>
                <a:gd name="csX10975" fmla="*/ 1776955 w 1908008"/>
                <a:gd name="csY10975" fmla="*/ 2273298 h 2481257"/>
                <a:gd name="csX10976" fmla="*/ 1772177 w 1908008"/>
                <a:gd name="csY10976" fmla="*/ 2273913 h 2481257"/>
                <a:gd name="csX10977" fmla="*/ 1767359 w 1908008"/>
                <a:gd name="csY10977" fmla="*/ 2273913 h 2481257"/>
                <a:gd name="csX10978" fmla="*/ 1767344 w 1908008"/>
                <a:gd name="csY10978" fmla="*/ 2272721 h 2481257"/>
                <a:gd name="csX10979" fmla="*/ 1769598 w 1908008"/>
                <a:gd name="csY10979" fmla="*/ 2270474 h 2481257"/>
                <a:gd name="csX10980" fmla="*/ 1774385 w 1908008"/>
                <a:gd name="csY10980" fmla="*/ 2266605 h 2481257"/>
                <a:gd name="csX10981" fmla="*/ 1774870 w 1908008"/>
                <a:gd name="csY10981" fmla="*/ 2266589 h 2481257"/>
                <a:gd name="csX10982" fmla="*/ 1773408 w 1908008"/>
                <a:gd name="csY10982" fmla="*/ 2268390 h 2481257"/>
                <a:gd name="csX10983" fmla="*/ 1772992 w 1908008"/>
                <a:gd name="csY10983" fmla="*/ 2269736 h 2481257"/>
                <a:gd name="csX10984" fmla="*/ 1773623 w 1908008"/>
                <a:gd name="csY10984" fmla="*/ 2270628 h 2481257"/>
                <a:gd name="csX10985" fmla="*/ 1774354 w 1908008"/>
                <a:gd name="csY10985" fmla="*/ 2271197 h 2481257"/>
                <a:gd name="csX10986" fmla="*/ 1777094 w 1908008"/>
                <a:gd name="csY10986" fmla="*/ 2271436 h 2481257"/>
                <a:gd name="csX10987" fmla="*/ 1777725 w 1908008"/>
                <a:gd name="csY10987" fmla="*/ 2270651 h 2481257"/>
                <a:gd name="csX10988" fmla="*/ 1778710 w 1908008"/>
                <a:gd name="csY10988" fmla="*/ 2266497 h 2481257"/>
                <a:gd name="csX10989" fmla="*/ 1780788 w 1908008"/>
                <a:gd name="csY10989" fmla="*/ 2261681 h 2481257"/>
                <a:gd name="csX10990" fmla="*/ 1781911 w 1908008"/>
                <a:gd name="csY10990" fmla="*/ 2258197 h 2481257"/>
                <a:gd name="csX10991" fmla="*/ 1783858 w 1908008"/>
                <a:gd name="csY10991" fmla="*/ 2255535 h 2481257"/>
                <a:gd name="csX10992" fmla="*/ 1784828 w 1908008"/>
                <a:gd name="csY10992" fmla="*/ 2255135 h 2481257"/>
                <a:gd name="csX10993" fmla="*/ 1785690 w 1908008"/>
                <a:gd name="csY10993" fmla="*/ 2255635 h 2481257"/>
                <a:gd name="csX10994" fmla="*/ 1788552 w 1908008"/>
                <a:gd name="csY10994" fmla="*/ 2256274 h 2481257"/>
                <a:gd name="csX10995" fmla="*/ 1791500 w 1908008"/>
                <a:gd name="csY10995" fmla="*/ 2258712 h 2481257"/>
                <a:gd name="csX10996" fmla="*/ 1792454 w 1908008"/>
                <a:gd name="csY10996" fmla="*/ 2258920 h 2481257"/>
                <a:gd name="csX10997" fmla="*/ 1792777 w 1908008"/>
                <a:gd name="csY10997" fmla="*/ 2258697 h 2481257"/>
                <a:gd name="csX10998" fmla="*/ 1791700 w 1908008"/>
                <a:gd name="csY10998" fmla="*/ 2257981 h 2481257"/>
                <a:gd name="csX10999" fmla="*/ 1790807 w 1908008"/>
                <a:gd name="csY10999" fmla="*/ 2256835 h 2481257"/>
                <a:gd name="csX11000" fmla="*/ 1790438 w 1908008"/>
                <a:gd name="csY11000" fmla="*/ 2255758 h 2481257"/>
                <a:gd name="csX11001" fmla="*/ 1791515 w 1908008"/>
                <a:gd name="csY11001" fmla="*/ 2252389 h 2481257"/>
                <a:gd name="csX11002" fmla="*/ 1792777 w 1908008"/>
                <a:gd name="csY11002" fmla="*/ 2251419 h 2481257"/>
                <a:gd name="csX11003" fmla="*/ 1793000 w 1908008"/>
                <a:gd name="csY11003" fmla="*/ 2250750 h 2481257"/>
                <a:gd name="csX11004" fmla="*/ 1790476 w 1908008"/>
                <a:gd name="csY11004" fmla="*/ 2250742 h 2481257"/>
                <a:gd name="csX11005" fmla="*/ 1788445 w 1908008"/>
                <a:gd name="csY11005" fmla="*/ 2249796 h 2481257"/>
                <a:gd name="csX11006" fmla="*/ 1787844 w 1908008"/>
                <a:gd name="csY11006" fmla="*/ 2248265 h 2481257"/>
                <a:gd name="csX11007" fmla="*/ 1787960 w 1908008"/>
                <a:gd name="csY11007" fmla="*/ 2245565 h 2481257"/>
                <a:gd name="csX11008" fmla="*/ 1788622 w 1908008"/>
                <a:gd name="csY11008" fmla="*/ 2243957 h 2481257"/>
                <a:gd name="csX11009" fmla="*/ 1790245 w 1908008"/>
                <a:gd name="csY11009" fmla="*/ 2241826 h 2481257"/>
                <a:gd name="csX11010" fmla="*/ 1792223 w 1908008"/>
                <a:gd name="csY11010" fmla="*/ 2240403 h 2481257"/>
                <a:gd name="csX11011" fmla="*/ 1793401 w 1908008"/>
                <a:gd name="csY11011" fmla="*/ 2240765 h 2481257"/>
                <a:gd name="csX11012" fmla="*/ 1795671 w 1908008"/>
                <a:gd name="csY11012" fmla="*/ 2242680 h 2481257"/>
                <a:gd name="csX11013" fmla="*/ 1797071 w 1908008"/>
                <a:gd name="csY11013" fmla="*/ 2242142 h 2481257"/>
                <a:gd name="csX11014" fmla="*/ 1796910 w 1908008"/>
                <a:gd name="csY11014" fmla="*/ 2241526 h 2481257"/>
                <a:gd name="csX11015" fmla="*/ 1794778 w 1908008"/>
                <a:gd name="csY11015" fmla="*/ 2238480 h 2481257"/>
                <a:gd name="csX11016" fmla="*/ 1794101 w 1908008"/>
                <a:gd name="csY11016" fmla="*/ 2236218 h 2481257"/>
                <a:gd name="csX11017" fmla="*/ 1794162 w 1908008"/>
                <a:gd name="csY11017" fmla="*/ 2235141 h 2481257"/>
                <a:gd name="csX11018" fmla="*/ 1798780 w 1908008"/>
                <a:gd name="csY11018" fmla="*/ 2224317 h 2481257"/>
                <a:gd name="csX11019" fmla="*/ 1801035 w 1908008"/>
                <a:gd name="csY11019" fmla="*/ 2218478 h 2481257"/>
                <a:gd name="csX11020" fmla="*/ 1804113 w 1908008"/>
                <a:gd name="csY11020" fmla="*/ 2209547 h 2481257"/>
                <a:gd name="csX11021" fmla="*/ 1804821 w 1908008"/>
                <a:gd name="csY11021" fmla="*/ 2208116 h 2481257"/>
                <a:gd name="csX11022" fmla="*/ 1806383 w 1908008"/>
                <a:gd name="csY11022" fmla="*/ 2205470 h 2481257"/>
                <a:gd name="csX11023" fmla="*/ 1807029 w 1908008"/>
                <a:gd name="csY11023" fmla="*/ 2204747 h 2481257"/>
                <a:gd name="csX11024" fmla="*/ 1809038 w 1908008"/>
                <a:gd name="csY11024" fmla="*/ 2204739 h 2481257"/>
                <a:gd name="csX11025" fmla="*/ 1810284 w 1908008"/>
                <a:gd name="csY11025" fmla="*/ 2204416 h 2481257"/>
                <a:gd name="csX11026" fmla="*/ 1808461 w 1908008"/>
                <a:gd name="csY11026" fmla="*/ 2203247 h 2481257"/>
                <a:gd name="csX11027" fmla="*/ 1807807 w 1908008"/>
                <a:gd name="csY11027" fmla="*/ 2202431 h 2481257"/>
                <a:gd name="csX11028" fmla="*/ 1807730 w 1908008"/>
                <a:gd name="csY11028" fmla="*/ 2201570 h 2481257"/>
                <a:gd name="csX11029" fmla="*/ 1808230 w 1908008"/>
                <a:gd name="csY11029" fmla="*/ 2200670 h 2481257"/>
                <a:gd name="csX11030" fmla="*/ 1808938 w 1908008"/>
                <a:gd name="csY11030" fmla="*/ 2200001 h 2481257"/>
                <a:gd name="csX11031" fmla="*/ 1811323 w 1908008"/>
                <a:gd name="csY11031" fmla="*/ 2198554 h 2481257"/>
                <a:gd name="csX11032" fmla="*/ 1813016 w 1908008"/>
                <a:gd name="csY11032" fmla="*/ 2196169 h 2481257"/>
                <a:gd name="csX11033" fmla="*/ 1814047 w 1908008"/>
                <a:gd name="csY11033" fmla="*/ 2193354 h 2481257"/>
                <a:gd name="csX11034" fmla="*/ 1813894 w 1908008"/>
                <a:gd name="csY11034" fmla="*/ 2192392 h 2481257"/>
                <a:gd name="csX11035" fmla="*/ 1813363 w 1908008"/>
                <a:gd name="csY11035" fmla="*/ 2191438 h 2481257"/>
                <a:gd name="csX11036" fmla="*/ 1813393 w 1908008"/>
                <a:gd name="csY11036" fmla="*/ 2190923 h 2481257"/>
                <a:gd name="csX11037" fmla="*/ 1814678 w 1908008"/>
                <a:gd name="csY11037" fmla="*/ 2190338 h 2481257"/>
                <a:gd name="csX11038" fmla="*/ 1817949 w 1908008"/>
                <a:gd name="csY11038" fmla="*/ 2186984 h 2481257"/>
                <a:gd name="csX11039" fmla="*/ 1818372 w 1908008"/>
                <a:gd name="csY11039" fmla="*/ 2186346 h 2481257"/>
                <a:gd name="csX11040" fmla="*/ 1819565 w 1908008"/>
                <a:gd name="csY11040" fmla="*/ 2181861 h 2481257"/>
                <a:gd name="csX11041" fmla="*/ 1821027 w 1908008"/>
                <a:gd name="csY11041" fmla="*/ 2179868 h 2481257"/>
                <a:gd name="csX11042" fmla="*/ 1822397 w 1908008"/>
                <a:gd name="csY11042" fmla="*/ 2178845 h 2481257"/>
                <a:gd name="csX11043" fmla="*/ 1824583 w 1908008"/>
                <a:gd name="csY11043" fmla="*/ 2177576 h 2481257"/>
                <a:gd name="csX11044" fmla="*/ 1831293 w 1908008"/>
                <a:gd name="csY11044" fmla="*/ 2174491 h 2481257"/>
                <a:gd name="csX11045" fmla="*/ 1835218 w 1908008"/>
                <a:gd name="csY11045" fmla="*/ 2171729 h 2481257"/>
                <a:gd name="csX11046" fmla="*/ 1837888 w 1908008"/>
                <a:gd name="csY11046" fmla="*/ 2171883 h 2481257"/>
                <a:gd name="csX11047" fmla="*/ 1838673 w 1908008"/>
                <a:gd name="csY11047" fmla="*/ 2173806 h 2481257"/>
                <a:gd name="csX11048" fmla="*/ 1842467 w 1908008"/>
                <a:gd name="csY11048" fmla="*/ 2175083 h 2481257"/>
                <a:gd name="csX11049" fmla="*/ 1843129 w 1908008"/>
                <a:gd name="csY11049" fmla="*/ 2173714 h 2481257"/>
                <a:gd name="csX11050" fmla="*/ 1842243 w 1908008"/>
                <a:gd name="csY11050" fmla="*/ 2172037 h 2481257"/>
                <a:gd name="csX11051" fmla="*/ 1842982 w 1908008"/>
                <a:gd name="csY11051" fmla="*/ 2171360 h 2481257"/>
                <a:gd name="csX11052" fmla="*/ 1846107 w 1908008"/>
                <a:gd name="csY11052" fmla="*/ 2170752 h 2481257"/>
                <a:gd name="csX11053" fmla="*/ 1846645 w 1908008"/>
                <a:gd name="csY11053" fmla="*/ 2170975 h 2481257"/>
                <a:gd name="csX11054" fmla="*/ 1847584 w 1908008"/>
                <a:gd name="csY11054" fmla="*/ 2171929 h 2481257"/>
                <a:gd name="csX11055" fmla="*/ 1847477 w 1908008"/>
                <a:gd name="csY11055" fmla="*/ 2172845 h 2481257"/>
                <a:gd name="csX11056" fmla="*/ 298129 w 1908008"/>
                <a:gd name="csY11056" fmla="*/ 2203562 h 2481257"/>
                <a:gd name="csX11057" fmla="*/ 308849 w 1908008"/>
                <a:gd name="csY11057" fmla="*/ 2207793 h 2481257"/>
                <a:gd name="csX11058" fmla="*/ 319584 w 1908008"/>
                <a:gd name="csY11058" fmla="*/ 2209878 h 2481257"/>
                <a:gd name="csX11059" fmla="*/ 327464 w 1908008"/>
                <a:gd name="csY11059" fmla="*/ 2212347 h 2481257"/>
                <a:gd name="csX11060" fmla="*/ 332297 w 1908008"/>
                <a:gd name="csY11060" fmla="*/ 2213101 h 2481257"/>
                <a:gd name="csX11061" fmla="*/ 334044 w 1908008"/>
                <a:gd name="csY11061" fmla="*/ 2213640 h 2481257"/>
                <a:gd name="csX11062" fmla="*/ 335167 w 1908008"/>
                <a:gd name="csY11062" fmla="*/ 2214509 h 2481257"/>
                <a:gd name="csX11063" fmla="*/ 336499 w 1908008"/>
                <a:gd name="csY11063" fmla="*/ 2216602 h 2481257"/>
                <a:gd name="csX11064" fmla="*/ 338800 w 1908008"/>
                <a:gd name="csY11064" fmla="*/ 2221571 h 2481257"/>
                <a:gd name="csX11065" fmla="*/ 340547 w 1908008"/>
                <a:gd name="csY11065" fmla="*/ 2224741 h 2481257"/>
                <a:gd name="csX11066" fmla="*/ 344148 w 1908008"/>
                <a:gd name="csY11066" fmla="*/ 2230225 h 2481257"/>
                <a:gd name="csX11067" fmla="*/ 346995 w 1908008"/>
                <a:gd name="csY11067" fmla="*/ 2234110 h 2481257"/>
                <a:gd name="csX11068" fmla="*/ 347642 w 1908008"/>
                <a:gd name="csY11068" fmla="*/ 2235649 h 2481257"/>
                <a:gd name="csX11069" fmla="*/ 347042 w 1908008"/>
                <a:gd name="csY11069" fmla="*/ 2236141 h 2481257"/>
                <a:gd name="csX11070" fmla="*/ 347080 w 1908008"/>
                <a:gd name="csY11070" fmla="*/ 2237049 h 2481257"/>
                <a:gd name="csX11071" fmla="*/ 349242 w 1908008"/>
                <a:gd name="csY11071" fmla="*/ 2240803 h 2481257"/>
                <a:gd name="csX11072" fmla="*/ 353298 w 1908008"/>
                <a:gd name="csY11072" fmla="*/ 2244165 h 2481257"/>
                <a:gd name="csX11073" fmla="*/ 356468 w 1908008"/>
                <a:gd name="csY11073" fmla="*/ 2245765 h 2481257"/>
                <a:gd name="csX11074" fmla="*/ 363163 w 1908008"/>
                <a:gd name="csY11074" fmla="*/ 2248396 h 2481257"/>
                <a:gd name="csX11075" fmla="*/ 367273 w 1908008"/>
                <a:gd name="csY11075" fmla="*/ 2250927 h 2481257"/>
                <a:gd name="csX11076" fmla="*/ 368543 w 1908008"/>
                <a:gd name="csY11076" fmla="*/ 2252681 h 2481257"/>
                <a:gd name="csX11077" fmla="*/ 370328 w 1908008"/>
                <a:gd name="csY11077" fmla="*/ 2254381 h 2481257"/>
                <a:gd name="csX11078" fmla="*/ 371074 w 1908008"/>
                <a:gd name="csY11078" fmla="*/ 2255550 h 2481257"/>
                <a:gd name="csX11079" fmla="*/ 372537 w 1908008"/>
                <a:gd name="csY11079" fmla="*/ 2259889 h 2481257"/>
                <a:gd name="csX11080" fmla="*/ 375253 w 1908008"/>
                <a:gd name="csY11080" fmla="*/ 2264059 h 2481257"/>
                <a:gd name="csX11081" fmla="*/ 378054 w 1908008"/>
                <a:gd name="csY11081" fmla="*/ 2271944 h 2481257"/>
                <a:gd name="csX11082" fmla="*/ 378577 w 1908008"/>
                <a:gd name="csY11082" fmla="*/ 2271290 h 2481257"/>
                <a:gd name="csX11083" fmla="*/ 378901 w 1908008"/>
                <a:gd name="csY11083" fmla="*/ 2268943 h 2481257"/>
                <a:gd name="csX11084" fmla="*/ 379224 w 1908008"/>
                <a:gd name="csY11084" fmla="*/ 2268420 h 2481257"/>
                <a:gd name="csX11085" fmla="*/ 379816 w 1908008"/>
                <a:gd name="csY11085" fmla="*/ 2268174 h 2481257"/>
                <a:gd name="csX11086" fmla="*/ 380371 w 1908008"/>
                <a:gd name="csY11086" fmla="*/ 2269082 h 2481257"/>
                <a:gd name="csX11087" fmla="*/ 380878 w 1908008"/>
                <a:gd name="csY11087" fmla="*/ 2271159 h 2481257"/>
                <a:gd name="csX11088" fmla="*/ 382656 w 1908008"/>
                <a:gd name="csY11088" fmla="*/ 2276075 h 2481257"/>
                <a:gd name="csX11089" fmla="*/ 382079 w 1908008"/>
                <a:gd name="csY11089" fmla="*/ 2277513 h 2481257"/>
                <a:gd name="csX11090" fmla="*/ 381563 w 1908008"/>
                <a:gd name="csY11090" fmla="*/ 2277660 h 2481257"/>
                <a:gd name="csX11091" fmla="*/ 379155 w 1908008"/>
                <a:gd name="csY11091" fmla="*/ 2276990 h 2481257"/>
                <a:gd name="csX11092" fmla="*/ 378323 w 1908008"/>
                <a:gd name="csY11092" fmla="*/ 2277867 h 2481257"/>
                <a:gd name="csX11093" fmla="*/ 377200 w 1908008"/>
                <a:gd name="csY11093" fmla="*/ 2279652 h 2481257"/>
                <a:gd name="csX11094" fmla="*/ 376407 w 1908008"/>
                <a:gd name="csY11094" fmla="*/ 2280367 h 2481257"/>
                <a:gd name="csX11095" fmla="*/ 375946 w 1908008"/>
                <a:gd name="csY11095" fmla="*/ 2280021 h 2481257"/>
                <a:gd name="csX11096" fmla="*/ 368981 w 1908008"/>
                <a:gd name="csY11096" fmla="*/ 2278306 h 2481257"/>
                <a:gd name="csX11097" fmla="*/ 364695 w 1908008"/>
                <a:gd name="csY11097" fmla="*/ 2276690 h 2481257"/>
                <a:gd name="csX11098" fmla="*/ 359062 w 1908008"/>
                <a:gd name="csY11098" fmla="*/ 2274128 h 2481257"/>
                <a:gd name="csX11099" fmla="*/ 352298 w 1908008"/>
                <a:gd name="csY11099" fmla="*/ 2271459 h 2481257"/>
                <a:gd name="csX11100" fmla="*/ 348434 w 1908008"/>
                <a:gd name="csY11100" fmla="*/ 2269628 h 2481257"/>
                <a:gd name="csX11101" fmla="*/ 345218 w 1908008"/>
                <a:gd name="csY11101" fmla="*/ 2267736 h 2481257"/>
                <a:gd name="csX11102" fmla="*/ 342978 w 1908008"/>
                <a:gd name="csY11102" fmla="*/ 2266128 h 2481257"/>
                <a:gd name="csX11103" fmla="*/ 342555 w 1908008"/>
                <a:gd name="csY11103" fmla="*/ 2264759 h 2481257"/>
                <a:gd name="csX11104" fmla="*/ 342655 w 1908008"/>
                <a:gd name="csY11104" fmla="*/ 2264112 h 2481257"/>
                <a:gd name="csX11105" fmla="*/ 346995 w 1908008"/>
                <a:gd name="csY11105" fmla="*/ 2259727 h 2481257"/>
                <a:gd name="csX11106" fmla="*/ 348835 w 1908008"/>
                <a:gd name="csY11106" fmla="*/ 2257366 h 2481257"/>
                <a:gd name="csX11107" fmla="*/ 349543 w 1908008"/>
                <a:gd name="csY11107" fmla="*/ 2255558 h 2481257"/>
                <a:gd name="csX11108" fmla="*/ 349904 w 1908008"/>
                <a:gd name="csY11108" fmla="*/ 2253642 h 2481257"/>
                <a:gd name="csX11109" fmla="*/ 349635 w 1908008"/>
                <a:gd name="csY11109" fmla="*/ 2251304 h 2481257"/>
                <a:gd name="csX11110" fmla="*/ 349458 w 1908008"/>
                <a:gd name="csY11110" fmla="*/ 2251481 h 2481257"/>
                <a:gd name="csX11111" fmla="*/ 349073 w 1908008"/>
                <a:gd name="csY11111" fmla="*/ 2253727 h 2481257"/>
                <a:gd name="csX11112" fmla="*/ 348434 w 1908008"/>
                <a:gd name="csY11112" fmla="*/ 2255719 h 2481257"/>
                <a:gd name="csX11113" fmla="*/ 347649 w 1908008"/>
                <a:gd name="csY11113" fmla="*/ 2257281 h 2481257"/>
                <a:gd name="csX11114" fmla="*/ 347157 w 1908008"/>
                <a:gd name="csY11114" fmla="*/ 2257835 h 2481257"/>
                <a:gd name="csX11115" fmla="*/ 341955 w 1908008"/>
                <a:gd name="csY11115" fmla="*/ 2258597 h 2481257"/>
                <a:gd name="csX11116" fmla="*/ 337753 w 1908008"/>
                <a:gd name="csY11116" fmla="*/ 2258358 h 2481257"/>
                <a:gd name="csX11117" fmla="*/ 335645 w 1908008"/>
                <a:gd name="csY11117" fmla="*/ 2260235 h 2481257"/>
                <a:gd name="csX11118" fmla="*/ 335014 w 1908008"/>
                <a:gd name="csY11118" fmla="*/ 2260474 h 2481257"/>
                <a:gd name="csX11119" fmla="*/ 333852 w 1908008"/>
                <a:gd name="csY11119" fmla="*/ 2259851 h 2481257"/>
                <a:gd name="csX11120" fmla="*/ 331320 w 1908008"/>
                <a:gd name="csY11120" fmla="*/ 2257343 h 2481257"/>
                <a:gd name="csX11121" fmla="*/ 327687 w 1908008"/>
                <a:gd name="csY11121" fmla="*/ 2255281 h 2481257"/>
                <a:gd name="csX11122" fmla="*/ 328041 w 1908008"/>
                <a:gd name="csY11122" fmla="*/ 2254773 h 2481257"/>
                <a:gd name="csX11123" fmla="*/ 330412 w 1908008"/>
                <a:gd name="csY11123" fmla="*/ 2253727 h 2481257"/>
                <a:gd name="csX11124" fmla="*/ 331666 w 1908008"/>
                <a:gd name="csY11124" fmla="*/ 2252189 h 2481257"/>
                <a:gd name="csX11125" fmla="*/ 331443 w 1908008"/>
                <a:gd name="csY11125" fmla="*/ 2251942 h 2481257"/>
                <a:gd name="csX11126" fmla="*/ 330604 w 1908008"/>
                <a:gd name="csY11126" fmla="*/ 2252035 h 2481257"/>
                <a:gd name="csX11127" fmla="*/ 329858 w 1908008"/>
                <a:gd name="csY11127" fmla="*/ 2251719 h 2481257"/>
                <a:gd name="csX11128" fmla="*/ 328380 w 1908008"/>
                <a:gd name="csY11128" fmla="*/ 2249727 h 2481257"/>
                <a:gd name="csX11129" fmla="*/ 327541 w 1908008"/>
                <a:gd name="csY11129" fmla="*/ 2249181 h 2481257"/>
                <a:gd name="csX11130" fmla="*/ 325756 w 1908008"/>
                <a:gd name="csY11130" fmla="*/ 2250081 h 2481257"/>
                <a:gd name="csX11131" fmla="*/ 325033 w 1908008"/>
                <a:gd name="csY11131" fmla="*/ 2250127 h 2481257"/>
                <a:gd name="csX11132" fmla="*/ 324340 w 1908008"/>
                <a:gd name="csY11132" fmla="*/ 2248811 h 2481257"/>
                <a:gd name="csX11133" fmla="*/ 325333 w 1908008"/>
                <a:gd name="csY11133" fmla="*/ 2245773 h 2481257"/>
                <a:gd name="csX11134" fmla="*/ 325387 w 1908008"/>
                <a:gd name="csY11134" fmla="*/ 2245057 h 2481257"/>
                <a:gd name="csX11135" fmla="*/ 323555 w 1908008"/>
                <a:gd name="csY11135" fmla="*/ 2246165 h 2481257"/>
                <a:gd name="csX11136" fmla="*/ 322947 w 1908008"/>
                <a:gd name="csY11136" fmla="*/ 2245803 h 2481257"/>
                <a:gd name="csX11137" fmla="*/ 322370 w 1908008"/>
                <a:gd name="csY11137" fmla="*/ 2244819 h 2481257"/>
                <a:gd name="csX11138" fmla="*/ 321831 w 1908008"/>
                <a:gd name="csY11138" fmla="*/ 2244403 h 2481257"/>
                <a:gd name="csX11139" fmla="*/ 320346 w 1908008"/>
                <a:gd name="csY11139" fmla="*/ 2244603 h 2481257"/>
                <a:gd name="csX11140" fmla="*/ 318730 w 1908008"/>
                <a:gd name="csY11140" fmla="*/ 2243696 h 2481257"/>
                <a:gd name="csX11141" fmla="*/ 318168 w 1908008"/>
                <a:gd name="csY11141" fmla="*/ 2244049 h 2481257"/>
                <a:gd name="csX11142" fmla="*/ 317953 w 1908008"/>
                <a:gd name="csY11142" fmla="*/ 2245365 h 2481257"/>
                <a:gd name="csX11143" fmla="*/ 317414 w 1908008"/>
                <a:gd name="csY11143" fmla="*/ 2245696 h 2481257"/>
                <a:gd name="csX11144" fmla="*/ 314952 w 1908008"/>
                <a:gd name="csY11144" fmla="*/ 2243480 h 2481257"/>
                <a:gd name="csX11145" fmla="*/ 314390 w 1908008"/>
                <a:gd name="csY11145" fmla="*/ 2243411 h 2481257"/>
                <a:gd name="csX11146" fmla="*/ 313197 w 1908008"/>
                <a:gd name="csY11146" fmla="*/ 2245103 h 2481257"/>
                <a:gd name="csX11147" fmla="*/ 312781 w 1908008"/>
                <a:gd name="csY11147" fmla="*/ 2245211 h 2481257"/>
                <a:gd name="csX11148" fmla="*/ 312143 w 1908008"/>
                <a:gd name="csY11148" fmla="*/ 2244480 h 2481257"/>
                <a:gd name="csX11149" fmla="*/ 311819 w 1908008"/>
                <a:gd name="csY11149" fmla="*/ 2240357 h 2481257"/>
                <a:gd name="csX11150" fmla="*/ 311958 w 1908008"/>
                <a:gd name="csY11150" fmla="*/ 2239188 h 2481257"/>
                <a:gd name="csX11151" fmla="*/ 312297 w 1908008"/>
                <a:gd name="csY11151" fmla="*/ 2238795 h 2481257"/>
                <a:gd name="csX11152" fmla="*/ 314436 w 1908008"/>
                <a:gd name="csY11152" fmla="*/ 2237834 h 2481257"/>
                <a:gd name="csX11153" fmla="*/ 320592 w 1908008"/>
                <a:gd name="csY11153" fmla="*/ 2236810 h 2481257"/>
                <a:gd name="csX11154" fmla="*/ 321108 w 1908008"/>
                <a:gd name="csY11154" fmla="*/ 2236072 h 2481257"/>
                <a:gd name="csX11155" fmla="*/ 316491 w 1908008"/>
                <a:gd name="csY11155" fmla="*/ 2236449 h 2481257"/>
                <a:gd name="csX11156" fmla="*/ 315290 w 1908008"/>
                <a:gd name="csY11156" fmla="*/ 2235887 h 2481257"/>
                <a:gd name="csX11157" fmla="*/ 314005 w 1908008"/>
                <a:gd name="csY11157" fmla="*/ 2234472 h 2481257"/>
                <a:gd name="csX11158" fmla="*/ 312658 w 1908008"/>
                <a:gd name="csY11158" fmla="*/ 2234495 h 2481257"/>
                <a:gd name="csX11159" fmla="*/ 311950 w 1908008"/>
                <a:gd name="csY11159" fmla="*/ 2234033 h 2481257"/>
                <a:gd name="csX11160" fmla="*/ 311204 w 1908008"/>
                <a:gd name="csY11160" fmla="*/ 2233010 h 2481257"/>
                <a:gd name="csX11161" fmla="*/ 309257 w 1908008"/>
                <a:gd name="csY11161" fmla="*/ 2229264 h 2481257"/>
                <a:gd name="csX11162" fmla="*/ 307926 w 1908008"/>
                <a:gd name="csY11162" fmla="*/ 2228310 h 2481257"/>
                <a:gd name="csX11163" fmla="*/ 305663 w 1908008"/>
                <a:gd name="csY11163" fmla="*/ 2227710 h 2481257"/>
                <a:gd name="csX11164" fmla="*/ 304501 w 1908008"/>
                <a:gd name="csY11164" fmla="*/ 2227002 h 2481257"/>
                <a:gd name="csX11165" fmla="*/ 304009 w 1908008"/>
                <a:gd name="csY11165" fmla="*/ 2227318 h 2481257"/>
                <a:gd name="csX11166" fmla="*/ 303539 w 1908008"/>
                <a:gd name="csY11166" fmla="*/ 2228387 h 2481257"/>
                <a:gd name="csX11167" fmla="*/ 302908 w 1908008"/>
                <a:gd name="csY11167" fmla="*/ 2229056 h 2481257"/>
                <a:gd name="csX11168" fmla="*/ 301361 w 1908008"/>
                <a:gd name="csY11168" fmla="*/ 2229433 h 2481257"/>
                <a:gd name="csX11169" fmla="*/ 299945 w 1908008"/>
                <a:gd name="csY11169" fmla="*/ 2229156 h 2481257"/>
                <a:gd name="csX11170" fmla="*/ 298837 w 1908008"/>
                <a:gd name="csY11170" fmla="*/ 2228133 h 2481257"/>
                <a:gd name="csX11171" fmla="*/ 298183 w 1908008"/>
                <a:gd name="csY11171" fmla="*/ 2226841 h 2481257"/>
                <a:gd name="csX11172" fmla="*/ 297929 w 1908008"/>
                <a:gd name="csY11172" fmla="*/ 2225394 h 2481257"/>
                <a:gd name="csX11173" fmla="*/ 298545 w 1908008"/>
                <a:gd name="csY11173" fmla="*/ 2223456 h 2481257"/>
                <a:gd name="csX11174" fmla="*/ 298537 w 1908008"/>
                <a:gd name="csY11174" fmla="*/ 2222686 h 2481257"/>
                <a:gd name="csX11175" fmla="*/ 298260 w 1908008"/>
                <a:gd name="csY11175" fmla="*/ 2221787 h 2481257"/>
                <a:gd name="csX11176" fmla="*/ 297760 w 1908008"/>
                <a:gd name="csY11176" fmla="*/ 2221063 h 2481257"/>
                <a:gd name="csX11177" fmla="*/ 297021 w 1908008"/>
                <a:gd name="csY11177" fmla="*/ 2220509 h 2481257"/>
                <a:gd name="csX11178" fmla="*/ 296621 w 1908008"/>
                <a:gd name="csY11178" fmla="*/ 2220802 h 2481257"/>
                <a:gd name="csX11179" fmla="*/ 296552 w 1908008"/>
                <a:gd name="csY11179" fmla="*/ 2221933 h 2481257"/>
                <a:gd name="csX11180" fmla="*/ 296152 w 1908008"/>
                <a:gd name="csY11180" fmla="*/ 2222763 h 2481257"/>
                <a:gd name="csX11181" fmla="*/ 294866 w 1908008"/>
                <a:gd name="csY11181" fmla="*/ 2223394 h 2481257"/>
                <a:gd name="csX11182" fmla="*/ 293820 w 1908008"/>
                <a:gd name="csY11182" fmla="*/ 2222287 h 2481257"/>
                <a:gd name="csX11183" fmla="*/ 293127 w 1908008"/>
                <a:gd name="csY11183" fmla="*/ 2220748 h 2481257"/>
                <a:gd name="csX11184" fmla="*/ 292327 w 1908008"/>
                <a:gd name="csY11184" fmla="*/ 2219656 h 2481257"/>
                <a:gd name="csX11185" fmla="*/ 287840 w 1908008"/>
                <a:gd name="csY11185" fmla="*/ 2219656 h 2481257"/>
                <a:gd name="csX11186" fmla="*/ 285770 w 1908008"/>
                <a:gd name="csY11186" fmla="*/ 2221071 h 2481257"/>
                <a:gd name="csX11187" fmla="*/ 284785 w 1908008"/>
                <a:gd name="csY11187" fmla="*/ 2221187 h 2481257"/>
                <a:gd name="csX11188" fmla="*/ 283754 w 1908008"/>
                <a:gd name="csY11188" fmla="*/ 2220848 h 2481257"/>
                <a:gd name="csX11189" fmla="*/ 283562 w 1908008"/>
                <a:gd name="csY11189" fmla="*/ 2220094 h 2481257"/>
                <a:gd name="csX11190" fmla="*/ 284531 w 1908008"/>
                <a:gd name="csY11190" fmla="*/ 2218032 h 2481257"/>
                <a:gd name="csX11191" fmla="*/ 284293 w 1908008"/>
                <a:gd name="csY11191" fmla="*/ 2215278 h 2481257"/>
                <a:gd name="csX11192" fmla="*/ 284039 w 1908008"/>
                <a:gd name="csY11192" fmla="*/ 2214586 h 2481257"/>
                <a:gd name="csX11193" fmla="*/ 281969 w 1908008"/>
                <a:gd name="csY11193" fmla="*/ 2214163 h 2481257"/>
                <a:gd name="csX11194" fmla="*/ 281623 w 1908008"/>
                <a:gd name="csY11194" fmla="*/ 2213501 h 2481257"/>
                <a:gd name="csX11195" fmla="*/ 282854 w 1908008"/>
                <a:gd name="csY11195" fmla="*/ 2210147 h 2481257"/>
                <a:gd name="csX11196" fmla="*/ 283539 w 1908008"/>
                <a:gd name="csY11196" fmla="*/ 2209509 h 2481257"/>
                <a:gd name="csX11197" fmla="*/ 284454 w 1908008"/>
                <a:gd name="csY11197" fmla="*/ 2209270 h 2481257"/>
                <a:gd name="csX11198" fmla="*/ 288564 w 1908008"/>
                <a:gd name="csY11198" fmla="*/ 2208993 h 2481257"/>
                <a:gd name="csX11199" fmla="*/ 289934 w 1908008"/>
                <a:gd name="csY11199" fmla="*/ 2209478 h 2481257"/>
                <a:gd name="csX11200" fmla="*/ 291911 w 1908008"/>
                <a:gd name="csY11200" fmla="*/ 2211517 h 2481257"/>
                <a:gd name="csX11201" fmla="*/ 291850 w 1908008"/>
                <a:gd name="csY11201" fmla="*/ 2210747 h 2481257"/>
                <a:gd name="csX11202" fmla="*/ 291103 w 1908008"/>
                <a:gd name="csY11202" fmla="*/ 2208432 h 2481257"/>
                <a:gd name="csX11203" fmla="*/ 290996 w 1908008"/>
                <a:gd name="csY11203" fmla="*/ 2207039 h 2481257"/>
                <a:gd name="csX11204" fmla="*/ 292358 w 1908008"/>
                <a:gd name="csY11204" fmla="*/ 2205470 h 2481257"/>
                <a:gd name="csX11205" fmla="*/ 291057 w 1908008"/>
                <a:gd name="csY11205" fmla="*/ 2205009 h 2481257"/>
                <a:gd name="csX11206" fmla="*/ 286194 w 1908008"/>
                <a:gd name="csY11206" fmla="*/ 2204647 h 2481257"/>
                <a:gd name="csX11207" fmla="*/ 286232 w 1908008"/>
                <a:gd name="csY11207" fmla="*/ 2205647 h 2481257"/>
                <a:gd name="csX11208" fmla="*/ 286632 w 1908008"/>
                <a:gd name="csY11208" fmla="*/ 2207078 h 2481257"/>
                <a:gd name="csX11209" fmla="*/ 283746 w 1908008"/>
                <a:gd name="csY11209" fmla="*/ 2208324 h 2481257"/>
                <a:gd name="csX11210" fmla="*/ 281607 w 1908008"/>
                <a:gd name="csY11210" fmla="*/ 2208532 h 2481257"/>
                <a:gd name="csX11211" fmla="*/ 279560 w 1908008"/>
                <a:gd name="csY11211" fmla="*/ 2208339 h 2481257"/>
                <a:gd name="csX11212" fmla="*/ 277890 w 1908008"/>
                <a:gd name="csY11212" fmla="*/ 2207593 h 2481257"/>
                <a:gd name="csX11213" fmla="*/ 275043 w 1908008"/>
                <a:gd name="csY11213" fmla="*/ 2204585 h 2481257"/>
                <a:gd name="csX11214" fmla="*/ 273265 w 1908008"/>
                <a:gd name="csY11214" fmla="*/ 2201616 h 2481257"/>
                <a:gd name="csX11215" fmla="*/ 273350 w 1908008"/>
                <a:gd name="csY11215" fmla="*/ 2200001 h 2481257"/>
                <a:gd name="csX11216" fmla="*/ 274327 w 1908008"/>
                <a:gd name="csY11216" fmla="*/ 2198300 h 2481257"/>
                <a:gd name="csX11217" fmla="*/ 275605 w 1908008"/>
                <a:gd name="csY11217" fmla="*/ 2197146 h 2481257"/>
                <a:gd name="csX11218" fmla="*/ 278637 w 1908008"/>
                <a:gd name="csY11218" fmla="*/ 2196139 h 2481257"/>
                <a:gd name="csX11219" fmla="*/ 282592 w 1908008"/>
                <a:gd name="csY11219" fmla="*/ 2196046 h 2481257"/>
                <a:gd name="csX11220" fmla="*/ 287017 w 1908008"/>
                <a:gd name="csY11220" fmla="*/ 2197400 h 2481257"/>
                <a:gd name="csX11221" fmla="*/ 298129 w 1908008"/>
                <a:gd name="csY11221" fmla="*/ 2203562 h 2481257"/>
                <a:gd name="csX11222" fmla="*/ 1845807 w 1908008"/>
                <a:gd name="csY11222" fmla="*/ 2200870 h 2481257"/>
                <a:gd name="csX11223" fmla="*/ 1845083 w 1908008"/>
                <a:gd name="csY11223" fmla="*/ 2201247 h 2481257"/>
                <a:gd name="csX11224" fmla="*/ 1844414 w 1908008"/>
                <a:gd name="csY11224" fmla="*/ 2201239 h 2481257"/>
                <a:gd name="csX11225" fmla="*/ 1843798 w 1908008"/>
                <a:gd name="csY11225" fmla="*/ 2200839 h 2481257"/>
                <a:gd name="csX11226" fmla="*/ 1843698 w 1908008"/>
                <a:gd name="csY11226" fmla="*/ 2200185 h 2481257"/>
                <a:gd name="csX11227" fmla="*/ 1844329 w 1908008"/>
                <a:gd name="csY11227" fmla="*/ 2198800 h 2481257"/>
                <a:gd name="csX11228" fmla="*/ 1845999 w 1908008"/>
                <a:gd name="csY11228" fmla="*/ 2198100 h 2481257"/>
                <a:gd name="csX11229" fmla="*/ 1847253 w 1908008"/>
                <a:gd name="csY11229" fmla="*/ 2198262 h 2481257"/>
                <a:gd name="csX11230" fmla="*/ 1847176 w 1908008"/>
                <a:gd name="csY11230" fmla="*/ 2198962 h 2481257"/>
                <a:gd name="csX11231" fmla="*/ 1846507 w 1908008"/>
                <a:gd name="csY11231" fmla="*/ 2200108 h 2481257"/>
                <a:gd name="csX11232" fmla="*/ 1845807 w 1908008"/>
                <a:gd name="csY11232" fmla="*/ 2200870 h 2481257"/>
                <a:gd name="csX11233" fmla="*/ 341609 w 1908008"/>
                <a:gd name="csY11233" fmla="*/ 2221902 h 2481257"/>
                <a:gd name="csX11234" fmla="*/ 341370 w 1908008"/>
                <a:gd name="csY11234" fmla="*/ 2223671 h 2481257"/>
                <a:gd name="csX11235" fmla="*/ 339977 w 1908008"/>
                <a:gd name="csY11235" fmla="*/ 2220794 h 2481257"/>
                <a:gd name="csX11236" fmla="*/ 337845 w 1908008"/>
                <a:gd name="csY11236" fmla="*/ 2214686 h 2481257"/>
                <a:gd name="csX11237" fmla="*/ 338130 w 1908008"/>
                <a:gd name="csY11237" fmla="*/ 2213255 h 2481257"/>
                <a:gd name="csX11238" fmla="*/ 339084 w 1908008"/>
                <a:gd name="csY11238" fmla="*/ 2211224 h 2481257"/>
                <a:gd name="csX11239" fmla="*/ 339954 w 1908008"/>
                <a:gd name="csY11239" fmla="*/ 2211101 h 2481257"/>
                <a:gd name="csX11240" fmla="*/ 341355 w 1908008"/>
                <a:gd name="csY11240" fmla="*/ 2212047 h 2481257"/>
                <a:gd name="csX11241" fmla="*/ 342578 w 1908008"/>
                <a:gd name="csY11241" fmla="*/ 2213740 h 2481257"/>
                <a:gd name="csX11242" fmla="*/ 342863 w 1908008"/>
                <a:gd name="csY11242" fmla="*/ 2214394 h 2481257"/>
                <a:gd name="csX11243" fmla="*/ 343617 w 1908008"/>
                <a:gd name="csY11243" fmla="*/ 2216163 h 2481257"/>
                <a:gd name="csX11244" fmla="*/ 343994 w 1908008"/>
                <a:gd name="csY11244" fmla="*/ 2217755 h 2481257"/>
                <a:gd name="csX11245" fmla="*/ 343148 w 1908008"/>
                <a:gd name="csY11245" fmla="*/ 2219679 h 2481257"/>
                <a:gd name="csX11246" fmla="*/ 341609 w 1908008"/>
                <a:gd name="csY11246" fmla="*/ 2221902 h 2481257"/>
                <a:gd name="csX11247" fmla="*/ 346064 w 1908008"/>
                <a:gd name="csY11247" fmla="*/ 2224171 h 2481257"/>
                <a:gd name="csX11248" fmla="*/ 345549 w 1908008"/>
                <a:gd name="csY11248" fmla="*/ 2224464 h 2481257"/>
                <a:gd name="csX11249" fmla="*/ 345025 w 1908008"/>
                <a:gd name="csY11249" fmla="*/ 2220663 h 2481257"/>
                <a:gd name="csX11250" fmla="*/ 345679 w 1908008"/>
                <a:gd name="csY11250" fmla="*/ 2219286 h 2481257"/>
                <a:gd name="csX11251" fmla="*/ 345864 w 1908008"/>
                <a:gd name="csY11251" fmla="*/ 2218594 h 2481257"/>
                <a:gd name="csX11252" fmla="*/ 345779 w 1908008"/>
                <a:gd name="csY11252" fmla="*/ 2217878 h 2481257"/>
                <a:gd name="csX11253" fmla="*/ 346918 w 1908008"/>
                <a:gd name="csY11253" fmla="*/ 2219602 h 2481257"/>
                <a:gd name="csX11254" fmla="*/ 347380 w 1908008"/>
                <a:gd name="csY11254" fmla="*/ 2220756 h 2481257"/>
                <a:gd name="csX11255" fmla="*/ 347573 w 1908008"/>
                <a:gd name="csY11255" fmla="*/ 2222356 h 2481257"/>
                <a:gd name="csX11256" fmla="*/ 347549 w 1908008"/>
                <a:gd name="csY11256" fmla="*/ 2222779 h 2481257"/>
                <a:gd name="csX11257" fmla="*/ 346064 w 1908008"/>
                <a:gd name="csY11257" fmla="*/ 2224171 h 2481257"/>
                <a:gd name="csX11258" fmla="*/ 1710497 w 1908008"/>
                <a:gd name="csY11258" fmla="*/ 2255227 h 2481257"/>
                <a:gd name="csX11259" fmla="*/ 1701463 w 1908008"/>
                <a:gd name="csY11259" fmla="*/ 2255712 h 2481257"/>
                <a:gd name="csX11260" fmla="*/ 1694268 w 1908008"/>
                <a:gd name="csY11260" fmla="*/ 2253681 h 2481257"/>
                <a:gd name="csX11261" fmla="*/ 1688935 w 1908008"/>
                <a:gd name="csY11261" fmla="*/ 2252704 h 2481257"/>
                <a:gd name="csX11262" fmla="*/ 1683710 w 1908008"/>
                <a:gd name="csY11262" fmla="*/ 2250919 h 2481257"/>
                <a:gd name="csX11263" fmla="*/ 1672382 w 1908008"/>
                <a:gd name="csY11263" fmla="*/ 2245157 h 2481257"/>
                <a:gd name="csX11264" fmla="*/ 1671089 w 1908008"/>
                <a:gd name="csY11264" fmla="*/ 2243157 h 2481257"/>
                <a:gd name="csX11265" fmla="*/ 1670004 w 1908008"/>
                <a:gd name="csY11265" fmla="*/ 2240688 h 2481257"/>
                <a:gd name="csX11266" fmla="*/ 1667834 w 1908008"/>
                <a:gd name="csY11266" fmla="*/ 2238441 h 2481257"/>
                <a:gd name="csX11267" fmla="*/ 1665495 w 1908008"/>
                <a:gd name="csY11267" fmla="*/ 2236587 h 2481257"/>
                <a:gd name="csX11268" fmla="*/ 1653505 w 1908008"/>
                <a:gd name="csY11268" fmla="*/ 2230926 h 2481257"/>
                <a:gd name="csX11269" fmla="*/ 1652528 w 1908008"/>
                <a:gd name="csY11269" fmla="*/ 2228949 h 2481257"/>
                <a:gd name="csX11270" fmla="*/ 1654952 w 1908008"/>
                <a:gd name="csY11270" fmla="*/ 2227648 h 2481257"/>
                <a:gd name="csX11271" fmla="*/ 1657745 w 1908008"/>
                <a:gd name="csY11271" fmla="*/ 2227025 h 2481257"/>
                <a:gd name="csX11272" fmla="*/ 1660169 w 1908008"/>
                <a:gd name="csY11272" fmla="*/ 2227118 h 2481257"/>
                <a:gd name="csX11273" fmla="*/ 1668188 w 1908008"/>
                <a:gd name="csY11273" fmla="*/ 2229341 h 2481257"/>
                <a:gd name="csX11274" fmla="*/ 1678300 w 1908008"/>
                <a:gd name="csY11274" fmla="*/ 2231287 h 2481257"/>
                <a:gd name="csX11275" fmla="*/ 1682686 w 1908008"/>
                <a:gd name="csY11275" fmla="*/ 2232757 h 2481257"/>
                <a:gd name="csX11276" fmla="*/ 1687657 w 1908008"/>
                <a:gd name="csY11276" fmla="*/ 2234995 h 2481257"/>
                <a:gd name="csX11277" fmla="*/ 1692513 w 1908008"/>
                <a:gd name="csY11277" fmla="*/ 2237711 h 2481257"/>
                <a:gd name="csX11278" fmla="*/ 1703325 w 1908008"/>
                <a:gd name="csY11278" fmla="*/ 2244903 h 2481257"/>
                <a:gd name="csX11279" fmla="*/ 1705265 w 1908008"/>
                <a:gd name="csY11279" fmla="*/ 2245473 h 2481257"/>
                <a:gd name="csX11280" fmla="*/ 1710144 w 1908008"/>
                <a:gd name="csY11280" fmla="*/ 2248988 h 2481257"/>
                <a:gd name="csX11281" fmla="*/ 1711906 w 1908008"/>
                <a:gd name="csY11281" fmla="*/ 2251619 h 2481257"/>
                <a:gd name="csX11282" fmla="*/ 1712760 w 1908008"/>
                <a:gd name="csY11282" fmla="*/ 2253750 h 2481257"/>
                <a:gd name="csX11283" fmla="*/ 1711690 w 1908008"/>
                <a:gd name="csY11283" fmla="*/ 2254843 h 2481257"/>
                <a:gd name="csX11284" fmla="*/ 1710497 w 1908008"/>
                <a:gd name="csY11284" fmla="*/ 2255227 h 2481257"/>
                <a:gd name="csX11285" fmla="*/ 310142 w 1908008"/>
                <a:gd name="csY11285" fmla="*/ 2238311 h 2481257"/>
                <a:gd name="csX11286" fmla="*/ 309295 w 1908008"/>
                <a:gd name="csY11286" fmla="*/ 2238465 h 2481257"/>
                <a:gd name="csX11287" fmla="*/ 307933 w 1908008"/>
                <a:gd name="csY11287" fmla="*/ 2238065 h 2481257"/>
                <a:gd name="csX11288" fmla="*/ 306402 w 1908008"/>
                <a:gd name="csY11288" fmla="*/ 2237110 h 2481257"/>
                <a:gd name="csX11289" fmla="*/ 303716 w 1908008"/>
                <a:gd name="csY11289" fmla="*/ 2234572 h 2481257"/>
                <a:gd name="csX11290" fmla="*/ 303439 w 1908008"/>
                <a:gd name="csY11290" fmla="*/ 2233995 h 2481257"/>
                <a:gd name="csX11291" fmla="*/ 303678 w 1908008"/>
                <a:gd name="csY11291" fmla="*/ 2233503 h 2481257"/>
                <a:gd name="csX11292" fmla="*/ 304440 w 1908008"/>
                <a:gd name="csY11292" fmla="*/ 2233095 h 2481257"/>
                <a:gd name="csX11293" fmla="*/ 304609 w 1908008"/>
                <a:gd name="csY11293" fmla="*/ 2232426 h 2481257"/>
                <a:gd name="csX11294" fmla="*/ 303985 w 1908008"/>
                <a:gd name="csY11294" fmla="*/ 2230595 h 2481257"/>
                <a:gd name="csX11295" fmla="*/ 306140 w 1908008"/>
                <a:gd name="csY11295" fmla="*/ 2229441 h 2481257"/>
                <a:gd name="csX11296" fmla="*/ 308041 w 1908008"/>
                <a:gd name="csY11296" fmla="*/ 2230403 h 2481257"/>
                <a:gd name="csX11297" fmla="*/ 308903 w 1908008"/>
                <a:gd name="csY11297" fmla="*/ 2231579 h 2481257"/>
                <a:gd name="csX11298" fmla="*/ 309942 w 1908008"/>
                <a:gd name="csY11298" fmla="*/ 2233664 h 2481257"/>
                <a:gd name="csX11299" fmla="*/ 310411 w 1908008"/>
                <a:gd name="csY11299" fmla="*/ 2236018 h 2481257"/>
                <a:gd name="csX11300" fmla="*/ 310457 w 1908008"/>
                <a:gd name="csY11300" fmla="*/ 2237626 h 2481257"/>
                <a:gd name="csX11301" fmla="*/ 310142 w 1908008"/>
                <a:gd name="csY11301" fmla="*/ 2238311 h 2481257"/>
                <a:gd name="csX11302" fmla="*/ 363864 w 1908008"/>
                <a:gd name="csY11302" fmla="*/ 2240788 h 2481257"/>
                <a:gd name="csX11303" fmla="*/ 364164 w 1908008"/>
                <a:gd name="csY11303" fmla="*/ 2241480 h 2481257"/>
                <a:gd name="csX11304" fmla="*/ 359354 w 1908008"/>
                <a:gd name="csY11304" fmla="*/ 2238895 h 2481257"/>
                <a:gd name="csX11305" fmla="*/ 357307 w 1908008"/>
                <a:gd name="csY11305" fmla="*/ 2237365 h 2481257"/>
                <a:gd name="csX11306" fmla="*/ 356507 w 1908008"/>
                <a:gd name="csY11306" fmla="*/ 2236257 h 2481257"/>
                <a:gd name="csX11307" fmla="*/ 355991 w 1908008"/>
                <a:gd name="csY11307" fmla="*/ 2235626 h 2481257"/>
                <a:gd name="csX11308" fmla="*/ 353552 w 1908008"/>
                <a:gd name="csY11308" fmla="*/ 2233980 h 2481257"/>
                <a:gd name="csX11309" fmla="*/ 353144 w 1908008"/>
                <a:gd name="csY11309" fmla="*/ 2233226 h 2481257"/>
                <a:gd name="csX11310" fmla="*/ 353721 w 1908008"/>
                <a:gd name="csY11310" fmla="*/ 2232664 h 2481257"/>
                <a:gd name="csX11311" fmla="*/ 355368 w 1908008"/>
                <a:gd name="csY11311" fmla="*/ 2233018 h 2481257"/>
                <a:gd name="csX11312" fmla="*/ 358084 w 1908008"/>
                <a:gd name="csY11312" fmla="*/ 2234257 h 2481257"/>
                <a:gd name="csX11313" fmla="*/ 360509 w 1908008"/>
                <a:gd name="csY11313" fmla="*/ 2236272 h 2481257"/>
                <a:gd name="csX11314" fmla="*/ 363864 w 1908008"/>
                <a:gd name="csY11314" fmla="*/ 2240788 h 2481257"/>
                <a:gd name="csX11315" fmla="*/ 1876958 w 1908008"/>
                <a:gd name="csY11315" fmla="*/ 2233695 h 2481257"/>
                <a:gd name="csX11316" fmla="*/ 1878551 w 1908008"/>
                <a:gd name="csY11316" fmla="*/ 2235857 h 2481257"/>
                <a:gd name="csX11317" fmla="*/ 1879397 w 1908008"/>
                <a:gd name="csY11317" fmla="*/ 2236441 h 2481257"/>
                <a:gd name="csX11318" fmla="*/ 1873833 w 1908008"/>
                <a:gd name="csY11318" fmla="*/ 2238780 h 2481257"/>
                <a:gd name="csX11319" fmla="*/ 1873164 w 1908008"/>
                <a:gd name="csY11319" fmla="*/ 2238934 h 2481257"/>
                <a:gd name="csX11320" fmla="*/ 1872802 w 1908008"/>
                <a:gd name="csY11320" fmla="*/ 2238657 h 2481257"/>
                <a:gd name="csX11321" fmla="*/ 1872748 w 1908008"/>
                <a:gd name="csY11321" fmla="*/ 2236480 h 2481257"/>
                <a:gd name="csX11322" fmla="*/ 1872987 w 1908008"/>
                <a:gd name="csY11322" fmla="*/ 2234795 h 2481257"/>
                <a:gd name="csX11323" fmla="*/ 1873387 w 1908008"/>
                <a:gd name="csY11323" fmla="*/ 2234541 h 2481257"/>
                <a:gd name="csX11324" fmla="*/ 1874672 w 1908008"/>
                <a:gd name="csY11324" fmla="*/ 2235557 h 2481257"/>
                <a:gd name="csX11325" fmla="*/ 1876004 w 1908008"/>
                <a:gd name="csY11325" fmla="*/ 2233472 h 2481257"/>
                <a:gd name="csX11326" fmla="*/ 1876958 w 1908008"/>
                <a:gd name="csY11326" fmla="*/ 2233695 h 2481257"/>
                <a:gd name="csX11327" fmla="*/ 1867008 w 1908008"/>
                <a:gd name="csY11327" fmla="*/ 2238872 h 2481257"/>
                <a:gd name="csX11328" fmla="*/ 1863675 w 1908008"/>
                <a:gd name="csY11328" fmla="*/ 2240803 h 2481257"/>
                <a:gd name="csX11329" fmla="*/ 1862913 w 1908008"/>
                <a:gd name="csY11329" fmla="*/ 2241565 h 2481257"/>
                <a:gd name="csX11330" fmla="*/ 1861990 w 1908008"/>
                <a:gd name="csY11330" fmla="*/ 2241949 h 2481257"/>
                <a:gd name="csX11331" fmla="*/ 1861297 w 1908008"/>
                <a:gd name="csY11331" fmla="*/ 2241342 h 2481257"/>
                <a:gd name="csX11332" fmla="*/ 1860328 w 1908008"/>
                <a:gd name="csY11332" fmla="*/ 2239295 h 2481257"/>
                <a:gd name="csX11333" fmla="*/ 1860505 w 1908008"/>
                <a:gd name="csY11333" fmla="*/ 2238618 h 2481257"/>
                <a:gd name="csX11334" fmla="*/ 1861421 w 1908008"/>
                <a:gd name="csY11334" fmla="*/ 2238526 h 2481257"/>
                <a:gd name="csX11335" fmla="*/ 1861944 w 1908008"/>
                <a:gd name="csY11335" fmla="*/ 2238795 h 2481257"/>
                <a:gd name="csX11336" fmla="*/ 1862075 w 1908008"/>
                <a:gd name="csY11336" fmla="*/ 2239434 h 2481257"/>
                <a:gd name="csX11337" fmla="*/ 1862475 w 1908008"/>
                <a:gd name="csY11337" fmla="*/ 2239757 h 2481257"/>
                <a:gd name="csX11338" fmla="*/ 1863144 w 1908008"/>
                <a:gd name="csY11338" fmla="*/ 2239765 h 2481257"/>
                <a:gd name="csX11339" fmla="*/ 1865615 w 1908008"/>
                <a:gd name="csY11339" fmla="*/ 2237772 h 2481257"/>
                <a:gd name="csX11340" fmla="*/ 1866900 w 1908008"/>
                <a:gd name="csY11340" fmla="*/ 2237457 h 2481257"/>
                <a:gd name="csX11341" fmla="*/ 1867361 w 1908008"/>
                <a:gd name="csY11341" fmla="*/ 2237841 h 2481257"/>
                <a:gd name="csX11342" fmla="*/ 1867008 w 1908008"/>
                <a:gd name="csY11342" fmla="*/ 2238872 h 2481257"/>
                <a:gd name="csX11343" fmla="*/ 322001 w 1908008"/>
                <a:gd name="csY11343" fmla="*/ 2246650 h 2481257"/>
                <a:gd name="csX11344" fmla="*/ 322608 w 1908008"/>
                <a:gd name="csY11344" fmla="*/ 2249635 h 2481257"/>
                <a:gd name="csX11345" fmla="*/ 319961 w 1908008"/>
                <a:gd name="csY11345" fmla="*/ 2249158 h 2481257"/>
                <a:gd name="csX11346" fmla="*/ 319030 w 1908008"/>
                <a:gd name="csY11346" fmla="*/ 2248581 h 2481257"/>
                <a:gd name="csX11347" fmla="*/ 318992 w 1908008"/>
                <a:gd name="csY11347" fmla="*/ 2247142 h 2481257"/>
                <a:gd name="csX11348" fmla="*/ 319484 w 1908008"/>
                <a:gd name="csY11348" fmla="*/ 2245796 h 2481257"/>
                <a:gd name="csX11349" fmla="*/ 321500 w 1908008"/>
                <a:gd name="csY11349" fmla="*/ 2246280 h 2481257"/>
                <a:gd name="csX11350" fmla="*/ 322001 w 1908008"/>
                <a:gd name="csY11350" fmla="*/ 2246650 h 2481257"/>
                <a:gd name="csX11351" fmla="*/ 1595520 w 1908008"/>
                <a:gd name="csY11351" fmla="*/ 2379466 h 2481257"/>
                <a:gd name="csX11352" fmla="*/ 1594527 w 1908008"/>
                <a:gd name="csY11352" fmla="*/ 2379082 h 2481257"/>
                <a:gd name="csX11353" fmla="*/ 1593611 w 1908008"/>
                <a:gd name="csY11353" fmla="*/ 2378759 h 2481257"/>
                <a:gd name="csX11354" fmla="*/ 1592827 w 1908008"/>
                <a:gd name="csY11354" fmla="*/ 2378505 h 2481257"/>
                <a:gd name="csX11355" fmla="*/ 1592372 w 1908008"/>
                <a:gd name="csY11355" fmla="*/ 2378935 h 2481257"/>
                <a:gd name="csX11356" fmla="*/ 1591941 w 1908008"/>
                <a:gd name="csY11356" fmla="*/ 2379512 h 2481257"/>
                <a:gd name="csX11357" fmla="*/ 1591410 w 1908008"/>
                <a:gd name="csY11357" fmla="*/ 2379943 h 2481257"/>
                <a:gd name="csX11358" fmla="*/ 1590295 w 1908008"/>
                <a:gd name="csY11358" fmla="*/ 2379335 h 2481257"/>
                <a:gd name="csX11359" fmla="*/ 1589587 w 1908008"/>
                <a:gd name="csY11359" fmla="*/ 2378228 h 2481257"/>
                <a:gd name="csX11360" fmla="*/ 1588448 w 1908008"/>
                <a:gd name="csY11360" fmla="*/ 2377081 h 2481257"/>
                <a:gd name="csX11361" fmla="*/ 1588017 w 1908008"/>
                <a:gd name="csY11361" fmla="*/ 2376220 h 2481257"/>
                <a:gd name="csX11362" fmla="*/ 1588240 w 1908008"/>
                <a:gd name="csY11362" fmla="*/ 2375220 h 2481257"/>
                <a:gd name="csX11363" fmla="*/ 1588748 w 1908008"/>
                <a:gd name="csY11363" fmla="*/ 2374251 h 2481257"/>
                <a:gd name="csX11364" fmla="*/ 1588979 w 1908008"/>
                <a:gd name="csY11364" fmla="*/ 2373096 h 2481257"/>
                <a:gd name="csX11365" fmla="*/ 1588425 w 1908008"/>
                <a:gd name="csY11365" fmla="*/ 2371773 h 2481257"/>
                <a:gd name="csX11366" fmla="*/ 1587917 w 1908008"/>
                <a:gd name="csY11366" fmla="*/ 2371019 h 2481257"/>
                <a:gd name="csX11367" fmla="*/ 1587563 w 1908008"/>
                <a:gd name="csY11367" fmla="*/ 2370158 h 2481257"/>
                <a:gd name="csX11368" fmla="*/ 1587694 w 1908008"/>
                <a:gd name="csY11368" fmla="*/ 2369327 h 2481257"/>
                <a:gd name="csX11369" fmla="*/ 1588402 w 1908008"/>
                <a:gd name="csY11369" fmla="*/ 2368935 h 2481257"/>
                <a:gd name="csX11370" fmla="*/ 1589056 w 1908008"/>
                <a:gd name="csY11370" fmla="*/ 2368427 h 2481257"/>
                <a:gd name="csX11371" fmla="*/ 1589286 w 1908008"/>
                <a:gd name="csY11371" fmla="*/ 2367342 h 2481257"/>
                <a:gd name="csX11372" fmla="*/ 1588879 w 1908008"/>
                <a:gd name="csY11372" fmla="*/ 2366188 h 2481257"/>
                <a:gd name="csX11373" fmla="*/ 1587717 w 1908008"/>
                <a:gd name="csY11373" fmla="*/ 2365719 h 2481257"/>
                <a:gd name="csX11374" fmla="*/ 1586755 w 1908008"/>
                <a:gd name="csY11374" fmla="*/ 2365896 h 2481257"/>
                <a:gd name="csX11375" fmla="*/ 1585362 w 1908008"/>
                <a:gd name="csY11375" fmla="*/ 2365642 h 2481257"/>
                <a:gd name="csX11376" fmla="*/ 1584015 w 1908008"/>
                <a:gd name="csY11376" fmla="*/ 2364919 h 2481257"/>
                <a:gd name="csX11377" fmla="*/ 1583130 w 1908008"/>
                <a:gd name="csY11377" fmla="*/ 2364088 h 2481257"/>
                <a:gd name="csX11378" fmla="*/ 1582445 w 1908008"/>
                <a:gd name="csY11378" fmla="*/ 2363619 h 2481257"/>
                <a:gd name="csX11379" fmla="*/ 1581914 w 1908008"/>
                <a:gd name="csY11379" fmla="*/ 2363619 h 2481257"/>
                <a:gd name="csX11380" fmla="*/ 1581283 w 1908008"/>
                <a:gd name="csY11380" fmla="*/ 2363150 h 2481257"/>
                <a:gd name="csX11381" fmla="*/ 1580906 w 1908008"/>
                <a:gd name="csY11381" fmla="*/ 2362350 h 2481257"/>
                <a:gd name="csX11382" fmla="*/ 1580952 w 1908008"/>
                <a:gd name="csY11382" fmla="*/ 2361050 h 2481257"/>
                <a:gd name="csX11383" fmla="*/ 1581129 w 1908008"/>
                <a:gd name="csY11383" fmla="*/ 2360250 h 2481257"/>
                <a:gd name="csX11384" fmla="*/ 1581483 w 1908008"/>
                <a:gd name="csY11384" fmla="*/ 2359565 h 2481257"/>
                <a:gd name="csX11385" fmla="*/ 1581506 w 1908008"/>
                <a:gd name="csY11385" fmla="*/ 2358803 h 2481257"/>
                <a:gd name="csX11386" fmla="*/ 1581353 w 1908008"/>
                <a:gd name="csY11386" fmla="*/ 2358257 h 2481257"/>
                <a:gd name="csX11387" fmla="*/ 1581329 w 1908008"/>
                <a:gd name="csY11387" fmla="*/ 2357819 h 2481257"/>
                <a:gd name="csX11388" fmla="*/ 1581429 w 1908008"/>
                <a:gd name="csY11388" fmla="*/ 2357273 h 2481257"/>
                <a:gd name="csX11389" fmla="*/ 1581660 w 1908008"/>
                <a:gd name="csY11389" fmla="*/ 2356188 h 2481257"/>
                <a:gd name="csX11390" fmla="*/ 1581283 w 1908008"/>
                <a:gd name="csY11390" fmla="*/ 2355388 h 2481257"/>
                <a:gd name="csX11391" fmla="*/ 1581245 w 1908008"/>
                <a:gd name="csY11391" fmla="*/ 2352618 h 2481257"/>
                <a:gd name="csX11392" fmla="*/ 1581176 w 1908008"/>
                <a:gd name="csY11392" fmla="*/ 2347426 h 2481257"/>
                <a:gd name="csX11393" fmla="*/ 1581122 w 1908008"/>
                <a:gd name="csY11393" fmla="*/ 2343441 h 2481257"/>
                <a:gd name="csX11394" fmla="*/ 1581053 w 1908008"/>
                <a:gd name="csY11394" fmla="*/ 2338410 h 2481257"/>
                <a:gd name="csX11395" fmla="*/ 1581014 w 1908008"/>
                <a:gd name="csY11395" fmla="*/ 2334740 h 2481257"/>
                <a:gd name="csX11396" fmla="*/ 1580960 w 1908008"/>
                <a:gd name="csY11396" fmla="*/ 2329586 h 2481257"/>
                <a:gd name="csX11397" fmla="*/ 1580906 w 1908008"/>
                <a:gd name="csY11397" fmla="*/ 2324678 h 2481257"/>
                <a:gd name="csX11398" fmla="*/ 1580822 w 1908008"/>
                <a:gd name="csY11398" fmla="*/ 2320032 h 2481257"/>
                <a:gd name="csX11399" fmla="*/ 1578059 w 1908008"/>
                <a:gd name="csY11399" fmla="*/ 2317347 h 2481257"/>
                <a:gd name="csX11400" fmla="*/ 1574557 w 1908008"/>
                <a:gd name="csY11400" fmla="*/ 2313946 h 2481257"/>
                <a:gd name="csX11401" fmla="*/ 1571556 w 1908008"/>
                <a:gd name="csY11401" fmla="*/ 2311692 h 2481257"/>
                <a:gd name="csX11402" fmla="*/ 1569933 w 1908008"/>
                <a:gd name="csY11402" fmla="*/ 2311423 h 2481257"/>
                <a:gd name="csX11403" fmla="*/ 1568917 w 1908008"/>
                <a:gd name="csY11403" fmla="*/ 2311739 h 2481257"/>
                <a:gd name="csX11404" fmla="*/ 1568509 w 1908008"/>
                <a:gd name="csY11404" fmla="*/ 2312639 h 2481257"/>
                <a:gd name="csX11405" fmla="*/ 1566269 w 1908008"/>
                <a:gd name="csY11405" fmla="*/ 2313600 h 2481257"/>
                <a:gd name="csX11406" fmla="*/ 1562206 w 1908008"/>
                <a:gd name="csY11406" fmla="*/ 2314631 h 2481257"/>
                <a:gd name="csX11407" fmla="*/ 1558743 w 1908008"/>
                <a:gd name="csY11407" fmla="*/ 2316224 h 2481257"/>
                <a:gd name="csX11408" fmla="*/ 1557473 w 1908008"/>
                <a:gd name="csY11408" fmla="*/ 2316239 h 2481257"/>
                <a:gd name="csX11409" fmla="*/ 1556396 w 1908008"/>
                <a:gd name="csY11409" fmla="*/ 2315970 h 2481257"/>
                <a:gd name="csX11410" fmla="*/ 1554973 w 1908008"/>
                <a:gd name="csY11410" fmla="*/ 2315170 h 2481257"/>
                <a:gd name="csX11411" fmla="*/ 1553988 w 1908008"/>
                <a:gd name="csY11411" fmla="*/ 2313993 h 2481257"/>
                <a:gd name="csX11412" fmla="*/ 1553649 w 1908008"/>
                <a:gd name="csY11412" fmla="*/ 2311946 h 2481257"/>
                <a:gd name="csX11413" fmla="*/ 1553957 w 1908008"/>
                <a:gd name="csY11413" fmla="*/ 2309131 h 2481257"/>
                <a:gd name="csX11414" fmla="*/ 1551879 w 1908008"/>
                <a:gd name="csY11414" fmla="*/ 2308554 h 2481257"/>
                <a:gd name="csX11415" fmla="*/ 1549794 w 1908008"/>
                <a:gd name="csY11415" fmla="*/ 2307969 h 2481257"/>
                <a:gd name="csX11416" fmla="*/ 1548516 w 1908008"/>
                <a:gd name="csY11416" fmla="*/ 2309908 h 2481257"/>
                <a:gd name="csX11417" fmla="*/ 1547292 w 1908008"/>
                <a:gd name="csY11417" fmla="*/ 2311539 h 2481257"/>
                <a:gd name="csX11418" fmla="*/ 1544861 w 1908008"/>
                <a:gd name="csY11418" fmla="*/ 2315093 h 2481257"/>
                <a:gd name="csX11419" fmla="*/ 1541444 w 1908008"/>
                <a:gd name="csY11419" fmla="*/ 2320070 h 2481257"/>
                <a:gd name="csX11420" fmla="*/ 1539543 w 1908008"/>
                <a:gd name="csY11420" fmla="*/ 2322801 h 2481257"/>
                <a:gd name="csX11421" fmla="*/ 1536211 w 1908008"/>
                <a:gd name="csY11421" fmla="*/ 2327594 h 2481257"/>
                <a:gd name="csX11422" fmla="*/ 1533271 w 1908008"/>
                <a:gd name="csY11422" fmla="*/ 2331802 h 2481257"/>
                <a:gd name="csX11423" fmla="*/ 1532617 w 1908008"/>
                <a:gd name="csY11423" fmla="*/ 2336110 h 2481257"/>
                <a:gd name="csX11424" fmla="*/ 1531986 w 1908008"/>
                <a:gd name="csY11424" fmla="*/ 2340187 h 2481257"/>
                <a:gd name="csX11425" fmla="*/ 1529562 w 1908008"/>
                <a:gd name="csY11425" fmla="*/ 2343279 h 2481257"/>
                <a:gd name="csX11426" fmla="*/ 1528085 w 1908008"/>
                <a:gd name="csY11426" fmla="*/ 2346110 h 2481257"/>
                <a:gd name="csX11427" fmla="*/ 1527423 w 1908008"/>
                <a:gd name="csY11427" fmla="*/ 2349249 h 2481257"/>
                <a:gd name="csX11428" fmla="*/ 1526869 w 1908008"/>
                <a:gd name="csY11428" fmla="*/ 2352126 h 2481257"/>
                <a:gd name="csX11429" fmla="*/ 1526830 w 1908008"/>
                <a:gd name="csY11429" fmla="*/ 2354534 h 2481257"/>
                <a:gd name="csX11430" fmla="*/ 1527246 w 1908008"/>
                <a:gd name="csY11430" fmla="*/ 2355795 h 2481257"/>
                <a:gd name="csX11431" fmla="*/ 1527054 w 1908008"/>
                <a:gd name="csY11431" fmla="*/ 2356818 h 2481257"/>
                <a:gd name="csX11432" fmla="*/ 1526253 w 1908008"/>
                <a:gd name="csY11432" fmla="*/ 2357996 h 2481257"/>
                <a:gd name="csX11433" fmla="*/ 1524645 w 1908008"/>
                <a:gd name="csY11433" fmla="*/ 2360034 h 2481257"/>
                <a:gd name="csX11434" fmla="*/ 1524360 w 1908008"/>
                <a:gd name="csY11434" fmla="*/ 2361996 h 2481257"/>
                <a:gd name="csX11435" fmla="*/ 1523383 w 1908008"/>
                <a:gd name="csY11435" fmla="*/ 2362965 h 2481257"/>
                <a:gd name="csX11436" fmla="*/ 1520582 w 1908008"/>
                <a:gd name="csY11436" fmla="*/ 2364896 h 2481257"/>
                <a:gd name="csX11437" fmla="*/ 1518296 w 1908008"/>
                <a:gd name="csY11437" fmla="*/ 2367750 h 2481257"/>
                <a:gd name="csX11438" fmla="*/ 1518181 w 1908008"/>
                <a:gd name="csY11438" fmla="*/ 2369358 h 2481257"/>
                <a:gd name="csX11439" fmla="*/ 1518504 w 1908008"/>
                <a:gd name="csY11439" fmla="*/ 2370696 h 2481257"/>
                <a:gd name="csX11440" fmla="*/ 1518558 w 1908008"/>
                <a:gd name="csY11440" fmla="*/ 2371520 h 2481257"/>
                <a:gd name="csX11441" fmla="*/ 1518096 w 1908008"/>
                <a:gd name="csY11441" fmla="*/ 2372097 h 2481257"/>
                <a:gd name="csX11442" fmla="*/ 1517180 w 1908008"/>
                <a:gd name="csY11442" fmla="*/ 2372058 h 2481257"/>
                <a:gd name="csX11443" fmla="*/ 1516187 w 1908008"/>
                <a:gd name="csY11443" fmla="*/ 2372235 h 2481257"/>
                <a:gd name="csX11444" fmla="*/ 1515356 w 1908008"/>
                <a:gd name="csY11444" fmla="*/ 2373420 h 2481257"/>
                <a:gd name="csX11445" fmla="*/ 1515380 w 1908008"/>
                <a:gd name="csY11445" fmla="*/ 2375120 h 2481257"/>
                <a:gd name="csX11446" fmla="*/ 1514772 w 1908008"/>
                <a:gd name="csY11446" fmla="*/ 2376343 h 2481257"/>
                <a:gd name="csX11447" fmla="*/ 1514056 w 1908008"/>
                <a:gd name="csY11447" fmla="*/ 2376597 h 2481257"/>
                <a:gd name="csX11448" fmla="*/ 1513448 w 1908008"/>
                <a:gd name="csY11448" fmla="*/ 2375735 h 2481257"/>
                <a:gd name="csX11449" fmla="*/ 1512717 w 1908008"/>
                <a:gd name="csY11449" fmla="*/ 2374443 h 2481257"/>
                <a:gd name="csX11450" fmla="*/ 1511863 w 1908008"/>
                <a:gd name="csY11450" fmla="*/ 2374312 h 2481257"/>
                <a:gd name="csX11451" fmla="*/ 1510562 w 1908008"/>
                <a:gd name="csY11451" fmla="*/ 2375174 h 2481257"/>
                <a:gd name="csX11452" fmla="*/ 1508954 w 1908008"/>
                <a:gd name="csY11452" fmla="*/ 2376589 h 2481257"/>
                <a:gd name="csX11453" fmla="*/ 1507507 w 1908008"/>
                <a:gd name="csY11453" fmla="*/ 2376666 h 2481257"/>
                <a:gd name="csX11454" fmla="*/ 1504791 w 1908008"/>
                <a:gd name="csY11454" fmla="*/ 2375758 h 2481257"/>
                <a:gd name="csX11455" fmla="*/ 1502813 w 1908008"/>
                <a:gd name="csY11455" fmla="*/ 2378505 h 2481257"/>
                <a:gd name="csX11456" fmla="*/ 1500681 w 1908008"/>
                <a:gd name="csY11456" fmla="*/ 2384382 h 2481257"/>
                <a:gd name="csX11457" fmla="*/ 1491701 w 1908008"/>
                <a:gd name="csY11457" fmla="*/ 2384397 h 2481257"/>
                <a:gd name="csX11458" fmla="*/ 1482712 w 1908008"/>
                <a:gd name="csY11458" fmla="*/ 2384413 h 2481257"/>
                <a:gd name="csX11459" fmla="*/ 1473724 w 1908008"/>
                <a:gd name="csY11459" fmla="*/ 2384428 h 2481257"/>
                <a:gd name="csX11460" fmla="*/ 1464743 w 1908008"/>
                <a:gd name="csY11460" fmla="*/ 2384443 h 2481257"/>
                <a:gd name="csX11461" fmla="*/ 1455755 w 1908008"/>
                <a:gd name="csY11461" fmla="*/ 2384459 h 2481257"/>
                <a:gd name="csX11462" fmla="*/ 1446767 w 1908008"/>
                <a:gd name="csY11462" fmla="*/ 2384466 h 2481257"/>
                <a:gd name="csX11463" fmla="*/ 1437779 w 1908008"/>
                <a:gd name="csY11463" fmla="*/ 2384482 h 2481257"/>
                <a:gd name="csX11464" fmla="*/ 1432754 w 1908008"/>
                <a:gd name="csY11464" fmla="*/ 2384490 h 2481257"/>
                <a:gd name="csX11465" fmla="*/ 1431768 w 1908008"/>
                <a:gd name="csY11465" fmla="*/ 2384490 h 2481257"/>
                <a:gd name="csX11466" fmla="*/ 1434847 w 1908008"/>
                <a:gd name="csY11466" fmla="*/ 2383343 h 2481257"/>
                <a:gd name="csX11467" fmla="*/ 1441265 w 1908008"/>
                <a:gd name="csY11467" fmla="*/ 2378866 h 2481257"/>
                <a:gd name="csX11468" fmla="*/ 1445997 w 1908008"/>
                <a:gd name="csY11468" fmla="*/ 2377243 h 2481257"/>
                <a:gd name="csX11469" fmla="*/ 1452154 w 1908008"/>
                <a:gd name="csY11469" fmla="*/ 2372527 h 2481257"/>
                <a:gd name="csX11470" fmla="*/ 1456617 w 1908008"/>
                <a:gd name="csY11470" fmla="*/ 2371620 h 2481257"/>
                <a:gd name="csX11471" fmla="*/ 1457464 w 1908008"/>
                <a:gd name="csY11471" fmla="*/ 2370581 h 2481257"/>
                <a:gd name="csX11472" fmla="*/ 1458210 w 1908008"/>
                <a:gd name="csY11472" fmla="*/ 2366658 h 2481257"/>
                <a:gd name="csX11473" fmla="*/ 1458618 w 1908008"/>
                <a:gd name="csY11473" fmla="*/ 2365258 h 2481257"/>
                <a:gd name="csX11474" fmla="*/ 1460703 w 1908008"/>
                <a:gd name="csY11474" fmla="*/ 2361396 h 2481257"/>
                <a:gd name="csX11475" fmla="*/ 1463204 w 1908008"/>
                <a:gd name="csY11475" fmla="*/ 2358126 h 2481257"/>
                <a:gd name="csX11476" fmla="*/ 1465221 w 1908008"/>
                <a:gd name="csY11476" fmla="*/ 2353595 h 2481257"/>
                <a:gd name="csX11477" fmla="*/ 1468884 w 1908008"/>
                <a:gd name="csY11477" fmla="*/ 2350695 h 2481257"/>
                <a:gd name="csX11478" fmla="*/ 1474424 w 1908008"/>
                <a:gd name="csY11478" fmla="*/ 2348264 h 2481257"/>
                <a:gd name="csX11479" fmla="*/ 1479550 w 1908008"/>
                <a:gd name="csY11479" fmla="*/ 2342949 h 2481257"/>
                <a:gd name="csX11480" fmla="*/ 1482358 w 1908008"/>
                <a:gd name="csY11480" fmla="*/ 2341325 h 2481257"/>
                <a:gd name="csX11481" fmla="*/ 1485083 w 1908008"/>
                <a:gd name="csY11481" fmla="*/ 2340164 h 2481257"/>
                <a:gd name="csX11482" fmla="*/ 1486222 w 1908008"/>
                <a:gd name="csY11482" fmla="*/ 2337994 h 2481257"/>
                <a:gd name="csX11483" fmla="*/ 1487907 w 1908008"/>
                <a:gd name="csY11483" fmla="*/ 2336756 h 2481257"/>
                <a:gd name="csX11484" fmla="*/ 1492409 w 1908008"/>
                <a:gd name="csY11484" fmla="*/ 2334225 h 2481257"/>
                <a:gd name="csX11485" fmla="*/ 1497372 w 1908008"/>
                <a:gd name="csY11485" fmla="*/ 2333540 h 2481257"/>
                <a:gd name="csX11486" fmla="*/ 1502382 w 1908008"/>
                <a:gd name="csY11486" fmla="*/ 2331440 h 2481257"/>
                <a:gd name="csX11487" fmla="*/ 1506230 w 1908008"/>
                <a:gd name="csY11487" fmla="*/ 2330324 h 2481257"/>
                <a:gd name="csX11488" fmla="*/ 1508584 w 1908008"/>
                <a:gd name="csY11488" fmla="*/ 2328347 h 2481257"/>
                <a:gd name="csX11489" fmla="*/ 1512017 w 1908008"/>
                <a:gd name="csY11489" fmla="*/ 2327309 h 2481257"/>
                <a:gd name="csX11490" fmla="*/ 1522251 w 1908008"/>
                <a:gd name="csY11490" fmla="*/ 2321624 h 2481257"/>
                <a:gd name="csX11491" fmla="*/ 1525091 w 1908008"/>
                <a:gd name="csY11491" fmla="*/ 2318954 h 2481257"/>
                <a:gd name="csX11492" fmla="*/ 1528770 w 1908008"/>
                <a:gd name="csY11492" fmla="*/ 2313477 h 2481257"/>
                <a:gd name="csX11493" fmla="*/ 1531971 w 1908008"/>
                <a:gd name="csY11493" fmla="*/ 2310685 h 2481257"/>
                <a:gd name="csX11494" fmla="*/ 1533102 w 1908008"/>
                <a:gd name="csY11494" fmla="*/ 2307708 h 2481257"/>
                <a:gd name="csX11495" fmla="*/ 1537742 w 1908008"/>
                <a:gd name="csY11495" fmla="*/ 2302861 h 2481257"/>
                <a:gd name="csX11496" fmla="*/ 1542521 w 1908008"/>
                <a:gd name="csY11496" fmla="*/ 2296453 h 2481257"/>
                <a:gd name="csX11497" fmla="*/ 1544899 w 1908008"/>
                <a:gd name="csY11497" fmla="*/ 2291845 h 2481257"/>
                <a:gd name="csX11498" fmla="*/ 1548454 w 1908008"/>
                <a:gd name="csY11498" fmla="*/ 2289283 h 2481257"/>
                <a:gd name="csX11499" fmla="*/ 1555350 w 1908008"/>
                <a:gd name="csY11499" fmla="*/ 2281929 h 2481257"/>
                <a:gd name="csX11500" fmla="*/ 1559051 w 1908008"/>
                <a:gd name="csY11500" fmla="*/ 2278983 h 2481257"/>
                <a:gd name="csX11501" fmla="*/ 1560552 w 1908008"/>
                <a:gd name="csY11501" fmla="*/ 2278644 h 2481257"/>
                <a:gd name="csX11502" fmla="*/ 1564738 w 1908008"/>
                <a:gd name="csY11502" fmla="*/ 2276021 h 2481257"/>
                <a:gd name="csX11503" fmla="*/ 1567339 w 1908008"/>
                <a:gd name="csY11503" fmla="*/ 2273282 h 2481257"/>
                <a:gd name="csX11504" fmla="*/ 1571510 w 1908008"/>
                <a:gd name="csY11504" fmla="*/ 2270528 h 2481257"/>
                <a:gd name="csX11505" fmla="*/ 1579052 w 1908008"/>
                <a:gd name="csY11505" fmla="*/ 2267128 h 2481257"/>
                <a:gd name="csX11506" fmla="*/ 1586139 w 1908008"/>
                <a:gd name="csY11506" fmla="*/ 2263043 h 2481257"/>
                <a:gd name="csX11507" fmla="*/ 1595712 w 1908008"/>
                <a:gd name="csY11507" fmla="*/ 2259497 h 2481257"/>
                <a:gd name="csX11508" fmla="*/ 1606932 w 1908008"/>
                <a:gd name="csY11508" fmla="*/ 2254173 h 2481257"/>
                <a:gd name="csX11509" fmla="*/ 1615997 w 1908008"/>
                <a:gd name="csY11509" fmla="*/ 2251311 h 2481257"/>
                <a:gd name="csX11510" fmla="*/ 1622377 w 1908008"/>
                <a:gd name="csY11510" fmla="*/ 2250896 h 2481257"/>
                <a:gd name="csX11511" fmla="*/ 1630142 w 1908008"/>
                <a:gd name="csY11511" fmla="*/ 2249565 h 2481257"/>
                <a:gd name="csX11512" fmla="*/ 1632889 w 1908008"/>
                <a:gd name="csY11512" fmla="*/ 2249704 h 2481257"/>
                <a:gd name="csX11513" fmla="*/ 1644978 w 1908008"/>
                <a:gd name="csY11513" fmla="*/ 2252019 h 2481257"/>
                <a:gd name="csX11514" fmla="*/ 1650781 w 1908008"/>
                <a:gd name="csY11514" fmla="*/ 2254881 h 2481257"/>
                <a:gd name="csX11515" fmla="*/ 1657383 w 1908008"/>
                <a:gd name="csY11515" fmla="*/ 2260882 h 2481257"/>
                <a:gd name="csX11516" fmla="*/ 1658369 w 1908008"/>
                <a:gd name="csY11516" fmla="*/ 2262458 h 2481257"/>
                <a:gd name="csX11517" fmla="*/ 1658530 w 1908008"/>
                <a:gd name="csY11517" fmla="*/ 2264666 h 2481257"/>
                <a:gd name="csX11518" fmla="*/ 1655029 w 1908008"/>
                <a:gd name="csY11518" fmla="*/ 2263597 h 2481257"/>
                <a:gd name="csX11519" fmla="*/ 1651943 w 1908008"/>
                <a:gd name="csY11519" fmla="*/ 2263528 h 2481257"/>
                <a:gd name="csX11520" fmla="*/ 1654082 w 1908008"/>
                <a:gd name="csY11520" fmla="*/ 2264751 h 2481257"/>
                <a:gd name="csX11521" fmla="*/ 1657722 w 1908008"/>
                <a:gd name="csY11521" fmla="*/ 2268428 h 2481257"/>
                <a:gd name="csX11522" fmla="*/ 1657561 w 1908008"/>
                <a:gd name="csY11522" fmla="*/ 2273013 h 2481257"/>
                <a:gd name="csX11523" fmla="*/ 1655506 w 1908008"/>
                <a:gd name="csY11523" fmla="*/ 2277144 h 2481257"/>
                <a:gd name="csX11524" fmla="*/ 1649365 w 1908008"/>
                <a:gd name="csY11524" fmla="*/ 2279175 h 2481257"/>
                <a:gd name="csX11525" fmla="*/ 1647795 w 1908008"/>
                <a:gd name="csY11525" fmla="*/ 2280790 h 2481257"/>
                <a:gd name="csX11526" fmla="*/ 1646525 w 1908008"/>
                <a:gd name="csY11526" fmla="*/ 2283460 h 2481257"/>
                <a:gd name="csX11527" fmla="*/ 1645279 w 1908008"/>
                <a:gd name="csY11527" fmla="*/ 2284483 h 2481257"/>
                <a:gd name="csX11528" fmla="*/ 1642300 w 1908008"/>
                <a:gd name="csY11528" fmla="*/ 2285668 h 2481257"/>
                <a:gd name="csX11529" fmla="*/ 1640654 w 1908008"/>
                <a:gd name="csY11529" fmla="*/ 2287399 h 2481257"/>
                <a:gd name="csX11530" fmla="*/ 1635829 w 1908008"/>
                <a:gd name="csY11530" fmla="*/ 2290137 h 2481257"/>
                <a:gd name="csX11531" fmla="*/ 1633659 w 1908008"/>
                <a:gd name="csY11531" fmla="*/ 2290460 h 2481257"/>
                <a:gd name="csX11532" fmla="*/ 1631157 w 1908008"/>
                <a:gd name="csY11532" fmla="*/ 2289806 h 2481257"/>
                <a:gd name="csX11533" fmla="*/ 1625132 w 1908008"/>
                <a:gd name="csY11533" fmla="*/ 2287229 h 2481257"/>
                <a:gd name="csX11534" fmla="*/ 1621423 w 1908008"/>
                <a:gd name="csY11534" fmla="*/ 2284737 h 2481257"/>
                <a:gd name="csX11535" fmla="*/ 1619568 w 1908008"/>
                <a:gd name="csY11535" fmla="*/ 2286098 h 2481257"/>
                <a:gd name="csX11536" fmla="*/ 1618044 w 1908008"/>
                <a:gd name="csY11536" fmla="*/ 2287522 h 2481257"/>
                <a:gd name="csX11537" fmla="*/ 1614466 w 1908008"/>
                <a:gd name="csY11537" fmla="*/ 2287045 h 2481257"/>
                <a:gd name="csX11538" fmla="*/ 1612835 w 1908008"/>
                <a:gd name="csY11538" fmla="*/ 2287676 h 2481257"/>
                <a:gd name="csX11539" fmla="*/ 1610141 w 1908008"/>
                <a:gd name="csY11539" fmla="*/ 2286976 h 2481257"/>
                <a:gd name="csX11540" fmla="*/ 1604624 w 1908008"/>
                <a:gd name="csY11540" fmla="*/ 2290106 h 2481257"/>
                <a:gd name="csX11541" fmla="*/ 1606194 w 1908008"/>
                <a:gd name="csY11541" fmla="*/ 2290468 h 2481257"/>
                <a:gd name="csX11542" fmla="*/ 1610572 w 1908008"/>
                <a:gd name="csY11542" fmla="*/ 2288668 h 2481257"/>
                <a:gd name="csX11543" fmla="*/ 1612065 w 1908008"/>
                <a:gd name="csY11543" fmla="*/ 2288868 h 2481257"/>
                <a:gd name="csX11544" fmla="*/ 1615289 w 1908008"/>
                <a:gd name="csY11544" fmla="*/ 2291191 h 2481257"/>
                <a:gd name="csX11545" fmla="*/ 1623085 w 1908008"/>
                <a:gd name="csY11545" fmla="*/ 2293684 h 2481257"/>
                <a:gd name="csX11546" fmla="*/ 1625109 w 1908008"/>
                <a:gd name="csY11546" fmla="*/ 2295330 h 2481257"/>
                <a:gd name="csX11547" fmla="*/ 1627040 w 1908008"/>
                <a:gd name="csY11547" fmla="*/ 2300569 h 2481257"/>
                <a:gd name="csX11548" fmla="*/ 1628318 w 1908008"/>
                <a:gd name="csY11548" fmla="*/ 2301407 h 2481257"/>
                <a:gd name="csX11549" fmla="*/ 1630988 w 1908008"/>
                <a:gd name="csY11549" fmla="*/ 2300861 h 2481257"/>
                <a:gd name="csX11550" fmla="*/ 1634005 w 1908008"/>
                <a:gd name="csY11550" fmla="*/ 2298276 h 2481257"/>
                <a:gd name="csX11551" fmla="*/ 1636506 w 1908008"/>
                <a:gd name="csY11551" fmla="*/ 2296892 h 2481257"/>
                <a:gd name="csX11552" fmla="*/ 1641393 w 1908008"/>
                <a:gd name="csY11552" fmla="*/ 2295753 h 2481257"/>
                <a:gd name="csX11553" fmla="*/ 1640431 w 1908008"/>
                <a:gd name="csY11553" fmla="*/ 2297476 h 2481257"/>
                <a:gd name="csX11554" fmla="*/ 1644155 w 1908008"/>
                <a:gd name="csY11554" fmla="*/ 2297338 h 2481257"/>
                <a:gd name="csX11555" fmla="*/ 1647841 w 1908008"/>
                <a:gd name="csY11555" fmla="*/ 2299653 h 2481257"/>
                <a:gd name="csX11556" fmla="*/ 1646479 w 1908008"/>
                <a:gd name="csY11556" fmla="*/ 2301300 h 2481257"/>
                <a:gd name="csX11557" fmla="*/ 1644624 w 1908008"/>
                <a:gd name="csY11557" fmla="*/ 2304607 h 2481257"/>
                <a:gd name="csX11558" fmla="*/ 1643332 w 1908008"/>
                <a:gd name="csY11558" fmla="*/ 2311016 h 2481257"/>
                <a:gd name="csX11559" fmla="*/ 1639576 w 1908008"/>
                <a:gd name="csY11559" fmla="*/ 2315293 h 2481257"/>
                <a:gd name="csX11560" fmla="*/ 1634551 w 1908008"/>
                <a:gd name="csY11560" fmla="*/ 2319493 h 2481257"/>
                <a:gd name="csX11561" fmla="*/ 1635821 w 1908008"/>
                <a:gd name="csY11561" fmla="*/ 2320501 h 2481257"/>
                <a:gd name="csX11562" fmla="*/ 1637291 w 1908008"/>
                <a:gd name="csY11562" fmla="*/ 2321124 h 2481257"/>
                <a:gd name="csX11563" fmla="*/ 1640523 w 1908008"/>
                <a:gd name="csY11563" fmla="*/ 2319885 h 2481257"/>
                <a:gd name="csX11564" fmla="*/ 1642685 w 1908008"/>
                <a:gd name="csY11564" fmla="*/ 2319970 h 2481257"/>
                <a:gd name="csX11565" fmla="*/ 1645086 w 1908008"/>
                <a:gd name="csY11565" fmla="*/ 2320770 h 2481257"/>
                <a:gd name="csX11566" fmla="*/ 1644340 w 1908008"/>
                <a:gd name="csY11566" fmla="*/ 2324016 h 2481257"/>
                <a:gd name="csX11567" fmla="*/ 1643478 w 1908008"/>
                <a:gd name="csY11567" fmla="*/ 2326216 h 2481257"/>
                <a:gd name="csX11568" fmla="*/ 1643978 w 1908008"/>
                <a:gd name="csY11568" fmla="*/ 2328270 h 2481257"/>
                <a:gd name="csX11569" fmla="*/ 1645402 w 1908008"/>
                <a:gd name="csY11569" fmla="*/ 2332171 h 2481257"/>
                <a:gd name="csX11570" fmla="*/ 1647364 w 1908008"/>
                <a:gd name="csY11570" fmla="*/ 2333025 h 2481257"/>
                <a:gd name="csX11571" fmla="*/ 1648149 w 1908008"/>
                <a:gd name="csY11571" fmla="*/ 2338010 h 2481257"/>
                <a:gd name="csX11572" fmla="*/ 1649188 w 1908008"/>
                <a:gd name="csY11572" fmla="*/ 2340718 h 2481257"/>
                <a:gd name="csX11573" fmla="*/ 1649042 w 1908008"/>
                <a:gd name="csY11573" fmla="*/ 2342887 h 2481257"/>
                <a:gd name="csX11574" fmla="*/ 1651004 w 1908008"/>
                <a:gd name="csY11574" fmla="*/ 2344279 h 2481257"/>
                <a:gd name="csX11575" fmla="*/ 1651335 w 1908008"/>
                <a:gd name="csY11575" fmla="*/ 2346495 h 2481257"/>
                <a:gd name="csX11576" fmla="*/ 1658453 w 1908008"/>
                <a:gd name="csY11576" fmla="*/ 2347126 h 2481257"/>
                <a:gd name="csX11577" fmla="*/ 1659900 w 1908008"/>
                <a:gd name="csY11577" fmla="*/ 2347972 h 2481257"/>
                <a:gd name="csX11578" fmla="*/ 1664848 w 1908008"/>
                <a:gd name="csY11578" fmla="*/ 2348810 h 2481257"/>
                <a:gd name="csX11579" fmla="*/ 1665787 w 1908008"/>
                <a:gd name="csY11579" fmla="*/ 2349418 h 2481257"/>
                <a:gd name="csX11580" fmla="*/ 1666664 w 1908008"/>
                <a:gd name="csY11580" fmla="*/ 2350634 h 2481257"/>
                <a:gd name="csX11581" fmla="*/ 1661816 w 1908008"/>
                <a:gd name="csY11581" fmla="*/ 2353295 h 2481257"/>
                <a:gd name="csX11582" fmla="*/ 1665741 w 1908008"/>
                <a:gd name="csY11582" fmla="*/ 2355219 h 2481257"/>
                <a:gd name="csX11583" fmla="*/ 1669450 w 1908008"/>
                <a:gd name="csY11583" fmla="*/ 2358349 h 2481257"/>
                <a:gd name="csX11584" fmla="*/ 1672367 w 1908008"/>
                <a:gd name="csY11584" fmla="*/ 2357734 h 2481257"/>
                <a:gd name="csX11585" fmla="*/ 1673629 w 1908008"/>
                <a:gd name="csY11585" fmla="*/ 2357834 h 2481257"/>
                <a:gd name="csX11586" fmla="*/ 1676891 w 1908008"/>
                <a:gd name="csY11586" fmla="*/ 2359796 h 2481257"/>
                <a:gd name="csX11587" fmla="*/ 1677800 w 1908008"/>
                <a:gd name="csY11587" fmla="*/ 2360765 h 2481257"/>
                <a:gd name="csX11588" fmla="*/ 1678300 w 1908008"/>
                <a:gd name="csY11588" fmla="*/ 2361627 h 2481257"/>
                <a:gd name="csX11589" fmla="*/ 1679939 w 1908008"/>
                <a:gd name="csY11589" fmla="*/ 2361442 h 2481257"/>
                <a:gd name="csX11590" fmla="*/ 1682294 w 1908008"/>
                <a:gd name="csY11590" fmla="*/ 2360688 h 2481257"/>
                <a:gd name="csX11591" fmla="*/ 1686549 w 1908008"/>
                <a:gd name="csY11591" fmla="*/ 2360873 h 2481257"/>
                <a:gd name="csX11592" fmla="*/ 1691090 w 1908008"/>
                <a:gd name="csY11592" fmla="*/ 2361981 h 2481257"/>
                <a:gd name="csX11593" fmla="*/ 1690705 w 1908008"/>
                <a:gd name="csY11593" fmla="*/ 2363665 h 2481257"/>
                <a:gd name="csX11594" fmla="*/ 1690020 w 1908008"/>
                <a:gd name="csY11594" fmla="*/ 2364827 h 2481257"/>
                <a:gd name="csX11595" fmla="*/ 1693568 w 1908008"/>
                <a:gd name="csY11595" fmla="*/ 2364442 h 2481257"/>
                <a:gd name="csX11596" fmla="*/ 1695784 w 1908008"/>
                <a:gd name="csY11596" fmla="*/ 2365634 h 2481257"/>
                <a:gd name="csX11597" fmla="*/ 1696553 w 1908008"/>
                <a:gd name="csY11597" fmla="*/ 2365058 h 2481257"/>
                <a:gd name="csX11598" fmla="*/ 1697100 w 1908008"/>
                <a:gd name="csY11598" fmla="*/ 2364311 h 2481257"/>
                <a:gd name="csX11599" fmla="*/ 1701509 w 1908008"/>
                <a:gd name="csY11599" fmla="*/ 2362273 h 2481257"/>
                <a:gd name="csX11600" fmla="*/ 1707173 w 1908008"/>
                <a:gd name="csY11600" fmla="*/ 2358034 h 2481257"/>
                <a:gd name="csX11601" fmla="*/ 1707858 w 1908008"/>
                <a:gd name="csY11601" fmla="*/ 2358557 h 2481257"/>
                <a:gd name="csX11602" fmla="*/ 1708120 w 1908008"/>
                <a:gd name="csY11602" fmla="*/ 2360165 h 2481257"/>
                <a:gd name="csX11603" fmla="*/ 1708866 w 1908008"/>
                <a:gd name="csY11603" fmla="*/ 2362780 h 2481257"/>
                <a:gd name="csX11604" fmla="*/ 1711044 w 1908008"/>
                <a:gd name="csY11604" fmla="*/ 2364581 h 2481257"/>
                <a:gd name="csX11605" fmla="*/ 1713622 w 1908008"/>
                <a:gd name="csY11605" fmla="*/ 2364996 h 2481257"/>
                <a:gd name="csX11606" fmla="*/ 1717177 w 1908008"/>
                <a:gd name="csY11606" fmla="*/ 2363619 h 2481257"/>
                <a:gd name="csX11607" fmla="*/ 1718578 w 1908008"/>
                <a:gd name="csY11607" fmla="*/ 2364811 h 2481257"/>
                <a:gd name="csX11608" fmla="*/ 1720240 w 1908008"/>
                <a:gd name="csY11608" fmla="*/ 2367104 h 2481257"/>
                <a:gd name="csX11609" fmla="*/ 1721825 w 1908008"/>
                <a:gd name="csY11609" fmla="*/ 2370104 h 2481257"/>
                <a:gd name="csX11610" fmla="*/ 1721718 w 1908008"/>
                <a:gd name="csY11610" fmla="*/ 2371173 h 2481257"/>
                <a:gd name="csX11611" fmla="*/ 1719686 w 1908008"/>
                <a:gd name="csY11611" fmla="*/ 2372112 h 2481257"/>
                <a:gd name="csX11612" fmla="*/ 1717854 w 1908008"/>
                <a:gd name="csY11612" fmla="*/ 2373458 h 2481257"/>
                <a:gd name="csX11613" fmla="*/ 1725504 w 1908008"/>
                <a:gd name="csY11613" fmla="*/ 2374012 h 2481257"/>
                <a:gd name="csX11614" fmla="*/ 1726281 w 1908008"/>
                <a:gd name="csY11614" fmla="*/ 2374581 h 2481257"/>
                <a:gd name="csX11615" fmla="*/ 1727127 w 1908008"/>
                <a:gd name="csY11615" fmla="*/ 2375758 h 2481257"/>
                <a:gd name="csX11616" fmla="*/ 1726342 w 1908008"/>
                <a:gd name="csY11616" fmla="*/ 2376943 h 2481257"/>
                <a:gd name="csX11617" fmla="*/ 1725619 w 1908008"/>
                <a:gd name="csY11617" fmla="*/ 2377535 h 2481257"/>
                <a:gd name="csX11618" fmla="*/ 1724234 w 1908008"/>
                <a:gd name="csY11618" fmla="*/ 2376843 h 2481257"/>
                <a:gd name="csX11619" fmla="*/ 1721671 w 1908008"/>
                <a:gd name="csY11619" fmla="*/ 2377474 h 2481257"/>
                <a:gd name="csX11620" fmla="*/ 1719432 w 1908008"/>
                <a:gd name="csY11620" fmla="*/ 2379012 h 2481257"/>
                <a:gd name="csX11621" fmla="*/ 1717039 w 1908008"/>
                <a:gd name="csY11621" fmla="*/ 2379866 h 2481257"/>
                <a:gd name="csX11622" fmla="*/ 1715507 w 1908008"/>
                <a:gd name="csY11622" fmla="*/ 2379958 h 2481257"/>
                <a:gd name="csX11623" fmla="*/ 1713806 w 1908008"/>
                <a:gd name="csY11623" fmla="*/ 2380674 h 2481257"/>
                <a:gd name="csX11624" fmla="*/ 1712252 w 1908008"/>
                <a:gd name="csY11624" fmla="*/ 2381774 h 2481257"/>
                <a:gd name="csX11625" fmla="*/ 1710644 w 1908008"/>
                <a:gd name="csY11625" fmla="*/ 2382082 h 2481257"/>
                <a:gd name="csX11626" fmla="*/ 1705611 w 1908008"/>
                <a:gd name="csY11626" fmla="*/ 2384820 h 2481257"/>
                <a:gd name="csX11627" fmla="*/ 1700470 w 1908008"/>
                <a:gd name="csY11627" fmla="*/ 2386582 h 2481257"/>
                <a:gd name="csX11628" fmla="*/ 1695091 w 1908008"/>
                <a:gd name="csY11628" fmla="*/ 2389398 h 2481257"/>
                <a:gd name="csX11629" fmla="*/ 1689604 w 1908008"/>
                <a:gd name="csY11629" fmla="*/ 2391175 h 2481257"/>
                <a:gd name="csX11630" fmla="*/ 1683910 w 1908008"/>
                <a:gd name="csY11630" fmla="*/ 2393306 h 2481257"/>
                <a:gd name="csX11631" fmla="*/ 1682671 w 1908008"/>
                <a:gd name="csY11631" fmla="*/ 2393490 h 2481257"/>
                <a:gd name="csX11632" fmla="*/ 1681232 w 1908008"/>
                <a:gd name="csY11632" fmla="*/ 2393406 h 2481257"/>
                <a:gd name="csX11633" fmla="*/ 1677984 w 1908008"/>
                <a:gd name="csY11633" fmla="*/ 2395490 h 2481257"/>
                <a:gd name="csX11634" fmla="*/ 1676376 w 1908008"/>
                <a:gd name="csY11634" fmla="*/ 2395206 h 2481257"/>
                <a:gd name="csX11635" fmla="*/ 1674737 w 1908008"/>
                <a:gd name="csY11635" fmla="*/ 2395567 h 2481257"/>
                <a:gd name="csX11636" fmla="*/ 1672844 w 1908008"/>
                <a:gd name="csY11636" fmla="*/ 2395106 h 2481257"/>
                <a:gd name="csX11637" fmla="*/ 1671559 w 1908008"/>
                <a:gd name="csY11637" fmla="*/ 2394252 h 2481257"/>
                <a:gd name="csX11638" fmla="*/ 1672543 w 1908008"/>
                <a:gd name="csY11638" fmla="*/ 2396452 h 2481257"/>
                <a:gd name="csX11639" fmla="*/ 1672836 w 1908008"/>
                <a:gd name="csY11639" fmla="*/ 2398475 h 2481257"/>
                <a:gd name="csX11640" fmla="*/ 1672343 w 1908008"/>
                <a:gd name="csY11640" fmla="*/ 2399360 h 2481257"/>
                <a:gd name="csX11641" fmla="*/ 1671435 w 1908008"/>
                <a:gd name="csY11641" fmla="*/ 2400398 h 2481257"/>
                <a:gd name="csX11642" fmla="*/ 1668165 w 1908008"/>
                <a:gd name="csY11642" fmla="*/ 2400206 h 2481257"/>
                <a:gd name="csX11643" fmla="*/ 1666880 w 1908008"/>
                <a:gd name="csY11643" fmla="*/ 2399475 h 2481257"/>
                <a:gd name="csX11644" fmla="*/ 1665356 w 1908008"/>
                <a:gd name="csY11644" fmla="*/ 2398398 h 2481257"/>
                <a:gd name="csX11645" fmla="*/ 1664656 w 1908008"/>
                <a:gd name="csY11645" fmla="*/ 2396660 h 2481257"/>
                <a:gd name="csX11646" fmla="*/ 1663017 w 1908008"/>
                <a:gd name="csY11646" fmla="*/ 2395413 h 2481257"/>
                <a:gd name="csX11647" fmla="*/ 1662047 w 1908008"/>
                <a:gd name="csY11647" fmla="*/ 2397137 h 2481257"/>
                <a:gd name="csX11648" fmla="*/ 1662047 w 1908008"/>
                <a:gd name="csY11648" fmla="*/ 2398421 h 2481257"/>
                <a:gd name="csX11649" fmla="*/ 1660831 w 1908008"/>
                <a:gd name="csY11649" fmla="*/ 2400168 h 2481257"/>
                <a:gd name="csX11650" fmla="*/ 1659400 w 1908008"/>
                <a:gd name="csY11650" fmla="*/ 2397175 h 2481257"/>
                <a:gd name="csX11651" fmla="*/ 1656829 w 1908008"/>
                <a:gd name="csY11651" fmla="*/ 2398275 h 2481257"/>
                <a:gd name="csX11652" fmla="*/ 1655698 w 1908008"/>
                <a:gd name="csY11652" fmla="*/ 2401460 h 2481257"/>
                <a:gd name="csX11653" fmla="*/ 1656268 w 1908008"/>
                <a:gd name="csY11653" fmla="*/ 2402368 h 2481257"/>
                <a:gd name="csX11654" fmla="*/ 1657060 w 1908008"/>
                <a:gd name="csY11654" fmla="*/ 2404799 h 2481257"/>
                <a:gd name="csX11655" fmla="*/ 1655790 w 1908008"/>
                <a:gd name="csY11655" fmla="*/ 2406068 h 2481257"/>
                <a:gd name="csX11656" fmla="*/ 1654844 w 1908008"/>
                <a:gd name="csY11656" fmla="*/ 2405722 h 2481257"/>
                <a:gd name="csX11657" fmla="*/ 1652889 w 1908008"/>
                <a:gd name="csY11657" fmla="*/ 2409276 h 2481257"/>
                <a:gd name="csX11658" fmla="*/ 1650519 w 1908008"/>
                <a:gd name="csY11658" fmla="*/ 2410568 h 2481257"/>
                <a:gd name="csX11659" fmla="*/ 1648080 w 1908008"/>
                <a:gd name="csY11659" fmla="*/ 2414184 h 2481257"/>
                <a:gd name="csX11660" fmla="*/ 1645186 w 1908008"/>
                <a:gd name="csY11660" fmla="*/ 2416938 h 2481257"/>
                <a:gd name="csX11661" fmla="*/ 1644394 w 1908008"/>
                <a:gd name="csY11661" fmla="*/ 2418777 h 2481257"/>
                <a:gd name="csX11662" fmla="*/ 1639545 w 1908008"/>
                <a:gd name="csY11662" fmla="*/ 2422969 h 2481257"/>
                <a:gd name="csX11663" fmla="*/ 1637706 w 1908008"/>
                <a:gd name="csY11663" fmla="*/ 2422838 h 2481257"/>
                <a:gd name="csX11664" fmla="*/ 1636352 w 1908008"/>
                <a:gd name="csY11664" fmla="*/ 2422977 h 2481257"/>
                <a:gd name="csX11665" fmla="*/ 1634305 w 1908008"/>
                <a:gd name="csY11665" fmla="*/ 2424723 h 2481257"/>
                <a:gd name="csX11666" fmla="*/ 1633982 w 1908008"/>
                <a:gd name="csY11666" fmla="*/ 2428246 h 2481257"/>
                <a:gd name="csX11667" fmla="*/ 1633081 w 1908008"/>
                <a:gd name="csY11667" fmla="*/ 2427777 h 2481257"/>
                <a:gd name="csX11668" fmla="*/ 1632166 w 1908008"/>
                <a:gd name="csY11668" fmla="*/ 2427893 h 2481257"/>
                <a:gd name="csX11669" fmla="*/ 1631688 w 1908008"/>
                <a:gd name="csY11669" fmla="*/ 2429000 h 2481257"/>
                <a:gd name="csX11670" fmla="*/ 1631019 w 1908008"/>
                <a:gd name="csY11670" fmla="*/ 2429177 h 2481257"/>
                <a:gd name="csX11671" fmla="*/ 1629234 w 1908008"/>
                <a:gd name="csY11671" fmla="*/ 2428131 h 2481257"/>
                <a:gd name="csX11672" fmla="*/ 1627133 w 1908008"/>
                <a:gd name="csY11672" fmla="*/ 2428700 h 2481257"/>
                <a:gd name="csX11673" fmla="*/ 1625486 w 1908008"/>
                <a:gd name="csY11673" fmla="*/ 2427908 h 2481257"/>
                <a:gd name="csX11674" fmla="*/ 1623393 w 1908008"/>
                <a:gd name="csY11674" fmla="*/ 2422746 h 2481257"/>
                <a:gd name="csX11675" fmla="*/ 1622277 w 1908008"/>
                <a:gd name="csY11675" fmla="*/ 2420931 h 2481257"/>
                <a:gd name="csX11676" fmla="*/ 1620299 w 1908008"/>
                <a:gd name="csY11676" fmla="*/ 2420346 h 2481257"/>
                <a:gd name="csX11677" fmla="*/ 1619784 w 1908008"/>
                <a:gd name="csY11677" fmla="*/ 2421446 h 2481257"/>
                <a:gd name="csX11678" fmla="*/ 1619014 w 1908008"/>
                <a:gd name="csY11678" fmla="*/ 2422515 h 2481257"/>
                <a:gd name="csX11679" fmla="*/ 1617113 w 1908008"/>
                <a:gd name="csY11679" fmla="*/ 2420377 h 2481257"/>
                <a:gd name="csX11680" fmla="*/ 1615667 w 1908008"/>
                <a:gd name="csY11680" fmla="*/ 2412438 h 2481257"/>
                <a:gd name="csX11681" fmla="*/ 1615659 w 1908008"/>
                <a:gd name="csY11681" fmla="*/ 2410514 h 2481257"/>
                <a:gd name="csX11682" fmla="*/ 1617675 w 1908008"/>
                <a:gd name="csY11682" fmla="*/ 2403791 h 2481257"/>
                <a:gd name="csX11683" fmla="*/ 1622677 w 1908008"/>
                <a:gd name="csY11683" fmla="*/ 2397721 h 2481257"/>
                <a:gd name="csX11684" fmla="*/ 1621076 w 1908008"/>
                <a:gd name="csY11684" fmla="*/ 2397521 h 2481257"/>
                <a:gd name="csX11685" fmla="*/ 1616659 w 1908008"/>
                <a:gd name="csY11685" fmla="*/ 2401729 h 2481257"/>
                <a:gd name="csX11686" fmla="*/ 1617113 w 1908008"/>
                <a:gd name="csY11686" fmla="*/ 2400714 h 2481257"/>
                <a:gd name="csX11687" fmla="*/ 1617860 w 1908008"/>
                <a:gd name="csY11687" fmla="*/ 2399652 h 2481257"/>
                <a:gd name="csX11688" fmla="*/ 1619353 w 1908008"/>
                <a:gd name="csY11688" fmla="*/ 2397937 h 2481257"/>
                <a:gd name="csX11689" fmla="*/ 1621607 w 1908008"/>
                <a:gd name="csY11689" fmla="*/ 2396329 h 2481257"/>
                <a:gd name="csX11690" fmla="*/ 1624616 w 1908008"/>
                <a:gd name="csY11690" fmla="*/ 2395383 h 2481257"/>
                <a:gd name="csX11691" fmla="*/ 1626686 w 1908008"/>
                <a:gd name="csY11691" fmla="*/ 2395244 h 2481257"/>
                <a:gd name="csX11692" fmla="*/ 1628118 w 1908008"/>
                <a:gd name="csY11692" fmla="*/ 2394352 h 2481257"/>
                <a:gd name="csX11693" fmla="*/ 1630188 w 1908008"/>
                <a:gd name="csY11693" fmla="*/ 2392767 h 2481257"/>
                <a:gd name="csX11694" fmla="*/ 1630573 w 1908008"/>
                <a:gd name="csY11694" fmla="*/ 2391928 h 2481257"/>
                <a:gd name="csX11695" fmla="*/ 1628741 w 1908008"/>
                <a:gd name="csY11695" fmla="*/ 2392898 h 2481257"/>
                <a:gd name="csX11696" fmla="*/ 1625694 w 1908008"/>
                <a:gd name="csY11696" fmla="*/ 2393844 h 2481257"/>
                <a:gd name="csX11697" fmla="*/ 1626471 w 1908008"/>
                <a:gd name="csY11697" fmla="*/ 2392598 h 2481257"/>
                <a:gd name="csX11698" fmla="*/ 1627240 w 1908008"/>
                <a:gd name="csY11698" fmla="*/ 2391936 h 2481257"/>
                <a:gd name="csX11699" fmla="*/ 1643516 w 1908008"/>
                <a:gd name="csY11699" fmla="*/ 2380982 h 2481257"/>
                <a:gd name="csX11700" fmla="*/ 1646795 w 1908008"/>
                <a:gd name="csY11700" fmla="*/ 2379166 h 2481257"/>
                <a:gd name="csX11701" fmla="*/ 1653328 w 1908008"/>
                <a:gd name="csY11701" fmla="*/ 2376851 h 2481257"/>
                <a:gd name="csX11702" fmla="*/ 1654236 w 1908008"/>
                <a:gd name="csY11702" fmla="*/ 2375335 h 2481257"/>
                <a:gd name="csX11703" fmla="*/ 1653343 w 1908008"/>
                <a:gd name="csY11703" fmla="*/ 2374366 h 2481257"/>
                <a:gd name="csX11704" fmla="*/ 1655883 w 1908008"/>
                <a:gd name="csY11704" fmla="*/ 2375220 h 2481257"/>
                <a:gd name="csX11705" fmla="*/ 1655675 w 1908008"/>
                <a:gd name="csY11705" fmla="*/ 2376481 h 2481257"/>
                <a:gd name="csX11706" fmla="*/ 1655275 w 1908008"/>
                <a:gd name="csY11706" fmla="*/ 2377397 h 2481257"/>
                <a:gd name="csX11707" fmla="*/ 1655129 w 1908008"/>
                <a:gd name="csY11707" fmla="*/ 2378959 h 2481257"/>
                <a:gd name="csX11708" fmla="*/ 1655375 w 1908008"/>
                <a:gd name="csY11708" fmla="*/ 2380451 h 2481257"/>
                <a:gd name="csX11709" fmla="*/ 1657945 w 1908008"/>
                <a:gd name="csY11709" fmla="*/ 2381182 h 2481257"/>
                <a:gd name="csX11710" fmla="*/ 1660092 w 1908008"/>
                <a:gd name="csY11710" fmla="*/ 2383959 h 2481257"/>
                <a:gd name="csX11711" fmla="*/ 1659076 w 1908008"/>
                <a:gd name="csY11711" fmla="*/ 2380182 h 2481257"/>
                <a:gd name="csX11712" fmla="*/ 1661008 w 1908008"/>
                <a:gd name="csY11712" fmla="*/ 2378043 h 2481257"/>
                <a:gd name="csX11713" fmla="*/ 1668457 w 1908008"/>
                <a:gd name="csY11713" fmla="*/ 2375174 h 2481257"/>
                <a:gd name="csX11714" fmla="*/ 1674683 w 1908008"/>
                <a:gd name="csY11714" fmla="*/ 2374858 h 2481257"/>
                <a:gd name="csX11715" fmla="*/ 1676676 w 1908008"/>
                <a:gd name="csY11715" fmla="*/ 2373520 h 2481257"/>
                <a:gd name="csX11716" fmla="*/ 1671358 w 1908008"/>
                <a:gd name="csY11716" fmla="*/ 2372620 h 2481257"/>
                <a:gd name="csX11717" fmla="*/ 1665048 w 1908008"/>
                <a:gd name="csY11717" fmla="*/ 2373112 h 2481257"/>
                <a:gd name="csX11718" fmla="*/ 1661147 w 1908008"/>
                <a:gd name="csY11718" fmla="*/ 2372112 h 2481257"/>
                <a:gd name="csX11719" fmla="*/ 1655760 w 1908008"/>
                <a:gd name="csY11719" fmla="*/ 2372766 h 2481257"/>
                <a:gd name="csX11720" fmla="*/ 1650065 w 1908008"/>
                <a:gd name="csY11720" fmla="*/ 2372135 h 2481257"/>
                <a:gd name="csX11721" fmla="*/ 1648318 w 1908008"/>
                <a:gd name="csY11721" fmla="*/ 2372966 h 2481257"/>
                <a:gd name="csX11722" fmla="*/ 1646902 w 1908008"/>
                <a:gd name="csY11722" fmla="*/ 2374758 h 2481257"/>
                <a:gd name="csX11723" fmla="*/ 1645063 w 1908008"/>
                <a:gd name="csY11723" fmla="*/ 2373966 h 2481257"/>
                <a:gd name="csX11724" fmla="*/ 1644171 w 1908008"/>
                <a:gd name="csY11724" fmla="*/ 2373835 h 2481257"/>
                <a:gd name="csX11725" fmla="*/ 1643316 w 1908008"/>
                <a:gd name="csY11725" fmla="*/ 2373212 h 2481257"/>
                <a:gd name="csX11726" fmla="*/ 1645163 w 1908008"/>
                <a:gd name="csY11726" fmla="*/ 2370127 h 2481257"/>
                <a:gd name="csX11727" fmla="*/ 1650935 w 1908008"/>
                <a:gd name="csY11727" fmla="*/ 2365519 h 2481257"/>
                <a:gd name="csX11728" fmla="*/ 1654452 w 1908008"/>
                <a:gd name="csY11728" fmla="*/ 2361503 h 2481257"/>
                <a:gd name="csX11729" fmla="*/ 1655444 w 1908008"/>
                <a:gd name="csY11729" fmla="*/ 2360657 h 2481257"/>
                <a:gd name="csX11730" fmla="*/ 1656229 w 1908008"/>
                <a:gd name="csY11730" fmla="*/ 2359042 h 2481257"/>
                <a:gd name="csX11731" fmla="*/ 1654298 w 1908008"/>
                <a:gd name="csY11731" fmla="*/ 2359311 h 2481257"/>
                <a:gd name="csX11732" fmla="*/ 1652612 w 1908008"/>
                <a:gd name="csY11732" fmla="*/ 2359950 h 2481257"/>
                <a:gd name="csX11733" fmla="*/ 1651443 w 1908008"/>
                <a:gd name="csY11733" fmla="*/ 2358088 h 2481257"/>
                <a:gd name="csX11734" fmla="*/ 1649357 w 1908008"/>
                <a:gd name="csY11734" fmla="*/ 2355618 h 2481257"/>
                <a:gd name="csX11735" fmla="*/ 1649157 w 1908008"/>
                <a:gd name="csY11735" fmla="*/ 2356649 h 2481257"/>
                <a:gd name="csX11736" fmla="*/ 1650204 w 1908008"/>
                <a:gd name="csY11736" fmla="*/ 2359727 h 2481257"/>
                <a:gd name="csX11737" fmla="*/ 1646210 w 1908008"/>
                <a:gd name="csY11737" fmla="*/ 2365127 h 2481257"/>
                <a:gd name="csX11738" fmla="*/ 1643632 w 1908008"/>
                <a:gd name="csY11738" fmla="*/ 2365511 h 2481257"/>
                <a:gd name="csX11739" fmla="*/ 1640192 w 1908008"/>
                <a:gd name="csY11739" fmla="*/ 2368027 h 2481257"/>
                <a:gd name="csX11740" fmla="*/ 1635328 w 1908008"/>
                <a:gd name="csY11740" fmla="*/ 2370212 h 2481257"/>
                <a:gd name="csX11741" fmla="*/ 1629657 w 1908008"/>
                <a:gd name="csY11741" fmla="*/ 2374374 h 2481257"/>
                <a:gd name="csX11742" fmla="*/ 1622323 w 1908008"/>
                <a:gd name="csY11742" fmla="*/ 2377874 h 2481257"/>
                <a:gd name="csX11743" fmla="*/ 1620792 w 1908008"/>
                <a:gd name="csY11743" fmla="*/ 2377889 h 2481257"/>
                <a:gd name="csX11744" fmla="*/ 1617460 w 1908008"/>
                <a:gd name="csY11744" fmla="*/ 2375004 h 2481257"/>
                <a:gd name="csX11745" fmla="*/ 1618391 w 1908008"/>
                <a:gd name="csY11745" fmla="*/ 2373697 h 2481257"/>
                <a:gd name="csX11746" fmla="*/ 1619260 w 1908008"/>
                <a:gd name="csY11746" fmla="*/ 2371920 h 2481257"/>
                <a:gd name="csX11747" fmla="*/ 1618429 w 1908008"/>
                <a:gd name="csY11747" fmla="*/ 2372427 h 2481257"/>
                <a:gd name="csX11748" fmla="*/ 1617898 w 1908008"/>
                <a:gd name="csY11748" fmla="*/ 2373204 h 2481257"/>
                <a:gd name="csX11749" fmla="*/ 1615890 w 1908008"/>
                <a:gd name="csY11749" fmla="*/ 2374443 h 2481257"/>
                <a:gd name="csX11750" fmla="*/ 1617513 w 1908008"/>
                <a:gd name="csY11750" fmla="*/ 2376835 h 2481257"/>
                <a:gd name="csX11751" fmla="*/ 1616728 w 1908008"/>
                <a:gd name="csY11751" fmla="*/ 2377735 h 2481257"/>
                <a:gd name="csX11752" fmla="*/ 1614404 w 1908008"/>
                <a:gd name="csY11752" fmla="*/ 2378912 h 2481257"/>
                <a:gd name="csX11753" fmla="*/ 1612234 w 1908008"/>
                <a:gd name="csY11753" fmla="*/ 2380620 h 2481257"/>
                <a:gd name="csX11754" fmla="*/ 1610334 w 1908008"/>
                <a:gd name="csY11754" fmla="*/ 2381759 h 2481257"/>
                <a:gd name="csX11755" fmla="*/ 1608802 w 1908008"/>
                <a:gd name="csY11755" fmla="*/ 2380312 h 2481257"/>
                <a:gd name="csX11756" fmla="*/ 1604562 w 1908008"/>
                <a:gd name="csY11756" fmla="*/ 2382136 h 2481257"/>
                <a:gd name="csX11757" fmla="*/ 1600991 w 1908008"/>
                <a:gd name="csY11757" fmla="*/ 2382628 h 2481257"/>
                <a:gd name="csX11758" fmla="*/ 1600214 w 1908008"/>
                <a:gd name="csY11758" fmla="*/ 2381705 h 2481257"/>
                <a:gd name="csX11759" fmla="*/ 1599991 w 1908008"/>
                <a:gd name="csY11759" fmla="*/ 2380243 h 2481257"/>
                <a:gd name="csX11760" fmla="*/ 1598737 w 1908008"/>
                <a:gd name="csY11760" fmla="*/ 2379889 h 2481257"/>
                <a:gd name="csX11761" fmla="*/ 1596420 w 1908008"/>
                <a:gd name="csY11761" fmla="*/ 2380297 h 2481257"/>
                <a:gd name="csX11762" fmla="*/ 1595520 w 1908008"/>
                <a:gd name="csY11762" fmla="*/ 2379466 h 2481257"/>
                <a:gd name="csX11763" fmla="*/ 380740 w 1908008"/>
                <a:gd name="csY11763" fmla="*/ 2262043 h 2481257"/>
                <a:gd name="csX11764" fmla="*/ 380471 w 1908008"/>
                <a:gd name="csY11764" fmla="*/ 2262397 h 2481257"/>
                <a:gd name="csX11765" fmla="*/ 377100 w 1908008"/>
                <a:gd name="csY11765" fmla="*/ 2260081 h 2481257"/>
                <a:gd name="csX11766" fmla="*/ 374837 w 1908008"/>
                <a:gd name="csY11766" fmla="*/ 2257043 h 2481257"/>
                <a:gd name="csX11767" fmla="*/ 373899 w 1908008"/>
                <a:gd name="csY11767" fmla="*/ 2255189 h 2481257"/>
                <a:gd name="csX11768" fmla="*/ 378370 w 1908008"/>
                <a:gd name="csY11768" fmla="*/ 2259797 h 2481257"/>
                <a:gd name="csX11769" fmla="*/ 380624 w 1908008"/>
                <a:gd name="csY11769" fmla="*/ 2261320 h 2481257"/>
                <a:gd name="csX11770" fmla="*/ 380740 w 1908008"/>
                <a:gd name="csY11770" fmla="*/ 2262043 h 2481257"/>
                <a:gd name="csX11771" fmla="*/ 379378 w 1908008"/>
                <a:gd name="csY11771" fmla="*/ 2266351 h 2481257"/>
                <a:gd name="csX11772" fmla="*/ 378470 w 1908008"/>
                <a:gd name="csY11772" fmla="*/ 2267189 h 2481257"/>
                <a:gd name="csX11773" fmla="*/ 377985 w 1908008"/>
                <a:gd name="csY11773" fmla="*/ 2267074 h 2481257"/>
                <a:gd name="csX11774" fmla="*/ 377600 w 1908008"/>
                <a:gd name="csY11774" fmla="*/ 2266489 h 2481257"/>
                <a:gd name="csX11775" fmla="*/ 376200 w 1908008"/>
                <a:gd name="csY11775" fmla="*/ 2260743 h 2481257"/>
                <a:gd name="csX11776" fmla="*/ 376800 w 1908008"/>
                <a:gd name="csY11776" fmla="*/ 2260866 h 2481257"/>
                <a:gd name="csX11777" fmla="*/ 378678 w 1908008"/>
                <a:gd name="csY11777" fmla="*/ 2262658 h 2481257"/>
                <a:gd name="csX11778" fmla="*/ 378254 w 1908008"/>
                <a:gd name="csY11778" fmla="*/ 2263366 h 2481257"/>
                <a:gd name="csX11779" fmla="*/ 379655 w 1908008"/>
                <a:gd name="csY11779" fmla="*/ 2265082 h 2481257"/>
                <a:gd name="csX11780" fmla="*/ 379993 w 1908008"/>
                <a:gd name="csY11780" fmla="*/ 2266297 h 2481257"/>
                <a:gd name="csX11781" fmla="*/ 379378 w 1908008"/>
                <a:gd name="csY11781" fmla="*/ 2266351 h 2481257"/>
                <a:gd name="csX11782" fmla="*/ 1144013 w 1908008"/>
                <a:gd name="csY11782" fmla="*/ 2267551 h 2481257"/>
                <a:gd name="csX11783" fmla="*/ 1143459 w 1908008"/>
                <a:gd name="csY11783" fmla="*/ 2267574 h 2481257"/>
                <a:gd name="csX11784" fmla="*/ 1143043 w 1908008"/>
                <a:gd name="csY11784" fmla="*/ 2266789 h 2481257"/>
                <a:gd name="csX11785" fmla="*/ 1142812 w 1908008"/>
                <a:gd name="csY11785" fmla="*/ 2264589 h 2481257"/>
                <a:gd name="csX11786" fmla="*/ 1143451 w 1908008"/>
                <a:gd name="csY11786" fmla="*/ 2263651 h 2481257"/>
                <a:gd name="csX11787" fmla="*/ 1144759 w 1908008"/>
                <a:gd name="csY11787" fmla="*/ 2262981 h 2481257"/>
                <a:gd name="csX11788" fmla="*/ 1146514 w 1908008"/>
                <a:gd name="csY11788" fmla="*/ 2262743 h 2481257"/>
                <a:gd name="csX11789" fmla="*/ 1148707 w 1908008"/>
                <a:gd name="csY11789" fmla="*/ 2262928 h 2481257"/>
                <a:gd name="csX11790" fmla="*/ 1149746 w 1908008"/>
                <a:gd name="csY11790" fmla="*/ 2263512 h 2481257"/>
                <a:gd name="csX11791" fmla="*/ 1149638 w 1908008"/>
                <a:gd name="csY11791" fmla="*/ 2264497 h 2481257"/>
                <a:gd name="csX11792" fmla="*/ 1149376 w 1908008"/>
                <a:gd name="csY11792" fmla="*/ 2265005 h 2481257"/>
                <a:gd name="csX11793" fmla="*/ 1148730 w 1908008"/>
                <a:gd name="csY11793" fmla="*/ 2265328 h 2481257"/>
                <a:gd name="csX11794" fmla="*/ 1148645 w 1908008"/>
                <a:gd name="csY11794" fmla="*/ 2265897 h 2481257"/>
                <a:gd name="csX11795" fmla="*/ 1147714 w 1908008"/>
                <a:gd name="csY11795" fmla="*/ 2266213 h 2481257"/>
                <a:gd name="csX11796" fmla="*/ 1145944 w 1908008"/>
                <a:gd name="csY11796" fmla="*/ 2266259 h 2481257"/>
                <a:gd name="csX11797" fmla="*/ 1144705 w 1908008"/>
                <a:gd name="csY11797" fmla="*/ 2266705 h 2481257"/>
                <a:gd name="csX11798" fmla="*/ 1144013 w 1908008"/>
                <a:gd name="csY11798" fmla="*/ 2267551 h 2481257"/>
                <a:gd name="csX11799" fmla="*/ 1152855 w 1908008"/>
                <a:gd name="csY11799" fmla="*/ 2266266 h 2481257"/>
                <a:gd name="csX11800" fmla="*/ 1151377 w 1908008"/>
                <a:gd name="csY11800" fmla="*/ 2266489 h 2481257"/>
                <a:gd name="csX11801" fmla="*/ 1150508 w 1908008"/>
                <a:gd name="csY11801" fmla="*/ 2266336 h 2481257"/>
                <a:gd name="csX11802" fmla="*/ 1150223 w 1908008"/>
                <a:gd name="csY11802" fmla="*/ 2266020 h 2481257"/>
                <a:gd name="csX11803" fmla="*/ 1150523 w 1908008"/>
                <a:gd name="csY11803" fmla="*/ 2265551 h 2481257"/>
                <a:gd name="csX11804" fmla="*/ 1150500 w 1908008"/>
                <a:gd name="csY11804" fmla="*/ 2265051 h 2481257"/>
                <a:gd name="csX11805" fmla="*/ 1150031 w 1908008"/>
                <a:gd name="csY11805" fmla="*/ 2264066 h 2481257"/>
                <a:gd name="csX11806" fmla="*/ 1150131 w 1908008"/>
                <a:gd name="csY11806" fmla="*/ 2263720 h 2481257"/>
                <a:gd name="csX11807" fmla="*/ 1150492 w 1908008"/>
                <a:gd name="csY11807" fmla="*/ 2263536 h 2481257"/>
                <a:gd name="csX11808" fmla="*/ 1151131 w 1908008"/>
                <a:gd name="csY11808" fmla="*/ 2263505 h 2481257"/>
                <a:gd name="csX11809" fmla="*/ 1151885 w 1908008"/>
                <a:gd name="csY11809" fmla="*/ 2264159 h 2481257"/>
                <a:gd name="csX11810" fmla="*/ 1152770 w 1908008"/>
                <a:gd name="csY11810" fmla="*/ 2265497 h 2481257"/>
                <a:gd name="csX11811" fmla="*/ 1152855 w 1908008"/>
                <a:gd name="csY11811" fmla="*/ 2266266 h 2481257"/>
                <a:gd name="csX11812" fmla="*/ 1652728 w 1908008"/>
                <a:gd name="csY11812" fmla="*/ 2292122 h 2481257"/>
                <a:gd name="csX11813" fmla="*/ 1650242 w 1908008"/>
                <a:gd name="csY11813" fmla="*/ 2293784 h 2481257"/>
                <a:gd name="csX11814" fmla="*/ 1651335 w 1908008"/>
                <a:gd name="csY11814" fmla="*/ 2291283 h 2481257"/>
                <a:gd name="csX11815" fmla="*/ 1651789 w 1908008"/>
                <a:gd name="csY11815" fmla="*/ 2290637 h 2481257"/>
                <a:gd name="csX11816" fmla="*/ 1652212 w 1908008"/>
                <a:gd name="csY11816" fmla="*/ 2290353 h 2481257"/>
                <a:gd name="csX11817" fmla="*/ 1652620 w 1908008"/>
                <a:gd name="csY11817" fmla="*/ 2290576 h 2481257"/>
                <a:gd name="csX11818" fmla="*/ 1652728 w 1908008"/>
                <a:gd name="csY11818" fmla="*/ 2292122 h 2481257"/>
                <a:gd name="csX11819" fmla="*/ 1652028 w 1908008"/>
                <a:gd name="csY11819" fmla="*/ 2294438 h 2481257"/>
                <a:gd name="csX11820" fmla="*/ 1651481 w 1908008"/>
                <a:gd name="csY11820" fmla="*/ 2296776 h 2481257"/>
                <a:gd name="csX11821" fmla="*/ 1649596 w 1908008"/>
                <a:gd name="csY11821" fmla="*/ 2298761 h 2481257"/>
                <a:gd name="csX11822" fmla="*/ 1648657 w 1908008"/>
                <a:gd name="csY11822" fmla="*/ 2298899 h 2481257"/>
                <a:gd name="csX11823" fmla="*/ 1648226 w 1908008"/>
                <a:gd name="csY11823" fmla="*/ 2298707 h 2481257"/>
                <a:gd name="csX11824" fmla="*/ 1648742 w 1908008"/>
                <a:gd name="csY11824" fmla="*/ 2297422 h 2481257"/>
                <a:gd name="csX11825" fmla="*/ 1648680 w 1908008"/>
                <a:gd name="csY11825" fmla="*/ 2295199 h 2481257"/>
                <a:gd name="csX11826" fmla="*/ 1650242 w 1908008"/>
                <a:gd name="csY11826" fmla="*/ 2294891 h 2481257"/>
                <a:gd name="csX11827" fmla="*/ 1650812 w 1908008"/>
                <a:gd name="csY11827" fmla="*/ 2295091 h 2481257"/>
                <a:gd name="csX11828" fmla="*/ 1652028 w 1908008"/>
                <a:gd name="csY11828" fmla="*/ 2294438 h 2481257"/>
                <a:gd name="csX11829" fmla="*/ 1195087 w 1908008"/>
                <a:gd name="csY11829" fmla="*/ 2299353 h 2481257"/>
                <a:gd name="csX11830" fmla="*/ 1190932 w 1908008"/>
                <a:gd name="csY11830" fmla="*/ 2299807 h 2481257"/>
                <a:gd name="csX11831" fmla="*/ 1189123 w 1908008"/>
                <a:gd name="csY11831" fmla="*/ 2299338 h 2481257"/>
                <a:gd name="csX11832" fmla="*/ 1188939 w 1908008"/>
                <a:gd name="csY11832" fmla="*/ 2298899 h 2481257"/>
                <a:gd name="csX11833" fmla="*/ 1189370 w 1908008"/>
                <a:gd name="csY11833" fmla="*/ 2298284 h 2481257"/>
                <a:gd name="csX11834" fmla="*/ 1190408 w 1908008"/>
                <a:gd name="csY11834" fmla="*/ 2297491 h 2481257"/>
                <a:gd name="csX11835" fmla="*/ 1191601 w 1908008"/>
                <a:gd name="csY11835" fmla="*/ 2297061 h 2481257"/>
                <a:gd name="csX11836" fmla="*/ 1192948 w 1908008"/>
                <a:gd name="csY11836" fmla="*/ 2296984 h 2481257"/>
                <a:gd name="csX11837" fmla="*/ 1195626 w 1908008"/>
                <a:gd name="csY11837" fmla="*/ 2297784 h 2481257"/>
                <a:gd name="csX11838" fmla="*/ 1196596 w 1908008"/>
                <a:gd name="csY11838" fmla="*/ 2298576 h 2481257"/>
                <a:gd name="csX11839" fmla="*/ 1196388 w 1908008"/>
                <a:gd name="csY11839" fmla="*/ 2299053 h 2481257"/>
                <a:gd name="csX11840" fmla="*/ 1195087 w 1908008"/>
                <a:gd name="csY11840" fmla="*/ 2299353 h 2481257"/>
                <a:gd name="csX11841" fmla="*/ 1874080 w 1908008"/>
                <a:gd name="csY11841" fmla="*/ 2308669 h 2481257"/>
                <a:gd name="csX11842" fmla="*/ 1873025 w 1908008"/>
                <a:gd name="csY11842" fmla="*/ 2309777 h 2481257"/>
                <a:gd name="csX11843" fmla="*/ 1871948 w 1908008"/>
                <a:gd name="csY11843" fmla="*/ 2309731 h 2481257"/>
                <a:gd name="csX11844" fmla="*/ 1872079 w 1908008"/>
                <a:gd name="csY11844" fmla="*/ 2308762 h 2481257"/>
                <a:gd name="csX11845" fmla="*/ 1873402 w 1908008"/>
                <a:gd name="csY11845" fmla="*/ 2306877 h 2481257"/>
                <a:gd name="csX11846" fmla="*/ 1874080 w 1908008"/>
                <a:gd name="csY11846" fmla="*/ 2305531 h 2481257"/>
                <a:gd name="csX11847" fmla="*/ 1874103 w 1908008"/>
                <a:gd name="csY11847" fmla="*/ 2304715 h 2481257"/>
                <a:gd name="csX11848" fmla="*/ 1874349 w 1908008"/>
                <a:gd name="csY11848" fmla="*/ 2304092 h 2481257"/>
                <a:gd name="csX11849" fmla="*/ 1875357 w 1908008"/>
                <a:gd name="csY11849" fmla="*/ 2303392 h 2481257"/>
                <a:gd name="csX11850" fmla="*/ 1876227 w 1908008"/>
                <a:gd name="csY11850" fmla="*/ 2302123 h 2481257"/>
                <a:gd name="csX11851" fmla="*/ 1875811 w 1908008"/>
                <a:gd name="csY11851" fmla="*/ 2304477 h 2481257"/>
                <a:gd name="csX11852" fmla="*/ 1874080 w 1908008"/>
                <a:gd name="csY11852" fmla="*/ 2308669 h 2481257"/>
                <a:gd name="csX11853" fmla="*/ 1708058 w 1908008"/>
                <a:gd name="csY11853" fmla="*/ 2313654 h 2481257"/>
                <a:gd name="csX11854" fmla="*/ 1708820 w 1908008"/>
                <a:gd name="csY11854" fmla="*/ 2314262 h 2481257"/>
                <a:gd name="csX11855" fmla="*/ 1710190 w 1908008"/>
                <a:gd name="csY11855" fmla="*/ 2314193 h 2481257"/>
                <a:gd name="csX11856" fmla="*/ 1711113 w 1908008"/>
                <a:gd name="csY11856" fmla="*/ 2314439 h 2481257"/>
                <a:gd name="csX11857" fmla="*/ 1709797 w 1908008"/>
                <a:gd name="csY11857" fmla="*/ 2315616 h 2481257"/>
                <a:gd name="csX11858" fmla="*/ 1707266 w 1908008"/>
                <a:gd name="csY11858" fmla="*/ 2315731 h 2481257"/>
                <a:gd name="csX11859" fmla="*/ 1706026 w 1908008"/>
                <a:gd name="csY11859" fmla="*/ 2315247 h 2481257"/>
                <a:gd name="csX11860" fmla="*/ 1707827 w 1908008"/>
                <a:gd name="csY11860" fmla="*/ 2309185 h 2481257"/>
                <a:gd name="csX11861" fmla="*/ 1709928 w 1908008"/>
                <a:gd name="csY11861" fmla="*/ 2307785 h 2481257"/>
                <a:gd name="csX11862" fmla="*/ 1714237 w 1908008"/>
                <a:gd name="csY11862" fmla="*/ 2303807 h 2481257"/>
                <a:gd name="csX11863" fmla="*/ 1715961 w 1908008"/>
                <a:gd name="csY11863" fmla="*/ 2302592 h 2481257"/>
                <a:gd name="csX11864" fmla="*/ 1717562 w 1908008"/>
                <a:gd name="csY11864" fmla="*/ 2302115 h 2481257"/>
                <a:gd name="csX11865" fmla="*/ 1719255 w 1908008"/>
                <a:gd name="csY11865" fmla="*/ 2302407 h 2481257"/>
                <a:gd name="csX11866" fmla="*/ 1717531 w 1908008"/>
                <a:gd name="csY11866" fmla="*/ 2304761 h 2481257"/>
                <a:gd name="csX11867" fmla="*/ 1715223 w 1908008"/>
                <a:gd name="csY11867" fmla="*/ 2304892 h 2481257"/>
                <a:gd name="csX11868" fmla="*/ 1713022 w 1908008"/>
                <a:gd name="csY11868" fmla="*/ 2306846 h 2481257"/>
                <a:gd name="csX11869" fmla="*/ 1711575 w 1908008"/>
                <a:gd name="csY11869" fmla="*/ 2309008 h 2481257"/>
                <a:gd name="csX11870" fmla="*/ 1709836 w 1908008"/>
                <a:gd name="csY11870" fmla="*/ 2310239 h 2481257"/>
                <a:gd name="csX11871" fmla="*/ 1708643 w 1908008"/>
                <a:gd name="csY11871" fmla="*/ 2311746 h 2481257"/>
                <a:gd name="csX11872" fmla="*/ 1708058 w 1908008"/>
                <a:gd name="csY11872" fmla="*/ 2313654 h 2481257"/>
                <a:gd name="csX11873" fmla="*/ 1667088 w 1908008"/>
                <a:gd name="csY11873" fmla="*/ 2339340 h 2481257"/>
                <a:gd name="csX11874" fmla="*/ 1667672 w 1908008"/>
                <a:gd name="csY11874" fmla="*/ 2339779 h 2481257"/>
                <a:gd name="csX11875" fmla="*/ 1668688 w 1908008"/>
                <a:gd name="csY11875" fmla="*/ 2338979 h 2481257"/>
                <a:gd name="csX11876" fmla="*/ 1669889 w 1908008"/>
                <a:gd name="csY11876" fmla="*/ 2336433 h 2481257"/>
                <a:gd name="csX11877" fmla="*/ 1673067 w 1908008"/>
                <a:gd name="csY11877" fmla="*/ 2337094 h 2481257"/>
                <a:gd name="csX11878" fmla="*/ 1674752 w 1908008"/>
                <a:gd name="csY11878" fmla="*/ 2338240 h 2481257"/>
                <a:gd name="csX11879" fmla="*/ 1675691 w 1908008"/>
                <a:gd name="csY11879" fmla="*/ 2337986 h 2481257"/>
                <a:gd name="csX11880" fmla="*/ 1676653 w 1908008"/>
                <a:gd name="csY11880" fmla="*/ 2338102 h 2481257"/>
                <a:gd name="csX11881" fmla="*/ 1678431 w 1908008"/>
                <a:gd name="csY11881" fmla="*/ 2339602 h 2481257"/>
                <a:gd name="csX11882" fmla="*/ 1681817 w 1908008"/>
                <a:gd name="csY11882" fmla="*/ 2340787 h 2481257"/>
                <a:gd name="csX11883" fmla="*/ 1685387 w 1908008"/>
                <a:gd name="csY11883" fmla="*/ 2340618 h 2481257"/>
                <a:gd name="csX11884" fmla="*/ 1690836 w 1908008"/>
                <a:gd name="csY11884" fmla="*/ 2339917 h 2481257"/>
                <a:gd name="csX11885" fmla="*/ 1691482 w 1908008"/>
                <a:gd name="csY11885" fmla="*/ 2339633 h 2481257"/>
                <a:gd name="csX11886" fmla="*/ 1697069 w 1908008"/>
                <a:gd name="csY11886" fmla="*/ 2339040 h 2481257"/>
                <a:gd name="csX11887" fmla="*/ 1702679 w 1908008"/>
                <a:gd name="csY11887" fmla="*/ 2338764 h 2481257"/>
                <a:gd name="csX11888" fmla="*/ 1704603 w 1908008"/>
                <a:gd name="csY11888" fmla="*/ 2339433 h 2481257"/>
                <a:gd name="csX11889" fmla="*/ 1705326 w 1908008"/>
                <a:gd name="csY11889" fmla="*/ 2340064 h 2481257"/>
                <a:gd name="csX11890" fmla="*/ 1705696 w 1908008"/>
                <a:gd name="csY11890" fmla="*/ 2340818 h 2481257"/>
                <a:gd name="csX11891" fmla="*/ 1702494 w 1908008"/>
                <a:gd name="csY11891" fmla="*/ 2342879 h 2481257"/>
                <a:gd name="csX11892" fmla="*/ 1699293 w 1908008"/>
                <a:gd name="csY11892" fmla="*/ 2345279 h 2481257"/>
                <a:gd name="csX11893" fmla="*/ 1694845 w 1908008"/>
                <a:gd name="csY11893" fmla="*/ 2347633 h 2481257"/>
                <a:gd name="csX11894" fmla="*/ 1694283 w 1908008"/>
                <a:gd name="csY11894" fmla="*/ 2348780 h 2481257"/>
                <a:gd name="csX11895" fmla="*/ 1694560 w 1908008"/>
                <a:gd name="csY11895" fmla="*/ 2350887 h 2481257"/>
                <a:gd name="csX11896" fmla="*/ 1694476 w 1908008"/>
                <a:gd name="csY11896" fmla="*/ 2353034 h 2481257"/>
                <a:gd name="csX11897" fmla="*/ 1695353 w 1908008"/>
                <a:gd name="csY11897" fmla="*/ 2353211 h 2481257"/>
                <a:gd name="csX11898" fmla="*/ 1695884 w 1908008"/>
                <a:gd name="csY11898" fmla="*/ 2353926 h 2481257"/>
                <a:gd name="csX11899" fmla="*/ 1694737 w 1908008"/>
                <a:gd name="csY11899" fmla="*/ 2354618 h 2481257"/>
                <a:gd name="csX11900" fmla="*/ 1690158 w 1908008"/>
                <a:gd name="csY11900" fmla="*/ 2354942 h 2481257"/>
                <a:gd name="csX11901" fmla="*/ 1688827 w 1908008"/>
                <a:gd name="csY11901" fmla="*/ 2354749 h 2481257"/>
                <a:gd name="csX11902" fmla="*/ 1687242 w 1908008"/>
                <a:gd name="csY11902" fmla="*/ 2353872 h 2481257"/>
                <a:gd name="csX11903" fmla="*/ 1686696 w 1908008"/>
                <a:gd name="csY11903" fmla="*/ 2351795 h 2481257"/>
                <a:gd name="csX11904" fmla="*/ 1684733 w 1908008"/>
                <a:gd name="csY11904" fmla="*/ 2352103 h 2481257"/>
                <a:gd name="csX11905" fmla="*/ 1684141 w 1908008"/>
                <a:gd name="csY11905" fmla="*/ 2351849 h 2481257"/>
                <a:gd name="csX11906" fmla="*/ 1686896 w 1908008"/>
                <a:gd name="csY11906" fmla="*/ 2350080 h 2481257"/>
                <a:gd name="csX11907" fmla="*/ 1685641 w 1908008"/>
                <a:gd name="csY11907" fmla="*/ 2347857 h 2481257"/>
                <a:gd name="csX11908" fmla="*/ 1684295 w 1908008"/>
                <a:gd name="csY11908" fmla="*/ 2348018 h 2481257"/>
                <a:gd name="csX11909" fmla="*/ 1683402 w 1908008"/>
                <a:gd name="csY11909" fmla="*/ 2346964 h 2481257"/>
                <a:gd name="csX11910" fmla="*/ 1683471 w 1908008"/>
                <a:gd name="csY11910" fmla="*/ 2345533 h 2481257"/>
                <a:gd name="csX11911" fmla="*/ 1684718 w 1908008"/>
                <a:gd name="csY11911" fmla="*/ 2344841 h 2481257"/>
                <a:gd name="csX11912" fmla="*/ 1685079 w 1908008"/>
                <a:gd name="csY11912" fmla="*/ 2344087 h 2481257"/>
                <a:gd name="csX11913" fmla="*/ 1683387 w 1908008"/>
                <a:gd name="csY11913" fmla="*/ 2344741 h 2481257"/>
                <a:gd name="csX11914" fmla="*/ 1682086 w 1908008"/>
                <a:gd name="csY11914" fmla="*/ 2346064 h 2481257"/>
                <a:gd name="csX11915" fmla="*/ 1680408 w 1908008"/>
                <a:gd name="csY11915" fmla="*/ 2346564 h 2481257"/>
                <a:gd name="csX11916" fmla="*/ 1678769 w 1908008"/>
                <a:gd name="csY11916" fmla="*/ 2347703 h 2481257"/>
                <a:gd name="csX11917" fmla="*/ 1681316 w 1908008"/>
                <a:gd name="csY11917" fmla="*/ 2348064 h 2481257"/>
                <a:gd name="csX11918" fmla="*/ 1680008 w 1908008"/>
                <a:gd name="csY11918" fmla="*/ 2348949 h 2481257"/>
                <a:gd name="csX11919" fmla="*/ 1678646 w 1908008"/>
                <a:gd name="csY11919" fmla="*/ 2349149 h 2481257"/>
                <a:gd name="csX11920" fmla="*/ 1672336 w 1908008"/>
                <a:gd name="csY11920" fmla="*/ 2347410 h 2481257"/>
                <a:gd name="csX11921" fmla="*/ 1670774 w 1908008"/>
                <a:gd name="csY11921" fmla="*/ 2346749 h 2481257"/>
                <a:gd name="csX11922" fmla="*/ 1668811 w 1908008"/>
                <a:gd name="csY11922" fmla="*/ 2344925 h 2481257"/>
                <a:gd name="csX11923" fmla="*/ 1667326 w 1908008"/>
                <a:gd name="csY11923" fmla="*/ 2342487 h 2481257"/>
                <a:gd name="csX11924" fmla="*/ 1668134 w 1908008"/>
                <a:gd name="csY11924" fmla="*/ 2342394 h 2481257"/>
                <a:gd name="csX11925" fmla="*/ 1668411 w 1908008"/>
                <a:gd name="csY11925" fmla="*/ 2341956 h 2481257"/>
                <a:gd name="csX11926" fmla="*/ 1668234 w 1908008"/>
                <a:gd name="csY11926" fmla="*/ 2341541 h 2481257"/>
                <a:gd name="csX11927" fmla="*/ 1666033 w 1908008"/>
                <a:gd name="csY11927" fmla="*/ 2341210 h 2481257"/>
                <a:gd name="csX11928" fmla="*/ 1662601 w 1908008"/>
                <a:gd name="csY11928" fmla="*/ 2341318 h 2481257"/>
                <a:gd name="csX11929" fmla="*/ 1660631 w 1908008"/>
                <a:gd name="csY11929" fmla="*/ 2340671 h 2481257"/>
                <a:gd name="csX11930" fmla="*/ 1660723 w 1908008"/>
                <a:gd name="csY11930" fmla="*/ 2336402 h 2481257"/>
                <a:gd name="csX11931" fmla="*/ 1660085 w 1908008"/>
                <a:gd name="csY11931" fmla="*/ 2335225 h 2481257"/>
                <a:gd name="csX11932" fmla="*/ 1657930 w 1908008"/>
                <a:gd name="csY11932" fmla="*/ 2334232 h 2481257"/>
                <a:gd name="csX11933" fmla="*/ 1654636 w 1908008"/>
                <a:gd name="csY11933" fmla="*/ 2333932 h 2481257"/>
                <a:gd name="csX11934" fmla="*/ 1654313 w 1908008"/>
                <a:gd name="csY11934" fmla="*/ 2332340 h 2481257"/>
                <a:gd name="csX11935" fmla="*/ 1655360 w 1908008"/>
                <a:gd name="csY11935" fmla="*/ 2329909 h 2481257"/>
                <a:gd name="csX11936" fmla="*/ 1656968 w 1908008"/>
                <a:gd name="csY11936" fmla="*/ 2327817 h 2481257"/>
                <a:gd name="csX11937" fmla="*/ 1658199 w 1908008"/>
                <a:gd name="csY11937" fmla="*/ 2325755 h 2481257"/>
                <a:gd name="csX11938" fmla="*/ 1659631 w 1908008"/>
                <a:gd name="csY11938" fmla="*/ 2324062 h 2481257"/>
                <a:gd name="csX11939" fmla="*/ 1663155 w 1908008"/>
                <a:gd name="csY11939" fmla="*/ 2320693 h 2481257"/>
                <a:gd name="csX11940" fmla="*/ 1663070 w 1908008"/>
                <a:gd name="csY11940" fmla="*/ 2323216 h 2481257"/>
                <a:gd name="csX11941" fmla="*/ 1663409 w 1908008"/>
                <a:gd name="csY11941" fmla="*/ 2325378 h 2481257"/>
                <a:gd name="csX11942" fmla="*/ 1661116 w 1908008"/>
                <a:gd name="csY11942" fmla="*/ 2329709 h 2481257"/>
                <a:gd name="csX11943" fmla="*/ 1665110 w 1908008"/>
                <a:gd name="csY11943" fmla="*/ 2333986 h 2481257"/>
                <a:gd name="csX11944" fmla="*/ 1665618 w 1908008"/>
                <a:gd name="csY11944" fmla="*/ 2334932 h 2481257"/>
                <a:gd name="csX11945" fmla="*/ 1665956 w 1908008"/>
                <a:gd name="csY11945" fmla="*/ 2336079 h 2481257"/>
                <a:gd name="csX11946" fmla="*/ 1665702 w 1908008"/>
                <a:gd name="csY11946" fmla="*/ 2337133 h 2481257"/>
                <a:gd name="csX11947" fmla="*/ 1665056 w 1908008"/>
                <a:gd name="csY11947" fmla="*/ 2338071 h 2481257"/>
                <a:gd name="csX11948" fmla="*/ 1666610 w 1908008"/>
                <a:gd name="csY11948" fmla="*/ 2338541 h 2481257"/>
                <a:gd name="csX11949" fmla="*/ 1667088 w 1908008"/>
                <a:gd name="csY11949" fmla="*/ 2339340 h 2481257"/>
                <a:gd name="csX11950" fmla="*/ 1725527 w 1908008"/>
                <a:gd name="csY11950" fmla="*/ 2355634 h 2481257"/>
                <a:gd name="csX11951" fmla="*/ 1726258 w 1908008"/>
                <a:gd name="csY11951" fmla="*/ 2355872 h 2481257"/>
                <a:gd name="csX11952" fmla="*/ 1729167 w 1908008"/>
                <a:gd name="csY11952" fmla="*/ 2354372 h 2481257"/>
                <a:gd name="csX11953" fmla="*/ 1730706 w 1908008"/>
                <a:gd name="csY11953" fmla="*/ 2354434 h 2481257"/>
                <a:gd name="csX11954" fmla="*/ 1730636 w 1908008"/>
                <a:gd name="csY11954" fmla="*/ 2355511 h 2481257"/>
                <a:gd name="csX11955" fmla="*/ 1728135 w 1908008"/>
                <a:gd name="csY11955" fmla="*/ 2356688 h 2481257"/>
                <a:gd name="csX11956" fmla="*/ 1726989 w 1908008"/>
                <a:gd name="csY11956" fmla="*/ 2357565 h 2481257"/>
                <a:gd name="csX11957" fmla="*/ 1728436 w 1908008"/>
                <a:gd name="csY11957" fmla="*/ 2358380 h 2481257"/>
                <a:gd name="csX11958" fmla="*/ 1728420 w 1908008"/>
                <a:gd name="csY11958" fmla="*/ 2358934 h 2481257"/>
                <a:gd name="csX11959" fmla="*/ 1726681 w 1908008"/>
                <a:gd name="csY11959" fmla="*/ 2360257 h 2481257"/>
                <a:gd name="csX11960" fmla="*/ 1725811 w 1908008"/>
                <a:gd name="csY11960" fmla="*/ 2361696 h 2481257"/>
                <a:gd name="csX11961" fmla="*/ 1726527 w 1908008"/>
                <a:gd name="csY11961" fmla="*/ 2363088 h 2481257"/>
                <a:gd name="csX11962" fmla="*/ 1729305 w 1908008"/>
                <a:gd name="csY11962" fmla="*/ 2361719 h 2481257"/>
                <a:gd name="csX11963" fmla="*/ 1730444 w 1908008"/>
                <a:gd name="csY11963" fmla="*/ 2361704 h 2481257"/>
                <a:gd name="csX11964" fmla="*/ 1731991 w 1908008"/>
                <a:gd name="csY11964" fmla="*/ 2362019 h 2481257"/>
                <a:gd name="csX11965" fmla="*/ 1733461 w 1908008"/>
                <a:gd name="csY11965" fmla="*/ 2361603 h 2481257"/>
                <a:gd name="csX11966" fmla="*/ 1734300 w 1908008"/>
                <a:gd name="csY11966" fmla="*/ 2360926 h 2481257"/>
                <a:gd name="csX11967" fmla="*/ 1739194 w 1908008"/>
                <a:gd name="csY11967" fmla="*/ 2355572 h 2481257"/>
                <a:gd name="csX11968" fmla="*/ 1739448 w 1908008"/>
                <a:gd name="csY11968" fmla="*/ 2354888 h 2481257"/>
                <a:gd name="csX11969" fmla="*/ 1734169 w 1908008"/>
                <a:gd name="csY11969" fmla="*/ 2355995 h 2481257"/>
                <a:gd name="csX11970" fmla="*/ 1733553 w 1908008"/>
                <a:gd name="csY11970" fmla="*/ 2355265 h 2481257"/>
                <a:gd name="csX11971" fmla="*/ 1737008 w 1908008"/>
                <a:gd name="csY11971" fmla="*/ 2352018 h 2481257"/>
                <a:gd name="csX11972" fmla="*/ 1736739 w 1908008"/>
                <a:gd name="csY11972" fmla="*/ 2350303 h 2481257"/>
                <a:gd name="csX11973" fmla="*/ 1738486 w 1908008"/>
                <a:gd name="csY11973" fmla="*/ 2347595 h 2481257"/>
                <a:gd name="csX11974" fmla="*/ 1740086 w 1908008"/>
                <a:gd name="csY11974" fmla="*/ 2345987 h 2481257"/>
                <a:gd name="csX11975" fmla="*/ 1741256 w 1908008"/>
                <a:gd name="csY11975" fmla="*/ 2345087 h 2481257"/>
                <a:gd name="csX11976" fmla="*/ 1742957 w 1908008"/>
                <a:gd name="csY11976" fmla="*/ 2344256 h 2481257"/>
                <a:gd name="csX11977" fmla="*/ 1744127 w 1908008"/>
                <a:gd name="csY11977" fmla="*/ 2345541 h 2481257"/>
                <a:gd name="csX11978" fmla="*/ 1744504 w 1908008"/>
                <a:gd name="csY11978" fmla="*/ 2347857 h 2481257"/>
                <a:gd name="csX11979" fmla="*/ 1747397 w 1908008"/>
                <a:gd name="csY11979" fmla="*/ 2347533 h 2481257"/>
                <a:gd name="csX11980" fmla="*/ 1750229 w 1908008"/>
                <a:gd name="csY11980" fmla="*/ 2348003 h 2481257"/>
                <a:gd name="csX11981" fmla="*/ 1752314 w 1908008"/>
                <a:gd name="csY11981" fmla="*/ 2348980 h 2481257"/>
                <a:gd name="csX11982" fmla="*/ 1752638 w 1908008"/>
                <a:gd name="csY11982" fmla="*/ 2349541 h 2481257"/>
                <a:gd name="csX11983" fmla="*/ 1752661 w 1908008"/>
                <a:gd name="csY11983" fmla="*/ 2350426 h 2481257"/>
                <a:gd name="csX11984" fmla="*/ 1751968 w 1908008"/>
                <a:gd name="csY11984" fmla="*/ 2352018 h 2481257"/>
                <a:gd name="csX11985" fmla="*/ 1750822 w 1908008"/>
                <a:gd name="csY11985" fmla="*/ 2353326 h 2481257"/>
                <a:gd name="csX11986" fmla="*/ 1753107 w 1908008"/>
                <a:gd name="csY11986" fmla="*/ 2355003 h 2481257"/>
                <a:gd name="csX11987" fmla="*/ 1752799 w 1908008"/>
                <a:gd name="csY11987" fmla="*/ 2355734 h 2481257"/>
                <a:gd name="csX11988" fmla="*/ 1749052 w 1908008"/>
                <a:gd name="csY11988" fmla="*/ 2357626 h 2481257"/>
                <a:gd name="csX11989" fmla="*/ 1746920 w 1908008"/>
                <a:gd name="csY11989" fmla="*/ 2359527 h 2481257"/>
                <a:gd name="csX11990" fmla="*/ 1744965 w 1908008"/>
                <a:gd name="csY11990" fmla="*/ 2361865 h 2481257"/>
                <a:gd name="csX11991" fmla="*/ 1741056 w 1908008"/>
                <a:gd name="csY11991" fmla="*/ 2364588 h 2481257"/>
                <a:gd name="csX11992" fmla="*/ 1734861 w 1908008"/>
                <a:gd name="csY11992" fmla="*/ 2366550 h 2481257"/>
                <a:gd name="csX11993" fmla="*/ 1732899 w 1908008"/>
                <a:gd name="csY11993" fmla="*/ 2366550 h 2481257"/>
                <a:gd name="csX11994" fmla="*/ 1730567 w 1908008"/>
                <a:gd name="csY11994" fmla="*/ 2365934 h 2481257"/>
                <a:gd name="csX11995" fmla="*/ 1728259 w 1908008"/>
                <a:gd name="csY11995" fmla="*/ 2366073 h 2481257"/>
                <a:gd name="csX11996" fmla="*/ 1725988 w 1908008"/>
                <a:gd name="csY11996" fmla="*/ 2366804 h 2481257"/>
                <a:gd name="csX11997" fmla="*/ 1723764 w 1908008"/>
                <a:gd name="csY11997" fmla="*/ 2366719 h 2481257"/>
                <a:gd name="csX11998" fmla="*/ 1722687 w 1908008"/>
                <a:gd name="csY11998" fmla="*/ 2367104 h 2481257"/>
                <a:gd name="csX11999" fmla="*/ 1721664 w 1908008"/>
                <a:gd name="csY11999" fmla="*/ 2367065 h 2481257"/>
                <a:gd name="csX12000" fmla="*/ 1720809 w 1908008"/>
                <a:gd name="csY12000" fmla="*/ 2366304 h 2481257"/>
                <a:gd name="csX12001" fmla="*/ 1718978 w 1908008"/>
                <a:gd name="csY12001" fmla="*/ 2364135 h 2481257"/>
                <a:gd name="csX12002" fmla="*/ 1718085 w 1908008"/>
                <a:gd name="csY12002" fmla="*/ 2362681 h 2481257"/>
                <a:gd name="csX12003" fmla="*/ 1717100 w 1908008"/>
                <a:gd name="csY12003" fmla="*/ 2355726 h 2481257"/>
                <a:gd name="csX12004" fmla="*/ 1717416 w 1908008"/>
                <a:gd name="csY12004" fmla="*/ 2352057 h 2481257"/>
                <a:gd name="csX12005" fmla="*/ 1718970 w 1908008"/>
                <a:gd name="csY12005" fmla="*/ 2348626 h 2481257"/>
                <a:gd name="csX12006" fmla="*/ 1721271 w 1908008"/>
                <a:gd name="csY12006" fmla="*/ 2346341 h 2481257"/>
                <a:gd name="csX12007" fmla="*/ 1722602 w 1908008"/>
                <a:gd name="csY12007" fmla="*/ 2344518 h 2481257"/>
                <a:gd name="csX12008" fmla="*/ 1728174 w 1908008"/>
                <a:gd name="csY12008" fmla="*/ 2333640 h 2481257"/>
                <a:gd name="csX12009" fmla="*/ 1729267 w 1908008"/>
                <a:gd name="csY12009" fmla="*/ 2331163 h 2481257"/>
                <a:gd name="csX12010" fmla="*/ 1730598 w 1908008"/>
                <a:gd name="csY12010" fmla="*/ 2329048 h 2481257"/>
                <a:gd name="csX12011" fmla="*/ 1732984 w 1908008"/>
                <a:gd name="csY12011" fmla="*/ 2326955 h 2481257"/>
                <a:gd name="csX12012" fmla="*/ 1736069 w 1908008"/>
                <a:gd name="csY12012" fmla="*/ 2323416 h 2481257"/>
                <a:gd name="csX12013" fmla="*/ 1737055 w 1908008"/>
                <a:gd name="csY12013" fmla="*/ 2322693 h 2481257"/>
                <a:gd name="csX12014" fmla="*/ 1738824 w 1908008"/>
                <a:gd name="csY12014" fmla="*/ 2322347 h 2481257"/>
                <a:gd name="csX12015" fmla="*/ 1740571 w 1908008"/>
                <a:gd name="csY12015" fmla="*/ 2322539 h 2481257"/>
                <a:gd name="csX12016" fmla="*/ 1740071 w 1908008"/>
                <a:gd name="csY12016" fmla="*/ 2323824 h 2481257"/>
                <a:gd name="csX12017" fmla="*/ 1740202 w 1908008"/>
                <a:gd name="csY12017" fmla="*/ 2325078 h 2481257"/>
                <a:gd name="csX12018" fmla="*/ 1742226 w 1908008"/>
                <a:gd name="csY12018" fmla="*/ 2329963 h 2481257"/>
                <a:gd name="csX12019" fmla="*/ 1742203 w 1908008"/>
                <a:gd name="csY12019" fmla="*/ 2330932 h 2481257"/>
                <a:gd name="csX12020" fmla="*/ 1741095 w 1908008"/>
                <a:gd name="csY12020" fmla="*/ 2334809 h 2481257"/>
                <a:gd name="csX12021" fmla="*/ 1738971 w 1908008"/>
                <a:gd name="csY12021" fmla="*/ 2341056 h 2481257"/>
                <a:gd name="csX12022" fmla="*/ 1738424 w 1908008"/>
                <a:gd name="csY12022" fmla="*/ 2344495 h 2481257"/>
                <a:gd name="csX12023" fmla="*/ 1738709 w 1908008"/>
                <a:gd name="csY12023" fmla="*/ 2345526 h 2481257"/>
                <a:gd name="csX12024" fmla="*/ 1737847 w 1908008"/>
                <a:gd name="csY12024" fmla="*/ 2347264 h 2481257"/>
                <a:gd name="csX12025" fmla="*/ 1736931 w 1908008"/>
                <a:gd name="csY12025" fmla="*/ 2348580 h 2481257"/>
                <a:gd name="csX12026" fmla="*/ 1733307 w 1908008"/>
                <a:gd name="csY12026" fmla="*/ 2351049 h 2481257"/>
                <a:gd name="csX12027" fmla="*/ 1731452 w 1908008"/>
                <a:gd name="csY12027" fmla="*/ 2351626 h 2481257"/>
                <a:gd name="csX12028" fmla="*/ 1729690 w 1908008"/>
                <a:gd name="csY12028" fmla="*/ 2352541 h 2481257"/>
                <a:gd name="csX12029" fmla="*/ 1725527 w 1908008"/>
                <a:gd name="csY12029" fmla="*/ 2355634 h 2481257"/>
                <a:gd name="csX12030" fmla="*/ 1511278 w 1908008"/>
                <a:gd name="csY12030" fmla="*/ 2326663 h 2481257"/>
                <a:gd name="csX12031" fmla="*/ 1509315 w 1908008"/>
                <a:gd name="csY12031" fmla="*/ 2326917 h 2481257"/>
                <a:gd name="csX12032" fmla="*/ 1509785 w 1908008"/>
                <a:gd name="csY12032" fmla="*/ 2325824 h 2481257"/>
                <a:gd name="csX12033" fmla="*/ 1512463 w 1908008"/>
                <a:gd name="csY12033" fmla="*/ 2323878 h 2481257"/>
                <a:gd name="csX12034" fmla="*/ 1514433 w 1908008"/>
                <a:gd name="csY12034" fmla="*/ 2322786 h 2481257"/>
                <a:gd name="csX12035" fmla="*/ 1515595 w 1908008"/>
                <a:gd name="csY12035" fmla="*/ 2322809 h 2481257"/>
                <a:gd name="csX12036" fmla="*/ 1513702 w 1908008"/>
                <a:gd name="csY12036" fmla="*/ 2325201 h 2481257"/>
                <a:gd name="csX12037" fmla="*/ 1511278 w 1908008"/>
                <a:gd name="csY12037" fmla="*/ 2326663 h 2481257"/>
                <a:gd name="csX12038" fmla="*/ 1235211 w 1908008"/>
                <a:gd name="csY12038" fmla="*/ 2348756 h 2481257"/>
                <a:gd name="csX12039" fmla="*/ 1234765 w 1908008"/>
                <a:gd name="csY12039" fmla="*/ 2349341 h 2481257"/>
                <a:gd name="csX12040" fmla="*/ 1234173 w 1908008"/>
                <a:gd name="csY12040" fmla="*/ 2349033 h 2481257"/>
                <a:gd name="csX12041" fmla="*/ 1233749 w 1908008"/>
                <a:gd name="csY12041" fmla="*/ 2349333 h 2481257"/>
                <a:gd name="csX12042" fmla="*/ 1233503 w 1908008"/>
                <a:gd name="csY12042" fmla="*/ 2350234 h 2481257"/>
                <a:gd name="csX12043" fmla="*/ 1233080 w 1908008"/>
                <a:gd name="csY12043" fmla="*/ 2350903 h 2481257"/>
                <a:gd name="csX12044" fmla="*/ 1232572 w 1908008"/>
                <a:gd name="csY12044" fmla="*/ 2351072 h 2481257"/>
                <a:gd name="csX12045" fmla="*/ 1231525 w 1908008"/>
                <a:gd name="csY12045" fmla="*/ 2350518 h 2481257"/>
                <a:gd name="csX12046" fmla="*/ 1230225 w 1908008"/>
                <a:gd name="csY12046" fmla="*/ 2348418 h 2481257"/>
                <a:gd name="csX12047" fmla="*/ 1229371 w 1908008"/>
                <a:gd name="csY12047" fmla="*/ 2346572 h 2481257"/>
                <a:gd name="csX12048" fmla="*/ 1228970 w 1908008"/>
                <a:gd name="csY12048" fmla="*/ 2344979 h 2481257"/>
                <a:gd name="csX12049" fmla="*/ 1229748 w 1908008"/>
                <a:gd name="csY12049" fmla="*/ 2344287 h 2481257"/>
                <a:gd name="csX12050" fmla="*/ 1231695 w 1908008"/>
                <a:gd name="csY12050" fmla="*/ 2344495 h 2481257"/>
                <a:gd name="csX12051" fmla="*/ 1233418 w 1908008"/>
                <a:gd name="csY12051" fmla="*/ 2345079 h 2481257"/>
                <a:gd name="csX12052" fmla="*/ 1234904 w 1908008"/>
                <a:gd name="csY12052" fmla="*/ 2346033 h 2481257"/>
                <a:gd name="csX12053" fmla="*/ 1235504 w 1908008"/>
                <a:gd name="csY12053" fmla="*/ 2347256 h 2481257"/>
                <a:gd name="csX12054" fmla="*/ 1235211 w 1908008"/>
                <a:gd name="csY12054" fmla="*/ 2348756 h 2481257"/>
                <a:gd name="csX12055" fmla="*/ 1245500 w 1908008"/>
                <a:gd name="csY12055" fmla="*/ 2357626 h 2481257"/>
                <a:gd name="csX12056" fmla="*/ 1244323 w 1908008"/>
                <a:gd name="csY12056" fmla="*/ 2357988 h 2481257"/>
                <a:gd name="csX12057" fmla="*/ 1242876 w 1908008"/>
                <a:gd name="csY12057" fmla="*/ 2357503 h 2481257"/>
                <a:gd name="csX12058" fmla="*/ 1242299 w 1908008"/>
                <a:gd name="csY12058" fmla="*/ 2356811 h 2481257"/>
                <a:gd name="csX12059" fmla="*/ 1242591 w 1908008"/>
                <a:gd name="csY12059" fmla="*/ 2355903 h 2481257"/>
                <a:gd name="csX12060" fmla="*/ 1243222 w 1908008"/>
                <a:gd name="csY12060" fmla="*/ 2355065 h 2481257"/>
                <a:gd name="csX12061" fmla="*/ 1244192 w 1908008"/>
                <a:gd name="csY12061" fmla="*/ 2354288 h 2481257"/>
                <a:gd name="csX12062" fmla="*/ 1245208 w 1908008"/>
                <a:gd name="csY12062" fmla="*/ 2354149 h 2481257"/>
                <a:gd name="csX12063" fmla="*/ 1246262 w 1908008"/>
                <a:gd name="csY12063" fmla="*/ 2354642 h 2481257"/>
                <a:gd name="csX12064" fmla="*/ 1246808 w 1908008"/>
                <a:gd name="csY12064" fmla="*/ 2355119 h 2481257"/>
                <a:gd name="csX12065" fmla="*/ 1246847 w 1908008"/>
                <a:gd name="csY12065" fmla="*/ 2355580 h 2481257"/>
                <a:gd name="csX12066" fmla="*/ 1245500 w 1908008"/>
                <a:gd name="csY12066" fmla="*/ 2357626 h 2481257"/>
                <a:gd name="csX12067" fmla="*/ 1256535 w 1908008"/>
                <a:gd name="csY12067" fmla="*/ 2354649 h 2481257"/>
                <a:gd name="csX12068" fmla="*/ 1256297 w 1908008"/>
                <a:gd name="csY12068" fmla="*/ 2355903 h 2481257"/>
                <a:gd name="csX12069" fmla="*/ 1256497 w 1908008"/>
                <a:gd name="csY12069" fmla="*/ 2356718 h 2481257"/>
                <a:gd name="csX12070" fmla="*/ 1257136 w 1908008"/>
                <a:gd name="csY12070" fmla="*/ 2357096 h 2481257"/>
                <a:gd name="csX12071" fmla="*/ 1257559 w 1908008"/>
                <a:gd name="csY12071" fmla="*/ 2357626 h 2481257"/>
                <a:gd name="csX12072" fmla="*/ 1257759 w 1908008"/>
                <a:gd name="csY12072" fmla="*/ 2358311 h 2481257"/>
                <a:gd name="csX12073" fmla="*/ 1258359 w 1908008"/>
                <a:gd name="csY12073" fmla="*/ 2358488 h 2481257"/>
                <a:gd name="csX12074" fmla="*/ 1259352 w 1908008"/>
                <a:gd name="csY12074" fmla="*/ 2358165 h 2481257"/>
                <a:gd name="csX12075" fmla="*/ 1260014 w 1908008"/>
                <a:gd name="csY12075" fmla="*/ 2358265 h 2481257"/>
                <a:gd name="csX12076" fmla="*/ 1260345 w 1908008"/>
                <a:gd name="csY12076" fmla="*/ 2358788 h 2481257"/>
                <a:gd name="csX12077" fmla="*/ 1260722 w 1908008"/>
                <a:gd name="csY12077" fmla="*/ 2358911 h 2481257"/>
                <a:gd name="csX12078" fmla="*/ 1261145 w 1908008"/>
                <a:gd name="csY12078" fmla="*/ 2358634 h 2481257"/>
                <a:gd name="csX12079" fmla="*/ 1261668 w 1908008"/>
                <a:gd name="csY12079" fmla="*/ 2358957 h 2481257"/>
                <a:gd name="csX12080" fmla="*/ 1262299 w 1908008"/>
                <a:gd name="csY12080" fmla="*/ 2359880 h 2481257"/>
                <a:gd name="csX12081" fmla="*/ 1262792 w 1908008"/>
                <a:gd name="csY12081" fmla="*/ 2359919 h 2481257"/>
                <a:gd name="csX12082" fmla="*/ 1263146 w 1908008"/>
                <a:gd name="csY12082" fmla="*/ 2359065 h 2481257"/>
                <a:gd name="csX12083" fmla="*/ 1263023 w 1908008"/>
                <a:gd name="csY12083" fmla="*/ 2358580 h 2481257"/>
                <a:gd name="csX12084" fmla="*/ 1262169 w 1908008"/>
                <a:gd name="csY12084" fmla="*/ 2358249 h 2481257"/>
                <a:gd name="csX12085" fmla="*/ 1262246 w 1908008"/>
                <a:gd name="csY12085" fmla="*/ 2357926 h 2481257"/>
                <a:gd name="csX12086" fmla="*/ 1261722 w 1908008"/>
                <a:gd name="csY12086" fmla="*/ 2357134 h 2481257"/>
                <a:gd name="csX12087" fmla="*/ 1261984 w 1908008"/>
                <a:gd name="csY12087" fmla="*/ 2356549 h 2481257"/>
                <a:gd name="csX12088" fmla="*/ 1262877 w 1908008"/>
                <a:gd name="csY12088" fmla="*/ 2355803 h 2481257"/>
                <a:gd name="csX12089" fmla="*/ 1263508 w 1908008"/>
                <a:gd name="csY12089" fmla="*/ 2355642 h 2481257"/>
                <a:gd name="csX12090" fmla="*/ 1263885 w 1908008"/>
                <a:gd name="csY12090" fmla="*/ 2356065 h 2481257"/>
                <a:gd name="csX12091" fmla="*/ 1264269 w 1908008"/>
                <a:gd name="csY12091" fmla="*/ 2355957 h 2481257"/>
                <a:gd name="csX12092" fmla="*/ 1264670 w 1908008"/>
                <a:gd name="csY12092" fmla="*/ 2355311 h 2481257"/>
                <a:gd name="csX12093" fmla="*/ 1265608 w 1908008"/>
                <a:gd name="csY12093" fmla="*/ 2354819 h 2481257"/>
                <a:gd name="csX12094" fmla="*/ 1267086 w 1908008"/>
                <a:gd name="csY12094" fmla="*/ 2354472 h 2481257"/>
                <a:gd name="csX12095" fmla="*/ 1267894 w 1908008"/>
                <a:gd name="csY12095" fmla="*/ 2354742 h 2481257"/>
                <a:gd name="csX12096" fmla="*/ 1268032 w 1908008"/>
                <a:gd name="csY12096" fmla="*/ 2355618 h 2481257"/>
                <a:gd name="csX12097" fmla="*/ 1268456 w 1908008"/>
                <a:gd name="csY12097" fmla="*/ 2355903 h 2481257"/>
                <a:gd name="csX12098" fmla="*/ 1269164 w 1908008"/>
                <a:gd name="csY12098" fmla="*/ 2355595 h 2481257"/>
                <a:gd name="csX12099" fmla="*/ 1269833 w 1908008"/>
                <a:gd name="csY12099" fmla="*/ 2356265 h 2481257"/>
                <a:gd name="csX12100" fmla="*/ 1270464 w 1908008"/>
                <a:gd name="csY12100" fmla="*/ 2357903 h 2481257"/>
                <a:gd name="csX12101" fmla="*/ 1271172 w 1908008"/>
                <a:gd name="csY12101" fmla="*/ 2357957 h 2481257"/>
                <a:gd name="csX12102" fmla="*/ 1271957 w 1908008"/>
                <a:gd name="csY12102" fmla="*/ 2356418 h 2481257"/>
                <a:gd name="csX12103" fmla="*/ 1273081 w 1908008"/>
                <a:gd name="csY12103" fmla="*/ 2355311 h 2481257"/>
                <a:gd name="csX12104" fmla="*/ 1274527 w 1908008"/>
                <a:gd name="csY12104" fmla="*/ 2354626 h 2481257"/>
                <a:gd name="csX12105" fmla="*/ 1275574 w 1908008"/>
                <a:gd name="csY12105" fmla="*/ 2354557 h 2481257"/>
                <a:gd name="csX12106" fmla="*/ 1276213 w 1908008"/>
                <a:gd name="csY12106" fmla="*/ 2355095 h 2481257"/>
                <a:gd name="csX12107" fmla="*/ 1276513 w 1908008"/>
                <a:gd name="csY12107" fmla="*/ 2355811 h 2481257"/>
                <a:gd name="csX12108" fmla="*/ 1276474 w 1908008"/>
                <a:gd name="csY12108" fmla="*/ 2356688 h 2481257"/>
                <a:gd name="csX12109" fmla="*/ 1276867 w 1908008"/>
                <a:gd name="csY12109" fmla="*/ 2357242 h 2481257"/>
                <a:gd name="csX12110" fmla="*/ 1277698 w 1908008"/>
                <a:gd name="csY12110" fmla="*/ 2357457 h 2481257"/>
                <a:gd name="csX12111" fmla="*/ 1277967 w 1908008"/>
                <a:gd name="csY12111" fmla="*/ 2358172 h 2481257"/>
                <a:gd name="csX12112" fmla="*/ 1277667 w 1908008"/>
                <a:gd name="csY12112" fmla="*/ 2359388 h 2481257"/>
                <a:gd name="csX12113" fmla="*/ 1277744 w 1908008"/>
                <a:gd name="csY12113" fmla="*/ 2360450 h 2481257"/>
                <a:gd name="csX12114" fmla="*/ 1278491 w 1908008"/>
                <a:gd name="csY12114" fmla="*/ 2361850 h 2481257"/>
                <a:gd name="csX12115" fmla="*/ 1278660 w 1908008"/>
                <a:gd name="csY12115" fmla="*/ 2361934 h 2481257"/>
                <a:gd name="csX12116" fmla="*/ 1279368 w 1908008"/>
                <a:gd name="csY12116" fmla="*/ 2359442 h 2481257"/>
                <a:gd name="csX12117" fmla="*/ 1279976 w 1908008"/>
                <a:gd name="csY12117" fmla="*/ 2358134 h 2481257"/>
                <a:gd name="csX12118" fmla="*/ 1280776 w 1908008"/>
                <a:gd name="csY12118" fmla="*/ 2357203 h 2481257"/>
                <a:gd name="csX12119" fmla="*/ 1281284 w 1908008"/>
                <a:gd name="csY12119" fmla="*/ 2357119 h 2481257"/>
                <a:gd name="csX12120" fmla="*/ 1281500 w 1908008"/>
                <a:gd name="csY12120" fmla="*/ 2357880 h 2481257"/>
                <a:gd name="csX12121" fmla="*/ 1281330 w 1908008"/>
                <a:gd name="csY12121" fmla="*/ 2358719 h 2481257"/>
                <a:gd name="csX12122" fmla="*/ 1280776 w 1908008"/>
                <a:gd name="csY12122" fmla="*/ 2359642 h 2481257"/>
                <a:gd name="csX12123" fmla="*/ 1281069 w 1908008"/>
                <a:gd name="csY12123" fmla="*/ 2360057 h 2481257"/>
                <a:gd name="csX12124" fmla="*/ 1282869 w 1908008"/>
                <a:gd name="csY12124" fmla="*/ 2360065 h 2481257"/>
                <a:gd name="csX12125" fmla="*/ 1283054 w 1908008"/>
                <a:gd name="csY12125" fmla="*/ 2360357 h 2481257"/>
                <a:gd name="csX12126" fmla="*/ 1281053 w 1908008"/>
                <a:gd name="csY12126" fmla="*/ 2364519 h 2481257"/>
                <a:gd name="csX12127" fmla="*/ 1279560 w 1908008"/>
                <a:gd name="csY12127" fmla="*/ 2366542 h 2481257"/>
                <a:gd name="csX12128" fmla="*/ 1277975 w 1908008"/>
                <a:gd name="csY12128" fmla="*/ 2367904 h 2481257"/>
                <a:gd name="csX12129" fmla="*/ 1276828 w 1908008"/>
                <a:gd name="csY12129" fmla="*/ 2368242 h 2481257"/>
                <a:gd name="csX12130" fmla="*/ 1276113 w 1908008"/>
                <a:gd name="csY12130" fmla="*/ 2367573 h 2481257"/>
                <a:gd name="csX12131" fmla="*/ 1275428 w 1908008"/>
                <a:gd name="csY12131" fmla="*/ 2367304 h 2481257"/>
                <a:gd name="csX12132" fmla="*/ 1274758 w 1908008"/>
                <a:gd name="csY12132" fmla="*/ 2367450 h 2481257"/>
                <a:gd name="csX12133" fmla="*/ 1274766 w 1908008"/>
                <a:gd name="csY12133" fmla="*/ 2367189 h 2481257"/>
                <a:gd name="csX12134" fmla="*/ 1275936 w 1908008"/>
                <a:gd name="csY12134" fmla="*/ 2366150 h 2481257"/>
                <a:gd name="csX12135" fmla="*/ 1276374 w 1908008"/>
                <a:gd name="csY12135" fmla="*/ 2366173 h 2481257"/>
                <a:gd name="csX12136" fmla="*/ 1277190 w 1908008"/>
                <a:gd name="csY12136" fmla="*/ 2365942 h 2481257"/>
                <a:gd name="csX12137" fmla="*/ 1279452 w 1908008"/>
                <a:gd name="csY12137" fmla="*/ 2363650 h 2481257"/>
                <a:gd name="csX12138" fmla="*/ 1279452 w 1908008"/>
                <a:gd name="csY12138" fmla="*/ 2363265 h 2481257"/>
                <a:gd name="csX12139" fmla="*/ 1278129 w 1908008"/>
                <a:gd name="csY12139" fmla="*/ 2363450 h 2481257"/>
                <a:gd name="csX12140" fmla="*/ 1273643 w 1908008"/>
                <a:gd name="csY12140" fmla="*/ 2367312 h 2481257"/>
                <a:gd name="csX12141" fmla="*/ 1273073 w 1908008"/>
                <a:gd name="csY12141" fmla="*/ 2367458 h 2481257"/>
                <a:gd name="csX12142" fmla="*/ 1272627 w 1908008"/>
                <a:gd name="csY12142" fmla="*/ 2367204 h 2481257"/>
                <a:gd name="csX12143" fmla="*/ 1272303 w 1908008"/>
                <a:gd name="csY12143" fmla="*/ 2366558 h 2481257"/>
                <a:gd name="csX12144" fmla="*/ 1269779 w 1908008"/>
                <a:gd name="csY12144" fmla="*/ 2365434 h 2481257"/>
                <a:gd name="csX12145" fmla="*/ 1268740 w 1908008"/>
                <a:gd name="csY12145" fmla="*/ 2364427 h 2481257"/>
                <a:gd name="csX12146" fmla="*/ 1267294 w 1908008"/>
                <a:gd name="csY12146" fmla="*/ 2363704 h 2481257"/>
                <a:gd name="csX12147" fmla="*/ 1265431 w 1908008"/>
                <a:gd name="csY12147" fmla="*/ 2363257 h 2481257"/>
                <a:gd name="csX12148" fmla="*/ 1263254 w 1908008"/>
                <a:gd name="csY12148" fmla="*/ 2362350 h 2481257"/>
                <a:gd name="csX12149" fmla="*/ 1260753 w 1908008"/>
                <a:gd name="csY12149" fmla="*/ 2360973 h 2481257"/>
                <a:gd name="csX12150" fmla="*/ 1258382 w 1908008"/>
                <a:gd name="csY12150" fmla="*/ 2360211 h 2481257"/>
                <a:gd name="csX12151" fmla="*/ 1254050 w 1908008"/>
                <a:gd name="csY12151" fmla="*/ 2359773 h 2481257"/>
                <a:gd name="csX12152" fmla="*/ 1253496 w 1908008"/>
                <a:gd name="csY12152" fmla="*/ 2359080 h 2481257"/>
                <a:gd name="csX12153" fmla="*/ 1249225 w 1908008"/>
                <a:gd name="csY12153" fmla="*/ 2357796 h 2481257"/>
                <a:gd name="csX12154" fmla="*/ 1247893 w 1908008"/>
                <a:gd name="csY12154" fmla="*/ 2356965 h 2481257"/>
                <a:gd name="csX12155" fmla="*/ 1248024 w 1908008"/>
                <a:gd name="csY12155" fmla="*/ 2356018 h 2481257"/>
                <a:gd name="csX12156" fmla="*/ 1248355 w 1908008"/>
                <a:gd name="csY12156" fmla="*/ 2355334 h 2481257"/>
                <a:gd name="csX12157" fmla="*/ 1248879 w 1908008"/>
                <a:gd name="csY12157" fmla="*/ 2354895 h 2481257"/>
                <a:gd name="csX12158" fmla="*/ 1249425 w 1908008"/>
                <a:gd name="csY12158" fmla="*/ 2355072 h 2481257"/>
                <a:gd name="csX12159" fmla="*/ 1249994 w 1908008"/>
                <a:gd name="csY12159" fmla="*/ 2355857 h 2481257"/>
                <a:gd name="csX12160" fmla="*/ 1250579 w 1908008"/>
                <a:gd name="csY12160" fmla="*/ 2355949 h 2481257"/>
                <a:gd name="csX12161" fmla="*/ 1251187 w 1908008"/>
                <a:gd name="csY12161" fmla="*/ 2355342 h 2481257"/>
                <a:gd name="csX12162" fmla="*/ 1251918 w 1908008"/>
                <a:gd name="csY12162" fmla="*/ 2355257 h 2481257"/>
                <a:gd name="csX12163" fmla="*/ 1252772 w 1908008"/>
                <a:gd name="csY12163" fmla="*/ 2355688 h 2481257"/>
                <a:gd name="csX12164" fmla="*/ 1253427 w 1908008"/>
                <a:gd name="csY12164" fmla="*/ 2355634 h 2481257"/>
                <a:gd name="csX12165" fmla="*/ 1253873 w 1908008"/>
                <a:gd name="csY12165" fmla="*/ 2355095 h 2481257"/>
                <a:gd name="csX12166" fmla="*/ 1254735 w 1908008"/>
                <a:gd name="csY12166" fmla="*/ 2354626 h 2481257"/>
                <a:gd name="csX12167" fmla="*/ 1256020 w 1908008"/>
                <a:gd name="csY12167" fmla="*/ 2354234 h 2481257"/>
                <a:gd name="csX12168" fmla="*/ 1256535 w 1908008"/>
                <a:gd name="csY12168" fmla="*/ 2354649 h 2481257"/>
                <a:gd name="csX12169" fmla="*/ 1456402 w 1908008"/>
                <a:gd name="csY12169" fmla="*/ 2370289 h 2481257"/>
                <a:gd name="csX12170" fmla="*/ 1454739 w 1908008"/>
                <a:gd name="csY12170" fmla="*/ 2370904 h 2481257"/>
                <a:gd name="csX12171" fmla="*/ 1451892 w 1908008"/>
                <a:gd name="csY12171" fmla="*/ 2370335 h 2481257"/>
                <a:gd name="csX12172" fmla="*/ 1448760 w 1908008"/>
                <a:gd name="csY12172" fmla="*/ 2371127 h 2481257"/>
                <a:gd name="csX12173" fmla="*/ 1447890 w 1908008"/>
                <a:gd name="csY12173" fmla="*/ 2371143 h 2481257"/>
                <a:gd name="csX12174" fmla="*/ 1450214 w 1908008"/>
                <a:gd name="csY12174" fmla="*/ 2368866 h 2481257"/>
                <a:gd name="csX12175" fmla="*/ 1453785 w 1908008"/>
                <a:gd name="csY12175" fmla="*/ 2367465 h 2481257"/>
                <a:gd name="csX12176" fmla="*/ 1457348 w 1908008"/>
                <a:gd name="csY12176" fmla="*/ 2363157 h 2481257"/>
                <a:gd name="csX12177" fmla="*/ 1458349 w 1908008"/>
                <a:gd name="csY12177" fmla="*/ 2363050 h 2481257"/>
                <a:gd name="csX12178" fmla="*/ 1456994 w 1908008"/>
                <a:gd name="csY12178" fmla="*/ 2367919 h 2481257"/>
                <a:gd name="csX12179" fmla="*/ 1456717 w 1908008"/>
                <a:gd name="csY12179" fmla="*/ 2369658 h 2481257"/>
                <a:gd name="csX12180" fmla="*/ 1456402 w 1908008"/>
                <a:gd name="csY12180" fmla="*/ 2370289 h 2481257"/>
                <a:gd name="csX12181" fmla="*/ 1453623 w 1908008"/>
                <a:gd name="csY12181" fmla="*/ 2366719 h 2481257"/>
                <a:gd name="csX12182" fmla="*/ 1451023 w 1908008"/>
                <a:gd name="csY12182" fmla="*/ 2367350 h 2481257"/>
                <a:gd name="csX12183" fmla="*/ 1450122 w 1908008"/>
                <a:gd name="csY12183" fmla="*/ 2367081 h 2481257"/>
                <a:gd name="csX12184" fmla="*/ 1453000 w 1908008"/>
                <a:gd name="csY12184" fmla="*/ 2364058 h 2481257"/>
                <a:gd name="csX12185" fmla="*/ 1456286 w 1908008"/>
                <a:gd name="csY12185" fmla="*/ 2363357 h 2481257"/>
                <a:gd name="csX12186" fmla="*/ 1453623 w 1908008"/>
                <a:gd name="csY12186" fmla="*/ 2366719 h 2481257"/>
                <a:gd name="csX12187" fmla="*/ 1728636 w 1908008"/>
                <a:gd name="csY12187" fmla="*/ 2369650 h 2481257"/>
                <a:gd name="csX12188" fmla="*/ 1727743 w 1908008"/>
                <a:gd name="csY12188" fmla="*/ 2369904 h 2481257"/>
                <a:gd name="csX12189" fmla="*/ 1727535 w 1908008"/>
                <a:gd name="csY12189" fmla="*/ 2369466 h 2481257"/>
                <a:gd name="csX12190" fmla="*/ 1726158 w 1908008"/>
                <a:gd name="csY12190" fmla="*/ 2368196 h 2481257"/>
                <a:gd name="csX12191" fmla="*/ 1726035 w 1908008"/>
                <a:gd name="csY12191" fmla="*/ 2367565 h 2481257"/>
                <a:gd name="csX12192" fmla="*/ 1727235 w 1908008"/>
                <a:gd name="csY12192" fmla="*/ 2366965 h 2481257"/>
                <a:gd name="csX12193" fmla="*/ 1729690 w 1908008"/>
                <a:gd name="csY12193" fmla="*/ 2367273 h 2481257"/>
                <a:gd name="csX12194" fmla="*/ 1728813 w 1908008"/>
                <a:gd name="csY12194" fmla="*/ 2368866 h 2481257"/>
                <a:gd name="csX12195" fmla="*/ 1728636 w 1908008"/>
                <a:gd name="csY12195" fmla="*/ 2369650 h 2481257"/>
                <a:gd name="csX12196" fmla="*/ 1278837 w 1908008"/>
                <a:gd name="csY12196" fmla="*/ 2370389 h 2481257"/>
                <a:gd name="csX12197" fmla="*/ 1278260 w 1908008"/>
                <a:gd name="csY12197" fmla="*/ 2370466 h 2481257"/>
                <a:gd name="csX12198" fmla="*/ 1277875 w 1908008"/>
                <a:gd name="csY12198" fmla="*/ 2370181 h 2481257"/>
                <a:gd name="csX12199" fmla="*/ 1277775 w 1908008"/>
                <a:gd name="csY12199" fmla="*/ 2369835 h 2481257"/>
                <a:gd name="csX12200" fmla="*/ 1277960 w 1908008"/>
                <a:gd name="csY12200" fmla="*/ 2369412 h 2481257"/>
                <a:gd name="csX12201" fmla="*/ 1279983 w 1908008"/>
                <a:gd name="csY12201" fmla="*/ 2368404 h 2481257"/>
                <a:gd name="csX12202" fmla="*/ 1280468 w 1908008"/>
                <a:gd name="csY12202" fmla="*/ 2368535 h 2481257"/>
                <a:gd name="csX12203" fmla="*/ 1280153 w 1908008"/>
                <a:gd name="csY12203" fmla="*/ 2369327 h 2481257"/>
                <a:gd name="csX12204" fmla="*/ 1278837 w 1908008"/>
                <a:gd name="csY12204" fmla="*/ 2370389 h 2481257"/>
                <a:gd name="csX12205" fmla="*/ 1313690 w 1908008"/>
                <a:gd name="csY12205" fmla="*/ 2390429 h 2481257"/>
                <a:gd name="csX12206" fmla="*/ 1313713 w 1908008"/>
                <a:gd name="csY12206" fmla="*/ 2390813 h 2481257"/>
                <a:gd name="csX12207" fmla="*/ 1312789 w 1908008"/>
                <a:gd name="csY12207" fmla="*/ 2390013 h 2481257"/>
                <a:gd name="csX12208" fmla="*/ 1312420 w 1908008"/>
                <a:gd name="csY12208" fmla="*/ 2389382 h 2481257"/>
                <a:gd name="csX12209" fmla="*/ 1312343 w 1908008"/>
                <a:gd name="csY12209" fmla="*/ 2388744 h 2481257"/>
                <a:gd name="csX12210" fmla="*/ 1312789 w 1908008"/>
                <a:gd name="csY12210" fmla="*/ 2388528 h 2481257"/>
                <a:gd name="csX12211" fmla="*/ 1313743 w 1908008"/>
                <a:gd name="csY12211" fmla="*/ 2388736 h 2481257"/>
                <a:gd name="csX12212" fmla="*/ 1314044 w 1908008"/>
                <a:gd name="csY12212" fmla="*/ 2389251 h 2481257"/>
                <a:gd name="csX12213" fmla="*/ 1313690 w 1908008"/>
                <a:gd name="csY12213" fmla="*/ 2390429 h 2481257"/>
                <a:gd name="csX12214" fmla="*/ 1603354 w 1908008"/>
                <a:gd name="csY12214" fmla="*/ 2394282 h 2481257"/>
                <a:gd name="csX12215" fmla="*/ 1600453 w 1908008"/>
                <a:gd name="csY12215" fmla="*/ 2395883 h 2481257"/>
                <a:gd name="csX12216" fmla="*/ 1601576 w 1908008"/>
                <a:gd name="csY12216" fmla="*/ 2391798 h 2481257"/>
                <a:gd name="csX12217" fmla="*/ 1602500 w 1908008"/>
                <a:gd name="csY12217" fmla="*/ 2390536 h 2481257"/>
                <a:gd name="csX12218" fmla="*/ 1603723 w 1908008"/>
                <a:gd name="csY12218" fmla="*/ 2390959 h 2481257"/>
                <a:gd name="csX12219" fmla="*/ 1603554 w 1908008"/>
                <a:gd name="csY12219" fmla="*/ 2393429 h 2481257"/>
                <a:gd name="csX12220" fmla="*/ 1603354 w 1908008"/>
                <a:gd name="csY12220" fmla="*/ 2394282 h 2481257"/>
                <a:gd name="csX12221" fmla="*/ 1613904 w 1908008"/>
                <a:gd name="csY12221" fmla="*/ 2406029 h 2481257"/>
                <a:gd name="csX12222" fmla="*/ 1612819 w 1908008"/>
                <a:gd name="csY12222" fmla="*/ 2407083 h 2481257"/>
                <a:gd name="csX12223" fmla="*/ 1613081 w 1908008"/>
                <a:gd name="csY12223" fmla="*/ 2406052 h 2481257"/>
                <a:gd name="csX12224" fmla="*/ 1614412 w 1908008"/>
                <a:gd name="csY12224" fmla="*/ 2403422 h 2481257"/>
                <a:gd name="csX12225" fmla="*/ 1615274 w 1908008"/>
                <a:gd name="csY12225" fmla="*/ 2403029 h 2481257"/>
                <a:gd name="csX12226" fmla="*/ 1613904 w 1908008"/>
                <a:gd name="csY12226" fmla="*/ 2406029 h 2481257"/>
                <a:gd name="csX12227" fmla="*/ 1395962 w 1908008"/>
                <a:gd name="csY12227" fmla="*/ 2410114 h 2481257"/>
                <a:gd name="csX12228" fmla="*/ 1394715 w 1908008"/>
                <a:gd name="csY12228" fmla="*/ 2411161 h 2481257"/>
                <a:gd name="csX12229" fmla="*/ 1393707 w 1908008"/>
                <a:gd name="csY12229" fmla="*/ 2411068 h 2481257"/>
                <a:gd name="csX12230" fmla="*/ 1393384 w 1908008"/>
                <a:gd name="csY12230" fmla="*/ 2410968 h 2481257"/>
                <a:gd name="csX12231" fmla="*/ 1393599 w 1908008"/>
                <a:gd name="csY12231" fmla="*/ 2410561 h 2481257"/>
                <a:gd name="csX12232" fmla="*/ 1393553 w 1908008"/>
                <a:gd name="csY12232" fmla="*/ 2410222 h 2481257"/>
                <a:gd name="csX12233" fmla="*/ 1393230 w 1908008"/>
                <a:gd name="csY12233" fmla="*/ 2409945 h 2481257"/>
                <a:gd name="csX12234" fmla="*/ 1393407 w 1908008"/>
                <a:gd name="csY12234" fmla="*/ 2409453 h 2481257"/>
                <a:gd name="csX12235" fmla="*/ 1394099 w 1908008"/>
                <a:gd name="csY12235" fmla="*/ 2408738 h 2481257"/>
                <a:gd name="csX12236" fmla="*/ 1394553 w 1908008"/>
                <a:gd name="csY12236" fmla="*/ 2407999 h 2481257"/>
                <a:gd name="csX12237" fmla="*/ 1396754 w 1908008"/>
                <a:gd name="csY12237" fmla="*/ 2407630 h 2481257"/>
                <a:gd name="csX12238" fmla="*/ 1397824 w 1908008"/>
                <a:gd name="csY12238" fmla="*/ 2407407 h 2481257"/>
                <a:gd name="csX12239" fmla="*/ 1398947 w 1908008"/>
                <a:gd name="csY12239" fmla="*/ 2407183 h 2481257"/>
                <a:gd name="csX12240" fmla="*/ 1398732 w 1908008"/>
                <a:gd name="csY12240" fmla="*/ 2407830 h 2481257"/>
                <a:gd name="csX12241" fmla="*/ 1396731 w 1908008"/>
                <a:gd name="csY12241" fmla="*/ 2408576 h 2481257"/>
                <a:gd name="csX12242" fmla="*/ 1396231 w 1908008"/>
                <a:gd name="csY12242" fmla="*/ 2409545 h 2481257"/>
                <a:gd name="csX12243" fmla="*/ 1395962 w 1908008"/>
                <a:gd name="csY12243" fmla="*/ 2410114 h 2481257"/>
                <a:gd name="csX12244" fmla="*/ 1388997 w 1908008"/>
                <a:gd name="csY12244" fmla="*/ 2410676 h 2481257"/>
                <a:gd name="csX12245" fmla="*/ 1388058 w 1908008"/>
                <a:gd name="csY12245" fmla="*/ 2410999 h 2481257"/>
                <a:gd name="csX12246" fmla="*/ 1386858 w 1908008"/>
                <a:gd name="csY12246" fmla="*/ 2410891 h 2481257"/>
                <a:gd name="csX12247" fmla="*/ 1386365 w 1908008"/>
                <a:gd name="csY12247" fmla="*/ 2410607 h 2481257"/>
                <a:gd name="csX12248" fmla="*/ 1386581 w 1908008"/>
                <a:gd name="csY12248" fmla="*/ 2410153 h 2481257"/>
                <a:gd name="csX12249" fmla="*/ 1387412 w 1908008"/>
                <a:gd name="csY12249" fmla="*/ 2409645 h 2481257"/>
                <a:gd name="csX12250" fmla="*/ 1389967 w 1908008"/>
                <a:gd name="csY12250" fmla="*/ 2408830 h 2481257"/>
                <a:gd name="csX12251" fmla="*/ 1390028 w 1908008"/>
                <a:gd name="csY12251" fmla="*/ 2409368 h 2481257"/>
                <a:gd name="csX12252" fmla="*/ 1388997 w 1908008"/>
                <a:gd name="csY12252" fmla="*/ 2410676 h 2481257"/>
                <a:gd name="csX12253" fmla="*/ 1753984 w 1908008"/>
                <a:gd name="csY12253" fmla="*/ 2416599 h 2481257"/>
                <a:gd name="csX12254" fmla="*/ 1751076 w 1908008"/>
                <a:gd name="csY12254" fmla="*/ 2417669 h 2481257"/>
                <a:gd name="csX12255" fmla="*/ 1748582 w 1908008"/>
                <a:gd name="csY12255" fmla="*/ 2417592 h 2481257"/>
                <a:gd name="csX12256" fmla="*/ 1746928 w 1908008"/>
                <a:gd name="csY12256" fmla="*/ 2416623 h 2481257"/>
                <a:gd name="csX12257" fmla="*/ 1746859 w 1908008"/>
                <a:gd name="csY12257" fmla="*/ 2416199 h 2481257"/>
                <a:gd name="csX12258" fmla="*/ 1750776 w 1908008"/>
                <a:gd name="csY12258" fmla="*/ 2416607 h 2481257"/>
                <a:gd name="csX12259" fmla="*/ 1752284 w 1908008"/>
                <a:gd name="csY12259" fmla="*/ 2416384 h 2481257"/>
                <a:gd name="csX12260" fmla="*/ 1755293 w 1908008"/>
                <a:gd name="csY12260" fmla="*/ 2414722 h 2481257"/>
                <a:gd name="csX12261" fmla="*/ 1753984 w 1908008"/>
                <a:gd name="csY12261" fmla="*/ 2416599 h 2481257"/>
                <a:gd name="csX12262" fmla="*/ 1260476 w 1908008"/>
                <a:gd name="csY12262" fmla="*/ 2480942 h 2481257"/>
                <a:gd name="csX12263" fmla="*/ 1259475 w 1908008"/>
                <a:gd name="csY12263" fmla="*/ 2481258 h 2481257"/>
                <a:gd name="csX12264" fmla="*/ 1259460 w 1908008"/>
                <a:gd name="csY12264" fmla="*/ 2480642 h 2481257"/>
                <a:gd name="csX12265" fmla="*/ 1259698 w 1908008"/>
                <a:gd name="csY12265" fmla="*/ 2479227 h 2481257"/>
                <a:gd name="csX12266" fmla="*/ 1260129 w 1908008"/>
                <a:gd name="csY12266" fmla="*/ 2478611 h 2481257"/>
                <a:gd name="csX12267" fmla="*/ 1260376 w 1908008"/>
                <a:gd name="csY12267" fmla="*/ 2478957 h 2481257"/>
                <a:gd name="csX12268" fmla="*/ 1260714 w 1908008"/>
                <a:gd name="csY12268" fmla="*/ 2480234 h 2481257"/>
                <a:gd name="csX12269" fmla="*/ 1260476 w 1908008"/>
                <a:gd name="csY12269" fmla="*/ 2480942 h 2481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  <a:cxn ang="0">
                  <a:pos x="csX3715" y="csY3715"/>
                </a:cxn>
                <a:cxn ang="0">
                  <a:pos x="csX3716" y="csY3716"/>
                </a:cxn>
                <a:cxn ang="0">
                  <a:pos x="csX3717" y="csY3717"/>
                </a:cxn>
                <a:cxn ang="0">
                  <a:pos x="csX3718" y="csY3718"/>
                </a:cxn>
                <a:cxn ang="0">
                  <a:pos x="csX3719" y="csY3719"/>
                </a:cxn>
                <a:cxn ang="0">
                  <a:pos x="csX3720" y="csY3720"/>
                </a:cxn>
                <a:cxn ang="0">
                  <a:pos x="csX3721" y="csY3721"/>
                </a:cxn>
                <a:cxn ang="0">
                  <a:pos x="csX3722" y="csY3722"/>
                </a:cxn>
                <a:cxn ang="0">
                  <a:pos x="csX3723" y="csY3723"/>
                </a:cxn>
                <a:cxn ang="0">
                  <a:pos x="csX3724" y="csY3724"/>
                </a:cxn>
                <a:cxn ang="0">
                  <a:pos x="csX3725" y="csY3725"/>
                </a:cxn>
                <a:cxn ang="0">
                  <a:pos x="csX3726" y="csY3726"/>
                </a:cxn>
                <a:cxn ang="0">
                  <a:pos x="csX3727" y="csY3727"/>
                </a:cxn>
                <a:cxn ang="0">
                  <a:pos x="csX3728" y="csY3728"/>
                </a:cxn>
                <a:cxn ang="0">
                  <a:pos x="csX3729" y="csY3729"/>
                </a:cxn>
                <a:cxn ang="0">
                  <a:pos x="csX3730" y="csY3730"/>
                </a:cxn>
                <a:cxn ang="0">
                  <a:pos x="csX3731" y="csY3731"/>
                </a:cxn>
                <a:cxn ang="0">
                  <a:pos x="csX3732" y="csY3732"/>
                </a:cxn>
                <a:cxn ang="0">
                  <a:pos x="csX3733" y="csY3733"/>
                </a:cxn>
                <a:cxn ang="0">
                  <a:pos x="csX3734" y="csY3734"/>
                </a:cxn>
                <a:cxn ang="0">
                  <a:pos x="csX3735" y="csY3735"/>
                </a:cxn>
                <a:cxn ang="0">
                  <a:pos x="csX3736" y="csY3736"/>
                </a:cxn>
                <a:cxn ang="0">
                  <a:pos x="csX3737" y="csY3737"/>
                </a:cxn>
                <a:cxn ang="0">
                  <a:pos x="csX3738" y="csY3738"/>
                </a:cxn>
                <a:cxn ang="0">
                  <a:pos x="csX3739" y="csY3739"/>
                </a:cxn>
                <a:cxn ang="0">
                  <a:pos x="csX3740" y="csY3740"/>
                </a:cxn>
                <a:cxn ang="0">
                  <a:pos x="csX3741" y="csY3741"/>
                </a:cxn>
                <a:cxn ang="0">
                  <a:pos x="csX3742" y="csY3742"/>
                </a:cxn>
                <a:cxn ang="0">
                  <a:pos x="csX3743" y="csY3743"/>
                </a:cxn>
                <a:cxn ang="0">
                  <a:pos x="csX3744" y="csY3744"/>
                </a:cxn>
                <a:cxn ang="0">
                  <a:pos x="csX3745" y="csY3745"/>
                </a:cxn>
                <a:cxn ang="0">
                  <a:pos x="csX3746" y="csY3746"/>
                </a:cxn>
                <a:cxn ang="0">
                  <a:pos x="csX3747" y="csY3747"/>
                </a:cxn>
                <a:cxn ang="0">
                  <a:pos x="csX3748" y="csY3748"/>
                </a:cxn>
                <a:cxn ang="0">
                  <a:pos x="csX3749" y="csY3749"/>
                </a:cxn>
                <a:cxn ang="0">
                  <a:pos x="csX3750" y="csY3750"/>
                </a:cxn>
                <a:cxn ang="0">
                  <a:pos x="csX3751" y="csY3751"/>
                </a:cxn>
                <a:cxn ang="0">
                  <a:pos x="csX3752" y="csY3752"/>
                </a:cxn>
                <a:cxn ang="0">
                  <a:pos x="csX3753" y="csY3753"/>
                </a:cxn>
                <a:cxn ang="0">
                  <a:pos x="csX3754" y="csY3754"/>
                </a:cxn>
                <a:cxn ang="0">
                  <a:pos x="csX3755" y="csY3755"/>
                </a:cxn>
                <a:cxn ang="0">
                  <a:pos x="csX3756" y="csY3756"/>
                </a:cxn>
                <a:cxn ang="0">
                  <a:pos x="csX3757" y="csY3757"/>
                </a:cxn>
                <a:cxn ang="0">
                  <a:pos x="csX3758" y="csY3758"/>
                </a:cxn>
                <a:cxn ang="0">
                  <a:pos x="csX3759" y="csY3759"/>
                </a:cxn>
                <a:cxn ang="0">
                  <a:pos x="csX3760" y="csY3760"/>
                </a:cxn>
                <a:cxn ang="0">
                  <a:pos x="csX3761" y="csY3761"/>
                </a:cxn>
                <a:cxn ang="0">
                  <a:pos x="csX3762" y="csY3762"/>
                </a:cxn>
                <a:cxn ang="0">
                  <a:pos x="csX3763" y="csY3763"/>
                </a:cxn>
                <a:cxn ang="0">
                  <a:pos x="csX3764" y="csY3764"/>
                </a:cxn>
                <a:cxn ang="0">
                  <a:pos x="csX3765" y="csY3765"/>
                </a:cxn>
                <a:cxn ang="0">
                  <a:pos x="csX3766" y="csY3766"/>
                </a:cxn>
                <a:cxn ang="0">
                  <a:pos x="csX3767" y="csY3767"/>
                </a:cxn>
                <a:cxn ang="0">
                  <a:pos x="csX3768" y="csY3768"/>
                </a:cxn>
                <a:cxn ang="0">
                  <a:pos x="csX3769" y="csY3769"/>
                </a:cxn>
                <a:cxn ang="0">
                  <a:pos x="csX3770" y="csY3770"/>
                </a:cxn>
                <a:cxn ang="0">
                  <a:pos x="csX3771" y="csY3771"/>
                </a:cxn>
                <a:cxn ang="0">
                  <a:pos x="csX3772" y="csY3772"/>
                </a:cxn>
                <a:cxn ang="0">
                  <a:pos x="csX3773" y="csY3773"/>
                </a:cxn>
                <a:cxn ang="0">
                  <a:pos x="csX3774" y="csY3774"/>
                </a:cxn>
                <a:cxn ang="0">
                  <a:pos x="csX3775" y="csY3775"/>
                </a:cxn>
                <a:cxn ang="0">
                  <a:pos x="csX3776" y="csY3776"/>
                </a:cxn>
                <a:cxn ang="0">
                  <a:pos x="csX3777" y="csY3777"/>
                </a:cxn>
                <a:cxn ang="0">
                  <a:pos x="csX3778" y="csY3778"/>
                </a:cxn>
                <a:cxn ang="0">
                  <a:pos x="csX3779" y="csY3779"/>
                </a:cxn>
                <a:cxn ang="0">
                  <a:pos x="csX3780" y="csY3780"/>
                </a:cxn>
                <a:cxn ang="0">
                  <a:pos x="csX3781" y="csY3781"/>
                </a:cxn>
                <a:cxn ang="0">
                  <a:pos x="csX3782" y="csY3782"/>
                </a:cxn>
                <a:cxn ang="0">
                  <a:pos x="csX3783" y="csY3783"/>
                </a:cxn>
                <a:cxn ang="0">
                  <a:pos x="csX3784" y="csY3784"/>
                </a:cxn>
                <a:cxn ang="0">
                  <a:pos x="csX3785" y="csY3785"/>
                </a:cxn>
                <a:cxn ang="0">
                  <a:pos x="csX3786" y="csY3786"/>
                </a:cxn>
                <a:cxn ang="0">
                  <a:pos x="csX3787" y="csY3787"/>
                </a:cxn>
                <a:cxn ang="0">
                  <a:pos x="csX3788" y="csY3788"/>
                </a:cxn>
                <a:cxn ang="0">
                  <a:pos x="csX3789" y="csY3789"/>
                </a:cxn>
                <a:cxn ang="0">
                  <a:pos x="csX3790" y="csY3790"/>
                </a:cxn>
                <a:cxn ang="0">
                  <a:pos x="csX3791" y="csY3791"/>
                </a:cxn>
                <a:cxn ang="0">
                  <a:pos x="csX3792" y="csY3792"/>
                </a:cxn>
                <a:cxn ang="0">
                  <a:pos x="csX3793" y="csY3793"/>
                </a:cxn>
                <a:cxn ang="0">
                  <a:pos x="csX3794" y="csY3794"/>
                </a:cxn>
                <a:cxn ang="0">
                  <a:pos x="csX3795" y="csY3795"/>
                </a:cxn>
                <a:cxn ang="0">
                  <a:pos x="csX3796" y="csY3796"/>
                </a:cxn>
                <a:cxn ang="0">
                  <a:pos x="csX3797" y="csY3797"/>
                </a:cxn>
                <a:cxn ang="0">
                  <a:pos x="csX3798" y="csY3798"/>
                </a:cxn>
                <a:cxn ang="0">
                  <a:pos x="csX3799" y="csY3799"/>
                </a:cxn>
                <a:cxn ang="0">
                  <a:pos x="csX3800" y="csY3800"/>
                </a:cxn>
                <a:cxn ang="0">
                  <a:pos x="csX3801" y="csY3801"/>
                </a:cxn>
                <a:cxn ang="0">
                  <a:pos x="csX3802" y="csY3802"/>
                </a:cxn>
                <a:cxn ang="0">
                  <a:pos x="csX3803" y="csY3803"/>
                </a:cxn>
                <a:cxn ang="0">
                  <a:pos x="csX3804" y="csY3804"/>
                </a:cxn>
                <a:cxn ang="0">
                  <a:pos x="csX3805" y="csY3805"/>
                </a:cxn>
                <a:cxn ang="0">
                  <a:pos x="csX3806" y="csY3806"/>
                </a:cxn>
                <a:cxn ang="0">
                  <a:pos x="csX3807" y="csY3807"/>
                </a:cxn>
                <a:cxn ang="0">
                  <a:pos x="csX3808" y="csY3808"/>
                </a:cxn>
                <a:cxn ang="0">
                  <a:pos x="csX3809" y="csY3809"/>
                </a:cxn>
                <a:cxn ang="0">
                  <a:pos x="csX3810" y="csY3810"/>
                </a:cxn>
                <a:cxn ang="0">
                  <a:pos x="csX3811" y="csY3811"/>
                </a:cxn>
                <a:cxn ang="0">
                  <a:pos x="csX3812" y="csY3812"/>
                </a:cxn>
                <a:cxn ang="0">
                  <a:pos x="csX3813" y="csY3813"/>
                </a:cxn>
                <a:cxn ang="0">
                  <a:pos x="csX3814" y="csY3814"/>
                </a:cxn>
                <a:cxn ang="0">
                  <a:pos x="csX3815" y="csY3815"/>
                </a:cxn>
                <a:cxn ang="0">
                  <a:pos x="csX3816" y="csY3816"/>
                </a:cxn>
                <a:cxn ang="0">
                  <a:pos x="csX3817" y="csY3817"/>
                </a:cxn>
                <a:cxn ang="0">
                  <a:pos x="csX3818" y="csY3818"/>
                </a:cxn>
                <a:cxn ang="0">
                  <a:pos x="csX3819" y="csY3819"/>
                </a:cxn>
                <a:cxn ang="0">
                  <a:pos x="csX3820" y="csY3820"/>
                </a:cxn>
                <a:cxn ang="0">
                  <a:pos x="csX3821" y="csY3821"/>
                </a:cxn>
                <a:cxn ang="0">
                  <a:pos x="csX3822" y="csY3822"/>
                </a:cxn>
                <a:cxn ang="0">
                  <a:pos x="csX3823" y="csY3823"/>
                </a:cxn>
                <a:cxn ang="0">
                  <a:pos x="csX3824" y="csY3824"/>
                </a:cxn>
                <a:cxn ang="0">
                  <a:pos x="csX3825" y="csY3825"/>
                </a:cxn>
                <a:cxn ang="0">
                  <a:pos x="csX3826" y="csY3826"/>
                </a:cxn>
                <a:cxn ang="0">
                  <a:pos x="csX3827" y="csY3827"/>
                </a:cxn>
                <a:cxn ang="0">
                  <a:pos x="csX3828" y="csY3828"/>
                </a:cxn>
                <a:cxn ang="0">
                  <a:pos x="csX3829" y="csY3829"/>
                </a:cxn>
                <a:cxn ang="0">
                  <a:pos x="csX3830" y="csY3830"/>
                </a:cxn>
                <a:cxn ang="0">
                  <a:pos x="csX3831" y="csY3831"/>
                </a:cxn>
                <a:cxn ang="0">
                  <a:pos x="csX3832" y="csY3832"/>
                </a:cxn>
                <a:cxn ang="0">
                  <a:pos x="csX3833" y="csY3833"/>
                </a:cxn>
                <a:cxn ang="0">
                  <a:pos x="csX3834" y="csY3834"/>
                </a:cxn>
                <a:cxn ang="0">
                  <a:pos x="csX3835" y="csY3835"/>
                </a:cxn>
                <a:cxn ang="0">
                  <a:pos x="csX3836" y="csY3836"/>
                </a:cxn>
                <a:cxn ang="0">
                  <a:pos x="csX3837" y="csY3837"/>
                </a:cxn>
                <a:cxn ang="0">
                  <a:pos x="csX3838" y="csY3838"/>
                </a:cxn>
                <a:cxn ang="0">
                  <a:pos x="csX3839" y="csY3839"/>
                </a:cxn>
                <a:cxn ang="0">
                  <a:pos x="csX3840" y="csY3840"/>
                </a:cxn>
                <a:cxn ang="0">
                  <a:pos x="csX3841" y="csY3841"/>
                </a:cxn>
                <a:cxn ang="0">
                  <a:pos x="csX3842" y="csY3842"/>
                </a:cxn>
                <a:cxn ang="0">
                  <a:pos x="csX3843" y="csY3843"/>
                </a:cxn>
                <a:cxn ang="0">
                  <a:pos x="csX3844" y="csY3844"/>
                </a:cxn>
                <a:cxn ang="0">
                  <a:pos x="csX3845" y="csY3845"/>
                </a:cxn>
                <a:cxn ang="0">
                  <a:pos x="csX3846" y="csY3846"/>
                </a:cxn>
                <a:cxn ang="0">
                  <a:pos x="csX3847" y="csY3847"/>
                </a:cxn>
                <a:cxn ang="0">
                  <a:pos x="csX3848" y="csY3848"/>
                </a:cxn>
                <a:cxn ang="0">
                  <a:pos x="csX3849" y="csY3849"/>
                </a:cxn>
                <a:cxn ang="0">
                  <a:pos x="csX3850" y="csY3850"/>
                </a:cxn>
                <a:cxn ang="0">
                  <a:pos x="csX3851" y="csY3851"/>
                </a:cxn>
                <a:cxn ang="0">
                  <a:pos x="csX3852" y="csY3852"/>
                </a:cxn>
                <a:cxn ang="0">
                  <a:pos x="csX3853" y="csY3853"/>
                </a:cxn>
                <a:cxn ang="0">
                  <a:pos x="csX3854" y="csY3854"/>
                </a:cxn>
                <a:cxn ang="0">
                  <a:pos x="csX3855" y="csY3855"/>
                </a:cxn>
                <a:cxn ang="0">
                  <a:pos x="csX3856" y="csY3856"/>
                </a:cxn>
                <a:cxn ang="0">
                  <a:pos x="csX3857" y="csY3857"/>
                </a:cxn>
                <a:cxn ang="0">
                  <a:pos x="csX3858" y="csY3858"/>
                </a:cxn>
                <a:cxn ang="0">
                  <a:pos x="csX3859" y="csY3859"/>
                </a:cxn>
                <a:cxn ang="0">
                  <a:pos x="csX3860" y="csY3860"/>
                </a:cxn>
                <a:cxn ang="0">
                  <a:pos x="csX3861" y="csY3861"/>
                </a:cxn>
                <a:cxn ang="0">
                  <a:pos x="csX3862" y="csY3862"/>
                </a:cxn>
                <a:cxn ang="0">
                  <a:pos x="csX3863" y="csY3863"/>
                </a:cxn>
                <a:cxn ang="0">
                  <a:pos x="csX3864" y="csY3864"/>
                </a:cxn>
                <a:cxn ang="0">
                  <a:pos x="csX3865" y="csY3865"/>
                </a:cxn>
                <a:cxn ang="0">
                  <a:pos x="csX3866" y="csY3866"/>
                </a:cxn>
                <a:cxn ang="0">
                  <a:pos x="csX3867" y="csY3867"/>
                </a:cxn>
                <a:cxn ang="0">
                  <a:pos x="csX3868" y="csY3868"/>
                </a:cxn>
                <a:cxn ang="0">
                  <a:pos x="csX3869" y="csY3869"/>
                </a:cxn>
                <a:cxn ang="0">
                  <a:pos x="csX3870" y="csY3870"/>
                </a:cxn>
                <a:cxn ang="0">
                  <a:pos x="csX3871" y="csY3871"/>
                </a:cxn>
                <a:cxn ang="0">
                  <a:pos x="csX3872" y="csY3872"/>
                </a:cxn>
                <a:cxn ang="0">
                  <a:pos x="csX3873" y="csY3873"/>
                </a:cxn>
                <a:cxn ang="0">
                  <a:pos x="csX3874" y="csY3874"/>
                </a:cxn>
                <a:cxn ang="0">
                  <a:pos x="csX3875" y="csY3875"/>
                </a:cxn>
                <a:cxn ang="0">
                  <a:pos x="csX3876" y="csY3876"/>
                </a:cxn>
                <a:cxn ang="0">
                  <a:pos x="csX3877" y="csY3877"/>
                </a:cxn>
                <a:cxn ang="0">
                  <a:pos x="csX3878" y="csY3878"/>
                </a:cxn>
                <a:cxn ang="0">
                  <a:pos x="csX3879" y="csY3879"/>
                </a:cxn>
                <a:cxn ang="0">
                  <a:pos x="csX3880" y="csY3880"/>
                </a:cxn>
                <a:cxn ang="0">
                  <a:pos x="csX3881" y="csY3881"/>
                </a:cxn>
                <a:cxn ang="0">
                  <a:pos x="csX3882" y="csY3882"/>
                </a:cxn>
                <a:cxn ang="0">
                  <a:pos x="csX3883" y="csY3883"/>
                </a:cxn>
                <a:cxn ang="0">
                  <a:pos x="csX3884" y="csY3884"/>
                </a:cxn>
                <a:cxn ang="0">
                  <a:pos x="csX3885" y="csY3885"/>
                </a:cxn>
                <a:cxn ang="0">
                  <a:pos x="csX3886" y="csY3886"/>
                </a:cxn>
                <a:cxn ang="0">
                  <a:pos x="csX3887" y="csY3887"/>
                </a:cxn>
                <a:cxn ang="0">
                  <a:pos x="csX3888" y="csY3888"/>
                </a:cxn>
                <a:cxn ang="0">
                  <a:pos x="csX3889" y="csY3889"/>
                </a:cxn>
                <a:cxn ang="0">
                  <a:pos x="csX3890" y="csY3890"/>
                </a:cxn>
                <a:cxn ang="0">
                  <a:pos x="csX3891" y="csY3891"/>
                </a:cxn>
                <a:cxn ang="0">
                  <a:pos x="csX3892" y="csY3892"/>
                </a:cxn>
                <a:cxn ang="0">
                  <a:pos x="csX3893" y="csY3893"/>
                </a:cxn>
                <a:cxn ang="0">
                  <a:pos x="csX3894" y="csY3894"/>
                </a:cxn>
                <a:cxn ang="0">
                  <a:pos x="csX3895" y="csY3895"/>
                </a:cxn>
                <a:cxn ang="0">
                  <a:pos x="csX3896" y="csY3896"/>
                </a:cxn>
                <a:cxn ang="0">
                  <a:pos x="csX3897" y="csY3897"/>
                </a:cxn>
                <a:cxn ang="0">
                  <a:pos x="csX3898" y="csY3898"/>
                </a:cxn>
                <a:cxn ang="0">
                  <a:pos x="csX3899" y="csY3899"/>
                </a:cxn>
                <a:cxn ang="0">
                  <a:pos x="csX3900" y="csY3900"/>
                </a:cxn>
                <a:cxn ang="0">
                  <a:pos x="csX3901" y="csY3901"/>
                </a:cxn>
                <a:cxn ang="0">
                  <a:pos x="csX3902" y="csY3902"/>
                </a:cxn>
                <a:cxn ang="0">
                  <a:pos x="csX3903" y="csY3903"/>
                </a:cxn>
                <a:cxn ang="0">
                  <a:pos x="csX3904" y="csY3904"/>
                </a:cxn>
                <a:cxn ang="0">
                  <a:pos x="csX3905" y="csY3905"/>
                </a:cxn>
                <a:cxn ang="0">
                  <a:pos x="csX3906" y="csY3906"/>
                </a:cxn>
                <a:cxn ang="0">
                  <a:pos x="csX3907" y="csY3907"/>
                </a:cxn>
                <a:cxn ang="0">
                  <a:pos x="csX3908" y="csY3908"/>
                </a:cxn>
                <a:cxn ang="0">
                  <a:pos x="csX3909" y="csY3909"/>
                </a:cxn>
                <a:cxn ang="0">
                  <a:pos x="csX3910" y="csY3910"/>
                </a:cxn>
                <a:cxn ang="0">
                  <a:pos x="csX3911" y="csY3911"/>
                </a:cxn>
                <a:cxn ang="0">
                  <a:pos x="csX3912" y="csY3912"/>
                </a:cxn>
                <a:cxn ang="0">
                  <a:pos x="csX3913" y="csY3913"/>
                </a:cxn>
                <a:cxn ang="0">
                  <a:pos x="csX3914" y="csY3914"/>
                </a:cxn>
                <a:cxn ang="0">
                  <a:pos x="csX3915" y="csY3915"/>
                </a:cxn>
                <a:cxn ang="0">
                  <a:pos x="csX3916" y="csY3916"/>
                </a:cxn>
                <a:cxn ang="0">
                  <a:pos x="csX3917" y="csY3917"/>
                </a:cxn>
                <a:cxn ang="0">
                  <a:pos x="csX3918" y="csY3918"/>
                </a:cxn>
                <a:cxn ang="0">
                  <a:pos x="csX3919" y="csY3919"/>
                </a:cxn>
                <a:cxn ang="0">
                  <a:pos x="csX3920" y="csY3920"/>
                </a:cxn>
                <a:cxn ang="0">
                  <a:pos x="csX3921" y="csY3921"/>
                </a:cxn>
                <a:cxn ang="0">
                  <a:pos x="csX3922" y="csY3922"/>
                </a:cxn>
                <a:cxn ang="0">
                  <a:pos x="csX3923" y="csY3923"/>
                </a:cxn>
                <a:cxn ang="0">
                  <a:pos x="csX3924" y="csY3924"/>
                </a:cxn>
                <a:cxn ang="0">
                  <a:pos x="csX3925" y="csY3925"/>
                </a:cxn>
                <a:cxn ang="0">
                  <a:pos x="csX3926" y="csY3926"/>
                </a:cxn>
                <a:cxn ang="0">
                  <a:pos x="csX3927" y="csY3927"/>
                </a:cxn>
                <a:cxn ang="0">
                  <a:pos x="csX3928" y="csY3928"/>
                </a:cxn>
                <a:cxn ang="0">
                  <a:pos x="csX3929" y="csY3929"/>
                </a:cxn>
                <a:cxn ang="0">
                  <a:pos x="csX3930" y="csY3930"/>
                </a:cxn>
                <a:cxn ang="0">
                  <a:pos x="csX3931" y="csY3931"/>
                </a:cxn>
                <a:cxn ang="0">
                  <a:pos x="csX3932" y="csY3932"/>
                </a:cxn>
                <a:cxn ang="0">
                  <a:pos x="csX3933" y="csY3933"/>
                </a:cxn>
                <a:cxn ang="0">
                  <a:pos x="csX3934" y="csY3934"/>
                </a:cxn>
                <a:cxn ang="0">
                  <a:pos x="csX3935" y="csY3935"/>
                </a:cxn>
                <a:cxn ang="0">
                  <a:pos x="csX3936" y="csY3936"/>
                </a:cxn>
                <a:cxn ang="0">
                  <a:pos x="csX3937" y="csY3937"/>
                </a:cxn>
                <a:cxn ang="0">
                  <a:pos x="csX3938" y="csY3938"/>
                </a:cxn>
                <a:cxn ang="0">
                  <a:pos x="csX3939" y="csY3939"/>
                </a:cxn>
                <a:cxn ang="0">
                  <a:pos x="csX3940" y="csY3940"/>
                </a:cxn>
                <a:cxn ang="0">
                  <a:pos x="csX3941" y="csY3941"/>
                </a:cxn>
                <a:cxn ang="0">
                  <a:pos x="csX3942" y="csY3942"/>
                </a:cxn>
                <a:cxn ang="0">
                  <a:pos x="csX3943" y="csY3943"/>
                </a:cxn>
                <a:cxn ang="0">
                  <a:pos x="csX3944" y="csY3944"/>
                </a:cxn>
                <a:cxn ang="0">
                  <a:pos x="csX3945" y="csY3945"/>
                </a:cxn>
                <a:cxn ang="0">
                  <a:pos x="csX3946" y="csY3946"/>
                </a:cxn>
                <a:cxn ang="0">
                  <a:pos x="csX3947" y="csY3947"/>
                </a:cxn>
                <a:cxn ang="0">
                  <a:pos x="csX3948" y="csY3948"/>
                </a:cxn>
                <a:cxn ang="0">
                  <a:pos x="csX3949" y="csY3949"/>
                </a:cxn>
                <a:cxn ang="0">
                  <a:pos x="csX3950" y="csY3950"/>
                </a:cxn>
                <a:cxn ang="0">
                  <a:pos x="csX3951" y="csY3951"/>
                </a:cxn>
                <a:cxn ang="0">
                  <a:pos x="csX3952" y="csY3952"/>
                </a:cxn>
                <a:cxn ang="0">
                  <a:pos x="csX3953" y="csY3953"/>
                </a:cxn>
                <a:cxn ang="0">
                  <a:pos x="csX3954" y="csY3954"/>
                </a:cxn>
                <a:cxn ang="0">
                  <a:pos x="csX3955" y="csY3955"/>
                </a:cxn>
                <a:cxn ang="0">
                  <a:pos x="csX3956" y="csY3956"/>
                </a:cxn>
                <a:cxn ang="0">
                  <a:pos x="csX3957" y="csY3957"/>
                </a:cxn>
                <a:cxn ang="0">
                  <a:pos x="csX3958" y="csY3958"/>
                </a:cxn>
                <a:cxn ang="0">
                  <a:pos x="csX3959" y="csY3959"/>
                </a:cxn>
                <a:cxn ang="0">
                  <a:pos x="csX3960" y="csY3960"/>
                </a:cxn>
                <a:cxn ang="0">
                  <a:pos x="csX3961" y="csY3961"/>
                </a:cxn>
                <a:cxn ang="0">
                  <a:pos x="csX3962" y="csY3962"/>
                </a:cxn>
                <a:cxn ang="0">
                  <a:pos x="csX3963" y="csY3963"/>
                </a:cxn>
                <a:cxn ang="0">
                  <a:pos x="csX3964" y="csY3964"/>
                </a:cxn>
                <a:cxn ang="0">
                  <a:pos x="csX3965" y="csY3965"/>
                </a:cxn>
                <a:cxn ang="0">
                  <a:pos x="csX3966" y="csY3966"/>
                </a:cxn>
                <a:cxn ang="0">
                  <a:pos x="csX3967" y="csY3967"/>
                </a:cxn>
                <a:cxn ang="0">
                  <a:pos x="csX3968" y="csY3968"/>
                </a:cxn>
                <a:cxn ang="0">
                  <a:pos x="csX3969" y="csY3969"/>
                </a:cxn>
                <a:cxn ang="0">
                  <a:pos x="csX3970" y="csY3970"/>
                </a:cxn>
                <a:cxn ang="0">
                  <a:pos x="csX3971" y="csY3971"/>
                </a:cxn>
                <a:cxn ang="0">
                  <a:pos x="csX3972" y="csY3972"/>
                </a:cxn>
                <a:cxn ang="0">
                  <a:pos x="csX3973" y="csY3973"/>
                </a:cxn>
                <a:cxn ang="0">
                  <a:pos x="csX3974" y="csY3974"/>
                </a:cxn>
                <a:cxn ang="0">
                  <a:pos x="csX3975" y="csY3975"/>
                </a:cxn>
                <a:cxn ang="0">
                  <a:pos x="csX3976" y="csY3976"/>
                </a:cxn>
                <a:cxn ang="0">
                  <a:pos x="csX3977" y="csY3977"/>
                </a:cxn>
                <a:cxn ang="0">
                  <a:pos x="csX3978" y="csY3978"/>
                </a:cxn>
                <a:cxn ang="0">
                  <a:pos x="csX3979" y="csY3979"/>
                </a:cxn>
                <a:cxn ang="0">
                  <a:pos x="csX3980" y="csY3980"/>
                </a:cxn>
                <a:cxn ang="0">
                  <a:pos x="csX3981" y="csY3981"/>
                </a:cxn>
                <a:cxn ang="0">
                  <a:pos x="csX3982" y="csY3982"/>
                </a:cxn>
                <a:cxn ang="0">
                  <a:pos x="csX3983" y="csY3983"/>
                </a:cxn>
                <a:cxn ang="0">
                  <a:pos x="csX3984" y="csY3984"/>
                </a:cxn>
                <a:cxn ang="0">
                  <a:pos x="csX3985" y="csY3985"/>
                </a:cxn>
                <a:cxn ang="0">
                  <a:pos x="csX3986" y="csY3986"/>
                </a:cxn>
                <a:cxn ang="0">
                  <a:pos x="csX3987" y="csY3987"/>
                </a:cxn>
                <a:cxn ang="0">
                  <a:pos x="csX3988" y="csY3988"/>
                </a:cxn>
                <a:cxn ang="0">
                  <a:pos x="csX3989" y="csY3989"/>
                </a:cxn>
                <a:cxn ang="0">
                  <a:pos x="csX3990" y="csY3990"/>
                </a:cxn>
                <a:cxn ang="0">
                  <a:pos x="csX3991" y="csY3991"/>
                </a:cxn>
                <a:cxn ang="0">
                  <a:pos x="csX3992" y="csY3992"/>
                </a:cxn>
                <a:cxn ang="0">
                  <a:pos x="csX3993" y="csY3993"/>
                </a:cxn>
                <a:cxn ang="0">
                  <a:pos x="csX3994" y="csY3994"/>
                </a:cxn>
                <a:cxn ang="0">
                  <a:pos x="csX3995" y="csY3995"/>
                </a:cxn>
                <a:cxn ang="0">
                  <a:pos x="csX3996" y="csY3996"/>
                </a:cxn>
                <a:cxn ang="0">
                  <a:pos x="csX3997" y="csY3997"/>
                </a:cxn>
                <a:cxn ang="0">
                  <a:pos x="csX3998" y="csY3998"/>
                </a:cxn>
                <a:cxn ang="0">
                  <a:pos x="csX3999" y="csY3999"/>
                </a:cxn>
                <a:cxn ang="0">
                  <a:pos x="csX4000" y="csY4000"/>
                </a:cxn>
                <a:cxn ang="0">
                  <a:pos x="csX4001" y="csY4001"/>
                </a:cxn>
                <a:cxn ang="0">
                  <a:pos x="csX4002" y="csY4002"/>
                </a:cxn>
                <a:cxn ang="0">
                  <a:pos x="csX4003" y="csY4003"/>
                </a:cxn>
                <a:cxn ang="0">
                  <a:pos x="csX4004" y="csY4004"/>
                </a:cxn>
                <a:cxn ang="0">
                  <a:pos x="csX4005" y="csY4005"/>
                </a:cxn>
                <a:cxn ang="0">
                  <a:pos x="csX4006" y="csY4006"/>
                </a:cxn>
                <a:cxn ang="0">
                  <a:pos x="csX4007" y="csY4007"/>
                </a:cxn>
                <a:cxn ang="0">
                  <a:pos x="csX4008" y="csY4008"/>
                </a:cxn>
                <a:cxn ang="0">
                  <a:pos x="csX4009" y="csY4009"/>
                </a:cxn>
                <a:cxn ang="0">
                  <a:pos x="csX4010" y="csY4010"/>
                </a:cxn>
                <a:cxn ang="0">
                  <a:pos x="csX4011" y="csY4011"/>
                </a:cxn>
                <a:cxn ang="0">
                  <a:pos x="csX4012" y="csY4012"/>
                </a:cxn>
                <a:cxn ang="0">
                  <a:pos x="csX4013" y="csY4013"/>
                </a:cxn>
                <a:cxn ang="0">
                  <a:pos x="csX4014" y="csY4014"/>
                </a:cxn>
                <a:cxn ang="0">
                  <a:pos x="csX4015" y="csY4015"/>
                </a:cxn>
                <a:cxn ang="0">
                  <a:pos x="csX4016" y="csY4016"/>
                </a:cxn>
                <a:cxn ang="0">
                  <a:pos x="csX4017" y="csY4017"/>
                </a:cxn>
                <a:cxn ang="0">
                  <a:pos x="csX4018" y="csY4018"/>
                </a:cxn>
                <a:cxn ang="0">
                  <a:pos x="csX4019" y="csY4019"/>
                </a:cxn>
                <a:cxn ang="0">
                  <a:pos x="csX4020" y="csY4020"/>
                </a:cxn>
                <a:cxn ang="0">
                  <a:pos x="csX4021" y="csY4021"/>
                </a:cxn>
                <a:cxn ang="0">
                  <a:pos x="csX4022" y="csY4022"/>
                </a:cxn>
                <a:cxn ang="0">
                  <a:pos x="csX4023" y="csY4023"/>
                </a:cxn>
                <a:cxn ang="0">
                  <a:pos x="csX4024" y="csY4024"/>
                </a:cxn>
                <a:cxn ang="0">
                  <a:pos x="csX4025" y="csY4025"/>
                </a:cxn>
                <a:cxn ang="0">
                  <a:pos x="csX4026" y="csY4026"/>
                </a:cxn>
                <a:cxn ang="0">
                  <a:pos x="csX4027" y="csY4027"/>
                </a:cxn>
                <a:cxn ang="0">
                  <a:pos x="csX4028" y="csY4028"/>
                </a:cxn>
                <a:cxn ang="0">
                  <a:pos x="csX4029" y="csY4029"/>
                </a:cxn>
                <a:cxn ang="0">
                  <a:pos x="csX4030" y="csY4030"/>
                </a:cxn>
                <a:cxn ang="0">
                  <a:pos x="csX4031" y="csY4031"/>
                </a:cxn>
                <a:cxn ang="0">
                  <a:pos x="csX4032" y="csY4032"/>
                </a:cxn>
                <a:cxn ang="0">
                  <a:pos x="csX4033" y="csY4033"/>
                </a:cxn>
                <a:cxn ang="0">
                  <a:pos x="csX4034" y="csY4034"/>
                </a:cxn>
                <a:cxn ang="0">
                  <a:pos x="csX4035" y="csY4035"/>
                </a:cxn>
                <a:cxn ang="0">
                  <a:pos x="csX4036" y="csY4036"/>
                </a:cxn>
                <a:cxn ang="0">
                  <a:pos x="csX4037" y="csY4037"/>
                </a:cxn>
                <a:cxn ang="0">
                  <a:pos x="csX4038" y="csY4038"/>
                </a:cxn>
                <a:cxn ang="0">
                  <a:pos x="csX4039" y="csY4039"/>
                </a:cxn>
                <a:cxn ang="0">
                  <a:pos x="csX4040" y="csY4040"/>
                </a:cxn>
                <a:cxn ang="0">
                  <a:pos x="csX4041" y="csY4041"/>
                </a:cxn>
                <a:cxn ang="0">
                  <a:pos x="csX4042" y="csY4042"/>
                </a:cxn>
                <a:cxn ang="0">
                  <a:pos x="csX4043" y="csY4043"/>
                </a:cxn>
                <a:cxn ang="0">
                  <a:pos x="csX4044" y="csY4044"/>
                </a:cxn>
                <a:cxn ang="0">
                  <a:pos x="csX4045" y="csY4045"/>
                </a:cxn>
                <a:cxn ang="0">
                  <a:pos x="csX4046" y="csY4046"/>
                </a:cxn>
                <a:cxn ang="0">
                  <a:pos x="csX4047" y="csY4047"/>
                </a:cxn>
                <a:cxn ang="0">
                  <a:pos x="csX4048" y="csY4048"/>
                </a:cxn>
                <a:cxn ang="0">
                  <a:pos x="csX4049" y="csY4049"/>
                </a:cxn>
                <a:cxn ang="0">
                  <a:pos x="csX4050" y="csY4050"/>
                </a:cxn>
                <a:cxn ang="0">
                  <a:pos x="csX4051" y="csY4051"/>
                </a:cxn>
                <a:cxn ang="0">
                  <a:pos x="csX4052" y="csY4052"/>
                </a:cxn>
                <a:cxn ang="0">
                  <a:pos x="csX4053" y="csY4053"/>
                </a:cxn>
                <a:cxn ang="0">
                  <a:pos x="csX4054" y="csY4054"/>
                </a:cxn>
                <a:cxn ang="0">
                  <a:pos x="csX4055" y="csY4055"/>
                </a:cxn>
                <a:cxn ang="0">
                  <a:pos x="csX4056" y="csY4056"/>
                </a:cxn>
                <a:cxn ang="0">
                  <a:pos x="csX4057" y="csY4057"/>
                </a:cxn>
                <a:cxn ang="0">
                  <a:pos x="csX4058" y="csY4058"/>
                </a:cxn>
                <a:cxn ang="0">
                  <a:pos x="csX4059" y="csY4059"/>
                </a:cxn>
                <a:cxn ang="0">
                  <a:pos x="csX4060" y="csY4060"/>
                </a:cxn>
                <a:cxn ang="0">
                  <a:pos x="csX4061" y="csY4061"/>
                </a:cxn>
                <a:cxn ang="0">
                  <a:pos x="csX4062" y="csY4062"/>
                </a:cxn>
                <a:cxn ang="0">
                  <a:pos x="csX4063" y="csY4063"/>
                </a:cxn>
                <a:cxn ang="0">
                  <a:pos x="csX4064" y="csY4064"/>
                </a:cxn>
                <a:cxn ang="0">
                  <a:pos x="csX4065" y="csY4065"/>
                </a:cxn>
                <a:cxn ang="0">
                  <a:pos x="csX4066" y="csY4066"/>
                </a:cxn>
                <a:cxn ang="0">
                  <a:pos x="csX4067" y="csY4067"/>
                </a:cxn>
                <a:cxn ang="0">
                  <a:pos x="csX4068" y="csY4068"/>
                </a:cxn>
                <a:cxn ang="0">
                  <a:pos x="csX4069" y="csY4069"/>
                </a:cxn>
                <a:cxn ang="0">
                  <a:pos x="csX4070" y="csY4070"/>
                </a:cxn>
                <a:cxn ang="0">
                  <a:pos x="csX4071" y="csY4071"/>
                </a:cxn>
                <a:cxn ang="0">
                  <a:pos x="csX4072" y="csY4072"/>
                </a:cxn>
                <a:cxn ang="0">
                  <a:pos x="csX4073" y="csY4073"/>
                </a:cxn>
                <a:cxn ang="0">
                  <a:pos x="csX4074" y="csY4074"/>
                </a:cxn>
                <a:cxn ang="0">
                  <a:pos x="csX4075" y="csY4075"/>
                </a:cxn>
                <a:cxn ang="0">
                  <a:pos x="csX4076" y="csY4076"/>
                </a:cxn>
                <a:cxn ang="0">
                  <a:pos x="csX4077" y="csY4077"/>
                </a:cxn>
                <a:cxn ang="0">
                  <a:pos x="csX4078" y="csY4078"/>
                </a:cxn>
                <a:cxn ang="0">
                  <a:pos x="csX4079" y="csY4079"/>
                </a:cxn>
                <a:cxn ang="0">
                  <a:pos x="csX4080" y="csY4080"/>
                </a:cxn>
                <a:cxn ang="0">
                  <a:pos x="csX4081" y="csY4081"/>
                </a:cxn>
                <a:cxn ang="0">
                  <a:pos x="csX4082" y="csY4082"/>
                </a:cxn>
                <a:cxn ang="0">
                  <a:pos x="csX4083" y="csY4083"/>
                </a:cxn>
                <a:cxn ang="0">
                  <a:pos x="csX4084" y="csY4084"/>
                </a:cxn>
                <a:cxn ang="0">
                  <a:pos x="csX4085" y="csY4085"/>
                </a:cxn>
                <a:cxn ang="0">
                  <a:pos x="csX4086" y="csY4086"/>
                </a:cxn>
                <a:cxn ang="0">
                  <a:pos x="csX4087" y="csY4087"/>
                </a:cxn>
                <a:cxn ang="0">
                  <a:pos x="csX4088" y="csY4088"/>
                </a:cxn>
                <a:cxn ang="0">
                  <a:pos x="csX4089" y="csY4089"/>
                </a:cxn>
                <a:cxn ang="0">
                  <a:pos x="csX4090" y="csY4090"/>
                </a:cxn>
                <a:cxn ang="0">
                  <a:pos x="csX4091" y="csY4091"/>
                </a:cxn>
                <a:cxn ang="0">
                  <a:pos x="csX4092" y="csY4092"/>
                </a:cxn>
                <a:cxn ang="0">
                  <a:pos x="csX4093" y="csY4093"/>
                </a:cxn>
                <a:cxn ang="0">
                  <a:pos x="csX4094" y="csY4094"/>
                </a:cxn>
                <a:cxn ang="0">
                  <a:pos x="csX4095" y="csY4095"/>
                </a:cxn>
                <a:cxn ang="0">
                  <a:pos x="csX4096" y="csY4096"/>
                </a:cxn>
                <a:cxn ang="0">
                  <a:pos x="csX4097" y="csY4097"/>
                </a:cxn>
                <a:cxn ang="0">
                  <a:pos x="csX4098" y="csY4098"/>
                </a:cxn>
                <a:cxn ang="0">
                  <a:pos x="csX4099" y="csY4099"/>
                </a:cxn>
                <a:cxn ang="0">
                  <a:pos x="csX4100" y="csY4100"/>
                </a:cxn>
                <a:cxn ang="0">
                  <a:pos x="csX4101" y="csY4101"/>
                </a:cxn>
                <a:cxn ang="0">
                  <a:pos x="csX4102" y="csY4102"/>
                </a:cxn>
                <a:cxn ang="0">
                  <a:pos x="csX4103" y="csY4103"/>
                </a:cxn>
                <a:cxn ang="0">
                  <a:pos x="csX4104" y="csY4104"/>
                </a:cxn>
                <a:cxn ang="0">
                  <a:pos x="csX4105" y="csY4105"/>
                </a:cxn>
                <a:cxn ang="0">
                  <a:pos x="csX4106" y="csY4106"/>
                </a:cxn>
                <a:cxn ang="0">
                  <a:pos x="csX4107" y="csY4107"/>
                </a:cxn>
                <a:cxn ang="0">
                  <a:pos x="csX4108" y="csY4108"/>
                </a:cxn>
                <a:cxn ang="0">
                  <a:pos x="csX4109" y="csY4109"/>
                </a:cxn>
                <a:cxn ang="0">
                  <a:pos x="csX4110" y="csY4110"/>
                </a:cxn>
                <a:cxn ang="0">
                  <a:pos x="csX4111" y="csY4111"/>
                </a:cxn>
                <a:cxn ang="0">
                  <a:pos x="csX4112" y="csY4112"/>
                </a:cxn>
                <a:cxn ang="0">
                  <a:pos x="csX4113" y="csY4113"/>
                </a:cxn>
                <a:cxn ang="0">
                  <a:pos x="csX4114" y="csY4114"/>
                </a:cxn>
                <a:cxn ang="0">
                  <a:pos x="csX4115" y="csY4115"/>
                </a:cxn>
                <a:cxn ang="0">
                  <a:pos x="csX4116" y="csY4116"/>
                </a:cxn>
                <a:cxn ang="0">
                  <a:pos x="csX4117" y="csY4117"/>
                </a:cxn>
                <a:cxn ang="0">
                  <a:pos x="csX4118" y="csY4118"/>
                </a:cxn>
                <a:cxn ang="0">
                  <a:pos x="csX4119" y="csY4119"/>
                </a:cxn>
                <a:cxn ang="0">
                  <a:pos x="csX4120" y="csY4120"/>
                </a:cxn>
                <a:cxn ang="0">
                  <a:pos x="csX4121" y="csY4121"/>
                </a:cxn>
                <a:cxn ang="0">
                  <a:pos x="csX4122" y="csY4122"/>
                </a:cxn>
                <a:cxn ang="0">
                  <a:pos x="csX4123" y="csY4123"/>
                </a:cxn>
                <a:cxn ang="0">
                  <a:pos x="csX4124" y="csY4124"/>
                </a:cxn>
                <a:cxn ang="0">
                  <a:pos x="csX4125" y="csY4125"/>
                </a:cxn>
                <a:cxn ang="0">
                  <a:pos x="csX4126" y="csY4126"/>
                </a:cxn>
                <a:cxn ang="0">
                  <a:pos x="csX4127" y="csY4127"/>
                </a:cxn>
                <a:cxn ang="0">
                  <a:pos x="csX4128" y="csY4128"/>
                </a:cxn>
                <a:cxn ang="0">
                  <a:pos x="csX4129" y="csY4129"/>
                </a:cxn>
                <a:cxn ang="0">
                  <a:pos x="csX4130" y="csY4130"/>
                </a:cxn>
                <a:cxn ang="0">
                  <a:pos x="csX4131" y="csY4131"/>
                </a:cxn>
                <a:cxn ang="0">
                  <a:pos x="csX4132" y="csY4132"/>
                </a:cxn>
                <a:cxn ang="0">
                  <a:pos x="csX4133" y="csY4133"/>
                </a:cxn>
                <a:cxn ang="0">
                  <a:pos x="csX4134" y="csY4134"/>
                </a:cxn>
                <a:cxn ang="0">
                  <a:pos x="csX4135" y="csY4135"/>
                </a:cxn>
                <a:cxn ang="0">
                  <a:pos x="csX4136" y="csY4136"/>
                </a:cxn>
                <a:cxn ang="0">
                  <a:pos x="csX4137" y="csY4137"/>
                </a:cxn>
                <a:cxn ang="0">
                  <a:pos x="csX4138" y="csY4138"/>
                </a:cxn>
                <a:cxn ang="0">
                  <a:pos x="csX4139" y="csY4139"/>
                </a:cxn>
                <a:cxn ang="0">
                  <a:pos x="csX4140" y="csY4140"/>
                </a:cxn>
                <a:cxn ang="0">
                  <a:pos x="csX4141" y="csY4141"/>
                </a:cxn>
                <a:cxn ang="0">
                  <a:pos x="csX4142" y="csY4142"/>
                </a:cxn>
                <a:cxn ang="0">
                  <a:pos x="csX4143" y="csY4143"/>
                </a:cxn>
                <a:cxn ang="0">
                  <a:pos x="csX4144" y="csY4144"/>
                </a:cxn>
                <a:cxn ang="0">
                  <a:pos x="csX4145" y="csY4145"/>
                </a:cxn>
                <a:cxn ang="0">
                  <a:pos x="csX4146" y="csY4146"/>
                </a:cxn>
                <a:cxn ang="0">
                  <a:pos x="csX4147" y="csY4147"/>
                </a:cxn>
                <a:cxn ang="0">
                  <a:pos x="csX4148" y="csY4148"/>
                </a:cxn>
                <a:cxn ang="0">
                  <a:pos x="csX4149" y="csY4149"/>
                </a:cxn>
                <a:cxn ang="0">
                  <a:pos x="csX4150" y="csY4150"/>
                </a:cxn>
                <a:cxn ang="0">
                  <a:pos x="csX4151" y="csY4151"/>
                </a:cxn>
                <a:cxn ang="0">
                  <a:pos x="csX4152" y="csY4152"/>
                </a:cxn>
                <a:cxn ang="0">
                  <a:pos x="csX4153" y="csY4153"/>
                </a:cxn>
                <a:cxn ang="0">
                  <a:pos x="csX4154" y="csY4154"/>
                </a:cxn>
                <a:cxn ang="0">
                  <a:pos x="csX4155" y="csY4155"/>
                </a:cxn>
                <a:cxn ang="0">
                  <a:pos x="csX4156" y="csY4156"/>
                </a:cxn>
                <a:cxn ang="0">
                  <a:pos x="csX4157" y="csY4157"/>
                </a:cxn>
                <a:cxn ang="0">
                  <a:pos x="csX4158" y="csY4158"/>
                </a:cxn>
                <a:cxn ang="0">
                  <a:pos x="csX4159" y="csY4159"/>
                </a:cxn>
                <a:cxn ang="0">
                  <a:pos x="csX4160" y="csY4160"/>
                </a:cxn>
                <a:cxn ang="0">
                  <a:pos x="csX4161" y="csY4161"/>
                </a:cxn>
                <a:cxn ang="0">
                  <a:pos x="csX4162" y="csY4162"/>
                </a:cxn>
                <a:cxn ang="0">
                  <a:pos x="csX4163" y="csY4163"/>
                </a:cxn>
                <a:cxn ang="0">
                  <a:pos x="csX4164" y="csY4164"/>
                </a:cxn>
                <a:cxn ang="0">
                  <a:pos x="csX4165" y="csY4165"/>
                </a:cxn>
                <a:cxn ang="0">
                  <a:pos x="csX4166" y="csY4166"/>
                </a:cxn>
                <a:cxn ang="0">
                  <a:pos x="csX4167" y="csY4167"/>
                </a:cxn>
                <a:cxn ang="0">
                  <a:pos x="csX4168" y="csY4168"/>
                </a:cxn>
                <a:cxn ang="0">
                  <a:pos x="csX4169" y="csY4169"/>
                </a:cxn>
                <a:cxn ang="0">
                  <a:pos x="csX4170" y="csY4170"/>
                </a:cxn>
                <a:cxn ang="0">
                  <a:pos x="csX4171" y="csY4171"/>
                </a:cxn>
                <a:cxn ang="0">
                  <a:pos x="csX4172" y="csY4172"/>
                </a:cxn>
                <a:cxn ang="0">
                  <a:pos x="csX4173" y="csY4173"/>
                </a:cxn>
                <a:cxn ang="0">
                  <a:pos x="csX4174" y="csY4174"/>
                </a:cxn>
                <a:cxn ang="0">
                  <a:pos x="csX4175" y="csY4175"/>
                </a:cxn>
                <a:cxn ang="0">
                  <a:pos x="csX4176" y="csY4176"/>
                </a:cxn>
                <a:cxn ang="0">
                  <a:pos x="csX4177" y="csY4177"/>
                </a:cxn>
                <a:cxn ang="0">
                  <a:pos x="csX4178" y="csY4178"/>
                </a:cxn>
                <a:cxn ang="0">
                  <a:pos x="csX4179" y="csY4179"/>
                </a:cxn>
                <a:cxn ang="0">
                  <a:pos x="csX4180" y="csY4180"/>
                </a:cxn>
                <a:cxn ang="0">
                  <a:pos x="csX4181" y="csY4181"/>
                </a:cxn>
                <a:cxn ang="0">
                  <a:pos x="csX4182" y="csY4182"/>
                </a:cxn>
                <a:cxn ang="0">
                  <a:pos x="csX4183" y="csY4183"/>
                </a:cxn>
                <a:cxn ang="0">
                  <a:pos x="csX4184" y="csY4184"/>
                </a:cxn>
                <a:cxn ang="0">
                  <a:pos x="csX4185" y="csY4185"/>
                </a:cxn>
                <a:cxn ang="0">
                  <a:pos x="csX4186" y="csY4186"/>
                </a:cxn>
                <a:cxn ang="0">
                  <a:pos x="csX4187" y="csY4187"/>
                </a:cxn>
                <a:cxn ang="0">
                  <a:pos x="csX4188" y="csY4188"/>
                </a:cxn>
                <a:cxn ang="0">
                  <a:pos x="csX4189" y="csY4189"/>
                </a:cxn>
                <a:cxn ang="0">
                  <a:pos x="csX4190" y="csY4190"/>
                </a:cxn>
                <a:cxn ang="0">
                  <a:pos x="csX4191" y="csY4191"/>
                </a:cxn>
                <a:cxn ang="0">
                  <a:pos x="csX4192" y="csY4192"/>
                </a:cxn>
                <a:cxn ang="0">
                  <a:pos x="csX4193" y="csY4193"/>
                </a:cxn>
                <a:cxn ang="0">
                  <a:pos x="csX4194" y="csY4194"/>
                </a:cxn>
                <a:cxn ang="0">
                  <a:pos x="csX4195" y="csY4195"/>
                </a:cxn>
                <a:cxn ang="0">
                  <a:pos x="csX4196" y="csY4196"/>
                </a:cxn>
                <a:cxn ang="0">
                  <a:pos x="csX4197" y="csY4197"/>
                </a:cxn>
                <a:cxn ang="0">
                  <a:pos x="csX4198" y="csY4198"/>
                </a:cxn>
                <a:cxn ang="0">
                  <a:pos x="csX4199" y="csY4199"/>
                </a:cxn>
                <a:cxn ang="0">
                  <a:pos x="csX4200" y="csY4200"/>
                </a:cxn>
                <a:cxn ang="0">
                  <a:pos x="csX4201" y="csY4201"/>
                </a:cxn>
                <a:cxn ang="0">
                  <a:pos x="csX4202" y="csY4202"/>
                </a:cxn>
                <a:cxn ang="0">
                  <a:pos x="csX4203" y="csY4203"/>
                </a:cxn>
                <a:cxn ang="0">
                  <a:pos x="csX4204" y="csY4204"/>
                </a:cxn>
                <a:cxn ang="0">
                  <a:pos x="csX4205" y="csY4205"/>
                </a:cxn>
                <a:cxn ang="0">
                  <a:pos x="csX4206" y="csY4206"/>
                </a:cxn>
                <a:cxn ang="0">
                  <a:pos x="csX4207" y="csY4207"/>
                </a:cxn>
                <a:cxn ang="0">
                  <a:pos x="csX4208" y="csY4208"/>
                </a:cxn>
                <a:cxn ang="0">
                  <a:pos x="csX4209" y="csY4209"/>
                </a:cxn>
                <a:cxn ang="0">
                  <a:pos x="csX4210" y="csY4210"/>
                </a:cxn>
                <a:cxn ang="0">
                  <a:pos x="csX4211" y="csY4211"/>
                </a:cxn>
                <a:cxn ang="0">
                  <a:pos x="csX4212" y="csY4212"/>
                </a:cxn>
                <a:cxn ang="0">
                  <a:pos x="csX4213" y="csY4213"/>
                </a:cxn>
                <a:cxn ang="0">
                  <a:pos x="csX4214" y="csY4214"/>
                </a:cxn>
                <a:cxn ang="0">
                  <a:pos x="csX4215" y="csY4215"/>
                </a:cxn>
                <a:cxn ang="0">
                  <a:pos x="csX4216" y="csY4216"/>
                </a:cxn>
                <a:cxn ang="0">
                  <a:pos x="csX4217" y="csY4217"/>
                </a:cxn>
                <a:cxn ang="0">
                  <a:pos x="csX4218" y="csY4218"/>
                </a:cxn>
                <a:cxn ang="0">
                  <a:pos x="csX4219" y="csY4219"/>
                </a:cxn>
                <a:cxn ang="0">
                  <a:pos x="csX4220" y="csY4220"/>
                </a:cxn>
                <a:cxn ang="0">
                  <a:pos x="csX4221" y="csY4221"/>
                </a:cxn>
                <a:cxn ang="0">
                  <a:pos x="csX4222" y="csY4222"/>
                </a:cxn>
                <a:cxn ang="0">
                  <a:pos x="csX4223" y="csY4223"/>
                </a:cxn>
                <a:cxn ang="0">
                  <a:pos x="csX4224" y="csY4224"/>
                </a:cxn>
                <a:cxn ang="0">
                  <a:pos x="csX4225" y="csY4225"/>
                </a:cxn>
                <a:cxn ang="0">
                  <a:pos x="csX4226" y="csY4226"/>
                </a:cxn>
                <a:cxn ang="0">
                  <a:pos x="csX4227" y="csY4227"/>
                </a:cxn>
                <a:cxn ang="0">
                  <a:pos x="csX4228" y="csY4228"/>
                </a:cxn>
                <a:cxn ang="0">
                  <a:pos x="csX4229" y="csY4229"/>
                </a:cxn>
                <a:cxn ang="0">
                  <a:pos x="csX4230" y="csY4230"/>
                </a:cxn>
                <a:cxn ang="0">
                  <a:pos x="csX4231" y="csY4231"/>
                </a:cxn>
                <a:cxn ang="0">
                  <a:pos x="csX4232" y="csY4232"/>
                </a:cxn>
                <a:cxn ang="0">
                  <a:pos x="csX4233" y="csY4233"/>
                </a:cxn>
                <a:cxn ang="0">
                  <a:pos x="csX4234" y="csY4234"/>
                </a:cxn>
                <a:cxn ang="0">
                  <a:pos x="csX4235" y="csY4235"/>
                </a:cxn>
                <a:cxn ang="0">
                  <a:pos x="csX4236" y="csY4236"/>
                </a:cxn>
                <a:cxn ang="0">
                  <a:pos x="csX4237" y="csY4237"/>
                </a:cxn>
                <a:cxn ang="0">
                  <a:pos x="csX4238" y="csY4238"/>
                </a:cxn>
                <a:cxn ang="0">
                  <a:pos x="csX4239" y="csY4239"/>
                </a:cxn>
                <a:cxn ang="0">
                  <a:pos x="csX4240" y="csY4240"/>
                </a:cxn>
                <a:cxn ang="0">
                  <a:pos x="csX4241" y="csY4241"/>
                </a:cxn>
                <a:cxn ang="0">
                  <a:pos x="csX4242" y="csY4242"/>
                </a:cxn>
                <a:cxn ang="0">
                  <a:pos x="csX4243" y="csY4243"/>
                </a:cxn>
                <a:cxn ang="0">
                  <a:pos x="csX4244" y="csY4244"/>
                </a:cxn>
                <a:cxn ang="0">
                  <a:pos x="csX4245" y="csY4245"/>
                </a:cxn>
                <a:cxn ang="0">
                  <a:pos x="csX4246" y="csY4246"/>
                </a:cxn>
                <a:cxn ang="0">
                  <a:pos x="csX4247" y="csY4247"/>
                </a:cxn>
                <a:cxn ang="0">
                  <a:pos x="csX4248" y="csY4248"/>
                </a:cxn>
                <a:cxn ang="0">
                  <a:pos x="csX4249" y="csY4249"/>
                </a:cxn>
                <a:cxn ang="0">
                  <a:pos x="csX4250" y="csY4250"/>
                </a:cxn>
                <a:cxn ang="0">
                  <a:pos x="csX4251" y="csY4251"/>
                </a:cxn>
                <a:cxn ang="0">
                  <a:pos x="csX4252" y="csY4252"/>
                </a:cxn>
                <a:cxn ang="0">
                  <a:pos x="csX4253" y="csY4253"/>
                </a:cxn>
                <a:cxn ang="0">
                  <a:pos x="csX4254" y="csY4254"/>
                </a:cxn>
                <a:cxn ang="0">
                  <a:pos x="csX4255" y="csY4255"/>
                </a:cxn>
                <a:cxn ang="0">
                  <a:pos x="csX4256" y="csY4256"/>
                </a:cxn>
                <a:cxn ang="0">
                  <a:pos x="csX4257" y="csY4257"/>
                </a:cxn>
                <a:cxn ang="0">
                  <a:pos x="csX4258" y="csY4258"/>
                </a:cxn>
                <a:cxn ang="0">
                  <a:pos x="csX4259" y="csY4259"/>
                </a:cxn>
                <a:cxn ang="0">
                  <a:pos x="csX4260" y="csY4260"/>
                </a:cxn>
                <a:cxn ang="0">
                  <a:pos x="csX4261" y="csY4261"/>
                </a:cxn>
                <a:cxn ang="0">
                  <a:pos x="csX4262" y="csY4262"/>
                </a:cxn>
                <a:cxn ang="0">
                  <a:pos x="csX4263" y="csY4263"/>
                </a:cxn>
                <a:cxn ang="0">
                  <a:pos x="csX4264" y="csY4264"/>
                </a:cxn>
                <a:cxn ang="0">
                  <a:pos x="csX4265" y="csY4265"/>
                </a:cxn>
                <a:cxn ang="0">
                  <a:pos x="csX4266" y="csY4266"/>
                </a:cxn>
                <a:cxn ang="0">
                  <a:pos x="csX4267" y="csY4267"/>
                </a:cxn>
                <a:cxn ang="0">
                  <a:pos x="csX4268" y="csY4268"/>
                </a:cxn>
                <a:cxn ang="0">
                  <a:pos x="csX4269" y="csY4269"/>
                </a:cxn>
                <a:cxn ang="0">
                  <a:pos x="csX4270" y="csY4270"/>
                </a:cxn>
                <a:cxn ang="0">
                  <a:pos x="csX4271" y="csY4271"/>
                </a:cxn>
                <a:cxn ang="0">
                  <a:pos x="csX4272" y="csY4272"/>
                </a:cxn>
                <a:cxn ang="0">
                  <a:pos x="csX4273" y="csY4273"/>
                </a:cxn>
                <a:cxn ang="0">
                  <a:pos x="csX4274" y="csY4274"/>
                </a:cxn>
                <a:cxn ang="0">
                  <a:pos x="csX4275" y="csY4275"/>
                </a:cxn>
                <a:cxn ang="0">
                  <a:pos x="csX4276" y="csY4276"/>
                </a:cxn>
                <a:cxn ang="0">
                  <a:pos x="csX4277" y="csY4277"/>
                </a:cxn>
                <a:cxn ang="0">
                  <a:pos x="csX4278" y="csY4278"/>
                </a:cxn>
                <a:cxn ang="0">
                  <a:pos x="csX4279" y="csY4279"/>
                </a:cxn>
                <a:cxn ang="0">
                  <a:pos x="csX4280" y="csY4280"/>
                </a:cxn>
                <a:cxn ang="0">
                  <a:pos x="csX4281" y="csY4281"/>
                </a:cxn>
                <a:cxn ang="0">
                  <a:pos x="csX4282" y="csY4282"/>
                </a:cxn>
                <a:cxn ang="0">
                  <a:pos x="csX4283" y="csY4283"/>
                </a:cxn>
                <a:cxn ang="0">
                  <a:pos x="csX4284" y="csY4284"/>
                </a:cxn>
                <a:cxn ang="0">
                  <a:pos x="csX4285" y="csY4285"/>
                </a:cxn>
                <a:cxn ang="0">
                  <a:pos x="csX4286" y="csY4286"/>
                </a:cxn>
                <a:cxn ang="0">
                  <a:pos x="csX4287" y="csY4287"/>
                </a:cxn>
                <a:cxn ang="0">
                  <a:pos x="csX4288" y="csY4288"/>
                </a:cxn>
                <a:cxn ang="0">
                  <a:pos x="csX4289" y="csY4289"/>
                </a:cxn>
                <a:cxn ang="0">
                  <a:pos x="csX4290" y="csY4290"/>
                </a:cxn>
                <a:cxn ang="0">
                  <a:pos x="csX4291" y="csY4291"/>
                </a:cxn>
                <a:cxn ang="0">
                  <a:pos x="csX4292" y="csY4292"/>
                </a:cxn>
                <a:cxn ang="0">
                  <a:pos x="csX4293" y="csY4293"/>
                </a:cxn>
                <a:cxn ang="0">
                  <a:pos x="csX4294" y="csY4294"/>
                </a:cxn>
                <a:cxn ang="0">
                  <a:pos x="csX4295" y="csY4295"/>
                </a:cxn>
                <a:cxn ang="0">
                  <a:pos x="csX4296" y="csY4296"/>
                </a:cxn>
                <a:cxn ang="0">
                  <a:pos x="csX4297" y="csY4297"/>
                </a:cxn>
                <a:cxn ang="0">
                  <a:pos x="csX4298" y="csY4298"/>
                </a:cxn>
                <a:cxn ang="0">
                  <a:pos x="csX4299" y="csY4299"/>
                </a:cxn>
                <a:cxn ang="0">
                  <a:pos x="csX4300" y="csY4300"/>
                </a:cxn>
                <a:cxn ang="0">
                  <a:pos x="csX4301" y="csY4301"/>
                </a:cxn>
                <a:cxn ang="0">
                  <a:pos x="csX4302" y="csY4302"/>
                </a:cxn>
                <a:cxn ang="0">
                  <a:pos x="csX4303" y="csY4303"/>
                </a:cxn>
                <a:cxn ang="0">
                  <a:pos x="csX4304" y="csY4304"/>
                </a:cxn>
                <a:cxn ang="0">
                  <a:pos x="csX4305" y="csY4305"/>
                </a:cxn>
                <a:cxn ang="0">
                  <a:pos x="csX4306" y="csY4306"/>
                </a:cxn>
                <a:cxn ang="0">
                  <a:pos x="csX4307" y="csY4307"/>
                </a:cxn>
                <a:cxn ang="0">
                  <a:pos x="csX4308" y="csY4308"/>
                </a:cxn>
                <a:cxn ang="0">
                  <a:pos x="csX4309" y="csY4309"/>
                </a:cxn>
                <a:cxn ang="0">
                  <a:pos x="csX4310" y="csY4310"/>
                </a:cxn>
                <a:cxn ang="0">
                  <a:pos x="csX4311" y="csY4311"/>
                </a:cxn>
                <a:cxn ang="0">
                  <a:pos x="csX4312" y="csY4312"/>
                </a:cxn>
                <a:cxn ang="0">
                  <a:pos x="csX4313" y="csY4313"/>
                </a:cxn>
                <a:cxn ang="0">
                  <a:pos x="csX4314" y="csY4314"/>
                </a:cxn>
                <a:cxn ang="0">
                  <a:pos x="csX4315" y="csY4315"/>
                </a:cxn>
                <a:cxn ang="0">
                  <a:pos x="csX4316" y="csY4316"/>
                </a:cxn>
                <a:cxn ang="0">
                  <a:pos x="csX4317" y="csY4317"/>
                </a:cxn>
                <a:cxn ang="0">
                  <a:pos x="csX4318" y="csY4318"/>
                </a:cxn>
                <a:cxn ang="0">
                  <a:pos x="csX4319" y="csY4319"/>
                </a:cxn>
                <a:cxn ang="0">
                  <a:pos x="csX4320" y="csY4320"/>
                </a:cxn>
                <a:cxn ang="0">
                  <a:pos x="csX4321" y="csY4321"/>
                </a:cxn>
                <a:cxn ang="0">
                  <a:pos x="csX4322" y="csY4322"/>
                </a:cxn>
                <a:cxn ang="0">
                  <a:pos x="csX4323" y="csY4323"/>
                </a:cxn>
                <a:cxn ang="0">
                  <a:pos x="csX4324" y="csY4324"/>
                </a:cxn>
                <a:cxn ang="0">
                  <a:pos x="csX4325" y="csY4325"/>
                </a:cxn>
                <a:cxn ang="0">
                  <a:pos x="csX4326" y="csY4326"/>
                </a:cxn>
                <a:cxn ang="0">
                  <a:pos x="csX4327" y="csY4327"/>
                </a:cxn>
                <a:cxn ang="0">
                  <a:pos x="csX4328" y="csY4328"/>
                </a:cxn>
                <a:cxn ang="0">
                  <a:pos x="csX4329" y="csY4329"/>
                </a:cxn>
                <a:cxn ang="0">
                  <a:pos x="csX4330" y="csY4330"/>
                </a:cxn>
                <a:cxn ang="0">
                  <a:pos x="csX4331" y="csY4331"/>
                </a:cxn>
                <a:cxn ang="0">
                  <a:pos x="csX4332" y="csY4332"/>
                </a:cxn>
                <a:cxn ang="0">
                  <a:pos x="csX4333" y="csY4333"/>
                </a:cxn>
                <a:cxn ang="0">
                  <a:pos x="csX4334" y="csY4334"/>
                </a:cxn>
                <a:cxn ang="0">
                  <a:pos x="csX4335" y="csY4335"/>
                </a:cxn>
                <a:cxn ang="0">
                  <a:pos x="csX4336" y="csY4336"/>
                </a:cxn>
                <a:cxn ang="0">
                  <a:pos x="csX4337" y="csY4337"/>
                </a:cxn>
                <a:cxn ang="0">
                  <a:pos x="csX4338" y="csY4338"/>
                </a:cxn>
                <a:cxn ang="0">
                  <a:pos x="csX4339" y="csY4339"/>
                </a:cxn>
                <a:cxn ang="0">
                  <a:pos x="csX4340" y="csY4340"/>
                </a:cxn>
                <a:cxn ang="0">
                  <a:pos x="csX4341" y="csY4341"/>
                </a:cxn>
                <a:cxn ang="0">
                  <a:pos x="csX4342" y="csY4342"/>
                </a:cxn>
                <a:cxn ang="0">
                  <a:pos x="csX4343" y="csY4343"/>
                </a:cxn>
                <a:cxn ang="0">
                  <a:pos x="csX4344" y="csY4344"/>
                </a:cxn>
                <a:cxn ang="0">
                  <a:pos x="csX4345" y="csY4345"/>
                </a:cxn>
                <a:cxn ang="0">
                  <a:pos x="csX4346" y="csY4346"/>
                </a:cxn>
                <a:cxn ang="0">
                  <a:pos x="csX4347" y="csY4347"/>
                </a:cxn>
                <a:cxn ang="0">
                  <a:pos x="csX4348" y="csY4348"/>
                </a:cxn>
                <a:cxn ang="0">
                  <a:pos x="csX4349" y="csY4349"/>
                </a:cxn>
                <a:cxn ang="0">
                  <a:pos x="csX4350" y="csY4350"/>
                </a:cxn>
                <a:cxn ang="0">
                  <a:pos x="csX4351" y="csY4351"/>
                </a:cxn>
                <a:cxn ang="0">
                  <a:pos x="csX4352" y="csY4352"/>
                </a:cxn>
                <a:cxn ang="0">
                  <a:pos x="csX4353" y="csY4353"/>
                </a:cxn>
                <a:cxn ang="0">
                  <a:pos x="csX4354" y="csY4354"/>
                </a:cxn>
                <a:cxn ang="0">
                  <a:pos x="csX4355" y="csY4355"/>
                </a:cxn>
                <a:cxn ang="0">
                  <a:pos x="csX4356" y="csY4356"/>
                </a:cxn>
                <a:cxn ang="0">
                  <a:pos x="csX4357" y="csY4357"/>
                </a:cxn>
                <a:cxn ang="0">
                  <a:pos x="csX4358" y="csY4358"/>
                </a:cxn>
                <a:cxn ang="0">
                  <a:pos x="csX4359" y="csY4359"/>
                </a:cxn>
                <a:cxn ang="0">
                  <a:pos x="csX4360" y="csY4360"/>
                </a:cxn>
                <a:cxn ang="0">
                  <a:pos x="csX4361" y="csY4361"/>
                </a:cxn>
                <a:cxn ang="0">
                  <a:pos x="csX4362" y="csY4362"/>
                </a:cxn>
                <a:cxn ang="0">
                  <a:pos x="csX4363" y="csY4363"/>
                </a:cxn>
                <a:cxn ang="0">
                  <a:pos x="csX4364" y="csY4364"/>
                </a:cxn>
                <a:cxn ang="0">
                  <a:pos x="csX4365" y="csY4365"/>
                </a:cxn>
                <a:cxn ang="0">
                  <a:pos x="csX4366" y="csY4366"/>
                </a:cxn>
                <a:cxn ang="0">
                  <a:pos x="csX4367" y="csY4367"/>
                </a:cxn>
                <a:cxn ang="0">
                  <a:pos x="csX4368" y="csY4368"/>
                </a:cxn>
                <a:cxn ang="0">
                  <a:pos x="csX4369" y="csY4369"/>
                </a:cxn>
                <a:cxn ang="0">
                  <a:pos x="csX4370" y="csY4370"/>
                </a:cxn>
                <a:cxn ang="0">
                  <a:pos x="csX4371" y="csY4371"/>
                </a:cxn>
                <a:cxn ang="0">
                  <a:pos x="csX4372" y="csY4372"/>
                </a:cxn>
                <a:cxn ang="0">
                  <a:pos x="csX4373" y="csY4373"/>
                </a:cxn>
                <a:cxn ang="0">
                  <a:pos x="csX4374" y="csY4374"/>
                </a:cxn>
                <a:cxn ang="0">
                  <a:pos x="csX4375" y="csY4375"/>
                </a:cxn>
                <a:cxn ang="0">
                  <a:pos x="csX4376" y="csY4376"/>
                </a:cxn>
                <a:cxn ang="0">
                  <a:pos x="csX4377" y="csY4377"/>
                </a:cxn>
                <a:cxn ang="0">
                  <a:pos x="csX4378" y="csY4378"/>
                </a:cxn>
                <a:cxn ang="0">
                  <a:pos x="csX4379" y="csY4379"/>
                </a:cxn>
                <a:cxn ang="0">
                  <a:pos x="csX4380" y="csY4380"/>
                </a:cxn>
                <a:cxn ang="0">
                  <a:pos x="csX4381" y="csY4381"/>
                </a:cxn>
                <a:cxn ang="0">
                  <a:pos x="csX4382" y="csY4382"/>
                </a:cxn>
                <a:cxn ang="0">
                  <a:pos x="csX4383" y="csY4383"/>
                </a:cxn>
                <a:cxn ang="0">
                  <a:pos x="csX4384" y="csY4384"/>
                </a:cxn>
                <a:cxn ang="0">
                  <a:pos x="csX4385" y="csY4385"/>
                </a:cxn>
                <a:cxn ang="0">
                  <a:pos x="csX4386" y="csY4386"/>
                </a:cxn>
                <a:cxn ang="0">
                  <a:pos x="csX4387" y="csY4387"/>
                </a:cxn>
                <a:cxn ang="0">
                  <a:pos x="csX4388" y="csY4388"/>
                </a:cxn>
                <a:cxn ang="0">
                  <a:pos x="csX4389" y="csY4389"/>
                </a:cxn>
                <a:cxn ang="0">
                  <a:pos x="csX4390" y="csY4390"/>
                </a:cxn>
                <a:cxn ang="0">
                  <a:pos x="csX4391" y="csY4391"/>
                </a:cxn>
                <a:cxn ang="0">
                  <a:pos x="csX4392" y="csY4392"/>
                </a:cxn>
                <a:cxn ang="0">
                  <a:pos x="csX4393" y="csY4393"/>
                </a:cxn>
                <a:cxn ang="0">
                  <a:pos x="csX4394" y="csY4394"/>
                </a:cxn>
                <a:cxn ang="0">
                  <a:pos x="csX4395" y="csY4395"/>
                </a:cxn>
                <a:cxn ang="0">
                  <a:pos x="csX4396" y="csY4396"/>
                </a:cxn>
                <a:cxn ang="0">
                  <a:pos x="csX4397" y="csY4397"/>
                </a:cxn>
                <a:cxn ang="0">
                  <a:pos x="csX4398" y="csY4398"/>
                </a:cxn>
                <a:cxn ang="0">
                  <a:pos x="csX4399" y="csY4399"/>
                </a:cxn>
                <a:cxn ang="0">
                  <a:pos x="csX4400" y="csY4400"/>
                </a:cxn>
                <a:cxn ang="0">
                  <a:pos x="csX4401" y="csY4401"/>
                </a:cxn>
                <a:cxn ang="0">
                  <a:pos x="csX4402" y="csY4402"/>
                </a:cxn>
                <a:cxn ang="0">
                  <a:pos x="csX4403" y="csY4403"/>
                </a:cxn>
                <a:cxn ang="0">
                  <a:pos x="csX4404" y="csY4404"/>
                </a:cxn>
                <a:cxn ang="0">
                  <a:pos x="csX4405" y="csY4405"/>
                </a:cxn>
                <a:cxn ang="0">
                  <a:pos x="csX4406" y="csY4406"/>
                </a:cxn>
                <a:cxn ang="0">
                  <a:pos x="csX4407" y="csY4407"/>
                </a:cxn>
                <a:cxn ang="0">
                  <a:pos x="csX4408" y="csY4408"/>
                </a:cxn>
                <a:cxn ang="0">
                  <a:pos x="csX4409" y="csY4409"/>
                </a:cxn>
                <a:cxn ang="0">
                  <a:pos x="csX4410" y="csY4410"/>
                </a:cxn>
                <a:cxn ang="0">
                  <a:pos x="csX4411" y="csY4411"/>
                </a:cxn>
                <a:cxn ang="0">
                  <a:pos x="csX4412" y="csY4412"/>
                </a:cxn>
                <a:cxn ang="0">
                  <a:pos x="csX4413" y="csY4413"/>
                </a:cxn>
                <a:cxn ang="0">
                  <a:pos x="csX4414" y="csY4414"/>
                </a:cxn>
                <a:cxn ang="0">
                  <a:pos x="csX4415" y="csY4415"/>
                </a:cxn>
                <a:cxn ang="0">
                  <a:pos x="csX4416" y="csY4416"/>
                </a:cxn>
                <a:cxn ang="0">
                  <a:pos x="csX4417" y="csY4417"/>
                </a:cxn>
                <a:cxn ang="0">
                  <a:pos x="csX4418" y="csY4418"/>
                </a:cxn>
                <a:cxn ang="0">
                  <a:pos x="csX4419" y="csY4419"/>
                </a:cxn>
                <a:cxn ang="0">
                  <a:pos x="csX4420" y="csY4420"/>
                </a:cxn>
                <a:cxn ang="0">
                  <a:pos x="csX4421" y="csY4421"/>
                </a:cxn>
                <a:cxn ang="0">
                  <a:pos x="csX4422" y="csY4422"/>
                </a:cxn>
                <a:cxn ang="0">
                  <a:pos x="csX4423" y="csY4423"/>
                </a:cxn>
                <a:cxn ang="0">
                  <a:pos x="csX4424" y="csY4424"/>
                </a:cxn>
                <a:cxn ang="0">
                  <a:pos x="csX4425" y="csY4425"/>
                </a:cxn>
                <a:cxn ang="0">
                  <a:pos x="csX4426" y="csY4426"/>
                </a:cxn>
                <a:cxn ang="0">
                  <a:pos x="csX4427" y="csY4427"/>
                </a:cxn>
                <a:cxn ang="0">
                  <a:pos x="csX4428" y="csY4428"/>
                </a:cxn>
                <a:cxn ang="0">
                  <a:pos x="csX4429" y="csY4429"/>
                </a:cxn>
                <a:cxn ang="0">
                  <a:pos x="csX4430" y="csY4430"/>
                </a:cxn>
                <a:cxn ang="0">
                  <a:pos x="csX4431" y="csY4431"/>
                </a:cxn>
                <a:cxn ang="0">
                  <a:pos x="csX4432" y="csY4432"/>
                </a:cxn>
                <a:cxn ang="0">
                  <a:pos x="csX4433" y="csY4433"/>
                </a:cxn>
                <a:cxn ang="0">
                  <a:pos x="csX4434" y="csY4434"/>
                </a:cxn>
                <a:cxn ang="0">
                  <a:pos x="csX4435" y="csY4435"/>
                </a:cxn>
                <a:cxn ang="0">
                  <a:pos x="csX4436" y="csY4436"/>
                </a:cxn>
                <a:cxn ang="0">
                  <a:pos x="csX4437" y="csY4437"/>
                </a:cxn>
                <a:cxn ang="0">
                  <a:pos x="csX4438" y="csY4438"/>
                </a:cxn>
                <a:cxn ang="0">
                  <a:pos x="csX4439" y="csY4439"/>
                </a:cxn>
                <a:cxn ang="0">
                  <a:pos x="csX4440" y="csY4440"/>
                </a:cxn>
                <a:cxn ang="0">
                  <a:pos x="csX4441" y="csY4441"/>
                </a:cxn>
                <a:cxn ang="0">
                  <a:pos x="csX4442" y="csY4442"/>
                </a:cxn>
                <a:cxn ang="0">
                  <a:pos x="csX4443" y="csY4443"/>
                </a:cxn>
                <a:cxn ang="0">
                  <a:pos x="csX4444" y="csY4444"/>
                </a:cxn>
                <a:cxn ang="0">
                  <a:pos x="csX4445" y="csY4445"/>
                </a:cxn>
                <a:cxn ang="0">
                  <a:pos x="csX4446" y="csY4446"/>
                </a:cxn>
                <a:cxn ang="0">
                  <a:pos x="csX4447" y="csY4447"/>
                </a:cxn>
                <a:cxn ang="0">
                  <a:pos x="csX4448" y="csY4448"/>
                </a:cxn>
                <a:cxn ang="0">
                  <a:pos x="csX4449" y="csY4449"/>
                </a:cxn>
                <a:cxn ang="0">
                  <a:pos x="csX4450" y="csY4450"/>
                </a:cxn>
                <a:cxn ang="0">
                  <a:pos x="csX4451" y="csY4451"/>
                </a:cxn>
                <a:cxn ang="0">
                  <a:pos x="csX4452" y="csY4452"/>
                </a:cxn>
                <a:cxn ang="0">
                  <a:pos x="csX4453" y="csY4453"/>
                </a:cxn>
                <a:cxn ang="0">
                  <a:pos x="csX4454" y="csY4454"/>
                </a:cxn>
                <a:cxn ang="0">
                  <a:pos x="csX4455" y="csY4455"/>
                </a:cxn>
                <a:cxn ang="0">
                  <a:pos x="csX4456" y="csY4456"/>
                </a:cxn>
                <a:cxn ang="0">
                  <a:pos x="csX4457" y="csY4457"/>
                </a:cxn>
                <a:cxn ang="0">
                  <a:pos x="csX4458" y="csY4458"/>
                </a:cxn>
                <a:cxn ang="0">
                  <a:pos x="csX4459" y="csY4459"/>
                </a:cxn>
                <a:cxn ang="0">
                  <a:pos x="csX4460" y="csY4460"/>
                </a:cxn>
                <a:cxn ang="0">
                  <a:pos x="csX4461" y="csY4461"/>
                </a:cxn>
                <a:cxn ang="0">
                  <a:pos x="csX4462" y="csY4462"/>
                </a:cxn>
                <a:cxn ang="0">
                  <a:pos x="csX4463" y="csY4463"/>
                </a:cxn>
                <a:cxn ang="0">
                  <a:pos x="csX4464" y="csY4464"/>
                </a:cxn>
                <a:cxn ang="0">
                  <a:pos x="csX4465" y="csY4465"/>
                </a:cxn>
                <a:cxn ang="0">
                  <a:pos x="csX4466" y="csY4466"/>
                </a:cxn>
                <a:cxn ang="0">
                  <a:pos x="csX4467" y="csY4467"/>
                </a:cxn>
                <a:cxn ang="0">
                  <a:pos x="csX4468" y="csY4468"/>
                </a:cxn>
                <a:cxn ang="0">
                  <a:pos x="csX4469" y="csY4469"/>
                </a:cxn>
                <a:cxn ang="0">
                  <a:pos x="csX4470" y="csY4470"/>
                </a:cxn>
                <a:cxn ang="0">
                  <a:pos x="csX4471" y="csY4471"/>
                </a:cxn>
                <a:cxn ang="0">
                  <a:pos x="csX4472" y="csY4472"/>
                </a:cxn>
                <a:cxn ang="0">
                  <a:pos x="csX4473" y="csY4473"/>
                </a:cxn>
                <a:cxn ang="0">
                  <a:pos x="csX4474" y="csY4474"/>
                </a:cxn>
                <a:cxn ang="0">
                  <a:pos x="csX4475" y="csY4475"/>
                </a:cxn>
                <a:cxn ang="0">
                  <a:pos x="csX4476" y="csY4476"/>
                </a:cxn>
                <a:cxn ang="0">
                  <a:pos x="csX4477" y="csY4477"/>
                </a:cxn>
                <a:cxn ang="0">
                  <a:pos x="csX4478" y="csY4478"/>
                </a:cxn>
                <a:cxn ang="0">
                  <a:pos x="csX4479" y="csY4479"/>
                </a:cxn>
                <a:cxn ang="0">
                  <a:pos x="csX4480" y="csY4480"/>
                </a:cxn>
                <a:cxn ang="0">
                  <a:pos x="csX4481" y="csY4481"/>
                </a:cxn>
                <a:cxn ang="0">
                  <a:pos x="csX4482" y="csY4482"/>
                </a:cxn>
                <a:cxn ang="0">
                  <a:pos x="csX4483" y="csY4483"/>
                </a:cxn>
                <a:cxn ang="0">
                  <a:pos x="csX4484" y="csY4484"/>
                </a:cxn>
                <a:cxn ang="0">
                  <a:pos x="csX4485" y="csY4485"/>
                </a:cxn>
                <a:cxn ang="0">
                  <a:pos x="csX4486" y="csY4486"/>
                </a:cxn>
                <a:cxn ang="0">
                  <a:pos x="csX4487" y="csY4487"/>
                </a:cxn>
                <a:cxn ang="0">
                  <a:pos x="csX4488" y="csY4488"/>
                </a:cxn>
                <a:cxn ang="0">
                  <a:pos x="csX4489" y="csY4489"/>
                </a:cxn>
                <a:cxn ang="0">
                  <a:pos x="csX4490" y="csY4490"/>
                </a:cxn>
                <a:cxn ang="0">
                  <a:pos x="csX4491" y="csY4491"/>
                </a:cxn>
                <a:cxn ang="0">
                  <a:pos x="csX4492" y="csY4492"/>
                </a:cxn>
                <a:cxn ang="0">
                  <a:pos x="csX4493" y="csY4493"/>
                </a:cxn>
                <a:cxn ang="0">
                  <a:pos x="csX4494" y="csY4494"/>
                </a:cxn>
                <a:cxn ang="0">
                  <a:pos x="csX4495" y="csY4495"/>
                </a:cxn>
                <a:cxn ang="0">
                  <a:pos x="csX4496" y="csY4496"/>
                </a:cxn>
                <a:cxn ang="0">
                  <a:pos x="csX4497" y="csY4497"/>
                </a:cxn>
                <a:cxn ang="0">
                  <a:pos x="csX4498" y="csY4498"/>
                </a:cxn>
                <a:cxn ang="0">
                  <a:pos x="csX4499" y="csY4499"/>
                </a:cxn>
                <a:cxn ang="0">
                  <a:pos x="csX4500" y="csY4500"/>
                </a:cxn>
                <a:cxn ang="0">
                  <a:pos x="csX4501" y="csY4501"/>
                </a:cxn>
                <a:cxn ang="0">
                  <a:pos x="csX4502" y="csY4502"/>
                </a:cxn>
                <a:cxn ang="0">
                  <a:pos x="csX4503" y="csY4503"/>
                </a:cxn>
                <a:cxn ang="0">
                  <a:pos x="csX4504" y="csY4504"/>
                </a:cxn>
                <a:cxn ang="0">
                  <a:pos x="csX4505" y="csY4505"/>
                </a:cxn>
                <a:cxn ang="0">
                  <a:pos x="csX4506" y="csY4506"/>
                </a:cxn>
                <a:cxn ang="0">
                  <a:pos x="csX4507" y="csY4507"/>
                </a:cxn>
                <a:cxn ang="0">
                  <a:pos x="csX4508" y="csY4508"/>
                </a:cxn>
                <a:cxn ang="0">
                  <a:pos x="csX4509" y="csY4509"/>
                </a:cxn>
                <a:cxn ang="0">
                  <a:pos x="csX4510" y="csY4510"/>
                </a:cxn>
                <a:cxn ang="0">
                  <a:pos x="csX4511" y="csY4511"/>
                </a:cxn>
                <a:cxn ang="0">
                  <a:pos x="csX4512" y="csY4512"/>
                </a:cxn>
                <a:cxn ang="0">
                  <a:pos x="csX4513" y="csY4513"/>
                </a:cxn>
                <a:cxn ang="0">
                  <a:pos x="csX4514" y="csY4514"/>
                </a:cxn>
                <a:cxn ang="0">
                  <a:pos x="csX4515" y="csY4515"/>
                </a:cxn>
                <a:cxn ang="0">
                  <a:pos x="csX4516" y="csY4516"/>
                </a:cxn>
                <a:cxn ang="0">
                  <a:pos x="csX4517" y="csY4517"/>
                </a:cxn>
                <a:cxn ang="0">
                  <a:pos x="csX4518" y="csY4518"/>
                </a:cxn>
                <a:cxn ang="0">
                  <a:pos x="csX4519" y="csY4519"/>
                </a:cxn>
                <a:cxn ang="0">
                  <a:pos x="csX4520" y="csY4520"/>
                </a:cxn>
                <a:cxn ang="0">
                  <a:pos x="csX4521" y="csY4521"/>
                </a:cxn>
                <a:cxn ang="0">
                  <a:pos x="csX4522" y="csY4522"/>
                </a:cxn>
                <a:cxn ang="0">
                  <a:pos x="csX4523" y="csY4523"/>
                </a:cxn>
                <a:cxn ang="0">
                  <a:pos x="csX4524" y="csY4524"/>
                </a:cxn>
                <a:cxn ang="0">
                  <a:pos x="csX4525" y="csY4525"/>
                </a:cxn>
                <a:cxn ang="0">
                  <a:pos x="csX4526" y="csY4526"/>
                </a:cxn>
                <a:cxn ang="0">
                  <a:pos x="csX4527" y="csY4527"/>
                </a:cxn>
                <a:cxn ang="0">
                  <a:pos x="csX4528" y="csY4528"/>
                </a:cxn>
                <a:cxn ang="0">
                  <a:pos x="csX4529" y="csY4529"/>
                </a:cxn>
                <a:cxn ang="0">
                  <a:pos x="csX4530" y="csY4530"/>
                </a:cxn>
                <a:cxn ang="0">
                  <a:pos x="csX4531" y="csY4531"/>
                </a:cxn>
                <a:cxn ang="0">
                  <a:pos x="csX4532" y="csY4532"/>
                </a:cxn>
                <a:cxn ang="0">
                  <a:pos x="csX4533" y="csY4533"/>
                </a:cxn>
                <a:cxn ang="0">
                  <a:pos x="csX4534" y="csY4534"/>
                </a:cxn>
                <a:cxn ang="0">
                  <a:pos x="csX4535" y="csY4535"/>
                </a:cxn>
                <a:cxn ang="0">
                  <a:pos x="csX4536" y="csY4536"/>
                </a:cxn>
                <a:cxn ang="0">
                  <a:pos x="csX4537" y="csY4537"/>
                </a:cxn>
                <a:cxn ang="0">
                  <a:pos x="csX4538" y="csY4538"/>
                </a:cxn>
                <a:cxn ang="0">
                  <a:pos x="csX4539" y="csY4539"/>
                </a:cxn>
                <a:cxn ang="0">
                  <a:pos x="csX4540" y="csY4540"/>
                </a:cxn>
                <a:cxn ang="0">
                  <a:pos x="csX4541" y="csY4541"/>
                </a:cxn>
                <a:cxn ang="0">
                  <a:pos x="csX4542" y="csY4542"/>
                </a:cxn>
                <a:cxn ang="0">
                  <a:pos x="csX4543" y="csY4543"/>
                </a:cxn>
                <a:cxn ang="0">
                  <a:pos x="csX4544" y="csY4544"/>
                </a:cxn>
                <a:cxn ang="0">
                  <a:pos x="csX4545" y="csY4545"/>
                </a:cxn>
                <a:cxn ang="0">
                  <a:pos x="csX4546" y="csY4546"/>
                </a:cxn>
                <a:cxn ang="0">
                  <a:pos x="csX4547" y="csY4547"/>
                </a:cxn>
                <a:cxn ang="0">
                  <a:pos x="csX4548" y="csY4548"/>
                </a:cxn>
                <a:cxn ang="0">
                  <a:pos x="csX4549" y="csY4549"/>
                </a:cxn>
                <a:cxn ang="0">
                  <a:pos x="csX4550" y="csY4550"/>
                </a:cxn>
                <a:cxn ang="0">
                  <a:pos x="csX4551" y="csY4551"/>
                </a:cxn>
                <a:cxn ang="0">
                  <a:pos x="csX4552" y="csY4552"/>
                </a:cxn>
                <a:cxn ang="0">
                  <a:pos x="csX4553" y="csY4553"/>
                </a:cxn>
                <a:cxn ang="0">
                  <a:pos x="csX4554" y="csY4554"/>
                </a:cxn>
                <a:cxn ang="0">
                  <a:pos x="csX4555" y="csY4555"/>
                </a:cxn>
                <a:cxn ang="0">
                  <a:pos x="csX4556" y="csY4556"/>
                </a:cxn>
                <a:cxn ang="0">
                  <a:pos x="csX4557" y="csY4557"/>
                </a:cxn>
                <a:cxn ang="0">
                  <a:pos x="csX4558" y="csY4558"/>
                </a:cxn>
                <a:cxn ang="0">
                  <a:pos x="csX4559" y="csY4559"/>
                </a:cxn>
                <a:cxn ang="0">
                  <a:pos x="csX4560" y="csY4560"/>
                </a:cxn>
                <a:cxn ang="0">
                  <a:pos x="csX4561" y="csY4561"/>
                </a:cxn>
                <a:cxn ang="0">
                  <a:pos x="csX4562" y="csY4562"/>
                </a:cxn>
                <a:cxn ang="0">
                  <a:pos x="csX4563" y="csY4563"/>
                </a:cxn>
                <a:cxn ang="0">
                  <a:pos x="csX4564" y="csY4564"/>
                </a:cxn>
                <a:cxn ang="0">
                  <a:pos x="csX4565" y="csY4565"/>
                </a:cxn>
                <a:cxn ang="0">
                  <a:pos x="csX4566" y="csY4566"/>
                </a:cxn>
                <a:cxn ang="0">
                  <a:pos x="csX4567" y="csY4567"/>
                </a:cxn>
                <a:cxn ang="0">
                  <a:pos x="csX4568" y="csY4568"/>
                </a:cxn>
                <a:cxn ang="0">
                  <a:pos x="csX4569" y="csY4569"/>
                </a:cxn>
                <a:cxn ang="0">
                  <a:pos x="csX4570" y="csY4570"/>
                </a:cxn>
                <a:cxn ang="0">
                  <a:pos x="csX4571" y="csY4571"/>
                </a:cxn>
                <a:cxn ang="0">
                  <a:pos x="csX4572" y="csY4572"/>
                </a:cxn>
                <a:cxn ang="0">
                  <a:pos x="csX4573" y="csY4573"/>
                </a:cxn>
                <a:cxn ang="0">
                  <a:pos x="csX4574" y="csY4574"/>
                </a:cxn>
                <a:cxn ang="0">
                  <a:pos x="csX4575" y="csY4575"/>
                </a:cxn>
                <a:cxn ang="0">
                  <a:pos x="csX4576" y="csY4576"/>
                </a:cxn>
                <a:cxn ang="0">
                  <a:pos x="csX4577" y="csY4577"/>
                </a:cxn>
                <a:cxn ang="0">
                  <a:pos x="csX4578" y="csY4578"/>
                </a:cxn>
                <a:cxn ang="0">
                  <a:pos x="csX4579" y="csY4579"/>
                </a:cxn>
                <a:cxn ang="0">
                  <a:pos x="csX4580" y="csY4580"/>
                </a:cxn>
                <a:cxn ang="0">
                  <a:pos x="csX4581" y="csY4581"/>
                </a:cxn>
                <a:cxn ang="0">
                  <a:pos x="csX4582" y="csY4582"/>
                </a:cxn>
                <a:cxn ang="0">
                  <a:pos x="csX4583" y="csY4583"/>
                </a:cxn>
                <a:cxn ang="0">
                  <a:pos x="csX4584" y="csY4584"/>
                </a:cxn>
                <a:cxn ang="0">
                  <a:pos x="csX4585" y="csY4585"/>
                </a:cxn>
                <a:cxn ang="0">
                  <a:pos x="csX4586" y="csY4586"/>
                </a:cxn>
                <a:cxn ang="0">
                  <a:pos x="csX4587" y="csY4587"/>
                </a:cxn>
                <a:cxn ang="0">
                  <a:pos x="csX4588" y="csY4588"/>
                </a:cxn>
                <a:cxn ang="0">
                  <a:pos x="csX4589" y="csY4589"/>
                </a:cxn>
                <a:cxn ang="0">
                  <a:pos x="csX4590" y="csY4590"/>
                </a:cxn>
                <a:cxn ang="0">
                  <a:pos x="csX4591" y="csY4591"/>
                </a:cxn>
                <a:cxn ang="0">
                  <a:pos x="csX4592" y="csY4592"/>
                </a:cxn>
                <a:cxn ang="0">
                  <a:pos x="csX4593" y="csY4593"/>
                </a:cxn>
                <a:cxn ang="0">
                  <a:pos x="csX4594" y="csY4594"/>
                </a:cxn>
                <a:cxn ang="0">
                  <a:pos x="csX4595" y="csY4595"/>
                </a:cxn>
                <a:cxn ang="0">
                  <a:pos x="csX4596" y="csY4596"/>
                </a:cxn>
                <a:cxn ang="0">
                  <a:pos x="csX4597" y="csY4597"/>
                </a:cxn>
                <a:cxn ang="0">
                  <a:pos x="csX4598" y="csY4598"/>
                </a:cxn>
                <a:cxn ang="0">
                  <a:pos x="csX4599" y="csY4599"/>
                </a:cxn>
                <a:cxn ang="0">
                  <a:pos x="csX4600" y="csY4600"/>
                </a:cxn>
                <a:cxn ang="0">
                  <a:pos x="csX4601" y="csY4601"/>
                </a:cxn>
                <a:cxn ang="0">
                  <a:pos x="csX4602" y="csY4602"/>
                </a:cxn>
                <a:cxn ang="0">
                  <a:pos x="csX4603" y="csY4603"/>
                </a:cxn>
                <a:cxn ang="0">
                  <a:pos x="csX4604" y="csY4604"/>
                </a:cxn>
                <a:cxn ang="0">
                  <a:pos x="csX4605" y="csY4605"/>
                </a:cxn>
                <a:cxn ang="0">
                  <a:pos x="csX4606" y="csY4606"/>
                </a:cxn>
                <a:cxn ang="0">
                  <a:pos x="csX4607" y="csY4607"/>
                </a:cxn>
                <a:cxn ang="0">
                  <a:pos x="csX4608" y="csY4608"/>
                </a:cxn>
                <a:cxn ang="0">
                  <a:pos x="csX4609" y="csY4609"/>
                </a:cxn>
                <a:cxn ang="0">
                  <a:pos x="csX4610" y="csY4610"/>
                </a:cxn>
                <a:cxn ang="0">
                  <a:pos x="csX4611" y="csY4611"/>
                </a:cxn>
                <a:cxn ang="0">
                  <a:pos x="csX4612" y="csY4612"/>
                </a:cxn>
                <a:cxn ang="0">
                  <a:pos x="csX4613" y="csY4613"/>
                </a:cxn>
                <a:cxn ang="0">
                  <a:pos x="csX4614" y="csY4614"/>
                </a:cxn>
                <a:cxn ang="0">
                  <a:pos x="csX4615" y="csY4615"/>
                </a:cxn>
                <a:cxn ang="0">
                  <a:pos x="csX4616" y="csY4616"/>
                </a:cxn>
                <a:cxn ang="0">
                  <a:pos x="csX4617" y="csY4617"/>
                </a:cxn>
                <a:cxn ang="0">
                  <a:pos x="csX4618" y="csY4618"/>
                </a:cxn>
                <a:cxn ang="0">
                  <a:pos x="csX4619" y="csY4619"/>
                </a:cxn>
                <a:cxn ang="0">
                  <a:pos x="csX4620" y="csY4620"/>
                </a:cxn>
                <a:cxn ang="0">
                  <a:pos x="csX4621" y="csY4621"/>
                </a:cxn>
                <a:cxn ang="0">
                  <a:pos x="csX4622" y="csY4622"/>
                </a:cxn>
                <a:cxn ang="0">
                  <a:pos x="csX4623" y="csY4623"/>
                </a:cxn>
                <a:cxn ang="0">
                  <a:pos x="csX4624" y="csY4624"/>
                </a:cxn>
                <a:cxn ang="0">
                  <a:pos x="csX4625" y="csY4625"/>
                </a:cxn>
                <a:cxn ang="0">
                  <a:pos x="csX4626" y="csY4626"/>
                </a:cxn>
                <a:cxn ang="0">
                  <a:pos x="csX4627" y="csY4627"/>
                </a:cxn>
                <a:cxn ang="0">
                  <a:pos x="csX4628" y="csY4628"/>
                </a:cxn>
                <a:cxn ang="0">
                  <a:pos x="csX4629" y="csY4629"/>
                </a:cxn>
                <a:cxn ang="0">
                  <a:pos x="csX4630" y="csY4630"/>
                </a:cxn>
                <a:cxn ang="0">
                  <a:pos x="csX4631" y="csY4631"/>
                </a:cxn>
                <a:cxn ang="0">
                  <a:pos x="csX4632" y="csY4632"/>
                </a:cxn>
                <a:cxn ang="0">
                  <a:pos x="csX4633" y="csY4633"/>
                </a:cxn>
                <a:cxn ang="0">
                  <a:pos x="csX4634" y="csY4634"/>
                </a:cxn>
                <a:cxn ang="0">
                  <a:pos x="csX4635" y="csY4635"/>
                </a:cxn>
                <a:cxn ang="0">
                  <a:pos x="csX4636" y="csY4636"/>
                </a:cxn>
                <a:cxn ang="0">
                  <a:pos x="csX4637" y="csY4637"/>
                </a:cxn>
                <a:cxn ang="0">
                  <a:pos x="csX4638" y="csY4638"/>
                </a:cxn>
                <a:cxn ang="0">
                  <a:pos x="csX4639" y="csY4639"/>
                </a:cxn>
                <a:cxn ang="0">
                  <a:pos x="csX4640" y="csY4640"/>
                </a:cxn>
                <a:cxn ang="0">
                  <a:pos x="csX4641" y="csY4641"/>
                </a:cxn>
                <a:cxn ang="0">
                  <a:pos x="csX4642" y="csY4642"/>
                </a:cxn>
                <a:cxn ang="0">
                  <a:pos x="csX4643" y="csY4643"/>
                </a:cxn>
                <a:cxn ang="0">
                  <a:pos x="csX4644" y="csY4644"/>
                </a:cxn>
                <a:cxn ang="0">
                  <a:pos x="csX4645" y="csY4645"/>
                </a:cxn>
                <a:cxn ang="0">
                  <a:pos x="csX4646" y="csY4646"/>
                </a:cxn>
                <a:cxn ang="0">
                  <a:pos x="csX4647" y="csY4647"/>
                </a:cxn>
                <a:cxn ang="0">
                  <a:pos x="csX4648" y="csY4648"/>
                </a:cxn>
                <a:cxn ang="0">
                  <a:pos x="csX4649" y="csY4649"/>
                </a:cxn>
                <a:cxn ang="0">
                  <a:pos x="csX4650" y="csY4650"/>
                </a:cxn>
                <a:cxn ang="0">
                  <a:pos x="csX4651" y="csY4651"/>
                </a:cxn>
                <a:cxn ang="0">
                  <a:pos x="csX4652" y="csY4652"/>
                </a:cxn>
                <a:cxn ang="0">
                  <a:pos x="csX4653" y="csY4653"/>
                </a:cxn>
                <a:cxn ang="0">
                  <a:pos x="csX4654" y="csY4654"/>
                </a:cxn>
                <a:cxn ang="0">
                  <a:pos x="csX4655" y="csY4655"/>
                </a:cxn>
                <a:cxn ang="0">
                  <a:pos x="csX4656" y="csY4656"/>
                </a:cxn>
                <a:cxn ang="0">
                  <a:pos x="csX4657" y="csY4657"/>
                </a:cxn>
                <a:cxn ang="0">
                  <a:pos x="csX4658" y="csY4658"/>
                </a:cxn>
                <a:cxn ang="0">
                  <a:pos x="csX4659" y="csY4659"/>
                </a:cxn>
                <a:cxn ang="0">
                  <a:pos x="csX4660" y="csY4660"/>
                </a:cxn>
                <a:cxn ang="0">
                  <a:pos x="csX4661" y="csY4661"/>
                </a:cxn>
                <a:cxn ang="0">
                  <a:pos x="csX4662" y="csY4662"/>
                </a:cxn>
                <a:cxn ang="0">
                  <a:pos x="csX4663" y="csY4663"/>
                </a:cxn>
                <a:cxn ang="0">
                  <a:pos x="csX4664" y="csY4664"/>
                </a:cxn>
                <a:cxn ang="0">
                  <a:pos x="csX4665" y="csY4665"/>
                </a:cxn>
                <a:cxn ang="0">
                  <a:pos x="csX4666" y="csY4666"/>
                </a:cxn>
                <a:cxn ang="0">
                  <a:pos x="csX4667" y="csY4667"/>
                </a:cxn>
                <a:cxn ang="0">
                  <a:pos x="csX4668" y="csY4668"/>
                </a:cxn>
                <a:cxn ang="0">
                  <a:pos x="csX4669" y="csY4669"/>
                </a:cxn>
                <a:cxn ang="0">
                  <a:pos x="csX4670" y="csY4670"/>
                </a:cxn>
                <a:cxn ang="0">
                  <a:pos x="csX4671" y="csY4671"/>
                </a:cxn>
                <a:cxn ang="0">
                  <a:pos x="csX4672" y="csY4672"/>
                </a:cxn>
                <a:cxn ang="0">
                  <a:pos x="csX4673" y="csY4673"/>
                </a:cxn>
                <a:cxn ang="0">
                  <a:pos x="csX4674" y="csY4674"/>
                </a:cxn>
                <a:cxn ang="0">
                  <a:pos x="csX4675" y="csY4675"/>
                </a:cxn>
                <a:cxn ang="0">
                  <a:pos x="csX4676" y="csY4676"/>
                </a:cxn>
                <a:cxn ang="0">
                  <a:pos x="csX4677" y="csY4677"/>
                </a:cxn>
                <a:cxn ang="0">
                  <a:pos x="csX4678" y="csY4678"/>
                </a:cxn>
                <a:cxn ang="0">
                  <a:pos x="csX4679" y="csY4679"/>
                </a:cxn>
                <a:cxn ang="0">
                  <a:pos x="csX4680" y="csY4680"/>
                </a:cxn>
                <a:cxn ang="0">
                  <a:pos x="csX4681" y="csY4681"/>
                </a:cxn>
                <a:cxn ang="0">
                  <a:pos x="csX4682" y="csY4682"/>
                </a:cxn>
                <a:cxn ang="0">
                  <a:pos x="csX4683" y="csY4683"/>
                </a:cxn>
                <a:cxn ang="0">
                  <a:pos x="csX4684" y="csY4684"/>
                </a:cxn>
                <a:cxn ang="0">
                  <a:pos x="csX4685" y="csY4685"/>
                </a:cxn>
                <a:cxn ang="0">
                  <a:pos x="csX4686" y="csY4686"/>
                </a:cxn>
                <a:cxn ang="0">
                  <a:pos x="csX4687" y="csY4687"/>
                </a:cxn>
                <a:cxn ang="0">
                  <a:pos x="csX4688" y="csY4688"/>
                </a:cxn>
                <a:cxn ang="0">
                  <a:pos x="csX4689" y="csY4689"/>
                </a:cxn>
                <a:cxn ang="0">
                  <a:pos x="csX4690" y="csY4690"/>
                </a:cxn>
                <a:cxn ang="0">
                  <a:pos x="csX4691" y="csY4691"/>
                </a:cxn>
                <a:cxn ang="0">
                  <a:pos x="csX4692" y="csY4692"/>
                </a:cxn>
                <a:cxn ang="0">
                  <a:pos x="csX4693" y="csY4693"/>
                </a:cxn>
                <a:cxn ang="0">
                  <a:pos x="csX4694" y="csY4694"/>
                </a:cxn>
                <a:cxn ang="0">
                  <a:pos x="csX4695" y="csY4695"/>
                </a:cxn>
                <a:cxn ang="0">
                  <a:pos x="csX4696" y="csY4696"/>
                </a:cxn>
                <a:cxn ang="0">
                  <a:pos x="csX4697" y="csY4697"/>
                </a:cxn>
                <a:cxn ang="0">
                  <a:pos x="csX4698" y="csY4698"/>
                </a:cxn>
                <a:cxn ang="0">
                  <a:pos x="csX4699" y="csY4699"/>
                </a:cxn>
                <a:cxn ang="0">
                  <a:pos x="csX4700" y="csY4700"/>
                </a:cxn>
                <a:cxn ang="0">
                  <a:pos x="csX4701" y="csY4701"/>
                </a:cxn>
                <a:cxn ang="0">
                  <a:pos x="csX4702" y="csY4702"/>
                </a:cxn>
                <a:cxn ang="0">
                  <a:pos x="csX4703" y="csY4703"/>
                </a:cxn>
                <a:cxn ang="0">
                  <a:pos x="csX4704" y="csY4704"/>
                </a:cxn>
                <a:cxn ang="0">
                  <a:pos x="csX4705" y="csY4705"/>
                </a:cxn>
                <a:cxn ang="0">
                  <a:pos x="csX4706" y="csY4706"/>
                </a:cxn>
                <a:cxn ang="0">
                  <a:pos x="csX4707" y="csY4707"/>
                </a:cxn>
                <a:cxn ang="0">
                  <a:pos x="csX4708" y="csY4708"/>
                </a:cxn>
                <a:cxn ang="0">
                  <a:pos x="csX4709" y="csY4709"/>
                </a:cxn>
                <a:cxn ang="0">
                  <a:pos x="csX4710" y="csY4710"/>
                </a:cxn>
                <a:cxn ang="0">
                  <a:pos x="csX4711" y="csY4711"/>
                </a:cxn>
                <a:cxn ang="0">
                  <a:pos x="csX4712" y="csY4712"/>
                </a:cxn>
                <a:cxn ang="0">
                  <a:pos x="csX4713" y="csY4713"/>
                </a:cxn>
                <a:cxn ang="0">
                  <a:pos x="csX4714" y="csY4714"/>
                </a:cxn>
                <a:cxn ang="0">
                  <a:pos x="csX4715" y="csY4715"/>
                </a:cxn>
                <a:cxn ang="0">
                  <a:pos x="csX4716" y="csY4716"/>
                </a:cxn>
                <a:cxn ang="0">
                  <a:pos x="csX4717" y="csY4717"/>
                </a:cxn>
                <a:cxn ang="0">
                  <a:pos x="csX4718" y="csY4718"/>
                </a:cxn>
                <a:cxn ang="0">
                  <a:pos x="csX4719" y="csY4719"/>
                </a:cxn>
                <a:cxn ang="0">
                  <a:pos x="csX4720" y="csY4720"/>
                </a:cxn>
                <a:cxn ang="0">
                  <a:pos x="csX4721" y="csY4721"/>
                </a:cxn>
                <a:cxn ang="0">
                  <a:pos x="csX4722" y="csY4722"/>
                </a:cxn>
                <a:cxn ang="0">
                  <a:pos x="csX4723" y="csY4723"/>
                </a:cxn>
                <a:cxn ang="0">
                  <a:pos x="csX4724" y="csY4724"/>
                </a:cxn>
                <a:cxn ang="0">
                  <a:pos x="csX4725" y="csY4725"/>
                </a:cxn>
                <a:cxn ang="0">
                  <a:pos x="csX4726" y="csY4726"/>
                </a:cxn>
                <a:cxn ang="0">
                  <a:pos x="csX4727" y="csY4727"/>
                </a:cxn>
                <a:cxn ang="0">
                  <a:pos x="csX4728" y="csY4728"/>
                </a:cxn>
                <a:cxn ang="0">
                  <a:pos x="csX4729" y="csY4729"/>
                </a:cxn>
                <a:cxn ang="0">
                  <a:pos x="csX4730" y="csY4730"/>
                </a:cxn>
                <a:cxn ang="0">
                  <a:pos x="csX4731" y="csY4731"/>
                </a:cxn>
                <a:cxn ang="0">
                  <a:pos x="csX4732" y="csY4732"/>
                </a:cxn>
                <a:cxn ang="0">
                  <a:pos x="csX4733" y="csY4733"/>
                </a:cxn>
                <a:cxn ang="0">
                  <a:pos x="csX4734" y="csY4734"/>
                </a:cxn>
                <a:cxn ang="0">
                  <a:pos x="csX4735" y="csY4735"/>
                </a:cxn>
                <a:cxn ang="0">
                  <a:pos x="csX4736" y="csY4736"/>
                </a:cxn>
                <a:cxn ang="0">
                  <a:pos x="csX4737" y="csY4737"/>
                </a:cxn>
                <a:cxn ang="0">
                  <a:pos x="csX4738" y="csY4738"/>
                </a:cxn>
                <a:cxn ang="0">
                  <a:pos x="csX4739" y="csY4739"/>
                </a:cxn>
                <a:cxn ang="0">
                  <a:pos x="csX4740" y="csY4740"/>
                </a:cxn>
                <a:cxn ang="0">
                  <a:pos x="csX4741" y="csY4741"/>
                </a:cxn>
                <a:cxn ang="0">
                  <a:pos x="csX4742" y="csY4742"/>
                </a:cxn>
                <a:cxn ang="0">
                  <a:pos x="csX4743" y="csY4743"/>
                </a:cxn>
                <a:cxn ang="0">
                  <a:pos x="csX4744" y="csY4744"/>
                </a:cxn>
                <a:cxn ang="0">
                  <a:pos x="csX4745" y="csY4745"/>
                </a:cxn>
                <a:cxn ang="0">
                  <a:pos x="csX4746" y="csY4746"/>
                </a:cxn>
                <a:cxn ang="0">
                  <a:pos x="csX4747" y="csY4747"/>
                </a:cxn>
                <a:cxn ang="0">
                  <a:pos x="csX4748" y="csY4748"/>
                </a:cxn>
                <a:cxn ang="0">
                  <a:pos x="csX4749" y="csY4749"/>
                </a:cxn>
                <a:cxn ang="0">
                  <a:pos x="csX4750" y="csY4750"/>
                </a:cxn>
                <a:cxn ang="0">
                  <a:pos x="csX4751" y="csY4751"/>
                </a:cxn>
                <a:cxn ang="0">
                  <a:pos x="csX4752" y="csY4752"/>
                </a:cxn>
                <a:cxn ang="0">
                  <a:pos x="csX4753" y="csY4753"/>
                </a:cxn>
                <a:cxn ang="0">
                  <a:pos x="csX4754" y="csY4754"/>
                </a:cxn>
                <a:cxn ang="0">
                  <a:pos x="csX4755" y="csY4755"/>
                </a:cxn>
                <a:cxn ang="0">
                  <a:pos x="csX4756" y="csY4756"/>
                </a:cxn>
                <a:cxn ang="0">
                  <a:pos x="csX4757" y="csY4757"/>
                </a:cxn>
                <a:cxn ang="0">
                  <a:pos x="csX4758" y="csY4758"/>
                </a:cxn>
                <a:cxn ang="0">
                  <a:pos x="csX4759" y="csY4759"/>
                </a:cxn>
                <a:cxn ang="0">
                  <a:pos x="csX4760" y="csY4760"/>
                </a:cxn>
                <a:cxn ang="0">
                  <a:pos x="csX4761" y="csY4761"/>
                </a:cxn>
                <a:cxn ang="0">
                  <a:pos x="csX4762" y="csY4762"/>
                </a:cxn>
                <a:cxn ang="0">
                  <a:pos x="csX4763" y="csY4763"/>
                </a:cxn>
                <a:cxn ang="0">
                  <a:pos x="csX4764" y="csY4764"/>
                </a:cxn>
                <a:cxn ang="0">
                  <a:pos x="csX4765" y="csY4765"/>
                </a:cxn>
                <a:cxn ang="0">
                  <a:pos x="csX4766" y="csY4766"/>
                </a:cxn>
                <a:cxn ang="0">
                  <a:pos x="csX4767" y="csY4767"/>
                </a:cxn>
                <a:cxn ang="0">
                  <a:pos x="csX4768" y="csY4768"/>
                </a:cxn>
                <a:cxn ang="0">
                  <a:pos x="csX4769" y="csY4769"/>
                </a:cxn>
                <a:cxn ang="0">
                  <a:pos x="csX4770" y="csY4770"/>
                </a:cxn>
                <a:cxn ang="0">
                  <a:pos x="csX4771" y="csY4771"/>
                </a:cxn>
                <a:cxn ang="0">
                  <a:pos x="csX4772" y="csY4772"/>
                </a:cxn>
                <a:cxn ang="0">
                  <a:pos x="csX4773" y="csY4773"/>
                </a:cxn>
                <a:cxn ang="0">
                  <a:pos x="csX4774" y="csY4774"/>
                </a:cxn>
                <a:cxn ang="0">
                  <a:pos x="csX4775" y="csY4775"/>
                </a:cxn>
                <a:cxn ang="0">
                  <a:pos x="csX4776" y="csY4776"/>
                </a:cxn>
                <a:cxn ang="0">
                  <a:pos x="csX4777" y="csY4777"/>
                </a:cxn>
                <a:cxn ang="0">
                  <a:pos x="csX4778" y="csY4778"/>
                </a:cxn>
                <a:cxn ang="0">
                  <a:pos x="csX4779" y="csY4779"/>
                </a:cxn>
                <a:cxn ang="0">
                  <a:pos x="csX4780" y="csY4780"/>
                </a:cxn>
                <a:cxn ang="0">
                  <a:pos x="csX4781" y="csY4781"/>
                </a:cxn>
                <a:cxn ang="0">
                  <a:pos x="csX4782" y="csY4782"/>
                </a:cxn>
                <a:cxn ang="0">
                  <a:pos x="csX4783" y="csY4783"/>
                </a:cxn>
                <a:cxn ang="0">
                  <a:pos x="csX4784" y="csY4784"/>
                </a:cxn>
                <a:cxn ang="0">
                  <a:pos x="csX4785" y="csY4785"/>
                </a:cxn>
                <a:cxn ang="0">
                  <a:pos x="csX4786" y="csY4786"/>
                </a:cxn>
                <a:cxn ang="0">
                  <a:pos x="csX4787" y="csY4787"/>
                </a:cxn>
                <a:cxn ang="0">
                  <a:pos x="csX4788" y="csY4788"/>
                </a:cxn>
                <a:cxn ang="0">
                  <a:pos x="csX4789" y="csY4789"/>
                </a:cxn>
                <a:cxn ang="0">
                  <a:pos x="csX4790" y="csY4790"/>
                </a:cxn>
                <a:cxn ang="0">
                  <a:pos x="csX4791" y="csY4791"/>
                </a:cxn>
                <a:cxn ang="0">
                  <a:pos x="csX4792" y="csY4792"/>
                </a:cxn>
                <a:cxn ang="0">
                  <a:pos x="csX4793" y="csY4793"/>
                </a:cxn>
                <a:cxn ang="0">
                  <a:pos x="csX4794" y="csY4794"/>
                </a:cxn>
                <a:cxn ang="0">
                  <a:pos x="csX4795" y="csY4795"/>
                </a:cxn>
                <a:cxn ang="0">
                  <a:pos x="csX4796" y="csY4796"/>
                </a:cxn>
                <a:cxn ang="0">
                  <a:pos x="csX4797" y="csY4797"/>
                </a:cxn>
                <a:cxn ang="0">
                  <a:pos x="csX4798" y="csY4798"/>
                </a:cxn>
                <a:cxn ang="0">
                  <a:pos x="csX4799" y="csY4799"/>
                </a:cxn>
                <a:cxn ang="0">
                  <a:pos x="csX4800" y="csY4800"/>
                </a:cxn>
                <a:cxn ang="0">
                  <a:pos x="csX4801" y="csY4801"/>
                </a:cxn>
                <a:cxn ang="0">
                  <a:pos x="csX4802" y="csY4802"/>
                </a:cxn>
                <a:cxn ang="0">
                  <a:pos x="csX4803" y="csY4803"/>
                </a:cxn>
                <a:cxn ang="0">
                  <a:pos x="csX4804" y="csY4804"/>
                </a:cxn>
                <a:cxn ang="0">
                  <a:pos x="csX4805" y="csY4805"/>
                </a:cxn>
                <a:cxn ang="0">
                  <a:pos x="csX4806" y="csY4806"/>
                </a:cxn>
                <a:cxn ang="0">
                  <a:pos x="csX4807" y="csY4807"/>
                </a:cxn>
                <a:cxn ang="0">
                  <a:pos x="csX4808" y="csY4808"/>
                </a:cxn>
                <a:cxn ang="0">
                  <a:pos x="csX4809" y="csY4809"/>
                </a:cxn>
                <a:cxn ang="0">
                  <a:pos x="csX4810" y="csY4810"/>
                </a:cxn>
                <a:cxn ang="0">
                  <a:pos x="csX4811" y="csY4811"/>
                </a:cxn>
                <a:cxn ang="0">
                  <a:pos x="csX4812" y="csY4812"/>
                </a:cxn>
                <a:cxn ang="0">
                  <a:pos x="csX4813" y="csY4813"/>
                </a:cxn>
                <a:cxn ang="0">
                  <a:pos x="csX4814" y="csY4814"/>
                </a:cxn>
                <a:cxn ang="0">
                  <a:pos x="csX4815" y="csY4815"/>
                </a:cxn>
                <a:cxn ang="0">
                  <a:pos x="csX4816" y="csY4816"/>
                </a:cxn>
                <a:cxn ang="0">
                  <a:pos x="csX4817" y="csY4817"/>
                </a:cxn>
                <a:cxn ang="0">
                  <a:pos x="csX4818" y="csY4818"/>
                </a:cxn>
                <a:cxn ang="0">
                  <a:pos x="csX4819" y="csY4819"/>
                </a:cxn>
                <a:cxn ang="0">
                  <a:pos x="csX4820" y="csY4820"/>
                </a:cxn>
                <a:cxn ang="0">
                  <a:pos x="csX4821" y="csY4821"/>
                </a:cxn>
                <a:cxn ang="0">
                  <a:pos x="csX4822" y="csY4822"/>
                </a:cxn>
                <a:cxn ang="0">
                  <a:pos x="csX4823" y="csY4823"/>
                </a:cxn>
                <a:cxn ang="0">
                  <a:pos x="csX4824" y="csY4824"/>
                </a:cxn>
                <a:cxn ang="0">
                  <a:pos x="csX4825" y="csY4825"/>
                </a:cxn>
                <a:cxn ang="0">
                  <a:pos x="csX4826" y="csY4826"/>
                </a:cxn>
                <a:cxn ang="0">
                  <a:pos x="csX4827" y="csY4827"/>
                </a:cxn>
                <a:cxn ang="0">
                  <a:pos x="csX4828" y="csY4828"/>
                </a:cxn>
                <a:cxn ang="0">
                  <a:pos x="csX4829" y="csY4829"/>
                </a:cxn>
                <a:cxn ang="0">
                  <a:pos x="csX4830" y="csY4830"/>
                </a:cxn>
                <a:cxn ang="0">
                  <a:pos x="csX4831" y="csY4831"/>
                </a:cxn>
                <a:cxn ang="0">
                  <a:pos x="csX4832" y="csY4832"/>
                </a:cxn>
                <a:cxn ang="0">
                  <a:pos x="csX4833" y="csY4833"/>
                </a:cxn>
                <a:cxn ang="0">
                  <a:pos x="csX4834" y="csY4834"/>
                </a:cxn>
                <a:cxn ang="0">
                  <a:pos x="csX4835" y="csY4835"/>
                </a:cxn>
                <a:cxn ang="0">
                  <a:pos x="csX4836" y="csY4836"/>
                </a:cxn>
                <a:cxn ang="0">
                  <a:pos x="csX4837" y="csY4837"/>
                </a:cxn>
                <a:cxn ang="0">
                  <a:pos x="csX4838" y="csY4838"/>
                </a:cxn>
                <a:cxn ang="0">
                  <a:pos x="csX4839" y="csY4839"/>
                </a:cxn>
                <a:cxn ang="0">
                  <a:pos x="csX4840" y="csY4840"/>
                </a:cxn>
                <a:cxn ang="0">
                  <a:pos x="csX4841" y="csY4841"/>
                </a:cxn>
                <a:cxn ang="0">
                  <a:pos x="csX4842" y="csY4842"/>
                </a:cxn>
                <a:cxn ang="0">
                  <a:pos x="csX4843" y="csY4843"/>
                </a:cxn>
                <a:cxn ang="0">
                  <a:pos x="csX4844" y="csY4844"/>
                </a:cxn>
                <a:cxn ang="0">
                  <a:pos x="csX4845" y="csY4845"/>
                </a:cxn>
                <a:cxn ang="0">
                  <a:pos x="csX4846" y="csY4846"/>
                </a:cxn>
                <a:cxn ang="0">
                  <a:pos x="csX4847" y="csY4847"/>
                </a:cxn>
                <a:cxn ang="0">
                  <a:pos x="csX4848" y="csY4848"/>
                </a:cxn>
                <a:cxn ang="0">
                  <a:pos x="csX4849" y="csY4849"/>
                </a:cxn>
                <a:cxn ang="0">
                  <a:pos x="csX4850" y="csY4850"/>
                </a:cxn>
                <a:cxn ang="0">
                  <a:pos x="csX4851" y="csY4851"/>
                </a:cxn>
                <a:cxn ang="0">
                  <a:pos x="csX4852" y="csY4852"/>
                </a:cxn>
                <a:cxn ang="0">
                  <a:pos x="csX4853" y="csY4853"/>
                </a:cxn>
                <a:cxn ang="0">
                  <a:pos x="csX4854" y="csY4854"/>
                </a:cxn>
                <a:cxn ang="0">
                  <a:pos x="csX4855" y="csY4855"/>
                </a:cxn>
                <a:cxn ang="0">
                  <a:pos x="csX4856" y="csY4856"/>
                </a:cxn>
                <a:cxn ang="0">
                  <a:pos x="csX4857" y="csY4857"/>
                </a:cxn>
                <a:cxn ang="0">
                  <a:pos x="csX4858" y="csY4858"/>
                </a:cxn>
                <a:cxn ang="0">
                  <a:pos x="csX4859" y="csY4859"/>
                </a:cxn>
                <a:cxn ang="0">
                  <a:pos x="csX4860" y="csY4860"/>
                </a:cxn>
                <a:cxn ang="0">
                  <a:pos x="csX4861" y="csY4861"/>
                </a:cxn>
                <a:cxn ang="0">
                  <a:pos x="csX4862" y="csY4862"/>
                </a:cxn>
                <a:cxn ang="0">
                  <a:pos x="csX4863" y="csY4863"/>
                </a:cxn>
                <a:cxn ang="0">
                  <a:pos x="csX4864" y="csY4864"/>
                </a:cxn>
                <a:cxn ang="0">
                  <a:pos x="csX4865" y="csY4865"/>
                </a:cxn>
                <a:cxn ang="0">
                  <a:pos x="csX4866" y="csY4866"/>
                </a:cxn>
                <a:cxn ang="0">
                  <a:pos x="csX4867" y="csY4867"/>
                </a:cxn>
                <a:cxn ang="0">
                  <a:pos x="csX4868" y="csY4868"/>
                </a:cxn>
                <a:cxn ang="0">
                  <a:pos x="csX4869" y="csY4869"/>
                </a:cxn>
                <a:cxn ang="0">
                  <a:pos x="csX4870" y="csY4870"/>
                </a:cxn>
                <a:cxn ang="0">
                  <a:pos x="csX4871" y="csY4871"/>
                </a:cxn>
                <a:cxn ang="0">
                  <a:pos x="csX4872" y="csY4872"/>
                </a:cxn>
                <a:cxn ang="0">
                  <a:pos x="csX4873" y="csY4873"/>
                </a:cxn>
                <a:cxn ang="0">
                  <a:pos x="csX4874" y="csY4874"/>
                </a:cxn>
                <a:cxn ang="0">
                  <a:pos x="csX4875" y="csY4875"/>
                </a:cxn>
                <a:cxn ang="0">
                  <a:pos x="csX4876" y="csY4876"/>
                </a:cxn>
                <a:cxn ang="0">
                  <a:pos x="csX4877" y="csY4877"/>
                </a:cxn>
                <a:cxn ang="0">
                  <a:pos x="csX4878" y="csY4878"/>
                </a:cxn>
                <a:cxn ang="0">
                  <a:pos x="csX4879" y="csY4879"/>
                </a:cxn>
                <a:cxn ang="0">
                  <a:pos x="csX4880" y="csY4880"/>
                </a:cxn>
                <a:cxn ang="0">
                  <a:pos x="csX4881" y="csY4881"/>
                </a:cxn>
                <a:cxn ang="0">
                  <a:pos x="csX4882" y="csY4882"/>
                </a:cxn>
                <a:cxn ang="0">
                  <a:pos x="csX4883" y="csY4883"/>
                </a:cxn>
                <a:cxn ang="0">
                  <a:pos x="csX4884" y="csY4884"/>
                </a:cxn>
                <a:cxn ang="0">
                  <a:pos x="csX4885" y="csY4885"/>
                </a:cxn>
                <a:cxn ang="0">
                  <a:pos x="csX4886" y="csY4886"/>
                </a:cxn>
                <a:cxn ang="0">
                  <a:pos x="csX4887" y="csY4887"/>
                </a:cxn>
                <a:cxn ang="0">
                  <a:pos x="csX4888" y="csY4888"/>
                </a:cxn>
                <a:cxn ang="0">
                  <a:pos x="csX4889" y="csY4889"/>
                </a:cxn>
                <a:cxn ang="0">
                  <a:pos x="csX4890" y="csY4890"/>
                </a:cxn>
                <a:cxn ang="0">
                  <a:pos x="csX4891" y="csY4891"/>
                </a:cxn>
                <a:cxn ang="0">
                  <a:pos x="csX4892" y="csY4892"/>
                </a:cxn>
                <a:cxn ang="0">
                  <a:pos x="csX4893" y="csY4893"/>
                </a:cxn>
                <a:cxn ang="0">
                  <a:pos x="csX4894" y="csY4894"/>
                </a:cxn>
                <a:cxn ang="0">
                  <a:pos x="csX4895" y="csY4895"/>
                </a:cxn>
                <a:cxn ang="0">
                  <a:pos x="csX4896" y="csY4896"/>
                </a:cxn>
                <a:cxn ang="0">
                  <a:pos x="csX4897" y="csY4897"/>
                </a:cxn>
                <a:cxn ang="0">
                  <a:pos x="csX4898" y="csY4898"/>
                </a:cxn>
                <a:cxn ang="0">
                  <a:pos x="csX4899" y="csY4899"/>
                </a:cxn>
                <a:cxn ang="0">
                  <a:pos x="csX4900" y="csY4900"/>
                </a:cxn>
                <a:cxn ang="0">
                  <a:pos x="csX4901" y="csY4901"/>
                </a:cxn>
                <a:cxn ang="0">
                  <a:pos x="csX4902" y="csY4902"/>
                </a:cxn>
                <a:cxn ang="0">
                  <a:pos x="csX4903" y="csY4903"/>
                </a:cxn>
                <a:cxn ang="0">
                  <a:pos x="csX4904" y="csY4904"/>
                </a:cxn>
                <a:cxn ang="0">
                  <a:pos x="csX4905" y="csY4905"/>
                </a:cxn>
                <a:cxn ang="0">
                  <a:pos x="csX4906" y="csY4906"/>
                </a:cxn>
                <a:cxn ang="0">
                  <a:pos x="csX4907" y="csY4907"/>
                </a:cxn>
                <a:cxn ang="0">
                  <a:pos x="csX4908" y="csY4908"/>
                </a:cxn>
                <a:cxn ang="0">
                  <a:pos x="csX4909" y="csY4909"/>
                </a:cxn>
                <a:cxn ang="0">
                  <a:pos x="csX4910" y="csY4910"/>
                </a:cxn>
                <a:cxn ang="0">
                  <a:pos x="csX4911" y="csY4911"/>
                </a:cxn>
                <a:cxn ang="0">
                  <a:pos x="csX4912" y="csY4912"/>
                </a:cxn>
                <a:cxn ang="0">
                  <a:pos x="csX4913" y="csY4913"/>
                </a:cxn>
                <a:cxn ang="0">
                  <a:pos x="csX4914" y="csY4914"/>
                </a:cxn>
                <a:cxn ang="0">
                  <a:pos x="csX4915" y="csY4915"/>
                </a:cxn>
                <a:cxn ang="0">
                  <a:pos x="csX4916" y="csY4916"/>
                </a:cxn>
                <a:cxn ang="0">
                  <a:pos x="csX4917" y="csY4917"/>
                </a:cxn>
                <a:cxn ang="0">
                  <a:pos x="csX4918" y="csY4918"/>
                </a:cxn>
                <a:cxn ang="0">
                  <a:pos x="csX4919" y="csY4919"/>
                </a:cxn>
                <a:cxn ang="0">
                  <a:pos x="csX4920" y="csY4920"/>
                </a:cxn>
                <a:cxn ang="0">
                  <a:pos x="csX4921" y="csY4921"/>
                </a:cxn>
                <a:cxn ang="0">
                  <a:pos x="csX4922" y="csY4922"/>
                </a:cxn>
                <a:cxn ang="0">
                  <a:pos x="csX4923" y="csY4923"/>
                </a:cxn>
                <a:cxn ang="0">
                  <a:pos x="csX4924" y="csY4924"/>
                </a:cxn>
                <a:cxn ang="0">
                  <a:pos x="csX4925" y="csY4925"/>
                </a:cxn>
                <a:cxn ang="0">
                  <a:pos x="csX4926" y="csY4926"/>
                </a:cxn>
                <a:cxn ang="0">
                  <a:pos x="csX4927" y="csY4927"/>
                </a:cxn>
                <a:cxn ang="0">
                  <a:pos x="csX4928" y="csY4928"/>
                </a:cxn>
                <a:cxn ang="0">
                  <a:pos x="csX4929" y="csY4929"/>
                </a:cxn>
                <a:cxn ang="0">
                  <a:pos x="csX4930" y="csY4930"/>
                </a:cxn>
                <a:cxn ang="0">
                  <a:pos x="csX4931" y="csY4931"/>
                </a:cxn>
                <a:cxn ang="0">
                  <a:pos x="csX4932" y="csY4932"/>
                </a:cxn>
                <a:cxn ang="0">
                  <a:pos x="csX4933" y="csY4933"/>
                </a:cxn>
                <a:cxn ang="0">
                  <a:pos x="csX4934" y="csY4934"/>
                </a:cxn>
                <a:cxn ang="0">
                  <a:pos x="csX4935" y="csY4935"/>
                </a:cxn>
                <a:cxn ang="0">
                  <a:pos x="csX4936" y="csY4936"/>
                </a:cxn>
                <a:cxn ang="0">
                  <a:pos x="csX4937" y="csY4937"/>
                </a:cxn>
                <a:cxn ang="0">
                  <a:pos x="csX4938" y="csY4938"/>
                </a:cxn>
                <a:cxn ang="0">
                  <a:pos x="csX4939" y="csY4939"/>
                </a:cxn>
                <a:cxn ang="0">
                  <a:pos x="csX4940" y="csY4940"/>
                </a:cxn>
                <a:cxn ang="0">
                  <a:pos x="csX4941" y="csY4941"/>
                </a:cxn>
                <a:cxn ang="0">
                  <a:pos x="csX4942" y="csY4942"/>
                </a:cxn>
                <a:cxn ang="0">
                  <a:pos x="csX4943" y="csY4943"/>
                </a:cxn>
                <a:cxn ang="0">
                  <a:pos x="csX4944" y="csY4944"/>
                </a:cxn>
                <a:cxn ang="0">
                  <a:pos x="csX4945" y="csY4945"/>
                </a:cxn>
                <a:cxn ang="0">
                  <a:pos x="csX4946" y="csY4946"/>
                </a:cxn>
                <a:cxn ang="0">
                  <a:pos x="csX4947" y="csY4947"/>
                </a:cxn>
                <a:cxn ang="0">
                  <a:pos x="csX4948" y="csY4948"/>
                </a:cxn>
                <a:cxn ang="0">
                  <a:pos x="csX4949" y="csY4949"/>
                </a:cxn>
                <a:cxn ang="0">
                  <a:pos x="csX4950" y="csY4950"/>
                </a:cxn>
                <a:cxn ang="0">
                  <a:pos x="csX4951" y="csY4951"/>
                </a:cxn>
                <a:cxn ang="0">
                  <a:pos x="csX4952" y="csY4952"/>
                </a:cxn>
                <a:cxn ang="0">
                  <a:pos x="csX4953" y="csY4953"/>
                </a:cxn>
                <a:cxn ang="0">
                  <a:pos x="csX4954" y="csY4954"/>
                </a:cxn>
                <a:cxn ang="0">
                  <a:pos x="csX4955" y="csY4955"/>
                </a:cxn>
                <a:cxn ang="0">
                  <a:pos x="csX4956" y="csY4956"/>
                </a:cxn>
                <a:cxn ang="0">
                  <a:pos x="csX4957" y="csY4957"/>
                </a:cxn>
                <a:cxn ang="0">
                  <a:pos x="csX4958" y="csY4958"/>
                </a:cxn>
                <a:cxn ang="0">
                  <a:pos x="csX4959" y="csY4959"/>
                </a:cxn>
                <a:cxn ang="0">
                  <a:pos x="csX4960" y="csY4960"/>
                </a:cxn>
                <a:cxn ang="0">
                  <a:pos x="csX4961" y="csY4961"/>
                </a:cxn>
                <a:cxn ang="0">
                  <a:pos x="csX4962" y="csY4962"/>
                </a:cxn>
                <a:cxn ang="0">
                  <a:pos x="csX4963" y="csY4963"/>
                </a:cxn>
                <a:cxn ang="0">
                  <a:pos x="csX4964" y="csY4964"/>
                </a:cxn>
                <a:cxn ang="0">
                  <a:pos x="csX4965" y="csY4965"/>
                </a:cxn>
                <a:cxn ang="0">
                  <a:pos x="csX4966" y="csY4966"/>
                </a:cxn>
                <a:cxn ang="0">
                  <a:pos x="csX4967" y="csY4967"/>
                </a:cxn>
                <a:cxn ang="0">
                  <a:pos x="csX4968" y="csY4968"/>
                </a:cxn>
                <a:cxn ang="0">
                  <a:pos x="csX4969" y="csY4969"/>
                </a:cxn>
                <a:cxn ang="0">
                  <a:pos x="csX4970" y="csY4970"/>
                </a:cxn>
                <a:cxn ang="0">
                  <a:pos x="csX4971" y="csY4971"/>
                </a:cxn>
                <a:cxn ang="0">
                  <a:pos x="csX4972" y="csY4972"/>
                </a:cxn>
                <a:cxn ang="0">
                  <a:pos x="csX4973" y="csY4973"/>
                </a:cxn>
                <a:cxn ang="0">
                  <a:pos x="csX4974" y="csY4974"/>
                </a:cxn>
                <a:cxn ang="0">
                  <a:pos x="csX4975" y="csY4975"/>
                </a:cxn>
                <a:cxn ang="0">
                  <a:pos x="csX4976" y="csY4976"/>
                </a:cxn>
                <a:cxn ang="0">
                  <a:pos x="csX4977" y="csY4977"/>
                </a:cxn>
                <a:cxn ang="0">
                  <a:pos x="csX4978" y="csY4978"/>
                </a:cxn>
                <a:cxn ang="0">
                  <a:pos x="csX4979" y="csY4979"/>
                </a:cxn>
                <a:cxn ang="0">
                  <a:pos x="csX4980" y="csY4980"/>
                </a:cxn>
                <a:cxn ang="0">
                  <a:pos x="csX4981" y="csY4981"/>
                </a:cxn>
                <a:cxn ang="0">
                  <a:pos x="csX4982" y="csY4982"/>
                </a:cxn>
                <a:cxn ang="0">
                  <a:pos x="csX4983" y="csY4983"/>
                </a:cxn>
                <a:cxn ang="0">
                  <a:pos x="csX4984" y="csY4984"/>
                </a:cxn>
                <a:cxn ang="0">
                  <a:pos x="csX4985" y="csY4985"/>
                </a:cxn>
                <a:cxn ang="0">
                  <a:pos x="csX4986" y="csY4986"/>
                </a:cxn>
                <a:cxn ang="0">
                  <a:pos x="csX4987" y="csY4987"/>
                </a:cxn>
                <a:cxn ang="0">
                  <a:pos x="csX4988" y="csY4988"/>
                </a:cxn>
                <a:cxn ang="0">
                  <a:pos x="csX4989" y="csY4989"/>
                </a:cxn>
                <a:cxn ang="0">
                  <a:pos x="csX4990" y="csY4990"/>
                </a:cxn>
                <a:cxn ang="0">
                  <a:pos x="csX4991" y="csY4991"/>
                </a:cxn>
                <a:cxn ang="0">
                  <a:pos x="csX4992" y="csY4992"/>
                </a:cxn>
                <a:cxn ang="0">
                  <a:pos x="csX4993" y="csY4993"/>
                </a:cxn>
                <a:cxn ang="0">
                  <a:pos x="csX4994" y="csY4994"/>
                </a:cxn>
                <a:cxn ang="0">
                  <a:pos x="csX4995" y="csY4995"/>
                </a:cxn>
                <a:cxn ang="0">
                  <a:pos x="csX4996" y="csY4996"/>
                </a:cxn>
                <a:cxn ang="0">
                  <a:pos x="csX4997" y="csY4997"/>
                </a:cxn>
                <a:cxn ang="0">
                  <a:pos x="csX4998" y="csY4998"/>
                </a:cxn>
                <a:cxn ang="0">
                  <a:pos x="csX4999" y="csY4999"/>
                </a:cxn>
                <a:cxn ang="0">
                  <a:pos x="csX5000" y="csY5000"/>
                </a:cxn>
                <a:cxn ang="0">
                  <a:pos x="csX5001" y="csY5001"/>
                </a:cxn>
                <a:cxn ang="0">
                  <a:pos x="csX5002" y="csY5002"/>
                </a:cxn>
                <a:cxn ang="0">
                  <a:pos x="csX5003" y="csY5003"/>
                </a:cxn>
                <a:cxn ang="0">
                  <a:pos x="csX5004" y="csY5004"/>
                </a:cxn>
                <a:cxn ang="0">
                  <a:pos x="csX5005" y="csY5005"/>
                </a:cxn>
                <a:cxn ang="0">
                  <a:pos x="csX5006" y="csY5006"/>
                </a:cxn>
                <a:cxn ang="0">
                  <a:pos x="csX5007" y="csY5007"/>
                </a:cxn>
                <a:cxn ang="0">
                  <a:pos x="csX5008" y="csY5008"/>
                </a:cxn>
                <a:cxn ang="0">
                  <a:pos x="csX5009" y="csY5009"/>
                </a:cxn>
                <a:cxn ang="0">
                  <a:pos x="csX5010" y="csY5010"/>
                </a:cxn>
                <a:cxn ang="0">
                  <a:pos x="csX5011" y="csY5011"/>
                </a:cxn>
                <a:cxn ang="0">
                  <a:pos x="csX5012" y="csY5012"/>
                </a:cxn>
                <a:cxn ang="0">
                  <a:pos x="csX5013" y="csY5013"/>
                </a:cxn>
                <a:cxn ang="0">
                  <a:pos x="csX5014" y="csY5014"/>
                </a:cxn>
                <a:cxn ang="0">
                  <a:pos x="csX5015" y="csY5015"/>
                </a:cxn>
                <a:cxn ang="0">
                  <a:pos x="csX5016" y="csY5016"/>
                </a:cxn>
                <a:cxn ang="0">
                  <a:pos x="csX5017" y="csY5017"/>
                </a:cxn>
                <a:cxn ang="0">
                  <a:pos x="csX5018" y="csY5018"/>
                </a:cxn>
                <a:cxn ang="0">
                  <a:pos x="csX5019" y="csY5019"/>
                </a:cxn>
                <a:cxn ang="0">
                  <a:pos x="csX5020" y="csY5020"/>
                </a:cxn>
                <a:cxn ang="0">
                  <a:pos x="csX5021" y="csY5021"/>
                </a:cxn>
                <a:cxn ang="0">
                  <a:pos x="csX5022" y="csY5022"/>
                </a:cxn>
                <a:cxn ang="0">
                  <a:pos x="csX5023" y="csY5023"/>
                </a:cxn>
                <a:cxn ang="0">
                  <a:pos x="csX5024" y="csY5024"/>
                </a:cxn>
                <a:cxn ang="0">
                  <a:pos x="csX5025" y="csY5025"/>
                </a:cxn>
                <a:cxn ang="0">
                  <a:pos x="csX5026" y="csY5026"/>
                </a:cxn>
                <a:cxn ang="0">
                  <a:pos x="csX5027" y="csY5027"/>
                </a:cxn>
                <a:cxn ang="0">
                  <a:pos x="csX5028" y="csY5028"/>
                </a:cxn>
                <a:cxn ang="0">
                  <a:pos x="csX5029" y="csY5029"/>
                </a:cxn>
                <a:cxn ang="0">
                  <a:pos x="csX5030" y="csY5030"/>
                </a:cxn>
                <a:cxn ang="0">
                  <a:pos x="csX5031" y="csY5031"/>
                </a:cxn>
                <a:cxn ang="0">
                  <a:pos x="csX5032" y="csY5032"/>
                </a:cxn>
                <a:cxn ang="0">
                  <a:pos x="csX5033" y="csY5033"/>
                </a:cxn>
                <a:cxn ang="0">
                  <a:pos x="csX5034" y="csY5034"/>
                </a:cxn>
                <a:cxn ang="0">
                  <a:pos x="csX5035" y="csY5035"/>
                </a:cxn>
                <a:cxn ang="0">
                  <a:pos x="csX5036" y="csY5036"/>
                </a:cxn>
                <a:cxn ang="0">
                  <a:pos x="csX5037" y="csY5037"/>
                </a:cxn>
                <a:cxn ang="0">
                  <a:pos x="csX5038" y="csY5038"/>
                </a:cxn>
                <a:cxn ang="0">
                  <a:pos x="csX5039" y="csY5039"/>
                </a:cxn>
                <a:cxn ang="0">
                  <a:pos x="csX5040" y="csY5040"/>
                </a:cxn>
                <a:cxn ang="0">
                  <a:pos x="csX5041" y="csY5041"/>
                </a:cxn>
                <a:cxn ang="0">
                  <a:pos x="csX5042" y="csY5042"/>
                </a:cxn>
                <a:cxn ang="0">
                  <a:pos x="csX5043" y="csY5043"/>
                </a:cxn>
                <a:cxn ang="0">
                  <a:pos x="csX5044" y="csY5044"/>
                </a:cxn>
                <a:cxn ang="0">
                  <a:pos x="csX5045" y="csY5045"/>
                </a:cxn>
                <a:cxn ang="0">
                  <a:pos x="csX5046" y="csY5046"/>
                </a:cxn>
                <a:cxn ang="0">
                  <a:pos x="csX5047" y="csY5047"/>
                </a:cxn>
                <a:cxn ang="0">
                  <a:pos x="csX5048" y="csY5048"/>
                </a:cxn>
                <a:cxn ang="0">
                  <a:pos x="csX5049" y="csY5049"/>
                </a:cxn>
                <a:cxn ang="0">
                  <a:pos x="csX5050" y="csY5050"/>
                </a:cxn>
                <a:cxn ang="0">
                  <a:pos x="csX5051" y="csY5051"/>
                </a:cxn>
                <a:cxn ang="0">
                  <a:pos x="csX5052" y="csY5052"/>
                </a:cxn>
                <a:cxn ang="0">
                  <a:pos x="csX5053" y="csY5053"/>
                </a:cxn>
                <a:cxn ang="0">
                  <a:pos x="csX5054" y="csY5054"/>
                </a:cxn>
                <a:cxn ang="0">
                  <a:pos x="csX5055" y="csY5055"/>
                </a:cxn>
                <a:cxn ang="0">
                  <a:pos x="csX5056" y="csY5056"/>
                </a:cxn>
                <a:cxn ang="0">
                  <a:pos x="csX5057" y="csY5057"/>
                </a:cxn>
                <a:cxn ang="0">
                  <a:pos x="csX5058" y="csY5058"/>
                </a:cxn>
                <a:cxn ang="0">
                  <a:pos x="csX5059" y="csY5059"/>
                </a:cxn>
                <a:cxn ang="0">
                  <a:pos x="csX5060" y="csY5060"/>
                </a:cxn>
                <a:cxn ang="0">
                  <a:pos x="csX5061" y="csY5061"/>
                </a:cxn>
                <a:cxn ang="0">
                  <a:pos x="csX5062" y="csY5062"/>
                </a:cxn>
                <a:cxn ang="0">
                  <a:pos x="csX5063" y="csY5063"/>
                </a:cxn>
                <a:cxn ang="0">
                  <a:pos x="csX5064" y="csY5064"/>
                </a:cxn>
                <a:cxn ang="0">
                  <a:pos x="csX5065" y="csY5065"/>
                </a:cxn>
                <a:cxn ang="0">
                  <a:pos x="csX5066" y="csY5066"/>
                </a:cxn>
                <a:cxn ang="0">
                  <a:pos x="csX5067" y="csY5067"/>
                </a:cxn>
                <a:cxn ang="0">
                  <a:pos x="csX5068" y="csY5068"/>
                </a:cxn>
                <a:cxn ang="0">
                  <a:pos x="csX5069" y="csY5069"/>
                </a:cxn>
                <a:cxn ang="0">
                  <a:pos x="csX5070" y="csY5070"/>
                </a:cxn>
                <a:cxn ang="0">
                  <a:pos x="csX5071" y="csY5071"/>
                </a:cxn>
                <a:cxn ang="0">
                  <a:pos x="csX5072" y="csY5072"/>
                </a:cxn>
                <a:cxn ang="0">
                  <a:pos x="csX5073" y="csY5073"/>
                </a:cxn>
                <a:cxn ang="0">
                  <a:pos x="csX5074" y="csY5074"/>
                </a:cxn>
                <a:cxn ang="0">
                  <a:pos x="csX5075" y="csY5075"/>
                </a:cxn>
                <a:cxn ang="0">
                  <a:pos x="csX5076" y="csY5076"/>
                </a:cxn>
                <a:cxn ang="0">
                  <a:pos x="csX5077" y="csY5077"/>
                </a:cxn>
                <a:cxn ang="0">
                  <a:pos x="csX5078" y="csY5078"/>
                </a:cxn>
                <a:cxn ang="0">
                  <a:pos x="csX5079" y="csY5079"/>
                </a:cxn>
                <a:cxn ang="0">
                  <a:pos x="csX5080" y="csY5080"/>
                </a:cxn>
                <a:cxn ang="0">
                  <a:pos x="csX5081" y="csY5081"/>
                </a:cxn>
                <a:cxn ang="0">
                  <a:pos x="csX5082" y="csY5082"/>
                </a:cxn>
                <a:cxn ang="0">
                  <a:pos x="csX5083" y="csY5083"/>
                </a:cxn>
                <a:cxn ang="0">
                  <a:pos x="csX5084" y="csY5084"/>
                </a:cxn>
                <a:cxn ang="0">
                  <a:pos x="csX5085" y="csY5085"/>
                </a:cxn>
                <a:cxn ang="0">
                  <a:pos x="csX5086" y="csY5086"/>
                </a:cxn>
                <a:cxn ang="0">
                  <a:pos x="csX5087" y="csY5087"/>
                </a:cxn>
                <a:cxn ang="0">
                  <a:pos x="csX5088" y="csY5088"/>
                </a:cxn>
                <a:cxn ang="0">
                  <a:pos x="csX5089" y="csY5089"/>
                </a:cxn>
                <a:cxn ang="0">
                  <a:pos x="csX5090" y="csY5090"/>
                </a:cxn>
                <a:cxn ang="0">
                  <a:pos x="csX5091" y="csY5091"/>
                </a:cxn>
                <a:cxn ang="0">
                  <a:pos x="csX5092" y="csY5092"/>
                </a:cxn>
                <a:cxn ang="0">
                  <a:pos x="csX5093" y="csY5093"/>
                </a:cxn>
                <a:cxn ang="0">
                  <a:pos x="csX5094" y="csY5094"/>
                </a:cxn>
                <a:cxn ang="0">
                  <a:pos x="csX5095" y="csY5095"/>
                </a:cxn>
                <a:cxn ang="0">
                  <a:pos x="csX5096" y="csY5096"/>
                </a:cxn>
                <a:cxn ang="0">
                  <a:pos x="csX5097" y="csY5097"/>
                </a:cxn>
                <a:cxn ang="0">
                  <a:pos x="csX5098" y="csY5098"/>
                </a:cxn>
                <a:cxn ang="0">
                  <a:pos x="csX5099" y="csY5099"/>
                </a:cxn>
                <a:cxn ang="0">
                  <a:pos x="csX5100" y="csY5100"/>
                </a:cxn>
                <a:cxn ang="0">
                  <a:pos x="csX5101" y="csY5101"/>
                </a:cxn>
                <a:cxn ang="0">
                  <a:pos x="csX5102" y="csY5102"/>
                </a:cxn>
                <a:cxn ang="0">
                  <a:pos x="csX5103" y="csY5103"/>
                </a:cxn>
                <a:cxn ang="0">
                  <a:pos x="csX5104" y="csY5104"/>
                </a:cxn>
                <a:cxn ang="0">
                  <a:pos x="csX5105" y="csY5105"/>
                </a:cxn>
                <a:cxn ang="0">
                  <a:pos x="csX5106" y="csY5106"/>
                </a:cxn>
                <a:cxn ang="0">
                  <a:pos x="csX5107" y="csY5107"/>
                </a:cxn>
                <a:cxn ang="0">
                  <a:pos x="csX5108" y="csY5108"/>
                </a:cxn>
                <a:cxn ang="0">
                  <a:pos x="csX5109" y="csY5109"/>
                </a:cxn>
                <a:cxn ang="0">
                  <a:pos x="csX5110" y="csY5110"/>
                </a:cxn>
                <a:cxn ang="0">
                  <a:pos x="csX5111" y="csY5111"/>
                </a:cxn>
                <a:cxn ang="0">
                  <a:pos x="csX5112" y="csY5112"/>
                </a:cxn>
                <a:cxn ang="0">
                  <a:pos x="csX5113" y="csY5113"/>
                </a:cxn>
                <a:cxn ang="0">
                  <a:pos x="csX5114" y="csY5114"/>
                </a:cxn>
                <a:cxn ang="0">
                  <a:pos x="csX5115" y="csY5115"/>
                </a:cxn>
                <a:cxn ang="0">
                  <a:pos x="csX5116" y="csY5116"/>
                </a:cxn>
                <a:cxn ang="0">
                  <a:pos x="csX5117" y="csY5117"/>
                </a:cxn>
                <a:cxn ang="0">
                  <a:pos x="csX5118" y="csY5118"/>
                </a:cxn>
                <a:cxn ang="0">
                  <a:pos x="csX5119" y="csY5119"/>
                </a:cxn>
                <a:cxn ang="0">
                  <a:pos x="csX5120" y="csY5120"/>
                </a:cxn>
                <a:cxn ang="0">
                  <a:pos x="csX5121" y="csY5121"/>
                </a:cxn>
                <a:cxn ang="0">
                  <a:pos x="csX5122" y="csY5122"/>
                </a:cxn>
                <a:cxn ang="0">
                  <a:pos x="csX5123" y="csY5123"/>
                </a:cxn>
                <a:cxn ang="0">
                  <a:pos x="csX5124" y="csY5124"/>
                </a:cxn>
                <a:cxn ang="0">
                  <a:pos x="csX5125" y="csY5125"/>
                </a:cxn>
                <a:cxn ang="0">
                  <a:pos x="csX5126" y="csY5126"/>
                </a:cxn>
                <a:cxn ang="0">
                  <a:pos x="csX5127" y="csY5127"/>
                </a:cxn>
                <a:cxn ang="0">
                  <a:pos x="csX5128" y="csY5128"/>
                </a:cxn>
                <a:cxn ang="0">
                  <a:pos x="csX5129" y="csY5129"/>
                </a:cxn>
                <a:cxn ang="0">
                  <a:pos x="csX5130" y="csY5130"/>
                </a:cxn>
                <a:cxn ang="0">
                  <a:pos x="csX5131" y="csY5131"/>
                </a:cxn>
                <a:cxn ang="0">
                  <a:pos x="csX5132" y="csY5132"/>
                </a:cxn>
                <a:cxn ang="0">
                  <a:pos x="csX5133" y="csY5133"/>
                </a:cxn>
                <a:cxn ang="0">
                  <a:pos x="csX5134" y="csY5134"/>
                </a:cxn>
                <a:cxn ang="0">
                  <a:pos x="csX5135" y="csY5135"/>
                </a:cxn>
                <a:cxn ang="0">
                  <a:pos x="csX5136" y="csY5136"/>
                </a:cxn>
                <a:cxn ang="0">
                  <a:pos x="csX5137" y="csY5137"/>
                </a:cxn>
                <a:cxn ang="0">
                  <a:pos x="csX5138" y="csY5138"/>
                </a:cxn>
                <a:cxn ang="0">
                  <a:pos x="csX5139" y="csY5139"/>
                </a:cxn>
                <a:cxn ang="0">
                  <a:pos x="csX5140" y="csY5140"/>
                </a:cxn>
                <a:cxn ang="0">
                  <a:pos x="csX5141" y="csY5141"/>
                </a:cxn>
                <a:cxn ang="0">
                  <a:pos x="csX5142" y="csY5142"/>
                </a:cxn>
                <a:cxn ang="0">
                  <a:pos x="csX5143" y="csY5143"/>
                </a:cxn>
                <a:cxn ang="0">
                  <a:pos x="csX5144" y="csY5144"/>
                </a:cxn>
                <a:cxn ang="0">
                  <a:pos x="csX5145" y="csY5145"/>
                </a:cxn>
                <a:cxn ang="0">
                  <a:pos x="csX5146" y="csY5146"/>
                </a:cxn>
                <a:cxn ang="0">
                  <a:pos x="csX5147" y="csY5147"/>
                </a:cxn>
                <a:cxn ang="0">
                  <a:pos x="csX5148" y="csY5148"/>
                </a:cxn>
                <a:cxn ang="0">
                  <a:pos x="csX5149" y="csY5149"/>
                </a:cxn>
                <a:cxn ang="0">
                  <a:pos x="csX5150" y="csY5150"/>
                </a:cxn>
                <a:cxn ang="0">
                  <a:pos x="csX5151" y="csY5151"/>
                </a:cxn>
                <a:cxn ang="0">
                  <a:pos x="csX5152" y="csY5152"/>
                </a:cxn>
                <a:cxn ang="0">
                  <a:pos x="csX5153" y="csY5153"/>
                </a:cxn>
                <a:cxn ang="0">
                  <a:pos x="csX5154" y="csY5154"/>
                </a:cxn>
                <a:cxn ang="0">
                  <a:pos x="csX5155" y="csY5155"/>
                </a:cxn>
                <a:cxn ang="0">
                  <a:pos x="csX5156" y="csY5156"/>
                </a:cxn>
                <a:cxn ang="0">
                  <a:pos x="csX5157" y="csY5157"/>
                </a:cxn>
                <a:cxn ang="0">
                  <a:pos x="csX5158" y="csY5158"/>
                </a:cxn>
                <a:cxn ang="0">
                  <a:pos x="csX5159" y="csY5159"/>
                </a:cxn>
                <a:cxn ang="0">
                  <a:pos x="csX5160" y="csY5160"/>
                </a:cxn>
                <a:cxn ang="0">
                  <a:pos x="csX5161" y="csY5161"/>
                </a:cxn>
                <a:cxn ang="0">
                  <a:pos x="csX5162" y="csY5162"/>
                </a:cxn>
                <a:cxn ang="0">
                  <a:pos x="csX5163" y="csY5163"/>
                </a:cxn>
                <a:cxn ang="0">
                  <a:pos x="csX5164" y="csY5164"/>
                </a:cxn>
                <a:cxn ang="0">
                  <a:pos x="csX5165" y="csY5165"/>
                </a:cxn>
                <a:cxn ang="0">
                  <a:pos x="csX5166" y="csY5166"/>
                </a:cxn>
                <a:cxn ang="0">
                  <a:pos x="csX5167" y="csY5167"/>
                </a:cxn>
                <a:cxn ang="0">
                  <a:pos x="csX5168" y="csY5168"/>
                </a:cxn>
                <a:cxn ang="0">
                  <a:pos x="csX5169" y="csY5169"/>
                </a:cxn>
                <a:cxn ang="0">
                  <a:pos x="csX5170" y="csY5170"/>
                </a:cxn>
                <a:cxn ang="0">
                  <a:pos x="csX5171" y="csY5171"/>
                </a:cxn>
                <a:cxn ang="0">
                  <a:pos x="csX5172" y="csY5172"/>
                </a:cxn>
                <a:cxn ang="0">
                  <a:pos x="csX5173" y="csY5173"/>
                </a:cxn>
                <a:cxn ang="0">
                  <a:pos x="csX5174" y="csY5174"/>
                </a:cxn>
                <a:cxn ang="0">
                  <a:pos x="csX5175" y="csY5175"/>
                </a:cxn>
                <a:cxn ang="0">
                  <a:pos x="csX5176" y="csY5176"/>
                </a:cxn>
                <a:cxn ang="0">
                  <a:pos x="csX5177" y="csY5177"/>
                </a:cxn>
                <a:cxn ang="0">
                  <a:pos x="csX5178" y="csY5178"/>
                </a:cxn>
                <a:cxn ang="0">
                  <a:pos x="csX5179" y="csY5179"/>
                </a:cxn>
                <a:cxn ang="0">
                  <a:pos x="csX5180" y="csY5180"/>
                </a:cxn>
                <a:cxn ang="0">
                  <a:pos x="csX5181" y="csY5181"/>
                </a:cxn>
                <a:cxn ang="0">
                  <a:pos x="csX5182" y="csY5182"/>
                </a:cxn>
                <a:cxn ang="0">
                  <a:pos x="csX5183" y="csY5183"/>
                </a:cxn>
                <a:cxn ang="0">
                  <a:pos x="csX5184" y="csY5184"/>
                </a:cxn>
                <a:cxn ang="0">
                  <a:pos x="csX5185" y="csY5185"/>
                </a:cxn>
                <a:cxn ang="0">
                  <a:pos x="csX5186" y="csY5186"/>
                </a:cxn>
                <a:cxn ang="0">
                  <a:pos x="csX5187" y="csY5187"/>
                </a:cxn>
                <a:cxn ang="0">
                  <a:pos x="csX5188" y="csY5188"/>
                </a:cxn>
                <a:cxn ang="0">
                  <a:pos x="csX5189" y="csY5189"/>
                </a:cxn>
                <a:cxn ang="0">
                  <a:pos x="csX5190" y="csY5190"/>
                </a:cxn>
                <a:cxn ang="0">
                  <a:pos x="csX5191" y="csY5191"/>
                </a:cxn>
                <a:cxn ang="0">
                  <a:pos x="csX5192" y="csY5192"/>
                </a:cxn>
                <a:cxn ang="0">
                  <a:pos x="csX5193" y="csY5193"/>
                </a:cxn>
                <a:cxn ang="0">
                  <a:pos x="csX5194" y="csY5194"/>
                </a:cxn>
                <a:cxn ang="0">
                  <a:pos x="csX5195" y="csY5195"/>
                </a:cxn>
                <a:cxn ang="0">
                  <a:pos x="csX5196" y="csY5196"/>
                </a:cxn>
                <a:cxn ang="0">
                  <a:pos x="csX5197" y="csY5197"/>
                </a:cxn>
                <a:cxn ang="0">
                  <a:pos x="csX5198" y="csY5198"/>
                </a:cxn>
                <a:cxn ang="0">
                  <a:pos x="csX5199" y="csY5199"/>
                </a:cxn>
                <a:cxn ang="0">
                  <a:pos x="csX5200" y="csY5200"/>
                </a:cxn>
                <a:cxn ang="0">
                  <a:pos x="csX5201" y="csY5201"/>
                </a:cxn>
                <a:cxn ang="0">
                  <a:pos x="csX5202" y="csY5202"/>
                </a:cxn>
                <a:cxn ang="0">
                  <a:pos x="csX5203" y="csY5203"/>
                </a:cxn>
                <a:cxn ang="0">
                  <a:pos x="csX5204" y="csY5204"/>
                </a:cxn>
                <a:cxn ang="0">
                  <a:pos x="csX5205" y="csY5205"/>
                </a:cxn>
                <a:cxn ang="0">
                  <a:pos x="csX5206" y="csY5206"/>
                </a:cxn>
                <a:cxn ang="0">
                  <a:pos x="csX5207" y="csY5207"/>
                </a:cxn>
                <a:cxn ang="0">
                  <a:pos x="csX5208" y="csY5208"/>
                </a:cxn>
                <a:cxn ang="0">
                  <a:pos x="csX5209" y="csY5209"/>
                </a:cxn>
                <a:cxn ang="0">
                  <a:pos x="csX5210" y="csY5210"/>
                </a:cxn>
                <a:cxn ang="0">
                  <a:pos x="csX5211" y="csY5211"/>
                </a:cxn>
                <a:cxn ang="0">
                  <a:pos x="csX5212" y="csY5212"/>
                </a:cxn>
                <a:cxn ang="0">
                  <a:pos x="csX5213" y="csY5213"/>
                </a:cxn>
                <a:cxn ang="0">
                  <a:pos x="csX5214" y="csY5214"/>
                </a:cxn>
                <a:cxn ang="0">
                  <a:pos x="csX5215" y="csY5215"/>
                </a:cxn>
                <a:cxn ang="0">
                  <a:pos x="csX5216" y="csY5216"/>
                </a:cxn>
                <a:cxn ang="0">
                  <a:pos x="csX5217" y="csY5217"/>
                </a:cxn>
                <a:cxn ang="0">
                  <a:pos x="csX5218" y="csY5218"/>
                </a:cxn>
                <a:cxn ang="0">
                  <a:pos x="csX5219" y="csY5219"/>
                </a:cxn>
                <a:cxn ang="0">
                  <a:pos x="csX5220" y="csY5220"/>
                </a:cxn>
                <a:cxn ang="0">
                  <a:pos x="csX5221" y="csY5221"/>
                </a:cxn>
                <a:cxn ang="0">
                  <a:pos x="csX5222" y="csY5222"/>
                </a:cxn>
                <a:cxn ang="0">
                  <a:pos x="csX5223" y="csY5223"/>
                </a:cxn>
                <a:cxn ang="0">
                  <a:pos x="csX5224" y="csY5224"/>
                </a:cxn>
                <a:cxn ang="0">
                  <a:pos x="csX5225" y="csY5225"/>
                </a:cxn>
                <a:cxn ang="0">
                  <a:pos x="csX5226" y="csY5226"/>
                </a:cxn>
                <a:cxn ang="0">
                  <a:pos x="csX5227" y="csY5227"/>
                </a:cxn>
                <a:cxn ang="0">
                  <a:pos x="csX5228" y="csY5228"/>
                </a:cxn>
                <a:cxn ang="0">
                  <a:pos x="csX5229" y="csY5229"/>
                </a:cxn>
                <a:cxn ang="0">
                  <a:pos x="csX5230" y="csY5230"/>
                </a:cxn>
                <a:cxn ang="0">
                  <a:pos x="csX5231" y="csY5231"/>
                </a:cxn>
                <a:cxn ang="0">
                  <a:pos x="csX5232" y="csY5232"/>
                </a:cxn>
                <a:cxn ang="0">
                  <a:pos x="csX5233" y="csY5233"/>
                </a:cxn>
                <a:cxn ang="0">
                  <a:pos x="csX5234" y="csY5234"/>
                </a:cxn>
                <a:cxn ang="0">
                  <a:pos x="csX5235" y="csY5235"/>
                </a:cxn>
                <a:cxn ang="0">
                  <a:pos x="csX5236" y="csY5236"/>
                </a:cxn>
                <a:cxn ang="0">
                  <a:pos x="csX5237" y="csY5237"/>
                </a:cxn>
                <a:cxn ang="0">
                  <a:pos x="csX5238" y="csY5238"/>
                </a:cxn>
                <a:cxn ang="0">
                  <a:pos x="csX5239" y="csY5239"/>
                </a:cxn>
                <a:cxn ang="0">
                  <a:pos x="csX5240" y="csY5240"/>
                </a:cxn>
                <a:cxn ang="0">
                  <a:pos x="csX5241" y="csY5241"/>
                </a:cxn>
                <a:cxn ang="0">
                  <a:pos x="csX5242" y="csY5242"/>
                </a:cxn>
                <a:cxn ang="0">
                  <a:pos x="csX5243" y="csY5243"/>
                </a:cxn>
                <a:cxn ang="0">
                  <a:pos x="csX5244" y="csY5244"/>
                </a:cxn>
                <a:cxn ang="0">
                  <a:pos x="csX5245" y="csY5245"/>
                </a:cxn>
                <a:cxn ang="0">
                  <a:pos x="csX5246" y="csY5246"/>
                </a:cxn>
                <a:cxn ang="0">
                  <a:pos x="csX5247" y="csY5247"/>
                </a:cxn>
                <a:cxn ang="0">
                  <a:pos x="csX5248" y="csY5248"/>
                </a:cxn>
                <a:cxn ang="0">
                  <a:pos x="csX5249" y="csY5249"/>
                </a:cxn>
                <a:cxn ang="0">
                  <a:pos x="csX5250" y="csY5250"/>
                </a:cxn>
                <a:cxn ang="0">
                  <a:pos x="csX5251" y="csY5251"/>
                </a:cxn>
                <a:cxn ang="0">
                  <a:pos x="csX5252" y="csY5252"/>
                </a:cxn>
                <a:cxn ang="0">
                  <a:pos x="csX5253" y="csY5253"/>
                </a:cxn>
                <a:cxn ang="0">
                  <a:pos x="csX5254" y="csY5254"/>
                </a:cxn>
                <a:cxn ang="0">
                  <a:pos x="csX5255" y="csY5255"/>
                </a:cxn>
                <a:cxn ang="0">
                  <a:pos x="csX5256" y="csY5256"/>
                </a:cxn>
                <a:cxn ang="0">
                  <a:pos x="csX5257" y="csY5257"/>
                </a:cxn>
                <a:cxn ang="0">
                  <a:pos x="csX5258" y="csY5258"/>
                </a:cxn>
                <a:cxn ang="0">
                  <a:pos x="csX5259" y="csY5259"/>
                </a:cxn>
                <a:cxn ang="0">
                  <a:pos x="csX5260" y="csY5260"/>
                </a:cxn>
                <a:cxn ang="0">
                  <a:pos x="csX5261" y="csY5261"/>
                </a:cxn>
                <a:cxn ang="0">
                  <a:pos x="csX5262" y="csY5262"/>
                </a:cxn>
                <a:cxn ang="0">
                  <a:pos x="csX5263" y="csY5263"/>
                </a:cxn>
                <a:cxn ang="0">
                  <a:pos x="csX5264" y="csY5264"/>
                </a:cxn>
                <a:cxn ang="0">
                  <a:pos x="csX5265" y="csY5265"/>
                </a:cxn>
                <a:cxn ang="0">
                  <a:pos x="csX5266" y="csY5266"/>
                </a:cxn>
                <a:cxn ang="0">
                  <a:pos x="csX5267" y="csY5267"/>
                </a:cxn>
                <a:cxn ang="0">
                  <a:pos x="csX5268" y="csY5268"/>
                </a:cxn>
                <a:cxn ang="0">
                  <a:pos x="csX5269" y="csY5269"/>
                </a:cxn>
                <a:cxn ang="0">
                  <a:pos x="csX5270" y="csY5270"/>
                </a:cxn>
                <a:cxn ang="0">
                  <a:pos x="csX5271" y="csY5271"/>
                </a:cxn>
                <a:cxn ang="0">
                  <a:pos x="csX5272" y="csY5272"/>
                </a:cxn>
                <a:cxn ang="0">
                  <a:pos x="csX5273" y="csY5273"/>
                </a:cxn>
                <a:cxn ang="0">
                  <a:pos x="csX5274" y="csY5274"/>
                </a:cxn>
                <a:cxn ang="0">
                  <a:pos x="csX5275" y="csY5275"/>
                </a:cxn>
                <a:cxn ang="0">
                  <a:pos x="csX5276" y="csY5276"/>
                </a:cxn>
                <a:cxn ang="0">
                  <a:pos x="csX5277" y="csY5277"/>
                </a:cxn>
                <a:cxn ang="0">
                  <a:pos x="csX5278" y="csY5278"/>
                </a:cxn>
                <a:cxn ang="0">
                  <a:pos x="csX5279" y="csY5279"/>
                </a:cxn>
                <a:cxn ang="0">
                  <a:pos x="csX5280" y="csY5280"/>
                </a:cxn>
                <a:cxn ang="0">
                  <a:pos x="csX5281" y="csY5281"/>
                </a:cxn>
                <a:cxn ang="0">
                  <a:pos x="csX5282" y="csY5282"/>
                </a:cxn>
                <a:cxn ang="0">
                  <a:pos x="csX5283" y="csY5283"/>
                </a:cxn>
                <a:cxn ang="0">
                  <a:pos x="csX5284" y="csY5284"/>
                </a:cxn>
                <a:cxn ang="0">
                  <a:pos x="csX5285" y="csY5285"/>
                </a:cxn>
                <a:cxn ang="0">
                  <a:pos x="csX5286" y="csY5286"/>
                </a:cxn>
                <a:cxn ang="0">
                  <a:pos x="csX5287" y="csY5287"/>
                </a:cxn>
                <a:cxn ang="0">
                  <a:pos x="csX5288" y="csY5288"/>
                </a:cxn>
                <a:cxn ang="0">
                  <a:pos x="csX5289" y="csY5289"/>
                </a:cxn>
                <a:cxn ang="0">
                  <a:pos x="csX5290" y="csY5290"/>
                </a:cxn>
                <a:cxn ang="0">
                  <a:pos x="csX5291" y="csY5291"/>
                </a:cxn>
                <a:cxn ang="0">
                  <a:pos x="csX5292" y="csY5292"/>
                </a:cxn>
                <a:cxn ang="0">
                  <a:pos x="csX5293" y="csY5293"/>
                </a:cxn>
                <a:cxn ang="0">
                  <a:pos x="csX5294" y="csY5294"/>
                </a:cxn>
                <a:cxn ang="0">
                  <a:pos x="csX5295" y="csY5295"/>
                </a:cxn>
                <a:cxn ang="0">
                  <a:pos x="csX5296" y="csY5296"/>
                </a:cxn>
                <a:cxn ang="0">
                  <a:pos x="csX5297" y="csY5297"/>
                </a:cxn>
                <a:cxn ang="0">
                  <a:pos x="csX5298" y="csY5298"/>
                </a:cxn>
                <a:cxn ang="0">
                  <a:pos x="csX5299" y="csY5299"/>
                </a:cxn>
                <a:cxn ang="0">
                  <a:pos x="csX5300" y="csY5300"/>
                </a:cxn>
                <a:cxn ang="0">
                  <a:pos x="csX5301" y="csY5301"/>
                </a:cxn>
                <a:cxn ang="0">
                  <a:pos x="csX5302" y="csY5302"/>
                </a:cxn>
                <a:cxn ang="0">
                  <a:pos x="csX5303" y="csY5303"/>
                </a:cxn>
                <a:cxn ang="0">
                  <a:pos x="csX5304" y="csY5304"/>
                </a:cxn>
                <a:cxn ang="0">
                  <a:pos x="csX5305" y="csY5305"/>
                </a:cxn>
                <a:cxn ang="0">
                  <a:pos x="csX5306" y="csY5306"/>
                </a:cxn>
                <a:cxn ang="0">
                  <a:pos x="csX5307" y="csY5307"/>
                </a:cxn>
                <a:cxn ang="0">
                  <a:pos x="csX5308" y="csY5308"/>
                </a:cxn>
                <a:cxn ang="0">
                  <a:pos x="csX5309" y="csY5309"/>
                </a:cxn>
                <a:cxn ang="0">
                  <a:pos x="csX5310" y="csY5310"/>
                </a:cxn>
                <a:cxn ang="0">
                  <a:pos x="csX5311" y="csY5311"/>
                </a:cxn>
                <a:cxn ang="0">
                  <a:pos x="csX5312" y="csY5312"/>
                </a:cxn>
                <a:cxn ang="0">
                  <a:pos x="csX5313" y="csY5313"/>
                </a:cxn>
                <a:cxn ang="0">
                  <a:pos x="csX5314" y="csY5314"/>
                </a:cxn>
                <a:cxn ang="0">
                  <a:pos x="csX5315" y="csY5315"/>
                </a:cxn>
                <a:cxn ang="0">
                  <a:pos x="csX5316" y="csY5316"/>
                </a:cxn>
                <a:cxn ang="0">
                  <a:pos x="csX5317" y="csY5317"/>
                </a:cxn>
                <a:cxn ang="0">
                  <a:pos x="csX5318" y="csY5318"/>
                </a:cxn>
                <a:cxn ang="0">
                  <a:pos x="csX5319" y="csY5319"/>
                </a:cxn>
                <a:cxn ang="0">
                  <a:pos x="csX5320" y="csY5320"/>
                </a:cxn>
                <a:cxn ang="0">
                  <a:pos x="csX5321" y="csY5321"/>
                </a:cxn>
                <a:cxn ang="0">
                  <a:pos x="csX5322" y="csY5322"/>
                </a:cxn>
                <a:cxn ang="0">
                  <a:pos x="csX5323" y="csY5323"/>
                </a:cxn>
                <a:cxn ang="0">
                  <a:pos x="csX5324" y="csY5324"/>
                </a:cxn>
                <a:cxn ang="0">
                  <a:pos x="csX5325" y="csY5325"/>
                </a:cxn>
                <a:cxn ang="0">
                  <a:pos x="csX5326" y="csY5326"/>
                </a:cxn>
                <a:cxn ang="0">
                  <a:pos x="csX5327" y="csY5327"/>
                </a:cxn>
                <a:cxn ang="0">
                  <a:pos x="csX5328" y="csY5328"/>
                </a:cxn>
                <a:cxn ang="0">
                  <a:pos x="csX5329" y="csY5329"/>
                </a:cxn>
                <a:cxn ang="0">
                  <a:pos x="csX5330" y="csY5330"/>
                </a:cxn>
                <a:cxn ang="0">
                  <a:pos x="csX5331" y="csY5331"/>
                </a:cxn>
                <a:cxn ang="0">
                  <a:pos x="csX5332" y="csY5332"/>
                </a:cxn>
                <a:cxn ang="0">
                  <a:pos x="csX5333" y="csY5333"/>
                </a:cxn>
                <a:cxn ang="0">
                  <a:pos x="csX5334" y="csY5334"/>
                </a:cxn>
                <a:cxn ang="0">
                  <a:pos x="csX5335" y="csY5335"/>
                </a:cxn>
                <a:cxn ang="0">
                  <a:pos x="csX5336" y="csY5336"/>
                </a:cxn>
                <a:cxn ang="0">
                  <a:pos x="csX5337" y="csY5337"/>
                </a:cxn>
                <a:cxn ang="0">
                  <a:pos x="csX5338" y="csY5338"/>
                </a:cxn>
                <a:cxn ang="0">
                  <a:pos x="csX5339" y="csY5339"/>
                </a:cxn>
                <a:cxn ang="0">
                  <a:pos x="csX5340" y="csY5340"/>
                </a:cxn>
                <a:cxn ang="0">
                  <a:pos x="csX5341" y="csY5341"/>
                </a:cxn>
                <a:cxn ang="0">
                  <a:pos x="csX5342" y="csY5342"/>
                </a:cxn>
                <a:cxn ang="0">
                  <a:pos x="csX5343" y="csY5343"/>
                </a:cxn>
                <a:cxn ang="0">
                  <a:pos x="csX5344" y="csY5344"/>
                </a:cxn>
                <a:cxn ang="0">
                  <a:pos x="csX5345" y="csY5345"/>
                </a:cxn>
                <a:cxn ang="0">
                  <a:pos x="csX5346" y="csY5346"/>
                </a:cxn>
                <a:cxn ang="0">
                  <a:pos x="csX5347" y="csY5347"/>
                </a:cxn>
                <a:cxn ang="0">
                  <a:pos x="csX5348" y="csY5348"/>
                </a:cxn>
                <a:cxn ang="0">
                  <a:pos x="csX5349" y="csY5349"/>
                </a:cxn>
                <a:cxn ang="0">
                  <a:pos x="csX5350" y="csY5350"/>
                </a:cxn>
                <a:cxn ang="0">
                  <a:pos x="csX5351" y="csY5351"/>
                </a:cxn>
                <a:cxn ang="0">
                  <a:pos x="csX5352" y="csY5352"/>
                </a:cxn>
                <a:cxn ang="0">
                  <a:pos x="csX5353" y="csY5353"/>
                </a:cxn>
                <a:cxn ang="0">
                  <a:pos x="csX5354" y="csY5354"/>
                </a:cxn>
                <a:cxn ang="0">
                  <a:pos x="csX5355" y="csY5355"/>
                </a:cxn>
                <a:cxn ang="0">
                  <a:pos x="csX5356" y="csY5356"/>
                </a:cxn>
                <a:cxn ang="0">
                  <a:pos x="csX5357" y="csY5357"/>
                </a:cxn>
                <a:cxn ang="0">
                  <a:pos x="csX5358" y="csY5358"/>
                </a:cxn>
                <a:cxn ang="0">
                  <a:pos x="csX5359" y="csY5359"/>
                </a:cxn>
                <a:cxn ang="0">
                  <a:pos x="csX5360" y="csY5360"/>
                </a:cxn>
                <a:cxn ang="0">
                  <a:pos x="csX5361" y="csY5361"/>
                </a:cxn>
                <a:cxn ang="0">
                  <a:pos x="csX5362" y="csY5362"/>
                </a:cxn>
                <a:cxn ang="0">
                  <a:pos x="csX5363" y="csY5363"/>
                </a:cxn>
                <a:cxn ang="0">
                  <a:pos x="csX5364" y="csY5364"/>
                </a:cxn>
                <a:cxn ang="0">
                  <a:pos x="csX5365" y="csY5365"/>
                </a:cxn>
                <a:cxn ang="0">
                  <a:pos x="csX5366" y="csY5366"/>
                </a:cxn>
                <a:cxn ang="0">
                  <a:pos x="csX5367" y="csY5367"/>
                </a:cxn>
                <a:cxn ang="0">
                  <a:pos x="csX5368" y="csY5368"/>
                </a:cxn>
                <a:cxn ang="0">
                  <a:pos x="csX5369" y="csY5369"/>
                </a:cxn>
                <a:cxn ang="0">
                  <a:pos x="csX5370" y="csY5370"/>
                </a:cxn>
                <a:cxn ang="0">
                  <a:pos x="csX5371" y="csY5371"/>
                </a:cxn>
                <a:cxn ang="0">
                  <a:pos x="csX5372" y="csY5372"/>
                </a:cxn>
                <a:cxn ang="0">
                  <a:pos x="csX5373" y="csY5373"/>
                </a:cxn>
                <a:cxn ang="0">
                  <a:pos x="csX5374" y="csY5374"/>
                </a:cxn>
                <a:cxn ang="0">
                  <a:pos x="csX5375" y="csY5375"/>
                </a:cxn>
                <a:cxn ang="0">
                  <a:pos x="csX5376" y="csY5376"/>
                </a:cxn>
                <a:cxn ang="0">
                  <a:pos x="csX5377" y="csY5377"/>
                </a:cxn>
                <a:cxn ang="0">
                  <a:pos x="csX5378" y="csY5378"/>
                </a:cxn>
                <a:cxn ang="0">
                  <a:pos x="csX5379" y="csY5379"/>
                </a:cxn>
                <a:cxn ang="0">
                  <a:pos x="csX5380" y="csY5380"/>
                </a:cxn>
                <a:cxn ang="0">
                  <a:pos x="csX5381" y="csY5381"/>
                </a:cxn>
                <a:cxn ang="0">
                  <a:pos x="csX5382" y="csY5382"/>
                </a:cxn>
                <a:cxn ang="0">
                  <a:pos x="csX5383" y="csY5383"/>
                </a:cxn>
                <a:cxn ang="0">
                  <a:pos x="csX5384" y="csY5384"/>
                </a:cxn>
                <a:cxn ang="0">
                  <a:pos x="csX5385" y="csY5385"/>
                </a:cxn>
                <a:cxn ang="0">
                  <a:pos x="csX5386" y="csY5386"/>
                </a:cxn>
                <a:cxn ang="0">
                  <a:pos x="csX5387" y="csY5387"/>
                </a:cxn>
                <a:cxn ang="0">
                  <a:pos x="csX5388" y="csY5388"/>
                </a:cxn>
                <a:cxn ang="0">
                  <a:pos x="csX5389" y="csY5389"/>
                </a:cxn>
                <a:cxn ang="0">
                  <a:pos x="csX5390" y="csY5390"/>
                </a:cxn>
                <a:cxn ang="0">
                  <a:pos x="csX5391" y="csY5391"/>
                </a:cxn>
                <a:cxn ang="0">
                  <a:pos x="csX5392" y="csY5392"/>
                </a:cxn>
                <a:cxn ang="0">
                  <a:pos x="csX5393" y="csY5393"/>
                </a:cxn>
                <a:cxn ang="0">
                  <a:pos x="csX5394" y="csY5394"/>
                </a:cxn>
                <a:cxn ang="0">
                  <a:pos x="csX5395" y="csY5395"/>
                </a:cxn>
                <a:cxn ang="0">
                  <a:pos x="csX5396" y="csY5396"/>
                </a:cxn>
                <a:cxn ang="0">
                  <a:pos x="csX5397" y="csY5397"/>
                </a:cxn>
                <a:cxn ang="0">
                  <a:pos x="csX5398" y="csY5398"/>
                </a:cxn>
                <a:cxn ang="0">
                  <a:pos x="csX5399" y="csY5399"/>
                </a:cxn>
                <a:cxn ang="0">
                  <a:pos x="csX5400" y="csY5400"/>
                </a:cxn>
                <a:cxn ang="0">
                  <a:pos x="csX5401" y="csY5401"/>
                </a:cxn>
                <a:cxn ang="0">
                  <a:pos x="csX5402" y="csY5402"/>
                </a:cxn>
                <a:cxn ang="0">
                  <a:pos x="csX5403" y="csY5403"/>
                </a:cxn>
                <a:cxn ang="0">
                  <a:pos x="csX5404" y="csY5404"/>
                </a:cxn>
                <a:cxn ang="0">
                  <a:pos x="csX5405" y="csY5405"/>
                </a:cxn>
                <a:cxn ang="0">
                  <a:pos x="csX5406" y="csY5406"/>
                </a:cxn>
                <a:cxn ang="0">
                  <a:pos x="csX5407" y="csY5407"/>
                </a:cxn>
                <a:cxn ang="0">
                  <a:pos x="csX5408" y="csY5408"/>
                </a:cxn>
                <a:cxn ang="0">
                  <a:pos x="csX5409" y="csY5409"/>
                </a:cxn>
                <a:cxn ang="0">
                  <a:pos x="csX5410" y="csY5410"/>
                </a:cxn>
                <a:cxn ang="0">
                  <a:pos x="csX5411" y="csY5411"/>
                </a:cxn>
                <a:cxn ang="0">
                  <a:pos x="csX5412" y="csY5412"/>
                </a:cxn>
                <a:cxn ang="0">
                  <a:pos x="csX5413" y="csY5413"/>
                </a:cxn>
                <a:cxn ang="0">
                  <a:pos x="csX5414" y="csY5414"/>
                </a:cxn>
                <a:cxn ang="0">
                  <a:pos x="csX5415" y="csY5415"/>
                </a:cxn>
                <a:cxn ang="0">
                  <a:pos x="csX5416" y="csY5416"/>
                </a:cxn>
                <a:cxn ang="0">
                  <a:pos x="csX5417" y="csY5417"/>
                </a:cxn>
                <a:cxn ang="0">
                  <a:pos x="csX5418" y="csY5418"/>
                </a:cxn>
                <a:cxn ang="0">
                  <a:pos x="csX5419" y="csY5419"/>
                </a:cxn>
                <a:cxn ang="0">
                  <a:pos x="csX5420" y="csY5420"/>
                </a:cxn>
                <a:cxn ang="0">
                  <a:pos x="csX5421" y="csY5421"/>
                </a:cxn>
                <a:cxn ang="0">
                  <a:pos x="csX5422" y="csY5422"/>
                </a:cxn>
                <a:cxn ang="0">
                  <a:pos x="csX5423" y="csY5423"/>
                </a:cxn>
                <a:cxn ang="0">
                  <a:pos x="csX5424" y="csY5424"/>
                </a:cxn>
                <a:cxn ang="0">
                  <a:pos x="csX5425" y="csY5425"/>
                </a:cxn>
                <a:cxn ang="0">
                  <a:pos x="csX5426" y="csY5426"/>
                </a:cxn>
                <a:cxn ang="0">
                  <a:pos x="csX5427" y="csY5427"/>
                </a:cxn>
                <a:cxn ang="0">
                  <a:pos x="csX5428" y="csY5428"/>
                </a:cxn>
                <a:cxn ang="0">
                  <a:pos x="csX5429" y="csY5429"/>
                </a:cxn>
                <a:cxn ang="0">
                  <a:pos x="csX5430" y="csY5430"/>
                </a:cxn>
                <a:cxn ang="0">
                  <a:pos x="csX5431" y="csY5431"/>
                </a:cxn>
                <a:cxn ang="0">
                  <a:pos x="csX5432" y="csY5432"/>
                </a:cxn>
                <a:cxn ang="0">
                  <a:pos x="csX5433" y="csY5433"/>
                </a:cxn>
                <a:cxn ang="0">
                  <a:pos x="csX5434" y="csY5434"/>
                </a:cxn>
                <a:cxn ang="0">
                  <a:pos x="csX5435" y="csY5435"/>
                </a:cxn>
                <a:cxn ang="0">
                  <a:pos x="csX5436" y="csY5436"/>
                </a:cxn>
                <a:cxn ang="0">
                  <a:pos x="csX5437" y="csY5437"/>
                </a:cxn>
                <a:cxn ang="0">
                  <a:pos x="csX5438" y="csY5438"/>
                </a:cxn>
                <a:cxn ang="0">
                  <a:pos x="csX5439" y="csY5439"/>
                </a:cxn>
                <a:cxn ang="0">
                  <a:pos x="csX5440" y="csY5440"/>
                </a:cxn>
                <a:cxn ang="0">
                  <a:pos x="csX5441" y="csY5441"/>
                </a:cxn>
                <a:cxn ang="0">
                  <a:pos x="csX5442" y="csY5442"/>
                </a:cxn>
                <a:cxn ang="0">
                  <a:pos x="csX5443" y="csY5443"/>
                </a:cxn>
                <a:cxn ang="0">
                  <a:pos x="csX5444" y="csY5444"/>
                </a:cxn>
                <a:cxn ang="0">
                  <a:pos x="csX5445" y="csY5445"/>
                </a:cxn>
                <a:cxn ang="0">
                  <a:pos x="csX5446" y="csY5446"/>
                </a:cxn>
                <a:cxn ang="0">
                  <a:pos x="csX5447" y="csY5447"/>
                </a:cxn>
                <a:cxn ang="0">
                  <a:pos x="csX5448" y="csY5448"/>
                </a:cxn>
                <a:cxn ang="0">
                  <a:pos x="csX5449" y="csY5449"/>
                </a:cxn>
                <a:cxn ang="0">
                  <a:pos x="csX5450" y="csY5450"/>
                </a:cxn>
                <a:cxn ang="0">
                  <a:pos x="csX5451" y="csY5451"/>
                </a:cxn>
                <a:cxn ang="0">
                  <a:pos x="csX5452" y="csY5452"/>
                </a:cxn>
                <a:cxn ang="0">
                  <a:pos x="csX5453" y="csY5453"/>
                </a:cxn>
                <a:cxn ang="0">
                  <a:pos x="csX5454" y="csY5454"/>
                </a:cxn>
                <a:cxn ang="0">
                  <a:pos x="csX5455" y="csY5455"/>
                </a:cxn>
                <a:cxn ang="0">
                  <a:pos x="csX5456" y="csY5456"/>
                </a:cxn>
                <a:cxn ang="0">
                  <a:pos x="csX5457" y="csY5457"/>
                </a:cxn>
                <a:cxn ang="0">
                  <a:pos x="csX5458" y="csY5458"/>
                </a:cxn>
                <a:cxn ang="0">
                  <a:pos x="csX5459" y="csY5459"/>
                </a:cxn>
                <a:cxn ang="0">
                  <a:pos x="csX5460" y="csY5460"/>
                </a:cxn>
                <a:cxn ang="0">
                  <a:pos x="csX5461" y="csY5461"/>
                </a:cxn>
                <a:cxn ang="0">
                  <a:pos x="csX5462" y="csY5462"/>
                </a:cxn>
                <a:cxn ang="0">
                  <a:pos x="csX5463" y="csY5463"/>
                </a:cxn>
                <a:cxn ang="0">
                  <a:pos x="csX5464" y="csY5464"/>
                </a:cxn>
                <a:cxn ang="0">
                  <a:pos x="csX5465" y="csY5465"/>
                </a:cxn>
                <a:cxn ang="0">
                  <a:pos x="csX5466" y="csY5466"/>
                </a:cxn>
                <a:cxn ang="0">
                  <a:pos x="csX5467" y="csY5467"/>
                </a:cxn>
                <a:cxn ang="0">
                  <a:pos x="csX5468" y="csY5468"/>
                </a:cxn>
                <a:cxn ang="0">
                  <a:pos x="csX5469" y="csY5469"/>
                </a:cxn>
                <a:cxn ang="0">
                  <a:pos x="csX5470" y="csY5470"/>
                </a:cxn>
                <a:cxn ang="0">
                  <a:pos x="csX5471" y="csY5471"/>
                </a:cxn>
                <a:cxn ang="0">
                  <a:pos x="csX5472" y="csY5472"/>
                </a:cxn>
                <a:cxn ang="0">
                  <a:pos x="csX5473" y="csY5473"/>
                </a:cxn>
                <a:cxn ang="0">
                  <a:pos x="csX5474" y="csY5474"/>
                </a:cxn>
                <a:cxn ang="0">
                  <a:pos x="csX5475" y="csY5475"/>
                </a:cxn>
                <a:cxn ang="0">
                  <a:pos x="csX5476" y="csY5476"/>
                </a:cxn>
                <a:cxn ang="0">
                  <a:pos x="csX5477" y="csY5477"/>
                </a:cxn>
                <a:cxn ang="0">
                  <a:pos x="csX5478" y="csY5478"/>
                </a:cxn>
                <a:cxn ang="0">
                  <a:pos x="csX5479" y="csY5479"/>
                </a:cxn>
                <a:cxn ang="0">
                  <a:pos x="csX5480" y="csY5480"/>
                </a:cxn>
                <a:cxn ang="0">
                  <a:pos x="csX5481" y="csY5481"/>
                </a:cxn>
                <a:cxn ang="0">
                  <a:pos x="csX5482" y="csY5482"/>
                </a:cxn>
                <a:cxn ang="0">
                  <a:pos x="csX5483" y="csY5483"/>
                </a:cxn>
                <a:cxn ang="0">
                  <a:pos x="csX5484" y="csY5484"/>
                </a:cxn>
                <a:cxn ang="0">
                  <a:pos x="csX5485" y="csY5485"/>
                </a:cxn>
                <a:cxn ang="0">
                  <a:pos x="csX5486" y="csY5486"/>
                </a:cxn>
                <a:cxn ang="0">
                  <a:pos x="csX5487" y="csY5487"/>
                </a:cxn>
                <a:cxn ang="0">
                  <a:pos x="csX5488" y="csY5488"/>
                </a:cxn>
                <a:cxn ang="0">
                  <a:pos x="csX5489" y="csY5489"/>
                </a:cxn>
                <a:cxn ang="0">
                  <a:pos x="csX5490" y="csY5490"/>
                </a:cxn>
                <a:cxn ang="0">
                  <a:pos x="csX5491" y="csY5491"/>
                </a:cxn>
                <a:cxn ang="0">
                  <a:pos x="csX5492" y="csY5492"/>
                </a:cxn>
                <a:cxn ang="0">
                  <a:pos x="csX5493" y="csY5493"/>
                </a:cxn>
                <a:cxn ang="0">
                  <a:pos x="csX5494" y="csY5494"/>
                </a:cxn>
                <a:cxn ang="0">
                  <a:pos x="csX5495" y="csY5495"/>
                </a:cxn>
                <a:cxn ang="0">
                  <a:pos x="csX5496" y="csY5496"/>
                </a:cxn>
                <a:cxn ang="0">
                  <a:pos x="csX5497" y="csY5497"/>
                </a:cxn>
                <a:cxn ang="0">
                  <a:pos x="csX5498" y="csY5498"/>
                </a:cxn>
                <a:cxn ang="0">
                  <a:pos x="csX5499" y="csY5499"/>
                </a:cxn>
                <a:cxn ang="0">
                  <a:pos x="csX5500" y="csY5500"/>
                </a:cxn>
                <a:cxn ang="0">
                  <a:pos x="csX5501" y="csY5501"/>
                </a:cxn>
                <a:cxn ang="0">
                  <a:pos x="csX5502" y="csY5502"/>
                </a:cxn>
                <a:cxn ang="0">
                  <a:pos x="csX5503" y="csY5503"/>
                </a:cxn>
                <a:cxn ang="0">
                  <a:pos x="csX5504" y="csY5504"/>
                </a:cxn>
                <a:cxn ang="0">
                  <a:pos x="csX5505" y="csY5505"/>
                </a:cxn>
                <a:cxn ang="0">
                  <a:pos x="csX5506" y="csY5506"/>
                </a:cxn>
                <a:cxn ang="0">
                  <a:pos x="csX5507" y="csY5507"/>
                </a:cxn>
                <a:cxn ang="0">
                  <a:pos x="csX5508" y="csY5508"/>
                </a:cxn>
                <a:cxn ang="0">
                  <a:pos x="csX5509" y="csY5509"/>
                </a:cxn>
                <a:cxn ang="0">
                  <a:pos x="csX5510" y="csY5510"/>
                </a:cxn>
                <a:cxn ang="0">
                  <a:pos x="csX5511" y="csY5511"/>
                </a:cxn>
                <a:cxn ang="0">
                  <a:pos x="csX5512" y="csY5512"/>
                </a:cxn>
                <a:cxn ang="0">
                  <a:pos x="csX5513" y="csY5513"/>
                </a:cxn>
                <a:cxn ang="0">
                  <a:pos x="csX5514" y="csY5514"/>
                </a:cxn>
                <a:cxn ang="0">
                  <a:pos x="csX5515" y="csY5515"/>
                </a:cxn>
                <a:cxn ang="0">
                  <a:pos x="csX5516" y="csY5516"/>
                </a:cxn>
                <a:cxn ang="0">
                  <a:pos x="csX5517" y="csY5517"/>
                </a:cxn>
                <a:cxn ang="0">
                  <a:pos x="csX5518" y="csY5518"/>
                </a:cxn>
                <a:cxn ang="0">
                  <a:pos x="csX5519" y="csY5519"/>
                </a:cxn>
                <a:cxn ang="0">
                  <a:pos x="csX5520" y="csY5520"/>
                </a:cxn>
                <a:cxn ang="0">
                  <a:pos x="csX5521" y="csY5521"/>
                </a:cxn>
                <a:cxn ang="0">
                  <a:pos x="csX5522" y="csY5522"/>
                </a:cxn>
                <a:cxn ang="0">
                  <a:pos x="csX5523" y="csY5523"/>
                </a:cxn>
                <a:cxn ang="0">
                  <a:pos x="csX5524" y="csY5524"/>
                </a:cxn>
                <a:cxn ang="0">
                  <a:pos x="csX5525" y="csY5525"/>
                </a:cxn>
                <a:cxn ang="0">
                  <a:pos x="csX5526" y="csY5526"/>
                </a:cxn>
                <a:cxn ang="0">
                  <a:pos x="csX5527" y="csY5527"/>
                </a:cxn>
                <a:cxn ang="0">
                  <a:pos x="csX5528" y="csY5528"/>
                </a:cxn>
                <a:cxn ang="0">
                  <a:pos x="csX5529" y="csY5529"/>
                </a:cxn>
                <a:cxn ang="0">
                  <a:pos x="csX5530" y="csY5530"/>
                </a:cxn>
                <a:cxn ang="0">
                  <a:pos x="csX5531" y="csY5531"/>
                </a:cxn>
                <a:cxn ang="0">
                  <a:pos x="csX5532" y="csY5532"/>
                </a:cxn>
                <a:cxn ang="0">
                  <a:pos x="csX5533" y="csY5533"/>
                </a:cxn>
                <a:cxn ang="0">
                  <a:pos x="csX5534" y="csY5534"/>
                </a:cxn>
                <a:cxn ang="0">
                  <a:pos x="csX5535" y="csY5535"/>
                </a:cxn>
                <a:cxn ang="0">
                  <a:pos x="csX5536" y="csY5536"/>
                </a:cxn>
                <a:cxn ang="0">
                  <a:pos x="csX5537" y="csY5537"/>
                </a:cxn>
                <a:cxn ang="0">
                  <a:pos x="csX5538" y="csY5538"/>
                </a:cxn>
                <a:cxn ang="0">
                  <a:pos x="csX5539" y="csY5539"/>
                </a:cxn>
                <a:cxn ang="0">
                  <a:pos x="csX5540" y="csY5540"/>
                </a:cxn>
                <a:cxn ang="0">
                  <a:pos x="csX5541" y="csY5541"/>
                </a:cxn>
                <a:cxn ang="0">
                  <a:pos x="csX5542" y="csY5542"/>
                </a:cxn>
                <a:cxn ang="0">
                  <a:pos x="csX5543" y="csY5543"/>
                </a:cxn>
                <a:cxn ang="0">
                  <a:pos x="csX5544" y="csY5544"/>
                </a:cxn>
                <a:cxn ang="0">
                  <a:pos x="csX5545" y="csY5545"/>
                </a:cxn>
                <a:cxn ang="0">
                  <a:pos x="csX5546" y="csY5546"/>
                </a:cxn>
                <a:cxn ang="0">
                  <a:pos x="csX5547" y="csY5547"/>
                </a:cxn>
                <a:cxn ang="0">
                  <a:pos x="csX5548" y="csY5548"/>
                </a:cxn>
                <a:cxn ang="0">
                  <a:pos x="csX5549" y="csY5549"/>
                </a:cxn>
                <a:cxn ang="0">
                  <a:pos x="csX5550" y="csY5550"/>
                </a:cxn>
                <a:cxn ang="0">
                  <a:pos x="csX5551" y="csY5551"/>
                </a:cxn>
                <a:cxn ang="0">
                  <a:pos x="csX5552" y="csY5552"/>
                </a:cxn>
                <a:cxn ang="0">
                  <a:pos x="csX5553" y="csY5553"/>
                </a:cxn>
                <a:cxn ang="0">
                  <a:pos x="csX5554" y="csY5554"/>
                </a:cxn>
                <a:cxn ang="0">
                  <a:pos x="csX5555" y="csY5555"/>
                </a:cxn>
                <a:cxn ang="0">
                  <a:pos x="csX5556" y="csY5556"/>
                </a:cxn>
                <a:cxn ang="0">
                  <a:pos x="csX5557" y="csY5557"/>
                </a:cxn>
                <a:cxn ang="0">
                  <a:pos x="csX5558" y="csY5558"/>
                </a:cxn>
                <a:cxn ang="0">
                  <a:pos x="csX5559" y="csY5559"/>
                </a:cxn>
                <a:cxn ang="0">
                  <a:pos x="csX5560" y="csY5560"/>
                </a:cxn>
                <a:cxn ang="0">
                  <a:pos x="csX5561" y="csY5561"/>
                </a:cxn>
                <a:cxn ang="0">
                  <a:pos x="csX5562" y="csY5562"/>
                </a:cxn>
                <a:cxn ang="0">
                  <a:pos x="csX5563" y="csY5563"/>
                </a:cxn>
                <a:cxn ang="0">
                  <a:pos x="csX5564" y="csY5564"/>
                </a:cxn>
                <a:cxn ang="0">
                  <a:pos x="csX5565" y="csY5565"/>
                </a:cxn>
                <a:cxn ang="0">
                  <a:pos x="csX5566" y="csY5566"/>
                </a:cxn>
                <a:cxn ang="0">
                  <a:pos x="csX5567" y="csY5567"/>
                </a:cxn>
                <a:cxn ang="0">
                  <a:pos x="csX5568" y="csY5568"/>
                </a:cxn>
                <a:cxn ang="0">
                  <a:pos x="csX5569" y="csY5569"/>
                </a:cxn>
                <a:cxn ang="0">
                  <a:pos x="csX5570" y="csY5570"/>
                </a:cxn>
                <a:cxn ang="0">
                  <a:pos x="csX5571" y="csY5571"/>
                </a:cxn>
                <a:cxn ang="0">
                  <a:pos x="csX5572" y="csY5572"/>
                </a:cxn>
                <a:cxn ang="0">
                  <a:pos x="csX5573" y="csY5573"/>
                </a:cxn>
                <a:cxn ang="0">
                  <a:pos x="csX5574" y="csY5574"/>
                </a:cxn>
                <a:cxn ang="0">
                  <a:pos x="csX5575" y="csY5575"/>
                </a:cxn>
                <a:cxn ang="0">
                  <a:pos x="csX5576" y="csY5576"/>
                </a:cxn>
                <a:cxn ang="0">
                  <a:pos x="csX5577" y="csY5577"/>
                </a:cxn>
                <a:cxn ang="0">
                  <a:pos x="csX5578" y="csY5578"/>
                </a:cxn>
                <a:cxn ang="0">
                  <a:pos x="csX5579" y="csY5579"/>
                </a:cxn>
                <a:cxn ang="0">
                  <a:pos x="csX5580" y="csY5580"/>
                </a:cxn>
                <a:cxn ang="0">
                  <a:pos x="csX5581" y="csY5581"/>
                </a:cxn>
                <a:cxn ang="0">
                  <a:pos x="csX5582" y="csY5582"/>
                </a:cxn>
                <a:cxn ang="0">
                  <a:pos x="csX5583" y="csY5583"/>
                </a:cxn>
                <a:cxn ang="0">
                  <a:pos x="csX5584" y="csY5584"/>
                </a:cxn>
                <a:cxn ang="0">
                  <a:pos x="csX5585" y="csY5585"/>
                </a:cxn>
                <a:cxn ang="0">
                  <a:pos x="csX5586" y="csY5586"/>
                </a:cxn>
                <a:cxn ang="0">
                  <a:pos x="csX5587" y="csY5587"/>
                </a:cxn>
                <a:cxn ang="0">
                  <a:pos x="csX5588" y="csY5588"/>
                </a:cxn>
                <a:cxn ang="0">
                  <a:pos x="csX5589" y="csY5589"/>
                </a:cxn>
                <a:cxn ang="0">
                  <a:pos x="csX5590" y="csY5590"/>
                </a:cxn>
                <a:cxn ang="0">
                  <a:pos x="csX5591" y="csY5591"/>
                </a:cxn>
                <a:cxn ang="0">
                  <a:pos x="csX5592" y="csY5592"/>
                </a:cxn>
                <a:cxn ang="0">
                  <a:pos x="csX5593" y="csY5593"/>
                </a:cxn>
                <a:cxn ang="0">
                  <a:pos x="csX5594" y="csY5594"/>
                </a:cxn>
                <a:cxn ang="0">
                  <a:pos x="csX5595" y="csY5595"/>
                </a:cxn>
                <a:cxn ang="0">
                  <a:pos x="csX5596" y="csY5596"/>
                </a:cxn>
                <a:cxn ang="0">
                  <a:pos x="csX5597" y="csY5597"/>
                </a:cxn>
                <a:cxn ang="0">
                  <a:pos x="csX5598" y="csY5598"/>
                </a:cxn>
                <a:cxn ang="0">
                  <a:pos x="csX5599" y="csY5599"/>
                </a:cxn>
                <a:cxn ang="0">
                  <a:pos x="csX5600" y="csY5600"/>
                </a:cxn>
                <a:cxn ang="0">
                  <a:pos x="csX5601" y="csY5601"/>
                </a:cxn>
                <a:cxn ang="0">
                  <a:pos x="csX5602" y="csY5602"/>
                </a:cxn>
                <a:cxn ang="0">
                  <a:pos x="csX5603" y="csY5603"/>
                </a:cxn>
                <a:cxn ang="0">
                  <a:pos x="csX5604" y="csY5604"/>
                </a:cxn>
                <a:cxn ang="0">
                  <a:pos x="csX5605" y="csY5605"/>
                </a:cxn>
                <a:cxn ang="0">
                  <a:pos x="csX5606" y="csY5606"/>
                </a:cxn>
                <a:cxn ang="0">
                  <a:pos x="csX5607" y="csY5607"/>
                </a:cxn>
                <a:cxn ang="0">
                  <a:pos x="csX5608" y="csY5608"/>
                </a:cxn>
                <a:cxn ang="0">
                  <a:pos x="csX5609" y="csY5609"/>
                </a:cxn>
                <a:cxn ang="0">
                  <a:pos x="csX5610" y="csY5610"/>
                </a:cxn>
                <a:cxn ang="0">
                  <a:pos x="csX5611" y="csY5611"/>
                </a:cxn>
                <a:cxn ang="0">
                  <a:pos x="csX5612" y="csY5612"/>
                </a:cxn>
                <a:cxn ang="0">
                  <a:pos x="csX5613" y="csY5613"/>
                </a:cxn>
                <a:cxn ang="0">
                  <a:pos x="csX5614" y="csY5614"/>
                </a:cxn>
                <a:cxn ang="0">
                  <a:pos x="csX5615" y="csY5615"/>
                </a:cxn>
                <a:cxn ang="0">
                  <a:pos x="csX5616" y="csY5616"/>
                </a:cxn>
                <a:cxn ang="0">
                  <a:pos x="csX5617" y="csY5617"/>
                </a:cxn>
                <a:cxn ang="0">
                  <a:pos x="csX5618" y="csY5618"/>
                </a:cxn>
                <a:cxn ang="0">
                  <a:pos x="csX5619" y="csY5619"/>
                </a:cxn>
                <a:cxn ang="0">
                  <a:pos x="csX5620" y="csY5620"/>
                </a:cxn>
                <a:cxn ang="0">
                  <a:pos x="csX5621" y="csY5621"/>
                </a:cxn>
                <a:cxn ang="0">
                  <a:pos x="csX5622" y="csY5622"/>
                </a:cxn>
                <a:cxn ang="0">
                  <a:pos x="csX5623" y="csY5623"/>
                </a:cxn>
                <a:cxn ang="0">
                  <a:pos x="csX5624" y="csY5624"/>
                </a:cxn>
                <a:cxn ang="0">
                  <a:pos x="csX5625" y="csY5625"/>
                </a:cxn>
                <a:cxn ang="0">
                  <a:pos x="csX5626" y="csY5626"/>
                </a:cxn>
                <a:cxn ang="0">
                  <a:pos x="csX5627" y="csY5627"/>
                </a:cxn>
                <a:cxn ang="0">
                  <a:pos x="csX5628" y="csY5628"/>
                </a:cxn>
                <a:cxn ang="0">
                  <a:pos x="csX5629" y="csY5629"/>
                </a:cxn>
                <a:cxn ang="0">
                  <a:pos x="csX5630" y="csY5630"/>
                </a:cxn>
                <a:cxn ang="0">
                  <a:pos x="csX5631" y="csY5631"/>
                </a:cxn>
                <a:cxn ang="0">
                  <a:pos x="csX5632" y="csY5632"/>
                </a:cxn>
                <a:cxn ang="0">
                  <a:pos x="csX5633" y="csY5633"/>
                </a:cxn>
                <a:cxn ang="0">
                  <a:pos x="csX5634" y="csY5634"/>
                </a:cxn>
                <a:cxn ang="0">
                  <a:pos x="csX5635" y="csY5635"/>
                </a:cxn>
                <a:cxn ang="0">
                  <a:pos x="csX5636" y="csY5636"/>
                </a:cxn>
                <a:cxn ang="0">
                  <a:pos x="csX5637" y="csY5637"/>
                </a:cxn>
                <a:cxn ang="0">
                  <a:pos x="csX5638" y="csY5638"/>
                </a:cxn>
                <a:cxn ang="0">
                  <a:pos x="csX5639" y="csY5639"/>
                </a:cxn>
                <a:cxn ang="0">
                  <a:pos x="csX5640" y="csY5640"/>
                </a:cxn>
                <a:cxn ang="0">
                  <a:pos x="csX5641" y="csY5641"/>
                </a:cxn>
                <a:cxn ang="0">
                  <a:pos x="csX5642" y="csY5642"/>
                </a:cxn>
                <a:cxn ang="0">
                  <a:pos x="csX5643" y="csY5643"/>
                </a:cxn>
                <a:cxn ang="0">
                  <a:pos x="csX5644" y="csY5644"/>
                </a:cxn>
                <a:cxn ang="0">
                  <a:pos x="csX5645" y="csY5645"/>
                </a:cxn>
                <a:cxn ang="0">
                  <a:pos x="csX5646" y="csY5646"/>
                </a:cxn>
                <a:cxn ang="0">
                  <a:pos x="csX5647" y="csY5647"/>
                </a:cxn>
                <a:cxn ang="0">
                  <a:pos x="csX5648" y="csY5648"/>
                </a:cxn>
                <a:cxn ang="0">
                  <a:pos x="csX5649" y="csY5649"/>
                </a:cxn>
                <a:cxn ang="0">
                  <a:pos x="csX5650" y="csY5650"/>
                </a:cxn>
                <a:cxn ang="0">
                  <a:pos x="csX5651" y="csY5651"/>
                </a:cxn>
                <a:cxn ang="0">
                  <a:pos x="csX5652" y="csY5652"/>
                </a:cxn>
                <a:cxn ang="0">
                  <a:pos x="csX5653" y="csY5653"/>
                </a:cxn>
                <a:cxn ang="0">
                  <a:pos x="csX5654" y="csY5654"/>
                </a:cxn>
                <a:cxn ang="0">
                  <a:pos x="csX5655" y="csY5655"/>
                </a:cxn>
                <a:cxn ang="0">
                  <a:pos x="csX5656" y="csY5656"/>
                </a:cxn>
                <a:cxn ang="0">
                  <a:pos x="csX5657" y="csY5657"/>
                </a:cxn>
                <a:cxn ang="0">
                  <a:pos x="csX5658" y="csY5658"/>
                </a:cxn>
                <a:cxn ang="0">
                  <a:pos x="csX5659" y="csY5659"/>
                </a:cxn>
                <a:cxn ang="0">
                  <a:pos x="csX5660" y="csY5660"/>
                </a:cxn>
                <a:cxn ang="0">
                  <a:pos x="csX5661" y="csY5661"/>
                </a:cxn>
                <a:cxn ang="0">
                  <a:pos x="csX5662" y="csY5662"/>
                </a:cxn>
                <a:cxn ang="0">
                  <a:pos x="csX5663" y="csY5663"/>
                </a:cxn>
                <a:cxn ang="0">
                  <a:pos x="csX5664" y="csY5664"/>
                </a:cxn>
                <a:cxn ang="0">
                  <a:pos x="csX5665" y="csY5665"/>
                </a:cxn>
                <a:cxn ang="0">
                  <a:pos x="csX5666" y="csY5666"/>
                </a:cxn>
                <a:cxn ang="0">
                  <a:pos x="csX5667" y="csY5667"/>
                </a:cxn>
                <a:cxn ang="0">
                  <a:pos x="csX5668" y="csY5668"/>
                </a:cxn>
                <a:cxn ang="0">
                  <a:pos x="csX5669" y="csY5669"/>
                </a:cxn>
                <a:cxn ang="0">
                  <a:pos x="csX5670" y="csY5670"/>
                </a:cxn>
                <a:cxn ang="0">
                  <a:pos x="csX5671" y="csY5671"/>
                </a:cxn>
                <a:cxn ang="0">
                  <a:pos x="csX5672" y="csY5672"/>
                </a:cxn>
                <a:cxn ang="0">
                  <a:pos x="csX5673" y="csY5673"/>
                </a:cxn>
                <a:cxn ang="0">
                  <a:pos x="csX5674" y="csY5674"/>
                </a:cxn>
                <a:cxn ang="0">
                  <a:pos x="csX5675" y="csY5675"/>
                </a:cxn>
                <a:cxn ang="0">
                  <a:pos x="csX5676" y="csY5676"/>
                </a:cxn>
                <a:cxn ang="0">
                  <a:pos x="csX5677" y="csY5677"/>
                </a:cxn>
                <a:cxn ang="0">
                  <a:pos x="csX5678" y="csY5678"/>
                </a:cxn>
                <a:cxn ang="0">
                  <a:pos x="csX5679" y="csY5679"/>
                </a:cxn>
                <a:cxn ang="0">
                  <a:pos x="csX5680" y="csY5680"/>
                </a:cxn>
                <a:cxn ang="0">
                  <a:pos x="csX5681" y="csY5681"/>
                </a:cxn>
                <a:cxn ang="0">
                  <a:pos x="csX5682" y="csY5682"/>
                </a:cxn>
                <a:cxn ang="0">
                  <a:pos x="csX5683" y="csY5683"/>
                </a:cxn>
                <a:cxn ang="0">
                  <a:pos x="csX5684" y="csY5684"/>
                </a:cxn>
                <a:cxn ang="0">
                  <a:pos x="csX5685" y="csY5685"/>
                </a:cxn>
                <a:cxn ang="0">
                  <a:pos x="csX5686" y="csY5686"/>
                </a:cxn>
                <a:cxn ang="0">
                  <a:pos x="csX5687" y="csY5687"/>
                </a:cxn>
                <a:cxn ang="0">
                  <a:pos x="csX5688" y="csY5688"/>
                </a:cxn>
                <a:cxn ang="0">
                  <a:pos x="csX5689" y="csY5689"/>
                </a:cxn>
                <a:cxn ang="0">
                  <a:pos x="csX5690" y="csY5690"/>
                </a:cxn>
                <a:cxn ang="0">
                  <a:pos x="csX5691" y="csY5691"/>
                </a:cxn>
                <a:cxn ang="0">
                  <a:pos x="csX5692" y="csY5692"/>
                </a:cxn>
                <a:cxn ang="0">
                  <a:pos x="csX5693" y="csY5693"/>
                </a:cxn>
                <a:cxn ang="0">
                  <a:pos x="csX5694" y="csY5694"/>
                </a:cxn>
                <a:cxn ang="0">
                  <a:pos x="csX5695" y="csY5695"/>
                </a:cxn>
                <a:cxn ang="0">
                  <a:pos x="csX5696" y="csY5696"/>
                </a:cxn>
                <a:cxn ang="0">
                  <a:pos x="csX5697" y="csY5697"/>
                </a:cxn>
                <a:cxn ang="0">
                  <a:pos x="csX5698" y="csY5698"/>
                </a:cxn>
                <a:cxn ang="0">
                  <a:pos x="csX5699" y="csY5699"/>
                </a:cxn>
                <a:cxn ang="0">
                  <a:pos x="csX5700" y="csY5700"/>
                </a:cxn>
                <a:cxn ang="0">
                  <a:pos x="csX5701" y="csY5701"/>
                </a:cxn>
                <a:cxn ang="0">
                  <a:pos x="csX5702" y="csY5702"/>
                </a:cxn>
                <a:cxn ang="0">
                  <a:pos x="csX5703" y="csY5703"/>
                </a:cxn>
                <a:cxn ang="0">
                  <a:pos x="csX5704" y="csY5704"/>
                </a:cxn>
                <a:cxn ang="0">
                  <a:pos x="csX5705" y="csY5705"/>
                </a:cxn>
                <a:cxn ang="0">
                  <a:pos x="csX5706" y="csY5706"/>
                </a:cxn>
                <a:cxn ang="0">
                  <a:pos x="csX5707" y="csY5707"/>
                </a:cxn>
                <a:cxn ang="0">
                  <a:pos x="csX5708" y="csY5708"/>
                </a:cxn>
                <a:cxn ang="0">
                  <a:pos x="csX5709" y="csY5709"/>
                </a:cxn>
                <a:cxn ang="0">
                  <a:pos x="csX5710" y="csY5710"/>
                </a:cxn>
                <a:cxn ang="0">
                  <a:pos x="csX5711" y="csY5711"/>
                </a:cxn>
                <a:cxn ang="0">
                  <a:pos x="csX5712" y="csY5712"/>
                </a:cxn>
                <a:cxn ang="0">
                  <a:pos x="csX5713" y="csY5713"/>
                </a:cxn>
                <a:cxn ang="0">
                  <a:pos x="csX5714" y="csY5714"/>
                </a:cxn>
                <a:cxn ang="0">
                  <a:pos x="csX5715" y="csY5715"/>
                </a:cxn>
                <a:cxn ang="0">
                  <a:pos x="csX5716" y="csY5716"/>
                </a:cxn>
                <a:cxn ang="0">
                  <a:pos x="csX5717" y="csY5717"/>
                </a:cxn>
                <a:cxn ang="0">
                  <a:pos x="csX5718" y="csY5718"/>
                </a:cxn>
                <a:cxn ang="0">
                  <a:pos x="csX5719" y="csY5719"/>
                </a:cxn>
                <a:cxn ang="0">
                  <a:pos x="csX5720" y="csY5720"/>
                </a:cxn>
                <a:cxn ang="0">
                  <a:pos x="csX5721" y="csY5721"/>
                </a:cxn>
                <a:cxn ang="0">
                  <a:pos x="csX5722" y="csY5722"/>
                </a:cxn>
                <a:cxn ang="0">
                  <a:pos x="csX5723" y="csY5723"/>
                </a:cxn>
                <a:cxn ang="0">
                  <a:pos x="csX5724" y="csY5724"/>
                </a:cxn>
                <a:cxn ang="0">
                  <a:pos x="csX5725" y="csY5725"/>
                </a:cxn>
                <a:cxn ang="0">
                  <a:pos x="csX5726" y="csY5726"/>
                </a:cxn>
                <a:cxn ang="0">
                  <a:pos x="csX5727" y="csY5727"/>
                </a:cxn>
                <a:cxn ang="0">
                  <a:pos x="csX5728" y="csY5728"/>
                </a:cxn>
                <a:cxn ang="0">
                  <a:pos x="csX5729" y="csY5729"/>
                </a:cxn>
                <a:cxn ang="0">
                  <a:pos x="csX5730" y="csY5730"/>
                </a:cxn>
                <a:cxn ang="0">
                  <a:pos x="csX5731" y="csY5731"/>
                </a:cxn>
                <a:cxn ang="0">
                  <a:pos x="csX5732" y="csY5732"/>
                </a:cxn>
                <a:cxn ang="0">
                  <a:pos x="csX5733" y="csY5733"/>
                </a:cxn>
                <a:cxn ang="0">
                  <a:pos x="csX5734" y="csY5734"/>
                </a:cxn>
                <a:cxn ang="0">
                  <a:pos x="csX5735" y="csY5735"/>
                </a:cxn>
                <a:cxn ang="0">
                  <a:pos x="csX5736" y="csY5736"/>
                </a:cxn>
                <a:cxn ang="0">
                  <a:pos x="csX5737" y="csY5737"/>
                </a:cxn>
                <a:cxn ang="0">
                  <a:pos x="csX5738" y="csY5738"/>
                </a:cxn>
                <a:cxn ang="0">
                  <a:pos x="csX5739" y="csY5739"/>
                </a:cxn>
                <a:cxn ang="0">
                  <a:pos x="csX5740" y="csY5740"/>
                </a:cxn>
                <a:cxn ang="0">
                  <a:pos x="csX5741" y="csY5741"/>
                </a:cxn>
                <a:cxn ang="0">
                  <a:pos x="csX5742" y="csY5742"/>
                </a:cxn>
                <a:cxn ang="0">
                  <a:pos x="csX5743" y="csY5743"/>
                </a:cxn>
                <a:cxn ang="0">
                  <a:pos x="csX5744" y="csY5744"/>
                </a:cxn>
                <a:cxn ang="0">
                  <a:pos x="csX5745" y="csY5745"/>
                </a:cxn>
                <a:cxn ang="0">
                  <a:pos x="csX5746" y="csY5746"/>
                </a:cxn>
                <a:cxn ang="0">
                  <a:pos x="csX5747" y="csY5747"/>
                </a:cxn>
                <a:cxn ang="0">
                  <a:pos x="csX5748" y="csY5748"/>
                </a:cxn>
                <a:cxn ang="0">
                  <a:pos x="csX5749" y="csY5749"/>
                </a:cxn>
                <a:cxn ang="0">
                  <a:pos x="csX5750" y="csY5750"/>
                </a:cxn>
                <a:cxn ang="0">
                  <a:pos x="csX5751" y="csY5751"/>
                </a:cxn>
                <a:cxn ang="0">
                  <a:pos x="csX5752" y="csY5752"/>
                </a:cxn>
                <a:cxn ang="0">
                  <a:pos x="csX5753" y="csY5753"/>
                </a:cxn>
                <a:cxn ang="0">
                  <a:pos x="csX5754" y="csY5754"/>
                </a:cxn>
                <a:cxn ang="0">
                  <a:pos x="csX5755" y="csY5755"/>
                </a:cxn>
                <a:cxn ang="0">
                  <a:pos x="csX5756" y="csY5756"/>
                </a:cxn>
                <a:cxn ang="0">
                  <a:pos x="csX5757" y="csY5757"/>
                </a:cxn>
                <a:cxn ang="0">
                  <a:pos x="csX5758" y="csY5758"/>
                </a:cxn>
                <a:cxn ang="0">
                  <a:pos x="csX5759" y="csY5759"/>
                </a:cxn>
                <a:cxn ang="0">
                  <a:pos x="csX5760" y="csY5760"/>
                </a:cxn>
                <a:cxn ang="0">
                  <a:pos x="csX5761" y="csY5761"/>
                </a:cxn>
                <a:cxn ang="0">
                  <a:pos x="csX5762" y="csY5762"/>
                </a:cxn>
                <a:cxn ang="0">
                  <a:pos x="csX5763" y="csY5763"/>
                </a:cxn>
                <a:cxn ang="0">
                  <a:pos x="csX5764" y="csY5764"/>
                </a:cxn>
                <a:cxn ang="0">
                  <a:pos x="csX5765" y="csY5765"/>
                </a:cxn>
                <a:cxn ang="0">
                  <a:pos x="csX5766" y="csY5766"/>
                </a:cxn>
                <a:cxn ang="0">
                  <a:pos x="csX5767" y="csY5767"/>
                </a:cxn>
                <a:cxn ang="0">
                  <a:pos x="csX5768" y="csY5768"/>
                </a:cxn>
                <a:cxn ang="0">
                  <a:pos x="csX5769" y="csY5769"/>
                </a:cxn>
                <a:cxn ang="0">
                  <a:pos x="csX5770" y="csY5770"/>
                </a:cxn>
                <a:cxn ang="0">
                  <a:pos x="csX5771" y="csY5771"/>
                </a:cxn>
                <a:cxn ang="0">
                  <a:pos x="csX5772" y="csY5772"/>
                </a:cxn>
                <a:cxn ang="0">
                  <a:pos x="csX5773" y="csY5773"/>
                </a:cxn>
                <a:cxn ang="0">
                  <a:pos x="csX5774" y="csY5774"/>
                </a:cxn>
                <a:cxn ang="0">
                  <a:pos x="csX5775" y="csY5775"/>
                </a:cxn>
                <a:cxn ang="0">
                  <a:pos x="csX5776" y="csY5776"/>
                </a:cxn>
                <a:cxn ang="0">
                  <a:pos x="csX5777" y="csY5777"/>
                </a:cxn>
                <a:cxn ang="0">
                  <a:pos x="csX5778" y="csY5778"/>
                </a:cxn>
                <a:cxn ang="0">
                  <a:pos x="csX5779" y="csY5779"/>
                </a:cxn>
                <a:cxn ang="0">
                  <a:pos x="csX5780" y="csY5780"/>
                </a:cxn>
                <a:cxn ang="0">
                  <a:pos x="csX5781" y="csY5781"/>
                </a:cxn>
                <a:cxn ang="0">
                  <a:pos x="csX5782" y="csY5782"/>
                </a:cxn>
                <a:cxn ang="0">
                  <a:pos x="csX5783" y="csY5783"/>
                </a:cxn>
                <a:cxn ang="0">
                  <a:pos x="csX5784" y="csY5784"/>
                </a:cxn>
                <a:cxn ang="0">
                  <a:pos x="csX5785" y="csY5785"/>
                </a:cxn>
                <a:cxn ang="0">
                  <a:pos x="csX5786" y="csY5786"/>
                </a:cxn>
                <a:cxn ang="0">
                  <a:pos x="csX5787" y="csY5787"/>
                </a:cxn>
                <a:cxn ang="0">
                  <a:pos x="csX5788" y="csY5788"/>
                </a:cxn>
                <a:cxn ang="0">
                  <a:pos x="csX5789" y="csY5789"/>
                </a:cxn>
                <a:cxn ang="0">
                  <a:pos x="csX5790" y="csY5790"/>
                </a:cxn>
                <a:cxn ang="0">
                  <a:pos x="csX5791" y="csY5791"/>
                </a:cxn>
                <a:cxn ang="0">
                  <a:pos x="csX5792" y="csY5792"/>
                </a:cxn>
                <a:cxn ang="0">
                  <a:pos x="csX5793" y="csY5793"/>
                </a:cxn>
                <a:cxn ang="0">
                  <a:pos x="csX5794" y="csY5794"/>
                </a:cxn>
                <a:cxn ang="0">
                  <a:pos x="csX5795" y="csY5795"/>
                </a:cxn>
                <a:cxn ang="0">
                  <a:pos x="csX5796" y="csY5796"/>
                </a:cxn>
                <a:cxn ang="0">
                  <a:pos x="csX5797" y="csY5797"/>
                </a:cxn>
                <a:cxn ang="0">
                  <a:pos x="csX5798" y="csY5798"/>
                </a:cxn>
                <a:cxn ang="0">
                  <a:pos x="csX5799" y="csY5799"/>
                </a:cxn>
                <a:cxn ang="0">
                  <a:pos x="csX5800" y="csY5800"/>
                </a:cxn>
                <a:cxn ang="0">
                  <a:pos x="csX5801" y="csY5801"/>
                </a:cxn>
                <a:cxn ang="0">
                  <a:pos x="csX5802" y="csY5802"/>
                </a:cxn>
                <a:cxn ang="0">
                  <a:pos x="csX5803" y="csY5803"/>
                </a:cxn>
                <a:cxn ang="0">
                  <a:pos x="csX5804" y="csY5804"/>
                </a:cxn>
                <a:cxn ang="0">
                  <a:pos x="csX5805" y="csY5805"/>
                </a:cxn>
                <a:cxn ang="0">
                  <a:pos x="csX5806" y="csY5806"/>
                </a:cxn>
                <a:cxn ang="0">
                  <a:pos x="csX5807" y="csY5807"/>
                </a:cxn>
                <a:cxn ang="0">
                  <a:pos x="csX5808" y="csY5808"/>
                </a:cxn>
                <a:cxn ang="0">
                  <a:pos x="csX5809" y="csY5809"/>
                </a:cxn>
                <a:cxn ang="0">
                  <a:pos x="csX5810" y="csY5810"/>
                </a:cxn>
                <a:cxn ang="0">
                  <a:pos x="csX5811" y="csY5811"/>
                </a:cxn>
                <a:cxn ang="0">
                  <a:pos x="csX5812" y="csY5812"/>
                </a:cxn>
                <a:cxn ang="0">
                  <a:pos x="csX5813" y="csY5813"/>
                </a:cxn>
                <a:cxn ang="0">
                  <a:pos x="csX5814" y="csY5814"/>
                </a:cxn>
                <a:cxn ang="0">
                  <a:pos x="csX5815" y="csY5815"/>
                </a:cxn>
                <a:cxn ang="0">
                  <a:pos x="csX5816" y="csY5816"/>
                </a:cxn>
                <a:cxn ang="0">
                  <a:pos x="csX5817" y="csY5817"/>
                </a:cxn>
                <a:cxn ang="0">
                  <a:pos x="csX5818" y="csY5818"/>
                </a:cxn>
                <a:cxn ang="0">
                  <a:pos x="csX5819" y="csY5819"/>
                </a:cxn>
                <a:cxn ang="0">
                  <a:pos x="csX5820" y="csY5820"/>
                </a:cxn>
                <a:cxn ang="0">
                  <a:pos x="csX5821" y="csY5821"/>
                </a:cxn>
                <a:cxn ang="0">
                  <a:pos x="csX5822" y="csY5822"/>
                </a:cxn>
                <a:cxn ang="0">
                  <a:pos x="csX5823" y="csY5823"/>
                </a:cxn>
                <a:cxn ang="0">
                  <a:pos x="csX5824" y="csY5824"/>
                </a:cxn>
                <a:cxn ang="0">
                  <a:pos x="csX5825" y="csY5825"/>
                </a:cxn>
                <a:cxn ang="0">
                  <a:pos x="csX5826" y="csY5826"/>
                </a:cxn>
                <a:cxn ang="0">
                  <a:pos x="csX5827" y="csY5827"/>
                </a:cxn>
                <a:cxn ang="0">
                  <a:pos x="csX5828" y="csY5828"/>
                </a:cxn>
                <a:cxn ang="0">
                  <a:pos x="csX5829" y="csY5829"/>
                </a:cxn>
                <a:cxn ang="0">
                  <a:pos x="csX5830" y="csY5830"/>
                </a:cxn>
                <a:cxn ang="0">
                  <a:pos x="csX5831" y="csY5831"/>
                </a:cxn>
                <a:cxn ang="0">
                  <a:pos x="csX5832" y="csY5832"/>
                </a:cxn>
                <a:cxn ang="0">
                  <a:pos x="csX5833" y="csY5833"/>
                </a:cxn>
                <a:cxn ang="0">
                  <a:pos x="csX5834" y="csY5834"/>
                </a:cxn>
                <a:cxn ang="0">
                  <a:pos x="csX5835" y="csY5835"/>
                </a:cxn>
                <a:cxn ang="0">
                  <a:pos x="csX5836" y="csY5836"/>
                </a:cxn>
                <a:cxn ang="0">
                  <a:pos x="csX5837" y="csY5837"/>
                </a:cxn>
                <a:cxn ang="0">
                  <a:pos x="csX5838" y="csY5838"/>
                </a:cxn>
                <a:cxn ang="0">
                  <a:pos x="csX5839" y="csY5839"/>
                </a:cxn>
                <a:cxn ang="0">
                  <a:pos x="csX5840" y="csY5840"/>
                </a:cxn>
                <a:cxn ang="0">
                  <a:pos x="csX5841" y="csY5841"/>
                </a:cxn>
                <a:cxn ang="0">
                  <a:pos x="csX5842" y="csY5842"/>
                </a:cxn>
                <a:cxn ang="0">
                  <a:pos x="csX5843" y="csY5843"/>
                </a:cxn>
                <a:cxn ang="0">
                  <a:pos x="csX5844" y="csY5844"/>
                </a:cxn>
                <a:cxn ang="0">
                  <a:pos x="csX5845" y="csY5845"/>
                </a:cxn>
                <a:cxn ang="0">
                  <a:pos x="csX5846" y="csY5846"/>
                </a:cxn>
                <a:cxn ang="0">
                  <a:pos x="csX5847" y="csY5847"/>
                </a:cxn>
                <a:cxn ang="0">
                  <a:pos x="csX5848" y="csY5848"/>
                </a:cxn>
                <a:cxn ang="0">
                  <a:pos x="csX5849" y="csY5849"/>
                </a:cxn>
                <a:cxn ang="0">
                  <a:pos x="csX5850" y="csY5850"/>
                </a:cxn>
                <a:cxn ang="0">
                  <a:pos x="csX5851" y="csY5851"/>
                </a:cxn>
                <a:cxn ang="0">
                  <a:pos x="csX5852" y="csY5852"/>
                </a:cxn>
                <a:cxn ang="0">
                  <a:pos x="csX5853" y="csY5853"/>
                </a:cxn>
                <a:cxn ang="0">
                  <a:pos x="csX5854" y="csY5854"/>
                </a:cxn>
                <a:cxn ang="0">
                  <a:pos x="csX5855" y="csY5855"/>
                </a:cxn>
                <a:cxn ang="0">
                  <a:pos x="csX5856" y="csY5856"/>
                </a:cxn>
                <a:cxn ang="0">
                  <a:pos x="csX5857" y="csY5857"/>
                </a:cxn>
                <a:cxn ang="0">
                  <a:pos x="csX5858" y="csY5858"/>
                </a:cxn>
                <a:cxn ang="0">
                  <a:pos x="csX5859" y="csY5859"/>
                </a:cxn>
                <a:cxn ang="0">
                  <a:pos x="csX5860" y="csY5860"/>
                </a:cxn>
                <a:cxn ang="0">
                  <a:pos x="csX5861" y="csY5861"/>
                </a:cxn>
                <a:cxn ang="0">
                  <a:pos x="csX5862" y="csY5862"/>
                </a:cxn>
                <a:cxn ang="0">
                  <a:pos x="csX5863" y="csY5863"/>
                </a:cxn>
                <a:cxn ang="0">
                  <a:pos x="csX5864" y="csY5864"/>
                </a:cxn>
                <a:cxn ang="0">
                  <a:pos x="csX5865" y="csY5865"/>
                </a:cxn>
                <a:cxn ang="0">
                  <a:pos x="csX5866" y="csY5866"/>
                </a:cxn>
                <a:cxn ang="0">
                  <a:pos x="csX5867" y="csY5867"/>
                </a:cxn>
                <a:cxn ang="0">
                  <a:pos x="csX5868" y="csY5868"/>
                </a:cxn>
                <a:cxn ang="0">
                  <a:pos x="csX5869" y="csY5869"/>
                </a:cxn>
                <a:cxn ang="0">
                  <a:pos x="csX5870" y="csY5870"/>
                </a:cxn>
                <a:cxn ang="0">
                  <a:pos x="csX5871" y="csY5871"/>
                </a:cxn>
                <a:cxn ang="0">
                  <a:pos x="csX5872" y="csY5872"/>
                </a:cxn>
                <a:cxn ang="0">
                  <a:pos x="csX5873" y="csY5873"/>
                </a:cxn>
                <a:cxn ang="0">
                  <a:pos x="csX5874" y="csY5874"/>
                </a:cxn>
                <a:cxn ang="0">
                  <a:pos x="csX5875" y="csY5875"/>
                </a:cxn>
                <a:cxn ang="0">
                  <a:pos x="csX5876" y="csY5876"/>
                </a:cxn>
                <a:cxn ang="0">
                  <a:pos x="csX5877" y="csY5877"/>
                </a:cxn>
                <a:cxn ang="0">
                  <a:pos x="csX5878" y="csY5878"/>
                </a:cxn>
                <a:cxn ang="0">
                  <a:pos x="csX5879" y="csY5879"/>
                </a:cxn>
                <a:cxn ang="0">
                  <a:pos x="csX5880" y="csY5880"/>
                </a:cxn>
                <a:cxn ang="0">
                  <a:pos x="csX5881" y="csY5881"/>
                </a:cxn>
                <a:cxn ang="0">
                  <a:pos x="csX5882" y="csY5882"/>
                </a:cxn>
                <a:cxn ang="0">
                  <a:pos x="csX5883" y="csY5883"/>
                </a:cxn>
                <a:cxn ang="0">
                  <a:pos x="csX5884" y="csY5884"/>
                </a:cxn>
                <a:cxn ang="0">
                  <a:pos x="csX5885" y="csY5885"/>
                </a:cxn>
                <a:cxn ang="0">
                  <a:pos x="csX5886" y="csY5886"/>
                </a:cxn>
                <a:cxn ang="0">
                  <a:pos x="csX5887" y="csY5887"/>
                </a:cxn>
                <a:cxn ang="0">
                  <a:pos x="csX5888" y="csY5888"/>
                </a:cxn>
                <a:cxn ang="0">
                  <a:pos x="csX5889" y="csY5889"/>
                </a:cxn>
                <a:cxn ang="0">
                  <a:pos x="csX5890" y="csY5890"/>
                </a:cxn>
                <a:cxn ang="0">
                  <a:pos x="csX5891" y="csY5891"/>
                </a:cxn>
                <a:cxn ang="0">
                  <a:pos x="csX5892" y="csY5892"/>
                </a:cxn>
                <a:cxn ang="0">
                  <a:pos x="csX5893" y="csY5893"/>
                </a:cxn>
                <a:cxn ang="0">
                  <a:pos x="csX5894" y="csY5894"/>
                </a:cxn>
                <a:cxn ang="0">
                  <a:pos x="csX5895" y="csY5895"/>
                </a:cxn>
                <a:cxn ang="0">
                  <a:pos x="csX5896" y="csY5896"/>
                </a:cxn>
                <a:cxn ang="0">
                  <a:pos x="csX5897" y="csY5897"/>
                </a:cxn>
                <a:cxn ang="0">
                  <a:pos x="csX5898" y="csY5898"/>
                </a:cxn>
                <a:cxn ang="0">
                  <a:pos x="csX5899" y="csY5899"/>
                </a:cxn>
                <a:cxn ang="0">
                  <a:pos x="csX5900" y="csY5900"/>
                </a:cxn>
                <a:cxn ang="0">
                  <a:pos x="csX5901" y="csY5901"/>
                </a:cxn>
                <a:cxn ang="0">
                  <a:pos x="csX5902" y="csY5902"/>
                </a:cxn>
                <a:cxn ang="0">
                  <a:pos x="csX5903" y="csY5903"/>
                </a:cxn>
                <a:cxn ang="0">
                  <a:pos x="csX5904" y="csY5904"/>
                </a:cxn>
                <a:cxn ang="0">
                  <a:pos x="csX5905" y="csY5905"/>
                </a:cxn>
                <a:cxn ang="0">
                  <a:pos x="csX5906" y="csY5906"/>
                </a:cxn>
                <a:cxn ang="0">
                  <a:pos x="csX5907" y="csY5907"/>
                </a:cxn>
                <a:cxn ang="0">
                  <a:pos x="csX5908" y="csY5908"/>
                </a:cxn>
                <a:cxn ang="0">
                  <a:pos x="csX5909" y="csY5909"/>
                </a:cxn>
                <a:cxn ang="0">
                  <a:pos x="csX5910" y="csY5910"/>
                </a:cxn>
                <a:cxn ang="0">
                  <a:pos x="csX5911" y="csY5911"/>
                </a:cxn>
                <a:cxn ang="0">
                  <a:pos x="csX5912" y="csY5912"/>
                </a:cxn>
                <a:cxn ang="0">
                  <a:pos x="csX5913" y="csY5913"/>
                </a:cxn>
                <a:cxn ang="0">
                  <a:pos x="csX5914" y="csY5914"/>
                </a:cxn>
                <a:cxn ang="0">
                  <a:pos x="csX5915" y="csY5915"/>
                </a:cxn>
                <a:cxn ang="0">
                  <a:pos x="csX5916" y="csY5916"/>
                </a:cxn>
                <a:cxn ang="0">
                  <a:pos x="csX5917" y="csY5917"/>
                </a:cxn>
                <a:cxn ang="0">
                  <a:pos x="csX5918" y="csY5918"/>
                </a:cxn>
                <a:cxn ang="0">
                  <a:pos x="csX5919" y="csY5919"/>
                </a:cxn>
                <a:cxn ang="0">
                  <a:pos x="csX5920" y="csY5920"/>
                </a:cxn>
                <a:cxn ang="0">
                  <a:pos x="csX5921" y="csY5921"/>
                </a:cxn>
                <a:cxn ang="0">
                  <a:pos x="csX5922" y="csY5922"/>
                </a:cxn>
                <a:cxn ang="0">
                  <a:pos x="csX5923" y="csY5923"/>
                </a:cxn>
                <a:cxn ang="0">
                  <a:pos x="csX5924" y="csY5924"/>
                </a:cxn>
                <a:cxn ang="0">
                  <a:pos x="csX5925" y="csY5925"/>
                </a:cxn>
                <a:cxn ang="0">
                  <a:pos x="csX5926" y="csY5926"/>
                </a:cxn>
                <a:cxn ang="0">
                  <a:pos x="csX5927" y="csY5927"/>
                </a:cxn>
                <a:cxn ang="0">
                  <a:pos x="csX5928" y="csY5928"/>
                </a:cxn>
                <a:cxn ang="0">
                  <a:pos x="csX5929" y="csY5929"/>
                </a:cxn>
                <a:cxn ang="0">
                  <a:pos x="csX5930" y="csY5930"/>
                </a:cxn>
                <a:cxn ang="0">
                  <a:pos x="csX5931" y="csY5931"/>
                </a:cxn>
                <a:cxn ang="0">
                  <a:pos x="csX5932" y="csY5932"/>
                </a:cxn>
                <a:cxn ang="0">
                  <a:pos x="csX5933" y="csY5933"/>
                </a:cxn>
                <a:cxn ang="0">
                  <a:pos x="csX5934" y="csY5934"/>
                </a:cxn>
                <a:cxn ang="0">
                  <a:pos x="csX5935" y="csY5935"/>
                </a:cxn>
                <a:cxn ang="0">
                  <a:pos x="csX5936" y="csY5936"/>
                </a:cxn>
                <a:cxn ang="0">
                  <a:pos x="csX5937" y="csY5937"/>
                </a:cxn>
                <a:cxn ang="0">
                  <a:pos x="csX5938" y="csY5938"/>
                </a:cxn>
                <a:cxn ang="0">
                  <a:pos x="csX5939" y="csY5939"/>
                </a:cxn>
                <a:cxn ang="0">
                  <a:pos x="csX5940" y="csY5940"/>
                </a:cxn>
                <a:cxn ang="0">
                  <a:pos x="csX5941" y="csY5941"/>
                </a:cxn>
                <a:cxn ang="0">
                  <a:pos x="csX5942" y="csY5942"/>
                </a:cxn>
                <a:cxn ang="0">
                  <a:pos x="csX5943" y="csY5943"/>
                </a:cxn>
                <a:cxn ang="0">
                  <a:pos x="csX5944" y="csY5944"/>
                </a:cxn>
                <a:cxn ang="0">
                  <a:pos x="csX5945" y="csY5945"/>
                </a:cxn>
                <a:cxn ang="0">
                  <a:pos x="csX5946" y="csY5946"/>
                </a:cxn>
                <a:cxn ang="0">
                  <a:pos x="csX5947" y="csY5947"/>
                </a:cxn>
                <a:cxn ang="0">
                  <a:pos x="csX5948" y="csY5948"/>
                </a:cxn>
                <a:cxn ang="0">
                  <a:pos x="csX5949" y="csY5949"/>
                </a:cxn>
                <a:cxn ang="0">
                  <a:pos x="csX5950" y="csY5950"/>
                </a:cxn>
                <a:cxn ang="0">
                  <a:pos x="csX5951" y="csY5951"/>
                </a:cxn>
                <a:cxn ang="0">
                  <a:pos x="csX5952" y="csY5952"/>
                </a:cxn>
                <a:cxn ang="0">
                  <a:pos x="csX5953" y="csY5953"/>
                </a:cxn>
                <a:cxn ang="0">
                  <a:pos x="csX5954" y="csY5954"/>
                </a:cxn>
                <a:cxn ang="0">
                  <a:pos x="csX5955" y="csY5955"/>
                </a:cxn>
                <a:cxn ang="0">
                  <a:pos x="csX5956" y="csY5956"/>
                </a:cxn>
                <a:cxn ang="0">
                  <a:pos x="csX5957" y="csY5957"/>
                </a:cxn>
                <a:cxn ang="0">
                  <a:pos x="csX5958" y="csY5958"/>
                </a:cxn>
                <a:cxn ang="0">
                  <a:pos x="csX5959" y="csY5959"/>
                </a:cxn>
                <a:cxn ang="0">
                  <a:pos x="csX5960" y="csY5960"/>
                </a:cxn>
                <a:cxn ang="0">
                  <a:pos x="csX5961" y="csY5961"/>
                </a:cxn>
                <a:cxn ang="0">
                  <a:pos x="csX5962" y="csY5962"/>
                </a:cxn>
                <a:cxn ang="0">
                  <a:pos x="csX5963" y="csY5963"/>
                </a:cxn>
                <a:cxn ang="0">
                  <a:pos x="csX5964" y="csY5964"/>
                </a:cxn>
                <a:cxn ang="0">
                  <a:pos x="csX5965" y="csY5965"/>
                </a:cxn>
                <a:cxn ang="0">
                  <a:pos x="csX5966" y="csY5966"/>
                </a:cxn>
                <a:cxn ang="0">
                  <a:pos x="csX5967" y="csY5967"/>
                </a:cxn>
                <a:cxn ang="0">
                  <a:pos x="csX5968" y="csY5968"/>
                </a:cxn>
                <a:cxn ang="0">
                  <a:pos x="csX5969" y="csY5969"/>
                </a:cxn>
                <a:cxn ang="0">
                  <a:pos x="csX5970" y="csY5970"/>
                </a:cxn>
                <a:cxn ang="0">
                  <a:pos x="csX5971" y="csY5971"/>
                </a:cxn>
                <a:cxn ang="0">
                  <a:pos x="csX5972" y="csY5972"/>
                </a:cxn>
                <a:cxn ang="0">
                  <a:pos x="csX5973" y="csY5973"/>
                </a:cxn>
                <a:cxn ang="0">
                  <a:pos x="csX5974" y="csY5974"/>
                </a:cxn>
                <a:cxn ang="0">
                  <a:pos x="csX5975" y="csY5975"/>
                </a:cxn>
                <a:cxn ang="0">
                  <a:pos x="csX5976" y="csY5976"/>
                </a:cxn>
                <a:cxn ang="0">
                  <a:pos x="csX5977" y="csY5977"/>
                </a:cxn>
                <a:cxn ang="0">
                  <a:pos x="csX5978" y="csY5978"/>
                </a:cxn>
                <a:cxn ang="0">
                  <a:pos x="csX5979" y="csY5979"/>
                </a:cxn>
                <a:cxn ang="0">
                  <a:pos x="csX5980" y="csY5980"/>
                </a:cxn>
                <a:cxn ang="0">
                  <a:pos x="csX5981" y="csY5981"/>
                </a:cxn>
                <a:cxn ang="0">
                  <a:pos x="csX5982" y="csY5982"/>
                </a:cxn>
                <a:cxn ang="0">
                  <a:pos x="csX5983" y="csY5983"/>
                </a:cxn>
                <a:cxn ang="0">
                  <a:pos x="csX5984" y="csY5984"/>
                </a:cxn>
                <a:cxn ang="0">
                  <a:pos x="csX5985" y="csY5985"/>
                </a:cxn>
                <a:cxn ang="0">
                  <a:pos x="csX5986" y="csY5986"/>
                </a:cxn>
                <a:cxn ang="0">
                  <a:pos x="csX5987" y="csY5987"/>
                </a:cxn>
                <a:cxn ang="0">
                  <a:pos x="csX5988" y="csY5988"/>
                </a:cxn>
                <a:cxn ang="0">
                  <a:pos x="csX5989" y="csY5989"/>
                </a:cxn>
                <a:cxn ang="0">
                  <a:pos x="csX5990" y="csY5990"/>
                </a:cxn>
                <a:cxn ang="0">
                  <a:pos x="csX5991" y="csY5991"/>
                </a:cxn>
                <a:cxn ang="0">
                  <a:pos x="csX5992" y="csY5992"/>
                </a:cxn>
                <a:cxn ang="0">
                  <a:pos x="csX5993" y="csY5993"/>
                </a:cxn>
                <a:cxn ang="0">
                  <a:pos x="csX5994" y="csY5994"/>
                </a:cxn>
                <a:cxn ang="0">
                  <a:pos x="csX5995" y="csY5995"/>
                </a:cxn>
                <a:cxn ang="0">
                  <a:pos x="csX5996" y="csY5996"/>
                </a:cxn>
                <a:cxn ang="0">
                  <a:pos x="csX5997" y="csY5997"/>
                </a:cxn>
                <a:cxn ang="0">
                  <a:pos x="csX5998" y="csY5998"/>
                </a:cxn>
                <a:cxn ang="0">
                  <a:pos x="csX5999" y="csY5999"/>
                </a:cxn>
                <a:cxn ang="0">
                  <a:pos x="csX6000" y="csY6000"/>
                </a:cxn>
                <a:cxn ang="0">
                  <a:pos x="csX6001" y="csY6001"/>
                </a:cxn>
                <a:cxn ang="0">
                  <a:pos x="csX6002" y="csY6002"/>
                </a:cxn>
                <a:cxn ang="0">
                  <a:pos x="csX6003" y="csY6003"/>
                </a:cxn>
                <a:cxn ang="0">
                  <a:pos x="csX6004" y="csY6004"/>
                </a:cxn>
                <a:cxn ang="0">
                  <a:pos x="csX6005" y="csY6005"/>
                </a:cxn>
                <a:cxn ang="0">
                  <a:pos x="csX6006" y="csY6006"/>
                </a:cxn>
                <a:cxn ang="0">
                  <a:pos x="csX6007" y="csY6007"/>
                </a:cxn>
                <a:cxn ang="0">
                  <a:pos x="csX6008" y="csY6008"/>
                </a:cxn>
                <a:cxn ang="0">
                  <a:pos x="csX6009" y="csY6009"/>
                </a:cxn>
                <a:cxn ang="0">
                  <a:pos x="csX6010" y="csY6010"/>
                </a:cxn>
                <a:cxn ang="0">
                  <a:pos x="csX6011" y="csY6011"/>
                </a:cxn>
                <a:cxn ang="0">
                  <a:pos x="csX6012" y="csY6012"/>
                </a:cxn>
                <a:cxn ang="0">
                  <a:pos x="csX6013" y="csY6013"/>
                </a:cxn>
                <a:cxn ang="0">
                  <a:pos x="csX6014" y="csY6014"/>
                </a:cxn>
                <a:cxn ang="0">
                  <a:pos x="csX6015" y="csY6015"/>
                </a:cxn>
                <a:cxn ang="0">
                  <a:pos x="csX6016" y="csY6016"/>
                </a:cxn>
                <a:cxn ang="0">
                  <a:pos x="csX6017" y="csY6017"/>
                </a:cxn>
                <a:cxn ang="0">
                  <a:pos x="csX6018" y="csY6018"/>
                </a:cxn>
                <a:cxn ang="0">
                  <a:pos x="csX6019" y="csY6019"/>
                </a:cxn>
                <a:cxn ang="0">
                  <a:pos x="csX6020" y="csY6020"/>
                </a:cxn>
                <a:cxn ang="0">
                  <a:pos x="csX6021" y="csY6021"/>
                </a:cxn>
                <a:cxn ang="0">
                  <a:pos x="csX6022" y="csY6022"/>
                </a:cxn>
                <a:cxn ang="0">
                  <a:pos x="csX6023" y="csY6023"/>
                </a:cxn>
                <a:cxn ang="0">
                  <a:pos x="csX6024" y="csY6024"/>
                </a:cxn>
                <a:cxn ang="0">
                  <a:pos x="csX6025" y="csY6025"/>
                </a:cxn>
                <a:cxn ang="0">
                  <a:pos x="csX6026" y="csY6026"/>
                </a:cxn>
                <a:cxn ang="0">
                  <a:pos x="csX6027" y="csY6027"/>
                </a:cxn>
                <a:cxn ang="0">
                  <a:pos x="csX6028" y="csY6028"/>
                </a:cxn>
                <a:cxn ang="0">
                  <a:pos x="csX6029" y="csY6029"/>
                </a:cxn>
                <a:cxn ang="0">
                  <a:pos x="csX6030" y="csY6030"/>
                </a:cxn>
                <a:cxn ang="0">
                  <a:pos x="csX6031" y="csY6031"/>
                </a:cxn>
                <a:cxn ang="0">
                  <a:pos x="csX6032" y="csY6032"/>
                </a:cxn>
                <a:cxn ang="0">
                  <a:pos x="csX6033" y="csY6033"/>
                </a:cxn>
                <a:cxn ang="0">
                  <a:pos x="csX6034" y="csY6034"/>
                </a:cxn>
                <a:cxn ang="0">
                  <a:pos x="csX6035" y="csY6035"/>
                </a:cxn>
                <a:cxn ang="0">
                  <a:pos x="csX6036" y="csY6036"/>
                </a:cxn>
                <a:cxn ang="0">
                  <a:pos x="csX6037" y="csY6037"/>
                </a:cxn>
                <a:cxn ang="0">
                  <a:pos x="csX6038" y="csY6038"/>
                </a:cxn>
                <a:cxn ang="0">
                  <a:pos x="csX6039" y="csY6039"/>
                </a:cxn>
                <a:cxn ang="0">
                  <a:pos x="csX6040" y="csY6040"/>
                </a:cxn>
                <a:cxn ang="0">
                  <a:pos x="csX6041" y="csY6041"/>
                </a:cxn>
                <a:cxn ang="0">
                  <a:pos x="csX6042" y="csY6042"/>
                </a:cxn>
                <a:cxn ang="0">
                  <a:pos x="csX6043" y="csY6043"/>
                </a:cxn>
                <a:cxn ang="0">
                  <a:pos x="csX6044" y="csY6044"/>
                </a:cxn>
                <a:cxn ang="0">
                  <a:pos x="csX6045" y="csY6045"/>
                </a:cxn>
                <a:cxn ang="0">
                  <a:pos x="csX6046" y="csY6046"/>
                </a:cxn>
                <a:cxn ang="0">
                  <a:pos x="csX6047" y="csY6047"/>
                </a:cxn>
                <a:cxn ang="0">
                  <a:pos x="csX6048" y="csY6048"/>
                </a:cxn>
                <a:cxn ang="0">
                  <a:pos x="csX6049" y="csY6049"/>
                </a:cxn>
                <a:cxn ang="0">
                  <a:pos x="csX6050" y="csY6050"/>
                </a:cxn>
                <a:cxn ang="0">
                  <a:pos x="csX6051" y="csY6051"/>
                </a:cxn>
                <a:cxn ang="0">
                  <a:pos x="csX6052" y="csY6052"/>
                </a:cxn>
                <a:cxn ang="0">
                  <a:pos x="csX6053" y="csY6053"/>
                </a:cxn>
                <a:cxn ang="0">
                  <a:pos x="csX6054" y="csY6054"/>
                </a:cxn>
                <a:cxn ang="0">
                  <a:pos x="csX6055" y="csY6055"/>
                </a:cxn>
                <a:cxn ang="0">
                  <a:pos x="csX6056" y="csY6056"/>
                </a:cxn>
                <a:cxn ang="0">
                  <a:pos x="csX6057" y="csY6057"/>
                </a:cxn>
                <a:cxn ang="0">
                  <a:pos x="csX6058" y="csY6058"/>
                </a:cxn>
                <a:cxn ang="0">
                  <a:pos x="csX6059" y="csY6059"/>
                </a:cxn>
                <a:cxn ang="0">
                  <a:pos x="csX6060" y="csY6060"/>
                </a:cxn>
                <a:cxn ang="0">
                  <a:pos x="csX6061" y="csY6061"/>
                </a:cxn>
                <a:cxn ang="0">
                  <a:pos x="csX6062" y="csY6062"/>
                </a:cxn>
                <a:cxn ang="0">
                  <a:pos x="csX6063" y="csY6063"/>
                </a:cxn>
                <a:cxn ang="0">
                  <a:pos x="csX6064" y="csY6064"/>
                </a:cxn>
                <a:cxn ang="0">
                  <a:pos x="csX6065" y="csY6065"/>
                </a:cxn>
                <a:cxn ang="0">
                  <a:pos x="csX6066" y="csY6066"/>
                </a:cxn>
                <a:cxn ang="0">
                  <a:pos x="csX6067" y="csY6067"/>
                </a:cxn>
                <a:cxn ang="0">
                  <a:pos x="csX6068" y="csY6068"/>
                </a:cxn>
                <a:cxn ang="0">
                  <a:pos x="csX6069" y="csY6069"/>
                </a:cxn>
                <a:cxn ang="0">
                  <a:pos x="csX6070" y="csY6070"/>
                </a:cxn>
                <a:cxn ang="0">
                  <a:pos x="csX6071" y="csY6071"/>
                </a:cxn>
                <a:cxn ang="0">
                  <a:pos x="csX6072" y="csY6072"/>
                </a:cxn>
                <a:cxn ang="0">
                  <a:pos x="csX6073" y="csY6073"/>
                </a:cxn>
                <a:cxn ang="0">
                  <a:pos x="csX6074" y="csY6074"/>
                </a:cxn>
                <a:cxn ang="0">
                  <a:pos x="csX6075" y="csY6075"/>
                </a:cxn>
                <a:cxn ang="0">
                  <a:pos x="csX6076" y="csY6076"/>
                </a:cxn>
                <a:cxn ang="0">
                  <a:pos x="csX6077" y="csY6077"/>
                </a:cxn>
                <a:cxn ang="0">
                  <a:pos x="csX6078" y="csY6078"/>
                </a:cxn>
                <a:cxn ang="0">
                  <a:pos x="csX6079" y="csY6079"/>
                </a:cxn>
                <a:cxn ang="0">
                  <a:pos x="csX6080" y="csY6080"/>
                </a:cxn>
                <a:cxn ang="0">
                  <a:pos x="csX6081" y="csY6081"/>
                </a:cxn>
                <a:cxn ang="0">
                  <a:pos x="csX6082" y="csY6082"/>
                </a:cxn>
                <a:cxn ang="0">
                  <a:pos x="csX6083" y="csY6083"/>
                </a:cxn>
                <a:cxn ang="0">
                  <a:pos x="csX6084" y="csY6084"/>
                </a:cxn>
                <a:cxn ang="0">
                  <a:pos x="csX6085" y="csY6085"/>
                </a:cxn>
                <a:cxn ang="0">
                  <a:pos x="csX6086" y="csY6086"/>
                </a:cxn>
                <a:cxn ang="0">
                  <a:pos x="csX6087" y="csY6087"/>
                </a:cxn>
                <a:cxn ang="0">
                  <a:pos x="csX6088" y="csY6088"/>
                </a:cxn>
                <a:cxn ang="0">
                  <a:pos x="csX6089" y="csY6089"/>
                </a:cxn>
                <a:cxn ang="0">
                  <a:pos x="csX6090" y="csY6090"/>
                </a:cxn>
                <a:cxn ang="0">
                  <a:pos x="csX6091" y="csY6091"/>
                </a:cxn>
                <a:cxn ang="0">
                  <a:pos x="csX6092" y="csY6092"/>
                </a:cxn>
                <a:cxn ang="0">
                  <a:pos x="csX6093" y="csY6093"/>
                </a:cxn>
                <a:cxn ang="0">
                  <a:pos x="csX6094" y="csY6094"/>
                </a:cxn>
                <a:cxn ang="0">
                  <a:pos x="csX6095" y="csY6095"/>
                </a:cxn>
                <a:cxn ang="0">
                  <a:pos x="csX6096" y="csY6096"/>
                </a:cxn>
                <a:cxn ang="0">
                  <a:pos x="csX6097" y="csY6097"/>
                </a:cxn>
                <a:cxn ang="0">
                  <a:pos x="csX6098" y="csY6098"/>
                </a:cxn>
                <a:cxn ang="0">
                  <a:pos x="csX6099" y="csY6099"/>
                </a:cxn>
                <a:cxn ang="0">
                  <a:pos x="csX6100" y="csY6100"/>
                </a:cxn>
                <a:cxn ang="0">
                  <a:pos x="csX6101" y="csY6101"/>
                </a:cxn>
                <a:cxn ang="0">
                  <a:pos x="csX6102" y="csY6102"/>
                </a:cxn>
                <a:cxn ang="0">
                  <a:pos x="csX6103" y="csY6103"/>
                </a:cxn>
                <a:cxn ang="0">
                  <a:pos x="csX6104" y="csY6104"/>
                </a:cxn>
                <a:cxn ang="0">
                  <a:pos x="csX6105" y="csY6105"/>
                </a:cxn>
                <a:cxn ang="0">
                  <a:pos x="csX6106" y="csY6106"/>
                </a:cxn>
                <a:cxn ang="0">
                  <a:pos x="csX6107" y="csY6107"/>
                </a:cxn>
                <a:cxn ang="0">
                  <a:pos x="csX6108" y="csY6108"/>
                </a:cxn>
                <a:cxn ang="0">
                  <a:pos x="csX6109" y="csY6109"/>
                </a:cxn>
                <a:cxn ang="0">
                  <a:pos x="csX6110" y="csY6110"/>
                </a:cxn>
                <a:cxn ang="0">
                  <a:pos x="csX6111" y="csY6111"/>
                </a:cxn>
                <a:cxn ang="0">
                  <a:pos x="csX6112" y="csY6112"/>
                </a:cxn>
                <a:cxn ang="0">
                  <a:pos x="csX6113" y="csY6113"/>
                </a:cxn>
                <a:cxn ang="0">
                  <a:pos x="csX6114" y="csY6114"/>
                </a:cxn>
                <a:cxn ang="0">
                  <a:pos x="csX6115" y="csY6115"/>
                </a:cxn>
                <a:cxn ang="0">
                  <a:pos x="csX6116" y="csY6116"/>
                </a:cxn>
                <a:cxn ang="0">
                  <a:pos x="csX6117" y="csY6117"/>
                </a:cxn>
                <a:cxn ang="0">
                  <a:pos x="csX6118" y="csY6118"/>
                </a:cxn>
                <a:cxn ang="0">
                  <a:pos x="csX6119" y="csY6119"/>
                </a:cxn>
                <a:cxn ang="0">
                  <a:pos x="csX6120" y="csY6120"/>
                </a:cxn>
                <a:cxn ang="0">
                  <a:pos x="csX6121" y="csY6121"/>
                </a:cxn>
                <a:cxn ang="0">
                  <a:pos x="csX6122" y="csY6122"/>
                </a:cxn>
                <a:cxn ang="0">
                  <a:pos x="csX6123" y="csY6123"/>
                </a:cxn>
                <a:cxn ang="0">
                  <a:pos x="csX6124" y="csY6124"/>
                </a:cxn>
                <a:cxn ang="0">
                  <a:pos x="csX6125" y="csY6125"/>
                </a:cxn>
                <a:cxn ang="0">
                  <a:pos x="csX6126" y="csY6126"/>
                </a:cxn>
                <a:cxn ang="0">
                  <a:pos x="csX6127" y="csY6127"/>
                </a:cxn>
                <a:cxn ang="0">
                  <a:pos x="csX6128" y="csY6128"/>
                </a:cxn>
                <a:cxn ang="0">
                  <a:pos x="csX6129" y="csY6129"/>
                </a:cxn>
                <a:cxn ang="0">
                  <a:pos x="csX6130" y="csY6130"/>
                </a:cxn>
                <a:cxn ang="0">
                  <a:pos x="csX6131" y="csY6131"/>
                </a:cxn>
                <a:cxn ang="0">
                  <a:pos x="csX6132" y="csY6132"/>
                </a:cxn>
                <a:cxn ang="0">
                  <a:pos x="csX6133" y="csY6133"/>
                </a:cxn>
                <a:cxn ang="0">
                  <a:pos x="csX6134" y="csY6134"/>
                </a:cxn>
                <a:cxn ang="0">
                  <a:pos x="csX6135" y="csY6135"/>
                </a:cxn>
                <a:cxn ang="0">
                  <a:pos x="csX6136" y="csY6136"/>
                </a:cxn>
                <a:cxn ang="0">
                  <a:pos x="csX6137" y="csY6137"/>
                </a:cxn>
                <a:cxn ang="0">
                  <a:pos x="csX6138" y="csY6138"/>
                </a:cxn>
                <a:cxn ang="0">
                  <a:pos x="csX6139" y="csY6139"/>
                </a:cxn>
                <a:cxn ang="0">
                  <a:pos x="csX6140" y="csY6140"/>
                </a:cxn>
                <a:cxn ang="0">
                  <a:pos x="csX6141" y="csY6141"/>
                </a:cxn>
                <a:cxn ang="0">
                  <a:pos x="csX6142" y="csY6142"/>
                </a:cxn>
                <a:cxn ang="0">
                  <a:pos x="csX6143" y="csY6143"/>
                </a:cxn>
                <a:cxn ang="0">
                  <a:pos x="csX6144" y="csY6144"/>
                </a:cxn>
                <a:cxn ang="0">
                  <a:pos x="csX6145" y="csY6145"/>
                </a:cxn>
                <a:cxn ang="0">
                  <a:pos x="csX6146" y="csY6146"/>
                </a:cxn>
                <a:cxn ang="0">
                  <a:pos x="csX6147" y="csY6147"/>
                </a:cxn>
                <a:cxn ang="0">
                  <a:pos x="csX6148" y="csY6148"/>
                </a:cxn>
                <a:cxn ang="0">
                  <a:pos x="csX6149" y="csY6149"/>
                </a:cxn>
                <a:cxn ang="0">
                  <a:pos x="csX6150" y="csY6150"/>
                </a:cxn>
                <a:cxn ang="0">
                  <a:pos x="csX6151" y="csY6151"/>
                </a:cxn>
                <a:cxn ang="0">
                  <a:pos x="csX6152" y="csY6152"/>
                </a:cxn>
                <a:cxn ang="0">
                  <a:pos x="csX6153" y="csY6153"/>
                </a:cxn>
                <a:cxn ang="0">
                  <a:pos x="csX6154" y="csY6154"/>
                </a:cxn>
                <a:cxn ang="0">
                  <a:pos x="csX6155" y="csY6155"/>
                </a:cxn>
                <a:cxn ang="0">
                  <a:pos x="csX6156" y="csY6156"/>
                </a:cxn>
                <a:cxn ang="0">
                  <a:pos x="csX6157" y="csY6157"/>
                </a:cxn>
                <a:cxn ang="0">
                  <a:pos x="csX6158" y="csY6158"/>
                </a:cxn>
                <a:cxn ang="0">
                  <a:pos x="csX6159" y="csY6159"/>
                </a:cxn>
                <a:cxn ang="0">
                  <a:pos x="csX6160" y="csY6160"/>
                </a:cxn>
                <a:cxn ang="0">
                  <a:pos x="csX6161" y="csY6161"/>
                </a:cxn>
                <a:cxn ang="0">
                  <a:pos x="csX6162" y="csY6162"/>
                </a:cxn>
                <a:cxn ang="0">
                  <a:pos x="csX6163" y="csY6163"/>
                </a:cxn>
                <a:cxn ang="0">
                  <a:pos x="csX6164" y="csY6164"/>
                </a:cxn>
                <a:cxn ang="0">
                  <a:pos x="csX6165" y="csY6165"/>
                </a:cxn>
                <a:cxn ang="0">
                  <a:pos x="csX6166" y="csY6166"/>
                </a:cxn>
                <a:cxn ang="0">
                  <a:pos x="csX6167" y="csY6167"/>
                </a:cxn>
                <a:cxn ang="0">
                  <a:pos x="csX6168" y="csY6168"/>
                </a:cxn>
                <a:cxn ang="0">
                  <a:pos x="csX6169" y="csY6169"/>
                </a:cxn>
                <a:cxn ang="0">
                  <a:pos x="csX6170" y="csY6170"/>
                </a:cxn>
                <a:cxn ang="0">
                  <a:pos x="csX6171" y="csY6171"/>
                </a:cxn>
                <a:cxn ang="0">
                  <a:pos x="csX6172" y="csY6172"/>
                </a:cxn>
                <a:cxn ang="0">
                  <a:pos x="csX6173" y="csY6173"/>
                </a:cxn>
                <a:cxn ang="0">
                  <a:pos x="csX6174" y="csY6174"/>
                </a:cxn>
                <a:cxn ang="0">
                  <a:pos x="csX6175" y="csY6175"/>
                </a:cxn>
                <a:cxn ang="0">
                  <a:pos x="csX6176" y="csY6176"/>
                </a:cxn>
                <a:cxn ang="0">
                  <a:pos x="csX6177" y="csY6177"/>
                </a:cxn>
                <a:cxn ang="0">
                  <a:pos x="csX6178" y="csY6178"/>
                </a:cxn>
                <a:cxn ang="0">
                  <a:pos x="csX6179" y="csY6179"/>
                </a:cxn>
                <a:cxn ang="0">
                  <a:pos x="csX6180" y="csY6180"/>
                </a:cxn>
                <a:cxn ang="0">
                  <a:pos x="csX6181" y="csY6181"/>
                </a:cxn>
                <a:cxn ang="0">
                  <a:pos x="csX6182" y="csY6182"/>
                </a:cxn>
                <a:cxn ang="0">
                  <a:pos x="csX6183" y="csY6183"/>
                </a:cxn>
                <a:cxn ang="0">
                  <a:pos x="csX6184" y="csY6184"/>
                </a:cxn>
                <a:cxn ang="0">
                  <a:pos x="csX6185" y="csY6185"/>
                </a:cxn>
                <a:cxn ang="0">
                  <a:pos x="csX6186" y="csY6186"/>
                </a:cxn>
                <a:cxn ang="0">
                  <a:pos x="csX6187" y="csY6187"/>
                </a:cxn>
                <a:cxn ang="0">
                  <a:pos x="csX6188" y="csY6188"/>
                </a:cxn>
                <a:cxn ang="0">
                  <a:pos x="csX6189" y="csY6189"/>
                </a:cxn>
                <a:cxn ang="0">
                  <a:pos x="csX6190" y="csY6190"/>
                </a:cxn>
                <a:cxn ang="0">
                  <a:pos x="csX6191" y="csY6191"/>
                </a:cxn>
                <a:cxn ang="0">
                  <a:pos x="csX6192" y="csY6192"/>
                </a:cxn>
                <a:cxn ang="0">
                  <a:pos x="csX6193" y="csY6193"/>
                </a:cxn>
                <a:cxn ang="0">
                  <a:pos x="csX6194" y="csY6194"/>
                </a:cxn>
                <a:cxn ang="0">
                  <a:pos x="csX6195" y="csY6195"/>
                </a:cxn>
                <a:cxn ang="0">
                  <a:pos x="csX6196" y="csY6196"/>
                </a:cxn>
                <a:cxn ang="0">
                  <a:pos x="csX6197" y="csY6197"/>
                </a:cxn>
                <a:cxn ang="0">
                  <a:pos x="csX6198" y="csY6198"/>
                </a:cxn>
                <a:cxn ang="0">
                  <a:pos x="csX6199" y="csY6199"/>
                </a:cxn>
                <a:cxn ang="0">
                  <a:pos x="csX6200" y="csY6200"/>
                </a:cxn>
                <a:cxn ang="0">
                  <a:pos x="csX6201" y="csY6201"/>
                </a:cxn>
                <a:cxn ang="0">
                  <a:pos x="csX6202" y="csY6202"/>
                </a:cxn>
                <a:cxn ang="0">
                  <a:pos x="csX6203" y="csY6203"/>
                </a:cxn>
                <a:cxn ang="0">
                  <a:pos x="csX6204" y="csY6204"/>
                </a:cxn>
                <a:cxn ang="0">
                  <a:pos x="csX6205" y="csY6205"/>
                </a:cxn>
                <a:cxn ang="0">
                  <a:pos x="csX6206" y="csY6206"/>
                </a:cxn>
                <a:cxn ang="0">
                  <a:pos x="csX6207" y="csY6207"/>
                </a:cxn>
                <a:cxn ang="0">
                  <a:pos x="csX6208" y="csY6208"/>
                </a:cxn>
                <a:cxn ang="0">
                  <a:pos x="csX6209" y="csY6209"/>
                </a:cxn>
                <a:cxn ang="0">
                  <a:pos x="csX6210" y="csY6210"/>
                </a:cxn>
                <a:cxn ang="0">
                  <a:pos x="csX6211" y="csY6211"/>
                </a:cxn>
                <a:cxn ang="0">
                  <a:pos x="csX6212" y="csY6212"/>
                </a:cxn>
                <a:cxn ang="0">
                  <a:pos x="csX6213" y="csY6213"/>
                </a:cxn>
                <a:cxn ang="0">
                  <a:pos x="csX6214" y="csY6214"/>
                </a:cxn>
                <a:cxn ang="0">
                  <a:pos x="csX6215" y="csY6215"/>
                </a:cxn>
                <a:cxn ang="0">
                  <a:pos x="csX6216" y="csY6216"/>
                </a:cxn>
                <a:cxn ang="0">
                  <a:pos x="csX6217" y="csY6217"/>
                </a:cxn>
                <a:cxn ang="0">
                  <a:pos x="csX6218" y="csY6218"/>
                </a:cxn>
                <a:cxn ang="0">
                  <a:pos x="csX6219" y="csY6219"/>
                </a:cxn>
                <a:cxn ang="0">
                  <a:pos x="csX6220" y="csY6220"/>
                </a:cxn>
                <a:cxn ang="0">
                  <a:pos x="csX6221" y="csY6221"/>
                </a:cxn>
                <a:cxn ang="0">
                  <a:pos x="csX6222" y="csY6222"/>
                </a:cxn>
                <a:cxn ang="0">
                  <a:pos x="csX6223" y="csY6223"/>
                </a:cxn>
                <a:cxn ang="0">
                  <a:pos x="csX6224" y="csY6224"/>
                </a:cxn>
                <a:cxn ang="0">
                  <a:pos x="csX6225" y="csY6225"/>
                </a:cxn>
                <a:cxn ang="0">
                  <a:pos x="csX6226" y="csY6226"/>
                </a:cxn>
                <a:cxn ang="0">
                  <a:pos x="csX6227" y="csY6227"/>
                </a:cxn>
                <a:cxn ang="0">
                  <a:pos x="csX6228" y="csY6228"/>
                </a:cxn>
                <a:cxn ang="0">
                  <a:pos x="csX6229" y="csY6229"/>
                </a:cxn>
                <a:cxn ang="0">
                  <a:pos x="csX6230" y="csY6230"/>
                </a:cxn>
                <a:cxn ang="0">
                  <a:pos x="csX6231" y="csY6231"/>
                </a:cxn>
                <a:cxn ang="0">
                  <a:pos x="csX6232" y="csY6232"/>
                </a:cxn>
                <a:cxn ang="0">
                  <a:pos x="csX6233" y="csY6233"/>
                </a:cxn>
                <a:cxn ang="0">
                  <a:pos x="csX6234" y="csY6234"/>
                </a:cxn>
                <a:cxn ang="0">
                  <a:pos x="csX6235" y="csY6235"/>
                </a:cxn>
                <a:cxn ang="0">
                  <a:pos x="csX6236" y="csY6236"/>
                </a:cxn>
                <a:cxn ang="0">
                  <a:pos x="csX6237" y="csY6237"/>
                </a:cxn>
                <a:cxn ang="0">
                  <a:pos x="csX6238" y="csY6238"/>
                </a:cxn>
                <a:cxn ang="0">
                  <a:pos x="csX6239" y="csY6239"/>
                </a:cxn>
                <a:cxn ang="0">
                  <a:pos x="csX6240" y="csY6240"/>
                </a:cxn>
                <a:cxn ang="0">
                  <a:pos x="csX6241" y="csY6241"/>
                </a:cxn>
                <a:cxn ang="0">
                  <a:pos x="csX6242" y="csY6242"/>
                </a:cxn>
                <a:cxn ang="0">
                  <a:pos x="csX6243" y="csY6243"/>
                </a:cxn>
                <a:cxn ang="0">
                  <a:pos x="csX6244" y="csY6244"/>
                </a:cxn>
                <a:cxn ang="0">
                  <a:pos x="csX6245" y="csY6245"/>
                </a:cxn>
                <a:cxn ang="0">
                  <a:pos x="csX6246" y="csY6246"/>
                </a:cxn>
                <a:cxn ang="0">
                  <a:pos x="csX6247" y="csY6247"/>
                </a:cxn>
                <a:cxn ang="0">
                  <a:pos x="csX6248" y="csY6248"/>
                </a:cxn>
                <a:cxn ang="0">
                  <a:pos x="csX6249" y="csY6249"/>
                </a:cxn>
                <a:cxn ang="0">
                  <a:pos x="csX6250" y="csY6250"/>
                </a:cxn>
                <a:cxn ang="0">
                  <a:pos x="csX6251" y="csY6251"/>
                </a:cxn>
                <a:cxn ang="0">
                  <a:pos x="csX6252" y="csY6252"/>
                </a:cxn>
                <a:cxn ang="0">
                  <a:pos x="csX6253" y="csY6253"/>
                </a:cxn>
                <a:cxn ang="0">
                  <a:pos x="csX6254" y="csY6254"/>
                </a:cxn>
                <a:cxn ang="0">
                  <a:pos x="csX6255" y="csY6255"/>
                </a:cxn>
                <a:cxn ang="0">
                  <a:pos x="csX6256" y="csY6256"/>
                </a:cxn>
                <a:cxn ang="0">
                  <a:pos x="csX6257" y="csY6257"/>
                </a:cxn>
                <a:cxn ang="0">
                  <a:pos x="csX6258" y="csY6258"/>
                </a:cxn>
                <a:cxn ang="0">
                  <a:pos x="csX6259" y="csY6259"/>
                </a:cxn>
                <a:cxn ang="0">
                  <a:pos x="csX6260" y="csY6260"/>
                </a:cxn>
                <a:cxn ang="0">
                  <a:pos x="csX6261" y="csY6261"/>
                </a:cxn>
                <a:cxn ang="0">
                  <a:pos x="csX6262" y="csY6262"/>
                </a:cxn>
                <a:cxn ang="0">
                  <a:pos x="csX6263" y="csY6263"/>
                </a:cxn>
                <a:cxn ang="0">
                  <a:pos x="csX6264" y="csY6264"/>
                </a:cxn>
                <a:cxn ang="0">
                  <a:pos x="csX6265" y="csY6265"/>
                </a:cxn>
                <a:cxn ang="0">
                  <a:pos x="csX6266" y="csY6266"/>
                </a:cxn>
                <a:cxn ang="0">
                  <a:pos x="csX6267" y="csY6267"/>
                </a:cxn>
                <a:cxn ang="0">
                  <a:pos x="csX6268" y="csY6268"/>
                </a:cxn>
                <a:cxn ang="0">
                  <a:pos x="csX6269" y="csY6269"/>
                </a:cxn>
                <a:cxn ang="0">
                  <a:pos x="csX6270" y="csY6270"/>
                </a:cxn>
                <a:cxn ang="0">
                  <a:pos x="csX6271" y="csY6271"/>
                </a:cxn>
                <a:cxn ang="0">
                  <a:pos x="csX6272" y="csY6272"/>
                </a:cxn>
                <a:cxn ang="0">
                  <a:pos x="csX6273" y="csY6273"/>
                </a:cxn>
                <a:cxn ang="0">
                  <a:pos x="csX6274" y="csY6274"/>
                </a:cxn>
                <a:cxn ang="0">
                  <a:pos x="csX6275" y="csY6275"/>
                </a:cxn>
                <a:cxn ang="0">
                  <a:pos x="csX6276" y="csY6276"/>
                </a:cxn>
                <a:cxn ang="0">
                  <a:pos x="csX6277" y="csY6277"/>
                </a:cxn>
                <a:cxn ang="0">
                  <a:pos x="csX6278" y="csY6278"/>
                </a:cxn>
                <a:cxn ang="0">
                  <a:pos x="csX6279" y="csY6279"/>
                </a:cxn>
                <a:cxn ang="0">
                  <a:pos x="csX6280" y="csY6280"/>
                </a:cxn>
                <a:cxn ang="0">
                  <a:pos x="csX6281" y="csY6281"/>
                </a:cxn>
                <a:cxn ang="0">
                  <a:pos x="csX6282" y="csY6282"/>
                </a:cxn>
                <a:cxn ang="0">
                  <a:pos x="csX6283" y="csY6283"/>
                </a:cxn>
                <a:cxn ang="0">
                  <a:pos x="csX6284" y="csY6284"/>
                </a:cxn>
                <a:cxn ang="0">
                  <a:pos x="csX6285" y="csY6285"/>
                </a:cxn>
                <a:cxn ang="0">
                  <a:pos x="csX6286" y="csY6286"/>
                </a:cxn>
                <a:cxn ang="0">
                  <a:pos x="csX6287" y="csY6287"/>
                </a:cxn>
                <a:cxn ang="0">
                  <a:pos x="csX6288" y="csY6288"/>
                </a:cxn>
                <a:cxn ang="0">
                  <a:pos x="csX6289" y="csY6289"/>
                </a:cxn>
                <a:cxn ang="0">
                  <a:pos x="csX6290" y="csY6290"/>
                </a:cxn>
                <a:cxn ang="0">
                  <a:pos x="csX6291" y="csY6291"/>
                </a:cxn>
                <a:cxn ang="0">
                  <a:pos x="csX6292" y="csY6292"/>
                </a:cxn>
                <a:cxn ang="0">
                  <a:pos x="csX6293" y="csY6293"/>
                </a:cxn>
                <a:cxn ang="0">
                  <a:pos x="csX6294" y="csY6294"/>
                </a:cxn>
                <a:cxn ang="0">
                  <a:pos x="csX6295" y="csY6295"/>
                </a:cxn>
                <a:cxn ang="0">
                  <a:pos x="csX6296" y="csY6296"/>
                </a:cxn>
                <a:cxn ang="0">
                  <a:pos x="csX6297" y="csY6297"/>
                </a:cxn>
                <a:cxn ang="0">
                  <a:pos x="csX6298" y="csY6298"/>
                </a:cxn>
                <a:cxn ang="0">
                  <a:pos x="csX6299" y="csY6299"/>
                </a:cxn>
                <a:cxn ang="0">
                  <a:pos x="csX6300" y="csY6300"/>
                </a:cxn>
                <a:cxn ang="0">
                  <a:pos x="csX6301" y="csY6301"/>
                </a:cxn>
                <a:cxn ang="0">
                  <a:pos x="csX6302" y="csY6302"/>
                </a:cxn>
                <a:cxn ang="0">
                  <a:pos x="csX6303" y="csY6303"/>
                </a:cxn>
                <a:cxn ang="0">
                  <a:pos x="csX6304" y="csY6304"/>
                </a:cxn>
                <a:cxn ang="0">
                  <a:pos x="csX6305" y="csY6305"/>
                </a:cxn>
                <a:cxn ang="0">
                  <a:pos x="csX6306" y="csY6306"/>
                </a:cxn>
                <a:cxn ang="0">
                  <a:pos x="csX6307" y="csY6307"/>
                </a:cxn>
                <a:cxn ang="0">
                  <a:pos x="csX6308" y="csY6308"/>
                </a:cxn>
                <a:cxn ang="0">
                  <a:pos x="csX6309" y="csY6309"/>
                </a:cxn>
                <a:cxn ang="0">
                  <a:pos x="csX6310" y="csY6310"/>
                </a:cxn>
                <a:cxn ang="0">
                  <a:pos x="csX6311" y="csY6311"/>
                </a:cxn>
                <a:cxn ang="0">
                  <a:pos x="csX6312" y="csY6312"/>
                </a:cxn>
                <a:cxn ang="0">
                  <a:pos x="csX6313" y="csY6313"/>
                </a:cxn>
                <a:cxn ang="0">
                  <a:pos x="csX6314" y="csY6314"/>
                </a:cxn>
                <a:cxn ang="0">
                  <a:pos x="csX6315" y="csY6315"/>
                </a:cxn>
                <a:cxn ang="0">
                  <a:pos x="csX6316" y="csY6316"/>
                </a:cxn>
                <a:cxn ang="0">
                  <a:pos x="csX6317" y="csY6317"/>
                </a:cxn>
                <a:cxn ang="0">
                  <a:pos x="csX6318" y="csY6318"/>
                </a:cxn>
                <a:cxn ang="0">
                  <a:pos x="csX6319" y="csY6319"/>
                </a:cxn>
                <a:cxn ang="0">
                  <a:pos x="csX6320" y="csY6320"/>
                </a:cxn>
                <a:cxn ang="0">
                  <a:pos x="csX6321" y="csY6321"/>
                </a:cxn>
                <a:cxn ang="0">
                  <a:pos x="csX6322" y="csY6322"/>
                </a:cxn>
                <a:cxn ang="0">
                  <a:pos x="csX6323" y="csY6323"/>
                </a:cxn>
                <a:cxn ang="0">
                  <a:pos x="csX6324" y="csY6324"/>
                </a:cxn>
                <a:cxn ang="0">
                  <a:pos x="csX6325" y="csY6325"/>
                </a:cxn>
                <a:cxn ang="0">
                  <a:pos x="csX6326" y="csY6326"/>
                </a:cxn>
                <a:cxn ang="0">
                  <a:pos x="csX6327" y="csY6327"/>
                </a:cxn>
                <a:cxn ang="0">
                  <a:pos x="csX6328" y="csY6328"/>
                </a:cxn>
                <a:cxn ang="0">
                  <a:pos x="csX6329" y="csY6329"/>
                </a:cxn>
                <a:cxn ang="0">
                  <a:pos x="csX6330" y="csY6330"/>
                </a:cxn>
                <a:cxn ang="0">
                  <a:pos x="csX6331" y="csY6331"/>
                </a:cxn>
                <a:cxn ang="0">
                  <a:pos x="csX6332" y="csY6332"/>
                </a:cxn>
                <a:cxn ang="0">
                  <a:pos x="csX6333" y="csY6333"/>
                </a:cxn>
                <a:cxn ang="0">
                  <a:pos x="csX6334" y="csY6334"/>
                </a:cxn>
                <a:cxn ang="0">
                  <a:pos x="csX6335" y="csY6335"/>
                </a:cxn>
                <a:cxn ang="0">
                  <a:pos x="csX6336" y="csY6336"/>
                </a:cxn>
                <a:cxn ang="0">
                  <a:pos x="csX6337" y="csY6337"/>
                </a:cxn>
                <a:cxn ang="0">
                  <a:pos x="csX6338" y="csY6338"/>
                </a:cxn>
                <a:cxn ang="0">
                  <a:pos x="csX6339" y="csY6339"/>
                </a:cxn>
                <a:cxn ang="0">
                  <a:pos x="csX6340" y="csY6340"/>
                </a:cxn>
                <a:cxn ang="0">
                  <a:pos x="csX6341" y="csY6341"/>
                </a:cxn>
                <a:cxn ang="0">
                  <a:pos x="csX6342" y="csY6342"/>
                </a:cxn>
                <a:cxn ang="0">
                  <a:pos x="csX6343" y="csY6343"/>
                </a:cxn>
                <a:cxn ang="0">
                  <a:pos x="csX6344" y="csY6344"/>
                </a:cxn>
                <a:cxn ang="0">
                  <a:pos x="csX6345" y="csY6345"/>
                </a:cxn>
                <a:cxn ang="0">
                  <a:pos x="csX6346" y="csY6346"/>
                </a:cxn>
                <a:cxn ang="0">
                  <a:pos x="csX6347" y="csY6347"/>
                </a:cxn>
                <a:cxn ang="0">
                  <a:pos x="csX6348" y="csY6348"/>
                </a:cxn>
                <a:cxn ang="0">
                  <a:pos x="csX6349" y="csY6349"/>
                </a:cxn>
                <a:cxn ang="0">
                  <a:pos x="csX6350" y="csY6350"/>
                </a:cxn>
                <a:cxn ang="0">
                  <a:pos x="csX6351" y="csY6351"/>
                </a:cxn>
                <a:cxn ang="0">
                  <a:pos x="csX6352" y="csY6352"/>
                </a:cxn>
                <a:cxn ang="0">
                  <a:pos x="csX6353" y="csY6353"/>
                </a:cxn>
                <a:cxn ang="0">
                  <a:pos x="csX6354" y="csY6354"/>
                </a:cxn>
                <a:cxn ang="0">
                  <a:pos x="csX6355" y="csY6355"/>
                </a:cxn>
                <a:cxn ang="0">
                  <a:pos x="csX6356" y="csY6356"/>
                </a:cxn>
                <a:cxn ang="0">
                  <a:pos x="csX6357" y="csY6357"/>
                </a:cxn>
                <a:cxn ang="0">
                  <a:pos x="csX6358" y="csY6358"/>
                </a:cxn>
                <a:cxn ang="0">
                  <a:pos x="csX6359" y="csY6359"/>
                </a:cxn>
                <a:cxn ang="0">
                  <a:pos x="csX6360" y="csY6360"/>
                </a:cxn>
                <a:cxn ang="0">
                  <a:pos x="csX6361" y="csY6361"/>
                </a:cxn>
                <a:cxn ang="0">
                  <a:pos x="csX6362" y="csY6362"/>
                </a:cxn>
                <a:cxn ang="0">
                  <a:pos x="csX6363" y="csY6363"/>
                </a:cxn>
                <a:cxn ang="0">
                  <a:pos x="csX6364" y="csY6364"/>
                </a:cxn>
                <a:cxn ang="0">
                  <a:pos x="csX6365" y="csY6365"/>
                </a:cxn>
                <a:cxn ang="0">
                  <a:pos x="csX6366" y="csY6366"/>
                </a:cxn>
                <a:cxn ang="0">
                  <a:pos x="csX6367" y="csY6367"/>
                </a:cxn>
                <a:cxn ang="0">
                  <a:pos x="csX6368" y="csY6368"/>
                </a:cxn>
                <a:cxn ang="0">
                  <a:pos x="csX6369" y="csY6369"/>
                </a:cxn>
                <a:cxn ang="0">
                  <a:pos x="csX6370" y="csY6370"/>
                </a:cxn>
                <a:cxn ang="0">
                  <a:pos x="csX6371" y="csY6371"/>
                </a:cxn>
                <a:cxn ang="0">
                  <a:pos x="csX6372" y="csY6372"/>
                </a:cxn>
                <a:cxn ang="0">
                  <a:pos x="csX6373" y="csY6373"/>
                </a:cxn>
                <a:cxn ang="0">
                  <a:pos x="csX6374" y="csY6374"/>
                </a:cxn>
                <a:cxn ang="0">
                  <a:pos x="csX6375" y="csY6375"/>
                </a:cxn>
                <a:cxn ang="0">
                  <a:pos x="csX6376" y="csY6376"/>
                </a:cxn>
                <a:cxn ang="0">
                  <a:pos x="csX6377" y="csY6377"/>
                </a:cxn>
                <a:cxn ang="0">
                  <a:pos x="csX6378" y="csY6378"/>
                </a:cxn>
                <a:cxn ang="0">
                  <a:pos x="csX6379" y="csY6379"/>
                </a:cxn>
                <a:cxn ang="0">
                  <a:pos x="csX6380" y="csY6380"/>
                </a:cxn>
                <a:cxn ang="0">
                  <a:pos x="csX6381" y="csY6381"/>
                </a:cxn>
                <a:cxn ang="0">
                  <a:pos x="csX6382" y="csY6382"/>
                </a:cxn>
                <a:cxn ang="0">
                  <a:pos x="csX6383" y="csY6383"/>
                </a:cxn>
                <a:cxn ang="0">
                  <a:pos x="csX6384" y="csY6384"/>
                </a:cxn>
                <a:cxn ang="0">
                  <a:pos x="csX6385" y="csY6385"/>
                </a:cxn>
                <a:cxn ang="0">
                  <a:pos x="csX6386" y="csY6386"/>
                </a:cxn>
                <a:cxn ang="0">
                  <a:pos x="csX6387" y="csY6387"/>
                </a:cxn>
                <a:cxn ang="0">
                  <a:pos x="csX6388" y="csY6388"/>
                </a:cxn>
                <a:cxn ang="0">
                  <a:pos x="csX6389" y="csY6389"/>
                </a:cxn>
                <a:cxn ang="0">
                  <a:pos x="csX6390" y="csY6390"/>
                </a:cxn>
                <a:cxn ang="0">
                  <a:pos x="csX6391" y="csY6391"/>
                </a:cxn>
                <a:cxn ang="0">
                  <a:pos x="csX6392" y="csY6392"/>
                </a:cxn>
                <a:cxn ang="0">
                  <a:pos x="csX6393" y="csY6393"/>
                </a:cxn>
                <a:cxn ang="0">
                  <a:pos x="csX6394" y="csY6394"/>
                </a:cxn>
                <a:cxn ang="0">
                  <a:pos x="csX6395" y="csY6395"/>
                </a:cxn>
                <a:cxn ang="0">
                  <a:pos x="csX6396" y="csY6396"/>
                </a:cxn>
                <a:cxn ang="0">
                  <a:pos x="csX6397" y="csY6397"/>
                </a:cxn>
                <a:cxn ang="0">
                  <a:pos x="csX6398" y="csY6398"/>
                </a:cxn>
                <a:cxn ang="0">
                  <a:pos x="csX6399" y="csY6399"/>
                </a:cxn>
                <a:cxn ang="0">
                  <a:pos x="csX6400" y="csY6400"/>
                </a:cxn>
                <a:cxn ang="0">
                  <a:pos x="csX6401" y="csY6401"/>
                </a:cxn>
                <a:cxn ang="0">
                  <a:pos x="csX6402" y="csY6402"/>
                </a:cxn>
                <a:cxn ang="0">
                  <a:pos x="csX6403" y="csY6403"/>
                </a:cxn>
                <a:cxn ang="0">
                  <a:pos x="csX6404" y="csY6404"/>
                </a:cxn>
                <a:cxn ang="0">
                  <a:pos x="csX6405" y="csY6405"/>
                </a:cxn>
                <a:cxn ang="0">
                  <a:pos x="csX6406" y="csY6406"/>
                </a:cxn>
                <a:cxn ang="0">
                  <a:pos x="csX6407" y="csY6407"/>
                </a:cxn>
                <a:cxn ang="0">
                  <a:pos x="csX6408" y="csY6408"/>
                </a:cxn>
                <a:cxn ang="0">
                  <a:pos x="csX6409" y="csY6409"/>
                </a:cxn>
                <a:cxn ang="0">
                  <a:pos x="csX6410" y="csY6410"/>
                </a:cxn>
                <a:cxn ang="0">
                  <a:pos x="csX6411" y="csY6411"/>
                </a:cxn>
                <a:cxn ang="0">
                  <a:pos x="csX6412" y="csY6412"/>
                </a:cxn>
                <a:cxn ang="0">
                  <a:pos x="csX6413" y="csY6413"/>
                </a:cxn>
                <a:cxn ang="0">
                  <a:pos x="csX6414" y="csY6414"/>
                </a:cxn>
                <a:cxn ang="0">
                  <a:pos x="csX6415" y="csY6415"/>
                </a:cxn>
                <a:cxn ang="0">
                  <a:pos x="csX6416" y="csY6416"/>
                </a:cxn>
                <a:cxn ang="0">
                  <a:pos x="csX6417" y="csY6417"/>
                </a:cxn>
                <a:cxn ang="0">
                  <a:pos x="csX6418" y="csY6418"/>
                </a:cxn>
                <a:cxn ang="0">
                  <a:pos x="csX6419" y="csY6419"/>
                </a:cxn>
                <a:cxn ang="0">
                  <a:pos x="csX6420" y="csY6420"/>
                </a:cxn>
                <a:cxn ang="0">
                  <a:pos x="csX6421" y="csY6421"/>
                </a:cxn>
                <a:cxn ang="0">
                  <a:pos x="csX6422" y="csY6422"/>
                </a:cxn>
                <a:cxn ang="0">
                  <a:pos x="csX6423" y="csY6423"/>
                </a:cxn>
                <a:cxn ang="0">
                  <a:pos x="csX6424" y="csY6424"/>
                </a:cxn>
                <a:cxn ang="0">
                  <a:pos x="csX6425" y="csY6425"/>
                </a:cxn>
                <a:cxn ang="0">
                  <a:pos x="csX6426" y="csY6426"/>
                </a:cxn>
                <a:cxn ang="0">
                  <a:pos x="csX6427" y="csY6427"/>
                </a:cxn>
                <a:cxn ang="0">
                  <a:pos x="csX6428" y="csY6428"/>
                </a:cxn>
                <a:cxn ang="0">
                  <a:pos x="csX6429" y="csY6429"/>
                </a:cxn>
                <a:cxn ang="0">
                  <a:pos x="csX6430" y="csY6430"/>
                </a:cxn>
                <a:cxn ang="0">
                  <a:pos x="csX6431" y="csY6431"/>
                </a:cxn>
                <a:cxn ang="0">
                  <a:pos x="csX6432" y="csY6432"/>
                </a:cxn>
                <a:cxn ang="0">
                  <a:pos x="csX6433" y="csY6433"/>
                </a:cxn>
                <a:cxn ang="0">
                  <a:pos x="csX6434" y="csY6434"/>
                </a:cxn>
                <a:cxn ang="0">
                  <a:pos x="csX6435" y="csY6435"/>
                </a:cxn>
                <a:cxn ang="0">
                  <a:pos x="csX6436" y="csY6436"/>
                </a:cxn>
                <a:cxn ang="0">
                  <a:pos x="csX6437" y="csY6437"/>
                </a:cxn>
                <a:cxn ang="0">
                  <a:pos x="csX6438" y="csY6438"/>
                </a:cxn>
                <a:cxn ang="0">
                  <a:pos x="csX6439" y="csY6439"/>
                </a:cxn>
                <a:cxn ang="0">
                  <a:pos x="csX6440" y="csY6440"/>
                </a:cxn>
                <a:cxn ang="0">
                  <a:pos x="csX6441" y="csY6441"/>
                </a:cxn>
                <a:cxn ang="0">
                  <a:pos x="csX6442" y="csY6442"/>
                </a:cxn>
                <a:cxn ang="0">
                  <a:pos x="csX6443" y="csY6443"/>
                </a:cxn>
                <a:cxn ang="0">
                  <a:pos x="csX6444" y="csY6444"/>
                </a:cxn>
                <a:cxn ang="0">
                  <a:pos x="csX6445" y="csY6445"/>
                </a:cxn>
                <a:cxn ang="0">
                  <a:pos x="csX6446" y="csY6446"/>
                </a:cxn>
                <a:cxn ang="0">
                  <a:pos x="csX6447" y="csY6447"/>
                </a:cxn>
                <a:cxn ang="0">
                  <a:pos x="csX6448" y="csY6448"/>
                </a:cxn>
                <a:cxn ang="0">
                  <a:pos x="csX6449" y="csY6449"/>
                </a:cxn>
                <a:cxn ang="0">
                  <a:pos x="csX6450" y="csY6450"/>
                </a:cxn>
                <a:cxn ang="0">
                  <a:pos x="csX6451" y="csY6451"/>
                </a:cxn>
                <a:cxn ang="0">
                  <a:pos x="csX6452" y="csY6452"/>
                </a:cxn>
                <a:cxn ang="0">
                  <a:pos x="csX6453" y="csY6453"/>
                </a:cxn>
                <a:cxn ang="0">
                  <a:pos x="csX6454" y="csY6454"/>
                </a:cxn>
                <a:cxn ang="0">
                  <a:pos x="csX6455" y="csY6455"/>
                </a:cxn>
                <a:cxn ang="0">
                  <a:pos x="csX6456" y="csY6456"/>
                </a:cxn>
                <a:cxn ang="0">
                  <a:pos x="csX6457" y="csY6457"/>
                </a:cxn>
                <a:cxn ang="0">
                  <a:pos x="csX6458" y="csY6458"/>
                </a:cxn>
                <a:cxn ang="0">
                  <a:pos x="csX6459" y="csY6459"/>
                </a:cxn>
                <a:cxn ang="0">
                  <a:pos x="csX6460" y="csY6460"/>
                </a:cxn>
                <a:cxn ang="0">
                  <a:pos x="csX6461" y="csY6461"/>
                </a:cxn>
                <a:cxn ang="0">
                  <a:pos x="csX6462" y="csY6462"/>
                </a:cxn>
                <a:cxn ang="0">
                  <a:pos x="csX6463" y="csY6463"/>
                </a:cxn>
                <a:cxn ang="0">
                  <a:pos x="csX6464" y="csY6464"/>
                </a:cxn>
                <a:cxn ang="0">
                  <a:pos x="csX6465" y="csY6465"/>
                </a:cxn>
                <a:cxn ang="0">
                  <a:pos x="csX6466" y="csY6466"/>
                </a:cxn>
                <a:cxn ang="0">
                  <a:pos x="csX6467" y="csY6467"/>
                </a:cxn>
                <a:cxn ang="0">
                  <a:pos x="csX6468" y="csY6468"/>
                </a:cxn>
                <a:cxn ang="0">
                  <a:pos x="csX6469" y="csY6469"/>
                </a:cxn>
                <a:cxn ang="0">
                  <a:pos x="csX6470" y="csY6470"/>
                </a:cxn>
                <a:cxn ang="0">
                  <a:pos x="csX6471" y="csY6471"/>
                </a:cxn>
                <a:cxn ang="0">
                  <a:pos x="csX6472" y="csY6472"/>
                </a:cxn>
                <a:cxn ang="0">
                  <a:pos x="csX6473" y="csY6473"/>
                </a:cxn>
                <a:cxn ang="0">
                  <a:pos x="csX6474" y="csY6474"/>
                </a:cxn>
                <a:cxn ang="0">
                  <a:pos x="csX6475" y="csY6475"/>
                </a:cxn>
                <a:cxn ang="0">
                  <a:pos x="csX6476" y="csY6476"/>
                </a:cxn>
                <a:cxn ang="0">
                  <a:pos x="csX6477" y="csY6477"/>
                </a:cxn>
                <a:cxn ang="0">
                  <a:pos x="csX6478" y="csY6478"/>
                </a:cxn>
                <a:cxn ang="0">
                  <a:pos x="csX6479" y="csY6479"/>
                </a:cxn>
                <a:cxn ang="0">
                  <a:pos x="csX6480" y="csY6480"/>
                </a:cxn>
                <a:cxn ang="0">
                  <a:pos x="csX6481" y="csY6481"/>
                </a:cxn>
                <a:cxn ang="0">
                  <a:pos x="csX6482" y="csY6482"/>
                </a:cxn>
                <a:cxn ang="0">
                  <a:pos x="csX6483" y="csY6483"/>
                </a:cxn>
                <a:cxn ang="0">
                  <a:pos x="csX6484" y="csY6484"/>
                </a:cxn>
                <a:cxn ang="0">
                  <a:pos x="csX6485" y="csY6485"/>
                </a:cxn>
                <a:cxn ang="0">
                  <a:pos x="csX6486" y="csY6486"/>
                </a:cxn>
                <a:cxn ang="0">
                  <a:pos x="csX6487" y="csY6487"/>
                </a:cxn>
                <a:cxn ang="0">
                  <a:pos x="csX6488" y="csY6488"/>
                </a:cxn>
                <a:cxn ang="0">
                  <a:pos x="csX6489" y="csY6489"/>
                </a:cxn>
                <a:cxn ang="0">
                  <a:pos x="csX6490" y="csY6490"/>
                </a:cxn>
                <a:cxn ang="0">
                  <a:pos x="csX6491" y="csY6491"/>
                </a:cxn>
                <a:cxn ang="0">
                  <a:pos x="csX6492" y="csY6492"/>
                </a:cxn>
                <a:cxn ang="0">
                  <a:pos x="csX6493" y="csY6493"/>
                </a:cxn>
                <a:cxn ang="0">
                  <a:pos x="csX6494" y="csY6494"/>
                </a:cxn>
                <a:cxn ang="0">
                  <a:pos x="csX6495" y="csY6495"/>
                </a:cxn>
                <a:cxn ang="0">
                  <a:pos x="csX6496" y="csY6496"/>
                </a:cxn>
                <a:cxn ang="0">
                  <a:pos x="csX6497" y="csY6497"/>
                </a:cxn>
                <a:cxn ang="0">
                  <a:pos x="csX6498" y="csY6498"/>
                </a:cxn>
                <a:cxn ang="0">
                  <a:pos x="csX6499" y="csY6499"/>
                </a:cxn>
                <a:cxn ang="0">
                  <a:pos x="csX6500" y="csY6500"/>
                </a:cxn>
                <a:cxn ang="0">
                  <a:pos x="csX6501" y="csY6501"/>
                </a:cxn>
                <a:cxn ang="0">
                  <a:pos x="csX6502" y="csY6502"/>
                </a:cxn>
                <a:cxn ang="0">
                  <a:pos x="csX6503" y="csY6503"/>
                </a:cxn>
                <a:cxn ang="0">
                  <a:pos x="csX6504" y="csY6504"/>
                </a:cxn>
                <a:cxn ang="0">
                  <a:pos x="csX6505" y="csY6505"/>
                </a:cxn>
                <a:cxn ang="0">
                  <a:pos x="csX6506" y="csY6506"/>
                </a:cxn>
                <a:cxn ang="0">
                  <a:pos x="csX6507" y="csY6507"/>
                </a:cxn>
                <a:cxn ang="0">
                  <a:pos x="csX6508" y="csY6508"/>
                </a:cxn>
                <a:cxn ang="0">
                  <a:pos x="csX6509" y="csY6509"/>
                </a:cxn>
                <a:cxn ang="0">
                  <a:pos x="csX6510" y="csY6510"/>
                </a:cxn>
                <a:cxn ang="0">
                  <a:pos x="csX6511" y="csY6511"/>
                </a:cxn>
                <a:cxn ang="0">
                  <a:pos x="csX6512" y="csY6512"/>
                </a:cxn>
                <a:cxn ang="0">
                  <a:pos x="csX6513" y="csY6513"/>
                </a:cxn>
                <a:cxn ang="0">
                  <a:pos x="csX6514" y="csY6514"/>
                </a:cxn>
                <a:cxn ang="0">
                  <a:pos x="csX6515" y="csY6515"/>
                </a:cxn>
                <a:cxn ang="0">
                  <a:pos x="csX6516" y="csY6516"/>
                </a:cxn>
                <a:cxn ang="0">
                  <a:pos x="csX6517" y="csY6517"/>
                </a:cxn>
                <a:cxn ang="0">
                  <a:pos x="csX6518" y="csY6518"/>
                </a:cxn>
                <a:cxn ang="0">
                  <a:pos x="csX6519" y="csY6519"/>
                </a:cxn>
                <a:cxn ang="0">
                  <a:pos x="csX6520" y="csY6520"/>
                </a:cxn>
                <a:cxn ang="0">
                  <a:pos x="csX6521" y="csY6521"/>
                </a:cxn>
                <a:cxn ang="0">
                  <a:pos x="csX6522" y="csY6522"/>
                </a:cxn>
                <a:cxn ang="0">
                  <a:pos x="csX6523" y="csY6523"/>
                </a:cxn>
                <a:cxn ang="0">
                  <a:pos x="csX6524" y="csY6524"/>
                </a:cxn>
                <a:cxn ang="0">
                  <a:pos x="csX6525" y="csY6525"/>
                </a:cxn>
                <a:cxn ang="0">
                  <a:pos x="csX6526" y="csY6526"/>
                </a:cxn>
                <a:cxn ang="0">
                  <a:pos x="csX6527" y="csY6527"/>
                </a:cxn>
                <a:cxn ang="0">
                  <a:pos x="csX6528" y="csY6528"/>
                </a:cxn>
                <a:cxn ang="0">
                  <a:pos x="csX6529" y="csY6529"/>
                </a:cxn>
                <a:cxn ang="0">
                  <a:pos x="csX6530" y="csY6530"/>
                </a:cxn>
                <a:cxn ang="0">
                  <a:pos x="csX6531" y="csY6531"/>
                </a:cxn>
                <a:cxn ang="0">
                  <a:pos x="csX6532" y="csY6532"/>
                </a:cxn>
                <a:cxn ang="0">
                  <a:pos x="csX6533" y="csY6533"/>
                </a:cxn>
                <a:cxn ang="0">
                  <a:pos x="csX6534" y="csY6534"/>
                </a:cxn>
                <a:cxn ang="0">
                  <a:pos x="csX6535" y="csY6535"/>
                </a:cxn>
                <a:cxn ang="0">
                  <a:pos x="csX6536" y="csY6536"/>
                </a:cxn>
                <a:cxn ang="0">
                  <a:pos x="csX6537" y="csY6537"/>
                </a:cxn>
                <a:cxn ang="0">
                  <a:pos x="csX6538" y="csY6538"/>
                </a:cxn>
                <a:cxn ang="0">
                  <a:pos x="csX6539" y="csY6539"/>
                </a:cxn>
                <a:cxn ang="0">
                  <a:pos x="csX6540" y="csY6540"/>
                </a:cxn>
                <a:cxn ang="0">
                  <a:pos x="csX6541" y="csY6541"/>
                </a:cxn>
                <a:cxn ang="0">
                  <a:pos x="csX6542" y="csY6542"/>
                </a:cxn>
                <a:cxn ang="0">
                  <a:pos x="csX6543" y="csY6543"/>
                </a:cxn>
                <a:cxn ang="0">
                  <a:pos x="csX6544" y="csY6544"/>
                </a:cxn>
                <a:cxn ang="0">
                  <a:pos x="csX6545" y="csY6545"/>
                </a:cxn>
                <a:cxn ang="0">
                  <a:pos x="csX6546" y="csY6546"/>
                </a:cxn>
                <a:cxn ang="0">
                  <a:pos x="csX6547" y="csY6547"/>
                </a:cxn>
                <a:cxn ang="0">
                  <a:pos x="csX6548" y="csY6548"/>
                </a:cxn>
                <a:cxn ang="0">
                  <a:pos x="csX6549" y="csY6549"/>
                </a:cxn>
                <a:cxn ang="0">
                  <a:pos x="csX6550" y="csY6550"/>
                </a:cxn>
                <a:cxn ang="0">
                  <a:pos x="csX6551" y="csY6551"/>
                </a:cxn>
                <a:cxn ang="0">
                  <a:pos x="csX6552" y="csY6552"/>
                </a:cxn>
                <a:cxn ang="0">
                  <a:pos x="csX6553" y="csY6553"/>
                </a:cxn>
                <a:cxn ang="0">
                  <a:pos x="csX6554" y="csY6554"/>
                </a:cxn>
                <a:cxn ang="0">
                  <a:pos x="csX6555" y="csY6555"/>
                </a:cxn>
                <a:cxn ang="0">
                  <a:pos x="csX6556" y="csY6556"/>
                </a:cxn>
                <a:cxn ang="0">
                  <a:pos x="csX6557" y="csY6557"/>
                </a:cxn>
                <a:cxn ang="0">
                  <a:pos x="csX6558" y="csY6558"/>
                </a:cxn>
                <a:cxn ang="0">
                  <a:pos x="csX6559" y="csY6559"/>
                </a:cxn>
                <a:cxn ang="0">
                  <a:pos x="csX6560" y="csY6560"/>
                </a:cxn>
                <a:cxn ang="0">
                  <a:pos x="csX6561" y="csY6561"/>
                </a:cxn>
                <a:cxn ang="0">
                  <a:pos x="csX6562" y="csY6562"/>
                </a:cxn>
                <a:cxn ang="0">
                  <a:pos x="csX6563" y="csY6563"/>
                </a:cxn>
                <a:cxn ang="0">
                  <a:pos x="csX6564" y="csY6564"/>
                </a:cxn>
                <a:cxn ang="0">
                  <a:pos x="csX6565" y="csY6565"/>
                </a:cxn>
                <a:cxn ang="0">
                  <a:pos x="csX6566" y="csY6566"/>
                </a:cxn>
                <a:cxn ang="0">
                  <a:pos x="csX6567" y="csY6567"/>
                </a:cxn>
                <a:cxn ang="0">
                  <a:pos x="csX6568" y="csY6568"/>
                </a:cxn>
                <a:cxn ang="0">
                  <a:pos x="csX6569" y="csY6569"/>
                </a:cxn>
                <a:cxn ang="0">
                  <a:pos x="csX6570" y="csY6570"/>
                </a:cxn>
                <a:cxn ang="0">
                  <a:pos x="csX6571" y="csY6571"/>
                </a:cxn>
                <a:cxn ang="0">
                  <a:pos x="csX6572" y="csY6572"/>
                </a:cxn>
                <a:cxn ang="0">
                  <a:pos x="csX6573" y="csY6573"/>
                </a:cxn>
                <a:cxn ang="0">
                  <a:pos x="csX6574" y="csY6574"/>
                </a:cxn>
                <a:cxn ang="0">
                  <a:pos x="csX6575" y="csY6575"/>
                </a:cxn>
                <a:cxn ang="0">
                  <a:pos x="csX6576" y="csY6576"/>
                </a:cxn>
                <a:cxn ang="0">
                  <a:pos x="csX6577" y="csY6577"/>
                </a:cxn>
                <a:cxn ang="0">
                  <a:pos x="csX6578" y="csY6578"/>
                </a:cxn>
                <a:cxn ang="0">
                  <a:pos x="csX6579" y="csY6579"/>
                </a:cxn>
                <a:cxn ang="0">
                  <a:pos x="csX6580" y="csY6580"/>
                </a:cxn>
                <a:cxn ang="0">
                  <a:pos x="csX6581" y="csY6581"/>
                </a:cxn>
                <a:cxn ang="0">
                  <a:pos x="csX6582" y="csY6582"/>
                </a:cxn>
                <a:cxn ang="0">
                  <a:pos x="csX6583" y="csY6583"/>
                </a:cxn>
                <a:cxn ang="0">
                  <a:pos x="csX6584" y="csY6584"/>
                </a:cxn>
                <a:cxn ang="0">
                  <a:pos x="csX6585" y="csY6585"/>
                </a:cxn>
                <a:cxn ang="0">
                  <a:pos x="csX6586" y="csY6586"/>
                </a:cxn>
                <a:cxn ang="0">
                  <a:pos x="csX6587" y="csY6587"/>
                </a:cxn>
                <a:cxn ang="0">
                  <a:pos x="csX6588" y="csY6588"/>
                </a:cxn>
                <a:cxn ang="0">
                  <a:pos x="csX6589" y="csY6589"/>
                </a:cxn>
                <a:cxn ang="0">
                  <a:pos x="csX6590" y="csY6590"/>
                </a:cxn>
                <a:cxn ang="0">
                  <a:pos x="csX6591" y="csY6591"/>
                </a:cxn>
                <a:cxn ang="0">
                  <a:pos x="csX6592" y="csY6592"/>
                </a:cxn>
                <a:cxn ang="0">
                  <a:pos x="csX6593" y="csY6593"/>
                </a:cxn>
                <a:cxn ang="0">
                  <a:pos x="csX6594" y="csY6594"/>
                </a:cxn>
                <a:cxn ang="0">
                  <a:pos x="csX6595" y="csY6595"/>
                </a:cxn>
                <a:cxn ang="0">
                  <a:pos x="csX6596" y="csY6596"/>
                </a:cxn>
                <a:cxn ang="0">
                  <a:pos x="csX6597" y="csY6597"/>
                </a:cxn>
                <a:cxn ang="0">
                  <a:pos x="csX6598" y="csY6598"/>
                </a:cxn>
                <a:cxn ang="0">
                  <a:pos x="csX6599" y="csY6599"/>
                </a:cxn>
                <a:cxn ang="0">
                  <a:pos x="csX6600" y="csY6600"/>
                </a:cxn>
                <a:cxn ang="0">
                  <a:pos x="csX6601" y="csY6601"/>
                </a:cxn>
                <a:cxn ang="0">
                  <a:pos x="csX6602" y="csY6602"/>
                </a:cxn>
                <a:cxn ang="0">
                  <a:pos x="csX6603" y="csY6603"/>
                </a:cxn>
                <a:cxn ang="0">
                  <a:pos x="csX6604" y="csY6604"/>
                </a:cxn>
                <a:cxn ang="0">
                  <a:pos x="csX6605" y="csY6605"/>
                </a:cxn>
                <a:cxn ang="0">
                  <a:pos x="csX6606" y="csY6606"/>
                </a:cxn>
                <a:cxn ang="0">
                  <a:pos x="csX6607" y="csY6607"/>
                </a:cxn>
                <a:cxn ang="0">
                  <a:pos x="csX6608" y="csY6608"/>
                </a:cxn>
                <a:cxn ang="0">
                  <a:pos x="csX6609" y="csY6609"/>
                </a:cxn>
                <a:cxn ang="0">
                  <a:pos x="csX6610" y="csY6610"/>
                </a:cxn>
                <a:cxn ang="0">
                  <a:pos x="csX6611" y="csY6611"/>
                </a:cxn>
                <a:cxn ang="0">
                  <a:pos x="csX6612" y="csY6612"/>
                </a:cxn>
                <a:cxn ang="0">
                  <a:pos x="csX6613" y="csY6613"/>
                </a:cxn>
                <a:cxn ang="0">
                  <a:pos x="csX6614" y="csY6614"/>
                </a:cxn>
                <a:cxn ang="0">
                  <a:pos x="csX6615" y="csY6615"/>
                </a:cxn>
                <a:cxn ang="0">
                  <a:pos x="csX6616" y="csY6616"/>
                </a:cxn>
                <a:cxn ang="0">
                  <a:pos x="csX6617" y="csY6617"/>
                </a:cxn>
                <a:cxn ang="0">
                  <a:pos x="csX6618" y="csY6618"/>
                </a:cxn>
                <a:cxn ang="0">
                  <a:pos x="csX6619" y="csY6619"/>
                </a:cxn>
                <a:cxn ang="0">
                  <a:pos x="csX6620" y="csY6620"/>
                </a:cxn>
                <a:cxn ang="0">
                  <a:pos x="csX6621" y="csY6621"/>
                </a:cxn>
                <a:cxn ang="0">
                  <a:pos x="csX6622" y="csY6622"/>
                </a:cxn>
                <a:cxn ang="0">
                  <a:pos x="csX6623" y="csY6623"/>
                </a:cxn>
                <a:cxn ang="0">
                  <a:pos x="csX6624" y="csY6624"/>
                </a:cxn>
                <a:cxn ang="0">
                  <a:pos x="csX6625" y="csY6625"/>
                </a:cxn>
                <a:cxn ang="0">
                  <a:pos x="csX6626" y="csY6626"/>
                </a:cxn>
                <a:cxn ang="0">
                  <a:pos x="csX6627" y="csY6627"/>
                </a:cxn>
                <a:cxn ang="0">
                  <a:pos x="csX6628" y="csY6628"/>
                </a:cxn>
                <a:cxn ang="0">
                  <a:pos x="csX6629" y="csY6629"/>
                </a:cxn>
                <a:cxn ang="0">
                  <a:pos x="csX6630" y="csY6630"/>
                </a:cxn>
                <a:cxn ang="0">
                  <a:pos x="csX6631" y="csY6631"/>
                </a:cxn>
                <a:cxn ang="0">
                  <a:pos x="csX6632" y="csY6632"/>
                </a:cxn>
                <a:cxn ang="0">
                  <a:pos x="csX6633" y="csY6633"/>
                </a:cxn>
                <a:cxn ang="0">
                  <a:pos x="csX6634" y="csY6634"/>
                </a:cxn>
                <a:cxn ang="0">
                  <a:pos x="csX6635" y="csY6635"/>
                </a:cxn>
                <a:cxn ang="0">
                  <a:pos x="csX6636" y="csY6636"/>
                </a:cxn>
                <a:cxn ang="0">
                  <a:pos x="csX6637" y="csY6637"/>
                </a:cxn>
                <a:cxn ang="0">
                  <a:pos x="csX6638" y="csY6638"/>
                </a:cxn>
                <a:cxn ang="0">
                  <a:pos x="csX6639" y="csY6639"/>
                </a:cxn>
                <a:cxn ang="0">
                  <a:pos x="csX6640" y="csY6640"/>
                </a:cxn>
                <a:cxn ang="0">
                  <a:pos x="csX6641" y="csY6641"/>
                </a:cxn>
                <a:cxn ang="0">
                  <a:pos x="csX6642" y="csY6642"/>
                </a:cxn>
                <a:cxn ang="0">
                  <a:pos x="csX6643" y="csY6643"/>
                </a:cxn>
                <a:cxn ang="0">
                  <a:pos x="csX6644" y="csY6644"/>
                </a:cxn>
                <a:cxn ang="0">
                  <a:pos x="csX6645" y="csY6645"/>
                </a:cxn>
                <a:cxn ang="0">
                  <a:pos x="csX6646" y="csY6646"/>
                </a:cxn>
                <a:cxn ang="0">
                  <a:pos x="csX6647" y="csY6647"/>
                </a:cxn>
                <a:cxn ang="0">
                  <a:pos x="csX6648" y="csY6648"/>
                </a:cxn>
                <a:cxn ang="0">
                  <a:pos x="csX6649" y="csY6649"/>
                </a:cxn>
                <a:cxn ang="0">
                  <a:pos x="csX6650" y="csY6650"/>
                </a:cxn>
                <a:cxn ang="0">
                  <a:pos x="csX6651" y="csY6651"/>
                </a:cxn>
                <a:cxn ang="0">
                  <a:pos x="csX6652" y="csY6652"/>
                </a:cxn>
                <a:cxn ang="0">
                  <a:pos x="csX6653" y="csY6653"/>
                </a:cxn>
                <a:cxn ang="0">
                  <a:pos x="csX6654" y="csY6654"/>
                </a:cxn>
                <a:cxn ang="0">
                  <a:pos x="csX6655" y="csY6655"/>
                </a:cxn>
                <a:cxn ang="0">
                  <a:pos x="csX6656" y="csY6656"/>
                </a:cxn>
                <a:cxn ang="0">
                  <a:pos x="csX6657" y="csY6657"/>
                </a:cxn>
                <a:cxn ang="0">
                  <a:pos x="csX6658" y="csY6658"/>
                </a:cxn>
                <a:cxn ang="0">
                  <a:pos x="csX6659" y="csY6659"/>
                </a:cxn>
                <a:cxn ang="0">
                  <a:pos x="csX6660" y="csY6660"/>
                </a:cxn>
                <a:cxn ang="0">
                  <a:pos x="csX6661" y="csY6661"/>
                </a:cxn>
                <a:cxn ang="0">
                  <a:pos x="csX6662" y="csY6662"/>
                </a:cxn>
                <a:cxn ang="0">
                  <a:pos x="csX6663" y="csY6663"/>
                </a:cxn>
                <a:cxn ang="0">
                  <a:pos x="csX6664" y="csY6664"/>
                </a:cxn>
                <a:cxn ang="0">
                  <a:pos x="csX6665" y="csY6665"/>
                </a:cxn>
                <a:cxn ang="0">
                  <a:pos x="csX6666" y="csY6666"/>
                </a:cxn>
                <a:cxn ang="0">
                  <a:pos x="csX6667" y="csY6667"/>
                </a:cxn>
                <a:cxn ang="0">
                  <a:pos x="csX6668" y="csY6668"/>
                </a:cxn>
                <a:cxn ang="0">
                  <a:pos x="csX6669" y="csY6669"/>
                </a:cxn>
                <a:cxn ang="0">
                  <a:pos x="csX6670" y="csY6670"/>
                </a:cxn>
                <a:cxn ang="0">
                  <a:pos x="csX6671" y="csY6671"/>
                </a:cxn>
                <a:cxn ang="0">
                  <a:pos x="csX6672" y="csY6672"/>
                </a:cxn>
                <a:cxn ang="0">
                  <a:pos x="csX6673" y="csY6673"/>
                </a:cxn>
                <a:cxn ang="0">
                  <a:pos x="csX6674" y="csY6674"/>
                </a:cxn>
                <a:cxn ang="0">
                  <a:pos x="csX6675" y="csY6675"/>
                </a:cxn>
                <a:cxn ang="0">
                  <a:pos x="csX6676" y="csY6676"/>
                </a:cxn>
                <a:cxn ang="0">
                  <a:pos x="csX6677" y="csY6677"/>
                </a:cxn>
                <a:cxn ang="0">
                  <a:pos x="csX6678" y="csY6678"/>
                </a:cxn>
                <a:cxn ang="0">
                  <a:pos x="csX6679" y="csY6679"/>
                </a:cxn>
                <a:cxn ang="0">
                  <a:pos x="csX6680" y="csY6680"/>
                </a:cxn>
                <a:cxn ang="0">
                  <a:pos x="csX6681" y="csY6681"/>
                </a:cxn>
                <a:cxn ang="0">
                  <a:pos x="csX6682" y="csY6682"/>
                </a:cxn>
                <a:cxn ang="0">
                  <a:pos x="csX6683" y="csY6683"/>
                </a:cxn>
                <a:cxn ang="0">
                  <a:pos x="csX6684" y="csY6684"/>
                </a:cxn>
                <a:cxn ang="0">
                  <a:pos x="csX6685" y="csY6685"/>
                </a:cxn>
                <a:cxn ang="0">
                  <a:pos x="csX6686" y="csY6686"/>
                </a:cxn>
                <a:cxn ang="0">
                  <a:pos x="csX6687" y="csY6687"/>
                </a:cxn>
                <a:cxn ang="0">
                  <a:pos x="csX6688" y="csY6688"/>
                </a:cxn>
                <a:cxn ang="0">
                  <a:pos x="csX6689" y="csY6689"/>
                </a:cxn>
                <a:cxn ang="0">
                  <a:pos x="csX6690" y="csY6690"/>
                </a:cxn>
                <a:cxn ang="0">
                  <a:pos x="csX6691" y="csY6691"/>
                </a:cxn>
                <a:cxn ang="0">
                  <a:pos x="csX6692" y="csY6692"/>
                </a:cxn>
                <a:cxn ang="0">
                  <a:pos x="csX6693" y="csY6693"/>
                </a:cxn>
                <a:cxn ang="0">
                  <a:pos x="csX6694" y="csY6694"/>
                </a:cxn>
                <a:cxn ang="0">
                  <a:pos x="csX6695" y="csY6695"/>
                </a:cxn>
                <a:cxn ang="0">
                  <a:pos x="csX6696" y="csY6696"/>
                </a:cxn>
                <a:cxn ang="0">
                  <a:pos x="csX6697" y="csY6697"/>
                </a:cxn>
                <a:cxn ang="0">
                  <a:pos x="csX6698" y="csY6698"/>
                </a:cxn>
                <a:cxn ang="0">
                  <a:pos x="csX6699" y="csY6699"/>
                </a:cxn>
                <a:cxn ang="0">
                  <a:pos x="csX6700" y="csY6700"/>
                </a:cxn>
                <a:cxn ang="0">
                  <a:pos x="csX6701" y="csY6701"/>
                </a:cxn>
                <a:cxn ang="0">
                  <a:pos x="csX6702" y="csY6702"/>
                </a:cxn>
                <a:cxn ang="0">
                  <a:pos x="csX6703" y="csY6703"/>
                </a:cxn>
                <a:cxn ang="0">
                  <a:pos x="csX6704" y="csY6704"/>
                </a:cxn>
                <a:cxn ang="0">
                  <a:pos x="csX6705" y="csY6705"/>
                </a:cxn>
                <a:cxn ang="0">
                  <a:pos x="csX6706" y="csY6706"/>
                </a:cxn>
                <a:cxn ang="0">
                  <a:pos x="csX6707" y="csY6707"/>
                </a:cxn>
                <a:cxn ang="0">
                  <a:pos x="csX6708" y="csY6708"/>
                </a:cxn>
                <a:cxn ang="0">
                  <a:pos x="csX6709" y="csY6709"/>
                </a:cxn>
                <a:cxn ang="0">
                  <a:pos x="csX6710" y="csY6710"/>
                </a:cxn>
                <a:cxn ang="0">
                  <a:pos x="csX6711" y="csY6711"/>
                </a:cxn>
                <a:cxn ang="0">
                  <a:pos x="csX6712" y="csY6712"/>
                </a:cxn>
                <a:cxn ang="0">
                  <a:pos x="csX6713" y="csY6713"/>
                </a:cxn>
                <a:cxn ang="0">
                  <a:pos x="csX6714" y="csY6714"/>
                </a:cxn>
                <a:cxn ang="0">
                  <a:pos x="csX6715" y="csY6715"/>
                </a:cxn>
                <a:cxn ang="0">
                  <a:pos x="csX6716" y="csY6716"/>
                </a:cxn>
                <a:cxn ang="0">
                  <a:pos x="csX6717" y="csY6717"/>
                </a:cxn>
                <a:cxn ang="0">
                  <a:pos x="csX6718" y="csY6718"/>
                </a:cxn>
                <a:cxn ang="0">
                  <a:pos x="csX6719" y="csY6719"/>
                </a:cxn>
                <a:cxn ang="0">
                  <a:pos x="csX6720" y="csY6720"/>
                </a:cxn>
                <a:cxn ang="0">
                  <a:pos x="csX6721" y="csY6721"/>
                </a:cxn>
                <a:cxn ang="0">
                  <a:pos x="csX6722" y="csY6722"/>
                </a:cxn>
                <a:cxn ang="0">
                  <a:pos x="csX6723" y="csY6723"/>
                </a:cxn>
                <a:cxn ang="0">
                  <a:pos x="csX6724" y="csY6724"/>
                </a:cxn>
                <a:cxn ang="0">
                  <a:pos x="csX6725" y="csY6725"/>
                </a:cxn>
                <a:cxn ang="0">
                  <a:pos x="csX6726" y="csY6726"/>
                </a:cxn>
                <a:cxn ang="0">
                  <a:pos x="csX6727" y="csY6727"/>
                </a:cxn>
                <a:cxn ang="0">
                  <a:pos x="csX6728" y="csY6728"/>
                </a:cxn>
                <a:cxn ang="0">
                  <a:pos x="csX6729" y="csY6729"/>
                </a:cxn>
                <a:cxn ang="0">
                  <a:pos x="csX6730" y="csY6730"/>
                </a:cxn>
                <a:cxn ang="0">
                  <a:pos x="csX6731" y="csY6731"/>
                </a:cxn>
                <a:cxn ang="0">
                  <a:pos x="csX6732" y="csY6732"/>
                </a:cxn>
                <a:cxn ang="0">
                  <a:pos x="csX6733" y="csY6733"/>
                </a:cxn>
                <a:cxn ang="0">
                  <a:pos x="csX6734" y="csY6734"/>
                </a:cxn>
                <a:cxn ang="0">
                  <a:pos x="csX6735" y="csY6735"/>
                </a:cxn>
                <a:cxn ang="0">
                  <a:pos x="csX6736" y="csY6736"/>
                </a:cxn>
                <a:cxn ang="0">
                  <a:pos x="csX6737" y="csY6737"/>
                </a:cxn>
                <a:cxn ang="0">
                  <a:pos x="csX6738" y="csY6738"/>
                </a:cxn>
                <a:cxn ang="0">
                  <a:pos x="csX6739" y="csY6739"/>
                </a:cxn>
                <a:cxn ang="0">
                  <a:pos x="csX6740" y="csY6740"/>
                </a:cxn>
                <a:cxn ang="0">
                  <a:pos x="csX6741" y="csY6741"/>
                </a:cxn>
                <a:cxn ang="0">
                  <a:pos x="csX6742" y="csY6742"/>
                </a:cxn>
                <a:cxn ang="0">
                  <a:pos x="csX6743" y="csY6743"/>
                </a:cxn>
                <a:cxn ang="0">
                  <a:pos x="csX6744" y="csY6744"/>
                </a:cxn>
                <a:cxn ang="0">
                  <a:pos x="csX6745" y="csY6745"/>
                </a:cxn>
                <a:cxn ang="0">
                  <a:pos x="csX6746" y="csY6746"/>
                </a:cxn>
                <a:cxn ang="0">
                  <a:pos x="csX6747" y="csY6747"/>
                </a:cxn>
                <a:cxn ang="0">
                  <a:pos x="csX6748" y="csY6748"/>
                </a:cxn>
                <a:cxn ang="0">
                  <a:pos x="csX6749" y="csY6749"/>
                </a:cxn>
                <a:cxn ang="0">
                  <a:pos x="csX6750" y="csY6750"/>
                </a:cxn>
                <a:cxn ang="0">
                  <a:pos x="csX6751" y="csY6751"/>
                </a:cxn>
                <a:cxn ang="0">
                  <a:pos x="csX6752" y="csY6752"/>
                </a:cxn>
                <a:cxn ang="0">
                  <a:pos x="csX6753" y="csY6753"/>
                </a:cxn>
                <a:cxn ang="0">
                  <a:pos x="csX6754" y="csY6754"/>
                </a:cxn>
                <a:cxn ang="0">
                  <a:pos x="csX6755" y="csY6755"/>
                </a:cxn>
                <a:cxn ang="0">
                  <a:pos x="csX6756" y="csY6756"/>
                </a:cxn>
                <a:cxn ang="0">
                  <a:pos x="csX6757" y="csY6757"/>
                </a:cxn>
                <a:cxn ang="0">
                  <a:pos x="csX6758" y="csY6758"/>
                </a:cxn>
                <a:cxn ang="0">
                  <a:pos x="csX6759" y="csY6759"/>
                </a:cxn>
                <a:cxn ang="0">
                  <a:pos x="csX6760" y="csY6760"/>
                </a:cxn>
                <a:cxn ang="0">
                  <a:pos x="csX6761" y="csY6761"/>
                </a:cxn>
                <a:cxn ang="0">
                  <a:pos x="csX6762" y="csY6762"/>
                </a:cxn>
                <a:cxn ang="0">
                  <a:pos x="csX6763" y="csY6763"/>
                </a:cxn>
                <a:cxn ang="0">
                  <a:pos x="csX6764" y="csY6764"/>
                </a:cxn>
                <a:cxn ang="0">
                  <a:pos x="csX6765" y="csY6765"/>
                </a:cxn>
                <a:cxn ang="0">
                  <a:pos x="csX6766" y="csY6766"/>
                </a:cxn>
                <a:cxn ang="0">
                  <a:pos x="csX6767" y="csY6767"/>
                </a:cxn>
                <a:cxn ang="0">
                  <a:pos x="csX6768" y="csY6768"/>
                </a:cxn>
                <a:cxn ang="0">
                  <a:pos x="csX6769" y="csY6769"/>
                </a:cxn>
                <a:cxn ang="0">
                  <a:pos x="csX6770" y="csY6770"/>
                </a:cxn>
                <a:cxn ang="0">
                  <a:pos x="csX6771" y="csY6771"/>
                </a:cxn>
                <a:cxn ang="0">
                  <a:pos x="csX6772" y="csY6772"/>
                </a:cxn>
                <a:cxn ang="0">
                  <a:pos x="csX6773" y="csY6773"/>
                </a:cxn>
                <a:cxn ang="0">
                  <a:pos x="csX6774" y="csY6774"/>
                </a:cxn>
                <a:cxn ang="0">
                  <a:pos x="csX6775" y="csY6775"/>
                </a:cxn>
                <a:cxn ang="0">
                  <a:pos x="csX6776" y="csY6776"/>
                </a:cxn>
                <a:cxn ang="0">
                  <a:pos x="csX6777" y="csY6777"/>
                </a:cxn>
                <a:cxn ang="0">
                  <a:pos x="csX6778" y="csY6778"/>
                </a:cxn>
                <a:cxn ang="0">
                  <a:pos x="csX6779" y="csY6779"/>
                </a:cxn>
                <a:cxn ang="0">
                  <a:pos x="csX6780" y="csY6780"/>
                </a:cxn>
                <a:cxn ang="0">
                  <a:pos x="csX6781" y="csY6781"/>
                </a:cxn>
                <a:cxn ang="0">
                  <a:pos x="csX6782" y="csY6782"/>
                </a:cxn>
                <a:cxn ang="0">
                  <a:pos x="csX6783" y="csY6783"/>
                </a:cxn>
                <a:cxn ang="0">
                  <a:pos x="csX6784" y="csY6784"/>
                </a:cxn>
                <a:cxn ang="0">
                  <a:pos x="csX6785" y="csY6785"/>
                </a:cxn>
                <a:cxn ang="0">
                  <a:pos x="csX6786" y="csY6786"/>
                </a:cxn>
                <a:cxn ang="0">
                  <a:pos x="csX6787" y="csY6787"/>
                </a:cxn>
                <a:cxn ang="0">
                  <a:pos x="csX6788" y="csY6788"/>
                </a:cxn>
                <a:cxn ang="0">
                  <a:pos x="csX6789" y="csY6789"/>
                </a:cxn>
                <a:cxn ang="0">
                  <a:pos x="csX6790" y="csY6790"/>
                </a:cxn>
                <a:cxn ang="0">
                  <a:pos x="csX6791" y="csY6791"/>
                </a:cxn>
                <a:cxn ang="0">
                  <a:pos x="csX6792" y="csY6792"/>
                </a:cxn>
                <a:cxn ang="0">
                  <a:pos x="csX6793" y="csY6793"/>
                </a:cxn>
                <a:cxn ang="0">
                  <a:pos x="csX6794" y="csY6794"/>
                </a:cxn>
                <a:cxn ang="0">
                  <a:pos x="csX6795" y="csY6795"/>
                </a:cxn>
                <a:cxn ang="0">
                  <a:pos x="csX6796" y="csY6796"/>
                </a:cxn>
                <a:cxn ang="0">
                  <a:pos x="csX6797" y="csY6797"/>
                </a:cxn>
                <a:cxn ang="0">
                  <a:pos x="csX6798" y="csY6798"/>
                </a:cxn>
                <a:cxn ang="0">
                  <a:pos x="csX6799" y="csY6799"/>
                </a:cxn>
                <a:cxn ang="0">
                  <a:pos x="csX6800" y="csY6800"/>
                </a:cxn>
                <a:cxn ang="0">
                  <a:pos x="csX6801" y="csY6801"/>
                </a:cxn>
                <a:cxn ang="0">
                  <a:pos x="csX6802" y="csY6802"/>
                </a:cxn>
                <a:cxn ang="0">
                  <a:pos x="csX6803" y="csY6803"/>
                </a:cxn>
                <a:cxn ang="0">
                  <a:pos x="csX6804" y="csY6804"/>
                </a:cxn>
                <a:cxn ang="0">
                  <a:pos x="csX6805" y="csY6805"/>
                </a:cxn>
                <a:cxn ang="0">
                  <a:pos x="csX6806" y="csY6806"/>
                </a:cxn>
                <a:cxn ang="0">
                  <a:pos x="csX6807" y="csY6807"/>
                </a:cxn>
                <a:cxn ang="0">
                  <a:pos x="csX6808" y="csY6808"/>
                </a:cxn>
                <a:cxn ang="0">
                  <a:pos x="csX6809" y="csY6809"/>
                </a:cxn>
                <a:cxn ang="0">
                  <a:pos x="csX6810" y="csY6810"/>
                </a:cxn>
                <a:cxn ang="0">
                  <a:pos x="csX6811" y="csY6811"/>
                </a:cxn>
                <a:cxn ang="0">
                  <a:pos x="csX6812" y="csY6812"/>
                </a:cxn>
                <a:cxn ang="0">
                  <a:pos x="csX6813" y="csY6813"/>
                </a:cxn>
                <a:cxn ang="0">
                  <a:pos x="csX6814" y="csY6814"/>
                </a:cxn>
                <a:cxn ang="0">
                  <a:pos x="csX6815" y="csY6815"/>
                </a:cxn>
                <a:cxn ang="0">
                  <a:pos x="csX6816" y="csY6816"/>
                </a:cxn>
                <a:cxn ang="0">
                  <a:pos x="csX6817" y="csY6817"/>
                </a:cxn>
                <a:cxn ang="0">
                  <a:pos x="csX6818" y="csY6818"/>
                </a:cxn>
                <a:cxn ang="0">
                  <a:pos x="csX6819" y="csY6819"/>
                </a:cxn>
                <a:cxn ang="0">
                  <a:pos x="csX6820" y="csY6820"/>
                </a:cxn>
                <a:cxn ang="0">
                  <a:pos x="csX6821" y="csY6821"/>
                </a:cxn>
                <a:cxn ang="0">
                  <a:pos x="csX6822" y="csY6822"/>
                </a:cxn>
                <a:cxn ang="0">
                  <a:pos x="csX6823" y="csY6823"/>
                </a:cxn>
                <a:cxn ang="0">
                  <a:pos x="csX6824" y="csY6824"/>
                </a:cxn>
                <a:cxn ang="0">
                  <a:pos x="csX6825" y="csY6825"/>
                </a:cxn>
                <a:cxn ang="0">
                  <a:pos x="csX6826" y="csY6826"/>
                </a:cxn>
                <a:cxn ang="0">
                  <a:pos x="csX6827" y="csY6827"/>
                </a:cxn>
                <a:cxn ang="0">
                  <a:pos x="csX6828" y="csY6828"/>
                </a:cxn>
                <a:cxn ang="0">
                  <a:pos x="csX6829" y="csY6829"/>
                </a:cxn>
                <a:cxn ang="0">
                  <a:pos x="csX6830" y="csY6830"/>
                </a:cxn>
                <a:cxn ang="0">
                  <a:pos x="csX6831" y="csY6831"/>
                </a:cxn>
                <a:cxn ang="0">
                  <a:pos x="csX6832" y="csY6832"/>
                </a:cxn>
                <a:cxn ang="0">
                  <a:pos x="csX6833" y="csY6833"/>
                </a:cxn>
                <a:cxn ang="0">
                  <a:pos x="csX6834" y="csY6834"/>
                </a:cxn>
                <a:cxn ang="0">
                  <a:pos x="csX6835" y="csY6835"/>
                </a:cxn>
                <a:cxn ang="0">
                  <a:pos x="csX6836" y="csY6836"/>
                </a:cxn>
                <a:cxn ang="0">
                  <a:pos x="csX6837" y="csY6837"/>
                </a:cxn>
                <a:cxn ang="0">
                  <a:pos x="csX6838" y="csY6838"/>
                </a:cxn>
                <a:cxn ang="0">
                  <a:pos x="csX6839" y="csY6839"/>
                </a:cxn>
                <a:cxn ang="0">
                  <a:pos x="csX6840" y="csY6840"/>
                </a:cxn>
                <a:cxn ang="0">
                  <a:pos x="csX6841" y="csY6841"/>
                </a:cxn>
                <a:cxn ang="0">
                  <a:pos x="csX6842" y="csY6842"/>
                </a:cxn>
                <a:cxn ang="0">
                  <a:pos x="csX6843" y="csY6843"/>
                </a:cxn>
                <a:cxn ang="0">
                  <a:pos x="csX6844" y="csY6844"/>
                </a:cxn>
                <a:cxn ang="0">
                  <a:pos x="csX6845" y="csY6845"/>
                </a:cxn>
                <a:cxn ang="0">
                  <a:pos x="csX6846" y="csY6846"/>
                </a:cxn>
                <a:cxn ang="0">
                  <a:pos x="csX6847" y="csY6847"/>
                </a:cxn>
                <a:cxn ang="0">
                  <a:pos x="csX6848" y="csY6848"/>
                </a:cxn>
                <a:cxn ang="0">
                  <a:pos x="csX6849" y="csY6849"/>
                </a:cxn>
                <a:cxn ang="0">
                  <a:pos x="csX6850" y="csY6850"/>
                </a:cxn>
                <a:cxn ang="0">
                  <a:pos x="csX6851" y="csY6851"/>
                </a:cxn>
                <a:cxn ang="0">
                  <a:pos x="csX6852" y="csY6852"/>
                </a:cxn>
                <a:cxn ang="0">
                  <a:pos x="csX6853" y="csY6853"/>
                </a:cxn>
                <a:cxn ang="0">
                  <a:pos x="csX6854" y="csY6854"/>
                </a:cxn>
                <a:cxn ang="0">
                  <a:pos x="csX6855" y="csY6855"/>
                </a:cxn>
                <a:cxn ang="0">
                  <a:pos x="csX6856" y="csY6856"/>
                </a:cxn>
                <a:cxn ang="0">
                  <a:pos x="csX6857" y="csY6857"/>
                </a:cxn>
                <a:cxn ang="0">
                  <a:pos x="csX6858" y="csY6858"/>
                </a:cxn>
                <a:cxn ang="0">
                  <a:pos x="csX6859" y="csY6859"/>
                </a:cxn>
                <a:cxn ang="0">
                  <a:pos x="csX6860" y="csY6860"/>
                </a:cxn>
                <a:cxn ang="0">
                  <a:pos x="csX6861" y="csY6861"/>
                </a:cxn>
                <a:cxn ang="0">
                  <a:pos x="csX6862" y="csY6862"/>
                </a:cxn>
                <a:cxn ang="0">
                  <a:pos x="csX6863" y="csY6863"/>
                </a:cxn>
                <a:cxn ang="0">
                  <a:pos x="csX6864" y="csY6864"/>
                </a:cxn>
                <a:cxn ang="0">
                  <a:pos x="csX6865" y="csY6865"/>
                </a:cxn>
                <a:cxn ang="0">
                  <a:pos x="csX6866" y="csY6866"/>
                </a:cxn>
                <a:cxn ang="0">
                  <a:pos x="csX6867" y="csY6867"/>
                </a:cxn>
                <a:cxn ang="0">
                  <a:pos x="csX6868" y="csY6868"/>
                </a:cxn>
                <a:cxn ang="0">
                  <a:pos x="csX6869" y="csY6869"/>
                </a:cxn>
                <a:cxn ang="0">
                  <a:pos x="csX6870" y="csY6870"/>
                </a:cxn>
                <a:cxn ang="0">
                  <a:pos x="csX6871" y="csY6871"/>
                </a:cxn>
                <a:cxn ang="0">
                  <a:pos x="csX6872" y="csY6872"/>
                </a:cxn>
                <a:cxn ang="0">
                  <a:pos x="csX6873" y="csY6873"/>
                </a:cxn>
                <a:cxn ang="0">
                  <a:pos x="csX6874" y="csY6874"/>
                </a:cxn>
                <a:cxn ang="0">
                  <a:pos x="csX6875" y="csY6875"/>
                </a:cxn>
                <a:cxn ang="0">
                  <a:pos x="csX6876" y="csY6876"/>
                </a:cxn>
                <a:cxn ang="0">
                  <a:pos x="csX6877" y="csY6877"/>
                </a:cxn>
                <a:cxn ang="0">
                  <a:pos x="csX6878" y="csY6878"/>
                </a:cxn>
                <a:cxn ang="0">
                  <a:pos x="csX6879" y="csY6879"/>
                </a:cxn>
                <a:cxn ang="0">
                  <a:pos x="csX6880" y="csY6880"/>
                </a:cxn>
                <a:cxn ang="0">
                  <a:pos x="csX6881" y="csY6881"/>
                </a:cxn>
                <a:cxn ang="0">
                  <a:pos x="csX6882" y="csY6882"/>
                </a:cxn>
                <a:cxn ang="0">
                  <a:pos x="csX6883" y="csY6883"/>
                </a:cxn>
                <a:cxn ang="0">
                  <a:pos x="csX6884" y="csY6884"/>
                </a:cxn>
                <a:cxn ang="0">
                  <a:pos x="csX6885" y="csY6885"/>
                </a:cxn>
                <a:cxn ang="0">
                  <a:pos x="csX6886" y="csY6886"/>
                </a:cxn>
                <a:cxn ang="0">
                  <a:pos x="csX6887" y="csY6887"/>
                </a:cxn>
                <a:cxn ang="0">
                  <a:pos x="csX6888" y="csY6888"/>
                </a:cxn>
                <a:cxn ang="0">
                  <a:pos x="csX6889" y="csY6889"/>
                </a:cxn>
                <a:cxn ang="0">
                  <a:pos x="csX6890" y="csY6890"/>
                </a:cxn>
                <a:cxn ang="0">
                  <a:pos x="csX6891" y="csY6891"/>
                </a:cxn>
                <a:cxn ang="0">
                  <a:pos x="csX6892" y="csY6892"/>
                </a:cxn>
                <a:cxn ang="0">
                  <a:pos x="csX6893" y="csY6893"/>
                </a:cxn>
                <a:cxn ang="0">
                  <a:pos x="csX6894" y="csY6894"/>
                </a:cxn>
                <a:cxn ang="0">
                  <a:pos x="csX6895" y="csY6895"/>
                </a:cxn>
                <a:cxn ang="0">
                  <a:pos x="csX6896" y="csY6896"/>
                </a:cxn>
                <a:cxn ang="0">
                  <a:pos x="csX6897" y="csY6897"/>
                </a:cxn>
                <a:cxn ang="0">
                  <a:pos x="csX6898" y="csY6898"/>
                </a:cxn>
                <a:cxn ang="0">
                  <a:pos x="csX6899" y="csY6899"/>
                </a:cxn>
                <a:cxn ang="0">
                  <a:pos x="csX6900" y="csY6900"/>
                </a:cxn>
                <a:cxn ang="0">
                  <a:pos x="csX6901" y="csY6901"/>
                </a:cxn>
                <a:cxn ang="0">
                  <a:pos x="csX6902" y="csY6902"/>
                </a:cxn>
                <a:cxn ang="0">
                  <a:pos x="csX6903" y="csY6903"/>
                </a:cxn>
                <a:cxn ang="0">
                  <a:pos x="csX6904" y="csY6904"/>
                </a:cxn>
                <a:cxn ang="0">
                  <a:pos x="csX6905" y="csY6905"/>
                </a:cxn>
                <a:cxn ang="0">
                  <a:pos x="csX6906" y="csY6906"/>
                </a:cxn>
                <a:cxn ang="0">
                  <a:pos x="csX6907" y="csY6907"/>
                </a:cxn>
                <a:cxn ang="0">
                  <a:pos x="csX6908" y="csY6908"/>
                </a:cxn>
                <a:cxn ang="0">
                  <a:pos x="csX6909" y="csY6909"/>
                </a:cxn>
                <a:cxn ang="0">
                  <a:pos x="csX6910" y="csY6910"/>
                </a:cxn>
                <a:cxn ang="0">
                  <a:pos x="csX6911" y="csY6911"/>
                </a:cxn>
                <a:cxn ang="0">
                  <a:pos x="csX6912" y="csY6912"/>
                </a:cxn>
                <a:cxn ang="0">
                  <a:pos x="csX6913" y="csY6913"/>
                </a:cxn>
                <a:cxn ang="0">
                  <a:pos x="csX6914" y="csY6914"/>
                </a:cxn>
                <a:cxn ang="0">
                  <a:pos x="csX6915" y="csY6915"/>
                </a:cxn>
                <a:cxn ang="0">
                  <a:pos x="csX6916" y="csY6916"/>
                </a:cxn>
                <a:cxn ang="0">
                  <a:pos x="csX6917" y="csY6917"/>
                </a:cxn>
                <a:cxn ang="0">
                  <a:pos x="csX6918" y="csY6918"/>
                </a:cxn>
                <a:cxn ang="0">
                  <a:pos x="csX6919" y="csY6919"/>
                </a:cxn>
                <a:cxn ang="0">
                  <a:pos x="csX6920" y="csY6920"/>
                </a:cxn>
                <a:cxn ang="0">
                  <a:pos x="csX6921" y="csY6921"/>
                </a:cxn>
                <a:cxn ang="0">
                  <a:pos x="csX6922" y="csY6922"/>
                </a:cxn>
                <a:cxn ang="0">
                  <a:pos x="csX6923" y="csY6923"/>
                </a:cxn>
                <a:cxn ang="0">
                  <a:pos x="csX6924" y="csY6924"/>
                </a:cxn>
                <a:cxn ang="0">
                  <a:pos x="csX6925" y="csY6925"/>
                </a:cxn>
                <a:cxn ang="0">
                  <a:pos x="csX6926" y="csY6926"/>
                </a:cxn>
                <a:cxn ang="0">
                  <a:pos x="csX6927" y="csY6927"/>
                </a:cxn>
                <a:cxn ang="0">
                  <a:pos x="csX6928" y="csY6928"/>
                </a:cxn>
                <a:cxn ang="0">
                  <a:pos x="csX6929" y="csY6929"/>
                </a:cxn>
                <a:cxn ang="0">
                  <a:pos x="csX6930" y="csY6930"/>
                </a:cxn>
                <a:cxn ang="0">
                  <a:pos x="csX6931" y="csY6931"/>
                </a:cxn>
                <a:cxn ang="0">
                  <a:pos x="csX6932" y="csY6932"/>
                </a:cxn>
                <a:cxn ang="0">
                  <a:pos x="csX6933" y="csY6933"/>
                </a:cxn>
                <a:cxn ang="0">
                  <a:pos x="csX6934" y="csY6934"/>
                </a:cxn>
                <a:cxn ang="0">
                  <a:pos x="csX6935" y="csY6935"/>
                </a:cxn>
                <a:cxn ang="0">
                  <a:pos x="csX6936" y="csY6936"/>
                </a:cxn>
                <a:cxn ang="0">
                  <a:pos x="csX6937" y="csY6937"/>
                </a:cxn>
                <a:cxn ang="0">
                  <a:pos x="csX6938" y="csY6938"/>
                </a:cxn>
                <a:cxn ang="0">
                  <a:pos x="csX6939" y="csY6939"/>
                </a:cxn>
                <a:cxn ang="0">
                  <a:pos x="csX6940" y="csY6940"/>
                </a:cxn>
                <a:cxn ang="0">
                  <a:pos x="csX6941" y="csY6941"/>
                </a:cxn>
                <a:cxn ang="0">
                  <a:pos x="csX6942" y="csY6942"/>
                </a:cxn>
                <a:cxn ang="0">
                  <a:pos x="csX6943" y="csY6943"/>
                </a:cxn>
                <a:cxn ang="0">
                  <a:pos x="csX6944" y="csY6944"/>
                </a:cxn>
                <a:cxn ang="0">
                  <a:pos x="csX6945" y="csY6945"/>
                </a:cxn>
                <a:cxn ang="0">
                  <a:pos x="csX6946" y="csY6946"/>
                </a:cxn>
                <a:cxn ang="0">
                  <a:pos x="csX6947" y="csY6947"/>
                </a:cxn>
                <a:cxn ang="0">
                  <a:pos x="csX6948" y="csY6948"/>
                </a:cxn>
                <a:cxn ang="0">
                  <a:pos x="csX6949" y="csY6949"/>
                </a:cxn>
                <a:cxn ang="0">
                  <a:pos x="csX6950" y="csY6950"/>
                </a:cxn>
                <a:cxn ang="0">
                  <a:pos x="csX6951" y="csY6951"/>
                </a:cxn>
                <a:cxn ang="0">
                  <a:pos x="csX6952" y="csY6952"/>
                </a:cxn>
                <a:cxn ang="0">
                  <a:pos x="csX6953" y="csY6953"/>
                </a:cxn>
                <a:cxn ang="0">
                  <a:pos x="csX6954" y="csY6954"/>
                </a:cxn>
                <a:cxn ang="0">
                  <a:pos x="csX6955" y="csY6955"/>
                </a:cxn>
                <a:cxn ang="0">
                  <a:pos x="csX6956" y="csY6956"/>
                </a:cxn>
                <a:cxn ang="0">
                  <a:pos x="csX6957" y="csY6957"/>
                </a:cxn>
                <a:cxn ang="0">
                  <a:pos x="csX6958" y="csY6958"/>
                </a:cxn>
                <a:cxn ang="0">
                  <a:pos x="csX6959" y="csY6959"/>
                </a:cxn>
                <a:cxn ang="0">
                  <a:pos x="csX6960" y="csY6960"/>
                </a:cxn>
                <a:cxn ang="0">
                  <a:pos x="csX6961" y="csY6961"/>
                </a:cxn>
                <a:cxn ang="0">
                  <a:pos x="csX6962" y="csY6962"/>
                </a:cxn>
                <a:cxn ang="0">
                  <a:pos x="csX6963" y="csY6963"/>
                </a:cxn>
                <a:cxn ang="0">
                  <a:pos x="csX6964" y="csY6964"/>
                </a:cxn>
                <a:cxn ang="0">
                  <a:pos x="csX6965" y="csY6965"/>
                </a:cxn>
                <a:cxn ang="0">
                  <a:pos x="csX6966" y="csY6966"/>
                </a:cxn>
                <a:cxn ang="0">
                  <a:pos x="csX6967" y="csY6967"/>
                </a:cxn>
                <a:cxn ang="0">
                  <a:pos x="csX6968" y="csY6968"/>
                </a:cxn>
                <a:cxn ang="0">
                  <a:pos x="csX6969" y="csY6969"/>
                </a:cxn>
                <a:cxn ang="0">
                  <a:pos x="csX6970" y="csY6970"/>
                </a:cxn>
                <a:cxn ang="0">
                  <a:pos x="csX6971" y="csY6971"/>
                </a:cxn>
                <a:cxn ang="0">
                  <a:pos x="csX6972" y="csY6972"/>
                </a:cxn>
                <a:cxn ang="0">
                  <a:pos x="csX6973" y="csY6973"/>
                </a:cxn>
                <a:cxn ang="0">
                  <a:pos x="csX6974" y="csY6974"/>
                </a:cxn>
                <a:cxn ang="0">
                  <a:pos x="csX6975" y="csY6975"/>
                </a:cxn>
                <a:cxn ang="0">
                  <a:pos x="csX6976" y="csY6976"/>
                </a:cxn>
                <a:cxn ang="0">
                  <a:pos x="csX6977" y="csY6977"/>
                </a:cxn>
                <a:cxn ang="0">
                  <a:pos x="csX6978" y="csY6978"/>
                </a:cxn>
                <a:cxn ang="0">
                  <a:pos x="csX6979" y="csY6979"/>
                </a:cxn>
                <a:cxn ang="0">
                  <a:pos x="csX6980" y="csY6980"/>
                </a:cxn>
                <a:cxn ang="0">
                  <a:pos x="csX6981" y="csY6981"/>
                </a:cxn>
                <a:cxn ang="0">
                  <a:pos x="csX6982" y="csY6982"/>
                </a:cxn>
                <a:cxn ang="0">
                  <a:pos x="csX6983" y="csY6983"/>
                </a:cxn>
                <a:cxn ang="0">
                  <a:pos x="csX6984" y="csY6984"/>
                </a:cxn>
                <a:cxn ang="0">
                  <a:pos x="csX6985" y="csY6985"/>
                </a:cxn>
                <a:cxn ang="0">
                  <a:pos x="csX6986" y="csY6986"/>
                </a:cxn>
                <a:cxn ang="0">
                  <a:pos x="csX6987" y="csY6987"/>
                </a:cxn>
                <a:cxn ang="0">
                  <a:pos x="csX6988" y="csY6988"/>
                </a:cxn>
                <a:cxn ang="0">
                  <a:pos x="csX6989" y="csY6989"/>
                </a:cxn>
                <a:cxn ang="0">
                  <a:pos x="csX6990" y="csY6990"/>
                </a:cxn>
                <a:cxn ang="0">
                  <a:pos x="csX6991" y="csY6991"/>
                </a:cxn>
                <a:cxn ang="0">
                  <a:pos x="csX6992" y="csY6992"/>
                </a:cxn>
                <a:cxn ang="0">
                  <a:pos x="csX6993" y="csY6993"/>
                </a:cxn>
                <a:cxn ang="0">
                  <a:pos x="csX6994" y="csY6994"/>
                </a:cxn>
                <a:cxn ang="0">
                  <a:pos x="csX6995" y="csY6995"/>
                </a:cxn>
                <a:cxn ang="0">
                  <a:pos x="csX6996" y="csY6996"/>
                </a:cxn>
                <a:cxn ang="0">
                  <a:pos x="csX6997" y="csY6997"/>
                </a:cxn>
                <a:cxn ang="0">
                  <a:pos x="csX6998" y="csY6998"/>
                </a:cxn>
                <a:cxn ang="0">
                  <a:pos x="csX6999" y="csY6999"/>
                </a:cxn>
                <a:cxn ang="0">
                  <a:pos x="csX7000" y="csY7000"/>
                </a:cxn>
                <a:cxn ang="0">
                  <a:pos x="csX7001" y="csY7001"/>
                </a:cxn>
                <a:cxn ang="0">
                  <a:pos x="csX7002" y="csY7002"/>
                </a:cxn>
                <a:cxn ang="0">
                  <a:pos x="csX7003" y="csY7003"/>
                </a:cxn>
                <a:cxn ang="0">
                  <a:pos x="csX7004" y="csY7004"/>
                </a:cxn>
                <a:cxn ang="0">
                  <a:pos x="csX7005" y="csY7005"/>
                </a:cxn>
                <a:cxn ang="0">
                  <a:pos x="csX7006" y="csY7006"/>
                </a:cxn>
                <a:cxn ang="0">
                  <a:pos x="csX7007" y="csY7007"/>
                </a:cxn>
                <a:cxn ang="0">
                  <a:pos x="csX7008" y="csY7008"/>
                </a:cxn>
                <a:cxn ang="0">
                  <a:pos x="csX7009" y="csY7009"/>
                </a:cxn>
                <a:cxn ang="0">
                  <a:pos x="csX7010" y="csY7010"/>
                </a:cxn>
                <a:cxn ang="0">
                  <a:pos x="csX7011" y="csY7011"/>
                </a:cxn>
                <a:cxn ang="0">
                  <a:pos x="csX7012" y="csY7012"/>
                </a:cxn>
                <a:cxn ang="0">
                  <a:pos x="csX7013" y="csY7013"/>
                </a:cxn>
                <a:cxn ang="0">
                  <a:pos x="csX7014" y="csY7014"/>
                </a:cxn>
                <a:cxn ang="0">
                  <a:pos x="csX7015" y="csY7015"/>
                </a:cxn>
                <a:cxn ang="0">
                  <a:pos x="csX7016" y="csY7016"/>
                </a:cxn>
                <a:cxn ang="0">
                  <a:pos x="csX7017" y="csY7017"/>
                </a:cxn>
                <a:cxn ang="0">
                  <a:pos x="csX7018" y="csY7018"/>
                </a:cxn>
                <a:cxn ang="0">
                  <a:pos x="csX7019" y="csY7019"/>
                </a:cxn>
                <a:cxn ang="0">
                  <a:pos x="csX7020" y="csY7020"/>
                </a:cxn>
                <a:cxn ang="0">
                  <a:pos x="csX7021" y="csY7021"/>
                </a:cxn>
                <a:cxn ang="0">
                  <a:pos x="csX7022" y="csY7022"/>
                </a:cxn>
                <a:cxn ang="0">
                  <a:pos x="csX7023" y="csY7023"/>
                </a:cxn>
                <a:cxn ang="0">
                  <a:pos x="csX7024" y="csY7024"/>
                </a:cxn>
                <a:cxn ang="0">
                  <a:pos x="csX7025" y="csY7025"/>
                </a:cxn>
                <a:cxn ang="0">
                  <a:pos x="csX7026" y="csY7026"/>
                </a:cxn>
                <a:cxn ang="0">
                  <a:pos x="csX7027" y="csY7027"/>
                </a:cxn>
                <a:cxn ang="0">
                  <a:pos x="csX7028" y="csY7028"/>
                </a:cxn>
                <a:cxn ang="0">
                  <a:pos x="csX7029" y="csY7029"/>
                </a:cxn>
                <a:cxn ang="0">
                  <a:pos x="csX7030" y="csY7030"/>
                </a:cxn>
                <a:cxn ang="0">
                  <a:pos x="csX7031" y="csY7031"/>
                </a:cxn>
                <a:cxn ang="0">
                  <a:pos x="csX7032" y="csY7032"/>
                </a:cxn>
                <a:cxn ang="0">
                  <a:pos x="csX7033" y="csY7033"/>
                </a:cxn>
                <a:cxn ang="0">
                  <a:pos x="csX7034" y="csY7034"/>
                </a:cxn>
                <a:cxn ang="0">
                  <a:pos x="csX7035" y="csY7035"/>
                </a:cxn>
                <a:cxn ang="0">
                  <a:pos x="csX7036" y="csY7036"/>
                </a:cxn>
                <a:cxn ang="0">
                  <a:pos x="csX7037" y="csY7037"/>
                </a:cxn>
                <a:cxn ang="0">
                  <a:pos x="csX7038" y="csY7038"/>
                </a:cxn>
                <a:cxn ang="0">
                  <a:pos x="csX7039" y="csY7039"/>
                </a:cxn>
                <a:cxn ang="0">
                  <a:pos x="csX7040" y="csY7040"/>
                </a:cxn>
                <a:cxn ang="0">
                  <a:pos x="csX7041" y="csY7041"/>
                </a:cxn>
                <a:cxn ang="0">
                  <a:pos x="csX7042" y="csY7042"/>
                </a:cxn>
                <a:cxn ang="0">
                  <a:pos x="csX7043" y="csY7043"/>
                </a:cxn>
                <a:cxn ang="0">
                  <a:pos x="csX7044" y="csY7044"/>
                </a:cxn>
                <a:cxn ang="0">
                  <a:pos x="csX7045" y="csY7045"/>
                </a:cxn>
                <a:cxn ang="0">
                  <a:pos x="csX7046" y="csY7046"/>
                </a:cxn>
                <a:cxn ang="0">
                  <a:pos x="csX7047" y="csY7047"/>
                </a:cxn>
                <a:cxn ang="0">
                  <a:pos x="csX7048" y="csY7048"/>
                </a:cxn>
                <a:cxn ang="0">
                  <a:pos x="csX7049" y="csY7049"/>
                </a:cxn>
                <a:cxn ang="0">
                  <a:pos x="csX7050" y="csY7050"/>
                </a:cxn>
                <a:cxn ang="0">
                  <a:pos x="csX7051" y="csY7051"/>
                </a:cxn>
                <a:cxn ang="0">
                  <a:pos x="csX7052" y="csY7052"/>
                </a:cxn>
                <a:cxn ang="0">
                  <a:pos x="csX7053" y="csY7053"/>
                </a:cxn>
                <a:cxn ang="0">
                  <a:pos x="csX7054" y="csY7054"/>
                </a:cxn>
                <a:cxn ang="0">
                  <a:pos x="csX7055" y="csY7055"/>
                </a:cxn>
                <a:cxn ang="0">
                  <a:pos x="csX7056" y="csY7056"/>
                </a:cxn>
                <a:cxn ang="0">
                  <a:pos x="csX7057" y="csY7057"/>
                </a:cxn>
                <a:cxn ang="0">
                  <a:pos x="csX7058" y="csY7058"/>
                </a:cxn>
                <a:cxn ang="0">
                  <a:pos x="csX7059" y="csY7059"/>
                </a:cxn>
                <a:cxn ang="0">
                  <a:pos x="csX7060" y="csY7060"/>
                </a:cxn>
                <a:cxn ang="0">
                  <a:pos x="csX7061" y="csY7061"/>
                </a:cxn>
                <a:cxn ang="0">
                  <a:pos x="csX7062" y="csY7062"/>
                </a:cxn>
                <a:cxn ang="0">
                  <a:pos x="csX7063" y="csY7063"/>
                </a:cxn>
                <a:cxn ang="0">
                  <a:pos x="csX7064" y="csY7064"/>
                </a:cxn>
                <a:cxn ang="0">
                  <a:pos x="csX7065" y="csY7065"/>
                </a:cxn>
                <a:cxn ang="0">
                  <a:pos x="csX7066" y="csY7066"/>
                </a:cxn>
                <a:cxn ang="0">
                  <a:pos x="csX7067" y="csY7067"/>
                </a:cxn>
                <a:cxn ang="0">
                  <a:pos x="csX7068" y="csY7068"/>
                </a:cxn>
                <a:cxn ang="0">
                  <a:pos x="csX7069" y="csY7069"/>
                </a:cxn>
                <a:cxn ang="0">
                  <a:pos x="csX7070" y="csY7070"/>
                </a:cxn>
                <a:cxn ang="0">
                  <a:pos x="csX7071" y="csY7071"/>
                </a:cxn>
                <a:cxn ang="0">
                  <a:pos x="csX7072" y="csY7072"/>
                </a:cxn>
                <a:cxn ang="0">
                  <a:pos x="csX7073" y="csY7073"/>
                </a:cxn>
                <a:cxn ang="0">
                  <a:pos x="csX7074" y="csY7074"/>
                </a:cxn>
                <a:cxn ang="0">
                  <a:pos x="csX7075" y="csY7075"/>
                </a:cxn>
                <a:cxn ang="0">
                  <a:pos x="csX7076" y="csY7076"/>
                </a:cxn>
                <a:cxn ang="0">
                  <a:pos x="csX7077" y="csY7077"/>
                </a:cxn>
                <a:cxn ang="0">
                  <a:pos x="csX7078" y="csY7078"/>
                </a:cxn>
                <a:cxn ang="0">
                  <a:pos x="csX7079" y="csY7079"/>
                </a:cxn>
                <a:cxn ang="0">
                  <a:pos x="csX7080" y="csY7080"/>
                </a:cxn>
                <a:cxn ang="0">
                  <a:pos x="csX7081" y="csY7081"/>
                </a:cxn>
                <a:cxn ang="0">
                  <a:pos x="csX7082" y="csY7082"/>
                </a:cxn>
                <a:cxn ang="0">
                  <a:pos x="csX7083" y="csY7083"/>
                </a:cxn>
                <a:cxn ang="0">
                  <a:pos x="csX7084" y="csY7084"/>
                </a:cxn>
                <a:cxn ang="0">
                  <a:pos x="csX7085" y="csY7085"/>
                </a:cxn>
                <a:cxn ang="0">
                  <a:pos x="csX7086" y="csY7086"/>
                </a:cxn>
                <a:cxn ang="0">
                  <a:pos x="csX7087" y="csY7087"/>
                </a:cxn>
                <a:cxn ang="0">
                  <a:pos x="csX7088" y="csY7088"/>
                </a:cxn>
                <a:cxn ang="0">
                  <a:pos x="csX7089" y="csY7089"/>
                </a:cxn>
                <a:cxn ang="0">
                  <a:pos x="csX7090" y="csY7090"/>
                </a:cxn>
                <a:cxn ang="0">
                  <a:pos x="csX7091" y="csY7091"/>
                </a:cxn>
                <a:cxn ang="0">
                  <a:pos x="csX7092" y="csY7092"/>
                </a:cxn>
                <a:cxn ang="0">
                  <a:pos x="csX7093" y="csY7093"/>
                </a:cxn>
                <a:cxn ang="0">
                  <a:pos x="csX7094" y="csY7094"/>
                </a:cxn>
                <a:cxn ang="0">
                  <a:pos x="csX7095" y="csY7095"/>
                </a:cxn>
                <a:cxn ang="0">
                  <a:pos x="csX7096" y="csY7096"/>
                </a:cxn>
                <a:cxn ang="0">
                  <a:pos x="csX7097" y="csY7097"/>
                </a:cxn>
                <a:cxn ang="0">
                  <a:pos x="csX7098" y="csY7098"/>
                </a:cxn>
                <a:cxn ang="0">
                  <a:pos x="csX7099" y="csY7099"/>
                </a:cxn>
                <a:cxn ang="0">
                  <a:pos x="csX7100" y="csY7100"/>
                </a:cxn>
                <a:cxn ang="0">
                  <a:pos x="csX7101" y="csY7101"/>
                </a:cxn>
                <a:cxn ang="0">
                  <a:pos x="csX7102" y="csY7102"/>
                </a:cxn>
                <a:cxn ang="0">
                  <a:pos x="csX7103" y="csY7103"/>
                </a:cxn>
                <a:cxn ang="0">
                  <a:pos x="csX7104" y="csY7104"/>
                </a:cxn>
                <a:cxn ang="0">
                  <a:pos x="csX7105" y="csY7105"/>
                </a:cxn>
                <a:cxn ang="0">
                  <a:pos x="csX7106" y="csY7106"/>
                </a:cxn>
                <a:cxn ang="0">
                  <a:pos x="csX7107" y="csY7107"/>
                </a:cxn>
                <a:cxn ang="0">
                  <a:pos x="csX7108" y="csY7108"/>
                </a:cxn>
                <a:cxn ang="0">
                  <a:pos x="csX7109" y="csY7109"/>
                </a:cxn>
                <a:cxn ang="0">
                  <a:pos x="csX7110" y="csY7110"/>
                </a:cxn>
                <a:cxn ang="0">
                  <a:pos x="csX7111" y="csY7111"/>
                </a:cxn>
                <a:cxn ang="0">
                  <a:pos x="csX7112" y="csY7112"/>
                </a:cxn>
                <a:cxn ang="0">
                  <a:pos x="csX7113" y="csY7113"/>
                </a:cxn>
                <a:cxn ang="0">
                  <a:pos x="csX7114" y="csY7114"/>
                </a:cxn>
                <a:cxn ang="0">
                  <a:pos x="csX7115" y="csY7115"/>
                </a:cxn>
                <a:cxn ang="0">
                  <a:pos x="csX7116" y="csY7116"/>
                </a:cxn>
                <a:cxn ang="0">
                  <a:pos x="csX7117" y="csY7117"/>
                </a:cxn>
                <a:cxn ang="0">
                  <a:pos x="csX7118" y="csY7118"/>
                </a:cxn>
                <a:cxn ang="0">
                  <a:pos x="csX7119" y="csY7119"/>
                </a:cxn>
                <a:cxn ang="0">
                  <a:pos x="csX7120" y="csY7120"/>
                </a:cxn>
                <a:cxn ang="0">
                  <a:pos x="csX7121" y="csY7121"/>
                </a:cxn>
                <a:cxn ang="0">
                  <a:pos x="csX7122" y="csY7122"/>
                </a:cxn>
                <a:cxn ang="0">
                  <a:pos x="csX7123" y="csY7123"/>
                </a:cxn>
                <a:cxn ang="0">
                  <a:pos x="csX7124" y="csY7124"/>
                </a:cxn>
                <a:cxn ang="0">
                  <a:pos x="csX7125" y="csY7125"/>
                </a:cxn>
                <a:cxn ang="0">
                  <a:pos x="csX7126" y="csY7126"/>
                </a:cxn>
                <a:cxn ang="0">
                  <a:pos x="csX7127" y="csY7127"/>
                </a:cxn>
                <a:cxn ang="0">
                  <a:pos x="csX7128" y="csY7128"/>
                </a:cxn>
                <a:cxn ang="0">
                  <a:pos x="csX7129" y="csY7129"/>
                </a:cxn>
                <a:cxn ang="0">
                  <a:pos x="csX7130" y="csY7130"/>
                </a:cxn>
                <a:cxn ang="0">
                  <a:pos x="csX7131" y="csY7131"/>
                </a:cxn>
                <a:cxn ang="0">
                  <a:pos x="csX7132" y="csY7132"/>
                </a:cxn>
                <a:cxn ang="0">
                  <a:pos x="csX7133" y="csY7133"/>
                </a:cxn>
                <a:cxn ang="0">
                  <a:pos x="csX7134" y="csY7134"/>
                </a:cxn>
                <a:cxn ang="0">
                  <a:pos x="csX7135" y="csY7135"/>
                </a:cxn>
                <a:cxn ang="0">
                  <a:pos x="csX7136" y="csY7136"/>
                </a:cxn>
                <a:cxn ang="0">
                  <a:pos x="csX7137" y="csY7137"/>
                </a:cxn>
                <a:cxn ang="0">
                  <a:pos x="csX7138" y="csY7138"/>
                </a:cxn>
                <a:cxn ang="0">
                  <a:pos x="csX7139" y="csY7139"/>
                </a:cxn>
                <a:cxn ang="0">
                  <a:pos x="csX7140" y="csY7140"/>
                </a:cxn>
                <a:cxn ang="0">
                  <a:pos x="csX7141" y="csY7141"/>
                </a:cxn>
                <a:cxn ang="0">
                  <a:pos x="csX7142" y="csY7142"/>
                </a:cxn>
                <a:cxn ang="0">
                  <a:pos x="csX7143" y="csY7143"/>
                </a:cxn>
                <a:cxn ang="0">
                  <a:pos x="csX7144" y="csY7144"/>
                </a:cxn>
                <a:cxn ang="0">
                  <a:pos x="csX7145" y="csY7145"/>
                </a:cxn>
                <a:cxn ang="0">
                  <a:pos x="csX7146" y="csY7146"/>
                </a:cxn>
                <a:cxn ang="0">
                  <a:pos x="csX7147" y="csY7147"/>
                </a:cxn>
                <a:cxn ang="0">
                  <a:pos x="csX7148" y="csY7148"/>
                </a:cxn>
                <a:cxn ang="0">
                  <a:pos x="csX7149" y="csY7149"/>
                </a:cxn>
                <a:cxn ang="0">
                  <a:pos x="csX7150" y="csY7150"/>
                </a:cxn>
                <a:cxn ang="0">
                  <a:pos x="csX7151" y="csY7151"/>
                </a:cxn>
                <a:cxn ang="0">
                  <a:pos x="csX7152" y="csY7152"/>
                </a:cxn>
                <a:cxn ang="0">
                  <a:pos x="csX7153" y="csY7153"/>
                </a:cxn>
                <a:cxn ang="0">
                  <a:pos x="csX7154" y="csY7154"/>
                </a:cxn>
                <a:cxn ang="0">
                  <a:pos x="csX7155" y="csY7155"/>
                </a:cxn>
                <a:cxn ang="0">
                  <a:pos x="csX7156" y="csY7156"/>
                </a:cxn>
                <a:cxn ang="0">
                  <a:pos x="csX7157" y="csY7157"/>
                </a:cxn>
                <a:cxn ang="0">
                  <a:pos x="csX7158" y="csY7158"/>
                </a:cxn>
                <a:cxn ang="0">
                  <a:pos x="csX7159" y="csY7159"/>
                </a:cxn>
                <a:cxn ang="0">
                  <a:pos x="csX7160" y="csY7160"/>
                </a:cxn>
                <a:cxn ang="0">
                  <a:pos x="csX7161" y="csY7161"/>
                </a:cxn>
                <a:cxn ang="0">
                  <a:pos x="csX7162" y="csY7162"/>
                </a:cxn>
                <a:cxn ang="0">
                  <a:pos x="csX7163" y="csY7163"/>
                </a:cxn>
                <a:cxn ang="0">
                  <a:pos x="csX7164" y="csY7164"/>
                </a:cxn>
                <a:cxn ang="0">
                  <a:pos x="csX7165" y="csY7165"/>
                </a:cxn>
                <a:cxn ang="0">
                  <a:pos x="csX7166" y="csY7166"/>
                </a:cxn>
                <a:cxn ang="0">
                  <a:pos x="csX7167" y="csY7167"/>
                </a:cxn>
                <a:cxn ang="0">
                  <a:pos x="csX7168" y="csY7168"/>
                </a:cxn>
                <a:cxn ang="0">
                  <a:pos x="csX7169" y="csY7169"/>
                </a:cxn>
                <a:cxn ang="0">
                  <a:pos x="csX7170" y="csY7170"/>
                </a:cxn>
                <a:cxn ang="0">
                  <a:pos x="csX7171" y="csY7171"/>
                </a:cxn>
                <a:cxn ang="0">
                  <a:pos x="csX7172" y="csY7172"/>
                </a:cxn>
                <a:cxn ang="0">
                  <a:pos x="csX7173" y="csY7173"/>
                </a:cxn>
                <a:cxn ang="0">
                  <a:pos x="csX7174" y="csY7174"/>
                </a:cxn>
                <a:cxn ang="0">
                  <a:pos x="csX7175" y="csY7175"/>
                </a:cxn>
                <a:cxn ang="0">
                  <a:pos x="csX7176" y="csY7176"/>
                </a:cxn>
                <a:cxn ang="0">
                  <a:pos x="csX7177" y="csY7177"/>
                </a:cxn>
                <a:cxn ang="0">
                  <a:pos x="csX7178" y="csY7178"/>
                </a:cxn>
                <a:cxn ang="0">
                  <a:pos x="csX7179" y="csY7179"/>
                </a:cxn>
                <a:cxn ang="0">
                  <a:pos x="csX7180" y="csY7180"/>
                </a:cxn>
                <a:cxn ang="0">
                  <a:pos x="csX7181" y="csY7181"/>
                </a:cxn>
                <a:cxn ang="0">
                  <a:pos x="csX7182" y="csY7182"/>
                </a:cxn>
                <a:cxn ang="0">
                  <a:pos x="csX7183" y="csY7183"/>
                </a:cxn>
                <a:cxn ang="0">
                  <a:pos x="csX7184" y="csY7184"/>
                </a:cxn>
                <a:cxn ang="0">
                  <a:pos x="csX7185" y="csY7185"/>
                </a:cxn>
                <a:cxn ang="0">
                  <a:pos x="csX7186" y="csY7186"/>
                </a:cxn>
                <a:cxn ang="0">
                  <a:pos x="csX7187" y="csY7187"/>
                </a:cxn>
                <a:cxn ang="0">
                  <a:pos x="csX7188" y="csY7188"/>
                </a:cxn>
                <a:cxn ang="0">
                  <a:pos x="csX7189" y="csY7189"/>
                </a:cxn>
                <a:cxn ang="0">
                  <a:pos x="csX7190" y="csY7190"/>
                </a:cxn>
                <a:cxn ang="0">
                  <a:pos x="csX7191" y="csY7191"/>
                </a:cxn>
                <a:cxn ang="0">
                  <a:pos x="csX7192" y="csY7192"/>
                </a:cxn>
                <a:cxn ang="0">
                  <a:pos x="csX7193" y="csY7193"/>
                </a:cxn>
                <a:cxn ang="0">
                  <a:pos x="csX7194" y="csY7194"/>
                </a:cxn>
                <a:cxn ang="0">
                  <a:pos x="csX7195" y="csY7195"/>
                </a:cxn>
                <a:cxn ang="0">
                  <a:pos x="csX7196" y="csY7196"/>
                </a:cxn>
                <a:cxn ang="0">
                  <a:pos x="csX7197" y="csY7197"/>
                </a:cxn>
                <a:cxn ang="0">
                  <a:pos x="csX7198" y="csY7198"/>
                </a:cxn>
                <a:cxn ang="0">
                  <a:pos x="csX7199" y="csY7199"/>
                </a:cxn>
                <a:cxn ang="0">
                  <a:pos x="csX7200" y="csY7200"/>
                </a:cxn>
                <a:cxn ang="0">
                  <a:pos x="csX7201" y="csY7201"/>
                </a:cxn>
                <a:cxn ang="0">
                  <a:pos x="csX7202" y="csY7202"/>
                </a:cxn>
                <a:cxn ang="0">
                  <a:pos x="csX7203" y="csY7203"/>
                </a:cxn>
                <a:cxn ang="0">
                  <a:pos x="csX7204" y="csY7204"/>
                </a:cxn>
                <a:cxn ang="0">
                  <a:pos x="csX7205" y="csY7205"/>
                </a:cxn>
                <a:cxn ang="0">
                  <a:pos x="csX7206" y="csY7206"/>
                </a:cxn>
                <a:cxn ang="0">
                  <a:pos x="csX7207" y="csY7207"/>
                </a:cxn>
                <a:cxn ang="0">
                  <a:pos x="csX7208" y="csY7208"/>
                </a:cxn>
                <a:cxn ang="0">
                  <a:pos x="csX7209" y="csY7209"/>
                </a:cxn>
                <a:cxn ang="0">
                  <a:pos x="csX7210" y="csY7210"/>
                </a:cxn>
                <a:cxn ang="0">
                  <a:pos x="csX7211" y="csY7211"/>
                </a:cxn>
                <a:cxn ang="0">
                  <a:pos x="csX7212" y="csY7212"/>
                </a:cxn>
                <a:cxn ang="0">
                  <a:pos x="csX7213" y="csY7213"/>
                </a:cxn>
                <a:cxn ang="0">
                  <a:pos x="csX7214" y="csY7214"/>
                </a:cxn>
                <a:cxn ang="0">
                  <a:pos x="csX7215" y="csY7215"/>
                </a:cxn>
                <a:cxn ang="0">
                  <a:pos x="csX7216" y="csY7216"/>
                </a:cxn>
                <a:cxn ang="0">
                  <a:pos x="csX7217" y="csY7217"/>
                </a:cxn>
                <a:cxn ang="0">
                  <a:pos x="csX7218" y="csY7218"/>
                </a:cxn>
                <a:cxn ang="0">
                  <a:pos x="csX7219" y="csY7219"/>
                </a:cxn>
                <a:cxn ang="0">
                  <a:pos x="csX7220" y="csY7220"/>
                </a:cxn>
                <a:cxn ang="0">
                  <a:pos x="csX7221" y="csY7221"/>
                </a:cxn>
                <a:cxn ang="0">
                  <a:pos x="csX7222" y="csY7222"/>
                </a:cxn>
                <a:cxn ang="0">
                  <a:pos x="csX7223" y="csY7223"/>
                </a:cxn>
                <a:cxn ang="0">
                  <a:pos x="csX7224" y="csY7224"/>
                </a:cxn>
                <a:cxn ang="0">
                  <a:pos x="csX7225" y="csY7225"/>
                </a:cxn>
                <a:cxn ang="0">
                  <a:pos x="csX7226" y="csY7226"/>
                </a:cxn>
                <a:cxn ang="0">
                  <a:pos x="csX7227" y="csY7227"/>
                </a:cxn>
                <a:cxn ang="0">
                  <a:pos x="csX7228" y="csY7228"/>
                </a:cxn>
                <a:cxn ang="0">
                  <a:pos x="csX7229" y="csY7229"/>
                </a:cxn>
                <a:cxn ang="0">
                  <a:pos x="csX7230" y="csY7230"/>
                </a:cxn>
                <a:cxn ang="0">
                  <a:pos x="csX7231" y="csY7231"/>
                </a:cxn>
                <a:cxn ang="0">
                  <a:pos x="csX7232" y="csY7232"/>
                </a:cxn>
                <a:cxn ang="0">
                  <a:pos x="csX7233" y="csY7233"/>
                </a:cxn>
                <a:cxn ang="0">
                  <a:pos x="csX7234" y="csY7234"/>
                </a:cxn>
                <a:cxn ang="0">
                  <a:pos x="csX7235" y="csY7235"/>
                </a:cxn>
                <a:cxn ang="0">
                  <a:pos x="csX7236" y="csY7236"/>
                </a:cxn>
                <a:cxn ang="0">
                  <a:pos x="csX7237" y="csY7237"/>
                </a:cxn>
                <a:cxn ang="0">
                  <a:pos x="csX7238" y="csY7238"/>
                </a:cxn>
                <a:cxn ang="0">
                  <a:pos x="csX7239" y="csY7239"/>
                </a:cxn>
                <a:cxn ang="0">
                  <a:pos x="csX7240" y="csY7240"/>
                </a:cxn>
                <a:cxn ang="0">
                  <a:pos x="csX7241" y="csY7241"/>
                </a:cxn>
                <a:cxn ang="0">
                  <a:pos x="csX7242" y="csY7242"/>
                </a:cxn>
                <a:cxn ang="0">
                  <a:pos x="csX7243" y="csY7243"/>
                </a:cxn>
                <a:cxn ang="0">
                  <a:pos x="csX7244" y="csY7244"/>
                </a:cxn>
                <a:cxn ang="0">
                  <a:pos x="csX7245" y="csY7245"/>
                </a:cxn>
                <a:cxn ang="0">
                  <a:pos x="csX7246" y="csY7246"/>
                </a:cxn>
                <a:cxn ang="0">
                  <a:pos x="csX7247" y="csY7247"/>
                </a:cxn>
                <a:cxn ang="0">
                  <a:pos x="csX7248" y="csY7248"/>
                </a:cxn>
                <a:cxn ang="0">
                  <a:pos x="csX7249" y="csY7249"/>
                </a:cxn>
                <a:cxn ang="0">
                  <a:pos x="csX7250" y="csY7250"/>
                </a:cxn>
                <a:cxn ang="0">
                  <a:pos x="csX7251" y="csY7251"/>
                </a:cxn>
                <a:cxn ang="0">
                  <a:pos x="csX7252" y="csY7252"/>
                </a:cxn>
                <a:cxn ang="0">
                  <a:pos x="csX7253" y="csY7253"/>
                </a:cxn>
                <a:cxn ang="0">
                  <a:pos x="csX7254" y="csY7254"/>
                </a:cxn>
                <a:cxn ang="0">
                  <a:pos x="csX7255" y="csY7255"/>
                </a:cxn>
                <a:cxn ang="0">
                  <a:pos x="csX7256" y="csY7256"/>
                </a:cxn>
                <a:cxn ang="0">
                  <a:pos x="csX7257" y="csY7257"/>
                </a:cxn>
                <a:cxn ang="0">
                  <a:pos x="csX7258" y="csY7258"/>
                </a:cxn>
                <a:cxn ang="0">
                  <a:pos x="csX7259" y="csY7259"/>
                </a:cxn>
                <a:cxn ang="0">
                  <a:pos x="csX7260" y="csY7260"/>
                </a:cxn>
                <a:cxn ang="0">
                  <a:pos x="csX7261" y="csY7261"/>
                </a:cxn>
                <a:cxn ang="0">
                  <a:pos x="csX7262" y="csY7262"/>
                </a:cxn>
                <a:cxn ang="0">
                  <a:pos x="csX7263" y="csY7263"/>
                </a:cxn>
                <a:cxn ang="0">
                  <a:pos x="csX7264" y="csY7264"/>
                </a:cxn>
                <a:cxn ang="0">
                  <a:pos x="csX7265" y="csY7265"/>
                </a:cxn>
                <a:cxn ang="0">
                  <a:pos x="csX7266" y="csY7266"/>
                </a:cxn>
                <a:cxn ang="0">
                  <a:pos x="csX7267" y="csY7267"/>
                </a:cxn>
                <a:cxn ang="0">
                  <a:pos x="csX7268" y="csY7268"/>
                </a:cxn>
                <a:cxn ang="0">
                  <a:pos x="csX7269" y="csY7269"/>
                </a:cxn>
                <a:cxn ang="0">
                  <a:pos x="csX7270" y="csY7270"/>
                </a:cxn>
                <a:cxn ang="0">
                  <a:pos x="csX7271" y="csY7271"/>
                </a:cxn>
                <a:cxn ang="0">
                  <a:pos x="csX7272" y="csY7272"/>
                </a:cxn>
                <a:cxn ang="0">
                  <a:pos x="csX7273" y="csY7273"/>
                </a:cxn>
                <a:cxn ang="0">
                  <a:pos x="csX7274" y="csY7274"/>
                </a:cxn>
                <a:cxn ang="0">
                  <a:pos x="csX7275" y="csY7275"/>
                </a:cxn>
                <a:cxn ang="0">
                  <a:pos x="csX7276" y="csY7276"/>
                </a:cxn>
                <a:cxn ang="0">
                  <a:pos x="csX7277" y="csY7277"/>
                </a:cxn>
                <a:cxn ang="0">
                  <a:pos x="csX7278" y="csY7278"/>
                </a:cxn>
                <a:cxn ang="0">
                  <a:pos x="csX7279" y="csY7279"/>
                </a:cxn>
                <a:cxn ang="0">
                  <a:pos x="csX7280" y="csY7280"/>
                </a:cxn>
                <a:cxn ang="0">
                  <a:pos x="csX7281" y="csY7281"/>
                </a:cxn>
                <a:cxn ang="0">
                  <a:pos x="csX7282" y="csY7282"/>
                </a:cxn>
                <a:cxn ang="0">
                  <a:pos x="csX7283" y="csY7283"/>
                </a:cxn>
                <a:cxn ang="0">
                  <a:pos x="csX7284" y="csY7284"/>
                </a:cxn>
                <a:cxn ang="0">
                  <a:pos x="csX7285" y="csY7285"/>
                </a:cxn>
                <a:cxn ang="0">
                  <a:pos x="csX7286" y="csY7286"/>
                </a:cxn>
                <a:cxn ang="0">
                  <a:pos x="csX7287" y="csY7287"/>
                </a:cxn>
                <a:cxn ang="0">
                  <a:pos x="csX7288" y="csY7288"/>
                </a:cxn>
                <a:cxn ang="0">
                  <a:pos x="csX7289" y="csY7289"/>
                </a:cxn>
                <a:cxn ang="0">
                  <a:pos x="csX7290" y="csY7290"/>
                </a:cxn>
                <a:cxn ang="0">
                  <a:pos x="csX7291" y="csY7291"/>
                </a:cxn>
                <a:cxn ang="0">
                  <a:pos x="csX7292" y="csY7292"/>
                </a:cxn>
                <a:cxn ang="0">
                  <a:pos x="csX7293" y="csY7293"/>
                </a:cxn>
                <a:cxn ang="0">
                  <a:pos x="csX7294" y="csY7294"/>
                </a:cxn>
                <a:cxn ang="0">
                  <a:pos x="csX7295" y="csY7295"/>
                </a:cxn>
                <a:cxn ang="0">
                  <a:pos x="csX7296" y="csY7296"/>
                </a:cxn>
                <a:cxn ang="0">
                  <a:pos x="csX7297" y="csY7297"/>
                </a:cxn>
                <a:cxn ang="0">
                  <a:pos x="csX7298" y="csY7298"/>
                </a:cxn>
                <a:cxn ang="0">
                  <a:pos x="csX7299" y="csY7299"/>
                </a:cxn>
                <a:cxn ang="0">
                  <a:pos x="csX7300" y="csY7300"/>
                </a:cxn>
                <a:cxn ang="0">
                  <a:pos x="csX7301" y="csY7301"/>
                </a:cxn>
                <a:cxn ang="0">
                  <a:pos x="csX7302" y="csY7302"/>
                </a:cxn>
                <a:cxn ang="0">
                  <a:pos x="csX7303" y="csY7303"/>
                </a:cxn>
                <a:cxn ang="0">
                  <a:pos x="csX7304" y="csY7304"/>
                </a:cxn>
                <a:cxn ang="0">
                  <a:pos x="csX7305" y="csY7305"/>
                </a:cxn>
                <a:cxn ang="0">
                  <a:pos x="csX7306" y="csY7306"/>
                </a:cxn>
                <a:cxn ang="0">
                  <a:pos x="csX7307" y="csY7307"/>
                </a:cxn>
                <a:cxn ang="0">
                  <a:pos x="csX7308" y="csY7308"/>
                </a:cxn>
                <a:cxn ang="0">
                  <a:pos x="csX7309" y="csY7309"/>
                </a:cxn>
                <a:cxn ang="0">
                  <a:pos x="csX7310" y="csY7310"/>
                </a:cxn>
                <a:cxn ang="0">
                  <a:pos x="csX7311" y="csY7311"/>
                </a:cxn>
                <a:cxn ang="0">
                  <a:pos x="csX7312" y="csY7312"/>
                </a:cxn>
                <a:cxn ang="0">
                  <a:pos x="csX7313" y="csY7313"/>
                </a:cxn>
                <a:cxn ang="0">
                  <a:pos x="csX7314" y="csY7314"/>
                </a:cxn>
                <a:cxn ang="0">
                  <a:pos x="csX7315" y="csY7315"/>
                </a:cxn>
                <a:cxn ang="0">
                  <a:pos x="csX7316" y="csY7316"/>
                </a:cxn>
                <a:cxn ang="0">
                  <a:pos x="csX7317" y="csY7317"/>
                </a:cxn>
                <a:cxn ang="0">
                  <a:pos x="csX7318" y="csY7318"/>
                </a:cxn>
                <a:cxn ang="0">
                  <a:pos x="csX7319" y="csY7319"/>
                </a:cxn>
                <a:cxn ang="0">
                  <a:pos x="csX7320" y="csY7320"/>
                </a:cxn>
                <a:cxn ang="0">
                  <a:pos x="csX7321" y="csY7321"/>
                </a:cxn>
                <a:cxn ang="0">
                  <a:pos x="csX7322" y="csY7322"/>
                </a:cxn>
                <a:cxn ang="0">
                  <a:pos x="csX7323" y="csY7323"/>
                </a:cxn>
                <a:cxn ang="0">
                  <a:pos x="csX7324" y="csY7324"/>
                </a:cxn>
                <a:cxn ang="0">
                  <a:pos x="csX7325" y="csY7325"/>
                </a:cxn>
                <a:cxn ang="0">
                  <a:pos x="csX7326" y="csY7326"/>
                </a:cxn>
                <a:cxn ang="0">
                  <a:pos x="csX7327" y="csY7327"/>
                </a:cxn>
                <a:cxn ang="0">
                  <a:pos x="csX7328" y="csY7328"/>
                </a:cxn>
                <a:cxn ang="0">
                  <a:pos x="csX7329" y="csY7329"/>
                </a:cxn>
                <a:cxn ang="0">
                  <a:pos x="csX7330" y="csY7330"/>
                </a:cxn>
                <a:cxn ang="0">
                  <a:pos x="csX7331" y="csY7331"/>
                </a:cxn>
                <a:cxn ang="0">
                  <a:pos x="csX7332" y="csY7332"/>
                </a:cxn>
                <a:cxn ang="0">
                  <a:pos x="csX7333" y="csY7333"/>
                </a:cxn>
                <a:cxn ang="0">
                  <a:pos x="csX7334" y="csY7334"/>
                </a:cxn>
                <a:cxn ang="0">
                  <a:pos x="csX7335" y="csY7335"/>
                </a:cxn>
                <a:cxn ang="0">
                  <a:pos x="csX7336" y="csY7336"/>
                </a:cxn>
                <a:cxn ang="0">
                  <a:pos x="csX7337" y="csY7337"/>
                </a:cxn>
                <a:cxn ang="0">
                  <a:pos x="csX7338" y="csY7338"/>
                </a:cxn>
                <a:cxn ang="0">
                  <a:pos x="csX7339" y="csY7339"/>
                </a:cxn>
                <a:cxn ang="0">
                  <a:pos x="csX7340" y="csY7340"/>
                </a:cxn>
                <a:cxn ang="0">
                  <a:pos x="csX7341" y="csY7341"/>
                </a:cxn>
                <a:cxn ang="0">
                  <a:pos x="csX7342" y="csY7342"/>
                </a:cxn>
                <a:cxn ang="0">
                  <a:pos x="csX7343" y="csY7343"/>
                </a:cxn>
                <a:cxn ang="0">
                  <a:pos x="csX7344" y="csY7344"/>
                </a:cxn>
                <a:cxn ang="0">
                  <a:pos x="csX7345" y="csY7345"/>
                </a:cxn>
                <a:cxn ang="0">
                  <a:pos x="csX7346" y="csY7346"/>
                </a:cxn>
                <a:cxn ang="0">
                  <a:pos x="csX7347" y="csY7347"/>
                </a:cxn>
                <a:cxn ang="0">
                  <a:pos x="csX7348" y="csY7348"/>
                </a:cxn>
                <a:cxn ang="0">
                  <a:pos x="csX7349" y="csY7349"/>
                </a:cxn>
                <a:cxn ang="0">
                  <a:pos x="csX7350" y="csY7350"/>
                </a:cxn>
                <a:cxn ang="0">
                  <a:pos x="csX7351" y="csY7351"/>
                </a:cxn>
                <a:cxn ang="0">
                  <a:pos x="csX7352" y="csY7352"/>
                </a:cxn>
                <a:cxn ang="0">
                  <a:pos x="csX7353" y="csY7353"/>
                </a:cxn>
                <a:cxn ang="0">
                  <a:pos x="csX7354" y="csY7354"/>
                </a:cxn>
                <a:cxn ang="0">
                  <a:pos x="csX7355" y="csY7355"/>
                </a:cxn>
                <a:cxn ang="0">
                  <a:pos x="csX7356" y="csY7356"/>
                </a:cxn>
                <a:cxn ang="0">
                  <a:pos x="csX7357" y="csY7357"/>
                </a:cxn>
                <a:cxn ang="0">
                  <a:pos x="csX7358" y="csY7358"/>
                </a:cxn>
                <a:cxn ang="0">
                  <a:pos x="csX7359" y="csY7359"/>
                </a:cxn>
                <a:cxn ang="0">
                  <a:pos x="csX7360" y="csY7360"/>
                </a:cxn>
                <a:cxn ang="0">
                  <a:pos x="csX7361" y="csY7361"/>
                </a:cxn>
                <a:cxn ang="0">
                  <a:pos x="csX7362" y="csY7362"/>
                </a:cxn>
                <a:cxn ang="0">
                  <a:pos x="csX7363" y="csY7363"/>
                </a:cxn>
                <a:cxn ang="0">
                  <a:pos x="csX7364" y="csY7364"/>
                </a:cxn>
                <a:cxn ang="0">
                  <a:pos x="csX7365" y="csY7365"/>
                </a:cxn>
                <a:cxn ang="0">
                  <a:pos x="csX7366" y="csY7366"/>
                </a:cxn>
                <a:cxn ang="0">
                  <a:pos x="csX7367" y="csY7367"/>
                </a:cxn>
                <a:cxn ang="0">
                  <a:pos x="csX7368" y="csY7368"/>
                </a:cxn>
                <a:cxn ang="0">
                  <a:pos x="csX7369" y="csY7369"/>
                </a:cxn>
                <a:cxn ang="0">
                  <a:pos x="csX7370" y="csY7370"/>
                </a:cxn>
                <a:cxn ang="0">
                  <a:pos x="csX7371" y="csY7371"/>
                </a:cxn>
                <a:cxn ang="0">
                  <a:pos x="csX7372" y="csY7372"/>
                </a:cxn>
                <a:cxn ang="0">
                  <a:pos x="csX7373" y="csY7373"/>
                </a:cxn>
                <a:cxn ang="0">
                  <a:pos x="csX7374" y="csY7374"/>
                </a:cxn>
                <a:cxn ang="0">
                  <a:pos x="csX7375" y="csY7375"/>
                </a:cxn>
                <a:cxn ang="0">
                  <a:pos x="csX7376" y="csY7376"/>
                </a:cxn>
                <a:cxn ang="0">
                  <a:pos x="csX7377" y="csY7377"/>
                </a:cxn>
                <a:cxn ang="0">
                  <a:pos x="csX7378" y="csY7378"/>
                </a:cxn>
                <a:cxn ang="0">
                  <a:pos x="csX7379" y="csY7379"/>
                </a:cxn>
                <a:cxn ang="0">
                  <a:pos x="csX7380" y="csY7380"/>
                </a:cxn>
                <a:cxn ang="0">
                  <a:pos x="csX7381" y="csY7381"/>
                </a:cxn>
                <a:cxn ang="0">
                  <a:pos x="csX7382" y="csY7382"/>
                </a:cxn>
                <a:cxn ang="0">
                  <a:pos x="csX7383" y="csY7383"/>
                </a:cxn>
                <a:cxn ang="0">
                  <a:pos x="csX7384" y="csY7384"/>
                </a:cxn>
                <a:cxn ang="0">
                  <a:pos x="csX7385" y="csY7385"/>
                </a:cxn>
                <a:cxn ang="0">
                  <a:pos x="csX7386" y="csY7386"/>
                </a:cxn>
                <a:cxn ang="0">
                  <a:pos x="csX7387" y="csY7387"/>
                </a:cxn>
                <a:cxn ang="0">
                  <a:pos x="csX7388" y="csY7388"/>
                </a:cxn>
                <a:cxn ang="0">
                  <a:pos x="csX7389" y="csY7389"/>
                </a:cxn>
                <a:cxn ang="0">
                  <a:pos x="csX7390" y="csY7390"/>
                </a:cxn>
                <a:cxn ang="0">
                  <a:pos x="csX7391" y="csY7391"/>
                </a:cxn>
                <a:cxn ang="0">
                  <a:pos x="csX7392" y="csY7392"/>
                </a:cxn>
                <a:cxn ang="0">
                  <a:pos x="csX7393" y="csY7393"/>
                </a:cxn>
                <a:cxn ang="0">
                  <a:pos x="csX7394" y="csY7394"/>
                </a:cxn>
                <a:cxn ang="0">
                  <a:pos x="csX7395" y="csY7395"/>
                </a:cxn>
                <a:cxn ang="0">
                  <a:pos x="csX7396" y="csY7396"/>
                </a:cxn>
                <a:cxn ang="0">
                  <a:pos x="csX7397" y="csY7397"/>
                </a:cxn>
                <a:cxn ang="0">
                  <a:pos x="csX7398" y="csY7398"/>
                </a:cxn>
                <a:cxn ang="0">
                  <a:pos x="csX7399" y="csY7399"/>
                </a:cxn>
                <a:cxn ang="0">
                  <a:pos x="csX7400" y="csY7400"/>
                </a:cxn>
                <a:cxn ang="0">
                  <a:pos x="csX7401" y="csY7401"/>
                </a:cxn>
                <a:cxn ang="0">
                  <a:pos x="csX7402" y="csY7402"/>
                </a:cxn>
                <a:cxn ang="0">
                  <a:pos x="csX7403" y="csY7403"/>
                </a:cxn>
                <a:cxn ang="0">
                  <a:pos x="csX7404" y="csY7404"/>
                </a:cxn>
                <a:cxn ang="0">
                  <a:pos x="csX7405" y="csY7405"/>
                </a:cxn>
                <a:cxn ang="0">
                  <a:pos x="csX7406" y="csY7406"/>
                </a:cxn>
                <a:cxn ang="0">
                  <a:pos x="csX7407" y="csY7407"/>
                </a:cxn>
                <a:cxn ang="0">
                  <a:pos x="csX7408" y="csY7408"/>
                </a:cxn>
                <a:cxn ang="0">
                  <a:pos x="csX7409" y="csY7409"/>
                </a:cxn>
                <a:cxn ang="0">
                  <a:pos x="csX7410" y="csY7410"/>
                </a:cxn>
                <a:cxn ang="0">
                  <a:pos x="csX7411" y="csY7411"/>
                </a:cxn>
                <a:cxn ang="0">
                  <a:pos x="csX7412" y="csY7412"/>
                </a:cxn>
                <a:cxn ang="0">
                  <a:pos x="csX7413" y="csY7413"/>
                </a:cxn>
                <a:cxn ang="0">
                  <a:pos x="csX7414" y="csY7414"/>
                </a:cxn>
                <a:cxn ang="0">
                  <a:pos x="csX7415" y="csY7415"/>
                </a:cxn>
                <a:cxn ang="0">
                  <a:pos x="csX7416" y="csY7416"/>
                </a:cxn>
                <a:cxn ang="0">
                  <a:pos x="csX7417" y="csY7417"/>
                </a:cxn>
                <a:cxn ang="0">
                  <a:pos x="csX7418" y="csY7418"/>
                </a:cxn>
                <a:cxn ang="0">
                  <a:pos x="csX7419" y="csY7419"/>
                </a:cxn>
                <a:cxn ang="0">
                  <a:pos x="csX7420" y="csY7420"/>
                </a:cxn>
                <a:cxn ang="0">
                  <a:pos x="csX7421" y="csY7421"/>
                </a:cxn>
                <a:cxn ang="0">
                  <a:pos x="csX7422" y="csY7422"/>
                </a:cxn>
                <a:cxn ang="0">
                  <a:pos x="csX7423" y="csY7423"/>
                </a:cxn>
                <a:cxn ang="0">
                  <a:pos x="csX7424" y="csY7424"/>
                </a:cxn>
                <a:cxn ang="0">
                  <a:pos x="csX7425" y="csY7425"/>
                </a:cxn>
                <a:cxn ang="0">
                  <a:pos x="csX7426" y="csY7426"/>
                </a:cxn>
                <a:cxn ang="0">
                  <a:pos x="csX7427" y="csY7427"/>
                </a:cxn>
                <a:cxn ang="0">
                  <a:pos x="csX7428" y="csY7428"/>
                </a:cxn>
                <a:cxn ang="0">
                  <a:pos x="csX7429" y="csY7429"/>
                </a:cxn>
                <a:cxn ang="0">
                  <a:pos x="csX7430" y="csY7430"/>
                </a:cxn>
                <a:cxn ang="0">
                  <a:pos x="csX7431" y="csY7431"/>
                </a:cxn>
                <a:cxn ang="0">
                  <a:pos x="csX7432" y="csY7432"/>
                </a:cxn>
                <a:cxn ang="0">
                  <a:pos x="csX7433" y="csY7433"/>
                </a:cxn>
                <a:cxn ang="0">
                  <a:pos x="csX7434" y="csY7434"/>
                </a:cxn>
                <a:cxn ang="0">
                  <a:pos x="csX7435" y="csY7435"/>
                </a:cxn>
                <a:cxn ang="0">
                  <a:pos x="csX7436" y="csY7436"/>
                </a:cxn>
                <a:cxn ang="0">
                  <a:pos x="csX7437" y="csY7437"/>
                </a:cxn>
                <a:cxn ang="0">
                  <a:pos x="csX7438" y="csY7438"/>
                </a:cxn>
                <a:cxn ang="0">
                  <a:pos x="csX7439" y="csY7439"/>
                </a:cxn>
                <a:cxn ang="0">
                  <a:pos x="csX7440" y="csY7440"/>
                </a:cxn>
                <a:cxn ang="0">
                  <a:pos x="csX7441" y="csY7441"/>
                </a:cxn>
                <a:cxn ang="0">
                  <a:pos x="csX7442" y="csY7442"/>
                </a:cxn>
                <a:cxn ang="0">
                  <a:pos x="csX7443" y="csY7443"/>
                </a:cxn>
                <a:cxn ang="0">
                  <a:pos x="csX7444" y="csY7444"/>
                </a:cxn>
                <a:cxn ang="0">
                  <a:pos x="csX7445" y="csY7445"/>
                </a:cxn>
                <a:cxn ang="0">
                  <a:pos x="csX7446" y="csY7446"/>
                </a:cxn>
                <a:cxn ang="0">
                  <a:pos x="csX7447" y="csY7447"/>
                </a:cxn>
                <a:cxn ang="0">
                  <a:pos x="csX7448" y="csY7448"/>
                </a:cxn>
                <a:cxn ang="0">
                  <a:pos x="csX7449" y="csY7449"/>
                </a:cxn>
                <a:cxn ang="0">
                  <a:pos x="csX7450" y="csY7450"/>
                </a:cxn>
                <a:cxn ang="0">
                  <a:pos x="csX7451" y="csY7451"/>
                </a:cxn>
                <a:cxn ang="0">
                  <a:pos x="csX7452" y="csY7452"/>
                </a:cxn>
                <a:cxn ang="0">
                  <a:pos x="csX7453" y="csY7453"/>
                </a:cxn>
                <a:cxn ang="0">
                  <a:pos x="csX7454" y="csY7454"/>
                </a:cxn>
                <a:cxn ang="0">
                  <a:pos x="csX7455" y="csY7455"/>
                </a:cxn>
                <a:cxn ang="0">
                  <a:pos x="csX7456" y="csY7456"/>
                </a:cxn>
                <a:cxn ang="0">
                  <a:pos x="csX7457" y="csY7457"/>
                </a:cxn>
                <a:cxn ang="0">
                  <a:pos x="csX7458" y="csY7458"/>
                </a:cxn>
                <a:cxn ang="0">
                  <a:pos x="csX7459" y="csY7459"/>
                </a:cxn>
                <a:cxn ang="0">
                  <a:pos x="csX7460" y="csY7460"/>
                </a:cxn>
                <a:cxn ang="0">
                  <a:pos x="csX7461" y="csY7461"/>
                </a:cxn>
                <a:cxn ang="0">
                  <a:pos x="csX7462" y="csY7462"/>
                </a:cxn>
                <a:cxn ang="0">
                  <a:pos x="csX7463" y="csY7463"/>
                </a:cxn>
                <a:cxn ang="0">
                  <a:pos x="csX7464" y="csY7464"/>
                </a:cxn>
                <a:cxn ang="0">
                  <a:pos x="csX7465" y="csY7465"/>
                </a:cxn>
                <a:cxn ang="0">
                  <a:pos x="csX7466" y="csY7466"/>
                </a:cxn>
                <a:cxn ang="0">
                  <a:pos x="csX7467" y="csY7467"/>
                </a:cxn>
                <a:cxn ang="0">
                  <a:pos x="csX7468" y="csY7468"/>
                </a:cxn>
                <a:cxn ang="0">
                  <a:pos x="csX7469" y="csY7469"/>
                </a:cxn>
                <a:cxn ang="0">
                  <a:pos x="csX7470" y="csY7470"/>
                </a:cxn>
                <a:cxn ang="0">
                  <a:pos x="csX7471" y="csY7471"/>
                </a:cxn>
                <a:cxn ang="0">
                  <a:pos x="csX7472" y="csY7472"/>
                </a:cxn>
                <a:cxn ang="0">
                  <a:pos x="csX7473" y="csY7473"/>
                </a:cxn>
                <a:cxn ang="0">
                  <a:pos x="csX7474" y="csY7474"/>
                </a:cxn>
                <a:cxn ang="0">
                  <a:pos x="csX7475" y="csY7475"/>
                </a:cxn>
                <a:cxn ang="0">
                  <a:pos x="csX7476" y="csY7476"/>
                </a:cxn>
                <a:cxn ang="0">
                  <a:pos x="csX7477" y="csY7477"/>
                </a:cxn>
                <a:cxn ang="0">
                  <a:pos x="csX7478" y="csY7478"/>
                </a:cxn>
                <a:cxn ang="0">
                  <a:pos x="csX7479" y="csY7479"/>
                </a:cxn>
                <a:cxn ang="0">
                  <a:pos x="csX7480" y="csY7480"/>
                </a:cxn>
                <a:cxn ang="0">
                  <a:pos x="csX7481" y="csY7481"/>
                </a:cxn>
                <a:cxn ang="0">
                  <a:pos x="csX7482" y="csY7482"/>
                </a:cxn>
                <a:cxn ang="0">
                  <a:pos x="csX7483" y="csY7483"/>
                </a:cxn>
                <a:cxn ang="0">
                  <a:pos x="csX7484" y="csY7484"/>
                </a:cxn>
                <a:cxn ang="0">
                  <a:pos x="csX7485" y="csY7485"/>
                </a:cxn>
                <a:cxn ang="0">
                  <a:pos x="csX7486" y="csY7486"/>
                </a:cxn>
                <a:cxn ang="0">
                  <a:pos x="csX7487" y="csY7487"/>
                </a:cxn>
                <a:cxn ang="0">
                  <a:pos x="csX7488" y="csY7488"/>
                </a:cxn>
                <a:cxn ang="0">
                  <a:pos x="csX7489" y="csY7489"/>
                </a:cxn>
                <a:cxn ang="0">
                  <a:pos x="csX7490" y="csY7490"/>
                </a:cxn>
                <a:cxn ang="0">
                  <a:pos x="csX7491" y="csY7491"/>
                </a:cxn>
                <a:cxn ang="0">
                  <a:pos x="csX7492" y="csY7492"/>
                </a:cxn>
                <a:cxn ang="0">
                  <a:pos x="csX7493" y="csY7493"/>
                </a:cxn>
                <a:cxn ang="0">
                  <a:pos x="csX7494" y="csY7494"/>
                </a:cxn>
                <a:cxn ang="0">
                  <a:pos x="csX7495" y="csY7495"/>
                </a:cxn>
                <a:cxn ang="0">
                  <a:pos x="csX7496" y="csY7496"/>
                </a:cxn>
                <a:cxn ang="0">
                  <a:pos x="csX7497" y="csY7497"/>
                </a:cxn>
                <a:cxn ang="0">
                  <a:pos x="csX7498" y="csY7498"/>
                </a:cxn>
                <a:cxn ang="0">
                  <a:pos x="csX7499" y="csY7499"/>
                </a:cxn>
                <a:cxn ang="0">
                  <a:pos x="csX7500" y="csY7500"/>
                </a:cxn>
                <a:cxn ang="0">
                  <a:pos x="csX7501" y="csY7501"/>
                </a:cxn>
                <a:cxn ang="0">
                  <a:pos x="csX7502" y="csY7502"/>
                </a:cxn>
                <a:cxn ang="0">
                  <a:pos x="csX7503" y="csY7503"/>
                </a:cxn>
                <a:cxn ang="0">
                  <a:pos x="csX7504" y="csY7504"/>
                </a:cxn>
                <a:cxn ang="0">
                  <a:pos x="csX7505" y="csY7505"/>
                </a:cxn>
                <a:cxn ang="0">
                  <a:pos x="csX7506" y="csY7506"/>
                </a:cxn>
                <a:cxn ang="0">
                  <a:pos x="csX7507" y="csY7507"/>
                </a:cxn>
                <a:cxn ang="0">
                  <a:pos x="csX7508" y="csY7508"/>
                </a:cxn>
                <a:cxn ang="0">
                  <a:pos x="csX7509" y="csY7509"/>
                </a:cxn>
                <a:cxn ang="0">
                  <a:pos x="csX7510" y="csY7510"/>
                </a:cxn>
                <a:cxn ang="0">
                  <a:pos x="csX7511" y="csY7511"/>
                </a:cxn>
                <a:cxn ang="0">
                  <a:pos x="csX7512" y="csY7512"/>
                </a:cxn>
                <a:cxn ang="0">
                  <a:pos x="csX7513" y="csY7513"/>
                </a:cxn>
                <a:cxn ang="0">
                  <a:pos x="csX7514" y="csY7514"/>
                </a:cxn>
                <a:cxn ang="0">
                  <a:pos x="csX7515" y="csY7515"/>
                </a:cxn>
                <a:cxn ang="0">
                  <a:pos x="csX7516" y="csY7516"/>
                </a:cxn>
                <a:cxn ang="0">
                  <a:pos x="csX7517" y="csY7517"/>
                </a:cxn>
                <a:cxn ang="0">
                  <a:pos x="csX7518" y="csY7518"/>
                </a:cxn>
                <a:cxn ang="0">
                  <a:pos x="csX7519" y="csY7519"/>
                </a:cxn>
                <a:cxn ang="0">
                  <a:pos x="csX7520" y="csY7520"/>
                </a:cxn>
                <a:cxn ang="0">
                  <a:pos x="csX7521" y="csY7521"/>
                </a:cxn>
                <a:cxn ang="0">
                  <a:pos x="csX7522" y="csY7522"/>
                </a:cxn>
                <a:cxn ang="0">
                  <a:pos x="csX7523" y="csY7523"/>
                </a:cxn>
                <a:cxn ang="0">
                  <a:pos x="csX7524" y="csY7524"/>
                </a:cxn>
                <a:cxn ang="0">
                  <a:pos x="csX7525" y="csY7525"/>
                </a:cxn>
                <a:cxn ang="0">
                  <a:pos x="csX7526" y="csY7526"/>
                </a:cxn>
                <a:cxn ang="0">
                  <a:pos x="csX7527" y="csY7527"/>
                </a:cxn>
                <a:cxn ang="0">
                  <a:pos x="csX7528" y="csY7528"/>
                </a:cxn>
                <a:cxn ang="0">
                  <a:pos x="csX7529" y="csY7529"/>
                </a:cxn>
                <a:cxn ang="0">
                  <a:pos x="csX7530" y="csY7530"/>
                </a:cxn>
                <a:cxn ang="0">
                  <a:pos x="csX7531" y="csY7531"/>
                </a:cxn>
                <a:cxn ang="0">
                  <a:pos x="csX7532" y="csY7532"/>
                </a:cxn>
                <a:cxn ang="0">
                  <a:pos x="csX7533" y="csY7533"/>
                </a:cxn>
                <a:cxn ang="0">
                  <a:pos x="csX7534" y="csY7534"/>
                </a:cxn>
                <a:cxn ang="0">
                  <a:pos x="csX7535" y="csY7535"/>
                </a:cxn>
                <a:cxn ang="0">
                  <a:pos x="csX7536" y="csY7536"/>
                </a:cxn>
                <a:cxn ang="0">
                  <a:pos x="csX7537" y="csY7537"/>
                </a:cxn>
                <a:cxn ang="0">
                  <a:pos x="csX7538" y="csY7538"/>
                </a:cxn>
                <a:cxn ang="0">
                  <a:pos x="csX7539" y="csY7539"/>
                </a:cxn>
                <a:cxn ang="0">
                  <a:pos x="csX7540" y="csY7540"/>
                </a:cxn>
                <a:cxn ang="0">
                  <a:pos x="csX7541" y="csY7541"/>
                </a:cxn>
                <a:cxn ang="0">
                  <a:pos x="csX7542" y="csY7542"/>
                </a:cxn>
                <a:cxn ang="0">
                  <a:pos x="csX7543" y="csY7543"/>
                </a:cxn>
                <a:cxn ang="0">
                  <a:pos x="csX7544" y="csY7544"/>
                </a:cxn>
                <a:cxn ang="0">
                  <a:pos x="csX7545" y="csY7545"/>
                </a:cxn>
                <a:cxn ang="0">
                  <a:pos x="csX7546" y="csY7546"/>
                </a:cxn>
                <a:cxn ang="0">
                  <a:pos x="csX7547" y="csY7547"/>
                </a:cxn>
                <a:cxn ang="0">
                  <a:pos x="csX7548" y="csY7548"/>
                </a:cxn>
                <a:cxn ang="0">
                  <a:pos x="csX7549" y="csY7549"/>
                </a:cxn>
                <a:cxn ang="0">
                  <a:pos x="csX7550" y="csY7550"/>
                </a:cxn>
                <a:cxn ang="0">
                  <a:pos x="csX7551" y="csY7551"/>
                </a:cxn>
                <a:cxn ang="0">
                  <a:pos x="csX7552" y="csY7552"/>
                </a:cxn>
                <a:cxn ang="0">
                  <a:pos x="csX7553" y="csY7553"/>
                </a:cxn>
                <a:cxn ang="0">
                  <a:pos x="csX7554" y="csY7554"/>
                </a:cxn>
                <a:cxn ang="0">
                  <a:pos x="csX7555" y="csY7555"/>
                </a:cxn>
                <a:cxn ang="0">
                  <a:pos x="csX7556" y="csY7556"/>
                </a:cxn>
                <a:cxn ang="0">
                  <a:pos x="csX7557" y="csY7557"/>
                </a:cxn>
                <a:cxn ang="0">
                  <a:pos x="csX7558" y="csY7558"/>
                </a:cxn>
                <a:cxn ang="0">
                  <a:pos x="csX7559" y="csY7559"/>
                </a:cxn>
                <a:cxn ang="0">
                  <a:pos x="csX7560" y="csY7560"/>
                </a:cxn>
                <a:cxn ang="0">
                  <a:pos x="csX7561" y="csY7561"/>
                </a:cxn>
                <a:cxn ang="0">
                  <a:pos x="csX7562" y="csY7562"/>
                </a:cxn>
                <a:cxn ang="0">
                  <a:pos x="csX7563" y="csY7563"/>
                </a:cxn>
                <a:cxn ang="0">
                  <a:pos x="csX7564" y="csY7564"/>
                </a:cxn>
                <a:cxn ang="0">
                  <a:pos x="csX7565" y="csY7565"/>
                </a:cxn>
                <a:cxn ang="0">
                  <a:pos x="csX7566" y="csY7566"/>
                </a:cxn>
                <a:cxn ang="0">
                  <a:pos x="csX7567" y="csY7567"/>
                </a:cxn>
                <a:cxn ang="0">
                  <a:pos x="csX7568" y="csY7568"/>
                </a:cxn>
                <a:cxn ang="0">
                  <a:pos x="csX7569" y="csY7569"/>
                </a:cxn>
                <a:cxn ang="0">
                  <a:pos x="csX7570" y="csY7570"/>
                </a:cxn>
                <a:cxn ang="0">
                  <a:pos x="csX7571" y="csY7571"/>
                </a:cxn>
                <a:cxn ang="0">
                  <a:pos x="csX7572" y="csY7572"/>
                </a:cxn>
                <a:cxn ang="0">
                  <a:pos x="csX7573" y="csY7573"/>
                </a:cxn>
                <a:cxn ang="0">
                  <a:pos x="csX7574" y="csY7574"/>
                </a:cxn>
                <a:cxn ang="0">
                  <a:pos x="csX7575" y="csY7575"/>
                </a:cxn>
                <a:cxn ang="0">
                  <a:pos x="csX7576" y="csY7576"/>
                </a:cxn>
                <a:cxn ang="0">
                  <a:pos x="csX7577" y="csY7577"/>
                </a:cxn>
                <a:cxn ang="0">
                  <a:pos x="csX7578" y="csY7578"/>
                </a:cxn>
                <a:cxn ang="0">
                  <a:pos x="csX7579" y="csY7579"/>
                </a:cxn>
                <a:cxn ang="0">
                  <a:pos x="csX7580" y="csY7580"/>
                </a:cxn>
                <a:cxn ang="0">
                  <a:pos x="csX7581" y="csY7581"/>
                </a:cxn>
                <a:cxn ang="0">
                  <a:pos x="csX7582" y="csY7582"/>
                </a:cxn>
                <a:cxn ang="0">
                  <a:pos x="csX7583" y="csY7583"/>
                </a:cxn>
                <a:cxn ang="0">
                  <a:pos x="csX7584" y="csY7584"/>
                </a:cxn>
                <a:cxn ang="0">
                  <a:pos x="csX7585" y="csY7585"/>
                </a:cxn>
                <a:cxn ang="0">
                  <a:pos x="csX7586" y="csY7586"/>
                </a:cxn>
                <a:cxn ang="0">
                  <a:pos x="csX7587" y="csY7587"/>
                </a:cxn>
                <a:cxn ang="0">
                  <a:pos x="csX7588" y="csY7588"/>
                </a:cxn>
                <a:cxn ang="0">
                  <a:pos x="csX7589" y="csY7589"/>
                </a:cxn>
                <a:cxn ang="0">
                  <a:pos x="csX7590" y="csY7590"/>
                </a:cxn>
                <a:cxn ang="0">
                  <a:pos x="csX7591" y="csY7591"/>
                </a:cxn>
                <a:cxn ang="0">
                  <a:pos x="csX7592" y="csY7592"/>
                </a:cxn>
                <a:cxn ang="0">
                  <a:pos x="csX7593" y="csY7593"/>
                </a:cxn>
                <a:cxn ang="0">
                  <a:pos x="csX7594" y="csY7594"/>
                </a:cxn>
                <a:cxn ang="0">
                  <a:pos x="csX7595" y="csY7595"/>
                </a:cxn>
                <a:cxn ang="0">
                  <a:pos x="csX7596" y="csY7596"/>
                </a:cxn>
                <a:cxn ang="0">
                  <a:pos x="csX7597" y="csY7597"/>
                </a:cxn>
                <a:cxn ang="0">
                  <a:pos x="csX7598" y="csY7598"/>
                </a:cxn>
                <a:cxn ang="0">
                  <a:pos x="csX7599" y="csY7599"/>
                </a:cxn>
                <a:cxn ang="0">
                  <a:pos x="csX7600" y="csY7600"/>
                </a:cxn>
                <a:cxn ang="0">
                  <a:pos x="csX7601" y="csY7601"/>
                </a:cxn>
                <a:cxn ang="0">
                  <a:pos x="csX7602" y="csY7602"/>
                </a:cxn>
                <a:cxn ang="0">
                  <a:pos x="csX7603" y="csY7603"/>
                </a:cxn>
                <a:cxn ang="0">
                  <a:pos x="csX7604" y="csY7604"/>
                </a:cxn>
                <a:cxn ang="0">
                  <a:pos x="csX7605" y="csY7605"/>
                </a:cxn>
                <a:cxn ang="0">
                  <a:pos x="csX7606" y="csY7606"/>
                </a:cxn>
                <a:cxn ang="0">
                  <a:pos x="csX7607" y="csY7607"/>
                </a:cxn>
                <a:cxn ang="0">
                  <a:pos x="csX7608" y="csY7608"/>
                </a:cxn>
                <a:cxn ang="0">
                  <a:pos x="csX7609" y="csY7609"/>
                </a:cxn>
                <a:cxn ang="0">
                  <a:pos x="csX7610" y="csY7610"/>
                </a:cxn>
                <a:cxn ang="0">
                  <a:pos x="csX7611" y="csY7611"/>
                </a:cxn>
                <a:cxn ang="0">
                  <a:pos x="csX7612" y="csY7612"/>
                </a:cxn>
                <a:cxn ang="0">
                  <a:pos x="csX7613" y="csY7613"/>
                </a:cxn>
                <a:cxn ang="0">
                  <a:pos x="csX7614" y="csY7614"/>
                </a:cxn>
                <a:cxn ang="0">
                  <a:pos x="csX7615" y="csY7615"/>
                </a:cxn>
                <a:cxn ang="0">
                  <a:pos x="csX7616" y="csY7616"/>
                </a:cxn>
                <a:cxn ang="0">
                  <a:pos x="csX7617" y="csY7617"/>
                </a:cxn>
                <a:cxn ang="0">
                  <a:pos x="csX7618" y="csY7618"/>
                </a:cxn>
                <a:cxn ang="0">
                  <a:pos x="csX7619" y="csY7619"/>
                </a:cxn>
                <a:cxn ang="0">
                  <a:pos x="csX7620" y="csY7620"/>
                </a:cxn>
                <a:cxn ang="0">
                  <a:pos x="csX7621" y="csY7621"/>
                </a:cxn>
                <a:cxn ang="0">
                  <a:pos x="csX7622" y="csY7622"/>
                </a:cxn>
                <a:cxn ang="0">
                  <a:pos x="csX7623" y="csY7623"/>
                </a:cxn>
                <a:cxn ang="0">
                  <a:pos x="csX7624" y="csY7624"/>
                </a:cxn>
                <a:cxn ang="0">
                  <a:pos x="csX7625" y="csY7625"/>
                </a:cxn>
                <a:cxn ang="0">
                  <a:pos x="csX7626" y="csY7626"/>
                </a:cxn>
                <a:cxn ang="0">
                  <a:pos x="csX7627" y="csY7627"/>
                </a:cxn>
                <a:cxn ang="0">
                  <a:pos x="csX7628" y="csY7628"/>
                </a:cxn>
                <a:cxn ang="0">
                  <a:pos x="csX7629" y="csY7629"/>
                </a:cxn>
                <a:cxn ang="0">
                  <a:pos x="csX7630" y="csY7630"/>
                </a:cxn>
                <a:cxn ang="0">
                  <a:pos x="csX7631" y="csY7631"/>
                </a:cxn>
                <a:cxn ang="0">
                  <a:pos x="csX7632" y="csY7632"/>
                </a:cxn>
                <a:cxn ang="0">
                  <a:pos x="csX7633" y="csY7633"/>
                </a:cxn>
                <a:cxn ang="0">
                  <a:pos x="csX7634" y="csY7634"/>
                </a:cxn>
                <a:cxn ang="0">
                  <a:pos x="csX7635" y="csY7635"/>
                </a:cxn>
                <a:cxn ang="0">
                  <a:pos x="csX7636" y="csY7636"/>
                </a:cxn>
                <a:cxn ang="0">
                  <a:pos x="csX7637" y="csY7637"/>
                </a:cxn>
                <a:cxn ang="0">
                  <a:pos x="csX7638" y="csY7638"/>
                </a:cxn>
                <a:cxn ang="0">
                  <a:pos x="csX7639" y="csY7639"/>
                </a:cxn>
                <a:cxn ang="0">
                  <a:pos x="csX7640" y="csY7640"/>
                </a:cxn>
                <a:cxn ang="0">
                  <a:pos x="csX7641" y="csY7641"/>
                </a:cxn>
                <a:cxn ang="0">
                  <a:pos x="csX7642" y="csY7642"/>
                </a:cxn>
                <a:cxn ang="0">
                  <a:pos x="csX7643" y="csY7643"/>
                </a:cxn>
                <a:cxn ang="0">
                  <a:pos x="csX7644" y="csY7644"/>
                </a:cxn>
                <a:cxn ang="0">
                  <a:pos x="csX7645" y="csY7645"/>
                </a:cxn>
                <a:cxn ang="0">
                  <a:pos x="csX7646" y="csY7646"/>
                </a:cxn>
                <a:cxn ang="0">
                  <a:pos x="csX7647" y="csY7647"/>
                </a:cxn>
                <a:cxn ang="0">
                  <a:pos x="csX7648" y="csY7648"/>
                </a:cxn>
                <a:cxn ang="0">
                  <a:pos x="csX7649" y="csY7649"/>
                </a:cxn>
                <a:cxn ang="0">
                  <a:pos x="csX7650" y="csY7650"/>
                </a:cxn>
                <a:cxn ang="0">
                  <a:pos x="csX7651" y="csY7651"/>
                </a:cxn>
                <a:cxn ang="0">
                  <a:pos x="csX7652" y="csY7652"/>
                </a:cxn>
                <a:cxn ang="0">
                  <a:pos x="csX7653" y="csY7653"/>
                </a:cxn>
                <a:cxn ang="0">
                  <a:pos x="csX7654" y="csY7654"/>
                </a:cxn>
                <a:cxn ang="0">
                  <a:pos x="csX7655" y="csY7655"/>
                </a:cxn>
                <a:cxn ang="0">
                  <a:pos x="csX7656" y="csY7656"/>
                </a:cxn>
                <a:cxn ang="0">
                  <a:pos x="csX7657" y="csY7657"/>
                </a:cxn>
                <a:cxn ang="0">
                  <a:pos x="csX7658" y="csY7658"/>
                </a:cxn>
                <a:cxn ang="0">
                  <a:pos x="csX7659" y="csY7659"/>
                </a:cxn>
                <a:cxn ang="0">
                  <a:pos x="csX7660" y="csY7660"/>
                </a:cxn>
                <a:cxn ang="0">
                  <a:pos x="csX7661" y="csY7661"/>
                </a:cxn>
                <a:cxn ang="0">
                  <a:pos x="csX7662" y="csY7662"/>
                </a:cxn>
                <a:cxn ang="0">
                  <a:pos x="csX7663" y="csY7663"/>
                </a:cxn>
                <a:cxn ang="0">
                  <a:pos x="csX7664" y="csY7664"/>
                </a:cxn>
                <a:cxn ang="0">
                  <a:pos x="csX7665" y="csY7665"/>
                </a:cxn>
                <a:cxn ang="0">
                  <a:pos x="csX7666" y="csY7666"/>
                </a:cxn>
                <a:cxn ang="0">
                  <a:pos x="csX7667" y="csY7667"/>
                </a:cxn>
                <a:cxn ang="0">
                  <a:pos x="csX7668" y="csY7668"/>
                </a:cxn>
                <a:cxn ang="0">
                  <a:pos x="csX7669" y="csY7669"/>
                </a:cxn>
                <a:cxn ang="0">
                  <a:pos x="csX7670" y="csY7670"/>
                </a:cxn>
                <a:cxn ang="0">
                  <a:pos x="csX7671" y="csY7671"/>
                </a:cxn>
                <a:cxn ang="0">
                  <a:pos x="csX7672" y="csY7672"/>
                </a:cxn>
                <a:cxn ang="0">
                  <a:pos x="csX7673" y="csY7673"/>
                </a:cxn>
                <a:cxn ang="0">
                  <a:pos x="csX7674" y="csY7674"/>
                </a:cxn>
                <a:cxn ang="0">
                  <a:pos x="csX7675" y="csY7675"/>
                </a:cxn>
                <a:cxn ang="0">
                  <a:pos x="csX7676" y="csY7676"/>
                </a:cxn>
                <a:cxn ang="0">
                  <a:pos x="csX7677" y="csY7677"/>
                </a:cxn>
                <a:cxn ang="0">
                  <a:pos x="csX7678" y="csY7678"/>
                </a:cxn>
                <a:cxn ang="0">
                  <a:pos x="csX7679" y="csY7679"/>
                </a:cxn>
                <a:cxn ang="0">
                  <a:pos x="csX7680" y="csY7680"/>
                </a:cxn>
                <a:cxn ang="0">
                  <a:pos x="csX7681" y="csY7681"/>
                </a:cxn>
                <a:cxn ang="0">
                  <a:pos x="csX7682" y="csY7682"/>
                </a:cxn>
                <a:cxn ang="0">
                  <a:pos x="csX7683" y="csY7683"/>
                </a:cxn>
                <a:cxn ang="0">
                  <a:pos x="csX7684" y="csY7684"/>
                </a:cxn>
                <a:cxn ang="0">
                  <a:pos x="csX7685" y="csY7685"/>
                </a:cxn>
                <a:cxn ang="0">
                  <a:pos x="csX7686" y="csY7686"/>
                </a:cxn>
                <a:cxn ang="0">
                  <a:pos x="csX7687" y="csY7687"/>
                </a:cxn>
                <a:cxn ang="0">
                  <a:pos x="csX7688" y="csY7688"/>
                </a:cxn>
                <a:cxn ang="0">
                  <a:pos x="csX7689" y="csY7689"/>
                </a:cxn>
                <a:cxn ang="0">
                  <a:pos x="csX7690" y="csY7690"/>
                </a:cxn>
                <a:cxn ang="0">
                  <a:pos x="csX7691" y="csY7691"/>
                </a:cxn>
                <a:cxn ang="0">
                  <a:pos x="csX7692" y="csY7692"/>
                </a:cxn>
                <a:cxn ang="0">
                  <a:pos x="csX7693" y="csY7693"/>
                </a:cxn>
                <a:cxn ang="0">
                  <a:pos x="csX7694" y="csY7694"/>
                </a:cxn>
                <a:cxn ang="0">
                  <a:pos x="csX7695" y="csY7695"/>
                </a:cxn>
                <a:cxn ang="0">
                  <a:pos x="csX7696" y="csY7696"/>
                </a:cxn>
                <a:cxn ang="0">
                  <a:pos x="csX7697" y="csY7697"/>
                </a:cxn>
                <a:cxn ang="0">
                  <a:pos x="csX7698" y="csY7698"/>
                </a:cxn>
                <a:cxn ang="0">
                  <a:pos x="csX7699" y="csY7699"/>
                </a:cxn>
                <a:cxn ang="0">
                  <a:pos x="csX7700" y="csY7700"/>
                </a:cxn>
                <a:cxn ang="0">
                  <a:pos x="csX7701" y="csY7701"/>
                </a:cxn>
                <a:cxn ang="0">
                  <a:pos x="csX7702" y="csY7702"/>
                </a:cxn>
                <a:cxn ang="0">
                  <a:pos x="csX7703" y="csY7703"/>
                </a:cxn>
                <a:cxn ang="0">
                  <a:pos x="csX7704" y="csY7704"/>
                </a:cxn>
                <a:cxn ang="0">
                  <a:pos x="csX7705" y="csY7705"/>
                </a:cxn>
                <a:cxn ang="0">
                  <a:pos x="csX7706" y="csY7706"/>
                </a:cxn>
                <a:cxn ang="0">
                  <a:pos x="csX7707" y="csY7707"/>
                </a:cxn>
                <a:cxn ang="0">
                  <a:pos x="csX7708" y="csY7708"/>
                </a:cxn>
                <a:cxn ang="0">
                  <a:pos x="csX7709" y="csY7709"/>
                </a:cxn>
                <a:cxn ang="0">
                  <a:pos x="csX7710" y="csY7710"/>
                </a:cxn>
                <a:cxn ang="0">
                  <a:pos x="csX7711" y="csY7711"/>
                </a:cxn>
                <a:cxn ang="0">
                  <a:pos x="csX7712" y="csY7712"/>
                </a:cxn>
                <a:cxn ang="0">
                  <a:pos x="csX7713" y="csY7713"/>
                </a:cxn>
                <a:cxn ang="0">
                  <a:pos x="csX7714" y="csY7714"/>
                </a:cxn>
                <a:cxn ang="0">
                  <a:pos x="csX7715" y="csY7715"/>
                </a:cxn>
                <a:cxn ang="0">
                  <a:pos x="csX7716" y="csY7716"/>
                </a:cxn>
                <a:cxn ang="0">
                  <a:pos x="csX7717" y="csY7717"/>
                </a:cxn>
                <a:cxn ang="0">
                  <a:pos x="csX7718" y="csY7718"/>
                </a:cxn>
                <a:cxn ang="0">
                  <a:pos x="csX7719" y="csY7719"/>
                </a:cxn>
                <a:cxn ang="0">
                  <a:pos x="csX7720" y="csY7720"/>
                </a:cxn>
                <a:cxn ang="0">
                  <a:pos x="csX7721" y="csY7721"/>
                </a:cxn>
                <a:cxn ang="0">
                  <a:pos x="csX7722" y="csY7722"/>
                </a:cxn>
                <a:cxn ang="0">
                  <a:pos x="csX7723" y="csY7723"/>
                </a:cxn>
                <a:cxn ang="0">
                  <a:pos x="csX7724" y="csY7724"/>
                </a:cxn>
                <a:cxn ang="0">
                  <a:pos x="csX7725" y="csY7725"/>
                </a:cxn>
                <a:cxn ang="0">
                  <a:pos x="csX7726" y="csY7726"/>
                </a:cxn>
                <a:cxn ang="0">
                  <a:pos x="csX7727" y="csY7727"/>
                </a:cxn>
                <a:cxn ang="0">
                  <a:pos x="csX7728" y="csY7728"/>
                </a:cxn>
                <a:cxn ang="0">
                  <a:pos x="csX7729" y="csY7729"/>
                </a:cxn>
                <a:cxn ang="0">
                  <a:pos x="csX7730" y="csY7730"/>
                </a:cxn>
                <a:cxn ang="0">
                  <a:pos x="csX7731" y="csY7731"/>
                </a:cxn>
                <a:cxn ang="0">
                  <a:pos x="csX7732" y="csY7732"/>
                </a:cxn>
                <a:cxn ang="0">
                  <a:pos x="csX7733" y="csY7733"/>
                </a:cxn>
                <a:cxn ang="0">
                  <a:pos x="csX7734" y="csY7734"/>
                </a:cxn>
                <a:cxn ang="0">
                  <a:pos x="csX7735" y="csY7735"/>
                </a:cxn>
                <a:cxn ang="0">
                  <a:pos x="csX7736" y="csY7736"/>
                </a:cxn>
                <a:cxn ang="0">
                  <a:pos x="csX7737" y="csY7737"/>
                </a:cxn>
                <a:cxn ang="0">
                  <a:pos x="csX7738" y="csY7738"/>
                </a:cxn>
                <a:cxn ang="0">
                  <a:pos x="csX7739" y="csY7739"/>
                </a:cxn>
                <a:cxn ang="0">
                  <a:pos x="csX7740" y="csY7740"/>
                </a:cxn>
                <a:cxn ang="0">
                  <a:pos x="csX7741" y="csY7741"/>
                </a:cxn>
                <a:cxn ang="0">
                  <a:pos x="csX7742" y="csY7742"/>
                </a:cxn>
                <a:cxn ang="0">
                  <a:pos x="csX7743" y="csY7743"/>
                </a:cxn>
                <a:cxn ang="0">
                  <a:pos x="csX7744" y="csY7744"/>
                </a:cxn>
                <a:cxn ang="0">
                  <a:pos x="csX7745" y="csY7745"/>
                </a:cxn>
                <a:cxn ang="0">
                  <a:pos x="csX7746" y="csY7746"/>
                </a:cxn>
                <a:cxn ang="0">
                  <a:pos x="csX7747" y="csY7747"/>
                </a:cxn>
                <a:cxn ang="0">
                  <a:pos x="csX7748" y="csY7748"/>
                </a:cxn>
                <a:cxn ang="0">
                  <a:pos x="csX7749" y="csY7749"/>
                </a:cxn>
                <a:cxn ang="0">
                  <a:pos x="csX7750" y="csY7750"/>
                </a:cxn>
                <a:cxn ang="0">
                  <a:pos x="csX7751" y="csY7751"/>
                </a:cxn>
                <a:cxn ang="0">
                  <a:pos x="csX7752" y="csY7752"/>
                </a:cxn>
                <a:cxn ang="0">
                  <a:pos x="csX7753" y="csY7753"/>
                </a:cxn>
                <a:cxn ang="0">
                  <a:pos x="csX7754" y="csY7754"/>
                </a:cxn>
                <a:cxn ang="0">
                  <a:pos x="csX7755" y="csY7755"/>
                </a:cxn>
                <a:cxn ang="0">
                  <a:pos x="csX7756" y="csY7756"/>
                </a:cxn>
                <a:cxn ang="0">
                  <a:pos x="csX7757" y="csY7757"/>
                </a:cxn>
                <a:cxn ang="0">
                  <a:pos x="csX7758" y="csY7758"/>
                </a:cxn>
                <a:cxn ang="0">
                  <a:pos x="csX7759" y="csY7759"/>
                </a:cxn>
                <a:cxn ang="0">
                  <a:pos x="csX7760" y="csY7760"/>
                </a:cxn>
                <a:cxn ang="0">
                  <a:pos x="csX7761" y="csY7761"/>
                </a:cxn>
                <a:cxn ang="0">
                  <a:pos x="csX7762" y="csY7762"/>
                </a:cxn>
                <a:cxn ang="0">
                  <a:pos x="csX7763" y="csY7763"/>
                </a:cxn>
                <a:cxn ang="0">
                  <a:pos x="csX7764" y="csY7764"/>
                </a:cxn>
                <a:cxn ang="0">
                  <a:pos x="csX7765" y="csY7765"/>
                </a:cxn>
                <a:cxn ang="0">
                  <a:pos x="csX7766" y="csY7766"/>
                </a:cxn>
                <a:cxn ang="0">
                  <a:pos x="csX7767" y="csY7767"/>
                </a:cxn>
                <a:cxn ang="0">
                  <a:pos x="csX7768" y="csY7768"/>
                </a:cxn>
                <a:cxn ang="0">
                  <a:pos x="csX7769" y="csY7769"/>
                </a:cxn>
                <a:cxn ang="0">
                  <a:pos x="csX7770" y="csY7770"/>
                </a:cxn>
                <a:cxn ang="0">
                  <a:pos x="csX7771" y="csY7771"/>
                </a:cxn>
                <a:cxn ang="0">
                  <a:pos x="csX7772" y="csY7772"/>
                </a:cxn>
                <a:cxn ang="0">
                  <a:pos x="csX7773" y="csY7773"/>
                </a:cxn>
                <a:cxn ang="0">
                  <a:pos x="csX7774" y="csY7774"/>
                </a:cxn>
                <a:cxn ang="0">
                  <a:pos x="csX7775" y="csY7775"/>
                </a:cxn>
                <a:cxn ang="0">
                  <a:pos x="csX7776" y="csY7776"/>
                </a:cxn>
                <a:cxn ang="0">
                  <a:pos x="csX7777" y="csY7777"/>
                </a:cxn>
                <a:cxn ang="0">
                  <a:pos x="csX7778" y="csY7778"/>
                </a:cxn>
                <a:cxn ang="0">
                  <a:pos x="csX7779" y="csY7779"/>
                </a:cxn>
                <a:cxn ang="0">
                  <a:pos x="csX7780" y="csY7780"/>
                </a:cxn>
                <a:cxn ang="0">
                  <a:pos x="csX7781" y="csY7781"/>
                </a:cxn>
                <a:cxn ang="0">
                  <a:pos x="csX7782" y="csY7782"/>
                </a:cxn>
                <a:cxn ang="0">
                  <a:pos x="csX7783" y="csY7783"/>
                </a:cxn>
                <a:cxn ang="0">
                  <a:pos x="csX7784" y="csY7784"/>
                </a:cxn>
                <a:cxn ang="0">
                  <a:pos x="csX7785" y="csY7785"/>
                </a:cxn>
                <a:cxn ang="0">
                  <a:pos x="csX7786" y="csY7786"/>
                </a:cxn>
                <a:cxn ang="0">
                  <a:pos x="csX7787" y="csY7787"/>
                </a:cxn>
                <a:cxn ang="0">
                  <a:pos x="csX7788" y="csY7788"/>
                </a:cxn>
                <a:cxn ang="0">
                  <a:pos x="csX7789" y="csY7789"/>
                </a:cxn>
                <a:cxn ang="0">
                  <a:pos x="csX7790" y="csY7790"/>
                </a:cxn>
                <a:cxn ang="0">
                  <a:pos x="csX7791" y="csY7791"/>
                </a:cxn>
                <a:cxn ang="0">
                  <a:pos x="csX7792" y="csY7792"/>
                </a:cxn>
                <a:cxn ang="0">
                  <a:pos x="csX7793" y="csY7793"/>
                </a:cxn>
                <a:cxn ang="0">
                  <a:pos x="csX7794" y="csY7794"/>
                </a:cxn>
                <a:cxn ang="0">
                  <a:pos x="csX7795" y="csY7795"/>
                </a:cxn>
                <a:cxn ang="0">
                  <a:pos x="csX7796" y="csY7796"/>
                </a:cxn>
                <a:cxn ang="0">
                  <a:pos x="csX7797" y="csY7797"/>
                </a:cxn>
                <a:cxn ang="0">
                  <a:pos x="csX7798" y="csY7798"/>
                </a:cxn>
                <a:cxn ang="0">
                  <a:pos x="csX7799" y="csY7799"/>
                </a:cxn>
                <a:cxn ang="0">
                  <a:pos x="csX7800" y="csY7800"/>
                </a:cxn>
                <a:cxn ang="0">
                  <a:pos x="csX7801" y="csY7801"/>
                </a:cxn>
                <a:cxn ang="0">
                  <a:pos x="csX7802" y="csY7802"/>
                </a:cxn>
                <a:cxn ang="0">
                  <a:pos x="csX7803" y="csY7803"/>
                </a:cxn>
                <a:cxn ang="0">
                  <a:pos x="csX7804" y="csY7804"/>
                </a:cxn>
                <a:cxn ang="0">
                  <a:pos x="csX7805" y="csY7805"/>
                </a:cxn>
                <a:cxn ang="0">
                  <a:pos x="csX7806" y="csY7806"/>
                </a:cxn>
                <a:cxn ang="0">
                  <a:pos x="csX7807" y="csY7807"/>
                </a:cxn>
                <a:cxn ang="0">
                  <a:pos x="csX7808" y="csY7808"/>
                </a:cxn>
                <a:cxn ang="0">
                  <a:pos x="csX7809" y="csY7809"/>
                </a:cxn>
                <a:cxn ang="0">
                  <a:pos x="csX7810" y="csY7810"/>
                </a:cxn>
                <a:cxn ang="0">
                  <a:pos x="csX7811" y="csY7811"/>
                </a:cxn>
                <a:cxn ang="0">
                  <a:pos x="csX7812" y="csY7812"/>
                </a:cxn>
                <a:cxn ang="0">
                  <a:pos x="csX7813" y="csY7813"/>
                </a:cxn>
                <a:cxn ang="0">
                  <a:pos x="csX7814" y="csY7814"/>
                </a:cxn>
                <a:cxn ang="0">
                  <a:pos x="csX7815" y="csY7815"/>
                </a:cxn>
                <a:cxn ang="0">
                  <a:pos x="csX7816" y="csY7816"/>
                </a:cxn>
                <a:cxn ang="0">
                  <a:pos x="csX7817" y="csY7817"/>
                </a:cxn>
                <a:cxn ang="0">
                  <a:pos x="csX7818" y="csY7818"/>
                </a:cxn>
                <a:cxn ang="0">
                  <a:pos x="csX7819" y="csY7819"/>
                </a:cxn>
                <a:cxn ang="0">
                  <a:pos x="csX7820" y="csY7820"/>
                </a:cxn>
                <a:cxn ang="0">
                  <a:pos x="csX7821" y="csY7821"/>
                </a:cxn>
                <a:cxn ang="0">
                  <a:pos x="csX7822" y="csY7822"/>
                </a:cxn>
                <a:cxn ang="0">
                  <a:pos x="csX7823" y="csY7823"/>
                </a:cxn>
                <a:cxn ang="0">
                  <a:pos x="csX7824" y="csY7824"/>
                </a:cxn>
                <a:cxn ang="0">
                  <a:pos x="csX7825" y="csY7825"/>
                </a:cxn>
                <a:cxn ang="0">
                  <a:pos x="csX7826" y="csY7826"/>
                </a:cxn>
                <a:cxn ang="0">
                  <a:pos x="csX7827" y="csY7827"/>
                </a:cxn>
                <a:cxn ang="0">
                  <a:pos x="csX7828" y="csY7828"/>
                </a:cxn>
                <a:cxn ang="0">
                  <a:pos x="csX7829" y="csY7829"/>
                </a:cxn>
                <a:cxn ang="0">
                  <a:pos x="csX7830" y="csY7830"/>
                </a:cxn>
                <a:cxn ang="0">
                  <a:pos x="csX7831" y="csY7831"/>
                </a:cxn>
                <a:cxn ang="0">
                  <a:pos x="csX7832" y="csY7832"/>
                </a:cxn>
                <a:cxn ang="0">
                  <a:pos x="csX7833" y="csY7833"/>
                </a:cxn>
                <a:cxn ang="0">
                  <a:pos x="csX7834" y="csY7834"/>
                </a:cxn>
                <a:cxn ang="0">
                  <a:pos x="csX7835" y="csY7835"/>
                </a:cxn>
                <a:cxn ang="0">
                  <a:pos x="csX7836" y="csY7836"/>
                </a:cxn>
                <a:cxn ang="0">
                  <a:pos x="csX7837" y="csY7837"/>
                </a:cxn>
                <a:cxn ang="0">
                  <a:pos x="csX7838" y="csY7838"/>
                </a:cxn>
                <a:cxn ang="0">
                  <a:pos x="csX7839" y="csY7839"/>
                </a:cxn>
                <a:cxn ang="0">
                  <a:pos x="csX7840" y="csY7840"/>
                </a:cxn>
                <a:cxn ang="0">
                  <a:pos x="csX7841" y="csY7841"/>
                </a:cxn>
                <a:cxn ang="0">
                  <a:pos x="csX7842" y="csY7842"/>
                </a:cxn>
                <a:cxn ang="0">
                  <a:pos x="csX7843" y="csY7843"/>
                </a:cxn>
                <a:cxn ang="0">
                  <a:pos x="csX7844" y="csY7844"/>
                </a:cxn>
                <a:cxn ang="0">
                  <a:pos x="csX7845" y="csY7845"/>
                </a:cxn>
                <a:cxn ang="0">
                  <a:pos x="csX7846" y="csY7846"/>
                </a:cxn>
                <a:cxn ang="0">
                  <a:pos x="csX7847" y="csY7847"/>
                </a:cxn>
                <a:cxn ang="0">
                  <a:pos x="csX7848" y="csY7848"/>
                </a:cxn>
                <a:cxn ang="0">
                  <a:pos x="csX7849" y="csY7849"/>
                </a:cxn>
                <a:cxn ang="0">
                  <a:pos x="csX7850" y="csY7850"/>
                </a:cxn>
                <a:cxn ang="0">
                  <a:pos x="csX7851" y="csY7851"/>
                </a:cxn>
                <a:cxn ang="0">
                  <a:pos x="csX7852" y="csY7852"/>
                </a:cxn>
                <a:cxn ang="0">
                  <a:pos x="csX7853" y="csY7853"/>
                </a:cxn>
                <a:cxn ang="0">
                  <a:pos x="csX7854" y="csY7854"/>
                </a:cxn>
                <a:cxn ang="0">
                  <a:pos x="csX7855" y="csY7855"/>
                </a:cxn>
                <a:cxn ang="0">
                  <a:pos x="csX7856" y="csY7856"/>
                </a:cxn>
                <a:cxn ang="0">
                  <a:pos x="csX7857" y="csY7857"/>
                </a:cxn>
                <a:cxn ang="0">
                  <a:pos x="csX7858" y="csY7858"/>
                </a:cxn>
                <a:cxn ang="0">
                  <a:pos x="csX7859" y="csY7859"/>
                </a:cxn>
                <a:cxn ang="0">
                  <a:pos x="csX7860" y="csY7860"/>
                </a:cxn>
                <a:cxn ang="0">
                  <a:pos x="csX7861" y="csY7861"/>
                </a:cxn>
                <a:cxn ang="0">
                  <a:pos x="csX7862" y="csY7862"/>
                </a:cxn>
                <a:cxn ang="0">
                  <a:pos x="csX7863" y="csY7863"/>
                </a:cxn>
                <a:cxn ang="0">
                  <a:pos x="csX7864" y="csY7864"/>
                </a:cxn>
                <a:cxn ang="0">
                  <a:pos x="csX7865" y="csY7865"/>
                </a:cxn>
                <a:cxn ang="0">
                  <a:pos x="csX7866" y="csY7866"/>
                </a:cxn>
                <a:cxn ang="0">
                  <a:pos x="csX7867" y="csY7867"/>
                </a:cxn>
                <a:cxn ang="0">
                  <a:pos x="csX7868" y="csY7868"/>
                </a:cxn>
                <a:cxn ang="0">
                  <a:pos x="csX7869" y="csY7869"/>
                </a:cxn>
                <a:cxn ang="0">
                  <a:pos x="csX7870" y="csY7870"/>
                </a:cxn>
                <a:cxn ang="0">
                  <a:pos x="csX7871" y="csY7871"/>
                </a:cxn>
                <a:cxn ang="0">
                  <a:pos x="csX7872" y="csY7872"/>
                </a:cxn>
                <a:cxn ang="0">
                  <a:pos x="csX7873" y="csY7873"/>
                </a:cxn>
                <a:cxn ang="0">
                  <a:pos x="csX7874" y="csY7874"/>
                </a:cxn>
                <a:cxn ang="0">
                  <a:pos x="csX7875" y="csY7875"/>
                </a:cxn>
                <a:cxn ang="0">
                  <a:pos x="csX7876" y="csY7876"/>
                </a:cxn>
                <a:cxn ang="0">
                  <a:pos x="csX7877" y="csY7877"/>
                </a:cxn>
                <a:cxn ang="0">
                  <a:pos x="csX7878" y="csY7878"/>
                </a:cxn>
                <a:cxn ang="0">
                  <a:pos x="csX7879" y="csY7879"/>
                </a:cxn>
                <a:cxn ang="0">
                  <a:pos x="csX7880" y="csY7880"/>
                </a:cxn>
                <a:cxn ang="0">
                  <a:pos x="csX7881" y="csY7881"/>
                </a:cxn>
                <a:cxn ang="0">
                  <a:pos x="csX7882" y="csY7882"/>
                </a:cxn>
                <a:cxn ang="0">
                  <a:pos x="csX7883" y="csY7883"/>
                </a:cxn>
                <a:cxn ang="0">
                  <a:pos x="csX7884" y="csY7884"/>
                </a:cxn>
                <a:cxn ang="0">
                  <a:pos x="csX7885" y="csY7885"/>
                </a:cxn>
                <a:cxn ang="0">
                  <a:pos x="csX7886" y="csY7886"/>
                </a:cxn>
                <a:cxn ang="0">
                  <a:pos x="csX7887" y="csY7887"/>
                </a:cxn>
                <a:cxn ang="0">
                  <a:pos x="csX7888" y="csY7888"/>
                </a:cxn>
                <a:cxn ang="0">
                  <a:pos x="csX7889" y="csY7889"/>
                </a:cxn>
                <a:cxn ang="0">
                  <a:pos x="csX7890" y="csY7890"/>
                </a:cxn>
                <a:cxn ang="0">
                  <a:pos x="csX7891" y="csY7891"/>
                </a:cxn>
                <a:cxn ang="0">
                  <a:pos x="csX7892" y="csY7892"/>
                </a:cxn>
                <a:cxn ang="0">
                  <a:pos x="csX7893" y="csY7893"/>
                </a:cxn>
                <a:cxn ang="0">
                  <a:pos x="csX7894" y="csY7894"/>
                </a:cxn>
                <a:cxn ang="0">
                  <a:pos x="csX7895" y="csY7895"/>
                </a:cxn>
                <a:cxn ang="0">
                  <a:pos x="csX7896" y="csY7896"/>
                </a:cxn>
                <a:cxn ang="0">
                  <a:pos x="csX7897" y="csY7897"/>
                </a:cxn>
                <a:cxn ang="0">
                  <a:pos x="csX7898" y="csY7898"/>
                </a:cxn>
                <a:cxn ang="0">
                  <a:pos x="csX7899" y="csY7899"/>
                </a:cxn>
                <a:cxn ang="0">
                  <a:pos x="csX7900" y="csY7900"/>
                </a:cxn>
                <a:cxn ang="0">
                  <a:pos x="csX7901" y="csY7901"/>
                </a:cxn>
                <a:cxn ang="0">
                  <a:pos x="csX7902" y="csY7902"/>
                </a:cxn>
                <a:cxn ang="0">
                  <a:pos x="csX7903" y="csY7903"/>
                </a:cxn>
                <a:cxn ang="0">
                  <a:pos x="csX7904" y="csY7904"/>
                </a:cxn>
                <a:cxn ang="0">
                  <a:pos x="csX7905" y="csY7905"/>
                </a:cxn>
                <a:cxn ang="0">
                  <a:pos x="csX7906" y="csY7906"/>
                </a:cxn>
                <a:cxn ang="0">
                  <a:pos x="csX7907" y="csY7907"/>
                </a:cxn>
                <a:cxn ang="0">
                  <a:pos x="csX7908" y="csY7908"/>
                </a:cxn>
                <a:cxn ang="0">
                  <a:pos x="csX7909" y="csY7909"/>
                </a:cxn>
                <a:cxn ang="0">
                  <a:pos x="csX7910" y="csY7910"/>
                </a:cxn>
                <a:cxn ang="0">
                  <a:pos x="csX7911" y="csY7911"/>
                </a:cxn>
                <a:cxn ang="0">
                  <a:pos x="csX7912" y="csY7912"/>
                </a:cxn>
                <a:cxn ang="0">
                  <a:pos x="csX7913" y="csY7913"/>
                </a:cxn>
                <a:cxn ang="0">
                  <a:pos x="csX7914" y="csY7914"/>
                </a:cxn>
                <a:cxn ang="0">
                  <a:pos x="csX7915" y="csY7915"/>
                </a:cxn>
                <a:cxn ang="0">
                  <a:pos x="csX7916" y="csY7916"/>
                </a:cxn>
                <a:cxn ang="0">
                  <a:pos x="csX7917" y="csY7917"/>
                </a:cxn>
                <a:cxn ang="0">
                  <a:pos x="csX7918" y="csY7918"/>
                </a:cxn>
                <a:cxn ang="0">
                  <a:pos x="csX7919" y="csY7919"/>
                </a:cxn>
                <a:cxn ang="0">
                  <a:pos x="csX7920" y="csY7920"/>
                </a:cxn>
                <a:cxn ang="0">
                  <a:pos x="csX7921" y="csY7921"/>
                </a:cxn>
                <a:cxn ang="0">
                  <a:pos x="csX7922" y="csY7922"/>
                </a:cxn>
                <a:cxn ang="0">
                  <a:pos x="csX7923" y="csY7923"/>
                </a:cxn>
                <a:cxn ang="0">
                  <a:pos x="csX7924" y="csY7924"/>
                </a:cxn>
                <a:cxn ang="0">
                  <a:pos x="csX7925" y="csY7925"/>
                </a:cxn>
                <a:cxn ang="0">
                  <a:pos x="csX7926" y="csY7926"/>
                </a:cxn>
                <a:cxn ang="0">
                  <a:pos x="csX7927" y="csY7927"/>
                </a:cxn>
                <a:cxn ang="0">
                  <a:pos x="csX7928" y="csY7928"/>
                </a:cxn>
                <a:cxn ang="0">
                  <a:pos x="csX7929" y="csY7929"/>
                </a:cxn>
                <a:cxn ang="0">
                  <a:pos x="csX7930" y="csY7930"/>
                </a:cxn>
                <a:cxn ang="0">
                  <a:pos x="csX7931" y="csY7931"/>
                </a:cxn>
                <a:cxn ang="0">
                  <a:pos x="csX7932" y="csY7932"/>
                </a:cxn>
                <a:cxn ang="0">
                  <a:pos x="csX7933" y="csY7933"/>
                </a:cxn>
                <a:cxn ang="0">
                  <a:pos x="csX7934" y="csY7934"/>
                </a:cxn>
                <a:cxn ang="0">
                  <a:pos x="csX7935" y="csY7935"/>
                </a:cxn>
                <a:cxn ang="0">
                  <a:pos x="csX7936" y="csY7936"/>
                </a:cxn>
                <a:cxn ang="0">
                  <a:pos x="csX7937" y="csY7937"/>
                </a:cxn>
                <a:cxn ang="0">
                  <a:pos x="csX7938" y="csY7938"/>
                </a:cxn>
                <a:cxn ang="0">
                  <a:pos x="csX7939" y="csY7939"/>
                </a:cxn>
                <a:cxn ang="0">
                  <a:pos x="csX7940" y="csY7940"/>
                </a:cxn>
                <a:cxn ang="0">
                  <a:pos x="csX7941" y="csY7941"/>
                </a:cxn>
                <a:cxn ang="0">
                  <a:pos x="csX7942" y="csY7942"/>
                </a:cxn>
                <a:cxn ang="0">
                  <a:pos x="csX7943" y="csY7943"/>
                </a:cxn>
                <a:cxn ang="0">
                  <a:pos x="csX7944" y="csY7944"/>
                </a:cxn>
                <a:cxn ang="0">
                  <a:pos x="csX7945" y="csY7945"/>
                </a:cxn>
                <a:cxn ang="0">
                  <a:pos x="csX7946" y="csY7946"/>
                </a:cxn>
                <a:cxn ang="0">
                  <a:pos x="csX7947" y="csY7947"/>
                </a:cxn>
                <a:cxn ang="0">
                  <a:pos x="csX7948" y="csY7948"/>
                </a:cxn>
                <a:cxn ang="0">
                  <a:pos x="csX7949" y="csY7949"/>
                </a:cxn>
                <a:cxn ang="0">
                  <a:pos x="csX7950" y="csY7950"/>
                </a:cxn>
                <a:cxn ang="0">
                  <a:pos x="csX7951" y="csY7951"/>
                </a:cxn>
                <a:cxn ang="0">
                  <a:pos x="csX7952" y="csY7952"/>
                </a:cxn>
                <a:cxn ang="0">
                  <a:pos x="csX7953" y="csY7953"/>
                </a:cxn>
                <a:cxn ang="0">
                  <a:pos x="csX7954" y="csY7954"/>
                </a:cxn>
                <a:cxn ang="0">
                  <a:pos x="csX7955" y="csY7955"/>
                </a:cxn>
                <a:cxn ang="0">
                  <a:pos x="csX7956" y="csY7956"/>
                </a:cxn>
                <a:cxn ang="0">
                  <a:pos x="csX7957" y="csY7957"/>
                </a:cxn>
                <a:cxn ang="0">
                  <a:pos x="csX7958" y="csY7958"/>
                </a:cxn>
                <a:cxn ang="0">
                  <a:pos x="csX7959" y="csY7959"/>
                </a:cxn>
                <a:cxn ang="0">
                  <a:pos x="csX7960" y="csY7960"/>
                </a:cxn>
                <a:cxn ang="0">
                  <a:pos x="csX7961" y="csY7961"/>
                </a:cxn>
                <a:cxn ang="0">
                  <a:pos x="csX7962" y="csY7962"/>
                </a:cxn>
                <a:cxn ang="0">
                  <a:pos x="csX7963" y="csY7963"/>
                </a:cxn>
                <a:cxn ang="0">
                  <a:pos x="csX7964" y="csY7964"/>
                </a:cxn>
                <a:cxn ang="0">
                  <a:pos x="csX7965" y="csY7965"/>
                </a:cxn>
                <a:cxn ang="0">
                  <a:pos x="csX7966" y="csY7966"/>
                </a:cxn>
                <a:cxn ang="0">
                  <a:pos x="csX7967" y="csY7967"/>
                </a:cxn>
                <a:cxn ang="0">
                  <a:pos x="csX7968" y="csY7968"/>
                </a:cxn>
                <a:cxn ang="0">
                  <a:pos x="csX7969" y="csY7969"/>
                </a:cxn>
                <a:cxn ang="0">
                  <a:pos x="csX7970" y="csY7970"/>
                </a:cxn>
                <a:cxn ang="0">
                  <a:pos x="csX7971" y="csY7971"/>
                </a:cxn>
                <a:cxn ang="0">
                  <a:pos x="csX7972" y="csY7972"/>
                </a:cxn>
                <a:cxn ang="0">
                  <a:pos x="csX7973" y="csY7973"/>
                </a:cxn>
                <a:cxn ang="0">
                  <a:pos x="csX7974" y="csY7974"/>
                </a:cxn>
                <a:cxn ang="0">
                  <a:pos x="csX7975" y="csY7975"/>
                </a:cxn>
                <a:cxn ang="0">
                  <a:pos x="csX7976" y="csY7976"/>
                </a:cxn>
                <a:cxn ang="0">
                  <a:pos x="csX7977" y="csY7977"/>
                </a:cxn>
                <a:cxn ang="0">
                  <a:pos x="csX7978" y="csY7978"/>
                </a:cxn>
                <a:cxn ang="0">
                  <a:pos x="csX7979" y="csY7979"/>
                </a:cxn>
                <a:cxn ang="0">
                  <a:pos x="csX7980" y="csY7980"/>
                </a:cxn>
                <a:cxn ang="0">
                  <a:pos x="csX7981" y="csY7981"/>
                </a:cxn>
                <a:cxn ang="0">
                  <a:pos x="csX7982" y="csY7982"/>
                </a:cxn>
                <a:cxn ang="0">
                  <a:pos x="csX7983" y="csY7983"/>
                </a:cxn>
                <a:cxn ang="0">
                  <a:pos x="csX7984" y="csY7984"/>
                </a:cxn>
                <a:cxn ang="0">
                  <a:pos x="csX7985" y="csY7985"/>
                </a:cxn>
                <a:cxn ang="0">
                  <a:pos x="csX7986" y="csY7986"/>
                </a:cxn>
                <a:cxn ang="0">
                  <a:pos x="csX7987" y="csY7987"/>
                </a:cxn>
                <a:cxn ang="0">
                  <a:pos x="csX7988" y="csY7988"/>
                </a:cxn>
                <a:cxn ang="0">
                  <a:pos x="csX7989" y="csY7989"/>
                </a:cxn>
                <a:cxn ang="0">
                  <a:pos x="csX7990" y="csY7990"/>
                </a:cxn>
                <a:cxn ang="0">
                  <a:pos x="csX7991" y="csY7991"/>
                </a:cxn>
                <a:cxn ang="0">
                  <a:pos x="csX7992" y="csY7992"/>
                </a:cxn>
                <a:cxn ang="0">
                  <a:pos x="csX7993" y="csY7993"/>
                </a:cxn>
                <a:cxn ang="0">
                  <a:pos x="csX7994" y="csY7994"/>
                </a:cxn>
                <a:cxn ang="0">
                  <a:pos x="csX7995" y="csY7995"/>
                </a:cxn>
                <a:cxn ang="0">
                  <a:pos x="csX7996" y="csY7996"/>
                </a:cxn>
                <a:cxn ang="0">
                  <a:pos x="csX7997" y="csY7997"/>
                </a:cxn>
                <a:cxn ang="0">
                  <a:pos x="csX7998" y="csY7998"/>
                </a:cxn>
                <a:cxn ang="0">
                  <a:pos x="csX7999" y="csY7999"/>
                </a:cxn>
                <a:cxn ang="0">
                  <a:pos x="csX8000" y="csY8000"/>
                </a:cxn>
                <a:cxn ang="0">
                  <a:pos x="csX8001" y="csY8001"/>
                </a:cxn>
                <a:cxn ang="0">
                  <a:pos x="csX8002" y="csY8002"/>
                </a:cxn>
                <a:cxn ang="0">
                  <a:pos x="csX8003" y="csY8003"/>
                </a:cxn>
                <a:cxn ang="0">
                  <a:pos x="csX8004" y="csY8004"/>
                </a:cxn>
                <a:cxn ang="0">
                  <a:pos x="csX8005" y="csY8005"/>
                </a:cxn>
                <a:cxn ang="0">
                  <a:pos x="csX8006" y="csY8006"/>
                </a:cxn>
                <a:cxn ang="0">
                  <a:pos x="csX8007" y="csY8007"/>
                </a:cxn>
                <a:cxn ang="0">
                  <a:pos x="csX8008" y="csY8008"/>
                </a:cxn>
                <a:cxn ang="0">
                  <a:pos x="csX8009" y="csY8009"/>
                </a:cxn>
                <a:cxn ang="0">
                  <a:pos x="csX8010" y="csY8010"/>
                </a:cxn>
                <a:cxn ang="0">
                  <a:pos x="csX8011" y="csY8011"/>
                </a:cxn>
                <a:cxn ang="0">
                  <a:pos x="csX8012" y="csY8012"/>
                </a:cxn>
                <a:cxn ang="0">
                  <a:pos x="csX8013" y="csY8013"/>
                </a:cxn>
                <a:cxn ang="0">
                  <a:pos x="csX8014" y="csY8014"/>
                </a:cxn>
                <a:cxn ang="0">
                  <a:pos x="csX8015" y="csY8015"/>
                </a:cxn>
                <a:cxn ang="0">
                  <a:pos x="csX8016" y="csY8016"/>
                </a:cxn>
                <a:cxn ang="0">
                  <a:pos x="csX8017" y="csY8017"/>
                </a:cxn>
                <a:cxn ang="0">
                  <a:pos x="csX8018" y="csY8018"/>
                </a:cxn>
                <a:cxn ang="0">
                  <a:pos x="csX8019" y="csY8019"/>
                </a:cxn>
                <a:cxn ang="0">
                  <a:pos x="csX8020" y="csY8020"/>
                </a:cxn>
                <a:cxn ang="0">
                  <a:pos x="csX8021" y="csY8021"/>
                </a:cxn>
                <a:cxn ang="0">
                  <a:pos x="csX8022" y="csY8022"/>
                </a:cxn>
                <a:cxn ang="0">
                  <a:pos x="csX8023" y="csY8023"/>
                </a:cxn>
                <a:cxn ang="0">
                  <a:pos x="csX8024" y="csY8024"/>
                </a:cxn>
                <a:cxn ang="0">
                  <a:pos x="csX8025" y="csY8025"/>
                </a:cxn>
                <a:cxn ang="0">
                  <a:pos x="csX8026" y="csY8026"/>
                </a:cxn>
                <a:cxn ang="0">
                  <a:pos x="csX8027" y="csY8027"/>
                </a:cxn>
                <a:cxn ang="0">
                  <a:pos x="csX8028" y="csY8028"/>
                </a:cxn>
                <a:cxn ang="0">
                  <a:pos x="csX8029" y="csY8029"/>
                </a:cxn>
                <a:cxn ang="0">
                  <a:pos x="csX8030" y="csY8030"/>
                </a:cxn>
                <a:cxn ang="0">
                  <a:pos x="csX8031" y="csY8031"/>
                </a:cxn>
                <a:cxn ang="0">
                  <a:pos x="csX8032" y="csY8032"/>
                </a:cxn>
                <a:cxn ang="0">
                  <a:pos x="csX8033" y="csY8033"/>
                </a:cxn>
                <a:cxn ang="0">
                  <a:pos x="csX8034" y="csY8034"/>
                </a:cxn>
                <a:cxn ang="0">
                  <a:pos x="csX8035" y="csY8035"/>
                </a:cxn>
                <a:cxn ang="0">
                  <a:pos x="csX8036" y="csY8036"/>
                </a:cxn>
                <a:cxn ang="0">
                  <a:pos x="csX8037" y="csY8037"/>
                </a:cxn>
                <a:cxn ang="0">
                  <a:pos x="csX8038" y="csY8038"/>
                </a:cxn>
                <a:cxn ang="0">
                  <a:pos x="csX8039" y="csY8039"/>
                </a:cxn>
                <a:cxn ang="0">
                  <a:pos x="csX8040" y="csY8040"/>
                </a:cxn>
                <a:cxn ang="0">
                  <a:pos x="csX8041" y="csY8041"/>
                </a:cxn>
                <a:cxn ang="0">
                  <a:pos x="csX8042" y="csY8042"/>
                </a:cxn>
                <a:cxn ang="0">
                  <a:pos x="csX8043" y="csY8043"/>
                </a:cxn>
                <a:cxn ang="0">
                  <a:pos x="csX8044" y="csY8044"/>
                </a:cxn>
                <a:cxn ang="0">
                  <a:pos x="csX8045" y="csY8045"/>
                </a:cxn>
                <a:cxn ang="0">
                  <a:pos x="csX8046" y="csY8046"/>
                </a:cxn>
                <a:cxn ang="0">
                  <a:pos x="csX8047" y="csY8047"/>
                </a:cxn>
                <a:cxn ang="0">
                  <a:pos x="csX8048" y="csY8048"/>
                </a:cxn>
                <a:cxn ang="0">
                  <a:pos x="csX8049" y="csY8049"/>
                </a:cxn>
                <a:cxn ang="0">
                  <a:pos x="csX8050" y="csY8050"/>
                </a:cxn>
                <a:cxn ang="0">
                  <a:pos x="csX8051" y="csY8051"/>
                </a:cxn>
                <a:cxn ang="0">
                  <a:pos x="csX8052" y="csY8052"/>
                </a:cxn>
                <a:cxn ang="0">
                  <a:pos x="csX8053" y="csY8053"/>
                </a:cxn>
                <a:cxn ang="0">
                  <a:pos x="csX8054" y="csY8054"/>
                </a:cxn>
                <a:cxn ang="0">
                  <a:pos x="csX8055" y="csY8055"/>
                </a:cxn>
                <a:cxn ang="0">
                  <a:pos x="csX8056" y="csY8056"/>
                </a:cxn>
                <a:cxn ang="0">
                  <a:pos x="csX8057" y="csY8057"/>
                </a:cxn>
                <a:cxn ang="0">
                  <a:pos x="csX8058" y="csY8058"/>
                </a:cxn>
                <a:cxn ang="0">
                  <a:pos x="csX8059" y="csY8059"/>
                </a:cxn>
                <a:cxn ang="0">
                  <a:pos x="csX8060" y="csY8060"/>
                </a:cxn>
                <a:cxn ang="0">
                  <a:pos x="csX8061" y="csY8061"/>
                </a:cxn>
                <a:cxn ang="0">
                  <a:pos x="csX8062" y="csY8062"/>
                </a:cxn>
                <a:cxn ang="0">
                  <a:pos x="csX8063" y="csY8063"/>
                </a:cxn>
                <a:cxn ang="0">
                  <a:pos x="csX8064" y="csY8064"/>
                </a:cxn>
                <a:cxn ang="0">
                  <a:pos x="csX8065" y="csY8065"/>
                </a:cxn>
                <a:cxn ang="0">
                  <a:pos x="csX8066" y="csY8066"/>
                </a:cxn>
                <a:cxn ang="0">
                  <a:pos x="csX8067" y="csY8067"/>
                </a:cxn>
                <a:cxn ang="0">
                  <a:pos x="csX8068" y="csY8068"/>
                </a:cxn>
                <a:cxn ang="0">
                  <a:pos x="csX8069" y="csY8069"/>
                </a:cxn>
                <a:cxn ang="0">
                  <a:pos x="csX8070" y="csY8070"/>
                </a:cxn>
                <a:cxn ang="0">
                  <a:pos x="csX8071" y="csY8071"/>
                </a:cxn>
                <a:cxn ang="0">
                  <a:pos x="csX8072" y="csY8072"/>
                </a:cxn>
                <a:cxn ang="0">
                  <a:pos x="csX8073" y="csY8073"/>
                </a:cxn>
                <a:cxn ang="0">
                  <a:pos x="csX8074" y="csY8074"/>
                </a:cxn>
                <a:cxn ang="0">
                  <a:pos x="csX8075" y="csY8075"/>
                </a:cxn>
                <a:cxn ang="0">
                  <a:pos x="csX8076" y="csY8076"/>
                </a:cxn>
                <a:cxn ang="0">
                  <a:pos x="csX8077" y="csY8077"/>
                </a:cxn>
                <a:cxn ang="0">
                  <a:pos x="csX8078" y="csY8078"/>
                </a:cxn>
                <a:cxn ang="0">
                  <a:pos x="csX8079" y="csY8079"/>
                </a:cxn>
                <a:cxn ang="0">
                  <a:pos x="csX8080" y="csY8080"/>
                </a:cxn>
                <a:cxn ang="0">
                  <a:pos x="csX8081" y="csY8081"/>
                </a:cxn>
                <a:cxn ang="0">
                  <a:pos x="csX8082" y="csY8082"/>
                </a:cxn>
                <a:cxn ang="0">
                  <a:pos x="csX8083" y="csY8083"/>
                </a:cxn>
                <a:cxn ang="0">
                  <a:pos x="csX8084" y="csY8084"/>
                </a:cxn>
                <a:cxn ang="0">
                  <a:pos x="csX8085" y="csY8085"/>
                </a:cxn>
                <a:cxn ang="0">
                  <a:pos x="csX8086" y="csY8086"/>
                </a:cxn>
                <a:cxn ang="0">
                  <a:pos x="csX8087" y="csY8087"/>
                </a:cxn>
                <a:cxn ang="0">
                  <a:pos x="csX8088" y="csY8088"/>
                </a:cxn>
                <a:cxn ang="0">
                  <a:pos x="csX8089" y="csY8089"/>
                </a:cxn>
                <a:cxn ang="0">
                  <a:pos x="csX8090" y="csY8090"/>
                </a:cxn>
                <a:cxn ang="0">
                  <a:pos x="csX8091" y="csY8091"/>
                </a:cxn>
                <a:cxn ang="0">
                  <a:pos x="csX8092" y="csY8092"/>
                </a:cxn>
                <a:cxn ang="0">
                  <a:pos x="csX8093" y="csY8093"/>
                </a:cxn>
                <a:cxn ang="0">
                  <a:pos x="csX8094" y="csY8094"/>
                </a:cxn>
                <a:cxn ang="0">
                  <a:pos x="csX8095" y="csY8095"/>
                </a:cxn>
                <a:cxn ang="0">
                  <a:pos x="csX8096" y="csY8096"/>
                </a:cxn>
                <a:cxn ang="0">
                  <a:pos x="csX8097" y="csY8097"/>
                </a:cxn>
                <a:cxn ang="0">
                  <a:pos x="csX8098" y="csY8098"/>
                </a:cxn>
                <a:cxn ang="0">
                  <a:pos x="csX8099" y="csY8099"/>
                </a:cxn>
                <a:cxn ang="0">
                  <a:pos x="csX8100" y="csY8100"/>
                </a:cxn>
                <a:cxn ang="0">
                  <a:pos x="csX8101" y="csY8101"/>
                </a:cxn>
                <a:cxn ang="0">
                  <a:pos x="csX8102" y="csY8102"/>
                </a:cxn>
                <a:cxn ang="0">
                  <a:pos x="csX8103" y="csY8103"/>
                </a:cxn>
                <a:cxn ang="0">
                  <a:pos x="csX8104" y="csY8104"/>
                </a:cxn>
                <a:cxn ang="0">
                  <a:pos x="csX8105" y="csY8105"/>
                </a:cxn>
                <a:cxn ang="0">
                  <a:pos x="csX8106" y="csY8106"/>
                </a:cxn>
                <a:cxn ang="0">
                  <a:pos x="csX8107" y="csY8107"/>
                </a:cxn>
                <a:cxn ang="0">
                  <a:pos x="csX8108" y="csY8108"/>
                </a:cxn>
                <a:cxn ang="0">
                  <a:pos x="csX8109" y="csY8109"/>
                </a:cxn>
                <a:cxn ang="0">
                  <a:pos x="csX8110" y="csY8110"/>
                </a:cxn>
                <a:cxn ang="0">
                  <a:pos x="csX8111" y="csY8111"/>
                </a:cxn>
                <a:cxn ang="0">
                  <a:pos x="csX8112" y="csY8112"/>
                </a:cxn>
                <a:cxn ang="0">
                  <a:pos x="csX8113" y="csY8113"/>
                </a:cxn>
                <a:cxn ang="0">
                  <a:pos x="csX8114" y="csY8114"/>
                </a:cxn>
                <a:cxn ang="0">
                  <a:pos x="csX8115" y="csY8115"/>
                </a:cxn>
                <a:cxn ang="0">
                  <a:pos x="csX8116" y="csY8116"/>
                </a:cxn>
                <a:cxn ang="0">
                  <a:pos x="csX8117" y="csY8117"/>
                </a:cxn>
                <a:cxn ang="0">
                  <a:pos x="csX8118" y="csY8118"/>
                </a:cxn>
                <a:cxn ang="0">
                  <a:pos x="csX8119" y="csY8119"/>
                </a:cxn>
                <a:cxn ang="0">
                  <a:pos x="csX8120" y="csY8120"/>
                </a:cxn>
                <a:cxn ang="0">
                  <a:pos x="csX8121" y="csY8121"/>
                </a:cxn>
                <a:cxn ang="0">
                  <a:pos x="csX8122" y="csY8122"/>
                </a:cxn>
                <a:cxn ang="0">
                  <a:pos x="csX8123" y="csY8123"/>
                </a:cxn>
                <a:cxn ang="0">
                  <a:pos x="csX8124" y="csY8124"/>
                </a:cxn>
                <a:cxn ang="0">
                  <a:pos x="csX8125" y="csY8125"/>
                </a:cxn>
                <a:cxn ang="0">
                  <a:pos x="csX8126" y="csY8126"/>
                </a:cxn>
                <a:cxn ang="0">
                  <a:pos x="csX8127" y="csY8127"/>
                </a:cxn>
                <a:cxn ang="0">
                  <a:pos x="csX8128" y="csY8128"/>
                </a:cxn>
                <a:cxn ang="0">
                  <a:pos x="csX8129" y="csY8129"/>
                </a:cxn>
                <a:cxn ang="0">
                  <a:pos x="csX8130" y="csY8130"/>
                </a:cxn>
                <a:cxn ang="0">
                  <a:pos x="csX8131" y="csY8131"/>
                </a:cxn>
                <a:cxn ang="0">
                  <a:pos x="csX8132" y="csY8132"/>
                </a:cxn>
                <a:cxn ang="0">
                  <a:pos x="csX8133" y="csY8133"/>
                </a:cxn>
                <a:cxn ang="0">
                  <a:pos x="csX8134" y="csY8134"/>
                </a:cxn>
                <a:cxn ang="0">
                  <a:pos x="csX8135" y="csY8135"/>
                </a:cxn>
                <a:cxn ang="0">
                  <a:pos x="csX8136" y="csY8136"/>
                </a:cxn>
                <a:cxn ang="0">
                  <a:pos x="csX8137" y="csY8137"/>
                </a:cxn>
                <a:cxn ang="0">
                  <a:pos x="csX8138" y="csY8138"/>
                </a:cxn>
                <a:cxn ang="0">
                  <a:pos x="csX8139" y="csY8139"/>
                </a:cxn>
                <a:cxn ang="0">
                  <a:pos x="csX8140" y="csY8140"/>
                </a:cxn>
                <a:cxn ang="0">
                  <a:pos x="csX8141" y="csY8141"/>
                </a:cxn>
                <a:cxn ang="0">
                  <a:pos x="csX8142" y="csY8142"/>
                </a:cxn>
                <a:cxn ang="0">
                  <a:pos x="csX8143" y="csY8143"/>
                </a:cxn>
                <a:cxn ang="0">
                  <a:pos x="csX8144" y="csY8144"/>
                </a:cxn>
                <a:cxn ang="0">
                  <a:pos x="csX8145" y="csY8145"/>
                </a:cxn>
                <a:cxn ang="0">
                  <a:pos x="csX8146" y="csY8146"/>
                </a:cxn>
                <a:cxn ang="0">
                  <a:pos x="csX8147" y="csY8147"/>
                </a:cxn>
                <a:cxn ang="0">
                  <a:pos x="csX8148" y="csY8148"/>
                </a:cxn>
                <a:cxn ang="0">
                  <a:pos x="csX8149" y="csY8149"/>
                </a:cxn>
                <a:cxn ang="0">
                  <a:pos x="csX8150" y="csY8150"/>
                </a:cxn>
                <a:cxn ang="0">
                  <a:pos x="csX8151" y="csY8151"/>
                </a:cxn>
                <a:cxn ang="0">
                  <a:pos x="csX8152" y="csY8152"/>
                </a:cxn>
                <a:cxn ang="0">
                  <a:pos x="csX8153" y="csY8153"/>
                </a:cxn>
                <a:cxn ang="0">
                  <a:pos x="csX8154" y="csY8154"/>
                </a:cxn>
                <a:cxn ang="0">
                  <a:pos x="csX8155" y="csY8155"/>
                </a:cxn>
                <a:cxn ang="0">
                  <a:pos x="csX8156" y="csY8156"/>
                </a:cxn>
                <a:cxn ang="0">
                  <a:pos x="csX8157" y="csY8157"/>
                </a:cxn>
                <a:cxn ang="0">
                  <a:pos x="csX8158" y="csY8158"/>
                </a:cxn>
                <a:cxn ang="0">
                  <a:pos x="csX8159" y="csY8159"/>
                </a:cxn>
                <a:cxn ang="0">
                  <a:pos x="csX8160" y="csY8160"/>
                </a:cxn>
                <a:cxn ang="0">
                  <a:pos x="csX8161" y="csY8161"/>
                </a:cxn>
                <a:cxn ang="0">
                  <a:pos x="csX8162" y="csY8162"/>
                </a:cxn>
                <a:cxn ang="0">
                  <a:pos x="csX8163" y="csY8163"/>
                </a:cxn>
                <a:cxn ang="0">
                  <a:pos x="csX8164" y="csY8164"/>
                </a:cxn>
                <a:cxn ang="0">
                  <a:pos x="csX8165" y="csY8165"/>
                </a:cxn>
                <a:cxn ang="0">
                  <a:pos x="csX8166" y="csY8166"/>
                </a:cxn>
                <a:cxn ang="0">
                  <a:pos x="csX8167" y="csY8167"/>
                </a:cxn>
                <a:cxn ang="0">
                  <a:pos x="csX8168" y="csY8168"/>
                </a:cxn>
                <a:cxn ang="0">
                  <a:pos x="csX8169" y="csY8169"/>
                </a:cxn>
                <a:cxn ang="0">
                  <a:pos x="csX8170" y="csY8170"/>
                </a:cxn>
                <a:cxn ang="0">
                  <a:pos x="csX8171" y="csY8171"/>
                </a:cxn>
                <a:cxn ang="0">
                  <a:pos x="csX8172" y="csY8172"/>
                </a:cxn>
                <a:cxn ang="0">
                  <a:pos x="csX8173" y="csY8173"/>
                </a:cxn>
                <a:cxn ang="0">
                  <a:pos x="csX8174" y="csY8174"/>
                </a:cxn>
                <a:cxn ang="0">
                  <a:pos x="csX8175" y="csY8175"/>
                </a:cxn>
                <a:cxn ang="0">
                  <a:pos x="csX8176" y="csY8176"/>
                </a:cxn>
                <a:cxn ang="0">
                  <a:pos x="csX8177" y="csY8177"/>
                </a:cxn>
                <a:cxn ang="0">
                  <a:pos x="csX8178" y="csY8178"/>
                </a:cxn>
                <a:cxn ang="0">
                  <a:pos x="csX8179" y="csY8179"/>
                </a:cxn>
                <a:cxn ang="0">
                  <a:pos x="csX8180" y="csY8180"/>
                </a:cxn>
                <a:cxn ang="0">
                  <a:pos x="csX8181" y="csY8181"/>
                </a:cxn>
                <a:cxn ang="0">
                  <a:pos x="csX8182" y="csY8182"/>
                </a:cxn>
                <a:cxn ang="0">
                  <a:pos x="csX8183" y="csY8183"/>
                </a:cxn>
                <a:cxn ang="0">
                  <a:pos x="csX8184" y="csY8184"/>
                </a:cxn>
                <a:cxn ang="0">
                  <a:pos x="csX8185" y="csY8185"/>
                </a:cxn>
                <a:cxn ang="0">
                  <a:pos x="csX8186" y="csY8186"/>
                </a:cxn>
                <a:cxn ang="0">
                  <a:pos x="csX8187" y="csY8187"/>
                </a:cxn>
                <a:cxn ang="0">
                  <a:pos x="csX8188" y="csY8188"/>
                </a:cxn>
                <a:cxn ang="0">
                  <a:pos x="csX8189" y="csY8189"/>
                </a:cxn>
                <a:cxn ang="0">
                  <a:pos x="csX8190" y="csY8190"/>
                </a:cxn>
                <a:cxn ang="0">
                  <a:pos x="csX8191" y="csY8191"/>
                </a:cxn>
                <a:cxn ang="0">
                  <a:pos x="csX8192" y="csY8192"/>
                </a:cxn>
                <a:cxn ang="0">
                  <a:pos x="csX8193" y="csY8193"/>
                </a:cxn>
                <a:cxn ang="0">
                  <a:pos x="csX8194" y="csY8194"/>
                </a:cxn>
                <a:cxn ang="0">
                  <a:pos x="csX8195" y="csY8195"/>
                </a:cxn>
                <a:cxn ang="0">
                  <a:pos x="csX8196" y="csY8196"/>
                </a:cxn>
                <a:cxn ang="0">
                  <a:pos x="csX8197" y="csY8197"/>
                </a:cxn>
                <a:cxn ang="0">
                  <a:pos x="csX8198" y="csY8198"/>
                </a:cxn>
                <a:cxn ang="0">
                  <a:pos x="csX8199" y="csY8199"/>
                </a:cxn>
                <a:cxn ang="0">
                  <a:pos x="csX8200" y="csY8200"/>
                </a:cxn>
                <a:cxn ang="0">
                  <a:pos x="csX8201" y="csY8201"/>
                </a:cxn>
                <a:cxn ang="0">
                  <a:pos x="csX8202" y="csY8202"/>
                </a:cxn>
                <a:cxn ang="0">
                  <a:pos x="csX8203" y="csY8203"/>
                </a:cxn>
                <a:cxn ang="0">
                  <a:pos x="csX8204" y="csY8204"/>
                </a:cxn>
                <a:cxn ang="0">
                  <a:pos x="csX8205" y="csY8205"/>
                </a:cxn>
                <a:cxn ang="0">
                  <a:pos x="csX8206" y="csY8206"/>
                </a:cxn>
                <a:cxn ang="0">
                  <a:pos x="csX8207" y="csY8207"/>
                </a:cxn>
                <a:cxn ang="0">
                  <a:pos x="csX8208" y="csY8208"/>
                </a:cxn>
                <a:cxn ang="0">
                  <a:pos x="csX8209" y="csY8209"/>
                </a:cxn>
                <a:cxn ang="0">
                  <a:pos x="csX8210" y="csY8210"/>
                </a:cxn>
                <a:cxn ang="0">
                  <a:pos x="csX8211" y="csY8211"/>
                </a:cxn>
                <a:cxn ang="0">
                  <a:pos x="csX8212" y="csY8212"/>
                </a:cxn>
                <a:cxn ang="0">
                  <a:pos x="csX8213" y="csY8213"/>
                </a:cxn>
                <a:cxn ang="0">
                  <a:pos x="csX8214" y="csY8214"/>
                </a:cxn>
                <a:cxn ang="0">
                  <a:pos x="csX8215" y="csY8215"/>
                </a:cxn>
                <a:cxn ang="0">
                  <a:pos x="csX8216" y="csY8216"/>
                </a:cxn>
                <a:cxn ang="0">
                  <a:pos x="csX8217" y="csY8217"/>
                </a:cxn>
                <a:cxn ang="0">
                  <a:pos x="csX8218" y="csY8218"/>
                </a:cxn>
                <a:cxn ang="0">
                  <a:pos x="csX8219" y="csY8219"/>
                </a:cxn>
                <a:cxn ang="0">
                  <a:pos x="csX8220" y="csY8220"/>
                </a:cxn>
                <a:cxn ang="0">
                  <a:pos x="csX8221" y="csY8221"/>
                </a:cxn>
                <a:cxn ang="0">
                  <a:pos x="csX8222" y="csY8222"/>
                </a:cxn>
                <a:cxn ang="0">
                  <a:pos x="csX8223" y="csY8223"/>
                </a:cxn>
                <a:cxn ang="0">
                  <a:pos x="csX8224" y="csY8224"/>
                </a:cxn>
                <a:cxn ang="0">
                  <a:pos x="csX8225" y="csY8225"/>
                </a:cxn>
                <a:cxn ang="0">
                  <a:pos x="csX8226" y="csY8226"/>
                </a:cxn>
                <a:cxn ang="0">
                  <a:pos x="csX8227" y="csY8227"/>
                </a:cxn>
                <a:cxn ang="0">
                  <a:pos x="csX8228" y="csY8228"/>
                </a:cxn>
                <a:cxn ang="0">
                  <a:pos x="csX8229" y="csY8229"/>
                </a:cxn>
                <a:cxn ang="0">
                  <a:pos x="csX8230" y="csY8230"/>
                </a:cxn>
                <a:cxn ang="0">
                  <a:pos x="csX8231" y="csY8231"/>
                </a:cxn>
                <a:cxn ang="0">
                  <a:pos x="csX8232" y="csY8232"/>
                </a:cxn>
                <a:cxn ang="0">
                  <a:pos x="csX8233" y="csY8233"/>
                </a:cxn>
                <a:cxn ang="0">
                  <a:pos x="csX8234" y="csY8234"/>
                </a:cxn>
                <a:cxn ang="0">
                  <a:pos x="csX8235" y="csY8235"/>
                </a:cxn>
                <a:cxn ang="0">
                  <a:pos x="csX8236" y="csY8236"/>
                </a:cxn>
                <a:cxn ang="0">
                  <a:pos x="csX8237" y="csY8237"/>
                </a:cxn>
                <a:cxn ang="0">
                  <a:pos x="csX8238" y="csY8238"/>
                </a:cxn>
                <a:cxn ang="0">
                  <a:pos x="csX8239" y="csY8239"/>
                </a:cxn>
                <a:cxn ang="0">
                  <a:pos x="csX8240" y="csY8240"/>
                </a:cxn>
                <a:cxn ang="0">
                  <a:pos x="csX8241" y="csY8241"/>
                </a:cxn>
                <a:cxn ang="0">
                  <a:pos x="csX8242" y="csY8242"/>
                </a:cxn>
                <a:cxn ang="0">
                  <a:pos x="csX8243" y="csY8243"/>
                </a:cxn>
                <a:cxn ang="0">
                  <a:pos x="csX8244" y="csY8244"/>
                </a:cxn>
                <a:cxn ang="0">
                  <a:pos x="csX8245" y="csY8245"/>
                </a:cxn>
                <a:cxn ang="0">
                  <a:pos x="csX8246" y="csY8246"/>
                </a:cxn>
                <a:cxn ang="0">
                  <a:pos x="csX8247" y="csY8247"/>
                </a:cxn>
                <a:cxn ang="0">
                  <a:pos x="csX8248" y="csY8248"/>
                </a:cxn>
                <a:cxn ang="0">
                  <a:pos x="csX8249" y="csY8249"/>
                </a:cxn>
                <a:cxn ang="0">
                  <a:pos x="csX8250" y="csY8250"/>
                </a:cxn>
                <a:cxn ang="0">
                  <a:pos x="csX8251" y="csY8251"/>
                </a:cxn>
                <a:cxn ang="0">
                  <a:pos x="csX8252" y="csY8252"/>
                </a:cxn>
                <a:cxn ang="0">
                  <a:pos x="csX8253" y="csY8253"/>
                </a:cxn>
                <a:cxn ang="0">
                  <a:pos x="csX8254" y="csY8254"/>
                </a:cxn>
                <a:cxn ang="0">
                  <a:pos x="csX8255" y="csY8255"/>
                </a:cxn>
                <a:cxn ang="0">
                  <a:pos x="csX8256" y="csY8256"/>
                </a:cxn>
                <a:cxn ang="0">
                  <a:pos x="csX8257" y="csY8257"/>
                </a:cxn>
                <a:cxn ang="0">
                  <a:pos x="csX8258" y="csY8258"/>
                </a:cxn>
                <a:cxn ang="0">
                  <a:pos x="csX8259" y="csY8259"/>
                </a:cxn>
                <a:cxn ang="0">
                  <a:pos x="csX8260" y="csY8260"/>
                </a:cxn>
                <a:cxn ang="0">
                  <a:pos x="csX8261" y="csY8261"/>
                </a:cxn>
                <a:cxn ang="0">
                  <a:pos x="csX8262" y="csY8262"/>
                </a:cxn>
                <a:cxn ang="0">
                  <a:pos x="csX8263" y="csY8263"/>
                </a:cxn>
                <a:cxn ang="0">
                  <a:pos x="csX8264" y="csY8264"/>
                </a:cxn>
                <a:cxn ang="0">
                  <a:pos x="csX8265" y="csY8265"/>
                </a:cxn>
                <a:cxn ang="0">
                  <a:pos x="csX8266" y="csY8266"/>
                </a:cxn>
                <a:cxn ang="0">
                  <a:pos x="csX8267" y="csY8267"/>
                </a:cxn>
                <a:cxn ang="0">
                  <a:pos x="csX8268" y="csY8268"/>
                </a:cxn>
                <a:cxn ang="0">
                  <a:pos x="csX8269" y="csY8269"/>
                </a:cxn>
                <a:cxn ang="0">
                  <a:pos x="csX8270" y="csY8270"/>
                </a:cxn>
                <a:cxn ang="0">
                  <a:pos x="csX8271" y="csY8271"/>
                </a:cxn>
                <a:cxn ang="0">
                  <a:pos x="csX8272" y="csY8272"/>
                </a:cxn>
                <a:cxn ang="0">
                  <a:pos x="csX8273" y="csY8273"/>
                </a:cxn>
                <a:cxn ang="0">
                  <a:pos x="csX8274" y="csY8274"/>
                </a:cxn>
                <a:cxn ang="0">
                  <a:pos x="csX8275" y="csY8275"/>
                </a:cxn>
                <a:cxn ang="0">
                  <a:pos x="csX8276" y="csY8276"/>
                </a:cxn>
                <a:cxn ang="0">
                  <a:pos x="csX8277" y="csY8277"/>
                </a:cxn>
                <a:cxn ang="0">
                  <a:pos x="csX8278" y="csY8278"/>
                </a:cxn>
                <a:cxn ang="0">
                  <a:pos x="csX8279" y="csY8279"/>
                </a:cxn>
                <a:cxn ang="0">
                  <a:pos x="csX8280" y="csY8280"/>
                </a:cxn>
                <a:cxn ang="0">
                  <a:pos x="csX8281" y="csY8281"/>
                </a:cxn>
                <a:cxn ang="0">
                  <a:pos x="csX8282" y="csY8282"/>
                </a:cxn>
                <a:cxn ang="0">
                  <a:pos x="csX8283" y="csY8283"/>
                </a:cxn>
                <a:cxn ang="0">
                  <a:pos x="csX8284" y="csY8284"/>
                </a:cxn>
                <a:cxn ang="0">
                  <a:pos x="csX8285" y="csY8285"/>
                </a:cxn>
                <a:cxn ang="0">
                  <a:pos x="csX8286" y="csY8286"/>
                </a:cxn>
                <a:cxn ang="0">
                  <a:pos x="csX8287" y="csY8287"/>
                </a:cxn>
                <a:cxn ang="0">
                  <a:pos x="csX8288" y="csY8288"/>
                </a:cxn>
                <a:cxn ang="0">
                  <a:pos x="csX8289" y="csY8289"/>
                </a:cxn>
                <a:cxn ang="0">
                  <a:pos x="csX8290" y="csY8290"/>
                </a:cxn>
                <a:cxn ang="0">
                  <a:pos x="csX8291" y="csY8291"/>
                </a:cxn>
                <a:cxn ang="0">
                  <a:pos x="csX8292" y="csY8292"/>
                </a:cxn>
                <a:cxn ang="0">
                  <a:pos x="csX8293" y="csY8293"/>
                </a:cxn>
                <a:cxn ang="0">
                  <a:pos x="csX8294" y="csY8294"/>
                </a:cxn>
                <a:cxn ang="0">
                  <a:pos x="csX8295" y="csY8295"/>
                </a:cxn>
                <a:cxn ang="0">
                  <a:pos x="csX8296" y="csY8296"/>
                </a:cxn>
                <a:cxn ang="0">
                  <a:pos x="csX8297" y="csY8297"/>
                </a:cxn>
                <a:cxn ang="0">
                  <a:pos x="csX8298" y="csY8298"/>
                </a:cxn>
                <a:cxn ang="0">
                  <a:pos x="csX8299" y="csY8299"/>
                </a:cxn>
                <a:cxn ang="0">
                  <a:pos x="csX8300" y="csY8300"/>
                </a:cxn>
                <a:cxn ang="0">
                  <a:pos x="csX8301" y="csY8301"/>
                </a:cxn>
                <a:cxn ang="0">
                  <a:pos x="csX8302" y="csY8302"/>
                </a:cxn>
                <a:cxn ang="0">
                  <a:pos x="csX8303" y="csY8303"/>
                </a:cxn>
                <a:cxn ang="0">
                  <a:pos x="csX8304" y="csY8304"/>
                </a:cxn>
                <a:cxn ang="0">
                  <a:pos x="csX8305" y="csY8305"/>
                </a:cxn>
                <a:cxn ang="0">
                  <a:pos x="csX8306" y="csY8306"/>
                </a:cxn>
                <a:cxn ang="0">
                  <a:pos x="csX8307" y="csY8307"/>
                </a:cxn>
                <a:cxn ang="0">
                  <a:pos x="csX8308" y="csY8308"/>
                </a:cxn>
                <a:cxn ang="0">
                  <a:pos x="csX8309" y="csY8309"/>
                </a:cxn>
                <a:cxn ang="0">
                  <a:pos x="csX8310" y="csY8310"/>
                </a:cxn>
                <a:cxn ang="0">
                  <a:pos x="csX8311" y="csY8311"/>
                </a:cxn>
                <a:cxn ang="0">
                  <a:pos x="csX8312" y="csY8312"/>
                </a:cxn>
                <a:cxn ang="0">
                  <a:pos x="csX8313" y="csY8313"/>
                </a:cxn>
                <a:cxn ang="0">
                  <a:pos x="csX8314" y="csY8314"/>
                </a:cxn>
                <a:cxn ang="0">
                  <a:pos x="csX8315" y="csY8315"/>
                </a:cxn>
                <a:cxn ang="0">
                  <a:pos x="csX8316" y="csY8316"/>
                </a:cxn>
                <a:cxn ang="0">
                  <a:pos x="csX8317" y="csY8317"/>
                </a:cxn>
                <a:cxn ang="0">
                  <a:pos x="csX8318" y="csY8318"/>
                </a:cxn>
                <a:cxn ang="0">
                  <a:pos x="csX8319" y="csY8319"/>
                </a:cxn>
                <a:cxn ang="0">
                  <a:pos x="csX8320" y="csY8320"/>
                </a:cxn>
                <a:cxn ang="0">
                  <a:pos x="csX8321" y="csY8321"/>
                </a:cxn>
                <a:cxn ang="0">
                  <a:pos x="csX8322" y="csY8322"/>
                </a:cxn>
                <a:cxn ang="0">
                  <a:pos x="csX8323" y="csY8323"/>
                </a:cxn>
                <a:cxn ang="0">
                  <a:pos x="csX8324" y="csY8324"/>
                </a:cxn>
                <a:cxn ang="0">
                  <a:pos x="csX8325" y="csY8325"/>
                </a:cxn>
                <a:cxn ang="0">
                  <a:pos x="csX8326" y="csY8326"/>
                </a:cxn>
                <a:cxn ang="0">
                  <a:pos x="csX8327" y="csY8327"/>
                </a:cxn>
                <a:cxn ang="0">
                  <a:pos x="csX8328" y="csY8328"/>
                </a:cxn>
                <a:cxn ang="0">
                  <a:pos x="csX8329" y="csY8329"/>
                </a:cxn>
                <a:cxn ang="0">
                  <a:pos x="csX8330" y="csY8330"/>
                </a:cxn>
                <a:cxn ang="0">
                  <a:pos x="csX8331" y="csY8331"/>
                </a:cxn>
                <a:cxn ang="0">
                  <a:pos x="csX8332" y="csY8332"/>
                </a:cxn>
                <a:cxn ang="0">
                  <a:pos x="csX8333" y="csY8333"/>
                </a:cxn>
                <a:cxn ang="0">
                  <a:pos x="csX8334" y="csY8334"/>
                </a:cxn>
                <a:cxn ang="0">
                  <a:pos x="csX8335" y="csY8335"/>
                </a:cxn>
                <a:cxn ang="0">
                  <a:pos x="csX8336" y="csY8336"/>
                </a:cxn>
                <a:cxn ang="0">
                  <a:pos x="csX8337" y="csY8337"/>
                </a:cxn>
                <a:cxn ang="0">
                  <a:pos x="csX8338" y="csY8338"/>
                </a:cxn>
                <a:cxn ang="0">
                  <a:pos x="csX8339" y="csY8339"/>
                </a:cxn>
                <a:cxn ang="0">
                  <a:pos x="csX8340" y="csY8340"/>
                </a:cxn>
                <a:cxn ang="0">
                  <a:pos x="csX8341" y="csY8341"/>
                </a:cxn>
                <a:cxn ang="0">
                  <a:pos x="csX8342" y="csY8342"/>
                </a:cxn>
                <a:cxn ang="0">
                  <a:pos x="csX8343" y="csY8343"/>
                </a:cxn>
                <a:cxn ang="0">
                  <a:pos x="csX8344" y="csY8344"/>
                </a:cxn>
                <a:cxn ang="0">
                  <a:pos x="csX8345" y="csY8345"/>
                </a:cxn>
                <a:cxn ang="0">
                  <a:pos x="csX8346" y="csY8346"/>
                </a:cxn>
                <a:cxn ang="0">
                  <a:pos x="csX8347" y="csY8347"/>
                </a:cxn>
                <a:cxn ang="0">
                  <a:pos x="csX8348" y="csY8348"/>
                </a:cxn>
                <a:cxn ang="0">
                  <a:pos x="csX8349" y="csY8349"/>
                </a:cxn>
                <a:cxn ang="0">
                  <a:pos x="csX8350" y="csY8350"/>
                </a:cxn>
                <a:cxn ang="0">
                  <a:pos x="csX8351" y="csY8351"/>
                </a:cxn>
                <a:cxn ang="0">
                  <a:pos x="csX8352" y="csY8352"/>
                </a:cxn>
                <a:cxn ang="0">
                  <a:pos x="csX8353" y="csY8353"/>
                </a:cxn>
                <a:cxn ang="0">
                  <a:pos x="csX8354" y="csY8354"/>
                </a:cxn>
                <a:cxn ang="0">
                  <a:pos x="csX8355" y="csY8355"/>
                </a:cxn>
                <a:cxn ang="0">
                  <a:pos x="csX8356" y="csY8356"/>
                </a:cxn>
                <a:cxn ang="0">
                  <a:pos x="csX8357" y="csY8357"/>
                </a:cxn>
                <a:cxn ang="0">
                  <a:pos x="csX8358" y="csY8358"/>
                </a:cxn>
                <a:cxn ang="0">
                  <a:pos x="csX8359" y="csY8359"/>
                </a:cxn>
                <a:cxn ang="0">
                  <a:pos x="csX8360" y="csY8360"/>
                </a:cxn>
                <a:cxn ang="0">
                  <a:pos x="csX8361" y="csY8361"/>
                </a:cxn>
                <a:cxn ang="0">
                  <a:pos x="csX8362" y="csY8362"/>
                </a:cxn>
                <a:cxn ang="0">
                  <a:pos x="csX8363" y="csY8363"/>
                </a:cxn>
                <a:cxn ang="0">
                  <a:pos x="csX8364" y="csY8364"/>
                </a:cxn>
                <a:cxn ang="0">
                  <a:pos x="csX8365" y="csY8365"/>
                </a:cxn>
                <a:cxn ang="0">
                  <a:pos x="csX8366" y="csY8366"/>
                </a:cxn>
                <a:cxn ang="0">
                  <a:pos x="csX8367" y="csY8367"/>
                </a:cxn>
                <a:cxn ang="0">
                  <a:pos x="csX8368" y="csY8368"/>
                </a:cxn>
                <a:cxn ang="0">
                  <a:pos x="csX8369" y="csY8369"/>
                </a:cxn>
                <a:cxn ang="0">
                  <a:pos x="csX8370" y="csY8370"/>
                </a:cxn>
                <a:cxn ang="0">
                  <a:pos x="csX8371" y="csY8371"/>
                </a:cxn>
                <a:cxn ang="0">
                  <a:pos x="csX8372" y="csY8372"/>
                </a:cxn>
                <a:cxn ang="0">
                  <a:pos x="csX8373" y="csY8373"/>
                </a:cxn>
                <a:cxn ang="0">
                  <a:pos x="csX8374" y="csY8374"/>
                </a:cxn>
                <a:cxn ang="0">
                  <a:pos x="csX8375" y="csY8375"/>
                </a:cxn>
                <a:cxn ang="0">
                  <a:pos x="csX8376" y="csY8376"/>
                </a:cxn>
                <a:cxn ang="0">
                  <a:pos x="csX8377" y="csY8377"/>
                </a:cxn>
                <a:cxn ang="0">
                  <a:pos x="csX8378" y="csY8378"/>
                </a:cxn>
                <a:cxn ang="0">
                  <a:pos x="csX8379" y="csY8379"/>
                </a:cxn>
                <a:cxn ang="0">
                  <a:pos x="csX8380" y="csY8380"/>
                </a:cxn>
                <a:cxn ang="0">
                  <a:pos x="csX8381" y="csY8381"/>
                </a:cxn>
                <a:cxn ang="0">
                  <a:pos x="csX8382" y="csY8382"/>
                </a:cxn>
                <a:cxn ang="0">
                  <a:pos x="csX8383" y="csY8383"/>
                </a:cxn>
                <a:cxn ang="0">
                  <a:pos x="csX8384" y="csY8384"/>
                </a:cxn>
                <a:cxn ang="0">
                  <a:pos x="csX8385" y="csY8385"/>
                </a:cxn>
                <a:cxn ang="0">
                  <a:pos x="csX8386" y="csY8386"/>
                </a:cxn>
                <a:cxn ang="0">
                  <a:pos x="csX8387" y="csY8387"/>
                </a:cxn>
                <a:cxn ang="0">
                  <a:pos x="csX8388" y="csY8388"/>
                </a:cxn>
                <a:cxn ang="0">
                  <a:pos x="csX8389" y="csY8389"/>
                </a:cxn>
                <a:cxn ang="0">
                  <a:pos x="csX8390" y="csY8390"/>
                </a:cxn>
                <a:cxn ang="0">
                  <a:pos x="csX8391" y="csY8391"/>
                </a:cxn>
                <a:cxn ang="0">
                  <a:pos x="csX8392" y="csY8392"/>
                </a:cxn>
                <a:cxn ang="0">
                  <a:pos x="csX8393" y="csY8393"/>
                </a:cxn>
                <a:cxn ang="0">
                  <a:pos x="csX8394" y="csY8394"/>
                </a:cxn>
                <a:cxn ang="0">
                  <a:pos x="csX8395" y="csY8395"/>
                </a:cxn>
                <a:cxn ang="0">
                  <a:pos x="csX8396" y="csY8396"/>
                </a:cxn>
                <a:cxn ang="0">
                  <a:pos x="csX8397" y="csY8397"/>
                </a:cxn>
                <a:cxn ang="0">
                  <a:pos x="csX8398" y="csY8398"/>
                </a:cxn>
                <a:cxn ang="0">
                  <a:pos x="csX8399" y="csY8399"/>
                </a:cxn>
                <a:cxn ang="0">
                  <a:pos x="csX8400" y="csY8400"/>
                </a:cxn>
                <a:cxn ang="0">
                  <a:pos x="csX8401" y="csY8401"/>
                </a:cxn>
                <a:cxn ang="0">
                  <a:pos x="csX8402" y="csY8402"/>
                </a:cxn>
                <a:cxn ang="0">
                  <a:pos x="csX8403" y="csY8403"/>
                </a:cxn>
                <a:cxn ang="0">
                  <a:pos x="csX8404" y="csY8404"/>
                </a:cxn>
                <a:cxn ang="0">
                  <a:pos x="csX8405" y="csY8405"/>
                </a:cxn>
                <a:cxn ang="0">
                  <a:pos x="csX8406" y="csY8406"/>
                </a:cxn>
                <a:cxn ang="0">
                  <a:pos x="csX8407" y="csY8407"/>
                </a:cxn>
                <a:cxn ang="0">
                  <a:pos x="csX8408" y="csY8408"/>
                </a:cxn>
                <a:cxn ang="0">
                  <a:pos x="csX8409" y="csY8409"/>
                </a:cxn>
                <a:cxn ang="0">
                  <a:pos x="csX8410" y="csY8410"/>
                </a:cxn>
                <a:cxn ang="0">
                  <a:pos x="csX8411" y="csY8411"/>
                </a:cxn>
                <a:cxn ang="0">
                  <a:pos x="csX8412" y="csY8412"/>
                </a:cxn>
                <a:cxn ang="0">
                  <a:pos x="csX8413" y="csY8413"/>
                </a:cxn>
                <a:cxn ang="0">
                  <a:pos x="csX8414" y="csY8414"/>
                </a:cxn>
                <a:cxn ang="0">
                  <a:pos x="csX8415" y="csY8415"/>
                </a:cxn>
                <a:cxn ang="0">
                  <a:pos x="csX8416" y="csY8416"/>
                </a:cxn>
                <a:cxn ang="0">
                  <a:pos x="csX8417" y="csY8417"/>
                </a:cxn>
                <a:cxn ang="0">
                  <a:pos x="csX8418" y="csY8418"/>
                </a:cxn>
                <a:cxn ang="0">
                  <a:pos x="csX8419" y="csY8419"/>
                </a:cxn>
                <a:cxn ang="0">
                  <a:pos x="csX8420" y="csY8420"/>
                </a:cxn>
                <a:cxn ang="0">
                  <a:pos x="csX8421" y="csY8421"/>
                </a:cxn>
                <a:cxn ang="0">
                  <a:pos x="csX8422" y="csY8422"/>
                </a:cxn>
                <a:cxn ang="0">
                  <a:pos x="csX8423" y="csY8423"/>
                </a:cxn>
                <a:cxn ang="0">
                  <a:pos x="csX8424" y="csY8424"/>
                </a:cxn>
                <a:cxn ang="0">
                  <a:pos x="csX8425" y="csY8425"/>
                </a:cxn>
                <a:cxn ang="0">
                  <a:pos x="csX8426" y="csY8426"/>
                </a:cxn>
                <a:cxn ang="0">
                  <a:pos x="csX8427" y="csY8427"/>
                </a:cxn>
                <a:cxn ang="0">
                  <a:pos x="csX8428" y="csY8428"/>
                </a:cxn>
                <a:cxn ang="0">
                  <a:pos x="csX8429" y="csY8429"/>
                </a:cxn>
                <a:cxn ang="0">
                  <a:pos x="csX8430" y="csY8430"/>
                </a:cxn>
                <a:cxn ang="0">
                  <a:pos x="csX8431" y="csY8431"/>
                </a:cxn>
                <a:cxn ang="0">
                  <a:pos x="csX8432" y="csY8432"/>
                </a:cxn>
                <a:cxn ang="0">
                  <a:pos x="csX8433" y="csY8433"/>
                </a:cxn>
                <a:cxn ang="0">
                  <a:pos x="csX8434" y="csY8434"/>
                </a:cxn>
                <a:cxn ang="0">
                  <a:pos x="csX8435" y="csY8435"/>
                </a:cxn>
                <a:cxn ang="0">
                  <a:pos x="csX8436" y="csY8436"/>
                </a:cxn>
                <a:cxn ang="0">
                  <a:pos x="csX8437" y="csY8437"/>
                </a:cxn>
                <a:cxn ang="0">
                  <a:pos x="csX8438" y="csY8438"/>
                </a:cxn>
                <a:cxn ang="0">
                  <a:pos x="csX8439" y="csY8439"/>
                </a:cxn>
                <a:cxn ang="0">
                  <a:pos x="csX8440" y="csY8440"/>
                </a:cxn>
                <a:cxn ang="0">
                  <a:pos x="csX8441" y="csY8441"/>
                </a:cxn>
                <a:cxn ang="0">
                  <a:pos x="csX8442" y="csY8442"/>
                </a:cxn>
                <a:cxn ang="0">
                  <a:pos x="csX8443" y="csY8443"/>
                </a:cxn>
                <a:cxn ang="0">
                  <a:pos x="csX8444" y="csY8444"/>
                </a:cxn>
                <a:cxn ang="0">
                  <a:pos x="csX8445" y="csY8445"/>
                </a:cxn>
                <a:cxn ang="0">
                  <a:pos x="csX8446" y="csY8446"/>
                </a:cxn>
                <a:cxn ang="0">
                  <a:pos x="csX8447" y="csY8447"/>
                </a:cxn>
                <a:cxn ang="0">
                  <a:pos x="csX8448" y="csY8448"/>
                </a:cxn>
                <a:cxn ang="0">
                  <a:pos x="csX8449" y="csY8449"/>
                </a:cxn>
                <a:cxn ang="0">
                  <a:pos x="csX8450" y="csY8450"/>
                </a:cxn>
                <a:cxn ang="0">
                  <a:pos x="csX8451" y="csY8451"/>
                </a:cxn>
                <a:cxn ang="0">
                  <a:pos x="csX8452" y="csY8452"/>
                </a:cxn>
                <a:cxn ang="0">
                  <a:pos x="csX8453" y="csY8453"/>
                </a:cxn>
                <a:cxn ang="0">
                  <a:pos x="csX8454" y="csY8454"/>
                </a:cxn>
                <a:cxn ang="0">
                  <a:pos x="csX8455" y="csY8455"/>
                </a:cxn>
                <a:cxn ang="0">
                  <a:pos x="csX8456" y="csY8456"/>
                </a:cxn>
                <a:cxn ang="0">
                  <a:pos x="csX8457" y="csY8457"/>
                </a:cxn>
                <a:cxn ang="0">
                  <a:pos x="csX8458" y="csY8458"/>
                </a:cxn>
                <a:cxn ang="0">
                  <a:pos x="csX8459" y="csY8459"/>
                </a:cxn>
                <a:cxn ang="0">
                  <a:pos x="csX8460" y="csY8460"/>
                </a:cxn>
                <a:cxn ang="0">
                  <a:pos x="csX8461" y="csY8461"/>
                </a:cxn>
                <a:cxn ang="0">
                  <a:pos x="csX8462" y="csY8462"/>
                </a:cxn>
                <a:cxn ang="0">
                  <a:pos x="csX8463" y="csY8463"/>
                </a:cxn>
                <a:cxn ang="0">
                  <a:pos x="csX8464" y="csY8464"/>
                </a:cxn>
                <a:cxn ang="0">
                  <a:pos x="csX8465" y="csY8465"/>
                </a:cxn>
                <a:cxn ang="0">
                  <a:pos x="csX8466" y="csY8466"/>
                </a:cxn>
                <a:cxn ang="0">
                  <a:pos x="csX8467" y="csY8467"/>
                </a:cxn>
                <a:cxn ang="0">
                  <a:pos x="csX8468" y="csY8468"/>
                </a:cxn>
                <a:cxn ang="0">
                  <a:pos x="csX8469" y="csY8469"/>
                </a:cxn>
                <a:cxn ang="0">
                  <a:pos x="csX8470" y="csY8470"/>
                </a:cxn>
                <a:cxn ang="0">
                  <a:pos x="csX8471" y="csY8471"/>
                </a:cxn>
                <a:cxn ang="0">
                  <a:pos x="csX8472" y="csY8472"/>
                </a:cxn>
                <a:cxn ang="0">
                  <a:pos x="csX8473" y="csY8473"/>
                </a:cxn>
                <a:cxn ang="0">
                  <a:pos x="csX8474" y="csY8474"/>
                </a:cxn>
                <a:cxn ang="0">
                  <a:pos x="csX8475" y="csY8475"/>
                </a:cxn>
                <a:cxn ang="0">
                  <a:pos x="csX8476" y="csY8476"/>
                </a:cxn>
                <a:cxn ang="0">
                  <a:pos x="csX8477" y="csY8477"/>
                </a:cxn>
                <a:cxn ang="0">
                  <a:pos x="csX8478" y="csY8478"/>
                </a:cxn>
                <a:cxn ang="0">
                  <a:pos x="csX8479" y="csY8479"/>
                </a:cxn>
                <a:cxn ang="0">
                  <a:pos x="csX8480" y="csY8480"/>
                </a:cxn>
                <a:cxn ang="0">
                  <a:pos x="csX8481" y="csY8481"/>
                </a:cxn>
                <a:cxn ang="0">
                  <a:pos x="csX8482" y="csY8482"/>
                </a:cxn>
                <a:cxn ang="0">
                  <a:pos x="csX8483" y="csY8483"/>
                </a:cxn>
                <a:cxn ang="0">
                  <a:pos x="csX8484" y="csY8484"/>
                </a:cxn>
                <a:cxn ang="0">
                  <a:pos x="csX8485" y="csY8485"/>
                </a:cxn>
                <a:cxn ang="0">
                  <a:pos x="csX8486" y="csY8486"/>
                </a:cxn>
                <a:cxn ang="0">
                  <a:pos x="csX8487" y="csY8487"/>
                </a:cxn>
                <a:cxn ang="0">
                  <a:pos x="csX8488" y="csY8488"/>
                </a:cxn>
                <a:cxn ang="0">
                  <a:pos x="csX8489" y="csY8489"/>
                </a:cxn>
                <a:cxn ang="0">
                  <a:pos x="csX8490" y="csY8490"/>
                </a:cxn>
                <a:cxn ang="0">
                  <a:pos x="csX8491" y="csY8491"/>
                </a:cxn>
                <a:cxn ang="0">
                  <a:pos x="csX8492" y="csY8492"/>
                </a:cxn>
                <a:cxn ang="0">
                  <a:pos x="csX8493" y="csY8493"/>
                </a:cxn>
                <a:cxn ang="0">
                  <a:pos x="csX8494" y="csY8494"/>
                </a:cxn>
                <a:cxn ang="0">
                  <a:pos x="csX8495" y="csY8495"/>
                </a:cxn>
                <a:cxn ang="0">
                  <a:pos x="csX8496" y="csY8496"/>
                </a:cxn>
                <a:cxn ang="0">
                  <a:pos x="csX8497" y="csY8497"/>
                </a:cxn>
                <a:cxn ang="0">
                  <a:pos x="csX8498" y="csY8498"/>
                </a:cxn>
                <a:cxn ang="0">
                  <a:pos x="csX8499" y="csY8499"/>
                </a:cxn>
                <a:cxn ang="0">
                  <a:pos x="csX8500" y="csY8500"/>
                </a:cxn>
                <a:cxn ang="0">
                  <a:pos x="csX8501" y="csY8501"/>
                </a:cxn>
                <a:cxn ang="0">
                  <a:pos x="csX8502" y="csY8502"/>
                </a:cxn>
                <a:cxn ang="0">
                  <a:pos x="csX8503" y="csY8503"/>
                </a:cxn>
                <a:cxn ang="0">
                  <a:pos x="csX8504" y="csY8504"/>
                </a:cxn>
                <a:cxn ang="0">
                  <a:pos x="csX8505" y="csY8505"/>
                </a:cxn>
                <a:cxn ang="0">
                  <a:pos x="csX8506" y="csY8506"/>
                </a:cxn>
                <a:cxn ang="0">
                  <a:pos x="csX8507" y="csY8507"/>
                </a:cxn>
                <a:cxn ang="0">
                  <a:pos x="csX8508" y="csY8508"/>
                </a:cxn>
                <a:cxn ang="0">
                  <a:pos x="csX8509" y="csY8509"/>
                </a:cxn>
                <a:cxn ang="0">
                  <a:pos x="csX8510" y="csY8510"/>
                </a:cxn>
                <a:cxn ang="0">
                  <a:pos x="csX8511" y="csY8511"/>
                </a:cxn>
                <a:cxn ang="0">
                  <a:pos x="csX8512" y="csY8512"/>
                </a:cxn>
                <a:cxn ang="0">
                  <a:pos x="csX8513" y="csY8513"/>
                </a:cxn>
                <a:cxn ang="0">
                  <a:pos x="csX8514" y="csY8514"/>
                </a:cxn>
                <a:cxn ang="0">
                  <a:pos x="csX8515" y="csY8515"/>
                </a:cxn>
                <a:cxn ang="0">
                  <a:pos x="csX8516" y="csY8516"/>
                </a:cxn>
                <a:cxn ang="0">
                  <a:pos x="csX8517" y="csY8517"/>
                </a:cxn>
                <a:cxn ang="0">
                  <a:pos x="csX8518" y="csY8518"/>
                </a:cxn>
                <a:cxn ang="0">
                  <a:pos x="csX8519" y="csY8519"/>
                </a:cxn>
                <a:cxn ang="0">
                  <a:pos x="csX8520" y="csY8520"/>
                </a:cxn>
                <a:cxn ang="0">
                  <a:pos x="csX8521" y="csY8521"/>
                </a:cxn>
                <a:cxn ang="0">
                  <a:pos x="csX8522" y="csY8522"/>
                </a:cxn>
                <a:cxn ang="0">
                  <a:pos x="csX8523" y="csY8523"/>
                </a:cxn>
                <a:cxn ang="0">
                  <a:pos x="csX8524" y="csY8524"/>
                </a:cxn>
                <a:cxn ang="0">
                  <a:pos x="csX8525" y="csY8525"/>
                </a:cxn>
                <a:cxn ang="0">
                  <a:pos x="csX8526" y="csY8526"/>
                </a:cxn>
                <a:cxn ang="0">
                  <a:pos x="csX8527" y="csY8527"/>
                </a:cxn>
                <a:cxn ang="0">
                  <a:pos x="csX8528" y="csY8528"/>
                </a:cxn>
                <a:cxn ang="0">
                  <a:pos x="csX8529" y="csY8529"/>
                </a:cxn>
                <a:cxn ang="0">
                  <a:pos x="csX8530" y="csY8530"/>
                </a:cxn>
                <a:cxn ang="0">
                  <a:pos x="csX8531" y="csY8531"/>
                </a:cxn>
                <a:cxn ang="0">
                  <a:pos x="csX8532" y="csY8532"/>
                </a:cxn>
                <a:cxn ang="0">
                  <a:pos x="csX8533" y="csY8533"/>
                </a:cxn>
                <a:cxn ang="0">
                  <a:pos x="csX8534" y="csY8534"/>
                </a:cxn>
                <a:cxn ang="0">
                  <a:pos x="csX8535" y="csY8535"/>
                </a:cxn>
                <a:cxn ang="0">
                  <a:pos x="csX8536" y="csY8536"/>
                </a:cxn>
                <a:cxn ang="0">
                  <a:pos x="csX8537" y="csY8537"/>
                </a:cxn>
                <a:cxn ang="0">
                  <a:pos x="csX8538" y="csY8538"/>
                </a:cxn>
                <a:cxn ang="0">
                  <a:pos x="csX8539" y="csY8539"/>
                </a:cxn>
                <a:cxn ang="0">
                  <a:pos x="csX8540" y="csY8540"/>
                </a:cxn>
                <a:cxn ang="0">
                  <a:pos x="csX8541" y="csY8541"/>
                </a:cxn>
                <a:cxn ang="0">
                  <a:pos x="csX8542" y="csY8542"/>
                </a:cxn>
                <a:cxn ang="0">
                  <a:pos x="csX8543" y="csY8543"/>
                </a:cxn>
                <a:cxn ang="0">
                  <a:pos x="csX8544" y="csY8544"/>
                </a:cxn>
                <a:cxn ang="0">
                  <a:pos x="csX8545" y="csY8545"/>
                </a:cxn>
                <a:cxn ang="0">
                  <a:pos x="csX8546" y="csY8546"/>
                </a:cxn>
                <a:cxn ang="0">
                  <a:pos x="csX8547" y="csY8547"/>
                </a:cxn>
                <a:cxn ang="0">
                  <a:pos x="csX8548" y="csY8548"/>
                </a:cxn>
                <a:cxn ang="0">
                  <a:pos x="csX8549" y="csY8549"/>
                </a:cxn>
                <a:cxn ang="0">
                  <a:pos x="csX8550" y="csY8550"/>
                </a:cxn>
                <a:cxn ang="0">
                  <a:pos x="csX8551" y="csY8551"/>
                </a:cxn>
                <a:cxn ang="0">
                  <a:pos x="csX8552" y="csY8552"/>
                </a:cxn>
                <a:cxn ang="0">
                  <a:pos x="csX8553" y="csY8553"/>
                </a:cxn>
                <a:cxn ang="0">
                  <a:pos x="csX8554" y="csY8554"/>
                </a:cxn>
                <a:cxn ang="0">
                  <a:pos x="csX8555" y="csY8555"/>
                </a:cxn>
                <a:cxn ang="0">
                  <a:pos x="csX8556" y="csY8556"/>
                </a:cxn>
                <a:cxn ang="0">
                  <a:pos x="csX8557" y="csY8557"/>
                </a:cxn>
                <a:cxn ang="0">
                  <a:pos x="csX8558" y="csY8558"/>
                </a:cxn>
                <a:cxn ang="0">
                  <a:pos x="csX8559" y="csY8559"/>
                </a:cxn>
                <a:cxn ang="0">
                  <a:pos x="csX8560" y="csY8560"/>
                </a:cxn>
                <a:cxn ang="0">
                  <a:pos x="csX8561" y="csY8561"/>
                </a:cxn>
                <a:cxn ang="0">
                  <a:pos x="csX8562" y="csY8562"/>
                </a:cxn>
                <a:cxn ang="0">
                  <a:pos x="csX8563" y="csY8563"/>
                </a:cxn>
                <a:cxn ang="0">
                  <a:pos x="csX8564" y="csY8564"/>
                </a:cxn>
                <a:cxn ang="0">
                  <a:pos x="csX8565" y="csY8565"/>
                </a:cxn>
                <a:cxn ang="0">
                  <a:pos x="csX8566" y="csY8566"/>
                </a:cxn>
                <a:cxn ang="0">
                  <a:pos x="csX8567" y="csY8567"/>
                </a:cxn>
                <a:cxn ang="0">
                  <a:pos x="csX8568" y="csY8568"/>
                </a:cxn>
                <a:cxn ang="0">
                  <a:pos x="csX8569" y="csY8569"/>
                </a:cxn>
                <a:cxn ang="0">
                  <a:pos x="csX8570" y="csY8570"/>
                </a:cxn>
                <a:cxn ang="0">
                  <a:pos x="csX8571" y="csY8571"/>
                </a:cxn>
                <a:cxn ang="0">
                  <a:pos x="csX8572" y="csY8572"/>
                </a:cxn>
                <a:cxn ang="0">
                  <a:pos x="csX8573" y="csY8573"/>
                </a:cxn>
                <a:cxn ang="0">
                  <a:pos x="csX8574" y="csY8574"/>
                </a:cxn>
                <a:cxn ang="0">
                  <a:pos x="csX8575" y="csY8575"/>
                </a:cxn>
                <a:cxn ang="0">
                  <a:pos x="csX8576" y="csY8576"/>
                </a:cxn>
                <a:cxn ang="0">
                  <a:pos x="csX8577" y="csY8577"/>
                </a:cxn>
                <a:cxn ang="0">
                  <a:pos x="csX8578" y="csY8578"/>
                </a:cxn>
                <a:cxn ang="0">
                  <a:pos x="csX8579" y="csY8579"/>
                </a:cxn>
                <a:cxn ang="0">
                  <a:pos x="csX8580" y="csY8580"/>
                </a:cxn>
                <a:cxn ang="0">
                  <a:pos x="csX8581" y="csY8581"/>
                </a:cxn>
                <a:cxn ang="0">
                  <a:pos x="csX8582" y="csY8582"/>
                </a:cxn>
                <a:cxn ang="0">
                  <a:pos x="csX8583" y="csY8583"/>
                </a:cxn>
                <a:cxn ang="0">
                  <a:pos x="csX8584" y="csY8584"/>
                </a:cxn>
                <a:cxn ang="0">
                  <a:pos x="csX8585" y="csY8585"/>
                </a:cxn>
                <a:cxn ang="0">
                  <a:pos x="csX8586" y="csY8586"/>
                </a:cxn>
                <a:cxn ang="0">
                  <a:pos x="csX8587" y="csY8587"/>
                </a:cxn>
                <a:cxn ang="0">
                  <a:pos x="csX8588" y="csY8588"/>
                </a:cxn>
                <a:cxn ang="0">
                  <a:pos x="csX8589" y="csY8589"/>
                </a:cxn>
                <a:cxn ang="0">
                  <a:pos x="csX8590" y="csY8590"/>
                </a:cxn>
                <a:cxn ang="0">
                  <a:pos x="csX8591" y="csY8591"/>
                </a:cxn>
                <a:cxn ang="0">
                  <a:pos x="csX8592" y="csY8592"/>
                </a:cxn>
                <a:cxn ang="0">
                  <a:pos x="csX8593" y="csY8593"/>
                </a:cxn>
                <a:cxn ang="0">
                  <a:pos x="csX8594" y="csY8594"/>
                </a:cxn>
                <a:cxn ang="0">
                  <a:pos x="csX8595" y="csY8595"/>
                </a:cxn>
                <a:cxn ang="0">
                  <a:pos x="csX8596" y="csY8596"/>
                </a:cxn>
                <a:cxn ang="0">
                  <a:pos x="csX8597" y="csY8597"/>
                </a:cxn>
                <a:cxn ang="0">
                  <a:pos x="csX8598" y="csY8598"/>
                </a:cxn>
                <a:cxn ang="0">
                  <a:pos x="csX8599" y="csY8599"/>
                </a:cxn>
                <a:cxn ang="0">
                  <a:pos x="csX8600" y="csY8600"/>
                </a:cxn>
                <a:cxn ang="0">
                  <a:pos x="csX8601" y="csY8601"/>
                </a:cxn>
                <a:cxn ang="0">
                  <a:pos x="csX8602" y="csY8602"/>
                </a:cxn>
                <a:cxn ang="0">
                  <a:pos x="csX8603" y="csY8603"/>
                </a:cxn>
                <a:cxn ang="0">
                  <a:pos x="csX8604" y="csY8604"/>
                </a:cxn>
                <a:cxn ang="0">
                  <a:pos x="csX8605" y="csY8605"/>
                </a:cxn>
                <a:cxn ang="0">
                  <a:pos x="csX8606" y="csY8606"/>
                </a:cxn>
                <a:cxn ang="0">
                  <a:pos x="csX8607" y="csY8607"/>
                </a:cxn>
                <a:cxn ang="0">
                  <a:pos x="csX8608" y="csY8608"/>
                </a:cxn>
                <a:cxn ang="0">
                  <a:pos x="csX8609" y="csY8609"/>
                </a:cxn>
                <a:cxn ang="0">
                  <a:pos x="csX8610" y="csY8610"/>
                </a:cxn>
                <a:cxn ang="0">
                  <a:pos x="csX8611" y="csY8611"/>
                </a:cxn>
                <a:cxn ang="0">
                  <a:pos x="csX8612" y="csY8612"/>
                </a:cxn>
                <a:cxn ang="0">
                  <a:pos x="csX8613" y="csY8613"/>
                </a:cxn>
                <a:cxn ang="0">
                  <a:pos x="csX8614" y="csY8614"/>
                </a:cxn>
                <a:cxn ang="0">
                  <a:pos x="csX8615" y="csY8615"/>
                </a:cxn>
                <a:cxn ang="0">
                  <a:pos x="csX8616" y="csY8616"/>
                </a:cxn>
                <a:cxn ang="0">
                  <a:pos x="csX8617" y="csY8617"/>
                </a:cxn>
                <a:cxn ang="0">
                  <a:pos x="csX8618" y="csY8618"/>
                </a:cxn>
                <a:cxn ang="0">
                  <a:pos x="csX8619" y="csY8619"/>
                </a:cxn>
                <a:cxn ang="0">
                  <a:pos x="csX8620" y="csY8620"/>
                </a:cxn>
                <a:cxn ang="0">
                  <a:pos x="csX8621" y="csY8621"/>
                </a:cxn>
                <a:cxn ang="0">
                  <a:pos x="csX8622" y="csY8622"/>
                </a:cxn>
                <a:cxn ang="0">
                  <a:pos x="csX8623" y="csY8623"/>
                </a:cxn>
                <a:cxn ang="0">
                  <a:pos x="csX8624" y="csY8624"/>
                </a:cxn>
                <a:cxn ang="0">
                  <a:pos x="csX8625" y="csY8625"/>
                </a:cxn>
                <a:cxn ang="0">
                  <a:pos x="csX8626" y="csY8626"/>
                </a:cxn>
                <a:cxn ang="0">
                  <a:pos x="csX8627" y="csY8627"/>
                </a:cxn>
                <a:cxn ang="0">
                  <a:pos x="csX8628" y="csY8628"/>
                </a:cxn>
                <a:cxn ang="0">
                  <a:pos x="csX8629" y="csY8629"/>
                </a:cxn>
                <a:cxn ang="0">
                  <a:pos x="csX8630" y="csY8630"/>
                </a:cxn>
                <a:cxn ang="0">
                  <a:pos x="csX8631" y="csY8631"/>
                </a:cxn>
                <a:cxn ang="0">
                  <a:pos x="csX8632" y="csY8632"/>
                </a:cxn>
                <a:cxn ang="0">
                  <a:pos x="csX8633" y="csY8633"/>
                </a:cxn>
                <a:cxn ang="0">
                  <a:pos x="csX8634" y="csY8634"/>
                </a:cxn>
                <a:cxn ang="0">
                  <a:pos x="csX8635" y="csY8635"/>
                </a:cxn>
                <a:cxn ang="0">
                  <a:pos x="csX8636" y="csY8636"/>
                </a:cxn>
                <a:cxn ang="0">
                  <a:pos x="csX8637" y="csY8637"/>
                </a:cxn>
                <a:cxn ang="0">
                  <a:pos x="csX8638" y="csY8638"/>
                </a:cxn>
                <a:cxn ang="0">
                  <a:pos x="csX8639" y="csY8639"/>
                </a:cxn>
                <a:cxn ang="0">
                  <a:pos x="csX8640" y="csY8640"/>
                </a:cxn>
                <a:cxn ang="0">
                  <a:pos x="csX8641" y="csY8641"/>
                </a:cxn>
                <a:cxn ang="0">
                  <a:pos x="csX8642" y="csY8642"/>
                </a:cxn>
                <a:cxn ang="0">
                  <a:pos x="csX8643" y="csY8643"/>
                </a:cxn>
                <a:cxn ang="0">
                  <a:pos x="csX8644" y="csY8644"/>
                </a:cxn>
                <a:cxn ang="0">
                  <a:pos x="csX8645" y="csY8645"/>
                </a:cxn>
                <a:cxn ang="0">
                  <a:pos x="csX8646" y="csY8646"/>
                </a:cxn>
                <a:cxn ang="0">
                  <a:pos x="csX8647" y="csY8647"/>
                </a:cxn>
                <a:cxn ang="0">
                  <a:pos x="csX8648" y="csY8648"/>
                </a:cxn>
                <a:cxn ang="0">
                  <a:pos x="csX8649" y="csY8649"/>
                </a:cxn>
                <a:cxn ang="0">
                  <a:pos x="csX8650" y="csY8650"/>
                </a:cxn>
                <a:cxn ang="0">
                  <a:pos x="csX8651" y="csY8651"/>
                </a:cxn>
                <a:cxn ang="0">
                  <a:pos x="csX8652" y="csY8652"/>
                </a:cxn>
                <a:cxn ang="0">
                  <a:pos x="csX8653" y="csY8653"/>
                </a:cxn>
                <a:cxn ang="0">
                  <a:pos x="csX8654" y="csY8654"/>
                </a:cxn>
                <a:cxn ang="0">
                  <a:pos x="csX8655" y="csY8655"/>
                </a:cxn>
                <a:cxn ang="0">
                  <a:pos x="csX8656" y="csY8656"/>
                </a:cxn>
                <a:cxn ang="0">
                  <a:pos x="csX8657" y="csY8657"/>
                </a:cxn>
                <a:cxn ang="0">
                  <a:pos x="csX8658" y="csY8658"/>
                </a:cxn>
                <a:cxn ang="0">
                  <a:pos x="csX8659" y="csY8659"/>
                </a:cxn>
                <a:cxn ang="0">
                  <a:pos x="csX8660" y="csY8660"/>
                </a:cxn>
                <a:cxn ang="0">
                  <a:pos x="csX8661" y="csY8661"/>
                </a:cxn>
                <a:cxn ang="0">
                  <a:pos x="csX8662" y="csY8662"/>
                </a:cxn>
                <a:cxn ang="0">
                  <a:pos x="csX8663" y="csY8663"/>
                </a:cxn>
                <a:cxn ang="0">
                  <a:pos x="csX8664" y="csY8664"/>
                </a:cxn>
                <a:cxn ang="0">
                  <a:pos x="csX8665" y="csY8665"/>
                </a:cxn>
                <a:cxn ang="0">
                  <a:pos x="csX8666" y="csY8666"/>
                </a:cxn>
                <a:cxn ang="0">
                  <a:pos x="csX8667" y="csY8667"/>
                </a:cxn>
                <a:cxn ang="0">
                  <a:pos x="csX8668" y="csY8668"/>
                </a:cxn>
                <a:cxn ang="0">
                  <a:pos x="csX8669" y="csY8669"/>
                </a:cxn>
                <a:cxn ang="0">
                  <a:pos x="csX8670" y="csY8670"/>
                </a:cxn>
                <a:cxn ang="0">
                  <a:pos x="csX8671" y="csY8671"/>
                </a:cxn>
                <a:cxn ang="0">
                  <a:pos x="csX8672" y="csY8672"/>
                </a:cxn>
                <a:cxn ang="0">
                  <a:pos x="csX8673" y="csY8673"/>
                </a:cxn>
                <a:cxn ang="0">
                  <a:pos x="csX8674" y="csY8674"/>
                </a:cxn>
                <a:cxn ang="0">
                  <a:pos x="csX8675" y="csY8675"/>
                </a:cxn>
                <a:cxn ang="0">
                  <a:pos x="csX8676" y="csY8676"/>
                </a:cxn>
                <a:cxn ang="0">
                  <a:pos x="csX8677" y="csY8677"/>
                </a:cxn>
                <a:cxn ang="0">
                  <a:pos x="csX8678" y="csY8678"/>
                </a:cxn>
                <a:cxn ang="0">
                  <a:pos x="csX8679" y="csY8679"/>
                </a:cxn>
                <a:cxn ang="0">
                  <a:pos x="csX8680" y="csY8680"/>
                </a:cxn>
                <a:cxn ang="0">
                  <a:pos x="csX8681" y="csY8681"/>
                </a:cxn>
                <a:cxn ang="0">
                  <a:pos x="csX8682" y="csY8682"/>
                </a:cxn>
                <a:cxn ang="0">
                  <a:pos x="csX8683" y="csY8683"/>
                </a:cxn>
                <a:cxn ang="0">
                  <a:pos x="csX8684" y="csY8684"/>
                </a:cxn>
                <a:cxn ang="0">
                  <a:pos x="csX8685" y="csY8685"/>
                </a:cxn>
                <a:cxn ang="0">
                  <a:pos x="csX8686" y="csY8686"/>
                </a:cxn>
                <a:cxn ang="0">
                  <a:pos x="csX8687" y="csY8687"/>
                </a:cxn>
                <a:cxn ang="0">
                  <a:pos x="csX8688" y="csY8688"/>
                </a:cxn>
                <a:cxn ang="0">
                  <a:pos x="csX8689" y="csY8689"/>
                </a:cxn>
                <a:cxn ang="0">
                  <a:pos x="csX8690" y="csY8690"/>
                </a:cxn>
                <a:cxn ang="0">
                  <a:pos x="csX8691" y="csY8691"/>
                </a:cxn>
                <a:cxn ang="0">
                  <a:pos x="csX8692" y="csY8692"/>
                </a:cxn>
                <a:cxn ang="0">
                  <a:pos x="csX8693" y="csY8693"/>
                </a:cxn>
                <a:cxn ang="0">
                  <a:pos x="csX8694" y="csY8694"/>
                </a:cxn>
                <a:cxn ang="0">
                  <a:pos x="csX8695" y="csY8695"/>
                </a:cxn>
                <a:cxn ang="0">
                  <a:pos x="csX8696" y="csY8696"/>
                </a:cxn>
                <a:cxn ang="0">
                  <a:pos x="csX8697" y="csY8697"/>
                </a:cxn>
                <a:cxn ang="0">
                  <a:pos x="csX8698" y="csY8698"/>
                </a:cxn>
                <a:cxn ang="0">
                  <a:pos x="csX8699" y="csY8699"/>
                </a:cxn>
                <a:cxn ang="0">
                  <a:pos x="csX8700" y="csY8700"/>
                </a:cxn>
                <a:cxn ang="0">
                  <a:pos x="csX8701" y="csY8701"/>
                </a:cxn>
                <a:cxn ang="0">
                  <a:pos x="csX8702" y="csY8702"/>
                </a:cxn>
                <a:cxn ang="0">
                  <a:pos x="csX8703" y="csY8703"/>
                </a:cxn>
                <a:cxn ang="0">
                  <a:pos x="csX8704" y="csY8704"/>
                </a:cxn>
                <a:cxn ang="0">
                  <a:pos x="csX8705" y="csY8705"/>
                </a:cxn>
                <a:cxn ang="0">
                  <a:pos x="csX8706" y="csY8706"/>
                </a:cxn>
                <a:cxn ang="0">
                  <a:pos x="csX8707" y="csY8707"/>
                </a:cxn>
                <a:cxn ang="0">
                  <a:pos x="csX8708" y="csY8708"/>
                </a:cxn>
                <a:cxn ang="0">
                  <a:pos x="csX8709" y="csY8709"/>
                </a:cxn>
                <a:cxn ang="0">
                  <a:pos x="csX8710" y="csY8710"/>
                </a:cxn>
                <a:cxn ang="0">
                  <a:pos x="csX8711" y="csY8711"/>
                </a:cxn>
                <a:cxn ang="0">
                  <a:pos x="csX8712" y="csY8712"/>
                </a:cxn>
                <a:cxn ang="0">
                  <a:pos x="csX8713" y="csY8713"/>
                </a:cxn>
                <a:cxn ang="0">
                  <a:pos x="csX8714" y="csY8714"/>
                </a:cxn>
                <a:cxn ang="0">
                  <a:pos x="csX8715" y="csY8715"/>
                </a:cxn>
                <a:cxn ang="0">
                  <a:pos x="csX8716" y="csY8716"/>
                </a:cxn>
                <a:cxn ang="0">
                  <a:pos x="csX8717" y="csY8717"/>
                </a:cxn>
                <a:cxn ang="0">
                  <a:pos x="csX8718" y="csY8718"/>
                </a:cxn>
                <a:cxn ang="0">
                  <a:pos x="csX8719" y="csY8719"/>
                </a:cxn>
                <a:cxn ang="0">
                  <a:pos x="csX8720" y="csY8720"/>
                </a:cxn>
                <a:cxn ang="0">
                  <a:pos x="csX8721" y="csY8721"/>
                </a:cxn>
                <a:cxn ang="0">
                  <a:pos x="csX8722" y="csY8722"/>
                </a:cxn>
                <a:cxn ang="0">
                  <a:pos x="csX8723" y="csY8723"/>
                </a:cxn>
                <a:cxn ang="0">
                  <a:pos x="csX8724" y="csY8724"/>
                </a:cxn>
                <a:cxn ang="0">
                  <a:pos x="csX8725" y="csY8725"/>
                </a:cxn>
                <a:cxn ang="0">
                  <a:pos x="csX8726" y="csY8726"/>
                </a:cxn>
                <a:cxn ang="0">
                  <a:pos x="csX8727" y="csY8727"/>
                </a:cxn>
                <a:cxn ang="0">
                  <a:pos x="csX8728" y="csY8728"/>
                </a:cxn>
                <a:cxn ang="0">
                  <a:pos x="csX8729" y="csY8729"/>
                </a:cxn>
                <a:cxn ang="0">
                  <a:pos x="csX8730" y="csY8730"/>
                </a:cxn>
                <a:cxn ang="0">
                  <a:pos x="csX8731" y="csY8731"/>
                </a:cxn>
                <a:cxn ang="0">
                  <a:pos x="csX8732" y="csY8732"/>
                </a:cxn>
                <a:cxn ang="0">
                  <a:pos x="csX8733" y="csY8733"/>
                </a:cxn>
                <a:cxn ang="0">
                  <a:pos x="csX8734" y="csY8734"/>
                </a:cxn>
                <a:cxn ang="0">
                  <a:pos x="csX8735" y="csY8735"/>
                </a:cxn>
                <a:cxn ang="0">
                  <a:pos x="csX8736" y="csY8736"/>
                </a:cxn>
                <a:cxn ang="0">
                  <a:pos x="csX8737" y="csY8737"/>
                </a:cxn>
                <a:cxn ang="0">
                  <a:pos x="csX8738" y="csY8738"/>
                </a:cxn>
                <a:cxn ang="0">
                  <a:pos x="csX8739" y="csY8739"/>
                </a:cxn>
                <a:cxn ang="0">
                  <a:pos x="csX8740" y="csY8740"/>
                </a:cxn>
                <a:cxn ang="0">
                  <a:pos x="csX8741" y="csY8741"/>
                </a:cxn>
                <a:cxn ang="0">
                  <a:pos x="csX8742" y="csY8742"/>
                </a:cxn>
                <a:cxn ang="0">
                  <a:pos x="csX8743" y="csY8743"/>
                </a:cxn>
                <a:cxn ang="0">
                  <a:pos x="csX8744" y="csY8744"/>
                </a:cxn>
                <a:cxn ang="0">
                  <a:pos x="csX8745" y="csY8745"/>
                </a:cxn>
                <a:cxn ang="0">
                  <a:pos x="csX8746" y="csY8746"/>
                </a:cxn>
                <a:cxn ang="0">
                  <a:pos x="csX8747" y="csY8747"/>
                </a:cxn>
                <a:cxn ang="0">
                  <a:pos x="csX8748" y="csY8748"/>
                </a:cxn>
                <a:cxn ang="0">
                  <a:pos x="csX8749" y="csY8749"/>
                </a:cxn>
                <a:cxn ang="0">
                  <a:pos x="csX8750" y="csY8750"/>
                </a:cxn>
                <a:cxn ang="0">
                  <a:pos x="csX8751" y="csY8751"/>
                </a:cxn>
                <a:cxn ang="0">
                  <a:pos x="csX8752" y="csY8752"/>
                </a:cxn>
                <a:cxn ang="0">
                  <a:pos x="csX8753" y="csY8753"/>
                </a:cxn>
                <a:cxn ang="0">
                  <a:pos x="csX8754" y="csY8754"/>
                </a:cxn>
                <a:cxn ang="0">
                  <a:pos x="csX8755" y="csY8755"/>
                </a:cxn>
                <a:cxn ang="0">
                  <a:pos x="csX8756" y="csY8756"/>
                </a:cxn>
                <a:cxn ang="0">
                  <a:pos x="csX8757" y="csY8757"/>
                </a:cxn>
                <a:cxn ang="0">
                  <a:pos x="csX8758" y="csY8758"/>
                </a:cxn>
                <a:cxn ang="0">
                  <a:pos x="csX8759" y="csY8759"/>
                </a:cxn>
                <a:cxn ang="0">
                  <a:pos x="csX8760" y="csY8760"/>
                </a:cxn>
                <a:cxn ang="0">
                  <a:pos x="csX8761" y="csY8761"/>
                </a:cxn>
                <a:cxn ang="0">
                  <a:pos x="csX8762" y="csY8762"/>
                </a:cxn>
                <a:cxn ang="0">
                  <a:pos x="csX8763" y="csY8763"/>
                </a:cxn>
                <a:cxn ang="0">
                  <a:pos x="csX8764" y="csY8764"/>
                </a:cxn>
                <a:cxn ang="0">
                  <a:pos x="csX8765" y="csY8765"/>
                </a:cxn>
                <a:cxn ang="0">
                  <a:pos x="csX8766" y="csY8766"/>
                </a:cxn>
                <a:cxn ang="0">
                  <a:pos x="csX8767" y="csY8767"/>
                </a:cxn>
                <a:cxn ang="0">
                  <a:pos x="csX8768" y="csY8768"/>
                </a:cxn>
                <a:cxn ang="0">
                  <a:pos x="csX8769" y="csY8769"/>
                </a:cxn>
                <a:cxn ang="0">
                  <a:pos x="csX8770" y="csY8770"/>
                </a:cxn>
                <a:cxn ang="0">
                  <a:pos x="csX8771" y="csY8771"/>
                </a:cxn>
                <a:cxn ang="0">
                  <a:pos x="csX8772" y="csY8772"/>
                </a:cxn>
                <a:cxn ang="0">
                  <a:pos x="csX8773" y="csY8773"/>
                </a:cxn>
                <a:cxn ang="0">
                  <a:pos x="csX8774" y="csY8774"/>
                </a:cxn>
                <a:cxn ang="0">
                  <a:pos x="csX8775" y="csY8775"/>
                </a:cxn>
                <a:cxn ang="0">
                  <a:pos x="csX8776" y="csY8776"/>
                </a:cxn>
                <a:cxn ang="0">
                  <a:pos x="csX8777" y="csY8777"/>
                </a:cxn>
                <a:cxn ang="0">
                  <a:pos x="csX8778" y="csY8778"/>
                </a:cxn>
                <a:cxn ang="0">
                  <a:pos x="csX8779" y="csY8779"/>
                </a:cxn>
                <a:cxn ang="0">
                  <a:pos x="csX8780" y="csY8780"/>
                </a:cxn>
                <a:cxn ang="0">
                  <a:pos x="csX8781" y="csY8781"/>
                </a:cxn>
                <a:cxn ang="0">
                  <a:pos x="csX8782" y="csY8782"/>
                </a:cxn>
                <a:cxn ang="0">
                  <a:pos x="csX8783" y="csY8783"/>
                </a:cxn>
                <a:cxn ang="0">
                  <a:pos x="csX8784" y="csY8784"/>
                </a:cxn>
                <a:cxn ang="0">
                  <a:pos x="csX8785" y="csY8785"/>
                </a:cxn>
                <a:cxn ang="0">
                  <a:pos x="csX8786" y="csY8786"/>
                </a:cxn>
                <a:cxn ang="0">
                  <a:pos x="csX8787" y="csY8787"/>
                </a:cxn>
                <a:cxn ang="0">
                  <a:pos x="csX8788" y="csY8788"/>
                </a:cxn>
                <a:cxn ang="0">
                  <a:pos x="csX8789" y="csY8789"/>
                </a:cxn>
                <a:cxn ang="0">
                  <a:pos x="csX8790" y="csY8790"/>
                </a:cxn>
                <a:cxn ang="0">
                  <a:pos x="csX8791" y="csY8791"/>
                </a:cxn>
                <a:cxn ang="0">
                  <a:pos x="csX8792" y="csY8792"/>
                </a:cxn>
                <a:cxn ang="0">
                  <a:pos x="csX8793" y="csY8793"/>
                </a:cxn>
                <a:cxn ang="0">
                  <a:pos x="csX8794" y="csY8794"/>
                </a:cxn>
                <a:cxn ang="0">
                  <a:pos x="csX8795" y="csY8795"/>
                </a:cxn>
                <a:cxn ang="0">
                  <a:pos x="csX8796" y="csY8796"/>
                </a:cxn>
                <a:cxn ang="0">
                  <a:pos x="csX8797" y="csY8797"/>
                </a:cxn>
                <a:cxn ang="0">
                  <a:pos x="csX8798" y="csY8798"/>
                </a:cxn>
                <a:cxn ang="0">
                  <a:pos x="csX8799" y="csY8799"/>
                </a:cxn>
                <a:cxn ang="0">
                  <a:pos x="csX8800" y="csY8800"/>
                </a:cxn>
                <a:cxn ang="0">
                  <a:pos x="csX8801" y="csY8801"/>
                </a:cxn>
                <a:cxn ang="0">
                  <a:pos x="csX8802" y="csY8802"/>
                </a:cxn>
                <a:cxn ang="0">
                  <a:pos x="csX8803" y="csY8803"/>
                </a:cxn>
                <a:cxn ang="0">
                  <a:pos x="csX8804" y="csY8804"/>
                </a:cxn>
                <a:cxn ang="0">
                  <a:pos x="csX8805" y="csY8805"/>
                </a:cxn>
                <a:cxn ang="0">
                  <a:pos x="csX8806" y="csY8806"/>
                </a:cxn>
                <a:cxn ang="0">
                  <a:pos x="csX8807" y="csY8807"/>
                </a:cxn>
                <a:cxn ang="0">
                  <a:pos x="csX8808" y="csY8808"/>
                </a:cxn>
                <a:cxn ang="0">
                  <a:pos x="csX8809" y="csY8809"/>
                </a:cxn>
                <a:cxn ang="0">
                  <a:pos x="csX8810" y="csY8810"/>
                </a:cxn>
                <a:cxn ang="0">
                  <a:pos x="csX8811" y="csY8811"/>
                </a:cxn>
                <a:cxn ang="0">
                  <a:pos x="csX8812" y="csY8812"/>
                </a:cxn>
                <a:cxn ang="0">
                  <a:pos x="csX8813" y="csY8813"/>
                </a:cxn>
                <a:cxn ang="0">
                  <a:pos x="csX8814" y="csY8814"/>
                </a:cxn>
                <a:cxn ang="0">
                  <a:pos x="csX8815" y="csY8815"/>
                </a:cxn>
                <a:cxn ang="0">
                  <a:pos x="csX8816" y="csY8816"/>
                </a:cxn>
                <a:cxn ang="0">
                  <a:pos x="csX8817" y="csY8817"/>
                </a:cxn>
                <a:cxn ang="0">
                  <a:pos x="csX8818" y="csY8818"/>
                </a:cxn>
                <a:cxn ang="0">
                  <a:pos x="csX8819" y="csY8819"/>
                </a:cxn>
                <a:cxn ang="0">
                  <a:pos x="csX8820" y="csY8820"/>
                </a:cxn>
                <a:cxn ang="0">
                  <a:pos x="csX8821" y="csY8821"/>
                </a:cxn>
                <a:cxn ang="0">
                  <a:pos x="csX8822" y="csY8822"/>
                </a:cxn>
                <a:cxn ang="0">
                  <a:pos x="csX8823" y="csY8823"/>
                </a:cxn>
                <a:cxn ang="0">
                  <a:pos x="csX8824" y="csY8824"/>
                </a:cxn>
                <a:cxn ang="0">
                  <a:pos x="csX8825" y="csY8825"/>
                </a:cxn>
                <a:cxn ang="0">
                  <a:pos x="csX8826" y="csY8826"/>
                </a:cxn>
                <a:cxn ang="0">
                  <a:pos x="csX8827" y="csY8827"/>
                </a:cxn>
                <a:cxn ang="0">
                  <a:pos x="csX8828" y="csY8828"/>
                </a:cxn>
                <a:cxn ang="0">
                  <a:pos x="csX8829" y="csY8829"/>
                </a:cxn>
                <a:cxn ang="0">
                  <a:pos x="csX8830" y="csY8830"/>
                </a:cxn>
                <a:cxn ang="0">
                  <a:pos x="csX8831" y="csY8831"/>
                </a:cxn>
                <a:cxn ang="0">
                  <a:pos x="csX8832" y="csY8832"/>
                </a:cxn>
                <a:cxn ang="0">
                  <a:pos x="csX8833" y="csY8833"/>
                </a:cxn>
                <a:cxn ang="0">
                  <a:pos x="csX8834" y="csY8834"/>
                </a:cxn>
                <a:cxn ang="0">
                  <a:pos x="csX8835" y="csY8835"/>
                </a:cxn>
                <a:cxn ang="0">
                  <a:pos x="csX8836" y="csY8836"/>
                </a:cxn>
                <a:cxn ang="0">
                  <a:pos x="csX8837" y="csY8837"/>
                </a:cxn>
                <a:cxn ang="0">
                  <a:pos x="csX8838" y="csY8838"/>
                </a:cxn>
                <a:cxn ang="0">
                  <a:pos x="csX8839" y="csY8839"/>
                </a:cxn>
                <a:cxn ang="0">
                  <a:pos x="csX8840" y="csY8840"/>
                </a:cxn>
                <a:cxn ang="0">
                  <a:pos x="csX8841" y="csY8841"/>
                </a:cxn>
                <a:cxn ang="0">
                  <a:pos x="csX8842" y="csY8842"/>
                </a:cxn>
                <a:cxn ang="0">
                  <a:pos x="csX8843" y="csY8843"/>
                </a:cxn>
                <a:cxn ang="0">
                  <a:pos x="csX8844" y="csY8844"/>
                </a:cxn>
                <a:cxn ang="0">
                  <a:pos x="csX8845" y="csY8845"/>
                </a:cxn>
                <a:cxn ang="0">
                  <a:pos x="csX8846" y="csY8846"/>
                </a:cxn>
                <a:cxn ang="0">
                  <a:pos x="csX8847" y="csY8847"/>
                </a:cxn>
                <a:cxn ang="0">
                  <a:pos x="csX8848" y="csY8848"/>
                </a:cxn>
                <a:cxn ang="0">
                  <a:pos x="csX8849" y="csY8849"/>
                </a:cxn>
                <a:cxn ang="0">
                  <a:pos x="csX8850" y="csY8850"/>
                </a:cxn>
                <a:cxn ang="0">
                  <a:pos x="csX8851" y="csY8851"/>
                </a:cxn>
                <a:cxn ang="0">
                  <a:pos x="csX8852" y="csY8852"/>
                </a:cxn>
                <a:cxn ang="0">
                  <a:pos x="csX8853" y="csY8853"/>
                </a:cxn>
                <a:cxn ang="0">
                  <a:pos x="csX8854" y="csY8854"/>
                </a:cxn>
                <a:cxn ang="0">
                  <a:pos x="csX8855" y="csY8855"/>
                </a:cxn>
                <a:cxn ang="0">
                  <a:pos x="csX8856" y="csY8856"/>
                </a:cxn>
                <a:cxn ang="0">
                  <a:pos x="csX8857" y="csY8857"/>
                </a:cxn>
                <a:cxn ang="0">
                  <a:pos x="csX8858" y="csY8858"/>
                </a:cxn>
                <a:cxn ang="0">
                  <a:pos x="csX8859" y="csY8859"/>
                </a:cxn>
                <a:cxn ang="0">
                  <a:pos x="csX8860" y="csY8860"/>
                </a:cxn>
                <a:cxn ang="0">
                  <a:pos x="csX8861" y="csY8861"/>
                </a:cxn>
                <a:cxn ang="0">
                  <a:pos x="csX8862" y="csY8862"/>
                </a:cxn>
                <a:cxn ang="0">
                  <a:pos x="csX8863" y="csY8863"/>
                </a:cxn>
                <a:cxn ang="0">
                  <a:pos x="csX8864" y="csY8864"/>
                </a:cxn>
                <a:cxn ang="0">
                  <a:pos x="csX8865" y="csY8865"/>
                </a:cxn>
                <a:cxn ang="0">
                  <a:pos x="csX8866" y="csY8866"/>
                </a:cxn>
                <a:cxn ang="0">
                  <a:pos x="csX8867" y="csY8867"/>
                </a:cxn>
                <a:cxn ang="0">
                  <a:pos x="csX8868" y="csY8868"/>
                </a:cxn>
                <a:cxn ang="0">
                  <a:pos x="csX8869" y="csY8869"/>
                </a:cxn>
                <a:cxn ang="0">
                  <a:pos x="csX8870" y="csY8870"/>
                </a:cxn>
                <a:cxn ang="0">
                  <a:pos x="csX8871" y="csY8871"/>
                </a:cxn>
                <a:cxn ang="0">
                  <a:pos x="csX8872" y="csY8872"/>
                </a:cxn>
                <a:cxn ang="0">
                  <a:pos x="csX8873" y="csY8873"/>
                </a:cxn>
                <a:cxn ang="0">
                  <a:pos x="csX8874" y="csY8874"/>
                </a:cxn>
                <a:cxn ang="0">
                  <a:pos x="csX8875" y="csY8875"/>
                </a:cxn>
                <a:cxn ang="0">
                  <a:pos x="csX8876" y="csY8876"/>
                </a:cxn>
                <a:cxn ang="0">
                  <a:pos x="csX8877" y="csY8877"/>
                </a:cxn>
                <a:cxn ang="0">
                  <a:pos x="csX8878" y="csY8878"/>
                </a:cxn>
                <a:cxn ang="0">
                  <a:pos x="csX8879" y="csY8879"/>
                </a:cxn>
                <a:cxn ang="0">
                  <a:pos x="csX8880" y="csY8880"/>
                </a:cxn>
                <a:cxn ang="0">
                  <a:pos x="csX8881" y="csY8881"/>
                </a:cxn>
                <a:cxn ang="0">
                  <a:pos x="csX8882" y="csY8882"/>
                </a:cxn>
                <a:cxn ang="0">
                  <a:pos x="csX8883" y="csY8883"/>
                </a:cxn>
                <a:cxn ang="0">
                  <a:pos x="csX8884" y="csY8884"/>
                </a:cxn>
                <a:cxn ang="0">
                  <a:pos x="csX8885" y="csY8885"/>
                </a:cxn>
                <a:cxn ang="0">
                  <a:pos x="csX8886" y="csY8886"/>
                </a:cxn>
                <a:cxn ang="0">
                  <a:pos x="csX8887" y="csY8887"/>
                </a:cxn>
                <a:cxn ang="0">
                  <a:pos x="csX8888" y="csY8888"/>
                </a:cxn>
                <a:cxn ang="0">
                  <a:pos x="csX8889" y="csY8889"/>
                </a:cxn>
                <a:cxn ang="0">
                  <a:pos x="csX8890" y="csY8890"/>
                </a:cxn>
                <a:cxn ang="0">
                  <a:pos x="csX8891" y="csY8891"/>
                </a:cxn>
                <a:cxn ang="0">
                  <a:pos x="csX8892" y="csY8892"/>
                </a:cxn>
                <a:cxn ang="0">
                  <a:pos x="csX8893" y="csY8893"/>
                </a:cxn>
                <a:cxn ang="0">
                  <a:pos x="csX8894" y="csY8894"/>
                </a:cxn>
                <a:cxn ang="0">
                  <a:pos x="csX8895" y="csY8895"/>
                </a:cxn>
                <a:cxn ang="0">
                  <a:pos x="csX8896" y="csY8896"/>
                </a:cxn>
                <a:cxn ang="0">
                  <a:pos x="csX8897" y="csY8897"/>
                </a:cxn>
                <a:cxn ang="0">
                  <a:pos x="csX8898" y="csY8898"/>
                </a:cxn>
                <a:cxn ang="0">
                  <a:pos x="csX8899" y="csY8899"/>
                </a:cxn>
                <a:cxn ang="0">
                  <a:pos x="csX8900" y="csY8900"/>
                </a:cxn>
                <a:cxn ang="0">
                  <a:pos x="csX8901" y="csY8901"/>
                </a:cxn>
                <a:cxn ang="0">
                  <a:pos x="csX8902" y="csY8902"/>
                </a:cxn>
                <a:cxn ang="0">
                  <a:pos x="csX8903" y="csY8903"/>
                </a:cxn>
                <a:cxn ang="0">
                  <a:pos x="csX8904" y="csY8904"/>
                </a:cxn>
                <a:cxn ang="0">
                  <a:pos x="csX8905" y="csY8905"/>
                </a:cxn>
                <a:cxn ang="0">
                  <a:pos x="csX8906" y="csY8906"/>
                </a:cxn>
                <a:cxn ang="0">
                  <a:pos x="csX8907" y="csY8907"/>
                </a:cxn>
                <a:cxn ang="0">
                  <a:pos x="csX8908" y="csY8908"/>
                </a:cxn>
                <a:cxn ang="0">
                  <a:pos x="csX8909" y="csY8909"/>
                </a:cxn>
                <a:cxn ang="0">
                  <a:pos x="csX8910" y="csY8910"/>
                </a:cxn>
                <a:cxn ang="0">
                  <a:pos x="csX8911" y="csY8911"/>
                </a:cxn>
                <a:cxn ang="0">
                  <a:pos x="csX8912" y="csY8912"/>
                </a:cxn>
                <a:cxn ang="0">
                  <a:pos x="csX8913" y="csY8913"/>
                </a:cxn>
                <a:cxn ang="0">
                  <a:pos x="csX8914" y="csY8914"/>
                </a:cxn>
                <a:cxn ang="0">
                  <a:pos x="csX8915" y="csY8915"/>
                </a:cxn>
                <a:cxn ang="0">
                  <a:pos x="csX8916" y="csY8916"/>
                </a:cxn>
                <a:cxn ang="0">
                  <a:pos x="csX8917" y="csY8917"/>
                </a:cxn>
                <a:cxn ang="0">
                  <a:pos x="csX8918" y="csY8918"/>
                </a:cxn>
                <a:cxn ang="0">
                  <a:pos x="csX8919" y="csY8919"/>
                </a:cxn>
                <a:cxn ang="0">
                  <a:pos x="csX8920" y="csY8920"/>
                </a:cxn>
                <a:cxn ang="0">
                  <a:pos x="csX8921" y="csY8921"/>
                </a:cxn>
                <a:cxn ang="0">
                  <a:pos x="csX8922" y="csY8922"/>
                </a:cxn>
                <a:cxn ang="0">
                  <a:pos x="csX8923" y="csY8923"/>
                </a:cxn>
                <a:cxn ang="0">
                  <a:pos x="csX8924" y="csY8924"/>
                </a:cxn>
                <a:cxn ang="0">
                  <a:pos x="csX8925" y="csY8925"/>
                </a:cxn>
                <a:cxn ang="0">
                  <a:pos x="csX8926" y="csY8926"/>
                </a:cxn>
                <a:cxn ang="0">
                  <a:pos x="csX8927" y="csY8927"/>
                </a:cxn>
                <a:cxn ang="0">
                  <a:pos x="csX8928" y="csY8928"/>
                </a:cxn>
                <a:cxn ang="0">
                  <a:pos x="csX8929" y="csY8929"/>
                </a:cxn>
                <a:cxn ang="0">
                  <a:pos x="csX8930" y="csY8930"/>
                </a:cxn>
                <a:cxn ang="0">
                  <a:pos x="csX8931" y="csY8931"/>
                </a:cxn>
                <a:cxn ang="0">
                  <a:pos x="csX8932" y="csY8932"/>
                </a:cxn>
                <a:cxn ang="0">
                  <a:pos x="csX8933" y="csY8933"/>
                </a:cxn>
                <a:cxn ang="0">
                  <a:pos x="csX8934" y="csY8934"/>
                </a:cxn>
                <a:cxn ang="0">
                  <a:pos x="csX8935" y="csY8935"/>
                </a:cxn>
                <a:cxn ang="0">
                  <a:pos x="csX8936" y="csY8936"/>
                </a:cxn>
                <a:cxn ang="0">
                  <a:pos x="csX8937" y="csY8937"/>
                </a:cxn>
                <a:cxn ang="0">
                  <a:pos x="csX8938" y="csY8938"/>
                </a:cxn>
                <a:cxn ang="0">
                  <a:pos x="csX8939" y="csY8939"/>
                </a:cxn>
                <a:cxn ang="0">
                  <a:pos x="csX8940" y="csY8940"/>
                </a:cxn>
                <a:cxn ang="0">
                  <a:pos x="csX8941" y="csY8941"/>
                </a:cxn>
                <a:cxn ang="0">
                  <a:pos x="csX8942" y="csY8942"/>
                </a:cxn>
                <a:cxn ang="0">
                  <a:pos x="csX8943" y="csY8943"/>
                </a:cxn>
                <a:cxn ang="0">
                  <a:pos x="csX8944" y="csY8944"/>
                </a:cxn>
                <a:cxn ang="0">
                  <a:pos x="csX8945" y="csY8945"/>
                </a:cxn>
                <a:cxn ang="0">
                  <a:pos x="csX8946" y="csY8946"/>
                </a:cxn>
                <a:cxn ang="0">
                  <a:pos x="csX8947" y="csY8947"/>
                </a:cxn>
                <a:cxn ang="0">
                  <a:pos x="csX8948" y="csY8948"/>
                </a:cxn>
                <a:cxn ang="0">
                  <a:pos x="csX8949" y="csY8949"/>
                </a:cxn>
                <a:cxn ang="0">
                  <a:pos x="csX8950" y="csY8950"/>
                </a:cxn>
                <a:cxn ang="0">
                  <a:pos x="csX8951" y="csY8951"/>
                </a:cxn>
                <a:cxn ang="0">
                  <a:pos x="csX8952" y="csY8952"/>
                </a:cxn>
                <a:cxn ang="0">
                  <a:pos x="csX8953" y="csY8953"/>
                </a:cxn>
                <a:cxn ang="0">
                  <a:pos x="csX8954" y="csY8954"/>
                </a:cxn>
                <a:cxn ang="0">
                  <a:pos x="csX8955" y="csY8955"/>
                </a:cxn>
                <a:cxn ang="0">
                  <a:pos x="csX8956" y="csY8956"/>
                </a:cxn>
                <a:cxn ang="0">
                  <a:pos x="csX8957" y="csY8957"/>
                </a:cxn>
                <a:cxn ang="0">
                  <a:pos x="csX8958" y="csY8958"/>
                </a:cxn>
                <a:cxn ang="0">
                  <a:pos x="csX8959" y="csY8959"/>
                </a:cxn>
                <a:cxn ang="0">
                  <a:pos x="csX8960" y="csY8960"/>
                </a:cxn>
                <a:cxn ang="0">
                  <a:pos x="csX8961" y="csY8961"/>
                </a:cxn>
                <a:cxn ang="0">
                  <a:pos x="csX8962" y="csY8962"/>
                </a:cxn>
                <a:cxn ang="0">
                  <a:pos x="csX8963" y="csY8963"/>
                </a:cxn>
                <a:cxn ang="0">
                  <a:pos x="csX8964" y="csY8964"/>
                </a:cxn>
                <a:cxn ang="0">
                  <a:pos x="csX8965" y="csY8965"/>
                </a:cxn>
                <a:cxn ang="0">
                  <a:pos x="csX8966" y="csY8966"/>
                </a:cxn>
                <a:cxn ang="0">
                  <a:pos x="csX8967" y="csY8967"/>
                </a:cxn>
                <a:cxn ang="0">
                  <a:pos x="csX8968" y="csY8968"/>
                </a:cxn>
                <a:cxn ang="0">
                  <a:pos x="csX8969" y="csY8969"/>
                </a:cxn>
                <a:cxn ang="0">
                  <a:pos x="csX8970" y="csY8970"/>
                </a:cxn>
                <a:cxn ang="0">
                  <a:pos x="csX8971" y="csY8971"/>
                </a:cxn>
                <a:cxn ang="0">
                  <a:pos x="csX8972" y="csY8972"/>
                </a:cxn>
                <a:cxn ang="0">
                  <a:pos x="csX8973" y="csY8973"/>
                </a:cxn>
                <a:cxn ang="0">
                  <a:pos x="csX8974" y="csY8974"/>
                </a:cxn>
                <a:cxn ang="0">
                  <a:pos x="csX8975" y="csY8975"/>
                </a:cxn>
                <a:cxn ang="0">
                  <a:pos x="csX8976" y="csY8976"/>
                </a:cxn>
                <a:cxn ang="0">
                  <a:pos x="csX8977" y="csY8977"/>
                </a:cxn>
                <a:cxn ang="0">
                  <a:pos x="csX8978" y="csY8978"/>
                </a:cxn>
                <a:cxn ang="0">
                  <a:pos x="csX8979" y="csY8979"/>
                </a:cxn>
                <a:cxn ang="0">
                  <a:pos x="csX8980" y="csY8980"/>
                </a:cxn>
                <a:cxn ang="0">
                  <a:pos x="csX8981" y="csY8981"/>
                </a:cxn>
                <a:cxn ang="0">
                  <a:pos x="csX8982" y="csY8982"/>
                </a:cxn>
                <a:cxn ang="0">
                  <a:pos x="csX8983" y="csY8983"/>
                </a:cxn>
                <a:cxn ang="0">
                  <a:pos x="csX8984" y="csY8984"/>
                </a:cxn>
                <a:cxn ang="0">
                  <a:pos x="csX8985" y="csY8985"/>
                </a:cxn>
                <a:cxn ang="0">
                  <a:pos x="csX8986" y="csY8986"/>
                </a:cxn>
                <a:cxn ang="0">
                  <a:pos x="csX8987" y="csY8987"/>
                </a:cxn>
                <a:cxn ang="0">
                  <a:pos x="csX8988" y="csY8988"/>
                </a:cxn>
                <a:cxn ang="0">
                  <a:pos x="csX8989" y="csY8989"/>
                </a:cxn>
                <a:cxn ang="0">
                  <a:pos x="csX8990" y="csY8990"/>
                </a:cxn>
                <a:cxn ang="0">
                  <a:pos x="csX8991" y="csY8991"/>
                </a:cxn>
                <a:cxn ang="0">
                  <a:pos x="csX8992" y="csY8992"/>
                </a:cxn>
                <a:cxn ang="0">
                  <a:pos x="csX8993" y="csY8993"/>
                </a:cxn>
                <a:cxn ang="0">
                  <a:pos x="csX8994" y="csY8994"/>
                </a:cxn>
                <a:cxn ang="0">
                  <a:pos x="csX8995" y="csY8995"/>
                </a:cxn>
                <a:cxn ang="0">
                  <a:pos x="csX8996" y="csY8996"/>
                </a:cxn>
                <a:cxn ang="0">
                  <a:pos x="csX8997" y="csY8997"/>
                </a:cxn>
                <a:cxn ang="0">
                  <a:pos x="csX8998" y="csY8998"/>
                </a:cxn>
                <a:cxn ang="0">
                  <a:pos x="csX8999" y="csY8999"/>
                </a:cxn>
                <a:cxn ang="0">
                  <a:pos x="csX9000" y="csY9000"/>
                </a:cxn>
                <a:cxn ang="0">
                  <a:pos x="csX9001" y="csY9001"/>
                </a:cxn>
                <a:cxn ang="0">
                  <a:pos x="csX9002" y="csY9002"/>
                </a:cxn>
                <a:cxn ang="0">
                  <a:pos x="csX9003" y="csY9003"/>
                </a:cxn>
                <a:cxn ang="0">
                  <a:pos x="csX9004" y="csY9004"/>
                </a:cxn>
                <a:cxn ang="0">
                  <a:pos x="csX9005" y="csY9005"/>
                </a:cxn>
                <a:cxn ang="0">
                  <a:pos x="csX9006" y="csY9006"/>
                </a:cxn>
                <a:cxn ang="0">
                  <a:pos x="csX9007" y="csY9007"/>
                </a:cxn>
                <a:cxn ang="0">
                  <a:pos x="csX9008" y="csY9008"/>
                </a:cxn>
                <a:cxn ang="0">
                  <a:pos x="csX9009" y="csY9009"/>
                </a:cxn>
                <a:cxn ang="0">
                  <a:pos x="csX9010" y="csY9010"/>
                </a:cxn>
                <a:cxn ang="0">
                  <a:pos x="csX9011" y="csY9011"/>
                </a:cxn>
                <a:cxn ang="0">
                  <a:pos x="csX9012" y="csY9012"/>
                </a:cxn>
                <a:cxn ang="0">
                  <a:pos x="csX9013" y="csY9013"/>
                </a:cxn>
                <a:cxn ang="0">
                  <a:pos x="csX9014" y="csY9014"/>
                </a:cxn>
                <a:cxn ang="0">
                  <a:pos x="csX9015" y="csY9015"/>
                </a:cxn>
                <a:cxn ang="0">
                  <a:pos x="csX9016" y="csY9016"/>
                </a:cxn>
                <a:cxn ang="0">
                  <a:pos x="csX9017" y="csY9017"/>
                </a:cxn>
                <a:cxn ang="0">
                  <a:pos x="csX9018" y="csY9018"/>
                </a:cxn>
                <a:cxn ang="0">
                  <a:pos x="csX9019" y="csY9019"/>
                </a:cxn>
                <a:cxn ang="0">
                  <a:pos x="csX9020" y="csY9020"/>
                </a:cxn>
                <a:cxn ang="0">
                  <a:pos x="csX9021" y="csY9021"/>
                </a:cxn>
                <a:cxn ang="0">
                  <a:pos x="csX9022" y="csY9022"/>
                </a:cxn>
                <a:cxn ang="0">
                  <a:pos x="csX9023" y="csY9023"/>
                </a:cxn>
                <a:cxn ang="0">
                  <a:pos x="csX9024" y="csY9024"/>
                </a:cxn>
                <a:cxn ang="0">
                  <a:pos x="csX9025" y="csY9025"/>
                </a:cxn>
                <a:cxn ang="0">
                  <a:pos x="csX9026" y="csY9026"/>
                </a:cxn>
                <a:cxn ang="0">
                  <a:pos x="csX9027" y="csY9027"/>
                </a:cxn>
                <a:cxn ang="0">
                  <a:pos x="csX9028" y="csY9028"/>
                </a:cxn>
                <a:cxn ang="0">
                  <a:pos x="csX9029" y="csY9029"/>
                </a:cxn>
                <a:cxn ang="0">
                  <a:pos x="csX9030" y="csY9030"/>
                </a:cxn>
                <a:cxn ang="0">
                  <a:pos x="csX9031" y="csY9031"/>
                </a:cxn>
                <a:cxn ang="0">
                  <a:pos x="csX9032" y="csY9032"/>
                </a:cxn>
                <a:cxn ang="0">
                  <a:pos x="csX9033" y="csY9033"/>
                </a:cxn>
                <a:cxn ang="0">
                  <a:pos x="csX9034" y="csY9034"/>
                </a:cxn>
                <a:cxn ang="0">
                  <a:pos x="csX9035" y="csY9035"/>
                </a:cxn>
                <a:cxn ang="0">
                  <a:pos x="csX9036" y="csY9036"/>
                </a:cxn>
                <a:cxn ang="0">
                  <a:pos x="csX9037" y="csY9037"/>
                </a:cxn>
                <a:cxn ang="0">
                  <a:pos x="csX9038" y="csY9038"/>
                </a:cxn>
                <a:cxn ang="0">
                  <a:pos x="csX9039" y="csY9039"/>
                </a:cxn>
                <a:cxn ang="0">
                  <a:pos x="csX9040" y="csY9040"/>
                </a:cxn>
                <a:cxn ang="0">
                  <a:pos x="csX9041" y="csY9041"/>
                </a:cxn>
                <a:cxn ang="0">
                  <a:pos x="csX9042" y="csY9042"/>
                </a:cxn>
                <a:cxn ang="0">
                  <a:pos x="csX9043" y="csY9043"/>
                </a:cxn>
                <a:cxn ang="0">
                  <a:pos x="csX9044" y="csY9044"/>
                </a:cxn>
                <a:cxn ang="0">
                  <a:pos x="csX9045" y="csY9045"/>
                </a:cxn>
                <a:cxn ang="0">
                  <a:pos x="csX9046" y="csY9046"/>
                </a:cxn>
                <a:cxn ang="0">
                  <a:pos x="csX9047" y="csY9047"/>
                </a:cxn>
                <a:cxn ang="0">
                  <a:pos x="csX9048" y="csY9048"/>
                </a:cxn>
                <a:cxn ang="0">
                  <a:pos x="csX9049" y="csY9049"/>
                </a:cxn>
                <a:cxn ang="0">
                  <a:pos x="csX9050" y="csY9050"/>
                </a:cxn>
                <a:cxn ang="0">
                  <a:pos x="csX9051" y="csY9051"/>
                </a:cxn>
                <a:cxn ang="0">
                  <a:pos x="csX9052" y="csY9052"/>
                </a:cxn>
                <a:cxn ang="0">
                  <a:pos x="csX9053" y="csY9053"/>
                </a:cxn>
                <a:cxn ang="0">
                  <a:pos x="csX9054" y="csY9054"/>
                </a:cxn>
                <a:cxn ang="0">
                  <a:pos x="csX9055" y="csY9055"/>
                </a:cxn>
                <a:cxn ang="0">
                  <a:pos x="csX9056" y="csY9056"/>
                </a:cxn>
                <a:cxn ang="0">
                  <a:pos x="csX9057" y="csY9057"/>
                </a:cxn>
                <a:cxn ang="0">
                  <a:pos x="csX9058" y="csY9058"/>
                </a:cxn>
                <a:cxn ang="0">
                  <a:pos x="csX9059" y="csY9059"/>
                </a:cxn>
                <a:cxn ang="0">
                  <a:pos x="csX9060" y="csY9060"/>
                </a:cxn>
                <a:cxn ang="0">
                  <a:pos x="csX9061" y="csY9061"/>
                </a:cxn>
                <a:cxn ang="0">
                  <a:pos x="csX9062" y="csY9062"/>
                </a:cxn>
                <a:cxn ang="0">
                  <a:pos x="csX9063" y="csY9063"/>
                </a:cxn>
                <a:cxn ang="0">
                  <a:pos x="csX9064" y="csY9064"/>
                </a:cxn>
                <a:cxn ang="0">
                  <a:pos x="csX9065" y="csY9065"/>
                </a:cxn>
                <a:cxn ang="0">
                  <a:pos x="csX9066" y="csY9066"/>
                </a:cxn>
                <a:cxn ang="0">
                  <a:pos x="csX9067" y="csY9067"/>
                </a:cxn>
                <a:cxn ang="0">
                  <a:pos x="csX9068" y="csY9068"/>
                </a:cxn>
                <a:cxn ang="0">
                  <a:pos x="csX9069" y="csY9069"/>
                </a:cxn>
                <a:cxn ang="0">
                  <a:pos x="csX9070" y="csY9070"/>
                </a:cxn>
                <a:cxn ang="0">
                  <a:pos x="csX9071" y="csY9071"/>
                </a:cxn>
                <a:cxn ang="0">
                  <a:pos x="csX9072" y="csY9072"/>
                </a:cxn>
                <a:cxn ang="0">
                  <a:pos x="csX9073" y="csY9073"/>
                </a:cxn>
                <a:cxn ang="0">
                  <a:pos x="csX9074" y="csY9074"/>
                </a:cxn>
                <a:cxn ang="0">
                  <a:pos x="csX9075" y="csY9075"/>
                </a:cxn>
                <a:cxn ang="0">
                  <a:pos x="csX9076" y="csY9076"/>
                </a:cxn>
                <a:cxn ang="0">
                  <a:pos x="csX9077" y="csY9077"/>
                </a:cxn>
                <a:cxn ang="0">
                  <a:pos x="csX9078" y="csY9078"/>
                </a:cxn>
                <a:cxn ang="0">
                  <a:pos x="csX9079" y="csY9079"/>
                </a:cxn>
                <a:cxn ang="0">
                  <a:pos x="csX9080" y="csY9080"/>
                </a:cxn>
                <a:cxn ang="0">
                  <a:pos x="csX9081" y="csY9081"/>
                </a:cxn>
                <a:cxn ang="0">
                  <a:pos x="csX9082" y="csY9082"/>
                </a:cxn>
                <a:cxn ang="0">
                  <a:pos x="csX9083" y="csY9083"/>
                </a:cxn>
                <a:cxn ang="0">
                  <a:pos x="csX9084" y="csY9084"/>
                </a:cxn>
                <a:cxn ang="0">
                  <a:pos x="csX9085" y="csY9085"/>
                </a:cxn>
                <a:cxn ang="0">
                  <a:pos x="csX9086" y="csY9086"/>
                </a:cxn>
                <a:cxn ang="0">
                  <a:pos x="csX9087" y="csY9087"/>
                </a:cxn>
                <a:cxn ang="0">
                  <a:pos x="csX9088" y="csY9088"/>
                </a:cxn>
                <a:cxn ang="0">
                  <a:pos x="csX9089" y="csY9089"/>
                </a:cxn>
                <a:cxn ang="0">
                  <a:pos x="csX9090" y="csY9090"/>
                </a:cxn>
                <a:cxn ang="0">
                  <a:pos x="csX9091" y="csY9091"/>
                </a:cxn>
                <a:cxn ang="0">
                  <a:pos x="csX9092" y="csY9092"/>
                </a:cxn>
                <a:cxn ang="0">
                  <a:pos x="csX9093" y="csY9093"/>
                </a:cxn>
                <a:cxn ang="0">
                  <a:pos x="csX9094" y="csY9094"/>
                </a:cxn>
                <a:cxn ang="0">
                  <a:pos x="csX9095" y="csY9095"/>
                </a:cxn>
                <a:cxn ang="0">
                  <a:pos x="csX9096" y="csY9096"/>
                </a:cxn>
                <a:cxn ang="0">
                  <a:pos x="csX9097" y="csY9097"/>
                </a:cxn>
                <a:cxn ang="0">
                  <a:pos x="csX9098" y="csY9098"/>
                </a:cxn>
                <a:cxn ang="0">
                  <a:pos x="csX9099" y="csY9099"/>
                </a:cxn>
                <a:cxn ang="0">
                  <a:pos x="csX9100" y="csY9100"/>
                </a:cxn>
                <a:cxn ang="0">
                  <a:pos x="csX9101" y="csY9101"/>
                </a:cxn>
                <a:cxn ang="0">
                  <a:pos x="csX9102" y="csY9102"/>
                </a:cxn>
                <a:cxn ang="0">
                  <a:pos x="csX9103" y="csY9103"/>
                </a:cxn>
                <a:cxn ang="0">
                  <a:pos x="csX9104" y="csY9104"/>
                </a:cxn>
                <a:cxn ang="0">
                  <a:pos x="csX9105" y="csY9105"/>
                </a:cxn>
                <a:cxn ang="0">
                  <a:pos x="csX9106" y="csY9106"/>
                </a:cxn>
                <a:cxn ang="0">
                  <a:pos x="csX9107" y="csY9107"/>
                </a:cxn>
                <a:cxn ang="0">
                  <a:pos x="csX9108" y="csY9108"/>
                </a:cxn>
                <a:cxn ang="0">
                  <a:pos x="csX9109" y="csY9109"/>
                </a:cxn>
                <a:cxn ang="0">
                  <a:pos x="csX9110" y="csY9110"/>
                </a:cxn>
                <a:cxn ang="0">
                  <a:pos x="csX9111" y="csY9111"/>
                </a:cxn>
                <a:cxn ang="0">
                  <a:pos x="csX9112" y="csY9112"/>
                </a:cxn>
                <a:cxn ang="0">
                  <a:pos x="csX9113" y="csY9113"/>
                </a:cxn>
                <a:cxn ang="0">
                  <a:pos x="csX9114" y="csY9114"/>
                </a:cxn>
                <a:cxn ang="0">
                  <a:pos x="csX9115" y="csY9115"/>
                </a:cxn>
                <a:cxn ang="0">
                  <a:pos x="csX9116" y="csY9116"/>
                </a:cxn>
                <a:cxn ang="0">
                  <a:pos x="csX9117" y="csY9117"/>
                </a:cxn>
                <a:cxn ang="0">
                  <a:pos x="csX9118" y="csY9118"/>
                </a:cxn>
                <a:cxn ang="0">
                  <a:pos x="csX9119" y="csY9119"/>
                </a:cxn>
                <a:cxn ang="0">
                  <a:pos x="csX9120" y="csY9120"/>
                </a:cxn>
                <a:cxn ang="0">
                  <a:pos x="csX9121" y="csY9121"/>
                </a:cxn>
                <a:cxn ang="0">
                  <a:pos x="csX9122" y="csY9122"/>
                </a:cxn>
                <a:cxn ang="0">
                  <a:pos x="csX9123" y="csY9123"/>
                </a:cxn>
                <a:cxn ang="0">
                  <a:pos x="csX9124" y="csY9124"/>
                </a:cxn>
                <a:cxn ang="0">
                  <a:pos x="csX9125" y="csY9125"/>
                </a:cxn>
                <a:cxn ang="0">
                  <a:pos x="csX9126" y="csY9126"/>
                </a:cxn>
                <a:cxn ang="0">
                  <a:pos x="csX9127" y="csY9127"/>
                </a:cxn>
                <a:cxn ang="0">
                  <a:pos x="csX9128" y="csY9128"/>
                </a:cxn>
                <a:cxn ang="0">
                  <a:pos x="csX9129" y="csY9129"/>
                </a:cxn>
                <a:cxn ang="0">
                  <a:pos x="csX9130" y="csY9130"/>
                </a:cxn>
                <a:cxn ang="0">
                  <a:pos x="csX9131" y="csY9131"/>
                </a:cxn>
                <a:cxn ang="0">
                  <a:pos x="csX9132" y="csY9132"/>
                </a:cxn>
                <a:cxn ang="0">
                  <a:pos x="csX9133" y="csY9133"/>
                </a:cxn>
                <a:cxn ang="0">
                  <a:pos x="csX9134" y="csY9134"/>
                </a:cxn>
                <a:cxn ang="0">
                  <a:pos x="csX9135" y="csY9135"/>
                </a:cxn>
                <a:cxn ang="0">
                  <a:pos x="csX9136" y="csY9136"/>
                </a:cxn>
                <a:cxn ang="0">
                  <a:pos x="csX9137" y="csY9137"/>
                </a:cxn>
                <a:cxn ang="0">
                  <a:pos x="csX9138" y="csY9138"/>
                </a:cxn>
                <a:cxn ang="0">
                  <a:pos x="csX9139" y="csY9139"/>
                </a:cxn>
                <a:cxn ang="0">
                  <a:pos x="csX9140" y="csY9140"/>
                </a:cxn>
                <a:cxn ang="0">
                  <a:pos x="csX9141" y="csY9141"/>
                </a:cxn>
                <a:cxn ang="0">
                  <a:pos x="csX9142" y="csY9142"/>
                </a:cxn>
                <a:cxn ang="0">
                  <a:pos x="csX9143" y="csY9143"/>
                </a:cxn>
                <a:cxn ang="0">
                  <a:pos x="csX9144" y="csY9144"/>
                </a:cxn>
                <a:cxn ang="0">
                  <a:pos x="csX9145" y="csY9145"/>
                </a:cxn>
                <a:cxn ang="0">
                  <a:pos x="csX9146" y="csY9146"/>
                </a:cxn>
                <a:cxn ang="0">
                  <a:pos x="csX9147" y="csY9147"/>
                </a:cxn>
                <a:cxn ang="0">
                  <a:pos x="csX9148" y="csY9148"/>
                </a:cxn>
                <a:cxn ang="0">
                  <a:pos x="csX9149" y="csY9149"/>
                </a:cxn>
                <a:cxn ang="0">
                  <a:pos x="csX9150" y="csY9150"/>
                </a:cxn>
                <a:cxn ang="0">
                  <a:pos x="csX9151" y="csY9151"/>
                </a:cxn>
                <a:cxn ang="0">
                  <a:pos x="csX9152" y="csY9152"/>
                </a:cxn>
                <a:cxn ang="0">
                  <a:pos x="csX9153" y="csY9153"/>
                </a:cxn>
                <a:cxn ang="0">
                  <a:pos x="csX9154" y="csY9154"/>
                </a:cxn>
                <a:cxn ang="0">
                  <a:pos x="csX9155" y="csY9155"/>
                </a:cxn>
                <a:cxn ang="0">
                  <a:pos x="csX9156" y="csY9156"/>
                </a:cxn>
                <a:cxn ang="0">
                  <a:pos x="csX9157" y="csY9157"/>
                </a:cxn>
                <a:cxn ang="0">
                  <a:pos x="csX9158" y="csY9158"/>
                </a:cxn>
                <a:cxn ang="0">
                  <a:pos x="csX9159" y="csY9159"/>
                </a:cxn>
                <a:cxn ang="0">
                  <a:pos x="csX9160" y="csY9160"/>
                </a:cxn>
                <a:cxn ang="0">
                  <a:pos x="csX9161" y="csY9161"/>
                </a:cxn>
                <a:cxn ang="0">
                  <a:pos x="csX9162" y="csY9162"/>
                </a:cxn>
                <a:cxn ang="0">
                  <a:pos x="csX9163" y="csY9163"/>
                </a:cxn>
                <a:cxn ang="0">
                  <a:pos x="csX9164" y="csY9164"/>
                </a:cxn>
                <a:cxn ang="0">
                  <a:pos x="csX9165" y="csY9165"/>
                </a:cxn>
                <a:cxn ang="0">
                  <a:pos x="csX9166" y="csY9166"/>
                </a:cxn>
                <a:cxn ang="0">
                  <a:pos x="csX9167" y="csY9167"/>
                </a:cxn>
                <a:cxn ang="0">
                  <a:pos x="csX9168" y="csY9168"/>
                </a:cxn>
                <a:cxn ang="0">
                  <a:pos x="csX9169" y="csY9169"/>
                </a:cxn>
                <a:cxn ang="0">
                  <a:pos x="csX9170" y="csY9170"/>
                </a:cxn>
                <a:cxn ang="0">
                  <a:pos x="csX9171" y="csY9171"/>
                </a:cxn>
                <a:cxn ang="0">
                  <a:pos x="csX9172" y="csY9172"/>
                </a:cxn>
                <a:cxn ang="0">
                  <a:pos x="csX9173" y="csY9173"/>
                </a:cxn>
                <a:cxn ang="0">
                  <a:pos x="csX9174" y="csY9174"/>
                </a:cxn>
                <a:cxn ang="0">
                  <a:pos x="csX9175" y="csY9175"/>
                </a:cxn>
                <a:cxn ang="0">
                  <a:pos x="csX9176" y="csY9176"/>
                </a:cxn>
                <a:cxn ang="0">
                  <a:pos x="csX9177" y="csY9177"/>
                </a:cxn>
                <a:cxn ang="0">
                  <a:pos x="csX9178" y="csY9178"/>
                </a:cxn>
                <a:cxn ang="0">
                  <a:pos x="csX9179" y="csY9179"/>
                </a:cxn>
                <a:cxn ang="0">
                  <a:pos x="csX9180" y="csY9180"/>
                </a:cxn>
                <a:cxn ang="0">
                  <a:pos x="csX9181" y="csY9181"/>
                </a:cxn>
                <a:cxn ang="0">
                  <a:pos x="csX9182" y="csY9182"/>
                </a:cxn>
                <a:cxn ang="0">
                  <a:pos x="csX9183" y="csY9183"/>
                </a:cxn>
                <a:cxn ang="0">
                  <a:pos x="csX9184" y="csY9184"/>
                </a:cxn>
                <a:cxn ang="0">
                  <a:pos x="csX9185" y="csY9185"/>
                </a:cxn>
                <a:cxn ang="0">
                  <a:pos x="csX9186" y="csY9186"/>
                </a:cxn>
                <a:cxn ang="0">
                  <a:pos x="csX9187" y="csY9187"/>
                </a:cxn>
                <a:cxn ang="0">
                  <a:pos x="csX9188" y="csY9188"/>
                </a:cxn>
                <a:cxn ang="0">
                  <a:pos x="csX9189" y="csY9189"/>
                </a:cxn>
                <a:cxn ang="0">
                  <a:pos x="csX9190" y="csY9190"/>
                </a:cxn>
                <a:cxn ang="0">
                  <a:pos x="csX9191" y="csY9191"/>
                </a:cxn>
                <a:cxn ang="0">
                  <a:pos x="csX9192" y="csY9192"/>
                </a:cxn>
                <a:cxn ang="0">
                  <a:pos x="csX9193" y="csY9193"/>
                </a:cxn>
                <a:cxn ang="0">
                  <a:pos x="csX9194" y="csY9194"/>
                </a:cxn>
                <a:cxn ang="0">
                  <a:pos x="csX9195" y="csY9195"/>
                </a:cxn>
                <a:cxn ang="0">
                  <a:pos x="csX9196" y="csY9196"/>
                </a:cxn>
                <a:cxn ang="0">
                  <a:pos x="csX9197" y="csY9197"/>
                </a:cxn>
                <a:cxn ang="0">
                  <a:pos x="csX9198" y="csY9198"/>
                </a:cxn>
                <a:cxn ang="0">
                  <a:pos x="csX9199" y="csY9199"/>
                </a:cxn>
                <a:cxn ang="0">
                  <a:pos x="csX9200" y="csY9200"/>
                </a:cxn>
                <a:cxn ang="0">
                  <a:pos x="csX9201" y="csY9201"/>
                </a:cxn>
                <a:cxn ang="0">
                  <a:pos x="csX9202" y="csY9202"/>
                </a:cxn>
                <a:cxn ang="0">
                  <a:pos x="csX9203" y="csY9203"/>
                </a:cxn>
                <a:cxn ang="0">
                  <a:pos x="csX9204" y="csY9204"/>
                </a:cxn>
                <a:cxn ang="0">
                  <a:pos x="csX9205" y="csY9205"/>
                </a:cxn>
                <a:cxn ang="0">
                  <a:pos x="csX9206" y="csY9206"/>
                </a:cxn>
                <a:cxn ang="0">
                  <a:pos x="csX9207" y="csY9207"/>
                </a:cxn>
                <a:cxn ang="0">
                  <a:pos x="csX9208" y="csY9208"/>
                </a:cxn>
                <a:cxn ang="0">
                  <a:pos x="csX9209" y="csY9209"/>
                </a:cxn>
                <a:cxn ang="0">
                  <a:pos x="csX9210" y="csY9210"/>
                </a:cxn>
                <a:cxn ang="0">
                  <a:pos x="csX9211" y="csY9211"/>
                </a:cxn>
                <a:cxn ang="0">
                  <a:pos x="csX9212" y="csY9212"/>
                </a:cxn>
                <a:cxn ang="0">
                  <a:pos x="csX9213" y="csY9213"/>
                </a:cxn>
                <a:cxn ang="0">
                  <a:pos x="csX9214" y="csY9214"/>
                </a:cxn>
                <a:cxn ang="0">
                  <a:pos x="csX9215" y="csY9215"/>
                </a:cxn>
                <a:cxn ang="0">
                  <a:pos x="csX9216" y="csY9216"/>
                </a:cxn>
                <a:cxn ang="0">
                  <a:pos x="csX9217" y="csY9217"/>
                </a:cxn>
                <a:cxn ang="0">
                  <a:pos x="csX9218" y="csY9218"/>
                </a:cxn>
                <a:cxn ang="0">
                  <a:pos x="csX9219" y="csY9219"/>
                </a:cxn>
                <a:cxn ang="0">
                  <a:pos x="csX9220" y="csY9220"/>
                </a:cxn>
                <a:cxn ang="0">
                  <a:pos x="csX9221" y="csY9221"/>
                </a:cxn>
                <a:cxn ang="0">
                  <a:pos x="csX9222" y="csY9222"/>
                </a:cxn>
                <a:cxn ang="0">
                  <a:pos x="csX9223" y="csY9223"/>
                </a:cxn>
                <a:cxn ang="0">
                  <a:pos x="csX9224" y="csY9224"/>
                </a:cxn>
                <a:cxn ang="0">
                  <a:pos x="csX9225" y="csY9225"/>
                </a:cxn>
                <a:cxn ang="0">
                  <a:pos x="csX9226" y="csY9226"/>
                </a:cxn>
                <a:cxn ang="0">
                  <a:pos x="csX9227" y="csY9227"/>
                </a:cxn>
                <a:cxn ang="0">
                  <a:pos x="csX9228" y="csY9228"/>
                </a:cxn>
                <a:cxn ang="0">
                  <a:pos x="csX9229" y="csY9229"/>
                </a:cxn>
                <a:cxn ang="0">
                  <a:pos x="csX9230" y="csY9230"/>
                </a:cxn>
                <a:cxn ang="0">
                  <a:pos x="csX9231" y="csY9231"/>
                </a:cxn>
                <a:cxn ang="0">
                  <a:pos x="csX9232" y="csY9232"/>
                </a:cxn>
                <a:cxn ang="0">
                  <a:pos x="csX9233" y="csY9233"/>
                </a:cxn>
                <a:cxn ang="0">
                  <a:pos x="csX9234" y="csY9234"/>
                </a:cxn>
                <a:cxn ang="0">
                  <a:pos x="csX9235" y="csY9235"/>
                </a:cxn>
                <a:cxn ang="0">
                  <a:pos x="csX9236" y="csY9236"/>
                </a:cxn>
                <a:cxn ang="0">
                  <a:pos x="csX9237" y="csY9237"/>
                </a:cxn>
                <a:cxn ang="0">
                  <a:pos x="csX9238" y="csY9238"/>
                </a:cxn>
                <a:cxn ang="0">
                  <a:pos x="csX9239" y="csY9239"/>
                </a:cxn>
                <a:cxn ang="0">
                  <a:pos x="csX9240" y="csY9240"/>
                </a:cxn>
                <a:cxn ang="0">
                  <a:pos x="csX9241" y="csY9241"/>
                </a:cxn>
                <a:cxn ang="0">
                  <a:pos x="csX9242" y="csY9242"/>
                </a:cxn>
                <a:cxn ang="0">
                  <a:pos x="csX9243" y="csY9243"/>
                </a:cxn>
                <a:cxn ang="0">
                  <a:pos x="csX9244" y="csY9244"/>
                </a:cxn>
                <a:cxn ang="0">
                  <a:pos x="csX9245" y="csY9245"/>
                </a:cxn>
                <a:cxn ang="0">
                  <a:pos x="csX9246" y="csY9246"/>
                </a:cxn>
                <a:cxn ang="0">
                  <a:pos x="csX9247" y="csY9247"/>
                </a:cxn>
                <a:cxn ang="0">
                  <a:pos x="csX9248" y="csY9248"/>
                </a:cxn>
                <a:cxn ang="0">
                  <a:pos x="csX9249" y="csY9249"/>
                </a:cxn>
                <a:cxn ang="0">
                  <a:pos x="csX9250" y="csY9250"/>
                </a:cxn>
                <a:cxn ang="0">
                  <a:pos x="csX9251" y="csY9251"/>
                </a:cxn>
                <a:cxn ang="0">
                  <a:pos x="csX9252" y="csY9252"/>
                </a:cxn>
                <a:cxn ang="0">
                  <a:pos x="csX9253" y="csY9253"/>
                </a:cxn>
                <a:cxn ang="0">
                  <a:pos x="csX9254" y="csY9254"/>
                </a:cxn>
                <a:cxn ang="0">
                  <a:pos x="csX9255" y="csY9255"/>
                </a:cxn>
                <a:cxn ang="0">
                  <a:pos x="csX9256" y="csY9256"/>
                </a:cxn>
                <a:cxn ang="0">
                  <a:pos x="csX9257" y="csY9257"/>
                </a:cxn>
                <a:cxn ang="0">
                  <a:pos x="csX9258" y="csY9258"/>
                </a:cxn>
                <a:cxn ang="0">
                  <a:pos x="csX9259" y="csY9259"/>
                </a:cxn>
                <a:cxn ang="0">
                  <a:pos x="csX9260" y="csY9260"/>
                </a:cxn>
                <a:cxn ang="0">
                  <a:pos x="csX9261" y="csY9261"/>
                </a:cxn>
                <a:cxn ang="0">
                  <a:pos x="csX9262" y="csY9262"/>
                </a:cxn>
                <a:cxn ang="0">
                  <a:pos x="csX9263" y="csY9263"/>
                </a:cxn>
                <a:cxn ang="0">
                  <a:pos x="csX9264" y="csY9264"/>
                </a:cxn>
                <a:cxn ang="0">
                  <a:pos x="csX9265" y="csY9265"/>
                </a:cxn>
                <a:cxn ang="0">
                  <a:pos x="csX9266" y="csY9266"/>
                </a:cxn>
                <a:cxn ang="0">
                  <a:pos x="csX9267" y="csY9267"/>
                </a:cxn>
                <a:cxn ang="0">
                  <a:pos x="csX9268" y="csY9268"/>
                </a:cxn>
                <a:cxn ang="0">
                  <a:pos x="csX9269" y="csY9269"/>
                </a:cxn>
                <a:cxn ang="0">
                  <a:pos x="csX9270" y="csY9270"/>
                </a:cxn>
                <a:cxn ang="0">
                  <a:pos x="csX9271" y="csY9271"/>
                </a:cxn>
                <a:cxn ang="0">
                  <a:pos x="csX9272" y="csY9272"/>
                </a:cxn>
                <a:cxn ang="0">
                  <a:pos x="csX9273" y="csY9273"/>
                </a:cxn>
                <a:cxn ang="0">
                  <a:pos x="csX9274" y="csY9274"/>
                </a:cxn>
                <a:cxn ang="0">
                  <a:pos x="csX9275" y="csY9275"/>
                </a:cxn>
                <a:cxn ang="0">
                  <a:pos x="csX9276" y="csY9276"/>
                </a:cxn>
                <a:cxn ang="0">
                  <a:pos x="csX9277" y="csY9277"/>
                </a:cxn>
                <a:cxn ang="0">
                  <a:pos x="csX9278" y="csY9278"/>
                </a:cxn>
                <a:cxn ang="0">
                  <a:pos x="csX9279" y="csY9279"/>
                </a:cxn>
                <a:cxn ang="0">
                  <a:pos x="csX9280" y="csY9280"/>
                </a:cxn>
                <a:cxn ang="0">
                  <a:pos x="csX9281" y="csY9281"/>
                </a:cxn>
                <a:cxn ang="0">
                  <a:pos x="csX9282" y="csY9282"/>
                </a:cxn>
                <a:cxn ang="0">
                  <a:pos x="csX9283" y="csY9283"/>
                </a:cxn>
                <a:cxn ang="0">
                  <a:pos x="csX9284" y="csY9284"/>
                </a:cxn>
                <a:cxn ang="0">
                  <a:pos x="csX9285" y="csY9285"/>
                </a:cxn>
                <a:cxn ang="0">
                  <a:pos x="csX9286" y="csY9286"/>
                </a:cxn>
                <a:cxn ang="0">
                  <a:pos x="csX9287" y="csY9287"/>
                </a:cxn>
                <a:cxn ang="0">
                  <a:pos x="csX9288" y="csY9288"/>
                </a:cxn>
                <a:cxn ang="0">
                  <a:pos x="csX9289" y="csY9289"/>
                </a:cxn>
                <a:cxn ang="0">
                  <a:pos x="csX9290" y="csY9290"/>
                </a:cxn>
                <a:cxn ang="0">
                  <a:pos x="csX9291" y="csY9291"/>
                </a:cxn>
                <a:cxn ang="0">
                  <a:pos x="csX9292" y="csY9292"/>
                </a:cxn>
                <a:cxn ang="0">
                  <a:pos x="csX9293" y="csY9293"/>
                </a:cxn>
                <a:cxn ang="0">
                  <a:pos x="csX9294" y="csY9294"/>
                </a:cxn>
                <a:cxn ang="0">
                  <a:pos x="csX9295" y="csY9295"/>
                </a:cxn>
                <a:cxn ang="0">
                  <a:pos x="csX9296" y="csY9296"/>
                </a:cxn>
                <a:cxn ang="0">
                  <a:pos x="csX9297" y="csY9297"/>
                </a:cxn>
                <a:cxn ang="0">
                  <a:pos x="csX9298" y="csY9298"/>
                </a:cxn>
                <a:cxn ang="0">
                  <a:pos x="csX9299" y="csY9299"/>
                </a:cxn>
                <a:cxn ang="0">
                  <a:pos x="csX9300" y="csY9300"/>
                </a:cxn>
                <a:cxn ang="0">
                  <a:pos x="csX9301" y="csY9301"/>
                </a:cxn>
                <a:cxn ang="0">
                  <a:pos x="csX9302" y="csY9302"/>
                </a:cxn>
                <a:cxn ang="0">
                  <a:pos x="csX9303" y="csY9303"/>
                </a:cxn>
                <a:cxn ang="0">
                  <a:pos x="csX9304" y="csY9304"/>
                </a:cxn>
                <a:cxn ang="0">
                  <a:pos x="csX9305" y="csY9305"/>
                </a:cxn>
                <a:cxn ang="0">
                  <a:pos x="csX9306" y="csY9306"/>
                </a:cxn>
                <a:cxn ang="0">
                  <a:pos x="csX9307" y="csY9307"/>
                </a:cxn>
                <a:cxn ang="0">
                  <a:pos x="csX9308" y="csY9308"/>
                </a:cxn>
                <a:cxn ang="0">
                  <a:pos x="csX9309" y="csY9309"/>
                </a:cxn>
                <a:cxn ang="0">
                  <a:pos x="csX9310" y="csY9310"/>
                </a:cxn>
                <a:cxn ang="0">
                  <a:pos x="csX9311" y="csY9311"/>
                </a:cxn>
                <a:cxn ang="0">
                  <a:pos x="csX9312" y="csY9312"/>
                </a:cxn>
                <a:cxn ang="0">
                  <a:pos x="csX9313" y="csY9313"/>
                </a:cxn>
                <a:cxn ang="0">
                  <a:pos x="csX9314" y="csY9314"/>
                </a:cxn>
                <a:cxn ang="0">
                  <a:pos x="csX9315" y="csY9315"/>
                </a:cxn>
                <a:cxn ang="0">
                  <a:pos x="csX9316" y="csY9316"/>
                </a:cxn>
                <a:cxn ang="0">
                  <a:pos x="csX9317" y="csY9317"/>
                </a:cxn>
                <a:cxn ang="0">
                  <a:pos x="csX9318" y="csY9318"/>
                </a:cxn>
                <a:cxn ang="0">
                  <a:pos x="csX9319" y="csY9319"/>
                </a:cxn>
                <a:cxn ang="0">
                  <a:pos x="csX9320" y="csY9320"/>
                </a:cxn>
                <a:cxn ang="0">
                  <a:pos x="csX9321" y="csY9321"/>
                </a:cxn>
                <a:cxn ang="0">
                  <a:pos x="csX9322" y="csY9322"/>
                </a:cxn>
                <a:cxn ang="0">
                  <a:pos x="csX9323" y="csY9323"/>
                </a:cxn>
                <a:cxn ang="0">
                  <a:pos x="csX9324" y="csY9324"/>
                </a:cxn>
                <a:cxn ang="0">
                  <a:pos x="csX9325" y="csY9325"/>
                </a:cxn>
                <a:cxn ang="0">
                  <a:pos x="csX9326" y="csY9326"/>
                </a:cxn>
                <a:cxn ang="0">
                  <a:pos x="csX9327" y="csY9327"/>
                </a:cxn>
                <a:cxn ang="0">
                  <a:pos x="csX9328" y="csY9328"/>
                </a:cxn>
                <a:cxn ang="0">
                  <a:pos x="csX9329" y="csY9329"/>
                </a:cxn>
                <a:cxn ang="0">
                  <a:pos x="csX9330" y="csY9330"/>
                </a:cxn>
                <a:cxn ang="0">
                  <a:pos x="csX9331" y="csY9331"/>
                </a:cxn>
                <a:cxn ang="0">
                  <a:pos x="csX9332" y="csY9332"/>
                </a:cxn>
                <a:cxn ang="0">
                  <a:pos x="csX9333" y="csY9333"/>
                </a:cxn>
                <a:cxn ang="0">
                  <a:pos x="csX9334" y="csY9334"/>
                </a:cxn>
                <a:cxn ang="0">
                  <a:pos x="csX9335" y="csY9335"/>
                </a:cxn>
                <a:cxn ang="0">
                  <a:pos x="csX9336" y="csY9336"/>
                </a:cxn>
                <a:cxn ang="0">
                  <a:pos x="csX9337" y="csY9337"/>
                </a:cxn>
                <a:cxn ang="0">
                  <a:pos x="csX9338" y="csY9338"/>
                </a:cxn>
                <a:cxn ang="0">
                  <a:pos x="csX9339" y="csY9339"/>
                </a:cxn>
                <a:cxn ang="0">
                  <a:pos x="csX9340" y="csY9340"/>
                </a:cxn>
                <a:cxn ang="0">
                  <a:pos x="csX9341" y="csY9341"/>
                </a:cxn>
                <a:cxn ang="0">
                  <a:pos x="csX9342" y="csY9342"/>
                </a:cxn>
                <a:cxn ang="0">
                  <a:pos x="csX9343" y="csY9343"/>
                </a:cxn>
                <a:cxn ang="0">
                  <a:pos x="csX9344" y="csY9344"/>
                </a:cxn>
                <a:cxn ang="0">
                  <a:pos x="csX9345" y="csY9345"/>
                </a:cxn>
                <a:cxn ang="0">
                  <a:pos x="csX9346" y="csY9346"/>
                </a:cxn>
                <a:cxn ang="0">
                  <a:pos x="csX9347" y="csY9347"/>
                </a:cxn>
                <a:cxn ang="0">
                  <a:pos x="csX9348" y="csY9348"/>
                </a:cxn>
                <a:cxn ang="0">
                  <a:pos x="csX9349" y="csY9349"/>
                </a:cxn>
                <a:cxn ang="0">
                  <a:pos x="csX9350" y="csY9350"/>
                </a:cxn>
                <a:cxn ang="0">
                  <a:pos x="csX9351" y="csY9351"/>
                </a:cxn>
                <a:cxn ang="0">
                  <a:pos x="csX9352" y="csY9352"/>
                </a:cxn>
                <a:cxn ang="0">
                  <a:pos x="csX9353" y="csY9353"/>
                </a:cxn>
                <a:cxn ang="0">
                  <a:pos x="csX9354" y="csY9354"/>
                </a:cxn>
                <a:cxn ang="0">
                  <a:pos x="csX9355" y="csY9355"/>
                </a:cxn>
                <a:cxn ang="0">
                  <a:pos x="csX9356" y="csY9356"/>
                </a:cxn>
                <a:cxn ang="0">
                  <a:pos x="csX9357" y="csY9357"/>
                </a:cxn>
                <a:cxn ang="0">
                  <a:pos x="csX9358" y="csY9358"/>
                </a:cxn>
                <a:cxn ang="0">
                  <a:pos x="csX9359" y="csY9359"/>
                </a:cxn>
                <a:cxn ang="0">
                  <a:pos x="csX9360" y="csY9360"/>
                </a:cxn>
                <a:cxn ang="0">
                  <a:pos x="csX9361" y="csY9361"/>
                </a:cxn>
                <a:cxn ang="0">
                  <a:pos x="csX9362" y="csY9362"/>
                </a:cxn>
                <a:cxn ang="0">
                  <a:pos x="csX9363" y="csY9363"/>
                </a:cxn>
                <a:cxn ang="0">
                  <a:pos x="csX9364" y="csY9364"/>
                </a:cxn>
                <a:cxn ang="0">
                  <a:pos x="csX9365" y="csY9365"/>
                </a:cxn>
                <a:cxn ang="0">
                  <a:pos x="csX9366" y="csY9366"/>
                </a:cxn>
                <a:cxn ang="0">
                  <a:pos x="csX9367" y="csY9367"/>
                </a:cxn>
                <a:cxn ang="0">
                  <a:pos x="csX9368" y="csY9368"/>
                </a:cxn>
                <a:cxn ang="0">
                  <a:pos x="csX9369" y="csY9369"/>
                </a:cxn>
                <a:cxn ang="0">
                  <a:pos x="csX9370" y="csY9370"/>
                </a:cxn>
                <a:cxn ang="0">
                  <a:pos x="csX9371" y="csY9371"/>
                </a:cxn>
                <a:cxn ang="0">
                  <a:pos x="csX9372" y="csY9372"/>
                </a:cxn>
                <a:cxn ang="0">
                  <a:pos x="csX9373" y="csY9373"/>
                </a:cxn>
                <a:cxn ang="0">
                  <a:pos x="csX9374" y="csY9374"/>
                </a:cxn>
                <a:cxn ang="0">
                  <a:pos x="csX9375" y="csY9375"/>
                </a:cxn>
                <a:cxn ang="0">
                  <a:pos x="csX9376" y="csY9376"/>
                </a:cxn>
                <a:cxn ang="0">
                  <a:pos x="csX9377" y="csY9377"/>
                </a:cxn>
                <a:cxn ang="0">
                  <a:pos x="csX9378" y="csY9378"/>
                </a:cxn>
                <a:cxn ang="0">
                  <a:pos x="csX9379" y="csY9379"/>
                </a:cxn>
                <a:cxn ang="0">
                  <a:pos x="csX9380" y="csY9380"/>
                </a:cxn>
                <a:cxn ang="0">
                  <a:pos x="csX9381" y="csY9381"/>
                </a:cxn>
                <a:cxn ang="0">
                  <a:pos x="csX9382" y="csY9382"/>
                </a:cxn>
                <a:cxn ang="0">
                  <a:pos x="csX9383" y="csY9383"/>
                </a:cxn>
                <a:cxn ang="0">
                  <a:pos x="csX9384" y="csY9384"/>
                </a:cxn>
                <a:cxn ang="0">
                  <a:pos x="csX9385" y="csY9385"/>
                </a:cxn>
                <a:cxn ang="0">
                  <a:pos x="csX9386" y="csY9386"/>
                </a:cxn>
                <a:cxn ang="0">
                  <a:pos x="csX9387" y="csY9387"/>
                </a:cxn>
                <a:cxn ang="0">
                  <a:pos x="csX9388" y="csY9388"/>
                </a:cxn>
                <a:cxn ang="0">
                  <a:pos x="csX9389" y="csY9389"/>
                </a:cxn>
                <a:cxn ang="0">
                  <a:pos x="csX9390" y="csY9390"/>
                </a:cxn>
                <a:cxn ang="0">
                  <a:pos x="csX9391" y="csY9391"/>
                </a:cxn>
                <a:cxn ang="0">
                  <a:pos x="csX9392" y="csY9392"/>
                </a:cxn>
                <a:cxn ang="0">
                  <a:pos x="csX9393" y="csY9393"/>
                </a:cxn>
                <a:cxn ang="0">
                  <a:pos x="csX9394" y="csY9394"/>
                </a:cxn>
                <a:cxn ang="0">
                  <a:pos x="csX9395" y="csY9395"/>
                </a:cxn>
                <a:cxn ang="0">
                  <a:pos x="csX9396" y="csY9396"/>
                </a:cxn>
                <a:cxn ang="0">
                  <a:pos x="csX9397" y="csY9397"/>
                </a:cxn>
                <a:cxn ang="0">
                  <a:pos x="csX9398" y="csY9398"/>
                </a:cxn>
                <a:cxn ang="0">
                  <a:pos x="csX9399" y="csY9399"/>
                </a:cxn>
                <a:cxn ang="0">
                  <a:pos x="csX9400" y="csY9400"/>
                </a:cxn>
                <a:cxn ang="0">
                  <a:pos x="csX9401" y="csY9401"/>
                </a:cxn>
                <a:cxn ang="0">
                  <a:pos x="csX9402" y="csY9402"/>
                </a:cxn>
                <a:cxn ang="0">
                  <a:pos x="csX9403" y="csY9403"/>
                </a:cxn>
                <a:cxn ang="0">
                  <a:pos x="csX9404" y="csY9404"/>
                </a:cxn>
                <a:cxn ang="0">
                  <a:pos x="csX9405" y="csY9405"/>
                </a:cxn>
                <a:cxn ang="0">
                  <a:pos x="csX9406" y="csY9406"/>
                </a:cxn>
                <a:cxn ang="0">
                  <a:pos x="csX9407" y="csY9407"/>
                </a:cxn>
                <a:cxn ang="0">
                  <a:pos x="csX9408" y="csY9408"/>
                </a:cxn>
                <a:cxn ang="0">
                  <a:pos x="csX9409" y="csY9409"/>
                </a:cxn>
                <a:cxn ang="0">
                  <a:pos x="csX9410" y="csY9410"/>
                </a:cxn>
                <a:cxn ang="0">
                  <a:pos x="csX9411" y="csY9411"/>
                </a:cxn>
                <a:cxn ang="0">
                  <a:pos x="csX9412" y="csY9412"/>
                </a:cxn>
                <a:cxn ang="0">
                  <a:pos x="csX9413" y="csY9413"/>
                </a:cxn>
                <a:cxn ang="0">
                  <a:pos x="csX9414" y="csY9414"/>
                </a:cxn>
                <a:cxn ang="0">
                  <a:pos x="csX9415" y="csY9415"/>
                </a:cxn>
                <a:cxn ang="0">
                  <a:pos x="csX9416" y="csY9416"/>
                </a:cxn>
                <a:cxn ang="0">
                  <a:pos x="csX9417" y="csY9417"/>
                </a:cxn>
                <a:cxn ang="0">
                  <a:pos x="csX9418" y="csY9418"/>
                </a:cxn>
                <a:cxn ang="0">
                  <a:pos x="csX9419" y="csY9419"/>
                </a:cxn>
                <a:cxn ang="0">
                  <a:pos x="csX9420" y="csY9420"/>
                </a:cxn>
                <a:cxn ang="0">
                  <a:pos x="csX9421" y="csY9421"/>
                </a:cxn>
                <a:cxn ang="0">
                  <a:pos x="csX9422" y="csY9422"/>
                </a:cxn>
                <a:cxn ang="0">
                  <a:pos x="csX9423" y="csY9423"/>
                </a:cxn>
                <a:cxn ang="0">
                  <a:pos x="csX9424" y="csY9424"/>
                </a:cxn>
                <a:cxn ang="0">
                  <a:pos x="csX9425" y="csY9425"/>
                </a:cxn>
                <a:cxn ang="0">
                  <a:pos x="csX9426" y="csY9426"/>
                </a:cxn>
                <a:cxn ang="0">
                  <a:pos x="csX9427" y="csY9427"/>
                </a:cxn>
                <a:cxn ang="0">
                  <a:pos x="csX9428" y="csY9428"/>
                </a:cxn>
                <a:cxn ang="0">
                  <a:pos x="csX9429" y="csY9429"/>
                </a:cxn>
                <a:cxn ang="0">
                  <a:pos x="csX9430" y="csY9430"/>
                </a:cxn>
                <a:cxn ang="0">
                  <a:pos x="csX9431" y="csY9431"/>
                </a:cxn>
                <a:cxn ang="0">
                  <a:pos x="csX9432" y="csY9432"/>
                </a:cxn>
                <a:cxn ang="0">
                  <a:pos x="csX9433" y="csY9433"/>
                </a:cxn>
                <a:cxn ang="0">
                  <a:pos x="csX9434" y="csY9434"/>
                </a:cxn>
                <a:cxn ang="0">
                  <a:pos x="csX9435" y="csY9435"/>
                </a:cxn>
                <a:cxn ang="0">
                  <a:pos x="csX9436" y="csY9436"/>
                </a:cxn>
                <a:cxn ang="0">
                  <a:pos x="csX9437" y="csY9437"/>
                </a:cxn>
                <a:cxn ang="0">
                  <a:pos x="csX9438" y="csY9438"/>
                </a:cxn>
                <a:cxn ang="0">
                  <a:pos x="csX9439" y="csY9439"/>
                </a:cxn>
                <a:cxn ang="0">
                  <a:pos x="csX9440" y="csY9440"/>
                </a:cxn>
                <a:cxn ang="0">
                  <a:pos x="csX9441" y="csY9441"/>
                </a:cxn>
                <a:cxn ang="0">
                  <a:pos x="csX9442" y="csY9442"/>
                </a:cxn>
                <a:cxn ang="0">
                  <a:pos x="csX9443" y="csY9443"/>
                </a:cxn>
                <a:cxn ang="0">
                  <a:pos x="csX9444" y="csY9444"/>
                </a:cxn>
                <a:cxn ang="0">
                  <a:pos x="csX9445" y="csY9445"/>
                </a:cxn>
                <a:cxn ang="0">
                  <a:pos x="csX9446" y="csY9446"/>
                </a:cxn>
                <a:cxn ang="0">
                  <a:pos x="csX9447" y="csY9447"/>
                </a:cxn>
                <a:cxn ang="0">
                  <a:pos x="csX9448" y="csY9448"/>
                </a:cxn>
                <a:cxn ang="0">
                  <a:pos x="csX9449" y="csY9449"/>
                </a:cxn>
                <a:cxn ang="0">
                  <a:pos x="csX9450" y="csY9450"/>
                </a:cxn>
                <a:cxn ang="0">
                  <a:pos x="csX9451" y="csY9451"/>
                </a:cxn>
                <a:cxn ang="0">
                  <a:pos x="csX9452" y="csY9452"/>
                </a:cxn>
                <a:cxn ang="0">
                  <a:pos x="csX9453" y="csY9453"/>
                </a:cxn>
                <a:cxn ang="0">
                  <a:pos x="csX9454" y="csY9454"/>
                </a:cxn>
                <a:cxn ang="0">
                  <a:pos x="csX9455" y="csY9455"/>
                </a:cxn>
                <a:cxn ang="0">
                  <a:pos x="csX9456" y="csY9456"/>
                </a:cxn>
                <a:cxn ang="0">
                  <a:pos x="csX9457" y="csY9457"/>
                </a:cxn>
                <a:cxn ang="0">
                  <a:pos x="csX9458" y="csY9458"/>
                </a:cxn>
                <a:cxn ang="0">
                  <a:pos x="csX9459" y="csY9459"/>
                </a:cxn>
                <a:cxn ang="0">
                  <a:pos x="csX9460" y="csY9460"/>
                </a:cxn>
                <a:cxn ang="0">
                  <a:pos x="csX9461" y="csY9461"/>
                </a:cxn>
                <a:cxn ang="0">
                  <a:pos x="csX9462" y="csY9462"/>
                </a:cxn>
                <a:cxn ang="0">
                  <a:pos x="csX9463" y="csY9463"/>
                </a:cxn>
                <a:cxn ang="0">
                  <a:pos x="csX9464" y="csY9464"/>
                </a:cxn>
                <a:cxn ang="0">
                  <a:pos x="csX9465" y="csY9465"/>
                </a:cxn>
                <a:cxn ang="0">
                  <a:pos x="csX9466" y="csY9466"/>
                </a:cxn>
                <a:cxn ang="0">
                  <a:pos x="csX9467" y="csY9467"/>
                </a:cxn>
                <a:cxn ang="0">
                  <a:pos x="csX9468" y="csY9468"/>
                </a:cxn>
                <a:cxn ang="0">
                  <a:pos x="csX9469" y="csY9469"/>
                </a:cxn>
                <a:cxn ang="0">
                  <a:pos x="csX9470" y="csY9470"/>
                </a:cxn>
                <a:cxn ang="0">
                  <a:pos x="csX9471" y="csY9471"/>
                </a:cxn>
                <a:cxn ang="0">
                  <a:pos x="csX9472" y="csY9472"/>
                </a:cxn>
                <a:cxn ang="0">
                  <a:pos x="csX9473" y="csY9473"/>
                </a:cxn>
                <a:cxn ang="0">
                  <a:pos x="csX9474" y="csY9474"/>
                </a:cxn>
                <a:cxn ang="0">
                  <a:pos x="csX9475" y="csY9475"/>
                </a:cxn>
                <a:cxn ang="0">
                  <a:pos x="csX9476" y="csY9476"/>
                </a:cxn>
                <a:cxn ang="0">
                  <a:pos x="csX9477" y="csY9477"/>
                </a:cxn>
                <a:cxn ang="0">
                  <a:pos x="csX9478" y="csY9478"/>
                </a:cxn>
                <a:cxn ang="0">
                  <a:pos x="csX9479" y="csY9479"/>
                </a:cxn>
                <a:cxn ang="0">
                  <a:pos x="csX9480" y="csY9480"/>
                </a:cxn>
                <a:cxn ang="0">
                  <a:pos x="csX9481" y="csY9481"/>
                </a:cxn>
                <a:cxn ang="0">
                  <a:pos x="csX9482" y="csY9482"/>
                </a:cxn>
                <a:cxn ang="0">
                  <a:pos x="csX9483" y="csY9483"/>
                </a:cxn>
                <a:cxn ang="0">
                  <a:pos x="csX9484" y="csY9484"/>
                </a:cxn>
                <a:cxn ang="0">
                  <a:pos x="csX9485" y="csY9485"/>
                </a:cxn>
                <a:cxn ang="0">
                  <a:pos x="csX9486" y="csY9486"/>
                </a:cxn>
                <a:cxn ang="0">
                  <a:pos x="csX9487" y="csY9487"/>
                </a:cxn>
                <a:cxn ang="0">
                  <a:pos x="csX9488" y="csY9488"/>
                </a:cxn>
                <a:cxn ang="0">
                  <a:pos x="csX9489" y="csY9489"/>
                </a:cxn>
                <a:cxn ang="0">
                  <a:pos x="csX9490" y="csY9490"/>
                </a:cxn>
                <a:cxn ang="0">
                  <a:pos x="csX9491" y="csY9491"/>
                </a:cxn>
                <a:cxn ang="0">
                  <a:pos x="csX9492" y="csY9492"/>
                </a:cxn>
                <a:cxn ang="0">
                  <a:pos x="csX9493" y="csY9493"/>
                </a:cxn>
                <a:cxn ang="0">
                  <a:pos x="csX9494" y="csY9494"/>
                </a:cxn>
                <a:cxn ang="0">
                  <a:pos x="csX9495" y="csY9495"/>
                </a:cxn>
                <a:cxn ang="0">
                  <a:pos x="csX9496" y="csY9496"/>
                </a:cxn>
                <a:cxn ang="0">
                  <a:pos x="csX9497" y="csY9497"/>
                </a:cxn>
                <a:cxn ang="0">
                  <a:pos x="csX9498" y="csY9498"/>
                </a:cxn>
                <a:cxn ang="0">
                  <a:pos x="csX9499" y="csY9499"/>
                </a:cxn>
                <a:cxn ang="0">
                  <a:pos x="csX9500" y="csY9500"/>
                </a:cxn>
                <a:cxn ang="0">
                  <a:pos x="csX9501" y="csY9501"/>
                </a:cxn>
                <a:cxn ang="0">
                  <a:pos x="csX9502" y="csY9502"/>
                </a:cxn>
                <a:cxn ang="0">
                  <a:pos x="csX9503" y="csY9503"/>
                </a:cxn>
                <a:cxn ang="0">
                  <a:pos x="csX9504" y="csY9504"/>
                </a:cxn>
                <a:cxn ang="0">
                  <a:pos x="csX9505" y="csY9505"/>
                </a:cxn>
                <a:cxn ang="0">
                  <a:pos x="csX9506" y="csY9506"/>
                </a:cxn>
                <a:cxn ang="0">
                  <a:pos x="csX9507" y="csY9507"/>
                </a:cxn>
                <a:cxn ang="0">
                  <a:pos x="csX9508" y="csY9508"/>
                </a:cxn>
                <a:cxn ang="0">
                  <a:pos x="csX9509" y="csY9509"/>
                </a:cxn>
                <a:cxn ang="0">
                  <a:pos x="csX9510" y="csY9510"/>
                </a:cxn>
                <a:cxn ang="0">
                  <a:pos x="csX9511" y="csY9511"/>
                </a:cxn>
                <a:cxn ang="0">
                  <a:pos x="csX9512" y="csY9512"/>
                </a:cxn>
                <a:cxn ang="0">
                  <a:pos x="csX9513" y="csY9513"/>
                </a:cxn>
                <a:cxn ang="0">
                  <a:pos x="csX9514" y="csY9514"/>
                </a:cxn>
                <a:cxn ang="0">
                  <a:pos x="csX9515" y="csY9515"/>
                </a:cxn>
                <a:cxn ang="0">
                  <a:pos x="csX9516" y="csY9516"/>
                </a:cxn>
                <a:cxn ang="0">
                  <a:pos x="csX9517" y="csY9517"/>
                </a:cxn>
                <a:cxn ang="0">
                  <a:pos x="csX9518" y="csY9518"/>
                </a:cxn>
                <a:cxn ang="0">
                  <a:pos x="csX9519" y="csY9519"/>
                </a:cxn>
                <a:cxn ang="0">
                  <a:pos x="csX9520" y="csY9520"/>
                </a:cxn>
                <a:cxn ang="0">
                  <a:pos x="csX9521" y="csY9521"/>
                </a:cxn>
                <a:cxn ang="0">
                  <a:pos x="csX9522" y="csY9522"/>
                </a:cxn>
                <a:cxn ang="0">
                  <a:pos x="csX9523" y="csY9523"/>
                </a:cxn>
                <a:cxn ang="0">
                  <a:pos x="csX9524" y="csY9524"/>
                </a:cxn>
                <a:cxn ang="0">
                  <a:pos x="csX9525" y="csY9525"/>
                </a:cxn>
                <a:cxn ang="0">
                  <a:pos x="csX9526" y="csY9526"/>
                </a:cxn>
                <a:cxn ang="0">
                  <a:pos x="csX9527" y="csY9527"/>
                </a:cxn>
                <a:cxn ang="0">
                  <a:pos x="csX9528" y="csY9528"/>
                </a:cxn>
                <a:cxn ang="0">
                  <a:pos x="csX9529" y="csY9529"/>
                </a:cxn>
                <a:cxn ang="0">
                  <a:pos x="csX9530" y="csY9530"/>
                </a:cxn>
                <a:cxn ang="0">
                  <a:pos x="csX9531" y="csY9531"/>
                </a:cxn>
                <a:cxn ang="0">
                  <a:pos x="csX9532" y="csY9532"/>
                </a:cxn>
                <a:cxn ang="0">
                  <a:pos x="csX9533" y="csY9533"/>
                </a:cxn>
                <a:cxn ang="0">
                  <a:pos x="csX9534" y="csY9534"/>
                </a:cxn>
                <a:cxn ang="0">
                  <a:pos x="csX9535" y="csY9535"/>
                </a:cxn>
                <a:cxn ang="0">
                  <a:pos x="csX9536" y="csY9536"/>
                </a:cxn>
                <a:cxn ang="0">
                  <a:pos x="csX9537" y="csY9537"/>
                </a:cxn>
                <a:cxn ang="0">
                  <a:pos x="csX9538" y="csY9538"/>
                </a:cxn>
                <a:cxn ang="0">
                  <a:pos x="csX9539" y="csY9539"/>
                </a:cxn>
                <a:cxn ang="0">
                  <a:pos x="csX9540" y="csY9540"/>
                </a:cxn>
                <a:cxn ang="0">
                  <a:pos x="csX9541" y="csY9541"/>
                </a:cxn>
                <a:cxn ang="0">
                  <a:pos x="csX9542" y="csY9542"/>
                </a:cxn>
                <a:cxn ang="0">
                  <a:pos x="csX9543" y="csY9543"/>
                </a:cxn>
                <a:cxn ang="0">
                  <a:pos x="csX9544" y="csY9544"/>
                </a:cxn>
                <a:cxn ang="0">
                  <a:pos x="csX9545" y="csY9545"/>
                </a:cxn>
                <a:cxn ang="0">
                  <a:pos x="csX9546" y="csY9546"/>
                </a:cxn>
                <a:cxn ang="0">
                  <a:pos x="csX9547" y="csY9547"/>
                </a:cxn>
                <a:cxn ang="0">
                  <a:pos x="csX9548" y="csY9548"/>
                </a:cxn>
                <a:cxn ang="0">
                  <a:pos x="csX9549" y="csY9549"/>
                </a:cxn>
                <a:cxn ang="0">
                  <a:pos x="csX9550" y="csY9550"/>
                </a:cxn>
                <a:cxn ang="0">
                  <a:pos x="csX9551" y="csY9551"/>
                </a:cxn>
                <a:cxn ang="0">
                  <a:pos x="csX9552" y="csY9552"/>
                </a:cxn>
                <a:cxn ang="0">
                  <a:pos x="csX9553" y="csY9553"/>
                </a:cxn>
                <a:cxn ang="0">
                  <a:pos x="csX9554" y="csY9554"/>
                </a:cxn>
                <a:cxn ang="0">
                  <a:pos x="csX9555" y="csY9555"/>
                </a:cxn>
                <a:cxn ang="0">
                  <a:pos x="csX9556" y="csY9556"/>
                </a:cxn>
                <a:cxn ang="0">
                  <a:pos x="csX9557" y="csY9557"/>
                </a:cxn>
                <a:cxn ang="0">
                  <a:pos x="csX9558" y="csY9558"/>
                </a:cxn>
                <a:cxn ang="0">
                  <a:pos x="csX9559" y="csY9559"/>
                </a:cxn>
                <a:cxn ang="0">
                  <a:pos x="csX9560" y="csY9560"/>
                </a:cxn>
                <a:cxn ang="0">
                  <a:pos x="csX9561" y="csY9561"/>
                </a:cxn>
                <a:cxn ang="0">
                  <a:pos x="csX9562" y="csY9562"/>
                </a:cxn>
                <a:cxn ang="0">
                  <a:pos x="csX9563" y="csY9563"/>
                </a:cxn>
                <a:cxn ang="0">
                  <a:pos x="csX9564" y="csY9564"/>
                </a:cxn>
                <a:cxn ang="0">
                  <a:pos x="csX9565" y="csY9565"/>
                </a:cxn>
                <a:cxn ang="0">
                  <a:pos x="csX9566" y="csY9566"/>
                </a:cxn>
                <a:cxn ang="0">
                  <a:pos x="csX9567" y="csY9567"/>
                </a:cxn>
                <a:cxn ang="0">
                  <a:pos x="csX9568" y="csY9568"/>
                </a:cxn>
                <a:cxn ang="0">
                  <a:pos x="csX9569" y="csY9569"/>
                </a:cxn>
                <a:cxn ang="0">
                  <a:pos x="csX9570" y="csY9570"/>
                </a:cxn>
                <a:cxn ang="0">
                  <a:pos x="csX9571" y="csY9571"/>
                </a:cxn>
                <a:cxn ang="0">
                  <a:pos x="csX9572" y="csY9572"/>
                </a:cxn>
                <a:cxn ang="0">
                  <a:pos x="csX9573" y="csY9573"/>
                </a:cxn>
                <a:cxn ang="0">
                  <a:pos x="csX9574" y="csY9574"/>
                </a:cxn>
                <a:cxn ang="0">
                  <a:pos x="csX9575" y="csY9575"/>
                </a:cxn>
                <a:cxn ang="0">
                  <a:pos x="csX9576" y="csY9576"/>
                </a:cxn>
                <a:cxn ang="0">
                  <a:pos x="csX9577" y="csY9577"/>
                </a:cxn>
                <a:cxn ang="0">
                  <a:pos x="csX9578" y="csY9578"/>
                </a:cxn>
                <a:cxn ang="0">
                  <a:pos x="csX9579" y="csY9579"/>
                </a:cxn>
                <a:cxn ang="0">
                  <a:pos x="csX9580" y="csY9580"/>
                </a:cxn>
                <a:cxn ang="0">
                  <a:pos x="csX9581" y="csY9581"/>
                </a:cxn>
                <a:cxn ang="0">
                  <a:pos x="csX9582" y="csY9582"/>
                </a:cxn>
                <a:cxn ang="0">
                  <a:pos x="csX9583" y="csY9583"/>
                </a:cxn>
                <a:cxn ang="0">
                  <a:pos x="csX9584" y="csY9584"/>
                </a:cxn>
                <a:cxn ang="0">
                  <a:pos x="csX9585" y="csY9585"/>
                </a:cxn>
                <a:cxn ang="0">
                  <a:pos x="csX9586" y="csY9586"/>
                </a:cxn>
                <a:cxn ang="0">
                  <a:pos x="csX9587" y="csY9587"/>
                </a:cxn>
                <a:cxn ang="0">
                  <a:pos x="csX9588" y="csY9588"/>
                </a:cxn>
                <a:cxn ang="0">
                  <a:pos x="csX9589" y="csY9589"/>
                </a:cxn>
                <a:cxn ang="0">
                  <a:pos x="csX9590" y="csY9590"/>
                </a:cxn>
                <a:cxn ang="0">
                  <a:pos x="csX9591" y="csY9591"/>
                </a:cxn>
                <a:cxn ang="0">
                  <a:pos x="csX9592" y="csY9592"/>
                </a:cxn>
                <a:cxn ang="0">
                  <a:pos x="csX9593" y="csY9593"/>
                </a:cxn>
                <a:cxn ang="0">
                  <a:pos x="csX9594" y="csY9594"/>
                </a:cxn>
                <a:cxn ang="0">
                  <a:pos x="csX9595" y="csY9595"/>
                </a:cxn>
                <a:cxn ang="0">
                  <a:pos x="csX9596" y="csY9596"/>
                </a:cxn>
                <a:cxn ang="0">
                  <a:pos x="csX9597" y="csY9597"/>
                </a:cxn>
                <a:cxn ang="0">
                  <a:pos x="csX9598" y="csY9598"/>
                </a:cxn>
                <a:cxn ang="0">
                  <a:pos x="csX9599" y="csY9599"/>
                </a:cxn>
                <a:cxn ang="0">
                  <a:pos x="csX9600" y="csY9600"/>
                </a:cxn>
                <a:cxn ang="0">
                  <a:pos x="csX9601" y="csY9601"/>
                </a:cxn>
                <a:cxn ang="0">
                  <a:pos x="csX9602" y="csY9602"/>
                </a:cxn>
                <a:cxn ang="0">
                  <a:pos x="csX9603" y="csY9603"/>
                </a:cxn>
                <a:cxn ang="0">
                  <a:pos x="csX9604" y="csY9604"/>
                </a:cxn>
                <a:cxn ang="0">
                  <a:pos x="csX9605" y="csY9605"/>
                </a:cxn>
                <a:cxn ang="0">
                  <a:pos x="csX9606" y="csY9606"/>
                </a:cxn>
                <a:cxn ang="0">
                  <a:pos x="csX9607" y="csY9607"/>
                </a:cxn>
                <a:cxn ang="0">
                  <a:pos x="csX9608" y="csY9608"/>
                </a:cxn>
                <a:cxn ang="0">
                  <a:pos x="csX9609" y="csY9609"/>
                </a:cxn>
                <a:cxn ang="0">
                  <a:pos x="csX9610" y="csY9610"/>
                </a:cxn>
                <a:cxn ang="0">
                  <a:pos x="csX9611" y="csY9611"/>
                </a:cxn>
                <a:cxn ang="0">
                  <a:pos x="csX9612" y="csY9612"/>
                </a:cxn>
                <a:cxn ang="0">
                  <a:pos x="csX9613" y="csY9613"/>
                </a:cxn>
                <a:cxn ang="0">
                  <a:pos x="csX9614" y="csY9614"/>
                </a:cxn>
                <a:cxn ang="0">
                  <a:pos x="csX9615" y="csY9615"/>
                </a:cxn>
                <a:cxn ang="0">
                  <a:pos x="csX9616" y="csY9616"/>
                </a:cxn>
                <a:cxn ang="0">
                  <a:pos x="csX9617" y="csY9617"/>
                </a:cxn>
                <a:cxn ang="0">
                  <a:pos x="csX9618" y="csY9618"/>
                </a:cxn>
                <a:cxn ang="0">
                  <a:pos x="csX9619" y="csY9619"/>
                </a:cxn>
                <a:cxn ang="0">
                  <a:pos x="csX9620" y="csY9620"/>
                </a:cxn>
                <a:cxn ang="0">
                  <a:pos x="csX9621" y="csY9621"/>
                </a:cxn>
                <a:cxn ang="0">
                  <a:pos x="csX9622" y="csY9622"/>
                </a:cxn>
                <a:cxn ang="0">
                  <a:pos x="csX9623" y="csY9623"/>
                </a:cxn>
                <a:cxn ang="0">
                  <a:pos x="csX9624" y="csY9624"/>
                </a:cxn>
                <a:cxn ang="0">
                  <a:pos x="csX9625" y="csY9625"/>
                </a:cxn>
                <a:cxn ang="0">
                  <a:pos x="csX9626" y="csY9626"/>
                </a:cxn>
                <a:cxn ang="0">
                  <a:pos x="csX9627" y="csY9627"/>
                </a:cxn>
                <a:cxn ang="0">
                  <a:pos x="csX9628" y="csY9628"/>
                </a:cxn>
                <a:cxn ang="0">
                  <a:pos x="csX9629" y="csY9629"/>
                </a:cxn>
                <a:cxn ang="0">
                  <a:pos x="csX9630" y="csY9630"/>
                </a:cxn>
                <a:cxn ang="0">
                  <a:pos x="csX9631" y="csY9631"/>
                </a:cxn>
                <a:cxn ang="0">
                  <a:pos x="csX9632" y="csY9632"/>
                </a:cxn>
                <a:cxn ang="0">
                  <a:pos x="csX9633" y="csY9633"/>
                </a:cxn>
                <a:cxn ang="0">
                  <a:pos x="csX9634" y="csY9634"/>
                </a:cxn>
                <a:cxn ang="0">
                  <a:pos x="csX9635" y="csY9635"/>
                </a:cxn>
                <a:cxn ang="0">
                  <a:pos x="csX9636" y="csY9636"/>
                </a:cxn>
                <a:cxn ang="0">
                  <a:pos x="csX9637" y="csY9637"/>
                </a:cxn>
                <a:cxn ang="0">
                  <a:pos x="csX9638" y="csY9638"/>
                </a:cxn>
                <a:cxn ang="0">
                  <a:pos x="csX9639" y="csY9639"/>
                </a:cxn>
                <a:cxn ang="0">
                  <a:pos x="csX9640" y="csY9640"/>
                </a:cxn>
                <a:cxn ang="0">
                  <a:pos x="csX9641" y="csY9641"/>
                </a:cxn>
                <a:cxn ang="0">
                  <a:pos x="csX9642" y="csY9642"/>
                </a:cxn>
                <a:cxn ang="0">
                  <a:pos x="csX9643" y="csY9643"/>
                </a:cxn>
                <a:cxn ang="0">
                  <a:pos x="csX9644" y="csY9644"/>
                </a:cxn>
                <a:cxn ang="0">
                  <a:pos x="csX9645" y="csY9645"/>
                </a:cxn>
                <a:cxn ang="0">
                  <a:pos x="csX9646" y="csY9646"/>
                </a:cxn>
                <a:cxn ang="0">
                  <a:pos x="csX9647" y="csY9647"/>
                </a:cxn>
                <a:cxn ang="0">
                  <a:pos x="csX9648" y="csY9648"/>
                </a:cxn>
                <a:cxn ang="0">
                  <a:pos x="csX9649" y="csY9649"/>
                </a:cxn>
                <a:cxn ang="0">
                  <a:pos x="csX9650" y="csY9650"/>
                </a:cxn>
                <a:cxn ang="0">
                  <a:pos x="csX9651" y="csY9651"/>
                </a:cxn>
                <a:cxn ang="0">
                  <a:pos x="csX9652" y="csY9652"/>
                </a:cxn>
                <a:cxn ang="0">
                  <a:pos x="csX9653" y="csY9653"/>
                </a:cxn>
                <a:cxn ang="0">
                  <a:pos x="csX9654" y="csY9654"/>
                </a:cxn>
                <a:cxn ang="0">
                  <a:pos x="csX9655" y="csY9655"/>
                </a:cxn>
                <a:cxn ang="0">
                  <a:pos x="csX9656" y="csY9656"/>
                </a:cxn>
                <a:cxn ang="0">
                  <a:pos x="csX9657" y="csY9657"/>
                </a:cxn>
                <a:cxn ang="0">
                  <a:pos x="csX9658" y="csY9658"/>
                </a:cxn>
                <a:cxn ang="0">
                  <a:pos x="csX9659" y="csY9659"/>
                </a:cxn>
                <a:cxn ang="0">
                  <a:pos x="csX9660" y="csY9660"/>
                </a:cxn>
                <a:cxn ang="0">
                  <a:pos x="csX9661" y="csY9661"/>
                </a:cxn>
                <a:cxn ang="0">
                  <a:pos x="csX9662" y="csY9662"/>
                </a:cxn>
                <a:cxn ang="0">
                  <a:pos x="csX9663" y="csY9663"/>
                </a:cxn>
                <a:cxn ang="0">
                  <a:pos x="csX9664" y="csY9664"/>
                </a:cxn>
                <a:cxn ang="0">
                  <a:pos x="csX9665" y="csY9665"/>
                </a:cxn>
                <a:cxn ang="0">
                  <a:pos x="csX9666" y="csY9666"/>
                </a:cxn>
                <a:cxn ang="0">
                  <a:pos x="csX9667" y="csY9667"/>
                </a:cxn>
                <a:cxn ang="0">
                  <a:pos x="csX9668" y="csY9668"/>
                </a:cxn>
                <a:cxn ang="0">
                  <a:pos x="csX9669" y="csY9669"/>
                </a:cxn>
                <a:cxn ang="0">
                  <a:pos x="csX9670" y="csY9670"/>
                </a:cxn>
                <a:cxn ang="0">
                  <a:pos x="csX9671" y="csY9671"/>
                </a:cxn>
                <a:cxn ang="0">
                  <a:pos x="csX9672" y="csY9672"/>
                </a:cxn>
                <a:cxn ang="0">
                  <a:pos x="csX9673" y="csY9673"/>
                </a:cxn>
                <a:cxn ang="0">
                  <a:pos x="csX9674" y="csY9674"/>
                </a:cxn>
                <a:cxn ang="0">
                  <a:pos x="csX9675" y="csY9675"/>
                </a:cxn>
                <a:cxn ang="0">
                  <a:pos x="csX9676" y="csY9676"/>
                </a:cxn>
                <a:cxn ang="0">
                  <a:pos x="csX9677" y="csY9677"/>
                </a:cxn>
                <a:cxn ang="0">
                  <a:pos x="csX9678" y="csY9678"/>
                </a:cxn>
                <a:cxn ang="0">
                  <a:pos x="csX9679" y="csY9679"/>
                </a:cxn>
                <a:cxn ang="0">
                  <a:pos x="csX9680" y="csY9680"/>
                </a:cxn>
                <a:cxn ang="0">
                  <a:pos x="csX9681" y="csY9681"/>
                </a:cxn>
                <a:cxn ang="0">
                  <a:pos x="csX9682" y="csY9682"/>
                </a:cxn>
                <a:cxn ang="0">
                  <a:pos x="csX9683" y="csY9683"/>
                </a:cxn>
                <a:cxn ang="0">
                  <a:pos x="csX9684" y="csY9684"/>
                </a:cxn>
                <a:cxn ang="0">
                  <a:pos x="csX9685" y="csY9685"/>
                </a:cxn>
                <a:cxn ang="0">
                  <a:pos x="csX9686" y="csY9686"/>
                </a:cxn>
                <a:cxn ang="0">
                  <a:pos x="csX9687" y="csY9687"/>
                </a:cxn>
                <a:cxn ang="0">
                  <a:pos x="csX9688" y="csY9688"/>
                </a:cxn>
                <a:cxn ang="0">
                  <a:pos x="csX9689" y="csY9689"/>
                </a:cxn>
                <a:cxn ang="0">
                  <a:pos x="csX9690" y="csY9690"/>
                </a:cxn>
                <a:cxn ang="0">
                  <a:pos x="csX9691" y="csY9691"/>
                </a:cxn>
                <a:cxn ang="0">
                  <a:pos x="csX9692" y="csY9692"/>
                </a:cxn>
                <a:cxn ang="0">
                  <a:pos x="csX9693" y="csY9693"/>
                </a:cxn>
                <a:cxn ang="0">
                  <a:pos x="csX9694" y="csY9694"/>
                </a:cxn>
                <a:cxn ang="0">
                  <a:pos x="csX9695" y="csY9695"/>
                </a:cxn>
                <a:cxn ang="0">
                  <a:pos x="csX9696" y="csY9696"/>
                </a:cxn>
                <a:cxn ang="0">
                  <a:pos x="csX9697" y="csY9697"/>
                </a:cxn>
                <a:cxn ang="0">
                  <a:pos x="csX9698" y="csY9698"/>
                </a:cxn>
                <a:cxn ang="0">
                  <a:pos x="csX9699" y="csY9699"/>
                </a:cxn>
                <a:cxn ang="0">
                  <a:pos x="csX9700" y="csY9700"/>
                </a:cxn>
                <a:cxn ang="0">
                  <a:pos x="csX9701" y="csY9701"/>
                </a:cxn>
                <a:cxn ang="0">
                  <a:pos x="csX9702" y="csY9702"/>
                </a:cxn>
                <a:cxn ang="0">
                  <a:pos x="csX9703" y="csY9703"/>
                </a:cxn>
                <a:cxn ang="0">
                  <a:pos x="csX9704" y="csY9704"/>
                </a:cxn>
                <a:cxn ang="0">
                  <a:pos x="csX9705" y="csY9705"/>
                </a:cxn>
                <a:cxn ang="0">
                  <a:pos x="csX9706" y="csY9706"/>
                </a:cxn>
                <a:cxn ang="0">
                  <a:pos x="csX9707" y="csY9707"/>
                </a:cxn>
                <a:cxn ang="0">
                  <a:pos x="csX9708" y="csY9708"/>
                </a:cxn>
                <a:cxn ang="0">
                  <a:pos x="csX9709" y="csY9709"/>
                </a:cxn>
                <a:cxn ang="0">
                  <a:pos x="csX9710" y="csY9710"/>
                </a:cxn>
                <a:cxn ang="0">
                  <a:pos x="csX9711" y="csY9711"/>
                </a:cxn>
                <a:cxn ang="0">
                  <a:pos x="csX9712" y="csY9712"/>
                </a:cxn>
                <a:cxn ang="0">
                  <a:pos x="csX9713" y="csY9713"/>
                </a:cxn>
                <a:cxn ang="0">
                  <a:pos x="csX9714" y="csY9714"/>
                </a:cxn>
                <a:cxn ang="0">
                  <a:pos x="csX9715" y="csY9715"/>
                </a:cxn>
                <a:cxn ang="0">
                  <a:pos x="csX9716" y="csY9716"/>
                </a:cxn>
                <a:cxn ang="0">
                  <a:pos x="csX9717" y="csY9717"/>
                </a:cxn>
                <a:cxn ang="0">
                  <a:pos x="csX9718" y="csY9718"/>
                </a:cxn>
                <a:cxn ang="0">
                  <a:pos x="csX9719" y="csY9719"/>
                </a:cxn>
                <a:cxn ang="0">
                  <a:pos x="csX9720" y="csY9720"/>
                </a:cxn>
                <a:cxn ang="0">
                  <a:pos x="csX9721" y="csY9721"/>
                </a:cxn>
                <a:cxn ang="0">
                  <a:pos x="csX9722" y="csY9722"/>
                </a:cxn>
                <a:cxn ang="0">
                  <a:pos x="csX9723" y="csY9723"/>
                </a:cxn>
                <a:cxn ang="0">
                  <a:pos x="csX9724" y="csY9724"/>
                </a:cxn>
                <a:cxn ang="0">
                  <a:pos x="csX9725" y="csY9725"/>
                </a:cxn>
                <a:cxn ang="0">
                  <a:pos x="csX9726" y="csY9726"/>
                </a:cxn>
                <a:cxn ang="0">
                  <a:pos x="csX9727" y="csY9727"/>
                </a:cxn>
                <a:cxn ang="0">
                  <a:pos x="csX9728" y="csY9728"/>
                </a:cxn>
                <a:cxn ang="0">
                  <a:pos x="csX9729" y="csY9729"/>
                </a:cxn>
                <a:cxn ang="0">
                  <a:pos x="csX9730" y="csY9730"/>
                </a:cxn>
                <a:cxn ang="0">
                  <a:pos x="csX9731" y="csY9731"/>
                </a:cxn>
                <a:cxn ang="0">
                  <a:pos x="csX9732" y="csY9732"/>
                </a:cxn>
                <a:cxn ang="0">
                  <a:pos x="csX9733" y="csY9733"/>
                </a:cxn>
                <a:cxn ang="0">
                  <a:pos x="csX9734" y="csY9734"/>
                </a:cxn>
                <a:cxn ang="0">
                  <a:pos x="csX9735" y="csY9735"/>
                </a:cxn>
                <a:cxn ang="0">
                  <a:pos x="csX9736" y="csY9736"/>
                </a:cxn>
                <a:cxn ang="0">
                  <a:pos x="csX9737" y="csY9737"/>
                </a:cxn>
                <a:cxn ang="0">
                  <a:pos x="csX9738" y="csY9738"/>
                </a:cxn>
                <a:cxn ang="0">
                  <a:pos x="csX9739" y="csY9739"/>
                </a:cxn>
                <a:cxn ang="0">
                  <a:pos x="csX9740" y="csY9740"/>
                </a:cxn>
                <a:cxn ang="0">
                  <a:pos x="csX9741" y="csY9741"/>
                </a:cxn>
                <a:cxn ang="0">
                  <a:pos x="csX9742" y="csY9742"/>
                </a:cxn>
                <a:cxn ang="0">
                  <a:pos x="csX9743" y="csY9743"/>
                </a:cxn>
                <a:cxn ang="0">
                  <a:pos x="csX9744" y="csY9744"/>
                </a:cxn>
                <a:cxn ang="0">
                  <a:pos x="csX9745" y="csY9745"/>
                </a:cxn>
                <a:cxn ang="0">
                  <a:pos x="csX9746" y="csY9746"/>
                </a:cxn>
                <a:cxn ang="0">
                  <a:pos x="csX9747" y="csY9747"/>
                </a:cxn>
                <a:cxn ang="0">
                  <a:pos x="csX9748" y="csY9748"/>
                </a:cxn>
                <a:cxn ang="0">
                  <a:pos x="csX9749" y="csY9749"/>
                </a:cxn>
                <a:cxn ang="0">
                  <a:pos x="csX9750" y="csY9750"/>
                </a:cxn>
                <a:cxn ang="0">
                  <a:pos x="csX9751" y="csY9751"/>
                </a:cxn>
                <a:cxn ang="0">
                  <a:pos x="csX9752" y="csY9752"/>
                </a:cxn>
                <a:cxn ang="0">
                  <a:pos x="csX9753" y="csY9753"/>
                </a:cxn>
                <a:cxn ang="0">
                  <a:pos x="csX9754" y="csY9754"/>
                </a:cxn>
                <a:cxn ang="0">
                  <a:pos x="csX9755" y="csY9755"/>
                </a:cxn>
                <a:cxn ang="0">
                  <a:pos x="csX9756" y="csY9756"/>
                </a:cxn>
                <a:cxn ang="0">
                  <a:pos x="csX9757" y="csY9757"/>
                </a:cxn>
                <a:cxn ang="0">
                  <a:pos x="csX9758" y="csY9758"/>
                </a:cxn>
                <a:cxn ang="0">
                  <a:pos x="csX9759" y="csY9759"/>
                </a:cxn>
                <a:cxn ang="0">
                  <a:pos x="csX9760" y="csY9760"/>
                </a:cxn>
                <a:cxn ang="0">
                  <a:pos x="csX9761" y="csY9761"/>
                </a:cxn>
                <a:cxn ang="0">
                  <a:pos x="csX9762" y="csY9762"/>
                </a:cxn>
                <a:cxn ang="0">
                  <a:pos x="csX9763" y="csY9763"/>
                </a:cxn>
                <a:cxn ang="0">
                  <a:pos x="csX9764" y="csY9764"/>
                </a:cxn>
                <a:cxn ang="0">
                  <a:pos x="csX9765" y="csY9765"/>
                </a:cxn>
                <a:cxn ang="0">
                  <a:pos x="csX9766" y="csY9766"/>
                </a:cxn>
                <a:cxn ang="0">
                  <a:pos x="csX9767" y="csY9767"/>
                </a:cxn>
                <a:cxn ang="0">
                  <a:pos x="csX9768" y="csY9768"/>
                </a:cxn>
                <a:cxn ang="0">
                  <a:pos x="csX9769" y="csY9769"/>
                </a:cxn>
                <a:cxn ang="0">
                  <a:pos x="csX9770" y="csY9770"/>
                </a:cxn>
                <a:cxn ang="0">
                  <a:pos x="csX9771" y="csY9771"/>
                </a:cxn>
                <a:cxn ang="0">
                  <a:pos x="csX9772" y="csY9772"/>
                </a:cxn>
                <a:cxn ang="0">
                  <a:pos x="csX9773" y="csY9773"/>
                </a:cxn>
                <a:cxn ang="0">
                  <a:pos x="csX9774" y="csY9774"/>
                </a:cxn>
                <a:cxn ang="0">
                  <a:pos x="csX9775" y="csY9775"/>
                </a:cxn>
                <a:cxn ang="0">
                  <a:pos x="csX9776" y="csY9776"/>
                </a:cxn>
                <a:cxn ang="0">
                  <a:pos x="csX9777" y="csY9777"/>
                </a:cxn>
                <a:cxn ang="0">
                  <a:pos x="csX9778" y="csY9778"/>
                </a:cxn>
                <a:cxn ang="0">
                  <a:pos x="csX9779" y="csY9779"/>
                </a:cxn>
                <a:cxn ang="0">
                  <a:pos x="csX9780" y="csY9780"/>
                </a:cxn>
                <a:cxn ang="0">
                  <a:pos x="csX9781" y="csY9781"/>
                </a:cxn>
                <a:cxn ang="0">
                  <a:pos x="csX9782" y="csY9782"/>
                </a:cxn>
                <a:cxn ang="0">
                  <a:pos x="csX9783" y="csY9783"/>
                </a:cxn>
                <a:cxn ang="0">
                  <a:pos x="csX9784" y="csY9784"/>
                </a:cxn>
                <a:cxn ang="0">
                  <a:pos x="csX9785" y="csY9785"/>
                </a:cxn>
                <a:cxn ang="0">
                  <a:pos x="csX9786" y="csY9786"/>
                </a:cxn>
                <a:cxn ang="0">
                  <a:pos x="csX9787" y="csY9787"/>
                </a:cxn>
                <a:cxn ang="0">
                  <a:pos x="csX9788" y="csY9788"/>
                </a:cxn>
                <a:cxn ang="0">
                  <a:pos x="csX9789" y="csY9789"/>
                </a:cxn>
                <a:cxn ang="0">
                  <a:pos x="csX9790" y="csY9790"/>
                </a:cxn>
                <a:cxn ang="0">
                  <a:pos x="csX9791" y="csY9791"/>
                </a:cxn>
                <a:cxn ang="0">
                  <a:pos x="csX9792" y="csY9792"/>
                </a:cxn>
                <a:cxn ang="0">
                  <a:pos x="csX9793" y="csY9793"/>
                </a:cxn>
                <a:cxn ang="0">
                  <a:pos x="csX9794" y="csY9794"/>
                </a:cxn>
                <a:cxn ang="0">
                  <a:pos x="csX9795" y="csY9795"/>
                </a:cxn>
                <a:cxn ang="0">
                  <a:pos x="csX9796" y="csY9796"/>
                </a:cxn>
                <a:cxn ang="0">
                  <a:pos x="csX9797" y="csY9797"/>
                </a:cxn>
                <a:cxn ang="0">
                  <a:pos x="csX9798" y="csY9798"/>
                </a:cxn>
                <a:cxn ang="0">
                  <a:pos x="csX9799" y="csY9799"/>
                </a:cxn>
                <a:cxn ang="0">
                  <a:pos x="csX9800" y="csY9800"/>
                </a:cxn>
                <a:cxn ang="0">
                  <a:pos x="csX9801" y="csY9801"/>
                </a:cxn>
                <a:cxn ang="0">
                  <a:pos x="csX9802" y="csY9802"/>
                </a:cxn>
                <a:cxn ang="0">
                  <a:pos x="csX9803" y="csY9803"/>
                </a:cxn>
                <a:cxn ang="0">
                  <a:pos x="csX9804" y="csY9804"/>
                </a:cxn>
                <a:cxn ang="0">
                  <a:pos x="csX9805" y="csY9805"/>
                </a:cxn>
                <a:cxn ang="0">
                  <a:pos x="csX9806" y="csY9806"/>
                </a:cxn>
                <a:cxn ang="0">
                  <a:pos x="csX9807" y="csY9807"/>
                </a:cxn>
                <a:cxn ang="0">
                  <a:pos x="csX9808" y="csY9808"/>
                </a:cxn>
                <a:cxn ang="0">
                  <a:pos x="csX9809" y="csY9809"/>
                </a:cxn>
                <a:cxn ang="0">
                  <a:pos x="csX9810" y="csY9810"/>
                </a:cxn>
                <a:cxn ang="0">
                  <a:pos x="csX9811" y="csY9811"/>
                </a:cxn>
                <a:cxn ang="0">
                  <a:pos x="csX9812" y="csY9812"/>
                </a:cxn>
                <a:cxn ang="0">
                  <a:pos x="csX9813" y="csY9813"/>
                </a:cxn>
                <a:cxn ang="0">
                  <a:pos x="csX9814" y="csY9814"/>
                </a:cxn>
                <a:cxn ang="0">
                  <a:pos x="csX9815" y="csY9815"/>
                </a:cxn>
                <a:cxn ang="0">
                  <a:pos x="csX9816" y="csY9816"/>
                </a:cxn>
                <a:cxn ang="0">
                  <a:pos x="csX9817" y="csY9817"/>
                </a:cxn>
                <a:cxn ang="0">
                  <a:pos x="csX9818" y="csY9818"/>
                </a:cxn>
                <a:cxn ang="0">
                  <a:pos x="csX9819" y="csY9819"/>
                </a:cxn>
                <a:cxn ang="0">
                  <a:pos x="csX9820" y="csY9820"/>
                </a:cxn>
                <a:cxn ang="0">
                  <a:pos x="csX9821" y="csY9821"/>
                </a:cxn>
                <a:cxn ang="0">
                  <a:pos x="csX9822" y="csY9822"/>
                </a:cxn>
                <a:cxn ang="0">
                  <a:pos x="csX9823" y="csY9823"/>
                </a:cxn>
                <a:cxn ang="0">
                  <a:pos x="csX9824" y="csY9824"/>
                </a:cxn>
                <a:cxn ang="0">
                  <a:pos x="csX9825" y="csY9825"/>
                </a:cxn>
                <a:cxn ang="0">
                  <a:pos x="csX9826" y="csY9826"/>
                </a:cxn>
                <a:cxn ang="0">
                  <a:pos x="csX9827" y="csY9827"/>
                </a:cxn>
                <a:cxn ang="0">
                  <a:pos x="csX9828" y="csY9828"/>
                </a:cxn>
                <a:cxn ang="0">
                  <a:pos x="csX9829" y="csY9829"/>
                </a:cxn>
                <a:cxn ang="0">
                  <a:pos x="csX9830" y="csY9830"/>
                </a:cxn>
                <a:cxn ang="0">
                  <a:pos x="csX9831" y="csY9831"/>
                </a:cxn>
                <a:cxn ang="0">
                  <a:pos x="csX9832" y="csY9832"/>
                </a:cxn>
                <a:cxn ang="0">
                  <a:pos x="csX9833" y="csY9833"/>
                </a:cxn>
                <a:cxn ang="0">
                  <a:pos x="csX9834" y="csY9834"/>
                </a:cxn>
                <a:cxn ang="0">
                  <a:pos x="csX9835" y="csY9835"/>
                </a:cxn>
                <a:cxn ang="0">
                  <a:pos x="csX9836" y="csY9836"/>
                </a:cxn>
                <a:cxn ang="0">
                  <a:pos x="csX9837" y="csY9837"/>
                </a:cxn>
                <a:cxn ang="0">
                  <a:pos x="csX9838" y="csY9838"/>
                </a:cxn>
                <a:cxn ang="0">
                  <a:pos x="csX9839" y="csY9839"/>
                </a:cxn>
                <a:cxn ang="0">
                  <a:pos x="csX9840" y="csY9840"/>
                </a:cxn>
                <a:cxn ang="0">
                  <a:pos x="csX9841" y="csY9841"/>
                </a:cxn>
                <a:cxn ang="0">
                  <a:pos x="csX9842" y="csY9842"/>
                </a:cxn>
                <a:cxn ang="0">
                  <a:pos x="csX9843" y="csY9843"/>
                </a:cxn>
                <a:cxn ang="0">
                  <a:pos x="csX9844" y="csY9844"/>
                </a:cxn>
                <a:cxn ang="0">
                  <a:pos x="csX9845" y="csY9845"/>
                </a:cxn>
                <a:cxn ang="0">
                  <a:pos x="csX9846" y="csY9846"/>
                </a:cxn>
                <a:cxn ang="0">
                  <a:pos x="csX9847" y="csY9847"/>
                </a:cxn>
                <a:cxn ang="0">
                  <a:pos x="csX9848" y="csY9848"/>
                </a:cxn>
                <a:cxn ang="0">
                  <a:pos x="csX9849" y="csY9849"/>
                </a:cxn>
                <a:cxn ang="0">
                  <a:pos x="csX9850" y="csY9850"/>
                </a:cxn>
                <a:cxn ang="0">
                  <a:pos x="csX9851" y="csY9851"/>
                </a:cxn>
                <a:cxn ang="0">
                  <a:pos x="csX9852" y="csY9852"/>
                </a:cxn>
                <a:cxn ang="0">
                  <a:pos x="csX9853" y="csY9853"/>
                </a:cxn>
                <a:cxn ang="0">
                  <a:pos x="csX9854" y="csY9854"/>
                </a:cxn>
                <a:cxn ang="0">
                  <a:pos x="csX9855" y="csY9855"/>
                </a:cxn>
                <a:cxn ang="0">
                  <a:pos x="csX9856" y="csY9856"/>
                </a:cxn>
                <a:cxn ang="0">
                  <a:pos x="csX9857" y="csY9857"/>
                </a:cxn>
                <a:cxn ang="0">
                  <a:pos x="csX9858" y="csY9858"/>
                </a:cxn>
                <a:cxn ang="0">
                  <a:pos x="csX9859" y="csY9859"/>
                </a:cxn>
                <a:cxn ang="0">
                  <a:pos x="csX9860" y="csY9860"/>
                </a:cxn>
                <a:cxn ang="0">
                  <a:pos x="csX9861" y="csY9861"/>
                </a:cxn>
                <a:cxn ang="0">
                  <a:pos x="csX9862" y="csY9862"/>
                </a:cxn>
                <a:cxn ang="0">
                  <a:pos x="csX9863" y="csY9863"/>
                </a:cxn>
                <a:cxn ang="0">
                  <a:pos x="csX9864" y="csY9864"/>
                </a:cxn>
                <a:cxn ang="0">
                  <a:pos x="csX9865" y="csY9865"/>
                </a:cxn>
                <a:cxn ang="0">
                  <a:pos x="csX9866" y="csY9866"/>
                </a:cxn>
                <a:cxn ang="0">
                  <a:pos x="csX9867" y="csY9867"/>
                </a:cxn>
                <a:cxn ang="0">
                  <a:pos x="csX9868" y="csY9868"/>
                </a:cxn>
                <a:cxn ang="0">
                  <a:pos x="csX9869" y="csY9869"/>
                </a:cxn>
                <a:cxn ang="0">
                  <a:pos x="csX9870" y="csY9870"/>
                </a:cxn>
                <a:cxn ang="0">
                  <a:pos x="csX9871" y="csY9871"/>
                </a:cxn>
                <a:cxn ang="0">
                  <a:pos x="csX9872" y="csY9872"/>
                </a:cxn>
                <a:cxn ang="0">
                  <a:pos x="csX9873" y="csY9873"/>
                </a:cxn>
                <a:cxn ang="0">
                  <a:pos x="csX9874" y="csY9874"/>
                </a:cxn>
                <a:cxn ang="0">
                  <a:pos x="csX9875" y="csY9875"/>
                </a:cxn>
                <a:cxn ang="0">
                  <a:pos x="csX9876" y="csY9876"/>
                </a:cxn>
                <a:cxn ang="0">
                  <a:pos x="csX9877" y="csY9877"/>
                </a:cxn>
                <a:cxn ang="0">
                  <a:pos x="csX9878" y="csY9878"/>
                </a:cxn>
                <a:cxn ang="0">
                  <a:pos x="csX9879" y="csY9879"/>
                </a:cxn>
                <a:cxn ang="0">
                  <a:pos x="csX9880" y="csY9880"/>
                </a:cxn>
                <a:cxn ang="0">
                  <a:pos x="csX9881" y="csY9881"/>
                </a:cxn>
                <a:cxn ang="0">
                  <a:pos x="csX9882" y="csY9882"/>
                </a:cxn>
                <a:cxn ang="0">
                  <a:pos x="csX9883" y="csY9883"/>
                </a:cxn>
                <a:cxn ang="0">
                  <a:pos x="csX9884" y="csY9884"/>
                </a:cxn>
                <a:cxn ang="0">
                  <a:pos x="csX9885" y="csY9885"/>
                </a:cxn>
                <a:cxn ang="0">
                  <a:pos x="csX9886" y="csY9886"/>
                </a:cxn>
                <a:cxn ang="0">
                  <a:pos x="csX9887" y="csY9887"/>
                </a:cxn>
                <a:cxn ang="0">
                  <a:pos x="csX9888" y="csY9888"/>
                </a:cxn>
                <a:cxn ang="0">
                  <a:pos x="csX9889" y="csY9889"/>
                </a:cxn>
                <a:cxn ang="0">
                  <a:pos x="csX9890" y="csY9890"/>
                </a:cxn>
                <a:cxn ang="0">
                  <a:pos x="csX9891" y="csY9891"/>
                </a:cxn>
                <a:cxn ang="0">
                  <a:pos x="csX9892" y="csY9892"/>
                </a:cxn>
                <a:cxn ang="0">
                  <a:pos x="csX9893" y="csY9893"/>
                </a:cxn>
                <a:cxn ang="0">
                  <a:pos x="csX9894" y="csY9894"/>
                </a:cxn>
                <a:cxn ang="0">
                  <a:pos x="csX9895" y="csY9895"/>
                </a:cxn>
                <a:cxn ang="0">
                  <a:pos x="csX9896" y="csY9896"/>
                </a:cxn>
                <a:cxn ang="0">
                  <a:pos x="csX9897" y="csY9897"/>
                </a:cxn>
                <a:cxn ang="0">
                  <a:pos x="csX9898" y="csY9898"/>
                </a:cxn>
                <a:cxn ang="0">
                  <a:pos x="csX9899" y="csY9899"/>
                </a:cxn>
                <a:cxn ang="0">
                  <a:pos x="csX9900" y="csY9900"/>
                </a:cxn>
                <a:cxn ang="0">
                  <a:pos x="csX9901" y="csY9901"/>
                </a:cxn>
                <a:cxn ang="0">
                  <a:pos x="csX9902" y="csY9902"/>
                </a:cxn>
                <a:cxn ang="0">
                  <a:pos x="csX9903" y="csY9903"/>
                </a:cxn>
                <a:cxn ang="0">
                  <a:pos x="csX9904" y="csY9904"/>
                </a:cxn>
                <a:cxn ang="0">
                  <a:pos x="csX9905" y="csY9905"/>
                </a:cxn>
                <a:cxn ang="0">
                  <a:pos x="csX9906" y="csY9906"/>
                </a:cxn>
                <a:cxn ang="0">
                  <a:pos x="csX9907" y="csY9907"/>
                </a:cxn>
                <a:cxn ang="0">
                  <a:pos x="csX9908" y="csY9908"/>
                </a:cxn>
                <a:cxn ang="0">
                  <a:pos x="csX9909" y="csY9909"/>
                </a:cxn>
                <a:cxn ang="0">
                  <a:pos x="csX9910" y="csY9910"/>
                </a:cxn>
                <a:cxn ang="0">
                  <a:pos x="csX9911" y="csY9911"/>
                </a:cxn>
                <a:cxn ang="0">
                  <a:pos x="csX9912" y="csY9912"/>
                </a:cxn>
                <a:cxn ang="0">
                  <a:pos x="csX9913" y="csY9913"/>
                </a:cxn>
                <a:cxn ang="0">
                  <a:pos x="csX9914" y="csY9914"/>
                </a:cxn>
                <a:cxn ang="0">
                  <a:pos x="csX9915" y="csY9915"/>
                </a:cxn>
                <a:cxn ang="0">
                  <a:pos x="csX9916" y="csY9916"/>
                </a:cxn>
                <a:cxn ang="0">
                  <a:pos x="csX9917" y="csY9917"/>
                </a:cxn>
                <a:cxn ang="0">
                  <a:pos x="csX9918" y="csY9918"/>
                </a:cxn>
                <a:cxn ang="0">
                  <a:pos x="csX9919" y="csY9919"/>
                </a:cxn>
                <a:cxn ang="0">
                  <a:pos x="csX9920" y="csY9920"/>
                </a:cxn>
                <a:cxn ang="0">
                  <a:pos x="csX9921" y="csY9921"/>
                </a:cxn>
                <a:cxn ang="0">
                  <a:pos x="csX9922" y="csY9922"/>
                </a:cxn>
                <a:cxn ang="0">
                  <a:pos x="csX9923" y="csY9923"/>
                </a:cxn>
                <a:cxn ang="0">
                  <a:pos x="csX9924" y="csY9924"/>
                </a:cxn>
                <a:cxn ang="0">
                  <a:pos x="csX9925" y="csY9925"/>
                </a:cxn>
                <a:cxn ang="0">
                  <a:pos x="csX9926" y="csY9926"/>
                </a:cxn>
                <a:cxn ang="0">
                  <a:pos x="csX9927" y="csY9927"/>
                </a:cxn>
                <a:cxn ang="0">
                  <a:pos x="csX9928" y="csY9928"/>
                </a:cxn>
                <a:cxn ang="0">
                  <a:pos x="csX9929" y="csY9929"/>
                </a:cxn>
                <a:cxn ang="0">
                  <a:pos x="csX9930" y="csY9930"/>
                </a:cxn>
                <a:cxn ang="0">
                  <a:pos x="csX9931" y="csY9931"/>
                </a:cxn>
                <a:cxn ang="0">
                  <a:pos x="csX9932" y="csY9932"/>
                </a:cxn>
                <a:cxn ang="0">
                  <a:pos x="csX9933" y="csY9933"/>
                </a:cxn>
                <a:cxn ang="0">
                  <a:pos x="csX9934" y="csY9934"/>
                </a:cxn>
                <a:cxn ang="0">
                  <a:pos x="csX9935" y="csY9935"/>
                </a:cxn>
                <a:cxn ang="0">
                  <a:pos x="csX9936" y="csY9936"/>
                </a:cxn>
                <a:cxn ang="0">
                  <a:pos x="csX9937" y="csY9937"/>
                </a:cxn>
                <a:cxn ang="0">
                  <a:pos x="csX9938" y="csY9938"/>
                </a:cxn>
                <a:cxn ang="0">
                  <a:pos x="csX9939" y="csY9939"/>
                </a:cxn>
                <a:cxn ang="0">
                  <a:pos x="csX9940" y="csY9940"/>
                </a:cxn>
                <a:cxn ang="0">
                  <a:pos x="csX9941" y="csY9941"/>
                </a:cxn>
                <a:cxn ang="0">
                  <a:pos x="csX9942" y="csY9942"/>
                </a:cxn>
                <a:cxn ang="0">
                  <a:pos x="csX9943" y="csY9943"/>
                </a:cxn>
                <a:cxn ang="0">
                  <a:pos x="csX9944" y="csY9944"/>
                </a:cxn>
                <a:cxn ang="0">
                  <a:pos x="csX9945" y="csY9945"/>
                </a:cxn>
                <a:cxn ang="0">
                  <a:pos x="csX9946" y="csY9946"/>
                </a:cxn>
                <a:cxn ang="0">
                  <a:pos x="csX9947" y="csY9947"/>
                </a:cxn>
                <a:cxn ang="0">
                  <a:pos x="csX9948" y="csY9948"/>
                </a:cxn>
                <a:cxn ang="0">
                  <a:pos x="csX9949" y="csY9949"/>
                </a:cxn>
                <a:cxn ang="0">
                  <a:pos x="csX9950" y="csY9950"/>
                </a:cxn>
                <a:cxn ang="0">
                  <a:pos x="csX9951" y="csY9951"/>
                </a:cxn>
                <a:cxn ang="0">
                  <a:pos x="csX9952" y="csY9952"/>
                </a:cxn>
                <a:cxn ang="0">
                  <a:pos x="csX9953" y="csY9953"/>
                </a:cxn>
                <a:cxn ang="0">
                  <a:pos x="csX9954" y="csY9954"/>
                </a:cxn>
                <a:cxn ang="0">
                  <a:pos x="csX9955" y="csY9955"/>
                </a:cxn>
                <a:cxn ang="0">
                  <a:pos x="csX9956" y="csY9956"/>
                </a:cxn>
                <a:cxn ang="0">
                  <a:pos x="csX9957" y="csY9957"/>
                </a:cxn>
                <a:cxn ang="0">
                  <a:pos x="csX9958" y="csY9958"/>
                </a:cxn>
                <a:cxn ang="0">
                  <a:pos x="csX9959" y="csY9959"/>
                </a:cxn>
                <a:cxn ang="0">
                  <a:pos x="csX9960" y="csY9960"/>
                </a:cxn>
                <a:cxn ang="0">
                  <a:pos x="csX9961" y="csY9961"/>
                </a:cxn>
                <a:cxn ang="0">
                  <a:pos x="csX9962" y="csY9962"/>
                </a:cxn>
                <a:cxn ang="0">
                  <a:pos x="csX9963" y="csY9963"/>
                </a:cxn>
                <a:cxn ang="0">
                  <a:pos x="csX9964" y="csY9964"/>
                </a:cxn>
                <a:cxn ang="0">
                  <a:pos x="csX9965" y="csY9965"/>
                </a:cxn>
                <a:cxn ang="0">
                  <a:pos x="csX9966" y="csY9966"/>
                </a:cxn>
                <a:cxn ang="0">
                  <a:pos x="csX9967" y="csY9967"/>
                </a:cxn>
                <a:cxn ang="0">
                  <a:pos x="csX9968" y="csY9968"/>
                </a:cxn>
                <a:cxn ang="0">
                  <a:pos x="csX9969" y="csY9969"/>
                </a:cxn>
                <a:cxn ang="0">
                  <a:pos x="csX9970" y="csY9970"/>
                </a:cxn>
                <a:cxn ang="0">
                  <a:pos x="csX9971" y="csY9971"/>
                </a:cxn>
                <a:cxn ang="0">
                  <a:pos x="csX9972" y="csY9972"/>
                </a:cxn>
                <a:cxn ang="0">
                  <a:pos x="csX9973" y="csY9973"/>
                </a:cxn>
                <a:cxn ang="0">
                  <a:pos x="csX9974" y="csY9974"/>
                </a:cxn>
                <a:cxn ang="0">
                  <a:pos x="csX9975" y="csY9975"/>
                </a:cxn>
                <a:cxn ang="0">
                  <a:pos x="csX9976" y="csY9976"/>
                </a:cxn>
                <a:cxn ang="0">
                  <a:pos x="csX9977" y="csY9977"/>
                </a:cxn>
                <a:cxn ang="0">
                  <a:pos x="csX9978" y="csY9978"/>
                </a:cxn>
                <a:cxn ang="0">
                  <a:pos x="csX9979" y="csY9979"/>
                </a:cxn>
                <a:cxn ang="0">
                  <a:pos x="csX9980" y="csY9980"/>
                </a:cxn>
                <a:cxn ang="0">
                  <a:pos x="csX9981" y="csY9981"/>
                </a:cxn>
                <a:cxn ang="0">
                  <a:pos x="csX9982" y="csY9982"/>
                </a:cxn>
                <a:cxn ang="0">
                  <a:pos x="csX9983" y="csY9983"/>
                </a:cxn>
                <a:cxn ang="0">
                  <a:pos x="csX9984" y="csY9984"/>
                </a:cxn>
                <a:cxn ang="0">
                  <a:pos x="csX9985" y="csY9985"/>
                </a:cxn>
                <a:cxn ang="0">
                  <a:pos x="csX9986" y="csY9986"/>
                </a:cxn>
                <a:cxn ang="0">
                  <a:pos x="csX9987" y="csY9987"/>
                </a:cxn>
                <a:cxn ang="0">
                  <a:pos x="csX9988" y="csY9988"/>
                </a:cxn>
                <a:cxn ang="0">
                  <a:pos x="csX9989" y="csY9989"/>
                </a:cxn>
                <a:cxn ang="0">
                  <a:pos x="csX9990" y="csY9990"/>
                </a:cxn>
                <a:cxn ang="0">
                  <a:pos x="csX9991" y="csY9991"/>
                </a:cxn>
                <a:cxn ang="0">
                  <a:pos x="csX9992" y="csY9992"/>
                </a:cxn>
                <a:cxn ang="0">
                  <a:pos x="csX9993" y="csY9993"/>
                </a:cxn>
                <a:cxn ang="0">
                  <a:pos x="csX9994" y="csY9994"/>
                </a:cxn>
                <a:cxn ang="0">
                  <a:pos x="csX9995" y="csY9995"/>
                </a:cxn>
                <a:cxn ang="0">
                  <a:pos x="csX9996" y="csY9996"/>
                </a:cxn>
                <a:cxn ang="0">
                  <a:pos x="csX9997" y="csY9997"/>
                </a:cxn>
                <a:cxn ang="0">
                  <a:pos x="csX9998" y="csY9998"/>
                </a:cxn>
                <a:cxn ang="0">
                  <a:pos x="csX9999" y="csY9999"/>
                </a:cxn>
                <a:cxn ang="0">
                  <a:pos x="csX10000" y="csY10000"/>
                </a:cxn>
                <a:cxn ang="0">
                  <a:pos x="csX10001" y="csY10001"/>
                </a:cxn>
                <a:cxn ang="0">
                  <a:pos x="csX10002" y="csY10002"/>
                </a:cxn>
                <a:cxn ang="0">
                  <a:pos x="csX10003" y="csY10003"/>
                </a:cxn>
                <a:cxn ang="0">
                  <a:pos x="csX10004" y="csY10004"/>
                </a:cxn>
                <a:cxn ang="0">
                  <a:pos x="csX10005" y="csY10005"/>
                </a:cxn>
                <a:cxn ang="0">
                  <a:pos x="csX10006" y="csY10006"/>
                </a:cxn>
                <a:cxn ang="0">
                  <a:pos x="csX10007" y="csY10007"/>
                </a:cxn>
                <a:cxn ang="0">
                  <a:pos x="csX10008" y="csY10008"/>
                </a:cxn>
                <a:cxn ang="0">
                  <a:pos x="csX10009" y="csY10009"/>
                </a:cxn>
                <a:cxn ang="0">
                  <a:pos x="csX10010" y="csY10010"/>
                </a:cxn>
                <a:cxn ang="0">
                  <a:pos x="csX10011" y="csY10011"/>
                </a:cxn>
                <a:cxn ang="0">
                  <a:pos x="csX10012" y="csY10012"/>
                </a:cxn>
                <a:cxn ang="0">
                  <a:pos x="csX10013" y="csY10013"/>
                </a:cxn>
                <a:cxn ang="0">
                  <a:pos x="csX10014" y="csY10014"/>
                </a:cxn>
                <a:cxn ang="0">
                  <a:pos x="csX10015" y="csY10015"/>
                </a:cxn>
                <a:cxn ang="0">
                  <a:pos x="csX10016" y="csY10016"/>
                </a:cxn>
                <a:cxn ang="0">
                  <a:pos x="csX10017" y="csY10017"/>
                </a:cxn>
                <a:cxn ang="0">
                  <a:pos x="csX10018" y="csY10018"/>
                </a:cxn>
                <a:cxn ang="0">
                  <a:pos x="csX10019" y="csY10019"/>
                </a:cxn>
                <a:cxn ang="0">
                  <a:pos x="csX10020" y="csY10020"/>
                </a:cxn>
                <a:cxn ang="0">
                  <a:pos x="csX10021" y="csY10021"/>
                </a:cxn>
                <a:cxn ang="0">
                  <a:pos x="csX10022" y="csY10022"/>
                </a:cxn>
                <a:cxn ang="0">
                  <a:pos x="csX10023" y="csY10023"/>
                </a:cxn>
                <a:cxn ang="0">
                  <a:pos x="csX10024" y="csY10024"/>
                </a:cxn>
                <a:cxn ang="0">
                  <a:pos x="csX10025" y="csY10025"/>
                </a:cxn>
                <a:cxn ang="0">
                  <a:pos x="csX10026" y="csY10026"/>
                </a:cxn>
                <a:cxn ang="0">
                  <a:pos x="csX10027" y="csY10027"/>
                </a:cxn>
                <a:cxn ang="0">
                  <a:pos x="csX10028" y="csY10028"/>
                </a:cxn>
                <a:cxn ang="0">
                  <a:pos x="csX10029" y="csY10029"/>
                </a:cxn>
                <a:cxn ang="0">
                  <a:pos x="csX10030" y="csY10030"/>
                </a:cxn>
                <a:cxn ang="0">
                  <a:pos x="csX10031" y="csY10031"/>
                </a:cxn>
                <a:cxn ang="0">
                  <a:pos x="csX10032" y="csY10032"/>
                </a:cxn>
                <a:cxn ang="0">
                  <a:pos x="csX10033" y="csY10033"/>
                </a:cxn>
                <a:cxn ang="0">
                  <a:pos x="csX10034" y="csY10034"/>
                </a:cxn>
                <a:cxn ang="0">
                  <a:pos x="csX10035" y="csY10035"/>
                </a:cxn>
                <a:cxn ang="0">
                  <a:pos x="csX10036" y="csY10036"/>
                </a:cxn>
                <a:cxn ang="0">
                  <a:pos x="csX10037" y="csY10037"/>
                </a:cxn>
                <a:cxn ang="0">
                  <a:pos x="csX10038" y="csY10038"/>
                </a:cxn>
                <a:cxn ang="0">
                  <a:pos x="csX10039" y="csY10039"/>
                </a:cxn>
                <a:cxn ang="0">
                  <a:pos x="csX10040" y="csY10040"/>
                </a:cxn>
                <a:cxn ang="0">
                  <a:pos x="csX10041" y="csY10041"/>
                </a:cxn>
                <a:cxn ang="0">
                  <a:pos x="csX10042" y="csY10042"/>
                </a:cxn>
                <a:cxn ang="0">
                  <a:pos x="csX10043" y="csY10043"/>
                </a:cxn>
                <a:cxn ang="0">
                  <a:pos x="csX10044" y="csY10044"/>
                </a:cxn>
                <a:cxn ang="0">
                  <a:pos x="csX10045" y="csY10045"/>
                </a:cxn>
                <a:cxn ang="0">
                  <a:pos x="csX10046" y="csY10046"/>
                </a:cxn>
                <a:cxn ang="0">
                  <a:pos x="csX10047" y="csY10047"/>
                </a:cxn>
                <a:cxn ang="0">
                  <a:pos x="csX10048" y="csY10048"/>
                </a:cxn>
                <a:cxn ang="0">
                  <a:pos x="csX10049" y="csY10049"/>
                </a:cxn>
                <a:cxn ang="0">
                  <a:pos x="csX10050" y="csY10050"/>
                </a:cxn>
                <a:cxn ang="0">
                  <a:pos x="csX10051" y="csY10051"/>
                </a:cxn>
                <a:cxn ang="0">
                  <a:pos x="csX10052" y="csY10052"/>
                </a:cxn>
                <a:cxn ang="0">
                  <a:pos x="csX10053" y="csY10053"/>
                </a:cxn>
                <a:cxn ang="0">
                  <a:pos x="csX10054" y="csY10054"/>
                </a:cxn>
                <a:cxn ang="0">
                  <a:pos x="csX10055" y="csY10055"/>
                </a:cxn>
                <a:cxn ang="0">
                  <a:pos x="csX10056" y="csY10056"/>
                </a:cxn>
                <a:cxn ang="0">
                  <a:pos x="csX10057" y="csY10057"/>
                </a:cxn>
                <a:cxn ang="0">
                  <a:pos x="csX10058" y="csY10058"/>
                </a:cxn>
                <a:cxn ang="0">
                  <a:pos x="csX10059" y="csY10059"/>
                </a:cxn>
                <a:cxn ang="0">
                  <a:pos x="csX10060" y="csY10060"/>
                </a:cxn>
                <a:cxn ang="0">
                  <a:pos x="csX10061" y="csY10061"/>
                </a:cxn>
                <a:cxn ang="0">
                  <a:pos x="csX10062" y="csY10062"/>
                </a:cxn>
                <a:cxn ang="0">
                  <a:pos x="csX10063" y="csY10063"/>
                </a:cxn>
                <a:cxn ang="0">
                  <a:pos x="csX10064" y="csY10064"/>
                </a:cxn>
                <a:cxn ang="0">
                  <a:pos x="csX10065" y="csY10065"/>
                </a:cxn>
                <a:cxn ang="0">
                  <a:pos x="csX10066" y="csY10066"/>
                </a:cxn>
                <a:cxn ang="0">
                  <a:pos x="csX10067" y="csY10067"/>
                </a:cxn>
                <a:cxn ang="0">
                  <a:pos x="csX10068" y="csY10068"/>
                </a:cxn>
                <a:cxn ang="0">
                  <a:pos x="csX10069" y="csY10069"/>
                </a:cxn>
                <a:cxn ang="0">
                  <a:pos x="csX10070" y="csY10070"/>
                </a:cxn>
                <a:cxn ang="0">
                  <a:pos x="csX10071" y="csY10071"/>
                </a:cxn>
                <a:cxn ang="0">
                  <a:pos x="csX10072" y="csY10072"/>
                </a:cxn>
                <a:cxn ang="0">
                  <a:pos x="csX10073" y="csY10073"/>
                </a:cxn>
                <a:cxn ang="0">
                  <a:pos x="csX10074" y="csY10074"/>
                </a:cxn>
                <a:cxn ang="0">
                  <a:pos x="csX10075" y="csY10075"/>
                </a:cxn>
                <a:cxn ang="0">
                  <a:pos x="csX10076" y="csY10076"/>
                </a:cxn>
                <a:cxn ang="0">
                  <a:pos x="csX10077" y="csY10077"/>
                </a:cxn>
                <a:cxn ang="0">
                  <a:pos x="csX10078" y="csY10078"/>
                </a:cxn>
                <a:cxn ang="0">
                  <a:pos x="csX10079" y="csY10079"/>
                </a:cxn>
                <a:cxn ang="0">
                  <a:pos x="csX10080" y="csY10080"/>
                </a:cxn>
                <a:cxn ang="0">
                  <a:pos x="csX10081" y="csY10081"/>
                </a:cxn>
                <a:cxn ang="0">
                  <a:pos x="csX10082" y="csY10082"/>
                </a:cxn>
                <a:cxn ang="0">
                  <a:pos x="csX10083" y="csY10083"/>
                </a:cxn>
                <a:cxn ang="0">
                  <a:pos x="csX10084" y="csY10084"/>
                </a:cxn>
                <a:cxn ang="0">
                  <a:pos x="csX10085" y="csY10085"/>
                </a:cxn>
                <a:cxn ang="0">
                  <a:pos x="csX10086" y="csY10086"/>
                </a:cxn>
                <a:cxn ang="0">
                  <a:pos x="csX10087" y="csY10087"/>
                </a:cxn>
                <a:cxn ang="0">
                  <a:pos x="csX10088" y="csY10088"/>
                </a:cxn>
                <a:cxn ang="0">
                  <a:pos x="csX10089" y="csY10089"/>
                </a:cxn>
                <a:cxn ang="0">
                  <a:pos x="csX10090" y="csY10090"/>
                </a:cxn>
                <a:cxn ang="0">
                  <a:pos x="csX10091" y="csY10091"/>
                </a:cxn>
                <a:cxn ang="0">
                  <a:pos x="csX10092" y="csY10092"/>
                </a:cxn>
                <a:cxn ang="0">
                  <a:pos x="csX10093" y="csY10093"/>
                </a:cxn>
                <a:cxn ang="0">
                  <a:pos x="csX10094" y="csY10094"/>
                </a:cxn>
                <a:cxn ang="0">
                  <a:pos x="csX10095" y="csY10095"/>
                </a:cxn>
                <a:cxn ang="0">
                  <a:pos x="csX10096" y="csY10096"/>
                </a:cxn>
                <a:cxn ang="0">
                  <a:pos x="csX10097" y="csY10097"/>
                </a:cxn>
                <a:cxn ang="0">
                  <a:pos x="csX10098" y="csY10098"/>
                </a:cxn>
                <a:cxn ang="0">
                  <a:pos x="csX10099" y="csY10099"/>
                </a:cxn>
                <a:cxn ang="0">
                  <a:pos x="csX10100" y="csY10100"/>
                </a:cxn>
                <a:cxn ang="0">
                  <a:pos x="csX10101" y="csY10101"/>
                </a:cxn>
                <a:cxn ang="0">
                  <a:pos x="csX10102" y="csY10102"/>
                </a:cxn>
                <a:cxn ang="0">
                  <a:pos x="csX10103" y="csY10103"/>
                </a:cxn>
                <a:cxn ang="0">
                  <a:pos x="csX10104" y="csY10104"/>
                </a:cxn>
                <a:cxn ang="0">
                  <a:pos x="csX10105" y="csY10105"/>
                </a:cxn>
                <a:cxn ang="0">
                  <a:pos x="csX10106" y="csY10106"/>
                </a:cxn>
                <a:cxn ang="0">
                  <a:pos x="csX10107" y="csY10107"/>
                </a:cxn>
                <a:cxn ang="0">
                  <a:pos x="csX10108" y="csY10108"/>
                </a:cxn>
                <a:cxn ang="0">
                  <a:pos x="csX10109" y="csY10109"/>
                </a:cxn>
                <a:cxn ang="0">
                  <a:pos x="csX10110" y="csY10110"/>
                </a:cxn>
                <a:cxn ang="0">
                  <a:pos x="csX10111" y="csY10111"/>
                </a:cxn>
                <a:cxn ang="0">
                  <a:pos x="csX10112" y="csY10112"/>
                </a:cxn>
                <a:cxn ang="0">
                  <a:pos x="csX10113" y="csY10113"/>
                </a:cxn>
                <a:cxn ang="0">
                  <a:pos x="csX10114" y="csY10114"/>
                </a:cxn>
                <a:cxn ang="0">
                  <a:pos x="csX10115" y="csY10115"/>
                </a:cxn>
                <a:cxn ang="0">
                  <a:pos x="csX10116" y="csY10116"/>
                </a:cxn>
                <a:cxn ang="0">
                  <a:pos x="csX10117" y="csY10117"/>
                </a:cxn>
                <a:cxn ang="0">
                  <a:pos x="csX10118" y="csY10118"/>
                </a:cxn>
                <a:cxn ang="0">
                  <a:pos x="csX10119" y="csY10119"/>
                </a:cxn>
                <a:cxn ang="0">
                  <a:pos x="csX10120" y="csY10120"/>
                </a:cxn>
                <a:cxn ang="0">
                  <a:pos x="csX10121" y="csY10121"/>
                </a:cxn>
                <a:cxn ang="0">
                  <a:pos x="csX10122" y="csY10122"/>
                </a:cxn>
                <a:cxn ang="0">
                  <a:pos x="csX10123" y="csY10123"/>
                </a:cxn>
                <a:cxn ang="0">
                  <a:pos x="csX10124" y="csY10124"/>
                </a:cxn>
                <a:cxn ang="0">
                  <a:pos x="csX10125" y="csY10125"/>
                </a:cxn>
                <a:cxn ang="0">
                  <a:pos x="csX10126" y="csY10126"/>
                </a:cxn>
                <a:cxn ang="0">
                  <a:pos x="csX10127" y="csY10127"/>
                </a:cxn>
                <a:cxn ang="0">
                  <a:pos x="csX10128" y="csY10128"/>
                </a:cxn>
                <a:cxn ang="0">
                  <a:pos x="csX10129" y="csY10129"/>
                </a:cxn>
                <a:cxn ang="0">
                  <a:pos x="csX10130" y="csY10130"/>
                </a:cxn>
                <a:cxn ang="0">
                  <a:pos x="csX10131" y="csY10131"/>
                </a:cxn>
                <a:cxn ang="0">
                  <a:pos x="csX10132" y="csY10132"/>
                </a:cxn>
                <a:cxn ang="0">
                  <a:pos x="csX10133" y="csY10133"/>
                </a:cxn>
                <a:cxn ang="0">
                  <a:pos x="csX10134" y="csY10134"/>
                </a:cxn>
                <a:cxn ang="0">
                  <a:pos x="csX10135" y="csY10135"/>
                </a:cxn>
                <a:cxn ang="0">
                  <a:pos x="csX10136" y="csY10136"/>
                </a:cxn>
                <a:cxn ang="0">
                  <a:pos x="csX10137" y="csY10137"/>
                </a:cxn>
                <a:cxn ang="0">
                  <a:pos x="csX10138" y="csY10138"/>
                </a:cxn>
                <a:cxn ang="0">
                  <a:pos x="csX10139" y="csY10139"/>
                </a:cxn>
                <a:cxn ang="0">
                  <a:pos x="csX10140" y="csY10140"/>
                </a:cxn>
                <a:cxn ang="0">
                  <a:pos x="csX10141" y="csY10141"/>
                </a:cxn>
                <a:cxn ang="0">
                  <a:pos x="csX10142" y="csY10142"/>
                </a:cxn>
                <a:cxn ang="0">
                  <a:pos x="csX10143" y="csY10143"/>
                </a:cxn>
                <a:cxn ang="0">
                  <a:pos x="csX10144" y="csY10144"/>
                </a:cxn>
                <a:cxn ang="0">
                  <a:pos x="csX10145" y="csY10145"/>
                </a:cxn>
                <a:cxn ang="0">
                  <a:pos x="csX10146" y="csY10146"/>
                </a:cxn>
                <a:cxn ang="0">
                  <a:pos x="csX10147" y="csY10147"/>
                </a:cxn>
                <a:cxn ang="0">
                  <a:pos x="csX10148" y="csY10148"/>
                </a:cxn>
                <a:cxn ang="0">
                  <a:pos x="csX10149" y="csY10149"/>
                </a:cxn>
                <a:cxn ang="0">
                  <a:pos x="csX10150" y="csY10150"/>
                </a:cxn>
                <a:cxn ang="0">
                  <a:pos x="csX10151" y="csY10151"/>
                </a:cxn>
                <a:cxn ang="0">
                  <a:pos x="csX10152" y="csY10152"/>
                </a:cxn>
                <a:cxn ang="0">
                  <a:pos x="csX10153" y="csY10153"/>
                </a:cxn>
                <a:cxn ang="0">
                  <a:pos x="csX10154" y="csY10154"/>
                </a:cxn>
                <a:cxn ang="0">
                  <a:pos x="csX10155" y="csY10155"/>
                </a:cxn>
                <a:cxn ang="0">
                  <a:pos x="csX10156" y="csY10156"/>
                </a:cxn>
                <a:cxn ang="0">
                  <a:pos x="csX10157" y="csY10157"/>
                </a:cxn>
                <a:cxn ang="0">
                  <a:pos x="csX10158" y="csY10158"/>
                </a:cxn>
                <a:cxn ang="0">
                  <a:pos x="csX10159" y="csY10159"/>
                </a:cxn>
                <a:cxn ang="0">
                  <a:pos x="csX10160" y="csY10160"/>
                </a:cxn>
                <a:cxn ang="0">
                  <a:pos x="csX10161" y="csY10161"/>
                </a:cxn>
                <a:cxn ang="0">
                  <a:pos x="csX10162" y="csY10162"/>
                </a:cxn>
                <a:cxn ang="0">
                  <a:pos x="csX10163" y="csY10163"/>
                </a:cxn>
                <a:cxn ang="0">
                  <a:pos x="csX10164" y="csY10164"/>
                </a:cxn>
                <a:cxn ang="0">
                  <a:pos x="csX10165" y="csY10165"/>
                </a:cxn>
                <a:cxn ang="0">
                  <a:pos x="csX10166" y="csY10166"/>
                </a:cxn>
                <a:cxn ang="0">
                  <a:pos x="csX10167" y="csY10167"/>
                </a:cxn>
                <a:cxn ang="0">
                  <a:pos x="csX10168" y="csY10168"/>
                </a:cxn>
                <a:cxn ang="0">
                  <a:pos x="csX10169" y="csY10169"/>
                </a:cxn>
                <a:cxn ang="0">
                  <a:pos x="csX10170" y="csY10170"/>
                </a:cxn>
                <a:cxn ang="0">
                  <a:pos x="csX10171" y="csY10171"/>
                </a:cxn>
                <a:cxn ang="0">
                  <a:pos x="csX10172" y="csY10172"/>
                </a:cxn>
                <a:cxn ang="0">
                  <a:pos x="csX10173" y="csY10173"/>
                </a:cxn>
                <a:cxn ang="0">
                  <a:pos x="csX10174" y="csY10174"/>
                </a:cxn>
                <a:cxn ang="0">
                  <a:pos x="csX10175" y="csY10175"/>
                </a:cxn>
                <a:cxn ang="0">
                  <a:pos x="csX10176" y="csY10176"/>
                </a:cxn>
                <a:cxn ang="0">
                  <a:pos x="csX10177" y="csY10177"/>
                </a:cxn>
                <a:cxn ang="0">
                  <a:pos x="csX10178" y="csY10178"/>
                </a:cxn>
                <a:cxn ang="0">
                  <a:pos x="csX10179" y="csY10179"/>
                </a:cxn>
                <a:cxn ang="0">
                  <a:pos x="csX10180" y="csY10180"/>
                </a:cxn>
                <a:cxn ang="0">
                  <a:pos x="csX10181" y="csY10181"/>
                </a:cxn>
                <a:cxn ang="0">
                  <a:pos x="csX10182" y="csY10182"/>
                </a:cxn>
                <a:cxn ang="0">
                  <a:pos x="csX10183" y="csY10183"/>
                </a:cxn>
                <a:cxn ang="0">
                  <a:pos x="csX10184" y="csY10184"/>
                </a:cxn>
                <a:cxn ang="0">
                  <a:pos x="csX10185" y="csY10185"/>
                </a:cxn>
                <a:cxn ang="0">
                  <a:pos x="csX10186" y="csY10186"/>
                </a:cxn>
                <a:cxn ang="0">
                  <a:pos x="csX10187" y="csY10187"/>
                </a:cxn>
                <a:cxn ang="0">
                  <a:pos x="csX10188" y="csY10188"/>
                </a:cxn>
                <a:cxn ang="0">
                  <a:pos x="csX10189" y="csY10189"/>
                </a:cxn>
                <a:cxn ang="0">
                  <a:pos x="csX10190" y="csY10190"/>
                </a:cxn>
                <a:cxn ang="0">
                  <a:pos x="csX10191" y="csY10191"/>
                </a:cxn>
                <a:cxn ang="0">
                  <a:pos x="csX10192" y="csY10192"/>
                </a:cxn>
                <a:cxn ang="0">
                  <a:pos x="csX10193" y="csY10193"/>
                </a:cxn>
                <a:cxn ang="0">
                  <a:pos x="csX10194" y="csY10194"/>
                </a:cxn>
                <a:cxn ang="0">
                  <a:pos x="csX10195" y="csY10195"/>
                </a:cxn>
                <a:cxn ang="0">
                  <a:pos x="csX10196" y="csY10196"/>
                </a:cxn>
                <a:cxn ang="0">
                  <a:pos x="csX10197" y="csY10197"/>
                </a:cxn>
                <a:cxn ang="0">
                  <a:pos x="csX10198" y="csY10198"/>
                </a:cxn>
                <a:cxn ang="0">
                  <a:pos x="csX10199" y="csY10199"/>
                </a:cxn>
                <a:cxn ang="0">
                  <a:pos x="csX10200" y="csY10200"/>
                </a:cxn>
                <a:cxn ang="0">
                  <a:pos x="csX10201" y="csY10201"/>
                </a:cxn>
                <a:cxn ang="0">
                  <a:pos x="csX10202" y="csY10202"/>
                </a:cxn>
                <a:cxn ang="0">
                  <a:pos x="csX10203" y="csY10203"/>
                </a:cxn>
                <a:cxn ang="0">
                  <a:pos x="csX10204" y="csY10204"/>
                </a:cxn>
                <a:cxn ang="0">
                  <a:pos x="csX10205" y="csY10205"/>
                </a:cxn>
                <a:cxn ang="0">
                  <a:pos x="csX10206" y="csY10206"/>
                </a:cxn>
                <a:cxn ang="0">
                  <a:pos x="csX10207" y="csY10207"/>
                </a:cxn>
                <a:cxn ang="0">
                  <a:pos x="csX10208" y="csY10208"/>
                </a:cxn>
                <a:cxn ang="0">
                  <a:pos x="csX10209" y="csY10209"/>
                </a:cxn>
                <a:cxn ang="0">
                  <a:pos x="csX10210" y="csY10210"/>
                </a:cxn>
                <a:cxn ang="0">
                  <a:pos x="csX10211" y="csY10211"/>
                </a:cxn>
                <a:cxn ang="0">
                  <a:pos x="csX10212" y="csY10212"/>
                </a:cxn>
                <a:cxn ang="0">
                  <a:pos x="csX10213" y="csY10213"/>
                </a:cxn>
                <a:cxn ang="0">
                  <a:pos x="csX10214" y="csY10214"/>
                </a:cxn>
                <a:cxn ang="0">
                  <a:pos x="csX10215" y="csY10215"/>
                </a:cxn>
                <a:cxn ang="0">
                  <a:pos x="csX10216" y="csY10216"/>
                </a:cxn>
                <a:cxn ang="0">
                  <a:pos x="csX10217" y="csY10217"/>
                </a:cxn>
                <a:cxn ang="0">
                  <a:pos x="csX10218" y="csY10218"/>
                </a:cxn>
                <a:cxn ang="0">
                  <a:pos x="csX10219" y="csY10219"/>
                </a:cxn>
                <a:cxn ang="0">
                  <a:pos x="csX10220" y="csY10220"/>
                </a:cxn>
                <a:cxn ang="0">
                  <a:pos x="csX10221" y="csY10221"/>
                </a:cxn>
                <a:cxn ang="0">
                  <a:pos x="csX10222" y="csY10222"/>
                </a:cxn>
                <a:cxn ang="0">
                  <a:pos x="csX10223" y="csY10223"/>
                </a:cxn>
                <a:cxn ang="0">
                  <a:pos x="csX10224" y="csY10224"/>
                </a:cxn>
                <a:cxn ang="0">
                  <a:pos x="csX10225" y="csY10225"/>
                </a:cxn>
                <a:cxn ang="0">
                  <a:pos x="csX10226" y="csY10226"/>
                </a:cxn>
                <a:cxn ang="0">
                  <a:pos x="csX10227" y="csY10227"/>
                </a:cxn>
                <a:cxn ang="0">
                  <a:pos x="csX10228" y="csY10228"/>
                </a:cxn>
                <a:cxn ang="0">
                  <a:pos x="csX10229" y="csY10229"/>
                </a:cxn>
                <a:cxn ang="0">
                  <a:pos x="csX10230" y="csY10230"/>
                </a:cxn>
                <a:cxn ang="0">
                  <a:pos x="csX10231" y="csY10231"/>
                </a:cxn>
                <a:cxn ang="0">
                  <a:pos x="csX10232" y="csY10232"/>
                </a:cxn>
                <a:cxn ang="0">
                  <a:pos x="csX10233" y="csY10233"/>
                </a:cxn>
                <a:cxn ang="0">
                  <a:pos x="csX10234" y="csY10234"/>
                </a:cxn>
                <a:cxn ang="0">
                  <a:pos x="csX10235" y="csY10235"/>
                </a:cxn>
                <a:cxn ang="0">
                  <a:pos x="csX10236" y="csY10236"/>
                </a:cxn>
                <a:cxn ang="0">
                  <a:pos x="csX10237" y="csY10237"/>
                </a:cxn>
                <a:cxn ang="0">
                  <a:pos x="csX10238" y="csY10238"/>
                </a:cxn>
                <a:cxn ang="0">
                  <a:pos x="csX10239" y="csY10239"/>
                </a:cxn>
                <a:cxn ang="0">
                  <a:pos x="csX10240" y="csY10240"/>
                </a:cxn>
                <a:cxn ang="0">
                  <a:pos x="csX10241" y="csY10241"/>
                </a:cxn>
                <a:cxn ang="0">
                  <a:pos x="csX10242" y="csY10242"/>
                </a:cxn>
                <a:cxn ang="0">
                  <a:pos x="csX10243" y="csY10243"/>
                </a:cxn>
                <a:cxn ang="0">
                  <a:pos x="csX10244" y="csY10244"/>
                </a:cxn>
                <a:cxn ang="0">
                  <a:pos x="csX10245" y="csY10245"/>
                </a:cxn>
                <a:cxn ang="0">
                  <a:pos x="csX10246" y="csY10246"/>
                </a:cxn>
                <a:cxn ang="0">
                  <a:pos x="csX10247" y="csY10247"/>
                </a:cxn>
                <a:cxn ang="0">
                  <a:pos x="csX10248" y="csY10248"/>
                </a:cxn>
                <a:cxn ang="0">
                  <a:pos x="csX10249" y="csY10249"/>
                </a:cxn>
                <a:cxn ang="0">
                  <a:pos x="csX10250" y="csY10250"/>
                </a:cxn>
                <a:cxn ang="0">
                  <a:pos x="csX10251" y="csY10251"/>
                </a:cxn>
                <a:cxn ang="0">
                  <a:pos x="csX10252" y="csY10252"/>
                </a:cxn>
                <a:cxn ang="0">
                  <a:pos x="csX10253" y="csY10253"/>
                </a:cxn>
                <a:cxn ang="0">
                  <a:pos x="csX10254" y="csY10254"/>
                </a:cxn>
                <a:cxn ang="0">
                  <a:pos x="csX10255" y="csY10255"/>
                </a:cxn>
                <a:cxn ang="0">
                  <a:pos x="csX10256" y="csY10256"/>
                </a:cxn>
                <a:cxn ang="0">
                  <a:pos x="csX10257" y="csY10257"/>
                </a:cxn>
                <a:cxn ang="0">
                  <a:pos x="csX10258" y="csY10258"/>
                </a:cxn>
                <a:cxn ang="0">
                  <a:pos x="csX10259" y="csY10259"/>
                </a:cxn>
                <a:cxn ang="0">
                  <a:pos x="csX10260" y="csY10260"/>
                </a:cxn>
                <a:cxn ang="0">
                  <a:pos x="csX10261" y="csY10261"/>
                </a:cxn>
                <a:cxn ang="0">
                  <a:pos x="csX10262" y="csY10262"/>
                </a:cxn>
                <a:cxn ang="0">
                  <a:pos x="csX10263" y="csY10263"/>
                </a:cxn>
                <a:cxn ang="0">
                  <a:pos x="csX10264" y="csY10264"/>
                </a:cxn>
                <a:cxn ang="0">
                  <a:pos x="csX10265" y="csY10265"/>
                </a:cxn>
                <a:cxn ang="0">
                  <a:pos x="csX10266" y="csY10266"/>
                </a:cxn>
                <a:cxn ang="0">
                  <a:pos x="csX10267" y="csY10267"/>
                </a:cxn>
                <a:cxn ang="0">
                  <a:pos x="csX10268" y="csY10268"/>
                </a:cxn>
                <a:cxn ang="0">
                  <a:pos x="csX10269" y="csY10269"/>
                </a:cxn>
                <a:cxn ang="0">
                  <a:pos x="csX10270" y="csY10270"/>
                </a:cxn>
                <a:cxn ang="0">
                  <a:pos x="csX10271" y="csY10271"/>
                </a:cxn>
                <a:cxn ang="0">
                  <a:pos x="csX10272" y="csY10272"/>
                </a:cxn>
                <a:cxn ang="0">
                  <a:pos x="csX10273" y="csY10273"/>
                </a:cxn>
                <a:cxn ang="0">
                  <a:pos x="csX10274" y="csY10274"/>
                </a:cxn>
                <a:cxn ang="0">
                  <a:pos x="csX10275" y="csY10275"/>
                </a:cxn>
                <a:cxn ang="0">
                  <a:pos x="csX10276" y="csY10276"/>
                </a:cxn>
                <a:cxn ang="0">
                  <a:pos x="csX10277" y="csY10277"/>
                </a:cxn>
                <a:cxn ang="0">
                  <a:pos x="csX10278" y="csY10278"/>
                </a:cxn>
                <a:cxn ang="0">
                  <a:pos x="csX10279" y="csY10279"/>
                </a:cxn>
                <a:cxn ang="0">
                  <a:pos x="csX10280" y="csY10280"/>
                </a:cxn>
                <a:cxn ang="0">
                  <a:pos x="csX10281" y="csY10281"/>
                </a:cxn>
                <a:cxn ang="0">
                  <a:pos x="csX10282" y="csY10282"/>
                </a:cxn>
                <a:cxn ang="0">
                  <a:pos x="csX10283" y="csY10283"/>
                </a:cxn>
                <a:cxn ang="0">
                  <a:pos x="csX10284" y="csY10284"/>
                </a:cxn>
                <a:cxn ang="0">
                  <a:pos x="csX10285" y="csY10285"/>
                </a:cxn>
                <a:cxn ang="0">
                  <a:pos x="csX10286" y="csY10286"/>
                </a:cxn>
                <a:cxn ang="0">
                  <a:pos x="csX10287" y="csY10287"/>
                </a:cxn>
                <a:cxn ang="0">
                  <a:pos x="csX10288" y="csY10288"/>
                </a:cxn>
                <a:cxn ang="0">
                  <a:pos x="csX10289" y="csY10289"/>
                </a:cxn>
                <a:cxn ang="0">
                  <a:pos x="csX10290" y="csY10290"/>
                </a:cxn>
                <a:cxn ang="0">
                  <a:pos x="csX10291" y="csY10291"/>
                </a:cxn>
                <a:cxn ang="0">
                  <a:pos x="csX10292" y="csY10292"/>
                </a:cxn>
                <a:cxn ang="0">
                  <a:pos x="csX10293" y="csY10293"/>
                </a:cxn>
                <a:cxn ang="0">
                  <a:pos x="csX10294" y="csY10294"/>
                </a:cxn>
                <a:cxn ang="0">
                  <a:pos x="csX10295" y="csY10295"/>
                </a:cxn>
                <a:cxn ang="0">
                  <a:pos x="csX10296" y="csY10296"/>
                </a:cxn>
                <a:cxn ang="0">
                  <a:pos x="csX10297" y="csY10297"/>
                </a:cxn>
                <a:cxn ang="0">
                  <a:pos x="csX10298" y="csY10298"/>
                </a:cxn>
                <a:cxn ang="0">
                  <a:pos x="csX10299" y="csY10299"/>
                </a:cxn>
                <a:cxn ang="0">
                  <a:pos x="csX10300" y="csY10300"/>
                </a:cxn>
                <a:cxn ang="0">
                  <a:pos x="csX10301" y="csY10301"/>
                </a:cxn>
                <a:cxn ang="0">
                  <a:pos x="csX10302" y="csY10302"/>
                </a:cxn>
                <a:cxn ang="0">
                  <a:pos x="csX10303" y="csY10303"/>
                </a:cxn>
                <a:cxn ang="0">
                  <a:pos x="csX10304" y="csY10304"/>
                </a:cxn>
                <a:cxn ang="0">
                  <a:pos x="csX10305" y="csY10305"/>
                </a:cxn>
                <a:cxn ang="0">
                  <a:pos x="csX10306" y="csY10306"/>
                </a:cxn>
                <a:cxn ang="0">
                  <a:pos x="csX10307" y="csY10307"/>
                </a:cxn>
                <a:cxn ang="0">
                  <a:pos x="csX10308" y="csY10308"/>
                </a:cxn>
                <a:cxn ang="0">
                  <a:pos x="csX10309" y="csY10309"/>
                </a:cxn>
                <a:cxn ang="0">
                  <a:pos x="csX10310" y="csY10310"/>
                </a:cxn>
                <a:cxn ang="0">
                  <a:pos x="csX10311" y="csY10311"/>
                </a:cxn>
                <a:cxn ang="0">
                  <a:pos x="csX10312" y="csY10312"/>
                </a:cxn>
                <a:cxn ang="0">
                  <a:pos x="csX10313" y="csY10313"/>
                </a:cxn>
                <a:cxn ang="0">
                  <a:pos x="csX10314" y="csY10314"/>
                </a:cxn>
                <a:cxn ang="0">
                  <a:pos x="csX10315" y="csY10315"/>
                </a:cxn>
                <a:cxn ang="0">
                  <a:pos x="csX10316" y="csY10316"/>
                </a:cxn>
                <a:cxn ang="0">
                  <a:pos x="csX10317" y="csY10317"/>
                </a:cxn>
                <a:cxn ang="0">
                  <a:pos x="csX10318" y="csY10318"/>
                </a:cxn>
                <a:cxn ang="0">
                  <a:pos x="csX10319" y="csY10319"/>
                </a:cxn>
                <a:cxn ang="0">
                  <a:pos x="csX10320" y="csY10320"/>
                </a:cxn>
                <a:cxn ang="0">
                  <a:pos x="csX10321" y="csY10321"/>
                </a:cxn>
                <a:cxn ang="0">
                  <a:pos x="csX10322" y="csY10322"/>
                </a:cxn>
                <a:cxn ang="0">
                  <a:pos x="csX10323" y="csY10323"/>
                </a:cxn>
                <a:cxn ang="0">
                  <a:pos x="csX10324" y="csY10324"/>
                </a:cxn>
                <a:cxn ang="0">
                  <a:pos x="csX10325" y="csY10325"/>
                </a:cxn>
                <a:cxn ang="0">
                  <a:pos x="csX10326" y="csY10326"/>
                </a:cxn>
                <a:cxn ang="0">
                  <a:pos x="csX10327" y="csY10327"/>
                </a:cxn>
                <a:cxn ang="0">
                  <a:pos x="csX10328" y="csY10328"/>
                </a:cxn>
                <a:cxn ang="0">
                  <a:pos x="csX10329" y="csY10329"/>
                </a:cxn>
                <a:cxn ang="0">
                  <a:pos x="csX10330" y="csY10330"/>
                </a:cxn>
                <a:cxn ang="0">
                  <a:pos x="csX10331" y="csY10331"/>
                </a:cxn>
                <a:cxn ang="0">
                  <a:pos x="csX10332" y="csY10332"/>
                </a:cxn>
                <a:cxn ang="0">
                  <a:pos x="csX10333" y="csY10333"/>
                </a:cxn>
                <a:cxn ang="0">
                  <a:pos x="csX10334" y="csY10334"/>
                </a:cxn>
                <a:cxn ang="0">
                  <a:pos x="csX10335" y="csY10335"/>
                </a:cxn>
                <a:cxn ang="0">
                  <a:pos x="csX10336" y="csY10336"/>
                </a:cxn>
                <a:cxn ang="0">
                  <a:pos x="csX10337" y="csY10337"/>
                </a:cxn>
                <a:cxn ang="0">
                  <a:pos x="csX10338" y="csY10338"/>
                </a:cxn>
                <a:cxn ang="0">
                  <a:pos x="csX10339" y="csY10339"/>
                </a:cxn>
                <a:cxn ang="0">
                  <a:pos x="csX10340" y="csY10340"/>
                </a:cxn>
                <a:cxn ang="0">
                  <a:pos x="csX10341" y="csY10341"/>
                </a:cxn>
                <a:cxn ang="0">
                  <a:pos x="csX10342" y="csY10342"/>
                </a:cxn>
                <a:cxn ang="0">
                  <a:pos x="csX10343" y="csY10343"/>
                </a:cxn>
                <a:cxn ang="0">
                  <a:pos x="csX10344" y="csY10344"/>
                </a:cxn>
                <a:cxn ang="0">
                  <a:pos x="csX10345" y="csY10345"/>
                </a:cxn>
                <a:cxn ang="0">
                  <a:pos x="csX10346" y="csY10346"/>
                </a:cxn>
                <a:cxn ang="0">
                  <a:pos x="csX10347" y="csY10347"/>
                </a:cxn>
                <a:cxn ang="0">
                  <a:pos x="csX10348" y="csY10348"/>
                </a:cxn>
                <a:cxn ang="0">
                  <a:pos x="csX10349" y="csY10349"/>
                </a:cxn>
                <a:cxn ang="0">
                  <a:pos x="csX10350" y="csY10350"/>
                </a:cxn>
                <a:cxn ang="0">
                  <a:pos x="csX10351" y="csY10351"/>
                </a:cxn>
                <a:cxn ang="0">
                  <a:pos x="csX10352" y="csY10352"/>
                </a:cxn>
                <a:cxn ang="0">
                  <a:pos x="csX10353" y="csY10353"/>
                </a:cxn>
                <a:cxn ang="0">
                  <a:pos x="csX10354" y="csY10354"/>
                </a:cxn>
                <a:cxn ang="0">
                  <a:pos x="csX10355" y="csY10355"/>
                </a:cxn>
                <a:cxn ang="0">
                  <a:pos x="csX10356" y="csY10356"/>
                </a:cxn>
                <a:cxn ang="0">
                  <a:pos x="csX10357" y="csY10357"/>
                </a:cxn>
                <a:cxn ang="0">
                  <a:pos x="csX10358" y="csY10358"/>
                </a:cxn>
                <a:cxn ang="0">
                  <a:pos x="csX10359" y="csY10359"/>
                </a:cxn>
                <a:cxn ang="0">
                  <a:pos x="csX10360" y="csY10360"/>
                </a:cxn>
                <a:cxn ang="0">
                  <a:pos x="csX10361" y="csY10361"/>
                </a:cxn>
                <a:cxn ang="0">
                  <a:pos x="csX10362" y="csY10362"/>
                </a:cxn>
                <a:cxn ang="0">
                  <a:pos x="csX10363" y="csY10363"/>
                </a:cxn>
                <a:cxn ang="0">
                  <a:pos x="csX10364" y="csY10364"/>
                </a:cxn>
                <a:cxn ang="0">
                  <a:pos x="csX10365" y="csY10365"/>
                </a:cxn>
                <a:cxn ang="0">
                  <a:pos x="csX10366" y="csY10366"/>
                </a:cxn>
                <a:cxn ang="0">
                  <a:pos x="csX10367" y="csY10367"/>
                </a:cxn>
                <a:cxn ang="0">
                  <a:pos x="csX10368" y="csY10368"/>
                </a:cxn>
                <a:cxn ang="0">
                  <a:pos x="csX10369" y="csY10369"/>
                </a:cxn>
                <a:cxn ang="0">
                  <a:pos x="csX10370" y="csY10370"/>
                </a:cxn>
                <a:cxn ang="0">
                  <a:pos x="csX10371" y="csY10371"/>
                </a:cxn>
                <a:cxn ang="0">
                  <a:pos x="csX10372" y="csY10372"/>
                </a:cxn>
                <a:cxn ang="0">
                  <a:pos x="csX10373" y="csY10373"/>
                </a:cxn>
                <a:cxn ang="0">
                  <a:pos x="csX10374" y="csY10374"/>
                </a:cxn>
                <a:cxn ang="0">
                  <a:pos x="csX10375" y="csY10375"/>
                </a:cxn>
                <a:cxn ang="0">
                  <a:pos x="csX10376" y="csY10376"/>
                </a:cxn>
                <a:cxn ang="0">
                  <a:pos x="csX10377" y="csY10377"/>
                </a:cxn>
                <a:cxn ang="0">
                  <a:pos x="csX10378" y="csY10378"/>
                </a:cxn>
                <a:cxn ang="0">
                  <a:pos x="csX10379" y="csY10379"/>
                </a:cxn>
                <a:cxn ang="0">
                  <a:pos x="csX10380" y="csY10380"/>
                </a:cxn>
                <a:cxn ang="0">
                  <a:pos x="csX10381" y="csY10381"/>
                </a:cxn>
                <a:cxn ang="0">
                  <a:pos x="csX10382" y="csY10382"/>
                </a:cxn>
                <a:cxn ang="0">
                  <a:pos x="csX10383" y="csY10383"/>
                </a:cxn>
                <a:cxn ang="0">
                  <a:pos x="csX10384" y="csY10384"/>
                </a:cxn>
                <a:cxn ang="0">
                  <a:pos x="csX10385" y="csY10385"/>
                </a:cxn>
                <a:cxn ang="0">
                  <a:pos x="csX10386" y="csY10386"/>
                </a:cxn>
                <a:cxn ang="0">
                  <a:pos x="csX10387" y="csY10387"/>
                </a:cxn>
                <a:cxn ang="0">
                  <a:pos x="csX10388" y="csY10388"/>
                </a:cxn>
                <a:cxn ang="0">
                  <a:pos x="csX10389" y="csY10389"/>
                </a:cxn>
                <a:cxn ang="0">
                  <a:pos x="csX10390" y="csY10390"/>
                </a:cxn>
                <a:cxn ang="0">
                  <a:pos x="csX10391" y="csY10391"/>
                </a:cxn>
                <a:cxn ang="0">
                  <a:pos x="csX10392" y="csY10392"/>
                </a:cxn>
                <a:cxn ang="0">
                  <a:pos x="csX10393" y="csY10393"/>
                </a:cxn>
                <a:cxn ang="0">
                  <a:pos x="csX10394" y="csY10394"/>
                </a:cxn>
                <a:cxn ang="0">
                  <a:pos x="csX10395" y="csY10395"/>
                </a:cxn>
                <a:cxn ang="0">
                  <a:pos x="csX10396" y="csY10396"/>
                </a:cxn>
                <a:cxn ang="0">
                  <a:pos x="csX10397" y="csY10397"/>
                </a:cxn>
                <a:cxn ang="0">
                  <a:pos x="csX10398" y="csY10398"/>
                </a:cxn>
                <a:cxn ang="0">
                  <a:pos x="csX10399" y="csY10399"/>
                </a:cxn>
                <a:cxn ang="0">
                  <a:pos x="csX10400" y="csY10400"/>
                </a:cxn>
                <a:cxn ang="0">
                  <a:pos x="csX10401" y="csY10401"/>
                </a:cxn>
                <a:cxn ang="0">
                  <a:pos x="csX10402" y="csY10402"/>
                </a:cxn>
                <a:cxn ang="0">
                  <a:pos x="csX10403" y="csY10403"/>
                </a:cxn>
                <a:cxn ang="0">
                  <a:pos x="csX10404" y="csY10404"/>
                </a:cxn>
                <a:cxn ang="0">
                  <a:pos x="csX10405" y="csY10405"/>
                </a:cxn>
                <a:cxn ang="0">
                  <a:pos x="csX10406" y="csY10406"/>
                </a:cxn>
                <a:cxn ang="0">
                  <a:pos x="csX10407" y="csY10407"/>
                </a:cxn>
                <a:cxn ang="0">
                  <a:pos x="csX10408" y="csY10408"/>
                </a:cxn>
                <a:cxn ang="0">
                  <a:pos x="csX10409" y="csY10409"/>
                </a:cxn>
                <a:cxn ang="0">
                  <a:pos x="csX10410" y="csY10410"/>
                </a:cxn>
                <a:cxn ang="0">
                  <a:pos x="csX10411" y="csY10411"/>
                </a:cxn>
                <a:cxn ang="0">
                  <a:pos x="csX10412" y="csY10412"/>
                </a:cxn>
                <a:cxn ang="0">
                  <a:pos x="csX10413" y="csY10413"/>
                </a:cxn>
                <a:cxn ang="0">
                  <a:pos x="csX10414" y="csY10414"/>
                </a:cxn>
                <a:cxn ang="0">
                  <a:pos x="csX10415" y="csY10415"/>
                </a:cxn>
                <a:cxn ang="0">
                  <a:pos x="csX10416" y="csY10416"/>
                </a:cxn>
                <a:cxn ang="0">
                  <a:pos x="csX10417" y="csY10417"/>
                </a:cxn>
                <a:cxn ang="0">
                  <a:pos x="csX10418" y="csY10418"/>
                </a:cxn>
                <a:cxn ang="0">
                  <a:pos x="csX10419" y="csY10419"/>
                </a:cxn>
                <a:cxn ang="0">
                  <a:pos x="csX10420" y="csY10420"/>
                </a:cxn>
                <a:cxn ang="0">
                  <a:pos x="csX10421" y="csY10421"/>
                </a:cxn>
                <a:cxn ang="0">
                  <a:pos x="csX10422" y="csY10422"/>
                </a:cxn>
                <a:cxn ang="0">
                  <a:pos x="csX10423" y="csY10423"/>
                </a:cxn>
                <a:cxn ang="0">
                  <a:pos x="csX10424" y="csY10424"/>
                </a:cxn>
                <a:cxn ang="0">
                  <a:pos x="csX10425" y="csY10425"/>
                </a:cxn>
                <a:cxn ang="0">
                  <a:pos x="csX10426" y="csY10426"/>
                </a:cxn>
                <a:cxn ang="0">
                  <a:pos x="csX10427" y="csY10427"/>
                </a:cxn>
                <a:cxn ang="0">
                  <a:pos x="csX10428" y="csY10428"/>
                </a:cxn>
                <a:cxn ang="0">
                  <a:pos x="csX10429" y="csY10429"/>
                </a:cxn>
                <a:cxn ang="0">
                  <a:pos x="csX10430" y="csY10430"/>
                </a:cxn>
                <a:cxn ang="0">
                  <a:pos x="csX10431" y="csY10431"/>
                </a:cxn>
                <a:cxn ang="0">
                  <a:pos x="csX10432" y="csY10432"/>
                </a:cxn>
                <a:cxn ang="0">
                  <a:pos x="csX10433" y="csY10433"/>
                </a:cxn>
                <a:cxn ang="0">
                  <a:pos x="csX10434" y="csY10434"/>
                </a:cxn>
                <a:cxn ang="0">
                  <a:pos x="csX10435" y="csY10435"/>
                </a:cxn>
                <a:cxn ang="0">
                  <a:pos x="csX10436" y="csY10436"/>
                </a:cxn>
                <a:cxn ang="0">
                  <a:pos x="csX10437" y="csY10437"/>
                </a:cxn>
                <a:cxn ang="0">
                  <a:pos x="csX10438" y="csY10438"/>
                </a:cxn>
                <a:cxn ang="0">
                  <a:pos x="csX10439" y="csY10439"/>
                </a:cxn>
                <a:cxn ang="0">
                  <a:pos x="csX10440" y="csY10440"/>
                </a:cxn>
                <a:cxn ang="0">
                  <a:pos x="csX10441" y="csY10441"/>
                </a:cxn>
                <a:cxn ang="0">
                  <a:pos x="csX10442" y="csY10442"/>
                </a:cxn>
                <a:cxn ang="0">
                  <a:pos x="csX10443" y="csY10443"/>
                </a:cxn>
                <a:cxn ang="0">
                  <a:pos x="csX10444" y="csY10444"/>
                </a:cxn>
                <a:cxn ang="0">
                  <a:pos x="csX10445" y="csY10445"/>
                </a:cxn>
                <a:cxn ang="0">
                  <a:pos x="csX10446" y="csY10446"/>
                </a:cxn>
                <a:cxn ang="0">
                  <a:pos x="csX10447" y="csY10447"/>
                </a:cxn>
                <a:cxn ang="0">
                  <a:pos x="csX10448" y="csY10448"/>
                </a:cxn>
                <a:cxn ang="0">
                  <a:pos x="csX10449" y="csY10449"/>
                </a:cxn>
                <a:cxn ang="0">
                  <a:pos x="csX10450" y="csY10450"/>
                </a:cxn>
                <a:cxn ang="0">
                  <a:pos x="csX10451" y="csY10451"/>
                </a:cxn>
                <a:cxn ang="0">
                  <a:pos x="csX10452" y="csY10452"/>
                </a:cxn>
                <a:cxn ang="0">
                  <a:pos x="csX10453" y="csY10453"/>
                </a:cxn>
                <a:cxn ang="0">
                  <a:pos x="csX10454" y="csY10454"/>
                </a:cxn>
                <a:cxn ang="0">
                  <a:pos x="csX10455" y="csY10455"/>
                </a:cxn>
                <a:cxn ang="0">
                  <a:pos x="csX10456" y="csY10456"/>
                </a:cxn>
                <a:cxn ang="0">
                  <a:pos x="csX10457" y="csY10457"/>
                </a:cxn>
                <a:cxn ang="0">
                  <a:pos x="csX10458" y="csY10458"/>
                </a:cxn>
                <a:cxn ang="0">
                  <a:pos x="csX10459" y="csY10459"/>
                </a:cxn>
                <a:cxn ang="0">
                  <a:pos x="csX10460" y="csY10460"/>
                </a:cxn>
                <a:cxn ang="0">
                  <a:pos x="csX10461" y="csY10461"/>
                </a:cxn>
                <a:cxn ang="0">
                  <a:pos x="csX10462" y="csY10462"/>
                </a:cxn>
                <a:cxn ang="0">
                  <a:pos x="csX10463" y="csY10463"/>
                </a:cxn>
                <a:cxn ang="0">
                  <a:pos x="csX10464" y="csY10464"/>
                </a:cxn>
                <a:cxn ang="0">
                  <a:pos x="csX10465" y="csY10465"/>
                </a:cxn>
                <a:cxn ang="0">
                  <a:pos x="csX10466" y="csY10466"/>
                </a:cxn>
                <a:cxn ang="0">
                  <a:pos x="csX10467" y="csY10467"/>
                </a:cxn>
                <a:cxn ang="0">
                  <a:pos x="csX10468" y="csY10468"/>
                </a:cxn>
                <a:cxn ang="0">
                  <a:pos x="csX10469" y="csY10469"/>
                </a:cxn>
                <a:cxn ang="0">
                  <a:pos x="csX10470" y="csY10470"/>
                </a:cxn>
                <a:cxn ang="0">
                  <a:pos x="csX10471" y="csY10471"/>
                </a:cxn>
                <a:cxn ang="0">
                  <a:pos x="csX10472" y="csY10472"/>
                </a:cxn>
                <a:cxn ang="0">
                  <a:pos x="csX10473" y="csY10473"/>
                </a:cxn>
                <a:cxn ang="0">
                  <a:pos x="csX10474" y="csY10474"/>
                </a:cxn>
                <a:cxn ang="0">
                  <a:pos x="csX10475" y="csY10475"/>
                </a:cxn>
                <a:cxn ang="0">
                  <a:pos x="csX10476" y="csY10476"/>
                </a:cxn>
                <a:cxn ang="0">
                  <a:pos x="csX10477" y="csY10477"/>
                </a:cxn>
                <a:cxn ang="0">
                  <a:pos x="csX10478" y="csY10478"/>
                </a:cxn>
                <a:cxn ang="0">
                  <a:pos x="csX10479" y="csY10479"/>
                </a:cxn>
                <a:cxn ang="0">
                  <a:pos x="csX10480" y="csY10480"/>
                </a:cxn>
                <a:cxn ang="0">
                  <a:pos x="csX10481" y="csY10481"/>
                </a:cxn>
                <a:cxn ang="0">
                  <a:pos x="csX10482" y="csY10482"/>
                </a:cxn>
                <a:cxn ang="0">
                  <a:pos x="csX10483" y="csY10483"/>
                </a:cxn>
                <a:cxn ang="0">
                  <a:pos x="csX10484" y="csY10484"/>
                </a:cxn>
                <a:cxn ang="0">
                  <a:pos x="csX10485" y="csY10485"/>
                </a:cxn>
                <a:cxn ang="0">
                  <a:pos x="csX10486" y="csY10486"/>
                </a:cxn>
                <a:cxn ang="0">
                  <a:pos x="csX10487" y="csY10487"/>
                </a:cxn>
                <a:cxn ang="0">
                  <a:pos x="csX10488" y="csY10488"/>
                </a:cxn>
                <a:cxn ang="0">
                  <a:pos x="csX10489" y="csY10489"/>
                </a:cxn>
                <a:cxn ang="0">
                  <a:pos x="csX10490" y="csY10490"/>
                </a:cxn>
                <a:cxn ang="0">
                  <a:pos x="csX10491" y="csY10491"/>
                </a:cxn>
                <a:cxn ang="0">
                  <a:pos x="csX10492" y="csY10492"/>
                </a:cxn>
                <a:cxn ang="0">
                  <a:pos x="csX10493" y="csY10493"/>
                </a:cxn>
                <a:cxn ang="0">
                  <a:pos x="csX10494" y="csY10494"/>
                </a:cxn>
                <a:cxn ang="0">
                  <a:pos x="csX10495" y="csY10495"/>
                </a:cxn>
                <a:cxn ang="0">
                  <a:pos x="csX10496" y="csY10496"/>
                </a:cxn>
                <a:cxn ang="0">
                  <a:pos x="csX10497" y="csY10497"/>
                </a:cxn>
                <a:cxn ang="0">
                  <a:pos x="csX10498" y="csY10498"/>
                </a:cxn>
                <a:cxn ang="0">
                  <a:pos x="csX10499" y="csY10499"/>
                </a:cxn>
                <a:cxn ang="0">
                  <a:pos x="csX10500" y="csY10500"/>
                </a:cxn>
                <a:cxn ang="0">
                  <a:pos x="csX10501" y="csY10501"/>
                </a:cxn>
                <a:cxn ang="0">
                  <a:pos x="csX10502" y="csY10502"/>
                </a:cxn>
                <a:cxn ang="0">
                  <a:pos x="csX10503" y="csY10503"/>
                </a:cxn>
                <a:cxn ang="0">
                  <a:pos x="csX10504" y="csY10504"/>
                </a:cxn>
                <a:cxn ang="0">
                  <a:pos x="csX10505" y="csY10505"/>
                </a:cxn>
                <a:cxn ang="0">
                  <a:pos x="csX10506" y="csY10506"/>
                </a:cxn>
                <a:cxn ang="0">
                  <a:pos x="csX10507" y="csY10507"/>
                </a:cxn>
                <a:cxn ang="0">
                  <a:pos x="csX10508" y="csY10508"/>
                </a:cxn>
                <a:cxn ang="0">
                  <a:pos x="csX10509" y="csY10509"/>
                </a:cxn>
                <a:cxn ang="0">
                  <a:pos x="csX10510" y="csY10510"/>
                </a:cxn>
                <a:cxn ang="0">
                  <a:pos x="csX10511" y="csY10511"/>
                </a:cxn>
                <a:cxn ang="0">
                  <a:pos x="csX10512" y="csY10512"/>
                </a:cxn>
                <a:cxn ang="0">
                  <a:pos x="csX10513" y="csY10513"/>
                </a:cxn>
                <a:cxn ang="0">
                  <a:pos x="csX10514" y="csY10514"/>
                </a:cxn>
                <a:cxn ang="0">
                  <a:pos x="csX10515" y="csY10515"/>
                </a:cxn>
                <a:cxn ang="0">
                  <a:pos x="csX10516" y="csY10516"/>
                </a:cxn>
                <a:cxn ang="0">
                  <a:pos x="csX10517" y="csY10517"/>
                </a:cxn>
                <a:cxn ang="0">
                  <a:pos x="csX10518" y="csY10518"/>
                </a:cxn>
                <a:cxn ang="0">
                  <a:pos x="csX10519" y="csY10519"/>
                </a:cxn>
                <a:cxn ang="0">
                  <a:pos x="csX10520" y="csY10520"/>
                </a:cxn>
                <a:cxn ang="0">
                  <a:pos x="csX10521" y="csY10521"/>
                </a:cxn>
                <a:cxn ang="0">
                  <a:pos x="csX10522" y="csY10522"/>
                </a:cxn>
                <a:cxn ang="0">
                  <a:pos x="csX10523" y="csY10523"/>
                </a:cxn>
                <a:cxn ang="0">
                  <a:pos x="csX10524" y="csY10524"/>
                </a:cxn>
                <a:cxn ang="0">
                  <a:pos x="csX10525" y="csY10525"/>
                </a:cxn>
                <a:cxn ang="0">
                  <a:pos x="csX10526" y="csY10526"/>
                </a:cxn>
                <a:cxn ang="0">
                  <a:pos x="csX10527" y="csY10527"/>
                </a:cxn>
                <a:cxn ang="0">
                  <a:pos x="csX10528" y="csY10528"/>
                </a:cxn>
                <a:cxn ang="0">
                  <a:pos x="csX10529" y="csY10529"/>
                </a:cxn>
                <a:cxn ang="0">
                  <a:pos x="csX10530" y="csY10530"/>
                </a:cxn>
                <a:cxn ang="0">
                  <a:pos x="csX10531" y="csY10531"/>
                </a:cxn>
                <a:cxn ang="0">
                  <a:pos x="csX10532" y="csY10532"/>
                </a:cxn>
                <a:cxn ang="0">
                  <a:pos x="csX10533" y="csY10533"/>
                </a:cxn>
                <a:cxn ang="0">
                  <a:pos x="csX10534" y="csY10534"/>
                </a:cxn>
                <a:cxn ang="0">
                  <a:pos x="csX10535" y="csY10535"/>
                </a:cxn>
                <a:cxn ang="0">
                  <a:pos x="csX10536" y="csY10536"/>
                </a:cxn>
                <a:cxn ang="0">
                  <a:pos x="csX10537" y="csY10537"/>
                </a:cxn>
                <a:cxn ang="0">
                  <a:pos x="csX10538" y="csY10538"/>
                </a:cxn>
                <a:cxn ang="0">
                  <a:pos x="csX10539" y="csY10539"/>
                </a:cxn>
                <a:cxn ang="0">
                  <a:pos x="csX10540" y="csY10540"/>
                </a:cxn>
                <a:cxn ang="0">
                  <a:pos x="csX10541" y="csY10541"/>
                </a:cxn>
                <a:cxn ang="0">
                  <a:pos x="csX10542" y="csY10542"/>
                </a:cxn>
                <a:cxn ang="0">
                  <a:pos x="csX10543" y="csY10543"/>
                </a:cxn>
                <a:cxn ang="0">
                  <a:pos x="csX10544" y="csY10544"/>
                </a:cxn>
                <a:cxn ang="0">
                  <a:pos x="csX10545" y="csY10545"/>
                </a:cxn>
                <a:cxn ang="0">
                  <a:pos x="csX10546" y="csY10546"/>
                </a:cxn>
                <a:cxn ang="0">
                  <a:pos x="csX10547" y="csY10547"/>
                </a:cxn>
                <a:cxn ang="0">
                  <a:pos x="csX10548" y="csY10548"/>
                </a:cxn>
                <a:cxn ang="0">
                  <a:pos x="csX10549" y="csY10549"/>
                </a:cxn>
                <a:cxn ang="0">
                  <a:pos x="csX10550" y="csY10550"/>
                </a:cxn>
                <a:cxn ang="0">
                  <a:pos x="csX10551" y="csY10551"/>
                </a:cxn>
                <a:cxn ang="0">
                  <a:pos x="csX10552" y="csY10552"/>
                </a:cxn>
                <a:cxn ang="0">
                  <a:pos x="csX10553" y="csY10553"/>
                </a:cxn>
                <a:cxn ang="0">
                  <a:pos x="csX10554" y="csY10554"/>
                </a:cxn>
                <a:cxn ang="0">
                  <a:pos x="csX10555" y="csY10555"/>
                </a:cxn>
                <a:cxn ang="0">
                  <a:pos x="csX10556" y="csY10556"/>
                </a:cxn>
                <a:cxn ang="0">
                  <a:pos x="csX10557" y="csY10557"/>
                </a:cxn>
                <a:cxn ang="0">
                  <a:pos x="csX10558" y="csY10558"/>
                </a:cxn>
                <a:cxn ang="0">
                  <a:pos x="csX10559" y="csY10559"/>
                </a:cxn>
                <a:cxn ang="0">
                  <a:pos x="csX10560" y="csY10560"/>
                </a:cxn>
                <a:cxn ang="0">
                  <a:pos x="csX10561" y="csY10561"/>
                </a:cxn>
                <a:cxn ang="0">
                  <a:pos x="csX10562" y="csY10562"/>
                </a:cxn>
                <a:cxn ang="0">
                  <a:pos x="csX10563" y="csY10563"/>
                </a:cxn>
                <a:cxn ang="0">
                  <a:pos x="csX10564" y="csY10564"/>
                </a:cxn>
                <a:cxn ang="0">
                  <a:pos x="csX10565" y="csY10565"/>
                </a:cxn>
                <a:cxn ang="0">
                  <a:pos x="csX10566" y="csY10566"/>
                </a:cxn>
                <a:cxn ang="0">
                  <a:pos x="csX10567" y="csY10567"/>
                </a:cxn>
                <a:cxn ang="0">
                  <a:pos x="csX10568" y="csY10568"/>
                </a:cxn>
                <a:cxn ang="0">
                  <a:pos x="csX10569" y="csY10569"/>
                </a:cxn>
                <a:cxn ang="0">
                  <a:pos x="csX10570" y="csY10570"/>
                </a:cxn>
                <a:cxn ang="0">
                  <a:pos x="csX10571" y="csY10571"/>
                </a:cxn>
                <a:cxn ang="0">
                  <a:pos x="csX10572" y="csY10572"/>
                </a:cxn>
                <a:cxn ang="0">
                  <a:pos x="csX10573" y="csY10573"/>
                </a:cxn>
                <a:cxn ang="0">
                  <a:pos x="csX10574" y="csY10574"/>
                </a:cxn>
                <a:cxn ang="0">
                  <a:pos x="csX10575" y="csY10575"/>
                </a:cxn>
                <a:cxn ang="0">
                  <a:pos x="csX10576" y="csY10576"/>
                </a:cxn>
                <a:cxn ang="0">
                  <a:pos x="csX10577" y="csY10577"/>
                </a:cxn>
                <a:cxn ang="0">
                  <a:pos x="csX10578" y="csY10578"/>
                </a:cxn>
                <a:cxn ang="0">
                  <a:pos x="csX10579" y="csY10579"/>
                </a:cxn>
                <a:cxn ang="0">
                  <a:pos x="csX10580" y="csY10580"/>
                </a:cxn>
                <a:cxn ang="0">
                  <a:pos x="csX10581" y="csY10581"/>
                </a:cxn>
                <a:cxn ang="0">
                  <a:pos x="csX10582" y="csY10582"/>
                </a:cxn>
                <a:cxn ang="0">
                  <a:pos x="csX10583" y="csY10583"/>
                </a:cxn>
                <a:cxn ang="0">
                  <a:pos x="csX10584" y="csY10584"/>
                </a:cxn>
                <a:cxn ang="0">
                  <a:pos x="csX10585" y="csY10585"/>
                </a:cxn>
                <a:cxn ang="0">
                  <a:pos x="csX10586" y="csY10586"/>
                </a:cxn>
                <a:cxn ang="0">
                  <a:pos x="csX10587" y="csY10587"/>
                </a:cxn>
                <a:cxn ang="0">
                  <a:pos x="csX10588" y="csY10588"/>
                </a:cxn>
                <a:cxn ang="0">
                  <a:pos x="csX10589" y="csY10589"/>
                </a:cxn>
                <a:cxn ang="0">
                  <a:pos x="csX10590" y="csY10590"/>
                </a:cxn>
                <a:cxn ang="0">
                  <a:pos x="csX10591" y="csY10591"/>
                </a:cxn>
                <a:cxn ang="0">
                  <a:pos x="csX10592" y="csY10592"/>
                </a:cxn>
                <a:cxn ang="0">
                  <a:pos x="csX10593" y="csY10593"/>
                </a:cxn>
                <a:cxn ang="0">
                  <a:pos x="csX10594" y="csY10594"/>
                </a:cxn>
                <a:cxn ang="0">
                  <a:pos x="csX10595" y="csY10595"/>
                </a:cxn>
                <a:cxn ang="0">
                  <a:pos x="csX10596" y="csY10596"/>
                </a:cxn>
                <a:cxn ang="0">
                  <a:pos x="csX10597" y="csY10597"/>
                </a:cxn>
                <a:cxn ang="0">
                  <a:pos x="csX10598" y="csY10598"/>
                </a:cxn>
                <a:cxn ang="0">
                  <a:pos x="csX10599" y="csY10599"/>
                </a:cxn>
                <a:cxn ang="0">
                  <a:pos x="csX10600" y="csY10600"/>
                </a:cxn>
                <a:cxn ang="0">
                  <a:pos x="csX10601" y="csY10601"/>
                </a:cxn>
                <a:cxn ang="0">
                  <a:pos x="csX10602" y="csY10602"/>
                </a:cxn>
                <a:cxn ang="0">
                  <a:pos x="csX10603" y="csY10603"/>
                </a:cxn>
                <a:cxn ang="0">
                  <a:pos x="csX10604" y="csY10604"/>
                </a:cxn>
                <a:cxn ang="0">
                  <a:pos x="csX10605" y="csY10605"/>
                </a:cxn>
                <a:cxn ang="0">
                  <a:pos x="csX10606" y="csY10606"/>
                </a:cxn>
                <a:cxn ang="0">
                  <a:pos x="csX10607" y="csY10607"/>
                </a:cxn>
                <a:cxn ang="0">
                  <a:pos x="csX10608" y="csY10608"/>
                </a:cxn>
                <a:cxn ang="0">
                  <a:pos x="csX10609" y="csY10609"/>
                </a:cxn>
                <a:cxn ang="0">
                  <a:pos x="csX10610" y="csY10610"/>
                </a:cxn>
                <a:cxn ang="0">
                  <a:pos x="csX10611" y="csY10611"/>
                </a:cxn>
                <a:cxn ang="0">
                  <a:pos x="csX10612" y="csY10612"/>
                </a:cxn>
                <a:cxn ang="0">
                  <a:pos x="csX10613" y="csY10613"/>
                </a:cxn>
                <a:cxn ang="0">
                  <a:pos x="csX10614" y="csY10614"/>
                </a:cxn>
                <a:cxn ang="0">
                  <a:pos x="csX10615" y="csY10615"/>
                </a:cxn>
                <a:cxn ang="0">
                  <a:pos x="csX10616" y="csY10616"/>
                </a:cxn>
                <a:cxn ang="0">
                  <a:pos x="csX10617" y="csY10617"/>
                </a:cxn>
                <a:cxn ang="0">
                  <a:pos x="csX10618" y="csY10618"/>
                </a:cxn>
                <a:cxn ang="0">
                  <a:pos x="csX10619" y="csY10619"/>
                </a:cxn>
                <a:cxn ang="0">
                  <a:pos x="csX10620" y="csY10620"/>
                </a:cxn>
                <a:cxn ang="0">
                  <a:pos x="csX10621" y="csY10621"/>
                </a:cxn>
                <a:cxn ang="0">
                  <a:pos x="csX10622" y="csY10622"/>
                </a:cxn>
                <a:cxn ang="0">
                  <a:pos x="csX10623" y="csY10623"/>
                </a:cxn>
                <a:cxn ang="0">
                  <a:pos x="csX10624" y="csY10624"/>
                </a:cxn>
                <a:cxn ang="0">
                  <a:pos x="csX10625" y="csY10625"/>
                </a:cxn>
                <a:cxn ang="0">
                  <a:pos x="csX10626" y="csY10626"/>
                </a:cxn>
                <a:cxn ang="0">
                  <a:pos x="csX10627" y="csY10627"/>
                </a:cxn>
                <a:cxn ang="0">
                  <a:pos x="csX10628" y="csY10628"/>
                </a:cxn>
                <a:cxn ang="0">
                  <a:pos x="csX10629" y="csY10629"/>
                </a:cxn>
                <a:cxn ang="0">
                  <a:pos x="csX10630" y="csY10630"/>
                </a:cxn>
                <a:cxn ang="0">
                  <a:pos x="csX10631" y="csY10631"/>
                </a:cxn>
                <a:cxn ang="0">
                  <a:pos x="csX10632" y="csY10632"/>
                </a:cxn>
                <a:cxn ang="0">
                  <a:pos x="csX10633" y="csY10633"/>
                </a:cxn>
                <a:cxn ang="0">
                  <a:pos x="csX10634" y="csY10634"/>
                </a:cxn>
                <a:cxn ang="0">
                  <a:pos x="csX10635" y="csY10635"/>
                </a:cxn>
                <a:cxn ang="0">
                  <a:pos x="csX10636" y="csY10636"/>
                </a:cxn>
                <a:cxn ang="0">
                  <a:pos x="csX10637" y="csY10637"/>
                </a:cxn>
                <a:cxn ang="0">
                  <a:pos x="csX10638" y="csY10638"/>
                </a:cxn>
                <a:cxn ang="0">
                  <a:pos x="csX10639" y="csY10639"/>
                </a:cxn>
                <a:cxn ang="0">
                  <a:pos x="csX10640" y="csY10640"/>
                </a:cxn>
                <a:cxn ang="0">
                  <a:pos x="csX10641" y="csY10641"/>
                </a:cxn>
                <a:cxn ang="0">
                  <a:pos x="csX10642" y="csY10642"/>
                </a:cxn>
                <a:cxn ang="0">
                  <a:pos x="csX10643" y="csY10643"/>
                </a:cxn>
                <a:cxn ang="0">
                  <a:pos x="csX10644" y="csY10644"/>
                </a:cxn>
                <a:cxn ang="0">
                  <a:pos x="csX10645" y="csY10645"/>
                </a:cxn>
                <a:cxn ang="0">
                  <a:pos x="csX10646" y="csY10646"/>
                </a:cxn>
                <a:cxn ang="0">
                  <a:pos x="csX10647" y="csY10647"/>
                </a:cxn>
                <a:cxn ang="0">
                  <a:pos x="csX10648" y="csY10648"/>
                </a:cxn>
                <a:cxn ang="0">
                  <a:pos x="csX10649" y="csY10649"/>
                </a:cxn>
                <a:cxn ang="0">
                  <a:pos x="csX10650" y="csY10650"/>
                </a:cxn>
                <a:cxn ang="0">
                  <a:pos x="csX10651" y="csY10651"/>
                </a:cxn>
                <a:cxn ang="0">
                  <a:pos x="csX10652" y="csY10652"/>
                </a:cxn>
                <a:cxn ang="0">
                  <a:pos x="csX10653" y="csY10653"/>
                </a:cxn>
                <a:cxn ang="0">
                  <a:pos x="csX10654" y="csY10654"/>
                </a:cxn>
                <a:cxn ang="0">
                  <a:pos x="csX10655" y="csY10655"/>
                </a:cxn>
                <a:cxn ang="0">
                  <a:pos x="csX10656" y="csY10656"/>
                </a:cxn>
                <a:cxn ang="0">
                  <a:pos x="csX10657" y="csY10657"/>
                </a:cxn>
                <a:cxn ang="0">
                  <a:pos x="csX10658" y="csY10658"/>
                </a:cxn>
                <a:cxn ang="0">
                  <a:pos x="csX10659" y="csY10659"/>
                </a:cxn>
                <a:cxn ang="0">
                  <a:pos x="csX10660" y="csY10660"/>
                </a:cxn>
                <a:cxn ang="0">
                  <a:pos x="csX10661" y="csY10661"/>
                </a:cxn>
                <a:cxn ang="0">
                  <a:pos x="csX10662" y="csY10662"/>
                </a:cxn>
                <a:cxn ang="0">
                  <a:pos x="csX10663" y="csY10663"/>
                </a:cxn>
                <a:cxn ang="0">
                  <a:pos x="csX10664" y="csY10664"/>
                </a:cxn>
                <a:cxn ang="0">
                  <a:pos x="csX10665" y="csY10665"/>
                </a:cxn>
                <a:cxn ang="0">
                  <a:pos x="csX10666" y="csY10666"/>
                </a:cxn>
                <a:cxn ang="0">
                  <a:pos x="csX10667" y="csY10667"/>
                </a:cxn>
                <a:cxn ang="0">
                  <a:pos x="csX10668" y="csY10668"/>
                </a:cxn>
                <a:cxn ang="0">
                  <a:pos x="csX10669" y="csY10669"/>
                </a:cxn>
                <a:cxn ang="0">
                  <a:pos x="csX10670" y="csY10670"/>
                </a:cxn>
                <a:cxn ang="0">
                  <a:pos x="csX10671" y="csY10671"/>
                </a:cxn>
                <a:cxn ang="0">
                  <a:pos x="csX10672" y="csY10672"/>
                </a:cxn>
                <a:cxn ang="0">
                  <a:pos x="csX10673" y="csY10673"/>
                </a:cxn>
                <a:cxn ang="0">
                  <a:pos x="csX10674" y="csY10674"/>
                </a:cxn>
                <a:cxn ang="0">
                  <a:pos x="csX10675" y="csY10675"/>
                </a:cxn>
                <a:cxn ang="0">
                  <a:pos x="csX10676" y="csY10676"/>
                </a:cxn>
                <a:cxn ang="0">
                  <a:pos x="csX10677" y="csY10677"/>
                </a:cxn>
                <a:cxn ang="0">
                  <a:pos x="csX10678" y="csY10678"/>
                </a:cxn>
                <a:cxn ang="0">
                  <a:pos x="csX10679" y="csY10679"/>
                </a:cxn>
                <a:cxn ang="0">
                  <a:pos x="csX10680" y="csY10680"/>
                </a:cxn>
                <a:cxn ang="0">
                  <a:pos x="csX10681" y="csY10681"/>
                </a:cxn>
                <a:cxn ang="0">
                  <a:pos x="csX10682" y="csY10682"/>
                </a:cxn>
                <a:cxn ang="0">
                  <a:pos x="csX10683" y="csY10683"/>
                </a:cxn>
                <a:cxn ang="0">
                  <a:pos x="csX10684" y="csY10684"/>
                </a:cxn>
                <a:cxn ang="0">
                  <a:pos x="csX10685" y="csY10685"/>
                </a:cxn>
                <a:cxn ang="0">
                  <a:pos x="csX10686" y="csY10686"/>
                </a:cxn>
                <a:cxn ang="0">
                  <a:pos x="csX10687" y="csY10687"/>
                </a:cxn>
                <a:cxn ang="0">
                  <a:pos x="csX10688" y="csY10688"/>
                </a:cxn>
                <a:cxn ang="0">
                  <a:pos x="csX10689" y="csY10689"/>
                </a:cxn>
                <a:cxn ang="0">
                  <a:pos x="csX10690" y="csY10690"/>
                </a:cxn>
                <a:cxn ang="0">
                  <a:pos x="csX10691" y="csY10691"/>
                </a:cxn>
                <a:cxn ang="0">
                  <a:pos x="csX10692" y="csY10692"/>
                </a:cxn>
                <a:cxn ang="0">
                  <a:pos x="csX10693" y="csY10693"/>
                </a:cxn>
                <a:cxn ang="0">
                  <a:pos x="csX10694" y="csY10694"/>
                </a:cxn>
                <a:cxn ang="0">
                  <a:pos x="csX10695" y="csY10695"/>
                </a:cxn>
                <a:cxn ang="0">
                  <a:pos x="csX10696" y="csY10696"/>
                </a:cxn>
                <a:cxn ang="0">
                  <a:pos x="csX10697" y="csY10697"/>
                </a:cxn>
                <a:cxn ang="0">
                  <a:pos x="csX10698" y="csY10698"/>
                </a:cxn>
                <a:cxn ang="0">
                  <a:pos x="csX10699" y="csY10699"/>
                </a:cxn>
                <a:cxn ang="0">
                  <a:pos x="csX10700" y="csY10700"/>
                </a:cxn>
                <a:cxn ang="0">
                  <a:pos x="csX10701" y="csY10701"/>
                </a:cxn>
                <a:cxn ang="0">
                  <a:pos x="csX10702" y="csY10702"/>
                </a:cxn>
                <a:cxn ang="0">
                  <a:pos x="csX10703" y="csY10703"/>
                </a:cxn>
                <a:cxn ang="0">
                  <a:pos x="csX10704" y="csY10704"/>
                </a:cxn>
                <a:cxn ang="0">
                  <a:pos x="csX10705" y="csY10705"/>
                </a:cxn>
                <a:cxn ang="0">
                  <a:pos x="csX10706" y="csY10706"/>
                </a:cxn>
                <a:cxn ang="0">
                  <a:pos x="csX10707" y="csY10707"/>
                </a:cxn>
                <a:cxn ang="0">
                  <a:pos x="csX10708" y="csY10708"/>
                </a:cxn>
                <a:cxn ang="0">
                  <a:pos x="csX10709" y="csY10709"/>
                </a:cxn>
                <a:cxn ang="0">
                  <a:pos x="csX10710" y="csY10710"/>
                </a:cxn>
                <a:cxn ang="0">
                  <a:pos x="csX10711" y="csY10711"/>
                </a:cxn>
                <a:cxn ang="0">
                  <a:pos x="csX10712" y="csY10712"/>
                </a:cxn>
                <a:cxn ang="0">
                  <a:pos x="csX10713" y="csY10713"/>
                </a:cxn>
                <a:cxn ang="0">
                  <a:pos x="csX10714" y="csY10714"/>
                </a:cxn>
                <a:cxn ang="0">
                  <a:pos x="csX10715" y="csY10715"/>
                </a:cxn>
                <a:cxn ang="0">
                  <a:pos x="csX10716" y="csY10716"/>
                </a:cxn>
                <a:cxn ang="0">
                  <a:pos x="csX10717" y="csY10717"/>
                </a:cxn>
                <a:cxn ang="0">
                  <a:pos x="csX10718" y="csY10718"/>
                </a:cxn>
                <a:cxn ang="0">
                  <a:pos x="csX10719" y="csY10719"/>
                </a:cxn>
                <a:cxn ang="0">
                  <a:pos x="csX10720" y="csY10720"/>
                </a:cxn>
                <a:cxn ang="0">
                  <a:pos x="csX10721" y="csY10721"/>
                </a:cxn>
                <a:cxn ang="0">
                  <a:pos x="csX10722" y="csY10722"/>
                </a:cxn>
                <a:cxn ang="0">
                  <a:pos x="csX10723" y="csY10723"/>
                </a:cxn>
                <a:cxn ang="0">
                  <a:pos x="csX10724" y="csY10724"/>
                </a:cxn>
                <a:cxn ang="0">
                  <a:pos x="csX10725" y="csY10725"/>
                </a:cxn>
                <a:cxn ang="0">
                  <a:pos x="csX10726" y="csY10726"/>
                </a:cxn>
                <a:cxn ang="0">
                  <a:pos x="csX10727" y="csY10727"/>
                </a:cxn>
                <a:cxn ang="0">
                  <a:pos x="csX10728" y="csY10728"/>
                </a:cxn>
                <a:cxn ang="0">
                  <a:pos x="csX10729" y="csY10729"/>
                </a:cxn>
                <a:cxn ang="0">
                  <a:pos x="csX10730" y="csY10730"/>
                </a:cxn>
                <a:cxn ang="0">
                  <a:pos x="csX10731" y="csY10731"/>
                </a:cxn>
                <a:cxn ang="0">
                  <a:pos x="csX10732" y="csY10732"/>
                </a:cxn>
                <a:cxn ang="0">
                  <a:pos x="csX10733" y="csY10733"/>
                </a:cxn>
                <a:cxn ang="0">
                  <a:pos x="csX10734" y="csY10734"/>
                </a:cxn>
                <a:cxn ang="0">
                  <a:pos x="csX10735" y="csY10735"/>
                </a:cxn>
                <a:cxn ang="0">
                  <a:pos x="csX10736" y="csY10736"/>
                </a:cxn>
                <a:cxn ang="0">
                  <a:pos x="csX10737" y="csY10737"/>
                </a:cxn>
                <a:cxn ang="0">
                  <a:pos x="csX10738" y="csY10738"/>
                </a:cxn>
                <a:cxn ang="0">
                  <a:pos x="csX10739" y="csY10739"/>
                </a:cxn>
                <a:cxn ang="0">
                  <a:pos x="csX10740" y="csY10740"/>
                </a:cxn>
                <a:cxn ang="0">
                  <a:pos x="csX10741" y="csY10741"/>
                </a:cxn>
                <a:cxn ang="0">
                  <a:pos x="csX10742" y="csY10742"/>
                </a:cxn>
                <a:cxn ang="0">
                  <a:pos x="csX10743" y="csY10743"/>
                </a:cxn>
                <a:cxn ang="0">
                  <a:pos x="csX10744" y="csY10744"/>
                </a:cxn>
                <a:cxn ang="0">
                  <a:pos x="csX10745" y="csY10745"/>
                </a:cxn>
                <a:cxn ang="0">
                  <a:pos x="csX10746" y="csY10746"/>
                </a:cxn>
                <a:cxn ang="0">
                  <a:pos x="csX10747" y="csY10747"/>
                </a:cxn>
                <a:cxn ang="0">
                  <a:pos x="csX10748" y="csY10748"/>
                </a:cxn>
                <a:cxn ang="0">
                  <a:pos x="csX10749" y="csY10749"/>
                </a:cxn>
                <a:cxn ang="0">
                  <a:pos x="csX10750" y="csY10750"/>
                </a:cxn>
                <a:cxn ang="0">
                  <a:pos x="csX10751" y="csY10751"/>
                </a:cxn>
                <a:cxn ang="0">
                  <a:pos x="csX10752" y="csY10752"/>
                </a:cxn>
                <a:cxn ang="0">
                  <a:pos x="csX10753" y="csY10753"/>
                </a:cxn>
                <a:cxn ang="0">
                  <a:pos x="csX10754" y="csY10754"/>
                </a:cxn>
                <a:cxn ang="0">
                  <a:pos x="csX10755" y="csY10755"/>
                </a:cxn>
                <a:cxn ang="0">
                  <a:pos x="csX10756" y="csY10756"/>
                </a:cxn>
                <a:cxn ang="0">
                  <a:pos x="csX10757" y="csY10757"/>
                </a:cxn>
                <a:cxn ang="0">
                  <a:pos x="csX10758" y="csY10758"/>
                </a:cxn>
                <a:cxn ang="0">
                  <a:pos x="csX10759" y="csY10759"/>
                </a:cxn>
                <a:cxn ang="0">
                  <a:pos x="csX10760" y="csY10760"/>
                </a:cxn>
                <a:cxn ang="0">
                  <a:pos x="csX10761" y="csY10761"/>
                </a:cxn>
                <a:cxn ang="0">
                  <a:pos x="csX10762" y="csY10762"/>
                </a:cxn>
                <a:cxn ang="0">
                  <a:pos x="csX10763" y="csY10763"/>
                </a:cxn>
                <a:cxn ang="0">
                  <a:pos x="csX10764" y="csY10764"/>
                </a:cxn>
                <a:cxn ang="0">
                  <a:pos x="csX10765" y="csY10765"/>
                </a:cxn>
                <a:cxn ang="0">
                  <a:pos x="csX10766" y="csY10766"/>
                </a:cxn>
                <a:cxn ang="0">
                  <a:pos x="csX10767" y="csY10767"/>
                </a:cxn>
                <a:cxn ang="0">
                  <a:pos x="csX10768" y="csY10768"/>
                </a:cxn>
                <a:cxn ang="0">
                  <a:pos x="csX10769" y="csY10769"/>
                </a:cxn>
                <a:cxn ang="0">
                  <a:pos x="csX10770" y="csY10770"/>
                </a:cxn>
                <a:cxn ang="0">
                  <a:pos x="csX10771" y="csY10771"/>
                </a:cxn>
                <a:cxn ang="0">
                  <a:pos x="csX10772" y="csY10772"/>
                </a:cxn>
                <a:cxn ang="0">
                  <a:pos x="csX10773" y="csY10773"/>
                </a:cxn>
                <a:cxn ang="0">
                  <a:pos x="csX10774" y="csY10774"/>
                </a:cxn>
                <a:cxn ang="0">
                  <a:pos x="csX10775" y="csY10775"/>
                </a:cxn>
                <a:cxn ang="0">
                  <a:pos x="csX10776" y="csY10776"/>
                </a:cxn>
                <a:cxn ang="0">
                  <a:pos x="csX10777" y="csY10777"/>
                </a:cxn>
                <a:cxn ang="0">
                  <a:pos x="csX10778" y="csY10778"/>
                </a:cxn>
                <a:cxn ang="0">
                  <a:pos x="csX10779" y="csY10779"/>
                </a:cxn>
                <a:cxn ang="0">
                  <a:pos x="csX10780" y="csY10780"/>
                </a:cxn>
                <a:cxn ang="0">
                  <a:pos x="csX10781" y="csY10781"/>
                </a:cxn>
                <a:cxn ang="0">
                  <a:pos x="csX10782" y="csY10782"/>
                </a:cxn>
                <a:cxn ang="0">
                  <a:pos x="csX10783" y="csY10783"/>
                </a:cxn>
                <a:cxn ang="0">
                  <a:pos x="csX10784" y="csY10784"/>
                </a:cxn>
                <a:cxn ang="0">
                  <a:pos x="csX10785" y="csY10785"/>
                </a:cxn>
                <a:cxn ang="0">
                  <a:pos x="csX10786" y="csY10786"/>
                </a:cxn>
                <a:cxn ang="0">
                  <a:pos x="csX10787" y="csY10787"/>
                </a:cxn>
                <a:cxn ang="0">
                  <a:pos x="csX10788" y="csY10788"/>
                </a:cxn>
                <a:cxn ang="0">
                  <a:pos x="csX10789" y="csY10789"/>
                </a:cxn>
                <a:cxn ang="0">
                  <a:pos x="csX10790" y="csY10790"/>
                </a:cxn>
                <a:cxn ang="0">
                  <a:pos x="csX10791" y="csY10791"/>
                </a:cxn>
                <a:cxn ang="0">
                  <a:pos x="csX10792" y="csY10792"/>
                </a:cxn>
                <a:cxn ang="0">
                  <a:pos x="csX10793" y="csY10793"/>
                </a:cxn>
                <a:cxn ang="0">
                  <a:pos x="csX10794" y="csY10794"/>
                </a:cxn>
                <a:cxn ang="0">
                  <a:pos x="csX10795" y="csY10795"/>
                </a:cxn>
                <a:cxn ang="0">
                  <a:pos x="csX10796" y="csY10796"/>
                </a:cxn>
                <a:cxn ang="0">
                  <a:pos x="csX10797" y="csY10797"/>
                </a:cxn>
                <a:cxn ang="0">
                  <a:pos x="csX10798" y="csY10798"/>
                </a:cxn>
                <a:cxn ang="0">
                  <a:pos x="csX10799" y="csY10799"/>
                </a:cxn>
                <a:cxn ang="0">
                  <a:pos x="csX10800" y="csY10800"/>
                </a:cxn>
                <a:cxn ang="0">
                  <a:pos x="csX10801" y="csY10801"/>
                </a:cxn>
                <a:cxn ang="0">
                  <a:pos x="csX10802" y="csY10802"/>
                </a:cxn>
                <a:cxn ang="0">
                  <a:pos x="csX10803" y="csY10803"/>
                </a:cxn>
                <a:cxn ang="0">
                  <a:pos x="csX10804" y="csY10804"/>
                </a:cxn>
                <a:cxn ang="0">
                  <a:pos x="csX10805" y="csY10805"/>
                </a:cxn>
                <a:cxn ang="0">
                  <a:pos x="csX10806" y="csY10806"/>
                </a:cxn>
                <a:cxn ang="0">
                  <a:pos x="csX10807" y="csY10807"/>
                </a:cxn>
                <a:cxn ang="0">
                  <a:pos x="csX10808" y="csY10808"/>
                </a:cxn>
                <a:cxn ang="0">
                  <a:pos x="csX10809" y="csY10809"/>
                </a:cxn>
                <a:cxn ang="0">
                  <a:pos x="csX10810" y="csY10810"/>
                </a:cxn>
                <a:cxn ang="0">
                  <a:pos x="csX10811" y="csY10811"/>
                </a:cxn>
                <a:cxn ang="0">
                  <a:pos x="csX10812" y="csY10812"/>
                </a:cxn>
                <a:cxn ang="0">
                  <a:pos x="csX10813" y="csY10813"/>
                </a:cxn>
                <a:cxn ang="0">
                  <a:pos x="csX10814" y="csY10814"/>
                </a:cxn>
                <a:cxn ang="0">
                  <a:pos x="csX10815" y="csY10815"/>
                </a:cxn>
                <a:cxn ang="0">
                  <a:pos x="csX10816" y="csY10816"/>
                </a:cxn>
                <a:cxn ang="0">
                  <a:pos x="csX10817" y="csY10817"/>
                </a:cxn>
                <a:cxn ang="0">
                  <a:pos x="csX10818" y="csY10818"/>
                </a:cxn>
                <a:cxn ang="0">
                  <a:pos x="csX10819" y="csY10819"/>
                </a:cxn>
                <a:cxn ang="0">
                  <a:pos x="csX10820" y="csY10820"/>
                </a:cxn>
                <a:cxn ang="0">
                  <a:pos x="csX10821" y="csY10821"/>
                </a:cxn>
                <a:cxn ang="0">
                  <a:pos x="csX10822" y="csY10822"/>
                </a:cxn>
                <a:cxn ang="0">
                  <a:pos x="csX10823" y="csY10823"/>
                </a:cxn>
                <a:cxn ang="0">
                  <a:pos x="csX10824" y="csY10824"/>
                </a:cxn>
                <a:cxn ang="0">
                  <a:pos x="csX10825" y="csY10825"/>
                </a:cxn>
                <a:cxn ang="0">
                  <a:pos x="csX10826" y="csY10826"/>
                </a:cxn>
                <a:cxn ang="0">
                  <a:pos x="csX10827" y="csY10827"/>
                </a:cxn>
                <a:cxn ang="0">
                  <a:pos x="csX10828" y="csY10828"/>
                </a:cxn>
                <a:cxn ang="0">
                  <a:pos x="csX10829" y="csY10829"/>
                </a:cxn>
                <a:cxn ang="0">
                  <a:pos x="csX10830" y="csY10830"/>
                </a:cxn>
                <a:cxn ang="0">
                  <a:pos x="csX10831" y="csY10831"/>
                </a:cxn>
                <a:cxn ang="0">
                  <a:pos x="csX10832" y="csY10832"/>
                </a:cxn>
                <a:cxn ang="0">
                  <a:pos x="csX10833" y="csY10833"/>
                </a:cxn>
                <a:cxn ang="0">
                  <a:pos x="csX10834" y="csY10834"/>
                </a:cxn>
                <a:cxn ang="0">
                  <a:pos x="csX10835" y="csY10835"/>
                </a:cxn>
                <a:cxn ang="0">
                  <a:pos x="csX10836" y="csY10836"/>
                </a:cxn>
                <a:cxn ang="0">
                  <a:pos x="csX10837" y="csY10837"/>
                </a:cxn>
                <a:cxn ang="0">
                  <a:pos x="csX10838" y="csY10838"/>
                </a:cxn>
                <a:cxn ang="0">
                  <a:pos x="csX10839" y="csY10839"/>
                </a:cxn>
                <a:cxn ang="0">
                  <a:pos x="csX10840" y="csY10840"/>
                </a:cxn>
                <a:cxn ang="0">
                  <a:pos x="csX10841" y="csY10841"/>
                </a:cxn>
                <a:cxn ang="0">
                  <a:pos x="csX10842" y="csY10842"/>
                </a:cxn>
                <a:cxn ang="0">
                  <a:pos x="csX10843" y="csY10843"/>
                </a:cxn>
                <a:cxn ang="0">
                  <a:pos x="csX10844" y="csY10844"/>
                </a:cxn>
                <a:cxn ang="0">
                  <a:pos x="csX10845" y="csY10845"/>
                </a:cxn>
                <a:cxn ang="0">
                  <a:pos x="csX10846" y="csY10846"/>
                </a:cxn>
                <a:cxn ang="0">
                  <a:pos x="csX10847" y="csY10847"/>
                </a:cxn>
                <a:cxn ang="0">
                  <a:pos x="csX10848" y="csY10848"/>
                </a:cxn>
                <a:cxn ang="0">
                  <a:pos x="csX10849" y="csY10849"/>
                </a:cxn>
                <a:cxn ang="0">
                  <a:pos x="csX10850" y="csY10850"/>
                </a:cxn>
                <a:cxn ang="0">
                  <a:pos x="csX10851" y="csY10851"/>
                </a:cxn>
                <a:cxn ang="0">
                  <a:pos x="csX10852" y="csY10852"/>
                </a:cxn>
                <a:cxn ang="0">
                  <a:pos x="csX10853" y="csY10853"/>
                </a:cxn>
                <a:cxn ang="0">
                  <a:pos x="csX10854" y="csY10854"/>
                </a:cxn>
                <a:cxn ang="0">
                  <a:pos x="csX10855" y="csY10855"/>
                </a:cxn>
                <a:cxn ang="0">
                  <a:pos x="csX10856" y="csY10856"/>
                </a:cxn>
                <a:cxn ang="0">
                  <a:pos x="csX10857" y="csY10857"/>
                </a:cxn>
                <a:cxn ang="0">
                  <a:pos x="csX10858" y="csY10858"/>
                </a:cxn>
                <a:cxn ang="0">
                  <a:pos x="csX10859" y="csY10859"/>
                </a:cxn>
                <a:cxn ang="0">
                  <a:pos x="csX10860" y="csY10860"/>
                </a:cxn>
                <a:cxn ang="0">
                  <a:pos x="csX10861" y="csY10861"/>
                </a:cxn>
                <a:cxn ang="0">
                  <a:pos x="csX10862" y="csY10862"/>
                </a:cxn>
                <a:cxn ang="0">
                  <a:pos x="csX10863" y="csY10863"/>
                </a:cxn>
                <a:cxn ang="0">
                  <a:pos x="csX10864" y="csY10864"/>
                </a:cxn>
                <a:cxn ang="0">
                  <a:pos x="csX10865" y="csY10865"/>
                </a:cxn>
                <a:cxn ang="0">
                  <a:pos x="csX10866" y="csY10866"/>
                </a:cxn>
                <a:cxn ang="0">
                  <a:pos x="csX10867" y="csY10867"/>
                </a:cxn>
                <a:cxn ang="0">
                  <a:pos x="csX10868" y="csY10868"/>
                </a:cxn>
                <a:cxn ang="0">
                  <a:pos x="csX10869" y="csY10869"/>
                </a:cxn>
                <a:cxn ang="0">
                  <a:pos x="csX10870" y="csY10870"/>
                </a:cxn>
                <a:cxn ang="0">
                  <a:pos x="csX10871" y="csY10871"/>
                </a:cxn>
                <a:cxn ang="0">
                  <a:pos x="csX10872" y="csY10872"/>
                </a:cxn>
                <a:cxn ang="0">
                  <a:pos x="csX10873" y="csY10873"/>
                </a:cxn>
                <a:cxn ang="0">
                  <a:pos x="csX10874" y="csY10874"/>
                </a:cxn>
                <a:cxn ang="0">
                  <a:pos x="csX10875" y="csY10875"/>
                </a:cxn>
                <a:cxn ang="0">
                  <a:pos x="csX10876" y="csY10876"/>
                </a:cxn>
                <a:cxn ang="0">
                  <a:pos x="csX10877" y="csY10877"/>
                </a:cxn>
                <a:cxn ang="0">
                  <a:pos x="csX10878" y="csY10878"/>
                </a:cxn>
                <a:cxn ang="0">
                  <a:pos x="csX10879" y="csY10879"/>
                </a:cxn>
                <a:cxn ang="0">
                  <a:pos x="csX10880" y="csY10880"/>
                </a:cxn>
                <a:cxn ang="0">
                  <a:pos x="csX10881" y="csY10881"/>
                </a:cxn>
                <a:cxn ang="0">
                  <a:pos x="csX10882" y="csY10882"/>
                </a:cxn>
                <a:cxn ang="0">
                  <a:pos x="csX10883" y="csY10883"/>
                </a:cxn>
                <a:cxn ang="0">
                  <a:pos x="csX10884" y="csY10884"/>
                </a:cxn>
                <a:cxn ang="0">
                  <a:pos x="csX10885" y="csY10885"/>
                </a:cxn>
                <a:cxn ang="0">
                  <a:pos x="csX10886" y="csY10886"/>
                </a:cxn>
                <a:cxn ang="0">
                  <a:pos x="csX10887" y="csY10887"/>
                </a:cxn>
                <a:cxn ang="0">
                  <a:pos x="csX10888" y="csY10888"/>
                </a:cxn>
                <a:cxn ang="0">
                  <a:pos x="csX10889" y="csY10889"/>
                </a:cxn>
                <a:cxn ang="0">
                  <a:pos x="csX10890" y="csY10890"/>
                </a:cxn>
                <a:cxn ang="0">
                  <a:pos x="csX10891" y="csY10891"/>
                </a:cxn>
                <a:cxn ang="0">
                  <a:pos x="csX10892" y="csY10892"/>
                </a:cxn>
                <a:cxn ang="0">
                  <a:pos x="csX10893" y="csY10893"/>
                </a:cxn>
                <a:cxn ang="0">
                  <a:pos x="csX10894" y="csY10894"/>
                </a:cxn>
                <a:cxn ang="0">
                  <a:pos x="csX10895" y="csY10895"/>
                </a:cxn>
                <a:cxn ang="0">
                  <a:pos x="csX10896" y="csY10896"/>
                </a:cxn>
                <a:cxn ang="0">
                  <a:pos x="csX10897" y="csY10897"/>
                </a:cxn>
                <a:cxn ang="0">
                  <a:pos x="csX10898" y="csY10898"/>
                </a:cxn>
                <a:cxn ang="0">
                  <a:pos x="csX10899" y="csY10899"/>
                </a:cxn>
                <a:cxn ang="0">
                  <a:pos x="csX10900" y="csY10900"/>
                </a:cxn>
                <a:cxn ang="0">
                  <a:pos x="csX10901" y="csY10901"/>
                </a:cxn>
                <a:cxn ang="0">
                  <a:pos x="csX10902" y="csY10902"/>
                </a:cxn>
                <a:cxn ang="0">
                  <a:pos x="csX10903" y="csY10903"/>
                </a:cxn>
                <a:cxn ang="0">
                  <a:pos x="csX10904" y="csY10904"/>
                </a:cxn>
                <a:cxn ang="0">
                  <a:pos x="csX10905" y="csY10905"/>
                </a:cxn>
                <a:cxn ang="0">
                  <a:pos x="csX10906" y="csY10906"/>
                </a:cxn>
                <a:cxn ang="0">
                  <a:pos x="csX10907" y="csY10907"/>
                </a:cxn>
                <a:cxn ang="0">
                  <a:pos x="csX10908" y="csY10908"/>
                </a:cxn>
                <a:cxn ang="0">
                  <a:pos x="csX10909" y="csY10909"/>
                </a:cxn>
                <a:cxn ang="0">
                  <a:pos x="csX10910" y="csY10910"/>
                </a:cxn>
                <a:cxn ang="0">
                  <a:pos x="csX10911" y="csY10911"/>
                </a:cxn>
                <a:cxn ang="0">
                  <a:pos x="csX10912" y="csY10912"/>
                </a:cxn>
                <a:cxn ang="0">
                  <a:pos x="csX10913" y="csY10913"/>
                </a:cxn>
                <a:cxn ang="0">
                  <a:pos x="csX10914" y="csY10914"/>
                </a:cxn>
                <a:cxn ang="0">
                  <a:pos x="csX10915" y="csY10915"/>
                </a:cxn>
                <a:cxn ang="0">
                  <a:pos x="csX10916" y="csY10916"/>
                </a:cxn>
                <a:cxn ang="0">
                  <a:pos x="csX10917" y="csY10917"/>
                </a:cxn>
                <a:cxn ang="0">
                  <a:pos x="csX10918" y="csY10918"/>
                </a:cxn>
                <a:cxn ang="0">
                  <a:pos x="csX10919" y="csY10919"/>
                </a:cxn>
                <a:cxn ang="0">
                  <a:pos x="csX10920" y="csY10920"/>
                </a:cxn>
                <a:cxn ang="0">
                  <a:pos x="csX10921" y="csY10921"/>
                </a:cxn>
                <a:cxn ang="0">
                  <a:pos x="csX10922" y="csY10922"/>
                </a:cxn>
                <a:cxn ang="0">
                  <a:pos x="csX10923" y="csY10923"/>
                </a:cxn>
                <a:cxn ang="0">
                  <a:pos x="csX10924" y="csY10924"/>
                </a:cxn>
                <a:cxn ang="0">
                  <a:pos x="csX10925" y="csY10925"/>
                </a:cxn>
                <a:cxn ang="0">
                  <a:pos x="csX10926" y="csY10926"/>
                </a:cxn>
                <a:cxn ang="0">
                  <a:pos x="csX10927" y="csY10927"/>
                </a:cxn>
                <a:cxn ang="0">
                  <a:pos x="csX10928" y="csY10928"/>
                </a:cxn>
                <a:cxn ang="0">
                  <a:pos x="csX10929" y="csY10929"/>
                </a:cxn>
                <a:cxn ang="0">
                  <a:pos x="csX10930" y="csY10930"/>
                </a:cxn>
                <a:cxn ang="0">
                  <a:pos x="csX10931" y="csY10931"/>
                </a:cxn>
                <a:cxn ang="0">
                  <a:pos x="csX10932" y="csY10932"/>
                </a:cxn>
                <a:cxn ang="0">
                  <a:pos x="csX10933" y="csY10933"/>
                </a:cxn>
                <a:cxn ang="0">
                  <a:pos x="csX10934" y="csY10934"/>
                </a:cxn>
                <a:cxn ang="0">
                  <a:pos x="csX10935" y="csY10935"/>
                </a:cxn>
                <a:cxn ang="0">
                  <a:pos x="csX10936" y="csY10936"/>
                </a:cxn>
                <a:cxn ang="0">
                  <a:pos x="csX10937" y="csY10937"/>
                </a:cxn>
                <a:cxn ang="0">
                  <a:pos x="csX10938" y="csY10938"/>
                </a:cxn>
                <a:cxn ang="0">
                  <a:pos x="csX10939" y="csY10939"/>
                </a:cxn>
                <a:cxn ang="0">
                  <a:pos x="csX10940" y="csY10940"/>
                </a:cxn>
                <a:cxn ang="0">
                  <a:pos x="csX10941" y="csY10941"/>
                </a:cxn>
                <a:cxn ang="0">
                  <a:pos x="csX10942" y="csY10942"/>
                </a:cxn>
                <a:cxn ang="0">
                  <a:pos x="csX10943" y="csY10943"/>
                </a:cxn>
                <a:cxn ang="0">
                  <a:pos x="csX10944" y="csY10944"/>
                </a:cxn>
                <a:cxn ang="0">
                  <a:pos x="csX10945" y="csY10945"/>
                </a:cxn>
                <a:cxn ang="0">
                  <a:pos x="csX10946" y="csY10946"/>
                </a:cxn>
                <a:cxn ang="0">
                  <a:pos x="csX10947" y="csY10947"/>
                </a:cxn>
                <a:cxn ang="0">
                  <a:pos x="csX10948" y="csY10948"/>
                </a:cxn>
                <a:cxn ang="0">
                  <a:pos x="csX10949" y="csY10949"/>
                </a:cxn>
                <a:cxn ang="0">
                  <a:pos x="csX10950" y="csY10950"/>
                </a:cxn>
                <a:cxn ang="0">
                  <a:pos x="csX10951" y="csY10951"/>
                </a:cxn>
                <a:cxn ang="0">
                  <a:pos x="csX10952" y="csY10952"/>
                </a:cxn>
                <a:cxn ang="0">
                  <a:pos x="csX10953" y="csY10953"/>
                </a:cxn>
                <a:cxn ang="0">
                  <a:pos x="csX10954" y="csY10954"/>
                </a:cxn>
                <a:cxn ang="0">
                  <a:pos x="csX10955" y="csY10955"/>
                </a:cxn>
                <a:cxn ang="0">
                  <a:pos x="csX10956" y="csY10956"/>
                </a:cxn>
                <a:cxn ang="0">
                  <a:pos x="csX10957" y="csY10957"/>
                </a:cxn>
                <a:cxn ang="0">
                  <a:pos x="csX10958" y="csY10958"/>
                </a:cxn>
                <a:cxn ang="0">
                  <a:pos x="csX10959" y="csY10959"/>
                </a:cxn>
                <a:cxn ang="0">
                  <a:pos x="csX10960" y="csY10960"/>
                </a:cxn>
                <a:cxn ang="0">
                  <a:pos x="csX10961" y="csY10961"/>
                </a:cxn>
                <a:cxn ang="0">
                  <a:pos x="csX10962" y="csY10962"/>
                </a:cxn>
                <a:cxn ang="0">
                  <a:pos x="csX10963" y="csY10963"/>
                </a:cxn>
                <a:cxn ang="0">
                  <a:pos x="csX10964" y="csY10964"/>
                </a:cxn>
                <a:cxn ang="0">
                  <a:pos x="csX10965" y="csY10965"/>
                </a:cxn>
                <a:cxn ang="0">
                  <a:pos x="csX10966" y="csY10966"/>
                </a:cxn>
                <a:cxn ang="0">
                  <a:pos x="csX10967" y="csY10967"/>
                </a:cxn>
                <a:cxn ang="0">
                  <a:pos x="csX10968" y="csY10968"/>
                </a:cxn>
                <a:cxn ang="0">
                  <a:pos x="csX10969" y="csY10969"/>
                </a:cxn>
                <a:cxn ang="0">
                  <a:pos x="csX10970" y="csY10970"/>
                </a:cxn>
                <a:cxn ang="0">
                  <a:pos x="csX10971" y="csY10971"/>
                </a:cxn>
                <a:cxn ang="0">
                  <a:pos x="csX10972" y="csY10972"/>
                </a:cxn>
                <a:cxn ang="0">
                  <a:pos x="csX10973" y="csY10973"/>
                </a:cxn>
                <a:cxn ang="0">
                  <a:pos x="csX10974" y="csY10974"/>
                </a:cxn>
                <a:cxn ang="0">
                  <a:pos x="csX10975" y="csY10975"/>
                </a:cxn>
                <a:cxn ang="0">
                  <a:pos x="csX10976" y="csY10976"/>
                </a:cxn>
                <a:cxn ang="0">
                  <a:pos x="csX10977" y="csY10977"/>
                </a:cxn>
                <a:cxn ang="0">
                  <a:pos x="csX10978" y="csY10978"/>
                </a:cxn>
                <a:cxn ang="0">
                  <a:pos x="csX10979" y="csY10979"/>
                </a:cxn>
                <a:cxn ang="0">
                  <a:pos x="csX10980" y="csY10980"/>
                </a:cxn>
                <a:cxn ang="0">
                  <a:pos x="csX10981" y="csY10981"/>
                </a:cxn>
                <a:cxn ang="0">
                  <a:pos x="csX10982" y="csY10982"/>
                </a:cxn>
                <a:cxn ang="0">
                  <a:pos x="csX10983" y="csY10983"/>
                </a:cxn>
                <a:cxn ang="0">
                  <a:pos x="csX10984" y="csY10984"/>
                </a:cxn>
                <a:cxn ang="0">
                  <a:pos x="csX10985" y="csY10985"/>
                </a:cxn>
                <a:cxn ang="0">
                  <a:pos x="csX10986" y="csY10986"/>
                </a:cxn>
                <a:cxn ang="0">
                  <a:pos x="csX10987" y="csY10987"/>
                </a:cxn>
                <a:cxn ang="0">
                  <a:pos x="csX10988" y="csY10988"/>
                </a:cxn>
                <a:cxn ang="0">
                  <a:pos x="csX10989" y="csY10989"/>
                </a:cxn>
                <a:cxn ang="0">
                  <a:pos x="csX10990" y="csY10990"/>
                </a:cxn>
                <a:cxn ang="0">
                  <a:pos x="csX10991" y="csY10991"/>
                </a:cxn>
                <a:cxn ang="0">
                  <a:pos x="csX10992" y="csY10992"/>
                </a:cxn>
                <a:cxn ang="0">
                  <a:pos x="csX10993" y="csY10993"/>
                </a:cxn>
                <a:cxn ang="0">
                  <a:pos x="csX10994" y="csY10994"/>
                </a:cxn>
                <a:cxn ang="0">
                  <a:pos x="csX10995" y="csY10995"/>
                </a:cxn>
                <a:cxn ang="0">
                  <a:pos x="csX10996" y="csY10996"/>
                </a:cxn>
                <a:cxn ang="0">
                  <a:pos x="csX10997" y="csY10997"/>
                </a:cxn>
                <a:cxn ang="0">
                  <a:pos x="csX10998" y="csY10998"/>
                </a:cxn>
                <a:cxn ang="0">
                  <a:pos x="csX10999" y="csY10999"/>
                </a:cxn>
                <a:cxn ang="0">
                  <a:pos x="csX11000" y="csY11000"/>
                </a:cxn>
                <a:cxn ang="0">
                  <a:pos x="csX11001" y="csY11001"/>
                </a:cxn>
                <a:cxn ang="0">
                  <a:pos x="csX11002" y="csY11002"/>
                </a:cxn>
                <a:cxn ang="0">
                  <a:pos x="csX11003" y="csY11003"/>
                </a:cxn>
                <a:cxn ang="0">
                  <a:pos x="csX11004" y="csY11004"/>
                </a:cxn>
                <a:cxn ang="0">
                  <a:pos x="csX11005" y="csY11005"/>
                </a:cxn>
                <a:cxn ang="0">
                  <a:pos x="csX11006" y="csY11006"/>
                </a:cxn>
                <a:cxn ang="0">
                  <a:pos x="csX11007" y="csY11007"/>
                </a:cxn>
                <a:cxn ang="0">
                  <a:pos x="csX11008" y="csY11008"/>
                </a:cxn>
                <a:cxn ang="0">
                  <a:pos x="csX11009" y="csY11009"/>
                </a:cxn>
                <a:cxn ang="0">
                  <a:pos x="csX11010" y="csY11010"/>
                </a:cxn>
                <a:cxn ang="0">
                  <a:pos x="csX11011" y="csY11011"/>
                </a:cxn>
                <a:cxn ang="0">
                  <a:pos x="csX11012" y="csY11012"/>
                </a:cxn>
                <a:cxn ang="0">
                  <a:pos x="csX11013" y="csY11013"/>
                </a:cxn>
                <a:cxn ang="0">
                  <a:pos x="csX11014" y="csY11014"/>
                </a:cxn>
                <a:cxn ang="0">
                  <a:pos x="csX11015" y="csY11015"/>
                </a:cxn>
                <a:cxn ang="0">
                  <a:pos x="csX11016" y="csY11016"/>
                </a:cxn>
                <a:cxn ang="0">
                  <a:pos x="csX11017" y="csY11017"/>
                </a:cxn>
                <a:cxn ang="0">
                  <a:pos x="csX11018" y="csY11018"/>
                </a:cxn>
                <a:cxn ang="0">
                  <a:pos x="csX11019" y="csY11019"/>
                </a:cxn>
                <a:cxn ang="0">
                  <a:pos x="csX11020" y="csY11020"/>
                </a:cxn>
                <a:cxn ang="0">
                  <a:pos x="csX11021" y="csY11021"/>
                </a:cxn>
                <a:cxn ang="0">
                  <a:pos x="csX11022" y="csY11022"/>
                </a:cxn>
                <a:cxn ang="0">
                  <a:pos x="csX11023" y="csY11023"/>
                </a:cxn>
                <a:cxn ang="0">
                  <a:pos x="csX11024" y="csY11024"/>
                </a:cxn>
                <a:cxn ang="0">
                  <a:pos x="csX11025" y="csY11025"/>
                </a:cxn>
                <a:cxn ang="0">
                  <a:pos x="csX11026" y="csY11026"/>
                </a:cxn>
                <a:cxn ang="0">
                  <a:pos x="csX11027" y="csY11027"/>
                </a:cxn>
                <a:cxn ang="0">
                  <a:pos x="csX11028" y="csY11028"/>
                </a:cxn>
                <a:cxn ang="0">
                  <a:pos x="csX11029" y="csY11029"/>
                </a:cxn>
                <a:cxn ang="0">
                  <a:pos x="csX11030" y="csY11030"/>
                </a:cxn>
                <a:cxn ang="0">
                  <a:pos x="csX11031" y="csY11031"/>
                </a:cxn>
                <a:cxn ang="0">
                  <a:pos x="csX11032" y="csY11032"/>
                </a:cxn>
                <a:cxn ang="0">
                  <a:pos x="csX11033" y="csY11033"/>
                </a:cxn>
                <a:cxn ang="0">
                  <a:pos x="csX11034" y="csY11034"/>
                </a:cxn>
                <a:cxn ang="0">
                  <a:pos x="csX11035" y="csY11035"/>
                </a:cxn>
                <a:cxn ang="0">
                  <a:pos x="csX11036" y="csY11036"/>
                </a:cxn>
                <a:cxn ang="0">
                  <a:pos x="csX11037" y="csY11037"/>
                </a:cxn>
                <a:cxn ang="0">
                  <a:pos x="csX11038" y="csY11038"/>
                </a:cxn>
                <a:cxn ang="0">
                  <a:pos x="csX11039" y="csY11039"/>
                </a:cxn>
                <a:cxn ang="0">
                  <a:pos x="csX11040" y="csY11040"/>
                </a:cxn>
                <a:cxn ang="0">
                  <a:pos x="csX11041" y="csY11041"/>
                </a:cxn>
                <a:cxn ang="0">
                  <a:pos x="csX11042" y="csY11042"/>
                </a:cxn>
                <a:cxn ang="0">
                  <a:pos x="csX11043" y="csY11043"/>
                </a:cxn>
                <a:cxn ang="0">
                  <a:pos x="csX11044" y="csY11044"/>
                </a:cxn>
                <a:cxn ang="0">
                  <a:pos x="csX11045" y="csY11045"/>
                </a:cxn>
                <a:cxn ang="0">
                  <a:pos x="csX11046" y="csY11046"/>
                </a:cxn>
                <a:cxn ang="0">
                  <a:pos x="csX11047" y="csY11047"/>
                </a:cxn>
                <a:cxn ang="0">
                  <a:pos x="csX11048" y="csY11048"/>
                </a:cxn>
                <a:cxn ang="0">
                  <a:pos x="csX11049" y="csY11049"/>
                </a:cxn>
                <a:cxn ang="0">
                  <a:pos x="csX11050" y="csY11050"/>
                </a:cxn>
                <a:cxn ang="0">
                  <a:pos x="csX11051" y="csY11051"/>
                </a:cxn>
                <a:cxn ang="0">
                  <a:pos x="csX11052" y="csY11052"/>
                </a:cxn>
                <a:cxn ang="0">
                  <a:pos x="csX11053" y="csY11053"/>
                </a:cxn>
                <a:cxn ang="0">
                  <a:pos x="csX11054" y="csY11054"/>
                </a:cxn>
                <a:cxn ang="0">
                  <a:pos x="csX11055" y="csY11055"/>
                </a:cxn>
                <a:cxn ang="0">
                  <a:pos x="csX11056" y="csY11056"/>
                </a:cxn>
                <a:cxn ang="0">
                  <a:pos x="csX11057" y="csY11057"/>
                </a:cxn>
                <a:cxn ang="0">
                  <a:pos x="csX11058" y="csY11058"/>
                </a:cxn>
                <a:cxn ang="0">
                  <a:pos x="csX11059" y="csY11059"/>
                </a:cxn>
                <a:cxn ang="0">
                  <a:pos x="csX11060" y="csY11060"/>
                </a:cxn>
                <a:cxn ang="0">
                  <a:pos x="csX11061" y="csY11061"/>
                </a:cxn>
                <a:cxn ang="0">
                  <a:pos x="csX11062" y="csY11062"/>
                </a:cxn>
                <a:cxn ang="0">
                  <a:pos x="csX11063" y="csY11063"/>
                </a:cxn>
                <a:cxn ang="0">
                  <a:pos x="csX11064" y="csY11064"/>
                </a:cxn>
                <a:cxn ang="0">
                  <a:pos x="csX11065" y="csY11065"/>
                </a:cxn>
                <a:cxn ang="0">
                  <a:pos x="csX11066" y="csY11066"/>
                </a:cxn>
                <a:cxn ang="0">
                  <a:pos x="csX11067" y="csY11067"/>
                </a:cxn>
                <a:cxn ang="0">
                  <a:pos x="csX11068" y="csY11068"/>
                </a:cxn>
                <a:cxn ang="0">
                  <a:pos x="csX11069" y="csY11069"/>
                </a:cxn>
                <a:cxn ang="0">
                  <a:pos x="csX11070" y="csY11070"/>
                </a:cxn>
                <a:cxn ang="0">
                  <a:pos x="csX11071" y="csY11071"/>
                </a:cxn>
                <a:cxn ang="0">
                  <a:pos x="csX11072" y="csY11072"/>
                </a:cxn>
                <a:cxn ang="0">
                  <a:pos x="csX11073" y="csY11073"/>
                </a:cxn>
                <a:cxn ang="0">
                  <a:pos x="csX11074" y="csY11074"/>
                </a:cxn>
                <a:cxn ang="0">
                  <a:pos x="csX11075" y="csY11075"/>
                </a:cxn>
                <a:cxn ang="0">
                  <a:pos x="csX11076" y="csY11076"/>
                </a:cxn>
                <a:cxn ang="0">
                  <a:pos x="csX11077" y="csY11077"/>
                </a:cxn>
                <a:cxn ang="0">
                  <a:pos x="csX11078" y="csY11078"/>
                </a:cxn>
                <a:cxn ang="0">
                  <a:pos x="csX11079" y="csY11079"/>
                </a:cxn>
                <a:cxn ang="0">
                  <a:pos x="csX11080" y="csY11080"/>
                </a:cxn>
                <a:cxn ang="0">
                  <a:pos x="csX11081" y="csY11081"/>
                </a:cxn>
                <a:cxn ang="0">
                  <a:pos x="csX11082" y="csY11082"/>
                </a:cxn>
                <a:cxn ang="0">
                  <a:pos x="csX11083" y="csY11083"/>
                </a:cxn>
                <a:cxn ang="0">
                  <a:pos x="csX11084" y="csY11084"/>
                </a:cxn>
                <a:cxn ang="0">
                  <a:pos x="csX11085" y="csY11085"/>
                </a:cxn>
                <a:cxn ang="0">
                  <a:pos x="csX11086" y="csY11086"/>
                </a:cxn>
                <a:cxn ang="0">
                  <a:pos x="csX11087" y="csY11087"/>
                </a:cxn>
                <a:cxn ang="0">
                  <a:pos x="csX11088" y="csY11088"/>
                </a:cxn>
                <a:cxn ang="0">
                  <a:pos x="csX11089" y="csY11089"/>
                </a:cxn>
                <a:cxn ang="0">
                  <a:pos x="csX11090" y="csY11090"/>
                </a:cxn>
                <a:cxn ang="0">
                  <a:pos x="csX11091" y="csY11091"/>
                </a:cxn>
                <a:cxn ang="0">
                  <a:pos x="csX11092" y="csY11092"/>
                </a:cxn>
                <a:cxn ang="0">
                  <a:pos x="csX11093" y="csY11093"/>
                </a:cxn>
                <a:cxn ang="0">
                  <a:pos x="csX11094" y="csY11094"/>
                </a:cxn>
                <a:cxn ang="0">
                  <a:pos x="csX11095" y="csY11095"/>
                </a:cxn>
                <a:cxn ang="0">
                  <a:pos x="csX11096" y="csY11096"/>
                </a:cxn>
                <a:cxn ang="0">
                  <a:pos x="csX11097" y="csY11097"/>
                </a:cxn>
                <a:cxn ang="0">
                  <a:pos x="csX11098" y="csY11098"/>
                </a:cxn>
                <a:cxn ang="0">
                  <a:pos x="csX11099" y="csY11099"/>
                </a:cxn>
                <a:cxn ang="0">
                  <a:pos x="csX11100" y="csY11100"/>
                </a:cxn>
                <a:cxn ang="0">
                  <a:pos x="csX11101" y="csY11101"/>
                </a:cxn>
                <a:cxn ang="0">
                  <a:pos x="csX11102" y="csY11102"/>
                </a:cxn>
                <a:cxn ang="0">
                  <a:pos x="csX11103" y="csY11103"/>
                </a:cxn>
                <a:cxn ang="0">
                  <a:pos x="csX11104" y="csY11104"/>
                </a:cxn>
                <a:cxn ang="0">
                  <a:pos x="csX11105" y="csY11105"/>
                </a:cxn>
                <a:cxn ang="0">
                  <a:pos x="csX11106" y="csY11106"/>
                </a:cxn>
                <a:cxn ang="0">
                  <a:pos x="csX11107" y="csY11107"/>
                </a:cxn>
                <a:cxn ang="0">
                  <a:pos x="csX11108" y="csY11108"/>
                </a:cxn>
                <a:cxn ang="0">
                  <a:pos x="csX11109" y="csY11109"/>
                </a:cxn>
                <a:cxn ang="0">
                  <a:pos x="csX11110" y="csY11110"/>
                </a:cxn>
                <a:cxn ang="0">
                  <a:pos x="csX11111" y="csY11111"/>
                </a:cxn>
                <a:cxn ang="0">
                  <a:pos x="csX11112" y="csY11112"/>
                </a:cxn>
                <a:cxn ang="0">
                  <a:pos x="csX11113" y="csY11113"/>
                </a:cxn>
                <a:cxn ang="0">
                  <a:pos x="csX11114" y="csY11114"/>
                </a:cxn>
                <a:cxn ang="0">
                  <a:pos x="csX11115" y="csY11115"/>
                </a:cxn>
                <a:cxn ang="0">
                  <a:pos x="csX11116" y="csY11116"/>
                </a:cxn>
                <a:cxn ang="0">
                  <a:pos x="csX11117" y="csY11117"/>
                </a:cxn>
                <a:cxn ang="0">
                  <a:pos x="csX11118" y="csY11118"/>
                </a:cxn>
                <a:cxn ang="0">
                  <a:pos x="csX11119" y="csY11119"/>
                </a:cxn>
                <a:cxn ang="0">
                  <a:pos x="csX11120" y="csY11120"/>
                </a:cxn>
                <a:cxn ang="0">
                  <a:pos x="csX11121" y="csY11121"/>
                </a:cxn>
                <a:cxn ang="0">
                  <a:pos x="csX11122" y="csY11122"/>
                </a:cxn>
                <a:cxn ang="0">
                  <a:pos x="csX11123" y="csY11123"/>
                </a:cxn>
                <a:cxn ang="0">
                  <a:pos x="csX11124" y="csY11124"/>
                </a:cxn>
                <a:cxn ang="0">
                  <a:pos x="csX11125" y="csY11125"/>
                </a:cxn>
                <a:cxn ang="0">
                  <a:pos x="csX11126" y="csY11126"/>
                </a:cxn>
                <a:cxn ang="0">
                  <a:pos x="csX11127" y="csY11127"/>
                </a:cxn>
                <a:cxn ang="0">
                  <a:pos x="csX11128" y="csY11128"/>
                </a:cxn>
                <a:cxn ang="0">
                  <a:pos x="csX11129" y="csY11129"/>
                </a:cxn>
                <a:cxn ang="0">
                  <a:pos x="csX11130" y="csY11130"/>
                </a:cxn>
                <a:cxn ang="0">
                  <a:pos x="csX11131" y="csY11131"/>
                </a:cxn>
                <a:cxn ang="0">
                  <a:pos x="csX11132" y="csY11132"/>
                </a:cxn>
                <a:cxn ang="0">
                  <a:pos x="csX11133" y="csY11133"/>
                </a:cxn>
                <a:cxn ang="0">
                  <a:pos x="csX11134" y="csY11134"/>
                </a:cxn>
                <a:cxn ang="0">
                  <a:pos x="csX11135" y="csY11135"/>
                </a:cxn>
                <a:cxn ang="0">
                  <a:pos x="csX11136" y="csY11136"/>
                </a:cxn>
                <a:cxn ang="0">
                  <a:pos x="csX11137" y="csY11137"/>
                </a:cxn>
                <a:cxn ang="0">
                  <a:pos x="csX11138" y="csY11138"/>
                </a:cxn>
                <a:cxn ang="0">
                  <a:pos x="csX11139" y="csY11139"/>
                </a:cxn>
                <a:cxn ang="0">
                  <a:pos x="csX11140" y="csY11140"/>
                </a:cxn>
                <a:cxn ang="0">
                  <a:pos x="csX11141" y="csY11141"/>
                </a:cxn>
                <a:cxn ang="0">
                  <a:pos x="csX11142" y="csY11142"/>
                </a:cxn>
                <a:cxn ang="0">
                  <a:pos x="csX11143" y="csY11143"/>
                </a:cxn>
                <a:cxn ang="0">
                  <a:pos x="csX11144" y="csY11144"/>
                </a:cxn>
                <a:cxn ang="0">
                  <a:pos x="csX11145" y="csY11145"/>
                </a:cxn>
                <a:cxn ang="0">
                  <a:pos x="csX11146" y="csY11146"/>
                </a:cxn>
                <a:cxn ang="0">
                  <a:pos x="csX11147" y="csY11147"/>
                </a:cxn>
                <a:cxn ang="0">
                  <a:pos x="csX11148" y="csY11148"/>
                </a:cxn>
                <a:cxn ang="0">
                  <a:pos x="csX11149" y="csY11149"/>
                </a:cxn>
                <a:cxn ang="0">
                  <a:pos x="csX11150" y="csY11150"/>
                </a:cxn>
                <a:cxn ang="0">
                  <a:pos x="csX11151" y="csY11151"/>
                </a:cxn>
                <a:cxn ang="0">
                  <a:pos x="csX11152" y="csY11152"/>
                </a:cxn>
                <a:cxn ang="0">
                  <a:pos x="csX11153" y="csY11153"/>
                </a:cxn>
                <a:cxn ang="0">
                  <a:pos x="csX11154" y="csY11154"/>
                </a:cxn>
                <a:cxn ang="0">
                  <a:pos x="csX11155" y="csY11155"/>
                </a:cxn>
                <a:cxn ang="0">
                  <a:pos x="csX11156" y="csY11156"/>
                </a:cxn>
                <a:cxn ang="0">
                  <a:pos x="csX11157" y="csY11157"/>
                </a:cxn>
                <a:cxn ang="0">
                  <a:pos x="csX11158" y="csY11158"/>
                </a:cxn>
                <a:cxn ang="0">
                  <a:pos x="csX11159" y="csY11159"/>
                </a:cxn>
                <a:cxn ang="0">
                  <a:pos x="csX11160" y="csY11160"/>
                </a:cxn>
                <a:cxn ang="0">
                  <a:pos x="csX11161" y="csY11161"/>
                </a:cxn>
                <a:cxn ang="0">
                  <a:pos x="csX11162" y="csY11162"/>
                </a:cxn>
                <a:cxn ang="0">
                  <a:pos x="csX11163" y="csY11163"/>
                </a:cxn>
                <a:cxn ang="0">
                  <a:pos x="csX11164" y="csY11164"/>
                </a:cxn>
                <a:cxn ang="0">
                  <a:pos x="csX11165" y="csY11165"/>
                </a:cxn>
                <a:cxn ang="0">
                  <a:pos x="csX11166" y="csY11166"/>
                </a:cxn>
                <a:cxn ang="0">
                  <a:pos x="csX11167" y="csY11167"/>
                </a:cxn>
                <a:cxn ang="0">
                  <a:pos x="csX11168" y="csY11168"/>
                </a:cxn>
                <a:cxn ang="0">
                  <a:pos x="csX11169" y="csY11169"/>
                </a:cxn>
                <a:cxn ang="0">
                  <a:pos x="csX11170" y="csY11170"/>
                </a:cxn>
                <a:cxn ang="0">
                  <a:pos x="csX11171" y="csY11171"/>
                </a:cxn>
                <a:cxn ang="0">
                  <a:pos x="csX11172" y="csY11172"/>
                </a:cxn>
                <a:cxn ang="0">
                  <a:pos x="csX11173" y="csY11173"/>
                </a:cxn>
                <a:cxn ang="0">
                  <a:pos x="csX11174" y="csY11174"/>
                </a:cxn>
                <a:cxn ang="0">
                  <a:pos x="csX11175" y="csY11175"/>
                </a:cxn>
                <a:cxn ang="0">
                  <a:pos x="csX11176" y="csY11176"/>
                </a:cxn>
                <a:cxn ang="0">
                  <a:pos x="csX11177" y="csY11177"/>
                </a:cxn>
                <a:cxn ang="0">
                  <a:pos x="csX11178" y="csY11178"/>
                </a:cxn>
                <a:cxn ang="0">
                  <a:pos x="csX11179" y="csY11179"/>
                </a:cxn>
                <a:cxn ang="0">
                  <a:pos x="csX11180" y="csY11180"/>
                </a:cxn>
                <a:cxn ang="0">
                  <a:pos x="csX11181" y="csY11181"/>
                </a:cxn>
                <a:cxn ang="0">
                  <a:pos x="csX11182" y="csY11182"/>
                </a:cxn>
                <a:cxn ang="0">
                  <a:pos x="csX11183" y="csY11183"/>
                </a:cxn>
                <a:cxn ang="0">
                  <a:pos x="csX11184" y="csY11184"/>
                </a:cxn>
                <a:cxn ang="0">
                  <a:pos x="csX11185" y="csY11185"/>
                </a:cxn>
                <a:cxn ang="0">
                  <a:pos x="csX11186" y="csY11186"/>
                </a:cxn>
                <a:cxn ang="0">
                  <a:pos x="csX11187" y="csY11187"/>
                </a:cxn>
                <a:cxn ang="0">
                  <a:pos x="csX11188" y="csY11188"/>
                </a:cxn>
                <a:cxn ang="0">
                  <a:pos x="csX11189" y="csY11189"/>
                </a:cxn>
                <a:cxn ang="0">
                  <a:pos x="csX11190" y="csY11190"/>
                </a:cxn>
                <a:cxn ang="0">
                  <a:pos x="csX11191" y="csY11191"/>
                </a:cxn>
                <a:cxn ang="0">
                  <a:pos x="csX11192" y="csY11192"/>
                </a:cxn>
                <a:cxn ang="0">
                  <a:pos x="csX11193" y="csY11193"/>
                </a:cxn>
                <a:cxn ang="0">
                  <a:pos x="csX11194" y="csY11194"/>
                </a:cxn>
                <a:cxn ang="0">
                  <a:pos x="csX11195" y="csY11195"/>
                </a:cxn>
                <a:cxn ang="0">
                  <a:pos x="csX11196" y="csY11196"/>
                </a:cxn>
                <a:cxn ang="0">
                  <a:pos x="csX11197" y="csY11197"/>
                </a:cxn>
                <a:cxn ang="0">
                  <a:pos x="csX11198" y="csY11198"/>
                </a:cxn>
                <a:cxn ang="0">
                  <a:pos x="csX11199" y="csY11199"/>
                </a:cxn>
                <a:cxn ang="0">
                  <a:pos x="csX11200" y="csY11200"/>
                </a:cxn>
                <a:cxn ang="0">
                  <a:pos x="csX11201" y="csY11201"/>
                </a:cxn>
                <a:cxn ang="0">
                  <a:pos x="csX11202" y="csY11202"/>
                </a:cxn>
                <a:cxn ang="0">
                  <a:pos x="csX11203" y="csY11203"/>
                </a:cxn>
                <a:cxn ang="0">
                  <a:pos x="csX11204" y="csY11204"/>
                </a:cxn>
                <a:cxn ang="0">
                  <a:pos x="csX11205" y="csY11205"/>
                </a:cxn>
                <a:cxn ang="0">
                  <a:pos x="csX11206" y="csY11206"/>
                </a:cxn>
                <a:cxn ang="0">
                  <a:pos x="csX11207" y="csY11207"/>
                </a:cxn>
                <a:cxn ang="0">
                  <a:pos x="csX11208" y="csY11208"/>
                </a:cxn>
                <a:cxn ang="0">
                  <a:pos x="csX11209" y="csY11209"/>
                </a:cxn>
                <a:cxn ang="0">
                  <a:pos x="csX11210" y="csY11210"/>
                </a:cxn>
                <a:cxn ang="0">
                  <a:pos x="csX11211" y="csY11211"/>
                </a:cxn>
                <a:cxn ang="0">
                  <a:pos x="csX11212" y="csY11212"/>
                </a:cxn>
                <a:cxn ang="0">
                  <a:pos x="csX11213" y="csY11213"/>
                </a:cxn>
                <a:cxn ang="0">
                  <a:pos x="csX11214" y="csY11214"/>
                </a:cxn>
                <a:cxn ang="0">
                  <a:pos x="csX11215" y="csY11215"/>
                </a:cxn>
                <a:cxn ang="0">
                  <a:pos x="csX11216" y="csY11216"/>
                </a:cxn>
                <a:cxn ang="0">
                  <a:pos x="csX11217" y="csY11217"/>
                </a:cxn>
                <a:cxn ang="0">
                  <a:pos x="csX11218" y="csY11218"/>
                </a:cxn>
                <a:cxn ang="0">
                  <a:pos x="csX11219" y="csY11219"/>
                </a:cxn>
                <a:cxn ang="0">
                  <a:pos x="csX11220" y="csY11220"/>
                </a:cxn>
                <a:cxn ang="0">
                  <a:pos x="csX11221" y="csY11221"/>
                </a:cxn>
                <a:cxn ang="0">
                  <a:pos x="csX11222" y="csY11222"/>
                </a:cxn>
                <a:cxn ang="0">
                  <a:pos x="csX11223" y="csY11223"/>
                </a:cxn>
                <a:cxn ang="0">
                  <a:pos x="csX11224" y="csY11224"/>
                </a:cxn>
                <a:cxn ang="0">
                  <a:pos x="csX11225" y="csY11225"/>
                </a:cxn>
                <a:cxn ang="0">
                  <a:pos x="csX11226" y="csY11226"/>
                </a:cxn>
                <a:cxn ang="0">
                  <a:pos x="csX11227" y="csY11227"/>
                </a:cxn>
                <a:cxn ang="0">
                  <a:pos x="csX11228" y="csY11228"/>
                </a:cxn>
                <a:cxn ang="0">
                  <a:pos x="csX11229" y="csY11229"/>
                </a:cxn>
                <a:cxn ang="0">
                  <a:pos x="csX11230" y="csY11230"/>
                </a:cxn>
                <a:cxn ang="0">
                  <a:pos x="csX11231" y="csY11231"/>
                </a:cxn>
                <a:cxn ang="0">
                  <a:pos x="csX11232" y="csY11232"/>
                </a:cxn>
                <a:cxn ang="0">
                  <a:pos x="csX11233" y="csY11233"/>
                </a:cxn>
                <a:cxn ang="0">
                  <a:pos x="csX11234" y="csY11234"/>
                </a:cxn>
                <a:cxn ang="0">
                  <a:pos x="csX11235" y="csY11235"/>
                </a:cxn>
                <a:cxn ang="0">
                  <a:pos x="csX11236" y="csY11236"/>
                </a:cxn>
                <a:cxn ang="0">
                  <a:pos x="csX11237" y="csY11237"/>
                </a:cxn>
                <a:cxn ang="0">
                  <a:pos x="csX11238" y="csY11238"/>
                </a:cxn>
                <a:cxn ang="0">
                  <a:pos x="csX11239" y="csY11239"/>
                </a:cxn>
                <a:cxn ang="0">
                  <a:pos x="csX11240" y="csY11240"/>
                </a:cxn>
                <a:cxn ang="0">
                  <a:pos x="csX11241" y="csY11241"/>
                </a:cxn>
                <a:cxn ang="0">
                  <a:pos x="csX11242" y="csY11242"/>
                </a:cxn>
                <a:cxn ang="0">
                  <a:pos x="csX11243" y="csY11243"/>
                </a:cxn>
                <a:cxn ang="0">
                  <a:pos x="csX11244" y="csY11244"/>
                </a:cxn>
                <a:cxn ang="0">
                  <a:pos x="csX11245" y="csY11245"/>
                </a:cxn>
                <a:cxn ang="0">
                  <a:pos x="csX11246" y="csY11246"/>
                </a:cxn>
                <a:cxn ang="0">
                  <a:pos x="csX11247" y="csY11247"/>
                </a:cxn>
                <a:cxn ang="0">
                  <a:pos x="csX11248" y="csY11248"/>
                </a:cxn>
                <a:cxn ang="0">
                  <a:pos x="csX11249" y="csY11249"/>
                </a:cxn>
                <a:cxn ang="0">
                  <a:pos x="csX11250" y="csY11250"/>
                </a:cxn>
                <a:cxn ang="0">
                  <a:pos x="csX11251" y="csY11251"/>
                </a:cxn>
                <a:cxn ang="0">
                  <a:pos x="csX11252" y="csY11252"/>
                </a:cxn>
                <a:cxn ang="0">
                  <a:pos x="csX11253" y="csY11253"/>
                </a:cxn>
                <a:cxn ang="0">
                  <a:pos x="csX11254" y="csY11254"/>
                </a:cxn>
                <a:cxn ang="0">
                  <a:pos x="csX11255" y="csY11255"/>
                </a:cxn>
                <a:cxn ang="0">
                  <a:pos x="csX11256" y="csY11256"/>
                </a:cxn>
                <a:cxn ang="0">
                  <a:pos x="csX11257" y="csY11257"/>
                </a:cxn>
                <a:cxn ang="0">
                  <a:pos x="csX11258" y="csY11258"/>
                </a:cxn>
                <a:cxn ang="0">
                  <a:pos x="csX11259" y="csY11259"/>
                </a:cxn>
                <a:cxn ang="0">
                  <a:pos x="csX11260" y="csY11260"/>
                </a:cxn>
                <a:cxn ang="0">
                  <a:pos x="csX11261" y="csY11261"/>
                </a:cxn>
                <a:cxn ang="0">
                  <a:pos x="csX11262" y="csY11262"/>
                </a:cxn>
                <a:cxn ang="0">
                  <a:pos x="csX11263" y="csY11263"/>
                </a:cxn>
                <a:cxn ang="0">
                  <a:pos x="csX11264" y="csY11264"/>
                </a:cxn>
                <a:cxn ang="0">
                  <a:pos x="csX11265" y="csY11265"/>
                </a:cxn>
                <a:cxn ang="0">
                  <a:pos x="csX11266" y="csY11266"/>
                </a:cxn>
                <a:cxn ang="0">
                  <a:pos x="csX11267" y="csY11267"/>
                </a:cxn>
                <a:cxn ang="0">
                  <a:pos x="csX11268" y="csY11268"/>
                </a:cxn>
                <a:cxn ang="0">
                  <a:pos x="csX11269" y="csY11269"/>
                </a:cxn>
                <a:cxn ang="0">
                  <a:pos x="csX11270" y="csY11270"/>
                </a:cxn>
                <a:cxn ang="0">
                  <a:pos x="csX11271" y="csY11271"/>
                </a:cxn>
                <a:cxn ang="0">
                  <a:pos x="csX11272" y="csY11272"/>
                </a:cxn>
                <a:cxn ang="0">
                  <a:pos x="csX11273" y="csY11273"/>
                </a:cxn>
                <a:cxn ang="0">
                  <a:pos x="csX11274" y="csY11274"/>
                </a:cxn>
                <a:cxn ang="0">
                  <a:pos x="csX11275" y="csY11275"/>
                </a:cxn>
                <a:cxn ang="0">
                  <a:pos x="csX11276" y="csY11276"/>
                </a:cxn>
                <a:cxn ang="0">
                  <a:pos x="csX11277" y="csY11277"/>
                </a:cxn>
                <a:cxn ang="0">
                  <a:pos x="csX11278" y="csY11278"/>
                </a:cxn>
                <a:cxn ang="0">
                  <a:pos x="csX11279" y="csY11279"/>
                </a:cxn>
                <a:cxn ang="0">
                  <a:pos x="csX11280" y="csY11280"/>
                </a:cxn>
                <a:cxn ang="0">
                  <a:pos x="csX11281" y="csY11281"/>
                </a:cxn>
                <a:cxn ang="0">
                  <a:pos x="csX11282" y="csY11282"/>
                </a:cxn>
                <a:cxn ang="0">
                  <a:pos x="csX11283" y="csY11283"/>
                </a:cxn>
                <a:cxn ang="0">
                  <a:pos x="csX11284" y="csY11284"/>
                </a:cxn>
                <a:cxn ang="0">
                  <a:pos x="csX11285" y="csY11285"/>
                </a:cxn>
                <a:cxn ang="0">
                  <a:pos x="csX11286" y="csY11286"/>
                </a:cxn>
                <a:cxn ang="0">
                  <a:pos x="csX11287" y="csY11287"/>
                </a:cxn>
                <a:cxn ang="0">
                  <a:pos x="csX11288" y="csY11288"/>
                </a:cxn>
                <a:cxn ang="0">
                  <a:pos x="csX11289" y="csY11289"/>
                </a:cxn>
                <a:cxn ang="0">
                  <a:pos x="csX11290" y="csY11290"/>
                </a:cxn>
                <a:cxn ang="0">
                  <a:pos x="csX11291" y="csY11291"/>
                </a:cxn>
                <a:cxn ang="0">
                  <a:pos x="csX11292" y="csY11292"/>
                </a:cxn>
                <a:cxn ang="0">
                  <a:pos x="csX11293" y="csY11293"/>
                </a:cxn>
                <a:cxn ang="0">
                  <a:pos x="csX11294" y="csY11294"/>
                </a:cxn>
                <a:cxn ang="0">
                  <a:pos x="csX11295" y="csY11295"/>
                </a:cxn>
                <a:cxn ang="0">
                  <a:pos x="csX11296" y="csY11296"/>
                </a:cxn>
                <a:cxn ang="0">
                  <a:pos x="csX11297" y="csY11297"/>
                </a:cxn>
                <a:cxn ang="0">
                  <a:pos x="csX11298" y="csY11298"/>
                </a:cxn>
                <a:cxn ang="0">
                  <a:pos x="csX11299" y="csY11299"/>
                </a:cxn>
                <a:cxn ang="0">
                  <a:pos x="csX11300" y="csY11300"/>
                </a:cxn>
                <a:cxn ang="0">
                  <a:pos x="csX11301" y="csY11301"/>
                </a:cxn>
                <a:cxn ang="0">
                  <a:pos x="csX11302" y="csY11302"/>
                </a:cxn>
                <a:cxn ang="0">
                  <a:pos x="csX11303" y="csY11303"/>
                </a:cxn>
                <a:cxn ang="0">
                  <a:pos x="csX11304" y="csY11304"/>
                </a:cxn>
                <a:cxn ang="0">
                  <a:pos x="csX11305" y="csY11305"/>
                </a:cxn>
                <a:cxn ang="0">
                  <a:pos x="csX11306" y="csY11306"/>
                </a:cxn>
                <a:cxn ang="0">
                  <a:pos x="csX11307" y="csY11307"/>
                </a:cxn>
                <a:cxn ang="0">
                  <a:pos x="csX11308" y="csY11308"/>
                </a:cxn>
                <a:cxn ang="0">
                  <a:pos x="csX11309" y="csY11309"/>
                </a:cxn>
                <a:cxn ang="0">
                  <a:pos x="csX11310" y="csY11310"/>
                </a:cxn>
                <a:cxn ang="0">
                  <a:pos x="csX11311" y="csY11311"/>
                </a:cxn>
                <a:cxn ang="0">
                  <a:pos x="csX11312" y="csY11312"/>
                </a:cxn>
                <a:cxn ang="0">
                  <a:pos x="csX11313" y="csY11313"/>
                </a:cxn>
                <a:cxn ang="0">
                  <a:pos x="csX11314" y="csY11314"/>
                </a:cxn>
                <a:cxn ang="0">
                  <a:pos x="csX11315" y="csY11315"/>
                </a:cxn>
                <a:cxn ang="0">
                  <a:pos x="csX11316" y="csY11316"/>
                </a:cxn>
                <a:cxn ang="0">
                  <a:pos x="csX11317" y="csY11317"/>
                </a:cxn>
                <a:cxn ang="0">
                  <a:pos x="csX11318" y="csY11318"/>
                </a:cxn>
                <a:cxn ang="0">
                  <a:pos x="csX11319" y="csY11319"/>
                </a:cxn>
                <a:cxn ang="0">
                  <a:pos x="csX11320" y="csY11320"/>
                </a:cxn>
                <a:cxn ang="0">
                  <a:pos x="csX11321" y="csY11321"/>
                </a:cxn>
                <a:cxn ang="0">
                  <a:pos x="csX11322" y="csY11322"/>
                </a:cxn>
                <a:cxn ang="0">
                  <a:pos x="csX11323" y="csY11323"/>
                </a:cxn>
                <a:cxn ang="0">
                  <a:pos x="csX11324" y="csY11324"/>
                </a:cxn>
                <a:cxn ang="0">
                  <a:pos x="csX11325" y="csY11325"/>
                </a:cxn>
                <a:cxn ang="0">
                  <a:pos x="csX11326" y="csY11326"/>
                </a:cxn>
                <a:cxn ang="0">
                  <a:pos x="csX11327" y="csY11327"/>
                </a:cxn>
                <a:cxn ang="0">
                  <a:pos x="csX11328" y="csY11328"/>
                </a:cxn>
                <a:cxn ang="0">
                  <a:pos x="csX11329" y="csY11329"/>
                </a:cxn>
                <a:cxn ang="0">
                  <a:pos x="csX11330" y="csY11330"/>
                </a:cxn>
                <a:cxn ang="0">
                  <a:pos x="csX11331" y="csY11331"/>
                </a:cxn>
                <a:cxn ang="0">
                  <a:pos x="csX11332" y="csY11332"/>
                </a:cxn>
                <a:cxn ang="0">
                  <a:pos x="csX11333" y="csY11333"/>
                </a:cxn>
                <a:cxn ang="0">
                  <a:pos x="csX11334" y="csY11334"/>
                </a:cxn>
                <a:cxn ang="0">
                  <a:pos x="csX11335" y="csY11335"/>
                </a:cxn>
                <a:cxn ang="0">
                  <a:pos x="csX11336" y="csY11336"/>
                </a:cxn>
                <a:cxn ang="0">
                  <a:pos x="csX11337" y="csY11337"/>
                </a:cxn>
                <a:cxn ang="0">
                  <a:pos x="csX11338" y="csY11338"/>
                </a:cxn>
                <a:cxn ang="0">
                  <a:pos x="csX11339" y="csY11339"/>
                </a:cxn>
                <a:cxn ang="0">
                  <a:pos x="csX11340" y="csY11340"/>
                </a:cxn>
                <a:cxn ang="0">
                  <a:pos x="csX11341" y="csY11341"/>
                </a:cxn>
                <a:cxn ang="0">
                  <a:pos x="csX11342" y="csY11342"/>
                </a:cxn>
                <a:cxn ang="0">
                  <a:pos x="csX11343" y="csY11343"/>
                </a:cxn>
                <a:cxn ang="0">
                  <a:pos x="csX11344" y="csY11344"/>
                </a:cxn>
                <a:cxn ang="0">
                  <a:pos x="csX11345" y="csY11345"/>
                </a:cxn>
                <a:cxn ang="0">
                  <a:pos x="csX11346" y="csY11346"/>
                </a:cxn>
                <a:cxn ang="0">
                  <a:pos x="csX11347" y="csY11347"/>
                </a:cxn>
                <a:cxn ang="0">
                  <a:pos x="csX11348" y="csY11348"/>
                </a:cxn>
                <a:cxn ang="0">
                  <a:pos x="csX11349" y="csY11349"/>
                </a:cxn>
                <a:cxn ang="0">
                  <a:pos x="csX11350" y="csY11350"/>
                </a:cxn>
                <a:cxn ang="0">
                  <a:pos x="csX11351" y="csY11351"/>
                </a:cxn>
                <a:cxn ang="0">
                  <a:pos x="csX11352" y="csY11352"/>
                </a:cxn>
                <a:cxn ang="0">
                  <a:pos x="csX11353" y="csY11353"/>
                </a:cxn>
                <a:cxn ang="0">
                  <a:pos x="csX11354" y="csY11354"/>
                </a:cxn>
                <a:cxn ang="0">
                  <a:pos x="csX11355" y="csY11355"/>
                </a:cxn>
                <a:cxn ang="0">
                  <a:pos x="csX11356" y="csY11356"/>
                </a:cxn>
                <a:cxn ang="0">
                  <a:pos x="csX11357" y="csY11357"/>
                </a:cxn>
                <a:cxn ang="0">
                  <a:pos x="csX11358" y="csY11358"/>
                </a:cxn>
                <a:cxn ang="0">
                  <a:pos x="csX11359" y="csY11359"/>
                </a:cxn>
                <a:cxn ang="0">
                  <a:pos x="csX11360" y="csY11360"/>
                </a:cxn>
                <a:cxn ang="0">
                  <a:pos x="csX11361" y="csY11361"/>
                </a:cxn>
                <a:cxn ang="0">
                  <a:pos x="csX11362" y="csY11362"/>
                </a:cxn>
                <a:cxn ang="0">
                  <a:pos x="csX11363" y="csY11363"/>
                </a:cxn>
                <a:cxn ang="0">
                  <a:pos x="csX11364" y="csY11364"/>
                </a:cxn>
                <a:cxn ang="0">
                  <a:pos x="csX11365" y="csY11365"/>
                </a:cxn>
                <a:cxn ang="0">
                  <a:pos x="csX11366" y="csY11366"/>
                </a:cxn>
                <a:cxn ang="0">
                  <a:pos x="csX11367" y="csY11367"/>
                </a:cxn>
                <a:cxn ang="0">
                  <a:pos x="csX11368" y="csY11368"/>
                </a:cxn>
                <a:cxn ang="0">
                  <a:pos x="csX11369" y="csY11369"/>
                </a:cxn>
                <a:cxn ang="0">
                  <a:pos x="csX11370" y="csY11370"/>
                </a:cxn>
                <a:cxn ang="0">
                  <a:pos x="csX11371" y="csY11371"/>
                </a:cxn>
                <a:cxn ang="0">
                  <a:pos x="csX11372" y="csY11372"/>
                </a:cxn>
                <a:cxn ang="0">
                  <a:pos x="csX11373" y="csY11373"/>
                </a:cxn>
                <a:cxn ang="0">
                  <a:pos x="csX11374" y="csY11374"/>
                </a:cxn>
                <a:cxn ang="0">
                  <a:pos x="csX11375" y="csY11375"/>
                </a:cxn>
                <a:cxn ang="0">
                  <a:pos x="csX11376" y="csY11376"/>
                </a:cxn>
                <a:cxn ang="0">
                  <a:pos x="csX11377" y="csY11377"/>
                </a:cxn>
                <a:cxn ang="0">
                  <a:pos x="csX11378" y="csY11378"/>
                </a:cxn>
                <a:cxn ang="0">
                  <a:pos x="csX11379" y="csY11379"/>
                </a:cxn>
                <a:cxn ang="0">
                  <a:pos x="csX11380" y="csY11380"/>
                </a:cxn>
                <a:cxn ang="0">
                  <a:pos x="csX11381" y="csY11381"/>
                </a:cxn>
                <a:cxn ang="0">
                  <a:pos x="csX11382" y="csY11382"/>
                </a:cxn>
                <a:cxn ang="0">
                  <a:pos x="csX11383" y="csY11383"/>
                </a:cxn>
                <a:cxn ang="0">
                  <a:pos x="csX11384" y="csY11384"/>
                </a:cxn>
                <a:cxn ang="0">
                  <a:pos x="csX11385" y="csY11385"/>
                </a:cxn>
                <a:cxn ang="0">
                  <a:pos x="csX11386" y="csY11386"/>
                </a:cxn>
                <a:cxn ang="0">
                  <a:pos x="csX11387" y="csY11387"/>
                </a:cxn>
                <a:cxn ang="0">
                  <a:pos x="csX11388" y="csY11388"/>
                </a:cxn>
                <a:cxn ang="0">
                  <a:pos x="csX11389" y="csY11389"/>
                </a:cxn>
                <a:cxn ang="0">
                  <a:pos x="csX11390" y="csY11390"/>
                </a:cxn>
                <a:cxn ang="0">
                  <a:pos x="csX11391" y="csY11391"/>
                </a:cxn>
                <a:cxn ang="0">
                  <a:pos x="csX11392" y="csY11392"/>
                </a:cxn>
                <a:cxn ang="0">
                  <a:pos x="csX11393" y="csY11393"/>
                </a:cxn>
                <a:cxn ang="0">
                  <a:pos x="csX11394" y="csY11394"/>
                </a:cxn>
                <a:cxn ang="0">
                  <a:pos x="csX11395" y="csY11395"/>
                </a:cxn>
                <a:cxn ang="0">
                  <a:pos x="csX11396" y="csY11396"/>
                </a:cxn>
                <a:cxn ang="0">
                  <a:pos x="csX11397" y="csY11397"/>
                </a:cxn>
                <a:cxn ang="0">
                  <a:pos x="csX11398" y="csY11398"/>
                </a:cxn>
                <a:cxn ang="0">
                  <a:pos x="csX11399" y="csY11399"/>
                </a:cxn>
                <a:cxn ang="0">
                  <a:pos x="csX11400" y="csY11400"/>
                </a:cxn>
                <a:cxn ang="0">
                  <a:pos x="csX11401" y="csY11401"/>
                </a:cxn>
                <a:cxn ang="0">
                  <a:pos x="csX11402" y="csY11402"/>
                </a:cxn>
                <a:cxn ang="0">
                  <a:pos x="csX11403" y="csY11403"/>
                </a:cxn>
                <a:cxn ang="0">
                  <a:pos x="csX11404" y="csY11404"/>
                </a:cxn>
                <a:cxn ang="0">
                  <a:pos x="csX11405" y="csY11405"/>
                </a:cxn>
                <a:cxn ang="0">
                  <a:pos x="csX11406" y="csY11406"/>
                </a:cxn>
                <a:cxn ang="0">
                  <a:pos x="csX11407" y="csY11407"/>
                </a:cxn>
                <a:cxn ang="0">
                  <a:pos x="csX11408" y="csY11408"/>
                </a:cxn>
                <a:cxn ang="0">
                  <a:pos x="csX11409" y="csY11409"/>
                </a:cxn>
                <a:cxn ang="0">
                  <a:pos x="csX11410" y="csY11410"/>
                </a:cxn>
                <a:cxn ang="0">
                  <a:pos x="csX11411" y="csY11411"/>
                </a:cxn>
                <a:cxn ang="0">
                  <a:pos x="csX11412" y="csY11412"/>
                </a:cxn>
                <a:cxn ang="0">
                  <a:pos x="csX11413" y="csY11413"/>
                </a:cxn>
                <a:cxn ang="0">
                  <a:pos x="csX11414" y="csY11414"/>
                </a:cxn>
                <a:cxn ang="0">
                  <a:pos x="csX11415" y="csY11415"/>
                </a:cxn>
                <a:cxn ang="0">
                  <a:pos x="csX11416" y="csY11416"/>
                </a:cxn>
                <a:cxn ang="0">
                  <a:pos x="csX11417" y="csY11417"/>
                </a:cxn>
                <a:cxn ang="0">
                  <a:pos x="csX11418" y="csY11418"/>
                </a:cxn>
                <a:cxn ang="0">
                  <a:pos x="csX11419" y="csY11419"/>
                </a:cxn>
                <a:cxn ang="0">
                  <a:pos x="csX11420" y="csY11420"/>
                </a:cxn>
                <a:cxn ang="0">
                  <a:pos x="csX11421" y="csY11421"/>
                </a:cxn>
                <a:cxn ang="0">
                  <a:pos x="csX11422" y="csY11422"/>
                </a:cxn>
                <a:cxn ang="0">
                  <a:pos x="csX11423" y="csY11423"/>
                </a:cxn>
                <a:cxn ang="0">
                  <a:pos x="csX11424" y="csY11424"/>
                </a:cxn>
                <a:cxn ang="0">
                  <a:pos x="csX11425" y="csY11425"/>
                </a:cxn>
                <a:cxn ang="0">
                  <a:pos x="csX11426" y="csY11426"/>
                </a:cxn>
                <a:cxn ang="0">
                  <a:pos x="csX11427" y="csY11427"/>
                </a:cxn>
                <a:cxn ang="0">
                  <a:pos x="csX11428" y="csY11428"/>
                </a:cxn>
                <a:cxn ang="0">
                  <a:pos x="csX11429" y="csY11429"/>
                </a:cxn>
                <a:cxn ang="0">
                  <a:pos x="csX11430" y="csY11430"/>
                </a:cxn>
                <a:cxn ang="0">
                  <a:pos x="csX11431" y="csY11431"/>
                </a:cxn>
                <a:cxn ang="0">
                  <a:pos x="csX11432" y="csY11432"/>
                </a:cxn>
                <a:cxn ang="0">
                  <a:pos x="csX11433" y="csY11433"/>
                </a:cxn>
                <a:cxn ang="0">
                  <a:pos x="csX11434" y="csY11434"/>
                </a:cxn>
                <a:cxn ang="0">
                  <a:pos x="csX11435" y="csY11435"/>
                </a:cxn>
                <a:cxn ang="0">
                  <a:pos x="csX11436" y="csY11436"/>
                </a:cxn>
                <a:cxn ang="0">
                  <a:pos x="csX11437" y="csY11437"/>
                </a:cxn>
                <a:cxn ang="0">
                  <a:pos x="csX11438" y="csY11438"/>
                </a:cxn>
                <a:cxn ang="0">
                  <a:pos x="csX11439" y="csY11439"/>
                </a:cxn>
                <a:cxn ang="0">
                  <a:pos x="csX11440" y="csY11440"/>
                </a:cxn>
                <a:cxn ang="0">
                  <a:pos x="csX11441" y="csY11441"/>
                </a:cxn>
                <a:cxn ang="0">
                  <a:pos x="csX11442" y="csY11442"/>
                </a:cxn>
                <a:cxn ang="0">
                  <a:pos x="csX11443" y="csY11443"/>
                </a:cxn>
                <a:cxn ang="0">
                  <a:pos x="csX11444" y="csY11444"/>
                </a:cxn>
                <a:cxn ang="0">
                  <a:pos x="csX11445" y="csY11445"/>
                </a:cxn>
                <a:cxn ang="0">
                  <a:pos x="csX11446" y="csY11446"/>
                </a:cxn>
                <a:cxn ang="0">
                  <a:pos x="csX11447" y="csY11447"/>
                </a:cxn>
                <a:cxn ang="0">
                  <a:pos x="csX11448" y="csY11448"/>
                </a:cxn>
                <a:cxn ang="0">
                  <a:pos x="csX11449" y="csY11449"/>
                </a:cxn>
                <a:cxn ang="0">
                  <a:pos x="csX11450" y="csY11450"/>
                </a:cxn>
                <a:cxn ang="0">
                  <a:pos x="csX11451" y="csY11451"/>
                </a:cxn>
                <a:cxn ang="0">
                  <a:pos x="csX11452" y="csY11452"/>
                </a:cxn>
                <a:cxn ang="0">
                  <a:pos x="csX11453" y="csY11453"/>
                </a:cxn>
                <a:cxn ang="0">
                  <a:pos x="csX11454" y="csY11454"/>
                </a:cxn>
                <a:cxn ang="0">
                  <a:pos x="csX11455" y="csY11455"/>
                </a:cxn>
                <a:cxn ang="0">
                  <a:pos x="csX11456" y="csY11456"/>
                </a:cxn>
                <a:cxn ang="0">
                  <a:pos x="csX11457" y="csY11457"/>
                </a:cxn>
                <a:cxn ang="0">
                  <a:pos x="csX11458" y="csY11458"/>
                </a:cxn>
                <a:cxn ang="0">
                  <a:pos x="csX11459" y="csY11459"/>
                </a:cxn>
                <a:cxn ang="0">
                  <a:pos x="csX11460" y="csY11460"/>
                </a:cxn>
                <a:cxn ang="0">
                  <a:pos x="csX11461" y="csY11461"/>
                </a:cxn>
                <a:cxn ang="0">
                  <a:pos x="csX11462" y="csY11462"/>
                </a:cxn>
                <a:cxn ang="0">
                  <a:pos x="csX11463" y="csY11463"/>
                </a:cxn>
                <a:cxn ang="0">
                  <a:pos x="csX11464" y="csY11464"/>
                </a:cxn>
                <a:cxn ang="0">
                  <a:pos x="csX11465" y="csY11465"/>
                </a:cxn>
                <a:cxn ang="0">
                  <a:pos x="csX11466" y="csY11466"/>
                </a:cxn>
                <a:cxn ang="0">
                  <a:pos x="csX11467" y="csY11467"/>
                </a:cxn>
                <a:cxn ang="0">
                  <a:pos x="csX11468" y="csY11468"/>
                </a:cxn>
                <a:cxn ang="0">
                  <a:pos x="csX11469" y="csY11469"/>
                </a:cxn>
                <a:cxn ang="0">
                  <a:pos x="csX11470" y="csY11470"/>
                </a:cxn>
                <a:cxn ang="0">
                  <a:pos x="csX11471" y="csY11471"/>
                </a:cxn>
                <a:cxn ang="0">
                  <a:pos x="csX11472" y="csY11472"/>
                </a:cxn>
                <a:cxn ang="0">
                  <a:pos x="csX11473" y="csY11473"/>
                </a:cxn>
                <a:cxn ang="0">
                  <a:pos x="csX11474" y="csY11474"/>
                </a:cxn>
                <a:cxn ang="0">
                  <a:pos x="csX11475" y="csY11475"/>
                </a:cxn>
                <a:cxn ang="0">
                  <a:pos x="csX11476" y="csY11476"/>
                </a:cxn>
                <a:cxn ang="0">
                  <a:pos x="csX11477" y="csY11477"/>
                </a:cxn>
                <a:cxn ang="0">
                  <a:pos x="csX11478" y="csY11478"/>
                </a:cxn>
                <a:cxn ang="0">
                  <a:pos x="csX11479" y="csY11479"/>
                </a:cxn>
                <a:cxn ang="0">
                  <a:pos x="csX11480" y="csY11480"/>
                </a:cxn>
                <a:cxn ang="0">
                  <a:pos x="csX11481" y="csY11481"/>
                </a:cxn>
                <a:cxn ang="0">
                  <a:pos x="csX11482" y="csY11482"/>
                </a:cxn>
                <a:cxn ang="0">
                  <a:pos x="csX11483" y="csY11483"/>
                </a:cxn>
                <a:cxn ang="0">
                  <a:pos x="csX11484" y="csY11484"/>
                </a:cxn>
                <a:cxn ang="0">
                  <a:pos x="csX11485" y="csY11485"/>
                </a:cxn>
                <a:cxn ang="0">
                  <a:pos x="csX11486" y="csY11486"/>
                </a:cxn>
                <a:cxn ang="0">
                  <a:pos x="csX11487" y="csY11487"/>
                </a:cxn>
                <a:cxn ang="0">
                  <a:pos x="csX11488" y="csY11488"/>
                </a:cxn>
                <a:cxn ang="0">
                  <a:pos x="csX11489" y="csY11489"/>
                </a:cxn>
                <a:cxn ang="0">
                  <a:pos x="csX11490" y="csY11490"/>
                </a:cxn>
                <a:cxn ang="0">
                  <a:pos x="csX11491" y="csY11491"/>
                </a:cxn>
                <a:cxn ang="0">
                  <a:pos x="csX11492" y="csY11492"/>
                </a:cxn>
                <a:cxn ang="0">
                  <a:pos x="csX11493" y="csY11493"/>
                </a:cxn>
                <a:cxn ang="0">
                  <a:pos x="csX11494" y="csY11494"/>
                </a:cxn>
                <a:cxn ang="0">
                  <a:pos x="csX11495" y="csY11495"/>
                </a:cxn>
                <a:cxn ang="0">
                  <a:pos x="csX11496" y="csY11496"/>
                </a:cxn>
                <a:cxn ang="0">
                  <a:pos x="csX11497" y="csY11497"/>
                </a:cxn>
                <a:cxn ang="0">
                  <a:pos x="csX11498" y="csY11498"/>
                </a:cxn>
                <a:cxn ang="0">
                  <a:pos x="csX11499" y="csY11499"/>
                </a:cxn>
                <a:cxn ang="0">
                  <a:pos x="csX11500" y="csY11500"/>
                </a:cxn>
                <a:cxn ang="0">
                  <a:pos x="csX11501" y="csY11501"/>
                </a:cxn>
                <a:cxn ang="0">
                  <a:pos x="csX11502" y="csY11502"/>
                </a:cxn>
                <a:cxn ang="0">
                  <a:pos x="csX11503" y="csY11503"/>
                </a:cxn>
                <a:cxn ang="0">
                  <a:pos x="csX11504" y="csY11504"/>
                </a:cxn>
                <a:cxn ang="0">
                  <a:pos x="csX11505" y="csY11505"/>
                </a:cxn>
                <a:cxn ang="0">
                  <a:pos x="csX11506" y="csY11506"/>
                </a:cxn>
                <a:cxn ang="0">
                  <a:pos x="csX11507" y="csY11507"/>
                </a:cxn>
                <a:cxn ang="0">
                  <a:pos x="csX11508" y="csY11508"/>
                </a:cxn>
                <a:cxn ang="0">
                  <a:pos x="csX11509" y="csY11509"/>
                </a:cxn>
                <a:cxn ang="0">
                  <a:pos x="csX11510" y="csY11510"/>
                </a:cxn>
                <a:cxn ang="0">
                  <a:pos x="csX11511" y="csY11511"/>
                </a:cxn>
                <a:cxn ang="0">
                  <a:pos x="csX11512" y="csY11512"/>
                </a:cxn>
                <a:cxn ang="0">
                  <a:pos x="csX11513" y="csY11513"/>
                </a:cxn>
                <a:cxn ang="0">
                  <a:pos x="csX11514" y="csY11514"/>
                </a:cxn>
                <a:cxn ang="0">
                  <a:pos x="csX11515" y="csY11515"/>
                </a:cxn>
                <a:cxn ang="0">
                  <a:pos x="csX11516" y="csY11516"/>
                </a:cxn>
                <a:cxn ang="0">
                  <a:pos x="csX11517" y="csY11517"/>
                </a:cxn>
                <a:cxn ang="0">
                  <a:pos x="csX11518" y="csY11518"/>
                </a:cxn>
                <a:cxn ang="0">
                  <a:pos x="csX11519" y="csY11519"/>
                </a:cxn>
                <a:cxn ang="0">
                  <a:pos x="csX11520" y="csY11520"/>
                </a:cxn>
                <a:cxn ang="0">
                  <a:pos x="csX11521" y="csY11521"/>
                </a:cxn>
                <a:cxn ang="0">
                  <a:pos x="csX11522" y="csY11522"/>
                </a:cxn>
                <a:cxn ang="0">
                  <a:pos x="csX11523" y="csY11523"/>
                </a:cxn>
                <a:cxn ang="0">
                  <a:pos x="csX11524" y="csY11524"/>
                </a:cxn>
                <a:cxn ang="0">
                  <a:pos x="csX11525" y="csY11525"/>
                </a:cxn>
                <a:cxn ang="0">
                  <a:pos x="csX11526" y="csY11526"/>
                </a:cxn>
                <a:cxn ang="0">
                  <a:pos x="csX11527" y="csY11527"/>
                </a:cxn>
                <a:cxn ang="0">
                  <a:pos x="csX11528" y="csY11528"/>
                </a:cxn>
                <a:cxn ang="0">
                  <a:pos x="csX11529" y="csY11529"/>
                </a:cxn>
                <a:cxn ang="0">
                  <a:pos x="csX11530" y="csY11530"/>
                </a:cxn>
                <a:cxn ang="0">
                  <a:pos x="csX11531" y="csY11531"/>
                </a:cxn>
                <a:cxn ang="0">
                  <a:pos x="csX11532" y="csY11532"/>
                </a:cxn>
                <a:cxn ang="0">
                  <a:pos x="csX11533" y="csY11533"/>
                </a:cxn>
                <a:cxn ang="0">
                  <a:pos x="csX11534" y="csY11534"/>
                </a:cxn>
                <a:cxn ang="0">
                  <a:pos x="csX11535" y="csY11535"/>
                </a:cxn>
                <a:cxn ang="0">
                  <a:pos x="csX11536" y="csY11536"/>
                </a:cxn>
                <a:cxn ang="0">
                  <a:pos x="csX11537" y="csY11537"/>
                </a:cxn>
                <a:cxn ang="0">
                  <a:pos x="csX11538" y="csY11538"/>
                </a:cxn>
                <a:cxn ang="0">
                  <a:pos x="csX11539" y="csY11539"/>
                </a:cxn>
                <a:cxn ang="0">
                  <a:pos x="csX11540" y="csY11540"/>
                </a:cxn>
                <a:cxn ang="0">
                  <a:pos x="csX11541" y="csY11541"/>
                </a:cxn>
                <a:cxn ang="0">
                  <a:pos x="csX11542" y="csY11542"/>
                </a:cxn>
                <a:cxn ang="0">
                  <a:pos x="csX11543" y="csY11543"/>
                </a:cxn>
                <a:cxn ang="0">
                  <a:pos x="csX11544" y="csY11544"/>
                </a:cxn>
                <a:cxn ang="0">
                  <a:pos x="csX11545" y="csY11545"/>
                </a:cxn>
                <a:cxn ang="0">
                  <a:pos x="csX11546" y="csY11546"/>
                </a:cxn>
                <a:cxn ang="0">
                  <a:pos x="csX11547" y="csY11547"/>
                </a:cxn>
                <a:cxn ang="0">
                  <a:pos x="csX11548" y="csY11548"/>
                </a:cxn>
                <a:cxn ang="0">
                  <a:pos x="csX11549" y="csY11549"/>
                </a:cxn>
                <a:cxn ang="0">
                  <a:pos x="csX11550" y="csY11550"/>
                </a:cxn>
                <a:cxn ang="0">
                  <a:pos x="csX11551" y="csY11551"/>
                </a:cxn>
                <a:cxn ang="0">
                  <a:pos x="csX11552" y="csY11552"/>
                </a:cxn>
                <a:cxn ang="0">
                  <a:pos x="csX11553" y="csY11553"/>
                </a:cxn>
                <a:cxn ang="0">
                  <a:pos x="csX11554" y="csY11554"/>
                </a:cxn>
                <a:cxn ang="0">
                  <a:pos x="csX11555" y="csY11555"/>
                </a:cxn>
                <a:cxn ang="0">
                  <a:pos x="csX11556" y="csY11556"/>
                </a:cxn>
                <a:cxn ang="0">
                  <a:pos x="csX11557" y="csY11557"/>
                </a:cxn>
                <a:cxn ang="0">
                  <a:pos x="csX11558" y="csY11558"/>
                </a:cxn>
                <a:cxn ang="0">
                  <a:pos x="csX11559" y="csY11559"/>
                </a:cxn>
                <a:cxn ang="0">
                  <a:pos x="csX11560" y="csY11560"/>
                </a:cxn>
                <a:cxn ang="0">
                  <a:pos x="csX11561" y="csY11561"/>
                </a:cxn>
                <a:cxn ang="0">
                  <a:pos x="csX11562" y="csY11562"/>
                </a:cxn>
                <a:cxn ang="0">
                  <a:pos x="csX11563" y="csY11563"/>
                </a:cxn>
                <a:cxn ang="0">
                  <a:pos x="csX11564" y="csY11564"/>
                </a:cxn>
                <a:cxn ang="0">
                  <a:pos x="csX11565" y="csY11565"/>
                </a:cxn>
                <a:cxn ang="0">
                  <a:pos x="csX11566" y="csY11566"/>
                </a:cxn>
                <a:cxn ang="0">
                  <a:pos x="csX11567" y="csY11567"/>
                </a:cxn>
                <a:cxn ang="0">
                  <a:pos x="csX11568" y="csY11568"/>
                </a:cxn>
                <a:cxn ang="0">
                  <a:pos x="csX11569" y="csY11569"/>
                </a:cxn>
                <a:cxn ang="0">
                  <a:pos x="csX11570" y="csY11570"/>
                </a:cxn>
                <a:cxn ang="0">
                  <a:pos x="csX11571" y="csY11571"/>
                </a:cxn>
                <a:cxn ang="0">
                  <a:pos x="csX11572" y="csY11572"/>
                </a:cxn>
                <a:cxn ang="0">
                  <a:pos x="csX11573" y="csY11573"/>
                </a:cxn>
                <a:cxn ang="0">
                  <a:pos x="csX11574" y="csY11574"/>
                </a:cxn>
                <a:cxn ang="0">
                  <a:pos x="csX11575" y="csY11575"/>
                </a:cxn>
                <a:cxn ang="0">
                  <a:pos x="csX11576" y="csY11576"/>
                </a:cxn>
                <a:cxn ang="0">
                  <a:pos x="csX11577" y="csY11577"/>
                </a:cxn>
                <a:cxn ang="0">
                  <a:pos x="csX11578" y="csY11578"/>
                </a:cxn>
                <a:cxn ang="0">
                  <a:pos x="csX11579" y="csY11579"/>
                </a:cxn>
                <a:cxn ang="0">
                  <a:pos x="csX11580" y="csY11580"/>
                </a:cxn>
                <a:cxn ang="0">
                  <a:pos x="csX11581" y="csY11581"/>
                </a:cxn>
                <a:cxn ang="0">
                  <a:pos x="csX11582" y="csY11582"/>
                </a:cxn>
                <a:cxn ang="0">
                  <a:pos x="csX11583" y="csY11583"/>
                </a:cxn>
                <a:cxn ang="0">
                  <a:pos x="csX11584" y="csY11584"/>
                </a:cxn>
                <a:cxn ang="0">
                  <a:pos x="csX11585" y="csY11585"/>
                </a:cxn>
                <a:cxn ang="0">
                  <a:pos x="csX11586" y="csY11586"/>
                </a:cxn>
                <a:cxn ang="0">
                  <a:pos x="csX11587" y="csY11587"/>
                </a:cxn>
                <a:cxn ang="0">
                  <a:pos x="csX11588" y="csY11588"/>
                </a:cxn>
                <a:cxn ang="0">
                  <a:pos x="csX11589" y="csY11589"/>
                </a:cxn>
                <a:cxn ang="0">
                  <a:pos x="csX11590" y="csY11590"/>
                </a:cxn>
                <a:cxn ang="0">
                  <a:pos x="csX11591" y="csY11591"/>
                </a:cxn>
                <a:cxn ang="0">
                  <a:pos x="csX11592" y="csY11592"/>
                </a:cxn>
                <a:cxn ang="0">
                  <a:pos x="csX11593" y="csY11593"/>
                </a:cxn>
                <a:cxn ang="0">
                  <a:pos x="csX11594" y="csY11594"/>
                </a:cxn>
                <a:cxn ang="0">
                  <a:pos x="csX11595" y="csY11595"/>
                </a:cxn>
                <a:cxn ang="0">
                  <a:pos x="csX11596" y="csY11596"/>
                </a:cxn>
                <a:cxn ang="0">
                  <a:pos x="csX11597" y="csY11597"/>
                </a:cxn>
                <a:cxn ang="0">
                  <a:pos x="csX11598" y="csY11598"/>
                </a:cxn>
                <a:cxn ang="0">
                  <a:pos x="csX11599" y="csY11599"/>
                </a:cxn>
                <a:cxn ang="0">
                  <a:pos x="csX11600" y="csY11600"/>
                </a:cxn>
                <a:cxn ang="0">
                  <a:pos x="csX11601" y="csY11601"/>
                </a:cxn>
                <a:cxn ang="0">
                  <a:pos x="csX11602" y="csY11602"/>
                </a:cxn>
                <a:cxn ang="0">
                  <a:pos x="csX11603" y="csY11603"/>
                </a:cxn>
                <a:cxn ang="0">
                  <a:pos x="csX11604" y="csY11604"/>
                </a:cxn>
                <a:cxn ang="0">
                  <a:pos x="csX11605" y="csY11605"/>
                </a:cxn>
                <a:cxn ang="0">
                  <a:pos x="csX11606" y="csY11606"/>
                </a:cxn>
                <a:cxn ang="0">
                  <a:pos x="csX11607" y="csY11607"/>
                </a:cxn>
                <a:cxn ang="0">
                  <a:pos x="csX11608" y="csY11608"/>
                </a:cxn>
                <a:cxn ang="0">
                  <a:pos x="csX11609" y="csY11609"/>
                </a:cxn>
                <a:cxn ang="0">
                  <a:pos x="csX11610" y="csY11610"/>
                </a:cxn>
                <a:cxn ang="0">
                  <a:pos x="csX11611" y="csY11611"/>
                </a:cxn>
                <a:cxn ang="0">
                  <a:pos x="csX11612" y="csY11612"/>
                </a:cxn>
                <a:cxn ang="0">
                  <a:pos x="csX11613" y="csY11613"/>
                </a:cxn>
                <a:cxn ang="0">
                  <a:pos x="csX11614" y="csY11614"/>
                </a:cxn>
                <a:cxn ang="0">
                  <a:pos x="csX11615" y="csY11615"/>
                </a:cxn>
                <a:cxn ang="0">
                  <a:pos x="csX11616" y="csY11616"/>
                </a:cxn>
                <a:cxn ang="0">
                  <a:pos x="csX11617" y="csY11617"/>
                </a:cxn>
                <a:cxn ang="0">
                  <a:pos x="csX11618" y="csY11618"/>
                </a:cxn>
                <a:cxn ang="0">
                  <a:pos x="csX11619" y="csY11619"/>
                </a:cxn>
                <a:cxn ang="0">
                  <a:pos x="csX11620" y="csY11620"/>
                </a:cxn>
                <a:cxn ang="0">
                  <a:pos x="csX11621" y="csY11621"/>
                </a:cxn>
                <a:cxn ang="0">
                  <a:pos x="csX11622" y="csY11622"/>
                </a:cxn>
                <a:cxn ang="0">
                  <a:pos x="csX11623" y="csY11623"/>
                </a:cxn>
                <a:cxn ang="0">
                  <a:pos x="csX11624" y="csY11624"/>
                </a:cxn>
                <a:cxn ang="0">
                  <a:pos x="csX11625" y="csY11625"/>
                </a:cxn>
                <a:cxn ang="0">
                  <a:pos x="csX11626" y="csY11626"/>
                </a:cxn>
                <a:cxn ang="0">
                  <a:pos x="csX11627" y="csY11627"/>
                </a:cxn>
                <a:cxn ang="0">
                  <a:pos x="csX11628" y="csY11628"/>
                </a:cxn>
                <a:cxn ang="0">
                  <a:pos x="csX11629" y="csY11629"/>
                </a:cxn>
                <a:cxn ang="0">
                  <a:pos x="csX11630" y="csY11630"/>
                </a:cxn>
                <a:cxn ang="0">
                  <a:pos x="csX11631" y="csY11631"/>
                </a:cxn>
                <a:cxn ang="0">
                  <a:pos x="csX11632" y="csY11632"/>
                </a:cxn>
                <a:cxn ang="0">
                  <a:pos x="csX11633" y="csY11633"/>
                </a:cxn>
                <a:cxn ang="0">
                  <a:pos x="csX11634" y="csY11634"/>
                </a:cxn>
                <a:cxn ang="0">
                  <a:pos x="csX11635" y="csY11635"/>
                </a:cxn>
                <a:cxn ang="0">
                  <a:pos x="csX11636" y="csY11636"/>
                </a:cxn>
                <a:cxn ang="0">
                  <a:pos x="csX11637" y="csY11637"/>
                </a:cxn>
                <a:cxn ang="0">
                  <a:pos x="csX11638" y="csY11638"/>
                </a:cxn>
                <a:cxn ang="0">
                  <a:pos x="csX11639" y="csY11639"/>
                </a:cxn>
                <a:cxn ang="0">
                  <a:pos x="csX11640" y="csY11640"/>
                </a:cxn>
                <a:cxn ang="0">
                  <a:pos x="csX11641" y="csY11641"/>
                </a:cxn>
                <a:cxn ang="0">
                  <a:pos x="csX11642" y="csY11642"/>
                </a:cxn>
                <a:cxn ang="0">
                  <a:pos x="csX11643" y="csY11643"/>
                </a:cxn>
                <a:cxn ang="0">
                  <a:pos x="csX11644" y="csY11644"/>
                </a:cxn>
                <a:cxn ang="0">
                  <a:pos x="csX11645" y="csY11645"/>
                </a:cxn>
                <a:cxn ang="0">
                  <a:pos x="csX11646" y="csY11646"/>
                </a:cxn>
                <a:cxn ang="0">
                  <a:pos x="csX11647" y="csY11647"/>
                </a:cxn>
                <a:cxn ang="0">
                  <a:pos x="csX11648" y="csY11648"/>
                </a:cxn>
                <a:cxn ang="0">
                  <a:pos x="csX11649" y="csY11649"/>
                </a:cxn>
                <a:cxn ang="0">
                  <a:pos x="csX11650" y="csY11650"/>
                </a:cxn>
                <a:cxn ang="0">
                  <a:pos x="csX11651" y="csY11651"/>
                </a:cxn>
                <a:cxn ang="0">
                  <a:pos x="csX11652" y="csY11652"/>
                </a:cxn>
                <a:cxn ang="0">
                  <a:pos x="csX11653" y="csY11653"/>
                </a:cxn>
                <a:cxn ang="0">
                  <a:pos x="csX11654" y="csY11654"/>
                </a:cxn>
                <a:cxn ang="0">
                  <a:pos x="csX11655" y="csY11655"/>
                </a:cxn>
                <a:cxn ang="0">
                  <a:pos x="csX11656" y="csY11656"/>
                </a:cxn>
                <a:cxn ang="0">
                  <a:pos x="csX11657" y="csY11657"/>
                </a:cxn>
                <a:cxn ang="0">
                  <a:pos x="csX11658" y="csY11658"/>
                </a:cxn>
                <a:cxn ang="0">
                  <a:pos x="csX11659" y="csY11659"/>
                </a:cxn>
                <a:cxn ang="0">
                  <a:pos x="csX11660" y="csY11660"/>
                </a:cxn>
                <a:cxn ang="0">
                  <a:pos x="csX11661" y="csY11661"/>
                </a:cxn>
                <a:cxn ang="0">
                  <a:pos x="csX11662" y="csY11662"/>
                </a:cxn>
                <a:cxn ang="0">
                  <a:pos x="csX11663" y="csY11663"/>
                </a:cxn>
                <a:cxn ang="0">
                  <a:pos x="csX11664" y="csY11664"/>
                </a:cxn>
                <a:cxn ang="0">
                  <a:pos x="csX11665" y="csY11665"/>
                </a:cxn>
                <a:cxn ang="0">
                  <a:pos x="csX11666" y="csY11666"/>
                </a:cxn>
                <a:cxn ang="0">
                  <a:pos x="csX11667" y="csY11667"/>
                </a:cxn>
                <a:cxn ang="0">
                  <a:pos x="csX11668" y="csY11668"/>
                </a:cxn>
                <a:cxn ang="0">
                  <a:pos x="csX11669" y="csY11669"/>
                </a:cxn>
                <a:cxn ang="0">
                  <a:pos x="csX11670" y="csY11670"/>
                </a:cxn>
                <a:cxn ang="0">
                  <a:pos x="csX11671" y="csY11671"/>
                </a:cxn>
                <a:cxn ang="0">
                  <a:pos x="csX11672" y="csY11672"/>
                </a:cxn>
                <a:cxn ang="0">
                  <a:pos x="csX11673" y="csY11673"/>
                </a:cxn>
                <a:cxn ang="0">
                  <a:pos x="csX11674" y="csY11674"/>
                </a:cxn>
                <a:cxn ang="0">
                  <a:pos x="csX11675" y="csY11675"/>
                </a:cxn>
                <a:cxn ang="0">
                  <a:pos x="csX11676" y="csY11676"/>
                </a:cxn>
                <a:cxn ang="0">
                  <a:pos x="csX11677" y="csY11677"/>
                </a:cxn>
                <a:cxn ang="0">
                  <a:pos x="csX11678" y="csY11678"/>
                </a:cxn>
                <a:cxn ang="0">
                  <a:pos x="csX11679" y="csY11679"/>
                </a:cxn>
                <a:cxn ang="0">
                  <a:pos x="csX11680" y="csY11680"/>
                </a:cxn>
                <a:cxn ang="0">
                  <a:pos x="csX11681" y="csY11681"/>
                </a:cxn>
                <a:cxn ang="0">
                  <a:pos x="csX11682" y="csY11682"/>
                </a:cxn>
                <a:cxn ang="0">
                  <a:pos x="csX11683" y="csY11683"/>
                </a:cxn>
                <a:cxn ang="0">
                  <a:pos x="csX11684" y="csY11684"/>
                </a:cxn>
                <a:cxn ang="0">
                  <a:pos x="csX11685" y="csY11685"/>
                </a:cxn>
                <a:cxn ang="0">
                  <a:pos x="csX11686" y="csY11686"/>
                </a:cxn>
                <a:cxn ang="0">
                  <a:pos x="csX11687" y="csY11687"/>
                </a:cxn>
                <a:cxn ang="0">
                  <a:pos x="csX11688" y="csY11688"/>
                </a:cxn>
                <a:cxn ang="0">
                  <a:pos x="csX11689" y="csY11689"/>
                </a:cxn>
                <a:cxn ang="0">
                  <a:pos x="csX11690" y="csY11690"/>
                </a:cxn>
                <a:cxn ang="0">
                  <a:pos x="csX11691" y="csY11691"/>
                </a:cxn>
                <a:cxn ang="0">
                  <a:pos x="csX11692" y="csY11692"/>
                </a:cxn>
                <a:cxn ang="0">
                  <a:pos x="csX11693" y="csY11693"/>
                </a:cxn>
                <a:cxn ang="0">
                  <a:pos x="csX11694" y="csY11694"/>
                </a:cxn>
                <a:cxn ang="0">
                  <a:pos x="csX11695" y="csY11695"/>
                </a:cxn>
                <a:cxn ang="0">
                  <a:pos x="csX11696" y="csY11696"/>
                </a:cxn>
                <a:cxn ang="0">
                  <a:pos x="csX11697" y="csY11697"/>
                </a:cxn>
                <a:cxn ang="0">
                  <a:pos x="csX11698" y="csY11698"/>
                </a:cxn>
                <a:cxn ang="0">
                  <a:pos x="csX11699" y="csY11699"/>
                </a:cxn>
                <a:cxn ang="0">
                  <a:pos x="csX11700" y="csY11700"/>
                </a:cxn>
                <a:cxn ang="0">
                  <a:pos x="csX11701" y="csY11701"/>
                </a:cxn>
                <a:cxn ang="0">
                  <a:pos x="csX11702" y="csY11702"/>
                </a:cxn>
                <a:cxn ang="0">
                  <a:pos x="csX11703" y="csY11703"/>
                </a:cxn>
                <a:cxn ang="0">
                  <a:pos x="csX11704" y="csY11704"/>
                </a:cxn>
                <a:cxn ang="0">
                  <a:pos x="csX11705" y="csY11705"/>
                </a:cxn>
                <a:cxn ang="0">
                  <a:pos x="csX11706" y="csY11706"/>
                </a:cxn>
                <a:cxn ang="0">
                  <a:pos x="csX11707" y="csY11707"/>
                </a:cxn>
                <a:cxn ang="0">
                  <a:pos x="csX11708" y="csY11708"/>
                </a:cxn>
                <a:cxn ang="0">
                  <a:pos x="csX11709" y="csY11709"/>
                </a:cxn>
                <a:cxn ang="0">
                  <a:pos x="csX11710" y="csY11710"/>
                </a:cxn>
                <a:cxn ang="0">
                  <a:pos x="csX11711" y="csY11711"/>
                </a:cxn>
                <a:cxn ang="0">
                  <a:pos x="csX11712" y="csY11712"/>
                </a:cxn>
                <a:cxn ang="0">
                  <a:pos x="csX11713" y="csY11713"/>
                </a:cxn>
                <a:cxn ang="0">
                  <a:pos x="csX11714" y="csY11714"/>
                </a:cxn>
                <a:cxn ang="0">
                  <a:pos x="csX11715" y="csY11715"/>
                </a:cxn>
                <a:cxn ang="0">
                  <a:pos x="csX11716" y="csY11716"/>
                </a:cxn>
                <a:cxn ang="0">
                  <a:pos x="csX11717" y="csY11717"/>
                </a:cxn>
                <a:cxn ang="0">
                  <a:pos x="csX11718" y="csY11718"/>
                </a:cxn>
                <a:cxn ang="0">
                  <a:pos x="csX11719" y="csY11719"/>
                </a:cxn>
                <a:cxn ang="0">
                  <a:pos x="csX11720" y="csY11720"/>
                </a:cxn>
                <a:cxn ang="0">
                  <a:pos x="csX11721" y="csY11721"/>
                </a:cxn>
                <a:cxn ang="0">
                  <a:pos x="csX11722" y="csY11722"/>
                </a:cxn>
                <a:cxn ang="0">
                  <a:pos x="csX11723" y="csY11723"/>
                </a:cxn>
                <a:cxn ang="0">
                  <a:pos x="csX11724" y="csY11724"/>
                </a:cxn>
                <a:cxn ang="0">
                  <a:pos x="csX11725" y="csY11725"/>
                </a:cxn>
                <a:cxn ang="0">
                  <a:pos x="csX11726" y="csY11726"/>
                </a:cxn>
                <a:cxn ang="0">
                  <a:pos x="csX11727" y="csY11727"/>
                </a:cxn>
                <a:cxn ang="0">
                  <a:pos x="csX11728" y="csY11728"/>
                </a:cxn>
                <a:cxn ang="0">
                  <a:pos x="csX11729" y="csY11729"/>
                </a:cxn>
                <a:cxn ang="0">
                  <a:pos x="csX11730" y="csY11730"/>
                </a:cxn>
                <a:cxn ang="0">
                  <a:pos x="csX11731" y="csY11731"/>
                </a:cxn>
                <a:cxn ang="0">
                  <a:pos x="csX11732" y="csY11732"/>
                </a:cxn>
                <a:cxn ang="0">
                  <a:pos x="csX11733" y="csY11733"/>
                </a:cxn>
                <a:cxn ang="0">
                  <a:pos x="csX11734" y="csY11734"/>
                </a:cxn>
                <a:cxn ang="0">
                  <a:pos x="csX11735" y="csY11735"/>
                </a:cxn>
                <a:cxn ang="0">
                  <a:pos x="csX11736" y="csY11736"/>
                </a:cxn>
                <a:cxn ang="0">
                  <a:pos x="csX11737" y="csY11737"/>
                </a:cxn>
                <a:cxn ang="0">
                  <a:pos x="csX11738" y="csY11738"/>
                </a:cxn>
                <a:cxn ang="0">
                  <a:pos x="csX11739" y="csY11739"/>
                </a:cxn>
                <a:cxn ang="0">
                  <a:pos x="csX11740" y="csY11740"/>
                </a:cxn>
                <a:cxn ang="0">
                  <a:pos x="csX11741" y="csY11741"/>
                </a:cxn>
                <a:cxn ang="0">
                  <a:pos x="csX11742" y="csY11742"/>
                </a:cxn>
                <a:cxn ang="0">
                  <a:pos x="csX11743" y="csY11743"/>
                </a:cxn>
                <a:cxn ang="0">
                  <a:pos x="csX11744" y="csY11744"/>
                </a:cxn>
                <a:cxn ang="0">
                  <a:pos x="csX11745" y="csY11745"/>
                </a:cxn>
                <a:cxn ang="0">
                  <a:pos x="csX11746" y="csY11746"/>
                </a:cxn>
                <a:cxn ang="0">
                  <a:pos x="csX11747" y="csY11747"/>
                </a:cxn>
                <a:cxn ang="0">
                  <a:pos x="csX11748" y="csY11748"/>
                </a:cxn>
                <a:cxn ang="0">
                  <a:pos x="csX11749" y="csY11749"/>
                </a:cxn>
                <a:cxn ang="0">
                  <a:pos x="csX11750" y="csY11750"/>
                </a:cxn>
                <a:cxn ang="0">
                  <a:pos x="csX11751" y="csY11751"/>
                </a:cxn>
                <a:cxn ang="0">
                  <a:pos x="csX11752" y="csY11752"/>
                </a:cxn>
                <a:cxn ang="0">
                  <a:pos x="csX11753" y="csY11753"/>
                </a:cxn>
                <a:cxn ang="0">
                  <a:pos x="csX11754" y="csY11754"/>
                </a:cxn>
                <a:cxn ang="0">
                  <a:pos x="csX11755" y="csY11755"/>
                </a:cxn>
                <a:cxn ang="0">
                  <a:pos x="csX11756" y="csY11756"/>
                </a:cxn>
                <a:cxn ang="0">
                  <a:pos x="csX11757" y="csY11757"/>
                </a:cxn>
                <a:cxn ang="0">
                  <a:pos x="csX11758" y="csY11758"/>
                </a:cxn>
                <a:cxn ang="0">
                  <a:pos x="csX11759" y="csY11759"/>
                </a:cxn>
                <a:cxn ang="0">
                  <a:pos x="csX11760" y="csY11760"/>
                </a:cxn>
                <a:cxn ang="0">
                  <a:pos x="csX11761" y="csY11761"/>
                </a:cxn>
                <a:cxn ang="0">
                  <a:pos x="csX11762" y="csY11762"/>
                </a:cxn>
                <a:cxn ang="0">
                  <a:pos x="csX11763" y="csY11763"/>
                </a:cxn>
                <a:cxn ang="0">
                  <a:pos x="csX11764" y="csY11764"/>
                </a:cxn>
                <a:cxn ang="0">
                  <a:pos x="csX11765" y="csY11765"/>
                </a:cxn>
                <a:cxn ang="0">
                  <a:pos x="csX11766" y="csY11766"/>
                </a:cxn>
                <a:cxn ang="0">
                  <a:pos x="csX11767" y="csY11767"/>
                </a:cxn>
                <a:cxn ang="0">
                  <a:pos x="csX11768" y="csY11768"/>
                </a:cxn>
                <a:cxn ang="0">
                  <a:pos x="csX11769" y="csY11769"/>
                </a:cxn>
                <a:cxn ang="0">
                  <a:pos x="csX11770" y="csY11770"/>
                </a:cxn>
                <a:cxn ang="0">
                  <a:pos x="csX11771" y="csY11771"/>
                </a:cxn>
                <a:cxn ang="0">
                  <a:pos x="csX11772" y="csY11772"/>
                </a:cxn>
                <a:cxn ang="0">
                  <a:pos x="csX11773" y="csY11773"/>
                </a:cxn>
                <a:cxn ang="0">
                  <a:pos x="csX11774" y="csY11774"/>
                </a:cxn>
                <a:cxn ang="0">
                  <a:pos x="csX11775" y="csY11775"/>
                </a:cxn>
                <a:cxn ang="0">
                  <a:pos x="csX11776" y="csY11776"/>
                </a:cxn>
                <a:cxn ang="0">
                  <a:pos x="csX11777" y="csY11777"/>
                </a:cxn>
                <a:cxn ang="0">
                  <a:pos x="csX11778" y="csY11778"/>
                </a:cxn>
                <a:cxn ang="0">
                  <a:pos x="csX11779" y="csY11779"/>
                </a:cxn>
                <a:cxn ang="0">
                  <a:pos x="csX11780" y="csY11780"/>
                </a:cxn>
                <a:cxn ang="0">
                  <a:pos x="csX11781" y="csY11781"/>
                </a:cxn>
                <a:cxn ang="0">
                  <a:pos x="csX11782" y="csY11782"/>
                </a:cxn>
                <a:cxn ang="0">
                  <a:pos x="csX11783" y="csY11783"/>
                </a:cxn>
                <a:cxn ang="0">
                  <a:pos x="csX11784" y="csY11784"/>
                </a:cxn>
                <a:cxn ang="0">
                  <a:pos x="csX11785" y="csY11785"/>
                </a:cxn>
                <a:cxn ang="0">
                  <a:pos x="csX11786" y="csY11786"/>
                </a:cxn>
                <a:cxn ang="0">
                  <a:pos x="csX11787" y="csY11787"/>
                </a:cxn>
                <a:cxn ang="0">
                  <a:pos x="csX11788" y="csY11788"/>
                </a:cxn>
                <a:cxn ang="0">
                  <a:pos x="csX11789" y="csY11789"/>
                </a:cxn>
                <a:cxn ang="0">
                  <a:pos x="csX11790" y="csY11790"/>
                </a:cxn>
                <a:cxn ang="0">
                  <a:pos x="csX11791" y="csY11791"/>
                </a:cxn>
                <a:cxn ang="0">
                  <a:pos x="csX11792" y="csY11792"/>
                </a:cxn>
                <a:cxn ang="0">
                  <a:pos x="csX11793" y="csY11793"/>
                </a:cxn>
                <a:cxn ang="0">
                  <a:pos x="csX11794" y="csY11794"/>
                </a:cxn>
                <a:cxn ang="0">
                  <a:pos x="csX11795" y="csY11795"/>
                </a:cxn>
                <a:cxn ang="0">
                  <a:pos x="csX11796" y="csY11796"/>
                </a:cxn>
                <a:cxn ang="0">
                  <a:pos x="csX11797" y="csY11797"/>
                </a:cxn>
                <a:cxn ang="0">
                  <a:pos x="csX11798" y="csY11798"/>
                </a:cxn>
                <a:cxn ang="0">
                  <a:pos x="csX11799" y="csY11799"/>
                </a:cxn>
                <a:cxn ang="0">
                  <a:pos x="csX11800" y="csY11800"/>
                </a:cxn>
                <a:cxn ang="0">
                  <a:pos x="csX11801" y="csY11801"/>
                </a:cxn>
                <a:cxn ang="0">
                  <a:pos x="csX11802" y="csY11802"/>
                </a:cxn>
                <a:cxn ang="0">
                  <a:pos x="csX11803" y="csY11803"/>
                </a:cxn>
                <a:cxn ang="0">
                  <a:pos x="csX11804" y="csY11804"/>
                </a:cxn>
                <a:cxn ang="0">
                  <a:pos x="csX11805" y="csY11805"/>
                </a:cxn>
                <a:cxn ang="0">
                  <a:pos x="csX11806" y="csY11806"/>
                </a:cxn>
                <a:cxn ang="0">
                  <a:pos x="csX11807" y="csY11807"/>
                </a:cxn>
                <a:cxn ang="0">
                  <a:pos x="csX11808" y="csY11808"/>
                </a:cxn>
                <a:cxn ang="0">
                  <a:pos x="csX11809" y="csY11809"/>
                </a:cxn>
                <a:cxn ang="0">
                  <a:pos x="csX11810" y="csY11810"/>
                </a:cxn>
                <a:cxn ang="0">
                  <a:pos x="csX11811" y="csY11811"/>
                </a:cxn>
                <a:cxn ang="0">
                  <a:pos x="csX11812" y="csY11812"/>
                </a:cxn>
                <a:cxn ang="0">
                  <a:pos x="csX11813" y="csY11813"/>
                </a:cxn>
                <a:cxn ang="0">
                  <a:pos x="csX11814" y="csY11814"/>
                </a:cxn>
                <a:cxn ang="0">
                  <a:pos x="csX11815" y="csY11815"/>
                </a:cxn>
                <a:cxn ang="0">
                  <a:pos x="csX11816" y="csY11816"/>
                </a:cxn>
                <a:cxn ang="0">
                  <a:pos x="csX11817" y="csY11817"/>
                </a:cxn>
                <a:cxn ang="0">
                  <a:pos x="csX11818" y="csY11818"/>
                </a:cxn>
                <a:cxn ang="0">
                  <a:pos x="csX11819" y="csY11819"/>
                </a:cxn>
                <a:cxn ang="0">
                  <a:pos x="csX11820" y="csY11820"/>
                </a:cxn>
                <a:cxn ang="0">
                  <a:pos x="csX11821" y="csY11821"/>
                </a:cxn>
                <a:cxn ang="0">
                  <a:pos x="csX11822" y="csY11822"/>
                </a:cxn>
                <a:cxn ang="0">
                  <a:pos x="csX11823" y="csY11823"/>
                </a:cxn>
                <a:cxn ang="0">
                  <a:pos x="csX11824" y="csY11824"/>
                </a:cxn>
                <a:cxn ang="0">
                  <a:pos x="csX11825" y="csY11825"/>
                </a:cxn>
                <a:cxn ang="0">
                  <a:pos x="csX11826" y="csY11826"/>
                </a:cxn>
                <a:cxn ang="0">
                  <a:pos x="csX11827" y="csY11827"/>
                </a:cxn>
                <a:cxn ang="0">
                  <a:pos x="csX11828" y="csY11828"/>
                </a:cxn>
                <a:cxn ang="0">
                  <a:pos x="csX11829" y="csY11829"/>
                </a:cxn>
                <a:cxn ang="0">
                  <a:pos x="csX11830" y="csY11830"/>
                </a:cxn>
                <a:cxn ang="0">
                  <a:pos x="csX11831" y="csY11831"/>
                </a:cxn>
                <a:cxn ang="0">
                  <a:pos x="csX11832" y="csY11832"/>
                </a:cxn>
                <a:cxn ang="0">
                  <a:pos x="csX11833" y="csY11833"/>
                </a:cxn>
                <a:cxn ang="0">
                  <a:pos x="csX11834" y="csY11834"/>
                </a:cxn>
                <a:cxn ang="0">
                  <a:pos x="csX11835" y="csY11835"/>
                </a:cxn>
                <a:cxn ang="0">
                  <a:pos x="csX11836" y="csY11836"/>
                </a:cxn>
                <a:cxn ang="0">
                  <a:pos x="csX11837" y="csY11837"/>
                </a:cxn>
                <a:cxn ang="0">
                  <a:pos x="csX11838" y="csY11838"/>
                </a:cxn>
                <a:cxn ang="0">
                  <a:pos x="csX11839" y="csY11839"/>
                </a:cxn>
                <a:cxn ang="0">
                  <a:pos x="csX11840" y="csY11840"/>
                </a:cxn>
                <a:cxn ang="0">
                  <a:pos x="csX11841" y="csY11841"/>
                </a:cxn>
                <a:cxn ang="0">
                  <a:pos x="csX11842" y="csY11842"/>
                </a:cxn>
                <a:cxn ang="0">
                  <a:pos x="csX11843" y="csY11843"/>
                </a:cxn>
                <a:cxn ang="0">
                  <a:pos x="csX11844" y="csY11844"/>
                </a:cxn>
                <a:cxn ang="0">
                  <a:pos x="csX11845" y="csY11845"/>
                </a:cxn>
                <a:cxn ang="0">
                  <a:pos x="csX11846" y="csY11846"/>
                </a:cxn>
                <a:cxn ang="0">
                  <a:pos x="csX11847" y="csY11847"/>
                </a:cxn>
                <a:cxn ang="0">
                  <a:pos x="csX11848" y="csY11848"/>
                </a:cxn>
                <a:cxn ang="0">
                  <a:pos x="csX11849" y="csY11849"/>
                </a:cxn>
                <a:cxn ang="0">
                  <a:pos x="csX11850" y="csY11850"/>
                </a:cxn>
                <a:cxn ang="0">
                  <a:pos x="csX11851" y="csY11851"/>
                </a:cxn>
                <a:cxn ang="0">
                  <a:pos x="csX11852" y="csY11852"/>
                </a:cxn>
                <a:cxn ang="0">
                  <a:pos x="csX11853" y="csY11853"/>
                </a:cxn>
                <a:cxn ang="0">
                  <a:pos x="csX11854" y="csY11854"/>
                </a:cxn>
                <a:cxn ang="0">
                  <a:pos x="csX11855" y="csY11855"/>
                </a:cxn>
                <a:cxn ang="0">
                  <a:pos x="csX11856" y="csY11856"/>
                </a:cxn>
                <a:cxn ang="0">
                  <a:pos x="csX11857" y="csY11857"/>
                </a:cxn>
                <a:cxn ang="0">
                  <a:pos x="csX11858" y="csY11858"/>
                </a:cxn>
                <a:cxn ang="0">
                  <a:pos x="csX11859" y="csY11859"/>
                </a:cxn>
                <a:cxn ang="0">
                  <a:pos x="csX11860" y="csY11860"/>
                </a:cxn>
                <a:cxn ang="0">
                  <a:pos x="csX11861" y="csY11861"/>
                </a:cxn>
                <a:cxn ang="0">
                  <a:pos x="csX11862" y="csY11862"/>
                </a:cxn>
                <a:cxn ang="0">
                  <a:pos x="csX11863" y="csY11863"/>
                </a:cxn>
                <a:cxn ang="0">
                  <a:pos x="csX11864" y="csY11864"/>
                </a:cxn>
                <a:cxn ang="0">
                  <a:pos x="csX11865" y="csY11865"/>
                </a:cxn>
                <a:cxn ang="0">
                  <a:pos x="csX11866" y="csY11866"/>
                </a:cxn>
                <a:cxn ang="0">
                  <a:pos x="csX11867" y="csY11867"/>
                </a:cxn>
                <a:cxn ang="0">
                  <a:pos x="csX11868" y="csY11868"/>
                </a:cxn>
                <a:cxn ang="0">
                  <a:pos x="csX11869" y="csY11869"/>
                </a:cxn>
                <a:cxn ang="0">
                  <a:pos x="csX11870" y="csY11870"/>
                </a:cxn>
                <a:cxn ang="0">
                  <a:pos x="csX11871" y="csY11871"/>
                </a:cxn>
                <a:cxn ang="0">
                  <a:pos x="csX11872" y="csY11872"/>
                </a:cxn>
                <a:cxn ang="0">
                  <a:pos x="csX11873" y="csY11873"/>
                </a:cxn>
                <a:cxn ang="0">
                  <a:pos x="csX11874" y="csY11874"/>
                </a:cxn>
                <a:cxn ang="0">
                  <a:pos x="csX11875" y="csY11875"/>
                </a:cxn>
                <a:cxn ang="0">
                  <a:pos x="csX11876" y="csY11876"/>
                </a:cxn>
                <a:cxn ang="0">
                  <a:pos x="csX11877" y="csY11877"/>
                </a:cxn>
                <a:cxn ang="0">
                  <a:pos x="csX11878" y="csY11878"/>
                </a:cxn>
                <a:cxn ang="0">
                  <a:pos x="csX11879" y="csY11879"/>
                </a:cxn>
                <a:cxn ang="0">
                  <a:pos x="csX11880" y="csY11880"/>
                </a:cxn>
                <a:cxn ang="0">
                  <a:pos x="csX11881" y="csY11881"/>
                </a:cxn>
                <a:cxn ang="0">
                  <a:pos x="csX11882" y="csY11882"/>
                </a:cxn>
                <a:cxn ang="0">
                  <a:pos x="csX11883" y="csY11883"/>
                </a:cxn>
                <a:cxn ang="0">
                  <a:pos x="csX11884" y="csY11884"/>
                </a:cxn>
                <a:cxn ang="0">
                  <a:pos x="csX11885" y="csY11885"/>
                </a:cxn>
                <a:cxn ang="0">
                  <a:pos x="csX11886" y="csY11886"/>
                </a:cxn>
                <a:cxn ang="0">
                  <a:pos x="csX11887" y="csY11887"/>
                </a:cxn>
                <a:cxn ang="0">
                  <a:pos x="csX11888" y="csY11888"/>
                </a:cxn>
                <a:cxn ang="0">
                  <a:pos x="csX11889" y="csY11889"/>
                </a:cxn>
                <a:cxn ang="0">
                  <a:pos x="csX11890" y="csY11890"/>
                </a:cxn>
                <a:cxn ang="0">
                  <a:pos x="csX11891" y="csY11891"/>
                </a:cxn>
                <a:cxn ang="0">
                  <a:pos x="csX11892" y="csY11892"/>
                </a:cxn>
                <a:cxn ang="0">
                  <a:pos x="csX11893" y="csY11893"/>
                </a:cxn>
                <a:cxn ang="0">
                  <a:pos x="csX11894" y="csY11894"/>
                </a:cxn>
                <a:cxn ang="0">
                  <a:pos x="csX11895" y="csY11895"/>
                </a:cxn>
                <a:cxn ang="0">
                  <a:pos x="csX11896" y="csY11896"/>
                </a:cxn>
                <a:cxn ang="0">
                  <a:pos x="csX11897" y="csY11897"/>
                </a:cxn>
                <a:cxn ang="0">
                  <a:pos x="csX11898" y="csY11898"/>
                </a:cxn>
                <a:cxn ang="0">
                  <a:pos x="csX11899" y="csY11899"/>
                </a:cxn>
                <a:cxn ang="0">
                  <a:pos x="csX11900" y="csY11900"/>
                </a:cxn>
                <a:cxn ang="0">
                  <a:pos x="csX11901" y="csY11901"/>
                </a:cxn>
                <a:cxn ang="0">
                  <a:pos x="csX11902" y="csY11902"/>
                </a:cxn>
                <a:cxn ang="0">
                  <a:pos x="csX11903" y="csY11903"/>
                </a:cxn>
                <a:cxn ang="0">
                  <a:pos x="csX11904" y="csY11904"/>
                </a:cxn>
                <a:cxn ang="0">
                  <a:pos x="csX11905" y="csY11905"/>
                </a:cxn>
                <a:cxn ang="0">
                  <a:pos x="csX11906" y="csY11906"/>
                </a:cxn>
                <a:cxn ang="0">
                  <a:pos x="csX11907" y="csY11907"/>
                </a:cxn>
                <a:cxn ang="0">
                  <a:pos x="csX11908" y="csY11908"/>
                </a:cxn>
                <a:cxn ang="0">
                  <a:pos x="csX11909" y="csY11909"/>
                </a:cxn>
                <a:cxn ang="0">
                  <a:pos x="csX11910" y="csY11910"/>
                </a:cxn>
                <a:cxn ang="0">
                  <a:pos x="csX11911" y="csY11911"/>
                </a:cxn>
                <a:cxn ang="0">
                  <a:pos x="csX11912" y="csY11912"/>
                </a:cxn>
                <a:cxn ang="0">
                  <a:pos x="csX11913" y="csY11913"/>
                </a:cxn>
                <a:cxn ang="0">
                  <a:pos x="csX11914" y="csY11914"/>
                </a:cxn>
                <a:cxn ang="0">
                  <a:pos x="csX11915" y="csY11915"/>
                </a:cxn>
                <a:cxn ang="0">
                  <a:pos x="csX11916" y="csY11916"/>
                </a:cxn>
                <a:cxn ang="0">
                  <a:pos x="csX11917" y="csY11917"/>
                </a:cxn>
                <a:cxn ang="0">
                  <a:pos x="csX11918" y="csY11918"/>
                </a:cxn>
                <a:cxn ang="0">
                  <a:pos x="csX11919" y="csY11919"/>
                </a:cxn>
                <a:cxn ang="0">
                  <a:pos x="csX11920" y="csY11920"/>
                </a:cxn>
                <a:cxn ang="0">
                  <a:pos x="csX11921" y="csY11921"/>
                </a:cxn>
                <a:cxn ang="0">
                  <a:pos x="csX11922" y="csY11922"/>
                </a:cxn>
                <a:cxn ang="0">
                  <a:pos x="csX11923" y="csY11923"/>
                </a:cxn>
                <a:cxn ang="0">
                  <a:pos x="csX11924" y="csY11924"/>
                </a:cxn>
                <a:cxn ang="0">
                  <a:pos x="csX11925" y="csY11925"/>
                </a:cxn>
                <a:cxn ang="0">
                  <a:pos x="csX11926" y="csY11926"/>
                </a:cxn>
                <a:cxn ang="0">
                  <a:pos x="csX11927" y="csY11927"/>
                </a:cxn>
                <a:cxn ang="0">
                  <a:pos x="csX11928" y="csY11928"/>
                </a:cxn>
                <a:cxn ang="0">
                  <a:pos x="csX11929" y="csY11929"/>
                </a:cxn>
                <a:cxn ang="0">
                  <a:pos x="csX11930" y="csY11930"/>
                </a:cxn>
                <a:cxn ang="0">
                  <a:pos x="csX11931" y="csY11931"/>
                </a:cxn>
                <a:cxn ang="0">
                  <a:pos x="csX11932" y="csY11932"/>
                </a:cxn>
                <a:cxn ang="0">
                  <a:pos x="csX11933" y="csY11933"/>
                </a:cxn>
                <a:cxn ang="0">
                  <a:pos x="csX11934" y="csY11934"/>
                </a:cxn>
                <a:cxn ang="0">
                  <a:pos x="csX11935" y="csY11935"/>
                </a:cxn>
                <a:cxn ang="0">
                  <a:pos x="csX11936" y="csY11936"/>
                </a:cxn>
                <a:cxn ang="0">
                  <a:pos x="csX11937" y="csY11937"/>
                </a:cxn>
                <a:cxn ang="0">
                  <a:pos x="csX11938" y="csY11938"/>
                </a:cxn>
                <a:cxn ang="0">
                  <a:pos x="csX11939" y="csY11939"/>
                </a:cxn>
                <a:cxn ang="0">
                  <a:pos x="csX11940" y="csY11940"/>
                </a:cxn>
                <a:cxn ang="0">
                  <a:pos x="csX11941" y="csY11941"/>
                </a:cxn>
                <a:cxn ang="0">
                  <a:pos x="csX11942" y="csY11942"/>
                </a:cxn>
                <a:cxn ang="0">
                  <a:pos x="csX11943" y="csY11943"/>
                </a:cxn>
                <a:cxn ang="0">
                  <a:pos x="csX11944" y="csY11944"/>
                </a:cxn>
                <a:cxn ang="0">
                  <a:pos x="csX11945" y="csY11945"/>
                </a:cxn>
                <a:cxn ang="0">
                  <a:pos x="csX11946" y="csY11946"/>
                </a:cxn>
                <a:cxn ang="0">
                  <a:pos x="csX11947" y="csY11947"/>
                </a:cxn>
                <a:cxn ang="0">
                  <a:pos x="csX11948" y="csY11948"/>
                </a:cxn>
                <a:cxn ang="0">
                  <a:pos x="csX11949" y="csY11949"/>
                </a:cxn>
                <a:cxn ang="0">
                  <a:pos x="csX11950" y="csY11950"/>
                </a:cxn>
                <a:cxn ang="0">
                  <a:pos x="csX11951" y="csY11951"/>
                </a:cxn>
                <a:cxn ang="0">
                  <a:pos x="csX11952" y="csY11952"/>
                </a:cxn>
                <a:cxn ang="0">
                  <a:pos x="csX11953" y="csY11953"/>
                </a:cxn>
                <a:cxn ang="0">
                  <a:pos x="csX11954" y="csY11954"/>
                </a:cxn>
                <a:cxn ang="0">
                  <a:pos x="csX11955" y="csY11955"/>
                </a:cxn>
                <a:cxn ang="0">
                  <a:pos x="csX11956" y="csY11956"/>
                </a:cxn>
                <a:cxn ang="0">
                  <a:pos x="csX11957" y="csY11957"/>
                </a:cxn>
                <a:cxn ang="0">
                  <a:pos x="csX11958" y="csY11958"/>
                </a:cxn>
                <a:cxn ang="0">
                  <a:pos x="csX11959" y="csY11959"/>
                </a:cxn>
                <a:cxn ang="0">
                  <a:pos x="csX11960" y="csY11960"/>
                </a:cxn>
                <a:cxn ang="0">
                  <a:pos x="csX11961" y="csY11961"/>
                </a:cxn>
                <a:cxn ang="0">
                  <a:pos x="csX11962" y="csY11962"/>
                </a:cxn>
                <a:cxn ang="0">
                  <a:pos x="csX11963" y="csY11963"/>
                </a:cxn>
                <a:cxn ang="0">
                  <a:pos x="csX11964" y="csY11964"/>
                </a:cxn>
                <a:cxn ang="0">
                  <a:pos x="csX11965" y="csY11965"/>
                </a:cxn>
                <a:cxn ang="0">
                  <a:pos x="csX11966" y="csY11966"/>
                </a:cxn>
                <a:cxn ang="0">
                  <a:pos x="csX11967" y="csY11967"/>
                </a:cxn>
                <a:cxn ang="0">
                  <a:pos x="csX11968" y="csY11968"/>
                </a:cxn>
                <a:cxn ang="0">
                  <a:pos x="csX11969" y="csY11969"/>
                </a:cxn>
                <a:cxn ang="0">
                  <a:pos x="csX11970" y="csY11970"/>
                </a:cxn>
                <a:cxn ang="0">
                  <a:pos x="csX11971" y="csY11971"/>
                </a:cxn>
                <a:cxn ang="0">
                  <a:pos x="csX11972" y="csY11972"/>
                </a:cxn>
                <a:cxn ang="0">
                  <a:pos x="csX11973" y="csY11973"/>
                </a:cxn>
                <a:cxn ang="0">
                  <a:pos x="csX11974" y="csY11974"/>
                </a:cxn>
                <a:cxn ang="0">
                  <a:pos x="csX11975" y="csY11975"/>
                </a:cxn>
                <a:cxn ang="0">
                  <a:pos x="csX11976" y="csY11976"/>
                </a:cxn>
                <a:cxn ang="0">
                  <a:pos x="csX11977" y="csY11977"/>
                </a:cxn>
                <a:cxn ang="0">
                  <a:pos x="csX11978" y="csY11978"/>
                </a:cxn>
                <a:cxn ang="0">
                  <a:pos x="csX11979" y="csY11979"/>
                </a:cxn>
                <a:cxn ang="0">
                  <a:pos x="csX11980" y="csY11980"/>
                </a:cxn>
                <a:cxn ang="0">
                  <a:pos x="csX11981" y="csY11981"/>
                </a:cxn>
                <a:cxn ang="0">
                  <a:pos x="csX11982" y="csY11982"/>
                </a:cxn>
                <a:cxn ang="0">
                  <a:pos x="csX11983" y="csY11983"/>
                </a:cxn>
                <a:cxn ang="0">
                  <a:pos x="csX11984" y="csY11984"/>
                </a:cxn>
                <a:cxn ang="0">
                  <a:pos x="csX11985" y="csY11985"/>
                </a:cxn>
                <a:cxn ang="0">
                  <a:pos x="csX11986" y="csY11986"/>
                </a:cxn>
                <a:cxn ang="0">
                  <a:pos x="csX11987" y="csY11987"/>
                </a:cxn>
                <a:cxn ang="0">
                  <a:pos x="csX11988" y="csY11988"/>
                </a:cxn>
                <a:cxn ang="0">
                  <a:pos x="csX11989" y="csY11989"/>
                </a:cxn>
                <a:cxn ang="0">
                  <a:pos x="csX11990" y="csY11990"/>
                </a:cxn>
                <a:cxn ang="0">
                  <a:pos x="csX11991" y="csY11991"/>
                </a:cxn>
                <a:cxn ang="0">
                  <a:pos x="csX11992" y="csY11992"/>
                </a:cxn>
                <a:cxn ang="0">
                  <a:pos x="csX11993" y="csY11993"/>
                </a:cxn>
                <a:cxn ang="0">
                  <a:pos x="csX11994" y="csY11994"/>
                </a:cxn>
                <a:cxn ang="0">
                  <a:pos x="csX11995" y="csY11995"/>
                </a:cxn>
                <a:cxn ang="0">
                  <a:pos x="csX11996" y="csY11996"/>
                </a:cxn>
                <a:cxn ang="0">
                  <a:pos x="csX11997" y="csY11997"/>
                </a:cxn>
                <a:cxn ang="0">
                  <a:pos x="csX11998" y="csY11998"/>
                </a:cxn>
                <a:cxn ang="0">
                  <a:pos x="csX11999" y="csY11999"/>
                </a:cxn>
                <a:cxn ang="0">
                  <a:pos x="csX12000" y="csY12000"/>
                </a:cxn>
                <a:cxn ang="0">
                  <a:pos x="csX12001" y="csY12001"/>
                </a:cxn>
                <a:cxn ang="0">
                  <a:pos x="csX12002" y="csY12002"/>
                </a:cxn>
                <a:cxn ang="0">
                  <a:pos x="csX12003" y="csY12003"/>
                </a:cxn>
                <a:cxn ang="0">
                  <a:pos x="csX12004" y="csY12004"/>
                </a:cxn>
                <a:cxn ang="0">
                  <a:pos x="csX12005" y="csY12005"/>
                </a:cxn>
                <a:cxn ang="0">
                  <a:pos x="csX12006" y="csY12006"/>
                </a:cxn>
                <a:cxn ang="0">
                  <a:pos x="csX12007" y="csY12007"/>
                </a:cxn>
                <a:cxn ang="0">
                  <a:pos x="csX12008" y="csY12008"/>
                </a:cxn>
                <a:cxn ang="0">
                  <a:pos x="csX12009" y="csY12009"/>
                </a:cxn>
                <a:cxn ang="0">
                  <a:pos x="csX12010" y="csY12010"/>
                </a:cxn>
                <a:cxn ang="0">
                  <a:pos x="csX12011" y="csY12011"/>
                </a:cxn>
                <a:cxn ang="0">
                  <a:pos x="csX12012" y="csY12012"/>
                </a:cxn>
                <a:cxn ang="0">
                  <a:pos x="csX12013" y="csY12013"/>
                </a:cxn>
                <a:cxn ang="0">
                  <a:pos x="csX12014" y="csY12014"/>
                </a:cxn>
                <a:cxn ang="0">
                  <a:pos x="csX12015" y="csY12015"/>
                </a:cxn>
                <a:cxn ang="0">
                  <a:pos x="csX12016" y="csY12016"/>
                </a:cxn>
                <a:cxn ang="0">
                  <a:pos x="csX12017" y="csY12017"/>
                </a:cxn>
                <a:cxn ang="0">
                  <a:pos x="csX12018" y="csY12018"/>
                </a:cxn>
                <a:cxn ang="0">
                  <a:pos x="csX12019" y="csY12019"/>
                </a:cxn>
                <a:cxn ang="0">
                  <a:pos x="csX12020" y="csY12020"/>
                </a:cxn>
                <a:cxn ang="0">
                  <a:pos x="csX12021" y="csY12021"/>
                </a:cxn>
                <a:cxn ang="0">
                  <a:pos x="csX12022" y="csY12022"/>
                </a:cxn>
                <a:cxn ang="0">
                  <a:pos x="csX12023" y="csY12023"/>
                </a:cxn>
                <a:cxn ang="0">
                  <a:pos x="csX12024" y="csY12024"/>
                </a:cxn>
                <a:cxn ang="0">
                  <a:pos x="csX12025" y="csY12025"/>
                </a:cxn>
                <a:cxn ang="0">
                  <a:pos x="csX12026" y="csY12026"/>
                </a:cxn>
                <a:cxn ang="0">
                  <a:pos x="csX12027" y="csY12027"/>
                </a:cxn>
                <a:cxn ang="0">
                  <a:pos x="csX12028" y="csY12028"/>
                </a:cxn>
                <a:cxn ang="0">
                  <a:pos x="csX12029" y="csY12029"/>
                </a:cxn>
                <a:cxn ang="0">
                  <a:pos x="csX12030" y="csY12030"/>
                </a:cxn>
                <a:cxn ang="0">
                  <a:pos x="csX12031" y="csY12031"/>
                </a:cxn>
                <a:cxn ang="0">
                  <a:pos x="csX12032" y="csY12032"/>
                </a:cxn>
                <a:cxn ang="0">
                  <a:pos x="csX12033" y="csY12033"/>
                </a:cxn>
                <a:cxn ang="0">
                  <a:pos x="csX12034" y="csY12034"/>
                </a:cxn>
                <a:cxn ang="0">
                  <a:pos x="csX12035" y="csY12035"/>
                </a:cxn>
                <a:cxn ang="0">
                  <a:pos x="csX12036" y="csY12036"/>
                </a:cxn>
                <a:cxn ang="0">
                  <a:pos x="csX12037" y="csY12037"/>
                </a:cxn>
                <a:cxn ang="0">
                  <a:pos x="csX12038" y="csY12038"/>
                </a:cxn>
                <a:cxn ang="0">
                  <a:pos x="csX12039" y="csY12039"/>
                </a:cxn>
                <a:cxn ang="0">
                  <a:pos x="csX12040" y="csY12040"/>
                </a:cxn>
                <a:cxn ang="0">
                  <a:pos x="csX12041" y="csY12041"/>
                </a:cxn>
                <a:cxn ang="0">
                  <a:pos x="csX12042" y="csY12042"/>
                </a:cxn>
                <a:cxn ang="0">
                  <a:pos x="csX12043" y="csY12043"/>
                </a:cxn>
                <a:cxn ang="0">
                  <a:pos x="csX12044" y="csY12044"/>
                </a:cxn>
                <a:cxn ang="0">
                  <a:pos x="csX12045" y="csY12045"/>
                </a:cxn>
                <a:cxn ang="0">
                  <a:pos x="csX12046" y="csY12046"/>
                </a:cxn>
                <a:cxn ang="0">
                  <a:pos x="csX12047" y="csY12047"/>
                </a:cxn>
                <a:cxn ang="0">
                  <a:pos x="csX12048" y="csY12048"/>
                </a:cxn>
                <a:cxn ang="0">
                  <a:pos x="csX12049" y="csY12049"/>
                </a:cxn>
                <a:cxn ang="0">
                  <a:pos x="csX12050" y="csY12050"/>
                </a:cxn>
                <a:cxn ang="0">
                  <a:pos x="csX12051" y="csY12051"/>
                </a:cxn>
                <a:cxn ang="0">
                  <a:pos x="csX12052" y="csY12052"/>
                </a:cxn>
                <a:cxn ang="0">
                  <a:pos x="csX12053" y="csY12053"/>
                </a:cxn>
                <a:cxn ang="0">
                  <a:pos x="csX12054" y="csY12054"/>
                </a:cxn>
                <a:cxn ang="0">
                  <a:pos x="csX12055" y="csY12055"/>
                </a:cxn>
                <a:cxn ang="0">
                  <a:pos x="csX12056" y="csY12056"/>
                </a:cxn>
                <a:cxn ang="0">
                  <a:pos x="csX12057" y="csY12057"/>
                </a:cxn>
                <a:cxn ang="0">
                  <a:pos x="csX12058" y="csY12058"/>
                </a:cxn>
                <a:cxn ang="0">
                  <a:pos x="csX12059" y="csY12059"/>
                </a:cxn>
                <a:cxn ang="0">
                  <a:pos x="csX12060" y="csY12060"/>
                </a:cxn>
                <a:cxn ang="0">
                  <a:pos x="csX12061" y="csY12061"/>
                </a:cxn>
                <a:cxn ang="0">
                  <a:pos x="csX12062" y="csY12062"/>
                </a:cxn>
                <a:cxn ang="0">
                  <a:pos x="csX12063" y="csY12063"/>
                </a:cxn>
                <a:cxn ang="0">
                  <a:pos x="csX12064" y="csY12064"/>
                </a:cxn>
                <a:cxn ang="0">
                  <a:pos x="csX12065" y="csY12065"/>
                </a:cxn>
                <a:cxn ang="0">
                  <a:pos x="csX12066" y="csY12066"/>
                </a:cxn>
                <a:cxn ang="0">
                  <a:pos x="csX12067" y="csY12067"/>
                </a:cxn>
                <a:cxn ang="0">
                  <a:pos x="csX12068" y="csY12068"/>
                </a:cxn>
                <a:cxn ang="0">
                  <a:pos x="csX12069" y="csY12069"/>
                </a:cxn>
                <a:cxn ang="0">
                  <a:pos x="csX12070" y="csY12070"/>
                </a:cxn>
                <a:cxn ang="0">
                  <a:pos x="csX12071" y="csY12071"/>
                </a:cxn>
                <a:cxn ang="0">
                  <a:pos x="csX12072" y="csY12072"/>
                </a:cxn>
                <a:cxn ang="0">
                  <a:pos x="csX12073" y="csY12073"/>
                </a:cxn>
                <a:cxn ang="0">
                  <a:pos x="csX12074" y="csY12074"/>
                </a:cxn>
                <a:cxn ang="0">
                  <a:pos x="csX12075" y="csY12075"/>
                </a:cxn>
                <a:cxn ang="0">
                  <a:pos x="csX12076" y="csY12076"/>
                </a:cxn>
                <a:cxn ang="0">
                  <a:pos x="csX12077" y="csY12077"/>
                </a:cxn>
                <a:cxn ang="0">
                  <a:pos x="csX12078" y="csY12078"/>
                </a:cxn>
                <a:cxn ang="0">
                  <a:pos x="csX12079" y="csY12079"/>
                </a:cxn>
                <a:cxn ang="0">
                  <a:pos x="csX12080" y="csY12080"/>
                </a:cxn>
                <a:cxn ang="0">
                  <a:pos x="csX12081" y="csY12081"/>
                </a:cxn>
                <a:cxn ang="0">
                  <a:pos x="csX12082" y="csY12082"/>
                </a:cxn>
                <a:cxn ang="0">
                  <a:pos x="csX12083" y="csY12083"/>
                </a:cxn>
                <a:cxn ang="0">
                  <a:pos x="csX12084" y="csY12084"/>
                </a:cxn>
                <a:cxn ang="0">
                  <a:pos x="csX12085" y="csY12085"/>
                </a:cxn>
                <a:cxn ang="0">
                  <a:pos x="csX12086" y="csY12086"/>
                </a:cxn>
                <a:cxn ang="0">
                  <a:pos x="csX12087" y="csY12087"/>
                </a:cxn>
                <a:cxn ang="0">
                  <a:pos x="csX12088" y="csY12088"/>
                </a:cxn>
                <a:cxn ang="0">
                  <a:pos x="csX12089" y="csY12089"/>
                </a:cxn>
                <a:cxn ang="0">
                  <a:pos x="csX12090" y="csY12090"/>
                </a:cxn>
                <a:cxn ang="0">
                  <a:pos x="csX12091" y="csY12091"/>
                </a:cxn>
                <a:cxn ang="0">
                  <a:pos x="csX12092" y="csY12092"/>
                </a:cxn>
                <a:cxn ang="0">
                  <a:pos x="csX12093" y="csY12093"/>
                </a:cxn>
                <a:cxn ang="0">
                  <a:pos x="csX12094" y="csY12094"/>
                </a:cxn>
                <a:cxn ang="0">
                  <a:pos x="csX12095" y="csY12095"/>
                </a:cxn>
                <a:cxn ang="0">
                  <a:pos x="csX12096" y="csY12096"/>
                </a:cxn>
                <a:cxn ang="0">
                  <a:pos x="csX12097" y="csY12097"/>
                </a:cxn>
                <a:cxn ang="0">
                  <a:pos x="csX12098" y="csY12098"/>
                </a:cxn>
                <a:cxn ang="0">
                  <a:pos x="csX12099" y="csY12099"/>
                </a:cxn>
                <a:cxn ang="0">
                  <a:pos x="csX12100" y="csY12100"/>
                </a:cxn>
                <a:cxn ang="0">
                  <a:pos x="csX12101" y="csY12101"/>
                </a:cxn>
                <a:cxn ang="0">
                  <a:pos x="csX12102" y="csY12102"/>
                </a:cxn>
                <a:cxn ang="0">
                  <a:pos x="csX12103" y="csY12103"/>
                </a:cxn>
                <a:cxn ang="0">
                  <a:pos x="csX12104" y="csY12104"/>
                </a:cxn>
                <a:cxn ang="0">
                  <a:pos x="csX12105" y="csY12105"/>
                </a:cxn>
                <a:cxn ang="0">
                  <a:pos x="csX12106" y="csY12106"/>
                </a:cxn>
                <a:cxn ang="0">
                  <a:pos x="csX12107" y="csY12107"/>
                </a:cxn>
                <a:cxn ang="0">
                  <a:pos x="csX12108" y="csY12108"/>
                </a:cxn>
                <a:cxn ang="0">
                  <a:pos x="csX12109" y="csY12109"/>
                </a:cxn>
                <a:cxn ang="0">
                  <a:pos x="csX12110" y="csY12110"/>
                </a:cxn>
                <a:cxn ang="0">
                  <a:pos x="csX12111" y="csY12111"/>
                </a:cxn>
                <a:cxn ang="0">
                  <a:pos x="csX12112" y="csY12112"/>
                </a:cxn>
                <a:cxn ang="0">
                  <a:pos x="csX12113" y="csY12113"/>
                </a:cxn>
                <a:cxn ang="0">
                  <a:pos x="csX12114" y="csY12114"/>
                </a:cxn>
                <a:cxn ang="0">
                  <a:pos x="csX12115" y="csY12115"/>
                </a:cxn>
                <a:cxn ang="0">
                  <a:pos x="csX12116" y="csY12116"/>
                </a:cxn>
                <a:cxn ang="0">
                  <a:pos x="csX12117" y="csY12117"/>
                </a:cxn>
                <a:cxn ang="0">
                  <a:pos x="csX12118" y="csY12118"/>
                </a:cxn>
                <a:cxn ang="0">
                  <a:pos x="csX12119" y="csY12119"/>
                </a:cxn>
                <a:cxn ang="0">
                  <a:pos x="csX12120" y="csY12120"/>
                </a:cxn>
                <a:cxn ang="0">
                  <a:pos x="csX12121" y="csY12121"/>
                </a:cxn>
                <a:cxn ang="0">
                  <a:pos x="csX12122" y="csY12122"/>
                </a:cxn>
                <a:cxn ang="0">
                  <a:pos x="csX12123" y="csY12123"/>
                </a:cxn>
                <a:cxn ang="0">
                  <a:pos x="csX12124" y="csY12124"/>
                </a:cxn>
                <a:cxn ang="0">
                  <a:pos x="csX12125" y="csY12125"/>
                </a:cxn>
                <a:cxn ang="0">
                  <a:pos x="csX12126" y="csY12126"/>
                </a:cxn>
                <a:cxn ang="0">
                  <a:pos x="csX12127" y="csY12127"/>
                </a:cxn>
                <a:cxn ang="0">
                  <a:pos x="csX12128" y="csY12128"/>
                </a:cxn>
                <a:cxn ang="0">
                  <a:pos x="csX12129" y="csY12129"/>
                </a:cxn>
                <a:cxn ang="0">
                  <a:pos x="csX12130" y="csY12130"/>
                </a:cxn>
                <a:cxn ang="0">
                  <a:pos x="csX12131" y="csY12131"/>
                </a:cxn>
                <a:cxn ang="0">
                  <a:pos x="csX12132" y="csY12132"/>
                </a:cxn>
                <a:cxn ang="0">
                  <a:pos x="csX12133" y="csY12133"/>
                </a:cxn>
                <a:cxn ang="0">
                  <a:pos x="csX12134" y="csY12134"/>
                </a:cxn>
                <a:cxn ang="0">
                  <a:pos x="csX12135" y="csY12135"/>
                </a:cxn>
                <a:cxn ang="0">
                  <a:pos x="csX12136" y="csY12136"/>
                </a:cxn>
                <a:cxn ang="0">
                  <a:pos x="csX12137" y="csY12137"/>
                </a:cxn>
                <a:cxn ang="0">
                  <a:pos x="csX12138" y="csY12138"/>
                </a:cxn>
                <a:cxn ang="0">
                  <a:pos x="csX12139" y="csY12139"/>
                </a:cxn>
                <a:cxn ang="0">
                  <a:pos x="csX12140" y="csY12140"/>
                </a:cxn>
                <a:cxn ang="0">
                  <a:pos x="csX12141" y="csY12141"/>
                </a:cxn>
                <a:cxn ang="0">
                  <a:pos x="csX12142" y="csY12142"/>
                </a:cxn>
                <a:cxn ang="0">
                  <a:pos x="csX12143" y="csY12143"/>
                </a:cxn>
                <a:cxn ang="0">
                  <a:pos x="csX12144" y="csY12144"/>
                </a:cxn>
                <a:cxn ang="0">
                  <a:pos x="csX12145" y="csY12145"/>
                </a:cxn>
                <a:cxn ang="0">
                  <a:pos x="csX12146" y="csY12146"/>
                </a:cxn>
                <a:cxn ang="0">
                  <a:pos x="csX12147" y="csY12147"/>
                </a:cxn>
                <a:cxn ang="0">
                  <a:pos x="csX12148" y="csY12148"/>
                </a:cxn>
                <a:cxn ang="0">
                  <a:pos x="csX12149" y="csY12149"/>
                </a:cxn>
                <a:cxn ang="0">
                  <a:pos x="csX12150" y="csY12150"/>
                </a:cxn>
                <a:cxn ang="0">
                  <a:pos x="csX12151" y="csY12151"/>
                </a:cxn>
                <a:cxn ang="0">
                  <a:pos x="csX12152" y="csY12152"/>
                </a:cxn>
                <a:cxn ang="0">
                  <a:pos x="csX12153" y="csY12153"/>
                </a:cxn>
                <a:cxn ang="0">
                  <a:pos x="csX12154" y="csY12154"/>
                </a:cxn>
                <a:cxn ang="0">
                  <a:pos x="csX12155" y="csY12155"/>
                </a:cxn>
                <a:cxn ang="0">
                  <a:pos x="csX12156" y="csY12156"/>
                </a:cxn>
                <a:cxn ang="0">
                  <a:pos x="csX12157" y="csY12157"/>
                </a:cxn>
                <a:cxn ang="0">
                  <a:pos x="csX12158" y="csY12158"/>
                </a:cxn>
                <a:cxn ang="0">
                  <a:pos x="csX12159" y="csY12159"/>
                </a:cxn>
                <a:cxn ang="0">
                  <a:pos x="csX12160" y="csY12160"/>
                </a:cxn>
                <a:cxn ang="0">
                  <a:pos x="csX12161" y="csY12161"/>
                </a:cxn>
                <a:cxn ang="0">
                  <a:pos x="csX12162" y="csY12162"/>
                </a:cxn>
                <a:cxn ang="0">
                  <a:pos x="csX12163" y="csY12163"/>
                </a:cxn>
                <a:cxn ang="0">
                  <a:pos x="csX12164" y="csY12164"/>
                </a:cxn>
                <a:cxn ang="0">
                  <a:pos x="csX12165" y="csY12165"/>
                </a:cxn>
                <a:cxn ang="0">
                  <a:pos x="csX12166" y="csY12166"/>
                </a:cxn>
                <a:cxn ang="0">
                  <a:pos x="csX12167" y="csY12167"/>
                </a:cxn>
                <a:cxn ang="0">
                  <a:pos x="csX12168" y="csY12168"/>
                </a:cxn>
                <a:cxn ang="0">
                  <a:pos x="csX12169" y="csY12169"/>
                </a:cxn>
                <a:cxn ang="0">
                  <a:pos x="csX12170" y="csY12170"/>
                </a:cxn>
                <a:cxn ang="0">
                  <a:pos x="csX12171" y="csY12171"/>
                </a:cxn>
                <a:cxn ang="0">
                  <a:pos x="csX12172" y="csY12172"/>
                </a:cxn>
                <a:cxn ang="0">
                  <a:pos x="csX12173" y="csY12173"/>
                </a:cxn>
                <a:cxn ang="0">
                  <a:pos x="csX12174" y="csY12174"/>
                </a:cxn>
                <a:cxn ang="0">
                  <a:pos x="csX12175" y="csY12175"/>
                </a:cxn>
                <a:cxn ang="0">
                  <a:pos x="csX12176" y="csY12176"/>
                </a:cxn>
                <a:cxn ang="0">
                  <a:pos x="csX12177" y="csY12177"/>
                </a:cxn>
                <a:cxn ang="0">
                  <a:pos x="csX12178" y="csY12178"/>
                </a:cxn>
                <a:cxn ang="0">
                  <a:pos x="csX12179" y="csY12179"/>
                </a:cxn>
                <a:cxn ang="0">
                  <a:pos x="csX12180" y="csY12180"/>
                </a:cxn>
                <a:cxn ang="0">
                  <a:pos x="csX12181" y="csY12181"/>
                </a:cxn>
                <a:cxn ang="0">
                  <a:pos x="csX12182" y="csY12182"/>
                </a:cxn>
                <a:cxn ang="0">
                  <a:pos x="csX12183" y="csY12183"/>
                </a:cxn>
                <a:cxn ang="0">
                  <a:pos x="csX12184" y="csY12184"/>
                </a:cxn>
                <a:cxn ang="0">
                  <a:pos x="csX12185" y="csY12185"/>
                </a:cxn>
                <a:cxn ang="0">
                  <a:pos x="csX12186" y="csY12186"/>
                </a:cxn>
                <a:cxn ang="0">
                  <a:pos x="csX12187" y="csY12187"/>
                </a:cxn>
                <a:cxn ang="0">
                  <a:pos x="csX12188" y="csY12188"/>
                </a:cxn>
                <a:cxn ang="0">
                  <a:pos x="csX12189" y="csY12189"/>
                </a:cxn>
                <a:cxn ang="0">
                  <a:pos x="csX12190" y="csY12190"/>
                </a:cxn>
                <a:cxn ang="0">
                  <a:pos x="csX12191" y="csY12191"/>
                </a:cxn>
                <a:cxn ang="0">
                  <a:pos x="csX12192" y="csY12192"/>
                </a:cxn>
                <a:cxn ang="0">
                  <a:pos x="csX12193" y="csY12193"/>
                </a:cxn>
                <a:cxn ang="0">
                  <a:pos x="csX12194" y="csY12194"/>
                </a:cxn>
                <a:cxn ang="0">
                  <a:pos x="csX12195" y="csY12195"/>
                </a:cxn>
                <a:cxn ang="0">
                  <a:pos x="csX12196" y="csY12196"/>
                </a:cxn>
                <a:cxn ang="0">
                  <a:pos x="csX12197" y="csY12197"/>
                </a:cxn>
                <a:cxn ang="0">
                  <a:pos x="csX12198" y="csY12198"/>
                </a:cxn>
                <a:cxn ang="0">
                  <a:pos x="csX12199" y="csY12199"/>
                </a:cxn>
                <a:cxn ang="0">
                  <a:pos x="csX12200" y="csY12200"/>
                </a:cxn>
                <a:cxn ang="0">
                  <a:pos x="csX12201" y="csY12201"/>
                </a:cxn>
                <a:cxn ang="0">
                  <a:pos x="csX12202" y="csY12202"/>
                </a:cxn>
                <a:cxn ang="0">
                  <a:pos x="csX12203" y="csY12203"/>
                </a:cxn>
                <a:cxn ang="0">
                  <a:pos x="csX12204" y="csY12204"/>
                </a:cxn>
                <a:cxn ang="0">
                  <a:pos x="csX12205" y="csY12205"/>
                </a:cxn>
                <a:cxn ang="0">
                  <a:pos x="csX12206" y="csY12206"/>
                </a:cxn>
                <a:cxn ang="0">
                  <a:pos x="csX12207" y="csY12207"/>
                </a:cxn>
                <a:cxn ang="0">
                  <a:pos x="csX12208" y="csY12208"/>
                </a:cxn>
                <a:cxn ang="0">
                  <a:pos x="csX12209" y="csY12209"/>
                </a:cxn>
                <a:cxn ang="0">
                  <a:pos x="csX12210" y="csY12210"/>
                </a:cxn>
                <a:cxn ang="0">
                  <a:pos x="csX12211" y="csY12211"/>
                </a:cxn>
                <a:cxn ang="0">
                  <a:pos x="csX12212" y="csY12212"/>
                </a:cxn>
                <a:cxn ang="0">
                  <a:pos x="csX12213" y="csY12213"/>
                </a:cxn>
                <a:cxn ang="0">
                  <a:pos x="csX12214" y="csY12214"/>
                </a:cxn>
                <a:cxn ang="0">
                  <a:pos x="csX12215" y="csY12215"/>
                </a:cxn>
                <a:cxn ang="0">
                  <a:pos x="csX12216" y="csY12216"/>
                </a:cxn>
                <a:cxn ang="0">
                  <a:pos x="csX12217" y="csY12217"/>
                </a:cxn>
                <a:cxn ang="0">
                  <a:pos x="csX12218" y="csY12218"/>
                </a:cxn>
                <a:cxn ang="0">
                  <a:pos x="csX12219" y="csY12219"/>
                </a:cxn>
                <a:cxn ang="0">
                  <a:pos x="csX12220" y="csY12220"/>
                </a:cxn>
                <a:cxn ang="0">
                  <a:pos x="csX12221" y="csY12221"/>
                </a:cxn>
                <a:cxn ang="0">
                  <a:pos x="csX12222" y="csY12222"/>
                </a:cxn>
                <a:cxn ang="0">
                  <a:pos x="csX12223" y="csY12223"/>
                </a:cxn>
                <a:cxn ang="0">
                  <a:pos x="csX12224" y="csY12224"/>
                </a:cxn>
                <a:cxn ang="0">
                  <a:pos x="csX12225" y="csY12225"/>
                </a:cxn>
                <a:cxn ang="0">
                  <a:pos x="csX12226" y="csY12226"/>
                </a:cxn>
                <a:cxn ang="0">
                  <a:pos x="csX12227" y="csY12227"/>
                </a:cxn>
                <a:cxn ang="0">
                  <a:pos x="csX12228" y="csY12228"/>
                </a:cxn>
                <a:cxn ang="0">
                  <a:pos x="csX12229" y="csY12229"/>
                </a:cxn>
                <a:cxn ang="0">
                  <a:pos x="csX12230" y="csY12230"/>
                </a:cxn>
                <a:cxn ang="0">
                  <a:pos x="csX12231" y="csY12231"/>
                </a:cxn>
                <a:cxn ang="0">
                  <a:pos x="csX12232" y="csY12232"/>
                </a:cxn>
                <a:cxn ang="0">
                  <a:pos x="csX12233" y="csY12233"/>
                </a:cxn>
                <a:cxn ang="0">
                  <a:pos x="csX12234" y="csY12234"/>
                </a:cxn>
                <a:cxn ang="0">
                  <a:pos x="csX12235" y="csY12235"/>
                </a:cxn>
                <a:cxn ang="0">
                  <a:pos x="csX12236" y="csY12236"/>
                </a:cxn>
                <a:cxn ang="0">
                  <a:pos x="csX12237" y="csY12237"/>
                </a:cxn>
                <a:cxn ang="0">
                  <a:pos x="csX12238" y="csY12238"/>
                </a:cxn>
                <a:cxn ang="0">
                  <a:pos x="csX12239" y="csY12239"/>
                </a:cxn>
                <a:cxn ang="0">
                  <a:pos x="csX12240" y="csY12240"/>
                </a:cxn>
                <a:cxn ang="0">
                  <a:pos x="csX12241" y="csY12241"/>
                </a:cxn>
                <a:cxn ang="0">
                  <a:pos x="csX12242" y="csY12242"/>
                </a:cxn>
                <a:cxn ang="0">
                  <a:pos x="csX12243" y="csY12243"/>
                </a:cxn>
                <a:cxn ang="0">
                  <a:pos x="csX12244" y="csY12244"/>
                </a:cxn>
                <a:cxn ang="0">
                  <a:pos x="csX12245" y="csY12245"/>
                </a:cxn>
                <a:cxn ang="0">
                  <a:pos x="csX12246" y="csY12246"/>
                </a:cxn>
                <a:cxn ang="0">
                  <a:pos x="csX12247" y="csY12247"/>
                </a:cxn>
                <a:cxn ang="0">
                  <a:pos x="csX12248" y="csY12248"/>
                </a:cxn>
                <a:cxn ang="0">
                  <a:pos x="csX12249" y="csY12249"/>
                </a:cxn>
                <a:cxn ang="0">
                  <a:pos x="csX12250" y="csY12250"/>
                </a:cxn>
                <a:cxn ang="0">
                  <a:pos x="csX12251" y="csY12251"/>
                </a:cxn>
                <a:cxn ang="0">
                  <a:pos x="csX12252" y="csY12252"/>
                </a:cxn>
                <a:cxn ang="0">
                  <a:pos x="csX12253" y="csY12253"/>
                </a:cxn>
                <a:cxn ang="0">
                  <a:pos x="csX12254" y="csY12254"/>
                </a:cxn>
                <a:cxn ang="0">
                  <a:pos x="csX12255" y="csY12255"/>
                </a:cxn>
                <a:cxn ang="0">
                  <a:pos x="csX12256" y="csY12256"/>
                </a:cxn>
                <a:cxn ang="0">
                  <a:pos x="csX12257" y="csY12257"/>
                </a:cxn>
                <a:cxn ang="0">
                  <a:pos x="csX12258" y="csY12258"/>
                </a:cxn>
                <a:cxn ang="0">
                  <a:pos x="csX12259" y="csY12259"/>
                </a:cxn>
                <a:cxn ang="0">
                  <a:pos x="csX12260" y="csY12260"/>
                </a:cxn>
                <a:cxn ang="0">
                  <a:pos x="csX12261" y="csY12261"/>
                </a:cxn>
                <a:cxn ang="0">
                  <a:pos x="csX12262" y="csY12262"/>
                </a:cxn>
                <a:cxn ang="0">
                  <a:pos x="csX12263" y="csY12263"/>
                </a:cxn>
                <a:cxn ang="0">
                  <a:pos x="csX12264" y="csY12264"/>
                </a:cxn>
                <a:cxn ang="0">
                  <a:pos x="csX12265" y="csY12265"/>
                </a:cxn>
                <a:cxn ang="0">
                  <a:pos x="csX12266" y="csY12266"/>
                </a:cxn>
                <a:cxn ang="0">
                  <a:pos x="csX12267" y="csY12267"/>
                </a:cxn>
                <a:cxn ang="0">
                  <a:pos x="csX12268" y="csY12268"/>
                </a:cxn>
                <a:cxn ang="0">
                  <a:pos x="csX12269" y="csY12269"/>
                </a:cxn>
              </a:cxnLst>
              <a:rect l="l" t="t" r="r" b="b"/>
              <a:pathLst>
                <a:path w="1908008" h="2481257">
                  <a:moveTo>
                    <a:pt x="1544468" y="17824"/>
                  </a:moveTo>
                  <a:lnTo>
                    <a:pt x="1562083" y="21024"/>
                  </a:lnTo>
                  <a:lnTo>
                    <a:pt x="1567793" y="19863"/>
                  </a:lnTo>
                  <a:lnTo>
                    <a:pt x="1574319" y="27656"/>
                  </a:lnTo>
                  <a:lnTo>
                    <a:pt x="1578251" y="28563"/>
                  </a:lnTo>
                  <a:lnTo>
                    <a:pt x="1584731" y="27094"/>
                  </a:lnTo>
                  <a:lnTo>
                    <a:pt x="1589456" y="28940"/>
                  </a:lnTo>
                  <a:lnTo>
                    <a:pt x="1607040" y="30671"/>
                  </a:lnTo>
                  <a:lnTo>
                    <a:pt x="1610695" y="33687"/>
                  </a:lnTo>
                  <a:lnTo>
                    <a:pt x="1610649" y="37310"/>
                  </a:lnTo>
                  <a:lnTo>
                    <a:pt x="1606855" y="45134"/>
                  </a:lnTo>
                  <a:lnTo>
                    <a:pt x="1601761" y="52634"/>
                  </a:lnTo>
                  <a:lnTo>
                    <a:pt x="1568901" y="76767"/>
                  </a:lnTo>
                  <a:lnTo>
                    <a:pt x="1566485" y="80736"/>
                  </a:lnTo>
                  <a:lnTo>
                    <a:pt x="1572888" y="81982"/>
                  </a:lnTo>
                  <a:lnTo>
                    <a:pt x="1582330" y="80890"/>
                  </a:lnTo>
                  <a:lnTo>
                    <a:pt x="1589648" y="78236"/>
                  </a:lnTo>
                  <a:lnTo>
                    <a:pt x="1598275" y="70097"/>
                  </a:lnTo>
                  <a:lnTo>
                    <a:pt x="1601130" y="69628"/>
                  </a:lnTo>
                  <a:lnTo>
                    <a:pt x="1606609" y="65658"/>
                  </a:lnTo>
                  <a:lnTo>
                    <a:pt x="1617221" y="54488"/>
                  </a:lnTo>
                  <a:lnTo>
                    <a:pt x="1625709" y="48388"/>
                  </a:lnTo>
                  <a:lnTo>
                    <a:pt x="1629549" y="51073"/>
                  </a:lnTo>
                  <a:lnTo>
                    <a:pt x="1632781" y="55304"/>
                  </a:lnTo>
                  <a:lnTo>
                    <a:pt x="1634959" y="55788"/>
                  </a:lnTo>
                  <a:lnTo>
                    <a:pt x="1636090" y="52527"/>
                  </a:lnTo>
                  <a:lnTo>
                    <a:pt x="1637906" y="43580"/>
                  </a:lnTo>
                  <a:lnTo>
                    <a:pt x="1638968" y="40318"/>
                  </a:lnTo>
                  <a:lnTo>
                    <a:pt x="1641762" y="37979"/>
                  </a:lnTo>
                  <a:lnTo>
                    <a:pt x="1643470" y="38233"/>
                  </a:lnTo>
                  <a:lnTo>
                    <a:pt x="1646233" y="42487"/>
                  </a:lnTo>
                  <a:lnTo>
                    <a:pt x="1649296" y="52511"/>
                  </a:lnTo>
                  <a:lnTo>
                    <a:pt x="1652120" y="59435"/>
                  </a:lnTo>
                  <a:lnTo>
                    <a:pt x="1653644" y="59550"/>
                  </a:lnTo>
                  <a:lnTo>
                    <a:pt x="1660100" y="51719"/>
                  </a:lnTo>
                  <a:lnTo>
                    <a:pt x="1663355" y="50703"/>
                  </a:lnTo>
                  <a:lnTo>
                    <a:pt x="1670750" y="53550"/>
                  </a:lnTo>
                  <a:lnTo>
                    <a:pt x="1673821" y="57004"/>
                  </a:lnTo>
                  <a:lnTo>
                    <a:pt x="1674375" y="60673"/>
                  </a:lnTo>
                  <a:lnTo>
                    <a:pt x="1672405" y="64520"/>
                  </a:lnTo>
                  <a:lnTo>
                    <a:pt x="1671189" y="67835"/>
                  </a:lnTo>
                  <a:lnTo>
                    <a:pt x="1670712" y="70620"/>
                  </a:lnTo>
                  <a:lnTo>
                    <a:pt x="1671789" y="73843"/>
                  </a:lnTo>
                  <a:lnTo>
                    <a:pt x="1676268" y="80713"/>
                  </a:lnTo>
                  <a:lnTo>
                    <a:pt x="1682748" y="95514"/>
                  </a:lnTo>
                  <a:lnTo>
                    <a:pt x="1682709" y="100914"/>
                  </a:lnTo>
                  <a:lnTo>
                    <a:pt x="1679177" y="111815"/>
                  </a:lnTo>
                  <a:lnTo>
                    <a:pt x="1679262" y="114554"/>
                  </a:lnTo>
                  <a:lnTo>
                    <a:pt x="1695930" y="103107"/>
                  </a:lnTo>
                  <a:lnTo>
                    <a:pt x="1712737" y="108230"/>
                  </a:lnTo>
                  <a:lnTo>
                    <a:pt x="1717493" y="111723"/>
                  </a:lnTo>
                  <a:lnTo>
                    <a:pt x="1719316" y="115915"/>
                  </a:lnTo>
                  <a:lnTo>
                    <a:pt x="1721256" y="122808"/>
                  </a:lnTo>
                  <a:lnTo>
                    <a:pt x="1723318" y="132355"/>
                  </a:lnTo>
                  <a:lnTo>
                    <a:pt x="1721887" y="142233"/>
                  </a:lnTo>
                  <a:lnTo>
                    <a:pt x="1714507" y="157464"/>
                  </a:lnTo>
                  <a:lnTo>
                    <a:pt x="1706873" y="169188"/>
                  </a:lnTo>
                  <a:lnTo>
                    <a:pt x="1702379" y="179650"/>
                  </a:lnTo>
                  <a:lnTo>
                    <a:pt x="1695476" y="185351"/>
                  </a:lnTo>
                  <a:lnTo>
                    <a:pt x="1671812" y="210137"/>
                  </a:lnTo>
                  <a:lnTo>
                    <a:pt x="1660246" y="217999"/>
                  </a:lnTo>
                  <a:lnTo>
                    <a:pt x="1653597" y="225692"/>
                  </a:lnTo>
                  <a:lnTo>
                    <a:pt x="1650612" y="227031"/>
                  </a:lnTo>
                  <a:lnTo>
                    <a:pt x="1636521" y="225561"/>
                  </a:lnTo>
                  <a:lnTo>
                    <a:pt x="1632789" y="229777"/>
                  </a:lnTo>
                  <a:lnTo>
                    <a:pt x="1630711" y="236839"/>
                  </a:lnTo>
                  <a:lnTo>
                    <a:pt x="1626271" y="240193"/>
                  </a:lnTo>
                  <a:lnTo>
                    <a:pt x="1619707" y="242585"/>
                  </a:lnTo>
                  <a:lnTo>
                    <a:pt x="1606294" y="244516"/>
                  </a:lnTo>
                  <a:lnTo>
                    <a:pt x="1603284" y="252394"/>
                  </a:lnTo>
                  <a:lnTo>
                    <a:pt x="1602515" y="257709"/>
                  </a:lnTo>
                  <a:lnTo>
                    <a:pt x="1601207" y="261825"/>
                  </a:lnTo>
                  <a:lnTo>
                    <a:pt x="1600068" y="263810"/>
                  </a:lnTo>
                  <a:lnTo>
                    <a:pt x="1561745" y="291458"/>
                  </a:lnTo>
                  <a:lnTo>
                    <a:pt x="1561037" y="296027"/>
                  </a:lnTo>
                  <a:lnTo>
                    <a:pt x="1564892" y="297904"/>
                  </a:lnTo>
                  <a:lnTo>
                    <a:pt x="1569748" y="296027"/>
                  </a:lnTo>
                  <a:lnTo>
                    <a:pt x="1625517" y="262471"/>
                  </a:lnTo>
                  <a:lnTo>
                    <a:pt x="1636221" y="260225"/>
                  </a:lnTo>
                  <a:lnTo>
                    <a:pt x="1646156" y="262679"/>
                  </a:lnTo>
                  <a:lnTo>
                    <a:pt x="1645017" y="270564"/>
                  </a:lnTo>
                  <a:lnTo>
                    <a:pt x="1630957" y="292673"/>
                  </a:lnTo>
                  <a:lnTo>
                    <a:pt x="1613050" y="312267"/>
                  </a:lnTo>
                  <a:lnTo>
                    <a:pt x="1604108" y="326945"/>
                  </a:lnTo>
                  <a:lnTo>
                    <a:pt x="1581483" y="351854"/>
                  </a:lnTo>
                  <a:lnTo>
                    <a:pt x="1562991" y="376171"/>
                  </a:lnTo>
                  <a:lnTo>
                    <a:pt x="1555888" y="388349"/>
                  </a:lnTo>
                  <a:lnTo>
                    <a:pt x="1546369" y="409812"/>
                  </a:lnTo>
                  <a:lnTo>
                    <a:pt x="1543114" y="414943"/>
                  </a:lnTo>
                  <a:lnTo>
                    <a:pt x="1539159" y="417051"/>
                  </a:lnTo>
                  <a:lnTo>
                    <a:pt x="1534503" y="416166"/>
                  </a:lnTo>
                  <a:lnTo>
                    <a:pt x="1530309" y="413081"/>
                  </a:lnTo>
                  <a:lnTo>
                    <a:pt x="1524714" y="405119"/>
                  </a:lnTo>
                  <a:lnTo>
                    <a:pt x="1519612" y="396157"/>
                  </a:lnTo>
                  <a:lnTo>
                    <a:pt x="1518011" y="394580"/>
                  </a:lnTo>
                  <a:lnTo>
                    <a:pt x="1518973" y="399034"/>
                  </a:lnTo>
                  <a:lnTo>
                    <a:pt x="1528800" y="428505"/>
                  </a:lnTo>
                  <a:lnTo>
                    <a:pt x="1527677" y="434129"/>
                  </a:lnTo>
                  <a:lnTo>
                    <a:pt x="1509639" y="440045"/>
                  </a:lnTo>
                  <a:lnTo>
                    <a:pt x="1501651" y="445245"/>
                  </a:lnTo>
                  <a:lnTo>
                    <a:pt x="1497534" y="446507"/>
                  </a:lnTo>
                  <a:lnTo>
                    <a:pt x="1494617" y="445568"/>
                  </a:lnTo>
                  <a:lnTo>
                    <a:pt x="1491770" y="446099"/>
                  </a:lnTo>
                  <a:lnTo>
                    <a:pt x="1489000" y="448107"/>
                  </a:lnTo>
                  <a:lnTo>
                    <a:pt x="1488845" y="450330"/>
                  </a:lnTo>
                  <a:lnTo>
                    <a:pt x="1491316" y="452761"/>
                  </a:lnTo>
                  <a:lnTo>
                    <a:pt x="1498503" y="454661"/>
                  </a:lnTo>
                  <a:lnTo>
                    <a:pt x="1514464" y="448230"/>
                  </a:lnTo>
                  <a:lnTo>
                    <a:pt x="1517026" y="448684"/>
                  </a:lnTo>
                  <a:lnTo>
                    <a:pt x="1521136" y="451822"/>
                  </a:lnTo>
                  <a:lnTo>
                    <a:pt x="1521336" y="454669"/>
                  </a:lnTo>
                  <a:lnTo>
                    <a:pt x="1517049" y="463746"/>
                  </a:lnTo>
                  <a:lnTo>
                    <a:pt x="1504129" y="474501"/>
                  </a:lnTo>
                  <a:lnTo>
                    <a:pt x="1505814" y="475116"/>
                  </a:lnTo>
                  <a:lnTo>
                    <a:pt x="1509515" y="478901"/>
                  </a:lnTo>
                  <a:lnTo>
                    <a:pt x="1509431" y="482301"/>
                  </a:lnTo>
                  <a:lnTo>
                    <a:pt x="1505360" y="490263"/>
                  </a:lnTo>
                  <a:lnTo>
                    <a:pt x="1503436" y="492794"/>
                  </a:lnTo>
                  <a:lnTo>
                    <a:pt x="1490977" y="500141"/>
                  </a:lnTo>
                  <a:lnTo>
                    <a:pt x="1485552" y="501864"/>
                  </a:lnTo>
                  <a:lnTo>
                    <a:pt x="1480781" y="500949"/>
                  </a:lnTo>
                  <a:lnTo>
                    <a:pt x="1458933" y="484832"/>
                  </a:lnTo>
                  <a:lnTo>
                    <a:pt x="1451223" y="482486"/>
                  </a:lnTo>
                  <a:lnTo>
                    <a:pt x="1443897" y="478378"/>
                  </a:lnTo>
                  <a:lnTo>
                    <a:pt x="1438494" y="479078"/>
                  </a:lnTo>
                  <a:lnTo>
                    <a:pt x="1432754" y="483848"/>
                  </a:lnTo>
                  <a:lnTo>
                    <a:pt x="1435332" y="486240"/>
                  </a:lnTo>
                  <a:lnTo>
                    <a:pt x="1445913" y="490794"/>
                  </a:lnTo>
                  <a:lnTo>
                    <a:pt x="1454739" y="491671"/>
                  </a:lnTo>
                  <a:lnTo>
                    <a:pt x="1458402" y="493441"/>
                  </a:lnTo>
                  <a:lnTo>
                    <a:pt x="1459841" y="496379"/>
                  </a:lnTo>
                  <a:lnTo>
                    <a:pt x="1463651" y="507018"/>
                  </a:lnTo>
                  <a:lnTo>
                    <a:pt x="1464266" y="512696"/>
                  </a:lnTo>
                  <a:lnTo>
                    <a:pt x="1463428" y="517958"/>
                  </a:lnTo>
                  <a:lnTo>
                    <a:pt x="1462273" y="521627"/>
                  </a:lnTo>
                  <a:lnTo>
                    <a:pt x="1460811" y="523712"/>
                  </a:lnTo>
                  <a:lnTo>
                    <a:pt x="1458556" y="524758"/>
                  </a:lnTo>
                  <a:lnTo>
                    <a:pt x="1449914" y="524019"/>
                  </a:lnTo>
                  <a:lnTo>
                    <a:pt x="1446690" y="525304"/>
                  </a:lnTo>
                  <a:lnTo>
                    <a:pt x="1442942" y="528351"/>
                  </a:lnTo>
                  <a:lnTo>
                    <a:pt x="1438248" y="529674"/>
                  </a:lnTo>
                  <a:lnTo>
                    <a:pt x="1429783" y="529066"/>
                  </a:lnTo>
                  <a:lnTo>
                    <a:pt x="1419818" y="533497"/>
                  </a:lnTo>
                  <a:lnTo>
                    <a:pt x="1414546" y="534305"/>
                  </a:lnTo>
                  <a:lnTo>
                    <a:pt x="1408705" y="532305"/>
                  </a:lnTo>
                  <a:lnTo>
                    <a:pt x="1402372" y="527351"/>
                  </a:lnTo>
                  <a:lnTo>
                    <a:pt x="1395692" y="524843"/>
                  </a:lnTo>
                  <a:lnTo>
                    <a:pt x="1384403" y="522727"/>
                  </a:lnTo>
                  <a:lnTo>
                    <a:pt x="1385350" y="525581"/>
                  </a:lnTo>
                  <a:lnTo>
                    <a:pt x="1389328" y="526781"/>
                  </a:lnTo>
                  <a:lnTo>
                    <a:pt x="1397431" y="534382"/>
                  </a:lnTo>
                  <a:lnTo>
                    <a:pt x="1401302" y="544621"/>
                  </a:lnTo>
                  <a:lnTo>
                    <a:pt x="1404950" y="546344"/>
                  </a:lnTo>
                  <a:lnTo>
                    <a:pt x="1412399" y="554668"/>
                  </a:lnTo>
                  <a:lnTo>
                    <a:pt x="1417809" y="555983"/>
                  </a:lnTo>
                  <a:lnTo>
                    <a:pt x="1423419" y="558806"/>
                  </a:lnTo>
                  <a:lnTo>
                    <a:pt x="1431330" y="555175"/>
                  </a:lnTo>
                  <a:lnTo>
                    <a:pt x="1436640" y="555852"/>
                  </a:lnTo>
                  <a:lnTo>
                    <a:pt x="1435532" y="576100"/>
                  </a:lnTo>
                  <a:lnTo>
                    <a:pt x="1433185" y="578054"/>
                  </a:lnTo>
                  <a:lnTo>
                    <a:pt x="1420395" y="578054"/>
                  </a:lnTo>
                  <a:lnTo>
                    <a:pt x="1414315" y="575138"/>
                  </a:lnTo>
                  <a:lnTo>
                    <a:pt x="1411629" y="572123"/>
                  </a:lnTo>
                  <a:lnTo>
                    <a:pt x="1405735" y="568692"/>
                  </a:lnTo>
                  <a:lnTo>
                    <a:pt x="1400425" y="570676"/>
                  </a:lnTo>
                  <a:lnTo>
                    <a:pt x="1395615" y="570246"/>
                  </a:lnTo>
                  <a:lnTo>
                    <a:pt x="1392353" y="572261"/>
                  </a:lnTo>
                  <a:lnTo>
                    <a:pt x="1387173" y="572184"/>
                  </a:lnTo>
                  <a:lnTo>
                    <a:pt x="1373637" y="575585"/>
                  </a:lnTo>
                  <a:lnTo>
                    <a:pt x="1366480" y="575623"/>
                  </a:lnTo>
                  <a:lnTo>
                    <a:pt x="1361201" y="573431"/>
                  </a:lnTo>
                  <a:lnTo>
                    <a:pt x="1355068" y="572754"/>
                  </a:lnTo>
                  <a:lnTo>
                    <a:pt x="1348073" y="573569"/>
                  </a:lnTo>
                  <a:lnTo>
                    <a:pt x="1348558" y="575900"/>
                  </a:lnTo>
                  <a:lnTo>
                    <a:pt x="1351520" y="576600"/>
                  </a:lnTo>
                  <a:lnTo>
                    <a:pt x="1355838" y="580377"/>
                  </a:lnTo>
                  <a:lnTo>
                    <a:pt x="1359839" y="586162"/>
                  </a:lnTo>
                  <a:lnTo>
                    <a:pt x="1363163" y="588585"/>
                  </a:lnTo>
                  <a:lnTo>
                    <a:pt x="1367150" y="587216"/>
                  </a:lnTo>
                  <a:lnTo>
                    <a:pt x="1371205" y="584516"/>
                  </a:lnTo>
                  <a:lnTo>
                    <a:pt x="1386011" y="580062"/>
                  </a:lnTo>
                  <a:lnTo>
                    <a:pt x="1392506" y="579339"/>
                  </a:lnTo>
                  <a:lnTo>
                    <a:pt x="1398301" y="581308"/>
                  </a:lnTo>
                  <a:lnTo>
                    <a:pt x="1402156" y="583762"/>
                  </a:lnTo>
                  <a:lnTo>
                    <a:pt x="1404850" y="586708"/>
                  </a:lnTo>
                  <a:lnTo>
                    <a:pt x="1408251" y="594493"/>
                  </a:lnTo>
                  <a:lnTo>
                    <a:pt x="1416785" y="595447"/>
                  </a:lnTo>
                  <a:lnTo>
                    <a:pt x="1423296" y="598017"/>
                  </a:lnTo>
                  <a:lnTo>
                    <a:pt x="1433669" y="609202"/>
                  </a:lnTo>
                  <a:lnTo>
                    <a:pt x="1436524" y="610048"/>
                  </a:lnTo>
                  <a:lnTo>
                    <a:pt x="1437671" y="612918"/>
                  </a:lnTo>
                  <a:lnTo>
                    <a:pt x="1435470" y="620057"/>
                  </a:lnTo>
                  <a:lnTo>
                    <a:pt x="1435224" y="624326"/>
                  </a:lnTo>
                  <a:lnTo>
                    <a:pt x="1428052" y="632558"/>
                  </a:lnTo>
                  <a:lnTo>
                    <a:pt x="1416863" y="634942"/>
                  </a:lnTo>
                  <a:lnTo>
                    <a:pt x="1404565" y="634181"/>
                  </a:lnTo>
                  <a:lnTo>
                    <a:pt x="1395762" y="635135"/>
                  </a:lnTo>
                  <a:lnTo>
                    <a:pt x="1394838" y="636165"/>
                  </a:lnTo>
                  <a:lnTo>
                    <a:pt x="1400879" y="638312"/>
                  </a:lnTo>
                  <a:lnTo>
                    <a:pt x="1414877" y="647812"/>
                  </a:lnTo>
                  <a:lnTo>
                    <a:pt x="1420302" y="652936"/>
                  </a:lnTo>
                  <a:lnTo>
                    <a:pt x="1421249" y="655928"/>
                  </a:lnTo>
                  <a:lnTo>
                    <a:pt x="1413538" y="667252"/>
                  </a:lnTo>
                  <a:lnTo>
                    <a:pt x="1406727" y="689400"/>
                  </a:lnTo>
                  <a:lnTo>
                    <a:pt x="1404488" y="691131"/>
                  </a:lnTo>
                  <a:lnTo>
                    <a:pt x="1402156" y="691738"/>
                  </a:lnTo>
                  <a:lnTo>
                    <a:pt x="1396154" y="691354"/>
                  </a:lnTo>
                  <a:lnTo>
                    <a:pt x="1388543" y="696854"/>
                  </a:lnTo>
                  <a:lnTo>
                    <a:pt x="1382795" y="697954"/>
                  </a:lnTo>
                  <a:lnTo>
                    <a:pt x="1372383" y="695893"/>
                  </a:lnTo>
                  <a:lnTo>
                    <a:pt x="1360362" y="696008"/>
                  </a:lnTo>
                  <a:lnTo>
                    <a:pt x="1359416" y="699547"/>
                  </a:lnTo>
                  <a:lnTo>
                    <a:pt x="1358816" y="706293"/>
                  </a:lnTo>
                  <a:lnTo>
                    <a:pt x="1358877" y="716379"/>
                  </a:lnTo>
                  <a:lnTo>
                    <a:pt x="1359608" y="729718"/>
                  </a:lnTo>
                  <a:lnTo>
                    <a:pt x="1358977" y="739380"/>
                  </a:lnTo>
                  <a:lnTo>
                    <a:pt x="1357000" y="745457"/>
                  </a:lnTo>
                  <a:lnTo>
                    <a:pt x="1354498" y="749919"/>
                  </a:lnTo>
                  <a:lnTo>
                    <a:pt x="1349974" y="754243"/>
                  </a:lnTo>
                  <a:lnTo>
                    <a:pt x="1345326" y="756927"/>
                  </a:lnTo>
                  <a:lnTo>
                    <a:pt x="1341847" y="757874"/>
                  </a:lnTo>
                  <a:lnTo>
                    <a:pt x="1336060" y="758027"/>
                  </a:lnTo>
                  <a:lnTo>
                    <a:pt x="1319454" y="761112"/>
                  </a:lnTo>
                  <a:lnTo>
                    <a:pt x="1311350" y="760928"/>
                  </a:lnTo>
                  <a:lnTo>
                    <a:pt x="1305055" y="759620"/>
                  </a:lnTo>
                  <a:lnTo>
                    <a:pt x="1298545" y="755312"/>
                  </a:lnTo>
                  <a:lnTo>
                    <a:pt x="1287694" y="743065"/>
                  </a:lnTo>
                  <a:lnTo>
                    <a:pt x="1284616" y="740334"/>
                  </a:lnTo>
                  <a:lnTo>
                    <a:pt x="1281600" y="738742"/>
                  </a:lnTo>
                  <a:lnTo>
                    <a:pt x="1281715" y="741396"/>
                  </a:lnTo>
                  <a:lnTo>
                    <a:pt x="1284962" y="748265"/>
                  </a:lnTo>
                  <a:lnTo>
                    <a:pt x="1287671" y="752681"/>
                  </a:lnTo>
                  <a:lnTo>
                    <a:pt x="1289841" y="754650"/>
                  </a:lnTo>
                  <a:lnTo>
                    <a:pt x="1289334" y="756735"/>
                  </a:lnTo>
                  <a:lnTo>
                    <a:pt x="1284547" y="760004"/>
                  </a:lnTo>
                  <a:lnTo>
                    <a:pt x="1279268" y="761466"/>
                  </a:lnTo>
                  <a:lnTo>
                    <a:pt x="1273011" y="761412"/>
                  </a:lnTo>
                  <a:lnTo>
                    <a:pt x="1272811" y="762674"/>
                  </a:lnTo>
                  <a:lnTo>
                    <a:pt x="1274928" y="766182"/>
                  </a:lnTo>
                  <a:lnTo>
                    <a:pt x="1277683" y="769474"/>
                  </a:lnTo>
                  <a:lnTo>
                    <a:pt x="1279491" y="770459"/>
                  </a:lnTo>
                  <a:lnTo>
                    <a:pt x="1284285" y="769444"/>
                  </a:lnTo>
                  <a:lnTo>
                    <a:pt x="1289834" y="765274"/>
                  </a:lnTo>
                  <a:lnTo>
                    <a:pt x="1293297" y="764043"/>
                  </a:lnTo>
                  <a:lnTo>
                    <a:pt x="1300192" y="765036"/>
                  </a:lnTo>
                  <a:lnTo>
                    <a:pt x="1302908" y="766520"/>
                  </a:lnTo>
                  <a:lnTo>
                    <a:pt x="1311512" y="775613"/>
                  </a:lnTo>
                  <a:lnTo>
                    <a:pt x="1312712" y="776036"/>
                  </a:lnTo>
                  <a:lnTo>
                    <a:pt x="1319084" y="771467"/>
                  </a:lnTo>
                  <a:lnTo>
                    <a:pt x="1328295" y="771221"/>
                  </a:lnTo>
                  <a:lnTo>
                    <a:pt x="1331674" y="774890"/>
                  </a:lnTo>
                  <a:lnTo>
                    <a:pt x="1332967" y="781983"/>
                  </a:lnTo>
                  <a:lnTo>
                    <a:pt x="1333128" y="787706"/>
                  </a:lnTo>
                  <a:lnTo>
                    <a:pt x="1332151" y="792068"/>
                  </a:lnTo>
                  <a:lnTo>
                    <a:pt x="1334275" y="796307"/>
                  </a:lnTo>
                  <a:lnTo>
                    <a:pt x="1339492" y="800423"/>
                  </a:lnTo>
                  <a:lnTo>
                    <a:pt x="1343540" y="801307"/>
                  </a:lnTo>
                  <a:lnTo>
                    <a:pt x="1346418" y="798984"/>
                  </a:lnTo>
                  <a:lnTo>
                    <a:pt x="1350789" y="793330"/>
                  </a:lnTo>
                  <a:lnTo>
                    <a:pt x="1352644" y="791991"/>
                  </a:lnTo>
                  <a:lnTo>
                    <a:pt x="1354398" y="792307"/>
                  </a:lnTo>
                  <a:lnTo>
                    <a:pt x="1357069" y="796430"/>
                  </a:lnTo>
                  <a:lnTo>
                    <a:pt x="1360663" y="804323"/>
                  </a:lnTo>
                  <a:lnTo>
                    <a:pt x="1360993" y="813485"/>
                  </a:lnTo>
                  <a:lnTo>
                    <a:pt x="1358069" y="823893"/>
                  </a:lnTo>
                  <a:lnTo>
                    <a:pt x="1354491" y="830678"/>
                  </a:lnTo>
                  <a:lnTo>
                    <a:pt x="1340454" y="841787"/>
                  </a:lnTo>
                  <a:lnTo>
                    <a:pt x="1336214" y="846126"/>
                  </a:lnTo>
                  <a:lnTo>
                    <a:pt x="1332859" y="850634"/>
                  </a:lnTo>
                  <a:lnTo>
                    <a:pt x="1327995" y="854680"/>
                  </a:lnTo>
                  <a:lnTo>
                    <a:pt x="1318438" y="860065"/>
                  </a:lnTo>
                  <a:lnTo>
                    <a:pt x="1313397" y="861073"/>
                  </a:lnTo>
                  <a:lnTo>
                    <a:pt x="1302523" y="866842"/>
                  </a:lnTo>
                  <a:lnTo>
                    <a:pt x="1300161" y="867104"/>
                  </a:lnTo>
                  <a:lnTo>
                    <a:pt x="1296636" y="866165"/>
                  </a:lnTo>
                  <a:lnTo>
                    <a:pt x="1295905" y="863357"/>
                  </a:lnTo>
                  <a:lnTo>
                    <a:pt x="1296806" y="858349"/>
                  </a:lnTo>
                  <a:lnTo>
                    <a:pt x="1297968" y="853672"/>
                  </a:lnTo>
                  <a:lnTo>
                    <a:pt x="1299407" y="849326"/>
                  </a:lnTo>
                  <a:lnTo>
                    <a:pt x="1299461" y="845702"/>
                  </a:lnTo>
                  <a:lnTo>
                    <a:pt x="1296390" y="840048"/>
                  </a:lnTo>
                  <a:lnTo>
                    <a:pt x="1294235" y="837425"/>
                  </a:lnTo>
                  <a:lnTo>
                    <a:pt x="1292150" y="836102"/>
                  </a:lnTo>
                  <a:lnTo>
                    <a:pt x="1287956" y="836871"/>
                  </a:lnTo>
                  <a:lnTo>
                    <a:pt x="1285586" y="838425"/>
                  </a:lnTo>
                  <a:lnTo>
                    <a:pt x="1283046" y="838725"/>
                  </a:lnTo>
                  <a:lnTo>
                    <a:pt x="1280338" y="837756"/>
                  </a:lnTo>
                  <a:lnTo>
                    <a:pt x="1278060" y="835356"/>
                  </a:lnTo>
                  <a:lnTo>
                    <a:pt x="1273496" y="825263"/>
                  </a:lnTo>
                  <a:lnTo>
                    <a:pt x="1271780" y="823970"/>
                  </a:lnTo>
                  <a:lnTo>
                    <a:pt x="1269533" y="824293"/>
                  </a:lnTo>
                  <a:lnTo>
                    <a:pt x="1267517" y="822839"/>
                  </a:lnTo>
                  <a:lnTo>
                    <a:pt x="1265739" y="819608"/>
                  </a:lnTo>
                  <a:lnTo>
                    <a:pt x="1262792" y="816477"/>
                  </a:lnTo>
                  <a:lnTo>
                    <a:pt x="1263577" y="818870"/>
                  </a:lnTo>
                  <a:lnTo>
                    <a:pt x="1266524" y="824647"/>
                  </a:lnTo>
                  <a:lnTo>
                    <a:pt x="1268579" y="830363"/>
                  </a:lnTo>
                  <a:lnTo>
                    <a:pt x="1269733" y="836017"/>
                  </a:lnTo>
                  <a:lnTo>
                    <a:pt x="1269195" y="840441"/>
                  </a:lnTo>
                  <a:lnTo>
                    <a:pt x="1244230" y="842887"/>
                  </a:lnTo>
                  <a:lnTo>
                    <a:pt x="1233503" y="841610"/>
                  </a:lnTo>
                  <a:lnTo>
                    <a:pt x="1231333" y="837748"/>
                  </a:lnTo>
                  <a:lnTo>
                    <a:pt x="1226200" y="820970"/>
                  </a:lnTo>
                  <a:lnTo>
                    <a:pt x="1225084" y="850480"/>
                  </a:lnTo>
                  <a:lnTo>
                    <a:pt x="1206384" y="855226"/>
                  </a:lnTo>
                  <a:lnTo>
                    <a:pt x="1202013" y="854426"/>
                  </a:lnTo>
                  <a:lnTo>
                    <a:pt x="1194741" y="851172"/>
                  </a:lnTo>
                  <a:lnTo>
                    <a:pt x="1185337" y="843295"/>
                  </a:lnTo>
                  <a:lnTo>
                    <a:pt x="1181443" y="838040"/>
                  </a:lnTo>
                  <a:lnTo>
                    <a:pt x="1179920" y="832786"/>
                  </a:lnTo>
                  <a:lnTo>
                    <a:pt x="1178788" y="829901"/>
                  </a:lnTo>
                  <a:lnTo>
                    <a:pt x="1178050" y="829409"/>
                  </a:lnTo>
                  <a:lnTo>
                    <a:pt x="1175710" y="835756"/>
                  </a:lnTo>
                  <a:lnTo>
                    <a:pt x="1173155" y="848641"/>
                  </a:lnTo>
                  <a:lnTo>
                    <a:pt x="1166730" y="845326"/>
                  </a:lnTo>
                  <a:lnTo>
                    <a:pt x="1158596" y="842079"/>
                  </a:lnTo>
                  <a:lnTo>
                    <a:pt x="1155671" y="829324"/>
                  </a:lnTo>
                  <a:lnTo>
                    <a:pt x="1155502" y="847756"/>
                  </a:lnTo>
                  <a:lnTo>
                    <a:pt x="1142397" y="845333"/>
                  </a:lnTo>
                  <a:lnTo>
                    <a:pt x="1136094" y="846018"/>
                  </a:lnTo>
                  <a:lnTo>
                    <a:pt x="1134247" y="829863"/>
                  </a:lnTo>
                  <a:lnTo>
                    <a:pt x="1133939" y="811816"/>
                  </a:lnTo>
                  <a:lnTo>
                    <a:pt x="1131384" y="823263"/>
                  </a:lnTo>
                  <a:lnTo>
                    <a:pt x="1132500" y="832917"/>
                  </a:lnTo>
                  <a:lnTo>
                    <a:pt x="1132862" y="844579"/>
                  </a:lnTo>
                  <a:lnTo>
                    <a:pt x="1127290" y="841271"/>
                  </a:lnTo>
                  <a:lnTo>
                    <a:pt x="1115070" y="839648"/>
                  </a:lnTo>
                  <a:lnTo>
                    <a:pt x="1110738" y="838040"/>
                  </a:lnTo>
                  <a:lnTo>
                    <a:pt x="1111292" y="822447"/>
                  </a:lnTo>
                  <a:lnTo>
                    <a:pt x="1112254" y="806715"/>
                  </a:lnTo>
                  <a:lnTo>
                    <a:pt x="1127991" y="790845"/>
                  </a:lnTo>
                  <a:lnTo>
                    <a:pt x="1132631" y="783260"/>
                  </a:lnTo>
                  <a:lnTo>
                    <a:pt x="1136048" y="780190"/>
                  </a:lnTo>
                  <a:lnTo>
                    <a:pt x="1141450" y="778252"/>
                  </a:lnTo>
                  <a:lnTo>
                    <a:pt x="1148353" y="777044"/>
                  </a:lnTo>
                  <a:lnTo>
                    <a:pt x="1153055" y="777975"/>
                  </a:lnTo>
                  <a:lnTo>
                    <a:pt x="1158426" y="777067"/>
                  </a:lnTo>
                  <a:lnTo>
                    <a:pt x="1164844" y="774190"/>
                  </a:lnTo>
                  <a:lnTo>
                    <a:pt x="1169431" y="773359"/>
                  </a:lnTo>
                  <a:lnTo>
                    <a:pt x="1170293" y="772336"/>
                  </a:lnTo>
                  <a:lnTo>
                    <a:pt x="1168969" y="770836"/>
                  </a:lnTo>
                  <a:lnTo>
                    <a:pt x="1164059" y="760328"/>
                  </a:lnTo>
                  <a:lnTo>
                    <a:pt x="1162297" y="757927"/>
                  </a:lnTo>
                  <a:lnTo>
                    <a:pt x="1160504" y="756858"/>
                  </a:lnTo>
                  <a:lnTo>
                    <a:pt x="1156956" y="756381"/>
                  </a:lnTo>
                  <a:lnTo>
                    <a:pt x="1153517" y="751735"/>
                  </a:lnTo>
                  <a:lnTo>
                    <a:pt x="1151523" y="747619"/>
                  </a:lnTo>
                  <a:lnTo>
                    <a:pt x="1149392" y="742003"/>
                  </a:lnTo>
                  <a:lnTo>
                    <a:pt x="1145983" y="731295"/>
                  </a:lnTo>
                  <a:lnTo>
                    <a:pt x="1142597" y="719240"/>
                  </a:lnTo>
                  <a:lnTo>
                    <a:pt x="1144274" y="712571"/>
                  </a:lnTo>
                  <a:lnTo>
                    <a:pt x="1149884" y="707309"/>
                  </a:lnTo>
                  <a:lnTo>
                    <a:pt x="1155510" y="703647"/>
                  </a:lnTo>
                  <a:lnTo>
                    <a:pt x="1161143" y="701601"/>
                  </a:lnTo>
                  <a:lnTo>
                    <a:pt x="1165852" y="701554"/>
                  </a:lnTo>
                  <a:lnTo>
                    <a:pt x="1171532" y="704485"/>
                  </a:lnTo>
                  <a:lnTo>
                    <a:pt x="1179519" y="710132"/>
                  </a:lnTo>
                  <a:lnTo>
                    <a:pt x="1184106" y="716494"/>
                  </a:lnTo>
                  <a:lnTo>
                    <a:pt x="1189854" y="729872"/>
                  </a:lnTo>
                  <a:lnTo>
                    <a:pt x="1193648" y="740419"/>
                  </a:lnTo>
                  <a:lnTo>
                    <a:pt x="1196726" y="745150"/>
                  </a:lnTo>
                  <a:lnTo>
                    <a:pt x="1210501" y="753681"/>
                  </a:lnTo>
                  <a:lnTo>
                    <a:pt x="1215080" y="755058"/>
                  </a:lnTo>
                  <a:lnTo>
                    <a:pt x="1220521" y="754373"/>
                  </a:lnTo>
                  <a:lnTo>
                    <a:pt x="1231610" y="752142"/>
                  </a:lnTo>
                  <a:lnTo>
                    <a:pt x="1237058" y="749804"/>
                  </a:lnTo>
                  <a:lnTo>
                    <a:pt x="1239505" y="747019"/>
                  </a:lnTo>
                  <a:lnTo>
                    <a:pt x="1240760" y="743011"/>
                  </a:lnTo>
                  <a:lnTo>
                    <a:pt x="1242330" y="739919"/>
                  </a:lnTo>
                  <a:lnTo>
                    <a:pt x="1247232" y="732787"/>
                  </a:lnTo>
                  <a:lnTo>
                    <a:pt x="1254742" y="717856"/>
                  </a:lnTo>
                  <a:lnTo>
                    <a:pt x="1258898" y="705939"/>
                  </a:lnTo>
                  <a:lnTo>
                    <a:pt x="1259883" y="701901"/>
                  </a:lnTo>
                  <a:lnTo>
                    <a:pt x="1260714" y="697000"/>
                  </a:lnTo>
                  <a:lnTo>
                    <a:pt x="1261384" y="691223"/>
                  </a:lnTo>
                  <a:lnTo>
                    <a:pt x="1259044" y="694300"/>
                  </a:lnTo>
                  <a:lnTo>
                    <a:pt x="1246085" y="723833"/>
                  </a:lnTo>
                  <a:lnTo>
                    <a:pt x="1243399" y="729125"/>
                  </a:lnTo>
                  <a:lnTo>
                    <a:pt x="1235812" y="738018"/>
                  </a:lnTo>
                  <a:lnTo>
                    <a:pt x="1232603" y="739449"/>
                  </a:lnTo>
                  <a:lnTo>
                    <a:pt x="1227424" y="739011"/>
                  </a:lnTo>
                  <a:lnTo>
                    <a:pt x="1220559" y="735080"/>
                  </a:lnTo>
                  <a:lnTo>
                    <a:pt x="1212464" y="741326"/>
                  </a:lnTo>
                  <a:lnTo>
                    <a:pt x="1207554" y="739742"/>
                  </a:lnTo>
                  <a:lnTo>
                    <a:pt x="1203206" y="735372"/>
                  </a:lnTo>
                  <a:lnTo>
                    <a:pt x="1203152" y="714686"/>
                  </a:lnTo>
                  <a:lnTo>
                    <a:pt x="1197635" y="697893"/>
                  </a:lnTo>
                  <a:lnTo>
                    <a:pt x="1203729" y="689307"/>
                  </a:lnTo>
                  <a:lnTo>
                    <a:pt x="1208778" y="683953"/>
                  </a:lnTo>
                  <a:lnTo>
                    <a:pt x="1217766" y="669929"/>
                  </a:lnTo>
                  <a:lnTo>
                    <a:pt x="1219736" y="669783"/>
                  </a:lnTo>
                  <a:lnTo>
                    <a:pt x="1226246" y="672006"/>
                  </a:lnTo>
                  <a:lnTo>
                    <a:pt x="1222676" y="668798"/>
                  </a:lnTo>
                  <a:lnTo>
                    <a:pt x="1219182" y="664037"/>
                  </a:lnTo>
                  <a:lnTo>
                    <a:pt x="1211402" y="665267"/>
                  </a:lnTo>
                  <a:lnTo>
                    <a:pt x="1214149" y="634404"/>
                  </a:lnTo>
                  <a:lnTo>
                    <a:pt x="1208939" y="657544"/>
                  </a:lnTo>
                  <a:lnTo>
                    <a:pt x="1203629" y="669514"/>
                  </a:lnTo>
                  <a:lnTo>
                    <a:pt x="1200413" y="675522"/>
                  </a:lnTo>
                  <a:lnTo>
                    <a:pt x="1196811" y="678968"/>
                  </a:lnTo>
                  <a:lnTo>
                    <a:pt x="1183167" y="681938"/>
                  </a:lnTo>
                  <a:lnTo>
                    <a:pt x="1186522" y="670837"/>
                  </a:lnTo>
                  <a:lnTo>
                    <a:pt x="1189601" y="654290"/>
                  </a:lnTo>
                  <a:lnTo>
                    <a:pt x="1186345" y="660498"/>
                  </a:lnTo>
                  <a:lnTo>
                    <a:pt x="1178650" y="669775"/>
                  </a:lnTo>
                  <a:lnTo>
                    <a:pt x="1172894" y="674622"/>
                  </a:lnTo>
                  <a:lnTo>
                    <a:pt x="1168153" y="677161"/>
                  </a:lnTo>
                  <a:lnTo>
                    <a:pt x="1158950" y="676545"/>
                  </a:lnTo>
                  <a:lnTo>
                    <a:pt x="1154363" y="671922"/>
                  </a:lnTo>
                  <a:lnTo>
                    <a:pt x="1155671" y="660513"/>
                  </a:lnTo>
                  <a:lnTo>
                    <a:pt x="1155671" y="646328"/>
                  </a:lnTo>
                  <a:lnTo>
                    <a:pt x="1158480" y="639696"/>
                  </a:lnTo>
                  <a:lnTo>
                    <a:pt x="1162736" y="631142"/>
                  </a:lnTo>
                  <a:lnTo>
                    <a:pt x="1167299" y="619526"/>
                  </a:lnTo>
                  <a:lnTo>
                    <a:pt x="1170431" y="607340"/>
                  </a:lnTo>
                  <a:lnTo>
                    <a:pt x="1182652" y="601871"/>
                  </a:lnTo>
                  <a:lnTo>
                    <a:pt x="1194549" y="599625"/>
                  </a:lnTo>
                  <a:lnTo>
                    <a:pt x="1204507" y="593109"/>
                  </a:lnTo>
                  <a:lnTo>
                    <a:pt x="1209385" y="591963"/>
                  </a:lnTo>
                  <a:lnTo>
                    <a:pt x="1214057" y="595063"/>
                  </a:lnTo>
                  <a:lnTo>
                    <a:pt x="1233049" y="600140"/>
                  </a:lnTo>
                  <a:lnTo>
                    <a:pt x="1240844" y="603994"/>
                  </a:lnTo>
                  <a:lnTo>
                    <a:pt x="1244261" y="606787"/>
                  </a:lnTo>
                  <a:lnTo>
                    <a:pt x="1246793" y="607787"/>
                  </a:lnTo>
                  <a:lnTo>
                    <a:pt x="1249471" y="603625"/>
                  </a:lnTo>
                  <a:lnTo>
                    <a:pt x="1252872" y="599586"/>
                  </a:lnTo>
                  <a:lnTo>
                    <a:pt x="1264708" y="600001"/>
                  </a:lnTo>
                  <a:lnTo>
                    <a:pt x="1267971" y="599255"/>
                  </a:lnTo>
                  <a:lnTo>
                    <a:pt x="1270988" y="597355"/>
                  </a:lnTo>
                  <a:lnTo>
                    <a:pt x="1274658" y="593509"/>
                  </a:lnTo>
                  <a:lnTo>
                    <a:pt x="1278983" y="587685"/>
                  </a:lnTo>
                  <a:lnTo>
                    <a:pt x="1279645" y="584816"/>
                  </a:lnTo>
                  <a:lnTo>
                    <a:pt x="1276644" y="584916"/>
                  </a:lnTo>
                  <a:lnTo>
                    <a:pt x="1273635" y="586385"/>
                  </a:lnTo>
                  <a:lnTo>
                    <a:pt x="1269118" y="590639"/>
                  </a:lnTo>
                  <a:lnTo>
                    <a:pt x="1264770" y="592924"/>
                  </a:lnTo>
                  <a:lnTo>
                    <a:pt x="1260337" y="592493"/>
                  </a:lnTo>
                  <a:lnTo>
                    <a:pt x="1251387" y="588901"/>
                  </a:lnTo>
                  <a:lnTo>
                    <a:pt x="1235835" y="588255"/>
                  </a:lnTo>
                  <a:lnTo>
                    <a:pt x="1227901" y="586616"/>
                  </a:lnTo>
                  <a:lnTo>
                    <a:pt x="1224222" y="584870"/>
                  </a:lnTo>
                  <a:lnTo>
                    <a:pt x="1222152" y="582462"/>
                  </a:lnTo>
                  <a:lnTo>
                    <a:pt x="1220344" y="578839"/>
                  </a:lnTo>
                  <a:lnTo>
                    <a:pt x="1218789" y="573984"/>
                  </a:lnTo>
                  <a:lnTo>
                    <a:pt x="1219597" y="570569"/>
                  </a:lnTo>
                  <a:lnTo>
                    <a:pt x="1222768" y="568599"/>
                  </a:lnTo>
                  <a:lnTo>
                    <a:pt x="1225507" y="568184"/>
                  </a:lnTo>
                  <a:lnTo>
                    <a:pt x="1229902" y="570869"/>
                  </a:lnTo>
                  <a:lnTo>
                    <a:pt x="1234834" y="575408"/>
                  </a:lnTo>
                  <a:lnTo>
                    <a:pt x="1240206" y="575992"/>
                  </a:lnTo>
                  <a:lnTo>
                    <a:pt x="1238343" y="571846"/>
                  </a:lnTo>
                  <a:lnTo>
                    <a:pt x="1231518" y="563484"/>
                  </a:lnTo>
                  <a:lnTo>
                    <a:pt x="1226785" y="556352"/>
                  </a:lnTo>
                  <a:lnTo>
                    <a:pt x="1222814" y="547529"/>
                  </a:lnTo>
                  <a:lnTo>
                    <a:pt x="1219759" y="538736"/>
                  </a:lnTo>
                  <a:lnTo>
                    <a:pt x="1212979" y="524827"/>
                  </a:lnTo>
                  <a:lnTo>
                    <a:pt x="1207508" y="510849"/>
                  </a:lnTo>
                  <a:lnTo>
                    <a:pt x="1203652" y="504611"/>
                  </a:lnTo>
                  <a:lnTo>
                    <a:pt x="1199581" y="501510"/>
                  </a:lnTo>
                  <a:lnTo>
                    <a:pt x="1187176" y="497633"/>
                  </a:lnTo>
                  <a:lnTo>
                    <a:pt x="1184691" y="495102"/>
                  </a:lnTo>
                  <a:lnTo>
                    <a:pt x="1178765" y="482632"/>
                  </a:lnTo>
                  <a:lnTo>
                    <a:pt x="1177172" y="461277"/>
                  </a:lnTo>
                  <a:lnTo>
                    <a:pt x="1174579" y="448091"/>
                  </a:lnTo>
                  <a:lnTo>
                    <a:pt x="1177080" y="431021"/>
                  </a:lnTo>
                  <a:lnTo>
                    <a:pt x="1181212" y="423197"/>
                  </a:lnTo>
                  <a:lnTo>
                    <a:pt x="1205999" y="429290"/>
                  </a:lnTo>
                  <a:lnTo>
                    <a:pt x="1216458" y="428375"/>
                  </a:lnTo>
                  <a:lnTo>
                    <a:pt x="1229825" y="430544"/>
                  </a:lnTo>
                  <a:lnTo>
                    <a:pt x="1237020" y="434744"/>
                  </a:lnTo>
                  <a:lnTo>
                    <a:pt x="1245223" y="445122"/>
                  </a:lnTo>
                  <a:lnTo>
                    <a:pt x="1252557" y="456723"/>
                  </a:lnTo>
                  <a:lnTo>
                    <a:pt x="1259614" y="464423"/>
                  </a:lnTo>
                  <a:lnTo>
                    <a:pt x="1266109" y="474878"/>
                  </a:lnTo>
                  <a:lnTo>
                    <a:pt x="1273196" y="490240"/>
                  </a:lnTo>
                  <a:lnTo>
                    <a:pt x="1277367" y="497549"/>
                  </a:lnTo>
                  <a:lnTo>
                    <a:pt x="1280984" y="501987"/>
                  </a:lnTo>
                  <a:lnTo>
                    <a:pt x="1285847" y="505803"/>
                  </a:lnTo>
                  <a:lnTo>
                    <a:pt x="1295020" y="510596"/>
                  </a:lnTo>
                  <a:lnTo>
                    <a:pt x="1303016" y="512173"/>
                  </a:lnTo>
                  <a:lnTo>
                    <a:pt x="1307164" y="511549"/>
                  </a:lnTo>
                  <a:lnTo>
                    <a:pt x="1311596" y="508080"/>
                  </a:lnTo>
                  <a:lnTo>
                    <a:pt x="1314752" y="503957"/>
                  </a:lnTo>
                  <a:lnTo>
                    <a:pt x="1311235" y="502818"/>
                  </a:lnTo>
                  <a:lnTo>
                    <a:pt x="1302023" y="503303"/>
                  </a:lnTo>
                  <a:lnTo>
                    <a:pt x="1295628" y="501110"/>
                  </a:lnTo>
                  <a:lnTo>
                    <a:pt x="1291981" y="496241"/>
                  </a:lnTo>
                  <a:lnTo>
                    <a:pt x="1288102" y="489640"/>
                  </a:lnTo>
                  <a:lnTo>
                    <a:pt x="1281938" y="477109"/>
                  </a:lnTo>
                  <a:lnTo>
                    <a:pt x="1277275" y="468847"/>
                  </a:lnTo>
                  <a:lnTo>
                    <a:pt x="1267078" y="455253"/>
                  </a:lnTo>
                  <a:lnTo>
                    <a:pt x="1259544" y="441599"/>
                  </a:lnTo>
                  <a:lnTo>
                    <a:pt x="1253496" y="428505"/>
                  </a:lnTo>
                  <a:lnTo>
                    <a:pt x="1252934" y="422774"/>
                  </a:lnTo>
                  <a:lnTo>
                    <a:pt x="1257305" y="418766"/>
                  </a:lnTo>
                  <a:lnTo>
                    <a:pt x="1262676" y="415951"/>
                  </a:lnTo>
                  <a:lnTo>
                    <a:pt x="1296290" y="406919"/>
                  </a:lnTo>
                  <a:lnTo>
                    <a:pt x="1316345" y="396034"/>
                  </a:lnTo>
                  <a:lnTo>
                    <a:pt x="1324486" y="383287"/>
                  </a:lnTo>
                  <a:lnTo>
                    <a:pt x="1325456" y="380295"/>
                  </a:lnTo>
                  <a:lnTo>
                    <a:pt x="1352305" y="362024"/>
                  </a:lnTo>
                  <a:lnTo>
                    <a:pt x="1371290" y="355216"/>
                  </a:lnTo>
                  <a:lnTo>
                    <a:pt x="1378593" y="354108"/>
                  </a:lnTo>
                  <a:lnTo>
                    <a:pt x="1385203" y="351139"/>
                  </a:lnTo>
                  <a:lnTo>
                    <a:pt x="1385480" y="349316"/>
                  </a:lnTo>
                  <a:lnTo>
                    <a:pt x="1379693" y="346823"/>
                  </a:lnTo>
                  <a:lnTo>
                    <a:pt x="1373845" y="345600"/>
                  </a:lnTo>
                  <a:lnTo>
                    <a:pt x="1360570" y="345677"/>
                  </a:lnTo>
                  <a:lnTo>
                    <a:pt x="1348750" y="343407"/>
                  </a:lnTo>
                  <a:lnTo>
                    <a:pt x="1345187" y="339261"/>
                  </a:lnTo>
                  <a:lnTo>
                    <a:pt x="1345926" y="332461"/>
                  </a:lnTo>
                  <a:lnTo>
                    <a:pt x="1347057" y="326591"/>
                  </a:lnTo>
                  <a:lnTo>
                    <a:pt x="1350628" y="316721"/>
                  </a:lnTo>
                  <a:lnTo>
                    <a:pt x="1354452" y="309259"/>
                  </a:lnTo>
                  <a:lnTo>
                    <a:pt x="1370667" y="287496"/>
                  </a:lnTo>
                  <a:lnTo>
                    <a:pt x="1381579" y="278219"/>
                  </a:lnTo>
                  <a:lnTo>
                    <a:pt x="1384726" y="271780"/>
                  </a:lnTo>
                  <a:lnTo>
                    <a:pt x="1361247" y="286104"/>
                  </a:lnTo>
                  <a:lnTo>
                    <a:pt x="1353044" y="296358"/>
                  </a:lnTo>
                  <a:lnTo>
                    <a:pt x="1344802" y="311590"/>
                  </a:lnTo>
                  <a:lnTo>
                    <a:pt x="1340531" y="316044"/>
                  </a:lnTo>
                  <a:lnTo>
                    <a:pt x="1337484" y="314867"/>
                  </a:lnTo>
                  <a:lnTo>
                    <a:pt x="1334767" y="316275"/>
                  </a:lnTo>
                  <a:lnTo>
                    <a:pt x="1332366" y="320260"/>
                  </a:lnTo>
                  <a:lnTo>
                    <a:pt x="1330358" y="327514"/>
                  </a:lnTo>
                  <a:lnTo>
                    <a:pt x="1328734" y="337976"/>
                  </a:lnTo>
                  <a:lnTo>
                    <a:pt x="1327264" y="345054"/>
                  </a:lnTo>
                  <a:lnTo>
                    <a:pt x="1325941" y="348816"/>
                  </a:lnTo>
                  <a:lnTo>
                    <a:pt x="1322601" y="354231"/>
                  </a:lnTo>
                  <a:lnTo>
                    <a:pt x="1314559" y="364770"/>
                  </a:lnTo>
                  <a:lnTo>
                    <a:pt x="1295698" y="379356"/>
                  </a:lnTo>
                  <a:lnTo>
                    <a:pt x="1289349" y="383033"/>
                  </a:lnTo>
                  <a:lnTo>
                    <a:pt x="1283908" y="383618"/>
                  </a:lnTo>
                  <a:lnTo>
                    <a:pt x="1266293" y="391734"/>
                  </a:lnTo>
                  <a:lnTo>
                    <a:pt x="1261007" y="392049"/>
                  </a:lnTo>
                  <a:lnTo>
                    <a:pt x="1255150" y="389595"/>
                  </a:lnTo>
                  <a:lnTo>
                    <a:pt x="1257651" y="382572"/>
                  </a:lnTo>
                  <a:lnTo>
                    <a:pt x="1266971" y="369509"/>
                  </a:lnTo>
                  <a:lnTo>
                    <a:pt x="1269441" y="363647"/>
                  </a:lnTo>
                  <a:lnTo>
                    <a:pt x="1263484" y="364932"/>
                  </a:lnTo>
                  <a:lnTo>
                    <a:pt x="1257405" y="368517"/>
                  </a:lnTo>
                  <a:lnTo>
                    <a:pt x="1243984" y="371471"/>
                  </a:lnTo>
                  <a:lnTo>
                    <a:pt x="1238674" y="376794"/>
                  </a:lnTo>
                  <a:lnTo>
                    <a:pt x="1233534" y="386395"/>
                  </a:lnTo>
                  <a:lnTo>
                    <a:pt x="1229409" y="392388"/>
                  </a:lnTo>
                  <a:lnTo>
                    <a:pt x="1226308" y="394819"/>
                  </a:lnTo>
                  <a:lnTo>
                    <a:pt x="1222029" y="396265"/>
                  </a:lnTo>
                  <a:lnTo>
                    <a:pt x="1206307" y="397003"/>
                  </a:lnTo>
                  <a:lnTo>
                    <a:pt x="1202821" y="396365"/>
                  </a:lnTo>
                  <a:lnTo>
                    <a:pt x="1193771" y="389118"/>
                  </a:lnTo>
                  <a:lnTo>
                    <a:pt x="1185761" y="391626"/>
                  </a:lnTo>
                  <a:lnTo>
                    <a:pt x="1182451" y="391141"/>
                  </a:lnTo>
                  <a:lnTo>
                    <a:pt x="1176372" y="386003"/>
                  </a:lnTo>
                  <a:lnTo>
                    <a:pt x="1174564" y="382656"/>
                  </a:lnTo>
                  <a:lnTo>
                    <a:pt x="1174825" y="378141"/>
                  </a:lnTo>
                  <a:lnTo>
                    <a:pt x="1178342" y="369594"/>
                  </a:lnTo>
                  <a:lnTo>
                    <a:pt x="1182413" y="361332"/>
                  </a:lnTo>
                  <a:lnTo>
                    <a:pt x="1195649" y="342977"/>
                  </a:lnTo>
                  <a:lnTo>
                    <a:pt x="1204137" y="334291"/>
                  </a:lnTo>
                  <a:lnTo>
                    <a:pt x="1216365" y="326760"/>
                  </a:lnTo>
                  <a:lnTo>
                    <a:pt x="1245108" y="318283"/>
                  </a:lnTo>
                  <a:lnTo>
                    <a:pt x="1246408" y="312036"/>
                  </a:lnTo>
                  <a:lnTo>
                    <a:pt x="1217327" y="319014"/>
                  </a:lnTo>
                  <a:lnTo>
                    <a:pt x="1192586" y="327776"/>
                  </a:lnTo>
                  <a:lnTo>
                    <a:pt x="1188569" y="330984"/>
                  </a:lnTo>
                  <a:lnTo>
                    <a:pt x="1182813" y="339492"/>
                  </a:lnTo>
                  <a:lnTo>
                    <a:pt x="1164529" y="369832"/>
                  </a:lnTo>
                  <a:lnTo>
                    <a:pt x="1159134" y="377379"/>
                  </a:lnTo>
                  <a:lnTo>
                    <a:pt x="1150892" y="379171"/>
                  </a:lnTo>
                  <a:lnTo>
                    <a:pt x="1144582" y="376625"/>
                  </a:lnTo>
                  <a:lnTo>
                    <a:pt x="1139649" y="372833"/>
                  </a:lnTo>
                  <a:lnTo>
                    <a:pt x="1131161" y="363947"/>
                  </a:lnTo>
                  <a:lnTo>
                    <a:pt x="1124759" y="359147"/>
                  </a:lnTo>
                  <a:lnTo>
                    <a:pt x="1121727" y="355916"/>
                  </a:lnTo>
                  <a:lnTo>
                    <a:pt x="1119941" y="352639"/>
                  </a:lnTo>
                  <a:lnTo>
                    <a:pt x="1118487" y="348792"/>
                  </a:lnTo>
                  <a:lnTo>
                    <a:pt x="1117379" y="344377"/>
                  </a:lnTo>
                  <a:lnTo>
                    <a:pt x="1119456" y="340677"/>
                  </a:lnTo>
                  <a:lnTo>
                    <a:pt x="1135740" y="332638"/>
                  </a:lnTo>
                  <a:lnTo>
                    <a:pt x="1157865" y="334207"/>
                  </a:lnTo>
                  <a:lnTo>
                    <a:pt x="1167792" y="332545"/>
                  </a:lnTo>
                  <a:lnTo>
                    <a:pt x="1177557" y="327668"/>
                  </a:lnTo>
                  <a:lnTo>
                    <a:pt x="1191971" y="315436"/>
                  </a:lnTo>
                  <a:lnTo>
                    <a:pt x="1207654" y="298074"/>
                  </a:lnTo>
                  <a:lnTo>
                    <a:pt x="1210724" y="292473"/>
                  </a:lnTo>
                  <a:lnTo>
                    <a:pt x="1204999" y="291242"/>
                  </a:lnTo>
                  <a:lnTo>
                    <a:pt x="1200759" y="292604"/>
                  </a:lnTo>
                  <a:lnTo>
                    <a:pt x="1190555" y="298874"/>
                  </a:lnTo>
                  <a:lnTo>
                    <a:pt x="1174402" y="315567"/>
                  </a:lnTo>
                  <a:lnTo>
                    <a:pt x="1160312" y="321414"/>
                  </a:lnTo>
                  <a:lnTo>
                    <a:pt x="1125505" y="324506"/>
                  </a:lnTo>
                  <a:lnTo>
                    <a:pt x="1114454" y="329107"/>
                  </a:lnTo>
                  <a:lnTo>
                    <a:pt x="1109606" y="328122"/>
                  </a:lnTo>
                  <a:lnTo>
                    <a:pt x="1105951" y="323637"/>
                  </a:lnTo>
                  <a:lnTo>
                    <a:pt x="1101880" y="315290"/>
                  </a:lnTo>
                  <a:lnTo>
                    <a:pt x="1102604" y="308559"/>
                  </a:lnTo>
                  <a:lnTo>
                    <a:pt x="1110899" y="300966"/>
                  </a:lnTo>
                  <a:lnTo>
                    <a:pt x="1117394" y="299189"/>
                  </a:lnTo>
                  <a:lnTo>
                    <a:pt x="1118556" y="297628"/>
                  </a:lnTo>
                  <a:lnTo>
                    <a:pt x="1109337" y="290227"/>
                  </a:lnTo>
                  <a:lnTo>
                    <a:pt x="1108521" y="286427"/>
                  </a:lnTo>
                  <a:lnTo>
                    <a:pt x="1113847" y="277980"/>
                  </a:lnTo>
                  <a:lnTo>
                    <a:pt x="1125397" y="265425"/>
                  </a:lnTo>
                  <a:lnTo>
                    <a:pt x="1131238" y="261441"/>
                  </a:lnTo>
                  <a:lnTo>
                    <a:pt x="1141935" y="258894"/>
                  </a:lnTo>
                  <a:lnTo>
                    <a:pt x="1152947" y="260279"/>
                  </a:lnTo>
                  <a:lnTo>
                    <a:pt x="1153370" y="257863"/>
                  </a:lnTo>
                  <a:lnTo>
                    <a:pt x="1142481" y="253048"/>
                  </a:lnTo>
                  <a:lnTo>
                    <a:pt x="1134324" y="252163"/>
                  </a:lnTo>
                  <a:lnTo>
                    <a:pt x="1123543" y="255563"/>
                  </a:lnTo>
                  <a:lnTo>
                    <a:pt x="1094923" y="275995"/>
                  </a:lnTo>
                  <a:lnTo>
                    <a:pt x="1092492" y="275380"/>
                  </a:lnTo>
                  <a:lnTo>
                    <a:pt x="1088328" y="271880"/>
                  </a:lnTo>
                  <a:lnTo>
                    <a:pt x="1089521" y="266849"/>
                  </a:lnTo>
                  <a:lnTo>
                    <a:pt x="1104827" y="245216"/>
                  </a:lnTo>
                  <a:lnTo>
                    <a:pt x="1105335" y="241778"/>
                  </a:lnTo>
                  <a:lnTo>
                    <a:pt x="1094339" y="242262"/>
                  </a:lnTo>
                  <a:lnTo>
                    <a:pt x="1091114" y="241231"/>
                  </a:lnTo>
                  <a:lnTo>
                    <a:pt x="1087959" y="238639"/>
                  </a:lnTo>
                  <a:lnTo>
                    <a:pt x="1083480" y="240939"/>
                  </a:lnTo>
                  <a:lnTo>
                    <a:pt x="1077670" y="248124"/>
                  </a:lnTo>
                  <a:lnTo>
                    <a:pt x="1073576" y="251178"/>
                  </a:lnTo>
                  <a:lnTo>
                    <a:pt x="1071191" y="250155"/>
                  </a:lnTo>
                  <a:lnTo>
                    <a:pt x="1065119" y="241655"/>
                  </a:lnTo>
                  <a:lnTo>
                    <a:pt x="1065904" y="234485"/>
                  </a:lnTo>
                  <a:lnTo>
                    <a:pt x="1070737" y="225438"/>
                  </a:lnTo>
                  <a:lnTo>
                    <a:pt x="1075154" y="218884"/>
                  </a:lnTo>
                  <a:lnTo>
                    <a:pt x="1081149" y="212860"/>
                  </a:lnTo>
                  <a:lnTo>
                    <a:pt x="1090906" y="205283"/>
                  </a:lnTo>
                  <a:lnTo>
                    <a:pt x="1097971" y="202721"/>
                  </a:lnTo>
                  <a:lnTo>
                    <a:pt x="1109406" y="202637"/>
                  </a:lnTo>
                  <a:lnTo>
                    <a:pt x="1114855" y="199236"/>
                  </a:lnTo>
                  <a:lnTo>
                    <a:pt x="1119703" y="193290"/>
                  </a:lnTo>
                  <a:lnTo>
                    <a:pt x="1125774" y="183597"/>
                  </a:lnTo>
                  <a:lnTo>
                    <a:pt x="1132431" y="176881"/>
                  </a:lnTo>
                  <a:lnTo>
                    <a:pt x="1143312" y="171334"/>
                  </a:lnTo>
                  <a:lnTo>
                    <a:pt x="1152478" y="173119"/>
                  </a:lnTo>
                  <a:lnTo>
                    <a:pt x="1157541" y="177950"/>
                  </a:lnTo>
                  <a:lnTo>
                    <a:pt x="1161558" y="186366"/>
                  </a:lnTo>
                  <a:lnTo>
                    <a:pt x="1165876" y="192774"/>
                  </a:lnTo>
                  <a:lnTo>
                    <a:pt x="1166283" y="187605"/>
                  </a:lnTo>
                  <a:lnTo>
                    <a:pt x="1169854" y="181204"/>
                  </a:lnTo>
                  <a:lnTo>
                    <a:pt x="1174333" y="178450"/>
                  </a:lnTo>
                  <a:lnTo>
                    <a:pt x="1179720" y="179366"/>
                  </a:lnTo>
                  <a:lnTo>
                    <a:pt x="1184452" y="182420"/>
                  </a:lnTo>
                  <a:lnTo>
                    <a:pt x="1190570" y="190151"/>
                  </a:lnTo>
                  <a:lnTo>
                    <a:pt x="1195518" y="193605"/>
                  </a:lnTo>
                  <a:lnTo>
                    <a:pt x="1197842" y="193398"/>
                  </a:lnTo>
                  <a:lnTo>
                    <a:pt x="1200751" y="189136"/>
                  </a:lnTo>
                  <a:lnTo>
                    <a:pt x="1208493" y="189043"/>
                  </a:lnTo>
                  <a:lnTo>
                    <a:pt x="1208331" y="187228"/>
                  </a:lnTo>
                  <a:lnTo>
                    <a:pt x="1205807" y="182751"/>
                  </a:lnTo>
                  <a:lnTo>
                    <a:pt x="1202752" y="179543"/>
                  </a:lnTo>
                  <a:lnTo>
                    <a:pt x="1175325" y="156995"/>
                  </a:lnTo>
                  <a:lnTo>
                    <a:pt x="1174564" y="152010"/>
                  </a:lnTo>
                  <a:lnTo>
                    <a:pt x="1183806" y="147318"/>
                  </a:lnTo>
                  <a:lnTo>
                    <a:pt x="1189585" y="141686"/>
                  </a:lnTo>
                  <a:lnTo>
                    <a:pt x="1192302" y="140309"/>
                  </a:lnTo>
                  <a:lnTo>
                    <a:pt x="1199074" y="128232"/>
                  </a:lnTo>
                  <a:lnTo>
                    <a:pt x="1203498" y="121900"/>
                  </a:lnTo>
                  <a:lnTo>
                    <a:pt x="1211686" y="114654"/>
                  </a:lnTo>
                  <a:lnTo>
                    <a:pt x="1214972" y="116639"/>
                  </a:lnTo>
                  <a:lnTo>
                    <a:pt x="1219105" y="123024"/>
                  </a:lnTo>
                  <a:lnTo>
                    <a:pt x="1223107" y="127001"/>
                  </a:lnTo>
                  <a:lnTo>
                    <a:pt x="1234865" y="130778"/>
                  </a:lnTo>
                  <a:lnTo>
                    <a:pt x="1239898" y="134701"/>
                  </a:lnTo>
                  <a:lnTo>
                    <a:pt x="1248863" y="157010"/>
                  </a:lnTo>
                  <a:lnTo>
                    <a:pt x="1252434" y="164219"/>
                  </a:lnTo>
                  <a:lnTo>
                    <a:pt x="1257536" y="171581"/>
                  </a:lnTo>
                  <a:lnTo>
                    <a:pt x="1260568" y="174342"/>
                  </a:lnTo>
                  <a:lnTo>
                    <a:pt x="1266563" y="176104"/>
                  </a:lnTo>
                  <a:lnTo>
                    <a:pt x="1267178" y="171965"/>
                  </a:lnTo>
                  <a:lnTo>
                    <a:pt x="1260060" y="161588"/>
                  </a:lnTo>
                  <a:lnTo>
                    <a:pt x="1258105" y="155541"/>
                  </a:lnTo>
                  <a:lnTo>
                    <a:pt x="1258944" y="150395"/>
                  </a:lnTo>
                  <a:lnTo>
                    <a:pt x="1260460" y="147679"/>
                  </a:lnTo>
                  <a:lnTo>
                    <a:pt x="1262653" y="147433"/>
                  </a:lnTo>
                  <a:lnTo>
                    <a:pt x="1268271" y="152041"/>
                  </a:lnTo>
                  <a:lnTo>
                    <a:pt x="1283216" y="167550"/>
                  </a:lnTo>
                  <a:lnTo>
                    <a:pt x="1305555" y="185674"/>
                  </a:lnTo>
                  <a:lnTo>
                    <a:pt x="1314121" y="189851"/>
                  </a:lnTo>
                  <a:lnTo>
                    <a:pt x="1319407" y="196236"/>
                  </a:lnTo>
                  <a:lnTo>
                    <a:pt x="1324225" y="203960"/>
                  </a:lnTo>
                  <a:lnTo>
                    <a:pt x="1328973" y="209260"/>
                  </a:lnTo>
                  <a:lnTo>
                    <a:pt x="1329858" y="208760"/>
                  </a:lnTo>
                  <a:lnTo>
                    <a:pt x="1325433" y="196836"/>
                  </a:lnTo>
                  <a:lnTo>
                    <a:pt x="1314628" y="181974"/>
                  </a:lnTo>
                  <a:lnTo>
                    <a:pt x="1285724" y="156172"/>
                  </a:lnTo>
                  <a:lnTo>
                    <a:pt x="1274289" y="142448"/>
                  </a:lnTo>
                  <a:lnTo>
                    <a:pt x="1268756" y="133093"/>
                  </a:lnTo>
                  <a:lnTo>
                    <a:pt x="1264570" y="123554"/>
                  </a:lnTo>
                  <a:lnTo>
                    <a:pt x="1264485" y="118308"/>
                  </a:lnTo>
                  <a:lnTo>
                    <a:pt x="1268425" y="112146"/>
                  </a:lnTo>
                  <a:lnTo>
                    <a:pt x="1273727" y="107230"/>
                  </a:lnTo>
                  <a:lnTo>
                    <a:pt x="1280322" y="105276"/>
                  </a:lnTo>
                  <a:lnTo>
                    <a:pt x="1281115" y="103222"/>
                  </a:lnTo>
                  <a:lnTo>
                    <a:pt x="1275120" y="95806"/>
                  </a:lnTo>
                  <a:lnTo>
                    <a:pt x="1271580" y="89360"/>
                  </a:lnTo>
                  <a:lnTo>
                    <a:pt x="1271703" y="84844"/>
                  </a:lnTo>
                  <a:lnTo>
                    <a:pt x="1278860" y="81382"/>
                  </a:lnTo>
                  <a:lnTo>
                    <a:pt x="1283300" y="82429"/>
                  </a:lnTo>
                  <a:lnTo>
                    <a:pt x="1291742" y="90583"/>
                  </a:lnTo>
                  <a:lnTo>
                    <a:pt x="1298791" y="94422"/>
                  </a:lnTo>
                  <a:lnTo>
                    <a:pt x="1299930" y="91945"/>
                  </a:lnTo>
                  <a:lnTo>
                    <a:pt x="1292650" y="70143"/>
                  </a:lnTo>
                  <a:lnTo>
                    <a:pt x="1291973" y="65174"/>
                  </a:lnTo>
                  <a:lnTo>
                    <a:pt x="1293050" y="62258"/>
                  </a:lnTo>
                  <a:lnTo>
                    <a:pt x="1295605" y="59289"/>
                  </a:lnTo>
                  <a:lnTo>
                    <a:pt x="1303232" y="60989"/>
                  </a:lnTo>
                  <a:lnTo>
                    <a:pt x="1315783" y="71728"/>
                  </a:lnTo>
                  <a:lnTo>
                    <a:pt x="1338261" y="77082"/>
                  </a:lnTo>
                  <a:lnTo>
                    <a:pt x="1344441" y="76282"/>
                  </a:lnTo>
                  <a:lnTo>
                    <a:pt x="1343509" y="73820"/>
                  </a:lnTo>
                  <a:lnTo>
                    <a:pt x="1334537" y="67204"/>
                  </a:lnTo>
                  <a:lnTo>
                    <a:pt x="1325140" y="58258"/>
                  </a:lnTo>
                  <a:lnTo>
                    <a:pt x="1321000" y="52827"/>
                  </a:lnTo>
                  <a:lnTo>
                    <a:pt x="1317961" y="45472"/>
                  </a:lnTo>
                  <a:lnTo>
                    <a:pt x="1314359" y="39333"/>
                  </a:lnTo>
                  <a:lnTo>
                    <a:pt x="1314059" y="36379"/>
                  </a:lnTo>
                  <a:lnTo>
                    <a:pt x="1319861" y="31579"/>
                  </a:lnTo>
                  <a:lnTo>
                    <a:pt x="1335106" y="32518"/>
                  </a:lnTo>
                  <a:lnTo>
                    <a:pt x="1349266" y="39880"/>
                  </a:lnTo>
                  <a:lnTo>
                    <a:pt x="1361278" y="37218"/>
                  </a:lnTo>
                  <a:lnTo>
                    <a:pt x="1368851" y="39049"/>
                  </a:lnTo>
                  <a:lnTo>
                    <a:pt x="1371844" y="41264"/>
                  </a:lnTo>
                  <a:lnTo>
                    <a:pt x="1377323" y="49242"/>
                  </a:lnTo>
                  <a:lnTo>
                    <a:pt x="1394707" y="77705"/>
                  </a:lnTo>
                  <a:lnTo>
                    <a:pt x="1396554" y="82182"/>
                  </a:lnTo>
                  <a:lnTo>
                    <a:pt x="1398532" y="88960"/>
                  </a:lnTo>
                  <a:lnTo>
                    <a:pt x="1400640" y="98022"/>
                  </a:lnTo>
                  <a:lnTo>
                    <a:pt x="1403603" y="100468"/>
                  </a:lnTo>
                  <a:lnTo>
                    <a:pt x="1409329" y="94260"/>
                  </a:lnTo>
                  <a:lnTo>
                    <a:pt x="1413184" y="88214"/>
                  </a:lnTo>
                  <a:lnTo>
                    <a:pt x="1411514" y="82336"/>
                  </a:lnTo>
                  <a:lnTo>
                    <a:pt x="1401926" y="68743"/>
                  </a:lnTo>
                  <a:lnTo>
                    <a:pt x="1399748" y="62889"/>
                  </a:lnTo>
                  <a:lnTo>
                    <a:pt x="1394946" y="52934"/>
                  </a:lnTo>
                  <a:lnTo>
                    <a:pt x="1384180" y="34925"/>
                  </a:lnTo>
                  <a:lnTo>
                    <a:pt x="1381309" y="26463"/>
                  </a:lnTo>
                  <a:lnTo>
                    <a:pt x="1379501" y="19217"/>
                  </a:lnTo>
                  <a:lnTo>
                    <a:pt x="1409305" y="12347"/>
                  </a:lnTo>
                  <a:lnTo>
                    <a:pt x="1438040" y="18409"/>
                  </a:lnTo>
                  <a:lnTo>
                    <a:pt x="1442711" y="22686"/>
                  </a:lnTo>
                  <a:lnTo>
                    <a:pt x="1445774" y="28617"/>
                  </a:lnTo>
                  <a:lnTo>
                    <a:pt x="1448783" y="37595"/>
                  </a:lnTo>
                  <a:lnTo>
                    <a:pt x="1453393" y="46711"/>
                  </a:lnTo>
                  <a:lnTo>
                    <a:pt x="1462704" y="60558"/>
                  </a:lnTo>
                  <a:lnTo>
                    <a:pt x="1475948" y="69097"/>
                  </a:lnTo>
                  <a:lnTo>
                    <a:pt x="1473416" y="63281"/>
                  </a:lnTo>
                  <a:lnTo>
                    <a:pt x="1463504" y="48026"/>
                  </a:lnTo>
                  <a:lnTo>
                    <a:pt x="1459026" y="37479"/>
                  </a:lnTo>
                  <a:lnTo>
                    <a:pt x="1459049" y="30287"/>
                  </a:lnTo>
                  <a:lnTo>
                    <a:pt x="1459849" y="24771"/>
                  </a:lnTo>
                  <a:lnTo>
                    <a:pt x="1461419" y="20955"/>
                  </a:lnTo>
                  <a:lnTo>
                    <a:pt x="1472639" y="6270"/>
                  </a:lnTo>
                  <a:lnTo>
                    <a:pt x="1488676" y="1808"/>
                  </a:lnTo>
                  <a:lnTo>
                    <a:pt x="1490531" y="2631"/>
                  </a:lnTo>
                  <a:lnTo>
                    <a:pt x="1502998" y="25179"/>
                  </a:lnTo>
                  <a:lnTo>
                    <a:pt x="1508915" y="34295"/>
                  </a:lnTo>
                  <a:lnTo>
                    <a:pt x="1513056" y="37941"/>
                  </a:lnTo>
                  <a:lnTo>
                    <a:pt x="1513217" y="36356"/>
                  </a:lnTo>
                  <a:lnTo>
                    <a:pt x="1507484" y="26117"/>
                  </a:lnTo>
                  <a:lnTo>
                    <a:pt x="1503075" y="20509"/>
                  </a:lnTo>
                  <a:lnTo>
                    <a:pt x="1502620" y="16986"/>
                  </a:lnTo>
                  <a:lnTo>
                    <a:pt x="1509931" y="6000"/>
                  </a:lnTo>
                  <a:lnTo>
                    <a:pt x="1514564" y="3231"/>
                  </a:lnTo>
                  <a:lnTo>
                    <a:pt x="1534018" y="0"/>
                  </a:lnTo>
                  <a:lnTo>
                    <a:pt x="1536226" y="1169"/>
                  </a:lnTo>
                  <a:lnTo>
                    <a:pt x="1538073" y="4231"/>
                  </a:lnTo>
                  <a:lnTo>
                    <a:pt x="1542668" y="16309"/>
                  </a:lnTo>
                  <a:lnTo>
                    <a:pt x="1544468" y="17824"/>
                  </a:lnTo>
                  <a:close/>
                  <a:moveTo>
                    <a:pt x="1060763" y="314175"/>
                  </a:moveTo>
                  <a:lnTo>
                    <a:pt x="1063588" y="325822"/>
                  </a:lnTo>
                  <a:lnTo>
                    <a:pt x="1074007" y="353162"/>
                  </a:lnTo>
                  <a:lnTo>
                    <a:pt x="1078724" y="362947"/>
                  </a:lnTo>
                  <a:lnTo>
                    <a:pt x="1086743" y="375010"/>
                  </a:lnTo>
                  <a:lnTo>
                    <a:pt x="1087736" y="379325"/>
                  </a:lnTo>
                  <a:lnTo>
                    <a:pt x="1087828" y="381133"/>
                  </a:lnTo>
                  <a:lnTo>
                    <a:pt x="1087597" y="387487"/>
                  </a:lnTo>
                  <a:lnTo>
                    <a:pt x="1089883" y="389834"/>
                  </a:lnTo>
                  <a:lnTo>
                    <a:pt x="1096786" y="393472"/>
                  </a:lnTo>
                  <a:lnTo>
                    <a:pt x="1104474" y="400004"/>
                  </a:lnTo>
                  <a:lnTo>
                    <a:pt x="1105859" y="399634"/>
                  </a:lnTo>
                  <a:lnTo>
                    <a:pt x="1108537" y="395773"/>
                  </a:lnTo>
                  <a:lnTo>
                    <a:pt x="1111753" y="394711"/>
                  </a:lnTo>
                  <a:lnTo>
                    <a:pt x="1115978" y="395642"/>
                  </a:lnTo>
                  <a:lnTo>
                    <a:pt x="1118002" y="398403"/>
                  </a:lnTo>
                  <a:lnTo>
                    <a:pt x="1119480" y="402458"/>
                  </a:lnTo>
                  <a:lnTo>
                    <a:pt x="1120103" y="405350"/>
                  </a:lnTo>
                  <a:lnTo>
                    <a:pt x="1120195" y="407581"/>
                  </a:lnTo>
                  <a:lnTo>
                    <a:pt x="1118679" y="411912"/>
                  </a:lnTo>
                  <a:lnTo>
                    <a:pt x="1118849" y="413574"/>
                  </a:lnTo>
                  <a:lnTo>
                    <a:pt x="1119757" y="415582"/>
                  </a:lnTo>
                  <a:lnTo>
                    <a:pt x="1119918" y="417928"/>
                  </a:lnTo>
                  <a:lnTo>
                    <a:pt x="1118395" y="427059"/>
                  </a:lnTo>
                  <a:lnTo>
                    <a:pt x="1118818" y="430398"/>
                  </a:lnTo>
                  <a:lnTo>
                    <a:pt x="1122681" y="438629"/>
                  </a:lnTo>
                  <a:lnTo>
                    <a:pt x="1126182" y="442714"/>
                  </a:lnTo>
                  <a:lnTo>
                    <a:pt x="1133085" y="447137"/>
                  </a:lnTo>
                  <a:lnTo>
                    <a:pt x="1137579" y="446814"/>
                  </a:lnTo>
                  <a:lnTo>
                    <a:pt x="1140373" y="449615"/>
                  </a:lnTo>
                  <a:lnTo>
                    <a:pt x="1140442" y="447891"/>
                  </a:lnTo>
                  <a:lnTo>
                    <a:pt x="1139172" y="442676"/>
                  </a:lnTo>
                  <a:lnTo>
                    <a:pt x="1136463" y="435237"/>
                  </a:lnTo>
                  <a:lnTo>
                    <a:pt x="1131461" y="431390"/>
                  </a:lnTo>
                  <a:lnTo>
                    <a:pt x="1130730" y="427005"/>
                  </a:lnTo>
                  <a:lnTo>
                    <a:pt x="1130361" y="419489"/>
                  </a:lnTo>
                  <a:lnTo>
                    <a:pt x="1130792" y="414512"/>
                  </a:lnTo>
                  <a:lnTo>
                    <a:pt x="1133354" y="410481"/>
                  </a:lnTo>
                  <a:lnTo>
                    <a:pt x="1135525" y="409181"/>
                  </a:lnTo>
                  <a:lnTo>
                    <a:pt x="1141989" y="408996"/>
                  </a:lnTo>
                  <a:lnTo>
                    <a:pt x="1145552" y="410797"/>
                  </a:lnTo>
                  <a:lnTo>
                    <a:pt x="1151708" y="416420"/>
                  </a:lnTo>
                  <a:lnTo>
                    <a:pt x="1152347" y="419474"/>
                  </a:lnTo>
                  <a:lnTo>
                    <a:pt x="1152678" y="425490"/>
                  </a:lnTo>
                  <a:lnTo>
                    <a:pt x="1152932" y="437498"/>
                  </a:lnTo>
                  <a:lnTo>
                    <a:pt x="1152778" y="440068"/>
                  </a:lnTo>
                  <a:lnTo>
                    <a:pt x="1147514" y="446799"/>
                  </a:lnTo>
                  <a:lnTo>
                    <a:pt x="1146368" y="451345"/>
                  </a:lnTo>
                  <a:lnTo>
                    <a:pt x="1147699" y="452630"/>
                  </a:lnTo>
                  <a:lnTo>
                    <a:pt x="1152216" y="453638"/>
                  </a:lnTo>
                  <a:lnTo>
                    <a:pt x="1159188" y="457754"/>
                  </a:lnTo>
                  <a:lnTo>
                    <a:pt x="1161920" y="458169"/>
                  </a:lnTo>
                  <a:lnTo>
                    <a:pt x="1164636" y="467654"/>
                  </a:lnTo>
                  <a:lnTo>
                    <a:pt x="1166776" y="476632"/>
                  </a:lnTo>
                  <a:lnTo>
                    <a:pt x="1165214" y="487509"/>
                  </a:lnTo>
                  <a:lnTo>
                    <a:pt x="1163167" y="504803"/>
                  </a:lnTo>
                  <a:lnTo>
                    <a:pt x="1161528" y="508734"/>
                  </a:lnTo>
                  <a:lnTo>
                    <a:pt x="1159911" y="514688"/>
                  </a:lnTo>
                  <a:lnTo>
                    <a:pt x="1161043" y="515765"/>
                  </a:lnTo>
                  <a:lnTo>
                    <a:pt x="1167907" y="513396"/>
                  </a:lnTo>
                  <a:lnTo>
                    <a:pt x="1169292" y="512588"/>
                  </a:lnTo>
                  <a:lnTo>
                    <a:pt x="1173879" y="506772"/>
                  </a:lnTo>
                  <a:lnTo>
                    <a:pt x="1180612" y="508126"/>
                  </a:lnTo>
                  <a:lnTo>
                    <a:pt x="1182875" y="509634"/>
                  </a:lnTo>
                  <a:lnTo>
                    <a:pt x="1183990" y="511673"/>
                  </a:lnTo>
                  <a:lnTo>
                    <a:pt x="1186045" y="518142"/>
                  </a:lnTo>
                  <a:lnTo>
                    <a:pt x="1187738" y="526658"/>
                  </a:lnTo>
                  <a:lnTo>
                    <a:pt x="1188993" y="525881"/>
                  </a:lnTo>
                  <a:lnTo>
                    <a:pt x="1192125" y="515542"/>
                  </a:lnTo>
                  <a:lnTo>
                    <a:pt x="1193264" y="512980"/>
                  </a:lnTo>
                  <a:lnTo>
                    <a:pt x="1194826" y="510496"/>
                  </a:lnTo>
                  <a:lnTo>
                    <a:pt x="1195488" y="510957"/>
                  </a:lnTo>
                  <a:lnTo>
                    <a:pt x="1198650" y="520627"/>
                  </a:lnTo>
                  <a:lnTo>
                    <a:pt x="1205684" y="537513"/>
                  </a:lnTo>
                  <a:lnTo>
                    <a:pt x="1208100" y="544413"/>
                  </a:lnTo>
                  <a:lnTo>
                    <a:pt x="1208570" y="549490"/>
                  </a:lnTo>
                  <a:lnTo>
                    <a:pt x="1205561" y="555383"/>
                  </a:lnTo>
                  <a:lnTo>
                    <a:pt x="1203214" y="558314"/>
                  </a:lnTo>
                  <a:lnTo>
                    <a:pt x="1185899" y="570746"/>
                  </a:lnTo>
                  <a:lnTo>
                    <a:pt x="1178150" y="577723"/>
                  </a:lnTo>
                  <a:lnTo>
                    <a:pt x="1174287" y="583093"/>
                  </a:lnTo>
                  <a:lnTo>
                    <a:pt x="1172317" y="584877"/>
                  </a:lnTo>
                  <a:lnTo>
                    <a:pt x="1168153" y="584047"/>
                  </a:lnTo>
                  <a:lnTo>
                    <a:pt x="1167207" y="584939"/>
                  </a:lnTo>
                  <a:lnTo>
                    <a:pt x="1165922" y="593509"/>
                  </a:lnTo>
                  <a:lnTo>
                    <a:pt x="1164544" y="597155"/>
                  </a:lnTo>
                  <a:lnTo>
                    <a:pt x="1160958" y="603025"/>
                  </a:lnTo>
                  <a:lnTo>
                    <a:pt x="1155941" y="613587"/>
                  </a:lnTo>
                  <a:lnTo>
                    <a:pt x="1152947" y="618195"/>
                  </a:lnTo>
                  <a:lnTo>
                    <a:pt x="1147676" y="614833"/>
                  </a:lnTo>
                  <a:lnTo>
                    <a:pt x="1146368" y="609918"/>
                  </a:lnTo>
                  <a:lnTo>
                    <a:pt x="1145636" y="598778"/>
                  </a:lnTo>
                  <a:lnTo>
                    <a:pt x="1145536" y="594132"/>
                  </a:lnTo>
                  <a:lnTo>
                    <a:pt x="1145698" y="591678"/>
                  </a:lnTo>
                  <a:lnTo>
                    <a:pt x="1146360" y="587678"/>
                  </a:lnTo>
                  <a:lnTo>
                    <a:pt x="1148645" y="577985"/>
                  </a:lnTo>
                  <a:lnTo>
                    <a:pt x="1148368" y="576962"/>
                  </a:lnTo>
                  <a:lnTo>
                    <a:pt x="1147314" y="577777"/>
                  </a:lnTo>
                  <a:lnTo>
                    <a:pt x="1143813" y="582631"/>
                  </a:lnTo>
                  <a:lnTo>
                    <a:pt x="1142435" y="585177"/>
                  </a:lnTo>
                  <a:lnTo>
                    <a:pt x="1141150" y="589608"/>
                  </a:lnTo>
                  <a:lnTo>
                    <a:pt x="1140581" y="597017"/>
                  </a:lnTo>
                  <a:lnTo>
                    <a:pt x="1141088" y="610571"/>
                  </a:lnTo>
                  <a:lnTo>
                    <a:pt x="1140588" y="615995"/>
                  </a:lnTo>
                  <a:lnTo>
                    <a:pt x="1139203" y="618680"/>
                  </a:lnTo>
                  <a:lnTo>
                    <a:pt x="1139757" y="620764"/>
                  </a:lnTo>
                  <a:lnTo>
                    <a:pt x="1143882" y="623626"/>
                  </a:lnTo>
                  <a:lnTo>
                    <a:pt x="1144613" y="624880"/>
                  </a:lnTo>
                  <a:lnTo>
                    <a:pt x="1145067" y="627149"/>
                  </a:lnTo>
                  <a:lnTo>
                    <a:pt x="1145244" y="630419"/>
                  </a:lnTo>
                  <a:lnTo>
                    <a:pt x="1145044" y="633427"/>
                  </a:lnTo>
                  <a:lnTo>
                    <a:pt x="1143805" y="638050"/>
                  </a:lnTo>
                  <a:lnTo>
                    <a:pt x="1141489" y="639927"/>
                  </a:lnTo>
                  <a:lnTo>
                    <a:pt x="1138534" y="637827"/>
                  </a:lnTo>
                  <a:lnTo>
                    <a:pt x="1132139" y="626372"/>
                  </a:lnTo>
                  <a:lnTo>
                    <a:pt x="1129361" y="627011"/>
                  </a:lnTo>
                  <a:lnTo>
                    <a:pt x="1128660" y="628326"/>
                  </a:lnTo>
                  <a:lnTo>
                    <a:pt x="1129260" y="632419"/>
                  </a:lnTo>
                  <a:lnTo>
                    <a:pt x="1131223" y="641550"/>
                  </a:lnTo>
                  <a:lnTo>
                    <a:pt x="1131585" y="649089"/>
                  </a:lnTo>
                  <a:lnTo>
                    <a:pt x="1130676" y="655328"/>
                  </a:lnTo>
                  <a:lnTo>
                    <a:pt x="1128845" y="665114"/>
                  </a:lnTo>
                  <a:lnTo>
                    <a:pt x="1127591" y="670314"/>
                  </a:lnTo>
                  <a:lnTo>
                    <a:pt x="1126913" y="671006"/>
                  </a:lnTo>
                  <a:lnTo>
                    <a:pt x="1123735" y="671160"/>
                  </a:lnTo>
                  <a:lnTo>
                    <a:pt x="1121011" y="668537"/>
                  </a:lnTo>
                  <a:lnTo>
                    <a:pt x="1112923" y="651420"/>
                  </a:lnTo>
                  <a:lnTo>
                    <a:pt x="1108922" y="644051"/>
                  </a:lnTo>
                  <a:lnTo>
                    <a:pt x="1103073" y="629519"/>
                  </a:lnTo>
                  <a:lnTo>
                    <a:pt x="1101580" y="626503"/>
                  </a:lnTo>
                  <a:lnTo>
                    <a:pt x="1100680" y="625834"/>
                  </a:lnTo>
                  <a:lnTo>
                    <a:pt x="1099833" y="632119"/>
                  </a:lnTo>
                  <a:lnTo>
                    <a:pt x="1101457" y="637904"/>
                  </a:lnTo>
                  <a:lnTo>
                    <a:pt x="1106721" y="651420"/>
                  </a:lnTo>
                  <a:lnTo>
                    <a:pt x="1109868" y="661159"/>
                  </a:lnTo>
                  <a:lnTo>
                    <a:pt x="1112130" y="669168"/>
                  </a:lnTo>
                  <a:lnTo>
                    <a:pt x="1112492" y="672468"/>
                  </a:lnTo>
                  <a:lnTo>
                    <a:pt x="1111715" y="673768"/>
                  </a:lnTo>
                  <a:lnTo>
                    <a:pt x="1110553" y="673029"/>
                  </a:lnTo>
                  <a:lnTo>
                    <a:pt x="1109006" y="670245"/>
                  </a:lnTo>
                  <a:lnTo>
                    <a:pt x="1104212" y="665537"/>
                  </a:lnTo>
                  <a:lnTo>
                    <a:pt x="1102219" y="662898"/>
                  </a:lnTo>
                  <a:lnTo>
                    <a:pt x="1100918" y="659844"/>
                  </a:lnTo>
                  <a:lnTo>
                    <a:pt x="1098525" y="657521"/>
                  </a:lnTo>
                  <a:lnTo>
                    <a:pt x="1095047" y="655921"/>
                  </a:lnTo>
                  <a:lnTo>
                    <a:pt x="1091545" y="655613"/>
                  </a:lnTo>
                  <a:lnTo>
                    <a:pt x="1088036" y="656590"/>
                  </a:lnTo>
                  <a:lnTo>
                    <a:pt x="1087374" y="658082"/>
                  </a:lnTo>
                  <a:lnTo>
                    <a:pt x="1091330" y="662252"/>
                  </a:lnTo>
                  <a:lnTo>
                    <a:pt x="1092707" y="664567"/>
                  </a:lnTo>
                  <a:lnTo>
                    <a:pt x="1093731" y="667521"/>
                  </a:lnTo>
                  <a:lnTo>
                    <a:pt x="1094400" y="671106"/>
                  </a:lnTo>
                  <a:lnTo>
                    <a:pt x="1093100" y="673368"/>
                  </a:lnTo>
                  <a:lnTo>
                    <a:pt x="1088190" y="674783"/>
                  </a:lnTo>
                  <a:lnTo>
                    <a:pt x="1081626" y="673883"/>
                  </a:lnTo>
                  <a:lnTo>
                    <a:pt x="1071014" y="670768"/>
                  </a:lnTo>
                  <a:lnTo>
                    <a:pt x="1060440" y="665606"/>
                  </a:lnTo>
                  <a:lnTo>
                    <a:pt x="1050675" y="657536"/>
                  </a:lnTo>
                  <a:lnTo>
                    <a:pt x="1043610" y="649389"/>
                  </a:lnTo>
                  <a:lnTo>
                    <a:pt x="1040817" y="645028"/>
                  </a:lnTo>
                  <a:lnTo>
                    <a:pt x="1039939" y="641750"/>
                  </a:lnTo>
                  <a:lnTo>
                    <a:pt x="1042587" y="638881"/>
                  </a:lnTo>
                  <a:lnTo>
                    <a:pt x="1051852" y="635188"/>
                  </a:lnTo>
                  <a:lnTo>
                    <a:pt x="1061140" y="632811"/>
                  </a:lnTo>
                  <a:lnTo>
                    <a:pt x="1059671" y="630742"/>
                  </a:lnTo>
                  <a:lnTo>
                    <a:pt x="1042818" y="626019"/>
                  </a:lnTo>
                  <a:lnTo>
                    <a:pt x="1037269" y="625157"/>
                  </a:lnTo>
                  <a:lnTo>
                    <a:pt x="1034314" y="626403"/>
                  </a:lnTo>
                  <a:lnTo>
                    <a:pt x="1030920" y="625672"/>
                  </a:lnTo>
                  <a:lnTo>
                    <a:pt x="1028265" y="621903"/>
                  </a:lnTo>
                  <a:lnTo>
                    <a:pt x="1024749" y="614741"/>
                  </a:lnTo>
                  <a:lnTo>
                    <a:pt x="1022971" y="609979"/>
                  </a:lnTo>
                  <a:lnTo>
                    <a:pt x="1023210" y="608110"/>
                  </a:lnTo>
                  <a:lnTo>
                    <a:pt x="1024549" y="607048"/>
                  </a:lnTo>
                  <a:lnTo>
                    <a:pt x="1032175" y="607956"/>
                  </a:lnTo>
                  <a:lnTo>
                    <a:pt x="1033221" y="607233"/>
                  </a:lnTo>
                  <a:lnTo>
                    <a:pt x="1029404" y="603633"/>
                  </a:lnTo>
                  <a:lnTo>
                    <a:pt x="1017184" y="596478"/>
                  </a:lnTo>
                  <a:lnTo>
                    <a:pt x="1012598" y="590116"/>
                  </a:lnTo>
                  <a:lnTo>
                    <a:pt x="1011759" y="587624"/>
                  </a:lnTo>
                  <a:lnTo>
                    <a:pt x="1011412" y="585170"/>
                  </a:lnTo>
                  <a:lnTo>
                    <a:pt x="1011559" y="582754"/>
                  </a:lnTo>
                  <a:lnTo>
                    <a:pt x="1016153" y="577862"/>
                  </a:lnTo>
                  <a:lnTo>
                    <a:pt x="1030328" y="566215"/>
                  </a:lnTo>
                  <a:lnTo>
                    <a:pt x="1035191" y="564399"/>
                  </a:lnTo>
                  <a:lnTo>
                    <a:pt x="1040093" y="564284"/>
                  </a:lnTo>
                  <a:lnTo>
                    <a:pt x="1043502" y="560907"/>
                  </a:lnTo>
                  <a:lnTo>
                    <a:pt x="1046450" y="549721"/>
                  </a:lnTo>
                  <a:lnTo>
                    <a:pt x="1061133" y="545675"/>
                  </a:lnTo>
                  <a:lnTo>
                    <a:pt x="1072445" y="540605"/>
                  </a:lnTo>
                  <a:lnTo>
                    <a:pt x="1073392" y="539221"/>
                  </a:lnTo>
                  <a:lnTo>
                    <a:pt x="1064904" y="540159"/>
                  </a:lnTo>
                  <a:lnTo>
                    <a:pt x="1052906" y="539144"/>
                  </a:lnTo>
                  <a:lnTo>
                    <a:pt x="1047796" y="531420"/>
                  </a:lnTo>
                  <a:lnTo>
                    <a:pt x="1044334" y="530097"/>
                  </a:lnTo>
                  <a:lnTo>
                    <a:pt x="1040501" y="530158"/>
                  </a:lnTo>
                  <a:lnTo>
                    <a:pt x="1036046" y="532589"/>
                  </a:lnTo>
                  <a:lnTo>
                    <a:pt x="1028427" y="539759"/>
                  </a:lnTo>
                  <a:lnTo>
                    <a:pt x="1024764" y="541421"/>
                  </a:lnTo>
                  <a:lnTo>
                    <a:pt x="1016499" y="548790"/>
                  </a:lnTo>
                  <a:lnTo>
                    <a:pt x="1014198" y="548267"/>
                  </a:lnTo>
                  <a:lnTo>
                    <a:pt x="1013044" y="547390"/>
                  </a:lnTo>
                  <a:lnTo>
                    <a:pt x="1012698" y="545952"/>
                  </a:lnTo>
                  <a:lnTo>
                    <a:pt x="1014190" y="541059"/>
                  </a:lnTo>
                  <a:lnTo>
                    <a:pt x="1016361" y="537705"/>
                  </a:lnTo>
                  <a:lnTo>
                    <a:pt x="1015914" y="536551"/>
                  </a:lnTo>
                  <a:lnTo>
                    <a:pt x="1012675" y="535843"/>
                  </a:lnTo>
                  <a:lnTo>
                    <a:pt x="1008919" y="535982"/>
                  </a:lnTo>
                  <a:lnTo>
                    <a:pt x="1006310" y="537143"/>
                  </a:lnTo>
                  <a:lnTo>
                    <a:pt x="996783" y="543629"/>
                  </a:lnTo>
                  <a:lnTo>
                    <a:pt x="992512" y="548460"/>
                  </a:lnTo>
                  <a:lnTo>
                    <a:pt x="991227" y="548890"/>
                  </a:lnTo>
                  <a:lnTo>
                    <a:pt x="986618" y="541336"/>
                  </a:lnTo>
                  <a:lnTo>
                    <a:pt x="979261" y="537167"/>
                  </a:lnTo>
                  <a:lnTo>
                    <a:pt x="977622" y="533905"/>
                  </a:lnTo>
                  <a:lnTo>
                    <a:pt x="979130" y="521012"/>
                  </a:lnTo>
                  <a:lnTo>
                    <a:pt x="981277" y="518342"/>
                  </a:lnTo>
                  <a:lnTo>
                    <a:pt x="986918" y="516157"/>
                  </a:lnTo>
                  <a:lnTo>
                    <a:pt x="1003817" y="504295"/>
                  </a:lnTo>
                  <a:lnTo>
                    <a:pt x="1004771" y="501995"/>
                  </a:lnTo>
                  <a:lnTo>
                    <a:pt x="1006364" y="495941"/>
                  </a:lnTo>
                  <a:lnTo>
                    <a:pt x="1002501" y="497233"/>
                  </a:lnTo>
                  <a:lnTo>
                    <a:pt x="994028" y="503080"/>
                  </a:lnTo>
                  <a:lnTo>
                    <a:pt x="987033" y="505980"/>
                  </a:lnTo>
                  <a:lnTo>
                    <a:pt x="981516" y="505964"/>
                  </a:lnTo>
                  <a:lnTo>
                    <a:pt x="977483" y="505134"/>
                  </a:lnTo>
                  <a:lnTo>
                    <a:pt x="974928" y="503495"/>
                  </a:lnTo>
                  <a:lnTo>
                    <a:pt x="971858" y="499772"/>
                  </a:lnTo>
                  <a:lnTo>
                    <a:pt x="961854" y="482401"/>
                  </a:lnTo>
                  <a:lnTo>
                    <a:pt x="959130" y="473908"/>
                  </a:lnTo>
                  <a:lnTo>
                    <a:pt x="958745" y="466362"/>
                  </a:lnTo>
                  <a:lnTo>
                    <a:pt x="958045" y="460585"/>
                  </a:lnTo>
                  <a:lnTo>
                    <a:pt x="955151" y="446599"/>
                  </a:lnTo>
                  <a:lnTo>
                    <a:pt x="976560" y="455307"/>
                  </a:lnTo>
                  <a:lnTo>
                    <a:pt x="984940" y="456954"/>
                  </a:lnTo>
                  <a:lnTo>
                    <a:pt x="1001093" y="457523"/>
                  </a:lnTo>
                  <a:lnTo>
                    <a:pt x="1001847" y="456669"/>
                  </a:lnTo>
                  <a:lnTo>
                    <a:pt x="1002086" y="454407"/>
                  </a:lnTo>
                  <a:lnTo>
                    <a:pt x="1001801" y="450722"/>
                  </a:lnTo>
                  <a:lnTo>
                    <a:pt x="1001924" y="447876"/>
                  </a:lnTo>
                  <a:lnTo>
                    <a:pt x="1002455" y="445884"/>
                  </a:lnTo>
                  <a:lnTo>
                    <a:pt x="1008457" y="440806"/>
                  </a:lnTo>
                  <a:lnTo>
                    <a:pt x="1009365" y="439129"/>
                  </a:lnTo>
                  <a:lnTo>
                    <a:pt x="1002293" y="438291"/>
                  </a:lnTo>
                  <a:lnTo>
                    <a:pt x="989288" y="446776"/>
                  </a:lnTo>
                  <a:lnTo>
                    <a:pt x="984694" y="446699"/>
                  </a:lnTo>
                  <a:lnTo>
                    <a:pt x="979484" y="434552"/>
                  </a:lnTo>
                  <a:lnTo>
                    <a:pt x="973920" y="436691"/>
                  </a:lnTo>
                  <a:lnTo>
                    <a:pt x="971288" y="435729"/>
                  </a:lnTo>
                  <a:lnTo>
                    <a:pt x="967194" y="432652"/>
                  </a:lnTo>
                  <a:lnTo>
                    <a:pt x="965186" y="429959"/>
                  </a:lnTo>
                  <a:lnTo>
                    <a:pt x="963885" y="426621"/>
                  </a:lnTo>
                  <a:lnTo>
                    <a:pt x="963331" y="423813"/>
                  </a:lnTo>
                  <a:lnTo>
                    <a:pt x="963516" y="421520"/>
                  </a:lnTo>
                  <a:lnTo>
                    <a:pt x="964616" y="418959"/>
                  </a:lnTo>
                  <a:lnTo>
                    <a:pt x="969418" y="415389"/>
                  </a:lnTo>
                  <a:lnTo>
                    <a:pt x="971588" y="415051"/>
                  </a:lnTo>
                  <a:lnTo>
                    <a:pt x="977299" y="417343"/>
                  </a:lnTo>
                  <a:lnTo>
                    <a:pt x="981585" y="417174"/>
                  </a:lnTo>
                  <a:lnTo>
                    <a:pt x="980169" y="413351"/>
                  </a:lnTo>
                  <a:lnTo>
                    <a:pt x="973982" y="403658"/>
                  </a:lnTo>
                  <a:lnTo>
                    <a:pt x="968564" y="392834"/>
                  </a:lnTo>
                  <a:lnTo>
                    <a:pt x="968972" y="374563"/>
                  </a:lnTo>
                  <a:lnTo>
                    <a:pt x="973420" y="370655"/>
                  </a:lnTo>
                  <a:lnTo>
                    <a:pt x="978030" y="370009"/>
                  </a:lnTo>
                  <a:lnTo>
                    <a:pt x="982524" y="374671"/>
                  </a:lnTo>
                  <a:lnTo>
                    <a:pt x="988565" y="375310"/>
                  </a:lnTo>
                  <a:lnTo>
                    <a:pt x="992890" y="380548"/>
                  </a:lnTo>
                  <a:lnTo>
                    <a:pt x="995768" y="390534"/>
                  </a:lnTo>
                  <a:lnTo>
                    <a:pt x="999184" y="390349"/>
                  </a:lnTo>
                  <a:lnTo>
                    <a:pt x="1004563" y="392226"/>
                  </a:lnTo>
                  <a:lnTo>
                    <a:pt x="1016607" y="392080"/>
                  </a:lnTo>
                  <a:lnTo>
                    <a:pt x="1014429" y="388526"/>
                  </a:lnTo>
                  <a:lnTo>
                    <a:pt x="1010681" y="385418"/>
                  </a:lnTo>
                  <a:lnTo>
                    <a:pt x="1002170" y="381318"/>
                  </a:lnTo>
                  <a:lnTo>
                    <a:pt x="998015" y="366547"/>
                  </a:lnTo>
                  <a:lnTo>
                    <a:pt x="989219" y="358862"/>
                  </a:lnTo>
                  <a:lnTo>
                    <a:pt x="982331" y="354824"/>
                  </a:lnTo>
                  <a:lnTo>
                    <a:pt x="982447" y="351416"/>
                  </a:lnTo>
                  <a:lnTo>
                    <a:pt x="987618" y="332576"/>
                  </a:lnTo>
                  <a:lnTo>
                    <a:pt x="993867" y="325814"/>
                  </a:lnTo>
                  <a:lnTo>
                    <a:pt x="1003825" y="328376"/>
                  </a:lnTo>
                  <a:lnTo>
                    <a:pt x="1010374" y="324768"/>
                  </a:lnTo>
                  <a:lnTo>
                    <a:pt x="1018800" y="318014"/>
                  </a:lnTo>
                  <a:lnTo>
                    <a:pt x="1027057" y="321144"/>
                  </a:lnTo>
                  <a:lnTo>
                    <a:pt x="1029189" y="320852"/>
                  </a:lnTo>
                  <a:lnTo>
                    <a:pt x="1030451" y="318767"/>
                  </a:lnTo>
                  <a:lnTo>
                    <a:pt x="1031551" y="314775"/>
                  </a:lnTo>
                  <a:lnTo>
                    <a:pt x="1031559" y="311090"/>
                  </a:lnTo>
                  <a:lnTo>
                    <a:pt x="1030466" y="307705"/>
                  </a:lnTo>
                  <a:lnTo>
                    <a:pt x="1027865" y="303489"/>
                  </a:lnTo>
                  <a:lnTo>
                    <a:pt x="1017330" y="302905"/>
                  </a:lnTo>
                  <a:lnTo>
                    <a:pt x="1012667" y="301243"/>
                  </a:lnTo>
                  <a:lnTo>
                    <a:pt x="1010851" y="298989"/>
                  </a:lnTo>
                  <a:lnTo>
                    <a:pt x="1010327" y="295581"/>
                  </a:lnTo>
                  <a:lnTo>
                    <a:pt x="1010050" y="292058"/>
                  </a:lnTo>
                  <a:lnTo>
                    <a:pt x="1010020" y="288427"/>
                  </a:lnTo>
                  <a:lnTo>
                    <a:pt x="1010297" y="286188"/>
                  </a:lnTo>
                  <a:lnTo>
                    <a:pt x="1011174" y="284965"/>
                  </a:lnTo>
                  <a:lnTo>
                    <a:pt x="1013759" y="283527"/>
                  </a:lnTo>
                  <a:lnTo>
                    <a:pt x="1023579" y="283342"/>
                  </a:lnTo>
                  <a:lnTo>
                    <a:pt x="1029458" y="281357"/>
                  </a:lnTo>
                  <a:lnTo>
                    <a:pt x="1035899" y="283957"/>
                  </a:lnTo>
                  <a:lnTo>
                    <a:pt x="1049336" y="293681"/>
                  </a:lnTo>
                  <a:lnTo>
                    <a:pt x="1053668" y="298612"/>
                  </a:lnTo>
                  <a:lnTo>
                    <a:pt x="1058293" y="306820"/>
                  </a:lnTo>
                  <a:lnTo>
                    <a:pt x="1060763" y="314175"/>
                  </a:lnTo>
                  <a:close/>
                  <a:moveTo>
                    <a:pt x="911610" y="465900"/>
                  </a:moveTo>
                  <a:lnTo>
                    <a:pt x="912095" y="481955"/>
                  </a:lnTo>
                  <a:lnTo>
                    <a:pt x="911641" y="489956"/>
                  </a:lnTo>
                  <a:lnTo>
                    <a:pt x="910541" y="495825"/>
                  </a:lnTo>
                  <a:lnTo>
                    <a:pt x="909579" y="497202"/>
                  </a:lnTo>
                  <a:lnTo>
                    <a:pt x="908286" y="497395"/>
                  </a:lnTo>
                  <a:lnTo>
                    <a:pt x="902383" y="492810"/>
                  </a:lnTo>
                  <a:lnTo>
                    <a:pt x="900583" y="490102"/>
                  </a:lnTo>
                  <a:lnTo>
                    <a:pt x="900490" y="487817"/>
                  </a:lnTo>
                  <a:lnTo>
                    <a:pt x="899913" y="483332"/>
                  </a:lnTo>
                  <a:lnTo>
                    <a:pt x="895965" y="477493"/>
                  </a:lnTo>
                  <a:lnTo>
                    <a:pt x="888585" y="478440"/>
                  </a:lnTo>
                  <a:lnTo>
                    <a:pt x="885515" y="477878"/>
                  </a:lnTo>
                  <a:lnTo>
                    <a:pt x="884284" y="476132"/>
                  </a:lnTo>
                  <a:lnTo>
                    <a:pt x="883514" y="473616"/>
                  </a:lnTo>
                  <a:lnTo>
                    <a:pt x="882791" y="463385"/>
                  </a:lnTo>
                  <a:lnTo>
                    <a:pt x="882914" y="459754"/>
                  </a:lnTo>
                  <a:lnTo>
                    <a:pt x="883822" y="453415"/>
                  </a:lnTo>
                  <a:lnTo>
                    <a:pt x="884368" y="451876"/>
                  </a:lnTo>
                  <a:lnTo>
                    <a:pt x="889778" y="445991"/>
                  </a:lnTo>
                  <a:lnTo>
                    <a:pt x="891325" y="445491"/>
                  </a:lnTo>
                  <a:lnTo>
                    <a:pt x="897943" y="447714"/>
                  </a:lnTo>
                  <a:lnTo>
                    <a:pt x="903807" y="447999"/>
                  </a:lnTo>
                  <a:lnTo>
                    <a:pt x="906754" y="449645"/>
                  </a:lnTo>
                  <a:lnTo>
                    <a:pt x="909386" y="453330"/>
                  </a:lnTo>
                  <a:lnTo>
                    <a:pt x="910933" y="458884"/>
                  </a:lnTo>
                  <a:lnTo>
                    <a:pt x="911610" y="465900"/>
                  </a:lnTo>
                  <a:close/>
                  <a:moveTo>
                    <a:pt x="811523" y="545867"/>
                  </a:moveTo>
                  <a:lnTo>
                    <a:pt x="816587" y="548229"/>
                  </a:lnTo>
                  <a:lnTo>
                    <a:pt x="822574" y="555668"/>
                  </a:lnTo>
                  <a:lnTo>
                    <a:pt x="828238" y="571292"/>
                  </a:lnTo>
                  <a:lnTo>
                    <a:pt x="828522" y="573277"/>
                  </a:lnTo>
                  <a:lnTo>
                    <a:pt x="828553" y="575854"/>
                  </a:lnTo>
                  <a:lnTo>
                    <a:pt x="828322" y="579008"/>
                  </a:lnTo>
                  <a:lnTo>
                    <a:pt x="827576" y="583100"/>
                  </a:lnTo>
                  <a:lnTo>
                    <a:pt x="826545" y="585547"/>
                  </a:lnTo>
                  <a:lnTo>
                    <a:pt x="829454" y="588516"/>
                  </a:lnTo>
                  <a:lnTo>
                    <a:pt x="829777" y="589962"/>
                  </a:lnTo>
                  <a:lnTo>
                    <a:pt x="829515" y="593240"/>
                  </a:lnTo>
                  <a:lnTo>
                    <a:pt x="829869" y="595655"/>
                  </a:lnTo>
                  <a:lnTo>
                    <a:pt x="831631" y="593270"/>
                  </a:lnTo>
                  <a:lnTo>
                    <a:pt x="833140" y="589616"/>
                  </a:lnTo>
                  <a:lnTo>
                    <a:pt x="833517" y="587262"/>
                  </a:lnTo>
                  <a:lnTo>
                    <a:pt x="833825" y="580908"/>
                  </a:lnTo>
                  <a:lnTo>
                    <a:pt x="838242" y="577731"/>
                  </a:lnTo>
                  <a:lnTo>
                    <a:pt x="842882" y="573084"/>
                  </a:lnTo>
                  <a:lnTo>
                    <a:pt x="845068" y="572030"/>
                  </a:lnTo>
                  <a:lnTo>
                    <a:pt x="848715" y="573115"/>
                  </a:lnTo>
                  <a:lnTo>
                    <a:pt x="857457" y="584093"/>
                  </a:lnTo>
                  <a:lnTo>
                    <a:pt x="860790" y="585139"/>
                  </a:lnTo>
                  <a:lnTo>
                    <a:pt x="862005" y="586424"/>
                  </a:lnTo>
                  <a:lnTo>
                    <a:pt x="863114" y="588955"/>
                  </a:lnTo>
                  <a:lnTo>
                    <a:pt x="863190" y="591686"/>
                  </a:lnTo>
                  <a:lnTo>
                    <a:pt x="861413" y="598001"/>
                  </a:lnTo>
                  <a:lnTo>
                    <a:pt x="860736" y="601832"/>
                  </a:lnTo>
                  <a:lnTo>
                    <a:pt x="861151" y="604317"/>
                  </a:lnTo>
                  <a:lnTo>
                    <a:pt x="865715" y="606402"/>
                  </a:lnTo>
                  <a:lnTo>
                    <a:pt x="876111" y="602240"/>
                  </a:lnTo>
                  <a:lnTo>
                    <a:pt x="885199" y="612410"/>
                  </a:lnTo>
                  <a:lnTo>
                    <a:pt x="890232" y="624388"/>
                  </a:lnTo>
                  <a:lnTo>
                    <a:pt x="893957" y="628388"/>
                  </a:lnTo>
                  <a:lnTo>
                    <a:pt x="894549" y="630542"/>
                  </a:lnTo>
                  <a:lnTo>
                    <a:pt x="893487" y="632565"/>
                  </a:lnTo>
                  <a:lnTo>
                    <a:pt x="892425" y="638112"/>
                  </a:lnTo>
                  <a:lnTo>
                    <a:pt x="889440" y="642227"/>
                  </a:lnTo>
                  <a:lnTo>
                    <a:pt x="888801" y="644081"/>
                  </a:lnTo>
                  <a:lnTo>
                    <a:pt x="890394" y="648943"/>
                  </a:lnTo>
                  <a:lnTo>
                    <a:pt x="890517" y="651990"/>
                  </a:lnTo>
                  <a:lnTo>
                    <a:pt x="890309" y="656205"/>
                  </a:lnTo>
                  <a:lnTo>
                    <a:pt x="890886" y="658567"/>
                  </a:lnTo>
                  <a:lnTo>
                    <a:pt x="894965" y="661082"/>
                  </a:lnTo>
                  <a:lnTo>
                    <a:pt x="904269" y="678161"/>
                  </a:lnTo>
                  <a:lnTo>
                    <a:pt x="905962" y="682884"/>
                  </a:lnTo>
                  <a:lnTo>
                    <a:pt x="907016" y="688761"/>
                  </a:lnTo>
                  <a:lnTo>
                    <a:pt x="907124" y="690738"/>
                  </a:lnTo>
                  <a:lnTo>
                    <a:pt x="905792" y="693977"/>
                  </a:lnTo>
                  <a:lnTo>
                    <a:pt x="904346" y="703101"/>
                  </a:lnTo>
                  <a:lnTo>
                    <a:pt x="903522" y="705178"/>
                  </a:lnTo>
                  <a:lnTo>
                    <a:pt x="899744" y="706947"/>
                  </a:lnTo>
                  <a:lnTo>
                    <a:pt x="892879" y="708547"/>
                  </a:lnTo>
                  <a:lnTo>
                    <a:pt x="886469" y="711640"/>
                  </a:lnTo>
                  <a:lnTo>
                    <a:pt x="879582" y="707663"/>
                  </a:lnTo>
                  <a:lnTo>
                    <a:pt x="872856" y="701593"/>
                  </a:lnTo>
                  <a:lnTo>
                    <a:pt x="870817" y="697593"/>
                  </a:lnTo>
                  <a:lnTo>
                    <a:pt x="869139" y="692731"/>
                  </a:lnTo>
                  <a:lnTo>
                    <a:pt x="868700" y="690823"/>
                  </a:lnTo>
                  <a:lnTo>
                    <a:pt x="868023" y="682953"/>
                  </a:lnTo>
                  <a:lnTo>
                    <a:pt x="867661" y="681268"/>
                  </a:lnTo>
                  <a:lnTo>
                    <a:pt x="864822" y="676814"/>
                  </a:lnTo>
                  <a:lnTo>
                    <a:pt x="862305" y="670122"/>
                  </a:lnTo>
                  <a:lnTo>
                    <a:pt x="857473" y="669537"/>
                  </a:lnTo>
                  <a:lnTo>
                    <a:pt x="845991" y="662690"/>
                  </a:lnTo>
                  <a:lnTo>
                    <a:pt x="841074" y="661052"/>
                  </a:lnTo>
                  <a:lnTo>
                    <a:pt x="836164" y="661536"/>
                  </a:lnTo>
                  <a:lnTo>
                    <a:pt x="829200" y="664298"/>
                  </a:lnTo>
                  <a:lnTo>
                    <a:pt x="827891" y="663560"/>
                  </a:lnTo>
                  <a:lnTo>
                    <a:pt x="826706" y="661506"/>
                  </a:lnTo>
                  <a:lnTo>
                    <a:pt x="825637" y="658136"/>
                  </a:lnTo>
                  <a:lnTo>
                    <a:pt x="825375" y="655659"/>
                  </a:lnTo>
                  <a:lnTo>
                    <a:pt x="826514" y="651290"/>
                  </a:lnTo>
                  <a:lnTo>
                    <a:pt x="806090" y="656790"/>
                  </a:lnTo>
                  <a:lnTo>
                    <a:pt x="800273" y="663121"/>
                  </a:lnTo>
                  <a:lnTo>
                    <a:pt x="792115" y="662121"/>
                  </a:lnTo>
                  <a:lnTo>
                    <a:pt x="788044" y="659444"/>
                  </a:lnTo>
                  <a:lnTo>
                    <a:pt x="782627" y="653367"/>
                  </a:lnTo>
                  <a:lnTo>
                    <a:pt x="780126" y="648051"/>
                  </a:lnTo>
                  <a:lnTo>
                    <a:pt x="777833" y="640858"/>
                  </a:lnTo>
                  <a:lnTo>
                    <a:pt x="777617" y="635396"/>
                  </a:lnTo>
                  <a:lnTo>
                    <a:pt x="779472" y="631696"/>
                  </a:lnTo>
                  <a:lnTo>
                    <a:pt x="781403" y="629488"/>
                  </a:lnTo>
                  <a:lnTo>
                    <a:pt x="783412" y="628780"/>
                  </a:lnTo>
                  <a:lnTo>
                    <a:pt x="794493" y="633096"/>
                  </a:lnTo>
                  <a:lnTo>
                    <a:pt x="804205" y="635288"/>
                  </a:lnTo>
                  <a:lnTo>
                    <a:pt x="808391" y="633088"/>
                  </a:lnTo>
                  <a:lnTo>
                    <a:pt x="810292" y="627196"/>
                  </a:lnTo>
                  <a:lnTo>
                    <a:pt x="808022" y="624018"/>
                  </a:lnTo>
                  <a:lnTo>
                    <a:pt x="798672" y="622718"/>
                  </a:lnTo>
                  <a:lnTo>
                    <a:pt x="800665" y="619595"/>
                  </a:lnTo>
                  <a:lnTo>
                    <a:pt x="808568" y="616372"/>
                  </a:lnTo>
                  <a:lnTo>
                    <a:pt x="812693" y="611556"/>
                  </a:lnTo>
                  <a:lnTo>
                    <a:pt x="811900" y="609864"/>
                  </a:lnTo>
                  <a:lnTo>
                    <a:pt x="809522" y="607925"/>
                  </a:lnTo>
                  <a:lnTo>
                    <a:pt x="798933" y="608494"/>
                  </a:lnTo>
                  <a:lnTo>
                    <a:pt x="795124" y="606579"/>
                  </a:lnTo>
                  <a:lnTo>
                    <a:pt x="794917" y="604986"/>
                  </a:lnTo>
                  <a:lnTo>
                    <a:pt x="795771" y="602948"/>
                  </a:lnTo>
                  <a:lnTo>
                    <a:pt x="801804" y="593039"/>
                  </a:lnTo>
                  <a:lnTo>
                    <a:pt x="801558" y="591232"/>
                  </a:lnTo>
                  <a:lnTo>
                    <a:pt x="798964" y="587962"/>
                  </a:lnTo>
                  <a:lnTo>
                    <a:pt x="796686" y="583700"/>
                  </a:lnTo>
                  <a:lnTo>
                    <a:pt x="795840" y="583216"/>
                  </a:lnTo>
                  <a:lnTo>
                    <a:pt x="790592" y="587024"/>
                  </a:lnTo>
                  <a:lnTo>
                    <a:pt x="783219" y="601609"/>
                  </a:lnTo>
                  <a:lnTo>
                    <a:pt x="781457" y="603709"/>
                  </a:lnTo>
                  <a:lnTo>
                    <a:pt x="779772" y="603586"/>
                  </a:lnTo>
                  <a:lnTo>
                    <a:pt x="778164" y="601255"/>
                  </a:lnTo>
                  <a:lnTo>
                    <a:pt x="778179" y="598209"/>
                  </a:lnTo>
                  <a:lnTo>
                    <a:pt x="779818" y="594440"/>
                  </a:lnTo>
                  <a:lnTo>
                    <a:pt x="783235" y="583077"/>
                  </a:lnTo>
                  <a:lnTo>
                    <a:pt x="782989" y="579000"/>
                  </a:lnTo>
                  <a:lnTo>
                    <a:pt x="779649" y="576277"/>
                  </a:lnTo>
                  <a:lnTo>
                    <a:pt x="770845" y="578315"/>
                  </a:lnTo>
                  <a:lnTo>
                    <a:pt x="765943" y="578392"/>
                  </a:lnTo>
                  <a:lnTo>
                    <a:pt x="765181" y="575161"/>
                  </a:lnTo>
                  <a:lnTo>
                    <a:pt x="764981" y="569092"/>
                  </a:lnTo>
                  <a:lnTo>
                    <a:pt x="765181" y="563361"/>
                  </a:lnTo>
                  <a:lnTo>
                    <a:pt x="766397" y="554345"/>
                  </a:lnTo>
                  <a:lnTo>
                    <a:pt x="768098" y="547413"/>
                  </a:lnTo>
                  <a:lnTo>
                    <a:pt x="769137" y="544929"/>
                  </a:lnTo>
                  <a:lnTo>
                    <a:pt x="780811" y="546398"/>
                  </a:lnTo>
                  <a:lnTo>
                    <a:pt x="799880" y="542067"/>
                  </a:lnTo>
                  <a:lnTo>
                    <a:pt x="805459" y="541605"/>
                  </a:lnTo>
                  <a:lnTo>
                    <a:pt x="811523" y="545867"/>
                  </a:lnTo>
                  <a:close/>
                  <a:moveTo>
                    <a:pt x="967487" y="634027"/>
                  </a:moveTo>
                  <a:lnTo>
                    <a:pt x="972589" y="636866"/>
                  </a:lnTo>
                  <a:lnTo>
                    <a:pt x="981385" y="635619"/>
                  </a:lnTo>
                  <a:lnTo>
                    <a:pt x="984586" y="637689"/>
                  </a:lnTo>
                  <a:lnTo>
                    <a:pt x="992828" y="644951"/>
                  </a:lnTo>
                  <a:lnTo>
                    <a:pt x="995329" y="649220"/>
                  </a:lnTo>
                  <a:lnTo>
                    <a:pt x="995929" y="652436"/>
                  </a:lnTo>
                  <a:lnTo>
                    <a:pt x="995937" y="654067"/>
                  </a:lnTo>
                  <a:lnTo>
                    <a:pt x="993205" y="657551"/>
                  </a:lnTo>
                  <a:lnTo>
                    <a:pt x="987718" y="662852"/>
                  </a:lnTo>
                  <a:lnTo>
                    <a:pt x="986394" y="666844"/>
                  </a:lnTo>
                  <a:lnTo>
                    <a:pt x="991289" y="671806"/>
                  </a:lnTo>
                  <a:lnTo>
                    <a:pt x="993774" y="676199"/>
                  </a:lnTo>
                  <a:lnTo>
                    <a:pt x="994890" y="679330"/>
                  </a:lnTo>
                  <a:lnTo>
                    <a:pt x="994929" y="682545"/>
                  </a:lnTo>
                  <a:lnTo>
                    <a:pt x="991627" y="691192"/>
                  </a:lnTo>
                  <a:lnTo>
                    <a:pt x="989211" y="693723"/>
                  </a:lnTo>
                  <a:lnTo>
                    <a:pt x="985510" y="693446"/>
                  </a:lnTo>
                  <a:lnTo>
                    <a:pt x="983755" y="694231"/>
                  </a:lnTo>
                  <a:lnTo>
                    <a:pt x="979022" y="698239"/>
                  </a:lnTo>
                  <a:lnTo>
                    <a:pt x="971658" y="702054"/>
                  </a:lnTo>
                  <a:lnTo>
                    <a:pt x="961608" y="703624"/>
                  </a:lnTo>
                  <a:lnTo>
                    <a:pt x="958883" y="705970"/>
                  </a:lnTo>
                  <a:lnTo>
                    <a:pt x="953897" y="709801"/>
                  </a:lnTo>
                  <a:lnTo>
                    <a:pt x="950534" y="710401"/>
                  </a:lnTo>
                  <a:lnTo>
                    <a:pt x="949433" y="708209"/>
                  </a:lnTo>
                  <a:lnTo>
                    <a:pt x="948933" y="704970"/>
                  </a:lnTo>
                  <a:lnTo>
                    <a:pt x="949195" y="702724"/>
                  </a:lnTo>
                  <a:lnTo>
                    <a:pt x="949903" y="699931"/>
                  </a:lnTo>
                  <a:lnTo>
                    <a:pt x="948302" y="697308"/>
                  </a:lnTo>
                  <a:lnTo>
                    <a:pt x="941099" y="692262"/>
                  </a:lnTo>
                  <a:lnTo>
                    <a:pt x="936905" y="685199"/>
                  </a:lnTo>
                  <a:lnTo>
                    <a:pt x="936305" y="682961"/>
                  </a:lnTo>
                  <a:lnTo>
                    <a:pt x="936097" y="680976"/>
                  </a:lnTo>
                  <a:lnTo>
                    <a:pt x="945416" y="679661"/>
                  </a:lnTo>
                  <a:lnTo>
                    <a:pt x="949426" y="678222"/>
                  </a:lnTo>
                  <a:lnTo>
                    <a:pt x="951203" y="675907"/>
                  </a:lnTo>
                  <a:lnTo>
                    <a:pt x="951503" y="674553"/>
                  </a:lnTo>
                  <a:lnTo>
                    <a:pt x="949718" y="673968"/>
                  </a:lnTo>
                  <a:lnTo>
                    <a:pt x="943331" y="669137"/>
                  </a:lnTo>
                  <a:lnTo>
                    <a:pt x="932619" y="666244"/>
                  </a:lnTo>
                  <a:lnTo>
                    <a:pt x="932111" y="662875"/>
                  </a:lnTo>
                  <a:lnTo>
                    <a:pt x="927648" y="656113"/>
                  </a:lnTo>
                  <a:lnTo>
                    <a:pt x="927217" y="649651"/>
                  </a:lnTo>
                  <a:lnTo>
                    <a:pt x="926247" y="647859"/>
                  </a:lnTo>
                  <a:lnTo>
                    <a:pt x="923207" y="645035"/>
                  </a:lnTo>
                  <a:lnTo>
                    <a:pt x="922761" y="644104"/>
                  </a:lnTo>
                  <a:lnTo>
                    <a:pt x="921861" y="639904"/>
                  </a:lnTo>
                  <a:lnTo>
                    <a:pt x="921722" y="637604"/>
                  </a:lnTo>
                  <a:lnTo>
                    <a:pt x="921891" y="635512"/>
                  </a:lnTo>
                  <a:lnTo>
                    <a:pt x="927401" y="631073"/>
                  </a:lnTo>
                  <a:lnTo>
                    <a:pt x="926632" y="627988"/>
                  </a:lnTo>
                  <a:lnTo>
                    <a:pt x="922445" y="616403"/>
                  </a:lnTo>
                  <a:lnTo>
                    <a:pt x="921345" y="609910"/>
                  </a:lnTo>
                  <a:lnTo>
                    <a:pt x="921522" y="607440"/>
                  </a:lnTo>
                  <a:lnTo>
                    <a:pt x="924123" y="603994"/>
                  </a:lnTo>
                  <a:lnTo>
                    <a:pt x="927778" y="603917"/>
                  </a:lnTo>
                  <a:lnTo>
                    <a:pt x="937428" y="604963"/>
                  </a:lnTo>
                  <a:lnTo>
                    <a:pt x="942046" y="606402"/>
                  </a:lnTo>
                  <a:lnTo>
                    <a:pt x="946648" y="609194"/>
                  </a:lnTo>
                  <a:lnTo>
                    <a:pt x="951688" y="613333"/>
                  </a:lnTo>
                  <a:lnTo>
                    <a:pt x="959222" y="616987"/>
                  </a:lnTo>
                  <a:lnTo>
                    <a:pt x="961631" y="619395"/>
                  </a:lnTo>
                  <a:lnTo>
                    <a:pt x="966163" y="627042"/>
                  </a:lnTo>
                  <a:lnTo>
                    <a:pt x="966648" y="629457"/>
                  </a:lnTo>
                  <a:lnTo>
                    <a:pt x="966348" y="631857"/>
                  </a:lnTo>
                  <a:lnTo>
                    <a:pt x="967487" y="634027"/>
                  </a:lnTo>
                  <a:close/>
                  <a:moveTo>
                    <a:pt x="673513" y="621026"/>
                  </a:moveTo>
                  <a:lnTo>
                    <a:pt x="677292" y="627403"/>
                  </a:lnTo>
                  <a:lnTo>
                    <a:pt x="678584" y="627280"/>
                  </a:lnTo>
                  <a:lnTo>
                    <a:pt x="680239" y="628450"/>
                  </a:lnTo>
                  <a:lnTo>
                    <a:pt x="681039" y="630111"/>
                  </a:lnTo>
                  <a:lnTo>
                    <a:pt x="683309" y="638181"/>
                  </a:lnTo>
                  <a:lnTo>
                    <a:pt x="683740" y="642166"/>
                  </a:lnTo>
                  <a:lnTo>
                    <a:pt x="683879" y="647282"/>
                  </a:lnTo>
                  <a:lnTo>
                    <a:pt x="683533" y="651551"/>
                  </a:lnTo>
                  <a:lnTo>
                    <a:pt x="682702" y="654974"/>
                  </a:lnTo>
                  <a:lnTo>
                    <a:pt x="680670" y="657136"/>
                  </a:lnTo>
                  <a:lnTo>
                    <a:pt x="675829" y="658482"/>
                  </a:lnTo>
                  <a:lnTo>
                    <a:pt x="669073" y="656451"/>
                  </a:lnTo>
                  <a:lnTo>
                    <a:pt x="663209" y="659075"/>
                  </a:lnTo>
                  <a:lnTo>
                    <a:pt x="660508" y="659413"/>
                  </a:lnTo>
                  <a:lnTo>
                    <a:pt x="653236" y="657736"/>
                  </a:lnTo>
                  <a:lnTo>
                    <a:pt x="651404" y="656505"/>
                  </a:lnTo>
                  <a:lnTo>
                    <a:pt x="647372" y="651666"/>
                  </a:lnTo>
                  <a:lnTo>
                    <a:pt x="644294" y="649666"/>
                  </a:lnTo>
                  <a:lnTo>
                    <a:pt x="643001" y="650736"/>
                  </a:lnTo>
                  <a:lnTo>
                    <a:pt x="641454" y="654990"/>
                  </a:lnTo>
                  <a:lnTo>
                    <a:pt x="638553" y="660229"/>
                  </a:lnTo>
                  <a:lnTo>
                    <a:pt x="636775" y="661575"/>
                  </a:lnTo>
                  <a:lnTo>
                    <a:pt x="631542" y="660698"/>
                  </a:lnTo>
                  <a:lnTo>
                    <a:pt x="623524" y="651836"/>
                  </a:lnTo>
                  <a:lnTo>
                    <a:pt x="614312" y="654459"/>
                  </a:lnTo>
                  <a:lnTo>
                    <a:pt x="604762" y="659636"/>
                  </a:lnTo>
                  <a:lnTo>
                    <a:pt x="601037" y="660606"/>
                  </a:lnTo>
                  <a:lnTo>
                    <a:pt x="599945" y="659105"/>
                  </a:lnTo>
                  <a:lnTo>
                    <a:pt x="598444" y="655213"/>
                  </a:lnTo>
                  <a:lnTo>
                    <a:pt x="598675" y="653251"/>
                  </a:lnTo>
                  <a:lnTo>
                    <a:pt x="601522" y="647289"/>
                  </a:lnTo>
                  <a:lnTo>
                    <a:pt x="607879" y="640997"/>
                  </a:lnTo>
                  <a:lnTo>
                    <a:pt x="612527" y="637435"/>
                  </a:lnTo>
                  <a:lnTo>
                    <a:pt x="621746" y="632234"/>
                  </a:lnTo>
                  <a:lnTo>
                    <a:pt x="632658" y="629303"/>
                  </a:lnTo>
                  <a:lnTo>
                    <a:pt x="636737" y="626188"/>
                  </a:lnTo>
                  <a:lnTo>
                    <a:pt x="639315" y="621726"/>
                  </a:lnTo>
                  <a:lnTo>
                    <a:pt x="646417" y="614656"/>
                  </a:lnTo>
                  <a:lnTo>
                    <a:pt x="650604" y="611710"/>
                  </a:lnTo>
                  <a:lnTo>
                    <a:pt x="656214" y="609187"/>
                  </a:lnTo>
                  <a:lnTo>
                    <a:pt x="660754" y="609318"/>
                  </a:lnTo>
                  <a:lnTo>
                    <a:pt x="666526" y="615087"/>
                  </a:lnTo>
                  <a:lnTo>
                    <a:pt x="670835" y="617949"/>
                  </a:lnTo>
                  <a:lnTo>
                    <a:pt x="673513" y="621026"/>
                  </a:lnTo>
                  <a:close/>
                  <a:moveTo>
                    <a:pt x="820650" y="675122"/>
                  </a:moveTo>
                  <a:lnTo>
                    <a:pt x="818172" y="677230"/>
                  </a:lnTo>
                  <a:lnTo>
                    <a:pt x="815279" y="675991"/>
                  </a:lnTo>
                  <a:lnTo>
                    <a:pt x="814871" y="674676"/>
                  </a:lnTo>
                  <a:lnTo>
                    <a:pt x="814817" y="673083"/>
                  </a:lnTo>
                  <a:lnTo>
                    <a:pt x="815109" y="671214"/>
                  </a:lnTo>
                  <a:lnTo>
                    <a:pt x="818341" y="664629"/>
                  </a:lnTo>
                  <a:lnTo>
                    <a:pt x="821304" y="662367"/>
                  </a:lnTo>
                  <a:lnTo>
                    <a:pt x="823066" y="661936"/>
                  </a:lnTo>
                  <a:lnTo>
                    <a:pt x="824498" y="664183"/>
                  </a:lnTo>
                  <a:lnTo>
                    <a:pt x="825298" y="667560"/>
                  </a:lnTo>
                  <a:lnTo>
                    <a:pt x="820650" y="675122"/>
                  </a:lnTo>
                  <a:close/>
                  <a:moveTo>
                    <a:pt x="659646" y="679653"/>
                  </a:moveTo>
                  <a:lnTo>
                    <a:pt x="676953" y="682161"/>
                  </a:lnTo>
                  <a:lnTo>
                    <a:pt x="677699" y="682630"/>
                  </a:lnTo>
                  <a:lnTo>
                    <a:pt x="677769" y="684507"/>
                  </a:lnTo>
                  <a:lnTo>
                    <a:pt x="676468" y="690492"/>
                  </a:lnTo>
                  <a:lnTo>
                    <a:pt x="674475" y="694831"/>
                  </a:lnTo>
                  <a:lnTo>
                    <a:pt x="665241" y="700254"/>
                  </a:lnTo>
                  <a:lnTo>
                    <a:pt x="653328" y="705155"/>
                  </a:lnTo>
                  <a:lnTo>
                    <a:pt x="650858" y="707524"/>
                  </a:lnTo>
                  <a:lnTo>
                    <a:pt x="651050" y="708932"/>
                  </a:lnTo>
                  <a:lnTo>
                    <a:pt x="652020" y="710693"/>
                  </a:lnTo>
                  <a:lnTo>
                    <a:pt x="654013" y="712909"/>
                  </a:lnTo>
                  <a:lnTo>
                    <a:pt x="663240" y="712409"/>
                  </a:lnTo>
                  <a:lnTo>
                    <a:pt x="665464" y="713363"/>
                  </a:lnTo>
                  <a:lnTo>
                    <a:pt x="666249" y="714801"/>
                  </a:lnTo>
                  <a:lnTo>
                    <a:pt x="666726" y="716886"/>
                  </a:lnTo>
                  <a:lnTo>
                    <a:pt x="667018" y="719609"/>
                  </a:lnTo>
                  <a:lnTo>
                    <a:pt x="667026" y="728787"/>
                  </a:lnTo>
                  <a:lnTo>
                    <a:pt x="666541" y="734080"/>
                  </a:lnTo>
                  <a:lnTo>
                    <a:pt x="665264" y="738842"/>
                  </a:lnTo>
                  <a:lnTo>
                    <a:pt x="661531" y="742219"/>
                  </a:lnTo>
                  <a:lnTo>
                    <a:pt x="654806" y="746665"/>
                  </a:lnTo>
                  <a:lnTo>
                    <a:pt x="650250" y="748642"/>
                  </a:lnTo>
                  <a:lnTo>
                    <a:pt x="646656" y="747927"/>
                  </a:lnTo>
                  <a:lnTo>
                    <a:pt x="643078" y="748388"/>
                  </a:lnTo>
                  <a:lnTo>
                    <a:pt x="627402" y="756720"/>
                  </a:lnTo>
                  <a:lnTo>
                    <a:pt x="622554" y="756766"/>
                  </a:lnTo>
                  <a:lnTo>
                    <a:pt x="618321" y="754758"/>
                  </a:lnTo>
                  <a:lnTo>
                    <a:pt x="612465" y="746881"/>
                  </a:lnTo>
                  <a:lnTo>
                    <a:pt x="606378" y="743773"/>
                  </a:lnTo>
                  <a:lnTo>
                    <a:pt x="603777" y="740211"/>
                  </a:lnTo>
                  <a:lnTo>
                    <a:pt x="601222" y="738257"/>
                  </a:lnTo>
                  <a:lnTo>
                    <a:pt x="600514" y="735395"/>
                  </a:lnTo>
                  <a:lnTo>
                    <a:pt x="600268" y="733257"/>
                  </a:lnTo>
                  <a:lnTo>
                    <a:pt x="600699" y="731295"/>
                  </a:lnTo>
                  <a:lnTo>
                    <a:pt x="601807" y="729510"/>
                  </a:lnTo>
                  <a:lnTo>
                    <a:pt x="602169" y="727987"/>
                  </a:lnTo>
                  <a:lnTo>
                    <a:pt x="601153" y="723564"/>
                  </a:lnTo>
                  <a:lnTo>
                    <a:pt x="600683" y="719325"/>
                  </a:lnTo>
                  <a:lnTo>
                    <a:pt x="598921" y="713209"/>
                  </a:lnTo>
                  <a:lnTo>
                    <a:pt x="598660" y="709678"/>
                  </a:lnTo>
                  <a:lnTo>
                    <a:pt x="598667" y="707362"/>
                  </a:lnTo>
                  <a:lnTo>
                    <a:pt x="598960" y="704862"/>
                  </a:lnTo>
                  <a:lnTo>
                    <a:pt x="600129" y="700393"/>
                  </a:lnTo>
                  <a:lnTo>
                    <a:pt x="600737" y="699485"/>
                  </a:lnTo>
                  <a:lnTo>
                    <a:pt x="604308" y="698785"/>
                  </a:lnTo>
                  <a:lnTo>
                    <a:pt x="608995" y="696462"/>
                  </a:lnTo>
                  <a:lnTo>
                    <a:pt x="619791" y="689715"/>
                  </a:lnTo>
                  <a:lnTo>
                    <a:pt x="643509" y="681230"/>
                  </a:lnTo>
                  <a:lnTo>
                    <a:pt x="650712" y="682022"/>
                  </a:lnTo>
                  <a:lnTo>
                    <a:pt x="653867" y="680353"/>
                  </a:lnTo>
                  <a:lnTo>
                    <a:pt x="659646" y="679653"/>
                  </a:lnTo>
                  <a:close/>
                  <a:moveTo>
                    <a:pt x="586770" y="715632"/>
                  </a:moveTo>
                  <a:lnTo>
                    <a:pt x="580860" y="719086"/>
                  </a:lnTo>
                  <a:lnTo>
                    <a:pt x="576943" y="719002"/>
                  </a:lnTo>
                  <a:lnTo>
                    <a:pt x="570009" y="714132"/>
                  </a:lnTo>
                  <a:lnTo>
                    <a:pt x="561975" y="699162"/>
                  </a:lnTo>
                  <a:lnTo>
                    <a:pt x="560921" y="693777"/>
                  </a:lnTo>
                  <a:lnTo>
                    <a:pt x="563922" y="692808"/>
                  </a:lnTo>
                  <a:lnTo>
                    <a:pt x="566108" y="691146"/>
                  </a:lnTo>
                  <a:lnTo>
                    <a:pt x="567470" y="688792"/>
                  </a:lnTo>
                  <a:lnTo>
                    <a:pt x="570048" y="686215"/>
                  </a:lnTo>
                  <a:lnTo>
                    <a:pt x="576020" y="682338"/>
                  </a:lnTo>
                  <a:lnTo>
                    <a:pt x="576743" y="683838"/>
                  </a:lnTo>
                  <a:lnTo>
                    <a:pt x="576612" y="687015"/>
                  </a:lnTo>
                  <a:lnTo>
                    <a:pt x="577105" y="689969"/>
                  </a:lnTo>
                  <a:lnTo>
                    <a:pt x="579244" y="690600"/>
                  </a:lnTo>
                  <a:lnTo>
                    <a:pt x="581268" y="692708"/>
                  </a:lnTo>
                  <a:lnTo>
                    <a:pt x="585362" y="699154"/>
                  </a:lnTo>
                  <a:lnTo>
                    <a:pt x="588163" y="700393"/>
                  </a:lnTo>
                  <a:lnTo>
                    <a:pt x="589171" y="701801"/>
                  </a:lnTo>
                  <a:lnTo>
                    <a:pt x="589702" y="703955"/>
                  </a:lnTo>
                  <a:lnTo>
                    <a:pt x="591403" y="707701"/>
                  </a:lnTo>
                  <a:lnTo>
                    <a:pt x="591372" y="709640"/>
                  </a:lnTo>
                  <a:lnTo>
                    <a:pt x="589071" y="713486"/>
                  </a:lnTo>
                  <a:lnTo>
                    <a:pt x="586770" y="715632"/>
                  </a:lnTo>
                  <a:close/>
                  <a:moveTo>
                    <a:pt x="848938" y="721525"/>
                  </a:moveTo>
                  <a:lnTo>
                    <a:pt x="845968" y="722464"/>
                  </a:lnTo>
                  <a:lnTo>
                    <a:pt x="840597" y="721971"/>
                  </a:lnTo>
                  <a:lnTo>
                    <a:pt x="834163" y="718325"/>
                  </a:lnTo>
                  <a:lnTo>
                    <a:pt x="832424" y="714048"/>
                  </a:lnTo>
                  <a:lnTo>
                    <a:pt x="832062" y="707255"/>
                  </a:lnTo>
                  <a:lnTo>
                    <a:pt x="832139" y="703478"/>
                  </a:lnTo>
                  <a:lnTo>
                    <a:pt x="832655" y="702739"/>
                  </a:lnTo>
                  <a:lnTo>
                    <a:pt x="836641" y="701839"/>
                  </a:lnTo>
                  <a:lnTo>
                    <a:pt x="844098" y="700785"/>
                  </a:lnTo>
                  <a:lnTo>
                    <a:pt x="850108" y="701554"/>
                  </a:lnTo>
                  <a:lnTo>
                    <a:pt x="856965" y="705455"/>
                  </a:lnTo>
                  <a:lnTo>
                    <a:pt x="859743" y="707955"/>
                  </a:lnTo>
                  <a:lnTo>
                    <a:pt x="861159" y="709709"/>
                  </a:lnTo>
                  <a:lnTo>
                    <a:pt x="862921" y="713263"/>
                  </a:lnTo>
                  <a:lnTo>
                    <a:pt x="863498" y="714832"/>
                  </a:lnTo>
                  <a:lnTo>
                    <a:pt x="863875" y="717617"/>
                  </a:lnTo>
                  <a:lnTo>
                    <a:pt x="855333" y="718232"/>
                  </a:lnTo>
                  <a:lnTo>
                    <a:pt x="851301" y="719325"/>
                  </a:lnTo>
                  <a:lnTo>
                    <a:pt x="848938" y="721525"/>
                  </a:lnTo>
                  <a:close/>
                  <a:moveTo>
                    <a:pt x="983039" y="711824"/>
                  </a:moveTo>
                  <a:lnTo>
                    <a:pt x="988472" y="715717"/>
                  </a:lnTo>
                  <a:lnTo>
                    <a:pt x="994375" y="713655"/>
                  </a:lnTo>
                  <a:lnTo>
                    <a:pt x="1000708" y="713432"/>
                  </a:lnTo>
                  <a:lnTo>
                    <a:pt x="1014791" y="715094"/>
                  </a:lnTo>
                  <a:lnTo>
                    <a:pt x="1024118" y="713986"/>
                  </a:lnTo>
                  <a:lnTo>
                    <a:pt x="1026526" y="714640"/>
                  </a:lnTo>
                  <a:lnTo>
                    <a:pt x="1030205" y="717132"/>
                  </a:lnTo>
                  <a:lnTo>
                    <a:pt x="1032152" y="720140"/>
                  </a:lnTo>
                  <a:lnTo>
                    <a:pt x="1033922" y="725202"/>
                  </a:lnTo>
                  <a:lnTo>
                    <a:pt x="1029374" y="728279"/>
                  </a:lnTo>
                  <a:lnTo>
                    <a:pt x="1025480" y="743826"/>
                  </a:lnTo>
                  <a:lnTo>
                    <a:pt x="1024956" y="744596"/>
                  </a:lnTo>
                  <a:lnTo>
                    <a:pt x="1020716" y="744803"/>
                  </a:lnTo>
                  <a:lnTo>
                    <a:pt x="1018638" y="746034"/>
                  </a:lnTo>
                  <a:lnTo>
                    <a:pt x="1006272" y="743842"/>
                  </a:lnTo>
                  <a:lnTo>
                    <a:pt x="972189" y="742857"/>
                  </a:lnTo>
                  <a:lnTo>
                    <a:pt x="970696" y="740926"/>
                  </a:lnTo>
                  <a:lnTo>
                    <a:pt x="966209" y="731810"/>
                  </a:lnTo>
                  <a:lnTo>
                    <a:pt x="965932" y="728187"/>
                  </a:lnTo>
                  <a:lnTo>
                    <a:pt x="966740" y="723948"/>
                  </a:lnTo>
                  <a:lnTo>
                    <a:pt x="967702" y="721117"/>
                  </a:lnTo>
                  <a:lnTo>
                    <a:pt x="968818" y="719709"/>
                  </a:lnTo>
                  <a:lnTo>
                    <a:pt x="978738" y="712801"/>
                  </a:lnTo>
                  <a:lnTo>
                    <a:pt x="983039" y="711824"/>
                  </a:lnTo>
                  <a:close/>
                  <a:moveTo>
                    <a:pt x="787067" y="776513"/>
                  </a:moveTo>
                  <a:lnTo>
                    <a:pt x="783758" y="778236"/>
                  </a:lnTo>
                  <a:lnTo>
                    <a:pt x="777186" y="774298"/>
                  </a:lnTo>
                  <a:lnTo>
                    <a:pt x="772877" y="772598"/>
                  </a:lnTo>
                  <a:lnTo>
                    <a:pt x="769314" y="765551"/>
                  </a:lnTo>
                  <a:lnTo>
                    <a:pt x="765504" y="755889"/>
                  </a:lnTo>
                  <a:lnTo>
                    <a:pt x="762503" y="745127"/>
                  </a:lnTo>
                  <a:lnTo>
                    <a:pt x="761380" y="738742"/>
                  </a:lnTo>
                  <a:lnTo>
                    <a:pt x="759202" y="734934"/>
                  </a:lnTo>
                  <a:lnTo>
                    <a:pt x="758448" y="728595"/>
                  </a:lnTo>
                  <a:lnTo>
                    <a:pt x="754492" y="718594"/>
                  </a:lnTo>
                  <a:lnTo>
                    <a:pt x="755146" y="717125"/>
                  </a:lnTo>
                  <a:lnTo>
                    <a:pt x="758871" y="715648"/>
                  </a:lnTo>
                  <a:lnTo>
                    <a:pt x="764812" y="717517"/>
                  </a:lnTo>
                  <a:lnTo>
                    <a:pt x="767659" y="721071"/>
                  </a:lnTo>
                  <a:lnTo>
                    <a:pt x="771253" y="727018"/>
                  </a:lnTo>
                  <a:lnTo>
                    <a:pt x="775909" y="736441"/>
                  </a:lnTo>
                  <a:lnTo>
                    <a:pt x="777348" y="740595"/>
                  </a:lnTo>
                  <a:lnTo>
                    <a:pt x="777633" y="746281"/>
                  </a:lnTo>
                  <a:lnTo>
                    <a:pt x="778471" y="749350"/>
                  </a:lnTo>
                  <a:lnTo>
                    <a:pt x="782473" y="749888"/>
                  </a:lnTo>
                  <a:lnTo>
                    <a:pt x="787398" y="757343"/>
                  </a:lnTo>
                  <a:lnTo>
                    <a:pt x="788291" y="760220"/>
                  </a:lnTo>
                  <a:lnTo>
                    <a:pt x="789306" y="766043"/>
                  </a:lnTo>
                  <a:lnTo>
                    <a:pt x="789237" y="768813"/>
                  </a:lnTo>
                  <a:lnTo>
                    <a:pt x="788452" y="774505"/>
                  </a:lnTo>
                  <a:lnTo>
                    <a:pt x="787067" y="776513"/>
                  </a:lnTo>
                  <a:close/>
                  <a:moveTo>
                    <a:pt x="1105081" y="764251"/>
                  </a:moveTo>
                  <a:lnTo>
                    <a:pt x="1099433" y="769844"/>
                  </a:lnTo>
                  <a:lnTo>
                    <a:pt x="1096547" y="769644"/>
                  </a:lnTo>
                  <a:lnTo>
                    <a:pt x="1080025" y="758181"/>
                  </a:lnTo>
                  <a:lnTo>
                    <a:pt x="1076701" y="752481"/>
                  </a:lnTo>
                  <a:lnTo>
                    <a:pt x="1076062" y="748627"/>
                  </a:lnTo>
                  <a:lnTo>
                    <a:pt x="1075885" y="743142"/>
                  </a:lnTo>
                  <a:lnTo>
                    <a:pt x="1075939" y="735587"/>
                  </a:lnTo>
                  <a:lnTo>
                    <a:pt x="1076654" y="730479"/>
                  </a:lnTo>
                  <a:lnTo>
                    <a:pt x="1077524" y="728702"/>
                  </a:lnTo>
                  <a:lnTo>
                    <a:pt x="1079471" y="726879"/>
                  </a:lnTo>
                  <a:lnTo>
                    <a:pt x="1083280" y="725756"/>
                  </a:lnTo>
                  <a:lnTo>
                    <a:pt x="1086905" y="726395"/>
                  </a:lnTo>
                  <a:lnTo>
                    <a:pt x="1092353" y="728441"/>
                  </a:lnTo>
                  <a:lnTo>
                    <a:pt x="1097771" y="731826"/>
                  </a:lnTo>
                  <a:lnTo>
                    <a:pt x="1104966" y="742165"/>
                  </a:lnTo>
                  <a:lnTo>
                    <a:pt x="1107544" y="747065"/>
                  </a:lnTo>
                  <a:lnTo>
                    <a:pt x="1108090" y="753404"/>
                  </a:lnTo>
                  <a:lnTo>
                    <a:pt x="1108083" y="757266"/>
                  </a:lnTo>
                  <a:lnTo>
                    <a:pt x="1107706" y="760074"/>
                  </a:lnTo>
                  <a:lnTo>
                    <a:pt x="1106959" y="761828"/>
                  </a:lnTo>
                  <a:lnTo>
                    <a:pt x="1105081" y="764251"/>
                  </a:lnTo>
                  <a:close/>
                  <a:moveTo>
                    <a:pt x="549647" y="754843"/>
                  </a:moveTo>
                  <a:lnTo>
                    <a:pt x="551279" y="758681"/>
                  </a:lnTo>
                  <a:lnTo>
                    <a:pt x="551394" y="760220"/>
                  </a:lnTo>
                  <a:lnTo>
                    <a:pt x="550609" y="761843"/>
                  </a:lnTo>
                  <a:lnTo>
                    <a:pt x="548077" y="764412"/>
                  </a:lnTo>
                  <a:lnTo>
                    <a:pt x="535341" y="772967"/>
                  </a:lnTo>
                  <a:lnTo>
                    <a:pt x="532848" y="776967"/>
                  </a:lnTo>
                  <a:lnTo>
                    <a:pt x="533787" y="780390"/>
                  </a:lnTo>
                  <a:lnTo>
                    <a:pt x="538381" y="787299"/>
                  </a:lnTo>
                  <a:lnTo>
                    <a:pt x="543052" y="793122"/>
                  </a:lnTo>
                  <a:lnTo>
                    <a:pt x="544060" y="796007"/>
                  </a:lnTo>
                  <a:lnTo>
                    <a:pt x="541836" y="798930"/>
                  </a:lnTo>
                  <a:lnTo>
                    <a:pt x="537581" y="797999"/>
                  </a:lnTo>
                  <a:lnTo>
                    <a:pt x="535995" y="798253"/>
                  </a:lnTo>
                  <a:lnTo>
                    <a:pt x="534495" y="799607"/>
                  </a:lnTo>
                  <a:lnTo>
                    <a:pt x="534903" y="802177"/>
                  </a:lnTo>
                  <a:lnTo>
                    <a:pt x="539605" y="810685"/>
                  </a:lnTo>
                  <a:lnTo>
                    <a:pt x="541152" y="815239"/>
                  </a:lnTo>
                  <a:lnTo>
                    <a:pt x="541113" y="817585"/>
                  </a:lnTo>
                  <a:lnTo>
                    <a:pt x="540282" y="819870"/>
                  </a:lnTo>
                  <a:lnTo>
                    <a:pt x="538312" y="823001"/>
                  </a:lnTo>
                  <a:lnTo>
                    <a:pt x="535195" y="826963"/>
                  </a:lnTo>
                  <a:lnTo>
                    <a:pt x="529855" y="830125"/>
                  </a:lnTo>
                  <a:lnTo>
                    <a:pt x="518373" y="834348"/>
                  </a:lnTo>
                  <a:lnTo>
                    <a:pt x="517996" y="837633"/>
                  </a:lnTo>
                  <a:lnTo>
                    <a:pt x="518073" y="840125"/>
                  </a:lnTo>
                  <a:lnTo>
                    <a:pt x="517796" y="846164"/>
                  </a:lnTo>
                  <a:lnTo>
                    <a:pt x="517403" y="848949"/>
                  </a:lnTo>
                  <a:lnTo>
                    <a:pt x="516034" y="853626"/>
                  </a:lnTo>
                  <a:lnTo>
                    <a:pt x="515041" y="855811"/>
                  </a:lnTo>
                  <a:lnTo>
                    <a:pt x="513317" y="857311"/>
                  </a:lnTo>
                  <a:lnTo>
                    <a:pt x="510870" y="858126"/>
                  </a:lnTo>
                  <a:lnTo>
                    <a:pt x="507730" y="858111"/>
                  </a:lnTo>
                  <a:lnTo>
                    <a:pt x="502551" y="854103"/>
                  </a:lnTo>
                  <a:lnTo>
                    <a:pt x="500196" y="851534"/>
                  </a:lnTo>
                  <a:lnTo>
                    <a:pt x="496926" y="845949"/>
                  </a:lnTo>
                  <a:lnTo>
                    <a:pt x="496333" y="842202"/>
                  </a:lnTo>
                  <a:lnTo>
                    <a:pt x="496656" y="837579"/>
                  </a:lnTo>
                  <a:lnTo>
                    <a:pt x="497518" y="830409"/>
                  </a:lnTo>
                  <a:lnTo>
                    <a:pt x="498942" y="823039"/>
                  </a:lnTo>
                  <a:lnTo>
                    <a:pt x="500927" y="815462"/>
                  </a:lnTo>
                  <a:lnTo>
                    <a:pt x="501520" y="810723"/>
                  </a:lnTo>
                  <a:lnTo>
                    <a:pt x="500712" y="808846"/>
                  </a:lnTo>
                  <a:lnTo>
                    <a:pt x="499358" y="808754"/>
                  </a:lnTo>
                  <a:lnTo>
                    <a:pt x="495133" y="811839"/>
                  </a:lnTo>
                  <a:lnTo>
                    <a:pt x="492409" y="812962"/>
                  </a:lnTo>
                  <a:lnTo>
                    <a:pt x="490300" y="815208"/>
                  </a:lnTo>
                  <a:lnTo>
                    <a:pt x="488807" y="818562"/>
                  </a:lnTo>
                  <a:lnTo>
                    <a:pt x="487961" y="822186"/>
                  </a:lnTo>
                  <a:lnTo>
                    <a:pt x="487483" y="829117"/>
                  </a:lnTo>
                  <a:lnTo>
                    <a:pt x="486683" y="832894"/>
                  </a:lnTo>
                  <a:lnTo>
                    <a:pt x="484405" y="834948"/>
                  </a:lnTo>
                  <a:lnTo>
                    <a:pt x="480996" y="834917"/>
                  </a:lnTo>
                  <a:lnTo>
                    <a:pt x="479703" y="836079"/>
                  </a:lnTo>
                  <a:lnTo>
                    <a:pt x="479065" y="838594"/>
                  </a:lnTo>
                  <a:lnTo>
                    <a:pt x="479526" y="840625"/>
                  </a:lnTo>
                  <a:lnTo>
                    <a:pt x="482889" y="844887"/>
                  </a:lnTo>
                  <a:lnTo>
                    <a:pt x="483305" y="849626"/>
                  </a:lnTo>
                  <a:lnTo>
                    <a:pt x="482897" y="852480"/>
                  </a:lnTo>
                  <a:lnTo>
                    <a:pt x="479265" y="857726"/>
                  </a:lnTo>
                  <a:lnTo>
                    <a:pt x="478411" y="859480"/>
                  </a:lnTo>
                  <a:lnTo>
                    <a:pt x="476156" y="867650"/>
                  </a:lnTo>
                  <a:lnTo>
                    <a:pt x="475325" y="869704"/>
                  </a:lnTo>
                  <a:lnTo>
                    <a:pt x="473447" y="871573"/>
                  </a:lnTo>
                  <a:lnTo>
                    <a:pt x="471554" y="871358"/>
                  </a:lnTo>
                  <a:lnTo>
                    <a:pt x="469799" y="868389"/>
                  </a:lnTo>
                  <a:lnTo>
                    <a:pt x="467237" y="862757"/>
                  </a:lnTo>
                  <a:lnTo>
                    <a:pt x="465505" y="857888"/>
                  </a:lnTo>
                  <a:lnTo>
                    <a:pt x="464620" y="853795"/>
                  </a:lnTo>
                  <a:lnTo>
                    <a:pt x="463866" y="851972"/>
                  </a:lnTo>
                  <a:lnTo>
                    <a:pt x="462642" y="853234"/>
                  </a:lnTo>
                  <a:lnTo>
                    <a:pt x="461165" y="857480"/>
                  </a:lnTo>
                  <a:lnTo>
                    <a:pt x="461127" y="860765"/>
                  </a:lnTo>
                  <a:lnTo>
                    <a:pt x="461450" y="865642"/>
                  </a:lnTo>
                  <a:lnTo>
                    <a:pt x="461365" y="868642"/>
                  </a:lnTo>
                  <a:lnTo>
                    <a:pt x="459210" y="872150"/>
                  </a:lnTo>
                  <a:lnTo>
                    <a:pt x="459526" y="873751"/>
                  </a:lnTo>
                  <a:lnTo>
                    <a:pt x="463312" y="878043"/>
                  </a:lnTo>
                  <a:lnTo>
                    <a:pt x="463797" y="879966"/>
                  </a:lnTo>
                  <a:lnTo>
                    <a:pt x="463820" y="882943"/>
                  </a:lnTo>
                  <a:lnTo>
                    <a:pt x="463566" y="884282"/>
                  </a:lnTo>
                  <a:lnTo>
                    <a:pt x="462050" y="884067"/>
                  </a:lnTo>
                  <a:lnTo>
                    <a:pt x="460773" y="887498"/>
                  </a:lnTo>
                  <a:lnTo>
                    <a:pt x="459310" y="890213"/>
                  </a:lnTo>
                  <a:lnTo>
                    <a:pt x="455463" y="895221"/>
                  </a:lnTo>
                  <a:lnTo>
                    <a:pt x="450114" y="895829"/>
                  </a:lnTo>
                  <a:lnTo>
                    <a:pt x="445689" y="898229"/>
                  </a:lnTo>
                  <a:lnTo>
                    <a:pt x="444751" y="898152"/>
                  </a:lnTo>
                  <a:lnTo>
                    <a:pt x="443681" y="894221"/>
                  </a:lnTo>
                  <a:lnTo>
                    <a:pt x="442480" y="886398"/>
                  </a:lnTo>
                  <a:lnTo>
                    <a:pt x="441411" y="881936"/>
                  </a:lnTo>
                  <a:lnTo>
                    <a:pt x="439810" y="879651"/>
                  </a:lnTo>
                  <a:lnTo>
                    <a:pt x="437832" y="870673"/>
                  </a:lnTo>
                  <a:lnTo>
                    <a:pt x="436909" y="867766"/>
                  </a:lnTo>
                  <a:lnTo>
                    <a:pt x="436001" y="866596"/>
                  </a:lnTo>
                  <a:lnTo>
                    <a:pt x="435247" y="866288"/>
                  </a:lnTo>
                  <a:lnTo>
                    <a:pt x="434131" y="868027"/>
                  </a:lnTo>
                  <a:lnTo>
                    <a:pt x="431561" y="880882"/>
                  </a:lnTo>
                  <a:lnTo>
                    <a:pt x="427367" y="884144"/>
                  </a:lnTo>
                  <a:lnTo>
                    <a:pt x="425058" y="884736"/>
                  </a:lnTo>
                  <a:lnTo>
                    <a:pt x="422734" y="884374"/>
                  </a:lnTo>
                  <a:lnTo>
                    <a:pt x="416978" y="880874"/>
                  </a:lnTo>
                  <a:lnTo>
                    <a:pt x="412360" y="879582"/>
                  </a:lnTo>
                  <a:lnTo>
                    <a:pt x="409136" y="881066"/>
                  </a:lnTo>
                  <a:lnTo>
                    <a:pt x="403842" y="886274"/>
                  </a:lnTo>
                  <a:lnTo>
                    <a:pt x="401733" y="887659"/>
                  </a:lnTo>
                  <a:lnTo>
                    <a:pt x="398870" y="887067"/>
                  </a:lnTo>
                  <a:lnTo>
                    <a:pt x="397616" y="885105"/>
                  </a:lnTo>
                  <a:lnTo>
                    <a:pt x="396546" y="881890"/>
                  </a:lnTo>
                  <a:lnTo>
                    <a:pt x="396423" y="879936"/>
                  </a:lnTo>
                  <a:lnTo>
                    <a:pt x="397254" y="879251"/>
                  </a:lnTo>
                  <a:lnTo>
                    <a:pt x="398570" y="875504"/>
                  </a:lnTo>
                  <a:lnTo>
                    <a:pt x="398532" y="873997"/>
                  </a:lnTo>
                  <a:lnTo>
                    <a:pt x="397231" y="871827"/>
                  </a:lnTo>
                  <a:lnTo>
                    <a:pt x="397216" y="870135"/>
                  </a:lnTo>
                  <a:lnTo>
                    <a:pt x="397685" y="868989"/>
                  </a:lnTo>
                  <a:lnTo>
                    <a:pt x="397577" y="868173"/>
                  </a:lnTo>
                  <a:lnTo>
                    <a:pt x="396908" y="867681"/>
                  </a:lnTo>
                  <a:lnTo>
                    <a:pt x="395600" y="868142"/>
                  </a:lnTo>
                  <a:lnTo>
                    <a:pt x="390890" y="870635"/>
                  </a:lnTo>
                  <a:lnTo>
                    <a:pt x="391421" y="867919"/>
                  </a:lnTo>
                  <a:lnTo>
                    <a:pt x="393668" y="862227"/>
                  </a:lnTo>
                  <a:lnTo>
                    <a:pt x="399170" y="850803"/>
                  </a:lnTo>
                  <a:lnTo>
                    <a:pt x="401248" y="847426"/>
                  </a:lnTo>
                  <a:lnTo>
                    <a:pt x="402495" y="846403"/>
                  </a:lnTo>
                  <a:lnTo>
                    <a:pt x="418725" y="842710"/>
                  </a:lnTo>
                  <a:lnTo>
                    <a:pt x="419864" y="841602"/>
                  </a:lnTo>
                  <a:lnTo>
                    <a:pt x="427574" y="825963"/>
                  </a:lnTo>
                  <a:lnTo>
                    <a:pt x="429775" y="822355"/>
                  </a:lnTo>
                  <a:lnTo>
                    <a:pt x="432030" y="819478"/>
                  </a:lnTo>
                  <a:lnTo>
                    <a:pt x="443096" y="809900"/>
                  </a:lnTo>
                  <a:lnTo>
                    <a:pt x="444127" y="807700"/>
                  </a:lnTo>
                  <a:lnTo>
                    <a:pt x="445859" y="801015"/>
                  </a:lnTo>
                  <a:lnTo>
                    <a:pt x="446867" y="799330"/>
                  </a:lnTo>
                  <a:lnTo>
                    <a:pt x="449260" y="796784"/>
                  </a:lnTo>
                  <a:lnTo>
                    <a:pt x="457233" y="783106"/>
                  </a:lnTo>
                  <a:lnTo>
                    <a:pt x="464497" y="773128"/>
                  </a:lnTo>
                  <a:lnTo>
                    <a:pt x="468183" y="766913"/>
                  </a:lnTo>
                  <a:lnTo>
                    <a:pt x="473231" y="760597"/>
                  </a:lnTo>
                  <a:lnTo>
                    <a:pt x="479065" y="757881"/>
                  </a:lnTo>
                  <a:lnTo>
                    <a:pt x="496664" y="753096"/>
                  </a:lnTo>
                  <a:lnTo>
                    <a:pt x="509331" y="759381"/>
                  </a:lnTo>
                  <a:lnTo>
                    <a:pt x="512347" y="759774"/>
                  </a:lnTo>
                  <a:lnTo>
                    <a:pt x="513825" y="757997"/>
                  </a:lnTo>
                  <a:lnTo>
                    <a:pt x="515156" y="755104"/>
                  </a:lnTo>
                  <a:lnTo>
                    <a:pt x="517049" y="756320"/>
                  </a:lnTo>
                  <a:lnTo>
                    <a:pt x="521751" y="757204"/>
                  </a:lnTo>
                  <a:lnTo>
                    <a:pt x="522790" y="756512"/>
                  </a:lnTo>
                  <a:lnTo>
                    <a:pt x="524768" y="753219"/>
                  </a:lnTo>
                  <a:lnTo>
                    <a:pt x="523413" y="751412"/>
                  </a:lnTo>
                  <a:lnTo>
                    <a:pt x="517719" y="748081"/>
                  </a:lnTo>
                  <a:lnTo>
                    <a:pt x="517372" y="746381"/>
                  </a:lnTo>
                  <a:lnTo>
                    <a:pt x="517503" y="744773"/>
                  </a:lnTo>
                  <a:lnTo>
                    <a:pt x="519504" y="740919"/>
                  </a:lnTo>
                  <a:lnTo>
                    <a:pt x="521921" y="738418"/>
                  </a:lnTo>
                  <a:lnTo>
                    <a:pt x="528916" y="736541"/>
                  </a:lnTo>
                  <a:lnTo>
                    <a:pt x="532125" y="737026"/>
                  </a:lnTo>
                  <a:lnTo>
                    <a:pt x="535449" y="739703"/>
                  </a:lnTo>
                  <a:lnTo>
                    <a:pt x="539782" y="745219"/>
                  </a:lnTo>
                  <a:lnTo>
                    <a:pt x="549647" y="754843"/>
                  </a:lnTo>
                  <a:close/>
                  <a:moveTo>
                    <a:pt x="1008727" y="798561"/>
                  </a:moveTo>
                  <a:lnTo>
                    <a:pt x="1012767" y="799384"/>
                  </a:lnTo>
                  <a:lnTo>
                    <a:pt x="1016222" y="798115"/>
                  </a:lnTo>
                  <a:lnTo>
                    <a:pt x="1019185" y="798399"/>
                  </a:lnTo>
                  <a:lnTo>
                    <a:pt x="1023556" y="802238"/>
                  </a:lnTo>
                  <a:lnTo>
                    <a:pt x="1027611" y="808077"/>
                  </a:lnTo>
                  <a:lnTo>
                    <a:pt x="1030720" y="810716"/>
                  </a:lnTo>
                  <a:lnTo>
                    <a:pt x="1031728" y="812039"/>
                  </a:lnTo>
                  <a:lnTo>
                    <a:pt x="1032121" y="813508"/>
                  </a:lnTo>
                  <a:lnTo>
                    <a:pt x="1032606" y="817893"/>
                  </a:lnTo>
                  <a:lnTo>
                    <a:pt x="1032590" y="819924"/>
                  </a:lnTo>
                  <a:lnTo>
                    <a:pt x="1032359" y="821539"/>
                  </a:lnTo>
                  <a:lnTo>
                    <a:pt x="1030997" y="825524"/>
                  </a:lnTo>
                  <a:lnTo>
                    <a:pt x="1029851" y="830440"/>
                  </a:lnTo>
                  <a:lnTo>
                    <a:pt x="1027488" y="834756"/>
                  </a:lnTo>
                  <a:lnTo>
                    <a:pt x="1026226" y="838002"/>
                  </a:lnTo>
                  <a:lnTo>
                    <a:pt x="1025141" y="842095"/>
                  </a:lnTo>
                  <a:lnTo>
                    <a:pt x="1027573" y="839656"/>
                  </a:lnTo>
                  <a:lnTo>
                    <a:pt x="1036784" y="826086"/>
                  </a:lnTo>
                  <a:lnTo>
                    <a:pt x="1042818" y="827709"/>
                  </a:lnTo>
                  <a:lnTo>
                    <a:pt x="1051867" y="826493"/>
                  </a:lnTo>
                  <a:lnTo>
                    <a:pt x="1062833" y="820909"/>
                  </a:lnTo>
                  <a:lnTo>
                    <a:pt x="1068036" y="820039"/>
                  </a:lnTo>
                  <a:lnTo>
                    <a:pt x="1073292" y="820447"/>
                  </a:lnTo>
                  <a:lnTo>
                    <a:pt x="1077193" y="822209"/>
                  </a:lnTo>
                  <a:lnTo>
                    <a:pt x="1085527" y="829725"/>
                  </a:lnTo>
                  <a:lnTo>
                    <a:pt x="1088413" y="833294"/>
                  </a:lnTo>
                  <a:lnTo>
                    <a:pt x="1089498" y="835810"/>
                  </a:lnTo>
                  <a:lnTo>
                    <a:pt x="1089760" y="837663"/>
                  </a:lnTo>
                  <a:lnTo>
                    <a:pt x="1088051" y="840533"/>
                  </a:lnTo>
                  <a:lnTo>
                    <a:pt x="1082819" y="838787"/>
                  </a:lnTo>
                  <a:lnTo>
                    <a:pt x="1074200" y="837248"/>
                  </a:lnTo>
                  <a:lnTo>
                    <a:pt x="1072622" y="836294"/>
                  </a:lnTo>
                  <a:lnTo>
                    <a:pt x="1071283" y="836371"/>
                  </a:lnTo>
                  <a:lnTo>
                    <a:pt x="1070306" y="837410"/>
                  </a:lnTo>
                  <a:lnTo>
                    <a:pt x="1070921" y="841348"/>
                  </a:lnTo>
                  <a:lnTo>
                    <a:pt x="1072676" y="842210"/>
                  </a:lnTo>
                  <a:lnTo>
                    <a:pt x="1083026" y="843056"/>
                  </a:lnTo>
                  <a:lnTo>
                    <a:pt x="1116940" y="855488"/>
                  </a:lnTo>
                  <a:lnTo>
                    <a:pt x="1118356" y="859434"/>
                  </a:lnTo>
                  <a:lnTo>
                    <a:pt x="1117979" y="861180"/>
                  </a:lnTo>
                  <a:lnTo>
                    <a:pt x="1116779" y="863104"/>
                  </a:lnTo>
                  <a:lnTo>
                    <a:pt x="1114308" y="865688"/>
                  </a:lnTo>
                  <a:lnTo>
                    <a:pt x="1094746" y="868504"/>
                  </a:lnTo>
                  <a:lnTo>
                    <a:pt x="1083619" y="866012"/>
                  </a:lnTo>
                  <a:lnTo>
                    <a:pt x="1074269" y="861996"/>
                  </a:lnTo>
                  <a:lnTo>
                    <a:pt x="1071091" y="862896"/>
                  </a:lnTo>
                  <a:lnTo>
                    <a:pt x="1073853" y="868335"/>
                  </a:lnTo>
                  <a:lnTo>
                    <a:pt x="1079463" y="869989"/>
                  </a:lnTo>
                  <a:lnTo>
                    <a:pt x="1084158" y="873197"/>
                  </a:lnTo>
                  <a:lnTo>
                    <a:pt x="1086104" y="875874"/>
                  </a:lnTo>
                  <a:lnTo>
                    <a:pt x="1096055" y="877912"/>
                  </a:lnTo>
                  <a:lnTo>
                    <a:pt x="1097678" y="879989"/>
                  </a:lnTo>
                  <a:lnTo>
                    <a:pt x="1100772" y="885282"/>
                  </a:lnTo>
                  <a:lnTo>
                    <a:pt x="1103365" y="885690"/>
                  </a:lnTo>
                  <a:lnTo>
                    <a:pt x="1105936" y="889375"/>
                  </a:lnTo>
                  <a:lnTo>
                    <a:pt x="1108052" y="895683"/>
                  </a:lnTo>
                  <a:lnTo>
                    <a:pt x="1109029" y="896521"/>
                  </a:lnTo>
                  <a:lnTo>
                    <a:pt x="1112030" y="895390"/>
                  </a:lnTo>
                  <a:lnTo>
                    <a:pt x="1117079" y="900837"/>
                  </a:lnTo>
                  <a:lnTo>
                    <a:pt x="1118648" y="903745"/>
                  </a:lnTo>
                  <a:lnTo>
                    <a:pt x="1118656" y="905914"/>
                  </a:lnTo>
                  <a:lnTo>
                    <a:pt x="1117533" y="909307"/>
                  </a:lnTo>
                  <a:lnTo>
                    <a:pt x="1115278" y="913899"/>
                  </a:lnTo>
                  <a:lnTo>
                    <a:pt x="1109568" y="919292"/>
                  </a:lnTo>
                  <a:lnTo>
                    <a:pt x="1109122" y="920907"/>
                  </a:lnTo>
                  <a:lnTo>
                    <a:pt x="1115793" y="920277"/>
                  </a:lnTo>
                  <a:lnTo>
                    <a:pt x="1117025" y="920992"/>
                  </a:lnTo>
                  <a:lnTo>
                    <a:pt x="1124882" y="930493"/>
                  </a:lnTo>
                  <a:lnTo>
                    <a:pt x="1125913" y="930662"/>
                  </a:lnTo>
                  <a:lnTo>
                    <a:pt x="1126559" y="929677"/>
                  </a:lnTo>
                  <a:lnTo>
                    <a:pt x="1127314" y="926316"/>
                  </a:lnTo>
                  <a:lnTo>
                    <a:pt x="1126975" y="923200"/>
                  </a:lnTo>
                  <a:lnTo>
                    <a:pt x="1126013" y="918869"/>
                  </a:lnTo>
                  <a:lnTo>
                    <a:pt x="1126267" y="915715"/>
                  </a:lnTo>
                  <a:lnTo>
                    <a:pt x="1127745" y="913753"/>
                  </a:lnTo>
                  <a:lnTo>
                    <a:pt x="1129230" y="912784"/>
                  </a:lnTo>
                  <a:lnTo>
                    <a:pt x="1130738" y="912799"/>
                  </a:lnTo>
                  <a:lnTo>
                    <a:pt x="1132377" y="913961"/>
                  </a:lnTo>
                  <a:lnTo>
                    <a:pt x="1140319" y="925492"/>
                  </a:lnTo>
                  <a:lnTo>
                    <a:pt x="1150508" y="919992"/>
                  </a:lnTo>
                  <a:lnTo>
                    <a:pt x="1152362" y="922461"/>
                  </a:lnTo>
                  <a:lnTo>
                    <a:pt x="1153901" y="927077"/>
                  </a:lnTo>
                  <a:lnTo>
                    <a:pt x="1154617" y="927839"/>
                  </a:lnTo>
                  <a:lnTo>
                    <a:pt x="1158388" y="918638"/>
                  </a:lnTo>
                  <a:lnTo>
                    <a:pt x="1160712" y="916346"/>
                  </a:lnTo>
                  <a:lnTo>
                    <a:pt x="1170270" y="927277"/>
                  </a:lnTo>
                  <a:lnTo>
                    <a:pt x="1176095" y="929685"/>
                  </a:lnTo>
                  <a:lnTo>
                    <a:pt x="1178434" y="932016"/>
                  </a:lnTo>
                  <a:lnTo>
                    <a:pt x="1182759" y="934578"/>
                  </a:lnTo>
                  <a:lnTo>
                    <a:pt x="1188908" y="935547"/>
                  </a:lnTo>
                  <a:lnTo>
                    <a:pt x="1189924" y="931524"/>
                  </a:lnTo>
                  <a:lnTo>
                    <a:pt x="1186384" y="926339"/>
                  </a:lnTo>
                  <a:lnTo>
                    <a:pt x="1188454" y="924062"/>
                  </a:lnTo>
                  <a:lnTo>
                    <a:pt x="1196911" y="919646"/>
                  </a:lnTo>
                  <a:lnTo>
                    <a:pt x="1201428" y="920269"/>
                  </a:lnTo>
                  <a:lnTo>
                    <a:pt x="1209755" y="913992"/>
                  </a:lnTo>
                  <a:lnTo>
                    <a:pt x="1214865" y="913138"/>
                  </a:lnTo>
                  <a:lnTo>
                    <a:pt x="1218004" y="913245"/>
                  </a:lnTo>
                  <a:lnTo>
                    <a:pt x="1228309" y="903706"/>
                  </a:lnTo>
                  <a:lnTo>
                    <a:pt x="1230756" y="902183"/>
                  </a:lnTo>
                  <a:lnTo>
                    <a:pt x="1232533" y="898752"/>
                  </a:lnTo>
                  <a:lnTo>
                    <a:pt x="1236581" y="899291"/>
                  </a:lnTo>
                  <a:lnTo>
                    <a:pt x="1247540" y="904737"/>
                  </a:lnTo>
                  <a:lnTo>
                    <a:pt x="1250641" y="904245"/>
                  </a:lnTo>
                  <a:lnTo>
                    <a:pt x="1262299" y="898814"/>
                  </a:lnTo>
                  <a:lnTo>
                    <a:pt x="1266616" y="897483"/>
                  </a:lnTo>
                  <a:lnTo>
                    <a:pt x="1270941" y="897683"/>
                  </a:lnTo>
                  <a:lnTo>
                    <a:pt x="1281877" y="900868"/>
                  </a:lnTo>
                  <a:lnTo>
                    <a:pt x="1290057" y="904283"/>
                  </a:lnTo>
                  <a:lnTo>
                    <a:pt x="1292596" y="906076"/>
                  </a:lnTo>
                  <a:lnTo>
                    <a:pt x="1291696" y="910553"/>
                  </a:lnTo>
                  <a:lnTo>
                    <a:pt x="1292112" y="911876"/>
                  </a:lnTo>
                  <a:lnTo>
                    <a:pt x="1293174" y="912838"/>
                  </a:lnTo>
                  <a:lnTo>
                    <a:pt x="1295844" y="914146"/>
                  </a:lnTo>
                  <a:lnTo>
                    <a:pt x="1306063" y="914230"/>
                  </a:lnTo>
                  <a:lnTo>
                    <a:pt x="1310504" y="915361"/>
                  </a:lnTo>
                  <a:lnTo>
                    <a:pt x="1314036" y="919523"/>
                  </a:lnTo>
                  <a:lnTo>
                    <a:pt x="1314882" y="921177"/>
                  </a:lnTo>
                  <a:lnTo>
                    <a:pt x="1314736" y="922900"/>
                  </a:lnTo>
                  <a:lnTo>
                    <a:pt x="1311258" y="927369"/>
                  </a:lnTo>
                  <a:lnTo>
                    <a:pt x="1311827" y="928308"/>
                  </a:lnTo>
                  <a:lnTo>
                    <a:pt x="1315298" y="929347"/>
                  </a:lnTo>
                  <a:lnTo>
                    <a:pt x="1323117" y="929854"/>
                  </a:lnTo>
                  <a:lnTo>
                    <a:pt x="1324794" y="930885"/>
                  </a:lnTo>
                  <a:lnTo>
                    <a:pt x="1326403" y="936424"/>
                  </a:lnTo>
                  <a:lnTo>
                    <a:pt x="1328088" y="944055"/>
                  </a:lnTo>
                  <a:lnTo>
                    <a:pt x="1328057" y="947078"/>
                  </a:lnTo>
                  <a:lnTo>
                    <a:pt x="1325348" y="952194"/>
                  </a:lnTo>
                  <a:lnTo>
                    <a:pt x="1317945" y="958995"/>
                  </a:lnTo>
                  <a:lnTo>
                    <a:pt x="1309734" y="964618"/>
                  </a:lnTo>
                  <a:lnTo>
                    <a:pt x="1309203" y="966064"/>
                  </a:lnTo>
                  <a:lnTo>
                    <a:pt x="1311827" y="968741"/>
                  </a:lnTo>
                  <a:lnTo>
                    <a:pt x="1314536" y="969911"/>
                  </a:lnTo>
                  <a:lnTo>
                    <a:pt x="1316668" y="969680"/>
                  </a:lnTo>
                  <a:lnTo>
                    <a:pt x="1323224" y="967134"/>
                  </a:lnTo>
                  <a:lnTo>
                    <a:pt x="1324709" y="967180"/>
                  </a:lnTo>
                  <a:lnTo>
                    <a:pt x="1327718" y="969780"/>
                  </a:lnTo>
                  <a:lnTo>
                    <a:pt x="1329111" y="972349"/>
                  </a:lnTo>
                  <a:lnTo>
                    <a:pt x="1330389" y="975773"/>
                  </a:lnTo>
                  <a:lnTo>
                    <a:pt x="1328088" y="978873"/>
                  </a:lnTo>
                  <a:lnTo>
                    <a:pt x="1318661" y="982719"/>
                  </a:lnTo>
                  <a:lnTo>
                    <a:pt x="1313089" y="977665"/>
                  </a:lnTo>
                  <a:lnTo>
                    <a:pt x="1311219" y="976542"/>
                  </a:lnTo>
                  <a:lnTo>
                    <a:pt x="1309950" y="976980"/>
                  </a:lnTo>
                  <a:lnTo>
                    <a:pt x="1310665" y="979204"/>
                  </a:lnTo>
                  <a:lnTo>
                    <a:pt x="1313359" y="983204"/>
                  </a:lnTo>
                  <a:lnTo>
                    <a:pt x="1314244" y="985843"/>
                  </a:lnTo>
                  <a:lnTo>
                    <a:pt x="1313305" y="987120"/>
                  </a:lnTo>
                  <a:lnTo>
                    <a:pt x="1312858" y="989643"/>
                  </a:lnTo>
                  <a:lnTo>
                    <a:pt x="1312912" y="993397"/>
                  </a:lnTo>
                  <a:lnTo>
                    <a:pt x="1312689" y="997205"/>
                  </a:lnTo>
                  <a:lnTo>
                    <a:pt x="1311781" y="1003113"/>
                  </a:lnTo>
                  <a:lnTo>
                    <a:pt x="1311458" y="1003351"/>
                  </a:lnTo>
                  <a:lnTo>
                    <a:pt x="1290973" y="1004559"/>
                  </a:lnTo>
                  <a:lnTo>
                    <a:pt x="1288502" y="1005621"/>
                  </a:lnTo>
                  <a:lnTo>
                    <a:pt x="1282738" y="1009760"/>
                  </a:lnTo>
                  <a:lnTo>
                    <a:pt x="1278383" y="1011837"/>
                  </a:lnTo>
                  <a:lnTo>
                    <a:pt x="1275543" y="1012152"/>
                  </a:lnTo>
                  <a:lnTo>
                    <a:pt x="1272773" y="1011398"/>
                  </a:lnTo>
                  <a:lnTo>
                    <a:pt x="1265293" y="1007106"/>
                  </a:lnTo>
                  <a:lnTo>
                    <a:pt x="1260314" y="1007913"/>
                  </a:lnTo>
                  <a:lnTo>
                    <a:pt x="1258359" y="1007506"/>
                  </a:lnTo>
                  <a:lnTo>
                    <a:pt x="1254142" y="1004644"/>
                  </a:lnTo>
                  <a:lnTo>
                    <a:pt x="1253119" y="1003198"/>
                  </a:lnTo>
                  <a:lnTo>
                    <a:pt x="1251410" y="999436"/>
                  </a:lnTo>
                  <a:lnTo>
                    <a:pt x="1250125" y="994266"/>
                  </a:lnTo>
                  <a:lnTo>
                    <a:pt x="1250225" y="991074"/>
                  </a:lnTo>
                  <a:lnTo>
                    <a:pt x="1250764" y="986458"/>
                  </a:lnTo>
                  <a:lnTo>
                    <a:pt x="1250433" y="984135"/>
                  </a:lnTo>
                  <a:lnTo>
                    <a:pt x="1249233" y="984127"/>
                  </a:lnTo>
                  <a:lnTo>
                    <a:pt x="1247893" y="983166"/>
                  </a:lnTo>
                  <a:lnTo>
                    <a:pt x="1243861" y="978504"/>
                  </a:lnTo>
                  <a:lnTo>
                    <a:pt x="1241375" y="977127"/>
                  </a:lnTo>
                  <a:lnTo>
                    <a:pt x="1240914" y="977888"/>
                  </a:lnTo>
                  <a:lnTo>
                    <a:pt x="1241645" y="981535"/>
                  </a:lnTo>
                  <a:lnTo>
                    <a:pt x="1242130" y="982696"/>
                  </a:lnTo>
                  <a:lnTo>
                    <a:pt x="1244785" y="985350"/>
                  </a:lnTo>
                  <a:lnTo>
                    <a:pt x="1245277" y="988420"/>
                  </a:lnTo>
                  <a:lnTo>
                    <a:pt x="1244146" y="996151"/>
                  </a:lnTo>
                  <a:lnTo>
                    <a:pt x="1243746" y="997390"/>
                  </a:lnTo>
                  <a:lnTo>
                    <a:pt x="1241168" y="1003028"/>
                  </a:lnTo>
                  <a:lnTo>
                    <a:pt x="1239221" y="1004628"/>
                  </a:lnTo>
                  <a:lnTo>
                    <a:pt x="1233903" y="1004752"/>
                  </a:lnTo>
                  <a:lnTo>
                    <a:pt x="1225761" y="1008736"/>
                  </a:lnTo>
                  <a:lnTo>
                    <a:pt x="1221867" y="1009313"/>
                  </a:lnTo>
                  <a:lnTo>
                    <a:pt x="1216650" y="1008383"/>
                  </a:lnTo>
                  <a:lnTo>
                    <a:pt x="1213387" y="1006567"/>
                  </a:lnTo>
                  <a:lnTo>
                    <a:pt x="1211271" y="1004482"/>
                  </a:lnTo>
                  <a:lnTo>
                    <a:pt x="1209216" y="1001521"/>
                  </a:lnTo>
                  <a:lnTo>
                    <a:pt x="1208139" y="1001297"/>
                  </a:lnTo>
                  <a:lnTo>
                    <a:pt x="1207592" y="1007721"/>
                  </a:lnTo>
                  <a:lnTo>
                    <a:pt x="1206584" y="1008552"/>
                  </a:lnTo>
                  <a:lnTo>
                    <a:pt x="1204837" y="1008452"/>
                  </a:lnTo>
                  <a:lnTo>
                    <a:pt x="1202136" y="1006459"/>
                  </a:lnTo>
                  <a:lnTo>
                    <a:pt x="1199912" y="1001813"/>
                  </a:lnTo>
                  <a:lnTo>
                    <a:pt x="1199220" y="1001828"/>
                  </a:lnTo>
                  <a:lnTo>
                    <a:pt x="1198912" y="1004536"/>
                  </a:lnTo>
                  <a:lnTo>
                    <a:pt x="1198412" y="1006313"/>
                  </a:lnTo>
                  <a:lnTo>
                    <a:pt x="1197727" y="1007152"/>
                  </a:lnTo>
                  <a:lnTo>
                    <a:pt x="1192009" y="1010044"/>
                  </a:lnTo>
                  <a:lnTo>
                    <a:pt x="1188823" y="1010060"/>
                  </a:lnTo>
                  <a:lnTo>
                    <a:pt x="1185491" y="1006744"/>
                  </a:lnTo>
                  <a:lnTo>
                    <a:pt x="1183306" y="1007075"/>
                  </a:lnTo>
                  <a:lnTo>
                    <a:pt x="1180504" y="1008867"/>
                  </a:lnTo>
                  <a:lnTo>
                    <a:pt x="1173702" y="1005475"/>
                  </a:lnTo>
                  <a:lnTo>
                    <a:pt x="1172078" y="1005336"/>
                  </a:lnTo>
                  <a:lnTo>
                    <a:pt x="1173479" y="1010829"/>
                  </a:lnTo>
                  <a:lnTo>
                    <a:pt x="1171232" y="1011675"/>
                  </a:lnTo>
                  <a:lnTo>
                    <a:pt x="1166383" y="1011537"/>
                  </a:lnTo>
                  <a:lnTo>
                    <a:pt x="1158411" y="1009767"/>
                  </a:lnTo>
                  <a:lnTo>
                    <a:pt x="1153470" y="1012337"/>
                  </a:lnTo>
                  <a:lnTo>
                    <a:pt x="1144544" y="1010798"/>
                  </a:lnTo>
                  <a:lnTo>
                    <a:pt x="1135532" y="1010413"/>
                  </a:lnTo>
                  <a:lnTo>
                    <a:pt x="1133855" y="1009160"/>
                  </a:lnTo>
                  <a:lnTo>
                    <a:pt x="1132670" y="1006590"/>
                  </a:lnTo>
                  <a:lnTo>
                    <a:pt x="1132623" y="1004305"/>
                  </a:lnTo>
                  <a:lnTo>
                    <a:pt x="1133062" y="1001128"/>
                  </a:lnTo>
                  <a:lnTo>
                    <a:pt x="1134378" y="996389"/>
                  </a:lnTo>
                  <a:lnTo>
                    <a:pt x="1136579" y="990074"/>
                  </a:lnTo>
                  <a:lnTo>
                    <a:pt x="1137341" y="986727"/>
                  </a:lnTo>
                  <a:lnTo>
                    <a:pt x="1135355" y="985173"/>
                  </a:lnTo>
                  <a:lnTo>
                    <a:pt x="1134124" y="983096"/>
                  </a:lnTo>
                  <a:lnTo>
                    <a:pt x="1133116" y="982858"/>
                  </a:lnTo>
                  <a:lnTo>
                    <a:pt x="1129938" y="985312"/>
                  </a:lnTo>
                  <a:lnTo>
                    <a:pt x="1127868" y="992435"/>
                  </a:lnTo>
                  <a:lnTo>
                    <a:pt x="1126282" y="994497"/>
                  </a:lnTo>
                  <a:lnTo>
                    <a:pt x="1125582" y="992766"/>
                  </a:lnTo>
                  <a:lnTo>
                    <a:pt x="1125059" y="988443"/>
                  </a:lnTo>
                  <a:lnTo>
                    <a:pt x="1124359" y="986335"/>
                  </a:lnTo>
                  <a:lnTo>
                    <a:pt x="1123489" y="986450"/>
                  </a:lnTo>
                  <a:lnTo>
                    <a:pt x="1122642" y="987604"/>
                  </a:lnTo>
                  <a:lnTo>
                    <a:pt x="1121819" y="989804"/>
                  </a:lnTo>
                  <a:lnTo>
                    <a:pt x="1120580" y="990597"/>
                  </a:lnTo>
                  <a:lnTo>
                    <a:pt x="1118925" y="989997"/>
                  </a:lnTo>
                  <a:lnTo>
                    <a:pt x="1118341" y="991074"/>
                  </a:lnTo>
                  <a:lnTo>
                    <a:pt x="1118825" y="993820"/>
                  </a:lnTo>
                  <a:lnTo>
                    <a:pt x="1118995" y="996382"/>
                  </a:lnTo>
                  <a:lnTo>
                    <a:pt x="1118849" y="998774"/>
                  </a:lnTo>
                  <a:lnTo>
                    <a:pt x="1117417" y="1001082"/>
                  </a:lnTo>
                  <a:lnTo>
                    <a:pt x="1113354" y="1004436"/>
                  </a:lnTo>
                  <a:lnTo>
                    <a:pt x="1111007" y="1005505"/>
                  </a:lnTo>
                  <a:lnTo>
                    <a:pt x="1104835" y="1006005"/>
                  </a:lnTo>
                  <a:lnTo>
                    <a:pt x="1101149" y="1005013"/>
                  </a:lnTo>
                  <a:lnTo>
                    <a:pt x="1093669" y="1000990"/>
                  </a:lnTo>
                  <a:lnTo>
                    <a:pt x="1089529" y="1000805"/>
                  </a:lnTo>
                  <a:lnTo>
                    <a:pt x="1084542" y="994028"/>
                  </a:lnTo>
                  <a:lnTo>
                    <a:pt x="1080595" y="992458"/>
                  </a:lnTo>
                  <a:lnTo>
                    <a:pt x="1080795" y="989989"/>
                  </a:lnTo>
                  <a:lnTo>
                    <a:pt x="1082518" y="985396"/>
                  </a:lnTo>
                  <a:lnTo>
                    <a:pt x="1082465" y="984019"/>
                  </a:lnTo>
                  <a:lnTo>
                    <a:pt x="1077070" y="990720"/>
                  </a:lnTo>
                  <a:lnTo>
                    <a:pt x="1076339" y="992851"/>
                  </a:lnTo>
                  <a:lnTo>
                    <a:pt x="1076970" y="997790"/>
                  </a:lnTo>
                  <a:lnTo>
                    <a:pt x="1076254" y="998143"/>
                  </a:lnTo>
                  <a:lnTo>
                    <a:pt x="1072545" y="996374"/>
                  </a:lnTo>
                  <a:lnTo>
                    <a:pt x="1068897" y="997720"/>
                  </a:lnTo>
                  <a:lnTo>
                    <a:pt x="1068020" y="997320"/>
                  </a:lnTo>
                  <a:lnTo>
                    <a:pt x="1065504" y="993759"/>
                  </a:lnTo>
                  <a:lnTo>
                    <a:pt x="1061071" y="990127"/>
                  </a:lnTo>
                  <a:lnTo>
                    <a:pt x="1059117" y="986043"/>
                  </a:lnTo>
                  <a:lnTo>
                    <a:pt x="1056069" y="973211"/>
                  </a:lnTo>
                  <a:lnTo>
                    <a:pt x="1054522" y="964649"/>
                  </a:lnTo>
                  <a:lnTo>
                    <a:pt x="1054715" y="962895"/>
                  </a:lnTo>
                  <a:lnTo>
                    <a:pt x="1056977" y="960464"/>
                  </a:lnTo>
                  <a:lnTo>
                    <a:pt x="1056639" y="958564"/>
                  </a:lnTo>
                  <a:lnTo>
                    <a:pt x="1053822" y="953710"/>
                  </a:lnTo>
                  <a:lnTo>
                    <a:pt x="1050782" y="949609"/>
                  </a:lnTo>
                  <a:lnTo>
                    <a:pt x="1049882" y="946763"/>
                  </a:lnTo>
                  <a:lnTo>
                    <a:pt x="1049466" y="943878"/>
                  </a:lnTo>
                  <a:lnTo>
                    <a:pt x="1049066" y="939693"/>
                  </a:lnTo>
                  <a:lnTo>
                    <a:pt x="1049051" y="936593"/>
                  </a:lnTo>
                  <a:lnTo>
                    <a:pt x="1049413" y="934585"/>
                  </a:lnTo>
                  <a:lnTo>
                    <a:pt x="1051152" y="928300"/>
                  </a:lnTo>
                  <a:lnTo>
                    <a:pt x="1055908" y="916961"/>
                  </a:lnTo>
                  <a:lnTo>
                    <a:pt x="1056546" y="914892"/>
                  </a:lnTo>
                  <a:lnTo>
                    <a:pt x="1056800" y="912845"/>
                  </a:lnTo>
                  <a:lnTo>
                    <a:pt x="1056146" y="906783"/>
                  </a:lnTo>
                  <a:lnTo>
                    <a:pt x="1055223" y="900683"/>
                  </a:lnTo>
                  <a:lnTo>
                    <a:pt x="1054292" y="896306"/>
                  </a:lnTo>
                  <a:lnTo>
                    <a:pt x="1051667" y="890236"/>
                  </a:lnTo>
                  <a:lnTo>
                    <a:pt x="1048058" y="883897"/>
                  </a:lnTo>
                  <a:lnTo>
                    <a:pt x="1042979" y="872443"/>
                  </a:lnTo>
                  <a:lnTo>
                    <a:pt x="1039216" y="863465"/>
                  </a:lnTo>
                  <a:lnTo>
                    <a:pt x="1034714" y="850718"/>
                  </a:lnTo>
                  <a:lnTo>
                    <a:pt x="1032544" y="849610"/>
                  </a:lnTo>
                  <a:lnTo>
                    <a:pt x="1030028" y="850195"/>
                  </a:lnTo>
                  <a:lnTo>
                    <a:pt x="1024602" y="854603"/>
                  </a:lnTo>
                  <a:lnTo>
                    <a:pt x="1022779" y="856688"/>
                  </a:lnTo>
                  <a:lnTo>
                    <a:pt x="1022332" y="858088"/>
                  </a:lnTo>
                  <a:lnTo>
                    <a:pt x="1018292" y="858403"/>
                  </a:lnTo>
                  <a:lnTo>
                    <a:pt x="1006841" y="857257"/>
                  </a:lnTo>
                  <a:lnTo>
                    <a:pt x="1002463" y="855903"/>
                  </a:lnTo>
                  <a:lnTo>
                    <a:pt x="999192" y="856257"/>
                  </a:lnTo>
                  <a:lnTo>
                    <a:pt x="993582" y="859488"/>
                  </a:lnTo>
                  <a:lnTo>
                    <a:pt x="987595" y="858880"/>
                  </a:lnTo>
                  <a:lnTo>
                    <a:pt x="983847" y="849880"/>
                  </a:lnTo>
                  <a:lnTo>
                    <a:pt x="975336" y="845010"/>
                  </a:lnTo>
                  <a:lnTo>
                    <a:pt x="972797" y="842271"/>
                  </a:lnTo>
                  <a:lnTo>
                    <a:pt x="971057" y="838517"/>
                  </a:lnTo>
                  <a:lnTo>
                    <a:pt x="971635" y="836056"/>
                  </a:lnTo>
                  <a:lnTo>
                    <a:pt x="976475" y="833848"/>
                  </a:lnTo>
                  <a:lnTo>
                    <a:pt x="978491" y="831409"/>
                  </a:lnTo>
                  <a:lnTo>
                    <a:pt x="979453" y="829440"/>
                  </a:lnTo>
                  <a:lnTo>
                    <a:pt x="974651" y="831140"/>
                  </a:lnTo>
                  <a:lnTo>
                    <a:pt x="972535" y="830840"/>
                  </a:lnTo>
                  <a:lnTo>
                    <a:pt x="958098" y="818393"/>
                  </a:lnTo>
                  <a:lnTo>
                    <a:pt x="953650" y="816185"/>
                  </a:lnTo>
                  <a:lnTo>
                    <a:pt x="952896" y="815062"/>
                  </a:lnTo>
                  <a:lnTo>
                    <a:pt x="952519" y="813585"/>
                  </a:lnTo>
                  <a:lnTo>
                    <a:pt x="952527" y="811746"/>
                  </a:lnTo>
                  <a:lnTo>
                    <a:pt x="952950" y="808977"/>
                  </a:lnTo>
                  <a:lnTo>
                    <a:pt x="957244" y="812477"/>
                  </a:lnTo>
                  <a:lnTo>
                    <a:pt x="959168" y="812739"/>
                  </a:lnTo>
                  <a:lnTo>
                    <a:pt x="962177" y="811693"/>
                  </a:lnTo>
                  <a:lnTo>
                    <a:pt x="963247" y="809508"/>
                  </a:lnTo>
                  <a:lnTo>
                    <a:pt x="962562" y="808231"/>
                  </a:lnTo>
                  <a:lnTo>
                    <a:pt x="957644" y="804023"/>
                  </a:lnTo>
                  <a:lnTo>
                    <a:pt x="955266" y="800815"/>
                  </a:lnTo>
                  <a:lnTo>
                    <a:pt x="954351" y="798476"/>
                  </a:lnTo>
                  <a:lnTo>
                    <a:pt x="955297" y="795153"/>
                  </a:lnTo>
                  <a:lnTo>
                    <a:pt x="955544" y="792899"/>
                  </a:lnTo>
                  <a:lnTo>
                    <a:pt x="957129" y="791630"/>
                  </a:lnTo>
                  <a:lnTo>
                    <a:pt x="960045" y="791345"/>
                  </a:lnTo>
                  <a:lnTo>
                    <a:pt x="963778" y="789745"/>
                  </a:lnTo>
                  <a:lnTo>
                    <a:pt x="970604" y="785375"/>
                  </a:lnTo>
                  <a:lnTo>
                    <a:pt x="975175" y="783814"/>
                  </a:lnTo>
                  <a:lnTo>
                    <a:pt x="979738" y="784052"/>
                  </a:lnTo>
                  <a:lnTo>
                    <a:pt x="990796" y="788522"/>
                  </a:lnTo>
                  <a:lnTo>
                    <a:pt x="1001816" y="794176"/>
                  </a:lnTo>
                  <a:lnTo>
                    <a:pt x="1008727" y="798561"/>
                  </a:lnTo>
                  <a:close/>
                  <a:moveTo>
                    <a:pt x="592642" y="814585"/>
                  </a:moveTo>
                  <a:lnTo>
                    <a:pt x="589363" y="817662"/>
                  </a:lnTo>
                  <a:lnTo>
                    <a:pt x="566924" y="813116"/>
                  </a:lnTo>
                  <a:lnTo>
                    <a:pt x="565700" y="811685"/>
                  </a:lnTo>
                  <a:lnTo>
                    <a:pt x="565115" y="809739"/>
                  </a:lnTo>
                  <a:lnTo>
                    <a:pt x="569178" y="804407"/>
                  </a:lnTo>
                  <a:lnTo>
                    <a:pt x="574088" y="802100"/>
                  </a:lnTo>
                  <a:lnTo>
                    <a:pt x="585493" y="800246"/>
                  </a:lnTo>
                  <a:lnTo>
                    <a:pt x="589471" y="802330"/>
                  </a:lnTo>
                  <a:lnTo>
                    <a:pt x="592103" y="804761"/>
                  </a:lnTo>
                  <a:lnTo>
                    <a:pt x="593596" y="806869"/>
                  </a:lnTo>
                  <a:lnTo>
                    <a:pt x="594219" y="810816"/>
                  </a:lnTo>
                  <a:lnTo>
                    <a:pt x="592642" y="814585"/>
                  </a:lnTo>
                  <a:close/>
                  <a:moveTo>
                    <a:pt x="1107390" y="836587"/>
                  </a:moveTo>
                  <a:lnTo>
                    <a:pt x="1106382" y="837848"/>
                  </a:lnTo>
                  <a:lnTo>
                    <a:pt x="1103127" y="837202"/>
                  </a:lnTo>
                  <a:lnTo>
                    <a:pt x="1102049" y="838433"/>
                  </a:lnTo>
                  <a:lnTo>
                    <a:pt x="1100318" y="837733"/>
                  </a:lnTo>
                  <a:lnTo>
                    <a:pt x="1097932" y="835102"/>
                  </a:lnTo>
                  <a:lnTo>
                    <a:pt x="1095147" y="829917"/>
                  </a:lnTo>
                  <a:lnTo>
                    <a:pt x="1091961" y="822147"/>
                  </a:lnTo>
                  <a:lnTo>
                    <a:pt x="1089475" y="815416"/>
                  </a:lnTo>
                  <a:lnTo>
                    <a:pt x="1089337" y="813562"/>
                  </a:lnTo>
                  <a:lnTo>
                    <a:pt x="1090152" y="810400"/>
                  </a:lnTo>
                  <a:lnTo>
                    <a:pt x="1092638" y="808292"/>
                  </a:lnTo>
                  <a:lnTo>
                    <a:pt x="1098540" y="805754"/>
                  </a:lnTo>
                  <a:lnTo>
                    <a:pt x="1102588" y="805823"/>
                  </a:lnTo>
                  <a:lnTo>
                    <a:pt x="1106351" y="810946"/>
                  </a:lnTo>
                  <a:lnTo>
                    <a:pt x="1107413" y="812708"/>
                  </a:lnTo>
                  <a:lnTo>
                    <a:pt x="1108060" y="814800"/>
                  </a:lnTo>
                  <a:lnTo>
                    <a:pt x="1108075" y="816808"/>
                  </a:lnTo>
                  <a:lnTo>
                    <a:pt x="1107767" y="818562"/>
                  </a:lnTo>
                  <a:lnTo>
                    <a:pt x="1106059" y="822455"/>
                  </a:lnTo>
                  <a:lnTo>
                    <a:pt x="1105312" y="825163"/>
                  </a:lnTo>
                  <a:lnTo>
                    <a:pt x="1105312" y="827809"/>
                  </a:lnTo>
                  <a:lnTo>
                    <a:pt x="1105682" y="831640"/>
                  </a:lnTo>
                  <a:lnTo>
                    <a:pt x="1106367" y="834156"/>
                  </a:lnTo>
                  <a:lnTo>
                    <a:pt x="1107375" y="835371"/>
                  </a:lnTo>
                  <a:lnTo>
                    <a:pt x="1107390" y="836587"/>
                  </a:lnTo>
                  <a:close/>
                  <a:moveTo>
                    <a:pt x="706419" y="877574"/>
                  </a:moveTo>
                  <a:lnTo>
                    <a:pt x="709143" y="877828"/>
                  </a:lnTo>
                  <a:lnTo>
                    <a:pt x="712329" y="876843"/>
                  </a:lnTo>
                  <a:lnTo>
                    <a:pt x="715923" y="877520"/>
                  </a:lnTo>
                  <a:lnTo>
                    <a:pt x="717546" y="879528"/>
                  </a:lnTo>
                  <a:lnTo>
                    <a:pt x="718701" y="883090"/>
                  </a:lnTo>
                  <a:lnTo>
                    <a:pt x="718747" y="884997"/>
                  </a:lnTo>
                  <a:lnTo>
                    <a:pt x="718516" y="886636"/>
                  </a:lnTo>
                  <a:lnTo>
                    <a:pt x="718016" y="887998"/>
                  </a:lnTo>
                  <a:lnTo>
                    <a:pt x="713368" y="896914"/>
                  </a:lnTo>
                  <a:lnTo>
                    <a:pt x="712283" y="899983"/>
                  </a:lnTo>
                  <a:lnTo>
                    <a:pt x="713783" y="900729"/>
                  </a:lnTo>
                  <a:lnTo>
                    <a:pt x="714507" y="900214"/>
                  </a:lnTo>
                  <a:lnTo>
                    <a:pt x="719147" y="893560"/>
                  </a:lnTo>
                  <a:lnTo>
                    <a:pt x="722641" y="891475"/>
                  </a:lnTo>
                  <a:lnTo>
                    <a:pt x="725288" y="890990"/>
                  </a:lnTo>
                  <a:lnTo>
                    <a:pt x="729651" y="892321"/>
                  </a:lnTo>
                  <a:lnTo>
                    <a:pt x="731391" y="893467"/>
                  </a:lnTo>
                  <a:lnTo>
                    <a:pt x="732583" y="894829"/>
                  </a:lnTo>
                  <a:lnTo>
                    <a:pt x="733230" y="896398"/>
                  </a:lnTo>
                  <a:lnTo>
                    <a:pt x="734946" y="902760"/>
                  </a:lnTo>
                  <a:lnTo>
                    <a:pt x="736185" y="910938"/>
                  </a:lnTo>
                  <a:lnTo>
                    <a:pt x="736385" y="910099"/>
                  </a:lnTo>
                  <a:lnTo>
                    <a:pt x="736416" y="905522"/>
                  </a:lnTo>
                  <a:lnTo>
                    <a:pt x="736654" y="901945"/>
                  </a:lnTo>
                  <a:lnTo>
                    <a:pt x="740941" y="899529"/>
                  </a:lnTo>
                  <a:lnTo>
                    <a:pt x="741048" y="898729"/>
                  </a:lnTo>
                  <a:lnTo>
                    <a:pt x="739509" y="896737"/>
                  </a:lnTo>
                  <a:lnTo>
                    <a:pt x="738201" y="894013"/>
                  </a:lnTo>
                  <a:lnTo>
                    <a:pt x="737293" y="888905"/>
                  </a:lnTo>
                  <a:lnTo>
                    <a:pt x="737647" y="886998"/>
                  </a:lnTo>
                  <a:lnTo>
                    <a:pt x="738540" y="884944"/>
                  </a:lnTo>
                  <a:lnTo>
                    <a:pt x="741287" y="880566"/>
                  </a:lnTo>
                  <a:lnTo>
                    <a:pt x="744496" y="877943"/>
                  </a:lnTo>
                  <a:lnTo>
                    <a:pt x="747343" y="877305"/>
                  </a:lnTo>
                  <a:lnTo>
                    <a:pt x="757963" y="881874"/>
                  </a:lnTo>
                  <a:lnTo>
                    <a:pt x="762142" y="885621"/>
                  </a:lnTo>
                  <a:lnTo>
                    <a:pt x="763842" y="887544"/>
                  </a:lnTo>
                  <a:lnTo>
                    <a:pt x="764458" y="888913"/>
                  </a:lnTo>
                  <a:lnTo>
                    <a:pt x="765343" y="893283"/>
                  </a:lnTo>
                  <a:lnTo>
                    <a:pt x="767121" y="905168"/>
                  </a:lnTo>
                  <a:lnTo>
                    <a:pt x="767113" y="908968"/>
                  </a:lnTo>
                  <a:lnTo>
                    <a:pt x="766289" y="915061"/>
                  </a:lnTo>
                  <a:lnTo>
                    <a:pt x="762857" y="926400"/>
                  </a:lnTo>
                  <a:lnTo>
                    <a:pt x="762334" y="934039"/>
                  </a:lnTo>
                  <a:lnTo>
                    <a:pt x="758879" y="952833"/>
                  </a:lnTo>
                  <a:lnTo>
                    <a:pt x="756516" y="957895"/>
                  </a:lnTo>
                  <a:lnTo>
                    <a:pt x="753915" y="961426"/>
                  </a:lnTo>
                  <a:lnTo>
                    <a:pt x="743211" y="967618"/>
                  </a:lnTo>
                  <a:lnTo>
                    <a:pt x="735161" y="973888"/>
                  </a:lnTo>
                  <a:lnTo>
                    <a:pt x="733122" y="974873"/>
                  </a:lnTo>
                  <a:lnTo>
                    <a:pt x="731006" y="974957"/>
                  </a:lnTo>
                  <a:lnTo>
                    <a:pt x="724342" y="972880"/>
                  </a:lnTo>
                  <a:lnTo>
                    <a:pt x="716608" y="968888"/>
                  </a:lnTo>
                  <a:lnTo>
                    <a:pt x="712213" y="970018"/>
                  </a:lnTo>
                  <a:lnTo>
                    <a:pt x="707827" y="972896"/>
                  </a:lnTo>
                  <a:lnTo>
                    <a:pt x="705064" y="973665"/>
                  </a:lnTo>
                  <a:lnTo>
                    <a:pt x="702471" y="973288"/>
                  </a:lnTo>
                  <a:lnTo>
                    <a:pt x="699893" y="972257"/>
                  </a:lnTo>
                  <a:lnTo>
                    <a:pt x="696499" y="969557"/>
                  </a:lnTo>
                  <a:lnTo>
                    <a:pt x="698254" y="968326"/>
                  </a:lnTo>
                  <a:lnTo>
                    <a:pt x="699054" y="966941"/>
                  </a:lnTo>
                  <a:lnTo>
                    <a:pt x="698346" y="965518"/>
                  </a:lnTo>
                  <a:lnTo>
                    <a:pt x="694776" y="963464"/>
                  </a:lnTo>
                  <a:lnTo>
                    <a:pt x="691074" y="968026"/>
                  </a:lnTo>
                  <a:lnTo>
                    <a:pt x="680262" y="978619"/>
                  </a:lnTo>
                  <a:lnTo>
                    <a:pt x="665733" y="982150"/>
                  </a:lnTo>
                  <a:lnTo>
                    <a:pt x="661177" y="984296"/>
                  </a:lnTo>
                  <a:lnTo>
                    <a:pt x="657799" y="987058"/>
                  </a:lnTo>
                  <a:lnTo>
                    <a:pt x="656037" y="989327"/>
                  </a:lnTo>
                  <a:lnTo>
                    <a:pt x="653343" y="994651"/>
                  </a:lnTo>
                  <a:lnTo>
                    <a:pt x="649203" y="998643"/>
                  </a:lnTo>
                  <a:lnTo>
                    <a:pt x="641716" y="1002998"/>
                  </a:lnTo>
                  <a:lnTo>
                    <a:pt x="632189" y="1009729"/>
                  </a:lnTo>
                  <a:lnTo>
                    <a:pt x="615112" y="1016591"/>
                  </a:lnTo>
                  <a:lnTo>
                    <a:pt x="604370" y="1017791"/>
                  </a:lnTo>
                  <a:lnTo>
                    <a:pt x="593634" y="1015529"/>
                  </a:lnTo>
                  <a:lnTo>
                    <a:pt x="590233" y="1013683"/>
                  </a:lnTo>
                  <a:lnTo>
                    <a:pt x="586670" y="1010790"/>
                  </a:lnTo>
                  <a:lnTo>
                    <a:pt x="579367" y="1003928"/>
                  </a:lnTo>
                  <a:lnTo>
                    <a:pt x="577351" y="1001444"/>
                  </a:lnTo>
                  <a:lnTo>
                    <a:pt x="575004" y="996028"/>
                  </a:lnTo>
                  <a:lnTo>
                    <a:pt x="576389" y="992412"/>
                  </a:lnTo>
                  <a:lnTo>
                    <a:pt x="580283" y="988227"/>
                  </a:lnTo>
                  <a:lnTo>
                    <a:pt x="586108" y="984412"/>
                  </a:lnTo>
                  <a:lnTo>
                    <a:pt x="597736" y="979234"/>
                  </a:lnTo>
                  <a:lnTo>
                    <a:pt x="608287" y="970911"/>
                  </a:lnTo>
                  <a:lnTo>
                    <a:pt x="612019" y="969342"/>
                  </a:lnTo>
                  <a:lnTo>
                    <a:pt x="622177" y="968057"/>
                  </a:lnTo>
                  <a:lnTo>
                    <a:pt x="627294" y="968841"/>
                  </a:lnTo>
                  <a:lnTo>
                    <a:pt x="630996" y="968403"/>
                  </a:lnTo>
                  <a:lnTo>
                    <a:pt x="633435" y="967257"/>
                  </a:lnTo>
                  <a:lnTo>
                    <a:pt x="637060" y="964233"/>
                  </a:lnTo>
                  <a:lnTo>
                    <a:pt x="642354" y="958187"/>
                  </a:lnTo>
                  <a:lnTo>
                    <a:pt x="646217" y="952502"/>
                  </a:lnTo>
                  <a:lnTo>
                    <a:pt x="647195" y="949832"/>
                  </a:lnTo>
                  <a:lnTo>
                    <a:pt x="645902" y="947332"/>
                  </a:lnTo>
                  <a:lnTo>
                    <a:pt x="644009" y="946978"/>
                  </a:lnTo>
                  <a:lnTo>
                    <a:pt x="637691" y="952848"/>
                  </a:lnTo>
                  <a:lnTo>
                    <a:pt x="634513" y="954817"/>
                  </a:lnTo>
                  <a:lnTo>
                    <a:pt x="631057" y="954956"/>
                  </a:lnTo>
                  <a:lnTo>
                    <a:pt x="626317" y="956956"/>
                  </a:lnTo>
                  <a:lnTo>
                    <a:pt x="621700" y="957756"/>
                  </a:lnTo>
                  <a:lnTo>
                    <a:pt x="620807" y="957695"/>
                  </a:lnTo>
                  <a:lnTo>
                    <a:pt x="615997" y="952102"/>
                  </a:lnTo>
                  <a:lnTo>
                    <a:pt x="613427" y="951117"/>
                  </a:lnTo>
                  <a:lnTo>
                    <a:pt x="612234" y="951702"/>
                  </a:lnTo>
                  <a:lnTo>
                    <a:pt x="611134" y="953187"/>
                  </a:lnTo>
                  <a:lnTo>
                    <a:pt x="609048" y="957310"/>
                  </a:lnTo>
                  <a:lnTo>
                    <a:pt x="607848" y="958795"/>
                  </a:lnTo>
                  <a:lnTo>
                    <a:pt x="605770" y="959864"/>
                  </a:lnTo>
                  <a:lnTo>
                    <a:pt x="597382" y="961087"/>
                  </a:lnTo>
                  <a:lnTo>
                    <a:pt x="589348" y="963149"/>
                  </a:lnTo>
                  <a:lnTo>
                    <a:pt x="587563" y="961872"/>
                  </a:lnTo>
                  <a:lnTo>
                    <a:pt x="586478" y="959487"/>
                  </a:lnTo>
                  <a:lnTo>
                    <a:pt x="586254" y="958041"/>
                  </a:lnTo>
                  <a:lnTo>
                    <a:pt x="586131" y="953125"/>
                  </a:lnTo>
                  <a:lnTo>
                    <a:pt x="585593" y="951171"/>
                  </a:lnTo>
                  <a:lnTo>
                    <a:pt x="586301" y="947063"/>
                  </a:lnTo>
                  <a:lnTo>
                    <a:pt x="587216" y="943924"/>
                  </a:lnTo>
                  <a:lnTo>
                    <a:pt x="588340" y="941763"/>
                  </a:lnTo>
                  <a:lnTo>
                    <a:pt x="593865" y="935362"/>
                  </a:lnTo>
                  <a:lnTo>
                    <a:pt x="594642" y="933693"/>
                  </a:lnTo>
                  <a:lnTo>
                    <a:pt x="592011" y="934039"/>
                  </a:lnTo>
                  <a:lnTo>
                    <a:pt x="585754" y="937178"/>
                  </a:lnTo>
                  <a:lnTo>
                    <a:pt x="584938" y="936093"/>
                  </a:lnTo>
                  <a:lnTo>
                    <a:pt x="583476" y="932501"/>
                  </a:lnTo>
                  <a:lnTo>
                    <a:pt x="582776" y="932139"/>
                  </a:lnTo>
                  <a:lnTo>
                    <a:pt x="581976" y="933631"/>
                  </a:lnTo>
                  <a:lnTo>
                    <a:pt x="581506" y="935724"/>
                  </a:lnTo>
                  <a:lnTo>
                    <a:pt x="580429" y="944355"/>
                  </a:lnTo>
                  <a:lnTo>
                    <a:pt x="579482" y="948748"/>
                  </a:lnTo>
                  <a:lnTo>
                    <a:pt x="576966" y="947863"/>
                  </a:lnTo>
                  <a:lnTo>
                    <a:pt x="573857" y="945209"/>
                  </a:lnTo>
                  <a:lnTo>
                    <a:pt x="572695" y="944855"/>
                  </a:lnTo>
                  <a:lnTo>
                    <a:pt x="572026" y="945694"/>
                  </a:lnTo>
                  <a:lnTo>
                    <a:pt x="572241" y="947178"/>
                  </a:lnTo>
                  <a:lnTo>
                    <a:pt x="575396" y="954510"/>
                  </a:lnTo>
                  <a:lnTo>
                    <a:pt x="575435" y="957064"/>
                  </a:lnTo>
                  <a:lnTo>
                    <a:pt x="573365" y="961526"/>
                  </a:lnTo>
                  <a:lnTo>
                    <a:pt x="564561" y="968895"/>
                  </a:lnTo>
                  <a:lnTo>
                    <a:pt x="561083" y="970865"/>
                  </a:lnTo>
                  <a:lnTo>
                    <a:pt x="559851" y="970103"/>
                  </a:lnTo>
                  <a:lnTo>
                    <a:pt x="558743" y="968088"/>
                  </a:lnTo>
                  <a:lnTo>
                    <a:pt x="557766" y="964803"/>
                  </a:lnTo>
                  <a:lnTo>
                    <a:pt x="555480" y="960379"/>
                  </a:lnTo>
                  <a:lnTo>
                    <a:pt x="554126" y="959387"/>
                  </a:lnTo>
                  <a:lnTo>
                    <a:pt x="552602" y="959256"/>
                  </a:lnTo>
                  <a:lnTo>
                    <a:pt x="551202" y="960172"/>
                  </a:lnTo>
                  <a:lnTo>
                    <a:pt x="549924" y="962133"/>
                  </a:lnTo>
                  <a:lnTo>
                    <a:pt x="549124" y="964218"/>
                  </a:lnTo>
                  <a:lnTo>
                    <a:pt x="548370" y="968088"/>
                  </a:lnTo>
                  <a:lnTo>
                    <a:pt x="546769" y="971042"/>
                  </a:lnTo>
                  <a:lnTo>
                    <a:pt x="545784" y="971542"/>
                  </a:lnTo>
                  <a:lnTo>
                    <a:pt x="536842" y="965418"/>
                  </a:lnTo>
                  <a:lnTo>
                    <a:pt x="529639" y="954487"/>
                  </a:lnTo>
                  <a:lnTo>
                    <a:pt x="521759" y="956194"/>
                  </a:lnTo>
                  <a:lnTo>
                    <a:pt x="518227" y="955810"/>
                  </a:lnTo>
                  <a:lnTo>
                    <a:pt x="507484" y="951786"/>
                  </a:lnTo>
                  <a:lnTo>
                    <a:pt x="506122" y="949294"/>
                  </a:lnTo>
                  <a:lnTo>
                    <a:pt x="505368" y="946040"/>
                  </a:lnTo>
                  <a:lnTo>
                    <a:pt x="505445" y="944271"/>
                  </a:lnTo>
                  <a:lnTo>
                    <a:pt x="505891" y="942440"/>
                  </a:lnTo>
                  <a:lnTo>
                    <a:pt x="507253" y="938793"/>
                  </a:lnTo>
                  <a:lnTo>
                    <a:pt x="509962" y="933262"/>
                  </a:lnTo>
                  <a:lnTo>
                    <a:pt x="511093" y="931477"/>
                  </a:lnTo>
                  <a:lnTo>
                    <a:pt x="512778" y="930000"/>
                  </a:lnTo>
                  <a:lnTo>
                    <a:pt x="515010" y="928839"/>
                  </a:lnTo>
                  <a:lnTo>
                    <a:pt x="520697" y="928193"/>
                  </a:lnTo>
                  <a:lnTo>
                    <a:pt x="535341" y="927985"/>
                  </a:lnTo>
                  <a:lnTo>
                    <a:pt x="538273" y="927123"/>
                  </a:lnTo>
                  <a:lnTo>
                    <a:pt x="554295" y="916300"/>
                  </a:lnTo>
                  <a:lnTo>
                    <a:pt x="556127" y="914515"/>
                  </a:lnTo>
                  <a:lnTo>
                    <a:pt x="558474" y="911030"/>
                  </a:lnTo>
                  <a:lnTo>
                    <a:pt x="559005" y="909584"/>
                  </a:lnTo>
                  <a:lnTo>
                    <a:pt x="558905" y="908637"/>
                  </a:lnTo>
                  <a:lnTo>
                    <a:pt x="539197" y="917276"/>
                  </a:lnTo>
                  <a:lnTo>
                    <a:pt x="530747" y="919130"/>
                  </a:lnTo>
                  <a:lnTo>
                    <a:pt x="517796" y="917723"/>
                  </a:lnTo>
                  <a:lnTo>
                    <a:pt x="515356" y="916369"/>
                  </a:lnTo>
                  <a:lnTo>
                    <a:pt x="514802" y="913961"/>
                  </a:lnTo>
                  <a:lnTo>
                    <a:pt x="517503" y="907545"/>
                  </a:lnTo>
                  <a:lnTo>
                    <a:pt x="518927" y="905153"/>
                  </a:lnTo>
                  <a:lnTo>
                    <a:pt x="522613" y="902883"/>
                  </a:lnTo>
                  <a:lnTo>
                    <a:pt x="531524" y="899668"/>
                  </a:lnTo>
                  <a:lnTo>
                    <a:pt x="543437" y="896814"/>
                  </a:lnTo>
                  <a:lnTo>
                    <a:pt x="551240" y="896752"/>
                  </a:lnTo>
                  <a:lnTo>
                    <a:pt x="557789" y="894483"/>
                  </a:lnTo>
                  <a:lnTo>
                    <a:pt x="561729" y="891882"/>
                  </a:lnTo>
                  <a:lnTo>
                    <a:pt x="548539" y="892021"/>
                  </a:lnTo>
                  <a:lnTo>
                    <a:pt x="532656" y="893236"/>
                  </a:lnTo>
                  <a:lnTo>
                    <a:pt x="530362" y="892390"/>
                  </a:lnTo>
                  <a:lnTo>
                    <a:pt x="525822" y="888959"/>
                  </a:lnTo>
                  <a:lnTo>
                    <a:pt x="525607" y="886451"/>
                  </a:lnTo>
                  <a:lnTo>
                    <a:pt x="527423" y="883428"/>
                  </a:lnTo>
                  <a:lnTo>
                    <a:pt x="528085" y="881166"/>
                  </a:lnTo>
                  <a:lnTo>
                    <a:pt x="526784" y="876074"/>
                  </a:lnTo>
                  <a:lnTo>
                    <a:pt x="527184" y="874089"/>
                  </a:lnTo>
                  <a:lnTo>
                    <a:pt x="530147" y="869827"/>
                  </a:lnTo>
                  <a:lnTo>
                    <a:pt x="535426" y="865204"/>
                  </a:lnTo>
                  <a:lnTo>
                    <a:pt x="538681" y="864542"/>
                  </a:lnTo>
                  <a:lnTo>
                    <a:pt x="544961" y="866127"/>
                  </a:lnTo>
                  <a:lnTo>
                    <a:pt x="562860" y="867766"/>
                  </a:lnTo>
                  <a:lnTo>
                    <a:pt x="566331" y="867173"/>
                  </a:lnTo>
                  <a:lnTo>
                    <a:pt x="564138" y="865165"/>
                  </a:lnTo>
                  <a:lnTo>
                    <a:pt x="561021" y="863665"/>
                  </a:lnTo>
                  <a:lnTo>
                    <a:pt x="547200" y="861096"/>
                  </a:lnTo>
                  <a:lnTo>
                    <a:pt x="544337" y="859942"/>
                  </a:lnTo>
                  <a:lnTo>
                    <a:pt x="543791" y="858357"/>
                  </a:lnTo>
                  <a:lnTo>
                    <a:pt x="543583" y="856011"/>
                  </a:lnTo>
                  <a:lnTo>
                    <a:pt x="543722" y="852903"/>
                  </a:lnTo>
                  <a:lnTo>
                    <a:pt x="544722" y="849718"/>
                  </a:lnTo>
                  <a:lnTo>
                    <a:pt x="549009" y="843033"/>
                  </a:lnTo>
                  <a:lnTo>
                    <a:pt x="561583" y="837502"/>
                  </a:lnTo>
                  <a:lnTo>
                    <a:pt x="566585" y="836740"/>
                  </a:lnTo>
                  <a:lnTo>
                    <a:pt x="571595" y="837102"/>
                  </a:lnTo>
                  <a:lnTo>
                    <a:pt x="576689" y="839587"/>
                  </a:lnTo>
                  <a:lnTo>
                    <a:pt x="578959" y="841741"/>
                  </a:lnTo>
                  <a:lnTo>
                    <a:pt x="580098" y="844387"/>
                  </a:lnTo>
                  <a:lnTo>
                    <a:pt x="580644" y="846849"/>
                  </a:lnTo>
                  <a:lnTo>
                    <a:pt x="580706" y="851095"/>
                  </a:lnTo>
                  <a:lnTo>
                    <a:pt x="580952" y="852764"/>
                  </a:lnTo>
                  <a:lnTo>
                    <a:pt x="581876" y="855549"/>
                  </a:lnTo>
                  <a:lnTo>
                    <a:pt x="584808" y="862057"/>
                  </a:lnTo>
                  <a:lnTo>
                    <a:pt x="586962" y="864081"/>
                  </a:lnTo>
                  <a:lnTo>
                    <a:pt x="596905" y="860303"/>
                  </a:lnTo>
                  <a:lnTo>
                    <a:pt x="601045" y="859457"/>
                  </a:lnTo>
                  <a:lnTo>
                    <a:pt x="605208" y="860642"/>
                  </a:lnTo>
                  <a:lnTo>
                    <a:pt x="611272" y="864534"/>
                  </a:lnTo>
                  <a:lnTo>
                    <a:pt x="619129" y="876228"/>
                  </a:lnTo>
                  <a:lnTo>
                    <a:pt x="629249" y="888059"/>
                  </a:lnTo>
                  <a:lnTo>
                    <a:pt x="629203" y="890598"/>
                  </a:lnTo>
                  <a:lnTo>
                    <a:pt x="625324" y="894521"/>
                  </a:lnTo>
                  <a:lnTo>
                    <a:pt x="624593" y="896198"/>
                  </a:lnTo>
                  <a:lnTo>
                    <a:pt x="625116" y="897360"/>
                  </a:lnTo>
                  <a:lnTo>
                    <a:pt x="628987" y="898129"/>
                  </a:lnTo>
                  <a:lnTo>
                    <a:pt x="632612" y="897552"/>
                  </a:lnTo>
                  <a:lnTo>
                    <a:pt x="636075" y="898429"/>
                  </a:lnTo>
                  <a:lnTo>
                    <a:pt x="636852" y="899437"/>
                  </a:lnTo>
                  <a:lnTo>
                    <a:pt x="638122" y="903699"/>
                  </a:lnTo>
                  <a:lnTo>
                    <a:pt x="639884" y="911199"/>
                  </a:lnTo>
                  <a:lnTo>
                    <a:pt x="641977" y="916769"/>
                  </a:lnTo>
                  <a:lnTo>
                    <a:pt x="644401" y="920438"/>
                  </a:lnTo>
                  <a:lnTo>
                    <a:pt x="646795" y="922315"/>
                  </a:lnTo>
                  <a:lnTo>
                    <a:pt x="650319" y="922454"/>
                  </a:lnTo>
                  <a:lnTo>
                    <a:pt x="653859" y="921361"/>
                  </a:lnTo>
                  <a:lnTo>
                    <a:pt x="659607" y="921723"/>
                  </a:lnTo>
                  <a:lnTo>
                    <a:pt x="689266" y="925939"/>
                  </a:lnTo>
                  <a:lnTo>
                    <a:pt x="691020" y="925208"/>
                  </a:lnTo>
                  <a:lnTo>
                    <a:pt x="692275" y="922892"/>
                  </a:lnTo>
                  <a:lnTo>
                    <a:pt x="693021" y="918984"/>
                  </a:lnTo>
                  <a:lnTo>
                    <a:pt x="693306" y="915761"/>
                  </a:lnTo>
                  <a:lnTo>
                    <a:pt x="692898" y="911345"/>
                  </a:lnTo>
                  <a:lnTo>
                    <a:pt x="692321" y="909230"/>
                  </a:lnTo>
                  <a:lnTo>
                    <a:pt x="673936" y="894821"/>
                  </a:lnTo>
                  <a:lnTo>
                    <a:pt x="672336" y="888967"/>
                  </a:lnTo>
                  <a:lnTo>
                    <a:pt x="681316" y="880759"/>
                  </a:lnTo>
                  <a:lnTo>
                    <a:pt x="681963" y="878851"/>
                  </a:lnTo>
                  <a:lnTo>
                    <a:pt x="682132" y="876228"/>
                  </a:lnTo>
                  <a:lnTo>
                    <a:pt x="681832" y="872881"/>
                  </a:lnTo>
                  <a:lnTo>
                    <a:pt x="680616" y="869681"/>
                  </a:lnTo>
                  <a:lnTo>
                    <a:pt x="675791" y="863558"/>
                  </a:lnTo>
                  <a:lnTo>
                    <a:pt x="671520" y="862634"/>
                  </a:lnTo>
                  <a:lnTo>
                    <a:pt x="665194" y="856565"/>
                  </a:lnTo>
                  <a:lnTo>
                    <a:pt x="664202" y="855026"/>
                  </a:lnTo>
                  <a:lnTo>
                    <a:pt x="663386" y="852595"/>
                  </a:lnTo>
                  <a:lnTo>
                    <a:pt x="662747" y="849264"/>
                  </a:lnTo>
                  <a:lnTo>
                    <a:pt x="662855" y="846703"/>
                  </a:lnTo>
                  <a:lnTo>
                    <a:pt x="663709" y="844902"/>
                  </a:lnTo>
                  <a:lnTo>
                    <a:pt x="669942" y="838656"/>
                  </a:lnTo>
                  <a:lnTo>
                    <a:pt x="672467" y="835179"/>
                  </a:lnTo>
                  <a:lnTo>
                    <a:pt x="680239" y="819408"/>
                  </a:lnTo>
                  <a:lnTo>
                    <a:pt x="683833" y="812993"/>
                  </a:lnTo>
                  <a:lnTo>
                    <a:pt x="686403" y="809969"/>
                  </a:lnTo>
                  <a:lnTo>
                    <a:pt x="689019" y="808092"/>
                  </a:lnTo>
                  <a:lnTo>
                    <a:pt x="694783" y="807215"/>
                  </a:lnTo>
                  <a:lnTo>
                    <a:pt x="700778" y="813170"/>
                  </a:lnTo>
                  <a:lnTo>
                    <a:pt x="702102" y="813539"/>
                  </a:lnTo>
                  <a:lnTo>
                    <a:pt x="702648" y="815100"/>
                  </a:lnTo>
                  <a:lnTo>
                    <a:pt x="702417" y="817862"/>
                  </a:lnTo>
                  <a:lnTo>
                    <a:pt x="701663" y="820485"/>
                  </a:lnTo>
                  <a:lnTo>
                    <a:pt x="699516" y="825209"/>
                  </a:lnTo>
                  <a:lnTo>
                    <a:pt x="699016" y="827186"/>
                  </a:lnTo>
                  <a:lnTo>
                    <a:pt x="699177" y="829224"/>
                  </a:lnTo>
                  <a:lnTo>
                    <a:pt x="700647" y="833902"/>
                  </a:lnTo>
                  <a:lnTo>
                    <a:pt x="701101" y="836971"/>
                  </a:lnTo>
                  <a:lnTo>
                    <a:pt x="701425" y="842133"/>
                  </a:lnTo>
                  <a:lnTo>
                    <a:pt x="701663" y="842895"/>
                  </a:lnTo>
                  <a:lnTo>
                    <a:pt x="705272" y="847233"/>
                  </a:lnTo>
                  <a:lnTo>
                    <a:pt x="708550" y="852872"/>
                  </a:lnTo>
                  <a:lnTo>
                    <a:pt x="710067" y="861665"/>
                  </a:lnTo>
                  <a:lnTo>
                    <a:pt x="708889" y="864688"/>
                  </a:lnTo>
                  <a:lnTo>
                    <a:pt x="706126" y="868843"/>
                  </a:lnTo>
                  <a:lnTo>
                    <a:pt x="704487" y="872297"/>
                  </a:lnTo>
                  <a:lnTo>
                    <a:pt x="703964" y="875051"/>
                  </a:lnTo>
                  <a:lnTo>
                    <a:pt x="704380" y="876712"/>
                  </a:lnTo>
                  <a:lnTo>
                    <a:pt x="706419" y="877574"/>
                  </a:lnTo>
                  <a:close/>
                  <a:moveTo>
                    <a:pt x="859035" y="829917"/>
                  </a:moveTo>
                  <a:lnTo>
                    <a:pt x="853440" y="830325"/>
                  </a:lnTo>
                  <a:lnTo>
                    <a:pt x="850855" y="829209"/>
                  </a:lnTo>
                  <a:lnTo>
                    <a:pt x="850685" y="827570"/>
                  </a:lnTo>
                  <a:lnTo>
                    <a:pt x="852925" y="825417"/>
                  </a:lnTo>
                  <a:lnTo>
                    <a:pt x="860366" y="821893"/>
                  </a:lnTo>
                  <a:lnTo>
                    <a:pt x="864745" y="815447"/>
                  </a:lnTo>
                  <a:lnTo>
                    <a:pt x="866376" y="814647"/>
                  </a:lnTo>
                  <a:lnTo>
                    <a:pt x="872094" y="813723"/>
                  </a:lnTo>
                  <a:lnTo>
                    <a:pt x="875426" y="813923"/>
                  </a:lnTo>
                  <a:lnTo>
                    <a:pt x="879705" y="815447"/>
                  </a:lnTo>
                  <a:lnTo>
                    <a:pt x="869393" y="823416"/>
                  </a:lnTo>
                  <a:lnTo>
                    <a:pt x="859035" y="829917"/>
                  </a:lnTo>
                  <a:close/>
                  <a:moveTo>
                    <a:pt x="935166" y="840371"/>
                  </a:moveTo>
                  <a:lnTo>
                    <a:pt x="935412" y="844479"/>
                  </a:lnTo>
                  <a:lnTo>
                    <a:pt x="935151" y="847649"/>
                  </a:lnTo>
                  <a:lnTo>
                    <a:pt x="934389" y="849872"/>
                  </a:lnTo>
                  <a:lnTo>
                    <a:pt x="934358" y="852426"/>
                  </a:lnTo>
                  <a:lnTo>
                    <a:pt x="935051" y="855303"/>
                  </a:lnTo>
                  <a:lnTo>
                    <a:pt x="937936" y="862527"/>
                  </a:lnTo>
                  <a:lnTo>
                    <a:pt x="938852" y="866388"/>
                  </a:lnTo>
                  <a:lnTo>
                    <a:pt x="938991" y="870250"/>
                  </a:lnTo>
                  <a:lnTo>
                    <a:pt x="938844" y="872889"/>
                  </a:lnTo>
                  <a:lnTo>
                    <a:pt x="937067" y="877989"/>
                  </a:lnTo>
                  <a:lnTo>
                    <a:pt x="936274" y="884551"/>
                  </a:lnTo>
                  <a:lnTo>
                    <a:pt x="936228" y="888013"/>
                  </a:lnTo>
                  <a:lnTo>
                    <a:pt x="937290" y="893406"/>
                  </a:lnTo>
                  <a:lnTo>
                    <a:pt x="937321" y="895906"/>
                  </a:lnTo>
                  <a:lnTo>
                    <a:pt x="935320" y="900175"/>
                  </a:lnTo>
                  <a:lnTo>
                    <a:pt x="931080" y="903883"/>
                  </a:lnTo>
                  <a:lnTo>
                    <a:pt x="931680" y="905837"/>
                  </a:lnTo>
                  <a:lnTo>
                    <a:pt x="940822" y="910515"/>
                  </a:lnTo>
                  <a:lnTo>
                    <a:pt x="941515" y="911568"/>
                  </a:lnTo>
                  <a:lnTo>
                    <a:pt x="941469" y="922023"/>
                  </a:lnTo>
                  <a:lnTo>
                    <a:pt x="943061" y="933416"/>
                  </a:lnTo>
                  <a:lnTo>
                    <a:pt x="942469" y="933631"/>
                  </a:lnTo>
                  <a:lnTo>
                    <a:pt x="940268" y="930085"/>
                  </a:lnTo>
                  <a:lnTo>
                    <a:pt x="936205" y="925854"/>
                  </a:lnTo>
                  <a:lnTo>
                    <a:pt x="931349" y="933731"/>
                  </a:lnTo>
                  <a:lnTo>
                    <a:pt x="931903" y="947017"/>
                  </a:lnTo>
                  <a:lnTo>
                    <a:pt x="935097" y="952902"/>
                  </a:lnTo>
                  <a:lnTo>
                    <a:pt x="936066" y="956248"/>
                  </a:lnTo>
                  <a:lnTo>
                    <a:pt x="935751" y="958256"/>
                  </a:lnTo>
                  <a:lnTo>
                    <a:pt x="933050" y="959148"/>
                  </a:lnTo>
                  <a:lnTo>
                    <a:pt x="932111" y="958710"/>
                  </a:lnTo>
                  <a:lnTo>
                    <a:pt x="929341" y="956064"/>
                  </a:lnTo>
                  <a:lnTo>
                    <a:pt x="927732" y="952056"/>
                  </a:lnTo>
                  <a:lnTo>
                    <a:pt x="927224" y="952194"/>
                  </a:lnTo>
                  <a:lnTo>
                    <a:pt x="926732" y="954125"/>
                  </a:lnTo>
                  <a:lnTo>
                    <a:pt x="927055" y="956087"/>
                  </a:lnTo>
                  <a:lnTo>
                    <a:pt x="928933" y="959641"/>
                  </a:lnTo>
                  <a:lnTo>
                    <a:pt x="929725" y="963880"/>
                  </a:lnTo>
                  <a:lnTo>
                    <a:pt x="928894" y="965080"/>
                  </a:lnTo>
                  <a:lnTo>
                    <a:pt x="926108" y="966172"/>
                  </a:lnTo>
                  <a:lnTo>
                    <a:pt x="922345" y="966218"/>
                  </a:lnTo>
                  <a:lnTo>
                    <a:pt x="916435" y="968126"/>
                  </a:lnTo>
                  <a:lnTo>
                    <a:pt x="913526" y="968418"/>
                  </a:lnTo>
                  <a:lnTo>
                    <a:pt x="910687" y="967387"/>
                  </a:lnTo>
                  <a:lnTo>
                    <a:pt x="906901" y="967141"/>
                  </a:lnTo>
                  <a:lnTo>
                    <a:pt x="903753" y="967595"/>
                  </a:lnTo>
                  <a:lnTo>
                    <a:pt x="901829" y="966757"/>
                  </a:lnTo>
                  <a:lnTo>
                    <a:pt x="900075" y="964780"/>
                  </a:lnTo>
                  <a:lnTo>
                    <a:pt x="898035" y="965257"/>
                  </a:lnTo>
                  <a:lnTo>
                    <a:pt x="893580" y="970265"/>
                  </a:lnTo>
                  <a:lnTo>
                    <a:pt x="886677" y="968672"/>
                  </a:lnTo>
                  <a:lnTo>
                    <a:pt x="880459" y="968265"/>
                  </a:lnTo>
                  <a:lnTo>
                    <a:pt x="879205" y="966595"/>
                  </a:lnTo>
                  <a:lnTo>
                    <a:pt x="877812" y="963333"/>
                  </a:lnTo>
                  <a:lnTo>
                    <a:pt x="875072" y="953102"/>
                  </a:lnTo>
                  <a:lnTo>
                    <a:pt x="875588" y="950517"/>
                  </a:lnTo>
                  <a:lnTo>
                    <a:pt x="882229" y="949109"/>
                  </a:lnTo>
                  <a:lnTo>
                    <a:pt x="882368" y="948225"/>
                  </a:lnTo>
                  <a:lnTo>
                    <a:pt x="877650" y="944540"/>
                  </a:lnTo>
                  <a:lnTo>
                    <a:pt x="872233" y="941824"/>
                  </a:lnTo>
                  <a:lnTo>
                    <a:pt x="869724" y="939686"/>
                  </a:lnTo>
                  <a:lnTo>
                    <a:pt x="870301" y="935601"/>
                  </a:lnTo>
                  <a:lnTo>
                    <a:pt x="870139" y="934570"/>
                  </a:lnTo>
                  <a:lnTo>
                    <a:pt x="879474" y="929885"/>
                  </a:lnTo>
                  <a:lnTo>
                    <a:pt x="886261" y="920600"/>
                  </a:lnTo>
                  <a:lnTo>
                    <a:pt x="890471" y="916807"/>
                  </a:lnTo>
                  <a:lnTo>
                    <a:pt x="890779" y="914969"/>
                  </a:lnTo>
                  <a:lnTo>
                    <a:pt x="894342" y="913053"/>
                  </a:lnTo>
                  <a:lnTo>
                    <a:pt x="902583" y="911899"/>
                  </a:lnTo>
                  <a:lnTo>
                    <a:pt x="902907" y="909299"/>
                  </a:lnTo>
                  <a:lnTo>
                    <a:pt x="887347" y="910791"/>
                  </a:lnTo>
                  <a:lnTo>
                    <a:pt x="866038" y="916092"/>
                  </a:lnTo>
                  <a:lnTo>
                    <a:pt x="859451" y="918692"/>
                  </a:lnTo>
                  <a:lnTo>
                    <a:pt x="853956" y="917176"/>
                  </a:lnTo>
                  <a:lnTo>
                    <a:pt x="830631" y="925339"/>
                  </a:lnTo>
                  <a:lnTo>
                    <a:pt x="829638" y="925339"/>
                  </a:lnTo>
                  <a:lnTo>
                    <a:pt x="827199" y="922754"/>
                  </a:lnTo>
                  <a:lnTo>
                    <a:pt x="825106" y="917900"/>
                  </a:lnTo>
                  <a:lnTo>
                    <a:pt x="826606" y="914507"/>
                  </a:lnTo>
                  <a:lnTo>
                    <a:pt x="833455" y="908045"/>
                  </a:lnTo>
                  <a:lnTo>
                    <a:pt x="836880" y="902352"/>
                  </a:lnTo>
                  <a:lnTo>
                    <a:pt x="836480" y="899275"/>
                  </a:lnTo>
                  <a:lnTo>
                    <a:pt x="839204" y="893783"/>
                  </a:lnTo>
                  <a:lnTo>
                    <a:pt x="843559" y="893006"/>
                  </a:lnTo>
                  <a:lnTo>
                    <a:pt x="850970" y="897521"/>
                  </a:lnTo>
                  <a:lnTo>
                    <a:pt x="854818" y="901991"/>
                  </a:lnTo>
                  <a:lnTo>
                    <a:pt x="858273" y="904076"/>
                  </a:lnTo>
                  <a:lnTo>
                    <a:pt x="861336" y="903660"/>
                  </a:lnTo>
                  <a:lnTo>
                    <a:pt x="864506" y="900545"/>
                  </a:lnTo>
                  <a:lnTo>
                    <a:pt x="863706" y="900191"/>
                  </a:lnTo>
                  <a:lnTo>
                    <a:pt x="858327" y="901845"/>
                  </a:lnTo>
                  <a:lnTo>
                    <a:pt x="857696" y="901360"/>
                  </a:lnTo>
                  <a:lnTo>
                    <a:pt x="854956" y="896367"/>
                  </a:lnTo>
                  <a:lnTo>
                    <a:pt x="853763" y="893175"/>
                  </a:lnTo>
                  <a:lnTo>
                    <a:pt x="852994" y="889975"/>
                  </a:lnTo>
                  <a:lnTo>
                    <a:pt x="852948" y="887713"/>
                  </a:lnTo>
                  <a:lnTo>
                    <a:pt x="854602" y="883405"/>
                  </a:lnTo>
                  <a:lnTo>
                    <a:pt x="848438" y="881982"/>
                  </a:lnTo>
                  <a:lnTo>
                    <a:pt x="846137" y="878989"/>
                  </a:lnTo>
                  <a:lnTo>
                    <a:pt x="845083" y="875251"/>
                  </a:lnTo>
                  <a:lnTo>
                    <a:pt x="845314" y="873627"/>
                  </a:lnTo>
                  <a:lnTo>
                    <a:pt x="847253" y="869235"/>
                  </a:lnTo>
                  <a:lnTo>
                    <a:pt x="852486" y="863157"/>
                  </a:lnTo>
                  <a:lnTo>
                    <a:pt x="851878" y="861473"/>
                  </a:lnTo>
                  <a:lnTo>
                    <a:pt x="844260" y="861611"/>
                  </a:lnTo>
                  <a:lnTo>
                    <a:pt x="842582" y="860819"/>
                  </a:lnTo>
                  <a:lnTo>
                    <a:pt x="839335" y="857019"/>
                  </a:lnTo>
                  <a:lnTo>
                    <a:pt x="840050" y="852795"/>
                  </a:lnTo>
                  <a:lnTo>
                    <a:pt x="843082" y="846587"/>
                  </a:lnTo>
                  <a:lnTo>
                    <a:pt x="845368" y="842910"/>
                  </a:lnTo>
                  <a:lnTo>
                    <a:pt x="846899" y="841779"/>
                  </a:lnTo>
                  <a:lnTo>
                    <a:pt x="849285" y="841802"/>
                  </a:lnTo>
                  <a:lnTo>
                    <a:pt x="854941" y="844210"/>
                  </a:lnTo>
                  <a:lnTo>
                    <a:pt x="856572" y="845533"/>
                  </a:lnTo>
                  <a:lnTo>
                    <a:pt x="860905" y="851518"/>
                  </a:lnTo>
                  <a:lnTo>
                    <a:pt x="862013" y="854926"/>
                  </a:lnTo>
                  <a:lnTo>
                    <a:pt x="861874" y="858196"/>
                  </a:lnTo>
                  <a:lnTo>
                    <a:pt x="862706" y="860596"/>
                  </a:lnTo>
                  <a:lnTo>
                    <a:pt x="866069" y="864088"/>
                  </a:lnTo>
                  <a:lnTo>
                    <a:pt x="880521" y="882013"/>
                  </a:lnTo>
                  <a:lnTo>
                    <a:pt x="883222" y="886221"/>
                  </a:lnTo>
                  <a:lnTo>
                    <a:pt x="885069" y="888075"/>
                  </a:lnTo>
                  <a:lnTo>
                    <a:pt x="888408" y="889436"/>
                  </a:lnTo>
                  <a:lnTo>
                    <a:pt x="890363" y="889152"/>
                  </a:lnTo>
                  <a:lnTo>
                    <a:pt x="891956" y="887898"/>
                  </a:lnTo>
                  <a:lnTo>
                    <a:pt x="892225" y="886274"/>
                  </a:lnTo>
                  <a:lnTo>
                    <a:pt x="885977" y="880051"/>
                  </a:lnTo>
                  <a:lnTo>
                    <a:pt x="884407" y="876728"/>
                  </a:lnTo>
                  <a:lnTo>
                    <a:pt x="883068" y="872181"/>
                  </a:lnTo>
                  <a:lnTo>
                    <a:pt x="883653" y="870712"/>
                  </a:lnTo>
                  <a:lnTo>
                    <a:pt x="885469" y="870204"/>
                  </a:lnTo>
                  <a:lnTo>
                    <a:pt x="890040" y="870804"/>
                  </a:lnTo>
                  <a:lnTo>
                    <a:pt x="895419" y="869573"/>
                  </a:lnTo>
                  <a:lnTo>
                    <a:pt x="889455" y="867650"/>
                  </a:lnTo>
                  <a:lnTo>
                    <a:pt x="885561" y="865096"/>
                  </a:lnTo>
                  <a:lnTo>
                    <a:pt x="881560" y="864973"/>
                  </a:lnTo>
                  <a:lnTo>
                    <a:pt x="876557" y="860865"/>
                  </a:lnTo>
                  <a:lnTo>
                    <a:pt x="876557" y="859580"/>
                  </a:lnTo>
                  <a:lnTo>
                    <a:pt x="877781" y="858265"/>
                  </a:lnTo>
                  <a:lnTo>
                    <a:pt x="884584" y="856434"/>
                  </a:lnTo>
                  <a:lnTo>
                    <a:pt x="885869" y="855649"/>
                  </a:lnTo>
                  <a:lnTo>
                    <a:pt x="885984" y="854503"/>
                  </a:lnTo>
                  <a:lnTo>
                    <a:pt x="883737" y="851734"/>
                  </a:lnTo>
                  <a:lnTo>
                    <a:pt x="881737" y="850226"/>
                  </a:lnTo>
                  <a:lnTo>
                    <a:pt x="871455" y="846864"/>
                  </a:lnTo>
                  <a:lnTo>
                    <a:pt x="867800" y="843095"/>
                  </a:lnTo>
                  <a:lnTo>
                    <a:pt x="866638" y="841295"/>
                  </a:lnTo>
                  <a:lnTo>
                    <a:pt x="866269" y="839548"/>
                  </a:lnTo>
                  <a:lnTo>
                    <a:pt x="867585" y="835071"/>
                  </a:lnTo>
                  <a:lnTo>
                    <a:pt x="873110" y="829440"/>
                  </a:lnTo>
                  <a:lnTo>
                    <a:pt x="877119" y="826740"/>
                  </a:lnTo>
                  <a:lnTo>
                    <a:pt x="884014" y="824763"/>
                  </a:lnTo>
                  <a:lnTo>
                    <a:pt x="889517" y="825001"/>
                  </a:lnTo>
                  <a:lnTo>
                    <a:pt x="892649" y="825763"/>
                  </a:lnTo>
                  <a:lnTo>
                    <a:pt x="899982" y="835317"/>
                  </a:lnTo>
                  <a:lnTo>
                    <a:pt x="903438" y="841564"/>
                  </a:lnTo>
                  <a:lnTo>
                    <a:pt x="909471" y="840471"/>
                  </a:lnTo>
                  <a:lnTo>
                    <a:pt x="907724" y="833902"/>
                  </a:lnTo>
                  <a:lnTo>
                    <a:pt x="906593" y="826655"/>
                  </a:lnTo>
                  <a:lnTo>
                    <a:pt x="908378" y="823986"/>
                  </a:lnTo>
                  <a:lnTo>
                    <a:pt x="913349" y="819239"/>
                  </a:lnTo>
                  <a:lnTo>
                    <a:pt x="917305" y="821724"/>
                  </a:lnTo>
                  <a:lnTo>
                    <a:pt x="922461" y="828132"/>
                  </a:lnTo>
                  <a:lnTo>
                    <a:pt x="923592" y="830309"/>
                  </a:lnTo>
                  <a:lnTo>
                    <a:pt x="929394" y="834248"/>
                  </a:lnTo>
                  <a:lnTo>
                    <a:pt x="932827" y="835556"/>
                  </a:lnTo>
                  <a:lnTo>
                    <a:pt x="934604" y="837656"/>
                  </a:lnTo>
                  <a:lnTo>
                    <a:pt x="935166" y="840371"/>
                  </a:lnTo>
                  <a:close/>
                  <a:moveTo>
                    <a:pt x="798633" y="829563"/>
                  </a:moveTo>
                  <a:lnTo>
                    <a:pt x="799703" y="830078"/>
                  </a:lnTo>
                  <a:lnTo>
                    <a:pt x="802997" y="828224"/>
                  </a:lnTo>
                  <a:lnTo>
                    <a:pt x="805121" y="827894"/>
                  </a:lnTo>
                  <a:lnTo>
                    <a:pt x="807491" y="831394"/>
                  </a:lnTo>
                  <a:lnTo>
                    <a:pt x="808106" y="833679"/>
                  </a:lnTo>
                  <a:lnTo>
                    <a:pt x="816625" y="839356"/>
                  </a:lnTo>
                  <a:lnTo>
                    <a:pt x="819627" y="841902"/>
                  </a:lnTo>
                  <a:lnTo>
                    <a:pt x="820011" y="843595"/>
                  </a:lnTo>
                  <a:lnTo>
                    <a:pt x="818942" y="846010"/>
                  </a:lnTo>
                  <a:lnTo>
                    <a:pt x="816425" y="849157"/>
                  </a:lnTo>
                  <a:lnTo>
                    <a:pt x="814009" y="851287"/>
                  </a:lnTo>
                  <a:lnTo>
                    <a:pt x="810538" y="852980"/>
                  </a:lnTo>
                  <a:lnTo>
                    <a:pt x="793293" y="853234"/>
                  </a:lnTo>
                  <a:lnTo>
                    <a:pt x="791415" y="852464"/>
                  </a:lnTo>
                  <a:lnTo>
                    <a:pt x="790330" y="849672"/>
                  </a:lnTo>
                  <a:lnTo>
                    <a:pt x="788198" y="839210"/>
                  </a:lnTo>
                  <a:lnTo>
                    <a:pt x="786682" y="833548"/>
                  </a:lnTo>
                  <a:lnTo>
                    <a:pt x="786113" y="829594"/>
                  </a:lnTo>
                  <a:lnTo>
                    <a:pt x="786490" y="827378"/>
                  </a:lnTo>
                  <a:lnTo>
                    <a:pt x="788329" y="825147"/>
                  </a:lnTo>
                  <a:lnTo>
                    <a:pt x="794709" y="821809"/>
                  </a:lnTo>
                  <a:lnTo>
                    <a:pt x="797533" y="821809"/>
                  </a:lnTo>
                  <a:lnTo>
                    <a:pt x="799303" y="822662"/>
                  </a:lnTo>
                  <a:lnTo>
                    <a:pt x="800026" y="824363"/>
                  </a:lnTo>
                  <a:lnTo>
                    <a:pt x="799803" y="826663"/>
                  </a:lnTo>
                  <a:lnTo>
                    <a:pt x="798633" y="829563"/>
                  </a:lnTo>
                  <a:close/>
                  <a:moveTo>
                    <a:pt x="837411" y="881351"/>
                  </a:moveTo>
                  <a:lnTo>
                    <a:pt x="841936" y="886821"/>
                  </a:lnTo>
                  <a:lnTo>
                    <a:pt x="842151" y="888075"/>
                  </a:lnTo>
                  <a:lnTo>
                    <a:pt x="841297" y="889113"/>
                  </a:lnTo>
                  <a:lnTo>
                    <a:pt x="835448" y="891998"/>
                  </a:lnTo>
                  <a:lnTo>
                    <a:pt x="833178" y="894298"/>
                  </a:lnTo>
                  <a:lnTo>
                    <a:pt x="831277" y="899660"/>
                  </a:lnTo>
                  <a:lnTo>
                    <a:pt x="829800" y="902137"/>
                  </a:lnTo>
                  <a:lnTo>
                    <a:pt x="821943" y="903614"/>
                  </a:lnTo>
                  <a:lnTo>
                    <a:pt x="813924" y="903545"/>
                  </a:lnTo>
                  <a:lnTo>
                    <a:pt x="815433" y="898375"/>
                  </a:lnTo>
                  <a:lnTo>
                    <a:pt x="819819" y="889898"/>
                  </a:lnTo>
                  <a:lnTo>
                    <a:pt x="816364" y="886374"/>
                  </a:lnTo>
                  <a:lnTo>
                    <a:pt x="804097" y="892244"/>
                  </a:lnTo>
                  <a:lnTo>
                    <a:pt x="799441" y="888636"/>
                  </a:lnTo>
                  <a:lnTo>
                    <a:pt x="803428" y="879374"/>
                  </a:lnTo>
                  <a:lnTo>
                    <a:pt x="799457" y="878520"/>
                  </a:lnTo>
                  <a:lnTo>
                    <a:pt x="793885" y="878482"/>
                  </a:lnTo>
                  <a:lnTo>
                    <a:pt x="790353" y="872966"/>
                  </a:lnTo>
                  <a:lnTo>
                    <a:pt x="791546" y="866312"/>
                  </a:lnTo>
                  <a:lnTo>
                    <a:pt x="798857" y="862627"/>
                  </a:lnTo>
                  <a:lnTo>
                    <a:pt x="808376" y="859434"/>
                  </a:lnTo>
                  <a:lnTo>
                    <a:pt x="818595" y="854588"/>
                  </a:lnTo>
                  <a:lnTo>
                    <a:pt x="826591" y="854995"/>
                  </a:lnTo>
                  <a:lnTo>
                    <a:pt x="829700" y="857303"/>
                  </a:lnTo>
                  <a:lnTo>
                    <a:pt x="830731" y="865035"/>
                  </a:lnTo>
                  <a:lnTo>
                    <a:pt x="831724" y="874174"/>
                  </a:lnTo>
                  <a:lnTo>
                    <a:pt x="833117" y="874951"/>
                  </a:lnTo>
                  <a:lnTo>
                    <a:pt x="837411" y="881351"/>
                  </a:lnTo>
                  <a:close/>
                  <a:moveTo>
                    <a:pt x="1337692" y="889275"/>
                  </a:moveTo>
                  <a:lnTo>
                    <a:pt x="1337938" y="894490"/>
                  </a:lnTo>
                  <a:lnTo>
                    <a:pt x="1336368" y="894252"/>
                  </a:lnTo>
                  <a:lnTo>
                    <a:pt x="1331374" y="897652"/>
                  </a:lnTo>
                  <a:lnTo>
                    <a:pt x="1327295" y="898137"/>
                  </a:lnTo>
                  <a:lnTo>
                    <a:pt x="1325256" y="896614"/>
                  </a:lnTo>
                  <a:lnTo>
                    <a:pt x="1323963" y="893052"/>
                  </a:lnTo>
                  <a:lnTo>
                    <a:pt x="1327149" y="886390"/>
                  </a:lnTo>
                  <a:lnTo>
                    <a:pt x="1330812" y="881713"/>
                  </a:lnTo>
                  <a:lnTo>
                    <a:pt x="1335206" y="874412"/>
                  </a:lnTo>
                  <a:lnTo>
                    <a:pt x="1338861" y="869596"/>
                  </a:lnTo>
                  <a:lnTo>
                    <a:pt x="1340662" y="870604"/>
                  </a:lnTo>
                  <a:lnTo>
                    <a:pt x="1342409" y="873158"/>
                  </a:lnTo>
                  <a:lnTo>
                    <a:pt x="1340223" y="880405"/>
                  </a:lnTo>
                  <a:lnTo>
                    <a:pt x="1337838" y="883997"/>
                  </a:lnTo>
                  <a:lnTo>
                    <a:pt x="1337692" y="889275"/>
                  </a:lnTo>
                  <a:close/>
                  <a:moveTo>
                    <a:pt x="489677" y="919630"/>
                  </a:moveTo>
                  <a:lnTo>
                    <a:pt x="483505" y="925185"/>
                  </a:lnTo>
                  <a:lnTo>
                    <a:pt x="479118" y="924608"/>
                  </a:lnTo>
                  <a:lnTo>
                    <a:pt x="473301" y="920523"/>
                  </a:lnTo>
                  <a:lnTo>
                    <a:pt x="468560" y="919138"/>
                  </a:lnTo>
                  <a:lnTo>
                    <a:pt x="466890" y="917777"/>
                  </a:lnTo>
                  <a:lnTo>
                    <a:pt x="466644" y="916361"/>
                  </a:lnTo>
                  <a:lnTo>
                    <a:pt x="468252" y="912422"/>
                  </a:lnTo>
                  <a:lnTo>
                    <a:pt x="470269" y="909276"/>
                  </a:lnTo>
                  <a:lnTo>
                    <a:pt x="475094" y="903068"/>
                  </a:lnTo>
                  <a:lnTo>
                    <a:pt x="483243" y="891005"/>
                  </a:lnTo>
                  <a:lnTo>
                    <a:pt x="488576" y="886421"/>
                  </a:lnTo>
                  <a:lnTo>
                    <a:pt x="493809" y="883167"/>
                  </a:lnTo>
                  <a:lnTo>
                    <a:pt x="499150" y="875874"/>
                  </a:lnTo>
                  <a:lnTo>
                    <a:pt x="502105" y="872604"/>
                  </a:lnTo>
                  <a:lnTo>
                    <a:pt x="504667" y="872366"/>
                  </a:lnTo>
                  <a:lnTo>
                    <a:pt x="507284" y="873774"/>
                  </a:lnTo>
                  <a:lnTo>
                    <a:pt x="507576" y="875766"/>
                  </a:lnTo>
                  <a:lnTo>
                    <a:pt x="504829" y="885705"/>
                  </a:lnTo>
                  <a:lnTo>
                    <a:pt x="502897" y="889690"/>
                  </a:lnTo>
                  <a:lnTo>
                    <a:pt x="499119" y="899914"/>
                  </a:lnTo>
                  <a:lnTo>
                    <a:pt x="491870" y="916900"/>
                  </a:lnTo>
                  <a:lnTo>
                    <a:pt x="489677" y="919630"/>
                  </a:lnTo>
                  <a:close/>
                  <a:moveTo>
                    <a:pt x="1003725" y="904845"/>
                  </a:moveTo>
                  <a:lnTo>
                    <a:pt x="1001616" y="904883"/>
                  </a:lnTo>
                  <a:lnTo>
                    <a:pt x="998869" y="903060"/>
                  </a:lnTo>
                  <a:lnTo>
                    <a:pt x="998092" y="901152"/>
                  </a:lnTo>
                  <a:lnTo>
                    <a:pt x="997499" y="898529"/>
                  </a:lnTo>
                  <a:lnTo>
                    <a:pt x="997091" y="895198"/>
                  </a:lnTo>
                  <a:lnTo>
                    <a:pt x="996522" y="892521"/>
                  </a:lnTo>
                  <a:lnTo>
                    <a:pt x="995783" y="890513"/>
                  </a:lnTo>
                  <a:lnTo>
                    <a:pt x="995629" y="888836"/>
                  </a:lnTo>
                  <a:lnTo>
                    <a:pt x="996060" y="887490"/>
                  </a:lnTo>
                  <a:lnTo>
                    <a:pt x="996960" y="886736"/>
                  </a:lnTo>
                  <a:lnTo>
                    <a:pt x="999015" y="886490"/>
                  </a:lnTo>
                  <a:lnTo>
                    <a:pt x="1003486" y="882997"/>
                  </a:lnTo>
                  <a:lnTo>
                    <a:pt x="1004333" y="883374"/>
                  </a:lnTo>
                  <a:lnTo>
                    <a:pt x="1004925" y="885228"/>
                  </a:lnTo>
                  <a:lnTo>
                    <a:pt x="1005533" y="890059"/>
                  </a:lnTo>
                  <a:lnTo>
                    <a:pt x="1006172" y="892913"/>
                  </a:lnTo>
                  <a:lnTo>
                    <a:pt x="1007934" y="898114"/>
                  </a:lnTo>
                  <a:lnTo>
                    <a:pt x="1008711" y="901452"/>
                  </a:lnTo>
                  <a:lnTo>
                    <a:pt x="1008550" y="902483"/>
                  </a:lnTo>
                  <a:lnTo>
                    <a:pt x="1007996" y="903399"/>
                  </a:lnTo>
                  <a:lnTo>
                    <a:pt x="1003725" y="904845"/>
                  </a:lnTo>
                  <a:close/>
                  <a:moveTo>
                    <a:pt x="430329" y="905206"/>
                  </a:moveTo>
                  <a:lnTo>
                    <a:pt x="428644" y="905614"/>
                  </a:lnTo>
                  <a:lnTo>
                    <a:pt x="426774" y="904630"/>
                  </a:lnTo>
                  <a:lnTo>
                    <a:pt x="427205" y="902383"/>
                  </a:lnTo>
                  <a:lnTo>
                    <a:pt x="431414" y="896221"/>
                  </a:lnTo>
                  <a:lnTo>
                    <a:pt x="431645" y="894460"/>
                  </a:lnTo>
                  <a:lnTo>
                    <a:pt x="431591" y="893013"/>
                  </a:lnTo>
                  <a:lnTo>
                    <a:pt x="431068" y="891321"/>
                  </a:lnTo>
                  <a:lnTo>
                    <a:pt x="432130" y="889152"/>
                  </a:lnTo>
                  <a:lnTo>
                    <a:pt x="433838" y="888259"/>
                  </a:lnTo>
                  <a:lnTo>
                    <a:pt x="434408" y="889105"/>
                  </a:lnTo>
                  <a:lnTo>
                    <a:pt x="434600" y="890998"/>
                  </a:lnTo>
                  <a:lnTo>
                    <a:pt x="434208" y="896491"/>
                  </a:lnTo>
                  <a:lnTo>
                    <a:pt x="433677" y="899145"/>
                  </a:lnTo>
                  <a:lnTo>
                    <a:pt x="432953" y="901406"/>
                  </a:lnTo>
                  <a:lnTo>
                    <a:pt x="431838" y="903429"/>
                  </a:lnTo>
                  <a:lnTo>
                    <a:pt x="430329" y="905206"/>
                  </a:lnTo>
                  <a:close/>
                  <a:moveTo>
                    <a:pt x="970203" y="925646"/>
                  </a:moveTo>
                  <a:lnTo>
                    <a:pt x="968526" y="928477"/>
                  </a:lnTo>
                  <a:lnTo>
                    <a:pt x="966794" y="928685"/>
                  </a:lnTo>
                  <a:lnTo>
                    <a:pt x="964463" y="926008"/>
                  </a:lnTo>
                  <a:lnTo>
                    <a:pt x="961931" y="927016"/>
                  </a:lnTo>
                  <a:lnTo>
                    <a:pt x="958468" y="932431"/>
                  </a:lnTo>
                  <a:lnTo>
                    <a:pt x="957237" y="935608"/>
                  </a:lnTo>
                  <a:lnTo>
                    <a:pt x="956290" y="936755"/>
                  </a:lnTo>
                  <a:lnTo>
                    <a:pt x="953389" y="937747"/>
                  </a:lnTo>
                  <a:lnTo>
                    <a:pt x="952134" y="936847"/>
                  </a:lnTo>
                  <a:lnTo>
                    <a:pt x="950957" y="934024"/>
                  </a:lnTo>
                  <a:lnTo>
                    <a:pt x="949849" y="929262"/>
                  </a:lnTo>
                  <a:lnTo>
                    <a:pt x="950665" y="925669"/>
                  </a:lnTo>
                  <a:lnTo>
                    <a:pt x="953396" y="923246"/>
                  </a:lnTo>
                  <a:lnTo>
                    <a:pt x="960592" y="919284"/>
                  </a:lnTo>
                  <a:lnTo>
                    <a:pt x="962654" y="917315"/>
                  </a:lnTo>
                  <a:lnTo>
                    <a:pt x="962877" y="915199"/>
                  </a:lnTo>
                  <a:lnTo>
                    <a:pt x="963308" y="913799"/>
                  </a:lnTo>
                  <a:lnTo>
                    <a:pt x="963947" y="913115"/>
                  </a:lnTo>
                  <a:lnTo>
                    <a:pt x="968749" y="916692"/>
                  </a:lnTo>
                  <a:lnTo>
                    <a:pt x="971027" y="919100"/>
                  </a:lnTo>
                  <a:lnTo>
                    <a:pt x="972751" y="921823"/>
                  </a:lnTo>
                  <a:lnTo>
                    <a:pt x="972566" y="922908"/>
                  </a:lnTo>
                  <a:lnTo>
                    <a:pt x="970203" y="925646"/>
                  </a:lnTo>
                  <a:close/>
                  <a:moveTo>
                    <a:pt x="1024972" y="966572"/>
                  </a:moveTo>
                  <a:lnTo>
                    <a:pt x="1026365" y="972903"/>
                  </a:lnTo>
                  <a:lnTo>
                    <a:pt x="1026619" y="975450"/>
                  </a:lnTo>
                  <a:lnTo>
                    <a:pt x="1026688" y="980811"/>
                  </a:lnTo>
                  <a:lnTo>
                    <a:pt x="1026095" y="987773"/>
                  </a:lnTo>
                  <a:lnTo>
                    <a:pt x="1025695" y="989051"/>
                  </a:lnTo>
                  <a:lnTo>
                    <a:pt x="1025126" y="989635"/>
                  </a:lnTo>
                  <a:lnTo>
                    <a:pt x="1024849" y="991420"/>
                  </a:lnTo>
                  <a:lnTo>
                    <a:pt x="1024872" y="994405"/>
                  </a:lnTo>
                  <a:lnTo>
                    <a:pt x="1024310" y="996220"/>
                  </a:lnTo>
                  <a:lnTo>
                    <a:pt x="1023163" y="996866"/>
                  </a:lnTo>
                  <a:lnTo>
                    <a:pt x="1015422" y="998228"/>
                  </a:lnTo>
                  <a:lnTo>
                    <a:pt x="1010635" y="997966"/>
                  </a:lnTo>
                  <a:lnTo>
                    <a:pt x="1003540" y="998836"/>
                  </a:lnTo>
                  <a:lnTo>
                    <a:pt x="1000023" y="998397"/>
                  </a:lnTo>
                  <a:lnTo>
                    <a:pt x="997722" y="996936"/>
                  </a:lnTo>
                  <a:lnTo>
                    <a:pt x="994375" y="993682"/>
                  </a:lnTo>
                  <a:lnTo>
                    <a:pt x="987303" y="985958"/>
                  </a:lnTo>
                  <a:lnTo>
                    <a:pt x="983740" y="985689"/>
                  </a:lnTo>
                  <a:lnTo>
                    <a:pt x="974790" y="982965"/>
                  </a:lnTo>
                  <a:lnTo>
                    <a:pt x="969849" y="974519"/>
                  </a:lnTo>
                  <a:lnTo>
                    <a:pt x="967956" y="973003"/>
                  </a:lnTo>
                  <a:lnTo>
                    <a:pt x="966048" y="975534"/>
                  </a:lnTo>
                  <a:lnTo>
                    <a:pt x="965532" y="974965"/>
                  </a:lnTo>
                  <a:lnTo>
                    <a:pt x="965009" y="973257"/>
                  </a:lnTo>
                  <a:lnTo>
                    <a:pt x="964478" y="970411"/>
                  </a:lnTo>
                  <a:lnTo>
                    <a:pt x="963547" y="968949"/>
                  </a:lnTo>
                  <a:lnTo>
                    <a:pt x="959799" y="969711"/>
                  </a:lnTo>
                  <a:lnTo>
                    <a:pt x="959122" y="968749"/>
                  </a:lnTo>
                  <a:lnTo>
                    <a:pt x="958945" y="966249"/>
                  </a:lnTo>
                  <a:lnTo>
                    <a:pt x="958999" y="964072"/>
                  </a:lnTo>
                  <a:lnTo>
                    <a:pt x="959668" y="960649"/>
                  </a:lnTo>
                  <a:lnTo>
                    <a:pt x="963616" y="951163"/>
                  </a:lnTo>
                  <a:lnTo>
                    <a:pt x="965571" y="950494"/>
                  </a:lnTo>
                  <a:lnTo>
                    <a:pt x="967987" y="948732"/>
                  </a:lnTo>
                  <a:lnTo>
                    <a:pt x="969326" y="943571"/>
                  </a:lnTo>
                  <a:lnTo>
                    <a:pt x="969188" y="938678"/>
                  </a:lnTo>
                  <a:lnTo>
                    <a:pt x="972866" y="931354"/>
                  </a:lnTo>
                  <a:lnTo>
                    <a:pt x="975059" y="929185"/>
                  </a:lnTo>
                  <a:lnTo>
                    <a:pt x="978999" y="924046"/>
                  </a:lnTo>
                  <a:lnTo>
                    <a:pt x="992420" y="915976"/>
                  </a:lnTo>
                  <a:lnTo>
                    <a:pt x="996122" y="915269"/>
                  </a:lnTo>
                  <a:lnTo>
                    <a:pt x="1001077" y="915876"/>
                  </a:lnTo>
                  <a:lnTo>
                    <a:pt x="1005864" y="918453"/>
                  </a:lnTo>
                  <a:lnTo>
                    <a:pt x="1009550" y="922723"/>
                  </a:lnTo>
                  <a:lnTo>
                    <a:pt x="1017061" y="933185"/>
                  </a:lnTo>
                  <a:lnTo>
                    <a:pt x="1020478" y="939470"/>
                  </a:lnTo>
                  <a:lnTo>
                    <a:pt x="1022294" y="945894"/>
                  </a:lnTo>
                  <a:lnTo>
                    <a:pt x="1023925" y="949571"/>
                  </a:lnTo>
                  <a:lnTo>
                    <a:pt x="1025949" y="957448"/>
                  </a:lnTo>
                  <a:lnTo>
                    <a:pt x="1025210" y="960518"/>
                  </a:lnTo>
                  <a:lnTo>
                    <a:pt x="1024772" y="964641"/>
                  </a:lnTo>
                  <a:lnTo>
                    <a:pt x="1024972" y="966572"/>
                  </a:lnTo>
                  <a:close/>
                  <a:moveTo>
                    <a:pt x="796532" y="965872"/>
                  </a:moveTo>
                  <a:lnTo>
                    <a:pt x="792454" y="966326"/>
                  </a:lnTo>
                  <a:lnTo>
                    <a:pt x="785420" y="963787"/>
                  </a:lnTo>
                  <a:lnTo>
                    <a:pt x="781234" y="958887"/>
                  </a:lnTo>
                  <a:lnTo>
                    <a:pt x="779957" y="956525"/>
                  </a:lnTo>
                  <a:lnTo>
                    <a:pt x="780080" y="955456"/>
                  </a:lnTo>
                  <a:lnTo>
                    <a:pt x="780803" y="954394"/>
                  </a:lnTo>
                  <a:lnTo>
                    <a:pt x="781811" y="951186"/>
                  </a:lnTo>
                  <a:lnTo>
                    <a:pt x="784204" y="941886"/>
                  </a:lnTo>
                  <a:lnTo>
                    <a:pt x="785105" y="939409"/>
                  </a:lnTo>
                  <a:lnTo>
                    <a:pt x="788876" y="934001"/>
                  </a:lnTo>
                  <a:lnTo>
                    <a:pt x="791638" y="932554"/>
                  </a:lnTo>
                  <a:lnTo>
                    <a:pt x="797502" y="933016"/>
                  </a:lnTo>
                  <a:lnTo>
                    <a:pt x="800904" y="935816"/>
                  </a:lnTo>
                  <a:lnTo>
                    <a:pt x="802327" y="937616"/>
                  </a:lnTo>
                  <a:lnTo>
                    <a:pt x="803343" y="939770"/>
                  </a:lnTo>
                  <a:lnTo>
                    <a:pt x="804343" y="944578"/>
                  </a:lnTo>
                  <a:lnTo>
                    <a:pt x="804590" y="947678"/>
                  </a:lnTo>
                  <a:lnTo>
                    <a:pt x="806298" y="951209"/>
                  </a:lnTo>
                  <a:lnTo>
                    <a:pt x="806806" y="953248"/>
                  </a:lnTo>
                  <a:lnTo>
                    <a:pt x="806837" y="955241"/>
                  </a:lnTo>
                  <a:lnTo>
                    <a:pt x="806360" y="957256"/>
                  </a:lnTo>
                  <a:lnTo>
                    <a:pt x="805382" y="959279"/>
                  </a:lnTo>
                  <a:lnTo>
                    <a:pt x="803135" y="962233"/>
                  </a:lnTo>
                  <a:lnTo>
                    <a:pt x="796532" y="965872"/>
                  </a:lnTo>
                  <a:close/>
                  <a:moveTo>
                    <a:pt x="986879" y="1009490"/>
                  </a:moveTo>
                  <a:lnTo>
                    <a:pt x="985894" y="1009898"/>
                  </a:lnTo>
                  <a:lnTo>
                    <a:pt x="983971" y="1009436"/>
                  </a:lnTo>
                  <a:lnTo>
                    <a:pt x="976721" y="1005821"/>
                  </a:lnTo>
                  <a:lnTo>
                    <a:pt x="975490" y="1004336"/>
                  </a:lnTo>
                  <a:lnTo>
                    <a:pt x="975136" y="1003244"/>
                  </a:lnTo>
                  <a:lnTo>
                    <a:pt x="976783" y="1001928"/>
                  </a:lnTo>
                  <a:lnTo>
                    <a:pt x="977406" y="1000528"/>
                  </a:lnTo>
                  <a:lnTo>
                    <a:pt x="979245" y="998820"/>
                  </a:lnTo>
                  <a:lnTo>
                    <a:pt x="982493" y="998828"/>
                  </a:lnTo>
                  <a:lnTo>
                    <a:pt x="985894" y="1002990"/>
                  </a:lnTo>
                  <a:lnTo>
                    <a:pt x="987495" y="1006729"/>
                  </a:lnTo>
                  <a:lnTo>
                    <a:pt x="987580" y="1008375"/>
                  </a:lnTo>
                  <a:lnTo>
                    <a:pt x="986879" y="1009490"/>
                  </a:lnTo>
                  <a:close/>
                  <a:moveTo>
                    <a:pt x="942631" y="1007806"/>
                  </a:moveTo>
                  <a:lnTo>
                    <a:pt x="936136" y="1012698"/>
                  </a:lnTo>
                  <a:lnTo>
                    <a:pt x="934720" y="1010798"/>
                  </a:lnTo>
                  <a:lnTo>
                    <a:pt x="934104" y="1009075"/>
                  </a:lnTo>
                  <a:lnTo>
                    <a:pt x="939152" y="1001628"/>
                  </a:lnTo>
                  <a:lnTo>
                    <a:pt x="941307" y="999667"/>
                  </a:lnTo>
                  <a:lnTo>
                    <a:pt x="943431" y="1001990"/>
                  </a:lnTo>
                  <a:lnTo>
                    <a:pt x="944016" y="1003751"/>
                  </a:lnTo>
                  <a:lnTo>
                    <a:pt x="943746" y="1005105"/>
                  </a:lnTo>
                  <a:lnTo>
                    <a:pt x="942631" y="1007806"/>
                  </a:lnTo>
                  <a:close/>
                  <a:moveTo>
                    <a:pt x="459264" y="1040831"/>
                  </a:moveTo>
                  <a:lnTo>
                    <a:pt x="459434" y="1041162"/>
                  </a:lnTo>
                  <a:lnTo>
                    <a:pt x="464990" y="1033830"/>
                  </a:lnTo>
                  <a:lnTo>
                    <a:pt x="468360" y="1033430"/>
                  </a:lnTo>
                  <a:lnTo>
                    <a:pt x="470715" y="1034084"/>
                  </a:lnTo>
                  <a:lnTo>
                    <a:pt x="471462" y="1035023"/>
                  </a:lnTo>
                  <a:lnTo>
                    <a:pt x="471931" y="1036469"/>
                  </a:lnTo>
                  <a:lnTo>
                    <a:pt x="472162" y="1039654"/>
                  </a:lnTo>
                  <a:lnTo>
                    <a:pt x="472316" y="1047500"/>
                  </a:lnTo>
                  <a:lnTo>
                    <a:pt x="472616" y="1048470"/>
                  </a:lnTo>
                  <a:lnTo>
                    <a:pt x="473385" y="1048024"/>
                  </a:lnTo>
                  <a:lnTo>
                    <a:pt x="474609" y="1046177"/>
                  </a:lnTo>
                  <a:lnTo>
                    <a:pt x="480696" y="1034561"/>
                  </a:lnTo>
                  <a:lnTo>
                    <a:pt x="483259" y="1031353"/>
                  </a:lnTo>
                  <a:lnTo>
                    <a:pt x="485013" y="1030392"/>
                  </a:lnTo>
                  <a:lnTo>
                    <a:pt x="492447" y="1028638"/>
                  </a:lnTo>
                  <a:lnTo>
                    <a:pt x="497495" y="1028692"/>
                  </a:lnTo>
                  <a:lnTo>
                    <a:pt x="503074" y="1029784"/>
                  </a:lnTo>
                  <a:lnTo>
                    <a:pt x="507238" y="1031423"/>
                  </a:lnTo>
                  <a:lnTo>
                    <a:pt x="514063" y="1036231"/>
                  </a:lnTo>
                  <a:lnTo>
                    <a:pt x="519427" y="1041739"/>
                  </a:lnTo>
                  <a:lnTo>
                    <a:pt x="524352" y="1047577"/>
                  </a:lnTo>
                  <a:lnTo>
                    <a:pt x="540867" y="1069287"/>
                  </a:lnTo>
                  <a:lnTo>
                    <a:pt x="547854" y="1075626"/>
                  </a:lnTo>
                  <a:lnTo>
                    <a:pt x="550524" y="1079210"/>
                  </a:lnTo>
                  <a:lnTo>
                    <a:pt x="551710" y="1081818"/>
                  </a:lnTo>
                  <a:lnTo>
                    <a:pt x="552748" y="1085080"/>
                  </a:lnTo>
                  <a:lnTo>
                    <a:pt x="553072" y="1088119"/>
                  </a:lnTo>
                  <a:lnTo>
                    <a:pt x="552664" y="1090942"/>
                  </a:lnTo>
                  <a:lnTo>
                    <a:pt x="551902" y="1092911"/>
                  </a:lnTo>
                  <a:lnTo>
                    <a:pt x="550224" y="1094581"/>
                  </a:lnTo>
                  <a:lnTo>
                    <a:pt x="540120" y="1101635"/>
                  </a:lnTo>
                  <a:lnTo>
                    <a:pt x="534803" y="1103789"/>
                  </a:lnTo>
                  <a:lnTo>
                    <a:pt x="529531" y="1106889"/>
                  </a:lnTo>
                  <a:lnTo>
                    <a:pt x="516942" y="1117775"/>
                  </a:lnTo>
                  <a:lnTo>
                    <a:pt x="508323" y="1122921"/>
                  </a:lnTo>
                  <a:lnTo>
                    <a:pt x="497118" y="1132906"/>
                  </a:lnTo>
                  <a:lnTo>
                    <a:pt x="475986" y="1148807"/>
                  </a:lnTo>
                  <a:lnTo>
                    <a:pt x="473470" y="1151984"/>
                  </a:lnTo>
                  <a:lnTo>
                    <a:pt x="472316" y="1154262"/>
                  </a:lnTo>
                  <a:lnTo>
                    <a:pt x="466352" y="1172070"/>
                  </a:lnTo>
                  <a:lnTo>
                    <a:pt x="464082" y="1176171"/>
                  </a:lnTo>
                  <a:lnTo>
                    <a:pt x="458587" y="1180340"/>
                  </a:lnTo>
                  <a:lnTo>
                    <a:pt x="451630" y="1181379"/>
                  </a:lnTo>
                  <a:lnTo>
                    <a:pt x="449683" y="1182540"/>
                  </a:lnTo>
                  <a:lnTo>
                    <a:pt x="449368" y="1188595"/>
                  </a:lnTo>
                  <a:lnTo>
                    <a:pt x="446875" y="1198587"/>
                  </a:lnTo>
                  <a:lnTo>
                    <a:pt x="445659" y="1205273"/>
                  </a:lnTo>
                  <a:lnTo>
                    <a:pt x="443996" y="1223005"/>
                  </a:lnTo>
                  <a:lnTo>
                    <a:pt x="443612" y="1224766"/>
                  </a:lnTo>
                  <a:lnTo>
                    <a:pt x="442342" y="1228020"/>
                  </a:lnTo>
                  <a:lnTo>
                    <a:pt x="440187" y="1231536"/>
                  </a:lnTo>
                  <a:lnTo>
                    <a:pt x="433469" y="1235582"/>
                  </a:lnTo>
                  <a:lnTo>
                    <a:pt x="428513" y="1237698"/>
                  </a:lnTo>
                  <a:lnTo>
                    <a:pt x="421772" y="1239452"/>
                  </a:lnTo>
                  <a:lnTo>
                    <a:pt x="420164" y="1238252"/>
                  </a:lnTo>
                  <a:lnTo>
                    <a:pt x="418540" y="1235490"/>
                  </a:lnTo>
                  <a:lnTo>
                    <a:pt x="416839" y="1235244"/>
                  </a:lnTo>
                  <a:lnTo>
                    <a:pt x="415793" y="1235682"/>
                  </a:lnTo>
                  <a:lnTo>
                    <a:pt x="406997" y="1247752"/>
                  </a:lnTo>
                  <a:lnTo>
                    <a:pt x="398509" y="1252606"/>
                  </a:lnTo>
                  <a:lnTo>
                    <a:pt x="394830" y="1256976"/>
                  </a:lnTo>
                  <a:lnTo>
                    <a:pt x="392237" y="1259022"/>
                  </a:lnTo>
                  <a:lnTo>
                    <a:pt x="390151" y="1259653"/>
                  </a:lnTo>
                  <a:lnTo>
                    <a:pt x="386719" y="1259268"/>
                  </a:lnTo>
                  <a:lnTo>
                    <a:pt x="384234" y="1257291"/>
                  </a:lnTo>
                  <a:lnTo>
                    <a:pt x="381986" y="1254237"/>
                  </a:lnTo>
                  <a:lnTo>
                    <a:pt x="380294" y="1250914"/>
                  </a:lnTo>
                  <a:lnTo>
                    <a:pt x="375938" y="1237144"/>
                  </a:lnTo>
                  <a:lnTo>
                    <a:pt x="374060" y="1232397"/>
                  </a:lnTo>
                  <a:lnTo>
                    <a:pt x="372467" y="1230020"/>
                  </a:lnTo>
                  <a:lnTo>
                    <a:pt x="368196" y="1221520"/>
                  </a:lnTo>
                  <a:lnTo>
                    <a:pt x="367019" y="1219804"/>
                  </a:lnTo>
                  <a:lnTo>
                    <a:pt x="350774" y="1208934"/>
                  </a:lnTo>
                  <a:lnTo>
                    <a:pt x="342863" y="1202796"/>
                  </a:lnTo>
                  <a:lnTo>
                    <a:pt x="340947" y="1200626"/>
                  </a:lnTo>
                  <a:lnTo>
                    <a:pt x="339177" y="1199357"/>
                  </a:lnTo>
                  <a:lnTo>
                    <a:pt x="329019" y="1200203"/>
                  </a:lnTo>
                  <a:lnTo>
                    <a:pt x="327672" y="1199872"/>
                  </a:lnTo>
                  <a:lnTo>
                    <a:pt x="327326" y="1198965"/>
                  </a:lnTo>
                  <a:lnTo>
                    <a:pt x="328526" y="1195726"/>
                  </a:lnTo>
                  <a:lnTo>
                    <a:pt x="329003" y="1193679"/>
                  </a:lnTo>
                  <a:lnTo>
                    <a:pt x="329165" y="1191672"/>
                  </a:lnTo>
                  <a:lnTo>
                    <a:pt x="328988" y="1188425"/>
                  </a:lnTo>
                  <a:lnTo>
                    <a:pt x="329119" y="1187833"/>
                  </a:lnTo>
                  <a:lnTo>
                    <a:pt x="332974" y="1184625"/>
                  </a:lnTo>
                  <a:lnTo>
                    <a:pt x="332351" y="1183956"/>
                  </a:lnTo>
                  <a:lnTo>
                    <a:pt x="331897" y="1182702"/>
                  </a:lnTo>
                  <a:lnTo>
                    <a:pt x="331620" y="1180848"/>
                  </a:lnTo>
                  <a:lnTo>
                    <a:pt x="332035" y="1179555"/>
                  </a:lnTo>
                  <a:lnTo>
                    <a:pt x="333159" y="1178809"/>
                  </a:lnTo>
                  <a:lnTo>
                    <a:pt x="334521" y="1175801"/>
                  </a:lnTo>
                  <a:lnTo>
                    <a:pt x="336122" y="1170509"/>
                  </a:lnTo>
                  <a:lnTo>
                    <a:pt x="337314" y="1167524"/>
                  </a:lnTo>
                  <a:lnTo>
                    <a:pt x="338969" y="1165601"/>
                  </a:lnTo>
                  <a:lnTo>
                    <a:pt x="341939" y="1160447"/>
                  </a:lnTo>
                  <a:lnTo>
                    <a:pt x="344063" y="1158362"/>
                  </a:lnTo>
                  <a:lnTo>
                    <a:pt x="345856" y="1155739"/>
                  </a:lnTo>
                  <a:lnTo>
                    <a:pt x="345910" y="1154554"/>
                  </a:lnTo>
                  <a:lnTo>
                    <a:pt x="345179" y="1153646"/>
                  </a:lnTo>
                  <a:lnTo>
                    <a:pt x="344925" y="1151638"/>
                  </a:lnTo>
                  <a:lnTo>
                    <a:pt x="345256" y="1145353"/>
                  </a:lnTo>
                  <a:lnTo>
                    <a:pt x="345241" y="1142107"/>
                  </a:lnTo>
                  <a:lnTo>
                    <a:pt x="345564" y="1139384"/>
                  </a:lnTo>
                  <a:lnTo>
                    <a:pt x="346226" y="1137191"/>
                  </a:lnTo>
                  <a:lnTo>
                    <a:pt x="347065" y="1135737"/>
                  </a:lnTo>
                  <a:lnTo>
                    <a:pt x="354591" y="1131137"/>
                  </a:lnTo>
                  <a:lnTo>
                    <a:pt x="354968" y="1129798"/>
                  </a:lnTo>
                  <a:lnTo>
                    <a:pt x="355060" y="1128260"/>
                  </a:lnTo>
                  <a:lnTo>
                    <a:pt x="354860" y="1126514"/>
                  </a:lnTo>
                  <a:lnTo>
                    <a:pt x="354475" y="1125290"/>
                  </a:lnTo>
                  <a:lnTo>
                    <a:pt x="353283" y="1124283"/>
                  </a:lnTo>
                  <a:lnTo>
                    <a:pt x="351274" y="1124006"/>
                  </a:lnTo>
                  <a:lnTo>
                    <a:pt x="349527" y="1121336"/>
                  </a:lnTo>
                  <a:lnTo>
                    <a:pt x="349112" y="1120044"/>
                  </a:lnTo>
                  <a:lnTo>
                    <a:pt x="349812" y="1116374"/>
                  </a:lnTo>
                  <a:lnTo>
                    <a:pt x="353206" y="1110505"/>
                  </a:lnTo>
                  <a:lnTo>
                    <a:pt x="354352" y="1107597"/>
                  </a:lnTo>
                  <a:lnTo>
                    <a:pt x="358015" y="1094404"/>
                  </a:lnTo>
                  <a:lnTo>
                    <a:pt x="364710" y="1086165"/>
                  </a:lnTo>
                  <a:lnTo>
                    <a:pt x="366526" y="1077241"/>
                  </a:lnTo>
                  <a:lnTo>
                    <a:pt x="371559" y="1067710"/>
                  </a:lnTo>
                  <a:lnTo>
                    <a:pt x="371551" y="1066386"/>
                  </a:lnTo>
                  <a:lnTo>
                    <a:pt x="369928" y="1063117"/>
                  </a:lnTo>
                  <a:lnTo>
                    <a:pt x="365287" y="1060848"/>
                  </a:lnTo>
                  <a:lnTo>
                    <a:pt x="363048" y="1057340"/>
                  </a:lnTo>
                  <a:lnTo>
                    <a:pt x="361555" y="1053339"/>
                  </a:lnTo>
                  <a:lnTo>
                    <a:pt x="354760" y="1030115"/>
                  </a:lnTo>
                  <a:lnTo>
                    <a:pt x="353598" y="1028368"/>
                  </a:lnTo>
                  <a:lnTo>
                    <a:pt x="353252" y="1025638"/>
                  </a:lnTo>
                  <a:lnTo>
                    <a:pt x="351867" y="1023830"/>
                  </a:lnTo>
                  <a:lnTo>
                    <a:pt x="352151" y="1022137"/>
                  </a:lnTo>
                  <a:lnTo>
                    <a:pt x="378670" y="1015083"/>
                  </a:lnTo>
                  <a:lnTo>
                    <a:pt x="396923" y="1012829"/>
                  </a:lnTo>
                  <a:lnTo>
                    <a:pt x="415831" y="1006652"/>
                  </a:lnTo>
                  <a:lnTo>
                    <a:pt x="421095" y="1006290"/>
                  </a:lnTo>
                  <a:lnTo>
                    <a:pt x="425173" y="1007513"/>
                  </a:lnTo>
                  <a:lnTo>
                    <a:pt x="429198" y="1010721"/>
                  </a:lnTo>
                  <a:lnTo>
                    <a:pt x="434531" y="1016322"/>
                  </a:lnTo>
                  <a:lnTo>
                    <a:pt x="441595" y="1021760"/>
                  </a:lnTo>
                  <a:lnTo>
                    <a:pt x="454793" y="1029676"/>
                  </a:lnTo>
                  <a:lnTo>
                    <a:pt x="463020" y="1031330"/>
                  </a:lnTo>
                  <a:lnTo>
                    <a:pt x="459718" y="1037600"/>
                  </a:lnTo>
                  <a:lnTo>
                    <a:pt x="459249" y="1039477"/>
                  </a:lnTo>
                  <a:lnTo>
                    <a:pt x="459264" y="1040831"/>
                  </a:lnTo>
                  <a:close/>
                  <a:moveTo>
                    <a:pt x="1033006" y="1037015"/>
                  </a:moveTo>
                  <a:lnTo>
                    <a:pt x="1041494" y="1040746"/>
                  </a:lnTo>
                  <a:lnTo>
                    <a:pt x="1045626" y="1043185"/>
                  </a:lnTo>
                  <a:lnTo>
                    <a:pt x="1047658" y="1044808"/>
                  </a:lnTo>
                  <a:lnTo>
                    <a:pt x="1051521" y="1050270"/>
                  </a:lnTo>
                  <a:lnTo>
                    <a:pt x="1053491" y="1051839"/>
                  </a:lnTo>
                  <a:lnTo>
                    <a:pt x="1061017" y="1048678"/>
                  </a:lnTo>
                  <a:lnTo>
                    <a:pt x="1066281" y="1047500"/>
                  </a:lnTo>
                  <a:lnTo>
                    <a:pt x="1077993" y="1048947"/>
                  </a:lnTo>
                  <a:lnTo>
                    <a:pt x="1087936" y="1053447"/>
                  </a:lnTo>
                  <a:lnTo>
                    <a:pt x="1091599" y="1056824"/>
                  </a:lnTo>
                  <a:lnTo>
                    <a:pt x="1093831" y="1059917"/>
                  </a:lnTo>
                  <a:lnTo>
                    <a:pt x="1093253" y="1063325"/>
                  </a:lnTo>
                  <a:lnTo>
                    <a:pt x="1091422" y="1068802"/>
                  </a:lnTo>
                  <a:lnTo>
                    <a:pt x="1089275" y="1073995"/>
                  </a:lnTo>
                  <a:lnTo>
                    <a:pt x="1084981" y="1082095"/>
                  </a:lnTo>
                  <a:lnTo>
                    <a:pt x="1081326" y="1086126"/>
                  </a:lnTo>
                  <a:lnTo>
                    <a:pt x="1080417" y="1088057"/>
                  </a:lnTo>
                  <a:lnTo>
                    <a:pt x="1079848" y="1090734"/>
                  </a:lnTo>
                  <a:lnTo>
                    <a:pt x="1078432" y="1094642"/>
                  </a:lnTo>
                  <a:lnTo>
                    <a:pt x="1074507" y="1103043"/>
                  </a:lnTo>
                  <a:lnTo>
                    <a:pt x="1073461" y="1104474"/>
                  </a:lnTo>
                  <a:lnTo>
                    <a:pt x="1067936" y="1108135"/>
                  </a:lnTo>
                  <a:lnTo>
                    <a:pt x="1069829" y="1109774"/>
                  </a:lnTo>
                  <a:lnTo>
                    <a:pt x="1070691" y="1111220"/>
                  </a:lnTo>
                  <a:lnTo>
                    <a:pt x="1069959" y="1114905"/>
                  </a:lnTo>
                  <a:lnTo>
                    <a:pt x="1066473" y="1123767"/>
                  </a:lnTo>
                  <a:lnTo>
                    <a:pt x="1062857" y="1131906"/>
                  </a:lnTo>
                  <a:lnTo>
                    <a:pt x="1060332" y="1136753"/>
                  </a:lnTo>
                  <a:lnTo>
                    <a:pt x="1055738" y="1143722"/>
                  </a:lnTo>
                  <a:lnTo>
                    <a:pt x="1053206" y="1145684"/>
                  </a:lnTo>
                  <a:lnTo>
                    <a:pt x="1049820" y="1146292"/>
                  </a:lnTo>
                  <a:lnTo>
                    <a:pt x="1029327" y="1140214"/>
                  </a:lnTo>
                  <a:lnTo>
                    <a:pt x="1024187" y="1140314"/>
                  </a:lnTo>
                  <a:lnTo>
                    <a:pt x="1010527" y="1143492"/>
                  </a:lnTo>
                  <a:lnTo>
                    <a:pt x="1011813" y="1145046"/>
                  </a:lnTo>
                  <a:lnTo>
                    <a:pt x="1016815" y="1147392"/>
                  </a:lnTo>
                  <a:lnTo>
                    <a:pt x="1020039" y="1149946"/>
                  </a:lnTo>
                  <a:lnTo>
                    <a:pt x="1024325" y="1157854"/>
                  </a:lnTo>
                  <a:lnTo>
                    <a:pt x="1024879" y="1159823"/>
                  </a:lnTo>
                  <a:lnTo>
                    <a:pt x="1025149" y="1162108"/>
                  </a:lnTo>
                  <a:lnTo>
                    <a:pt x="1024987" y="1166578"/>
                  </a:lnTo>
                  <a:lnTo>
                    <a:pt x="1024695" y="1167709"/>
                  </a:lnTo>
                  <a:lnTo>
                    <a:pt x="1017884" y="1179694"/>
                  </a:lnTo>
                  <a:lnTo>
                    <a:pt x="1015683" y="1188348"/>
                  </a:lnTo>
                  <a:lnTo>
                    <a:pt x="1014275" y="1195449"/>
                  </a:lnTo>
                  <a:lnTo>
                    <a:pt x="1011982" y="1197395"/>
                  </a:lnTo>
                  <a:lnTo>
                    <a:pt x="1004348" y="1194403"/>
                  </a:lnTo>
                  <a:lnTo>
                    <a:pt x="1001885" y="1194495"/>
                  </a:lnTo>
                  <a:lnTo>
                    <a:pt x="993320" y="1196564"/>
                  </a:lnTo>
                  <a:lnTo>
                    <a:pt x="989327" y="1195541"/>
                  </a:lnTo>
                  <a:lnTo>
                    <a:pt x="989888" y="1184825"/>
                  </a:lnTo>
                  <a:lnTo>
                    <a:pt x="989327" y="1173155"/>
                  </a:lnTo>
                  <a:lnTo>
                    <a:pt x="988064" y="1161931"/>
                  </a:lnTo>
                  <a:lnTo>
                    <a:pt x="981654" y="1141707"/>
                  </a:lnTo>
                  <a:lnTo>
                    <a:pt x="980946" y="1138091"/>
                  </a:lnTo>
                  <a:lnTo>
                    <a:pt x="980469" y="1134183"/>
                  </a:lnTo>
                  <a:lnTo>
                    <a:pt x="980230" y="1129991"/>
                  </a:lnTo>
                  <a:lnTo>
                    <a:pt x="980254" y="1125752"/>
                  </a:lnTo>
                  <a:lnTo>
                    <a:pt x="980700" y="1117151"/>
                  </a:lnTo>
                  <a:lnTo>
                    <a:pt x="980754" y="1112766"/>
                  </a:lnTo>
                  <a:lnTo>
                    <a:pt x="980431" y="1101273"/>
                  </a:lnTo>
                  <a:lnTo>
                    <a:pt x="979569" y="1083880"/>
                  </a:lnTo>
                  <a:lnTo>
                    <a:pt x="979484" y="1077687"/>
                  </a:lnTo>
                  <a:lnTo>
                    <a:pt x="979546" y="1075210"/>
                  </a:lnTo>
                  <a:lnTo>
                    <a:pt x="979815" y="1073318"/>
                  </a:lnTo>
                  <a:lnTo>
                    <a:pt x="981185" y="1070802"/>
                  </a:lnTo>
                  <a:lnTo>
                    <a:pt x="983817" y="1068987"/>
                  </a:lnTo>
                  <a:lnTo>
                    <a:pt x="985163" y="1068710"/>
                  </a:lnTo>
                  <a:lnTo>
                    <a:pt x="993582" y="1074056"/>
                  </a:lnTo>
                  <a:lnTo>
                    <a:pt x="997453" y="1075833"/>
                  </a:lnTo>
                  <a:lnTo>
                    <a:pt x="1000031" y="1075756"/>
                  </a:lnTo>
                  <a:lnTo>
                    <a:pt x="1000169" y="1075149"/>
                  </a:lnTo>
                  <a:lnTo>
                    <a:pt x="997876" y="1074025"/>
                  </a:lnTo>
                  <a:lnTo>
                    <a:pt x="995721" y="1071725"/>
                  </a:lnTo>
                  <a:lnTo>
                    <a:pt x="992212" y="1064856"/>
                  </a:lnTo>
                  <a:lnTo>
                    <a:pt x="990604" y="1058947"/>
                  </a:lnTo>
                  <a:lnTo>
                    <a:pt x="990281" y="1056986"/>
                  </a:lnTo>
                  <a:lnTo>
                    <a:pt x="990204" y="1054932"/>
                  </a:lnTo>
                  <a:lnTo>
                    <a:pt x="990365" y="1052786"/>
                  </a:lnTo>
                  <a:lnTo>
                    <a:pt x="990873" y="1050855"/>
                  </a:lnTo>
                  <a:lnTo>
                    <a:pt x="992636" y="1047816"/>
                  </a:lnTo>
                  <a:lnTo>
                    <a:pt x="994067" y="1046439"/>
                  </a:lnTo>
                  <a:lnTo>
                    <a:pt x="999346" y="1042939"/>
                  </a:lnTo>
                  <a:lnTo>
                    <a:pt x="1004671" y="1040800"/>
                  </a:lnTo>
                  <a:lnTo>
                    <a:pt x="1016414" y="1039346"/>
                  </a:lnTo>
                  <a:lnTo>
                    <a:pt x="1019747" y="1040392"/>
                  </a:lnTo>
                  <a:lnTo>
                    <a:pt x="1024833" y="1036538"/>
                  </a:lnTo>
                  <a:lnTo>
                    <a:pt x="1027835" y="1035615"/>
                  </a:lnTo>
                  <a:lnTo>
                    <a:pt x="1033006" y="1037015"/>
                  </a:lnTo>
                  <a:close/>
                  <a:moveTo>
                    <a:pt x="922869" y="1059932"/>
                  </a:moveTo>
                  <a:lnTo>
                    <a:pt x="916651" y="1061571"/>
                  </a:lnTo>
                  <a:lnTo>
                    <a:pt x="913780" y="1060871"/>
                  </a:lnTo>
                  <a:lnTo>
                    <a:pt x="912264" y="1063009"/>
                  </a:lnTo>
                  <a:lnTo>
                    <a:pt x="911072" y="1063917"/>
                  </a:lnTo>
                  <a:lnTo>
                    <a:pt x="907678" y="1064309"/>
                  </a:lnTo>
                  <a:lnTo>
                    <a:pt x="900675" y="1060448"/>
                  </a:lnTo>
                  <a:lnTo>
                    <a:pt x="898790" y="1059101"/>
                  </a:lnTo>
                  <a:lnTo>
                    <a:pt x="898105" y="1057847"/>
                  </a:lnTo>
                  <a:lnTo>
                    <a:pt x="898389" y="1056647"/>
                  </a:lnTo>
                  <a:lnTo>
                    <a:pt x="899644" y="1055493"/>
                  </a:lnTo>
                  <a:lnTo>
                    <a:pt x="905015" y="1053732"/>
                  </a:lnTo>
                  <a:lnTo>
                    <a:pt x="907008" y="1052432"/>
                  </a:lnTo>
                  <a:lnTo>
                    <a:pt x="907824" y="1050616"/>
                  </a:lnTo>
                  <a:lnTo>
                    <a:pt x="909171" y="1049155"/>
                  </a:lnTo>
                  <a:lnTo>
                    <a:pt x="911033" y="1048047"/>
                  </a:lnTo>
                  <a:lnTo>
                    <a:pt x="916066" y="1046985"/>
                  </a:lnTo>
                  <a:lnTo>
                    <a:pt x="927386" y="1041469"/>
                  </a:lnTo>
                  <a:lnTo>
                    <a:pt x="933011" y="1040685"/>
                  </a:lnTo>
                  <a:lnTo>
                    <a:pt x="935220" y="1041154"/>
                  </a:lnTo>
                  <a:lnTo>
                    <a:pt x="935882" y="1042616"/>
                  </a:lnTo>
                  <a:lnTo>
                    <a:pt x="936059" y="1044069"/>
                  </a:lnTo>
                  <a:lnTo>
                    <a:pt x="935751" y="1045524"/>
                  </a:lnTo>
                  <a:lnTo>
                    <a:pt x="933989" y="1049255"/>
                  </a:lnTo>
                  <a:lnTo>
                    <a:pt x="931695" y="1052147"/>
                  </a:lnTo>
                  <a:lnTo>
                    <a:pt x="925524" y="1058355"/>
                  </a:lnTo>
                  <a:lnTo>
                    <a:pt x="922869" y="1059932"/>
                  </a:lnTo>
                  <a:close/>
                  <a:moveTo>
                    <a:pt x="885469" y="1053909"/>
                  </a:moveTo>
                  <a:lnTo>
                    <a:pt x="903699" y="1070525"/>
                  </a:lnTo>
                  <a:lnTo>
                    <a:pt x="906254" y="1069164"/>
                  </a:lnTo>
                  <a:lnTo>
                    <a:pt x="911764" y="1068294"/>
                  </a:lnTo>
                  <a:lnTo>
                    <a:pt x="917490" y="1065863"/>
                  </a:lnTo>
                  <a:lnTo>
                    <a:pt x="925431" y="1063840"/>
                  </a:lnTo>
                  <a:lnTo>
                    <a:pt x="930272" y="1060155"/>
                  </a:lnTo>
                  <a:lnTo>
                    <a:pt x="932334" y="1059101"/>
                  </a:lnTo>
                  <a:lnTo>
                    <a:pt x="935835" y="1058447"/>
                  </a:lnTo>
                  <a:lnTo>
                    <a:pt x="937744" y="1058463"/>
                  </a:lnTo>
                  <a:lnTo>
                    <a:pt x="943246" y="1060455"/>
                  </a:lnTo>
                  <a:lnTo>
                    <a:pt x="945455" y="1061855"/>
                  </a:lnTo>
                  <a:lnTo>
                    <a:pt x="946624" y="1063325"/>
                  </a:lnTo>
                  <a:lnTo>
                    <a:pt x="947894" y="1065994"/>
                  </a:lnTo>
                  <a:lnTo>
                    <a:pt x="950064" y="1072479"/>
                  </a:lnTo>
                  <a:lnTo>
                    <a:pt x="950387" y="1074887"/>
                  </a:lnTo>
                  <a:lnTo>
                    <a:pt x="950272" y="1075533"/>
                  </a:lnTo>
                  <a:lnTo>
                    <a:pt x="948271" y="1079503"/>
                  </a:lnTo>
                  <a:lnTo>
                    <a:pt x="946932" y="1081226"/>
                  </a:lnTo>
                  <a:lnTo>
                    <a:pt x="944177" y="1082864"/>
                  </a:lnTo>
                  <a:lnTo>
                    <a:pt x="941784" y="1083364"/>
                  </a:lnTo>
                  <a:lnTo>
                    <a:pt x="939729" y="1086226"/>
                  </a:lnTo>
                  <a:lnTo>
                    <a:pt x="937413" y="1085465"/>
                  </a:lnTo>
                  <a:lnTo>
                    <a:pt x="936790" y="1088072"/>
                  </a:lnTo>
                  <a:lnTo>
                    <a:pt x="937036" y="1089665"/>
                  </a:lnTo>
                  <a:lnTo>
                    <a:pt x="937659" y="1090442"/>
                  </a:lnTo>
                  <a:lnTo>
                    <a:pt x="938821" y="1090257"/>
                  </a:lnTo>
                  <a:lnTo>
                    <a:pt x="940153" y="1089149"/>
                  </a:lnTo>
                  <a:lnTo>
                    <a:pt x="942738" y="1089703"/>
                  </a:lnTo>
                  <a:lnTo>
                    <a:pt x="944100" y="1091411"/>
                  </a:lnTo>
                  <a:lnTo>
                    <a:pt x="945324" y="1094227"/>
                  </a:lnTo>
                  <a:lnTo>
                    <a:pt x="944416" y="1096827"/>
                  </a:lnTo>
                  <a:lnTo>
                    <a:pt x="939845" y="1100420"/>
                  </a:lnTo>
                  <a:lnTo>
                    <a:pt x="933111" y="1104466"/>
                  </a:lnTo>
                  <a:lnTo>
                    <a:pt x="924908" y="1117128"/>
                  </a:lnTo>
                  <a:lnTo>
                    <a:pt x="920591" y="1122398"/>
                  </a:lnTo>
                  <a:lnTo>
                    <a:pt x="919698" y="1124036"/>
                  </a:lnTo>
                  <a:lnTo>
                    <a:pt x="919259" y="1125683"/>
                  </a:lnTo>
                  <a:lnTo>
                    <a:pt x="919390" y="1128791"/>
                  </a:lnTo>
                  <a:lnTo>
                    <a:pt x="919583" y="1130045"/>
                  </a:lnTo>
                  <a:lnTo>
                    <a:pt x="920775" y="1130545"/>
                  </a:lnTo>
                  <a:lnTo>
                    <a:pt x="924785" y="1126206"/>
                  </a:lnTo>
                  <a:lnTo>
                    <a:pt x="927370" y="1124183"/>
                  </a:lnTo>
                  <a:lnTo>
                    <a:pt x="929995" y="1123067"/>
                  </a:lnTo>
                  <a:lnTo>
                    <a:pt x="934627" y="1122990"/>
                  </a:lnTo>
                  <a:lnTo>
                    <a:pt x="936543" y="1123660"/>
                  </a:lnTo>
                  <a:lnTo>
                    <a:pt x="940014" y="1126267"/>
                  </a:lnTo>
                  <a:lnTo>
                    <a:pt x="943192" y="1130275"/>
                  </a:lnTo>
                  <a:lnTo>
                    <a:pt x="943900" y="1131729"/>
                  </a:lnTo>
                  <a:lnTo>
                    <a:pt x="943592" y="1133191"/>
                  </a:lnTo>
                  <a:lnTo>
                    <a:pt x="942277" y="1134653"/>
                  </a:lnTo>
                  <a:lnTo>
                    <a:pt x="942130" y="1135614"/>
                  </a:lnTo>
                  <a:lnTo>
                    <a:pt x="945162" y="1137630"/>
                  </a:lnTo>
                  <a:lnTo>
                    <a:pt x="948502" y="1143076"/>
                  </a:lnTo>
                  <a:lnTo>
                    <a:pt x="948718" y="1146369"/>
                  </a:lnTo>
                  <a:lnTo>
                    <a:pt x="947263" y="1149615"/>
                  </a:lnTo>
                  <a:lnTo>
                    <a:pt x="946863" y="1151784"/>
                  </a:lnTo>
                  <a:lnTo>
                    <a:pt x="947525" y="1152884"/>
                  </a:lnTo>
                  <a:lnTo>
                    <a:pt x="949172" y="1152223"/>
                  </a:lnTo>
                  <a:lnTo>
                    <a:pt x="953119" y="1148584"/>
                  </a:lnTo>
                  <a:lnTo>
                    <a:pt x="957390" y="1146684"/>
                  </a:lnTo>
                  <a:lnTo>
                    <a:pt x="959107" y="1146892"/>
                  </a:lnTo>
                  <a:lnTo>
                    <a:pt x="960184" y="1147730"/>
                  </a:lnTo>
                  <a:lnTo>
                    <a:pt x="961323" y="1152715"/>
                  </a:lnTo>
                  <a:lnTo>
                    <a:pt x="962269" y="1158300"/>
                  </a:lnTo>
                  <a:lnTo>
                    <a:pt x="962385" y="1162977"/>
                  </a:lnTo>
                  <a:lnTo>
                    <a:pt x="961677" y="1166762"/>
                  </a:lnTo>
                  <a:lnTo>
                    <a:pt x="960661" y="1169709"/>
                  </a:lnTo>
                  <a:lnTo>
                    <a:pt x="958098" y="1173347"/>
                  </a:lnTo>
                  <a:lnTo>
                    <a:pt x="955782" y="1174732"/>
                  </a:lnTo>
                  <a:lnTo>
                    <a:pt x="954574" y="1174747"/>
                  </a:lnTo>
                  <a:lnTo>
                    <a:pt x="954697" y="1175363"/>
                  </a:lnTo>
                  <a:lnTo>
                    <a:pt x="957444" y="1178378"/>
                  </a:lnTo>
                  <a:lnTo>
                    <a:pt x="958591" y="1180786"/>
                  </a:lnTo>
                  <a:lnTo>
                    <a:pt x="959076" y="1183102"/>
                  </a:lnTo>
                  <a:lnTo>
                    <a:pt x="958914" y="1185333"/>
                  </a:lnTo>
                  <a:lnTo>
                    <a:pt x="958537" y="1187233"/>
                  </a:lnTo>
                  <a:lnTo>
                    <a:pt x="955336" y="1194249"/>
                  </a:lnTo>
                  <a:lnTo>
                    <a:pt x="955505" y="1195249"/>
                  </a:lnTo>
                  <a:lnTo>
                    <a:pt x="956390" y="1195703"/>
                  </a:lnTo>
                  <a:lnTo>
                    <a:pt x="958398" y="1199718"/>
                  </a:lnTo>
                  <a:lnTo>
                    <a:pt x="958637" y="1209011"/>
                  </a:lnTo>
                  <a:lnTo>
                    <a:pt x="951442" y="1211912"/>
                  </a:lnTo>
                  <a:lnTo>
                    <a:pt x="949749" y="1214058"/>
                  </a:lnTo>
                  <a:lnTo>
                    <a:pt x="947763" y="1217497"/>
                  </a:lnTo>
                  <a:lnTo>
                    <a:pt x="945486" y="1220058"/>
                  </a:lnTo>
                  <a:lnTo>
                    <a:pt x="940322" y="1222751"/>
                  </a:lnTo>
                  <a:lnTo>
                    <a:pt x="937705" y="1223058"/>
                  </a:lnTo>
                  <a:lnTo>
                    <a:pt x="924769" y="1220812"/>
                  </a:lnTo>
                  <a:lnTo>
                    <a:pt x="923461" y="1219504"/>
                  </a:lnTo>
                  <a:lnTo>
                    <a:pt x="922553" y="1217166"/>
                  </a:lnTo>
                  <a:lnTo>
                    <a:pt x="922053" y="1213796"/>
                  </a:lnTo>
                  <a:lnTo>
                    <a:pt x="921914" y="1211135"/>
                  </a:lnTo>
                  <a:lnTo>
                    <a:pt x="922145" y="1209196"/>
                  </a:lnTo>
                  <a:lnTo>
                    <a:pt x="922076" y="1208065"/>
                  </a:lnTo>
                  <a:lnTo>
                    <a:pt x="921714" y="1207734"/>
                  </a:lnTo>
                  <a:lnTo>
                    <a:pt x="920275" y="1209681"/>
                  </a:lnTo>
                  <a:lnTo>
                    <a:pt x="918775" y="1213204"/>
                  </a:lnTo>
                  <a:lnTo>
                    <a:pt x="919598" y="1217104"/>
                  </a:lnTo>
                  <a:lnTo>
                    <a:pt x="923684" y="1227897"/>
                  </a:lnTo>
                  <a:lnTo>
                    <a:pt x="924469" y="1232513"/>
                  </a:lnTo>
                  <a:lnTo>
                    <a:pt x="924585" y="1234467"/>
                  </a:lnTo>
                  <a:lnTo>
                    <a:pt x="924400" y="1235928"/>
                  </a:lnTo>
                  <a:lnTo>
                    <a:pt x="919783" y="1242152"/>
                  </a:lnTo>
                  <a:lnTo>
                    <a:pt x="917112" y="1244252"/>
                  </a:lnTo>
                  <a:lnTo>
                    <a:pt x="914373" y="1245298"/>
                  </a:lnTo>
                  <a:lnTo>
                    <a:pt x="911764" y="1244514"/>
                  </a:lnTo>
                  <a:lnTo>
                    <a:pt x="909286" y="1241913"/>
                  </a:lnTo>
                  <a:lnTo>
                    <a:pt x="907393" y="1240752"/>
                  </a:lnTo>
                  <a:lnTo>
                    <a:pt x="903484" y="1240913"/>
                  </a:lnTo>
                  <a:lnTo>
                    <a:pt x="902260" y="1239567"/>
                  </a:lnTo>
                  <a:lnTo>
                    <a:pt x="901129" y="1237059"/>
                  </a:lnTo>
                  <a:lnTo>
                    <a:pt x="898382" y="1228020"/>
                  </a:lnTo>
                  <a:lnTo>
                    <a:pt x="894542" y="1221574"/>
                  </a:lnTo>
                  <a:lnTo>
                    <a:pt x="891233" y="1214312"/>
                  </a:lnTo>
                  <a:lnTo>
                    <a:pt x="882821" y="1203634"/>
                  </a:lnTo>
                  <a:lnTo>
                    <a:pt x="878466" y="1197203"/>
                  </a:lnTo>
                  <a:lnTo>
                    <a:pt x="872664" y="1186787"/>
                  </a:lnTo>
                  <a:lnTo>
                    <a:pt x="870239" y="1184417"/>
                  </a:lnTo>
                  <a:lnTo>
                    <a:pt x="868223" y="1183464"/>
                  </a:lnTo>
                  <a:lnTo>
                    <a:pt x="864260" y="1182710"/>
                  </a:lnTo>
                  <a:lnTo>
                    <a:pt x="863344" y="1181402"/>
                  </a:lnTo>
                  <a:lnTo>
                    <a:pt x="861898" y="1177825"/>
                  </a:lnTo>
                  <a:lnTo>
                    <a:pt x="859404" y="1175132"/>
                  </a:lnTo>
                  <a:lnTo>
                    <a:pt x="858496" y="1174794"/>
                  </a:lnTo>
                  <a:lnTo>
                    <a:pt x="857026" y="1175432"/>
                  </a:lnTo>
                  <a:lnTo>
                    <a:pt x="853148" y="1177917"/>
                  </a:lnTo>
                  <a:lnTo>
                    <a:pt x="848277" y="1175286"/>
                  </a:lnTo>
                  <a:lnTo>
                    <a:pt x="847184" y="1173432"/>
                  </a:lnTo>
                  <a:lnTo>
                    <a:pt x="846537" y="1170293"/>
                  </a:lnTo>
                  <a:lnTo>
                    <a:pt x="845922" y="1168562"/>
                  </a:lnTo>
                  <a:lnTo>
                    <a:pt x="844275" y="1167009"/>
                  </a:lnTo>
                  <a:lnTo>
                    <a:pt x="842882" y="1163062"/>
                  </a:lnTo>
                  <a:lnTo>
                    <a:pt x="833625" y="1155254"/>
                  </a:lnTo>
                  <a:lnTo>
                    <a:pt x="828122" y="1146230"/>
                  </a:lnTo>
                  <a:lnTo>
                    <a:pt x="827006" y="1142953"/>
                  </a:lnTo>
                  <a:lnTo>
                    <a:pt x="826899" y="1141615"/>
                  </a:lnTo>
                  <a:lnTo>
                    <a:pt x="827460" y="1137237"/>
                  </a:lnTo>
                  <a:lnTo>
                    <a:pt x="828738" y="1132260"/>
                  </a:lnTo>
                  <a:lnTo>
                    <a:pt x="830408" y="1127291"/>
                  </a:lnTo>
                  <a:lnTo>
                    <a:pt x="831431" y="1125252"/>
                  </a:lnTo>
                  <a:lnTo>
                    <a:pt x="835056" y="1120944"/>
                  </a:lnTo>
                  <a:lnTo>
                    <a:pt x="837911" y="1119967"/>
                  </a:lnTo>
                  <a:lnTo>
                    <a:pt x="841897" y="1120513"/>
                  </a:lnTo>
                  <a:lnTo>
                    <a:pt x="843990" y="1121475"/>
                  </a:lnTo>
                  <a:lnTo>
                    <a:pt x="845876" y="1124360"/>
                  </a:lnTo>
                  <a:lnTo>
                    <a:pt x="846676" y="1127675"/>
                  </a:lnTo>
                  <a:lnTo>
                    <a:pt x="847623" y="1129906"/>
                  </a:lnTo>
                  <a:lnTo>
                    <a:pt x="850578" y="1132345"/>
                  </a:lnTo>
                  <a:lnTo>
                    <a:pt x="852178" y="1134299"/>
                  </a:lnTo>
                  <a:lnTo>
                    <a:pt x="854533" y="1138837"/>
                  </a:lnTo>
                  <a:lnTo>
                    <a:pt x="856349" y="1144284"/>
                  </a:lnTo>
                  <a:lnTo>
                    <a:pt x="858019" y="1146076"/>
                  </a:lnTo>
                  <a:lnTo>
                    <a:pt x="862028" y="1146684"/>
                  </a:lnTo>
                  <a:lnTo>
                    <a:pt x="866169" y="1145761"/>
                  </a:lnTo>
                  <a:lnTo>
                    <a:pt x="875049" y="1142338"/>
                  </a:lnTo>
                  <a:lnTo>
                    <a:pt x="875411" y="1141907"/>
                  </a:lnTo>
                  <a:lnTo>
                    <a:pt x="875957" y="1139868"/>
                  </a:lnTo>
                  <a:lnTo>
                    <a:pt x="876973" y="1127383"/>
                  </a:lnTo>
                  <a:lnTo>
                    <a:pt x="877581" y="1127329"/>
                  </a:lnTo>
                  <a:lnTo>
                    <a:pt x="880598" y="1133122"/>
                  </a:lnTo>
                  <a:lnTo>
                    <a:pt x="881452" y="1133760"/>
                  </a:lnTo>
                  <a:lnTo>
                    <a:pt x="882752" y="1132552"/>
                  </a:lnTo>
                  <a:lnTo>
                    <a:pt x="883522" y="1129745"/>
                  </a:lnTo>
                  <a:lnTo>
                    <a:pt x="883430" y="1128406"/>
                  </a:lnTo>
                  <a:lnTo>
                    <a:pt x="881536" y="1121598"/>
                  </a:lnTo>
                  <a:lnTo>
                    <a:pt x="880413" y="1118628"/>
                  </a:lnTo>
                  <a:lnTo>
                    <a:pt x="879412" y="1116782"/>
                  </a:lnTo>
                  <a:lnTo>
                    <a:pt x="878297" y="1116174"/>
                  </a:lnTo>
                  <a:lnTo>
                    <a:pt x="875880" y="1116767"/>
                  </a:lnTo>
                  <a:lnTo>
                    <a:pt x="874041" y="1115451"/>
                  </a:lnTo>
                  <a:lnTo>
                    <a:pt x="873633" y="1113559"/>
                  </a:lnTo>
                  <a:lnTo>
                    <a:pt x="873933" y="1111005"/>
                  </a:lnTo>
                  <a:lnTo>
                    <a:pt x="874949" y="1108312"/>
                  </a:lnTo>
                  <a:lnTo>
                    <a:pt x="876042" y="1106766"/>
                  </a:lnTo>
                  <a:lnTo>
                    <a:pt x="878158" y="1105966"/>
                  </a:lnTo>
                  <a:lnTo>
                    <a:pt x="880636" y="1106751"/>
                  </a:lnTo>
                  <a:lnTo>
                    <a:pt x="884068" y="1110012"/>
                  </a:lnTo>
                  <a:lnTo>
                    <a:pt x="886238" y="1110736"/>
                  </a:lnTo>
                  <a:lnTo>
                    <a:pt x="889286" y="1109805"/>
                  </a:lnTo>
                  <a:lnTo>
                    <a:pt x="885384" y="1107889"/>
                  </a:lnTo>
                  <a:lnTo>
                    <a:pt x="879936" y="1100335"/>
                  </a:lnTo>
                  <a:lnTo>
                    <a:pt x="877604" y="1098912"/>
                  </a:lnTo>
                  <a:lnTo>
                    <a:pt x="874757" y="1102166"/>
                  </a:lnTo>
                  <a:lnTo>
                    <a:pt x="872833" y="1103389"/>
                  </a:lnTo>
                  <a:lnTo>
                    <a:pt x="869201" y="1104974"/>
                  </a:lnTo>
                  <a:lnTo>
                    <a:pt x="866307" y="1105204"/>
                  </a:lnTo>
                  <a:lnTo>
                    <a:pt x="854179" y="1093481"/>
                  </a:lnTo>
                  <a:lnTo>
                    <a:pt x="853510" y="1092357"/>
                  </a:lnTo>
                  <a:lnTo>
                    <a:pt x="852617" y="1089288"/>
                  </a:lnTo>
                  <a:lnTo>
                    <a:pt x="852725" y="1087872"/>
                  </a:lnTo>
                  <a:lnTo>
                    <a:pt x="853917" y="1085680"/>
                  </a:lnTo>
                  <a:lnTo>
                    <a:pt x="856942" y="1082772"/>
                  </a:lnTo>
                  <a:lnTo>
                    <a:pt x="861436" y="1080949"/>
                  </a:lnTo>
                  <a:lnTo>
                    <a:pt x="864445" y="1080657"/>
                  </a:lnTo>
                  <a:lnTo>
                    <a:pt x="867069" y="1082826"/>
                  </a:lnTo>
                  <a:lnTo>
                    <a:pt x="870901" y="1088688"/>
                  </a:lnTo>
                  <a:lnTo>
                    <a:pt x="874257" y="1092096"/>
                  </a:lnTo>
                  <a:lnTo>
                    <a:pt x="874534" y="1090865"/>
                  </a:lnTo>
                  <a:lnTo>
                    <a:pt x="873941" y="1087503"/>
                  </a:lnTo>
                  <a:lnTo>
                    <a:pt x="872410" y="1082503"/>
                  </a:lnTo>
                  <a:lnTo>
                    <a:pt x="871309" y="1081134"/>
                  </a:lnTo>
                  <a:lnTo>
                    <a:pt x="868616" y="1079633"/>
                  </a:lnTo>
                  <a:lnTo>
                    <a:pt x="866122" y="1076179"/>
                  </a:lnTo>
                  <a:lnTo>
                    <a:pt x="864953" y="1073618"/>
                  </a:lnTo>
                  <a:lnTo>
                    <a:pt x="864329" y="1070871"/>
                  </a:lnTo>
                  <a:lnTo>
                    <a:pt x="864252" y="1067933"/>
                  </a:lnTo>
                  <a:lnTo>
                    <a:pt x="864730" y="1065917"/>
                  </a:lnTo>
                  <a:lnTo>
                    <a:pt x="865761" y="1064832"/>
                  </a:lnTo>
                  <a:lnTo>
                    <a:pt x="875080" y="1061878"/>
                  </a:lnTo>
                  <a:lnTo>
                    <a:pt x="881590" y="1065148"/>
                  </a:lnTo>
                  <a:lnTo>
                    <a:pt x="885723" y="1065625"/>
                  </a:lnTo>
                  <a:lnTo>
                    <a:pt x="887439" y="1061609"/>
                  </a:lnTo>
                  <a:lnTo>
                    <a:pt x="886839" y="1060825"/>
                  </a:lnTo>
                  <a:lnTo>
                    <a:pt x="884668" y="1061863"/>
                  </a:lnTo>
                  <a:lnTo>
                    <a:pt x="882214" y="1061840"/>
                  </a:lnTo>
                  <a:lnTo>
                    <a:pt x="880682" y="1059632"/>
                  </a:lnTo>
                  <a:lnTo>
                    <a:pt x="880636" y="1058340"/>
                  </a:lnTo>
                  <a:lnTo>
                    <a:pt x="882552" y="1055247"/>
                  </a:lnTo>
                  <a:lnTo>
                    <a:pt x="885469" y="1053909"/>
                  </a:lnTo>
                  <a:close/>
                  <a:moveTo>
                    <a:pt x="1175148" y="1264746"/>
                  </a:moveTo>
                  <a:lnTo>
                    <a:pt x="1176003" y="1266200"/>
                  </a:lnTo>
                  <a:lnTo>
                    <a:pt x="1180935" y="1264346"/>
                  </a:lnTo>
                  <a:lnTo>
                    <a:pt x="1185129" y="1262207"/>
                  </a:lnTo>
                  <a:lnTo>
                    <a:pt x="1191663" y="1257099"/>
                  </a:lnTo>
                  <a:lnTo>
                    <a:pt x="1195564" y="1255322"/>
                  </a:lnTo>
                  <a:lnTo>
                    <a:pt x="1207423" y="1255353"/>
                  </a:lnTo>
                  <a:lnTo>
                    <a:pt x="1209439" y="1256315"/>
                  </a:lnTo>
                  <a:lnTo>
                    <a:pt x="1208547" y="1259368"/>
                  </a:lnTo>
                  <a:lnTo>
                    <a:pt x="1208054" y="1260230"/>
                  </a:lnTo>
                  <a:lnTo>
                    <a:pt x="1208447" y="1261553"/>
                  </a:lnTo>
                  <a:lnTo>
                    <a:pt x="1209724" y="1263338"/>
                  </a:lnTo>
                  <a:lnTo>
                    <a:pt x="1212279" y="1265323"/>
                  </a:lnTo>
                  <a:lnTo>
                    <a:pt x="1213287" y="1263546"/>
                  </a:lnTo>
                  <a:lnTo>
                    <a:pt x="1214026" y="1259245"/>
                  </a:lnTo>
                  <a:lnTo>
                    <a:pt x="1215773" y="1241452"/>
                  </a:lnTo>
                  <a:lnTo>
                    <a:pt x="1216511" y="1236036"/>
                  </a:lnTo>
                  <a:lnTo>
                    <a:pt x="1216865" y="1230890"/>
                  </a:lnTo>
                  <a:lnTo>
                    <a:pt x="1216827" y="1226012"/>
                  </a:lnTo>
                  <a:lnTo>
                    <a:pt x="1215973" y="1222912"/>
                  </a:lnTo>
                  <a:lnTo>
                    <a:pt x="1212933" y="1221051"/>
                  </a:lnTo>
                  <a:lnTo>
                    <a:pt x="1208785" y="1221358"/>
                  </a:lnTo>
                  <a:lnTo>
                    <a:pt x="1206654" y="1220874"/>
                  </a:lnTo>
                  <a:lnTo>
                    <a:pt x="1204076" y="1219912"/>
                  </a:lnTo>
                  <a:lnTo>
                    <a:pt x="1202160" y="1218404"/>
                  </a:lnTo>
                  <a:lnTo>
                    <a:pt x="1200913" y="1216358"/>
                  </a:lnTo>
                  <a:lnTo>
                    <a:pt x="1198435" y="1210188"/>
                  </a:lnTo>
                  <a:lnTo>
                    <a:pt x="1196611" y="1206734"/>
                  </a:lnTo>
                  <a:lnTo>
                    <a:pt x="1191925" y="1200480"/>
                  </a:lnTo>
                  <a:lnTo>
                    <a:pt x="1189801" y="1198388"/>
                  </a:lnTo>
                  <a:lnTo>
                    <a:pt x="1190870" y="1195910"/>
                  </a:lnTo>
                  <a:lnTo>
                    <a:pt x="1195133" y="1193049"/>
                  </a:lnTo>
                  <a:lnTo>
                    <a:pt x="1197704" y="1190333"/>
                  </a:lnTo>
                  <a:lnTo>
                    <a:pt x="1200728" y="1182348"/>
                  </a:lnTo>
                  <a:lnTo>
                    <a:pt x="1202544" y="1181056"/>
                  </a:lnTo>
                  <a:lnTo>
                    <a:pt x="1209093" y="1182117"/>
                  </a:lnTo>
                  <a:lnTo>
                    <a:pt x="1217951" y="1188372"/>
                  </a:lnTo>
                  <a:lnTo>
                    <a:pt x="1223499" y="1193764"/>
                  </a:lnTo>
                  <a:lnTo>
                    <a:pt x="1224961" y="1194341"/>
                  </a:lnTo>
                  <a:lnTo>
                    <a:pt x="1224992" y="1193364"/>
                  </a:lnTo>
                  <a:lnTo>
                    <a:pt x="1223584" y="1190841"/>
                  </a:lnTo>
                  <a:lnTo>
                    <a:pt x="1217196" y="1184148"/>
                  </a:lnTo>
                  <a:lnTo>
                    <a:pt x="1214295" y="1179255"/>
                  </a:lnTo>
                  <a:lnTo>
                    <a:pt x="1212902" y="1175755"/>
                  </a:lnTo>
                  <a:lnTo>
                    <a:pt x="1213564" y="1174232"/>
                  </a:lnTo>
                  <a:lnTo>
                    <a:pt x="1217158" y="1172678"/>
                  </a:lnTo>
                  <a:lnTo>
                    <a:pt x="1217627" y="1170886"/>
                  </a:lnTo>
                  <a:lnTo>
                    <a:pt x="1212741" y="1168770"/>
                  </a:lnTo>
                  <a:lnTo>
                    <a:pt x="1210263" y="1168816"/>
                  </a:lnTo>
                  <a:lnTo>
                    <a:pt x="1208262" y="1170332"/>
                  </a:lnTo>
                  <a:lnTo>
                    <a:pt x="1206107" y="1170432"/>
                  </a:lnTo>
                  <a:lnTo>
                    <a:pt x="1202121" y="1167678"/>
                  </a:lnTo>
                  <a:lnTo>
                    <a:pt x="1201036" y="1166070"/>
                  </a:lnTo>
                  <a:lnTo>
                    <a:pt x="1198735" y="1161293"/>
                  </a:lnTo>
                  <a:lnTo>
                    <a:pt x="1197527" y="1157123"/>
                  </a:lnTo>
                  <a:lnTo>
                    <a:pt x="1196188" y="1154531"/>
                  </a:lnTo>
                  <a:lnTo>
                    <a:pt x="1195703" y="1152461"/>
                  </a:lnTo>
                  <a:lnTo>
                    <a:pt x="1195441" y="1146015"/>
                  </a:lnTo>
                  <a:lnTo>
                    <a:pt x="1195557" y="1142207"/>
                  </a:lnTo>
                  <a:lnTo>
                    <a:pt x="1196095" y="1138945"/>
                  </a:lnTo>
                  <a:lnTo>
                    <a:pt x="1197065" y="1136222"/>
                  </a:lnTo>
                  <a:lnTo>
                    <a:pt x="1199651" y="1131175"/>
                  </a:lnTo>
                  <a:lnTo>
                    <a:pt x="1201105" y="1129721"/>
                  </a:lnTo>
                  <a:lnTo>
                    <a:pt x="1203814" y="1129060"/>
                  </a:lnTo>
                  <a:lnTo>
                    <a:pt x="1209701" y="1131568"/>
                  </a:lnTo>
                  <a:lnTo>
                    <a:pt x="1225531" y="1140584"/>
                  </a:lnTo>
                  <a:lnTo>
                    <a:pt x="1225153" y="1137691"/>
                  </a:lnTo>
                  <a:lnTo>
                    <a:pt x="1207446" y="1125483"/>
                  </a:lnTo>
                  <a:lnTo>
                    <a:pt x="1201190" y="1122321"/>
                  </a:lnTo>
                  <a:lnTo>
                    <a:pt x="1199659" y="1117867"/>
                  </a:lnTo>
                  <a:lnTo>
                    <a:pt x="1209085" y="1100673"/>
                  </a:lnTo>
                  <a:lnTo>
                    <a:pt x="1217773" y="1096604"/>
                  </a:lnTo>
                  <a:lnTo>
                    <a:pt x="1222098" y="1091542"/>
                  </a:lnTo>
                  <a:lnTo>
                    <a:pt x="1229163" y="1091319"/>
                  </a:lnTo>
                  <a:lnTo>
                    <a:pt x="1235796" y="1094535"/>
                  </a:lnTo>
                  <a:lnTo>
                    <a:pt x="1235912" y="1093657"/>
                  </a:lnTo>
                  <a:lnTo>
                    <a:pt x="1232918" y="1087603"/>
                  </a:lnTo>
                  <a:lnTo>
                    <a:pt x="1233149" y="1086088"/>
                  </a:lnTo>
                  <a:lnTo>
                    <a:pt x="1236912" y="1082464"/>
                  </a:lnTo>
                  <a:lnTo>
                    <a:pt x="1243807" y="1078195"/>
                  </a:lnTo>
                  <a:lnTo>
                    <a:pt x="1252226" y="1074795"/>
                  </a:lnTo>
                  <a:lnTo>
                    <a:pt x="1253896" y="1073025"/>
                  </a:lnTo>
                  <a:lnTo>
                    <a:pt x="1256051" y="1071771"/>
                  </a:lnTo>
                  <a:lnTo>
                    <a:pt x="1260022" y="1070679"/>
                  </a:lnTo>
                  <a:lnTo>
                    <a:pt x="1269887" y="1070156"/>
                  </a:lnTo>
                  <a:lnTo>
                    <a:pt x="1275428" y="1070664"/>
                  </a:lnTo>
                  <a:lnTo>
                    <a:pt x="1282792" y="1073264"/>
                  </a:lnTo>
                  <a:lnTo>
                    <a:pt x="1287094" y="1077980"/>
                  </a:lnTo>
                  <a:lnTo>
                    <a:pt x="1288433" y="1080795"/>
                  </a:lnTo>
                  <a:lnTo>
                    <a:pt x="1290719" y="1089788"/>
                  </a:lnTo>
                  <a:lnTo>
                    <a:pt x="1292589" y="1102289"/>
                  </a:lnTo>
                  <a:lnTo>
                    <a:pt x="1295321" y="1107451"/>
                  </a:lnTo>
                  <a:lnTo>
                    <a:pt x="1299715" y="1110297"/>
                  </a:lnTo>
                  <a:lnTo>
                    <a:pt x="1302754" y="1113382"/>
                  </a:lnTo>
                  <a:lnTo>
                    <a:pt x="1304432" y="1116705"/>
                  </a:lnTo>
                  <a:lnTo>
                    <a:pt x="1304878" y="1120875"/>
                  </a:lnTo>
                  <a:lnTo>
                    <a:pt x="1304093" y="1125883"/>
                  </a:lnTo>
                  <a:lnTo>
                    <a:pt x="1304686" y="1130998"/>
                  </a:lnTo>
                  <a:lnTo>
                    <a:pt x="1306648" y="1136214"/>
                  </a:lnTo>
                  <a:lnTo>
                    <a:pt x="1308164" y="1139161"/>
                  </a:lnTo>
                  <a:lnTo>
                    <a:pt x="1311481" y="1142522"/>
                  </a:lnTo>
                  <a:lnTo>
                    <a:pt x="1311535" y="1144315"/>
                  </a:lnTo>
                  <a:lnTo>
                    <a:pt x="1310496" y="1146361"/>
                  </a:lnTo>
                  <a:lnTo>
                    <a:pt x="1308303" y="1149153"/>
                  </a:lnTo>
                  <a:lnTo>
                    <a:pt x="1302885" y="1157839"/>
                  </a:lnTo>
                  <a:lnTo>
                    <a:pt x="1295898" y="1167332"/>
                  </a:lnTo>
                  <a:lnTo>
                    <a:pt x="1290919" y="1175494"/>
                  </a:lnTo>
                  <a:lnTo>
                    <a:pt x="1290673" y="1177894"/>
                  </a:lnTo>
                  <a:lnTo>
                    <a:pt x="1301038" y="1165124"/>
                  </a:lnTo>
                  <a:lnTo>
                    <a:pt x="1304263" y="1165578"/>
                  </a:lnTo>
                  <a:lnTo>
                    <a:pt x="1304409" y="1167370"/>
                  </a:lnTo>
                  <a:lnTo>
                    <a:pt x="1302300" y="1173609"/>
                  </a:lnTo>
                  <a:lnTo>
                    <a:pt x="1299730" y="1179148"/>
                  </a:lnTo>
                  <a:lnTo>
                    <a:pt x="1297144" y="1182687"/>
                  </a:lnTo>
                  <a:lnTo>
                    <a:pt x="1297621" y="1184017"/>
                  </a:lnTo>
                  <a:lnTo>
                    <a:pt x="1302547" y="1190195"/>
                  </a:lnTo>
                  <a:lnTo>
                    <a:pt x="1301639" y="1191210"/>
                  </a:lnTo>
                  <a:lnTo>
                    <a:pt x="1299261" y="1190710"/>
                  </a:lnTo>
                  <a:lnTo>
                    <a:pt x="1298291" y="1191264"/>
                  </a:lnTo>
                  <a:lnTo>
                    <a:pt x="1297583" y="1192387"/>
                  </a:lnTo>
                  <a:lnTo>
                    <a:pt x="1297144" y="1194072"/>
                  </a:lnTo>
                  <a:lnTo>
                    <a:pt x="1297114" y="1196441"/>
                  </a:lnTo>
                  <a:lnTo>
                    <a:pt x="1297498" y="1199488"/>
                  </a:lnTo>
                  <a:lnTo>
                    <a:pt x="1297460" y="1201757"/>
                  </a:lnTo>
                  <a:lnTo>
                    <a:pt x="1296998" y="1203257"/>
                  </a:lnTo>
                  <a:lnTo>
                    <a:pt x="1297491" y="1203880"/>
                  </a:lnTo>
                  <a:lnTo>
                    <a:pt x="1298937" y="1203619"/>
                  </a:lnTo>
                  <a:lnTo>
                    <a:pt x="1300153" y="1202380"/>
                  </a:lnTo>
                  <a:lnTo>
                    <a:pt x="1302239" y="1198272"/>
                  </a:lnTo>
                  <a:lnTo>
                    <a:pt x="1309134" y="1187018"/>
                  </a:lnTo>
                  <a:lnTo>
                    <a:pt x="1313543" y="1182786"/>
                  </a:lnTo>
                  <a:lnTo>
                    <a:pt x="1314967" y="1182417"/>
                  </a:lnTo>
                  <a:lnTo>
                    <a:pt x="1319022" y="1185171"/>
                  </a:lnTo>
                  <a:lnTo>
                    <a:pt x="1319969" y="1185010"/>
                  </a:lnTo>
                  <a:lnTo>
                    <a:pt x="1315506" y="1176263"/>
                  </a:lnTo>
                  <a:lnTo>
                    <a:pt x="1315121" y="1174040"/>
                  </a:lnTo>
                  <a:lnTo>
                    <a:pt x="1316029" y="1170755"/>
                  </a:lnTo>
                  <a:lnTo>
                    <a:pt x="1316575" y="1169624"/>
                  </a:lnTo>
                  <a:lnTo>
                    <a:pt x="1319061" y="1167201"/>
                  </a:lnTo>
                  <a:lnTo>
                    <a:pt x="1321123" y="1165909"/>
                  </a:lnTo>
                  <a:lnTo>
                    <a:pt x="1322278" y="1166447"/>
                  </a:lnTo>
                  <a:lnTo>
                    <a:pt x="1324101" y="1170932"/>
                  </a:lnTo>
                  <a:lnTo>
                    <a:pt x="1324948" y="1174047"/>
                  </a:lnTo>
                  <a:lnTo>
                    <a:pt x="1326464" y="1175294"/>
                  </a:lnTo>
                  <a:lnTo>
                    <a:pt x="1329835" y="1173686"/>
                  </a:lnTo>
                  <a:lnTo>
                    <a:pt x="1332082" y="1169870"/>
                  </a:lnTo>
                  <a:lnTo>
                    <a:pt x="1334867" y="1172370"/>
                  </a:lnTo>
                  <a:lnTo>
                    <a:pt x="1339061" y="1178317"/>
                  </a:lnTo>
                  <a:lnTo>
                    <a:pt x="1338677" y="1184240"/>
                  </a:lnTo>
                  <a:lnTo>
                    <a:pt x="1338677" y="1190148"/>
                  </a:lnTo>
                  <a:lnTo>
                    <a:pt x="1338892" y="1194457"/>
                  </a:lnTo>
                  <a:lnTo>
                    <a:pt x="1343902" y="1202311"/>
                  </a:lnTo>
                  <a:lnTo>
                    <a:pt x="1347388" y="1205742"/>
                  </a:lnTo>
                  <a:lnTo>
                    <a:pt x="1348027" y="1205765"/>
                  </a:lnTo>
                  <a:lnTo>
                    <a:pt x="1347950" y="1204596"/>
                  </a:lnTo>
                  <a:lnTo>
                    <a:pt x="1347219" y="1201995"/>
                  </a:lnTo>
                  <a:lnTo>
                    <a:pt x="1345302" y="1199388"/>
                  </a:lnTo>
                  <a:lnTo>
                    <a:pt x="1343579" y="1195349"/>
                  </a:lnTo>
                  <a:lnTo>
                    <a:pt x="1342024" y="1190402"/>
                  </a:lnTo>
                  <a:lnTo>
                    <a:pt x="1342948" y="1178794"/>
                  </a:lnTo>
                  <a:lnTo>
                    <a:pt x="1345556" y="1172693"/>
                  </a:lnTo>
                  <a:lnTo>
                    <a:pt x="1348080" y="1174263"/>
                  </a:lnTo>
                  <a:lnTo>
                    <a:pt x="1351405" y="1177786"/>
                  </a:lnTo>
                  <a:lnTo>
                    <a:pt x="1354021" y="1178109"/>
                  </a:lnTo>
                  <a:lnTo>
                    <a:pt x="1358146" y="1177740"/>
                  </a:lnTo>
                  <a:lnTo>
                    <a:pt x="1366580" y="1184833"/>
                  </a:lnTo>
                  <a:lnTo>
                    <a:pt x="1371105" y="1184987"/>
                  </a:lnTo>
                  <a:lnTo>
                    <a:pt x="1370690" y="1182094"/>
                  </a:lnTo>
                  <a:lnTo>
                    <a:pt x="1367258" y="1180702"/>
                  </a:lnTo>
                  <a:lnTo>
                    <a:pt x="1362256" y="1176778"/>
                  </a:lnTo>
                  <a:lnTo>
                    <a:pt x="1354460" y="1172093"/>
                  </a:lnTo>
                  <a:lnTo>
                    <a:pt x="1350874" y="1166716"/>
                  </a:lnTo>
                  <a:lnTo>
                    <a:pt x="1350204" y="1164178"/>
                  </a:lnTo>
                  <a:lnTo>
                    <a:pt x="1350304" y="1161447"/>
                  </a:lnTo>
                  <a:lnTo>
                    <a:pt x="1350751" y="1159031"/>
                  </a:lnTo>
                  <a:lnTo>
                    <a:pt x="1351536" y="1156931"/>
                  </a:lnTo>
                  <a:lnTo>
                    <a:pt x="1353098" y="1154862"/>
                  </a:lnTo>
                  <a:lnTo>
                    <a:pt x="1360639" y="1148546"/>
                  </a:lnTo>
                  <a:lnTo>
                    <a:pt x="1365995" y="1145846"/>
                  </a:lnTo>
                  <a:lnTo>
                    <a:pt x="1370020" y="1144969"/>
                  </a:lnTo>
                  <a:lnTo>
                    <a:pt x="1376746" y="1145038"/>
                  </a:lnTo>
                  <a:lnTo>
                    <a:pt x="1384565" y="1146146"/>
                  </a:lnTo>
                  <a:lnTo>
                    <a:pt x="1388789" y="1148007"/>
                  </a:lnTo>
                  <a:lnTo>
                    <a:pt x="1393638" y="1152477"/>
                  </a:lnTo>
                  <a:lnTo>
                    <a:pt x="1399786" y="1156885"/>
                  </a:lnTo>
                  <a:lnTo>
                    <a:pt x="1401979" y="1157669"/>
                  </a:lnTo>
                  <a:lnTo>
                    <a:pt x="1404542" y="1157569"/>
                  </a:lnTo>
                  <a:lnTo>
                    <a:pt x="1407466" y="1156577"/>
                  </a:lnTo>
                  <a:lnTo>
                    <a:pt x="1410252" y="1156939"/>
                  </a:lnTo>
                  <a:lnTo>
                    <a:pt x="1419110" y="1163454"/>
                  </a:lnTo>
                  <a:lnTo>
                    <a:pt x="1421449" y="1166793"/>
                  </a:lnTo>
                  <a:lnTo>
                    <a:pt x="1422872" y="1170824"/>
                  </a:lnTo>
                  <a:lnTo>
                    <a:pt x="1423927" y="1174732"/>
                  </a:lnTo>
                  <a:lnTo>
                    <a:pt x="1424604" y="1178509"/>
                  </a:lnTo>
                  <a:lnTo>
                    <a:pt x="1424327" y="1181563"/>
                  </a:lnTo>
                  <a:lnTo>
                    <a:pt x="1416955" y="1194687"/>
                  </a:lnTo>
                  <a:lnTo>
                    <a:pt x="1413746" y="1196911"/>
                  </a:lnTo>
                  <a:lnTo>
                    <a:pt x="1411622" y="1201849"/>
                  </a:lnTo>
                  <a:lnTo>
                    <a:pt x="1408459" y="1211142"/>
                  </a:lnTo>
                  <a:lnTo>
                    <a:pt x="1405781" y="1216096"/>
                  </a:lnTo>
                  <a:lnTo>
                    <a:pt x="1405535" y="1217058"/>
                  </a:lnTo>
                  <a:lnTo>
                    <a:pt x="1406096" y="1217296"/>
                  </a:lnTo>
                  <a:lnTo>
                    <a:pt x="1407705" y="1215081"/>
                  </a:lnTo>
                  <a:lnTo>
                    <a:pt x="1410483" y="1208681"/>
                  </a:lnTo>
                  <a:lnTo>
                    <a:pt x="1412499" y="1203142"/>
                  </a:lnTo>
                  <a:lnTo>
                    <a:pt x="1416201" y="1198549"/>
                  </a:lnTo>
                  <a:lnTo>
                    <a:pt x="1422265" y="1193056"/>
                  </a:lnTo>
                  <a:lnTo>
                    <a:pt x="1427544" y="1190425"/>
                  </a:lnTo>
                  <a:lnTo>
                    <a:pt x="1432038" y="1190679"/>
                  </a:lnTo>
                  <a:lnTo>
                    <a:pt x="1435824" y="1191472"/>
                  </a:lnTo>
                  <a:lnTo>
                    <a:pt x="1438894" y="1192810"/>
                  </a:lnTo>
                  <a:lnTo>
                    <a:pt x="1440718" y="1193933"/>
                  </a:lnTo>
                  <a:lnTo>
                    <a:pt x="1441295" y="1194841"/>
                  </a:lnTo>
                  <a:lnTo>
                    <a:pt x="1442527" y="1198965"/>
                  </a:lnTo>
                  <a:lnTo>
                    <a:pt x="1442457" y="1201749"/>
                  </a:lnTo>
                  <a:lnTo>
                    <a:pt x="1441688" y="1204880"/>
                  </a:lnTo>
                  <a:lnTo>
                    <a:pt x="1440233" y="1208411"/>
                  </a:lnTo>
                  <a:lnTo>
                    <a:pt x="1433631" y="1212312"/>
                  </a:lnTo>
                  <a:lnTo>
                    <a:pt x="1430014" y="1215366"/>
                  </a:lnTo>
                  <a:lnTo>
                    <a:pt x="1427767" y="1216496"/>
                  </a:lnTo>
                  <a:lnTo>
                    <a:pt x="1421033" y="1217627"/>
                  </a:lnTo>
                  <a:lnTo>
                    <a:pt x="1421334" y="1218827"/>
                  </a:lnTo>
                  <a:lnTo>
                    <a:pt x="1426336" y="1220481"/>
                  </a:lnTo>
                  <a:lnTo>
                    <a:pt x="1431922" y="1219927"/>
                  </a:lnTo>
                  <a:lnTo>
                    <a:pt x="1431776" y="1221889"/>
                  </a:lnTo>
                  <a:lnTo>
                    <a:pt x="1429152" y="1227089"/>
                  </a:lnTo>
                  <a:lnTo>
                    <a:pt x="1428306" y="1231597"/>
                  </a:lnTo>
                  <a:lnTo>
                    <a:pt x="1429037" y="1235275"/>
                  </a:lnTo>
                  <a:lnTo>
                    <a:pt x="1428898" y="1238259"/>
                  </a:lnTo>
                  <a:lnTo>
                    <a:pt x="1426944" y="1244506"/>
                  </a:lnTo>
                  <a:lnTo>
                    <a:pt x="1424696" y="1250114"/>
                  </a:lnTo>
                  <a:lnTo>
                    <a:pt x="1425543" y="1250945"/>
                  </a:lnTo>
                  <a:lnTo>
                    <a:pt x="1430668" y="1242883"/>
                  </a:lnTo>
                  <a:lnTo>
                    <a:pt x="1432038" y="1233998"/>
                  </a:lnTo>
                  <a:lnTo>
                    <a:pt x="1434108" y="1226136"/>
                  </a:lnTo>
                  <a:lnTo>
                    <a:pt x="1436517" y="1221789"/>
                  </a:lnTo>
                  <a:lnTo>
                    <a:pt x="1438333" y="1220135"/>
                  </a:lnTo>
                  <a:lnTo>
                    <a:pt x="1444058" y="1219466"/>
                  </a:lnTo>
                  <a:lnTo>
                    <a:pt x="1447229" y="1214827"/>
                  </a:lnTo>
                  <a:lnTo>
                    <a:pt x="1449945" y="1213350"/>
                  </a:lnTo>
                  <a:lnTo>
                    <a:pt x="1451076" y="1213327"/>
                  </a:lnTo>
                  <a:lnTo>
                    <a:pt x="1453385" y="1215058"/>
                  </a:lnTo>
                  <a:lnTo>
                    <a:pt x="1453247" y="1216881"/>
                  </a:lnTo>
                  <a:lnTo>
                    <a:pt x="1449899" y="1225143"/>
                  </a:lnTo>
                  <a:lnTo>
                    <a:pt x="1442804" y="1238413"/>
                  </a:lnTo>
                  <a:lnTo>
                    <a:pt x="1445697" y="1236905"/>
                  </a:lnTo>
                  <a:lnTo>
                    <a:pt x="1447660" y="1233759"/>
                  </a:lnTo>
                  <a:lnTo>
                    <a:pt x="1450284" y="1230613"/>
                  </a:lnTo>
                  <a:lnTo>
                    <a:pt x="1453262" y="1225943"/>
                  </a:lnTo>
                  <a:lnTo>
                    <a:pt x="1455232" y="1230174"/>
                  </a:lnTo>
                  <a:lnTo>
                    <a:pt x="1458264" y="1233321"/>
                  </a:lnTo>
                  <a:lnTo>
                    <a:pt x="1460072" y="1240490"/>
                  </a:lnTo>
                  <a:lnTo>
                    <a:pt x="1462997" y="1243929"/>
                  </a:lnTo>
                  <a:lnTo>
                    <a:pt x="1464766" y="1246591"/>
                  </a:lnTo>
                  <a:lnTo>
                    <a:pt x="1464513" y="1242083"/>
                  </a:lnTo>
                  <a:lnTo>
                    <a:pt x="1461958" y="1232982"/>
                  </a:lnTo>
                  <a:lnTo>
                    <a:pt x="1462658" y="1229320"/>
                  </a:lnTo>
                  <a:lnTo>
                    <a:pt x="1464628" y="1227489"/>
                  </a:lnTo>
                  <a:lnTo>
                    <a:pt x="1470777" y="1219766"/>
                  </a:lnTo>
                  <a:lnTo>
                    <a:pt x="1475071" y="1222343"/>
                  </a:lnTo>
                  <a:lnTo>
                    <a:pt x="1477718" y="1224628"/>
                  </a:lnTo>
                  <a:lnTo>
                    <a:pt x="1479042" y="1224020"/>
                  </a:lnTo>
                  <a:lnTo>
                    <a:pt x="1482381" y="1224343"/>
                  </a:lnTo>
                  <a:lnTo>
                    <a:pt x="1487737" y="1225589"/>
                  </a:lnTo>
                  <a:lnTo>
                    <a:pt x="1492947" y="1227743"/>
                  </a:lnTo>
                  <a:lnTo>
                    <a:pt x="1498011" y="1230805"/>
                  </a:lnTo>
                  <a:lnTo>
                    <a:pt x="1501913" y="1234375"/>
                  </a:lnTo>
                  <a:lnTo>
                    <a:pt x="1504652" y="1238459"/>
                  </a:lnTo>
                  <a:lnTo>
                    <a:pt x="1506314" y="1241275"/>
                  </a:lnTo>
                  <a:lnTo>
                    <a:pt x="1506891" y="1242829"/>
                  </a:lnTo>
                  <a:lnTo>
                    <a:pt x="1507815" y="1246868"/>
                  </a:lnTo>
                  <a:lnTo>
                    <a:pt x="1507107" y="1249545"/>
                  </a:lnTo>
                  <a:lnTo>
                    <a:pt x="1503282" y="1255699"/>
                  </a:lnTo>
                  <a:lnTo>
                    <a:pt x="1501158" y="1258484"/>
                  </a:lnTo>
                  <a:lnTo>
                    <a:pt x="1499042" y="1259730"/>
                  </a:lnTo>
                  <a:lnTo>
                    <a:pt x="1493363" y="1258507"/>
                  </a:lnTo>
                  <a:lnTo>
                    <a:pt x="1491600" y="1259207"/>
                  </a:lnTo>
                  <a:lnTo>
                    <a:pt x="1489746" y="1261130"/>
                  </a:lnTo>
                  <a:lnTo>
                    <a:pt x="1483828" y="1269515"/>
                  </a:lnTo>
                  <a:lnTo>
                    <a:pt x="1480558" y="1273123"/>
                  </a:lnTo>
                  <a:lnTo>
                    <a:pt x="1477341" y="1275423"/>
                  </a:lnTo>
                  <a:lnTo>
                    <a:pt x="1476594" y="1276631"/>
                  </a:lnTo>
                  <a:lnTo>
                    <a:pt x="1483505" y="1276516"/>
                  </a:lnTo>
                  <a:lnTo>
                    <a:pt x="1485421" y="1274039"/>
                  </a:lnTo>
                  <a:lnTo>
                    <a:pt x="1487022" y="1269385"/>
                  </a:lnTo>
                  <a:lnTo>
                    <a:pt x="1490069" y="1264569"/>
                  </a:lnTo>
                  <a:lnTo>
                    <a:pt x="1495825" y="1262353"/>
                  </a:lnTo>
                  <a:lnTo>
                    <a:pt x="1503852" y="1267108"/>
                  </a:lnTo>
                  <a:lnTo>
                    <a:pt x="1507838" y="1266915"/>
                  </a:lnTo>
                  <a:lnTo>
                    <a:pt x="1510885" y="1262146"/>
                  </a:lnTo>
                  <a:lnTo>
                    <a:pt x="1514287" y="1258884"/>
                  </a:lnTo>
                  <a:lnTo>
                    <a:pt x="1515626" y="1258238"/>
                  </a:lnTo>
                  <a:lnTo>
                    <a:pt x="1516349" y="1258599"/>
                  </a:lnTo>
                  <a:lnTo>
                    <a:pt x="1518935" y="1261999"/>
                  </a:lnTo>
                  <a:lnTo>
                    <a:pt x="1519712" y="1265030"/>
                  </a:lnTo>
                  <a:lnTo>
                    <a:pt x="1519658" y="1271916"/>
                  </a:lnTo>
                  <a:lnTo>
                    <a:pt x="1519312" y="1273993"/>
                  </a:lnTo>
                  <a:lnTo>
                    <a:pt x="1517011" y="1279162"/>
                  </a:lnTo>
                  <a:lnTo>
                    <a:pt x="1511393" y="1286886"/>
                  </a:lnTo>
                  <a:lnTo>
                    <a:pt x="1507715" y="1289771"/>
                  </a:lnTo>
                  <a:lnTo>
                    <a:pt x="1503644" y="1291317"/>
                  </a:lnTo>
                  <a:lnTo>
                    <a:pt x="1499204" y="1293917"/>
                  </a:lnTo>
                  <a:lnTo>
                    <a:pt x="1497634" y="1296009"/>
                  </a:lnTo>
                  <a:lnTo>
                    <a:pt x="1496102" y="1298971"/>
                  </a:lnTo>
                  <a:lnTo>
                    <a:pt x="1494571" y="1300948"/>
                  </a:lnTo>
                  <a:lnTo>
                    <a:pt x="1492624" y="1302587"/>
                  </a:lnTo>
                  <a:lnTo>
                    <a:pt x="1495171" y="1304995"/>
                  </a:lnTo>
                  <a:lnTo>
                    <a:pt x="1496141" y="1304925"/>
                  </a:lnTo>
                  <a:lnTo>
                    <a:pt x="1497080" y="1303487"/>
                  </a:lnTo>
                  <a:lnTo>
                    <a:pt x="1499642" y="1297802"/>
                  </a:lnTo>
                  <a:lnTo>
                    <a:pt x="1501551" y="1295317"/>
                  </a:lnTo>
                  <a:lnTo>
                    <a:pt x="1502636" y="1294794"/>
                  </a:lnTo>
                  <a:lnTo>
                    <a:pt x="1503752" y="1295032"/>
                  </a:lnTo>
                  <a:lnTo>
                    <a:pt x="1504837" y="1296156"/>
                  </a:lnTo>
                  <a:lnTo>
                    <a:pt x="1505899" y="1298148"/>
                  </a:lnTo>
                  <a:lnTo>
                    <a:pt x="1505814" y="1302994"/>
                  </a:lnTo>
                  <a:lnTo>
                    <a:pt x="1502582" y="1322011"/>
                  </a:lnTo>
                  <a:lnTo>
                    <a:pt x="1503105" y="1321957"/>
                  </a:lnTo>
                  <a:lnTo>
                    <a:pt x="1505098" y="1316826"/>
                  </a:lnTo>
                  <a:lnTo>
                    <a:pt x="1510878" y="1296940"/>
                  </a:lnTo>
                  <a:lnTo>
                    <a:pt x="1512294" y="1292925"/>
                  </a:lnTo>
                  <a:lnTo>
                    <a:pt x="1515087" y="1288863"/>
                  </a:lnTo>
                  <a:lnTo>
                    <a:pt x="1521344" y="1282685"/>
                  </a:lnTo>
                  <a:lnTo>
                    <a:pt x="1526176" y="1279439"/>
                  </a:lnTo>
                  <a:lnTo>
                    <a:pt x="1531632" y="1276700"/>
                  </a:lnTo>
                  <a:lnTo>
                    <a:pt x="1534541" y="1275685"/>
                  </a:lnTo>
                  <a:lnTo>
                    <a:pt x="1537873" y="1276370"/>
                  </a:lnTo>
                  <a:lnTo>
                    <a:pt x="1540036" y="1279562"/>
                  </a:lnTo>
                  <a:lnTo>
                    <a:pt x="1542960" y="1280139"/>
                  </a:lnTo>
                  <a:lnTo>
                    <a:pt x="1546515" y="1279339"/>
                  </a:lnTo>
                  <a:lnTo>
                    <a:pt x="1548809" y="1279724"/>
                  </a:lnTo>
                  <a:lnTo>
                    <a:pt x="1551410" y="1280985"/>
                  </a:lnTo>
                  <a:lnTo>
                    <a:pt x="1553634" y="1283347"/>
                  </a:lnTo>
                  <a:lnTo>
                    <a:pt x="1557412" y="1286024"/>
                  </a:lnTo>
                  <a:lnTo>
                    <a:pt x="1565946" y="1291024"/>
                  </a:lnTo>
                  <a:lnTo>
                    <a:pt x="1567008" y="1292078"/>
                  </a:lnTo>
                  <a:lnTo>
                    <a:pt x="1567993" y="1293963"/>
                  </a:lnTo>
                  <a:lnTo>
                    <a:pt x="1568917" y="1296694"/>
                  </a:lnTo>
                  <a:lnTo>
                    <a:pt x="1568801" y="1299387"/>
                  </a:lnTo>
                  <a:lnTo>
                    <a:pt x="1567655" y="1302048"/>
                  </a:lnTo>
                  <a:lnTo>
                    <a:pt x="1566231" y="1303664"/>
                  </a:lnTo>
                  <a:lnTo>
                    <a:pt x="1564530" y="1304256"/>
                  </a:lnTo>
                  <a:lnTo>
                    <a:pt x="1562768" y="1305702"/>
                  </a:lnTo>
                  <a:lnTo>
                    <a:pt x="1559513" y="1309480"/>
                  </a:lnTo>
                  <a:lnTo>
                    <a:pt x="1558451" y="1310118"/>
                  </a:lnTo>
                  <a:lnTo>
                    <a:pt x="1553341" y="1311734"/>
                  </a:lnTo>
                  <a:lnTo>
                    <a:pt x="1548608" y="1312526"/>
                  </a:lnTo>
                  <a:lnTo>
                    <a:pt x="1545646" y="1314034"/>
                  </a:lnTo>
                  <a:lnTo>
                    <a:pt x="1539959" y="1318103"/>
                  </a:lnTo>
                  <a:lnTo>
                    <a:pt x="1532125" y="1325627"/>
                  </a:lnTo>
                  <a:lnTo>
                    <a:pt x="1532209" y="1327404"/>
                  </a:lnTo>
                  <a:lnTo>
                    <a:pt x="1535334" y="1328265"/>
                  </a:lnTo>
                  <a:lnTo>
                    <a:pt x="1537866" y="1327135"/>
                  </a:lnTo>
                  <a:lnTo>
                    <a:pt x="1541352" y="1321950"/>
                  </a:lnTo>
                  <a:lnTo>
                    <a:pt x="1544622" y="1319965"/>
                  </a:lnTo>
                  <a:lnTo>
                    <a:pt x="1549740" y="1318372"/>
                  </a:lnTo>
                  <a:lnTo>
                    <a:pt x="1556812" y="1316980"/>
                  </a:lnTo>
                  <a:lnTo>
                    <a:pt x="1559844" y="1317195"/>
                  </a:lnTo>
                  <a:lnTo>
                    <a:pt x="1560390" y="1317480"/>
                  </a:lnTo>
                  <a:lnTo>
                    <a:pt x="1560790" y="1318711"/>
                  </a:lnTo>
                  <a:lnTo>
                    <a:pt x="1561037" y="1320888"/>
                  </a:lnTo>
                  <a:lnTo>
                    <a:pt x="1559875" y="1323719"/>
                  </a:lnTo>
                  <a:lnTo>
                    <a:pt x="1558535" y="1325057"/>
                  </a:lnTo>
                  <a:lnTo>
                    <a:pt x="1554880" y="1331435"/>
                  </a:lnTo>
                  <a:lnTo>
                    <a:pt x="1557281" y="1333081"/>
                  </a:lnTo>
                  <a:lnTo>
                    <a:pt x="1560583" y="1333789"/>
                  </a:lnTo>
                  <a:lnTo>
                    <a:pt x="1562476" y="1332089"/>
                  </a:lnTo>
                  <a:lnTo>
                    <a:pt x="1564176" y="1328181"/>
                  </a:lnTo>
                  <a:lnTo>
                    <a:pt x="1566085" y="1326004"/>
                  </a:lnTo>
                  <a:lnTo>
                    <a:pt x="1568201" y="1325573"/>
                  </a:lnTo>
                  <a:lnTo>
                    <a:pt x="1570063" y="1324573"/>
                  </a:lnTo>
                  <a:lnTo>
                    <a:pt x="1571664" y="1323004"/>
                  </a:lnTo>
                  <a:lnTo>
                    <a:pt x="1572103" y="1321973"/>
                  </a:lnTo>
                  <a:lnTo>
                    <a:pt x="1569763" y="1319926"/>
                  </a:lnTo>
                  <a:lnTo>
                    <a:pt x="1569579" y="1318680"/>
                  </a:lnTo>
                  <a:lnTo>
                    <a:pt x="1570533" y="1315618"/>
                  </a:lnTo>
                  <a:lnTo>
                    <a:pt x="1572249" y="1312218"/>
                  </a:lnTo>
                  <a:lnTo>
                    <a:pt x="1574042" y="1310103"/>
                  </a:lnTo>
                  <a:lnTo>
                    <a:pt x="1575365" y="1309933"/>
                  </a:lnTo>
                  <a:lnTo>
                    <a:pt x="1579767" y="1312203"/>
                  </a:lnTo>
                  <a:lnTo>
                    <a:pt x="1582776" y="1316157"/>
                  </a:lnTo>
                  <a:lnTo>
                    <a:pt x="1590387" y="1327919"/>
                  </a:lnTo>
                  <a:lnTo>
                    <a:pt x="1591364" y="1330196"/>
                  </a:lnTo>
                  <a:lnTo>
                    <a:pt x="1594012" y="1338851"/>
                  </a:lnTo>
                  <a:lnTo>
                    <a:pt x="1594512" y="1342682"/>
                  </a:lnTo>
                  <a:lnTo>
                    <a:pt x="1594081" y="1345344"/>
                  </a:lnTo>
                  <a:lnTo>
                    <a:pt x="1593458" y="1346967"/>
                  </a:lnTo>
                  <a:lnTo>
                    <a:pt x="1592642" y="1347551"/>
                  </a:lnTo>
                  <a:lnTo>
                    <a:pt x="1590972" y="1347567"/>
                  </a:lnTo>
                  <a:lnTo>
                    <a:pt x="1580837" y="1344051"/>
                  </a:lnTo>
                  <a:lnTo>
                    <a:pt x="1576212" y="1344513"/>
                  </a:lnTo>
                  <a:lnTo>
                    <a:pt x="1574188" y="1345497"/>
                  </a:lnTo>
                  <a:lnTo>
                    <a:pt x="1572557" y="1346967"/>
                  </a:lnTo>
                  <a:lnTo>
                    <a:pt x="1571287" y="1348828"/>
                  </a:lnTo>
                  <a:lnTo>
                    <a:pt x="1570387" y="1351075"/>
                  </a:lnTo>
                  <a:lnTo>
                    <a:pt x="1568609" y="1352336"/>
                  </a:lnTo>
                  <a:lnTo>
                    <a:pt x="1562176" y="1352382"/>
                  </a:lnTo>
                  <a:lnTo>
                    <a:pt x="1558566" y="1353629"/>
                  </a:lnTo>
                  <a:lnTo>
                    <a:pt x="1552356" y="1356667"/>
                  </a:lnTo>
                  <a:lnTo>
                    <a:pt x="1550124" y="1358337"/>
                  </a:lnTo>
                  <a:lnTo>
                    <a:pt x="1549624" y="1360529"/>
                  </a:lnTo>
                  <a:lnTo>
                    <a:pt x="1553426" y="1360152"/>
                  </a:lnTo>
                  <a:lnTo>
                    <a:pt x="1559682" y="1357306"/>
                  </a:lnTo>
                  <a:lnTo>
                    <a:pt x="1565562" y="1356498"/>
                  </a:lnTo>
                  <a:lnTo>
                    <a:pt x="1575388" y="1362752"/>
                  </a:lnTo>
                  <a:lnTo>
                    <a:pt x="1578621" y="1363722"/>
                  </a:lnTo>
                  <a:lnTo>
                    <a:pt x="1580421" y="1362822"/>
                  </a:lnTo>
                  <a:lnTo>
                    <a:pt x="1582584" y="1362545"/>
                  </a:lnTo>
                  <a:lnTo>
                    <a:pt x="1590441" y="1362960"/>
                  </a:lnTo>
                  <a:lnTo>
                    <a:pt x="1593103" y="1363729"/>
                  </a:lnTo>
                  <a:lnTo>
                    <a:pt x="1597082" y="1366122"/>
                  </a:lnTo>
                  <a:lnTo>
                    <a:pt x="1603169" y="1371299"/>
                  </a:lnTo>
                  <a:lnTo>
                    <a:pt x="1604339" y="1372815"/>
                  </a:lnTo>
                  <a:lnTo>
                    <a:pt x="1605016" y="1374407"/>
                  </a:lnTo>
                  <a:lnTo>
                    <a:pt x="1605208" y="1376069"/>
                  </a:lnTo>
                  <a:lnTo>
                    <a:pt x="1605147" y="1380169"/>
                  </a:lnTo>
                  <a:lnTo>
                    <a:pt x="1604539" y="1381554"/>
                  </a:lnTo>
                  <a:lnTo>
                    <a:pt x="1602477" y="1382492"/>
                  </a:lnTo>
                  <a:lnTo>
                    <a:pt x="1593727" y="1381407"/>
                  </a:lnTo>
                  <a:lnTo>
                    <a:pt x="1591057" y="1380554"/>
                  </a:lnTo>
                  <a:lnTo>
                    <a:pt x="1587771" y="1381630"/>
                  </a:lnTo>
                  <a:lnTo>
                    <a:pt x="1585108" y="1381254"/>
                  </a:lnTo>
                  <a:lnTo>
                    <a:pt x="1581699" y="1379615"/>
                  </a:lnTo>
                  <a:lnTo>
                    <a:pt x="1577959" y="1376699"/>
                  </a:lnTo>
                  <a:lnTo>
                    <a:pt x="1572349" y="1379461"/>
                  </a:lnTo>
                  <a:lnTo>
                    <a:pt x="1567855" y="1377669"/>
                  </a:lnTo>
                  <a:lnTo>
                    <a:pt x="1563261" y="1379261"/>
                  </a:lnTo>
                  <a:lnTo>
                    <a:pt x="1554149" y="1385808"/>
                  </a:lnTo>
                  <a:lnTo>
                    <a:pt x="1555165" y="1386931"/>
                  </a:lnTo>
                  <a:lnTo>
                    <a:pt x="1567647" y="1381323"/>
                  </a:lnTo>
                  <a:lnTo>
                    <a:pt x="1570056" y="1381661"/>
                  </a:lnTo>
                  <a:lnTo>
                    <a:pt x="1574003" y="1383715"/>
                  </a:lnTo>
                  <a:lnTo>
                    <a:pt x="1580237" y="1387739"/>
                  </a:lnTo>
                  <a:lnTo>
                    <a:pt x="1581984" y="1389385"/>
                  </a:lnTo>
                  <a:lnTo>
                    <a:pt x="1581999" y="1395693"/>
                  </a:lnTo>
                  <a:lnTo>
                    <a:pt x="1581045" y="1399916"/>
                  </a:lnTo>
                  <a:lnTo>
                    <a:pt x="1579136" y="1404655"/>
                  </a:lnTo>
                  <a:lnTo>
                    <a:pt x="1576274" y="1404017"/>
                  </a:lnTo>
                  <a:lnTo>
                    <a:pt x="1569609" y="1401070"/>
                  </a:lnTo>
                  <a:lnTo>
                    <a:pt x="1566885" y="1400663"/>
                  </a:lnTo>
                  <a:lnTo>
                    <a:pt x="1564892" y="1401147"/>
                  </a:lnTo>
                  <a:lnTo>
                    <a:pt x="1562214" y="1403032"/>
                  </a:lnTo>
                  <a:lnTo>
                    <a:pt x="1560944" y="1403093"/>
                  </a:lnTo>
                  <a:lnTo>
                    <a:pt x="1550286" y="1399355"/>
                  </a:lnTo>
                  <a:lnTo>
                    <a:pt x="1547893" y="1399178"/>
                  </a:lnTo>
                  <a:lnTo>
                    <a:pt x="1547616" y="1399562"/>
                  </a:lnTo>
                  <a:lnTo>
                    <a:pt x="1548124" y="1400301"/>
                  </a:lnTo>
                  <a:lnTo>
                    <a:pt x="1557789" y="1406094"/>
                  </a:lnTo>
                  <a:lnTo>
                    <a:pt x="1564938" y="1406724"/>
                  </a:lnTo>
                  <a:lnTo>
                    <a:pt x="1569417" y="1407725"/>
                  </a:lnTo>
                  <a:lnTo>
                    <a:pt x="1572072" y="1409486"/>
                  </a:lnTo>
                  <a:lnTo>
                    <a:pt x="1573326" y="1410786"/>
                  </a:lnTo>
                  <a:lnTo>
                    <a:pt x="1573419" y="1414633"/>
                  </a:lnTo>
                  <a:lnTo>
                    <a:pt x="1575804" y="1418495"/>
                  </a:lnTo>
                  <a:lnTo>
                    <a:pt x="1577951" y="1420064"/>
                  </a:lnTo>
                  <a:lnTo>
                    <a:pt x="1579321" y="1420141"/>
                  </a:lnTo>
                  <a:lnTo>
                    <a:pt x="1581676" y="1418718"/>
                  </a:lnTo>
                  <a:lnTo>
                    <a:pt x="1584054" y="1418502"/>
                  </a:lnTo>
                  <a:lnTo>
                    <a:pt x="1585977" y="1419487"/>
                  </a:lnTo>
                  <a:lnTo>
                    <a:pt x="1588386" y="1421610"/>
                  </a:lnTo>
                  <a:lnTo>
                    <a:pt x="1591295" y="1422202"/>
                  </a:lnTo>
                  <a:lnTo>
                    <a:pt x="1593850" y="1423495"/>
                  </a:lnTo>
                  <a:lnTo>
                    <a:pt x="1595820" y="1423756"/>
                  </a:lnTo>
                  <a:lnTo>
                    <a:pt x="1601368" y="1423156"/>
                  </a:lnTo>
                  <a:lnTo>
                    <a:pt x="1603777" y="1423964"/>
                  </a:lnTo>
                  <a:lnTo>
                    <a:pt x="1604400" y="1424672"/>
                  </a:lnTo>
                  <a:lnTo>
                    <a:pt x="1603354" y="1425910"/>
                  </a:lnTo>
                  <a:lnTo>
                    <a:pt x="1598282" y="1428872"/>
                  </a:lnTo>
                  <a:lnTo>
                    <a:pt x="1597513" y="1431680"/>
                  </a:lnTo>
                  <a:lnTo>
                    <a:pt x="1600376" y="1435326"/>
                  </a:lnTo>
                  <a:lnTo>
                    <a:pt x="1601876" y="1438111"/>
                  </a:lnTo>
                  <a:lnTo>
                    <a:pt x="1601807" y="1440188"/>
                  </a:lnTo>
                  <a:lnTo>
                    <a:pt x="1600276" y="1444904"/>
                  </a:lnTo>
                  <a:lnTo>
                    <a:pt x="1599891" y="1446796"/>
                  </a:lnTo>
                  <a:lnTo>
                    <a:pt x="1600391" y="1446950"/>
                  </a:lnTo>
                  <a:lnTo>
                    <a:pt x="1604077" y="1443135"/>
                  </a:lnTo>
                  <a:lnTo>
                    <a:pt x="1604654" y="1443619"/>
                  </a:lnTo>
                  <a:lnTo>
                    <a:pt x="1605039" y="1448897"/>
                  </a:lnTo>
                  <a:lnTo>
                    <a:pt x="1605508" y="1448597"/>
                  </a:lnTo>
                  <a:lnTo>
                    <a:pt x="1606748" y="1444235"/>
                  </a:lnTo>
                  <a:lnTo>
                    <a:pt x="1606201" y="1438396"/>
                  </a:lnTo>
                  <a:lnTo>
                    <a:pt x="1608364" y="1436088"/>
                  </a:lnTo>
                  <a:lnTo>
                    <a:pt x="1615243" y="1434334"/>
                  </a:lnTo>
                  <a:lnTo>
                    <a:pt x="1614081" y="1443496"/>
                  </a:lnTo>
                  <a:lnTo>
                    <a:pt x="1613904" y="1448235"/>
                  </a:lnTo>
                  <a:lnTo>
                    <a:pt x="1610895" y="1456082"/>
                  </a:lnTo>
                  <a:lnTo>
                    <a:pt x="1608387" y="1458605"/>
                  </a:lnTo>
                  <a:lnTo>
                    <a:pt x="1608464" y="1459128"/>
                  </a:lnTo>
                  <a:lnTo>
                    <a:pt x="1610249" y="1460120"/>
                  </a:lnTo>
                  <a:lnTo>
                    <a:pt x="1611365" y="1460228"/>
                  </a:lnTo>
                  <a:lnTo>
                    <a:pt x="1612435" y="1459005"/>
                  </a:lnTo>
                  <a:lnTo>
                    <a:pt x="1614982" y="1452958"/>
                  </a:lnTo>
                  <a:lnTo>
                    <a:pt x="1620153" y="1446635"/>
                  </a:lnTo>
                  <a:lnTo>
                    <a:pt x="1621092" y="1446496"/>
                  </a:lnTo>
                  <a:lnTo>
                    <a:pt x="1621053" y="1448789"/>
                  </a:lnTo>
                  <a:lnTo>
                    <a:pt x="1620392" y="1453035"/>
                  </a:lnTo>
                  <a:lnTo>
                    <a:pt x="1622777" y="1455020"/>
                  </a:lnTo>
                  <a:lnTo>
                    <a:pt x="1625055" y="1453051"/>
                  </a:lnTo>
                  <a:lnTo>
                    <a:pt x="1626294" y="1451351"/>
                  </a:lnTo>
                  <a:lnTo>
                    <a:pt x="1629157" y="1451597"/>
                  </a:lnTo>
                  <a:lnTo>
                    <a:pt x="1630457" y="1452404"/>
                  </a:lnTo>
                  <a:lnTo>
                    <a:pt x="1630842" y="1454274"/>
                  </a:lnTo>
                  <a:lnTo>
                    <a:pt x="1629526" y="1462082"/>
                  </a:lnTo>
                  <a:lnTo>
                    <a:pt x="1629765" y="1464005"/>
                  </a:lnTo>
                  <a:lnTo>
                    <a:pt x="1632781" y="1469175"/>
                  </a:lnTo>
                  <a:lnTo>
                    <a:pt x="1633089" y="1468859"/>
                  </a:lnTo>
                  <a:lnTo>
                    <a:pt x="1632520" y="1466367"/>
                  </a:lnTo>
                  <a:lnTo>
                    <a:pt x="1631896" y="1460197"/>
                  </a:lnTo>
                  <a:lnTo>
                    <a:pt x="1632481" y="1457512"/>
                  </a:lnTo>
                  <a:lnTo>
                    <a:pt x="1634967" y="1454058"/>
                  </a:lnTo>
                  <a:lnTo>
                    <a:pt x="1640061" y="1449073"/>
                  </a:lnTo>
                  <a:lnTo>
                    <a:pt x="1641954" y="1448081"/>
                  </a:lnTo>
                  <a:lnTo>
                    <a:pt x="1643132" y="1448758"/>
                  </a:lnTo>
                  <a:lnTo>
                    <a:pt x="1645009" y="1451158"/>
                  </a:lnTo>
                  <a:lnTo>
                    <a:pt x="1644424" y="1452589"/>
                  </a:lnTo>
                  <a:lnTo>
                    <a:pt x="1642400" y="1454081"/>
                  </a:lnTo>
                  <a:lnTo>
                    <a:pt x="1640900" y="1456782"/>
                  </a:lnTo>
                  <a:lnTo>
                    <a:pt x="1639915" y="1460682"/>
                  </a:lnTo>
                  <a:lnTo>
                    <a:pt x="1641008" y="1462759"/>
                  </a:lnTo>
                  <a:lnTo>
                    <a:pt x="1645140" y="1462944"/>
                  </a:lnTo>
                  <a:lnTo>
                    <a:pt x="1649288" y="1459743"/>
                  </a:lnTo>
                  <a:lnTo>
                    <a:pt x="1651674" y="1461320"/>
                  </a:lnTo>
                  <a:lnTo>
                    <a:pt x="1654505" y="1465467"/>
                  </a:lnTo>
                  <a:lnTo>
                    <a:pt x="1659692" y="1472113"/>
                  </a:lnTo>
                  <a:lnTo>
                    <a:pt x="1662647" y="1470306"/>
                  </a:lnTo>
                  <a:lnTo>
                    <a:pt x="1666303" y="1475337"/>
                  </a:lnTo>
                  <a:lnTo>
                    <a:pt x="1661393" y="1479314"/>
                  </a:lnTo>
                  <a:lnTo>
                    <a:pt x="1662893" y="1487645"/>
                  </a:lnTo>
                  <a:lnTo>
                    <a:pt x="1656514" y="1487307"/>
                  </a:lnTo>
                  <a:lnTo>
                    <a:pt x="1652928" y="1487953"/>
                  </a:lnTo>
                  <a:lnTo>
                    <a:pt x="1650527" y="1487207"/>
                  </a:lnTo>
                  <a:lnTo>
                    <a:pt x="1647949" y="1487468"/>
                  </a:lnTo>
                  <a:lnTo>
                    <a:pt x="1650342" y="1489430"/>
                  </a:lnTo>
                  <a:lnTo>
                    <a:pt x="1654952" y="1490238"/>
                  </a:lnTo>
                  <a:lnTo>
                    <a:pt x="1655375" y="1492746"/>
                  </a:lnTo>
                  <a:lnTo>
                    <a:pt x="1658992" y="1492684"/>
                  </a:lnTo>
                  <a:lnTo>
                    <a:pt x="1661708" y="1492199"/>
                  </a:lnTo>
                  <a:lnTo>
                    <a:pt x="1666610" y="1492299"/>
                  </a:lnTo>
                  <a:lnTo>
                    <a:pt x="1666872" y="1489415"/>
                  </a:lnTo>
                  <a:lnTo>
                    <a:pt x="1670058" y="1487768"/>
                  </a:lnTo>
                  <a:lnTo>
                    <a:pt x="1671889" y="1485953"/>
                  </a:lnTo>
                  <a:lnTo>
                    <a:pt x="1673413" y="1487030"/>
                  </a:lnTo>
                  <a:lnTo>
                    <a:pt x="1677846" y="1488261"/>
                  </a:lnTo>
                  <a:lnTo>
                    <a:pt x="1683802" y="1493923"/>
                  </a:lnTo>
                  <a:lnTo>
                    <a:pt x="1681178" y="1497300"/>
                  </a:lnTo>
                  <a:lnTo>
                    <a:pt x="1680462" y="1500485"/>
                  </a:lnTo>
                  <a:lnTo>
                    <a:pt x="1679577" y="1503177"/>
                  </a:lnTo>
                  <a:lnTo>
                    <a:pt x="1679085" y="1505600"/>
                  </a:lnTo>
                  <a:lnTo>
                    <a:pt x="1678038" y="1507262"/>
                  </a:lnTo>
                  <a:lnTo>
                    <a:pt x="1669512" y="1516724"/>
                  </a:lnTo>
                  <a:lnTo>
                    <a:pt x="1670928" y="1516809"/>
                  </a:lnTo>
                  <a:lnTo>
                    <a:pt x="1674537" y="1514532"/>
                  </a:lnTo>
                  <a:lnTo>
                    <a:pt x="1681570" y="1511124"/>
                  </a:lnTo>
                  <a:lnTo>
                    <a:pt x="1685487" y="1509754"/>
                  </a:lnTo>
                  <a:lnTo>
                    <a:pt x="1688273" y="1510662"/>
                  </a:lnTo>
                  <a:lnTo>
                    <a:pt x="1689681" y="1510701"/>
                  </a:lnTo>
                  <a:lnTo>
                    <a:pt x="1690928" y="1509485"/>
                  </a:lnTo>
                  <a:lnTo>
                    <a:pt x="1693252" y="1510885"/>
                  </a:lnTo>
                  <a:lnTo>
                    <a:pt x="1698069" y="1512170"/>
                  </a:lnTo>
                  <a:lnTo>
                    <a:pt x="1703602" y="1504377"/>
                  </a:lnTo>
                  <a:lnTo>
                    <a:pt x="1706950" y="1505908"/>
                  </a:lnTo>
                  <a:lnTo>
                    <a:pt x="1710067" y="1510724"/>
                  </a:lnTo>
                  <a:lnTo>
                    <a:pt x="1716746" y="1519132"/>
                  </a:lnTo>
                  <a:lnTo>
                    <a:pt x="1720232" y="1524002"/>
                  </a:lnTo>
                  <a:lnTo>
                    <a:pt x="1721387" y="1526209"/>
                  </a:lnTo>
                  <a:lnTo>
                    <a:pt x="1721225" y="1528379"/>
                  </a:lnTo>
                  <a:lnTo>
                    <a:pt x="1718078" y="1530671"/>
                  </a:lnTo>
                  <a:lnTo>
                    <a:pt x="1716461" y="1531133"/>
                  </a:lnTo>
                  <a:lnTo>
                    <a:pt x="1712221" y="1526802"/>
                  </a:lnTo>
                  <a:lnTo>
                    <a:pt x="1708328" y="1524609"/>
                  </a:lnTo>
                  <a:lnTo>
                    <a:pt x="1705957" y="1524848"/>
                  </a:lnTo>
                  <a:lnTo>
                    <a:pt x="1703602" y="1526517"/>
                  </a:lnTo>
                  <a:lnTo>
                    <a:pt x="1704341" y="1527448"/>
                  </a:lnTo>
                  <a:lnTo>
                    <a:pt x="1713776" y="1534110"/>
                  </a:lnTo>
                  <a:lnTo>
                    <a:pt x="1715423" y="1539003"/>
                  </a:lnTo>
                  <a:lnTo>
                    <a:pt x="1715546" y="1541133"/>
                  </a:lnTo>
                  <a:lnTo>
                    <a:pt x="1709243" y="1544357"/>
                  </a:lnTo>
                  <a:lnTo>
                    <a:pt x="1707219" y="1544541"/>
                  </a:lnTo>
                  <a:lnTo>
                    <a:pt x="1702856" y="1543003"/>
                  </a:lnTo>
                  <a:lnTo>
                    <a:pt x="1700301" y="1540126"/>
                  </a:lnTo>
                  <a:lnTo>
                    <a:pt x="1698192" y="1539087"/>
                  </a:lnTo>
                  <a:lnTo>
                    <a:pt x="1695268" y="1538741"/>
                  </a:lnTo>
                  <a:lnTo>
                    <a:pt x="1694329" y="1539303"/>
                  </a:lnTo>
                  <a:lnTo>
                    <a:pt x="1697515" y="1544195"/>
                  </a:lnTo>
                  <a:lnTo>
                    <a:pt x="1697208" y="1545657"/>
                  </a:lnTo>
                  <a:lnTo>
                    <a:pt x="1695561" y="1546611"/>
                  </a:lnTo>
                  <a:lnTo>
                    <a:pt x="1694753" y="1548957"/>
                  </a:lnTo>
                  <a:lnTo>
                    <a:pt x="1701048" y="1553180"/>
                  </a:lnTo>
                  <a:lnTo>
                    <a:pt x="1705757" y="1557458"/>
                  </a:lnTo>
                  <a:lnTo>
                    <a:pt x="1706450" y="1559173"/>
                  </a:lnTo>
                  <a:lnTo>
                    <a:pt x="1703271" y="1560442"/>
                  </a:lnTo>
                  <a:lnTo>
                    <a:pt x="1700994" y="1560735"/>
                  </a:lnTo>
                  <a:lnTo>
                    <a:pt x="1696169" y="1560112"/>
                  </a:lnTo>
                  <a:lnTo>
                    <a:pt x="1693521" y="1559212"/>
                  </a:lnTo>
                  <a:lnTo>
                    <a:pt x="1692790" y="1560173"/>
                  </a:lnTo>
                  <a:lnTo>
                    <a:pt x="1695522" y="1562420"/>
                  </a:lnTo>
                  <a:lnTo>
                    <a:pt x="1696584" y="1563927"/>
                  </a:lnTo>
                  <a:lnTo>
                    <a:pt x="1697408" y="1566027"/>
                  </a:lnTo>
                  <a:lnTo>
                    <a:pt x="1697885" y="1568004"/>
                  </a:lnTo>
                  <a:lnTo>
                    <a:pt x="1698023" y="1569851"/>
                  </a:lnTo>
                  <a:lnTo>
                    <a:pt x="1695784" y="1571366"/>
                  </a:lnTo>
                  <a:lnTo>
                    <a:pt x="1693090" y="1575613"/>
                  </a:lnTo>
                  <a:lnTo>
                    <a:pt x="1692036" y="1579998"/>
                  </a:lnTo>
                  <a:lnTo>
                    <a:pt x="1689604" y="1580413"/>
                  </a:lnTo>
                  <a:lnTo>
                    <a:pt x="1688619" y="1579590"/>
                  </a:lnTo>
                  <a:lnTo>
                    <a:pt x="1685341" y="1580921"/>
                  </a:lnTo>
                  <a:lnTo>
                    <a:pt x="1681016" y="1579090"/>
                  </a:lnTo>
                  <a:lnTo>
                    <a:pt x="1679470" y="1577090"/>
                  </a:lnTo>
                  <a:lnTo>
                    <a:pt x="1674760" y="1568812"/>
                  </a:lnTo>
                  <a:lnTo>
                    <a:pt x="1674637" y="1569743"/>
                  </a:lnTo>
                  <a:lnTo>
                    <a:pt x="1675814" y="1573928"/>
                  </a:lnTo>
                  <a:lnTo>
                    <a:pt x="1675576" y="1576405"/>
                  </a:lnTo>
                  <a:lnTo>
                    <a:pt x="1670589" y="1578197"/>
                  </a:lnTo>
                  <a:lnTo>
                    <a:pt x="1670604" y="1578898"/>
                  </a:lnTo>
                  <a:lnTo>
                    <a:pt x="1673667" y="1580198"/>
                  </a:lnTo>
                  <a:lnTo>
                    <a:pt x="1677376" y="1581205"/>
                  </a:lnTo>
                  <a:lnTo>
                    <a:pt x="1676799" y="1585044"/>
                  </a:lnTo>
                  <a:lnTo>
                    <a:pt x="1676815" y="1601276"/>
                  </a:lnTo>
                  <a:lnTo>
                    <a:pt x="1675984" y="1606992"/>
                  </a:lnTo>
                  <a:lnTo>
                    <a:pt x="1674167" y="1611969"/>
                  </a:lnTo>
                  <a:lnTo>
                    <a:pt x="1671559" y="1616715"/>
                  </a:lnTo>
                  <a:lnTo>
                    <a:pt x="1668742" y="1613607"/>
                  </a:lnTo>
                  <a:lnTo>
                    <a:pt x="1667611" y="1610423"/>
                  </a:lnTo>
                  <a:lnTo>
                    <a:pt x="1666664" y="1608792"/>
                  </a:lnTo>
                  <a:lnTo>
                    <a:pt x="1665318" y="1607461"/>
                  </a:lnTo>
                  <a:lnTo>
                    <a:pt x="1663571" y="1606830"/>
                  </a:lnTo>
                  <a:lnTo>
                    <a:pt x="1661731" y="1606807"/>
                  </a:lnTo>
                  <a:lnTo>
                    <a:pt x="1659777" y="1609661"/>
                  </a:lnTo>
                  <a:lnTo>
                    <a:pt x="1657645" y="1607199"/>
                  </a:lnTo>
                  <a:lnTo>
                    <a:pt x="1655590" y="1604215"/>
                  </a:lnTo>
                  <a:lnTo>
                    <a:pt x="1656368" y="1596376"/>
                  </a:lnTo>
                  <a:lnTo>
                    <a:pt x="1657237" y="1592437"/>
                  </a:lnTo>
                  <a:lnTo>
                    <a:pt x="1656891" y="1592460"/>
                  </a:lnTo>
                  <a:lnTo>
                    <a:pt x="1655721" y="1594329"/>
                  </a:lnTo>
                  <a:lnTo>
                    <a:pt x="1652912" y="1600084"/>
                  </a:lnTo>
                  <a:lnTo>
                    <a:pt x="1651073" y="1607076"/>
                  </a:lnTo>
                  <a:lnTo>
                    <a:pt x="1648695" y="1604391"/>
                  </a:lnTo>
                  <a:lnTo>
                    <a:pt x="1646548" y="1601037"/>
                  </a:lnTo>
                  <a:lnTo>
                    <a:pt x="1644778" y="1597668"/>
                  </a:lnTo>
                  <a:lnTo>
                    <a:pt x="1641908" y="1593768"/>
                  </a:lnTo>
                  <a:lnTo>
                    <a:pt x="1639130" y="1589167"/>
                  </a:lnTo>
                  <a:lnTo>
                    <a:pt x="1637676" y="1583736"/>
                  </a:lnTo>
                  <a:lnTo>
                    <a:pt x="1636998" y="1582613"/>
                  </a:lnTo>
                  <a:lnTo>
                    <a:pt x="1635382" y="1578067"/>
                  </a:lnTo>
                  <a:lnTo>
                    <a:pt x="1634744" y="1576767"/>
                  </a:lnTo>
                  <a:lnTo>
                    <a:pt x="1634182" y="1576328"/>
                  </a:lnTo>
                  <a:lnTo>
                    <a:pt x="1632797" y="1573482"/>
                  </a:lnTo>
                  <a:lnTo>
                    <a:pt x="1633304" y="1570428"/>
                  </a:lnTo>
                  <a:lnTo>
                    <a:pt x="1635490" y="1566812"/>
                  </a:lnTo>
                  <a:lnTo>
                    <a:pt x="1637476" y="1564212"/>
                  </a:lnTo>
                  <a:lnTo>
                    <a:pt x="1640777" y="1561642"/>
                  </a:lnTo>
                  <a:lnTo>
                    <a:pt x="1644632" y="1560196"/>
                  </a:lnTo>
                  <a:lnTo>
                    <a:pt x="1646387" y="1556865"/>
                  </a:lnTo>
                  <a:lnTo>
                    <a:pt x="1648534" y="1550780"/>
                  </a:lnTo>
                  <a:lnTo>
                    <a:pt x="1650889" y="1546526"/>
                  </a:lnTo>
                  <a:lnTo>
                    <a:pt x="1653451" y="1544118"/>
                  </a:lnTo>
                  <a:lnTo>
                    <a:pt x="1652174" y="1543664"/>
                  </a:lnTo>
                  <a:lnTo>
                    <a:pt x="1648919" y="1545734"/>
                  </a:lnTo>
                  <a:lnTo>
                    <a:pt x="1646633" y="1548742"/>
                  </a:lnTo>
                  <a:lnTo>
                    <a:pt x="1643909" y="1553734"/>
                  </a:lnTo>
                  <a:lnTo>
                    <a:pt x="1641377" y="1556911"/>
                  </a:lnTo>
                  <a:lnTo>
                    <a:pt x="1634882" y="1560596"/>
                  </a:lnTo>
                  <a:lnTo>
                    <a:pt x="1632497" y="1561335"/>
                  </a:lnTo>
                  <a:lnTo>
                    <a:pt x="1629734" y="1561727"/>
                  </a:lnTo>
                  <a:lnTo>
                    <a:pt x="1623639" y="1561212"/>
                  </a:lnTo>
                  <a:lnTo>
                    <a:pt x="1622231" y="1559973"/>
                  </a:lnTo>
                  <a:lnTo>
                    <a:pt x="1622962" y="1556450"/>
                  </a:lnTo>
                  <a:lnTo>
                    <a:pt x="1627302" y="1550142"/>
                  </a:lnTo>
                  <a:lnTo>
                    <a:pt x="1626609" y="1549696"/>
                  </a:lnTo>
                  <a:lnTo>
                    <a:pt x="1625086" y="1551934"/>
                  </a:lnTo>
                  <a:lnTo>
                    <a:pt x="1622993" y="1553480"/>
                  </a:lnTo>
                  <a:lnTo>
                    <a:pt x="1621176" y="1554273"/>
                  </a:lnTo>
                  <a:lnTo>
                    <a:pt x="1618506" y="1553988"/>
                  </a:lnTo>
                  <a:lnTo>
                    <a:pt x="1615374" y="1550057"/>
                  </a:lnTo>
                  <a:lnTo>
                    <a:pt x="1613889" y="1548842"/>
                  </a:lnTo>
                  <a:lnTo>
                    <a:pt x="1610826" y="1547480"/>
                  </a:lnTo>
                  <a:lnTo>
                    <a:pt x="1609580" y="1546126"/>
                  </a:lnTo>
                  <a:lnTo>
                    <a:pt x="1604493" y="1536402"/>
                  </a:lnTo>
                  <a:lnTo>
                    <a:pt x="1603469" y="1533810"/>
                  </a:lnTo>
                  <a:lnTo>
                    <a:pt x="1602869" y="1531248"/>
                  </a:lnTo>
                  <a:lnTo>
                    <a:pt x="1601238" y="1529102"/>
                  </a:lnTo>
                  <a:lnTo>
                    <a:pt x="1598567" y="1527348"/>
                  </a:lnTo>
                  <a:lnTo>
                    <a:pt x="1597952" y="1527640"/>
                  </a:lnTo>
                  <a:lnTo>
                    <a:pt x="1598914" y="1529833"/>
                  </a:lnTo>
                  <a:lnTo>
                    <a:pt x="1598944" y="1531717"/>
                  </a:lnTo>
                  <a:lnTo>
                    <a:pt x="1596613" y="1532894"/>
                  </a:lnTo>
                  <a:lnTo>
                    <a:pt x="1594181" y="1532487"/>
                  </a:lnTo>
                  <a:lnTo>
                    <a:pt x="1591634" y="1530494"/>
                  </a:lnTo>
                  <a:lnTo>
                    <a:pt x="1591410" y="1533171"/>
                  </a:lnTo>
                  <a:lnTo>
                    <a:pt x="1594135" y="1537910"/>
                  </a:lnTo>
                  <a:lnTo>
                    <a:pt x="1594173" y="1543887"/>
                  </a:lnTo>
                  <a:lnTo>
                    <a:pt x="1593404" y="1544503"/>
                  </a:lnTo>
                  <a:lnTo>
                    <a:pt x="1591549" y="1544849"/>
                  </a:lnTo>
                  <a:lnTo>
                    <a:pt x="1590302" y="1544111"/>
                  </a:lnTo>
                  <a:lnTo>
                    <a:pt x="1586178" y="1539649"/>
                  </a:lnTo>
                  <a:lnTo>
                    <a:pt x="1582268" y="1536533"/>
                  </a:lnTo>
                  <a:lnTo>
                    <a:pt x="1579513" y="1534802"/>
                  </a:lnTo>
                  <a:lnTo>
                    <a:pt x="1579190" y="1536033"/>
                  </a:lnTo>
                  <a:lnTo>
                    <a:pt x="1580975" y="1541426"/>
                  </a:lnTo>
                  <a:lnTo>
                    <a:pt x="1583053" y="1546726"/>
                  </a:lnTo>
                  <a:lnTo>
                    <a:pt x="1586447" y="1551080"/>
                  </a:lnTo>
                  <a:lnTo>
                    <a:pt x="1591857" y="1556250"/>
                  </a:lnTo>
                  <a:lnTo>
                    <a:pt x="1594312" y="1559219"/>
                  </a:lnTo>
                  <a:lnTo>
                    <a:pt x="1592380" y="1563396"/>
                  </a:lnTo>
                  <a:lnTo>
                    <a:pt x="1590695" y="1564758"/>
                  </a:lnTo>
                  <a:lnTo>
                    <a:pt x="1589656" y="1565189"/>
                  </a:lnTo>
                  <a:lnTo>
                    <a:pt x="1586370" y="1565189"/>
                  </a:lnTo>
                  <a:lnTo>
                    <a:pt x="1580383" y="1562881"/>
                  </a:lnTo>
                  <a:lnTo>
                    <a:pt x="1577574" y="1560304"/>
                  </a:lnTo>
                  <a:lnTo>
                    <a:pt x="1573495" y="1554134"/>
                  </a:lnTo>
                  <a:lnTo>
                    <a:pt x="1566747" y="1547749"/>
                  </a:lnTo>
                  <a:lnTo>
                    <a:pt x="1565284" y="1547788"/>
                  </a:lnTo>
                  <a:lnTo>
                    <a:pt x="1560506" y="1550380"/>
                  </a:lnTo>
                  <a:lnTo>
                    <a:pt x="1561252" y="1550796"/>
                  </a:lnTo>
                  <a:lnTo>
                    <a:pt x="1564330" y="1550980"/>
                  </a:lnTo>
                  <a:lnTo>
                    <a:pt x="1566585" y="1551811"/>
                  </a:lnTo>
                  <a:lnTo>
                    <a:pt x="1571987" y="1556834"/>
                  </a:lnTo>
                  <a:lnTo>
                    <a:pt x="1572395" y="1558958"/>
                  </a:lnTo>
                  <a:lnTo>
                    <a:pt x="1571048" y="1561312"/>
                  </a:lnTo>
                  <a:lnTo>
                    <a:pt x="1571133" y="1564281"/>
                  </a:lnTo>
                  <a:lnTo>
                    <a:pt x="1572649" y="1567851"/>
                  </a:lnTo>
                  <a:lnTo>
                    <a:pt x="1574196" y="1570128"/>
                  </a:lnTo>
                  <a:lnTo>
                    <a:pt x="1577366" y="1571728"/>
                  </a:lnTo>
                  <a:lnTo>
                    <a:pt x="1578967" y="1571943"/>
                  </a:lnTo>
                  <a:lnTo>
                    <a:pt x="1579567" y="1572974"/>
                  </a:lnTo>
                  <a:lnTo>
                    <a:pt x="1577667" y="1580867"/>
                  </a:lnTo>
                  <a:lnTo>
                    <a:pt x="1577505" y="1583013"/>
                  </a:lnTo>
                  <a:lnTo>
                    <a:pt x="1578051" y="1583906"/>
                  </a:lnTo>
                  <a:lnTo>
                    <a:pt x="1578713" y="1583975"/>
                  </a:lnTo>
                  <a:lnTo>
                    <a:pt x="1582792" y="1580751"/>
                  </a:lnTo>
                  <a:lnTo>
                    <a:pt x="1584500" y="1579959"/>
                  </a:lnTo>
                  <a:lnTo>
                    <a:pt x="1585977" y="1579797"/>
                  </a:lnTo>
                  <a:lnTo>
                    <a:pt x="1587694" y="1580705"/>
                  </a:lnTo>
                  <a:lnTo>
                    <a:pt x="1589648" y="1582682"/>
                  </a:lnTo>
                  <a:lnTo>
                    <a:pt x="1590803" y="1584713"/>
                  </a:lnTo>
                  <a:lnTo>
                    <a:pt x="1591149" y="1586806"/>
                  </a:lnTo>
                  <a:lnTo>
                    <a:pt x="1591734" y="1588175"/>
                  </a:lnTo>
                  <a:lnTo>
                    <a:pt x="1595743" y="1590383"/>
                  </a:lnTo>
                  <a:lnTo>
                    <a:pt x="1595374" y="1591414"/>
                  </a:lnTo>
                  <a:lnTo>
                    <a:pt x="1591249" y="1594722"/>
                  </a:lnTo>
                  <a:lnTo>
                    <a:pt x="1591026" y="1595237"/>
                  </a:lnTo>
                  <a:lnTo>
                    <a:pt x="1591849" y="1595476"/>
                  </a:lnTo>
                  <a:lnTo>
                    <a:pt x="1594458" y="1597445"/>
                  </a:lnTo>
                  <a:lnTo>
                    <a:pt x="1596859" y="1600522"/>
                  </a:lnTo>
                  <a:lnTo>
                    <a:pt x="1598321" y="1604176"/>
                  </a:lnTo>
                  <a:lnTo>
                    <a:pt x="1598621" y="1605969"/>
                  </a:lnTo>
                  <a:lnTo>
                    <a:pt x="1598606" y="1607676"/>
                  </a:lnTo>
                  <a:lnTo>
                    <a:pt x="1598937" y="1608692"/>
                  </a:lnTo>
                  <a:lnTo>
                    <a:pt x="1600206" y="1608869"/>
                  </a:lnTo>
                  <a:lnTo>
                    <a:pt x="1600722" y="1608223"/>
                  </a:lnTo>
                  <a:lnTo>
                    <a:pt x="1601307" y="1608346"/>
                  </a:lnTo>
                  <a:lnTo>
                    <a:pt x="1601946" y="1609238"/>
                  </a:lnTo>
                  <a:lnTo>
                    <a:pt x="1602615" y="1612023"/>
                  </a:lnTo>
                  <a:lnTo>
                    <a:pt x="1604062" y="1620154"/>
                  </a:lnTo>
                  <a:lnTo>
                    <a:pt x="1604824" y="1622431"/>
                  </a:lnTo>
                  <a:lnTo>
                    <a:pt x="1605262" y="1622508"/>
                  </a:lnTo>
                  <a:lnTo>
                    <a:pt x="1605493" y="1614369"/>
                  </a:lnTo>
                  <a:lnTo>
                    <a:pt x="1606163" y="1613015"/>
                  </a:lnTo>
                  <a:lnTo>
                    <a:pt x="1608702" y="1614461"/>
                  </a:lnTo>
                  <a:lnTo>
                    <a:pt x="1612427" y="1617639"/>
                  </a:lnTo>
                  <a:lnTo>
                    <a:pt x="1615051" y="1620454"/>
                  </a:lnTo>
                  <a:lnTo>
                    <a:pt x="1615359" y="1621770"/>
                  </a:lnTo>
                  <a:lnTo>
                    <a:pt x="1613373" y="1624324"/>
                  </a:lnTo>
                  <a:lnTo>
                    <a:pt x="1613796" y="1625454"/>
                  </a:lnTo>
                  <a:lnTo>
                    <a:pt x="1615251" y="1627116"/>
                  </a:lnTo>
                  <a:lnTo>
                    <a:pt x="1616590" y="1626485"/>
                  </a:lnTo>
                  <a:lnTo>
                    <a:pt x="1617560" y="1623639"/>
                  </a:lnTo>
                  <a:lnTo>
                    <a:pt x="1619230" y="1620831"/>
                  </a:lnTo>
                  <a:lnTo>
                    <a:pt x="1621207" y="1618839"/>
                  </a:lnTo>
                  <a:lnTo>
                    <a:pt x="1624893" y="1620477"/>
                  </a:lnTo>
                  <a:lnTo>
                    <a:pt x="1627941" y="1624670"/>
                  </a:lnTo>
                  <a:lnTo>
                    <a:pt x="1628402" y="1626108"/>
                  </a:lnTo>
                  <a:lnTo>
                    <a:pt x="1630396" y="1627916"/>
                  </a:lnTo>
                  <a:lnTo>
                    <a:pt x="1632150" y="1626908"/>
                  </a:lnTo>
                  <a:lnTo>
                    <a:pt x="1635544" y="1631693"/>
                  </a:lnTo>
                  <a:lnTo>
                    <a:pt x="1633935" y="1633855"/>
                  </a:lnTo>
                  <a:lnTo>
                    <a:pt x="1630403" y="1636994"/>
                  </a:lnTo>
                  <a:lnTo>
                    <a:pt x="1630049" y="1638055"/>
                  </a:lnTo>
                  <a:lnTo>
                    <a:pt x="1630896" y="1637817"/>
                  </a:lnTo>
                  <a:lnTo>
                    <a:pt x="1637622" y="1637817"/>
                  </a:lnTo>
                  <a:lnTo>
                    <a:pt x="1639438" y="1639071"/>
                  </a:lnTo>
                  <a:lnTo>
                    <a:pt x="1639869" y="1641471"/>
                  </a:lnTo>
                  <a:lnTo>
                    <a:pt x="1636883" y="1648125"/>
                  </a:lnTo>
                  <a:lnTo>
                    <a:pt x="1634143" y="1647533"/>
                  </a:lnTo>
                  <a:lnTo>
                    <a:pt x="1630519" y="1647371"/>
                  </a:lnTo>
                  <a:lnTo>
                    <a:pt x="1628656" y="1647725"/>
                  </a:lnTo>
                  <a:lnTo>
                    <a:pt x="1628949" y="1648587"/>
                  </a:lnTo>
                  <a:lnTo>
                    <a:pt x="1633966" y="1651641"/>
                  </a:lnTo>
                  <a:lnTo>
                    <a:pt x="1635390" y="1654149"/>
                  </a:lnTo>
                  <a:lnTo>
                    <a:pt x="1637314" y="1656710"/>
                  </a:lnTo>
                  <a:lnTo>
                    <a:pt x="1638245" y="1658818"/>
                  </a:lnTo>
                  <a:lnTo>
                    <a:pt x="1638222" y="1659788"/>
                  </a:lnTo>
                  <a:lnTo>
                    <a:pt x="1637429" y="1661241"/>
                  </a:lnTo>
                  <a:lnTo>
                    <a:pt x="1637806" y="1661726"/>
                  </a:lnTo>
                  <a:lnTo>
                    <a:pt x="1641246" y="1662680"/>
                  </a:lnTo>
                  <a:lnTo>
                    <a:pt x="1643378" y="1661826"/>
                  </a:lnTo>
                  <a:lnTo>
                    <a:pt x="1646056" y="1661503"/>
                  </a:lnTo>
                  <a:lnTo>
                    <a:pt x="1648418" y="1661741"/>
                  </a:lnTo>
                  <a:lnTo>
                    <a:pt x="1648603" y="1662649"/>
                  </a:lnTo>
                  <a:lnTo>
                    <a:pt x="1648249" y="1665042"/>
                  </a:lnTo>
                  <a:lnTo>
                    <a:pt x="1645833" y="1667250"/>
                  </a:lnTo>
                  <a:lnTo>
                    <a:pt x="1646479" y="1667765"/>
                  </a:lnTo>
                  <a:lnTo>
                    <a:pt x="1649319" y="1667134"/>
                  </a:lnTo>
                  <a:lnTo>
                    <a:pt x="1650619" y="1668165"/>
                  </a:lnTo>
                  <a:lnTo>
                    <a:pt x="1652305" y="1673396"/>
                  </a:lnTo>
                  <a:lnTo>
                    <a:pt x="1654198" y="1677489"/>
                  </a:lnTo>
                  <a:lnTo>
                    <a:pt x="1652659" y="1678427"/>
                  </a:lnTo>
                  <a:lnTo>
                    <a:pt x="1650943" y="1678781"/>
                  </a:lnTo>
                  <a:lnTo>
                    <a:pt x="1651189" y="1683981"/>
                  </a:lnTo>
                  <a:lnTo>
                    <a:pt x="1652305" y="1689289"/>
                  </a:lnTo>
                  <a:lnTo>
                    <a:pt x="1652312" y="1694359"/>
                  </a:lnTo>
                  <a:lnTo>
                    <a:pt x="1651958" y="1698852"/>
                  </a:lnTo>
                  <a:lnTo>
                    <a:pt x="1650388" y="1699844"/>
                  </a:lnTo>
                  <a:lnTo>
                    <a:pt x="1648711" y="1699744"/>
                  </a:lnTo>
                  <a:lnTo>
                    <a:pt x="1648041" y="1698621"/>
                  </a:lnTo>
                  <a:lnTo>
                    <a:pt x="1643924" y="1685143"/>
                  </a:lnTo>
                  <a:lnTo>
                    <a:pt x="1642908" y="1682697"/>
                  </a:lnTo>
                  <a:lnTo>
                    <a:pt x="1641692" y="1680558"/>
                  </a:lnTo>
                  <a:lnTo>
                    <a:pt x="1637329" y="1674673"/>
                  </a:lnTo>
                  <a:lnTo>
                    <a:pt x="1637499" y="1675619"/>
                  </a:lnTo>
                  <a:lnTo>
                    <a:pt x="1638584" y="1678335"/>
                  </a:lnTo>
                  <a:lnTo>
                    <a:pt x="1639545" y="1682374"/>
                  </a:lnTo>
                  <a:lnTo>
                    <a:pt x="1640800" y="1690390"/>
                  </a:lnTo>
                  <a:lnTo>
                    <a:pt x="1641369" y="1695528"/>
                  </a:lnTo>
                  <a:lnTo>
                    <a:pt x="1641115" y="1697475"/>
                  </a:lnTo>
                  <a:lnTo>
                    <a:pt x="1640223" y="1697952"/>
                  </a:lnTo>
                  <a:lnTo>
                    <a:pt x="1639984" y="1698882"/>
                  </a:lnTo>
                  <a:lnTo>
                    <a:pt x="1640407" y="1700267"/>
                  </a:lnTo>
                  <a:lnTo>
                    <a:pt x="1643747" y="1705475"/>
                  </a:lnTo>
                  <a:lnTo>
                    <a:pt x="1645356" y="1708598"/>
                  </a:lnTo>
                  <a:lnTo>
                    <a:pt x="1646495" y="1711837"/>
                  </a:lnTo>
                  <a:lnTo>
                    <a:pt x="1647557" y="1714022"/>
                  </a:lnTo>
                  <a:lnTo>
                    <a:pt x="1648541" y="1715153"/>
                  </a:lnTo>
                  <a:lnTo>
                    <a:pt x="1648295" y="1716084"/>
                  </a:lnTo>
                  <a:lnTo>
                    <a:pt x="1646825" y="1716799"/>
                  </a:lnTo>
                  <a:lnTo>
                    <a:pt x="1644301" y="1717145"/>
                  </a:lnTo>
                  <a:lnTo>
                    <a:pt x="1643124" y="1716707"/>
                  </a:lnTo>
                  <a:lnTo>
                    <a:pt x="1638599" y="1713714"/>
                  </a:lnTo>
                  <a:lnTo>
                    <a:pt x="1637953" y="1714653"/>
                  </a:lnTo>
                  <a:lnTo>
                    <a:pt x="1640461" y="1725561"/>
                  </a:lnTo>
                  <a:lnTo>
                    <a:pt x="1640384" y="1728154"/>
                  </a:lnTo>
                  <a:lnTo>
                    <a:pt x="1639122" y="1729077"/>
                  </a:lnTo>
                  <a:lnTo>
                    <a:pt x="1637568" y="1728000"/>
                  </a:lnTo>
                  <a:lnTo>
                    <a:pt x="1635721" y="1724915"/>
                  </a:lnTo>
                  <a:lnTo>
                    <a:pt x="1632897" y="1721476"/>
                  </a:lnTo>
                  <a:lnTo>
                    <a:pt x="1629095" y="1717668"/>
                  </a:lnTo>
                  <a:lnTo>
                    <a:pt x="1625471" y="1714683"/>
                  </a:lnTo>
                  <a:lnTo>
                    <a:pt x="1624616" y="1714760"/>
                  </a:lnTo>
                  <a:lnTo>
                    <a:pt x="1624062" y="1715645"/>
                  </a:lnTo>
                  <a:lnTo>
                    <a:pt x="1623454" y="1715791"/>
                  </a:lnTo>
                  <a:lnTo>
                    <a:pt x="1622800" y="1715199"/>
                  </a:lnTo>
                  <a:lnTo>
                    <a:pt x="1621584" y="1712953"/>
                  </a:lnTo>
                  <a:lnTo>
                    <a:pt x="1620315" y="1711422"/>
                  </a:lnTo>
                  <a:lnTo>
                    <a:pt x="1615020" y="1706352"/>
                  </a:lnTo>
                  <a:lnTo>
                    <a:pt x="1614474" y="1706298"/>
                  </a:lnTo>
                  <a:lnTo>
                    <a:pt x="1614974" y="1707821"/>
                  </a:lnTo>
                  <a:lnTo>
                    <a:pt x="1615513" y="1711152"/>
                  </a:lnTo>
                  <a:lnTo>
                    <a:pt x="1614912" y="1711876"/>
                  </a:lnTo>
                  <a:lnTo>
                    <a:pt x="1613527" y="1711606"/>
                  </a:lnTo>
                  <a:lnTo>
                    <a:pt x="1610895" y="1710152"/>
                  </a:lnTo>
                  <a:lnTo>
                    <a:pt x="1609125" y="1706821"/>
                  </a:lnTo>
                  <a:lnTo>
                    <a:pt x="1606878" y="1701013"/>
                  </a:lnTo>
                  <a:lnTo>
                    <a:pt x="1605701" y="1698813"/>
                  </a:lnTo>
                  <a:lnTo>
                    <a:pt x="1605593" y="1700244"/>
                  </a:lnTo>
                  <a:lnTo>
                    <a:pt x="1606217" y="1705775"/>
                  </a:lnTo>
                  <a:lnTo>
                    <a:pt x="1606093" y="1707629"/>
                  </a:lnTo>
                  <a:lnTo>
                    <a:pt x="1604777" y="1708129"/>
                  </a:lnTo>
                  <a:lnTo>
                    <a:pt x="1604216" y="1707621"/>
                  </a:lnTo>
                  <a:lnTo>
                    <a:pt x="1603669" y="1706152"/>
                  </a:lnTo>
                  <a:lnTo>
                    <a:pt x="1603138" y="1703713"/>
                  </a:lnTo>
                  <a:lnTo>
                    <a:pt x="1601876" y="1701852"/>
                  </a:lnTo>
                  <a:lnTo>
                    <a:pt x="1599898" y="1700582"/>
                  </a:lnTo>
                  <a:lnTo>
                    <a:pt x="1598783" y="1699244"/>
                  </a:lnTo>
                  <a:lnTo>
                    <a:pt x="1598236" y="1696867"/>
                  </a:lnTo>
                  <a:lnTo>
                    <a:pt x="1597852" y="1696321"/>
                  </a:lnTo>
                  <a:lnTo>
                    <a:pt x="1594350" y="1696875"/>
                  </a:lnTo>
                  <a:lnTo>
                    <a:pt x="1592596" y="1695159"/>
                  </a:lnTo>
                  <a:lnTo>
                    <a:pt x="1587540" y="1688382"/>
                  </a:lnTo>
                  <a:lnTo>
                    <a:pt x="1582907" y="1680997"/>
                  </a:lnTo>
                  <a:lnTo>
                    <a:pt x="1579991" y="1677073"/>
                  </a:lnTo>
                  <a:lnTo>
                    <a:pt x="1578936" y="1676142"/>
                  </a:lnTo>
                  <a:lnTo>
                    <a:pt x="1580483" y="1680943"/>
                  </a:lnTo>
                  <a:lnTo>
                    <a:pt x="1582191" y="1687997"/>
                  </a:lnTo>
                  <a:lnTo>
                    <a:pt x="1582622" y="1691205"/>
                  </a:lnTo>
                  <a:lnTo>
                    <a:pt x="1581837" y="1691351"/>
                  </a:lnTo>
                  <a:lnTo>
                    <a:pt x="1580129" y="1689928"/>
                  </a:lnTo>
                  <a:lnTo>
                    <a:pt x="1571364" y="1680835"/>
                  </a:lnTo>
                  <a:lnTo>
                    <a:pt x="1565962" y="1676535"/>
                  </a:lnTo>
                  <a:lnTo>
                    <a:pt x="1562960" y="1675773"/>
                  </a:lnTo>
                  <a:lnTo>
                    <a:pt x="1558074" y="1675250"/>
                  </a:lnTo>
                  <a:lnTo>
                    <a:pt x="1556950" y="1677619"/>
                  </a:lnTo>
                  <a:lnTo>
                    <a:pt x="1559582" y="1682866"/>
                  </a:lnTo>
                  <a:lnTo>
                    <a:pt x="1562145" y="1686812"/>
                  </a:lnTo>
                  <a:lnTo>
                    <a:pt x="1564638" y="1689459"/>
                  </a:lnTo>
                  <a:lnTo>
                    <a:pt x="1568555" y="1694597"/>
                  </a:lnTo>
                  <a:lnTo>
                    <a:pt x="1572134" y="1701190"/>
                  </a:lnTo>
                  <a:lnTo>
                    <a:pt x="1573580" y="1703213"/>
                  </a:lnTo>
                  <a:lnTo>
                    <a:pt x="1578459" y="1706014"/>
                  </a:lnTo>
                  <a:lnTo>
                    <a:pt x="1581006" y="1706760"/>
                  </a:lnTo>
                  <a:lnTo>
                    <a:pt x="1583630" y="1706975"/>
                  </a:lnTo>
                  <a:lnTo>
                    <a:pt x="1583869" y="1707968"/>
                  </a:lnTo>
                  <a:lnTo>
                    <a:pt x="1582599" y="1709822"/>
                  </a:lnTo>
                  <a:lnTo>
                    <a:pt x="1582315" y="1710960"/>
                  </a:lnTo>
                  <a:lnTo>
                    <a:pt x="1588117" y="1713868"/>
                  </a:lnTo>
                  <a:lnTo>
                    <a:pt x="1590310" y="1715483"/>
                  </a:lnTo>
                  <a:lnTo>
                    <a:pt x="1592426" y="1718161"/>
                  </a:lnTo>
                  <a:lnTo>
                    <a:pt x="1593634" y="1718822"/>
                  </a:lnTo>
                  <a:lnTo>
                    <a:pt x="1598667" y="1725546"/>
                  </a:lnTo>
                  <a:lnTo>
                    <a:pt x="1599922" y="1726615"/>
                  </a:lnTo>
                  <a:lnTo>
                    <a:pt x="1604408" y="1728792"/>
                  </a:lnTo>
                  <a:lnTo>
                    <a:pt x="1605901" y="1730185"/>
                  </a:lnTo>
                  <a:lnTo>
                    <a:pt x="1608371" y="1734492"/>
                  </a:lnTo>
                  <a:lnTo>
                    <a:pt x="1609926" y="1736685"/>
                  </a:lnTo>
                  <a:lnTo>
                    <a:pt x="1612119" y="1741862"/>
                  </a:lnTo>
                  <a:lnTo>
                    <a:pt x="1613758" y="1744147"/>
                  </a:lnTo>
                  <a:lnTo>
                    <a:pt x="1617775" y="1746755"/>
                  </a:lnTo>
                  <a:lnTo>
                    <a:pt x="1619491" y="1747501"/>
                  </a:lnTo>
                  <a:lnTo>
                    <a:pt x="1620261" y="1748486"/>
                  </a:lnTo>
                  <a:lnTo>
                    <a:pt x="1619737" y="1750824"/>
                  </a:lnTo>
                  <a:lnTo>
                    <a:pt x="1619253" y="1751801"/>
                  </a:lnTo>
                  <a:lnTo>
                    <a:pt x="1616959" y="1753401"/>
                  </a:lnTo>
                  <a:lnTo>
                    <a:pt x="1617321" y="1755632"/>
                  </a:lnTo>
                  <a:lnTo>
                    <a:pt x="1618614" y="1759602"/>
                  </a:lnTo>
                  <a:lnTo>
                    <a:pt x="1618560" y="1762056"/>
                  </a:lnTo>
                  <a:lnTo>
                    <a:pt x="1617159" y="1763010"/>
                  </a:lnTo>
                  <a:lnTo>
                    <a:pt x="1614289" y="1764141"/>
                  </a:lnTo>
                  <a:lnTo>
                    <a:pt x="1612842" y="1764048"/>
                  </a:lnTo>
                  <a:lnTo>
                    <a:pt x="1610665" y="1763110"/>
                  </a:lnTo>
                  <a:lnTo>
                    <a:pt x="1607933" y="1761510"/>
                  </a:lnTo>
                  <a:lnTo>
                    <a:pt x="1602492" y="1757517"/>
                  </a:lnTo>
                  <a:lnTo>
                    <a:pt x="1594327" y="1754748"/>
                  </a:lnTo>
                  <a:lnTo>
                    <a:pt x="1591280" y="1753263"/>
                  </a:lnTo>
                  <a:lnTo>
                    <a:pt x="1590264" y="1751924"/>
                  </a:lnTo>
                  <a:lnTo>
                    <a:pt x="1588725" y="1751132"/>
                  </a:lnTo>
                  <a:lnTo>
                    <a:pt x="1568455" y="1747255"/>
                  </a:lnTo>
                  <a:lnTo>
                    <a:pt x="1565061" y="1746301"/>
                  </a:lnTo>
                  <a:lnTo>
                    <a:pt x="1562953" y="1745116"/>
                  </a:lnTo>
                  <a:lnTo>
                    <a:pt x="1560998" y="1743362"/>
                  </a:lnTo>
                  <a:lnTo>
                    <a:pt x="1553264" y="1739354"/>
                  </a:lnTo>
                  <a:lnTo>
                    <a:pt x="1552325" y="1738477"/>
                  </a:lnTo>
                  <a:lnTo>
                    <a:pt x="1547131" y="1731577"/>
                  </a:lnTo>
                  <a:lnTo>
                    <a:pt x="1543268" y="1723469"/>
                  </a:lnTo>
                  <a:lnTo>
                    <a:pt x="1541983" y="1722376"/>
                  </a:lnTo>
                  <a:lnTo>
                    <a:pt x="1537781" y="1721307"/>
                  </a:lnTo>
                  <a:lnTo>
                    <a:pt x="1534272" y="1721984"/>
                  </a:lnTo>
                  <a:lnTo>
                    <a:pt x="1531917" y="1722876"/>
                  </a:lnTo>
                  <a:lnTo>
                    <a:pt x="1528346" y="1722584"/>
                  </a:lnTo>
                  <a:lnTo>
                    <a:pt x="1526015" y="1721261"/>
                  </a:lnTo>
                  <a:lnTo>
                    <a:pt x="1521105" y="1717591"/>
                  </a:lnTo>
                  <a:lnTo>
                    <a:pt x="1516134" y="1715637"/>
                  </a:lnTo>
                  <a:lnTo>
                    <a:pt x="1511801" y="1712422"/>
                  </a:lnTo>
                  <a:lnTo>
                    <a:pt x="1509562" y="1711283"/>
                  </a:lnTo>
                  <a:lnTo>
                    <a:pt x="1509770" y="1710460"/>
                  </a:lnTo>
                  <a:lnTo>
                    <a:pt x="1513009" y="1705652"/>
                  </a:lnTo>
                  <a:lnTo>
                    <a:pt x="1512001" y="1705721"/>
                  </a:lnTo>
                  <a:lnTo>
                    <a:pt x="1506368" y="1709383"/>
                  </a:lnTo>
                  <a:lnTo>
                    <a:pt x="1504344" y="1708260"/>
                  </a:lnTo>
                  <a:lnTo>
                    <a:pt x="1501020" y="1705383"/>
                  </a:lnTo>
                  <a:lnTo>
                    <a:pt x="1498519" y="1702483"/>
                  </a:lnTo>
                  <a:lnTo>
                    <a:pt x="1493371" y="1694428"/>
                  </a:lnTo>
                  <a:lnTo>
                    <a:pt x="1490415" y="1691497"/>
                  </a:lnTo>
                  <a:lnTo>
                    <a:pt x="1490831" y="1690836"/>
                  </a:lnTo>
                  <a:lnTo>
                    <a:pt x="1494155" y="1690566"/>
                  </a:lnTo>
                  <a:lnTo>
                    <a:pt x="1496803" y="1690820"/>
                  </a:lnTo>
                  <a:lnTo>
                    <a:pt x="1498580" y="1690151"/>
                  </a:lnTo>
                  <a:lnTo>
                    <a:pt x="1502005" y="1686859"/>
                  </a:lnTo>
                  <a:lnTo>
                    <a:pt x="1503482" y="1684781"/>
                  </a:lnTo>
                  <a:lnTo>
                    <a:pt x="1503629" y="1683558"/>
                  </a:lnTo>
                  <a:lnTo>
                    <a:pt x="1500766" y="1683251"/>
                  </a:lnTo>
                  <a:lnTo>
                    <a:pt x="1500150" y="1682658"/>
                  </a:lnTo>
                  <a:lnTo>
                    <a:pt x="1499642" y="1681304"/>
                  </a:lnTo>
                  <a:lnTo>
                    <a:pt x="1498326" y="1679566"/>
                  </a:lnTo>
                  <a:lnTo>
                    <a:pt x="1496195" y="1677450"/>
                  </a:lnTo>
                  <a:lnTo>
                    <a:pt x="1493771" y="1676535"/>
                  </a:lnTo>
                  <a:lnTo>
                    <a:pt x="1485444" y="1677319"/>
                  </a:lnTo>
                  <a:lnTo>
                    <a:pt x="1483998" y="1676389"/>
                  </a:lnTo>
                  <a:lnTo>
                    <a:pt x="1484028" y="1674973"/>
                  </a:lnTo>
                  <a:lnTo>
                    <a:pt x="1485652" y="1670981"/>
                  </a:lnTo>
                  <a:lnTo>
                    <a:pt x="1486537" y="1669373"/>
                  </a:lnTo>
                  <a:lnTo>
                    <a:pt x="1486822" y="1668480"/>
                  </a:lnTo>
                  <a:lnTo>
                    <a:pt x="1486498" y="1668311"/>
                  </a:lnTo>
                  <a:lnTo>
                    <a:pt x="1485375" y="1668411"/>
                  </a:lnTo>
                  <a:lnTo>
                    <a:pt x="1480550" y="1671996"/>
                  </a:lnTo>
                  <a:lnTo>
                    <a:pt x="1479503" y="1671734"/>
                  </a:lnTo>
                  <a:lnTo>
                    <a:pt x="1477610" y="1667950"/>
                  </a:lnTo>
                  <a:lnTo>
                    <a:pt x="1476464" y="1663619"/>
                  </a:lnTo>
                  <a:lnTo>
                    <a:pt x="1475625" y="1662095"/>
                  </a:lnTo>
                  <a:lnTo>
                    <a:pt x="1474509" y="1661580"/>
                  </a:lnTo>
                  <a:lnTo>
                    <a:pt x="1470546" y="1657303"/>
                  </a:lnTo>
                  <a:lnTo>
                    <a:pt x="1464905" y="1649141"/>
                  </a:lnTo>
                  <a:lnTo>
                    <a:pt x="1462827" y="1646579"/>
                  </a:lnTo>
                  <a:lnTo>
                    <a:pt x="1460519" y="1644279"/>
                  </a:lnTo>
                  <a:lnTo>
                    <a:pt x="1458849" y="1643302"/>
                  </a:lnTo>
                  <a:lnTo>
                    <a:pt x="1459087" y="1642094"/>
                  </a:lnTo>
                  <a:lnTo>
                    <a:pt x="1462658" y="1635247"/>
                  </a:lnTo>
                  <a:lnTo>
                    <a:pt x="1462804" y="1634124"/>
                  </a:lnTo>
                  <a:lnTo>
                    <a:pt x="1459741" y="1634547"/>
                  </a:lnTo>
                  <a:lnTo>
                    <a:pt x="1455124" y="1633124"/>
                  </a:lnTo>
                  <a:lnTo>
                    <a:pt x="1452931" y="1634847"/>
                  </a:lnTo>
                  <a:lnTo>
                    <a:pt x="1451538" y="1634947"/>
                  </a:lnTo>
                  <a:lnTo>
                    <a:pt x="1449914" y="1633986"/>
                  </a:lnTo>
                  <a:lnTo>
                    <a:pt x="1448999" y="1634347"/>
                  </a:lnTo>
                  <a:lnTo>
                    <a:pt x="1448137" y="1639971"/>
                  </a:lnTo>
                  <a:lnTo>
                    <a:pt x="1447475" y="1641379"/>
                  </a:lnTo>
                  <a:lnTo>
                    <a:pt x="1446513" y="1642133"/>
                  </a:lnTo>
                  <a:lnTo>
                    <a:pt x="1445666" y="1642032"/>
                  </a:lnTo>
                  <a:lnTo>
                    <a:pt x="1444935" y="1641079"/>
                  </a:lnTo>
                  <a:lnTo>
                    <a:pt x="1444951" y="1639771"/>
                  </a:lnTo>
                  <a:lnTo>
                    <a:pt x="1444251" y="1632855"/>
                  </a:lnTo>
                  <a:lnTo>
                    <a:pt x="1442642" y="1631832"/>
                  </a:lnTo>
                  <a:lnTo>
                    <a:pt x="1438094" y="1631563"/>
                  </a:lnTo>
                  <a:lnTo>
                    <a:pt x="1437117" y="1631001"/>
                  </a:lnTo>
                  <a:lnTo>
                    <a:pt x="1436009" y="1629716"/>
                  </a:lnTo>
                  <a:lnTo>
                    <a:pt x="1435062" y="1627331"/>
                  </a:lnTo>
                  <a:lnTo>
                    <a:pt x="1434277" y="1623854"/>
                  </a:lnTo>
                  <a:lnTo>
                    <a:pt x="1433377" y="1621939"/>
                  </a:lnTo>
                  <a:lnTo>
                    <a:pt x="1432361" y="1621600"/>
                  </a:lnTo>
                  <a:lnTo>
                    <a:pt x="1431545" y="1621885"/>
                  </a:lnTo>
                  <a:lnTo>
                    <a:pt x="1430930" y="1622785"/>
                  </a:lnTo>
                  <a:lnTo>
                    <a:pt x="1429514" y="1623347"/>
                  </a:lnTo>
                  <a:lnTo>
                    <a:pt x="1427290" y="1623562"/>
                  </a:lnTo>
                  <a:lnTo>
                    <a:pt x="1427220" y="1624901"/>
                  </a:lnTo>
                  <a:lnTo>
                    <a:pt x="1429306" y="1627362"/>
                  </a:lnTo>
                  <a:lnTo>
                    <a:pt x="1431322" y="1630870"/>
                  </a:lnTo>
                  <a:lnTo>
                    <a:pt x="1433261" y="1635409"/>
                  </a:lnTo>
                  <a:lnTo>
                    <a:pt x="1432084" y="1638448"/>
                  </a:lnTo>
                  <a:lnTo>
                    <a:pt x="1427782" y="1639994"/>
                  </a:lnTo>
                  <a:lnTo>
                    <a:pt x="1424034" y="1640448"/>
                  </a:lnTo>
                  <a:lnTo>
                    <a:pt x="1420841" y="1639809"/>
                  </a:lnTo>
                  <a:lnTo>
                    <a:pt x="1418394" y="1638755"/>
                  </a:lnTo>
                  <a:lnTo>
                    <a:pt x="1414954" y="1636232"/>
                  </a:lnTo>
                  <a:lnTo>
                    <a:pt x="1410044" y="1637055"/>
                  </a:lnTo>
                  <a:lnTo>
                    <a:pt x="1408928" y="1643679"/>
                  </a:lnTo>
                  <a:lnTo>
                    <a:pt x="1407882" y="1644040"/>
                  </a:lnTo>
                  <a:lnTo>
                    <a:pt x="1403203" y="1643871"/>
                  </a:lnTo>
                  <a:lnTo>
                    <a:pt x="1401341" y="1644456"/>
                  </a:lnTo>
                  <a:lnTo>
                    <a:pt x="1395100" y="1648102"/>
                  </a:lnTo>
                  <a:lnTo>
                    <a:pt x="1393199" y="1648610"/>
                  </a:lnTo>
                  <a:lnTo>
                    <a:pt x="1391752" y="1648179"/>
                  </a:lnTo>
                  <a:lnTo>
                    <a:pt x="1390352" y="1649056"/>
                  </a:lnTo>
                  <a:lnTo>
                    <a:pt x="1388251" y="1651141"/>
                  </a:lnTo>
                  <a:lnTo>
                    <a:pt x="1385396" y="1651356"/>
                  </a:lnTo>
                  <a:lnTo>
                    <a:pt x="1381779" y="1649710"/>
                  </a:lnTo>
                  <a:lnTo>
                    <a:pt x="1378708" y="1649002"/>
                  </a:lnTo>
                  <a:lnTo>
                    <a:pt x="1376184" y="1649233"/>
                  </a:lnTo>
                  <a:lnTo>
                    <a:pt x="1373583" y="1648264"/>
                  </a:lnTo>
                  <a:lnTo>
                    <a:pt x="1370905" y="1646079"/>
                  </a:lnTo>
                  <a:lnTo>
                    <a:pt x="1368727" y="1645102"/>
                  </a:lnTo>
                  <a:lnTo>
                    <a:pt x="1365857" y="1645263"/>
                  </a:lnTo>
                  <a:lnTo>
                    <a:pt x="1365195" y="1644917"/>
                  </a:lnTo>
                  <a:lnTo>
                    <a:pt x="1361009" y="1640225"/>
                  </a:lnTo>
                  <a:lnTo>
                    <a:pt x="1359708" y="1638309"/>
                  </a:lnTo>
                  <a:lnTo>
                    <a:pt x="1356915" y="1632363"/>
                  </a:lnTo>
                  <a:lnTo>
                    <a:pt x="1356422" y="1630001"/>
                  </a:lnTo>
                  <a:lnTo>
                    <a:pt x="1356345" y="1627470"/>
                  </a:lnTo>
                  <a:lnTo>
                    <a:pt x="1356592" y="1625601"/>
                  </a:lnTo>
                  <a:lnTo>
                    <a:pt x="1357561" y="1622770"/>
                  </a:lnTo>
                  <a:lnTo>
                    <a:pt x="1358623" y="1616092"/>
                  </a:lnTo>
                  <a:lnTo>
                    <a:pt x="1359493" y="1613869"/>
                  </a:lnTo>
                  <a:lnTo>
                    <a:pt x="1360801" y="1611846"/>
                  </a:lnTo>
                  <a:lnTo>
                    <a:pt x="1363364" y="1609276"/>
                  </a:lnTo>
                  <a:lnTo>
                    <a:pt x="1372621" y="1604738"/>
                  </a:lnTo>
                  <a:lnTo>
                    <a:pt x="1374491" y="1602938"/>
                  </a:lnTo>
                  <a:lnTo>
                    <a:pt x="1374430" y="1601745"/>
                  </a:lnTo>
                  <a:lnTo>
                    <a:pt x="1372321" y="1596160"/>
                  </a:lnTo>
                  <a:lnTo>
                    <a:pt x="1372344" y="1594722"/>
                  </a:lnTo>
                  <a:lnTo>
                    <a:pt x="1373052" y="1593883"/>
                  </a:lnTo>
                  <a:lnTo>
                    <a:pt x="1374553" y="1590606"/>
                  </a:lnTo>
                  <a:lnTo>
                    <a:pt x="1375230" y="1589691"/>
                  </a:lnTo>
                  <a:lnTo>
                    <a:pt x="1376862" y="1589183"/>
                  </a:lnTo>
                  <a:lnTo>
                    <a:pt x="1380255" y="1590844"/>
                  </a:lnTo>
                  <a:lnTo>
                    <a:pt x="1383179" y="1591514"/>
                  </a:lnTo>
                  <a:lnTo>
                    <a:pt x="1387058" y="1591729"/>
                  </a:lnTo>
                  <a:lnTo>
                    <a:pt x="1393476" y="1594014"/>
                  </a:lnTo>
                  <a:lnTo>
                    <a:pt x="1402434" y="1598360"/>
                  </a:lnTo>
                  <a:lnTo>
                    <a:pt x="1407582" y="1601376"/>
                  </a:lnTo>
                  <a:lnTo>
                    <a:pt x="1411476" y="1605807"/>
                  </a:lnTo>
                  <a:lnTo>
                    <a:pt x="1414246" y="1610146"/>
                  </a:lnTo>
                  <a:lnTo>
                    <a:pt x="1414639" y="1612338"/>
                  </a:lnTo>
                  <a:lnTo>
                    <a:pt x="1413353" y="1615708"/>
                  </a:lnTo>
                  <a:lnTo>
                    <a:pt x="1412707" y="1616692"/>
                  </a:lnTo>
                  <a:lnTo>
                    <a:pt x="1412745" y="1617846"/>
                  </a:lnTo>
                  <a:lnTo>
                    <a:pt x="1413469" y="1619154"/>
                  </a:lnTo>
                  <a:lnTo>
                    <a:pt x="1415708" y="1621062"/>
                  </a:lnTo>
                  <a:lnTo>
                    <a:pt x="1416247" y="1620339"/>
                  </a:lnTo>
                  <a:lnTo>
                    <a:pt x="1416077" y="1618054"/>
                  </a:lnTo>
                  <a:lnTo>
                    <a:pt x="1416547" y="1616131"/>
                  </a:lnTo>
                  <a:lnTo>
                    <a:pt x="1417647" y="1614577"/>
                  </a:lnTo>
                  <a:lnTo>
                    <a:pt x="1417770" y="1612554"/>
                  </a:lnTo>
                  <a:lnTo>
                    <a:pt x="1416916" y="1610061"/>
                  </a:lnTo>
                  <a:lnTo>
                    <a:pt x="1415854" y="1607907"/>
                  </a:lnTo>
                  <a:lnTo>
                    <a:pt x="1414577" y="1606092"/>
                  </a:lnTo>
                  <a:lnTo>
                    <a:pt x="1408790" y="1599830"/>
                  </a:lnTo>
                  <a:lnTo>
                    <a:pt x="1408236" y="1597745"/>
                  </a:lnTo>
                  <a:lnTo>
                    <a:pt x="1410175" y="1596806"/>
                  </a:lnTo>
                  <a:lnTo>
                    <a:pt x="1418640" y="1598914"/>
                  </a:lnTo>
                  <a:lnTo>
                    <a:pt x="1421888" y="1598445"/>
                  </a:lnTo>
                  <a:lnTo>
                    <a:pt x="1423119" y="1595991"/>
                  </a:lnTo>
                  <a:lnTo>
                    <a:pt x="1424450" y="1594314"/>
                  </a:lnTo>
                  <a:lnTo>
                    <a:pt x="1425874" y="1593406"/>
                  </a:lnTo>
                  <a:lnTo>
                    <a:pt x="1428721" y="1593014"/>
                  </a:lnTo>
                  <a:lnTo>
                    <a:pt x="1432707" y="1594160"/>
                  </a:lnTo>
                  <a:lnTo>
                    <a:pt x="1434662" y="1594329"/>
                  </a:lnTo>
                  <a:lnTo>
                    <a:pt x="1436393" y="1593914"/>
                  </a:lnTo>
                  <a:lnTo>
                    <a:pt x="1438641" y="1592575"/>
                  </a:lnTo>
                  <a:lnTo>
                    <a:pt x="1441965" y="1588090"/>
                  </a:lnTo>
                  <a:lnTo>
                    <a:pt x="1444089" y="1587075"/>
                  </a:lnTo>
                  <a:lnTo>
                    <a:pt x="1447306" y="1586367"/>
                  </a:lnTo>
                  <a:lnTo>
                    <a:pt x="1449714" y="1586267"/>
                  </a:lnTo>
                  <a:lnTo>
                    <a:pt x="1454085" y="1588060"/>
                  </a:lnTo>
                  <a:lnTo>
                    <a:pt x="1456779" y="1588013"/>
                  </a:lnTo>
                  <a:lnTo>
                    <a:pt x="1456563" y="1585013"/>
                  </a:lnTo>
                  <a:lnTo>
                    <a:pt x="1454778" y="1579251"/>
                  </a:lnTo>
                  <a:lnTo>
                    <a:pt x="1452554" y="1573305"/>
                  </a:lnTo>
                  <a:lnTo>
                    <a:pt x="1450830" y="1571282"/>
                  </a:lnTo>
                  <a:lnTo>
                    <a:pt x="1446359" y="1567489"/>
                  </a:lnTo>
                  <a:lnTo>
                    <a:pt x="1441103" y="1560312"/>
                  </a:lnTo>
                  <a:lnTo>
                    <a:pt x="1438410" y="1555834"/>
                  </a:lnTo>
                  <a:lnTo>
                    <a:pt x="1437702" y="1553588"/>
                  </a:lnTo>
                  <a:lnTo>
                    <a:pt x="1438079" y="1552096"/>
                  </a:lnTo>
                  <a:lnTo>
                    <a:pt x="1438971" y="1549903"/>
                  </a:lnTo>
                  <a:lnTo>
                    <a:pt x="1448498" y="1541864"/>
                  </a:lnTo>
                  <a:lnTo>
                    <a:pt x="1456048" y="1533833"/>
                  </a:lnTo>
                  <a:lnTo>
                    <a:pt x="1459357" y="1529702"/>
                  </a:lnTo>
                  <a:lnTo>
                    <a:pt x="1460950" y="1526817"/>
                  </a:lnTo>
                  <a:lnTo>
                    <a:pt x="1462604" y="1524717"/>
                  </a:lnTo>
                  <a:lnTo>
                    <a:pt x="1464328" y="1523394"/>
                  </a:lnTo>
                  <a:lnTo>
                    <a:pt x="1467952" y="1521809"/>
                  </a:lnTo>
                  <a:lnTo>
                    <a:pt x="1468991" y="1519778"/>
                  </a:lnTo>
                  <a:lnTo>
                    <a:pt x="1469214" y="1516324"/>
                  </a:lnTo>
                  <a:lnTo>
                    <a:pt x="1469822" y="1513316"/>
                  </a:lnTo>
                  <a:lnTo>
                    <a:pt x="1473232" y="1505200"/>
                  </a:lnTo>
                  <a:lnTo>
                    <a:pt x="1475848" y="1502992"/>
                  </a:lnTo>
                  <a:lnTo>
                    <a:pt x="1479796" y="1501462"/>
                  </a:lnTo>
                  <a:lnTo>
                    <a:pt x="1482389" y="1499500"/>
                  </a:lnTo>
                  <a:lnTo>
                    <a:pt x="1485521" y="1492769"/>
                  </a:lnTo>
                  <a:lnTo>
                    <a:pt x="1485213" y="1491092"/>
                  </a:lnTo>
                  <a:lnTo>
                    <a:pt x="1483767" y="1489815"/>
                  </a:lnTo>
                  <a:lnTo>
                    <a:pt x="1482643" y="1487876"/>
                  </a:lnTo>
                  <a:lnTo>
                    <a:pt x="1477818" y="1470021"/>
                  </a:lnTo>
                  <a:lnTo>
                    <a:pt x="1474601" y="1461313"/>
                  </a:lnTo>
                  <a:lnTo>
                    <a:pt x="1470746" y="1453681"/>
                  </a:lnTo>
                  <a:lnTo>
                    <a:pt x="1467298" y="1444335"/>
                  </a:lnTo>
                  <a:lnTo>
                    <a:pt x="1461581" y="1435065"/>
                  </a:lnTo>
                  <a:lnTo>
                    <a:pt x="1461511" y="1432595"/>
                  </a:lnTo>
                  <a:lnTo>
                    <a:pt x="1462527" y="1429795"/>
                  </a:lnTo>
                  <a:lnTo>
                    <a:pt x="1462042" y="1429157"/>
                  </a:lnTo>
                  <a:lnTo>
                    <a:pt x="1456140" y="1433249"/>
                  </a:lnTo>
                  <a:lnTo>
                    <a:pt x="1454747" y="1433434"/>
                  </a:lnTo>
                  <a:lnTo>
                    <a:pt x="1452485" y="1431657"/>
                  </a:lnTo>
                  <a:lnTo>
                    <a:pt x="1450953" y="1429434"/>
                  </a:lnTo>
                  <a:lnTo>
                    <a:pt x="1449676" y="1425541"/>
                  </a:lnTo>
                  <a:lnTo>
                    <a:pt x="1449807" y="1423502"/>
                  </a:lnTo>
                  <a:lnTo>
                    <a:pt x="1450645" y="1421572"/>
                  </a:lnTo>
                  <a:lnTo>
                    <a:pt x="1451769" y="1416794"/>
                  </a:lnTo>
                  <a:lnTo>
                    <a:pt x="1451807" y="1414356"/>
                  </a:lnTo>
                  <a:lnTo>
                    <a:pt x="1451423" y="1412025"/>
                  </a:lnTo>
                  <a:lnTo>
                    <a:pt x="1450915" y="1410402"/>
                  </a:lnTo>
                  <a:lnTo>
                    <a:pt x="1450276" y="1409486"/>
                  </a:lnTo>
                  <a:lnTo>
                    <a:pt x="1448475" y="1408917"/>
                  </a:lnTo>
                  <a:lnTo>
                    <a:pt x="1445497" y="1408686"/>
                  </a:lnTo>
                  <a:lnTo>
                    <a:pt x="1444528" y="1409517"/>
                  </a:lnTo>
                  <a:lnTo>
                    <a:pt x="1447806" y="1416748"/>
                  </a:lnTo>
                  <a:lnTo>
                    <a:pt x="1447306" y="1418525"/>
                  </a:lnTo>
                  <a:lnTo>
                    <a:pt x="1443127" y="1419302"/>
                  </a:lnTo>
                  <a:lnTo>
                    <a:pt x="1441242" y="1418964"/>
                  </a:lnTo>
                  <a:lnTo>
                    <a:pt x="1439518" y="1418087"/>
                  </a:lnTo>
                  <a:lnTo>
                    <a:pt x="1437956" y="1416671"/>
                  </a:lnTo>
                  <a:lnTo>
                    <a:pt x="1433085" y="1409117"/>
                  </a:lnTo>
                  <a:lnTo>
                    <a:pt x="1432053" y="1406263"/>
                  </a:lnTo>
                  <a:lnTo>
                    <a:pt x="1432376" y="1404186"/>
                  </a:lnTo>
                  <a:lnTo>
                    <a:pt x="1431961" y="1403109"/>
                  </a:lnTo>
                  <a:lnTo>
                    <a:pt x="1430968" y="1403801"/>
                  </a:lnTo>
                  <a:lnTo>
                    <a:pt x="1429621" y="1403847"/>
                  </a:lnTo>
                  <a:lnTo>
                    <a:pt x="1427790" y="1403117"/>
                  </a:lnTo>
                  <a:lnTo>
                    <a:pt x="1427413" y="1402224"/>
                  </a:lnTo>
                  <a:lnTo>
                    <a:pt x="1430830" y="1398101"/>
                  </a:lnTo>
                  <a:lnTo>
                    <a:pt x="1431022" y="1396824"/>
                  </a:lnTo>
                  <a:lnTo>
                    <a:pt x="1429444" y="1395462"/>
                  </a:lnTo>
                  <a:lnTo>
                    <a:pt x="1427090" y="1395185"/>
                  </a:lnTo>
                  <a:lnTo>
                    <a:pt x="1426459" y="1393962"/>
                  </a:lnTo>
                  <a:lnTo>
                    <a:pt x="1427259" y="1392654"/>
                  </a:lnTo>
                  <a:lnTo>
                    <a:pt x="1430453" y="1390385"/>
                  </a:lnTo>
                  <a:lnTo>
                    <a:pt x="1431584" y="1388885"/>
                  </a:lnTo>
                  <a:lnTo>
                    <a:pt x="1429668" y="1387754"/>
                  </a:lnTo>
                  <a:lnTo>
                    <a:pt x="1428598" y="1387654"/>
                  </a:lnTo>
                  <a:lnTo>
                    <a:pt x="1426451" y="1390139"/>
                  </a:lnTo>
                  <a:lnTo>
                    <a:pt x="1423219" y="1395193"/>
                  </a:lnTo>
                  <a:lnTo>
                    <a:pt x="1420864" y="1397062"/>
                  </a:lnTo>
                  <a:lnTo>
                    <a:pt x="1417640" y="1394724"/>
                  </a:lnTo>
                  <a:lnTo>
                    <a:pt x="1415608" y="1393947"/>
                  </a:lnTo>
                  <a:lnTo>
                    <a:pt x="1414184" y="1394454"/>
                  </a:lnTo>
                  <a:lnTo>
                    <a:pt x="1412014" y="1398355"/>
                  </a:lnTo>
                  <a:lnTo>
                    <a:pt x="1407281" y="1401201"/>
                  </a:lnTo>
                  <a:lnTo>
                    <a:pt x="1398801" y="1407886"/>
                  </a:lnTo>
                  <a:lnTo>
                    <a:pt x="1395161" y="1410009"/>
                  </a:lnTo>
                  <a:lnTo>
                    <a:pt x="1391237" y="1409632"/>
                  </a:lnTo>
                  <a:lnTo>
                    <a:pt x="1390490" y="1408286"/>
                  </a:lnTo>
                  <a:lnTo>
                    <a:pt x="1390559" y="1405994"/>
                  </a:lnTo>
                  <a:lnTo>
                    <a:pt x="1390829" y="1404101"/>
                  </a:lnTo>
                  <a:lnTo>
                    <a:pt x="1391306" y="1402624"/>
                  </a:lnTo>
                  <a:lnTo>
                    <a:pt x="1391460" y="1400809"/>
                  </a:lnTo>
                  <a:lnTo>
                    <a:pt x="1391175" y="1393147"/>
                  </a:lnTo>
                  <a:lnTo>
                    <a:pt x="1391829" y="1391039"/>
                  </a:lnTo>
                  <a:lnTo>
                    <a:pt x="1393168" y="1389777"/>
                  </a:lnTo>
                  <a:lnTo>
                    <a:pt x="1395638" y="1388454"/>
                  </a:lnTo>
                  <a:lnTo>
                    <a:pt x="1401941" y="1390039"/>
                  </a:lnTo>
                  <a:lnTo>
                    <a:pt x="1404865" y="1389754"/>
                  </a:lnTo>
                  <a:lnTo>
                    <a:pt x="1406920" y="1387977"/>
                  </a:lnTo>
                  <a:lnTo>
                    <a:pt x="1408974" y="1385400"/>
                  </a:lnTo>
                  <a:lnTo>
                    <a:pt x="1411037" y="1382015"/>
                  </a:lnTo>
                  <a:lnTo>
                    <a:pt x="1411476" y="1378753"/>
                  </a:lnTo>
                  <a:lnTo>
                    <a:pt x="1409290" y="1373461"/>
                  </a:lnTo>
                  <a:lnTo>
                    <a:pt x="1408467" y="1372291"/>
                  </a:lnTo>
                  <a:lnTo>
                    <a:pt x="1402864" y="1368145"/>
                  </a:lnTo>
                  <a:lnTo>
                    <a:pt x="1399771" y="1366637"/>
                  </a:lnTo>
                  <a:lnTo>
                    <a:pt x="1397039" y="1365983"/>
                  </a:lnTo>
                  <a:lnTo>
                    <a:pt x="1395061" y="1364791"/>
                  </a:lnTo>
                  <a:lnTo>
                    <a:pt x="1393830" y="1363045"/>
                  </a:lnTo>
                  <a:lnTo>
                    <a:pt x="1392637" y="1360144"/>
                  </a:lnTo>
                  <a:lnTo>
                    <a:pt x="1392537" y="1358160"/>
                  </a:lnTo>
                  <a:lnTo>
                    <a:pt x="1392729" y="1355552"/>
                  </a:lnTo>
                  <a:lnTo>
                    <a:pt x="1393868" y="1353752"/>
                  </a:lnTo>
                  <a:lnTo>
                    <a:pt x="1398878" y="1351675"/>
                  </a:lnTo>
                  <a:lnTo>
                    <a:pt x="1398817" y="1351136"/>
                  </a:lnTo>
                  <a:lnTo>
                    <a:pt x="1394723" y="1349605"/>
                  </a:lnTo>
                  <a:lnTo>
                    <a:pt x="1392791" y="1349782"/>
                  </a:lnTo>
                  <a:lnTo>
                    <a:pt x="1391136" y="1351498"/>
                  </a:lnTo>
                  <a:lnTo>
                    <a:pt x="1389051" y="1355521"/>
                  </a:lnTo>
                  <a:lnTo>
                    <a:pt x="1387843" y="1356652"/>
                  </a:lnTo>
                  <a:lnTo>
                    <a:pt x="1384103" y="1354283"/>
                  </a:lnTo>
                  <a:lnTo>
                    <a:pt x="1381856" y="1353936"/>
                  </a:lnTo>
                  <a:lnTo>
                    <a:pt x="1380340" y="1352806"/>
                  </a:lnTo>
                  <a:lnTo>
                    <a:pt x="1379501" y="1351713"/>
                  </a:lnTo>
                  <a:lnTo>
                    <a:pt x="1380009" y="1350590"/>
                  </a:lnTo>
                  <a:lnTo>
                    <a:pt x="1381871" y="1349451"/>
                  </a:lnTo>
                  <a:lnTo>
                    <a:pt x="1385111" y="1345959"/>
                  </a:lnTo>
                  <a:lnTo>
                    <a:pt x="1385326" y="1344074"/>
                  </a:lnTo>
                  <a:lnTo>
                    <a:pt x="1383087" y="1340989"/>
                  </a:lnTo>
                  <a:lnTo>
                    <a:pt x="1381925" y="1340282"/>
                  </a:lnTo>
                  <a:lnTo>
                    <a:pt x="1377254" y="1339128"/>
                  </a:lnTo>
                  <a:lnTo>
                    <a:pt x="1371598" y="1340274"/>
                  </a:lnTo>
                  <a:lnTo>
                    <a:pt x="1369497" y="1339689"/>
                  </a:lnTo>
                  <a:lnTo>
                    <a:pt x="1368550" y="1336251"/>
                  </a:lnTo>
                  <a:lnTo>
                    <a:pt x="1367950" y="1332143"/>
                  </a:lnTo>
                  <a:lnTo>
                    <a:pt x="1367696" y="1327358"/>
                  </a:lnTo>
                  <a:lnTo>
                    <a:pt x="1366673" y="1319165"/>
                  </a:lnTo>
                  <a:lnTo>
                    <a:pt x="1365549" y="1314849"/>
                  </a:lnTo>
                  <a:lnTo>
                    <a:pt x="1364072" y="1314303"/>
                  </a:lnTo>
                  <a:lnTo>
                    <a:pt x="1357284" y="1316088"/>
                  </a:lnTo>
                  <a:lnTo>
                    <a:pt x="1355676" y="1316111"/>
                  </a:lnTo>
                  <a:lnTo>
                    <a:pt x="1354545" y="1315572"/>
                  </a:lnTo>
                  <a:lnTo>
                    <a:pt x="1350058" y="1310049"/>
                  </a:lnTo>
                  <a:lnTo>
                    <a:pt x="1348242" y="1308087"/>
                  </a:lnTo>
                  <a:lnTo>
                    <a:pt x="1347234" y="1307626"/>
                  </a:lnTo>
                  <a:lnTo>
                    <a:pt x="1343971" y="1301710"/>
                  </a:lnTo>
                  <a:lnTo>
                    <a:pt x="1342717" y="1300556"/>
                  </a:lnTo>
                  <a:lnTo>
                    <a:pt x="1341224" y="1297633"/>
                  </a:lnTo>
                  <a:lnTo>
                    <a:pt x="1339500" y="1292917"/>
                  </a:lnTo>
                  <a:lnTo>
                    <a:pt x="1337630" y="1291471"/>
                  </a:lnTo>
                  <a:lnTo>
                    <a:pt x="1335614" y="1293309"/>
                  </a:lnTo>
                  <a:lnTo>
                    <a:pt x="1333598" y="1295940"/>
                  </a:lnTo>
                  <a:lnTo>
                    <a:pt x="1331581" y="1299356"/>
                  </a:lnTo>
                  <a:lnTo>
                    <a:pt x="1330489" y="1302233"/>
                  </a:lnTo>
                  <a:lnTo>
                    <a:pt x="1330319" y="1304587"/>
                  </a:lnTo>
                  <a:lnTo>
                    <a:pt x="1331574" y="1306410"/>
                  </a:lnTo>
                  <a:lnTo>
                    <a:pt x="1338700" y="1309433"/>
                  </a:lnTo>
                  <a:lnTo>
                    <a:pt x="1340508" y="1311449"/>
                  </a:lnTo>
                  <a:lnTo>
                    <a:pt x="1342040" y="1314764"/>
                  </a:lnTo>
                  <a:lnTo>
                    <a:pt x="1343186" y="1318796"/>
                  </a:lnTo>
                  <a:lnTo>
                    <a:pt x="1343940" y="1323557"/>
                  </a:lnTo>
                  <a:lnTo>
                    <a:pt x="1343879" y="1327096"/>
                  </a:lnTo>
                  <a:lnTo>
                    <a:pt x="1342994" y="1329442"/>
                  </a:lnTo>
                  <a:lnTo>
                    <a:pt x="1341462" y="1331520"/>
                  </a:lnTo>
                  <a:lnTo>
                    <a:pt x="1337076" y="1334804"/>
                  </a:lnTo>
                  <a:lnTo>
                    <a:pt x="1332528" y="1336727"/>
                  </a:lnTo>
                  <a:lnTo>
                    <a:pt x="1327949" y="1337181"/>
                  </a:lnTo>
                  <a:lnTo>
                    <a:pt x="1325779" y="1336735"/>
                  </a:lnTo>
                  <a:lnTo>
                    <a:pt x="1313982" y="1330366"/>
                  </a:lnTo>
                  <a:lnTo>
                    <a:pt x="1311858" y="1330319"/>
                  </a:lnTo>
                  <a:lnTo>
                    <a:pt x="1309134" y="1329458"/>
                  </a:lnTo>
                  <a:lnTo>
                    <a:pt x="1303008" y="1326827"/>
                  </a:lnTo>
                  <a:lnTo>
                    <a:pt x="1299653" y="1326535"/>
                  </a:lnTo>
                  <a:lnTo>
                    <a:pt x="1293766" y="1324350"/>
                  </a:lnTo>
                  <a:lnTo>
                    <a:pt x="1283808" y="1323073"/>
                  </a:lnTo>
                  <a:lnTo>
                    <a:pt x="1281815" y="1324127"/>
                  </a:lnTo>
                  <a:lnTo>
                    <a:pt x="1284462" y="1327073"/>
                  </a:lnTo>
                  <a:lnTo>
                    <a:pt x="1286786" y="1328550"/>
                  </a:lnTo>
                  <a:lnTo>
                    <a:pt x="1288779" y="1328565"/>
                  </a:lnTo>
                  <a:lnTo>
                    <a:pt x="1291650" y="1331189"/>
                  </a:lnTo>
                  <a:lnTo>
                    <a:pt x="1295390" y="1336397"/>
                  </a:lnTo>
                  <a:lnTo>
                    <a:pt x="1297521" y="1339497"/>
                  </a:lnTo>
                  <a:lnTo>
                    <a:pt x="1299291" y="1343182"/>
                  </a:lnTo>
                  <a:lnTo>
                    <a:pt x="1299345" y="1344451"/>
                  </a:lnTo>
                  <a:lnTo>
                    <a:pt x="1297583" y="1346974"/>
                  </a:lnTo>
                  <a:lnTo>
                    <a:pt x="1283700" y="1333720"/>
                  </a:lnTo>
                  <a:lnTo>
                    <a:pt x="1275205" y="1338366"/>
                  </a:lnTo>
                  <a:lnTo>
                    <a:pt x="1271295" y="1340089"/>
                  </a:lnTo>
                  <a:lnTo>
                    <a:pt x="1267948" y="1340358"/>
                  </a:lnTo>
                  <a:lnTo>
                    <a:pt x="1263761" y="1338535"/>
                  </a:lnTo>
                  <a:lnTo>
                    <a:pt x="1254311" y="1332119"/>
                  </a:lnTo>
                  <a:lnTo>
                    <a:pt x="1250733" y="1329873"/>
                  </a:lnTo>
                  <a:lnTo>
                    <a:pt x="1249463" y="1329550"/>
                  </a:lnTo>
                  <a:lnTo>
                    <a:pt x="1241237" y="1332343"/>
                  </a:lnTo>
                  <a:lnTo>
                    <a:pt x="1234149" y="1332473"/>
                  </a:lnTo>
                  <a:lnTo>
                    <a:pt x="1219836" y="1329796"/>
                  </a:lnTo>
                  <a:lnTo>
                    <a:pt x="1214580" y="1328004"/>
                  </a:lnTo>
                  <a:lnTo>
                    <a:pt x="1213195" y="1326127"/>
                  </a:lnTo>
                  <a:lnTo>
                    <a:pt x="1211471" y="1325181"/>
                  </a:lnTo>
                  <a:lnTo>
                    <a:pt x="1208331" y="1325181"/>
                  </a:lnTo>
                  <a:lnTo>
                    <a:pt x="1200128" y="1323081"/>
                  </a:lnTo>
                  <a:lnTo>
                    <a:pt x="1192617" y="1327812"/>
                  </a:lnTo>
                  <a:lnTo>
                    <a:pt x="1183590" y="1323480"/>
                  </a:lnTo>
                  <a:lnTo>
                    <a:pt x="1180912" y="1320919"/>
                  </a:lnTo>
                  <a:lnTo>
                    <a:pt x="1180058" y="1319165"/>
                  </a:lnTo>
                  <a:lnTo>
                    <a:pt x="1177434" y="1311795"/>
                  </a:lnTo>
                  <a:lnTo>
                    <a:pt x="1177072" y="1307833"/>
                  </a:lnTo>
                  <a:lnTo>
                    <a:pt x="1177819" y="1304248"/>
                  </a:lnTo>
                  <a:lnTo>
                    <a:pt x="1178558" y="1301787"/>
                  </a:lnTo>
                  <a:lnTo>
                    <a:pt x="1179296" y="1300448"/>
                  </a:lnTo>
                  <a:lnTo>
                    <a:pt x="1174379" y="1304572"/>
                  </a:lnTo>
                  <a:lnTo>
                    <a:pt x="1172655" y="1305248"/>
                  </a:lnTo>
                  <a:lnTo>
                    <a:pt x="1170385" y="1305410"/>
                  </a:lnTo>
                  <a:lnTo>
                    <a:pt x="1163621" y="1303887"/>
                  </a:lnTo>
                  <a:lnTo>
                    <a:pt x="1162551" y="1304672"/>
                  </a:lnTo>
                  <a:lnTo>
                    <a:pt x="1162897" y="1306110"/>
                  </a:lnTo>
                  <a:lnTo>
                    <a:pt x="1164667" y="1308210"/>
                  </a:lnTo>
                  <a:lnTo>
                    <a:pt x="1164898" y="1309472"/>
                  </a:lnTo>
                  <a:lnTo>
                    <a:pt x="1161127" y="1310457"/>
                  </a:lnTo>
                  <a:lnTo>
                    <a:pt x="1155410" y="1309433"/>
                  </a:lnTo>
                  <a:lnTo>
                    <a:pt x="1152916" y="1309880"/>
                  </a:lnTo>
                  <a:lnTo>
                    <a:pt x="1151785" y="1310457"/>
                  </a:lnTo>
                  <a:lnTo>
                    <a:pt x="1149207" y="1313757"/>
                  </a:lnTo>
                  <a:lnTo>
                    <a:pt x="1148161" y="1314503"/>
                  </a:lnTo>
                  <a:lnTo>
                    <a:pt x="1146806" y="1314164"/>
                  </a:lnTo>
                  <a:lnTo>
                    <a:pt x="1140811" y="1306687"/>
                  </a:lnTo>
                  <a:lnTo>
                    <a:pt x="1135979" y="1301933"/>
                  </a:lnTo>
                  <a:lnTo>
                    <a:pt x="1130346" y="1300102"/>
                  </a:lnTo>
                  <a:lnTo>
                    <a:pt x="1127760" y="1298579"/>
                  </a:lnTo>
                  <a:lnTo>
                    <a:pt x="1126344" y="1296740"/>
                  </a:lnTo>
                  <a:lnTo>
                    <a:pt x="1118572" y="1281324"/>
                  </a:lnTo>
                  <a:lnTo>
                    <a:pt x="1117510" y="1277977"/>
                  </a:lnTo>
                  <a:lnTo>
                    <a:pt x="1115047" y="1265754"/>
                  </a:lnTo>
                  <a:lnTo>
                    <a:pt x="1114224" y="1263130"/>
                  </a:lnTo>
                  <a:lnTo>
                    <a:pt x="1113223" y="1261399"/>
                  </a:lnTo>
                  <a:lnTo>
                    <a:pt x="1115178" y="1261038"/>
                  </a:lnTo>
                  <a:lnTo>
                    <a:pt x="1122527" y="1262538"/>
                  </a:lnTo>
                  <a:lnTo>
                    <a:pt x="1129645" y="1262469"/>
                  </a:lnTo>
                  <a:lnTo>
                    <a:pt x="1133508" y="1263469"/>
                  </a:lnTo>
                  <a:lnTo>
                    <a:pt x="1137995" y="1266530"/>
                  </a:lnTo>
                  <a:lnTo>
                    <a:pt x="1143836" y="1268715"/>
                  </a:lnTo>
                  <a:lnTo>
                    <a:pt x="1148022" y="1269177"/>
                  </a:lnTo>
                  <a:lnTo>
                    <a:pt x="1154725" y="1268369"/>
                  </a:lnTo>
                  <a:lnTo>
                    <a:pt x="1162343" y="1266323"/>
                  </a:lnTo>
                  <a:lnTo>
                    <a:pt x="1163244" y="1264730"/>
                  </a:lnTo>
                  <a:lnTo>
                    <a:pt x="1158303" y="1261992"/>
                  </a:lnTo>
                  <a:lnTo>
                    <a:pt x="1153909" y="1258353"/>
                  </a:lnTo>
                  <a:lnTo>
                    <a:pt x="1149846" y="1253614"/>
                  </a:lnTo>
                  <a:lnTo>
                    <a:pt x="1147429" y="1251607"/>
                  </a:lnTo>
                  <a:lnTo>
                    <a:pt x="1143366" y="1250353"/>
                  </a:lnTo>
                  <a:lnTo>
                    <a:pt x="1131946" y="1249476"/>
                  </a:lnTo>
                  <a:lnTo>
                    <a:pt x="1121365" y="1246275"/>
                  </a:lnTo>
                  <a:lnTo>
                    <a:pt x="1114054" y="1241944"/>
                  </a:lnTo>
                  <a:lnTo>
                    <a:pt x="1108106" y="1237129"/>
                  </a:lnTo>
                  <a:lnTo>
                    <a:pt x="1105689" y="1234498"/>
                  </a:lnTo>
                  <a:lnTo>
                    <a:pt x="1104820" y="1232467"/>
                  </a:lnTo>
                  <a:lnTo>
                    <a:pt x="1103896" y="1226097"/>
                  </a:lnTo>
                  <a:lnTo>
                    <a:pt x="1102919" y="1215335"/>
                  </a:lnTo>
                  <a:lnTo>
                    <a:pt x="1101973" y="1208057"/>
                  </a:lnTo>
                  <a:lnTo>
                    <a:pt x="1101064" y="1204334"/>
                  </a:lnTo>
                  <a:lnTo>
                    <a:pt x="1100941" y="1201065"/>
                  </a:lnTo>
                  <a:lnTo>
                    <a:pt x="1102965" y="1194064"/>
                  </a:lnTo>
                  <a:lnTo>
                    <a:pt x="1108744" y="1186410"/>
                  </a:lnTo>
                  <a:lnTo>
                    <a:pt x="1108891" y="1185210"/>
                  </a:lnTo>
                  <a:lnTo>
                    <a:pt x="1107744" y="1184856"/>
                  </a:lnTo>
                  <a:lnTo>
                    <a:pt x="1105320" y="1182902"/>
                  </a:lnTo>
                  <a:lnTo>
                    <a:pt x="1104543" y="1180033"/>
                  </a:lnTo>
                  <a:lnTo>
                    <a:pt x="1104227" y="1175478"/>
                  </a:lnTo>
                  <a:lnTo>
                    <a:pt x="1104212" y="1171601"/>
                  </a:lnTo>
                  <a:lnTo>
                    <a:pt x="1104481" y="1168409"/>
                  </a:lnTo>
                  <a:lnTo>
                    <a:pt x="1105443" y="1164416"/>
                  </a:lnTo>
                  <a:lnTo>
                    <a:pt x="1107936" y="1157208"/>
                  </a:lnTo>
                  <a:lnTo>
                    <a:pt x="1111499" y="1148407"/>
                  </a:lnTo>
                  <a:lnTo>
                    <a:pt x="1115363" y="1140091"/>
                  </a:lnTo>
                  <a:lnTo>
                    <a:pt x="1116024" y="1137360"/>
                  </a:lnTo>
                  <a:lnTo>
                    <a:pt x="1116363" y="1129921"/>
                  </a:lnTo>
                  <a:lnTo>
                    <a:pt x="1116871" y="1124475"/>
                  </a:lnTo>
                  <a:lnTo>
                    <a:pt x="1117402" y="1120629"/>
                  </a:lnTo>
                  <a:lnTo>
                    <a:pt x="1118218" y="1117736"/>
                  </a:lnTo>
                  <a:lnTo>
                    <a:pt x="1120603" y="1112220"/>
                  </a:lnTo>
                  <a:lnTo>
                    <a:pt x="1123581" y="1106966"/>
                  </a:lnTo>
                  <a:lnTo>
                    <a:pt x="1128245" y="1102473"/>
                  </a:lnTo>
                  <a:lnTo>
                    <a:pt x="1128637" y="1100804"/>
                  </a:lnTo>
                  <a:lnTo>
                    <a:pt x="1128699" y="1098496"/>
                  </a:lnTo>
                  <a:lnTo>
                    <a:pt x="1128968" y="1096765"/>
                  </a:lnTo>
                  <a:lnTo>
                    <a:pt x="1129445" y="1095627"/>
                  </a:lnTo>
                  <a:lnTo>
                    <a:pt x="1141004" y="1081041"/>
                  </a:lnTo>
                  <a:lnTo>
                    <a:pt x="1146267" y="1075064"/>
                  </a:lnTo>
                  <a:lnTo>
                    <a:pt x="1150731" y="1071256"/>
                  </a:lnTo>
                  <a:lnTo>
                    <a:pt x="1156071" y="1068440"/>
                  </a:lnTo>
                  <a:lnTo>
                    <a:pt x="1171270" y="1062671"/>
                  </a:lnTo>
                  <a:lnTo>
                    <a:pt x="1179096" y="1061063"/>
                  </a:lnTo>
                  <a:lnTo>
                    <a:pt x="1188939" y="1061417"/>
                  </a:lnTo>
                  <a:lnTo>
                    <a:pt x="1207085" y="1064671"/>
                  </a:lnTo>
                  <a:lnTo>
                    <a:pt x="1209270" y="1066956"/>
                  </a:lnTo>
                  <a:lnTo>
                    <a:pt x="1209824" y="1068102"/>
                  </a:lnTo>
                  <a:lnTo>
                    <a:pt x="1210617" y="1071341"/>
                  </a:lnTo>
                  <a:lnTo>
                    <a:pt x="1210017" y="1073410"/>
                  </a:lnTo>
                  <a:lnTo>
                    <a:pt x="1205053" y="1080403"/>
                  </a:lnTo>
                  <a:lnTo>
                    <a:pt x="1198804" y="1086188"/>
                  </a:lnTo>
                  <a:lnTo>
                    <a:pt x="1194741" y="1091219"/>
                  </a:lnTo>
                  <a:lnTo>
                    <a:pt x="1187861" y="1102458"/>
                  </a:lnTo>
                  <a:lnTo>
                    <a:pt x="1186007" y="1106381"/>
                  </a:lnTo>
                  <a:lnTo>
                    <a:pt x="1177480" y="1128660"/>
                  </a:lnTo>
                  <a:lnTo>
                    <a:pt x="1175464" y="1132314"/>
                  </a:lnTo>
                  <a:lnTo>
                    <a:pt x="1174279" y="1135229"/>
                  </a:lnTo>
                  <a:lnTo>
                    <a:pt x="1173456" y="1143138"/>
                  </a:lnTo>
                  <a:lnTo>
                    <a:pt x="1173702" y="1145938"/>
                  </a:lnTo>
                  <a:lnTo>
                    <a:pt x="1175033" y="1150500"/>
                  </a:lnTo>
                  <a:lnTo>
                    <a:pt x="1179666" y="1160347"/>
                  </a:lnTo>
                  <a:lnTo>
                    <a:pt x="1180912" y="1164924"/>
                  </a:lnTo>
                  <a:lnTo>
                    <a:pt x="1180882" y="1169116"/>
                  </a:lnTo>
                  <a:lnTo>
                    <a:pt x="1180366" y="1179063"/>
                  </a:lnTo>
                  <a:lnTo>
                    <a:pt x="1180304" y="1184079"/>
                  </a:lnTo>
                  <a:lnTo>
                    <a:pt x="1180512" y="1188879"/>
                  </a:lnTo>
                  <a:lnTo>
                    <a:pt x="1181466" y="1195710"/>
                  </a:lnTo>
                  <a:lnTo>
                    <a:pt x="1183167" y="1204534"/>
                  </a:lnTo>
                  <a:lnTo>
                    <a:pt x="1187107" y="1213404"/>
                  </a:lnTo>
                  <a:lnTo>
                    <a:pt x="1193287" y="1222312"/>
                  </a:lnTo>
                  <a:lnTo>
                    <a:pt x="1197888" y="1228182"/>
                  </a:lnTo>
                  <a:lnTo>
                    <a:pt x="1202421" y="1232490"/>
                  </a:lnTo>
                  <a:lnTo>
                    <a:pt x="1207785" y="1238844"/>
                  </a:lnTo>
                  <a:lnTo>
                    <a:pt x="1208978" y="1241898"/>
                  </a:lnTo>
                  <a:lnTo>
                    <a:pt x="1206507" y="1245260"/>
                  </a:lnTo>
                  <a:lnTo>
                    <a:pt x="1200728" y="1250406"/>
                  </a:lnTo>
                  <a:lnTo>
                    <a:pt x="1193133" y="1252606"/>
                  </a:lnTo>
                  <a:lnTo>
                    <a:pt x="1189070" y="1254699"/>
                  </a:lnTo>
                  <a:lnTo>
                    <a:pt x="1184014" y="1259153"/>
                  </a:lnTo>
                  <a:lnTo>
                    <a:pt x="1177673" y="1262699"/>
                  </a:lnTo>
                  <a:lnTo>
                    <a:pt x="1175148" y="1264746"/>
                  </a:lnTo>
                  <a:close/>
                  <a:moveTo>
                    <a:pt x="1327449" y="1076449"/>
                  </a:moveTo>
                  <a:lnTo>
                    <a:pt x="1331135" y="1077456"/>
                  </a:lnTo>
                  <a:lnTo>
                    <a:pt x="1354468" y="1075579"/>
                  </a:lnTo>
                  <a:lnTo>
                    <a:pt x="1359300" y="1076979"/>
                  </a:lnTo>
                  <a:lnTo>
                    <a:pt x="1373999" y="1085457"/>
                  </a:lnTo>
                  <a:lnTo>
                    <a:pt x="1377793" y="1088280"/>
                  </a:lnTo>
                  <a:lnTo>
                    <a:pt x="1379663" y="1092004"/>
                  </a:lnTo>
                  <a:lnTo>
                    <a:pt x="1381356" y="1097858"/>
                  </a:lnTo>
                  <a:lnTo>
                    <a:pt x="1382140" y="1099143"/>
                  </a:lnTo>
                  <a:lnTo>
                    <a:pt x="1387466" y="1102612"/>
                  </a:lnTo>
                  <a:lnTo>
                    <a:pt x="1389659" y="1106797"/>
                  </a:lnTo>
                  <a:lnTo>
                    <a:pt x="1390429" y="1108959"/>
                  </a:lnTo>
                  <a:lnTo>
                    <a:pt x="1391552" y="1113890"/>
                  </a:lnTo>
                  <a:lnTo>
                    <a:pt x="1393961" y="1116674"/>
                  </a:lnTo>
                  <a:lnTo>
                    <a:pt x="1396708" y="1118259"/>
                  </a:lnTo>
                  <a:lnTo>
                    <a:pt x="1397608" y="1119705"/>
                  </a:lnTo>
                  <a:lnTo>
                    <a:pt x="1397177" y="1125852"/>
                  </a:lnTo>
                  <a:lnTo>
                    <a:pt x="1398347" y="1128706"/>
                  </a:lnTo>
                  <a:lnTo>
                    <a:pt x="1400941" y="1132145"/>
                  </a:lnTo>
                  <a:lnTo>
                    <a:pt x="1401910" y="1134437"/>
                  </a:lnTo>
                  <a:lnTo>
                    <a:pt x="1399894" y="1137230"/>
                  </a:lnTo>
                  <a:lnTo>
                    <a:pt x="1395207" y="1138868"/>
                  </a:lnTo>
                  <a:lnTo>
                    <a:pt x="1381971" y="1137160"/>
                  </a:lnTo>
                  <a:lnTo>
                    <a:pt x="1364210" y="1133291"/>
                  </a:lnTo>
                  <a:lnTo>
                    <a:pt x="1353883" y="1134391"/>
                  </a:lnTo>
                  <a:lnTo>
                    <a:pt x="1348704" y="1136160"/>
                  </a:lnTo>
                  <a:lnTo>
                    <a:pt x="1336176" y="1142445"/>
                  </a:lnTo>
                  <a:lnTo>
                    <a:pt x="1332174" y="1143461"/>
                  </a:lnTo>
                  <a:lnTo>
                    <a:pt x="1328265" y="1143592"/>
                  </a:lnTo>
                  <a:lnTo>
                    <a:pt x="1321346" y="1138460"/>
                  </a:lnTo>
                  <a:lnTo>
                    <a:pt x="1318838" y="1135737"/>
                  </a:lnTo>
                  <a:lnTo>
                    <a:pt x="1318007" y="1133622"/>
                  </a:lnTo>
                  <a:lnTo>
                    <a:pt x="1316360" y="1127406"/>
                  </a:lnTo>
                  <a:lnTo>
                    <a:pt x="1315006" y="1119921"/>
                  </a:lnTo>
                  <a:lnTo>
                    <a:pt x="1314313" y="1113743"/>
                  </a:lnTo>
                  <a:lnTo>
                    <a:pt x="1313513" y="1109012"/>
                  </a:lnTo>
                  <a:lnTo>
                    <a:pt x="1311150" y="1107443"/>
                  </a:lnTo>
                  <a:lnTo>
                    <a:pt x="1304124" y="1105551"/>
                  </a:lnTo>
                  <a:lnTo>
                    <a:pt x="1301769" y="1102958"/>
                  </a:lnTo>
                  <a:lnTo>
                    <a:pt x="1300700" y="1100796"/>
                  </a:lnTo>
                  <a:lnTo>
                    <a:pt x="1299668" y="1097288"/>
                  </a:lnTo>
                  <a:lnTo>
                    <a:pt x="1299692" y="1093642"/>
                  </a:lnTo>
                  <a:lnTo>
                    <a:pt x="1300230" y="1090419"/>
                  </a:lnTo>
                  <a:lnTo>
                    <a:pt x="1300684" y="1089627"/>
                  </a:lnTo>
                  <a:lnTo>
                    <a:pt x="1301569" y="1089542"/>
                  </a:lnTo>
                  <a:lnTo>
                    <a:pt x="1299599" y="1085618"/>
                  </a:lnTo>
                  <a:lnTo>
                    <a:pt x="1298922" y="1081287"/>
                  </a:lnTo>
                  <a:lnTo>
                    <a:pt x="1298876" y="1075225"/>
                  </a:lnTo>
                  <a:lnTo>
                    <a:pt x="1299130" y="1071333"/>
                  </a:lnTo>
                  <a:lnTo>
                    <a:pt x="1299692" y="1069617"/>
                  </a:lnTo>
                  <a:lnTo>
                    <a:pt x="1300992" y="1068510"/>
                  </a:lnTo>
                  <a:lnTo>
                    <a:pt x="1304039" y="1067771"/>
                  </a:lnTo>
                  <a:lnTo>
                    <a:pt x="1308557" y="1067917"/>
                  </a:lnTo>
                  <a:lnTo>
                    <a:pt x="1314867" y="1072410"/>
                  </a:lnTo>
                  <a:lnTo>
                    <a:pt x="1319854" y="1072841"/>
                  </a:lnTo>
                  <a:lnTo>
                    <a:pt x="1327449" y="1076449"/>
                  </a:lnTo>
                  <a:close/>
                  <a:moveTo>
                    <a:pt x="771291" y="1131575"/>
                  </a:moveTo>
                  <a:lnTo>
                    <a:pt x="770199" y="1131945"/>
                  </a:lnTo>
                  <a:lnTo>
                    <a:pt x="768152" y="1130245"/>
                  </a:lnTo>
                  <a:lnTo>
                    <a:pt x="765150" y="1126467"/>
                  </a:lnTo>
                  <a:lnTo>
                    <a:pt x="760248" y="1118774"/>
                  </a:lnTo>
                  <a:lnTo>
                    <a:pt x="754400" y="1111105"/>
                  </a:lnTo>
                  <a:lnTo>
                    <a:pt x="753500" y="1106489"/>
                  </a:lnTo>
                  <a:lnTo>
                    <a:pt x="752045" y="1103035"/>
                  </a:lnTo>
                  <a:lnTo>
                    <a:pt x="744581" y="1094796"/>
                  </a:lnTo>
                  <a:lnTo>
                    <a:pt x="739732" y="1091442"/>
                  </a:lnTo>
                  <a:lnTo>
                    <a:pt x="736039" y="1089765"/>
                  </a:lnTo>
                  <a:lnTo>
                    <a:pt x="735431" y="1087449"/>
                  </a:lnTo>
                  <a:lnTo>
                    <a:pt x="737993" y="1080687"/>
                  </a:lnTo>
                  <a:lnTo>
                    <a:pt x="740933" y="1075264"/>
                  </a:lnTo>
                  <a:lnTo>
                    <a:pt x="742680" y="1073295"/>
                  </a:lnTo>
                  <a:lnTo>
                    <a:pt x="748120" y="1071525"/>
                  </a:lnTo>
                  <a:lnTo>
                    <a:pt x="766474" y="1067887"/>
                  </a:lnTo>
                  <a:lnTo>
                    <a:pt x="770668" y="1067779"/>
                  </a:lnTo>
                  <a:lnTo>
                    <a:pt x="775062" y="1069533"/>
                  </a:lnTo>
                  <a:lnTo>
                    <a:pt x="781103" y="1076995"/>
                  </a:lnTo>
                  <a:lnTo>
                    <a:pt x="783620" y="1077841"/>
                  </a:lnTo>
                  <a:lnTo>
                    <a:pt x="785120" y="1079510"/>
                  </a:lnTo>
                  <a:lnTo>
                    <a:pt x="786444" y="1082287"/>
                  </a:lnTo>
                  <a:lnTo>
                    <a:pt x="787144" y="1085111"/>
                  </a:lnTo>
                  <a:lnTo>
                    <a:pt x="787206" y="1090850"/>
                  </a:lnTo>
                  <a:lnTo>
                    <a:pt x="786544" y="1099289"/>
                  </a:lnTo>
                  <a:lnTo>
                    <a:pt x="785705" y="1102504"/>
                  </a:lnTo>
                  <a:lnTo>
                    <a:pt x="782050" y="1113243"/>
                  </a:lnTo>
                  <a:lnTo>
                    <a:pt x="778210" y="1119113"/>
                  </a:lnTo>
                  <a:lnTo>
                    <a:pt x="777479" y="1122898"/>
                  </a:lnTo>
                  <a:lnTo>
                    <a:pt x="775924" y="1125890"/>
                  </a:lnTo>
                  <a:lnTo>
                    <a:pt x="773200" y="1129552"/>
                  </a:lnTo>
                  <a:lnTo>
                    <a:pt x="771291" y="1131575"/>
                  </a:lnTo>
                  <a:close/>
                  <a:moveTo>
                    <a:pt x="571887" y="1155377"/>
                  </a:moveTo>
                  <a:lnTo>
                    <a:pt x="573257" y="1156285"/>
                  </a:lnTo>
                  <a:lnTo>
                    <a:pt x="575758" y="1155531"/>
                  </a:lnTo>
                  <a:lnTo>
                    <a:pt x="579390" y="1153123"/>
                  </a:lnTo>
                  <a:lnTo>
                    <a:pt x="584069" y="1151138"/>
                  </a:lnTo>
                  <a:lnTo>
                    <a:pt x="589802" y="1149592"/>
                  </a:lnTo>
                  <a:lnTo>
                    <a:pt x="591318" y="1151477"/>
                  </a:lnTo>
                  <a:lnTo>
                    <a:pt x="592272" y="1151092"/>
                  </a:lnTo>
                  <a:lnTo>
                    <a:pt x="593958" y="1148030"/>
                  </a:lnTo>
                  <a:lnTo>
                    <a:pt x="594258" y="1146007"/>
                  </a:lnTo>
                  <a:lnTo>
                    <a:pt x="594050" y="1143722"/>
                  </a:lnTo>
                  <a:lnTo>
                    <a:pt x="594150" y="1138737"/>
                  </a:lnTo>
                  <a:lnTo>
                    <a:pt x="595050" y="1135722"/>
                  </a:lnTo>
                  <a:lnTo>
                    <a:pt x="598452" y="1129368"/>
                  </a:lnTo>
                  <a:lnTo>
                    <a:pt x="600276" y="1127067"/>
                  </a:lnTo>
                  <a:lnTo>
                    <a:pt x="603177" y="1126014"/>
                  </a:lnTo>
                  <a:lnTo>
                    <a:pt x="610087" y="1126698"/>
                  </a:lnTo>
                  <a:lnTo>
                    <a:pt x="616567" y="1130337"/>
                  </a:lnTo>
                  <a:lnTo>
                    <a:pt x="625324" y="1133899"/>
                  </a:lnTo>
                  <a:lnTo>
                    <a:pt x="638129" y="1142830"/>
                  </a:lnTo>
                  <a:lnTo>
                    <a:pt x="642139" y="1146623"/>
                  </a:lnTo>
                  <a:lnTo>
                    <a:pt x="642554" y="1149900"/>
                  </a:lnTo>
                  <a:lnTo>
                    <a:pt x="640284" y="1156869"/>
                  </a:lnTo>
                  <a:lnTo>
                    <a:pt x="634767" y="1166662"/>
                  </a:lnTo>
                  <a:lnTo>
                    <a:pt x="630334" y="1170186"/>
                  </a:lnTo>
                  <a:lnTo>
                    <a:pt x="628626" y="1172340"/>
                  </a:lnTo>
                  <a:lnTo>
                    <a:pt x="631511" y="1173817"/>
                  </a:lnTo>
                  <a:lnTo>
                    <a:pt x="633381" y="1176317"/>
                  </a:lnTo>
                  <a:lnTo>
                    <a:pt x="636221" y="1172709"/>
                  </a:lnTo>
                  <a:lnTo>
                    <a:pt x="638299" y="1168662"/>
                  </a:lnTo>
                  <a:lnTo>
                    <a:pt x="641238" y="1165293"/>
                  </a:lnTo>
                  <a:lnTo>
                    <a:pt x="642239" y="1164993"/>
                  </a:lnTo>
                  <a:lnTo>
                    <a:pt x="642485" y="1165708"/>
                  </a:lnTo>
                  <a:lnTo>
                    <a:pt x="641977" y="1167439"/>
                  </a:lnTo>
                  <a:lnTo>
                    <a:pt x="641754" y="1169132"/>
                  </a:lnTo>
                  <a:lnTo>
                    <a:pt x="641831" y="1170786"/>
                  </a:lnTo>
                  <a:lnTo>
                    <a:pt x="642170" y="1171786"/>
                  </a:lnTo>
                  <a:lnTo>
                    <a:pt x="643970" y="1172301"/>
                  </a:lnTo>
                  <a:lnTo>
                    <a:pt x="644940" y="1171678"/>
                  </a:lnTo>
                  <a:lnTo>
                    <a:pt x="648841" y="1166924"/>
                  </a:lnTo>
                  <a:lnTo>
                    <a:pt x="652674" y="1159616"/>
                  </a:lnTo>
                  <a:lnTo>
                    <a:pt x="658484" y="1154877"/>
                  </a:lnTo>
                  <a:lnTo>
                    <a:pt x="660069" y="1152454"/>
                  </a:lnTo>
                  <a:lnTo>
                    <a:pt x="665125" y="1150430"/>
                  </a:lnTo>
                  <a:lnTo>
                    <a:pt x="665063" y="1149000"/>
                  </a:lnTo>
                  <a:lnTo>
                    <a:pt x="665294" y="1143345"/>
                  </a:lnTo>
                  <a:lnTo>
                    <a:pt x="663524" y="1140930"/>
                  </a:lnTo>
                  <a:lnTo>
                    <a:pt x="657591" y="1135860"/>
                  </a:lnTo>
                  <a:lnTo>
                    <a:pt x="654659" y="1129760"/>
                  </a:lnTo>
                  <a:lnTo>
                    <a:pt x="655275" y="1125067"/>
                  </a:lnTo>
                  <a:lnTo>
                    <a:pt x="658545" y="1125752"/>
                  </a:lnTo>
                  <a:lnTo>
                    <a:pt x="667503" y="1126252"/>
                  </a:lnTo>
                  <a:lnTo>
                    <a:pt x="669365" y="1126883"/>
                  </a:lnTo>
                  <a:lnTo>
                    <a:pt x="677969" y="1134822"/>
                  </a:lnTo>
                  <a:lnTo>
                    <a:pt x="681016" y="1139745"/>
                  </a:lnTo>
                  <a:lnTo>
                    <a:pt x="683433" y="1142176"/>
                  </a:lnTo>
                  <a:lnTo>
                    <a:pt x="688511" y="1145715"/>
                  </a:lnTo>
                  <a:lnTo>
                    <a:pt x="690220" y="1148584"/>
                  </a:lnTo>
                  <a:lnTo>
                    <a:pt x="691420" y="1149746"/>
                  </a:lnTo>
                  <a:lnTo>
                    <a:pt x="691836" y="1150954"/>
                  </a:lnTo>
                  <a:lnTo>
                    <a:pt x="691467" y="1152208"/>
                  </a:lnTo>
                  <a:lnTo>
                    <a:pt x="691274" y="1155154"/>
                  </a:lnTo>
                  <a:lnTo>
                    <a:pt x="692221" y="1156100"/>
                  </a:lnTo>
                  <a:lnTo>
                    <a:pt x="695522" y="1157208"/>
                  </a:lnTo>
                  <a:lnTo>
                    <a:pt x="696446" y="1158393"/>
                  </a:lnTo>
                  <a:lnTo>
                    <a:pt x="697669" y="1162116"/>
                  </a:lnTo>
                  <a:lnTo>
                    <a:pt x="699193" y="1168362"/>
                  </a:lnTo>
                  <a:lnTo>
                    <a:pt x="700516" y="1175101"/>
                  </a:lnTo>
                  <a:lnTo>
                    <a:pt x="702610" y="1187725"/>
                  </a:lnTo>
                  <a:lnTo>
                    <a:pt x="706781" y="1204388"/>
                  </a:lnTo>
                  <a:lnTo>
                    <a:pt x="708204" y="1214712"/>
                  </a:lnTo>
                  <a:lnTo>
                    <a:pt x="708689" y="1216596"/>
                  </a:lnTo>
                  <a:lnTo>
                    <a:pt x="709628" y="1217889"/>
                  </a:lnTo>
                  <a:lnTo>
                    <a:pt x="712306" y="1219774"/>
                  </a:lnTo>
                  <a:lnTo>
                    <a:pt x="714368" y="1222435"/>
                  </a:lnTo>
                  <a:lnTo>
                    <a:pt x="716792" y="1223289"/>
                  </a:lnTo>
                  <a:lnTo>
                    <a:pt x="717385" y="1223051"/>
                  </a:lnTo>
                  <a:lnTo>
                    <a:pt x="717993" y="1220766"/>
                  </a:lnTo>
                  <a:lnTo>
                    <a:pt x="719509" y="1217120"/>
                  </a:lnTo>
                  <a:lnTo>
                    <a:pt x="726858" y="1210011"/>
                  </a:lnTo>
                  <a:lnTo>
                    <a:pt x="727243" y="1208904"/>
                  </a:lnTo>
                  <a:lnTo>
                    <a:pt x="726373" y="1207265"/>
                  </a:lnTo>
                  <a:lnTo>
                    <a:pt x="726104" y="1206142"/>
                  </a:lnTo>
                  <a:lnTo>
                    <a:pt x="726211" y="1205380"/>
                  </a:lnTo>
                  <a:lnTo>
                    <a:pt x="727743" y="1204788"/>
                  </a:lnTo>
                  <a:lnTo>
                    <a:pt x="722625" y="1195680"/>
                  </a:lnTo>
                  <a:lnTo>
                    <a:pt x="719316" y="1186987"/>
                  </a:lnTo>
                  <a:lnTo>
                    <a:pt x="717192" y="1176148"/>
                  </a:lnTo>
                  <a:lnTo>
                    <a:pt x="716869" y="1172963"/>
                  </a:lnTo>
                  <a:lnTo>
                    <a:pt x="716554" y="1166162"/>
                  </a:lnTo>
                  <a:lnTo>
                    <a:pt x="715861" y="1164370"/>
                  </a:lnTo>
                  <a:lnTo>
                    <a:pt x="714691" y="1162724"/>
                  </a:lnTo>
                  <a:lnTo>
                    <a:pt x="714207" y="1160600"/>
                  </a:lnTo>
                  <a:lnTo>
                    <a:pt x="714391" y="1157993"/>
                  </a:lnTo>
                  <a:lnTo>
                    <a:pt x="714160" y="1155754"/>
                  </a:lnTo>
                  <a:lnTo>
                    <a:pt x="712806" y="1151061"/>
                  </a:lnTo>
                  <a:lnTo>
                    <a:pt x="707596" y="1117851"/>
                  </a:lnTo>
                  <a:lnTo>
                    <a:pt x="707612" y="1114574"/>
                  </a:lnTo>
                  <a:lnTo>
                    <a:pt x="708327" y="1112105"/>
                  </a:lnTo>
                  <a:lnTo>
                    <a:pt x="710182" y="1110689"/>
                  </a:lnTo>
                  <a:lnTo>
                    <a:pt x="713168" y="1110343"/>
                  </a:lnTo>
                  <a:lnTo>
                    <a:pt x="714114" y="1109566"/>
                  </a:lnTo>
                  <a:lnTo>
                    <a:pt x="713014" y="1108374"/>
                  </a:lnTo>
                  <a:lnTo>
                    <a:pt x="711059" y="1104758"/>
                  </a:lnTo>
                  <a:lnTo>
                    <a:pt x="710805" y="1103089"/>
                  </a:lnTo>
                  <a:lnTo>
                    <a:pt x="712106" y="1099704"/>
                  </a:lnTo>
                  <a:lnTo>
                    <a:pt x="718778" y="1101189"/>
                  </a:lnTo>
                  <a:lnTo>
                    <a:pt x="723610" y="1104235"/>
                  </a:lnTo>
                  <a:lnTo>
                    <a:pt x="731875" y="1111443"/>
                  </a:lnTo>
                  <a:lnTo>
                    <a:pt x="732714" y="1111051"/>
                  </a:lnTo>
                  <a:lnTo>
                    <a:pt x="733622" y="1107466"/>
                  </a:lnTo>
                  <a:lnTo>
                    <a:pt x="735384" y="1105166"/>
                  </a:lnTo>
                  <a:lnTo>
                    <a:pt x="738032" y="1105920"/>
                  </a:lnTo>
                  <a:lnTo>
                    <a:pt x="745512" y="1111136"/>
                  </a:lnTo>
                  <a:lnTo>
                    <a:pt x="754161" y="1120382"/>
                  </a:lnTo>
                  <a:lnTo>
                    <a:pt x="759964" y="1124913"/>
                  </a:lnTo>
                  <a:lnTo>
                    <a:pt x="764035" y="1131037"/>
                  </a:lnTo>
                  <a:lnTo>
                    <a:pt x="766805" y="1136799"/>
                  </a:lnTo>
                  <a:lnTo>
                    <a:pt x="768552" y="1141230"/>
                  </a:lnTo>
                  <a:lnTo>
                    <a:pt x="768629" y="1142953"/>
                  </a:lnTo>
                  <a:lnTo>
                    <a:pt x="768229" y="1144722"/>
                  </a:lnTo>
                  <a:lnTo>
                    <a:pt x="768636" y="1147023"/>
                  </a:lnTo>
                  <a:lnTo>
                    <a:pt x="769860" y="1149854"/>
                  </a:lnTo>
                  <a:lnTo>
                    <a:pt x="770537" y="1152384"/>
                  </a:lnTo>
                  <a:lnTo>
                    <a:pt x="771091" y="1157746"/>
                  </a:lnTo>
                  <a:lnTo>
                    <a:pt x="772192" y="1164701"/>
                  </a:lnTo>
                  <a:lnTo>
                    <a:pt x="772469" y="1168170"/>
                  </a:lnTo>
                  <a:lnTo>
                    <a:pt x="780157" y="1198880"/>
                  </a:lnTo>
                  <a:lnTo>
                    <a:pt x="781626" y="1204226"/>
                  </a:lnTo>
                  <a:lnTo>
                    <a:pt x="782565" y="1206696"/>
                  </a:lnTo>
                  <a:lnTo>
                    <a:pt x="787937" y="1218312"/>
                  </a:lnTo>
                  <a:lnTo>
                    <a:pt x="790799" y="1226689"/>
                  </a:lnTo>
                  <a:lnTo>
                    <a:pt x="791076" y="1232267"/>
                  </a:lnTo>
                  <a:lnTo>
                    <a:pt x="791461" y="1233867"/>
                  </a:lnTo>
                  <a:lnTo>
                    <a:pt x="791584" y="1236421"/>
                  </a:lnTo>
                  <a:lnTo>
                    <a:pt x="791446" y="1239929"/>
                  </a:lnTo>
                  <a:lnTo>
                    <a:pt x="790815" y="1242937"/>
                  </a:lnTo>
                  <a:lnTo>
                    <a:pt x="789691" y="1245452"/>
                  </a:lnTo>
                  <a:lnTo>
                    <a:pt x="788606" y="1248968"/>
                  </a:lnTo>
                  <a:lnTo>
                    <a:pt x="786967" y="1256699"/>
                  </a:lnTo>
                  <a:lnTo>
                    <a:pt x="786829" y="1258592"/>
                  </a:lnTo>
                  <a:lnTo>
                    <a:pt x="788006" y="1261238"/>
                  </a:lnTo>
                  <a:lnTo>
                    <a:pt x="795524" y="1270323"/>
                  </a:lnTo>
                  <a:lnTo>
                    <a:pt x="800134" y="1281139"/>
                  </a:lnTo>
                  <a:lnTo>
                    <a:pt x="802296" y="1283032"/>
                  </a:lnTo>
                  <a:lnTo>
                    <a:pt x="808099" y="1289747"/>
                  </a:lnTo>
                  <a:lnTo>
                    <a:pt x="814355" y="1293540"/>
                  </a:lnTo>
                  <a:lnTo>
                    <a:pt x="816464" y="1295171"/>
                  </a:lnTo>
                  <a:lnTo>
                    <a:pt x="818457" y="1297571"/>
                  </a:lnTo>
                  <a:lnTo>
                    <a:pt x="819057" y="1297663"/>
                  </a:lnTo>
                  <a:lnTo>
                    <a:pt x="820265" y="1297210"/>
                  </a:lnTo>
                  <a:lnTo>
                    <a:pt x="820612" y="1296556"/>
                  </a:lnTo>
                  <a:lnTo>
                    <a:pt x="820696" y="1295586"/>
                  </a:lnTo>
                  <a:lnTo>
                    <a:pt x="818934" y="1290517"/>
                  </a:lnTo>
                  <a:lnTo>
                    <a:pt x="818811" y="1288524"/>
                  </a:lnTo>
                  <a:lnTo>
                    <a:pt x="819650" y="1288178"/>
                  </a:lnTo>
                  <a:lnTo>
                    <a:pt x="826106" y="1296825"/>
                  </a:lnTo>
                  <a:lnTo>
                    <a:pt x="829592" y="1300248"/>
                  </a:lnTo>
                  <a:lnTo>
                    <a:pt x="834356" y="1303833"/>
                  </a:lnTo>
                  <a:lnTo>
                    <a:pt x="842536" y="1312057"/>
                  </a:lnTo>
                  <a:lnTo>
                    <a:pt x="843675" y="1312726"/>
                  </a:lnTo>
                  <a:lnTo>
                    <a:pt x="848100" y="1311972"/>
                  </a:lnTo>
                  <a:lnTo>
                    <a:pt x="849308" y="1312487"/>
                  </a:lnTo>
                  <a:lnTo>
                    <a:pt x="850070" y="1313295"/>
                  </a:lnTo>
                  <a:lnTo>
                    <a:pt x="850385" y="1314395"/>
                  </a:lnTo>
                  <a:lnTo>
                    <a:pt x="850562" y="1319234"/>
                  </a:lnTo>
                  <a:lnTo>
                    <a:pt x="851770" y="1321611"/>
                  </a:lnTo>
                  <a:lnTo>
                    <a:pt x="858750" y="1320596"/>
                  </a:lnTo>
                  <a:lnTo>
                    <a:pt x="860705" y="1320803"/>
                  </a:lnTo>
                  <a:lnTo>
                    <a:pt x="861952" y="1321565"/>
                  </a:lnTo>
                  <a:lnTo>
                    <a:pt x="862990" y="1323142"/>
                  </a:lnTo>
                  <a:lnTo>
                    <a:pt x="864491" y="1328288"/>
                  </a:lnTo>
                  <a:lnTo>
                    <a:pt x="865876" y="1338374"/>
                  </a:lnTo>
                  <a:lnTo>
                    <a:pt x="865945" y="1341966"/>
                  </a:lnTo>
                  <a:lnTo>
                    <a:pt x="865307" y="1347982"/>
                  </a:lnTo>
                  <a:lnTo>
                    <a:pt x="864291" y="1350190"/>
                  </a:lnTo>
                  <a:lnTo>
                    <a:pt x="862967" y="1350882"/>
                  </a:lnTo>
                  <a:lnTo>
                    <a:pt x="859243" y="1350205"/>
                  </a:lnTo>
                  <a:lnTo>
                    <a:pt x="856626" y="1348298"/>
                  </a:lnTo>
                  <a:lnTo>
                    <a:pt x="855272" y="1345867"/>
                  </a:lnTo>
                  <a:lnTo>
                    <a:pt x="854048" y="1340582"/>
                  </a:lnTo>
                  <a:lnTo>
                    <a:pt x="853463" y="1339559"/>
                  </a:lnTo>
                  <a:lnTo>
                    <a:pt x="852932" y="1340628"/>
                  </a:lnTo>
                  <a:lnTo>
                    <a:pt x="851709" y="1345467"/>
                  </a:lnTo>
                  <a:lnTo>
                    <a:pt x="850909" y="1347605"/>
                  </a:lnTo>
                  <a:lnTo>
                    <a:pt x="849931" y="1349021"/>
                  </a:lnTo>
                  <a:lnTo>
                    <a:pt x="848077" y="1348674"/>
                  </a:lnTo>
                  <a:lnTo>
                    <a:pt x="845345" y="1346567"/>
                  </a:lnTo>
                  <a:lnTo>
                    <a:pt x="840212" y="1341166"/>
                  </a:lnTo>
                  <a:lnTo>
                    <a:pt x="838396" y="1339828"/>
                  </a:lnTo>
                  <a:lnTo>
                    <a:pt x="837272" y="1340058"/>
                  </a:lnTo>
                  <a:lnTo>
                    <a:pt x="834817" y="1341889"/>
                  </a:lnTo>
                  <a:lnTo>
                    <a:pt x="831031" y="1345313"/>
                  </a:lnTo>
                  <a:lnTo>
                    <a:pt x="829469" y="1347821"/>
                  </a:lnTo>
                  <a:lnTo>
                    <a:pt x="830131" y="1349421"/>
                  </a:lnTo>
                  <a:lnTo>
                    <a:pt x="830569" y="1351429"/>
                  </a:lnTo>
                  <a:lnTo>
                    <a:pt x="830785" y="1353844"/>
                  </a:lnTo>
                  <a:lnTo>
                    <a:pt x="830654" y="1355621"/>
                  </a:lnTo>
                  <a:lnTo>
                    <a:pt x="830169" y="1356767"/>
                  </a:lnTo>
                  <a:lnTo>
                    <a:pt x="828915" y="1358129"/>
                  </a:lnTo>
                  <a:lnTo>
                    <a:pt x="826268" y="1358360"/>
                  </a:lnTo>
                  <a:lnTo>
                    <a:pt x="822458" y="1357314"/>
                  </a:lnTo>
                  <a:lnTo>
                    <a:pt x="819449" y="1355460"/>
                  </a:lnTo>
                  <a:lnTo>
                    <a:pt x="814178" y="1350521"/>
                  </a:lnTo>
                  <a:lnTo>
                    <a:pt x="812970" y="1349836"/>
                  </a:lnTo>
                  <a:lnTo>
                    <a:pt x="811339" y="1350936"/>
                  </a:lnTo>
                  <a:lnTo>
                    <a:pt x="810692" y="1352375"/>
                  </a:lnTo>
                  <a:lnTo>
                    <a:pt x="811700" y="1354429"/>
                  </a:lnTo>
                  <a:lnTo>
                    <a:pt x="814378" y="1357083"/>
                  </a:lnTo>
                  <a:lnTo>
                    <a:pt x="817649" y="1361475"/>
                  </a:lnTo>
                  <a:lnTo>
                    <a:pt x="818526" y="1362329"/>
                  </a:lnTo>
                  <a:lnTo>
                    <a:pt x="819365" y="1362229"/>
                  </a:lnTo>
                  <a:lnTo>
                    <a:pt x="819665" y="1363037"/>
                  </a:lnTo>
                  <a:lnTo>
                    <a:pt x="820034" y="1365391"/>
                  </a:lnTo>
                  <a:lnTo>
                    <a:pt x="819865" y="1369430"/>
                  </a:lnTo>
                  <a:lnTo>
                    <a:pt x="818288" y="1377461"/>
                  </a:lnTo>
                  <a:lnTo>
                    <a:pt x="818126" y="1379369"/>
                  </a:lnTo>
                  <a:lnTo>
                    <a:pt x="818772" y="1378915"/>
                  </a:lnTo>
                  <a:lnTo>
                    <a:pt x="823228" y="1371030"/>
                  </a:lnTo>
                  <a:lnTo>
                    <a:pt x="825529" y="1368814"/>
                  </a:lnTo>
                  <a:lnTo>
                    <a:pt x="830516" y="1365322"/>
                  </a:lnTo>
                  <a:lnTo>
                    <a:pt x="832670" y="1362752"/>
                  </a:lnTo>
                  <a:lnTo>
                    <a:pt x="839050" y="1362052"/>
                  </a:lnTo>
                  <a:lnTo>
                    <a:pt x="841328" y="1363460"/>
                  </a:lnTo>
                  <a:lnTo>
                    <a:pt x="842790" y="1365899"/>
                  </a:lnTo>
                  <a:lnTo>
                    <a:pt x="842844" y="1367006"/>
                  </a:lnTo>
                  <a:lnTo>
                    <a:pt x="841174" y="1369860"/>
                  </a:lnTo>
                  <a:lnTo>
                    <a:pt x="840866" y="1371291"/>
                  </a:lnTo>
                  <a:lnTo>
                    <a:pt x="840781" y="1373091"/>
                  </a:lnTo>
                  <a:lnTo>
                    <a:pt x="840935" y="1374699"/>
                  </a:lnTo>
                  <a:lnTo>
                    <a:pt x="841320" y="1376130"/>
                  </a:lnTo>
                  <a:lnTo>
                    <a:pt x="842467" y="1377446"/>
                  </a:lnTo>
                  <a:lnTo>
                    <a:pt x="844498" y="1376869"/>
                  </a:lnTo>
                  <a:lnTo>
                    <a:pt x="845068" y="1377199"/>
                  </a:lnTo>
                  <a:lnTo>
                    <a:pt x="846153" y="1378592"/>
                  </a:lnTo>
                  <a:lnTo>
                    <a:pt x="846868" y="1380746"/>
                  </a:lnTo>
                  <a:lnTo>
                    <a:pt x="846899" y="1383738"/>
                  </a:lnTo>
                  <a:lnTo>
                    <a:pt x="845406" y="1390285"/>
                  </a:lnTo>
                  <a:lnTo>
                    <a:pt x="842736" y="1392416"/>
                  </a:lnTo>
                  <a:lnTo>
                    <a:pt x="834563" y="1396362"/>
                  </a:lnTo>
                  <a:lnTo>
                    <a:pt x="831762" y="1398393"/>
                  </a:lnTo>
                  <a:lnTo>
                    <a:pt x="826368" y="1399832"/>
                  </a:lnTo>
                  <a:lnTo>
                    <a:pt x="824282" y="1401732"/>
                  </a:lnTo>
                  <a:lnTo>
                    <a:pt x="822982" y="1402309"/>
                  </a:lnTo>
                  <a:lnTo>
                    <a:pt x="817210" y="1402001"/>
                  </a:lnTo>
                  <a:lnTo>
                    <a:pt x="810608" y="1403201"/>
                  </a:lnTo>
                  <a:lnTo>
                    <a:pt x="803004" y="1400847"/>
                  </a:lnTo>
                  <a:lnTo>
                    <a:pt x="797671" y="1399801"/>
                  </a:lnTo>
                  <a:lnTo>
                    <a:pt x="791507" y="1396047"/>
                  </a:lnTo>
                  <a:lnTo>
                    <a:pt x="789183" y="1396993"/>
                  </a:lnTo>
                  <a:lnTo>
                    <a:pt x="786782" y="1399401"/>
                  </a:lnTo>
                  <a:lnTo>
                    <a:pt x="775239" y="1396508"/>
                  </a:lnTo>
                  <a:lnTo>
                    <a:pt x="773869" y="1394408"/>
                  </a:lnTo>
                  <a:lnTo>
                    <a:pt x="774323" y="1393039"/>
                  </a:lnTo>
                  <a:lnTo>
                    <a:pt x="777055" y="1388554"/>
                  </a:lnTo>
                  <a:lnTo>
                    <a:pt x="777232" y="1387616"/>
                  </a:lnTo>
                  <a:lnTo>
                    <a:pt x="777102" y="1386815"/>
                  </a:lnTo>
                  <a:lnTo>
                    <a:pt x="771861" y="1386046"/>
                  </a:lnTo>
                  <a:lnTo>
                    <a:pt x="766012" y="1383646"/>
                  </a:lnTo>
                  <a:lnTo>
                    <a:pt x="760141" y="1382454"/>
                  </a:lnTo>
                  <a:lnTo>
                    <a:pt x="755747" y="1382792"/>
                  </a:lnTo>
                  <a:lnTo>
                    <a:pt x="752884" y="1381915"/>
                  </a:lnTo>
                  <a:lnTo>
                    <a:pt x="750090" y="1379938"/>
                  </a:lnTo>
                  <a:lnTo>
                    <a:pt x="748559" y="1378130"/>
                  </a:lnTo>
                  <a:lnTo>
                    <a:pt x="748282" y="1376499"/>
                  </a:lnTo>
                  <a:lnTo>
                    <a:pt x="748244" y="1374707"/>
                  </a:lnTo>
                  <a:lnTo>
                    <a:pt x="748490" y="1371107"/>
                  </a:lnTo>
                  <a:lnTo>
                    <a:pt x="748120" y="1368568"/>
                  </a:lnTo>
                  <a:lnTo>
                    <a:pt x="746851" y="1366560"/>
                  </a:lnTo>
                  <a:lnTo>
                    <a:pt x="744265" y="1364760"/>
                  </a:lnTo>
                  <a:lnTo>
                    <a:pt x="741695" y="1364976"/>
                  </a:lnTo>
                  <a:lnTo>
                    <a:pt x="739517" y="1366968"/>
                  </a:lnTo>
                  <a:lnTo>
                    <a:pt x="737447" y="1370630"/>
                  </a:lnTo>
                  <a:lnTo>
                    <a:pt x="733607" y="1380777"/>
                  </a:lnTo>
                  <a:lnTo>
                    <a:pt x="731683" y="1382500"/>
                  </a:lnTo>
                  <a:lnTo>
                    <a:pt x="726696" y="1389793"/>
                  </a:lnTo>
                  <a:lnTo>
                    <a:pt x="724826" y="1391570"/>
                  </a:lnTo>
                  <a:lnTo>
                    <a:pt x="715684" y="1394447"/>
                  </a:lnTo>
                  <a:lnTo>
                    <a:pt x="704849" y="1395624"/>
                  </a:lnTo>
                  <a:lnTo>
                    <a:pt x="700801" y="1397862"/>
                  </a:lnTo>
                  <a:lnTo>
                    <a:pt x="696953" y="1402047"/>
                  </a:lnTo>
                  <a:lnTo>
                    <a:pt x="692305" y="1406078"/>
                  </a:lnTo>
                  <a:lnTo>
                    <a:pt x="680939" y="1411017"/>
                  </a:lnTo>
                  <a:lnTo>
                    <a:pt x="670435" y="1413763"/>
                  </a:lnTo>
                  <a:lnTo>
                    <a:pt x="659446" y="1414964"/>
                  </a:lnTo>
                  <a:lnTo>
                    <a:pt x="651227" y="1416833"/>
                  </a:lnTo>
                  <a:lnTo>
                    <a:pt x="648865" y="1415894"/>
                  </a:lnTo>
                  <a:lnTo>
                    <a:pt x="645186" y="1416240"/>
                  </a:lnTo>
                  <a:lnTo>
                    <a:pt x="641223" y="1418971"/>
                  </a:lnTo>
                  <a:lnTo>
                    <a:pt x="636752" y="1419502"/>
                  </a:lnTo>
                  <a:lnTo>
                    <a:pt x="619760" y="1420495"/>
                  </a:lnTo>
                  <a:lnTo>
                    <a:pt x="611957" y="1422318"/>
                  </a:lnTo>
                  <a:lnTo>
                    <a:pt x="607679" y="1422803"/>
                  </a:lnTo>
                  <a:lnTo>
                    <a:pt x="604323" y="1422556"/>
                  </a:lnTo>
                  <a:lnTo>
                    <a:pt x="601984" y="1421802"/>
                  </a:lnTo>
                  <a:lnTo>
                    <a:pt x="599745" y="1419379"/>
                  </a:lnTo>
                  <a:lnTo>
                    <a:pt x="597444" y="1415640"/>
                  </a:lnTo>
                  <a:lnTo>
                    <a:pt x="592765" y="1405624"/>
                  </a:lnTo>
                  <a:lnTo>
                    <a:pt x="591426" y="1401393"/>
                  </a:lnTo>
                  <a:lnTo>
                    <a:pt x="591949" y="1394116"/>
                  </a:lnTo>
                  <a:lnTo>
                    <a:pt x="591603" y="1389885"/>
                  </a:lnTo>
                  <a:lnTo>
                    <a:pt x="590048" y="1380707"/>
                  </a:lnTo>
                  <a:lnTo>
                    <a:pt x="589756" y="1379915"/>
                  </a:lnTo>
                  <a:lnTo>
                    <a:pt x="581568" y="1376492"/>
                  </a:lnTo>
                  <a:lnTo>
                    <a:pt x="576181" y="1375407"/>
                  </a:lnTo>
                  <a:lnTo>
                    <a:pt x="568055" y="1375184"/>
                  </a:lnTo>
                  <a:lnTo>
                    <a:pt x="558120" y="1375669"/>
                  </a:lnTo>
                  <a:lnTo>
                    <a:pt x="548201" y="1374561"/>
                  </a:lnTo>
                  <a:lnTo>
                    <a:pt x="542960" y="1373307"/>
                  </a:lnTo>
                  <a:lnTo>
                    <a:pt x="537758" y="1371253"/>
                  </a:lnTo>
                  <a:lnTo>
                    <a:pt x="528862" y="1365899"/>
                  </a:lnTo>
                  <a:lnTo>
                    <a:pt x="528362" y="1365353"/>
                  </a:lnTo>
                  <a:lnTo>
                    <a:pt x="527669" y="1363560"/>
                  </a:lnTo>
                  <a:lnTo>
                    <a:pt x="526792" y="1360521"/>
                  </a:lnTo>
                  <a:lnTo>
                    <a:pt x="524575" y="1356560"/>
                  </a:lnTo>
                  <a:lnTo>
                    <a:pt x="518511" y="1347682"/>
                  </a:lnTo>
                  <a:lnTo>
                    <a:pt x="516110" y="1342389"/>
                  </a:lnTo>
                  <a:lnTo>
                    <a:pt x="515718" y="1341043"/>
                  </a:lnTo>
                  <a:lnTo>
                    <a:pt x="515141" y="1337143"/>
                  </a:lnTo>
                  <a:lnTo>
                    <a:pt x="514379" y="1330673"/>
                  </a:lnTo>
                  <a:lnTo>
                    <a:pt x="514133" y="1326696"/>
                  </a:lnTo>
                  <a:lnTo>
                    <a:pt x="514841" y="1324265"/>
                  </a:lnTo>
                  <a:lnTo>
                    <a:pt x="515433" y="1323780"/>
                  </a:lnTo>
                  <a:lnTo>
                    <a:pt x="527992" y="1319026"/>
                  </a:lnTo>
                  <a:lnTo>
                    <a:pt x="550124" y="1313795"/>
                  </a:lnTo>
                  <a:lnTo>
                    <a:pt x="570356" y="1310257"/>
                  </a:lnTo>
                  <a:lnTo>
                    <a:pt x="579544" y="1310572"/>
                  </a:lnTo>
                  <a:lnTo>
                    <a:pt x="584954" y="1312234"/>
                  </a:lnTo>
                  <a:lnTo>
                    <a:pt x="590379" y="1312987"/>
                  </a:lnTo>
                  <a:lnTo>
                    <a:pt x="600199" y="1313364"/>
                  </a:lnTo>
                  <a:lnTo>
                    <a:pt x="612565" y="1315826"/>
                  </a:lnTo>
                  <a:lnTo>
                    <a:pt x="615051" y="1315618"/>
                  </a:lnTo>
                  <a:lnTo>
                    <a:pt x="620599" y="1313949"/>
                  </a:lnTo>
                  <a:lnTo>
                    <a:pt x="622246" y="1312611"/>
                  </a:lnTo>
                  <a:lnTo>
                    <a:pt x="631011" y="1312780"/>
                  </a:lnTo>
                  <a:lnTo>
                    <a:pt x="632712" y="1311957"/>
                  </a:lnTo>
                  <a:lnTo>
                    <a:pt x="634274" y="1310480"/>
                  </a:lnTo>
                  <a:lnTo>
                    <a:pt x="632258" y="1307710"/>
                  </a:lnTo>
                  <a:lnTo>
                    <a:pt x="623870" y="1301617"/>
                  </a:lnTo>
                  <a:lnTo>
                    <a:pt x="601591" y="1290648"/>
                  </a:lnTo>
                  <a:lnTo>
                    <a:pt x="596159" y="1288301"/>
                  </a:lnTo>
                  <a:lnTo>
                    <a:pt x="588378" y="1285801"/>
                  </a:lnTo>
                  <a:lnTo>
                    <a:pt x="583869" y="1285439"/>
                  </a:lnTo>
                  <a:lnTo>
                    <a:pt x="578120" y="1286870"/>
                  </a:lnTo>
                  <a:lnTo>
                    <a:pt x="575981" y="1286809"/>
                  </a:lnTo>
                  <a:lnTo>
                    <a:pt x="570340" y="1288955"/>
                  </a:lnTo>
                  <a:lnTo>
                    <a:pt x="564984" y="1290317"/>
                  </a:lnTo>
                  <a:lnTo>
                    <a:pt x="554826" y="1291632"/>
                  </a:lnTo>
                  <a:lnTo>
                    <a:pt x="540143" y="1292594"/>
                  </a:lnTo>
                  <a:lnTo>
                    <a:pt x="538089" y="1292309"/>
                  </a:lnTo>
                  <a:lnTo>
                    <a:pt x="535072" y="1290640"/>
                  </a:lnTo>
                  <a:lnTo>
                    <a:pt x="532879" y="1290163"/>
                  </a:lnTo>
                  <a:lnTo>
                    <a:pt x="518511" y="1291471"/>
                  </a:lnTo>
                  <a:lnTo>
                    <a:pt x="505675" y="1289786"/>
                  </a:lnTo>
                  <a:lnTo>
                    <a:pt x="491054" y="1272839"/>
                  </a:lnTo>
                  <a:lnTo>
                    <a:pt x="488630" y="1267600"/>
                  </a:lnTo>
                  <a:lnTo>
                    <a:pt x="489146" y="1265461"/>
                  </a:lnTo>
                  <a:lnTo>
                    <a:pt x="490946" y="1263161"/>
                  </a:lnTo>
                  <a:lnTo>
                    <a:pt x="498188" y="1256515"/>
                  </a:lnTo>
                  <a:lnTo>
                    <a:pt x="500773" y="1254922"/>
                  </a:lnTo>
                  <a:lnTo>
                    <a:pt x="511578" y="1251337"/>
                  </a:lnTo>
                  <a:lnTo>
                    <a:pt x="522344" y="1246983"/>
                  </a:lnTo>
                  <a:lnTo>
                    <a:pt x="530847" y="1242875"/>
                  </a:lnTo>
                  <a:lnTo>
                    <a:pt x="535018" y="1241444"/>
                  </a:lnTo>
                  <a:lnTo>
                    <a:pt x="539035" y="1241275"/>
                  </a:lnTo>
                  <a:lnTo>
                    <a:pt x="542283" y="1239913"/>
                  </a:lnTo>
                  <a:lnTo>
                    <a:pt x="541621" y="1238613"/>
                  </a:lnTo>
                  <a:lnTo>
                    <a:pt x="538966" y="1237121"/>
                  </a:lnTo>
                  <a:lnTo>
                    <a:pt x="538997" y="1235005"/>
                  </a:lnTo>
                  <a:lnTo>
                    <a:pt x="540374" y="1233990"/>
                  </a:lnTo>
                  <a:lnTo>
                    <a:pt x="545692" y="1232913"/>
                  </a:lnTo>
                  <a:lnTo>
                    <a:pt x="551348" y="1234221"/>
                  </a:lnTo>
                  <a:lnTo>
                    <a:pt x="554172" y="1233774"/>
                  </a:lnTo>
                  <a:lnTo>
                    <a:pt x="554980" y="1232328"/>
                  </a:lnTo>
                  <a:lnTo>
                    <a:pt x="554226" y="1231167"/>
                  </a:lnTo>
                  <a:lnTo>
                    <a:pt x="548862" y="1228751"/>
                  </a:lnTo>
                  <a:lnTo>
                    <a:pt x="523083" y="1235698"/>
                  </a:lnTo>
                  <a:lnTo>
                    <a:pt x="511055" y="1236344"/>
                  </a:lnTo>
                  <a:lnTo>
                    <a:pt x="502713" y="1239321"/>
                  </a:lnTo>
                  <a:lnTo>
                    <a:pt x="498126" y="1239229"/>
                  </a:lnTo>
                  <a:lnTo>
                    <a:pt x="492670" y="1236259"/>
                  </a:lnTo>
                  <a:lnTo>
                    <a:pt x="491939" y="1235367"/>
                  </a:lnTo>
                  <a:lnTo>
                    <a:pt x="491839" y="1234144"/>
                  </a:lnTo>
                  <a:lnTo>
                    <a:pt x="493524" y="1230159"/>
                  </a:lnTo>
                  <a:lnTo>
                    <a:pt x="499358" y="1227766"/>
                  </a:lnTo>
                  <a:lnTo>
                    <a:pt x="502297" y="1221028"/>
                  </a:lnTo>
                  <a:lnTo>
                    <a:pt x="499157" y="1220912"/>
                  </a:lnTo>
                  <a:lnTo>
                    <a:pt x="488707" y="1222358"/>
                  </a:lnTo>
                  <a:lnTo>
                    <a:pt x="484144" y="1221735"/>
                  </a:lnTo>
                  <a:lnTo>
                    <a:pt x="477980" y="1219143"/>
                  </a:lnTo>
                  <a:lnTo>
                    <a:pt x="476171" y="1216050"/>
                  </a:lnTo>
                  <a:lnTo>
                    <a:pt x="475402" y="1213812"/>
                  </a:lnTo>
                  <a:lnTo>
                    <a:pt x="475271" y="1211135"/>
                  </a:lnTo>
                  <a:lnTo>
                    <a:pt x="475478" y="1203503"/>
                  </a:lnTo>
                  <a:lnTo>
                    <a:pt x="476002" y="1199388"/>
                  </a:lnTo>
                  <a:lnTo>
                    <a:pt x="476325" y="1198457"/>
                  </a:lnTo>
                  <a:lnTo>
                    <a:pt x="483990" y="1185702"/>
                  </a:lnTo>
                  <a:lnTo>
                    <a:pt x="488769" y="1183025"/>
                  </a:lnTo>
                  <a:lnTo>
                    <a:pt x="492124" y="1178963"/>
                  </a:lnTo>
                  <a:lnTo>
                    <a:pt x="492255" y="1177263"/>
                  </a:lnTo>
                  <a:lnTo>
                    <a:pt x="491431" y="1175548"/>
                  </a:lnTo>
                  <a:lnTo>
                    <a:pt x="488307" y="1171386"/>
                  </a:lnTo>
                  <a:lnTo>
                    <a:pt x="487052" y="1169270"/>
                  </a:lnTo>
                  <a:lnTo>
                    <a:pt x="486344" y="1167239"/>
                  </a:lnTo>
                  <a:lnTo>
                    <a:pt x="486875" y="1164031"/>
                  </a:lnTo>
                  <a:lnTo>
                    <a:pt x="488645" y="1159631"/>
                  </a:lnTo>
                  <a:lnTo>
                    <a:pt x="493863" y="1152500"/>
                  </a:lnTo>
                  <a:lnTo>
                    <a:pt x="506414" y="1138084"/>
                  </a:lnTo>
                  <a:lnTo>
                    <a:pt x="512794" y="1131983"/>
                  </a:lnTo>
                  <a:lnTo>
                    <a:pt x="518942" y="1128675"/>
                  </a:lnTo>
                  <a:lnTo>
                    <a:pt x="527546" y="1121621"/>
                  </a:lnTo>
                  <a:lnTo>
                    <a:pt x="549601" y="1109828"/>
                  </a:lnTo>
                  <a:lnTo>
                    <a:pt x="569340" y="1097881"/>
                  </a:lnTo>
                  <a:lnTo>
                    <a:pt x="576604" y="1101043"/>
                  </a:lnTo>
                  <a:lnTo>
                    <a:pt x="578667" y="1103520"/>
                  </a:lnTo>
                  <a:lnTo>
                    <a:pt x="579582" y="1105612"/>
                  </a:lnTo>
                  <a:lnTo>
                    <a:pt x="580383" y="1108543"/>
                  </a:lnTo>
                  <a:lnTo>
                    <a:pt x="581068" y="1112305"/>
                  </a:lnTo>
                  <a:lnTo>
                    <a:pt x="582014" y="1120429"/>
                  </a:lnTo>
                  <a:lnTo>
                    <a:pt x="582137" y="1124598"/>
                  </a:lnTo>
                  <a:lnTo>
                    <a:pt x="581976" y="1128768"/>
                  </a:lnTo>
                  <a:lnTo>
                    <a:pt x="581522" y="1132537"/>
                  </a:lnTo>
                  <a:lnTo>
                    <a:pt x="580775" y="1135899"/>
                  </a:lnTo>
                  <a:lnTo>
                    <a:pt x="579298" y="1139991"/>
                  </a:lnTo>
                  <a:lnTo>
                    <a:pt x="577081" y="1144799"/>
                  </a:lnTo>
                  <a:lnTo>
                    <a:pt x="572387" y="1153000"/>
                  </a:lnTo>
                  <a:lnTo>
                    <a:pt x="571887" y="1155377"/>
                  </a:lnTo>
                  <a:close/>
                  <a:moveTo>
                    <a:pt x="955005" y="1130352"/>
                  </a:moveTo>
                  <a:lnTo>
                    <a:pt x="951519" y="1131083"/>
                  </a:lnTo>
                  <a:lnTo>
                    <a:pt x="948302" y="1125913"/>
                  </a:lnTo>
                  <a:lnTo>
                    <a:pt x="948194" y="1121075"/>
                  </a:lnTo>
                  <a:lnTo>
                    <a:pt x="948410" y="1118398"/>
                  </a:lnTo>
                  <a:lnTo>
                    <a:pt x="948810" y="1116044"/>
                  </a:lnTo>
                  <a:lnTo>
                    <a:pt x="949980" y="1114028"/>
                  </a:lnTo>
                  <a:lnTo>
                    <a:pt x="953273" y="1111674"/>
                  </a:lnTo>
                  <a:lnTo>
                    <a:pt x="954766" y="1113420"/>
                  </a:lnTo>
                  <a:lnTo>
                    <a:pt x="955313" y="1115513"/>
                  </a:lnTo>
                  <a:lnTo>
                    <a:pt x="955813" y="1116336"/>
                  </a:lnTo>
                  <a:lnTo>
                    <a:pt x="957937" y="1118144"/>
                  </a:lnTo>
                  <a:lnTo>
                    <a:pt x="958960" y="1120229"/>
                  </a:lnTo>
                  <a:lnTo>
                    <a:pt x="958853" y="1122621"/>
                  </a:lnTo>
                  <a:lnTo>
                    <a:pt x="958168" y="1126244"/>
                  </a:lnTo>
                  <a:lnTo>
                    <a:pt x="957406" y="1128568"/>
                  </a:lnTo>
                  <a:lnTo>
                    <a:pt x="956575" y="1129591"/>
                  </a:lnTo>
                  <a:lnTo>
                    <a:pt x="955005" y="1130352"/>
                  </a:lnTo>
                  <a:close/>
                  <a:moveTo>
                    <a:pt x="1431730" y="2384505"/>
                  </a:moveTo>
                  <a:lnTo>
                    <a:pt x="1430576" y="2384651"/>
                  </a:lnTo>
                  <a:lnTo>
                    <a:pt x="1428536" y="2384505"/>
                  </a:lnTo>
                  <a:lnTo>
                    <a:pt x="1425520" y="2385528"/>
                  </a:lnTo>
                  <a:lnTo>
                    <a:pt x="1421564" y="2387682"/>
                  </a:lnTo>
                  <a:lnTo>
                    <a:pt x="1416770" y="2391536"/>
                  </a:lnTo>
                  <a:lnTo>
                    <a:pt x="1408328" y="2399860"/>
                  </a:lnTo>
                  <a:lnTo>
                    <a:pt x="1408197" y="2400052"/>
                  </a:lnTo>
                  <a:lnTo>
                    <a:pt x="1408043" y="2399929"/>
                  </a:lnTo>
                  <a:lnTo>
                    <a:pt x="1407474" y="2400075"/>
                  </a:lnTo>
                  <a:lnTo>
                    <a:pt x="1405088" y="2402460"/>
                  </a:lnTo>
                  <a:lnTo>
                    <a:pt x="1402595" y="2403791"/>
                  </a:lnTo>
                  <a:lnTo>
                    <a:pt x="1396469" y="2405953"/>
                  </a:lnTo>
                  <a:lnTo>
                    <a:pt x="1395023" y="2406922"/>
                  </a:lnTo>
                  <a:lnTo>
                    <a:pt x="1393237" y="2407483"/>
                  </a:lnTo>
                  <a:lnTo>
                    <a:pt x="1391113" y="2407645"/>
                  </a:lnTo>
                  <a:lnTo>
                    <a:pt x="1388982" y="2408260"/>
                  </a:lnTo>
                  <a:lnTo>
                    <a:pt x="1386835" y="2409330"/>
                  </a:lnTo>
                  <a:lnTo>
                    <a:pt x="1382418" y="2412568"/>
                  </a:lnTo>
                  <a:lnTo>
                    <a:pt x="1381340" y="2412661"/>
                  </a:lnTo>
                  <a:lnTo>
                    <a:pt x="1380886" y="2412061"/>
                  </a:lnTo>
                  <a:lnTo>
                    <a:pt x="1381040" y="2411607"/>
                  </a:lnTo>
                  <a:lnTo>
                    <a:pt x="1381779" y="2410807"/>
                  </a:lnTo>
                  <a:lnTo>
                    <a:pt x="1384480" y="2409176"/>
                  </a:lnTo>
                  <a:lnTo>
                    <a:pt x="1384111" y="2408868"/>
                  </a:lnTo>
                  <a:lnTo>
                    <a:pt x="1383295" y="2409214"/>
                  </a:lnTo>
                  <a:lnTo>
                    <a:pt x="1382017" y="2410214"/>
                  </a:lnTo>
                  <a:lnTo>
                    <a:pt x="1381525" y="2410107"/>
                  </a:lnTo>
                  <a:lnTo>
                    <a:pt x="1381794" y="2408891"/>
                  </a:lnTo>
                  <a:lnTo>
                    <a:pt x="1380971" y="2408645"/>
                  </a:lnTo>
                  <a:lnTo>
                    <a:pt x="1379047" y="2409368"/>
                  </a:lnTo>
                  <a:lnTo>
                    <a:pt x="1377847" y="2409530"/>
                  </a:lnTo>
                  <a:lnTo>
                    <a:pt x="1377369" y="2409130"/>
                  </a:lnTo>
                  <a:lnTo>
                    <a:pt x="1376823" y="2409130"/>
                  </a:lnTo>
                  <a:lnTo>
                    <a:pt x="1376200" y="2409522"/>
                  </a:lnTo>
                  <a:lnTo>
                    <a:pt x="1375207" y="2409445"/>
                  </a:lnTo>
                  <a:lnTo>
                    <a:pt x="1373645" y="2409968"/>
                  </a:lnTo>
                  <a:lnTo>
                    <a:pt x="1370428" y="2411076"/>
                  </a:lnTo>
                  <a:lnTo>
                    <a:pt x="1369628" y="2411961"/>
                  </a:lnTo>
                  <a:lnTo>
                    <a:pt x="1369597" y="2412261"/>
                  </a:lnTo>
                  <a:lnTo>
                    <a:pt x="1372621" y="2410868"/>
                  </a:lnTo>
                  <a:lnTo>
                    <a:pt x="1374030" y="2410414"/>
                  </a:lnTo>
                  <a:lnTo>
                    <a:pt x="1375069" y="2410199"/>
                  </a:lnTo>
                  <a:lnTo>
                    <a:pt x="1375469" y="2410507"/>
                  </a:lnTo>
                  <a:lnTo>
                    <a:pt x="1375099" y="2411215"/>
                  </a:lnTo>
                  <a:lnTo>
                    <a:pt x="1375092" y="2411661"/>
                  </a:lnTo>
                  <a:lnTo>
                    <a:pt x="1375861" y="2411845"/>
                  </a:lnTo>
                  <a:lnTo>
                    <a:pt x="1376315" y="2411661"/>
                  </a:lnTo>
                  <a:lnTo>
                    <a:pt x="1376354" y="2411468"/>
                  </a:lnTo>
                  <a:lnTo>
                    <a:pt x="1375976" y="2411268"/>
                  </a:lnTo>
                  <a:lnTo>
                    <a:pt x="1375984" y="2410984"/>
                  </a:lnTo>
                  <a:lnTo>
                    <a:pt x="1376377" y="2410630"/>
                  </a:lnTo>
                  <a:lnTo>
                    <a:pt x="1379747" y="2409607"/>
                  </a:lnTo>
                  <a:lnTo>
                    <a:pt x="1380440" y="2410353"/>
                  </a:lnTo>
                  <a:lnTo>
                    <a:pt x="1379709" y="2412407"/>
                  </a:lnTo>
                  <a:lnTo>
                    <a:pt x="1380024" y="2413399"/>
                  </a:lnTo>
                  <a:lnTo>
                    <a:pt x="1381371" y="2413330"/>
                  </a:lnTo>
                  <a:lnTo>
                    <a:pt x="1382902" y="2412799"/>
                  </a:lnTo>
                  <a:lnTo>
                    <a:pt x="1384619" y="2411815"/>
                  </a:lnTo>
                  <a:lnTo>
                    <a:pt x="1385203" y="2411799"/>
                  </a:lnTo>
                  <a:lnTo>
                    <a:pt x="1384657" y="2412761"/>
                  </a:lnTo>
                  <a:lnTo>
                    <a:pt x="1383757" y="2413646"/>
                  </a:lnTo>
                  <a:lnTo>
                    <a:pt x="1381733" y="2415176"/>
                  </a:lnTo>
                  <a:lnTo>
                    <a:pt x="1381302" y="2416230"/>
                  </a:lnTo>
                  <a:lnTo>
                    <a:pt x="1381333" y="2416507"/>
                  </a:lnTo>
                  <a:lnTo>
                    <a:pt x="1381964" y="2416092"/>
                  </a:lnTo>
                  <a:lnTo>
                    <a:pt x="1384188" y="2415838"/>
                  </a:lnTo>
                  <a:lnTo>
                    <a:pt x="1385042" y="2415838"/>
                  </a:lnTo>
                  <a:lnTo>
                    <a:pt x="1384857" y="2416499"/>
                  </a:lnTo>
                  <a:lnTo>
                    <a:pt x="1383664" y="2416892"/>
                  </a:lnTo>
                  <a:lnTo>
                    <a:pt x="1381071" y="2418284"/>
                  </a:lnTo>
                  <a:lnTo>
                    <a:pt x="1378986" y="2418777"/>
                  </a:lnTo>
                  <a:lnTo>
                    <a:pt x="1377762" y="2418492"/>
                  </a:lnTo>
                  <a:lnTo>
                    <a:pt x="1377516" y="2417784"/>
                  </a:lnTo>
                  <a:lnTo>
                    <a:pt x="1378254" y="2416653"/>
                  </a:lnTo>
                  <a:lnTo>
                    <a:pt x="1378147" y="2416353"/>
                  </a:lnTo>
                  <a:lnTo>
                    <a:pt x="1376477" y="2417130"/>
                  </a:lnTo>
                  <a:lnTo>
                    <a:pt x="1375992" y="2417099"/>
                  </a:lnTo>
                  <a:lnTo>
                    <a:pt x="1375445" y="2416392"/>
                  </a:lnTo>
                  <a:lnTo>
                    <a:pt x="1375538" y="2416230"/>
                  </a:lnTo>
                  <a:lnTo>
                    <a:pt x="1376292" y="2416238"/>
                  </a:lnTo>
                  <a:lnTo>
                    <a:pt x="1376646" y="2415869"/>
                  </a:lnTo>
                  <a:lnTo>
                    <a:pt x="1375230" y="2415646"/>
                  </a:lnTo>
                  <a:lnTo>
                    <a:pt x="1373152" y="2416169"/>
                  </a:lnTo>
                  <a:lnTo>
                    <a:pt x="1371375" y="2415915"/>
                  </a:lnTo>
                  <a:lnTo>
                    <a:pt x="1370274" y="2415084"/>
                  </a:lnTo>
                  <a:lnTo>
                    <a:pt x="1369974" y="2414569"/>
                  </a:lnTo>
                  <a:lnTo>
                    <a:pt x="1370490" y="2414361"/>
                  </a:lnTo>
                  <a:lnTo>
                    <a:pt x="1370374" y="2414053"/>
                  </a:lnTo>
                  <a:lnTo>
                    <a:pt x="1369628" y="2413646"/>
                  </a:lnTo>
                  <a:lnTo>
                    <a:pt x="1367504" y="2413453"/>
                  </a:lnTo>
                  <a:lnTo>
                    <a:pt x="1366919" y="2413792"/>
                  </a:lnTo>
                  <a:lnTo>
                    <a:pt x="1366542" y="2414515"/>
                  </a:lnTo>
                  <a:lnTo>
                    <a:pt x="1364325" y="2414469"/>
                  </a:lnTo>
                  <a:lnTo>
                    <a:pt x="1363210" y="2414969"/>
                  </a:lnTo>
                  <a:lnTo>
                    <a:pt x="1360639" y="2415415"/>
                  </a:lnTo>
                  <a:lnTo>
                    <a:pt x="1356615" y="2415815"/>
                  </a:lnTo>
                  <a:lnTo>
                    <a:pt x="1353406" y="2416446"/>
                  </a:lnTo>
                  <a:lnTo>
                    <a:pt x="1351005" y="2417307"/>
                  </a:lnTo>
                  <a:lnTo>
                    <a:pt x="1349235" y="2417630"/>
                  </a:lnTo>
                  <a:lnTo>
                    <a:pt x="1348088" y="2417415"/>
                  </a:lnTo>
                  <a:lnTo>
                    <a:pt x="1346180" y="2417699"/>
                  </a:lnTo>
                  <a:lnTo>
                    <a:pt x="1343509" y="2418477"/>
                  </a:lnTo>
                  <a:lnTo>
                    <a:pt x="1339285" y="2419100"/>
                  </a:lnTo>
                  <a:lnTo>
                    <a:pt x="1337730" y="2419707"/>
                  </a:lnTo>
                  <a:lnTo>
                    <a:pt x="1335468" y="2421354"/>
                  </a:lnTo>
                  <a:lnTo>
                    <a:pt x="1332497" y="2424038"/>
                  </a:lnTo>
                  <a:lnTo>
                    <a:pt x="1330481" y="2425354"/>
                  </a:lnTo>
                  <a:lnTo>
                    <a:pt x="1329404" y="2425308"/>
                  </a:lnTo>
                  <a:lnTo>
                    <a:pt x="1328665" y="2425639"/>
                  </a:lnTo>
                  <a:lnTo>
                    <a:pt x="1328257" y="2426354"/>
                  </a:lnTo>
                  <a:lnTo>
                    <a:pt x="1326741" y="2427354"/>
                  </a:lnTo>
                  <a:lnTo>
                    <a:pt x="1326149" y="2428139"/>
                  </a:lnTo>
                  <a:lnTo>
                    <a:pt x="1325848" y="2429277"/>
                  </a:lnTo>
                  <a:lnTo>
                    <a:pt x="1324848" y="2431070"/>
                  </a:lnTo>
                  <a:lnTo>
                    <a:pt x="1322301" y="2435008"/>
                  </a:lnTo>
                  <a:lnTo>
                    <a:pt x="1322324" y="2435562"/>
                  </a:lnTo>
                  <a:lnTo>
                    <a:pt x="1323301" y="2436993"/>
                  </a:lnTo>
                  <a:lnTo>
                    <a:pt x="1325233" y="2437524"/>
                  </a:lnTo>
                  <a:lnTo>
                    <a:pt x="1327618" y="2438270"/>
                  </a:lnTo>
                  <a:lnTo>
                    <a:pt x="1330350" y="2438293"/>
                  </a:lnTo>
                  <a:lnTo>
                    <a:pt x="1331728" y="2438616"/>
                  </a:lnTo>
                  <a:lnTo>
                    <a:pt x="1332728" y="2438324"/>
                  </a:lnTo>
                  <a:lnTo>
                    <a:pt x="1334413" y="2437301"/>
                  </a:lnTo>
                  <a:lnTo>
                    <a:pt x="1337699" y="2436101"/>
                  </a:lnTo>
                  <a:lnTo>
                    <a:pt x="1337746" y="2436247"/>
                  </a:lnTo>
                  <a:lnTo>
                    <a:pt x="1337599" y="2441324"/>
                  </a:lnTo>
                  <a:lnTo>
                    <a:pt x="1337445" y="2441709"/>
                  </a:lnTo>
                  <a:lnTo>
                    <a:pt x="1338099" y="2442578"/>
                  </a:lnTo>
                  <a:lnTo>
                    <a:pt x="1338277" y="2443163"/>
                  </a:lnTo>
                  <a:lnTo>
                    <a:pt x="1338161" y="2443824"/>
                  </a:lnTo>
                  <a:lnTo>
                    <a:pt x="1338792" y="2444732"/>
                  </a:lnTo>
                  <a:lnTo>
                    <a:pt x="1340162" y="2445878"/>
                  </a:lnTo>
                  <a:lnTo>
                    <a:pt x="1340693" y="2446694"/>
                  </a:lnTo>
                  <a:lnTo>
                    <a:pt x="1340385" y="2447178"/>
                  </a:lnTo>
                  <a:lnTo>
                    <a:pt x="1337784" y="2448502"/>
                  </a:lnTo>
                  <a:lnTo>
                    <a:pt x="1336383" y="2448640"/>
                  </a:lnTo>
                  <a:lnTo>
                    <a:pt x="1335214" y="2448194"/>
                  </a:lnTo>
                  <a:lnTo>
                    <a:pt x="1333313" y="2447971"/>
                  </a:lnTo>
                  <a:lnTo>
                    <a:pt x="1330681" y="2447963"/>
                  </a:lnTo>
                  <a:lnTo>
                    <a:pt x="1326195" y="2448748"/>
                  </a:lnTo>
                  <a:lnTo>
                    <a:pt x="1324740" y="2448848"/>
                  </a:lnTo>
                  <a:lnTo>
                    <a:pt x="1323940" y="2448525"/>
                  </a:lnTo>
                  <a:lnTo>
                    <a:pt x="1322901" y="2448617"/>
                  </a:lnTo>
                  <a:lnTo>
                    <a:pt x="1319092" y="2449671"/>
                  </a:lnTo>
                  <a:lnTo>
                    <a:pt x="1315275" y="2450263"/>
                  </a:lnTo>
                  <a:lnTo>
                    <a:pt x="1312666" y="2451079"/>
                  </a:lnTo>
                  <a:lnTo>
                    <a:pt x="1311250" y="2452133"/>
                  </a:lnTo>
                  <a:lnTo>
                    <a:pt x="1310388" y="2453048"/>
                  </a:lnTo>
                  <a:lnTo>
                    <a:pt x="1309549" y="2453756"/>
                  </a:lnTo>
                  <a:lnTo>
                    <a:pt x="1308888" y="2453964"/>
                  </a:lnTo>
                  <a:lnTo>
                    <a:pt x="1307687" y="2455787"/>
                  </a:lnTo>
                  <a:lnTo>
                    <a:pt x="1307803" y="2456056"/>
                  </a:lnTo>
                  <a:lnTo>
                    <a:pt x="1309496" y="2455948"/>
                  </a:lnTo>
                  <a:lnTo>
                    <a:pt x="1310850" y="2456479"/>
                  </a:lnTo>
                  <a:lnTo>
                    <a:pt x="1315175" y="2457010"/>
                  </a:lnTo>
                  <a:lnTo>
                    <a:pt x="1316098" y="2457517"/>
                  </a:lnTo>
                  <a:lnTo>
                    <a:pt x="1315413" y="2457748"/>
                  </a:lnTo>
                  <a:lnTo>
                    <a:pt x="1308872" y="2456841"/>
                  </a:lnTo>
                  <a:lnTo>
                    <a:pt x="1307225" y="2456941"/>
                  </a:lnTo>
                  <a:lnTo>
                    <a:pt x="1304124" y="2456302"/>
                  </a:lnTo>
                  <a:lnTo>
                    <a:pt x="1299576" y="2454917"/>
                  </a:lnTo>
                  <a:lnTo>
                    <a:pt x="1294997" y="2454356"/>
                  </a:lnTo>
                  <a:lnTo>
                    <a:pt x="1290388" y="2454610"/>
                  </a:lnTo>
                  <a:lnTo>
                    <a:pt x="1287110" y="2455310"/>
                  </a:lnTo>
                  <a:lnTo>
                    <a:pt x="1285155" y="2456441"/>
                  </a:lnTo>
                  <a:lnTo>
                    <a:pt x="1280084" y="2460656"/>
                  </a:lnTo>
                  <a:lnTo>
                    <a:pt x="1278375" y="2462933"/>
                  </a:lnTo>
                  <a:lnTo>
                    <a:pt x="1277690" y="2465057"/>
                  </a:lnTo>
                  <a:lnTo>
                    <a:pt x="1277129" y="2466134"/>
                  </a:lnTo>
                  <a:lnTo>
                    <a:pt x="1276690" y="2466172"/>
                  </a:lnTo>
                  <a:lnTo>
                    <a:pt x="1276698" y="2465687"/>
                  </a:lnTo>
                  <a:lnTo>
                    <a:pt x="1277144" y="2464687"/>
                  </a:lnTo>
                  <a:lnTo>
                    <a:pt x="1276959" y="2464487"/>
                  </a:lnTo>
                  <a:lnTo>
                    <a:pt x="1275774" y="2465534"/>
                  </a:lnTo>
                  <a:lnTo>
                    <a:pt x="1275589" y="2465834"/>
                  </a:lnTo>
                  <a:lnTo>
                    <a:pt x="1273288" y="2466172"/>
                  </a:lnTo>
                  <a:lnTo>
                    <a:pt x="1270787" y="2467172"/>
                  </a:lnTo>
                  <a:lnTo>
                    <a:pt x="1267525" y="2469041"/>
                  </a:lnTo>
                  <a:lnTo>
                    <a:pt x="1265354" y="2470642"/>
                  </a:lnTo>
                  <a:lnTo>
                    <a:pt x="1264277" y="2471957"/>
                  </a:lnTo>
                  <a:lnTo>
                    <a:pt x="1263669" y="2473496"/>
                  </a:lnTo>
                  <a:lnTo>
                    <a:pt x="1263538" y="2475250"/>
                  </a:lnTo>
                  <a:lnTo>
                    <a:pt x="1263200" y="2475596"/>
                  </a:lnTo>
                  <a:lnTo>
                    <a:pt x="1261999" y="2473634"/>
                  </a:lnTo>
                  <a:lnTo>
                    <a:pt x="1261199" y="2472903"/>
                  </a:lnTo>
                  <a:lnTo>
                    <a:pt x="1260314" y="2472557"/>
                  </a:lnTo>
                  <a:lnTo>
                    <a:pt x="1259344" y="2472596"/>
                  </a:lnTo>
                  <a:lnTo>
                    <a:pt x="1256243" y="2473719"/>
                  </a:lnTo>
                  <a:lnTo>
                    <a:pt x="1254019" y="2473449"/>
                  </a:lnTo>
                  <a:lnTo>
                    <a:pt x="1251326" y="2472180"/>
                  </a:lnTo>
                  <a:lnTo>
                    <a:pt x="1250318" y="2471580"/>
                  </a:lnTo>
                  <a:lnTo>
                    <a:pt x="1250117" y="2470165"/>
                  </a:lnTo>
                  <a:lnTo>
                    <a:pt x="1250394" y="2467395"/>
                  </a:lnTo>
                  <a:lnTo>
                    <a:pt x="1251002" y="2465641"/>
                  </a:lnTo>
                  <a:lnTo>
                    <a:pt x="1250756" y="2465510"/>
                  </a:lnTo>
                  <a:lnTo>
                    <a:pt x="1251079" y="2464918"/>
                  </a:lnTo>
                  <a:lnTo>
                    <a:pt x="1252580" y="2464003"/>
                  </a:lnTo>
                  <a:lnTo>
                    <a:pt x="1255512" y="2462449"/>
                  </a:lnTo>
                  <a:lnTo>
                    <a:pt x="1258182" y="2459295"/>
                  </a:lnTo>
                  <a:lnTo>
                    <a:pt x="1260322" y="2457410"/>
                  </a:lnTo>
                  <a:lnTo>
                    <a:pt x="1262476" y="2455464"/>
                  </a:lnTo>
                  <a:lnTo>
                    <a:pt x="1263708" y="2452102"/>
                  </a:lnTo>
                  <a:lnTo>
                    <a:pt x="1265239" y="2443940"/>
                  </a:lnTo>
                  <a:lnTo>
                    <a:pt x="1267509" y="2443178"/>
                  </a:lnTo>
                  <a:lnTo>
                    <a:pt x="1270341" y="2441947"/>
                  </a:lnTo>
                  <a:lnTo>
                    <a:pt x="1272350" y="2440539"/>
                  </a:lnTo>
                  <a:lnTo>
                    <a:pt x="1273535" y="2438978"/>
                  </a:lnTo>
                  <a:lnTo>
                    <a:pt x="1274812" y="2437862"/>
                  </a:lnTo>
                  <a:lnTo>
                    <a:pt x="1276167" y="2437209"/>
                  </a:lnTo>
                  <a:lnTo>
                    <a:pt x="1277529" y="2436193"/>
                  </a:lnTo>
                  <a:lnTo>
                    <a:pt x="1278906" y="2434808"/>
                  </a:lnTo>
                  <a:lnTo>
                    <a:pt x="1279876" y="2432893"/>
                  </a:lnTo>
                  <a:lnTo>
                    <a:pt x="1280453" y="2430447"/>
                  </a:lnTo>
                  <a:lnTo>
                    <a:pt x="1280615" y="2427970"/>
                  </a:lnTo>
                  <a:lnTo>
                    <a:pt x="1280368" y="2425454"/>
                  </a:lnTo>
                  <a:lnTo>
                    <a:pt x="1280330" y="2415338"/>
                  </a:lnTo>
                  <a:lnTo>
                    <a:pt x="1280037" y="2412976"/>
                  </a:lnTo>
                  <a:lnTo>
                    <a:pt x="1280553" y="2410876"/>
                  </a:lnTo>
                  <a:lnTo>
                    <a:pt x="1281877" y="2409022"/>
                  </a:lnTo>
                  <a:lnTo>
                    <a:pt x="1282692" y="2407222"/>
                  </a:lnTo>
                  <a:lnTo>
                    <a:pt x="1282992" y="2405468"/>
                  </a:lnTo>
                  <a:lnTo>
                    <a:pt x="1283639" y="2403999"/>
                  </a:lnTo>
                  <a:lnTo>
                    <a:pt x="1284632" y="2402814"/>
                  </a:lnTo>
                  <a:lnTo>
                    <a:pt x="1285593" y="2402045"/>
                  </a:lnTo>
                  <a:lnTo>
                    <a:pt x="1286525" y="2401683"/>
                  </a:lnTo>
                  <a:lnTo>
                    <a:pt x="1287156" y="2400960"/>
                  </a:lnTo>
                  <a:lnTo>
                    <a:pt x="1287487" y="2399860"/>
                  </a:lnTo>
                  <a:lnTo>
                    <a:pt x="1288241" y="2398491"/>
                  </a:lnTo>
                  <a:lnTo>
                    <a:pt x="1289410" y="2396852"/>
                  </a:lnTo>
                  <a:lnTo>
                    <a:pt x="1289841" y="2395429"/>
                  </a:lnTo>
                  <a:lnTo>
                    <a:pt x="1289780" y="2393229"/>
                  </a:lnTo>
                  <a:lnTo>
                    <a:pt x="1289834" y="2390998"/>
                  </a:lnTo>
                  <a:lnTo>
                    <a:pt x="1289364" y="2389721"/>
                  </a:lnTo>
                  <a:lnTo>
                    <a:pt x="1288479" y="2388575"/>
                  </a:lnTo>
                  <a:lnTo>
                    <a:pt x="1288110" y="2387320"/>
                  </a:lnTo>
                  <a:lnTo>
                    <a:pt x="1288172" y="2385305"/>
                  </a:lnTo>
                  <a:lnTo>
                    <a:pt x="1287702" y="2385105"/>
                  </a:lnTo>
                  <a:lnTo>
                    <a:pt x="1286871" y="2385005"/>
                  </a:lnTo>
                  <a:lnTo>
                    <a:pt x="1286101" y="2384167"/>
                  </a:lnTo>
                  <a:lnTo>
                    <a:pt x="1285062" y="2382143"/>
                  </a:lnTo>
                  <a:lnTo>
                    <a:pt x="1284154" y="2380820"/>
                  </a:lnTo>
                  <a:lnTo>
                    <a:pt x="1283377" y="2380197"/>
                  </a:lnTo>
                  <a:lnTo>
                    <a:pt x="1283100" y="2379574"/>
                  </a:lnTo>
                  <a:lnTo>
                    <a:pt x="1282269" y="2378866"/>
                  </a:lnTo>
                  <a:lnTo>
                    <a:pt x="1281092" y="2378443"/>
                  </a:lnTo>
                  <a:lnTo>
                    <a:pt x="1280599" y="2377812"/>
                  </a:lnTo>
                  <a:lnTo>
                    <a:pt x="1280784" y="2376966"/>
                  </a:lnTo>
                  <a:lnTo>
                    <a:pt x="1282985" y="2376643"/>
                  </a:lnTo>
                  <a:lnTo>
                    <a:pt x="1287210" y="2376835"/>
                  </a:lnTo>
                  <a:lnTo>
                    <a:pt x="1289441" y="2377043"/>
                  </a:lnTo>
                  <a:lnTo>
                    <a:pt x="1289687" y="2377274"/>
                  </a:lnTo>
                  <a:lnTo>
                    <a:pt x="1289026" y="2378874"/>
                  </a:lnTo>
                  <a:lnTo>
                    <a:pt x="1289095" y="2379866"/>
                  </a:lnTo>
                  <a:lnTo>
                    <a:pt x="1289757" y="2380851"/>
                  </a:lnTo>
                  <a:lnTo>
                    <a:pt x="1290142" y="2382151"/>
                  </a:lnTo>
                  <a:lnTo>
                    <a:pt x="1290242" y="2383767"/>
                  </a:lnTo>
                  <a:lnTo>
                    <a:pt x="1291365" y="2384367"/>
                  </a:lnTo>
                  <a:lnTo>
                    <a:pt x="1291673" y="2384551"/>
                  </a:lnTo>
                  <a:lnTo>
                    <a:pt x="1291965" y="2385413"/>
                  </a:lnTo>
                  <a:lnTo>
                    <a:pt x="1292873" y="2385605"/>
                  </a:lnTo>
                  <a:lnTo>
                    <a:pt x="1293158" y="2386082"/>
                  </a:lnTo>
                  <a:lnTo>
                    <a:pt x="1292812" y="2386836"/>
                  </a:lnTo>
                  <a:lnTo>
                    <a:pt x="1292973" y="2387136"/>
                  </a:lnTo>
                  <a:lnTo>
                    <a:pt x="1294259" y="2387267"/>
                  </a:lnTo>
                  <a:lnTo>
                    <a:pt x="1295167" y="2385951"/>
                  </a:lnTo>
                  <a:lnTo>
                    <a:pt x="1295598" y="2385636"/>
                  </a:lnTo>
                  <a:lnTo>
                    <a:pt x="1296444" y="2385567"/>
                  </a:lnTo>
                  <a:lnTo>
                    <a:pt x="1296583" y="2385897"/>
                  </a:lnTo>
                  <a:lnTo>
                    <a:pt x="1296013" y="2386636"/>
                  </a:lnTo>
                  <a:lnTo>
                    <a:pt x="1295721" y="2387474"/>
                  </a:lnTo>
                  <a:lnTo>
                    <a:pt x="1295713" y="2388405"/>
                  </a:lnTo>
                  <a:lnTo>
                    <a:pt x="1295067" y="2389421"/>
                  </a:lnTo>
                  <a:lnTo>
                    <a:pt x="1293097" y="2391252"/>
                  </a:lnTo>
                  <a:lnTo>
                    <a:pt x="1293043" y="2391644"/>
                  </a:lnTo>
                  <a:lnTo>
                    <a:pt x="1293474" y="2391775"/>
                  </a:lnTo>
                  <a:lnTo>
                    <a:pt x="1295382" y="2390659"/>
                  </a:lnTo>
                  <a:lnTo>
                    <a:pt x="1296644" y="2390452"/>
                  </a:lnTo>
                  <a:lnTo>
                    <a:pt x="1297598" y="2390821"/>
                  </a:lnTo>
                  <a:lnTo>
                    <a:pt x="1298122" y="2391305"/>
                  </a:lnTo>
                  <a:lnTo>
                    <a:pt x="1298214" y="2391898"/>
                  </a:lnTo>
                  <a:lnTo>
                    <a:pt x="1297999" y="2393390"/>
                  </a:lnTo>
                  <a:lnTo>
                    <a:pt x="1297475" y="2395783"/>
                  </a:lnTo>
                  <a:lnTo>
                    <a:pt x="1297814" y="2396244"/>
                  </a:lnTo>
                  <a:lnTo>
                    <a:pt x="1299014" y="2394775"/>
                  </a:lnTo>
                  <a:lnTo>
                    <a:pt x="1300399" y="2393744"/>
                  </a:lnTo>
                  <a:lnTo>
                    <a:pt x="1302985" y="2392936"/>
                  </a:lnTo>
                  <a:lnTo>
                    <a:pt x="1303432" y="2393106"/>
                  </a:lnTo>
                  <a:lnTo>
                    <a:pt x="1304655" y="2395606"/>
                  </a:lnTo>
                  <a:lnTo>
                    <a:pt x="1307518" y="2397444"/>
                  </a:lnTo>
                  <a:lnTo>
                    <a:pt x="1312581" y="2399506"/>
                  </a:lnTo>
                  <a:lnTo>
                    <a:pt x="1315629" y="2400114"/>
                  </a:lnTo>
                  <a:lnTo>
                    <a:pt x="1316660" y="2399268"/>
                  </a:lnTo>
                  <a:lnTo>
                    <a:pt x="1317291" y="2397629"/>
                  </a:lnTo>
                  <a:lnTo>
                    <a:pt x="1317514" y="2395190"/>
                  </a:lnTo>
                  <a:lnTo>
                    <a:pt x="1316999" y="2393459"/>
                  </a:lnTo>
                  <a:lnTo>
                    <a:pt x="1315752" y="2392444"/>
                  </a:lnTo>
                  <a:lnTo>
                    <a:pt x="1315129" y="2391459"/>
                  </a:lnTo>
                  <a:lnTo>
                    <a:pt x="1315121" y="2390513"/>
                  </a:lnTo>
                  <a:lnTo>
                    <a:pt x="1316060" y="2389698"/>
                  </a:lnTo>
                  <a:lnTo>
                    <a:pt x="1317522" y="2389028"/>
                  </a:lnTo>
                  <a:lnTo>
                    <a:pt x="1318976" y="2388805"/>
                  </a:lnTo>
                  <a:lnTo>
                    <a:pt x="1319169" y="2389059"/>
                  </a:lnTo>
                  <a:lnTo>
                    <a:pt x="1318845" y="2390005"/>
                  </a:lnTo>
                  <a:lnTo>
                    <a:pt x="1319069" y="2390329"/>
                  </a:lnTo>
                  <a:lnTo>
                    <a:pt x="1319792" y="2390436"/>
                  </a:lnTo>
                  <a:lnTo>
                    <a:pt x="1320115" y="2390759"/>
                  </a:lnTo>
                  <a:lnTo>
                    <a:pt x="1321185" y="2391690"/>
                  </a:lnTo>
                  <a:lnTo>
                    <a:pt x="1323547" y="2391898"/>
                  </a:lnTo>
                  <a:lnTo>
                    <a:pt x="1324402" y="2391667"/>
                  </a:lnTo>
                  <a:lnTo>
                    <a:pt x="1323740" y="2390990"/>
                  </a:lnTo>
                  <a:lnTo>
                    <a:pt x="1323632" y="2390082"/>
                  </a:lnTo>
                  <a:lnTo>
                    <a:pt x="1324086" y="2388944"/>
                  </a:lnTo>
                  <a:lnTo>
                    <a:pt x="1324009" y="2388451"/>
                  </a:lnTo>
                  <a:lnTo>
                    <a:pt x="1323217" y="2388821"/>
                  </a:lnTo>
                  <a:lnTo>
                    <a:pt x="1323217" y="2389759"/>
                  </a:lnTo>
                  <a:lnTo>
                    <a:pt x="1322855" y="2390259"/>
                  </a:lnTo>
                  <a:lnTo>
                    <a:pt x="1322378" y="2390144"/>
                  </a:lnTo>
                  <a:lnTo>
                    <a:pt x="1322093" y="2389082"/>
                  </a:lnTo>
                  <a:lnTo>
                    <a:pt x="1321762" y="2388151"/>
                  </a:lnTo>
                  <a:lnTo>
                    <a:pt x="1321146" y="2386590"/>
                  </a:lnTo>
                  <a:lnTo>
                    <a:pt x="1319546" y="2385974"/>
                  </a:lnTo>
                  <a:lnTo>
                    <a:pt x="1318976" y="2385436"/>
                  </a:lnTo>
                  <a:lnTo>
                    <a:pt x="1318915" y="2384620"/>
                  </a:lnTo>
                  <a:lnTo>
                    <a:pt x="1318607" y="2384136"/>
                  </a:lnTo>
                  <a:lnTo>
                    <a:pt x="1318045" y="2383982"/>
                  </a:lnTo>
                  <a:lnTo>
                    <a:pt x="1316976" y="2382459"/>
                  </a:lnTo>
                  <a:lnTo>
                    <a:pt x="1315583" y="2381320"/>
                  </a:lnTo>
                  <a:lnTo>
                    <a:pt x="1315637" y="2380805"/>
                  </a:lnTo>
                  <a:lnTo>
                    <a:pt x="1316945" y="2380505"/>
                  </a:lnTo>
                  <a:lnTo>
                    <a:pt x="1317291" y="2379982"/>
                  </a:lnTo>
                  <a:lnTo>
                    <a:pt x="1317099" y="2379289"/>
                  </a:lnTo>
                  <a:lnTo>
                    <a:pt x="1316368" y="2378428"/>
                  </a:lnTo>
                  <a:lnTo>
                    <a:pt x="1315814" y="2378212"/>
                  </a:lnTo>
                  <a:lnTo>
                    <a:pt x="1315444" y="2378651"/>
                  </a:lnTo>
                  <a:lnTo>
                    <a:pt x="1315113" y="2378520"/>
                  </a:lnTo>
                  <a:lnTo>
                    <a:pt x="1314821" y="2377835"/>
                  </a:lnTo>
                  <a:lnTo>
                    <a:pt x="1315029" y="2376735"/>
                  </a:lnTo>
                  <a:lnTo>
                    <a:pt x="1316360" y="2375458"/>
                  </a:lnTo>
                  <a:lnTo>
                    <a:pt x="1316545" y="2374189"/>
                  </a:lnTo>
                  <a:lnTo>
                    <a:pt x="1316206" y="2373204"/>
                  </a:lnTo>
                  <a:lnTo>
                    <a:pt x="1315459" y="2372627"/>
                  </a:lnTo>
                  <a:lnTo>
                    <a:pt x="1314313" y="2372458"/>
                  </a:lnTo>
                  <a:lnTo>
                    <a:pt x="1313636" y="2372527"/>
                  </a:lnTo>
                  <a:lnTo>
                    <a:pt x="1313436" y="2372835"/>
                  </a:lnTo>
                  <a:lnTo>
                    <a:pt x="1313820" y="2373997"/>
                  </a:lnTo>
                  <a:lnTo>
                    <a:pt x="1313613" y="2374143"/>
                  </a:lnTo>
                  <a:lnTo>
                    <a:pt x="1311596" y="2373643"/>
                  </a:lnTo>
                  <a:lnTo>
                    <a:pt x="1310912" y="2372943"/>
                  </a:lnTo>
                  <a:lnTo>
                    <a:pt x="1309896" y="2372450"/>
                  </a:lnTo>
                  <a:lnTo>
                    <a:pt x="1309134" y="2370635"/>
                  </a:lnTo>
                  <a:lnTo>
                    <a:pt x="1308980" y="2369343"/>
                  </a:lnTo>
                  <a:lnTo>
                    <a:pt x="1309049" y="2367096"/>
                  </a:lnTo>
                  <a:lnTo>
                    <a:pt x="1308495" y="2365673"/>
                  </a:lnTo>
                  <a:lnTo>
                    <a:pt x="1308164" y="2365511"/>
                  </a:lnTo>
                  <a:lnTo>
                    <a:pt x="1308218" y="2366358"/>
                  </a:lnTo>
                  <a:lnTo>
                    <a:pt x="1307849" y="2366781"/>
                  </a:lnTo>
                  <a:lnTo>
                    <a:pt x="1306956" y="2367004"/>
                  </a:lnTo>
                  <a:lnTo>
                    <a:pt x="1306410" y="2366612"/>
                  </a:lnTo>
                  <a:lnTo>
                    <a:pt x="1306217" y="2365604"/>
                  </a:lnTo>
                  <a:lnTo>
                    <a:pt x="1305663" y="2364758"/>
                  </a:lnTo>
                  <a:lnTo>
                    <a:pt x="1304647" y="2363773"/>
                  </a:lnTo>
                  <a:lnTo>
                    <a:pt x="1303863" y="2362381"/>
                  </a:lnTo>
                  <a:lnTo>
                    <a:pt x="1303601" y="2361757"/>
                  </a:lnTo>
                  <a:lnTo>
                    <a:pt x="1303555" y="2361142"/>
                  </a:lnTo>
                  <a:lnTo>
                    <a:pt x="1303278" y="2360426"/>
                  </a:lnTo>
                  <a:lnTo>
                    <a:pt x="1302408" y="2359634"/>
                  </a:lnTo>
                  <a:lnTo>
                    <a:pt x="1302046" y="2358319"/>
                  </a:lnTo>
                  <a:lnTo>
                    <a:pt x="1301654" y="2357742"/>
                  </a:lnTo>
                  <a:lnTo>
                    <a:pt x="1300469" y="2356449"/>
                  </a:lnTo>
                  <a:lnTo>
                    <a:pt x="1300069" y="2355726"/>
                  </a:lnTo>
                  <a:lnTo>
                    <a:pt x="1299799" y="2355457"/>
                  </a:lnTo>
                  <a:lnTo>
                    <a:pt x="1298229" y="2355457"/>
                  </a:lnTo>
                  <a:lnTo>
                    <a:pt x="1296552" y="2355434"/>
                  </a:lnTo>
                  <a:lnTo>
                    <a:pt x="1293766" y="2355749"/>
                  </a:lnTo>
                  <a:lnTo>
                    <a:pt x="1292404" y="2355342"/>
                  </a:lnTo>
                  <a:lnTo>
                    <a:pt x="1292466" y="2354203"/>
                  </a:lnTo>
                  <a:lnTo>
                    <a:pt x="1292366" y="2353572"/>
                  </a:lnTo>
                  <a:lnTo>
                    <a:pt x="1292112" y="2353449"/>
                  </a:lnTo>
                  <a:lnTo>
                    <a:pt x="1291734" y="2353757"/>
                  </a:lnTo>
                  <a:lnTo>
                    <a:pt x="1291611" y="2354226"/>
                  </a:lnTo>
                  <a:lnTo>
                    <a:pt x="1290749" y="2354749"/>
                  </a:lnTo>
                  <a:lnTo>
                    <a:pt x="1289310" y="2354749"/>
                  </a:lnTo>
                  <a:lnTo>
                    <a:pt x="1286155" y="2354118"/>
                  </a:lnTo>
                  <a:lnTo>
                    <a:pt x="1285009" y="2354164"/>
                  </a:lnTo>
                  <a:lnTo>
                    <a:pt x="1282969" y="2354980"/>
                  </a:lnTo>
                  <a:lnTo>
                    <a:pt x="1282315" y="2354626"/>
                  </a:lnTo>
                  <a:lnTo>
                    <a:pt x="1283008" y="2354057"/>
                  </a:lnTo>
                  <a:lnTo>
                    <a:pt x="1282962" y="2353572"/>
                  </a:lnTo>
                  <a:lnTo>
                    <a:pt x="1282392" y="2353426"/>
                  </a:lnTo>
                  <a:lnTo>
                    <a:pt x="1282269" y="2353157"/>
                  </a:lnTo>
                  <a:lnTo>
                    <a:pt x="1282038" y="2352703"/>
                  </a:lnTo>
                  <a:lnTo>
                    <a:pt x="1284170" y="2351626"/>
                  </a:lnTo>
                  <a:lnTo>
                    <a:pt x="1284108" y="2351141"/>
                  </a:lnTo>
                  <a:lnTo>
                    <a:pt x="1282577" y="2350241"/>
                  </a:lnTo>
                  <a:lnTo>
                    <a:pt x="1281915" y="2350372"/>
                  </a:lnTo>
                  <a:lnTo>
                    <a:pt x="1281584" y="2351064"/>
                  </a:lnTo>
                  <a:lnTo>
                    <a:pt x="1280999" y="2351503"/>
                  </a:lnTo>
                  <a:lnTo>
                    <a:pt x="1280168" y="2351680"/>
                  </a:lnTo>
                  <a:lnTo>
                    <a:pt x="1279668" y="2352164"/>
                  </a:lnTo>
                  <a:lnTo>
                    <a:pt x="1279345" y="2352149"/>
                  </a:lnTo>
                  <a:lnTo>
                    <a:pt x="1279337" y="2351726"/>
                  </a:lnTo>
                  <a:lnTo>
                    <a:pt x="1279260" y="2350703"/>
                  </a:lnTo>
                  <a:lnTo>
                    <a:pt x="1278237" y="2350380"/>
                  </a:lnTo>
                  <a:lnTo>
                    <a:pt x="1274020" y="2349949"/>
                  </a:lnTo>
                  <a:lnTo>
                    <a:pt x="1271772" y="2349856"/>
                  </a:lnTo>
                  <a:lnTo>
                    <a:pt x="1270041" y="2349787"/>
                  </a:lnTo>
                  <a:lnTo>
                    <a:pt x="1267409" y="2348887"/>
                  </a:lnTo>
                  <a:lnTo>
                    <a:pt x="1266709" y="2347941"/>
                  </a:lnTo>
                  <a:lnTo>
                    <a:pt x="1261361" y="2348441"/>
                  </a:lnTo>
                  <a:lnTo>
                    <a:pt x="1260491" y="2348587"/>
                  </a:lnTo>
                  <a:lnTo>
                    <a:pt x="1259937" y="2348480"/>
                  </a:lnTo>
                  <a:lnTo>
                    <a:pt x="1258736" y="2347510"/>
                  </a:lnTo>
                  <a:lnTo>
                    <a:pt x="1254943" y="2348095"/>
                  </a:lnTo>
                  <a:lnTo>
                    <a:pt x="1252118" y="2348318"/>
                  </a:lnTo>
                  <a:lnTo>
                    <a:pt x="1242753" y="2346564"/>
                  </a:lnTo>
                  <a:lnTo>
                    <a:pt x="1240321" y="2345849"/>
                  </a:lnTo>
                  <a:lnTo>
                    <a:pt x="1239867" y="2345310"/>
                  </a:lnTo>
                  <a:lnTo>
                    <a:pt x="1238405" y="2344941"/>
                  </a:lnTo>
                  <a:lnTo>
                    <a:pt x="1234473" y="2344564"/>
                  </a:lnTo>
                  <a:lnTo>
                    <a:pt x="1234034" y="2344425"/>
                  </a:lnTo>
                  <a:lnTo>
                    <a:pt x="1233634" y="2343595"/>
                  </a:lnTo>
                  <a:lnTo>
                    <a:pt x="1232503" y="2343310"/>
                  </a:lnTo>
                  <a:lnTo>
                    <a:pt x="1230356" y="2343256"/>
                  </a:lnTo>
                  <a:lnTo>
                    <a:pt x="1229094" y="2342725"/>
                  </a:lnTo>
                  <a:lnTo>
                    <a:pt x="1228732" y="2341718"/>
                  </a:lnTo>
                  <a:lnTo>
                    <a:pt x="1228786" y="2340556"/>
                  </a:lnTo>
                  <a:lnTo>
                    <a:pt x="1229271" y="2339240"/>
                  </a:lnTo>
                  <a:lnTo>
                    <a:pt x="1229201" y="2338163"/>
                  </a:lnTo>
                  <a:lnTo>
                    <a:pt x="1228532" y="2337148"/>
                  </a:lnTo>
                  <a:lnTo>
                    <a:pt x="1227516" y="2336425"/>
                  </a:lnTo>
                  <a:lnTo>
                    <a:pt x="1226000" y="2336602"/>
                  </a:lnTo>
                  <a:lnTo>
                    <a:pt x="1223661" y="2337402"/>
                  </a:lnTo>
                  <a:lnTo>
                    <a:pt x="1221752" y="2337686"/>
                  </a:lnTo>
                  <a:lnTo>
                    <a:pt x="1221183" y="2338256"/>
                  </a:lnTo>
                  <a:lnTo>
                    <a:pt x="1220821" y="2338725"/>
                  </a:lnTo>
                  <a:lnTo>
                    <a:pt x="1220282" y="2338902"/>
                  </a:lnTo>
                  <a:lnTo>
                    <a:pt x="1218820" y="2337025"/>
                  </a:lnTo>
                  <a:lnTo>
                    <a:pt x="1218820" y="2335987"/>
                  </a:lnTo>
                  <a:lnTo>
                    <a:pt x="1219274" y="2335256"/>
                  </a:lnTo>
                  <a:lnTo>
                    <a:pt x="1221036" y="2332932"/>
                  </a:lnTo>
                  <a:lnTo>
                    <a:pt x="1221637" y="2331394"/>
                  </a:lnTo>
                  <a:lnTo>
                    <a:pt x="1221075" y="2330640"/>
                  </a:lnTo>
                  <a:lnTo>
                    <a:pt x="1220559" y="2330748"/>
                  </a:lnTo>
                  <a:lnTo>
                    <a:pt x="1220075" y="2331709"/>
                  </a:lnTo>
                  <a:lnTo>
                    <a:pt x="1219705" y="2332194"/>
                  </a:lnTo>
                  <a:lnTo>
                    <a:pt x="1219436" y="2332194"/>
                  </a:lnTo>
                  <a:lnTo>
                    <a:pt x="1218982" y="2331171"/>
                  </a:lnTo>
                  <a:lnTo>
                    <a:pt x="1219143" y="2328794"/>
                  </a:lnTo>
                  <a:lnTo>
                    <a:pt x="1219697" y="2327901"/>
                  </a:lnTo>
                  <a:lnTo>
                    <a:pt x="1220629" y="2327470"/>
                  </a:lnTo>
                  <a:lnTo>
                    <a:pt x="1222283" y="2327601"/>
                  </a:lnTo>
                  <a:lnTo>
                    <a:pt x="1222837" y="2327294"/>
                  </a:lnTo>
                  <a:lnTo>
                    <a:pt x="1223153" y="2326455"/>
                  </a:lnTo>
                  <a:lnTo>
                    <a:pt x="1222776" y="2325647"/>
                  </a:lnTo>
                  <a:lnTo>
                    <a:pt x="1221698" y="2324863"/>
                  </a:lnTo>
                  <a:lnTo>
                    <a:pt x="1220552" y="2324440"/>
                  </a:lnTo>
                  <a:lnTo>
                    <a:pt x="1219328" y="2324386"/>
                  </a:lnTo>
                  <a:lnTo>
                    <a:pt x="1218520" y="2324655"/>
                  </a:lnTo>
                  <a:lnTo>
                    <a:pt x="1218120" y="2325247"/>
                  </a:lnTo>
                  <a:lnTo>
                    <a:pt x="1217589" y="2325124"/>
                  </a:lnTo>
                  <a:lnTo>
                    <a:pt x="1216927" y="2324286"/>
                  </a:lnTo>
                  <a:lnTo>
                    <a:pt x="1214880" y="2323262"/>
                  </a:lnTo>
                  <a:lnTo>
                    <a:pt x="1214349" y="2322547"/>
                  </a:lnTo>
                  <a:lnTo>
                    <a:pt x="1214426" y="2321516"/>
                  </a:lnTo>
                  <a:lnTo>
                    <a:pt x="1215711" y="2318885"/>
                  </a:lnTo>
                  <a:lnTo>
                    <a:pt x="1215550" y="2318185"/>
                  </a:lnTo>
                  <a:lnTo>
                    <a:pt x="1216227" y="2316631"/>
                  </a:lnTo>
                  <a:lnTo>
                    <a:pt x="1217735" y="2314223"/>
                  </a:lnTo>
                  <a:lnTo>
                    <a:pt x="1218251" y="2312539"/>
                  </a:lnTo>
                  <a:lnTo>
                    <a:pt x="1217773" y="2311585"/>
                  </a:lnTo>
                  <a:lnTo>
                    <a:pt x="1217243" y="2311054"/>
                  </a:lnTo>
                  <a:lnTo>
                    <a:pt x="1216650" y="2310939"/>
                  </a:lnTo>
                  <a:lnTo>
                    <a:pt x="1216111" y="2310308"/>
                  </a:lnTo>
                  <a:lnTo>
                    <a:pt x="1215627" y="2309162"/>
                  </a:lnTo>
                  <a:lnTo>
                    <a:pt x="1214426" y="2308046"/>
                  </a:lnTo>
                  <a:lnTo>
                    <a:pt x="1212502" y="2306969"/>
                  </a:lnTo>
                  <a:lnTo>
                    <a:pt x="1210871" y="2305554"/>
                  </a:lnTo>
                  <a:lnTo>
                    <a:pt x="1209539" y="2303800"/>
                  </a:lnTo>
                  <a:lnTo>
                    <a:pt x="1209178" y="2302392"/>
                  </a:lnTo>
                  <a:lnTo>
                    <a:pt x="1209793" y="2301338"/>
                  </a:lnTo>
                  <a:lnTo>
                    <a:pt x="1210032" y="2300499"/>
                  </a:lnTo>
                  <a:lnTo>
                    <a:pt x="1209893" y="2299869"/>
                  </a:lnTo>
                  <a:lnTo>
                    <a:pt x="1210332" y="2298969"/>
                  </a:lnTo>
                  <a:lnTo>
                    <a:pt x="1211163" y="2297468"/>
                  </a:lnTo>
                  <a:lnTo>
                    <a:pt x="1211209" y="2296338"/>
                  </a:lnTo>
                  <a:lnTo>
                    <a:pt x="1211317" y="2295461"/>
                  </a:lnTo>
                  <a:lnTo>
                    <a:pt x="1212348" y="2294138"/>
                  </a:lnTo>
                  <a:lnTo>
                    <a:pt x="1212779" y="2293122"/>
                  </a:lnTo>
                  <a:lnTo>
                    <a:pt x="1212618" y="2292422"/>
                  </a:lnTo>
                  <a:lnTo>
                    <a:pt x="1210271" y="2292091"/>
                  </a:lnTo>
                  <a:lnTo>
                    <a:pt x="1205730" y="2292130"/>
                  </a:lnTo>
                  <a:lnTo>
                    <a:pt x="1202090" y="2292407"/>
                  </a:lnTo>
                  <a:lnTo>
                    <a:pt x="1199351" y="2292922"/>
                  </a:lnTo>
                  <a:lnTo>
                    <a:pt x="1196219" y="2292707"/>
                  </a:lnTo>
                  <a:lnTo>
                    <a:pt x="1192694" y="2291760"/>
                  </a:lnTo>
                  <a:lnTo>
                    <a:pt x="1189754" y="2289845"/>
                  </a:lnTo>
                  <a:lnTo>
                    <a:pt x="1187407" y="2286968"/>
                  </a:lnTo>
                  <a:lnTo>
                    <a:pt x="1185645" y="2284021"/>
                  </a:lnTo>
                  <a:lnTo>
                    <a:pt x="1184460" y="2280990"/>
                  </a:lnTo>
                  <a:lnTo>
                    <a:pt x="1183983" y="2278352"/>
                  </a:lnTo>
                  <a:lnTo>
                    <a:pt x="1183760" y="2277698"/>
                  </a:lnTo>
                  <a:lnTo>
                    <a:pt x="1183236" y="2277136"/>
                  </a:lnTo>
                  <a:lnTo>
                    <a:pt x="1182759" y="2275590"/>
                  </a:lnTo>
                  <a:lnTo>
                    <a:pt x="1182336" y="2273059"/>
                  </a:lnTo>
                  <a:lnTo>
                    <a:pt x="1181782" y="2271451"/>
                  </a:lnTo>
                  <a:lnTo>
                    <a:pt x="1181097" y="2270767"/>
                  </a:lnTo>
                  <a:lnTo>
                    <a:pt x="1180866" y="2270197"/>
                  </a:lnTo>
                  <a:lnTo>
                    <a:pt x="1179874" y="2268536"/>
                  </a:lnTo>
                  <a:lnTo>
                    <a:pt x="1179458" y="2267666"/>
                  </a:lnTo>
                  <a:lnTo>
                    <a:pt x="1179327" y="2267105"/>
                  </a:lnTo>
                  <a:lnTo>
                    <a:pt x="1178542" y="2266228"/>
                  </a:lnTo>
                  <a:lnTo>
                    <a:pt x="1177965" y="2266005"/>
                  </a:lnTo>
                  <a:lnTo>
                    <a:pt x="1175341" y="2266389"/>
                  </a:lnTo>
                  <a:lnTo>
                    <a:pt x="1174464" y="2265590"/>
                  </a:lnTo>
                  <a:lnTo>
                    <a:pt x="1174002" y="2265028"/>
                  </a:lnTo>
                  <a:lnTo>
                    <a:pt x="1172925" y="2264589"/>
                  </a:lnTo>
                  <a:lnTo>
                    <a:pt x="1171647" y="2264828"/>
                  </a:lnTo>
                  <a:lnTo>
                    <a:pt x="1170170" y="2265743"/>
                  </a:lnTo>
                  <a:lnTo>
                    <a:pt x="1168707" y="2265751"/>
                  </a:lnTo>
                  <a:lnTo>
                    <a:pt x="1166099" y="2265212"/>
                  </a:lnTo>
                  <a:lnTo>
                    <a:pt x="1164452" y="2265536"/>
                  </a:lnTo>
                  <a:lnTo>
                    <a:pt x="1161451" y="2265636"/>
                  </a:lnTo>
                  <a:lnTo>
                    <a:pt x="1159550" y="2264866"/>
                  </a:lnTo>
                  <a:lnTo>
                    <a:pt x="1157480" y="2263712"/>
                  </a:lnTo>
                  <a:lnTo>
                    <a:pt x="1156256" y="2263474"/>
                  </a:lnTo>
                  <a:lnTo>
                    <a:pt x="1155102" y="2263589"/>
                  </a:lnTo>
                  <a:lnTo>
                    <a:pt x="1154348" y="2263266"/>
                  </a:lnTo>
                  <a:lnTo>
                    <a:pt x="1154009" y="2262520"/>
                  </a:lnTo>
                  <a:lnTo>
                    <a:pt x="1153493" y="2262289"/>
                  </a:lnTo>
                  <a:lnTo>
                    <a:pt x="1151470" y="2261597"/>
                  </a:lnTo>
                  <a:lnTo>
                    <a:pt x="1149838" y="2260920"/>
                  </a:lnTo>
                  <a:lnTo>
                    <a:pt x="1145421" y="2259651"/>
                  </a:lnTo>
                  <a:lnTo>
                    <a:pt x="1144190" y="2258343"/>
                  </a:lnTo>
                  <a:lnTo>
                    <a:pt x="1143166" y="2258250"/>
                  </a:lnTo>
                  <a:lnTo>
                    <a:pt x="1141904" y="2258358"/>
                  </a:lnTo>
                  <a:lnTo>
                    <a:pt x="1141204" y="2258904"/>
                  </a:lnTo>
                  <a:lnTo>
                    <a:pt x="1140342" y="2259043"/>
                  </a:lnTo>
                  <a:lnTo>
                    <a:pt x="1139326" y="2258774"/>
                  </a:lnTo>
                  <a:lnTo>
                    <a:pt x="1138980" y="2259166"/>
                  </a:lnTo>
                  <a:lnTo>
                    <a:pt x="1139303" y="2260212"/>
                  </a:lnTo>
                  <a:lnTo>
                    <a:pt x="1139349" y="2261028"/>
                  </a:lnTo>
                  <a:lnTo>
                    <a:pt x="1139834" y="2262658"/>
                  </a:lnTo>
                  <a:lnTo>
                    <a:pt x="1141496" y="2264174"/>
                  </a:lnTo>
                  <a:lnTo>
                    <a:pt x="1142327" y="2265636"/>
                  </a:lnTo>
                  <a:lnTo>
                    <a:pt x="1142320" y="2267043"/>
                  </a:lnTo>
                  <a:lnTo>
                    <a:pt x="1141689" y="2268674"/>
                  </a:lnTo>
                  <a:lnTo>
                    <a:pt x="1139642" y="2271482"/>
                  </a:lnTo>
                  <a:lnTo>
                    <a:pt x="1139318" y="2271513"/>
                  </a:lnTo>
                  <a:lnTo>
                    <a:pt x="1137649" y="2271890"/>
                  </a:lnTo>
                  <a:lnTo>
                    <a:pt x="1136710" y="2272605"/>
                  </a:lnTo>
                  <a:lnTo>
                    <a:pt x="1136040" y="2272767"/>
                  </a:lnTo>
                  <a:lnTo>
                    <a:pt x="1135640" y="2272382"/>
                  </a:lnTo>
                  <a:lnTo>
                    <a:pt x="1135094" y="2272675"/>
                  </a:lnTo>
                  <a:lnTo>
                    <a:pt x="1134393" y="2273636"/>
                  </a:lnTo>
                  <a:lnTo>
                    <a:pt x="1134101" y="2274421"/>
                  </a:lnTo>
                  <a:lnTo>
                    <a:pt x="1134209" y="2275021"/>
                  </a:lnTo>
                  <a:lnTo>
                    <a:pt x="1133855" y="2275706"/>
                  </a:lnTo>
                  <a:lnTo>
                    <a:pt x="1133039" y="2276475"/>
                  </a:lnTo>
                  <a:lnTo>
                    <a:pt x="1132593" y="2276367"/>
                  </a:lnTo>
                  <a:lnTo>
                    <a:pt x="1132377" y="2275490"/>
                  </a:lnTo>
                  <a:lnTo>
                    <a:pt x="1132054" y="2274882"/>
                  </a:lnTo>
                  <a:lnTo>
                    <a:pt x="1132439" y="2273728"/>
                  </a:lnTo>
                  <a:lnTo>
                    <a:pt x="1136171" y="2269574"/>
                  </a:lnTo>
                  <a:lnTo>
                    <a:pt x="1137472" y="2267836"/>
                  </a:lnTo>
                  <a:lnTo>
                    <a:pt x="1137702" y="2266874"/>
                  </a:lnTo>
                  <a:lnTo>
                    <a:pt x="1137564" y="2265659"/>
                  </a:lnTo>
                  <a:lnTo>
                    <a:pt x="1137064" y="2264189"/>
                  </a:lnTo>
                  <a:lnTo>
                    <a:pt x="1136133" y="2263397"/>
                  </a:lnTo>
                  <a:lnTo>
                    <a:pt x="1134786" y="2263297"/>
                  </a:lnTo>
                  <a:lnTo>
                    <a:pt x="1133816" y="2263782"/>
                  </a:lnTo>
                  <a:lnTo>
                    <a:pt x="1133116" y="2265328"/>
                  </a:lnTo>
                  <a:lnTo>
                    <a:pt x="1132962" y="2266389"/>
                  </a:lnTo>
                  <a:lnTo>
                    <a:pt x="1132754" y="2268651"/>
                  </a:lnTo>
                  <a:lnTo>
                    <a:pt x="1132800" y="2269482"/>
                  </a:lnTo>
                  <a:lnTo>
                    <a:pt x="1132462" y="2270082"/>
                  </a:lnTo>
                  <a:lnTo>
                    <a:pt x="1131669" y="2270405"/>
                  </a:lnTo>
                  <a:lnTo>
                    <a:pt x="1131169" y="2271421"/>
                  </a:lnTo>
                  <a:lnTo>
                    <a:pt x="1130961" y="2273136"/>
                  </a:lnTo>
                  <a:lnTo>
                    <a:pt x="1130546" y="2274098"/>
                  </a:lnTo>
                  <a:lnTo>
                    <a:pt x="1129915" y="2274305"/>
                  </a:lnTo>
                  <a:lnTo>
                    <a:pt x="1129430" y="2275413"/>
                  </a:lnTo>
                  <a:lnTo>
                    <a:pt x="1129084" y="2277406"/>
                  </a:lnTo>
                  <a:lnTo>
                    <a:pt x="1128814" y="2278390"/>
                  </a:lnTo>
                  <a:lnTo>
                    <a:pt x="1127768" y="2278898"/>
                  </a:lnTo>
                  <a:lnTo>
                    <a:pt x="1125490" y="2279906"/>
                  </a:lnTo>
                  <a:lnTo>
                    <a:pt x="1124528" y="2279967"/>
                  </a:lnTo>
                  <a:lnTo>
                    <a:pt x="1124897" y="2279083"/>
                  </a:lnTo>
                  <a:lnTo>
                    <a:pt x="1125305" y="2278583"/>
                  </a:lnTo>
                  <a:lnTo>
                    <a:pt x="1125751" y="2278475"/>
                  </a:lnTo>
                  <a:lnTo>
                    <a:pt x="1127006" y="2274421"/>
                  </a:lnTo>
                  <a:lnTo>
                    <a:pt x="1128183" y="2272282"/>
                  </a:lnTo>
                  <a:lnTo>
                    <a:pt x="1127952" y="2271936"/>
                  </a:lnTo>
                  <a:lnTo>
                    <a:pt x="1121219" y="2274713"/>
                  </a:lnTo>
                  <a:lnTo>
                    <a:pt x="1118749" y="2276236"/>
                  </a:lnTo>
                  <a:lnTo>
                    <a:pt x="1118225" y="2277313"/>
                  </a:lnTo>
                  <a:lnTo>
                    <a:pt x="1118133" y="2278459"/>
                  </a:lnTo>
                  <a:lnTo>
                    <a:pt x="1118464" y="2279667"/>
                  </a:lnTo>
                  <a:lnTo>
                    <a:pt x="1118302" y="2280775"/>
                  </a:lnTo>
                  <a:lnTo>
                    <a:pt x="1117640" y="2281775"/>
                  </a:lnTo>
                  <a:lnTo>
                    <a:pt x="1116678" y="2284214"/>
                  </a:lnTo>
                  <a:lnTo>
                    <a:pt x="1116286" y="2285675"/>
                  </a:lnTo>
                  <a:lnTo>
                    <a:pt x="1115632" y="2286891"/>
                  </a:lnTo>
                  <a:lnTo>
                    <a:pt x="1113623" y="2287614"/>
                  </a:lnTo>
                  <a:lnTo>
                    <a:pt x="1113385" y="2287822"/>
                  </a:lnTo>
                  <a:lnTo>
                    <a:pt x="1111276" y="2290376"/>
                  </a:lnTo>
                  <a:lnTo>
                    <a:pt x="1110630" y="2290737"/>
                  </a:lnTo>
                  <a:lnTo>
                    <a:pt x="1106359" y="2290299"/>
                  </a:lnTo>
                  <a:lnTo>
                    <a:pt x="1103642" y="2290937"/>
                  </a:lnTo>
                  <a:lnTo>
                    <a:pt x="1101642" y="2290299"/>
                  </a:lnTo>
                  <a:lnTo>
                    <a:pt x="1100641" y="2288275"/>
                  </a:lnTo>
                  <a:lnTo>
                    <a:pt x="1099518" y="2286991"/>
                  </a:lnTo>
                  <a:lnTo>
                    <a:pt x="1094585" y="2287599"/>
                  </a:lnTo>
                  <a:lnTo>
                    <a:pt x="1088390" y="2287168"/>
                  </a:lnTo>
                  <a:lnTo>
                    <a:pt x="1085420" y="2287422"/>
                  </a:lnTo>
                  <a:lnTo>
                    <a:pt x="1084281" y="2286568"/>
                  </a:lnTo>
                  <a:lnTo>
                    <a:pt x="1083349" y="2284329"/>
                  </a:lnTo>
                  <a:lnTo>
                    <a:pt x="1081718" y="2284044"/>
                  </a:lnTo>
                  <a:lnTo>
                    <a:pt x="1078963" y="2284545"/>
                  </a:lnTo>
                  <a:lnTo>
                    <a:pt x="1075139" y="2287422"/>
                  </a:lnTo>
                  <a:lnTo>
                    <a:pt x="1071545" y="2288906"/>
                  </a:lnTo>
                  <a:lnTo>
                    <a:pt x="1068713" y="2288914"/>
                  </a:lnTo>
                  <a:lnTo>
                    <a:pt x="1065927" y="2287422"/>
                  </a:lnTo>
                  <a:lnTo>
                    <a:pt x="1061371" y="2284422"/>
                  </a:lnTo>
                  <a:lnTo>
                    <a:pt x="1058201" y="2281052"/>
                  </a:lnTo>
                  <a:lnTo>
                    <a:pt x="1054599" y="2279867"/>
                  </a:lnTo>
                  <a:lnTo>
                    <a:pt x="1051860" y="2280175"/>
                  </a:lnTo>
                  <a:lnTo>
                    <a:pt x="1050782" y="2281867"/>
                  </a:lnTo>
                  <a:lnTo>
                    <a:pt x="1049351" y="2281867"/>
                  </a:lnTo>
                  <a:lnTo>
                    <a:pt x="1048351" y="2278983"/>
                  </a:lnTo>
                  <a:lnTo>
                    <a:pt x="1047489" y="2276729"/>
                  </a:lnTo>
                  <a:lnTo>
                    <a:pt x="1045703" y="2275767"/>
                  </a:lnTo>
                  <a:lnTo>
                    <a:pt x="1042479" y="2273598"/>
                  </a:lnTo>
                  <a:lnTo>
                    <a:pt x="1040232" y="2272428"/>
                  </a:lnTo>
                  <a:lnTo>
                    <a:pt x="1036784" y="2270997"/>
                  </a:lnTo>
                  <a:lnTo>
                    <a:pt x="1035592" y="2270736"/>
                  </a:lnTo>
                  <a:lnTo>
                    <a:pt x="1033352" y="2270559"/>
                  </a:lnTo>
                  <a:lnTo>
                    <a:pt x="1031128" y="2270444"/>
                  </a:lnTo>
                  <a:lnTo>
                    <a:pt x="1028542" y="2270844"/>
                  </a:lnTo>
                  <a:lnTo>
                    <a:pt x="1028566" y="2270821"/>
                  </a:lnTo>
                  <a:lnTo>
                    <a:pt x="1028466" y="2270851"/>
                  </a:lnTo>
                  <a:lnTo>
                    <a:pt x="1028542" y="2270844"/>
                  </a:lnTo>
                  <a:lnTo>
                    <a:pt x="1026688" y="2272644"/>
                  </a:lnTo>
                  <a:lnTo>
                    <a:pt x="1024518" y="2273436"/>
                  </a:lnTo>
                  <a:lnTo>
                    <a:pt x="1021417" y="2273805"/>
                  </a:lnTo>
                  <a:lnTo>
                    <a:pt x="1019346" y="2273044"/>
                  </a:lnTo>
                  <a:lnTo>
                    <a:pt x="1018308" y="2271144"/>
                  </a:lnTo>
                  <a:lnTo>
                    <a:pt x="1013913" y="2269459"/>
                  </a:lnTo>
                  <a:lnTo>
                    <a:pt x="1006164" y="2267990"/>
                  </a:lnTo>
                  <a:lnTo>
                    <a:pt x="1001701" y="2266736"/>
                  </a:lnTo>
                  <a:lnTo>
                    <a:pt x="1000523" y="2265697"/>
                  </a:lnTo>
                  <a:lnTo>
                    <a:pt x="999885" y="2264582"/>
                  </a:lnTo>
                  <a:lnTo>
                    <a:pt x="999723" y="2262797"/>
                  </a:lnTo>
                  <a:lnTo>
                    <a:pt x="999715" y="2262789"/>
                  </a:lnTo>
                  <a:lnTo>
                    <a:pt x="997761" y="2258212"/>
                  </a:lnTo>
                  <a:lnTo>
                    <a:pt x="996914" y="2254396"/>
                  </a:lnTo>
                  <a:lnTo>
                    <a:pt x="996529" y="2249804"/>
                  </a:lnTo>
                  <a:lnTo>
                    <a:pt x="996660" y="2248288"/>
                  </a:lnTo>
                  <a:lnTo>
                    <a:pt x="996214" y="2247811"/>
                  </a:lnTo>
                  <a:lnTo>
                    <a:pt x="994821" y="2246811"/>
                  </a:lnTo>
                  <a:lnTo>
                    <a:pt x="990158" y="2246142"/>
                  </a:lnTo>
                  <a:lnTo>
                    <a:pt x="990096" y="2251635"/>
                  </a:lnTo>
                  <a:lnTo>
                    <a:pt x="990011" y="2258581"/>
                  </a:lnTo>
                  <a:lnTo>
                    <a:pt x="984917" y="2258535"/>
                  </a:lnTo>
                  <a:lnTo>
                    <a:pt x="975713" y="2258535"/>
                  </a:lnTo>
                  <a:lnTo>
                    <a:pt x="966502" y="2258535"/>
                  </a:lnTo>
                  <a:lnTo>
                    <a:pt x="957290" y="2258535"/>
                  </a:lnTo>
                  <a:lnTo>
                    <a:pt x="948087" y="2258535"/>
                  </a:lnTo>
                  <a:lnTo>
                    <a:pt x="938875" y="2258535"/>
                  </a:lnTo>
                  <a:lnTo>
                    <a:pt x="929664" y="2258535"/>
                  </a:lnTo>
                  <a:lnTo>
                    <a:pt x="920452" y="2258535"/>
                  </a:lnTo>
                  <a:lnTo>
                    <a:pt x="911248" y="2258535"/>
                  </a:lnTo>
                  <a:lnTo>
                    <a:pt x="902037" y="2258535"/>
                  </a:lnTo>
                  <a:lnTo>
                    <a:pt x="892818" y="2258535"/>
                  </a:lnTo>
                  <a:lnTo>
                    <a:pt x="883614" y="2258535"/>
                  </a:lnTo>
                  <a:lnTo>
                    <a:pt x="874403" y="2258535"/>
                  </a:lnTo>
                  <a:lnTo>
                    <a:pt x="865191" y="2258535"/>
                  </a:lnTo>
                  <a:lnTo>
                    <a:pt x="855980" y="2258535"/>
                  </a:lnTo>
                  <a:lnTo>
                    <a:pt x="846776" y="2258535"/>
                  </a:lnTo>
                  <a:lnTo>
                    <a:pt x="837565" y="2258535"/>
                  </a:lnTo>
                  <a:lnTo>
                    <a:pt x="828353" y="2258535"/>
                  </a:lnTo>
                  <a:lnTo>
                    <a:pt x="819149" y="2258535"/>
                  </a:lnTo>
                  <a:lnTo>
                    <a:pt x="809938" y="2258535"/>
                  </a:lnTo>
                  <a:lnTo>
                    <a:pt x="800726" y="2258535"/>
                  </a:lnTo>
                  <a:lnTo>
                    <a:pt x="791515" y="2258535"/>
                  </a:lnTo>
                  <a:lnTo>
                    <a:pt x="782311" y="2258535"/>
                  </a:lnTo>
                  <a:lnTo>
                    <a:pt x="773100" y="2258535"/>
                  </a:lnTo>
                  <a:lnTo>
                    <a:pt x="763888" y="2258535"/>
                  </a:lnTo>
                  <a:lnTo>
                    <a:pt x="754685" y="2258535"/>
                  </a:lnTo>
                  <a:lnTo>
                    <a:pt x="745473" y="2258535"/>
                  </a:lnTo>
                  <a:lnTo>
                    <a:pt x="736262" y="2258535"/>
                  </a:lnTo>
                  <a:lnTo>
                    <a:pt x="727058" y="2258535"/>
                  </a:lnTo>
                  <a:lnTo>
                    <a:pt x="717847" y="2258535"/>
                  </a:lnTo>
                  <a:lnTo>
                    <a:pt x="708635" y="2258535"/>
                  </a:lnTo>
                  <a:lnTo>
                    <a:pt x="699424" y="2258535"/>
                  </a:lnTo>
                  <a:lnTo>
                    <a:pt x="690220" y="2258535"/>
                  </a:lnTo>
                  <a:lnTo>
                    <a:pt x="681009" y="2258535"/>
                  </a:lnTo>
                  <a:lnTo>
                    <a:pt x="671797" y="2258535"/>
                  </a:lnTo>
                  <a:lnTo>
                    <a:pt x="662593" y="2258535"/>
                  </a:lnTo>
                  <a:lnTo>
                    <a:pt x="653382" y="2258535"/>
                  </a:lnTo>
                  <a:lnTo>
                    <a:pt x="644170" y="2258535"/>
                  </a:lnTo>
                  <a:lnTo>
                    <a:pt x="634959" y="2258535"/>
                  </a:lnTo>
                  <a:lnTo>
                    <a:pt x="625755" y="2258535"/>
                  </a:lnTo>
                  <a:lnTo>
                    <a:pt x="616544" y="2258535"/>
                  </a:lnTo>
                  <a:lnTo>
                    <a:pt x="607332" y="2258535"/>
                  </a:lnTo>
                  <a:lnTo>
                    <a:pt x="598129" y="2258535"/>
                  </a:lnTo>
                  <a:lnTo>
                    <a:pt x="588917" y="2258535"/>
                  </a:lnTo>
                  <a:lnTo>
                    <a:pt x="579706" y="2258535"/>
                  </a:lnTo>
                  <a:lnTo>
                    <a:pt x="570494" y="2258535"/>
                  </a:lnTo>
                  <a:lnTo>
                    <a:pt x="561290" y="2258535"/>
                  </a:lnTo>
                  <a:lnTo>
                    <a:pt x="552079" y="2258535"/>
                  </a:lnTo>
                  <a:lnTo>
                    <a:pt x="542868" y="2258535"/>
                  </a:lnTo>
                  <a:lnTo>
                    <a:pt x="533664" y="2258535"/>
                  </a:lnTo>
                  <a:lnTo>
                    <a:pt x="524452" y="2258535"/>
                  </a:lnTo>
                  <a:lnTo>
                    <a:pt x="515241" y="2258535"/>
                  </a:lnTo>
                  <a:lnTo>
                    <a:pt x="506029" y="2258535"/>
                  </a:lnTo>
                  <a:lnTo>
                    <a:pt x="496826" y="2258535"/>
                  </a:lnTo>
                  <a:lnTo>
                    <a:pt x="487614" y="2258535"/>
                  </a:lnTo>
                  <a:lnTo>
                    <a:pt x="478403" y="2258535"/>
                  </a:lnTo>
                  <a:lnTo>
                    <a:pt x="469199" y="2258535"/>
                  </a:lnTo>
                  <a:lnTo>
                    <a:pt x="459988" y="2258535"/>
                  </a:lnTo>
                  <a:lnTo>
                    <a:pt x="450776" y="2258535"/>
                  </a:lnTo>
                  <a:lnTo>
                    <a:pt x="441565" y="2258535"/>
                  </a:lnTo>
                  <a:lnTo>
                    <a:pt x="432361" y="2258535"/>
                  </a:lnTo>
                  <a:lnTo>
                    <a:pt x="423150" y="2258535"/>
                  </a:lnTo>
                  <a:lnTo>
                    <a:pt x="413938" y="2258535"/>
                  </a:lnTo>
                  <a:lnTo>
                    <a:pt x="404734" y="2258535"/>
                  </a:lnTo>
                  <a:lnTo>
                    <a:pt x="395523" y="2258535"/>
                  </a:lnTo>
                  <a:lnTo>
                    <a:pt x="393307" y="2258535"/>
                  </a:lnTo>
                  <a:lnTo>
                    <a:pt x="392491" y="2257373"/>
                  </a:lnTo>
                  <a:lnTo>
                    <a:pt x="390390" y="2255850"/>
                  </a:lnTo>
                  <a:lnTo>
                    <a:pt x="389559" y="2255850"/>
                  </a:lnTo>
                  <a:lnTo>
                    <a:pt x="388705" y="2256304"/>
                  </a:lnTo>
                  <a:lnTo>
                    <a:pt x="388166" y="2257043"/>
                  </a:lnTo>
                  <a:lnTo>
                    <a:pt x="387689" y="2258535"/>
                  </a:lnTo>
                  <a:lnTo>
                    <a:pt x="387381" y="2259035"/>
                  </a:lnTo>
                  <a:lnTo>
                    <a:pt x="387073" y="2258951"/>
                  </a:lnTo>
                  <a:lnTo>
                    <a:pt x="386881" y="2258528"/>
                  </a:lnTo>
                  <a:lnTo>
                    <a:pt x="386204" y="2256450"/>
                  </a:lnTo>
                  <a:lnTo>
                    <a:pt x="386381" y="2255519"/>
                  </a:lnTo>
                  <a:lnTo>
                    <a:pt x="387073" y="2254404"/>
                  </a:lnTo>
                  <a:lnTo>
                    <a:pt x="387027" y="2254004"/>
                  </a:lnTo>
                  <a:lnTo>
                    <a:pt x="385503" y="2254319"/>
                  </a:lnTo>
                  <a:lnTo>
                    <a:pt x="384818" y="2254035"/>
                  </a:lnTo>
                  <a:lnTo>
                    <a:pt x="384503" y="2253435"/>
                  </a:lnTo>
                  <a:lnTo>
                    <a:pt x="384618" y="2251065"/>
                  </a:lnTo>
                  <a:lnTo>
                    <a:pt x="383795" y="2249719"/>
                  </a:lnTo>
                  <a:lnTo>
                    <a:pt x="384772" y="2249150"/>
                  </a:lnTo>
                  <a:lnTo>
                    <a:pt x="387296" y="2248696"/>
                  </a:lnTo>
                  <a:lnTo>
                    <a:pt x="389874" y="2248642"/>
                  </a:lnTo>
                  <a:lnTo>
                    <a:pt x="390621" y="2247657"/>
                  </a:lnTo>
                  <a:lnTo>
                    <a:pt x="391352" y="2245150"/>
                  </a:lnTo>
                  <a:lnTo>
                    <a:pt x="389513" y="2247450"/>
                  </a:lnTo>
                  <a:lnTo>
                    <a:pt x="388404" y="2247688"/>
                  </a:lnTo>
                  <a:lnTo>
                    <a:pt x="384980" y="2246827"/>
                  </a:lnTo>
                  <a:lnTo>
                    <a:pt x="382764" y="2246965"/>
                  </a:lnTo>
                  <a:lnTo>
                    <a:pt x="382464" y="2246457"/>
                  </a:lnTo>
                  <a:lnTo>
                    <a:pt x="382556" y="2245942"/>
                  </a:lnTo>
                  <a:lnTo>
                    <a:pt x="383041" y="2245434"/>
                  </a:lnTo>
                  <a:lnTo>
                    <a:pt x="383395" y="2243696"/>
                  </a:lnTo>
                  <a:lnTo>
                    <a:pt x="383926" y="2238803"/>
                  </a:lnTo>
                  <a:lnTo>
                    <a:pt x="384618" y="2237018"/>
                  </a:lnTo>
                  <a:lnTo>
                    <a:pt x="384857" y="2236049"/>
                  </a:lnTo>
                  <a:lnTo>
                    <a:pt x="384688" y="2235826"/>
                  </a:lnTo>
                  <a:lnTo>
                    <a:pt x="381717" y="2239234"/>
                  </a:lnTo>
                  <a:lnTo>
                    <a:pt x="381463" y="2240311"/>
                  </a:lnTo>
                  <a:lnTo>
                    <a:pt x="381771" y="2241249"/>
                  </a:lnTo>
                  <a:lnTo>
                    <a:pt x="381486" y="2243165"/>
                  </a:lnTo>
                  <a:lnTo>
                    <a:pt x="380117" y="2243742"/>
                  </a:lnTo>
                  <a:lnTo>
                    <a:pt x="379301" y="2243426"/>
                  </a:lnTo>
                  <a:lnTo>
                    <a:pt x="377762" y="2245042"/>
                  </a:lnTo>
                  <a:lnTo>
                    <a:pt x="377277" y="2245211"/>
                  </a:lnTo>
                  <a:lnTo>
                    <a:pt x="370189" y="2242380"/>
                  </a:lnTo>
                  <a:lnTo>
                    <a:pt x="369474" y="2241988"/>
                  </a:lnTo>
                  <a:lnTo>
                    <a:pt x="368250" y="2240665"/>
                  </a:lnTo>
                  <a:lnTo>
                    <a:pt x="366519" y="2238403"/>
                  </a:lnTo>
                  <a:lnTo>
                    <a:pt x="365972" y="2236449"/>
                  </a:lnTo>
                  <a:lnTo>
                    <a:pt x="366619" y="2234795"/>
                  </a:lnTo>
                  <a:lnTo>
                    <a:pt x="367296" y="2233972"/>
                  </a:lnTo>
                  <a:lnTo>
                    <a:pt x="368012" y="2233972"/>
                  </a:lnTo>
                  <a:lnTo>
                    <a:pt x="368812" y="2234595"/>
                  </a:lnTo>
                  <a:lnTo>
                    <a:pt x="370443" y="2237287"/>
                  </a:lnTo>
                  <a:lnTo>
                    <a:pt x="371090" y="2238949"/>
                  </a:lnTo>
                  <a:lnTo>
                    <a:pt x="372775" y="2238718"/>
                  </a:lnTo>
                  <a:lnTo>
                    <a:pt x="375499" y="2236587"/>
                  </a:lnTo>
                  <a:lnTo>
                    <a:pt x="376153" y="2235795"/>
                  </a:lnTo>
                  <a:lnTo>
                    <a:pt x="373437" y="2236603"/>
                  </a:lnTo>
                  <a:lnTo>
                    <a:pt x="372267" y="2236549"/>
                  </a:lnTo>
                  <a:lnTo>
                    <a:pt x="371074" y="2235664"/>
                  </a:lnTo>
                  <a:lnTo>
                    <a:pt x="369858" y="2233941"/>
                  </a:lnTo>
                  <a:lnTo>
                    <a:pt x="369220" y="2231987"/>
                  </a:lnTo>
                  <a:lnTo>
                    <a:pt x="369212" y="2225779"/>
                  </a:lnTo>
                  <a:lnTo>
                    <a:pt x="369628" y="2224579"/>
                  </a:lnTo>
                  <a:lnTo>
                    <a:pt x="370944" y="2223687"/>
                  </a:lnTo>
                  <a:lnTo>
                    <a:pt x="371790" y="2222202"/>
                  </a:lnTo>
                  <a:lnTo>
                    <a:pt x="371729" y="2221571"/>
                  </a:lnTo>
                  <a:lnTo>
                    <a:pt x="370913" y="2220309"/>
                  </a:lnTo>
                  <a:lnTo>
                    <a:pt x="369735" y="2219325"/>
                  </a:lnTo>
                  <a:lnTo>
                    <a:pt x="368581" y="2218833"/>
                  </a:lnTo>
                  <a:lnTo>
                    <a:pt x="368319" y="2218986"/>
                  </a:lnTo>
                  <a:lnTo>
                    <a:pt x="370105" y="2221717"/>
                  </a:lnTo>
                  <a:lnTo>
                    <a:pt x="370043" y="2222740"/>
                  </a:lnTo>
                  <a:lnTo>
                    <a:pt x="368065" y="2225402"/>
                  </a:lnTo>
                  <a:lnTo>
                    <a:pt x="367765" y="2226187"/>
                  </a:lnTo>
                  <a:lnTo>
                    <a:pt x="367750" y="2228772"/>
                  </a:lnTo>
                  <a:lnTo>
                    <a:pt x="367473" y="2229325"/>
                  </a:lnTo>
                  <a:lnTo>
                    <a:pt x="365880" y="2230056"/>
                  </a:lnTo>
                  <a:lnTo>
                    <a:pt x="364095" y="2232087"/>
                  </a:lnTo>
                  <a:lnTo>
                    <a:pt x="361078" y="2232772"/>
                  </a:lnTo>
                  <a:lnTo>
                    <a:pt x="358238" y="2232572"/>
                  </a:lnTo>
                  <a:lnTo>
                    <a:pt x="356715" y="2231572"/>
                  </a:lnTo>
                  <a:lnTo>
                    <a:pt x="351982" y="2226579"/>
                  </a:lnTo>
                  <a:lnTo>
                    <a:pt x="350251" y="2224487"/>
                  </a:lnTo>
                  <a:lnTo>
                    <a:pt x="350212" y="2222725"/>
                  </a:lnTo>
                  <a:lnTo>
                    <a:pt x="346972" y="2216494"/>
                  </a:lnTo>
                  <a:lnTo>
                    <a:pt x="346988" y="2215155"/>
                  </a:lnTo>
                  <a:lnTo>
                    <a:pt x="345864" y="2213209"/>
                  </a:lnTo>
                  <a:lnTo>
                    <a:pt x="344610" y="2212932"/>
                  </a:lnTo>
                  <a:lnTo>
                    <a:pt x="344325" y="2211078"/>
                  </a:lnTo>
                  <a:lnTo>
                    <a:pt x="346911" y="2207063"/>
                  </a:lnTo>
                  <a:lnTo>
                    <a:pt x="348511" y="2203678"/>
                  </a:lnTo>
                  <a:lnTo>
                    <a:pt x="348696" y="2202608"/>
                  </a:lnTo>
                  <a:lnTo>
                    <a:pt x="348627" y="2200954"/>
                  </a:lnTo>
                  <a:lnTo>
                    <a:pt x="348242" y="2197269"/>
                  </a:lnTo>
                  <a:lnTo>
                    <a:pt x="348573" y="2195669"/>
                  </a:lnTo>
                  <a:lnTo>
                    <a:pt x="346980" y="2197777"/>
                  </a:lnTo>
                  <a:lnTo>
                    <a:pt x="346641" y="2199339"/>
                  </a:lnTo>
                  <a:lnTo>
                    <a:pt x="347034" y="2200916"/>
                  </a:lnTo>
                  <a:lnTo>
                    <a:pt x="346788" y="2202708"/>
                  </a:lnTo>
                  <a:lnTo>
                    <a:pt x="345864" y="2205209"/>
                  </a:lnTo>
                  <a:lnTo>
                    <a:pt x="344279" y="2207855"/>
                  </a:lnTo>
                  <a:lnTo>
                    <a:pt x="341016" y="2209124"/>
                  </a:lnTo>
                  <a:lnTo>
                    <a:pt x="335260" y="2208416"/>
                  </a:lnTo>
                  <a:lnTo>
                    <a:pt x="334598" y="2208078"/>
                  </a:lnTo>
                  <a:lnTo>
                    <a:pt x="334190" y="2207170"/>
                  </a:lnTo>
                  <a:lnTo>
                    <a:pt x="333898" y="2203278"/>
                  </a:lnTo>
                  <a:lnTo>
                    <a:pt x="333551" y="2203762"/>
                  </a:lnTo>
                  <a:lnTo>
                    <a:pt x="332897" y="2205839"/>
                  </a:lnTo>
                  <a:lnTo>
                    <a:pt x="332374" y="2208809"/>
                  </a:lnTo>
                  <a:lnTo>
                    <a:pt x="331704" y="2209478"/>
                  </a:lnTo>
                  <a:lnTo>
                    <a:pt x="330489" y="2209532"/>
                  </a:lnTo>
                  <a:lnTo>
                    <a:pt x="329542" y="2209055"/>
                  </a:lnTo>
                  <a:lnTo>
                    <a:pt x="328865" y="2208055"/>
                  </a:lnTo>
                  <a:lnTo>
                    <a:pt x="327418" y="2207970"/>
                  </a:lnTo>
                  <a:lnTo>
                    <a:pt x="324709" y="2208762"/>
                  </a:lnTo>
                  <a:lnTo>
                    <a:pt x="323432" y="2208439"/>
                  </a:lnTo>
                  <a:lnTo>
                    <a:pt x="321916" y="2208409"/>
                  </a:lnTo>
                  <a:lnTo>
                    <a:pt x="318845" y="2207539"/>
                  </a:lnTo>
                  <a:lnTo>
                    <a:pt x="315213" y="2207316"/>
                  </a:lnTo>
                  <a:lnTo>
                    <a:pt x="314236" y="2206647"/>
                  </a:lnTo>
                  <a:lnTo>
                    <a:pt x="314290" y="2205362"/>
                  </a:lnTo>
                  <a:lnTo>
                    <a:pt x="314967" y="2204716"/>
                  </a:lnTo>
                  <a:lnTo>
                    <a:pt x="318799" y="2204139"/>
                  </a:lnTo>
                  <a:lnTo>
                    <a:pt x="322508" y="2202762"/>
                  </a:lnTo>
                  <a:lnTo>
                    <a:pt x="326171" y="2202085"/>
                  </a:lnTo>
                  <a:lnTo>
                    <a:pt x="326025" y="2201385"/>
                  </a:lnTo>
                  <a:lnTo>
                    <a:pt x="324371" y="2201170"/>
                  </a:lnTo>
                  <a:lnTo>
                    <a:pt x="315960" y="2202685"/>
                  </a:lnTo>
                  <a:lnTo>
                    <a:pt x="313312" y="2202508"/>
                  </a:lnTo>
                  <a:lnTo>
                    <a:pt x="312851" y="2202262"/>
                  </a:lnTo>
                  <a:lnTo>
                    <a:pt x="312789" y="2200731"/>
                  </a:lnTo>
                  <a:lnTo>
                    <a:pt x="313759" y="2199277"/>
                  </a:lnTo>
                  <a:lnTo>
                    <a:pt x="315382" y="2197923"/>
                  </a:lnTo>
                  <a:lnTo>
                    <a:pt x="315867" y="2196892"/>
                  </a:lnTo>
                  <a:lnTo>
                    <a:pt x="314928" y="2196454"/>
                  </a:lnTo>
                  <a:lnTo>
                    <a:pt x="313412" y="2196739"/>
                  </a:lnTo>
                  <a:lnTo>
                    <a:pt x="312689" y="2195916"/>
                  </a:lnTo>
                  <a:lnTo>
                    <a:pt x="313489" y="2192692"/>
                  </a:lnTo>
                  <a:lnTo>
                    <a:pt x="312781" y="2189400"/>
                  </a:lnTo>
                  <a:lnTo>
                    <a:pt x="311796" y="2192523"/>
                  </a:lnTo>
                  <a:lnTo>
                    <a:pt x="310311" y="2194246"/>
                  </a:lnTo>
                  <a:lnTo>
                    <a:pt x="303216" y="2194977"/>
                  </a:lnTo>
                  <a:lnTo>
                    <a:pt x="302062" y="2195893"/>
                  </a:lnTo>
                  <a:lnTo>
                    <a:pt x="301123" y="2195869"/>
                  </a:lnTo>
                  <a:lnTo>
                    <a:pt x="296590" y="2194215"/>
                  </a:lnTo>
                  <a:lnTo>
                    <a:pt x="294659" y="2193208"/>
                  </a:lnTo>
                  <a:lnTo>
                    <a:pt x="292843" y="2191708"/>
                  </a:lnTo>
                  <a:lnTo>
                    <a:pt x="289610" y="2188346"/>
                  </a:lnTo>
                  <a:lnTo>
                    <a:pt x="287079" y="2186161"/>
                  </a:lnTo>
                  <a:lnTo>
                    <a:pt x="286940" y="2182122"/>
                  </a:lnTo>
                  <a:lnTo>
                    <a:pt x="287479" y="2179545"/>
                  </a:lnTo>
                  <a:lnTo>
                    <a:pt x="288702" y="2176653"/>
                  </a:lnTo>
                  <a:lnTo>
                    <a:pt x="293304" y="2170398"/>
                  </a:lnTo>
                  <a:lnTo>
                    <a:pt x="294882" y="2169206"/>
                  </a:lnTo>
                  <a:lnTo>
                    <a:pt x="296313" y="2168798"/>
                  </a:lnTo>
                  <a:lnTo>
                    <a:pt x="303062" y="2168252"/>
                  </a:lnTo>
                  <a:lnTo>
                    <a:pt x="308087" y="2167460"/>
                  </a:lnTo>
                  <a:lnTo>
                    <a:pt x="309041" y="2167083"/>
                  </a:lnTo>
                  <a:lnTo>
                    <a:pt x="301646" y="2166621"/>
                  </a:lnTo>
                  <a:lnTo>
                    <a:pt x="295067" y="2166944"/>
                  </a:lnTo>
                  <a:lnTo>
                    <a:pt x="292819" y="2167929"/>
                  </a:lnTo>
                  <a:lnTo>
                    <a:pt x="289941" y="2171952"/>
                  </a:lnTo>
                  <a:lnTo>
                    <a:pt x="289210" y="2173645"/>
                  </a:lnTo>
                  <a:lnTo>
                    <a:pt x="288448" y="2174876"/>
                  </a:lnTo>
                  <a:lnTo>
                    <a:pt x="287933" y="2174906"/>
                  </a:lnTo>
                  <a:lnTo>
                    <a:pt x="286955" y="2174468"/>
                  </a:lnTo>
                  <a:lnTo>
                    <a:pt x="286640" y="2173937"/>
                  </a:lnTo>
                  <a:lnTo>
                    <a:pt x="286232" y="2172622"/>
                  </a:lnTo>
                  <a:lnTo>
                    <a:pt x="284685" y="2170529"/>
                  </a:lnTo>
                  <a:lnTo>
                    <a:pt x="284008" y="2168121"/>
                  </a:lnTo>
                  <a:lnTo>
                    <a:pt x="283608" y="2164575"/>
                  </a:lnTo>
                  <a:lnTo>
                    <a:pt x="283739" y="2162990"/>
                  </a:lnTo>
                  <a:lnTo>
                    <a:pt x="284454" y="2160959"/>
                  </a:lnTo>
                  <a:lnTo>
                    <a:pt x="286663" y="2156967"/>
                  </a:lnTo>
                  <a:lnTo>
                    <a:pt x="283831" y="2157067"/>
                  </a:lnTo>
                  <a:lnTo>
                    <a:pt x="284162" y="2153697"/>
                  </a:lnTo>
                  <a:lnTo>
                    <a:pt x="285201" y="2150028"/>
                  </a:lnTo>
                  <a:lnTo>
                    <a:pt x="287833" y="2147851"/>
                  </a:lnTo>
                  <a:lnTo>
                    <a:pt x="290503" y="2146282"/>
                  </a:lnTo>
                  <a:lnTo>
                    <a:pt x="292919" y="2144220"/>
                  </a:lnTo>
                  <a:lnTo>
                    <a:pt x="297144" y="2142843"/>
                  </a:lnTo>
                  <a:lnTo>
                    <a:pt x="298583" y="2145674"/>
                  </a:lnTo>
                  <a:lnTo>
                    <a:pt x="302208" y="2146528"/>
                  </a:lnTo>
                  <a:lnTo>
                    <a:pt x="303254" y="2147797"/>
                  </a:lnTo>
                  <a:lnTo>
                    <a:pt x="304540" y="2150128"/>
                  </a:lnTo>
                  <a:lnTo>
                    <a:pt x="306133" y="2152343"/>
                  </a:lnTo>
                  <a:lnTo>
                    <a:pt x="308026" y="2154451"/>
                  </a:lnTo>
                  <a:lnTo>
                    <a:pt x="308557" y="2154605"/>
                  </a:lnTo>
                  <a:lnTo>
                    <a:pt x="307725" y="2152789"/>
                  </a:lnTo>
                  <a:lnTo>
                    <a:pt x="304647" y="2148820"/>
                  </a:lnTo>
                  <a:lnTo>
                    <a:pt x="304509" y="2147420"/>
                  </a:lnTo>
                  <a:lnTo>
                    <a:pt x="303716" y="2145897"/>
                  </a:lnTo>
                  <a:lnTo>
                    <a:pt x="299638" y="2143697"/>
                  </a:lnTo>
                  <a:lnTo>
                    <a:pt x="298914" y="2142858"/>
                  </a:lnTo>
                  <a:lnTo>
                    <a:pt x="298191" y="2140635"/>
                  </a:lnTo>
                  <a:lnTo>
                    <a:pt x="297883" y="2139196"/>
                  </a:lnTo>
                  <a:lnTo>
                    <a:pt x="298337" y="2137804"/>
                  </a:lnTo>
                  <a:lnTo>
                    <a:pt x="302485" y="2133542"/>
                  </a:lnTo>
                  <a:lnTo>
                    <a:pt x="303431" y="2131296"/>
                  </a:lnTo>
                  <a:lnTo>
                    <a:pt x="303431" y="2130234"/>
                  </a:lnTo>
                  <a:lnTo>
                    <a:pt x="303108" y="2129034"/>
                  </a:lnTo>
                  <a:lnTo>
                    <a:pt x="302200" y="2126972"/>
                  </a:lnTo>
                  <a:lnTo>
                    <a:pt x="301962" y="2126972"/>
                  </a:lnTo>
                  <a:lnTo>
                    <a:pt x="302246" y="2130104"/>
                  </a:lnTo>
                  <a:lnTo>
                    <a:pt x="302100" y="2131334"/>
                  </a:lnTo>
                  <a:lnTo>
                    <a:pt x="301631" y="2132696"/>
                  </a:lnTo>
                  <a:lnTo>
                    <a:pt x="300954" y="2133727"/>
                  </a:lnTo>
                  <a:lnTo>
                    <a:pt x="300068" y="2134435"/>
                  </a:lnTo>
                  <a:lnTo>
                    <a:pt x="291165" y="2144112"/>
                  </a:lnTo>
                  <a:lnTo>
                    <a:pt x="290280" y="2144681"/>
                  </a:lnTo>
                  <a:lnTo>
                    <a:pt x="286971" y="2145551"/>
                  </a:lnTo>
                  <a:lnTo>
                    <a:pt x="285278" y="2146574"/>
                  </a:lnTo>
                  <a:lnTo>
                    <a:pt x="284362" y="2147920"/>
                  </a:lnTo>
                  <a:lnTo>
                    <a:pt x="282900" y="2151443"/>
                  </a:lnTo>
                  <a:lnTo>
                    <a:pt x="280884" y="2158459"/>
                  </a:lnTo>
                  <a:lnTo>
                    <a:pt x="278575" y="2164113"/>
                  </a:lnTo>
                  <a:lnTo>
                    <a:pt x="276605" y="2156790"/>
                  </a:lnTo>
                  <a:lnTo>
                    <a:pt x="273065" y="2151166"/>
                  </a:lnTo>
                  <a:lnTo>
                    <a:pt x="279983" y="2145566"/>
                  </a:lnTo>
                  <a:lnTo>
                    <a:pt x="280160" y="2144712"/>
                  </a:lnTo>
                  <a:lnTo>
                    <a:pt x="279491" y="2141712"/>
                  </a:lnTo>
                  <a:lnTo>
                    <a:pt x="279683" y="2140796"/>
                  </a:lnTo>
                  <a:lnTo>
                    <a:pt x="280330" y="2139481"/>
                  </a:lnTo>
                  <a:lnTo>
                    <a:pt x="282084" y="2137550"/>
                  </a:lnTo>
                  <a:lnTo>
                    <a:pt x="282015" y="2137358"/>
                  </a:lnTo>
                  <a:lnTo>
                    <a:pt x="279968" y="2138050"/>
                  </a:lnTo>
                  <a:lnTo>
                    <a:pt x="276821" y="2142404"/>
                  </a:lnTo>
                  <a:lnTo>
                    <a:pt x="275589" y="2143804"/>
                  </a:lnTo>
                  <a:lnTo>
                    <a:pt x="274927" y="2143989"/>
                  </a:lnTo>
                  <a:lnTo>
                    <a:pt x="274851" y="2141427"/>
                  </a:lnTo>
                  <a:lnTo>
                    <a:pt x="276544" y="2134781"/>
                  </a:lnTo>
                  <a:lnTo>
                    <a:pt x="277936" y="2128296"/>
                  </a:lnTo>
                  <a:lnTo>
                    <a:pt x="278444" y="2126434"/>
                  </a:lnTo>
                  <a:lnTo>
                    <a:pt x="279645" y="2124557"/>
                  </a:lnTo>
                  <a:lnTo>
                    <a:pt x="278506" y="2124695"/>
                  </a:lnTo>
                  <a:lnTo>
                    <a:pt x="272911" y="2127588"/>
                  </a:lnTo>
                  <a:lnTo>
                    <a:pt x="271034" y="2125780"/>
                  </a:lnTo>
                  <a:lnTo>
                    <a:pt x="269464" y="2116326"/>
                  </a:lnTo>
                  <a:lnTo>
                    <a:pt x="266709" y="2112618"/>
                  </a:lnTo>
                  <a:lnTo>
                    <a:pt x="262038" y="2109579"/>
                  </a:lnTo>
                  <a:lnTo>
                    <a:pt x="257451" y="2108163"/>
                  </a:lnTo>
                  <a:lnTo>
                    <a:pt x="256405" y="2105448"/>
                  </a:lnTo>
                  <a:lnTo>
                    <a:pt x="255496" y="2102140"/>
                  </a:lnTo>
                  <a:lnTo>
                    <a:pt x="256728" y="2098240"/>
                  </a:lnTo>
                  <a:lnTo>
                    <a:pt x="258736" y="2096386"/>
                  </a:lnTo>
                  <a:lnTo>
                    <a:pt x="260591" y="2095547"/>
                  </a:lnTo>
                  <a:lnTo>
                    <a:pt x="262345" y="2095932"/>
                  </a:lnTo>
                  <a:lnTo>
                    <a:pt x="262438" y="2097363"/>
                  </a:lnTo>
                  <a:lnTo>
                    <a:pt x="261245" y="2101209"/>
                  </a:lnTo>
                  <a:lnTo>
                    <a:pt x="262815" y="2101571"/>
                  </a:lnTo>
                  <a:lnTo>
                    <a:pt x="269094" y="2106225"/>
                  </a:lnTo>
                  <a:lnTo>
                    <a:pt x="270464" y="2106602"/>
                  </a:lnTo>
                  <a:lnTo>
                    <a:pt x="273065" y="2104809"/>
                  </a:lnTo>
                  <a:lnTo>
                    <a:pt x="274512" y="2104879"/>
                  </a:lnTo>
                  <a:lnTo>
                    <a:pt x="277929" y="2106325"/>
                  </a:lnTo>
                  <a:lnTo>
                    <a:pt x="279083" y="2108071"/>
                  </a:lnTo>
                  <a:lnTo>
                    <a:pt x="282354" y="2111487"/>
                  </a:lnTo>
                  <a:lnTo>
                    <a:pt x="281869" y="2109502"/>
                  </a:lnTo>
                  <a:lnTo>
                    <a:pt x="278306" y="2105309"/>
                  </a:lnTo>
                  <a:lnTo>
                    <a:pt x="276320" y="2103963"/>
                  </a:lnTo>
                  <a:lnTo>
                    <a:pt x="272819" y="2103702"/>
                  </a:lnTo>
                  <a:lnTo>
                    <a:pt x="270649" y="2104402"/>
                  </a:lnTo>
                  <a:lnTo>
                    <a:pt x="269733" y="2104202"/>
                  </a:lnTo>
                  <a:lnTo>
                    <a:pt x="267817" y="2103132"/>
                  </a:lnTo>
                  <a:lnTo>
                    <a:pt x="266193" y="2101371"/>
                  </a:lnTo>
                  <a:lnTo>
                    <a:pt x="264569" y="2097517"/>
                  </a:lnTo>
                  <a:lnTo>
                    <a:pt x="264200" y="2095724"/>
                  </a:lnTo>
                  <a:lnTo>
                    <a:pt x="264292" y="2094393"/>
                  </a:lnTo>
                  <a:lnTo>
                    <a:pt x="264677" y="2093178"/>
                  </a:lnTo>
                  <a:lnTo>
                    <a:pt x="265347" y="2092093"/>
                  </a:lnTo>
                  <a:lnTo>
                    <a:pt x="266678" y="2091301"/>
                  </a:lnTo>
                  <a:lnTo>
                    <a:pt x="268679" y="2090816"/>
                  </a:lnTo>
                  <a:lnTo>
                    <a:pt x="269287" y="2090339"/>
                  </a:lnTo>
                  <a:lnTo>
                    <a:pt x="266724" y="2088116"/>
                  </a:lnTo>
                  <a:lnTo>
                    <a:pt x="265562" y="2088124"/>
                  </a:lnTo>
                  <a:lnTo>
                    <a:pt x="261560" y="2091370"/>
                  </a:lnTo>
                  <a:lnTo>
                    <a:pt x="260745" y="2091624"/>
                  </a:lnTo>
                  <a:lnTo>
                    <a:pt x="260398" y="2090993"/>
                  </a:lnTo>
                  <a:lnTo>
                    <a:pt x="260068" y="2090939"/>
                  </a:lnTo>
                  <a:lnTo>
                    <a:pt x="258890" y="2092539"/>
                  </a:lnTo>
                  <a:lnTo>
                    <a:pt x="257974" y="2093255"/>
                  </a:lnTo>
                  <a:lnTo>
                    <a:pt x="254696" y="2098217"/>
                  </a:lnTo>
                  <a:lnTo>
                    <a:pt x="254188" y="2100586"/>
                  </a:lnTo>
                  <a:lnTo>
                    <a:pt x="254004" y="2104109"/>
                  </a:lnTo>
                  <a:lnTo>
                    <a:pt x="253627" y="2106317"/>
                  </a:lnTo>
                  <a:lnTo>
                    <a:pt x="253057" y="2107210"/>
                  </a:lnTo>
                  <a:lnTo>
                    <a:pt x="249209" y="2108894"/>
                  </a:lnTo>
                  <a:lnTo>
                    <a:pt x="247024" y="2112325"/>
                  </a:lnTo>
                  <a:lnTo>
                    <a:pt x="244369" y="2109371"/>
                  </a:lnTo>
                  <a:lnTo>
                    <a:pt x="241452" y="2106510"/>
                  </a:lnTo>
                  <a:lnTo>
                    <a:pt x="239505" y="2101494"/>
                  </a:lnTo>
                  <a:lnTo>
                    <a:pt x="235996" y="2100609"/>
                  </a:lnTo>
                  <a:lnTo>
                    <a:pt x="231918" y="2097755"/>
                  </a:lnTo>
                  <a:lnTo>
                    <a:pt x="230363" y="2095217"/>
                  </a:lnTo>
                  <a:lnTo>
                    <a:pt x="232572" y="2089978"/>
                  </a:lnTo>
                  <a:lnTo>
                    <a:pt x="235742" y="2086016"/>
                  </a:lnTo>
                  <a:lnTo>
                    <a:pt x="236227" y="2081246"/>
                  </a:lnTo>
                  <a:lnTo>
                    <a:pt x="236666" y="2080223"/>
                  </a:lnTo>
                  <a:lnTo>
                    <a:pt x="242114" y="2079039"/>
                  </a:lnTo>
                  <a:lnTo>
                    <a:pt x="245669" y="2076669"/>
                  </a:lnTo>
                  <a:lnTo>
                    <a:pt x="242022" y="2076454"/>
                  </a:lnTo>
                  <a:lnTo>
                    <a:pt x="239782" y="2076815"/>
                  </a:lnTo>
                  <a:lnTo>
                    <a:pt x="235773" y="2078469"/>
                  </a:lnTo>
                  <a:lnTo>
                    <a:pt x="231325" y="2075192"/>
                  </a:lnTo>
                  <a:lnTo>
                    <a:pt x="229024" y="2072192"/>
                  </a:lnTo>
                  <a:lnTo>
                    <a:pt x="228301" y="2069630"/>
                  </a:lnTo>
                  <a:lnTo>
                    <a:pt x="229093" y="2067461"/>
                  </a:lnTo>
                  <a:lnTo>
                    <a:pt x="229201" y="2065245"/>
                  </a:lnTo>
                  <a:lnTo>
                    <a:pt x="229601" y="2062245"/>
                  </a:lnTo>
                  <a:lnTo>
                    <a:pt x="230025" y="2060937"/>
                  </a:lnTo>
                  <a:lnTo>
                    <a:pt x="230963" y="2059260"/>
                  </a:lnTo>
                  <a:lnTo>
                    <a:pt x="232872" y="2058137"/>
                  </a:lnTo>
                  <a:lnTo>
                    <a:pt x="234557" y="2054683"/>
                  </a:lnTo>
                  <a:lnTo>
                    <a:pt x="235250" y="2052267"/>
                  </a:lnTo>
                  <a:lnTo>
                    <a:pt x="238705" y="2044990"/>
                  </a:lnTo>
                  <a:lnTo>
                    <a:pt x="239967" y="2041844"/>
                  </a:lnTo>
                  <a:lnTo>
                    <a:pt x="242330" y="2037466"/>
                  </a:lnTo>
                  <a:lnTo>
                    <a:pt x="247085" y="2030566"/>
                  </a:lnTo>
                  <a:lnTo>
                    <a:pt x="245585" y="2030958"/>
                  </a:lnTo>
                  <a:lnTo>
                    <a:pt x="244800" y="2031551"/>
                  </a:lnTo>
                  <a:lnTo>
                    <a:pt x="244046" y="2031481"/>
                  </a:lnTo>
                  <a:lnTo>
                    <a:pt x="243338" y="2030743"/>
                  </a:lnTo>
                  <a:lnTo>
                    <a:pt x="242668" y="2029212"/>
                  </a:lnTo>
                  <a:lnTo>
                    <a:pt x="242029" y="2026881"/>
                  </a:lnTo>
                  <a:lnTo>
                    <a:pt x="241668" y="2027904"/>
                  </a:lnTo>
                  <a:lnTo>
                    <a:pt x="241583" y="2032274"/>
                  </a:lnTo>
                  <a:lnTo>
                    <a:pt x="241106" y="2036005"/>
                  </a:lnTo>
                  <a:lnTo>
                    <a:pt x="240260" y="2038590"/>
                  </a:lnTo>
                  <a:lnTo>
                    <a:pt x="237928" y="2043844"/>
                  </a:lnTo>
                  <a:lnTo>
                    <a:pt x="236558" y="2045883"/>
                  </a:lnTo>
                  <a:lnTo>
                    <a:pt x="235619" y="2043982"/>
                  </a:lnTo>
                  <a:lnTo>
                    <a:pt x="236343" y="2040705"/>
                  </a:lnTo>
                  <a:lnTo>
                    <a:pt x="237689" y="2038090"/>
                  </a:lnTo>
                  <a:lnTo>
                    <a:pt x="237920" y="2034505"/>
                  </a:lnTo>
                  <a:lnTo>
                    <a:pt x="236643" y="2030212"/>
                  </a:lnTo>
                  <a:lnTo>
                    <a:pt x="235865" y="2026750"/>
                  </a:lnTo>
                  <a:lnTo>
                    <a:pt x="235581" y="2024119"/>
                  </a:lnTo>
                  <a:lnTo>
                    <a:pt x="235542" y="2021711"/>
                  </a:lnTo>
                  <a:lnTo>
                    <a:pt x="235750" y="2019534"/>
                  </a:lnTo>
                  <a:lnTo>
                    <a:pt x="236289" y="2017157"/>
                  </a:lnTo>
                  <a:lnTo>
                    <a:pt x="237151" y="2014588"/>
                  </a:lnTo>
                  <a:lnTo>
                    <a:pt x="237043" y="2014303"/>
                  </a:lnTo>
                  <a:lnTo>
                    <a:pt x="237281" y="2011903"/>
                  </a:lnTo>
                  <a:lnTo>
                    <a:pt x="237089" y="2009441"/>
                  </a:lnTo>
                  <a:lnTo>
                    <a:pt x="236373" y="2007487"/>
                  </a:lnTo>
                  <a:lnTo>
                    <a:pt x="235465" y="2005788"/>
                  </a:lnTo>
                  <a:lnTo>
                    <a:pt x="232941" y="2006811"/>
                  </a:lnTo>
                  <a:lnTo>
                    <a:pt x="228655" y="2005280"/>
                  </a:lnTo>
                  <a:lnTo>
                    <a:pt x="227270" y="2001103"/>
                  </a:lnTo>
                  <a:lnTo>
                    <a:pt x="223560" y="1999818"/>
                  </a:lnTo>
                  <a:lnTo>
                    <a:pt x="221560" y="1996818"/>
                  </a:lnTo>
                  <a:lnTo>
                    <a:pt x="217489" y="1995348"/>
                  </a:lnTo>
                  <a:lnTo>
                    <a:pt x="214187" y="1994325"/>
                  </a:lnTo>
                  <a:lnTo>
                    <a:pt x="211671" y="1992594"/>
                  </a:lnTo>
                  <a:lnTo>
                    <a:pt x="208724" y="1990563"/>
                  </a:lnTo>
                  <a:lnTo>
                    <a:pt x="205784" y="1988394"/>
                  </a:lnTo>
                  <a:lnTo>
                    <a:pt x="203552" y="1986748"/>
                  </a:lnTo>
                  <a:lnTo>
                    <a:pt x="201928" y="1986848"/>
                  </a:lnTo>
                  <a:lnTo>
                    <a:pt x="198196" y="1987086"/>
                  </a:lnTo>
                  <a:lnTo>
                    <a:pt x="198012" y="1983371"/>
                  </a:lnTo>
                  <a:lnTo>
                    <a:pt x="196865" y="1981124"/>
                  </a:lnTo>
                  <a:lnTo>
                    <a:pt x="197296" y="1979132"/>
                  </a:lnTo>
                  <a:lnTo>
                    <a:pt x="195218" y="1978109"/>
                  </a:lnTo>
                  <a:lnTo>
                    <a:pt x="192155" y="1976609"/>
                  </a:lnTo>
                  <a:lnTo>
                    <a:pt x="193048" y="1972793"/>
                  </a:lnTo>
                  <a:lnTo>
                    <a:pt x="193725" y="1969900"/>
                  </a:lnTo>
                  <a:lnTo>
                    <a:pt x="191016" y="1969047"/>
                  </a:lnTo>
                  <a:lnTo>
                    <a:pt x="187107" y="1967808"/>
                  </a:lnTo>
                  <a:lnTo>
                    <a:pt x="188369" y="1965192"/>
                  </a:lnTo>
                  <a:lnTo>
                    <a:pt x="189393" y="1963077"/>
                  </a:lnTo>
                  <a:lnTo>
                    <a:pt x="187892" y="1959977"/>
                  </a:lnTo>
                  <a:lnTo>
                    <a:pt x="184852" y="1954769"/>
                  </a:lnTo>
                  <a:lnTo>
                    <a:pt x="182521" y="1951038"/>
                  </a:lnTo>
                  <a:lnTo>
                    <a:pt x="179473" y="1945199"/>
                  </a:lnTo>
                  <a:lnTo>
                    <a:pt x="176795" y="1940052"/>
                  </a:lnTo>
                  <a:lnTo>
                    <a:pt x="174602" y="1935837"/>
                  </a:lnTo>
                  <a:lnTo>
                    <a:pt x="172778" y="1932913"/>
                  </a:lnTo>
                  <a:lnTo>
                    <a:pt x="170208" y="1927674"/>
                  </a:lnTo>
                  <a:lnTo>
                    <a:pt x="166860" y="1921743"/>
                  </a:lnTo>
                  <a:lnTo>
                    <a:pt x="163682" y="1917066"/>
                  </a:lnTo>
                  <a:lnTo>
                    <a:pt x="164144" y="1914027"/>
                  </a:lnTo>
                  <a:lnTo>
                    <a:pt x="161004" y="1910212"/>
                  </a:lnTo>
                  <a:lnTo>
                    <a:pt x="158249" y="1906342"/>
                  </a:lnTo>
                  <a:lnTo>
                    <a:pt x="155079" y="1901873"/>
                  </a:lnTo>
                  <a:lnTo>
                    <a:pt x="151947" y="1899680"/>
                  </a:lnTo>
                  <a:lnTo>
                    <a:pt x="149707" y="1898111"/>
                  </a:lnTo>
                  <a:lnTo>
                    <a:pt x="146483" y="1895849"/>
                  </a:lnTo>
                  <a:lnTo>
                    <a:pt x="144790" y="1893818"/>
                  </a:lnTo>
                  <a:lnTo>
                    <a:pt x="144082" y="1892095"/>
                  </a:lnTo>
                  <a:lnTo>
                    <a:pt x="143351" y="1890888"/>
                  </a:lnTo>
                  <a:lnTo>
                    <a:pt x="142712" y="1889195"/>
                  </a:lnTo>
                  <a:lnTo>
                    <a:pt x="142343" y="1887226"/>
                  </a:lnTo>
                  <a:lnTo>
                    <a:pt x="141681" y="1886010"/>
                  </a:lnTo>
                  <a:lnTo>
                    <a:pt x="137772" y="1883072"/>
                  </a:lnTo>
                  <a:lnTo>
                    <a:pt x="136579" y="1881225"/>
                  </a:lnTo>
                  <a:lnTo>
                    <a:pt x="133878" y="1879087"/>
                  </a:lnTo>
                  <a:lnTo>
                    <a:pt x="131615" y="1878194"/>
                  </a:lnTo>
                  <a:lnTo>
                    <a:pt x="130823" y="1877471"/>
                  </a:lnTo>
                  <a:lnTo>
                    <a:pt x="128068" y="1870994"/>
                  </a:lnTo>
                  <a:lnTo>
                    <a:pt x="128514" y="1868678"/>
                  </a:lnTo>
                  <a:lnTo>
                    <a:pt x="128822" y="1866355"/>
                  </a:lnTo>
                  <a:lnTo>
                    <a:pt x="128514" y="1865163"/>
                  </a:lnTo>
                  <a:lnTo>
                    <a:pt x="123981" y="1860201"/>
                  </a:lnTo>
                  <a:lnTo>
                    <a:pt x="121673" y="1858139"/>
                  </a:lnTo>
                  <a:lnTo>
                    <a:pt x="119341" y="1856001"/>
                  </a:lnTo>
                  <a:lnTo>
                    <a:pt x="114447" y="1858762"/>
                  </a:lnTo>
                  <a:lnTo>
                    <a:pt x="109437" y="1861586"/>
                  </a:lnTo>
                  <a:lnTo>
                    <a:pt x="105928" y="1862624"/>
                  </a:lnTo>
                  <a:lnTo>
                    <a:pt x="101080" y="1864055"/>
                  </a:lnTo>
                  <a:lnTo>
                    <a:pt x="102688" y="1867117"/>
                  </a:lnTo>
                  <a:lnTo>
                    <a:pt x="102026" y="1869355"/>
                  </a:lnTo>
                  <a:lnTo>
                    <a:pt x="100518" y="1870386"/>
                  </a:lnTo>
                  <a:lnTo>
                    <a:pt x="97955" y="1870255"/>
                  </a:lnTo>
                  <a:lnTo>
                    <a:pt x="97948" y="1877833"/>
                  </a:lnTo>
                  <a:lnTo>
                    <a:pt x="95531" y="1883210"/>
                  </a:lnTo>
                  <a:lnTo>
                    <a:pt x="90468" y="1883302"/>
                  </a:lnTo>
                  <a:lnTo>
                    <a:pt x="87743" y="1885149"/>
                  </a:lnTo>
                  <a:lnTo>
                    <a:pt x="83703" y="1887880"/>
                  </a:lnTo>
                  <a:lnTo>
                    <a:pt x="80433" y="1890087"/>
                  </a:lnTo>
                  <a:lnTo>
                    <a:pt x="76954" y="1893642"/>
                  </a:lnTo>
                  <a:lnTo>
                    <a:pt x="75177" y="1893134"/>
                  </a:lnTo>
                  <a:lnTo>
                    <a:pt x="75969" y="1889964"/>
                  </a:lnTo>
                  <a:lnTo>
                    <a:pt x="74684" y="1884587"/>
                  </a:lnTo>
                  <a:lnTo>
                    <a:pt x="73615" y="1880094"/>
                  </a:lnTo>
                  <a:lnTo>
                    <a:pt x="71383" y="1877779"/>
                  </a:lnTo>
                  <a:lnTo>
                    <a:pt x="67628" y="1873879"/>
                  </a:lnTo>
                  <a:lnTo>
                    <a:pt x="64811" y="1870940"/>
                  </a:lnTo>
                  <a:lnTo>
                    <a:pt x="60786" y="1866740"/>
                  </a:lnTo>
                  <a:lnTo>
                    <a:pt x="57970" y="1863793"/>
                  </a:lnTo>
                  <a:lnTo>
                    <a:pt x="55038" y="1860716"/>
                  </a:lnTo>
                  <a:lnTo>
                    <a:pt x="51182" y="1856654"/>
                  </a:lnTo>
                  <a:lnTo>
                    <a:pt x="49597" y="1851377"/>
                  </a:lnTo>
                  <a:lnTo>
                    <a:pt x="46073" y="1849462"/>
                  </a:lnTo>
                  <a:lnTo>
                    <a:pt x="42302" y="1847415"/>
                  </a:lnTo>
                  <a:lnTo>
                    <a:pt x="39239" y="1843515"/>
                  </a:lnTo>
                  <a:lnTo>
                    <a:pt x="40278" y="1839661"/>
                  </a:lnTo>
                  <a:lnTo>
                    <a:pt x="41525" y="1835030"/>
                  </a:lnTo>
                  <a:lnTo>
                    <a:pt x="41525" y="1832230"/>
                  </a:lnTo>
                  <a:lnTo>
                    <a:pt x="38162" y="1832399"/>
                  </a:lnTo>
                  <a:lnTo>
                    <a:pt x="33121" y="1832661"/>
                  </a:lnTo>
                  <a:lnTo>
                    <a:pt x="28627" y="1832891"/>
                  </a:lnTo>
                  <a:lnTo>
                    <a:pt x="25295" y="1836176"/>
                  </a:lnTo>
                  <a:lnTo>
                    <a:pt x="22217" y="1839207"/>
                  </a:lnTo>
                  <a:lnTo>
                    <a:pt x="17392" y="1836845"/>
                  </a:lnTo>
                  <a:lnTo>
                    <a:pt x="11866" y="1834138"/>
                  </a:lnTo>
                  <a:lnTo>
                    <a:pt x="10296" y="1837669"/>
                  </a:lnTo>
                  <a:lnTo>
                    <a:pt x="5171" y="1835899"/>
                  </a:lnTo>
                  <a:lnTo>
                    <a:pt x="0" y="1834114"/>
                  </a:lnTo>
                  <a:lnTo>
                    <a:pt x="0" y="1821344"/>
                  </a:lnTo>
                  <a:lnTo>
                    <a:pt x="0" y="1808459"/>
                  </a:lnTo>
                  <a:lnTo>
                    <a:pt x="0" y="1795458"/>
                  </a:lnTo>
                  <a:lnTo>
                    <a:pt x="0" y="1782326"/>
                  </a:lnTo>
                  <a:lnTo>
                    <a:pt x="0" y="1769079"/>
                  </a:lnTo>
                  <a:lnTo>
                    <a:pt x="0" y="1755702"/>
                  </a:lnTo>
                  <a:lnTo>
                    <a:pt x="0" y="1742201"/>
                  </a:lnTo>
                  <a:lnTo>
                    <a:pt x="0" y="1728561"/>
                  </a:lnTo>
                  <a:lnTo>
                    <a:pt x="0" y="1714783"/>
                  </a:lnTo>
                  <a:lnTo>
                    <a:pt x="0" y="1700867"/>
                  </a:lnTo>
                  <a:lnTo>
                    <a:pt x="0" y="1686828"/>
                  </a:lnTo>
                  <a:lnTo>
                    <a:pt x="0" y="1672627"/>
                  </a:lnTo>
                  <a:lnTo>
                    <a:pt x="0" y="1658280"/>
                  </a:lnTo>
                  <a:lnTo>
                    <a:pt x="0" y="1643779"/>
                  </a:lnTo>
                  <a:lnTo>
                    <a:pt x="0" y="1629124"/>
                  </a:lnTo>
                  <a:lnTo>
                    <a:pt x="0" y="1614308"/>
                  </a:lnTo>
                  <a:lnTo>
                    <a:pt x="0" y="1599330"/>
                  </a:lnTo>
                  <a:lnTo>
                    <a:pt x="0" y="1584182"/>
                  </a:lnTo>
                  <a:lnTo>
                    <a:pt x="0" y="1568866"/>
                  </a:lnTo>
                  <a:lnTo>
                    <a:pt x="0" y="1553373"/>
                  </a:lnTo>
                  <a:lnTo>
                    <a:pt x="0" y="1537702"/>
                  </a:lnTo>
                  <a:lnTo>
                    <a:pt x="0" y="1521840"/>
                  </a:lnTo>
                  <a:lnTo>
                    <a:pt x="0" y="1505793"/>
                  </a:lnTo>
                  <a:lnTo>
                    <a:pt x="0" y="1489553"/>
                  </a:lnTo>
                  <a:lnTo>
                    <a:pt x="0" y="1473113"/>
                  </a:lnTo>
                  <a:lnTo>
                    <a:pt x="0" y="1456466"/>
                  </a:lnTo>
                  <a:lnTo>
                    <a:pt x="0" y="1439611"/>
                  </a:lnTo>
                  <a:lnTo>
                    <a:pt x="0" y="1422533"/>
                  </a:lnTo>
                  <a:lnTo>
                    <a:pt x="0" y="1405232"/>
                  </a:lnTo>
                  <a:lnTo>
                    <a:pt x="0" y="1387708"/>
                  </a:lnTo>
                  <a:lnTo>
                    <a:pt x="0" y="1369945"/>
                  </a:lnTo>
                  <a:lnTo>
                    <a:pt x="0" y="1351944"/>
                  </a:lnTo>
                  <a:lnTo>
                    <a:pt x="3070" y="1352906"/>
                  </a:lnTo>
                  <a:lnTo>
                    <a:pt x="12890" y="1354936"/>
                  </a:lnTo>
                  <a:lnTo>
                    <a:pt x="22147" y="1353744"/>
                  </a:lnTo>
                  <a:lnTo>
                    <a:pt x="39316" y="1360306"/>
                  </a:lnTo>
                  <a:lnTo>
                    <a:pt x="49936" y="1372499"/>
                  </a:lnTo>
                  <a:lnTo>
                    <a:pt x="58547" y="1378453"/>
                  </a:lnTo>
                  <a:lnTo>
                    <a:pt x="62064" y="1382523"/>
                  </a:lnTo>
                  <a:lnTo>
                    <a:pt x="67658" y="1386100"/>
                  </a:lnTo>
                  <a:lnTo>
                    <a:pt x="80818" y="1393862"/>
                  </a:lnTo>
                  <a:lnTo>
                    <a:pt x="84912" y="1394654"/>
                  </a:lnTo>
                  <a:lnTo>
                    <a:pt x="92538" y="1398355"/>
                  </a:lnTo>
                  <a:lnTo>
                    <a:pt x="97263" y="1397870"/>
                  </a:lnTo>
                  <a:lnTo>
                    <a:pt x="105389" y="1398778"/>
                  </a:lnTo>
                  <a:lnTo>
                    <a:pt x="110914" y="1401740"/>
                  </a:lnTo>
                  <a:lnTo>
                    <a:pt x="121811" y="1409848"/>
                  </a:lnTo>
                  <a:lnTo>
                    <a:pt x="124043" y="1410571"/>
                  </a:lnTo>
                  <a:lnTo>
                    <a:pt x="124643" y="1409979"/>
                  </a:lnTo>
                  <a:lnTo>
                    <a:pt x="120849" y="1401963"/>
                  </a:lnTo>
                  <a:lnTo>
                    <a:pt x="120249" y="1401186"/>
                  </a:lnTo>
                  <a:lnTo>
                    <a:pt x="115855" y="1398178"/>
                  </a:lnTo>
                  <a:lnTo>
                    <a:pt x="110707" y="1396693"/>
                  </a:lnTo>
                  <a:lnTo>
                    <a:pt x="110314" y="1396108"/>
                  </a:lnTo>
                  <a:lnTo>
                    <a:pt x="109352" y="1393254"/>
                  </a:lnTo>
                  <a:lnTo>
                    <a:pt x="109660" y="1392147"/>
                  </a:lnTo>
                  <a:lnTo>
                    <a:pt x="110784" y="1391639"/>
                  </a:lnTo>
                  <a:lnTo>
                    <a:pt x="114624" y="1391662"/>
                  </a:lnTo>
                  <a:lnTo>
                    <a:pt x="116894" y="1391208"/>
                  </a:lnTo>
                  <a:lnTo>
                    <a:pt x="117209" y="1390085"/>
                  </a:lnTo>
                  <a:lnTo>
                    <a:pt x="115578" y="1389823"/>
                  </a:lnTo>
                  <a:lnTo>
                    <a:pt x="113608" y="1388731"/>
                  </a:lnTo>
                  <a:lnTo>
                    <a:pt x="111261" y="1386808"/>
                  </a:lnTo>
                  <a:lnTo>
                    <a:pt x="109960" y="1384992"/>
                  </a:lnTo>
                  <a:lnTo>
                    <a:pt x="114685" y="1372853"/>
                  </a:lnTo>
                  <a:lnTo>
                    <a:pt x="116340" y="1374084"/>
                  </a:lnTo>
                  <a:lnTo>
                    <a:pt x="118833" y="1371261"/>
                  </a:lnTo>
                  <a:lnTo>
                    <a:pt x="123296" y="1373053"/>
                  </a:lnTo>
                  <a:lnTo>
                    <a:pt x="124112" y="1372076"/>
                  </a:lnTo>
                  <a:lnTo>
                    <a:pt x="124659" y="1365868"/>
                  </a:lnTo>
                  <a:lnTo>
                    <a:pt x="125320" y="1364368"/>
                  </a:lnTo>
                  <a:lnTo>
                    <a:pt x="126582" y="1363252"/>
                  </a:lnTo>
                  <a:lnTo>
                    <a:pt x="132800" y="1362137"/>
                  </a:lnTo>
                  <a:lnTo>
                    <a:pt x="140550" y="1363245"/>
                  </a:lnTo>
                  <a:lnTo>
                    <a:pt x="141350" y="1362645"/>
                  </a:lnTo>
                  <a:lnTo>
                    <a:pt x="140603" y="1358475"/>
                  </a:lnTo>
                  <a:lnTo>
                    <a:pt x="140519" y="1356829"/>
                  </a:lnTo>
                  <a:lnTo>
                    <a:pt x="140988" y="1353059"/>
                  </a:lnTo>
                  <a:lnTo>
                    <a:pt x="141473" y="1351036"/>
                  </a:lnTo>
                  <a:lnTo>
                    <a:pt x="142389" y="1350021"/>
                  </a:lnTo>
                  <a:lnTo>
                    <a:pt x="145998" y="1350821"/>
                  </a:lnTo>
                  <a:lnTo>
                    <a:pt x="147122" y="1352682"/>
                  </a:lnTo>
                  <a:lnTo>
                    <a:pt x="148330" y="1355875"/>
                  </a:lnTo>
                  <a:lnTo>
                    <a:pt x="149553" y="1357690"/>
                  </a:lnTo>
                  <a:lnTo>
                    <a:pt x="153386" y="1359521"/>
                  </a:lnTo>
                  <a:lnTo>
                    <a:pt x="153824" y="1360783"/>
                  </a:lnTo>
                  <a:lnTo>
                    <a:pt x="152362" y="1365591"/>
                  </a:lnTo>
                  <a:lnTo>
                    <a:pt x="150831" y="1368107"/>
                  </a:lnTo>
                  <a:lnTo>
                    <a:pt x="147660" y="1374699"/>
                  </a:lnTo>
                  <a:lnTo>
                    <a:pt x="147460" y="1376392"/>
                  </a:lnTo>
                  <a:lnTo>
                    <a:pt x="152347" y="1373438"/>
                  </a:lnTo>
                  <a:lnTo>
                    <a:pt x="157834" y="1369337"/>
                  </a:lnTo>
                  <a:lnTo>
                    <a:pt x="162543" y="1367076"/>
                  </a:lnTo>
                  <a:lnTo>
                    <a:pt x="166483" y="1366660"/>
                  </a:lnTo>
                  <a:lnTo>
                    <a:pt x="169300" y="1365322"/>
                  </a:lnTo>
                  <a:lnTo>
                    <a:pt x="171001" y="1363068"/>
                  </a:lnTo>
                  <a:lnTo>
                    <a:pt x="172216" y="1360752"/>
                  </a:lnTo>
                  <a:lnTo>
                    <a:pt x="174656" y="1353252"/>
                  </a:lnTo>
                  <a:lnTo>
                    <a:pt x="176272" y="1351952"/>
                  </a:lnTo>
                  <a:lnTo>
                    <a:pt x="183044" y="1352413"/>
                  </a:lnTo>
                  <a:lnTo>
                    <a:pt x="184652" y="1352182"/>
                  </a:lnTo>
                  <a:lnTo>
                    <a:pt x="185699" y="1351452"/>
                  </a:lnTo>
                  <a:lnTo>
                    <a:pt x="185506" y="1350498"/>
                  </a:lnTo>
                  <a:lnTo>
                    <a:pt x="184075" y="1349336"/>
                  </a:lnTo>
                  <a:lnTo>
                    <a:pt x="182143" y="1349013"/>
                  </a:lnTo>
                  <a:lnTo>
                    <a:pt x="182097" y="1348482"/>
                  </a:lnTo>
                  <a:lnTo>
                    <a:pt x="182813" y="1347244"/>
                  </a:lnTo>
                  <a:lnTo>
                    <a:pt x="183867" y="1346528"/>
                  </a:lnTo>
                  <a:lnTo>
                    <a:pt x="187207" y="1345674"/>
                  </a:lnTo>
                  <a:lnTo>
                    <a:pt x="189400" y="1348398"/>
                  </a:lnTo>
                  <a:lnTo>
                    <a:pt x="190893" y="1348590"/>
                  </a:lnTo>
                  <a:lnTo>
                    <a:pt x="195849" y="1345567"/>
                  </a:lnTo>
                  <a:lnTo>
                    <a:pt x="203460" y="1337520"/>
                  </a:lnTo>
                  <a:lnTo>
                    <a:pt x="206500" y="1335274"/>
                  </a:lnTo>
                  <a:lnTo>
                    <a:pt x="209139" y="1334881"/>
                  </a:lnTo>
                  <a:lnTo>
                    <a:pt x="211363" y="1336351"/>
                  </a:lnTo>
                  <a:lnTo>
                    <a:pt x="213079" y="1335966"/>
                  </a:lnTo>
                  <a:lnTo>
                    <a:pt x="215334" y="1331396"/>
                  </a:lnTo>
                  <a:lnTo>
                    <a:pt x="216227" y="1328958"/>
                  </a:lnTo>
                  <a:lnTo>
                    <a:pt x="217620" y="1326842"/>
                  </a:lnTo>
                  <a:lnTo>
                    <a:pt x="223253" y="1322065"/>
                  </a:lnTo>
                  <a:lnTo>
                    <a:pt x="226862" y="1321042"/>
                  </a:lnTo>
                  <a:lnTo>
                    <a:pt x="229063" y="1321927"/>
                  </a:lnTo>
                  <a:lnTo>
                    <a:pt x="231687" y="1323911"/>
                  </a:lnTo>
                  <a:lnTo>
                    <a:pt x="233849" y="1324681"/>
                  </a:lnTo>
                  <a:lnTo>
                    <a:pt x="236697" y="1324096"/>
                  </a:lnTo>
                  <a:lnTo>
                    <a:pt x="238820" y="1324358"/>
                  </a:lnTo>
                  <a:lnTo>
                    <a:pt x="239829" y="1323396"/>
                  </a:lnTo>
                  <a:lnTo>
                    <a:pt x="243461" y="1317934"/>
                  </a:lnTo>
                  <a:lnTo>
                    <a:pt x="244638" y="1317880"/>
                  </a:lnTo>
                  <a:lnTo>
                    <a:pt x="245769" y="1319488"/>
                  </a:lnTo>
                  <a:lnTo>
                    <a:pt x="247593" y="1323450"/>
                  </a:lnTo>
                  <a:lnTo>
                    <a:pt x="247601" y="1325435"/>
                  </a:lnTo>
                  <a:lnTo>
                    <a:pt x="245223" y="1330243"/>
                  </a:lnTo>
                  <a:lnTo>
                    <a:pt x="227716" y="1343905"/>
                  </a:lnTo>
                  <a:lnTo>
                    <a:pt x="222321" y="1349759"/>
                  </a:lnTo>
                  <a:lnTo>
                    <a:pt x="219651" y="1351898"/>
                  </a:lnTo>
                  <a:lnTo>
                    <a:pt x="216888" y="1353106"/>
                  </a:lnTo>
                  <a:lnTo>
                    <a:pt x="211532" y="1354113"/>
                  </a:lnTo>
                  <a:lnTo>
                    <a:pt x="209408" y="1355298"/>
                  </a:lnTo>
                  <a:lnTo>
                    <a:pt x="205807" y="1356360"/>
                  </a:lnTo>
                  <a:lnTo>
                    <a:pt x="197388" y="1358221"/>
                  </a:lnTo>
                  <a:lnTo>
                    <a:pt x="195772" y="1359121"/>
                  </a:lnTo>
                  <a:lnTo>
                    <a:pt x="194672" y="1360175"/>
                  </a:lnTo>
                  <a:lnTo>
                    <a:pt x="191647" y="1367268"/>
                  </a:lnTo>
                  <a:lnTo>
                    <a:pt x="190178" y="1369576"/>
                  </a:lnTo>
                  <a:lnTo>
                    <a:pt x="187284" y="1373045"/>
                  </a:lnTo>
                  <a:lnTo>
                    <a:pt x="184037" y="1375169"/>
                  </a:lnTo>
                  <a:lnTo>
                    <a:pt x="179596" y="1375976"/>
                  </a:lnTo>
                  <a:lnTo>
                    <a:pt x="176772" y="1379269"/>
                  </a:lnTo>
                  <a:lnTo>
                    <a:pt x="173525" y="1385592"/>
                  </a:lnTo>
                  <a:lnTo>
                    <a:pt x="170900" y="1389977"/>
                  </a:lnTo>
                  <a:lnTo>
                    <a:pt x="167907" y="1393685"/>
                  </a:lnTo>
                  <a:lnTo>
                    <a:pt x="164652" y="1398516"/>
                  </a:lnTo>
                  <a:lnTo>
                    <a:pt x="163805" y="1401055"/>
                  </a:lnTo>
                  <a:lnTo>
                    <a:pt x="164775" y="1404386"/>
                  </a:lnTo>
                  <a:lnTo>
                    <a:pt x="165314" y="1405494"/>
                  </a:lnTo>
                  <a:lnTo>
                    <a:pt x="168584" y="1407286"/>
                  </a:lnTo>
                  <a:lnTo>
                    <a:pt x="169854" y="1406878"/>
                  </a:lnTo>
                  <a:lnTo>
                    <a:pt x="168684" y="1405101"/>
                  </a:lnTo>
                  <a:lnTo>
                    <a:pt x="165937" y="1402524"/>
                  </a:lnTo>
                  <a:lnTo>
                    <a:pt x="165568" y="1401593"/>
                  </a:lnTo>
                  <a:lnTo>
                    <a:pt x="166276" y="1400863"/>
                  </a:lnTo>
                  <a:lnTo>
                    <a:pt x="179188" y="1402809"/>
                  </a:lnTo>
                  <a:lnTo>
                    <a:pt x="181959" y="1400847"/>
                  </a:lnTo>
                  <a:lnTo>
                    <a:pt x="182928" y="1399178"/>
                  </a:lnTo>
                  <a:lnTo>
                    <a:pt x="182721" y="1398324"/>
                  </a:lnTo>
                  <a:lnTo>
                    <a:pt x="179219" y="1397970"/>
                  </a:lnTo>
                  <a:lnTo>
                    <a:pt x="178465" y="1396378"/>
                  </a:lnTo>
                  <a:lnTo>
                    <a:pt x="177911" y="1393377"/>
                  </a:lnTo>
                  <a:lnTo>
                    <a:pt x="177796" y="1390985"/>
                  </a:lnTo>
                  <a:lnTo>
                    <a:pt x="178111" y="1389208"/>
                  </a:lnTo>
                  <a:lnTo>
                    <a:pt x="178904" y="1386946"/>
                  </a:lnTo>
                  <a:lnTo>
                    <a:pt x="182659" y="1383231"/>
                  </a:lnTo>
                  <a:lnTo>
                    <a:pt x="186699" y="1381638"/>
                  </a:lnTo>
                  <a:lnTo>
                    <a:pt x="189808" y="1379530"/>
                  </a:lnTo>
                  <a:lnTo>
                    <a:pt x="191532" y="1377538"/>
                  </a:lnTo>
                  <a:lnTo>
                    <a:pt x="196172" y="1374122"/>
                  </a:lnTo>
                  <a:lnTo>
                    <a:pt x="198035" y="1371345"/>
                  </a:lnTo>
                  <a:lnTo>
                    <a:pt x="199035" y="1369184"/>
                  </a:lnTo>
                  <a:lnTo>
                    <a:pt x="199158" y="1368107"/>
                  </a:lnTo>
                  <a:lnTo>
                    <a:pt x="198319" y="1367322"/>
                  </a:lnTo>
                  <a:lnTo>
                    <a:pt x="199004" y="1365460"/>
                  </a:lnTo>
                  <a:lnTo>
                    <a:pt x="202383" y="1363791"/>
                  </a:lnTo>
                  <a:lnTo>
                    <a:pt x="203868" y="1363645"/>
                  </a:lnTo>
                  <a:lnTo>
                    <a:pt x="208624" y="1365245"/>
                  </a:lnTo>
                  <a:lnTo>
                    <a:pt x="209485" y="1366491"/>
                  </a:lnTo>
                  <a:lnTo>
                    <a:pt x="209016" y="1369791"/>
                  </a:lnTo>
                  <a:lnTo>
                    <a:pt x="209678" y="1369637"/>
                  </a:lnTo>
                  <a:lnTo>
                    <a:pt x="211509" y="1365437"/>
                  </a:lnTo>
                  <a:lnTo>
                    <a:pt x="212533" y="1364037"/>
                  </a:lnTo>
                  <a:lnTo>
                    <a:pt x="213587" y="1363760"/>
                  </a:lnTo>
                  <a:lnTo>
                    <a:pt x="214657" y="1364299"/>
                  </a:lnTo>
                  <a:lnTo>
                    <a:pt x="215742" y="1365653"/>
                  </a:lnTo>
                  <a:lnTo>
                    <a:pt x="216327" y="1369684"/>
                  </a:lnTo>
                  <a:lnTo>
                    <a:pt x="216419" y="1376376"/>
                  </a:lnTo>
                  <a:lnTo>
                    <a:pt x="216665" y="1379069"/>
                  </a:lnTo>
                  <a:lnTo>
                    <a:pt x="217881" y="1374453"/>
                  </a:lnTo>
                  <a:lnTo>
                    <a:pt x="218728" y="1372307"/>
                  </a:lnTo>
                  <a:lnTo>
                    <a:pt x="223360" y="1362414"/>
                  </a:lnTo>
                  <a:lnTo>
                    <a:pt x="226485" y="1356967"/>
                  </a:lnTo>
                  <a:lnTo>
                    <a:pt x="229994" y="1351636"/>
                  </a:lnTo>
                  <a:lnTo>
                    <a:pt x="235088" y="1347636"/>
                  </a:lnTo>
                  <a:lnTo>
                    <a:pt x="246870" y="1340982"/>
                  </a:lnTo>
                  <a:lnTo>
                    <a:pt x="253503" y="1339181"/>
                  </a:lnTo>
                  <a:lnTo>
                    <a:pt x="256866" y="1337520"/>
                  </a:lnTo>
                  <a:lnTo>
                    <a:pt x="258513" y="1336074"/>
                  </a:lnTo>
                  <a:lnTo>
                    <a:pt x="259560" y="1334289"/>
                  </a:lnTo>
                  <a:lnTo>
                    <a:pt x="261407" y="1332227"/>
                  </a:lnTo>
                  <a:lnTo>
                    <a:pt x="261738" y="1332396"/>
                  </a:lnTo>
                  <a:lnTo>
                    <a:pt x="261022" y="1336712"/>
                  </a:lnTo>
                  <a:lnTo>
                    <a:pt x="260545" y="1337958"/>
                  </a:lnTo>
                  <a:lnTo>
                    <a:pt x="256228" y="1340620"/>
                  </a:lnTo>
                  <a:lnTo>
                    <a:pt x="255804" y="1342651"/>
                  </a:lnTo>
                  <a:lnTo>
                    <a:pt x="256274" y="1345774"/>
                  </a:lnTo>
                  <a:lnTo>
                    <a:pt x="257020" y="1347828"/>
                  </a:lnTo>
                  <a:lnTo>
                    <a:pt x="258044" y="1348821"/>
                  </a:lnTo>
                  <a:lnTo>
                    <a:pt x="259829" y="1348121"/>
                  </a:lnTo>
                  <a:lnTo>
                    <a:pt x="262392" y="1345713"/>
                  </a:lnTo>
                  <a:lnTo>
                    <a:pt x="265578" y="1342020"/>
                  </a:lnTo>
                  <a:lnTo>
                    <a:pt x="272465" y="1332612"/>
                  </a:lnTo>
                  <a:lnTo>
                    <a:pt x="273058" y="1330881"/>
                  </a:lnTo>
                  <a:lnTo>
                    <a:pt x="274797" y="1323265"/>
                  </a:lnTo>
                  <a:lnTo>
                    <a:pt x="278744" y="1319888"/>
                  </a:lnTo>
                  <a:lnTo>
                    <a:pt x="285894" y="1316042"/>
                  </a:lnTo>
                  <a:lnTo>
                    <a:pt x="287648" y="1313587"/>
                  </a:lnTo>
                  <a:lnTo>
                    <a:pt x="281384" y="1311503"/>
                  </a:lnTo>
                  <a:lnTo>
                    <a:pt x="280083" y="1310064"/>
                  </a:lnTo>
                  <a:lnTo>
                    <a:pt x="279883" y="1309203"/>
                  </a:lnTo>
                  <a:lnTo>
                    <a:pt x="281068" y="1306995"/>
                  </a:lnTo>
                  <a:lnTo>
                    <a:pt x="278206" y="1304795"/>
                  </a:lnTo>
                  <a:lnTo>
                    <a:pt x="277151" y="1303441"/>
                  </a:lnTo>
                  <a:lnTo>
                    <a:pt x="277198" y="1299487"/>
                  </a:lnTo>
                  <a:lnTo>
                    <a:pt x="278075" y="1296640"/>
                  </a:lnTo>
                  <a:lnTo>
                    <a:pt x="279953" y="1293879"/>
                  </a:lnTo>
                  <a:lnTo>
                    <a:pt x="281022" y="1293394"/>
                  </a:lnTo>
                  <a:lnTo>
                    <a:pt x="283816" y="1295002"/>
                  </a:lnTo>
                  <a:lnTo>
                    <a:pt x="286171" y="1297071"/>
                  </a:lnTo>
                  <a:lnTo>
                    <a:pt x="294289" y="1306633"/>
                  </a:lnTo>
                  <a:lnTo>
                    <a:pt x="297552" y="1311280"/>
                  </a:lnTo>
                  <a:lnTo>
                    <a:pt x="299445" y="1314911"/>
                  </a:lnTo>
                  <a:lnTo>
                    <a:pt x="304016" y="1326196"/>
                  </a:lnTo>
                  <a:lnTo>
                    <a:pt x="306032" y="1332673"/>
                  </a:lnTo>
                  <a:lnTo>
                    <a:pt x="307649" y="1339312"/>
                  </a:lnTo>
                  <a:lnTo>
                    <a:pt x="309241" y="1344082"/>
                  </a:lnTo>
                  <a:lnTo>
                    <a:pt x="310811" y="1346997"/>
                  </a:lnTo>
                  <a:lnTo>
                    <a:pt x="318622" y="1358475"/>
                  </a:lnTo>
                  <a:lnTo>
                    <a:pt x="322647" y="1363291"/>
                  </a:lnTo>
                  <a:lnTo>
                    <a:pt x="326025" y="1366276"/>
                  </a:lnTo>
                  <a:lnTo>
                    <a:pt x="329904" y="1368637"/>
                  </a:lnTo>
                  <a:lnTo>
                    <a:pt x="334282" y="1370376"/>
                  </a:lnTo>
                  <a:lnTo>
                    <a:pt x="337268" y="1370522"/>
                  </a:lnTo>
                  <a:lnTo>
                    <a:pt x="341909" y="1365699"/>
                  </a:lnTo>
                  <a:lnTo>
                    <a:pt x="342016" y="1362514"/>
                  </a:lnTo>
                  <a:lnTo>
                    <a:pt x="339969" y="1357190"/>
                  </a:lnTo>
                  <a:lnTo>
                    <a:pt x="337907" y="1353490"/>
                  </a:lnTo>
                  <a:lnTo>
                    <a:pt x="338153" y="1351229"/>
                  </a:lnTo>
                  <a:lnTo>
                    <a:pt x="340877" y="1346882"/>
                  </a:lnTo>
                  <a:lnTo>
                    <a:pt x="340693" y="1345367"/>
                  </a:lnTo>
                  <a:lnTo>
                    <a:pt x="341270" y="1340866"/>
                  </a:lnTo>
                  <a:lnTo>
                    <a:pt x="343155" y="1341728"/>
                  </a:lnTo>
                  <a:lnTo>
                    <a:pt x="343894" y="1341551"/>
                  </a:lnTo>
                  <a:lnTo>
                    <a:pt x="344948" y="1339897"/>
                  </a:lnTo>
                  <a:lnTo>
                    <a:pt x="346303" y="1336758"/>
                  </a:lnTo>
                  <a:lnTo>
                    <a:pt x="348011" y="1334158"/>
                  </a:lnTo>
                  <a:lnTo>
                    <a:pt x="350074" y="1332096"/>
                  </a:lnTo>
                  <a:lnTo>
                    <a:pt x="350628" y="1330742"/>
                  </a:lnTo>
                  <a:lnTo>
                    <a:pt x="348581" y="1329765"/>
                  </a:lnTo>
                  <a:lnTo>
                    <a:pt x="347342" y="1329765"/>
                  </a:lnTo>
                  <a:lnTo>
                    <a:pt x="346418" y="1329319"/>
                  </a:lnTo>
                  <a:lnTo>
                    <a:pt x="345818" y="1328435"/>
                  </a:lnTo>
                  <a:lnTo>
                    <a:pt x="346634" y="1327473"/>
                  </a:lnTo>
                  <a:lnTo>
                    <a:pt x="351112" y="1325042"/>
                  </a:lnTo>
                  <a:lnTo>
                    <a:pt x="351951" y="1322711"/>
                  </a:lnTo>
                  <a:lnTo>
                    <a:pt x="353383" y="1321157"/>
                  </a:lnTo>
                  <a:lnTo>
                    <a:pt x="355222" y="1320534"/>
                  </a:lnTo>
                  <a:lnTo>
                    <a:pt x="356353" y="1321180"/>
                  </a:lnTo>
                  <a:lnTo>
                    <a:pt x="357607" y="1323111"/>
                  </a:lnTo>
                  <a:lnTo>
                    <a:pt x="357669" y="1326196"/>
                  </a:lnTo>
                  <a:lnTo>
                    <a:pt x="357115" y="1331204"/>
                  </a:lnTo>
                  <a:lnTo>
                    <a:pt x="357015" y="1335235"/>
                  </a:lnTo>
                  <a:lnTo>
                    <a:pt x="358423" y="1344690"/>
                  </a:lnTo>
                  <a:lnTo>
                    <a:pt x="359670" y="1346744"/>
                  </a:lnTo>
                  <a:lnTo>
                    <a:pt x="364518" y="1349513"/>
                  </a:lnTo>
                  <a:lnTo>
                    <a:pt x="364218" y="1351798"/>
                  </a:lnTo>
                  <a:lnTo>
                    <a:pt x="358608" y="1361644"/>
                  </a:lnTo>
                  <a:lnTo>
                    <a:pt x="357407" y="1364045"/>
                  </a:lnTo>
                  <a:lnTo>
                    <a:pt x="356815" y="1365868"/>
                  </a:lnTo>
                  <a:lnTo>
                    <a:pt x="357015" y="1367406"/>
                  </a:lnTo>
                  <a:lnTo>
                    <a:pt x="358008" y="1368668"/>
                  </a:lnTo>
                  <a:lnTo>
                    <a:pt x="359908" y="1369560"/>
                  </a:lnTo>
                  <a:lnTo>
                    <a:pt x="364803" y="1369922"/>
                  </a:lnTo>
                  <a:lnTo>
                    <a:pt x="366142" y="1369068"/>
                  </a:lnTo>
                  <a:lnTo>
                    <a:pt x="375653" y="1368791"/>
                  </a:lnTo>
                  <a:lnTo>
                    <a:pt x="377400" y="1368060"/>
                  </a:lnTo>
                  <a:lnTo>
                    <a:pt x="378870" y="1366176"/>
                  </a:lnTo>
                  <a:lnTo>
                    <a:pt x="381009" y="1361468"/>
                  </a:lnTo>
                  <a:lnTo>
                    <a:pt x="383433" y="1360029"/>
                  </a:lnTo>
                  <a:lnTo>
                    <a:pt x="384195" y="1358706"/>
                  </a:lnTo>
                  <a:lnTo>
                    <a:pt x="385688" y="1353075"/>
                  </a:lnTo>
                  <a:lnTo>
                    <a:pt x="386427" y="1346513"/>
                  </a:lnTo>
                  <a:lnTo>
                    <a:pt x="387158" y="1343751"/>
                  </a:lnTo>
                  <a:lnTo>
                    <a:pt x="388258" y="1342028"/>
                  </a:lnTo>
                  <a:lnTo>
                    <a:pt x="389751" y="1341474"/>
                  </a:lnTo>
                  <a:lnTo>
                    <a:pt x="393453" y="1342120"/>
                  </a:lnTo>
                  <a:lnTo>
                    <a:pt x="395192" y="1341559"/>
                  </a:lnTo>
                  <a:lnTo>
                    <a:pt x="402049" y="1342120"/>
                  </a:lnTo>
                  <a:lnTo>
                    <a:pt x="408905" y="1341635"/>
                  </a:lnTo>
                  <a:lnTo>
                    <a:pt x="415993" y="1342805"/>
                  </a:lnTo>
                  <a:lnTo>
                    <a:pt x="420541" y="1344159"/>
                  </a:lnTo>
                  <a:lnTo>
                    <a:pt x="424750" y="1346290"/>
                  </a:lnTo>
                  <a:lnTo>
                    <a:pt x="432823" y="1351336"/>
                  </a:lnTo>
                  <a:lnTo>
                    <a:pt x="436016" y="1354036"/>
                  </a:lnTo>
                  <a:lnTo>
                    <a:pt x="447290" y="1366137"/>
                  </a:lnTo>
                  <a:lnTo>
                    <a:pt x="450584" y="1368591"/>
                  </a:lnTo>
                  <a:lnTo>
                    <a:pt x="456786" y="1370930"/>
                  </a:lnTo>
                  <a:lnTo>
                    <a:pt x="478041" y="1376130"/>
                  </a:lnTo>
                  <a:lnTo>
                    <a:pt x="480711" y="1377523"/>
                  </a:lnTo>
                  <a:lnTo>
                    <a:pt x="486314" y="1382954"/>
                  </a:lnTo>
                  <a:lnTo>
                    <a:pt x="490169" y="1386108"/>
                  </a:lnTo>
                  <a:lnTo>
                    <a:pt x="494748" y="1389116"/>
                  </a:lnTo>
                  <a:lnTo>
                    <a:pt x="500466" y="1391708"/>
                  </a:lnTo>
                  <a:lnTo>
                    <a:pt x="511678" y="1395616"/>
                  </a:lnTo>
                  <a:lnTo>
                    <a:pt x="513502" y="1396908"/>
                  </a:lnTo>
                  <a:lnTo>
                    <a:pt x="515556" y="1397285"/>
                  </a:lnTo>
                  <a:lnTo>
                    <a:pt x="517842" y="1396755"/>
                  </a:lnTo>
                  <a:lnTo>
                    <a:pt x="528115" y="1398985"/>
                  </a:lnTo>
                  <a:lnTo>
                    <a:pt x="530824" y="1398878"/>
                  </a:lnTo>
                  <a:lnTo>
                    <a:pt x="532779" y="1399293"/>
                  </a:lnTo>
                  <a:lnTo>
                    <a:pt x="535187" y="1400893"/>
                  </a:lnTo>
                  <a:lnTo>
                    <a:pt x="538712" y="1401486"/>
                  </a:lnTo>
                  <a:lnTo>
                    <a:pt x="538589" y="1400378"/>
                  </a:lnTo>
                  <a:lnTo>
                    <a:pt x="534564" y="1394239"/>
                  </a:lnTo>
                  <a:lnTo>
                    <a:pt x="534741" y="1393270"/>
                  </a:lnTo>
                  <a:lnTo>
                    <a:pt x="536396" y="1393193"/>
                  </a:lnTo>
                  <a:lnTo>
                    <a:pt x="541375" y="1394224"/>
                  </a:lnTo>
                  <a:lnTo>
                    <a:pt x="542514" y="1392470"/>
                  </a:lnTo>
                  <a:lnTo>
                    <a:pt x="544176" y="1392508"/>
                  </a:lnTo>
                  <a:lnTo>
                    <a:pt x="547962" y="1393354"/>
                  </a:lnTo>
                  <a:lnTo>
                    <a:pt x="552041" y="1395254"/>
                  </a:lnTo>
                  <a:lnTo>
                    <a:pt x="556411" y="1398193"/>
                  </a:lnTo>
                  <a:lnTo>
                    <a:pt x="561729" y="1400701"/>
                  </a:lnTo>
                  <a:lnTo>
                    <a:pt x="569794" y="1406901"/>
                  </a:lnTo>
                  <a:lnTo>
                    <a:pt x="574250" y="1412040"/>
                  </a:lnTo>
                  <a:lnTo>
                    <a:pt x="578474" y="1418402"/>
                  </a:lnTo>
                  <a:lnTo>
                    <a:pt x="580791" y="1422803"/>
                  </a:lnTo>
                  <a:lnTo>
                    <a:pt x="581199" y="1425264"/>
                  </a:lnTo>
                  <a:lnTo>
                    <a:pt x="582084" y="1426480"/>
                  </a:lnTo>
                  <a:lnTo>
                    <a:pt x="583438" y="1426464"/>
                  </a:lnTo>
                  <a:lnTo>
                    <a:pt x="583954" y="1427395"/>
                  </a:lnTo>
                  <a:lnTo>
                    <a:pt x="582738" y="1432811"/>
                  </a:lnTo>
                  <a:lnTo>
                    <a:pt x="582037" y="1434157"/>
                  </a:lnTo>
                  <a:lnTo>
                    <a:pt x="581114" y="1435126"/>
                  </a:lnTo>
                  <a:lnTo>
                    <a:pt x="577251" y="1436226"/>
                  </a:lnTo>
                  <a:lnTo>
                    <a:pt x="566662" y="1434926"/>
                  </a:lnTo>
                  <a:lnTo>
                    <a:pt x="564784" y="1439281"/>
                  </a:lnTo>
                  <a:lnTo>
                    <a:pt x="558851" y="1442950"/>
                  </a:lnTo>
                  <a:lnTo>
                    <a:pt x="557797" y="1444550"/>
                  </a:lnTo>
                  <a:lnTo>
                    <a:pt x="557558" y="1445712"/>
                  </a:lnTo>
                  <a:lnTo>
                    <a:pt x="557989" y="1449504"/>
                  </a:lnTo>
                  <a:lnTo>
                    <a:pt x="557235" y="1450658"/>
                  </a:lnTo>
                  <a:lnTo>
                    <a:pt x="552371" y="1454966"/>
                  </a:lnTo>
                  <a:lnTo>
                    <a:pt x="552210" y="1456182"/>
                  </a:lnTo>
                  <a:lnTo>
                    <a:pt x="555365" y="1457943"/>
                  </a:lnTo>
                  <a:lnTo>
                    <a:pt x="558720" y="1460943"/>
                  </a:lnTo>
                  <a:lnTo>
                    <a:pt x="561360" y="1461674"/>
                  </a:lnTo>
                  <a:lnTo>
                    <a:pt x="564692" y="1461267"/>
                  </a:lnTo>
                  <a:lnTo>
                    <a:pt x="568878" y="1462320"/>
                  </a:lnTo>
                  <a:lnTo>
                    <a:pt x="573919" y="1464828"/>
                  </a:lnTo>
                  <a:lnTo>
                    <a:pt x="577428" y="1465967"/>
                  </a:lnTo>
                  <a:lnTo>
                    <a:pt x="579398" y="1465751"/>
                  </a:lnTo>
                  <a:lnTo>
                    <a:pt x="582091" y="1466213"/>
                  </a:lnTo>
                  <a:lnTo>
                    <a:pt x="585500" y="1467352"/>
                  </a:lnTo>
                  <a:lnTo>
                    <a:pt x="590064" y="1467744"/>
                  </a:lnTo>
                  <a:lnTo>
                    <a:pt x="600145" y="1467644"/>
                  </a:lnTo>
                  <a:lnTo>
                    <a:pt x="603169" y="1468498"/>
                  </a:lnTo>
                  <a:lnTo>
                    <a:pt x="607394" y="1468882"/>
                  </a:lnTo>
                  <a:lnTo>
                    <a:pt x="615520" y="1468759"/>
                  </a:lnTo>
                  <a:lnTo>
                    <a:pt x="616990" y="1468598"/>
                  </a:lnTo>
                  <a:lnTo>
                    <a:pt x="619591" y="1466621"/>
                  </a:lnTo>
                  <a:lnTo>
                    <a:pt x="621269" y="1465967"/>
                  </a:lnTo>
                  <a:lnTo>
                    <a:pt x="624193" y="1465936"/>
                  </a:lnTo>
                  <a:lnTo>
                    <a:pt x="632627" y="1464482"/>
                  </a:lnTo>
                  <a:lnTo>
                    <a:pt x="635544" y="1464505"/>
                  </a:lnTo>
                  <a:lnTo>
                    <a:pt x="638245" y="1463397"/>
                  </a:lnTo>
                  <a:lnTo>
                    <a:pt x="641700" y="1461167"/>
                  </a:lnTo>
                  <a:lnTo>
                    <a:pt x="643832" y="1460743"/>
                  </a:lnTo>
                  <a:lnTo>
                    <a:pt x="644640" y="1462136"/>
                  </a:lnTo>
                  <a:lnTo>
                    <a:pt x="646094" y="1462744"/>
                  </a:lnTo>
                  <a:lnTo>
                    <a:pt x="648195" y="1462567"/>
                  </a:lnTo>
                  <a:lnTo>
                    <a:pt x="652197" y="1460197"/>
                  </a:lnTo>
                  <a:lnTo>
                    <a:pt x="661547" y="1453212"/>
                  </a:lnTo>
                  <a:lnTo>
                    <a:pt x="664910" y="1453220"/>
                  </a:lnTo>
                  <a:lnTo>
                    <a:pt x="667380" y="1451020"/>
                  </a:lnTo>
                  <a:lnTo>
                    <a:pt x="667988" y="1450981"/>
                  </a:lnTo>
                  <a:lnTo>
                    <a:pt x="668665" y="1451889"/>
                  </a:lnTo>
                  <a:lnTo>
                    <a:pt x="670951" y="1457012"/>
                  </a:lnTo>
                  <a:lnTo>
                    <a:pt x="671651" y="1457836"/>
                  </a:lnTo>
                  <a:lnTo>
                    <a:pt x="673228" y="1458282"/>
                  </a:lnTo>
                  <a:lnTo>
                    <a:pt x="674767" y="1460897"/>
                  </a:lnTo>
                  <a:lnTo>
                    <a:pt x="676368" y="1464798"/>
                  </a:lnTo>
                  <a:lnTo>
                    <a:pt x="677569" y="1465882"/>
                  </a:lnTo>
                  <a:lnTo>
                    <a:pt x="686341" y="1466044"/>
                  </a:lnTo>
                  <a:lnTo>
                    <a:pt x="689427" y="1467128"/>
                  </a:lnTo>
                  <a:lnTo>
                    <a:pt x="690358" y="1468244"/>
                  </a:lnTo>
                  <a:lnTo>
                    <a:pt x="691305" y="1471313"/>
                  </a:lnTo>
                  <a:lnTo>
                    <a:pt x="691882" y="1477237"/>
                  </a:lnTo>
                  <a:lnTo>
                    <a:pt x="692267" y="1479399"/>
                  </a:lnTo>
                  <a:lnTo>
                    <a:pt x="693544" y="1482545"/>
                  </a:lnTo>
                  <a:lnTo>
                    <a:pt x="694383" y="1483453"/>
                  </a:lnTo>
                  <a:lnTo>
                    <a:pt x="695176" y="1482583"/>
                  </a:lnTo>
                  <a:lnTo>
                    <a:pt x="697338" y="1474391"/>
                  </a:lnTo>
                  <a:lnTo>
                    <a:pt x="698092" y="1473067"/>
                  </a:lnTo>
                  <a:lnTo>
                    <a:pt x="699539" y="1473529"/>
                  </a:lnTo>
                  <a:lnTo>
                    <a:pt x="699978" y="1473929"/>
                  </a:lnTo>
                  <a:lnTo>
                    <a:pt x="702171" y="1480006"/>
                  </a:lnTo>
                  <a:lnTo>
                    <a:pt x="705288" y="1484499"/>
                  </a:lnTo>
                  <a:lnTo>
                    <a:pt x="713022" y="1492722"/>
                  </a:lnTo>
                  <a:lnTo>
                    <a:pt x="714284" y="1495730"/>
                  </a:lnTo>
                  <a:lnTo>
                    <a:pt x="714745" y="1497954"/>
                  </a:lnTo>
                  <a:lnTo>
                    <a:pt x="714307" y="1499938"/>
                  </a:lnTo>
                  <a:lnTo>
                    <a:pt x="712975" y="1501692"/>
                  </a:lnTo>
                  <a:lnTo>
                    <a:pt x="710875" y="1503100"/>
                  </a:lnTo>
                  <a:lnTo>
                    <a:pt x="708019" y="1504162"/>
                  </a:lnTo>
                  <a:lnTo>
                    <a:pt x="705349" y="1503777"/>
                  </a:lnTo>
                  <a:lnTo>
                    <a:pt x="702871" y="1501954"/>
                  </a:lnTo>
                  <a:lnTo>
                    <a:pt x="702071" y="1501846"/>
                  </a:lnTo>
                  <a:lnTo>
                    <a:pt x="702956" y="1503469"/>
                  </a:lnTo>
                  <a:lnTo>
                    <a:pt x="708081" y="1510193"/>
                  </a:lnTo>
                  <a:lnTo>
                    <a:pt x="709382" y="1512870"/>
                  </a:lnTo>
                  <a:lnTo>
                    <a:pt x="710598" y="1514639"/>
                  </a:lnTo>
                  <a:lnTo>
                    <a:pt x="711721" y="1515516"/>
                  </a:lnTo>
                  <a:lnTo>
                    <a:pt x="712752" y="1516963"/>
                  </a:lnTo>
                  <a:lnTo>
                    <a:pt x="713699" y="1518970"/>
                  </a:lnTo>
                  <a:lnTo>
                    <a:pt x="717954" y="1524302"/>
                  </a:lnTo>
                  <a:lnTo>
                    <a:pt x="719162" y="1526840"/>
                  </a:lnTo>
                  <a:lnTo>
                    <a:pt x="724011" y="1534718"/>
                  </a:lnTo>
                  <a:lnTo>
                    <a:pt x="726312" y="1537802"/>
                  </a:lnTo>
                  <a:lnTo>
                    <a:pt x="728089" y="1539572"/>
                  </a:lnTo>
                  <a:lnTo>
                    <a:pt x="728774" y="1539749"/>
                  </a:lnTo>
                  <a:lnTo>
                    <a:pt x="728374" y="1538326"/>
                  </a:lnTo>
                  <a:lnTo>
                    <a:pt x="722187" y="1527840"/>
                  </a:lnTo>
                  <a:lnTo>
                    <a:pt x="719032" y="1521224"/>
                  </a:lnTo>
                  <a:lnTo>
                    <a:pt x="718585" y="1519632"/>
                  </a:lnTo>
                  <a:lnTo>
                    <a:pt x="718385" y="1517193"/>
                  </a:lnTo>
                  <a:lnTo>
                    <a:pt x="718262" y="1509070"/>
                  </a:lnTo>
                  <a:lnTo>
                    <a:pt x="718716" y="1507824"/>
                  </a:lnTo>
                  <a:lnTo>
                    <a:pt x="720848" y="1506777"/>
                  </a:lnTo>
                  <a:lnTo>
                    <a:pt x="723587" y="1510470"/>
                  </a:lnTo>
                  <a:lnTo>
                    <a:pt x="724626" y="1510985"/>
                  </a:lnTo>
                  <a:lnTo>
                    <a:pt x="725327" y="1510770"/>
                  </a:lnTo>
                  <a:lnTo>
                    <a:pt x="725688" y="1509816"/>
                  </a:lnTo>
                  <a:lnTo>
                    <a:pt x="727266" y="1510701"/>
                  </a:lnTo>
                  <a:lnTo>
                    <a:pt x="730052" y="1513416"/>
                  </a:lnTo>
                  <a:lnTo>
                    <a:pt x="730998" y="1513462"/>
                  </a:lnTo>
                  <a:lnTo>
                    <a:pt x="728897" y="1508254"/>
                  </a:lnTo>
                  <a:lnTo>
                    <a:pt x="727397" y="1505700"/>
                  </a:lnTo>
                  <a:lnTo>
                    <a:pt x="726866" y="1503923"/>
                  </a:lnTo>
                  <a:lnTo>
                    <a:pt x="728266" y="1501238"/>
                  </a:lnTo>
                  <a:lnTo>
                    <a:pt x="727504" y="1499884"/>
                  </a:lnTo>
                  <a:lnTo>
                    <a:pt x="723964" y="1495915"/>
                  </a:lnTo>
                  <a:lnTo>
                    <a:pt x="722125" y="1491792"/>
                  </a:lnTo>
                  <a:lnTo>
                    <a:pt x="720471" y="1485537"/>
                  </a:lnTo>
                  <a:lnTo>
                    <a:pt x="720324" y="1483099"/>
                  </a:lnTo>
                  <a:lnTo>
                    <a:pt x="720594" y="1480514"/>
                  </a:lnTo>
                  <a:lnTo>
                    <a:pt x="720348" y="1478429"/>
                  </a:lnTo>
                  <a:lnTo>
                    <a:pt x="718116" y="1474160"/>
                  </a:lnTo>
                  <a:lnTo>
                    <a:pt x="715700" y="1471198"/>
                  </a:lnTo>
                  <a:lnTo>
                    <a:pt x="713776" y="1467744"/>
                  </a:lnTo>
                  <a:lnTo>
                    <a:pt x="713383" y="1465921"/>
                  </a:lnTo>
                  <a:lnTo>
                    <a:pt x="713683" y="1460982"/>
                  </a:lnTo>
                  <a:lnTo>
                    <a:pt x="715138" y="1458828"/>
                  </a:lnTo>
                  <a:lnTo>
                    <a:pt x="717893" y="1455935"/>
                  </a:lnTo>
                  <a:lnTo>
                    <a:pt x="718639" y="1452943"/>
                  </a:lnTo>
                  <a:lnTo>
                    <a:pt x="717369" y="1449858"/>
                  </a:lnTo>
                  <a:lnTo>
                    <a:pt x="717139" y="1448450"/>
                  </a:lnTo>
                  <a:lnTo>
                    <a:pt x="717939" y="1448720"/>
                  </a:lnTo>
                  <a:lnTo>
                    <a:pt x="723380" y="1447166"/>
                  </a:lnTo>
                  <a:lnTo>
                    <a:pt x="724742" y="1447712"/>
                  </a:lnTo>
                  <a:lnTo>
                    <a:pt x="726796" y="1447050"/>
                  </a:lnTo>
                  <a:lnTo>
                    <a:pt x="729536" y="1445166"/>
                  </a:lnTo>
                  <a:lnTo>
                    <a:pt x="731683" y="1444319"/>
                  </a:lnTo>
                  <a:lnTo>
                    <a:pt x="734515" y="1444442"/>
                  </a:lnTo>
                  <a:lnTo>
                    <a:pt x="736046" y="1443989"/>
                  </a:lnTo>
                  <a:lnTo>
                    <a:pt x="737924" y="1443150"/>
                  </a:lnTo>
                  <a:lnTo>
                    <a:pt x="738894" y="1442211"/>
                  </a:lnTo>
                  <a:lnTo>
                    <a:pt x="740617" y="1438619"/>
                  </a:lnTo>
                  <a:lnTo>
                    <a:pt x="741541" y="1438080"/>
                  </a:lnTo>
                  <a:lnTo>
                    <a:pt x="744427" y="1438473"/>
                  </a:lnTo>
                  <a:lnTo>
                    <a:pt x="746050" y="1439265"/>
                  </a:lnTo>
                  <a:lnTo>
                    <a:pt x="746812" y="1438980"/>
                  </a:lnTo>
                  <a:lnTo>
                    <a:pt x="746697" y="1433865"/>
                  </a:lnTo>
                  <a:lnTo>
                    <a:pt x="747243" y="1432065"/>
                  </a:lnTo>
                  <a:lnTo>
                    <a:pt x="750121" y="1428334"/>
                  </a:lnTo>
                  <a:lnTo>
                    <a:pt x="753123" y="1427941"/>
                  </a:lnTo>
                  <a:lnTo>
                    <a:pt x="755131" y="1426918"/>
                  </a:lnTo>
                  <a:lnTo>
                    <a:pt x="757424" y="1424826"/>
                  </a:lnTo>
                  <a:lnTo>
                    <a:pt x="759063" y="1422941"/>
                  </a:lnTo>
                  <a:lnTo>
                    <a:pt x="760703" y="1419910"/>
                  </a:lnTo>
                  <a:lnTo>
                    <a:pt x="761372" y="1416033"/>
                  </a:lnTo>
                  <a:lnTo>
                    <a:pt x="760849" y="1414917"/>
                  </a:lnTo>
                  <a:lnTo>
                    <a:pt x="757440" y="1413417"/>
                  </a:lnTo>
                  <a:lnTo>
                    <a:pt x="755393" y="1414202"/>
                  </a:lnTo>
                  <a:lnTo>
                    <a:pt x="750852" y="1416964"/>
                  </a:lnTo>
                  <a:lnTo>
                    <a:pt x="746081" y="1420510"/>
                  </a:lnTo>
                  <a:lnTo>
                    <a:pt x="744242" y="1423795"/>
                  </a:lnTo>
                  <a:lnTo>
                    <a:pt x="743742" y="1427995"/>
                  </a:lnTo>
                  <a:lnTo>
                    <a:pt x="742841" y="1429841"/>
                  </a:lnTo>
                  <a:lnTo>
                    <a:pt x="739125" y="1428087"/>
                  </a:lnTo>
                  <a:lnTo>
                    <a:pt x="737539" y="1428118"/>
                  </a:lnTo>
                  <a:lnTo>
                    <a:pt x="735554" y="1428849"/>
                  </a:lnTo>
                  <a:lnTo>
                    <a:pt x="733445" y="1430457"/>
                  </a:lnTo>
                  <a:lnTo>
                    <a:pt x="731221" y="1432949"/>
                  </a:lnTo>
                  <a:lnTo>
                    <a:pt x="727943" y="1433403"/>
                  </a:lnTo>
                  <a:lnTo>
                    <a:pt x="723603" y="1431826"/>
                  </a:lnTo>
                  <a:lnTo>
                    <a:pt x="721002" y="1431380"/>
                  </a:lnTo>
                  <a:lnTo>
                    <a:pt x="718362" y="1434026"/>
                  </a:lnTo>
                  <a:lnTo>
                    <a:pt x="718524" y="1435988"/>
                  </a:lnTo>
                  <a:lnTo>
                    <a:pt x="719747" y="1438850"/>
                  </a:lnTo>
                  <a:lnTo>
                    <a:pt x="718531" y="1440542"/>
                  </a:lnTo>
                  <a:lnTo>
                    <a:pt x="712198" y="1441173"/>
                  </a:lnTo>
                  <a:lnTo>
                    <a:pt x="710528" y="1440804"/>
                  </a:lnTo>
                  <a:lnTo>
                    <a:pt x="707150" y="1441927"/>
                  </a:lnTo>
                  <a:lnTo>
                    <a:pt x="705819" y="1441681"/>
                  </a:lnTo>
                  <a:lnTo>
                    <a:pt x="704849" y="1440319"/>
                  </a:lnTo>
                  <a:lnTo>
                    <a:pt x="697962" y="1434519"/>
                  </a:lnTo>
                  <a:lnTo>
                    <a:pt x="697284" y="1433342"/>
                  </a:lnTo>
                  <a:lnTo>
                    <a:pt x="698954" y="1428611"/>
                  </a:lnTo>
                  <a:lnTo>
                    <a:pt x="705326" y="1415710"/>
                  </a:lnTo>
                  <a:lnTo>
                    <a:pt x="706026" y="1414940"/>
                  </a:lnTo>
                  <a:lnTo>
                    <a:pt x="717847" y="1412679"/>
                  </a:lnTo>
                  <a:lnTo>
                    <a:pt x="724980" y="1410309"/>
                  </a:lnTo>
                  <a:lnTo>
                    <a:pt x="738055" y="1403124"/>
                  </a:lnTo>
                  <a:lnTo>
                    <a:pt x="740587" y="1402532"/>
                  </a:lnTo>
                  <a:lnTo>
                    <a:pt x="748990" y="1397747"/>
                  </a:lnTo>
                  <a:lnTo>
                    <a:pt x="752445" y="1396524"/>
                  </a:lnTo>
                  <a:lnTo>
                    <a:pt x="755654" y="1397355"/>
                  </a:lnTo>
                  <a:lnTo>
                    <a:pt x="760356" y="1399824"/>
                  </a:lnTo>
                  <a:lnTo>
                    <a:pt x="762780" y="1402016"/>
                  </a:lnTo>
                  <a:lnTo>
                    <a:pt x="764496" y="1404740"/>
                  </a:lnTo>
                  <a:lnTo>
                    <a:pt x="765928" y="1408540"/>
                  </a:lnTo>
                  <a:lnTo>
                    <a:pt x="767713" y="1416871"/>
                  </a:lnTo>
                  <a:lnTo>
                    <a:pt x="768329" y="1423926"/>
                  </a:lnTo>
                  <a:lnTo>
                    <a:pt x="769437" y="1426534"/>
                  </a:lnTo>
                  <a:lnTo>
                    <a:pt x="773377" y="1431418"/>
                  </a:lnTo>
                  <a:lnTo>
                    <a:pt x="775401" y="1433303"/>
                  </a:lnTo>
                  <a:lnTo>
                    <a:pt x="776647" y="1433896"/>
                  </a:lnTo>
                  <a:lnTo>
                    <a:pt x="777725" y="1432757"/>
                  </a:lnTo>
                  <a:lnTo>
                    <a:pt x="778464" y="1432572"/>
                  </a:lnTo>
                  <a:lnTo>
                    <a:pt x="778956" y="1433011"/>
                  </a:lnTo>
                  <a:lnTo>
                    <a:pt x="779495" y="1436073"/>
                  </a:lnTo>
                  <a:lnTo>
                    <a:pt x="780195" y="1436380"/>
                  </a:lnTo>
                  <a:lnTo>
                    <a:pt x="782565" y="1435996"/>
                  </a:lnTo>
                  <a:lnTo>
                    <a:pt x="785082" y="1437265"/>
                  </a:lnTo>
                  <a:lnTo>
                    <a:pt x="785443" y="1438204"/>
                  </a:lnTo>
                  <a:lnTo>
                    <a:pt x="784905" y="1441981"/>
                  </a:lnTo>
                  <a:lnTo>
                    <a:pt x="785620" y="1443565"/>
                  </a:lnTo>
                  <a:lnTo>
                    <a:pt x="788668" y="1446935"/>
                  </a:lnTo>
                  <a:lnTo>
                    <a:pt x="791607" y="1448204"/>
                  </a:lnTo>
                  <a:lnTo>
                    <a:pt x="795001" y="1448781"/>
                  </a:lnTo>
                  <a:lnTo>
                    <a:pt x="801304" y="1448212"/>
                  </a:lnTo>
                  <a:lnTo>
                    <a:pt x="806583" y="1446596"/>
                  </a:lnTo>
                  <a:lnTo>
                    <a:pt x="810538" y="1443942"/>
                  </a:lnTo>
                  <a:lnTo>
                    <a:pt x="813793" y="1446904"/>
                  </a:lnTo>
                  <a:lnTo>
                    <a:pt x="820304" y="1454020"/>
                  </a:lnTo>
                  <a:lnTo>
                    <a:pt x="824198" y="1459036"/>
                  </a:lnTo>
                  <a:lnTo>
                    <a:pt x="827422" y="1461390"/>
                  </a:lnTo>
                  <a:lnTo>
                    <a:pt x="833963" y="1464205"/>
                  </a:lnTo>
                  <a:lnTo>
                    <a:pt x="835448" y="1465721"/>
                  </a:lnTo>
                  <a:lnTo>
                    <a:pt x="837842" y="1465890"/>
                  </a:lnTo>
                  <a:lnTo>
                    <a:pt x="841135" y="1464713"/>
                  </a:lnTo>
                  <a:lnTo>
                    <a:pt x="844883" y="1465175"/>
                  </a:lnTo>
                  <a:lnTo>
                    <a:pt x="849085" y="1467259"/>
                  </a:lnTo>
                  <a:lnTo>
                    <a:pt x="851978" y="1468136"/>
                  </a:lnTo>
                  <a:lnTo>
                    <a:pt x="861882" y="1464198"/>
                  </a:lnTo>
                  <a:lnTo>
                    <a:pt x="863398" y="1464013"/>
                  </a:lnTo>
                  <a:lnTo>
                    <a:pt x="867084" y="1462113"/>
                  </a:lnTo>
                  <a:lnTo>
                    <a:pt x="869462" y="1461536"/>
                  </a:lnTo>
                  <a:lnTo>
                    <a:pt x="872256" y="1461582"/>
                  </a:lnTo>
                  <a:lnTo>
                    <a:pt x="874341" y="1461005"/>
                  </a:lnTo>
                  <a:lnTo>
                    <a:pt x="875719" y="1459797"/>
                  </a:lnTo>
                  <a:lnTo>
                    <a:pt x="880967" y="1459851"/>
                  </a:lnTo>
                  <a:lnTo>
                    <a:pt x="890471" y="1461205"/>
                  </a:lnTo>
                  <a:lnTo>
                    <a:pt x="896966" y="1462959"/>
                  </a:lnTo>
                  <a:lnTo>
                    <a:pt x="900821" y="1465175"/>
                  </a:lnTo>
                  <a:lnTo>
                    <a:pt x="903992" y="1466413"/>
                  </a:lnTo>
                  <a:lnTo>
                    <a:pt x="906470" y="1466682"/>
                  </a:lnTo>
                  <a:lnTo>
                    <a:pt x="908878" y="1466290"/>
                  </a:lnTo>
                  <a:lnTo>
                    <a:pt x="911225" y="1465228"/>
                  </a:lnTo>
                  <a:lnTo>
                    <a:pt x="913696" y="1463213"/>
                  </a:lnTo>
                  <a:lnTo>
                    <a:pt x="918975" y="1462182"/>
                  </a:lnTo>
                  <a:lnTo>
                    <a:pt x="919852" y="1461651"/>
                  </a:lnTo>
                  <a:lnTo>
                    <a:pt x="919744" y="1460543"/>
                  </a:lnTo>
                  <a:lnTo>
                    <a:pt x="918644" y="1458866"/>
                  </a:lnTo>
                  <a:lnTo>
                    <a:pt x="915650" y="1455674"/>
                  </a:lnTo>
                  <a:lnTo>
                    <a:pt x="913557" y="1452558"/>
                  </a:lnTo>
                  <a:lnTo>
                    <a:pt x="913149" y="1450574"/>
                  </a:lnTo>
                  <a:lnTo>
                    <a:pt x="913195" y="1448166"/>
                  </a:lnTo>
                  <a:lnTo>
                    <a:pt x="913842" y="1446773"/>
                  </a:lnTo>
                  <a:lnTo>
                    <a:pt x="915104" y="1446404"/>
                  </a:lnTo>
                  <a:lnTo>
                    <a:pt x="917082" y="1447896"/>
                  </a:lnTo>
                  <a:lnTo>
                    <a:pt x="919783" y="1451258"/>
                  </a:lnTo>
                  <a:lnTo>
                    <a:pt x="927394" y="1463782"/>
                  </a:lnTo>
                  <a:lnTo>
                    <a:pt x="929225" y="1465551"/>
                  </a:lnTo>
                  <a:lnTo>
                    <a:pt x="930233" y="1467136"/>
                  </a:lnTo>
                  <a:lnTo>
                    <a:pt x="937221" y="1471660"/>
                  </a:lnTo>
                  <a:lnTo>
                    <a:pt x="940514" y="1472460"/>
                  </a:lnTo>
                  <a:lnTo>
                    <a:pt x="944416" y="1469667"/>
                  </a:lnTo>
                  <a:lnTo>
                    <a:pt x="946140" y="1467929"/>
                  </a:lnTo>
                  <a:lnTo>
                    <a:pt x="946978" y="1466252"/>
                  </a:lnTo>
                  <a:lnTo>
                    <a:pt x="946940" y="1464636"/>
                  </a:lnTo>
                  <a:lnTo>
                    <a:pt x="947309" y="1462274"/>
                  </a:lnTo>
                  <a:lnTo>
                    <a:pt x="946917" y="1460813"/>
                  </a:lnTo>
                  <a:lnTo>
                    <a:pt x="945870" y="1458913"/>
                  </a:lnTo>
                  <a:lnTo>
                    <a:pt x="943069" y="1456266"/>
                  </a:lnTo>
                  <a:lnTo>
                    <a:pt x="938521" y="1452858"/>
                  </a:lnTo>
                  <a:lnTo>
                    <a:pt x="934366" y="1451858"/>
                  </a:lnTo>
                  <a:lnTo>
                    <a:pt x="930603" y="1453274"/>
                  </a:lnTo>
                  <a:lnTo>
                    <a:pt x="926339" y="1456174"/>
                  </a:lnTo>
                  <a:lnTo>
                    <a:pt x="924569" y="1455035"/>
                  </a:lnTo>
                  <a:lnTo>
                    <a:pt x="919259" y="1446873"/>
                  </a:lnTo>
                  <a:lnTo>
                    <a:pt x="917920" y="1443812"/>
                  </a:lnTo>
                  <a:lnTo>
                    <a:pt x="917920" y="1442965"/>
                  </a:lnTo>
                  <a:lnTo>
                    <a:pt x="920383" y="1443942"/>
                  </a:lnTo>
                  <a:lnTo>
                    <a:pt x="920498" y="1442950"/>
                  </a:lnTo>
                  <a:lnTo>
                    <a:pt x="919029" y="1438988"/>
                  </a:lnTo>
                  <a:lnTo>
                    <a:pt x="918121" y="1437665"/>
                  </a:lnTo>
                  <a:lnTo>
                    <a:pt x="915058" y="1431395"/>
                  </a:lnTo>
                  <a:lnTo>
                    <a:pt x="914681" y="1429503"/>
                  </a:lnTo>
                  <a:lnTo>
                    <a:pt x="916589" y="1429072"/>
                  </a:lnTo>
                  <a:lnTo>
                    <a:pt x="917451" y="1428334"/>
                  </a:lnTo>
                  <a:lnTo>
                    <a:pt x="918605" y="1428410"/>
                  </a:lnTo>
                  <a:lnTo>
                    <a:pt x="924008" y="1432188"/>
                  </a:lnTo>
                  <a:lnTo>
                    <a:pt x="926770" y="1430503"/>
                  </a:lnTo>
                  <a:lnTo>
                    <a:pt x="933173" y="1428087"/>
                  </a:lnTo>
                  <a:lnTo>
                    <a:pt x="930649" y="1424456"/>
                  </a:lnTo>
                  <a:lnTo>
                    <a:pt x="930049" y="1420872"/>
                  </a:lnTo>
                  <a:lnTo>
                    <a:pt x="930349" y="1420087"/>
                  </a:lnTo>
                  <a:lnTo>
                    <a:pt x="932434" y="1419556"/>
                  </a:lnTo>
                  <a:lnTo>
                    <a:pt x="936513" y="1422549"/>
                  </a:lnTo>
                  <a:lnTo>
                    <a:pt x="938490" y="1422964"/>
                  </a:lnTo>
                  <a:lnTo>
                    <a:pt x="939937" y="1421779"/>
                  </a:lnTo>
                  <a:lnTo>
                    <a:pt x="941469" y="1421695"/>
                  </a:lnTo>
                  <a:lnTo>
                    <a:pt x="943077" y="1422718"/>
                  </a:lnTo>
                  <a:lnTo>
                    <a:pt x="944585" y="1424256"/>
                  </a:lnTo>
                  <a:lnTo>
                    <a:pt x="947394" y="1428649"/>
                  </a:lnTo>
                  <a:lnTo>
                    <a:pt x="948779" y="1431288"/>
                  </a:lnTo>
                  <a:lnTo>
                    <a:pt x="950341" y="1435257"/>
                  </a:lnTo>
                  <a:lnTo>
                    <a:pt x="950834" y="1435811"/>
                  </a:lnTo>
                  <a:lnTo>
                    <a:pt x="958360" y="1436111"/>
                  </a:lnTo>
                  <a:lnTo>
                    <a:pt x="962631" y="1432595"/>
                  </a:lnTo>
                  <a:lnTo>
                    <a:pt x="962539" y="1433796"/>
                  </a:lnTo>
                  <a:lnTo>
                    <a:pt x="961561" y="1436550"/>
                  </a:lnTo>
                  <a:lnTo>
                    <a:pt x="956267" y="1447073"/>
                  </a:lnTo>
                  <a:lnTo>
                    <a:pt x="956305" y="1448350"/>
                  </a:lnTo>
                  <a:lnTo>
                    <a:pt x="959107" y="1447789"/>
                  </a:lnTo>
                  <a:lnTo>
                    <a:pt x="960422" y="1446943"/>
                  </a:lnTo>
                  <a:lnTo>
                    <a:pt x="961230" y="1445681"/>
                  </a:lnTo>
                  <a:lnTo>
                    <a:pt x="961931" y="1442735"/>
                  </a:lnTo>
                  <a:lnTo>
                    <a:pt x="962400" y="1441865"/>
                  </a:lnTo>
                  <a:lnTo>
                    <a:pt x="970257" y="1436896"/>
                  </a:lnTo>
                  <a:lnTo>
                    <a:pt x="972535" y="1436157"/>
                  </a:lnTo>
                  <a:lnTo>
                    <a:pt x="971111" y="1441465"/>
                  </a:lnTo>
                  <a:lnTo>
                    <a:pt x="968187" y="1460236"/>
                  </a:lnTo>
                  <a:lnTo>
                    <a:pt x="967595" y="1466728"/>
                  </a:lnTo>
                  <a:lnTo>
                    <a:pt x="966956" y="1468929"/>
                  </a:lnTo>
                  <a:lnTo>
                    <a:pt x="963870" y="1476029"/>
                  </a:lnTo>
                  <a:lnTo>
                    <a:pt x="963916" y="1478514"/>
                  </a:lnTo>
                  <a:lnTo>
                    <a:pt x="967294" y="1484445"/>
                  </a:lnTo>
                  <a:lnTo>
                    <a:pt x="967895" y="1486053"/>
                  </a:lnTo>
                  <a:lnTo>
                    <a:pt x="968233" y="1490899"/>
                  </a:lnTo>
                  <a:lnTo>
                    <a:pt x="968834" y="1491861"/>
                  </a:lnTo>
                  <a:lnTo>
                    <a:pt x="971619" y="1491915"/>
                  </a:lnTo>
                  <a:lnTo>
                    <a:pt x="974505" y="1490376"/>
                  </a:lnTo>
                  <a:lnTo>
                    <a:pt x="977945" y="1489353"/>
                  </a:lnTo>
                  <a:lnTo>
                    <a:pt x="978476" y="1490361"/>
                  </a:lnTo>
                  <a:lnTo>
                    <a:pt x="976591" y="1496215"/>
                  </a:lnTo>
                  <a:lnTo>
                    <a:pt x="976698" y="1496723"/>
                  </a:lnTo>
                  <a:lnTo>
                    <a:pt x="979961" y="1495223"/>
                  </a:lnTo>
                  <a:lnTo>
                    <a:pt x="981462" y="1495023"/>
                  </a:lnTo>
                  <a:lnTo>
                    <a:pt x="982077" y="1495361"/>
                  </a:lnTo>
                  <a:lnTo>
                    <a:pt x="984509" y="1498338"/>
                  </a:lnTo>
                  <a:lnTo>
                    <a:pt x="984755" y="1500562"/>
                  </a:lnTo>
                  <a:lnTo>
                    <a:pt x="984702" y="1503862"/>
                  </a:lnTo>
                  <a:lnTo>
                    <a:pt x="984448" y="1506231"/>
                  </a:lnTo>
                  <a:lnTo>
                    <a:pt x="983624" y="1507547"/>
                  </a:lnTo>
                  <a:lnTo>
                    <a:pt x="982647" y="1508070"/>
                  </a:lnTo>
                  <a:lnTo>
                    <a:pt x="981416" y="1508462"/>
                  </a:lnTo>
                  <a:lnTo>
                    <a:pt x="980307" y="1508300"/>
                  </a:lnTo>
                  <a:lnTo>
                    <a:pt x="976891" y="1508793"/>
                  </a:lnTo>
                  <a:lnTo>
                    <a:pt x="974882" y="1508162"/>
                  </a:lnTo>
                  <a:lnTo>
                    <a:pt x="972889" y="1506354"/>
                  </a:lnTo>
                  <a:lnTo>
                    <a:pt x="971473" y="1505916"/>
                  </a:lnTo>
                  <a:lnTo>
                    <a:pt x="969834" y="1507308"/>
                  </a:lnTo>
                  <a:lnTo>
                    <a:pt x="967241" y="1507077"/>
                  </a:lnTo>
                  <a:lnTo>
                    <a:pt x="964332" y="1503077"/>
                  </a:lnTo>
                  <a:lnTo>
                    <a:pt x="963170" y="1503454"/>
                  </a:lnTo>
                  <a:lnTo>
                    <a:pt x="962777" y="1504093"/>
                  </a:lnTo>
                  <a:lnTo>
                    <a:pt x="962823" y="1504954"/>
                  </a:lnTo>
                  <a:lnTo>
                    <a:pt x="964132" y="1507539"/>
                  </a:lnTo>
                  <a:lnTo>
                    <a:pt x="974374" y="1521155"/>
                  </a:lnTo>
                  <a:lnTo>
                    <a:pt x="975929" y="1523955"/>
                  </a:lnTo>
                  <a:lnTo>
                    <a:pt x="976275" y="1527963"/>
                  </a:lnTo>
                  <a:lnTo>
                    <a:pt x="976483" y="1527948"/>
                  </a:lnTo>
                  <a:lnTo>
                    <a:pt x="977445" y="1523940"/>
                  </a:lnTo>
                  <a:lnTo>
                    <a:pt x="976821" y="1522001"/>
                  </a:lnTo>
                  <a:lnTo>
                    <a:pt x="971550" y="1514101"/>
                  </a:lnTo>
                  <a:lnTo>
                    <a:pt x="970919" y="1511208"/>
                  </a:lnTo>
                  <a:lnTo>
                    <a:pt x="971104" y="1510416"/>
                  </a:lnTo>
                  <a:lnTo>
                    <a:pt x="972497" y="1509608"/>
                  </a:lnTo>
                  <a:lnTo>
                    <a:pt x="980000" y="1511585"/>
                  </a:lnTo>
                  <a:lnTo>
                    <a:pt x="982909" y="1511155"/>
                  </a:lnTo>
                  <a:lnTo>
                    <a:pt x="984863" y="1509762"/>
                  </a:lnTo>
                  <a:lnTo>
                    <a:pt x="985848" y="1508039"/>
                  </a:lnTo>
                  <a:lnTo>
                    <a:pt x="986564" y="1498531"/>
                  </a:lnTo>
                  <a:lnTo>
                    <a:pt x="987911" y="1492407"/>
                  </a:lnTo>
                  <a:lnTo>
                    <a:pt x="987110" y="1486899"/>
                  </a:lnTo>
                  <a:lnTo>
                    <a:pt x="985079" y="1478083"/>
                  </a:lnTo>
                  <a:lnTo>
                    <a:pt x="983486" y="1472867"/>
                  </a:lnTo>
                  <a:lnTo>
                    <a:pt x="979807" y="1467552"/>
                  </a:lnTo>
                  <a:lnTo>
                    <a:pt x="979446" y="1465644"/>
                  </a:lnTo>
                  <a:lnTo>
                    <a:pt x="983547" y="1449381"/>
                  </a:lnTo>
                  <a:lnTo>
                    <a:pt x="984286" y="1448004"/>
                  </a:lnTo>
                  <a:lnTo>
                    <a:pt x="985202" y="1447404"/>
                  </a:lnTo>
                  <a:lnTo>
                    <a:pt x="988426" y="1447166"/>
                  </a:lnTo>
                  <a:lnTo>
                    <a:pt x="990773" y="1445804"/>
                  </a:lnTo>
                  <a:lnTo>
                    <a:pt x="994459" y="1447712"/>
                  </a:lnTo>
                  <a:lnTo>
                    <a:pt x="996491" y="1448212"/>
                  </a:lnTo>
                  <a:lnTo>
                    <a:pt x="999015" y="1446527"/>
                  </a:lnTo>
                  <a:lnTo>
                    <a:pt x="1004610" y="1439627"/>
                  </a:lnTo>
                  <a:lnTo>
                    <a:pt x="1006803" y="1437480"/>
                  </a:lnTo>
                  <a:lnTo>
                    <a:pt x="1009589" y="1433419"/>
                  </a:lnTo>
                  <a:lnTo>
                    <a:pt x="1012967" y="1427418"/>
                  </a:lnTo>
                  <a:lnTo>
                    <a:pt x="1016653" y="1423056"/>
                  </a:lnTo>
                  <a:lnTo>
                    <a:pt x="1022609" y="1418971"/>
                  </a:lnTo>
                  <a:lnTo>
                    <a:pt x="1026257" y="1415679"/>
                  </a:lnTo>
                  <a:lnTo>
                    <a:pt x="1026996" y="1414494"/>
                  </a:lnTo>
                  <a:lnTo>
                    <a:pt x="1023610" y="1414210"/>
                  </a:lnTo>
                  <a:lnTo>
                    <a:pt x="1022786" y="1413648"/>
                  </a:lnTo>
                  <a:lnTo>
                    <a:pt x="1022086" y="1410517"/>
                  </a:lnTo>
                  <a:lnTo>
                    <a:pt x="1022440" y="1404701"/>
                  </a:lnTo>
                  <a:lnTo>
                    <a:pt x="1022378" y="1401455"/>
                  </a:lnTo>
                  <a:lnTo>
                    <a:pt x="1021978" y="1398516"/>
                  </a:lnTo>
                  <a:lnTo>
                    <a:pt x="1021239" y="1395893"/>
                  </a:lnTo>
                  <a:lnTo>
                    <a:pt x="1020162" y="1393577"/>
                  </a:lnTo>
                  <a:lnTo>
                    <a:pt x="1019177" y="1392185"/>
                  </a:lnTo>
                  <a:lnTo>
                    <a:pt x="1018285" y="1391723"/>
                  </a:lnTo>
                  <a:lnTo>
                    <a:pt x="1017676" y="1391931"/>
                  </a:lnTo>
                  <a:lnTo>
                    <a:pt x="1017346" y="1392808"/>
                  </a:lnTo>
                  <a:lnTo>
                    <a:pt x="1016438" y="1398401"/>
                  </a:lnTo>
                  <a:lnTo>
                    <a:pt x="1015283" y="1402493"/>
                  </a:lnTo>
                  <a:lnTo>
                    <a:pt x="1013698" y="1404632"/>
                  </a:lnTo>
                  <a:lnTo>
                    <a:pt x="1010412" y="1406071"/>
                  </a:lnTo>
                  <a:lnTo>
                    <a:pt x="1004771" y="1407132"/>
                  </a:lnTo>
                  <a:lnTo>
                    <a:pt x="1002432" y="1405186"/>
                  </a:lnTo>
                  <a:lnTo>
                    <a:pt x="1002132" y="1403532"/>
                  </a:lnTo>
                  <a:lnTo>
                    <a:pt x="1002947" y="1397047"/>
                  </a:lnTo>
                  <a:lnTo>
                    <a:pt x="1004825" y="1394254"/>
                  </a:lnTo>
                  <a:lnTo>
                    <a:pt x="1009989" y="1388739"/>
                  </a:lnTo>
                  <a:lnTo>
                    <a:pt x="1013298" y="1384308"/>
                  </a:lnTo>
                  <a:lnTo>
                    <a:pt x="1013352" y="1383538"/>
                  </a:lnTo>
                  <a:lnTo>
                    <a:pt x="1010312" y="1383500"/>
                  </a:lnTo>
                  <a:lnTo>
                    <a:pt x="1009589" y="1382584"/>
                  </a:lnTo>
                  <a:lnTo>
                    <a:pt x="1008950" y="1377115"/>
                  </a:lnTo>
                  <a:lnTo>
                    <a:pt x="1009127" y="1375061"/>
                  </a:lnTo>
                  <a:lnTo>
                    <a:pt x="1009604" y="1372715"/>
                  </a:lnTo>
                  <a:lnTo>
                    <a:pt x="1011728" y="1370999"/>
                  </a:lnTo>
                  <a:lnTo>
                    <a:pt x="1018254" y="1368884"/>
                  </a:lnTo>
                  <a:lnTo>
                    <a:pt x="1023325" y="1366391"/>
                  </a:lnTo>
                  <a:lnTo>
                    <a:pt x="1023479" y="1367260"/>
                  </a:lnTo>
                  <a:lnTo>
                    <a:pt x="1019408" y="1374715"/>
                  </a:lnTo>
                  <a:lnTo>
                    <a:pt x="1018985" y="1376438"/>
                  </a:lnTo>
                  <a:lnTo>
                    <a:pt x="1020539" y="1378046"/>
                  </a:lnTo>
                  <a:lnTo>
                    <a:pt x="1024449" y="1373738"/>
                  </a:lnTo>
                  <a:lnTo>
                    <a:pt x="1026973" y="1370176"/>
                  </a:lnTo>
                  <a:lnTo>
                    <a:pt x="1027396" y="1368960"/>
                  </a:lnTo>
                  <a:lnTo>
                    <a:pt x="1025103" y="1368514"/>
                  </a:lnTo>
                  <a:lnTo>
                    <a:pt x="1024980" y="1367037"/>
                  </a:lnTo>
                  <a:lnTo>
                    <a:pt x="1025418" y="1364322"/>
                  </a:lnTo>
                  <a:lnTo>
                    <a:pt x="1025210" y="1362460"/>
                  </a:lnTo>
                  <a:lnTo>
                    <a:pt x="1022671" y="1360114"/>
                  </a:lnTo>
                  <a:lnTo>
                    <a:pt x="1019547" y="1361421"/>
                  </a:lnTo>
                  <a:lnTo>
                    <a:pt x="1016938" y="1363891"/>
                  </a:lnTo>
                  <a:lnTo>
                    <a:pt x="1014775" y="1364560"/>
                  </a:lnTo>
                  <a:lnTo>
                    <a:pt x="1011582" y="1364606"/>
                  </a:lnTo>
                  <a:lnTo>
                    <a:pt x="1009258" y="1364045"/>
                  </a:lnTo>
                  <a:lnTo>
                    <a:pt x="1007803" y="1362868"/>
                  </a:lnTo>
                  <a:lnTo>
                    <a:pt x="1006049" y="1360229"/>
                  </a:lnTo>
                  <a:lnTo>
                    <a:pt x="1004002" y="1356129"/>
                  </a:lnTo>
                  <a:lnTo>
                    <a:pt x="1001416" y="1352028"/>
                  </a:lnTo>
                  <a:lnTo>
                    <a:pt x="1000500" y="1351582"/>
                  </a:lnTo>
                  <a:lnTo>
                    <a:pt x="999715" y="1352044"/>
                  </a:lnTo>
                  <a:lnTo>
                    <a:pt x="998061" y="1356006"/>
                  </a:lnTo>
                  <a:lnTo>
                    <a:pt x="997345" y="1356483"/>
                  </a:lnTo>
                  <a:lnTo>
                    <a:pt x="987203" y="1350928"/>
                  </a:lnTo>
                  <a:lnTo>
                    <a:pt x="982901" y="1347805"/>
                  </a:lnTo>
                  <a:lnTo>
                    <a:pt x="980815" y="1345436"/>
                  </a:lnTo>
                  <a:lnTo>
                    <a:pt x="978230" y="1344028"/>
                  </a:lnTo>
                  <a:lnTo>
                    <a:pt x="975136" y="1343597"/>
                  </a:lnTo>
                  <a:lnTo>
                    <a:pt x="972666" y="1342489"/>
                  </a:lnTo>
                  <a:lnTo>
                    <a:pt x="970827" y="1340720"/>
                  </a:lnTo>
                  <a:lnTo>
                    <a:pt x="969334" y="1338166"/>
                  </a:lnTo>
                  <a:lnTo>
                    <a:pt x="968195" y="1334835"/>
                  </a:lnTo>
                  <a:lnTo>
                    <a:pt x="966094" y="1330627"/>
                  </a:lnTo>
                  <a:lnTo>
                    <a:pt x="961277" y="1322211"/>
                  </a:lnTo>
                  <a:lnTo>
                    <a:pt x="959999" y="1316780"/>
                  </a:lnTo>
                  <a:lnTo>
                    <a:pt x="959822" y="1314695"/>
                  </a:lnTo>
                  <a:lnTo>
                    <a:pt x="960122" y="1309310"/>
                  </a:lnTo>
                  <a:lnTo>
                    <a:pt x="964632" y="1300117"/>
                  </a:lnTo>
                  <a:lnTo>
                    <a:pt x="965471" y="1297456"/>
                  </a:lnTo>
                  <a:lnTo>
                    <a:pt x="967010" y="1295494"/>
                  </a:lnTo>
                  <a:lnTo>
                    <a:pt x="969249" y="1294232"/>
                  </a:lnTo>
                  <a:lnTo>
                    <a:pt x="970857" y="1293848"/>
                  </a:lnTo>
                  <a:lnTo>
                    <a:pt x="974520" y="1295025"/>
                  </a:lnTo>
                  <a:lnTo>
                    <a:pt x="972327" y="1292155"/>
                  </a:lnTo>
                  <a:lnTo>
                    <a:pt x="972158" y="1290617"/>
                  </a:lnTo>
                  <a:lnTo>
                    <a:pt x="974359" y="1285578"/>
                  </a:lnTo>
                  <a:lnTo>
                    <a:pt x="973928" y="1285347"/>
                  </a:lnTo>
                  <a:lnTo>
                    <a:pt x="967879" y="1289224"/>
                  </a:lnTo>
                  <a:lnTo>
                    <a:pt x="966333" y="1288963"/>
                  </a:lnTo>
                  <a:lnTo>
                    <a:pt x="964155" y="1286593"/>
                  </a:lnTo>
                  <a:lnTo>
                    <a:pt x="960053" y="1278085"/>
                  </a:lnTo>
                  <a:lnTo>
                    <a:pt x="960007" y="1272762"/>
                  </a:lnTo>
                  <a:lnTo>
                    <a:pt x="961292" y="1265315"/>
                  </a:lnTo>
                  <a:lnTo>
                    <a:pt x="961746" y="1260846"/>
                  </a:lnTo>
                  <a:lnTo>
                    <a:pt x="960576" y="1257022"/>
                  </a:lnTo>
                  <a:lnTo>
                    <a:pt x="961015" y="1255945"/>
                  </a:lnTo>
                  <a:lnTo>
                    <a:pt x="962285" y="1254868"/>
                  </a:lnTo>
                  <a:lnTo>
                    <a:pt x="962816" y="1253714"/>
                  </a:lnTo>
                  <a:lnTo>
                    <a:pt x="962262" y="1249468"/>
                  </a:lnTo>
                  <a:lnTo>
                    <a:pt x="963147" y="1247198"/>
                  </a:lnTo>
                  <a:lnTo>
                    <a:pt x="966048" y="1242790"/>
                  </a:lnTo>
                  <a:lnTo>
                    <a:pt x="968895" y="1238921"/>
                  </a:lnTo>
                  <a:lnTo>
                    <a:pt x="970573" y="1237736"/>
                  </a:lnTo>
                  <a:lnTo>
                    <a:pt x="972027" y="1237959"/>
                  </a:lnTo>
                  <a:lnTo>
                    <a:pt x="973543" y="1239144"/>
                  </a:lnTo>
                  <a:lnTo>
                    <a:pt x="975128" y="1241306"/>
                  </a:lnTo>
                  <a:lnTo>
                    <a:pt x="977837" y="1243529"/>
                  </a:lnTo>
                  <a:lnTo>
                    <a:pt x="979846" y="1244160"/>
                  </a:lnTo>
                  <a:lnTo>
                    <a:pt x="981316" y="1242944"/>
                  </a:lnTo>
                  <a:lnTo>
                    <a:pt x="983840" y="1234605"/>
                  </a:lnTo>
                  <a:lnTo>
                    <a:pt x="984732" y="1232459"/>
                  </a:lnTo>
                  <a:lnTo>
                    <a:pt x="983893" y="1231528"/>
                  </a:lnTo>
                  <a:lnTo>
                    <a:pt x="978945" y="1231613"/>
                  </a:lnTo>
                  <a:lnTo>
                    <a:pt x="976806" y="1230920"/>
                  </a:lnTo>
                  <a:lnTo>
                    <a:pt x="975575" y="1230113"/>
                  </a:lnTo>
                  <a:lnTo>
                    <a:pt x="974667" y="1226905"/>
                  </a:lnTo>
                  <a:lnTo>
                    <a:pt x="975413" y="1225189"/>
                  </a:lnTo>
                  <a:lnTo>
                    <a:pt x="980200" y="1219220"/>
                  </a:lnTo>
                  <a:lnTo>
                    <a:pt x="982454" y="1212935"/>
                  </a:lnTo>
                  <a:lnTo>
                    <a:pt x="989157" y="1204142"/>
                  </a:lnTo>
                  <a:lnTo>
                    <a:pt x="995945" y="1199995"/>
                  </a:lnTo>
                  <a:lnTo>
                    <a:pt x="999230" y="1198626"/>
                  </a:lnTo>
                  <a:lnTo>
                    <a:pt x="1001909" y="1198349"/>
                  </a:lnTo>
                  <a:lnTo>
                    <a:pt x="1003071" y="1198903"/>
                  </a:lnTo>
                  <a:lnTo>
                    <a:pt x="1004502" y="1203319"/>
                  </a:lnTo>
                  <a:lnTo>
                    <a:pt x="1004764" y="1207965"/>
                  </a:lnTo>
                  <a:lnTo>
                    <a:pt x="1008450" y="1213750"/>
                  </a:lnTo>
                  <a:lnTo>
                    <a:pt x="1011412" y="1214189"/>
                  </a:lnTo>
                  <a:lnTo>
                    <a:pt x="1013252" y="1213319"/>
                  </a:lnTo>
                  <a:lnTo>
                    <a:pt x="1019208" y="1213658"/>
                  </a:lnTo>
                  <a:lnTo>
                    <a:pt x="1020585" y="1215273"/>
                  </a:lnTo>
                  <a:lnTo>
                    <a:pt x="1020485" y="1217073"/>
                  </a:lnTo>
                  <a:lnTo>
                    <a:pt x="1019824" y="1219981"/>
                  </a:lnTo>
                  <a:lnTo>
                    <a:pt x="1020231" y="1222466"/>
                  </a:lnTo>
                  <a:lnTo>
                    <a:pt x="1024272" y="1227205"/>
                  </a:lnTo>
                  <a:lnTo>
                    <a:pt x="1027911" y="1230474"/>
                  </a:lnTo>
                  <a:lnTo>
                    <a:pt x="1031174" y="1234544"/>
                  </a:lnTo>
                  <a:lnTo>
                    <a:pt x="1036038" y="1243006"/>
                  </a:lnTo>
                  <a:lnTo>
                    <a:pt x="1037092" y="1245391"/>
                  </a:lnTo>
                  <a:lnTo>
                    <a:pt x="1037823" y="1247960"/>
                  </a:lnTo>
                  <a:lnTo>
                    <a:pt x="1039085" y="1257315"/>
                  </a:lnTo>
                  <a:lnTo>
                    <a:pt x="1039247" y="1260846"/>
                  </a:lnTo>
                  <a:lnTo>
                    <a:pt x="1038785" y="1271000"/>
                  </a:lnTo>
                  <a:lnTo>
                    <a:pt x="1038400" y="1272916"/>
                  </a:lnTo>
                  <a:lnTo>
                    <a:pt x="1037115" y="1275208"/>
                  </a:lnTo>
                  <a:lnTo>
                    <a:pt x="1037562" y="1276139"/>
                  </a:lnTo>
                  <a:lnTo>
                    <a:pt x="1041402" y="1278762"/>
                  </a:lnTo>
                  <a:lnTo>
                    <a:pt x="1044449" y="1283955"/>
                  </a:lnTo>
                  <a:lnTo>
                    <a:pt x="1046050" y="1285624"/>
                  </a:lnTo>
                  <a:lnTo>
                    <a:pt x="1049913" y="1288417"/>
                  </a:lnTo>
                  <a:lnTo>
                    <a:pt x="1050613" y="1289471"/>
                  </a:lnTo>
                  <a:lnTo>
                    <a:pt x="1051490" y="1291209"/>
                  </a:lnTo>
                  <a:lnTo>
                    <a:pt x="1053668" y="1298633"/>
                  </a:lnTo>
                  <a:lnTo>
                    <a:pt x="1057239" y="1305287"/>
                  </a:lnTo>
                  <a:lnTo>
                    <a:pt x="1057500" y="1306718"/>
                  </a:lnTo>
                  <a:lnTo>
                    <a:pt x="1056731" y="1309833"/>
                  </a:lnTo>
                  <a:lnTo>
                    <a:pt x="1057277" y="1310818"/>
                  </a:lnTo>
                  <a:lnTo>
                    <a:pt x="1058655" y="1311957"/>
                  </a:lnTo>
                  <a:lnTo>
                    <a:pt x="1059894" y="1311364"/>
                  </a:lnTo>
                  <a:lnTo>
                    <a:pt x="1060987" y="1309033"/>
                  </a:lnTo>
                  <a:lnTo>
                    <a:pt x="1062179" y="1308356"/>
                  </a:lnTo>
                  <a:lnTo>
                    <a:pt x="1063464" y="1309341"/>
                  </a:lnTo>
                  <a:lnTo>
                    <a:pt x="1064442" y="1311072"/>
                  </a:lnTo>
                  <a:lnTo>
                    <a:pt x="1065773" y="1315303"/>
                  </a:lnTo>
                  <a:lnTo>
                    <a:pt x="1067712" y="1318788"/>
                  </a:lnTo>
                  <a:lnTo>
                    <a:pt x="1067551" y="1319849"/>
                  </a:lnTo>
                  <a:lnTo>
                    <a:pt x="1066589" y="1320719"/>
                  </a:lnTo>
                  <a:lnTo>
                    <a:pt x="1061348" y="1321680"/>
                  </a:lnTo>
                  <a:lnTo>
                    <a:pt x="1058401" y="1321011"/>
                  </a:lnTo>
                  <a:lnTo>
                    <a:pt x="1055677" y="1319311"/>
                  </a:lnTo>
                  <a:lnTo>
                    <a:pt x="1053784" y="1317549"/>
                  </a:lnTo>
                  <a:lnTo>
                    <a:pt x="1052021" y="1314849"/>
                  </a:lnTo>
                  <a:lnTo>
                    <a:pt x="1051367" y="1315134"/>
                  </a:lnTo>
                  <a:lnTo>
                    <a:pt x="1050444" y="1317334"/>
                  </a:lnTo>
                  <a:lnTo>
                    <a:pt x="1048474" y="1320542"/>
                  </a:lnTo>
                  <a:lnTo>
                    <a:pt x="1047242" y="1323496"/>
                  </a:lnTo>
                  <a:lnTo>
                    <a:pt x="1048674" y="1324804"/>
                  </a:lnTo>
                  <a:lnTo>
                    <a:pt x="1055561" y="1324719"/>
                  </a:lnTo>
                  <a:lnTo>
                    <a:pt x="1057054" y="1325550"/>
                  </a:lnTo>
                  <a:lnTo>
                    <a:pt x="1058801" y="1327619"/>
                  </a:lnTo>
                  <a:lnTo>
                    <a:pt x="1056808" y="1331073"/>
                  </a:lnTo>
                  <a:lnTo>
                    <a:pt x="1052152" y="1336851"/>
                  </a:lnTo>
                  <a:lnTo>
                    <a:pt x="1042086" y="1347982"/>
                  </a:lnTo>
                  <a:lnTo>
                    <a:pt x="1039131" y="1350828"/>
                  </a:lnTo>
                  <a:lnTo>
                    <a:pt x="1039847" y="1351652"/>
                  </a:lnTo>
                  <a:lnTo>
                    <a:pt x="1040971" y="1351859"/>
                  </a:lnTo>
                  <a:lnTo>
                    <a:pt x="1044426" y="1351375"/>
                  </a:lnTo>
                  <a:lnTo>
                    <a:pt x="1047650" y="1349890"/>
                  </a:lnTo>
                  <a:lnTo>
                    <a:pt x="1051575" y="1350528"/>
                  </a:lnTo>
                  <a:lnTo>
                    <a:pt x="1053322" y="1351744"/>
                  </a:lnTo>
                  <a:lnTo>
                    <a:pt x="1052729" y="1352921"/>
                  </a:lnTo>
                  <a:lnTo>
                    <a:pt x="1053791" y="1354844"/>
                  </a:lnTo>
                  <a:lnTo>
                    <a:pt x="1060209" y="1359298"/>
                  </a:lnTo>
                  <a:lnTo>
                    <a:pt x="1064265" y="1358414"/>
                  </a:lnTo>
                  <a:lnTo>
                    <a:pt x="1068405" y="1354121"/>
                  </a:lnTo>
                  <a:lnTo>
                    <a:pt x="1071606" y="1351990"/>
                  </a:lnTo>
                  <a:lnTo>
                    <a:pt x="1075546" y="1352282"/>
                  </a:lnTo>
                  <a:lnTo>
                    <a:pt x="1076647" y="1352759"/>
                  </a:lnTo>
                  <a:lnTo>
                    <a:pt x="1076223" y="1353806"/>
                  </a:lnTo>
                  <a:lnTo>
                    <a:pt x="1073315" y="1356213"/>
                  </a:lnTo>
                  <a:lnTo>
                    <a:pt x="1070683" y="1358891"/>
                  </a:lnTo>
                  <a:lnTo>
                    <a:pt x="1070398" y="1359644"/>
                  </a:lnTo>
                  <a:lnTo>
                    <a:pt x="1073676" y="1358567"/>
                  </a:lnTo>
                  <a:lnTo>
                    <a:pt x="1080979" y="1360275"/>
                  </a:lnTo>
                  <a:lnTo>
                    <a:pt x="1084527" y="1360698"/>
                  </a:lnTo>
                  <a:lnTo>
                    <a:pt x="1087097" y="1360268"/>
                  </a:lnTo>
                  <a:lnTo>
                    <a:pt x="1089506" y="1360945"/>
                  </a:lnTo>
                  <a:lnTo>
                    <a:pt x="1091761" y="1362729"/>
                  </a:lnTo>
                  <a:lnTo>
                    <a:pt x="1092515" y="1363860"/>
                  </a:lnTo>
                  <a:lnTo>
                    <a:pt x="1090406" y="1364591"/>
                  </a:lnTo>
                  <a:lnTo>
                    <a:pt x="1088413" y="1364576"/>
                  </a:lnTo>
                  <a:lnTo>
                    <a:pt x="1086720" y="1365660"/>
                  </a:lnTo>
                  <a:lnTo>
                    <a:pt x="1085327" y="1367822"/>
                  </a:lnTo>
                  <a:lnTo>
                    <a:pt x="1084334" y="1370622"/>
                  </a:lnTo>
                  <a:lnTo>
                    <a:pt x="1083742" y="1374061"/>
                  </a:lnTo>
                  <a:lnTo>
                    <a:pt x="1082226" y="1375476"/>
                  </a:lnTo>
                  <a:lnTo>
                    <a:pt x="1079794" y="1374876"/>
                  </a:lnTo>
                  <a:lnTo>
                    <a:pt x="1078840" y="1373907"/>
                  </a:lnTo>
                  <a:lnTo>
                    <a:pt x="1079363" y="1372545"/>
                  </a:lnTo>
                  <a:lnTo>
                    <a:pt x="1078655" y="1372353"/>
                  </a:lnTo>
                  <a:lnTo>
                    <a:pt x="1076708" y="1373322"/>
                  </a:lnTo>
                  <a:lnTo>
                    <a:pt x="1075192" y="1373345"/>
                  </a:lnTo>
                  <a:lnTo>
                    <a:pt x="1074777" y="1374353"/>
                  </a:lnTo>
                  <a:lnTo>
                    <a:pt x="1085412" y="1385262"/>
                  </a:lnTo>
                  <a:lnTo>
                    <a:pt x="1088813" y="1394847"/>
                  </a:lnTo>
                  <a:lnTo>
                    <a:pt x="1091153" y="1398785"/>
                  </a:lnTo>
                  <a:lnTo>
                    <a:pt x="1091384" y="1399824"/>
                  </a:lnTo>
                  <a:lnTo>
                    <a:pt x="1089860" y="1402463"/>
                  </a:lnTo>
                  <a:lnTo>
                    <a:pt x="1089783" y="1404470"/>
                  </a:lnTo>
                  <a:lnTo>
                    <a:pt x="1090483" y="1410248"/>
                  </a:lnTo>
                  <a:lnTo>
                    <a:pt x="1090160" y="1414840"/>
                  </a:lnTo>
                  <a:lnTo>
                    <a:pt x="1089113" y="1422895"/>
                  </a:lnTo>
                  <a:lnTo>
                    <a:pt x="1090091" y="1425387"/>
                  </a:lnTo>
                  <a:lnTo>
                    <a:pt x="1092361" y="1427587"/>
                  </a:lnTo>
                  <a:lnTo>
                    <a:pt x="1093723" y="1430395"/>
                  </a:lnTo>
                  <a:lnTo>
                    <a:pt x="1094654" y="1431357"/>
                  </a:lnTo>
                  <a:lnTo>
                    <a:pt x="1095347" y="1433611"/>
                  </a:lnTo>
                  <a:lnTo>
                    <a:pt x="1096155" y="1435026"/>
                  </a:lnTo>
                  <a:lnTo>
                    <a:pt x="1097086" y="1435603"/>
                  </a:lnTo>
                  <a:lnTo>
                    <a:pt x="1097740" y="1434865"/>
                  </a:lnTo>
                  <a:lnTo>
                    <a:pt x="1098125" y="1432803"/>
                  </a:lnTo>
                  <a:lnTo>
                    <a:pt x="1098994" y="1430872"/>
                  </a:lnTo>
                  <a:lnTo>
                    <a:pt x="1101395" y="1427395"/>
                  </a:lnTo>
                  <a:lnTo>
                    <a:pt x="1103719" y="1421949"/>
                  </a:lnTo>
                  <a:lnTo>
                    <a:pt x="1104112" y="1420141"/>
                  </a:lnTo>
                  <a:lnTo>
                    <a:pt x="1103742" y="1415841"/>
                  </a:lnTo>
                  <a:lnTo>
                    <a:pt x="1104012" y="1413994"/>
                  </a:lnTo>
                  <a:lnTo>
                    <a:pt x="1106197" y="1407448"/>
                  </a:lnTo>
                  <a:lnTo>
                    <a:pt x="1106890" y="1402894"/>
                  </a:lnTo>
                  <a:lnTo>
                    <a:pt x="1107552" y="1395762"/>
                  </a:lnTo>
                  <a:lnTo>
                    <a:pt x="1108706" y="1390777"/>
                  </a:lnTo>
                  <a:lnTo>
                    <a:pt x="1111184" y="1386531"/>
                  </a:lnTo>
                  <a:lnTo>
                    <a:pt x="1115509" y="1377915"/>
                  </a:lnTo>
                  <a:lnTo>
                    <a:pt x="1117071" y="1376184"/>
                  </a:lnTo>
                  <a:lnTo>
                    <a:pt x="1118825" y="1375330"/>
                  </a:lnTo>
                  <a:lnTo>
                    <a:pt x="1121888" y="1375530"/>
                  </a:lnTo>
                  <a:lnTo>
                    <a:pt x="1124120" y="1378315"/>
                  </a:lnTo>
                  <a:lnTo>
                    <a:pt x="1127121" y="1383446"/>
                  </a:lnTo>
                  <a:lnTo>
                    <a:pt x="1130946" y="1388100"/>
                  </a:lnTo>
                  <a:lnTo>
                    <a:pt x="1137902" y="1394385"/>
                  </a:lnTo>
                  <a:lnTo>
                    <a:pt x="1139888" y="1396755"/>
                  </a:lnTo>
                  <a:lnTo>
                    <a:pt x="1143828" y="1402932"/>
                  </a:lnTo>
                  <a:lnTo>
                    <a:pt x="1145490" y="1409032"/>
                  </a:lnTo>
                  <a:lnTo>
                    <a:pt x="1146629" y="1417594"/>
                  </a:lnTo>
                  <a:lnTo>
                    <a:pt x="1147614" y="1422726"/>
                  </a:lnTo>
                  <a:lnTo>
                    <a:pt x="1148438" y="1424464"/>
                  </a:lnTo>
                  <a:lnTo>
                    <a:pt x="1148815" y="1427041"/>
                  </a:lnTo>
                  <a:lnTo>
                    <a:pt x="1148745" y="1430465"/>
                  </a:lnTo>
                  <a:lnTo>
                    <a:pt x="1148430" y="1433134"/>
                  </a:lnTo>
                  <a:lnTo>
                    <a:pt x="1147883" y="1435057"/>
                  </a:lnTo>
                  <a:lnTo>
                    <a:pt x="1147029" y="1436150"/>
                  </a:lnTo>
                  <a:lnTo>
                    <a:pt x="1144905" y="1436503"/>
                  </a:lnTo>
                  <a:lnTo>
                    <a:pt x="1142312" y="1435973"/>
                  </a:lnTo>
                  <a:lnTo>
                    <a:pt x="1141566" y="1435111"/>
                  </a:lnTo>
                  <a:lnTo>
                    <a:pt x="1140203" y="1431095"/>
                  </a:lnTo>
                  <a:lnTo>
                    <a:pt x="1139634" y="1430849"/>
                  </a:lnTo>
                  <a:lnTo>
                    <a:pt x="1137225" y="1433811"/>
                  </a:lnTo>
                  <a:lnTo>
                    <a:pt x="1136925" y="1435465"/>
                  </a:lnTo>
                  <a:lnTo>
                    <a:pt x="1137810" y="1440934"/>
                  </a:lnTo>
                  <a:lnTo>
                    <a:pt x="1137695" y="1451158"/>
                  </a:lnTo>
                  <a:lnTo>
                    <a:pt x="1137941" y="1453374"/>
                  </a:lnTo>
                  <a:lnTo>
                    <a:pt x="1140488" y="1463928"/>
                  </a:lnTo>
                  <a:lnTo>
                    <a:pt x="1144782" y="1471898"/>
                  </a:lnTo>
                  <a:lnTo>
                    <a:pt x="1155533" y="1487130"/>
                  </a:lnTo>
                  <a:lnTo>
                    <a:pt x="1156148" y="1488845"/>
                  </a:lnTo>
                  <a:lnTo>
                    <a:pt x="1157287" y="1495015"/>
                  </a:lnTo>
                  <a:lnTo>
                    <a:pt x="1157849" y="1496300"/>
                  </a:lnTo>
                  <a:lnTo>
                    <a:pt x="1158549" y="1497069"/>
                  </a:lnTo>
                  <a:lnTo>
                    <a:pt x="1159396" y="1497315"/>
                  </a:lnTo>
                  <a:lnTo>
                    <a:pt x="1160566" y="1496700"/>
                  </a:lnTo>
                  <a:lnTo>
                    <a:pt x="1164521" y="1492023"/>
                  </a:lnTo>
                  <a:lnTo>
                    <a:pt x="1167961" y="1487076"/>
                  </a:lnTo>
                  <a:lnTo>
                    <a:pt x="1170362" y="1484491"/>
                  </a:lnTo>
                  <a:lnTo>
                    <a:pt x="1171724" y="1484283"/>
                  </a:lnTo>
                  <a:lnTo>
                    <a:pt x="1173186" y="1483376"/>
                  </a:lnTo>
                  <a:lnTo>
                    <a:pt x="1174756" y="1481776"/>
                  </a:lnTo>
                  <a:lnTo>
                    <a:pt x="1175803" y="1480014"/>
                  </a:lnTo>
                  <a:lnTo>
                    <a:pt x="1176334" y="1478091"/>
                  </a:lnTo>
                  <a:lnTo>
                    <a:pt x="1177042" y="1470552"/>
                  </a:lnTo>
                  <a:lnTo>
                    <a:pt x="1177642" y="1466936"/>
                  </a:lnTo>
                  <a:lnTo>
                    <a:pt x="1179319" y="1461982"/>
                  </a:lnTo>
                  <a:lnTo>
                    <a:pt x="1179935" y="1460574"/>
                  </a:lnTo>
                  <a:lnTo>
                    <a:pt x="1188254" y="1447912"/>
                  </a:lnTo>
                  <a:lnTo>
                    <a:pt x="1188939" y="1446343"/>
                  </a:lnTo>
                  <a:lnTo>
                    <a:pt x="1192471" y="1431503"/>
                  </a:lnTo>
                  <a:lnTo>
                    <a:pt x="1193718" y="1424649"/>
                  </a:lnTo>
                  <a:lnTo>
                    <a:pt x="1193895" y="1420502"/>
                  </a:lnTo>
                  <a:lnTo>
                    <a:pt x="1193417" y="1416794"/>
                  </a:lnTo>
                  <a:lnTo>
                    <a:pt x="1193656" y="1413733"/>
                  </a:lnTo>
                  <a:lnTo>
                    <a:pt x="1194610" y="1411317"/>
                  </a:lnTo>
                  <a:lnTo>
                    <a:pt x="1195618" y="1409609"/>
                  </a:lnTo>
                  <a:lnTo>
                    <a:pt x="1197357" y="1407878"/>
                  </a:lnTo>
                  <a:lnTo>
                    <a:pt x="1198319" y="1405440"/>
                  </a:lnTo>
                  <a:lnTo>
                    <a:pt x="1198897" y="1405194"/>
                  </a:lnTo>
                  <a:lnTo>
                    <a:pt x="1200320" y="1405178"/>
                  </a:lnTo>
                  <a:lnTo>
                    <a:pt x="1202198" y="1406840"/>
                  </a:lnTo>
                  <a:lnTo>
                    <a:pt x="1203560" y="1407140"/>
                  </a:lnTo>
                  <a:lnTo>
                    <a:pt x="1212364" y="1405232"/>
                  </a:lnTo>
                  <a:lnTo>
                    <a:pt x="1212364" y="1404217"/>
                  </a:lnTo>
                  <a:lnTo>
                    <a:pt x="1207200" y="1401009"/>
                  </a:lnTo>
                  <a:lnTo>
                    <a:pt x="1207254" y="1399401"/>
                  </a:lnTo>
                  <a:lnTo>
                    <a:pt x="1207708" y="1397185"/>
                  </a:lnTo>
                  <a:lnTo>
                    <a:pt x="1209332" y="1394708"/>
                  </a:lnTo>
                  <a:lnTo>
                    <a:pt x="1211325" y="1393924"/>
                  </a:lnTo>
                  <a:lnTo>
                    <a:pt x="1211771" y="1392347"/>
                  </a:lnTo>
                  <a:lnTo>
                    <a:pt x="1211825" y="1390393"/>
                  </a:lnTo>
                  <a:lnTo>
                    <a:pt x="1212479" y="1387200"/>
                  </a:lnTo>
                  <a:lnTo>
                    <a:pt x="1211879" y="1386062"/>
                  </a:lnTo>
                  <a:lnTo>
                    <a:pt x="1207054" y="1381638"/>
                  </a:lnTo>
                  <a:lnTo>
                    <a:pt x="1204268" y="1381823"/>
                  </a:lnTo>
                  <a:lnTo>
                    <a:pt x="1203560" y="1381246"/>
                  </a:lnTo>
                  <a:lnTo>
                    <a:pt x="1201151" y="1377623"/>
                  </a:lnTo>
                  <a:lnTo>
                    <a:pt x="1200274" y="1372345"/>
                  </a:lnTo>
                  <a:lnTo>
                    <a:pt x="1200182" y="1370176"/>
                  </a:lnTo>
                  <a:lnTo>
                    <a:pt x="1200513" y="1366683"/>
                  </a:lnTo>
                  <a:lnTo>
                    <a:pt x="1200821" y="1365714"/>
                  </a:lnTo>
                  <a:lnTo>
                    <a:pt x="1200667" y="1364129"/>
                  </a:lnTo>
                  <a:lnTo>
                    <a:pt x="1200059" y="1361929"/>
                  </a:lnTo>
                  <a:lnTo>
                    <a:pt x="1200012" y="1359975"/>
                  </a:lnTo>
                  <a:lnTo>
                    <a:pt x="1200520" y="1358260"/>
                  </a:lnTo>
                  <a:lnTo>
                    <a:pt x="1200213" y="1356229"/>
                  </a:lnTo>
                  <a:lnTo>
                    <a:pt x="1199089" y="1353867"/>
                  </a:lnTo>
                  <a:lnTo>
                    <a:pt x="1198650" y="1351836"/>
                  </a:lnTo>
                  <a:lnTo>
                    <a:pt x="1199828" y="1345828"/>
                  </a:lnTo>
                  <a:lnTo>
                    <a:pt x="1199866" y="1343982"/>
                  </a:lnTo>
                  <a:lnTo>
                    <a:pt x="1198758" y="1341405"/>
                  </a:lnTo>
                  <a:lnTo>
                    <a:pt x="1197950" y="1340405"/>
                  </a:lnTo>
                  <a:lnTo>
                    <a:pt x="1198543" y="1339766"/>
                  </a:lnTo>
                  <a:lnTo>
                    <a:pt x="1200536" y="1339497"/>
                  </a:lnTo>
                  <a:lnTo>
                    <a:pt x="1202921" y="1340335"/>
                  </a:lnTo>
                  <a:lnTo>
                    <a:pt x="1205684" y="1342274"/>
                  </a:lnTo>
                  <a:lnTo>
                    <a:pt x="1209078" y="1342297"/>
                  </a:lnTo>
                  <a:lnTo>
                    <a:pt x="1213087" y="1340405"/>
                  </a:lnTo>
                  <a:lnTo>
                    <a:pt x="1217166" y="1339489"/>
                  </a:lnTo>
                  <a:lnTo>
                    <a:pt x="1224215" y="1339866"/>
                  </a:lnTo>
                  <a:lnTo>
                    <a:pt x="1225877" y="1340405"/>
                  </a:lnTo>
                  <a:lnTo>
                    <a:pt x="1232887" y="1346005"/>
                  </a:lnTo>
                  <a:lnTo>
                    <a:pt x="1238328" y="1348844"/>
                  </a:lnTo>
                  <a:lnTo>
                    <a:pt x="1240783" y="1348582"/>
                  </a:lnTo>
                  <a:lnTo>
                    <a:pt x="1252880" y="1349705"/>
                  </a:lnTo>
                  <a:lnTo>
                    <a:pt x="1258190" y="1349136"/>
                  </a:lnTo>
                  <a:lnTo>
                    <a:pt x="1260937" y="1349390"/>
                  </a:lnTo>
                  <a:lnTo>
                    <a:pt x="1266216" y="1352444"/>
                  </a:lnTo>
                  <a:lnTo>
                    <a:pt x="1265870" y="1354983"/>
                  </a:lnTo>
                  <a:lnTo>
                    <a:pt x="1263592" y="1359221"/>
                  </a:lnTo>
                  <a:lnTo>
                    <a:pt x="1260622" y="1360091"/>
                  </a:lnTo>
                  <a:lnTo>
                    <a:pt x="1257998" y="1361552"/>
                  </a:lnTo>
                  <a:lnTo>
                    <a:pt x="1260429" y="1363768"/>
                  </a:lnTo>
                  <a:lnTo>
                    <a:pt x="1267609" y="1366737"/>
                  </a:lnTo>
                  <a:lnTo>
                    <a:pt x="1269295" y="1371484"/>
                  </a:lnTo>
                  <a:lnTo>
                    <a:pt x="1269802" y="1373653"/>
                  </a:lnTo>
                  <a:lnTo>
                    <a:pt x="1268971" y="1375607"/>
                  </a:lnTo>
                  <a:lnTo>
                    <a:pt x="1269387" y="1376584"/>
                  </a:lnTo>
                  <a:lnTo>
                    <a:pt x="1271049" y="1376584"/>
                  </a:lnTo>
                  <a:lnTo>
                    <a:pt x="1275343" y="1374930"/>
                  </a:lnTo>
                  <a:lnTo>
                    <a:pt x="1280084" y="1376022"/>
                  </a:lnTo>
                  <a:lnTo>
                    <a:pt x="1286986" y="1379669"/>
                  </a:lnTo>
                  <a:lnTo>
                    <a:pt x="1287733" y="1380430"/>
                  </a:lnTo>
                  <a:lnTo>
                    <a:pt x="1288949" y="1383269"/>
                  </a:lnTo>
                  <a:lnTo>
                    <a:pt x="1288795" y="1384415"/>
                  </a:lnTo>
                  <a:lnTo>
                    <a:pt x="1282692" y="1391470"/>
                  </a:lnTo>
                  <a:lnTo>
                    <a:pt x="1279514" y="1394254"/>
                  </a:lnTo>
                  <a:lnTo>
                    <a:pt x="1275343" y="1397116"/>
                  </a:lnTo>
                  <a:lnTo>
                    <a:pt x="1275205" y="1398639"/>
                  </a:lnTo>
                  <a:lnTo>
                    <a:pt x="1281061" y="1398924"/>
                  </a:lnTo>
                  <a:lnTo>
                    <a:pt x="1285617" y="1399724"/>
                  </a:lnTo>
                  <a:lnTo>
                    <a:pt x="1287671" y="1400655"/>
                  </a:lnTo>
                  <a:lnTo>
                    <a:pt x="1288741" y="1401970"/>
                  </a:lnTo>
                  <a:lnTo>
                    <a:pt x="1290203" y="1404801"/>
                  </a:lnTo>
                  <a:lnTo>
                    <a:pt x="1290442" y="1407032"/>
                  </a:lnTo>
                  <a:lnTo>
                    <a:pt x="1290295" y="1410048"/>
                  </a:lnTo>
                  <a:lnTo>
                    <a:pt x="1289811" y="1412140"/>
                  </a:lnTo>
                  <a:lnTo>
                    <a:pt x="1284516" y="1418125"/>
                  </a:lnTo>
                  <a:lnTo>
                    <a:pt x="1282084" y="1419995"/>
                  </a:lnTo>
                  <a:lnTo>
                    <a:pt x="1277944" y="1422202"/>
                  </a:lnTo>
                  <a:lnTo>
                    <a:pt x="1276144" y="1423856"/>
                  </a:lnTo>
                  <a:lnTo>
                    <a:pt x="1274166" y="1423626"/>
                  </a:lnTo>
                  <a:lnTo>
                    <a:pt x="1272011" y="1421518"/>
                  </a:lnTo>
                  <a:lnTo>
                    <a:pt x="1269764" y="1421064"/>
                  </a:lnTo>
                  <a:lnTo>
                    <a:pt x="1265724" y="1422756"/>
                  </a:lnTo>
                  <a:lnTo>
                    <a:pt x="1263531" y="1422695"/>
                  </a:lnTo>
                  <a:lnTo>
                    <a:pt x="1262453" y="1423287"/>
                  </a:lnTo>
                  <a:lnTo>
                    <a:pt x="1262369" y="1424587"/>
                  </a:lnTo>
                  <a:lnTo>
                    <a:pt x="1264285" y="1428341"/>
                  </a:lnTo>
                  <a:lnTo>
                    <a:pt x="1265393" y="1429818"/>
                  </a:lnTo>
                  <a:lnTo>
                    <a:pt x="1265824" y="1430926"/>
                  </a:lnTo>
                  <a:lnTo>
                    <a:pt x="1265008" y="1432780"/>
                  </a:lnTo>
                  <a:lnTo>
                    <a:pt x="1265177" y="1433365"/>
                  </a:lnTo>
                  <a:lnTo>
                    <a:pt x="1265824" y="1434026"/>
                  </a:lnTo>
                  <a:lnTo>
                    <a:pt x="1269502" y="1442165"/>
                  </a:lnTo>
                  <a:lnTo>
                    <a:pt x="1270280" y="1442788"/>
                  </a:lnTo>
                  <a:lnTo>
                    <a:pt x="1271041" y="1442481"/>
                  </a:lnTo>
                  <a:lnTo>
                    <a:pt x="1272634" y="1440165"/>
                  </a:lnTo>
                  <a:lnTo>
                    <a:pt x="1273581" y="1439219"/>
                  </a:lnTo>
                  <a:lnTo>
                    <a:pt x="1274043" y="1439342"/>
                  </a:lnTo>
                  <a:lnTo>
                    <a:pt x="1274027" y="1440527"/>
                  </a:lnTo>
                  <a:lnTo>
                    <a:pt x="1272327" y="1447581"/>
                  </a:lnTo>
                  <a:lnTo>
                    <a:pt x="1272103" y="1449458"/>
                  </a:lnTo>
                  <a:lnTo>
                    <a:pt x="1272142" y="1451135"/>
                  </a:lnTo>
                  <a:lnTo>
                    <a:pt x="1272958" y="1454682"/>
                  </a:lnTo>
                  <a:lnTo>
                    <a:pt x="1274820" y="1458474"/>
                  </a:lnTo>
                  <a:lnTo>
                    <a:pt x="1277129" y="1461874"/>
                  </a:lnTo>
                  <a:lnTo>
                    <a:pt x="1280599" y="1466436"/>
                  </a:lnTo>
                  <a:lnTo>
                    <a:pt x="1285263" y="1471290"/>
                  </a:lnTo>
                  <a:lnTo>
                    <a:pt x="1287002" y="1473644"/>
                  </a:lnTo>
                  <a:lnTo>
                    <a:pt x="1289549" y="1479176"/>
                  </a:lnTo>
                  <a:lnTo>
                    <a:pt x="1290072" y="1481291"/>
                  </a:lnTo>
                  <a:lnTo>
                    <a:pt x="1289403" y="1487068"/>
                  </a:lnTo>
                  <a:lnTo>
                    <a:pt x="1287540" y="1496469"/>
                  </a:lnTo>
                  <a:lnTo>
                    <a:pt x="1286340" y="1501785"/>
                  </a:lnTo>
                  <a:lnTo>
                    <a:pt x="1285801" y="1503062"/>
                  </a:lnTo>
                  <a:lnTo>
                    <a:pt x="1282284" y="1506816"/>
                  </a:lnTo>
                  <a:lnTo>
                    <a:pt x="1280291" y="1507693"/>
                  </a:lnTo>
                  <a:lnTo>
                    <a:pt x="1277005" y="1507593"/>
                  </a:lnTo>
                  <a:lnTo>
                    <a:pt x="1275897" y="1508324"/>
                  </a:lnTo>
                  <a:lnTo>
                    <a:pt x="1274181" y="1511316"/>
                  </a:lnTo>
                  <a:lnTo>
                    <a:pt x="1271849" y="1516547"/>
                  </a:lnTo>
                  <a:lnTo>
                    <a:pt x="1270010" y="1519855"/>
                  </a:lnTo>
                  <a:lnTo>
                    <a:pt x="1268671" y="1521248"/>
                  </a:lnTo>
                  <a:lnTo>
                    <a:pt x="1266201" y="1522871"/>
                  </a:lnTo>
                  <a:lnTo>
                    <a:pt x="1262338" y="1527663"/>
                  </a:lnTo>
                  <a:lnTo>
                    <a:pt x="1260437" y="1529502"/>
                  </a:lnTo>
                  <a:lnTo>
                    <a:pt x="1253804" y="1531494"/>
                  </a:lnTo>
                  <a:lnTo>
                    <a:pt x="1248401" y="1537941"/>
                  </a:lnTo>
                  <a:lnTo>
                    <a:pt x="1246254" y="1540064"/>
                  </a:lnTo>
                  <a:lnTo>
                    <a:pt x="1243923" y="1541187"/>
                  </a:lnTo>
                  <a:lnTo>
                    <a:pt x="1241399" y="1541326"/>
                  </a:lnTo>
                  <a:lnTo>
                    <a:pt x="1239952" y="1540295"/>
                  </a:lnTo>
                  <a:lnTo>
                    <a:pt x="1239128" y="1536372"/>
                  </a:lnTo>
                  <a:lnTo>
                    <a:pt x="1238644" y="1535079"/>
                  </a:lnTo>
                  <a:lnTo>
                    <a:pt x="1236735" y="1532387"/>
                  </a:lnTo>
                  <a:lnTo>
                    <a:pt x="1232826" y="1524532"/>
                  </a:lnTo>
                  <a:lnTo>
                    <a:pt x="1231140" y="1521832"/>
                  </a:lnTo>
                  <a:lnTo>
                    <a:pt x="1230017" y="1521232"/>
                  </a:lnTo>
                  <a:lnTo>
                    <a:pt x="1227762" y="1521655"/>
                  </a:lnTo>
                  <a:lnTo>
                    <a:pt x="1226608" y="1521401"/>
                  </a:lnTo>
                  <a:lnTo>
                    <a:pt x="1224091" y="1518917"/>
                  </a:lnTo>
                  <a:lnTo>
                    <a:pt x="1223183" y="1517309"/>
                  </a:lnTo>
                  <a:lnTo>
                    <a:pt x="1223299" y="1516678"/>
                  </a:lnTo>
                  <a:lnTo>
                    <a:pt x="1225207" y="1515763"/>
                  </a:lnTo>
                  <a:lnTo>
                    <a:pt x="1224392" y="1514470"/>
                  </a:lnTo>
                  <a:lnTo>
                    <a:pt x="1221029" y="1510916"/>
                  </a:lnTo>
                  <a:lnTo>
                    <a:pt x="1219636" y="1509047"/>
                  </a:lnTo>
                  <a:lnTo>
                    <a:pt x="1219467" y="1508408"/>
                  </a:lnTo>
                  <a:lnTo>
                    <a:pt x="1216134" y="1505993"/>
                  </a:lnTo>
                  <a:lnTo>
                    <a:pt x="1212825" y="1505323"/>
                  </a:lnTo>
                  <a:lnTo>
                    <a:pt x="1208631" y="1509331"/>
                  </a:lnTo>
                  <a:lnTo>
                    <a:pt x="1207038" y="1512039"/>
                  </a:lnTo>
                  <a:lnTo>
                    <a:pt x="1207092" y="1512924"/>
                  </a:lnTo>
                  <a:lnTo>
                    <a:pt x="1209101" y="1513955"/>
                  </a:lnTo>
                  <a:lnTo>
                    <a:pt x="1209970" y="1513455"/>
                  </a:lnTo>
                  <a:lnTo>
                    <a:pt x="1211679" y="1510962"/>
                  </a:lnTo>
                  <a:lnTo>
                    <a:pt x="1212579" y="1510185"/>
                  </a:lnTo>
                  <a:lnTo>
                    <a:pt x="1215165" y="1510577"/>
                  </a:lnTo>
                  <a:lnTo>
                    <a:pt x="1217304" y="1512301"/>
                  </a:lnTo>
                  <a:lnTo>
                    <a:pt x="1218081" y="1513793"/>
                  </a:lnTo>
                  <a:lnTo>
                    <a:pt x="1218366" y="1514809"/>
                  </a:lnTo>
                  <a:lnTo>
                    <a:pt x="1224207" y="1522732"/>
                  </a:lnTo>
                  <a:lnTo>
                    <a:pt x="1226277" y="1524332"/>
                  </a:lnTo>
                  <a:lnTo>
                    <a:pt x="1227139" y="1526217"/>
                  </a:lnTo>
                  <a:lnTo>
                    <a:pt x="1227793" y="1529348"/>
                  </a:lnTo>
                  <a:lnTo>
                    <a:pt x="1229063" y="1532817"/>
                  </a:lnTo>
                  <a:lnTo>
                    <a:pt x="1231872" y="1538526"/>
                  </a:lnTo>
                  <a:lnTo>
                    <a:pt x="1234857" y="1545549"/>
                  </a:lnTo>
                  <a:lnTo>
                    <a:pt x="1235473" y="1548311"/>
                  </a:lnTo>
                  <a:lnTo>
                    <a:pt x="1233926" y="1549642"/>
                  </a:lnTo>
                  <a:lnTo>
                    <a:pt x="1233149" y="1549742"/>
                  </a:lnTo>
                  <a:lnTo>
                    <a:pt x="1230848" y="1548703"/>
                  </a:lnTo>
                  <a:lnTo>
                    <a:pt x="1224769" y="1545457"/>
                  </a:lnTo>
                  <a:lnTo>
                    <a:pt x="1224091" y="1545518"/>
                  </a:lnTo>
                  <a:lnTo>
                    <a:pt x="1222491" y="1547226"/>
                  </a:lnTo>
                  <a:lnTo>
                    <a:pt x="1221175" y="1551103"/>
                  </a:lnTo>
                  <a:lnTo>
                    <a:pt x="1220759" y="1551473"/>
                  </a:lnTo>
                  <a:lnTo>
                    <a:pt x="1217527" y="1549957"/>
                  </a:lnTo>
                  <a:lnTo>
                    <a:pt x="1211471" y="1546549"/>
                  </a:lnTo>
                  <a:lnTo>
                    <a:pt x="1207415" y="1543657"/>
                  </a:lnTo>
                  <a:lnTo>
                    <a:pt x="1205361" y="1541272"/>
                  </a:lnTo>
                  <a:lnTo>
                    <a:pt x="1202867" y="1537464"/>
                  </a:lnTo>
                  <a:lnTo>
                    <a:pt x="1199943" y="1532217"/>
                  </a:lnTo>
                  <a:lnTo>
                    <a:pt x="1196449" y="1530540"/>
                  </a:lnTo>
                  <a:lnTo>
                    <a:pt x="1192394" y="1532456"/>
                  </a:lnTo>
                  <a:lnTo>
                    <a:pt x="1186530" y="1533133"/>
                  </a:lnTo>
                  <a:lnTo>
                    <a:pt x="1174217" y="1532541"/>
                  </a:lnTo>
                  <a:lnTo>
                    <a:pt x="1172601" y="1532994"/>
                  </a:lnTo>
                  <a:lnTo>
                    <a:pt x="1171978" y="1533648"/>
                  </a:lnTo>
                  <a:lnTo>
                    <a:pt x="1173025" y="1536533"/>
                  </a:lnTo>
                  <a:lnTo>
                    <a:pt x="1172778" y="1537325"/>
                  </a:lnTo>
                  <a:lnTo>
                    <a:pt x="1171955" y="1537864"/>
                  </a:lnTo>
                  <a:lnTo>
                    <a:pt x="1171770" y="1538710"/>
                  </a:lnTo>
                  <a:lnTo>
                    <a:pt x="1173109" y="1541757"/>
                  </a:lnTo>
                  <a:lnTo>
                    <a:pt x="1175279" y="1543826"/>
                  </a:lnTo>
                  <a:lnTo>
                    <a:pt x="1181405" y="1546618"/>
                  </a:lnTo>
                  <a:lnTo>
                    <a:pt x="1185460" y="1549011"/>
                  </a:lnTo>
                  <a:lnTo>
                    <a:pt x="1187884" y="1551065"/>
                  </a:lnTo>
                  <a:lnTo>
                    <a:pt x="1188677" y="1552796"/>
                  </a:lnTo>
                  <a:lnTo>
                    <a:pt x="1188800" y="1554688"/>
                  </a:lnTo>
                  <a:lnTo>
                    <a:pt x="1187646" y="1558442"/>
                  </a:lnTo>
                  <a:lnTo>
                    <a:pt x="1186984" y="1559819"/>
                  </a:lnTo>
                  <a:lnTo>
                    <a:pt x="1172747" y="1578367"/>
                  </a:lnTo>
                  <a:lnTo>
                    <a:pt x="1167322" y="1585798"/>
                  </a:lnTo>
                  <a:lnTo>
                    <a:pt x="1164560" y="1590344"/>
                  </a:lnTo>
                  <a:lnTo>
                    <a:pt x="1162128" y="1593337"/>
                  </a:lnTo>
                  <a:lnTo>
                    <a:pt x="1160019" y="1594799"/>
                  </a:lnTo>
                  <a:lnTo>
                    <a:pt x="1156533" y="1595614"/>
                  </a:lnTo>
                  <a:lnTo>
                    <a:pt x="1151670" y="1595799"/>
                  </a:lnTo>
                  <a:lnTo>
                    <a:pt x="1145367" y="1595099"/>
                  </a:lnTo>
                  <a:lnTo>
                    <a:pt x="1142104" y="1592737"/>
                  </a:lnTo>
                  <a:lnTo>
                    <a:pt x="1136186" y="1586421"/>
                  </a:lnTo>
                  <a:lnTo>
                    <a:pt x="1132039" y="1582698"/>
                  </a:lnTo>
                  <a:lnTo>
                    <a:pt x="1130184" y="1581452"/>
                  </a:lnTo>
                  <a:lnTo>
                    <a:pt x="1128637" y="1577936"/>
                  </a:lnTo>
                  <a:lnTo>
                    <a:pt x="1127244" y="1577259"/>
                  </a:lnTo>
                  <a:lnTo>
                    <a:pt x="1124274" y="1576667"/>
                  </a:lnTo>
                  <a:lnTo>
                    <a:pt x="1121219" y="1574782"/>
                  </a:lnTo>
                  <a:lnTo>
                    <a:pt x="1114039" y="1568374"/>
                  </a:lnTo>
                  <a:lnTo>
                    <a:pt x="1110314" y="1565812"/>
                  </a:lnTo>
                  <a:lnTo>
                    <a:pt x="1106928" y="1564396"/>
                  </a:lnTo>
                  <a:lnTo>
                    <a:pt x="1103881" y="1564143"/>
                  </a:lnTo>
                  <a:lnTo>
                    <a:pt x="1102727" y="1564527"/>
                  </a:lnTo>
                  <a:lnTo>
                    <a:pt x="1104804" y="1567766"/>
                  </a:lnTo>
                  <a:lnTo>
                    <a:pt x="1103896" y="1567966"/>
                  </a:lnTo>
                  <a:lnTo>
                    <a:pt x="1101434" y="1567228"/>
                  </a:lnTo>
                  <a:lnTo>
                    <a:pt x="1099002" y="1567235"/>
                  </a:lnTo>
                  <a:lnTo>
                    <a:pt x="1094685" y="1564912"/>
                  </a:lnTo>
                  <a:lnTo>
                    <a:pt x="1090429" y="1565220"/>
                  </a:lnTo>
                  <a:lnTo>
                    <a:pt x="1087359" y="1564750"/>
                  </a:lnTo>
                  <a:lnTo>
                    <a:pt x="1083680" y="1563458"/>
                  </a:lnTo>
                  <a:lnTo>
                    <a:pt x="1079710" y="1562827"/>
                  </a:lnTo>
                  <a:lnTo>
                    <a:pt x="1073315" y="1562889"/>
                  </a:lnTo>
                  <a:lnTo>
                    <a:pt x="1071029" y="1563166"/>
                  </a:lnTo>
                  <a:lnTo>
                    <a:pt x="1070691" y="1563773"/>
                  </a:lnTo>
                  <a:lnTo>
                    <a:pt x="1073753" y="1566604"/>
                  </a:lnTo>
                  <a:lnTo>
                    <a:pt x="1079025" y="1570012"/>
                  </a:lnTo>
                  <a:lnTo>
                    <a:pt x="1078324" y="1567074"/>
                  </a:lnTo>
                  <a:lnTo>
                    <a:pt x="1078509" y="1566312"/>
                  </a:lnTo>
                  <a:lnTo>
                    <a:pt x="1080271" y="1565289"/>
                  </a:lnTo>
                  <a:lnTo>
                    <a:pt x="1088621" y="1567104"/>
                  </a:lnTo>
                  <a:lnTo>
                    <a:pt x="1098086" y="1570912"/>
                  </a:lnTo>
                  <a:lnTo>
                    <a:pt x="1100487" y="1571282"/>
                  </a:lnTo>
                  <a:lnTo>
                    <a:pt x="1103150" y="1572612"/>
                  </a:lnTo>
                  <a:lnTo>
                    <a:pt x="1106089" y="1574905"/>
                  </a:lnTo>
                  <a:lnTo>
                    <a:pt x="1110145" y="1579559"/>
                  </a:lnTo>
                  <a:lnTo>
                    <a:pt x="1117887" y="1590052"/>
                  </a:lnTo>
                  <a:lnTo>
                    <a:pt x="1120372" y="1592683"/>
                  </a:lnTo>
                  <a:lnTo>
                    <a:pt x="1123666" y="1595129"/>
                  </a:lnTo>
                  <a:lnTo>
                    <a:pt x="1140434" y="1598660"/>
                  </a:lnTo>
                  <a:lnTo>
                    <a:pt x="1146221" y="1598637"/>
                  </a:lnTo>
                  <a:lnTo>
                    <a:pt x="1157834" y="1599653"/>
                  </a:lnTo>
                  <a:lnTo>
                    <a:pt x="1163967" y="1601491"/>
                  </a:lnTo>
                  <a:lnTo>
                    <a:pt x="1165706" y="1602868"/>
                  </a:lnTo>
                  <a:lnTo>
                    <a:pt x="1166245" y="1607461"/>
                  </a:lnTo>
                  <a:lnTo>
                    <a:pt x="1165683" y="1609761"/>
                  </a:lnTo>
                  <a:lnTo>
                    <a:pt x="1162351" y="1616738"/>
                  </a:lnTo>
                  <a:lnTo>
                    <a:pt x="1160242" y="1621854"/>
                  </a:lnTo>
                  <a:lnTo>
                    <a:pt x="1147183" y="1643263"/>
                  </a:lnTo>
                  <a:lnTo>
                    <a:pt x="1145490" y="1648141"/>
                  </a:lnTo>
                  <a:lnTo>
                    <a:pt x="1144751" y="1651048"/>
                  </a:lnTo>
                  <a:lnTo>
                    <a:pt x="1142420" y="1654056"/>
                  </a:lnTo>
                  <a:lnTo>
                    <a:pt x="1136517" y="1658703"/>
                  </a:lnTo>
                  <a:lnTo>
                    <a:pt x="1130600" y="1662642"/>
                  </a:lnTo>
                  <a:lnTo>
                    <a:pt x="1127044" y="1663488"/>
                  </a:lnTo>
                  <a:lnTo>
                    <a:pt x="1123874" y="1662549"/>
                  </a:lnTo>
                  <a:lnTo>
                    <a:pt x="1121819" y="1661411"/>
                  </a:lnTo>
                  <a:lnTo>
                    <a:pt x="1118772" y="1657495"/>
                  </a:lnTo>
                  <a:lnTo>
                    <a:pt x="1118587" y="1657903"/>
                  </a:lnTo>
                  <a:lnTo>
                    <a:pt x="1120788" y="1664026"/>
                  </a:lnTo>
                  <a:lnTo>
                    <a:pt x="1120272" y="1664649"/>
                  </a:lnTo>
                  <a:lnTo>
                    <a:pt x="1118487" y="1663880"/>
                  </a:lnTo>
                  <a:lnTo>
                    <a:pt x="1114401" y="1661134"/>
                  </a:lnTo>
                  <a:lnTo>
                    <a:pt x="1113077" y="1661641"/>
                  </a:lnTo>
                  <a:lnTo>
                    <a:pt x="1112292" y="1662388"/>
                  </a:lnTo>
                  <a:lnTo>
                    <a:pt x="1111207" y="1662372"/>
                  </a:lnTo>
                  <a:lnTo>
                    <a:pt x="1109814" y="1661595"/>
                  </a:lnTo>
                  <a:lnTo>
                    <a:pt x="1107290" y="1659310"/>
                  </a:lnTo>
                  <a:lnTo>
                    <a:pt x="1106620" y="1658195"/>
                  </a:lnTo>
                  <a:lnTo>
                    <a:pt x="1106013" y="1654795"/>
                  </a:lnTo>
                  <a:lnTo>
                    <a:pt x="1105597" y="1654187"/>
                  </a:lnTo>
                  <a:lnTo>
                    <a:pt x="1100626" y="1656149"/>
                  </a:lnTo>
                  <a:lnTo>
                    <a:pt x="1099795" y="1656803"/>
                  </a:lnTo>
                  <a:lnTo>
                    <a:pt x="1101834" y="1658164"/>
                  </a:lnTo>
                  <a:lnTo>
                    <a:pt x="1102527" y="1659126"/>
                  </a:lnTo>
                  <a:lnTo>
                    <a:pt x="1104535" y="1664142"/>
                  </a:lnTo>
                  <a:lnTo>
                    <a:pt x="1104643" y="1665219"/>
                  </a:lnTo>
                  <a:lnTo>
                    <a:pt x="1103211" y="1665873"/>
                  </a:lnTo>
                  <a:lnTo>
                    <a:pt x="1098456" y="1663988"/>
                  </a:lnTo>
                  <a:lnTo>
                    <a:pt x="1097886" y="1664149"/>
                  </a:lnTo>
                  <a:lnTo>
                    <a:pt x="1100233" y="1669119"/>
                  </a:lnTo>
                  <a:lnTo>
                    <a:pt x="1101134" y="1671481"/>
                  </a:lnTo>
                  <a:lnTo>
                    <a:pt x="1101234" y="1672704"/>
                  </a:lnTo>
                  <a:lnTo>
                    <a:pt x="1098186" y="1678289"/>
                  </a:lnTo>
                  <a:lnTo>
                    <a:pt x="1096232" y="1680612"/>
                  </a:lnTo>
                  <a:lnTo>
                    <a:pt x="1093561" y="1681458"/>
                  </a:lnTo>
                  <a:lnTo>
                    <a:pt x="1091891" y="1680889"/>
                  </a:lnTo>
                  <a:lnTo>
                    <a:pt x="1090006" y="1679466"/>
                  </a:lnTo>
                  <a:lnTo>
                    <a:pt x="1088644" y="1679666"/>
                  </a:lnTo>
                  <a:lnTo>
                    <a:pt x="1087813" y="1681489"/>
                  </a:lnTo>
                  <a:lnTo>
                    <a:pt x="1086258" y="1682789"/>
                  </a:lnTo>
                  <a:lnTo>
                    <a:pt x="1083988" y="1683566"/>
                  </a:lnTo>
                  <a:lnTo>
                    <a:pt x="1081102" y="1683228"/>
                  </a:lnTo>
                  <a:lnTo>
                    <a:pt x="1077593" y="1681774"/>
                  </a:lnTo>
                  <a:lnTo>
                    <a:pt x="1068290" y="1676535"/>
                  </a:lnTo>
                  <a:lnTo>
                    <a:pt x="1065358" y="1675727"/>
                  </a:lnTo>
                  <a:lnTo>
                    <a:pt x="1059925" y="1675004"/>
                  </a:lnTo>
                  <a:lnTo>
                    <a:pt x="1059278" y="1674258"/>
                  </a:lnTo>
                  <a:lnTo>
                    <a:pt x="1059324" y="1673550"/>
                  </a:lnTo>
                  <a:lnTo>
                    <a:pt x="1060071" y="1672881"/>
                  </a:lnTo>
                  <a:lnTo>
                    <a:pt x="1059863" y="1672304"/>
                  </a:lnTo>
                  <a:lnTo>
                    <a:pt x="1058716" y="1671819"/>
                  </a:lnTo>
                  <a:lnTo>
                    <a:pt x="1057524" y="1672281"/>
                  </a:lnTo>
                  <a:lnTo>
                    <a:pt x="1056285" y="1673681"/>
                  </a:lnTo>
                  <a:lnTo>
                    <a:pt x="1054122" y="1674096"/>
                  </a:lnTo>
                  <a:lnTo>
                    <a:pt x="1051029" y="1673527"/>
                  </a:lnTo>
                  <a:lnTo>
                    <a:pt x="1046458" y="1671481"/>
                  </a:lnTo>
                  <a:lnTo>
                    <a:pt x="1037385" y="1666188"/>
                  </a:lnTo>
                  <a:lnTo>
                    <a:pt x="1027457" y="1661703"/>
                  </a:lnTo>
                  <a:lnTo>
                    <a:pt x="1021701" y="1655864"/>
                  </a:lnTo>
                  <a:lnTo>
                    <a:pt x="1023848" y="1661126"/>
                  </a:lnTo>
                  <a:lnTo>
                    <a:pt x="1023671" y="1662903"/>
                  </a:lnTo>
                  <a:lnTo>
                    <a:pt x="1022571" y="1664465"/>
                  </a:lnTo>
                  <a:lnTo>
                    <a:pt x="1022386" y="1666003"/>
                  </a:lnTo>
                  <a:lnTo>
                    <a:pt x="1024641" y="1669734"/>
                  </a:lnTo>
                  <a:lnTo>
                    <a:pt x="1027758" y="1671073"/>
                  </a:lnTo>
                  <a:lnTo>
                    <a:pt x="1030897" y="1670927"/>
                  </a:lnTo>
                  <a:lnTo>
                    <a:pt x="1030982" y="1670319"/>
                  </a:lnTo>
                  <a:lnTo>
                    <a:pt x="1029674" y="1669388"/>
                  </a:lnTo>
                  <a:lnTo>
                    <a:pt x="1028519" y="1668034"/>
                  </a:lnTo>
                  <a:lnTo>
                    <a:pt x="1027965" y="1666011"/>
                  </a:lnTo>
                  <a:lnTo>
                    <a:pt x="1028558" y="1665657"/>
                  </a:lnTo>
                  <a:lnTo>
                    <a:pt x="1031328" y="1666719"/>
                  </a:lnTo>
                  <a:lnTo>
                    <a:pt x="1033152" y="1667950"/>
                  </a:lnTo>
                  <a:lnTo>
                    <a:pt x="1046904" y="1674819"/>
                  </a:lnTo>
                  <a:lnTo>
                    <a:pt x="1051006" y="1676104"/>
                  </a:lnTo>
                  <a:lnTo>
                    <a:pt x="1054084" y="1677427"/>
                  </a:lnTo>
                  <a:lnTo>
                    <a:pt x="1054938" y="1678212"/>
                  </a:lnTo>
                  <a:lnTo>
                    <a:pt x="1053899" y="1679912"/>
                  </a:lnTo>
                  <a:lnTo>
                    <a:pt x="1048374" y="1684151"/>
                  </a:lnTo>
                  <a:lnTo>
                    <a:pt x="1048281" y="1684843"/>
                  </a:lnTo>
                  <a:lnTo>
                    <a:pt x="1052075" y="1684458"/>
                  </a:lnTo>
                  <a:lnTo>
                    <a:pt x="1056677" y="1680727"/>
                  </a:lnTo>
                  <a:lnTo>
                    <a:pt x="1059263" y="1678989"/>
                  </a:lnTo>
                  <a:lnTo>
                    <a:pt x="1061748" y="1677927"/>
                  </a:lnTo>
                  <a:lnTo>
                    <a:pt x="1065111" y="1679766"/>
                  </a:lnTo>
                  <a:lnTo>
                    <a:pt x="1069359" y="1684497"/>
                  </a:lnTo>
                  <a:lnTo>
                    <a:pt x="1072799" y="1687174"/>
                  </a:lnTo>
                  <a:lnTo>
                    <a:pt x="1077701" y="1688666"/>
                  </a:lnTo>
                  <a:lnTo>
                    <a:pt x="1080571" y="1690266"/>
                  </a:lnTo>
                  <a:lnTo>
                    <a:pt x="1085396" y="1694659"/>
                  </a:lnTo>
                  <a:lnTo>
                    <a:pt x="1086158" y="1696944"/>
                  </a:lnTo>
                  <a:lnTo>
                    <a:pt x="1086605" y="1706198"/>
                  </a:lnTo>
                  <a:lnTo>
                    <a:pt x="1086435" y="1708421"/>
                  </a:lnTo>
                  <a:lnTo>
                    <a:pt x="1085804" y="1710629"/>
                  </a:lnTo>
                  <a:lnTo>
                    <a:pt x="1084719" y="1712806"/>
                  </a:lnTo>
                  <a:lnTo>
                    <a:pt x="1082703" y="1714022"/>
                  </a:lnTo>
                  <a:lnTo>
                    <a:pt x="1079756" y="1714283"/>
                  </a:lnTo>
                  <a:lnTo>
                    <a:pt x="1077439" y="1715176"/>
                  </a:lnTo>
                  <a:lnTo>
                    <a:pt x="1072376" y="1720030"/>
                  </a:lnTo>
                  <a:lnTo>
                    <a:pt x="1070229" y="1720730"/>
                  </a:lnTo>
                  <a:lnTo>
                    <a:pt x="1061140" y="1719284"/>
                  </a:lnTo>
                  <a:lnTo>
                    <a:pt x="1057585" y="1717930"/>
                  </a:lnTo>
                  <a:lnTo>
                    <a:pt x="1055946" y="1718014"/>
                  </a:lnTo>
                  <a:lnTo>
                    <a:pt x="1055038" y="1719084"/>
                  </a:lnTo>
                  <a:lnTo>
                    <a:pt x="1054084" y="1719568"/>
                  </a:lnTo>
                  <a:lnTo>
                    <a:pt x="1050521" y="1720015"/>
                  </a:lnTo>
                  <a:lnTo>
                    <a:pt x="1049944" y="1720884"/>
                  </a:lnTo>
                  <a:lnTo>
                    <a:pt x="1050167" y="1722230"/>
                  </a:lnTo>
                  <a:lnTo>
                    <a:pt x="1050867" y="1724046"/>
                  </a:lnTo>
                  <a:lnTo>
                    <a:pt x="1051737" y="1725092"/>
                  </a:lnTo>
                  <a:lnTo>
                    <a:pt x="1053076" y="1726407"/>
                  </a:lnTo>
                  <a:lnTo>
                    <a:pt x="1055107" y="1727269"/>
                  </a:lnTo>
                  <a:lnTo>
                    <a:pt x="1059278" y="1728231"/>
                  </a:lnTo>
                  <a:lnTo>
                    <a:pt x="1059709" y="1730684"/>
                  </a:lnTo>
                  <a:lnTo>
                    <a:pt x="1059524" y="1731477"/>
                  </a:lnTo>
                  <a:lnTo>
                    <a:pt x="1058155" y="1733108"/>
                  </a:lnTo>
                  <a:lnTo>
                    <a:pt x="1056569" y="1732946"/>
                  </a:lnTo>
                  <a:lnTo>
                    <a:pt x="1053845" y="1731015"/>
                  </a:lnTo>
                  <a:lnTo>
                    <a:pt x="1052506" y="1730938"/>
                  </a:lnTo>
                  <a:lnTo>
                    <a:pt x="1051329" y="1731985"/>
                  </a:lnTo>
                  <a:lnTo>
                    <a:pt x="1049690" y="1732331"/>
                  </a:lnTo>
                  <a:lnTo>
                    <a:pt x="1047589" y="1731969"/>
                  </a:lnTo>
                  <a:lnTo>
                    <a:pt x="1046419" y="1732815"/>
                  </a:lnTo>
                  <a:lnTo>
                    <a:pt x="1046188" y="1734862"/>
                  </a:lnTo>
                  <a:lnTo>
                    <a:pt x="1045480" y="1736393"/>
                  </a:lnTo>
                  <a:lnTo>
                    <a:pt x="1043056" y="1738808"/>
                  </a:lnTo>
                  <a:lnTo>
                    <a:pt x="1041748" y="1740585"/>
                  </a:lnTo>
                  <a:lnTo>
                    <a:pt x="1041786" y="1741985"/>
                  </a:lnTo>
                  <a:lnTo>
                    <a:pt x="1043179" y="1742993"/>
                  </a:lnTo>
                  <a:lnTo>
                    <a:pt x="1044780" y="1745278"/>
                  </a:lnTo>
                  <a:lnTo>
                    <a:pt x="1046581" y="1748824"/>
                  </a:lnTo>
                  <a:lnTo>
                    <a:pt x="1046927" y="1750394"/>
                  </a:lnTo>
                  <a:lnTo>
                    <a:pt x="1045819" y="1749978"/>
                  </a:lnTo>
                  <a:lnTo>
                    <a:pt x="1044326" y="1748570"/>
                  </a:lnTo>
                  <a:lnTo>
                    <a:pt x="1042456" y="1746162"/>
                  </a:lnTo>
                  <a:lnTo>
                    <a:pt x="1039624" y="1744008"/>
                  </a:lnTo>
                  <a:lnTo>
                    <a:pt x="1033391" y="1741193"/>
                  </a:lnTo>
                  <a:lnTo>
                    <a:pt x="1032290" y="1741278"/>
                  </a:lnTo>
                  <a:lnTo>
                    <a:pt x="1032852" y="1741993"/>
                  </a:lnTo>
                  <a:lnTo>
                    <a:pt x="1036984" y="1744947"/>
                  </a:lnTo>
                  <a:lnTo>
                    <a:pt x="1038570" y="1746847"/>
                  </a:lnTo>
                  <a:lnTo>
                    <a:pt x="1038762" y="1748232"/>
                  </a:lnTo>
                  <a:lnTo>
                    <a:pt x="1035299" y="1751255"/>
                  </a:lnTo>
                  <a:lnTo>
                    <a:pt x="1035207" y="1752263"/>
                  </a:lnTo>
                  <a:lnTo>
                    <a:pt x="1036123" y="1753148"/>
                  </a:lnTo>
                  <a:lnTo>
                    <a:pt x="1036369" y="1753886"/>
                  </a:lnTo>
                  <a:lnTo>
                    <a:pt x="1035137" y="1755363"/>
                  </a:lnTo>
                  <a:lnTo>
                    <a:pt x="1033106" y="1756602"/>
                  </a:lnTo>
                  <a:lnTo>
                    <a:pt x="1029174" y="1756779"/>
                  </a:lnTo>
                  <a:lnTo>
                    <a:pt x="1028812" y="1757479"/>
                  </a:lnTo>
                  <a:lnTo>
                    <a:pt x="1030312" y="1758994"/>
                  </a:lnTo>
                  <a:lnTo>
                    <a:pt x="1030813" y="1759933"/>
                  </a:lnTo>
                  <a:lnTo>
                    <a:pt x="1029528" y="1761225"/>
                  </a:lnTo>
                  <a:lnTo>
                    <a:pt x="1028689" y="1761402"/>
                  </a:lnTo>
                  <a:lnTo>
                    <a:pt x="1024156" y="1760802"/>
                  </a:lnTo>
                  <a:lnTo>
                    <a:pt x="1025349" y="1764025"/>
                  </a:lnTo>
                  <a:lnTo>
                    <a:pt x="1026049" y="1765148"/>
                  </a:lnTo>
                  <a:lnTo>
                    <a:pt x="1027442" y="1766741"/>
                  </a:lnTo>
                  <a:lnTo>
                    <a:pt x="1029935" y="1768210"/>
                  </a:lnTo>
                  <a:lnTo>
                    <a:pt x="1029982" y="1768779"/>
                  </a:lnTo>
                  <a:lnTo>
                    <a:pt x="1029112" y="1770041"/>
                  </a:lnTo>
                  <a:lnTo>
                    <a:pt x="1027634" y="1771580"/>
                  </a:lnTo>
                  <a:lnTo>
                    <a:pt x="1021393" y="1776264"/>
                  </a:lnTo>
                  <a:lnTo>
                    <a:pt x="1017007" y="1781742"/>
                  </a:lnTo>
                  <a:lnTo>
                    <a:pt x="1016399" y="1783450"/>
                  </a:lnTo>
                  <a:lnTo>
                    <a:pt x="1017515" y="1787034"/>
                  </a:lnTo>
                  <a:lnTo>
                    <a:pt x="1017523" y="1787934"/>
                  </a:lnTo>
                  <a:lnTo>
                    <a:pt x="1016376" y="1789558"/>
                  </a:lnTo>
                  <a:lnTo>
                    <a:pt x="1013813" y="1789111"/>
                  </a:lnTo>
                  <a:lnTo>
                    <a:pt x="1013329" y="1789750"/>
                  </a:lnTo>
                  <a:lnTo>
                    <a:pt x="1013937" y="1791427"/>
                  </a:lnTo>
                  <a:lnTo>
                    <a:pt x="1014052" y="1793889"/>
                  </a:lnTo>
                  <a:lnTo>
                    <a:pt x="1013667" y="1797127"/>
                  </a:lnTo>
                  <a:lnTo>
                    <a:pt x="1011774" y="1802220"/>
                  </a:lnTo>
                  <a:lnTo>
                    <a:pt x="1008434" y="1809074"/>
                  </a:lnTo>
                  <a:lnTo>
                    <a:pt x="1005872" y="1815275"/>
                  </a:lnTo>
                  <a:lnTo>
                    <a:pt x="1004094" y="1820829"/>
                  </a:lnTo>
                  <a:lnTo>
                    <a:pt x="1002809" y="1823575"/>
                  </a:lnTo>
                  <a:lnTo>
                    <a:pt x="1000439" y="1823760"/>
                  </a:lnTo>
                  <a:lnTo>
                    <a:pt x="998646" y="1825491"/>
                  </a:lnTo>
                  <a:lnTo>
                    <a:pt x="999869" y="1826399"/>
                  </a:lnTo>
                  <a:lnTo>
                    <a:pt x="1000616" y="1827460"/>
                  </a:lnTo>
                  <a:lnTo>
                    <a:pt x="1001131" y="1829068"/>
                  </a:lnTo>
                  <a:lnTo>
                    <a:pt x="1000623" y="1834091"/>
                  </a:lnTo>
                  <a:lnTo>
                    <a:pt x="999084" y="1842492"/>
                  </a:lnTo>
                  <a:lnTo>
                    <a:pt x="998130" y="1849139"/>
                  </a:lnTo>
                  <a:lnTo>
                    <a:pt x="998322" y="1869455"/>
                  </a:lnTo>
                  <a:lnTo>
                    <a:pt x="998076" y="1878348"/>
                  </a:lnTo>
                  <a:lnTo>
                    <a:pt x="997399" y="1883256"/>
                  </a:lnTo>
                  <a:lnTo>
                    <a:pt x="996299" y="1885918"/>
                  </a:lnTo>
                  <a:lnTo>
                    <a:pt x="994421" y="1886718"/>
                  </a:lnTo>
                  <a:lnTo>
                    <a:pt x="996814" y="1887495"/>
                  </a:lnTo>
                  <a:lnTo>
                    <a:pt x="998338" y="1888741"/>
                  </a:lnTo>
                  <a:lnTo>
                    <a:pt x="999038" y="1890633"/>
                  </a:lnTo>
                  <a:lnTo>
                    <a:pt x="999692" y="1893649"/>
                  </a:lnTo>
                  <a:lnTo>
                    <a:pt x="1000554" y="1895034"/>
                  </a:lnTo>
                  <a:lnTo>
                    <a:pt x="1001624" y="1894795"/>
                  </a:lnTo>
                  <a:lnTo>
                    <a:pt x="1002586" y="1895103"/>
                  </a:lnTo>
                  <a:lnTo>
                    <a:pt x="1003440" y="1895942"/>
                  </a:lnTo>
                  <a:lnTo>
                    <a:pt x="1006041" y="1900219"/>
                  </a:lnTo>
                  <a:lnTo>
                    <a:pt x="1008896" y="1901442"/>
                  </a:lnTo>
                  <a:lnTo>
                    <a:pt x="1009035" y="1903811"/>
                  </a:lnTo>
                  <a:lnTo>
                    <a:pt x="1007911" y="1917005"/>
                  </a:lnTo>
                  <a:lnTo>
                    <a:pt x="1007919" y="1918720"/>
                  </a:lnTo>
                  <a:lnTo>
                    <a:pt x="1009212" y="1915404"/>
                  </a:lnTo>
                  <a:lnTo>
                    <a:pt x="1010574" y="1905158"/>
                  </a:lnTo>
                  <a:lnTo>
                    <a:pt x="1012428" y="1900581"/>
                  </a:lnTo>
                  <a:lnTo>
                    <a:pt x="1013883" y="1899611"/>
                  </a:lnTo>
                  <a:lnTo>
                    <a:pt x="1019839" y="1899096"/>
                  </a:lnTo>
                  <a:lnTo>
                    <a:pt x="1026188" y="1900257"/>
                  </a:lnTo>
                  <a:lnTo>
                    <a:pt x="1028589" y="1900404"/>
                  </a:lnTo>
                  <a:lnTo>
                    <a:pt x="1030682" y="1899765"/>
                  </a:lnTo>
                  <a:lnTo>
                    <a:pt x="1032829" y="1901050"/>
                  </a:lnTo>
                  <a:lnTo>
                    <a:pt x="1033352" y="1902334"/>
                  </a:lnTo>
                  <a:lnTo>
                    <a:pt x="1033960" y="1907727"/>
                  </a:lnTo>
                  <a:lnTo>
                    <a:pt x="1034530" y="1910796"/>
                  </a:lnTo>
                  <a:lnTo>
                    <a:pt x="1038308" y="1921697"/>
                  </a:lnTo>
                  <a:lnTo>
                    <a:pt x="1040109" y="1927767"/>
                  </a:lnTo>
                  <a:lnTo>
                    <a:pt x="1042310" y="1937183"/>
                  </a:lnTo>
                  <a:lnTo>
                    <a:pt x="1043133" y="1939868"/>
                  </a:lnTo>
                  <a:lnTo>
                    <a:pt x="1047712" y="1952307"/>
                  </a:lnTo>
                  <a:lnTo>
                    <a:pt x="1048581" y="1955661"/>
                  </a:lnTo>
                  <a:lnTo>
                    <a:pt x="1048936" y="1958238"/>
                  </a:lnTo>
                  <a:lnTo>
                    <a:pt x="1048782" y="1960046"/>
                  </a:lnTo>
                  <a:lnTo>
                    <a:pt x="1047950" y="1962823"/>
                  </a:lnTo>
                  <a:lnTo>
                    <a:pt x="1046434" y="1966569"/>
                  </a:lnTo>
                  <a:lnTo>
                    <a:pt x="1045018" y="1969416"/>
                  </a:lnTo>
                  <a:lnTo>
                    <a:pt x="1043695" y="1971377"/>
                  </a:lnTo>
                  <a:lnTo>
                    <a:pt x="1042340" y="1972831"/>
                  </a:lnTo>
                  <a:lnTo>
                    <a:pt x="1040948" y="1973793"/>
                  </a:lnTo>
                  <a:lnTo>
                    <a:pt x="1041040" y="1974047"/>
                  </a:lnTo>
                  <a:lnTo>
                    <a:pt x="1042617" y="1973585"/>
                  </a:lnTo>
                  <a:lnTo>
                    <a:pt x="1044218" y="1972608"/>
                  </a:lnTo>
                  <a:lnTo>
                    <a:pt x="1047258" y="1970077"/>
                  </a:lnTo>
                  <a:lnTo>
                    <a:pt x="1048428" y="1969508"/>
                  </a:lnTo>
                  <a:lnTo>
                    <a:pt x="1051729" y="1969147"/>
                  </a:lnTo>
                  <a:lnTo>
                    <a:pt x="1051837" y="1970062"/>
                  </a:lnTo>
                  <a:lnTo>
                    <a:pt x="1050244" y="1971947"/>
                  </a:lnTo>
                  <a:lnTo>
                    <a:pt x="1050598" y="1972124"/>
                  </a:lnTo>
                  <a:lnTo>
                    <a:pt x="1052899" y="1970601"/>
                  </a:lnTo>
                  <a:lnTo>
                    <a:pt x="1057885" y="1968431"/>
                  </a:lnTo>
                  <a:lnTo>
                    <a:pt x="1077470" y="1961377"/>
                  </a:lnTo>
                  <a:lnTo>
                    <a:pt x="1082087" y="1960746"/>
                  </a:lnTo>
                  <a:lnTo>
                    <a:pt x="1088675" y="1962038"/>
                  </a:lnTo>
                  <a:lnTo>
                    <a:pt x="1094015" y="1965039"/>
                  </a:lnTo>
                  <a:lnTo>
                    <a:pt x="1099841" y="1968893"/>
                  </a:lnTo>
                  <a:lnTo>
                    <a:pt x="1105982" y="1971685"/>
                  </a:lnTo>
                  <a:lnTo>
                    <a:pt x="1115670" y="1974293"/>
                  </a:lnTo>
                  <a:lnTo>
                    <a:pt x="1118495" y="1975539"/>
                  </a:lnTo>
                  <a:lnTo>
                    <a:pt x="1124174" y="1976824"/>
                  </a:lnTo>
                  <a:lnTo>
                    <a:pt x="1126806" y="1978278"/>
                  </a:lnTo>
                  <a:lnTo>
                    <a:pt x="1129969" y="1981786"/>
                  </a:lnTo>
                  <a:lnTo>
                    <a:pt x="1135001" y="1986348"/>
                  </a:lnTo>
                  <a:lnTo>
                    <a:pt x="1138795" y="1989202"/>
                  </a:lnTo>
                  <a:lnTo>
                    <a:pt x="1143035" y="1991871"/>
                  </a:lnTo>
                  <a:lnTo>
                    <a:pt x="1147291" y="1996764"/>
                  </a:lnTo>
                  <a:lnTo>
                    <a:pt x="1154140" y="2007811"/>
                  </a:lnTo>
                  <a:lnTo>
                    <a:pt x="1155833" y="2009165"/>
                  </a:lnTo>
                  <a:lnTo>
                    <a:pt x="1160058" y="2010957"/>
                  </a:lnTo>
                  <a:lnTo>
                    <a:pt x="1167992" y="2013273"/>
                  </a:lnTo>
                  <a:lnTo>
                    <a:pt x="1179704" y="2018696"/>
                  </a:lnTo>
                  <a:lnTo>
                    <a:pt x="1184852" y="2020812"/>
                  </a:lnTo>
                  <a:lnTo>
                    <a:pt x="1188184" y="2021650"/>
                  </a:lnTo>
                  <a:lnTo>
                    <a:pt x="1191509" y="2023135"/>
                  </a:lnTo>
                  <a:lnTo>
                    <a:pt x="1194833" y="2025266"/>
                  </a:lnTo>
                  <a:lnTo>
                    <a:pt x="1197373" y="2027581"/>
                  </a:lnTo>
                  <a:lnTo>
                    <a:pt x="1199120" y="2030089"/>
                  </a:lnTo>
                  <a:lnTo>
                    <a:pt x="1200659" y="2031728"/>
                  </a:lnTo>
                  <a:lnTo>
                    <a:pt x="1203352" y="2033543"/>
                  </a:lnTo>
                  <a:lnTo>
                    <a:pt x="1204745" y="2034843"/>
                  </a:lnTo>
                  <a:lnTo>
                    <a:pt x="1204876" y="2036790"/>
                  </a:lnTo>
                  <a:lnTo>
                    <a:pt x="1201636" y="2044413"/>
                  </a:lnTo>
                  <a:lnTo>
                    <a:pt x="1201567" y="2045021"/>
                  </a:lnTo>
                  <a:lnTo>
                    <a:pt x="1204845" y="2039551"/>
                  </a:lnTo>
                  <a:lnTo>
                    <a:pt x="1206677" y="2037974"/>
                  </a:lnTo>
                  <a:lnTo>
                    <a:pt x="1208139" y="2037236"/>
                  </a:lnTo>
                  <a:lnTo>
                    <a:pt x="1211186" y="2037320"/>
                  </a:lnTo>
                  <a:lnTo>
                    <a:pt x="1215811" y="2038236"/>
                  </a:lnTo>
                  <a:lnTo>
                    <a:pt x="1219867" y="2038243"/>
                  </a:lnTo>
                  <a:lnTo>
                    <a:pt x="1223353" y="2037351"/>
                  </a:lnTo>
                  <a:lnTo>
                    <a:pt x="1226323" y="2036951"/>
                  </a:lnTo>
                  <a:lnTo>
                    <a:pt x="1228778" y="2037036"/>
                  </a:lnTo>
                  <a:lnTo>
                    <a:pt x="1230556" y="2036766"/>
                  </a:lnTo>
                  <a:lnTo>
                    <a:pt x="1231664" y="2036151"/>
                  </a:lnTo>
                  <a:lnTo>
                    <a:pt x="1232987" y="2036136"/>
                  </a:lnTo>
                  <a:lnTo>
                    <a:pt x="1238236" y="2038036"/>
                  </a:lnTo>
                  <a:lnTo>
                    <a:pt x="1240360" y="2038136"/>
                  </a:lnTo>
                  <a:lnTo>
                    <a:pt x="1248032" y="2039920"/>
                  </a:lnTo>
                  <a:lnTo>
                    <a:pt x="1252957" y="2039282"/>
                  </a:lnTo>
                  <a:lnTo>
                    <a:pt x="1253804" y="2039628"/>
                  </a:lnTo>
                  <a:lnTo>
                    <a:pt x="1255520" y="2041951"/>
                  </a:lnTo>
                  <a:lnTo>
                    <a:pt x="1256966" y="2042128"/>
                  </a:lnTo>
                  <a:lnTo>
                    <a:pt x="1259414" y="2041767"/>
                  </a:lnTo>
                  <a:lnTo>
                    <a:pt x="1261791" y="2042398"/>
                  </a:lnTo>
                  <a:lnTo>
                    <a:pt x="1265770" y="2045444"/>
                  </a:lnTo>
                  <a:lnTo>
                    <a:pt x="1267609" y="2048060"/>
                  </a:lnTo>
                  <a:lnTo>
                    <a:pt x="1269371" y="2053391"/>
                  </a:lnTo>
                  <a:lnTo>
                    <a:pt x="1269525" y="2054983"/>
                  </a:lnTo>
                  <a:lnTo>
                    <a:pt x="1266263" y="2067269"/>
                  </a:lnTo>
                  <a:lnTo>
                    <a:pt x="1265239" y="2072000"/>
                  </a:lnTo>
                  <a:lnTo>
                    <a:pt x="1265101" y="2076108"/>
                  </a:lnTo>
                  <a:lnTo>
                    <a:pt x="1265747" y="2078469"/>
                  </a:lnTo>
                  <a:lnTo>
                    <a:pt x="1268571" y="2082423"/>
                  </a:lnTo>
                  <a:lnTo>
                    <a:pt x="1269079" y="2083454"/>
                  </a:lnTo>
                  <a:lnTo>
                    <a:pt x="1270749" y="2089278"/>
                  </a:lnTo>
                  <a:lnTo>
                    <a:pt x="1271211" y="2091762"/>
                  </a:lnTo>
                  <a:lnTo>
                    <a:pt x="1271026" y="2094609"/>
                  </a:lnTo>
                  <a:lnTo>
                    <a:pt x="1270149" y="2099286"/>
                  </a:lnTo>
                  <a:lnTo>
                    <a:pt x="1270372" y="2102840"/>
                  </a:lnTo>
                  <a:lnTo>
                    <a:pt x="1271111" y="2108202"/>
                  </a:lnTo>
                  <a:lnTo>
                    <a:pt x="1270834" y="2111825"/>
                  </a:lnTo>
                  <a:lnTo>
                    <a:pt x="1269533" y="2113725"/>
                  </a:lnTo>
                  <a:lnTo>
                    <a:pt x="1268656" y="2115580"/>
                  </a:lnTo>
                  <a:lnTo>
                    <a:pt x="1267971" y="2118941"/>
                  </a:lnTo>
                  <a:lnTo>
                    <a:pt x="1267971" y="2120211"/>
                  </a:lnTo>
                  <a:lnTo>
                    <a:pt x="1268640" y="2122703"/>
                  </a:lnTo>
                  <a:lnTo>
                    <a:pt x="1269887" y="2124111"/>
                  </a:lnTo>
                  <a:lnTo>
                    <a:pt x="1271934" y="2125696"/>
                  </a:lnTo>
                  <a:lnTo>
                    <a:pt x="1273835" y="2128042"/>
                  </a:lnTo>
                  <a:lnTo>
                    <a:pt x="1277306" y="2133734"/>
                  </a:lnTo>
                  <a:lnTo>
                    <a:pt x="1279830" y="2136850"/>
                  </a:lnTo>
                  <a:lnTo>
                    <a:pt x="1282916" y="2141489"/>
                  </a:lnTo>
                  <a:lnTo>
                    <a:pt x="1283516" y="2143797"/>
                  </a:lnTo>
                  <a:lnTo>
                    <a:pt x="1282654" y="2145320"/>
                  </a:lnTo>
                  <a:lnTo>
                    <a:pt x="1281584" y="2146382"/>
                  </a:lnTo>
                  <a:lnTo>
                    <a:pt x="1279099" y="2147805"/>
                  </a:lnTo>
                  <a:lnTo>
                    <a:pt x="1277983" y="2148836"/>
                  </a:lnTo>
                  <a:lnTo>
                    <a:pt x="1278267" y="2149082"/>
                  </a:lnTo>
                  <a:lnTo>
                    <a:pt x="1281869" y="2148312"/>
                  </a:lnTo>
                  <a:lnTo>
                    <a:pt x="1283993" y="2148397"/>
                  </a:lnTo>
                  <a:lnTo>
                    <a:pt x="1285794" y="2149528"/>
                  </a:lnTo>
                  <a:lnTo>
                    <a:pt x="1287263" y="2151720"/>
                  </a:lnTo>
                  <a:lnTo>
                    <a:pt x="1289703" y="2153582"/>
                  </a:lnTo>
                  <a:lnTo>
                    <a:pt x="1293112" y="2155113"/>
                  </a:lnTo>
                  <a:lnTo>
                    <a:pt x="1296536" y="2157675"/>
                  </a:lnTo>
                  <a:lnTo>
                    <a:pt x="1302216" y="2163744"/>
                  </a:lnTo>
                  <a:lnTo>
                    <a:pt x="1303239" y="2165137"/>
                  </a:lnTo>
                  <a:lnTo>
                    <a:pt x="1304747" y="2168306"/>
                  </a:lnTo>
                  <a:lnTo>
                    <a:pt x="1306741" y="2173229"/>
                  </a:lnTo>
                  <a:lnTo>
                    <a:pt x="1307779" y="2176437"/>
                  </a:lnTo>
                  <a:lnTo>
                    <a:pt x="1307872" y="2177945"/>
                  </a:lnTo>
                  <a:lnTo>
                    <a:pt x="1306748" y="2179461"/>
                  </a:lnTo>
                  <a:lnTo>
                    <a:pt x="1302916" y="2182215"/>
                  </a:lnTo>
                  <a:lnTo>
                    <a:pt x="1299061" y="2187015"/>
                  </a:lnTo>
                  <a:lnTo>
                    <a:pt x="1300276" y="2186784"/>
                  </a:lnTo>
                  <a:lnTo>
                    <a:pt x="1302824" y="2184753"/>
                  </a:lnTo>
                  <a:lnTo>
                    <a:pt x="1307118" y="2180745"/>
                  </a:lnTo>
                  <a:lnTo>
                    <a:pt x="1309503" y="2179968"/>
                  </a:lnTo>
                  <a:lnTo>
                    <a:pt x="1311712" y="2180438"/>
                  </a:lnTo>
                  <a:lnTo>
                    <a:pt x="1315213" y="2181592"/>
                  </a:lnTo>
                  <a:lnTo>
                    <a:pt x="1318299" y="2183230"/>
                  </a:lnTo>
                  <a:lnTo>
                    <a:pt x="1320985" y="2185353"/>
                  </a:lnTo>
                  <a:lnTo>
                    <a:pt x="1324979" y="2191031"/>
                  </a:lnTo>
                  <a:lnTo>
                    <a:pt x="1329196" y="2195546"/>
                  </a:lnTo>
                  <a:lnTo>
                    <a:pt x="1331535" y="2199393"/>
                  </a:lnTo>
                  <a:lnTo>
                    <a:pt x="1330827" y="2196946"/>
                  </a:lnTo>
                  <a:lnTo>
                    <a:pt x="1329273" y="2194123"/>
                  </a:lnTo>
                  <a:lnTo>
                    <a:pt x="1325310" y="2189623"/>
                  </a:lnTo>
                  <a:lnTo>
                    <a:pt x="1323617" y="2187269"/>
                  </a:lnTo>
                  <a:lnTo>
                    <a:pt x="1323255" y="2186146"/>
                  </a:lnTo>
                  <a:lnTo>
                    <a:pt x="1323124" y="2184915"/>
                  </a:lnTo>
                  <a:lnTo>
                    <a:pt x="1323432" y="2182668"/>
                  </a:lnTo>
                  <a:lnTo>
                    <a:pt x="1324171" y="2179399"/>
                  </a:lnTo>
                  <a:lnTo>
                    <a:pt x="1325163" y="2177091"/>
                  </a:lnTo>
                  <a:lnTo>
                    <a:pt x="1326403" y="2175745"/>
                  </a:lnTo>
                  <a:lnTo>
                    <a:pt x="1327226" y="2174314"/>
                  </a:lnTo>
                  <a:lnTo>
                    <a:pt x="1327649" y="2172799"/>
                  </a:lnTo>
                  <a:lnTo>
                    <a:pt x="1328303" y="2171683"/>
                  </a:lnTo>
                  <a:lnTo>
                    <a:pt x="1331735" y="2169660"/>
                  </a:lnTo>
                  <a:lnTo>
                    <a:pt x="1332636" y="2169845"/>
                  </a:lnTo>
                  <a:lnTo>
                    <a:pt x="1333344" y="2172299"/>
                  </a:lnTo>
                  <a:lnTo>
                    <a:pt x="1334167" y="2172806"/>
                  </a:lnTo>
                  <a:lnTo>
                    <a:pt x="1335752" y="2173191"/>
                  </a:lnTo>
                  <a:lnTo>
                    <a:pt x="1337084" y="2174037"/>
                  </a:lnTo>
                  <a:lnTo>
                    <a:pt x="1338169" y="2175345"/>
                  </a:lnTo>
                  <a:lnTo>
                    <a:pt x="1338938" y="2176668"/>
                  </a:lnTo>
                  <a:lnTo>
                    <a:pt x="1339385" y="2178014"/>
                  </a:lnTo>
                  <a:lnTo>
                    <a:pt x="1340408" y="2182392"/>
                  </a:lnTo>
                  <a:lnTo>
                    <a:pt x="1341139" y="2184415"/>
                  </a:lnTo>
                  <a:lnTo>
                    <a:pt x="1341262" y="2181961"/>
                  </a:lnTo>
                  <a:lnTo>
                    <a:pt x="1342117" y="2178091"/>
                  </a:lnTo>
                  <a:lnTo>
                    <a:pt x="1342771" y="2176499"/>
                  </a:lnTo>
                  <a:lnTo>
                    <a:pt x="1344848" y="2174168"/>
                  </a:lnTo>
                  <a:lnTo>
                    <a:pt x="1344741" y="2173160"/>
                  </a:lnTo>
                  <a:lnTo>
                    <a:pt x="1343879" y="2171806"/>
                  </a:lnTo>
                  <a:lnTo>
                    <a:pt x="1339531" y="2165975"/>
                  </a:lnTo>
                  <a:lnTo>
                    <a:pt x="1339446" y="2164552"/>
                  </a:lnTo>
                  <a:lnTo>
                    <a:pt x="1340608" y="2163713"/>
                  </a:lnTo>
                  <a:lnTo>
                    <a:pt x="1341401" y="2162098"/>
                  </a:lnTo>
                  <a:lnTo>
                    <a:pt x="1341832" y="2159713"/>
                  </a:lnTo>
                  <a:lnTo>
                    <a:pt x="1342763" y="2157982"/>
                  </a:lnTo>
                  <a:lnTo>
                    <a:pt x="1345487" y="2155544"/>
                  </a:lnTo>
                  <a:lnTo>
                    <a:pt x="1347834" y="2151790"/>
                  </a:lnTo>
                  <a:lnTo>
                    <a:pt x="1349042" y="2149205"/>
                  </a:lnTo>
                  <a:lnTo>
                    <a:pt x="1350027" y="2147843"/>
                  </a:lnTo>
                  <a:lnTo>
                    <a:pt x="1350974" y="2147520"/>
                  </a:lnTo>
                  <a:lnTo>
                    <a:pt x="1349566" y="2146474"/>
                  </a:lnTo>
                  <a:lnTo>
                    <a:pt x="1349289" y="2145789"/>
                  </a:lnTo>
                  <a:lnTo>
                    <a:pt x="1349219" y="2142666"/>
                  </a:lnTo>
                  <a:lnTo>
                    <a:pt x="1348611" y="2139389"/>
                  </a:lnTo>
                  <a:lnTo>
                    <a:pt x="1347673" y="2137858"/>
                  </a:lnTo>
                  <a:lnTo>
                    <a:pt x="1345010" y="2134573"/>
                  </a:lnTo>
                  <a:lnTo>
                    <a:pt x="1344571" y="2133596"/>
                  </a:lnTo>
                  <a:lnTo>
                    <a:pt x="1344102" y="2129880"/>
                  </a:lnTo>
                  <a:lnTo>
                    <a:pt x="1344364" y="2128011"/>
                  </a:lnTo>
                  <a:lnTo>
                    <a:pt x="1345048" y="2126442"/>
                  </a:lnTo>
                  <a:lnTo>
                    <a:pt x="1344656" y="2124926"/>
                  </a:lnTo>
                  <a:lnTo>
                    <a:pt x="1342186" y="2122172"/>
                  </a:lnTo>
                  <a:lnTo>
                    <a:pt x="1341232" y="2119764"/>
                  </a:lnTo>
                  <a:lnTo>
                    <a:pt x="1340177" y="2113918"/>
                  </a:lnTo>
                  <a:lnTo>
                    <a:pt x="1339208" y="2106556"/>
                  </a:lnTo>
                  <a:lnTo>
                    <a:pt x="1338107" y="2101117"/>
                  </a:lnTo>
                  <a:lnTo>
                    <a:pt x="1336868" y="2097624"/>
                  </a:lnTo>
                  <a:lnTo>
                    <a:pt x="1336591" y="2095424"/>
                  </a:lnTo>
                  <a:lnTo>
                    <a:pt x="1337276" y="2094509"/>
                  </a:lnTo>
                  <a:lnTo>
                    <a:pt x="1338169" y="2091747"/>
                  </a:lnTo>
                  <a:lnTo>
                    <a:pt x="1338969" y="2091070"/>
                  </a:lnTo>
                  <a:lnTo>
                    <a:pt x="1340216" y="2091247"/>
                  </a:lnTo>
                  <a:lnTo>
                    <a:pt x="1340239" y="2090932"/>
                  </a:lnTo>
                  <a:lnTo>
                    <a:pt x="1338346" y="2089439"/>
                  </a:lnTo>
                  <a:lnTo>
                    <a:pt x="1337415" y="2087562"/>
                  </a:lnTo>
                  <a:lnTo>
                    <a:pt x="1337453" y="2086870"/>
                  </a:lnTo>
                  <a:lnTo>
                    <a:pt x="1339123" y="2085000"/>
                  </a:lnTo>
                  <a:lnTo>
                    <a:pt x="1338823" y="2084208"/>
                  </a:lnTo>
                  <a:lnTo>
                    <a:pt x="1337584" y="2083185"/>
                  </a:lnTo>
                  <a:lnTo>
                    <a:pt x="1333813" y="2081462"/>
                  </a:lnTo>
                  <a:lnTo>
                    <a:pt x="1335175" y="2080800"/>
                  </a:lnTo>
                  <a:lnTo>
                    <a:pt x="1336037" y="2079315"/>
                  </a:lnTo>
                  <a:lnTo>
                    <a:pt x="1335868" y="2078877"/>
                  </a:lnTo>
                  <a:lnTo>
                    <a:pt x="1334375" y="2078269"/>
                  </a:lnTo>
                  <a:lnTo>
                    <a:pt x="1332651" y="2077123"/>
                  </a:lnTo>
                  <a:lnTo>
                    <a:pt x="1331351" y="2075407"/>
                  </a:lnTo>
                  <a:lnTo>
                    <a:pt x="1329742" y="2072700"/>
                  </a:lnTo>
                  <a:lnTo>
                    <a:pt x="1328765" y="2070546"/>
                  </a:lnTo>
                  <a:lnTo>
                    <a:pt x="1327803" y="2066961"/>
                  </a:lnTo>
                  <a:lnTo>
                    <a:pt x="1326133" y="2062868"/>
                  </a:lnTo>
                  <a:lnTo>
                    <a:pt x="1325402" y="2061845"/>
                  </a:lnTo>
                  <a:lnTo>
                    <a:pt x="1324563" y="2061191"/>
                  </a:lnTo>
                  <a:lnTo>
                    <a:pt x="1323624" y="2060883"/>
                  </a:lnTo>
                  <a:lnTo>
                    <a:pt x="1323655" y="2060253"/>
                  </a:lnTo>
                  <a:lnTo>
                    <a:pt x="1324663" y="2059299"/>
                  </a:lnTo>
                  <a:lnTo>
                    <a:pt x="1341001" y="2052421"/>
                  </a:lnTo>
                  <a:lnTo>
                    <a:pt x="1342363" y="2051429"/>
                  </a:lnTo>
                  <a:lnTo>
                    <a:pt x="1350381" y="2047567"/>
                  </a:lnTo>
                  <a:lnTo>
                    <a:pt x="1354083" y="2045405"/>
                  </a:lnTo>
                  <a:lnTo>
                    <a:pt x="1357854" y="2042290"/>
                  </a:lnTo>
                  <a:lnTo>
                    <a:pt x="1362987" y="2039082"/>
                  </a:lnTo>
                  <a:lnTo>
                    <a:pt x="1365488" y="2037005"/>
                  </a:lnTo>
                  <a:lnTo>
                    <a:pt x="1367065" y="2035005"/>
                  </a:lnTo>
                  <a:lnTo>
                    <a:pt x="1375215" y="2026981"/>
                  </a:lnTo>
                  <a:lnTo>
                    <a:pt x="1378670" y="2022858"/>
                  </a:lnTo>
                  <a:lnTo>
                    <a:pt x="1380671" y="2019311"/>
                  </a:lnTo>
                  <a:lnTo>
                    <a:pt x="1383572" y="2015057"/>
                  </a:lnTo>
                  <a:lnTo>
                    <a:pt x="1387381" y="2010088"/>
                  </a:lnTo>
                  <a:lnTo>
                    <a:pt x="1389790" y="2005811"/>
                  </a:lnTo>
                  <a:lnTo>
                    <a:pt x="1390790" y="2002233"/>
                  </a:lnTo>
                  <a:lnTo>
                    <a:pt x="1392037" y="1996056"/>
                  </a:lnTo>
                  <a:lnTo>
                    <a:pt x="1392391" y="1990556"/>
                  </a:lnTo>
                  <a:lnTo>
                    <a:pt x="1392614" y="1982455"/>
                  </a:lnTo>
                  <a:lnTo>
                    <a:pt x="1392483" y="1975185"/>
                  </a:lnTo>
                  <a:lnTo>
                    <a:pt x="1391460" y="1963723"/>
                  </a:lnTo>
                  <a:lnTo>
                    <a:pt x="1390844" y="1960100"/>
                  </a:lnTo>
                  <a:lnTo>
                    <a:pt x="1389674" y="1955776"/>
                  </a:lnTo>
                  <a:lnTo>
                    <a:pt x="1386850" y="1947037"/>
                  </a:lnTo>
                  <a:lnTo>
                    <a:pt x="1386342" y="1944645"/>
                  </a:lnTo>
                  <a:lnTo>
                    <a:pt x="1384588" y="1940606"/>
                  </a:lnTo>
                  <a:lnTo>
                    <a:pt x="1378847" y="1930036"/>
                  </a:lnTo>
                  <a:lnTo>
                    <a:pt x="1371667" y="1922836"/>
                  </a:lnTo>
                  <a:lnTo>
                    <a:pt x="1370305" y="1921028"/>
                  </a:lnTo>
                  <a:lnTo>
                    <a:pt x="1367458" y="1918905"/>
                  </a:lnTo>
                  <a:lnTo>
                    <a:pt x="1363133" y="1916466"/>
                  </a:lnTo>
                  <a:lnTo>
                    <a:pt x="1360339" y="1914474"/>
                  </a:lnTo>
                  <a:lnTo>
                    <a:pt x="1353036" y="1906988"/>
                  </a:lnTo>
                  <a:lnTo>
                    <a:pt x="1350628" y="1906088"/>
                  </a:lnTo>
                  <a:lnTo>
                    <a:pt x="1349697" y="1904158"/>
                  </a:lnTo>
                  <a:lnTo>
                    <a:pt x="1349504" y="1902781"/>
                  </a:lnTo>
                  <a:lnTo>
                    <a:pt x="1349781" y="1899180"/>
                  </a:lnTo>
                  <a:lnTo>
                    <a:pt x="1350204" y="1896680"/>
                  </a:lnTo>
                  <a:lnTo>
                    <a:pt x="1350720" y="1894842"/>
                  </a:lnTo>
                  <a:lnTo>
                    <a:pt x="1351328" y="1893657"/>
                  </a:lnTo>
                  <a:lnTo>
                    <a:pt x="1355345" y="1888087"/>
                  </a:lnTo>
                  <a:lnTo>
                    <a:pt x="1357592" y="1883610"/>
                  </a:lnTo>
                  <a:lnTo>
                    <a:pt x="1359162" y="1881156"/>
                  </a:lnTo>
                  <a:lnTo>
                    <a:pt x="1360893" y="1879241"/>
                  </a:lnTo>
                  <a:lnTo>
                    <a:pt x="1364018" y="1876733"/>
                  </a:lnTo>
                  <a:lnTo>
                    <a:pt x="1365795" y="1873563"/>
                  </a:lnTo>
                  <a:lnTo>
                    <a:pt x="1365387" y="1872279"/>
                  </a:lnTo>
                  <a:lnTo>
                    <a:pt x="1363979" y="1870871"/>
                  </a:lnTo>
                  <a:lnTo>
                    <a:pt x="1363671" y="1869501"/>
                  </a:lnTo>
                  <a:lnTo>
                    <a:pt x="1366049" y="1866001"/>
                  </a:lnTo>
                  <a:lnTo>
                    <a:pt x="1366380" y="1865032"/>
                  </a:lnTo>
                  <a:lnTo>
                    <a:pt x="1366073" y="1861724"/>
                  </a:lnTo>
                  <a:lnTo>
                    <a:pt x="1366534" y="1860985"/>
                  </a:lnTo>
                  <a:lnTo>
                    <a:pt x="1369466" y="1860785"/>
                  </a:lnTo>
                  <a:lnTo>
                    <a:pt x="1373652" y="1865532"/>
                  </a:lnTo>
                  <a:lnTo>
                    <a:pt x="1374676" y="1865117"/>
                  </a:lnTo>
                  <a:lnTo>
                    <a:pt x="1373337" y="1863809"/>
                  </a:lnTo>
                  <a:lnTo>
                    <a:pt x="1371736" y="1860609"/>
                  </a:lnTo>
                  <a:lnTo>
                    <a:pt x="1371967" y="1859278"/>
                  </a:lnTo>
                  <a:lnTo>
                    <a:pt x="1375053" y="1855816"/>
                  </a:lnTo>
                  <a:lnTo>
                    <a:pt x="1375138" y="1854239"/>
                  </a:lnTo>
                  <a:lnTo>
                    <a:pt x="1374253" y="1852054"/>
                  </a:lnTo>
                  <a:lnTo>
                    <a:pt x="1374153" y="1850300"/>
                  </a:lnTo>
                  <a:lnTo>
                    <a:pt x="1375961" y="1846123"/>
                  </a:lnTo>
                  <a:lnTo>
                    <a:pt x="1375476" y="1845246"/>
                  </a:lnTo>
                  <a:lnTo>
                    <a:pt x="1370390" y="1844438"/>
                  </a:lnTo>
                  <a:lnTo>
                    <a:pt x="1369551" y="1843269"/>
                  </a:lnTo>
                  <a:lnTo>
                    <a:pt x="1369851" y="1842715"/>
                  </a:lnTo>
                  <a:lnTo>
                    <a:pt x="1372244" y="1841307"/>
                  </a:lnTo>
                  <a:lnTo>
                    <a:pt x="1372429" y="1840776"/>
                  </a:lnTo>
                  <a:lnTo>
                    <a:pt x="1368204" y="1831360"/>
                  </a:lnTo>
                  <a:lnTo>
                    <a:pt x="1367496" y="1828545"/>
                  </a:lnTo>
                  <a:lnTo>
                    <a:pt x="1369297" y="1825060"/>
                  </a:lnTo>
                  <a:lnTo>
                    <a:pt x="1371344" y="1823483"/>
                  </a:lnTo>
                  <a:lnTo>
                    <a:pt x="1371082" y="1822583"/>
                  </a:lnTo>
                  <a:lnTo>
                    <a:pt x="1368404" y="1822421"/>
                  </a:lnTo>
                  <a:lnTo>
                    <a:pt x="1366773" y="1821944"/>
                  </a:lnTo>
                  <a:lnTo>
                    <a:pt x="1365141" y="1819221"/>
                  </a:lnTo>
                  <a:lnTo>
                    <a:pt x="1365780" y="1817498"/>
                  </a:lnTo>
                  <a:lnTo>
                    <a:pt x="1366365" y="1816706"/>
                  </a:lnTo>
                  <a:lnTo>
                    <a:pt x="1367958" y="1812621"/>
                  </a:lnTo>
                  <a:lnTo>
                    <a:pt x="1369489" y="1811782"/>
                  </a:lnTo>
                  <a:lnTo>
                    <a:pt x="1369197" y="1811051"/>
                  </a:lnTo>
                  <a:lnTo>
                    <a:pt x="1363402" y="1812790"/>
                  </a:lnTo>
                  <a:lnTo>
                    <a:pt x="1360670" y="1811359"/>
                  </a:lnTo>
                  <a:lnTo>
                    <a:pt x="1357985" y="1811736"/>
                  </a:lnTo>
                  <a:lnTo>
                    <a:pt x="1356707" y="1811313"/>
                  </a:lnTo>
                  <a:lnTo>
                    <a:pt x="1357177" y="1809851"/>
                  </a:lnTo>
                  <a:lnTo>
                    <a:pt x="1362040" y="1803182"/>
                  </a:lnTo>
                  <a:lnTo>
                    <a:pt x="1364287" y="1799558"/>
                  </a:lnTo>
                  <a:lnTo>
                    <a:pt x="1365695" y="1796281"/>
                  </a:lnTo>
                  <a:lnTo>
                    <a:pt x="1366442" y="1794096"/>
                  </a:lnTo>
                  <a:lnTo>
                    <a:pt x="1366519" y="1793004"/>
                  </a:lnTo>
                  <a:lnTo>
                    <a:pt x="1366026" y="1785719"/>
                  </a:lnTo>
                  <a:lnTo>
                    <a:pt x="1366319" y="1783719"/>
                  </a:lnTo>
                  <a:lnTo>
                    <a:pt x="1368204" y="1781857"/>
                  </a:lnTo>
                  <a:lnTo>
                    <a:pt x="1371105" y="1778349"/>
                  </a:lnTo>
                  <a:lnTo>
                    <a:pt x="1367127" y="1775172"/>
                  </a:lnTo>
                  <a:lnTo>
                    <a:pt x="1364641" y="1772064"/>
                  </a:lnTo>
                  <a:lnTo>
                    <a:pt x="1362994" y="1770526"/>
                  </a:lnTo>
                  <a:lnTo>
                    <a:pt x="1361748" y="1769010"/>
                  </a:lnTo>
                  <a:lnTo>
                    <a:pt x="1360147" y="1765810"/>
                  </a:lnTo>
                  <a:lnTo>
                    <a:pt x="1358939" y="1761633"/>
                  </a:lnTo>
                  <a:lnTo>
                    <a:pt x="1357654" y="1753178"/>
                  </a:lnTo>
                  <a:lnTo>
                    <a:pt x="1357446" y="1748501"/>
                  </a:lnTo>
                  <a:lnTo>
                    <a:pt x="1357738" y="1745101"/>
                  </a:lnTo>
                  <a:lnTo>
                    <a:pt x="1358277" y="1743439"/>
                  </a:lnTo>
                  <a:lnTo>
                    <a:pt x="1359154" y="1741708"/>
                  </a:lnTo>
                  <a:lnTo>
                    <a:pt x="1362787" y="1738400"/>
                  </a:lnTo>
                  <a:lnTo>
                    <a:pt x="1369181" y="1733508"/>
                  </a:lnTo>
                  <a:lnTo>
                    <a:pt x="1374176" y="1731585"/>
                  </a:lnTo>
                  <a:lnTo>
                    <a:pt x="1377785" y="1732639"/>
                  </a:lnTo>
                  <a:lnTo>
                    <a:pt x="1384826" y="1733785"/>
                  </a:lnTo>
                  <a:lnTo>
                    <a:pt x="1390505" y="1736570"/>
                  </a:lnTo>
                  <a:lnTo>
                    <a:pt x="1407774" y="1743539"/>
                  </a:lnTo>
                  <a:lnTo>
                    <a:pt x="1410829" y="1746616"/>
                  </a:lnTo>
                  <a:lnTo>
                    <a:pt x="1407943" y="1749209"/>
                  </a:lnTo>
                  <a:lnTo>
                    <a:pt x="1408359" y="1749847"/>
                  </a:lnTo>
                  <a:lnTo>
                    <a:pt x="1414862" y="1744901"/>
                  </a:lnTo>
                  <a:lnTo>
                    <a:pt x="1416578" y="1743947"/>
                  </a:lnTo>
                  <a:lnTo>
                    <a:pt x="1418048" y="1743716"/>
                  </a:lnTo>
                  <a:lnTo>
                    <a:pt x="1422957" y="1745632"/>
                  </a:lnTo>
                  <a:lnTo>
                    <a:pt x="1424927" y="1745924"/>
                  </a:lnTo>
                  <a:lnTo>
                    <a:pt x="1427413" y="1747524"/>
                  </a:lnTo>
                  <a:lnTo>
                    <a:pt x="1433346" y="1752809"/>
                  </a:lnTo>
                  <a:lnTo>
                    <a:pt x="1433769" y="1752371"/>
                  </a:lnTo>
                  <a:lnTo>
                    <a:pt x="1432107" y="1749678"/>
                  </a:lnTo>
                  <a:lnTo>
                    <a:pt x="1433061" y="1748393"/>
                  </a:lnTo>
                  <a:lnTo>
                    <a:pt x="1437740" y="1745586"/>
                  </a:lnTo>
                  <a:lnTo>
                    <a:pt x="1442573" y="1743285"/>
                  </a:lnTo>
                  <a:lnTo>
                    <a:pt x="1446005" y="1741024"/>
                  </a:lnTo>
                  <a:lnTo>
                    <a:pt x="1449645" y="1738031"/>
                  </a:lnTo>
                  <a:lnTo>
                    <a:pt x="1452108" y="1736431"/>
                  </a:lnTo>
                  <a:lnTo>
                    <a:pt x="1453377" y="1736223"/>
                  </a:lnTo>
                  <a:lnTo>
                    <a:pt x="1455001" y="1737108"/>
                  </a:lnTo>
                  <a:lnTo>
                    <a:pt x="1459349" y="1741085"/>
                  </a:lnTo>
                  <a:lnTo>
                    <a:pt x="1462143" y="1743124"/>
                  </a:lnTo>
                  <a:lnTo>
                    <a:pt x="1464390" y="1745247"/>
                  </a:lnTo>
                  <a:lnTo>
                    <a:pt x="1467537" y="1748993"/>
                  </a:lnTo>
                  <a:lnTo>
                    <a:pt x="1468768" y="1749809"/>
                  </a:lnTo>
                  <a:lnTo>
                    <a:pt x="1471154" y="1752348"/>
                  </a:lnTo>
                  <a:lnTo>
                    <a:pt x="1474324" y="1752086"/>
                  </a:lnTo>
                  <a:lnTo>
                    <a:pt x="1475363" y="1752386"/>
                  </a:lnTo>
                  <a:lnTo>
                    <a:pt x="1475709" y="1752878"/>
                  </a:lnTo>
                  <a:lnTo>
                    <a:pt x="1476240" y="1754594"/>
                  </a:lnTo>
                  <a:lnTo>
                    <a:pt x="1476525" y="1755694"/>
                  </a:lnTo>
                  <a:lnTo>
                    <a:pt x="1476540" y="1756871"/>
                  </a:lnTo>
                  <a:lnTo>
                    <a:pt x="1475809" y="1760171"/>
                  </a:lnTo>
                  <a:lnTo>
                    <a:pt x="1473532" y="1765433"/>
                  </a:lnTo>
                  <a:lnTo>
                    <a:pt x="1474486" y="1765518"/>
                  </a:lnTo>
                  <a:lnTo>
                    <a:pt x="1475933" y="1764394"/>
                  </a:lnTo>
                  <a:lnTo>
                    <a:pt x="1477810" y="1762387"/>
                  </a:lnTo>
                  <a:lnTo>
                    <a:pt x="1479280" y="1761679"/>
                  </a:lnTo>
                  <a:lnTo>
                    <a:pt x="1482412" y="1763279"/>
                  </a:lnTo>
                  <a:lnTo>
                    <a:pt x="1485321" y="1765848"/>
                  </a:lnTo>
                  <a:lnTo>
                    <a:pt x="1486345" y="1767210"/>
                  </a:lnTo>
                  <a:lnTo>
                    <a:pt x="1487476" y="1769426"/>
                  </a:lnTo>
                  <a:lnTo>
                    <a:pt x="1488438" y="1770564"/>
                  </a:lnTo>
                  <a:lnTo>
                    <a:pt x="1489330" y="1772749"/>
                  </a:lnTo>
                  <a:lnTo>
                    <a:pt x="1489269" y="1773457"/>
                  </a:lnTo>
                  <a:lnTo>
                    <a:pt x="1488430" y="1774518"/>
                  </a:lnTo>
                  <a:lnTo>
                    <a:pt x="1484867" y="1776303"/>
                  </a:lnTo>
                  <a:lnTo>
                    <a:pt x="1485544" y="1776972"/>
                  </a:lnTo>
                  <a:lnTo>
                    <a:pt x="1489707" y="1775849"/>
                  </a:lnTo>
                  <a:lnTo>
                    <a:pt x="1490977" y="1774741"/>
                  </a:lnTo>
                  <a:lnTo>
                    <a:pt x="1491885" y="1772895"/>
                  </a:lnTo>
                  <a:lnTo>
                    <a:pt x="1493101" y="1772372"/>
                  </a:lnTo>
                  <a:lnTo>
                    <a:pt x="1498019" y="1775611"/>
                  </a:lnTo>
                  <a:lnTo>
                    <a:pt x="1498742" y="1776734"/>
                  </a:lnTo>
                  <a:lnTo>
                    <a:pt x="1498427" y="1777611"/>
                  </a:lnTo>
                  <a:lnTo>
                    <a:pt x="1497626" y="1778603"/>
                  </a:lnTo>
                  <a:lnTo>
                    <a:pt x="1495479" y="1779703"/>
                  </a:lnTo>
                  <a:lnTo>
                    <a:pt x="1493640" y="1782442"/>
                  </a:lnTo>
                  <a:lnTo>
                    <a:pt x="1493347" y="1783619"/>
                  </a:lnTo>
                  <a:lnTo>
                    <a:pt x="1494656" y="1784457"/>
                  </a:lnTo>
                  <a:lnTo>
                    <a:pt x="1497865" y="1784819"/>
                  </a:lnTo>
                  <a:lnTo>
                    <a:pt x="1497842" y="1785465"/>
                  </a:lnTo>
                  <a:lnTo>
                    <a:pt x="1495987" y="1786665"/>
                  </a:lnTo>
                  <a:lnTo>
                    <a:pt x="1495741" y="1788234"/>
                  </a:lnTo>
                  <a:lnTo>
                    <a:pt x="1499889" y="1793796"/>
                  </a:lnTo>
                  <a:lnTo>
                    <a:pt x="1502667" y="1796227"/>
                  </a:lnTo>
                  <a:lnTo>
                    <a:pt x="1504267" y="1796673"/>
                  </a:lnTo>
                  <a:lnTo>
                    <a:pt x="1508007" y="1796789"/>
                  </a:lnTo>
                  <a:lnTo>
                    <a:pt x="1511039" y="1797727"/>
                  </a:lnTo>
                  <a:lnTo>
                    <a:pt x="1517773" y="1800866"/>
                  </a:lnTo>
                  <a:lnTo>
                    <a:pt x="1521713" y="1801435"/>
                  </a:lnTo>
                  <a:lnTo>
                    <a:pt x="1525106" y="1800474"/>
                  </a:lnTo>
                  <a:lnTo>
                    <a:pt x="1527361" y="1800266"/>
                  </a:lnTo>
                  <a:lnTo>
                    <a:pt x="1529347" y="1801520"/>
                  </a:lnTo>
                  <a:lnTo>
                    <a:pt x="1529985" y="1802405"/>
                  </a:lnTo>
                  <a:lnTo>
                    <a:pt x="1530286" y="1804166"/>
                  </a:lnTo>
                  <a:lnTo>
                    <a:pt x="1530247" y="1806797"/>
                  </a:lnTo>
                  <a:lnTo>
                    <a:pt x="1531340" y="1808636"/>
                  </a:lnTo>
                  <a:lnTo>
                    <a:pt x="1533564" y="1809690"/>
                  </a:lnTo>
                  <a:lnTo>
                    <a:pt x="1535357" y="1809528"/>
                  </a:lnTo>
                  <a:lnTo>
                    <a:pt x="1537712" y="1807467"/>
                  </a:lnTo>
                  <a:lnTo>
                    <a:pt x="1539697" y="1807113"/>
                  </a:lnTo>
                  <a:lnTo>
                    <a:pt x="1540359" y="1805566"/>
                  </a:lnTo>
                  <a:lnTo>
                    <a:pt x="1540944" y="1802689"/>
                  </a:lnTo>
                  <a:lnTo>
                    <a:pt x="1541521" y="1801120"/>
                  </a:lnTo>
                  <a:lnTo>
                    <a:pt x="1542960" y="1800666"/>
                  </a:lnTo>
                  <a:lnTo>
                    <a:pt x="1544114" y="1801520"/>
                  </a:lnTo>
                  <a:lnTo>
                    <a:pt x="1544792" y="1802828"/>
                  </a:lnTo>
                  <a:lnTo>
                    <a:pt x="1546038" y="1806759"/>
                  </a:lnTo>
                  <a:lnTo>
                    <a:pt x="1546384" y="1808513"/>
                  </a:lnTo>
                  <a:lnTo>
                    <a:pt x="1546246" y="1810113"/>
                  </a:lnTo>
                  <a:lnTo>
                    <a:pt x="1545623" y="1811551"/>
                  </a:lnTo>
                  <a:lnTo>
                    <a:pt x="1544399" y="1813082"/>
                  </a:lnTo>
                  <a:lnTo>
                    <a:pt x="1542583" y="1814706"/>
                  </a:lnTo>
                  <a:lnTo>
                    <a:pt x="1541152" y="1817036"/>
                  </a:lnTo>
                  <a:lnTo>
                    <a:pt x="1539405" y="1822414"/>
                  </a:lnTo>
                  <a:lnTo>
                    <a:pt x="1538758" y="1825922"/>
                  </a:lnTo>
                  <a:lnTo>
                    <a:pt x="1538581" y="1827991"/>
                  </a:lnTo>
                  <a:lnTo>
                    <a:pt x="1538658" y="1830245"/>
                  </a:lnTo>
                  <a:lnTo>
                    <a:pt x="1538989" y="1832699"/>
                  </a:lnTo>
                  <a:lnTo>
                    <a:pt x="1539682" y="1834715"/>
                  </a:lnTo>
                  <a:lnTo>
                    <a:pt x="1541305" y="1837561"/>
                  </a:lnTo>
                  <a:lnTo>
                    <a:pt x="1541406" y="1838507"/>
                  </a:lnTo>
                  <a:lnTo>
                    <a:pt x="1541529" y="1840807"/>
                  </a:lnTo>
                  <a:lnTo>
                    <a:pt x="1541383" y="1841815"/>
                  </a:lnTo>
                  <a:lnTo>
                    <a:pt x="1540436" y="1843815"/>
                  </a:lnTo>
                  <a:lnTo>
                    <a:pt x="1537804" y="1845808"/>
                  </a:lnTo>
                  <a:lnTo>
                    <a:pt x="1534195" y="1846323"/>
                  </a:lnTo>
                  <a:lnTo>
                    <a:pt x="1522390" y="1846438"/>
                  </a:lnTo>
                  <a:lnTo>
                    <a:pt x="1519250" y="1845961"/>
                  </a:lnTo>
                  <a:lnTo>
                    <a:pt x="1520012" y="1847769"/>
                  </a:lnTo>
                  <a:lnTo>
                    <a:pt x="1523313" y="1848346"/>
                  </a:lnTo>
                  <a:lnTo>
                    <a:pt x="1526338" y="1848323"/>
                  </a:lnTo>
                  <a:lnTo>
                    <a:pt x="1537596" y="1849462"/>
                  </a:lnTo>
                  <a:lnTo>
                    <a:pt x="1539143" y="1850616"/>
                  </a:lnTo>
                  <a:lnTo>
                    <a:pt x="1540451" y="1852646"/>
                  </a:lnTo>
                  <a:lnTo>
                    <a:pt x="1541383" y="1854739"/>
                  </a:lnTo>
                  <a:lnTo>
                    <a:pt x="1542306" y="1859001"/>
                  </a:lnTo>
                  <a:lnTo>
                    <a:pt x="1542475" y="1861016"/>
                  </a:lnTo>
                  <a:lnTo>
                    <a:pt x="1541983" y="1863255"/>
                  </a:lnTo>
                  <a:lnTo>
                    <a:pt x="1540821" y="1865709"/>
                  </a:lnTo>
                  <a:lnTo>
                    <a:pt x="1540036" y="1868963"/>
                  </a:lnTo>
                  <a:lnTo>
                    <a:pt x="1539635" y="1873025"/>
                  </a:lnTo>
                  <a:lnTo>
                    <a:pt x="1540267" y="1875171"/>
                  </a:lnTo>
                  <a:lnTo>
                    <a:pt x="1546354" y="1875340"/>
                  </a:lnTo>
                  <a:lnTo>
                    <a:pt x="1547562" y="1876802"/>
                  </a:lnTo>
                  <a:lnTo>
                    <a:pt x="1547423" y="1877894"/>
                  </a:lnTo>
                  <a:lnTo>
                    <a:pt x="1545261" y="1881987"/>
                  </a:lnTo>
                  <a:lnTo>
                    <a:pt x="1545061" y="1883148"/>
                  </a:lnTo>
                  <a:lnTo>
                    <a:pt x="1546046" y="1885902"/>
                  </a:lnTo>
                  <a:lnTo>
                    <a:pt x="1545907" y="1886687"/>
                  </a:lnTo>
                  <a:lnTo>
                    <a:pt x="1545307" y="1887487"/>
                  </a:lnTo>
                  <a:lnTo>
                    <a:pt x="1544730" y="1889549"/>
                  </a:lnTo>
                  <a:lnTo>
                    <a:pt x="1544184" y="1892864"/>
                  </a:lnTo>
                  <a:lnTo>
                    <a:pt x="1543499" y="1895011"/>
                  </a:lnTo>
                  <a:lnTo>
                    <a:pt x="1541844" y="1896665"/>
                  </a:lnTo>
                  <a:lnTo>
                    <a:pt x="1540982" y="1897026"/>
                  </a:lnTo>
                  <a:lnTo>
                    <a:pt x="1540351" y="1896588"/>
                  </a:lnTo>
                  <a:lnTo>
                    <a:pt x="1538720" y="1892072"/>
                  </a:lnTo>
                  <a:lnTo>
                    <a:pt x="1538050" y="1891395"/>
                  </a:lnTo>
                  <a:lnTo>
                    <a:pt x="1537411" y="1891818"/>
                  </a:lnTo>
                  <a:lnTo>
                    <a:pt x="1537088" y="1892518"/>
                  </a:lnTo>
                  <a:lnTo>
                    <a:pt x="1537088" y="1893495"/>
                  </a:lnTo>
                  <a:lnTo>
                    <a:pt x="1536804" y="1894503"/>
                  </a:lnTo>
                  <a:lnTo>
                    <a:pt x="1536242" y="1895542"/>
                  </a:lnTo>
                  <a:lnTo>
                    <a:pt x="1533833" y="1897203"/>
                  </a:lnTo>
                  <a:lnTo>
                    <a:pt x="1529924" y="1898326"/>
                  </a:lnTo>
                  <a:lnTo>
                    <a:pt x="1530047" y="1899526"/>
                  </a:lnTo>
                  <a:lnTo>
                    <a:pt x="1532663" y="1900165"/>
                  </a:lnTo>
                  <a:lnTo>
                    <a:pt x="1536003" y="1902165"/>
                  </a:lnTo>
                  <a:lnTo>
                    <a:pt x="1537919" y="1902488"/>
                  </a:lnTo>
                  <a:lnTo>
                    <a:pt x="1540928" y="1900873"/>
                  </a:lnTo>
                  <a:lnTo>
                    <a:pt x="1546731" y="1895780"/>
                  </a:lnTo>
                  <a:lnTo>
                    <a:pt x="1549124" y="1894395"/>
                  </a:lnTo>
                  <a:lnTo>
                    <a:pt x="1551233" y="1893865"/>
                  </a:lnTo>
                  <a:lnTo>
                    <a:pt x="1553610" y="1893795"/>
                  </a:lnTo>
                  <a:lnTo>
                    <a:pt x="1556242" y="1894188"/>
                  </a:lnTo>
                  <a:lnTo>
                    <a:pt x="1561498" y="1893534"/>
                  </a:lnTo>
                  <a:lnTo>
                    <a:pt x="1562814" y="1894018"/>
                  </a:lnTo>
                  <a:lnTo>
                    <a:pt x="1564423" y="1895142"/>
                  </a:lnTo>
                  <a:lnTo>
                    <a:pt x="1566323" y="1896903"/>
                  </a:lnTo>
                  <a:lnTo>
                    <a:pt x="1567632" y="1898603"/>
                  </a:lnTo>
                  <a:lnTo>
                    <a:pt x="1568347" y="1900234"/>
                  </a:lnTo>
                  <a:lnTo>
                    <a:pt x="1569532" y="1906373"/>
                  </a:lnTo>
                  <a:lnTo>
                    <a:pt x="1571118" y="1907973"/>
                  </a:lnTo>
                  <a:lnTo>
                    <a:pt x="1571502" y="1909150"/>
                  </a:lnTo>
                  <a:lnTo>
                    <a:pt x="1571633" y="1910943"/>
                  </a:lnTo>
                  <a:lnTo>
                    <a:pt x="1571533" y="1914458"/>
                  </a:lnTo>
                  <a:lnTo>
                    <a:pt x="1569786" y="1921528"/>
                  </a:lnTo>
                  <a:lnTo>
                    <a:pt x="1568886" y="1924128"/>
                  </a:lnTo>
                  <a:lnTo>
                    <a:pt x="1566477" y="1927674"/>
                  </a:lnTo>
                  <a:lnTo>
                    <a:pt x="1563699" y="1929275"/>
                  </a:lnTo>
                  <a:lnTo>
                    <a:pt x="1558759" y="1930783"/>
                  </a:lnTo>
                  <a:lnTo>
                    <a:pt x="1556181" y="1932044"/>
                  </a:lnTo>
                  <a:lnTo>
                    <a:pt x="1554234" y="1933783"/>
                  </a:lnTo>
                  <a:lnTo>
                    <a:pt x="1554118" y="1934736"/>
                  </a:lnTo>
                  <a:lnTo>
                    <a:pt x="1559728" y="1931759"/>
                  </a:lnTo>
                  <a:lnTo>
                    <a:pt x="1565908" y="1930305"/>
                  </a:lnTo>
                  <a:lnTo>
                    <a:pt x="1567670" y="1928675"/>
                  </a:lnTo>
                  <a:lnTo>
                    <a:pt x="1569001" y="1927082"/>
                  </a:lnTo>
                  <a:lnTo>
                    <a:pt x="1570356" y="1923536"/>
                  </a:lnTo>
                  <a:lnTo>
                    <a:pt x="1572811" y="1914312"/>
                  </a:lnTo>
                  <a:lnTo>
                    <a:pt x="1574203" y="1911404"/>
                  </a:lnTo>
                  <a:lnTo>
                    <a:pt x="1576143" y="1910912"/>
                  </a:lnTo>
                  <a:lnTo>
                    <a:pt x="1577005" y="1911904"/>
                  </a:lnTo>
                  <a:lnTo>
                    <a:pt x="1579021" y="1917328"/>
                  </a:lnTo>
                  <a:lnTo>
                    <a:pt x="1579013" y="1918705"/>
                  </a:lnTo>
                  <a:lnTo>
                    <a:pt x="1578513" y="1919874"/>
                  </a:lnTo>
                  <a:lnTo>
                    <a:pt x="1575219" y="1925120"/>
                  </a:lnTo>
                  <a:lnTo>
                    <a:pt x="1576404" y="1924590"/>
                  </a:lnTo>
                  <a:lnTo>
                    <a:pt x="1579713" y="1919659"/>
                  </a:lnTo>
                  <a:lnTo>
                    <a:pt x="1580414" y="1918112"/>
                  </a:lnTo>
                  <a:lnTo>
                    <a:pt x="1580806" y="1915843"/>
                  </a:lnTo>
                  <a:lnTo>
                    <a:pt x="1581868" y="1914235"/>
                  </a:lnTo>
                  <a:lnTo>
                    <a:pt x="1582276" y="1915028"/>
                  </a:lnTo>
                  <a:lnTo>
                    <a:pt x="1583300" y="1920836"/>
                  </a:lnTo>
                  <a:lnTo>
                    <a:pt x="1583330" y="1925067"/>
                  </a:lnTo>
                  <a:lnTo>
                    <a:pt x="1583492" y="1926421"/>
                  </a:lnTo>
                  <a:lnTo>
                    <a:pt x="1583122" y="1930428"/>
                  </a:lnTo>
                  <a:lnTo>
                    <a:pt x="1583538" y="1931144"/>
                  </a:lnTo>
                  <a:lnTo>
                    <a:pt x="1584531" y="1927682"/>
                  </a:lnTo>
                  <a:lnTo>
                    <a:pt x="1584854" y="1925067"/>
                  </a:lnTo>
                  <a:lnTo>
                    <a:pt x="1585308" y="1923197"/>
                  </a:lnTo>
                  <a:lnTo>
                    <a:pt x="1585885" y="1922074"/>
                  </a:lnTo>
                  <a:lnTo>
                    <a:pt x="1589933" y="1918535"/>
                  </a:lnTo>
                  <a:lnTo>
                    <a:pt x="1594666" y="1915651"/>
                  </a:lnTo>
                  <a:lnTo>
                    <a:pt x="1597759" y="1913081"/>
                  </a:lnTo>
                  <a:lnTo>
                    <a:pt x="1600329" y="1911850"/>
                  </a:lnTo>
                  <a:lnTo>
                    <a:pt x="1604177" y="1910689"/>
                  </a:lnTo>
                  <a:lnTo>
                    <a:pt x="1606640" y="1908296"/>
                  </a:lnTo>
                  <a:lnTo>
                    <a:pt x="1607725" y="1904673"/>
                  </a:lnTo>
                  <a:lnTo>
                    <a:pt x="1608648" y="1902157"/>
                  </a:lnTo>
                  <a:lnTo>
                    <a:pt x="1609410" y="1900765"/>
                  </a:lnTo>
                  <a:lnTo>
                    <a:pt x="1611950" y="1898257"/>
                  </a:lnTo>
                  <a:lnTo>
                    <a:pt x="1613335" y="1898111"/>
                  </a:lnTo>
                  <a:lnTo>
                    <a:pt x="1614651" y="1899042"/>
                  </a:lnTo>
                  <a:lnTo>
                    <a:pt x="1616144" y="1900919"/>
                  </a:lnTo>
                  <a:lnTo>
                    <a:pt x="1617813" y="1903742"/>
                  </a:lnTo>
                  <a:lnTo>
                    <a:pt x="1618814" y="1905958"/>
                  </a:lnTo>
                  <a:lnTo>
                    <a:pt x="1619137" y="1907558"/>
                  </a:lnTo>
                  <a:lnTo>
                    <a:pt x="1619406" y="1913166"/>
                  </a:lnTo>
                  <a:lnTo>
                    <a:pt x="1619730" y="1913150"/>
                  </a:lnTo>
                  <a:lnTo>
                    <a:pt x="1621269" y="1908866"/>
                  </a:lnTo>
                  <a:lnTo>
                    <a:pt x="1621446" y="1907343"/>
                  </a:lnTo>
                  <a:lnTo>
                    <a:pt x="1621338" y="1905735"/>
                  </a:lnTo>
                  <a:lnTo>
                    <a:pt x="1620869" y="1904127"/>
                  </a:lnTo>
                  <a:lnTo>
                    <a:pt x="1619322" y="1900604"/>
                  </a:lnTo>
                  <a:lnTo>
                    <a:pt x="1618714" y="1898396"/>
                  </a:lnTo>
                  <a:lnTo>
                    <a:pt x="1618852" y="1897034"/>
                  </a:lnTo>
                  <a:lnTo>
                    <a:pt x="1620492" y="1896257"/>
                  </a:lnTo>
                  <a:lnTo>
                    <a:pt x="1622916" y="1895949"/>
                  </a:lnTo>
                  <a:lnTo>
                    <a:pt x="1623323" y="1895372"/>
                  </a:lnTo>
                  <a:lnTo>
                    <a:pt x="1621546" y="1893911"/>
                  </a:lnTo>
                  <a:lnTo>
                    <a:pt x="1621500" y="1893118"/>
                  </a:lnTo>
                  <a:lnTo>
                    <a:pt x="1623216" y="1890510"/>
                  </a:lnTo>
                  <a:lnTo>
                    <a:pt x="1624224" y="1890364"/>
                  </a:lnTo>
                  <a:lnTo>
                    <a:pt x="1626194" y="1890772"/>
                  </a:lnTo>
                  <a:lnTo>
                    <a:pt x="1625802" y="1889434"/>
                  </a:lnTo>
                  <a:lnTo>
                    <a:pt x="1625817" y="1888549"/>
                  </a:lnTo>
                  <a:lnTo>
                    <a:pt x="1626371" y="1888203"/>
                  </a:lnTo>
                  <a:lnTo>
                    <a:pt x="1629634" y="1889049"/>
                  </a:lnTo>
                  <a:lnTo>
                    <a:pt x="1630018" y="1888026"/>
                  </a:lnTo>
                  <a:lnTo>
                    <a:pt x="1632827" y="1887933"/>
                  </a:lnTo>
                  <a:lnTo>
                    <a:pt x="1633104" y="1887018"/>
                  </a:lnTo>
                  <a:lnTo>
                    <a:pt x="1630673" y="1885710"/>
                  </a:lnTo>
                  <a:lnTo>
                    <a:pt x="1628295" y="1884902"/>
                  </a:lnTo>
                  <a:lnTo>
                    <a:pt x="1627564" y="1884187"/>
                  </a:lnTo>
                  <a:lnTo>
                    <a:pt x="1627010" y="1883133"/>
                  </a:lnTo>
                  <a:lnTo>
                    <a:pt x="1626271" y="1880587"/>
                  </a:lnTo>
                  <a:lnTo>
                    <a:pt x="1626448" y="1879910"/>
                  </a:lnTo>
                  <a:lnTo>
                    <a:pt x="1627117" y="1879902"/>
                  </a:lnTo>
                  <a:lnTo>
                    <a:pt x="1628279" y="1880602"/>
                  </a:lnTo>
                  <a:lnTo>
                    <a:pt x="1628910" y="1879264"/>
                  </a:lnTo>
                  <a:lnTo>
                    <a:pt x="1629618" y="1876110"/>
                  </a:lnTo>
                  <a:lnTo>
                    <a:pt x="1630319" y="1874817"/>
                  </a:lnTo>
                  <a:lnTo>
                    <a:pt x="1632504" y="1876310"/>
                  </a:lnTo>
                  <a:lnTo>
                    <a:pt x="1632597" y="1875671"/>
                  </a:lnTo>
                  <a:lnTo>
                    <a:pt x="1630827" y="1870701"/>
                  </a:lnTo>
                  <a:lnTo>
                    <a:pt x="1631142" y="1869740"/>
                  </a:lnTo>
                  <a:lnTo>
                    <a:pt x="1633851" y="1869378"/>
                  </a:lnTo>
                  <a:lnTo>
                    <a:pt x="1635490" y="1870001"/>
                  </a:lnTo>
                  <a:lnTo>
                    <a:pt x="1639800" y="1873656"/>
                  </a:lnTo>
                  <a:lnTo>
                    <a:pt x="1640577" y="1873240"/>
                  </a:lnTo>
                  <a:lnTo>
                    <a:pt x="1639915" y="1872240"/>
                  </a:lnTo>
                  <a:lnTo>
                    <a:pt x="1637714" y="1870086"/>
                  </a:lnTo>
                  <a:lnTo>
                    <a:pt x="1635721" y="1868678"/>
                  </a:lnTo>
                  <a:lnTo>
                    <a:pt x="1633943" y="1868017"/>
                  </a:lnTo>
                  <a:lnTo>
                    <a:pt x="1632604" y="1866817"/>
                  </a:lnTo>
                  <a:lnTo>
                    <a:pt x="1631142" y="1863524"/>
                  </a:lnTo>
                  <a:lnTo>
                    <a:pt x="1630896" y="1862162"/>
                  </a:lnTo>
                  <a:lnTo>
                    <a:pt x="1631019" y="1860385"/>
                  </a:lnTo>
                  <a:lnTo>
                    <a:pt x="1632042" y="1856701"/>
                  </a:lnTo>
                  <a:lnTo>
                    <a:pt x="1632635" y="1855901"/>
                  </a:lnTo>
                  <a:lnTo>
                    <a:pt x="1633674" y="1855308"/>
                  </a:lnTo>
                  <a:lnTo>
                    <a:pt x="1635167" y="1854924"/>
                  </a:lnTo>
                  <a:lnTo>
                    <a:pt x="1636821" y="1855285"/>
                  </a:lnTo>
                  <a:lnTo>
                    <a:pt x="1640231" y="1857716"/>
                  </a:lnTo>
                  <a:lnTo>
                    <a:pt x="1640800" y="1856947"/>
                  </a:lnTo>
                  <a:lnTo>
                    <a:pt x="1638961" y="1855624"/>
                  </a:lnTo>
                  <a:lnTo>
                    <a:pt x="1637968" y="1854400"/>
                  </a:lnTo>
                  <a:lnTo>
                    <a:pt x="1637491" y="1852831"/>
                  </a:lnTo>
                  <a:lnTo>
                    <a:pt x="1637699" y="1851054"/>
                  </a:lnTo>
                  <a:lnTo>
                    <a:pt x="1639145" y="1847377"/>
                  </a:lnTo>
                  <a:lnTo>
                    <a:pt x="1639823" y="1844407"/>
                  </a:lnTo>
                  <a:lnTo>
                    <a:pt x="1642893" y="1836192"/>
                  </a:lnTo>
                  <a:lnTo>
                    <a:pt x="1643793" y="1834691"/>
                  </a:lnTo>
                  <a:lnTo>
                    <a:pt x="1644755" y="1833738"/>
                  </a:lnTo>
                  <a:lnTo>
                    <a:pt x="1645356" y="1832753"/>
                  </a:lnTo>
                  <a:lnTo>
                    <a:pt x="1647764" y="1832530"/>
                  </a:lnTo>
                  <a:lnTo>
                    <a:pt x="1652220" y="1835484"/>
                  </a:lnTo>
                  <a:lnTo>
                    <a:pt x="1653582" y="1837230"/>
                  </a:lnTo>
                  <a:lnTo>
                    <a:pt x="1653944" y="1839692"/>
                  </a:lnTo>
                  <a:lnTo>
                    <a:pt x="1651612" y="1843015"/>
                  </a:lnTo>
                  <a:lnTo>
                    <a:pt x="1647603" y="1845492"/>
                  </a:lnTo>
                  <a:lnTo>
                    <a:pt x="1646410" y="1846569"/>
                  </a:lnTo>
                  <a:lnTo>
                    <a:pt x="1647187" y="1847200"/>
                  </a:lnTo>
                  <a:lnTo>
                    <a:pt x="1650935" y="1845223"/>
                  </a:lnTo>
                  <a:lnTo>
                    <a:pt x="1654205" y="1844300"/>
                  </a:lnTo>
                  <a:lnTo>
                    <a:pt x="1656891" y="1844331"/>
                  </a:lnTo>
                  <a:lnTo>
                    <a:pt x="1659069" y="1848262"/>
                  </a:lnTo>
                  <a:lnTo>
                    <a:pt x="1659377" y="1853693"/>
                  </a:lnTo>
                  <a:lnTo>
                    <a:pt x="1658130" y="1858208"/>
                  </a:lnTo>
                  <a:lnTo>
                    <a:pt x="1659762" y="1855962"/>
                  </a:lnTo>
                  <a:lnTo>
                    <a:pt x="1661808" y="1854724"/>
                  </a:lnTo>
                  <a:lnTo>
                    <a:pt x="1663478" y="1857670"/>
                  </a:lnTo>
                  <a:lnTo>
                    <a:pt x="1663679" y="1860070"/>
                  </a:lnTo>
                  <a:lnTo>
                    <a:pt x="1664556" y="1862316"/>
                  </a:lnTo>
                  <a:lnTo>
                    <a:pt x="1666449" y="1865324"/>
                  </a:lnTo>
                  <a:lnTo>
                    <a:pt x="1668419" y="1867955"/>
                  </a:lnTo>
                  <a:lnTo>
                    <a:pt x="1666256" y="1870701"/>
                  </a:lnTo>
                  <a:lnTo>
                    <a:pt x="1663655" y="1872340"/>
                  </a:lnTo>
                  <a:lnTo>
                    <a:pt x="1664202" y="1873563"/>
                  </a:lnTo>
                  <a:lnTo>
                    <a:pt x="1667757" y="1874871"/>
                  </a:lnTo>
                  <a:lnTo>
                    <a:pt x="1668242" y="1876163"/>
                  </a:lnTo>
                  <a:lnTo>
                    <a:pt x="1667872" y="1877917"/>
                  </a:lnTo>
                  <a:lnTo>
                    <a:pt x="1668388" y="1877910"/>
                  </a:lnTo>
                  <a:lnTo>
                    <a:pt x="1670858" y="1875202"/>
                  </a:lnTo>
                  <a:lnTo>
                    <a:pt x="1672967" y="1875563"/>
                  </a:lnTo>
                  <a:lnTo>
                    <a:pt x="1675660" y="1881402"/>
                  </a:lnTo>
                  <a:lnTo>
                    <a:pt x="1673698" y="1884733"/>
                  </a:lnTo>
                  <a:lnTo>
                    <a:pt x="1670689" y="1886257"/>
                  </a:lnTo>
                  <a:lnTo>
                    <a:pt x="1668296" y="1886903"/>
                  </a:lnTo>
                  <a:lnTo>
                    <a:pt x="1664964" y="1886810"/>
                  </a:lnTo>
                  <a:lnTo>
                    <a:pt x="1663655" y="1887303"/>
                  </a:lnTo>
                  <a:lnTo>
                    <a:pt x="1664302" y="1888410"/>
                  </a:lnTo>
                  <a:lnTo>
                    <a:pt x="1667488" y="1888426"/>
                  </a:lnTo>
                  <a:lnTo>
                    <a:pt x="1672359" y="1887587"/>
                  </a:lnTo>
                  <a:lnTo>
                    <a:pt x="1676007" y="1886218"/>
                  </a:lnTo>
                  <a:lnTo>
                    <a:pt x="1677592" y="1886133"/>
                  </a:lnTo>
                  <a:lnTo>
                    <a:pt x="1679262" y="1886687"/>
                  </a:lnTo>
                  <a:lnTo>
                    <a:pt x="1679823" y="1887156"/>
                  </a:lnTo>
                  <a:lnTo>
                    <a:pt x="1678069" y="1888110"/>
                  </a:lnTo>
                  <a:lnTo>
                    <a:pt x="1677930" y="1888441"/>
                  </a:lnTo>
                  <a:lnTo>
                    <a:pt x="1678584" y="1889418"/>
                  </a:lnTo>
                  <a:lnTo>
                    <a:pt x="1679947" y="1892564"/>
                  </a:lnTo>
                  <a:lnTo>
                    <a:pt x="1679823" y="1893272"/>
                  </a:lnTo>
                  <a:lnTo>
                    <a:pt x="1678523" y="1895095"/>
                  </a:lnTo>
                  <a:lnTo>
                    <a:pt x="1680608" y="1895496"/>
                  </a:lnTo>
                  <a:lnTo>
                    <a:pt x="1683525" y="1894642"/>
                  </a:lnTo>
                  <a:lnTo>
                    <a:pt x="1684433" y="1895588"/>
                  </a:lnTo>
                  <a:lnTo>
                    <a:pt x="1686211" y="1899350"/>
                  </a:lnTo>
                  <a:lnTo>
                    <a:pt x="1687334" y="1903196"/>
                  </a:lnTo>
                  <a:lnTo>
                    <a:pt x="1682401" y="1908442"/>
                  </a:lnTo>
                  <a:lnTo>
                    <a:pt x="1679893" y="1909527"/>
                  </a:lnTo>
                  <a:lnTo>
                    <a:pt x="1676191" y="1912289"/>
                  </a:lnTo>
                  <a:lnTo>
                    <a:pt x="1675152" y="1914497"/>
                  </a:lnTo>
                  <a:lnTo>
                    <a:pt x="1673013" y="1917328"/>
                  </a:lnTo>
                  <a:lnTo>
                    <a:pt x="1674383" y="1917297"/>
                  </a:lnTo>
                  <a:lnTo>
                    <a:pt x="1678208" y="1912750"/>
                  </a:lnTo>
                  <a:lnTo>
                    <a:pt x="1680077" y="1911689"/>
                  </a:lnTo>
                  <a:lnTo>
                    <a:pt x="1681470" y="1911958"/>
                  </a:lnTo>
                  <a:lnTo>
                    <a:pt x="1682032" y="1912727"/>
                  </a:lnTo>
                  <a:lnTo>
                    <a:pt x="1681755" y="1914004"/>
                  </a:lnTo>
                  <a:lnTo>
                    <a:pt x="1682979" y="1913843"/>
                  </a:lnTo>
                  <a:lnTo>
                    <a:pt x="1688119" y="1911181"/>
                  </a:lnTo>
                  <a:lnTo>
                    <a:pt x="1690282" y="1910650"/>
                  </a:lnTo>
                  <a:lnTo>
                    <a:pt x="1693075" y="1910481"/>
                  </a:lnTo>
                  <a:lnTo>
                    <a:pt x="1693383" y="1911404"/>
                  </a:lnTo>
                  <a:lnTo>
                    <a:pt x="1691644" y="1917774"/>
                  </a:lnTo>
                  <a:lnTo>
                    <a:pt x="1688673" y="1922643"/>
                  </a:lnTo>
                  <a:lnTo>
                    <a:pt x="1683256" y="1925636"/>
                  </a:lnTo>
                  <a:lnTo>
                    <a:pt x="1681339" y="1927390"/>
                  </a:lnTo>
                  <a:lnTo>
                    <a:pt x="1678962" y="1930221"/>
                  </a:lnTo>
                  <a:lnTo>
                    <a:pt x="1679862" y="1930729"/>
                  </a:lnTo>
                  <a:lnTo>
                    <a:pt x="1685026" y="1927021"/>
                  </a:lnTo>
                  <a:lnTo>
                    <a:pt x="1688550" y="1925551"/>
                  </a:lnTo>
                  <a:lnTo>
                    <a:pt x="1693506" y="1924374"/>
                  </a:lnTo>
                  <a:lnTo>
                    <a:pt x="1695707" y="1924536"/>
                  </a:lnTo>
                  <a:lnTo>
                    <a:pt x="1699608" y="1931936"/>
                  </a:lnTo>
                  <a:lnTo>
                    <a:pt x="1701856" y="1932652"/>
                  </a:lnTo>
                  <a:lnTo>
                    <a:pt x="1703672" y="1932267"/>
                  </a:lnTo>
                  <a:lnTo>
                    <a:pt x="1707104" y="1934390"/>
                  </a:lnTo>
                  <a:lnTo>
                    <a:pt x="1708389" y="1936437"/>
                  </a:lnTo>
                  <a:lnTo>
                    <a:pt x="1708066" y="1937906"/>
                  </a:lnTo>
                  <a:lnTo>
                    <a:pt x="1706904" y="1938783"/>
                  </a:lnTo>
                  <a:lnTo>
                    <a:pt x="1706319" y="1940152"/>
                  </a:lnTo>
                  <a:lnTo>
                    <a:pt x="1707689" y="1944222"/>
                  </a:lnTo>
                  <a:lnTo>
                    <a:pt x="1706896" y="1946499"/>
                  </a:lnTo>
                  <a:lnTo>
                    <a:pt x="1704395" y="1948507"/>
                  </a:lnTo>
                  <a:lnTo>
                    <a:pt x="1702602" y="1949522"/>
                  </a:lnTo>
                  <a:lnTo>
                    <a:pt x="1700724" y="1949838"/>
                  </a:lnTo>
                  <a:lnTo>
                    <a:pt x="1698893" y="1951614"/>
                  </a:lnTo>
                  <a:lnTo>
                    <a:pt x="1698062" y="1951876"/>
                  </a:lnTo>
                  <a:lnTo>
                    <a:pt x="1695507" y="1951422"/>
                  </a:lnTo>
                  <a:lnTo>
                    <a:pt x="1696384" y="1952515"/>
                  </a:lnTo>
                  <a:lnTo>
                    <a:pt x="1697646" y="1953069"/>
                  </a:lnTo>
                  <a:lnTo>
                    <a:pt x="1699662" y="1953369"/>
                  </a:lnTo>
                  <a:lnTo>
                    <a:pt x="1702017" y="1952807"/>
                  </a:lnTo>
                  <a:lnTo>
                    <a:pt x="1704310" y="1952876"/>
                  </a:lnTo>
                  <a:lnTo>
                    <a:pt x="1707920" y="1954161"/>
                  </a:lnTo>
                  <a:lnTo>
                    <a:pt x="1709428" y="1955738"/>
                  </a:lnTo>
                  <a:lnTo>
                    <a:pt x="1709451" y="1956176"/>
                  </a:lnTo>
                  <a:lnTo>
                    <a:pt x="1708674" y="1957077"/>
                  </a:lnTo>
                  <a:lnTo>
                    <a:pt x="1707535" y="1960007"/>
                  </a:lnTo>
                  <a:lnTo>
                    <a:pt x="1706704" y="1961061"/>
                  </a:lnTo>
                  <a:lnTo>
                    <a:pt x="1707412" y="1961854"/>
                  </a:lnTo>
                  <a:lnTo>
                    <a:pt x="1709220" y="1963069"/>
                  </a:lnTo>
                  <a:lnTo>
                    <a:pt x="1710567" y="1963516"/>
                  </a:lnTo>
                  <a:lnTo>
                    <a:pt x="1712337" y="1963123"/>
                  </a:lnTo>
                  <a:lnTo>
                    <a:pt x="1714230" y="1963639"/>
                  </a:lnTo>
                  <a:lnTo>
                    <a:pt x="1720602" y="1970485"/>
                  </a:lnTo>
                  <a:lnTo>
                    <a:pt x="1720340" y="1974008"/>
                  </a:lnTo>
                  <a:lnTo>
                    <a:pt x="1719378" y="1976716"/>
                  </a:lnTo>
                  <a:lnTo>
                    <a:pt x="1719755" y="1979755"/>
                  </a:lnTo>
                  <a:lnTo>
                    <a:pt x="1719778" y="1983486"/>
                  </a:lnTo>
                  <a:lnTo>
                    <a:pt x="1716323" y="1984517"/>
                  </a:lnTo>
                  <a:lnTo>
                    <a:pt x="1704857" y="1982771"/>
                  </a:lnTo>
                  <a:lnTo>
                    <a:pt x="1698300" y="1980101"/>
                  </a:lnTo>
                  <a:lnTo>
                    <a:pt x="1697962" y="1979286"/>
                  </a:lnTo>
                  <a:lnTo>
                    <a:pt x="1699816" y="1977516"/>
                  </a:lnTo>
                  <a:lnTo>
                    <a:pt x="1698169" y="1977378"/>
                  </a:lnTo>
                  <a:lnTo>
                    <a:pt x="1696261" y="1978078"/>
                  </a:lnTo>
                  <a:lnTo>
                    <a:pt x="1695461" y="1978739"/>
                  </a:lnTo>
                  <a:lnTo>
                    <a:pt x="1697661" y="1981555"/>
                  </a:lnTo>
                  <a:lnTo>
                    <a:pt x="1703687" y="1984032"/>
                  </a:lnTo>
                  <a:lnTo>
                    <a:pt x="1706380" y="1987009"/>
                  </a:lnTo>
                  <a:lnTo>
                    <a:pt x="1709335" y="1987263"/>
                  </a:lnTo>
                  <a:lnTo>
                    <a:pt x="1710236" y="1987802"/>
                  </a:lnTo>
                  <a:lnTo>
                    <a:pt x="1711867" y="1989540"/>
                  </a:lnTo>
                  <a:lnTo>
                    <a:pt x="1711382" y="1990140"/>
                  </a:lnTo>
                  <a:lnTo>
                    <a:pt x="1708374" y="1990348"/>
                  </a:lnTo>
                  <a:lnTo>
                    <a:pt x="1705996" y="1992364"/>
                  </a:lnTo>
                  <a:lnTo>
                    <a:pt x="1707489" y="1993540"/>
                  </a:lnTo>
                  <a:lnTo>
                    <a:pt x="1712845" y="1994571"/>
                  </a:lnTo>
                  <a:lnTo>
                    <a:pt x="1716685" y="1994833"/>
                  </a:lnTo>
                  <a:lnTo>
                    <a:pt x="1718609" y="1995987"/>
                  </a:lnTo>
                  <a:lnTo>
                    <a:pt x="1717023" y="1997272"/>
                  </a:lnTo>
                  <a:lnTo>
                    <a:pt x="1712521" y="1998779"/>
                  </a:lnTo>
                  <a:lnTo>
                    <a:pt x="1712391" y="2001026"/>
                  </a:lnTo>
                  <a:lnTo>
                    <a:pt x="1715730" y="2001918"/>
                  </a:lnTo>
                  <a:lnTo>
                    <a:pt x="1718701" y="2001380"/>
                  </a:lnTo>
                  <a:lnTo>
                    <a:pt x="1719917" y="2001603"/>
                  </a:lnTo>
                  <a:lnTo>
                    <a:pt x="1720786" y="2007011"/>
                  </a:lnTo>
                  <a:lnTo>
                    <a:pt x="1721287" y="2008134"/>
                  </a:lnTo>
                  <a:lnTo>
                    <a:pt x="1718093" y="2009088"/>
                  </a:lnTo>
                  <a:lnTo>
                    <a:pt x="1718078" y="2010118"/>
                  </a:lnTo>
                  <a:lnTo>
                    <a:pt x="1720202" y="2010965"/>
                  </a:lnTo>
                  <a:lnTo>
                    <a:pt x="1723726" y="2011665"/>
                  </a:lnTo>
                  <a:lnTo>
                    <a:pt x="1724888" y="2012634"/>
                  </a:lnTo>
                  <a:lnTo>
                    <a:pt x="1725127" y="2014234"/>
                  </a:lnTo>
                  <a:lnTo>
                    <a:pt x="1725850" y="2015088"/>
                  </a:lnTo>
                  <a:lnTo>
                    <a:pt x="1727874" y="2015242"/>
                  </a:lnTo>
                  <a:lnTo>
                    <a:pt x="1730106" y="2013250"/>
                  </a:lnTo>
                  <a:lnTo>
                    <a:pt x="1731414" y="2011572"/>
                  </a:lnTo>
                  <a:lnTo>
                    <a:pt x="1733330" y="2012203"/>
                  </a:lnTo>
                  <a:lnTo>
                    <a:pt x="1733476" y="2014296"/>
                  </a:lnTo>
                  <a:lnTo>
                    <a:pt x="1735754" y="2016680"/>
                  </a:lnTo>
                  <a:lnTo>
                    <a:pt x="1736585" y="2017073"/>
                  </a:lnTo>
                  <a:lnTo>
                    <a:pt x="1737239" y="2020435"/>
                  </a:lnTo>
                  <a:lnTo>
                    <a:pt x="1739102" y="2017442"/>
                  </a:lnTo>
                  <a:lnTo>
                    <a:pt x="1740464" y="2018081"/>
                  </a:lnTo>
                  <a:lnTo>
                    <a:pt x="1742010" y="2018227"/>
                  </a:lnTo>
                  <a:lnTo>
                    <a:pt x="1741479" y="2021119"/>
                  </a:lnTo>
                  <a:lnTo>
                    <a:pt x="1740556" y="2023396"/>
                  </a:lnTo>
                  <a:lnTo>
                    <a:pt x="1741772" y="2024820"/>
                  </a:lnTo>
                  <a:lnTo>
                    <a:pt x="1742718" y="2026927"/>
                  </a:lnTo>
                  <a:lnTo>
                    <a:pt x="1745227" y="2029820"/>
                  </a:lnTo>
                  <a:lnTo>
                    <a:pt x="1744542" y="2031204"/>
                  </a:lnTo>
                  <a:lnTo>
                    <a:pt x="1741587" y="2034166"/>
                  </a:lnTo>
                  <a:lnTo>
                    <a:pt x="1740025" y="2038836"/>
                  </a:lnTo>
                  <a:lnTo>
                    <a:pt x="1739656" y="2040451"/>
                  </a:lnTo>
                  <a:lnTo>
                    <a:pt x="1738140" y="2043128"/>
                  </a:lnTo>
                  <a:lnTo>
                    <a:pt x="1736054" y="2045713"/>
                  </a:lnTo>
                  <a:lnTo>
                    <a:pt x="1737362" y="2045436"/>
                  </a:lnTo>
                  <a:lnTo>
                    <a:pt x="1742018" y="2040667"/>
                  </a:lnTo>
                  <a:lnTo>
                    <a:pt x="1744788" y="2039067"/>
                  </a:lnTo>
                  <a:lnTo>
                    <a:pt x="1750883" y="2038197"/>
                  </a:lnTo>
                  <a:lnTo>
                    <a:pt x="1752353" y="2036859"/>
                  </a:lnTo>
                  <a:lnTo>
                    <a:pt x="1754585" y="2036305"/>
                  </a:lnTo>
                  <a:lnTo>
                    <a:pt x="1755955" y="2037836"/>
                  </a:lnTo>
                  <a:lnTo>
                    <a:pt x="1756093" y="2040590"/>
                  </a:lnTo>
                  <a:lnTo>
                    <a:pt x="1757894" y="2041451"/>
                  </a:lnTo>
                  <a:lnTo>
                    <a:pt x="1759795" y="2040544"/>
                  </a:lnTo>
                  <a:lnTo>
                    <a:pt x="1761518" y="2041351"/>
                  </a:lnTo>
                  <a:lnTo>
                    <a:pt x="1760487" y="2043082"/>
                  </a:lnTo>
                  <a:lnTo>
                    <a:pt x="1754962" y="2050136"/>
                  </a:lnTo>
                  <a:lnTo>
                    <a:pt x="1753353" y="2052960"/>
                  </a:lnTo>
                  <a:lnTo>
                    <a:pt x="1752892" y="2054952"/>
                  </a:lnTo>
                  <a:lnTo>
                    <a:pt x="1754793" y="2052221"/>
                  </a:lnTo>
                  <a:lnTo>
                    <a:pt x="1761734" y="2045898"/>
                  </a:lnTo>
                  <a:lnTo>
                    <a:pt x="1762480" y="2044944"/>
                  </a:lnTo>
                  <a:lnTo>
                    <a:pt x="1763989" y="2042228"/>
                  </a:lnTo>
                  <a:lnTo>
                    <a:pt x="1765382" y="2040451"/>
                  </a:lnTo>
                  <a:lnTo>
                    <a:pt x="1769121" y="2041082"/>
                  </a:lnTo>
                  <a:lnTo>
                    <a:pt x="1771045" y="2042359"/>
                  </a:lnTo>
                  <a:lnTo>
                    <a:pt x="1771938" y="2045913"/>
                  </a:lnTo>
                  <a:lnTo>
                    <a:pt x="1773454" y="2049775"/>
                  </a:lnTo>
                  <a:lnTo>
                    <a:pt x="1775732" y="2054044"/>
                  </a:lnTo>
                  <a:lnTo>
                    <a:pt x="1781788" y="2056114"/>
                  </a:lnTo>
                  <a:lnTo>
                    <a:pt x="1783989" y="2056445"/>
                  </a:lnTo>
                  <a:lnTo>
                    <a:pt x="1787775" y="2055006"/>
                  </a:lnTo>
                  <a:lnTo>
                    <a:pt x="1788375" y="2053014"/>
                  </a:lnTo>
                  <a:lnTo>
                    <a:pt x="1791330" y="2052398"/>
                  </a:lnTo>
                  <a:lnTo>
                    <a:pt x="1793408" y="2052645"/>
                  </a:lnTo>
                  <a:lnTo>
                    <a:pt x="1794124" y="2056483"/>
                  </a:lnTo>
                  <a:lnTo>
                    <a:pt x="1796340" y="2058514"/>
                  </a:lnTo>
                  <a:lnTo>
                    <a:pt x="1798541" y="2060191"/>
                  </a:lnTo>
                  <a:lnTo>
                    <a:pt x="1800665" y="2061060"/>
                  </a:lnTo>
                  <a:lnTo>
                    <a:pt x="1803766" y="2061437"/>
                  </a:lnTo>
                  <a:lnTo>
                    <a:pt x="1805467" y="2063276"/>
                  </a:lnTo>
                  <a:lnTo>
                    <a:pt x="1805467" y="2064037"/>
                  </a:lnTo>
                  <a:lnTo>
                    <a:pt x="1803720" y="2065999"/>
                  </a:lnTo>
                  <a:lnTo>
                    <a:pt x="1802035" y="2068853"/>
                  </a:lnTo>
                  <a:lnTo>
                    <a:pt x="1799095" y="2070846"/>
                  </a:lnTo>
                  <a:lnTo>
                    <a:pt x="1794994" y="2070938"/>
                  </a:lnTo>
                  <a:lnTo>
                    <a:pt x="1789330" y="2072184"/>
                  </a:lnTo>
                  <a:lnTo>
                    <a:pt x="1789099" y="2073307"/>
                  </a:lnTo>
                  <a:lnTo>
                    <a:pt x="1787852" y="2074546"/>
                  </a:lnTo>
                  <a:lnTo>
                    <a:pt x="1784843" y="2075769"/>
                  </a:lnTo>
                  <a:lnTo>
                    <a:pt x="1783204" y="2076700"/>
                  </a:lnTo>
                  <a:lnTo>
                    <a:pt x="1780542" y="2081300"/>
                  </a:lnTo>
                  <a:lnTo>
                    <a:pt x="1778925" y="2083262"/>
                  </a:lnTo>
                  <a:lnTo>
                    <a:pt x="1777063" y="2083631"/>
                  </a:lnTo>
                  <a:lnTo>
                    <a:pt x="1774439" y="2083447"/>
                  </a:lnTo>
                  <a:lnTo>
                    <a:pt x="1772723" y="2083862"/>
                  </a:lnTo>
                  <a:lnTo>
                    <a:pt x="1771461" y="2084700"/>
                  </a:lnTo>
                  <a:lnTo>
                    <a:pt x="1770722" y="2085947"/>
                  </a:lnTo>
                  <a:lnTo>
                    <a:pt x="1770153" y="2086416"/>
                  </a:lnTo>
                  <a:lnTo>
                    <a:pt x="1766644" y="2087677"/>
                  </a:lnTo>
                  <a:lnTo>
                    <a:pt x="1760264" y="2091147"/>
                  </a:lnTo>
                  <a:lnTo>
                    <a:pt x="1756893" y="2091255"/>
                  </a:lnTo>
                  <a:lnTo>
                    <a:pt x="1754808" y="2090855"/>
                  </a:lnTo>
                  <a:lnTo>
                    <a:pt x="1753215" y="2091139"/>
                  </a:lnTo>
                  <a:lnTo>
                    <a:pt x="1752130" y="2092108"/>
                  </a:lnTo>
                  <a:lnTo>
                    <a:pt x="1749083" y="2093793"/>
                  </a:lnTo>
                  <a:lnTo>
                    <a:pt x="1748167" y="2094816"/>
                  </a:lnTo>
                  <a:lnTo>
                    <a:pt x="1747628" y="2095993"/>
                  </a:lnTo>
                  <a:lnTo>
                    <a:pt x="1747212" y="2098417"/>
                  </a:lnTo>
                  <a:lnTo>
                    <a:pt x="1746851" y="2099294"/>
                  </a:lnTo>
                  <a:lnTo>
                    <a:pt x="1746258" y="2099801"/>
                  </a:lnTo>
                  <a:lnTo>
                    <a:pt x="1743696" y="2099301"/>
                  </a:lnTo>
                  <a:lnTo>
                    <a:pt x="1740841" y="2097724"/>
                  </a:lnTo>
                  <a:lnTo>
                    <a:pt x="1741402" y="2099394"/>
                  </a:lnTo>
                  <a:lnTo>
                    <a:pt x="1745920" y="2102202"/>
                  </a:lnTo>
                  <a:lnTo>
                    <a:pt x="1747212" y="2103763"/>
                  </a:lnTo>
                  <a:lnTo>
                    <a:pt x="1745981" y="2105109"/>
                  </a:lnTo>
                  <a:lnTo>
                    <a:pt x="1743103" y="2107217"/>
                  </a:lnTo>
                  <a:lnTo>
                    <a:pt x="1742772" y="2108348"/>
                  </a:lnTo>
                  <a:lnTo>
                    <a:pt x="1743950" y="2108948"/>
                  </a:lnTo>
                  <a:lnTo>
                    <a:pt x="1743480" y="2109902"/>
                  </a:lnTo>
                  <a:lnTo>
                    <a:pt x="1741903" y="2110918"/>
                  </a:lnTo>
                  <a:lnTo>
                    <a:pt x="1742080" y="2111333"/>
                  </a:lnTo>
                  <a:lnTo>
                    <a:pt x="1742249" y="2111741"/>
                  </a:lnTo>
                  <a:lnTo>
                    <a:pt x="1746158" y="2110287"/>
                  </a:lnTo>
                  <a:lnTo>
                    <a:pt x="1749644" y="2107179"/>
                  </a:lnTo>
                  <a:lnTo>
                    <a:pt x="1751915" y="2104025"/>
                  </a:lnTo>
                  <a:lnTo>
                    <a:pt x="1753053" y="2103140"/>
                  </a:lnTo>
                  <a:lnTo>
                    <a:pt x="1757540" y="2101971"/>
                  </a:lnTo>
                  <a:lnTo>
                    <a:pt x="1760195" y="2100594"/>
                  </a:lnTo>
                  <a:lnTo>
                    <a:pt x="1763996" y="2098086"/>
                  </a:lnTo>
                  <a:lnTo>
                    <a:pt x="1768160" y="2094439"/>
                  </a:lnTo>
                  <a:lnTo>
                    <a:pt x="1772692" y="2089647"/>
                  </a:lnTo>
                  <a:lnTo>
                    <a:pt x="1778464" y="2085893"/>
                  </a:lnTo>
                  <a:lnTo>
                    <a:pt x="1785490" y="2083185"/>
                  </a:lnTo>
                  <a:lnTo>
                    <a:pt x="1790646" y="2081800"/>
                  </a:lnTo>
                  <a:lnTo>
                    <a:pt x="1793932" y="2081739"/>
                  </a:lnTo>
                  <a:lnTo>
                    <a:pt x="1794093" y="2081285"/>
                  </a:lnTo>
                  <a:lnTo>
                    <a:pt x="1791146" y="2080431"/>
                  </a:lnTo>
                  <a:lnTo>
                    <a:pt x="1788714" y="2080269"/>
                  </a:lnTo>
                  <a:lnTo>
                    <a:pt x="1785690" y="2080893"/>
                  </a:lnTo>
                  <a:lnTo>
                    <a:pt x="1784751" y="2079423"/>
                  </a:lnTo>
                  <a:lnTo>
                    <a:pt x="1784851" y="2078785"/>
                  </a:lnTo>
                  <a:lnTo>
                    <a:pt x="1785844" y="2077692"/>
                  </a:lnTo>
                  <a:lnTo>
                    <a:pt x="1788391" y="2076715"/>
                  </a:lnTo>
                  <a:lnTo>
                    <a:pt x="1800857" y="2078077"/>
                  </a:lnTo>
                  <a:lnTo>
                    <a:pt x="1805152" y="2079123"/>
                  </a:lnTo>
                  <a:lnTo>
                    <a:pt x="1809846" y="2087870"/>
                  </a:lnTo>
                  <a:lnTo>
                    <a:pt x="1810923" y="2090670"/>
                  </a:lnTo>
                  <a:lnTo>
                    <a:pt x="1811231" y="2092709"/>
                  </a:lnTo>
                  <a:lnTo>
                    <a:pt x="1810754" y="2093986"/>
                  </a:lnTo>
                  <a:lnTo>
                    <a:pt x="1808876" y="2095493"/>
                  </a:lnTo>
                  <a:lnTo>
                    <a:pt x="1803574" y="2098486"/>
                  </a:lnTo>
                  <a:lnTo>
                    <a:pt x="1802828" y="2099278"/>
                  </a:lnTo>
                  <a:lnTo>
                    <a:pt x="1802758" y="2099694"/>
                  </a:lnTo>
                  <a:lnTo>
                    <a:pt x="1805075" y="2100301"/>
                  </a:lnTo>
                  <a:lnTo>
                    <a:pt x="1805806" y="2101125"/>
                  </a:lnTo>
                  <a:lnTo>
                    <a:pt x="1806983" y="2104440"/>
                  </a:lnTo>
                  <a:lnTo>
                    <a:pt x="1809369" y="2102286"/>
                  </a:lnTo>
                  <a:lnTo>
                    <a:pt x="1813886" y="2097055"/>
                  </a:lnTo>
                  <a:lnTo>
                    <a:pt x="1817580" y="2094624"/>
                  </a:lnTo>
                  <a:lnTo>
                    <a:pt x="1820696" y="2093963"/>
                  </a:lnTo>
                  <a:lnTo>
                    <a:pt x="1824421" y="2093639"/>
                  </a:lnTo>
                  <a:lnTo>
                    <a:pt x="1825706" y="2093686"/>
                  </a:lnTo>
                  <a:lnTo>
                    <a:pt x="1826152" y="2095386"/>
                  </a:lnTo>
                  <a:lnTo>
                    <a:pt x="1828107" y="2098794"/>
                  </a:lnTo>
                  <a:lnTo>
                    <a:pt x="1829915" y="2099678"/>
                  </a:lnTo>
                  <a:lnTo>
                    <a:pt x="1833371" y="2100132"/>
                  </a:lnTo>
                  <a:lnTo>
                    <a:pt x="1836480" y="2104348"/>
                  </a:lnTo>
                  <a:lnTo>
                    <a:pt x="1837665" y="2107248"/>
                  </a:lnTo>
                  <a:lnTo>
                    <a:pt x="1838788" y="2108941"/>
                  </a:lnTo>
                  <a:lnTo>
                    <a:pt x="1838696" y="2110079"/>
                  </a:lnTo>
                  <a:lnTo>
                    <a:pt x="1838881" y="2111033"/>
                  </a:lnTo>
                  <a:lnTo>
                    <a:pt x="1839696" y="2112479"/>
                  </a:lnTo>
                  <a:lnTo>
                    <a:pt x="1840104" y="2113695"/>
                  </a:lnTo>
                  <a:lnTo>
                    <a:pt x="1839881" y="2116472"/>
                  </a:lnTo>
                  <a:lnTo>
                    <a:pt x="1838065" y="2121280"/>
                  </a:lnTo>
                  <a:lnTo>
                    <a:pt x="1839412" y="2125634"/>
                  </a:lnTo>
                  <a:lnTo>
                    <a:pt x="1838804" y="2127596"/>
                  </a:lnTo>
                  <a:lnTo>
                    <a:pt x="1838488" y="2130719"/>
                  </a:lnTo>
                  <a:lnTo>
                    <a:pt x="1839650" y="2132804"/>
                  </a:lnTo>
                  <a:lnTo>
                    <a:pt x="1839996" y="2134011"/>
                  </a:lnTo>
                  <a:lnTo>
                    <a:pt x="1839012" y="2134719"/>
                  </a:lnTo>
                  <a:lnTo>
                    <a:pt x="1832132" y="2136442"/>
                  </a:lnTo>
                  <a:lnTo>
                    <a:pt x="1829423" y="2136473"/>
                  </a:lnTo>
                  <a:lnTo>
                    <a:pt x="1828723" y="2137512"/>
                  </a:lnTo>
                  <a:lnTo>
                    <a:pt x="1830808" y="2137819"/>
                  </a:lnTo>
                  <a:lnTo>
                    <a:pt x="1834602" y="2137765"/>
                  </a:lnTo>
                  <a:lnTo>
                    <a:pt x="1839188" y="2138819"/>
                  </a:lnTo>
                  <a:lnTo>
                    <a:pt x="1841212" y="2139989"/>
                  </a:lnTo>
                  <a:lnTo>
                    <a:pt x="1842082" y="2141627"/>
                  </a:lnTo>
                  <a:lnTo>
                    <a:pt x="1841859" y="2142927"/>
                  </a:lnTo>
                  <a:lnTo>
                    <a:pt x="1840543" y="2143889"/>
                  </a:lnTo>
                  <a:lnTo>
                    <a:pt x="1837965" y="2143704"/>
                  </a:lnTo>
                  <a:lnTo>
                    <a:pt x="1835479" y="2142827"/>
                  </a:lnTo>
                  <a:lnTo>
                    <a:pt x="1835633" y="2143681"/>
                  </a:lnTo>
                  <a:lnTo>
                    <a:pt x="1839319" y="2145797"/>
                  </a:lnTo>
                  <a:lnTo>
                    <a:pt x="1840404" y="2146874"/>
                  </a:lnTo>
                  <a:lnTo>
                    <a:pt x="1842398" y="2148220"/>
                  </a:lnTo>
                  <a:lnTo>
                    <a:pt x="1842790" y="2150028"/>
                  </a:lnTo>
                  <a:lnTo>
                    <a:pt x="1842305" y="2151866"/>
                  </a:lnTo>
                  <a:lnTo>
                    <a:pt x="1835348" y="2159167"/>
                  </a:lnTo>
                  <a:lnTo>
                    <a:pt x="1829623" y="2163783"/>
                  </a:lnTo>
                  <a:lnTo>
                    <a:pt x="1823874" y="2167814"/>
                  </a:lnTo>
                  <a:lnTo>
                    <a:pt x="1814648" y="2175553"/>
                  </a:lnTo>
                  <a:lnTo>
                    <a:pt x="1813732" y="2175930"/>
                  </a:lnTo>
                  <a:lnTo>
                    <a:pt x="1812062" y="2176076"/>
                  </a:lnTo>
                  <a:lnTo>
                    <a:pt x="1807668" y="2174845"/>
                  </a:lnTo>
                  <a:lnTo>
                    <a:pt x="1804159" y="2175160"/>
                  </a:lnTo>
                  <a:lnTo>
                    <a:pt x="1797510" y="2176653"/>
                  </a:lnTo>
                  <a:lnTo>
                    <a:pt x="1795694" y="2177568"/>
                  </a:lnTo>
                  <a:lnTo>
                    <a:pt x="1792046" y="2180238"/>
                  </a:lnTo>
                  <a:lnTo>
                    <a:pt x="1790599" y="2180614"/>
                  </a:lnTo>
                  <a:lnTo>
                    <a:pt x="1786690" y="2181161"/>
                  </a:lnTo>
                  <a:lnTo>
                    <a:pt x="1782981" y="2180791"/>
                  </a:lnTo>
                  <a:lnTo>
                    <a:pt x="1781511" y="2181161"/>
                  </a:lnTo>
                  <a:lnTo>
                    <a:pt x="1779726" y="2182468"/>
                  </a:lnTo>
                  <a:lnTo>
                    <a:pt x="1779256" y="2183161"/>
                  </a:lnTo>
                  <a:lnTo>
                    <a:pt x="1778764" y="2185407"/>
                  </a:lnTo>
                  <a:lnTo>
                    <a:pt x="1769753" y="2195423"/>
                  </a:lnTo>
                  <a:lnTo>
                    <a:pt x="1767367" y="2198808"/>
                  </a:lnTo>
                  <a:lnTo>
                    <a:pt x="1762773" y="2202362"/>
                  </a:lnTo>
                  <a:lnTo>
                    <a:pt x="1757724" y="2208578"/>
                  </a:lnTo>
                  <a:lnTo>
                    <a:pt x="1753330" y="2211078"/>
                  </a:lnTo>
                  <a:lnTo>
                    <a:pt x="1751799" y="2214517"/>
                  </a:lnTo>
                  <a:lnTo>
                    <a:pt x="1747613" y="2216602"/>
                  </a:lnTo>
                  <a:lnTo>
                    <a:pt x="1739879" y="2217132"/>
                  </a:lnTo>
                  <a:lnTo>
                    <a:pt x="1736208" y="2217725"/>
                  </a:lnTo>
                  <a:lnTo>
                    <a:pt x="1731906" y="2216763"/>
                  </a:lnTo>
                  <a:lnTo>
                    <a:pt x="1728690" y="2218255"/>
                  </a:lnTo>
                  <a:lnTo>
                    <a:pt x="1723841" y="2218725"/>
                  </a:lnTo>
                  <a:lnTo>
                    <a:pt x="1721487" y="2218371"/>
                  </a:lnTo>
                  <a:lnTo>
                    <a:pt x="1712090" y="2221663"/>
                  </a:lnTo>
                  <a:lnTo>
                    <a:pt x="1709705" y="2218540"/>
                  </a:lnTo>
                  <a:lnTo>
                    <a:pt x="1707889" y="2217332"/>
                  </a:lnTo>
                  <a:lnTo>
                    <a:pt x="1702587" y="2217132"/>
                  </a:lnTo>
                  <a:lnTo>
                    <a:pt x="1698339" y="2215840"/>
                  </a:lnTo>
                  <a:lnTo>
                    <a:pt x="1694468" y="2215594"/>
                  </a:lnTo>
                  <a:lnTo>
                    <a:pt x="1690697" y="2215017"/>
                  </a:lnTo>
                  <a:lnTo>
                    <a:pt x="1688219" y="2215025"/>
                  </a:lnTo>
                  <a:lnTo>
                    <a:pt x="1685641" y="2215363"/>
                  </a:lnTo>
                  <a:lnTo>
                    <a:pt x="1681632" y="2215278"/>
                  </a:lnTo>
                  <a:lnTo>
                    <a:pt x="1679408" y="2217002"/>
                  </a:lnTo>
                  <a:lnTo>
                    <a:pt x="1671889" y="2216479"/>
                  </a:lnTo>
                  <a:lnTo>
                    <a:pt x="1668719" y="2214917"/>
                  </a:lnTo>
                  <a:lnTo>
                    <a:pt x="1666118" y="2214594"/>
                  </a:lnTo>
                  <a:lnTo>
                    <a:pt x="1662624" y="2214940"/>
                  </a:lnTo>
                  <a:lnTo>
                    <a:pt x="1659284" y="2216101"/>
                  </a:lnTo>
                  <a:lnTo>
                    <a:pt x="1651974" y="2214771"/>
                  </a:lnTo>
                  <a:lnTo>
                    <a:pt x="1644224" y="2215894"/>
                  </a:lnTo>
                  <a:lnTo>
                    <a:pt x="1637460" y="2215140"/>
                  </a:lnTo>
                  <a:lnTo>
                    <a:pt x="1635567" y="2214394"/>
                  </a:lnTo>
                  <a:lnTo>
                    <a:pt x="1624901" y="2216448"/>
                  </a:lnTo>
                  <a:lnTo>
                    <a:pt x="1620730" y="2215271"/>
                  </a:lnTo>
                  <a:lnTo>
                    <a:pt x="1617052" y="2218409"/>
                  </a:lnTo>
                  <a:lnTo>
                    <a:pt x="1614528" y="2217755"/>
                  </a:lnTo>
                  <a:lnTo>
                    <a:pt x="1611796" y="2218217"/>
                  </a:lnTo>
                  <a:lnTo>
                    <a:pt x="1610942" y="2217632"/>
                  </a:lnTo>
                  <a:lnTo>
                    <a:pt x="1609118" y="2218048"/>
                  </a:lnTo>
                  <a:lnTo>
                    <a:pt x="1607940" y="2219756"/>
                  </a:lnTo>
                  <a:lnTo>
                    <a:pt x="1606394" y="2219948"/>
                  </a:lnTo>
                  <a:lnTo>
                    <a:pt x="1603823" y="2222963"/>
                  </a:lnTo>
                  <a:lnTo>
                    <a:pt x="1599499" y="2225371"/>
                  </a:lnTo>
                  <a:lnTo>
                    <a:pt x="1593165" y="2238441"/>
                  </a:lnTo>
                  <a:lnTo>
                    <a:pt x="1592572" y="2243434"/>
                  </a:lnTo>
                  <a:lnTo>
                    <a:pt x="1590195" y="2246827"/>
                  </a:lnTo>
                  <a:lnTo>
                    <a:pt x="1588094" y="2247288"/>
                  </a:lnTo>
                  <a:lnTo>
                    <a:pt x="1586362" y="2247365"/>
                  </a:lnTo>
                  <a:lnTo>
                    <a:pt x="1575412" y="2249858"/>
                  </a:lnTo>
                  <a:lnTo>
                    <a:pt x="1570541" y="2251827"/>
                  </a:lnTo>
                  <a:lnTo>
                    <a:pt x="1571864" y="2253389"/>
                  </a:lnTo>
                  <a:lnTo>
                    <a:pt x="1570263" y="2254550"/>
                  </a:lnTo>
                  <a:lnTo>
                    <a:pt x="1567678" y="2255035"/>
                  </a:lnTo>
                  <a:lnTo>
                    <a:pt x="1564884" y="2256466"/>
                  </a:lnTo>
                  <a:lnTo>
                    <a:pt x="1563068" y="2258066"/>
                  </a:lnTo>
                  <a:lnTo>
                    <a:pt x="1562176" y="2260289"/>
                  </a:lnTo>
                  <a:lnTo>
                    <a:pt x="1556566" y="2263912"/>
                  </a:lnTo>
                  <a:lnTo>
                    <a:pt x="1550047" y="2272244"/>
                  </a:lnTo>
                  <a:lnTo>
                    <a:pt x="1546931" y="2278321"/>
                  </a:lnTo>
                  <a:lnTo>
                    <a:pt x="1543145" y="2282714"/>
                  </a:lnTo>
                  <a:lnTo>
                    <a:pt x="1540474" y="2284383"/>
                  </a:lnTo>
                  <a:lnTo>
                    <a:pt x="1538574" y="2284645"/>
                  </a:lnTo>
                  <a:lnTo>
                    <a:pt x="1536634" y="2284121"/>
                  </a:lnTo>
                  <a:lnTo>
                    <a:pt x="1533410" y="2282068"/>
                  </a:lnTo>
                  <a:lnTo>
                    <a:pt x="1531040" y="2281837"/>
                  </a:lnTo>
                  <a:lnTo>
                    <a:pt x="1525137" y="2278967"/>
                  </a:lnTo>
                  <a:lnTo>
                    <a:pt x="1511432" y="2276082"/>
                  </a:lnTo>
                  <a:lnTo>
                    <a:pt x="1513502" y="2277159"/>
                  </a:lnTo>
                  <a:lnTo>
                    <a:pt x="1515310" y="2278936"/>
                  </a:lnTo>
                  <a:lnTo>
                    <a:pt x="1518935" y="2279398"/>
                  </a:lnTo>
                  <a:lnTo>
                    <a:pt x="1522613" y="2279359"/>
                  </a:lnTo>
                  <a:lnTo>
                    <a:pt x="1530286" y="2282944"/>
                  </a:lnTo>
                  <a:lnTo>
                    <a:pt x="1534049" y="2284167"/>
                  </a:lnTo>
                  <a:lnTo>
                    <a:pt x="1536334" y="2285245"/>
                  </a:lnTo>
                  <a:lnTo>
                    <a:pt x="1538289" y="2287637"/>
                  </a:lnTo>
                  <a:lnTo>
                    <a:pt x="1536888" y="2292322"/>
                  </a:lnTo>
                  <a:lnTo>
                    <a:pt x="1535472" y="2296184"/>
                  </a:lnTo>
                  <a:lnTo>
                    <a:pt x="1533548" y="2299138"/>
                  </a:lnTo>
                  <a:lnTo>
                    <a:pt x="1526946" y="2306700"/>
                  </a:lnTo>
                  <a:lnTo>
                    <a:pt x="1523744" y="2309231"/>
                  </a:lnTo>
                  <a:lnTo>
                    <a:pt x="1518181" y="2318231"/>
                  </a:lnTo>
                  <a:lnTo>
                    <a:pt x="1512417" y="2322439"/>
                  </a:lnTo>
                  <a:lnTo>
                    <a:pt x="1509331" y="2325016"/>
                  </a:lnTo>
                  <a:lnTo>
                    <a:pt x="1506045" y="2329078"/>
                  </a:lnTo>
                  <a:lnTo>
                    <a:pt x="1498334" y="2332140"/>
                  </a:lnTo>
                  <a:lnTo>
                    <a:pt x="1495471" y="2332917"/>
                  </a:lnTo>
                  <a:lnTo>
                    <a:pt x="1492832" y="2332502"/>
                  </a:lnTo>
                  <a:lnTo>
                    <a:pt x="1489623" y="2334986"/>
                  </a:lnTo>
                  <a:lnTo>
                    <a:pt x="1485814" y="2336510"/>
                  </a:lnTo>
                  <a:lnTo>
                    <a:pt x="1484690" y="2338817"/>
                  </a:lnTo>
                  <a:lnTo>
                    <a:pt x="1475548" y="2344987"/>
                  </a:lnTo>
                  <a:lnTo>
                    <a:pt x="1472039" y="2345764"/>
                  </a:lnTo>
                  <a:lnTo>
                    <a:pt x="1469053" y="2347402"/>
                  </a:lnTo>
                  <a:lnTo>
                    <a:pt x="1468168" y="2350180"/>
                  </a:lnTo>
                  <a:lnTo>
                    <a:pt x="1465498" y="2351857"/>
                  </a:lnTo>
                  <a:lnTo>
                    <a:pt x="1464759" y="2353141"/>
                  </a:lnTo>
                  <a:lnTo>
                    <a:pt x="1462512" y="2357011"/>
                  </a:lnTo>
                  <a:lnTo>
                    <a:pt x="1458341" y="2361996"/>
                  </a:lnTo>
                  <a:lnTo>
                    <a:pt x="1453262" y="2362834"/>
                  </a:lnTo>
                  <a:lnTo>
                    <a:pt x="1451407" y="2364565"/>
                  </a:lnTo>
                  <a:lnTo>
                    <a:pt x="1449260" y="2367358"/>
                  </a:lnTo>
                  <a:lnTo>
                    <a:pt x="1446221" y="2369273"/>
                  </a:lnTo>
                  <a:lnTo>
                    <a:pt x="1440233" y="2368373"/>
                  </a:lnTo>
                  <a:lnTo>
                    <a:pt x="1441688" y="2369543"/>
                  </a:lnTo>
                  <a:lnTo>
                    <a:pt x="1447044" y="2371366"/>
                  </a:lnTo>
                  <a:lnTo>
                    <a:pt x="1447598" y="2374074"/>
                  </a:lnTo>
                  <a:lnTo>
                    <a:pt x="1444912" y="2374720"/>
                  </a:lnTo>
                  <a:lnTo>
                    <a:pt x="1439295" y="2378312"/>
                  </a:lnTo>
                  <a:lnTo>
                    <a:pt x="1431730" y="2384505"/>
                  </a:lnTo>
                  <a:close/>
                  <a:moveTo>
                    <a:pt x="878858" y="1298456"/>
                  </a:moveTo>
                  <a:lnTo>
                    <a:pt x="878581" y="1298979"/>
                  </a:lnTo>
                  <a:lnTo>
                    <a:pt x="873918" y="1296571"/>
                  </a:lnTo>
                  <a:lnTo>
                    <a:pt x="872117" y="1295148"/>
                  </a:lnTo>
                  <a:lnTo>
                    <a:pt x="871532" y="1294094"/>
                  </a:lnTo>
                  <a:lnTo>
                    <a:pt x="871117" y="1291948"/>
                  </a:lnTo>
                  <a:lnTo>
                    <a:pt x="870871" y="1288701"/>
                  </a:lnTo>
                  <a:lnTo>
                    <a:pt x="871802" y="1287132"/>
                  </a:lnTo>
                  <a:lnTo>
                    <a:pt x="873902" y="1287247"/>
                  </a:lnTo>
                  <a:lnTo>
                    <a:pt x="876150" y="1288494"/>
                  </a:lnTo>
                  <a:lnTo>
                    <a:pt x="879559" y="1292055"/>
                  </a:lnTo>
                  <a:lnTo>
                    <a:pt x="878589" y="1293109"/>
                  </a:lnTo>
                  <a:lnTo>
                    <a:pt x="878543" y="1295440"/>
                  </a:lnTo>
                  <a:lnTo>
                    <a:pt x="878928" y="1297640"/>
                  </a:lnTo>
                  <a:lnTo>
                    <a:pt x="878858" y="1298456"/>
                  </a:lnTo>
                  <a:close/>
                  <a:moveTo>
                    <a:pt x="1168153" y="1322942"/>
                  </a:moveTo>
                  <a:lnTo>
                    <a:pt x="1170624" y="1323450"/>
                  </a:lnTo>
                  <a:lnTo>
                    <a:pt x="1172948" y="1322827"/>
                  </a:lnTo>
                  <a:lnTo>
                    <a:pt x="1174641" y="1323419"/>
                  </a:lnTo>
                  <a:lnTo>
                    <a:pt x="1175710" y="1325219"/>
                  </a:lnTo>
                  <a:lnTo>
                    <a:pt x="1176410" y="1327088"/>
                  </a:lnTo>
                  <a:lnTo>
                    <a:pt x="1176749" y="1329019"/>
                  </a:lnTo>
                  <a:lnTo>
                    <a:pt x="1175833" y="1330389"/>
                  </a:lnTo>
                  <a:lnTo>
                    <a:pt x="1172016" y="1331581"/>
                  </a:lnTo>
                  <a:lnTo>
                    <a:pt x="1169415" y="1330989"/>
                  </a:lnTo>
                  <a:lnTo>
                    <a:pt x="1166630" y="1329389"/>
                  </a:lnTo>
                  <a:lnTo>
                    <a:pt x="1165337" y="1330096"/>
                  </a:lnTo>
                  <a:lnTo>
                    <a:pt x="1162159" y="1328935"/>
                  </a:lnTo>
                  <a:lnTo>
                    <a:pt x="1160581" y="1327335"/>
                  </a:lnTo>
                  <a:lnTo>
                    <a:pt x="1159296" y="1325050"/>
                  </a:lnTo>
                  <a:lnTo>
                    <a:pt x="1159296" y="1323650"/>
                  </a:lnTo>
                  <a:lnTo>
                    <a:pt x="1162643" y="1322065"/>
                  </a:lnTo>
                  <a:lnTo>
                    <a:pt x="1163959" y="1320826"/>
                  </a:lnTo>
                  <a:lnTo>
                    <a:pt x="1168153" y="1322942"/>
                  </a:lnTo>
                  <a:close/>
                  <a:moveTo>
                    <a:pt x="940814" y="1352452"/>
                  </a:moveTo>
                  <a:lnTo>
                    <a:pt x="941476" y="1353190"/>
                  </a:lnTo>
                  <a:lnTo>
                    <a:pt x="942731" y="1352559"/>
                  </a:lnTo>
                  <a:lnTo>
                    <a:pt x="943700" y="1350536"/>
                  </a:lnTo>
                  <a:lnTo>
                    <a:pt x="944293" y="1350152"/>
                  </a:lnTo>
                  <a:lnTo>
                    <a:pt x="945209" y="1350536"/>
                  </a:lnTo>
                  <a:lnTo>
                    <a:pt x="948225" y="1354159"/>
                  </a:lnTo>
                  <a:lnTo>
                    <a:pt x="950541" y="1357952"/>
                  </a:lnTo>
                  <a:lnTo>
                    <a:pt x="952996" y="1360645"/>
                  </a:lnTo>
                  <a:lnTo>
                    <a:pt x="956898" y="1363037"/>
                  </a:lnTo>
                  <a:lnTo>
                    <a:pt x="965417" y="1370807"/>
                  </a:lnTo>
                  <a:lnTo>
                    <a:pt x="967925" y="1376038"/>
                  </a:lnTo>
                  <a:lnTo>
                    <a:pt x="970573" y="1384131"/>
                  </a:lnTo>
                  <a:lnTo>
                    <a:pt x="972943" y="1390270"/>
                  </a:lnTo>
                  <a:lnTo>
                    <a:pt x="975028" y="1394493"/>
                  </a:lnTo>
                  <a:lnTo>
                    <a:pt x="977268" y="1397847"/>
                  </a:lnTo>
                  <a:lnTo>
                    <a:pt x="980846" y="1401586"/>
                  </a:lnTo>
                  <a:lnTo>
                    <a:pt x="984047" y="1398862"/>
                  </a:lnTo>
                  <a:lnTo>
                    <a:pt x="985417" y="1398170"/>
                  </a:lnTo>
                  <a:lnTo>
                    <a:pt x="986595" y="1399301"/>
                  </a:lnTo>
                  <a:lnTo>
                    <a:pt x="987710" y="1402116"/>
                  </a:lnTo>
                  <a:lnTo>
                    <a:pt x="987118" y="1403370"/>
                  </a:lnTo>
                  <a:lnTo>
                    <a:pt x="985725" y="1404963"/>
                  </a:lnTo>
                  <a:lnTo>
                    <a:pt x="983432" y="1406817"/>
                  </a:lnTo>
                  <a:lnTo>
                    <a:pt x="980223" y="1406955"/>
                  </a:lnTo>
                  <a:lnTo>
                    <a:pt x="978684" y="1407494"/>
                  </a:lnTo>
                  <a:lnTo>
                    <a:pt x="976167" y="1410432"/>
                  </a:lnTo>
                  <a:lnTo>
                    <a:pt x="974167" y="1413940"/>
                  </a:lnTo>
                  <a:lnTo>
                    <a:pt x="971373" y="1415117"/>
                  </a:lnTo>
                  <a:lnTo>
                    <a:pt x="966109" y="1420987"/>
                  </a:lnTo>
                  <a:lnTo>
                    <a:pt x="963216" y="1423172"/>
                  </a:lnTo>
                  <a:lnTo>
                    <a:pt x="958953" y="1423756"/>
                  </a:lnTo>
                  <a:lnTo>
                    <a:pt x="950110" y="1419171"/>
                  </a:lnTo>
                  <a:lnTo>
                    <a:pt x="944601" y="1419810"/>
                  </a:lnTo>
                  <a:lnTo>
                    <a:pt x="940099" y="1418871"/>
                  </a:lnTo>
                  <a:lnTo>
                    <a:pt x="935074" y="1414017"/>
                  </a:lnTo>
                  <a:lnTo>
                    <a:pt x="931172" y="1411263"/>
                  </a:lnTo>
                  <a:lnTo>
                    <a:pt x="923623" y="1407286"/>
                  </a:lnTo>
                  <a:lnTo>
                    <a:pt x="923130" y="1406694"/>
                  </a:lnTo>
                  <a:lnTo>
                    <a:pt x="922807" y="1405348"/>
                  </a:lnTo>
                  <a:lnTo>
                    <a:pt x="922653" y="1403247"/>
                  </a:lnTo>
                  <a:lnTo>
                    <a:pt x="922315" y="1401832"/>
                  </a:lnTo>
                  <a:lnTo>
                    <a:pt x="921784" y="1401116"/>
                  </a:lnTo>
                  <a:lnTo>
                    <a:pt x="920599" y="1401178"/>
                  </a:lnTo>
                  <a:lnTo>
                    <a:pt x="919383" y="1402570"/>
                  </a:lnTo>
                  <a:lnTo>
                    <a:pt x="917051" y="1403770"/>
                  </a:lnTo>
                  <a:lnTo>
                    <a:pt x="913503" y="1403501"/>
                  </a:lnTo>
                  <a:lnTo>
                    <a:pt x="911964" y="1402670"/>
                  </a:lnTo>
                  <a:lnTo>
                    <a:pt x="910787" y="1401363"/>
                  </a:lnTo>
                  <a:lnTo>
                    <a:pt x="910148" y="1399824"/>
                  </a:lnTo>
                  <a:lnTo>
                    <a:pt x="910048" y="1398062"/>
                  </a:lnTo>
                  <a:lnTo>
                    <a:pt x="909725" y="1396701"/>
                  </a:lnTo>
                  <a:lnTo>
                    <a:pt x="909171" y="1395739"/>
                  </a:lnTo>
                  <a:lnTo>
                    <a:pt x="907886" y="1395716"/>
                  </a:lnTo>
                  <a:lnTo>
                    <a:pt x="905869" y="1396631"/>
                  </a:lnTo>
                  <a:lnTo>
                    <a:pt x="905077" y="1397755"/>
                  </a:lnTo>
                  <a:lnTo>
                    <a:pt x="905523" y="1399093"/>
                  </a:lnTo>
                  <a:lnTo>
                    <a:pt x="905154" y="1399886"/>
                  </a:lnTo>
                  <a:lnTo>
                    <a:pt x="901629" y="1399893"/>
                  </a:lnTo>
                  <a:lnTo>
                    <a:pt x="900244" y="1399109"/>
                  </a:lnTo>
                  <a:lnTo>
                    <a:pt x="897589" y="1396631"/>
                  </a:lnTo>
                  <a:lnTo>
                    <a:pt x="896427" y="1394116"/>
                  </a:lnTo>
                  <a:lnTo>
                    <a:pt x="894934" y="1389631"/>
                  </a:lnTo>
                  <a:lnTo>
                    <a:pt x="895080" y="1388416"/>
                  </a:lnTo>
                  <a:lnTo>
                    <a:pt x="896035" y="1385677"/>
                  </a:lnTo>
                  <a:lnTo>
                    <a:pt x="897274" y="1383761"/>
                  </a:lnTo>
                  <a:lnTo>
                    <a:pt x="905277" y="1382638"/>
                  </a:lnTo>
                  <a:lnTo>
                    <a:pt x="909017" y="1381554"/>
                  </a:lnTo>
                  <a:lnTo>
                    <a:pt x="913088" y="1378423"/>
                  </a:lnTo>
                  <a:lnTo>
                    <a:pt x="917844" y="1372991"/>
                  </a:lnTo>
                  <a:lnTo>
                    <a:pt x="918875" y="1371376"/>
                  </a:lnTo>
                  <a:lnTo>
                    <a:pt x="918998" y="1370191"/>
                  </a:lnTo>
                  <a:lnTo>
                    <a:pt x="918652" y="1368907"/>
                  </a:lnTo>
                  <a:lnTo>
                    <a:pt x="917166" y="1365760"/>
                  </a:lnTo>
                  <a:lnTo>
                    <a:pt x="916666" y="1363606"/>
                  </a:lnTo>
                  <a:lnTo>
                    <a:pt x="917143" y="1362583"/>
                  </a:lnTo>
                  <a:lnTo>
                    <a:pt x="919052" y="1362491"/>
                  </a:lnTo>
                  <a:lnTo>
                    <a:pt x="918051" y="1361268"/>
                  </a:lnTo>
                  <a:lnTo>
                    <a:pt x="917197" y="1359537"/>
                  </a:lnTo>
                  <a:lnTo>
                    <a:pt x="916897" y="1358452"/>
                  </a:lnTo>
                  <a:lnTo>
                    <a:pt x="916943" y="1356721"/>
                  </a:lnTo>
                  <a:lnTo>
                    <a:pt x="918459" y="1356344"/>
                  </a:lnTo>
                  <a:lnTo>
                    <a:pt x="920329" y="1357206"/>
                  </a:lnTo>
                  <a:lnTo>
                    <a:pt x="923938" y="1362175"/>
                  </a:lnTo>
                  <a:lnTo>
                    <a:pt x="925377" y="1363137"/>
                  </a:lnTo>
                  <a:lnTo>
                    <a:pt x="927848" y="1363891"/>
                  </a:lnTo>
                  <a:lnTo>
                    <a:pt x="925223" y="1360475"/>
                  </a:lnTo>
                  <a:lnTo>
                    <a:pt x="922499" y="1353259"/>
                  </a:lnTo>
                  <a:lnTo>
                    <a:pt x="922161" y="1350759"/>
                  </a:lnTo>
                  <a:lnTo>
                    <a:pt x="922230" y="1349367"/>
                  </a:lnTo>
                  <a:lnTo>
                    <a:pt x="922946" y="1345459"/>
                  </a:lnTo>
                  <a:lnTo>
                    <a:pt x="923584" y="1343859"/>
                  </a:lnTo>
                  <a:lnTo>
                    <a:pt x="924408" y="1342805"/>
                  </a:lnTo>
                  <a:lnTo>
                    <a:pt x="926993" y="1340551"/>
                  </a:lnTo>
                  <a:lnTo>
                    <a:pt x="931141" y="1338974"/>
                  </a:lnTo>
                  <a:lnTo>
                    <a:pt x="933257" y="1338766"/>
                  </a:lnTo>
                  <a:lnTo>
                    <a:pt x="935405" y="1340043"/>
                  </a:lnTo>
                  <a:lnTo>
                    <a:pt x="937282" y="1342489"/>
                  </a:lnTo>
                  <a:lnTo>
                    <a:pt x="941453" y="1346467"/>
                  </a:lnTo>
                  <a:lnTo>
                    <a:pt x="942077" y="1348090"/>
                  </a:lnTo>
                  <a:lnTo>
                    <a:pt x="942007" y="1348844"/>
                  </a:lnTo>
                  <a:lnTo>
                    <a:pt x="940399" y="1349928"/>
                  </a:lnTo>
                  <a:lnTo>
                    <a:pt x="940199" y="1350921"/>
                  </a:lnTo>
                  <a:lnTo>
                    <a:pt x="940814" y="1352452"/>
                  </a:lnTo>
                  <a:close/>
                  <a:moveTo>
                    <a:pt x="1329750" y="1343420"/>
                  </a:moveTo>
                  <a:lnTo>
                    <a:pt x="1330620" y="1346997"/>
                  </a:lnTo>
                  <a:lnTo>
                    <a:pt x="1331166" y="1348121"/>
                  </a:lnTo>
                  <a:lnTo>
                    <a:pt x="1330358" y="1349813"/>
                  </a:lnTo>
                  <a:lnTo>
                    <a:pt x="1327110" y="1353182"/>
                  </a:lnTo>
                  <a:lnTo>
                    <a:pt x="1320008" y="1354552"/>
                  </a:lnTo>
                  <a:lnTo>
                    <a:pt x="1316429" y="1352959"/>
                  </a:lnTo>
                  <a:lnTo>
                    <a:pt x="1318076" y="1357783"/>
                  </a:lnTo>
                  <a:lnTo>
                    <a:pt x="1318430" y="1359806"/>
                  </a:lnTo>
                  <a:lnTo>
                    <a:pt x="1317930" y="1360660"/>
                  </a:lnTo>
                  <a:lnTo>
                    <a:pt x="1316437" y="1360406"/>
                  </a:lnTo>
                  <a:lnTo>
                    <a:pt x="1313967" y="1359044"/>
                  </a:lnTo>
                  <a:lnTo>
                    <a:pt x="1312543" y="1357414"/>
                  </a:lnTo>
                  <a:lnTo>
                    <a:pt x="1312174" y="1355513"/>
                  </a:lnTo>
                  <a:lnTo>
                    <a:pt x="1311658" y="1355090"/>
                  </a:lnTo>
                  <a:lnTo>
                    <a:pt x="1310988" y="1356152"/>
                  </a:lnTo>
                  <a:lnTo>
                    <a:pt x="1310342" y="1355913"/>
                  </a:lnTo>
                  <a:lnTo>
                    <a:pt x="1308872" y="1353075"/>
                  </a:lnTo>
                  <a:lnTo>
                    <a:pt x="1307787" y="1352013"/>
                  </a:lnTo>
                  <a:lnTo>
                    <a:pt x="1300653" y="1350321"/>
                  </a:lnTo>
                  <a:lnTo>
                    <a:pt x="1300299" y="1349559"/>
                  </a:lnTo>
                  <a:lnTo>
                    <a:pt x="1300669" y="1348244"/>
                  </a:lnTo>
                  <a:lnTo>
                    <a:pt x="1301769" y="1346367"/>
                  </a:lnTo>
                  <a:lnTo>
                    <a:pt x="1303370" y="1345736"/>
                  </a:lnTo>
                  <a:lnTo>
                    <a:pt x="1307402" y="1346574"/>
                  </a:lnTo>
                  <a:lnTo>
                    <a:pt x="1307726" y="1346090"/>
                  </a:lnTo>
                  <a:lnTo>
                    <a:pt x="1307995" y="1343728"/>
                  </a:lnTo>
                  <a:lnTo>
                    <a:pt x="1308295" y="1342797"/>
                  </a:lnTo>
                  <a:lnTo>
                    <a:pt x="1311089" y="1343036"/>
                  </a:lnTo>
                  <a:lnTo>
                    <a:pt x="1312843" y="1342528"/>
                  </a:lnTo>
                  <a:lnTo>
                    <a:pt x="1313813" y="1343743"/>
                  </a:lnTo>
                  <a:lnTo>
                    <a:pt x="1314767" y="1346567"/>
                  </a:lnTo>
                  <a:lnTo>
                    <a:pt x="1316121" y="1346051"/>
                  </a:lnTo>
                  <a:lnTo>
                    <a:pt x="1318084" y="1346459"/>
                  </a:lnTo>
                  <a:lnTo>
                    <a:pt x="1320269" y="1345428"/>
                  </a:lnTo>
                  <a:lnTo>
                    <a:pt x="1323617" y="1342920"/>
                  </a:lnTo>
                  <a:lnTo>
                    <a:pt x="1326225" y="1341989"/>
                  </a:lnTo>
                  <a:lnTo>
                    <a:pt x="1329750" y="1343420"/>
                  </a:lnTo>
                  <a:close/>
                  <a:moveTo>
                    <a:pt x="1360024" y="1347967"/>
                  </a:moveTo>
                  <a:lnTo>
                    <a:pt x="1361132" y="1351075"/>
                  </a:lnTo>
                  <a:lnTo>
                    <a:pt x="1361317" y="1352682"/>
                  </a:lnTo>
                  <a:lnTo>
                    <a:pt x="1359785" y="1354575"/>
                  </a:lnTo>
                  <a:lnTo>
                    <a:pt x="1354014" y="1358075"/>
                  </a:lnTo>
                  <a:lnTo>
                    <a:pt x="1350497" y="1361114"/>
                  </a:lnTo>
                  <a:lnTo>
                    <a:pt x="1348719" y="1361791"/>
                  </a:lnTo>
                  <a:lnTo>
                    <a:pt x="1346349" y="1361114"/>
                  </a:lnTo>
                  <a:lnTo>
                    <a:pt x="1343471" y="1362522"/>
                  </a:lnTo>
                  <a:lnTo>
                    <a:pt x="1342332" y="1362337"/>
                  </a:lnTo>
                  <a:lnTo>
                    <a:pt x="1343609" y="1359852"/>
                  </a:lnTo>
                  <a:lnTo>
                    <a:pt x="1348157" y="1352698"/>
                  </a:lnTo>
                  <a:lnTo>
                    <a:pt x="1351974" y="1351967"/>
                  </a:lnTo>
                  <a:lnTo>
                    <a:pt x="1353221" y="1350467"/>
                  </a:lnTo>
                  <a:lnTo>
                    <a:pt x="1354275" y="1350951"/>
                  </a:lnTo>
                  <a:lnTo>
                    <a:pt x="1354883" y="1349705"/>
                  </a:lnTo>
                  <a:lnTo>
                    <a:pt x="1354991" y="1347859"/>
                  </a:lnTo>
                  <a:lnTo>
                    <a:pt x="1356322" y="1346444"/>
                  </a:lnTo>
                  <a:lnTo>
                    <a:pt x="1357523" y="1346459"/>
                  </a:lnTo>
                  <a:lnTo>
                    <a:pt x="1360024" y="1347967"/>
                  </a:lnTo>
                  <a:close/>
                  <a:moveTo>
                    <a:pt x="1578467" y="1358752"/>
                  </a:moveTo>
                  <a:lnTo>
                    <a:pt x="1577913" y="1359121"/>
                  </a:lnTo>
                  <a:lnTo>
                    <a:pt x="1572257" y="1356313"/>
                  </a:lnTo>
                  <a:lnTo>
                    <a:pt x="1571841" y="1354067"/>
                  </a:lnTo>
                  <a:lnTo>
                    <a:pt x="1574611" y="1351567"/>
                  </a:lnTo>
                  <a:lnTo>
                    <a:pt x="1576858" y="1350221"/>
                  </a:lnTo>
                  <a:lnTo>
                    <a:pt x="1578590" y="1350028"/>
                  </a:lnTo>
                  <a:lnTo>
                    <a:pt x="1580314" y="1350452"/>
                  </a:lnTo>
                  <a:lnTo>
                    <a:pt x="1581922" y="1353152"/>
                  </a:lnTo>
                  <a:lnTo>
                    <a:pt x="1579975" y="1355613"/>
                  </a:lnTo>
                  <a:lnTo>
                    <a:pt x="1578467" y="1358752"/>
                  </a:lnTo>
                  <a:close/>
                  <a:moveTo>
                    <a:pt x="42294" y="1356529"/>
                  </a:moveTo>
                  <a:lnTo>
                    <a:pt x="40517" y="1358844"/>
                  </a:lnTo>
                  <a:lnTo>
                    <a:pt x="37677" y="1356429"/>
                  </a:lnTo>
                  <a:lnTo>
                    <a:pt x="36938" y="1355229"/>
                  </a:lnTo>
                  <a:lnTo>
                    <a:pt x="40216" y="1352021"/>
                  </a:lnTo>
                  <a:lnTo>
                    <a:pt x="41663" y="1352144"/>
                  </a:lnTo>
                  <a:lnTo>
                    <a:pt x="44711" y="1354052"/>
                  </a:lnTo>
                  <a:lnTo>
                    <a:pt x="45849" y="1355736"/>
                  </a:lnTo>
                  <a:lnTo>
                    <a:pt x="42294" y="1356529"/>
                  </a:lnTo>
                  <a:close/>
                  <a:moveTo>
                    <a:pt x="982408" y="1356729"/>
                  </a:moveTo>
                  <a:lnTo>
                    <a:pt x="985279" y="1360868"/>
                  </a:lnTo>
                  <a:lnTo>
                    <a:pt x="985256" y="1362875"/>
                  </a:lnTo>
                  <a:lnTo>
                    <a:pt x="984886" y="1366214"/>
                  </a:lnTo>
                  <a:lnTo>
                    <a:pt x="984063" y="1368745"/>
                  </a:lnTo>
                  <a:lnTo>
                    <a:pt x="982793" y="1370484"/>
                  </a:lnTo>
                  <a:lnTo>
                    <a:pt x="981015" y="1371353"/>
                  </a:lnTo>
                  <a:lnTo>
                    <a:pt x="978730" y="1371361"/>
                  </a:lnTo>
                  <a:lnTo>
                    <a:pt x="977745" y="1370637"/>
                  </a:lnTo>
                  <a:lnTo>
                    <a:pt x="978484" y="1368068"/>
                  </a:lnTo>
                  <a:lnTo>
                    <a:pt x="979038" y="1367306"/>
                  </a:lnTo>
                  <a:lnTo>
                    <a:pt x="979130" y="1365037"/>
                  </a:lnTo>
                  <a:lnTo>
                    <a:pt x="978761" y="1361268"/>
                  </a:lnTo>
                  <a:lnTo>
                    <a:pt x="978299" y="1358944"/>
                  </a:lnTo>
                  <a:lnTo>
                    <a:pt x="977014" y="1357614"/>
                  </a:lnTo>
                  <a:lnTo>
                    <a:pt x="976090" y="1357560"/>
                  </a:lnTo>
                  <a:lnTo>
                    <a:pt x="975836" y="1358791"/>
                  </a:lnTo>
                  <a:lnTo>
                    <a:pt x="976260" y="1361306"/>
                  </a:lnTo>
                  <a:lnTo>
                    <a:pt x="975967" y="1364552"/>
                  </a:lnTo>
                  <a:lnTo>
                    <a:pt x="974967" y="1368530"/>
                  </a:lnTo>
                  <a:lnTo>
                    <a:pt x="974205" y="1370399"/>
                  </a:lnTo>
                  <a:lnTo>
                    <a:pt x="972851" y="1369453"/>
                  </a:lnTo>
                  <a:lnTo>
                    <a:pt x="972212" y="1367937"/>
                  </a:lnTo>
                  <a:lnTo>
                    <a:pt x="972381" y="1365437"/>
                  </a:lnTo>
                  <a:lnTo>
                    <a:pt x="972019" y="1363168"/>
                  </a:lnTo>
                  <a:lnTo>
                    <a:pt x="972358" y="1360760"/>
                  </a:lnTo>
                  <a:lnTo>
                    <a:pt x="973281" y="1357167"/>
                  </a:lnTo>
                  <a:lnTo>
                    <a:pt x="974582" y="1354760"/>
                  </a:lnTo>
                  <a:lnTo>
                    <a:pt x="976267" y="1353536"/>
                  </a:lnTo>
                  <a:lnTo>
                    <a:pt x="978237" y="1353621"/>
                  </a:lnTo>
                  <a:lnTo>
                    <a:pt x="980484" y="1355013"/>
                  </a:lnTo>
                  <a:lnTo>
                    <a:pt x="982408" y="1356729"/>
                  </a:lnTo>
                  <a:close/>
                  <a:moveTo>
                    <a:pt x="860205" y="1367599"/>
                  </a:moveTo>
                  <a:lnTo>
                    <a:pt x="858442" y="1368122"/>
                  </a:lnTo>
                  <a:lnTo>
                    <a:pt x="858119" y="1367991"/>
                  </a:lnTo>
                  <a:lnTo>
                    <a:pt x="858273" y="1366322"/>
                  </a:lnTo>
                  <a:lnTo>
                    <a:pt x="858142" y="1365483"/>
                  </a:lnTo>
                  <a:lnTo>
                    <a:pt x="857665" y="1364883"/>
                  </a:lnTo>
                  <a:lnTo>
                    <a:pt x="859220" y="1363552"/>
                  </a:lnTo>
                  <a:lnTo>
                    <a:pt x="859443" y="1362514"/>
                  </a:lnTo>
                  <a:lnTo>
                    <a:pt x="858950" y="1361714"/>
                  </a:lnTo>
                  <a:lnTo>
                    <a:pt x="856826" y="1360198"/>
                  </a:lnTo>
                  <a:lnTo>
                    <a:pt x="856218" y="1358821"/>
                  </a:lnTo>
                  <a:lnTo>
                    <a:pt x="856334" y="1357614"/>
                  </a:lnTo>
                  <a:lnTo>
                    <a:pt x="857165" y="1356575"/>
                  </a:lnTo>
                  <a:lnTo>
                    <a:pt x="858635" y="1356737"/>
                  </a:lnTo>
                  <a:lnTo>
                    <a:pt x="861798" y="1358760"/>
                  </a:lnTo>
                  <a:lnTo>
                    <a:pt x="863244" y="1361552"/>
                  </a:lnTo>
                  <a:lnTo>
                    <a:pt x="863906" y="1363622"/>
                  </a:lnTo>
                  <a:lnTo>
                    <a:pt x="862860" y="1363929"/>
                  </a:lnTo>
                  <a:lnTo>
                    <a:pt x="862036" y="1364760"/>
                  </a:lnTo>
                  <a:lnTo>
                    <a:pt x="861174" y="1366522"/>
                  </a:lnTo>
                  <a:lnTo>
                    <a:pt x="860205" y="1367599"/>
                  </a:lnTo>
                  <a:close/>
                  <a:moveTo>
                    <a:pt x="1382348" y="1383038"/>
                  </a:moveTo>
                  <a:lnTo>
                    <a:pt x="1379624" y="1383738"/>
                  </a:lnTo>
                  <a:lnTo>
                    <a:pt x="1377608" y="1383377"/>
                  </a:lnTo>
                  <a:lnTo>
                    <a:pt x="1376300" y="1381946"/>
                  </a:lnTo>
                  <a:lnTo>
                    <a:pt x="1375299" y="1380007"/>
                  </a:lnTo>
                  <a:lnTo>
                    <a:pt x="1374060" y="1375115"/>
                  </a:lnTo>
                  <a:lnTo>
                    <a:pt x="1374522" y="1372830"/>
                  </a:lnTo>
                  <a:lnTo>
                    <a:pt x="1374668" y="1368722"/>
                  </a:lnTo>
                  <a:lnTo>
                    <a:pt x="1374891" y="1367176"/>
                  </a:lnTo>
                  <a:lnTo>
                    <a:pt x="1375376" y="1366406"/>
                  </a:lnTo>
                  <a:lnTo>
                    <a:pt x="1378208" y="1364952"/>
                  </a:lnTo>
                  <a:lnTo>
                    <a:pt x="1379901" y="1365114"/>
                  </a:lnTo>
                  <a:lnTo>
                    <a:pt x="1382387" y="1366691"/>
                  </a:lnTo>
                  <a:lnTo>
                    <a:pt x="1387750" y="1367168"/>
                  </a:lnTo>
                  <a:lnTo>
                    <a:pt x="1389082" y="1368614"/>
                  </a:lnTo>
                  <a:lnTo>
                    <a:pt x="1389405" y="1369491"/>
                  </a:lnTo>
                  <a:lnTo>
                    <a:pt x="1389382" y="1370568"/>
                  </a:lnTo>
                  <a:lnTo>
                    <a:pt x="1389005" y="1371845"/>
                  </a:lnTo>
                  <a:lnTo>
                    <a:pt x="1386350" y="1375561"/>
                  </a:lnTo>
                  <a:lnTo>
                    <a:pt x="1385073" y="1378115"/>
                  </a:lnTo>
                  <a:lnTo>
                    <a:pt x="1384164" y="1381161"/>
                  </a:lnTo>
                  <a:lnTo>
                    <a:pt x="1382348" y="1383038"/>
                  </a:lnTo>
                  <a:close/>
                  <a:moveTo>
                    <a:pt x="1097170" y="1366245"/>
                  </a:moveTo>
                  <a:lnTo>
                    <a:pt x="1097655" y="1370045"/>
                  </a:lnTo>
                  <a:lnTo>
                    <a:pt x="1095716" y="1375184"/>
                  </a:lnTo>
                  <a:lnTo>
                    <a:pt x="1095108" y="1376107"/>
                  </a:lnTo>
                  <a:lnTo>
                    <a:pt x="1094354" y="1376446"/>
                  </a:lnTo>
                  <a:lnTo>
                    <a:pt x="1093623" y="1375815"/>
                  </a:lnTo>
                  <a:lnTo>
                    <a:pt x="1091445" y="1371784"/>
                  </a:lnTo>
                  <a:lnTo>
                    <a:pt x="1090853" y="1369260"/>
                  </a:lnTo>
                  <a:lnTo>
                    <a:pt x="1091653" y="1367999"/>
                  </a:lnTo>
                  <a:lnTo>
                    <a:pt x="1093338" y="1366422"/>
                  </a:lnTo>
                  <a:lnTo>
                    <a:pt x="1094531" y="1365653"/>
                  </a:lnTo>
                  <a:lnTo>
                    <a:pt x="1096024" y="1366314"/>
                  </a:lnTo>
                  <a:lnTo>
                    <a:pt x="1096547" y="1365199"/>
                  </a:lnTo>
                  <a:lnTo>
                    <a:pt x="1097170" y="1366245"/>
                  </a:lnTo>
                  <a:close/>
                  <a:moveTo>
                    <a:pt x="1334506" y="1400986"/>
                  </a:moveTo>
                  <a:lnTo>
                    <a:pt x="1333013" y="1401386"/>
                  </a:lnTo>
                  <a:lnTo>
                    <a:pt x="1331251" y="1400255"/>
                  </a:lnTo>
                  <a:lnTo>
                    <a:pt x="1330620" y="1398316"/>
                  </a:lnTo>
                  <a:lnTo>
                    <a:pt x="1330289" y="1396347"/>
                  </a:lnTo>
                  <a:lnTo>
                    <a:pt x="1330604" y="1395331"/>
                  </a:lnTo>
                  <a:lnTo>
                    <a:pt x="1331397" y="1394370"/>
                  </a:lnTo>
                  <a:lnTo>
                    <a:pt x="1332466" y="1392177"/>
                  </a:lnTo>
                  <a:lnTo>
                    <a:pt x="1333821" y="1388746"/>
                  </a:lnTo>
                  <a:lnTo>
                    <a:pt x="1335929" y="1386439"/>
                  </a:lnTo>
                  <a:lnTo>
                    <a:pt x="1340562" y="1384300"/>
                  </a:lnTo>
                  <a:lnTo>
                    <a:pt x="1341216" y="1383538"/>
                  </a:lnTo>
                  <a:lnTo>
                    <a:pt x="1343286" y="1377484"/>
                  </a:lnTo>
                  <a:lnTo>
                    <a:pt x="1343987" y="1376446"/>
                  </a:lnTo>
                  <a:lnTo>
                    <a:pt x="1346357" y="1375830"/>
                  </a:lnTo>
                  <a:lnTo>
                    <a:pt x="1346611" y="1375045"/>
                  </a:lnTo>
                  <a:lnTo>
                    <a:pt x="1345772" y="1373545"/>
                  </a:lnTo>
                  <a:lnTo>
                    <a:pt x="1345772" y="1371999"/>
                  </a:lnTo>
                  <a:lnTo>
                    <a:pt x="1346611" y="1370399"/>
                  </a:lnTo>
                  <a:lnTo>
                    <a:pt x="1347765" y="1369214"/>
                  </a:lnTo>
                  <a:lnTo>
                    <a:pt x="1350759" y="1368053"/>
                  </a:lnTo>
                  <a:lnTo>
                    <a:pt x="1353467" y="1368268"/>
                  </a:lnTo>
                  <a:lnTo>
                    <a:pt x="1354160" y="1368714"/>
                  </a:lnTo>
                  <a:lnTo>
                    <a:pt x="1354768" y="1369784"/>
                  </a:lnTo>
                  <a:lnTo>
                    <a:pt x="1355599" y="1372638"/>
                  </a:lnTo>
                  <a:lnTo>
                    <a:pt x="1355707" y="1373284"/>
                  </a:lnTo>
                  <a:lnTo>
                    <a:pt x="1354452" y="1375799"/>
                  </a:lnTo>
                  <a:lnTo>
                    <a:pt x="1351166" y="1379661"/>
                  </a:lnTo>
                  <a:lnTo>
                    <a:pt x="1349135" y="1382884"/>
                  </a:lnTo>
                  <a:lnTo>
                    <a:pt x="1348727" y="1383938"/>
                  </a:lnTo>
                  <a:lnTo>
                    <a:pt x="1348542" y="1385292"/>
                  </a:lnTo>
                  <a:lnTo>
                    <a:pt x="1347780" y="1386939"/>
                  </a:lnTo>
                  <a:lnTo>
                    <a:pt x="1345410" y="1390885"/>
                  </a:lnTo>
                  <a:lnTo>
                    <a:pt x="1343810" y="1394685"/>
                  </a:lnTo>
                  <a:lnTo>
                    <a:pt x="1342224" y="1396770"/>
                  </a:lnTo>
                  <a:lnTo>
                    <a:pt x="1337884" y="1398732"/>
                  </a:lnTo>
                  <a:lnTo>
                    <a:pt x="1334506" y="1400986"/>
                  </a:lnTo>
                  <a:close/>
                  <a:moveTo>
                    <a:pt x="1090845" y="1378338"/>
                  </a:moveTo>
                  <a:lnTo>
                    <a:pt x="1089075" y="1379046"/>
                  </a:lnTo>
                  <a:lnTo>
                    <a:pt x="1087967" y="1376522"/>
                  </a:lnTo>
                  <a:lnTo>
                    <a:pt x="1087066" y="1375999"/>
                  </a:lnTo>
                  <a:lnTo>
                    <a:pt x="1086666" y="1374315"/>
                  </a:lnTo>
                  <a:lnTo>
                    <a:pt x="1084812" y="1373984"/>
                  </a:lnTo>
                  <a:lnTo>
                    <a:pt x="1084942" y="1371330"/>
                  </a:lnTo>
                  <a:lnTo>
                    <a:pt x="1085443" y="1370030"/>
                  </a:lnTo>
                  <a:lnTo>
                    <a:pt x="1087166" y="1368999"/>
                  </a:lnTo>
                  <a:lnTo>
                    <a:pt x="1088529" y="1369391"/>
                  </a:lnTo>
                  <a:lnTo>
                    <a:pt x="1089821" y="1372030"/>
                  </a:lnTo>
                  <a:lnTo>
                    <a:pt x="1090452" y="1374115"/>
                  </a:lnTo>
                  <a:lnTo>
                    <a:pt x="1090999" y="1376784"/>
                  </a:lnTo>
                  <a:lnTo>
                    <a:pt x="1090845" y="1378338"/>
                  </a:lnTo>
                  <a:close/>
                  <a:moveTo>
                    <a:pt x="885630" y="1390900"/>
                  </a:moveTo>
                  <a:lnTo>
                    <a:pt x="885123" y="1394485"/>
                  </a:lnTo>
                  <a:lnTo>
                    <a:pt x="882460" y="1393524"/>
                  </a:lnTo>
                  <a:lnTo>
                    <a:pt x="881282" y="1392231"/>
                  </a:lnTo>
                  <a:lnTo>
                    <a:pt x="880282" y="1389285"/>
                  </a:lnTo>
                  <a:lnTo>
                    <a:pt x="880167" y="1388539"/>
                  </a:lnTo>
                  <a:lnTo>
                    <a:pt x="880390" y="1387408"/>
                  </a:lnTo>
                  <a:lnTo>
                    <a:pt x="881475" y="1384838"/>
                  </a:lnTo>
                  <a:lnTo>
                    <a:pt x="882206" y="1383900"/>
                  </a:lnTo>
                  <a:lnTo>
                    <a:pt x="883945" y="1384992"/>
                  </a:lnTo>
                  <a:lnTo>
                    <a:pt x="884753" y="1386500"/>
                  </a:lnTo>
                  <a:lnTo>
                    <a:pt x="885392" y="1388885"/>
                  </a:lnTo>
                  <a:lnTo>
                    <a:pt x="885630" y="1390900"/>
                  </a:lnTo>
                  <a:close/>
                  <a:moveTo>
                    <a:pt x="880821" y="1403301"/>
                  </a:moveTo>
                  <a:lnTo>
                    <a:pt x="880136" y="1405194"/>
                  </a:lnTo>
                  <a:lnTo>
                    <a:pt x="879289" y="1405724"/>
                  </a:lnTo>
                  <a:lnTo>
                    <a:pt x="877612" y="1407940"/>
                  </a:lnTo>
                  <a:lnTo>
                    <a:pt x="876927" y="1408240"/>
                  </a:lnTo>
                  <a:lnTo>
                    <a:pt x="875950" y="1406832"/>
                  </a:lnTo>
                  <a:lnTo>
                    <a:pt x="875126" y="1404532"/>
                  </a:lnTo>
                  <a:lnTo>
                    <a:pt x="874780" y="1404171"/>
                  </a:lnTo>
                  <a:lnTo>
                    <a:pt x="874257" y="1404263"/>
                  </a:lnTo>
                  <a:lnTo>
                    <a:pt x="873125" y="1405724"/>
                  </a:lnTo>
                  <a:lnTo>
                    <a:pt x="872625" y="1405701"/>
                  </a:lnTo>
                  <a:lnTo>
                    <a:pt x="872209" y="1404717"/>
                  </a:lnTo>
                  <a:lnTo>
                    <a:pt x="872009" y="1402755"/>
                  </a:lnTo>
                  <a:lnTo>
                    <a:pt x="872025" y="1399801"/>
                  </a:lnTo>
                  <a:lnTo>
                    <a:pt x="872556" y="1395239"/>
                  </a:lnTo>
                  <a:lnTo>
                    <a:pt x="872587" y="1393577"/>
                  </a:lnTo>
                  <a:lnTo>
                    <a:pt x="872302" y="1392308"/>
                  </a:lnTo>
                  <a:lnTo>
                    <a:pt x="872540" y="1391154"/>
                  </a:lnTo>
                  <a:lnTo>
                    <a:pt x="873302" y="1390108"/>
                  </a:lnTo>
                  <a:lnTo>
                    <a:pt x="874280" y="1389616"/>
                  </a:lnTo>
                  <a:lnTo>
                    <a:pt x="876573" y="1390031"/>
                  </a:lnTo>
                  <a:lnTo>
                    <a:pt x="878389" y="1391870"/>
                  </a:lnTo>
                  <a:lnTo>
                    <a:pt x="879274" y="1394270"/>
                  </a:lnTo>
                  <a:lnTo>
                    <a:pt x="881044" y="1396162"/>
                  </a:lnTo>
                  <a:lnTo>
                    <a:pt x="881659" y="1397493"/>
                  </a:lnTo>
                  <a:lnTo>
                    <a:pt x="880821" y="1403301"/>
                  </a:lnTo>
                  <a:close/>
                  <a:moveTo>
                    <a:pt x="845645" y="1416387"/>
                  </a:moveTo>
                  <a:lnTo>
                    <a:pt x="844752" y="1416464"/>
                  </a:lnTo>
                  <a:lnTo>
                    <a:pt x="843513" y="1415402"/>
                  </a:lnTo>
                  <a:lnTo>
                    <a:pt x="836564" y="1411802"/>
                  </a:lnTo>
                  <a:lnTo>
                    <a:pt x="835656" y="1410709"/>
                  </a:lnTo>
                  <a:lnTo>
                    <a:pt x="836472" y="1409194"/>
                  </a:lnTo>
                  <a:lnTo>
                    <a:pt x="839004" y="1407240"/>
                  </a:lnTo>
                  <a:lnTo>
                    <a:pt x="840712" y="1405240"/>
                  </a:lnTo>
                  <a:lnTo>
                    <a:pt x="842028" y="1402178"/>
                  </a:lnTo>
                  <a:lnTo>
                    <a:pt x="846022" y="1403755"/>
                  </a:lnTo>
                  <a:lnTo>
                    <a:pt x="847515" y="1405201"/>
                  </a:lnTo>
                  <a:lnTo>
                    <a:pt x="848084" y="1406463"/>
                  </a:lnTo>
                  <a:lnTo>
                    <a:pt x="848331" y="1408209"/>
                  </a:lnTo>
                  <a:lnTo>
                    <a:pt x="848107" y="1412486"/>
                  </a:lnTo>
                  <a:lnTo>
                    <a:pt x="846761" y="1413394"/>
                  </a:lnTo>
                  <a:lnTo>
                    <a:pt x="845645" y="1416387"/>
                  </a:lnTo>
                  <a:close/>
                  <a:moveTo>
                    <a:pt x="1428013" y="1430349"/>
                  </a:moveTo>
                  <a:lnTo>
                    <a:pt x="1426320" y="1430726"/>
                  </a:lnTo>
                  <a:lnTo>
                    <a:pt x="1423873" y="1427103"/>
                  </a:lnTo>
                  <a:lnTo>
                    <a:pt x="1418740" y="1422972"/>
                  </a:lnTo>
                  <a:lnTo>
                    <a:pt x="1416793" y="1419971"/>
                  </a:lnTo>
                  <a:lnTo>
                    <a:pt x="1416724" y="1418518"/>
                  </a:lnTo>
                  <a:lnTo>
                    <a:pt x="1416878" y="1416233"/>
                  </a:lnTo>
                  <a:lnTo>
                    <a:pt x="1417440" y="1413440"/>
                  </a:lnTo>
                  <a:lnTo>
                    <a:pt x="1419225" y="1410379"/>
                  </a:lnTo>
                  <a:lnTo>
                    <a:pt x="1421118" y="1409886"/>
                  </a:lnTo>
                  <a:lnTo>
                    <a:pt x="1423819" y="1410563"/>
                  </a:lnTo>
                  <a:lnTo>
                    <a:pt x="1425781" y="1412763"/>
                  </a:lnTo>
                  <a:lnTo>
                    <a:pt x="1427921" y="1418848"/>
                  </a:lnTo>
                  <a:lnTo>
                    <a:pt x="1429344" y="1421810"/>
                  </a:lnTo>
                  <a:lnTo>
                    <a:pt x="1429791" y="1423956"/>
                  </a:lnTo>
                  <a:lnTo>
                    <a:pt x="1429083" y="1424964"/>
                  </a:lnTo>
                  <a:lnTo>
                    <a:pt x="1429144" y="1425956"/>
                  </a:lnTo>
                  <a:lnTo>
                    <a:pt x="1429468" y="1426572"/>
                  </a:lnTo>
                  <a:lnTo>
                    <a:pt x="1429344" y="1427695"/>
                  </a:lnTo>
                  <a:lnTo>
                    <a:pt x="1428775" y="1429341"/>
                  </a:lnTo>
                  <a:lnTo>
                    <a:pt x="1428013" y="1430349"/>
                  </a:lnTo>
                  <a:close/>
                  <a:moveTo>
                    <a:pt x="787452" y="1427003"/>
                  </a:moveTo>
                  <a:lnTo>
                    <a:pt x="786259" y="1427218"/>
                  </a:lnTo>
                  <a:lnTo>
                    <a:pt x="784020" y="1426280"/>
                  </a:lnTo>
                  <a:lnTo>
                    <a:pt x="780741" y="1424187"/>
                  </a:lnTo>
                  <a:lnTo>
                    <a:pt x="778279" y="1421964"/>
                  </a:lnTo>
                  <a:lnTo>
                    <a:pt x="776632" y="1419618"/>
                  </a:lnTo>
                  <a:lnTo>
                    <a:pt x="776424" y="1418002"/>
                  </a:lnTo>
                  <a:lnTo>
                    <a:pt x="777663" y="1417102"/>
                  </a:lnTo>
                  <a:lnTo>
                    <a:pt x="779541" y="1416656"/>
                  </a:lnTo>
                  <a:lnTo>
                    <a:pt x="784012" y="1416956"/>
                  </a:lnTo>
                  <a:lnTo>
                    <a:pt x="786136" y="1417848"/>
                  </a:lnTo>
                  <a:lnTo>
                    <a:pt x="788945" y="1421264"/>
                  </a:lnTo>
                  <a:lnTo>
                    <a:pt x="789537" y="1423195"/>
                  </a:lnTo>
                  <a:lnTo>
                    <a:pt x="789630" y="1424441"/>
                  </a:lnTo>
                  <a:lnTo>
                    <a:pt x="789268" y="1425518"/>
                  </a:lnTo>
                  <a:lnTo>
                    <a:pt x="787452" y="1427003"/>
                  </a:lnTo>
                  <a:close/>
                  <a:moveTo>
                    <a:pt x="1339431" y="1439434"/>
                  </a:moveTo>
                  <a:lnTo>
                    <a:pt x="1337669" y="1440073"/>
                  </a:lnTo>
                  <a:lnTo>
                    <a:pt x="1335291" y="1436988"/>
                  </a:lnTo>
                  <a:lnTo>
                    <a:pt x="1335275" y="1435273"/>
                  </a:lnTo>
                  <a:lnTo>
                    <a:pt x="1335737" y="1431142"/>
                  </a:lnTo>
                  <a:lnTo>
                    <a:pt x="1340077" y="1430103"/>
                  </a:lnTo>
                  <a:lnTo>
                    <a:pt x="1341886" y="1432595"/>
                  </a:lnTo>
                  <a:lnTo>
                    <a:pt x="1342755" y="1435049"/>
                  </a:lnTo>
                  <a:lnTo>
                    <a:pt x="1339431" y="1439434"/>
                  </a:lnTo>
                  <a:close/>
                  <a:moveTo>
                    <a:pt x="1410845" y="1431880"/>
                  </a:moveTo>
                  <a:lnTo>
                    <a:pt x="1422118" y="1437034"/>
                  </a:lnTo>
                  <a:lnTo>
                    <a:pt x="1423219" y="1438904"/>
                  </a:lnTo>
                  <a:lnTo>
                    <a:pt x="1423758" y="1440573"/>
                  </a:lnTo>
                  <a:lnTo>
                    <a:pt x="1424073" y="1442427"/>
                  </a:lnTo>
                  <a:lnTo>
                    <a:pt x="1424096" y="1446235"/>
                  </a:lnTo>
                  <a:lnTo>
                    <a:pt x="1423865" y="1447758"/>
                  </a:lnTo>
                  <a:lnTo>
                    <a:pt x="1422765" y="1451435"/>
                  </a:lnTo>
                  <a:lnTo>
                    <a:pt x="1422688" y="1452581"/>
                  </a:lnTo>
                  <a:lnTo>
                    <a:pt x="1423573" y="1464821"/>
                  </a:lnTo>
                  <a:lnTo>
                    <a:pt x="1423480" y="1471452"/>
                  </a:lnTo>
                  <a:lnTo>
                    <a:pt x="1422688" y="1476960"/>
                  </a:lnTo>
                  <a:lnTo>
                    <a:pt x="1421072" y="1481368"/>
                  </a:lnTo>
                  <a:lnTo>
                    <a:pt x="1418640" y="1484668"/>
                  </a:lnTo>
                  <a:lnTo>
                    <a:pt x="1416793" y="1486561"/>
                  </a:lnTo>
                  <a:lnTo>
                    <a:pt x="1408590" y="1491207"/>
                  </a:lnTo>
                  <a:lnTo>
                    <a:pt x="1402780" y="1492407"/>
                  </a:lnTo>
                  <a:lnTo>
                    <a:pt x="1396654" y="1492622"/>
                  </a:lnTo>
                  <a:lnTo>
                    <a:pt x="1388851" y="1493869"/>
                  </a:lnTo>
                  <a:lnTo>
                    <a:pt x="1385288" y="1493607"/>
                  </a:lnTo>
                  <a:lnTo>
                    <a:pt x="1383449" y="1493061"/>
                  </a:lnTo>
                  <a:lnTo>
                    <a:pt x="1382140" y="1492130"/>
                  </a:lnTo>
                  <a:lnTo>
                    <a:pt x="1380609" y="1489191"/>
                  </a:lnTo>
                  <a:lnTo>
                    <a:pt x="1378854" y="1484222"/>
                  </a:lnTo>
                  <a:lnTo>
                    <a:pt x="1377408" y="1478606"/>
                  </a:lnTo>
                  <a:lnTo>
                    <a:pt x="1375676" y="1468590"/>
                  </a:lnTo>
                  <a:lnTo>
                    <a:pt x="1375646" y="1467398"/>
                  </a:lnTo>
                  <a:lnTo>
                    <a:pt x="1377316" y="1459182"/>
                  </a:lnTo>
                  <a:lnTo>
                    <a:pt x="1379532" y="1453620"/>
                  </a:lnTo>
                  <a:lnTo>
                    <a:pt x="1383441" y="1445327"/>
                  </a:lnTo>
                  <a:lnTo>
                    <a:pt x="1387858" y="1437196"/>
                  </a:lnTo>
                  <a:lnTo>
                    <a:pt x="1388982" y="1435850"/>
                  </a:lnTo>
                  <a:lnTo>
                    <a:pt x="1390975" y="1434419"/>
                  </a:lnTo>
                  <a:lnTo>
                    <a:pt x="1395969" y="1432095"/>
                  </a:lnTo>
                  <a:lnTo>
                    <a:pt x="1400110" y="1432680"/>
                  </a:lnTo>
                  <a:lnTo>
                    <a:pt x="1401933" y="1432388"/>
                  </a:lnTo>
                  <a:lnTo>
                    <a:pt x="1404211" y="1431303"/>
                  </a:lnTo>
                  <a:lnTo>
                    <a:pt x="1406720" y="1431042"/>
                  </a:lnTo>
                  <a:lnTo>
                    <a:pt x="1410845" y="1431880"/>
                  </a:lnTo>
                  <a:close/>
                  <a:moveTo>
                    <a:pt x="1175010" y="1465698"/>
                  </a:moveTo>
                  <a:lnTo>
                    <a:pt x="1174086" y="1465759"/>
                  </a:lnTo>
                  <a:lnTo>
                    <a:pt x="1172624" y="1464890"/>
                  </a:lnTo>
                  <a:lnTo>
                    <a:pt x="1169269" y="1461444"/>
                  </a:lnTo>
                  <a:lnTo>
                    <a:pt x="1168592" y="1459951"/>
                  </a:lnTo>
                  <a:lnTo>
                    <a:pt x="1168253" y="1458205"/>
                  </a:lnTo>
                  <a:lnTo>
                    <a:pt x="1168253" y="1456205"/>
                  </a:lnTo>
                  <a:lnTo>
                    <a:pt x="1168553" y="1454128"/>
                  </a:lnTo>
                  <a:lnTo>
                    <a:pt x="1169577" y="1449974"/>
                  </a:lnTo>
                  <a:lnTo>
                    <a:pt x="1167622" y="1446666"/>
                  </a:lnTo>
                  <a:lnTo>
                    <a:pt x="1167145" y="1444781"/>
                  </a:lnTo>
                  <a:lnTo>
                    <a:pt x="1167376" y="1443712"/>
                  </a:lnTo>
                  <a:lnTo>
                    <a:pt x="1168469" y="1441150"/>
                  </a:lnTo>
                  <a:lnTo>
                    <a:pt x="1168769" y="1439550"/>
                  </a:lnTo>
                  <a:lnTo>
                    <a:pt x="1169869" y="1437273"/>
                  </a:lnTo>
                  <a:lnTo>
                    <a:pt x="1172717" y="1432849"/>
                  </a:lnTo>
                  <a:lnTo>
                    <a:pt x="1175572" y="1433896"/>
                  </a:lnTo>
                  <a:lnTo>
                    <a:pt x="1178119" y="1437519"/>
                  </a:lnTo>
                  <a:lnTo>
                    <a:pt x="1178781" y="1439965"/>
                  </a:lnTo>
                  <a:lnTo>
                    <a:pt x="1178581" y="1442558"/>
                  </a:lnTo>
                  <a:lnTo>
                    <a:pt x="1178804" y="1446304"/>
                  </a:lnTo>
                  <a:lnTo>
                    <a:pt x="1179443" y="1451204"/>
                  </a:lnTo>
                  <a:lnTo>
                    <a:pt x="1179612" y="1454743"/>
                  </a:lnTo>
                  <a:lnTo>
                    <a:pt x="1179304" y="1456943"/>
                  </a:lnTo>
                  <a:lnTo>
                    <a:pt x="1178211" y="1461059"/>
                  </a:lnTo>
                  <a:lnTo>
                    <a:pt x="1177288" y="1462967"/>
                  </a:lnTo>
                  <a:lnTo>
                    <a:pt x="1176072" y="1464751"/>
                  </a:lnTo>
                  <a:lnTo>
                    <a:pt x="1175010" y="1465698"/>
                  </a:lnTo>
                  <a:close/>
                  <a:moveTo>
                    <a:pt x="684156" y="1451104"/>
                  </a:moveTo>
                  <a:lnTo>
                    <a:pt x="683348" y="1451289"/>
                  </a:lnTo>
                  <a:lnTo>
                    <a:pt x="680385" y="1447866"/>
                  </a:lnTo>
                  <a:lnTo>
                    <a:pt x="681009" y="1444919"/>
                  </a:lnTo>
                  <a:lnTo>
                    <a:pt x="683756" y="1447935"/>
                  </a:lnTo>
                  <a:lnTo>
                    <a:pt x="684148" y="1449812"/>
                  </a:lnTo>
                  <a:lnTo>
                    <a:pt x="684156" y="1451104"/>
                  </a:lnTo>
                  <a:close/>
                  <a:moveTo>
                    <a:pt x="1455209" y="1462967"/>
                  </a:moveTo>
                  <a:lnTo>
                    <a:pt x="1444681" y="1463044"/>
                  </a:lnTo>
                  <a:lnTo>
                    <a:pt x="1438956" y="1462636"/>
                  </a:lnTo>
                  <a:lnTo>
                    <a:pt x="1436655" y="1461767"/>
                  </a:lnTo>
                  <a:lnTo>
                    <a:pt x="1434654" y="1460413"/>
                  </a:lnTo>
                  <a:lnTo>
                    <a:pt x="1432384" y="1456012"/>
                  </a:lnTo>
                  <a:lnTo>
                    <a:pt x="1430930" y="1451458"/>
                  </a:lnTo>
                  <a:lnTo>
                    <a:pt x="1430861" y="1449520"/>
                  </a:lnTo>
                  <a:lnTo>
                    <a:pt x="1431245" y="1447773"/>
                  </a:lnTo>
                  <a:lnTo>
                    <a:pt x="1431784" y="1446712"/>
                  </a:lnTo>
                  <a:lnTo>
                    <a:pt x="1438848" y="1445189"/>
                  </a:lnTo>
                  <a:lnTo>
                    <a:pt x="1444635" y="1447089"/>
                  </a:lnTo>
                  <a:lnTo>
                    <a:pt x="1449614" y="1449320"/>
                  </a:lnTo>
                  <a:lnTo>
                    <a:pt x="1456025" y="1449697"/>
                  </a:lnTo>
                  <a:lnTo>
                    <a:pt x="1457971" y="1450543"/>
                  </a:lnTo>
                  <a:lnTo>
                    <a:pt x="1458718" y="1451166"/>
                  </a:lnTo>
                  <a:lnTo>
                    <a:pt x="1459233" y="1452312"/>
                  </a:lnTo>
                  <a:lnTo>
                    <a:pt x="1459965" y="1457551"/>
                  </a:lnTo>
                  <a:lnTo>
                    <a:pt x="1460034" y="1460336"/>
                  </a:lnTo>
                  <a:lnTo>
                    <a:pt x="1459841" y="1462444"/>
                  </a:lnTo>
                  <a:lnTo>
                    <a:pt x="1455209" y="1462967"/>
                  </a:lnTo>
                  <a:close/>
                  <a:moveTo>
                    <a:pt x="687542" y="1451597"/>
                  </a:moveTo>
                  <a:lnTo>
                    <a:pt x="689974" y="1452204"/>
                  </a:lnTo>
                  <a:lnTo>
                    <a:pt x="691774" y="1451751"/>
                  </a:lnTo>
                  <a:lnTo>
                    <a:pt x="693090" y="1454066"/>
                  </a:lnTo>
                  <a:lnTo>
                    <a:pt x="693598" y="1456412"/>
                  </a:lnTo>
                  <a:lnTo>
                    <a:pt x="693429" y="1457212"/>
                  </a:lnTo>
                  <a:lnTo>
                    <a:pt x="692859" y="1457536"/>
                  </a:lnTo>
                  <a:lnTo>
                    <a:pt x="689058" y="1454943"/>
                  </a:lnTo>
                  <a:lnTo>
                    <a:pt x="687642" y="1453351"/>
                  </a:lnTo>
                  <a:lnTo>
                    <a:pt x="687165" y="1452012"/>
                  </a:lnTo>
                  <a:lnTo>
                    <a:pt x="687542" y="1451597"/>
                  </a:lnTo>
                  <a:close/>
                  <a:moveTo>
                    <a:pt x="714899" y="1484583"/>
                  </a:moveTo>
                  <a:lnTo>
                    <a:pt x="713814" y="1489268"/>
                  </a:lnTo>
                  <a:lnTo>
                    <a:pt x="713399" y="1488830"/>
                  </a:lnTo>
                  <a:lnTo>
                    <a:pt x="712652" y="1486591"/>
                  </a:lnTo>
                  <a:lnTo>
                    <a:pt x="711152" y="1485514"/>
                  </a:lnTo>
                  <a:lnTo>
                    <a:pt x="709451" y="1483022"/>
                  </a:lnTo>
                  <a:lnTo>
                    <a:pt x="709474" y="1477652"/>
                  </a:lnTo>
                  <a:lnTo>
                    <a:pt x="710128" y="1475206"/>
                  </a:lnTo>
                  <a:lnTo>
                    <a:pt x="709982" y="1471783"/>
                  </a:lnTo>
                  <a:lnTo>
                    <a:pt x="711675" y="1469721"/>
                  </a:lnTo>
                  <a:lnTo>
                    <a:pt x="712929" y="1472144"/>
                  </a:lnTo>
                  <a:lnTo>
                    <a:pt x="713275" y="1476260"/>
                  </a:lnTo>
                  <a:lnTo>
                    <a:pt x="712960" y="1478283"/>
                  </a:lnTo>
                  <a:lnTo>
                    <a:pt x="714207" y="1480376"/>
                  </a:lnTo>
                  <a:lnTo>
                    <a:pt x="714784" y="1480906"/>
                  </a:lnTo>
                  <a:lnTo>
                    <a:pt x="715092" y="1482583"/>
                  </a:lnTo>
                  <a:lnTo>
                    <a:pt x="714899" y="1484583"/>
                  </a:lnTo>
                  <a:close/>
                  <a:moveTo>
                    <a:pt x="1691490" y="1503839"/>
                  </a:moveTo>
                  <a:lnTo>
                    <a:pt x="1688812" y="1505362"/>
                  </a:lnTo>
                  <a:lnTo>
                    <a:pt x="1687380" y="1503492"/>
                  </a:lnTo>
                  <a:lnTo>
                    <a:pt x="1688389" y="1502969"/>
                  </a:lnTo>
                  <a:lnTo>
                    <a:pt x="1689858" y="1500723"/>
                  </a:lnTo>
                  <a:lnTo>
                    <a:pt x="1691859" y="1498746"/>
                  </a:lnTo>
                  <a:lnTo>
                    <a:pt x="1692698" y="1497154"/>
                  </a:lnTo>
                  <a:lnTo>
                    <a:pt x="1696061" y="1496423"/>
                  </a:lnTo>
                  <a:lnTo>
                    <a:pt x="1697208" y="1496507"/>
                  </a:lnTo>
                  <a:lnTo>
                    <a:pt x="1697646" y="1497077"/>
                  </a:lnTo>
                  <a:lnTo>
                    <a:pt x="1695738" y="1499523"/>
                  </a:lnTo>
                  <a:lnTo>
                    <a:pt x="1691490" y="1503839"/>
                  </a:lnTo>
                  <a:close/>
                  <a:moveTo>
                    <a:pt x="710736" y="1506670"/>
                  </a:moveTo>
                  <a:lnTo>
                    <a:pt x="713460" y="1507108"/>
                  </a:lnTo>
                  <a:lnTo>
                    <a:pt x="716938" y="1507039"/>
                  </a:lnTo>
                  <a:lnTo>
                    <a:pt x="716338" y="1511293"/>
                  </a:lnTo>
                  <a:lnTo>
                    <a:pt x="715007" y="1514016"/>
                  </a:lnTo>
                  <a:lnTo>
                    <a:pt x="713953" y="1514786"/>
                  </a:lnTo>
                  <a:lnTo>
                    <a:pt x="713491" y="1513301"/>
                  </a:lnTo>
                  <a:lnTo>
                    <a:pt x="711444" y="1509893"/>
                  </a:lnTo>
                  <a:lnTo>
                    <a:pt x="710736" y="1506670"/>
                  </a:lnTo>
                  <a:close/>
                  <a:moveTo>
                    <a:pt x="1250002" y="1545965"/>
                  </a:moveTo>
                  <a:lnTo>
                    <a:pt x="1252157" y="1546618"/>
                  </a:lnTo>
                  <a:lnTo>
                    <a:pt x="1253788" y="1546549"/>
                  </a:lnTo>
                  <a:lnTo>
                    <a:pt x="1254150" y="1547334"/>
                  </a:lnTo>
                  <a:lnTo>
                    <a:pt x="1252434" y="1549942"/>
                  </a:lnTo>
                  <a:lnTo>
                    <a:pt x="1251380" y="1550434"/>
                  </a:lnTo>
                  <a:lnTo>
                    <a:pt x="1249479" y="1548565"/>
                  </a:lnTo>
                  <a:lnTo>
                    <a:pt x="1248047" y="1546272"/>
                  </a:lnTo>
                  <a:lnTo>
                    <a:pt x="1247647" y="1544880"/>
                  </a:lnTo>
                  <a:lnTo>
                    <a:pt x="1247532" y="1543349"/>
                  </a:lnTo>
                  <a:lnTo>
                    <a:pt x="1247863" y="1543080"/>
                  </a:lnTo>
                  <a:lnTo>
                    <a:pt x="1250002" y="1545965"/>
                  </a:lnTo>
                  <a:close/>
                  <a:moveTo>
                    <a:pt x="1236989" y="1571782"/>
                  </a:moveTo>
                  <a:lnTo>
                    <a:pt x="1239759" y="1573843"/>
                  </a:lnTo>
                  <a:lnTo>
                    <a:pt x="1242530" y="1575013"/>
                  </a:lnTo>
                  <a:lnTo>
                    <a:pt x="1246985" y="1575643"/>
                  </a:lnTo>
                  <a:lnTo>
                    <a:pt x="1247624" y="1576074"/>
                  </a:lnTo>
                  <a:lnTo>
                    <a:pt x="1247624" y="1577043"/>
                  </a:lnTo>
                  <a:lnTo>
                    <a:pt x="1246985" y="1578544"/>
                  </a:lnTo>
                  <a:lnTo>
                    <a:pt x="1245500" y="1580467"/>
                  </a:lnTo>
                  <a:lnTo>
                    <a:pt x="1244438" y="1580521"/>
                  </a:lnTo>
                  <a:lnTo>
                    <a:pt x="1241976" y="1579167"/>
                  </a:lnTo>
                  <a:lnTo>
                    <a:pt x="1241075" y="1578474"/>
                  </a:lnTo>
                  <a:lnTo>
                    <a:pt x="1240083" y="1576928"/>
                  </a:lnTo>
                  <a:lnTo>
                    <a:pt x="1239582" y="1576782"/>
                  </a:lnTo>
                  <a:lnTo>
                    <a:pt x="1238936" y="1577297"/>
                  </a:lnTo>
                  <a:lnTo>
                    <a:pt x="1238767" y="1577974"/>
                  </a:lnTo>
                  <a:lnTo>
                    <a:pt x="1239067" y="1578821"/>
                  </a:lnTo>
                  <a:lnTo>
                    <a:pt x="1238659" y="1579059"/>
                  </a:lnTo>
                  <a:lnTo>
                    <a:pt x="1235673" y="1578474"/>
                  </a:lnTo>
                  <a:lnTo>
                    <a:pt x="1235204" y="1577982"/>
                  </a:lnTo>
                  <a:lnTo>
                    <a:pt x="1235442" y="1576320"/>
                  </a:lnTo>
                  <a:lnTo>
                    <a:pt x="1237520" y="1573897"/>
                  </a:lnTo>
                  <a:lnTo>
                    <a:pt x="1235696" y="1573151"/>
                  </a:lnTo>
                  <a:lnTo>
                    <a:pt x="1235111" y="1572251"/>
                  </a:lnTo>
                  <a:lnTo>
                    <a:pt x="1232403" y="1573774"/>
                  </a:lnTo>
                  <a:lnTo>
                    <a:pt x="1230902" y="1574143"/>
                  </a:lnTo>
                  <a:lnTo>
                    <a:pt x="1228532" y="1573074"/>
                  </a:lnTo>
                  <a:lnTo>
                    <a:pt x="1228278" y="1567512"/>
                  </a:lnTo>
                  <a:lnTo>
                    <a:pt x="1227993" y="1565473"/>
                  </a:lnTo>
                  <a:lnTo>
                    <a:pt x="1226916" y="1564089"/>
                  </a:lnTo>
                  <a:lnTo>
                    <a:pt x="1226277" y="1562627"/>
                  </a:lnTo>
                  <a:lnTo>
                    <a:pt x="1225238" y="1561519"/>
                  </a:lnTo>
                  <a:lnTo>
                    <a:pt x="1223099" y="1560396"/>
                  </a:lnTo>
                  <a:lnTo>
                    <a:pt x="1221360" y="1557604"/>
                  </a:lnTo>
                  <a:lnTo>
                    <a:pt x="1220998" y="1556334"/>
                  </a:lnTo>
                  <a:lnTo>
                    <a:pt x="1221237" y="1555373"/>
                  </a:lnTo>
                  <a:lnTo>
                    <a:pt x="1222299" y="1554057"/>
                  </a:lnTo>
                  <a:lnTo>
                    <a:pt x="1228447" y="1556888"/>
                  </a:lnTo>
                  <a:lnTo>
                    <a:pt x="1232156" y="1559565"/>
                  </a:lnTo>
                  <a:lnTo>
                    <a:pt x="1235689" y="1562835"/>
                  </a:lnTo>
                  <a:lnTo>
                    <a:pt x="1237535" y="1565250"/>
                  </a:lnTo>
                  <a:lnTo>
                    <a:pt x="1237697" y="1566820"/>
                  </a:lnTo>
                  <a:lnTo>
                    <a:pt x="1237235" y="1568381"/>
                  </a:lnTo>
                  <a:lnTo>
                    <a:pt x="1236150" y="1569943"/>
                  </a:lnTo>
                  <a:lnTo>
                    <a:pt x="1236989" y="1571782"/>
                  </a:lnTo>
                  <a:close/>
                  <a:moveTo>
                    <a:pt x="1216496" y="1583398"/>
                  </a:moveTo>
                  <a:lnTo>
                    <a:pt x="1215373" y="1583982"/>
                  </a:lnTo>
                  <a:lnTo>
                    <a:pt x="1214164" y="1583652"/>
                  </a:lnTo>
                  <a:lnTo>
                    <a:pt x="1213141" y="1582144"/>
                  </a:lnTo>
                  <a:lnTo>
                    <a:pt x="1212310" y="1579451"/>
                  </a:lnTo>
                  <a:lnTo>
                    <a:pt x="1210963" y="1577428"/>
                  </a:lnTo>
                  <a:lnTo>
                    <a:pt x="1207923" y="1574905"/>
                  </a:lnTo>
                  <a:lnTo>
                    <a:pt x="1207400" y="1573912"/>
                  </a:lnTo>
                  <a:lnTo>
                    <a:pt x="1206538" y="1570512"/>
                  </a:lnTo>
                  <a:lnTo>
                    <a:pt x="1206369" y="1567112"/>
                  </a:lnTo>
                  <a:lnTo>
                    <a:pt x="1205722" y="1564027"/>
                  </a:lnTo>
                  <a:lnTo>
                    <a:pt x="1205692" y="1562504"/>
                  </a:lnTo>
                  <a:lnTo>
                    <a:pt x="1206253" y="1560227"/>
                  </a:lnTo>
                  <a:lnTo>
                    <a:pt x="1208808" y="1559688"/>
                  </a:lnTo>
                  <a:lnTo>
                    <a:pt x="1210809" y="1560589"/>
                  </a:lnTo>
                  <a:lnTo>
                    <a:pt x="1211217" y="1561196"/>
                  </a:lnTo>
                  <a:lnTo>
                    <a:pt x="1211871" y="1562520"/>
                  </a:lnTo>
                  <a:lnTo>
                    <a:pt x="1212302" y="1564135"/>
                  </a:lnTo>
                  <a:lnTo>
                    <a:pt x="1214726" y="1568497"/>
                  </a:lnTo>
                  <a:lnTo>
                    <a:pt x="1216142" y="1571959"/>
                  </a:lnTo>
                  <a:lnTo>
                    <a:pt x="1218066" y="1579082"/>
                  </a:lnTo>
                  <a:lnTo>
                    <a:pt x="1218074" y="1580436"/>
                  </a:lnTo>
                  <a:lnTo>
                    <a:pt x="1217558" y="1581875"/>
                  </a:lnTo>
                  <a:lnTo>
                    <a:pt x="1216496" y="1583398"/>
                  </a:lnTo>
                  <a:close/>
                  <a:moveTo>
                    <a:pt x="1211209" y="1599668"/>
                  </a:moveTo>
                  <a:lnTo>
                    <a:pt x="1211956" y="1600291"/>
                  </a:lnTo>
                  <a:lnTo>
                    <a:pt x="1212887" y="1599937"/>
                  </a:lnTo>
                  <a:lnTo>
                    <a:pt x="1214418" y="1597391"/>
                  </a:lnTo>
                  <a:lnTo>
                    <a:pt x="1217851" y="1590037"/>
                  </a:lnTo>
                  <a:lnTo>
                    <a:pt x="1218812" y="1589344"/>
                  </a:lnTo>
                  <a:lnTo>
                    <a:pt x="1220259" y="1589460"/>
                  </a:lnTo>
                  <a:lnTo>
                    <a:pt x="1225330" y="1594191"/>
                  </a:lnTo>
                  <a:lnTo>
                    <a:pt x="1227193" y="1596822"/>
                  </a:lnTo>
                  <a:lnTo>
                    <a:pt x="1228201" y="1600476"/>
                  </a:lnTo>
                  <a:lnTo>
                    <a:pt x="1229248" y="1601899"/>
                  </a:lnTo>
                  <a:lnTo>
                    <a:pt x="1233241" y="1603784"/>
                  </a:lnTo>
                  <a:lnTo>
                    <a:pt x="1237081" y="1604415"/>
                  </a:lnTo>
                  <a:lnTo>
                    <a:pt x="1242083" y="1606322"/>
                  </a:lnTo>
                  <a:lnTo>
                    <a:pt x="1243892" y="1607753"/>
                  </a:lnTo>
                  <a:lnTo>
                    <a:pt x="1247886" y="1614700"/>
                  </a:lnTo>
                  <a:lnTo>
                    <a:pt x="1248348" y="1615123"/>
                  </a:lnTo>
                  <a:lnTo>
                    <a:pt x="1252888" y="1617946"/>
                  </a:lnTo>
                  <a:lnTo>
                    <a:pt x="1259860" y="1624224"/>
                  </a:lnTo>
                  <a:lnTo>
                    <a:pt x="1261622" y="1625154"/>
                  </a:lnTo>
                  <a:lnTo>
                    <a:pt x="1268410" y="1627216"/>
                  </a:lnTo>
                  <a:lnTo>
                    <a:pt x="1270841" y="1628755"/>
                  </a:lnTo>
                  <a:lnTo>
                    <a:pt x="1273196" y="1631093"/>
                  </a:lnTo>
                  <a:lnTo>
                    <a:pt x="1275813" y="1635363"/>
                  </a:lnTo>
                  <a:lnTo>
                    <a:pt x="1278875" y="1642048"/>
                  </a:lnTo>
                  <a:lnTo>
                    <a:pt x="1281276" y="1652664"/>
                  </a:lnTo>
                  <a:lnTo>
                    <a:pt x="1281461" y="1654749"/>
                  </a:lnTo>
                  <a:lnTo>
                    <a:pt x="1281169" y="1655987"/>
                  </a:lnTo>
                  <a:lnTo>
                    <a:pt x="1280299" y="1657303"/>
                  </a:lnTo>
                  <a:lnTo>
                    <a:pt x="1276374" y="1661626"/>
                  </a:lnTo>
                  <a:lnTo>
                    <a:pt x="1276705" y="1662357"/>
                  </a:lnTo>
                  <a:lnTo>
                    <a:pt x="1280399" y="1662088"/>
                  </a:lnTo>
                  <a:lnTo>
                    <a:pt x="1288618" y="1659434"/>
                  </a:lnTo>
                  <a:lnTo>
                    <a:pt x="1293620" y="1661341"/>
                  </a:lnTo>
                  <a:lnTo>
                    <a:pt x="1295359" y="1661641"/>
                  </a:lnTo>
                  <a:lnTo>
                    <a:pt x="1295759" y="1661534"/>
                  </a:lnTo>
                  <a:lnTo>
                    <a:pt x="1297568" y="1658218"/>
                  </a:lnTo>
                  <a:lnTo>
                    <a:pt x="1299561" y="1658734"/>
                  </a:lnTo>
                  <a:lnTo>
                    <a:pt x="1302470" y="1661949"/>
                  </a:lnTo>
                  <a:lnTo>
                    <a:pt x="1304347" y="1664542"/>
                  </a:lnTo>
                  <a:lnTo>
                    <a:pt x="1305178" y="1666511"/>
                  </a:lnTo>
                  <a:lnTo>
                    <a:pt x="1304955" y="1667626"/>
                  </a:lnTo>
                  <a:lnTo>
                    <a:pt x="1303031" y="1668011"/>
                  </a:lnTo>
                  <a:lnTo>
                    <a:pt x="1307733" y="1669896"/>
                  </a:lnTo>
                  <a:lnTo>
                    <a:pt x="1311820" y="1672881"/>
                  </a:lnTo>
                  <a:lnTo>
                    <a:pt x="1310942" y="1674819"/>
                  </a:lnTo>
                  <a:lnTo>
                    <a:pt x="1306579" y="1679127"/>
                  </a:lnTo>
                  <a:lnTo>
                    <a:pt x="1302092" y="1682881"/>
                  </a:lnTo>
                  <a:lnTo>
                    <a:pt x="1296867" y="1688497"/>
                  </a:lnTo>
                  <a:lnTo>
                    <a:pt x="1295567" y="1689351"/>
                  </a:lnTo>
                  <a:lnTo>
                    <a:pt x="1294867" y="1689397"/>
                  </a:lnTo>
                  <a:lnTo>
                    <a:pt x="1291981" y="1688351"/>
                  </a:lnTo>
                  <a:lnTo>
                    <a:pt x="1287833" y="1685697"/>
                  </a:lnTo>
                  <a:lnTo>
                    <a:pt x="1275051" y="1679573"/>
                  </a:lnTo>
                  <a:lnTo>
                    <a:pt x="1271103" y="1678273"/>
                  </a:lnTo>
                  <a:lnTo>
                    <a:pt x="1266093" y="1677512"/>
                  </a:lnTo>
                  <a:lnTo>
                    <a:pt x="1265370" y="1676065"/>
                  </a:lnTo>
                  <a:lnTo>
                    <a:pt x="1264177" y="1666757"/>
                  </a:lnTo>
                  <a:lnTo>
                    <a:pt x="1261922" y="1665103"/>
                  </a:lnTo>
                  <a:lnTo>
                    <a:pt x="1254188" y="1663149"/>
                  </a:lnTo>
                  <a:lnTo>
                    <a:pt x="1251941" y="1662026"/>
                  </a:lnTo>
                  <a:lnTo>
                    <a:pt x="1251834" y="1660141"/>
                  </a:lnTo>
                  <a:lnTo>
                    <a:pt x="1252318" y="1656903"/>
                  </a:lnTo>
                  <a:lnTo>
                    <a:pt x="1251256" y="1655318"/>
                  </a:lnTo>
                  <a:lnTo>
                    <a:pt x="1248655" y="1655387"/>
                  </a:lnTo>
                  <a:lnTo>
                    <a:pt x="1246100" y="1656056"/>
                  </a:lnTo>
                  <a:lnTo>
                    <a:pt x="1241991" y="1658257"/>
                  </a:lnTo>
                  <a:lnTo>
                    <a:pt x="1240060" y="1660288"/>
                  </a:lnTo>
                  <a:lnTo>
                    <a:pt x="1239336" y="1662488"/>
                  </a:lnTo>
                  <a:lnTo>
                    <a:pt x="1238882" y="1667180"/>
                  </a:lnTo>
                  <a:lnTo>
                    <a:pt x="1238374" y="1669396"/>
                  </a:lnTo>
                  <a:lnTo>
                    <a:pt x="1236935" y="1672296"/>
                  </a:lnTo>
                  <a:lnTo>
                    <a:pt x="1230586" y="1679773"/>
                  </a:lnTo>
                  <a:lnTo>
                    <a:pt x="1228008" y="1682020"/>
                  </a:lnTo>
                  <a:lnTo>
                    <a:pt x="1225446" y="1682658"/>
                  </a:lnTo>
                  <a:lnTo>
                    <a:pt x="1224430" y="1683374"/>
                  </a:lnTo>
                  <a:lnTo>
                    <a:pt x="1222706" y="1686120"/>
                  </a:lnTo>
                  <a:lnTo>
                    <a:pt x="1220144" y="1692828"/>
                  </a:lnTo>
                  <a:lnTo>
                    <a:pt x="1219097" y="1694751"/>
                  </a:lnTo>
                  <a:lnTo>
                    <a:pt x="1217404" y="1696705"/>
                  </a:lnTo>
                  <a:lnTo>
                    <a:pt x="1213895" y="1699690"/>
                  </a:lnTo>
                  <a:lnTo>
                    <a:pt x="1210309" y="1702075"/>
                  </a:lnTo>
                  <a:lnTo>
                    <a:pt x="1204337" y="1704837"/>
                  </a:lnTo>
                  <a:lnTo>
                    <a:pt x="1200997" y="1705775"/>
                  </a:lnTo>
                  <a:lnTo>
                    <a:pt x="1198773" y="1704844"/>
                  </a:lnTo>
                  <a:lnTo>
                    <a:pt x="1197250" y="1698544"/>
                  </a:lnTo>
                  <a:lnTo>
                    <a:pt x="1194048" y="1679858"/>
                  </a:lnTo>
                  <a:lnTo>
                    <a:pt x="1193518" y="1678589"/>
                  </a:lnTo>
                  <a:lnTo>
                    <a:pt x="1192871" y="1677796"/>
                  </a:lnTo>
                  <a:lnTo>
                    <a:pt x="1192094" y="1677489"/>
                  </a:lnTo>
                  <a:lnTo>
                    <a:pt x="1181359" y="1679912"/>
                  </a:lnTo>
                  <a:lnTo>
                    <a:pt x="1175441" y="1679643"/>
                  </a:lnTo>
                  <a:lnTo>
                    <a:pt x="1169585" y="1683866"/>
                  </a:lnTo>
                  <a:lnTo>
                    <a:pt x="1168107" y="1684174"/>
                  </a:lnTo>
                  <a:lnTo>
                    <a:pt x="1165137" y="1684035"/>
                  </a:lnTo>
                  <a:lnTo>
                    <a:pt x="1162997" y="1683366"/>
                  </a:lnTo>
                  <a:lnTo>
                    <a:pt x="1162451" y="1682904"/>
                  </a:lnTo>
                  <a:lnTo>
                    <a:pt x="1162089" y="1681081"/>
                  </a:lnTo>
                  <a:lnTo>
                    <a:pt x="1162197" y="1679158"/>
                  </a:lnTo>
                  <a:lnTo>
                    <a:pt x="1162943" y="1677081"/>
                  </a:lnTo>
                  <a:lnTo>
                    <a:pt x="1165591" y="1671450"/>
                  </a:lnTo>
                  <a:lnTo>
                    <a:pt x="1167745" y="1667957"/>
                  </a:lnTo>
                  <a:lnTo>
                    <a:pt x="1168738" y="1666873"/>
                  </a:lnTo>
                  <a:lnTo>
                    <a:pt x="1178765" y="1660587"/>
                  </a:lnTo>
                  <a:lnTo>
                    <a:pt x="1181205" y="1658511"/>
                  </a:lnTo>
                  <a:lnTo>
                    <a:pt x="1182428" y="1656380"/>
                  </a:lnTo>
                  <a:lnTo>
                    <a:pt x="1182428" y="1654187"/>
                  </a:lnTo>
                  <a:lnTo>
                    <a:pt x="1181951" y="1651371"/>
                  </a:lnTo>
                  <a:lnTo>
                    <a:pt x="1180212" y="1644487"/>
                  </a:lnTo>
                  <a:lnTo>
                    <a:pt x="1179773" y="1638163"/>
                  </a:lnTo>
                  <a:lnTo>
                    <a:pt x="1179789" y="1635009"/>
                  </a:lnTo>
                  <a:lnTo>
                    <a:pt x="1180443" y="1630155"/>
                  </a:lnTo>
                  <a:lnTo>
                    <a:pt x="1182952" y="1618308"/>
                  </a:lnTo>
                  <a:lnTo>
                    <a:pt x="1183798" y="1612507"/>
                  </a:lnTo>
                  <a:lnTo>
                    <a:pt x="1185399" y="1591575"/>
                  </a:lnTo>
                  <a:lnTo>
                    <a:pt x="1186253" y="1585521"/>
                  </a:lnTo>
                  <a:lnTo>
                    <a:pt x="1187500" y="1579967"/>
                  </a:lnTo>
                  <a:lnTo>
                    <a:pt x="1188692" y="1576620"/>
                  </a:lnTo>
                  <a:lnTo>
                    <a:pt x="1191886" y="1569905"/>
                  </a:lnTo>
                  <a:lnTo>
                    <a:pt x="1194364" y="1567204"/>
                  </a:lnTo>
                  <a:lnTo>
                    <a:pt x="1197481" y="1565327"/>
                  </a:lnTo>
                  <a:lnTo>
                    <a:pt x="1198166" y="1565543"/>
                  </a:lnTo>
                  <a:lnTo>
                    <a:pt x="1198758" y="1566327"/>
                  </a:lnTo>
                  <a:lnTo>
                    <a:pt x="1199905" y="1569181"/>
                  </a:lnTo>
                  <a:lnTo>
                    <a:pt x="1204253" y="1571820"/>
                  </a:lnTo>
                  <a:lnTo>
                    <a:pt x="1205653" y="1574374"/>
                  </a:lnTo>
                  <a:lnTo>
                    <a:pt x="1206638" y="1577205"/>
                  </a:lnTo>
                  <a:lnTo>
                    <a:pt x="1207177" y="1580882"/>
                  </a:lnTo>
                  <a:lnTo>
                    <a:pt x="1206638" y="1582482"/>
                  </a:lnTo>
                  <a:lnTo>
                    <a:pt x="1204568" y="1584898"/>
                  </a:lnTo>
                  <a:lnTo>
                    <a:pt x="1204214" y="1585913"/>
                  </a:lnTo>
                  <a:lnTo>
                    <a:pt x="1204276" y="1586744"/>
                  </a:lnTo>
                  <a:lnTo>
                    <a:pt x="1208247" y="1590529"/>
                  </a:lnTo>
                  <a:lnTo>
                    <a:pt x="1211209" y="1599668"/>
                  </a:lnTo>
                  <a:close/>
                  <a:moveTo>
                    <a:pt x="1368381" y="1663549"/>
                  </a:moveTo>
                  <a:lnTo>
                    <a:pt x="1366827" y="1665819"/>
                  </a:lnTo>
                  <a:lnTo>
                    <a:pt x="1362186" y="1665019"/>
                  </a:lnTo>
                  <a:lnTo>
                    <a:pt x="1361555" y="1664326"/>
                  </a:lnTo>
                  <a:lnTo>
                    <a:pt x="1361386" y="1663495"/>
                  </a:lnTo>
                  <a:lnTo>
                    <a:pt x="1362132" y="1662418"/>
                  </a:lnTo>
                  <a:lnTo>
                    <a:pt x="1366896" y="1661395"/>
                  </a:lnTo>
                  <a:lnTo>
                    <a:pt x="1368920" y="1661318"/>
                  </a:lnTo>
                  <a:lnTo>
                    <a:pt x="1369951" y="1661657"/>
                  </a:lnTo>
                  <a:lnTo>
                    <a:pt x="1370074" y="1662065"/>
                  </a:lnTo>
                  <a:lnTo>
                    <a:pt x="1368381" y="1663549"/>
                  </a:lnTo>
                  <a:close/>
                  <a:moveTo>
                    <a:pt x="1389213" y="1692636"/>
                  </a:moveTo>
                  <a:lnTo>
                    <a:pt x="1386935" y="1693113"/>
                  </a:lnTo>
                  <a:lnTo>
                    <a:pt x="1383941" y="1692036"/>
                  </a:lnTo>
                  <a:lnTo>
                    <a:pt x="1381017" y="1689943"/>
                  </a:lnTo>
                  <a:lnTo>
                    <a:pt x="1374376" y="1683243"/>
                  </a:lnTo>
                  <a:lnTo>
                    <a:pt x="1379362" y="1678696"/>
                  </a:lnTo>
                  <a:lnTo>
                    <a:pt x="1387358" y="1683966"/>
                  </a:lnTo>
                  <a:lnTo>
                    <a:pt x="1389759" y="1687351"/>
                  </a:lnTo>
                  <a:lnTo>
                    <a:pt x="1389213" y="1692636"/>
                  </a:lnTo>
                  <a:close/>
                  <a:moveTo>
                    <a:pt x="1363318" y="1688943"/>
                  </a:moveTo>
                  <a:lnTo>
                    <a:pt x="1365141" y="1691005"/>
                  </a:lnTo>
                  <a:lnTo>
                    <a:pt x="1367050" y="1690859"/>
                  </a:lnTo>
                  <a:lnTo>
                    <a:pt x="1368104" y="1692536"/>
                  </a:lnTo>
                  <a:lnTo>
                    <a:pt x="1370621" y="1697767"/>
                  </a:lnTo>
                  <a:lnTo>
                    <a:pt x="1370859" y="1698636"/>
                  </a:lnTo>
                  <a:lnTo>
                    <a:pt x="1370744" y="1700329"/>
                  </a:lnTo>
                  <a:lnTo>
                    <a:pt x="1369420" y="1702490"/>
                  </a:lnTo>
                  <a:lnTo>
                    <a:pt x="1368042" y="1703629"/>
                  </a:lnTo>
                  <a:lnTo>
                    <a:pt x="1365157" y="1705298"/>
                  </a:lnTo>
                  <a:lnTo>
                    <a:pt x="1361894" y="1706021"/>
                  </a:lnTo>
                  <a:lnTo>
                    <a:pt x="1360124" y="1704852"/>
                  </a:lnTo>
                  <a:lnTo>
                    <a:pt x="1355122" y="1700029"/>
                  </a:lnTo>
                  <a:lnTo>
                    <a:pt x="1350528" y="1694367"/>
                  </a:lnTo>
                  <a:lnTo>
                    <a:pt x="1349058" y="1691197"/>
                  </a:lnTo>
                  <a:lnTo>
                    <a:pt x="1349697" y="1689882"/>
                  </a:lnTo>
                  <a:lnTo>
                    <a:pt x="1351644" y="1688966"/>
                  </a:lnTo>
                  <a:lnTo>
                    <a:pt x="1355584" y="1688020"/>
                  </a:lnTo>
                  <a:lnTo>
                    <a:pt x="1362086" y="1688536"/>
                  </a:lnTo>
                  <a:lnTo>
                    <a:pt x="1363318" y="1688943"/>
                  </a:lnTo>
                  <a:close/>
                  <a:moveTo>
                    <a:pt x="1274250" y="1713645"/>
                  </a:moveTo>
                  <a:lnTo>
                    <a:pt x="1275112" y="1714968"/>
                  </a:lnTo>
                  <a:lnTo>
                    <a:pt x="1275374" y="1716968"/>
                  </a:lnTo>
                  <a:lnTo>
                    <a:pt x="1275035" y="1719630"/>
                  </a:lnTo>
                  <a:lnTo>
                    <a:pt x="1274481" y="1722053"/>
                  </a:lnTo>
                  <a:lnTo>
                    <a:pt x="1273712" y="1724230"/>
                  </a:lnTo>
                  <a:lnTo>
                    <a:pt x="1271811" y="1727892"/>
                  </a:lnTo>
                  <a:lnTo>
                    <a:pt x="1265885" y="1734131"/>
                  </a:lnTo>
                  <a:lnTo>
                    <a:pt x="1263662" y="1737508"/>
                  </a:lnTo>
                  <a:lnTo>
                    <a:pt x="1261992" y="1739531"/>
                  </a:lnTo>
                  <a:lnTo>
                    <a:pt x="1252326" y="1748501"/>
                  </a:lnTo>
                  <a:lnTo>
                    <a:pt x="1251126" y="1748940"/>
                  </a:lnTo>
                  <a:lnTo>
                    <a:pt x="1249863" y="1748770"/>
                  </a:lnTo>
                  <a:lnTo>
                    <a:pt x="1247216" y="1747439"/>
                  </a:lnTo>
                  <a:lnTo>
                    <a:pt x="1244531" y="1747201"/>
                  </a:lnTo>
                  <a:lnTo>
                    <a:pt x="1237574" y="1750801"/>
                  </a:lnTo>
                  <a:lnTo>
                    <a:pt x="1237235" y="1750186"/>
                  </a:lnTo>
                  <a:lnTo>
                    <a:pt x="1236927" y="1746316"/>
                  </a:lnTo>
                  <a:lnTo>
                    <a:pt x="1236227" y="1744170"/>
                  </a:lnTo>
                  <a:lnTo>
                    <a:pt x="1233157" y="1739577"/>
                  </a:lnTo>
                  <a:lnTo>
                    <a:pt x="1232957" y="1738500"/>
                  </a:lnTo>
                  <a:lnTo>
                    <a:pt x="1232995" y="1737162"/>
                  </a:lnTo>
                  <a:lnTo>
                    <a:pt x="1233241" y="1736123"/>
                  </a:lnTo>
                  <a:lnTo>
                    <a:pt x="1236704" y="1731808"/>
                  </a:lnTo>
                  <a:lnTo>
                    <a:pt x="1244538" y="1715984"/>
                  </a:lnTo>
                  <a:lnTo>
                    <a:pt x="1246416" y="1715199"/>
                  </a:lnTo>
                  <a:lnTo>
                    <a:pt x="1250271" y="1716968"/>
                  </a:lnTo>
                  <a:lnTo>
                    <a:pt x="1252103" y="1717537"/>
                  </a:lnTo>
                  <a:lnTo>
                    <a:pt x="1253411" y="1717453"/>
                  </a:lnTo>
                  <a:lnTo>
                    <a:pt x="1259013" y="1714106"/>
                  </a:lnTo>
                  <a:lnTo>
                    <a:pt x="1264339" y="1714506"/>
                  </a:lnTo>
                  <a:lnTo>
                    <a:pt x="1269195" y="1712545"/>
                  </a:lnTo>
                  <a:lnTo>
                    <a:pt x="1271472" y="1712537"/>
                  </a:lnTo>
                  <a:lnTo>
                    <a:pt x="1273235" y="1712876"/>
                  </a:lnTo>
                  <a:lnTo>
                    <a:pt x="1274250" y="1713645"/>
                  </a:lnTo>
                  <a:close/>
                  <a:moveTo>
                    <a:pt x="1526145" y="1732739"/>
                  </a:moveTo>
                  <a:lnTo>
                    <a:pt x="1524653" y="1732923"/>
                  </a:lnTo>
                  <a:lnTo>
                    <a:pt x="1521736" y="1732569"/>
                  </a:lnTo>
                  <a:lnTo>
                    <a:pt x="1518604" y="1731600"/>
                  </a:lnTo>
                  <a:lnTo>
                    <a:pt x="1516888" y="1730492"/>
                  </a:lnTo>
                  <a:lnTo>
                    <a:pt x="1515341" y="1728084"/>
                  </a:lnTo>
                  <a:lnTo>
                    <a:pt x="1515041" y="1725446"/>
                  </a:lnTo>
                  <a:lnTo>
                    <a:pt x="1512132" y="1721515"/>
                  </a:lnTo>
                  <a:lnTo>
                    <a:pt x="1508877" y="1720191"/>
                  </a:lnTo>
                  <a:lnTo>
                    <a:pt x="1507084" y="1717453"/>
                  </a:lnTo>
                  <a:lnTo>
                    <a:pt x="1508923" y="1717261"/>
                  </a:lnTo>
                  <a:lnTo>
                    <a:pt x="1511539" y="1717861"/>
                  </a:lnTo>
                  <a:lnTo>
                    <a:pt x="1515410" y="1719053"/>
                  </a:lnTo>
                  <a:lnTo>
                    <a:pt x="1518873" y="1720615"/>
                  </a:lnTo>
                  <a:lnTo>
                    <a:pt x="1523875" y="1724069"/>
                  </a:lnTo>
                  <a:lnTo>
                    <a:pt x="1525507" y="1727261"/>
                  </a:lnTo>
                  <a:lnTo>
                    <a:pt x="1527130" y="1729600"/>
                  </a:lnTo>
                  <a:lnTo>
                    <a:pt x="1527623" y="1731369"/>
                  </a:lnTo>
                  <a:lnTo>
                    <a:pt x="1527192" y="1732146"/>
                  </a:lnTo>
                  <a:lnTo>
                    <a:pt x="1526145" y="1732739"/>
                  </a:lnTo>
                  <a:close/>
                  <a:moveTo>
                    <a:pt x="1447029" y="1729477"/>
                  </a:moveTo>
                  <a:lnTo>
                    <a:pt x="1445882" y="1729884"/>
                  </a:lnTo>
                  <a:lnTo>
                    <a:pt x="1441565" y="1729308"/>
                  </a:lnTo>
                  <a:lnTo>
                    <a:pt x="1436255" y="1727107"/>
                  </a:lnTo>
                  <a:lnTo>
                    <a:pt x="1433515" y="1725038"/>
                  </a:lnTo>
                  <a:lnTo>
                    <a:pt x="1433654" y="1724400"/>
                  </a:lnTo>
                  <a:lnTo>
                    <a:pt x="1434862" y="1724069"/>
                  </a:lnTo>
                  <a:lnTo>
                    <a:pt x="1436232" y="1724392"/>
                  </a:lnTo>
                  <a:lnTo>
                    <a:pt x="1438525" y="1725838"/>
                  </a:lnTo>
                  <a:lnTo>
                    <a:pt x="1444697" y="1726569"/>
                  </a:lnTo>
                  <a:lnTo>
                    <a:pt x="1446682" y="1727400"/>
                  </a:lnTo>
                  <a:lnTo>
                    <a:pt x="1447306" y="1728646"/>
                  </a:lnTo>
                  <a:lnTo>
                    <a:pt x="1447029" y="1729477"/>
                  </a:lnTo>
                  <a:close/>
                  <a:moveTo>
                    <a:pt x="1645217" y="1732269"/>
                  </a:moveTo>
                  <a:lnTo>
                    <a:pt x="1649365" y="1732769"/>
                  </a:lnTo>
                  <a:lnTo>
                    <a:pt x="1651881" y="1732592"/>
                  </a:lnTo>
                  <a:lnTo>
                    <a:pt x="1652966" y="1733331"/>
                  </a:lnTo>
                  <a:lnTo>
                    <a:pt x="1653982" y="1735600"/>
                  </a:lnTo>
                  <a:lnTo>
                    <a:pt x="1652682" y="1738839"/>
                  </a:lnTo>
                  <a:lnTo>
                    <a:pt x="1651212" y="1740077"/>
                  </a:lnTo>
                  <a:lnTo>
                    <a:pt x="1648811" y="1740439"/>
                  </a:lnTo>
                  <a:lnTo>
                    <a:pt x="1644925" y="1739385"/>
                  </a:lnTo>
                  <a:lnTo>
                    <a:pt x="1643547" y="1738693"/>
                  </a:lnTo>
                  <a:lnTo>
                    <a:pt x="1642354" y="1736954"/>
                  </a:lnTo>
                  <a:lnTo>
                    <a:pt x="1642908" y="1735708"/>
                  </a:lnTo>
                  <a:lnTo>
                    <a:pt x="1644832" y="1735277"/>
                  </a:lnTo>
                  <a:lnTo>
                    <a:pt x="1645155" y="1734777"/>
                  </a:lnTo>
                  <a:lnTo>
                    <a:pt x="1644663" y="1733816"/>
                  </a:lnTo>
                  <a:lnTo>
                    <a:pt x="1644686" y="1732977"/>
                  </a:lnTo>
                  <a:lnTo>
                    <a:pt x="1645217" y="1732269"/>
                  </a:lnTo>
                  <a:close/>
                  <a:moveTo>
                    <a:pt x="1327280" y="1739131"/>
                  </a:moveTo>
                  <a:lnTo>
                    <a:pt x="1328988" y="1740400"/>
                  </a:lnTo>
                  <a:lnTo>
                    <a:pt x="1331797" y="1744616"/>
                  </a:lnTo>
                  <a:lnTo>
                    <a:pt x="1332867" y="1746747"/>
                  </a:lnTo>
                  <a:lnTo>
                    <a:pt x="1333182" y="1749601"/>
                  </a:lnTo>
                  <a:lnTo>
                    <a:pt x="1332436" y="1753409"/>
                  </a:lnTo>
                  <a:lnTo>
                    <a:pt x="1332059" y="1756971"/>
                  </a:lnTo>
                  <a:lnTo>
                    <a:pt x="1331012" y="1759648"/>
                  </a:lnTo>
                  <a:lnTo>
                    <a:pt x="1329073" y="1763025"/>
                  </a:lnTo>
                  <a:lnTo>
                    <a:pt x="1327349" y="1766956"/>
                  </a:lnTo>
                  <a:lnTo>
                    <a:pt x="1325848" y="1771441"/>
                  </a:lnTo>
                  <a:lnTo>
                    <a:pt x="1324609" y="1774403"/>
                  </a:lnTo>
                  <a:lnTo>
                    <a:pt x="1323624" y="1775849"/>
                  </a:lnTo>
                  <a:lnTo>
                    <a:pt x="1322562" y="1776603"/>
                  </a:lnTo>
                  <a:lnTo>
                    <a:pt x="1321424" y="1776657"/>
                  </a:lnTo>
                  <a:lnTo>
                    <a:pt x="1319692" y="1775049"/>
                  </a:lnTo>
                  <a:lnTo>
                    <a:pt x="1317360" y="1771756"/>
                  </a:lnTo>
                  <a:lnTo>
                    <a:pt x="1315459" y="1769741"/>
                  </a:lnTo>
                  <a:lnTo>
                    <a:pt x="1313020" y="1768356"/>
                  </a:lnTo>
                  <a:lnTo>
                    <a:pt x="1311720" y="1766487"/>
                  </a:lnTo>
                  <a:lnTo>
                    <a:pt x="1311481" y="1764641"/>
                  </a:lnTo>
                  <a:lnTo>
                    <a:pt x="1311396" y="1758640"/>
                  </a:lnTo>
                  <a:lnTo>
                    <a:pt x="1311504" y="1755648"/>
                  </a:lnTo>
                  <a:lnTo>
                    <a:pt x="1311827" y="1753140"/>
                  </a:lnTo>
                  <a:lnTo>
                    <a:pt x="1312374" y="1751124"/>
                  </a:lnTo>
                  <a:lnTo>
                    <a:pt x="1313590" y="1748347"/>
                  </a:lnTo>
                  <a:lnTo>
                    <a:pt x="1316976" y="1742316"/>
                  </a:lnTo>
                  <a:lnTo>
                    <a:pt x="1319022" y="1740001"/>
                  </a:lnTo>
                  <a:lnTo>
                    <a:pt x="1320292" y="1739462"/>
                  </a:lnTo>
                  <a:lnTo>
                    <a:pt x="1323655" y="1739901"/>
                  </a:lnTo>
                  <a:lnTo>
                    <a:pt x="1325017" y="1739747"/>
                  </a:lnTo>
                  <a:lnTo>
                    <a:pt x="1326141" y="1739054"/>
                  </a:lnTo>
                  <a:lnTo>
                    <a:pt x="1327280" y="1739131"/>
                  </a:lnTo>
                  <a:close/>
                  <a:moveTo>
                    <a:pt x="1640754" y="1763710"/>
                  </a:moveTo>
                  <a:lnTo>
                    <a:pt x="1641238" y="1764110"/>
                  </a:lnTo>
                  <a:lnTo>
                    <a:pt x="1641823" y="1763633"/>
                  </a:lnTo>
                  <a:lnTo>
                    <a:pt x="1642270" y="1764041"/>
                  </a:lnTo>
                  <a:lnTo>
                    <a:pt x="1642570" y="1765333"/>
                  </a:lnTo>
                  <a:lnTo>
                    <a:pt x="1643062" y="1766225"/>
                  </a:lnTo>
                  <a:lnTo>
                    <a:pt x="1644324" y="1767395"/>
                  </a:lnTo>
                  <a:lnTo>
                    <a:pt x="1644748" y="1768225"/>
                  </a:lnTo>
                  <a:lnTo>
                    <a:pt x="1644717" y="1769064"/>
                  </a:lnTo>
                  <a:lnTo>
                    <a:pt x="1643647" y="1770349"/>
                  </a:lnTo>
                  <a:lnTo>
                    <a:pt x="1642978" y="1770379"/>
                  </a:lnTo>
                  <a:lnTo>
                    <a:pt x="1637829" y="1767410"/>
                  </a:lnTo>
                  <a:lnTo>
                    <a:pt x="1636444" y="1764379"/>
                  </a:lnTo>
                  <a:lnTo>
                    <a:pt x="1636329" y="1762840"/>
                  </a:lnTo>
                  <a:lnTo>
                    <a:pt x="1636868" y="1761433"/>
                  </a:lnTo>
                  <a:lnTo>
                    <a:pt x="1637660" y="1760756"/>
                  </a:lnTo>
                  <a:lnTo>
                    <a:pt x="1638707" y="1760802"/>
                  </a:lnTo>
                  <a:lnTo>
                    <a:pt x="1639946" y="1761548"/>
                  </a:lnTo>
                  <a:lnTo>
                    <a:pt x="1640754" y="1763710"/>
                  </a:lnTo>
                  <a:close/>
                  <a:moveTo>
                    <a:pt x="1035745" y="1765310"/>
                  </a:moveTo>
                  <a:lnTo>
                    <a:pt x="1034860" y="1765418"/>
                  </a:lnTo>
                  <a:lnTo>
                    <a:pt x="1032883" y="1763087"/>
                  </a:lnTo>
                  <a:lnTo>
                    <a:pt x="1032444" y="1761902"/>
                  </a:lnTo>
                  <a:lnTo>
                    <a:pt x="1035053" y="1761148"/>
                  </a:lnTo>
                  <a:lnTo>
                    <a:pt x="1036838" y="1763225"/>
                  </a:lnTo>
                  <a:lnTo>
                    <a:pt x="1036684" y="1764241"/>
                  </a:lnTo>
                  <a:lnTo>
                    <a:pt x="1035745" y="1765310"/>
                  </a:lnTo>
                  <a:close/>
                  <a:moveTo>
                    <a:pt x="1645032" y="1786981"/>
                  </a:moveTo>
                  <a:lnTo>
                    <a:pt x="1644509" y="1787504"/>
                  </a:lnTo>
                  <a:lnTo>
                    <a:pt x="1644016" y="1787381"/>
                  </a:lnTo>
                  <a:lnTo>
                    <a:pt x="1642408" y="1784980"/>
                  </a:lnTo>
                  <a:lnTo>
                    <a:pt x="1640246" y="1784011"/>
                  </a:lnTo>
                  <a:lnTo>
                    <a:pt x="1639445" y="1783065"/>
                  </a:lnTo>
                  <a:lnTo>
                    <a:pt x="1632912" y="1778095"/>
                  </a:lnTo>
                  <a:lnTo>
                    <a:pt x="1632204" y="1775918"/>
                  </a:lnTo>
                  <a:lnTo>
                    <a:pt x="1632089" y="1774172"/>
                  </a:lnTo>
                  <a:lnTo>
                    <a:pt x="1634259" y="1773318"/>
                  </a:lnTo>
                  <a:lnTo>
                    <a:pt x="1638614" y="1772526"/>
                  </a:lnTo>
                  <a:lnTo>
                    <a:pt x="1642400" y="1772549"/>
                  </a:lnTo>
                  <a:lnTo>
                    <a:pt x="1645956" y="1773587"/>
                  </a:lnTo>
                  <a:lnTo>
                    <a:pt x="1646679" y="1774703"/>
                  </a:lnTo>
                  <a:lnTo>
                    <a:pt x="1648549" y="1776726"/>
                  </a:lnTo>
                  <a:lnTo>
                    <a:pt x="1648088" y="1779157"/>
                  </a:lnTo>
                  <a:lnTo>
                    <a:pt x="1647972" y="1782219"/>
                  </a:lnTo>
                  <a:lnTo>
                    <a:pt x="1647195" y="1783711"/>
                  </a:lnTo>
                  <a:lnTo>
                    <a:pt x="1646002" y="1784842"/>
                  </a:lnTo>
                  <a:lnTo>
                    <a:pt x="1645032" y="1786981"/>
                  </a:lnTo>
                  <a:close/>
                  <a:moveTo>
                    <a:pt x="1349173" y="1815367"/>
                  </a:moveTo>
                  <a:lnTo>
                    <a:pt x="1346211" y="1815883"/>
                  </a:lnTo>
                  <a:lnTo>
                    <a:pt x="1346203" y="1815244"/>
                  </a:lnTo>
                  <a:lnTo>
                    <a:pt x="1347442" y="1813436"/>
                  </a:lnTo>
                  <a:lnTo>
                    <a:pt x="1352028" y="1811851"/>
                  </a:lnTo>
                  <a:lnTo>
                    <a:pt x="1355437" y="1811382"/>
                  </a:lnTo>
                  <a:lnTo>
                    <a:pt x="1354637" y="1812921"/>
                  </a:lnTo>
                  <a:lnTo>
                    <a:pt x="1352613" y="1814136"/>
                  </a:lnTo>
                  <a:lnTo>
                    <a:pt x="1349173" y="1815367"/>
                  </a:lnTo>
                  <a:close/>
                  <a:moveTo>
                    <a:pt x="1571572" y="1836699"/>
                  </a:moveTo>
                  <a:lnTo>
                    <a:pt x="1569625" y="1837045"/>
                  </a:lnTo>
                  <a:lnTo>
                    <a:pt x="1568740" y="1836122"/>
                  </a:lnTo>
                  <a:lnTo>
                    <a:pt x="1568686" y="1833484"/>
                  </a:lnTo>
                  <a:lnTo>
                    <a:pt x="1569325" y="1831484"/>
                  </a:lnTo>
                  <a:lnTo>
                    <a:pt x="1571564" y="1827337"/>
                  </a:lnTo>
                  <a:lnTo>
                    <a:pt x="1573572" y="1822683"/>
                  </a:lnTo>
                  <a:lnTo>
                    <a:pt x="1574742" y="1821552"/>
                  </a:lnTo>
                  <a:lnTo>
                    <a:pt x="1577105" y="1822321"/>
                  </a:lnTo>
                  <a:lnTo>
                    <a:pt x="1578482" y="1823660"/>
                  </a:lnTo>
                  <a:lnTo>
                    <a:pt x="1579921" y="1825899"/>
                  </a:lnTo>
                  <a:lnTo>
                    <a:pt x="1580545" y="1827614"/>
                  </a:lnTo>
                  <a:lnTo>
                    <a:pt x="1579998" y="1830145"/>
                  </a:lnTo>
                  <a:lnTo>
                    <a:pt x="1578313" y="1832399"/>
                  </a:lnTo>
                  <a:lnTo>
                    <a:pt x="1576366" y="1833938"/>
                  </a:lnTo>
                  <a:lnTo>
                    <a:pt x="1571572" y="1836699"/>
                  </a:lnTo>
                  <a:close/>
                  <a:moveTo>
                    <a:pt x="1654221" y="1831214"/>
                  </a:moveTo>
                  <a:lnTo>
                    <a:pt x="1653467" y="1834230"/>
                  </a:lnTo>
                  <a:lnTo>
                    <a:pt x="1650958" y="1833122"/>
                  </a:lnTo>
                  <a:lnTo>
                    <a:pt x="1647072" y="1830845"/>
                  </a:lnTo>
                  <a:lnTo>
                    <a:pt x="1645540" y="1829330"/>
                  </a:lnTo>
                  <a:lnTo>
                    <a:pt x="1645002" y="1827668"/>
                  </a:lnTo>
                  <a:lnTo>
                    <a:pt x="1644948" y="1825368"/>
                  </a:lnTo>
                  <a:lnTo>
                    <a:pt x="1646110" y="1824991"/>
                  </a:lnTo>
                  <a:lnTo>
                    <a:pt x="1649049" y="1824775"/>
                  </a:lnTo>
                  <a:lnTo>
                    <a:pt x="1651504" y="1827976"/>
                  </a:lnTo>
                  <a:lnTo>
                    <a:pt x="1652212" y="1828468"/>
                  </a:lnTo>
                  <a:lnTo>
                    <a:pt x="1654221" y="1831214"/>
                  </a:lnTo>
                  <a:close/>
                  <a:moveTo>
                    <a:pt x="1316068" y="1856970"/>
                  </a:moveTo>
                  <a:lnTo>
                    <a:pt x="1313844" y="1857270"/>
                  </a:lnTo>
                  <a:lnTo>
                    <a:pt x="1314813" y="1854724"/>
                  </a:lnTo>
                  <a:lnTo>
                    <a:pt x="1315644" y="1853493"/>
                  </a:lnTo>
                  <a:lnTo>
                    <a:pt x="1316560" y="1852708"/>
                  </a:lnTo>
                  <a:lnTo>
                    <a:pt x="1318407" y="1852416"/>
                  </a:lnTo>
                  <a:lnTo>
                    <a:pt x="1319638" y="1853439"/>
                  </a:lnTo>
                  <a:lnTo>
                    <a:pt x="1318538" y="1855293"/>
                  </a:lnTo>
                  <a:lnTo>
                    <a:pt x="1316068" y="1856970"/>
                  </a:lnTo>
                  <a:close/>
                  <a:moveTo>
                    <a:pt x="1311296" y="1863239"/>
                  </a:moveTo>
                  <a:lnTo>
                    <a:pt x="1310604" y="1863370"/>
                  </a:lnTo>
                  <a:lnTo>
                    <a:pt x="1310442" y="1862855"/>
                  </a:lnTo>
                  <a:lnTo>
                    <a:pt x="1310996" y="1861109"/>
                  </a:lnTo>
                  <a:lnTo>
                    <a:pt x="1311912" y="1860901"/>
                  </a:lnTo>
                  <a:lnTo>
                    <a:pt x="1312920" y="1858955"/>
                  </a:lnTo>
                  <a:lnTo>
                    <a:pt x="1313844" y="1859632"/>
                  </a:lnTo>
                  <a:lnTo>
                    <a:pt x="1313505" y="1860716"/>
                  </a:lnTo>
                  <a:lnTo>
                    <a:pt x="1312258" y="1862362"/>
                  </a:lnTo>
                  <a:lnTo>
                    <a:pt x="1311296" y="1863239"/>
                  </a:lnTo>
                  <a:close/>
                  <a:moveTo>
                    <a:pt x="1551571" y="1887910"/>
                  </a:moveTo>
                  <a:lnTo>
                    <a:pt x="1550263" y="1890949"/>
                  </a:lnTo>
                  <a:lnTo>
                    <a:pt x="1548516" y="1890572"/>
                  </a:lnTo>
                  <a:lnTo>
                    <a:pt x="1547885" y="1891203"/>
                  </a:lnTo>
                  <a:lnTo>
                    <a:pt x="1547408" y="1891234"/>
                  </a:lnTo>
                  <a:lnTo>
                    <a:pt x="1548201" y="1888380"/>
                  </a:lnTo>
                  <a:lnTo>
                    <a:pt x="1548308" y="1886456"/>
                  </a:lnTo>
                  <a:lnTo>
                    <a:pt x="1547908" y="1884510"/>
                  </a:lnTo>
                  <a:lnTo>
                    <a:pt x="1548485" y="1883518"/>
                  </a:lnTo>
                  <a:lnTo>
                    <a:pt x="1550817" y="1883464"/>
                  </a:lnTo>
                  <a:lnTo>
                    <a:pt x="1550840" y="1885702"/>
                  </a:lnTo>
                  <a:lnTo>
                    <a:pt x="1551125" y="1886541"/>
                  </a:lnTo>
                  <a:lnTo>
                    <a:pt x="1551671" y="1886926"/>
                  </a:lnTo>
                  <a:lnTo>
                    <a:pt x="1551571" y="1887910"/>
                  </a:lnTo>
                  <a:close/>
                  <a:moveTo>
                    <a:pt x="1323578" y="1950415"/>
                  </a:moveTo>
                  <a:lnTo>
                    <a:pt x="1323240" y="1950738"/>
                  </a:lnTo>
                  <a:lnTo>
                    <a:pt x="1322308" y="1950453"/>
                  </a:lnTo>
                  <a:lnTo>
                    <a:pt x="1321947" y="1953092"/>
                  </a:lnTo>
                  <a:lnTo>
                    <a:pt x="1321593" y="1953338"/>
                  </a:lnTo>
                  <a:lnTo>
                    <a:pt x="1320954" y="1951715"/>
                  </a:lnTo>
                  <a:lnTo>
                    <a:pt x="1321439" y="1950322"/>
                  </a:lnTo>
                  <a:lnTo>
                    <a:pt x="1321370" y="1949361"/>
                  </a:lnTo>
                  <a:lnTo>
                    <a:pt x="1321547" y="1948653"/>
                  </a:lnTo>
                  <a:lnTo>
                    <a:pt x="1322478" y="1947068"/>
                  </a:lnTo>
                  <a:lnTo>
                    <a:pt x="1323024" y="1946699"/>
                  </a:lnTo>
                  <a:lnTo>
                    <a:pt x="1323370" y="1946837"/>
                  </a:lnTo>
                  <a:lnTo>
                    <a:pt x="1323655" y="1948830"/>
                  </a:lnTo>
                  <a:lnTo>
                    <a:pt x="1323578" y="1950415"/>
                  </a:lnTo>
                  <a:close/>
                  <a:moveTo>
                    <a:pt x="1711744" y="1948845"/>
                  </a:moveTo>
                  <a:lnTo>
                    <a:pt x="1713560" y="1950030"/>
                  </a:lnTo>
                  <a:lnTo>
                    <a:pt x="1714037" y="1954392"/>
                  </a:lnTo>
                  <a:lnTo>
                    <a:pt x="1710628" y="1954138"/>
                  </a:lnTo>
                  <a:lnTo>
                    <a:pt x="1706735" y="1951214"/>
                  </a:lnTo>
                  <a:lnTo>
                    <a:pt x="1705965" y="1949084"/>
                  </a:lnTo>
                  <a:lnTo>
                    <a:pt x="1706049" y="1948714"/>
                  </a:lnTo>
                  <a:lnTo>
                    <a:pt x="1706565" y="1948345"/>
                  </a:lnTo>
                  <a:lnTo>
                    <a:pt x="1707550" y="1948853"/>
                  </a:lnTo>
                  <a:lnTo>
                    <a:pt x="1708512" y="1948084"/>
                  </a:lnTo>
                  <a:lnTo>
                    <a:pt x="1709474" y="1947837"/>
                  </a:lnTo>
                  <a:lnTo>
                    <a:pt x="1711744" y="1948845"/>
                  </a:lnTo>
                  <a:close/>
                  <a:moveTo>
                    <a:pt x="1320331" y="1979840"/>
                  </a:moveTo>
                  <a:lnTo>
                    <a:pt x="1319738" y="1980524"/>
                  </a:lnTo>
                  <a:lnTo>
                    <a:pt x="1318676" y="1979747"/>
                  </a:lnTo>
                  <a:lnTo>
                    <a:pt x="1318630" y="1977770"/>
                  </a:lnTo>
                  <a:lnTo>
                    <a:pt x="1319653" y="1976262"/>
                  </a:lnTo>
                  <a:lnTo>
                    <a:pt x="1320462" y="1976332"/>
                  </a:lnTo>
                  <a:lnTo>
                    <a:pt x="1321193" y="1977132"/>
                  </a:lnTo>
                  <a:lnTo>
                    <a:pt x="1321016" y="1978201"/>
                  </a:lnTo>
                  <a:lnTo>
                    <a:pt x="1320331" y="1979840"/>
                  </a:lnTo>
                  <a:close/>
                  <a:moveTo>
                    <a:pt x="1327865" y="1984471"/>
                  </a:moveTo>
                  <a:lnTo>
                    <a:pt x="1327103" y="1984971"/>
                  </a:lnTo>
                  <a:lnTo>
                    <a:pt x="1326587" y="1984932"/>
                  </a:lnTo>
                  <a:lnTo>
                    <a:pt x="1327164" y="1981455"/>
                  </a:lnTo>
                  <a:lnTo>
                    <a:pt x="1326495" y="1980217"/>
                  </a:lnTo>
                  <a:lnTo>
                    <a:pt x="1326456" y="1979586"/>
                  </a:lnTo>
                  <a:lnTo>
                    <a:pt x="1326749" y="1979009"/>
                  </a:lnTo>
                  <a:lnTo>
                    <a:pt x="1327118" y="1978886"/>
                  </a:lnTo>
                  <a:lnTo>
                    <a:pt x="1328018" y="1979963"/>
                  </a:lnTo>
                  <a:lnTo>
                    <a:pt x="1328457" y="1981086"/>
                  </a:lnTo>
                  <a:lnTo>
                    <a:pt x="1328650" y="1982201"/>
                  </a:lnTo>
                  <a:lnTo>
                    <a:pt x="1328596" y="1983301"/>
                  </a:lnTo>
                  <a:lnTo>
                    <a:pt x="1328342" y="1984055"/>
                  </a:lnTo>
                  <a:lnTo>
                    <a:pt x="1327865" y="1984471"/>
                  </a:lnTo>
                  <a:close/>
                  <a:moveTo>
                    <a:pt x="1340447" y="1999702"/>
                  </a:moveTo>
                  <a:lnTo>
                    <a:pt x="1338669" y="2003618"/>
                  </a:lnTo>
                  <a:lnTo>
                    <a:pt x="1337245" y="2007372"/>
                  </a:lnTo>
                  <a:lnTo>
                    <a:pt x="1335268" y="2014411"/>
                  </a:lnTo>
                  <a:lnTo>
                    <a:pt x="1334136" y="2014665"/>
                  </a:lnTo>
                  <a:lnTo>
                    <a:pt x="1333151" y="2012973"/>
                  </a:lnTo>
                  <a:lnTo>
                    <a:pt x="1335991" y="2004726"/>
                  </a:lnTo>
                  <a:lnTo>
                    <a:pt x="1336122" y="2003803"/>
                  </a:lnTo>
                  <a:lnTo>
                    <a:pt x="1335991" y="2003010"/>
                  </a:lnTo>
                  <a:lnTo>
                    <a:pt x="1335129" y="2001787"/>
                  </a:lnTo>
                  <a:lnTo>
                    <a:pt x="1334275" y="2003195"/>
                  </a:lnTo>
                  <a:lnTo>
                    <a:pt x="1330266" y="2012495"/>
                  </a:lnTo>
                  <a:lnTo>
                    <a:pt x="1329227" y="2013980"/>
                  </a:lnTo>
                  <a:lnTo>
                    <a:pt x="1328373" y="2014803"/>
                  </a:lnTo>
                  <a:lnTo>
                    <a:pt x="1327688" y="2014965"/>
                  </a:lnTo>
                  <a:lnTo>
                    <a:pt x="1325979" y="2014773"/>
                  </a:lnTo>
                  <a:lnTo>
                    <a:pt x="1322547" y="2017419"/>
                  </a:lnTo>
                  <a:lnTo>
                    <a:pt x="1328319" y="2006395"/>
                  </a:lnTo>
                  <a:lnTo>
                    <a:pt x="1328380" y="2005557"/>
                  </a:lnTo>
                  <a:lnTo>
                    <a:pt x="1327303" y="2005041"/>
                  </a:lnTo>
                  <a:lnTo>
                    <a:pt x="1326872" y="2005326"/>
                  </a:lnTo>
                  <a:lnTo>
                    <a:pt x="1322193" y="2012280"/>
                  </a:lnTo>
                  <a:lnTo>
                    <a:pt x="1319523" y="2014949"/>
                  </a:lnTo>
                  <a:lnTo>
                    <a:pt x="1317737" y="2014142"/>
                  </a:lnTo>
                  <a:lnTo>
                    <a:pt x="1317283" y="2013411"/>
                  </a:lnTo>
                  <a:lnTo>
                    <a:pt x="1317445" y="2012603"/>
                  </a:lnTo>
                  <a:lnTo>
                    <a:pt x="1321993" y="2005580"/>
                  </a:lnTo>
                  <a:lnTo>
                    <a:pt x="1326179" y="2000533"/>
                  </a:lnTo>
                  <a:lnTo>
                    <a:pt x="1327934" y="1997348"/>
                  </a:lnTo>
                  <a:lnTo>
                    <a:pt x="1328642" y="1994341"/>
                  </a:lnTo>
                  <a:lnTo>
                    <a:pt x="1328957" y="1992133"/>
                  </a:lnTo>
                  <a:lnTo>
                    <a:pt x="1328934" y="1989710"/>
                  </a:lnTo>
                  <a:lnTo>
                    <a:pt x="1329150" y="1989040"/>
                  </a:lnTo>
                  <a:lnTo>
                    <a:pt x="1329388" y="1989163"/>
                  </a:lnTo>
                  <a:lnTo>
                    <a:pt x="1329658" y="1990079"/>
                  </a:lnTo>
                  <a:lnTo>
                    <a:pt x="1329727" y="1992640"/>
                  </a:lnTo>
                  <a:lnTo>
                    <a:pt x="1328773" y="1997879"/>
                  </a:lnTo>
                  <a:lnTo>
                    <a:pt x="1328003" y="2000449"/>
                  </a:lnTo>
                  <a:lnTo>
                    <a:pt x="1327087" y="2002564"/>
                  </a:lnTo>
                  <a:lnTo>
                    <a:pt x="1327472" y="2003026"/>
                  </a:lnTo>
                  <a:lnTo>
                    <a:pt x="1329157" y="2001826"/>
                  </a:lnTo>
                  <a:lnTo>
                    <a:pt x="1330581" y="1999287"/>
                  </a:lnTo>
                  <a:lnTo>
                    <a:pt x="1331728" y="1995410"/>
                  </a:lnTo>
                  <a:lnTo>
                    <a:pt x="1332466" y="1992033"/>
                  </a:lnTo>
                  <a:lnTo>
                    <a:pt x="1333174" y="1986671"/>
                  </a:lnTo>
                  <a:lnTo>
                    <a:pt x="1333413" y="1986855"/>
                  </a:lnTo>
                  <a:lnTo>
                    <a:pt x="1333744" y="1987925"/>
                  </a:lnTo>
                  <a:lnTo>
                    <a:pt x="1334506" y="1988686"/>
                  </a:lnTo>
                  <a:lnTo>
                    <a:pt x="1335699" y="1989132"/>
                  </a:lnTo>
                  <a:lnTo>
                    <a:pt x="1336376" y="1989817"/>
                  </a:lnTo>
                  <a:lnTo>
                    <a:pt x="1336876" y="1991617"/>
                  </a:lnTo>
                  <a:lnTo>
                    <a:pt x="1337361" y="1992410"/>
                  </a:lnTo>
                  <a:lnTo>
                    <a:pt x="1339146" y="1993079"/>
                  </a:lnTo>
                  <a:lnTo>
                    <a:pt x="1339831" y="1993648"/>
                  </a:lnTo>
                  <a:lnTo>
                    <a:pt x="1340323" y="1995602"/>
                  </a:lnTo>
                  <a:lnTo>
                    <a:pt x="1340277" y="1996633"/>
                  </a:lnTo>
                  <a:lnTo>
                    <a:pt x="1340524" y="1997295"/>
                  </a:lnTo>
                  <a:lnTo>
                    <a:pt x="1341055" y="1997587"/>
                  </a:lnTo>
                  <a:lnTo>
                    <a:pt x="1340447" y="1999702"/>
                  </a:lnTo>
                  <a:close/>
                  <a:moveTo>
                    <a:pt x="1317945" y="2001995"/>
                  </a:moveTo>
                  <a:lnTo>
                    <a:pt x="1316837" y="2002287"/>
                  </a:lnTo>
                  <a:lnTo>
                    <a:pt x="1315537" y="2001726"/>
                  </a:lnTo>
                  <a:lnTo>
                    <a:pt x="1316214" y="1998872"/>
                  </a:lnTo>
                  <a:lnTo>
                    <a:pt x="1317345" y="1997687"/>
                  </a:lnTo>
                  <a:lnTo>
                    <a:pt x="1320161" y="1996502"/>
                  </a:lnTo>
                  <a:lnTo>
                    <a:pt x="1320646" y="1995771"/>
                  </a:lnTo>
                  <a:lnTo>
                    <a:pt x="1321547" y="1995410"/>
                  </a:lnTo>
                  <a:lnTo>
                    <a:pt x="1322870" y="1995410"/>
                  </a:lnTo>
                  <a:lnTo>
                    <a:pt x="1324340" y="1994341"/>
                  </a:lnTo>
                  <a:lnTo>
                    <a:pt x="1325964" y="1992202"/>
                  </a:lnTo>
                  <a:lnTo>
                    <a:pt x="1326526" y="1991910"/>
                  </a:lnTo>
                  <a:lnTo>
                    <a:pt x="1325387" y="1995017"/>
                  </a:lnTo>
                  <a:lnTo>
                    <a:pt x="1324186" y="1997341"/>
                  </a:lnTo>
                  <a:lnTo>
                    <a:pt x="1317945" y="2001995"/>
                  </a:lnTo>
                  <a:close/>
                  <a:moveTo>
                    <a:pt x="1342801" y="2004380"/>
                  </a:moveTo>
                  <a:lnTo>
                    <a:pt x="1341701" y="2004910"/>
                  </a:lnTo>
                  <a:lnTo>
                    <a:pt x="1340908" y="2004857"/>
                  </a:lnTo>
                  <a:lnTo>
                    <a:pt x="1341055" y="2003564"/>
                  </a:lnTo>
                  <a:lnTo>
                    <a:pt x="1342140" y="2001018"/>
                  </a:lnTo>
                  <a:lnTo>
                    <a:pt x="1342755" y="1998779"/>
                  </a:lnTo>
                  <a:lnTo>
                    <a:pt x="1342902" y="1996841"/>
                  </a:lnTo>
                  <a:lnTo>
                    <a:pt x="1343379" y="1995148"/>
                  </a:lnTo>
                  <a:lnTo>
                    <a:pt x="1344187" y="1993694"/>
                  </a:lnTo>
                  <a:lnTo>
                    <a:pt x="1344995" y="1992971"/>
                  </a:lnTo>
                  <a:lnTo>
                    <a:pt x="1346203" y="1992994"/>
                  </a:lnTo>
                  <a:lnTo>
                    <a:pt x="1346449" y="1997710"/>
                  </a:lnTo>
                  <a:lnTo>
                    <a:pt x="1346110" y="1999918"/>
                  </a:lnTo>
                  <a:lnTo>
                    <a:pt x="1345302" y="2001764"/>
                  </a:lnTo>
                  <a:lnTo>
                    <a:pt x="1344194" y="2003249"/>
                  </a:lnTo>
                  <a:lnTo>
                    <a:pt x="1342801" y="2004380"/>
                  </a:lnTo>
                  <a:close/>
                  <a:moveTo>
                    <a:pt x="1727928" y="2008472"/>
                  </a:moveTo>
                  <a:lnTo>
                    <a:pt x="1728182" y="2009411"/>
                  </a:lnTo>
                  <a:lnTo>
                    <a:pt x="1724849" y="2008742"/>
                  </a:lnTo>
                  <a:lnTo>
                    <a:pt x="1723680" y="2008149"/>
                  </a:lnTo>
                  <a:lnTo>
                    <a:pt x="1723580" y="2007526"/>
                  </a:lnTo>
                  <a:lnTo>
                    <a:pt x="1723741" y="2006557"/>
                  </a:lnTo>
                  <a:lnTo>
                    <a:pt x="1724403" y="2005426"/>
                  </a:lnTo>
                  <a:lnTo>
                    <a:pt x="1725927" y="2004557"/>
                  </a:lnTo>
                  <a:lnTo>
                    <a:pt x="1726758" y="2005003"/>
                  </a:lnTo>
                  <a:lnTo>
                    <a:pt x="1728528" y="2006180"/>
                  </a:lnTo>
                  <a:lnTo>
                    <a:pt x="1728766" y="2006888"/>
                  </a:lnTo>
                  <a:lnTo>
                    <a:pt x="1727928" y="2008472"/>
                  </a:lnTo>
                  <a:close/>
                  <a:moveTo>
                    <a:pt x="225176" y="2056652"/>
                  </a:moveTo>
                  <a:lnTo>
                    <a:pt x="226946" y="2054244"/>
                  </a:lnTo>
                  <a:lnTo>
                    <a:pt x="230848" y="2050060"/>
                  </a:lnTo>
                  <a:lnTo>
                    <a:pt x="232972" y="2047059"/>
                  </a:lnTo>
                  <a:lnTo>
                    <a:pt x="233195" y="2050021"/>
                  </a:lnTo>
                  <a:lnTo>
                    <a:pt x="230048" y="2054983"/>
                  </a:lnTo>
                  <a:lnTo>
                    <a:pt x="226031" y="2057445"/>
                  </a:lnTo>
                  <a:lnTo>
                    <a:pt x="225176" y="2056652"/>
                  </a:lnTo>
                  <a:close/>
                  <a:moveTo>
                    <a:pt x="217573" y="2067461"/>
                  </a:moveTo>
                  <a:lnTo>
                    <a:pt x="217081" y="2067507"/>
                  </a:lnTo>
                  <a:lnTo>
                    <a:pt x="216888" y="2066730"/>
                  </a:lnTo>
                  <a:lnTo>
                    <a:pt x="217012" y="2065130"/>
                  </a:lnTo>
                  <a:lnTo>
                    <a:pt x="217696" y="2062414"/>
                  </a:lnTo>
                  <a:lnTo>
                    <a:pt x="218020" y="2061783"/>
                  </a:lnTo>
                  <a:lnTo>
                    <a:pt x="220821" y="2062268"/>
                  </a:lnTo>
                  <a:lnTo>
                    <a:pt x="221236" y="2062453"/>
                  </a:lnTo>
                  <a:lnTo>
                    <a:pt x="221336" y="2062976"/>
                  </a:lnTo>
                  <a:lnTo>
                    <a:pt x="221121" y="2063830"/>
                  </a:lnTo>
                  <a:lnTo>
                    <a:pt x="220221" y="2065053"/>
                  </a:lnTo>
                  <a:lnTo>
                    <a:pt x="217573" y="2067461"/>
                  </a:lnTo>
                  <a:close/>
                  <a:moveTo>
                    <a:pt x="180243" y="2080446"/>
                  </a:moveTo>
                  <a:lnTo>
                    <a:pt x="182220" y="2082608"/>
                  </a:lnTo>
                  <a:lnTo>
                    <a:pt x="186969" y="2081231"/>
                  </a:lnTo>
                  <a:lnTo>
                    <a:pt x="187854" y="2081500"/>
                  </a:lnTo>
                  <a:lnTo>
                    <a:pt x="188754" y="2082323"/>
                  </a:lnTo>
                  <a:lnTo>
                    <a:pt x="189739" y="2084085"/>
                  </a:lnTo>
                  <a:lnTo>
                    <a:pt x="190816" y="2086770"/>
                  </a:lnTo>
                  <a:lnTo>
                    <a:pt x="191055" y="2089693"/>
                  </a:lnTo>
                  <a:lnTo>
                    <a:pt x="190624" y="2090739"/>
                  </a:lnTo>
                  <a:lnTo>
                    <a:pt x="189770" y="2091893"/>
                  </a:lnTo>
                  <a:lnTo>
                    <a:pt x="182205" y="2096524"/>
                  </a:lnTo>
                  <a:lnTo>
                    <a:pt x="182005" y="2096970"/>
                  </a:lnTo>
                  <a:lnTo>
                    <a:pt x="182159" y="2097386"/>
                  </a:lnTo>
                  <a:lnTo>
                    <a:pt x="182859" y="2097832"/>
                  </a:lnTo>
                  <a:lnTo>
                    <a:pt x="184375" y="2097771"/>
                  </a:lnTo>
                  <a:lnTo>
                    <a:pt x="190370" y="2096624"/>
                  </a:lnTo>
                  <a:lnTo>
                    <a:pt x="190693" y="2095824"/>
                  </a:lnTo>
                  <a:lnTo>
                    <a:pt x="191116" y="2092178"/>
                  </a:lnTo>
                  <a:lnTo>
                    <a:pt x="191940" y="2090239"/>
                  </a:lnTo>
                  <a:lnTo>
                    <a:pt x="192009" y="2088778"/>
                  </a:lnTo>
                  <a:lnTo>
                    <a:pt x="191463" y="2085277"/>
                  </a:lnTo>
                  <a:lnTo>
                    <a:pt x="191493" y="2083870"/>
                  </a:lnTo>
                  <a:lnTo>
                    <a:pt x="195672" y="2083585"/>
                  </a:lnTo>
                  <a:lnTo>
                    <a:pt x="198289" y="2082285"/>
                  </a:lnTo>
                  <a:lnTo>
                    <a:pt x="200959" y="2079869"/>
                  </a:lnTo>
                  <a:lnTo>
                    <a:pt x="201567" y="2079938"/>
                  </a:lnTo>
                  <a:lnTo>
                    <a:pt x="201182" y="2084293"/>
                  </a:lnTo>
                  <a:lnTo>
                    <a:pt x="200813" y="2085624"/>
                  </a:lnTo>
                  <a:lnTo>
                    <a:pt x="198250" y="2090916"/>
                  </a:lnTo>
                  <a:lnTo>
                    <a:pt x="196780" y="2095563"/>
                  </a:lnTo>
                  <a:lnTo>
                    <a:pt x="196065" y="2100148"/>
                  </a:lnTo>
                  <a:lnTo>
                    <a:pt x="195941" y="2107702"/>
                  </a:lnTo>
                  <a:lnTo>
                    <a:pt x="195303" y="2110248"/>
                  </a:lnTo>
                  <a:lnTo>
                    <a:pt x="194141" y="2111818"/>
                  </a:lnTo>
                  <a:lnTo>
                    <a:pt x="186884" y="2114549"/>
                  </a:lnTo>
                  <a:lnTo>
                    <a:pt x="183144" y="2114372"/>
                  </a:lnTo>
                  <a:lnTo>
                    <a:pt x="179812" y="2111887"/>
                  </a:lnTo>
                  <a:lnTo>
                    <a:pt x="178242" y="2110187"/>
                  </a:lnTo>
                  <a:lnTo>
                    <a:pt x="179427" y="2108117"/>
                  </a:lnTo>
                  <a:lnTo>
                    <a:pt x="180243" y="2108017"/>
                  </a:lnTo>
                  <a:lnTo>
                    <a:pt x="182590" y="2108425"/>
                  </a:lnTo>
                  <a:lnTo>
                    <a:pt x="184398" y="2109202"/>
                  </a:lnTo>
                  <a:lnTo>
                    <a:pt x="185206" y="2109233"/>
                  </a:lnTo>
                  <a:lnTo>
                    <a:pt x="185068" y="2108748"/>
                  </a:lnTo>
                  <a:lnTo>
                    <a:pt x="179912" y="2104840"/>
                  </a:lnTo>
                  <a:lnTo>
                    <a:pt x="176133" y="2103063"/>
                  </a:lnTo>
                  <a:lnTo>
                    <a:pt x="174994" y="2101071"/>
                  </a:lnTo>
                  <a:lnTo>
                    <a:pt x="174964" y="2099525"/>
                  </a:lnTo>
                  <a:lnTo>
                    <a:pt x="174664" y="2098663"/>
                  </a:lnTo>
                  <a:lnTo>
                    <a:pt x="171662" y="2093239"/>
                  </a:lnTo>
                  <a:lnTo>
                    <a:pt x="171077" y="2091093"/>
                  </a:lnTo>
                  <a:lnTo>
                    <a:pt x="170685" y="2088047"/>
                  </a:lnTo>
                  <a:lnTo>
                    <a:pt x="170685" y="2084923"/>
                  </a:lnTo>
                  <a:lnTo>
                    <a:pt x="171416" y="2079838"/>
                  </a:lnTo>
                  <a:lnTo>
                    <a:pt x="171747" y="2079292"/>
                  </a:lnTo>
                  <a:lnTo>
                    <a:pt x="172978" y="2079331"/>
                  </a:lnTo>
                  <a:lnTo>
                    <a:pt x="175102" y="2079962"/>
                  </a:lnTo>
                  <a:lnTo>
                    <a:pt x="180243" y="2080446"/>
                  </a:lnTo>
                  <a:close/>
                  <a:moveTo>
                    <a:pt x="232495" y="2086639"/>
                  </a:moveTo>
                  <a:lnTo>
                    <a:pt x="231833" y="2087955"/>
                  </a:lnTo>
                  <a:lnTo>
                    <a:pt x="230309" y="2090016"/>
                  </a:lnTo>
                  <a:lnTo>
                    <a:pt x="229301" y="2090832"/>
                  </a:lnTo>
                  <a:lnTo>
                    <a:pt x="228809" y="2090409"/>
                  </a:lnTo>
                  <a:lnTo>
                    <a:pt x="227447" y="2090185"/>
                  </a:lnTo>
                  <a:lnTo>
                    <a:pt x="225992" y="2088131"/>
                  </a:lnTo>
                  <a:lnTo>
                    <a:pt x="224861" y="2087316"/>
                  </a:lnTo>
                  <a:lnTo>
                    <a:pt x="224107" y="2087270"/>
                  </a:lnTo>
                  <a:lnTo>
                    <a:pt x="223737" y="2088016"/>
                  </a:lnTo>
                  <a:lnTo>
                    <a:pt x="223645" y="2089008"/>
                  </a:lnTo>
                  <a:lnTo>
                    <a:pt x="223822" y="2090247"/>
                  </a:lnTo>
                  <a:lnTo>
                    <a:pt x="223699" y="2090816"/>
                  </a:lnTo>
                  <a:lnTo>
                    <a:pt x="223268" y="2090709"/>
                  </a:lnTo>
                  <a:lnTo>
                    <a:pt x="222837" y="2090124"/>
                  </a:lnTo>
                  <a:lnTo>
                    <a:pt x="222414" y="2089070"/>
                  </a:lnTo>
                  <a:lnTo>
                    <a:pt x="222321" y="2088001"/>
                  </a:lnTo>
                  <a:lnTo>
                    <a:pt x="222575" y="2086908"/>
                  </a:lnTo>
                  <a:lnTo>
                    <a:pt x="223630" y="2085447"/>
                  </a:lnTo>
                  <a:lnTo>
                    <a:pt x="226923" y="2082408"/>
                  </a:lnTo>
                  <a:lnTo>
                    <a:pt x="227931" y="2081862"/>
                  </a:lnTo>
                  <a:lnTo>
                    <a:pt x="229024" y="2081985"/>
                  </a:lnTo>
                  <a:lnTo>
                    <a:pt x="230786" y="2083408"/>
                  </a:lnTo>
                  <a:lnTo>
                    <a:pt x="231164" y="2083823"/>
                  </a:lnTo>
                  <a:lnTo>
                    <a:pt x="232495" y="2086639"/>
                  </a:lnTo>
                  <a:close/>
                  <a:moveTo>
                    <a:pt x="240867" y="2115318"/>
                  </a:moveTo>
                  <a:lnTo>
                    <a:pt x="240437" y="2115441"/>
                  </a:lnTo>
                  <a:lnTo>
                    <a:pt x="239013" y="2115002"/>
                  </a:lnTo>
                  <a:lnTo>
                    <a:pt x="234326" y="2108917"/>
                  </a:lnTo>
                  <a:lnTo>
                    <a:pt x="230994" y="2106687"/>
                  </a:lnTo>
                  <a:lnTo>
                    <a:pt x="228724" y="2103663"/>
                  </a:lnTo>
                  <a:lnTo>
                    <a:pt x="226415" y="2101732"/>
                  </a:lnTo>
                  <a:lnTo>
                    <a:pt x="227831" y="2098578"/>
                  </a:lnTo>
                  <a:lnTo>
                    <a:pt x="229063" y="2098971"/>
                  </a:lnTo>
                  <a:lnTo>
                    <a:pt x="233380" y="2101532"/>
                  </a:lnTo>
                  <a:lnTo>
                    <a:pt x="236827" y="2104017"/>
                  </a:lnTo>
                  <a:lnTo>
                    <a:pt x="238782" y="2105633"/>
                  </a:lnTo>
                  <a:lnTo>
                    <a:pt x="242884" y="2112541"/>
                  </a:lnTo>
                  <a:lnTo>
                    <a:pt x="242576" y="2113526"/>
                  </a:lnTo>
                  <a:lnTo>
                    <a:pt x="240867" y="2115318"/>
                  </a:lnTo>
                  <a:close/>
                  <a:moveTo>
                    <a:pt x="1318792" y="2110417"/>
                  </a:moveTo>
                  <a:lnTo>
                    <a:pt x="1318769" y="2111495"/>
                  </a:lnTo>
                  <a:lnTo>
                    <a:pt x="1317368" y="2111287"/>
                  </a:lnTo>
                  <a:lnTo>
                    <a:pt x="1316606" y="2110671"/>
                  </a:lnTo>
                  <a:lnTo>
                    <a:pt x="1315990" y="2109702"/>
                  </a:lnTo>
                  <a:lnTo>
                    <a:pt x="1315852" y="2108971"/>
                  </a:lnTo>
                  <a:lnTo>
                    <a:pt x="1316375" y="2108248"/>
                  </a:lnTo>
                  <a:lnTo>
                    <a:pt x="1317999" y="2108687"/>
                  </a:lnTo>
                  <a:lnTo>
                    <a:pt x="1318792" y="2110417"/>
                  </a:lnTo>
                  <a:close/>
                  <a:moveTo>
                    <a:pt x="255573" y="2117110"/>
                  </a:moveTo>
                  <a:lnTo>
                    <a:pt x="255450" y="2117364"/>
                  </a:lnTo>
                  <a:lnTo>
                    <a:pt x="253211" y="2117364"/>
                  </a:lnTo>
                  <a:lnTo>
                    <a:pt x="252588" y="2116995"/>
                  </a:lnTo>
                  <a:lnTo>
                    <a:pt x="252195" y="2116241"/>
                  </a:lnTo>
                  <a:lnTo>
                    <a:pt x="252034" y="2115102"/>
                  </a:lnTo>
                  <a:lnTo>
                    <a:pt x="252395" y="2113725"/>
                  </a:lnTo>
                  <a:lnTo>
                    <a:pt x="253719" y="2111095"/>
                  </a:lnTo>
                  <a:lnTo>
                    <a:pt x="253757" y="2109971"/>
                  </a:lnTo>
                  <a:lnTo>
                    <a:pt x="254034" y="2109487"/>
                  </a:lnTo>
                  <a:lnTo>
                    <a:pt x="254965" y="2110810"/>
                  </a:lnTo>
                  <a:lnTo>
                    <a:pt x="255358" y="2112041"/>
                  </a:lnTo>
                  <a:lnTo>
                    <a:pt x="255573" y="2117110"/>
                  </a:lnTo>
                  <a:close/>
                  <a:moveTo>
                    <a:pt x="268864" y="2123488"/>
                  </a:moveTo>
                  <a:lnTo>
                    <a:pt x="269849" y="2134850"/>
                  </a:lnTo>
                  <a:lnTo>
                    <a:pt x="269779" y="2138473"/>
                  </a:lnTo>
                  <a:lnTo>
                    <a:pt x="268333" y="2140835"/>
                  </a:lnTo>
                  <a:lnTo>
                    <a:pt x="267309" y="2144781"/>
                  </a:lnTo>
                  <a:lnTo>
                    <a:pt x="266124" y="2146551"/>
                  </a:lnTo>
                  <a:lnTo>
                    <a:pt x="265000" y="2144197"/>
                  </a:lnTo>
                  <a:lnTo>
                    <a:pt x="264900" y="2140273"/>
                  </a:lnTo>
                  <a:lnTo>
                    <a:pt x="264600" y="2137150"/>
                  </a:lnTo>
                  <a:lnTo>
                    <a:pt x="264239" y="2135650"/>
                  </a:lnTo>
                  <a:lnTo>
                    <a:pt x="264669" y="2129788"/>
                  </a:lnTo>
                  <a:lnTo>
                    <a:pt x="264169" y="2130219"/>
                  </a:lnTo>
                  <a:lnTo>
                    <a:pt x="262838" y="2132788"/>
                  </a:lnTo>
                  <a:lnTo>
                    <a:pt x="261360" y="2132965"/>
                  </a:lnTo>
                  <a:lnTo>
                    <a:pt x="258705" y="2130050"/>
                  </a:lnTo>
                  <a:lnTo>
                    <a:pt x="257366" y="2127680"/>
                  </a:lnTo>
                  <a:lnTo>
                    <a:pt x="257151" y="2125203"/>
                  </a:lnTo>
                  <a:lnTo>
                    <a:pt x="255396" y="2122595"/>
                  </a:lnTo>
                  <a:lnTo>
                    <a:pt x="255219" y="2121672"/>
                  </a:lnTo>
                  <a:lnTo>
                    <a:pt x="255366" y="2120703"/>
                  </a:lnTo>
                  <a:lnTo>
                    <a:pt x="256805" y="2118095"/>
                  </a:lnTo>
                  <a:lnTo>
                    <a:pt x="257390" y="2116333"/>
                  </a:lnTo>
                  <a:lnTo>
                    <a:pt x="257897" y="2112710"/>
                  </a:lnTo>
                  <a:lnTo>
                    <a:pt x="258482" y="2111295"/>
                  </a:lnTo>
                  <a:lnTo>
                    <a:pt x="259844" y="2111495"/>
                  </a:lnTo>
                  <a:lnTo>
                    <a:pt x="262276" y="2113141"/>
                  </a:lnTo>
                  <a:lnTo>
                    <a:pt x="264808" y="2114925"/>
                  </a:lnTo>
                  <a:lnTo>
                    <a:pt x="267132" y="2117310"/>
                  </a:lnTo>
                  <a:lnTo>
                    <a:pt x="268864" y="2123488"/>
                  </a:lnTo>
                  <a:close/>
                  <a:moveTo>
                    <a:pt x="199728" y="2114318"/>
                  </a:moveTo>
                  <a:lnTo>
                    <a:pt x="201921" y="2117649"/>
                  </a:lnTo>
                  <a:lnTo>
                    <a:pt x="202567" y="2120618"/>
                  </a:lnTo>
                  <a:lnTo>
                    <a:pt x="202298" y="2124118"/>
                  </a:lnTo>
                  <a:lnTo>
                    <a:pt x="198827" y="2125442"/>
                  </a:lnTo>
                  <a:lnTo>
                    <a:pt x="197003" y="2124388"/>
                  </a:lnTo>
                  <a:lnTo>
                    <a:pt x="196211" y="2124580"/>
                  </a:lnTo>
                  <a:lnTo>
                    <a:pt x="195010" y="2125626"/>
                  </a:lnTo>
                  <a:lnTo>
                    <a:pt x="196465" y="2126095"/>
                  </a:lnTo>
                  <a:lnTo>
                    <a:pt x="198504" y="2127803"/>
                  </a:lnTo>
                  <a:lnTo>
                    <a:pt x="200289" y="2130027"/>
                  </a:lnTo>
                  <a:lnTo>
                    <a:pt x="202806" y="2130427"/>
                  </a:lnTo>
                  <a:lnTo>
                    <a:pt x="206161" y="2131973"/>
                  </a:lnTo>
                  <a:lnTo>
                    <a:pt x="203621" y="2134758"/>
                  </a:lnTo>
                  <a:lnTo>
                    <a:pt x="203237" y="2136358"/>
                  </a:lnTo>
                  <a:lnTo>
                    <a:pt x="206407" y="2140773"/>
                  </a:lnTo>
                  <a:lnTo>
                    <a:pt x="206707" y="2141881"/>
                  </a:lnTo>
                  <a:lnTo>
                    <a:pt x="207723" y="2142104"/>
                  </a:lnTo>
                  <a:lnTo>
                    <a:pt x="210086" y="2141750"/>
                  </a:lnTo>
                  <a:lnTo>
                    <a:pt x="210386" y="2142097"/>
                  </a:lnTo>
                  <a:lnTo>
                    <a:pt x="210386" y="2143012"/>
                  </a:lnTo>
                  <a:lnTo>
                    <a:pt x="208939" y="2145574"/>
                  </a:lnTo>
                  <a:lnTo>
                    <a:pt x="209093" y="2146082"/>
                  </a:lnTo>
                  <a:lnTo>
                    <a:pt x="210401" y="2146489"/>
                  </a:lnTo>
                  <a:lnTo>
                    <a:pt x="212918" y="2146505"/>
                  </a:lnTo>
                  <a:lnTo>
                    <a:pt x="213487" y="2149043"/>
                  </a:lnTo>
                  <a:lnTo>
                    <a:pt x="211209" y="2151343"/>
                  </a:lnTo>
                  <a:lnTo>
                    <a:pt x="206884" y="2148382"/>
                  </a:lnTo>
                  <a:lnTo>
                    <a:pt x="204961" y="2145420"/>
                  </a:lnTo>
                  <a:lnTo>
                    <a:pt x="203860" y="2142673"/>
                  </a:lnTo>
                  <a:lnTo>
                    <a:pt x="202529" y="2141120"/>
                  </a:lnTo>
                  <a:lnTo>
                    <a:pt x="198512" y="2137666"/>
                  </a:lnTo>
                  <a:lnTo>
                    <a:pt x="192409" y="2130173"/>
                  </a:lnTo>
                  <a:lnTo>
                    <a:pt x="190832" y="2129088"/>
                  </a:lnTo>
                  <a:lnTo>
                    <a:pt x="189246" y="2126111"/>
                  </a:lnTo>
                  <a:lnTo>
                    <a:pt x="188785" y="2124672"/>
                  </a:lnTo>
                  <a:lnTo>
                    <a:pt x="188823" y="2123711"/>
                  </a:lnTo>
                  <a:lnTo>
                    <a:pt x="189439" y="2123203"/>
                  </a:lnTo>
                  <a:lnTo>
                    <a:pt x="191263" y="2122865"/>
                  </a:lnTo>
                  <a:lnTo>
                    <a:pt x="191286" y="2121372"/>
                  </a:lnTo>
                  <a:lnTo>
                    <a:pt x="184267" y="2118772"/>
                  </a:lnTo>
                  <a:lnTo>
                    <a:pt x="183483" y="2118241"/>
                  </a:lnTo>
                  <a:lnTo>
                    <a:pt x="182574" y="2116426"/>
                  </a:lnTo>
                  <a:lnTo>
                    <a:pt x="183059" y="2116156"/>
                  </a:lnTo>
                  <a:lnTo>
                    <a:pt x="186922" y="2116472"/>
                  </a:lnTo>
                  <a:lnTo>
                    <a:pt x="191063" y="2115595"/>
                  </a:lnTo>
                  <a:lnTo>
                    <a:pt x="193610" y="2114925"/>
                  </a:lnTo>
                  <a:lnTo>
                    <a:pt x="194610" y="2114110"/>
                  </a:lnTo>
                  <a:lnTo>
                    <a:pt x="196688" y="2113049"/>
                  </a:lnTo>
                  <a:lnTo>
                    <a:pt x="197550" y="2113110"/>
                  </a:lnTo>
                  <a:lnTo>
                    <a:pt x="199728" y="2114318"/>
                  </a:lnTo>
                  <a:close/>
                  <a:moveTo>
                    <a:pt x="1301654" y="2130350"/>
                  </a:moveTo>
                  <a:lnTo>
                    <a:pt x="1300130" y="2130827"/>
                  </a:lnTo>
                  <a:lnTo>
                    <a:pt x="1295644" y="2129880"/>
                  </a:lnTo>
                  <a:lnTo>
                    <a:pt x="1293774" y="2129196"/>
                  </a:lnTo>
                  <a:lnTo>
                    <a:pt x="1288256" y="2126626"/>
                  </a:lnTo>
                  <a:lnTo>
                    <a:pt x="1277744" y="2122842"/>
                  </a:lnTo>
                  <a:lnTo>
                    <a:pt x="1274158" y="2120964"/>
                  </a:lnTo>
                  <a:lnTo>
                    <a:pt x="1273419" y="2119549"/>
                  </a:lnTo>
                  <a:lnTo>
                    <a:pt x="1275320" y="2116595"/>
                  </a:lnTo>
                  <a:lnTo>
                    <a:pt x="1276397" y="2115395"/>
                  </a:lnTo>
                  <a:lnTo>
                    <a:pt x="1277567" y="2114649"/>
                  </a:lnTo>
                  <a:lnTo>
                    <a:pt x="1288625" y="2113287"/>
                  </a:lnTo>
                  <a:lnTo>
                    <a:pt x="1292943" y="2113949"/>
                  </a:lnTo>
                  <a:lnTo>
                    <a:pt x="1298022" y="2120003"/>
                  </a:lnTo>
                  <a:lnTo>
                    <a:pt x="1300938" y="2124080"/>
                  </a:lnTo>
                  <a:lnTo>
                    <a:pt x="1302123" y="2127350"/>
                  </a:lnTo>
                  <a:lnTo>
                    <a:pt x="1302146" y="2128926"/>
                  </a:lnTo>
                  <a:lnTo>
                    <a:pt x="1301654" y="2130350"/>
                  </a:lnTo>
                  <a:close/>
                  <a:moveTo>
                    <a:pt x="252418" y="2121618"/>
                  </a:moveTo>
                  <a:lnTo>
                    <a:pt x="252095" y="2121903"/>
                  </a:lnTo>
                  <a:lnTo>
                    <a:pt x="251202" y="2121426"/>
                  </a:lnTo>
                  <a:lnTo>
                    <a:pt x="250348" y="2120488"/>
                  </a:lnTo>
                  <a:lnTo>
                    <a:pt x="248878" y="2117834"/>
                  </a:lnTo>
                  <a:lnTo>
                    <a:pt x="248394" y="2116718"/>
                  </a:lnTo>
                  <a:lnTo>
                    <a:pt x="248078" y="2114902"/>
                  </a:lnTo>
                  <a:lnTo>
                    <a:pt x="248371" y="2114579"/>
                  </a:lnTo>
                  <a:lnTo>
                    <a:pt x="249009" y="2114772"/>
                  </a:lnTo>
                  <a:lnTo>
                    <a:pt x="249456" y="2115072"/>
                  </a:lnTo>
                  <a:lnTo>
                    <a:pt x="251772" y="2119441"/>
                  </a:lnTo>
                  <a:lnTo>
                    <a:pt x="252418" y="2121618"/>
                  </a:lnTo>
                  <a:close/>
                  <a:moveTo>
                    <a:pt x="260560" y="2138773"/>
                  </a:moveTo>
                  <a:lnTo>
                    <a:pt x="259875" y="2140389"/>
                  </a:lnTo>
                  <a:lnTo>
                    <a:pt x="256989" y="2136496"/>
                  </a:lnTo>
                  <a:lnTo>
                    <a:pt x="255935" y="2135396"/>
                  </a:lnTo>
                  <a:lnTo>
                    <a:pt x="253788" y="2131242"/>
                  </a:lnTo>
                  <a:lnTo>
                    <a:pt x="253419" y="2129457"/>
                  </a:lnTo>
                  <a:lnTo>
                    <a:pt x="253511" y="2128449"/>
                  </a:lnTo>
                  <a:lnTo>
                    <a:pt x="253888" y="2128080"/>
                  </a:lnTo>
                  <a:lnTo>
                    <a:pt x="254550" y="2128342"/>
                  </a:lnTo>
                  <a:lnTo>
                    <a:pt x="255173" y="2128796"/>
                  </a:lnTo>
                  <a:lnTo>
                    <a:pt x="259329" y="2133404"/>
                  </a:lnTo>
                  <a:lnTo>
                    <a:pt x="260483" y="2135565"/>
                  </a:lnTo>
                  <a:lnTo>
                    <a:pt x="260560" y="2138773"/>
                  </a:lnTo>
                  <a:close/>
                  <a:moveTo>
                    <a:pt x="272827" y="2142627"/>
                  </a:moveTo>
                  <a:lnTo>
                    <a:pt x="271172" y="2143104"/>
                  </a:lnTo>
                  <a:lnTo>
                    <a:pt x="271726" y="2141212"/>
                  </a:lnTo>
                  <a:lnTo>
                    <a:pt x="271888" y="2140089"/>
                  </a:lnTo>
                  <a:lnTo>
                    <a:pt x="271588" y="2139035"/>
                  </a:lnTo>
                  <a:lnTo>
                    <a:pt x="271380" y="2136996"/>
                  </a:lnTo>
                  <a:lnTo>
                    <a:pt x="271295" y="2132173"/>
                  </a:lnTo>
                  <a:lnTo>
                    <a:pt x="272911" y="2129126"/>
                  </a:lnTo>
                  <a:lnTo>
                    <a:pt x="275451" y="2129042"/>
                  </a:lnTo>
                  <a:lnTo>
                    <a:pt x="275428" y="2130580"/>
                  </a:lnTo>
                  <a:lnTo>
                    <a:pt x="274350" y="2137427"/>
                  </a:lnTo>
                  <a:lnTo>
                    <a:pt x="273796" y="2140589"/>
                  </a:lnTo>
                  <a:lnTo>
                    <a:pt x="273365" y="2141750"/>
                  </a:lnTo>
                  <a:lnTo>
                    <a:pt x="272827" y="2142627"/>
                  </a:lnTo>
                  <a:close/>
                  <a:moveTo>
                    <a:pt x="215365" y="2158052"/>
                  </a:moveTo>
                  <a:lnTo>
                    <a:pt x="214980" y="2158121"/>
                  </a:lnTo>
                  <a:lnTo>
                    <a:pt x="214264" y="2157397"/>
                  </a:lnTo>
                  <a:lnTo>
                    <a:pt x="213772" y="2156228"/>
                  </a:lnTo>
                  <a:lnTo>
                    <a:pt x="213472" y="2153182"/>
                  </a:lnTo>
                  <a:lnTo>
                    <a:pt x="213687" y="2151936"/>
                  </a:lnTo>
                  <a:lnTo>
                    <a:pt x="213880" y="2151443"/>
                  </a:lnTo>
                  <a:lnTo>
                    <a:pt x="215773" y="2153382"/>
                  </a:lnTo>
                  <a:lnTo>
                    <a:pt x="215365" y="2158052"/>
                  </a:lnTo>
                  <a:close/>
                  <a:moveTo>
                    <a:pt x="1330758" y="2158390"/>
                  </a:moveTo>
                  <a:lnTo>
                    <a:pt x="1329865" y="2158636"/>
                  </a:lnTo>
                  <a:lnTo>
                    <a:pt x="1327811" y="2158352"/>
                  </a:lnTo>
                  <a:lnTo>
                    <a:pt x="1326164" y="2157474"/>
                  </a:lnTo>
                  <a:lnTo>
                    <a:pt x="1325148" y="2156351"/>
                  </a:lnTo>
                  <a:lnTo>
                    <a:pt x="1331820" y="2153267"/>
                  </a:lnTo>
                  <a:lnTo>
                    <a:pt x="1333190" y="2153667"/>
                  </a:lnTo>
                  <a:lnTo>
                    <a:pt x="1333213" y="2154220"/>
                  </a:lnTo>
                  <a:lnTo>
                    <a:pt x="1332212" y="2155874"/>
                  </a:lnTo>
                  <a:lnTo>
                    <a:pt x="1331943" y="2156982"/>
                  </a:lnTo>
                  <a:lnTo>
                    <a:pt x="1331458" y="2157821"/>
                  </a:lnTo>
                  <a:lnTo>
                    <a:pt x="1330758" y="2158390"/>
                  </a:lnTo>
                  <a:close/>
                  <a:moveTo>
                    <a:pt x="1849585" y="2160575"/>
                  </a:moveTo>
                  <a:lnTo>
                    <a:pt x="1848554" y="2160598"/>
                  </a:lnTo>
                  <a:lnTo>
                    <a:pt x="1848323" y="2160206"/>
                  </a:lnTo>
                  <a:lnTo>
                    <a:pt x="1848754" y="2158867"/>
                  </a:lnTo>
                  <a:lnTo>
                    <a:pt x="1849900" y="2157313"/>
                  </a:lnTo>
                  <a:lnTo>
                    <a:pt x="1851470" y="2156882"/>
                  </a:lnTo>
                  <a:lnTo>
                    <a:pt x="1851047" y="2159159"/>
                  </a:lnTo>
                  <a:lnTo>
                    <a:pt x="1849585" y="2160575"/>
                  </a:lnTo>
                  <a:close/>
                  <a:moveTo>
                    <a:pt x="282423" y="2175006"/>
                  </a:moveTo>
                  <a:lnTo>
                    <a:pt x="282061" y="2175583"/>
                  </a:lnTo>
                  <a:lnTo>
                    <a:pt x="281199" y="2175583"/>
                  </a:lnTo>
                  <a:lnTo>
                    <a:pt x="279829" y="2175006"/>
                  </a:lnTo>
                  <a:lnTo>
                    <a:pt x="278806" y="2173722"/>
                  </a:lnTo>
                  <a:lnTo>
                    <a:pt x="277575" y="2169714"/>
                  </a:lnTo>
                  <a:lnTo>
                    <a:pt x="277713" y="2169021"/>
                  </a:lnTo>
                  <a:lnTo>
                    <a:pt x="278136" y="2168321"/>
                  </a:lnTo>
                  <a:lnTo>
                    <a:pt x="280107" y="2166875"/>
                  </a:lnTo>
                  <a:lnTo>
                    <a:pt x="280814" y="2167037"/>
                  </a:lnTo>
                  <a:lnTo>
                    <a:pt x="281076" y="2168091"/>
                  </a:lnTo>
                  <a:lnTo>
                    <a:pt x="282246" y="2170452"/>
                  </a:lnTo>
                  <a:lnTo>
                    <a:pt x="282592" y="2171145"/>
                  </a:lnTo>
                  <a:lnTo>
                    <a:pt x="282592" y="2173883"/>
                  </a:lnTo>
                  <a:lnTo>
                    <a:pt x="282423" y="2175006"/>
                  </a:lnTo>
                  <a:close/>
                  <a:moveTo>
                    <a:pt x="1847477" y="2172845"/>
                  </a:moveTo>
                  <a:lnTo>
                    <a:pt x="1845884" y="2176283"/>
                  </a:lnTo>
                  <a:lnTo>
                    <a:pt x="1844783" y="2177953"/>
                  </a:lnTo>
                  <a:lnTo>
                    <a:pt x="1843760" y="2178491"/>
                  </a:lnTo>
                  <a:lnTo>
                    <a:pt x="1841605" y="2178984"/>
                  </a:lnTo>
                  <a:lnTo>
                    <a:pt x="1837057" y="2179522"/>
                  </a:lnTo>
                  <a:lnTo>
                    <a:pt x="1835118" y="2180022"/>
                  </a:lnTo>
                  <a:lnTo>
                    <a:pt x="1834841" y="2182315"/>
                  </a:lnTo>
                  <a:lnTo>
                    <a:pt x="1835125" y="2183515"/>
                  </a:lnTo>
                  <a:lnTo>
                    <a:pt x="1835787" y="2184469"/>
                  </a:lnTo>
                  <a:lnTo>
                    <a:pt x="1836626" y="2184738"/>
                  </a:lnTo>
                  <a:lnTo>
                    <a:pt x="1838511" y="2184176"/>
                  </a:lnTo>
                  <a:lnTo>
                    <a:pt x="1839212" y="2184276"/>
                  </a:lnTo>
                  <a:lnTo>
                    <a:pt x="1839773" y="2184753"/>
                  </a:lnTo>
                  <a:lnTo>
                    <a:pt x="1840197" y="2185607"/>
                  </a:lnTo>
                  <a:lnTo>
                    <a:pt x="1840412" y="2186800"/>
                  </a:lnTo>
                  <a:lnTo>
                    <a:pt x="1840427" y="2188323"/>
                  </a:lnTo>
                  <a:lnTo>
                    <a:pt x="1840097" y="2190161"/>
                  </a:lnTo>
                  <a:lnTo>
                    <a:pt x="1838550" y="2194469"/>
                  </a:lnTo>
                  <a:lnTo>
                    <a:pt x="1836595" y="2196854"/>
                  </a:lnTo>
                  <a:lnTo>
                    <a:pt x="1834086" y="2198785"/>
                  </a:lnTo>
                  <a:lnTo>
                    <a:pt x="1833471" y="2199523"/>
                  </a:lnTo>
                  <a:lnTo>
                    <a:pt x="1833155" y="2200393"/>
                  </a:lnTo>
                  <a:lnTo>
                    <a:pt x="1832840" y="2203208"/>
                  </a:lnTo>
                  <a:lnTo>
                    <a:pt x="1831539" y="2205455"/>
                  </a:lnTo>
                  <a:lnTo>
                    <a:pt x="1827507" y="2211132"/>
                  </a:lnTo>
                  <a:lnTo>
                    <a:pt x="1825952" y="2212386"/>
                  </a:lnTo>
                  <a:lnTo>
                    <a:pt x="1825945" y="2213378"/>
                  </a:lnTo>
                  <a:lnTo>
                    <a:pt x="1825314" y="2216063"/>
                  </a:lnTo>
                  <a:lnTo>
                    <a:pt x="1824113" y="2218217"/>
                  </a:lnTo>
                  <a:lnTo>
                    <a:pt x="1820773" y="2223156"/>
                  </a:lnTo>
                  <a:lnTo>
                    <a:pt x="1819950" y="2224902"/>
                  </a:lnTo>
                  <a:lnTo>
                    <a:pt x="1819581" y="2226279"/>
                  </a:lnTo>
                  <a:lnTo>
                    <a:pt x="1819634" y="2228218"/>
                  </a:lnTo>
                  <a:lnTo>
                    <a:pt x="1819481" y="2229072"/>
                  </a:lnTo>
                  <a:lnTo>
                    <a:pt x="1818711" y="2230710"/>
                  </a:lnTo>
                  <a:lnTo>
                    <a:pt x="1817649" y="2232241"/>
                  </a:lnTo>
                  <a:lnTo>
                    <a:pt x="1817441" y="2232987"/>
                  </a:lnTo>
                  <a:lnTo>
                    <a:pt x="1817857" y="2234341"/>
                  </a:lnTo>
                  <a:lnTo>
                    <a:pt x="1818288" y="2234818"/>
                  </a:lnTo>
                  <a:lnTo>
                    <a:pt x="1818342" y="2236049"/>
                  </a:lnTo>
                  <a:lnTo>
                    <a:pt x="1818011" y="2238041"/>
                  </a:lnTo>
                  <a:lnTo>
                    <a:pt x="1819419" y="2236772"/>
                  </a:lnTo>
                  <a:lnTo>
                    <a:pt x="1822574" y="2232241"/>
                  </a:lnTo>
                  <a:lnTo>
                    <a:pt x="1824944" y="2229510"/>
                  </a:lnTo>
                  <a:lnTo>
                    <a:pt x="1826529" y="2228587"/>
                  </a:lnTo>
                  <a:lnTo>
                    <a:pt x="1827638" y="2227371"/>
                  </a:lnTo>
                  <a:lnTo>
                    <a:pt x="1828815" y="2224687"/>
                  </a:lnTo>
                  <a:lnTo>
                    <a:pt x="1830431" y="2222125"/>
                  </a:lnTo>
                  <a:lnTo>
                    <a:pt x="1831893" y="2221287"/>
                  </a:lnTo>
                  <a:lnTo>
                    <a:pt x="1832563" y="2221779"/>
                  </a:lnTo>
                  <a:lnTo>
                    <a:pt x="1833132" y="2223040"/>
                  </a:lnTo>
                  <a:lnTo>
                    <a:pt x="1833017" y="2224641"/>
                  </a:lnTo>
                  <a:lnTo>
                    <a:pt x="1832224" y="2226579"/>
                  </a:lnTo>
                  <a:lnTo>
                    <a:pt x="1832286" y="2227148"/>
                  </a:lnTo>
                  <a:lnTo>
                    <a:pt x="1834148" y="2225725"/>
                  </a:lnTo>
                  <a:lnTo>
                    <a:pt x="1837349" y="2224548"/>
                  </a:lnTo>
                  <a:lnTo>
                    <a:pt x="1838504" y="2224710"/>
                  </a:lnTo>
                  <a:lnTo>
                    <a:pt x="1840851" y="2226471"/>
                  </a:lnTo>
                  <a:lnTo>
                    <a:pt x="1842798" y="2226271"/>
                  </a:lnTo>
                  <a:lnTo>
                    <a:pt x="1845914" y="2225248"/>
                  </a:lnTo>
                  <a:lnTo>
                    <a:pt x="1846499" y="2225718"/>
                  </a:lnTo>
                  <a:lnTo>
                    <a:pt x="1845984" y="2227271"/>
                  </a:lnTo>
                  <a:lnTo>
                    <a:pt x="1844760" y="2228756"/>
                  </a:lnTo>
                  <a:lnTo>
                    <a:pt x="1841867" y="2230872"/>
                  </a:lnTo>
                  <a:lnTo>
                    <a:pt x="1834902" y="2235018"/>
                  </a:lnTo>
                  <a:lnTo>
                    <a:pt x="1832740" y="2237865"/>
                  </a:lnTo>
                  <a:lnTo>
                    <a:pt x="1833148" y="2237780"/>
                  </a:lnTo>
                  <a:lnTo>
                    <a:pt x="1834648" y="2236557"/>
                  </a:lnTo>
                  <a:lnTo>
                    <a:pt x="1836226" y="2235903"/>
                  </a:lnTo>
                  <a:lnTo>
                    <a:pt x="1837880" y="2235811"/>
                  </a:lnTo>
                  <a:lnTo>
                    <a:pt x="1838573" y="2236164"/>
                  </a:lnTo>
                  <a:lnTo>
                    <a:pt x="1838303" y="2236964"/>
                  </a:lnTo>
                  <a:lnTo>
                    <a:pt x="1838096" y="2239149"/>
                  </a:lnTo>
                  <a:lnTo>
                    <a:pt x="1833879" y="2243403"/>
                  </a:lnTo>
                  <a:lnTo>
                    <a:pt x="1834871" y="2243242"/>
                  </a:lnTo>
                  <a:lnTo>
                    <a:pt x="1839750" y="2241303"/>
                  </a:lnTo>
                  <a:lnTo>
                    <a:pt x="1842713" y="2243980"/>
                  </a:lnTo>
                  <a:lnTo>
                    <a:pt x="1846784" y="2243057"/>
                  </a:lnTo>
                  <a:lnTo>
                    <a:pt x="1849239" y="2242157"/>
                  </a:lnTo>
                  <a:lnTo>
                    <a:pt x="1849170" y="2242711"/>
                  </a:lnTo>
                  <a:lnTo>
                    <a:pt x="1849701" y="2243873"/>
                  </a:lnTo>
                  <a:lnTo>
                    <a:pt x="1849685" y="2245757"/>
                  </a:lnTo>
                  <a:lnTo>
                    <a:pt x="1849931" y="2246019"/>
                  </a:lnTo>
                  <a:lnTo>
                    <a:pt x="1851093" y="2245388"/>
                  </a:lnTo>
                  <a:lnTo>
                    <a:pt x="1851309" y="2244696"/>
                  </a:lnTo>
                  <a:lnTo>
                    <a:pt x="1851247" y="2241349"/>
                  </a:lnTo>
                  <a:lnTo>
                    <a:pt x="1851609" y="2241019"/>
                  </a:lnTo>
                  <a:lnTo>
                    <a:pt x="1852409" y="2241542"/>
                  </a:lnTo>
                  <a:lnTo>
                    <a:pt x="1852894" y="2242411"/>
                  </a:lnTo>
                  <a:lnTo>
                    <a:pt x="1853040" y="2244842"/>
                  </a:lnTo>
                  <a:lnTo>
                    <a:pt x="1852509" y="2247281"/>
                  </a:lnTo>
                  <a:lnTo>
                    <a:pt x="1851770" y="2249519"/>
                  </a:lnTo>
                  <a:lnTo>
                    <a:pt x="1849970" y="2252773"/>
                  </a:lnTo>
                  <a:lnTo>
                    <a:pt x="1850201" y="2254173"/>
                  </a:lnTo>
                  <a:lnTo>
                    <a:pt x="1849739" y="2255689"/>
                  </a:lnTo>
                  <a:lnTo>
                    <a:pt x="1850139" y="2255735"/>
                  </a:lnTo>
                  <a:lnTo>
                    <a:pt x="1851917" y="2254319"/>
                  </a:lnTo>
                  <a:lnTo>
                    <a:pt x="1852024" y="2253735"/>
                  </a:lnTo>
                  <a:lnTo>
                    <a:pt x="1851886" y="2252381"/>
                  </a:lnTo>
                  <a:lnTo>
                    <a:pt x="1852086" y="2251719"/>
                  </a:lnTo>
                  <a:lnTo>
                    <a:pt x="1853564" y="2250250"/>
                  </a:lnTo>
                  <a:lnTo>
                    <a:pt x="1856003" y="2248504"/>
                  </a:lnTo>
                  <a:lnTo>
                    <a:pt x="1856803" y="2248234"/>
                  </a:lnTo>
                  <a:lnTo>
                    <a:pt x="1857142" y="2248642"/>
                  </a:lnTo>
                  <a:lnTo>
                    <a:pt x="1857019" y="2249719"/>
                  </a:lnTo>
                  <a:lnTo>
                    <a:pt x="1857742" y="2249465"/>
                  </a:lnTo>
                  <a:lnTo>
                    <a:pt x="1859297" y="2247873"/>
                  </a:lnTo>
                  <a:lnTo>
                    <a:pt x="1860743" y="2246911"/>
                  </a:lnTo>
                  <a:lnTo>
                    <a:pt x="1862075" y="2246580"/>
                  </a:lnTo>
                  <a:lnTo>
                    <a:pt x="1863460" y="2245488"/>
                  </a:lnTo>
                  <a:lnTo>
                    <a:pt x="1864907" y="2243634"/>
                  </a:lnTo>
                  <a:lnTo>
                    <a:pt x="1866461" y="2242103"/>
                  </a:lnTo>
                  <a:lnTo>
                    <a:pt x="1868116" y="2240895"/>
                  </a:lnTo>
                  <a:lnTo>
                    <a:pt x="1868831" y="2240811"/>
                  </a:lnTo>
                  <a:lnTo>
                    <a:pt x="1868585" y="2242819"/>
                  </a:lnTo>
                  <a:lnTo>
                    <a:pt x="1868908" y="2245096"/>
                  </a:lnTo>
                  <a:lnTo>
                    <a:pt x="1868954" y="2247042"/>
                  </a:lnTo>
                  <a:lnTo>
                    <a:pt x="1869278" y="2247450"/>
                  </a:lnTo>
                  <a:lnTo>
                    <a:pt x="1870555" y="2245373"/>
                  </a:lnTo>
                  <a:lnTo>
                    <a:pt x="1871271" y="2244611"/>
                  </a:lnTo>
                  <a:lnTo>
                    <a:pt x="1872117" y="2244311"/>
                  </a:lnTo>
                  <a:lnTo>
                    <a:pt x="1873110" y="2244473"/>
                  </a:lnTo>
                  <a:lnTo>
                    <a:pt x="1879874" y="2243726"/>
                  </a:lnTo>
                  <a:lnTo>
                    <a:pt x="1881929" y="2244242"/>
                  </a:lnTo>
                  <a:lnTo>
                    <a:pt x="1884253" y="2245596"/>
                  </a:lnTo>
                  <a:lnTo>
                    <a:pt x="1887177" y="2247696"/>
                  </a:lnTo>
                  <a:lnTo>
                    <a:pt x="1888255" y="2249596"/>
                  </a:lnTo>
                  <a:lnTo>
                    <a:pt x="1888455" y="2251989"/>
                  </a:lnTo>
                  <a:lnTo>
                    <a:pt x="1888170" y="2253650"/>
                  </a:lnTo>
                  <a:lnTo>
                    <a:pt x="1886061" y="2255743"/>
                  </a:lnTo>
                  <a:lnTo>
                    <a:pt x="1884184" y="2257127"/>
                  </a:lnTo>
                  <a:lnTo>
                    <a:pt x="1883076" y="2258504"/>
                  </a:lnTo>
                  <a:lnTo>
                    <a:pt x="1882737" y="2259881"/>
                  </a:lnTo>
                  <a:lnTo>
                    <a:pt x="1882298" y="2260727"/>
                  </a:lnTo>
                  <a:lnTo>
                    <a:pt x="1881044" y="2261912"/>
                  </a:lnTo>
                  <a:lnTo>
                    <a:pt x="1875473" y="2265235"/>
                  </a:lnTo>
                  <a:lnTo>
                    <a:pt x="1876804" y="2265328"/>
                  </a:lnTo>
                  <a:lnTo>
                    <a:pt x="1880013" y="2264612"/>
                  </a:lnTo>
                  <a:lnTo>
                    <a:pt x="1882121" y="2264459"/>
                  </a:lnTo>
                  <a:lnTo>
                    <a:pt x="1882237" y="2264943"/>
                  </a:lnTo>
                  <a:lnTo>
                    <a:pt x="1881390" y="2265890"/>
                  </a:lnTo>
                  <a:lnTo>
                    <a:pt x="1879782" y="2266836"/>
                  </a:lnTo>
                  <a:lnTo>
                    <a:pt x="1879613" y="2267297"/>
                  </a:lnTo>
                  <a:lnTo>
                    <a:pt x="1879689" y="2267890"/>
                  </a:lnTo>
                  <a:lnTo>
                    <a:pt x="1881413" y="2268605"/>
                  </a:lnTo>
                  <a:lnTo>
                    <a:pt x="1883622" y="2268259"/>
                  </a:lnTo>
                  <a:lnTo>
                    <a:pt x="1885477" y="2268767"/>
                  </a:lnTo>
                  <a:lnTo>
                    <a:pt x="1885300" y="2269559"/>
                  </a:lnTo>
                  <a:lnTo>
                    <a:pt x="1883822" y="2272136"/>
                  </a:lnTo>
                  <a:lnTo>
                    <a:pt x="1883391" y="2273759"/>
                  </a:lnTo>
                  <a:lnTo>
                    <a:pt x="1881429" y="2275121"/>
                  </a:lnTo>
                  <a:lnTo>
                    <a:pt x="1877489" y="2277252"/>
                  </a:lnTo>
                  <a:lnTo>
                    <a:pt x="1876481" y="2278067"/>
                  </a:lnTo>
                  <a:lnTo>
                    <a:pt x="1876704" y="2278236"/>
                  </a:lnTo>
                  <a:lnTo>
                    <a:pt x="1880313" y="2276667"/>
                  </a:lnTo>
                  <a:lnTo>
                    <a:pt x="1882129" y="2276267"/>
                  </a:lnTo>
                  <a:lnTo>
                    <a:pt x="1883283" y="2276259"/>
                  </a:lnTo>
                  <a:lnTo>
                    <a:pt x="1884584" y="2274744"/>
                  </a:lnTo>
                  <a:lnTo>
                    <a:pt x="1886623" y="2274244"/>
                  </a:lnTo>
                  <a:lnTo>
                    <a:pt x="1888616" y="2275198"/>
                  </a:lnTo>
                  <a:lnTo>
                    <a:pt x="1891656" y="2272590"/>
                  </a:lnTo>
                  <a:lnTo>
                    <a:pt x="1892741" y="2272251"/>
                  </a:lnTo>
                  <a:lnTo>
                    <a:pt x="1894588" y="2272551"/>
                  </a:lnTo>
                  <a:lnTo>
                    <a:pt x="1895781" y="2272074"/>
                  </a:lnTo>
                  <a:lnTo>
                    <a:pt x="1897789" y="2270298"/>
                  </a:lnTo>
                  <a:lnTo>
                    <a:pt x="1899305" y="2269436"/>
                  </a:lnTo>
                  <a:lnTo>
                    <a:pt x="1899621" y="2269513"/>
                  </a:lnTo>
                  <a:lnTo>
                    <a:pt x="1899944" y="2270228"/>
                  </a:lnTo>
                  <a:lnTo>
                    <a:pt x="1900090" y="2272282"/>
                  </a:lnTo>
                  <a:lnTo>
                    <a:pt x="1899736" y="2274098"/>
                  </a:lnTo>
                  <a:lnTo>
                    <a:pt x="1899244" y="2275252"/>
                  </a:lnTo>
                  <a:lnTo>
                    <a:pt x="1897612" y="2277798"/>
                  </a:lnTo>
                  <a:lnTo>
                    <a:pt x="1896612" y="2278690"/>
                  </a:lnTo>
                  <a:lnTo>
                    <a:pt x="1895681" y="2279029"/>
                  </a:lnTo>
                  <a:lnTo>
                    <a:pt x="1894042" y="2278890"/>
                  </a:lnTo>
                  <a:lnTo>
                    <a:pt x="1893326" y="2279283"/>
                  </a:lnTo>
                  <a:lnTo>
                    <a:pt x="1891787" y="2281275"/>
                  </a:lnTo>
                  <a:lnTo>
                    <a:pt x="1889070" y="2283298"/>
                  </a:lnTo>
                  <a:lnTo>
                    <a:pt x="1887377" y="2284083"/>
                  </a:lnTo>
                  <a:lnTo>
                    <a:pt x="1888447" y="2285175"/>
                  </a:lnTo>
                  <a:lnTo>
                    <a:pt x="1888840" y="2287283"/>
                  </a:lnTo>
                  <a:lnTo>
                    <a:pt x="1888247" y="2287937"/>
                  </a:lnTo>
                  <a:lnTo>
                    <a:pt x="1885330" y="2288583"/>
                  </a:lnTo>
                  <a:lnTo>
                    <a:pt x="1885207" y="2288937"/>
                  </a:lnTo>
                  <a:lnTo>
                    <a:pt x="1884168" y="2289406"/>
                  </a:lnTo>
                  <a:lnTo>
                    <a:pt x="1881760" y="2290137"/>
                  </a:lnTo>
                  <a:lnTo>
                    <a:pt x="1883399" y="2290460"/>
                  </a:lnTo>
                  <a:lnTo>
                    <a:pt x="1886439" y="2289945"/>
                  </a:lnTo>
                  <a:lnTo>
                    <a:pt x="1886762" y="2290299"/>
                  </a:lnTo>
                  <a:lnTo>
                    <a:pt x="1886346" y="2291776"/>
                  </a:lnTo>
                  <a:lnTo>
                    <a:pt x="1885538" y="2293299"/>
                  </a:lnTo>
                  <a:lnTo>
                    <a:pt x="1881937" y="2297215"/>
                  </a:lnTo>
                  <a:lnTo>
                    <a:pt x="1881890" y="2297607"/>
                  </a:lnTo>
                  <a:lnTo>
                    <a:pt x="1882452" y="2299522"/>
                  </a:lnTo>
                  <a:lnTo>
                    <a:pt x="1883153" y="2300969"/>
                  </a:lnTo>
                  <a:lnTo>
                    <a:pt x="1884022" y="2301992"/>
                  </a:lnTo>
                  <a:lnTo>
                    <a:pt x="1886023" y="2302046"/>
                  </a:lnTo>
                  <a:lnTo>
                    <a:pt x="1887500" y="2301600"/>
                  </a:lnTo>
                  <a:lnTo>
                    <a:pt x="1889663" y="2298992"/>
                  </a:lnTo>
                  <a:lnTo>
                    <a:pt x="1894434" y="2290845"/>
                  </a:lnTo>
                  <a:lnTo>
                    <a:pt x="1898697" y="2288568"/>
                  </a:lnTo>
                  <a:lnTo>
                    <a:pt x="1902245" y="2286037"/>
                  </a:lnTo>
                  <a:lnTo>
                    <a:pt x="1903061" y="2286545"/>
                  </a:lnTo>
                  <a:lnTo>
                    <a:pt x="1903438" y="2287137"/>
                  </a:lnTo>
                  <a:lnTo>
                    <a:pt x="1903307" y="2287752"/>
                  </a:lnTo>
                  <a:lnTo>
                    <a:pt x="1901514" y="2289837"/>
                  </a:lnTo>
                  <a:lnTo>
                    <a:pt x="1900575" y="2291553"/>
                  </a:lnTo>
                  <a:lnTo>
                    <a:pt x="1898143" y="2296822"/>
                  </a:lnTo>
                  <a:lnTo>
                    <a:pt x="1897212" y="2299299"/>
                  </a:lnTo>
                  <a:lnTo>
                    <a:pt x="1896743" y="2301907"/>
                  </a:lnTo>
                  <a:lnTo>
                    <a:pt x="1896866" y="2306400"/>
                  </a:lnTo>
                  <a:lnTo>
                    <a:pt x="1897128" y="2307177"/>
                  </a:lnTo>
                  <a:lnTo>
                    <a:pt x="1897889" y="2308215"/>
                  </a:lnTo>
                  <a:lnTo>
                    <a:pt x="1899305" y="2307323"/>
                  </a:lnTo>
                  <a:lnTo>
                    <a:pt x="1901714" y="2305100"/>
                  </a:lnTo>
                  <a:lnTo>
                    <a:pt x="1903269" y="2302976"/>
                  </a:lnTo>
                  <a:lnTo>
                    <a:pt x="1904484" y="2299507"/>
                  </a:lnTo>
                  <a:lnTo>
                    <a:pt x="1905231" y="2298176"/>
                  </a:lnTo>
                  <a:lnTo>
                    <a:pt x="1906039" y="2298191"/>
                  </a:lnTo>
                  <a:lnTo>
                    <a:pt x="1906762" y="2298953"/>
                  </a:lnTo>
                  <a:lnTo>
                    <a:pt x="1906939" y="2300622"/>
                  </a:lnTo>
                  <a:lnTo>
                    <a:pt x="1907609" y="2302899"/>
                  </a:lnTo>
                  <a:lnTo>
                    <a:pt x="1908009" y="2305207"/>
                  </a:lnTo>
                  <a:lnTo>
                    <a:pt x="1907686" y="2307746"/>
                  </a:lnTo>
                  <a:lnTo>
                    <a:pt x="1907362" y="2309131"/>
                  </a:lnTo>
                  <a:lnTo>
                    <a:pt x="1902422" y="2319378"/>
                  </a:lnTo>
                  <a:lnTo>
                    <a:pt x="1902945" y="2321193"/>
                  </a:lnTo>
                  <a:lnTo>
                    <a:pt x="1903076" y="2322293"/>
                  </a:lnTo>
                  <a:lnTo>
                    <a:pt x="1902922" y="2323455"/>
                  </a:lnTo>
                  <a:lnTo>
                    <a:pt x="1901352" y="2328332"/>
                  </a:lnTo>
                  <a:lnTo>
                    <a:pt x="1899836" y="2331371"/>
                  </a:lnTo>
                  <a:lnTo>
                    <a:pt x="1899021" y="2332671"/>
                  </a:lnTo>
                  <a:lnTo>
                    <a:pt x="1898051" y="2333471"/>
                  </a:lnTo>
                  <a:lnTo>
                    <a:pt x="1896927" y="2333763"/>
                  </a:lnTo>
                  <a:lnTo>
                    <a:pt x="1895919" y="2333325"/>
                  </a:lnTo>
                  <a:lnTo>
                    <a:pt x="1895027" y="2332155"/>
                  </a:lnTo>
                  <a:lnTo>
                    <a:pt x="1894242" y="2331548"/>
                  </a:lnTo>
                  <a:lnTo>
                    <a:pt x="1893557" y="2331509"/>
                  </a:lnTo>
                  <a:lnTo>
                    <a:pt x="1892287" y="2331725"/>
                  </a:lnTo>
                  <a:lnTo>
                    <a:pt x="1888955" y="2334202"/>
                  </a:lnTo>
                  <a:lnTo>
                    <a:pt x="1888270" y="2334332"/>
                  </a:lnTo>
                  <a:lnTo>
                    <a:pt x="1887793" y="2334002"/>
                  </a:lnTo>
                  <a:lnTo>
                    <a:pt x="1887223" y="2332702"/>
                  </a:lnTo>
                  <a:lnTo>
                    <a:pt x="1887678" y="2326155"/>
                  </a:lnTo>
                  <a:lnTo>
                    <a:pt x="1887978" y="2323985"/>
                  </a:lnTo>
                  <a:lnTo>
                    <a:pt x="1887316" y="2322309"/>
                  </a:lnTo>
                  <a:lnTo>
                    <a:pt x="1888016" y="2319493"/>
                  </a:lnTo>
                  <a:lnTo>
                    <a:pt x="1888039" y="2318424"/>
                  </a:lnTo>
                  <a:lnTo>
                    <a:pt x="1887631" y="2318024"/>
                  </a:lnTo>
                  <a:lnTo>
                    <a:pt x="1886792" y="2318285"/>
                  </a:lnTo>
                  <a:lnTo>
                    <a:pt x="1885515" y="2319701"/>
                  </a:lnTo>
                  <a:lnTo>
                    <a:pt x="1883807" y="2322262"/>
                  </a:lnTo>
                  <a:lnTo>
                    <a:pt x="1881952" y="2324540"/>
                  </a:lnTo>
                  <a:lnTo>
                    <a:pt x="1878720" y="2327686"/>
                  </a:lnTo>
                  <a:lnTo>
                    <a:pt x="1877289" y="2328309"/>
                  </a:lnTo>
                  <a:lnTo>
                    <a:pt x="1876719" y="2328155"/>
                  </a:lnTo>
                  <a:lnTo>
                    <a:pt x="1876065" y="2327724"/>
                  </a:lnTo>
                  <a:lnTo>
                    <a:pt x="1875180" y="2326409"/>
                  </a:lnTo>
                  <a:lnTo>
                    <a:pt x="1875188" y="2325247"/>
                  </a:lnTo>
                  <a:lnTo>
                    <a:pt x="1875573" y="2323662"/>
                  </a:lnTo>
                  <a:lnTo>
                    <a:pt x="1876927" y="2319916"/>
                  </a:lnTo>
                  <a:lnTo>
                    <a:pt x="1879566" y="2314354"/>
                  </a:lnTo>
                  <a:lnTo>
                    <a:pt x="1881760" y="2310385"/>
                  </a:lnTo>
                  <a:lnTo>
                    <a:pt x="1882183" y="2308685"/>
                  </a:lnTo>
                  <a:lnTo>
                    <a:pt x="1881567" y="2307946"/>
                  </a:lnTo>
                  <a:lnTo>
                    <a:pt x="1881075" y="2306492"/>
                  </a:lnTo>
                  <a:lnTo>
                    <a:pt x="1880236" y="2302169"/>
                  </a:lnTo>
                  <a:lnTo>
                    <a:pt x="1879174" y="2298607"/>
                  </a:lnTo>
                  <a:lnTo>
                    <a:pt x="1877912" y="2297022"/>
                  </a:lnTo>
                  <a:lnTo>
                    <a:pt x="1874788" y="2295284"/>
                  </a:lnTo>
                  <a:lnTo>
                    <a:pt x="1874211" y="2295707"/>
                  </a:lnTo>
                  <a:lnTo>
                    <a:pt x="1873880" y="2298115"/>
                  </a:lnTo>
                  <a:lnTo>
                    <a:pt x="1870193" y="2305007"/>
                  </a:lnTo>
                  <a:lnTo>
                    <a:pt x="1869547" y="2307992"/>
                  </a:lnTo>
                  <a:lnTo>
                    <a:pt x="1869085" y="2309100"/>
                  </a:lnTo>
                  <a:lnTo>
                    <a:pt x="1868393" y="2309854"/>
                  </a:lnTo>
                  <a:lnTo>
                    <a:pt x="1866784" y="2310769"/>
                  </a:lnTo>
                  <a:lnTo>
                    <a:pt x="1867223" y="2309177"/>
                  </a:lnTo>
                  <a:lnTo>
                    <a:pt x="1868931" y="2305638"/>
                  </a:lnTo>
                  <a:lnTo>
                    <a:pt x="1868701" y="2305292"/>
                  </a:lnTo>
                  <a:lnTo>
                    <a:pt x="1866530" y="2308138"/>
                  </a:lnTo>
                  <a:lnTo>
                    <a:pt x="1864876" y="2309715"/>
                  </a:lnTo>
                  <a:lnTo>
                    <a:pt x="1862860" y="2310123"/>
                  </a:lnTo>
                  <a:lnTo>
                    <a:pt x="1861628" y="2310023"/>
                  </a:lnTo>
                  <a:lnTo>
                    <a:pt x="1860436" y="2310462"/>
                  </a:lnTo>
                  <a:lnTo>
                    <a:pt x="1855387" y="2317154"/>
                  </a:lnTo>
                  <a:lnTo>
                    <a:pt x="1855203" y="2319385"/>
                  </a:lnTo>
                  <a:lnTo>
                    <a:pt x="1854325" y="2321208"/>
                  </a:lnTo>
                  <a:lnTo>
                    <a:pt x="1851840" y="2324493"/>
                  </a:lnTo>
                  <a:lnTo>
                    <a:pt x="1850524" y="2325632"/>
                  </a:lnTo>
                  <a:lnTo>
                    <a:pt x="1848677" y="2325832"/>
                  </a:lnTo>
                  <a:lnTo>
                    <a:pt x="1846992" y="2325263"/>
                  </a:lnTo>
                  <a:lnTo>
                    <a:pt x="1845884" y="2325370"/>
                  </a:lnTo>
                  <a:lnTo>
                    <a:pt x="1843259" y="2326393"/>
                  </a:lnTo>
                  <a:lnTo>
                    <a:pt x="1840320" y="2326840"/>
                  </a:lnTo>
                  <a:lnTo>
                    <a:pt x="1839104" y="2326632"/>
                  </a:lnTo>
                  <a:lnTo>
                    <a:pt x="1838326" y="2326209"/>
                  </a:lnTo>
                  <a:lnTo>
                    <a:pt x="1836834" y="2324932"/>
                  </a:lnTo>
                  <a:lnTo>
                    <a:pt x="1836657" y="2324024"/>
                  </a:lnTo>
                  <a:lnTo>
                    <a:pt x="1836734" y="2323493"/>
                  </a:lnTo>
                  <a:lnTo>
                    <a:pt x="1837495" y="2322116"/>
                  </a:lnTo>
                  <a:lnTo>
                    <a:pt x="1839242" y="2320385"/>
                  </a:lnTo>
                  <a:lnTo>
                    <a:pt x="1840681" y="2319739"/>
                  </a:lnTo>
                  <a:lnTo>
                    <a:pt x="1844175" y="2318870"/>
                  </a:lnTo>
                  <a:lnTo>
                    <a:pt x="1846738" y="2317570"/>
                  </a:lnTo>
                  <a:lnTo>
                    <a:pt x="1848685" y="2315647"/>
                  </a:lnTo>
                  <a:lnTo>
                    <a:pt x="1849554" y="2314469"/>
                  </a:lnTo>
                  <a:lnTo>
                    <a:pt x="1853225" y="2308423"/>
                  </a:lnTo>
                  <a:lnTo>
                    <a:pt x="1857873" y="2306284"/>
                  </a:lnTo>
                  <a:lnTo>
                    <a:pt x="1860166" y="2304538"/>
                  </a:lnTo>
                  <a:lnTo>
                    <a:pt x="1861767" y="2302323"/>
                  </a:lnTo>
                  <a:lnTo>
                    <a:pt x="1861998" y="2301538"/>
                  </a:lnTo>
                  <a:lnTo>
                    <a:pt x="1859697" y="2302661"/>
                  </a:lnTo>
                  <a:lnTo>
                    <a:pt x="1858512" y="2302938"/>
                  </a:lnTo>
                  <a:lnTo>
                    <a:pt x="1856588" y="2302523"/>
                  </a:lnTo>
                  <a:lnTo>
                    <a:pt x="1855734" y="2301769"/>
                  </a:lnTo>
                  <a:lnTo>
                    <a:pt x="1853102" y="2302007"/>
                  </a:lnTo>
                  <a:lnTo>
                    <a:pt x="1849439" y="2301653"/>
                  </a:lnTo>
                  <a:lnTo>
                    <a:pt x="1848908" y="2302238"/>
                  </a:lnTo>
                  <a:lnTo>
                    <a:pt x="1848431" y="2305192"/>
                  </a:lnTo>
                  <a:lnTo>
                    <a:pt x="1847954" y="2306754"/>
                  </a:lnTo>
                  <a:lnTo>
                    <a:pt x="1847392" y="2307284"/>
                  </a:lnTo>
                  <a:lnTo>
                    <a:pt x="1846576" y="2307592"/>
                  </a:lnTo>
                  <a:lnTo>
                    <a:pt x="1844898" y="2307908"/>
                  </a:lnTo>
                  <a:lnTo>
                    <a:pt x="1840612" y="2306854"/>
                  </a:lnTo>
                  <a:lnTo>
                    <a:pt x="1839819" y="2306277"/>
                  </a:lnTo>
                  <a:lnTo>
                    <a:pt x="1838727" y="2305838"/>
                  </a:lnTo>
                  <a:lnTo>
                    <a:pt x="1833994" y="2306800"/>
                  </a:lnTo>
                  <a:lnTo>
                    <a:pt x="1833001" y="2306708"/>
                  </a:lnTo>
                  <a:lnTo>
                    <a:pt x="1833940" y="2306023"/>
                  </a:lnTo>
                  <a:lnTo>
                    <a:pt x="1838619" y="2303861"/>
                  </a:lnTo>
                  <a:lnTo>
                    <a:pt x="1839112" y="2297607"/>
                  </a:lnTo>
                  <a:lnTo>
                    <a:pt x="1838819" y="2296607"/>
                  </a:lnTo>
                  <a:lnTo>
                    <a:pt x="1837511" y="2297484"/>
                  </a:lnTo>
                  <a:lnTo>
                    <a:pt x="1835310" y="2298384"/>
                  </a:lnTo>
                  <a:lnTo>
                    <a:pt x="1833809" y="2298122"/>
                  </a:lnTo>
                  <a:lnTo>
                    <a:pt x="1833124" y="2297568"/>
                  </a:lnTo>
                  <a:lnTo>
                    <a:pt x="1832493" y="2298038"/>
                  </a:lnTo>
                  <a:lnTo>
                    <a:pt x="1830962" y="2301338"/>
                  </a:lnTo>
                  <a:lnTo>
                    <a:pt x="1830062" y="2301753"/>
                  </a:lnTo>
                  <a:lnTo>
                    <a:pt x="1828707" y="2301876"/>
                  </a:lnTo>
                  <a:lnTo>
                    <a:pt x="1825821" y="2303077"/>
                  </a:lnTo>
                  <a:lnTo>
                    <a:pt x="1820150" y="2303869"/>
                  </a:lnTo>
                  <a:lnTo>
                    <a:pt x="1819026" y="2304738"/>
                  </a:lnTo>
                  <a:lnTo>
                    <a:pt x="1815179" y="2304430"/>
                  </a:lnTo>
                  <a:lnTo>
                    <a:pt x="1803928" y="2302623"/>
                  </a:lnTo>
                  <a:lnTo>
                    <a:pt x="1799903" y="2302799"/>
                  </a:lnTo>
                  <a:lnTo>
                    <a:pt x="1795063" y="2301692"/>
                  </a:lnTo>
                  <a:lnTo>
                    <a:pt x="1794170" y="2301215"/>
                  </a:lnTo>
                  <a:lnTo>
                    <a:pt x="1787390" y="2301407"/>
                  </a:lnTo>
                  <a:lnTo>
                    <a:pt x="1785367" y="2301153"/>
                  </a:lnTo>
                  <a:lnTo>
                    <a:pt x="1785505" y="2299776"/>
                  </a:lnTo>
                  <a:lnTo>
                    <a:pt x="1785289" y="2299422"/>
                  </a:lnTo>
                  <a:lnTo>
                    <a:pt x="1783320" y="2300938"/>
                  </a:lnTo>
                  <a:lnTo>
                    <a:pt x="1781573" y="2301923"/>
                  </a:lnTo>
                  <a:lnTo>
                    <a:pt x="1779326" y="2302761"/>
                  </a:lnTo>
                  <a:lnTo>
                    <a:pt x="1772246" y="2304223"/>
                  </a:lnTo>
                  <a:lnTo>
                    <a:pt x="1768444" y="2304538"/>
                  </a:lnTo>
                  <a:lnTo>
                    <a:pt x="1766236" y="2303523"/>
                  </a:lnTo>
                  <a:lnTo>
                    <a:pt x="1765358" y="2302515"/>
                  </a:lnTo>
                  <a:lnTo>
                    <a:pt x="1764042" y="2299230"/>
                  </a:lnTo>
                  <a:lnTo>
                    <a:pt x="1763142" y="2295099"/>
                  </a:lnTo>
                  <a:lnTo>
                    <a:pt x="1763150" y="2294353"/>
                  </a:lnTo>
                  <a:lnTo>
                    <a:pt x="1763612" y="2292914"/>
                  </a:lnTo>
                  <a:lnTo>
                    <a:pt x="1765097" y="2290922"/>
                  </a:lnTo>
                  <a:lnTo>
                    <a:pt x="1771815" y="2285645"/>
                  </a:lnTo>
                  <a:lnTo>
                    <a:pt x="1777225" y="2280290"/>
                  </a:lnTo>
                  <a:lnTo>
                    <a:pt x="1779503" y="2277498"/>
                  </a:lnTo>
                  <a:lnTo>
                    <a:pt x="1781711" y="2276498"/>
                  </a:lnTo>
                  <a:lnTo>
                    <a:pt x="1785320" y="2274175"/>
                  </a:lnTo>
                  <a:lnTo>
                    <a:pt x="1785436" y="2273898"/>
                  </a:lnTo>
                  <a:lnTo>
                    <a:pt x="1781934" y="2274190"/>
                  </a:lnTo>
                  <a:lnTo>
                    <a:pt x="1779472" y="2273551"/>
                  </a:lnTo>
                  <a:lnTo>
                    <a:pt x="1776955" y="2273298"/>
                  </a:lnTo>
                  <a:lnTo>
                    <a:pt x="1772177" y="2273913"/>
                  </a:lnTo>
                  <a:lnTo>
                    <a:pt x="1767359" y="2273913"/>
                  </a:lnTo>
                  <a:lnTo>
                    <a:pt x="1767344" y="2272721"/>
                  </a:lnTo>
                  <a:lnTo>
                    <a:pt x="1769598" y="2270474"/>
                  </a:lnTo>
                  <a:lnTo>
                    <a:pt x="1774385" y="2266605"/>
                  </a:lnTo>
                  <a:lnTo>
                    <a:pt x="1774870" y="2266589"/>
                  </a:lnTo>
                  <a:lnTo>
                    <a:pt x="1773408" y="2268390"/>
                  </a:lnTo>
                  <a:lnTo>
                    <a:pt x="1772992" y="2269736"/>
                  </a:lnTo>
                  <a:lnTo>
                    <a:pt x="1773623" y="2270628"/>
                  </a:lnTo>
                  <a:lnTo>
                    <a:pt x="1774354" y="2271197"/>
                  </a:lnTo>
                  <a:lnTo>
                    <a:pt x="1777094" y="2271436"/>
                  </a:lnTo>
                  <a:lnTo>
                    <a:pt x="1777725" y="2270651"/>
                  </a:lnTo>
                  <a:lnTo>
                    <a:pt x="1778710" y="2266497"/>
                  </a:lnTo>
                  <a:lnTo>
                    <a:pt x="1780788" y="2261681"/>
                  </a:lnTo>
                  <a:lnTo>
                    <a:pt x="1781911" y="2258197"/>
                  </a:lnTo>
                  <a:lnTo>
                    <a:pt x="1783858" y="2255535"/>
                  </a:lnTo>
                  <a:lnTo>
                    <a:pt x="1784828" y="2255135"/>
                  </a:lnTo>
                  <a:lnTo>
                    <a:pt x="1785690" y="2255635"/>
                  </a:lnTo>
                  <a:lnTo>
                    <a:pt x="1788552" y="2256274"/>
                  </a:lnTo>
                  <a:lnTo>
                    <a:pt x="1791500" y="2258712"/>
                  </a:lnTo>
                  <a:lnTo>
                    <a:pt x="1792454" y="2258920"/>
                  </a:lnTo>
                  <a:lnTo>
                    <a:pt x="1792777" y="2258697"/>
                  </a:lnTo>
                  <a:lnTo>
                    <a:pt x="1791700" y="2257981"/>
                  </a:lnTo>
                  <a:lnTo>
                    <a:pt x="1790807" y="2256835"/>
                  </a:lnTo>
                  <a:lnTo>
                    <a:pt x="1790438" y="2255758"/>
                  </a:lnTo>
                  <a:lnTo>
                    <a:pt x="1791515" y="2252389"/>
                  </a:lnTo>
                  <a:lnTo>
                    <a:pt x="1792777" y="2251419"/>
                  </a:lnTo>
                  <a:lnTo>
                    <a:pt x="1793000" y="2250750"/>
                  </a:lnTo>
                  <a:lnTo>
                    <a:pt x="1790476" y="2250742"/>
                  </a:lnTo>
                  <a:lnTo>
                    <a:pt x="1788445" y="2249796"/>
                  </a:lnTo>
                  <a:lnTo>
                    <a:pt x="1787844" y="2248265"/>
                  </a:lnTo>
                  <a:lnTo>
                    <a:pt x="1787960" y="2245565"/>
                  </a:lnTo>
                  <a:lnTo>
                    <a:pt x="1788622" y="2243957"/>
                  </a:lnTo>
                  <a:lnTo>
                    <a:pt x="1790245" y="2241826"/>
                  </a:lnTo>
                  <a:lnTo>
                    <a:pt x="1792223" y="2240403"/>
                  </a:lnTo>
                  <a:lnTo>
                    <a:pt x="1793401" y="2240765"/>
                  </a:lnTo>
                  <a:lnTo>
                    <a:pt x="1795671" y="2242680"/>
                  </a:lnTo>
                  <a:lnTo>
                    <a:pt x="1797071" y="2242142"/>
                  </a:lnTo>
                  <a:lnTo>
                    <a:pt x="1796910" y="2241526"/>
                  </a:lnTo>
                  <a:lnTo>
                    <a:pt x="1794778" y="2238480"/>
                  </a:lnTo>
                  <a:lnTo>
                    <a:pt x="1794101" y="2236218"/>
                  </a:lnTo>
                  <a:lnTo>
                    <a:pt x="1794162" y="2235141"/>
                  </a:lnTo>
                  <a:lnTo>
                    <a:pt x="1798780" y="2224317"/>
                  </a:lnTo>
                  <a:lnTo>
                    <a:pt x="1801035" y="2218478"/>
                  </a:lnTo>
                  <a:lnTo>
                    <a:pt x="1804113" y="2209547"/>
                  </a:lnTo>
                  <a:lnTo>
                    <a:pt x="1804821" y="2208116"/>
                  </a:lnTo>
                  <a:lnTo>
                    <a:pt x="1806383" y="2205470"/>
                  </a:lnTo>
                  <a:lnTo>
                    <a:pt x="1807029" y="2204747"/>
                  </a:lnTo>
                  <a:lnTo>
                    <a:pt x="1809038" y="2204739"/>
                  </a:lnTo>
                  <a:lnTo>
                    <a:pt x="1810284" y="2204416"/>
                  </a:lnTo>
                  <a:lnTo>
                    <a:pt x="1808461" y="2203247"/>
                  </a:lnTo>
                  <a:lnTo>
                    <a:pt x="1807807" y="2202431"/>
                  </a:lnTo>
                  <a:lnTo>
                    <a:pt x="1807730" y="2201570"/>
                  </a:lnTo>
                  <a:lnTo>
                    <a:pt x="1808230" y="2200670"/>
                  </a:lnTo>
                  <a:lnTo>
                    <a:pt x="1808938" y="2200001"/>
                  </a:lnTo>
                  <a:lnTo>
                    <a:pt x="1811323" y="2198554"/>
                  </a:lnTo>
                  <a:lnTo>
                    <a:pt x="1813016" y="2196169"/>
                  </a:lnTo>
                  <a:lnTo>
                    <a:pt x="1814047" y="2193354"/>
                  </a:lnTo>
                  <a:lnTo>
                    <a:pt x="1813894" y="2192392"/>
                  </a:lnTo>
                  <a:lnTo>
                    <a:pt x="1813363" y="2191438"/>
                  </a:lnTo>
                  <a:lnTo>
                    <a:pt x="1813393" y="2190923"/>
                  </a:lnTo>
                  <a:lnTo>
                    <a:pt x="1814678" y="2190338"/>
                  </a:lnTo>
                  <a:lnTo>
                    <a:pt x="1817949" y="2186984"/>
                  </a:lnTo>
                  <a:lnTo>
                    <a:pt x="1818372" y="2186346"/>
                  </a:lnTo>
                  <a:lnTo>
                    <a:pt x="1819565" y="2181861"/>
                  </a:lnTo>
                  <a:lnTo>
                    <a:pt x="1821027" y="2179868"/>
                  </a:lnTo>
                  <a:lnTo>
                    <a:pt x="1822397" y="2178845"/>
                  </a:lnTo>
                  <a:lnTo>
                    <a:pt x="1824583" y="2177576"/>
                  </a:lnTo>
                  <a:lnTo>
                    <a:pt x="1831293" y="2174491"/>
                  </a:lnTo>
                  <a:lnTo>
                    <a:pt x="1835218" y="2171729"/>
                  </a:lnTo>
                  <a:lnTo>
                    <a:pt x="1837888" y="2171883"/>
                  </a:lnTo>
                  <a:lnTo>
                    <a:pt x="1838673" y="2173806"/>
                  </a:lnTo>
                  <a:lnTo>
                    <a:pt x="1842467" y="2175083"/>
                  </a:lnTo>
                  <a:lnTo>
                    <a:pt x="1843129" y="2173714"/>
                  </a:lnTo>
                  <a:lnTo>
                    <a:pt x="1842243" y="2172037"/>
                  </a:lnTo>
                  <a:lnTo>
                    <a:pt x="1842982" y="2171360"/>
                  </a:lnTo>
                  <a:lnTo>
                    <a:pt x="1846107" y="2170752"/>
                  </a:lnTo>
                  <a:lnTo>
                    <a:pt x="1846645" y="2170975"/>
                  </a:lnTo>
                  <a:lnTo>
                    <a:pt x="1847584" y="2171929"/>
                  </a:lnTo>
                  <a:lnTo>
                    <a:pt x="1847477" y="2172845"/>
                  </a:lnTo>
                  <a:close/>
                  <a:moveTo>
                    <a:pt x="298129" y="2203562"/>
                  </a:moveTo>
                  <a:lnTo>
                    <a:pt x="308849" y="2207793"/>
                  </a:lnTo>
                  <a:lnTo>
                    <a:pt x="319584" y="2209878"/>
                  </a:lnTo>
                  <a:lnTo>
                    <a:pt x="327464" y="2212347"/>
                  </a:lnTo>
                  <a:lnTo>
                    <a:pt x="332297" y="2213101"/>
                  </a:lnTo>
                  <a:lnTo>
                    <a:pt x="334044" y="2213640"/>
                  </a:lnTo>
                  <a:lnTo>
                    <a:pt x="335167" y="2214509"/>
                  </a:lnTo>
                  <a:lnTo>
                    <a:pt x="336499" y="2216602"/>
                  </a:lnTo>
                  <a:lnTo>
                    <a:pt x="338800" y="2221571"/>
                  </a:lnTo>
                  <a:lnTo>
                    <a:pt x="340547" y="2224741"/>
                  </a:lnTo>
                  <a:lnTo>
                    <a:pt x="344148" y="2230225"/>
                  </a:lnTo>
                  <a:lnTo>
                    <a:pt x="346995" y="2234110"/>
                  </a:lnTo>
                  <a:lnTo>
                    <a:pt x="347642" y="2235649"/>
                  </a:lnTo>
                  <a:lnTo>
                    <a:pt x="347042" y="2236141"/>
                  </a:lnTo>
                  <a:lnTo>
                    <a:pt x="347080" y="2237049"/>
                  </a:lnTo>
                  <a:lnTo>
                    <a:pt x="349242" y="2240803"/>
                  </a:lnTo>
                  <a:lnTo>
                    <a:pt x="353298" y="2244165"/>
                  </a:lnTo>
                  <a:lnTo>
                    <a:pt x="356468" y="2245765"/>
                  </a:lnTo>
                  <a:lnTo>
                    <a:pt x="363163" y="2248396"/>
                  </a:lnTo>
                  <a:lnTo>
                    <a:pt x="367273" y="2250927"/>
                  </a:lnTo>
                  <a:lnTo>
                    <a:pt x="368543" y="2252681"/>
                  </a:lnTo>
                  <a:lnTo>
                    <a:pt x="370328" y="2254381"/>
                  </a:lnTo>
                  <a:lnTo>
                    <a:pt x="371074" y="2255550"/>
                  </a:lnTo>
                  <a:lnTo>
                    <a:pt x="372537" y="2259889"/>
                  </a:lnTo>
                  <a:lnTo>
                    <a:pt x="375253" y="2264059"/>
                  </a:lnTo>
                  <a:lnTo>
                    <a:pt x="378054" y="2271944"/>
                  </a:lnTo>
                  <a:lnTo>
                    <a:pt x="378577" y="2271290"/>
                  </a:lnTo>
                  <a:lnTo>
                    <a:pt x="378901" y="2268943"/>
                  </a:lnTo>
                  <a:lnTo>
                    <a:pt x="379224" y="2268420"/>
                  </a:lnTo>
                  <a:lnTo>
                    <a:pt x="379816" y="2268174"/>
                  </a:lnTo>
                  <a:lnTo>
                    <a:pt x="380371" y="2269082"/>
                  </a:lnTo>
                  <a:lnTo>
                    <a:pt x="380878" y="2271159"/>
                  </a:lnTo>
                  <a:lnTo>
                    <a:pt x="382656" y="2276075"/>
                  </a:lnTo>
                  <a:lnTo>
                    <a:pt x="382079" y="2277513"/>
                  </a:lnTo>
                  <a:lnTo>
                    <a:pt x="381563" y="2277660"/>
                  </a:lnTo>
                  <a:lnTo>
                    <a:pt x="379155" y="2276990"/>
                  </a:lnTo>
                  <a:lnTo>
                    <a:pt x="378323" y="2277867"/>
                  </a:lnTo>
                  <a:lnTo>
                    <a:pt x="377200" y="2279652"/>
                  </a:lnTo>
                  <a:lnTo>
                    <a:pt x="376407" y="2280367"/>
                  </a:lnTo>
                  <a:lnTo>
                    <a:pt x="375946" y="2280021"/>
                  </a:lnTo>
                  <a:lnTo>
                    <a:pt x="368981" y="2278306"/>
                  </a:lnTo>
                  <a:lnTo>
                    <a:pt x="364695" y="2276690"/>
                  </a:lnTo>
                  <a:lnTo>
                    <a:pt x="359062" y="2274128"/>
                  </a:lnTo>
                  <a:lnTo>
                    <a:pt x="352298" y="2271459"/>
                  </a:lnTo>
                  <a:lnTo>
                    <a:pt x="348434" y="2269628"/>
                  </a:lnTo>
                  <a:lnTo>
                    <a:pt x="345218" y="2267736"/>
                  </a:lnTo>
                  <a:lnTo>
                    <a:pt x="342978" y="2266128"/>
                  </a:lnTo>
                  <a:lnTo>
                    <a:pt x="342555" y="2264759"/>
                  </a:lnTo>
                  <a:lnTo>
                    <a:pt x="342655" y="2264112"/>
                  </a:lnTo>
                  <a:lnTo>
                    <a:pt x="346995" y="2259727"/>
                  </a:lnTo>
                  <a:lnTo>
                    <a:pt x="348835" y="2257366"/>
                  </a:lnTo>
                  <a:lnTo>
                    <a:pt x="349543" y="2255558"/>
                  </a:lnTo>
                  <a:lnTo>
                    <a:pt x="349904" y="2253642"/>
                  </a:lnTo>
                  <a:lnTo>
                    <a:pt x="349635" y="2251304"/>
                  </a:lnTo>
                  <a:lnTo>
                    <a:pt x="349458" y="2251481"/>
                  </a:lnTo>
                  <a:lnTo>
                    <a:pt x="349073" y="2253727"/>
                  </a:lnTo>
                  <a:lnTo>
                    <a:pt x="348434" y="2255719"/>
                  </a:lnTo>
                  <a:lnTo>
                    <a:pt x="347649" y="2257281"/>
                  </a:lnTo>
                  <a:lnTo>
                    <a:pt x="347157" y="2257835"/>
                  </a:lnTo>
                  <a:lnTo>
                    <a:pt x="341955" y="2258597"/>
                  </a:lnTo>
                  <a:lnTo>
                    <a:pt x="337753" y="2258358"/>
                  </a:lnTo>
                  <a:lnTo>
                    <a:pt x="335645" y="2260235"/>
                  </a:lnTo>
                  <a:lnTo>
                    <a:pt x="335014" y="2260474"/>
                  </a:lnTo>
                  <a:lnTo>
                    <a:pt x="333852" y="2259851"/>
                  </a:lnTo>
                  <a:lnTo>
                    <a:pt x="331320" y="2257343"/>
                  </a:lnTo>
                  <a:lnTo>
                    <a:pt x="327687" y="2255281"/>
                  </a:lnTo>
                  <a:lnTo>
                    <a:pt x="328041" y="2254773"/>
                  </a:lnTo>
                  <a:lnTo>
                    <a:pt x="330412" y="2253727"/>
                  </a:lnTo>
                  <a:lnTo>
                    <a:pt x="331666" y="2252189"/>
                  </a:lnTo>
                  <a:lnTo>
                    <a:pt x="331443" y="2251942"/>
                  </a:lnTo>
                  <a:lnTo>
                    <a:pt x="330604" y="2252035"/>
                  </a:lnTo>
                  <a:lnTo>
                    <a:pt x="329858" y="2251719"/>
                  </a:lnTo>
                  <a:lnTo>
                    <a:pt x="328380" y="2249727"/>
                  </a:lnTo>
                  <a:lnTo>
                    <a:pt x="327541" y="2249181"/>
                  </a:lnTo>
                  <a:lnTo>
                    <a:pt x="325756" y="2250081"/>
                  </a:lnTo>
                  <a:lnTo>
                    <a:pt x="325033" y="2250127"/>
                  </a:lnTo>
                  <a:lnTo>
                    <a:pt x="324340" y="2248811"/>
                  </a:lnTo>
                  <a:lnTo>
                    <a:pt x="325333" y="2245773"/>
                  </a:lnTo>
                  <a:lnTo>
                    <a:pt x="325387" y="2245057"/>
                  </a:lnTo>
                  <a:lnTo>
                    <a:pt x="323555" y="2246165"/>
                  </a:lnTo>
                  <a:lnTo>
                    <a:pt x="322947" y="2245803"/>
                  </a:lnTo>
                  <a:lnTo>
                    <a:pt x="322370" y="2244819"/>
                  </a:lnTo>
                  <a:lnTo>
                    <a:pt x="321831" y="2244403"/>
                  </a:lnTo>
                  <a:lnTo>
                    <a:pt x="320346" y="2244603"/>
                  </a:lnTo>
                  <a:lnTo>
                    <a:pt x="318730" y="2243696"/>
                  </a:lnTo>
                  <a:lnTo>
                    <a:pt x="318168" y="2244049"/>
                  </a:lnTo>
                  <a:lnTo>
                    <a:pt x="317953" y="2245365"/>
                  </a:lnTo>
                  <a:lnTo>
                    <a:pt x="317414" y="2245696"/>
                  </a:lnTo>
                  <a:lnTo>
                    <a:pt x="314952" y="2243480"/>
                  </a:lnTo>
                  <a:lnTo>
                    <a:pt x="314390" y="2243411"/>
                  </a:lnTo>
                  <a:lnTo>
                    <a:pt x="313197" y="2245103"/>
                  </a:lnTo>
                  <a:lnTo>
                    <a:pt x="312781" y="2245211"/>
                  </a:lnTo>
                  <a:lnTo>
                    <a:pt x="312143" y="2244480"/>
                  </a:lnTo>
                  <a:lnTo>
                    <a:pt x="311819" y="2240357"/>
                  </a:lnTo>
                  <a:lnTo>
                    <a:pt x="311958" y="2239188"/>
                  </a:lnTo>
                  <a:lnTo>
                    <a:pt x="312297" y="2238795"/>
                  </a:lnTo>
                  <a:lnTo>
                    <a:pt x="314436" y="2237834"/>
                  </a:lnTo>
                  <a:lnTo>
                    <a:pt x="320592" y="2236810"/>
                  </a:lnTo>
                  <a:lnTo>
                    <a:pt x="321108" y="2236072"/>
                  </a:lnTo>
                  <a:lnTo>
                    <a:pt x="316491" y="2236449"/>
                  </a:lnTo>
                  <a:lnTo>
                    <a:pt x="315290" y="2235887"/>
                  </a:lnTo>
                  <a:lnTo>
                    <a:pt x="314005" y="2234472"/>
                  </a:lnTo>
                  <a:lnTo>
                    <a:pt x="312658" y="2234495"/>
                  </a:lnTo>
                  <a:lnTo>
                    <a:pt x="311950" y="2234033"/>
                  </a:lnTo>
                  <a:lnTo>
                    <a:pt x="311204" y="2233010"/>
                  </a:lnTo>
                  <a:lnTo>
                    <a:pt x="309257" y="2229264"/>
                  </a:lnTo>
                  <a:lnTo>
                    <a:pt x="307926" y="2228310"/>
                  </a:lnTo>
                  <a:lnTo>
                    <a:pt x="305663" y="2227710"/>
                  </a:lnTo>
                  <a:lnTo>
                    <a:pt x="304501" y="2227002"/>
                  </a:lnTo>
                  <a:lnTo>
                    <a:pt x="304009" y="2227318"/>
                  </a:lnTo>
                  <a:lnTo>
                    <a:pt x="303539" y="2228387"/>
                  </a:lnTo>
                  <a:lnTo>
                    <a:pt x="302908" y="2229056"/>
                  </a:lnTo>
                  <a:lnTo>
                    <a:pt x="301361" y="2229433"/>
                  </a:lnTo>
                  <a:lnTo>
                    <a:pt x="299945" y="2229156"/>
                  </a:lnTo>
                  <a:lnTo>
                    <a:pt x="298837" y="2228133"/>
                  </a:lnTo>
                  <a:lnTo>
                    <a:pt x="298183" y="2226841"/>
                  </a:lnTo>
                  <a:lnTo>
                    <a:pt x="297929" y="2225394"/>
                  </a:lnTo>
                  <a:lnTo>
                    <a:pt x="298545" y="2223456"/>
                  </a:lnTo>
                  <a:lnTo>
                    <a:pt x="298537" y="2222686"/>
                  </a:lnTo>
                  <a:lnTo>
                    <a:pt x="298260" y="2221787"/>
                  </a:lnTo>
                  <a:lnTo>
                    <a:pt x="297760" y="2221063"/>
                  </a:lnTo>
                  <a:lnTo>
                    <a:pt x="297021" y="2220509"/>
                  </a:lnTo>
                  <a:lnTo>
                    <a:pt x="296621" y="2220802"/>
                  </a:lnTo>
                  <a:lnTo>
                    <a:pt x="296552" y="2221933"/>
                  </a:lnTo>
                  <a:lnTo>
                    <a:pt x="296152" y="2222763"/>
                  </a:lnTo>
                  <a:lnTo>
                    <a:pt x="294866" y="2223394"/>
                  </a:lnTo>
                  <a:lnTo>
                    <a:pt x="293820" y="2222287"/>
                  </a:lnTo>
                  <a:lnTo>
                    <a:pt x="293127" y="2220748"/>
                  </a:lnTo>
                  <a:lnTo>
                    <a:pt x="292327" y="2219656"/>
                  </a:lnTo>
                  <a:lnTo>
                    <a:pt x="287840" y="2219656"/>
                  </a:lnTo>
                  <a:lnTo>
                    <a:pt x="285770" y="2221071"/>
                  </a:lnTo>
                  <a:lnTo>
                    <a:pt x="284785" y="2221187"/>
                  </a:lnTo>
                  <a:lnTo>
                    <a:pt x="283754" y="2220848"/>
                  </a:lnTo>
                  <a:lnTo>
                    <a:pt x="283562" y="2220094"/>
                  </a:lnTo>
                  <a:lnTo>
                    <a:pt x="284531" y="2218032"/>
                  </a:lnTo>
                  <a:lnTo>
                    <a:pt x="284293" y="2215278"/>
                  </a:lnTo>
                  <a:lnTo>
                    <a:pt x="284039" y="2214586"/>
                  </a:lnTo>
                  <a:lnTo>
                    <a:pt x="281969" y="2214163"/>
                  </a:lnTo>
                  <a:lnTo>
                    <a:pt x="281623" y="2213501"/>
                  </a:lnTo>
                  <a:lnTo>
                    <a:pt x="282854" y="2210147"/>
                  </a:lnTo>
                  <a:lnTo>
                    <a:pt x="283539" y="2209509"/>
                  </a:lnTo>
                  <a:lnTo>
                    <a:pt x="284454" y="2209270"/>
                  </a:lnTo>
                  <a:lnTo>
                    <a:pt x="288564" y="2208993"/>
                  </a:lnTo>
                  <a:lnTo>
                    <a:pt x="289934" y="2209478"/>
                  </a:lnTo>
                  <a:lnTo>
                    <a:pt x="291911" y="2211517"/>
                  </a:lnTo>
                  <a:lnTo>
                    <a:pt x="291850" y="2210747"/>
                  </a:lnTo>
                  <a:lnTo>
                    <a:pt x="291103" y="2208432"/>
                  </a:lnTo>
                  <a:lnTo>
                    <a:pt x="290996" y="2207039"/>
                  </a:lnTo>
                  <a:lnTo>
                    <a:pt x="292358" y="2205470"/>
                  </a:lnTo>
                  <a:lnTo>
                    <a:pt x="291057" y="2205009"/>
                  </a:lnTo>
                  <a:lnTo>
                    <a:pt x="286194" y="2204647"/>
                  </a:lnTo>
                  <a:lnTo>
                    <a:pt x="286232" y="2205647"/>
                  </a:lnTo>
                  <a:lnTo>
                    <a:pt x="286632" y="2207078"/>
                  </a:lnTo>
                  <a:lnTo>
                    <a:pt x="283746" y="2208324"/>
                  </a:lnTo>
                  <a:lnTo>
                    <a:pt x="281607" y="2208532"/>
                  </a:lnTo>
                  <a:lnTo>
                    <a:pt x="279560" y="2208339"/>
                  </a:lnTo>
                  <a:lnTo>
                    <a:pt x="277890" y="2207593"/>
                  </a:lnTo>
                  <a:lnTo>
                    <a:pt x="275043" y="2204585"/>
                  </a:lnTo>
                  <a:lnTo>
                    <a:pt x="273265" y="2201616"/>
                  </a:lnTo>
                  <a:lnTo>
                    <a:pt x="273350" y="2200001"/>
                  </a:lnTo>
                  <a:lnTo>
                    <a:pt x="274327" y="2198300"/>
                  </a:lnTo>
                  <a:lnTo>
                    <a:pt x="275605" y="2197146"/>
                  </a:lnTo>
                  <a:lnTo>
                    <a:pt x="278637" y="2196139"/>
                  </a:lnTo>
                  <a:lnTo>
                    <a:pt x="282592" y="2196046"/>
                  </a:lnTo>
                  <a:lnTo>
                    <a:pt x="287017" y="2197400"/>
                  </a:lnTo>
                  <a:lnTo>
                    <a:pt x="298129" y="2203562"/>
                  </a:lnTo>
                  <a:close/>
                  <a:moveTo>
                    <a:pt x="1845807" y="2200870"/>
                  </a:moveTo>
                  <a:lnTo>
                    <a:pt x="1845083" y="2201247"/>
                  </a:lnTo>
                  <a:lnTo>
                    <a:pt x="1844414" y="2201239"/>
                  </a:lnTo>
                  <a:lnTo>
                    <a:pt x="1843798" y="2200839"/>
                  </a:lnTo>
                  <a:lnTo>
                    <a:pt x="1843698" y="2200185"/>
                  </a:lnTo>
                  <a:lnTo>
                    <a:pt x="1844329" y="2198800"/>
                  </a:lnTo>
                  <a:lnTo>
                    <a:pt x="1845999" y="2198100"/>
                  </a:lnTo>
                  <a:lnTo>
                    <a:pt x="1847253" y="2198262"/>
                  </a:lnTo>
                  <a:lnTo>
                    <a:pt x="1847176" y="2198962"/>
                  </a:lnTo>
                  <a:lnTo>
                    <a:pt x="1846507" y="2200108"/>
                  </a:lnTo>
                  <a:lnTo>
                    <a:pt x="1845807" y="2200870"/>
                  </a:lnTo>
                  <a:close/>
                  <a:moveTo>
                    <a:pt x="341609" y="2221902"/>
                  </a:moveTo>
                  <a:lnTo>
                    <a:pt x="341370" y="2223671"/>
                  </a:lnTo>
                  <a:lnTo>
                    <a:pt x="339977" y="2220794"/>
                  </a:lnTo>
                  <a:lnTo>
                    <a:pt x="337845" y="2214686"/>
                  </a:lnTo>
                  <a:lnTo>
                    <a:pt x="338130" y="2213255"/>
                  </a:lnTo>
                  <a:lnTo>
                    <a:pt x="339084" y="2211224"/>
                  </a:lnTo>
                  <a:lnTo>
                    <a:pt x="339954" y="2211101"/>
                  </a:lnTo>
                  <a:lnTo>
                    <a:pt x="341355" y="2212047"/>
                  </a:lnTo>
                  <a:lnTo>
                    <a:pt x="342578" y="2213740"/>
                  </a:lnTo>
                  <a:lnTo>
                    <a:pt x="342863" y="2214394"/>
                  </a:lnTo>
                  <a:lnTo>
                    <a:pt x="343617" y="2216163"/>
                  </a:lnTo>
                  <a:lnTo>
                    <a:pt x="343994" y="2217755"/>
                  </a:lnTo>
                  <a:lnTo>
                    <a:pt x="343148" y="2219679"/>
                  </a:lnTo>
                  <a:lnTo>
                    <a:pt x="341609" y="2221902"/>
                  </a:lnTo>
                  <a:close/>
                  <a:moveTo>
                    <a:pt x="346064" y="2224171"/>
                  </a:moveTo>
                  <a:lnTo>
                    <a:pt x="345549" y="2224464"/>
                  </a:lnTo>
                  <a:lnTo>
                    <a:pt x="345025" y="2220663"/>
                  </a:lnTo>
                  <a:lnTo>
                    <a:pt x="345679" y="2219286"/>
                  </a:lnTo>
                  <a:lnTo>
                    <a:pt x="345864" y="2218594"/>
                  </a:lnTo>
                  <a:lnTo>
                    <a:pt x="345779" y="2217878"/>
                  </a:lnTo>
                  <a:lnTo>
                    <a:pt x="346918" y="2219602"/>
                  </a:lnTo>
                  <a:lnTo>
                    <a:pt x="347380" y="2220756"/>
                  </a:lnTo>
                  <a:lnTo>
                    <a:pt x="347573" y="2222356"/>
                  </a:lnTo>
                  <a:lnTo>
                    <a:pt x="347549" y="2222779"/>
                  </a:lnTo>
                  <a:lnTo>
                    <a:pt x="346064" y="2224171"/>
                  </a:lnTo>
                  <a:close/>
                  <a:moveTo>
                    <a:pt x="1710497" y="2255227"/>
                  </a:moveTo>
                  <a:lnTo>
                    <a:pt x="1701463" y="2255712"/>
                  </a:lnTo>
                  <a:lnTo>
                    <a:pt x="1694268" y="2253681"/>
                  </a:lnTo>
                  <a:lnTo>
                    <a:pt x="1688935" y="2252704"/>
                  </a:lnTo>
                  <a:lnTo>
                    <a:pt x="1683710" y="2250919"/>
                  </a:lnTo>
                  <a:lnTo>
                    <a:pt x="1672382" y="2245157"/>
                  </a:lnTo>
                  <a:lnTo>
                    <a:pt x="1671089" y="2243157"/>
                  </a:lnTo>
                  <a:lnTo>
                    <a:pt x="1670004" y="2240688"/>
                  </a:lnTo>
                  <a:lnTo>
                    <a:pt x="1667834" y="2238441"/>
                  </a:lnTo>
                  <a:lnTo>
                    <a:pt x="1665495" y="2236587"/>
                  </a:lnTo>
                  <a:lnTo>
                    <a:pt x="1653505" y="2230926"/>
                  </a:lnTo>
                  <a:lnTo>
                    <a:pt x="1652528" y="2228949"/>
                  </a:lnTo>
                  <a:lnTo>
                    <a:pt x="1654952" y="2227648"/>
                  </a:lnTo>
                  <a:lnTo>
                    <a:pt x="1657745" y="2227025"/>
                  </a:lnTo>
                  <a:lnTo>
                    <a:pt x="1660169" y="2227118"/>
                  </a:lnTo>
                  <a:lnTo>
                    <a:pt x="1668188" y="2229341"/>
                  </a:lnTo>
                  <a:lnTo>
                    <a:pt x="1678300" y="2231287"/>
                  </a:lnTo>
                  <a:lnTo>
                    <a:pt x="1682686" y="2232757"/>
                  </a:lnTo>
                  <a:lnTo>
                    <a:pt x="1687657" y="2234995"/>
                  </a:lnTo>
                  <a:lnTo>
                    <a:pt x="1692513" y="2237711"/>
                  </a:lnTo>
                  <a:lnTo>
                    <a:pt x="1703325" y="2244903"/>
                  </a:lnTo>
                  <a:lnTo>
                    <a:pt x="1705265" y="2245473"/>
                  </a:lnTo>
                  <a:lnTo>
                    <a:pt x="1710144" y="2248988"/>
                  </a:lnTo>
                  <a:lnTo>
                    <a:pt x="1711906" y="2251619"/>
                  </a:lnTo>
                  <a:lnTo>
                    <a:pt x="1712760" y="2253750"/>
                  </a:lnTo>
                  <a:lnTo>
                    <a:pt x="1711690" y="2254843"/>
                  </a:lnTo>
                  <a:lnTo>
                    <a:pt x="1710497" y="2255227"/>
                  </a:lnTo>
                  <a:close/>
                  <a:moveTo>
                    <a:pt x="310142" y="2238311"/>
                  </a:moveTo>
                  <a:lnTo>
                    <a:pt x="309295" y="2238465"/>
                  </a:lnTo>
                  <a:lnTo>
                    <a:pt x="307933" y="2238065"/>
                  </a:lnTo>
                  <a:lnTo>
                    <a:pt x="306402" y="2237110"/>
                  </a:lnTo>
                  <a:lnTo>
                    <a:pt x="303716" y="2234572"/>
                  </a:lnTo>
                  <a:lnTo>
                    <a:pt x="303439" y="2233995"/>
                  </a:lnTo>
                  <a:lnTo>
                    <a:pt x="303678" y="2233503"/>
                  </a:lnTo>
                  <a:lnTo>
                    <a:pt x="304440" y="2233095"/>
                  </a:lnTo>
                  <a:lnTo>
                    <a:pt x="304609" y="2232426"/>
                  </a:lnTo>
                  <a:lnTo>
                    <a:pt x="303985" y="2230595"/>
                  </a:lnTo>
                  <a:lnTo>
                    <a:pt x="306140" y="2229441"/>
                  </a:lnTo>
                  <a:lnTo>
                    <a:pt x="308041" y="2230403"/>
                  </a:lnTo>
                  <a:lnTo>
                    <a:pt x="308903" y="2231579"/>
                  </a:lnTo>
                  <a:lnTo>
                    <a:pt x="309942" y="2233664"/>
                  </a:lnTo>
                  <a:lnTo>
                    <a:pt x="310411" y="2236018"/>
                  </a:lnTo>
                  <a:lnTo>
                    <a:pt x="310457" y="2237626"/>
                  </a:lnTo>
                  <a:lnTo>
                    <a:pt x="310142" y="2238311"/>
                  </a:lnTo>
                  <a:close/>
                  <a:moveTo>
                    <a:pt x="363864" y="2240788"/>
                  </a:moveTo>
                  <a:lnTo>
                    <a:pt x="364164" y="2241480"/>
                  </a:lnTo>
                  <a:lnTo>
                    <a:pt x="359354" y="2238895"/>
                  </a:lnTo>
                  <a:lnTo>
                    <a:pt x="357307" y="2237365"/>
                  </a:lnTo>
                  <a:lnTo>
                    <a:pt x="356507" y="2236257"/>
                  </a:lnTo>
                  <a:lnTo>
                    <a:pt x="355991" y="2235626"/>
                  </a:lnTo>
                  <a:lnTo>
                    <a:pt x="353552" y="2233980"/>
                  </a:lnTo>
                  <a:lnTo>
                    <a:pt x="353144" y="2233226"/>
                  </a:lnTo>
                  <a:lnTo>
                    <a:pt x="353721" y="2232664"/>
                  </a:lnTo>
                  <a:lnTo>
                    <a:pt x="355368" y="2233018"/>
                  </a:lnTo>
                  <a:lnTo>
                    <a:pt x="358084" y="2234257"/>
                  </a:lnTo>
                  <a:lnTo>
                    <a:pt x="360509" y="2236272"/>
                  </a:lnTo>
                  <a:lnTo>
                    <a:pt x="363864" y="2240788"/>
                  </a:lnTo>
                  <a:close/>
                  <a:moveTo>
                    <a:pt x="1876958" y="2233695"/>
                  </a:moveTo>
                  <a:lnTo>
                    <a:pt x="1878551" y="2235857"/>
                  </a:lnTo>
                  <a:lnTo>
                    <a:pt x="1879397" y="2236441"/>
                  </a:lnTo>
                  <a:lnTo>
                    <a:pt x="1873833" y="2238780"/>
                  </a:lnTo>
                  <a:lnTo>
                    <a:pt x="1873164" y="2238934"/>
                  </a:lnTo>
                  <a:lnTo>
                    <a:pt x="1872802" y="2238657"/>
                  </a:lnTo>
                  <a:lnTo>
                    <a:pt x="1872748" y="2236480"/>
                  </a:lnTo>
                  <a:lnTo>
                    <a:pt x="1872987" y="2234795"/>
                  </a:lnTo>
                  <a:lnTo>
                    <a:pt x="1873387" y="2234541"/>
                  </a:lnTo>
                  <a:lnTo>
                    <a:pt x="1874672" y="2235557"/>
                  </a:lnTo>
                  <a:lnTo>
                    <a:pt x="1876004" y="2233472"/>
                  </a:lnTo>
                  <a:lnTo>
                    <a:pt x="1876958" y="2233695"/>
                  </a:lnTo>
                  <a:close/>
                  <a:moveTo>
                    <a:pt x="1867008" y="2238872"/>
                  </a:moveTo>
                  <a:lnTo>
                    <a:pt x="1863675" y="2240803"/>
                  </a:lnTo>
                  <a:lnTo>
                    <a:pt x="1862913" y="2241565"/>
                  </a:lnTo>
                  <a:lnTo>
                    <a:pt x="1861990" y="2241949"/>
                  </a:lnTo>
                  <a:lnTo>
                    <a:pt x="1861297" y="2241342"/>
                  </a:lnTo>
                  <a:lnTo>
                    <a:pt x="1860328" y="2239295"/>
                  </a:lnTo>
                  <a:lnTo>
                    <a:pt x="1860505" y="2238618"/>
                  </a:lnTo>
                  <a:lnTo>
                    <a:pt x="1861421" y="2238526"/>
                  </a:lnTo>
                  <a:lnTo>
                    <a:pt x="1861944" y="2238795"/>
                  </a:lnTo>
                  <a:lnTo>
                    <a:pt x="1862075" y="2239434"/>
                  </a:lnTo>
                  <a:lnTo>
                    <a:pt x="1862475" y="2239757"/>
                  </a:lnTo>
                  <a:lnTo>
                    <a:pt x="1863144" y="2239765"/>
                  </a:lnTo>
                  <a:lnTo>
                    <a:pt x="1865615" y="2237772"/>
                  </a:lnTo>
                  <a:lnTo>
                    <a:pt x="1866900" y="2237457"/>
                  </a:lnTo>
                  <a:lnTo>
                    <a:pt x="1867361" y="2237841"/>
                  </a:lnTo>
                  <a:lnTo>
                    <a:pt x="1867008" y="2238872"/>
                  </a:lnTo>
                  <a:close/>
                  <a:moveTo>
                    <a:pt x="322001" y="2246650"/>
                  </a:moveTo>
                  <a:lnTo>
                    <a:pt x="322608" y="2249635"/>
                  </a:lnTo>
                  <a:lnTo>
                    <a:pt x="319961" y="2249158"/>
                  </a:lnTo>
                  <a:lnTo>
                    <a:pt x="319030" y="2248581"/>
                  </a:lnTo>
                  <a:lnTo>
                    <a:pt x="318992" y="2247142"/>
                  </a:lnTo>
                  <a:lnTo>
                    <a:pt x="319484" y="2245796"/>
                  </a:lnTo>
                  <a:lnTo>
                    <a:pt x="321500" y="2246280"/>
                  </a:lnTo>
                  <a:lnTo>
                    <a:pt x="322001" y="2246650"/>
                  </a:lnTo>
                  <a:close/>
                  <a:moveTo>
                    <a:pt x="1595520" y="2379466"/>
                  </a:moveTo>
                  <a:lnTo>
                    <a:pt x="1594527" y="2379082"/>
                  </a:lnTo>
                  <a:lnTo>
                    <a:pt x="1593611" y="2378759"/>
                  </a:lnTo>
                  <a:lnTo>
                    <a:pt x="1592827" y="2378505"/>
                  </a:lnTo>
                  <a:lnTo>
                    <a:pt x="1592372" y="2378935"/>
                  </a:lnTo>
                  <a:lnTo>
                    <a:pt x="1591941" y="2379512"/>
                  </a:lnTo>
                  <a:lnTo>
                    <a:pt x="1591410" y="2379943"/>
                  </a:lnTo>
                  <a:lnTo>
                    <a:pt x="1590295" y="2379335"/>
                  </a:lnTo>
                  <a:lnTo>
                    <a:pt x="1589587" y="2378228"/>
                  </a:lnTo>
                  <a:lnTo>
                    <a:pt x="1588448" y="2377081"/>
                  </a:lnTo>
                  <a:lnTo>
                    <a:pt x="1588017" y="2376220"/>
                  </a:lnTo>
                  <a:lnTo>
                    <a:pt x="1588240" y="2375220"/>
                  </a:lnTo>
                  <a:lnTo>
                    <a:pt x="1588748" y="2374251"/>
                  </a:lnTo>
                  <a:lnTo>
                    <a:pt x="1588979" y="2373096"/>
                  </a:lnTo>
                  <a:lnTo>
                    <a:pt x="1588425" y="2371773"/>
                  </a:lnTo>
                  <a:lnTo>
                    <a:pt x="1587917" y="2371019"/>
                  </a:lnTo>
                  <a:lnTo>
                    <a:pt x="1587563" y="2370158"/>
                  </a:lnTo>
                  <a:lnTo>
                    <a:pt x="1587694" y="2369327"/>
                  </a:lnTo>
                  <a:lnTo>
                    <a:pt x="1588402" y="2368935"/>
                  </a:lnTo>
                  <a:lnTo>
                    <a:pt x="1589056" y="2368427"/>
                  </a:lnTo>
                  <a:lnTo>
                    <a:pt x="1589286" y="2367342"/>
                  </a:lnTo>
                  <a:lnTo>
                    <a:pt x="1588879" y="2366188"/>
                  </a:lnTo>
                  <a:lnTo>
                    <a:pt x="1587717" y="2365719"/>
                  </a:lnTo>
                  <a:lnTo>
                    <a:pt x="1586755" y="2365896"/>
                  </a:lnTo>
                  <a:lnTo>
                    <a:pt x="1585362" y="2365642"/>
                  </a:lnTo>
                  <a:lnTo>
                    <a:pt x="1584015" y="2364919"/>
                  </a:lnTo>
                  <a:lnTo>
                    <a:pt x="1583130" y="2364088"/>
                  </a:lnTo>
                  <a:lnTo>
                    <a:pt x="1582445" y="2363619"/>
                  </a:lnTo>
                  <a:lnTo>
                    <a:pt x="1581914" y="2363619"/>
                  </a:lnTo>
                  <a:lnTo>
                    <a:pt x="1581283" y="2363150"/>
                  </a:lnTo>
                  <a:lnTo>
                    <a:pt x="1580906" y="2362350"/>
                  </a:lnTo>
                  <a:lnTo>
                    <a:pt x="1580952" y="2361050"/>
                  </a:lnTo>
                  <a:lnTo>
                    <a:pt x="1581129" y="2360250"/>
                  </a:lnTo>
                  <a:lnTo>
                    <a:pt x="1581483" y="2359565"/>
                  </a:lnTo>
                  <a:lnTo>
                    <a:pt x="1581506" y="2358803"/>
                  </a:lnTo>
                  <a:lnTo>
                    <a:pt x="1581353" y="2358257"/>
                  </a:lnTo>
                  <a:lnTo>
                    <a:pt x="1581329" y="2357819"/>
                  </a:lnTo>
                  <a:lnTo>
                    <a:pt x="1581429" y="2357273"/>
                  </a:lnTo>
                  <a:lnTo>
                    <a:pt x="1581660" y="2356188"/>
                  </a:lnTo>
                  <a:lnTo>
                    <a:pt x="1581283" y="2355388"/>
                  </a:lnTo>
                  <a:lnTo>
                    <a:pt x="1581245" y="2352618"/>
                  </a:lnTo>
                  <a:lnTo>
                    <a:pt x="1581176" y="2347426"/>
                  </a:lnTo>
                  <a:lnTo>
                    <a:pt x="1581122" y="2343441"/>
                  </a:lnTo>
                  <a:lnTo>
                    <a:pt x="1581053" y="2338410"/>
                  </a:lnTo>
                  <a:lnTo>
                    <a:pt x="1581014" y="2334740"/>
                  </a:lnTo>
                  <a:lnTo>
                    <a:pt x="1580960" y="2329586"/>
                  </a:lnTo>
                  <a:lnTo>
                    <a:pt x="1580906" y="2324678"/>
                  </a:lnTo>
                  <a:lnTo>
                    <a:pt x="1580822" y="2320032"/>
                  </a:lnTo>
                  <a:lnTo>
                    <a:pt x="1578059" y="2317347"/>
                  </a:lnTo>
                  <a:lnTo>
                    <a:pt x="1574557" y="2313946"/>
                  </a:lnTo>
                  <a:lnTo>
                    <a:pt x="1571556" y="2311692"/>
                  </a:lnTo>
                  <a:lnTo>
                    <a:pt x="1569933" y="2311423"/>
                  </a:lnTo>
                  <a:lnTo>
                    <a:pt x="1568917" y="2311739"/>
                  </a:lnTo>
                  <a:lnTo>
                    <a:pt x="1568509" y="2312639"/>
                  </a:lnTo>
                  <a:lnTo>
                    <a:pt x="1566269" y="2313600"/>
                  </a:lnTo>
                  <a:lnTo>
                    <a:pt x="1562206" y="2314631"/>
                  </a:lnTo>
                  <a:lnTo>
                    <a:pt x="1558743" y="2316224"/>
                  </a:lnTo>
                  <a:lnTo>
                    <a:pt x="1557473" y="2316239"/>
                  </a:lnTo>
                  <a:lnTo>
                    <a:pt x="1556396" y="2315970"/>
                  </a:lnTo>
                  <a:lnTo>
                    <a:pt x="1554973" y="2315170"/>
                  </a:lnTo>
                  <a:lnTo>
                    <a:pt x="1553988" y="2313993"/>
                  </a:lnTo>
                  <a:lnTo>
                    <a:pt x="1553649" y="2311946"/>
                  </a:lnTo>
                  <a:lnTo>
                    <a:pt x="1553957" y="2309131"/>
                  </a:lnTo>
                  <a:lnTo>
                    <a:pt x="1551879" y="2308554"/>
                  </a:lnTo>
                  <a:lnTo>
                    <a:pt x="1549794" y="2307969"/>
                  </a:lnTo>
                  <a:lnTo>
                    <a:pt x="1548516" y="2309908"/>
                  </a:lnTo>
                  <a:lnTo>
                    <a:pt x="1547292" y="2311539"/>
                  </a:lnTo>
                  <a:lnTo>
                    <a:pt x="1544861" y="2315093"/>
                  </a:lnTo>
                  <a:lnTo>
                    <a:pt x="1541444" y="2320070"/>
                  </a:lnTo>
                  <a:lnTo>
                    <a:pt x="1539543" y="2322801"/>
                  </a:lnTo>
                  <a:lnTo>
                    <a:pt x="1536211" y="2327594"/>
                  </a:lnTo>
                  <a:lnTo>
                    <a:pt x="1533271" y="2331802"/>
                  </a:lnTo>
                  <a:lnTo>
                    <a:pt x="1532617" y="2336110"/>
                  </a:lnTo>
                  <a:lnTo>
                    <a:pt x="1531986" y="2340187"/>
                  </a:lnTo>
                  <a:lnTo>
                    <a:pt x="1529562" y="2343279"/>
                  </a:lnTo>
                  <a:lnTo>
                    <a:pt x="1528085" y="2346110"/>
                  </a:lnTo>
                  <a:lnTo>
                    <a:pt x="1527423" y="2349249"/>
                  </a:lnTo>
                  <a:lnTo>
                    <a:pt x="1526869" y="2352126"/>
                  </a:lnTo>
                  <a:lnTo>
                    <a:pt x="1526830" y="2354534"/>
                  </a:lnTo>
                  <a:lnTo>
                    <a:pt x="1527246" y="2355795"/>
                  </a:lnTo>
                  <a:lnTo>
                    <a:pt x="1527054" y="2356818"/>
                  </a:lnTo>
                  <a:lnTo>
                    <a:pt x="1526253" y="2357996"/>
                  </a:lnTo>
                  <a:lnTo>
                    <a:pt x="1524645" y="2360034"/>
                  </a:lnTo>
                  <a:lnTo>
                    <a:pt x="1524360" y="2361996"/>
                  </a:lnTo>
                  <a:lnTo>
                    <a:pt x="1523383" y="2362965"/>
                  </a:lnTo>
                  <a:lnTo>
                    <a:pt x="1520582" y="2364896"/>
                  </a:lnTo>
                  <a:lnTo>
                    <a:pt x="1518296" y="2367750"/>
                  </a:lnTo>
                  <a:lnTo>
                    <a:pt x="1518181" y="2369358"/>
                  </a:lnTo>
                  <a:lnTo>
                    <a:pt x="1518504" y="2370696"/>
                  </a:lnTo>
                  <a:lnTo>
                    <a:pt x="1518558" y="2371520"/>
                  </a:lnTo>
                  <a:lnTo>
                    <a:pt x="1518096" y="2372097"/>
                  </a:lnTo>
                  <a:lnTo>
                    <a:pt x="1517180" y="2372058"/>
                  </a:lnTo>
                  <a:lnTo>
                    <a:pt x="1516187" y="2372235"/>
                  </a:lnTo>
                  <a:lnTo>
                    <a:pt x="1515356" y="2373420"/>
                  </a:lnTo>
                  <a:lnTo>
                    <a:pt x="1515380" y="2375120"/>
                  </a:lnTo>
                  <a:lnTo>
                    <a:pt x="1514772" y="2376343"/>
                  </a:lnTo>
                  <a:lnTo>
                    <a:pt x="1514056" y="2376597"/>
                  </a:lnTo>
                  <a:lnTo>
                    <a:pt x="1513448" y="2375735"/>
                  </a:lnTo>
                  <a:lnTo>
                    <a:pt x="1512717" y="2374443"/>
                  </a:lnTo>
                  <a:lnTo>
                    <a:pt x="1511863" y="2374312"/>
                  </a:lnTo>
                  <a:lnTo>
                    <a:pt x="1510562" y="2375174"/>
                  </a:lnTo>
                  <a:lnTo>
                    <a:pt x="1508954" y="2376589"/>
                  </a:lnTo>
                  <a:lnTo>
                    <a:pt x="1507507" y="2376666"/>
                  </a:lnTo>
                  <a:lnTo>
                    <a:pt x="1504791" y="2375758"/>
                  </a:lnTo>
                  <a:lnTo>
                    <a:pt x="1502813" y="2378505"/>
                  </a:lnTo>
                  <a:lnTo>
                    <a:pt x="1500681" y="2384382"/>
                  </a:lnTo>
                  <a:lnTo>
                    <a:pt x="1491701" y="2384397"/>
                  </a:lnTo>
                  <a:lnTo>
                    <a:pt x="1482712" y="2384413"/>
                  </a:lnTo>
                  <a:lnTo>
                    <a:pt x="1473724" y="2384428"/>
                  </a:lnTo>
                  <a:lnTo>
                    <a:pt x="1464743" y="2384443"/>
                  </a:lnTo>
                  <a:lnTo>
                    <a:pt x="1455755" y="2384459"/>
                  </a:lnTo>
                  <a:lnTo>
                    <a:pt x="1446767" y="2384466"/>
                  </a:lnTo>
                  <a:lnTo>
                    <a:pt x="1437779" y="2384482"/>
                  </a:lnTo>
                  <a:lnTo>
                    <a:pt x="1432754" y="2384490"/>
                  </a:lnTo>
                  <a:lnTo>
                    <a:pt x="1431768" y="2384490"/>
                  </a:lnTo>
                  <a:lnTo>
                    <a:pt x="1434847" y="2383343"/>
                  </a:lnTo>
                  <a:lnTo>
                    <a:pt x="1441265" y="2378866"/>
                  </a:lnTo>
                  <a:lnTo>
                    <a:pt x="1445997" y="2377243"/>
                  </a:lnTo>
                  <a:lnTo>
                    <a:pt x="1452154" y="2372527"/>
                  </a:lnTo>
                  <a:lnTo>
                    <a:pt x="1456617" y="2371620"/>
                  </a:lnTo>
                  <a:lnTo>
                    <a:pt x="1457464" y="2370581"/>
                  </a:lnTo>
                  <a:lnTo>
                    <a:pt x="1458210" y="2366658"/>
                  </a:lnTo>
                  <a:lnTo>
                    <a:pt x="1458618" y="2365258"/>
                  </a:lnTo>
                  <a:lnTo>
                    <a:pt x="1460703" y="2361396"/>
                  </a:lnTo>
                  <a:lnTo>
                    <a:pt x="1463204" y="2358126"/>
                  </a:lnTo>
                  <a:lnTo>
                    <a:pt x="1465221" y="2353595"/>
                  </a:lnTo>
                  <a:lnTo>
                    <a:pt x="1468884" y="2350695"/>
                  </a:lnTo>
                  <a:lnTo>
                    <a:pt x="1474424" y="2348264"/>
                  </a:lnTo>
                  <a:lnTo>
                    <a:pt x="1479550" y="2342949"/>
                  </a:lnTo>
                  <a:lnTo>
                    <a:pt x="1482358" y="2341325"/>
                  </a:lnTo>
                  <a:lnTo>
                    <a:pt x="1485083" y="2340164"/>
                  </a:lnTo>
                  <a:lnTo>
                    <a:pt x="1486222" y="2337994"/>
                  </a:lnTo>
                  <a:lnTo>
                    <a:pt x="1487907" y="2336756"/>
                  </a:lnTo>
                  <a:lnTo>
                    <a:pt x="1492409" y="2334225"/>
                  </a:lnTo>
                  <a:lnTo>
                    <a:pt x="1497372" y="2333540"/>
                  </a:lnTo>
                  <a:lnTo>
                    <a:pt x="1502382" y="2331440"/>
                  </a:lnTo>
                  <a:lnTo>
                    <a:pt x="1506230" y="2330324"/>
                  </a:lnTo>
                  <a:lnTo>
                    <a:pt x="1508584" y="2328347"/>
                  </a:lnTo>
                  <a:lnTo>
                    <a:pt x="1512017" y="2327309"/>
                  </a:lnTo>
                  <a:lnTo>
                    <a:pt x="1522251" y="2321624"/>
                  </a:lnTo>
                  <a:lnTo>
                    <a:pt x="1525091" y="2318954"/>
                  </a:lnTo>
                  <a:lnTo>
                    <a:pt x="1528770" y="2313477"/>
                  </a:lnTo>
                  <a:lnTo>
                    <a:pt x="1531971" y="2310685"/>
                  </a:lnTo>
                  <a:lnTo>
                    <a:pt x="1533102" y="2307708"/>
                  </a:lnTo>
                  <a:lnTo>
                    <a:pt x="1537742" y="2302861"/>
                  </a:lnTo>
                  <a:lnTo>
                    <a:pt x="1542521" y="2296453"/>
                  </a:lnTo>
                  <a:lnTo>
                    <a:pt x="1544899" y="2291845"/>
                  </a:lnTo>
                  <a:lnTo>
                    <a:pt x="1548454" y="2289283"/>
                  </a:lnTo>
                  <a:lnTo>
                    <a:pt x="1555350" y="2281929"/>
                  </a:lnTo>
                  <a:lnTo>
                    <a:pt x="1559051" y="2278983"/>
                  </a:lnTo>
                  <a:lnTo>
                    <a:pt x="1560552" y="2278644"/>
                  </a:lnTo>
                  <a:lnTo>
                    <a:pt x="1564738" y="2276021"/>
                  </a:lnTo>
                  <a:lnTo>
                    <a:pt x="1567339" y="2273282"/>
                  </a:lnTo>
                  <a:lnTo>
                    <a:pt x="1571510" y="2270528"/>
                  </a:lnTo>
                  <a:lnTo>
                    <a:pt x="1579052" y="2267128"/>
                  </a:lnTo>
                  <a:lnTo>
                    <a:pt x="1586139" y="2263043"/>
                  </a:lnTo>
                  <a:lnTo>
                    <a:pt x="1595712" y="2259497"/>
                  </a:lnTo>
                  <a:lnTo>
                    <a:pt x="1606932" y="2254173"/>
                  </a:lnTo>
                  <a:lnTo>
                    <a:pt x="1615997" y="2251311"/>
                  </a:lnTo>
                  <a:lnTo>
                    <a:pt x="1622377" y="2250896"/>
                  </a:lnTo>
                  <a:lnTo>
                    <a:pt x="1630142" y="2249565"/>
                  </a:lnTo>
                  <a:lnTo>
                    <a:pt x="1632889" y="2249704"/>
                  </a:lnTo>
                  <a:lnTo>
                    <a:pt x="1644978" y="2252019"/>
                  </a:lnTo>
                  <a:lnTo>
                    <a:pt x="1650781" y="2254881"/>
                  </a:lnTo>
                  <a:lnTo>
                    <a:pt x="1657383" y="2260882"/>
                  </a:lnTo>
                  <a:lnTo>
                    <a:pt x="1658369" y="2262458"/>
                  </a:lnTo>
                  <a:lnTo>
                    <a:pt x="1658530" y="2264666"/>
                  </a:lnTo>
                  <a:lnTo>
                    <a:pt x="1655029" y="2263597"/>
                  </a:lnTo>
                  <a:lnTo>
                    <a:pt x="1651943" y="2263528"/>
                  </a:lnTo>
                  <a:lnTo>
                    <a:pt x="1654082" y="2264751"/>
                  </a:lnTo>
                  <a:lnTo>
                    <a:pt x="1657722" y="2268428"/>
                  </a:lnTo>
                  <a:lnTo>
                    <a:pt x="1657561" y="2273013"/>
                  </a:lnTo>
                  <a:lnTo>
                    <a:pt x="1655506" y="2277144"/>
                  </a:lnTo>
                  <a:lnTo>
                    <a:pt x="1649365" y="2279175"/>
                  </a:lnTo>
                  <a:lnTo>
                    <a:pt x="1647795" y="2280790"/>
                  </a:lnTo>
                  <a:lnTo>
                    <a:pt x="1646525" y="2283460"/>
                  </a:lnTo>
                  <a:lnTo>
                    <a:pt x="1645279" y="2284483"/>
                  </a:lnTo>
                  <a:lnTo>
                    <a:pt x="1642300" y="2285668"/>
                  </a:lnTo>
                  <a:lnTo>
                    <a:pt x="1640654" y="2287399"/>
                  </a:lnTo>
                  <a:lnTo>
                    <a:pt x="1635829" y="2290137"/>
                  </a:lnTo>
                  <a:lnTo>
                    <a:pt x="1633659" y="2290460"/>
                  </a:lnTo>
                  <a:lnTo>
                    <a:pt x="1631157" y="2289806"/>
                  </a:lnTo>
                  <a:lnTo>
                    <a:pt x="1625132" y="2287229"/>
                  </a:lnTo>
                  <a:lnTo>
                    <a:pt x="1621423" y="2284737"/>
                  </a:lnTo>
                  <a:lnTo>
                    <a:pt x="1619568" y="2286098"/>
                  </a:lnTo>
                  <a:lnTo>
                    <a:pt x="1618044" y="2287522"/>
                  </a:lnTo>
                  <a:lnTo>
                    <a:pt x="1614466" y="2287045"/>
                  </a:lnTo>
                  <a:lnTo>
                    <a:pt x="1612835" y="2287676"/>
                  </a:lnTo>
                  <a:lnTo>
                    <a:pt x="1610141" y="2286976"/>
                  </a:lnTo>
                  <a:lnTo>
                    <a:pt x="1604624" y="2290106"/>
                  </a:lnTo>
                  <a:lnTo>
                    <a:pt x="1606194" y="2290468"/>
                  </a:lnTo>
                  <a:lnTo>
                    <a:pt x="1610572" y="2288668"/>
                  </a:lnTo>
                  <a:lnTo>
                    <a:pt x="1612065" y="2288868"/>
                  </a:lnTo>
                  <a:lnTo>
                    <a:pt x="1615289" y="2291191"/>
                  </a:lnTo>
                  <a:lnTo>
                    <a:pt x="1623085" y="2293684"/>
                  </a:lnTo>
                  <a:lnTo>
                    <a:pt x="1625109" y="2295330"/>
                  </a:lnTo>
                  <a:lnTo>
                    <a:pt x="1627040" y="2300569"/>
                  </a:lnTo>
                  <a:lnTo>
                    <a:pt x="1628318" y="2301407"/>
                  </a:lnTo>
                  <a:lnTo>
                    <a:pt x="1630988" y="2300861"/>
                  </a:lnTo>
                  <a:lnTo>
                    <a:pt x="1634005" y="2298276"/>
                  </a:lnTo>
                  <a:lnTo>
                    <a:pt x="1636506" y="2296892"/>
                  </a:lnTo>
                  <a:lnTo>
                    <a:pt x="1641393" y="2295753"/>
                  </a:lnTo>
                  <a:lnTo>
                    <a:pt x="1640431" y="2297476"/>
                  </a:lnTo>
                  <a:lnTo>
                    <a:pt x="1644155" y="2297338"/>
                  </a:lnTo>
                  <a:lnTo>
                    <a:pt x="1647841" y="2299653"/>
                  </a:lnTo>
                  <a:lnTo>
                    <a:pt x="1646479" y="2301300"/>
                  </a:lnTo>
                  <a:lnTo>
                    <a:pt x="1644624" y="2304607"/>
                  </a:lnTo>
                  <a:lnTo>
                    <a:pt x="1643332" y="2311016"/>
                  </a:lnTo>
                  <a:lnTo>
                    <a:pt x="1639576" y="2315293"/>
                  </a:lnTo>
                  <a:lnTo>
                    <a:pt x="1634551" y="2319493"/>
                  </a:lnTo>
                  <a:lnTo>
                    <a:pt x="1635821" y="2320501"/>
                  </a:lnTo>
                  <a:lnTo>
                    <a:pt x="1637291" y="2321124"/>
                  </a:lnTo>
                  <a:lnTo>
                    <a:pt x="1640523" y="2319885"/>
                  </a:lnTo>
                  <a:lnTo>
                    <a:pt x="1642685" y="2319970"/>
                  </a:lnTo>
                  <a:lnTo>
                    <a:pt x="1645086" y="2320770"/>
                  </a:lnTo>
                  <a:lnTo>
                    <a:pt x="1644340" y="2324016"/>
                  </a:lnTo>
                  <a:lnTo>
                    <a:pt x="1643478" y="2326216"/>
                  </a:lnTo>
                  <a:lnTo>
                    <a:pt x="1643978" y="2328270"/>
                  </a:lnTo>
                  <a:lnTo>
                    <a:pt x="1645402" y="2332171"/>
                  </a:lnTo>
                  <a:lnTo>
                    <a:pt x="1647364" y="2333025"/>
                  </a:lnTo>
                  <a:lnTo>
                    <a:pt x="1648149" y="2338010"/>
                  </a:lnTo>
                  <a:lnTo>
                    <a:pt x="1649188" y="2340718"/>
                  </a:lnTo>
                  <a:lnTo>
                    <a:pt x="1649042" y="2342887"/>
                  </a:lnTo>
                  <a:lnTo>
                    <a:pt x="1651004" y="2344279"/>
                  </a:lnTo>
                  <a:lnTo>
                    <a:pt x="1651335" y="2346495"/>
                  </a:lnTo>
                  <a:lnTo>
                    <a:pt x="1658453" y="2347126"/>
                  </a:lnTo>
                  <a:lnTo>
                    <a:pt x="1659900" y="2347972"/>
                  </a:lnTo>
                  <a:lnTo>
                    <a:pt x="1664848" y="2348810"/>
                  </a:lnTo>
                  <a:lnTo>
                    <a:pt x="1665787" y="2349418"/>
                  </a:lnTo>
                  <a:lnTo>
                    <a:pt x="1666664" y="2350634"/>
                  </a:lnTo>
                  <a:lnTo>
                    <a:pt x="1661816" y="2353295"/>
                  </a:lnTo>
                  <a:lnTo>
                    <a:pt x="1665741" y="2355219"/>
                  </a:lnTo>
                  <a:lnTo>
                    <a:pt x="1669450" y="2358349"/>
                  </a:lnTo>
                  <a:lnTo>
                    <a:pt x="1672367" y="2357734"/>
                  </a:lnTo>
                  <a:lnTo>
                    <a:pt x="1673629" y="2357834"/>
                  </a:lnTo>
                  <a:lnTo>
                    <a:pt x="1676891" y="2359796"/>
                  </a:lnTo>
                  <a:lnTo>
                    <a:pt x="1677800" y="2360765"/>
                  </a:lnTo>
                  <a:lnTo>
                    <a:pt x="1678300" y="2361627"/>
                  </a:lnTo>
                  <a:lnTo>
                    <a:pt x="1679939" y="2361442"/>
                  </a:lnTo>
                  <a:lnTo>
                    <a:pt x="1682294" y="2360688"/>
                  </a:lnTo>
                  <a:lnTo>
                    <a:pt x="1686549" y="2360873"/>
                  </a:lnTo>
                  <a:lnTo>
                    <a:pt x="1691090" y="2361981"/>
                  </a:lnTo>
                  <a:lnTo>
                    <a:pt x="1690705" y="2363665"/>
                  </a:lnTo>
                  <a:lnTo>
                    <a:pt x="1690020" y="2364827"/>
                  </a:lnTo>
                  <a:lnTo>
                    <a:pt x="1693568" y="2364442"/>
                  </a:lnTo>
                  <a:lnTo>
                    <a:pt x="1695784" y="2365634"/>
                  </a:lnTo>
                  <a:lnTo>
                    <a:pt x="1696553" y="2365058"/>
                  </a:lnTo>
                  <a:lnTo>
                    <a:pt x="1697100" y="2364311"/>
                  </a:lnTo>
                  <a:lnTo>
                    <a:pt x="1701509" y="2362273"/>
                  </a:lnTo>
                  <a:lnTo>
                    <a:pt x="1707173" y="2358034"/>
                  </a:lnTo>
                  <a:lnTo>
                    <a:pt x="1707858" y="2358557"/>
                  </a:lnTo>
                  <a:lnTo>
                    <a:pt x="1708120" y="2360165"/>
                  </a:lnTo>
                  <a:lnTo>
                    <a:pt x="1708866" y="2362780"/>
                  </a:lnTo>
                  <a:lnTo>
                    <a:pt x="1711044" y="2364581"/>
                  </a:lnTo>
                  <a:lnTo>
                    <a:pt x="1713622" y="2364996"/>
                  </a:lnTo>
                  <a:lnTo>
                    <a:pt x="1717177" y="2363619"/>
                  </a:lnTo>
                  <a:lnTo>
                    <a:pt x="1718578" y="2364811"/>
                  </a:lnTo>
                  <a:lnTo>
                    <a:pt x="1720240" y="2367104"/>
                  </a:lnTo>
                  <a:lnTo>
                    <a:pt x="1721825" y="2370104"/>
                  </a:lnTo>
                  <a:lnTo>
                    <a:pt x="1721718" y="2371173"/>
                  </a:lnTo>
                  <a:lnTo>
                    <a:pt x="1719686" y="2372112"/>
                  </a:lnTo>
                  <a:lnTo>
                    <a:pt x="1717854" y="2373458"/>
                  </a:lnTo>
                  <a:lnTo>
                    <a:pt x="1725504" y="2374012"/>
                  </a:lnTo>
                  <a:lnTo>
                    <a:pt x="1726281" y="2374581"/>
                  </a:lnTo>
                  <a:lnTo>
                    <a:pt x="1727127" y="2375758"/>
                  </a:lnTo>
                  <a:lnTo>
                    <a:pt x="1726342" y="2376943"/>
                  </a:lnTo>
                  <a:lnTo>
                    <a:pt x="1725619" y="2377535"/>
                  </a:lnTo>
                  <a:lnTo>
                    <a:pt x="1724234" y="2376843"/>
                  </a:lnTo>
                  <a:lnTo>
                    <a:pt x="1721671" y="2377474"/>
                  </a:lnTo>
                  <a:lnTo>
                    <a:pt x="1719432" y="2379012"/>
                  </a:lnTo>
                  <a:lnTo>
                    <a:pt x="1717039" y="2379866"/>
                  </a:lnTo>
                  <a:lnTo>
                    <a:pt x="1715507" y="2379958"/>
                  </a:lnTo>
                  <a:lnTo>
                    <a:pt x="1713806" y="2380674"/>
                  </a:lnTo>
                  <a:lnTo>
                    <a:pt x="1712252" y="2381774"/>
                  </a:lnTo>
                  <a:lnTo>
                    <a:pt x="1710644" y="2382082"/>
                  </a:lnTo>
                  <a:lnTo>
                    <a:pt x="1705611" y="2384820"/>
                  </a:lnTo>
                  <a:lnTo>
                    <a:pt x="1700470" y="2386582"/>
                  </a:lnTo>
                  <a:lnTo>
                    <a:pt x="1695091" y="2389398"/>
                  </a:lnTo>
                  <a:lnTo>
                    <a:pt x="1689604" y="2391175"/>
                  </a:lnTo>
                  <a:lnTo>
                    <a:pt x="1683910" y="2393306"/>
                  </a:lnTo>
                  <a:lnTo>
                    <a:pt x="1682671" y="2393490"/>
                  </a:lnTo>
                  <a:lnTo>
                    <a:pt x="1681232" y="2393406"/>
                  </a:lnTo>
                  <a:lnTo>
                    <a:pt x="1677984" y="2395490"/>
                  </a:lnTo>
                  <a:lnTo>
                    <a:pt x="1676376" y="2395206"/>
                  </a:lnTo>
                  <a:lnTo>
                    <a:pt x="1674737" y="2395567"/>
                  </a:lnTo>
                  <a:lnTo>
                    <a:pt x="1672844" y="2395106"/>
                  </a:lnTo>
                  <a:lnTo>
                    <a:pt x="1671559" y="2394252"/>
                  </a:lnTo>
                  <a:lnTo>
                    <a:pt x="1672543" y="2396452"/>
                  </a:lnTo>
                  <a:lnTo>
                    <a:pt x="1672836" y="2398475"/>
                  </a:lnTo>
                  <a:lnTo>
                    <a:pt x="1672343" y="2399360"/>
                  </a:lnTo>
                  <a:lnTo>
                    <a:pt x="1671435" y="2400398"/>
                  </a:lnTo>
                  <a:lnTo>
                    <a:pt x="1668165" y="2400206"/>
                  </a:lnTo>
                  <a:lnTo>
                    <a:pt x="1666880" y="2399475"/>
                  </a:lnTo>
                  <a:lnTo>
                    <a:pt x="1665356" y="2398398"/>
                  </a:lnTo>
                  <a:lnTo>
                    <a:pt x="1664656" y="2396660"/>
                  </a:lnTo>
                  <a:lnTo>
                    <a:pt x="1663017" y="2395413"/>
                  </a:lnTo>
                  <a:lnTo>
                    <a:pt x="1662047" y="2397137"/>
                  </a:lnTo>
                  <a:lnTo>
                    <a:pt x="1662047" y="2398421"/>
                  </a:lnTo>
                  <a:lnTo>
                    <a:pt x="1660831" y="2400168"/>
                  </a:lnTo>
                  <a:lnTo>
                    <a:pt x="1659400" y="2397175"/>
                  </a:lnTo>
                  <a:lnTo>
                    <a:pt x="1656829" y="2398275"/>
                  </a:lnTo>
                  <a:lnTo>
                    <a:pt x="1655698" y="2401460"/>
                  </a:lnTo>
                  <a:lnTo>
                    <a:pt x="1656268" y="2402368"/>
                  </a:lnTo>
                  <a:lnTo>
                    <a:pt x="1657060" y="2404799"/>
                  </a:lnTo>
                  <a:lnTo>
                    <a:pt x="1655790" y="2406068"/>
                  </a:lnTo>
                  <a:lnTo>
                    <a:pt x="1654844" y="2405722"/>
                  </a:lnTo>
                  <a:lnTo>
                    <a:pt x="1652889" y="2409276"/>
                  </a:lnTo>
                  <a:lnTo>
                    <a:pt x="1650519" y="2410568"/>
                  </a:lnTo>
                  <a:lnTo>
                    <a:pt x="1648080" y="2414184"/>
                  </a:lnTo>
                  <a:lnTo>
                    <a:pt x="1645186" y="2416938"/>
                  </a:lnTo>
                  <a:lnTo>
                    <a:pt x="1644394" y="2418777"/>
                  </a:lnTo>
                  <a:lnTo>
                    <a:pt x="1639545" y="2422969"/>
                  </a:lnTo>
                  <a:lnTo>
                    <a:pt x="1637706" y="2422838"/>
                  </a:lnTo>
                  <a:lnTo>
                    <a:pt x="1636352" y="2422977"/>
                  </a:lnTo>
                  <a:lnTo>
                    <a:pt x="1634305" y="2424723"/>
                  </a:lnTo>
                  <a:lnTo>
                    <a:pt x="1633982" y="2428246"/>
                  </a:lnTo>
                  <a:lnTo>
                    <a:pt x="1633081" y="2427777"/>
                  </a:lnTo>
                  <a:lnTo>
                    <a:pt x="1632166" y="2427893"/>
                  </a:lnTo>
                  <a:lnTo>
                    <a:pt x="1631688" y="2429000"/>
                  </a:lnTo>
                  <a:lnTo>
                    <a:pt x="1631019" y="2429177"/>
                  </a:lnTo>
                  <a:lnTo>
                    <a:pt x="1629234" y="2428131"/>
                  </a:lnTo>
                  <a:lnTo>
                    <a:pt x="1627133" y="2428700"/>
                  </a:lnTo>
                  <a:lnTo>
                    <a:pt x="1625486" y="2427908"/>
                  </a:lnTo>
                  <a:lnTo>
                    <a:pt x="1623393" y="2422746"/>
                  </a:lnTo>
                  <a:lnTo>
                    <a:pt x="1622277" y="2420931"/>
                  </a:lnTo>
                  <a:lnTo>
                    <a:pt x="1620299" y="2420346"/>
                  </a:lnTo>
                  <a:lnTo>
                    <a:pt x="1619784" y="2421446"/>
                  </a:lnTo>
                  <a:lnTo>
                    <a:pt x="1619014" y="2422515"/>
                  </a:lnTo>
                  <a:lnTo>
                    <a:pt x="1617113" y="2420377"/>
                  </a:lnTo>
                  <a:lnTo>
                    <a:pt x="1615667" y="2412438"/>
                  </a:lnTo>
                  <a:lnTo>
                    <a:pt x="1615659" y="2410514"/>
                  </a:lnTo>
                  <a:lnTo>
                    <a:pt x="1617675" y="2403791"/>
                  </a:lnTo>
                  <a:lnTo>
                    <a:pt x="1622677" y="2397721"/>
                  </a:lnTo>
                  <a:lnTo>
                    <a:pt x="1621076" y="2397521"/>
                  </a:lnTo>
                  <a:lnTo>
                    <a:pt x="1616659" y="2401729"/>
                  </a:lnTo>
                  <a:lnTo>
                    <a:pt x="1617113" y="2400714"/>
                  </a:lnTo>
                  <a:lnTo>
                    <a:pt x="1617860" y="2399652"/>
                  </a:lnTo>
                  <a:lnTo>
                    <a:pt x="1619353" y="2397937"/>
                  </a:lnTo>
                  <a:lnTo>
                    <a:pt x="1621607" y="2396329"/>
                  </a:lnTo>
                  <a:lnTo>
                    <a:pt x="1624616" y="2395383"/>
                  </a:lnTo>
                  <a:lnTo>
                    <a:pt x="1626686" y="2395244"/>
                  </a:lnTo>
                  <a:lnTo>
                    <a:pt x="1628118" y="2394352"/>
                  </a:lnTo>
                  <a:lnTo>
                    <a:pt x="1630188" y="2392767"/>
                  </a:lnTo>
                  <a:lnTo>
                    <a:pt x="1630573" y="2391928"/>
                  </a:lnTo>
                  <a:lnTo>
                    <a:pt x="1628741" y="2392898"/>
                  </a:lnTo>
                  <a:lnTo>
                    <a:pt x="1625694" y="2393844"/>
                  </a:lnTo>
                  <a:lnTo>
                    <a:pt x="1626471" y="2392598"/>
                  </a:lnTo>
                  <a:lnTo>
                    <a:pt x="1627240" y="2391936"/>
                  </a:lnTo>
                  <a:lnTo>
                    <a:pt x="1643516" y="2380982"/>
                  </a:lnTo>
                  <a:lnTo>
                    <a:pt x="1646795" y="2379166"/>
                  </a:lnTo>
                  <a:lnTo>
                    <a:pt x="1653328" y="2376851"/>
                  </a:lnTo>
                  <a:lnTo>
                    <a:pt x="1654236" y="2375335"/>
                  </a:lnTo>
                  <a:lnTo>
                    <a:pt x="1653343" y="2374366"/>
                  </a:lnTo>
                  <a:lnTo>
                    <a:pt x="1655883" y="2375220"/>
                  </a:lnTo>
                  <a:lnTo>
                    <a:pt x="1655675" y="2376481"/>
                  </a:lnTo>
                  <a:lnTo>
                    <a:pt x="1655275" y="2377397"/>
                  </a:lnTo>
                  <a:lnTo>
                    <a:pt x="1655129" y="2378959"/>
                  </a:lnTo>
                  <a:lnTo>
                    <a:pt x="1655375" y="2380451"/>
                  </a:lnTo>
                  <a:lnTo>
                    <a:pt x="1657945" y="2381182"/>
                  </a:lnTo>
                  <a:lnTo>
                    <a:pt x="1660092" y="2383959"/>
                  </a:lnTo>
                  <a:lnTo>
                    <a:pt x="1659076" y="2380182"/>
                  </a:lnTo>
                  <a:lnTo>
                    <a:pt x="1661008" y="2378043"/>
                  </a:lnTo>
                  <a:lnTo>
                    <a:pt x="1668457" y="2375174"/>
                  </a:lnTo>
                  <a:lnTo>
                    <a:pt x="1674683" y="2374858"/>
                  </a:lnTo>
                  <a:lnTo>
                    <a:pt x="1676676" y="2373520"/>
                  </a:lnTo>
                  <a:lnTo>
                    <a:pt x="1671358" y="2372620"/>
                  </a:lnTo>
                  <a:lnTo>
                    <a:pt x="1665048" y="2373112"/>
                  </a:lnTo>
                  <a:lnTo>
                    <a:pt x="1661147" y="2372112"/>
                  </a:lnTo>
                  <a:lnTo>
                    <a:pt x="1655760" y="2372766"/>
                  </a:lnTo>
                  <a:lnTo>
                    <a:pt x="1650065" y="2372135"/>
                  </a:lnTo>
                  <a:lnTo>
                    <a:pt x="1648318" y="2372966"/>
                  </a:lnTo>
                  <a:lnTo>
                    <a:pt x="1646902" y="2374758"/>
                  </a:lnTo>
                  <a:lnTo>
                    <a:pt x="1645063" y="2373966"/>
                  </a:lnTo>
                  <a:lnTo>
                    <a:pt x="1644171" y="2373835"/>
                  </a:lnTo>
                  <a:lnTo>
                    <a:pt x="1643316" y="2373212"/>
                  </a:lnTo>
                  <a:lnTo>
                    <a:pt x="1645163" y="2370127"/>
                  </a:lnTo>
                  <a:lnTo>
                    <a:pt x="1650935" y="2365519"/>
                  </a:lnTo>
                  <a:lnTo>
                    <a:pt x="1654452" y="2361503"/>
                  </a:lnTo>
                  <a:lnTo>
                    <a:pt x="1655444" y="2360657"/>
                  </a:lnTo>
                  <a:lnTo>
                    <a:pt x="1656229" y="2359042"/>
                  </a:lnTo>
                  <a:lnTo>
                    <a:pt x="1654298" y="2359311"/>
                  </a:lnTo>
                  <a:lnTo>
                    <a:pt x="1652612" y="2359950"/>
                  </a:lnTo>
                  <a:lnTo>
                    <a:pt x="1651443" y="2358088"/>
                  </a:lnTo>
                  <a:lnTo>
                    <a:pt x="1649357" y="2355618"/>
                  </a:lnTo>
                  <a:lnTo>
                    <a:pt x="1649157" y="2356649"/>
                  </a:lnTo>
                  <a:lnTo>
                    <a:pt x="1650204" y="2359727"/>
                  </a:lnTo>
                  <a:lnTo>
                    <a:pt x="1646210" y="2365127"/>
                  </a:lnTo>
                  <a:lnTo>
                    <a:pt x="1643632" y="2365511"/>
                  </a:lnTo>
                  <a:lnTo>
                    <a:pt x="1640192" y="2368027"/>
                  </a:lnTo>
                  <a:lnTo>
                    <a:pt x="1635328" y="2370212"/>
                  </a:lnTo>
                  <a:lnTo>
                    <a:pt x="1629657" y="2374374"/>
                  </a:lnTo>
                  <a:lnTo>
                    <a:pt x="1622323" y="2377874"/>
                  </a:lnTo>
                  <a:lnTo>
                    <a:pt x="1620792" y="2377889"/>
                  </a:lnTo>
                  <a:lnTo>
                    <a:pt x="1617460" y="2375004"/>
                  </a:lnTo>
                  <a:lnTo>
                    <a:pt x="1618391" y="2373697"/>
                  </a:lnTo>
                  <a:lnTo>
                    <a:pt x="1619260" y="2371920"/>
                  </a:lnTo>
                  <a:lnTo>
                    <a:pt x="1618429" y="2372427"/>
                  </a:lnTo>
                  <a:lnTo>
                    <a:pt x="1617898" y="2373204"/>
                  </a:lnTo>
                  <a:lnTo>
                    <a:pt x="1615890" y="2374443"/>
                  </a:lnTo>
                  <a:lnTo>
                    <a:pt x="1617513" y="2376835"/>
                  </a:lnTo>
                  <a:lnTo>
                    <a:pt x="1616728" y="2377735"/>
                  </a:lnTo>
                  <a:lnTo>
                    <a:pt x="1614404" y="2378912"/>
                  </a:lnTo>
                  <a:lnTo>
                    <a:pt x="1612234" y="2380620"/>
                  </a:lnTo>
                  <a:lnTo>
                    <a:pt x="1610334" y="2381759"/>
                  </a:lnTo>
                  <a:lnTo>
                    <a:pt x="1608802" y="2380312"/>
                  </a:lnTo>
                  <a:lnTo>
                    <a:pt x="1604562" y="2382136"/>
                  </a:lnTo>
                  <a:lnTo>
                    <a:pt x="1600991" y="2382628"/>
                  </a:lnTo>
                  <a:lnTo>
                    <a:pt x="1600214" y="2381705"/>
                  </a:lnTo>
                  <a:lnTo>
                    <a:pt x="1599991" y="2380243"/>
                  </a:lnTo>
                  <a:lnTo>
                    <a:pt x="1598737" y="2379889"/>
                  </a:lnTo>
                  <a:lnTo>
                    <a:pt x="1596420" y="2380297"/>
                  </a:lnTo>
                  <a:lnTo>
                    <a:pt x="1595520" y="2379466"/>
                  </a:lnTo>
                  <a:close/>
                  <a:moveTo>
                    <a:pt x="380740" y="2262043"/>
                  </a:moveTo>
                  <a:lnTo>
                    <a:pt x="380471" y="2262397"/>
                  </a:lnTo>
                  <a:lnTo>
                    <a:pt x="377100" y="2260081"/>
                  </a:lnTo>
                  <a:lnTo>
                    <a:pt x="374837" y="2257043"/>
                  </a:lnTo>
                  <a:lnTo>
                    <a:pt x="373899" y="2255189"/>
                  </a:lnTo>
                  <a:lnTo>
                    <a:pt x="378370" y="2259797"/>
                  </a:lnTo>
                  <a:lnTo>
                    <a:pt x="380624" y="2261320"/>
                  </a:lnTo>
                  <a:lnTo>
                    <a:pt x="380740" y="2262043"/>
                  </a:lnTo>
                  <a:close/>
                  <a:moveTo>
                    <a:pt x="379378" y="2266351"/>
                  </a:moveTo>
                  <a:lnTo>
                    <a:pt x="378470" y="2267189"/>
                  </a:lnTo>
                  <a:lnTo>
                    <a:pt x="377985" y="2267074"/>
                  </a:lnTo>
                  <a:lnTo>
                    <a:pt x="377600" y="2266489"/>
                  </a:lnTo>
                  <a:lnTo>
                    <a:pt x="376200" y="2260743"/>
                  </a:lnTo>
                  <a:lnTo>
                    <a:pt x="376800" y="2260866"/>
                  </a:lnTo>
                  <a:lnTo>
                    <a:pt x="378678" y="2262658"/>
                  </a:lnTo>
                  <a:lnTo>
                    <a:pt x="378254" y="2263366"/>
                  </a:lnTo>
                  <a:lnTo>
                    <a:pt x="379655" y="2265082"/>
                  </a:lnTo>
                  <a:lnTo>
                    <a:pt x="379993" y="2266297"/>
                  </a:lnTo>
                  <a:lnTo>
                    <a:pt x="379378" y="2266351"/>
                  </a:lnTo>
                  <a:close/>
                  <a:moveTo>
                    <a:pt x="1144013" y="2267551"/>
                  </a:moveTo>
                  <a:lnTo>
                    <a:pt x="1143459" y="2267574"/>
                  </a:lnTo>
                  <a:lnTo>
                    <a:pt x="1143043" y="2266789"/>
                  </a:lnTo>
                  <a:lnTo>
                    <a:pt x="1142812" y="2264589"/>
                  </a:lnTo>
                  <a:lnTo>
                    <a:pt x="1143451" y="2263651"/>
                  </a:lnTo>
                  <a:lnTo>
                    <a:pt x="1144759" y="2262981"/>
                  </a:lnTo>
                  <a:lnTo>
                    <a:pt x="1146514" y="2262743"/>
                  </a:lnTo>
                  <a:lnTo>
                    <a:pt x="1148707" y="2262928"/>
                  </a:lnTo>
                  <a:lnTo>
                    <a:pt x="1149746" y="2263512"/>
                  </a:lnTo>
                  <a:lnTo>
                    <a:pt x="1149638" y="2264497"/>
                  </a:lnTo>
                  <a:lnTo>
                    <a:pt x="1149376" y="2265005"/>
                  </a:lnTo>
                  <a:lnTo>
                    <a:pt x="1148730" y="2265328"/>
                  </a:lnTo>
                  <a:lnTo>
                    <a:pt x="1148645" y="2265897"/>
                  </a:lnTo>
                  <a:lnTo>
                    <a:pt x="1147714" y="2266213"/>
                  </a:lnTo>
                  <a:lnTo>
                    <a:pt x="1145944" y="2266259"/>
                  </a:lnTo>
                  <a:lnTo>
                    <a:pt x="1144705" y="2266705"/>
                  </a:lnTo>
                  <a:lnTo>
                    <a:pt x="1144013" y="2267551"/>
                  </a:lnTo>
                  <a:close/>
                  <a:moveTo>
                    <a:pt x="1152855" y="2266266"/>
                  </a:moveTo>
                  <a:lnTo>
                    <a:pt x="1151377" y="2266489"/>
                  </a:lnTo>
                  <a:lnTo>
                    <a:pt x="1150508" y="2266336"/>
                  </a:lnTo>
                  <a:lnTo>
                    <a:pt x="1150223" y="2266020"/>
                  </a:lnTo>
                  <a:lnTo>
                    <a:pt x="1150523" y="2265551"/>
                  </a:lnTo>
                  <a:lnTo>
                    <a:pt x="1150500" y="2265051"/>
                  </a:lnTo>
                  <a:lnTo>
                    <a:pt x="1150031" y="2264066"/>
                  </a:lnTo>
                  <a:lnTo>
                    <a:pt x="1150131" y="2263720"/>
                  </a:lnTo>
                  <a:lnTo>
                    <a:pt x="1150492" y="2263536"/>
                  </a:lnTo>
                  <a:lnTo>
                    <a:pt x="1151131" y="2263505"/>
                  </a:lnTo>
                  <a:lnTo>
                    <a:pt x="1151885" y="2264159"/>
                  </a:lnTo>
                  <a:lnTo>
                    <a:pt x="1152770" y="2265497"/>
                  </a:lnTo>
                  <a:lnTo>
                    <a:pt x="1152855" y="2266266"/>
                  </a:lnTo>
                  <a:close/>
                  <a:moveTo>
                    <a:pt x="1652728" y="2292122"/>
                  </a:moveTo>
                  <a:lnTo>
                    <a:pt x="1650242" y="2293784"/>
                  </a:lnTo>
                  <a:lnTo>
                    <a:pt x="1651335" y="2291283"/>
                  </a:lnTo>
                  <a:lnTo>
                    <a:pt x="1651789" y="2290637"/>
                  </a:lnTo>
                  <a:lnTo>
                    <a:pt x="1652212" y="2290353"/>
                  </a:lnTo>
                  <a:lnTo>
                    <a:pt x="1652620" y="2290576"/>
                  </a:lnTo>
                  <a:lnTo>
                    <a:pt x="1652728" y="2292122"/>
                  </a:lnTo>
                  <a:close/>
                  <a:moveTo>
                    <a:pt x="1652028" y="2294438"/>
                  </a:moveTo>
                  <a:lnTo>
                    <a:pt x="1651481" y="2296776"/>
                  </a:lnTo>
                  <a:lnTo>
                    <a:pt x="1649596" y="2298761"/>
                  </a:lnTo>
                  <a:lnTo>
                    <a:pt x="1648657" y="2298899"/>
                  </a:lnTo>
                  <a:lnTo>
                    <a:pt x="1648226" y="2298707"/>
                  </a:lnTo>
                  <a:lnTo>
                    <a:pt x="1648742" y="2297422"/>
                  </a:lnTo>
                  <a:lnTo>
                    <a:pt x="1648680" y="2295199"/>
                  </a:lnTo>
                  <a:lnTo>
                    <a:pt x="1650242" y="2294891"/>
                  </a:lnTo>
                  <a:lnTo>
                    <a:pt x="1650812" y="2295091"/>
                  </a:lnTo>
                  <a:lnTo>
                    <a:pt x="1652028" y="2294438"/>
                  </a:lnTo>
                  <a:close/>
                  <a:moveTo>
                    <a:pt x="1195087" y="2299353"/>
                  </a:moveTo>
                  <a:lnTo>
                    <a:pt x="1190932" y="2299807"/>
                  </a:lnTo>
                  <a:lnTo>
                    <a:pt x="1189123" y="2299338"/>
                  </a:lnTo>
                  <a:lnTo>
                    <a:pt x="1188939" y="2298899"/>
                  </a:lnTo>
                  <a:lnTo>
                    <a:pt x="1189370" y="2298284"/>
                  </a:lnTo>
                  <a:lnTo>
                    <a:pt x="1190408" y="2297491"/>
                  </a:lnTo>
                  <a:lnTo>
                    <a:pt x="1191601" y="2297061"/>
                  </a:lnTo>
                  <a:lnTo>
                    <a:pt x="1192948" y="2296984"/>
                  </a:lnTo>
                  <a:lnTo>
                    <a:pt x="1195626" y="2297784"/>
                  </a:lnTo>
                  <a:lnTo>
                    <a:pt x="1196596" y="2298576"/>
                  </a:lnTo>
                  <a:lnTo>
                    <a:pt x="1196388" y="2299053"/>
                  </a:lnTo>
                  <a:lnTo>
                    <a:pt x="1195087" y="2299353"/>
                  </a:lnTo>
                  <a:close/>
                  <a:moveTo>
                    <a:pt x="1874080" y="2308669"/>
                  </a:moveTo>
                  <a:lnTo>
                    <a:pt x="1873025" y="2309777"/>
                  </a:lnTo>
                  <a:lnTo>
                    <a:pt x="1871948" y="2309731"/>
                  </a:lnTo>
                  <a:lnTo>
                    <a:pt x="1872079" y="2308762"/>
                  </a:lnTo>
                  <a:lnTo>
                    <a:pt x="1873402" y="2306877"/>
                  </a:lnTo>
                  <a:lnTo>
                    <a:pt x="1874080" y="2305531"/>
                  </a:lnTo>
                  <a:lnTo>
                    <a:pt x="1874103" y="2304715"/>
                  </a:lnTo>
                  <a:lnTo>
                    <a:pt x="1874349" y="2304092"/>
                  </a:lnTo>
                  <a:lnTo>
                    <a:pt x="1875357" y="2303392"/>
                  </a:lnTo>
                  <a:lnTo>
                    <a:pt x="1876227" y="2302123"/>
                  </a:lnTo>
                  <a:lnTo>
                    <a:pt x="1875811" y="2304477"/>
                  </a:lnTo>
                  <a:lnTo>
                    <a:pt x="1874080" y="2308669"/>
                  </a:lnTo>
                  <a:close/>
                  <a:moveTo>
                    <a:pt x="1708058" y="2313654"/>
                  </a:moveTo>
                  <a:lnTo>
                    <a:pt x="1708820" y="2314262"/>
                  </a:lnTo>
                  <a:lnTo>
                    <a:pt x="1710190" y="2314193"/>
                  </a:lnTo>
                  <a:lnTo>
                    <a:pt x="1711113" y="2314439"/>
                  </a:lnTo>
                  <a:lnTo>
                    <a:pt x="1709797" y="2315616"/>
                  </a:lnTo>
                  <a:lnTo>
                    <a:pt x="1707266" y="2315731"/>
                  </a:lnTo>
                  <a:lnTo>
                    <a:pt x="1706026" y="2315247"/>
                  </a:lnTo>
                  <a:lnTo>
                    <a:pt x="1707827" y="2309185"/>
                  </a:lnTo>
                  <a:lnTo>
                    <a:pt x="1709928" y="2307785"/>
                  </a:lnTo>
                  <a:lnTo>
                    <a:pt x="1714237" y="2303807"/>
                  </a:lnTo>
                  <a:lnTo>
                    <a:pt x="1715961" y="2302592"/>
                  </a:lnTo>
                  <a:lnTo>
                    <a:pt x="1717562" y="2302115"/>
                  </a:lnTo>
                  <a:lnTo>
                    <a:pt x="1719255" y="2302407"/>
                  </a:lnTo>
                  <a:lnTo>
                    <a:pt x="1717531" y="2304761"/>
                  </a:lnTo>
                  <a:lnTo>
                    <a:pt x="1715223" y="2304892"/>
                  </a:lnTo>
                  <a:lnTo>
                    <a:pt x="1713022" y="2306846"/>
                  </a:lnTo>
                  <a:lnTo>
                    <a:pt x="1711575" y="2309008"/>
                  </a:lnTo>
                  <a:lnTo>
                    <a:pt x="1709836" y="2310239"/>
                  </a:lnTo>
                  <a:lnTo>
                    <a:pt x="1708643" y="2311746"/>
                  </a:lnTo>
                  <a:lnTo>
                    <a:pt x="1708058" y="2313654"/>
                  </a:lnTo>
                  <a:close/>
                  <a:moveTo>
                    <a:pt x="1667088" y="2339340"/>
                  </a:moveTo>
                  <a:lnTo>
                    <a:pt x="1667672" y="2339779"/>
                  </a:lnTo>
                  <a:lnTo>
                    <a:pt x="1668688" y="2338979"/>
                  </a:lnTo>
                  <a:lnTo>
                    <a:pt x="1669889" y="2336433"/>
                  </a:lnTo>
                  <a:lnTo>
                    <a:pt x="1673067" y="2337094"/>
                  </a:lnTo>
                  <a:lnTo>
                    <a:pt x="1674752" y="2338240"/>
                  </a:lnTo>
                  <a:lnTo>
                    <a:pt x="1675691" y="2337986"/>
                  </a:lnTo>
                  <a:lnTo>
                    <a:pt x="1676653" y="2338102"/>
                  </a:lnTo>
                  <a:lnTo>
                    <a:pt x="1678431" y="2339602"/>
                  </a:lnTo>
                  <a:lnTo>
                    <a:pt x="1681817" y="2340787"/>
                  </a:lnTo>
                  <a:lnTo>
                    <a:pt x="1685387" y="2340618"/>
                  </a:lnTo>
                  <a:lnTo>
                    <a:pt x="1690836" y="2339917"/>
                  </a:lnTo>
                  <a:lnTo>
                    <a:pt x="1691482" y="2339633"/>
                  </a:lnTo>
                  <a:lnTo>
                    <a:pt x="1697069" y="2339040"/>
                  </a:lnTo>
                  <a:lnTo>
                    <a:pt x="1702679" y="2338764"/>
                  </a:lnTo>
                  <a:lnTo>
                    <a:pt x="1704603" y="2339433"/>
                  </a:lnTo>
                  <a:lnTo>
                    <a:pt x="1705326" y="2340064"/>
                  </a:lnTo>
                  <a:lnTo>
                    <a:pt x="1705696" y="2340818"/>
                  </a:lnTo>
                  <a:lnTo>
                    <a:pt x="1702494" y="2342879"/>
                  </a:lnTo>
                  <a:lnTo>
                    <a:pt x="1699293" y="2345279"/>
                  </a:lnTo>
                  <a:lnTo>
                    <a:pt x="1694845" y="2347633"/>
                  </a:lnTo>
                  <a:lnTo>
                    <a:pt x="1694283" y="2348780"/>
                  </a:lnTo>
                  <a:lnTo>
                    <a:pt x="1694560" y="2350887"/>
                  </a:lnTo>
                  <a:lnTo>
                    <a:pt x="1694476" y="2353034"/>
                  </a:lnTo>
                  <a:lnTo>
                    <a:pt x="1695353" y="2353211"/>
                  </a:lnTo>
                  <a:lnTo>
                    <a:pt x="1695884" y="2353926"/>
                  </a:lnTo>
                  <a:lnTo>
                    <a:pt x="1694737" y="2354618"/>
                  </a:lnTo>
                  <a:lnTo>
                    <a:pt x="1690158" y="2354942"/>
                  </a:lnTo>
                  <a:lnTo>
                    <a:pt x="1688827" y="2354749"/>
                  </a:lnTo>
                  <a:lnTo>
                    <a:pt x="1687242" y="2353872"/>
                  </a:lnTo>
                  <a:lnTo>
                    <a:pt x="1686696" y="2351795"/>
                  </a:lnTo>
                  <a:lnTo>
                    <a:pt x="1684733" y="2352103"/>
                  </a:lnTo>
                  <a:lnTo>
                    <a:pt x="1684141" y="2351849"/>
                  </a:lnTo>
                  <a:lnTo>
                    <a:pt x="1686896" y="2350080"/>
                  </a:lnTo>
                  <a:lnTo>
                    <a:pt x="1685641" y="2347857"/>
                  </a:lnTo>
                  <a:lnTo>
                    <a:pt x="1684295" y="2348018"/>
                  </a:lnTo>
                  <a:lnTo>
                    <a:pt x="1683402" y="2346964"/>
                  </a:lnTo>
                  <a:lnTo>
                    <a:pt x="1683471" y="2345533"/>
                  </a:lnTo>
                  <a:lnTo>
                    <a:pt x="1684718" y="2344841"/>
                  </a:lnTo>
                  <a:lnTo>
                    <a:pt x="1685079" y="2344087"/>
                  </a:lnTo>
                  <a:lnTo>
                    <a:pt x="1683387" y="2344741"/>
                  </a:lnTo>
                  <a:lnTo>
                    <a:pt x="1682086" y="2346064"/>
                  </a:lnTo>
                  <a:lnTo>
                    <a:pt x="1680408" y="2346564"/>
                  </a:lnTo>
                  <a:lnTo>
                    <a:pt x="1678769" y="2347703"/>
                  </a:lnTo>
                  <a:lnTo>
                    <a:pt x="1681316" y="2348064"/>
                  </a:lnTo>
                  <a:lnTo>
                    <a:pt x="1680008" y="2348949"/>
                  </a:lnTo>
                  <a:lnTo>
                    <a:pt x="1678646" y="2349149"/>
                  </a:lnTo>
                  <a:lnTo>
                    <a:pt x="1672336" y="2347410"/>
                  </a:lnTo>
                  <a:lnTo>
                    <a:pt x="1670774" y="2346749"/>
                  </a:lnTo>
                  <a:lnTo>
                    <a:pt x="1668811" y="2344925"/>
                  </a:lnTo>
                  <a:lnTo>
                    <a:pt x="1667326" y="2342487"/>
                  </a:lnTo>
                  <a:lnTo>
                    <a:pt x="1668134" y="2342394"/>
                  </a:lnTo>
                  <a:lnTo>
                    <a:pt x="1668411" y="2341956"/>
                  </a:lnTo>
                  <a:lnTo>
                    <a:pt x="1668234" y="2341541"/>
                  </a:lnTo>
                  <a:lnTo>
                    <a:pt x="1666033" y="2341210"/>
                  </a:lnTo>
                  <a:lnTo>
                    <a:pt x="1662601" y="2341318"/>
                  </a:lnTo>
                  <a:lnTo>
                    <a:pt x="1660631" y="2340671"/>
                  </a:lnTo>
                  <a:lnTo>
                    <a:pt x="1660723" y="2336402"/>
                  </a:lnTo>
                  <a:lnTo>
                    <a:pt x="1660085" y="2335225"/>
                  </a:lnTo>
                  <a:lnTo>
                    <a:pt x="1657930" y="2334232"/>
                  </a:lnTo>
                  <a:lnTo>
                    <a:pt x="1654636" y="2333932"/>
                  </a:lnTo>
                  <a:lnTo>
                    <a:pt x="1654313" y="2332340"/>
                  </a:lnTo>
                  <a:lnTo>
                    <a:pt x="1655360" y="2329909"/>
                  </a:lnTo>
                  <a:lnTo>
                    <a:pt x="1656968" y="2327817"/>
                  </a:lnTo>
                  <a:lnTo>
                    <a:pt x="1658199" y="2325755"/>
                  </a:lnTo>
                  <a:lnTo>
                    <a:pt x="1659631" y="2324062"/>
                  </a:lnTo>
                  <a:lnTo>
                    <a:pt x="1663155" y="2320693"/>
                  </a:lnTo>
                  <a:lnTo>
                    <a:pt x="1663070" y="2323216"/>
                  </a:lnTo>
                  <a:lnTo>
                    <a:pt x="1663409" y="2325378"/>
                  </a:lnTo>
                  <a:lnTo>
                    <a:pt x="1661116" y="2329709"/>
                  </a:lnTo>
                  <a:lnTo>
                    <a:pt x="1665110" y="2333986"/>
                  </a:lnTo>
                  <a:lnTo>
                    <a:pt x="1665618" y="2334932"/>
                  </a:lnTo>
                  <a:lnTo>
                    <a:pt x="1665956" y="2336079"/>
                  </a:lnTo>
                  <a:lnTo>
                    <a:pt x="1665702" y="2337133"/>
                  </a:lnTo>
                  <a:lnTo>
                    <a:pt x="1665056" y="2338071"/>
                  </a:lnTo>
                  <a:lnTo>
                    <a:pt x="1666610" y="2338541"/>
                  </a:lnTo>
                  <a:lnTo>
                    <a:pt x="1667088" y="2339340"/>
                  </a:lnTo>
                  <a:close/>
                  <a:moveTo>
                    <a:pt x="1725527" y="2355634"/>
                  </a:moveTo>
                  <a:lnTo>
                    <a:pt x="1726258" y="2355872"/>
                  </a:lnTo>
                  <a:lnTo>
                    <a:pt x="1729167" y="2354372"/>
                  </a:lnTo>
                  <a:lnTo>
                    <a:pt x="1730706" y="2354434"/>
                  </a:lnTo>
                  <a:lnTo>
                    <a:pt x="1730636" y="2355511"/>
                  </a:lnTo>
                  <a:lnTo>
                    <a:pt x="1728135" y="2356688"/>
                  </a:lnTo>
                  <a:lnTo>
                    <a:pt x="1726989" y="2357565"/>
                  </a:lnTo>
                  <a:lnTo>
                    <a:pt x="1728436" y="2358380"/>
                  </a:lnTo>
                  <a:lnTo>
                    <a:pt x="1728420" y="2358934"/>
                  </a:lnTo>
                  <a:lnTo>
                    <a:pt x="1726681" y="2360257"/>
                  </a:lnTo>
                  <a:lnTo>
                    <a:pt x="1725811" y="2361696"/>
                  </a:lnTo>
                  <a:lnTo>
                    <a:pt x="1726527" y="2363088"/>
                  </a:lnTo>
                  <a:lnTo>
                    <a:pt x="1729305" y="2361719"/>
                  </a:lnTo>
                  <a:lnTo>
                    <a:pt x="1730444" y="2361704"/>
                  </a:lnTo>
                  <a:lnTo>
                    <a:pt x="1731991" y="2362019"/>
                  </a:lnTo>
                  <a:lnTo>
                    <a:pt x="1733461" y="2361603"/>
                  </a:lnTo>
                  <a:lnTo>
                    <a:pt x="1734300" y="2360926"/>
                  </a:lnTo>
                  <a:lnTo>
                    <a:pt x="1739194" y="2355572"/>
                  </a:lnTo>
                  <a:lnTo>
                    <a:pt x="1739448" y="2354888"/>
                  </a:lnTo>
                  <a:lnTo>
                    <a:pt x="1734169" y="2355995"/>
                  </a:lnTo>
                  <a:lnTo>
                    <a:pt x="1733553" y="2355265"/>
                  </a:lnTo>
                  <a:lnTo>
                    <a:pt x="1737008" y="2352018"/>
                  </a:lnTo>
                  <a:lnTo>
                    <a:pt x="1736739" y="2350303"/>
                  </a:lnTo>
                  <a:lnTo>
                    <a:pt x="1738486" y="2347595"/>
                  </a:lnTo>
                  <a:lnTo>
                    <a:pt x="1740086" y="2345987"/>
                  </a:lnTo>
                  <a:lnTo>
                    <a:pt x="1741256" y="2345087"/>
                  </a:lnTo>
                  <a:lnTo>
                    <a:pt x="1742957" y="2344256"/>
                  </a:lnTo>
                  <a:lnTo>
                    <a:pt x="1744127" y="2345541"/>
                  </a:lnTo>
                  <a:lnTo>
                    <a:pt x="1744504" y="2347857"/>
                  </a:lnTo>
                  <a:lnTo>
                    <a:pt x="1747397" y="2347533"/>
                  </a:lnTo>
                  <a:lnTo>
                    <a:pt x="1750229" y="2348003"/>
                  </a:lnTo>
                  <a:lnTo>
                    <a:pt x="1752314" y="2348980"/>
                  </a:lnTo>
                  <a:lnTo>
                    <a:pt x="1752638" y="2349541"/>
                  </a:lnTo>
                  <a:lnTo>
                    <a:pt x="1752661" y="2350426"/>
                  </a:lnTo>
                  <a:lnTo>
                    <a:pt x="1751968" y="2352018"/>
                  </a:lnTo>
                  <a:lnTo>
                    <a:pt x="1750822" y="2353326"/>
                  </a:lnTo>
                  <a:lnTo>
                    <a:pt x="1753107" y="2355003"/>
                  </a:lnTo>
                  <a:lnTo>
                    <a:pt x="1752799" y="2355734"/>
                  </a:lnTo>
                  <a:lnTo>
                    <a:pt x="1749052" y="2357626"/>
                  </a:lnTo>
                  <a:lnTo>
                    <a:pt x="1746920" y="2359527"/>
                  </a:lnTo>
                  <a:lnTo>
                    <a:pt x="1744965" y="2361865"/>
                  </a:lnTo>
                  <a:lnTo>
                    <a:pt x="1741056" y="2364588"/>
                  </a:lnTo>
                  <a:lnTo>
                    <a:pt x="1734861" y="2366550"/>
                  </a:lnTo>
                  <a:lnTo>
                    <a:pt x="1732899" y="2366550"/>
                  </a:lnTo>
                  <a:lnTo>
                    <a:pt x="1730567" y="2365934"/>
                  </a:lnTo>
                  <a:lnTo>
                    <a:pt x="1728259" y="2366073"/>
                  </a:lnTo>
                  <a:lnTo>
                    <a:pt x="1725988" y="2366804"/>
                  </a:lnTo>
                  <a:lnTo>
                    <a:pt x="1723764" y="2366719"/>
                  </a:lnTo>
                  <a:lnTo>
                    <a:pt x="1722687" y="2367104"/>
                  </a:lnTo>
                  <a:lnTo>
                    <a:pt x="1721664" y="2367065"/>
                  </a:lnTo>
                  <a:lnTo>
                    <a:pt x="1720809" y="2366304"/>
                  </a:lnTo>
                  <a:lnTo>
                    <a:pt x="1718978" y="2364135"/>
                  </a:lnTo>
                  <a:lnTo>
                    <a:pt x="1718085" y="2362681"/>
                  </a:lnTo>
                  <a:lnTo>
                    <a:pt x="1717100" y="2355726"/>
                  </a:lnTo>
                  <a:lnTo>
                    <a:pt x="1717416" y="2352057"/>
                  </a:lnTo>
                  <a:lnTo>
                    <a:pt x="1718970" y="2348626"/>
                  </a:lnTo>
                  <a:lnTo>
                    <a:pt x="1721271" y="2346341"/>
                  </a:lnTo>
                  <a:lnTo>
                    <a:pt x="1722602" y="2344518"/>
                  </a:lnTo>
                  <a:lnTo>
                    <a:pt x="1728174" y="2333640"/>
                  </a:lnTo>
                  <a:lnTo>
                    <a:pt x="1729267" y="2331163"/>
                  </a:lnTo>
                  <a:lnTo>
                    <a:pt x="1730598" y="2329048"/>
                  </a:lnTo>
                  <a:lnTo>
                    <a:pt x="1732984" y="2326955"/>
                  </a:lnTo>
                  <a:lnTo>
                    <a:pt x="1736069" y="2323416"/>
                  </a:lnTo>
                  <a:lnTo>
                    <a:pt x="1737055" y="2322693"/>
                  </a:lnTo>
                  <a:lnTo>
                    <a:pt x="1738824" y="2322347"/>
                  </a:lnTo>
                  <a:lnTo>
                    <a:pt x="1740571" y="2322539"/>
                  </a:lnTo>
                  <a:lnTo>
                    <a:pt x="1740071" y="2323824"/>
                  </a:lnTo>
                  <a:lnTo>
                    <a:pt x="1740202" y="2325078"/>
                  </a:lnTo>
                  <a:lnTo>
                    <a:pt x="1742226" y="2329963"/>
                  </a:lnTo>
                  <a:lnTo>
                    <a:pt x="1742203" y="2330932"/>
                  </a:lnTo>
                  <a:lnTo>
                    <a:pt x="1741095" y="2334809"/>
                  </a:lnTo>
                  <a:lnTo>
                    <a:pt x="1738971" y="2341056"/>
                  </a:lnTo>
                  <a:lnTo>
                    <a:pt x="1738424" y="2344495"/>
                  </a:lnTo>
                  <a:lnTo>
                    <a:pt x="1738709" y="2345526"/>
                  </a:lnTo>
                  <a:lnTo>
                    <a:pt x="1737847" y="2347264"/>
                  </a:lnTo>
                  <a:lnTo>
                    <a:pt x="1736931" y="2348580"/>
                  </a:lnTo>
                  <a:lnTo>
                    <a:pt x="1733307" y="2351049"/>
                  </a:lnTo>
                  <a:lnTo>
                    <a:pt x="1731452" y="2351626"/>
                  </a:lnTo>
                  <a:lnTo>
                    <a:pt x="1729690" y="2352541"/>
                  </a:lnTo>
                  <a:lnTo>
                    <a:pt x="1725527" y="2355634"/>
                  </a:lnTo>
                  <a:close/>
                  <a:moveTo>
                    <a:pt x="1511278" y="2326663"/>
                  </a:moveTo>
                  <a:lnTo>
                    <a:pt x="1509315" y="2326917"/>
                  </a:lnTo>
                  <a:lnTo>
                    <a:pt x="1509785" y="2325824"/>
                  </a:lnTo>
                  <a:lnTo>
                    <a:pt x="1512463" y="2323878"/>
                  </a:lnTo>
                  <a:lnTo>
                    <a:pt x="1514433" y="2322786"/>
                  </a:lnTo>
                  <a:lnTo>
                    <a:pt x="1515595" y="2322809"/>
                  </a:lnTo>
                  <a:lnTo>
                    <a:pt x="1513702" y="2325201"/>
                  </a:lnTo>
                  <a:lnTo>
                    <a:pt x="1511278" y="2326663"/>
                  </a:lnTo>
                  <a:close/>
                  <a:moveTo>
                    <a:pt x="1235211" y="2348756"/>
                  </a:moveTo>
                  <a:lnTo>
                    <a:pt x="1234765" y="2349341"/>
                  </a:lnTo>
                  <a:lnTo>
                    <a:pt x="1234173" y="2349033"/>
                  </a:lnTo>
                  <a:lnTo>
                    <a:pt x="1233749" y="2349333"/>
                  </a:lnTo>
                  <a:lnTo>
                    <a:pt x="1233503" y="2350234"/>
                  </a:lnTo>
                  <a:lnTo>
                    <a:pt x="1233080" y="2350903"/>
                  </a:lnTo>
                  <a:lnTo>
                    <a:pt x="1232572" y="2351072"/>
                  </a:lnTo>
                  <a:lnTo>
                    <a:pt x="1231525" y="2350518"/>
                  </a:lnTo>
                  <a:lnTo>
                    <a:pt x="1230225" y="2348418"/>
                  </a:lnTo>
                  <a:lnTo>
                    <a:pt x="1229371" y="2346572"/>
                  </a:lnTo>
                  <a:lnTo>
                    <a:pt x="1228970" y="2344979"/>
                  </a:lnTo>
                  <a:lnTo>
                    <a:pt x="1229748" y="2344287"/>
                  </a:lnTo>
                  <a:lnTo>
                    <a:pt x="1231695" y="2344495"/>
                  </a:lnTo>
                  <a:lnTo>
                    <a:pt x="1233418" y="2345079"/>
                  </a:lnTo>
                  <a:lnTo>
                    <a:pt x="1234904" y="2346033"/>
                  </a:lnTo>
                  <a:lnTo>
                    <a:pt x="1235504" y="2347256"/>
                  </a:lnTo>
                  <a:lnTo>
                    <a:pt x="1235211" y="2348756"/>
                  </a:lnTo>
                  <a:close/>
                  <a:moveTo>
                    <a:pt x="1245500" y="2357626"/>
                  </a:moveTo>
                  <a:lnTo>
                    <a:pt x="1244323" y="2357988"/>
                  </a:lnTo>
                  <a:lnTo>
                    <a:pt x="1242876" y="2357503"/>
                  </a:lnTo>
                  <a:lnTo>
                    <a:pt x="1242299" y="2356811"/>
                  </a:lnTo>
                  <a:lnTo>
                    <a:pt x="1242591" y="2355903"/>
                  </a:lnTo>
                  <a:lnTo>
                    <a:pt x="1243222" y="2355065"/>
                  </a:lnTo>
                  <a:lnTo>
                    <a:pt x="1244192" y="2354288"/>
                  </a:lnTo>
                  <a:lnTo>
                    <a:pt x="1245208" y="2354149"/>
                  </a:lnTo>
                  <a:lnTo>
                    <a:pt x="1246262" y="2354642"/>
                  </a:lnTo>
                  <a:lnTo>
                    <a:pt x="1246808" y="2355119"/>
                  </a:lnTo>
                  <a:lnTo>
                    <a:pt x="1246847" y="2355580"/>
                  </a:lnTo>
                  <a:lnTo>
                    <a:pt x="1245500" y="2357626"/>
                  </a:lnTo>
                  <a:close/>
                  <a:moveTo>
                    <a:pt x="1256535" y="2354649"/>
                  </a:moveTo>
                  <a:lnTo>
                    <a:pt x="1256297" y="2355903"/>
                  </a:lnTo>
                  <a:lnTo>
                    <a:pt x="1256497" y="2356718"/>
                  </a:lnTo>
                  <a:lnTo>
                    <a:pt x="1257136" y="2357096"/>
                  </a:lnTo>
                  <a:lnTo>
                    <a:pt x="1257559" y="2357626"/>
                  </a:lnTo>
                  <a:lnTo>
                    <a:pt x="1257759" y="2358311"/>
                  </a:lnTo>
                  <a:lnTo>
                    <a:pt x="1258359" y="2358488"/>
                  </a:lnTo>
                  <a:lnTo>
                    <a:pt x="1259352" y="2358165"/>
                  </a:lnTo>
                  <a:lnTo>
                    <a:pt x="1260014" y="2358265"/>
                  </a:lnTo>
                  <a:lnTo>
                    <a:pt x="1260345" y="2358788"/>
                  </a:lnTo>
                  <a:lnTo>
                    <a:pt x="1260722" y="2358911"/>
                  </a:lnTo>
                  <a:lnTo>
                    <a:pt x="1261145" y="2358634"/>
                  </a:lnTo>
                  <a:lnTo>
                    <a:pt x="1261668" y="2358957"/>
                  </a:lnTo>
                  <a:lnTo>
                    <a:pt x="1262299" y="2359880"/>
                  </a:lnTo>
                  <a:lnTo>
                    <a:pt x="1262792" y="2359919"/>
                  </a:lnTo>
                  <a:lnTo>
                    <a:pt x="1263146" y="2359065"/>
                  </a:lnTo>
                  <a:lnTo>
                    <a:pt x="1263023" y="2358580"/>
                  </a:lnTo>
                  <a:lnTo>
                    <a:pt x="1262169" y="2358249"/>
                  </a:lnTo>
                  <a:lnTo>
                    <a:pt x="1262246" y="2357926"/>
                  </a:lnTo>
                  <a:lnTo>
                    <a:pt x="1261722" y="2357134"/>
                  </a:lnTo>
                  <a:lnTo>
                    <a:pt x="1261984" y="2356549"/>
                  </a:lnTo>
                  <a:lnTo>
                    <a:pt x="1262877" y="2355803"/>
                  </a:lnTo>
                  <a:lnTo>
                    <a:pt x="1263508" y="2355642"/>
                  </a:lnTo>
                  <a:lnTo>
                    <a:pt x="1263885" y="2356065"/>
                  </a:lnTo>
                  <a:lnTo>
                    <a:pt x="1264269" y="2355957"/>
                  </a:lnTo>
                  <a:lnTo>
                    <a:pt x="1264670" y="2355311"/>
                  </a:lnTo>
                  <a:lnTo>
                    <a:pt x="1265608" y="2354819"/>
                  </a:lnTo>
                  <a:lnTo>
                    <a:pt x="1267086" y="2354472"/>
                  </a:lnTo>
                  <a:lnTo>
                    <a:pt x="1267894" y="2354742"/>
                  </a:lnTo>
                  <a:lnTo>
                    <a:pt x="1268032" y="2355618"/>
                  </a:lnTo>
                  <a:lnTo>
                    <a:pt x="1268456" y="2355903"/>
                  </a:lnTo>
                  <a:lnTo>
                    <a:pt x="1269164" y="2355595"/>
                  </a:lnTo>
                  <a:lnTo>
                    <a:pt x="1269833" y="2356265"/>
                  </a:lnTo>
                  <a:lnTo>
                    <a:pt x="1270464" y="2357903"/>
                  </a:lnTo>
                  <a:lnTo>
                    <a:pt x="1271172" y="2357957"/>
                  </a:lnTo>
                  <a:lnTo>
                    <a:pt x="1271957" y="2356418"/>
                  </a:lnTo>
                  <a:lnTo>
                    <a:pt x="1273081" y="2355311"/>
                  </a:lnTo>
                  <a:lnTo>
                    <a:pt x="1274527" y="2354626"/>
                  </a:lnTo>
                  <a:lnTo>
                    <a:pt x="1275574" y="2354557"/>
                  </a:lnTo>
                  <a:lnTo>
                    <a:pt x="1276213" y="2355095"/>
                  </a:lnTo>
                  <a:lnTo>
                    <a:pt x="1276513" y="2355811"/>
                  </a:lnTo>
                  <a:lnTo>
                    <a:pt x="1276474" y="2356688"/>
                  </a:lnTo>
                  <a:lnTo>
                    <a:pt x="1276867" y="2357242"/>
                  </a:lnTo>
                  <a:lnTo>
                    <a:pt x="1277698" y="2357457"/>
                  </a:lnTo>
                  <a:lnTo>
                    <a:pt x="1277967" y="2358172"/>
                  </a:lnTo>
                  <a:lnTo>
                    <a:pt x="1277667" y="2359388"/>
                  </a:lnTo>
                  <a:lnTo>
                    <a:pt x="1277744" y="2360450"/>
                  </a:lnTo>
                  <a:lnTo>
                    <a:pt x="1278491" y="2361850"/>
                  </a:lnTo>
                  <a:lnTo>
                    <a:pt x="1278660" y="2361934"/>
                  </a:lnTo>
                  <a:lnTo>
                    <a:pt x="1279368" y="2359442"/>
                  </a:lnTo>
                  <a:lnTo>
                    <a:pt x="1279976" y="2358134"/>
                  </a:lnTo>
                  <a:lnTo>
                    <a:pt x="1280776" y="2357203"/>
                  </a:lnTo>
                  <a:lnTo>
                    <a:pt x="1281284" y="2357119"/>
                  </a:lnTo>
                  <a:lnTo>
                    <a:pt x="1281500" y="2357880"/>
                  </a:lnTo>
                  <a:lnTo>
                    <a:pt x="1281330" y="2358719"/>
                  </a:lnTo>
                  <a:lnTo>
                    <a:pt x="1280776" y="2359642"/>
                  </a:lnTo>
                  <a:lnTo>
                    <a:pt x="1281069" y="2360057"/>
                  </a:lnTo>
                  <a:lnTo>
                    <a:pt x="1282869" y="2360065"/>
                  </a:lnTo>
                  <a:lnTo>
                    <a:pt x="1283054" y="2360357"/>
                  </a:lnTo>
                  <a:lnTo>
                    <a:pt x="1281053" y="2364519"/>
                  </a:lnTo>
                  <a:lnTo>
                    <a:pt x="1279560" y="2366542"/>
                  </a:lnTo>
                  <a:lnTo>
                    <a:pt x="1277975" y="2367904"/>
                  </a:lnTo>
                  <a:lnTo>
                    <a:pt x="1276828" y="2368242"/>
                  </a:lnTo>
                  <a:lnTo>
                    <a:pt x="1276113" y="2367573"/>
                  </a:lnTo>
                  <a:lnTo>
                    <a:pt x="1275428" y="2367304"/>
                  </a:lnTo>
                  <a:lnTo>
                    <a:pt x="1274758" y="2367450"/>
                  </a:lnTo>
                  <a:lnTo>
                    <a:pt x="1274766" y="2367189"/>
                  </a:lnTo>
                  <a:lnTo>
                    <a:pt x="1275936" y="2366150"/>
                  </a:lnTo>
                  <a:lnTo>
                    <a:pt x="1276374" y="2366173"/>
                  </a:lnTo>
                  <a:lnTo>
                    <a:pt x="1277190" y="2365942"/>
                  </a:lnTo>
                  <a:lnTo>
                    <a:pt x="1279452" y="2363650"/>
                  </a:lnTo>
                  <a:lnTo>
                    <a:pt x="1279452" y="2363265"/>
                  </a:lnTo>
                  <a:lnTo>
                    <a:pt x="1278129" y="2363450"/>
                  </a:lnTo>
                  <a:lnTo>
                    <a:pt x="1273643" y="2367312"/>
                  </a:lnTo>
                  <a:lnTo>
                    <a:pt x="1273073" y="2367458"/>
                  </a:lnTo>
                  <a:lnTo>
                    <a:pt x="1272627" y="2367204"/>
                  </a:lnTo>
                  <a:lnTo>
                    <a:pt x="1272303" y="2366558"/>
                  </a:lnTo>
                  <a:lnTo>
                    <a:pt x="1269779" y="2365434"/>
                  </a:lnTo>
                  <a:lnTo>
                    <a:pt x="1268740" y="2364427"/>
                  </a:lnTo>
                  <a:lnTo>
                    <a:pt x="1267294" y="2363704"/>
                  </a:lnTo>
                  <a:lnTo>
                    <a:pt x="1265431" y="2363257"/>
                  </a:lnTo>
                  <a:lnTo>
                    <a:pt x="1263254" y="2362350"/>
                  </a:lnTo>
                  <a:lnTo>
                    <a:pt x="1260753" y="2360973"/>
                  </a:lnTo>
                  <a:lnTo>
                    <a:pt x="1258382" y="2360211"/>
                  </a:lnTo>
                  <a:lnTo>
                    <a:pt x="1254050" y="2359773"/>
                  </a:lnTo>
                  <a:lnTo>
                    <a:pt x="1253496" y="2359080"/>
                  </a:lnTo>
                  <a:lnTo>
                    <a:pt x="1249225" y="2357796"/>
                  </a:lnTo>
                  <a:lnTo>
                    <a:pt x="1247893" y="2356965"/>
                  </a:lnTo>
                  <a:lnTo>
                    <a:pt x="1248024" y="2356018"/>
                  </a:lnTo>
                  <a:lnTo>
                    <a:pt x="1248355" y="2355334"/>
                  </a:lnTo>
                  <a:lnTo>
                    <a:pt x="1248879" y="2354895"/>
                  </a:lnTo>
                  <a:lnTo>
                    <a:pt x="1249425" y="2355072"/>
                  </a:lnTo>
                  <a:lnTo>
                    <a:pt x="1249994" y="2355857"/>
                  </a:lnTo>
                  <a:lnTo>
                    <a:pt x="1250579" y="2355949"/>
                  </a:lnTo>
                  <a:lnTo>
                    <a:pt x="1251187" y="2355342"/>
                  </a:lnTo>
                  <a:lnTo>
                    <a:pt x="1251918" y="2355257"/>
                  </a:lnTo>
                  <a:lnTo>
                    <a:pt x="1252772" y="2355688"/>
                  </a:lnTo>
                  <a:lnTo>
                    <a:pt x="1253427" y="2355634"/>
                  </a:lnTo>
                  <a:lnTo>
                    <a:pt x="1253873" y="2355095"/>
                  </a:lnTo>
                  <a:lnTo>
                    <a:pt x="1254735" y="2354626"/>
                  </a:lnTo>
                  <a:lnTo>
                    <a:pt x="1256020" y="2354234"/>
                  </a:lnTo>
                  <a:lnTo>
                    <a:pt x="1256535" y="2354649"/>
                  </a:lnTo>
                  <a:close/>
                  <a:moveTo>
                    <a:pt x="1456402" y="2370289"/>
                  </a:moveTo>
                  <a:lnTo>
                    <a:pt x="1454739" y="2370904"/>
                  </a:lnTo>
                  <a:lnTo>
                    <a:pt x="1451892" y="2370335"/>
                  </a:lnTo>
                  <a:lnTo>
                    <a:pt x="1448760" y="2371127"/>
                  </a:lnTo>
                  <a:lnTo>
                    <a:pt x="1447890" y="2371143"/>
                  </a:lnTo>
                  <a:lnTo>
                    <a:pt x="1450214" y="2368866"/>
                  </a:lnTo>
                  <a:lnTo>
                    <a:pt x="1453785" y="2367465"/>
                  </a:lnTo>
                  <a:lnTo>
                    <a:pt x="1457348" y="2363157"/>
                  </a:lnTo>
                  <a:lnTo>
                    <a:pt x="1458349" y="2363050"/>
                  </a:lnTo>
                  <a:lnTo>
                    <a:pt x="1456994" y="2367919"/>
                  </a:lnTo>
                  <a:lnTo>
                    <a:pt x="1456717" y="2369658"/>
                  </a:lnTo>
                  <a:lnTo>
                    <a:pt x="1456402" y="2370289"/>
                  </a:lnTo>
                  <a:close/>
                  <a:moveTo>
                    <a:pt x="1453623" y="2366719"/>
                  </a:moveTo>
                  <a:lnTo>
                    <a:pt x="1451023" y="2367350"/>
                  </a:lnTo>
                  <a:lnTo>
                    <a:pt x="1450122" y="2367081"/>
                  </a:lnTo>
                  <a:lnTo>
                    <a:pt x="1453000" y="2364058"/>
                  </a:lnTo>
                  <a:lnTo>
                    <a:pt x="1456286" y="2363357"/>
                  </a:lnTo>
                  <a:lnTo>
                    <a:pt x="1453623" y="2366719"/>
                  </a:lnTo>
                  <a:close/>
                  <a:moveTo>
                    <a:pt x="1728636" y="2369650"/>
                  </a:moveTo>
                  <a:lnTo>
                    <a:pt x="1727743" y="2369904"/>
                  </a:lnTo>
                  <a:lnTo>
                    <a:pt x="1727535" y="2369466"/>
                  </a:lnTo>
                  <a:lnTo>
                    <a:pt x="1726158" y="2368196"/>
                  </a:lnTo>
                  <a:lnTo>
                    <a:pt x="1726035" y="2367565"/>
                  </a:lnTo>
                  <a:lnTo>
                    <a:pt x="1727235" y="2366965"/>
                  </a:lnTo>
                  <a:lnTo>
                    <a:pt x="1729690" y="2367273"/>
                  </a:lnTo>
                  <a:lnTo>
                    <a:pt x="1728813" y="2368866"/>
                  </a:lnTo>
                  <a:lnTo>
                    <a:pt x="1728636" y="2369650"/>
                  </a:lnTo>
                  <a:close/>
                  <a:moveTo>
                    <a:pt x="1278837" y="2370389"/>
                  </a:moveTo>
                  <a:lnTo>
                    <a:pt x="1278260" y="2370466"/>
                  </a:lnTo>
                  <a:lnTo>
                    <a:pt x="1277875" y="2370181"/>
                  </a:lnTo>
                  <a:lnTo>
                    <a:pt x="1277775" y="2369835"/>
                  </a:lnTo>
                  <a:lnTo>
                    <a:pt x="1277960" y="2369412"/>
                  </a:lnTo>
                  <a:lnTo>
                    <a:pt x="1279983" y="2368404"/>
                  </a:lnTo>
                  <a:lnTo>
                    <a:pt x="1280468" y="2368535"/>
                  </a:lnTo>
                  <a:lnTo>
                    <a:pt x="1280153" y="2369327"/>
                  </a:lnTo>
                  <a:lnTo>
                    <a:pt x="1278837" y="2370389"/>
                  </a:lnTo>
                  <a:close/>
                  <a:moveTo>
                    <a:pt x="1313690" y="2390429"/>
                  </a:moveTo>
                  <a:lnTo>
                    <a:pt x="1313713" y="2390813"/>
                  </a:lnTo>
                  <a:lnTo>
                    <a:pt x="1312789" y="2390013"/>
                  </a:lnTo>
                  <a:lnTo>
                    <a:pt x="1312420" y="2389382"/>
                  </a:lnTo>
                  <a:lnTo>
                    <a:pt x="1312343" y="2388744"/>
                  </a:lnTo>
                  <a:lnTo>
                    <a:pt x="1312789" y="2388528"/>
                  </a:lnTo>
                  <a:lnTo>
                    <a:pt x="1313743" y="2388736"/>
                  </a:lnTo>
                  <a:lnTo>
                    <a:pt x="1314044" y="2389251"/>
                  </a:lnTo>
                  <a:lnTo>
                    <a:pt x="1313690" y="2390429"/>
                  </a:lnTo>
                  <a:close/>
                  <a:moveTo>
                    <a:pt x="1603354" y="2394282"/>
                  </a:moveTo>
                  <a:lnTo>
                    <a:pt x="1600453" y="2395883"/>
                  </a:lnTo>
                  <a:lnTo>
                    <a:pt x="1601576" y="2391798"/>
                  </a:lnTo>
                  <a:lnTo>
                    <a:pt x="1602500" y="2390536"/>
                  </a:lnTo>
                  <a:lnTo>
                    <a:pt x="1603723" y="2390959"/>
                  </a:lnTo>
                  <a:lnTo>
                    <a:pt x="1603554" y="2393429"/>
                  </a:lnTo>
                  <a:lnTo>
                    <a:pt x="1603354" y="2394282"/>
                  </a:lnTo>
                  <a:close/>
                  <a:moveTo>
                    <a:pt x="1613904" y="2406029"/>
                  </a:moveTo>
                  <a:lnTo>
                    <a:pt x="1612819" y="2407083"/>
                  </a:lnTo>
                  <a:lnTo>
                    <a:pt x="1613081" y="2406052"/>
                  </a:lnTo>
                  <a:lnTo>
                    <a:pt x="1614412" y="2403422"/>
                  </a:lnTo>
                  <a:lnTo>
                    <a:pt x="1615274" y="2403029"/>
                  </a:lnTo>
                  <a:lnTo>
                    <a:pt x="1613904" y="2406029"/>
                  </a:lnTo>
                  <a:close/>
                  <a:moveTo>
                    <a:pt x="1395962" y="2410114"/>
                  </a:moveTo>
                  <a:lnTo>
                    <a:pt x="1394715" y="2411161"/>
                  </a:lnTo>
                  <a:lnTo>
                    <a:pt x="1393707" y="2411068"/>
                  </a:lnTo>
                  <a:lnTo>
                    <a:pt x="1393384" y="2410968"/>
                  </a:lnTo>
                  <a:lnTo>
                    <a:pt x="1393599" y="2410561"/>
                  </a:lnTo>
                  <a:lnTo>
                    <a:pt x="1393553" y="2410222"/>
                  </a:lnTo>
                  <a:lnTo>
                    <a:pt x="1393230" y="2409945"/>
                  </a:lnTo>
                  <a:lnTo>
                    <a:pt x="1393407" y="2409453"/>
                  </a:lnTo>
                  <a:lnTo>
                    <a:pt x="1394099" y="2408738"/>
                  </a:lnTo>
                  <a:lnTo>
                    <a:pt x="1394553" y="2407999"/>
                  </a:lnTo>
                  <a:lnTo>
                    <a:pt x="1396754" y="2407630"/>
                  </a:lnTo>
                  <a:lnTo>
                    <a:pt x="1397824" y="2407407"/>
                  </a:lnTo>
                  <a:lnTo>
                    <a:pt x="1398947" y="2407183"/>
                  </a:lnTo>
                  <a:lnTo>
                    <a:pt x="1398732" y="2407830"/>
                  </a:lnTo>
                  <a:lnTo>
                    <a:pt x="1396731" y="2408576"/>
                  </a:lnTo>
                  <a:lnTo>
                    <a:pt x="1396231" y="2409545"/>
                  </a:lnTo>
                  <a:lnTo>
                    <a:pt x="1395962" y="2410114"/>
                  </a:lnTo>
                  <a:close/>
                  <a:moveTo>
                    <a:pt x="1388997" y="2410676"/>
                  </a:moveTo>
                  <a:lnTo>
                    <a:pt x="1388058" y="2410999"/>
                  </a:lnTo>
                  <a:lnTo>
                    <a:pt x="1386858" y="2410891"/>
                  </a:lnTo>
                  <a:lnTo>
                    <a:pt x="1386365" y="2410607"/>
                  </a:lnTo>
                  <a:lnTo>
                    <a:pt x="1386581" y="2410153"/>
                  </a:lnTo>
                  <a:lnTo>
                    <a:pt x="1387412" y="2409645"/>
                  </a:lnTo>
                  <a:lnTo>
                    <a:pt x="1389967" y="2408830"/>
                  </a:lnTo>
                  <a:lnTo>
                    <a:pt x="1390028" y="2409368"/>
                  </a:lnTo>
                  <a:lnTo>
                    <a:pt x="1388997" y="2410676"/>
                  </a:lnTo>
                  <a:close/>
                  <a:moveTo>
                    <a:pt x="1753984" y="2416599"/>
                  </a:moveTo>
                  <a:lnTo>
                    <a:pt x="1751076" y="2417669"/>
                  </a:lnTo>
                  <a:lnTo>
                    <a:pt x="1748582" y="2417592"/>
                  </a:lnTo>
                  <a:lnTo>
                    <a:pt x="1746928" y="2416623"/>
                  </a:lnTo>
                  <a:lnTo>
                    <a:pt x="1746859" y="2416199"/>
                  </a:lnTo>
                  <a:lnTo>
                    <a:pt x="1750776" y="2416607"/>
                  </a:lnTo>
                  <a:lnTo>
                    <a:pt x="1752284" y="2416384"/>
                  </a:lnTo>
                  <a:lnTo>
                    <a:pt x="1755293" y="2414722"/>
                  </a:lnTo>
                  <a:lnTo>
                    <a:pt x="1753984" y="2416599"/>
                  </a:lnTo>
                  <a:close/>
                  <a:moveTo>
                    <a:pt x="1260476" y="2480942"/>
                  </a:moveTo>
                  <a:lnTo>
                    <a:pt x="1259475" y="2481258"/>
                  </a:lnTo>
                  <a:lnTo>
                    <a:pt x="1259460" y="2480642"/>
                  </a:lnTo>
                  <a:lnTo>
                    <a:pt x="1259698" y="2479227"/>
                  </a:lnTo>
                  <a:lnTo>
                    <a:pt x="1260129" y="2478611"/>
                  </a:lnTo>
                  <a:lnTo>
                    <a:pt x="1260376" y="2478957"/>
                  </a:lnTo>
                  <a:lnTo>
                    <a:pt x="1260714" y="2480234"/>
                  </a:lnTo>
                  <a:lnTo>
                    <a:pt x="1260476" y="24809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3" name="Serbest Form 42">
              <a:extLst>
                <a:ext uri="{FF2B5EF4-FFF2-40B4-BE49-F238E27FC236}">
                  <a16:creationId xmlns:a16="http://schemas.microsoft.com/office/drawing/2014/main" id="{33B6F9E2-F99A-BF1D-53F2-4F20583D50F9}"/>
                </a:ext>
              </a:extLst>
            </p:cNvPr>
            <p:cNvSpPr/>
            <p:nvPr/>
          </p:nvSpPr>
          <p:spPr>
            <a:xfrm>
              <a:off x="10089094" y="6756919"/>
              <a:ext cx="2146" cy="1607"/>
            </a:xfrm>
            <a:custGeom>
              <a:avLst/>
              <a:gdLst>
                <a:gd name="csX0" fmla="*/ 308 w 2146"/>
                <a:gd name="csY0" fmla="*/ 1215 h 1607"/>
                <a:gd name="csX1" fmla="*/ 562 w 2146"/>
                <a:gd name="csY1" fmla="*/ 1331 h 1607"/>
                <a:gd name="csX2" fmla="*/ 893 w 2146"/>
                <a:gd name="csY2" fmla="*/ 1215 h 1607"/>
                <a:gd name="csX3" fmla="*/ 1031 w 2146"/>
                <a:gd name="csY3" fmla="*/ 1354 h 1607"/>
                <a:gd name="csX4" fmla="*/ 516 w 2146"/>
                <a:gd name="csY4" fmla="*/ 1569 h 1607"/>
                <a:gd name="csX5" fmla="*/ 193 w 2146"/>
                <a:gd name="csY5" fmla="*/ 1177 h 1607"/>
                <a:gd name="csX6" fmla="*/ 39 w 2146"/>
                <a:gd name="csY6" fmla="*/ 538 h 1607"/>
                <a:gd name="csX7" fmla="*/ 0 w 2146"/>
                <a:gd name="csY7" fmla="*/ 0 h 1607"/>
                <a:gd name="csX8" fmla="*/ 146 w 2146"/>
                <a:gd name="csY8" fmla="*/ 0 h 1607"/>
                <a:gd name="csX9" fmla="*/ 146 w 2146"/>
                <a:gd name="csY9" fmla="*/ 215 h 1607"/>
                <a:gd name="csX10" fmla="*/ 185 w 2146"/>
                <a:gd name="csY10" fmla="*/ 392 h 1607"/>
                <a:gd name="csX11" fmla="*/ 300 w 2146"/>
                <a:gd name="csY11" fmla="*/ 746 h 1607"/>
                <a:gd name="csX12" fmla="*/ 216 w 2146"/>
                <a:gd name="csY12" fmla="*/ 985 h 1607"/>
                <a:gd name="csX13" fmla="*/ 308 w 2146"/>
                <a:gd name="csY13" fmla="*/ 1215 h 1607"/>
                <a:gd name="csX14" fmla="*/ 1993 w 2146"/>
                <a:gd name="csY14" fmla="*/ 1485 h 1607"/>
                <a:gd name="csX15" fmla="*/ 1747 w 2146"/>
                <a:gd name="csY15" fmla="*/ 1608 h 1607"/>
                <a:gd name="csX16" fmla="*/ 1532 w 2146"/>
                <a:gd name="csY16" fmla="*/ 1515 h 1607"/>
                <a:gd name="csX17" fmla="*/ 1470 w 2146"/>
                <a:gd name="csY17" fmla="*/ 1446 h 1607"/>
                <a:gd name="csX18" fmla="*/ 1447 w 2146"/>
                <a:gd name="csY18" fmla="*/ 1331 h 1607"/>
                <a:gd name="csX19" fmla="*/ 1693 w 2146"/>
                <a:gd name="csY19" fmla="*/ 1315 h 1607"/>
                <a:gd name="csX20" fmla="*/ 1885 w 2146"/>
                <a:gd name="csY20" fmla="*/ 1208 h 1607"/>
                <a:gd name="csX21" fmla="*/ 2008 w 2146"/>
                <a:gd name="csY21" fmla="*/ 1023 h 1607"/>
                <a:gd name="csX22" fmla="*/ 2047 w 2146"/>
                <a:gd name="csY22" fmla="*/ 762 h 1607"/>
                <a:gd name="csX23" fmla="*/ 2147 w 2146"/>
                <a:gd name="csY23" fmla="*/ 1015 h 1607"/>
                <a:gd name="csX24" fmla="*/ 2131 w 2146"/>
                <a:gd name="csY24" fmla="*/ 1269 h 1607"/>
                <a:gd name="csX25" fmla="*/ 1993 w 2146"/>
                <a:gd name="csY25" fmla="*/ 1485 h 16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</a:cxnLst>
              <a:rect l="l" t="t" r="r" b="b"/>
              <a:pathLst>
                <a:path w="2146" h="1607">
                  <a:moveTo>
                    <a:pt x="308" y="1215"/>
                  </a:moveTo>
                  <a:lnTo>
                    <a:pt x="562" y="1331"/>
                  </a:lnTo>
                  <a:lnTo>
                    <a:pt x="893" y="1215"/>
                  </a:lnTo>
                  <a:lnTo>
                    <a:pt x="1031" y="1354"/>
                  </a:lnTo>
                  <a:lnTo>
                    <a:pt x="516" y="1569"/>
                  </a:lnTo>
                  <a:lnTo>
                    <a:pt x="193" y="1177"/>
                  </a:lnTo>
                  <a:lnTo>
                    <a:pt x="39" y="538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215"/>
                  </a:lnTo>
                  <a:lnTo>
                    <a:pt x="185" y="392"/>
                  </a:lnTo>
                  <a:lnTo>
                    <a:pt x="300" y="746"/>
                  </a:lnTo>
                  <a:lnTo>
                    <a:pt x="216" y="985"/>
                  </a:lnTo>
                  <a:lnTo>
                    <a:pt x="308" y="1215"/>
                  </a:lnTo>
                  <a:close/>
                  <a:moveTo>
                    <a:pt x="1993" y="1485"/>
                  </a:moveTo>
                  <a:lnTo>
                    <a:pt x="1747" y="1608"/>
                  </a:lnTo>
                  <a:lnTo>
                    <a:pt x="1532" y="1515"/>
                  </a:lnTo>
                  <a:lnTo>
                    <a:pt x="1470" y="1446"/>
                  </a:lnTo>
                  <a:lnTo>
                    <a:pt x="1447" y="1331"/>
                  </a:lnTo>
                  <a:lnTo>
                    <a:pt x="1693" y="1315"/>
                  </a:lnTo>
                  <a:lnTo>
                    <a:pt x="1885" y="1208"/>
                  </a:lnTo>
                  <a:lnTo>
                    <a:pt x="2008" y="1023"/>
                  </a:lnTo>
                  <a:lnTo>
                    <a:pt x="2047" y="762"/>
                  </a:lnTo>
                  <a:lnTo>
                    <a:pt x="2147" y="1015"/>
                  </a:lnTo>
                  <a:lnTo>
                    <a:pt x="2131" y="1269"/>
                  </a:lnTo>
                  <a:lnTo>
                    <a:pt x="1993" y="14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4" name="Serbest Form 43">
              <a:extLst>
                <a:ext uri="{FF2B5EF4-FFF2-40B4-BE49-F238E27FC236}">
                  <a16:creationId xmlns:a16="http://schemas.microsoft.com/office/drawing/2014/main" id="{4CE27A90-CA66-6434-D4C2-380237D428B6}"/>
                </a:ext>
              </a:extLst>
            </p:cNvPr>
            <p:cNvSpPr/>
            <p:nvPr/>
          </p:nvSpPr>
          <p:spPr>
            <a:xfrm>
              <a:off x="8261711" y="6380786"/>
              <a:ext cx="411652" cy="405334"/>
            </a:xfrm>
            <a:custGeom>
              <a:avLst/>
              <a:gdLst>
                <a:gd name="csX0" fmla="*/ 328049 w 411652"/>
                <a:gd name="csY0" fmla="*/ 4369 h 405334"/>
                <a:gd name="csX1" fmla="*/ 328834 w 411652"/>
                <a:gd name="csY1" fmla="*/ 5877 h 405334"/>
                <a:gd name="csX2" fmla="*/ 329950 w 411652"/>
                <a:gd name="csY2" fmla="*/ 7424 h 405334"/>
                <a:gd name="csX3" fmla="*/ 333690 w 411652"/>
                <a:gd name="csY3" fmla="*/ 10039 h 405334"/>
                <a:gd name="csX4" fmla="*/ 334875 w 411652"/>
                <a:gd name="csY4" fmla="*/ 11493 h 405334"/>
                <a:gd name="csX5" fmla="*/ 335791 w 411652"/>
                <a:gd name="csY5" fmla="*/ 13109 h 405334"/>
                <a:gd name="csX6" fmla="*/ 336368 w 411652"/>
                <a:gd name="csY6" fmla="*/ 14370 h 405334"/>
                <a:gd name="csX7" fmla="*/ 337522 w 411652"/>
                <a:gd name="csY7" fmla="*/ 15378 h 405334"/>
                <a:gd name="csX8" fmla="*/ 339138 w 411652"/>
                <a:gd name="csY8" fmla="*/ 16024 h 405334"/>
                <a:gd name="csX9" fmla="*/ 340523 w 411652"/>
                <a:gd name="csY9" fmla="*/ 16794 h 405334"/>
                <a:gd name="csX10" fmla="*/ 341370 w 411652"/>
                <a:gd name="csY10" fmla="*/ 17924 h 405334"/>
                <a:gd name="csX11" fmla="*/ 342640 w 411652"/>
                <a:gd name="csY11" fmla="*/ 19101 h 405334"/>
                <a:gd name="csX12" fmla="*/ 345087 w 411652"/>
                <a:gd name="csY12" fmla="*/ 20701 h 405334"/>
                <a:gd name="csX13" fmla="*/ 346280 w 411652"/>
                <a:gd name="csY13" fmla="*/ 20740 h 405334"/>
                <a:gd name="csX14" fmla="*/ 347657 w 411652"/>
                <a:gd name="csY14" fmla="*/ 20963 h 405334"/>
                <a:gd name="csX15" fmla="*/ 348873 w 411652"/>
                <a:gd name="csY15" fmla="*/ 21386 h 405334"/>
                <a:gd name="csX16" fmla="*/ 350174 w 411652"/>
                <a:gd name="csY16" fmla="*/ 21263 h 405334"/>
                <a:gd name="csX17" fmla="*/ 352274 w 411652"/>
                <a:gd name="csY17" fmla="*/ 20217 h 405334"/>
                <a:gd name="csX18" fmla="*/ 354752 w 411652"/>
                <a:gd name="csY18" fmla="*/ 18463 h 405334"/>
                <a:gd name="csX19" fmla="*/ 356645 w 411652"/>
                <a:gd name="csY19" fmla="*/ 17378 h 405334"/>
                <a:gd name="csX20" fmla="*/ 361224 w 411652"/>
                <a:gd name="csY20" fmla="*/ 17763 h 405334"/>
                <a:gd name="csX21" fmla="*/ 363779 w 411652"/>
                <a:gd name="csY21" fmla="*/ 18647 h 405334"/>
                <a:gd name="csX22" fmla="*/ 365811 w 411652"/>
                <a:gd name="csY22" fmla="*/ 19886 h 405334"/>
                <a:gd name="csX23" fmla="*/ 367396 w 411652"/>
                <a:gd name="csY23" fmla="*/ 19809 h 405334"/>
                <a:gd name="csX24" fmla="*/ 370851 w 411652"/>
                <a:gd name="csY24" fmla="*/ 17517 h 405334"/>
                <a:gd name="csX25" fmla="*/ 372683 w 411652"/>
                <a:gd name="csY25" fmla="*/ 15078 h 405334"/>
                <a:gd name="csX26" fmla="*/ 374460 w 411652"/>
                <a:gd name="csY26" fmla="*/ 14555 h 405334"/>
                <a:gd name="csX27" fmla="*/ 377154 w 411652"/>
                <a:gd name="csY27" fmla="*/ 15616 h 405334"/>
                <a:gd name="csX28" fmla="*/ 379378 w 411652"/>
                <a:gd name="csY28" fmla="*/ 17893 h 405334"/>
                <a:gd name="csX29" fmla="*/ 381332 w 411652"/>
                <a:gd name="csY29" fmla="*/ 21202 h 405334"/>
                <a:gd name="csX30" fmla="*/ 382710 w 411652"/>
                <a:gd name="csY30" fmla="*/ 22463 h 405334"/>
                <a:gd name="csX31" fmla="*/ 384595 w 411652"/>
                <a:gd name="csY31" fmla="*/ 24417 h 405334"/>
                <a:gd name="csX32" fmla="*/ 388343 w 411652"/>
                <a:gd name="csY32" fmla="*/ 28625 h 405334"/>
                <a:gd name="csX33" fmla="*/ 393222 w 411652"/>
                <a:gd name="csY33" fmla="*/ 30733 h 405334"/>
                <a:gd name="csX34" fmla="*/ 395115 w 411652"/>
                <a:gd name="csY34" fmla="*/ 31771 h 405334"/>
                <a:gd name="csX35" fmla="*/ 395730 w 411652"/>
                <a:gd name="csY35" fmla="*/ 32810 h 405334"/>
                <a:gd name="csX36" fmla="*/ 396092 w 411652"/>
                <a:gd name="csY36" fmla="*/ 34195 h 405334"/>
                <a:gd name="csX37" fmla="*/ 396215 w 411652"/>
                <a:gd name="csY37" fmla="*/ 35695 h 405334"/>
                <a:gd name="csX38" fmla="*/ 396808 w 411652"/>
                <a:gd name="csY38" fmla="*/ 36318 h 405334"/>
                <a:gd name="csX39" fmla="*/ 398124 w 411652"/>
                <a:gd name="csY39" fmla="*/ 36102 h 405334"/>
                <a:gd name="csX40" fmla="*/ 399248 w 411652"/>
                <a:gd name="csY40" fmla="*/ 35887 h 405334"/>
                <a:gd name="csX41" fmla="*/ 400486 w 411652"/>
                <a:gd name="csY41" fmla="*/ 36318 h 405334"/>
                <a:gd name="csX42" fmla="*/ 401348 w 411652"/>
                <a:gd name="csY42" fmla="*/ 37410 h 405334"/>
                <a:gd name="csX43" fmla="*/ 401779 w 411652"/>
                <a:gd name="csY43" fmla="*/ 38264 h 405334"/>
                <a:gd name="csX44" fmla="*/ 402248 w 411652"/>
                <a:gd name="csY44" fmla="*/ 39179 h 405334"/>
                <a:gd name="csX45" fmla="*/ 403472 w 411652"/>
                <a:gd name="csY45" fmla="*/ 39764 h 405334"/>
                <a:gd name="csX46" fmla="*/ 403711 w 411652"/>
                <a:gd name="csY46" fmla="*/ 40941 h 405334"/>
                <a:gd name="csX47" fmla="*/ 402872 w 411652"/>
                <a:gd name="csY47" fmla="*/ 42372 h 405334"/>
                <a:gd name="csX48" fmla="*/ 402010 w 411652"/>
                <a:gd name="csY48" fmla="*/ 43657 h 405334"/>
                <a:gd name="csX49" fmla="*/ 400963 w 411652"/>
                <a:gd name="csY49" fmla="*/ 46211 h 405334"/>
                <a:gd name="csX50" fmla="*/ 400417 w 411652"/>
                <a:gd name="csY50" fmla="*/ 48826 h 405334"/>
                <a:gd name="csX51" fmla="*/ 401125 w 411652"/>
                <a:gd name="csY51" fmla="*/ 49696 h 405334"/>
                <a:gd name="csX52" fmla="*/ 401872 w 411652"/>
                <a:gd name="csY52" fmla="*/ 50419 h 405334"/>
                <a:gd name="csX53" fmla="*/ 402272 w 411652"/>
                <a:gd name="csY53" fmla="*/ 51149 h 405334"/>
                <a:gd name="csX54" fmla="*/ 402510 w 411652"/>
                <a:gd name="csY54" fmla="*/ 52004 h 405334"/>
                <a:gd name="csX55" fmla="*/ 402418 w 411652"/>
                <a:gd name="csY55" fmla="*/ 53004 h 405334"/>
                <a:gd name="csX56" fmla="*/ 400756 w 411652"/>
                <a:gd name="csY56" fmla="*/ 56635 h 405334"/>
                <a:gd name="csX57" fmla="*/ 399901 w 411652"/>
                <a:gd name="csY57" fmla="*/ 59804 h 405334"/>
                <a:gd name="csX58" fmla="*/ 399871 w 411652"/>
                <a:gd name="csY58" fmla="*/ 61412 h 405334"/>
                <a:gd name="csX59" fmla="*/ 402064 w 411652"/>
                <a:gd name="csY59" fmla="*/ 62596 h 405334"/>
                <a:gd name="csX60" fmla="*/ 404911 w 411652"/>
                <a:gd name="csY60" fmla="*/ 62535 h 405334"/>
                <a:gd name="csX61" fmla="*/ 405811 w 411652"/>
                <a:gd name="csY61" fmla="*/ 63258 h 405334"/>
                <a:gd name="csX62" fmla="*/ 406712 w 411652"/>
                <a:gd name="csY62" fmla="*/ 64412 h 405334"/>
                <a:gd name="csX63" fmla="*/ 407505 w 411652"/>
                <a:gd name="csY63" fmla="*/ 65004 h 405334"/>
                <a:gd name="csX64" fmla="*/ 408705 w 411652"/>
                <a:gd name="csY64" fmla="*/ 64989 h 405334"/>
                <a:gd name="csX65" fmla="*/ 409536 w 411652"/>
                <a:gd name="csY65" fmla="*/ 65389 h 405334"/>
                <a:gd name="csX66" fmla="*/ 409867 w 411652"/>
                <a:gd name="csY66" fmla="*/ 66204 h 405334"/>
                <a:gd name="csX67" fmla="*/ 410837 w 411652"/>
                <a:gd name="csY67" fmla="*/ 67081 h 405334"/>
                <a:gd name="csX68" fmla="*/ 411653 w 411652"/>
                <a:gd name="csY68" fmla="*/ 68051 h 405334"/>
                <a:gd name="csX69" fmla="*/ 411260 w 411652"/>
                <a:gd name="csY69" fmla="*/ 69289 h 405334"/>
                <a:gd name="csX70" fmla="*/ 411191 w 411652"/>
                <a:gd name="csY70" fmla="*/ 70235 h 405334"/>
                <a:gd name="csX71" fmla="*/ 409159 w 411652"/>
                <a:gd name="csY71" fmla="*/ 72866 h 405334"/>
                <a:gd name="csX72" fmla="*/ 404496 w 411652"/>
                <a:gd name="csY72" fmla="*/ 77998 h 405334"/>
                <a:gd name="csX73" fmla="*/ 394461 w 411652"/>
                <a:gd name="csY73" fmla="*/ 87514 h 405334"/>
                <a:gd name="csX74" fmla="*/ 394453 w 411652"/>
                <a:gd name="csY74" fmla="*/ 87521 h 405334"/>
                <a:gd name="csX75" fmla="*/ 391067 w 411652"/>
                <a:gd name="csY75" fmla="*/ 88667 h 405334"/>
                <a:gd name="csX76" fmla="*/ 389320 w 411652"/>
                <a:gd name="csY76" fmla="*/ 90437 h 405334"/>
                <a:gd name="csX77" fmla="*/ 388081 w 411652"/>
                <a:gd name="csY77" fmla="*/ 93214 h 405334"/>
                <a:gd name="csX78" fmla="*/ 385157 w 411652"/>
                <a:gd name="csY78" fmla="*/ 95568 h 405334"/>
                <a:gd name="csX79" fmla="*/ 382902 w 411652"/>
                <a:gd name="csY79" fmla="*/ 96522 h 405334"/>
                <a:gd name="csX80" fmla="*/ 382664 w 411652"/>
                <a:gd name="csY80" fmla="*/ 97083 h 405334"/>
                <a:gd name="csX81" fmla="*/ 382487 w 411652"/>
                <a:gd name="csY81" fmla="*/ 99637 h 405334"/>
                <a:gd name="csX82" fmla="*/ 382718 w 411652"/>
                <a:gd name="csY82" fmla="*/ 103384 h 405334"/>
                <a:gd name="csX83" fmla="*/ 381663 w 411652"/>
                <a:gd name="csY83" fmla="*/ 105099 h 405334"/>
                <a:gd name="csX84" fmla="*/ 380132 w 411652"/>
                <a:gd name="csY84" fmla="*/ 108438 h 405334"/>
                <a:gd name="csX85" fmla="*/ 379339 w 411652"/>
                <a:gd name="csY85" fmla="*/ 110523 h 405334"/>
                <a:gd name="csX86" fmla="*/ 378724 w 411652"/>
                <a:gd name="csY86" fmla="*/ 110931 h 405334"/>
                <a:gd name="csX87" fmla="*/ 378039 w 411652"/>
                <a:gd name="csY87" fmla="*/ 111977 h 405334"/>
                <a:gd name="csX88" fmla="*/ 377608 w 411652"/>
                <a:gd name="csY88" fmla="*/ 115377 h 405334"/>
                <a:gd name="csX89" fmla="*/ 377315 w 411652"/>
                <a:gd name="csY89" fmla="*/ 116523 h 405334"/>
                <a:gd name="csX90" fmla="*/ 376215 w 411652"/>
                <a:gd name="csY90" fmla="*/ 123562 h 405334"/>
                <a:gd name="csX91" fmla="*/ 376530 w 411652"/>
                <a:gd name="csY91" fmla="*/ 125570 h 405334"/>
                <a:gd name="csX92" fmla="*/ 375676 w 411652"/>
                <a:gd name="csY92" fmla="*/ 128916 h 405334"/>
                <a:gd name="csX93" fmla="*/ 375638 w 411652"/>
                <a:gd name="csY93" fmla="*/ 130886 h 405334"/>
                <a:gd name="csX94" fmla="*/ 375284 w 411652"/>
                <a:gd name="csY94" fmla="*/ 133116 h 405334"/>
                <a:gd name="csX95" fmla="*/ 374676 w 411652"/>
                <a:gd name="csY95" fmla="*/ 135047 h 405334"/>
                <a:gd name="csX96" fmla="*/ 374714 w 411652"/>
                <a:gd name="csY96" fmla="*/ 138140 h 405334"/>
                <a:gd name="csX97" fmla="*/ 375061 w 411652"/>
                <a:gd name="csY97" fmla="*/ 143187 h 405334"/>
                <a:gd name="csX98" fmla="*/ 374999 w 411652"/>
                <a:gd name="csY98" fmla="*/ 143856 h 405334"/>
                <a:gd name="csX99" fmla="*/ 374152 w 411652"/>
                <a:gd name="csY99" fmla="*/ 144325 h 405334"/>
                <a:gd name="csX100" fmla="*/ 372644 w 411652"/>
                <a:gd name="csY100" fmla="*/ 145579 h 405334"/>
                <a:gd name="csX101" fmla="*/ 371220 w 411652"/>
                <a:gd name="csY101" fmla="*/ 146417 h 405334"/>
                <a:gd name="csX102" fmla="*/ 370135 w 411652"/>
                <a:gd name="csY102" fmla="*/ 146633 h 405334"/>
                <a:gd name="csX103" fmla="*/ 368327 w 411652"/>
                <a:gd name="csY103" fmla="*/ 148864 h 405334"/>
                <a:gd name="csX104" fmla="*/ 366788 w 411652"/>
                <a:gd name="csY104" fmla="*/ 150979 h 405334"/>
                <a:gd name="csX105" fmla="*/ 365633 w 411652"/>
                <a:gd name="csY105" fmla="*/ 153041 h 405334"/>
                <a:gd name="csX106" fmla="*/ 365333 w 411652"/>
                <a:gd name="csY106" fmla="*/ 153987 h 405334"/>
                <a:gd name="csX107" fmla="*/ 365572 w 411652"/>
                <a:gd name="csY107" fmla="*/ 156657 h 405334"/>
                <a:gd name="csX108" fmla="*/ 365734 w 411652"/>
                <a:gd name="csY108" fmla="*/ 159818 h 405334"/>
                <a:gd name="csX109" fmla="*/ 365380 w 411652"/>
                <a:gd name="csY109" fmla="*/ 161180 h 405334"/>
                <a:gd name="csX110" fmla="*/ 364841 w 411652"/>
                <a:gd name="csY110" fmla="*/ 161988 h 405334"/>
                <a:gd name="csX111" fmla="*/ 362317 w 411652"/>
                <a:gd name="csY111" fmla="*/ 163703 h 405334"/>
                <a:gd name="csX112" fmla="*/ 360655 w 411652"/>
                <a:gd name="csY112" fmla="*/ 164934 h 405334"/>
                <a:gd name="csX113" fmla="*/ 359870 w 411652"/>
                <a:gd name="csY113" fmla="*/ 165580 h 405334"/>
                <a:gd name="csX114" fmla="*/ 359462 w 411652"/>
                <a:gd name="csY114" fmla="*/ 166573 h 405334"/>
                <a:gd name="csX115" fmla="*/ 360193 w 411652"/>
                <a:gd name="csY115" fmla="*/ 168911 h 405334"/>
                <a:gd name="csX116" fmla="*/ 360247 w 411652"/>
                <a:gd name="csY116" fmla="*/ 170619 h 405334"/>
                <a:gd name="csX117" fmla="*/ 360847 w 411652"/>
                <a:gd name="csY117" fmla="*/ 171627 h 405334"/>
                <a:gd name="csX118" fmla="*/ 362848 w 411652"/>
                <a:gd name="csY118" fmla="*/ 172442 h 405334"/>
                <a:gd name="csX119" fmla="*/ 362840 w 411652"/>
                <a:gd name="csY119" fmla="*/ 173265 h 405334"/>
                <a:gd name="csX120" fmla="*/ 362894 w 411652"/>
                <a:gd name="csY120" fmla="*/ 174150 h 405334"/>
                <a:gd name="csX121" fmla="*/ 363941 w 411652"/>
                <a:gd name="csY121" fmla="*/ 175250 h 405334"/>
                <a:gd name="csX122" fmla="*/ 365849 w 411652"/>
                <a:gd name="csY122" fmla="*/ 177496 h 405334"/>
                <a:gd name="csX123" fmla="*/ 367380 w 411652"/>
                <a:gd name="csY123" fmla="*/ 179604 h 405334"/>
                <a:gd name="csX124" fmla="*/ 367419 w 411652"/>
                <a:gd name="csY124" fmla="*/ 181435 h 405334"/>
                <a:gd name="csX125" fmla="*/ 367127 w 411652"/>
                <a:gd name="csY125" fmla="*/ 184497 h 405334"/>
                <a:gd name="csX126" fmla="*/ 367073 w 411652"/>
                <a:gd name="csY126" fmla="*/ 186259 h 405334"/>
                <a:gd name="csX127" fmla="*/ 367227 w 411652"/>
                <a:gd name="csY127" fmla="*/ 188674 h 405334"/>
                <a:gd name="csX128" fmla="*/ 367219 w 411652"/>
                <a:gd name="csY128" fmla="*/ 193167 h 405334"/>
                <a:gd name="csX129" fmla="*/ 367111 w 411652"/>
                <a:gd name="csY129" fmla="*/ 196367 h 405334"/>
                <a:gd name="csX130" fmla="*/ 367357 w 411652"/>
                <a:gd name="csY130" fmla="*/ 198029 h 405334"/>
                <a:gd name="csX131" fmla="*/ 369697 w 411652"/>
                <a:gd name="csY131" fmla="*/ 201990 h 405334"/>
                <a:gd name="csX132" fmla="*/ 370728 w 411652"/>
                <a:gd name="csY132" fmla="*/ 206383 h 405334"/>
                <a:gd name="csX133" fmla="*/ 371243 w 411652"/>
                <a:gd name="csY133" fmla="*/ 209599 h 405334"/>
                <a:gd name="csX134" fmla="*/ 371267 w 411652"/>
                <a:gd name="csY134" fmla="*/ 210622 h 405334"/>
                <a:gd name="csX135" fmla="*/ 370474 w 411652"/>
                <a:gd name="csY135" fmla="*/ 214322 h 405334"/>
                <a:gd name="csX136" fmla="*/ 369574 w 411652"/>
                <a:gd name="csY136" fmla="*/ 217914 h 405334"/>
                <a:gd name="csX137" fmla="*/ 369520 w 411652"/>
                <a:gd name="csY137" fmla="*/ 219276 h 405334"/>
                <a:gd name="csX138" fmla="*/ 369943 w 411652"/>
                <a:gd name="csY138" fmla="*/ 221092 h 405334"/>
                <a:gd name="csX139" fmla="*/ 371613 w 411652"/>
                <a:gd name="csY139" fmla="*/ 225246 h 405334"/>
                <a:gd name="csX140" fmla="*/ 372829 w 411652"/>
                <a:gd name="csY140" fmla="*/ 228269 h 405334"/>
                <a:gd name="csX141" fmla="*/ 373414 w 411652"/>
                <a:gd name="csY141" fmla="*/ 230092 h 405334"/>
                <a:gd name="csX142" fmla="*/ 374252 w 411652"/>
                <a:gd name="csY142" fmla="*/ 232216 h 405334"/>
                <a:gd name="csX143" fmla="*/ 375368 w 411652"/>
                <a:gd name="csY143" fmla="*/ 235470 h 405334"/>
                <a:gd name="csX144" fmla="*/ 375645 w 411652"/>
                <a:gd name="csY144" fmla="*/ 237016 h 405334"/>
                <a:gd name="csX145" fmla="*/ 375414 w 411652"/>
                <a:gd name="csY145" fmla="*/ 238170 h 405334"/>
                <a:gd name="csX146" fmla="*/ 373137 w 411652"/>
                <a:gd name="csY146" fmla="*/ 242255 h 405334"/>
                <a:gd name="csX147" fmla="*/ 372906 w 411652"/>
                <a:gd name="csY147" fmla="*/ 243539 h 405334"/>
                <a:gd name="csX148" fmla="*/ 373467 w 411652"/>
                <a:gd name="csY148" fmla="*/ 246709 h 405334"/>
                <a:gd name="csX149" fmla="*/ 374214 w 411652"/>
                <a:gd name="csY149" fmla="*/ 249770 h 405334"/>
                <a:gd name="csX150" fmla="*/ 375291 w 411652"/>
                <a:gd name="csY150" fmla="*/ 251509 h 405334"/>
                <a:gd name="csX151" fmla="*/ 377862 w 411652"/>
                <a:gd name="csY151" fmla="*/ 256309 h 405334"/>
                <a:gd name="csX152" fmla="*/ 379778 w 411652"/>
                <a:gd name="csY152" fmla="*/ 257932 h 405334"/>
                <a:gd name="csX153" fmla="*/ 383310 w 411652"/>
                <a:gd name="csY153" fmla="*/ 260333 h 405334"/>
                <a:gd name="csX154" fmla="*/ 386427 w 411652"/>
                <a:gd name="csY154" fmla="*/ 262748 h 405334"/>
                <a:gd name="csX155" fmla="*/ 387627 w 411652"/>
                <a:gd name="csY155" fmla="*/ 264002 h 405334"/>
                <a:gd name="csX156" fmla="*/ 388728 w 411652"/>
                <a:gd name="csY156" fmla="*/ 265402 h 405334"/>
                <a:gd name="csX157" fmla="*/ 390898 w 411652"/>
                <a:gd name="csY157" fmla="*/ 268987 h 405334"/>
                <a:gd name="csX158" fmla="*/ 392221 w 411652"/>
                <a:gd name="csY158" fmla="*/ 271903 h 405334"/>
                <a:gd name="csX159" fmla="*/ 392922 w 411652"/>
                <a:gd name="csY159" fmla="*/ 274541 h 405334"/>
                <a:gd name="csX160" fmla="*/ 394622 w 411652"/>
                <a:gd name="csY160" fmla="*/ 278149 h 405334"/>
                <a:gd name="csX161" fmla="*/ 396208 w 411652"/>
                <a:gd name="csY161" fmla="*/ 281496 h 405334"/>
                <a:gd name="csX162" fmla="*/ 398255 w 411652"/>
                <a:gd name="csY162" fmla="*/ 285588 h 405334"/>
                <a:gd name="csX163" fmla="*/ 399701 w 411652"/>
                <a:gd name="csY163" fmla="*/ 288481 h 405334"/>
                <a:gd name="csX164" fmla="*/ 400356 w 411652"/>
                <a:gd name="csY164" fmla="*/ 290412 h 405334"/>
                <a:gd name="csX165" fmla="*/ 396615 w 411652"/>
                <a:gd name="csY165" fmla="*/ 290989 h 405334"/>
                <a:gd name="csX166" fmla="*/ 391205 w 411652"/>
                <a:gd name="csY166" fmla="*/ 291812 h 405334"/>
                <a:gd name="csX167" fmla="*/ 385242 w 411652"/>
                <a:gd name="csY167" fmla="*/ 292727 h 405334"/>
                <a:gd name="csX168" fmla="*/ 379085 w 411652"/>
                <a:gd name="csY168" fmla="*/ 293666 h 405334"/>
                <a:gd name="csX169" fmla="*/ 372983 w 411652"/>
                <a:gd name="csY169" fmla="*/ 294604 h 405334"/>
                <a:gd name="csX170" fmla="*/ 367196 w 411652"/>
                <a:gd name="csY170" fmla="*/ 295489 h 405334"/>
                <a:gd name="csX171" fmla="*/ 361940 w 411652"/>
                <a:gd name="csY171" fmla="*/ 296289 h 405334"/>
                <a:gd name="csX172" fmla="*/ 360339 w 411652"/>
                <a:gd name="csY172" fmla="*/ 296735 h 405334"/>
                <a:gd name="csX173" fmla="*/ 361124 w 411652"/>
                <a:gd name="csY173" fmla="*/ 299012 h 405334"/>
                <a:gd name="csX174" fmla="*/ 360762 w 411652"/>
                <a:gd name="csY174" fmla="*/ 301405 h 405334"/>
                <a:gd name="csX175" fmla="*/ 359723 w 411652"/>
                <a:gd name="csY175" fmla="*/ 303259 h 405334"/>
                <a:gd name="csX176" fmla="*/ 358077 w 411652"/>
                <a:gd name="csY176" fmla="*/ 305536 h 405334"/>
                <a:gd name="csX177" fmla="*/ 357330 w 411652"/>
                <a:gd name="csY177" fmla="*/ 306443 h 405334"/>
                <a:gd name="csX178" fmla="*/ 355653 w 411652"/>
                <a:gd name="csY178" fmla="*/ 308221 h 405334"/>
                <a:gd name="csX179" fmla="*/ 354252 w 411652"/>
                <a:gd name="csY179" fmla="*/ 309474 h 405334"/>
                <a:gd name="csX180" fmla="*/ 351397 w 411652"/>
                <a:gd name="csY180" fmla="*/ 311582 h 405334"/>
                <a:gd name="csX181" fmla="*/ 349596 w 411652"/>
                <a:gd name="csY181" fmla="*/ 312790 h 405334"/>
                <a:gd name="csX182" fmla="*/ 349581 w 411652"/>
                <a:gd name="csY182" fmla="*/ 313882 h 405334"/>
                <a:gd name="csX183" fmla="*/ 352613 w 411652"/>
                <a:gd name="csY183" fmla="*/ 318991 h 405334"/>
                <a:gd name="csX184" fmla="*/ 353990 w 411652"/>
                <a:gd name="csY184" fmla="*/ 322660 h 405334"/>
                <a:gd name="csX185" fmla="*/ 354552 w 411652"/>
                <a:gd name="csY185" fmla="*/ 325976 h 405334"/>
                <a:gd name="csX186" fmla="*/ 354521 w 411652"/>
                <a:gd name="csY186" fmla="*/ 327883 h 405334"/>
                <a:gd name="csX187" fmla="*/ 354406 w 411652"/>
                <a:gd name="csY187" fmla="*/ 331807 h 405334"/>
                <a:gd name="csX188" fmla="*/ 354267 w 411652"/>
                <a:gd name="csY188" fmla="*/ 336476 h 405334"/>
                <a:gd name="csX189" fmla="*/ 354060 w 411652"/>
                <a:gd name="csY189" fmla="*/ 338315 h 405334"/>
                <a:gd name="csX190" fmla="*/ 354883 w 411652"/>
                <a:gd name="csY190" fmla="*/ 341646 h 405334"/>
                <a:gd name="csX191" fmla="*/ 354737 w 411652"/>
                <a:gd name="csY191" fmla="*/ 344246 h 405334"/>
                <a:gd name="csX192" fmla="*/ 352698 w 411652"/>
                <a:gd name="csY192" fmla="*/ 347154 h 405334"/>
                <a:gd name="csX193" fmla="*/ 352128 w 411652"/>
                <a:gd name="csY193" fmla="*/ 350008 h 405334"/>
                <a:gd name="csX194" fmla="*/ 351097 w 411652"/>
                <a:gd name="csY194" fmla="*/ 353862 h 405334"/>
                <a:gd name="csX195" fmla="*/ 349673 w 411652"/>
                <a:gd name="csY195" fmla="*/ 359216 h 405334"/>
                <a:gd name="csX196" fmla="*/ 348657 w 411652"/>
                <a:gd name="csY196" fmla="*/ 362032 h 405334"/>
                <a:gd name="csX197" fmla="*/ 349219 w 411652"/>
                <a:gd name="csY197" fmla="*/ 363863 h 405334"/>
                <a:gd name="csX198" fmla="*/ 349727 w 411652"/>
                <a:gd name="csY198" fmla="*/ 365094 h 405334"/>
                <a:gd name="csX199" fmla="*/ 350266 w 411652"/>
                <a:gd name="csY199" fmla="*/ 366748 h 405334"/>
                <a:gd name="csX200" fmla="*/ 351359 w 411652"/>
                <a:gd name="csY200" fmla="*/ 369240 h 405334"/>
                <a:gd name="csX201" fmla="*/ 352636 w 411652"/>
                <a:gd name="csY201" fmla="*/ 370709 h 405334"/>
                <a:gd name="csX202" fmla="*/ 353351 w 411652"/>
                <a:gd name="csY202" fmla="*/ 371340 h 405334"/>
                <a:gd name="csX203" fmla="*/ 357553 w 411652"/>
                <a:gd name="csY203" fmla="*/ 374486 h 405334"/>
                <a:gd name="csX204" fmla="*/ 359300 w 411652"/>
                <a:gd name="csY204" fmla="*/ 376002 h 405334"/>
                <a:gd name="csX205" fmla="*/ 361963 w 411652"/>
                <a:gd name="csY205" fmla="*/ 379018 h 405334"/>
                <a:gd name="csX206" fmla="*/ 363933 w 411652"/>
                <a:gd name="csY206" fmla="*/ 381018 h 405334"/>
                <a:gd name="csX207" fmla="*/ 366672 w 411652"/>
                <a:gd name="csY207" fmla="*/ 381487 h 405334"/>
                <a:gd name="csX208" fmla="*/ 369958 w 411652"/>
                <a:gd name="csY208" fmla="*/ 382241 h 405334"/>
                <a:gd name="csX209" fmla="*/ 371775 w 411652"/>
                <a:gd name="csY209" fmla="*/ 382826 h 405334"/>
                <a:gd name="csX210" fmla="*/ 373021 w 411652"/>
                <a:gd name="csY210" fmla="*/ 382541 h 405334"/>
                <a:gd name="csX211" fmla="*/ 373444 w 411652"/>
                <a:gd name="csY211" fmla="*/ 381833 h 405334"/>
                <a:gd name="csX212" fmla="*/ 373383 w 411652"/>
                <a:gd name="csY212" fmla="*/ 380325 h 405334"/>
                <a:gd name="csX213" fmla="*/ 373167 w 411652"/>
                <a:gd name="csY213" fmla="*/ 379218 h 405334"/>
                <a:gd name="csX214" fmla="*/ 373514 w 411652"/>
                <a:gd name="csY214" fmla="*/ 378364 h 405334"/>
                <a:gd name="csX215" fmla="*/ 374630 w 411652"/>
                <a:gd name="csY215" fmla="*/ 377802 h 405334"/>
                <a:gd name="csX216" fmla="*/ 377485 w 411652"/>
                <a:gd name="csY216" fmla="*/ 377710 h 405334"/>
                <a:gd name="csX217" fmla="*/ 378724 w 411652"/>
                <a:gd name="csY217" fmla="*/ 376956 h 405334"/>
                <a:gd name="csX218" fmla="*/ 379709 w 411652"/>
                <a:gd name="csY218" fmla="*/ 376771 h 405334"/>
                <a:gd name="csX219" fmla="*/ 379716 w 411652"/>
                <a:gd name="csY219" fmla="*/ 380079 h 405334"/>
                <a:gd name="csX220" fmla="*/ 379716 w 411652"/>
                <a:gd name="csY220" fmla="*/ 383249 h 405334"/>
                <a:gd name="csX221" fmla="*/ 379724 w 411652"/>
                <a:gd name="csY221" fmla="*/ 387103 h 405334"/>
                <a:gd name="csX222" fmla="*/ 379724 w 411652"/>
                <a:gd name="csY222" fmla="*/ 391526 h 405334"/>
                <a:gd name="csX223" fmla="*/ 379732 w 411652"/>
                <a:gd name="csY223" fmla="*/ 395157 h 405334"/>
                <a:gd name="csX224" fmla="*/ 379732 w 411652"/>
                <a:gd name="csY224" fmla="*/ 399019 h 405334"/>
                <a:gd name="csX225" fmla="*/ 379739 w 411652"/>
                <a:gd name="csY225" fmla="*/ 403481 h 405334"/>
                <a:gd name="csX226" fmla="*/ 379716 w 411652"/>
                <a:gd name="csY226" fmla="*/ 403981 h 405334"/>
                <a:gd name="csX227" fmla="*/ 379278 w 411652"/>
                <a:gd name="csY227" fmla="*/ 404988 h 405334"/>
                <a:gd name="csX228" fmla="*/ 378147 w 411652"/>
                <a:gd name="csY228" fmla="*/ 405335 h 405334"/>
                <a:gd name="csX229" fmla="*/ 376615 w 411652"/>
                <a:gd name="csY229" fmla="*/ 404465 h 405334"/>
                <a:gd name="csX230" fmla="*/ 376523 w 411652"/>
                <a:gd name="csY230" fmla="*/ 403550 h 405334"/>
                <a:gd name="csX231" fmla="*/ 376146 w 411652"/>
                <a:gd name="csY231" fmla="*/ 401911 h 405334"/>
                <a:gd name="csX232" fmla="*/ 375438 w 411652"/>
                <a:gd name="csY232" fmla="*/ 401073 h 405334"/>
                <a:gd name="csX233" fmla="*/ 374506 w 411652"/>
                <a:gd name="csY233" fmla="*/ 400811 h 405334"/>
                <a:gd name="csX234" fmla="*/ 372937 w 411652"/>
                <a:gd name="csY234" fmla="*/ 401235 h 405334"/>
                <a:gd name="csX235" fmla="*/ 370782 w 411652"/>
                <a:gd name="csY235" fmla="*/ 402442 h 405334"/>
                <a:gd name="csX236" fmla="*/ 368019 w 411652"/>
                <a:gd name="csY236" fmla="*/ 403504 h 405334"/>
                <a:gd name="csX237" fmla="*/ 366896 w 411652"/>
                <a:gd name="csY237" fmla="*/ 404112 h 405334"/>
                <a:gd name="csX238" fmla="*/ 364949 w 411652"/>
                <a:gd name="csY238" fmla="*/ 404035 h 405334"/>
                <a:gd name="csX239" fmla="*/ 362840 w 411652"/>
                <a:gd name="csY239" fmla="*/ 403458 h 405334"/>
                <a:gd name="csX240" fmla="*/ 361294 w 411652"/>
                <a:gd name="csY240" fmla="*/ 402096 h 405334"/>
                <a:gd name="csX241" fmla="*/ 360847 w 411652"/>
                <a:gd name="csY241" fmla="*/ 400057 h 405334"/>
                <a:gd name="csX242" fmla="*/ 359485 w 411652"/>
                <a:gd name="csY242" fmla="*/ 397965 h 405334"/>
                <a:gd name="csX243" fmla="*/ 357638 w 411652"/>
                <a:gd name="csY243" fmla="*/ 394934 h 405334"/>
                <a:gd name="csX244" fmla="*/ 356707 w 411652"/>
                <a:gd name="csY244" fmla="*/ 393695 h 405334"/>
                <a:gd name="csX245" fmla="*/ 355475 w 411652"/>
                <a:gd name="csY245" fmla="*/ 392280 h 405334"/>
                <a:gd name="csX246" fmla="*/ 354229 w 411652"/>
                <a:gd name="csY246" fmla="*/ 392118 h 405334"/>
                <a:gd name="csX247" fmla="*/ 352836 w 411652"/>
                <a:gd name="csY247" fmla="*/ 391726 h 405334"/>
                <a:gd name="csX248" fmla="*/ 351982 w 411652"/>
                <a:gd name="csY248" fmla="*/ 389657 h 405334"/>
                <a:gd name="csX249" fmla="*/ 351182 w 411652"/>
                <a:gd name="csY249" fmla="*/ 387041 h 405334"/>
                <a:gd name="csX250" fmla="*/ 350689 w 411652"/>
                <a:gd name="csY250" fmla="*/ 386033 h 405334"/>
                <a:gd name="csX251" fmla="*/ 349858 w 411652"/>
                <a:gd name="csY251" fmla="*/ 384733 h 405334"/>
                <a:gd name="csX252" fmla="*/ 348665 w 411652"/>
                <a:gd name="csY252" fmla="*/ 383941 h 405334"/>
                <a:gd name="csX253" fmla="*/ 346064 w 411652"/>
                <a:gd name="csY253" fmla="*/ 382895 h 405334"/>
                <a:gd name="csX254" fmla="*/ 342432 w 411652"/>
                <a:gd name="csY254" fmla="*/ 381441 h 405334"/>
                <a:gd name="csX255" fmla="*/ 337861 w 411652"/>
                <a:gd name="csY255" fmla="*/ 379610 h 405334"/>
                <a:gd name="csX256" fmla="*/ 335691 w 411652"/>
                <a:gd name="csY256" fmla="*/ 379518 h 405334"/>
                <a:gd name="csX257" fmla="*/ 333259 w 411652"/>
                <a:gd name="csY257" fmla="*/ 379210 h 405334"/>
                <a:gd name="csX258" fmla="*/ 331735 w 411652"/>
                <a:gd name="csY258" fmla="*/ 378341 h 405334"/>
                <a:gd name="csX259" fmla="*/ 330865 w 411652"/>
                <a:gd name="csY259" fmla="*/ 377648 h 405334"/>
                <a:gd name="csX260" fmla="*/ 329865 w 411652"/>
                <a:gd name="csY260" fmla="*/ 375109 h 405334"/>
                <a:gd name="csX261" fmla="*/ 328495 w 411652"/>
                <a:gd name="csY261" fmla="*/ 372140 h 405334"/>
                <a:gd name="csX262" fmla="*/ 324486 w 411652"/>
                <a:gd name="csY262" fmla="*/ 368609 h 405334"/>
                <a:gd name="csX263" fmla="*/ 323586 w 411652"/>
                <a:gd name="csY263" fmla="*/ 364701 h 405334"/>
                <a:gd name="csX264" fmla="*/ 322778 w 411652"/>
                <a:gd name="csY264" fmla="*/ 364140 h 405334"/>
                <a:gd name="csX265" fmla="*/ 321400 w 411652"/>
                <a:gd name="csY265" fmla="*/ 364455 h 405334"/>
                <a:gd name="csX266" fmla="*/ 320338 w 411652"/>
                <a:gd name="csY266" fmla="*/ 364940 h 405334"/>
                <a:gd name="csX267" fmla="*/ 319915 w 411652"/>
                <a:gd name="csY267" fmla="*/ 365994 h 405334"/>
                <a:gd name="csX268" fmla="*/ 318846 w 411652"/>
                <a:gd name="csY268" fmla="*/ 369517 h 405334"/>
                <a:gd name="csX269" fmla="*/ 318253 w 411652"/>
                <a:gd name="csY269" fmla="*/ 371140 h 405334"/>
                <a:gd name="csX270" fmla="*/ 317853 w 411652"/>
                <a:gd name="csY270" fmla="*/ 371594 h 405334"/>
                <a:gd name="csX271" fmla="*/ 316975 w 411652"/>
                <a:gd name="csY271" fmla="*/ 372117 h 405334"/>
                <a:gd name="csX272" fmla="*/ 315544 w 411652"/>
                <a:gd name="csY272" fmla="*/ 372594 h 405334"/>
                <a:gd name="csX273" fmla="*/ 313505 w 411652"/>
                <a:gd name="csY273" fmla="*/ 372833 h 405334"/>
                <a:gd name="csX274" fmla="*/ 310626 w 411652"/>
                <a:gd name="csY274" fmla="*/ 372740 h 405334"/>
                <a:gd name="csX275" fmla="*/ 307025 w 411652"/>
                <a:gd name="csY275" fmla="*/ 372217 h 405334"/>
                <a:gd name="csX276" fmla="*/ 305086 w 411652"/>
                <a:gd name="csY276" fmla="*/ 371825 h 405334"/>
                <a:gd name="csX277" fmla="*/ 299830 w 411652"/>
                <a:gd name="csY277" fmla="*/ 371240 h 405334"/>
                <a:gd name="csX278" fmla="*/ 298306 w 411652"/>
                <a:gd name="csY278" fmla="*/ 370956 h 405334"/>
                <a:gd name="csX279" fmla="*/ 296159 w 411652"/>
                <a:gd name="csY279" fmla="*/ 370186 h 405334"/>
                <a:gd name="csX280" fmla="*/ 294612 w 411652"/>
                <a:gd name="csY280" fmla="*/ 369417 h 405334"/>
                <a:gd name="csX281" fmla="*/ 289518 w 411652"/>
                <a:gd name="csY281" fmla="*/ 367755 h 405334"/>
                <a:gd name="csX282" fmla="*/ 287202 w 411652"/>
                <a:gd name="csY282" fmla="*/ 367955 h 405334"/>
                <a:gd name="csX283" fmla="*/ 286086 w 411652"/>
                <a:gd name="csY283" fmla="*/ 366778 h 405334"/>
                <a:gd name="csX284" fmla="*/ 285078 w 411652"/>
                <a:gd name="csY284" fmla="*/ 366201 h 405334"/>
                <a:gd name="csX285" fmla="*/ 283692 w 411652"/>
                <a:gd name="csY285" fmla="*/ 365094 h 405334"/>
                <a:gd name="csX286" fmla="*/ 283077 w 411652"/>
                <a:gd name="csY286" fmla="*/ 363578 h 405334"/>
                <a:gd name="csX287" fmla="*/ 282254 w 411652"/>
                <a:gd name="csY287" fmla="*/ 360324 h 405334"/>
                <a:gd name="csX288" fmla="*/ 282454 w 411652"/>
                <a:gd name="csY288" fmla="*/ 358585 h 405334"/>
                <a:gd name="csX289" fmla="*/ 283046 w 411652"/>
                <a:gd name="csY289" fmla="*/ 356647 h 405334"/>
                <a:gd name="csX290" fmla="*/ 282384 w 411652"/>
                <a:gd name="csY290" fmla="*/ 356108 h 405334"/>
                <a:gd name="csX291" fmla="*/ 281461 w 411652"/>
                <a:gd name="csY291" fmla="*/ 356108 h 405334"/>
                <a:gd name="csX292" fmla="*/ 280137 w 411652"/>
                <a:gd name="csY292" fmla="*/ 356778 h 405334"/>
                <a:gd name="csX293" fmla="*/ 277790 w 411652"/>
                <a:gd name="csY293" fmla="*/ 357155 h 405334"/>
                <a:gd name="csX294" fmla="*/ 273488 w 411652"/>
                <a:gd name="csY294" fmla="*/ 358008 h 405334"/>
                <a:gd name="csX295" fmla="*/ 271965 w 411652"/>
                <a:gd name="csY295" fmla="*/ 358485 h 405334"/>
                <a:gd name="csX296" fmla="*/ 270279 w 411652"/>
                <a:gd name="csY296" fmla="*/ 358855 h 405334"/>
                <a:gd name="csX297" fmla="*/ 268987 w 411652"/>
                <a:gd name="csY297" fmla="*/ 359186 h 405334"/>
                <a:gd name="csX298" fmla="*/ 265754 w 411652"/>
                <a:gd name="csY298" fmla="*/ 361055 h 405334"/>
                <a:gd name="csX299" fmla="*/ 264631 w 411652"/>
                <a:gd name="csY299" fmla="*/ 361255 h 405334"/>
                <a:gd name="csX300" fmla="*/ 262715 w 411652"/>
                <a:gd name="csY300" fmla="*/ 360585 h 405334"/>
                <a:gd name="csX301" fmla="*/ 261791 w 411652"/>
                <a:gd name="csY301" fmla="*/ 359586 h 405334"/>
                <a:gd name="csX302" fmla="*/ 262715 w 411652"/>
                <a:gd name="csY302" fmla="*/ 358455 h 405334"/>
                <a:gd name="csX303" fmla="*/ 263107 w 411652"/>
                <a:gd name="csY303" fmla="*/ 357047 h 405334"/>
                <a:gd name="csX304" fmla="*/ 262453 w 411652"/>
                <a:gd name="csY304" fmla="*/ 354301 h 405334"/>
                <a:gd name="csX305" fmla="*/ 261460 w 411652"/>
                <a:gd name="csY305" fmla="*/ 353031 h 405334"/>
                <a:gd name="csX306" fmla="*/ 258598 w 411652"/>
                <a:gd name="csY306" fmla="*/ 352124 h 405334"/>
                <a:gd name="csX307" fmla="*/ 257497 w 411652"/>
                <a:gd name="csY307" fmla="*/ 352039 h 405334"/>
                <a:gd name="csX308" fmla="*/ 257035 w 411652"/>
                <a:gd name="csY308" fmla="*/ 350500 h 405334"/>
                <a:gd name="csX309" fmla="*/ 256243 w 411652"/>
                <a:gd name="csY309" fmla="*/ 349100 h 405334"/>
                <a:gd name="csX310" fmla="*/ 254611 w 411652"/>
                <a:gd name="csY310" fmla="*/ 348831 h 405334"/>
                <a:gd name="csX311" fmla="*/ 253826 w 411652"/>
                <a:gd name="csY311" fmla="*/ 348669 h 405334"/>
                <a:gd name="csX312" fmla="*/ 253011 w 411652"/>
                <a:gd name="csY312" fmla="*/ 349100 h 405334"/>
                <a:gd name="csX313" fmla="*/ 252549 w 411652"/>
                <a:gd name="csY313" fmla="*/ 350231 h 405334"/>
                <a:gd name="csX314" fmla="*/ 252418 w 411652"/>
                <a:gd name="csY314" fmla="*/ 351100 h 405334"/>
                <a:gd name="csX315" fmla="*/ 250964 w 411652"/>
                <a:gd name="csY315" fmla="*/ 351762 h 405334"/>
                <a:gd name="csX316" fmla="*/ 247993 w 411652"/>
                <a:gd name="csY316" fmla="*/ 351631 h 405334"/>
                <a:gd name="csX317" fmla="*/ 245046 w 411652"/>
                <a:gd name="csY317" fmla="*/ 351000 h 405334"/>
                <a:gd name="csX318" fmla="*/ 242976 w 411652"/>
                <a:gd name="csY318" fmla="*/ 350793 h 405334"/>
                <a:gd name="csX319" fmla="*/ 241598 w 411652"/>
                <a:gd name="csY319" fmla="*/ 350954 h 405334"/>
                <a:gd name="csX320" fmla="*/ 236335 w 411652"/>
                <a:gd name="csY320" fmla="*/ 353100 h 405334"/>
                <a:gd name="csX321" fmla="*/ 234603 w 411652"/>
                <a:gd name="csY321" fmla="*/ 353385 h 405334"/>
                <a:gd name="csX322" fmla="*/ 228955 w 411652"/>
                <a:gd name="csY322" fmla="*/ 353223 h 405334"/>
                <a:gd name="csX323" fmla="*/ 225753 w 411652"/>
                <a:gd name="csY323" fmla="*/ 352770 h 405334"/>
                <a:gd name="csX324" fmla="*/ 223476 w 411652"/>
                <a:gd name="csY324" fmla="*/ 352693 h 405334"/>
                <a:gd name="csX325" fmla="*/ 221860 w 411652"/>
                <a:gd name="csY325" fmla="*/ 353362 h 405334"/>
                <a:gd name="csX326" fmla="*/ 219843 w 411652"/>
                <a:gd name="csY326" fmla="*/ 354954 h 405334"/>
                <a:gd name="csX327" fmla="*/ 218158 w 411652"/>
                <a:gd name="csY327" fmla="*/ 355808 h 405334"/>
                <a:gd name="csX328" fmla="*/ 217381 w 411652"/>
                <a:gd name="csY328" fmla="*/ 355716 h 405334"/>
                <a:gd name="csX329" fmla="*/ 216904 w 411652"/>
                <a:gd name="csY329" fmla="*/ 355047 h 405334"/>
                <a:gd name="csX330" fmla="*/ 216242 w 411652"/>
                <a:gd name="csY330" fmla="*/ 354139 h 405334"/>
                <a:gd name="csX331" fmla="*/ 216034 w 411652"/>
                <a:gd name="csY331" fmla="*/ 351739 h 405334"/>
                <a:gd name="csX332" fmla="*/ 215196 w 411652"/>
                <a:gd name="csY332" fmla="*/ 349115 h 405334"/>
                <a:gd name="csX333" fmla="*/ 215749 w 411652"/>
                <a:gd name="csY333" fmla="*/ 347739 h 405334"/>
                <a:gd name="csX334" fmla="*/ 217412 w 411652"/>
                <a:gd name="csY334" fmla="*/ 346754 h 405334"/>
                <a:gd name="csX335" fmla="*/ 217989 w 411652"/>
                <a:gd name="csY335" fmla="*/ 344723 h 405334"/>
                <a:gd name="csX336" fmla="*/ 217473 w 411652"/>
                <a:gd name="csY336" fmla="*/ 341677 h 405334"/>
                <a:gd name="csX337" fmla="*/ 217443 w 411652"/>
                <a:gd name="csY337" fmla="*/ 339538 h 405334"/>
                <a:gd name="csX338" fmla="*/ 217889 w 411652"/>
                <a:gd name="csY338" fmla="*/ 338300 h 405334"/>
                <a:gd name="csX339" fmla="*/ 217289 w 411652"/>
                <a:gd name="csY339" fmla="*/ 335299 h 405334"/>
                <a:gd name="csX340" fmla="*/ 215626 w 411652"/>
                <a:gd name="csY340" fmla="*/ 330537 h 405334"/>
                <a:gd name="csX341" fmla="*/ 213279 w 411652"/>
                <a:gd name="csY341" fmla="*/ 326668 h 405334"/>
                <a:gd name="csX342" fmla="*/ 210247 w 411652"/>
                <a:gd name="csY342" fmla="*/ 323676 h 405334"/>
                <a:gd name="csX343" fmla="*/ 208262 w 411652"/>
                <a:gd name="csY343" fmla="*/ 320821 h 405334"/>
                <a:gd name="csX344" fmla="*/ 207323 w 411652"/>
                <a:gd name="csY344" fmla="*/ 318090 h 405334"/>
                <a:gd name="csX345" fmla="*/ 207677 w 411652"/>
                <a:gd name="csY345" fmla="*/ 311559 h 405334"/>
                <a:gd name="csX346" fmla="*/ 208593 w 411652"/>
                <a:gd name="csY346" fmla="*/ 305813 h 405334"/>
                <a:gd name="csX347" fmla="*/ 209316 w 411652"/>
                <a:gd name="csY347" fmla="*/ 301251 h 405334"/>
                <a:gd name="csX348" fmla="*/ 209108 w 411652"/>
                <a:gd name="csY348" fmla="*/ 293612 h 405334"/>
                <a:gd name="csX349" fmla="*/ 207053 w 411652"/>
                <a:gd name="csY349" fmla="*/ 288642 h 405334"/>
                <a:gd name="csX350" fmla="*/ 206607 w 411652"/>
                <a:gd name="csY350" fmla="*/ 283303 h 405334"/>
                <a:gd name="csX351" fmla="*/ 207769 w 411652"/>
                <a:gd name="csY351" fmla="*/ 277595 h 405334"/>
                <a:gd name="csX352" fmla="*/ 207938 w 411652"/>
                <a:gd name="csY352" fmla="*/ 273687 h 405334"/>
                <a:gd name="csX353" fmla="*/ 207169 w 411652"/>
                <a:gd name="csY353" fmla="*/ 271687 h 405334"/>
                <a:gd name="csX354" fmla="*/ 206646 w 411652"/>
                <a:gd name="csY354" fmla="*/ 271387 h 405334"/>
                <a:gd name="csX355" fmla="*/ 205984 w 411652"/>
                <a:gd name="csY355" fmla="*/ 271187 h 405334"/>
                <a:gd name="csX356" fmla="*/ 200790 w 411652"/>
                <a:gd name="csY356" fmla="*/ 270995 h 405334"/>
                <a:gd name="csX357" fmla="*/ 193871 w 411652"/>
                <a:gd name="csY357" fmla="*/ 270741 h 405334"/>
                <a:gd name="csX358" fmla="*/ 187838 w 411652"/>
                <a:gd name="csY358" fmla="*/ 270664 h 405334"/>
                <a:gd name="csX359" fmla="*/ 181289 w 411652"/>
                <a:gd name="csY359" fmla="*/ 270587 h 405334"/>
                <a:gd name="csX360" fmla="*/ 180219 w 411652"/>
                <a:gd name="csY360" fmla="*/ 269864 h 405334"/>
                <a:gd name="csX361" fmla="*/ 179735 w 411652"/>
                <a:gd name="csY361" fmla="*/ 268533 h 405334"/>
                <a:gd name="csX362" fmla="*/ 179758 w 411652"/>
                <a:gd name="csY362" fmla="*/ 267218 h 405334"/>
                <a:gd name="csX363" fmla="*/ 181097 w 411652"/>
                <a:gd name="csY363" fmla="*/ 263187 h 405334"/>
                <a:gd name="csX364" fmla="*/ 180904 w 411652"/>
                <a:gd name="csY364" fmla="*/ 262856 h 405334"/>
                <a:gd name="csX365" fmla="*/ 178580 w 411652"/>
                <a:gd name="csY365" fmla="*/ 262771 h 405334"/>
                <a:gd name="csX366" fmla="*/ 172270 w 411652"/>
                <a:gd name="csY366" fmla="*/ 263425 h 405334"/>
                <a:gd name="csX367" fmla="*/ 168107 w 411652"/>
                <a:gd name="csY367" fmla="*/ 264071 h 405334"/>
                <a:gd name="csX368" fmla="*/ 165467 w 411652"/>
                <a:gd name="csY368" fmla="*/ 264287 h 405334"/>
                <a:gd name="csX369" fmla="*/ 160827 w 411652"/>
                <a:gd name="csY369" fmla="*/ 265387 h 405334"/>
                <a:gd name="csX370" fmla="*/ 157956 w 411652"/>
                <a:gd name="csY370" fmla="*/ 267710 h 405334"/>
                <a:gd name="csX371" fmla="*/ 157018 w 411652"/>
                <a:gd name="csY371" fmla="*/ 270626 h 405334"/>
                <a:gd name="csX372" fmla="*/ 157095 w 411652"/>
                <a:gd name="csY372" fmla="*/ 273034 h 405334"/>
                <a:gd name="csX373" fmla="*/ 156933 w 411652"/>
                <a:gd name="csY373" fmla="*/ 274795 h 405334"/>
                <a:gd name="csX374" fmla="*/ 155625 w 411652"/>
                <a:gd name="csY374" fmla="*/ 276634 h 405334"/>
                <a:gd name="csX375" fmla="*/ 154594 w 411652"/>
                <a:gd name="csY375" fmla="*/ 278749 h 405334"/>
                <a:gd name="csX376" fmla="*/ 154555 w 411652"/>
                <a:gd name="csY376" fmla="*/ 279865 h 405334"/>
                <a:gd name="csX377" fmla="*/ 153924 w 411652"/>
                <a:gd name="csY377" fmla="*/ 285496 h 405334"/>
                <a:gd name="csX378" fmla="*/ 149646 w 411652"/>
                <a:gd name="csY378" fmla="*/ 286250 h 405334"/>
                <a:gd name="csX379" fmla="*/ 145367 w 411652"/>
                <a:gd name="csY379" fmla="*/ 286250 h 405334"/>
                <a:gd name="csX380" fmla="*/ 144366 w 411652"/>
                <a:gd name="csY380" fmla="*/ 286181 h 405334"/>
                <a:gd name="csX381" fmla="*/ 139080 w 411652"/>
                <a:gd name="csY381" fmla="*/ 284834 h 405334"/>
                <a:gd name="csX382" fmla="*/ 137117 w 411652"/>
                <a:gd name="csY382" fmla="*/ 284827 h 405334"/>
                <a:gd name="csX383" fmla="*/ 135440 w 411652"/>
                <a:gd name="csY383" fmla="*/ 285534 h 405334"/>
                <a:gd name="csX384" fmla="*/ 132200 w 411652"/>
                <a:gd name="csY384" fmla="*/ 286227 h 405334"/>
                <a:gd name="csX385" fmla="*/ 129107 w 411652"/>
                <a:gd name="csY385" fmla="*/ 286735 h 405334"/>
                <a:gd name="csX386" fmla="*/ 125990 w 411652"/>
                <a:gd name="csY386" fmla="*/ 288404 h 405334"/>
                <a:gd name="csX387" fmla="*/ 125159 w 411652"/>
                <a:gd name="csY387" fmla="*/ 288550 h 405334"/>
                <a:gd name="csX388" fmla="*/ 123088 w 411652"/>
                <a:gd name="csY388" fmla="*/ 287681 h 405334"/>
                <a:gd name="csX389" fmla="*/ 120195 w 411652"/>
                <a:gd name="csY389" fmla="*/ 287765 h 405334"/>
                <a:gd name="csX390" fmla="*/ 117263 w 411652"/>
                <a:gd name="csY390" fmla="*/ 288181 h 405334"/>
                <a:gd name="csX391" fmla="*/ 115893 w 411652"/>
                <a:gd name="csY391" fmla="*/ 288365 h 405334"/>
                <a:gd name="csX392" fmla="*/ 114947 w 411652"/>
                <a:gd name="csY392" fmla="*/ 287858 h 405334"/>
                <a:gd name="csX393" fmla="*/ 112254 w 411652"/>
                <a:gd name="csY393" fmla="*/ 283657 h 405334"/>
                <a:gd name="csX394" fmla="*/ 108667 w 411652"/>
                <a:gd name="csY394" fmla="*/ 278065 h 405334"/>
                <a:gd name="csX395" fmla="*/ 106721 w 411652"/>
                <a:gd name="csY395" fmla="*/ 274557 h 405334"/>
                <a:gd name="csX396" fmla="*/ 105997 w 411652"/>
                <a:gd name="csY396" fmla="*/ 273641 h 405334"/>
                <a:gd name="csX397" fmla="*/ 104750 w 411652"/>
                <a:gd name="csY397" fmla="*/ 272434 h 405334"/>
                <a:gd name="csX398" fmla="*/ 103042 w 411652"/>
                <a:gd name="csY398" fmla="*/ 270149 h 405334"/>
                <a:gd name="csX399" fmla="*/ 102334 w 411652"/>
                <a:gd name="csY399" fmla="*/ 267979 h 405334"/>
                <a:gd name="csX400" fmla="*/ 102634 w 411652"/>
                <a:gd name="csY400" fmla="*/ 265925 h 405334"/>
                <a:gd name="csX401" fmla="*/ 101634 w 411652"/>
                <a:gd name="csY401" fmla="*/ 263156 h 405334"/>
                <a:gd name="csX402" fmla="*/ 99333 w 411652"/>
                <a:gd name="csY402" fmla="*/ 259671 h 405334"/>
                <a:gd name="csX403" fmla="*/ 97817 w 411652"/>
                <a:gd name="csY403" fmla="*/ 256348 h 405334"/>
                <a:gd name="csX404" fmla="*/ 97093 w 411652"/>
                <a:gd name="csY404" fmla="*/ 253171 h 405334"/>
                <a:gd name="csX405" fmla="*/ 96916 w 411652"/>
                <a:gd name="csY405" fmla="*/ 250463 h 405334"/>
                <a:gd name="csX406" fmla="*/ 97278 w 411652"/>
                <a:gd name="csY406" fmla="*/ 248201 h 405334"/>
                <a:gd name="csX407" fmla="*/ 96840 w 411652"/>
                <a:gd name="csY407" fmla="*/ 246540 h 405334"/>
                <a:gd name="csX408" fmla="*/ 95585 w 411652"/>
                <a:gd name="csY408" fmla="*/ 245470 h 405334"/>
                <a:gd name="csX409" fmla="*/ 94908 w 411652"/>
                <a:gd name="csY409" fmla="*/ 244109 h 405334"/>
                <a:gd name="csX410" fmla="*/ 94416 w 411652"/>
                <a:gd name="csY410" fmla="*/ 243547 h 405334"/>
                <a:gd name="csX411" fmla="*/ 93377 w 411652"/>
                <a:gd name="csY411" fmla="*/ 242262 h 405334"/>
                <a:gd name="csX412" fmla="*/ 91091 w 411652"/>
                <a:gd name="csY412" fmla="*/ 240847 h 405334"/>
                <a:gd name="csX413" fmla="*/ 88582 w 411652"/>
                <a:gd name="csY413" fmla="*/ 240101 h 405334"/>
                <a:gd name="csX414" fmla="*/ 83072 w 411652"/>
                <a:gd name="csY414" fmla="*/ 240085 h 405334"/>
                <a:gd name="csX415" fmla="*/ 75877 w 411652"/>
                <a:gd name="csY415" fmla="*/ 240062 h 405334"/>
                <a:gd name="csX416" fmla="*/ 69359 w 411652"/>
                <a:gd name="csY416" fmla="*/ 240170 h 405334"/>
                <a:gd name="csX417" fmla="*/ 62110 w 411652"/>
                <a:gd name="csY417" fmla="*/ 240293 h 405334"/>
                <a:gd name="csX418" fmla="*/ 54768 w 411652"/>
                <a:gd name="csY418" fmla="*/ 240416 h 405334"/>
                <a:gd name="csX419" fmla="*/ 52791 w 411652"/>
                <a:gd name="csY419" fmla="*/ 240601 h 405334"/>
                <a:gd name="csX420" fmla="*/ 47188 w 411652"/>
                <a:gd name="csY420" fmla="*/ 240685 h 405334"/>
                <a:gd name="csX421" fmla="*/ 42702 w 411652"/>
                <a:gd name="csY421" fmla="*/ 240324 h 405334"/>
                <a:gd name="csX422" fmla="*/ 41040 w 411652"/>
                <a:gd name="csY422" fmla="*/ 240093 h 405334"/>
                <a:gd name="csX423" fmla="*/ 38115 w 411652"/>
                <a:gd name="csY423" fmla="*/ 239916 h 405334"/>
                <a:gd name="csX424" fmla="*/ 33498 w 411652"/>
                <a:gd name="csY424" fmla="*/ 239878 h 405334"/>
                <a:gd name="csX425" fmla="*/ 30997 w 411652"/>
                <a:gd name="csY425" fmla="*/ 240016 h 405334"/>
                <a:gd name="csX426" fmla="*/ 25010 w 411652"/>
                <a:gd name="csY426" fmla="*/ 240024 h 405334"/>
                <a:gd name="csX427" fmla="*/ 24464 w 411652"/>
                <a:gd name="csY427" fmla="*/ 240054 h 405334"/>
                <a:gd name="csX428" fmla="*/ 23517 w 411652"/>
                <a:gd name="csY428" fmla="*/ 240454 h 405334"/>
                <a:gd name="csX429" fmla="*/ 20962 w 411652"/>
                <a:gd name="csY429" fmla="*/ 239901 h 405334"/>
                <a:gd name="csX430" fmla="*/ 18454 w 411652"/>
                <a:gd name="csY430" fmla="*/ 240085 h 405334"/>
                <a:gd name="csX431" fmla="*/ 17053 w 411652"/>
                <a:gd name="csY431" fmla="*/ 239470 h 405334"/>
                <a:gd name="csX432" fmla="*/ 13975 w 411652"/>
                <a:gd name="csY432" fmla="*/ 239854 h 405334"/>
                <a:gd name="csX433" fmla="*/ 12482 w 411652"/>
                <a:gd name="csY433" fmla="*/ 240362 h 405334"/>
                <a:gd name="csX434" fmla="*/ 10089 w 411652"/>
                <a:gd name="csY434" fmla="*/ 242155 h 405334"/>
                <a:gd name="csX435" fmla="*/ 6495 w 411652"/>
                <a:gd name="csY435" fmla="*/ 243085 h 405334"/>
                <a:gd name="csX436" fmla="*/ 5164 w 411652"/>
                <a:gd name="csY436" fmla="*/ 243008 h 405334"/>
                <a:gd name="csX437" fmla="*/ 4279 w 411652"/>
                <a:gd name="csY437" fmla="*/ 242708 h 405334"/>
                <a:gd name="csX438" fmla="*/ 2193 w 411652"/>
                <a:gd name="csY438" fmla="*/ 240739 h 405334"/>
                <a:gd name="csX439" fmla="*/ 577 w 411652"/>
                <a:gd name="csY439" fmla="*/ 238847 h 405334"/>
                <a:gd name="csX440" fmla="*/ 0 w 411652"/>
                <a:gd name="csY440" fmla="*/ 237793 h 405334"/>
                <a:gd name="csX441" fmla="*/ 900 w 411652"/>
                <a:gd name="csY441" fmla="*/ 237531 h 405334"/>
                <a:gd name="csX442" fmla="*/ 3724 w 411652"/>
                <a:gd name="csY442" fmla="*/ 237131 h 405334"/>
                <a:gd name="csX443" fmla="*/ 5848 w 411652"/>
                <a:gd name="csY443" fmla="*/ 236939 h 405334"/>
                <a:gd name="csX444" fmla="*/ 6264 w 411652"/>
                <a:gd name="csY444" fmla="*/ 236439 h 405334"/>
                <a:gd name="csX445" fmla="*/ 6587 w 411652"/>
                <a:gd name="csY445" fmla="*/ 230592 h 405334"/>
                <a:gd name="csX446" fmla="*/ 6664 w 411652"/>
                <a:gd name="csY446" fmla="*/ 224661 h 405334"/>
                <a:gd name="csX447" fmla="*/ 5910 w 411652"/>
                <a:gd name="csY447" fmla="*/ 223876 h 405334"/>
                <a:gd name="csX448" fmla="*/ 5171 w 411652"/>
                <a:gd name="csY448" fmla="*/ 223400 h 405334"/>
                <a:gd name="csX449" fmla="*/ 5141 w 411652"/>
                <a:gd name="csY449" fmla="*/ 222992 h 405334"/>
                <a:gd name="csX450" fmla="*/ 6241 w 411652"/>
                <a:gd name="csY450" fmla="*/ 222246 h 405334"/>
                <a:gd name="csX451" fmla="*/ 7772 w 411652"/>
                <a:gd name="csY451" fmla="*/ 221376 h 405334"/>
                <a:gd name="csX452" fmla="*/ 8265 w 411652"/>
                <a:gd name="csY452" fmla="*/ 220984 h 405334"/>
                <a:gd name="csX453" fmla="*/ 9958 w 411652"/>
                <a:gd name="csY453" fmla="*/ 219415 h 405334"/>
                <a:gd name="csX454" fmla="*/ 13305 w 411652"/>
                <a:gd name="csY454" fmla="*/ 215784 h 405334"/>
                <a:gd name="csX455" fmla="*/ 15853 w 411652"/>
                <a:gd name="csY455" fmla="*/ 214891 h 405334"/>
                <a:gd name="csX456" fmla="*/ 18223 w 411652"/>
                <a:gd name="csY456" fmla="*/ 213937 h 405334"/>
                <a:gd name="csX457" fmla="*/ 18554 w 411652"/>
                <a:gd name="csY457" fmla="*/ 213591 h 405334"/>
                <a:gd name="csX458" fmla="*/ 18869 w 411652"/>
                <a:gd name="csY458" fmla="*/ 212883 h 405334"/>
                <a:gd name="csX459" fmla="*/ 19931 w 411652"/>
                <a:gd name="csY459" fmla="*/ 212937 h 405334"/>
                <a:gd name="csX460" fmla="*/ 20270 w 411652"/>
                <a:gd name="csY460" fmla="*/ 213276 h 405334"/>
                <a:gd name="csX461" fmla="*/ 20793 w 411652"/>
                <a:gd name="csY461" fmla="*/ 214045 h 405334"/>
                <a:gd name="csX462" fmla="*/ 21724 w 411652"/>
                <a:gd name="csY462" fmla="*/ 215122 h 405334"/>
                <a:gd name="csX463" fmla="*/ 23409 w 411652"/>
                <a:gd name="csY463" fmla="*/ 216399 h 405334"/>
                <a:gd name="csX464" fmla="*/ 25102 w 411652"/>
                <a:gd name="csY464" fmla="*/ 217776 h 405334"/>
                <a:gd name="csX465" fmla="*/ 25949 w 411652"/>
                <a:gd name="csY465" fmla="*/ 217953 h 405334"/>
                <a:gd name="csX466" fmla="*/ 27311 w 411652"/>
                <a:gd name="csY466" fmla="*/ 217253 h 405334"/>
                <a:gd name="csX467" fmla="*/ 28896 w 411652"/>
                <a:gd name="csY467" fmla="*/ 216214 h 405334"/>
                <a:gd name="csX468" fmla="*/ 31228 w 411652"/>
                <a:gd name="csY468" fmla="*/ 215460 h 405334"/>
                <a:gd name="csX469" fmla="*/ 31782 w 411652"/>
                <a:gd name="csY469" fmla="*/ 214753 h 405334"/>
                <a:gd name="csX470" fmla="*/ 32082 w 411652"/>
                <a:gd name="csY470" fmla="*/ 213237 h 405334"/>
                <a:gd name="csX471" fmla="*/ 32267 w 411652"/>
                <a:gd name="csY471" fmla="*/ 211622 h 405334"/>
                <a:gd name="csX472" fmla="*/ 32467 w 411652"/>
                <a:gd name="csY472" fmla="*/ 209714 h 405334"/>
                <a:gd name="csX473" fmla="*/ 32944 w 411652"/>
                <a:gd name="csY473" fmla="*/ 209452 h 405334"/>
                <a:gd name="csX474" fmla="*/ 33783 w 411652"/>
                <a:gd name="csY474" fmla="*/ 209268 h 405334"/>
                <a:gd name="csX475" fmla="*/ 35330 w 411652"/>
                <a:gd name="csY475" fmla="*/ 209806 h 405334"/>
                <a:gd name="csX476" fmla="*/ 36038 w 411652"/>
                <a:gd name="csY476" fmla="*/ 210368 h 405334"/>
                <a:gd name="csX477" fmla="*/ 37307 w 411652"/>
                <a:gd name="csY477" fmla="*/ 210368 h 405334"/>
                <a:gd name="csX478" fmla="*/ 38115 w 411652"/>
                <a:gd name="csY478" fmla="*/ 209860 h 405334"/>
                <a:gd name="csX479" fmla="*/ 39593 w 411652"/>
                <a:gd name="csY479" fmla="*/ 208922 h 405334"/>
                <a:gd name="csX480" fmla="*/ 41471 w 411652"/>
                <a:gd name="csY480" fmla="*/ 208545 h 405334"/>
                <a:gd name="csX481" fmla="*/ 43479 w 411652"/>
                <a:gd name="csY481" fmla="*/ 207637 h 405334"/>
                <a:gd name="csX482" fmla="*/ 45411 w 411652"/>
                <a:gd name="csY482" fmla="*/ 206483 h 405334"/>
                <a:gd name="csX483" fmla="*/ 46319 w 411652"/>
                <a:gd name="csY483" fmla="*/ 206375 h 405334"/>
                <a:gd name="csX484" fmla="*/ 47281 w 411652"/>
                <a:gd name="csY484" fmla="*/ 207891 h 405334"/>
                <a:gd name="csX485" fmla="*/ 48143 w 411652"/>
                <a:gd name="csY485" fmla="*/ 208945 h 405334"/>
                <a:gd name="csX486" fmla="*/ 48296 w 411652"/>
                <a:gd name="csY486" fmla="*/ 209606 h 405334"/>
                <a:gd name="csX487" fmla="*/ 47435 w 411652"/>
                <a:gd name="csY487" fmla="*/ 210868 h 405334"/>
                <a:gd name="csX488" fmla="*/ 46473 w 411652"/>
                <a:gd name="csY488" fmla="*/ 212530 h 405334"/>
                <a:gd name="csX489" fmla="*/ 47281 w 411652"/>
                <a:gd name="csY489" fmla="*/ 214599 h 405334"/>
                <a:gd name="csX490" fmla="*/ 47473 w 411652"/>
                <a:gd name="csY490" fmla="*/ 216607 h 405334"/>
                <a:gd name="csX491" fmla="*/ 47450 w 411652"/>
                <a:gd name="csY491" fmla="*/ 217822 h 405334"/>
                <a:gd name="csX492" fmla="*/ 48104 w 411652"/>
                <a:gd name="csY492" fmla="*/ 218315 h 405334"/>
                <a:gd name="csX493" fmla="*/ 48550 w 411652"/>
                <a:gd name="csY493" fmla="*/ 218545 h 405334"/>
                <a:gd name="csX494" fmla="*/ 49243 w 411652"/>
                <a:gd name="csY494" fmla="*/ 218261 h 405334"/>
                <a:gd name="csX495" fmla="*/ 50620 w 411652"/>
                <a:gd name="csY495" fmla="*/ 218345 h 405334"/>
                <a:gd name="csX496" fmla="*/ 52275 w 411652"/>
                <a:gd name="csY496" fmla="*/ 218976 h 405334"/>
                <a:gd name="csX497" fmla="*/ 53868 w 411652"/>
                <a:gd name="csY497" fmla="*/ 218907 h 405334"/>
                <a:gd name="csX498" fmla="*/ 55407 w 411652"/>
                <a:gd name="csY498" fmla="*/ 218130 h 405334"/>
                <a:gd name="csX499" fmla="*/ 58277 w 411652"/>
                <a:gd name="csY499" fmla="*/ 215114 h 405334"/>
                <a:gd name="csX500" fmla="*/ 62472 w 411652"/>
                <a:gd name="csY500" fmla="*/ 209852 h 405334"/>
                <a:gd name="csX501" fmla="*/ 65950 w 411652"/>
                <a:gd name="csY501" fmla="*/ 206552 h 405334"/>
                <a:gd name="csX502" fmla="*/ 68697 w 411652"/>
                <a:gd name="csY502" fmla="*/ 205206 h 405334"/>
                <a:gd name="csX503" fmla="*/ 70559 w 411652"/>
                <a:gd name="csY503" fmla="*/ 203637 h 405334"/>
                <a:gd name="csX504" fmla="*/ 71537 w 411652"/>
                <a:gd name="csY504" fmla="*/ 201829 h 405334"/>
                <a:gd name="csX505" fmla="*/ 73138 w 411652"/>
                <a:gd name="csY505" fmla="*/ 200606 h 405334"/>
                <a:gd name="csX506" fmla="*/ 76477 w 411652"/>
                <a:gd name="csY506" fmla="*/ 199629 h 405334"/>
                <a:gd name="csX507" fmla="*/ 79017 w 411652"/>
                <a:gd name="csY507" fmla="*/ 198521 h 405334"/>
                <a:gd name="csX508" fmla="*/ 81556 w 411652"/>
                <a:gd name="csY508" fmla="*/ 194913 h 405334"/>
                <a:gd name="csX509" fmla="*/ 84942 w 411652"/>
                <a:gd name="csY509" fmla="*/ 188420 h 405334"/>
                <a:gd name="csX510" fmla="*/ 85889 w 411652"/>
                <a:gd name="csY510" fmla="*/ 182627 h 405334"/>
                <a:gd name="csX511" fmla="*/ 86466 w 411652"/>
                <a:gd name="csY511" fmla="*/ 179104 h 405334"/>
                <a:gd name="csX512" fmla="*/ 86135 w 411652"/>
                <a:gd name="csY512" fmla="*/ 166957 h 405334"/>
                <a:gd name="csX513" fmla="*/ 85912 w 411652"/>
                <a:gd name="csY513" fmla="*/ 162972 h 405334"/>
                <a:gd name="csX514" fmla="*/ 86427 w 411652"/>
                <a:gd name="csY514" fmla="*/ 160803 h 405334"/>
                <a:gd name="csX515" fmla="*/ 87690 w 411652"/>
                <a:gd name="csY515" fmla="*/ 159311 h 405334"/>
                <a:gd name="csX516" fmla="*/ 91137 w 411652"/>
                <a:gd name="csY516" fmla="*/ 156149 h 405334"/>
                <a:gd name="csX517" fmla="*/ 93454 w 411652"/>
                <a:gd name="csY517" fmla="*/ 153556 h 405334"/>
                <a:gd name="csX518" fmla="*/ 95223 w 411652"/>
                <a:gd name="csY518" fmla="*/ 150525 h 405334"/>
                <a:gd name="csX519" fmla="*/ 98617 w 411652"/>
                <a:gd name="csY519" fmla="*/ 143610 h 405334"/>
                <a:gd name="csX520" fmla="*/ 100110 w 411652"/>
                <a:gd name="csY520" fmla="*/ 141379 h 405334"/>
                <a:gd name="csX521" fmla="*/ 100779 w 411652"/>
                <a:gd name="csY521" fmla="*/ 140378 h 405334"/>
                <a:gd name="csX522" fmla="*/ 102826 w 411652"/>
                <a:gd name="csY522" fmla="*/ 138540 h 405334"/>
                <a:gd name="csX523" fmla="*/ 105697 w 411652"/>
                <a:gd name="csY523" fmla="*/ 136917 h 405334"/>
                <a:gd name="csX524" fmla="*/ 109391 w 411652"/>
                <a:gd name="csY524" fmla="*/ 135524 h 405334"/>
                <a:gd name="csX525" fmla="*/ 115093 w 411652"/>
                <a:gd name="csY525" fmla="*/ 130709 h 405334"/>
                <a:gd name="csX526" fmla="*/ 119626 w 411652"/>
                <a:gd name="csY526" fmla="*/ 125862 h 405334"/>
                <a:gd name="csX527" fmla="*/ 119010 w 411652"/>
                <a:gd name="csY527" fmla="*/ 120039 h 405334"/>
                <a:gd name="csX528" fmla="*/ 120072 w 411652"/>
                <a:gd name="csY528" fmla="*/ 115208 h 405334"/>
                <a:gd name="csX529" fmla="*/ 122542 w 411652"/>
                <a:gd name="csY529" fmla="*/ 109069 h 405334"/>
                <a:gd name="csX530" fmla="*/ 123350 w 411652"/>
                <a:gd name="csY530" fmla="*/ 102568 h 405334"/>
                <a:gd name="csX531" fmla="*/ 122504 w 411652"/>
                <a:gd name="csY531" fmla="*/ 95714 h 405334"/>
                <a:gd name="csX532" fmla="*/ 122858 w 411652"/>
                <a:gd name="csY532" fmla="*/ 90106 h 405334"/>
                <a:gd name="csX533" fmla="*/ 125228 w 411652"/>
                <a:gd name="csY533" fmla="*/ 83590 h 405334"/>
                <a:gd name="csX534" fmla="*/ 126213 w 411652"/>
                <a:gd name="csY534" fmla="*/ 81167 h 405334"/>
                <a:gd name="csX535" fmla="*/ 126544 w 411652"/>
                <a:gd name="csY535" fmla="*/ 77205 h 405334"/>
                <a:gd name="csX536" fmla="*/ 126528 w 411652"/>
                <a:gd name="csY536" fmla="*/ 70905 h 405334"/>
                <a:gd name="csX537" fmla="*/ 129537 w 411652"/>
                <a:gd name="csY537" fmla="*/ 62289 h 405334"/>
                <a:gd name="csX538" fmla="*/ 132385 w 411652"/>
                <a:gd name="csY538" fmla="*/ 57119 h 405334"/>
                <a:gd name="csX539" fmla="*/ 135570 w 411652"/>
                <a:gd name="csY539" fmla="*/ 51349 h 405334"/>
                <a:gd name="csX540" fmla="*/ 136787 w 411652"/>
                <a:gd name="csY540" fmla="*/ 47857 h 405334"/>
                <a:gd name="csX541" fmla="*/ 138403 w 411652"/>
                <a:gd name="csY541" fmla="*/ 43195 h 405334"/>
                <a:gd name="csX542" fmla="*/ 138149 w 411652"/>
                <a:gd name="csY542" fmla="*/ 39449 h 405334"/>
                <a:gd name="csX543" fmla="*/ 137856 w 411652"/>
                <a:gd name="csY543" fmla="*/ 35141 h 405334"/>
                <a:gd name="csX544" fmla="*/ 138656 w 411652"/>
                <a:gd name="csY544" fmla="*/ 29217 h 405334"/>
                <a:gd name="csX545" fmla="*/ 138356 w 411652"/>
                <a:gd name="csY545" fmla="*/ 25732 h 405334"/>
                <a:gd name="csX546" fmla="*/ 137225 w 411652"/>
                <a:gd name="csY546" fmla="*/ 22701 h 405334"/>
                <a:gd name="csX547" fmla="*/ 137802 w 411652"/>
                <a:gd name="csY547" fmla="*/ 20786 h 405334"/>
                <a:gd name="csX548" fmla="*/ 140088 w 411652"/>
                <a:gd name="csY548" fmla="*/ 20009 h 405334"/>
                <a:gd name="csX549" fmla="*/ 142935 w 411652"/>
                <a:gd name="csY549" fmla="*/ 16978 h 405334"/>
                <a:gd name="csX550" fmla="*/ 148045 w 411652"/>
                <a:gd name="csY550" fmla="*/ 9062 h 405334"/>
                <a:gd name="csX551" fmla="*/ 153555 w 411652"/>
                <a:gd name="csY551" fmla="*/ 5200 h 405334"/>
                <a:gd name="csX552" fmla="*/ 157387 w 411652"/>
                <a:gd name="csY552" fmla="*/ 3977 h 405334"/>
                <a:gd name="csX553" fmla="*/ 161381 w 411652"/>
                <a:gd name="csY553" fmla="*/ 4108 h 405334"/>
                <a:gd name="csX554" fmla="*/ 163990 w 411652"/>
                <a:gd name="csY554" fmla="*/ 4800 h 405334"/>
                <a:gd name="csX555" fmla="*/ 165190 w 411652"/>
                <a:gd name="csY555" fmla="*/ 6047 h 405334"/>
                <a:gd name="csX556" fmla="*/ 168215 w 411652"/>
                <a:gd name="csY556" fmla="*/ 7916 h 405334"/>
                <a:gd name="csX557" fmla="*/ 173047 w 411652"/>
                <a:gd name="csY557" fmla="*/ 10385 h 405334"/>
                <a:gd name="csX558" fmla="*/ 176664 w 411652"/>
                <a:gd name="csY558" fmla="*/ 13478 h 405334"/>
                <a:gd name="csX559" fmla="*/ 178665 w 411652"/>
                <a:gd name="csY559" fmla="*/ 16594 h 405334"/>
                <a:gd name="csX560" fmla="*/ 180219 w 411652"/>
                <a:gd name="csY560" fmla="*/ 18286 h 405334"/>
                <a:gd name="csX561" fmla="*/ 182143 w 411652"/>
                <a:gd name="csY561" fmla="*/ 18871 h 405334"/>
                <a:gd name="csX562" fmla="*/ 185291 w 411652"/>
                <a:gd name="csY562" fmla="*/ 18617 h 405334"/>
                <a:gd name="csX563" fmla="*/ 188808 w 411652"/>
                <a:gd name="csY563" fmla="*/ 19348 h 405334"/>
                <a:gd name="csX564" fmla="*/ 192471 w 411652"/>
                <a:gd name="csY564" fmla="*/ 21094 h 405334"/>
                <a:gd name="csX565" fmla="*/ 194725 w 411652"/>
                <a:gd name="csY565" fmla="*/ 21740 h 405334"/>
                <a:gd name="csX566" fmla="*/ 195557 w 411652"/>
                <a:gd name="csY566" fmla="*/ 21286 h 405334"/>
                <a:gd name="csX567" fmla="*/ 197327 w 411652"/>
                <a:gd name="csY567" fmla="*/ 21540 h 405334"/>
                <a:gd name="csX568" fmla="*/ 201374 w 411652"/>
                <a:gd name="csY568" fmla="*/ 22971 h 405334"/>
                <a:gd name="csX569" fmla="*/ 204599 w 411652"/>
                <a:gd name="csY569" fmla="*/ 22186 h 405334"/>
                <a:gd name="csX570" fmla="*/ 209378 w 411652"/>
                <a:gd name="csY570" fmla="*/ 22778 h 405334"/>
                <a:gd name="csX571" fmla="*/ 220474 w 411652"/>
                <a:gd name="csY571" fmla="*/ 25332 h 405334"/>
                <a:gd name="csX572" fmla="*/ 221067 w 411652"/>
                <a:gd name="csY572" fmla="*/ 24902 h 405334"/>
                <a:gd name="csX573" fmla="*/ 221329 w 411652"/>
                <a:gd name="csY573" fmla="*/ 24802 h 405334"/>
                <a:gd name="csX574" fmla="*/ 222275 w 411652"/>
                <a:gd name="csY574" fmla="*/ 23771 h 405334"/>
                <a:gd name="csX575" fmla="*/ 224684 w 411652"/>
                <a:gd name="csY575" fmla="*/ 18655 h 405334"/>
                <a:gd name="csX576" fmla="*/ 226723 w 411652"/>
                <a:gd name="csY576" fmla="*/ 15509 h 405334"/>
                <a:gd name="csX577" fmla="*/ 227677 w 411652"/>
                <a:gd name="csY577" fmla="*/ 14324 h 405334"/>
                <a:gd name="csX578" fmla="*/ 230032 w 411652"/>
                <a:gd name="csY578" fmla="*/ 12662 h 405334"/>
                <a:gd name="csX579" fmla="*/ 232803 w 411652"/>
                <a:gd name="csY579" fmla="*/ 12239 h 405334"/>
                <a:gd name="csX580" fmla="*/ 235458 w 411652"/>
                <a:gd name="csY580" fmla="*/ 12385 h 405334"/>
                <a:gd name="csX581" fmla="*/ 237682 w 411652"/>
                <a:gd name="csY581" fmla="*/ 13116 h 405334"/>
                <a:gd name="csX582" fmla="*/ 239713 w 411652"/>
                <a:gd name="csY582" fmla="*/ 13962 h 405334"/>
                <a:gd name="csX583" fmla="*/ 241960 w 411652"/>
                <a:gd name="csY583" fmla="*/ 13970 h 405334"/>
                <a:gd name="csX584" fmla="*/ 244261 w 411652"/>
                <a:gd name="csY584" fmla="*/ 13155 h 405334"/>
                <a:gd name="csX585" fmla="*/ 247678 w 411652"/>
                <a:gd name="csY585" fmla="*/ 11655 h 405334"/>
                <a:gd name="csX586" fmla="*/ 251279 w 411652"/>
                <a:gd name="csY586" fmla="*/ 10678 h 405334"/>
                <a:gd name="csX587" fmla="*/ 254373 w 411652"/>
                <a:gd name="csY587" fmla="*/ 9601 h 405334"/>
                <a:gd name="csX588" fmla="*/ 259467 w 411652"/>
                <a:gd name="csY588" fmla="*/ 7716 h 405334"/>
                <a:gd name="csX589" fmla="*/ 261460 w 411652"/>
                <a:gd name="csY589" fmla="*/ 6847 h 405334"/>
                <a:gd name="csX590" fmla="*/ 263992 w 411652"/>
                <a:gd name="csY590" fmla="*/ 6508 h 405334"/>
                <a:gd name="csX591" fmla="*/ 271088 w 411652"/>
                <a:gd name="csY591" fmla="*/ 8231 h 405334"/>
                <a:gd name="csX592" fmla="*/ 275682 w 411652"/>
                <a:gd name="csY592" fmla="*/ 7093 h 405334"/>
                <a:gd name="csX593" fmla="*/ 277559 w 411652"/>
                <a:gd name="csY593" fmla="*/ 7424 h 405334"/>
                <a:gd name="csX594" fmla="*/ 281538 w 411652"/>
                <a:gd name="csY594" fmla="*/ 6200 h 405334"/>
                <a:gd name="csX595" fmla="*/ 282261 w 411652"/>
                <a:gd name="csY595" fmla="*/ 5377 h 405334"/>
                <a:gd name="csX596" fmla="*/ 284793 w 411652"/>
                <a:gd name="csY596" fmla="*/ 1215 h 405334"/>
                <a:gd name="csX597" fmla="*/ 287486 w 411652"/>
                <a:gd name="csY597" fmla="*/ 0 h 405334"/>
                <a:gd name="csX598" fmla="*/ 291565 w 411652"/>
                <a:gd name="csY598" fmla="*/ 615 h 405334"/>
                <a:gd name="csX599" fmla="*/ 293858 w 411652"/>
                <a:gd name="csY599" fmla="*/ 1262 h 405334"/>
                <a:gd name="csX600" fmla="*/ 301492 w 411652"/>
                <a:gd name="csY600" fmla="*/ 3039 h 405334"/>
                <a:gd name="csX601" fmla="*/ 311404 w 411652"/>
                <a:gd name="csY601" fmla="*/ 4893 h 405334"/>
                <a:gd name="csX602" fmla="*/ 314320 w 411652"/>
                <a:gd name="csY602" fmla="*/ 5177 h 405334"/>
                <a:gd name="csX603" fmla="*/ 315506 w 411652"/>
                <a:gd name="csY603" fmla="*/ 5385 h 405334"/>
                <a:gd name="csX604" fmla="*/ 316537 w 411652"/>
                <a:gd name="csY604" fmla="*/ 5093 h 405334"/>
                <a:gd name="csX605" fmla="*/ 319792 w 411652"/>
                <a:gd name="csY605" fmla="*/ 2754 h 405334"/>
                <a:gd name="csX606" fmla="*/ 320892 w 411652"/>
                <a:gd name="csY606" fmla="*/ 2423 h 405334"/>
                <a:gd name="csX607" fmla="*/ 321823 w 411652"/>
                <a:gd name="csY607" fmla="*/ 2462 h 40533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</a:cxnLst>
              <a:rect l="l" t="t" r="r" b="b"/>
              <a:pathLst>
                <a:path w="411652" h="405334">
                  <a:moveTo>
                    <a:pt x="328049" y="4369"/>
                  </a:moveTo>
                  <a:lnTo>
                    <a:pt x="328834" y="5877"/>
                  </a:lnTo>
                  <a:lnTo>
                    <a:pt x="329950" y="7424"/>
                  </a:lnTo>
                  <a:lnTo>
                    <a:pt x="333690" y="10039"/>
                  </a:lnTo>
                  <a:lnTo>
                    <a:pt x="334875" y="11493"/>
                  </a:lnTo>
                  <a:lnTo>
                    <a:pt x="335791" y="13109"/>
                  </a:lnTo>
                  <a:lnTo>
                    <a:pt x="336368" y="14370"/>
                  </a:lnTo>
                  <a:lnTo>
                    <a:pt x="337522" y="15378"/>
                  </a:lnTo>
                  <a:lnTo>
                    <a:pt x="339138" y="16024"/>
                  </a:lnTo>
                  <a:lnTo>
                    <a:pt x="340523" y="16794"/>
                  </a:lnTo>
                  <a:lnTo>
                    <a:pt x="341370" y="17924"/>
                  </a:lnTo>
                  <a:lnTo>
                    <a:pt x="342640" y="19101"/>
                  </a:lnTo>
                  <a:lnTo>
                    <a:pt x="345087" y="20701"/>
                  </a:lnTo>
                  <a:lnTo>
                    <a:pt x="346280" y="20740"/>
                  </a:lnTo>
                  <a:lnTo>
                    <a:pt x="347657" y="20963"/>
                  </a:lnTo>
                  <a:lnTo>
                    <a:pt x="348873" y="21386"/>
                  </a:lnTo>
                  <a:lnTo>
                    <a:pt x="350174" y="21263"/>
                  </a:lnTo>
                  <a:lnTo>
                    <a:pt x="352274" y="20217"/>
                  </a:lnTo>
                  <a:lnTo>
                    <a:pt x="354752" y="18463"/>
                  </a:lnTo>
                  <a:lnTo>
                    <a:pt x="356645" y="17378"/>
                  </a:lnTo>
                  <a:lnTo>
                    <a:pt x="361224" y="17763"/>
                  </a:lnTo>
                  <a:lnTo>
                    <a:pt x="363779" y="18647"/>
                  </a:lnTo>
                  <a:lnTo>
                    <a:pt x="365811" y="19886"/>
                  </a:lnTo>
                  <a:lnTo>
                    <a:pt x="367396" y="19809"/>
                  </a:lnTo>
                  <a:lnTo>
                    <a:pt x="370851" y="17517"/>
                  </a:lnTo>
                  <a:lnTo>
                    <a:pt x="372683" y="15078"/>
                  </a:lnTo>
                  <a:lnTo>
                    <a:pt x="374460" y="14555"/>
                  </a:lnTo>
                  <a:lnTo>
                    <a:pt x="377154" y="15616"/>
                  </a:lnTo>
                  <a:lnTo>
                    <a:pt x="379378" y="17893"/>
                  </a:lnTo>
                  <a:lnTo>
                    <a:pt x="381332" y="21202"/>
                  </a:lnTo>
                  <a:lnTo>
                    <a:pt x="382710" y="22463"/>
                  </a:lnTo>
                  <a:lnTo>
                    <a:pt x="384595" y="24417"/>
                  </a:lnTo>
                  <a:lnTo>
                    <a:pt x="388343" y="28625"/>
                  </a:lnTo>
                  <a:lnTo>
                    <a:pt x="393222" y="30733"/>
                  </a:lnTo>
                  <a:lnTo>
                    <a:pt x="395115" y="31771"/>
                  </a:lnTo>
                  <a:lnTo>
                    <a:pt x="395730" y="32810"/>
                  </a:lnTo>
                  <a:lnTo>
                    <a:pt x="396092" y="34195"/>
                  </a:lnTo>
                  <a:lnTo>
                    <a:pt x="396215" y="35695"/>
                  </a:lnTo>
                  <a:lnTo>
                    <a:pt x="396808" y="36318"/>
                  </a:lnTo>
                  <a:lnTo>
                    <a:pt x="398124" y="36102"/>
                  </a:lnTo>
                  <a:lnTo>
                    <a:pt x="399248" y="35887"/>
                  </a:lnTo>
                  <a:lnTo>
                    <a:pt x="400486" y="36318"/>
                  </a:lnTo>
                  <a:lnTo>
                    <a:pt x="401348" y="37410"/>
                  </a:lnTo>
                  <a:lnTo>
                    <a:pt x="401779" y="38264"/>
                  </a:lnTo>
                  <a:lnTo>
                    <a:pt x="402248" y="39179"/>
                  </a:lnTo>
                  <a:lnTo>
                    <a:pt x="403472" y="39764"/>
                  </a:lnTo>
                  <a:lnTo>
                    <a:pt x="403711" y="40941"/>
                  </a:lnTo>
                  <a:lnTo>
                    <a:pt x="402872" y="42372"/>
                  </a:lnTo>
                  <a:lnTo>
                    <a:pt x="402010" y="43657"/>
                  </a:lnTo>
                  <a:lnTo>
                    <a:pt x="400963" y="46211"/>
                  </a:lnTo>
                  <a:lnTo>
                    <a:pt x="400417" y="48826"/>
                  </a:lnTo>
                  <a:lnTo>
                    <a:pt x="401125" y="49696"/>
                  </a:lnTo>
                  <a:lnTo>
                    <a:pt x="401872" y="50419"/>
                  </a:lnTo>
                  <a:lnTo>
                    <a:pt x="402272" y="51149"/>
                  </a:lnTo>
                  <a:lnTo>
                    <a:pt x="402510" y="52004"/>
                  </a:lnTo>
                  <a:lnTo>
                    <a:pt x="402418" y="53004"/>
                  </a:lnTo>
                  <a:lnTo>
                    <a:pt x="400756" y="56635"/>
                  </a:lnTo>
                  <a:lnTo>
                    <a:pt x="399901" y="59804"/>
                  </a:lnTo>
                  <a:lnTo>
                    <a:pt x="399871" y="61412"/>
                  </a:lnTo>
                  <a:lnTo>
                    <a:pt x="402064" y="62596"/>
                  </a:lnTo>
                  <a:lnTo>
                    <a:pt x="404911" y="62535"/>
                  </a:lnTo>
                  <a:lnTo>
                    <a:pt x="405811" y="63258"/>
                  </a:lnTo>
                  <a:lnTo>
                    <a:pt x="406712" y="64412"/>
                  </a:lnTo>
                  <a:lnTo>
                    <a:pt x="407505" y="65004"/>
                  </a:lnTo>
                  <a:lnTo>
                    <a:pt x="408705" y="64989"/>
                  </a:lnTo>
                  <a:lnTo>
                    <a:pt x="409536" y="65389"/>
                  </a:lnTo>
                  <a:lnTo>
                    <a:pt x="409867" y="66204"/>
                  </a:lnTo>
                  <a:lnTo>
                    <a:pt x="410837" y="67081"/>
                  </a:lnTo>
                  <a:lnTo>
                    <a:pt x="411653" y="68051"/>
                  </a:lnTo>
                  <a:lnTo>
                    <a:pt x="411260" y="69289"/>
                  </a:lnTo>
                  <a:lnTo>
                    <a:pt x="411191" y="70235"/>
                  </a:lnTo>
                  <a:lnTo>
                    <a:pt x="409159" y="72866"/>
                  </a:lnTo>
                  <a:lnTo>
                    <a:pt x="404496" y="77998"/>
                  </a:lnTo>
                  <a:lnTo>
                    <a:pt x="394461" y="87514"/>
                  </a:lnTo>
                  <a:lnTo>
                    <a:pt x="394453" y="87521"/>
                  </a:lnTo>
                  <a:lnTo>
                    <a:pt x="391067" y="88667"/>
                  </a:lnTo>
                  <a:lnTo>
                    <a:pt x="389320" y="90437"/>
                  </a:lnTo>
                  <a:lnTo>
                    <a:pt x="388081" y="93214"/>
                  </a:lnTo>
                  <a:lnTo>
                    <a:pt x="385157" y="95568"/>
                  </a:lnTo>
                  <a:lnTo>
                    <a:pt x="382902" y="96522"/>
                  </a:lnTo>
                  <a:lnTo>
                    <a:pt x="382664" y="97083"/>
                  </a:lnTo>
                  <a:lnTo>
                    <a:pt x="382487" y="99637"/>
                  </a:lnTo>
                  <a:lnTo>
                    <a:pt x="382718" y="103384"/>
                  </a:lnTo>
                  <a:lnTo>
                    <a:pt x="381663" y="105099"/>
                  </a:lnTo>
                  <a:lnTo>
                    <a:pt x="380132" y="108438"/>
                  </a:lnTo>
                  <a:lnTo>
                    <a:pt x="379339" y="110523"/>
                  </a:lnTo>
                  <a:lnTo>
                    <a:pt x="378724" y="110931"/>
                  </a:lnTo>
                  <a:lnTo>
                    <a:pt x="378039" y="111977"/>
                  </a:lnTo>
                  <a:lnTo>
                    <a:pt x="377608" y="115377"/>
                  </a:lnTo>
                  <a:lnTo>
                    <a:pt x="377315" y="116523"/>
                  </a:lnTo>
                  <a:lnTo>
                    <a:pt x="376215" y="123562"/>
                  </a:lnTo>
                  <a:lnTo>
                    <a:pt x="376530" y="125570"/>
                  </a:lnTo>
                  <a:lnTo>
                    <a:pt x="375676" y="128916"/>
                  </a:lnTo>
                  <a:lnTo>
                    <a:pt x="375638" y="130886"/>
                  </a:lnTo>
                  <a:lnTo>
                    <a:pt x="375284" y="133116"/>
                  </a:lnTo>
                  <a:lnTo>
                    <a:pt x="374676" y="135047"/>
                  </a:lnTo>
                  <a:lnTo>
                    <a:pt x="374714" y="138140"/>
                  </a:lnTo>
                  <a:lnTo>
                    <a:pt x="375061" y="143187"/>
                  </a:lnTo>
                  <a:lnTo>
                    <a:pt x="374999" y="143856"/>
                  </a:lnTo>
                  <a:lnTo>
                    <a:pt x="374152" y="144325"/>
                  </a:lnTo>
                  <a:lnTo>
                    <a:pt x="372644" y="145579"/>
                  </a:lnTo>
                  <a:lnTo>
                    <a:pt x="371220" y="146417"/>
                  </a:lnTo>
                  <a:lnTo>
                    <a:pt x="370135" y="146633"/>
                  </a:lnTo>
                  <a:lnTo>
                    <a:pt x="368327" y="148864"/>
                  </a:lnTo>
                  <a:lnTo>
                    <a:pt x="366788" y="150979"/>
                  </a:lnTo>
                  <a:lnTo>
                    <a:pt x="365633" y="153041"/>
                  </a:lnTo>
                  <a:lnTo>
                    <a:pt x="365333" y="153987"/>
                  </a:lnTo>
                  <a:lnTo>
                    <a:pt x="365572" y="156657"/>
                  </a:lnTo>
                  <a:lnTo>
                    <a:pt x="365734" y="159818"/>
                  </a:lnTo>
                  <a:lnTo>
                    <a:pt x="365380" y="161180"/>
                  </a:lnTo>
                  <a:lnTo>
                    <a:pt x="364841" y="161988"/>
                  </a:lnTo>
                  <a:lnTo>
                    <a:pt x="362317" y="163703"/>
                  </a:lnTo>
                  <a:lnTo>
                    <a:pt x="360655" y="164934"/>
                  </a:lnTo>
                  <a:lnTo>
                    <a:pt x="359870" y="165580"/>
                  </a:lnTo>
                  <a:lnTo>
                    <a:pt x="359462" y="166573"/>
                  </a:lnTo>
                  <a:lnTo>
                    <a:pt x="360193" y="168911"/>
                  </a:lnTo>
                  <a:lnTo>
                    <a:pt x="360247" y="170619"/>
                  </a:lnTo>
                  <a:lnTo>
                    <a:pt x="360847" y="171627"/>
                  </a:lnTo>
                  <a:lnTo>
                    <a:pt x="362848" y="172442"/>
                  </a:lnTo>
                  <a:lnTo>
                    <a:pt x="362840" y="173265"/>
                  </a:lnTo>
                  <a:lnTo>
                    <a:pt x="362894" y="174150"/>
                  </a:lnTo>
                  <a:lnTo>
                    <a:pt x="363941" y="175250"/>
                  </a:lnTo>
                  <a:lnTo>
                    <a:pt x="365849" y="177496"/>
                  </a:lnTo>
                  <a:lnTo>
                    <a:pt x="367380" y="179604"/>
                  </a:lnTo>
                  <a:lnTo>
                    <a:pt x="367419" y="181435"/>
                  </a:lnTo>
                  <a:lnTo>
                    <a:pt x="367127" y="184497"/>
                  </a:lnTo>
                  <a:lnTo>
                    <a:pt x="367073" y="186259"/>
                  </a:lnTo>
                  <a:lnTo>
                    <a:pt x="367227" y="188674"/>
                  </a:lnTo>
                  <a:lnTo>
                    <a:pt x="367219" y="193167"/>
                  </a:lnTo>
                  <a:lnTo>
                    <a:pt x="367111" y="196367"/>
                  </a:lnTo>
                  <a:lnTo>
                    <a:pt x="367357" y="198029"/>
                  </a:lnTo>
                  <a:lnTo>
                    <a:pt x="369697" y="201990"/>
                  </a:lnTo>
                  <a:lnTo>
                    <a:pt x="370728" y="206383"/>
                  </a:lnTo>
                  <a:lnTo>
                    <a:pt x="371243" y="209599"/>
                  </a:lnTo>
                  <a:lnTo>
                    <a:pt x="371267" y="210622"/>
                  </a:lnTo>
                  <a:lnTo>
                    <a:pt x="370474" y="214322"/>
                  </a:lnTo>
                  <a:lnTo>
                    <a:pt x="369574" y="217914"/>
                  </a:lnTo>
                  <a:lnTo>
                    <a:pt x="369520" y="219276"/>
                  </a:lnTo>
                  <a:lnTo>
                    <a:pt x="369943" y="221092"/>
                  </a:lnTo>
                  <a:lnTo>
                    <a:pt x="371613" y="225246"/>
                  </a:lnTo>
                  <a:lnTo>
                    <a:pt x="372829" y="228269"/>
                  </a:lnTo>
                  <a:lnTo>
                    <a:pt x="373414" y="230092"/>
                  </a:lnTo>
                  <a:lnTo>
                    <a:pt x="374252" y="232216"/>
                  </a:lnTo>
                  <a:lnTo>
                    <a:pt x="375368" y="235470"/>
                  </a:lnTo>
                  <a:lnTo>
                    <a:pt x="375645" y="237016"/>
                  </a:lnTo>
                  <a:lnTo>
                    <a:pt x="375414" y="238170"/>
                  </a:lnTo>
                  <a:lnTo>
                    <a:pt x="373137" y="242255"/>
                  </a:lnTo>
                  <a:lnTo>
                    <a:pt x="372906" y="243539"/>
                  </a:lnTo>
                  <a:lnTo>
                    <a:pt x="373467" y="246709"/>
                  </a:lnTo>
                  <a:lnTo>
                    <a:pt x="374214" y="249770"/>
                  </a:lnTo>
                  <a:lnTo>
                    <a:pt x="375291" y="251509"/>
                  </a:lnTo>
                  <a:lnTo>
                    <a:pt x="377862" y="256309"/>
                  </a:lnTo>
                  <a:lnTo>
                    <a:pt x="379778" y="257932"/>
                  </a:lnTo>
                  <a:lnTo>
                    <a:pt x="383310" y="260333"/>
                  </a:lnTo>
                  <a:lnTo>
                    <a:pt x="386427" y="262748"/>
                  </a:lnTo>
                  <a:lnTo>
                    <a:pt x="387627" y="264002"/>
                  </a:lnTo>
                  <a:lnTo>
                    <a:pt x="388728" y="265402"/>
                  </a:lnTo>
                  <a:lnTo>
                    <a:pt x="390898" y="268987"/>
                  </a:lnTo>
                  <a:lnTo>
                    <a:pt x="392221" y="271903"/>
                  </a:lnTo>
                  <a:lnTo>
                    <a:pt x="392922" y="274541"/>
                  </a:lnTo>
                  <a:lnTo>
                    <a:pt x="394622" y="278149"/>
                  </a:lnTo>
                  <a:lnTo>
                    <a:pt x="396208" y="281496"/>
                  </a:lnTo>
                  <a:lnTo>
                    <a:pt x="398255" y="285588"/>
                  </a:lnTo>
                  <a:lnTo>
                    <a:pt x="399701" y="288481"/>
                  </a:lnTo>
                  <a:lnTo>
                    <a:pt x="400356" y="290412"/>
                  </a:lnTo>
                  <a:lnTo>
                    <a:pt x="396615" y="290989"/>
                  </a:lnTo>
                  <a:lnTo>
                    <a:pt x="391205" y="291812"/>
                  </a:lnTo>
                  <a:lnTo>
                    <a:pt x="385242" y="292727"/>
                  </a:lnTo>
                  <a:lnTo>
                    <a:pt x="379085" y="293666"/>
                  </a:lnTo>
                  <a:lnTo>
                    <a:pt x="372983" y="294604"/>
                  </a:lnTo>
                  <a:lnTo>
                    <a:pt x="367196" y="295489"/>
                  </a:lnTo>
                  <a:lnTo>
                    <a:pt x="361940" y="296289"/>
                  </a:lnTo>
                  <a:lnTo>
                    <a:pt x="360339" y="296735"/>
                  </a:lnTo>
                  <a:lnTo>
                    <a:pt x="361124" y="299012"/>
                  </a:lnTo>
                  <a:lnTo>
                    <a:pt x="360762" y="301405"/>
                  </a:lnTo>
                  <a:lnTo>
                    <a:pt x="359723" y="303259"/>
                  </a:lnTo>
                  <a:lnTo>
                    <a:pt x="358077" y="305536"/>
                  </a:lnTo>
                  <a:lnTo>
                    <a:pt x="357330" y="306443"/>
                  </a:lnTo>
                  <a:lnTo>
                    <a:pt x="355653" y="308221"/>
                  </a:lnTo>
                  <a:lnTo>
                    <a:pt x="354252" y="309474"/>
                  </a:lnTo>
                  <a:lnTo>
                    <a:pt x="351397" y="311582"/>
                  </a:lnTo>
                  <a:lnTo>
                    <a:pt x="349596" y="312790"/>
                  </a:lnTo>
                  <a:lnTo>
                    <a:pt x="349581" y="313882"/>
                  </a:lnTo>
                  <a:lnTo>
                    <a:pt x="352613" y="318991"/>
                  </a:lnTo>
                  <a:lnTo>
                    <a:pt x="353990" y="322660"/>
                  </a:lnTo>
                  <a:lnTo>
                    <a:pt x="354552" y="325976"/>
                  </a:lnTo>
                  <a:lnTo>
                    <a:pt x="354521" y="327883"/>
                  </a:lnTo>
                  <a:lnTo>
                    <a:pt x="354406" y="331807"/>
                  </a:lnTo>
                  <a:lnTo>
                    <a:pt x="354267" y="336476"/>
                  </a:lnTo>
                  <a:lnTo>
                    <a:pt x="354060" y="338315"/>
                  </a:lnTo>
                  <a:lnTo>
                    <a:pt x="354883" y="341646"/>
                  </a:lnTo>
                  <a:lnTo>
                    <a:pt x="354737" y="344246"/>
                  </a:lnTo>
                  <a:lnTo>
                    <a:pt x="352698" y="347154"/>
                  </a:lnTo>
                  <a:lnTo>
                    <a:pt x="352128" y="350008"/>
                  </a:lnTo>
                  <a:lnTo>
                    <a:pt x="351097" y="353862"/>
                  </a:lnTo>
                  <a:lnTo>
                    <a:pt x="349673" y="359216"/>
                  </a:lnTo>
                  <a:lnTo>
                    <a:pt x="348657" y="362032"/>
                  </a:lnTo>
                  <a:lnTo>
                    <a:pt x="349219" y="363863"/>
                  </a:lnTo>
                  <a:lnTo>
                    <a:pt x="349727" y="365094"/>
                  </a:lnTo>
                  <a:lnTo>
                    <a:pt x="350266" y="366748"/>
                  </a:lnTo>
                  <a:lnTo>
                    <a:pt x="351359" y="369240"/>
                  </a:lnTo>
                  <a:lnTo>
                    <a:pt x="352636" y="370709"/>
                  </a:lnTo>
                  <a:lnTo>
                    <a:pt x="353351" y="371340"/>
                  </a:lnTo>
                  <a:lnTo>
                    <a:pt x="357553" y="374486"/>
                  </a:lnTo>
                  <a:lnTo>
                    <a:pt x="359300" y="376002"/>
                  </a:lnTo>
                  <a:lnTo>
                    <a:pt x="361963" y="379018"/>
                  </a:lnTo>
                  <a:lnTo>
                    <a:pt x="363933" y="381018"/>
                  </a:lnTo>
                  <a:lnTo>
                    <a:pt x="366672" y="381487"/>
                  </a:lnTo>
                  <a:lnTo>
                    <a:pt x="369958" y="382241"/>
                  </a:lnTo>
                  <a:lnTo>
                    <a:pt x="371775" y="382826"/>
                  </a:lnTo>
                  <a:lnTo>
                    <a:pt x="373021" y="382541"/>
                  </a:lnTo>
                  <a:lnTo>
                    <a:pt x="373444" y="381833"/>
                  </a:lnTo>
                  <a:lnTo>
                    <a:pt x="373383" y="380325"/>
                  </a:lnTo>
                  <a:lnTo>
                    <a:pt x="373167" y="379218"/>
                  </a:lnTo>
                  <a:lnTo>
                    <a:pt x="373514" y="378364"/>
                  </a:lnTo>
                  <a:lnTo>
                    <a:pt x="374630" y="377802"/>
                  </a:lnTo>
                  <a:lnTo>
                    <a:pt x="377485" y="377710"/>
                  </a:lnTo>
                  <a:lnTo>
                    <a:pt x="378724" y="376956"/>
                  </a:lnTo>
                  <a:lnTo>
                    <a:pt x="379709" y="376771"/>
                  </a:lnTo>
                  <a:lnTo>
                    <a:pt x="379716" y="380079"/>
                  </a:lnTo>
                  <a:lnTo>
                    <a:pt x="379716" y="383249"/>
                  </a:lnTo>
                  <a:lnTo>
                    <a:pt x="379724" y="387103"/>
                  </a:lnTo>
                  <a:lnTo>
                    <a:pt x="379724" y="391526"/>
                  </a:lnTo>
                  <a:lnTo>
                    <a:pt x="379732" y="395157"/>
                  </a:lnTo>
                  <a:lnTo>
                    <a:pt x="379732" y="399019"/>
                  </a:lnTo>
                  <a:lnTo>
                    <a:pt x="379739" y="403481"/>
                  </a:lnTo>
                  <a:lnTo>
                    <a:pt x="379716" y="403981"/>
                  </a:lnTo>
                  <a:lnTo>
                    <a:pt x="379278" y="404988"/>
                  </a:lnTo>
                  <a:lnTo>
                    <a:pt x="378147" y="405335"/>
                  </a:lnTo>
                  <a:lnTo>
                    <a:pt x="376615" y="404465"/>
                  </a:lnTo>
                  <a:lnTo>
                    <a:pt x="376523" y="403550"/>
                  </a:lnTo>
                  <a:lnTo>
                    <a:pt x="376146" y="401911"/>
                  </a:lnTo>
                  <a:lnTo>
                    <a:pt x="375438" y="401073"/>
                  </a:lnTo>
                  <a:lnTo>
                    <a:pt x="374506" y="400811"/>
                  </a:lnTo>
                  <a:lnTo>
                    <a:pt x="372937" y="401235"/>
                  </a:lnTo>
                  <a:lnTo>
                    <a:pt x="370782" y="402442"/>
                  </a:lnTo>
                  <a:lnTo>
                    <a:pt x="368019" y="403504"/>
                  </a:lnTo>
                  <a:lnTo>
                    <a:pt x="366896" y="404112"/>
                  </a:lnTo>
                  <a:lnTo>
                    <a:pt x="364949" y="404035"/>
                  </a:lnTo>
                  <a:lnTo>
                    <a:pt x="362840" y="403458"/>
                  </a:lnTo>
                  <a:lnTo>
                    <a:pt x="361294" y="402096"/>
                  </a:lnTo>
                  <a:lnTo>
                    <a:pt x="360847" y="400057"/>
                  </a:lnTo>
                  <a:lnTo>
                    <a:pt x="359485" y="397965"/>
                  </a:lnTo>
                  <a:lnTo>
                    <a:pt x="357638" y="394934"/>
                  </a:lnTo>
                  <a:lnTo>
                    <a:pt x="356707" y="393695"/>
                  </a:lnTo>
                  <a:lnTo>
                    <a:pt x="355475" y="392280"/>
                  </a:lnTo>
                  <a:lnTo>
                    <a:pt x="354229" y="392118"/>
                  </a:lnTo>
                  <a:lnTo>
                    <a:pt x="352836" y="391726"/>
                  </a:lnTo>
                  <a:lnTo>
                    <a:pt x="351982" y="389657"/>
                  </a:lnTo>
                  <a:lnTo>
                    <a:pt x="351182" y="387041"/>
                  </a:lnTo>
                  <a:lnTo>
                    <a:pt x="350689" y="386033"/>
                  </a:lnTo>
                  <a:lnTo>
                    <a:pt x="349858" y="384733"/>
                  </a:lnTo>
                  <a:lnTo>
                    <a:pt x="348665" y="383941"/>
                  </a:lnTo>
                  <a:lnTo>
                    <a:pt x="346064" y="382895"/>
                  </a:lnTo>
                  <a:lnTo>
                    <a:pt x="342432" y="381441"/>
                  </a:lnTo>
                  <a:lnTo>
                    <a:pt x="337861" y="379610"/>
                  </a:lnTo>
                  <a:lnTo>
                    <a:pt x="335691" y="379518"/>
                  </a:lnTo>
                  <a:lnTo>
                    <a:pt x="333259" y="379210"/>
                  </a:lnTo>
                  <a:lnTo>
                    <a:pt x="331735" y="378341"/>
                  </a:lnTo>
                  <a:lnTo>
                    <a:pt x="330865" y="377648"/>
                  </a:lnTo>
                  <a:lnTo>
                    <a:pt x="329865" y="375109"/>
                  </a:lnTo>
                  <a:lnTo>
                    <a:pt x="328495" y="372140"/>
                  </a:lnTo>
                  <a:lnTo>
                    <a:pt x="324486" y="368609"/>
                  </a:lnTo>
                  <a:lnTo>
                    <a:pt x="323586" y="364701"/>
                  </a:lnTo>
                  <a:lnTo>
                    <a:pt x="322778" y="364140"/>
                  </a:lnTo>
                  <a:lnTo>
                    <a:pt x="321400" y="364455"/>
                  </a:lnTo>
                  <a:lnTo>
                    <a:pt x="320338" y="364940"/>
                  </a:lnTo>
                  <a:lnTo>
                    <a:pt x="319915" y="365994"/>
                  </a:lnTo>
                  <a:lnTo>
                    <a:pt x="318846" y="369517"/>
                  </a:lnTo>
                  <a:lnTo>
                    <a:pt x="318253" y="371140"/>
                  </a:lnTo>
                  <a:lnTo>
                    <a:pt x="317853" y="371594"/>
                  </a:lnTo>
                  <a:lnTo>
                    <a:pt x="316975" y="372117"/>
                  </a:lnTo>
                  <a:lnTo>
                    <a:pt x="315544" y="372594"/>
                  </a:lnTo>
                  <a:lnTo>
                    <a:pt x="313505" y="372833"/>
                  </a:lnTo>
                  <a:lnTo>
                    <a:pt x="310626" y="372740"/>
                  </a:lnTo>
                  <a:lnTo>
                    <a:pt x="307025" y="372217"/>
                  </a:lnTo>
                  <a:lnTo>
                    <a:pt x="305086" y="371825"/>
                  </a:lnTo>
                  <a:lnTo>
                    <a:pt x="299830" y="371240"/>
                  </a:lnTo>
                  <a:lnTo>
                    <a:pt x="298306" y="370956"/>
                  </a:lnTo>
                  <a:lnTo>
                    <a:pt x="296159" y="370186"/>
                  </a:lnTo>
                  <a:lnTo>
                    <a:pt x="294612" y="369417"/>
                  </a:lnTo>
                  <a:lnTo>
                    <a:pt x="289518" y="367755"/>
                  </a:lnTo>
                  <a:lnTo>
                    <a:pt x="287202" y="367955"/>
                  </a:lnTo>
                  <a:lnTo>
                    <a:pt x="286086" y="366778"/>
                  </a:lnTo>
                  <a:lnTo>
                    <a:pt x="285078" y="366201"/>
                  </a:lnTo>
                  <a:lnTo>
                    <a:pt x="283692" y="365094"/>
                  </a:lnTo>
                  <a:lnTo>
                    <a:pt x="283077" y="363578"/>
                  </a:lnTo>
                  <a:lnTo>
                    <a:pt x="282254" y="360324"/>
                  </a:lnTo>
                  <a:lnTo>
                    <a:pt x="282454" y="358585"/>
                  </a:lnTo>
                  <a:lnTo>
                    <a:pt x="283046" y="356647"/>
                  </a:lnTo>
                  <a:lnTo>
                    <a:pt x="282384" y="356108"/>
                  </a:lnTo>
                  <a:lnTo>
                    <a:pt x="281461" y="356108"/>
                  </a:lnTo>
                  <a:lnTo>
                    <a:pt x="280137" y="356778"/>
                  </a:lnTo>
                  <a:lnTo>
                    <a:pt x="277790" y="357155"/>
                  </a:lnTo>
                  <a:lnTo>
                    <a:pt x="273488" y="358008"/>
                  </a:lnTo>
                  <a:lnTo>
                    <a:pt x="271965" y="358485"/>
                  </a:lnTo>
                  <a:lnTo>
                    <a:pt x="270279" y="358855"/>
                  </a:lnTo>
                  <a:lnTo>
                    <a:pt x="268987" y="359186"/>
                  </a:lnTo>
                  <a:lnTo>
                    <a:pt x="265754" y="361055"/>
                  </a:lnTo>
                  <a:lnTo>
                    <a:pt x="264631" y="361255"/>
                  </a:lnTo>
                  <a:lnTo>
                    <a:pt x="262715" y="360585"/>
                  </a:lnTo>
                  <a:lnTo>
                    <a:pt x="261791" y="359586"/>
                  </a:lnTo>
                  <a:lnTo>
                    <a:pt x="262715" y="358455"/>
                  </a:lnTo>
                  <a:lnTo>
                    <a:pt x="263107" y="357047"/>
                  </a:lnTo>
                  <a:lnTo>
                    <a:pt x="262453" y="354301"/>
                  </a:lnTo>
                  <a:lnTo>
                    <a:pt x="261460" y="353031"/>
                  </a:lnTo>
                  <a:lnTo>
                    <a:pt x="258598" y="352124"/>
                  </a:lnTo>
                  <a:lnTo>
                    <a:pt x="257497" y="352039"/>
                  </a:lnTo>
                  <a:lnTo>
                    <a:pt x="257035" y="350500"/>
                  </a:lnTo>
                  <a:lnTo>
                    <a:pt x="256243" y="349100"/>
                  </a:lnTo>
                  <a:lnTo>
                    <a:pt x="254611" y="348831"/>
                  </a:lnTo>
                  <a:lnTo>
                    <a:pt x="253826" y="348669"/>
                  </a:lnTo>
                  <a:lnTo>
                    <a:pt x="253011" y="349100"/>
                  </a:lnTo>
                  <a:lnTo>
                    <a:pt x="252549" y="350231"/>
                  </a:lnTo>
                  <a:lnTo>
                    <a:pt x="252418" y="351100"/>
                  </a:lnTo>
                  <a:lnTo>
                    <a:pt x="250964" y="351762"/>
                  </a:lnTo>
                  <a:lnTo>
                    <a:pt x="247993" y="351631"/>
                  </a:lnTo>
                  <a:lnTo>
                    <a:pt x="245046" y="351000"/>
                  </a:lnTo>
                  <a:lnTo>
                    <a:pt x="242976" y="350793"/>
                  </a:lnTo>
                  <a:lnTo>
                    <a:pt x="241598" y="350954"/>
                  </a:lnTo>
                  <a:lnTo>
                    <a:pt x="236335" y="353100"/>
                  </a:lnTo>
                  <a:lnTo>
                    <a:pt x="234603" y="353385"/>
                  </a:lnTo>
                  <a:lnTo>
                    <a:pt x="228955" y="353223"/>
                  </a:lnTo>
                  <a:lnTo>
                    <a:pt x="225753" y="352770"/>
                  </a:lnTo>
                  <a:lnTo>
                    <a:pt x="223476" y="352693"/>
                  </a:lnTo>
                  <a:lnTo>
                    <a:pt x="221860" y="353362"/>
                  </a:lnTo>
                  <a:lnTo>
                    <a:pt x="219843" y="354954"/>
                  </a:lnTo>
                  <a:lnTo>
                    <a:pt x="218158" y="355808"/>
                  </a:lnTo>
                  <a:lnTo>
                    <a:pt x="217381" y="355716"/>
                  </a:lnTo>
                  <a:lnTo>
                    <a:pt x="216904" y="355047"/>
                  </a:lnTo>
                  <a:lnTo>
                    <a:pt x="216242" y="354139"/>
                  </a:lnTo>
                  <a:lnTo>
                    <a:pt x="216034" y="351739"/>
                  </a:lnTo>
                  <a:lnTo>
                    <a:pt x="215196" y="349115"/>
                  </a:lnTo>
                  <a:lnTo>
                    <a:pt x="215749" y="347739"/>
                  </a:lnTo>
                  <a:lnTo>
                    <a:pt x="217412" y="346754"/>
                  </a:lnTo>
                  <a:lnTo>
                    <a:pt x="217989" y="344723"/>
                  </a:lnTo>
                  <a:lnTo>
                    <a:pt x="217473" y="341677"/>
                  </a:lnTo>
                  <a:lnTo>
                    <a:pt x="217443" y="339538"/>
                  </a:lnTo>
                  <a:lnTo>
                    <a:pt x="217889" y="338300"/>
                  </a:lnTo>
                  <a:lnTo>
                    <a:pt x="217289" y="335299"/>
                  </a:lnTo>
                  <a:lnTo>
                    <a:pt x="215626" y="330537"/>
                  </a:lnTo>
                  <a:lnTo>
                    <a:pt x="213279" y="326668"/>
                  </a:lnTo>
                  <a:lnTo>
                    <a:pt x="210247" y="323676"/>
                  </a:lnTo>
                  <a:lnTo>
                    <a:pt x="208262" y="320821"/>
                  </a:lnTo>
                  <a:lnTo>
                    <a:pt x="207323" y="318090"/>
                  </a:lnTo>
                  <a:lnTo>
                    <a:pt x="207677" y="311559"/>
                  </a:lnTo>
                  <a:lnTo>
                    <a:pt x="208593" y="305813"/>
                  </a:lnTo>
                  <a:lnTo>
                    <a:pt x="209316" y="301251"/>
                  </a:lnTo>
                  <a:lnTo>
                    <a:pt x="209108" y="293612"/>
                  </a:lnTo>
                  <a:lnTo>
                    <a:pt x="207053" y="288642"/>
                  </a:lnTo>
                  <a:lnTo>
                    <a:pt x="206607" y="283303"/>
                  </a:lnTo>
                  <a:lnTo>
                    <a:pt x="207769" y="277595"/>
                  </a:lnTo>
                  <a:lnTo>
                    <a:pt x="207938" y="273687"/>
                  </a:lnTo>
                  <a:lnTo>
                    <a:pt x="207169" y="271687"/>
                  </a:lnTo>
                  <a:lnTo>
                    <a:pt x="206646" y="271387"/>
                  </a:lnTo>
                  <a:lnTo>
                    <a:pt x="205984" y="271187"/>
                  </a:lnTo>
                  <a:lnTo>
                    <a:pt x="200790" y="270995"/>
                  </a:lnTo>
                  <a:lnTo>
                    <a:pt x="193871" y="270741"/>
                  </a:lnTo>
                  <a:lnTo>
                    <a:pt x="187838" y="270664"/>
                  </a:lnTo>
                  <a:lnTo>
                    <a:pt x="181289" y="270587"/>
                  </a:lnTo>
                  <a:lnTo>
                    <a:pt x="180219" y="269864"/>
                  </a:lnTo>
                  <a:lnTo>
                    <a:pt x="179735" y="268533"/>
                  </a:lnTo>
                  <a:lnTo>
                    <a:pt x="179758" y="267218"/>
                  </a:lnTo>
                  <a:lnTo>
                    <a:pt x="181097" y="263187"/>
                  </a:lnTo>
                  <a:lnTo>
                    <a:pt x="180904" y="262856"/>
                  </a:lnTo>
                  <a:lnTo>
                    <a:pt x="178580" y="262771"/>
                  </a:lnTo>
                  <a:lnTo>
                    <a:pt x="172270" y="263425"/>
                  </a:lnTo>
                  <a:lnTo>
                    <a:pt x="168107" y="264071"/>
                  </a:lnTo>
                  <a:lnTo>
                    <a:pt x="165467" y="264287"/>
                  </a:lnTo>
                  <a:lnTo>
                    <a:pt x="160827" y="265387"/>
                  </a:lnTo>
                  <a:lnTo>
                    <a:pt x="157956" y="267710"/>
                  </a:lnTo>
                  <a:lnTo>
                    <a:pt x="157018" y="270626"/>
                  </a:lnTo>
                  <a:lnTo>
                    <a:pt x="157095" y="273034"/>
                  </a:lnTo>
                  <a:lnTo>
                    <a:pt x="156933" y="274795"/>
                  </a:lnTo>
                  <a:lnTo>
                    <a:pt x="155625" y="276634"/>
                  </a:lnTo>
                  <a:lnTo>
                    <a:pt x="154594" y="278749"/>
                  </a:lnTo>
                  <a:lnTo>
                    <a:pt x="154555" y="279865"/>
                  </a:lnTo>
                  <a:lnTo>
                    <a:pt x="153924" y="285496"/>
                  </a:lnTo>
                  <a:lnTo>
                    <a:pt x="149646" y="286250"/>
                  </a:lnTo>
                  <a:lnTo>
                    <a:pt x="145367" y="286250"/>
                  </a:lnTo>
                  <a:lnTo>
                    <a:pt x="144366" y="286181"/>
                  </a:lnTo>
                  <a:lnTo>
                    <a:pt x="139080" y="284834"/>
                  </a:lnTo>
                  <a:lnTo>
                    <a:pt x="137117" y="284827"/>
                  </a:lnTo>
                  <a:lnTo>
                    <a:pt x="135440" y="285534"/>
                  </a:lnTo>
                  <a:lnTo>
                    <a:pt x="132200" y="286227"/>
                  </a:lnTo>
                  <a:lnTo>
                    <a:pt x="129107" y="286735"/>
                  </a:lnTo>
                  <a:lnTo>
                    <a:pt x="125990" y="288404"/>
                  </a:lnTo>
                  <a:lnTo>
                    <a:pt x="125159" y="288550"/>
                  </a:lnTo>
                  <a:lnTo>
                    <a:pt x="123088" y="287681"/>
                  </a:lnTo>
                  <a:lnTo>
                    <a:pt x="120195" y="287765"/>
                  </a:lnTo>
                  <a:lnTo>
                    <a:pt x="117263" y="288181"/>
                  </a:lnTo>
                  <a:lnTo>
                    <a:pt x="115893" y="288365"/>
                  </a:lnTo>
                  <a:lnTo>
                    <a:pt x="114947" y="287858"/>
                  </a:lnTo>
                  <a:lnTo>
                    <a:pt x="112254" y="283657"/>
                  </a:lnTo>
                  <a:lnTo>
                    <a:pt x="108667" y="278065"/>
                  </a:lnTo>
                  <a:lnTo>
                    <a:pt x="106721" y="274557"/>
                  </a:lnTo>
                  <a:lnTo>
                    <a:pt x="105997" y="273641"/>
                  </a:lnTo>
                  <a:lnTo>
                    <a:pt x="104750" y="272434"/>
                  </a:lnTo>
                  <a:lnTo>
                    <a:pt x="103042" y="270149"/>
                  </a:lnTo>
                  <a:lnTo>
                    <a:pt x="102334" y="267979"/>
                  </a:lnTo>
                  <a:lnTo>
                    <a:pt x="102634" y="265925"/>
                  </a:lnTo>
                  <a:lnTo>
                    <a:pt x="101634" y="263156"/>
                  </a:lnTo>
                  <a:lnTo>
                    <a:pt x="99333" y="259671"/>
                  </a:lnTo>
                  <a:lnTo>
                    <a:pt x="97817" y="256348"/>
                  </a:lnTo>
                  <a:lnTo>
                    <a:pt x="97093" y="253171"/>
                  </a:lnTo>
                  <a:lnTo>
                    <a:pt x="96916" y="250463"/>
                  </a:lnTo>
                  <a:lnTo>
                    <a:pt x="97278" y="248201"/>
                  </a:lnTo>
                  <a:lnTo>
                    <a:pt x="96840" y="246540"/>
                  </a:lnTo>
                  <a:lnTo>
                    <a:pt x="95585" y="245470"/>
                  </a:lnTo>
                  <a:lnTo>
                    <a:pt x="94908" y="244109"/>
                  </a:lnTo>
                  <a:lnTo>
                    <a:pt x="94416" y="243547"/>
                  </a:lnTo>
                  <a:lnTo>
                    <a:pt x="93377" y="242262"/>
                  </a:lnTo>
                  <a:lnTo>
                    <a:pt x="91091" y="240847"/>
                  </a:lnTo>
                  <a:lnTo>
                    <a:pt x="88582" y="240101"/>
                  </a:lnTo>
                  <a:lnTo>
                    <a:pt x="83072" y="240085"/>
                  </a:lnTo>
                  <a:lnTo>
                    <a:pt x="75877" y="240062"/>
                  </a:lnTo>
                  <a:lnTo>
                    <a:pt x="69359" y="240170"/>
                  </a:lnTo>
                  <a:lnTo>
                    <a:pt x="62110" y="240293"/>
                  </a:lnTo>
                  <a:lnTo>
                    <a:pt x="54768" y="240416"/>
                  </a:lnTo>
                  <a:lnTo>
                    <a:pt x="52791" y="240601"/>
                  </a:lnTo>
                  <a:lnTo>
                    <a:pt x="47188" y="240685"/>
                  </a:lnTo>
                  <a:lnTo>
                    <a:pt x="42702" y="240324"/>
                  </a:lnTo>
                  <a:lnTo>
                    <a:pt x="41040" y="240093"/>
                  </a:lnTo>
                  <a:lnTo>
                    <a:pt x="38115" y="239916"/>
                  </a:lnTo>
                  <a:lnTo>
                    <a:pt x="33498" y="239878"/>
                  </a:lnTo>
                  <a:lnTo>
                    <a:pt x="30997" y="240016"/>
                  </a:lnTo>
                  <a:lnTo>
                    <a:pt x="25010" y="240024"/>
                  </a:lnTo>
                  <a:lnTo>
                    <a:pt x="24464" y="240054"/>
                  </a:lnTo>
                  <a:lnTo>
                    <a:pt x="23517" y="240454"/>
                  </a:lnTo>
                  <a:lnTo>
                    <a:pt x="20962" y="239901"/>
                  </a:lnTo>
                  <a:lnTo>
                    <a:pt x="18454" y="240085"/>
                  </a:lnTo>
                  <a:lnTo>
                    <a:pt x="17053" y="239470"/>
                  </a:lnTo>
                  <a:lnTo>
                    <a:pt x="13975" y="239854"/>
                  </a:lnTo>
                  <a:lnTo>
                    <a:pt x="12482" y="240362"/>
                  </a:lnTo>
                  <a:lnTo>
                    <a:pt x="10089" y="242155"/>
                  </a:lnTo>
                  <a:lnTo>
                    <a:pt x="6495" y="243085"/>
                  </a:lnTo>
                  <a:lnTo>
                    <a:pt x="5164" y="243008"/>
                  </a:lnTo>
                  <a:lnTo>
                    <a:pt x="4279" y="242708"/>
                  </a:lnTo>
                  <a:lnTo>
                    <a:pt x="2193" y="240739"/>
                  </a:lnTo>
                  <a:lnTo>
                    <a:pt x="577" y="238847"/>
                  </a:lnTo>
                  <a:lnTo>
                    <a:pt x="0" y="237793"/>
                  </a:lnTo>
                  <a:lnTo>
                    <a:pt x="900" y="237531"/>
                  </a:lnTo>
                  <a:lnTo>
                    <a:pt x="3724" y="237131"/>
                  </a:lnTo>
                  <a:lnTo>
                    <a:pt x="5848" y="236939"/>
                  </a:lnTo>
                  <a:lnTo>
                    <a:pt x="6264" y="236439"/>
                  </a:lnTo>
                  <a:lnTo>
                    <a:pt x="6587" y="230592"/>
                  </a:lnTo>
                  <a:lnTo>
                    <a:pt x="6664" y="224661"/>
                  </a:lnTo>
                  <a:lnTo>
                    <a:pt x="5910" y="223876"/>
                  </a:lnTo>
                  <a:lnTo>
                    <a:pt x="5171" y="223400"/>
                  </a:lnTo>
                  <a:lnTo>
                    <a:pt x="5141" y="222992"/>
                  </a:lnTo>
                  <a:lnTo>
                    <a:pt x="6241" y="222246"/>
                  </a:lnTo>
                  <a:lnTo>
                    <a:pt x="7772" y="221376"/>
                  </a:lnTo>
                  <a:lnTo>
                    <a:pt x="8265" y="220984"/>
                  </a:lnTo>
                  <a:lnTo>
                    <a:pt x="9958" y="219415"/>
                  </a:lnTo>
                  <a:lnTo>
                    <a:pt x="13305" y="215784"/>
                  </a:lnTo>
                  <a:lnTo>
                    <a:pt x="15853" y="214891"/>
                  </a:lnTo>
                  <a:lnTo>
                    <a:pt x="18223" y="213937"/>
                  </a:lnTo>
                  <a:lnTo>
                    <a:pt x="18554" y="213591"/>
                  </a:lnTo>
                  <a:lnTo>
                    <a:pt x="18869" y="212883"/>
                  </a:lnTo>
                  <a:lnTo>
                    <a:pt x="19931" y="212937"/>
                  </a:lnTo>
                  <a:lnTo>
                    <a:pt x="20270" y="213276"/>
                  </a:lnTo>
                  <a:lnTo>
                    <a:pt x="20793" y="214045"/>
                  </a:lnTo>
                  <a:lnTo>
                    <a:pt x="21724" y="215122"/>
                  </a:lnTo>
                  <a:lnTo>
                    <a:pt x="23409" y="216399"/>
                  </a:lnTo>
                  <a:lnTo>
                    <a:pt x="25102" y="217776"/>
                  </a:lnTo>
                  <a:lnTo>
                    <a:pt x="25949" y="217953"/>
                  </a:lnTo>
                  <a:lnTo>
                    <a:pt x="27311" y="217253"/>
                  </a:lnTo>
                  <a:lnTo>
                    <a:pt x="28896" y="216214"/>
                  </a:lnTo>
                  <a:lnTo>
                    <a:pt x="31228" y="215460"/>
                  </a:lnTo>
                  <a:lnTo>
                    <a:pt x="31782" y="214753"/>
                  </a:lnTo>
                  <a:lnTo>
                    <a:pt x="32082" y="213237"/>
                  </a:lnTo>
                  <a:lnTo>
                    <a:pt x="32267" y="211622"/>
                  </a:lnTo>
                  <a:lnTo>
                    <a:pt x="32467" y="209714"/>
                  </a:lnTo>
                  <a:lnTo>
                    <a:pt x="32944" y="209452"/>
                  </a:lnTo>
                  <a:lnTo>
                    <a:pt x="33783" y="209268"/>
                  </a:lnTo>
                  <a:lnTo>
                    <a:pt x="35330" y="209806"/>
                  </a:lnTo>
                  <a:lnTo>
                    <a:pt x="36038" y="210368"/>
                  </a:lnTo>
                  <a:lnTo>
                    <a:pt x="37307" y="210368"/>
                  </a:lnTo>
                  <a:lnTo>
                    <a:pt x="38115" y="209860"/>
                  </a:lnTo>
                  <a:lnTo>
                    <a:pt x="39593" y="208922"/>
                  </a:lnTo>
                  <a:lnTo>
                    <a:pt x="41471" y="208545"/>
                  </a:lnTo>
                  <a:lnTo>
                    <a:pt x="43479" y="207637"/>
                  </a:lnTo>
                  <a:lnTo>
                    <a:pt x="45411" y="206483"/>
                  </a:lnTo>
                  <a:lnTo>
                    <a:pt x="46319" y="206375"/>
                  </a:lnTo>
                  <a:lnTo>
                    <a:pt x="47281" y="207891"/>
                  </a:lnTo>
                  <a:lnTo>
                    <a:pt x="48143" y="208945"/>
                  </a:lnTo>
                  <a:lnTo>
                    <a:pt x="48296" y="209606"/>
                  </a:lnTo>
                  <a:lnTo>
                    <a:pt x="47435" y="210868"/>
                  </a:lnTo>
                  <a:lnTo>
                    <a:pt x="46473" y="212530"/>
                  </a:lnTo>
                  <a:lnTo>
                    <a:pt x="47281" y="214599"/>
                  </a:lnTo>
                  <a:lnTo>
                    <a:pt x="47473" y="216607"/>
                  </a:lnTo>
                  <a:lnTo>
                    <a:pt x="47450" y="217822"/>
                  </a:lnTo>
                  <a:lnTo>
                    <a:pt x="48104" y="218315"/>
                  </a:lnTo>
                  <a:lnTo>
                    <a:pt x="48550" y="218545"/>
                  </a:lnTo>
                  <a:lnTo>
                    <a:pt x="49243" y="218261"/>
                  </a:lnTo>
                  <a:lnTo>
                    <a:pt x="50620" y="218345"/>
                  </a:lnTo>
                  <a:lnTo>
                    <a:pt x="52275" y="218976"/>
                  </a:lnTo>
                  <a:lnTo>
                    <a:pt x="53868" y="218907"/>
                  </a:lnTo>
                  <a:lnTo>
                    <a:pt x="55407" y="218130"/>
                  </a:lnTo>
                  <a:lnTo>
                    <a:pt x="58277" y="215114"/>
                  </a:lnTo>
                  <a:lnTo>
                    <a:pt x="62472" y="209852"/>
                  </a:lnTo>
                  <a:lnTo>
                    <a:pt x="65950" y="206552"/>
                  </a:lnTo>
                  <a:lnTo>
                    <a:pt x="68697" y="205206"/>
                  </a:lnTo>
                  <a:lnTo>
                    <a:pt x="70559" y="203637"/>
                  </a:lnTo>
                  <a:lnTo>
                    <a:pt x="71537" y="201829"/>
                  </a:lnTo>
                  <a:lnTo>
                    <a:pt x="73138" y="200606"/>
                  </a:lnTo>
                  <a:lnTo>
                    <a:pt x="76477" y="199629"/>
                  </a:lnTo>
                  <a:lnTo>
                    <a:pt x="79017" y="198521"/>
                  </a:lnTo>
                  <a:lnTo>
                    <a:pt x="81556" y="194913"/>
                  </a:lnTo>
                  <a:lnTo>
                    <a:pt x="84942" y="188420"/>
                  </a:lnTo>
                  <a:lnTo>
                    <a:pt x="85889" y="182627"/>
                  </a:lnTo>
                  <a:lnTo>
                    <a:pt x="86466" y="179104"/>
                  </a:lnTo>
                  <a:lnTo>
                    <a:pt x="86135" y="166957"/>
                  </a:lnTo>
                  <a:lnTo>
                    <a:pt x="85912" y="162972"/>
                  </a:lnTo>
                  <a:lnTo>
                    <a:pt x="86427" y="160803"/>
                  </a:lnTo>
                  <a:lnTo>
                    <a:pt x="87690" y="159311"/>
                  </a:lnTo>
                  <a:lnTo>
                    <a:pt x="91137" y="156149"/>
                  </a:lnTo>
                  <a:lnTo>
                    <a:pt x="93454" y="153556"/>
                  </a:lnTo>
                  <a:lnTo>
                    <a:pt x="95223" y="150525"/>
                  </a:lnTo>
                  <a:lnTo>
                    <a:pt x="98617" y="143610"/>
                  </a:lnTo>
                  <a:lnTo>
                    <a:pt x="100110" y="141379"/>
                  </a:lnTo>
                  <a:lnTo>
                    <a:pt x="100779" y="140378"/>
                  </a:lnTo>
                  <a:lnTo>
                    <a:pt x="102826" y="138540"/>
                  </a:lnTo>
                  <a:lnTo>
                    <a:pt x="105697" y="136917"/>
                  </a:lnTo>
                  <a:lnTo>
                    <a:pt x="109391" y="135524"/>
                  </a:lnTo>
                  <a:lnTo>
                    <a:pt x="115093" y="130709"/>
                  </a:lnTo>
                  <a:lnTo>
                    <a:pt x="119626" y="125862"/>
                  </a:lnTo>
                  <a:lnTo>
                    <a:pt x="119010" y="120039"/>
                  </a:lnTo>
                  <a:lnTo>
                    <a:pt x="120072" y="115208"/>
                  </a:lnTo>
                  <a:lnTo>
                    <a:pt x="122542" y="109069"/>
                  </a:lnTo>
                  <a:lnTo>
                    <a:pt x="123350" y="102568"/>
                  </a:lnTo>
                  <a:lnTo>
                    <a:pt x="122504" y="95714"/>
                  </a:lnTo>
                  <a:lnTo>
                    <a:pt x="122858" y="90106"/>
                  </a:lnTo>
                  <a:lnTo>
                    <a:pt x="125228" y="83590"/>
                  </a:lnTo>
                  <a:lnTo>
                    <a:pt x="126213" y="81167"/>
                  </a:lnTo>
                  <a:lnTo>
                    <a:pt x="126544" y="77205"/>
                  </a:lnTo>
                  <a:lnTo>
                    <a:pt x="126528" y="70905"/>
                  </a:lnTo>
                  <a:lnTo>
                    <a:pt x="129537" y="62289"/>
                  </a:lnTo>
                  <a:lnTo>
                    <a:pt x="132385" y="57119"/>
                  </a:lnTo>
                  <a:lnTo>
                    <a:pt x="135570" y="51349"/>
                  </a:lnTo>
                  <a:lnTo>
                    <a:pt x="136787" y="47857"/>
                  </a:lnTo>
                  <a:lnTo>
                    <a:pt x="138403" y="43195"/>
                  </a:lnTo>
                  <a:lnTo>
                    <a:pt x="138149" y="39449"/>
                  </a:lnTo>
                  <a:lnTo>
                    <a:pt x="137856" y="35141"/>
                  </a:lnTo>
                  <a:lnTo>
                    <a:pt x="138656" y="29217"/>
                  </a:lnTo>
                  <a:lnTo>
                    <a:pt x="138356" y="25732"/>
                  </a:lnTo>
                  <a:lnTo>
                    <a:pt x="137225" y="22701"/>
                  </a:lnTo>
                  <a:lnTo>
                    <a:pt x="137802" y="20786"/>
                  </a:lnTo>
                  <a:lnTo>
                    <a:pt x="140088" y="20009"/>
                  </a:lnTo>
                  <a:lnTo>
                    <a:pt x="142935" y="16978"/>
                  </a:lnTo>
                  <a:lnTo>
                    <a:pt x="148045" y="9062"/>
                  </a:lnTo>
                  <a:lnTo>
                    <a:pt x="153555" y="5200"/>
                  </a:lnTo>
                  <a:lnTo>
                    <a:pt x="157387" y="3977"/>
                  </a:lnTo>
                  <a:lnTo>
                    <a:pt x="161381" y="4108"/>
                  </a:lnTo>
                  <a:lnTo>
                    <a:pt x="163990" y="4800"/>
                  </a:lnTo>
                  <a:lnTo>
                    <a:pt x="165190" y="6047"/>
                  </a:lnTo>
                  <a:lnTo>
                    <a:pt x="168215" y="7916"/>
                  </a:lnTo>
                  <a:lnTo>
                    <a:pt x="173047" y="10385"/>
                  </a:lnTo>
                  <a:lnTo>
                    <a:pt x="176664" y="13478"/>
                  </a:lnTo>
                  <a:lnTo>
                    <a:pt x="178665" y="16594"/>
                  </a:lnTo>
                  <a:lnTo>
                    <a:pt x="180219" y="18286"/>
                  </a:lnTo>
                  <a:lnTo>
                    <a:pt x="182143" y="18871"/>
                  </a:lnTo>
                  <a:lnTo>
                    <a:pt x="185291" y="18617"/>
                  </a:lnTo>
                  <a:lnTo>
                    <a:pt x="188808" y="19348"/>
                  </a:lnTo>
                  <a:lnTo>
                    <a:pt x="192471" y="21094"/>
                  </a:lnTo>
                  <a:lnTo>
                    <a:pt x="194725" y="21740"/>
                  </a:lnTo>
                  <a:lnTo>
                    <a:pt x="195557" y="21286"/>
                  </a:lnTo>
                  <a:lnTo>
                    <a:pt x="197327" y="21540"/>
                  </a:lnTo>
                  <a:lnTo>
                    <a:pt x="201374" y="22971"/>
                  </a:lnTo>
                  <a:lnTo>
                    <a:pt x="204599" y="22186"/>
                  </a:lnTo>
                  <a:lnTo>
                    <a:pt x="209378" y="22778"/>
                  </a:lnTo>
                  <a:lnTo>
                    <a:pt x="220474" y="25332"/>
                  </a:lnTo>
                  <a:lnTo>
                    <a:pt x="221067" y="24902"/>
                  </a:lnTo>
                  <a:lnTo>
                    <a:pt x="221329" y="24802"/>
                  </a:lnTo>
                  <a:lnTo>
                    <a:pt x="222275" y="23771"/>
                  </a:lnTo>
                  <a:lnTo>
                    <a:pt x="224684" y="18655"/>
                  </a:lnTo>
                  <a:lnTo>
                    <a:pt x="226723" y="15509"/>
                  </a:lnTo>
                  <a:lnTo>
                    <a:pt x="227677" y="14324"/>
                  </a:lnTo>
                  <a:lnTo>
                    <a:pt x="230032" y="12662"/>
                  </a:lnTo>
                  <a:lnTo>
                    <a:pt x="232803" y="12239"/>
                  </a:lnTo>
                  <a:lnTo>
                    <a:pt x="235458" y="12385"/>
                  </a:lnTo>
                  <a:lnTo>
                    <a:pt x="237682" y="13116"/>
                  </a:lnTo>
                  <a:lnTo>
                    <a:pt x="239713" y="13962"/>
                  </a:lnTo>
                  <a:lnTo>
                    <a:pt x="241960" y="13970"/>
                  </a:lnTo>
                  <a:lnTo>
                    <a:pt x="244261" y="13155"/>
                  </a:lnTo>
                  <a:lnTo>
                    <a:pt x="247678" y="11655"/>
                  </a:lnTo>
                  <a:lnTo>
                    <a:pt x="251279" y="10678"/>
                  </a:lnTo>
                  <a:lnTo>
                    <a:pt x="254373" y="9601"/>
                  </a:lnTo>
                  <a:lnTo>
                    <a:pt x="259467" y="7716"/>
                  </a:lnTo>
                  <a:lnTo>
                    <a:pt x="261460" y="6847"/>
                  </a:lnTo>
                  <a:lnTo>
                    <a:pt x="263992" y="6508"/>
                  </a:lnTo>
                  <a:lnTo>
                    <a:pt x="271088" y="8231"/>
                  </a:lnTo>
                  <a:lnTo>
                    <a:pt x="275682" y="7093"/>
                  </a:lnTo>
                  <a:lnTo>
                    <a:pt x="277559" y="7424"/>
                  </a:lnTo>
                  <a:lnTo>
                    <a:pt x="281538" y="6200"/>
                  </a:lnTo>
                  <a:lnTo>
                    <a:pt x="282261" y="5377"/>
                  </a:lnTo>
                  <a:lnTo>
                    <a:pt x="284793" y="1215"/>
                  </a:lnTo>
                  <a:lnTo>
                    <a:pt x="287486" y="0"/>
                  </a:lnTo>
                  <a:lnTo>
                    <a:pt x="291565" y="615"/>
                  </a:lnTo>
                  <a:lnTo>
                    <a:pt x="293858" y="1262"/>
                  </a:lnTo>
                  <a:lnTo>
                    <a:pt x="301492" y="3039"/>
                  </a:lnTo>
                  <a:lnTo>
                    <a:pt x="311404" y="4893"/>
                  </a:lnTo>
                  <a:lnTo>
                    <a:pt x="314320" y="5177"/>
                  </a:lnTo>
                  <a:lnTo>
                    <a:pt x="315506" y="5385"/>
                  </a:lnTo>
                  <a:lnTo>
                    <a:pt x="316537" y="5093"/>
                  </a:lnTo>
                  <a:lnTo>
                    <a:pt x="319792" y="2754"/>
                  </a:lnTo>
                  <a:lnTo>
                    <a:pt x="320892" y="2423"/>
                  </a:lnTo>
                  <a:lnTo>
                    <a:pt x="321823" y="24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5" name="Serbest Form 44">
              <a:extLst>
                <a:ext uri="{FF2B5EF4-FFF2-40B4-BE49-F238E27FC236}">
                  <a16:creationId xmlns:a16="http://schemas.microsoft.com/office/drawing/2014/main" id="{CAB042A2-83C6-BFB0-C9E8-218F63D4D585}"/>
                </a:ext>
              </a:extLst>
            </p:cNvPr>
            <p:cNvSpPr/>
            <p:nvPr/>
          </p:nvSpPr>
          <p:spPr>
            <a:xfrm>
              <a:off x="8309599" y="6257578"/>
              <a:ext cx="280160" cy="188597"/>
            </a:xfrm>
            <a:custGeom>
              <a:avLst/>
              <a:gdLst>
                <a:gd name="csX0" fmla="*/ 182044 w 280160"/>
                <a:gd name="csY0" fmla="*/ 1669 h 188597"/>
                <a:gd name="csX1" fmla="*/ 183567 w 280160"/>
                <a:gd name="csY1" fmla="*/ 4385 h 188597"/>
                <a:gd name="csX2" fmla="*/ 184298 w 280160"/>
                <a:gd name="csY2" fmla="*/ 5339 h 188597"/>
                <a:gd name="csX3" fmla="*/ 190593 w 280160"/>
                <a:gd name="csY3" fmla="*/ 11755 h 188597"/>
                <a:gd name="csX4" fmla="*/ 191809 w 280160"/>
                <a:gd name="csY4" fmla="*/ 13278 h 188597"/>
                <a:gd name="csX5" fmla="*/ 194926 w 280160"/>
                <a:gd name="csY5" fmla="*/ 17932 h 188597"/>
                <a:gd name="csX6" fmla="*/ 196834 w 280160"/>
                <a:gd name="csY6" fmla="*/ 21071 h 188597"/>
                <a:gd name="csX7" fmla="*/ 199027 w 280160"/>
                <a:gd name="csY7" fmla="*/ 25586 h 188597"/>
                <a:gd name="csX8" fmla="*/ 199235 w 280160"/>
                <a:gd name="csY8" fmla="*/ 28040 h 188597"/>
                <a:gd name="csX9" fmla="*/ 198951 w 280160"/>
                <a:gd name="csY9" fmla="*/ 30133 h 188597"/>
                <a:gd name="csX10" fmla="*/ 198512 w 280160"/>
                <a:gd name="csY10" fmla="*/ 36079 h 188597"/>
                <a:gd name="csX11" fmla="*/ 197942 w 280160"/>
                <a:gd name="csY11" fmla="*/ 37787 h 188597"/>
                <a:gd name="csX12" fmla="*/ 195179 w 280160"/>
                <a:gd name="csY12" fmla="*/ 40987 h 188597"/>
                <a:gd name="csX13" fmla="*/ 195056 w 280160"/>
                <a:gd name="csY13" fmla="*/ 42426 h 188597"/>
                <a:gd name="csX14" fmla="*/ 195634 w 280160"/>
                <a:gd name="csY14" fmla="*/ 43626 h 188597"/>
                <a:gd name="csX15" fmla="*/ 196464 w 280160"/>
                <a:gd name="csY15" fmla="*/ 44118 h 188597"/>
                <a:gd name="csX16" fmla="*/ 196988 w 280160"/>
                <a:gd name="csY16" fmla="*/ 44711 h 188597"/>
                <a:gd name="csX17" fmla="*/ 196673 w 280160"/>
                <a:gd name="csY17" fmla="*/ 47480 h 188597"/>
                <a:gd name="csX18" fmla="*/ 197665 w 280160"/>
                <a:gd name="csY18" fmla="*/ 48565 h 188597"/>
                <a:gd name="csX19" fmla="*/ 199735 w 280160"/>
                <a:gd name="csY19" fmla="*/ 49288 h 188597"/>
                <a:gd name="csX20" fmla="*/ 204976 w 280160"/>
                <a:gd name="csY20" fmla="*/ 49780 h 188597"/>
                <a:gd name="csX21" fmla="*/ 207700 w 280160"/>
                <a:gd name="csY21" fmla="*/ 50180 h 188597"/>
                <a:gd name="csX22" fmla="*/ 209847 w 280160"/>
                <a:gd name="csY22" fmla="*/ 50734 h 188597"/>
                <a:gd name="csX23" fmla="*/ 210870 w 280160"/>
                <a:gd name="csY23" fmla="*/ 51003 h 188597"/>
                <a:gd name="csX24" fmla="*/ 211432 w 280160"/>
                <a:gd name="csY24" fmla="*/ 51980 h 188597"/>
                <a:gd name="csX25" fmla="*/ 210555 w 280160"/>
                <a:gd name="csY25" fmla="*/ 55173 h 188597"/>
                <a:gd name="csX26" fmla="*/ 211163 w 280160"/>
                <a:gd name="csY26" fmla="*/ 57165 h 188597"/>
                <a:gd name="csX27" fmla="*/ 212956 w 280160"/>
                <a:gd name="csY27" fmla="*/ 58850 h 188597"/>
                <a:gd name="csX28" fmla="*/ 214772 w 280160"/>
                <a:gd name="csY28" fmla="*/ 59565 h 188597"/>
                <a:gd name="csX29" fmla="*/ 216511 w 280160"/>
                <a:gd name="csY29" fmla="*/ 59981 h 188597"/>
                <a:gd name="csX30" fmla="*/ 222575 w 280160"/>
                <a:gd name="csY30" fmla="*/ 61019 h 188597"/>
                <a:gd name="csX31" fmla="*/ 225092 w 280160"/>
                <a:gd name="csY31" fmla="*/ 62189 h 188597"/>
                <a:gd name="csX32" fmla="*/ 228416 w 280160"/>
                <a:gd name="csY32" fmla="*/ 65927 h 188597"/>
                <a:gd name="csX33" fmla="*/ 232587 w 280160"/>
                <a:gd name="csY33" fmla="*/ 69328 h 188597"/>
                <a:gd name="csX34" fmla="*/ 233603 w 280160"/>
                <a:gd name="csY34" fmla="*/ 71128 h 188597"/>
                <a:gd name="csX35" fmla="*/ 233418 w 280160"/>
                <a:gd name="csY35" fmla="*/ 72766 h 188597"/>
                <a:gd name="csX36" fmla="*/ 232179 w 280160"/>
                <a:gd name="csY36" fmla="*/ 74751 h 188597"/>
                <a:gd name="csX37" fmla="*/ 232372 w 280160"/>
                <a:gd name="csY37" fmla="*/ 75567 h 188597"/>
                <a:gd name="csX38" fmla="*/ 234288 w 280160"/>
                <a:gd name="csY38" fmla="*/ 77559 h 188597"/>
                <a:gd name="csX39" fmla="*/ 236481 w 280160"/>
                <a:gd name="csY39" fmla="*/ 79590 h 188597"/>
                <a:gd name="csX40" fmla="*/ 240498 w 280160"/>
                <a:gd name="csY40" fmla="*/ 81851 h 188597"/>
                <a:gd name="csX41" fmla="*/ 247455 w 280160"/>
                <a:gd name="csY41" fmla="*/ 85398 h 188597"/>
                <a:gd name="csX42" fmla="*/ 250648 w 280160"/>
                <a:gd name="csY42" fmla="*/ 87767 h 188597"/>
                <a:gd name="csX43" fmla="*/ 251733 w 280160"/>
                <a:gd name="csY43" fmla="*/ 89560 h 188597"/>
                <a:gd name="csX44" fmla="*/ 253519 w 280160"/>
                <a:gd name="csY44" fmla="*/ 91514 h 188597"/>
                <a:gd name="csX45" fmla="*/ 256004 w 280160"/>
                <a:gd name="csY45" fmla="*/ 93298 h 188597"/>
                <a:gd name="csX46" fmla="*/ 257674 w 280160"/>
                <a:gd name="csY46" fmla="*/ 94675 h 188597"/>
                <a:gd name="csX47" fmla="*/ 256520 w 280160"/>
                <a:gd name="csY47" fmla="*/ 98560 h 188597"/>
                <a:gd name="csX48" fmla="*/ 256867 w 280160"/>
                <a:gd name="csY48" fmla="*/ 99837 h 188597"/>
                <a:gd name="csX49" fmla="*/ 257490 w 280160"/>
                <a:gd name="csY49" fmla="*/ 100945 h 188597"/>
                <a:gd name="csX50" fmla="*/ 258944 w 280160"/>
                <a:gd name="csY50" fmla="*/ 102476 h 188597"/>
                <a:gd name="csX51" fmla="*/ 259521 w 280160"/>
                <a:gd name="csY51" fmla="*/ 104438 h 188597"/>
                <a:gd name="csX52" fmla="*/ 260960 w 280160"/>
                <a:gd name="csY52" fmla="*/ 106892 h 188597"/>
                <a:gd name="csX53" fmla="*/ 262676 w 280160"/>
                <a:gd name="csY53" fmla="*/ 108007 h 188597"/>
                <a:gd name="csX54" fmla="*/ 265547 w 280160"/>
                <a:gd name="csY54" fmla="*/ 108423 h 188597"/>
                <a:gd name="csX55" fmla="*/ 267055 w 280160"/>
                <a:gd name="csY55" fmla="*/ 109561 h 188597"/>
                <a:gd name="csX56" fmla="*/ 270210 w 280160"/>
                <a:gd name="csY56" fmla="*/ 111515 h 188597"/>
                <a:gd name="csX57" fmla="*/ 273257 w 280160"/>
                <a:gd name="csY57" fmla="*/ 113200 h 188597"/>
                <a:gd name="csX58" fmla="*/ 274558 w 280160"/>
                <a:gd name="csY58" fmla="*/ 114354 h 188597"/>
                <a:gd name="csX59" fmla="*/ 275366 w 280160"/>
                <a:gd name="csY59" fmla="*/ 115385 h 188597"/>
                <a:gd name="csX60" fmla="*/ 276059 w 280160"/>
                <a:gd name="csY60" fmla="*/ 116600 h 188597"/>
                <a:gd name="csX61" fmla="*/ 276405 w 280160"/>
                <a:gd name="csY61" fmla="*/ 117816 h 188597"/>
                <a:gd name="csX62" fmla="*/ 276474 w 280160"/>
                <a:gd name="csY62" fmla="*/ 120439 h 188597"/>
                <a:gd name="csX63" fmla="*/ 276998 w 280160"/>
                <a:gd name="csY63" fmla="*/ 123693 h 188597"/>
                <a:gd name="csX64" fmla="*/ 278637 w 280160"/>
                <a:gd name="csY64" fmla="*/ 125916 h 188597"/>
                <a:gd name="csX65" fmla="*/ 280160 w 280160"/>
                <a:gd name="csY65" fmla="*/ 127578 h 188597"/>
                <a:gd name="csX66" fmla="*/ 273935 w 280160"/>
                <a:gd name="csY66" fmla="*/ 125670 h 188597"/>
                <a:gd name="csX67" fmla="*/ 273004 w 280160"/>
                <a:gd name="csY67" fmla="*/ 125631 h 188597"/>
                <a:gd name="csX68" fmla="*/ 271903 w 280160"/>
                <a:gd name="csY68" fmla="*/ 125962 h 188597"/>
                <a:gd name="csX69" fmla="*/ 268648 w 280160"/>
                <a:gd name="csY69" fmla="*/ 128301 h 188597"/>
                <a:gd name="csX70" fmla="*/ 267617 w 280160"/>
                <a:gd name="csY70" fmla="*/ 128593 h 188597"/>
                <a:gd name="csX71" fmla="*/ 266432 w 280160"/>
                <a:gd name="csY71" fmla="*/ 128385 h 188597"/>
                <a:gd name="csX72" fmla="*/ 263515 w 280160"/>
                <a:gd name="csY72" fmla="*/ 128101 h 188597"/>
                <a:gd name="csX73" fmla="*/ 253604 w 280160"/>
                <a:gd name="csY73" fmla="*/ 126247 h 188597"/>
                <a:gd name="csX74" fmla="*/ 245970 w 280160"/>
                <a:gd name="csY74" fmla="*/ 124470 h 188597"/>
                <a:gd name="csX75" fmla="*/ 243676 w 280160"/>
                <a:gd name="csY75" fmla="*/ 123823 h 188597"/>
                <a:gd name="csX76" fmla="*/ 239598 w 280160"/>
                <a:gd name="csY76" fmla="*/ 123208 h 188597"/>
                <a:gd name="csX77" fmla="*/ 236904 w 280160"/>
                <a:gd name="csY77" fmla="*/ 124424 h 188597"/>
                <a:gd name="csX78" fmla="*/ 234372 w 280160"/>
                <a:gd name="csY78" fmla="*/ 128585 h 188597"/>
                <a:gd name="csX79" fmla="*/ 233649 w 280160"/>
                <a:gd name="csY79" fmla="*/ 129409 h 188597"/>
                <a:gd name="csX80" fmla="*/ 229670 w 280160"/>
                <a:gd name="csY80" fmla="*/ 130632 h 188597"/>
                <a:gd name="csX81" fmla="*/ 227793 w 280160"/>
                <a:gd name="csY81" fmla="*/ 130301 h 188597"/>
                <a:gd name="csX82" fmla="*/ 223199 w 280160"/>
                <a:gd name="csY82" fmla="*/ 131440 h 188597"/>
                <a:gd name="csX83" fmla="*/ 216103 w 280160"/>
                <a:gd name="csY83" fmla="*/ 129716 h 188597"/>
                <a:gd name="csX84" fmla="*/ 213572 w 280160"/>
                <a:gd name="csY84" fmla="*/ 130055 h 188597"/>
                <a:gd name="csX85" fmla="*/ 211579 w 280160"/>
                <a:gd name="csY85" fmla="*/ 130924 h 188597"/>
                <a:gd name="csX86" fmla="*/ 206484 w 280160"/>
                <a:gd name="csY86" fmla="*/ 132809 h 188597"/>
                <a:gd name="csX87" fmla="*/ 203391 w 280160"/>
                <a:gd name="csY87" fmla="*/ 133886 h 188597"/>
                <a:gd name="csX88" fmla="*/ 199789 w 280160"/>
                <a:gd name="csY88" fmla="*/ 134863 h 188597"/>
                <a:gd name="csX89" fmla="*/ 196372 w 280160"/>
                <a:gd name="csY89" fmla="*/ 136363 h 188597"/>
                <a:gd name="csX90" fmla="*/ 194071 w 280160"/>
                <a:gd name="csY90" fmla="*/ 137178 h 188597"/>
                <a:gd name="csX91" fmla="*/ 191824 w 280160"/>
                <a:gd name="csY91" fmla="*/ 137171 h 188597"/>
                <a:gd name="csX92" fmla="*/ 189793 w 280160"/>
                <a:gd name="csY92" fmla="*/ 136324 h 188597"/>
                <a:gd name="csX93" fmla="*/ 187569 w 280160"/>
                <a:gd name="csY93" fmla="*/ 135593 h 188597"/>
                <a:gd name="csX94" fmla="*/ 184914 w 280160"/>
                <a:gd name="csY94" fmla="*/ 135447 h 188597"/>
                <a:gd name="csX95" fmla="*/ 182144 w 280160"/>
                <a:gd name="csY95" fmla="*/ 135870 h 188597"/>
                <a:gd name="csX96" fmla="*/ 179789 w 280160"/>
                <a:gd name="csY96" fmla="*/ 137532 h 188597"/>
                <a:gd name="csX97" fmla="*/ 178835 w 280160"/>
                <a:gd name="csY97" fmla="*/ 138717 h 188597"/>
                <a:gd name="csX98" fmla="*/ 176795 w 280160"/>
                <a:gd name="csY98" fmla="*/ 141863 h 188597"/>
                <a:gd name="csX99" fmla="*/ 174387 w 280160"/>
                <a:gd name="csY99" fmla="*/ 146979 h 188597"/>
                <a:gd name="csX100" fmla="*/ 173440 w 280160"/>
                <a:gd name="csY100" fmla="*/ 148010 h 188597"/>
                <a:gd name="csX101" fmla="*/ 173179 w 280160"/>
                <a:gd name="csY101" fmla="*/ 148110 h 188597"/>
                <a:gd name="csX102" fmla="*/ 172586 w 280160"/>
                <a:gd name="csY102" fmla="*/ 148541 h 188597"/>
                <a:gd name="csX103" fmla="*/ 161489 w 280160"/>
                <a:gd name="csY103" fmla="*/ 145987 h 188597"/>
                <a:gd name="csX104" fmla="*/ 156710 w 280160"/>
                <a:gd name="csY104" fmla="*/ 145394 h 188597"/>
                <a:gd name="csX105" fmla="*/ 153486 w 280160"/>
                <a:gd name="csY105" fmla="*/ 146179 h 188597"/>
                <a:gd name="csX106" fmla="*/ 149438 w 280160"/>
                <a:gd name="csY106" fmla="*/ 144748 h 188597"/>
                <a:gd name="csX107" fmla="*/ 147668 w 280160"/>
                <a:gd name="csY107" fmla="*/ 144494 h 188597"/>
                <a:gd name="csX108" fmla="*/ 146837 w 280160"/>
                <a:gd name="csY108" fmla="*/ 144948 h 188597"/>
                <a:gd name="csX109" fmla="*/ 144582 w 280160"/>
                <a:gd name="csY109" fmla="*/ 144302 h 188597"/>
                <a:gd name="csX110" fmla="*/ 140919 w 280160"/>
                <a:gd name="csY110" fmla="*/ 142556 h 188597"/>
                <a:gd name="csX111" fmla="*/ 137402 w 280160"/>
                <a:gd name="csY111" fmla="*/ 141825 h 188597"/>
                <a:gd name="csX112" fmla="*/ 134255 w 280160"/>
                <a:gd name="csY112" fmla="*/ 142079 h 188597"/>
                <a:gd name="csX113" fmla="*/ 132331 w 280160"/>
                <a:gd name="csY113" fmla="*/ 141494 h 188597"/>
                <a:gd name="csX114" fmla="*/ 130777 w 280160"/>
                <a:gd name="csY114" fmla="*/ 139802 h 188597"/>
                <a:gd name="csX115" fmla="*/ 128776 w 280160"/>
                <a:gd name="csY115" fmla="*/ 136686 h 188597"/>
                <a:gd name="csX116" fmla="*/ 125159 w 280160"/>
                <a:gd name="csY116" fmla="*/ 133593 h 188597"/>
                <a:gd name="csX117" fmla="*/ 120326 w 280160"/>
                <a:gd name="csY117" fmla="*/ 131124 h 188597"/>
                <a:gd name="csX118" fmla="*/ 117302 w 280160"/>
                <a:gd name="csY118" fmla="*/ 129255 h 188597"/>
                <a:gd name="csX119" fmla="*/ 116101 w 280160"/>
                <a:gd name="csY119" fmla="*/ 128008 h 188597"/>
                <a:gd name="csX120" fmla="*/ 113492 w 280160"/>
                <a:gd name="csY120" fmla="*/ 127316 h 188597"/>
                <a:gd name="csX121" fmla="*/ 109499 w 280160"/>
                <a:gd name="csY121" fmla="*/ 127185 h 188597"/>
                <a:gd name="csX122" fmla="*/ 105666 w 280160"/>
                <a:gd name="csY122" fmla="*/ 128408 h 188597"/>
                <a:gd name="csX123" fmla="*/ 100156 w 280160"/>
                <a:gd name="csY123" fmla="*/ 132270 h 188597"/>
                <a:gd name="csX124" fmla="*/ 95047 w 280160"/>
                <a:gd name="csY124" fmla="*/ 140186 h 188597"/>
                <a:gd name="csX125" fmla="*/ 92199 w 280160"/>
                <a:gd name="csY125" fmla="*/ 143217 h 188597"/>
                <a:gd name="csX126" fmla="*/ 89914 w 280160"/>
                <a:gd name="csY126" fmla="*/ 143994 h 188597"/>
                <a:gd name="csX127" fmla="*/ 89336 w 280160"/>
                <a:gd name="csY127" fmla="*/ 145910 h 188597"/>
                <a:gd name="csX128" fmla="*/ 90468 w 280160"/>
                <a:gd name="csY128" fmla="*/ 148941 h 188597"/>
                <a:gd name="csX129" fmla="*/ 90768 w 280160"/>
                <a:gd name="csY129" fmla="*/ 152426 h 188597"/>
                <a:gd name="csX130" fmla="*/ 89967 w 280160"/>
                <a:gd name="csY130" fmla="*/ 158349 h 188597"/>
                <a:gd name="csX131" fmla="*/ 90260 w 280160"/>
                <a:gd name="csY131" fmla="*/ 162657 h 188597"/>
                <a:gd name="csX132" fmla="*/ 89044 w 280160"/>
                <a:gd name="csY132" fmla="*/ 161972 h 188597"/>
                <a:gd name="csX133" fmla="*/ 87874 w 280160"/>
                <a:gd name="csY133" fmla="*/ 159957 h 188597"/>
                <a:gd name="csX134" fmla="*/ 87328 w 280160"/>
                <a:gd name="csY134" fmla="*/ 159549 h 188597"/>
                <a:gd name="csX135" fmla="*/ 83950 w 280160"/>
                <a:gd name="csY135" fmla="*/ 160457 h 188597"/>
                <a:gd name="csX136" fmla="*/ 82203 w 280160"/>
                <a:gd name="csY136" fmla="*/ 161272 h 188597"/>
                <a:gd name="csX137" fmla="*/ 81271 w 280160"/>
                <a:gd name="csY137" fmla="*/ 162072 h 188597"/>
                <a:gd name="csX138" fmla="*/ 80556 w 280160"/>
                <a:gd name="csY138" fmla="*/ 162195 h 188597"/>
                <a:gd name="csX139" fmla="*/ 79486 w 280160"/>
                <a:gd name="csY139" fmla="*/ 161095 h 188597"/>
                <a:gd name="csX140" fmla="*/ 78640 w 280160"/>
                <a:gd name="csY140" fmla="*/ 160895 h 188597"/>
                <a:gd name="csX141" fmla="*/ 77316 w 280160"/>
                <a:gd name="csY141" fmla="*/ 161095 h 188597"/>
                <a:gd name="csX142" fmla="*/ 75954 w 280160"/>
                <a:gd name="csY142" fmla="*/ 161080 h 188597"/>
                <a:gd name="csX143" fmla="*/ 75077 w 280160"/>
                <a:gd name="csY143" fmla="*/ 160934 h 188597"/>
                <a:gd name="csX144" fmla="*/ 74492 w 280160"/>
                <a:gd name="csY144" fmla="*/ 161034 h 188597"/>
                <a:gd name="csX145" fmla="*/ 72899 w 280160"/>
                <a:gd name="csY145" fmla="*/ 160380 h 188597"/>
                <a:gd name="csX146" fmla="*/ 67097 w 280160"/>
                <a:gd name="csY146" fmla="*/ 158718 h 188597"/>
                <a:gd name="csX147" fmla="*/ 66104 w 280160"/>
                <a:gd name="csY147" fmla="*/ 158164 h 188597"/>
                <a:gd name="csX148" fmla="*/ 64942 w 280160"/>
                <a:gd name="csY148" fmla="*/ 158226 h 188597"/>
                <a:gd name="csX149" fmla="*/ 61933 w 280160"/>
                <a:gd name="csY149" fmla="*/ 159672 h 188597"/>
                <a:gd name="csX150" fmla="*/ 60340 w 280160"/>
                <a:gd name="csY150" fmla="*/ 160072 h 188597"/>
                <a:gd name="csX151" fmla="*/ 55538 w 280160"/>
                <a:gd name="csY151" fmla="*/ 160972 h 188597"/>
                <a:gd name="csX152" fmla="*/ 50398 w 280160"/>
                <a:gd name="csY152" fmla="*/ 161411 h 188597"/>
                <a:gd name="csX153" fmla="*/ 48427 w 280160"/>
                <a:gd name="csY153" fmla="*/ 161434 h 188597"/>
                <a:gd name="csX154" fmla="*/ 47073 w 280160"/>
                <a:gd name="csY154" fmla="*/ 162080 h 188597"/>
                <a:gd name="csX155" fmla="*/ 46204 w 280160"/>
                <a:gd name="csY155" fmla="*/ 162980 h 188597"/>
                <a:gd name="csX156" fmla="*/ 45611 w 280160"/>
                <a:gd name="csY156" fmla="*/ 164988 h 188597"/>
                <a:gd name="csX157" fmla="*/ 44603 w 280160"/>
                <a:gd name="csY157" fmla="*/ 168450 h 188597"/>
                <a:gd name="csX158" fmla="*/ 44180 w 280160"/>
                <a:gd name="csY158" fmla="*/ 169381 h 188597"/>
                <a:gd name="csX159" fmla="*/ 44256 w 280160"/>
                <a:gd name="csY159" fmla="*/ 170757 h 188597"/>
                <a:gd name="csX160" fmla="*/ 43956 w 280160"/>
                <a:gd name="csY160" fmla="*/ 173073 h 188597"/>
                <a:gd name="csX161" fmla="*/ 43810 w 280160"/>
                <a:gd name="csY161" fmla="*/ 175150 h 188597"/>
                <a:gd name="csX162" fmla="*/ 44003 w 280160"/>
                <a:gd name="csY162" fmla="*/ 176543 h 188597"/>
                <a:gd name="csX163" fmla="*/ 42548 w 280160"/>
                <a:gd name="csY163" fmla="*/ 179350 h 188597"/>
                <a:gd name="csX164" fmla="*/ 40786 w 280160"/>
                <a:gd name="csY164" fmla="*/ 182750 h 188597"/>
                <a:gd name="csX165" fmla="*/ 39324 w 280160"/>
                <a:gd name="csY165" fmla="*/ 185666 h 188597"/>
                <a:gd name="csX166" fmla="*/ 37846 w 280160"/>
                <a:gd name="csY166" fmla="*/ 188597 h 188597"/>
                <a:gd name="csX167" fmla="*/ 36823 w 280160"/>
                <a:gd name="csY167" fmla="*/ 186589 h 188597"/>
                <a:gd name="csX168" fmla="*/ 36192 w 280160"/>
                <a:gd name="csY168" fmla="*/ 184235 h 188597"/>
                <a:gd name="csX169" fmla="*/ 35946 w 280160"/>
                <a:gd name="csY169" fmla="*/ 181535 h 188597"/>
                <a:gd name="csX170" fmla="*/ 36084 w 280160"/>
                <a:gd name="csY170" fmla="*/ 180820 h 188597"/>
                <a:gd name="csX171" fmla="*/ 35691 w 280160"/>
                <a:gd name="csY171" fmla="*/ 180020 h 188597"/>
                <a:gd name="csX172" fmla="*/ 35660 w 280160"/>
                <a:gd name="csY172" fmla="*/ 179843 h 188597"/>
                <a:gd name="csX173" fmla="*/ 35168 w 280160"/>
                <a:gd name="csY173" fmla="*/ 177804 h 188597"/>
                <a:gd name="csX174" fmla="*/ 35668 w 280160"/>
                <a:gd name="csY174" fmla="*/ 176381 h 188597"/>
                <a:gd name="csX175" fmla="*/ 35260 w 280160"/>
                <a:gd name="csY175" fmla="*/ 174896 h 188597"/>
                <a:gd name="csX176" fmla="*/ 34060 w 280160"/>
                <a:gd name="csY176" fmla="*/ 173434 h 188597"/>
                <a:gd name="csX177" fmla="*/ 32975 w 280160"/>
                <a:gd name="csY177" fmla="*/ 172311 h 188597"/>
                <a:gd name="csX178" fmla="*/ 32344 w 280160"/>
                <a:gd name="csY178" fmla="*/ 171304 h 188597"/>
                <a:gd name="csX179" fmla="*/ 31828 w 280160"/>
                <a:gd name="csY179" fmla="*/ 170873 h 188597"/>
                <a:gd name="csX180" fmla="*/ 30636 w 280160"/>
                <a:gd name="csY180" fmla="*/ 170719 h 188597"/>
                <a:gd name="csX181" fmla="*/ 29027 w 280160"/>
                <a:gd name="csY181" fmla="*/ 170196 h 188597"/>
                <a:gd name="csX182" fmla="*/ 26896 w 280160"/>
                <a:gd name="csY182" fmla="*/ 167996 h 188597"/>
                <a:gd name="csX183" fmla="*/ 24833 w 280160"/>
                <a:gd name="csY183" fmla="*/ 165857 h 188597"/>
                <a:gd name="csX184" fmla="*/ 22186 w 280160"/>
                <a:gd name="csY184" fmla="*/ 163118 h 188597"/>
                <a:gd name="csX185" fmla="*/ 20070 w 280160"/>
                <a:gd name="csY185" fmla="*/ 160749 h 188597"/>
                <a:gd name="csX186" fmla="*/ 17469 w 280160"/>
                <a:gd name="csY186" fmla="*/ 157849 h 188597"/>
                <a:gd name="csX187" fmla="*/ 15068 w 280160"/>
                <a:gd name="csY187" fmla="*/ 155164 h 188597"/>
                <a:gd name="csX188" fmla="*/ 13629 w 280160"/>
                <a:gd name="csY188" fmla="*/ 152579 h 188597"/>
                <a:gd name="csX189" fmla="*/ 13044 w 280160"/>
                <a:gd name="csY189" fmla="*/ 151095 h 188597"/>
                <a:gd name="csX190" fmla="*/ 13744 w 280160"/>
                <a:gd name="csY190" fmla="*/ 150948 h 188597"/>
                <a:gd name="csX191" fmla="*/ 14783 w 280160"/>
                <a:gd name="csY191" fmla="*/ 150918 h 188597"/>
                <a:gd name="csX192" fmla="*/ 15222 w 280160"/>
                <a:gd name="csY192" fmla="*/ 150648 h 188597"/>
                <a:gd name="csX193" fmla="*/ 15245 w 280160"/>
                <a:gd name="csY193" fmla="*/ 149956 h 188597"/>
                <a:gd name="csX194" fmla="*/ 14175 w 280160"/>
                <a:gd name="csY194" fmla="*/ 147918 h 188597"/>
                <a:gd name="csX195" fmla="*/ 13667 w 280160"/>
                <a:gd name="csY195" fmla="*/ 145317 h 188597"/>
                <a:gd name="csX196" fmla="*/ 12782 w 280160"/>
                <a:gd name="csY196" fmla="*/ 143733 h 188597"/>
                <a:gd name="csX197" fmla="*/ 9988 w 280160"/>
                <a:gd name="csY197" fmla="*/ 141294 h 188597"/>
                <a:gd name="csX198" fmla="*/ 7326 w 280160"/>
                <a:gd name="csY198" fmla="*/ 139440 h 188597"/>
                <a:gd name="csX199" fmla="*/ 6479 w 280160"/>
                <a:gd name="csY199" fmla="*/ 138486 h 188597"/>
                <a:gd name="csX200" fmla="*/ 6002 w 280160"/>
                <a:gd name="csY200" fmla="*/ 137124 h 188597"/>
                <a:gd name="csX201" fmla="*/ 4979 w 280160"/>
                <a:gd name="csY201" fmla="*/ 128524 h 188597"/>
                <a:gd name="csX202" fmla="*/ 4525 w 280160"/>
                <a:gd name="csY202" fmla="*/ 126077 h 188597"/>
                <a:gd name="csX203" fmla="*/ 3686 w 280160"/>
                <a:gd name="csY203" fmla="*/ 125008 h 188597"/>
                <a:gd name="csX204" fmla="*/ 3078 w 280160"/>
                <a:gd name="csY204" fmla="*/ 124508 h 188597"/>
                <a:gd name="csX205" fmla="*/ 2847 w 280160"/>
                <a:gd name="csY205" fmla="*/ 123900 h 188597"/>
                <a:gd name="csX206" fmla="*/ 2955 w 280160"/>
                <a:gd name="csY206" fmla="*/ 122370 h 188597"/>
                <a:gd name="csX207" fmla="*/ 3309 w 280160"/>
                <a:gd name="csY207" fmla="*/ 121000 h 188597"/>
                <a:gd name="csX208" fmla="*/ 3293 w 280160"/>
                <a:gd name="csY208" fmla="*/ 120462 h 188597"/>
                <a:gd name="csX209" fmla="*/ 4017 w 280160"/>
                <a:gd name="csY209" fmla="*/ 119262 h 188597"/>
                <a:gd name="csX210" fmla="*/ 4017 w 280160"/>
                <a:gd name="csY210" fmla="*/ 111292 h 188597"/>
                <a:gd name="csX211" fmla="*/ 3625 w 280160"/>
                <a:gd name="csY211" fmla="*/ 110884 h 188597"/>
                <a:gd name="csX212" fmla="*/ 3155 w 280160"/>
                <a:gd name="csY212" fmla="*/ 110192 h 188597"/>
                <a:gd name="csX213" fmla="*/ 2409 w 280160"/>
                <a:gd name="csY213" fmla="*/ 110246 h 188597"/>
                <a:gd name="csX214" fmla="*/ 1555 w 280160"/>
                <a:gd name="csY214" fmla="*/ 110176 h 188597"/>
                <a:gd name="csX215" fmla="*/ 708 w 280160"/>
                <a:gd name="csY215" fmla="*/ 109015 h 188597"/>
                <a:gd name="csX216" fmla="*/ 0 w 280160"/>
                <a:gd name="csY216" fmla="*/ 107553 h 188597"/>
                <a:gd name="csX217" fmla="*/ 208 w 280160"/>
                <a:gd name="csY217" fmla="*/ 106515 h 188597"/>
                <a:gd name="csX218" fmla="*/ 946 w 280160"/>
                <a:gd name="csY218" fmla="*/ 105653 h 188597"/>
                <a:gd name="csX219" fmla="*/ 1755 w 280160"/>
                <a:gd name="csY219" fmla="*/ 104891 h 188597"/>
                <a:gd name="csX220" fmla="*/ 2778 w 280160"/>
                <a:gd name="csY220" fmla="*/ 104261 h 188597"/>
                <a:gd name="csX221" fmla="*/ 5803 w 280160"/>
                <a:gd name="csY221" fmla="*/ 102984 h 188597"/>
                <a:gd name="csX222" fmla="*/ 6656 w 280160"/>
                <a:gd name="csY222" fmla="*/ 102345 h 188597"/>
                <a:gd name="csX223" fmla="*/ 7195 w 280160"/>
                <a:gd name="csY223" fmla="*/ 101561 h 188597"/>
                <a:gd name="csX224" fmla="*/ 7549 w 280160"/>
                <a:gd name="csY224" fmla="*/ 100499 h 188597"/>
                <a:gd name="csX225" fmla="*/ 9304 w 280160"/>
                <a:gd name="csY225" fmla="*/ 96391 h 188597"/>
                <a:gd name="csX226" fmla="*/ 11920 w 280160"/>
                <a:gd name="csY226" fmla="*/ 92298 h 188597"/>
                <a:gd name="csX227" fmla="*/ 13036 w 280160"/>
                <a:gd name="csY227" fmla="*/ 91452 h 188597"/>
                <a:gd name="csX228" fmla="*/ 14152 w 280160"/>
                <a:gd name="csY228" fmla="*/ 88744 h 188597"/>
                <a:gd name="csX229" fmla="*/ 15684 w 280160"/>
                <a:gd name="csY229" fmla="*/ 85429 h 188597"/>
                <a:gd name="csX230" fmla="*/ 16299 w 280160"/>
                <a:gd name="csY230" fmla="*/ 83882 h 188597"/>
                <a:gd name="csX231" fmla="*/ 16753 w 280160"/>
                <a:gd name="csY231" fmla="*/ 82344 h 188597"/>
                <a:gd name="csX232" fmla="*/ 17599 w 280160"/>
                <a:gd name="csY232" fmla="*/ 81105 h 188597"/>
                <a:gd name="csX233" fmla="*/ 20478 w 280160"/>
                <a:gd name="csY233" fmla="*/ 79059 h 188597"/>
                <a:gd name="csX234" fmla="*/ 22655 w 280160"/>
                <a:gd name="csY234" fmla="*/ 75474 h 188597"/>
                <a:gd name="csX235" fmla="*/ 25018 w 280160"/>
                <a:gd name="csY235" fmla="*/ 75667 h 188597"/>
                <a:gd name="csX236" fmla="*/ 27434 w 280160"/>
                <a:gd name="csY236" fmla="*/ 76236 h 188597"/>
                <a:gd name="csX237" fmla="*/ 30536 w 280160"/>
                <a:gd name="csY237" fmla="*/ 76520 h 188597"/>
                <a:gd name="csX238" fmla="*/ 32967 w 280160"/>
                <a:gd name="csY238" fmla="*/ 75828 h 188597"/>
                <a:gd name="csX239" fmla="*/ 34545 w 280160"/>
                <a:gd name="csY239" fmla="*/ 74428 h 188597"/>
                <a:gd name="csX240" fmla="*/ 38016 w 280160"/>
                <a:gd name="csY240" fmla="*/ 73313 h 188597"/>
                <a:gd name="csX241" fmla="*/ 42071 w 280160"/>
                <a:gd name="csY241" fmla="*/ 72020 h 188597"/>
                <a:gd name="csX242" fmla="*/ 42618 w 280160"/>
                <a:gd name="csY242" fmla="*/ 70097 h 188597"/>
                <a:gd name="csX243" fmla="*/ 43810 w 280160"/>
                <a:gd name="csY243" fmla="*/ 69089 h 188597"/>
                <a:gd name="csX244" fmla="*/ 45188 w 280160"/>
                <a:gd name="csY244" fmla="*/ 68197 h 188597"/>
                <a:gd name="csX245" fmla="*/ 45665 w 280160"/>
                <a:gd name="csY245" fmla="*/ 68082 h 188597"/>
                <a:gd name="csX246" fmla="*/ 45765 w 280160"/>
                <a:gd name="csY246" fmla="*/ 68720 h 188597"/>
                <a:gd name="csX247" fmla="*/ 46603 w 280160"/>
                <a:gd name="csY247" fmla="*/ 70728 h 188597"/>
                <a:gd name="csX248" fmla="*/ 48320 w 280160"/>
                <a:gd name="csY248" fmla="*/ 72705 h 188597"/>
                <a:gd name="csX249" fmla="*/ 50836 w 280160"/>
                <a:gd name="csY249" fmla="*/ 74889 h 188597"/>
                <a:gd name="csX250" fmla="*/ 51552 w 280160"/>
                <a:gd name="csY250" fmla="*/ 74751 h 188597"/>
                <a:gd name="csX251" fmla="*/ 53114 w 280160"/>
                <a:gd name="csY251" fmla="*/ 73097 h 188597"/>
                <a:gd name="csX252" fmla="*/ 57039 w 280160"/>
                <a:gd name="csY252" fmla="*/ 72074 h 188597"/>
                <a:gd name="csX253" fmla="*/ 58031 w 280160"/>
                <a:gd name="csY253" fmla="*/ 71620 h 188597"/>
                <a:gd name="csX254" fmla="*/ 60817 w 280160"/>
                <a:gd name="csY254" fmla="*/ 69212 h 188597"/>
                <a:gd name="csX255" fmla="*/ 64172 w 280160"/>
                <a:gd name="csY255" fmla="*/ 67666 h 188597"/>
                <a:gd name="csX256" fmla="*/ 64911 w 280160"/>
                <a:gd name="csY256" fmla="*/ 67527 h 188597"/>
                <a:gd name="csX257" fmla="*/ 66119 w 280160"/>
                <a:gd name="csY257" fmla="*/ 67120 h 188597"/>
                <a:gd name="csX258" fmla="*/ 69505 w 280160"/>
                <a:gd name="csY258" fmla="*/ 65520 h 188597"/>
                <a:gd name="csX259" fmla="*/ 71914 w 280160"/>
                <a:gd name="csY259" fmla="*/ 65735 h 188597"/>
                <a:gd name="csX260" fmla="*/ 75785 w 280160"/>
                <a:gd name="csY260" fmla="*/ 65481 h 188597"/>
                <a:gd name="csX261" fmla="*/ 82241 w 280160"/>
                <a:gd name="csY261" fmla="*/ 64727 h 188597"/>
                <a:gd name="csX262" fmla="*/ 86904 w 280160"/>
                <a:gd name="csY262" fmla="*/ 64473 h 188597"/>
                <a:gd name="csX263" fmla="*/ 89267 w 280160"/>
                <a:gd name="csY263" fmla="*/ 64173 h 188597"/>
                <a:gd name="csX264" fmla="*/ 89852 w 280160"/>
                <a:gd name="csY264" fmla="*/ 63850 h 188597"/>
                <a:gd name="csX265" fmla="*/ 90768 w 280160"/>
                <a:gd name="csY265" fmla="*/ 61535 h 188597"/>
                <a:gd name="csX266" fmla="*/ 91468 w 280160"/>
                <a:gd name="csY266" fmla="*/ 60881 h 188597"/>
                <a:gd name="csX267" fmla="*/ 93223 w 280160"/>
                <a:gd name="csY267" fmla="*/ 59881 h 188597"/>
                <a:gd name="csX268" fmla="*/ 96655 w 280160"/>
                <a:gd name="csY268" fmla="*/ 56388 h 188597"/>
                <a:gd name="csX269" fmla="*/ 98910 w 280160"/>
                <a:gd name="csY269" fmla="*/ 53434 h 188597"/>
                <a:gd name="csX270" fmla="*/ 99541 w 280160"/>
                <a:gd name="csY270" fmla="*/ 52450 h 188597"/>
                <a:gd name="csX271" fmla="*/ 99595 w 280160"/>
                <a:gd name="csY271" fmla="*/ 52373 h 188597"/>
                <a:gd name="csX272" fmla="*/ 100056 w 280160"/>
                <a:gd name="csY272" fmla="*/ 52188 h 188597"/>
                <a:gd name="csX273" fmla="*/ 101026 w 280160"/>
                <a:gd name="csY273" fmla="*/ 50942 h 188597"/>
                <a:gd name="csX274" fmla="*/ 100064 w 280160"/>
                <a:gd name="csY274" fmla="*/ 49657 h 188597"/>
                <a:gd name="csX275" fmla="*/ 96216 w 280160"/>
                <a:gd name="csY275" fmla="*/ 47034 h 188597"/>
                <a:gd name="csX276" fmla="*/ 96270 w 280160"/>
                <a:gd name="csY276" fmla="*/ 46680 h 188597"/>
                <a:gd name="csX277" fmla="*/ 96055 w 280160"/>
                <a:gd name="csY277" fmla="*/ 46234 h 188597"/>
                <a:gd name="csX278" fmla="*/ 96262 w 280160"/>
                <a:gd name="csY278" fmla="*/ 45872 h 188597"/>
                <a:gd name="csX279" fmla="*/ 97732 w 280160"/>
                <a:gd name="csY279" fmla="*/ 44803 h 188597"/>
                <a:gd name="csX280" fmla="*/ 99710 w 280160"/>
                <a:gd name="csY280" fmla="*/ 43587 h 188597"/>
                <a:gd name="csX281" fmla="*/ 101819 w 280160"/>
                <a:gd name="csY281" fmla="*/ 43134 h 188597"/>
                <a:gd name="csX282" fmla="*/ 107321 w 280160"/>
                <a:gd name="csY282" fmla="*/ 43226 h 188597"/>
                <a:gd name="csX283" fmla="*/ 112015 w 280160"/>
                <a:gd name="csY283" fmla="*/ 42964 h 188597"/>
                <a:gd name="csX284" fmla="*/ 113108 w 280160"/>
                <a:gd name="csY284" fmla="*/ 43026 h 188597"/>
                <a:gd name="csX285" fmla="*/ 116771 w 280160"/>
                <a:gd name="csY285" fmla="*/ 42403 h 188597"/>
                <a:gd name="csX286" fmla="*/ 119272 w 280160"/>
                <a:gd name="csY286" fmla="*/ 41849 h 188597"/>
                <a:gd name="csX287" fmla="*/ 121842 w 280160"/>
                <a:gd name="csY287" fmla="*/ 40587 h 188597"/>
                <a:gd name="csX288" fmla="*/ 127668 w 280160"/>
                <a:gd name="csY288" fmla="*/ 40718 h 188597"/>
                <a:gd name="csX289" fmla="*/ 132515 w 280160"/>
                <a:gd name="csY289" fmla="*/ 37502 h 188597"/>
                <a:gd name="csX290" fmla="*/ 133916 w 280160"/>
                <a:gd name="csY290" fmla="*/ 36933 h 188597"/>
                <a:gd name="csX291" fmla="*/ 134524 w 280160"/>
                <a:gd name="csY291" fmla="*/ 36433 h 188597"/>
                <a:gd name="csX292" fmla="*/ 134709 w 280160"/>
                <a:gd name="csY292" fmla="*/ 35941 h 188597"/>
                <a:gd name="csX293" fmla="*/ 136979 w 280160"/>
                <a:gd name="csY293" fmla="*/ 34664 h 188597"/>
                <a:gd name="csX294" fmla="*/ 139518 w 280160"/>
                <a:gd name="csY294" fmla="*/ 32025 h 188597"/>
                <a:gd name="csX295" fmla="*/ 141527 w 280160"/>
                <a:gd name="csY295" fmla="*/ 29648 h 188597"/>
                <a:gd name="csX296" fmla="*/ 142073 w 280160"/>
                <a:gd name="csY296" fmla="*/ 27971 h 188597"/>
                <a:gd name="csX297" fmla="*/ 147568 w 280160"/>
                <a:gd name="csY297" fmla="*/ 22286 h 188597"/>
                <a:gd name="csX298" fmla="*/ 149484 w 280160"/>
                <a:gd name="csY298" fmla="*/ 22401 h 188597"/>
                <a:gd name="csX299" fmla="*/ 150423 w 280160"/>
                <a:gd name="csY299" fmla="*/ 21701 h 188597"/>
                <a:gd name="csX300" fmla="*/ 152601 w 280160"/>
                <a:gd name="csY300" fmla="*/ 17901 h 188597"/>
                <a:gd name="csX301" fmla="*/ 153278 w 280160"/>
                <a:gd name="csY301" fmla="*/ 17209 h 188597"/>
                <a:gd name="csX302" fmla="*/ 154302 w 280160"/>
                <a:gd name="csY302" fmla="*/ 16970 h 188597"/>
                <a:gd name="csX303" fmla="*/ 155540 w 280160"/>
                <a:gd name="csY303" fmla="*/ 16540 h 188597"/>
                <a:gd name="csX304" fmla="*/ 156618 w 280160"/>
                <a:gd name="csY304" fmla="*/ 15416 h 188597"/>
                <a:gd name="csX305" fmla="*/ 157549 w 280160"/>
                <a:gd name="csY305" fmla="*/ 13739 h 188597"/>
                <a:gd name="csX306" fmla="*/ 157557 w 280160"/>
                <a:gd name="csY306" fmla="*/ 11670 h 188597"/>
                <a:gd name="csX307" fmla="*/ 157133 w 280160"/>
                <a:gd name="csY307" fmla="*/ 10008 h 188597"/>
                <a:gd name="csX308" fmla="*/ 157133 w 280160"/>
                <a:gd name="csY308" fmla="*/ 9200 h 188597"/>
                <a:gd name="csX309" fmla="*/ 157657 w 280160"/>
                <a:gd name="csY309" fmla="*/ 8462 h 188597"/>
                <a:gd name="csX310" fmla="*/ 158534 w 280160"/>
                <a:gd name="csY310" fmla="*/ 7716 h 188597"/>
                <a:gd name="csX311" fmla="*/ 162705 w 280160"/>
                <a:gd name="csY311" fmla="*/ 5670 h 188597"/>
                <a:gd name="csX312" fmla="*/ 163767 w 280160"/>
                <a:gd name="csY312" fmla="*/ 4677 h 188597"/>
                <a:gd name="csX313" fmla="*/ 164398 w 280160"/>
                <a:gd name="csY313" fmla="*/ 3785 h 188597"/>
                <a:gd name="csX314" fmla="*/ 165568 w 280160"/>
                <a:gd name="csY314" fmla="*/ 3623 h 188597"/>
                <a:gd name="csX315" fmla="*/ 166845 w 280160"/>
                <a:gd name="csY315" fmla="*/ 3716 h 188597"/>
                <a:gd name="csX316" fmla="*/ 167653 w 280160"/>
                <a:gd name="csY316" fmla="*/ 3162 h 188597"/>
                <a:gd name="csX317" fmla="*/ 168561 w 280160"/>
                <a:gd name="csY317" fmla="*/ 2231 h 188597"/>
                <a:gd name="csX318" fmla="*/ 171454 w 280160"/>
                <a:gd name="csY318" fmla="*/ 977 h 188597"/>
                <a:gd name="csX319" fmla="*/ 174132 w 280160"/>
                <a:gd name="csY319" fmla="*/ 0 h 188597"/>
                <a:gd name="csX320" fmla="*/ 176949 w 280160"/>
                <a:gd name="csY320" fmla="*/ 408 h 188597"/>
                <a:gd name="csX321" fmla="*/ 179242 w 280160"/>
                <a:gd name="csY321" fmla="*/ 915 h 188597"/>
                <a:gd name="csX322" fmla="*/ 181120 w 280160"/>
                <a:gd name="csY322" fmla="*/ 1508 h 1885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</a:cxnLst>
              <a:rect l="l" t="t" r="r" b="b"/>
              <a:pathLst>
                <a:path w="280160" h="188597">
                  <a:moveTo>
                    <a:pt x="182044" y="1669"/>
                  </a:moveTo>
                  <a:lnTo>
                    <a:pt x="183567" y="4385"/>
                  </a:lnTo>
                  <a:lnTo>
                    <a:pt x="184298" y="5339"/>
                  </a:lnTo>
                  <a:lnTo>
                    <a:pt x="190593" y="11755"/>
                  </a:lnTo>
                  <a:lnTo>
                    <a:pt x="191809" y="13278"/>
                  </a:lnTo>
                  <a:lnTo>
                    <a:pt x="194926" y="17932"/>
                  </a:lnTo>
                  <a:lnTo>
                    <a:pt x="196834" y="21071"/>
                  </a:lnTo>
                  <a:lnTo>
                    <a:pt x="199027" y="25586"/>
                  </a:lnTo>
                  <a:lnTo>
                    <a:pt x="199235" y="28040"/>
                  </a:lnTo>
                  <a:lnTo>
                    <a:pt x="198951" y="30133"/>
                  </a:lnTo>
                  <a:lnTo>
                    <a:pt x="198512" y="36079"/>
                  </a:lnTo>
                  <a:lnTo>
                    <a:pt x="197942" y="37787"/>
                  </a:lnTo>
                  <a:lnTo>
                    <a:pt x="195179" y="40987"/>
                  </a:lnTo>
                  <a:lnTo>
                    <a:pt x="195056" y="42426"/>
                  </a:lnTo>
                  <a:lnTo>
                    <a:pt x="195634" y="43626"/>
                  </a:lnTo>
                  <a:lnTo>
                    <a:pt x="196464" y="44118"/>
                  </a:lnTo>
                  <a:lnTo>
                    <a:pt x="196988" y="44711"/>
                  </a:lnTo>
                  <a:lnTo>
                    <a:pt x="196673" y="47480"/>
                  </a:lnTo>
                  <a:lnTo>
                    <a:pt x="197665" y="48565"/>
                  </a:lnTo>
                  <a:lnTo>
                    <a:pt x="199735" y="49288"/>
                  </a:lnTo>
                  <a:lnTo>
                    <a:pt x="204976" y="49780"/>
                  </a:lnTo>
                  <a:lnTo>
                    <a:pt x="207700" y="50180"/>
                  </a:lnTo>
                  <a:lnTo>
                    <a:pt x="209847" y="50734"/>
                  </a:lnTo>
                  <a:lnTo>
                    <a:pt x="210870" y="51003"/>
                  </a:lnTo>
                  <a:lnTo>
                    <a:pt x="211432" y="51980"/>
                  </a:lnTo>
                  <a:lnTo>
                    <a:pt x="210555" y="55173"/>
                  </a:lnTo>
                  <a:lnTo>
                    <a:pt x="211163" y="57165"/>
                  </a:lnTo>
                  <a:lnTo>
                    <a:pt x="212956" y="58850"/>
                  </a:lnTo>
                  <a:lnTo>
                    <a:pt x="214772" y="59565"/>
                  </a:lnTo>
                  <a:lnTo>
                    <a:pt x="216511" y="59981"/>
                  </a:lnTo>
                  <a:lnTo>
                    <a:pt x="222575" y="61019"/>
                  </a:lnTo>
                  <a:lnTo>
                    <a:pt x="225092" y="62189"/>
                  </a:lnTo>
                  <a:lnTo>
                    <a:pt x="228416" y="65927"/>
                  </a:lnTo>
                  <a:lnTo>
                    <a:pt x="232587" y="69328"/>
                  </a:lnTo>
                  <a:lnTo>
                    <a:pt x="233603" y="71128"/>
                  </a:lnTo>
                  <a:lnTo>
                    <a:pt x="233418" y="72766"/>
                  </a:lnTo>
                  <a:lnTo>
                    <a:pt x="232179" y="74751"/>
                  </a:lnTo>
                  <a:lnTo>
                    <a:pt x="232372" y="75567"/>
                  </a:lnTo>
                  <a:lnTo>
                    <a:pt x="234288" y="77559"/>
                  </a:lnTo>
                  <a:lnTo>
                    <a:pt x="236481" y="79590"/>
                  </a:lnTo>
                  <a:lnTo>
                    <a:pt x="240498" y="81851"/>
                  </a:lnTo>
                  <a:lnTo>
                    <a:pt x="247455" y="85398"/>
                  </a:lnTo>
                  <a:lnTo>
                    <a:pt x="250648" y="87767"/>
                  </a:lnTo>
                  <a:lnTo>
                    <a:pt x="251733" y="89560"/>
                  </a:lnTo>
                  <a:lnTo>
                    <a:pt x="253519" y="91514"/>
                  </a:lnTo>
                  <a:lnTo>
                    <a:pt x="256004" y="93298"/>
                  </a:lnTo>
                  <a:lnTo>
                    <a:pt x="257674" y="94675"/>
                  </a:lnTo>
                  <a:lnTo>
                    <a:pt x="256520" y="98560"/>
                  </a:lnTo>
                  <a:lnTo>
                    <a:pt x="256867" y="99837"/>
                  </a:lnTo>
                  <a:lnTo>
                    <a:pt x="257490" y="100945"/>
                  </a:lnTo>
                  <a:lnTo>
                    <a:pt x="258944" y="102476"/>
                  </a:lnTo>
                  <a:lnTo>
                    <a:pt x="259521" y="104438"/>
                  </a:lnTo>
                  <a:lnTo>
                    <a:pt x="260960" y="106892"/>
                  </a:lnTo>
                  <a:lnTo>
                    <a:pt x="262676" y="108007"/>
                  </a:lnTo>
                  <a:lnTo>
                    <a:pt x="265547" y="108423"/>
                  </a:lnTo>
                  <a:lnTo>
                    <a:pt x="267055" y="109561"/>
                  </a:lnTo>
                  <a:lnTo>
                    <a:pt x="270210" y="111515"/>
                  </a:lnTo>
                  <a:lnTo>
                    <a:pt x="273257" y="113200"/>
                  </a:lnTo>
                  <a:lnTo>
                    <a:pt x="274558" y="114354"/>
                  </a:lnTo>
                  <a:lnTo>
                    <a:pt x="275366" y="115385"/>
                  </a:lnTo>
                  <a:lnTo>
                    <a:pt x="276059" y="116600"/>
                  </a:lnTo>
                  <a:lnTo>
                    <a:pt x="276405" y="117816"/>
                  </a:lnTo>
                  <a:lnTo>
                    <a:pt x="276474" y="120439"/>
                  </a:lnTo>
                  <a:lnTo>
                    <a:pt x="276998" y="123693"/>
                  </a:lnTo>
                  <a:lnTo>
                    <a:pt x="278637" y="125916"/>
                  </a:lnTo>
                  <a:lnTo>
                    <a:pt x="280160" y="127578"/>
                  </a:lnTo>
                  <a:lnTo>
                    <a:pt x="273935" y="125670"/>
                  </a:lnTo>
                  <a:lnTo>
                    <a:pt x="273004" y="125631"/>
                  </a:lnTo>
                  <a:lnTo>
                    <a:pt x="271903" y="125962"/>
                  </a:lnTo>
                  <a:lnTo>
                    <a:pt x="268648" y="128301"/>
                  </a:lnTo>
                  <a:lnTo>
                    <a:pt x="267617" y="128593"/>
                  </a:lnTo>
                  <a:lnTo>
                    <a:pt x="266432" y="128385"/>
                  </a:lnTo>
                  <a:lnTo>
                    <a:pt x="263515" y="128101"/>
                  </a:lnTo>
                  <a:lnTo>
                    <a:pt x="253604" y="126247"/>
                  </a:lnTo>
                  <a:lnTo>
                    <a:pt x="245970" y="124470"/>
                  </a:lnTo>
                  <a:lnTo>
                    <a:pt x="243676" y="123823"/>
                  </a:lnTo>
                  <a:lnTo>
                    <a:pt x="239598" y="123208"/>
                  </a:lnTo>
                  <a:lnTo>
                    <a:pt x="236904" y="124424"/>
                  </a:lnTo>
                  <a:lnTo>
                    <a:pt x="234372" y="128585"/>
                  </a:lnTo>
                  <a:lnTo>
                    <a:pt x="233649" y="129409"/>
                  </a:lnTo>
                  <a:lnTo>
                    <a:pt x="229670" y="130632"/>
                  </a:lnTo>
                  <a:lnTo>
                    <a:pt x="227793" y="130301"/>
                  </a:lnTo>
                  <a:lnTo>
                    <a:pt x="223199" y="131440"/>
                  </a:lnTo>
                  <a:lnTo>
                    <a:pt x="216103" y="129716"/>
                  </a:lnTo>
                  <a:lnTo>
                    <a:pt x="213572" y="130055"/>
                  </a:lnTo>
                  <a:lnTo>
                    <a:pt x="211579" y="130924"/>
                  </a:lnTo>
                  <a:lnTo>
                    <a:pt x="206484" y="132809"/>
                  </a:lnTo>
                  <a:lnTo>
                    <a:pt x="203391" y="133886"/>
                  </a:lnTo>
                  <a:lnTo>
                    <a:pt x="199789" y="134863"/>
                  </a:lnTo>
                  <a:lnTo>
                    <a:pt x="196372" y="136363"/>
                  </a:lnTo>
                  <a:lnTo>
                    <a:pt x="194071" y="137178"/>
                  </a:lnTo>
                  <a:lnTo>
                    <a:pt x="191824" y="137171"/>
                  </a:lnTo>
                  <a:lnTo>
                    <a:pt x="189793" y="136324"/>
                  </a:lnTo>
                  <a:lnTo>
                    <a:pt x="187569" y="135593"/>
                  </a:lnTo>
                  <a:lnTo>
                    <a:pt x="184914" y="135447"/>
                  </a:lnTo>
                  <a:lnTo>
                    <a:pt x="182144" y="135870"/>
                  </a:lnTo>
                  <a:lnTo>
                    <a:pt x="179789" y="137532"/>
                  </a:lnTo>
                  <a:lnTo>
                    <a:pt x="178835" y="138717"/>
                  </a:lnTo>
                  <a:lnTo>
                    <a:pt x="176795" y="141863"/>
                  </a:lnTo>
                  <a:lnTo>
                    <a:pt x="174387" y="146979"/>
                  </a:lnTo>
                  <a:lnTo>
                    <a:pt x="173440" y="148010"/>
                  </a:lnTo>
                  <a:lnTo>
                    <a:pt x="173179" y="148110"/>
                  </a:lnTo>
                  <a:lnTo>
                    <a:pt x="172586" y="148541"/>
                  </a:lnTo>
                  <a:lnTo>
                    <a:pt x="161489" y="145987"/>
                  </a:lnTo>
                  <a:lnTo>
                    <a:pt x="156710" y="145394"/>
                  </a:lnTo>
                  <a:lnTo>
                    <a:pt x="153486" y="146179"/>
                  </a:lnTo>
                  <a:lnTo>
                    <a:pt x="149438" y="144748"/>
                  </a:lnTo>
                  <a:lnTo>
                    <a:pt x="147668" y="144494"/>
                  </a:lnTo>
                  <a:lnTo>
                    <a:pt x="146837" y="144948"/>
                  </a:lnTo>
                  <a:lnTo>
                    <a:pt x="144582" y="144302"/>
                  </a:lnTo>
                  <a:lnTo>
                    <a:pt x="140919" y="142556"/>
                  </a:lnTo>
                  <a:lnTo>
                    <a:pt x="137402" y="141825"/>
                  </a:lnTo>
                  <a:lnTo>
                    <a:pt x="134255" y="142079"/>
                  </a:lnTo>
                  <a:lnTo>
                    <a:pt x="132331" y="141494"/>
                  </a:lnTo>
                  <a:lnTo>
                    <a:pt x="130777" y="139802"/>
                  </a:lnTo>
                  <a:lnTo>
                    <a:pt x="128776" y="136686"/>
                  </a:lnTo>
                  <a:lnTo>
                    <a:pt x="125159" y="133593"/>
                  </a:lnTo>
                  <a:lnTo>
                    <a:pt x="120326" y="131124"/>
                  </a:lnTo>
                  <a:lnTo>
                    <a:pt x="117302" y="129255"/>
                  </a:lnTo>
                  <a:lnTo>
                    <a:pt x="116101" y="128008"/>
                  </a:lnTo>
                  <a:lnTo>
                    <a:pt x="113492" y="127316"/>
                  </a:lnTo>
                  <a:lnTo>
                    <a:pt x="109499" y="127185"/>
                  </a:lnTo>
                  <a:lnTo>
                    <a:pt x="105666" y="128408"/>
                  </a:lnTo>
                  <a:lnTo>
                    <a:pt x="100156" y="132270"/>
                  </a:lnTo>
                  <a:lnTo>
                    <a:pt x="95047" y="140186"/>
                  </a:lnTo>
                  <a:lnTo>
                    <a:pt x="92199" y="143217"/>
                  </a:lnTo>
                  <a:lnTo>
                    <a:pt x="89914" y="143994"/>
                  </a:lnTo>
                  <a:lnTo>
                    <a:pt x="89336" y="145910"/>
                  </a:lnTo>
                  <a:lnTo>
                    <a:pt x="90468" y="148941"/>
                  </a:lnTo>
                  <a:lnTo>
                    <a:pt x="90768" y="152426"/>
                  </a:lnTo>
                  <a:lnTo>
                    <a:pt x="89967" y="158349"/>
                  </a:lnTo>
                  <a:lnTo>
                    <a:pt x="90260" y="162657"/>
                  </a:lnTo>
                  <a:lnTo>
                    <a:pt x="89044" y="161972"/>
                  </a:lnTo>
                  <a:lnTo>
                    <a:pt x="87874" y="159957"/>
                  </a:lnTo>
                  <a:lnTo>
                    <a:pt x="87328" y="159549"/>
                  </a:lnTo>
                  <a:lnTo>
                    <a:pt x="83950" y="160457"/>
                  </a:lnTo>
                  <a:lnTo>
                    <a:pt x="82203" y="161272"/>
                  </a:lnTo>
                  <a:lnTo>
                    <a:pt x="81271" y="162072"/>
                  </a:lnTo>
                  <a:lnTo>
                    <a:pt x="80556" y="162195"/>
                  </a:lnTo>
                  <a:lnTo>
                    <a:pt x="79486" y="161095"/>
                  </a:lnTo>
                  <a:lnTo>
                    <a:pt x="78640" y="160895"/>
                  </a:lnTo>
                  <a:lnTo>
                    <a:pt x="77316" y="161095"/>
                  </a:lnTo>
                  <a:lnTo>
                    <a:pt x="75954" y="161080"/>
                  </a:lnTo>
                  <a:lnTo>
                    <a:pt x="75077" y="160934"/>
                  </a:lnTo>
                  <a:lnTo>
                    <a:pt x="74492" y="161034"/>
                  </a:lnTo>
                  <a:lnTo>
                    <a:pt x="72899" y="160380"/>
                  </a:lnTo>
                  <a:lnTo>
                    <a:pt x="67097" y="158718"/>
                  </a:lnTo>
                  <a:lnTo>
                    <a:pt x="66104" y="158164"/>
                  </a:lnTo>
                  <a:lnTo>
                    <a:pt x="64942" y="158226"/>
                  </a:lnTo>
                  <a:lnTo>
                    <a:pt x="61933" y="159672"/>
                  </a:lnTo>
                  <a:lnTo>
                    <a:pt x="60340" y="160072"/>
                  </a:lnTo>
                  <a:lnTo>
                    <a:pt x="55538" y="160972"/>
                  </a:lnTo>
                  <a:lnTo>
                    <a:pt x="50398" y="161411"/>
                  </a:lnTo>
                  <a:lnTo>
                    <a:pt x="48427" y="161434"/>
                  </a:lnTo>
                  <a:lnTo>
                    <a:pt x="47073" y="162080"/>
                  </a:lnTo>
                  <a:lnTo>
                    <a:pt x="46204" y="162980"/>
                  </a:lnTo>
                  <a:lnTo>
                    <a:pt x="45611" y="164988"/>
                  </a:lnTo>
                  <a:lnTo>
                    <a:pt x="44603" y="168450"/>
                  </a:lnTo>
                  <a:lnTo>
                    <a:pt x="44180" y="169381"/>
                  </a:lnTo>
                  <a:lnTo>
                    <a:pt x="44256" y="170757"/>
                  </a:lnTo>
                  <a:lnTo>
                    <a:pt x="43956" y="173073"/>
                  </a:lnTo>
                  <a:lnTo>
                    <a:pt x="43810" y="175150"/>
                  </a:lnTo>
                  <a:lnTo>
                    <a:pt x="44003" y="176543"/>
                  </a:lnTo>
                  <a:lnTo>
                    <a:pt x="42548" y="179350"/>
                  </a:lnTo>
                  <a:lnTo>
                    <a:pt x="40786" y="182750"/>
                  </a:lnTo>
                  <a:lnTo>
                    <a:pt x="39324" y="185666"/>
                  </a:lnTo>
                  <a:lnTo>
                    <a:pt x="37846" y="188597"/>
                  </a:lnTo>
                  <a:lnTo>
                    <a:pt x="36823" y="186589"/>
                  </a:lnTo>
                  <a:lnTo>
                    <a:pt x="36192" y="184235"/>
                  </a:lnTo>
                  <a:lnTo>
                    <a:pt x="35946" y="181535"/>
                  </a:lnTo>
                  <a:lnTo>
                    <a:pt x="36084" y="180820"/>
                  </a:lnTo>
                  <a:lnTo>
                    <a:pt x="35691" y="180020"/>
                  </a:lnTo>
                  <a:lnTo>
                    <a:pt x="35660" y="179843"/>
                  </a:lnTo>
                  <a:lnTo>
                    <a:pt x="35168" y="177804"/>
                  </a:lnTo>
                  <a:lnTo>
                    <a:pt x="35668" y="176381"/>
                  </a:lnTo>
                  <a:lnTo>
                    <a:pt x="35260" y="174896"/>
                  </a:lnTo>
                  <a:lnTo>
                    <a:pt x="34060" y="173434"/>
                  </a:lnTo>
                  <a:lnTo>
                    <a:pt x="32975" y="172311"/>
                  </a:lnTo>
                  <a:lnTo>
                    <a:pt x="32344" y="171304"/>
                  </a:lnTo>
                  <a:lnTo>
                    <a:pt x="31828" y="170873"/>
                  </a:lnTo>
                  <a:lnTo>
                    <a:pt x="30636" y="170719"/>
                  </a:lnTo>
                  <a:lnTo>
                    <a:pt x="29027" y="170196"/>
                  </a:lnTo>
                  <a:lnTo>
                    <a:pt x="26896" y="167996"/>
                  </a:lnTo>
                  <a:lnTo>
                    <a:pt x="24833" y="165857"/>
                  </a:lnTo>
                  <a:lnTo>
                    <a:pt x="22186" y="163118"/>
                  </a:lnTo>
                  <a:lnTo>
                    <a:pt x="20070" y="160749"/>
                  </a:lnTo>
                  <a:lnTo>
                    <a:pt x="17469" y="157849"/>
                  </a:lnTo>
                  <a:lnTo>
                    <a:pt x="15068" y="155164"/>
                  </a:lnTo>
                  <a:lnTo>
                    <a:pt x="13629" y="152579"/>
                  </a:lnTo>
                  <a:lnTo>
                    <a:pt x="13044" y="151095"/>
                  </a:lnTo>
                  <a:lnTo>
                    <a:pt x="13744" y="150948"/>
                  </a:lnTo>
                  <a:lnTo>
                    <a:pt x="14783" y="150918"/>
                  </a:lnTo>
                  <a:lnTo>
                    <a:pt x="15222" y="150648"/>
                  </a:lnTo>
                  <a:lnTo>
                    <a:pt x="15245" y="149956"/>
                  </a:lnTo>
                  <a:lnTo>
                    <a:pt x="14175" y="147918"/>
                  </a:lnTo>
                  <a:lnTo>
                    <a:pt x="13667" y="145317"/>
                  </a:lnTo>
                  <a:lnTo>
                    <a:pt x="12782" y="143733"/>
                  </a:lnTo>
                  <a:lnTo>
                    <a:pt x="9988" y="141294"/>
                  </a:lnTo>
                  <a:lnTo>
                    <a:pt x="7326" y="139440"/>
                  </a:lnTo>
                  <a:lnTo>
                    <a:pt x="6479" y="138486"/>
                  </a:lnTo>
                  <a:lnTo>
                    <a:pt x="6002" y="137124"/>
                  </a:lnTo>
                  <a:lnTo>
                    <a:pt x="4979" y="128524"/>
                  </a:lnTo>
                  <a:lnTo>
                    <a:pt x="4525" y="126077"/>
                  </a:lnTo>
                  <a:lnTo>
                    <a:pt x="3686" y="125008"/>
                  </a:lnTo>
                  <a:lnTo>
                    <a:pt x="3078" y="124508"/>
                  </a:lnTo>
                  <a:lnTo>
                    <a:pt x="2847" y="123900"/>
                  </a:lnTo>
                  <a:lnTo>
                    <a:pt x="2955" y="122370"/>
                  </a:lnTo>
                  <a:lnTo>
                    <a:pt x="3309" y="121000"/>
                  </a:lnTo>
                  <a:lnTo>
                    <a:pt x="3293" y="120462"/>
                  </a:lnTo>
                  <a:lnTo>
                    <a:pt x="4017" y="119262"/>
                  </a:lnTo>
                  <a:lnTo>
                    <a:pt x="4017" y="111292"/>
                  </a:lnTo>
                  <a:lnTo>
                    <a:pt x="3625" y="110884"/>
                  </a:lnTo>
                  <a:lnTo>
                    <a:pt x="3155" y="110192"/>
                  </a:lnTo>
                  <a:lnTo>
                    <a:pt x="2409" y="110246"/>
                  </a:lnTo>
                  <a:lnTo>
                    <a:pt x="1555" y="110176"/>
                  </a:lnTo>
                  <a:lnTo>
                    <a:pt x="708" y="109015"/>
                  </a:lnTo>
                  <a:lnTo>
                    <a:pt x="0" y="107553"/>
                  </a:lnTo>
                  <a:lnTo>
                    <a:pt x="208" y="106515"/>
                  </a:lnTo>
                  <a:lnTo>
                    <a:pt x="946" y="105653"/>
                  </a:lnTo>
                  <a:lnTo>
                    <a:pt x="1755" y="104891"/>
                  </a:lnTo>
                  <a:lnTo>
                    <a:pt x="2778" y="104261"/>
                  </a:lnTo>
                  <a:lnTo>
                    <a:pt x="5803" y="102984"/>
                  </a:lnTo>
                  <a:lnTo>
                    <a:pt x="6656" y="102345"/>
                  </a:lnTo>
                  <a:lnTo>
                    <a:pt x="7195" y="101561"/>
                  </a:lnTo>
                  <a:lnTo>
                    <a:pt x="7549" y="100499"/>
                  </a:lnTo>
                  <a:lnTo>
                    <a:pt x="9304" y="96391"/>
                  </a:lnTo>
                  <a:lnTo>
                    <a:pt x="11920" y="92298"/>
                  </a:lnTo>
                  <a:lnTo>
                    <a:pt x="13036" y="91452"/>
                  </a:lnTo>
                  <a:lnTo>
                    <a:pt x="14152" y="88744"/>
                  </a:lnTo>
                  <a:lnTo>
                    <a:pt x="15684" y="85429"/>
                  </a:lnTo>
                  <a:lnTo>
                    <a:pt x="16299" y="83882"/>
                  </a:lnTo>
                  <a:lnTo>
                    <a:pt x="16753" y="82344"/>
                  </a:lnTo>
                  <a:lnTo>
                    <a:pt x="17599" y="81105"/>
                  </a:lnTo>
                  <a:lnTo>
                    <a:pt x="20478" y="79059"/>
                  </a:lnTo>
                  <a:lnTo>
                    <a:pt x="22655" y="75474"/>
                  </a:lnTo>
                  <a:lnTo>
                    <a:pt x="25018" y="75667"/>
                  </a:lnTo>
                  <a:lnTo>
                    <a:pt x="27434" y="76236"/>
                  </a:lnTo>
                  <a:lnTo>
                    <a:pt x="30536" y="76520"/>
                  </a:lnTo>
                  <a:lnTo>
                    <a:pt x="32967" y="75828"/>
                  </a:lnTo>
                  <a:lnTo>
                    <a:pt x="34545" y="74428"/>
                  </a:lnTo>
                  <a:lnTo>
                    <a:pt x="38016" y="73313"/>
                  </a:lnTo>
                  <a:lnTo>
                    <a:pt x="42071" y="72020"/>
                  </a:lnTo>
                  <a:lnTo>
                    <a:pt x="42618" y="70097"/>
                  </a:lnTo>
                  <a:lnTo>
                    <a:pt x="43810" y="69089"/>
                  </a:lnTo>
                  <a:lnTo>
                    <a:pt x="45188" y="68197"/>
                  </a:lnTo>
                  <a:lnTo>
                    <a:pt x="45665" y="68082"/>
                  </a:lnTo>
                  <a:lnTo>
                    <a:pt x="45765" y="68720"/>
                  </a:lnTo>
                  <a:lnTo>
                    <a:pt x="46603" y="70728"/>
                  </a:lnTo>
                  <a:lnTo>
                    <a:pt x="48320" y="72705"/>
                  </a:lnTo>
                  <a:lnTo>
                    <a:pt x="50836" y="74889"/>
                  </a:lnTo>
                  <a:lnTo>
                    <a:pt x="51552" y="74751"/>
                  </a:lnTo>
                  <a:lnTo>
                    <a:pt x="53114" y="73097"/>
                  </a:lnTo>
                  <a:lnTo>
                    <a:pt x="57039" y="72074"/>
                  </a:lnTo>
                  <a:lnTo>
                    <a:pt x="58031" y="71620"/>
                  </a:lnTo>
                  <a:lnTo>
                    <a:pt x="60817" y="69212"/>
                  </a:lnTo>
                  <a:lnTo>
                    <a:pt x="64172" y="67666"/>
                  </a:lnTo>
                  <a:lnTo>
                    <a:pt x="64911" y="67527"/>
                  </a:lnTo>
                  <a:lnTo>
                    <a:pt x="66119" y="67120"/>
                  </a:lnTo>
                  <a:lnTo>
                    <a:pt x="69505" y="65520"/>
                  </a:lnTo>
                  <a:lnTo>
                    <a:pt x="71914" y="65735"/>
                  </a:lnTo>
                  <a:lnTo>
                    <a:pt x="75785" y="65481"/>
                  </a:lnTo>
                  <a:lnTo>
                    <a:pt x="82241" y="64727"/>
                  </a:lnTo>
                  <a:lnTo>
                    <a:pt x="86904" y="64473"/>
                  </a:lnTo>
                  <a:lnTo>
                    <a:pt x="89267" y="64173"/>
                  </a:lnTo>
                  <a:lnTo>
                    <a:pt x="89852" y="63850"/>
                  </a:lnTo>
                  <a:lnTo>
                    <a:pt x="90768" y="61535"/>
                  </a:lnTo>
                  <a:lnTo>
                    <a:pt x="91468" y="60881"/>
                  </a:lnTo>
                  <a:lnTo>
                    <a:pt x="93223" y="59881"/>
                  </a:lnTo>
                  <a:lnTo>
                    <a:pt x="96655" y="56388"/>
                  </a:lnTo>
                  <a:lnTo>
                    <a:pt x="98910" y="53434"/>
                  </a:lnTo>
                  <a:lnTo>
                    <a:pt x="99541" y="52450"/>
                  </a:lnTo>
                  <a:lnTo>
                    <a:pt x="99595" y="52373"/>
                  </a:lnTo>
                  <a:lnTo>
                    <a:pt x="100056" y="52188"/>
                  </a:lnTo>
                  <a:lnTo>
                    <a:pt x="101026" y="50942"/>
                  </a:lnTo>
                  <a:lnTo>
                    <a:pt x="100064" y="49657"/>
                  </a:lnTo>
                  <a:lnTo>
                    <a:pt x="96216" y="47034"/>
                  </a:lnTo>
                  <a:lnTo>
                    <a:pt x="96270" y="46680"/>
                  </a:lnTo>
                  <a:lnTo>
                    <a:pt x="96055" y="46234"/>
                  </a:lnTo>
                  <a:lnTo>
                    <a:pt x="96262" y="45872"/>
                  </a:lnTo>
                  <a:lnTo>
                    <a:pt x="97732" y="44803"/>
                  </a:lnTo>
                  <a:lnTo>
                    <a:pt x="99710" y="43587"/>
                  </a:lnTo>
                  <a:lnTo>
                    <a:pt x="101819" y="43134"/>
                  </a:lnTo>
                  <a:lnTo>
                    <a:pt x="107321" y="43226"/>
                  </a:lnTo>
                  <a:lnTo>
                    <a:pt x="112015" y="42964"/>
                  </a:lnTo>
                  <a:lnTo>
                    <a:pt x="113108" y="43026"/>
                  </a:lnTo>
                  <a:lnTo>
                    <a:pt x="116771" y="42403"/>
                  </a:lnTo>
                  <a:lnTo>
                    <a:pt x="119272" y="41849"/>
                  </a:lnTo>
                  <a:lnTo>
                    <a:pt x="121842" y="40587"/>
                  </a:lnTo>
                  <a:lnTo>
                    <a:pt x="127668" y="40718"/>
                  </a:lnTo>
                  <a:lnTo>
                    <a:pt x="132515" y="37502"/>
                  </a:lnTo>
                  <a:lnTo>
                    <a:pt x="133916" y="36933"/>
                  </a:lnTo>
                  <a:lnTo>
                    <a:pt x="134524" y="36433"/>
                  </a:lnTo>
                  <a:lnTo>
                    <a:pt x="134709" y="35941"/>
                  </a:lnTo>
                  <a:lnTo>
                    <a:pt x="136979" y="34664"/>
                  </a:lnTo>
                  <a:lnTo>
                    <a:pt x="139518" y="32025"/>
                  </a:lnTo>
                  <a:lnTo>
                    <a:pt x="141527" y="29648"/>
                  </a:lnTo>
                  <a:lnTo>
                    <a:pt x="142073" y="27971"/>
                  </a:lnTo>
                  <a:lnTo>
                    <a:pt x="147568" y="22286"/>
                  </a:lnTo>
                  <a:lnTo>
                    <a:pt x="149484" y="22401"/>
                  </a:lnTo>
                  <a:lnTo>
                    <a:pt x="150423" y="21701"/>
                  </a:lnTo>
                  <a:lnTo>
                    <a:pt x="152601" y="17901"/>
                  </a:lnTo>
                  <a:lnTo>
                    <a:pt x="153278" y="17209"/>
                  </a:lnTo>
                  <a:lnTo>
                    <a:pt x="154302" y="16970"/>
                  </a:lnTo>
                  <a:lnTo>
                    <a:pt x="155540" y="16540"/>
                  </a:lnTo>
                  <a:lnTo>
                    <a:pt x="156618" y="15416"/>
                  </a:lnTo>
                  <a:lnTo>
                    <a:pt x="157549" y="13739"/>
                  </a:lnTo>
                  <a:lnTo>
                    <a:pt x="157557" y="11670"/>
                  </a:lnTo>
                  <a:lnTo>
                    <a:pt x="157133" y="10008"/>
                  </a:lnTo>
                  <a:lnTo>
                    <a:pt x="157133" y="9200"/>
                  </a:lnTo>
                  <a:lnTo>
                    <a:pt x="157657" y="8462"/>
                  </a:lnTo>
                  <a:lnTo>
                    <a:pt x="158534" y="7716"/>
                  </a:lnTo>
                  <a:lnTo>
                    <a:pt x="162705" y="5670"/>
                  </a:lnTo>
                  <a:lnTo>
                    <a:pt x="163767" y="4677"/>
                  </a:lnTo>
                  <a:lnTo>
                    <a:pt x="164398" y="3785"/>
                  </a:lnTo>
                  <a:lnTo>
                    <a:pt x="165568" y="3623"/>
                  </a:lnTo>
                  <a:lnTo>
                    <a:pt x="166845" y="3716"/>
                  </a:lnTo>
                  <a:lnTo>
                    <a:pt x="167653" y="3162"/>
                  </a:lnTo>
                  <a:lnTo>
                    <a:pt x="168561" y="2231"/>
                  </a:lnTo>
                  <a:lnTo>
                    <a:pt x="171454" y="977"/>
                  </a:lnTo>
                  <a:lnTo>
                    <a:pt x="174132" y="0"/>
                  </a:lnTo>
                  <a:lnTo>
                    <a:pt x="176949" y="408"/>
                  </a:lnTo>
                  <a:lnTo>
                    <a:pt x="179242" y="915"/>
                  </a:lnTo>
                  <a:lnTo>
                    <a:pt x="181120" y="15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6" name="Serbest Form 45">
              <a:extLst>
                <a:ext uri="{FF2B5EF4-FFF2-40B4-BE49-F238E27FC236}">
                  <a16:creationId xmlns:a16="http://schemas.microsoft.com/office/drawing/2014/main" id="{D281160A-937F-6E5F-1517-FB767A94F875}"/>
                </a:ext>
              </a:extLst>
            </p:cNvPr>
            <p:cNvSpPr/>
            <p:nvPr/>
          </p:nvSpPr>
          <p:spPr>
            <a:xfrm>
              <a:off x="8238309" y="6415742"/>
              <a:ext cx="161804" cy="186589"/>
            </a:xfrm>
            <a:custGeom>
              <a:avLst/>
              <a:gdLst>
                <a:gd name="csX0" fmla="*/ 161551 w 161804"/>
                <a:gd name="csY0" fmla="*/ 4492 h 186589"/>
                <a:gd name="csX1" fmla="*/ 161805 w 161804"/>
                <a:gd name="csY1" fmla="*/ 8239 h 186589"/>
                <a:gd name="csX2" fmla="*/ 160188 w 161804"/>
                <a:gd name="csY2" fmla="*/ 12901 h 186589"/>
                <a:gd name="csX3" fmla="*/ 158972 w 161804"/>
                <a:gd name="csY3" fmla="*/ 16393 h 186589"/>
                <a:gd name="csX4" fmla="*/ 155787 w 161804"/>
                <a:gd name="csY4" fmla="*/ 22163 h 186589"/>
                <a:gd name="csX5" fmla="*/ 152939 w 161804"/>
                <a:gd name="csY5" fmla="*/ 27332 h 186589"/>
                <a:gd name="csX6" fmla="*/ 149930 w 161804"/>
                <a:gd name="csY6" fmla="*/ 35949 h 186589"/>
                <a:gd name="csX7" fmla="*/ 149946 w 161804"/>
                <a:gd name="csY7" fmla="*/ 42249 h 186589"/>
                <a:gd name="csX8" fmla="*/ 149615 w 161804"/>
                <a:gd name="csY8" fmla="*/ 46211 h 186589"/>
                <a:gd name="csX9" fmla="*/ 148630 w 161804"/>
                <a:gd name="csY9" fmla="*/ 48634 h 186589"/>
                <a:gd name="csX10" fmla="*/ 146260 w 161804"/>
                <a:gd name="csY10" fmla="*/ 55150 h 186589"/>
                <a:gd name="csX11" fmla="*/ 145906 w 161804"/>
                <a:gd name="csY11" fmla="*/ 60758 h 186589"/>
                <a:gd name="csX12" fmla="*/ 146752 w 161804"/>
                <a:gd name="csY12" fmla="*/ 67612 h 186589"/>
                <a:gd name="csX13" fmla="*/ 145944 w 161804"/>
                <a:gd name="csY13" fmla="*/ 74113 h 186589"/>
                <a:gd name="csX14" fmla="*/ 143474 w 161804"/>
                <a:gd name="csY14" fmla="*/ 80252 h 186589"/>
                <a:gd name="csX15" fmla="*/ 142412 w 161804"/>
                <a:gd name="csY15" fmla="*/ 85083 h 186589"/>
                <a:gd name="csX16" fmla="*/ 143028 w 161804"/>
                <a:gd name="csY16" fmla="*/ 90906 h 186589"/>
                <a:gd name="csX17" fmla="*/ 138495 w 161804"/>
                <a:gd name="csY17" fmla="*/ 95752 h 186589"/>
                <a:gd name="csX18" fmla="*/ 132793 w 161804"/>
                <a:gd name="csY18" fmla="*/ 100568 h 186589"/>
                <a:gd name="csX19" fmla="*/ 129099 w 161804"/>
                <a:gd name="csY19" fmla="*/ 101961 h 186589"/>
                <a:gd name="csX20" fmla="*/ 126228 w 161804"/>
                <a:gd name="csY20" fmla="*/ 103584 h 186589"/>
                <a:gd name="csX21" fmla="*/ 124181 w 161804"/>
                <a:gd name="csY21" fmla="*/ 105422 h 186589"/>
                <a:gd name="csX22" fmla="*/ 123512 w 161804"/>
                <a:gd name="csY22" fmla="*/ 106422 h 186589"/>
                <a:gd name="csX23" fmla="*/ 122019 w 161804"/>
                <a:gd name="csY23" fmla="*/ 108653 h 186589"/>
                <a:gd name="csX24" fmla="*/ 118625 w 161804"/>
                <a:gd name="csY24" fmla="*/ 115569 h 186589"/>
                <a:gd name="csX25" fmla="*/ 116856 w 161804"/>
                <a:gd name="csY25" fmla="*/ 118600 h 186589"/>
                <a:gd name="csX26" fmla="*/ 114539 w 161804"/>
                <a:gd name="csY26" fmla="*/ 121193 h 186589"/>
                <a:gd name="csX27" fmla="*/ 111091 w 161804"/>
                <a:gd name="csY27" fmla="*/ 124355 h 186589"/>
                <a:gd name="csX28" fmla="*/ 109829 w 161804"/>
                <a:gd name="csY28" fmla="*/ 125847 h 186589"/>
                <a:gd name="csX29" fmla="*/ 109314 w 161804"/>
                <a:gd name="csY29" fmla="*/ 128016 h 186589"/>
                <a:gd name="csX30" fmla="*/ 109537 w 161804"/>
                <a:gd name="csY30" fmla="*/ 132001 h 186589"/>
                <a:gd name="csX31" fmla="*/ 109868 w 161804"/>
                <a:gd name="csY31" fmla="*/ 144148 h 186589"/>
                <a:gd name="csX32" fmla="*/ 109291 w 161804"/>
                <a:gd name="csY32" fmla="*/ 147671 h 186589"/>
                <a:gd name="csX33" fmla="*/ 108344 w 161804"/>
                <a:gd name="csY33" fmla="*/ 153464 h 186589"/>
                <a:gd name="csX34" fmla="*/ 104958 w 161804"/>
                <a:gd name="csY34" fmla="*/ 159957 h 186589"/>
                <a:gd name="csX35" fmla="*/ 102419 w 161804"/>
                <a:gd name="csY35" fmla="*/ 163565 h 186589"/>
                <a:gd name="csX36" fmla="*/ 99879 w 161804"/>
                <a:gd name="csY36" fmla="*/ 164673 h 186589"/>
                <a:gd name="csX37" fmla="*/ 96539 w 161804"/>
                <a:gd name="csY37" fmla="*/ 165649 h 186589"/>
                <a:gd name="csX38" fmla="*/ 94939 w 161804"/>
                <a:gd name="csY38" fmla="*/ 166873 h 186589"/>
                <a:gd name="csX39" fmla="*/ 93961 w 161804"/>
                <a:gd name="csY39" fmla="*/ 168680 h 186589"/>
                <a:gd name="csX40" fmla="*/ 92099 w 161804"/>
                <a:gd name="csY40" fmla="*/ 170250 h 186589"/>
                <a:gd name="csX41" fmla="*/ 89352 w 161804"/>
                <a:gd name="csY41" fmla="*/ 171596 h 186589"/>
                <a:gd name="csX42" fmla="*/ 85874 w 161804"/>
                <a:gd name="csY42" fmla="*/ 174896 h 186589"/>
                <a:gd name="csX43" fmla="*/ 81679 w 161804"/>
                <a:gd name="csY43" fmla="*/ 180158 h 186589"/>
                <a:gd name="csX44" fmla="*/ 78809 w 161804"/>
                <a:gd name="csY44" fmla="*/ 183174 h 186589"/>
                <a:gd name="csX45" fmla="*/ 77270 w 161804"/>
                <a:gd name="csY45" fmla="*/ 183951 h 186589"/>
                <a:gd name="csX46" fmla="*/ 75677 w 161804"/>
                <a:gd name="csY46" fmla="*/ 184020 h 186589"/>
                <a:gd name="csX47" fmla="*/ 74022 w 161804"/>
                <a:gd name="csY47" fmla="*/ 183389 h 186589"/>
                <a:gd name="csX48" fmla="*/ 72645 w 161804"/>
                <a:gd name="csY48" fmla="*/ 183305 h 186589"/>
                <a:gd name="csX49" fmla="*/ 71952 w 161804"/>
                <a:gd name="csY49" fmla="*/ 183589 h 186589"/>
                <a:gd name="csX50" fmla="*/ 71506 w 161804"/>
                <a:gd name="csY50" fmla="*/ 183358 h 186589"/>
                <a:gd name="csX51" fmla="*/ 70852 w 161804"/>
                <a:gd name="csY51" fmla="*/ 182866 h 186589"/>
                <a:gd name="csX52" fmla="*/ 70875 w 161804"/>
                <a:gd name="csY52" fmla="*/ 181651 h 186589"/>
                <a:gd name="csX53" fmla="*/ 70683 w 161804"/>
                <a:gd name="csY53" fmla="*/ 179643 h 186589"/>
                <a:gd name="csX54" fmla="*/ 69875 w 161804"/>
                <a:gd name="csY54" fmla="*/ 177573 h 186589"/>
                <a:gd name="csX55" fmla="*/ 70836 w 161804"/>
                <a:gd name="csY55" fmla="*/ 175912 h 186589"/>
                <a:gd name="csX56" fmla="*/ 71698 w 161804"/>
                <a:gd name="csY56" fmla="*/ 174650 h 186589"/>
                <a:gd name="csX57" fmla="*/ 71545 w 161804"/>
                <a:gd name="csY57" fmla="*/ 173989 h 186589"/>
                <a:gd name="csX58" fmla="*/ 70683 w 161804"/>
                <a:gd name="csY58" fmla="*/ 172934 h 186589"/>
                <a:gd name="csX59" fmla="*/ 69721 w 161804"/>
                <a:gd name="csY59" fmla="*/ 171419 h 186589"/>
                <a:gd name="csX60" fmla="*/ 68813 w 161804"/>
                <a:gd name="csY60" fmla="*/ 171527 h 186589"/>
                <a:gd name="csX61" fmla="*/ 66881 w 161804"/>
                <a:gd name="csY61" fmla="*/ 172681 h 186589"/>
                <a:gd name="csX62" fmla="*/ 64873 w 161804"/>
                <a:gd name="csY62" fmla="*/ 173589 h 186589"/>
                <a:gd name="csX63" fmla="*/ 62995 w 161804"/>
                <a:gd name="csY63" fmla="*/ 173965 h 186589"/>
                <a:gd name="csX64" fmla="*/ 61517 w 161804"/>
                <a:gd name="csY64" fmla="*/ 174904 h 186589"/>
                <a:gd name="csX65" fmla="*/ 60709 w 161804"/>
                <a:gd name="csY65" fmla="*/ 175412 h 186589"/>
                <a:gd name="csX66" fmla="*/ 59440 w 161804"/>
                <a:gd name="csY66" fmla="*/ 175412 h 186589"/>
                <a:gd name="csX67" fmla="*/ 58732 w 161804"/>
                <a:gd name="csY67" fmla="*/ 174850 h 186589"/>
                <a:gd name="csX68" fmla="*/ 57185 w 161804"/>
                <a:gd name="csY68" fmla="*/ 174312 h 186589"/>
                <a:gd name="csX69" fmla="*/ 56346 w 161804"/>
                <a:gd name="csY69" fmla="*/ 174496 h 186589"/>
                <a:gd name="csX70" fmla="*/ 55869 w 161804"/>
                <a:gd name="csY70" fmla="*/ 174758 h 186589"/>
                <a:gd name="csX71" fmla="*/ 55669 w 161804"/>
                <a:gd name="csY71" fmla="*/ 176666 h 186589"/>
                <a:gd name="csX72" fmla="*/ 55484 w 161804"/>
                <a:gd name="csY72" fmla="*/ 178281 h 186589"/>
                <a:gd name="csX73" fmla="*/ 55184 w 161804"/>
                <a:gd name="csY73" fmla="*/ 179796 h 186589"/>
                <a:gd name="csX74" fmla="*/ 54630 w 161804"/>
                <a:gd name="csY74" fmla="*/ 180504 h 186589"/>
                <a:gd name="csX75" fmla="*/ 52298 w 161804"/>
                <a:gd name="csY75" fmla="*/ 181258 h 186589"/>
                <a:gd name="csX76" fmla="*/ 50713 w 161804"/>
                <a:gd name="csY76" fmla="*/ 182297 h 186589"/>
                <a:gd name="csX77" fmla="*/ 49351 w 161804"/>
                <a:gd name="csY77" fmla="*/ 182997 h 186589"/>
                <a:gd name="csX78" fmla="*/ 48504 w 161804"/>
                <a:gd name="csY78" fmla="*/ 182820 h 186589"/>
                <a:gd name="csX79" fmla="*/ 46811 w 161804"/>
                <a:gd name="csY79" fmla="*/ 181443 h 186589"/>
                <a:gd name="csX80" fmla="*/ 45126 w 161804"/>
                <a:gd name="csY80" fmla="*/ 180166 h 186589"/>
                <a:gd name="csX81" fmla="*/ 44195 w 161804"/>
                <a:gd name="csY81" fmla="*/ 179089 h 186589"/>
                <a:gd name="csX82" fmla="*/ 43672 w 161804"/>
                <a:gd name="csY82" fmla="*/ 178320 h 186589"/>
                <a:gd name="csX83" fmla="*/ 43333 w 161804"/>
                <a:gd name="csY83" fmla="*/ 177981 h 186589"/>
                <a:gd name="csX84" fmla="*/ 42271 w 161804"/>
                <a:gd name="csY84" fmla="*/ 177927 h 186589"/>
                <a:gd name="csX85" fmla="*/ 41956 w 161804"/>
                <a:gd name="csY85" fmla="*/ 178635 h 186589"/>
                <a:gd name="csX86" fmla="*/ 41425 w 161804"/>
                <a:gd name="csY86" fmla="*/ 178304 h 186589"/>
                <a:gd name="csX87" fmla="*/ 39770 w 161804"/>
                <a:gd name="csY87" fmla="*/ 176850 h 186589"/>
                <a:gd name="csX88" fmla="*/ 37815 w 161804"/>
                <a:gd name="csY88" fmla="*/ 174558 h 186589"/>
                <a:gd name="csX89" fmla="*/ 37107 w 161804"/>
                <a:gd name="csY89" fmla="*/ 174204 h 186589"/>
                <a:gd name="csX90" fmla="*/ 36030 w 161804"/>
                <a:gd name="csY90" fmla="*/ 174242 h 186589"/>
                <a:gd name="csX91" fmla="*/ 34322 w 161804"/>
                <a:gd name="csY91" fmla="*/ 175088 h 186589"/>
                <a:gd name="csX92" fmla="*/ 32644 w 161804"/>
                <a:gd name="csY92" fmla="*/ 176404 h 186589"/>
                <a:gd name="csX93" fmla="*/ 29620 w 161804"/>
                <a:gd name="csY93" fmla="*/ 177619 h 186589"/>
                <a:gd name="csX94" fmla="*/ 27096 w 161804"/>
                <a:gd name="csY94" fmla="*/ 178297 h 186589"/>
                <a:gd name="csX95" fmla="*/ 26865 w 161804"/>
                <a:gd name="csY95" fmla="*/ 179127 h 186589"/>
                <a:gd name="csX96" fmla="*/ 26272 w 161804"/>
                <a:gd name="csY96" fmla="*/ 180558 h 186589"/>
                <a:gd name="csX97" fmla="*/ 25441 w 161804"/>
                <a:gd name="csY97" fmla="*/ 181451 h 186589"/>
                <a:gd name="csX98" fmla="*/ 23202 w 161804"/>
                <a:gd name="csY98" fmla="*/ 181727 h 186589"/>
                <a:gd name="csX99" fmla="*/ 22394 w 161804"/>
                <a:gd name="csY99" fmla="*/ 183005 h 186589"/>
                <a:gd name="csX100" fmla="*/ 20462 w 161804"/>
                <a:gd name="csY100" fmla="*/ 185466 h 186589"/>
                <a:gd name="csX101" fmla="*/ 19185 w 161804"/>
                <a:gd name="csY101" fmla="*/ 186589 h 186589"/>
                <a:gd name="csX102" fmla="*/ 18846 w 161804"/>
                <a:gd name="csY102" fmla="*/ 186112 h 186589"/>
                <a:gd name="csX103" fmla="*/ 18069 w 161804"/>
                <a:gd name="csY103" fmla="*/ 185512 h 186589"/>
                <a:gd name="csX104" fmla="*/ 16484 w 161804"/>
                <a:gd name="csY104" fmla="*/ 183605 h 186589"/>
                <a:gd name="csX105" fmla="*/ 14914 w 161804"/>
                <a:gd name="csY105" fmla="*/ 181227 h 186589"/>
                <a:gd name="csX106" fmla="*/ 14498 w 161804"/>
                <a:gd name="csY106" fmla="*/ 180150 h 186589"/>
                <a:gd name="csX107" fmla="*/ 14052 w 161804"/>
                <a:gd name="csY107" fmla="*/ 179535 h 186589"/>
                <a:gd name="csX108" fmla="*/ 13983 w 161804"/>
                <a:gd name="csY108" fmla="*/ 177150 h 186589"/>
                <a:gd name="csX109" fmla="*/ 11620 w 161804"/>
                <a:gd name="csY109" fmla="*/ 174319 h 186589"/>
                <a:gd name="csX110" fmla="*/ 5695 w 161804"/>
                <a:gd name="csY110" fmla="*/ 169288 h 186589"/>
                <a:gd name="csX111" fmla="*/ 5064 w 161804"/>
                <a:gd name="csY111" fmla="*/ 167788 h 186589"/>
                <a:gd name="csX112" fmla="*/ 0 w 161804"/>
                <a:gd name="csY112" fmla="*/ 163188 h 186589"/>
                <a:gd name="csX113" fmla="*/ 1293 w 161804"/>
                <a:gd name="csY113" fmla="*/ 159872 h 186589"/>
                <a:gd name="csX114" fmla="*/ 2255 w 161804"/>
                <a:gd name="csY114" fmla="*/ 158334 h 186589"/>
                <a:gd name="csX115" fmla="*/ 3417 w 161804"/>
                <a:gd name="csY115" fmla="*/ 157272 h 186589"/>
                <a:gd name="csX116" fmla="*/ 8080 w 161804"/>
                <a:gd name="csY116" fmla="*/ 154672 h 186589"/>
                <a:gd name="csX117" fmla="*/ 8788 w 161804"/>
                <a:gd name="csY117" fmla="*/ 154772 h 186589"/>
                <a:gd name="csX118" fmla="*/ 12005 w 161804"/>
                <a:gd name="csY118" fmla="*/ 158149 h 186589"/>
                <a:gd name="csX119" fmla="*/ 13028 w 161804"/>
                <a:gd name="csY119" fmla="*/ 158418 h 186589"/>
                <a:gd name="csX120" fmla="*/ 14175 w 161804"/>
                <a:gd name="csY120" fmla="*/ 158326 h 186589"/>
                <a:gd name="csX121" fmla="*/ 15529 w 161804"/>
                <a:gd name="csY121" fmla="*/ 158464 h 186589"/>
                <a:gd name="csX122" fmla="*/ 16199 w 161804"/>
                <a:gd name="csY122" fmla="*/ 157803 h 186589"/>
                <a:gd name="csX123" fmla="*/ 16299 w 161804"/>
                <a:gd name="csY123" fmla="*/ 156933 h 186589"/>
                <a:gd name="csX124" fmla="*/ 15322 w 161804"/>
                <a:gd name="csY124" fmla="*/ 155956 h 186589"/>
                <a:gd name="csX125" fmla="*/ 15176 w 161804"/>
                <a:gd name="csY125" fmla="*/ 154910 h 186589"/>
                <a:gd name="csX126" fmla="*/ 15868 w 161804"/>
                <a:gd name="csY126" fmla="*/ 153779 h 186589"/>
                <a:gd name="csX127" fmla="*/ 16253 w 161804"/>
                <a:gd name="csY127" fmla="*/ 152518 h 186589"/>
                <a:gd name="csX128" fmla="*/ 17261 w 161804"/>
                <a:gd name="csY128" fmla="*/ 151041 h 186589"/>
                <a:gd name="csX129" fmla="*/ 17369 w 161804"/>
                <a:gd name="csY129" fmla="*/ 150341 h 186589"/>
                <a:gd name="csX130" fmla="*/ 16307 w 161804"/>
                <a:gd name="csY130" fmla="*/ 149579 h 186589"/>
                <a:gd name="csX131" fmla="*/ 14129 w 161804"/>
                <a:gd name="csY131" fmla="*/ 148418 h 186589"/>
                <a:gd name="csX132" fmla="*/ 12644 w 161804"/>
                <a:gd name="csY132" fmla="*/ 147294 h 186589"/>
                <a:gd name="csX133" fmla="*/ 12074 w 161804"/>
                <a:gd name="csY133" fmla="*/ 146225 h 186589"/>
                <a:gd name="csX134" fmla="*/ 12482 w 161804"/>
                <a:gd name="csY134" fmla="*/ 144856 h 186589"/>
                <a:gd name="csX135" fmla="*/ 13675 w 161804"/>
                <a:gd name="csY135" fmla="*/ 143740 h 186589"/>
                <a:gd name="csX136" fmla="*/ 13606 w 161804"/>
                <a:gd name="csY136" fmla="*/ 143133 h 186589"/>
                <a:gd name="csX137" fmla="*/ 12551 w 161804"/>
                <a:gd name="csY137" fmla="*/ 142132 h 186589"/>
                <a:gd name="csX138" fmla="*/ 11782 w 161804"/>
                <a:gd name="csY138" fmla="*/ 141063 h 186589"/>
                <a:gd name="csX139" fmla="*/ 10997 w 161804"/>
                <a:gd name="csY139" fmla="*/ 140394 h 186589"/>
                <a:gd name="csX140" fmla="*/ 8804 w 161804"/>
                <a:gd name="csY140" fmla="*/ 139994 h 186589"/>
                <a:gd name="csX141" fmla="*/ 9227 w 161804"/>
                <a:gd name="csY141" fmla="*/ 138555 h 186589"/>
                <a:gd name="csX142" fmla="*/ 10027 w 161804"/>
                <a:gd name="csY142" fmla="*/ 136432 h 186589"/>
                <a:gd name="csX143" fmla="*/ 10227 w 161804"/>
                <a:gd name="csY143" fmla="*/ 134809 h 186589"/>
                <a:gd name="csX144" fmla="*/ 9619 w 161804"/>
                <a:gd name="csY144" fmla="*/ 130547 h 186589"/>
                <a:gd name="csX145" fmla="*/ 9666 w 161804"/>
                <a:gd name="csY145" fmla="*/ 129778 h 186589"/>
                <a:gd name="csX146" fmla="*/ 10266 w 161804"/>
                <a:gd name="csY146" fmla="*/ 129386 h 186589"/>
                <a:gd name="csX147" fmla="*/ 11566 w 161804"/>
                <a:gd name="csY147" fmla="*/ 129855 h 186589"/>
                <a:gd name="csX148" fmla="*/ 12882 w 161804"/>
                <a:gd name="csY148" fmla="*/ 130501 h 186589"/>
                <a:gd name="csX149" fmla="*/ 16468 w 161804"/>
                <a:gd name="csY149" fmla="*/ 129578 h 186589"/>
                <a:gd name="csX150" fmla="*/ 17715 w 161804"/>
                <a:gd name="csY150" fmla="*/ 129432 h 186589"/>
                <a:gd name="csX151" fmla="*/ 18754 w 161804"/>
                <a:gd name="csY151" fmla="*/ 130247 h 186589"/>
                <a:gd name="csX152" fmla="*/ 20178 w 161804"/>
                <a:gd name="csY152" fmla="*/ 130886 h 186589"/>
                <a:gd name="csX153" fmla="*/ 28427 w 161804"/>
                <a:gd name="csY153" fmla="*/ 129109 h 186589"/>
                <a:gd name="csX154" fmla="*/ 28589 w 161804"/>
                <a:gd name="csY154" fmla="*/ 127301 h 186589"/>
                <a:gd name="csX155" fmla="*/ 29058 w 161804"/>
                <a:gd name="csY155" fmla="*/ 125662 h 186589"/>
                <a:gd name="csX156" fmla="*/ 29120 w 161804"/>
                <a:gd name="csY156" fmla="*/ 124439 h 186589"/>
                <a:gd name="csX157" fmla="*/ 28781 w 161804"/>
                <a:gd name="csY157" fmla="*/ 123647 h 186589"/>
                <a:gd name="csX158" fmla="*/ 28373 w 161804"/>
                <a:gd name="csY158" fmla="*/ 123054 h 186589"/>
                <a:gd name="csX159" fmla="*/ 28127 w 161804"/>
                <a:gd name="csY159" fmla="*/ 121823 h 186589"/>
                <a:gd name="csX160" fmla="*/ 28119 w 161804"/>
                <a:gd name="csY160" fmla="*/ 120508 h 186589"/>
                <a:gd name="csX161" fmla="*/ 28912 w 161804"/>
                <a:gd name="csY161" fmla="*/ 119885 h 186589"/>
                <a:gd name="csX162" fmla="*/ 31544 w 161804"/>
                <a:gd name="csY162" fmla="*/ 118316 h 186589"/>
                <a:gd name="csX163" fmla="*/ 32359 w 161804"/>
                <a:gd name="csY163" fmla="*/ 118369 h 186589"/>
                <a:gd name="csX164" fmla="*/ 34199 w 161804"/>
                <a:gd name="csY164" fmla="*/ 119231 h 186589"/>
                <a:gd name="csX165" fmla="*/ 35922 w 161804"/>
                <a:gd name="csY165" fmla="*/ 120570 h 186589"/>
                <a:gd name="csX166" fmla="*/ 37462 w 161804"/>
                <a:gd name="csY166" fmla="*/ 123385 h 186589"/>
                <a:gd name="csX167" fmla="*/ 38516 w 161804"/>
                <a:gd name="csY167" fmla="*/ 125816 h 186589"/>
                <a:gd name="csX168" fmla="*/ 40217 w 161804"/>
                <a:gd name="csY168" fmla="*/ 128755 h 186589"/>
                <a:gd name="csX169" fmla="*/ 43810 w 161804"/>
                <a:gd name="csY169" fmla="*/ 129955 h 186589"/>
                <a:gd name="csX170" fmla="*/ 48104 w 161804"/>
                <a:gd name="csY170" fmla="*/ 130716 h 186589"/>
                <a:gd name="csX171" fmla="*/ 50428 w 161804"/>
                <a:gd name="csY171" fmla="*/ 130516 h 186589"/>
                <a:gd name="csX172" fmla="*/ 53745 w 161804"/>
                <a:gd name="csY172" fmla="*/ 128008 h 186589"/>
                <a:gd name="csX173" fmla="*/ 55623 w 161804"/>
                <a:gd name="csY173" fmla="*/ 126054 h 186589"/>
                <a:gd name="csX174" fmla="*/ 56230 w 161804"/>
                <a:gd name="csY174" fmla="*/ 125001 h 186589"/>
                <a:gd name="csX175" fmla="*/ 57323 w 161804"/>
                <a:gd name="csY175" fmla="*/ 125547 h 186589"/>
                <a:gd name="csX176" fmla="*/ 58562 w 161804"/>
                <a:gd name="csY176" fmla="*/ 128116 h 186589"/>
                <a:gd name="csX177" fmla="*/ 59355 w 161804"/>
                <a:gd name="csY177" fmla="*/ 129116 h 186589"/>
                <a:gd name="csX178" fmla="*/ 59555 w 161804"/>
                <a:gd name="csY178" fmla="*/ 130070 h 186589"/>
                <a:gd name="csX179" fmla="*/ 59001 w 161804"/>
                <a:gd name="csY179" fmla="*/ 131255 h 186589"/>
                <a:gd name="csX180" fmla="*/ 59540 w 161804"/>
                <a:gd name="csY180" fmla="*/ 132016 h 186589"/>
                <a:gd name="csX181" fmla="*/ 61848 w 161804"/>
                <a:gd name="csY181" fmla="*/ 132563 h 186589"/>
                <a:gd name="csX182" fmla="*/ 63872 w 161804"/>
                <a:gd name="csY182" fmla="*/ 132047 h 186589"/>
                <a:gd name="csX183" fmla="*/ 64780 w 161804"/>
                <a:gd name="csY183" fmla="*/ 131001 h 186589"/>
                <a:gd name="csX184" fmla="*/ 66296 w 161804"/>
                <a:gd name="csY184" fmla="*/ 129632 h 186589"/>
                <a:gd name="csX185" fmla="*/ 66312 w 161804"/>
                <a:gd name="csY185" fmla="*/ 128478 h 186589"/>
                <a:gd name="csX186" fmla="*/ 65496 w 161804"/>
                <a:gd name="csY186" fmla="*/ 127732 h 186589"/>
                <a:gd name="csX187" fmla="*/ 65496 w 161804"/>
                <a:gd name="csY187" fmla="*/ 126701 h 186589"/>
                <a:gd name="csX188" fmla="*/ 66342 w 161804"/>
                <a:gd name="csY188" fmla="*/ 125893 h 186589"/>
                <a:gd name="csX189" fmla="*/ 67158 w 161804"/>
                <a:gd name="csY189" fmla="*/ 123677 h 186589"/>
                <a:gd name="csX190" fmla="*/ 67412 w 161804"/>
                <a:gd name="csY190" fmla="*/ 122062 h 186589"/>
                <a:gd name="csX191" fmla="*/ 68212 w 161804"/>
                <a:gd name="csY191" fmla="*/ 121031 h 186589"/>
                <a:gd name="csX192" fmla="*/ 69728 w 161804"/>
                <a:gd name="csY192" fmla="*/ 120316 h 186589"/>
                <a:gd name="csX193" fmla="*/ 70275 w 161804"/>
                <a:gd name="csY193" fmla="*/ 119670 h 186589"/>
                <a:gd name="csX194" fmla="*/ 71122 w 161804"/>
                <a:gd name="csY194" fmla="*/ 115838 h 186589"/>
                <a:gd name="csX195" fmla="*/ 70683 w 161804"/>
                <a:gd name="csY195" fmla="*/ 114454 h 186589"/>
                <a:gd name="csX196" fmla="*/ 70683 w 161804"/>
                <a:gd name="csY196" fmla="*/ 113308 h 186589"/>
                <a:gd name="csX197" fmla="*/ 71645 w 161804"/>
                <a:gd name="csY197" fmla="*/ 111838 h 186589"/>
                <a:gd name="csX198" fmla="*/ 71821 w 161804"/>
                <a:gd name="csY198" fmla="*/ 109438 h 186589"/>
                <a:gd name="csX199" fmla="*/ 71414 w 161804"/>
                <a:gd name="csY199" fmla="*/ 105507 h 186589"/>
                <a:gd name="csX200" fmla="*/ 71145 w 161804"/>
                <a:gd name="csY200" fmla="*/ 102807 h 186589"/>
                <a:gd name="csX201" fmla="*/ 70852 w 161804"/>
                <a:gd name="csY201" fmla="*/ 99976 h 186589"/>
                <a:gd name="csX202" fmla="*/ 71591 w 161804"/>
                <a:gd name="csY202" fmla="*/ 96260 h 186589"/>
                <a:gd name="csX203" fmla="*/ 72360 w 161804"/>
                <a:gd name="csY203" fmla="*/ 92391 h 186589"/>
                <a:gd name="csX204" fmla="*/ 72222 w 161804"/>
                <a:gd name="csY204" fmla="*/ 91429 h 186589"/>
                <a:gd name="csX205" fmla="*/ 71152 w 161804"/>
                <a:gd name="csY205" fmla="*/ 90252 h 186589"/>
                <a:gd name="csX206" fmla="*/ 69836 w 161804"/>
                <a:gd name="csY206" fmla="*/ 89183 h 186589"/>
                <a:gd name="csX207" fmla="*/ 66450 w 161804"/>
                <a:gd name="csY207" fmla="*/ 88298 h 186589"/>
                <a:gd name="csX208" fmla="*/ 65188 w 161804"/>
                <a:gd name="csY208" fmla="*/ 86890 h 186589"/>
                <a:gd name="csX209" fmla="*/ 64203 w 161804"/>
                <a:gd name="csY209" fmla="*/ 85398 h 186589"/>
                <a:gd name="csX210" fmla="*/ 63488 w 161804"/>
                <a:gd name="csY210" fmla="*/ 84921 h 186589"/>
                <a:gd name="csX211" fmla="*/ 59778 w 161804"/>
                <a:gd name="csY211" fmla="*/ 84336 h 186589"/>
                <a:gd name="csX212" fmla="*/ 58963 w 161804"/>
                <a:gd name="csY212" fmla="*/ 83490 h 186589"/>
                <a:gd name="csX213" fmla="*/ 59293 w 161804"/>
                <a:gd name="csY213" fmla="*/ 81075 h 186589"/>
                <a:gd name="csX214" fmla="*/ 59624 w 161804"/>
                <a:gd name="csY214" fmla="*/ 77513 h 186589"/>
                <a:gd name="csX215" fmla="*/ 59493 w 161804"/>
                <a:gd name="csY215" fmla="*/ 75043 h 186589"/>
                <a:gd name="csX216" fmla="*/ 60148 w 161804"/>
                <a:gd name="csY216" fmla="*/ 73043 h 186589"/>
                <a:gd name="csX217" fmla="*/ 60894 w 161804"/>
                <a:gd name="csY217" fmla="*/ 71543 h 186589"/>
                <a:gd name="csX218" fmla="*/ 62533 w 161804"/>
                <a:gd name="csY218" fmla="*/ 69958 h 186589"/>
                <a:gd name="csX219" fmla="*/ 63395 w 161804"/>
                <a:gd name="csY219" fmla="*/ 68089 h 186589"/>
                <a:gd name="csX220" fmla="*/ 63872 w 161804"/>
                <a:gd name="csY220" fmla="*/ 67627 h 186589"/>
                <a:gd name="csX221" fmla="*/ 66974 w 161804"/>
                <a:gd name="csY221" fmla="*/ 67312 h 186589"/>
                <a:gd name="csX222" fmla="*/ 68097 w 161804"/>
                <a:gd name="csY222" fmla="*/ 66535 h 186589"/>
                <a:gd name="csX223" fmla="*/ 68982 w 161804"/>
                <a:gd name="csY223" fmla="*/ 65743 h 186589"/>
                <a:gd name="csX224" fmla="*/ 69359 w 161804"/>
                <a:gd name="csY224" fmla="*/ 64681 h 186589"/>
                <a:gd name="csX225" fmla="*/ 70421 w 161804"/>
                <a:gd name="csY225" fmla="*/ 62919 h 186589"/>
                <a:gd name="csX226" fmla="*/ 71360 w 161804"/>
                <a:gd name="csY226" fmla="*/ 61727 h 186589"/>
                <a:gd name="csX227" fmla="*/ 71468 w 161804"/>
                <a:gd name="csY227" fmla="*/ 60919 h 186589"/>
                <a:gd name="csX228" fmla="*/ 71268 w 161804"/>
                <a:gd name="csY228" fmla="*/ 59796 h 186589"/>
                <a:gd name="csX229" fmla="*/ 70329 w 161804"/>
                <a:gd name="csY229" fmla="*/ 57588 h 186589"/>
                <a:gd name="csX230" fmla="*/ 69205 w 161804"/>
                <a:gd name="csY230" fmla="*/ 55750 h 186589"/>
                <a:gd name="csX231" fmla="*/ 68528 w 161804"/>
                <a:gd name="csY231" fmla="*/ 55088 h 186589"/>
                <a:gd name="csX232" fmla="*/ 67158 w 161804"/>
                <a:gd name="csY232" fmla="*/ 50765 h 186589"/>
                <a:gd name="csX233" fmla="*/ 65888 w 161804"/>
                <a:gd name="csY233" fmla="*/ 49749 h 186589"/>
                <a:gd name="csX234" fmla="*/ 63411 w 161804"/>
                <a:gd name="csY234" fmla="*/ 49196 h 186589"/>
                <a:gd name="csX235" fmla="*/ 58770 w 161804"/>
                <a:gd name="csY235" fmla="*/ 48703 h 186589"/>
                <a:gd name="csX236" fmla="*/ 55961 w 161804"/>
                <a:gd name="csY236" fmla="*/ 49480 h 186589"/>
                <a:gd name="csX237" fmla="*/ 51690 w 161804"/>
                <a:gd name="csY237" fmla="*/ 50934 h 186589"/>
                <a:gd name="csX238" fmla="*/ 48427 w 161804"/>
                <a:gd name="csY238" fmla="*/ 51942 h 186589"/>
                <a:gd name="csX239" fmla="*/ 46303 w 161804"/>
                <a:gd name="csY239" fmla="*/ 52511 h 186589"/>
                <a:gd name="csX240" fmla="*/ 45057 w 161804"/>
                <a:gd name="csY240" fmla="*/ 52357 h 186589"/>
                <a:gd name="csX241" fmla="*/ 44487 w 161804"/>
                <a:gd name="csY241" fmla="*/ 51696 h 186589"/>
                <a:gd name="csX242" fmla="*/ 45319 w 161804"/>
                <a:gd name="csY242" fmla="*/ 51134 h 186589"/>
                <a:gd name="csX243" fmla="*/ 45726 w 161804"/>
                <a:gd name="csY243" fmla="*/ 49819 h 186589"/>
                <a:gd name="csX244" fmla="*/ 45195 w 161804"/>
                <a:gd name="csY244" fmla="*/ 47934 h 186589"/>
                <a:gd name="csX245" fmla="*/ 44372 w 161804"/>
                <a:gd name="csY245" fmla="*/ 46211 h 186589"/>
                <a:gd name="csX246" fmla="*/ 43903 w 161804"/>
                <a:gd name="csY246" fmla="*/ 43780 h 186589"/>
                <a:gd name="csX247" fmla="*/ 44103 w 161804"/>
                <a:gd name="csY247" fmla="*/ 40772 h 186589"/>
                <a:gd name="csX248" fmla="*/ 44903 w 161804"/>
                <a:gd name="csY248" fmla="*/ 37941 h 186589"/>
                <a:gd name="csX249" fmla="*/ 46619 w 161804"/>
                <a:gd name="csY249" fmla="*/ 34264 h 186589"/>
                <a:gd name="csX250" fmla="*/ 46727 w 161804"/>
                <a:gd name="csY250" fmla="*/ 32764 h 186589"/>
                <a:gd name="csX251" fmla="*/ 51906 w 161804"/>
                <a:gd name="csY251" fmla="*/ 32810 h 186589"/>
                <a:gd name="csX252" fmla="*/ 57077 w 161804"/>
                <a:gd name="csY252" fmla="*/ 32856 h 186589"/>
                <a:gd name="csX253" fmla="*/ 62726 w 161804"/>
                <a:gd name="csY253" fmla="*/ 32818 h 186589"/>
                <a:gd name="csX254" fmla="*/ 68182 w 161804"/>
                <a:gd name="csY254" fmla="*/ 32787 h 186589"/>
                <a:gd name="csX255" fmla="*/ 72437 w 161804"/>
                <a:gd name="csY255" fmla="*/ 32910 h 186589"/>
                <a:gd name="csX256" fmla="*/ 74484 w 161804"/>
                <a:gd name="csY256" fmla="*/ 31956 h 186589"/>
                <a:gd name="csX257" fmla="*/ 76431 w 161804"/>
                <a:gd name="csY257" fmla="*/ 33402 h 186589"/>
                <a:gd name="csX258" fmla="*/ 77385 w 161804"/>
                <a:gd name="csY258" fmla="*/ 33718 h 186589"/>
                <a:gd name="csX259" fmla="*/ 77709 w 161804"/>
                <a:gd name="csY259" fmla="*/ 33602 h 186589"/>
                <a:gd name="csX260" fmla="*/ 78455 w 161804"/>
                <a:gd name="csY260" fmla="*/ 34618 h 186589"/>
                <a:gd name="csX261" fmla="*/ 80879 w 161804"/>
                <a:gd name="csY261" fmla="*/ 34510 h 186589"/>
                <a:gd name="csX262" fmla="*/ 81264 w 161804"/>
                <a:gd name="csY262" fmla="*/ 34741 h 186589"/>
                <a:gd name="csX263" fmla="*/ 81472 w 161804"/>
                <a:gd name="csY263" fmla="*/ 35972 h 186589"/>
                <a:gd name="csX264" fmla="*/ 83719 w 161804"/>
                <a:gd name="csY264" fmla="*/ 35941 h 186589"/>
                <a:gd name="csX265" fmla="*/ 84827 w 161804"/>
                <a:gd name="csY265" fmla="*/ 36210 h 186589"/>
                <a:gd name="csX266" fmla="*/ 85727 w 161804"/>
                <a:gd name="csY266" fmla="*/ 36179 h 186589"/>
                <a:gd name="csX267" fmla="*/ 87036 w 161804"/>
                <a:gd name="csY267" fmla="*/ 35472 h 186589"/>
                <a:gd name="csX268" fmla="*/ 87974 w 161804"/>
                <a:gd name="csY268" fmla="*/ 35702 h 186589"/>
                <a:gd name="csX269" fmla="*/ 89683 w 161804"/>
                <a:gd name="csY269" fmla="*/ 36625 h 186589"/>
                <a:gd name="csX270" fmla="*/ 90898 w 161804"/>
                <a:gd name="csY270" fmla="*/ 37418 h 186589"/>
                <a:gd name="csX271" fmla="*/ 92599 w 161804"/>
                <a:gd name="csY271" fmla="*/ 37156 h 186589"/>
                <a:gd name="csX272" fmla="*/ 96539 w 161804"/>
                <a:gd name="csY272" fmla="*/ 37295 h 186589"/>
                <a:gd name="csX273" fmla="*/ 99594 w 161804"/>
                <a:gd name="csY273" fmla="*/ 38056 h 186589"/>
                <a:gd name="csX274" fmla="*/ 102619 w 161804"/>
                <a:gd name="csY274" fmla="*/ 40164 h 186589"/>
                <a:gd name="csX275" fmla="*/ 104643 w 161804"/>
                <a:gd name="csY275" fmla="*/ 41380 h 186589"/>
                <a:gd name="csX276" fmla="*/ 106459 w 161804"/>
                <a:gd name="csY276" fmla="*/ 43180 h 186589"/>
                <a:gd name="csX277" fmla="*/ 107128 w 161804"/>
                <a:gd name="csY277" fmla="*/ 42857 h 186589"/>
                <a:gd name="csX278" fmla="*/ 107759 w 161804"/>
                <a:gd name="csY278" fmla="*/ 42364 h 186589"/>
                <a:gd name="csX279" fmla="*/ 108113 w 161804"/>
                <a:gd name="csY279" fmla="*/ 42149 h 186589"/>
                <a:gd name="csX280" fmla="*/ 108090 w 161804"/>
                <a:gd name="csY280" fmla="*/ 40610 h 186589"/>
                <a:gd name="csX281" fmla="*/ 107075 w 161804"/>
                <a:gd name="csY281" fmla="*/ 37987 h 186589"/>
                <a:gd name="csX282" fmla="*/ 106682 w 161804"/>
                <a:gd name="csY282" fmla="*/ 35764 h 186589"/>
                <a:gd name="csX283" fmla="*/ 106905 w 161804"/>
                <a:gd name="csY283" fmla="*/ 33941 h 186589"/>
                <a:gd name="csX284" fmla="*/ 107675 w 161804"/>
                <a:gd name="csY284" fmla="*/ 32625 h 186589"/>
                <a:gd name="csX285" fmla="*/ 108991 w 161804"/>
                <a:gd name="csY285" fmla="*/ 31833 h 186589"/>
                <a:gd name="csX286" fmla="*/ 109122 w 161804"/>
                <a:gd name="csY286" fmla="*/ 30602 h 186589"/>
                <a:gd name="csX287" fmla="*/ 109137 w 161804"/>
                <a:gd name="csY287" fmla="*/ 30433 h 186589"/>
                <a:gd name="csX288" fmla="*/ 110614 w 161804"/>
                <a:gd name="csY288" fmla="*/ 27502 h 186589"/>
                <a:gd name="csX289" fmla="*/ 112076 w 161804"/>
                <a:gd name="csY289" fmla="*/ 24586 h 186589"/>
                <a:gd name="csX290" fmla="*/ 113839 w 161804"/>
                <a:gd name="csY290" fmla="*/ 21186 h 186589"/>
                <a:gd name="csX291" fmla="*/ 115293 w 161804"/>
                <a:gd name="csY291" fmla="*/ 18378 h 186589"/>
                <a:gd name="csX292" fmla="*/ 115101 w 161804"/>
                <a:gd name="csY292" fmla="*/ 16986 h 186589"/>
                <a:gd name="csX293" fmla="*/ 115247 w 161804"/>
                <a:gd name="csY293" fmla="*/ 14909 h 186589"/>
                <a:gd name="csX294" fmla="*/ 115547 w 161804"/>
                <a:gd name="csY294" fmla="*/ 12593 h 186589"/>
                <a:gd name="csX295" fmla="*/ 115470 w 161804"/>
                <a:gd name="csY295" fmla="*/ 11216 h 186589"/>
                <a:gd name="csX296" fmla="*/ 115894 w 161804"/>
                <a:gd name="csY296" fmla="*/ 10285 h 186589"/>
                <a:gd name="csX297" fmla="*/ 116902 w 161804"/>
                <a:gd name="csY297" fmla="*/ 6823 h 186589"/>
                <a:gd name="csX298" fmla="*/ 117494 w 161804"/>
                <a:gd name="csY298" fmla="*/ 4816 h 186589"/>
                <a:gd name="csX299" fmla="*/ 118364 w 161804"/>
                <a:gd name="csY299" fmla="*/ 3916 h 186589"/>
                <a:gd name="csX300" fmla="*/ 119718 w 161804"/>
                <a:gd name="csY300" fmla="*/ 3269 h 186589"/>
                <a:gd name="csX301" fmla="*/ 121688 w 161804"/>
                <a:gd name="csY301" fmla="*/ 3246 h 186589"/>
                <a:gd name="csX302" fmla="*/ 126829 w 161804"/>
                <a:gd name="csY302" fmla="*/ 2808 h 186589"/>
                <a:gd name="csX303" fmla="*/ 131631 w 161804"/>
                <a:gd name="csY303" fmla="*/ 1908 h 186589"/>
                <a:gd name="csX304" fmla="*/ 133223 w 161804"/>
                <a:gd name="csY304" fmla="*/ 1508 h 186589"/>
                <a:gd name="csX305" fmla="*/ 136233 w 161804"/>
                <a:gd name="csY305" fmla="*/ 62 h 186589"/>
                <a:gd name="csX306" fmla="*/ 137395 w 161804"/>
                <a:gd name="csY306" fmla="*/ 0 h 186589"/>
                <a:gd name="csX307" fmla="*/ 138387 w 161804"/>
                <a:gd name="csY307" fmla="*/ 554 h 186589"/>
                <a:gd name="csX308" fmla="*/ 144190 w 161804"/>
                <a:gd name="csY308" fmla="*/ 2215 h 186589"/>
                <a:gd name="csX309" fmla="*/ 145783 w 161804"/>
                <a:gd name="csY309" fmla="*/ 2869 h 186589"/>
                <a:gd name="csX310" fmla="*/ 146367 w 161804"/>
                <a:gd name="csY310" fmla="*/ 2769 h 186589"/>
                <a:gd name="csX311" fmla="*/ 147245 w 161804"/>
                <a:gd name="csY311" fmla="*/ 2916 h 186589"/>
                <a:gd name="csX312" fmla="*/ 148607 w 161804"/>
                <a:gd name="csY312" fmla="*/ 2931 h 186589"/>
                <a:gd name="csX313" fmla="*/ 149930 w 161804"/>
                <a:gd name="csY313" fmla="*/ 2731 h 186589"/>
                <a:gd name="csX314" fmla="*/ 150777 w 161804"/>
                <a:gd name="csY314" fmla="*/ 2931 h 186589"/>
                <a:gd name="csX315" fmla="*/ 151847 w 161804"/>
                <a:gd name="csY315" fmla="*/ 4031 h 186589"/>
                <a:gd name="csX316" fmla="*/ 152562 w 161804"/>
                <a:gd name="csY316" fmla="*/ 3908 h 186589"/>
                <a:gd name="csX317" fmla="*/ 153493 w 161804"/>
                <a:gd name="csY317" fmla="*/ 3108 h 186589"/>
                <a:gd name="csX318" fmla="*/ 155240 w 161804"/>
                <a:gd name="csY318" fmla="*/ 2292 h 186589"/>
                <a:gd name="csX319" fmla="*/ 158619 w 161804"/>
                <a:gd name="csY319" fmla="*/ 1385 h 186589"/>
                <a:gd name="csX320" fmla="*/ 159165 w 161804"/>
                <a:gd name="csY320" fmla="*/ 1792 h 186589"/>
                <a:gd name="csX321" fmla="*/ 160335 w 161804"/>
                <a:gd name="csY321" fmla="*/ 3808 h 186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</a:cxnLst>
              <a:rect l="l" t="t" r="r" b="b"/>
              <a:pathLst>
                <a:path w="161804" h="186589">
                  <a:moveTo>
                    <a:pt x="161551" y="4492"/>
                  </a:moveTo>
                  <a:lnTo>
                    <a:pt x="161805" y="8239"/>
                  </a:lnTo>
                  <a:lnTo>
                    <a:pt x="160188" y="12901"/>
                  </a:lnTo>
                  <a:lnTo>
                    <a:pt x="158972" y="16393"/>
                  </a:lnTo>
                  <a:lnTo>
                    <a:pt x="155787" y="22163"/>
                  </a:lnTo>
                  <a:lnTo>
                    <a:pt x="152939" y="27332"/>
                  </a:lnTo>
                  <a:lnTo>
                    <a:pt x="149930" y="35949"/>
                  </a:lnTo>
                  <a:lnTo>
                    <a:pt x="149946" y="42249"/>
                  </a:lnTo>
                  <a:lnTo>
                    <a:pt x="149615" y="46211"/>
                  </a:lnTo>
                  <a:lnTo>
                    <a:pt x="148630" y="48634"/>
                  </a:lnTo>
                  <a:lnTo>
                    <a:pt x="146260" y="55150"/>
                  </a:lnTo>
                  <a:lnTo>
                    <a:pt x="145906" y="60758"/>
                  </a:lnTo>
                  <a:lnTo>
                    <a:pt x="146752" y="67612"/>
                  </a:lnTo>
                  <a:lnTo>
                    <a:pt x="145944" y="74113"/>
                  </a:lnTo>
                  <a:lnTo>
                    <a:pt x="143474" y="80252"/>
                  </a:lnTo>
                  <a:lnTo>
                    <a:pt x="142412" y="85083"/>
                  </a:lnTo>
                  <a:lnTo>
                    <a:pt x="143028" y="90906"/>
                  </a:lnTo>
                  <a:lnTo>
                    <a:pt x="138495" y="95752"/>
                  </a:lnTo>
                  <a:lnTo>
                    <a:pt x="132793" y="100568"/>
                  </a:lnTo>
                  <a:lnTo>
                    <a:pt x="129099" y="101961"/>
                  </a:lnTo>
                  <a:lnTo>
                    <a:pt x="126228" y="103584"/>
                  </a:lnTo>
                  <a:lnTo>
                    <a:pt x="124181" y="105422"/>
                  </a:lnTo>
                  <a:lnTo>
                    <a:pt x="123512" y="106422"/>
                  </a:lnTo>
                  <a:lnTo>
                    <a:pt x="122019" y="108653"/>
                  </a:lnTo>
                  <a:lnTo>
                    <a:pt x="118625" y="115569"/>
                  </a:lnTo>
                  <a:lnTo>
                    <a:pt x="116856" y="118600"/>
                  </a:lnTo>
                  <a:lnTo>
                    <a:pt x="114539" y="121193"/>
                  </a:lnTo>
                  <a:lnTo>
                    <a:pt x="111091" y="124355"/>
                  </a:lnTo>
                  <a:lnTo>
                    <a:pt x="109829" y="125847"/>
                  </a:lnTo>
                  <a:lnTo>
                    <a:pt x="109314" y="128016"/>
                  </a:lnTo>
                  <a:lnTo>
                    <a:pt x="109537" y="132001"/>
                  </a:lnTo>
                  <a:lnTo>
                    <a:pt x="109868" y="144148"/>
                  </a:lnTo>
                  <a:lnTo>
                    <a:pt x="109291" y="147671"/>
                  </a:lnTo>
                  <a:lnTo>
                    <a:pt x="108344" y="153464"/>
                  </a:lnTo>
                  <a:lnTo>
                    <a:pt x="104958" y="159957"/>
                  </a:lnTo>
                  <a:lnTo>
                    <a:pt x="102419" y="163565"/>
                  </a:lnTo>
                  <a:lnTo>
                    <a:pt x="99879" y="164673"/>
                  </a:lnTo>
                  <a:lnTo>
                    <a:pt x="96539" y="165649"/>
                  </a:lnTo>
                  <a:lnTo>
                    <a:pt x="94939" y="166873"/>
                  </a:lnTo>
                  <a:lnTo>
                    <a:pt x="93961" y="168680"/>
                  </a:lnTo>
                  <a:lnTo>
                    <a:pt x="92099" y="170250"/>
                  </a:lnTo>
                  <a:lnTo>
                    <a:pt x="89352" y="171596"/>
                  </a:lnTo>
                  <a:lnTo>
                    <a:pt x="85874" y="174896"/>
                  </a:lnTo>
                  <a:lnTo>
                    <a:pt x="81679" y="180158"/>
                  </a:lnTo>
                  <a:lnTo>
                    <a:pt x="78809" y="183174"/>
                  </a:lnTo>
                  <a:lnTo>
                    <a:pt x="77270" y="183951"/>
                  </a:lnTo>
                  <a:lnTo>
                    <a:pt x="75677" y="184020"/>
                  </a:lnTo>
                  <a:lnTo>
                    <a:pt x="74022" y="183389"/>
                  </a:lnTo>
                  <a:lnTo>
                    <a:pt x="72645" y="183305"/>
                  </a:lnTo>
                  <a:lnTo>
                    <a:pt x="71952" y="183589"/>
                  </a:lnTo>
                  <a:lnTo>
                    <a:pt x="71506" y="183358"/>
                  </a:lnTo>
                  <a:lnTo>
                    <a:pt x="70852" y="182866"/>
                  </a:lnTo>
                  <a:lnTo>
                    <a:pt x="70875" y="181651"/>
                  </a:lnTo>
                  <a:lnTo>
                    <a:pt x="70683" y="179643"/>
                  </a:lnTo>
                  <a:lnTo>
                    <a:pt x="69875" y="177573"/>
                  </a:lnTo>
                  <a:lnTo>
                    <a:pt x="70836" y="175912"/>
                  </a:lnTo>
                  <a:lnTo>
                    <a:pt x="71698" y="174650"/>
                  </a:lnTo>
                  <a:lnTo>
                    <a:pt x="71545" y="173989"/>
                  </a:lnTo>
                  <a:lnTo>
                    <a:pt x="70683" y="172934"/>
                  </a:lnTo>
                  <a:lnTo>
                    <a:pt x="69721" y="171419"/>
                  </a:lnTo>
                  <a:lnTo>
                    <a:pt x="68813" y="171527"/>
                  </a:lnTo>
                  <a:lnTo>
                    <a:pt x="66881" y="172681"/>
                  </a:lnTo>
                  <a:lnTo>
                    <a:pt x="64873" y="173589"/>
                  </a:lnTo>
                  <a:lnTo>
                    <a:pt x="62995" y="173965"/>
                  </a:lnTo>
                  <a:lnTo>
                    <a:pt x="61517" y="174904"/>
                  </a:lnTo>
                  <a:lnTo>
                    <a:pt x="60709" y="175412"/>
                  </a:lnTo>
                  <a:lnTo>
                    <a:pt x="59440" y="175412"/>
                  </a:lnTo>
                  <a:lnTo>
                    <a:pt x="58732" y="174850"/>
                  </a:lnTo>
                  <a:lnTo>
                    <a:pt x="57185" y="174312"/>
                  </a:lnTo>
                  <a:lnTo>
                    <a:pt x="56346" y="174496"/>
                  </a:lnTo>
                  <a:lnTo>
                    <a:pt x="55869" y="174758"/>
                  </a:lnTo>
                  <a:lnTo>
                    <a:pt x="55669" y="176666"/>
                  </a:lnTo>
                  <a:lnTo>
                    <a:pt x="55484" y="178281"/>
                  </a:lnTo>
                  <a:lnTo>
                    <a:pt x="55184" y="179796"/>
                  </a:lnTo>
                  <a:lnTo>
                    <a:pt x="54630" y="180504"/>
                  </a:lnTo>
                  <a:lnTo>
                    <a:pt x="52298" y="181258"/>
                  </a:lnTo>
                  <a:lnTo>
                    <a:pt x="50713" y="182297"/>
                  </a:lnTo>
                  <a:lnTo>
                    <a:pt x="49351" y="182997"/>
                  </a:lnTo>
                  <a:lnTo>
                    <a:pt x="48504" y="182820"/>
                  </a:lnTo>
                  <a:lnTo>
                    <a:pt x="46811" y="181443"/>
                  </a:lnTo>
                  <a:lnTo>
                    <a:pt x="45126" y="180166"/>
                  </a:lnTo>
                  <a:lnTo>
                    <a:pt x="44195" y="179089"/>
                  </a:lnTo>
                  <a:lnTo>
                    <a:pt x="43672" y="178320"/>
                  </a:lnTo>
                  <a:lnTo>
                    <a:pt x="43333" y="177981"/>
                  </a:lnTo>
                  <a:lnTo>
                    <a:pt x="42271" y="177927"/>
                  </a:lnTo>
                  <a:lnTo>
                    <a:pt x="41956" y="178635"/>
                  </a:lnTo>
                  <a:lnTo>
                    <a:pt x="41425" y="178304"/>
                  </a:lnTo>
                  <a:lnTo>
                    <a:pt x="39770" y="176850"/>
                  </a:lnTo>
                  <a:lnTo>
                    <a:pt x="37815" y="174558"/>
                  </a:lnTo>
                  <a:lnTo>
                    <a:pt x="37107" y="174204"/>
                  </a:lnTo>
                  <a:lnTo>
                    <a:pt x="36030" y="174242"/>
                  </a:lnTo>
                  <a:lnTo>
                    <a:pt x="34322" y="175088"/>
                  </a:lnTo>
                  <a:lnTo>
                    <a:pt x="32644" y="176404"/>
                  </a:lnTo>
                  <a:lnTo>
                    <a:pt x="29620" y="177619"/>
                  </a:lnTo>
                  <a:lnTo>
                    <a:pt x="27096" y="178297"/>
                  </a:lnTo>
                  <a:lnTo>
                    <a:pt x="26865" y="179127"/>
                  </a:lnTo>
                  <a:lnTo>
                    <a:pt x="26272" y="180558"/>
                  </a:lnTo>
                  <a:lnTo>
                    <a:pt x="25441" y="181451"/>
                  </a:lnTo>
                  <a:lnTo>
                    <a:pt x="23202" y="181727"/>
                  </a:lnTo>
                  <a:lnTo>
                    <a:pt x="22394" y="183005"/>
                  </a:lnTo>
                  <a:lnTo>
                    <a:pt x="20462" y="185466"/>
                  </a:lnTo>
                  <a:lnTo>
                    <a:pt x="19185" y="186589"/>
                  </a:lnTo>
                  <a:lnTo>
                    <a:pt x="18846" y="186112"/>
                  </a:lnTo>
                  <a:lnTo>
                    <a:pt x="18069" y="185512"/>
                  </a:lnTo>
                  <a:lnTo>
                    <a:pt x="16484" y="183605"/>
                  </a:lnTo>
                  <a:lnTo>
                    <a:pt x="14914" y="181227"/>
                  </a:lnTo>
                  <a:lnTo>
                    <a:pt x="14498" y="180150"/>
                  </a:lnTo>
                  <a:lnTo>
                    <a:pt x="14052" y="179535"/>
                  </a:lnTo>
                  <a:lnTo>
                    <a:pt x="13983" y="177150"/>
                  </a:lnTo>
                  <a:lnTo>
                    <a:pt x="11620" y="174319"/>
                  </a:lnTo>
                  <a:lnTo>
                    <a:pt x="5695" y="169288"/>
                  </a:lnTo>
                  <a:lnTo>
                    <a:pt x="5064" y="167788"/>
                  </a:lnTo>
                  <a:lnTo>
                    <a:pt x="0" y="163188"/>
                  </a:lnTo>
                  <a:lnTo>
                    <a:pt x="1293" y="159872"/>
                  </a:lnTo>
                  <a:lnTo>
                    <a:pt x="2255" y="158334"/>
                  </a:lnTo>
                  <a:lnTo>
                    <a:pt x="3417" y="157272"/>
                  </a:lnTo>
                  <a:lnTo>
                    <a:pt x="8080" y="154672"/>
                  </a:lnTo>
                  <a:lnTo>
                    <a:pt x="8788" y="154772"/>
                  </a:lnTo>
                  <a:lnTo>
                    <a:pt x="12005" y="158149"/>
                  </a:lnTo>
                  <a:lnTo>
                    <a:pt x="13028" y="158418"/>
                  </a:lnTo>
                  <a:lnTo>
                    <a:pt x="14175" y="158326"/>
                  </a:lnTo>
                  <a:lnTo>
                    <a:pt x="15529" y="158464"/>
                  </a:lnTo>
                  <a:lnTo>
                    <a:pt x="16199" y="157803"/>
                  </a:lnTo>
                  <a:lnTo>
                    <a:pt x="16299" y="156933"/>
                  </a:lnTo>
                  <a:lnTo>
                    <a:pt x="15322" y="155956"/>
                  </a:lnTo>
                  <a:lnTo>
                    <a:pt x="15176" y="154910"/>
                  </a:lnTo>
                  <a:lnTo>
                    <a:pt x="15868" y="153779"/>
                  </a:lnTo>
                  <a:lnTo>
                    <a:pt x="16253" y="152518"/>
                  </a:lnTo>
                  <a:lnTo>
                    <a:pt x="17261" y="151041"/>
                  </a:lnTo>
                  <a:lnTo>
                    <a:pt x="17369" y="150341"/>
                  </a:lnTo>
                  <a:lnTo>
                    <a:pt x="16307" y="149579"/>
                  </a:lnTo>
                  <a:lnTo>
                    <a:pt x="14129" y="148418"/>
                  </a:lnTo>
                  <a:lnTo>
                    <a:pt x="12644" y="147294"/>
                  </a:lnTo>
                  <a:lnTo>
                    <a:pt x="12074" y="146225"/>
                  </a:lnTo>
                  <a:lnTo>
                    <a:pt x="12482" y="144856"/>
                  </a:lnTo>
                  <a:lnTo>
                    <a:pt x="13675" y="143740"/>
                  </a:lnTo>
                  <a:lnTo>
                    <a:pt x="13606" y="143133"/>
                  </a:lnTo>
                  <a:lnTo>
                    <a:pt x="12551" y="142132"/>
                  </a:lnTo>
                  <a:lnTo>
                    <a:pt x="11782" y="141063"/>
                  </a:lnTo>
                  <a:lnTo>
                    <a:pt x="10997" y="140394"/>
                  </a:lnTo>
                  <a:lnTo>
                    <a:pt x="8804" y="139994"/>
                  </a:lnTo>
                  <a:lnTo>
                    <a:pt x="9227" y="138555"/>
                  </a:lnTo>
                  <a:lnTo>
                    <a:pt x="10027" y="136432"/>
                  </a:lnTo>
                  <a:lnTo>
                    <a:pt x="10227" y="134809"/>
                  </a:lnTo>
                  <a:lnTo>
                    <a:pt x="9619" y="130547"/>
                  </a:lnTo>
                  <a:lnTo>
                    <a:pt x="9666" y="129778"/>
                  </a:lnTo>
                  <a:lnTo>
                    <a:pt x="10266" y="129386"/>
                  </a:lnTo>
                  <a:lnTo>
                    <a:pt x="11566" y="129855"/>
                  </a:lnTo>
                  <a:lnTo>
                    <a:pt x="12882" y="130501"/>
                  </a:lnTo>
                  <a:lnTo>
                    <a:pt x="16468" y="129578"/>
                  </a:lnTo>
                  <a:lnTo>
                    <a:pt x="17715" y="129432"/>
                  </a:lnTo>
                  <a:lnTo>
                    <a:pt x="18754" y="130247"/>
                  </a:lnTo>
                  <a:lnTo>
                    <a:pt x="20178" y="130886"/>
                  </a:lnTo>
                  <a:lnTo>
                    <a:pt x="28427" y="129109"/>
                  </a:lnTo>
                  <a:lnTo>
                    <a:pt x="28589" y="127301"/>
                  </a:lnTo>
                  <a:lnTo>
                    <a:pt x="29058" y="125662"/>
                  </a:lnTo>
                  <a:lnTo>
                    <a:pt x="29120" y="124439"/>
                  </a:lnTo>
                  <a:lnTo>
                    <a:pt x="28781" y="123647"/>
                  </a:lnTo>
                  <a:lnTo>
                    <a:pt x="28373" y="123054"/>
                  </a:lnTo>
                  <a:lnTo>
                    <a:pt x="28127" y="121823"/>
                  </a:lnTo>
                  <a:lnTo>
                    <a:pt x="28119" y="120508"/>
                  </a:lnTo>
                  <a:lnTo>
                    <a:pt x="28912" y="119885"/>
                  </a:lnTo>
                  <a:lnTo>
                    <a:pt x="31544" y="118316"/>
                  </a:lnTo>
                  <a:lnTo>
                    <a:pt x="32359" y="118369"/>
                  </a:lnTo>
                  <a:lnTo>
                    <a:pt x="34199" y="119231"/>
                  </a:lnTo>
                  <a:lnTo>
                    <a:pt x="35922" y="120570"/>
                  </a:lnTo>
                  <a:lnTo>
                    <a:pt x="37462" y="123385"/>
                  </a:lnTo>
                  <a:lnTo>
                    <a:pt x="38516" y="125816"/>
                  </a:lnTo>
                  <a:lnTo>
                    <a:pt x="40217" y="128755"/>
                  </a:lnTo>
                  <a:lnTo>
                    <a:pt x="43810" y="129955"/>
                  </a:lnTo>
                  <a:lnTo>
                    <a:pt x="48104" y="130716"/>
                  </a:lnTo>
                  <a:lnTo>
                    <a:pt x="50428" y="130516"/>
                  </a:lnTo>
                  <a:lnTo>
                    <a:pt x="53745" y="128008"/>
                  </a:lnTo>
                  <a:lnTo>
                    <a:pt x="55623" y="126054"/>
                  </a:lnTo>
                  <a:lnTo>
                    <a:pt x="56230" y="125001"/>
                  </a:lnTo>
                  <a:lnTo>
                    <a:pt x="57323" y="125547"/>
                  </a:lnTo>
                  <a:lnTo>
                    <a:pt x="58562" y="128116"/>
                  </a:lnTo>
                  <a:lnTo>
                    <a:pt x="59355" y="129116"/>
                  </a:lnTo>
                  <a:lnTo>
                    <a:pt x="59555" y="130070"/>
                  </a:lnTo>
                  <a:lnTo>
                    <a:pt x="59001" y="131255"/>
                  </a:lnTo>
                  <a:lnTo>
                    <a:pt x="59540" y="132016"/>
                  </a:lnTo>
                  <a:lnTo>
                    <a:pt x="61848" y="132563"/>
                  </a:lnTo>
                  <a:lnTo>
                    <a:pt x="63872" y="132047"/>
                  </a:lnTo>
                  <a:lnTo>
                    <a:pt x="64780" y="131001"/>
                  </a:lnTo>
                  <a:lnTo>
                    <a:pt x="66296" y="129632"/>
                  </a:lnTo>
                  <a:lnTo>
                    <a:pt x="66312" y="128478"/>
                  </a:lnTo>
                  <a:lnTo>
                    <a:pt x="65496" y="127732"/>
                  </a:lnTo>
                  <a:lnTo>
                    <a:pt x="65496" y="126701"/>
                  </a:lnTo>
                  <a:lnTo>
                    <a:pt x="66342" y="125893"/>
                  </a:lnTo>
                  <a:lnTo>
                    <a:pt x="67158" y="123677"/>
                  </a:lnTo>
                  <a:lnTo>
                    <a:pt x="67412" y="122062"/>
                  </a:lnTo>
                  <a:lnTo>
                    <a:pt x="68212" y="121031"/>
                  </a:lnTo>
                  <a:lnTo>
                    <a:pt x="69728" y="120316"/>
                  </a:lnTo>
                  <a:lnTo>
                    <a:pt x="70275" y="119670"/>
                  </a:lnTo>
                  <a:lnTo>
                    <a:pt x="71122" y="115838"/>
                  </a:lnTo>
                  <a:lnTo>
                    <a:pt x="70683" y="114454"/>
                  </a:lnTo>
                  <a:lnTo>
                    <a:pt x="70683" y="113308"/>
                  </a:lnTo>
                  <a:lnTo>
                    <a:pt x="71645" y="111838"/>
                  </a:lnTo>
                  <a:lnTo>
                    <a:pt x="71821" y="109438"/>
                  </a:lnTo>
                  <a:lnTo>
                    <a:pt x="71414" y="105507"/>
                  </a:lnTo>
                  <a:lnTo>
                    <a:pt x="71145" y="102807"/>
                  </a:lnTo>
                  <a:lnTo>
                    <a:pt x="70852" y="99976"/>
                  </a:lnTo>
                  <a:lnTo>
                    <a:pt x="71591" y="96260"/>
                  </a:lnTo>
                  <a:lnTo>
                    <a:pt x="72360" y="92391"/>
                  </a:lnTo>
                  <a:lnTo>
                    <a:pt x="72222" y="91429"/>
                  </a:lnTo>
                  <a:lnTo>
                    <a:pt x="71152" y="90252"/>
                  </a:lnTo>
                  <a:lnTo>
                    <a:pt x="69836" y="89183"/>
                  </a:lnTo>
                  <a:lnTo>
                    <a:pt x="66450" y="88298"/>
                  </a:lnTo>
                  <a:lnTo>
                    <a:pt x="65188" y="86890"/>
                  </a:lnTo>
                  <a:lnTo>
                    <a:pt x="64203" y="85398"/>
                  </a:lnTo>
                  <a:lnTo>
                    <a:pt x="63488" y="84921"/>
                  </a:lnTo>
                  <a:lnTo>
                    <a:pt x="59778" y="84336"/>
                  </a:lnTo>
                  <a:lnTo>
                    <a:pt x="58963" y="83490"/>
                  </a:lnTo>
                  <a:lnTo>
                    <a:pt x="59293" y="81075"/>
                  </a:lnTo>
                  <a:lnTo>
                    <a:pt x="59624" y="77513"/>
                  </a:lnTo>
                  <a:lnTo>
                    <a:pt x="59493" y="75043"/>
                  </a:lnTo>
                  <a:lnTo>
                    <a:pt x="60148" y="73043"/>
                  </a:lnTo>
                  <a:lnTo>
                    <a:pt x="60894" y="71543"/>
                  </a:lnTo>
                  <a:lnTo>
                    <a:pt x="62533" y="69958"/>
                  </a:lnTo>
                  <a:lnTo>
                    <a:pt x="63395" y="68089"/>
                  </a:lnTo>
                  <a:lnTo>
                    <a:pt x="63872" y="67627"/>
                  </a:lnTo>
                  <a:lnTo>
                    <a:pt x="66974" y="67312"/>
                  </a:lnTo>
                  <a:lnTo>
                    <a:pt x="68097" y="66535"/>
                  </a:lnTo>
                  <a:lnTo>
                    <a:pt x="68982" y="65743"/>
                  </a:lnTo>
                  <a:lnTo>
                    <a:pt x="69359" y="64681"/>
                  </a:lnTo>
                  <a:lnTo>
                    <a:pt x="70421" y="62919"/>
                  </a:lnTo>
                  <a:lnTo>
                    <a:pt x="71360" y="61727"/>
                  </a:lnTo>
                  <a:lnTo>
                    <a:pt x="71468" y="60919"/>
                  </a:lnTo>
                  <a:lnTo>
                    <a:pt x="71268" y="59796"/>
                  </a:lnTo>
                  <a:lnTo>
                    <a:pt x="70329" y="57588"/>
                  </a:lnTo>
                  <a:lnTo>
                    <a:pt x="69205" y="55750"/>
                  </a:lnTo>
                  <a:lnTo>
                    <a:pt x="68528" y="55088"/>
                  </a:lnTo>
                  <a:lnTo>
                    <a:pt x="67158" y="50765"/>
                  </a:lnTo>
                  <a:lnTo>
                    <a:pt x="65888" y="49749"/>
                  </a:lnTo>
                  <a:lnTo>
                    <a:pt x="63411" y="49196"/>
                  </a:lnTo>
                  <a:lnTo>
                    <a:pt x="58770" y="48703"/>
                  </a:lnTo>
                  <a:lnTo>
                    <a:pt x="55961" y="49480"/>
                  </a:lnTo>
                  <a:lnTo>
                    <a:pt x="51690" y="50934"/>
                  </a:lnTo>
                  <a:lnTo>
                    <a:pt x="48427" y="51942"/>
                  </a:lnTo>
                  <a:lnTo>
                    <a:pt x="46303" y="52511"/>
                  </a:lnTo>
                  <a:lnTo>
                    <a:pt x="45057" y="52357"/>
                  </a:lnTo>
                  <a:lnTo>
                    <a:pt x="44487" y="51696"/>
                  </a:lnTo>
                  <a:lnTo>
                    <a:pt x="45319" y="51134"/>
                  </a:lnTo>
                  <a:lnTo>
                    <a:pt x="45726" y="49819"/>
                  </a:lnTo>
                  <a:lnTo>
                    <a:pt x="45195" y="47934"/>
                  </a:lnTo>
                  <a:lnTo>
                    <a:pt x="44372" y="46211"/>
                  </a:lnTo>
                  <a:lnTo>
                    <a:pt x="43903" y="43780"/>
                  </a:lnTo>
                  <a:lnTo>
                    <a:pt x="44103" y="40772"/>
                  </a:lnTo>
                  <a:lnTo>
                    <a:pt x="44903" y="37941"/>
                  </a:lnTo>
                  <a:lnTo>
                    <a:pt x="46619" y="34264"/>
                  </a:lnTo>
                  <a:lnTo>
                    <a:pt x="46727" y="32764"/>
                  </a:lnTo>
                  <a:lnTo>
                    <a:pt x="51906" y="32810"/>
                  </a:lnTo>
                  <a:lnTo>
                    <a:pt x="57077" y="32856"/>
                  </a:lnTo>
                  <a:lnTo>
                    <a:pt x="62726" y="32818"/>
                  </a:lnTo>
                  <a:lnTo>
                    <a:pt x="68182" y="32787"/>
                  </a:lnTo>
                  <a:lnTo>
                    <a:pt x="72437" y="32910"/>
                  </a:lnTo>
                  <a:lnTo>
                    <a:pt x="74484" y="31956"/>
                  </a:lnTo>
                  <a:lnTo>
                    <a:pt x="76431" y="33402"/>
                  </a:lnTo>
                  <a:lnTo>
                    <a:pt x="77385" y="33718"/>
                  </a:lnTo>
                  <a:lnTo>
                    <a:pt x="77709" y="33602"/>
                  </a:lnTo>
                  <a:lnTo>
                    <a:pt x="78455" y="34618"/>
                  </a:lnTo>
                  <a:lnTo>
                    <a:pt x="80879" y="34510"/>
                  </a:lnTo>
                  <a:lnTo>
                    <a:pt x="81264" y="34741"/>
                  </a:lnTo>
                  <a:lnTo>
                    <a:pt x="81472" y="35972"/>
                  </a:lnTo>
                  <a:lnTo>
                    <a:pt x="83719" y="35941"/>
                  </a:lnTo>
                  <a:lnTo>
                    <a:pt x="84827" y="36210"/>
                  </a:lnTo>
                  <a:lnTo>
                    <a:pt x="85727" y="36179"/>
                  </a:lnTo>
                  <a:lnTo>
                    <a:pt x="87036" y="35472"/>
                  </a:lnTo>
                  <a:lnTo>
                    <a:pt x="87974" y="35702"/>
                  </a:lnTo>
                  <a:lnTo>
                    <a:pt x="89683" y="36625"/>
                  </a:lnTo>
                  <a:lnTo>
                    <a:pt x="90898" y="37418"/>
                  </a:lnTo>
                  <a:lnTo>
                    <a:pt x="92599" y="37156"/>
                  </a:lnTo>
                  <a:lnTo>
                    <a:pt x="96539" y="37295"/>
                  </a:lnTo>
                  <a:lnTo>
                    <a:pt x="99594" y="38056"/>
                  </a:lnTo>
                  <a:lnTo>
                    <a:pt x="102619" y="40164"/>
                  </a:lnTo>
                  <a:lnTo>
                    <a:pt x="104643" y="41380"/>
                  </a:lnTo>
                  <a:lnTo>
                    <a:pt x="106459" y="43180"/>
                  </a:lnTo>
                  <a:lnTo>
                    <a:pt x="107128" y="42857"/>
                  </a:lnTo>
                  <a:lnTo>
                    <a:pt x="107759" y="42364"/>
                  </a:lnTo>
                  <a:lnTo>
                    <a:pt x="108113" y="42149"/>
                  </a:lnTo>
                  <a:lnTo>
                    <a:pt x="108090" y="40610"/>
                  </a:lnTo>
                  <a:lnTo>
                    <a:pt x="107075" y="37987"/>
                  </a:lnTo>
                  <a:lnTo>
                    <a:pt x="106682" y="35764"/>
                  </a:lnTo>
                  <a:lnTo>
                    <a:pt x="106905" y="33941"/>
                  </a:lnTo>
                  <a:lnTo>
                    <a:pt x="107675" y="32625"/>
                  </a:lnTo>
                  <a:lnTo>
                    <a:pt x="108991" y="31833"/>
                  </a:lnTo>
                  <a:lnTo>
                    <a:pt x="109122" y="30602"/>
                  </a:lnTo>
                  <a:lnTo>
                    <a:pt x="109137" y="30433"/>
                  </a:lnTo>
                  <a:lnTo>
                    <a:pt x="110614" y="27502"/>
                  </a:lnTo>
                  <a:lnTo>
                    <a:pt x="112076" y="24586"/>
                  </a:lnTo>
                  <a:lnTo>
                    <a:pt x="113839" y="21186"/>
                  </a:lnTo>
                  <a:lnTo>
                    <a:pt x="115293" y="18378"/>
                  </a:lnTo>
                  <a:lnTo>
                    <a:pt x="115101" y="16986"/>
                  </a:lnTo>
                  <a:lnTo>
                    <a:pt x="115247" y="14909"/>
                  </a:lnTo>
                  <a:lnTo>
                    <a:pt x="115547" y="12593"/>
                  </a:lnTo>
                  <a:lnTo>
                    <a:pt x="115470" y="11216"/>
                  </a:lnTo>
                  <a:lnTo>
                    <a:pt x="115894" y="10285"/>
                  </a:lnTo>
                  <a:lnTo>
                    <a:pt x="116902" y="6823"/>
                  </a:lnTo>
                  <a:lnTo>
                    <a:pt x="117494" y="4816"/>
                  </a:lnTo>
                  <a:lnTo>
                    <a:pt x="118364" y="3916"/>
                  </a:lnTo>
                  <a:lnTo>
                    <a:pt x="119718" y="3269"/>
                  </a:lnTo>
                  <a:lnTo>
                    <a:pt x="121688" y="3246"/>
                  </a:lnTo>
                  <a:lnTo>
                    <a:pt x="126829" y="2808"/>
                  </a:lnTo>
                  <a:lnTo>
                    <a:pt x="131631" y="1908"/>
                  </a:lnTo>
                  <a:lnTo>
                    <a:pt x="133223" y="1508"/>
                  </a:lnTo>
                  <a:lnTo>
                    <a:pt x="136233" y="62"/>
                  </a:lnTo>
                  <a:lnTo>
                    <a:pt x="137395" y="0"/>
                  </a:lnTo>
                  <a:lnTo>
                    <a:pt x="138387" y="554"/>
                  </a:lnTo>
                  <a:lnTo>
                    <a:pt x="144190" y="2215"/>
                  </a:lnTo>
                  <a:lnTo>
                    <a:pt x="145783" y="2869"/>
                  </a:lnTo>
                  <a:lnTo>
                    <a:pt x="146367" y="2769"/>
                  </a:lnTo>
                  <a:lnTo>
                    <a:pt x="147245" y="2916"/>
                  </a:lnTo>
                  <a:lnTo>
                    <a:pt x="148607" y="2931"/>
                  </a:lnTo>
                  <a:lnTo>
                    <a:pt x="149930" y="2731"/>
                  </a:lnTo>
                  <a:lnTo>
                    <a:pt x="150777" y="2931"/>
                  </a:lnTo>
                  <a:lnTo>
                    <a:pt x="151847" y="4031"/>
                  </a:lnTo>
                  <a:lnTo>
                    <a:pt x="152562" y="3908"/>
                  </a:lnTo>
                  <a:lnTo>
                    <a:pt x="153493" y="3108"/>
                  </a:lnTo>
                  <a:lnTo>
                    <a:pt x="155240" y="2292"/>
                  </a:lnTo>
                  <a:lnTo>
                    <a:pt x="158619" y="1385"/>
                  </a:lnTo>
                  <a:lnTo>
                    <a:pt x="159165" y="1792"/>
                  </a:lnTo>
                  <a:lnTo>
                    <a:pt x="160335" y="38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7" name="Serbest Form 46">
              <a:extLst>
                <a:ext uri="{FF2B5EF4-FFF2-40B4-BE49-F238E27FC236}">
                  <a16:creationId xmlns:a16="http://schemas.microsoft.com/office/drawing/2014/main" id="{9281C355-C8F2-BB2F-352F-68FE523EDD03}"/>
                </a:ext>
              </a:extLst>
            </p:cNvPr>
            <p:cNvSpPr/>
            <p:nvPr/>
          </p:nvSpPr>
          <p:spPr>
            <a:xfrm>
              <a:off x="8126863" y="5323846"/>
              <a:ext cx="96854" cy="61181"/>
            </a:xfrm>
            <a:custGeom>
              <a:avLst/>
              <a:gdLst>
                <a:gd name="csX0" fmla="*/ 76762 w 96854"/>
                <a:gd name="csY0" fmla="*/ 8031 h 61181"/>
                <a:gd name="csX1" fmla="*/ 77416 w 96854"/>
                <a:gd name="csY1" fmla="*/ 8447 h 61181"/>
                <a:gd name="csX2" fmla="*/ 78955 w 96854"/>
                <a:gd name="csY2" fmla="*/ 9855 h 61181"/>
                <a:gd name="csX3" fmla="*/ 78594 w 96854"/>
                <a:gd name="csY3" fmla="*/ 12247 h 61181"/>
                <a:gd name="csX4" fmla="*/ 76831 w 96854"/>
                <a:gd name="csY4" fmla="*/ 16093 h 61181"/>
                <a:gd name="csX5" fmla="*/ 75900 w 96854"/>
                <a:gd name="csY5" fmla="*/ 19201 h 61181"/>
                <a:gd name="csX6" fmla="*/ 75800 w 96854"/>
                <a:gd name="csY6" fmla="*/ 21578 h 61181"/>
                <a:gd name="csX7" fmla="*/ 75977 w 96854"/>
                <a:gd name="csY7" fmla="*/ 22694 h 61181"/>
                <a:gd name="csX8" fmla="*/ 76293 w 96854"/>
                <a:gd name="csY8" fmla="*/ 22678 h 61181"/>
                <a:gd name="csX9" fmla="*/ 77970 w 96854"/>
                <a:gd name="csY9" fmla="*/ 22848 h 61181"/>
                <a:gd name="csX10" fmla="*/ 78832 w 96854"/>
                <a:gd name="csY10" fmla="*/ 22848 h 61181"/>
                <a:gd name="csX11" fmla="*/ 81533 w 96854"/>
                <a:gd name="csY11" fmla="*/ 23486 h 61181"/>
                <a:gd name="csX12" fmla="*/ 83696 w 96854"/>
                <a:gd name="csY12" fmla="*/ 24425 h 61181"/>
                <a:gd name="csX13" fmla="*/ 84119 w 96854"/>
                <a:gd name="csY13" fmla="*/ 25417 h 61181"/>
                <a:gd name="csX14" fmla="*/ 84396 w 96854"/>
                <a:gd name="csY14" fmla="*/ 26625 h 61181"/>
                <a:gd name="csX15" fmla="*/ 86974 w 96854"/>
                <a:gd name="csY15" fmla="*/ 28271 h 61181"/>
                <a:gd name="csX16" fmla="*/ 89921 w 96854"/>
                <a:gd name="csY16" fmla="*/ 29340 h 61181"/>
                <a:gd name="csX17" fmla="*/ 90922 w 96854"/>
                <a:gd name="csY17" fmla="*/ 28994 h 61181"/>
                <a:gd name="csX18" fmla="*/ 94585 w 96854"/>
                <a:gd name="csY18" fmla="*/ 25140 h 61181"/>
                <a:gd name="csX19" fmla="*/ 96001 w 96854"/>
                <a:gd name="csY19" fmla="*/ 25779 h 61181"/>
                <a:gd name="csX20" fmla="*/ 96855 w 96854"/>
                <a:gd name="csY20" fmla="*/ 27825 h 61181"/>
                <a:gd name="csX21" fmla="*/ 96816 w 96854"/>
                <a:gd name="csY21" fmla="*/ 28917 h 61181"/>
                <a:gd name="csX22" fmla="*/ 95808 w 96854"/>
                <a:gd name="csY22" fmla="*/ 33002 h 61181"/>
                <a:gd name="csX23" fmla="*/ 95631 w 96854"/>
                <a:gd name="csY23" fmla="*/ 35195 h 61181"/>
                <a:gd name="csX24" fmla="*/ 96501 w 96854"/>
                <a:gd name="csY24" fmla="*/ 36641 h 61181"/>
                <a:gd name="csX25" fmla="*/ 96593 w 96854"/>
                <a:gd name="csY25" fmla="*/ 37772 h 61181"/>
                <a:gd name="csX26" fmla="*/ 96339 w 96854"/>
                <a:gd name="csY26" fmla="*/ 38795 h 61181"/>
                <a:gd name="csX27" fmla="*/ 94877 w 96854"/>
                <a:gd name="csY27" fmla="*/ 38887 h 61181"/>
                <a:gd name="csX28" fmla="*/ 92915 w 96854"/>
                <a:gd name="csY28" fmla="*/ 38333 h 61181"/>
                <a:gd name="csX29" fmla="*/ 91260 w 96854"/>
                <a:gd name="csY29" fmla="*/ 36572 h 61181"/>
                <a:gd name="csX30" fmla="*/ 90006 w 96854"/>
                <a:gd name="csY30" fmla="*/ 36787 h 61181"/>
                <a:gd name="csX31" fmla="*/ 88921 w 96854"/>
                <a:gd name="csY31" fmla="*/ 37241 h 61181"/>
                <a:gd name="csX32" fmla="*/ 88359 w 96854"/>
                <a:gd name="csY32" fmla="*/ 38903 h 61181"/>
                <a:gd name="csX33" fmla="*/ 87867 w 96854"/>
                <a:gd name="csY33" fmla="*/ 40887 h 61181"/>
                <a:gd name="csX34" fmla="*/ 88028 w 96854"/>
                <a:gd name="csY34" fmla="*/ 41987 h 61181"/>
                <a:gd name="csX35" fmla="*/ 88806 w 96854"/>
                <a:gd name="csY35" fmla="*/ 42841 h 61181"/>
                <a:gd name="csX36" fmla="*/ 89406 w 96854"/>
                <a:gd name="csY36" fmla="*/ 44642 h 61181"/>
                <a:gd name="csX37" fmla="*/ 89844 w 96854"/>
                <a:gd name="csY37" fmla="*/ 46980 h 61181"/>
                <a:gd name="csX38" fmla="*/ 90175 w 96854"/>
                <a:gd name="csY38" fmla="*/ 48049 h 61181"/>
                <a:gd name="csX39" fmla="*/ 89813 w 96854"/>
                <a:gd name="csY39" fmla="*/ 48526 h 61181"/>
                <a:gd name="csX40" fmla="*/ 88782 w 96854"/>
                <a:gd name="csY40" fmla="*/ 48849 h 61181"/>
                <a:gd name="csX41" fmla="*/ 87920 w 96854"/>
                <a:gd name="csY41" fmla="*/ 48534 h 61181"/>
                <a:gd name="csX42" fmla="*/ 86427 w 96854"/>
                <a:gd name="csY42" fmla="*/ 45742 h 61181"/>
                <a:gd name="csX43" fmla="*/ 85727 w 96854"/>
                <a:gd name="csY43" fmla="*/ 44680 h 61181"/>
                <a:gd name="csX44" fmla="*/ 84542 w 96854"/>
                <a:gd name="csY44" fmla="*/ 44488 h 61181"/>
                <a:gd name="csX45" fmla="*/ 82457 w 96854"/>
                <a:gd name="csY45" fmla="*/ 45172 h 61181"/>
                <a:gd name="csX46" fmla="*/ 79255 w 96854"/>
                <a:gd name="csY46" fmla="*/ 46734 h 61181"/>
                <a:gd name="csX47" fmla="*/ 77955 w 96854"/>
                <a:gd name="csY47" fmla="*/ 46726 h 61181"/>
                <a:gd name="csX48" fmla="*/ 76862 w 96854"/>
                <a:gd name="csY48" fmla="*/ 46411 h 61181"/>
                <a:gd name="csX49" fmla="*/ 75831 w 96854"/>
                <a:gd name="csY49" fmla="*/ 45088 h 61181"/>
                <a:gd name="csX50" fmla="*/ 74954 w 96854"/>
                <a:gd name="csY50" fmla="*/ 42526 h 61181"/>
                <a:gd name="csX51" fmla="*/ 74677 w 96854"/>
                <a:gd name="csY51" fmla="*/ 40918 h 61181"/>
                <a:gd name="csX52" fmla="*/ 74069 w 96854"/>
                <a:gd name="csY52" fmla="*/ 40964 h 61181"/>
                <a:gd name="csX53" fmla="*/ 72014 w 96854"/>
                <a:gd name="csY53" fmla="*/ 40503 h 61181"/>
                <a:gd name="csX54" fmla="*/ 71060 w 96854"/>
                <a:gd name="csY54" fmla="*/ 41141 h 61181"/>
                <a:gd name="csX55" fmla="*/ 71052 w 96854"/>
                <a:gd name="csY55" fmla="*/ 43757 h 61181"/>
                <a:gd name="csX56" fmla="*/ 70867 w 96854"/>
                <a:gd name="csY56" fmla="*/ 47019 h 61181"/>
                <a:gd name="csX57" fmla="*/ 69836 w 96854"/>
                <a:gd name="csY57" fmla="*/ 49119 h 61181"/>
                <a:gd name="csX58" fmla="*/ 66973 w 96854"/>
                <a:gd name="csY58" fmla="*/ 52750 h 61181"/>
                <a:gd name="csX59" fmla="*/ 65927 w 96854"/>
                <a:gd name="csY59" fmla="*/ 54327 h 61181"/>
                <a:gd name="csX60" fmla="*/ 65504 w 96854"/>
                <a:gd name="csY60" fmla="*/ 55465 h 61181"/>
                <a:gd name="csX61" fmla="*/ 65419 w 96854"/>
                <a:gd name="csY61" fmla="*/ 56450 h 61181"/>
                <a:gd name="csX62" fmla="*/ 65858 w 96854"/>
                <a:gd name="csY62" fmla="*/ 58150 h 61181"/>
                <a:gd name="csX63" fmla="*/ 66450 w 96854"/>
                <a:gd name="csY63" fmla="*/ 59773 h 61181"/>
                <a:gd name="csX64" fmla="*/ 65950 w 96854"/>
                <a:gd name="csY64" fmla="*/ 60696 h 61181"/>
                <a:gd name="csX65" fmla="*/ 64442 w 96854"/>
                <a:gd name="csY65" fmla="*/ 61181 h 61181"/>
                <a:gd name="csX66" fmla="*/ 63372 w 96854"/>
                <a:gd name="csY66" fmla="*/ 60196 h 61181"/>
                <a:gd name="csX67" fmla="*/ 62964 w 96854"/>
                <a:gd name="csY67" fmla="*/ 58442 h 61181"/>
                <a:gd name="csX68" fmla="*/ 60648 w 96854"/>
                <a:gd name="csY68" fmla="*/ 56042 h 61181"/>
                <a:gd name="csX69" fmla="*/ 61702 w 96854"/>
                <a:gd name="csY69" fmla="*/ 54035 h 61181"/>
                <a:gd name="csX70" fmla="*/ 61525 w 96854"/>
                <a:gd name="csY70" fmla="*/ 53534 h 61181"/>
                <a:gd name="csX71" fmla="*/ 57700 w 96854"/>
                <a:gd name="csY71" fmla="*/ 52488 h 61181"/>
                <a:gd name="csX72" fmla="*/ 56054 w 96854"/>
                <a:gd name="csY72" fmla="*/ 50965 h 61181"/>
                <a:gd name="csX73" fmla="*/ 53745 w 96854"/>
                <a:gd name="csY73" fmla="*/ 48288 h 61181"/>
                <a:gd name="csX74" fmla="*/ 53314 w 96854"/>
                <a:gd name="csY74" fmla="*/ 47142 h 61181"/>
                <a:gd name="csX75" fmla="*/ 53414 w 96854"/>
                <a:gd name="csY75" fmla="*/ 43403 h 61181"/>
                <a:gd name="csX76" fmla="*/ 53276 w 96854"/>
                <a:gd name="csY76" fmla="*/ 42495 h 61181"/>
                <a:gd name="csX77" fmla="*/ 52968 w 96854"/>
                <a:gd name="csY77" fmla="*/ 42049 h 61181"/>
                <a:gd name="csX78" fmla="*/ 51852 w 96854"/>
                <a:gd name="csY78" fmla="*/ 42080 h 61181"/>
                <a:gd name="csX79" fmla="*/ 50290 w 96854"/>
                <a:gd name="csY79" fmla="*/ 43380 h 61181"/>
                <a:gd name="csX80" fmla="*/ 48851 w 96854"/>
                <a:gd name="csY80" fmla="*/ 45318 h 61181"/>
                <a:gd name="csX81" fmla="*/ 45911 w 96854"/>
                <a:gd name="csY81" fmla="*/ 47511 h 61181"/>
                <a:gd name="csX82" fmla="*/ 45603 w 96854"/>
                <a:gd name="csY82" fmla="*/ 47972 h 61181"/>
                <a:gd name="csX83" fmla="*/ 46596 w 96854"/>
                <a:gd name="csY83" fmla="*/ 50103 h 61181"/>
                <a:gd name="csX84" fmla="*/ 46550 w 96854"/>
                <a:gd name="csY84" fmla="*/ 50926 h 61181"/>
                <a:gd name="csX85" fmla="*/ 44149 w 96854"/>
                <a:gd name="csY85" fmla="*/ 54319 h 61181"/>
                <a:gd name="csX86" fmla="*/ 43695 w 96854"/>
                <a:gd name="csY86" fmla="*/ 55434 h 61181"/>
                <a:gd name="csX87" fmla="*/ 40655 w 96854"/>
                <a:gd name="csY87" fmla="*/ 57550 h 61181"/>
                <a:gd name="csX88" fmla="*/ 39262 w 96854"/>
                <a:gd name="csY88" fmla="*/ 58342 h 61181"/>
                <a:gd name="csX89" fmla="*/ 35045 w 96854"/>
                <a:gd name="csY89" fmla="*/ 56789 h 61181"/>
                <a:gd name="csX90" fmla="*/ 33875 w 96854"/>
                <a:gd name="csY90" fmla="*/ 56604 h 61181"/>
                <a:gd name="csX91" fmla="*/ 31998 w 96854"/>
                <a:gd name="csY91" fmla="*/ 57642 h 61181"/>
                <a:gd name="csX92" fmla="*/ 29335 w 96854"/>
                <a:gd name="csY92" fmla="*/ 58635 h 61181"/>
                <a:gd name="csX93" fmla="*/ 25033 w 96854"/>
                <a:gd name="csY93" fmla="*/ 59627 h 61181"/>
                <a:gd name="csX94" fmla="*/ 23448 w 96854"/>
                <a:gd name="csY94" fmla="*/ 58904 h 61181"/>
                <a:gd name="csX95" fmla="*/ 22702 w 96854"/>
                <a:gd name="csY95" fmla="*/ 58227 h 61181"/>
                <a:gd name="csX96" fmla="*/ 22332 w 96854"/>
                <a:gd name="csY96" fmla="*/ 57196 h 61181"/>
                <a:gd name="csX97" fmla="*/ 21247 w 96854"/>
                <a:gd name="csY97" fmla="*/ 55388 h 61181"/>
                <a:gd name="csX98" fmla="*/ 20031 w 96854"/>
                <a:gd name="csY98" fmla="*/ 54319 h 61181"/>
                <a:gd name="csX99" fmla="*/ 19185 w 96854"/>
                <a:gd name="csY99" fmla="*/ 53150 h 61181"/>
                <a:gd name="csX100" fmla="*/ 18054 w 96854"/>
                <a:gd name="csY100" fmla="*/ 51873 h 61181"/>
                <a:gd name="csX101" fmla="*/ 17323 w 96854"/>
                <a:gd name="csY101" fmla="*/ 50803 h 61181"/>
                <a:gd name="csX102" fmla="*/ 18292 w 96854"/>
                <a:gd name="csY102" fmla="*/ 47373 h 61181"/>
                <a:gd name="csX103" fmla="*/ 17584 w 96854"/>
                <a:gd name="csY103" fmla="*/ 46172 h 61181"/>
                <a:gd name="csX104" fmla="*/ 17222 w 96854"/>
                <a:gd name="csY104" fmla="*/ 44449 h 61181"/>
                <a:gd name="csX105" fmla="*/ 17407 w 96854"/>
                <a:gd name="csY105" fmla="*/ 43280 h 61181"/>
                <a:gd name="csX106" fmla="*/ 17022 w 96854"/>
                <a:gd name="csY106" fmla="*/ 42995 h 61181"/>
                <a:gd name="csX107" fmla="*/ 13136 w 96854"/>
                <a:gd name="csY107" fmla="*/ 42318 h 61181"/>
                <a:gd name="csX108" fmla="*/ 9912 w 96854"/>
                <a:gd name="csY108" fmla="*/ 42534 h 61181"/>
                <a:gd name="csX109" fmla="*/ 7603 w 96854"/>
                <a:gd name="csY109" fmla="*/ 43680 h 61181"/>
                <a:gd name="csX110" fmla="*/ 5718 w 96854"/>
                <a:gd name="csY110" fmla="*/ 45588 h 61181"/>
                <a:gd name="csX111" fmla="*/ 5487 w 96854"/>
                <a:gd name="csY111" fmla="*/ 46003 h 61181"/>
                <a:gd name="csX112" fmla="*/ 5610 w 96854"/>
                <a:gd name="csY112" fmla="*/ 46342 h 61181"/>
                <a:gd name="csX113" fmla="*/ 6549 w 96854"/>
                <a:gd name="csY113" fmla="*/ 48088 h 61181"/>
                <a:gd name="csX114" fmla="*/ 4956 w 96854"/>
                <a:gd name="csY114" fmla="*/ 49934 h 61181"/>
                <a:gd name="csX115" fmla="*/ 2516 w 96854"/>
                <a:gd name="csY115" fmla="*/ 51365 h 61181"/>
                <a:gd name="csX116" fmla="*/ 793 w 96854"/>
                <a:gd name="csY116" fmla="*/ 51511 h 61181"/>
                <a:gd name="csX117" fmla="*/ 31 w 96854"/>
                <a:gd name="csY117" fmla="*/ 51234 h 61181"/>
                <a:gd name="csX118" fmla="*/ 0 w 96854"/>
                <a:gd name="csY118" fmla="*/ 49265 h 61181"/>
                <a:gd name="csX119" fmla="*/ 1431 w 96854"/>
                <a:gd name="csY119" fmla="*/ 48534 h 61181"/>
                <a:gd name="csX120" fmla="*/ 2724 w 96854"/>
                <a:gd name="csY120" fmla="*/ 47249 h 61181"/>
                <a:gd name="csX121" fmla="*/ 3155 w 96854"/>
                <a:gd name="csY121" fmla="*/ 45434 h 61181"/>
                <a:gd name="csX122" fmla="*/ 3309 w 96854"/>
                <a:gd name="csY122" fmla="*/ 44157 h 61181"/>
                <a:gd name="csX123" fmla="*/ 1955 w 96854"/>
                <a:gd name="csY123" fmla="*/ 42611 h 61181"/>
                <a:gd name="csX124" fmla="*/ 2116 w 96854"/>
                <a:gd name="csY124" fmla="*/ 41657 h 61181"/>
                <a:gd name="csX125" fmla="*/ 2963 w 96854"/>
                <a:gd name="csY125" fmla="*/ 39856 h 61181"/>
                <a:gd name="csX126" fmla="*/ 3448 w 96854"/>
                <a:gd name="csY126" fmla="*/ 38264 h 61181"/>
                <a:gd name="csX127" fmla="*/ 4125 w 96854"/>
                <a:gd name="csY127" fmla="*/ 36887 h 61181"/>
                <a:gd name="csX128" fmla="*/ 6811 w 96854"/>
                <a:gd name="csY128" fmla="*/ 34633 h 61181"/>
                <a:gd name="csX129" fmla="*/ 9504 w 96854"/>
                <a:gd name="csY129" fmla="*/ 32356 h 61181"/>
                <a:gd name="csX130" fmla="*/ 9912 w 96854"/>
                <a:gd name="csY130" fmla="*/ 29940 h 61181"/>
                <a:gd name="csX131" fmla="*/ 10127 w 96854"/>
                <a:gd name="csY131" fmla="*/ 26994 h 61181"/>
                <a:gd name="csX132" fmla="*/ 10504 w 96854"/>
                <a:gd name="csY132" fmla="*/ 26286 h 61181"/>
                <a:gd name="csX133" fmla="*/ 14144 w 96854"/>
                <a:gd name="csY133" fmla="*/ 24517 h 61181"/>
                <a:gd name="csX134" fmla="*/ 15052 w 96854"/>
                <a:gd name="csY134" fmla="*/ 23817 h 61181"/>
                <a:gd name="csX135" fmla="*/ 15514 w 96854"/>
                <a:gd name="csY135" fmla="*/ 22817 h 61181"/>
                <a:gd name="csX136" fmla="*/ 18377 w 96854"/>
                <a:gd name="csY136" fmla="*/ 19501 h 61181"/>
                <a:gd name="csX137" fmla="*/ 21209 w 96854"/>
                <a:gd name="csY137" fmla="*/ 16209 h 61181"/>
                <a:gd name="csX138" fmla="*/ 21786 w 96854"/>
                <a:gd name="csY138" fmla="*/ 15101 h 61181"/>
                <a:gd name="csX139" fmla="*/ 22263 w 96854"/>
                <a:gd name="csY139" fmla="*/ 14447 h 61181"/>
                <a:gd name="csX140" fmla="*/ 22263 w 96854"/>
                <a:gd name="csY140" fmla="*/ 13909 h 61181"/>
                <a:gd name="csX141" fmla="*/ 21901 w 96854"/>
                <a:gd name="csY141" fmla="*/ 13493 h 61181"/>
                <a:gd name="csX142" fmla="*/ 20554 w 96854"/>
                <a:gd name="csY142" fmla="*/ 13224 h 61181"/>
                <a:gd name="csX143" fmla="*/ 20093 w 96854"/>
                <a:gd name="csY143" fmla="*/ 12170 h 61181"/>
                <a:gd name="csX144" fmla="*/ 21563 w 96854"/>
                <a:gd name="csY144" fmla="*/ 10293 h 61181"/>
                <a:gd name="csX145" fmla="*/ 23402 w 96854"/>
                <a:gd name="csY145" fmla="*/ 9147 h 61181"/>
                <a:gd name="csX146" fmla="*/ 25187 w 96854"/>
                <a:gd name="csY146" fmla="*/ 9124 h 61181"/>
                <a:gd name="csX147" fmla="*/ 25903 w 96854"/>
                <a:gd name="csY147" fmla="*/ 9655 h 61181"/>
                <a:gd name="csX148" fmla="*/ 25864 w 96854"/>
                <a:gd name="csY148" fmla="*/ 10278 h 61181"/>
                <a:gd name="csX149" fmla="*/ 26634 w 96854"/>
                <a:gd name="csY149" fmla="*/ 10947 h 61181"/>
                <a:gd name="csX150" fmla="*/ 27988 w 96854"/>
                <a:gd name="csY150" fmla="*/ 11162 h 61181"/>
                <a:gd name="csX151" fmla="*/ 29658 w 96854"/>
                <a:gd name="csY151" fmla="*/ 10931 h 61181"/>
                <a:gd name="csX152" fmla="*/ 31321 w 96854"/>
                <a:gd name="csY152" fmla="*/ 10232 h 61181"/>
                <a:gd name="csX153" fmla="*/ 32344 w 96854"/>
                <a:gd name="csY153" fmla="*/ 8562 h 61181"/>
                <a:gd name="csX154" fmla="*/ 32936 w 96854"/>
                <a:gd name="csY154" fmla="*/ 7293 h 61181"/>
                <a:gd name="csX155" fmla="*/ 35545 w 96854"/>
                <a:gd name="csY155" fmla="*/ 5847 h 61181"/>
                <a:gd name="csX156" fmla="*/ 37323 w 96854"/>
                <a:gd name="csY156" fmla="*/ 6577 h 61181"/>
                <a:gd name="csX157" fmla="*/ 42271 w 96854"/>
                <a:gd name="csY157" fmla="*/ 6770 h 61181"/>
                <a:gd name="csX158" fmla="*/ 45873 w 96854"/>
                <a:gd name="csY158" fmla="*/ 6377 h 61181"/>
                <a:gd name="csX159" fmla="*/ 48127 w 96854"/>
                <a:gd name="csY159" fmla="*/ 5393 h 61181"/>
                <a:gd name="csX160" fmla="*/ 50921 w 96854"/>
                <a:gd name="csY160" fmla="*/ 5393 h 61181"/>
                <a:gd name="csX161" fmla="*/ 52798 w 96854"/>
                <a:gd name="csY161" fmla="*/ 5947 h 61181"/>
                <a:gd name="csX162" fmla="*/ 53129 w 96854"/>
                <a:gd name="csY162" fmla="*/ 5862 h 61181"/>
                <a:gd name="csX163" fmla="*/ 53653 w 96854"/>
                <a:gd name="csY163" fmla="*/ 5739 h 61181"/>
                <a:gd name="csX164" fmla="*/ 54161 w 96854"/>
                <a:gd name="csY164" fmla="*/ 5208 h 61181"/>
                <a:gd name="csX165" fmla="*/ 55931 w 96854"/>
                <a:gd name="csY165" fmla="*/ 4847 h 61181"/>
                <a:gd name="csX166" fmla="*/ 56161 w 96854"/>
                <a:gd name="csY166" fmla="*/ 4408 h 61181"/>
                <a:gd name="csX167" fmla="*/ 56092 w 96854"/>
                <a:gd name="csY167" fmla="*/ 3954 h 61181"/>
                <a:gd name="csX168" fmla="*/ 55776 w 96854"/>
                <a:gd name="csY168" fmla="*/ 3731 h 61181"/>
                <a:gd name="csX169" fmla="*/ 53599 w 96854"/>
                <a:gd name="csY169" fmla="*/ 3962 h 61181"/>
                <a:gd name="csX170" fmla="*/ 52775 w 96854"/>
                <a:gd name="csY170" fmla="*/ 3616 h 61181"/>
                <a:gd name="csX171" fmla="*/ 52560 w 96854"/>
                <a:gd name="csY171" fmla="*/ 2816 h 61181"/>
                <a:gd name="csX172" fmla="*/ 53260 w 96854"/>
                <a:gd name="csY172" fmla="*/ 1415 h 61181"/>
                <a:gd name="csX173" fmla="*/ 54861 w 96854"/>
                <a:gd name="csY173" fmla="*/ 277 h 61181"/>
                <a:gd name="csX174" fmla="*/ 56215 w 96854"/>
                <a:gd name="csY174" fmla="*/ 0 h 61181"/>
                <a:gd name="csX175" fmla="*/ 57193 w 96854"/>
                <a:gd name="csY175" fmla="*/ 308 h 61181"/>
                <a:gd name="csX176" fmla="*/ 59570 w 96854"/>
                <a:gd name="csY176" fmla="*/ 2416 h 61181"/>
                <a:gd name="csX177" fmla="*/ 60148 w 96854"/>
                <a:gd name="csY177" fmla="*/ 2485 h 61181"/>
                <a:gd name="csX178" fmla="*/ 60479 w 96854"/>
                <a:gd name="csY178" fmla="*/ 2108 h 61181"/>
                <a:gd name="csX179" fmla="*/ 60971 w 96854"/>
                <a:gd name="csY179" fmla="*/ 1892 h 61181"/>
                <a:gd name="csX180" fmla="*/ 61794 w 96854"/>
                <a:gd name="csY180" fmla="*/ 2308 h 61181"/>
                <a:gd name="csX181" fmla="*/ 62718 w 96854"/>
                <a:gd name="csY181" fmla="*/ 3616 h 61181"/>
                <a:gd name="csX182" fmla="*/ 62879 w 96854"/>
                <a:gd name="csY182" fmla="*/ 3816 h 61181"/>
                <a:gd name="csX183" fmla="*/ 68197 w 96854"/>
                <a:gd name="csY183" fmla="*/ 3354 h 61181"/>
                <a:gd name="csX184" fmla="*/ 69390 w 96854"/>
                <a:gd name="csY184" fmla="*/ 3354 h 61181"/>
                <a:gd name="csX185" fmla="*/ 72999 w 96854"/>
                <a:gd name="csY185" fmla="*/ 5654 h 611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</a:cxnLst>
              <a:rect l="l" t="t" r="r" b="b"/>
              <a:pathLst>
                <a:path w="96854" h="61181">
                  <a:moveTo>
                    <a:pt x="76762" y="8031"/>
                  </a:moveTo>
                  <a:lnTo>
                    <a:pt x="77416" y="8447"/>
                  </a:lnTo>
                  <a:lnTo>
                    <a:pt x="78955" y="9855"/>
                  </a:lnTo>
                  <a:lnTo>
                    <a:pt x="78594" y="12247"/>
                  </a:lnTo>
                  <a:lnTo>
                    <a:pt x="76831" y="16093"/>
                  </a:lnTo>
                  <a:lnTo>
                    <a:pt x="75900" y="19201"/>
                  </a:lnTo>
                  <a:lnTo>
                    <a:pt x="75800" y="21578"/>
                  </a:lnTo>
                  <a:lnTo>
                    <a:pt x="75977" y="22694"/>
                  </a:lnTo>
                  <a:lnTo>
                    <a:pt x="76293" y="22678"/>
                  </a:lnTo>
                  <a:lnTo>
                    <a:pt x="77970" y="22848"/>
                  </a:lnTo>
                  <a:lnTo>
                    <a:pt x="78832" y="22848"/>
                  </a:lnTo>
                  <a:lnTo>
                    <a:pt x="81533" y="23486"/>
                  </a:lnTo>
                  <a:lnTo>
                    <a:pt x="83696" y="24425"/>
                  </a:lnTo>
                  <a:lnTo>
                    <a:pt x="84119" y="25417"/>
                  </a:lnTo>
                  <a:lnTo>
                    <a:pt x="84396" y="26625"/>
                  </a:lnTo>
                  <a:lnTo>
                    <a:pt x="86974" y="28271"/>
                  </a:lnTo>
                  <a:lnTo>
                    <a:pt x="89921" y="29340"/>
                  </a:lnTo>
                  <a:lnTo>
                    <a:pt x="90922" y="28994"/>
                  </a:lnTo>
                  <a:lnTo>
                    <a:pt x="94585" y="25140"/>
                  </a:lnTo>
                  <a:lnTo>
                    <a:pt x="96001" y="25779"/>
                  </a:lnTo>
                  <a:lnTo>
                    <a:pt x="96855" y="27825"/>
                  </a:lnTo>
                  <a:lnTo>
                    <a:pt x="96816" y="28917"/>
                  </a:lnTo>
                  <a:lnTo>
                    <a:pt x="95808" y="33002"/>
                  </a:lnTo>
                  <a:lnTo>
                    <a:pt x="95631" y="35195"/>
                  </a:lnTo>
                  <a:lnTo>
                    <a:pt x="96501" y="36641"/>
                  </a:lnTo>
                  <a:lnTo>
                    <a:pt x="96593" y="37772"/>
                  </a:lnTo>
                  <a:lnTo>
                    <a:pt x="96339" y="38795"/>
                  </a:lnTo>
                  <a:lnTo>
                    <a:pt x="94877" y="38887"/>
                  </a:lnTo>
                  <a:lnTo>
                    <a:pt x="92915" y="38333"/>
                  </a:lnTo>
                  <a:lnTo>
                    <a:pt x="91260" y="36572"/>
                  </a:lnTo>
                  <a:lnTo>
                    <a:pt x="90006" y="36787"/>
                  </a:lnTo>
                  <a:lnTo>
                    <a:pt x="88921" y="37241"/>
                  </a:lnTo>
                  <a:lnTo>
                    <a:pt x="88359" y="38903"/>
                  </a:lnTo>
                  <a:lnTo>
                    <a:pt x="87867" y="40887"/>
                  </a:lnTo>
                  <a:lnTo>
                    <a:pt x="88028" y="41987"/>
                  </a:lnTo>
                  <a:lnTo>
                    <a:pt x="88806" y="42841"/>
                  </a:lnTo>
                  <a:lnTo>
                    <a:pt x="89406" y="44642"/>
                  </a:lnTo>
                  <a:lnTo>
                    <a:pt x="89844" y="46980"/>
                  </a:lnTo>
                  <a:lnTo>
                    <a:pt x="90175" y="48049"/>
                  </a:lnTo>
                  <a:lnTo>
                    <a:pt x="89813" y="48526"/>
                  </a:lnTo>
                  <a:lnTo>
                    <a:pt x="88782" y="48849"/>
                  </a:lnTo>
                  <a:lnTo>
                    <a:pt x="87920" y="48534"/>
                  </a:lnTo>
                  <a:lnTo>
                    <a:pt x="86427" y="45742"/>
                  </a:lnTo>
                  <a:lnTo>
                    <a:pt x="85727" y="44680"/>
                  </a:lnTo>
                  <a:lnTo>
                    <a:pt x="84542" y="44488"/>
                  </a:lnTo>
                  <a:lnTo>
                    <a:pt x="82457" y="45172"/>
                  </a:lnTo>
                  <a:lnTo>
                    <a:pt x="79255" y="46734"/>
                  </a:lnTo>
                  <a:lnTo>
                    <a:pt x="77955" y="46726"/>
                  </a:lnTo>
                  <a:lnTo>
                    <a:pt x="76862" y="46411"/>
                  </a:lnTo>
                  <a:lnTo>
                    <a:pt x="75831" y="45088"/>
                  </a:lnTo>
                  <a:lnTo>
                    <a:pt x="74954" y="42526"/>
                  </a:lnTo>
                  <a:lnTo>
                    <a:pt x="74677" y="40918"/>
                  </a:lnTo>
                  <a:lnTo>
                    <a:pt x="74069" y="40964"/>
                  </a:lnTo>
                  <a:lnTo>
                    <a:pt x="72014" y="40503"/>
                  </a:lnTo>
                  <a:lnTo>
                    <a:pt x="71060" y="41141"/>
                  </a:lnTo>
                  <a:lnTo>
                    <a:pt x="71052" y="43757"/>
                  </a:lnTo>
                  <a:lnTo>
                    <a:pt x="70867" y="47019"/>
                  </a:lnTo>
                  <a:lnTo>
                    <a:pt x="69836" y="49119"/>
                  </a:lnTo>
                  <a:lnTo>
                    <a:pt x="66973" y="52750"/>
                  </a:lnTo>
                  <a:lnTo>
                    <a:pt x="65927" y="54327"/>
                  </a:lnTo>
                  <a:lnTo>
                    <a:pt x="65504" y="55465"/>
                  </a:lnTo>
                  <a:lnTo>
                    <a:pt x="65419" y="56450"/>
                  </a:lnTo>
                  <a:lnTo>
                    <a:pt x="65858" y="58150"/>
                  </a:lnTo>
                  <a:lnTo>
                    <a:pt x="66450" y="59773"/>
                  </a:lnTo>
                  <a:lnTo>
                    <a:pt x="65950" y="60696"/>
                  </a:lnTo>
                  <a:lnTo>
                    <a:pt x="64442" y="61181"/>
                  </a:lnTo>
                  <a:lnTo>
                    <a:pt x="63372" y="60196"/>
                  </a:lnTo>
                  <a:lnTo>
                    <a:pt x="62964" y="58442"/>
                  </a:lnTo>
                  <a:lnTo>
                    <a:pt x="60648" y="56042"/>
                  </a:lnTo>
                  <a:lnTo>
                    <a:pt x="61702" y="54035"/>
                  </a:lnTo>
                  <a:lnTo>
                    <a:pt x="61525" y="53534"/>
                  </a:lnTo>
                  <a:lnTo>
                    <a:pt x="57700" y="52488"/>
                  </a:lnTo>
                  <a:lnTo>
                    <a:pt x="56054" y="50965"/>
                  </a:lnTo>
                  <a:lnTo>
                    <a:pt x="53745" y="48288"/>
                  </a:lnTo>
                  <a:lnTo>
                    <a:pt x="53314" y="47142"/>
                  </a:lnTo>
                  <a:lnTo>
                    <a:pt x="53414" y="43403"/>
                  </a:lnTo>
                  <a:lnTo>
                    <a:pt x="53276" y="42495"/>
                  </a:lnTo>
                  <a:lnTo>
                    <a:pt x="52968" y="42049"/>
                  </a:lnTo>
                  <a:lnTo>
                    <a:pt x="51852" y="42080"/>
                  </a:lnTo>
                  <a:lnTo>
                    <a:pt x="50290" y="43380"/>
                  </a:lnTo>
                  <a:lnTo>
                    <a:pt x="48851" y="45318"/>
                  </a:lnTo>
                  <a:lnTo>
                    <a:pt x="45911" y="47511"/>
                  </a:lnTo>
                  <a:lnTo>
                    <a:pt x="45603" y="47972"/>
                  </a:lnTo>
                  <a:lnTo>
                    <a:pt x="46596" y="50103"/>
                  </a:lnTo>
                  <a:lnTo>
                    <a:pt x="46550" y="50926"/>
                  </a:lnTo>
                  <a:lnTo>
                    <a:pt x="44149" y="54319"/>
                  </a:lnTo>
                  <a:lnTo>
                    <a:pt x="43695" y="55434"/>
                  </a:lnTo>
                  <a:lnTo>
                    <a:pt x="40655" y="57550"/>
                  </a:lnTo>
                  <a:lnTo>
                    <a:pt x="39262" y="58342"/>
                  </a:lnTo>
                  <a:lnTo>
                    <a:pt x="35045" y="56789"/>
                  </a:lnTo>
                  <a:lnTo>
                    <a:pt x="33875" y="56604"/>
                  </a:lnTo>
                  <a:lnTo>
                    <a:pt x="31998" y="57642"/>
                  </a:lnTo>
                  <a:lnTo>
                    <a:pt x="29335" y="58635"/>
                  </a:lnTo>
                  <a:lnTo>
                    <a:pt x="25033" y="59627"/>
                  </a:lnTo>
                  <a:lnTo>
                    <a:pt x="23448" y="58904"/>
                  </a:lnTo>
                  <a:lnTo>
                    <a:pt x="22702" y="58227"/>
                  </a:lnTo>
                  <a:lnTo>
                    <a:pt x="22332" y="57196"/>
                  </a:lnTo>
                  <a:lnTo>
                    <a:pt x="21247" y="55388"/>
                  </a:lnTo>
                  <a:lnTo>
                    <a:pt x="20031" y="54319"/>
                  </a:lnTo>
                  <a:lnTo>
                    <a:pt x="19185" y="53150"/>
                  </a:lnTo>
                  <a:lnTo>
                    <a:pt x="18054" y="51873"/>
                  </a:lnTo>
                  <a:lnTo>
                    <a:pt x="17323" y="50803"/>
                  </a:lnTo>
                  <a:lnTo>
                    <a:pt x="18292" y="47373"/>
                  </a:lnTo>
                  <a:lnTo>
                    <a:pt x="17584" y="46172"/>
                  </a:lnTo>
                  <a:lnTo>
                    <a:pt x="17222" y="44449"/>
                  </a:lnTo>
                  <a:lnTo>
                    <a:pt x="17407" y="43280"/>
                  </a:lnTo>
                  <a:lnTo>
                    <a:pt x="17022" y="42995"/>
                  </a:lnTo>
                  <a:lnTo>
                    <a:pt x="13136" y="42318"/>
                  </a:lnTo>
                  <a:lnTo>
                    <a:pt x="9912" y="42534"/>
                  </a:lnTo>
                  <a:lnTo>
                    <a:pt x="7603" y="43680"/>
                  </a:lnTo>
                  <a:lnTo>
                    <a:pt x="5718" y="45588"/>
                  </a:lnTo>
                  <a:lnTo>
                    <a:pt x="5487" y="46003"/>
                  </a:lnTo>
                  <a:lnTo>
                    <a:pt x="5610" y="46342"/>
                  </a:lnTo>
                  <a:lnTo>
                    <a:pt x="6549" y="48088"/>
                  </a:lnTo>
                  <a:lnTo>
                    <a:pt x="4956" y="49934"/>
                  </a:lnTo>
                  <a:lnTo>
                    <a:pt x="2516" y="51365"/>
                  </a:lnTo>
                  <a:lnTo>
                    <a:pt x="793" y="51511"/>
                  </a:lnTo>
                  <a:lnTo>
                    <a:pt x="31" y="51234"/>
                  </a:lnTo>
                  <a:lnTo>
                    <a:pt x="0" y="49265"/>
                  </a:lnTo>
                  <a:lnTo>
                    <a:pt x="1431" y="48534"/>
                  </a:lnTo>
                  <a:lnTo>
                    <a:pt x="2724" y="47249"/>
                  </a:lnTo>
                  <a:lnTo>
                    <a:pt x="3155" y="45434"/>
                  </a:lnTo>
                  <a:lnTo>
                    <a:pt x="3309" y="44157"/>
                  </a:lnTo>
                  <a:lnTo>
                    <a:pt x="1955" y="42611"/>
                  </a:lnTo>
                  <a:lnTo>
                    <a:pt x="2116" y="41657"/>
                  </a:lnTo>
                  <a:lnTo>
                    <a:pt x="2963" y="39856"/>
                  </a:lnTo>
                  <a:lnTo>
                    <a:pt x="3448" y="38264"/>
                  </a:lnTo>
                  <a:lnTo>
                    <a:pt x="4125" y="36887"/>
                  </a:lnTo>
                  <a:lnTo>
                    <a:pt x="6811" y="34633"/>
                  </a:lnTo>
                  <a:lnTo>
                    <a:pt x="9504" y="32356"/>
                  </a:lnTo>
                  <a:lnTo>
                    <a:pt x="9912" y="29940"/>
                  </a:lnTo>
                  <a:lnTo>
                    <a:pt x="10127" y="26994"/>
                  </a:lnTo>
                  <a:lnTo>
                    <a:pt x="10504" y="26286"/>
                  </a:lnTo>
                  <a:lnTo>
                    <a:pt x="14144" y="24517"/>
                  </a:lnTo>
                  <a:lnTo>
                    <a:pt x="15052" y="23817"/>
                  </a:lnTo>
                  <a:lnTo>
                    <a:pt x="15514" y="22817"/>
                  </a:lnTo>
                  <a:lnTo>
                    <a:pt x="18377" y="19501"/>
                  </a:lnTo>
                  <a:lnTo>
                    <a:pt x="21209" y="16209"/>
                  </a:lnTo>
                  <a:lnTo>
                    <a:pt x="21786" y="15101"/>
                  </a:lnTo>
                  <a:lnTo>
                    <a:pt x="22263" y="14447"/>
                  </a:lnTo>
                  <a:lnTo>
                    <a:pt x="22263" y="13909"/>
                  </a:lnTo>
                  <a:lnTo>
                    <a:pt x="21901" y="13493"/>
                  </a:lnTo>
                  <a:lnTo>
                    <a:pt x="20554" y="13224"/>
                  </a:lnTo>
                  <a:lnTo>
                    <a:pt x="20093" y="12170"/>
                  </a:lnTo>
                  <a:lnTo>
                    <a:pt x="21563" y="10293"/>
                  </a:lnTo>
                  <a:lnTo>
                    <a:pt x="23402" y="9147"/>
                  </a:lnTo>
                  <a:lnTo>
                    <a:pt x="25187" y="9124"/>
                  </a:lnTo>
                  <a:lnTo>
                    <a:pt x="25903" y="9655"/>
                  </a:lnTo>
                  <a:lnTo>
                    <a:pt x="25864" y="10278"/>
                  </a:lnTo>
                  <a:lnTo>
                    <a:pt x="26634" y="10947"/>
                  </a:lnTo>
                  <a:lnTo>
                    <a:pt x="27988" y="11162"/>
                  </a:lnTo>
                  <a:lnTo>
                    <a:pt x="29658" y="10931"/>
                  </a:lnTo>
                  <a:lnTo>
                    <a:pt x="31321" y="10232"/>
                  </a:lnTo>
                  <a:lnTo>
                    <a:pt x="32344" y="8562"/>
                  </a:lnTo>
                  <a:lnTo>
                    <a:pt x="32936" y="7293"/>
                  </a:lnTo>
                  <a:lnTo>
                    <a:pt x="35545" y="5847"/>
                  </a:lnTo>
                  <a:lnTo>
                    <a:pt x="37323" y="6577"/>
                  </a:lnTo>
                  <a:lnTo>
                    <a:pt x="42271" y="6770"/>
                  </a:lnTo>
                  <a:lnTo>
                    <a:pt x="45873" y="6377"/>
                  </a:lnTo>
                  <a:lnTo>
                    <a:pt x="48127" y="5393"/>
                  </a:lnTo>
                  <a:lnTo>
                    <a:pt x="50921" y="5393"/>
                  </a:lnTo>
                  <a:lnTo>
                    <a:pt x="52798" y="5947"/>
                  </a:lnTo>
                  <a:lnTo>
                    <a:pt x="53129" y="5862"/>
                  </a:lnTo>
                  <a:lnTo>
                    <a:pt x="53653" y="5739"/>
                  </a:lnTo>
                  <a:lnTo>
                    <a:pt x="54161" y="5208"/>
                  </a:lnTo>
                  <a:lnTo>
                    <a:pt x="55931" y="4847"/>
                  </a:lnTo>
                  <a:lnTo>
                    <a:pt x="56161" y="4408"/>
                  </a:lnTo>
                  <a:lnTo>
                    <a:pt x="56092" y="3954"/>
                  </a:lnTo>
                  <a:lnTo>
                    <a:pt x="55776" y="3731"/>
                  </a:lnTo>
                  <a:lnTo>
                    <a:pt x="53599" y="3962"/>
                  </a:lnTo>
                  <a:lnTo>
                    <a:pt x="52775" y="3616"/>
                  </a:lnTo>
                  <a:lnTo>
                    <a:pt x="52560" y="2816"/>
                  </a:lnTo>
                  <a:lnTo>
                    <a:pt x="53260" y="1415"/>
                  </a:lnTo>
                  <a:lnTo>
                    <a:pt x="54861" y="277"/>
                  </a:lnTo>
                  <a:lnTo>
                    <a:pt x="56215" y="0"/>
                  </a:lnTo>
                  <a:lnTo>
                    <a:pt x="57193" y="308"/>
                  </a:lnTo>
                  <a:lnTo>
                    <a:pt x="59570" y="2416"/>
                  </a:lnTo>
                  <a:lnTo>
                    <a:pt x="60148" y="2485"/>
                  </a:lnTo>
                  <a:lnTo>
                    <a:pt x="60479" y="2108"/>
                  </a:lnTo>
                  <a:lnTo>
                    <a:pt x="60971" y="1892"/>
                  </a:lnTo>
                  <a:lnTo>
                    <a:pt x="61794" y="2308"/>
                  </a:lnTo>
                  <a:lnTo>
                    <a:pt x="62718" y="3616"/>
                  </a:lnTo>
                  <a:lnTo>
                    <a:pt x="62879" y="3816"/>
                  </a:lnTo>
                  <a:lnTo>
                    <a:pt x="68197" y="3354"/>
                  </a:lnTo>
                  <a:lnTo>
                    <a:pt x="69390" y="3354"/>
                  </a:lnTo>
                  <a:lnTo>
                    <a:pt x="72999" y="56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8" name="Serbest Form 47">
              <a:extLst>
                <a:ext uri="{FF2B5EF4-FFF2-40B4-BE49-F238E27FC236}">
                  <a16:creationId xmlns:a16="http://schemas.microsoft.com/office/drawing/2014/main" id="{9CB3AA6A-00D7-502C-0ECC-22086504293C}"/>
                </a:ext>
              </a:extLst>
            </p:cNvPr>
            <p:cNvSpPr/>
            <p:nvPr/>
          </p:nvSpPr>
          <p:spPr>
            <a:xfrm>
              <a:off x="7812097" y="6263532"/>
              <a:ext cx="131715" cy="137909"/>
            </a:xfrm>
            <a:custGeom>
              <a:avLst/>
              <a:gdLst>
                <a:gd name="csX0" fmla="*/ 66542 w 131715"/>
                <a:gd name="csY0" fmla="*/ 6493 h 137909"/>
                <a:gd name="csX1" fmla="*/ 67889 w 131715"/>
                <a:gd name="csY1" fmla="*/ 7939 h 137909"/>
                <a:gd name="csX2" fmla="*/ 69597 w 131715"/>
                <a:gd name="csY2" fmla="*/ 8931 h 137909"/>
                <a:gd name="csX3" fmla="*/ 72191 w 131715"/>
                <a:gd name="csY3" fmla="*/ 8808 h 137909"/>
                <a:gd name="csX4" fmla="*/ 74069 w 131715"/>
                <a:gd name="csY4" fmla="*/ 9401 h 137909"/>
                <a:gd name="csX5" fmla="*/ 75692 w 131715"/>
                <a:gd name="csY5" fmla="*/ 10516 h 137909"/>
                <a:gd name="csX6" fmla="*/ 76785 w 131715"/>
                <a:gd name="csY6" fmla="*/ 12986 h 137909"/>
                <a:gd name="csX7" fmla="*/ 77978 w 131715"/>
                <a:gd name="csY7" fmla="*/ 14763 h 137909"/>
                <a:gd name="csX8" fmla="*/ 78493 w 131715"/>
                <a:gd name="csY8" fmla="*/ 17301 h 137909"/>
                <a:gd name="csX9" fmla="*/ 80379 w 131715"/>
                <a:gd name="csY9" fmla="*/ 18632 h 137909"/>
                <a:gd name="csX10" fmla="*/ 81856 w 131715"/>
                <a:gd name="csY10" fmla="*/ 19240 h 137909"/>
                <a:gd name="csX11" fmla="*/ 83857 w 131715"/>
                <a:gd name="csY11" fmla="*/ 21078 h 137909"/>
                <a:gd name="csX12" fmla="*/ 85927 w 131715"/>
                <a:gd name="csY12" fmla="*/ 22017 h 137909"/>
                <a:gd name="csX13" fmla="*/ 88066 w 131715"/>
                <a:gd name="csY13" fmla="*/ 21802 h 137909"/>
                <a:gd name="csX14" fmla="*/ 89067 w 131715"/>
                <a:gd name="csY14" fmla="*/ 22763 h 137909"/>
                <a:gd name="csX15" fmla="*/ 90668 w 131715"/>
                <a:gd name="csY15" fmla="*/ 23440 h 137909"/>
                <a:gd name="csX16" fmla="*/ 92268 w 131715"/>
                <a:gd name="csY16" fmla="*/ 23486 h 137909"/>
                <a:gd name="csX17" fmla="*/ 93676 w 131715"/>
                <a:gd name="csY17" fmla="*/ 21363 h 137909"/>
                <a:gd name="csX18" fmla="*/ 95539 w 131715"/>
                <a:gd name="csY18" fmla="*/ 20524 h 137909"/>
                <a:gd name="csX19" fmla="*/ 100241 w 131715"/>
                <a:gd name="csY19" fmla="*/ 18832 h 137909"/>
                <a:gd name="csX20" fmla="*/ 102095 w 131715"/>
                <a:gd name="csY20" fmla="*/ 18063 h 137909"/>
                <a:gd name="csX21" fmla="*/ 103973 w 131715"/>
                <a:gd name="csY21" fmla="*/ 17578 h 137909"/>
                <a:gd name="csX22" fmla="*/ 108498 w 131715"/>
                <a:gd name="csY22" fmla="*/ 17424 h 137909"/>
                <a:gd name="csX23" fmla="*/ 112707 w 131715"/>
                <a:gd name="csY23" fmla="*/ 17947 h 137909"/>
                <a:gd name="csX24" fmla="*/ 114793 w 131715"/>
                <a:gd name="csY24" fmla="*/ 18340 h 137909"/>
                <a:gd name="csX25" fmla="*/ 116224 w 131715"/>
                <a:gd name="csY25" fmla="*/ 18047 h 137909"/>
                <a:gd name="csX26" fmla="*/ 117579 w 131715"/>
                <a:gd name="csY26" fmla="*/ 19055 h 137909"/>
                <a:gd name="csX27" fmla="*/ 118979 w 131715"/>
                <a:gd name="csY27" fmla="*/ 21171 h 137909"/>
                <a:gd name="csX28" fmla="*/ 120126 w 131715"/>
                <a:gd name="csY28" fmla="*/ 21848 h 137909"/>
                <a:gd name="csX29" fmla="*/ 121296 w 131715"/>
                <a:gd name="csY29" fmla="*/ 22578 h 137909"/>
                <a:gd name="csX30" fmla="*/ 122165 w 131715"/>
                <a:gd name="csY30" fmla="*/ 24248 h 137909"/>
                <a:gd name="csX31" fmla="*/ 123181 w 131715"/>
                <a:gd name="csY31" fmla="*/ 25902 h 137909"/>
                <a:gd name="csX32" fmla="*/ 123735 w 131715"/>
                <a:gd name="csY32" fmla="*/ 26633 h 137909"/>
                <a:gd name="csX33" fmla="*/ 124997 w 131715"/>
                <a:gd name="csY33" fmla="*/ 28264 h 137909"/>
                <a:gd name="csX34" fmla="*/ 126082 w 131715"/>
                <a:gd name="csY34" fmla="*/ 28287 h 137909"/>
                <a:gd name="csX35" fmla="*/ 127152 w 131715"/>
                <a:gd name="csY35" fmla="*/ 27579 h 137909"/>
                <a:gd name="csX36" fmla="*/ 127613 w 131715"/>
                <a:gd name="csY36" fmla="*/ 27056 h 137909"/>
                <a:gd name="csX37" fmla="*/ 127821 w 131715"/>
                <a:gd name="csY37" fmla="*/ 28133 h 137909"/>
                <a:gd name="csX38" fmla="*/ 127398 w 131715"/>
                <a:gd name="csY38" fmla="*/ 29879 h 137909"/>
                <a:gd name="csX39" fmla="*/ 127483 w 131715"/>
                <a:gd name="csY39" fmla="*/ 30964 h 137909"/>
                <a:gd name="csX40" fmla="*/ 128075 w 131715"/>
                <a:gd name="csY40" fmla="*/ 31379 h 137909"/>
                <a:gd name="csX41" fmla="*/ 127752 w 131715"/>
                <a:gd name="csY41" fmla="*/ 32771 h 137909"/>
                <a:gd name="csX42" fmla="*/ 126513 w 131715"/>
                <a:gd name="csY42" fmla="*/ 35141 h 137909"/>
                <a:gd name="csX43" fmla="*/ 126505 w 131715"/>
                <a:gd name="csY43" fmla="*/ 36541 h 137909"/>
                <a:gd name="csX44" fmla="*/ 127737 w 131715"/>
                <a:gd name="csY44" fmla="*/ 36979 h 137909"/>
                <a:gd name="csX45" fmla="*/ 128614 w 131715"/>
                <a:gd name="csY45" fmla="*/ 38464 h 137909"/>
                <a:gd name="csX46" fmla="*/ 129137 w 131715"/>
                <a:gd name="csY46" fmla="*/ 41003 h 137909"/>
                <a:gd name="csX47" fmla="*/ 129668 w 131715"/>
                <a:gd name="csY47" fmla="*/ 41849 h 137909"/>
                <a:gd name="csX48" fmla="*/ 129722 w 131715"/>
                <a:gd name="csY48" fmla="*/ 42372 h 137909"/>
                <a:gd name="csX49" fmla="*/ 130615 w 131715"/>
                <a:gd name="csY49" fmla="*/ 48519 h 137909"/>
                <a:gd name="csX50" fmla="*/ 131715 w 131715"/>
                <a:gd name="csY50" fmla="*/ 54681 h 137909"/>
                <a:gd name="csX51" fmla="*/ 131015 w 131715"/>
                <a:gd name="csY51" fmla="*/ 55481 h 137909"/>
                <a:gd name="csX52" fmla="*/ 130053 w 131715"/>
                <a:gd name="csY52" fmla="*/ 55719 h 137909"/>
                <a:gd name="csX53" fmla="*/ 129429 w 131715"/>
                <a:gd name="csY53" fmla="*/ 56004 h 137909"/>
                <a:gd name="csX54" fmla="*/ 129253 w 131715"/>
                <a:gd name="csY54" fmla="*/ 56581 h 137909"/>
                <a:gd name="csX55" fmla="*/ 129661 w 131715"/>
                <a:gd name="csY55" fmla="*/ 57419 h 137909"/>
                <a:gd name="csX56" fmla="*/ 129391 w 131715"/>
                <a:gd name="csY56" fmla="*/ 58188 h 137909"/>
                <a:gd name="csX57" fmla="*/ 128191 w 131715"/>
                <a:gd name="csY57" fmla="*/ 58719 h 137909"/>
                <a:gd name="csX58" fmla="*/ 125582 w 131715"/>
                <a:gd name="csY58" fmla="*/ 60673 h 137909"/>
                <a:gd name="csX59" fmla="*/ 125405 w 131715"/>
                <a:gd name="csY59" fmla="*/ 61450 h 137909"/>
                <a:gd name="csX60" fmla="*/ 124712 w 131715"/>
                <a:gd name="csY60" fmla="*/ 63112 h 137909"/>
                <a:gd name="csX61" fmla="*/ 124135 w 131715"/>
                <a:gd name="csY61" fmla="*/ 64127 h 137909"/>
                <a:gd name="csX62" fmla="*/ 123281 w 131715"/>
                <a:gd name="csY62" fmla="*/ 66012 h 137909"/>
                <a:gd name="csX63" fmla="*/ 121927 w 131715"/>
                <a:gd name="csY63" fmla="*/ 70997 h 137909"/>
                <a:gd name="csX64" fmla="*/ 121426 w 131715"/>
                <a:gd name="csY64" fmla="*/ 75128 h 137909"/>
                <a:gd name="csX65" fmla="*/ 121349 w 131715"/>
                <a:gd name="csY65" fmla="*/ 76405 h 137909"/>
                <a:gd name="csX66" fmla="*/ 120826 w 131715"/>
                <a:gd name="csY66" fmla="*/ 77290 h 137909"/>
                <a:gd name="csX67" fmla="*/ 120234 w 131715"/>
                <a:gd name="csY67" fmla="*/ 78574 h 137909"/>
                <a:gd name="csX68" fmla="*/ 117402 w 131715"/>
                <a:gd name="csY68" fmla="*/ 82106 h 137909"/>
                <a:gd name="csX69" fmla="*/ 115955 w 131715"/>
                <a:gd name="csY69" fmla="*/ 84990 h 137909"/>
                <a:gd name="csX70" fmla="*/ 116140 w 131715"/>
                <a:gd name="csY70" fmla="*/ 86244 h 137909"/>
                <a:gd name="csX71" fmla="*/ 116209 w 131715"/>
                <a:gd name="csY71" fmla="*/ 87506 h 137909"/>
                <a:gd name="csX72" fmla="*/ 115778 w 131715"/>
                <a:gd name="csY72" fmla="*/ 88414 h 137909"/>
                <a:gd name="csX73" fmla="*/ 115855 w 131715"/>
                <a:gd name="csY73" fmla="*/ 90852 h 137909"/>
                <a:gd name="csX74" fmla="*/ 116201 w 131715"/>
                <a:gd name="csY74" fmla="*/ 92891 h 137909"/>
                <a:gd name="csX75" fmla="*/ 116709 w 131715"/>
                <a:gd name="csY75" fmla="*/ 94891 h 137909"/>
                <a:gd name="csX76" fmla="*/ 118764 w 131715"/>
                <a:gd name="csY76" fmla="*/ 100553 h 137909"/>
                <a:gd name="csX77" fmla="*/ 119833 w 131715"/>
                <a:gd name="csY77" fmla="*/ 103992 h 137909"/>
                <a:gd name="csX78" fmla="*/ 120495 w 131715"/>
                <a:gd name="csY78" fmla="*/ 106761 h 137909"/>
                <a:gd name="csX79" fmla="*/ 121080 w 131715"/>
                <a:gd name="csY79" fmla="*/ 108623 h 137909"/>
                <a:gd name="csX80" fmla="*/ 121626 w 131715"/>
                <a:gd name="csY80" fmla="*/ 109377 h 137909"/>
                <a:gd name="csX81" fmla="*/ 121850 w 131715"/>
                <a:gd name="csY81" fmla="*/ 110092 h 137909"/>
                <a:gd name="csX82" fmla="*/ 124897 w 131715"/>
                <a:gd name="csY82" fmla="*/ 110607 h 137909"/>
                <a:gd name="csX83" fmla="*/ 125497 w 131715"/>
                <a:gd name="csY83" fmla="*/ 111015 h 137909"/>
                <a:gd name="csX84" fmla="*/ 126328 w 131715"/>
                <a:gd name="csY84" fmla="*/ 114623 h 137909"/>
                <a:gd name="csX85" fmla="*/ 126174 w 131715"/>
                <a:gd name="csY85" fmla="*/ 116254 h 137909"/>
                <a:gd name="csX86" fmla="*/ 125574 w 131715"/>
                <a:gd name="csY86" fmla="*/ 116877 h 137909"/>
                <a:gd name="csX87" fmla="*/ 125589 w 131715"/>
                <a:gd name="csY87" fmla="*/ 118254 h 137909"/>
                <a:gd name="csX88" fmla="*/ 125451 w 131715"/>
                <a:gd name="csY88" fmla="*/ 119970 h 137909"/>
                <a:gd name="csX89" fmla="*/ 125005 w 131715"/>
                <a:gd name="csY89" fmla="*/ 120647 h 137909"/>
                <a:gd name="csX90" fmla="*/ 123296 w 131715"/>
                <a:gd name="csY90" fmla="*/ 120731 h 137909"/>
                <a:gd name="csX91" fmla="*/ 122134 w 131715"/>
                <a:gd name="csY91" fmla="*/ 121377 h 137909"/>
                <a:gd name="csX92" fmla="*/ 120611 w 131715"/>
                <a:gd name="csY92" fmla="*/ 121116 h 137909"/>
                <a:gd name="csX93" fmla="*/ 120464 w 131715"/>
                <a:gd name="csY93" fmla="*/ 120693 h 137909"/>
                <a:gd name="csX94" fmla="*/ 119641 w 131715"/>
                <a:gd name="csY94" fmla="*/ 120539 h 137909"/>
                <a:gd name="csX95" fmla="*/ 117379 w 131715"/>
                <a:gd name="csY95" fmla="*/ 119562 h 137909"/>
                <a:gd name="csX96" fmla="*/ 117748 w 131715"/>
                <a:gd name="csY96" fmla="*/ 116431 h 137909"/>
                <a:gd name="csX97" fmla="*/ 116701 w 131715"/>
                <a:gd name="csY97" fmla="*/ 116300 h 137909"/>
                <a:gd name="csX98" fmla="*/ 115893 w 131715"/>
                <a:gd name="csY98" fmla="*/ 116715 h 137909"/>
                <a:gd name="csX99" fmla="*/ 114285 w 131715"/>
                <a:gd name="csY99" fmla="*/ 120470 h 137909"/>
                <a:gd name="csX100" fmla="*/ 113515 w 131715"/>
                <a:gd name="csY100" fmla="*/ 121116 h 137909"/>
                <a:gd name="csX101" fmla="*/ 102219 w 131715"/>
                <a:gd name="csY101" fmla="*/ 119177 h 137909"/>
                <a:gd name="csX102" fmla="*/ 99764 w 131715"/>
                <a:gd name="csY102" fmla="*/ 117616 h 137909"/>
                <a:gd name="csX103" fmla="*/ 96824 w 131715"/>
                <a:gd name="csY103" fmla="*/ 117262 h 137909"/>
                <a:gd name="csX104" fmla="*/ 91699 w 131715"/>
                <a:gd name="csY104" fmla="*/ 117439 h 137909"/>
                <a:gd name="csX105" fmla="*/ 87474 w 131715"/>
                <a:gd name="csY105" fmla="*/ 117908 h 137909"/>
                <a:gd name="csX106" fmla="*/ 86266 w 131715"/>
                <a:gd name="csY106" fmla="*/ 118854 h 137909"/>
                <a:gd name="csX107" fmla="*/ 96932 w 131715"/>
                <a:gd name="csY107" fmla="*/ 118300 h 137909"/>
                <a:gd name="csX108" fmla="*/ 98078 w 131715"/>
                <a:gd name="csY108" fmla="*/ 118408 h 137909"/>
                <a:gd name="csX109" fmla="*/ 98617 w 131715"/>
                <a:gd name="csY109" fmla="*/ 118977 h 137909"/>
                <a:gd name="csX110" fmla="*/ 85135 w 131715"/>
                <a:gd name="csY110" fmla="*/ 120216 h 137909"/>
                <a:gd name="csX111" fmla="*/ 79994 w 131715"/>
                <a:gd name="csY111" fmla="*/ 120954 h 137909"/>
                <a:gd name="csX112" fmla="*/ 78470 w 131715"/>
                <a:gd name="csY112" fmla="*/ 120754 h 137909"/>
                <a:gd name="csX113" fmla="*/ 77316 w 131715"/>
                <a:gd name="csY113" fmla="*/ 119554 h 137909"/>
                <a:gd name="csX114" fmla="*/ 71729 w 131715"/>
                <a:gd name="csY114" fmla="*/ 119408 h 137909"/>
                <a:gd name="csX115" fmla="*/ 70583 w 131715"/>
                <a:gd name="csY115" fmla="*/ 119800 h 137909"/>
                <a:gd name="csX116" fmla="*/ 69890 w 131715"/>
                <a:gd name="csY116" fmla="*/ 120685 h 137909"/>
                <a:gd name="csX117" fmla="*/ 72091 w 131715"/>
                <a:gd name="csY117" fmla="*/ 120493 h 137909"/>
                <a:gd name="csX118" fmla="*/ 75561 w 131715"/>
                <a:gd name="csY118" fmla="*/ 120447 h 137909"/>
                <a:gd name="csX119" fmla="*/ 76493 w 131715"/>
                <a:gd name="csY119" fmla="*/ 121123 h 137909"/>
                <a:gd name="csX120" fmla="*/ 65627 w 131715"/>
                <a:gd name="csY120" fmla="*/ 122008 h 137909"/>
                <a:gd name="csX121" fmla="*/ 58093 w 131715"/>
                <a:gd name="csY121" fmla="*/ 123701 h 137909"/>
                <a:gd name="csX122" fmla="*/ 54899 w 131715"/>
                <a:gd name="csY122" fmla="*/ 124955 h 137909"/>
                <a:gd name="csX123" fmla="*/ 44387 w 131715"/>
                <a:gd name="csY123" fmla="*/ 129070 h 137909"/>
                <a:gd name="csX124" fmla="*/ 37977 w 131715"/>
                <a:gd name="csY124" fmla="*/ 131009 h 137909"/>
                <a:gd name="csX125" fmla="*/ 36299 w 131715"/>
                <a:gd name="csY125" fmla="*/ 131724 h 137909"/>
                <a:gd name="csX126" fmla="*/ 33383 w 131715"/>
                <a:gd name="csY126" fmla="*/ 133740 h 137909"/>
                <a:gd name="csX127" fmla="*/ 29635 w 131715"/>
                <a:gd name="csY127" fmla="*/ 135009 h 137909"/>
                <a:gd name="csX128" fmla="*/ 25433 w 131715"/>
                <a:gd name="csY128" fmla="*/ 137378 h 137909"/>
                <a:gd name="csX129" fmla="*/ 22871 w 131715"/>
                <a:gd name="csY129" fmla="*/ 137909 h 137909"/>
                <a:gd name="csX130" fmla="*/ 22293 w 131715"/>
                <a:gd name="csY130" fmla="*/ 137155 h 137909"/>
                <a:gd name="csX131" fmla="*/ 22224 w 131715"/>
                <a:gd name="csY131" fmla="*/ 133155 h 137909"/>
                <a:gd name="csX132" fmla="*/ 21870 w 131715"/>
                <a:gd name="csY132" fmla="*/ 127793 h 137909"/>
                <a:gd name="csX133" fmla="*/ 22001 w 131715"/>
                <a:gd name="csY133" fmla="*/ 125739 h 137909"/>
                <a:gd name="csX134" fmla="*/ 22340 w 131715"/>
                <a:gd name="csY134" fmla="*/ 123808 h 137909"/>
                <a:gd name="csX135" fmla="*/ 22348 w 131715"/>
                <a:gd name="csY135" fmla="*/ 122208 h 137909"/>
                <a:gd name="csX136" fmla="*/ 23625 w 131715"/>
                <a:gd name="csY136" fmla="*/ 121608 h 137909"/>
                <a:gd name="csX137" fmla="*/ 23963 w 131715"/>
                <a:gd name="csY137" fmla="*/ 120939 h 137909"/>
                <a:gd name="csX138" fmla="*/ 24156 w 131715"/>
                <a:gd name="csY138" fmla="*/ 118854 h 137909"/>
                <a:gd name="csX139" fmla="*/ 25349 w 131715"/>
                <a:gd name="csY139" fmla="*/ 116954 h 137909"/>
                <a:gd name="csX140" fmla="*/ 25372 w 131715"/>
                <a:gd name="csY140" fmla="*/ 113646 h 137909"/>
                <a:gd name="csX141" fmla="*/ 25726 w 131715"/>
                <a:gd name="csY141" fmla="*/ 112961 h 137909"/>
                <a:gd name="csX142" fmla="*/ 25995 w 131715"/>
                <a:gd name="csY142" fmla="*/ 112084 h 137909"/>
                <a:gd name="csX143" fmla="*/ 25487 w 131715"/>
                <a:gd name="csY143" fmla="*/ 109915 h 137909"/>
                <a:gd name="csX144" fmla="*/ 24825 w 131715"/>
                <a:gd name="csY144" fmla="*/ 105823 h 137909"/>
                <a:gd name="csX145" fmla="*/ 24502 w 131715"/>
                <a:gd name="csY145" fmla="*/ 105553 h 137909"/>
                <a:gd name="csX146" fmla="*/ 24210 w 131715"/>
                <a:gd name="csY146" fmla="*/ 105730 h 137909"/>
                <a:gd name="csX147" fmla="*/ 23540 w 131715"/>
                <a:gd name="csY147" fmla="*/ 105807 h 137909"/>
                <a:gd name="csX148" fmla="*/ 20901 w 131715"/>
                <a:gd name="csY148" fmla="*/ 104392 h 137909"/>
                <a:gd name="csX149" fmla="*/ 18861 w 131715"/>
                <a:gd name="csY149" fmla="*/ 104145 h 137909"/>
                <a:gd name="csX150" fmla="*/ 17430 w 131715"/>
                <a:gd name="csY150" fmla="*/ 102938 h 137909"/>
                <a:gd name="csX151" fmla="*/ 17330 w 131715"/>
                <a:gd name="csY151" fmla="*/ 101561 h 137909"/>
                <a:gd name="csX152" fmla="*/ 16637 w 131715"/>
                <a:gd name="csY152" fmla="*/ 100753 h 137909"/>
                <a:gd name="csX153" fmla="*/ 16153 w 131715"/>
                <a:gd name="csY153" fmla="*/ 99161 h 137909"/>
                <a:gd name="csX154" fmla="*/ 15437 w 131715"/>
                <a:gd name="csY154" fmla="*/ 97337 h 137909"/>
                <a:gd name="csX155" fmla="*/ 13429 w 131715"/>
                <a:gd name="csY155" fmla="*/ 96230 h 137909"/>
                <a:gd name="csX156" fmla="*/ 11543 w 131715"/>
                <a:gd name="csY156" fmla="*/ 95960 h 137909"/>
                <a:gd name="csX157" fmla="*/ 10204 w 131715"/>
                <a:gd name="csY157" fmla="*/ 96199 h 137909"/>
                <a:gd name="csX158" fmla="*/ 8634 w 131715"/>
                <a:gd name="csY158" fmla="*/ 96129 h 137909"/>
                <a:gd name="csX159" fmla="*/ 6833 w 131715"/>
                <a:gd name="csY159" fmla="*/ 95514 h 137909"/>
                <a:gd name="csX160" fmla="*/ 5587 w 131715"/>
                <a:gd name="csY160" fmla="*/ 94822 h 137909"/>
                <a:gd name="csX161" fmla="*/ 4409 w 131715"/>
                <a:gd name="csY161" fmla="*/ 93483 h 137909"/>
                <a:gd name="csX162" fmla="*/ 3317 w 131715"/>
                <a:gd name="csY162" fmla="*/ 92422 h 137909"/>
                <a:gd name="csX163" fmla="*/ 2447 w 131715"/>
                <a:gd name="csY163" fmla="*/ 92552 h 137909"/>
                <a:gd name="csX164" fmla="*/ 1385 w 131715"/>
                <a:gd name="csY164" fmla="*/ 92299 h 137909"/>
                <a:gd name="csX165" fmla="*/ 338 w 131715"/>
                <a:gd name="csY165" fmla="*/ 91814 h 137909"/>
                <a:gd name="csX166" fmla="*/ 0 w 131715"/>
                <a:gd name="csY166" fmla="*/ 91437 h 137909"/>
                <a:gd name="csX167" fmla="*/ 4371 w 131715"/>
                <a:gd name="csY167" fmla="*/ 87175 h 137909"/>
                <a:gd name="csX168" fmla="*/ 5856 w 131715"/>
                <a:gd name="csY168" fmla="*/ 85090 h 137909"/>
                <a:gd name="csX169" fmla="*/ 6018 w 131715"/>
                <a:gd name="csY169" fmla="*/ 83813 h 137909"/>
                <a:gd name="csX170" fmla="*/ 6033 w 131715"/>
                <a:gd name="csY170" fmla="*/ 82529 h 137909"/>
                <a:gd name="csX171" fmla="*/ 6510 w 131715"/>
                <a:gd name="csY171" fmla="*/ 81213 h 137909"/>
                <a:gd name="csX172" fmla="*/ 6633 w 131715"/>
                <a:gd name="csY172" fmla="*/ 79205 h 137909"/>
                <a:gd name="csX173" fmla="*/ 4217 w 131715"/>
                <a:gd name="csY173" fmla="*/ 71897 h 137909"/>
                <a:gd name="csX174" fmla="*/ 3601 w 131715"/>
                <a:gd name="csY174" fmla="*/ 69635 h 137909"/>
                <a:gd name="csX175" fmla="*/ 2955 w 131715"/>
                <a:gd name="csY175" fmla="*/ 68974 h 137909"/>
                <a:gd name="csX176" fmla="*/ 2539 w 131715"/>
                <a:gd name="csY176" fmla="*/ 68720 h 137909"/>
                <a:gd name="csX177" fmla="*/ 3763 w 131715"/>
                <a:gd name="csY177" fmla="*/ 67781 h 137909"/>
                <a:gd name="csX178" fmla="*/ 5448 w 131715"/>
                <a:gd name="csY178" fmla="*/ 68028 h 137909"/>
                <a:gd name="csX179" fmla="*/ 8034 w 131715"/>
                <a:gd name="csY179" fmla="*/ 68759 h 137909"/>
                <a:gd name="csX180" fmla="*/ 8596 w 131715"/>
                <a:gd name="csY180" fmla="*/ 68035 h 137909"/>
                <a:gd name="csX181" fmla="*/ 10550 w 131715"/>
                <a:gd name="csY181" fmla="*/ 64343 h 137909"/>
                <a:gd name="csX182" fmla="*/ 10496 w 131715"/>
                <a:gd name="csY182" fmla="*/ 62973 h 137909"/>
                <a:gd name="csX183" fmla="*/ 10304 w 131715"/>
                <a:gd name="csY183" fmla="*/ 62027 h 137909"/>
                <a:gd name="csX184" fmla="*/ 11451 w 131715"/>
                <a:gd name="csY184" fmla="*/ 59496 h 137909"/>
                <a:gd name="csX185" fmla="*/ 12359 w 131715"/>
                <a:gd name="csY185" fmla="*/ 58519 h 137909"/>
                <a:gd name="csX186" fmla="*/ 12828 w 131715"/>
                <a:gd name="csY186" fmla="*/ 57465 h 137909"/>
                <a:gd name="csX187" fmla="*/ 12682 w 131715"/>
                <a:gd name="csY187" fmla="*/ 56019 h 137909"/>
                <a:gd name="csX188" fmla="*/ 11997 w 131715"/>
                <a:gd name="csY188" fmla="*/ 55481 h 137909"/>
                <a:gd name="csX189" fmla="*/ 11089 w 131715"/>
                <a:gd name="csY189" fmla="*/ 55581 h 137909"/>
                <a:gd name="csX190" fmla="*/ 10004 w 131715"/>
                <a:gd name="csY190" fmla="*/ 55227 h 137909"/>
                <a:gd name="csX191" fmla="*/ 8349 w 131715"/>
                <a:gd name="csY191" fmla="*/ 54396 h 137909"/>
                <a:gd name="csX192" fmla="*/ 7511 w 131715"/>
                <a:gd name="csY192" fmla="*/ 53657 h 137909"/>
                <a:gd name="csX193" fmla="*/ 7772 w 131715"/>
                <a:gd name="csY193" fmla="*/ 50311 h 137909"/>
                <a:gd name="csX194" fmla="*/ 7926 w 131715"/>
                <a:gd name="csY194" fmla="*/ 49273 h 137909"/>
                <a:gd name="csX195" fmla="*/ 8511 w 131715"/>
                <a:gd name="csY195" fmla="*/ 48672 h 137909"/>
                <a:gd name="csX196" fmla="*/ 9419 w 131715"/>
                <a:gd name="csY196" fmla="*/ 48511 h 137909"/>
                <a:gd name="csX197" fmla="*/ 11982 w 131715"/>
                <a:gd name="csY197" fmla="*/ 48411 h 137909"/>
                <a:gd name="csX198" fmla="*/ 14060 w 131715"/>
                <a:gd name="csY198" fmla="*/ 48796 h 137909"/>
                <a:gd name="csX199" fmla="*/ 15883 w 131715"/>
                <a:gd name="csY199" fmla="*/ 49019 h 137909"/>
                <a:gd name="csX200" fmla="*/ 16853 w 131715"/>
                <a:gd name="csY200" fmla="*/ 49019 h 137909"/>
                <a:gd name="csX201" fmla="*/ 17638 w 131715"/>
                <a:gd name="csY201" fmla="*/ 50011 h 137909"/>
                <a:gd name="csX202" fmla="*/ 18684 w 131715"/>
                <a:gd name="csY202" fmla="*/ 51026 h 137909"/>
                <a:gd name="csX203" fmla="*/ 19608 w 131715"/>
                <a:gd name="csY203" fmla="*/ 51019 h 137909"/>
                <a:gd name="csX204" fmla="*/ 19931 w 131715"/>
                <a:gd name="csY204" fmla="*/ 50265 h 137909"/>
                <a:gd name="csX205" fmla="*/ 19716 w 131715"/>
                <a:gd name="csY205" fmla="*/ 46965 h 137909"/>
                <a:gd name="csX206" fmla="*/ 19100 w 131715"/>
                <a:gd name="csY206" fmla="*/ 45218 h 137909"/>
                <a:gd name="csX207" fmla="*/ 17707 w 131715"/>
                <a:gd name="csY207" fmla="*/ 43534 h 137909"/>
                <a:gd name="csX208" fmla="*/ 14106 w 131715"/>
                <a:gd name="csY208" fmla="*/ 42095 h 137909"/>
                <a:gd name="csX209" fmla="*/ 14021 w 131715"/>
                <a:gd name="csY209" fmla="*/ 40087 h 137909"/>
                <a:gd name="csX210" fmla="*/ 14383 w 131715"/>
                <a:gd name="csY210" fmla="*/ 37910 h 137909"/>
                <a:gd name="csX211" fmla="*/ 15160 w 131715"/>
                <a:gd name="csY211" fmla="*/ 37102 h 137909"/>
                <a:gd name="csX212" fmla="*/ 17838 w 131715"/>
                <a:gd name="csY212" fmla="*/ 35718 h 137909"/>
                <a:gd name="csX213" fmla="*/ 17369 w 131715"/>
                <a:gd name="csY213" fmla="*/ 34971 h 137909"/>
                <a:gd name="csX214" fmla="*/ 16514 w 131715"/>
                <a:gd name="csY214" fmla="*/ 34179 h 137909"/>
                <a:gd name="csX215" fmla="*/ 14814 w 131715"/>
                <a:gd name="csY215" fmla="*/ 33379 h 137909"/>
                <a:gd name="csX216" fmla="*/ 15206 w 131715"/>
                <a:gd name="csY216" fmla="*/ 30771 h 137909"/>
                <a:gd name="csX217" fmla="*/ 15291 w 131715"/>
                <a:gd name="csY217" fmla="*/ 28440 h 137909"/>
                <a:gd name="csX218" fmla="*/ 13852 w 131715"/>
                <a:gd name="csY218" fmla="*/ 28702 h 137909"/>
                <a:gd name="csX219" fmla="*/ 12374 w 131715"/>
                <a:gd name="csY219" fmla="*/ 28840 h 137909"/>
                <a:gd name="csX220" fmla="*/ 11127 w 131715"/>
                <a:gd name="csY220" fmla="*/ 28125 h 137909"/>
                <a:gd name="csX221" fmla="*/ 10081 w 131715"/>
                <a:gd name="csY221" fmla="*/ 26710 h 137909"/>
                <a:gd name="csX222" fmla="*/ 9888 w 131715"/>
                <a:gd name="csY222" fmla="*/ 22817 h 137909"/>
                <a:gd name="csX223" fmla="*/ 9888 w 131715"/>
                <a:gd name="csY223" fmla="*/ 18317 h 137909"/>
                <a:gd name="csX224" fmla="*/ 9688 w 131715"/>
                <a:gd name="csY224" fmla="*/ 16324 h 137909"/>
                <a:gd name="csX225" fmla="*/ 10089 w 131715"/>
                <a:gd name="csY225" fmla="*/ 15263 h 137909"/>
                <a:gd name="csX226" fmla="*/ 11358 w 131715"/>
                <a:gd name="csY226" fmla="*/ 14286 h 137909"/>
                <a:gd name="csX227" fmla="*/ 12743 w 131715"/>
                <a:gd name="csY227" fmla="*/ 13016 h 137909"/>
                <a:gd name="csX228" fmla="*/ 13236 w 131715"/>
                <a:gd name="csY228" fmla="*/ 12209 h 137909"/>
                <a:gd name="csX229" fmla="*/ 13875 w 131715"/>
                <a:gd name="csY229" fmla="*/ 12193 h 137909"/>
                <a:gd name="csX230" fmla="*/ 15537 w 131715"/>
                <a:gd name="csY230" fmla="*/ 11708 h 137909"/>
                <a:gd name="csX231" fmla="*/ 17045 w 131715"/>
                <a:gd name="csY231" fmla="*/ 10601 h 137909"/>
                <a:gd name="csX232" fmla="*/ 18454 w 131715"/>
                <a:gd name="csY232" fmla="*/ 8293 h 137909"/>
                <a:gd name="csX233" fmla="*/ 20354 w 131715"/>
                <a:gd name="csY233" fmla="*/ 6439 h 137909"/>
                <a:gd name="csX234" fmla="*/ 22494 w 131715"/>
                <a:gd name="csY234" fmla="*/ 6577 h 137909"/>
                <a:gd name="csX235" fmla="*/ 23125 w 131715"/>
                <a:gd name="csY235" fmla="*/ 6239 h 137909"/>
                <a:gd name="csX236" fmla="*/ 23879 w 131715"/>
                <a:gd name="csY236" fmla="*/ 6177 h 137909"/>
                <a:gd name="csX237" fmla="*/ 24772 w 131715"/>
                <a:gd name="csY237" fmla="*/ 7401 h 137909"/>
                <a:gd name="csX238" fmla="*/ 25672 w 131715"/>
                <a:gd name="csY238" fmla="*/ 8331 h 137909"/>
                <a:gd name="csX239" fmla="*/ 26311 w 131715"/>
                <a:gd name="csY239" fmla="*/ 8354 h 137909"/>
                <a:gd name="csX240" fmla="*/ 26788 w 131715"/>
                <a:gd name="csY240" fmla="*/ 10116 h 137909"/>
                <a:gd name="csX241" fmla="*/ 30689 w 131715"/>
                <a:gd name="csY241" fmla="*/ 10855 h 137909"/>
                <a:gd name="csX242" fmla="*/ 32359 w 131715"/>
                <a:gd name="csY242" fmla="*/ 11339 h 137909"/>
                <a:gd name="csX243" fmla="*/ 33767 w 131715"/>
                <a:gd name="csY243" fmla="*/ 12624 h 137909"/>
                <a:gd name="csX244" fmla="*/ 34260 w 131715"/>
                <a:gd name="csY244" fmla="*/ 12655 h 137909"/>
                <a:gd name="csX245" fmla="*/ 34853 w 131715"/>
                <a:gd name="csY245" fmla="*/ 12386 h 137909"/>
                <a:gd name="csX246" fmla="*/ 35314 w 131715"/>
                <a:gd name="csY246" fmla="*/ 11939 h 137909"/>
                <a:gd name="csX247" fmla="*/ 35407 w 131715"/>
                <a:gd name="csY247" fmla="*/ 11447 h 137909"/>
                <a:gd name="csX248" fmla="*/ 34799 w 131715"/>
                <a:gd name="csY248" fmla="*/ 10293 h 137909"/>
                <a:gd name="csX249" fmla="*/ 35068 w 131715"/>
                <a:gd name="csY249" fmla="*/ 9254 h 137909"/>
                <a:gd name="csX250" fmla="*/ 35699 w 131715"/>
                <a:gd name="csY250" fmla="*/ 8324 h 137909"/>
                <a:gd name="csX251" fmla="*/ 36707 w 131715"/>
                <a:gd name="csY251" fmla="*/ 8262 h 137909"/>
                <a:gd name="csX252" fmla="*/ 38223 w 131715"/>
                <a:gd name="csY252" fmla="*/ 8001 h 137909"/>
                <a:gd name="csX253" fmla="*/ 39962 w 131715"/>
                <a:gd name="csY253" fmla="*/ 8001 h 137909"/>
                <a:gd name="csX254" fmla="*/ 41255 w 131715"/>
                <a:gd name="csY254" fmla="*/ 8170 h 137909"/>
                <a:gd name="csX255" fmla="*/ 41771 w 131715"/>
                <a:gd name="csY255" fmla="*/ 7239 h 137909"/>
                <a:gd name="csX256" fmla="*/ 41278 w 131715"/>
                <a:gd name="csY256" fmla="*/ 4623 h 137909"/>
                <a:gd name="csX257" fmla="*/ 41409 w 131715"/>
                <a:gd name="csY257" fmla="*/ 3177 h 137909"/>
                <a:gd name="csX258" fmla="*/ 41617 w 131715"/>
                <a:gd name="csY258" fmla="*/ 1962 h 137909"/>
                <a:gd name="csX259" fmla="*/ 42102 w 131715"/>
                <a:gd name="csY259" fmla="*/ 1469 h 137909"/>
                <a:gd name="csX260" fmla="*/ 44033 w 131715"/>
                <a:gd name="csY260" fmla="*/ 3000 h 137909"/>
                <a:gd name="csX261" fmla="*/ 45803 w 131715"/>
                <a:gd name="csY261" fmla="*/ 3554 h 137909"/>
                <a:gd name="csX262" fmla="*/ 47073 w 131715"/>
                <a:gd name="csY262" fmla="*/ 3600 h 137909"/>
                <a:gd name="csX263" fmla="*/ 47427 w 131715"/>
                <a:gd name="csY263" fmla="*/ 3308 h 137909"/>
                <a:gd name="csX264" fmla="*/ 46888 w 131715"/>
                <a:gd name="csY264" fmla="*/ 1639 h 137909"/>
                <a:gd name="csX265" fmla="*/ 47035 w 131715"/>
                <a:gd name="csY265" fmla="*/ 1139 h 137909"/>
                <a:gd name="csX266" fmla="*/ 47504 w 131715"/>
                <a:gd name="csY266" fmla="*/ 846 h 137909"/>
                <a:gd name="csX267" fmla="*/ 48335 w 131715"/>
                <a:gd name="csY267" fmla="*/ 677 h 137909"/>
                <a:gd name="csX268" fmla="*/ 50590 w 131715"/>
                <a:gd name="csY268" fmla="*/ 0 h 137909"/>
                <a:gd name="csX269" fmla="*/ 50821 w 131715"/>
                <a:gd name="csY269" fmla="*/ 131 h 137909"/>
                <a:gd name="csX270" fmla="*/ 51244 w 131715"/>
                <a:gd name="csY270" fmla="*/ 2762 h 137909"/>
                <a:gd name="csX271" fmla="*/ 51051 w 131715"/>
                <a:gd name="csY271" fmla="*/ 3623 h 137909"/>
                <a:gd name="csX272" fmla="*/ 51529 w 131715"/>
                <a:gd name="csY272" fmla="*/ 5408 h 137909"/>
                <a:gd name="csX273" fmla="*/ 52113 w 131715"/>
                <a:gd name="csY273" fmla="*/ 7062 h 137909"/>
                <a:gd name="csX274" fmla="*/ 52067 w 131715"/>
                <a:gd name="csY274" fmla="*/ 7739 h 137909"/>
                <a:gd name="csX275" fmla="*/ 51582 w 131715"/>
                <a:gd name="csY275" fmla="*/ 8762 h 137909"/>
                <a:gd name="csX276" fmla="*/ 51013 w 131715"/>
                <a:gd name="csY276" fmla="*/ 9701 h 137909"/>
                <a:gd name="csX277" fmla="*/ 51075 w 131715"/>
                <a:gd name="csY277" fmla="*/ 10085 h 137909"/>
                <a:gd name="csX278" fmla="*/ 51975 w 131715"/>
                <a:gd name="csY278" fmla="*/ 10724 h 137909"/>
                <a:gd name="csX279" fmla="*/ 53699 w 131715"/>
                <a:gd name="csY279" fmla="*/ 11385 h 137909"/>
                <a:gd name="csX280" fmla="*/ 55484 w 131715"/>
                <a:gd name="csY280" fmla="*/ 11539 h 137909"/>
                <a:gd name="csX281" fmla="*/ 56477 w 131715"/>
                <a:gd name="csY281" fmla="*/ 10578 h 137909"/>
                <a:gd name="csX282" fmla="*/ 57508 w 131715"/>
                <a:gd name="csY282" fmla="*/ 9793 h 137909"/>
                <a:gd name="csX283" fmla="*/ 58224 w 131715"/>
                <a:gd name="csY283" fmla="*/ 9093 h 137909"/>
                <a:gd name="csX284" fmla="*/ 58470 w 131715"/>
                <a:gd name="csY284" fmla="*/ 8054 h 137909"/>
                <a:gd name="csX285" fmla="*/ 59601 w 131715"/>
                <a:gd name="csY285" fmla="*/ 7293 h 137909"/>
                <a:gd name="csX286" fmla="*/ 62833 w 131715"/>
                <a:gd name="csY286" fmla="*/ 6339 h 137909"/>
                <a:gd name="csX287" fmla="*/ 65804 w 131715"/>
                <a:gd name="csY287" fmla="*/ 6193 h 137909"/>
                <a:gd name="csX288" fmla="*/ 66542 w 131715"/>
                <a:gd name="csY288" fmla="*/ 6493 h 137909"/>
                <a:gd name="csX289" fmla="*/ 119172 w 131715"/>
                <a:gd name="csY289" fmla="*/ 121216 h 137909"/>
                <a:gd name="csX290" fmla="*/ 118579 w 131715"/>
                <a:gd name="csY290" fmla="*/ 122070 h 137909"/>
                <a:gd name="csX291" fmla="*/ 115716 w 131715"/>
                <a:gd name="csY291" fmla="*/ 121523 h 137909"/>
                <a:gd name="csX292" fmla="*/ 116394 w 131715"/>
                <a:gd name="csY292" fmla="*/ 120808 h 137909"/>
                <a:gd name="csX293" fmla="*/ 119172 w 131715"/>
                <a:gd name="csY293" fmla="*/ 121216 h 1379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</a:cxnLst>
              <a:rect l="l" t="t" r="r" b="b"/>
              <a:pathLst>
                <a:path w="131715" h="137909">
                  <a:moveTo>
                    <a:pt x="66542" y="6493"/>
                  </a:moveTo>
                  <a:lnTo>
                    <a:pt x="67889" y="7939"/>
                  </a:lnTo>
                  <a:lnTo>
                    <a:pt x="69597" y="8931"/>
                  </a:lnTo>
                  <a:lnTo>
                    <a:pt x="72191" y="8808"/>
                  </a:lnTo>
                  <a:lnTo>
                    <a:pt x="74069" y="9401"/>
                  </a:lnTo>
                  <a:lnTo>
                    <a:pt x="75692" y="10516"/>
                  </a:lnTo>
                  <a:lnTo>
                    <a:pt x="76785" y="12986"/>
                  </a:lnTo>
                  <a:lnTo>
                    <a:pt x="77978" y="14763"/>
                  </a:lnTo>
                  <a:lnTo>
                    <a:pt x="78493" y="17301"/>
                  </a:lnTo>
                  <a:lnTo>
                    <a:pt x="80379" y="18632"/>
                  </a:lnTo>
                  <a:lnTo>
                    <a:pt x="81856" y="19240"/>
                  </a:lnTo>
                  <a:lnTo>
                    <a:pt x="83857" y="21078"/>
                  </a:lnTo>
                  <a:lnTo>
                    <a:pt x="85927" y="22017"/>
                  </a:lnTo>
                  <a:lnTo>
                    <a:pt x="88066" y="21802"/>
                  </a:lnTo>
                  <a:lnTo>
                    <a:pt x="89067" y="22763"/>
                  </a:lnTo>
                  <a:lnTo>
                    <a:pt x="90668" y="23440"/>
                  </a:lnTo>
                  <a:lnTo>
                    <a:pt x="92268" y="23486"/>
                  </a:lnTo>
                  <a:lnTo>
                    <a:pt x="93676" y="21363"/>
                  </a:lnTo>
                  <a:lnTo>
                    <a:pt x="95539" y="20524"/>
                  </a:lnTo>
                  <a:lnTo>
                    <a:pt x="100241" y="18832"/>
                  </a:lnTo>
                  <a:lnTo>
                    <a:pt x="102095" y="18063"/>
                  </a:lnTo>
                  <a:lnTo>
                    <a:pt x="103973" y="17578"/>
                  </a:lnTo>
                  <a:lnTo>
                    <a:pt x="108498" y="17424"/>
                  </a:lnTo>
                  <a:lnTo>
                    <a:pt x="112707" y="17947"/>
                  </a:lnTo>
                  <a:lnTo>
                    <a:pt x="114793" y="18340"/>
                  </a:lnTo>
                  <a:lnTo>
                    <a:pt x="116224" y="18047"/>
                  </a:lnTo>
                  <a:lnTo>
                    <a:pt x="117579" y="19055"/>
                  </a:lnTo>
                  <a:lnTo>
                    <a:pt x="118979" y="21171"/>
                  </a:lnTo>
                  <a:lnTo>
                    <a:pt x="120126" y="21848"/>
                  </a:lnTo>
                  <a:lnTo>
                    <a:pt x="121296" y="22578"/>
                  </a:lnTo>
                  <a:lnTo>
                    <a:pt x="122165" y="24248"/>
                  </a:lnTo>
                  <a:lnTo>
                    <a:pt x="123181" y="25902"/>
                  </a:lnTo>
                  <a:lnTo>
                    <a:pt x="123735" y="26633"/>
                  </a:lnTo>
                  <a:lnTo>
                    <a:pt x="124997" y="28264"/>
                  </a:lnTo>
                  <a:lnTo>
                    <a:pt x="126082" y="28287"/>
                  </a:lnTo>
                  <a:lnTo>
                    <a:pt x="127152" y="27579"/>
                  </a:lnTo>
                  <a:lnTo>
                    <a:pt x="127613" y="27056"/>
                  </a:lnTo>
                  <a:lnTo>
                    <a:pt x="127821" y="28133"/>
                  </a:lnTo>
                  <a:lnTo>
                    <a:pt x="127398" y="29879"/>
                  </a:lnTo>
                  <a:lnTo>
                    <a:pt x="127483" y="30964"/>
                  </a:lnTo>
                  <a:lnTo>
                    <a:pt x="128075" y="31379"/>
                  </a:lnTo>
                  <a:lnTo>
                    <a:pt x="127752" y="32771"/>
                  </a:lnTo>
                  <a:lnTo>
                    <a:pt x="126513" y="35141"/>
                  </a:lnTo>
                  <a:lnTo>
                    <a:pt x="126505" y="36541"/>
                  </a:lnTo>
                  <a:lnTo>
                    <a:pt x="127737" y="36979"/>
                  </a:lnTo>
                  <a:lnTo>
                    <a:pt x="128614" y="38464"/>
                  </a:lnTo>
                  <a:lnTo>
                    <a:pt x="129137" y="41003"/>
                  </a:lnTo>
                  <a:lnTo>
                    <a:pt x="129668" y="41849"/>
                  </a:lnTo>
                  <a:lnTo>
                    <a:pt x="129722" y="42372"/>
                  </a:lnTo>
                  <a:lnTo>
                    <a:pt x="130615" y="48519"/>
                  </a:lnTo>
                  <a:lnTo>
                    <a:pt x="131715" y="54681"/>
                  </a:lnTo>
                  <a:lnTo>
                    <a:pt x="131015" y="55481"/>
                  </a:lnTo>
                  <a:lnTo>
                    <a:pt x="130053" y="55719"/>
                  </a:lnTo>
                  <a:lnTo>
                    <a:pt x="129429" y="56004"/>
                  </a:lnTo>
                  <a:lnTo>
                    <a:pt x="129253" y="56581"/>
                  </a:lnTo>
                  <a:lnTo>
                    <a:pt x="129661" y="57419"/>
                  </a:lnTo>
                  <a:lnTo>
                    <a:pt x="129391" y="58188"/>
                  </a:lnTo>
                  <a:lnTo>
                    <a:pt x="128191" y="58719"/>
                  </a:lnTo>
                  <a:lnTo>
                    <a:pt x="125582" y="60673"/>
                  </a:lnTo>
                  <a:lnTo>
                    <a:pt x="125405" y="61450"/>
                  </a:lnTo>
                  <a:lnTo>
                    <a:pt x="124712" y="63112"/>
                  </a:lnTo>
                  <a:lnTo>
                    <a:pt x="124135" y="64127"/>
                  </a:lnTo>
                  <a:lnTo>
                    <a:pt x="123281" y="66012"/>
                  </a:lnTo>
                  <a:lnTo>
                    <a:pt x="121927" y="70997"/>
                  </a:lnTo>
                  <a:lnTo>
                    <a:pt x="121426" y="75128"/>
                  </a:lnTo>
                  <a:lnTo>
                    <a:pt x="121349" y="76405"/>
                  </a:lnTo>
                  <a:lnTo>
                    <a:pt x="120826" y="77290"/>
                  </a:lnTo>
                  <a:lnTo>
                    <a:pt x="120234" y="78574"/>
                  </a:lnTo>
                  <a:lnTo>
                    <a:pt x="117402" y="82106"/>
                  </a:lnTo>
                  <a:lnTo>
                    <a:pt x="115955" y="84990"/>
                  </a:lnTo>
                  <a:lnTo>
                    <a:pt x="116140" y="86244"/>
                  </a:lnTo>
                  <a:lnTo>
                    <a:pt x="116209" y="87506"/>
                  </a:lnTo>
                  <a:lnTo>
                    <a:pt x="115778" y="88414"/>
                  </a:lnTo>
                  <a:lnTo>
                    <a:pt x="115855" y="90852"/>
                  </a:lnTo>
                  <a:lnTo>
                    <a:pt x="116201" y="92891"/>
                  </a:lnTo>
                  <a:lnTo>
                    <a:pt x="116709" y="94891"/>
                  </a:lnTo>
                  <a:lnTo>
                    <a:pt x="118764" y="100553"/>
                  </a:lnTo>
                  <a:lnTo>
                    <a:pt x="119833" y="103992"/>
                  </a:lnTo>
                  <a:lnTo>
                    <a:pt x="120495" y="106761"/>
                  </a:lnTo>
                  <a:lnTo>
                    <a:pt x="121080" y="108623"/>
                  </a:lnTo>
                  <a:lnTo>
                    <a:pt x="121626" y="109377"/>
                  </a:lnTo>
                  <a:lnTo>
                    <a:pt x="121850" y="110092"/>
                  </a:lnTo>
                  <a:lnTo>
                    <a:pt x="124897" y="110607"/>
                  </a:lnTo>
                  <a:lnTo>
                    <a:pt x="125497" y="111015"/>
                  </a:lnTo>
                  <a:lnTo>
                    <a:pt x="126328" y="114623"/>
                  </a:lnTo>
                  <a:lnTo>
                    <a:pt x="126174" y="116254"/>
                  </a:lnTo>
                  <a:lnTo>
                    <a:pt x="125574" y="116877"/>
                  </a:lnTo>
                  <a:lnTo>
                    <a:pt x="125589" y="118254"/>
                  </a:lnTo>
                  <a:lnTo>
                    <a:pt x="125451" y="119970"/>
                  </a:lnTo>
                  <a:lnTo>
                    <a:pt x="125005" y="120647"/>
                  </a:lnTo>
                  <a:lnTo>
                    <a:pt x="123296" y="120731"/>
                  </a:lnTo>
                  <a:lnTo>
                    <a:pt x="122134" y="121377"/>
                  </a:lnTo>
                  <a:lnTo>
                    <a:pt x="120611" y="121116"/>
                  </a:lnTo>
                  <a:lnTo>
                    <a:pt x="120464" y="120693"/>
                  </a:lnTo>
                  <a:lnTo>
                    <a:pt x="119641" y="120539"/>
                  </a:lnTo>
                  <a:lnTo>
                    <a:pt x="117379" y="119562"/>
                  </a:lnTo>
                  <a:lnTo>
                    <a:pt x="117748" y="116431"/>
                  </a:lnTo>
                  <a:lnTo>
                    <a:pt x="116701" y="116300"/>
                  </a:lnTo>
                  <a:lnTo>
                    <a:pt x="115893" y="116715"/>
                  </a:lnTo>
                  <a:lnTo>
                    <a:pt x="114285" y="120470"/>
                  </a:lnTo>
                  <a:lnTo>
                    <a:pt x="113515" y="121116"/>
                  </a:lnTo>
                  <a:lnTo>
                    <a:pt x="102219" y="119177"/>
                  </a:lnTo>
                  <a:lnTo>
                    <a:pt x="99764" y="117616"/>
                  </a:lnTo>
                  <a:lnTo>
                    <a:pt x="96824" y="117262"/>
                  </a:lnTo>
                  <a:lnTo>
                    <a:pt x="91699" y="117439"/>
                  </a:lnTo>
                  <a:lnTo>
                    <a:pt x="87474" y="117908"/>
                  </a:lnTo>
                  <a:lnTo>
                    <a:pt x="86266" y="118854"/>
                  </a:lnTo>
                  <a:lnTo>
                    <a:pt x="96932" y="118300"/>
                  </a:lnTo>
                  <a:lnTo>
                    <a:pt x="98078" y="118408"/>
                  </a:lnTo>
                  <a:lnTo>
                    <a:pt x="98617" y="118977"/>
                  </a:lnTo>
                  <a:lnTo>
                    <a:pt x="85135" y="120216"/>
                  </a:lnTo>
                  <a:lnTo>
                    <a:pt x="79994" y="120954"/>
                  </a:lnTo>
                  <a:lnTo>
                    <a:pt x="78470" y="120754"/>
                  </a:lnTo>
                  <a:lnTo>
                    <a:pt x="77316" y="119554"/>
                  </a:lnTo>
                  <a:lnTo>
                    <a:pt x="71729" y="119408"/>
                  </a:lnTo>
                  <a:lnTo>
                    <a:pt x="70583" y="119800"/>
                  </a:lnTo>
                  <a:lnTo>
                    <a:pt x="69890" y="120685"/>
                  </a:lnTo>
                  <a:lnTo>
                    <a:pt x="72091" y="120493"/>
                  </a:lnTo>
                  <a:lnTo>
                    <a:pt x="75561" y="120447"/>
                  </a:lnTo>
                  <a:lnTo>
                    <a:pt x="76493" y="121123"/>
                  </a:lnTo>
                  <a:lnTo>
                    <a:pt x="65627" y="122008"/>
                  </a:lnTo>
                  <a:lnTo>
                    <a:pt x="58093" y="123701"/>
                  </a:lnTo>
                  <a:lnTo>
                    <a:pt x="54899" y="124955"/>
                  </a:lnTo>
                  <a:lnTo>
                    <a:pt x="44387" y="129070"/>
                  </a:lnTo>
                  <a:lnTo>
                    <a:pt x="37977" y="131009"/>
                  </a:lnTo>
                  <a:lnTo>
                    <a:pt x="36299" y="131724"/>
                  </a:lnTo>
                  <a:lnTo>
                    <a:pt x="33383" y="133740"/>
                  </a:lnTo>
                  <a:lnTo>
                    <a:pt x="29635" y="135009"/>
                  </a:lnTo>
                  <a:lnTo>
                    <a:pt x="25433" y="137378"/>
                  </a:lnTo>
                  <a:lnTo>
                    <a:pt x="22871" y="137909"/>
                  </a:lnTo>
                  <a:lnTo>
                    <a:pt x="22293" y="137155"/>
                  </a:lnTo>
                  <a:lnTo>
                    <a:pt x="22224" y="133155"/>
                  </a:lnTo>
                  <a:lnTo>
                    <a:pt x="21870" y="127793"/>
                  </a:lnTo>
                  <a:lnTo>
                    <a:pt x="22001" y="125739"/>
                  </a:lnTo>
                  <a:lnTo>
                    <a:pt x="22340" y="123808"/>
                  </a:lnTo>
                  <a:lnTo>
                    <a:pt x="22348" y="122208"/>
                  </a:lnTo>
                  <a:lnTo>
                    <a:pt x="23625" y="121608"/>
                  </a:lnTo>
                  <a:lnTo>
                    <a:pt x="23963" y="120939"/>
                  </a:lnTo>
                  <a:lnTo>
                    <a:pt x="24156" y="118854"/>
                  </a:lnTo>
                  <a:lnTo>
                    <a:pt x="25349" y="116954"/>
                  </a:lnTo>
                  <a:lnTo>
                    <a:pt x="25372" y="113646"/>
                  </a:lnTo>
                  <a:lnTo>
                    <a:pt x="25726" y="112961"/>
                  </a:lnTo>
                  <a:lnTo>
                    <a:pt x="25995" y="112084"/>
                  </a:lnTo>
                  <a:lnTo>
                    <a:pt x="25487" y="109915"/>
                  </a:lnTo>
                  <a:lnTo>
                    <a:pt x="24825" y="105823"/>
                  </a:lnTo>
                  <a:lnTo>
                    <a:pt x="24502" y="105553"/>
                  </a:lnTo>
                  <a:lnTo>
                    <a:pt x="24210" y="105730"/>
                  </a:lnTo>
                  <a:lnTo>
                    <a:pt x="23540" y="105807"/>
                  </a:lnTo>
                  <a:lnTo>
                    <a:pt x="20901" y="104392"/>
                  </a:lnTo>
                  <a:lnTo>
                    <a:pt x="18861" y="104145"/>
                  </a:lnTo>
                  <a:lnTo>
                    <a:pt x="17430" y="102938"/>
                  </a:lnTo>
                  <a:lnTo>
                    <a:pt x="17330" y="101561"/>
                  </a:lnTo>
                  <a:lnTo>
                    <a:pt x="16637" y="100753"/>
                  </a:lnTo>
                  <a:lnTo>
                    <a:pt x="16153" y="99161"/>
                  </a:lnTo>
                  <a:lnTo>
                    <a:pt x="15437" y="97337"/>
                  </a:lnTo>
                  <a:lnTo>
                    <a:pt x="13429" y="96230"/>
                  </a:lnTo>
                  <a:lnTo>
                    <a:pt x="11543" y="95960"/>
                  </a:lnTo>
                  <a:lnTo>
                    <a:pt x="10204" y="96199"/>
                  </a:lnTo>
                  <a:lnTo>
                    <a:pt x="8634" y="96129"/>
                  </a:lnTo>
                  <a:lnTo>
                    <a:pt x="6833" y="95514"/>
                  </a:lnTo>
                  <a:lnTo>
                    <a:pt x="5587" y="94822"/>
                  </a:lnTo>
                  <a:lnTo>
                    <a:pt x="4409" y="93483"/>
                  </a:lnTo>
                  <a:lnTo>
                    <a:pt x="3317" y="92422"/>
                  </a:lnTo>
                  <a:lnTo>
                    <a:pt x="2447" y="92552"/>
                  </a:lnTo>
                  <a:lnTo>
                    <a:pt x="1385" y="92299"/>
                  </a:lnTo>
                  <a:lnTo>
                    <a:pt x="338" y="91814"/>
                  </a:lnTo>
                  <a:lnTo>
                    <a:pt x="0" y="91437"/>
                  </a:lnTo>
                  <a:lnTo>
                    <a:pt x="4371" y="87175"/>
                  </a:lnTo>
                  <a:lnTo>
                    <a:pt x="5856" y="85090"/>
                  </a:lnTo>
                  <a:lnTo>
                    <a:pt x="6018" y="83813"/>
                  </a:lnTo>
                  <a:lnTo>
                    <a:pt x="6033" y="82529"/>
                  </a:lnTo>
                  <a:lnTo>
                    <a:pt x="6510" y="81213"/>
                  </a:lnTo>
                  <a:lnTo>
                    <a:pt x="6633" y="79205"/>
                  </a:lnTo>
                  <a:lnTo>
                    <a:pt x="4217" y="71897"/>
                  </a:lnTo>
                  <a:lnTo>
                    <a:pt x="3601" y="69635"/>
                  </a:lnTo>
                  <a:lnTo>
                    <a:pt x="2955" y="68974"/>
                  </a:lnTo>
                  <a:lnTo>
                    <a:pt x="2539" y="68720"/>
                  </a:lnTo>
                  <a:lnTo>
                    <a:pt x="3763" y="67781"/>
                  </a:lnTo>
                  <a:lnTo>
                    <a:pt x="5448" y="68028"/>
                  </a:lnTo>
                  <a:lnTo>
                    <a:pt x="8034" y="68759"/>
                  </a:lnTo>
                  <a:lnTo>
                    <a:pt x="8596" y="68035"/>
                  </a:lnTo>
                  <a:lnTo>
                    <a:pt x="10550" y="64343"/>
                  </a:lnTo>
                  <a:lnTo>
                    <a:pt x="10496" y="62973"/>
                  </a:lnTo>
                  <a:lnTo>
                    <a:pt x="10304" y="62027"/>
                  </a:lnTo>
                  <a:lnTo>
                    <a:pt x="11451" y="59496"/>
                  </a:lnTo>
                  <a:lnTo>
                    <a:pt x="12359" y="58519"/>
                  </a:lnTo>
                  <a:lnTo>
                    <a:pt x="12828" y="57465"/>
                  </a:lnTo>
                  <a:lnTo>
                    <a:pt x="12682" y="56019"/>
                  </a:lnTo>
                  <a:lnTo>
                    <a:pt x="11997" y="55481"/>
                  </a:lnTo>
                  <a:lnTo>
                    <a:pt x="11089" y="55581"/>
                  </a:lnTo>
                  <a:lnTo>
                    <a:pt x="10004" y="55227"/>
                  </a:lnTo>
                  <a:lnTo>
                    <a:pt x="8349" y="54396"/>
                  </a:lnTo>
                  <a:lnTo>
                    <a:pt x="7511" y="53657"/>
                  </a:lnTo>
                  <a:lnTo>
                    <a:pt x="7772" y="50311"/>
                  </a:lnTo>
                  <a:lnTo>
                    <a:pt x="7926" y="49273"/>
                  </a:lnTo>
                  <a:lnTo>
                    <a:pt x="8511" y="48672"/>
                  </a:lnTo>
                  <a:lnTo>
                    <a:pt x="9419" y="48511"/>
                  </a:lnTo>
                  <a:lnTo>
                    <a:pt x="11982" y="48411"/>
                  </a:lnTo>
                  <a:lnTo>
                    <a:pt x="14060" y="48796"/>
                  </a:lnTo>
                  <a:lnTo>
                    <a:pt x="15883" y="49019"/>
                  </a:lnTo>
                  <a:lnTo>
                    <a:pt x="16853" y="49019"/>
                  </a:lnTo>
                  <a:lnTo>
                    <a:pt x="17638" y="50011"/>
                  </a:lnTo>
                  <a:lnTo>
                    <a:pt x="18684" y="51026"/>
                  </a:lnTo>
                  <a:lnTo>
                    <a:pt x="19608" y="51019"/>
                  </a:lnTo>
                  <a:lnTo>
                    <a:pt x="19931" y="50265"/>
                  </a:lnTo>
                  <a:lnTo>
                    <a:pt x="19716" y="46965"/>
                  </a:lnTo>
                  <a:lnTo>
                    <a:pt x="19100" y="45218"/>
                  </a:lnTo>
                  <a:lnTo>
                    <a:pt x="17707" y="43534"/>
                  </a:lnTo>
                  <a:lnTo>
                    <a:pt x="14106" y="42095"/>
                  </a:lnTo>
                  <a:lnTo>
                    <a:pt x="14021" y="40087"/>
                  </a:lnTo>
                  <a:lnTo>
                    <a:pt x="14383" y="37910"/>
                  </a:lnTo>
                  <a:lnTo>
                    <a:pt x="15160" y="37102"/>
                  </a:lnTo>
                  <a:lnTo>
                    <a:pt x="17838" y="35718"/>
                  </a:lnTo>
                  <a:lnTo>
                    <a:pt x="17369" y="34971"/>
                  </a:lnTo>
                  <a:lnTo>
                    <a:pt x="16514" y="34179"/>
                  </a:lnTo>
                  <a:lnTo>
                    <a:pt x="14814" y="33379"/>
                  </a:lnTo>
                  <a:lnTo>
                    <a:pt x="15206" y="30771"/>
                  </a:lnTo>
                  <a:lnTo>
                    <a:pt x="15291" y="28440"/>
                  </a:lnTo>
                  <a:lnTo>
                    <a:pt x="13852" y="28702"/>
                  </a:lnTo>
                  <a:lnTo>
                    <a:pt x="12374" y="28840"/>
                  </a:lnTo>
                  <a:lnTo>
                    <a:pt x="11127" y="28125"/>
                  </a:lnTo>
                  <a:lnTo>
                    <a:pt x="10081" y="26710"/>
                  </a:lnTo>
                  <a:lnTo>
                    <a:pt x="9888" y="22817"/>
                  </a:lnTo>
                  <a:lnTo>
                    <a:pt x="9888" y="18317"/>
                  </a:lnTo>
                  <a:lnTo>
                    <a:pt x="9688" y="16324"/>
                  </a:lnTo>
                  <a:lnTo>
                    <a:pt x="10089" y="15263"/>
                  </a:lnTo>
                  <a:lnTo>
                    <a:pt x="11358" y="14286"/>
                  </a:lnTo>
                  <a:lnTo>
                    <a:pt x="12743" y="13016"/>
                  </a:lnTo>
                  <a:lnTo>
                    <a:pt x="13236" y="12209"/>
                  </a:lnTo>
                  <a:lnTo>
                    <a:pt x="13875" y="12193"/>
                  </a:lnTo>
                  <a:lnTo>
                    <a:pt x="15537" y="11708"/>
                  </a:lnTo>
                  <a:lnTo>
                    <a:pt x="17045" y="10601"/>
                  </a:lnTo>
                  <a:lnTo>
                    <a:pt x="18454" y="8293"/>
                  </a:lnTo>
                  <a:lnTo>
                    <a:pt x="20354" y="6439"/>
                  </a:lnTo>
                  <a:lnTo>
                    <a:pt x="22494" y="6577"/>
                  </a:lnTo>
                  <a:lnTo>
                    <a:pt x="23125" y="6239"/>
                  </a:lnTo>
                  <a:lnTo>
                    <a:pt x="23879" y="6177"/>
                  </a:lnTo>
                  <a:lnTo>
                    <a:pt x="24772" y="7401"/>
                  </a:lnTo>
                  <a:lnTo>
                    <a:pt x="25672" y="8331"/>
                  </a:lnTo>
                  <a:lnTo>
                    <a:pt x="26311" y="8354"/>
                  </a:lnTo>
                  <a:lnTo>
                    <a:pt x="26788" y="10116"/>
                  </a:lnTo>
                  <a:lnTo>
                    <a:pt x="30689" y="10855"/>
                  </a:lnTo>
                  <a:lnTo>
                    <a:pt x="32359" y="11339"/>
                  </a:lnTo>
                  <a:lnTo>
                    <a:pt x="33767" y="12624"/>
                  </a:lnTo>
                  <a:lnTo>
                    <a:pt x="34260" y="12655"/>
                  </a:lnTo>
                  <a:lnTo>
                    <a:pt x="34853" y="12386"/>
                  </a:lnTo>
                  <a:lnTo>
                    <a:pt x="35314" y="11939"/>
                  </a:lnTo>
                  <a:lnTo>
                    <a:pt x="35407" y="11447"/>
                  </a:lnTo>
                  <a:lnTo>
                    <a:pt x="34799" y="10293"/>
                  </a:lnTo>
                  <a:lnTo>
                    <a:pt x="35068" y="9254"/>
                  </a:lnTo>
                  <a:lnTo>
                    <a:pt x="35699" y="8324"/>
                  </a:lnTo>
                  <a:lnTo>
                    <a:pt x="36707" y="8262"/>
                  </a:lnTo>
                  <a:lnTo>
                    <a:pt x="38223" y="8001"/>
                  </a:lnTo>
                  <a:lnTo>
                    <a:pt x="39962" y="8001"/>
                  </a:lnTo>
                  <a:lnTo>
                    <a:pt x="41255" y="8170"/>
                  </a:lnTo>
                  <a:lnTo>
                    <a:pt x="41771" y="7239"/>
                  </a:lnTo>
                  <a:lnTo>
                    <a:pt x="41278" y="4623"/>
                  </a:lnTo>
                  <a:lnTo>
                    <a:pt x="41409" y="3177"/>
                  </a:lnTo>
                  <a:lnTo>
                    <a:pt x="41617" y="1962"/>
                  </a:lnTo>
                  <a:lnTo>
                    <a:pt x="42102" y="1469"/>
                  </a:lnTo>
                  <a:lnTo>
                    <a:pt x="44033" y="3000"/>
                  </a:lnTo>
                  <a:lnTo>
                    <a:pt x="45803" y="3554"/>
                  </a:lnTo>
                  <a:lnTo>
                    <a:pt x="47073" y="3600"/>
                  </a:lnTo>
                  <a:lnTo>
                    <a:pt x="47427" y="3308"/>
                  </a:lnTo>
                  <a:lnTo>
                    <a:pt x="46888" y="1639"/>
                  </a:lnTo>
                  <a:lnTo>
                    <a:pt x="47035" y="1139"/>
                  </a:lnTo>
                  <a:lnTo>
                    <a:pt x="47504" y="846"/>
                  </a:lnTo>
                  <a:lnTo>
                    <a:pt x="48335" y="677"/>
                  </a:lnTo>
                  <a:lnTo>
                    <a:pt x="50590" y="0"/>
                  </a:lnTo>
                  <a:lnTo>
                    <a:pt x="50821" y="131"/>
                  </a:lnTo>
                  <a:lnTo>
                    <a:pt x="51244" y="2762"/>
                  </a:lnTo>
                  <a:lnTo>
                    <a:pt x="51051" y="3623"/>
                  </a:lnTo>
                  <a:lnTo>
                    <a:pt x="51529" y="5408"/>
                  </a:lnTo>
                  <a:lnTo>
                    <a:pt x="52113" y="7062"/>
                  </a:lnTo>
                  <a:lnTo>
                    <a:pt x="52067" y="7739"/>
                  </a:lnTo>
                  <a:lnTo>
                    <a:pt x="51582" y="8762"/>
                  </a:lnTo>
                  <a:lnTo>
                    <a:pt x="51013" y="9701"/>
                  </a:lnTo>
                  <a:lnTo>
                    <a:pt x="51075" y="10085"/>
                  </a:lnTo>
                  <a:lnTo>
                    <a:pt x="51975" y="10724"/>
                  </a:lnTo>
                  <a:lnTo>
                    <a:pt x="53699" y="11385"/>
                  </a:lnTo>
                  <a:lnTo>
                    <a:pt x="55484" y="11539"/>
                  </a:lnTo>
                  <a:lnTo>
                    <a:pt x="56477" y="10578"/>
                  </a:lnTo>
                  <a:lnTo>
                    <a:pt x="57508" y="9793"/>
                  </a:lnTo>
                  <a:lnTo>
                    <a:pt x="58224" y="9093"/>
                  </a:lnTo>
                  <a:lnTo>
                    <a:pt x="58470" y="8054"/>
                  </a:lnTo>
                  <a:lnTo>
                    <a:pt x="59601" y="7293"/>
                  </a:lnTo>
                  <a:lnTo>
                    <a:pt x="62833" y="6339"/>
                  </a:lnTo>
                  <a:lnTo>
                    <a:pt x="65804" y="6193"/>
                  </a:lnTo>
                  <a:lnTo>
                    <a:pt x="66542" y="6493"/>
                  </a:lnTo>
                  <a:close/>
                  <a:moveTo>
                    <a:pt x="119172" y="121216"/>
                  </a:moveTo>
                  <a:lnTo>
                    <a:pt x="118579" y="122070"/>
                  </a:lnTo>
                  <a:lnTo>
                    <a:pt x="115716" y="121523"/>
                  </a:lnTo>
                  <a:lnTo>
                    <a:pt x="116394" y="120808"/>
                  </a:lnTo>
                  <a:lnTo>
                    <a:pt x="119172" y="1212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9" name="Serbest Form 48">
              <a:extLst>
                <a:ext uri="{FF2B5EF4-FFF2-40B4-BE49-F238E27FC236}">
                  <a16:creationId xmlns:a16="http://schemas.microsoft.com/office/drawing/2014/main" id="{CC5F7CFD-1776-5B53-737B-C897479C93D9}"/>
                </a:ext>
              </a:extLst>
            </p:cNvPr>
            <p:cNvSpPr/>
            <p:nvPr/>
          </p:nvSpPr>
          <p:spPr>
            <a:xfrm>
              <a:off x="4545788" y="6960086"/>
              <a:ext cx="2277" cy="1454"/>
            </a:xfrm>
            <a:custGeom>
              <a:avLst/>
              <a:gdLst>
                <a:gd name="csX0" fmla="*/ 2201 w 2277"/>
                <a:gd name="csY0" fmla="*/ 1446 h 1454"/>
                <a:gd name="csX1" fmla="*/ 1508 w 2277"/>
                <a:gd name="csY1" fmla="*/ 1454 h 1454"/>
                <a:gd name="csX2" fmla="*/ 631 w 2277"/>
                <a:gd name="csY2" fmla="*/ 1285 h 1454"/>
                <a:gd name="csX3" fmla="*/ 62 w 2277"/>
                <a:gd name="csY3" fmla="*/ 1193 h 1454"/>
                <a:gd name="csX4" fmla="*/ 0 w 2277"/>
                <a:gd name="csY4" fmla="*/ 977 h 1454"/>
                <a:gd name="csX5" fmla="*/ 223 w 2277"/>
                <a:gd name="csY5" fmla="*/ 323 h 1454"/>
                <a:gd name="csX6" fmla="*/ 685 w 2277"/>
                <a:gd name="csY6" fmla="*/ 0 h 1454"/>
                <a:gd name="csX7" fmla="*/ 1601 w 2277"/>
                <a:gd name="csY7" fmla="*/ 46 h 1454"/>
                <a:gd name="csX8" fmla="*/ 2224 w 2277"/>
                <a:gd name="csY8" fmla="*/ 500 h 1454"/>
                <a:gd name="csX9" fmla="*/ 2278 w 2277"/>
                <a:gd name="csY9" fmla="*/ 1246 h 14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277" h="1454">
                  <a:moveTo>
                    <a:pt x="2201" y="1446"/>
                  </a:moveTo>
                  <a:lnTo>
                    <a:pt x="1508" y="1454"/>
                  </a:lnTo>
                  <a:lnTo>
                    <a:pt x="631" y="1285"/>
                  </a:lnTo>
                  <a:lnTo>
                    <a:pt x="62" y="1193"/>
                  </a:lnTo>
                  <a:lnTo>
                    <a:pt x="0" y="977"/>
                  </a:lnTo>
                  <a:lnTo>
                    <a:pt x="223" y="323"/>
                  </a:lnTo>
                  <a:lnTo>
                    <a:pt x="685" y="0"/>
                  </a:lnTo>
                  <a:lnTo>
                    <a:pt x="1601" y="46"/>
                  </a:lnTo>
                  <a:lnTo>
                    <a:pt x="2224" y="500"/>
                  </a:lnTo>
                  <a:lnTo>
                    <a:pt x="2278" y="12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0" name="Serbest Form 49">
              <a:extLst>
                <a:ext uri="{FF2B5EF4-FFF2-40B4-BE49-F238E27FC236}">
                  <a16:creationId xmlns:a16="http://schemas.microsoft.com/office/drawing/2014/main" id="{7D01AE61-00D5-D558-B194-CBFAEF29765C}"/>
                </a:ext>
              </a:extLst>
            </p:cNvPr>
            <p:cNvSpPr/>
            <p:nvPr/>
          </p:nvSpPr>
          <p:spPr>
            <a:xfrm>
              <a:off x="5634462" y="6876311"/>
              <a:ext cx="928632" cy="1073433"/>
            </a:xfrm>
            <a:custGeom>
              <a:avLst/>
              <a:gdLst>
                <a:gd name="csX0" fmla="*/ 912249 w 928632"/>
                <a:gd name="csY0" fmla="*/ 121631 h 1073433"/>
                <a:gd name="csX1" fmla="*/ 916266 w 928632"/>
                <a:gd name="csY1" fmla="*/ 125816 h 1073433"/>
                <a:gd name="csX2" fmla="*/ 914519 w 928632"/>
                <a:gd name="csY2" fmla="*/ 131509 h 1073433"/>
                <a:gd name="csX3" fmla="*/ 911726 w 928632"/>
                <a:gd name="csY3" fmla="*/ 140609 h 1073433"/>
                <a:gd name="csX4" fmla="*/ 909571 w 928632"/>
                <a:gd name="csY4" fmla="*/ 147664 h 1073433"/>
                <a:gd name="csX5" fmla="*/ 909217 w 928632"/>
                <a:gd name="csY5" fmla="*/ 148610 h 1073433"/>
                <a:gd name="csX6" fmla="*/ 908771 w 928632"/>
                <a:gd name="csY6" fmla="*/ 149995 h 1073433"/>
                <a:gd name="csX7" fmla="*/ 904115 w 928632"/>
                <a:gd name="csY7" fmla="*/ 152003 h 1073433"/>
                <a:gd name="csX8" fmla="*/ 897328 w 928632"/>
                <a:gd name="csY8" fmla="*/ 154926 h 1073433"/>
                <a:gd name="csX9" fmla="*/ 893849 w 928632"/>
                <a:gd name="csY9" fmla="*/ 156457 h 1073433"/>
                <a:gd name="csX10" fmla="*/ 889471 w 928632"/>
                <a:gd name="csY10" fmla="*/ 158426 h 1073433"/>
                <a:gd name="csX11" fmla="*/ 888409 w 928632"/>
                <a:gd name="csY11" fmla="*/ 160034 h 1073433"/>
                <a:gd name="csX12" fmla="*/ 887139 w 928632"/>
                <a:gd name="csY12" fmla="*/ 160903 h 1073433"/>
                <a:gd name="csX13" fmla="*/ 885746 w 928632"/>
                <a:gd name="csY13" fmla="*/ 162026 h 1073433"/>
                <a:gd name="csX14" fmla="*/ 885215 w 928632"/>
                <a:gd name="csY14" fmla="*/ 163257 h 1073433"/>
                <a:gd name="csX15" fmla="*/ 883914 w 928632"/>
                <a:gd name="csY15" fmla="*/ 164034 h 1073433"/>
                <a:gd name="csX16" fmla="*/ 882737 w 928632"/>
                <a:gd name="csY16" fmla="*/ 166811 h 1073433"/>
                <a:gd name="csX17" fmla="*/ 882737 w 928632"/>
                <a:gd name="csY17" fmla="*/ 168942 h 1073433"/>
                <a:gd name="csX18" fmla="*/ 883491 w 928632"/>
                <a:gd name="csY18" fmla="*/ 170396 h 1073433"/>
                <a:gd name="csX19" fmla="*/ 884799 w 928632"/>
                <a:gd name="csY19" fmla="*/ 171012 h 1073433"/>
                <a:gd name="csX20" fmla="*/ 885215 w 928632"/>
                <a:gd name="csY20" fmla="*/ 172765 h 1073433"/>
                <a:gd name="csX21" fmla="*/ 885630 w 928632"/>
                <a:gd name="csY21" fmla="*/ 173997 h 1073433"/>
                <a:gd name="csX22" fmla="*/ 886577 w 928632"/>
                <a:gd name="csY22" fmla="*/ 174966 h 1073433"/>
                <a:gd name="csX23" fmla="*/ 886338 w 928632"/>
                <a:gd name="csY23" fmla="*/ 175743 h 1073433"/>
                <a:gd name="csX24" fmla="*/ 885569 w 928632"/>
                <a:gd name="csY24" fmla="*/ 176327 h 1073433"/>
                <a:gd name="csX25" fmla="*/ 884153 w 928632"/>
                <a:gd name="csY25" fmla="*/ 176650 h 1073433"/>
                <a:gd name="csX26" fmla="*/ 883191 w 928632"/>
                <a:gd name="csY26" fmla="*/ 178405 h 1073433"/>
                <a:gd name="csX27" fmla="*/ 882083 w 928632"/>
                <a:gd name="csY27" fmla="*/ 182758 h 1073433"/>
                <a:gd name="csX28" fmla="*/ 881906 w 928632"/>
                <a:gd name="csY28" fmla="*/ 184320 h 1073433"/>
                <a:gd name="csX29" fmla="*/ 883168 w 928632"/>
                <a:gd name="csY29" fmla="*/ 188267 h 1073433"/>
                <a:gd name="csX30" fmla="*/ 883837 w 928632"/>
                <a:gd name="csY30" fmla="*/ 190397 h 1073433"/>
                <a:gd name="csX31" fmla="*/ 885654 w 928632"/>
                <a:gd name="csY31" fmla="*/ 198144 h 1073433"/>
                <a:gd name="csX32" fmla="*/ 885923 w 928632"/>
                <a:gd name="csY32" fmla="*/ 200252 h 1073433"/>
                <a:gd name="csX33" fmla="*/ 883430 w 928632"/>
                <a:gd name="csY33" fmla="*/ 203206 h 1073433"/>
                <a:gd name="csX34" fmla="*/ 882437 w 928632"/>
                <a:gd name="csY34" fmla="*/ 204998 h 1073433"/>
                <a:gd name="csX35" fmla="*/ 882083 w 928632"/>
                <a:gd name="csY35" fmla="*/ 206583 h 1073433"/>
                <a:gd name="csX36" fmla="*/ 882098 w 928632"/>
                <a:gd name="csY36" fmla="*/ 207837 h 1073433"/>
                <a:gd name="csX37" fmla="*/ 882321 w 928632"/>
                <a:gd name="csY37" fmla="*/ 208983 h 1073433"/>
                <a:gd name="csX38" fmla="*/ 884399 w 928632"/>
                <a:gd name="csY38" fmla="*/ 212638 h 1073433"/>
                <a:gd name="csX39" fmla="*/ 886808 w 928632"/>
                <a:gd name="csY39" fmla="*/ 215907 h 1073433"/>
                <a:gd name="csX40" fmla="*/ 887993 w 928632"/>
                <a:gd name="csY40" fmla="*/ 217615 h 1073433"/>
                <a:gd name="csX41" fmla="*/ 887993 w 928632"/>
                <a:gd name="csY41" fmla="*/ 219922 h 1073433"/>
                <a:gd name="csX42" fmla="*/ 887400 w 928632"/>
                <a:gd name="csY42" fmla="*/ 221238 h 1073433"/>
                <a:gd name="csX43" fmla="*/ 886115 w 928632"/>
                <a:gd name="csY43" fmla="*/ 221723 h 1073433"/>
                <a:gd name="csX44" fmla="*/ 883268 w 928632"/>
                <a:gd name="csY44" fmla="*/ 222623 h 1073433"/>
                <a:gd name="csX45" fmla="*/ 882083 w 928632"/>
                <a:gd name="csY45" fmla="*/ 223938 h 1073433"/>
                <a:gd name="csX46" fmla="*/ 880782 w 928632"/>
                <a:gd name="csY46" fmla="*/ 224138 h 1073433"/>
                <a:gd name="csX47" fmla="*/ 879543 w 928632"/>
                <a:gd name="csY47" fmla="*/ 223084 h 1073433"/>
                <a:gd name="csX48" fmla="*/ 878251 w 928632"/>
                <a:gd name="csY48" fmla="*/ 223346 h 1073433"/>
                <a:gd name="csX49" fmla="*/ 876596 w 928632"/>
                <a:gd name="csY49" fmla="*/ 224269 h 1073433"/>
                <a:gd name="csX50" fmla="*/ 875973 w 928632"/>
                <a:gd name="csY50" fmla="*/ 226515 h 1073433"/>
                <a:gd name="csX51" fmla="*/ 874526 w 928632"/>
                <a:gd name="csY51" fmla="*/ 230347 h 1073433"/>
                <a:gd name="csX52" fmla="*/ 873287 w 928632"/>
                <a:gd name="csY52" fmla="*/ 231400 h 1073433"/>
                <a:gd name="csX53" fmla="*/ 872363 w 928632"/>
                <a:gd name="csY53" fmla="*/ 234331 h 1073433"/>
                <a:gd name="csX54" fmla="*/ 870717 w 928632"/>
                <a:gd name="csY54" fmla="*/ 238539 h 1073433"/>
                <a:gd name="csX55" fmla="*/ 869924 w 928632"/>
                <a:gd name="csY55" fmla="*/ 241078 h 1073433"/>
                <a:gd name="csX56" fmla="*/ 869508 w 928632"/>
                <a:gd name="csY56" fmla="*/ 242939 h 1073433"/>
                <a:gd name="csX57" fmla="*/ 867846 w 928632"/>
                <a:gd name="csY57" fmla="*/ 244132 h 1073433"/>
                <a:gd name="csX58" fmla="*/ 865915 w 928632"/>
                <a:gd name="csY58" fmla="*/ 246494 h 1073433"/>
                <a:gd name="csX59" fmla="*/ 864430 w 928632"/>
                <a:gd name="csY59" fmla="*/ 248794 h 1073433"/>
                <a:gd name="csX60" fmla="*/ 863837 w 928632"/>
                <a:gd name="csY60" fmla="*/ 249463 h 1073433"/>
                <a:gd name="csX61" fmla="*/ 862713 w 928632"/>
                <a:gd name="csY61" fmla="*/ 249663 h 1073433"/>
                <a:gd name="csX62" fmla="*/ 861890 w 928632"/>
                <a:gd name="csY62" fmla="*/ 251732 h 1073433"/>
                <a:gd name="csX63" fmla="*/ 859089 w 928632"/>
                <a:gd name="csY63" fmla="*/ 254856 h 1073433"/>
                <a:gd name="csX64" fmla="*/ 858419 w 928632"/>
                <a:gd name="csY64" fmla="*/ 258487 h 1073433"/>
                <a:gd name="csX65" fmla="*/ 857403 w 928632"/>
                <a:gd name="csY65" fmla="*/ 260418 h 1073433"/>
                <a:gd name="csX66" fmla="*/ 857227 w 928632"/>
                <a:gd name="csY66" fmla="*/ 263918 h 1073433"/>
                <a:gd name="csX67" fmla="*/ 855680 w 928632"/>
                <a:gd name="csY67" fmla="*/ 270334 h 1073433"/>
                <a:gd name="csX68" fmla="*/ 855395 w 928632"/>
                <a:gd name="csY68" fmla="*/ 271757 h 1073433"/>
                <a:gd name="csX69" fmla="*/ 853833 w 928632"/>
                <a:gd name="csY69" fmla="*/ 272880 h 1073433"/>
                <a:gd name="csX70" fmla="*/ 851770 w 928632"/>
                <a:gd name="csY70" fmla="*/ 275372 h 1073433"/>
                <a:gd name="csX71" fmla="*/ 851101 w 928632"/>
                <a:gd name="csY71" fmla="*/ 277196 h 1073433"/>
                <a:gd name="csX72" fmla="*/ 852055 w 928632"/>
                <a:gd name="csY72" fmla="*/ 282658 h 1073433"/>
                <a:gd name="csX73" fmla="*/ 853240 w 928632"/>
                <a:gd name="csY73" fmla="*/ 288189 h 1073433"/>
                <a:gd name="csX74" fmla="*/ 853317 w 928632"/>
                <a:gd name="csY74" fmla="*/ 290781 h 1073433"/>
                <a:gd name="csX75" fmla="*/ 852856 w 928632"/>
                <a:gd name="csY75" fmla="*/ 294312 h 1073433"/>
                <a:gd name="csX76" fmla="*/ 852540 w 928632"/>
                <a:gd name="csY76" fmla="*/ 295851 h 1073433"/>
                <a:gd name="csX77" fmla="*/ 853325 w 928632"/>
                <a:gd name="csY77" fmla="*/ 296489 h 1073433"/>
                <a:gd name="csX78" fmla="*/ 854625 w 928632"/>
                <a:gd name="csY78" fmla="*/ 296897 h 1073433"/>
                <a:gd name="csX79" fmla="*/ 855041 w 928632"/>
                <a:gd name="csY79" fmla="*/ 298251 h 1073433"/>
                <a:gd name="csX80" fmla="*/ 854094 w 928632"/>
                <a:gd name="csY80" fmla="*/ 299205 h 1073433"/>
                <a:gd name="csX81" fmla="*/ 853679 w 928632"/>
                <a:gd name="csY81" fmla="*/ 300905 h 1073433"/>
                <a:gd name="csX82" fmla="*/ 852617 w 928632"/>
                <a:gd name="csY82" fmla="*/ 302813 h 1073433"/>
                <a:gd name="csX83" fmla="*/ 849470 w 928632"/>
                <a:gd name="csY83" fmla="*/ 303566 h 1073433"/>
                <a:gd name="csX84" fmla="*/ 848361 w 928632"/>
                <a:gd name="csY84" fmla="*/ 302882 h 1073433"/>
                <a:gd name="csX85" fmla="*/ 848007 w 928632"/>
                <a:gd name="csY85" fmla="*/ 303497 h 1073433"/>
                <a:gd name="csX86" fmla="*/ 848184 w 928632"/>
                <a:gd name="csY86" fmla="*/ 304859 h 1073433"/>
                <a:gd name="csX87" fmla="*/ 847484 w 928632"/>
                <a:gd name="csY87" fmla="*/ 306467 h 1073433"/>
                <a:gd name="csX88" fmla="*/ 845853 w 928632"/>
                <a:gd name="csY88" fmla="*/ 310775 h 1073433"/>
                <a:gd name="csX89" fmla="*/ 844775 w 928632"/>
                <a:gd name="csY89" fmla="*/ 314691 h 1073433"/>
                <a:gd name="csX90" fmla="*/ 844152 w 928632"/>
                <a:gd name="csY90" fmla="*/ 316406 h 1073433"/>
                <a:gd name="csX91" fmla="*/ 844406 w 928632"/>
                <a:gd name="csY91" fmla="*/ 317844 h 1073433"/>
                <a:gd name="csX92" fmla="*/ 844937 w 928632"/>
                <a:gd name="csY92" fmla="*/ 318660 h 1073433"/>
                <a:gd name="csX93" fmla="*/ 844991 w 928632"/>
                <a:gd name="csY93" fmla="*/ 319414 h 1073433"/>
                <a:gd name="csX94" fmla="*/ 844098 w 928632"/>
                <a:gd name="csY94" fmla="*/ 320368 h 1073433"/>
                <a:gd name="csX95" fmla="*/ 843282 w 928632"/>
                <a:gd name="csY95" fmla="*/ 321883 h 1073433"/>
                <a:gd name="csX96" fmla="*/ 842397 w 928632"/>
                <a:gd name="csY96" fmla="*/ 322091 h 1073433"/>
                <a:gd name="csX97" fmla="*/ 841451 w 928632"/>
                <a:gd name="csY97" fmla="*/ 321683 h 1073433"/>
                <a:gd name="csX98" fmla="*/ 840451 w 928632"/>
                <a:gd name="csY98" fmla="*/ 322575 h 1073433"/>
                <a:gd name="csX99" fmla="*/ 840250 w 928632"/>
                <a:gd name="csY99" fmla="*/ 324445 h 1073433"/>
                <a:gd name="csX100" fmla="*/ 839696 w 928632"/>
                <a:gd name="csY100" fmla="*/ 326822 h 1073433"/>
                <a:gd name="csX101" fmla="*/ 839442 w 928632"/>
                <a:gd name="csY101" fmla="*/ 329599 h 1073433"/>
                <a:gd name="csX102" fmla="*/ 839034 w 928632"/>
                <a:gd name="csY102" fmla="*/ 333161 h 1073433"/>
                <a:gd name="csX103" fmla="*/ 840320 w 928632"/>
                <a:gd name="csY103" fmla="*/ 335607 h 1073433"/>
                <a:gd name="csX104" fmla="*/ 841943 w 928632"/>
                <a:gd name="csY104" fmla="*/ 340046 h 1073433"/>
                <a:gd name="csX105" fmla="*/ 843159 w 928632"/>
                <a:gd name="csY105" fmla="*/ 341107 h 1073433"/>
                <a:gd name="csX106" fmla="*/ 844514 w 928632"/>
                <a:gd name="csY106" fmla="*/ 341038 h 1073433"/>
                <a:gd name="csX107" fmla="*/ 845576 w 928632"/>
                <a:gd name="csY107" fmla="*/ 341938 h 1073433"/>
                <a:gd name="csX108" fmla="*/ 846168 w 928632"/>
                <a:gd name="csY108" fmla="*/ 342977 h 1073433"/>
                <a:gd name="csX109" fmla="*/ 845376 w 928632"/>
                <a:gd name="csY109" fmla="*/ 344839 h 1073433"/>
                <a:gd name="csX110" fmla="*/ 843975 w 928632"/>
                <a:gd name="csY110" fmla="*/ 345131 h 1073433"/>
                <a:gd name="csX111" fmla="*/ 843798 w 928632"/>
                <a:gd name="csY111" fmla="*/ 346169 h 1073433"/>
                <a:gd name="csX112" fmla="*/ 844214 w 928632"/>
                <a:gd name="csY112" fmla="*/ 348531 h 1073433"/>
                <a:gd name="csX113" fmla="*/ 844745 w 928632"/>
                <a:gd name="csY113" fmla="*/ 350823 h 1073433"/>
                <a:gd name="csX114" fmla="*/ 846084 w 928632"/>
                <a:gd name="csY114" fmla="*/ 351924 h 1073433"/>
                <a:gd name="csX115" fmla="*/ 846691 w 928632"/>
                <a:gd name="csY115" fmla="*/ 354993 h 1073433"/>
                <a:gd name="csX116" fmla="*/ 847992 w 928632"/>
                <a:gd name="csY116" fmla="*/ 356039 h 1073433"/>
                <a:gd name="csX117" fmla="*/ 847830 w 928632"/>
                <a:gd name="csY117" fmla="*/ 359978 h 1073433"/>
                <a:gd name="csX118" fmla="*/ 849139 w 928632"/>
                <a:gd name="csY118" fmla="*/ 364609 h 1073433"/>
                <a:gd name="csX119" fmla="*/ 850524 w 928632"/>
                <a:gd name="csY119" fmla="*/ 365955 h 1073433"/>
                <a:gd name="csX120" fmla="*/ 851170 w 928632"/>
                <a:gd name="csY120" fmla="*/ 366586 h 1073433"/>
                <a:gd name="csX121" fmla="*/ 850739 w 928632"/>
                <a:gd name="csY121" fmla="*/ 368617 h 1073433"/>
                <a:gd name="csX122" fmla="*/ 849639 w 928632"/>
                <a:gd name="csY122" fmla="*/ 370232 h 1073433"/>
                <a:gd name="csX123" fmla="*/ 849400 w 928632"/>
                <a:gd name="csY123" fmla="*/ 372825 h 1073433"/>
                <a:gd name="csX124" fmla="*/ 849816 w 928632"/>
                <a:gd name="csY124" fmla="*/ 374725 h 1073433"/>
                <a:gd name="csX125" fmla="*/ 851224 w 928632"/>
                <a:gd name="csY125" fmla="*/ 376518 h 1073433"/>
                <a:gd name="csX126" fmla="*/ 852325 w 928632"/>
                <a:gd name="csY126" fmla="*/ 376718 h 1073433"/>
                <a:gd name="csX127" fmla="*/ 853894 w 928632"/>
                <a:gd name="csY127" fmla="*/ 375987 h 1073433"/>
                <a:gd name="csX128" fmla="*/ 855549 w 928632"/>
                <a:gd name="csY128" fmla="*/ 376833 h 1073433"/>
                <a:gd name="csX129" fmla="*/ 855787 w 928632"/>
                <a:gd name="csY129" fmla="*/ 378379 h 1073433"/>
                <a:gd name="csX130" fmla="*/ 856026 w 928632"/>
                <a:gd name="csY130" fmla="*/ 379787 h 1073433"/>
                <a:gd name="csX131" fmla="*/ 855141 w 928632"/>
                <a:gd name="csY131" fmla="*/ 381618 h 1073433"/>
                <a:gd name="csX132" fmla="*/ 854194 w 928632"/>
                <a:gd name="csY132" fmla="*/ 384995 h 1073433"/>
                <a:gd name="csX133" fmla="*/ 853941 w 928632"/>
                <a:gd name="csY133" fmla="*/ 388364 h 1073433"/>
                <a:gd name="csX134" fmla="*/ 854218 w 928632"/>
                <a:gd name="csY134" fmla="*/ 393495 h 1073433"/>
                <a:gd name="csX135" fmla="*/ 854648 w 928632"/>
                <a:gd name="csY135" fmla="*/ 397488 h 1073433"/>
                <a:gd name="csX136" fmla="*/ 854741 w 928632"/>
                <a:gd name="csY136" fmla="*/ 400004 h 1073433"/>
                <a:gd name="csX137" fmla="*/ 854849 w 928632"/>
                <a:gd name="csY137" fmla="*/ 401142 h 1073433"/>
                <a:gd name="csX138" fmla="*/ 854256 w 928632"/>
                <a:gd name="csY138" fmla="*/ 401927 h 1073433"/>
                <a:gd name="csX139" fmla="*/ 852817 w 928632"/>
                <a:gd name="csY139" fmla="*/ 402327 h 1073433"/>
                <a:gd name="csX140" fmla="*/ 851594 w 928632"/>
                <a:gd name="csY140" fmla="*/ 402488 h 1073433"/>
                <a:gd name="csX141" fmla="*/ 850532 w 928632"/>
                <a:gd name="csY141" fmla="*/ 403127 h 1073433"/>
                <a:gd name="csX142" fmla="*/ 850293 w 928632"/>
                <a:gd name="csY142" fmla="*/ 404412 h 1073433"/>
                <a:gd name="csX143" fmla="*/ 849462 w 928632"/>
                <a:gd name="csY143" fmla="*/ 406543 h 1073433"/>
                <a:gd name="csX144" fmla="*/ 848608 w 928632"/>
                <a:gd name="csY144" fmla="*/ 408127 h 1073433"/>
                <a:gd name="csX145" fmla="*/ 847107 w 928632"/>
                <a:gd name="csY145" fmla="*/ 410435 h 1073433"/>
                <a:gd name="csX146" fmla="*/ 846153 w 928632"/>
                <a:gd name="csY146" fmla="*/ 412828 h 1073433"/>
                <a:gd name="csX147" fmla="*/ 845391 w 928632"/>
                <a:gd name="csY147" fmla="*/ 414405 h 1073433"/>
                <a:gd name="csX148" fmla="*/ 845460 w 928632"/>
                <a:gd name="csY148" fmla="*/ 415497 h 1073433"/>
                <a:gd name="csX149" fmla="*/ 844914 w 928632"/>
                <a:gd name="csY149" fmla="*/ 417597 h 1073433"/>
                <a:gd name="csX150" fmla="*/ 844352 w 928632"/>
                <a:gd name="csY150" fmla="*/ 419351 h 1073433"/>
                <a:gd name="csX151" fmla="*/ 843167 w 928632"/>
                <a:gd name="csY151" fmla="*/ 425259 h 1073433"/>
                <a:gd name="csX152" fmla="*/ 841582 w 928632"/>
                <a:gd name="csY152" fmla="*/ 426490 h 1073433"/>
                <a:gd name="csX153" fmla="*/ 840320 w 928632"/>
                <a:gd name="csY153" fmla="*/ 427098 h 1073433"/>
                <a:gd name="csX154" fmla="*/ 839673 w 928632"/>
                <a:gd name="csY154" fmla="*/ 427890 h 1073433"/>
                <a:gd name="csX155" fmla="*/ 840166 w 928632"/>
                <a:gd name="csY155" fmla="*/ 429498 h 1073433"/>
                <a:gd name="csX156" fmla="*/ 841505 w 928632"/>
                <a:gd name="csY156" fmla="*/ 429983 h 1073433"/>
                <a:gd name="csX157" fmla="*/ 841982 w 928632"/>
                <a:gd name="csY157" fmla="*/ 431275 h 1073433"/>
                <a:gd name="csX158" fmla="*/ 841805 w 928632"/>
                <a:gd name="csY158" fmla="*/ 433298 h 1073433"/>
                <a:gd name="csX159" fmla="*/ 842690 w 928632"/>
                <a:gd name="csY159" fmla="*/ 435175 h 1073433"/>
                <a:gd name="csX160" fmla="*/ 842605 w 928632"/>
                <a:gd name="csY160" fmla="*/ 437453 h 1073433"/>
                <a:gd name="csX161" fmla="*/ 843459 w 928632"/>
                <a:gd name="csY161" fmla="*/ 441761 h 1073433"/>
                <a:gd name="csX162" fmla="*/ 842690 w 928632"/>
                <a:gd name="csY162" fmla="*/ 444584 h 1073433"/>
                <a:gd name="csX163" fmla="*/ 842951 w 928632"/>
                <a:gd name="csY163" fmla="*/ 447030 h 1073433"/>
                <a:gd name="csX164" fmla="*/ 842928 w 928632"/>
                <a:gd name="csY164" fmla="*/ 449453 h 1073433"/>
                <a:gd name="csX165" fmla="*/ 841805 w 928632"/>
                <a:gd name="csY165" fmla="*/ 451346 h 1073433"/>
                <a:gd name="csX166" fmla="*/ 839504 w 928632"/>
                <a:gd name="csY166" fmla="*/ 451707 h 1073433"/>
                <a:gd name="csX167" fmla="*/ 838234 w 928632"/>
                <a:gd name="csY167" fmla="*/ 453453 h 1073433"/>
                <a:gd name="csX168" fmla="*/ 836072 w 928632"/>
                <a:gd name="csY168" fmla="*/ 455354 h 1073433"/>
                <a:gd name="csX169" fmla="*/ 835833 w 928632"/>
                <a:gd name="csY169" fmla="*/ 456885 h 1073433"/>
                <a:gd name="csX170" fmla="*/ 835479 w 928632"/>
                <a:gd name="csY170" fmla="*/ 458269 h 1073433"/>
                <a:gd name="csX171" fmla="*/ 834594 w 928632"/>
                <a:gd name="csY171" fmla="*/ 458777 h 1073433"/>
                <a:gd name="csX172" fmla="*/ 833240 w 928632"/>
                <a:gd name="csY172" fmla="*/ 458777 h 1073433"/>
                <a:gd name="csX173" fmla="*/ 832116 w 928632"/>
                <a:gd name="csY173" fmla="*/ 458992 h 1073433"/>
                <a:gd name="csX174" fmla="*/ 830546 w 928632"/>
                <a:gd name="csY174" fmla="*/ 460793 h 1073433"/>
                <a:gd name="csX175" fmla="*/ 828869 w 928632"/>
                <a:gd name="csY175" fmla="*/ 461762 h 1073433"/>
                <a:gd name="csX176" fmla="*/ 828484 w 928632"/>
                <a:gd name="csY176" fmla="*/ 463216 h 1073433"/>
                <a:gd name="csX177" fmla="*/ 828630 w 928632"/>
                <a:gd name="csY177" fmla="*/ 464985 h 1073433"/>
                <a:gd name="csX178" fmla="*/ 827745 w 928632"/>
                <a:gd name="csY178" fmla="*/ 466085 h 1073433"/>
                <a:gd name="csX179" fmla="*/ 826622 w 928632"/>
                <a:gd name="csY179" fmla="*/ 468139 h 1073433"/>
                <a:gd name="csX180" fmla="*/ 825914 w 928632"/>
                <a:gd name="csY180" fmla="*/ 470339 h 1073433"/>
                <a:gd name="csX181" fmla="*/ 826622 w 928632"/>
                <a:gd name="csY181" fmla="*/ 472401 h 1073433"/>
                <a:gd name="csX182" fmla="*/ 827391 w 928632"/>
                <a:gd name="csY182" fmla="*/ 476086 h 1073433"/>
                <a:gd name="csX183" fmla="*/ 827507 w 928632"/>
                <a:gd name="csY183" fmla="*/ 477632 h 1073433"/>
                <a:gd name="csX184" fmla="*/ 826537 w 928632"/>
                <a:gd name="csY184" fmla="*/ 480686 h 1073433"/>
                <a:gd name="csX185" fmla="*/ 825737 w 928632"/>
                <a:gd name="csY185" fmla="*/ 482655 h 1073433"/>
                <a:gd name="csX186" fmla="*/ 826506 w 928632"/>
                <a:gd name="csY186" fmla="*/ 485171 h 1073433"/>
                <a:gd name="csX187" fmla="*/ 827153 w 928632"/>
                <a:gd name="csY187" fmla="*/ 486579 h 1073433"/>
                <a:gd name="csX188" fmla="*/ 826545 w 928632"/>
                <a:gd name="csY188" fmla="*/ 489671 h 1073433"/>
                <a:gd name="csX189" fmla="*/ 826029 w 928632"/>
                <a:gd name="csY189" fmla="*/ 491617 h 1073433"/>
                <a:gd name="csX190" fmla="*/ 826445 w 928632"/>
                <a:gd name="csY190" fmla="*/ 495187 h 1073433"/>
                <a:gd name="csX191" fmla="*/ 827984 w 928632"/>
                <a:gd name="csY191" fmla="*/ 499203 h 1073433"/>
                <a:gd name="csX192" fmla="*/ 829454 w 928632"/>
                <a:gd name="csY192" fmla="*/ 502780 h 1073433"/>
                <a:gd name="csX193" fmla="*/ 829669 w 928632"/>
                <a:gd name="csY193" fmla="*/ 506950 h 1073433"/>
                <a:gd name="csX194" fmla="*/ 830046 w 928632"/>
                <a:gd name="csY194" fmla="*/ 510265 h 1073433"/>
                <a:gd name="csX195" fmla="*/ 830746 w 928632"/>
                <a:gd name="csY195" fmla="*/ 513858 h 1073433"/>
                <a:gd name="csX196" fmla="*/ 832224 w 928632"/>
                <a:gd name="csY196" fmla="*/ 515288 h 1073433"/>
                <a:gd name="csX197" fmla="*/ 833348 w 928632"/>
                <a:gd name="csY197" fmla="*/ 516489 h 1073433"/>
                <a:gd name="csX198" fmla="*/ 833117 w 928632"/>
                <a:gd name="csY198" fmla="*/ 518219 h 1073433"/>
                <a:gd name="csX199" fmla="*/ 832293 w 928632"/>
                <a:gd name="csY199" fmla="*/ 520327 h 1073433"/>
                <a:gd name="csX200" fmla="*/ 831108 w 928632"/>
                <a:gd name="csY200" fmla="*/ 521912 h 1073433"/>
                <a:gd name="csX201" fmla="*/ 828184 w 928632"/>
                <a:gd name="csY201" fmla="*/ 522435 h 1073433"/>
                <a:gd name="csX202" fmla="*/ 825806 w 928632"/>
                <a:gd name="csY202" fmla="*/ 523866 h 1073433"/>
                <a:gd name="csX203" fmla="*/ 823890 w 928632"/>
                <a:gd name="csY203" fmla="*/ 524858 h 1073433"/>
                <a:gd name="csX204" fmla="*/ 822436 w 928632"/>
                <a:gd name="csY204" fmla="*/ 526059 h 1073433"/>
                <a:gd name="csX205" fmla="*/ 821389 w 928632"/>
                <a:gd name="csY205" fmla="*/ 527335 h 1073433"/>
                <a:gd name="csX206" fmla="*/ 820873 w 928632"/>
                <a:gd name="csY206" fmla="*/ 528735 h 1073433"/>
                <a:gd name="csX207" fmla="*/ 821219 w 928632"/>
                <a:gd name="csY207" fmla="*/ 534836 h 1073433"/>
                <a:gd name="csX208" fmla="*/ 820989 w 928632"/>
                <a:gd name="csY208" fmla="*/ 537090 h 1073433"/>
                <a:gd name="csX209" fmla="*/ 820011 w 928632"/>
                <a:gd name="csY209" fmla="*/ 540290 h 1073433"/>
                <a:gd name="csX210" fmla="*/ 819096 w 928632"/>
                <a:gd name="csY210" fmla="*/ 542875 h 1073433"/>
                <a:gd name="csX211" fmla="*/ 818703 w 928632"/>
                <a:gd name="csY211" fmla="*/ 543652 h 1073433"/>
                <a:gd name="csX212" fmla="*/ 818588 w 928632"/>
                <a:gd name="csY212" fmla="*/ 544798 h 1073433"/>
                <a:gd name="csX213" fmla="*/ 818411 w 928632"/>
                <a:gd name="csY213" fmla="*/ 545867 h 1073433"/>
                <a:gd name="csX214" fmla="*/ 817387 w 928632"/>
                <a:gd name="csY214" fmla="*/ 546114 h 1073433"/>
                <a:gd name="csX215" fmla="*/ 815933 w 928632"/>
                <a:gd name="csY215" fmla="*/ 545637 h 1073433"/>
                <a:gd name="csX216" fmla="*/ 815109 w 928632"/>
                <a:gd name="csY216" fmla="*/ 545944 h 1073433"/>
                <a:gd name="csX217" fmla="*/ 814517 w 928632"/>
                <a:gd name="csY217" fmla="*/ 546783 h 1073433"/>
                <a:gd name="csX218" fmla="*/ 815017 w 928632"/>
                <a:gd name="csY218" fmla="*/ 548783 h 1073433"/>
                <a:gd name="csX219" fmla="*/ 815548 w 928632"/>
                <a:gd name="csY219" fmla="*/ 552314 h 1073433"/>
                <a:gd name="csX220" fmla="*/ 816287 w 928632"/>
                <a:gd name="csY220" fmla="*/ 553814 h 1073433"/>
                <a:gd name="csX221" fmla="*/ 816087 w 928632"/>
                <a:gd name="csY221" fmla="*/ 555007 h 1073433"/>
                <a:gd name="csX222" fmla="*/ 815810 w 928632"/>
                <a:gd name="csY222" fmla="*/ 557576 h 1073433"/>
                <a:gd name="csX223" fmla="*/ 814855 w 928632"/>
                <a:gd name="csY223" fmla="*/ 559622 h 1073433"/>
                <a:gd name="csX224" fmla="*/ 813578 w 928632"/>
                <a:gd name="csY224" fmla="*/ 559615 h 1073433"/>
                <a:gd name="csX225" fmla="*/ 812754 w 928632"/>
                <a:gd name="csY225" fmla="*/ 560461 h 1073433"/>
                <a:gd name="csX226" fmla="*/ 812401 w 928632"/>
                <a:gd name="csY226" fmla="*/ 561922 h 1073433"/>
                <a:gd name="csX227" fmla="*/ 812785 w 928632"/>
                <a:gd name="csY227" fmla="*/ 563830 h 1073433"/>
                <a:gd name="csX228" fmla="*/ 814463 w 928632"/>
                <a:gd name="csY228" fmla="*/ 565392 h 1073433"/>
                <a:gd name="csX229" fmla="*/ 815055 w 928632"/>
                <a:gd name="csY229" fmla="*/ 566392 h 1073433"/>
                <a:gd name="csX230" fmla="*/ 814755 w 928632"/>
                <a:gd name="csY230" fmla="*/ 567708 h 1073433"/>
                <a:gd name="csX231" fmla="*/ 813455 w 928632"/>
                <a:gd name="csY231" fmla="*/ 568246 h 1073433"/>
                <a:gd name="csX232" fmla="*/ 812685 w 928632"/>
                <a:gd name="csY232" fmla="*/ 569331 h 1073433"/>
                <a:gd name="csX233" fmla="*/ 811954 w 928632"/>
                <a:gd name="csY233" fmla="*/ 571738 h 1073433"/>
                <a:gd name="csX234" fmla="*/ 810977 w 928632"/>
                <a:gd name="csY234" fmla="*/ 574462 h 1073433"/>
                <a:gd name="csX235" fmla="*/ 809938 w 928632"/>
                <a:gd name="csY235" fmla="*/ 576477 h 1073433"/>
                <a:gd name="csX236" fmla="*/ 809738 w 928632"/>
                <a:gd name="csY236" fmla="*/ 579239 h 1073433"/>
                <a:gd name="csX237" fmla="*/ 811215 w 928632"/>
                <a:gd name="csY237" fmla="*/ 582193 h 1073433"/>
                <a:gd name="csX238" fmla="*/ 811054 w 928632"/>
                <a:gd name="csY238" fmla="*/ 585085 h 1073433"/>
                <a:gd name="csX239" fmla="*/ 810946 w 928632"/>
                <a:gd name="csY239" fmla="*/ 593586 h 1073433"/>
                <a:gd name="csX240" fmla="*/ 810800 w 928632"/>
                <a:gd name="csY240" fmla="*/ 596479 h 1073433"/>
                <a:gd name="csX241" fmla="*/ 811254 w 928632"/>
                <a:gd name="csY241" fmla="*/ 601279 h 1073433"/>
                <a:gd name="csX242" fmla="*/ 810685 w 928632"/>
                <a:gd name="csY242" fmla="*/ 602602 h 1073433"/>
                <a:gd name="csX243" fmla="*/ 810384 w 928632"/>
                <a:gd name="csY243" fmla="*/ 603863 h 1073433"/>
                <a:gd name="csX244" fmla="*/ 811831 w 928632"/>
                <a:gd name="csY244" fmla="*/ 607364 h 1073433"/>
                <a:gd name="csX245" fmla="*/ 813439 w 928632"/>
                <a:gd name="csY245" fmla="*/ 613041 h 1073433"/>
                <a:gd name="csX246" fmla="*/ 813870 w 928632"/>
                <a:gd name="csY246" fmla="*/ 615303 h 1073433"/>
                <a:gd name="csX247" fmla="*/ 813640 w 928632"/>
                <a:gd name="csY247" fmla="*/ 616887 h 1073433"/>
                <a:gd name="csX248" fmla="*/ 811477 w 928632"/>
                <a:gd name="csY248" fmla="*/ 618234 h 1073433"/>
                <a:gd name="csX249" fmla="*/ 809684 w 928632"/>
                <a:gd name="csY249" fmla="*/ 618795 h 1073433"/>
                <a:gd name="csX250" fmla="*/ 808622 w 928632"/>
                <a:gd name="csY250" fmla="*/ 617841 h 1073433"/>
                <a:gd name="csX251" fmla="*/ 807914 w 928632"/>
                <a:gd name="csY251" fmla="*/ 618234 h 1073433"/>
                <a:gd name="csX252" fmla="*/ 807091 w 928632"/>
                <a:gd name="csY252" fmla="*/ 619903 h 1073433"/>
                <a:gd name="csX253" fmla="*/ 806144 w 928632"/>
                <a:gd name="csY253" fmla="*/ 621257 h 1073433"/>
                <a:gd name="csX254" fmla="*/ 805790 w 928632"/>
                <a:gd name="csY254" fmla="*/ 622603 h 1073433"/>
                <a:gd name="csX255" fmla="*/ 806791 w 928632"/>
                <a:gd name="csY255" fmla="*/ 624357 h 1073433"/>
                <a:gd name="csX256" fmla="*/ 807322 w 928632"/>
                <a:gd name="csY256" fmla="*/ 627703 h 1073433"/>
                <a:gd name="csX257" fmla="*/ 806198 w 928632"/>
                <a:gd name="csY257" fmla="*/ 629142 h 1073433"/>
                <a:gd name="csX258" fmla="*/ 805375 w 928632"/>
                <a:gd name="csY258" fmla="*/ 630742 h 1073433"/>
                <a:gd name="csX259" fmla="*/ 805675 w 928632"/>
                <a:gd name="csY259" fmla="*/ 632819 h 1073433"/>
                <a:gd name="csX260" fmla="*/ 806029 w 928632"/>
                <a:gd name="csY260" fmla="*/ 636581 h 1073433"/>
                <a:gd name="csX261" fmla="*/ 805321 w 928632"/>
                <a:gd name="csY261" fmla="*/ 642836 h 1073433"/>
                <a:gd name="csX262" fmla="*/ 806275 w 928632"/>
                <a:gd name="csY262" fmla="*/ 645066 h 1073433"/>
                <a:gd name="csX263" fmla="*/ 807306 w 928632"/>
                <a:gd name="csY263" fmla="*/ 646135 h 1073433"/>
                <a:gd name="csX264" fmla="*/ 810677 w 928632"/>
                <a:gd name="csY264" fmla="*/ 647413 h 1073433"/>
                <a:gd name="csX265" fmla="*/ 813209 w 928632"/>
                <a:gd name="csY265" fmla="*/ 648051 h 1073433"/>
                <a:gd name="csX266" fmla="*/ 813878 w 928632"/>
                <a:gd name="csY266" fmla="*/ 650136 h 1073433"/>
                <a:gd name="csX267" fmla="*/ 813593 w 928632"/>
                <a:gd name="csY267" fmla="*/ 651828 h 1073433"/>
                <a:gd name="csX268" fmla="*/ 812378 w 928632"/>
                <a:gd name="csY268" fmla="*/ 652667 h 1073433"/>
                <a:gd name="csX269" fmla="*/ 810546 w 928632"/>
                <a:gd name="csY269" fmla="*/ 653398 h 1073433"/>
                <a:gd name="csX270" fmla="*/ 810546 w 928632"/>
                <a:gd name="csY270" fmla="*/ 656136 h 1073433"/>
                <a:gd name="csX271" fmla="*/ 812108 w 928632"/>
                <a:gd name="csY271" fmla="*/ 658713 h 1073433"/>
                <a:gd name="csX272" fmla="*/ 813878 w 928632"/>
                <a:gd name="csY272" fmla="*/ 660583 h 1073433"/>
                <a:gd name="csX273" fmla="*/ 814263 w 928632"/>
                <a:gd name="csY273" fmla="*/ 662268 h 1073433"/>
                <a:gd name="csX274" fmla="*/ 814163 w 928632"/>
                <a:gd name="csY274" fmla="*/ 663991 h 1073433"/>
                <a:gd name="csX275" fmla="*/ 812924 w 928632"/>
                <a:gd name="csY275" fmla="*/ 665437 h 1073433"/>
                <a:gd name="csX276" fmla="*/ 814625 w 928632"/>
                <a:gd name="csY276" fmla="*/ 668568 h 1073433"/>
                <a:gd name="csX277" fmla="*/ 815402 w 928632"/>
                <a:gd name="csY277" fmla="*/ 670691 h 1073433"/>
                <a:gd name="csX278" fmla="*/ 814625 w 928632"/>
                <a:gd name="csY278" fmla="*/ 672330 h 1073433"/>
                <a:gd name="csX279" fmla="*/ 813517 w 928632"/>
                <a:gd name="csY279" fmla="*/ 674791 h 1073433"/>
                <a:gd name="csX280" fmla="*/ 812547 w 928632"/>
                <a:gd name="csY280" fmla="*/ 675969 h 1073433"/>
                <a:gd name="csX281" fmla="*/ 812547 w 928632"/>
                <a:gd name="csY281" fmla="*/ 677307 h 1073433"/>
                <a:gd name="csX282" fmla="*/ 812147 w 928632"/>
                <a:gd name="csY282" fmla="*/ 680030 h 1073433"/>
                <a:gd name="csX283" fmla="*/ 812054 w 928632"/>
                <a:gd name="csY283" fmla="*/ 682700 h 1073433"/>
                <a:gd name="csX284" fmla="*/ 812378 w 928632"/>
                <a:gd name="csY284" fmla="*/ 684292 h 1073433"/>
                <a:gd name="csX285" fmla="*/ 823051 w 928632"/>
                <a:gd name="csY285" fmla="*/ 685554 h 1073433"/>
                <a:gd name="csX286" fmla="*/ 825491 w 928632"/>
                <a:gd name="csY286" fmla="*/ 686046 h 1073433"/>
                <a:gd name="csX287" fmla="*/ 826822 w 928632"/>
                <a:gd name="csY287" fmla="*/ 687638 h 1073433"/>
                <a:gd name="csX288" fmla="*/ 826629 w 928632"/>
                <a:gd name="csY288" fmla="*/ 689639 h 1073433"/>
                <a:gd name="csX289" fmla="*/ 825298 w 928632"/>
                <a:gd name="csY289" fmla="*/ 691769 h 1073433"/>
                <a:gd name="csX290" fmla="*/ 824444 w 928632"/>
                <a:gd name="csY290" fmla="*/ 695777 h 1073433"/>
                <a:gd name="csX291" fmla="*/ 822351 w 928632"/>
                <a:gd name="csY291" fmla="*/ 696447 h 1073433"/>
                <a:gd name="csX292" fmla="*/ 820258 w 928632"/>
                <a:gd name="csY292" fmla="*/ 695377 h 1073433"/>
                <a:gd name="csX293" fmla="*/ 817988 w 928632"/>
                <a:gd name="csY293" fmla="*/ 695747 h 1073433"/>
                <a:gd name="csX294" fmla="*/ 816017 w 928632"/>
                <a:gd name="csY294" fmla="*/ 696008 h 1073433"/>
                <a:gd name="csX295" fmla="*/ 813185 w 928632"/>
                <a:gd name="csY295" fmla="*/ 696124 h 1073433"/>
                <a:gd name="csX296" fmla="*/ 809422 w 928632"/>
                <a:gd name="csY296" fmla="*/ 696639 h 1073433"/>
                <a:gd name="csX297" fmla="*/ 807121 w 928632"/>
                <a:gd name="csY297" fmla="*/ 696047 h 1073433"/>
                <a:gd name="csX298" fmla="*/ 806929 w 928632"/>
                <a:gd name="csY298" fmla="*/ 697516 h 1073433"/>
                <a:gd name="csX299" fmla="*/ 807599 w 928632"/>
                <a:gd name="csY299" fmla="*/ 700062 h 1073433"/>
                <a:gd name="csX300" fmla="*/ 812555 w 928632"/>
                <a:gd name="csY300" fmla="*/ 700862 h 1073433"/>
                <a:gd name="csX301" fmla="*/ 817218 w 928632"/>
                <a:gd name="csY301" fmla="*/ 702339 h 1073433"/>
                <a:gd name="csX302" fmla="*/ 818619 w 928632"/>
                <a:gd name="csY302" fmla="*/ 705040 h 1073433"/>
                <a:gd name="csX303" fmla="*/ 820519 w 928632"/>
                <a:gd name="csY303" fmla="*/ 708101 h 1073433"/>
                <a:gd name="csX304" fmla="*/ 822459 w 928632"/>
                <a:gd name="csY304" fmla="*/ 710001 h 1073433"/>
                <a:gd name="csX305" fmla="*/ 822551 w 928632"/>
                <a:gd name="csY305" fmla="*/ 713102 h 1073433"/>
                <a:gd name="csX306" fmla="*/ 819503 w 928632"/>
                <a:gd name="csY306" fmla="*/ 716348 h 1073433"/>
                <a:gd name="csX307" fmla="*/ 819126 w 928632"/>
                <a:gd name="csY307" fmla="*/ 718648 h 1073433"/>
                <a:gd name="csX308" fmla="*/ 815125 w 928632"/>
                <a:gd name="csY308" fmla="*/ 719325 h 1073433"/>
                <a:gd name="csX309" fmla="*/ 813986 w 928632"/>
                <a:gd name="csY309" fmla="*/ 720679 h 1073433"/>
                <a:gd name="csX310" fmla="*/ 813416 w 928632"/>
                <a:gd name="csY310" fmla="*/ 725164 h 1073433"/>
                <a:gd name="csX311" fmla="*/ 813893 w 928632"/>
                <a:gd name="csY311" fmla="*/ 728703 h 1073433"/>
                <a:gd name="csX312" fmla="*/ 815417 w 928632"/>
                <a:gd name="csY312" fmla="*/ 729926 h 1073433"/>
                <a:gd name="csX313" fmla="*/ 816464 w 928632"/>
                <a:gd name="csY313" fmla="*/ 732242 h 1073433"/>
                <a:gd name="csX314" fmla="*/ 815325 w 928632"/>
                <a:gd name="csY314" fmla="*/ 734972 h 1073433"/>
                <a:gd name="csX315" fmla="*/ 812631 w 928632"/>
                <a:gd name="csY315" fmla="*/ 736857 h 1073433"/>
                <a:gd name="csX316" fmla="*/ 811192 w 928632"/>
                <a:gd name="csY316" fmla="*/ 738657 h 1073433"/>
                <a:gd name="csX317" fmla="*/ 812093 w 928632"/>
                <a:gd name="csY317" fmla="*/ 740096 h 1073433"/>
                <a:gd name="csX318" fmla="*/ 813309 w 928632"/>
                <a:gd name="csY318" fmla="*/ 742373 h 1073433"/>
                <a:gd name="csX319" fmla="*/ 813647 w 928632"/>
                <a:gd name="csY319" fmla="*/ 743611 h 1073433"/>
                <a:gd name="csX320" fmla="*/ 814309 w 928632"/>
                <a:gd name="csY320" fmla="*/ 746981 h 1073433"/>
                <a:gd name="csX321" fmla="*/ 815086 w 928632"/>
                <a:gd name="csY321" fmla="*/ 751689 h 1073433"/>
                <a:gd name="csX322" fmla="*/ 814994 w 928632"/>
                <a:gd name="csY322" fmla="*/ 753973 h 1073433"/>
                <a:gd name="csX323" fmla="*/ 814278 w 928632"/>
                <a:gd name="csY323" fmla="*/ 755682 h 1073433"/>
                <a:gd name="csX324" fmla="*/ 811600 w 928632"/>
                <a:gd name="csY324" fmla="*/ 758374 h 1073433"/>
                <a:gd name="csX325" fmla="*/ 809792 w 928632"/>
                <a:gd name="csY325" fmla="*/ 759620 h 1073433"/>
                <a:gd name="csX326" fmla="*/ 809438 w 928632"/>
                <a:gd name="csY326" fmla="*/ 762951 h 1073433"/>
                <a:gd name="csX327" fmla="*/ 809299 w 928632"/>
                <a:gd name="csY327" fmla="*/ 765444 h 1073433"/>
                <a:gd name="csX328" fmla="*/ 809484 w 928632"/>
                <a:gd name="csY328" fmla="*/ 767697 h 1073433"/>
                <a:gd name="csX329" fmla="*/ 810646 w 928632"/>
                <a:gd name="csY329" fmla="*/ 769498 h 1073433"/>
                <a:gd name="csX330" fmla="*/ 810554 w 928632"/>
                <a:gd name="csY330" fmla="*/ 771313 h 1073433"/>
                <a:gd name="csX331" fmla="*/ 808961 w 928632"/>
                <a:gd name="csY331" fmla="*/ 771698 h 1073433"/>
                <a:gd name="csX332" fmla="*/ 807599 w 928632"/>
                <a:gd name="csY332" fmla="*/ 772567 h 1073433"/>
                <a:gd name="csX333" fmla="*/ 806267 w 928632"/>
                <a:gd name="csY333" fmla="*/ 775783 h 1073433"/>
                <a:gd name="csX334" fmla="*/ 802389 w 928632"/>
                <a:gd name="csY334" fmla="*/ 779075 h 1073433"/>
                <a:gd name="csX335" fmla="*/ 801027 w 928632"/>
                <a:gd name="csY335" fmla="*/ 780552 h 1073433"/>
                <a:gd name="csX336" fmla="*/ 801119 w 928632"/>
                <a:gd name="csY336" fmla="*/ 783083 h 1073433"/>
                <a:gd name="csX337" fmla="*/ 799588 w 928632"/>
                <a:gd name="csY337" fmla="*/ 786706 h 1073433"/>
                <a:gd name="csX338" fmla="*/ 798302 w 928632"/>
                <a:gd name="csY338" fmla="*/ 789868 h 1073433"/>
                <a:gd name="csX339" fmla="*/ 797318 w 928632"/>
                <a:gd name="csY339" fmla="*/ 792822 h 1073433"/>
                <a:gd name="csX340" fmla="*/ 797510 w 928632"/>
                <a:gd name="csY340" fmla="*/ 795938 h 1073433"/>
                <a:gd name="csX341" fmla="*/ 799695 w 928632"/>
                <a:gd name="csY341" fmla="*/ 797307 h 1073433"/>
                <a:gd name="csX342" fmla="*/ 801411 w 928632"/>
                <a:gd name="csY342" fmla="*/ 800346 h 1073433"/>
                <a:gd name="csX343" fmla="*/ 802173 w 928632"/>
                <a:gd name="csY343" fmla="*/ 804185 h 1073433"/>
                <a:gd name="csX344" fmla="*/ 800842 w 928632"/>
                <a:gd name="csY344" fmla="*/ 808608 h 1073433"/>
                <a:gd name="csX345" fmla="*/ 797748 w 928632"/>
                <a:gd name="csY345" fmla="*/ 810277 h 1073433"/>
                <a:gd name="csX346" fmla="*/ 795917 w 928632"/>
                <a:gd name="csY346" fmla="*/ 812162 h 1073433"/>
                <a:gd name="csX347" fmla="*/ 795363 w 928632"/>
                <a:gd name="csY347" fmla="*/ 813593 h 1073433"/>
                <a:gd name="csX348" fmla="*/ 795848 w 928632"/>
                <a:gd name="csY348" fmla="*/ 818247 h 1073433"/>
                <a:gd name="csX349" fmla="*/ 795717 w 928632"/>
                <a:gd name="csY349" fmla="*/ 820439 h 1073433"/>
                <a:gd name="csX350" fmla="*/ 795232 w 928632"/>
                <a:gd name="csY350" fmla="*/ 822501 h 1073433"/>
                <a:gd name="csX351" fmla="*/ 794432 w 928632"/>
                <a:gd name="csY351" fmla="*/ 824101 h 1073433"/>
                <a:gd name="csX352" fmla="*/ 792762 w 928632"/>
                <a:gd name="csY352" fmla="*/ 825886 h 1073433"/>
                <a:gd name="csX353" fmla="*/ 789807 w 928632"/>
                <a:gd name="csY353" fmla="*/ 827448 h 1073433"/>
                <a:gd name="csX354" fmla="*/ 787298 w 928632"/>
                <a:gd name="csY354" fmla="*/ 828525 h 1073433"/>
                <a:gd name="csX355" fmla="*/ 786175 w 928632"/>
                <a:gd name="csY355" fmla="*/ 829755 h 1073433"/>
                <a:gd name="csX356" fmla="*/ 784858 w 928632"/>
                <a:gd name="csY356" fmla="*/ 832471 h 1073433"/>
                <a:gd name="csX357" fmla="*/ 783689 w 928632"/>
                <a:gd name="csY357" fmla="*/ 835471 h 1073433"/>
                <a:gd name="csX358" fmla="*/ 783981 w 928632"/>
                <a:gd name="csY358" fmla="*/ 839187 h 1073433"/>
                <a:gd name="csX359" fmla="*/ 776932 w 928632"/>
                <a:gd name="csY359" fmla="*/ 839625 h 1073433"/>
                <a:gd name="csX360" fmla="*/ 776455 w 928632"/>
                <a:gd name="csY360" fmla="*/ 842395 h 1073433"/>
                <a:gd name="csX361" fmla="*/ 774931 w 928632"/>
                <a:gd name="csY361" fmla="*/ 844580 h 1073433"/>
                <a:gd name="csX362" fmla="*/ 774454 w 928632"/>
                <a:gd name="csY362" fmla="*/ 848533 h 1073433"/>
                <a:gd name="csX363" fmla="*/ 776001 w 928632"/>
                <a:gd name="csY363" fmla="*/ 852357 h 1073433"/>
                <a:gd name="csX364" fmla="*/ 776740 w 928632"/>
                <a:gd name="csY364" fmla="*/ 855573 h 1073433"/>
                <a:gd name="csX365" fmla="*/ 775478 w 928632"/>
                <a:gd name="csY365" fmla="*/ 859458 h 1073433"/>
                <a:gd name="csX366" fmla="*/ 775939 w 928632"/>
                <a:gd name="csY366" fmla="*/ 863458 h 1073433"/>
                <a:gd name="csX367" fmla="*/ 776078 w 928632"/>
                <a:gd name="csY367" fmla="*/ 866650 h 1073433"/>
                <a:gd name="csX368" fmla="*/ 778556 w 928632"/>
                <a:gd name="csY368" fmla="*/ 870204 h 1073433"/>
                <a:gd name="csX369" fmla="*/ 780172 w 928632"/>
                <a:gd name="csY369" fmla="*/ 874612 h 1073433"/>
                <a:gd name="csX370" fmla="*/ 780980 w 928632"/>
                <a:gd name="csY370" fmla="*/ 878343 h 1073433"/>
                <a:gd name="csX371" fmla="*/ 781465 w 928632"/>
                <a:gd name="csY371" fmla="*/ 881259 h 1073433"/>
                <a:gd name="csX372" fmla="*/ 782111 w 928632"/>
                <a:gd name="csY372" fmla="*/ 883028 h 1073433"/>
                <a:gd name="csX373" fmla="*/ 783127 w 928632"/>
                <a:gd name="csY373" fmla="*/ 885036 h 1073433"/>
                <a:gd name="csX374" fmla="*/ 783597 w 928632"/>
                <a:gd name="csY374" fmla="*/ 887359 h 1073433"/>
                <a:gd name="csX375" fmla="*/ 785120 w 928632"/>
                <a:gd name="csY375" fmla="*/ 888113 h 1073433"/>
                <a:gd name="csX376" fmla="*/ 787860 w 928632"/>
                <a:gd name="csY376" fmla="*/ 885944 h 1073433"/>
                <a:gd name="csX377" fmla="*/ 789791 w 928632"/>
                <a:gd name="csY377" fmla="*/ 884474 h 1073433"/>
                <a:gd name="csX378" fmla="*/ 791138 w 928632"/>
                <a:gd name="csY378" fmla="*/ 883951 h 1073433"/>
                <a:gd name="csX379" fmla="*/ 795094 w 928632"/>
                <a:gd name="csY379" fmla="*/ 884298 h 1073433"/>
                <a:gd name="csX380" fmla="*/ 797479 w 928632"/>
                <a:gd name="csY380" fmla="*/ 882928 h 1073433"/>
                <a:gd name="csX381" fmla="*/ 798557 w 928632"/>
                <a:gd name="csY381" fmla="*/ 883075 h 1073433"/>
                <a:gd name="csX382" fmla="*/ 800011 w 928632"/>
                <a:gd name="csY382" fmla="*/ 883844 h 1073433"/>
                <a:gd name="csX383" fmla="*/ 801142 w 928632"/>
                <a:gd name="csY383" fmla="*/ 885459 h 1073433"/>
                <a:gd name="csX384" fmla="*/ 801996 w 928632"/>
                <a:gd name="csY384" fmla="*/ 889129 h 1073433"/>
                <a:gd name="csX385" fmla="*/ 802520 w 928632"/>
                <a:gd name="csY385" fmla="*/ 893244 h 1073433"/>
                <a:gd name="csX386" fmla="*/ 801850 w 928632"/>
                <a:gd name="csY386" fmla="*/ 897452 h 1073433"/>
                <a:gd name="csX387" fmla="*/ 800734 w 928632"/>
                <a:gd name="csY387" fmla="*/ 898368 h 1073433"/>
                <a:gd name="csX388" fmla="*/ 800357 w 928632"/>
                <a:gd name="csY388" fmla="*/ 899575 h 1073433"/>
                <a:gd name="csX389" fmla="*/ 800734 w 928632"/>
                <a:gd name="csY389" fmla="*/ 902153 h 1073433"/>
                <a:gd name="csX390" fmla="*/ 801973 w 928632"/>
                <a:gd name="csY390" fmla="*/ 903968 h 1073433"/>
                <a:gd name="csX391" fmla="*/ 801950 w 928632"/>
                <a:gd name="csY391" fmla="*/ 906568 h 1073433"/>
                <a:gd name="csX392" fmla="*/ 800580 w 928632"/>
                <a:gd name="csY392" fmla="*/ 912484 h 1073433"/>
                <a:gd name="csX393" fmla="*/ 799688 w 928632"/>
                <a:gd name="csY393" fmla="*/ 914923 h 1073433"/>
                <a:gd name="csX394" fmla="*/ 801273 w 928632"/>
                <a:gd name="csY394" fmla="*/ 917677 h 1073433"/>
                <a:gd name="csX395" fmla="*/ 802689 w 928632"/>
                <a:gd name="csY395" fmla="*/ 920131 h 1073433"/>
                <a:gd name="csX396" fmla="*/ 805544 w 928632"/>
                <a:gd name="csY396" fmla="*/ 921962 h 1073433"/>
                <a:gd name="csX397" fmla="*/ 807891 w 928632"/>
                <a:gd name="csY397" fmla="*/ 924562 h 1073433"/>
                <a:gd name="csX398" fmla="*/ 809507 w 928632"/>
                <a:gd name="csY398" fmla="*/ 926716 h 1073433"/>
                <a:gd name="csX399" fmla="*/ 809122 w 928632"/>
                <a:gd name="csY399" fmla="*/ 929639 h 1073433"/>
                <a:gd name="csX400" fmla="*/ 810254 w 928632"/>
                <a:gd name="csY400" fmla="*/ 930524 h 1073433"/>
                <a:gd name="csX401" fmla="*/ 814617 w 928632"/>
                <a:gd name="csY401" fmla="*/ 930585 h 1073433"/>
                <a:gd name="csX402" fmla="*/ 821135 w 928632"/>
                <a:gd name="csY402" fmla="*/ 930685 h 1073433"/>
                <a:gd name="csX403" fmla="*/ 831324 w 928632"/>
                <a:gd name="csY403" fmla="*/ 930831 h 1073433"/>
                <a:gd name="csX404" fmla="*/ 841266 w 928632"/>
                <a:gd name="csY404" fmla="*/ 930978 h 1073433"/>
                <a:gd name="csX405" fmla="*/ 852555 w 928632"/>
                <a:gd name="csY405" fmla="*/ 931185 h 1073433"/>
                <a:gd name="csX406" fmla="*/ 857904 w 928632"/>
                <a:gd name="csY406" fmla="*/ 933539 h 1073433"/>
                <a:gd name="csX407" fmla="*/ 862744 w 928632"/>
                <a:gd name="csY407" fmla="*/ 935670 h 1073433"/>
                <a:gd name="csX408" fmla="*/ 868839 w 928632"/>
                <a:gd name="csY408" fmla="*/ 935670 h 1073433"/>
                <a:gd name="csX409" fmla="*/ 874926 w 928632"/>
                <a:gd name="csY409" fmla="*/ 938193 h 1073433"/>
                <a:gd name="csX410" fmla="*/ 879443 w 928632"/>
                <a:gd name="csY410" fmla="*/ 939863 h 1073433"/>
                <a:gd name="csX411" fmla="*/ 882152 w 928632"/>
                <a:gd name="csY411" fmla="*/ 940486 h 1073433"/>
                <a:gd name="csX412" fmla="*/ 884930 w 928632"/>
                <a:gd name="csY412" fmla="*/ 941094 h 1073433"/>
                <a:gd name="csX413" fmla="*/ 885315 w 928632"/>
                <a:gd name="csY413" fmla="*/ 943425 h 1073433"/>
                <a:gd name="csX414" fmla="*/ 873133 w 928632"/>
                <a:gd name="csY414" fmla="*/ 940117 h 1073433"/>
                <a:gd name="csX415" fmla="*/ 870401 w 928632"/>
                <a:gd name="csY415" fmla="*/ 938317 h 1073433"/>
                <a:gd name="csX416" fmla="*/ 868085 w 928632"/>
                <a:gd name="csY416" fmla="*/ 938109 h 1073433"/>
                <a:gd name="csX417" fmla="*/ 863637 w 928632"/>
                <a:gd name="csY417" fmla="*/ 940355 h 1073433"/>
                <a:gd name="csX418" fmla="*/ 861182 w 928632"/>
                <a:gd name="csY418" fmla="*/ 945717 h 1073433"/>
                <a:gd name="csX419" fmla="*/ 859897 w 928632"/>
                <a:gd name="csY419" fmla="*/ 947240 h 1073433"/>
                <a:gd name="csX420" fmla="*/ 856811 w 928632"/>
                <a:gd name="csY420" fmla="*/ 948687 h 1073433"/>
                <a:gd name="csX421" fmla="*/ 853702 w 928632"/>
                <a:gd name="csY421" fmla="*/ 948971 h 1073433"/>
                <a:gd name="csX422" fmla="*/ 843259 w 928632"/>
                <a:gd name="csY422" fmla="*/ 954195 h 1073433"/>
                <a:gd name="csX423" fmla="*/ 839542 w 928632"/>
                <a:gd name="csY423" fmla="*/ 954641 h 1073433"/>
                <a:gd name="csX424" fmla="*/ 837003 w 928632"/>
                <a:gd name="csY424" fmla="*/ 956033 h 1073433"/>
                <a:gd name="csX425" fmla="*/ 834525 w 928632"/>
                <a:gd name="csY425" fmla="*/ 958033 h 1073433"/>
                <a:gd name="csX426" fmla="*/ 833571 w 928632"/>
                <a:gd name="csY426" fmla="*/ 962349 h 1073433"/>
                <a:gd name="csX427" fmla="*/ 833955 w 928632"/>
                <a:gd name="csY427" fmla="*/ 964980 h 1073433"/>
                <a:gd name="csX428" fmla="*/ 831131 w 928632"/>
                <a:gd name="csY428" fmla="*/ 974434 h 1073433"/>
                <a:gd name="csX429" fmla="*/ 830431 w 928632"/>
                <a:gd name="csY429" fmla="*/ 979727 h 1073433"/>
                <a:gd name="csX430" fmla="*/ 830416 w 928632"/>
                <a:gd name="csY430" fmla="*/ 982427 h 1073433"/>
                <a:gd name="csX431" fmla="*/ 831224 w 928632"/>
                <a:gd name="csY431" fmla="*/ 986851 h 1073433"/>
                <a:gd name="csX432" fmla="*/ 830185 w 928632"/>
                <a:gd name="csY432" fmla="*/ 994443 h 1073433"/>
                <a:gd name="csX433" fmla="*/ 828307 w 928632"/>
                <a:gd name="csY433" fmla="*/ 996105 h 1073433"/>
                <a:gd name="csX434" fmla="*/ 823667 w 928632"/>
                <a:gd name="csY434" fmla="*/ 998236 h 1073433"/>
                <a:gd name="csX435" fmla="*/ 820512 w 928632"/>
                <a:gd name="csY435" fmla="*/ 996690 h 1073433"/>
                <a:gd name="csX436" fmla="*/ 815109 w 928632"/>
                <a:gd name="csY436" fmla="*/ 995305 h 1073433"/>
                <a:gd name="csX437" fmla="*/ 811262 w 928632"/>
                <a:gd name="csY437" fmla="*/ 992374 h 1073433"/>
                <a:gd name="csX438" fmla="*/ 806314 w 928632"/>
                <a:gd name="csY438" fmla="*/ 990305 h 1073433"/>
                <a:gd name="csX439" fmla="*/ 804728 w 928632"/>
                <a:gd name="csY439" fmla="*/ 989089 h 1073433"/>
                <a:gd name="csX440" fmla="*/ 800357 w 928632"/>
                <a:gd name="csY440" fmla="*/ 983243 h 1073433"/>
                <a:gd name="csX441" fmla="*/ 799888 w 928632"/>
                <a:gd name="csY441" fmla="*/ 981312 h 1073433"/>
                <a:gd name="csX442" fmla="*/ 799572 w 928632"/>
                <a:gd name="csY442" fmla="*/ 978873 h 1073433"/>
                <a:gd name="csX443" fmla="*/ 801881 w 928632"/>
                <a:gd name="csY443" fmla="*/ 975403 h 1073433"/>
                <a:gd name="csX444" fmla="*/ 803120 w 928632"/>
                <a:gd name="csY444" fmla="*/ 975150 h 1073433"/>
                <a:gd name="csX445" fmla="*/ 806737 w 928632"/>
                <a:gd name="csY445" fmla="*/ 975257 h 1073433"/>
                <a:gd name="csX446" fmla="*/ 809746 w 928632"/>
                <a:gd name="csY446" fmla="*/ 974696 h 1073433"/>
                <a:gd name="csX447" fmla="*/ 811669 w 928632"/>
                <a:gd name="csY447" fmla="*/ 976558 h 1073433"/>
                <a:gd name="csX448" fmla="*/ 812200 w 928632"/>
                <a:gd name="csY448" fmla="*/ 980620 h 1073433"/>
                <a:gd name="csX449" fmla="*/ 811354 w 928632"/>
                <a:gd name="csY449" fmla="*/ 982789 h 1073433"/>
                <a:gd name="csX450" fmla="*/ 810584 w 928632"/>
                <a:gd name="csY450" fmla="*/ 984127 h 1073433"/>
                <a:gd name="csX451" fmla="*/ 810823 w 928632"/>
                <a:gd name="csY451" fmla="*/ 985151 h 1073433"/>
                <a:gd name="csX452" fmla="*/ 812986 w 928632"/>
                <a:gd name="csY452" fmla="*/ 983727 h 1073433"/>
                <a:gd name="csX453" fmla="*/ 814086 w 928632"/>
                <a:gd name="csY453" fmla="*/ 974634 h 1073433"/>
                <a:gd name="csX454" fmla="*/ 821435 w 928632"/>
                <a:gd name="csY454" fmla="*/ 970126 h 1073433"/>
                <a:gd name="csX455" fmla="*/ 823844 w 928632"/>
                <a:gd name="csY455" fmla="*/ 967496 h 1073433"/>
                <a:gd name="csX456" fmla="*/ 826191 w 928632"/>
                <a:gd name="csY456" fmla="*/ 963449 h 1073433"/>
                <a:gd name="csX457" fmla="*/ 826553 w 928632"/>
                <a:gd name="csY457" fmla="*/ 962295 h 1073433"/>
                <a:gd name="csX458" fmla="*/ 826729 w 928632"/>
                <a:gd name="csY458" fmla="*/ 960779 h 1073433"/>
                <a:gd name="csX459" fmla="*/ 825167 w 928632"/>
                <a:gd name="csY459" fmla="*/ 959533 h 1073433"/>
                <a:gd name="csX460" fmla="*/ 821697 w 928632"/>
                <a:gd name="csY460" fmla="*/ 957880 h 1073433"/>
                <a:gd name="csX461" fmla="*/ 810677 w 928632"/>
                <a:gd name="csY461" fmla="*/ 966365 h 1073433"/>
                <a:gd name="csX462" fmla="*/ 805683 w 928632"/>
                <a:gd name="csY462" fmla="*/ 968603 h 1073433"/>
                <a:gd name="csX463" fmla="*/ 802466 w 928632"/>
                <a:gd name="csY463" fmla="*/ 971042 h 1073433"/>
                <a:gd name="csX464" fmla="*/ 798572 w 928632"/>
                <a:gd name="csY464" fmla="*/ 975427 h 1073433"/>
                <a:gd name="csX465" fmla="*/ 797833 w 928632"/>
                <a:gd name="csY465" fmla="*/ 976727 h 1073433"/>
                <a:gd name="csX466" fmla="*/ 797010 w 928632"/>
                <a:gd name="csY466" fmla="*/ 979650 h 1073433"/>
                <a:gd name="csX467" fmla="*/ 796617 w 928632"/>
                <a:gd name="csY467" fmla="*/ 982873 h 1073433"/>
                <a:gd name="csX468" fmla="*/ 792777 w 928632"/>
                <a:gd name="csY468" fmla="*/ 981404 h 1073433"/>
                <a:gd name="csX469" fmla="*/ 786913 w 928632"/>
                <a:gd name="csY469" fmla="*/ 976742 h 1073433"/>
                <a:gd name="csX470" fmla="*/ 785736 w 928632"/>
                <a:gd name="csY470" fmla="*/ 975034 h 1073433"/>
                <a:gd name="csX471" fmla="*/ 786913 w 928632"/>
                <a:gd name="csY471" fmla="*/ 972650 h 1073433"/>
                <a:gd name="csX472" fmla="*/ 788699 w 928632"/>
                <a:gd name="csY472" fmla="*/ 970665 h 1073433"/>
                <a:gd name="csX473" fmla="*/ 788822 w 928632"/>
                <a:gd name="csY473" fmla="*/ 964026 h 1073433"/>
                <a:gd name="csX474" fmla="*/ 789276 w 928632"/>
                <a:gd name="csY474" fmla="*/ 961703 h 1073433"/>
                <a:gd name="csX475" fmla="*/ 790515 w 928632"/>
                <a:gd name="csY475" fmla="*/ 959849 h 1073433"/>
                <a:gd name="csX476" fmla="*/ 792762 w 928632"/>
                <a:gd name="csY476" fmla="*/ 957810 h 1073433"/>
                <a:gd name="csX477" fmla="*/ 793878 w 928632"/>
                <a:gd name="csY477" fmla="*/ 957333 h 1073433"/>
                <a:gd name="csX478" fmla="*/ 794824 w 928632"/>
                <a:gd name="csY478" fmla="*/ 958218 h 1073433"/>
                <a:gd name="csX479" fmla="*/ 794947 w 928632"/>
                <a:gd name="csY479" fmla="*/ 959772 h 1073433"/>
                <a:gd name="csX480" fmla="*/ 798687 w 928632"/>
                <a:gd name="csY480" fmla="*/ 959656 h 1073433"/>
                <a:gd name="csX481" fmla="*/ 805944 w 928632"/>
                <a:gd name="csY481" fmla="*/ 953802 h 1073433"/>
                <a:gd name="csX482" fmla="*/ 808930 w 928632"/>
                <a:gd name="csY482" fmla="*/ 953664 h 1073433"/>
                <a:gd name="csX483" fmla="*/ 812870 w 928632"/>
                <a:gd name="csY483" fmla="*/ 954971 h 1073433"/>
                <a:gd name="csX484" fmla="*/ 817318 w 928632"/>
                <a:gd name="csY484" fmla="*/ 954179 h 1073433"/>
                <a:gd name="csX485" fmla="*/ 818118 w 928632"/>
                <a:gd name="csY485" fmla="*/ 953587 h 1073433"/>
                <a:gd name="csX486" fmla="*/ 819042 w 928632"/>
                <a:gd name="csY486" fmla="*/ 952217 h 1073433"/>
                <a:gd name="csX487" fmla="*/ 815725 w 928632"/>
                <a:gd name="csY487" fmla="*/ 950610 h 1073433"/>
                <a:gd name="csX488" fmla="*/ 812547 w 928632"/>
                <a:gd name="csY488" fmla="*/ 949794 h 1073433"/>
                <a:gd name="csX489" fmla="*/ 803612 w 928632"/>
                <a:gd name="csY489" fmla="*/ 949233 h 1073433"/>
                <a:gd name="csX490" fmla="*/ 801681 w 928632"/>
                <a:gd name="csY490" fmla="*/ 949856 h 1073433"/>
                <a:gd name="csX491" fmla="*/ 799034 w 928632"/>
                <a:gd name="csY491" fmla="*/ 952941 h 1073433"/>
                <a:gd name="csX492" fmla="*/ 798156 w 928632"/>
                <a:gd name="csY492" fmla="*/ 952171 h 1073433"/>
                <a:gd name="csX493" fmla="*/ 797595 w 928632"/>
                <a:gd name="csY493" fmla="*/ 950610 h 1073433"/>
                <a:gd name="csX494" fmla="*/ 794563 w 928632"/>
                <a:gd name="csY494" fmla="*/ 949510 h 1073433"/>
                <a:gd name="csX495" fmla="*/ 793108 w 928632"/>
                <a:gd name="csY495" fmla="*/ 949733 h 1073433"/>
                <a:gd name="csX496" fmla="*/ 791715 w 928632"/>
                <a:gd name="csY496" fmla="*/ 951217 h 1073433"/>
                <a:gd name="csX497" fmla="*/ 791938 w 928632"/>
                <a:gd name="csY497" fmla="*/ 953533 h 1073433"/>
                <a:gd name="csX498" fmla="*/ 791161 w 928632"/>
                <a:gd name="csY498" fmla="*/ 956010 h 1073433"/>
                <a:gd name="csX499" fmla="*/ 788352 w 928632"/>
                <a:gd name="csY499" fmla="*/ 958472 h 1073433"/>
                <a:gd name="csX500" fmla="*/ 786444 w 928632"/>
                <a:gd name="csY500" fmla="*/ 962395 h 1073433"/>
                <a:gd name="csX501" fmla="*/ 786536 w 928632"/>
                <a:gd name="csY501" fmla="*/ 965457 h 1073433"/>
                <a:gd name="csX502" fmla="*/ 786382 w 928632"/>
                <a:gd name="csY502" fmla="*/ 967049 h 1073433"/>
                <a:gd name="csX503" fmla="*/ 785682 w 928632"/>
                <a:gd name="csY503" fmla="*/ 967896 h 1073433"/>
                <a:gd name="csX504" fmla="*/ 784235 w 928632"/>
                <a:gd name="csY504" fmla="*/ 968911 h 1073433"/>
                <a:gd name="csX505" fmla="*/ 779580 w 928632"/>
                <a:gd name="csY505" fmla="*/ 968219 h 1073433"/>
                <a:gd name="csX506" fmla="*/ 776948 w 928632"/>
                <a:gd name="csY506" fmla="*/ 965003 h 1073433"/>
                <a:gd name="csX507" fmla="*/ 775924 w 928632"/>
                <a:gd name="csY507" fmla="*/ 962811 h 1073433"/>
                <a:gd name="csX508" fmla="*/ 772946 w 928632"/>
                <a:gd name="csY508" fmla="*/ 960433 h 1073433"/>
                <a:gd name="csX509" fmla="*/ 779410 w 928632"/>
                <a:gd name="csY509" fmla="*/ 957487 h 1073433"/>
                <a:gd name="csX510" fmla="*/ 781680 w 928632"/>
                <a:gd name="csY510" fmla="*/ 955810 h 1073433"/>
                <a:gd name="csX511" fmla="*/ 783758 w 928632"/>
                <a:gd name="csY511" fmla="*/ 952079 h 1073433"/>
                <a:gd name="csX512" fmla="*/ 785305 w 928632"/>
                <a:gd name="csY512" fmla="*/ 949702 h 1073433"/>
                <a:gd name="csX513" fmla="*/ 784204 w 928632"/>
                <a:gd name="csY513" fmla="*/ 948040 h 1073433"/>
                <a:gd name="csX514" fmla="*/ 782912 w 928632"/>
                <a:gd name="csY514" fmla="*/ 948033 h 1073433"/>
                <a:gd name="csX515" fmla="*/ 783035 w 928632"/>
                <a:gd name="csY515" fmla="*/ 950687 h 1073433"/>
                <a:gd name="csX516" fmla="*/ 781611 w 928632"/>
                <a:gd name="csY516" fmla="*/ 952856 h 1073433"/>
                <a:gd name="csX517" fmla="*/ 778633 w 928632"/>
                <a:gd name="csY517" fmla="*/ 951825 h 1073433"/>
                <a:gd name="csX518" fmla="*/ 774239 w 928632"/>
                <a:gd name="csY518" fmla="*/ 955048 h 1073433"/>
                <a:gd name="csX519" fmla="*/ 771538 w 928632"/>
                <a:gd name="csY519" fmla="*/ 954187 h 1073433"/>
                <a:gd name="csX520" fmla="*/ 767136 w 928632"/>
                <a:gd name="csY520" fmla="*/ 955133 h 1073433"/>
                <a:gd name="csX521" fmla="*/ 764981 w 928632"/>
                <a:gd name="csY521" fmla="*/ 953395 h 1073433"/>
                <a:gd name="csX522" fmla="*/ 764520 w 928632"/>
                <a:gd name="csY522" fmla="*/ 951194 h 1073433"/>
                <a:gd name="csX523" fmla="*/ 765297 w 928632"/>
                <a:gd name="csY523" fmla="*/ 948902 h 1073433"/>
                <a:gd name="csX524" fmla="*/ 764489 w 928632"/>
                <a:gd name="csY524" fmla="*/ 945025 h 1073433"/>
                <a:gd name="csX525" fmla="*/ 763273 w 928632"/>
                <a:gd name="csY525" fmla="*/ 944086 h 1073433"/>
                <a:gd name="csX526" fmla="*/ 762034 w 928632"/>
                <a:gd name="csY526" fmla="*/ 944302 h 1073433"/>
                <a:gd name="csX527" fmla="*/ 761480 w 928632"/>
                <a:gd name="csY527" fmla="*/ 942001 h 1073433"/>
                <a:gd name="csX528" fmla="*/ 760141 w 928632"/>
                <a:gd name="csY528" fmla="*/ 937962 h 1073433"/>
                <a:gd name="csX529" fmla="*/ 759548 w 928632"/>
                <a:gd name="csY529" fmla="*/ 936870 h 1073433"/>
                <a:gd name="csX530" fmla="*/ 758910 w 928632"/>
                <a:gd name="csY530" fmla="*/ 935001 h 1073433"/>
                <a:gd name="csX531" fmla="*/ 759571 w 928632"/>
                <a:gd name="csY531" fmla="*/ 934540 h 1073433"/>
                <a:gd name="csX532" fmla="*/ 761087 w 928632"/>
                <a:gd name="csY532" fmla="*/ 935070 h 1073433"/>
                <a:gd name="csX533" fmla="*/ 762411 w 928632"/>
                <a:gd name="csY533" fmla="*/ 936286 h 1073433"/>
                <a:gd name="csX534" fmla="*/ 764427 w 928632"/>
                <a:gd name="csY534" fmla="*/ 936439 h 1073433"/>
                <a:gd name="csX535" fmla="*/ 768868 w 928632"/>
                <a:gd name="csY535" fmla="*/ 939071 h 1073433"/>
                <a:gd name="csX536" fmla="*/ 770714 w 928632"/>
                <a:gd name="csY536" fmla="*/ 938440 h 1073433"/>
                <a:gd name="csX537" fmla="*/ 771715 w 928632"/>
                <a:gd name="csY537" fmla="*/ 937839 h 1073433"/>
                <a:gd name="csX538" fmla="*/ 772092 w 928632"/>
                <a:gd name="csY538" fmla="*/ 935655 h 1073433"/>
                <a:gd name="csX539" fmla="*/ 772115 w 928632"/>
                <a:gd name="csY539" fmla="*/ 933586 h 1073433"/>
                <a:gd name="csX540" fmla="*/ 772877 w 928632"/>
                <a:gd name="csY540" fmla="*/ 933586 h 1073433"/>
                <a:gd name="csX541" fmla="*/ 775401 w 928632"/>
                <a:gd name="csY541" fmla="*/ 936232 h 1073433"/>
                <a:gd name="csX542" fmla="*/ 777001 w 928632"/>
                <a:gd name="csY542" fmla="*/ 935986 h 1073433"/>
                <a:gd name="csX543" fmla="*/ 779833 w 928632"/>
                <a:gd name="csY543" fmla="*/ 936686 h 1073433"/>
                <a:gd name="csX544" fmla="*/ 781273 w 928632"/>
                <a:gd name="csY544" fmla="*/ 936401 h 1073433"/>
                <a:gd name="csX545" fmla="*/ 783928 w 928632"/>
                <a:gd name="csY545" fmla="*/ 935416 h 1073433"/>
                <a:gd name="csX546" fmla="*/ 788106 w 928632"/>
                <a:gd name="csY546" fmla="*/ 932508 h 1073433"/>
                <a:gd name="csX547" fmla="*/ 790276 w 928632"/>
                <a:gd name="csY547" fmla="*/ 929508 h 1073433"/>
                <a:gd name="csX548" fmla="*/ 791315 w 928632"/>
                <a:gd name="csY548" fmla="*/ 929101 h 1073433"/>
                <a:gd name="csX549" fmla="*/ 792600 w 928632"/>
                <a:gd name="csY549" fmla="*/ 929485 h 1073433"/>
                <a:gd name="csX550" fmla="*/ 793462 w 928632"/>
                <a:gd name="csY550" fmla="*/ 930347 h 1073433"/>
                <a:gd name="csX551" fmla="*/ 793478 w 928632"/>
                <a:gd name="csY551" fmla="*/ 932431 h 1073433"/>
                <a:gd name="csX552" fmla="*/ 794455 w 928632"/>
                <a:gd name="csY552" fmla="*/ 934370 h 1073433"/>
                <a:gd name="csX553" fmla="*/ 795786 w 928632"/>
                <a:gd name="csY553" fmla="*/ 935947 h 1073433"/>
                <a:gd name="csX554" fmla="*/ 796155 w 928632"/>
                <a:gd name="csY554" fmla="*/ 937886 h 1073433"/>
                <a:gd name="csX555" fmla="*/ 795886 w 928632"/>
                <a:gd name="csY555" fmla="*/ 939786 h 1073433"/>
                <a:gd name="csX556" fmla="*/ 793508 w 928632"/>
                <a:gd name="csY556" fmla="*/ 942463 h 1073433"/>
                <a:gd name="csX557" fmla="*/ 793062 w 928632"/>
                <a:gd name="csY557" fmla="*/ 943394 h 1073433"/>
                <a:gd name="csX558" fmla="*/ 793862 w 928632"/>
                <a:gd name="csY558" fmla="*/ 944386 h 1073433"/>
                <a:gd name="csX559" fmla="*/ 794847 w 928632"/>
                <a:gd name="csY559" fmla="*/ 943917 h 1073433"/>
                <a:gd name="csX560" fmla="*/ 796202 w 928632"/>
                <a:gd name="csY560" fmla="*/ 942594 h 1073433"/>
                <a:gd name="csX561" fmla="*/ 796971 w 928632"/>
                <a:gd name="csY561" fmla="*/ 940778 h 1073433"/>
                <a:gd name="csX562" fmla="*/ 797179 w 928632"/>
                <a:gd name="csY562" fmla="*/ 939832 h 1073433"/>
                <a:gd name="csX563" fmla="*/ 797264 w 928632"/>
                <a:gd name="csY563" fmla="*/ 938478 h 1073433"/>
                <a:gd name="csX564" fmla="*/ 797164 w 928632"/>
                <a:gd name="csY564" fmla="*/ 936832 h 1073433"/>
                <a:gd name="csX565" fmla="*/ 795232 w 928632"/>
                <a:gd name="csY565" fmla="*/ 932162 h 1073433"/>
                <a:gd name="csX566" fmla="*/ 794986 w 928632"/>
                <a:gd name="csY566" fmla="*/ 931108 h 1073433"/>
                <a:gd name="csX567" fmla="*/ 794986 w 928632"/>
                <a:gd name="csY567" fmla="*/ 929001 h 1073433"/>
                <a:gd name="csX568" fmla="*/ 797187 w 928632"/>
                <a:gd name="csY568" fmla="*/ 927054 h 1073433"/>
                <a:gd name="csX569" fmla="*/ 797810 w 928632"/>
                <a:gd name="csY569" fmla="*/ 925547 h 1073433"/>
                <a:gd name="csX570" fmla="*/ 797910 w 928632"/>
                <a:gd name="csY570" fmla="*/ 922631 h 1073433"/>
                <a:gd name="csX571" fmla="*/ 796771 w 928632"/>
                <a:gd name="csY571" fmla="*/ 920623 h 1073433"/>
                <a:gd name="csX572" fmla="*/ 792046 w 928632"/>
                <a:gd name="csY572" fmla="*/ 916008 h 1073433"/>
                <a:gd name="csX573" fmla="*/ 784151 w 928632"/>
                <a:gd name="csY573" fmla="*/ 911392 h 1073433"/>
                <a:gd name="csX574" fmla="*/ 783242 w 928632"/>
                <a:gd name="csY574" fmla="*/ 911876 h 1073433"/>
                <a:gd name="csX575" fmla="*/ 782627 w 928632"/>
                <a:gd name="csY575" fmla="*/ 912715 h 1073433"/>
                <a:gd name="csX576" fmla="*/ 783358 w 928632"/>
                <a:gd name="csY576" fmla="*/ 913315 h 1073433"/>
                <a:gd name="csX577" fmla="*/ 784404 w 928632"/>
                <a:gd name="csY577" fmla="*/ 913622 h 1073433"/>
                <a:gd name="csX578" fmla="*/ 791438 w 928632"/>
                <a:gd name="csY578" fmla="*/ 917431 h 1073433"/>
                <a:gd name="csX579" fmla="*/ 793270 w 928632"/>
                <a:gd name="csY579" fmla="*/ 919639 h 1073433"/>
                <a:gd name="csX580" fmla="*/ 794470 w 928632"/>
                <a:gd name="csY580" fmla="*/ 920231 h 1073433"/>
                <a:gd name="csX581" fmla="*/ 795894 w 928632"/>
                <a:gd name="csY581" fmla="*/ 921692 h 1073433"/>
                <a:gd name="csX582" fmla="*/ 795532 w 928632"/>
                <a:gd name="csY582" fmla="*/ 923846 h 1073433"/>
                <a:gd name="csX583" fmla="*/ 788445 w 928632"/>
                <a:gd name="csY583" fmla="*/ 925954 h 1073433"/>
                <a:gd name="csX584" fmla="*/ 782827 w 928632"/>
                <a:gd name="csY584" fmla="*/ 930524 h 1073433"/>
                <a:gd name="csX585" fmla="*/ 778625 w 928632"/>
                <a:gd name="csY585" fmla="*/ 933301 h 1073433"/>
                <a:gd name="csX586" fmla="*/ 775709 w 928632"/>
                <a:gd name="csY586" fmla="*/ 932285 h 1073433"/>
                <a:gd name="csX587" fmla="*/ 774323 w 928632"/>
                <a:gd name="csY587" fmla="*/ 929470 h 1073433"/>
                <a:gd name="csX588" fmla="*/ 772854 w 928632"/>
                <a:gd name="csY588" fmla="*/ 925831 h 1073433"/>
                <a:gd name="csX589" fmla="*/ 770645 w 928632"/>
                <a:gd name="csY589" fmla="*/ 923715 h 1073433"/>
                <a:gd name="csX590" fmla="*/ 769391 w 928632"/>
                <a:gd name="csY590" fmla="*/ 923908 h 1073433"/>
                <a:gd name="csX591" fmla="*/ 768383 w 928632"/>
                <a:gd name="csY591" fmla="*/ 923515 h 1073433"/>
                <a:gd name="csX592" fmla="*/ 767582 w 928632"/>
                <a:gd name="csY592" fmla="*/ 922392 h 1073433"/>
                <a:gd name="csX593" fmla="*/ 765882 w 928632"/>
                <a:gd name="csY593" fmla="*/ 923323 h 1073433"/>
                <a:gd name="csX594" fmla="*/ 762142 w 928632"/>
                <a:gd name="csY594" fmla="*/ 920808 h 1073433"/>
                <a:gd name="csX595" fmla="*/ 761057 w 928632"/>
                <a:gd name="csY595" fmla="*/ 919708 h 1073433"/>
                <a:gd name="csX596" fmla="*/ 763796 w 928632"/>
                <a:gd name="csY596" fmla="*/ 916169 h 1073433"/>
                <a:gd name="csX597" fmla="*/ 766813 w 928632"/>
                <a:gd name="csY597" fmla="*/ 917531 h 1073433"/>
                <a:gd name="csX598" fmla="*/ 767544 w 928632"/>
                <a:gd name="csY598" fmla="*/ 907630 h 1073433"/>
                <a:gd name="csX599" fmla="*/ 766605 w 928632"/>
                <a:gd name="csY599" fmla="*/ 905391 h 1073433"/>
                <a:gd name="csX600" fmla="*/ 762680 w 928632"/>
                <a:gd name="csY600" fmla="*/ 902953 h 1073433"/>
                <a:gd name="csX601" fmla="*/ 760756 w 928632"/>
                <a:gd name="csY601" fmla="*/ 903268 h 1073433"/>
                <a:gd name="csX602" fmla="*/ 758124 w 928632"/>
                <a:gd name="csY602" fmla="*/ 902937 h 1073433"/>
                <a:gd name="csX603" fmla="*/ 756355 w 928632"/>
                <a:gd name="csY603" fmla="*/ 901822 h 1073433"/>
                <a:gd name="csX604" fmla="*/ 754339 w 928632"/>
                <a:gd name="csY604" fmla="*/ 901376 h 1073433"/>
                <a:gd name="csX605" fmla="*/ 752630 w 928632"/>
                <a:gd name="csY605" fmla="*/ 900722 h 1073433"/>
                <a:gd name="csX606" fmla="*/ 750398 w 928632"/>
                <a:gd name="csY606" fmla="*/ 899214 h 1073433"/>
                <a:gd name="csX607" fmla="*/ 747705 w 928632"/>
                <a:gd name="csY607" fmla="*/ 898406 h 1073433"/>
                <a:gd name="csX608" fmla="*/ 744065 w 928632"/>
                <a:gd name="csY608" fmla="*/ 892183 h 1073433"/>
                <a:gd name="csX609" fmla="*/ 742503 w 928632"/>
                <a:gd name="csY609" fmla="*/ 888929 h 1073433"/>
                <a:gd name="csX610" fmla="*/ 741656 w 928632"/>
                <a:gd name="csY610" fmla="*/ 885374 h 1073433"/>
                <a:gd name="csX611" fmla="*/ 747228 w 928632"/>
                <a:gd name="csY611" fmla="*/ 885298 h 1073433"/>
                <a:gd name="csX612" fmla="*/ 750491 w 928632"/>
                <a:gd name="csY612" fmla="*/ 884721 h 1073433"/>
                <a:gd name="csX613" fmla="*/ 751283 w 928632"/>
                <a:gd name="csY613" fmla="*/ 883251 h 1073433"/>
                <a:gd name="csX614" fmla="*/ 750137 w 928632"/>
                <a:gd name="csY614" fmla="*/ 880428 h 1073433"/>
                <a:gd name="csX615" fmla="*/ 748536 w 928632"/>
                <a:gd name="csY615" fmla="*/ 878220 h 1073433"/>
                <a:gd name="csX616" fmla="*/ 749706 w 928632"/>
                <a:gd name="csY616" fmla="*/ 876135 h 1073433"/>
                <a:gd name="csX617" fmla="*/ 751376 w 928632"/>
                <a:gd name="csY617" fmla="*/ 874528 h 1073433"/>
                <a:gd name="csX618" fmla="*/ 753115 w 928632"/>
                <a:gd name="csY618" fmla="*/ 875243 h 1073433"/>
                <a:gd name="csX619" fmla="*/ 757401 w 928632"/>
                <a:gd name="csY619" fmla="*/ 878828 h 1073433"/>
                <a:gd name="csX620" fmla="*/ 758140 w 928632"/>
                <a:gd name="csY620" fmla="*/ 881251 h 1073433"/>
                <a:gd name="csX621" fmla="*/ 761187 w 928632"/>
                <a:gd name="csY621" fmla="*/ 888667 h 1073433"/>
                <a:gd name="csX622" fmla="*/ 761926 w 928632"/>
                <a:gd name="csY622" fmla="*/ 889336 h 1073433"/>
                <a:gd name="csX623" fmla="*/ 762288 w 928632"/>
                <a:gd name="csY623" fmla="*/ 890029 h 1073433"/>
                <a:gd name="csX624" fmla="*/ 768590 w 928632"/>
                <a:gd name="csY624" fmla="*/ 894198 h 1073433"/>
                <a:gd name="csX625" fmla="*/ 769475 w 928632"/>
                <a:gd name="csY625" fmla="*/ 894137 h 1073433"/>
                <a:gd name="csX626" fmla="*/ 769083 w 928632"/>
                <a:gd name="csY626" fmla="*/ 890644 h 1073433"/>
                <a:gd name="csX627" fmla="*/ 770899 w 928632"/>
                <a:gd name="csY627" fmla="*/ 885905 h 1073433"/>
                <a:gd name="csX628" fmla="*/ 772661 w 928632"/>
                <a:gd name="csY628" fmla="*/ 884344 h 1073433"/>
                <a:gd name="csX629" fmla="*/ 773546 w 928632"/>
                <a:gd name="csY629" fmla="*/ 884359 h 1073433"/>
                <a:gd name="csX630" fmla="*/ 773639 w 928632"/>
                <a:gd name="csY630" fmla="*/ 883567 h 1073433"/>
                <a:gd name="csX631" fmla="*/ 771922 w 928632"/>
                <a:gd name="csY631" fmla="*/ 881605 h 1073433"/>
                <a:gd name="csX632" fmla="*/ 772761 w 928632"/>
                <a:gd name="csY632" fmla="*/ 878982 h 1073433"/>
                <a:gd name="csX633" fmla="*/ 772215 w 928632"/>
                <a:gd name="csY633" fmla="*/ 878897 h 1073433"/>
                <a:gd name="csX634" fmla="*/ 770699 w 928632"/>
                <a:gd name="csY634" fmla="*/ 880582 h 1073433"/>
                <a:gd name="csX635" fmla="*/ 767651 w 928632"/>
                <a:gd name="csY635" fmla="*/ 888829 h 1073433"/>
                <a:gd name="csX636" fmla="*/ 765782 w 928632"/>
                <a:gd name="csY636" fmla="*/ 890336 h 1073433"/>
                <a:gd name="csX637" fmla="*/ 763219 w 928632"/>
                <a:gd name="csY637" fmla="*/ 886598 h 1073433"/>
                <a:gd name="csX638" fmla="*/ 761765 w 928632"/>
                <a:gd name="csY638" fmla="*/ 883898 h 1073433"/>
                <a:gd name="csX639" fmla="*/ 761049 w 928632"/>
                <a:gd name="csY639" fmla="*/ 882944 h 1073433"/>
                <a:gd name="csX640" fmla="*/ 761303 w 928632"/>
                <a:gd name="csY640" fmla="*/ 878728 h 1073433"/>
                <a:gd name="csX641" fmla="*/ 766382 w 928632"/>
                <a:gd name="csY641" fmla="*/ 879582 h 1073433"/>
                <a:gd name="csX642" fmla="*/ 764635 w 928632"/>
                <a:gd name="csY642" fmla="*/ 878197 h 1073433"/>
                <a:gd name="csX643" fmla="*/ 758709 w 928632"/>
                <a:gd name="csY643" fmla="*/ 875774 h 1073433"/>
                <a:gd name="csX644" fmla="*/ 757232 w 928632"/>
                <a:gd name="csY644" fmla="*/ 874597 h 1073433"/>
                <a:gd name="csX645" fmla="*/ 756132 w 928632"/>
                <a:gd name="csY645" fmla="*/ 874159 h 1073433"/>
                <a:gd name="csX646" fmla="*/ 754161 w 928632"/>
                <a:gd name="csY646" fmla="*/ 871312 h 1073433"/>
                <a:gd name="csX647" fmla="*/ 751714 w 928632"/>
                <a:gd name="csY647" fmla="*/ 868904 h 1073433"/>
                <a:gd name="csX648" fmla="*/ 755931 w 928632"/>
                <a:gd name="csY648" fmla="*/ 864573 h 1073433"/>
                <a:gd name="csX649" fmla="*/ 758101 w 928632"/>
                <a:gd name="csY649" fmla="*/ 861534 h 1073433"/>
                <a:gd name="csX650" fmla="*/ 764889 w 928632"/>
                <a:gd name="csY650" fmla="*/ 863150 h 1073433"/>
                <a:gd name="csX651" fmla="*/ 766205 w 928632"/>
                <a:gd name="csY651" fmla="*/ 862211 h 1073433"/>
                <a:gd name="csX652" fmla="*/ 765066 w 928632"/>
                <a:gd name="csY652" fmla="*/ 859988 h 1073433"/>
                <a:gd name="csX653" fmla="*/ 763727 w 928632"/>
                <a:gd name="csY653" fmla="*/ 860665 h 1073433"/>
                <a:gd name="csX654" fmla="*/ 761611 w 928632"/>
                <a:gd name="csY654" fmla="*/ 859281 h 1073433"/>
                <a:gd name="csX655" fmla="*/ 758317 w 928632"/>
                <a:gd name="csY655" fmla="*/ 855142 h 1073433"/>
                <a:gd name="csX656" fmla="*/ 758432 w 928632"/>
                <a:gd name="csY656" fmla="*/ 853041 h 1073433"/>
                <a:gd name="csX657" fmla="*/ 759033 w 928632"/>
                <a:gd name="csY657" fmla="*/ 849180 h 1073433"/>
                <a:gd name="csX658" fmla="*/ 760341 w 928632"/>
                <a:gd name="csY658" fmla="*/ 848364 h 1073433"/>
                <a:gd name="csX659" fmla="*/ 763111 w 928632"/>
                <a:gd name="csY659" fmla="*/ 847564 h 1073433"/>
                <a:gd name="csX660" fmla="*/ 766274 w 928632"/>
                <a:gd name="csY660" fmla="*/ 848818 h 1073433"/>
                <a:gd name="csX661" fmla="*/ 767651 w 928632"/>
                <a:gd name="csY661" fmla="*/ 849834 h 1073433"/>
                <a:gd name="csX662" fmla="*/ 768844 w 928632"/>
                <a:gd name="csY662" fmla="*/ 849349 h 1073433"/>
                <a:gd name="csX663" fmla="*/ 767636 w 928632"/>
                <a:gd name="csY663" fmla="*/ 846503 h 1073433"/>
                <a:gd name="csX664" fmla="*/ 765574 w 928632"/>
                <a:gd name="csY664" fmla="*/ 845418 h 1073433"/>
                <a:gd name="csX665" fmla="*/ 763273 w 928632"/>
                <a:gd name="csY665" fmla="*/ 843387 h 1073433"/>
                <a:gd name="csX666" fmla="*/ 763511 w 928632"/>
                <a:gd name="csY666" fmla="*/ 841141 h 1073433"/>
                <a:gd name="csX667" fmla="*/ 764250 w 928632"/>
                <a:gd name="csY667" fmla="*/ 839287 h 1073433"/>
                <a:gd name="csX668" fmla="*/ 764804 w 928632"/>
                <a:gd name="csY668" fmla="*/ 837264 h 1073433"/>
                <a:gd name="csX669" fmla="*/ 765189 w 928632"/>
                <a:gd name="csY669" fmla="*/ 834425 h 1073433"/>
                <a:gd name="csX670" fmla="*/ 764981 w 928632"/>
                <a:gd name="csY670" fmla="*/ 832217 h 1073433"/>
                <a:gd name="csX671" fmla="*/ 765635 w 928632"/>
                <a:gd name="csY671" fmla="*/ 831202 h 1073433"/>
                <a:gd name="csX672" fmla="*/ 766651 w 928632"/>
                <a:gd name="csY672" fmla="*/ 830740 h 1073433"/>
                <a:gd name="csX673" fmla="*/ 766713 w 928632"/>
                <a:gd name="csY673" fmla="*/ 829917 h 1073433"/>
                <a:gd name="csX674" fmla="*/ 764712 w 928632"/>
                <a:gd name="csY674" fmla="*/ 830086 h 1073433"/>
                <a:gd name="csX675" fmla="*/ 763989 w 928632"/>
                <a:gd name="csY675" fmla="*/ 832871 h 1073433"/>
                <a:gd name="csX676" fmla="*/ 763711 w 928632"/>
                <a:gd name="csY676" fmla="*/ 835418 h 1073433"/>
                <a:gd name="csX677" fmla="*/ 762288 w 928632"/>
                <a:gd name="csY677" fmla="*/ 837464 h 1073433"/>
                <a:gd name="csX678" fmla="*/ 761680 w 928632"/>
                <a:gd name="csY678" fmla="*/ 839779 h 1073433"/>
                <a:gd name="csX679" fmla="*/ 761318 w 928632"/>
                <a:gd name="csY679" fmla="*/ 842549 h 1073433"/>
                <a:gd name="csX680" fmla="*/ 760526 w 928632"/>
                <a:gd name="csY680" fmla="*/ 845734 h 1073433"/>
                <a:gd name="csX681" fmla="*/ 758794 w 928632"/>
                <a:gd name="csY681" fmla="*/ 844518 h 1073433"/>
                <a:gd name="csX682" fmla="*/ 757778 w 928632"/>
                <a:gd name="csY682" fmla="*/ 843272 h 1073433"/>
                <a:gd name="csX683" fmla="*/ 757386 w 928632"/>
                <a:gd name="csY683" fmla="*/ 842426 h 1073433"/>
                <a:gd name="csX684" fmla="*/ 757563 w 928632"/>
                <a:gd name="csY684" fmla="*/ 840803 h 1073433"/>
                <a:gd name="csX685" fmla="*/ 757094 w 928632"/>
                <a:gd name="csY685" fmla="*/ 830794 h 1073433"/>
                <a:gd name="csX686" fmla="*/ 757047 w 928632"/>
                <a:gd name="csY686" fmla="*/ 822470 h 1073433"/>
                <a:gd name="csX687" fmla="*/ 757932 w 928632"/>
                <a:gd name="csY687" fmla="*/ 816016 h 1073433"/>
                <a:gd name="csX688" fmla="*/ 760379 w 928632"/>
                <a:gd name="csY688" fmla="*/ 813454 h 1073433"/>
                <a:gd name="csX689" fmla="*/ 761495 w 928632"/>
                <a:gd name="csY689" fmla="*/ 812708 h 1073433"/>
                <a:gd name="csX690" fmla="*/ 762511 w 928632"/>
                <a:gd name="csY690" fmla="*/ 813039 h 1073433"/>
                <a:gd name="csX691" fmla="*/ 764073 w 928632"/>
                <a:gd name="csY691" fmla="*/ 813016 h 1073433"/>
                <a:gd name="csX692" fmla="*/ 765104 w 928632"/>
                <a:gd name="csY692" fmla="*/ 812085 h 1073433"/>
                <a:gd name="csX693" fmla="*/ 761595 w 928632"/>
                <a:gd name="csY693" fmla="*/ 810546 h 1073433"/>
                <a:gd name="csX694" fmla="*/ 759471 w 928632"/>
                <a:gd name="csY694" fmla="*/ 811423 h 1073433"/>
                <a:gd name="csX695" fmla="*/ 757894 w 928632"/>
                <a:gd name="csY695" fmla="*/ 812654 h 1073433"/>
                <a:gd name="csX696" fmla="*/ 755054 w 928632"/>
                <a:gd name="csY696" fmla="*/ 811731 h 1073433"/>
                <a:gd name="csX697" fmla="*/ 754515 w 928632"/>
                <a:gd name="csY697" fmla="*/ 808431 h 1073433"/>
                <a:gd name="csX698" fmla="*/ 752838 w 928632"/>
                <a:gd name="csY698" fmla="*/ 805585 h 1073433"/>
                <a:gd name="csX699" fmla="*/ 752545 w 928632"/>
                <a:gd name="csY699" fmla="*/ 801946 h 1073433"/>
                <a:gd name="csX700" fmla="*/ 752676 w 928632"/>
                <a:gd name="csY700" fmla="*/ 796699 h 1073433"/>
                <a:gd name="csX701" fmla="*/ 756655 w 928632"/>
                <a:gd name="csY701" fmla="*/ 797153 h 1073433"/>
                <a:gd name="csX702" fmla="*/ 759895 w 928632"/>
                <a:gd name="csY702" fmla="*/ 798177 h 1073433"/>
                <a:gd name="csX703" fmla="*/ 768460 w 928632"/>
                <a:gd name="csY703" fmla="*/ 798092 h 1073433"/>
                <a:gd name="csX704" fmla="*/ 775493 w 928632"/>
                <a:gd name="csY704" fmla="*/ 803115 h 1073433"/>
                <a:gd name="csX705" fmla="*/ 778594 w 928632"/>
                <a:gd name="csY705" fmla="*/ 802446 h 1073433"/>
                <a:gd name="csX706" fmla="*/ 778448 w 928632"/>
                <a:gd name="csY706" fmla="*/ 801430 h 1073433"/>
                <a:gd name="csX707" fmla="*/ 776070 w 928632"/>
                <a:gd name="csY707" fmla="*/ 800161 h 1073433"/>
                <a:gd name="csX708" fmla="*/ 774593 w 928632"/>
                <a:gd name="csY708" fmla="*/ 797353 h 1073433"/>
                <a:gd name="csX709" fmla="*/ 773723 w 928632"/>
                <a:gd name="csY709" fmla="*/ 796538 h 1073433"/>
                <a:gd name="csX710" fmla="*/ 773315 w 928632"/>
                <a:gd name="csY710" fmla="*/ 794853 h 1073433"/>
                <a:gd name="csX711" fmla="*/ 773177 w 928632"/>
                <a:gd name="csY711" fmla="*/ 792884 h 1073433"/>
                <a:gd name="csX712" fmla="*/ 771430 w 928632"/>
                <a:gd name="csY712" fmla="*/ 785683 h 1073433"/>
                <a:gd name="csX713" fmla="*/ 770730 w 928632"/>
                <a:gd name="csY713" fmla="*/ 785868 h 1073433"/>
                <a:gd name="csX714" fmla="*/ 770060 w 928632"/>
                <a:gd name="csY714" fmla="*/ 788330 h 1073433"/>
                <a:gd name="csX715" fmla="*/ 768606 w 928632"/>
                <a:gd name="csY715" fmla="*/ 792445 h 1073433"/>
                <a:gd name="csX716" fmla="*/ 766574 w 928632"/>
                <a:gd name="csY716" fmla="*/ 794453 h 1073433"/>
                <a:gd name="csX717" fmla="*/ 763465 w 928632"/>
                <a:gd name="csY717" fmla="*/ 795261 h 1073433"/>
                <a:gd name="csX718" fmla="*/ 760395 w 928632"/>
                <a:gd name="csY718" fmla="*/ 795722 h 1073433"/>
                <a:gd name="csX719" fmla="*/ 757725 w 928632"/>
                <a:gd name="csY719" fmla="*/ 794930 h 1073433"/>
                <a:gd name="csX720" fmla="*/ 757101 w 928632"/>
                <a:gd name="csY720" fmla="*/ 793222 h 1073433"/>
                <a:gd name="csX721" fmla="*/ 757170 w 928632"/>
                <a:gd name="csY721" fmla="*/ 791245 h 1073433"/>
                <a:gd name="csX722" fmla="*/ 756016 w 928632"/>
                <a:gd name="csY722" fmla="*/ 790276 h 1073433"/>
                <a:gd name="csX723" fmla="*/ 752999 w 928632"/>
                <a:gd name="csY723" fmla="*/ 789430 h 1073433"/>
                <a:gd name="csX724" fmla="*/ 752145 w 928632"/>
                <a:gd name="csY724" fmla="*/ 788945 h 1073433"/>
                <a:gd name="csX725" fmla="*/ 751153 w 928632"/>
                <a:gd name="csY725" fmla="*/ 787168 h 1073433"/>
                <a:gd name="csX726" fmla="*/ 752591 w 928632"/>
                <a:gd name="csY726" fmla="*/ 784468 h 1073433"/>
                <a:gd name="csX727" fmla="*/ 753769 w 928632"/>
                <a:gd name="csY727" fmla="*/ 782860 h 1073433"/>
                <a:gd name="csX728" fmla="*/ 755216 w 928632"/>
                <a:gd name="csY728" fmla="*/ 783183 h 1073433"/>
                <a:gd name="csX729" fmla="*/ 756586 w 928632"/>
                <a:gd name="csY729" fmla="*/ 783914 h 1073433"/>
                <a:gd name="csX730" fmla="*/ 758340 w 928632"/>
                <a:gd name="csY730" fmla="*/ 786022 h 1073433"/>
                <a:gd name="csX731" fmla="*/ 760064 w 928632"/>
                <a:gd name="csY731" fmla="*/ 786429 h 1073433"/>
                <a:gd name="csX732" fmla="*/ 762026 w 928632"/>
                <a:gd name="csY732" fmla="*/ 784745 h 1073433"/>
                <a:gd name="csX733" fmla="*/ 762411 w 928632"/>
                <a:gd name="csY733" fmla="*/ 783606 h 1073433"/>
                <a:gd name="csX734" fmla="*/ 761180 w 928632"/>
                <a:gd name="csY734" fmla="*/ 782891 h 1073433"/>
                <a:gd name="csX735" fmla="*/ 760056 w 928632"/>
                <a:gd name="csY735" fmla="*/ 782606 h 1073433"/>
                <a:gd name="csX736" fmla="*/ 758309 w 928632"/>
                <a:gd name="csY736" fmla="*/ 781714 h 1073433"/>
                <a:gd name="csX737" fmla="*/ 754877 w 928632"/>
                <a:gd name="csY737" fmla="*/ 778490 h 1073433"/>
                <a:gd name="csX738" fmla="*/ 756593 w 928632"/>
                <a:gd name="csY738" fmla="*/ 775221 h 1073433"/>
                <a:gd name="csX739" fmla="*/ 760641 w 928632"/>
                <a:gd name="csY739" fmla="*/ 771482 h 1073433"/>
                <a:gd name="csX740" fmla="*/ 761880 w 928632"/>
                <a:gd name="csY740" fmla="*/ 770629 h 1073433"/>
                <a:gd name="csX741" fmla="*/ 760810 w 928632"/>
                <a:gd name="csY741" fmla="*/ 767482 h 1073433"/>
                <a:gd name="csX742" fmla="*/ 762026 w 928632"/>
                <a:gd name="csY742" fmla="*/ 764051 h 1073433"/>
                <a:gd name="csX743" fmla="*/ 760779 w 928632"/>
                <a:gd name="csY743" fmla="*/ 761228 h 1073433"/>
                <a:gd name="csX744" fmla="*/ 758532 w 928632"/>
                <a:gd name="csY744" fmla="*/ 758189 h 1073433"/>
                <a:gd name="csX745" fmla="*/ 755493 w 928632"/>
                <a:gd name="csY745" fmla="*/ 757520 h 1073433"/>
                <a:gd name="csX746" fmla="*/ 754846 w 928632"/>
                <a:gd name="csY746" fmla="*/ 758404 h 1073433"/>
                <a:gd name="csX747" fmla="*/ 754739 w 928632"/>
                <a:gd name="csY747" fmla="*/ 759651 h 1073433"/>
                <a:gd name="csX748" fmla="*/ 755223 w 928632"/>
                <a:gd name="csY748" fmla="*/ 760590 h 1073433"/>
                <a:gd name="csX749" fmla="*/ 754939 w 928632"/>
                <a:gd name="csY749" fmla="*/ 761266 h 1073433"/>
                <a:gd name="csX750" fmla="*/ 754246 w 928632"/>
                <a:gd name="csY750" fmla="*/ 761243 h 1073433"/>
                <a:gd name="csX751" fmla="*/ 750391 w 928632"/>
                <a:gd name="csY751" fmla="*/ 760574 h 1073433"/>
                <a:gd name="csX752" fmla="*/ 747805 w 928632"/>
                <a:gd name="csY752" fmla="*/ 758551 h 1073433"/>
                <a:gd name="csX753" fmla="*/ 743588 w 928632"/>
                <a:gd name="csY753" fmla="*/ 756712 h 1073433"/>
                <a:gd name="csX754" fmla="*/ 743041 w 928632"/>
                <a:gd name="csY754" fmla="*/ 755274 h 1073433"/>
                <a:gd name="csX755" fmla="*/ 742580 w 928632"/>
                <a:gd name="csY755" fmla="*/ 753166 h 1073433"/>
                <a:gd name="csX756" fmla="*/ 744057 w 928632"/>
                <a:gd name="csY756" fmla="*/ 749535 h 1073433"/>
                <a:gd name="csX757" fmla="*/ 743311 w 928632"/>
                <a:gd name="csY757" fmla="*/ 749481 h 1073433"/>
                <a:gd name="csX758" fmla="*/ 740571 w 928632"/>
                <a:gd name="csY758" fmla="*/ 752289 h 1073433"/>
                <a:gd name="csX759" fmla="*/ 736431 w 928632"/>
                <a:gd name="csY759" fmla="*/ 753758 h 1073433"/>
                <a:gd name="csX760" fmla="*/ 733384 w 928632"/>
                <a:gd name="csY760" fmla="*/ 754243 h 1073433"/>
                <a:gd name="csX761" fmla="*/ 732045 w 928632"/>
                <a:gd name="csY761" fmla="*/ 755382 h 1073433"/>
                <a:gd name="csX762" fmla="*/ 731514 w 928632"/>
                <a:gd name="csY762" fmla="*/ 756328 h 1073433"/>
                <a:gd name="csX763" fmla="*/ 732322 w 928632"/>
                <a:gd name="csY763" fmla="*/ 756881 h 1073433"/>
                <a:gd name="csX764" fmla="*/ 734084 w 928632"/>
                <a:gd name="csY764" fmla="*/ 757020 h 1073433"/>
                <a:gd name="csX765" fmla="*/ 735369 w 928632"/>
                <a:gd name="csY765" fmla="*/ 760543 h 1073433"/>
                <a:gd name="csX766" fmla="*/ 735046 w 928632"/>
                <a:gd name="csY766" fmla="*/ 761897 h 1073433"/>
                <a:gd name="csX767" fmla="*/ 734415 w 928632"/>
                <a:gd name="csY767" fmla="*/ 762805 h 1073433"/>
                <a:gd name="csX768" fmla="*/ 732983 w 928632"/>
                <a:gd name="csY768" fmla="*/ 762982 h 1073433"/>
                <a:gd name="csX769" fmla="*/ 729990 w 928632"/>
                <a:gd name="csY769" fmla="*/ 760551 h 1073433"/>
                <a:gd name="csX770" fmla="*/ 728412 w 928632"/>
                <a:gd name="csY770" fmla="*/ 757789 h 1073433"/>
                <a:gd name="csX771" fmla="*/ 728451 w 928632"/>
                <a:gd name="csY771" fmla="*/ 755605 h 1073433"/>
                <a:gd name="csX772" fmla="*/ 729521 w 928632"/>
                <a:gd name="csY772" fmla="*/ 752627 h 1073433"/>
                <a:gd name="csX773" fmla="*/ 734269 w 928632"/>
                <a:gd name="csY773" fmla="*/ 748635 h 1073433"/>
                <a:gd name="csX774" fmla="*/ 735585 w 928632"/>
                <a:gd name="csY774" fmla="*/ 746950 h 1073433"/>
                <a:gd name="csX775" fmla="*/ 738370 w 928632"/>
                <a:gd name="csY775" fmla="*/ 745088 h 1073433"/>
                <a:gd name="csX776" fmla="*/ 742087 w 928632"/>
                <a:gd name="csY776" fmla="*/ 740888 h 1073433"/>
                <a:gd name="csX777" fmla="*/ 745335 w 928632"/>
                <a:gd name="csY777" fmla="*/ 738557 h 1073433"/>
                <a:gd name="csX778" fmla="*/ 743757 w 928632"/>
                <a:gd name="csY778" fmla="*/ 736634 h 1073433"/>
                <a:gd name="csX779" fmla="*/ 742095 w 928632"/>
                <a:gd name="csY779" fmla="*/ 733741 h 1073433"/>
                <a:gd name="csX780" fmla="*/ 742264 w 928632"/>
                <a:gd name="csY780" fmla="*/ 729733 h 1073433"/>
                <a:gd name="csX781" fmla="*/ 748821 w 928632"/>
                <a:gd name="csY781" fmla="*/ 728149 h 1073433"/>
                <a:gd name="csX782" fmla="*/ 751660 w 928632"/>
                <a:gd name="csY782" fmla="*/ 728864 h 1073433"/>
                <a:gd name="csX783" fmla="*/ 755285 w 928632"/>
                <a:gd name="csY783" fmla="*/ 728741 h 1073433"/>
                <a:gd name="csX784" fmla="*/ 757309 w 928632"/>
                <a:gd name="csY784" fmla="*/ 727787 h 1073433"/>
                <a:gd name="csX785" fmla="*/ 758779 w 928632"/>
                <a:gd name="csY785" fmla="*/ 727580 h 1073433"/>
                <a:gd name="csX786" fmla="*/ 761872 w 928632"/>
                <a:gd name="csY786" fmla="*/ 726479 h 1073433"/>
                <a:gd name="csX787" fmla="*/ 763203 w 928632"/>
                <a:gd name="csY787" fmla="*/ 724925 h 1073433"/>
                <a:gd name="csX788" fmla="*/ 763519 w 928632"/>
                <a:gd name="csY788" fmla="*/ 723741 h 1073433"/>
                <a:gd name="csX789" fmla="*/ 763504 w 928632"/>
                <a:gd name="csY789" fmla="*/ 722710 h 1073433"/>
                <a:gd name="csX790" fmla="*/ 763142 w 928632"/>
                <a:gd name="csY790" fmla="*/ 721433 h 1073433"/>
                <a:gd name="csX791" fmla="*/ 762642 w 928632"/>
                <a:gd name="csY791" fmla="*/ 718141 h 1073433"/>
                <a:gd name="csX792" fmla="*/ 763150 w 928632"/>
                <a:gd name="csY792" fmla="*/ 717040 h 1073433"/>
                <a:gd name="csX793" fmla="*/ 764473 w 928632"/>
                <a:gd name="csY793" fmla="*/ 715732 h 1073433"/>
                <a:gd name="csX794" fmla="*/ 766213 w 928632"/>
                <a:gd name="csY794" fmla="*/ 715325 h 1073433"/>
                <a:gd name="csX795" fmla="*/ 767013 w 928632"/>
                <a:gd name="csY795" fmla="*/ 715425 h 1073433"/>
                <a:gd name="csX796" fmla="*/ 769075 w 928632"/>
                <a:gd name="csY796" fmla="*/ 716625 h 1073433"/>
                <a:gd name="csX797" fmla="*/ 768660 w 928632"/>
                <a:gd name="csY797" fmla="*/ 718333 h 1073433"/>
                <a:gd name="csX798" fmla="*/ 767836 w 928632"/>
                <a:gd name="csY798" fmla="*/ 720387 h 1073433"/>
                <a:gd name="csX799" fmla="*/ 766151 w 928632"/>
                <a:gd name="csY799" fmla="*/ 728580 h 1073433"/>
                <a:gd name="csX800" fmla="*/ 765304 w 928632"/>
                <a:gd name="csY800" fmla="*/ 730433 h 1073433"/>
                <a:gd name="csX801" fmla="*/ 763973 w 928632"/>
                <a:gd name="csY801" fmla="*/ 732042 h 1073433"/>
                <a:gd name="csX802" fmla="*/ 764858 w 928632"/>
                <a:gd name="csY802" fmla="*/ 735403 h 1073433"/>
                <a:gd name="csX803" fmla="*/ 763527 w 928632"/>
                <a:gd name="csY803" fmla="*/ 737765 h 1073433"/>
                <a:gd name="csX804" fmla="*/ 757586 w 928632"/>
                <a:gd name="csY804" fmla="*/ 740280 h 1073433"/>
                <a:gd name="csX805" fmla="*/ 756801 w 928632"/>
                <a:gd name="csY805" fmla="*/ 740426 h 1073433"/>
                <a:gd name="csX806" fmla="*/ 757247 w 928632"/>
                <a:gd name="csY806" fmla="*/ 741327 h 1073433"/>
                <a:gd name="csX807" fmla="*/ 760687 w 928632"/>
                <a:gd name="csY807" fmla="*/ 741111 h 1073433"/>
                <a:gd name="csX808" fmla="*/ 763350 w 928632"/>
                <a:gd name="csY808" fmla="*/ 740580 h 1073433"/>
                <a:gd name="csX809" fmla="*/ 765989 w 928632"/>
                <a:gd name="csY809" fmla="*/ 738457 h 1073433"/>
                <a:gd name="csX810" fmla="*/ 766820 w 928632"/>
                <a:gd name="csY810" fmla="*/ 735226 h 1073433"/>
                <a:gd name="csX811" fmla="*/ 767913 w 928632"/>
                <a:gd name="csY811" fmla="*/ 728941 h 1073433"/>
                <a:gd name="csX812" fmla="*/ 769344 w 928632"/>
                <a:gd name="csY812" fmla="*/ 728057 h 1073433"/>
                <a:gd name="csX813" fmla="*/ 771014 w 928632"/>
                <a:gd name="csY813" fmla="*/ 727857 h 1073433"/>
                <a:gd name="csX814" fmla="*/ 771884 w 928632"/>
                <a:gd name="csY814" fmla="*/ 729333 h 1073433"/>
                <a:gd name="csX815" fmla="*/ 771599 w 928632"/>
                <a:gd name="csY815" fmla="*/ 732649 h 1073433"/>
                <a:gd name="csX816" fmla="*/ 771592 w 928632"/>
                <a:gd name="csY816" fmla="*/ 735857 h 1073433"/>
                <a:gd name="csX817" fmla="*/ 769375 w 928632"/>
                <a:gd name="csY817" fmla="*/ 745404 h 1073433"/>
                <a:gd name="csX818" fmla="*/ 766697 w 928632"/>
                <a:gd name="csY818" fmla="*/ 749250 h 1073433"/>
                <a:gd name="csX819" fmla="*/ 766397 w 928632"/>
                <a:gd name="csY819" fmla="*/ 750265 h 1073433"/>
                <a:gd name="csX820" fmla="*/ 766505 w 928632"/>
                <a:gd name="csY820" fmla="*/ 751466 h 1073433"/>
                <a:gd name="csX821" fmla="*/ 768629 w 928632"/>
                <a:gd name="csY821" fmla="*/ 751289 h 1073433"/>
                <a:gd name="csX822" fmla="*/ 770245 w 928632"/>
                <a:gd name="csY822" fmla="*/ 749219 h 1073433"/>
                <a:gd name="csX823" fmla="*/ 771415 w 928632"/>
                <a:gd name="csY823" fmla="*/ 746573 h 1073433"/>
                <a:gd name="csX824" fmla="*/ 772584 w 928632"/>
                <a:gd name="csY824" fmla="*/ 742896 h 1073433"/>
                <a:gd name="csX825" fmla="*/ 772453 w 928632"/>
                <a:gd name="csY825" fmla="*/ 740242 h 1073433"/>
                <a:gd name="csX826" fmla="*/ 772808 w 928632"/>
                <a:gd name="csY826" fmla="*/ 738603 h 1073433"/>
                <a:gd name="csX827" fmla="*/ 773292 w 928632"/>
                <a:gd name="csY827" fmla="*/ 733241 h 1073433"/>
                <a:gd name="csX828" fmla="*/ 774100 w 928632"/>
                <a:gd name="csY828" fmla="*/ 730533 h 1073433"/>
                <a:gd name="csX829" fmla="*/ 774046 w 928632"/>
                <a:gd name="csY829" fmla="*/ 726756 h 1073433"/>
                <a:gd name="csX830" fmla="*/ 772584 w 928632"/>
                <a:gd name="csY830" fmla="*/ 725333 h 1073433"/>
                <a:gd name="csX831" fmla="*/ 770537 w 928632"/>
                <a:gd name="csY831" fmla="*/ 724472 h 1073433"/>
                <a:gd name="csX832" fmla="*/ 770022 w 928632"/>
                <a:gd name="csY832" fmla="*/ 722163 h 1073433"/>
                <a:gd name="csX833" fmla="*/ 771092 w 928632"/>
                <a:gd name="csY833" fmla="*/ 717617 h 1073433"/>
                <a:gd name="csX834" fmla="*/ 775001 w 928632"/>
                <a:gd name="csY834" fmla="*/ 717733 h 1073433"/>
                <a:gd name="csX835" fmla="*/ 778702 w 928632"/>
                <a:gd name="csY835" fmla="*/ 714640 h 1073433"/>
                <a:gd name="csX836" fmla="*/ 781126 w 928632"/>
                <a:gd name="csY836" fmla="*/ 713517 h 1073433"/>
                <a:gd name="csX837" fmla="*/ 782504 w 928632"/>
                <a:gd name="csY837" fmla="*/ 713748 h 1073433"/>
                <a:gd name="csX838" fmla="*/ 787344 w 928632"/>
                <a:gd name="csY838" fmla="*/ 716732 h 1073433"/>
                <a:gd name="csX839" fmla="*/ 788306 w 928632"/>
                <a:gd name="csY839" fmla="*/ 716771 h 1073433"/>
                <a:gd name="csX840" fmla="*/ 788152 w 928632"/>
                <a:gd name="csY840" fmla="*/ 715694 h 1073433"/>
                <a:gd name="csX841" fmla="*/ 787398 w 928632"/>
                <a:gd name="csY841" fmla="*/ 714933 h 1073433"/>
                <a:gd name="csX842" fmla="*/ 785489 w 928632"/>
                <a:gd name="csY842" fmla="*/ 713925 h 1073433"/>
                <a:gd name="csX843" fmla="*/ 781980 w 928632"/>
                <a:gd name="csY843" fmla="*/ 710724 h 1073433"/>
                <a:gd name="csX844" fmla="*/ 777256 w 928632"/>
                <a:gd name="csY844" fmla="*/ 710201 h 1073433"/>
                <a:gd name="csX845" fmla="*/ 778125 w 928632"/>
                <a:gd name="csY845" fmla="*/ 706055 h 1073433"/>
                <a:gd name="csX846" fmla="*/ 779041 w 928632"/>
                <a:gd name="csY846" fmla="*/ 702278 h 1073433"/>
                <a:gd name="csX847" fmla="*/ 781334 w 928632"/>
                <a:gd name="csY847" fmla="*/ 701755 h 1073433"/>
                <a:gd name="csX848" fmla="*/ 785182 w 928632"/>
                <a:gd name="csY848" fmla="*/ 700516 h 1073433"/>
                <a:gd name="csX849" fmla="*/ 792516 w 928632"/>
                <a:gd name="csY849" fmla="*/ 694870 h 1073433"/>
                <a:gd name="csX850" fmla="*/ 793793 w 928632"/>
                <a:gd name="csY850" fmla="*/ 690631 h 1073433"/>
                <a:gd name="csX851" fmla="*/ 794139 w 928632"/>
                <a:gd name="csY851" fmla="*/ 685877 h 1073433"/>
                <a:gd name="csX852" fmla="*/ 790607 w 928632"/>
                <a:gd name="csY852" fmla="*/ 684638 h 1073433"/>
                <a:gd name="csX853" fmla="*/ 786859 w 928632"/>
                <a:gd name="csY853" fmla="*/ 681538 h 1073433"/>
                <a:gd name="csX854" fmla="*/ 783835 w 928632"/>
                <a:gd name="csY854" fmla="*/ 679891 h 1073433"/>
                <a:gd name="csX855" fmla="*/ 781157 w 928632"/>
                <a:gd name="csY855" fmla="*/ 677822 h 1073433"/>
                <a:gd name="csX856" fmla="*/ 781680 w 928632"/>
                <a:gd name="csY856" fmla="*/ 674737 h 1073433"/>
                <a:gd name="csX857" fmla="*/ 782027 w 928632"/>
                <a:gd name="csY857" fmla="*/ 669722 h 1073433"/>
                <a:gd name="csX858" fmla="*/ 785389 w 928632"/>
                <a:gd name="csY858" fmla="*/ 668645 h 1073433"/>
                <a:gd name="csX859" fmla="*/ 786952 w 928632"/>
                <a:gd name="csY859" fmla="*/ 661783 h 1073433"/>
                <a:gd name="csX860" fmla="*/ 784697 w 928632"/>
                <a:gd name="csY860" fmla="*/ 656544 h 1073433"/>
                <a:gd name="csX861" fmla="*/ 785236 w 928632"/>
                <a:gd name="csY861" fmla="*/ 652652 h 1073433"/>
                <a:gd name="csX862" fmla="*/ 788175 w 928632"/>
                <a:gd name="csY862" fmla="*/ 649336 h 1073433"/>
                <a:gd name="csX863" fmla="*/ 788699 w 928632"/>
                <a:gd name="csY863" fmla="*/ 647043 h 1073433"/>
                <a:gd name="csX864" fmla="*/ 789507 w 928632"/>
                <a:gd name="csY864" fmla="*/ 644528 h 1073433"/>
                <a:gd name="csX865" fmla="*/ 792092 w 928632"/>
                <a:gd name="csY865" fmla="*/ 644274 h 1073433"/>
                <a:gd name="csX866" fmla="*/ 792154 w 928632"/>
                <a:gd name="csY866" fmla="*/ 642905 h 1073433"/>
                <a:gd name="csX867" fmla="*/ 791923 w 928632"/>
                <a:gd name="csY867" fmla="*/ 640412 h 1073433"/>
                <a:gd name="csX868" fmla="*/ 790222 w 928632"/>
                <a:gd name="csY868" fmla="*/ 637473 h 1073433"/>
                <a:gd name="csX869" fmla="*/ 790153 w 928632"/>
                <a:gd name="csY869" fmla="*/ 633412 h 1073433"/>
                <a:gd name="csX870" fmla="*/ 791754 w 928632"/>
                <a:gd name="csY870" fmla="*/ 628619 h 1073433"/>
                <a:gd name="csX871" fmla="*/ 794324 w 928632"/>
                <a:gd name="csY871" fmla="*/ 628950 h 1073433"/>
                <a:gd name="csX872" fmla="*/ 794816 w 928632"/>
                <a:gd name="csY872" fmla="*/ 628750 h 1073433"/>
                <a:gd name="csX873" fmla="*/ 792993 w 928632"/>
                <a:gd name="csY873" fmla="*/ 625857 h 1073433"/>
                <a:gd name="csX874" fmla="*/ 791507 w 928632"/>
                <a:gd name="csY874" fmla="*/ 622680 h 1073433"/>
                <a:gd name="csX875" fmla="*/ 791761 w 928632"/>
                <a:gd name="csY875" fmla="*/ 621411 h 1073433"/>
                <a:gd name="csX876" fmla="*/ 793185 w 928632"/>
                <a:gd name="csY876" fmla="*/ 620334 h 1073433"/>
                <a:gd name="csX877" fmla="*/ 794832 w 928632"/>
                <a:gd name="csY877" fmla="*/ 619734 h 1073433"/>
                <a:gd name="csX878" fmla="*/ 796617 w 928632"/>
                <a:gd name="csY878" fmla="*/ 621357 h 1073433"/>
                <a:gd name="csX879" fmla="*/ 799172 w 928632"/>
                <a:gd name="csY879" fmla="*/ 626542 h 1073433"/>
                <a:gd name="csX880" fmla="*/ 799557 w 928632"/>
                <a:gd name="csY880" fmla="*/ 625211 h 1073433"/>
                <a:gd name="csX881" fmla="*/ 798526 w 928632"/>
                <a:gd name="csY881" fmla="*/ 619934 h 1073433"/>
                <a:gd name="csX882" fmla="*/ 797679 w 928632"/>
                <a:gd name="csY882" fmla="*/ 613387 h 1073433"/>
                <a:gd name="csX883" fmla="*/ 794986 w 928632"/>
                <a:gd name="csY883" fmla="*/ 614241 h 1073433"/>
                <a:gd name="csX884" fmla="*/ 792516 w 928632"/>
                <a:gd name="csY884" fmla="*/ 613779 h 1073433"/>
                <a:gd name="csX885" fmla="*/ 791584 w 928632"/>
                <a:gd name="csY885" fmla="*/ 612772 h 1073433"/>
                <a:gd name="csX886" fmla="*/ 790661 w 928632"/>
                <a:gd name="csY886" fmla="*/ 611303 h 1073433"/>
                <a:gd name="csX887" fmla="*/ 791530 w 928632"/>
                <a:gd name="csY887" fmla="*/ 609510 h 1073433"/>
                <a:gd name="csX888" fmla="*/ 792400 w 928632"/>
                <a:gd name="csY888" fmla="*/ 608179 h 1073433"/>
                <a:gd name="csX889" fmla="*/ 794209 w 928632"/>
                <a:gd name="csY889" fmla="*/ 606502 h 1073433"/>
                <a:gd name="csX890" fmla="*/ 797964 w 928632"/>
                <a:gd name="csY890" fmla="*/ 605910 h 1073433"/>
                <a:gd name="csX891" fmla="*/ 800680 w 928632"/>
                <a:gd name="csY891" fmla="*/ 603810 h 1073433"/>
                <a:gd name="csX892" fmla="*/ 801588 w 928632"/>
                <a:gd name="csY892" fmla="*/ 599494 h 1073433"/>
                <a:gd name="csX893" fmla="*/ 800696 w 928632"/>
                <a:gd name="csY893" fmla="*/ 599917 h 1073433"/>
                <a:gd name="csX894" fmla="*/ 799226 w 928632"/>
                <a:gd name="csY894" fmla="*/ 603717 h 1073433"/>
                <a:gd name="csX895" fmla="*/ 796748 w 928632"/>
                <a:gd name="csY895" fmla="*/ 605002 h 1073433"/>
                <a:gd name="csX896" fmla="*/ 795486 w 928632"/>
                <a:gd name="csY896" fmla="*/ 604810 h 1073433"/>
                <a:gd name="csX897" fmla="*/ 794001 w 928632"/>
                <a:gd name="csY897" fmla="*/ 604102 h 1073433"/>
                <a:gd name="csX898" fmla="*/ 791076 w 928632"/>
                <a:gd name="csY898" fmla="*/ 600794 h 1073433"/>
                <a:gd name="csX899" fmla="*/ 789460 w 928632"/>
                <a:gd name="csY899" fmla="*/ 600025 h 1073433"/>
                <a:gd name="csX900" fmla="*/ 787891 w 928632"/>
                <a:gd name="csY900" fmla="*/ 599940 h 1073433"/>
                <a:gd name="csX901" fmla="*/ 786544 w 928632"/>
                <a:gd name="csY901" fmla="*/ 600779 h 1073433"/>
                <a:gd name="csX902" fmla="*/ 783112 w 928632"/>
                <a:gd name="csY902" fmla="*/ 606610 h 1073433"/>
                <a:gd name="csX903" fmla="*/ 781650 w 928632"/>
                <a:gd name="csY903" fmla="*/ 607595 h 1073433"/>
                <a:gd name="csX904" fmla="*/ 775609 w 928632"/>
                <a:gd name="csY904" fmla="*/ 608064 h 1073433"/>
                <a:gd name="csX905" fmla="*/ 773392 w 928632"/>
                <a:gd name="csY905" fmla="*/ 607387 h 1073433"/>
                <a:gd name="csX906" fmla="*/ 770991 w 928632"/>
                <a:gd name="csY906" fmla="*/ 606487 h 1073433"/>
                <a:gd name="csX907" fmla="*/ 771284 w 928632"/>
                <a:gd name="csY907" fmla="*/ 605048 h 1073433"/>
                <a:gd name="csX908" fmla="*/ 772015 w 928632"/>
                <a:gd name="csY908" fmla="*/ 603517 h 1073433"/>
                <a:gd name="csX909" fmla="*/ 773377 w 928632"/>
                <a:gd name="csY909" fmla="*/ 602725 h 1073433"/>
                <a:gd name="csX910" fmla="*/ 773400 w 928632"/>
                <a:gd name="csY910" fmla="*/ 601848 h 1073433"/>
                <a:gd name="csX911" fmla="*/ 771522 w 928632"/>
                <a:gd name="csY911" fmla="*/ 601625 h 1073433"/>
                <a:gd name="csX912" fmla="*/ 769360 w 928632"/>
                <a:gd name="csY912" fmla="*/ 600017 h 1073433"/>
                <a:gd name="csX913" fmla="*/ 768398 w 928632"/>
                <a:gd name="csY913" fmla="*/ 597979 h 1073433"/>
                <a:gd name="csX914" fmla="*/ 767944 w 928632"/>
                <a:gd name="csY914" fmla="*/ 594332 h 1073433"/>
                <a:gd name="csX915" fmla="*/ 766005 w 928632"/>
                <a:gd name="csY915" fmla="*/ 588586 h 1073433"/>
                <a:gd name="csX916" fmla="*/ 765620 w 928632"/>
                <a:gd name="csY916" fmla="*/ 584478 h 1073433"/>
                <a:gd name="csX917" fmla="*/ 766990 w 928632"/>
                <a:gd name="csY917" fmla="*/ 581554 h 1073433"/>
                <a:gd name="csX918" fmla="*/ 769929 w 928632"/>
                <a:gd name="csY918" fmla="*/ 570123 h 1073433"/>
                <a:gd name="csX919" fmla="*/ 770830 w 928632"/>
                <a:gd name="csY919" fmla="*/ 564323 h 1073433"/>
                <a:gd name="csX920" fmla="*/ 772407 w 928632"/>
                <a:gd name="csY920" fmla="*/ 559238 h 1073433"/>
                <a:gd name="csX921" fmla="*/ 772377 w 928632"/>
                <a:gd name="csY921" fmla="*/ 555891 h 1073433"/>
                <a:gd name="csX922" fmla="*/ 776455 w 928632"/>
                <a:gd name="csY922" fmla="*/ 552837 h 1073433"/>
                <a:gd name="csX923" fmla="*/ 778010 w 928632"/>
                <a:gd name="csY923" fmla="*/ 551014 h 1073433"/>
                <a:gd name="csX924" fmla="*/ 781473 w 928632"/>
                <a:gd name="csY924" fmla="*/ 540775 h 1073433"/>
                <a:gd name="csX925" fmla="*/ 781980 w 928632"/>
                <a:gd name="csY925" fmla="*/ 535275 h 1073433"/>
                <a:gd name="csX926" fmla="*/ 776486 w 928632"/>
                <a:gd name="csY926" fmla="*/ 518681 h 1073433"/>
                <a:gd name="csX927" fmla="*/ 775639 w 928632"/>
                <a:gd name="csY927" fmla="*/ 515527 h 1073433"/>
                <a:gd name="csX928" fmla="*/ 775370 w 928632"/>
                <a:gd name="csY928" fmla="*/ 511611 h 1073433"/>
                <a:gd name="csX929" fmla="*/ 776678 w 928632"/>
                <a:gd name="csY929" fmla="*/ 505134 h 1073433"/>
                <a:gd name="csX930" fmla="*/ 776832 w 928632"/>
                <a:gd name="csY930" fmla="*/ 502680 h 1073433"/>
                <a:gd name="csX931" fmla="*/ 775709 w 928632"/>
                <a:gd name="csY931" fmla="*/ 499141 h 1073433"/>
                <a:gd name="csX932" fmla="*/ 772577 w 928632"/>
                <a:gd name="csY932" fmla="*/ 493372 h 1073433"/>
                <a:gd name="csX933" fmla="*/ 772515 w 928632"/>
                <a:gd name="csY933" fmla="*/ 490433 h 1073433"/>
                <a:gd name="csX934" fmla="*/ 773831 w 928632"/>
                <a:gd name="csY934" fmla="*/ 487417 h 1073433"/>
                <a:gd name="csX935" fmla="*/ 772553 w 928632"/>
                <a:gd name="csY935" fmla="*/ 483679 h 1073433"/>
                <a:gd name="csX936" fmla="*/ 773177 w 928632"/>
                <a:gd name="csY936" fmla="*/ 481371 h 1073433"/>
                <a:gd name="csX937" fmla="*/ 773862 w 928632"/>
                <a:gd name="csY937" fmla="*/ 479563 h 1073433"/>
                <a:gd name="csX938" fmla="*/ 778771 w 928632"/>
                <a:gd name="csY938" fmla="*/ 480532 h 1073433"/>
                <a:gd name="csX939" fmla="*/ 781003 w 928632"/>
                <a:gd name="csY939" fmla="*/ 480071 h 1073433"/>
                <a:gd name="csX940" fmla="*/ 782196 w 928632"/>
                <a:gd name="csY940" fmla="*/ 478978 h 1073433"/>
                <a:gd name="csX941" fmla="*/ 783127 w 928632"/>
                <a:gd name="csY941" fmla="*/ 475924 h 1073433"/>
                <a:gd name="csX942" fmla="*/ 783597 w 928632"/>
                <a:gd name="csY942" fmla="*/ 471155 h 1073433"/>
                <a:gd name="csX943" fmla="*/ 783889 w 928632"/>
                <a:gd name="csY943" fmla="*/ 469101 h 1073433"/>
                <a:gd name="csX944" fmla="*/ 784312 w 928632"/>
                <a:gd name="csY944" fmla="*/ 466108 h 1073433"/>
                <a:gd name="csX945" fmla="*/ 786721 w 928632"/>
                <a:gd name="csY945" fmla="*/ 464908 h 1073433"/>
                <a:gd name="csX946" fmla="*/ 787552 w 928632"/>
                <a:gd name="csY946" fmla="*/ 462077 h 1073433"/>
                <a:gd name="csX947" fmla="*/ 789568 w 928632"/>
                <a:gd name="csY947" fmla="*/ 458138 h 1073433"/>
                <a:gd name="csX948" fmla="*/ 791646 w 928632"/>
                <a:gd name="csY948" fmla="*/ 447169 h 1073433"/>
                <a:gd name="csX949" fmla="*/ 793701 w 928632"/>
                <a:gd name="csY949" fmla="*/ 444468 h 1073433"/>
                <a:gd name="csX950" fmla="*/ 795778 w 928632"/>
                <a:gd name="csY950" fmla="*/ 441361 h 1073433"/>
                <a:gd name="csX951" fmla="*/ 794986 w 928632"/>
                <a:gd name="csY951" fmla="*/ 436760 h 1073433"/>
                <a:gd name="csX952" fmla="*/ 796325 w 928632"/>
                <a:gd name="csY952" fmla="*/ 434637 h 1073433"/>
                <a:gd name="csX953" fmla="*/ 797556 w 928632"/>
                <a:gd name="csY953" fmla="*/ 433091 h 1073433"/>
                <a:gd name="csX954" fmla="*/ 798641 w 928632"/>
                <a:gd name="csY954" fmla="*/ 430290 h 1073433"/>
                <a:gd name="csX955" fmla="*/ 800119 w 928632"/>
                <a:gd name="csY955" fmla="*/ 427644 h 1073433"/>
                <a:gd name="csX956" fmla="*/ 803635 w 928632"/>
                <a:gd name="csY956" fmla="*/ 423852 h 1073433"/>
                <a:gd name="csX957" fmla="*/ 804528 w 928632"/>
                <a:gd name="csY957" fmla="*/ 419228 h 1073433"/>
                <a:gd name="csX958" fmla="*/ 807260 w 928632"/>
                <a:gd name="csY958" fmla="*/ 411266 h 1073433"/>
                <a:gd name="csX959" fmla="*/ 807799 w 928632"/>
                <a:gd name="csY959" fmla="*/ 406173 h 1073433"/>
                <a:gd name="csX960" fmla="*/ 808645 w 928632"/>
                <a:gd name="csY960" fmla="*/ 402735 h 1073433"/>
                <a:gd name="csX961" fmla="*/ 808399 w 928632"/>
                <a:gd name="csY961" fmla="*/ 399535 h 1073433"/>
                <a:gd name="csX962" fmla="*/ 810038 w 928632"/>
                <a:gd name="csY962" fmla="*/ 395650 h 1073433"/>
                <a:gd name="csX963" fmla="*/ 811616 w 928632"/>
                <a:gd name="csY963" fmla="*/ 392380 h 1073433"/>
                <a:gd name="csX964" fmla="*/ 812108 w 928632"/>
                <a:gd name="csY964" fmla="*/ 390565 h 1073433"/>
                <a:gd name="csX965" fmla="*/ 815702 w 928632"/>
                <a:gd name="csY965" fmla="*/ 386257 h 1073433"/>
                <a:gd name="csX966" fmla="*/ 816310 w 928632"/>
                <a:gd name="csY966" fmla="*/ 382818 h 1073433"/>
                <a:gd name="csX967" fmla="*/ 815025 w 928632"/>
                <a:gd name="csY967" fmla="*/ 380487 h 1073433"/>
                <a:gd name="csX968" fmla="*/ 815002 w 928632"/>
                <a:gd name="csY968" fmla="*/ 376887 h 1073433"/>
                <a:gd name="csX969" fmla="*/ 814001 w 928632"/>
                <a:gd name="csY969" fmla="*/ 371910 h 1073433"/>
                <a:gd name="csX970" fmla="*/ 816318 w 928632"/>
                <a:gd name="csY970" fmla="*/ 370048 h 1073433"/>
                <a:gd name="csX971" fmla="*/ 817256 w 928632"/>
                <a:gd name="csY971" fmla="*/ 368686 h 1073433"/>
                <a:gd name="csX972" fmla="*/ 820273 w 928632"/>
                <a:gd name="csY972" fmla="*/ 360763 h 1073433"/>
                <a:gd name="csX973" fmla="*/ 820081 w 928632"/>
                <a:gd name="csY973" fmla="*/ 357663 h 1073433"/>
                <a:gd name="csX974" fmla="*/ 820950 w 928632"/>
                <a:gd name="csY974" fmla="*/ 353816 h 1073433"/>
                <a:gd name="csX975" fmla="*/ 818965 w 928632"/>
                <a:gd name="csY975" fmla="*/ 349270 h 1073433"/>
                <a:gd name="csX976" fmla="*/ 818688 w 928632"/>
                <a:gd name="csY976" fmla="*/ 339084 h 1073433"/>
                <a:gd name="csX977" fmla="*/ 817580 w 928632"/>
                <a:gd name="csY977" fmla="*/ 331276 h 1073433"/>
                <a:gd name="csX978" fmla="*/ 815748 w 928632"/>
                <a:gd name="csY978" fmla="*/ 323052 h 1073433"/>
                <a:gd name="csX979" fmla="*/ 815917 w 928632"/>
                <a:gd name="csY979" fmla="*/ 318467 h 1073433"/>
                <a:gd name="csX980" fmla="*/ 814802 w 928632"/>
                <a:gd name="csY980" fmla="*/ 312775 h 1073433"/>
                <a:gd name="csX981" fmla="*/ 814732 w 928632"/>
                <a:gd name="csY981" fmla="*/ 309498 h 1073433"/>
                <a:gd name="csX982" fmla="*/ 815586 w 928632"/>
                <a:gd name="csY982" fmla="*/ 302082 h 1073433"/>
                <a:gd name="csX983" fmla="*/ 821397 w 928632"/>
                <a:gd name="csY983" fmla="*/ 297428 h 1073433"/>
                <a:gd name="csX984" fmla="*/ 822528 w 928632"/>
                <a:gd name="csY984" fmla="*/ 292220 h 1073433"/>
                <a:gd name="csX985" fmla="*/ 823220 w 928632"/>
                <a:gd name="csY985" fmla="*/ 285204 h 1073433"/>
                <a:gd name="csX986" fmla="*/ 822982 w 928632"/>
                <a:gd name="csY986" fmla="*/ 280103 h 1073433"/>
                <a:gd name="csX987" fmla="*/ 822412 w 928632"/>
                <a:gd name="csY987" fmla="*/ 277819 h 1073433"/>
                <a:gd name="csX988" fmla="*/ 819550 w 928632"/>
                <a:gd name="csY988" fmla="*/ 274072 h 1073433"/>
                <a:gd name="csX989" fmla="*/ 818826 w 928632"/>
                <a:gd name="csY989" fmla="*/ 267387 h 1073433"/>
                <a:gd name="csX990" fmla="*/ 819380 w 928632"/>
                <a:gd name="csY990" fmla="*/ 265641 h 1073433"/>
                <a:gd name="csX991" fmla="*/ 821750 w 928632"/>
                <a:gd name="csY991" fmla="*/ 263764 h 1073433"/>
                <a:gd name="csX992" fmla="*/ 823420 w 928632"/>
                <a:gd name="csY992" fmla="*/ 261164 h 1073433"/>
                <a:gd name="csX993" fmla="*/ 824282 w 928632"/>
                <a:gd name="csY993" fmla="*/ 257133 h 1073433"/>
                <a:gd name="csX994" fmla="*/ 826022 w 928632"/>
                <a:gd name="csY994" fmla="*/ 253963 h 1073433"/>
                <a:gd name="csX995" fmla="*/ 826706 w 928632"/>
                <a:gd name="csY995" fmla="*/ 246317 h 1073433"/>
                <a:gd name="csX996" fmla="*/ 828176 w 928632"/>
                <a:gd name="csY996" fmla="*/ 240247 h 1073433"/>
                <a:gd name="csX997" fmla="*/ 828907 w 928632"/>
                <a:gd name="csY997" fmla="*/ 238131 h 1073433"/>
                <a:gd name="csX998" fmla="*/ 831216 w 928632"/>
                <a:gd name="csY998" fmla="*/ 235478 h 1073433"/>
                <a:gd name="csX999" fmla="*/ 831647 w 928632"/>
                <a:gd name="csY999" fmla="*/ 234770 h 1073433"/>
                <a:gd name="csX1000" fmla="*/ 832001 w 928632"/>
                <a:gd name="csY1000" fmla="*/ 232746 h 1073433"/>
                <a:gd name="csX1001" fmla="*/ 831893 w 928632"/>
                <a:gd name="csY1001" fmla="*/ 227977 h 1073433"/>
                <a:gd name="csX1002" fmla="*/ 832247 w 928632"/>
                <a:gd name="csY1002" fmla="*/ 225069 h 1073433"/>
                <a:gd name="csX1003" fmla="*/ 834086 w 928632"/>
                <a:gd name="csY1003" fmla="*/ 219353 h 1073433"/>
                <a:gd name="csX1004" fmla="*/ 834302 w 928632"/>
                <a:gd name="csY1004" fmla="*/ 216715 h 1073433"/>
                <a:gd name="csX1005" fmla="*/ 836341 w 928632"/>
                <a:gd name="csY1005" fmla="*/ 210853 h 1073433"/>
                <a:gd name="csX1006" fmla="*/ 836803 w 928632"/>
                <a:gd name="csY1006" fmla="*/ 206645 h 1073433"/>
                <a:gd name="csX1007" fmla="*/ 837672 w 928632"/>
                <a:gd name="csY1007" fmla="*/ 204429 h 1073433"/>
                <a:gd name="csX1008" fmla="*/ 837334 w 928632"/>
                <a:gd name="csY1008" fmla="*/ 201937 h 1073433"/>
                <a:gd name="csX1009" fmla="*/ 837911 w 928632"/>
                <a:gd name="csY1009" fmla="*/ 196367 h 1073433"/>
                <a:gd name="csX1010" fmla="*/ 836526 w 928632"/>
                <a:gd name="csY1010" fmla="*/ 193229 h 1073433"/>
                <a:gd name="csX1011" fmla="*/ 836218 w 928632"/>
                <a:gd name="csY1011" fmla="*/ 191397 h 1073433"/>
                <a:gd name="csX1012" fmla="*/ 837965 w 928632"/>
                <a:gd name="csY1012" fmla="*/ 185713 h 1073433"/>
                <a:gd name="csX1013" fmla="*/ 839150 w 928632"/>
                <a:gd name="csY1013" fmla="*/ 184328 h 1073433"/>
                <a:gd name="csX1014" fmla="*/ 841066 w 928632"/>
                <a:gd name="csY1014" fmla="*/ 181689 h 1073433"/>
                <a:gd name="csX1015" fmla="*/ 841874 w 928632"/>
                <a:gd name="csY1015" fmla="*/ 178728 h 1073433"/>
                <a:gd name="csX1016" fmla="*/ 842020 w 928632"/>
                <a:gd name="csY1016" fmla="*/ 176850 h 1073433"/>
                <a:gd name="csX1017" fmla="*/ 839573 w 928632"/>
                <a:gd name="csY1017" fmla="*/ 167519 h 1073433"/>
                <a:gd name="csX1018" fmla="*/ 839242 w 928632"/>
                <a:gd name="csY1018" fmla="*/ 164342 h 1073433"/>
                <a:gd name="csX1019" fmla="*/ 839843 w 928632"/>
                <a:gd name="csY1019" fmla="*/ 156965 h 1073433"/>
                <a:gd name="csX1020" fmla="*/ 840681 w 928632"/>
                <a:gd name="csY1020" fmla="*/ 152210 h 1073433"/>
                <a:gd name="csX1021" fmla="*/ 840404 w 928632"/>
                <a:gd name="csY1021" fmla="*/ 148425 h 1073433"/>
                <a:gd name="csX1022" fmla="*/ 840681 w 928632"/>
                <a:gd name="csY1022" fmla="*/ 146479 h 1073433"/>
                <a:gd name="csX1023" fmla="*/ 841105 w 928632"/>
                <a:gd name="csY1023" fmla="*/ 144040 h 1073433"/>
                <a:gd name="csX1024" fmla="*/ 842782 w 928632"/>
                <a:gd name="csY1024" fmla="*/ 141087 h 1073433"/>
                <a:gd name="csX1025" fmla="*/ 843167 w 928632"/>
                <a:gd name="csY1025" fmla="*/ 138986 h 1073433"/>
                <a:gd name="csX1026" fmla="*/ 842574 w 928632"/>
                <a:gd name="csY1026" fmla="*/ 138109 h 1073433"/>
                <a:gd name="csX1027" fmla="*/ 840581 w 928632"/>
                <a:gd name="csY1027" fmla="*/ 137040 h 1073433"/>
                <a:gd name="csX1028" fmla="*/ 838934 w 928632"/>
                <a:gd name="csY1028" fmla="*/ 134363 h 1073433"/>
                <a:gd name="csX1029" fmla="*/ 838819 w 928632"/>
                <a:gd name="csY1029" fmla="*/ 131725 h 1073433"/>
                <a:gd name="csX1030" fmla="*/ 839350 w 928632"/>
                <a:gd name="csY1030" fmla="*/ 129801 h 1073433"/>
                <a:gd name="csX1031" fmla="*/ 839473 w 928632"/>
                <a:gd name="csY1031" fmla="*/ 127086 h 1073433"/>
                <a:gd name="csX1032" fmla="*/ 841920 w 928632"/>
                <a:gd name="csY1032" fmla="*/ 126555 h 1073433"/>
                <a:gd name="csX1033" fmla="*/ 843229 w 928632"/>
                <a:gd name="csY1033" fmla="*/ 125047 h 1073433"/>
                <a:gd name="csX1034" fmla="*/ 844467 w 928632"/>
                <a:gd name="csY1034" fmla="*/ 122232 h 1073433"/>
                <a:gd name="csX1035" fmla="*/ 846030 w 928632"/>
                <a:gd name="csY1035" fmla="*/ 115423 h 1073433"/>
                <a:gd name="csX1036" fmla="*/ 846699 w 928632"/>
                <a:gd name="csY1036" fmla="*/ 107000 h 1073433"/>
                <a:gd name="csX1037" fmla="*/ 847630 w 928632"/>
                <a:gd name="csY1037" fmla="*/ 101938 h 1073433"/>
                <a:gd name="csX1038" fmla="*/ 848284 w 928632"/>
                <a:gd name="csY1038" fmla="*/ 99438 h 1073433"/>
                <a:gd name="csX1039" fmla="*/ 848839 w 928632"/>
                <a:gd name="csY1039" fmla="*/ 94222 h 1073433"/>
                <a:gd name="csX1040" fmla="*/ 849746 w 928632"/>
                <a:gd name="csY1040" fmla="*/ 90814 h 1073433"/>
                <a:gd name="csX1041" fmla="*/ 849908 w 928632"/>
                <a:gd name="csY1041" fmla="*/ 87675 h 1073433"/>
                <a:gd name="csX1042" fmla="*/ 849731 w 928632"/>
                <a:gd name="csY1042" fmla="*/ 85283 h 1073433"/>
                <a:gd name="csX1043" fmla="*/ 847384 w 928632"/>
                <a:gd name="csY1043" fmla="*/ 73151 h 1073433"/>
                <a:gd name="csX1044" fmla="*/ 847461 w 928632"/>
                <a:gd name="csY1044" fmla="*/ 68697 h 1073433"/>
                <a:gd name="csX1045" fmla="*/ 848454 w 928632"/>
                <a:gd name="csY1045" fmla="*/ 61797 h 1073433"/>
                <a:gd name="csX1046" fmla="*/ 848438 w 928632"/>
                <a:gd name="csY1046" fmla="*/ 52096 h 1073433"/>
                <a:gd name="csX1047" fmla="*/ 848238 w 928632"/>
                <a:gd name="csY1047" fmla="*/ 49834 h 1073433"/>
                <a:gd name="csX1048" fmla="*/ 847353 w 928632"/>
                <a:gd name="csY1048" fmla="*/ 47719 h 1073433"/>
                <a:gd name="csX1049" fmla="*/ 847092 w 928632"/>
                <a:gd name="csY1049" fmla="*/ 44842 h 1073433"/>
                <a:gd name="csX1050" fmla="*/ 845676 w 928632"/>
                <a:gd name="csY1050" fmla="*/ 39857 h 1073433"/>
                <a:gd name="csX1051" fmla="*/ 844398 w 928632"/>
                <a:gd name="csY1051" fmla="*/ 29864 h 1073433"/>
                <a:gd name="csX1052" fmla="*/ 844375 w 928632"/>
                <a:gd name="csY1052" fmla="*/ 24594 h 1073433"/>
                <a:gd name="csX1053" fmla="*/ 843821 w 928632"/>
                <a:gd name="csY1053" fmla="*/ 20132 h 1073433"/>
                <a:gd name="csX1054" fmla="*/ 842598 w 928632"/>
                <a:gd name="csY1054" fmla="*/ 18948 h 1073433"/>
                <a:gd name="csX1055" fmla="*/ 843475 w 928632"/>
                <a:gd name="csY1055" fmla="*/ 18678 h 1073433"/>
                <a:gd name="csX1056" fmla="*/ 845529 w 928632"/>
                <a:gd name="csY1056" fmla="*/ 18494 h 1073433"/>
                <a:gd name="csX1057" fmla="*/ 847653 w 928632"/>
                <a:gd name="csY1057" fmla="*/ 18486 h 1073433"/>
                <a:gd name="csX1058" fmla="*/ 850347 w 928632"/>
                <a:gd name="csY1058" fmla="*/ 17540 h 1073433"/>
                <a:gd name="csX1059" fmla="*/ 853217 w 928632"/>
                <a:gd name="csY1059" fmla="*/ 15786 h 1073433"/>
                <a:gd name="csX1060" fmla="*/ 855087 w 928632"/>
                <a:gd name="csY1060" fmla="*/ 13239 h 1073433"/>
                <a:gd name="csX1061" fmla="*/ 855887 w 928632"/>
                <a:gd name="csY1061" fmla="*/ 10916 h 1073433"/>
                <a:gd name="csX1062" fmla="*/ 855887 w 928632"/>
                <a:gd name="csY1062" fmla="*/ 8878 h 1073433"/>
                <a:gd name="csX1063" fmla="*/ 855049 w 928632"/>
                <a:gd name="csY1063" fmla="*/ 6285 h 1073433"/>
                <a:gd name="csX1064" fmla="*/ 854818 w 928632"/>
                <a:gd name="csY1064" fmla="*/ 4454 h 1073433"/>
                <a:gd name="csX1065" fmla="*/ 855810 w 928632"/>
                <a:gd name="csY1065" fmla="*/ 3577 h 1073433"/>
                <a:gd name="csX1066" fmla="*/ 858435 w 928632"/>
                <a:gd name="csY1066" fmla="*/ 3239 h 1073433"/>
                <a:gd name="csX1067" fmla="*/ 860559 w 928632"/>
                <a:gd name="csY1067" fmla="*/ 1508 h 1073433"/>
                <a:gd name="csX1068" fmla="*/ 862190 w 928632"/>
                <a:gd name="csY1068" fmla="*/ 0 h 1073433"/>
                <a:gd name="csX1069" fmla="*/ 862529 w 928632"/>
                <a:gd name="csY1069" fmla="*/ 2554 h 1073433"/>
                <a:gd name="csX1070" fmla="*/ 865492 w 928632"/>
                <a:gd name="csY1070" fmla="*/ 5985 h 1073433"/>
                <a:gd name="csX1071" fmla="*/ 866453 w 928632"/>
                <a:gd name="csY1071" fmla="*/ 9847 h 1073433"/>
                <a:gd name="csX1072" fmla="*/ 867123 w 928632"/>
                <a:gd name="csY1072" fmla="*/ 10332 h 1073433"/>
                <a:gd name="csX1073" fmla="*/ 871194 w 928632"/>
                <a:gd name="csY1073" fmla="*/ 12263 h 1073433"/>
                <a:gd name="csX1074" fmla="*/ 871263 w 928632"/>
                <a:gd name="csY1074" fmla="*/ 12716 h 1073433"/>
                <a:gd name="csX1075" fmla="*/ 870670 w 928632"/>
                <a:gd name="csY1075" fmla="*/ 13439 h 1073433"/>
                <a:gd name="csX1076" fmla="*/ 870078 w 928632"/>
                <a:gd name="csY1076" fmla="*/ 14378 h 1073433"/>
                <a:gd name="csX1077" fmla="*/ 870494 w 928632"/>
                <a:gd name="csY1077" fmla="*/ 15694 h 1073433"/>
                <a:gd name="csX1078" fmla="*/ 871232 w 928632"/>
                <a:gd name="csY1078" fmla="*/ 17501 h 1073433"/>
                <a:gd name="csX1079" fmla="*/ 871478 w 928632"/>
                <a:gd name="csY1079" fmla="*/ 19179 h 1073433"/>
                <a:gd name="csX1080" fmla="*/ 871932 w 928632"/>
                <a:gd name="csY1080" fmla="*/ 20909 h 1073433"/>
                <a:gd name="csX1081" fmla="*/ 872379 w 928632"/>
                <a:gd name="csY1081" fmla="*/ 23563 h 1073433"/>
                <a:gd name="csX1082" fmla="*/ 872648 w 928632"/>
                <a:gd name="csY1082" fmla="*/ 25971 h 1073433"/>
                <a:gd name="csX1083" fmla="*/ 873687 w 928632"/>
                <a:gd name="csY1083" fmla="*/ 29518 h 1073433"/>
                <a:gd name="csX1084" fmla="*/ 873895 w 928632"/>
                <a:gd name="csY1084" fmla="*/ 31710 h 1073433"/>
                <a:gd name="csX1085" fmla="*/ 873910 w 928632"/>
                <a:gd name="csY1085" fmla="*/ 33033 h 1073433"/>
                <a:gd name="csX1086" fmla="*/ 874718 w 928632"/>
                <a:gd name="csY1086" fmla="*/ 34326 h 1073433"/>
                <a:gd name="csX1087" fmla="*/ 876296 w 928632"/>
                <a:gd name="csY1087" fmla="*/ 35879 h 1073433"/>
                <a:gd name="csX1088" fmla="*/ 878428 w 928632"/>
                <a:gd name="csY1088" fmla="*/ 37441 h 1073433"/>
                <a:gd name="csX1089" fmla="*/ 880121 w 928632"/>
                <a:gd name="csY1089" fmla="*/ 39264 h 1073433"/>
                <a:gd name="csX1090" fmla="*/ 881413 w 928632"/>
                <a:gd name="csY1090" fmla="*/ 40503 h 1073433"/>
                <a:gd name="csX1091" fmla="*/ 882983 w 928632"/>
                <a:gd name="csY1091" fmla="*/ 41511 h 1073433"/>
                <a:gd name="csX1092" fmla="*/ 884191 w 928632"/>
                <a:gd name="csY1092" fmla="*/ 42442 h 1073433"/>
                <a:gd name="csX1093" fmla="*/ 884668 w 928632"/>
                <a:gd name="csY1093" fmla="*/ 43080 h 1073433"/>
                <a:gd name="csX1094" fmla="*/ 884830 w 928632"/>
                <a:gd name="csY1094" fmla="*/ 43596 h 1073433"/>
                <a:gd name="csX1095" fmla="*/ 884307 w 928632"/>
                <a:gd name="csY1095" fmla="*/ 44088 h 1073433"/>
                <a:gd name="csX1096" fmla="*/ 882398 w 928632"/>
                <a:gd name="csY1096" fmla="*/ 46495 h 1073433"/>
                <a:gd name="csX1097" fmla="*/ 879736 w 928632"/>
                <a:gd name="csY1097" fmla="*/ 50165 h 1073433"/>
                <a:gd name="csX1098" fmla="*/ 879782 w 928632"/>
                <a:gd name="csY1098" fmla="*/ 50611 h 1073433"/>
                <a:gd name="csX1099" fmla="*/ 882329 w 928632"/>
                <a:gd name="csY1099" fmla="*/ 53250 h 1073433"/>
                <a:gd name="csX1100" fmla="*/ 882737 w 928632"/>
                <a:gd name="csY1100" fmla="*/ 54296 h 1073433"/>
                <a:gd name="csX1101" fmla="*/ 882706 w 928632"/>
                <a:gd name="csY1101" fmla="*/ 55773 h 1073433"/>
                <a:gd name="csX1102" fmla="*/ 881852 w 928632"/>
                <a:gd name="csY1102" fmla="*/ 57550 h 1073433"/>
                <a:gd name="csX1103" fmla="*/ 879105 w 928632"/>
                <a:gd name="csY1103" fmla="*/ 58112 h 1073433"/>
                <a:gd name="csX1104" fmla="*/ 878489 w 928632"/>
                <a:gd name="csY1104" fmla="*/ 58596 h 1073433"/>
                <a:gd name="csX1105" fmla="*/ 878412 w 928632"/>
                <a:gd name="csY1105" fmla="*/ 59166 h 1073433"/>
                <a:gd name="csX1106" fmla="*/ 879043 w 928632"/>
                <a:gd name="csY1106" fmla="*/ 59919 h 1073433"/>
                <a:gd name="csX1107" fmla="*/ 878943 w 928632"/>
                <a:gd name="csY1107" fmla="*/ 61674 h 1073433"/>
                <a:gd name="csX1108" fmla="*/ 879936 w 928632"/>
                <a:gd name="csY1108" fmla="*/ 63612 h 1073433"/>
                <a:gd name="csX1109" fmla="*/ 879428 w 928632"/>
                <a:gd name="csY1109" fmla="*/ 64274 h 1073433"/>
                <a:gd name="csX1110" fmla="*/ 878412 w 928632"/>
                <a:gd name="csY1110" fmla="*/ 65166 h 1073433"/>
                <a:gd name="csX1111" fmla="*/ 878389 w 928632"/>
                <a:gd name="csY1111" fmla="*/ 66043 h 1073433"/>
                <a:gd name="csX1112" fmla="*/ 878720 w 928632"/>
                <a:gd name="csY1112" fmla="*/ 67012 h 1073433"/>
                <a:gd name="csX1113" fmla="*/ 879790 w 928632"/>
                <a:gd name="csY1113" fmla="*/ 67805 h 1073433"/>
                <a:gd name="csX1114" fmla="*/ 884022 w 928632"/>
                <a:gd name="csY1114" fmla="*/ 70528 h 1073433"/>
                <a:gd name="csX1115" fmla="*/ 884353 w 928632"/>
                <a:gd name="csY1115" fmla="*/ 70905 h 1073433"/>
                <a:gd name="csX1116" fmla="*/ 884291 w 928632"/>
                <a:gd name="csY1116" fmla="*/ 71190 h 1073433"/>
                <a:gd name="csX1117" fmla="*/ 882652 w 928632"/>
                <a:gd name="csY1117" fmla="*/ 73013 h 1073433"/>
                <a:gd name="csX1118" fmla="*/ 882483 w 928632"/>
                <a:gd name="csY1118" fmla="*/ 74136 h 1073433"/>
                <a:gd name="csX1119" fmla="*/ 882529 w 928632"/>
                <a:gd name="csY1119" fmla="*/ 75990 h 1073433"/>
                <a:gd name="csX1120" fmla="*/ 882760 w 928632"/>
                <a:gd name="csY1120" fmla="*/ 77190 h 1073433"/>
                <a:gd name="csX1121" fmla="*/ 883291 w 928632"/>
                <a:gd name="csY1121" fmla="*/ 77690 h 1073433"/>
                <a:gd name="csX1122" fmla="*/ 885415 w 928632"/>
                <a:gd name="csY1122" fmla="*/ 78252 h 1073433"/>
                <a:gd name="csX1123" fmla="*/ 888039 w 928632"/>
                <a:gd name="csY1123" fmla="*/ 82421 h 1073433"/>
                <a:gd name="csX1124" fmla="*/ 890563 w 928632"/>
                <a:gd name="csY1124" fmla="*/ 86352 h 1073433"/>
                <a:gd name="csX1125" fmla="*/ 890532 w 928632"/>
                <a:gd name="csY1125" fmla="*/ 89737 h 1073433"/>
                <a:gd name="csX1126" fmla="*/ 890794 w 928632"/>
                <a:gd name="csY1126" fmla="*/ 93691 h 1073433"/>
                <a:gd name="csX1127" fmla="*/ 892395 w 928632"/>
                <a:gd name="csY1127" fmla="*/ 96799 h 1073433"/>
                <a:gd name="csX1128" fmla="*/ 892618 w 928632"/>
                <a:gd name="csY1128" fmla="*/ 99284 h 1073433"/>
                <a:gd name="csX1129" fmla="*/ 893157 w 928632"/>
                <a:gd name="csY1129" fmla="*/ 102115 h 1073433"/>
                <a:gd name="csX1130" fmla="*/ 895065 w 928632"/>
                <a:gd name="csY1130" fmla="*/ 103838 h 1073433"/>
                <a:gd name="csX1131" fmla="*/ 895812 w 928632"/>
                <a:gd name="csY1131" fmla="*/ 107238 h 1073433"/>
                <a:gd name="csX1132" fmla="*/ 896004 w 928632"/>
                <a:gd name="csY1132" fmla="*/ 109054 h 1073433"/>
                <a:gd name="csX1133" fmla="*/ 895888 w 928632"/>
                <a:gd name="csY1133" fmla="*/ 110246 h 1073433"/>
                <a:gd name="csX1134" fmla="*/ 897374 w 928632"/>
                <a:gd name="csY1134" fmla="*/ 113954 h 1073433"/>
                <a:gd name="csX1135" fmla="*/ 897543 w 928632"/>
                <a:gd name="csY1135" fmla="*/ 117146 h 1073433"/>
                <a:gd name="csX1136" fmla="*/ 897189 w 928632"/>
                <a:gd name="csY1136" fmla="*/ 119439 h 1073433"/>
                <a:gd name="csX1137" fmla="*/ 897204 w 928632"/>
                <a:gd name="csY1137" fmla="*/ 120724 h 1073433"/>
                <a:gd name="csX1138" fmla="*/ 897412 w 928632"/>
                <a:gd name="csY1138" fmla="*/ 121624 h 1073433"/>
                <a:gd name="csX1139" fmla="*/ 898690 w 928632"/>
                <a:gd name="csY1139" fmla="*/ 122432 h 1073433"/>
                <a:gd name="csX1140" fmla="*/ 899251 w 928632"/>
                <a:gd name="csY1140" fmla="*/ 122939 h 1073433"/>
                <a:gd name="csX1141" fmla="*/ 901129 w 928632"/>
                <a:gd name="csY1141" fmla="*/ 123162 h 1073433"/>
                <a:gd name="csX1142" fmla="*/ 903876 w 928632"/>
                <a:gd name="csY1142" fmla="*/ 123216 h 1073433"/>
                <a:gd name="csX1143" fmla="*/ 908578 w 928632"/>
                <a:gd name="csY1143" fmla="*/ 122370 h 1073433"/>
                <a:gd name="csX1144" fmla="*/ 912249 w 928632"/>
                <a:gd name="csY1144" fmla="*/ 121631 h 1073433"/>
                <a:gd name="csX1145" fmla="*/ 3332 w 928632"/>
                <a:gd name="csY1145" fmla="*/ 223969 h 1073433"/>
                <a:gd name="csX1146" fmla="*/ 0 w 928632"/>
                <a:gd name="csY1146" fmla="*/ 224715 h 1073433"/>
                <a:gd name="csX1147" fmla="*/ 108 w 928632"/>
                <a:gd name="csY1147" fmla="*/ 223384 h 1073433"/>
                <a:gd name="csX1148" fmla="*/ 947 w 928632"/>
                <a:gd name="csY1148" fmla="*/ 222230 h 1073433"/>
                <a:gd name="csX1149" fmla="*/ 3409 w 928632"/>
                <a:gd name="csY1149" fmla="*/ 222892 h 1073433"/>
                <a:gd name="csX1150" fmla="*/ 4563 w 928632"/>
                <a:gd name="csY1150" fmla="*/ 223015 h 1073433"/>
                <a:gd name="csX1151" fmla="*/ 3332 w 928632"/>
                <a:gd name="csY1151" fmla="*/ 223969 h 1073433"/>
                <a:gd name="csX1152" fmla="*/ 661524 w 928632"/>
                <a:gd name="csY1152" fmla="*/ 386149 h 1073433"/>
                <a:gd name="csX1153" fmla="*/ 657653 w 928632"/>
                <a:gd name="csY1153" fmla="*/ 386703 h 1073433"/>
                <a:gd name="csX1154" fmla="*/ 657522 w 928632"/>
                <a:gd name="csY1154" fmla="*/ 386541 h 1073433"/>
                <a:gd name="csX1155" fmla="*/ 657745 w 928632"/>
                <a:gd name="csY1155" fmla="*/ 386088 h 1073433"/>
                <a:gd name="csX1156" fmla="*/ 658630 w 928632"/>
                <a:gd name="csY1156" fmla="*/ 385295 h 1073433"/>
                <a:gd name="csX1157" fmla="*/ 659708 w 928632"/>
                <a:gd name="csY1157" fmla="*/ 384333 h 1073433"/>
                <a:gd name="csX1158" fmla="*/ 659938 w 928632"/>
                <a:gd name="csY1158" fmla="*/ 384303 h 1073433"/>
                <a:gd name="csX1159" fmla="*/ 660339 w 928632"/>
                <a:gd name="csY1159" fmla="*/ 384379 h 1073433"/>
                <a:gd name="csX1160" fmla="*/ 660785 w 928632"/>
                <a:gd name="csY1160" fmla="*/ 384556 h 1073433"/>
                <a:gd name="csX1161" fmla="*/ 661939 w 928632"/>
                <a:gd name="csY1161" fmla="*/ 385203 h 1073433"/>
                <a:gd name="csX1162" fmla="*/ 662278 w 928632"/>
                <a:gd name="csY1162" fmla="*/ 385649 h 1073433"/>
                <a:gd name="csX1163" fmla="*/ 662155 w 928632"/>
                <a:gd name="csY1163" fmla="*/ 386018 h 1073433"/>
                <a:gd name="csX1164" fmla="*/ 661524 w 928632"/>
                <a:gd name="csY1164" fmla="*/ 386149 h 1073433"/>
                <a:gd name="csX1165" fmla="*/ 770168 w 928632"/>
                <a:gd name="csY1165" fmla="*/ 653344 h 1073433"/>
                <a:gd name="csX1166" fmla="*/ 768544 w 928632"/>
                <a:gd name="csY1166" fmla="*/ 653967 h 1073433"/>
                <a:gd name="csX1167" fmla="*/ 767028 w 928632"/>
                <a:gd name="csY1167" fmla="*/ 654121 h 1073433"/>
                <a:gd name="csX1168" fmla="*/ 765489 w 928632"/>
                <a:gd name="csY1168" fmla="*/ 653667 h 1073433"/>
                <a:gd name="csX1169" fmla="*/ 762796 w 928632"/>
                <a:gd name="csY1169" fmla="*/ 653705 h 1073433"/>
                <a:gd name="csX1170" fmla="*/ 760118 w 928632"/>
                <a:gd name="csY1170" fmla="*/ 652552 h 1073433"/>
                <a:gd name="csX1171" fmla="*/ 757601 w 928632"/>
                <a:gd name="csY1171" fmla="*/ 650920 h 1073433"/>
                <a:gd name="csX1172" fmla="*/ 756901 w 928632"/>
                <a:gd name="csY1172" fmla="*/ 649974 h 1073433"/>
                <a:gd name="csX1173" fmla="*/ 757209 w 928632"/>
                <a:gd name="csY1173" fmla="*/ 648620 h 1073433"/>
                <a:gd name="csX1174" fmla="*/ 759017 w 928632"/>
                <a:gd name="csY1174" fmla="*/ 645489 h 1073433"/>
                <a:gd name="csX1175" fmla="*/ 760741 w 928632"/>
                <a:gd name="csY1175" fmla="*/ 639581 h 1073433"/>
                <a:gd name="csX1176" fmla="*/ 761888 w 928632"/>
                <a:gd name="csY1176" fmla="*/ 631142 h 1073433"/>
                <a:gd name="csX1177" fmla="*/ 760964 w 928632"/>
                <a:gd name="csY1177" fmla="*/ 627950 h 1073433"/>
                <a:gd name="csX1178" fmla="*/ 761080 w 928632"/>
                <a:gd name="csY1178" fmla="*/ 626634 h 1073433"/>
                <a:gd name="csX1179" fmla="*/ 761503 w 928632"/>
                <a:gd name="csY1179" fmla="*/ 625042 h 1073433"/>
                <a:gd name="csX1180" fmla="*/ 761711 w 928632"/>
                <a:gd name="csY1180" fmla="*/ 623411 h 1073433"/>
                <a:gd name="csX1181" fmla="*/ 761580 w 928632"/>
                <a:gd name="csY1181" fmla="*/ 621765 h 1073433"/>
                <a:gd name="csX1182" fmla="*/ 761795 w 928632"/>
                <a:gd name="csY1182" fmla="*/ 620242 h 1073433"/>
                <a:gd name="csX1183" fmla="*/ 763696 w 928632"/>
                <a:gd name="csY1183" fmla="*/ 617034 h 1073433"/>
                <a:gd name="csX1184" fmla="*/ 763981 w 928632"/>
                <a:gd name="csY1184" fmla="*/ 615595 h 1073433"/>
                <a:gd name="csX1185" fmla="*/ 764035 w 928632"/>
                <a:gd name="csY1185" fmla="*/ 614033 h 1073433"/>
                <a:gd name="csX1186" fmla="*/ 764858 w 928632"/>
                <a:gd name="csY1186" fmla="*/ 610810 h 1073433"/>
                <a:gd name="csX1187" fmla="*/ 764604 w 928632"/>
                <a:gd name="csY1187" fmla="*/ 609741 h 1073433"/>
                <a:gd name="csX1188" fmla="*/ 763904 w 928632"/>
                <a:gd name="csY1188" fmla="*/ 608841 h 1073433"/>
                <a:gd name="csX1189" fmla="*/ 764473 w 928632"/>
                <a:gd name="csY1189" fmla="*/ 608048 h 1073433"/>
                <a:gd name="csX1190" fmla="*/ 771076 w 928632"/>
                <a:gd name="csY1190" fmla="*/ 610410 h 1073433"/>
                <a:gd name="csX1191" fmla="*/ 775462 w 928632"/>
                <a:gd name="csY1191" fmla="*/ 610956 h 1073433"/>
                <a:gd name="csX1192" fmla="*/ 775693 w 928632"/>
                <a:gd name="csY1192" fmla="*/ 613402 h 1073433"/>
                <a:gd name="csX1193" fmla="*/ 776540 w 928632"/>
                <a:gd name="csY1193" fmla="*/ 615326 h 1073433"/>
                <a:gd name="csX1194" fmla="*/ 777040 w 928632"/>
                <a:gd name="csY1194" fmla="*/ 618772 h 1073433"/>
                <a:gd name="csX1195" fmla="*/ 777725 w 928632"/>
                <a:gd name="csY1195" fmla="*/ 619557 h 1073433"/>
                <a:gd name="csX1196" fmla="*/ 777371 w 928632"/>
                <a:gd name="csY1196" fmla="*/ 622026 h 1073433"/>
                <a:gd name="csX1197" fmla="*/ 775347 w 928632"/>
                <a:gd name="csY1197" fmla="*/ 623095 h 1073433"/>
                <a:gd name="csX1198" fmla="*/ 775524 w 928632"/>
                <a:gd name="csY1198" fmla="*/ 625373 h 1073433"/>
                <a:gd name="csX1199" fmla="*/ 776686 w 928632"/>
                <a:gd name="csY1199" fmla="*/ 627519 h 1073433"/>
                <a:gd name="csX1200" fmla="*/ 774993 w 928632"/>
                <a:gd name="csY1200" fmla="*/ 628288 h 1073433"/>
                <a:gd name="csX1201" fmla="*/ 773161 w 928632"/>
                <a:gd name="csY1201" fmla="*/ 628750 h 1073433"/>
                <a:gd name="csX1202" fmla="*/ 772738 w 928632"/>
                <a:gd name="csY1202" fmla="*/ 629350 h 1073433"/>
                <a:gd name="csX1203" fmla="*/ 771415 w 928632"/>
                <a:gd name="csY1203" fmla="*/ 629819 h 1073433"/>
                <a:gd name="csX1204" fmla="*/ 769806 w 928632"/>
                <a:gd name="csY1204" fmla="*/ 631011 h 1073433"/>
                <a:gd name="csX1205" fmla="*/ 770291 w 928632"/>
                <a:gd name="csY1205" fmla="*/ 632073 h 1073433"/>
                <a:gd name="csX1206" fmla="*/ 772315 w 928632"/>
                <a:gd name="csY1206" fmla="*/ 634481 h 1073433"/>
                <a:gd name="csX1207" fmla="*/ 774577 w 928632"/>
                <a:gd name="csY1207" fmla="*/ 636158 h 1073433"/>
                <a:gd name="csX1208" fmla="*/ 775816 w 928632"/>
                <a:gd name="csY1208" fmla="*/ 638666 h 1073433"/>
                <a:gd name="csX1209" fmla="*/ 777425 w 928632"/>
                <a:gd name="csY1209" fmla="*/ 641289 h 1073433"/>
                <a:gd name="csX1210" fmla="*/ 776640 w 928632"/>
                <a:gd name="csY1210" fmla="*/ 642959 h 1073433"/>
                <a:gd name="csX1211" fmla="*/ 775170 w 928632"/>
                <a:gd name="csY1211" fmla="*/ 645328 h 1073433"/>
                <a:gd name="csX1212" fmla="*/ 772823 w 928632"/>
                <a:gd name="csY1212" fmla="*/ 646905 h 1073433"/>
                <a:gd name="csX1213" fmla="*/ 770661 w 928632"/>
                <a:gd name="csY1213" fmla="*/ 647851 h 1073433"/>
                <a:gd name="csX1214" fmla="*/ 770914 w 928632"/>
                <a:gd name="csY1214" fmla="*/ 651751 h 1073433"/>
                <a:gd name="csX1215" fmla="*/ 770168 w 928632"/>
                <a:gd name="csY1215" fmla="*/ 653344 h 1073433"/>
                <a:gd name="csX1216" fmla="*/ 750837 w 928632"/>
                <a:gd name="csY1216" fmla="*/ 661106 h 1073433"/>
                <a:gd name="csX1217" fmla="*/ 747782 w 928632"/>
                <a:gd name="csY1217" fmla="*/ 661629 h 1073433"/>
                <a:gd name="csX1218" fmla="*/ 747089 w 928632"/>
                <a:gd name="csY1218" fmla="*/ 660744 h 1073433"/>
                <a:gd name="csX1219" fmla="*/ 747097 w 928632"/>
                <a:gd name="csY1219" fmla="*/ 659990 h 1073433"/>
                <a:gd name="csX1220" fmla="*/ 747620 w 928632"/>
                <a:gd name="csY1220" fmla="*/ 659375 h 1073433"/>
                <a:gd name="csX1221" fmla="*/ 749190 w 928632"/>
                <a:gd name="csY1221" fmla="*/ 658967 h 1073433"/>
                <a:gd name="csX1222" fmla="*/ 750214 w 928632"/>
                <a:gd name="csY1222" fmla="*/ 659475 h 1073433"/>
                <a:gd name="csX1223" fmla="*/ 750752 w 928632"/>
                <a:gd name="csY1223" fmla="*/ 660198 h 1073433"/>
                <a:gd name="csX1224" fmla="*/ 750922 w 928632"/>
                <a:gd name="csY1224" fmla="*/ 660859 h 1073433"/>
                <a:gd name="csX1225" fmla="*/ 750837 w 928632"/>
                <a:gd name="csY1225" fmla="*/ 661106 h 1073433"/>
                <a:gd name="csX1226" fmla="*/ 769368 w 928632"/>
                <a:gd name="csY1226" fmla="*/ 667637 h 1073433"/>
                <a:gd name="csX1227" fmla="*/ 769822 w 928632"/>
                <a:gd name="csY1227" fmla="*/ 669106 h 1073433"/>
                <a:gd name="csX1228" fmla="*/ 768868 w 928632"/>
                <a:gd name="csY1228" fmla="*/ 669306 h 1073433"/>
                <a:gd name="csX1229" fmla="*/ 767344 w 928632"/>
                <a:gd name="csY1229" fmla="*/ 669075 h 1073433"/>
                <a:gd name="csX1230" fmla="*/ 766605 w 928632"/>
                <a:gd name="csY1230" fmla="*/ 670237 h 1073433"/>
                <a:gd name="csX1231" fmla="*/ 766228 w 928632"/>
                <a:gd name="csY1231" fmla="*/ 670468 h 1073433"/>
                <a:gd name="csX1232" fmla="*/ 762727 w 928632"/>
                <a:gd name="csY1232" fmla="*/ 669437 h 1073433"/>
                <a:gd name="csX1233" fmla="*/ 762180 w 928632"/>
                <a:gd name="csY1233" fmla="*/ 668975 h 1073433"/>
                <a:gd name="csX1234" fmla="*/ 762249 w 928632"/>
                <a:gd name="csY1234" fmla="*/ 667445 h 1073433"/>
                <a:gd name="csX1235" fmla="*/ 765982 w 928632"/>
                <a:gd name="csY1235" fmla="*/ 667314 h 1073433"/>
                <a:gd name="csX1236" fmla="*/ 768360 w 928632"/>
                <a:gd name="csY1236" fmla="*/ 666337 h 1073433"/>
                <a:gd name="csX1237" fmla="*/ 768690 w 928632"/>
                <a:gd name="csY1237" fmla="*/ 666491 h 1073433"/>
                <a:gd name="csX1238" fmla="*/ 769368 w 928632"/>
                <a:gd name="csY1238" fmla="*/ 667637 h 1073433"/>
                <a:gd name="csX1239" fmla="*/ 770991 w 928632"/>
                <a:gd name="csY1239" fmla="*/ 684638 h 1073433"/>
                <a:gd name="csX1240" fmla="*/ 769929 w 928632"/>
                <a:gd name="csY1240" fmla="*/ 685931 h 1073433"/>
                <a:gd name="csX1241" fmla="*/ 768252 w 928632"/>
                <a:gd name="csY1241" fmla="*/ 686161 h 1073433"/>
                <a:gd name="csX1242" fmla="*/ 765643 w 928632"/>
                <a:gd name="csY1242" fmla="*/ 687661 h 1073433"/>
                <a:gd name="csX1243" fmla="*/ 765366 w 928632"/>
                <a:gd name="csY1243" fmla="*/ 688961 h 1073433"/>
                <a:gd name="csX1244" fmla="*/ 765235 w 928632"/>
                <a:gd name="csY1244" fmla="*/ 690562 h 1073433"/>
                <a:gd name="csX1245" fmla="*/ 767036 w 928632"/>
                <a:gd name="csY1245" fmla="*/ 692492 h 1073433"/>
                <a:gd name="csX1246" fmla="*/ 767929 w 928632"/>
                <a:gd name="csY1246" fmla="*/ 694739 h 1073433"/>
                <a:gd name="csX1247" fmla="*/ 768998 w 928632"/>
                <a:gd name="csY1247" fmla="*/ 698108 h 1073433"/>
                <a:gd name="csX1248" fmla="*/ 769775 w 928632"/>
                <a:gd name="csY1248" fmla="*/ 701324 h 1073433"/>
                <a:gd name="csX1249" fmla="*/ 769706 w 928632"/>
                <a:gd name="csY1249" fmla="*/ 702316 h 1073433"/>
                <a:gd name="csX1250" fmla="*/ 769898 w 928632"/>
                <a:gd name="csY1250" fmla="*/ 703993 h 1073433"/>
                <a:gd name="csX1251" fmla="*/ 771184 w 928632"/>
                <a:gd name="csY1251" fmla="*/ 706593 h 1073433"/>
                <a:gd name="csX1252" fmla="*/ 771307 w 928632"/>
                <a:gd name="csY1252" fmla="*/ 707770 h 1073433"/>
                <a:gd name="csX1253" fmla="*/ 771161 w 928632"/>
                <a:gd name="csY1253" fmla="*/ 708940 h 1073433"/>
                <a:gd name="csX1254" fmla="*/ 770645 w 928632"/>
                <a:gd name="csY1254" fmla="*/ 711109 h 1073433"/>
                <a:gd name="csX1255" fmla="*/ 770237 w 928632"/>
                <a:gd name="csY1255" fmla="*/ 711401 h 1073433"/>
                <a:gd name="csX1256" fmla="*/ 768968 w 928632"/>
                <a:gd name="csY1256" fmla="*/ 711617 h 1073433"/>
                <a:gd name="csX1257" fmla="*/ 768868 w 928632"/>
                <a:gd name="csY1257" fmla="*/ 712932 h 1073433"/>
                <a:gd name="csX1258" fmla="*/ 768552 w 928632"/>
                <a:gd name="csY1258" fmla="*/ 713363 h 1073433"/>
                <a:gd name="csX1259" fmla="*/ 764935 w 928632"/>
                <a:gd name="csY1259" fmla="*/ 713502 h 1073433"/>
                <a:gd name="csX1260" fmla="*/ 763150 w 928632"/>
                <a:gd name="csY1260" fmla="*/ 712901 h 1073433"/>
                <a:gd name="csX1261" fmla="*/ 763365 w 928632"/>
                <a:gd name="csY1261" fmla="*/ 708940 h 1073433"/>
                <a:gd name="csX1262" fmla="*/ 761080 w 928632"/>
                <a:gd name="csY1262" fmla="*/ 707386 h 1073433"/>
                <a:gd name="csX1263" fmla="*/ 759510 w 928632"/>
                <a:gd name="csY1263" fmla="*/ 704770 h 1073433"/>
                <a:gd name="csX1264" fmla="*/ 757740 w 928632"/>
                <a:gd name="csY1264" fmla="*/ 700262 h 1073433"/>
                <a:gd name="csX1265" fmla="*/ 756255 w 928632"/>
                <a:gd name="csY1265" fmla="*/ 698877 h 1073433"/>
                <a:gd name="csX1266" fmla="*/ 754523 w 928632"/>
                <a:gd name="csY1266" fmla="*/ 695324 h 1073433"/>
                <a:gd name="csX1267" fmla="*/ 751953 w 928632"/>
                <a:gd name="csY1267" fmla="*/ 692292 h 1073433"/>
                <a:gd name="csX1268" fmla="*/ 754916 w 928632"/>
                <a:gd name="csY1268" fmla="*/ 690369 h 1073433"/>
                <a:gd name="csX1269" fmla="*/ 754454 w 928632"/>
                <a:gd name="csY1269" fmla="*/ 687015 h 1073433"/>
                <a:gd name="csX1270" fmla="*/ 756185 w 928632"/>
                <a:gd name="csY1270" fmla="*/ 685869 h 1073433"/>
                <a:gd name="csX1271" fmla="*/ 758787 w 928632"/>
                <a:gd name="csY1271" fmla="*/ 684669 h 1073433"/>
                <a:gd name="csX1272" fmla="*/ 760703 w 928632"/>
                <a:gd name="csY1272" fmla="*/ 685615 h 1073433"/>
                <a:gd name="csX1273" fmla="*/ 762426 w 928632"/>
                <a:gd name="csY1273" fmla="*/ 685285 h 1073433"/>
                <a:gd name="csX1274" fmla="*/ 763196 w 928632"/>
                <a:gd name="csY1274" fmla="*/ 684484 h 1073433"/>
                <a:gd name="csX1275" fmla="*/ 762965 w 928632"/>
                <a:gd name="csY1275" fmla="*/ 681069 h 1073433"/>
                <a:gd name="csX1276" fmla="*/ 763511 w 928632"/>
                <a:gd name="csY1276" fmla="*/ 678384 h 1073433"/>
                <a:gd name="csX1277" fmla="*/ 765412 w 928632"/>
                <a:gd name="csY1277" fmla="*/ 676999 h 1073433"/>
                <a:gd name="csX1278" fmla="*/ 767459 w 928632"/>
                <a:gd name="csY1278" fmla="*/ 676838 h 1073433"/>
                <a:gd name="csX1279" fmla="*/ 768229 w 928632"/>
                <a:gd name="csY1279" fmla="*/ 678353 h 1073433"/>
                <a:gd name="csX1280" fmla="*/ 769237 w 928632"/>
                <a:gd name="csY1280" fmla="*/ 679845 h 1073433"/>
                <a:gd name="csX1281" fmla="*/ 771715 w 928632"/>
                <a:gd name="csY1281" fmla="*/ 681023 h 1073433"/>
                <a:gd name="csX1282" fmla="*/ 771707 w 928632"/>
                <a:gd name="csY1282" fmla="*/ 682561 h 1073433"/>
                <a:gd name="csX1283" fmla="*/ 770991 w 928632"/>
                <a:gd name="csY1283" fmla="*/ 684638 h 1073433"/>
                <a:gd name="csX1284" fmla="*/ 787175 w 928632"/>
                <a:gd name="csY1284" fmla="*/ 696285 h 1073433"/>
                <a:gd name="csX1285" fmla="*/ 781942 w 928632"/>
                <a:gd name="csY1285" fmla="*/ 698708 h 1073433"/>
                <a:gd name="csX1286" fmla="*/ 779318 w 928632"/>
                <a:gd name="csY1286" fmla="*/ 697893 h 1073433"/>
                <a:gd name="csX1287" fmla="*/ 778302 w 928632"/>
                <a:gd name="csY1287" fmla="*/ 696108 h 1073433"/>
                <a:gd name="csX1288" fmla="*/ 777810 w 928632"/>
                <a:gd name="csY1288" fmla="*/ 694608 h 1073433"/>
                <a:gd name="csX1289" fmla="*/ 777271 w 928632"/>
                <a:gd name="csY1289" fmla="*/ 692069 h 1073433"/>
                <a:gd name="csX1290" fmla="*/ 778163 w 928632"/>
                <a:gd name="csY1290" fmla="*/ 690708 h 1073433"/>
                <a:gd name="csX1291" fmla="*/ 780087 w 928632"/>
                <a:gd name="csY1291" fmla="*/ 688754 h 1073433"/>
                <a:gd name="csX1292" fmla="*/ 780795 w 928632"/>
                <a:gd name="csY1292" fmla="*/ 687492 h 1073433"/>
                <a:gd name="csX1293" fmla="*/ 781142 w 928632"/>
                <a:gd name="csY1293" fmla="*/ 686008 h 1073433"/>
                <a:gd name="csX1294" fmla="*/ 781018 w 928632"/>
                <a:gd name="csY1294" fmla="*/ 684623 h 1073433"/>
                <a:gd name="csX1295" fmla="*/ 781265 w 928632"/>
                <a:gd name="csY1295" fmla="*/ 683300 h 1073433"/>
                <a:gd name="csX1296" fmla="*/ 782396 w 928632"/>
                <a:gd name="csY1296" fmla="*/ 682838 h 1073433"/>
                <a:gd name="csX1297" fmla="*/ 786267 w 928632"/>
                <a:gd name="csY1297" fmla="*/ 684315 h 1073433"/>
                <a:gd name="csX1298" fmla="*/ 790284 w 928632"/>
                <a:gd name="csY1298" fmla="*/ 686531 h 1073433"/>
                <a:gd name="csX1299" fmla="*/ 791715 w 928632"/>
                <a:gd name="csY1299" fmla="*/ 688061 h 1073433"/>
                <a:gd name="csX1300" fmla="*/ 791985 w 928632"/>
                <a:gd name="csY1300" fmla="*/ 689284 h 1073433"/>
                <a:gd name="csX1301" fmla="*/ 790230 w 928632"/>
                <a:gd name="csY1301" fmla="*/ 691985 h 1073433"/>
                <a:gd name="csX1302" fmla="*/ 789106 w 928632"/>
                <a:gd name="csY1302" fmla="*/ 694208 h 1073433"/>
                <a:gd name="csX1303" fmla="*/ 787175 w 928632"/>
                <a:gd name="csY1303" fmla="*/ 696285 h 1073433"/>
                <a:gd name="csX1304" fmla="*/ 773223 w 928632"/>
                <a:gd name="csY1304" fmla="*/ 697539 h 1073433"/>
                <a:gd name="csX1305" fmla="*/ 772515 w 928632"/>
                <a:gd name="csY1305" fmla="*/ 697885 h 1073433"/>
                <a:gd name="csX1306" fmla="*/ 771876 w 928632"/>
                <a:gd name="csY1306" fmla="*/ 697831 h 1073433"/>
                <a:gd name="csX1307" fmla="*/ 771222 w 928632"/>
                <a:gd name="csY1307" fmla="*/ 696793 h 1073433"/>
                <a:gd name="csX1308" fmla="*/ 771007 w 928632"/>
                <a:gd name="csY1308" fmla="*/ 695424 h 1073433"/>
                <a:gd name="csX1309" fmla="*/ 769599 w 928632"/>
                <a:gd name="csY1309" fmla="*/ 693377 h 1073433"/>
                <a:gd name="csX1310" fmla="*/ 769198 w 928632"/>
                <a:gd name="csY1310" fmla="*/ 692416 h 1073433"/>
                <a:gd name="csX1311" fmla="*/ 769229 w 928632"/>
                <a:gd name="csY1311" fmla="*/ 691262 h 1073433"/>
                <a:gd name="csX1312" fmla="*/ 770037 w 928632"/>
                <a:gd name="csY1312" fmla="*/ 689608 h 1073433"/>
                <a:gd name="csX1313" fmla="*/ 771238 w 928632"/>
                <a:gd name="csY1313" fmla="*/ 689154 h 1073433"/>
                <a:gd name="csX1314" fmla="*/ 772046 w 928632"/>
                <a:gd name="csY1314" fmla="*/ 689215 h 1073433"/>
                <a:gd name="csX1315" fmla="*/ 773023 w 928632"/>
                <a:gd name="csY1315" fmla="*/ 691162 h 1073433"/>
                <a:gd name="csX1316" fmla="*/ 773308 w 928632"/>
                <a:gd name="csY1316" fmla="*/ 693277 h 1073433"/>
                <a:gd name="csX1317" fmla="*/ 773562 w 928632"/>
                <a:gd name="csY1317" fmla="*/ 695462 h 1073433"/>
                <a:gd name="csX1318" fmla="*/ 773223 w 928632"/>
                <a:gd name="csY1318" fmla="*/ 697539 h 1073433"/>
                <a:gd name="csX1319" fmla="*/ 742765 w 928632"/>
                <a:gd name="csY1319" fmla="*/ 699624 h 1073433"/>
                <a:gd name="csX1320" fmla="*/ 742226 w 928632"/>
                <a:gd name="csY1320" fmla="*/ 700116 h 1073433"/>
                <a:gd name="csX1321" fmla="*/ 741556 w 928632"/>
                <a:gd name="csY1321" fmla="*/ 699970 h 1073433"/>
                <a:gd name="csX1322" fmla="*/ 741002 w 928632"/>
                <a:gd name="csY1322" fmla="*/ 699008 h 1073433"/>
                <a:gd name="csX1323" fmla="*/ 740617 w 928632"/>
                <a:gd name="csY1323" fmla="*/ 697362 h 1073433"/>
                <a:gd name="csX1324" fmla="*/ 741372 w 928632"/>
                <a:gd name="csY1324" fmla="*/ 696739 h 1073433"/>
                <a:gd name="csX1325" fmla="*/ 741972 w 928632"/>
                <a:gd name="csY1325" fmla="*/ 696739 h 1073433"/>
                <a:gd name="csX1326" fmla="*/ 742641 w 928632"/>
                <a:gd name="csY1326" fmla="*/ 697616 h 1073433"/>
                <a:gd name="csX1327" fmla="*/ 742988 w 928632"/>
                <a:gd name="csY1327" fmla="*/ 699032 h 1073433"/>
                <a:gd name="csX1328" fmla="*/ 742765 w 928632"/>
                <a:gd name="csY1328" fmla="*/ 699624 h 1073433"/>
                <a:gd name="csX1329" fmla="*/ 758525 w 928632"/>
                <a:gd name="csY1329" fmla="*/ 724133 h 1073433"/>
                <a:gd name="csX1330" fmla="*/ 757324 w 928632"/>
                <a:gd name="csY1330" fmla="*/ 725502 h 1073433"/>
                <a:gd name="csX1331" fmla="*/ 755231 w 928632"/>
                <a:gd name="csY1331" fmla="*/ 726156 h 1073433"/>
                <a:gd name="csX1332" fmla="*/ 753153 w 928632"/>
                <a:gd name="csY1332" fmla="*/ 725087 h 1073433"/>
                <a:gd name="csX1333" fmla="*/ 750645 w 928632"/>
                <a:gd name="csY1333" fmla="*/ 725587 h 1073433"/>
                <a:gd name="csX1334" fmla="*/ 750383 w 928632"/>
                <a:gd name="csY1334" fmla="*/ 723241 h 1073433"/>
                <a:gd name="csX1335" fmla="*/ 751322 w 928632"/>
                <a:gd name="csY1335" fmla="*/ 721317 h 1073433"/>
                <a:gd name="csX1336" fmla="*/ 753223 w 928632"/>
                <a:gd name="csY1336" fmla="*/ 719033 h 1073433"/>
                <a:gd name="csX1337" fmla="*/ 754600 w 928632"/>
                <a:gd name="csY1337" fmla="*/ 715979 h 1073433"/>
                <a:gd name="csX1338" fmla="*/ 754439 w 928632"/>
                <a:gd name="csY1338" fmla="*/ 711671 h 1073433"/>
                <a:gd name="csX1339" fmla="*/ 755570 w 928632"/>
                <a:gd name="csY1339" fmla="*/ 710686 h 1073433"/>
                <a:gd name="csX1340" fmla="*/ 756178 w 928632"/>
                <a:gd name="csY1340" fmla="*/ 709171 h 1073433"/>
                <a:gd name="csX1341" fmla="*/ 758586 w 928632"/>
                <a:gd name="csY1341" fmla="*/ 708240 h 1073433"/>
                <a:gd name="csX1342" fmla="*/ 759133 w 928632"/>
                <a:gd name="csY1342" fmla="*/ 711440 h 1073433"/>
                <a:gd name="csX1343" fmla="*/ 758486 w 928632"/>
                <a:gd name="csY1343" fmla="*/ 717163 h 1073433"/>
                <a:gd name="csX1344" fmla="*/ 760110 w 928632"/>
                <a:gd name="csY1344" fmla="*/ 720548 h 1073433"/>
                <a:gd name="csX1345" fmla="*/ 760341 w 928632"/>
                <a:gd name="csY1345" fmla="*/ 721679 h 1073433"/>
                <a:gd name="csX1346" fmla="*/ 760025 w 928632"/>
                <a:gd name="csY1346" fmla="*/ 722979 h 1073433"/>
                <a:gd name="csX1347" fmla="*/ 758525 w 928632"/>
                <a:gd name="csY1347" fmla="*/ 724133 h 1073433"/>
                <a:gd name="csX1348" fmla="*/ 741256 w 928632"/>
                <a:gd name="csY1348" fmla="*/ 791576 h 1073433"/>
                <a:gd name="csX1349" fmla="*/ 739663 w 928632"/>
                <a:gd name="csY1349" fmla="*/ 791991 h 1073433"/>
                <a:gd name="csX1350" fmla="*/ 739479 w 928632"/>
                <a:gd name="csY1350" fmla="*/ 790945 h 1073433"/>
                <a:gd name="csX1351" fmla="*/ 738039 w 928632"/>
                <a:gd name="csY1351" fmla="*/ 789207 h 1073433"/>
                <a:gd name="csX1352" fmla="*/ 739294 w 928632"/>
                <a:gd name="csY1352" fmla="*/ 788060 h 1073433"/>
                <a:gd name="csX1353" fmla="*/ 741741 w 928632"/>
                <a:gd name="csY1353" fmla="*/ 786868 h 1073433"/>
                <a:gd name="csX1354" fmla="*/ 743595 w 928632"/>
                <a:gd name="csY1354" fmla="*/ 787006 h 1073433"/>
                <a:gd name="csX1355" fmla="*/ 745265 w 928632"/>
                <a:gd name="csY1355" fmla="*/ 787914 h 1073433"/>
                <a:gd name="csX1356" fmla="*/ 745489 w 928632"/>
                <a:gd name="csY1356" fmla="*/ 788984 h 1073433"/>
                <a:gd name="csX1357" fmla="*/ 742572 w 928632"/>
                <a:gd name="csY1357" fmla="*/ 790391 h 1073433"/>
                <a:gd name="csX1358" fmla="*/ 741856 w 928632"/>
                <a:gd name="csY1358" fmla="*/ 791168 h 1073433"/>
                <a:gd name="csX1359" fmla="*/ 741256 w 928632"/>
                <a:gd name="csY1359" fmla="*/ 791576 h 1073433"/>
                <a:gd name="csX1360" fmla="*/ 753022 w 928632"/>
                <a:gd name="csY1360" fmla="*/ 815947 h 1073433"/>
                <a:gd name="csX1361" fmla="*/ 752615 w 928632"/>
                <a:gd name="csY1361" fmla="*/ 816724 h 1073433"/>
                <a:gd name="csX1362" fmla="*/ 749952 w 928632"/>
                <a:gd name="csY1362" fmla="*/ 816247 h 1073433"/>
                <a:gd name="csX1363" fmla="*/ 745342 w 928632"/>
                <a:gd name="csY1363" fmla="*/ 817062 h 1073433"/>
                <a:gd name="csX1364" fmla="*/ 743403 w 928632"/>
                <a:gd name="csY1364" fmla="*/ 814108 h 1073433"/>
                <a:gd name="csX1365" fmla="*/ 742557 w 928632"/>
                <a:gd name="csY1365" fmla="*/ 809423 h 1073433"/>
                <a:gd name="csX1366" fmla="*/ 741979 w 928632"/>
                <a:gd name="csY1366" fmla="*/ 808462 h 1073433"/>
                <a:gd name="csX1367" fmla="*/ 740833 w 928632"/>
                <a:gd name="csY1367" fmla="*/ 805792 h 1073433"/>
                <a:gd name="csX1368" fmla="*/ 740256 w 928632"/>
                <a:gd name="csY1368" fmla="*/ 804046 h 1073433"/>
                <a:gd name="csX1369" fmla="*/ 739086 w 928632"/>
                <a:gd name="csY1369" fmla="*/ 801338 h 1073433"/>
                <a:gd name="csX1370" fmla="*/ 738632 w 928632"/>
                <a:gd name="csY1370" fmla="*/ 798500 h 1073433"/>
                <a:gd name="csX1371" fmla="*/ 738340 w 928632"/>
                <a:gd name="csY1371" fmla="*/ 797646 h 1073433"/>
                <a:gd name="csX1372" fmla="*/ 739394 w 928632"/>
                <a:gd name="csY1372" fmla="*/ 795961 h 1073433"/>
                <a:gd name="csX1373" fmla="*/ 744219 w 928632"/>
                <a:gd name="csY1373" fmla="*/ 794299 h 1073433"/>
                <a:gd name="csX1374" fmla="*/ 745935 w 928632"/>
                <a:gd name="csY1374" fmla="*/ 791614 h 1073433"/>
                <a:gd name="csX1375" fmla="*/ 747405 w 928632"/>
                <a:gd name="csY1375" fmla="*/ 791968 h 1073433"/>
                <a:gd name="csX1376" fmla="*/ 746997 w 928632"/>
                <a:gd name="csY1376" fmla="*/ 797446 h 1073433"/>
                <a:gd name="csX1377" fmla="*/ 747882 w 928632"/>
                <a:gd name="csY1377" fmla="*/ 799292 h 1073433"/>
                <a:gd name="csX1378" fmla="*/ 749521 w 928632"/>
                <a:gd name="csY1378" fmla="*/ 800830 h 1073433"/>
                <a:gd name="csX1379" fmla="*/ 749829 w 928632"/>
                <a:gd name="csY1379" fmla="*/ 801461 h 1073433"/>
                <a:gd name="csX1380" fmla="*/ 750106 w 928632"/>
                <a:gd name="csY1380" fmla="*/ 803408 h 1073433"/>
                <a:gd name="csX1381" fmla="*/ 750929 w 928632"/>
                <a:gd name="csY1381" fmla="*/ 806431 h 1073433"/>
                <a:gd name="csX1382" fmla="*/ 751991 w 928632"/>
                <a:gd name="csY1382" fmla="*/ 807854 h 1073433"/>
                <a:gd name="csX1383" fmla="*/ 752268 w 928632"/>
                <a:gd name="csY1383" fmla="*/ 808731 h 1073433"/>
                <a:gd name="csX1384" fmla="*/ 752315 w 928632"/>
                <a:gd name="csY1384" fmla="*/ 809477 h 1073433"/>
                <a:gd name="csX1385" fmla="*/ 751930 w 928632"/>
                <a:gd name="csY1385" fmla="*/ 810516 h 1073433"/>
                <a:gd name="csX1386" fmla="*/ 753022 w 928632"/>
                <a:gd name="csY1386" fmla="*/ 815947 h 1073433"/>
                <a:gd name="csX1387" fmla="*/ 732660 w 928632"/>
                <a:gd name="csY1387" fmla="*/ 821540 h 1073433"/>
                <a:gd name="csX1388" fmla="*/ 730228 w 928632"/>
                <a:gd name="csY1388" fmla="*/ 821578 h 1073433"/>
                <a:gd name="csX1389" fmla="*/ 729621 w 928632"/>
                <a:gd name="csY1389" fmla="*/ 815762 h 1073433"/>
                <a:gd name="csX1390" fmla="*/ 732483 w 928632"/>
                <a:gd name="csY1390" fmla="*/ 807408 h 1073433"/>
                <a:gd name="csX1391" fmla="*/ 732683 w 928632"/>
                <a:gd name="csY1391" fmla="*/ 804231 h 1073433"/>
                <a:gd name="csX1392" fmla="*/ 731721 w 928632"/>
                <a:gd name="csY1392" fmla="*/ 801838 h 1073433"/>
                <a:gd name="csX1393" fmla="*/ 731329 w 928632"/>
                <a:gd name="csY1393" fmla="*/ 799877 h 1073433"/>
                <a:gd name="csX1394" fmla="*/ 731568 w 928632"/>
                <a:gd name="csY1394" fmla="*/ 799077 h 1073433"/>
                <a:gd name="csX1395" fmla="*/ 735223 w 928632"/>
                <a:gd name="csY1395" fmla="*/ 797423 h 1073433"/>
                <a:gd name="csX1396" fmla="*/ 736362 w 928632"/>
                <a:gd name="csY1396" fmla="*/ 799177 h 1073433"/>
                <a:gd name="csX1397" fmla="*/ 737724 w 928632"/>
                <a:gd name="csY1397" fmla="*/ 803831 h 1073433"/>
                <a:gd name="csX1398" fmla="*/ 740310 w 928632"/>
                <a:gd name="csY1398" fmla="*/ 810523 h 1073433"/>
                <a:gd name="csX1399" fmla="*/ 740248 w 928632"/>
                <a:gd name="csY1399" fmla="*/ 816947 h 1073433"/>
                <a:gd name="csX1400" fmla="*/ 738809 w 928632"/>
                <a:gd name="csY1400" fmla="*/ 818532 h 1073433"/>
                <a:gd name="csX1401" fmla="*/ 734300 w 928632"/>
                <a:gd name="csY1401" fmla="*/ 820155 h 1073433"/>
                <a:gd name="csX1402" fmla="*/ 732660 w 928632"/>
                <a:gd name="csY1402" fmla="*/ 821540 h 1073433"/>
                <a:gd name="csX1403" fmla="*/ 754993 w 928632"/>
                <a:gd name="csY1403" fmla="*/ 834140 h 1073433"/>
                <a:gd name="csX1404" fmla="*/ 755193 w 928632"/>
                <a:gd name="csY1404" fmla="*/ 838979 h 1073433"/>
                <a:gd name="csX1405" fmla="*/ 754831 w 928632"/>
                <a:gd name="csY1405" fmla="*/ 843849 h 1073433"/>
                <a:gd name="csX1406" fmla="*/ 754000 w 928632"/>
                <a:gd name="csY1406" fmla="*/ 849849 h 1073433"/>
                <a:gd name="csX1407" fmla="*/ 754138 w 928632"/>
                <a:gd name="csY1407" fmla="*/ 851072 h 1073433"/>
                <a:gd name="csX1408" fmla="*/ 755108 w 928632"/>
                <a:gd name="csY1408" fmla="*/ 851365 h 1073433"/>
                <a:gd name="csX1409" fmla="*/ 755370 w 928632"/>
                <a:gd name="csY1409" fmla="*/ 852118 h 1073433"/>
                <a:gd name="csX1410" fmla="*/ 755085 w 928632"/>
                <a:gd name="csY1410" fmla="*/ 855288 h 1073433"/>
                <a:gd name="csX1411" fmla="*/ 754569 w 928632"/>
                <a:gd name="csY1411" fmla="*/ 857726 h 1073433"/>
                <a:gd name="csX1412" fmla="*/ 753561 w 928632"/>
                <a:gd name="csY1412" fmla="*/ 859727 h 1073433"/>
                <a:gd name="csX1413" fmla="*/ 752976 w 928632"/>
                <a:gd name="csY1413" fmla="*/ 862127 h 1073433"/>
                <a:gd name="csX1414" fmla="*/ 752438 w 928632"/>
                <a:gd name="csY1414" fmla="*/ 862657 h 1073433"/>
                <a:gd name="csX1415" fmla="*/ 750091 w 928632"/>
                <a:gd name="csY1415" fmla="*/ 863081 h 1073433"/>
                <a:gd name="csX1416" fmla="*/ 748805 w 928632"/>
                <a:gd name="csY1416" fmla="*/ 862819 h 1073433"/>
                <a:gd name="csX1417" fmla="*/ 747774 w 928632"/>
                <a:gd name="csY1417" fmla="*/ 860088 h 1073433"/>
                <a:gd name="csX1418" fmla="*/ 747474 w 928632"/>
                <a:gd name="csY1418" fmla="*/ 858411 h 1073433"/>
                <a:gd name="csX1419" fmla="*/ 747536 w 928632"/>
                <a:gd name="csY1419" fmla="*/ 856219 h 1073433"/>
                <a:gd name="csX1420" fmla="*/ 746266 w 928632"/>
                <a:gd name="csY1420" fmla="*/ 853280 h 1073433"/>
                <a:gd name="csX1421" fmla="*/ 746227 w 928632"/>
                <a:gd name="csY1421" fmla="*/ 852157 h 1073433"/>
                <a:gd name="csX1422" fmla="*/ 746720 w 928632"/>
                <a:gd name="csY1422" fmla="*/ 850226 h 1073433"/>
                <a:gd name="csX1423" fmla="*/ 747743 w 928632"/>
                <a:gd name="csY1423" fmla="*/ 849272 h 1073433"/>
                <a:gd name="csX1424" fmla="*/ 747897 w 928632"/>
                <a:gd name="csY1424" fmla="*/ 846303 h 1073433"/>
                <a:gd name="csX1425" fmla="*/ 748413 w 928632"/>
                <a:gd name="csY1425" fmla="*/ 845418 h 1073433"/>
                <a:gd name="csX1426" fmla="*/ 749575 w 928632"/>
                <a:gd name="csY1426" fmla="*/ 844195 h 1073433"/>
                <a:gd name="csX1427" fmla="*/ 749752 w 928632"/>
                <a:gd name="csY1427" fmla="*/ 843695 h 1073433"/>
                <a:gd name="csX1428" fmla="*/ 749644 w 928632"/>
                <a:gd name="csY1428" fmla="*/ 843256 h 1073433"/>
                <a:gd name="csX1429" fmla="*/ 749213 w 928632"/>
                <a:gd name="csY1429" fmla="*/ 843210 h 1073433"/>
                <a:gd name="csX1430" fmla="*/ 744542 w 928632"/>
                <a:gd name="csY1430" fmla="*/ 846872 h 1073433"/>
                <a:gd name="csX1431" fmla="*/ 744088 w 928632"/>
                <a:gd name="csY1431" fmla="*/ 847910 h 1073433"/>
                <a:gd name="csX1432" fmla="*/ 743880 w 928632"/>
                <a:gd name="csY1432" fmla="*/ 849288 h 1073433"/>
                <a:gd name="csX1433" fmla="*/ 743827 w 928632"/>
                <a:gd name="csY1433" fmla="*/ 854150 h 1073433"/>
                <a:gd name="csX1434" fmla="*/ 743003 w 928632"/>
                <a:gd name="csY1434" fmla="*/ 856965 h 1073433"/>
                <a:gd name="csX1435" fmla="*/ 742257 w 928632"/>
                <a:gd name="csY1435" fmla="*/ 857503 h 1073433"/>
                <a:gd name="csX1436" fmla="*/ 740079 w 928632"/>
                <a:gd name="csY1436" fmla="*/ 857626 h 1073433"/>
                <a:gd name="csX1437" fmla="*/ 737201 w 928632"/>
                <a:gd name="csY1437" fmla="*/ 857342 h 1073433"/>
                <a:gd name="csX1438" fmla="*/ 733938 w 928632"/>
                <a:gd name="csY1438" fmla="*/ 854757 h 1073433"/>
                <a:gd name="csX1439" fmla="*/ 731806 w 928632"/>
                <a:gd name="csY1439" fmla="*/ 855473 h 1073433"/>
                <a:gd name="csX1440" fmla="*/ 731367 w 928632"/>
                <a:gd name="csY1440" fmla="*/ 852334 h 1073433"/>
                <a:gd name="csX1441" fmla="*/ 732437 w 928632"/>
                <a:gd name="csY1441" fmla="*/ 849826 h 1073433"/>
                <a:gd name="csX1442" fmla="*/ 736408 w 928632"/>
                <a:gd name="csY1442" fmla="*/ 850042 h 1073433"/>
                <a:gd name="csX1443" fmla="*/ 737078 w 928632"/>
                <a:gd name="csY1443" fmla="*/ 845587 h 1073433"/>
                <a:gd name="csX1444" fmla="*/ 735815 w 928632"/>
                <a:gd name="csY1444" fmla="*/ 844541 h 1073433"/>
                <a:gd name="csX1445" fmla="*/ 734415 w 928632"/>
                <a:gd name="csY1445" fmla="*/ 842756 h 1073433"/>
                <a:gd name="csX1446" fmla="*/ 733584 w 928632"/>
                <a:gd name="csY1446" fmla="*/ 841118 h 1073433"/>
                <a:gd name="csX1447" fmla="*/ 734330 w 928632"/>
                <a:gd name="csY1447" fmla="*/ 839903 h 1073433"/>
                <a:gd name="csX1448" fmla="*/ 736631 w 928632"/>
                <a:gd name="csY1448" fmla="*/ 838141 h 1073433"/>
                <a:gd name="csX1449" fmla="*/ 737862 w 928632"/>
                <a:gd name="csY1449" fmla="*/ 837956 h 1073433"/>
                <a:gd name="csX1450" fmla="*/ 739001 w 928632"/>
                <a:gd name="csY1450" fmla="*/ 838941 h 1073433"/>
                <a:gd name="csX1451" fmla="*/ 741826 w 928632"/>
                <a:gd name="csY1451" fmla="*/ 838194 h 1073433"/>
                <a:gd name="csX1452" fmla="*/ 741664 w 928632"/>
                <a:gd name="csY1452" fmla="*/ 835402 h 1073433"/>
                <a:gd name="csX1453" fmla="*/ 739148 w 928632"/>
                <a:gd name="csY1453" fmla="*/ 834171 h 1073433"/>
                <a:gd name="csX1454" fmla="*/ 739709 w 928632"/>
                <a:gd name="csY1454" fmla="*/ 832056 h 1073433"/>
                <a:gd name="csX1455" fmla="*/ 742888 w 928632"/>
                <a:gd name="csY1455" fmla="*/ 830032 h 1073433"/>
                <a:gd name="csX1456" fmla="*/ 744788 w 928632"/>
                <a:gd name="csY1456" fmla="*/ 827994 h 1073433"/>
                <a:gd name="csX1457" fmla="*/ 744873 w 928632"/>
                <a:gd name="csY1457" fmla="*/ 825678 h 1073433"/>
                <a:gd name="csX1458" fmla="*/ 744103 w 928632"/>
                <a:gd name="csY1458" fmla="*/ 823370 h 1073433"/>
                <a:gd name="csX1459" fmla="*/ 744342 w 928632"/>
                <a:gd name="csY1459" fmla="*/ 822470 h 1073433"/>
                <a:gd name="csX1460" fmla="*/ 745927 w 928632"/>
                <a:gd name="csY1460" fmla="*/ 820570 h 1073433"/>
                <a:gd name="csX1461" fmla="*/ 748144 w 928632"/>
                <a:gd name="csY1461" fmla="*/ 819655 h 1073433"/>
                <a:gd name="csX1462" fmla="*/ 749152 w 928632"/>
                <a:gd name="csY1462" fmla="*/ 819785 h 1073433"/>
                <a:gd name="csX1463" fmla="*/ 751206 w 928632"/>
                <a:gd name="csY1463" fmla="*/ 821124 h 1073433"/>
                <a:gd name="csX1464" fmla="*/ 753038 w 928632"/>
                <a:gd name="csY1464" fmla="*/ 821286 h 1073433"/>
                <a:gd name="csX1465" fmla="*/ 753484 w 928632"/>
                <a:gd name="csY1465" fmla="*/ 821686 h 1073433"/>
                <a:gd name="csX1466" fmla="*/ 753815 w 928632"/>
                <a:gd name="csY1466" fmla="*/ 823170 h 1073433"/>
                <a:gd name="csX1467" fmla="*/ 754993 w 928632"/>
                <a:gd name="csY1467" fmla="*/ 834140 h 1073433"/>
                <a:gd name="csX1468" fmla="*/ 741379 w 928632"/>
                <a:gd name="csY1468" fmla="*/ 823924 h 1073433"/>
                <a:gd name="csX1469" fmla="*/ 741202 w 928632"/>
                <a:gd name="csY1469" fmla="*/ 826525 h 1073433"/>
                <a:gd name="csX1470" fmla="*/ 738009 w 928632"/>
                <a:gd name="csY1470" fmla="*/ 831540 h 1073433"/>
                <a:gd name="csX1471" fmla="*/ 735261 w 928632"/>
                <a:gd name="csY1471" fmla="*/ 834509 h 1073433"/>
                <a:gd name="csX1472" fmla="*/ 732753 w 928632"/>
                <a:gd name="csY1472" fmla="*/ 836864 h 1073433"/>
                <a:gd name="csX1473" fmla="*/ 731152 w 928632"/>
                <a:gd name="csY1473" fmla="*/ 836841 h 1073433"/>
                <a:gd name="csX1474" fmla="*/ 729836 w 928632"/>
                <a:gd name="csY1474" fmla="*/ 835710 h 1073433"/>
                <a:gd name="csX1475" fmla="*/ 731314 w 928632"/>
                <a:gd name="csY1475" fmla="*/ 833848 h 1073433"/>
                <a:gd name="csX1476" fmla="*/ 733153 w 928632"/>
                <a:gd name="csY1476" fmla="*/ 831994 h 1073433"/>
                <a:gd name="csX1477" fmla="*/ 732568 w 928632"/>
                <a:gd name="csY1477" fmla="*/ 829594 h 1073433"/>
                <a:gd name="csX1478" fmla="*/ 732014 w 928632"/>
                <a:gd name="csY1478" fmla="*/ 828901 h 1073433"/>
                <a:gd name="csX1479" fmla="*/ 731237 w 928632"/>
                <a:gd name="csY1479" fmla="*/ 828648 h 1073433"/>
                <a:gd name="csX1480" fmla="*/ 729905 w 928632"/>
                <a:gd name="csY1480" fmla="*/ 827402 h 1073433"/>
                <a:gd name="csX1481" fmla="*/ 730313 w 928632"/>
                <a:gd name="csY1481" fmla="*/ 825547 h 1073433"/>
                <a:gd name="csX1482" fmla="*/ 731090 w 928632"/>
                <a:gd name="csY1482" fmla="*/ 824663 h 1073433"/>
                <a:gd name="csX1483" fmla="*/ 732122 w 928632"/>
                <a:gd name="csY1483" fmla="*/ 823986 h 1073433"/>
                <a:gd name="csX1484" fmla="*/ 733084 w 928632"/>
                <a:gd name="csY1484" fmla="*/ 824386 h 1073433"/>
                <a:gd name="csX1485" fmla="*/ 737255 w 928632"/>
                <a:gd name="csY1485" fmla="*/ 823086 h 1073433"/>
                <a:gd name="csX1486" fmla="*/ 738570 w 928632"/>
                <a:gd name="csY1486" fmla="*/ 822032 h 1073433"/>
                <a:gd name="csX1487" fmla="*/ 741110 w 928632"/>
                <a:gd name="csY1487" fmla="*/ 821855 h 1073433"/>
                <a:gd name="csX1488" fmla="*/ 741379 w 928632"/>
                <a:gd name="csY1488" fmla="*/ 823924 h 1073433"/>
                <a:gd name="csX1489" fmla="*/ 742495 w 928632"/>
                <a:gd name="csY1489" fmla="*/ 872373 h 1073433"/>
                <a:gd name="csX1490" fmla="*/ 738270 w 928632"/>
                <a:gd name="csY1490" fmla="*/ 875082 h 1073433"/>
                <a:gd name="csX1491" fmla="*/ 737031 w 928632"/>
                <a:gd name="csY1491" fmla="*/ 873959 h 1073433"/>
                <a:gd name="csX1492" fmla="*/ 733984 w 928632"/>
                <a:gd name="csY1492" fmla="*/ 873974 h 1073433"/>
                <a:gd name="csX1493" fmla="*/ 734784 w 928632"/>
                <a:gd name="csY1493" fmla="*/ 871043 h 1073433"/>
                <a:gd name="csX1494" fmla="*/ 735092 w 928632"/>
                <a:gd name="csY1494" fmla="*/ 868897 h 1073433"/>
                <a:gd name="csX1495" fmla="*/ 735554 w 928632"/>
                <a:gd name="csY1495" fmla="*/ 868066 h 1073433"/>
                <a:gd name="csX1496" fmla="*/ 735723 w 928632"/>
                <a:gd name="csY1496" fmla="*/ 866212 h 1073433"/>
                <a:gd name="csX1497" fmla="*/ 736639 w 928632"/>
                <a:gd name="csY1497" fmla="*/ 862834 h 1073433"/>
                <a:gd name="csX1498" fmla="*/ 739163 w 928632"/>
                <a:gd name="csY1498" fmla="*/ 863958 h 1073433"/>
                <a:gd name="csX1499" fmla="*/ 741048 w 928632"/>
                <a:gd name="csY1499" fmla="*/ 864289 h 1073433"/>
                <a:gd name="csX1500" fmla="*/ 743603 w 928632"/>
                <a:gd name="csY1500" fmla="*/ 865412 h 1073433"/>
                <a:gd name="csX1501" fmla="*/ 746374 w 928632"/>
                <a:gd name="csY1501" fmla="*/ 866127 h 1073433"/>
                <a:gd name="csX1502" fmla="*/ 747182 w 928632"/>
                <a:gd name="csY1502" fmla="*/ 869066 h 1073433"/>
                <a:gd name="csX1503" fmla="*/ 744488 w 928632"/>
                <a:gd name="csY1503" fmla="*/ 870412 h 1073433"/>
                <a:gd name="csX1504" fmla="*/ 742495 w 928632"/>
                <a:gd name="csY1504" fmla="*/ 872373 h 1073433"/>
                <a:gd name="csX1505" fmla="*/ 737155 w 928632"/>
                <a:gd name="csY1505" fmla="*/ 885374 h 1073433"/>
                <a:gd name="csX1506" fmla="*/ 736539 w 928632"/>
                <a:gd name="csY1506" fmla="*/ 888513 h 1073433"/>
                <a:gd name="csX1507" fmla="*/ 734792 w 928632"/>
                <a:gd name="csY1507" fmla="*/ 888244 h 1073433"/>
                <a:gd name="csX1508" fmla="*/ 734207 w 928632"/>
                <a:gd name="csY1508" fmla="*/ 887444 h 1073433"/>
                <a:gd name="csX1509" fmla="*/ 733899 w 928632"/>
                <a:gd name="csY1509" fmla="*/ 885451 h 1073433"/>
                <a:gd name="csX1510" fmla="*/ 733361 w 928632"/>
                <a:gd name="csY1510" fmla="*/ 884490 h 1073433"/>
                <a:gd name="csX1511" fmla="*/ 734115 w 928632"/>
                <a:gd name="csY1511" fmla="*/ 882498 h 1073433"/>
                <a:gd name="csX1512" fmla="*/ 734607 w 928632"/>
                <a:gd name="csY1512" fmla="*/ 880290 h 1073433"/>
                <a:gd name="csX1513" fmla="*/ 734438 w 928632"/>
                <a:gd name="csY1513" fmla="*/ 878597 h 1073433"/>
                <a:gd name="csX1514" fmla="*/ 737116 w 928632"/>
                <a:gd name="csY1514" fmla="*/ 878720 h 1073433"/>
                <a:gd name="csX1515" fmla="*/ 740302 w 928632"/>
                <a:gd name="csY1515" fmla="*/ 879159 h 1073433"/>
                <a:gd name="csX1516" fmla="*/ 741187 w 928632"/>
                <a:gd name="csY1516" fmla="*/ 879620 h 1073433"/>
                <a:gd name="csX1517" fmla="*/ 740210 w 928632"/>
                <a:gd name="csY1517" fmla="*/ 881113 h 1073433"/>
                <a:gd name="csX1518" fmla="*/ 739279 w 928632"/>
                <a:gd name="csY1518" fmla="*/ 881998 h 1073433"/>
                <a:gd name="csX1519" fmla="*/ 737355 w 928632"/>
                <a:gd name="csY1519" fmla="*/ 882544 h 1073433"/>
                <a:gd name="csX1520" fmla="*/ 737155 w 928632"/>
                <a:gd name="csY1520" fmla="*/ 885374 h 1073433"/>
                <a:gd name="csX1521" fmla="*/ 753215 w 928632"/>
                <a:gd name="csY1521" fmla="*/ 905792 h 1073433"/>
                <a:gd name="csX1522" fmla="*/ 753169 w 928632"/>
                <a:gd name="csY1522" fmla="*/ 908676 h 1073433"/>
                <a:gd name="csX1523" fmla="*/ 752484 w 928632"/>
                <a:gd name="csY1523" fmla="*/ 909599 h 1073433"/>
                <a:gd name="csX1524" fmla="*/ 751884 w 928632"/>
                <a:gd name="csY1524" fmla="*/ 909876 h 1073433"/>
                <a:gd name="csX1525" fmla="*/ 750368 w 928632"/>
                <a:gd name="csY1525" fmla="*/ 908999 h 1073433"/>
                <a:gd name="csX1526" fmla="*/ 749498 w 928632"/>
                <a:gd name="csY1526" fmla="*/ 908899 h 1073433"/>
                <a:gd name="csX1527" fmla="*/ 748059 w 928632"/>
                <a:gd name="csY1527" fmla="*/ 910430 h 1073433"/>
                <a:gd name="csX1528" fmla="*/ 746851 w 928632"/>
                <a:gd name="csY1528" fmla="*/ 911207 h 1073433"/>
                <a:gd name="csX1529" fmla="*/ 745050 w 928632"/>
                <a:gd name="csY1529" fmla="*/ 911007 h 1073433"/>
                <a:gd name="csX1530" fmla="*/ 742657 w 928632"/>
                <a:gd name="csY1530" fmla="*/ 909968 h 1073433"/>
                <a:gd name="csX1531" fmla="*/ 740525 w 928632"/>
                <a:gd name="csY1531" fmla="*/ 914322 h 1073433"/>
                <a:gd name="csX1532" fmla="*/ 739525 w 928632"/>
                <a:gd name="csY1532" fmla="*/ 915784 h 1073433"/>
                <a:gd name="csX1533" fmla="*/ 737439 w 928632"/>
                <a:gd name="csY1533" fmla="*/ 917823 h 1073433"/>
                <a:gd name="csX1534" fmla="*/ 737208 w 928632"/>
                <a:gd name="csY1534" fmla="*/ 915431 h 1073433"/>
                <a:gd name="csX1535" fmla="*/ 738532 w 928632"/>
                <a:gd name="csY1535" fmla="*/ 911869 h 1073433"/>
                <a:gd name="csX1536" fmla="*/ 739148 w 928632"/>
                <a:gd name="csY1536" fmla="*/ 909445 h 1073433"/>
                <a:gd name="csX1537" fmla="*/ 740364 w 928632"/>
                <a:gd name="csY1537" fmla="*/ 905845 h 1073433"/>
                <a:gd name="csX1538" fmla="*/ 742811 w 928632"/>
                <a:gd name="csY1538" fmla="*/ 907199 h 1073433"/>
                <a:gd name="csX1539" fmla="*/ 746243 w 928632"/>
                <a:gd name="csY1539" fmla="*/ 905868 h 1073433"/>
                <a:gd name="csX1540" fmla="*/ 749367 w 928632"/>
                <a:gd name="csY1540" fmla="*/ 903399 h 1073433"/>
                <a:gd name="csX1541" fmla="*/ 752068 w 928632"/>
                <a:gd name="csY1541" fmla="*/ 903383 h 1073433"/>
                <a:gd name="csX1542" fmla="*/ 752953 w 928632"/>
                <a:gd name="csY1542" fmla="*/ 904699 h 1073433"/>
                <a:gd name="csX1543" fmla="*/ 753215 w 928632"/>
                <a:gd name="csY1543" fmla="*/ 905792 h 1073433"/>
                <a:gd name="csX1544" fmla="*/ 747505 w 928632"/>
                <a:gd name="csY1544" fmla="*/ 917992 h 1073433"/>
                <a:gd name="csX1545" fmla="*/ 748428 w 928632"/>
                <a:gd name="csY1545" fmla="*/ 924754 h 1073433"/>
                <a:gd name="csX1546" fmla="*/ 749090 w 928632"/>
                <a:gd name="csY1546" fmla="*/ 925700 h 1073433"/>
                <a:gd name="csX1547" fmla="*/ 751291 w 928632"/>
                <a:gd name="csY1547" fmla="*/ 926200 h 1073433"/>
                <a:gd name="csX1548" fmla="*/ 753684 w 928632"/>
                <a:gd name="csY1548" fmla="*/ 929647 h 1073433"/>
                <a:gd name="csX1549" fmla="*/ 753792 w 928632"/>
                <a:gd name="csY1549" fmla="*/ 930593 h 1073433"/>
                <a:gd name="csX1550" fmla="*/ 750898 w 928632"/>
                <a:gd name="csY1550" fmla="*/ 936478 h 1073433"/>
                <a:gd name="csX1551" fmla="*/ 750283 w 928632"/>
                <a:gd name="csY1551" fmla="*/ 940671 h 1073433"/>
                <a:gd name="csX1552" fmla="*/ 746889 w 928632"/>
                <a:gd name="csY1552" fmla="*/ 940371 h 1073433"/>
                <a:gd name="csX1553" fmla="*/ 745466 w 928632"/>
                <a:gd name="csY1553" fmla="*/ 936209 h 1073433"/>
                <a:gd name="csX1554" fmla="*/ 743319 w 928632"/>
                <a:gd name="csY1554" fmla="*/ 932201 h 1073433"/>
                <a:gd name="csX1555" fmla="*/ 742595 w 928632"/>
                <a:gd name="csY1555" fmla="*/ 927523 h 1073433"/>
                <a:gd name="csX1556" fmla="*/ 741418 w 928632"/>
                <a:gd name="csY1556" fmla="*/ 923515 h 1073433"/>
                <a:gd name="csX1557" fmla="*/ 743519 w 928632"/>
                <a:gd name="csY1557" fmla="*/ 921254 h 1073433"/>
                <a:gd name="csX1558" fmla="*/ 745527 w 928632"/>
                <a:gd name="csY1558" fmla="*/ 921754 h 1073433"/>
                <a:gd name="csX1559" fmla="*/ 745643 w 928632"/>
                <a:gd name="csY1559" fmla="*/ 918692 h 1073433"/>
                <a:gd name="csX1560" fmla="*/ 747505 w 928632"/>
                <a:gd name="csY1560" fmla="*/ 917992 h 1073433"/>
                <a:gd name="csX1561" fmla="*/ 762211 w 928632"/>
                <a:gd name="csY1561" fmla="*/ 928462 h 1073433"/>
                <a:gd name="csX1562" fmla="*/ 761565 w 928632"/>
                <a:gd name="csY1562" fmla="*/ 928847 h 1073433"/>
                <a:gd name="csX1563" fmla="*/ 759163 w 928632"/>
                <a:gd name="csY1563" fmla="*/ 928039 h 1073433"/>
                <a:gd name="csX1564" fmla="*/ 757963 w 928632"/>
                <a:gd name="csY1564" fmla="*/ 927308 h 1073433"/>
                <a:gd name="csX1565" fmla="*/ 756132 w 928632"/>
                <a:gd name="csY1565" fmla="*/ 925470 h 1073433"/>
                <a:gd name="csX1566" fmla="*/ 755839 w 928632"/>
                <a:gd name="csY1566" fmla="*/ 923569 h 1073433"/>
                <a:gd name="csX1567" fmla="*/ 755016 w 928632"/>
                <a:gd name="csY1567" fmla="*/ 921315 h 1073433"/>
                <a:gd name="csX1568" fmla="*/ 755547 w 928632"/>
                <a:gd name="csY1568" fmla="*/ 921285 h 1073433"/>
                <a:gd name="csX1569" fmla="*/ 757463 w 928632"/>
                <a:gd name="csY1569" fmla="*/ 922177 h 1073433"/>
                <a:gd name="csX1570" fmla="*/ 758248 w 928632"/>
                <a:gd name="csY1570" fmla="*/ 922862 h 1073433"/>
                <a:gd name="csX1571" fmla="*/ 759294 w 928632"/>
                <a:gd name="csY1571" fmla="*/ 924308 h 1073433"/>
                <a:gd name="csX1572" fmla="*/ 762396 w 928632"/>
                <a:gd name="csY1572" fmla="*/ 926377 h 1073433"/>
                <a:gd name="csX1573" fmla="*/ 762788 w 928632"/>
                <a:gd name="csY1573" fmla="*/ 926985 h 1073433"/>
                <a:gd name="csX1574" fmla="*/ 762711 w 928632"/>
                <a:gd name="csY1574" fmla="*/ 927777 h 1073433"/>
                <a:gd name="csX1575" fmla="*/ 762211 w 928632"/>
                <a:gd name="csY1575" fmla="*/ 928462 h 1073433"/>
                <a:gd name="csX1576" fmla="*/ 881252 w 928632"/>
                <a:gd name="csY1576" fmla="*/ 953872 h 1073433"/>
                <a:gd name="csX1577" fmla="*/ 881213 w 928632"/>
                <a:gd name="csY1577" fmla="*/ 964449 h 1073433"/>
                <a:gd name="csX1578" fmla="*/ 881175 w 928632"/>
                <a:gd name="csY1578" fmla="*/ 974934 h 1073433"/>
                <a:gd name="csX1579" fmla="*/ 881144 w 928632"/>
                <a:gd name="csY1579" fmla="*/ 984804 h 1073433"/>
                <a:gd name="csX1580" fmla="*/ 881113 w 928632"/>
                <a:gd name="csY1580" fmla="*/ 994744 h 1073433"/>
                <a:gd name="csX1581" fmla="*/ 881083 w 928632"/>
                <a:gd name="csY1581" fmla="*/ 1004406 h 1073433"/>
                <a:gd name="csX1582" fmla="*/ 881052 w 928632"/>
                <a:gd name="csY1582" fmla="*/ 1014383 h 1073433"/>
                <a:gd name="csX1583" fmla="*/ 880882 w 928632"/>
                <a:gd name="csY1583" fmla="*/ 1025645 h 1073433"/>
                <a:gd name="csX1584" fmla="*/ 880759 w 928632"/>
                <a:gd name="csY1584" fmla="*/ 1034077 h 1073433"/>
                <a:gd name="csX1585" fmla="*/ 877512 w 928632"/>
                <a:gd name="csY1585" fmla="*/ 1034077 h 1073433"/>
                <a:gd name="csX1586" fmla="*/ 876658 w 928632"/>
                <a:gd name="csY1586" fmla="*/ 1034938 h 1073433"/>
                <a:gd name="csX1587" fmla="*/ 871517 w 928632"/>
                <a:gd name="csY1587" fmla="*/ 1036177 h 1073433"/>
                <a:gd name="csX1588" fmla="*/ 862775 w 928632"/>
                <a:gd name="csY1588" fmla="*/ 1034269 h 1073433"/>
                <a:gd name="csX1589" fmla="*/ 860589 w 928632"/>
                <a:gd name="csY1589" fmla="*/ 1032546 h 1073433"/>
                <a:gd name="csX1590" fmla="*/ 857658 w 928632"/>
                <a:gd name="csY1590" fmla="*/ 1028784 h 1073433"/>
                <a:gd name="csX1591" fmla="*/ 856611 w 928632"/>
                <a:gd name="csY1591" fmla="*/ 1029800 h 1073433"/>
                <a:gd name="csX1592" fmla="*/ 853856 w 928632"/>
                <a:gd name="csY1592" fmla="*/ 1031392 h 1073433"/>
                <a:gd name="csX1593" fmla="*/ 851024 w 928632"/>
                <a:gd name="csY1593" fmla="*/ 1032654 h 1073433"/>
                <a:gd name="csX1594" fmla="*/ 848700 w 928632"/>
                <a:gd name="csY1594" fmla="*/ 1032792 h 1073433"/>
                <a:gd name="csX1595" fmla="*/ 846545 w 928632"/>
                <a:gd name="csY1595" fmla="*/ 1031230 h 1073433"/>
                <a:gd name="csX1596" fmla="*/ 846084 w 928632"/>
                <a:gd name="csY1596" fmla="*/ 1030438 h 1073433"/>
                <a:gd name="csX1597" fmla="*/ 845591 w 928632"/>
                <a:gd name="csY1597" fmla="*/ 1030269 h 1073433"/>
                <a:gd name="csX1598" fmla="*/ 840943 w 928632"/>
                <a:gd name="csY1598" fmla="*/ 1032431 h 1073433"/>
                <a:gd name="csX1599" fmla="*/ 835802 w 928632"/>
                <a:gd name="csY1599" fmla="*/ 1030223 h 1073433"/>
                <a:gd name="csX1600" fmla="*/ 831708 w 928632"/>
                <a:gd name="csY1600" fmla="*/ 1028877 h 1073433"/>
                <a:gd name="csX1601" fmla="*/ 825129 w 928632"/>
                <a:gd name="csY1601" fmla="*/ 1028115 h 1073433"/>
                <a:gd name="csX1602" fmla="*/ 820558 w 928632"/>
                <a:gd name="csY1602" fmla="*/ 1025345 h 1073433"/>
                <a:gd name="csX1603" fmla="*/ 812124 w 928632"/>
                <a:gd name="csY1603" fmla="*/ 1025584 h 1073433"/>
                <a:gd name="csX1604" fmla="*/ 810607 w 928632"/>
                <a:gd name="csY1604" fmla="*/ 1024669 h 1073433"/>
                <a:gd name="csX1605" fmla="*/ 810046 w 928632"/>
                <a:gd name="csY1605" fmla="*/ 1021960 h 1073433"/>
                <a:gd name="csX1606" fmla="*/ 810492 w 928632"/>
                <a:gd name="csY1606" fmla="*/ 1020707 h 1073433"/>
                <a:gd name="csX1607" fmla="*/ 812293 w 928632"/>
                <a:gd name="csY1607" fmla="*/ 1019945 h 1073433"/>
                <a:gd name="csX1608" fmla="*/ 812793 w 928632"/>
                <a:gd name="csY1608" fmla="*/ 1018445 h 1073433"/>
                <a:gd name="csX1609" fmla="*/ 814617 w 928632"/>
                <a:gd name="csY1609" fmla="*/ 1018807 h 1073433"/>
                <a:gd name="csX1610" fmla="*/ 816979 w 928632"/>
                <a:gd name="csY1610" fmla="*/ 1020791 h 1073433"/>
                <a:gd name="csX1611" fmla="*/ 817703 w 928632"/>
                <a:gd name="csY1611" fmla="*/ 1020722 h 1073433"/>
                <a:gd name="csX1612" fmla="*/ 819265 w 928632"/>
                <a:gd name="csY1612" fmla="*/ 1018853 h 1073433"/>
                <a:gd name="csX1613" fmla="*/ 821574 w 928632"/>
                <a:gd name="csY1613" fmla="*/ 1017199 h 1073433"/>
                <a:gd name="csX1614" fmla="*/ 822397 w 928632"/>
                <a:gd name="csY1614" fmla="*/ 1017029 h 1073433"/>
                <a:gd name="csX1615" fmla="*/ 826637 w 928632"/>
                <a:gd name="csY1615" fmla="*/ 1019068 h 1073433"/>
                <a:gd name="csX1616" fmla="*/ 828345 w 928632"/>
                <a:gd name="csY1616" fmla="*/ 1018837 h 1073433"/>
                <a:gd name="csX1617" fmla="*/ 830793 w 928632"/>
                <a:gd name="csY1617" fmla="*/ 1017922 h 1073433"/>
                <a:gd name="csX1618" fmla="*/ 831231 w 928632"/>
                <a:gd name="csY1618" fmla="*/ 1017122 h 1073433"/>
                <a:gd name="csX1619" fmla="*/ 831624 w 928632"/>
                <a:gd name="csY1619" fmla="*/ 1015722 h 1073433"/>
                <a:gd name="csX1620" fmla="*/ 832270 w 928632"/>
                <a:gd name="csY1620" fmla="*/ 1014906 h 1073433"/>
                <a:gd name="csX1621" fmla="*/ 834448 w 928632"/>
                <a:gd name="csY1621" fmla="*/ 1014506 h 1073433"/>
                <a:gd name="csX1622" fmla="*/ 836572 w 928632"/>
                <a:gd name="csY1622" fmla="*/ 1015306 h 1073433"/>
                <a:gd name="csX1623" fmla="*/ 836818 w 928632"/>
                <a:gd name="csY1623" fmla="*/ 1017745 h 1073433"/>
                <a:gd name="csX1624" fmla="*/ 836526 w 928632"/>
                <a:gd name="csY1624" fmla="*/ 1020360 h 1073433"/>
                <a:gd name="csX1625" fmla="*/ 839289 w 928632"/>
                <a:gd name="csY1625" fmla="*/ 1021068 h 1073433"/>
                <a:gd name="csX1626" fmla="*/ 842644 w 928632"/>
                <a:gd name="csY1626" fmla="*/ 1020984 h 1073433"/>
                <a:gd name="csX1627" fmla="*/ 844952 w 928632"/>
                <a:gd name="csY1627" fmla="*/ 1021960 h 1073433"/>
                <a:gd name="csX1628" fmla="*/ 845245 w 928632"/>
                <a:gd name="csY1628" fmla="*/ 1020368 h 1073433"/>
                <a:gd name="csX1629" fmla="*/ 841559 w 928632"/>
                <a:gd name="csY1629" fmla="*/ 1016206 h 1073433"/>
                <a:gd name="csX1630" fmla="*/ 840012 w 928632"/>
                <a:gd name="csY1630" fmla="*/ 1013629 h 1073433"/>
                <a:gd name="csX1631" fmla="*/ 837934 w 928632"/>
                <a:gd name="csY1631" fmla="*/ 1012114 h 1073433"/>
                <a:gd name="csX1632" fmla="*/ 835264 w 928632"/>
                <a:gd name="csY1632" fmla="*/ 1011337 h 1073433"/>
                <a:gd name="csX1633" fmla="*/ 833032 w 928632"/>
                <a:gd name="csY1633" fmla="*/ 1006521 h 1073433"/>
                <a:gd name="csX1634" fmla="*/ 833171 w 928632"/>
                <a:gd name="csY1634" fmla="*/ 1002313 h 1073433"/>
                <a:gd name="csX1635" fmla="*/ 832932 w 928632"/>
                <a:gd name="csY1635" fmla="*/ 998228 h 1073433"/>
                <a:gd name="csX1636" fmla="*/ 837749 w 928632"/>
                <a:gd name="csY1636" fmla="*/ 995990 h 1073433"/>
                <a:gd name="csX1637" fmla="*/ 836641 w 928632"/>
                <a:gd name="csY1637" fmla="*/ 992512 h 1073433"/>
                <a:gd name="csX1638" fmla="*/ 838303 w 928632"/>
                <a:gd name="csY1638" fmla="*/ 989882 h 1073433"/>
                <a:gd name="csX1639" fmla="*/ 840196 w 928632"/>
                <a:gd name="csY1639" fmla="*/ 988874 h 1073433"/>
                <a:gd name="csX1640" fmla="*/ 842105 w 928632"/>
                <a:gd name="csY1640" fmla="*/ 998567 h 1073433"/>
                <a:gd name="csX1641" fmla="*/ 843475 w 928632"/>
                <a:gd name="csY1641" fmla="*/ 1001982 h 1073433"/>
                <a:gd name="csX1642" fmla="*/ 841728 w 928632"/>
                <a:gd name="csY1642" fmla="*/ 1002675 h 1073433"/>
                <a:gd name="csX1643" fmla="*/ 838073 w 928632"/>
                <a:gd name="csY1643" fmla="*/ 1002667 h 1073433"/>
                <a:gd name="csX1644" fmla="*/ 840112 w 928632"/>
                <a:gd name="csY1644" fmla="*/ 1007459 h 1073433"/>
                <a:gd name="csX1645" fmla="*/ 843467 w 928632"/>
                <a:gd name="csY1645" fmla="*/ 1009106 h 1073433"/>
                <a:gd name="csX1646" fmla="*/ 846353 w 928632"/>
                <a:gd name="csY1646" fmla="*/ 1012667 h 1073433"/>
                <a:gd name="csX1647" fmla="*/ 846414 w 928632"/>
                <a:gd name="csY1647" fmla="*/ 1015260 h 1073433"/>
                <a:gd name="csX1648" fmla="*/ 848015 w 928632"/>
                <a:gd name="csY1648" fmla="*/ 1016429 h 1073433"/>
                <a:gd name="csX1649" fmla="*/ 851878 w 928632"/>
                <a:gd name="csY1649" fmla="*/ 1016506 h 1073433"/>
                <a:gd name="csX1650" fmla="*/ 854541 w 928632"/>
                <a:gd name="csY1650" fmla="*/ 1015999 h 1073433"/>
                <a:gd name="csX1651" fmla="*/ 855795 w 928632"/>
                <a:gd name="csY1651" fmla="*/ 1014268 h 1073433"/>
                <a:gd name="csX1652" fmla="*/ 857242 w 928632"/>
                <a:gd name="csY1652" fmla="*/ 1013722 h 1073433"/>
                <a:gd name="csX1653" fmla="*/ 859835 w 928632"/>
                <a:gd name="csY1653" fmla="*/ 1015868 h 1073433"/>
                <a:gd name="csX1654" fmla="*/ 864206 w 928632"/>
                <a:gd name="csY1654" fmla="*/ 1017460 h 1073433"/>
                <a:gd name="csX1655" fmla="*/ 865384 w 928632"/>
                <a:gd name="csY1655" fmla="*/ 1018584 h 1073433"/>
                <a:gd name="csX1656" fmla="*/ 866238 w 928632"/>
                <a:gd name="csY1656" fmla="*/ 1020460 h 1073433"/>
                <a:gd name="csX1657" fmla="*/ 866292 w 928632"/>
                <a:gd name="csY1657" fmla="*/ 1022483 h 1073433"/>
                <a:gd name="csX1658" fmla="*/ 866515 w 928632"/>
                <a:gd name="csY1658" fmla="*/ 1023561 h 1073433"/>
                <a:gd name="csX1659" fmla="*/ 867785 w 928632"/>
                <a:gd name="csY1659" fmla="*/ 1023038 h 1073433"/>
                <a:gd name="csX1660" fmla="*/ 869601 w 928632"/>
                <a:gd name="csY1660" fmla="*/ 1020291 h 1073433"/>
                <a:gd name="csX1661" fmla="*/ 870494 w 928632"/>
                <a:gd name="csY1661" fmla="*/ 1019337 h 1073433"/>
                <a:gd name="csX1662" fmla="*/ 871586 w 928632"/>
                <a:gd name="csY1662" fmla="*/ 1018868 h 1073433"/>
                <a:gd name="csX1663" fmla="*/ 872279 w 928632"/>
                <a:gd name="csY1663" fmla="*/ 1018253 h 1073433"/>
                <a:gd name="csX1664" fmla="*/ 872302 w 928632"/>
                <a:gd name="csY1664" fmla="*/ 1017452 h 1073433"/>
                <a:gd name="csX1665" fmla="*/ 869031 w 928632"/>
                <a:gd name="csY1665" fmla="*/ 1015514 h 1073433"/>
                <a:gd name="csX1666" fmla="*/ 851917 w 928632"/>
                <a:gd name="csY1666" fmla="*/ 1006475 h 1073433"/>
                <a:gd name="csX1667" fmla="*/ 849816 w 928632"/>
                <a:gd name="csY1667" fmla="*/ 1002882 h 1073433"/>
                <a:gd name="csX1668" fmla="*/ 848400 w 928632"/>
                <a:gd name="csY1668" fmla="*/ 998374 h 1073433"/>
                <a:gd name="csX1669" fmla="*/ 848446 w 928632"/>
                <a:gd name="csY1669" fmla="*/ 993735 h 1073433"/>
                <a:gd name="csX1670" fmla="*/ 849693 w 928632"/>
                <a:gd name="csY1670" fmla="*/ 992305 h 1073433"/>
                <a:gd name="csX1671" fmla="*/ 852748 w 928632"/>
                <a:gd name="csY1671" fmla="*/ 990482 h 1073433"/>
                <a:gd name="csX1672" fmla="*/ 858358 w 928632"/>
                <a:gd name="csY1672" fmla="*/ 987912 h 1073433"/>
                <a:gd name="csX1673" fmla="*/ 864830 w 928632"/>
                <a:gd name="csY1673" fmla="*/ 984227 h 1073433"/>
                <a:gd name="csX1674" fmla="*/ 865638 w 928632"/>
                <a:gd name="csY1674" fmla="*/ 983519 h 1073433"/>
                <a:gd name="csX1675" fmla="*/ 865561 w 928632"/>
                <a:gd name="csY1675" fmla="*/ 981220 h 1073433"/>
                <a:gd name="csX1676" fmla="*/ 864753 w 928632"/>
                <a:gd name="csY1676" fmla="*/ 979673 h 1073433"/>
                <a:gd name="csX1677" fmla="*/ 862182 w 928632"/>
                <a:gd name="csY1677" fmla="*/ 978542 h 1073433"/>
                <a:gd name="csX1678" fmla="*/ 859497 w 928632"/>
                <a:gd name="csY1678" fmla="*/ 978258 h 1073433"/>
                <a:gd name="csX1679" fmla="*/ 856934 w 928632"/>
                <a:gd name="csY1679" fmla="*/ 978373 h 1073433"/>
                <a:gd name="csX1680" fmla="*/ 854372 w 928632"/>
                <a:gd name="csY1680" fmla="*/ 978858 h 1073433"/>
                <a:gd name="csX1681" fmla="*/ 849700 w 928632"/>
                <a:gd name="csY1681" fmla="*/ 981297 h 1073433"/>
                <a:gd name="csX1682" fmla="*/ 847053 w 928632"/>
                <a:gd name="csY1682" fmla="*/ 981143 h 1073433"/>
                <a:gd name="csX1683" fmla="*/ 844537 w 928632"/>
                <a:gd name="csY1683" fmla="*/ 979827 h 1073433"/>
                <a:gd name="csX1684" fmla="*/ 842674 w 928632"/>
                <a:gd name="csY1684" fmla="*/ 977196 h 1073433"/>
                <a:gd name="csX1685" fmla="*/ 841712 w 928632"/>
                <a:gd name="csY1685" fmla="*/ 973650 h 1073433"/>
                <a:gd name="csX1686" fmla="*/ 841720 w 928632"/>
                <a:gd name="csY1686" fmla="*/ 971388 h 1073433"/>
                <a:gd name="csX1687" fmla="*/ 842074 w 928632"/>
                <a:gd name="csY1687" fmla="*/ 969311 h 1073433"/>
                <a:gd name="csX1688" fmla="*/ 843213 w 928632"/>
                <a:gd name="csY1688" fmla="*/ 967196 h 1073433"/>
                <a:gd name="csX1689" fmla="*/ 844745 w 928632"/>
                <a:gd name="csY1689" fmla="*/ 966272 h 1073433"/>
                <a:gd name="csX1690" fmla="*/ 846114 w 928632"/>
                <a:gd name="csY1690" fmla="*/ 966395 h 1073433"/>
                <a:gd name="csX1691" fmla="*/ 847407 w 928632"/>
                <a:gd name="csY1691" fmla="*/ 965903 h 1073433"/>
                <a:gd name="csX1692" fmla="*/ 848177 w 928632"/>
                <a:gd name="csY1692" fmla="*/ 965180 h 1073433"/>
                <a:gd name="csX1693" fmla="*/ 848831 w 928632"/>
                <a:gd name="csY1693" fmla="*/ 964211 h 1073433"/>
                <a:gd name="csX1694" fmla="*/ 848638 w 928632"/>
                <a:gd name="csY1694" fmla="*/ 963372 h 1073433"/>
                <a:gd name="csX1695" fmla="*/ 848138 w 928632"/>
                <a:gd name="csY1695" fmla="*/ 962649 h 1073433"/>
                <a:gd name="csX1696" fmla="*/ 846053 w 928632"/>
                <a:gd name="csY1696" fmla="*/ 961156 h 1073433"/>
                <a:gd name="csX1697" fmla="*/ 845229 w 928632"/>
                <a:gd name="csY1697" fmla="*/ 959718 h 1073433"/>
                <a:gd name="csX1698" fmla="*/ 843444 w 928632"/>
                <a:gd name="csY1698" fmla="*/ 957403 h 1073433"/>
                <a:gd name="csX1699" fmla="*/ 844421 w 928632"/>
                <a:gd name="csY1699" fmla="*/ 956756 h 1073433"/>
                <a:gd name="csX1700" fmla="*/ 847561 w 928632"/>
                <a:gd name="csY1700" fmla="*/ 956395 h 1073433"/>
                <a:gd name="csX1701" fmla="*/ 849754 w 928632"/>
                <a:gd name="csY1701" fmla="*/ 957987 h 1073433"/>
                <a:gd name="csX1702" fmla="*/ 851801 w 928632"/>
                <a:gd name="csY1702" fmla="*/ 959872 h 1073433"/>
                <a:gd name="csX1703" fmla="*/ 853056 w 928632"/>
                <a:gd name="csY1703" fmla="*/ 959864 h 1073433"/>
                <a:gd name="csX1704" fmla="*/ 854179 w 928632"/>
                <a:gd name="csY1704" fmla="*/ 959072 h 1073433"/>
                <a:gd name="csX1705" fmla="*/ 856765 w 928632"/>
                <a:gd name="csY1705" fmla="*/ 956664 h 1073433"/>
                <a:gd name="csX1706" fmla="*/ 858927 w 928632"/>
                <a:gd name="csY1706" fmla="*/ 953641 h 1073433"/>
                <a:gd name="csX1707" fmla="*/ 860897 w 928632"/>
                <a:gd name="csY1707" fmla="*/ 950210 h 1073433"/>
                <a:gd name="csX1708" fmla="*/ 862490 w 928632"/>
                <a:gd name="csY1708" fmla="*/ 948156 h 1073433"/>
                <a:gd name="csX1709" fmla="*/ 864306 w 928632"/>
                <a:gd name="csY1709" fmla="*/ 947971 h 1073433"/>
                <a:gd name="csX1710" fmla="*/ 869639 w 928632"/>
                <a:gd name="csY1710" fmla="*/ 954402 h 1073433"/>
                <a:gd name="csX1711" fmla="*/ 871525 w 928632"/>
                <a:gd name="csY1711" fmla="*/ 954641 h 1073433"/>
                <a:gd name="csX1712" fmla="*/ 877789 w 928632"/>
                <a:gd name="csY1712" fmla="*/ 951179 h 1073433"/>
                <a:gd name="csX1713" fmla="*/ 878489 w 928632"/>
                <a:gd name="csY1713" fmla="*/ 951363 h 1073433"/>
                <a:gd name="csX1714" fmla="*/ 880613 w 928632"/>
                <a:gd name="csY1714" fmla="*/ 953118 h 1073433"/>
                <a:gd name="csX1715" fmla="*/ 881252 w 928632"/>
                <a:gd name="csY1715" fmla="*/ 953872 h 1073433"/>
                <a:gd name="csX1716" fmla="*/ 756947 w 928632"/>
                <a:gd name="csY1716" fmla="*/ 963480 h 1073433"/>
                <a:gd name="csX1717" fmla="*/ 757301 w 928632"/>
                <a:gd name="csY1717" fmla="*/ 963803 h 1073433"/>
                <a:gd name="csX1718" fmla="*/ 758155 w 928632"/>
                <a:gd name="csY1718" fmla="*/ 963726 h 1073433"/>
                <a:gd name="csX1719" fmla="*/ 759348 w 928632"/>
                <a:gd name="csY1719" fmla="*/ 964303 h 1073433"/>
                <a:gd name="csX1720" fmla="*/ 763858 w 928632"/>
                <a:gd name="csY1720" fmla="*/ 965011 h 1073433"/>
                <a:gd name="csX1721" fmla="*/ 767890 w 928632"/>
                <a:gd name="csY1721" fmla="*/ 966688 h 1073433"/>
                <a:gd name="csX1722" fmla="*/ 769991 w 928632"/>
                <a:gd name="csY1722" fmla="*/ 968265 h 1073433"/>
                <a:gd name="csX1723" fmla="*/ 772754 w 928632"/>
                <a:gd name="csY1723" fmla="*/ 968749 h 1073433"/>
                <a:gd name="csX1724" fmla="*/ 775016 w 928632"/>
                <a:gd name="csY1724" fmla="*/ 970757 h 1073433"/>
                <a:gd name="csX1725" fmla="*/ 775978 w 928632"/>
                <a:gd name="csY1725" fmla="*/ 971265 h 1073433"/>
                <a:gd name="csX1726" fmla="*/ 777140 w 928632"/>
                <a:gd name="csY1726" fmla="*/ 971427 h 1073433"/>
                <a:gd name="csX1727" fmla="*/ 780172 w 928632"/>
                <a:gd name="csY1727" fmla="*/ 975142 h 1073433"/>
                <a:gd name="csX1728" fmla="*/ 780341 w 928632"/>
                <a:gd name="csY1728" fmla="*/ 975565 h 1073433"/>
                <a:gd name="csX1729" fmla="*/ 783781 w 928632"/>
                <a:gd name="csY1729" fmla="*/ 978504 h 1073433"/>
                <a:gd name="csX1730" fmla="*/ 783951 w 928632"/>
                <a:gd name="csY1730" fmla="*/ 978973 h 1073433"/>
                <a:gd name="csX1731" fmla="*/ 781996 w 928632"/>
                <a:gd name="csY1731" fmla="*/ 979135 h 1073433"/>
                <a:gd name="csX1732" fmla="*/ 778033 w 928632"/>
                <a:gd name="csY1732" fmla="*/ 977765 h 1073433"/>
                <a:gd name="csX1733" fmla="*/ 776055 w 928632"/>
                <a:gd name="csY1733" fmla="*/ 977688 h 1073433"/>
                <a:gd name="csX1734" fmla="*/ 774624 w 928632"/>
                <a:gd name="csY1734" fmla="*/ 977265 h 1073433"/>
                <a:gd name="csX1735" fmla="*/ 774293 w 928632"/>
                <a:gd name="csY1735" fmla="*/ 977027 h 1073433"/>
                <a:gd name="csX1736" fmla="*/ 774008 w 928632"/>
                <a:gd name="csY1736" fmla="*/ 975327 h 1073433"/>
                <a:gd name="csX1737" fmla="*/ 773554 w 928632"/>
                <a:gd name="csY1737" fmla="*/ 974488 h 1073433"/>
                <a:gd name="csX1738" fmla="*/ 769745 w 928632"/>
                <a:gd name="csY1738" fmla="*/ 970572 h 1073433"/>
                <a:gd name="csX1739" fmla="*/ 768159 w 928632"/>
                <a:gd name="csY1739" fmla="*/ 969719 h 1073433"/>
                <a:gd name="csX1740" fmla="*/ 765412 w 928632"/>
                <a:gd name="csY1740" fmla="*/ 968957 h 1073433"/>
                <a:gd name="csX1741" fmla="*/ 762288 w 928632"/>
                <a:gd name="csY1741" fmla="*/ 969488 h 1073433"/>
                <a:gd name="csX1742" fmla="*/ 760179 w 928632"/>
                <a:gd name="csY1742" fmla="*/ 968988 h 1073433"/>
                <a:gd name="csX1743" fmla="*/ 759448 w 928632"/>
                <a:gd name="csY1743" fmla="*/ 969165 h 1073433"/>
                <a:gd name="csX1744" fmla="*/ 756332 w 928632"/>
                <a:gd name="csY1744" fmla="*/ 966064 h 1073433"/>
                <a:gd name="csX1745" fmla="*/ 753223 w 928632"/>
                <a:gd name="csY1745" fmla="*/ 963449 h 1073433"/>
                <a:gd name="csX1746" fmla="*/ 751891 w 928632"/>
                <a:gd name="csY1746" fmla="*/ 960349 h 1073433"/>
                <a:gd name="csX1747" fmla="*/ 749914 w 928632"/>
                <a:gd name="csY1747" fmla="*/ 957972 h 1073433"/>
                <a:gd name="csX1748" fmla="*/ 749906 w 928632"/>
                <a:gd name="csY1748" fmla="*/ 957280 h 1073433"/>
                <a:gd name="csX1749" fmla="*/ 750814 w 928632"/>
                <a:gd name="csY1749" fmla="*/ 956748 h 1073433"/>
                <a:gd name="csX1750" fmla="*/ 752938 w 928632"/>
                <a:gd name="csY1750" fmla="*/ 958087 h 1073433"/>
                <a:gd name="csX1751" fmla="*/ 755031 w 928632"/>
                <a:gd name="csY1751" fmla="*/ 960379 h 1073433"/>
                <a:gd name="csX1752" fmla="*/ 756162 w 928632"/>
                <a:gd name="csY1752" fmla="*/ 961249 h 1073433"/>
                <a:gd name="csX1753" fmla="*/ 756947 w 928632"/>
                <a:gd name="csY1753" fmla="*/ 963480 h 1073433"/>
                <a:gd name="csX1754" fmla="*/ 788537 w 928632"/>
                <a:gd name="csY1754" fmla="*/ 983581 h 1073433"/>
                <a:gd name="csX1755" fmla="*/ 789122 w 928632"/>
                <a:gd name="csY1755" fmla="*/ 986528 h 1073433"/>
                <a:gd name="csX1756" fmla="*/ 789430 w 928632"/>
                <a:gd name="csY1756" fmla="*/ 987089 h 1073433"/>
                <a:gd name="csX1757" fmla="*/ 790999 w 928632"/>
                <a:gd name="csY1757" fmla="*/ 986612 h 1073433"/>
                <a:gd name="csX1758" fmla="*/ 793678 w 928632"/>
                <a:gd name="csY1758" fmla="*/ 986343 h 1073433"/>
                <a:gd name="csX1759" fmla="*/ 798064 w 928632"/>
                <a:gd name="csY1759" fmla="*/ 987443 h 1073433"/>
                <a:gd name="csX1760" fmla="*/ 798564 w 928632"/>
                <a:gd name="csY1760" fmla="*/ 987835 h 1073433"/>
                <a:gd name="csX1761" fmla="*/ 800426 w 928632"/>
                <a:gd name="csY1761" fmla="*/ 991059 h 1073433"/>
                <a:gd name="csX1762" fmla="*/ 801858 w 928632"/>
                <a:gd name="csY1762" fmla="*/ 992436 h 1073433"/>
                <a:gd name="csX1763" fmla="*/ 804043 w 928632"/>
                <a:gd name="csY1763" fmla="*/ 995428 h 1073433"/>
                <a:gd name="csX1764" fmla="*/ 801866 w 928632"/>
                <a:gd name="csY1764" fmla="*/ 997428 h 1073433"/>
                <a:gd name="csX1765" fmla="*/ 800580 w 928632"/>
                <a:gd name="csY1765" fmla="*/ 1000305 h 1073433"/>
                <a:gd name="csX1766" fmla="*/ 800511 w 928632"/>
                <a:gd name="csY1766" fmla="*/ 1001759 h 1073433"/>
                <a:gd name="csX1767" fmla="*/ 799657 w 928632"/>
                <a:gd name="csY1767" fmla="*/ 1002605 h 1073433"/>
                <a:gd name="csX1768" fmla="*/ 798318 w 928632"/>
                <a:gd name="csY1768" fmla="*/ 1003482 h 1073433"/>
                <a:gd name="csX1769" fmla="*/ 796325 w 928632"/>
                <a:gd name="csY1769" fmla="*/ 1005167 h 1073433"/>
                <a:gd name="csX1770" fmla="*/ 793870 w 928632"/>
                <a:gd name="csY1770" fmla="*/ 1005352 h 1073433"/>
                <a:gd name="csX1771" fmla="*/ 791454 w 928632"/>
                <a:gd name="csY1771" fmla="*/ 1006244 h 1073433"/>
                <a:gd name="csX1772" fmla="*/ 790330 w 928632"/>
                <a:gd name="csY1772" fmla="*/ 1007052 h 1073433"/>
                <a:gd name="csX1773" fmla="*/ 789668 w 928632"/>
                <a:gd name="csY1773" fmla="*/ 1007106 h 1073433"/>
                <a:gd name="csX1774" fmla="*/ 788883 w 928632"/>
                <a:gd name="csY1774" fmla="*/ 1006667 h 1073433"/>
                <a:gd name="csX1775" fmla="*/ 788044 w 928632"/>
                <a:gd name="csY1775" fmla="*/ 1005836 h 1073433"/>
                <a:gd name="csX1776" fmla="*/ 787775 w 928632"/>
                <a:gd name="csY1776" fmla="*/ 1004875 h 1073433"/>
                <a:gd name="csX1777" fmla="*/ 789430 w 928632"/>
                <a:gd name="csY1777" fmla="*/ 1003983 h 1073433"/>
                <a:gd name="csX1778" fmla="*/ 791592 w 928632"/>
                <a:gd name="csY1778" fmla="*/ 1000805 h 1073433"/>
                <a:gd name="csX1779" fmla="*/ 791977 w 928632"/>
                <a:gd name="csY1779" fmla="*/ 997513 h 1073433"/>
                <a:gd name="csX1780" fmla="*/ 789645 w 928632"/>
                <a:gd name="csY1780" fmla="*/ 996920 h 1073433"/>
                <a:gd name="csX1781" fmla="*/ 788252 w 928632"/>
                <a:gd name="csY1781" fmla="*/ 997374 h 1073433"/>
                <a:gd name="csX1782" fmla="*/ 787213 w 928632"/>
                <a:gd name="csY1782" fmla="*/ 997359 h 1073433"/>
                <a:gd name="csX1783" fmla="*/ 786020 w 928632"/>
                <a:gd name="csY1783" fmla="*/ 996351 h 1073433"/>
                <a:gd name="csX1784" fmla="*/ 785297 w 928632"/>
                <a:gd name="csY1784" fmla="*/ 997897 h 1073433"/>
                <a:gd name="csX1785" fmla="*/ 785028 w 928632"/>
                <a:gd name="csY1785" fmla="*/ 999382 h 1073433"/>
                <a:gd name="csX1786" fmla="*/ 785343 w 928632"/>
                <a:gd name="csY1786" fmla="*/ 1001652 h 1073433"/>
                <a:gd name="csX1787" fmla="*/ 785128 w 928632"/>
                <a:gd name="csY1787" fmla="*/ 1002390 h 1073433"/>
                <a:gd name="csX1788" fmla="*/ 784281 w 928632"/>
                <a:gd name="csY1788" fmla="*/ 1002805 h 1073433"/>
                <a:gd name="csX1789" fmla="*/ 782327 w 928632"/>
                <a:gd name="csY1789" fmla="*/ 1001944 h 1073433"/>
                <a:gd name="csX1790" fmla="*/ 780295 w 928632"/>
                <a:gd name="csY1790" fmla="*/ 1000413 h 1073433"/>
                <a:gd name="csX1791" fmla="*/ 780134 w 928632"/>
                <a:gd name="csY1791" fmla="*/ 999529 h 1073433"/>
                <a:gd name="csX1792" fmla="*/ 780549 w 928632"/>
                <a:gd name="csY1792" fmla="*/ 996467 h 1073433"/>
                <a:gd name="csX1793" fmla="*/ 780511 w 928632"/>
                <a:gd name="csY1793" fmla="*/ 994874 h 1073433"/>
                <a:gd name="csX1794" fmla="*/ 780087 w 928632"/>
                <a:gd name="csY1794" fmla="*/ 992582 h 1073433"/>
                <a:gd name="csX1795" fmla="*/ 779864 w 928632"/>
                <a:gd name="csY1795" fmla="*/ 992343 h 1073433"/>
                <a:gd name="csX1796" fmla="*/ 779102 w 928632"/>
                <a:gd name="csY1796" fmla="*/ 992397 h 1073433"/>
                <a:gd name="csX1797" fmla="*/ 776709 w 928632"/>
                <a:gd name="csY1797" fmla="*/ 992836 h 1073433"/>
                <a:gd name="csX1798" fmla="*/ 774316 w 928632"/>
                <a:gd name="csY1798" fmla="*/ 989905 h 1073433"/>
                <a:gd name="csX1799" fmla="*/ 773023 w 928632"/>
                <a:gd name="csY1799" fmla="*/ 986812 h 1073433"/>
                <a:gd name="csX1800" fmla="*/ 768621 w 928632"/>
                <a:gd name="csY1800" fmla="*/ 985928 h 1073433"/>
                <a:gd name="csX1801" fmla="*/ 772053 w 928632"/>
                <a:gd name="csY1801" fmla="*/ 981620 h 1073433"/>
                <a:gd name="csX1802" fmla="*/ 777225 w 928632"/>
                <a:gd name="csY1802" fmla="*/ 981012 h 1073433"/>
                <a:gd name="csX1803" fmla="*/ 778979 w 928632"/>
                <a:gd name="csY1803" fmla="*/ 983189 h 1073433"/>
                <a:gd name="csX1804" fmla="*/ 784735 w 928632"/>
                <a:gd name="csY1804" fmla="*/ 984689 h 1073433"/>
                <a:gd name="csX1805" fmla="*/ 784389 w 928632"/>
                <a:gd name="csY1805" fmla="*/ 982381 h 1073433"/>
                <a:gd name="csX1806" fmla="*/ 784482 w 928632"/>
                <a:gd name="csY1806" fmla="*/ 981558 h 1073433"/>
                <a:gd name="csX1807" fmla="*/ 785274 w 928632"/>
                <a:gd name="csY1807" fmla="*/ 980527 h 1073433"/>
                <a:gd name="csX1808" fmla="*/ 785721 w 928632"/>
                <a:gd name="csY1808" fmla="*/ 980442 h 1073433"/>
                <a:gd name="csX1809" fmla="*/ 786398 w 928632"/>
                <a:gd name="csY1809" fmla="*/ 981166 h 1073433"/>
                <a:gd name="csX1810" fmla="*/ 787506 w 928632"/>
                <a:gd name="csY1810" fmla="*/ 981473 h 1073433"/>
                <a:gd name="csX1811" fmla="*/ 788014 w 928632"/>
                <a:gd name="csY1811" fmla="*/ 982181 h 1073433"/>
                <a:gd name="csX1812" fmla="*/ 788537 w 928632"/>
                <a:gd name="csY1812" fmla="*/ 983581 h 1073433"/>
                <a:gd name="csX1813" fmla="*/ 821635 w 928632"/>
                <a:gd name="csY1813" fmla="*/ 1003667 h 1073433"/>
                <a:gd name="csX1814" fmla="*/ 826422 w 928632"/>
                <a:gd name="csY1814" fmla="*/ 1006598 h 1073433"/>
                <a:gd name="csX1815" fmla="*/ 829592 w 928632"/>
                <a:gd name="csY1815" fmla="*/ 1006575 h 1073433"/>
                <a:gd name="csX1816" fmla="*/ 829577 w 928632"/>
                <a:gd name="csY1816" fmla="*/ 1008406 h 1073433"/>
                <a:gd name="csX1817" fmla="*/ 829962 w 928632"/>
                <a:gd name="csY1817" fmla="*/ 1011529 h 1073433"/>
                <a:gd name="csX1818" fmla="*/ 829461 w 928632"/>
                <a:gd name="csY1818" fmla="*/ 1012798 h 1073433"/>
                <a:gd name="csX1819" fmla="*/ 828276 w 928632"/>
                <a:gd name="csY1819" fmla="*/ 1014099 h 1073433"/>
                <a:gd name="csX1820" fmla="*/ 827530 w 928632"/>
                <a:gd name="csY1820" fmla="*/ 1015945 h 1073433"/>
                <a:gd name="csX1821" fmla="*/ 826976 w 928632"/>
                <a:gd name="csY1821" fmla="*/ 1016229 h 1073433"/>
                <a:gd name="csX1822" fmla="*/ 823490 w 928632"/>
                <a:gd name="csY1822" fmla="*/ 1013999 h 1073433"/>
                <a:gd name="csX1823" fmla="*/ 819850 w 928632"/>
                <a:gd name="csY1823" fmla="*/ 1010952 h 1073433"/>
                <a:gd name="csX1824" fmla="*/ 818018 w 928632"/>
                <a:gd name="csY1824" fmla="*/ 1011483 h 1073433"/>
                <a:gd name="csX1825" fmla="*/ 815594 w 928632"/>
                <a:gd name="csY1825" fmla="*/ 1010737 h 1073433"/>
                <a:gd name="csX1826" fmla="*/ 813640 w 928632"/>
                <a:gd name="csY1826" fmla="*/ 1010898 h 1073433"/>
                <a:gd name="csX1827" fmla="*/ 812424 w 928632"/>
                <a:gd name="csY1827" fmla="*/ 1012621 h 1073433"/>
                <a:gd name="csX1828" fmla="*/ 809592 w 928632"/>
                <a:gd name="csY1828" fmla="*/ 1013522 h 1073433"/>
                <a:gd name="csX1829" fmla="*/ 809076 w 928632"/>
                <a:gd name="csY1829" fmla="*/ 1010075 h 1073433"/>
                <a:gd name="csX1830" fmla="*/ 806506 w 928632"/>
                <a:gd name="csY1830" fmla="*/ 1006813 h 1073433"/>
                <a:gd name="csX1831" fmla="*/ 803943 w 928632"/>
                <a:gd name="csY1831" fmla="*/ 1004206 h 1073433"/>
                <a:gd name="csX1832" fmla="*/ 805336 w 928632"/>
                <a:gd name="csY1832" fmla="*/ 1000213 h 1073433"/>
                <a:gd name="csX1833" fmla="*/ 806998 w 928632"/>
                <a:gd name="csY1833" fmla="*/ 999575 h 1073433"/>
                <a:gd name="csX1834" fmla="*/ 808568 w 928632"/>
                <a:gd name="csY1834" fmla="*/ 998243 h 1073433"/>
                <a:gd name="csX1835" fmla="*/ 814855 w 928632"/>
                <a:gd name="csY1835" fmla="*/ 999652 h 1073433"/>
                <a:gd name="csX1836" fmla="*/ 818118 w 928632"/>
                <a:gd name="csY1836" fmla="*/ 1000844 h 1073433"/>
                <a:gd name="csX1837" fmla="*/ 821635 w 928632"/>
                <a:gd name="csY1837" fmla="*/ 1003667 h 1073433"/>
                <a:gd name="csX1838" fmla="*/ 830246 w 928632"/>
                <a:gd name="csY1838" fmla="*/ 1034615 h 1073433"/>
                <a:gd name="csX1839" fmla="*/ 831247 w 928632"/>
                <a:gd name="csY1839" fmla="*/ 1036985 h 1073433"/>
                <a:gd name="csX1840" fmla="*/ 831616 w 928632"/>
                <a:gd name="csY1840" fmla="*/ 1037423 h 1073433"/>
                <a:gd name="csX1841" fmla="*/ 834279 w 928632"/>
                <a:gd name="csY1841" fmla="*/ 1038354 h 1073433"/>
                <a:gd name="csX1842" fmla="*/ 835479 w 928632"/>
                <a:gd name="csY1842" fmla="*/ 1037793 h 1073433"/>
                <a:gd name="csX1843" fmla="*/ 838373 w 928632"/>
                <a:gd name="csY1843" fmla="*/ 1037531 h 1073433"/>
                <a:gd name="csX1844" fmla="*/ 840112 w 928632"/>
                <a:gd name="csY1844" fmla="*/ 1036615 h 1073433"/>
                <a:gd name="csX1845" fmla="*/ 842644 w 928632"/>
                <a:gd name="csY1845" fmla="*/ 1036146 h 1073433"/>
                <a:gd name="csX1846" fmla="*/ 845545 w 928632"/>
                <a:gd name="csY1846" fmla="*/ 1042047 h 1073433"/>
                <a:gd name="csX1847" fmla="*/ 845222 w 928632"/>
                <a:gd name="csY1847" fmla="*/ 1043847 h 1073433"/>
                <a:gd name="csX1848" fmla="*/ 842928 w 928632"/>
                <a:gd name="csY1848" fmla="*/ 1045800 h 1073433"/>
                <a:gd name="csX1849" fmla="*/ 841382 w 928632"/>
                <a:gd name="csY1849" fmla="*/ 1046232 h 1073433"/>
                <a:gd name="csX1850" fmla="*/ 839920 w 928632"/>
                <a:gd name="csY1850" fmla="*/ 1045639 h 1073433"/>
                <a:gd name="csX1851" fmla="*/ 840020 w 928632"/>
                <a:gd name="csY1851" fmla="*/ 1044647 h 1073433"/>
                <a:gd name="csX1852" fmla="*/ 839750 w 928632"/>
                <a:gd name="csY1852" fmla="*/ 1043785 h 1073433"/>
                <a:gd name="csX1853" fmla="*/ 838750 w 928632"/>
                <a:gd name="csY1853" fmla="*/ 1042662 h 1073433"/>
                <a:gd name="csX1854" fmla="*/ 837811 w 928632"/>
                <a:gd name="csY1854" fmla="*/ 1042770 h 1073433"/>
                <a:gd name="csX1855" fmla="*/ 836295 w 928632"/>
                <a:gd name="csY1855" fmla="*/ 1043601 h 1073433"/>
                <a:gd name="csX1856" fmla="*/ 835572 w 928632"/>
                <a:gd name="csY1856" fmla="*/ 1043493 h 1073433"/>
                <a:gd name="csX1857" fmla="*/ 834040 w 928632"/>
                <a:gd name="csY1857" fmla="*/ 1042577 h 1073433"/>
                <a:gd name="csX1858" fmla="*/ 831355 w 928632"/>
                <a:gd name="csY1858" fmla="*/ 1041901 h 1073433"/>
                <a:gd name="csX1859" fmla="*/ 830824 w 928632"/>
                <a:gd name="csY1859" fmla="*/ 1041069 h 1073433"/>
                <a:gd name="csX1860" fmla="*/ 830762 w 928632"/>
                <a:gd name="csY1860" fmla="*/ 1039839 h 1073433"/>
                <a:gd name="csX1861" fmla="*/ 830254 w 928632"/>
                <a:gd name="csY1861" fmla="*/ 1039223 h 1073433"/>
                <a:gd name="csX1862" fmla="*/ 827453 w 928632"/>
                <a:gd name="csY1862" fmla="*/ 1037246 h 1073433"/>
                <a:gd name="csX1863" fmla="*/ 825660 w 928632"/>
                <a:gd name="csY1863" fmla="*/ 1035561 h 1073433"/>
                <a:gd name="csX1864" fmla="*/ 824144 w 928632"/>
                <a:gd name="csY1864" fmla="*/ 1035338 h 1073433"/>
                <a:gd name="csX1865" fmla="*/ 823590 w 928632"/>
                <a:gd name="csY1865" fmla="*/ 1035538 h 1073433"/>
                <a:gd name="csX1866" fmla="*/ 823028 w 928632"/>
                <a:gd name="csY1866" fmla="*/ 1036338 h 1073433"/>
                <a:gd name="csX1867" fmla="*/ 821666 w 928632"/>
                <a:gd name="csY1867" fmla="*/ 1037108 h 1073433"/>
                <a:gd name="csX1868" fmla="*/ 821273 w 928632"/>
                <a:gd name="csY1868" fmla="*/ 1036977 h 1073433"/>
                <a:gd name="csX1869" fmla="*/ 820835 w 928632"/>
                <a:gd name="csY1869" fmla="*/ 1036338 h 1073433"/>
                <a:gd name="csX1870" fmla="*/ 820612 w 928632"/>
                <a:gd name="csY1870" fmla="*/ 1035415 h 1073433"/>
                <a:gd name="csX1871" fmla="*/ 821189 w 928632"/>
                <a:gd name="csY1871" fmla="*/ 1033554 h 1073433"/>
                <a:gd name="csX1872" fmla="*/ 821974 w 928632"/>
                <a:gd name="csY1872" fmla="*/ 1033377 h 1073433"/>
                <a:gd name="csX1873" fmla="*/ 825798 w 928632"/>
                <a:gd name="csY1873" fmla="*/ 1033746 h 1073433"/>
                <a:gd name="csX1874" fmla="*/ 828145 w 928632"/>
                <a:gd name="csY1874" fmla="*/ 1034608 h 1073433"/>
                <a:gd name="csX1875" fmla="*/ 830246 w 928632"/>
                <a:gd name="csY1875" fmla="*/ 1034615 h 1073433"/>
                <a:gd name="csX1876" fmla="*/ 858081 w 928632"/>
                <a:gd name="csY1876" fmla="*/ 1036523 h 1073433"/>
                <a:gd name="csX1877" fmla="*/ 875403 w 928632"/>
                <a:gd name="csY1877" fmla="*/ 1040223 h 1073433"/>
                <a:gd name="csX1878" fmla="*/ 880744 w 928632"/>
                <a:gd name="csY1878" fmla="*/ 1037977 h 1073433"/>
                <a:gd name="csX1879" fmla="*/ 884969 w 928632"/>
                <a:gd name="csY1879" fmla="*/ 1038046 h 1073433"/>
                <a:gd name="csX1880" fmla="*/ 886223 w 928632"/>
                <a:gd name="csY1880" fmla="*/ 1041131 h 1073433"/>
                <a:gd name="csX1881" fmla="*/ 881937 w 928632"/>
                <a:gd name="csY1881" fmla="*/ 1044385 h 1073433"/>
                <a:gd name="csX1882" fmla="*/ 881614 w 928632"/>
                <a:gd name="csY1882" fmla="*/ 1045416 h 1073433"/>
                <a:gd name="csX1883" fmla="*/ 882214 w 928632"/>
                <a:gd name="csY1883" fmla="*/ 1046247 h 1073433"/>
                <a:gd name="csX1884" fmla="*/ 886615 w 928632"/>
                <a:gd name="csY1884" fmla="*/ 1046770 h 1073433"/>
                <a:gd name="csX1885" fmla="*/ 887731 w 928632"/>
                <a:gd name="csY1885" fmla="*/ 1047816 h 1073433"/>
                <a:gd name="csX1886" fmla="*/ 888755 w 928632"/>
                <a:gd name="csY1886" fmla="*/ 1049170 h 1073433"/>
                <a:gd name="csX1887" fmla="*/ 887885 w 928632"/>
                <a:gd name="csY1887" fmla="*/ 1051178 h 1073433"/>
                <a:gd name="csX1888" fmla="*/ 887801 w 928632"/>
                <a:gd name="csY1888" fmla="*/ 1052109 h 1073433"/>
                <a:gd name="csX1889" fmla="*/ 888262 w 928632"/>
                <a:gd name="csY1889" fmla="*/ 1053009 h 1073433"/>
                <a:gd name="csX1890" fmla="*/ 891564 w 928632"/>
                <a:gd name="csY1890" fmla="*/ 1056055 h 1073433"/>
                <a:gd name="csX1891" fmla="*/ 892918 w 928632"/>
                <a:gd name="csY1891" fmla="*/ 1057625 h 1073433"/>
                <a:gd name="csX1892" fmla="*/ 893603 w 928632"/>
                <a:gd name="csY1892" fmla="*/ 1059132 h 1073433"/>
                <a:gd name="csX1893" fmla="*/ 893880 w 928632"/>
                <a:gd name="csY1893" fmla="*/ 1061779 h 1073433"/>
                <a:gd name="csX1894" fmla="*/ 893818 w 928632"/>
                <a:gd name="csY1894" fmla="*/ 1063902 h 1073433"/>
                <a:gd name="csX1895" fmla="*/ 893080 w 928632"/>
                <a:gd name="csY1895" fmla="*/ 1064186 h 1073433"/>
                <a:gd name="csX1896" fmla="*/ 891471 w 928632"/>
                <a:gd name="csY1896" fmla="*/ 1063540 h 1073433"/>
                <a:gd name="csX1897" fmla="*/ 889901 w 928632"/>
                <a:gd name="csY1897" fmla="*/ 1062309 h 1073433"/>
                <a:gd name="csX1898" fmla="*/ 888524 w 928632"/>
                <a:gd name="csY1898" fmla="*/ 1059263 h 1073433"/>
                <a:gd name="csX1899" fmla="*/ 887562 w 928632"/>
                <a:gd name="csY1899" fmla="*/ 1058655 h 1073433"/>
                <a:gd name="csX1900" fmla="*/ 884784 w 928632"/>
                <a:gd name="csY1900" fmla="*/ 1058040 h 1073433"/>
                <a:gd name="csX1901" fmla="*/ 882029 w 928632"/>
                <a:gd name="csY1901" fmla="*/ 1056555 h 1073433"/>
                <a:gd name="csX1902" fmla="*/ 879882 w 928632"/>
                <a:gd name="csY1902" fmla="*/ 1056640 h 1073433"/>
                <a:gd name="csX1903" fmla="*/ 877904 w 928632"/>
                <a:gd name="csY1903" fmla="*/ 1056009 h 1073433"/>
                <a:gd name="csX1904" fmla="*/ 876134 w 928632"/>
                <a:gd name="csY1904" fmla="*/ 1056563 h 1073433"/>
                <a:gd name="csX1905" fmla="*/ 875503 w 928632"/>
                <a:gd name="csY1905" fmla="*/ 1055563 h 1073433"/>
                <a:gd name="csX1906" fmla="*/ 874741 w 928632"/>
                <a:gd name="csY1906" fmla="*/ 1053540 h 1073433"/>
                <a:gd name="csX1907" fmla="*/ 874726 w 928632"/>
                <a:gd name="csY1907" fmla="*/ 1052663 h 1073433"/>
                <a:gd name="csX1908" fmla="*/ 875657 w 928632"/>
                <a:gd name="csY1908" fmla="*/ 1049478 h 1073433"/>
                <a:gd name="csX1909" fmla="*/ 875634 w 928632"/>
                <a:gd name="csY1909" fmla="*/ 1048647 h 1073433"/>
                <a:gd name="csX1910" fmla="*/ 875149 w 928632"/>
                <a:gd name="csY1910" fmla="*/ 1048547 h 1073433"/>
                <a:gd name="csX1911" fmla="*/ 873087 w 928632"/>
                <a:gd name="csY1911" fmla="*/ 1049193 h 1073433"/>
                <a:gd name="csX1912" fmla="*/ 872256 w 928632"/>
                <a:gd name="csY1912" fmla="*/ 1048762 h 1073433"/>
                <a:gd name="csX1913" fmla="*/ 870009 w 928632"/>
                <a:gd name="csY1913" fmla="*/ 1046455 h 1073433"/>
                <a:gd name="csX1914" fmla="*/ 869101 w 928632"/>
                <a:gd name="csY1914" fmla="*/ 1046016 h 1073433"/>
                <a:gd name="csX1915" fmla="*/ 866846 w 928632"/>
                <a:gd name="csY1915" fmla="*/ 1045793 h 1073433"/>
                <a:gd name="csX1916" fmla="*/ 865568 w 928632"/>
                <a:gd name="csY1916" fmla="*/ 1049870 h 1073433"/>
                <a:gd name="csX1917" fmla="*/ 865499 w 928632"/>
                <a:gd name="csY1917" fmla="*/ 1050886 h 1073433"/>
                <a:gd name="csX1918" fmla="*/ 866800 w 928632"/>
                <a:gd name="csY1918" fmla="*/ 1053486 h 1073433"/>
                <a:gd name="csX1919" fmla="*/ 869355 w 928632"/>
                <a:gd name="csY1919" fmla="*/ 1057494 h 1073433"/>
                <a:gd name="csX1920" fmla="*/ 868062 w 928632"/>
                <a:gd name="csY1920" fmla="*/ 1057571 h 1073433"/>
                <a:gd name="csX1921" fmla="*/ 864368 w 928632"/>
                <a:gd name="csY1921" fmla="*/ 1056340 h 1073433"/>
                <a:gd name="csX1922" fmla="*/ 863421 w 928632"/>
                <a:gd name="csY1922" fmla="*/ 1055571 h 1073433"/>
                <a:gd name="csX1923" fmla="*/ 862282 w 928632"/>
                <a:gd name="csY1923" fmla="*/ 1053547 h 1073433"/>
                <a:gd name="csX1924" fmla="*/ 860089 w 928632"/>
                <a:gd name="csY1924" fmla="*/ 1052378 h 1073433"/>
                <a:gd name="csX1925" fmla="*/ 859320 w 928632"/>
                <a:gd name="csY1925" fmla="*/ 1051655 h 1073433"/>
                <a:gd name="csX1926" fmla="*/ 859096 w 928632"/>
                <a:gd name="csY1926" fmla="*/ 1050809 h 1073433"/>
                <a:gd name="csX1927" fmla="*/ 859073 w 928632"/>
                <a:gd name="csY1927" fmla="*/ 1048185 h 1073433"/>
                <a:gd name="csX1928" fmla="*/ 858589 w 928632"/>
                <a:gd name="csY1928" fmla="*/ 1047801 h 1073433"/>
                <a:gd name="csX1929" fmla="*/ 855472 w 928632"/>
                <a:gd name="csY1929" fmla="*/ 1048470 h 1073433"/>
                <a:gd name="csX1930" fmla="*/ 854833 w 928632"/>
                <a:gd name="csY1930" fmla="*/ 1047832 h 1073433"/>
                <a:gd name="csX1931" fmla="*/ 854572 w 928632"/>
                <a:gd name="csY1931" fmla="*/ 1046724 h 1073433"/>
                <a:gd name="csX1932" fmla="*/ 854117 w 928632"/>
                <a:gd name="csY1932" fmla="*/ 1046108 h 1073433"/>
                <a:gd name="csX1933" fmla="*/ 852109 w 928632"/>
                <a:gd name="csY1933" fmla="*/ 1045100 h 1073433"/>
                <a:gd name="csX1934" fmla="*/ 851932 w 928632"/>
                <a:gd name="csY1934" fmla="*/ 1044470 h 1073433"/>
                <a:gd name="csX1935" fmla="*/ 852825 w 928632"/>
                <a:gd name="csY1935" fmla="*/ 1043724 h 1073433"/>
                <a:gd name="csX1936" fmla="*/ 853379 w 928632"/>
                <a:gd name="csY1936" fmla="*/ 1041854 h 1073433"/>
                <a:gd name="csX1937" fmla="*/ 854164 w 928632"/>
                <a:gd name="csY1937" fmla="*/ 1035131 h 1073433"/>
                <a:gd name="csX1938" fmla="*/ 858081 w 928632"/>
                <a:gd name="csY1938" fmla="*/ 1036523 h 1073433"/>
                <a:gd name="csX1939" fmla="*/ 914727 w 928632"/>
                <a:gd name="csY1939" fmla="*/ 1045354 h 1073433"/>
                <a:gd name="csX1940" fmla="*/ 914088 w 928632"/>
                <a:gd name="csY1940" fmla="*/ 1046801 h 1073433"/>
                <a:gd name="csX1941" fmla="*/ 912726 w 928632"/>
                <a:gd name="csY1941" fmla="*/ 1048709 h 1073433"/>
                <a:gd name="csX1942" fmla="*/ 910895 w 928632"/>
                <a:gd name="csY1942" fmla="*/ 1050185 h 1073433"/>
                <a:gd name="csX1943" fmla="*/ 909117 w 928632"/>
                <a:gd name="csY1943" fmla="*/ 1050593 h 1073433"/>
                <a:gd name="csX1944" fmla="*/ 907832 w 928632"/>
                <a:gd name="csY1944" fmla="*/ 1049824 h 1073433"/>
                <a:gd name="csX1945" fmla="*/ 907185 w 928632"/>
                <a:gd name="csY1945" fmla="*/ 1048470 h 1073433"/>
                <a:gd name="csX1946" fmla="*/ 906885 w 928632"/>
                <a:gd name="csY1946" fmla="*/ 1047132 h 1073433"/>
                <a:gd name="csX1947" fmla="*/ 906447 w 928632"/>
                <a:gd name="csY1947" fmla="*/ 1046401 h 1073433"/>
                <a:gd name="csX1948" fmla="*/ 905769 w 928632"/>
                <a:gd name="csY1948" fmla="*/ 1046239 h 1073433"/>
                <a:gd name="csX1949" fmla="*/ 904892 w 928632"/>
                <a:gd name="csY1949" fmla="*/ 1046278 h 1073433"/>
                <a:gd name="csX1950" fmla="*/ 903815 w 928632"/>
                <a:gd name="csY1950" fmla="*/ 1046778 h 1073433"/>
                <a:gd name="csX1951" fmla="*/ 901521 w 928632"/>
                <a:gd name="csY1951" fmla="*/ 1048709 h 1073433"/>
                <a:gd name="csX1952" fmla="*/ 900536 w 928632"/>
                <a:gd name="csY1952" fmla="*/ 1049208 h 1073433"/>
                <a:gd name="csX1953" fmla="*/ 899875 w 928632"/>
                <a:gd name="csY1953" fmla="*/ 1049332 h 1073433"/>
                <a:gd name="csX1954" fmla="*/ 893349 w 928632"/>
                <a:gd name="csY1954" fmla="*/ 1047885 h 1073433"/>
                <a:gd name="csX1955" fmla="*/ 892710 w 928632"/>
                <a:gd name="csY1955" fmla="*/ 1047347 h 1073433"/>
                <a:gd name="csX1956" fmla="*/ 891941 w 928632"/>
                <a:gd name="csY1956" fmla="*/ 1046062 h 1073433"/>
                <a:gd name="csX1957" fmla="*/ 891094 w 928632"/>
                <a:gd name="csY1957" fmla="*/ 1042239 h 1073433"/>
                <a:gd name="csX1958" fmla="*/ 888355 w 928632"/>
                <a:gd name="csY1958" fmla="*/ 1038839 h 1073433"/>
                <a:gd name="csX1959" fmla="*/ 892549 w 928632"/>
                <a:gd name="csY1959" fmla="*/ 1036916 h 1073433"/>
                <a:gd name="csX1960" fmla="*/ 897581 w 928632"/>
                <a:gd name="csY1960" fmla="*/ 1036923 h 1073433"/>
                <a:gd name="csX1961" fmla="*/ 907293 w 928632"/>
                <a:gd name="csY1961" fmla="*/ 1038393 h 1073433"/>
                <a:gd name="csX1962" fmla="*/ 911164 w 928632"/>
                <a:gd name="csY1962" fmla="*/ 1038723 h 1073433"/>
                <a:gd name="csX1963" fmla="*/ 914142 w 928632"/>
                <a:gd name="csY1963" fmla="*/ 1041954 h 1073433"/>
                <a:gd name="csX1964" fmla="*/ 914612 w 928632"/>
                <a:gd name="csY1964" fmla="*/ 1043893 h 1073433"/>
                <a:gd name="csX1965" fmla="*/ 914727 w 928632"/>
                <a:gd name="csY1965" fmla="*/ 1045354 h 1073433"/>
                <a:gd name="csX1966" fmla="*/ 927855 w 928632"/>
                <a:gd name="csY1966" fmla="*/ 1048193 h 1073433"/>
                <a:gd name="csX1967" fmla="*/ 926131 w 928632"/>
                <a:gd name="csY1967" fmla="*/ 1049847 h 1073433"/>
                <a:gd name="csX1968" fmla="*/ 924846 w 928632"/>
                <a:gd name="csY1968" fmla="*/ 1049739 h 1073433"/>
                <a:gd name="csX1969" fmla="*/ 924431 w 928632"/>
                <a:gd name="csY1969" fmla="*/ 1049139 h 1073433"/>
                <a:gd name="csX1970" fmla="*/ 924292 w 928632"/>
                <a:gd name="csY1970" fmla="*/ 1048385 h 1073433"/>
                <a:gd name="csX1971" fmla="*/ 924546 w 928632"/>
                <a:gd name="csY1971" fmla="*/ 1047585 h 1073433"/>
                <a:gd name="csX1972" fmla="*/ 925085 w 928632"/>
                <a:gd name="csY1972" fmla="*/ 1046855 h 1073433"/>
                <a:gd name="csX1973" fmla="*/ 926347 w 928632"/>
                <a:gd name="csY1973" fmla="*/ 1045939 h 1073433"/>
                <a:gd name="csX1974" fmla="*/ 926739 w 928632"/>
                <a:gd name="csY1974" fmla="*/ 1045793 h 1073433"/>
                <a:gd name="csX1975" fmla="*/ 928633 w 928632"/>
                <a:gd name="csY1975" fmla="*/ 1046701 h 1073433"/>
                <a:gd name="csX1976" fmla="*/ 927855 w 928632"/>
                <a:gd name="csY1976" fmla="*/ 1048193 h 1073433"/>
                <a:gd name="csX1977" fmla="*/ 910217 w 928632"/>
                <a:gd name="csY1977" fmla="*/ 1069033 h 1073433"/>
                <a:gd name="csX1978" fmla="*/ 909425 w 928632"/>
                <a:gd name="csY1978" fmla="*/ 1069333 h 1073433"/>
                <a:gd name="csX1979" fmla="*/ 908840 w 928632"/>
                <a:gd name="csY1979" fmla="*/ 1068610 h 1073433"/>
                <a:gd name="csX1980" fmla="*/ 907955 w 928632"/>
                <a:gd name="csY1980" fmla="*/ 1068102 h 1073433"/>
                <a:gd name="csX1981" fmla="*/ 904353 w 928632"/>
                <a:gd name="csY1981" fmla="*/ 1067033 h 1073433"/>
                <a:gd name="csX1982" fmla="*/ 904276 w 928632"/>
                <a:gd name="csY1982" fmla="*/ 1066387 h 1073433"/>
                <a:gd name="csX1983" fmla="*/ 904654 w 928632"/>
                <a:gd name="csY1983" fmla="*/ 1065464 h 1073433"/>
                <a:gd name="csX1984" fmla="*/ 905369 w 928632"/>
                <a:gd name="csY1984" fmla="*/ 1064640 h 1073433"/>
                <a:gd name="csX1985" fmla="*/ 906755 w 928632"/>
                <a:gd name="csY1985" fmla="*/ 1063825 h 1073433"/>
                <a:gd name="csX1986" fmla="*/ 907870 w 928632"/>
                <a:gd name="csY1986" fmla="*/ 1061709 h 1073433"/>
                <a:gd name="csX1987" fmla="*/ 908370 w 928632"/>
                <a:gd name="csY1987" fmla="*/ 1061871 h 1073433"/>
                <a:gd name="csX1988" fmla="*/ 908878 w 928632"/>
                <a:gd name="csY1988" fmla="*/ 1062733 h 1073433"/>
                <a:gd name="csX1989" fmla="*/ 909740 w 928632"/>
                <a:gd name="csY1989" fmla="*/ 1065656 h 1073433"/>
                <a:gd name="csX1990" fmla="*/ 910779 w 928632"/>
                <a:gd name="csY1990" fmla="*/ 1067764 h 1073433"/>
                <a:gd name="csX1991" fmla="*/ 910672 w 928632"/>
                <a:gd name="csY1991" fmla="*/ 1068494 h 1073433"/>
                <a:gd name="csX1992" fmla="*/ 910217 w 928632"/>
                <a:gd name="csY1992" fmla="*/ 1069033 h 1073433"/>
                <a:gd name="csX1993" fmla="*/ 904038 w 928632"/>
                <a:gd name="csY1993" fmla="*/ 1073356 h 1073433"/>
                <a:gd name="csX1994" fmla="*/ 903253 w 928632"/>
                <a:gd name="csY1994" fmla="*/ 1073433 h 1073433"/>
                <a:gd name="csX1995" fmla="*/ 901345 w 928632"/>
                <a:gd name="csY1995" fmla="*/ 1072718 h 1073433"/>
                <a:gd name="csX1996" fmla="*/ 898490 w 928632"/>
                <a:gd name="csY1996" fmla="*/ 1072402 h 1073433"/>
                <a:gd name="csX1997" fmla="*/ 898166 w 928632"/>
                <a:gd name="csY1997" fmla="*/ 1072110 h 1073433"/>
                <a:gd name="csX1998" fmla="*/ 898097 w 928632"/>
                <a:gd name="csY1998" fmla="*/ 1071549 h 1073433"/>
                <a:gd name="csX1999" fmla="*/ 898436 w 928632"/>
                <a:gd name="csY1999" fmla="*/ 1070972 h 1073433"/>
                <a:gd name="csX2000" fmla="*/ 899990 w 928632"/>
                <a:gd name="csY2000" fmla="*/ 1070533 h 1073433"/>
                <a:gd name="csX2001" fmla="*/ 904677 w 928632"/>
                <a:gd name="csY2001" fmla="*/ 1070910 h 1073433"/>
                <a:gd name="csX2002" fmla="*/ 905277 w 928632"/>
                <a:gd name="csY2002" fmla="*/ 1071172 h 1073433"/>
                <a:gd name="csX2003" fmla="*/ 905438 w 928632"/>
                <a:gd name="csY2003" fmla="*/ 1071618 h 1073433"/>
                <a:gd name="csX2004" fmla="*/ 904677 w 928632"/>
                <a:gd name="csY2004" fmla="*/ 1072887 h 1073433"/>
                <a:gd name="csX2005" fmla="*/ 904038 w 928632"/>
                <a:gd name="csY2005" fmla="*/ 1073356 h 10734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</a:cxnLst>
              <a:rect l="l" t="t" r="r" b="b"/>
              <a:pathLst>
                <a:path w="928632" h="1073433">
                  <a:moveTo>
                    <a:pt x="912249" y="121631"/>
                  </a:moveTo>
                  <a:lnTo>
                    <a:pt x="916266" y="125816"/>
                  </a:lnTo>
                  <a:lnTo>
                    <a:pt x="914519" y="131509"/>
                  </a:lnTo>
                  <a:lnTo>
                    <a:pt x="911726" y="140609"/>
                  </a:lnTo>
                  <a:lnTo>
                    <a:pt x="909571" y="147664"/>
                  </a:lnTo>
                  <a:lnTo>
                    <a:pt x="909217" y="148610"/>
                  </a:lnTo>
                  <a:lnTo>
                    <a:pt x="908771" y="149995"/>
                  </a:lnTo>
                  <a:lnTo>
                    <a:pt x="904115" y="152003"/>
                  </a:lnTo>
                  <a:lnTo>
                    <a:pt x="897328" y="154926"/>
                  </a:lnTo>
                  <a:lnTo>
                    <a:pt x="893849" y="156457"/>
                  </a:lnTo>
                  <a:lnTo>
                    <a:pt x="889471" y="158426"/>
                  </a:lnTo>
                  <a:lnTo>
                    <a:pt x="888409" y="160034"/>
                  </a:lnTo>
                  <a:lnTo>
                    <a:pt x="887139" y="160903"/>
                  </a:lnTo>
                  <a:lnTo>
                    <a:pt x="885746" y="162026"/>
                  </a:lnTo>
                  <a:lnTo>
                    <a:pt x="885215" y="163257"/>
                  </a:lnTo>
                  <a:lnTo>
                    <a:pt x="883914" y="164034"/>
                  </a:lnTo>
                  <a:lnTo>
                    <a:pt x="882737" y="166811"/>
                  </a:lnTo>
                  <a:lnTo>
                    <a:pt x="882737" y="168942"/>
                  </a:lnTo>
                  <a:lnTo>
                    <a:pt x="883491" y="170396"/>
                  </a:lnTo>
                  <a:lnTo>
                    <a:pt x="884799" y="171012"/>
                  </a:lnTo>
                  <a:lnTo>
                    <a:pt x="885215" y="172765"/>
                  </a:lnTo>
                  <a:lnTo>
                    <a:pt x="885630" y="173997"/>
                  </a:lnTo>
                  <a:lnTo>
                    <a:pt x="886577" y="174966"/>
                  </a:lnTo>
                  <a:lnTo>
                    <a:pt x="886338" y="175743"/>
                  </a:lnTo>
                  <a:lnTo>
                    <a:pt x="885569" y="176327"/>
                  </a:lnTo>
                  <a:lnTo>
                    <a:pt x="884153" y="176650"/>
                  </a:lnTo>
                  <a:lnTo>
                    <a:pt x="883191" y="178405"/>
                  </a:lnTo>
                  <a:lnTo>
                    <a:pt x="882083" y="182758"/>
                  </a:lnTo>
                  <a:lnTo>
                    <a:pt x="881906" y="184320"/>
                  </a:lnTo>
                  <a:lnTo>
                    <a:pt x="883168" y="188267"/>
                  </a:lnTo>
                  <a:lnTo>
                    <a:pt x="883837" y="190397"/>
                  </a:lnTo>
                  <a:lnTo>
                    <a:pt x="885654" y="198144"/>
                  </a:lnTo>
                  <a:lnTo>
                    <a:pt x="885923" y="200252"/>
                  </a:lnTo>
                  <a:lnTo>
                    <a:pt x="883430" y="203206"/>
                  </a:lnTo>
                  <a:lnTo>
                    <a:pt x="882437" y="204998"/>
                  </a:lnTo>
                  <a:lnTo>
                    <a:pt x="882083" y="206583"/>
                  </a:lnTo>
                  <a:lnTo>
                    <a:pt x="882098" y="207837"/>
                  </a:lnTo>
                  <a:lnTo>
                    <a:pt x="882321" y="208983"/>
                  </a:lnTo>
                  <a:lnTo>
                    <a:pt x="884399" y="212638"/>
                  </a:lnTo>
                  <a:lnTo>
                    <a:pt x="886808" y="215907"/>
                  </a:lnTo>
                  <a:lnTo>
                    <a:pt x="887993" y="217615"/>
                  </a:lnTo>
                  <a:lnTo>
                    <a:pt x="887993" y="219922"/>
                  </a:lnTo>
                  <a:lnTo>
                    <a:pt x="887400" y="221238"/>
                  </a:lnTo>
                  <a:lnTo>
                    <a:pt x="886115" y="221723"/>
                  </a:lnTo>
                  <a:lnTo>
                    <a:pt x="883268" y="222623"/>
                  </a:lnTo>
                  <a:lnTo>
                    <a:pt x="882083" y="223938"/>
                  </a:lnTo>
                  <a:lnTo>
                    <a:pt x="880782" y="224138"/>
                  </a:lnTo>
                  <a:lnTo>
                    <a:pt x="879543" y="223084"/>
                  </a:lnTo>
                  <a:lnTo>
                    <a:pt x="878251" y="223346"/>
                  </a:lnTo>
                  <a:lnTo>
                    <a:pt x="876596" y="224269"/>
                  </a:lnTo>
                  <a:lnTo>
                    <a:pt x="875973" y="226515"/>
                  </a:lnTo>
                  <a:lnTo>
                    <a:pt x="874526" y="230347"/>
                  </a:lnTo>
                  <a:lnTo>
                    <a:pt x="873287" y="231400"/>
                  </a:lnTo>
                  <a:lnTo>
                    <a:pt x="872363" y="234331"/>
                  </a:lnTo>
                  <a:lnTo>
                    <a:pt x="870717" y="238539"/>
                  </a:lnTo>
                  <a:lnTo>
                    <a:pt x="869924" y="241078"/>
                  </a:lnTo>
                  <a:lnTo>
                    <a:pt x="869508" y="242939"/>
                  </a:lnTo>
                  <a:lnTo>
                    <a:pt x="867846" y="244132"/>
                  </a:lnTo>
                  <a:lnTo>
                    <a:pt x="865915" y="246494"/>
                  </a:lnTo>
                  <a:lnTo>
                    <a:pt x="864430" y="248794"/>
                  </a:lnTo>
                  <a:lnTo>
                    <a:pt x="863837" y="249463"/>
                  </a:lnTo>
                  <a:lnTo>
                    <a:pt x="862713" y="249663"/>
                  </a:lnTo>
                  <a:lnTo>
                    <a:pt x="861890" y="251732"/>
                  </a:lnTo>
                  <a:lnTo>
                    <a:pt x="859089" y="254856"/>
                  </a:lnTo>
                  <a:lnTo>
                    <a:pt x="858419" y="258487"/>
                  </a:lnTo>
                  <a:lnTo>
                    <a:pt x="857403" y="260418"/>
                  </a:lnTo>
                  <a:lnTo>
                    <a:pt x="857227" y="263918"/>
                  </a:lnTo>
                  <a:lnTo>
                    <a:pt x="855680" y="270334"/>
                  </a:lnTo>
                  <a:lnTo>
                    <a:pt x="855395" y="271757"/>
                  </a:lnTo>
                  <a:lnTo>
                    <a:pt x="853833" y="272880"/>
                  </a:lnTo>
                  <a:lnTo>
                    <a:pt x="851770" y="275372"/>
                  </a:lnTo>
                  <a:lnTo>
                    <a:pt x="851101" y="277196"/>
                  </a:lnTo>
                  <a:lnTo>
                    <a:pt x="852055" y="282658"/>
                  </a:lnTo>
                  <a:lnTo>
                    <a:pt x="853240" y="288189"/>
                  </a:lnTo>
                  <a:lnTo>
                    <a:pt x="853317" y="290781"/>
                  </a:lnTo>
                  <a:lnTo>
                    <a:pt x="852856" y="294312"/>
                  </a:lnTo>
                  <a:lnTo>
                    <a:pt x="852540" y="295851"/>
                  </a:lnTo>
                  <a:lnTo>
                    <a:pt x="853325" y="296489"/>
                  </a:lnTo>
                  <a:lnTo>
                    <a:pt x="854625" y="296897"/>
                  </a:lnTo>
                  <a:lnTo>
                    <a:pt x="855041" y="298251"/>
                  </a:lnTo>
                  <a:lnTo>
                    <a:pt x="854094" y="299205"/>
                  </a:lnTo>
                  <a:lnTo>
                    <a:pt x="853679" y="300905"/>
                  </a:lnTo>
                  <a:lnTo>
                    <a:pt x="852617" y="302813"/>
                  </a:lnTo>
                  <a:lnTo>
                    <a:pt x="849470" y="303566"/>
                  </a:lnTo>
                  <a:lnTo>
                    <a:pt x="848361" y="302882"/>
                  </a:lnTo>
                  <a:lnTo>
                    <a:pt x="848007" y="303497"/>
                  </a:lnTo>
                  <a:lnTo>
                    <a:pt x="848184" y="304859"/>
                  </a:lnTo>
                  <a:lnTo>
                    <a:pt x="847484" y="306467"/>
                  </a:lnTo>
                  <a:lnTo>
                    <a:pt x="845853" y="310775"/>
                  </a:lnTo>
                  <a:lnTo>
                    <a:pt x="844775" y="314691"/>
                  </a:lnTo>
                  <a:lnTo>
                    <a:pt x="844152" y="316406"/>
                  </a:lnTo>
                  <a:lnTo>
                    <a:pt x="844406" y="317844"/>
                  </a:lnTo>
                  <a:lnTo>
                    <a:pt x="844937" y="318660"/>
                  </a:lnTo>
                  <a:lnTo>
                    <a:pt x="844991" y="319414"/>
                  </a:lnTo>
                  <a:lnTo>
                    <a:pt x="844098" y="320368"/>
                  </a:lnTo>
                  <a:lnTo>
                    <a:pt x="843282" y="321883"/>
                  </a:lnTo>
                  <a:lnTo>
                    <a:pt x="842397" y="322091"/>
                  </a:lnTo>
                  <a:lnTo>
                    <a:pt x="841451" y="321683"/>
                  </a:lnTo>
                  <a:lnTo>
                    <a:pt x="840451" y="322575"/>
                  </a:lnTo>
                  <a:lnTo>
                    <a:pt x="840250" y="324445"/>
                  </a:lnTo>
                  <a:lnTo>
                    <a:pt x="839696" y="326822"/>
                  </a:lnTo>
                  <a:lnTo>
                    <a:pt x="839442" y="329599"/>
                  </a:lnTo>
                  <a:lnTo>
                    <a:pt x="839034" y="333161"/>
                  </a:lnTo>
                  <a:lnTo>
                    <a:pt x="840320" y="335607"/>
                  </a:lnTo>
                  <a:lnTo>
                    <a:pt x="841943" y="340046"/>
                  </a:lnTo>
                  <a:lnTo>
                    <a:pt x="843159" y="341107"/>
                  </a:lnTo>
                  <a:lnTo>
                    <a:pt x="844514" y="341038"/>
                  </a:lnTo>
                  <a:lnTo>
                    <a:pt x="845576" y="341938"/>
                  </a:lnTo>
                  <a:lnTo>
                    <a:pt x="846168" y="342977"/>
                  </a:lnTo>
                  <a:lnTo>
                    <a:pt x="845376" y="344839"/>
                  </a:lnTo>
                  <a:lnTo>
                    <a:pt x="843975" y="345131"/>
                  </a:lnTo>
                  <a:lnTo>
                    <a:pt x="843798" y="346169"/>
                  </a:lnTo>
                  <a:lnTo>
                    <a:pt x="844214" y="348531"/>
                  </a:lnTo>
                  <a:lnTo>
                    <a:pt x="844745" y="350823"/>
                  </a:lnTo>
                  <a:lnTo>
                    <a:pt x="846084" y="351924"/>
                  </a:lnTo>
                  <a:lnTo>
                    <a:pt x="846691" y="354993"/>
                  </a:lnTo>
                  <a:lnTo>
                    <a:pt x="847992" y="356039"/>
                  </a:lnTo>
                  <a:lnTo>
                    <a:pt x="847830" y="359978"/>
                  </a:lnTo>
                  <a:lnTo>
                    <a:pt x="849139" y="364609"/>
                  </a:lnTo>
                  <a:lnTo>
                    <a:pt x="850524" y="365955"/>
                  </a:lnTo>
                  <a:lnTo>
                    <a:pt x="851170" y="366586"/>
                  </a:lnTo>
                  <a:lnTo>
                    <a:pt x="850739" y="368617"/>
                  </a:lnTo>
                  <a:lnTo>
                    <a:pt x="849639" y="370232"/>
                  </a:lnTo>
                  <a:lnTo>
                    <a:pt x="849400" y="372825"/>
                  </a:lnTo>
                  <a:lnTo>
                    <a:pt x="849816" y="374725"/>
                  </a:lnTo>
                  <a:lnTo>
                    <a:pt x="851224" y="376518"/>
                  </a:lnTo>
                  <a:lnTo>
                    <a:pt x="852325" y="376718"/>
                  </a:lnTo>
                  <a:lnTo>
                    <a:pt x="853894" y="375987"/>
                  </a:lnTo>
                  <a:lnTo>
                    <a:pt x="855549" y="376833"/>
                  </a:lnTo>
                  <a:lnTo>
                    <a:pt x="855787" y="378379"/>
                  </a:lnTo>
                  <a:lnTo>
                    <a:pt x="856026" y="379787"/>
                  </a:lnTo>
                  <a:lnTo>
                    <a:pt x="855141" y="381618"/>
                  </a:lnTo>
                  <a:lnTo>
                    <a:pt x="854194" y="384995"/>
                  </a:lnTo>
                  <a:lnTo>
                    <a:pt x="853941" y="388364"/>
                  </a:lnTo>
                  <a:lnTo>
                    <a:pt x="854218" y="393495"/>
                  </a:lnTo>
                  <a:lnTo>
                    <a:pt x="854648" y="397488"/>
                  </a:lnTo>
                  <a:lnTo>
                    <a:pt x="854741" y="400004"/>
                  </a:lnTo>
                  <a:lnTo>
                    <a:pt x="854849" y="401142"/>
                  </a:lnTo>
                  <a:lnTo>
                    <a:pt x="854256" y="401927"/>
                  </a:lnTo>
                  <a:lnTo>
                    <a:pt x="852817" y="402327"/>
                  </a:lnTo>
                  <a:lnTo>
                    <a:pt x="851594" y="402488"/>
                  </a:lnTo>
                  <a:lnTo>
                    <a:pt x="850532" y="403127"/>
                  </a:lnTo>
                  <a:lnTo>
                    <a:pt x="850293" y="404412"/>
                  </a:lnTo>
                  <a:lnTo>
                    <a:pt x="849462" y="406543"/>
                  </a:lnTo>
                  <a:lnTo>
                    <a:pt x="848608" y="408127"/>
                  </a:lnTo>
                  <a:lnTo>
                    <a:pt x="847107" y="410435"/>
                  </a:lnTo>
                  <a:lnTo>
                    <a:pt x="846153" y="412828"/>
                  </a:lnTo>
                  <a:lnTo>
                    <a:pt x="845391" y="414405"/>
                  </a:lnTo>
                  <a:lnTo>
                    <a:pt x="845460" y="415497"/>
                  </a:lnTo>
                  <a:lnTo>
                    <a:pt x="844914" y="417597"/>
                  </a:lnTo>
                  <a:lnTo>
                    <a:pt x="844352" y="419351"/>
                  </a:lnTo>
                  <a:lnTo>
                    <a:pt x="843167" y="425259"/>
                  </a:lnTo>
                  <a:lnTo>
                    <a:pt x="841582" y="426490"/>
                  </a:lnTo>
                  <a:lnTo>
                    <a:pt x="840320" y="427098"/>
                  </a:lnTo>
                  <a:lnTo>
                    <a:pt x="839673" y="427890"/>
                  </a:lnTo>
                  <a:lnTo>
                    <a:pt x="840166" y="429498"/>
                  </a:lnTo>
                  <a:lnTo>
                    <a:pt x="841505" y="429983"/>
                  </a:lnTo>
                  <a:lnTo>
                    <a:pt x="841982" y="431275"/>
                  </a:lnTo>
                  <a:lnTo>
                    <a:pt x="841805" y="433298"/>
                  </a:lnTo>
                  <a:lnTo>
                    <a:pt x="842690" y="435175"/>
                  </a:lnTo>
                  <a:lnTo>
                    <a:pt x="842605" y="437453"/>
                  </a:lnTo>
                  <a:lnTo>
                    <a:pt x="843459" y="441761"/>
                  </a:lnTo>
                  <a:lnTo>
                    <a:pt x="842690" y="444584"/>
                  </a:lnTo>
                  <a:lnTo>
                    <a:pt x="842951" y="447030"/>
                  </a:lnTo>
                  <a:lnTo>
                    <a:pt x="842928" y="449453"/>
                  </a:lnTo>
                  <a:lnTo>
                    <a:pt x="841805" y="451346"/>
                  </a:lnTo>
                  <a:lnTo>
                    <a:pt x="839504" y="451707"/>
                  </a:lnTo>
                  <a:lnTo>
                    <a:pt x="838234" y="453453"/>
                  </a:lnTo>
                  <a:lnTo>
                    <a:pt x="836072" y="455354"/>
                  </a:lnTo>
                  <a:lnTo>
                    <a:pt x="835833" y="456885"/>
                  </a:lnTo>
                  <a:lnTo>
                    <a:pt x="835479" y="458269"/>
                  </a:lnTo>
                  <a:lnTo>
                    <a:pt x="834594" y="458777"/>
                  </a:lnTo>
                  <a:lnTo>
                    <a:pt x="833240" y="458777"/>
                  </a:lnTo>
                  <a:lnTo>
                    <a:pt x="832116" y="458992"/>
                  </a:lnTo>
                  <a:lnTo>
                    <a:pt x="830546" y="460793"/>
                  </a:lnTo>
                  <a:lnTo>
                    <a:pt x="828869" y="461762"/>
                  </a:lnTo>
                  <a:lnTo>
                    <a:pt x="828484" y="463216"/>
                  </a:lnTo>
                  <a:lnTo>
                    <a:pt x="828630" y="464985"/>
                  </a:lnTo>
                  <a:lnTo>
                    <a:pt x="827745" y="466085"/>
                  </a:lnTo>
                  <a:lnTo>
                    <a:pt x="826622" y="468139"/>
                  </a:lnTo>
                  <a:lnTo>
                    <a:pt x="825914" y="470339"/>
                  </a:lnTo>
                  <a:lnTo>
                    <a:pt x="826622" y="472401"/>
                  </a:lnTo>
                  <a:lnTo>
                    <a:pt x="827391" y="476086"/>
                  </a:lnTo>
                  <a:lnTo>
                    <a:pt x="827507" y="477632"/>
                  </a:lnTo>
                  <a:lnTo>
                    <a:pt x="826537" y="480686"/>
                  </a:lnTo>
                  <a:lnTo>
                    <a:pt x="825737" y="482655"/>
                  </a:lnTo>
                  <a:lnTo>
                    <a:pt x="826506" y="485171"/>
                  </a:lnTo>
                  <a:lnTo>
                    <a:pt x="827153" y="486579"/>
                  </a:lnTo>
                  <a:lnTo>
                    <a:pt x="826545" y="489671"/>
                  </a:lnTo>
                  <a:lnTo>
                    <a:pt x="826029" y="491617"/>
                  </a:lnTo>
                  <a:lnTo>
                    <a:pt x="826445" y="495187"/>
                  </a:lnTo>
                  <a:lnTo>
                    <a:pt x="827984" y="499203"/>
                  </a:lnTo>
                  <a:lnTo>
                    <a:pt x="829454" y="502780"/>
                  </a:lnTo>
                  <a:lnTo>
                    <a:pt x="829669" y="506950"/>
                  </a:lnTo>
                  <a:lnTo>
                    <a:pt x="830046" y="510265"/>
                  </a:lnTo>
                  <a:lnTo>
                    <a:pt x="830746" y="513858"/>
                  </a:lnTo>
                  <a:lnTo>
                    <a:pt x="832224" y="515288"/>
                  </a:lnTo>
                  <a:lnTo>
                    <a:pt x="833348" y="516489"/>
                  </a:lnTo>
                  <a:lnTo>
                    <a:pt x="833117" y="518219"/>
                  </a:lnTo>
                  <a:lnTo>
                    <a:pt x="832293" y="520327"/>
                  </a:lnTo>
                  <a:lnTo>
                    <a:pt x="831108" y="521912"/>
                  </a:lnTo>
                  <a:lnTo>
                    <a:pt x="828184" y="522435"/>
                  </a:lnTo>
                  <a:lnTo>
                    <a:pt x="825806" y="523866"/>
                  </a:lnTo>
                  <a:lnTo>
                    <a:pt x="823890" y="524858"/>
                  </a:lnTo>
                  <a:lnTo>
                    <a:pt x="822436" y="526059"/>
                  </a:lnTo>
                  <a:lnTo>
                    <a:pt x="821389" y="527335"/>
                  </a:lnTo>
                  <a:lnTo>
                    <a:pt x="820873" y="528735"/>
                  </a:lnTo>
                  <a:lnTo>
                    <a:pt x="821219" y="534836"/>
                  </a:lnTo>
                  <a:lnTo>
                    <a:pt x="820989" y="537090"/>
                  </a:lnTo>
                  <a:lnTo>
                    <a:pt x="820011" y="540290"/>
                  </a:lnTo>
                  <a:lnTo>
                    <a:pt x="819096" y="542875"/>
                  </a:lnTo>
                  <a:lnTo>
                    <a:pt x="818703" y="543652"/>
                  </a:lnTo>
                  <a:lnTo>
                    <a:pt x="818588" y="544798"/>
                  </a:lnTo>
                  <a:lnTo>
                    <a:pt x="818411" y="545867"/>
                  </a:lnTo>
                  <a:lnTo>
                    <a:pt x="817387" y="546114"/>
                  </a:lnTo>
                  <a:lnTo>
                    <a:pt x="815933" y="545637"/>
                  </a:lnTo>
                  <a:lnTo>
                    <a:pt x="815109" y="545944"/>
                  </a:lnTo>
                  <a:lnTo>
                    <a:pt x="814517" y="546783"/>
                  </a:lnTo>
                  <a:lnTo>
                    <a:pt x="815017" y="548783"/>
                  </a:lnTo>
                  <a:lnTo>
                    <a:pt x="815548" y="552314"/>
                  </a:lnTo>
                  <a:lnTo>
                    <a:pt x="816287" y="553814"/>
                  </a:lnTo>
                  <a:lnTo>
                    <a:pt x="816087" y="555007"/>
                  </a:lnTo>
                  <a:lnTo>
                    <a:pt x="815810" y="557576"/>
                  </a:lnTo>
                  <a:lnTo>
                    <a:pt x="814855" y="559622"/>
                  </a:lnTo>
                  <a:lnTo>
                    <a:pt x="813578" y="559615"/>
                  </a:lnTo>
                  <a:lnTo>
                    <a:pt x="812754" y="560461"/>
                  </a:lnTo>
                  <a:lnTo>
                    <a:pt x="812401" y="561922"/>
                  </a:lnTo>
                  <a:lnTo>
                    <a:pt x="812785" y="563830"/>
                  </a:lnTo>
                  <a:lnTo>
                    <a:pt x="814463" y="565392"/>
                  </a:lnTo>
                  <a:lnTo>
                    <a:pt x="815055" y="566392"/>
                  </a:lnTo>
                  <a:lnTo>
                    <a:pt x="814755" y="567708"/>
                  </a:lnTo>
                  <a:lnTo>
                    <a:pt x="813455" y="568246"/>
                  </a:lnTo>
                  <a:lnTo>
                    <a:pt x="812685" y="569331"/>
                  </a:lnTo>
                  <a:lnTo>
                    <a:pt x="811954" y="571738"/>
                  </a:lnTo>
                  <a:lnTo>
                    <a:pt x="810977" y="574462"/>
                  </a:lnTo>
                  <a:lnTo>
                    <a:pt x="809938" y="576477"/>
                  </a:lnTo>
                  <a:lnTo>
                    <a:pt x="809738" y="579239"/>
                  </a:lnTo>
                  <a:lnTo>
                    <a:pt x="811215" y="582193"/>
                  </a:lnTo>
                  <a:lnTo>
                    <a:pt x="811054" y="585085"/>
                  </a:lnTo>
                  <a:lnTo>
                    <a:pt x="810946" y="593586"/>
                  </a:lnTo>
                  <a:lnTo>
                    <a:pt x="810800" y="596479"/>
                  </a:lnTo>
                  <a:lnTo>
                    <a:pt x="811254" y="601279"/>
                  </a:lnTo>
                  <a:lnTo>
                    <a:pt x="810685" y="602602"/>
                  </a:lnTo>
                  <a:lnTo>
                    <a:pt x="810384" y="603863"/>
                  </a:lnTo>
                  <a:lnTo>
                    <a:pt x="811831" y="607364"/>
                  </a:lnTo>
                  <a:lnTo>
                    <a:pt x="813439" y="613041"/>
                  </a:lnTo>
                  <a:lnTo>
                    <a:pt x="813870" y="615303"/>
                  </a:lnTo>
                  <a:lnTo>
                    <a:pt x="813640" y="616887"/>
                  </a:lnTo>
                  <a:lnTo>
                    <a:pt x="811477" y="618234"/>
                  </a:lnTo>
                  <a:lnTo>
                    <a:pt x="809684" y="618795"/>
                  </a:lnTo>
                  <a:lnTo>
                    <a:pt x="808622" y="617841"/>
                  </a:lnTo>
                  <a:lnTo>
                    <a:pt x="807914" y="618234"/>
                  </a:lnTo>
                  <a:lnTo>
                    <a:pt x="807091" y="619903"/>
                  </a:lnTo>
                  <a:lnTo>
                    <a:pt x="806144" y="621257"/>
                  </a:lnTo>
                  <a:lnTo>
                    <a:pt x="805790" y="622603"/>
                  </a:lnTo>
                  <a:lnTo>
                    <a:pt x="806791" y="624357"/>
                  </a:lnTo>
                  <a:lnTo>
                    <a:pt x="807322" y="627703"/>
                  </a:lnTo>
                  <a:lnTo>
                    <a:pt x="806198" y="629142"/>
                  </a:lnTo>
                  <a:lnTo>
                    <a:pt x="805375" y="630742"/>
                  </a:lnTo>
                  <a:lnTo>
                    <a:pt x="805675" y="632819"/>
                  </a:lnTo>
                  <a:lnTo>
                    <a:pt x="806029" y="636581"/>
                  </a:lnTo>
                  <a:lnTo>
                    <a:pt x="805321" y="642836"/>
                  </a:lnTo>
                  <a:lnTo>
                    <a:pt x="806275" y="645066"/>
                  </a:lnTo>
                  <a:lnTo>
                    <a:pt x="807306" y="646135"/>
                  </a:lnTo>
                  <a:lnTo>
                    <a:pt x="810677" y="647413"/>
                  </a:lnTo>
                  <a:lnTo>
                    <a:pt x="813209" y="648051"/>
                  </a:lnTo>
                  <a:lnTo>
                    <a:pt x="813878" y="650136"/>
                  </a:lnTo>
                  <a:lnTo>
                    <a:pt x="813593" y="651828"/>
                  </a:lnTo>
                  <a:lnTo>
                    <a:pt x="812378" y="652667"/>
                  </a:lnTo>
                  <a:lnTo>
                    <a:pt x="810546" y="653398"/>
                  </a:lnTo>
                  <a:lnTo>
                    <a:pt x="810546" y="656136"/>
                  </a:lnTo>
                  <a:lnTo>
                    <a:pt x="812108" y="658713"/>
                  </a:lnTo>
                  <a:lnTo>
                    <a:pt x="813878" y="660583"/>
                  </a:lnTo>
                  <a:lnTo>
                    <a:pt x="814263" y="662268"/>
                  </a:lnTo>
                  <a:lnTo>
                    <a:pt x="814163" y="663991"/>
                  </a:lnTo>
                  <a:lnTo>
                    <a:pt x="812924" y="665437"/>
                  </a:lnTo>
                  <a:lnTo>
                    <a:pt x="814625" y="668568"/>
                  </a:lnTo>
                  <a:lnTo>
                    <a:pt x="815402" y="670691"/>
                  </a:lnTo>
                  <a:lnTo>
                    <a:pt x="814625" y="672330"/>
                  </a:lnTo>
                  <a:lnTo>
                    <a:pt x="813517" y="674791"/>
                  </a:lnTo>
                  <a:lnTo>
                    <a:pt x="812547" y="675969"/>
                  </a:lnTo>
                  <a:lnTo>
                    <a:pt x="812547" y="677307"/>
                  </a:lnTo>
                  <a:lnTo>
                    <a:pt x="812147" y="680030"/>
                  </a:lnTo>
                  <a:lnTo>
                    <a:pt x="812054" y="682700"/>
                  </a:lnTo>
                  <a:lnTo>
                    <a:pt x="812378" y="684292"/>
                  </a:lnTo>
                  <a:lnTo>
                    <a:pt x="823051" y="685554"/>
                  </a:lnTo>
                  <a:lnTo>
                    <a:pt x="825491" y="686046"/>
                  </a:lnTo>
                  <a:lnTo>
                    <a:pt x="826822" y="687638"/>
                  </a:lnTo>
                  <a:lnTo>
                    <a:pt x="826629" y="689639"/>
                  </a:lnTo>
                  <a:lnTo>
                    <a:pt x="825298" y="691769"/>
                  </a:lnTo>
                  <a:lnTo>
                    <a:pt x="824444" y="695777"/>
                  </a:lnTo>
                  <a:lnTo>
                    <a:pt x="822351" y="696447"/>
                  </a:lnTo>
                  <a:lnTo>
                    <a:pt x="820258" y="695377"/>
                  </a:lnTo>
                  <a:lnTo>
                    <a:pt x="817988" y="695747"/>
                  </a:lnTo>
                  <a:lnTo>
                    <a:pt x="816017" y="696008"/>
                  </a:lnTo>
                  <a:lnTo>
                    <a:pt x="813185" y="696124"/>
                  </a:lnTo>
                  <a:lnTo>
                    <a:pt x="809422" y="696639"/>
                  </a:lnTo>
                  <a:lnTo>
                    <a:pt x="807121" y="696047"/>
                  </a:lnTo>
                  <a:lnTo>
                    <a:pt x="806929" y="697516"/>
                  </a:lnTo>
                  <a:lnTo>
                    <a:pt x="807599" y="700062"/>
                  </a:lnTo>
                  <a:lnTo>
                    <a:pt x="812555" y="700862"/>
                  </a:lnTo>
                  <a:lnTo>
                    <a:pt x="817218" y="702339"/>
                  </a:lnTo>
                  <a:lnTo>
                    <a:pt x="818619" y="705040"/>
                  </a:lnTo>
                  <a:lnTo>
                    <a:pt x="820519" y="708101"/>
                  </a:lnTo>
                  <a:lnTo>
                    <a:pt x="822459" y="710001"/>
                  </a:lnTo>
                  <a:lnTo>
                    <a:pt x="822551" y="713102"/>
                  </a:lnTo>
                  <a:lnTo>
                    <a:pt x="819503" y="716348"/>
                  </a:lnTo>
                  <a:lnTo>
                    <a:pt x="819126" y="718648"/>
                  </a:lnTo>
                  <a:lnTo>
                    <a:pt x="815125" y="719325"/>
                  </a:lnTo>
                  <a:lnTo>
                    <a:pt x="813986" y="720679"/>
                  </a:lnTo>
                  <a:lnTo>
                    <a:pt x="813416" y="725164"/>
                  </a:lnTo>
                  <a:lnTo>
                    <a:pt x="813893" y="728703"/>
                  </a:lnTo>
                  <a:lnTo>
                    <a:pt x="815417" y="729926"/>
                  </a:lnTo>
                  <a:lnTo>
                    <a:pt x="816464" y="732242"/>
                  </a:lnTo>
                  <a:lnTo>
                    <a:pt x="815325" y="734972"/>
                  </a:lnTo>
                  <a:lnTo>
                    <a:pt x="812631" y="736857"/>
                  </a:lnTo>
                  <a:lnTo>
                    <a:pt x="811192" y="738657"/>
                  </a:lnTo>
                  <a:lnTo>
                    <a:pt x="812093" y="740096"/>
                  </a:lnTo>
                  <a:lnTo>
                    <a:pt x="813309" y="742373"/>
                  </a:lnTo>
                  <a:lnTo>
                    <a:pt x="813647" y="743611"/>
                  </a:lnTo>
                  <a:lnTo>
                    <a:pt x="814309" y="746981"/>
                  </a:lnTo>
                  <a:lnTo>
                    <a:pt x="815086" y="751689"/>
                  </a:lnTo>
                  <a:lnTo>
                    <a:pt x="814994" y="753973"/>
                  </a:lnTo>
                  <a:lnTo>
                    <a:pt x="814278" y="755682"/>
                  </a:lnTo>
                  <a:lnTo>
                    <a:pt x="811600" y="758374"/>
                  </a:lnTo>
                  <a:lnTo>
                    <a:pt x="809792" y="759620"/>
                  </a:lnTo>
                  <a:lnTo>
                    <a:pt x="809438" y="762951"/>
                  </a:lnTo>
                  <a:lnTo>
                    <a:pt x="809299" y="765444"/>
                  </a:lnTo>
                  <a:lnTo>
                    <a:pt x="809484" y="767697"/>
                  </a:lnTo>
                  <a:lnTo>
                    <a:pt x="810646" y="769498"/>
                  </a:lnTo>
                  <a:lnTo>
                    <a:pt x="810554" y="771313"/>
                  </a:lnTo>
                  <a:lnTo>
                    <a:pt x="808961" y="771698"/>
                  </a:lnTo>
                  <a:lnTo>
                    <a:pt x="807599" y="772567"/>
                  </a:lnTo>
                  <a:lnTo>
                    <a:pt x="806267" y="775783"/>
                  </a:lnTo>
                  <a:lnTo>
                    <a:pt x="802389" y="779075"/>
                  </a:lnTo>
                  <a:lnTo>
                    <a:pt x="801027" y="780552"/>
                  </a:lnTo>
                  <a:lnTo>
                    <a:pt x="801119" y="783083"/>
                  </a:lnTo>
                  <a:lnTo>
                    <a:pt x="799588" y="786706"/>
                  </a:lnTo>
                  <a:lnTo>
                    <a:pt x="798302" y="789868"/>
                  </a:lnTo>
                  <a:lnTo>
                    <a:pt x="797318" y="792822"/>
                  </a:lnTo>
                  <a:lnTo>
                    <a:pt x="797510" y="795938"/>
                  </a:lnTo>
                  <a:lnTo>
                    <a:pt x="799695" y="797307"/>
                  </a:lnTo>
                  <a:lnTo>
                    <a:pt x="801411" y="800346"/>
                  </a:lnTo>
                  <a:lnTo>
                    <a:pt x="802173" y="804185"/>
                  </a:lnTo>
                  <a:lnTo>
                    <a:pt x="800842" y="808608"/>
                  </a:lnTo>
                  <a:lnTo>
                    <a:pt x="797748" y="810277"/>
                  </a:lnTo>
                  <a:lnTo>
                    <a:pt x="795917" y="812162"/>
                  </a:lnTo>
                  <a:lnTo>
                    <a:pt x="795363" y="813593"/>
                  </a:lnTo>
                  <a:lnTo>
                    <a:pt x="795848" y="818247"/>
                  </a:lnTo>
                  <a:lnTo>
                    <a:pt x="795717" y="820439"/>
                  </a:lnTo>
                  <a:lnTo>
                    <a:pt x="795232" y="822501"/>
                  </a:lnTo>
                  <a:lnTo>
                    <a:pt x="794432" y="824101"/>
                  </a:lnTo>
                  <a:lnTo>
                    <a:pt x="792762" y="825886"/>
                  </a:lnTo>
                  <a:lnTo>
                    <a:pt x="789807" y="827448"/>
                  </a:lnTo>
                  <a:lnTo>
                    <a:pt x="787298" y="828525"/>
                  </a:lnTo>
                  <a:lnTo>
                    <a:pt x="786175" y="829755"/>
                  </a:lnTo>
                  <a:lnTo>
                    <a:pt x="784858" y="832471"/>
                  </a:lnTo>
                  <a:lnTo>
                    <a:pt x="783689" y="835471"/>
                  </a:lnTo>
                  <a:lnTo>
                    <a:pt x="783981" y="839187"/>
                  </a:lnTo>
                  <a:lnTo>
                    <a:pt x="776932" y="839625"/>
                  </a:lnTo>
                  <a:lnTo>
                    <a:pt x="776455" y="842395"/>
                  </a:lnTo>
                  <a:lnTo>
                    <a:pt x="774931" y="844580"/>
                  </a:lnTo>
                  <a:lnTo>
                    <a:pt x="774454" y="848533"/>
                  </a:lnTo>
                  <a:lnTo>
                    <a:pt x="776001" y="852357"/>
                  </a:lnTo>
                  <a:lnTo>
                    <a:pt x="776740" y="855573"/>
                  </a:lnTo>
                  <a:lnTo>
                    <a:pt x="775478" y="859458"/>
                  </a:lnTo>
                  <a:lnTo>
                    <a:pt x="775939" y="863458"/>
                  </a:lnTo>
                  <a:lnTo>
                    <a:pt x="776078" y="866650"/>
                  </a:lnTo>
                  <a:lnTo>
                    <a:pt x="778556" y="870204"/>
                  </a:lnTo>
                  <a:lnTo>
                    <a:pt x="780172" y="874612"/>
                  </a:lnTo>
                  <a:lnTo>
                    <a:pt x="780980" y="878343"/>
                  </a:lnTo>
                  <a:lnTo>
                    <a:pt x="781465" y="881259"/>
                  </a:lnTo>
                  <a:lnTo>
                    <a:pt x="782111" y="883028"/>
                  </a:lnTo>
                  <a:lnTo>
                    <a:pt x="783127" y="885036"/>
                  </a:lnTo>
                  <a:lnTo>
                    <a:pt x="783597" y="887359"/>
                  </a:lnTo>
                  <a:lnTo>
                    <a:pt x="785120" y="888113"/>
                  </a:lnTo>
                  <a:lnTo>
                    <a:pt x="787860" y="885944"/>
                  </a:lnTo>
                  <a:lnTo>
                    <a:pt x="789791" y="884474"/>
                  </a:lnTo>
                  <a:lnTo>
                    <a:pt x="791138" y="883951"/>
                  </a:lnTo>
                  <a:lnTo>
                    <a:pt x="795094" y="884298"/>
                  </a:lnTo>
                  <a:lnTo>
                    <a:pt x="797479" y="882928"/>
                  </a:lnTo>
                  <a:lnTo>
                    <a:pt x="798557" y="883075"/>
                  </a:lnTo>
                  <a:lnTo>
                    <a:pt x="800011" y="883844"/>
                  </a:lnTo>
                  <a:lnTo>
                    <a:pt x="801142" y="885459"/>
                  </a:lnTo>
                  <a:lnTo>
                    <a:pt x="801996" y="889129"/>
                  </a:lnTo>
                  <a:lnTo>
                    <a:pt x="802520" y="893244"/>
                  </a:lnTo>
                  <a:lnTo>
                    <a:pt x="801850" y="897452"/>
                  </a:lnTo>
                  <a:lnTo>
                    <a:pt x="800734" y="898368"/>
                  </a:lnTo>
                  <a:lnTo>
                    <a:pt x="800357" y="899575"/>
                  </a:lnTo>
                  <a:lnTo>
                    <a:pt x="800734" y="902153"/>
                  </a:lnTo>
                  <a:lnTo>
                    <a:pt x="801973" y="903968"/>
                  </a:lnTo>
                  <a:lnTo>
                    <a:pt x="801950" y="906568"/>
                  </a:lnTo>
                  <a:lnTo>
                    <a:pt x="800580" y="912484"/>
                  </a:lnTo>
                  <a:lnTo>
                    <a:pt x="799688" y="914923"/>
                  </a:lnTo>
                  <a:lnTo>
                    <a:pt x="801273" y="917677"/>
                  </a:lnTo>
                  <a:lnTo>
                    <a:pt x="802689" y="920131"/>
                  </a:lnTo>
                  <a:lnTo>
                    <a:pt x="805544" y="921962"/>
                  </a:lnTo>
                  <a:lnTo>
                    <a:pt x="807891" y="924562"/>
                  </a:lnTo>
                  <a:lnTo>
                    <a:pt x="809507" y="926716"/>
                  </a:lnTo>
                  <a:lnTo>
                    <a:pt x="809122" y="929639"/>
                  </a:lnTo>
                  <a:lnTo>
                    <a:pt x="810254" y="930524"/>
                  </a:lnTo>
                  <a:lnTo>
                    <a:pt x="814617" y="930585"/>
                  </a:lnTo>
                  <a:lnTo>
                    <a:pt x="821135" y="930685"/>
                  </a:lnTo>
                  <a:lnTo>
                    <a:pt x="831324" y="930831"/>
                  </a:lnTo>
                  <a:lnTo>
                    <a:pt x="841266" y="930978"/>
                  </a:lnTo>
                  <a:lnTo>
                    <a:pt x="852555" y="931185"/>
                  </a:lnTo>
                  <a:lnTo>
                    <a:pt x="857904" y="933539"/>
                  </a:lnTo>
                  <a:lnTo>
                    <a:pt x="862744" y="935670"/>
                  </a:lnTo>
                  <a:lnTo>
                    <a:pt x="868839" y="935670"/>
                  </a:lnTo>
                  <a:lnTo>
                    <a:pt x="874926" y="938193"/>
                  </a:lnTo>
                  <a:lnTo>
                    <a:pt x="879443" y="939863"/>
                  </a:lnTo>
                  <a:lnTo>
                    <a:pt x="882152" y="940486"/>
                  </a:lnTo>
                  <a:lnTo>
                    <a:pt x="884930" y="941094"/>
                  </a:lnTo>
                  <a:lnTo>
                    <a:pt x="885315" y="943425"/>
                  </a:lnTo>
                  <a:lnTo>
                    <a:pt x="873133" y="940117"/>
                  </a:lnTo>
                  <a:lnTo>
                    <a:pt x="870401" y="938317"/>
                  </a:lnTo>
                  <a:lnTo>
                    <a:pt x="868085" y="938109"/>
                  </a:lnTo>
                  <a:lnTo>
                    <a:pt x="863637" y="940355"/>
                  </a:lnTo>
                  <a:lnTo>
                    <a:pt x="861182" y="945717"/>
                  </a:lnTo>
                  <a:lnTo>
                    <a:pt x="859897" y="947240"/>
                  </a:lnTo>
                  <a:lnTo>
                    <a:pt x="856811" y="948687"/>
                  </a:lnTo>
                  <a:lnTo>
                    <a:pt x="853702" y="948971"/>
                  </a:lnTo>
                  <a:lnTo>
                    <a:pt x="843259" y="954195"/>
                  </a:lnTo>
                  <a:lnTo>
                    <a:pt x="839542" y="954641"/>
                  </a:lnTo>
                  <a:lnTo>
                    <a:pt x="837003" y="956033"/>
                  </a:lnTo>
                  <a:lnTo>
                    <a:pt x="834525" y="958033"/>
                  </a:lnTo>
                  <a:lnTo>
                    <a:pt x="833571" y="962349"/>
                  </a:lnTo>
                  <a:lnTo>
                    <a:pt x="833955" y="964980"/>
                  </a:lnTo>
                  <a:lnTo>
                    <a:pt x="831131" y="974434"/>
                  </a:lnTo>
                  <a:lnTo>
                    <a:pt x="830431" y="979727"/>
                  </a:lnTo>
                  <a:lnTo>
                    <a:pt x="830416" y="982427"/>
                  </a:lnTo>
                  <a:lnTo>
                    <a:pt x="831224" y="986851"/>
                  </a:lnTo>
                  <a:lnTo>
                    <a:pt x="830185" y="994443"/>
                  </a:lnTo>
                  <a:lnTo>
                    <a:pt x="828307" y="996105"/>
                  </a:lnTo>
                  <a:lnTo>
                    <a:pt x="823667" y="998236"/>
                  </a:lnTo>
                  <a:lnTo>
                    <a:pt x="820512" y="996690"/>
                  </a:lnTo>
                  <a:lnTo>
                    <a:pt x="815109" y="995305"/>
                  </a:lnTo>
                  <a:lnTo>
                    <a:pt x="811262" y="992374"/>
                  </a:lnTo>
                  <a:lnTo>
                    <a:pt x="806314" y="990305"/>
                  </a:lnTo>
                  <a:lnTo>
                    <a:pt x="804728" y="989089"/>
                  </a:lnTo>
                  <a:lnTo>
                    <a:pt x="800357" y="983243"/>
                  </a:lnTo>
                  <a:lnTo>
                    <a:pt x="799888" y="981312"/>
                  </a:lnTo>
                  <a:lnTo>
                    <a:pt x="799572" y="978873"/>
                  </a:lnTo>
                  <a:lnTo>
                    <a:pt x="801881" y="975403"/>
                  </a:lnTo>
                  <a:lnTo>
                    <a:pt x="803120" y="975150"/>
                  </a:lnTo>
                  <a:lnTo>
                    <a:pt x="806737" y="975257"/>
                  </a:lnTo>
                  <a:lnTo>
                    <a:pt x="809746" y="974696"/>
                  </a:lnTo>
                  <a:lnTo>
                    <a:pt x="811669" y="976558"/>
                  </a:lnTo>
                  <a:lnTo>
                    <a:pt x="812200" y="980620"/>
                  </a:lnTo>
                  <a:lnTo>
                    <a:pt x="811354" y="982789"/>
                  </a:lnTo>
                  <a:lnTo>
                    <a:pt x="810584" y="984127"/>
                  </a:lnTo>
                  <a:lnTo>
                    <a:pt x="810823" y="985151"/>
                  </a:lnTo>
                  <a:lnTo>
                    <a:pt x="812986" y="983727"/>
                  </a:lnTo>
                  <a:lnTo>
                    <a:pt x="814086" y="974634"/>
                  </a:lnTo>
                  <a:lnTo>
                    <a:pt x="821435" y="970126"/>
                  </a:lnTo>
                  <a:lnTo>
                    <a:pt x="823844" y="967496"/>
                  </a:lnTo>
                  <a:lnTo>
                    <a:pt x="826191" y="963449"/>
                  </a:lnTo>
                  <a:lnTo>
                    <a:pt x="826553" y="962295"/>
                  </a:lnTo>
                  <a:lnTo>
                    <a:pt x="826729" y="960779"/>
                  </a:lnTo>
                  <a:lnTo>
                    <a:pt x="825167" y="959533"/>
                  </a:lnTo>
                  <a:lnTo>
                    <a:pt x="821697" y="957880"/>
                  </a:lnTo>
                  <a:lnTo>
                    <a:pt x="810677" y="966365"/>
                  </a:lnTo>
                  <a:lnTo>
                    <a:pt x="805683" y="968603"/>
                  </a:lnTo>
                  <a:lnTo>
                    <a:pt x="802466" y="971042"/>
                  </a:lnTo>
                  <a:lnTo>
                    <a:pt x="798572" y="975427"/>
                  </a:lnTo>
                  <a:lnTo>
                    <a:pt x="797833" y="976727"/>
                  </a:lnTo>
                  <a:lnTo>
                    <a:pt x="797010" y="979650"/>
                  </a:lnTo>
                  <a:lnTo>
                    <a:pt x="796617" y="982873"/>
                  </a:lnTo>
                  <a:lnTo>
                    <a:pt x="792777" y="981404"/>
                  </a:lnTo>
                  <a:lnTo>
                    <a:pt x="786913" y="976742"/>
                  </a:lnTo>
                  <a:lnTo>
                    <a:pt x="785736" y="975034"/>
                  </a:lnTo>
                  <a:lnTo>
                    <a:pt x="786913" y="972650"/>
                  </a:lnTo>
                  <a:lnTo>
                    <a:pt x="788699" y="970665"/>
                  </a:lnTo>
                  <a:lnTo>
                    <a:pt x="788822" y="964026"/>
                  </a:lnTo>
                  <a:lnTo>
                    <a:pt x="789276" y="961703"/>
                  </a:lnTo>
                  <a:lnTo>
                    <a:pt x="790515" y="959849"/>
                  </a:lnTo>
                  <a:lnTo>
                    <a:pt x="792762" y="957810"/>
                  </a:lnTo>
                  <a:lnTo>
                    <a:pt x="793878" y="957333"/>
                  </a:lnTo>
                  <a:lnTo>
                    <a:pt x="794824" y="958218"/>
                  </a:lnTo>
                  <a:lnTo>
                    <a:pt x="794947" y="959772"/>
                  </a:lnTo>
                  <a:lnTo>
                    <a:pt x="798687" y="959656"/>
                  </a:lnTo>
                  <a:lnTo>
                    <a:pt x="805944" y="953802"/>
                  </a:lnTo>
                  <a:lnTo>
                    <a:pt x="808930" y="953664"/>
                  </a:lnTo>
                  <a:lnTo>
                    <a:pt x="812870" y="954971"/>
                  </a:lnTo>
                  <a:lnTo>
                    <a:pt x="817318" y="954179"/>
                  </a:lnTo>
                  <a:lnTo>
                    <a:pt x="818118" y="953587"/>
                  </a:lnTo>
                  <a:lnTo>
                    <a:pt x="819042" y="952217"/>
                  </a:lnTo>
                  <a:lnTo>
                    <a:pt x="815725" y="950610"/>
                  </a:lnTo>
                  <a:lnTo>
                    <a:pt x="812547" y="949794"/>
                  </a:lnTo>
                  <a:lnTo>
                    <a:pt x="803612" y="949233"/>
                  </a:lnTo>
                  <a:lnTo>
                    <a:pt x="801681" y="949856"/>
                  </a:lnTo>
                  <a:lnTo>
                    <a:pt x="799034" y="952941"/>
                  </a:lnTo>
                  <a:lnTo>
                    <a:pt x="798156" y="952171"/>
                  </a:lnTo>
                  <a:lnTo>
                    <a:pt x="797595" y="950610"/>
                  </a:lnTo>
                  <a:lnTo>
                    <a:pt x="794563" y="949510"/>
                  </a:lnTo>
                  <a:lnTo>
                    <a:pt x="793108" y="949733"/>
                  </a:lnTo>
                  <a:lnTo>
                    <a:pt x="791715" y="951217"/>
                  </a:lnTo>
                  <a:lnTo>
                    <a:pt x="791938" y="953533"/>
                  </a:lnTo>
                  <a:lnTo>
                    <a:pt x="791161" y="956010"/>
                  </a:lnTo>
                  <a:lnTo>
                    <a:pt x="788352" y="958472"/>
                  </a:lnTo>
                  <a:lnTo>
                    <a:pt x="786444" y="962395"/>
                  </a:lnTo>
                  <a:lnTo>
                    <a:pt x="786536" y="965457"/>
                  </a:lnTo>
                  <a:lnTo>
                    <a:pt x="786382" y="967049"/>
                  </a:lnTo>
                  <a:lnTo>
                    <a:pt x="785682" y="967896"/>
                  </a:lnTo>
                  <a:lnTo>
                    <a:pt x="784235" y="968911"/>
                  </a:lnTo>
                  <a:lnTo>
                    <a:pt x="779580" y="968219"/>
                  </a:lnTo>
                  <a:lnTo>
                    <a:pt x="776948" y="965003"/>
                  </a:lnTo>
                  <a:lnTo>
                    <a:pt x="775924" y="962811"/>
                  </a:lnTo>
                  <a:lnTo>
                    <a:pt x="772946" y="960433"/>
                  </a:lnTo>
                  <a:lnTo>
                    <a:pt x="779410" y="957487"/>
                  </a:lnTo>
                  <a:lnTo>
                    <a:pt x="781680" y="955810"/>
                  </a:lnTo>
                  <a:lnTo>
                    <a:pt x="783758" y="952079"/>
                  </a:lnTo>
                  <a:lnTo>
                    <a:pt x="785305" y="949702"/>
                  </a:lnTo>
                  <a:lnTo>
                    <a:pt x="784204" y="948040"/>
                  </a:lnTo>
                  <a:lnTo>
                    <a:pt x="782912" y="948033"/>
                  </a:lnTo>
                  <a:lnTo>
                    <a:pt x="783035" y="950687"/>
                  </a:lnTo>
                  <a:lnTo>
                    <a:pt x="781611" y="952856"/>
                  </a:lnTo>
                  <a:lnTo>
                    <a:pt x="778633" y="951825"/>
                  </a:lnTo>
                  <a:lnTo>
                    <a:pt x="774239" y="955048"/>
                  </a:lnTo>
                  <a:lnTo>
                    <a:pt x="771538" y="954187"/>
                  </a:lnTo>
                  <a:lnTo>
                    <a:pt x="767136" y="955133"/>
                  </a:lnTo>
                  <a:lnTo>
                    <a:pt x="764981" y="953395"/>
                  </a:lnTo>
                  <a:lnTo>
                    <a:pt x="764520" y="951194"/>
                  </a:lnTo>
                  <a:lnTo>
                    <a:pt x="765297" y="948902"/>
                  </a:lnTo>
                  <a:lnTo>
                    <a:pt x="764489" y="945025"/>
                  </a:lnTo>
                  <a:lnTo>
                    <a:pt x="763273" y="944086"/>
                  </a:lnTo>
                  <a:lnTo>
                    <a:pt x="762034" y="944302"/>
                  </a:lnTo>
                  <a:lnTo>
                    <a:pt x="761480" y="942001"/>
                  </a:lnTo>
                  <a:lnTo>
                    <a:pt x="760141" y="937962"/>
                  </a:lnTo>
                  <a:lnTo>
                    <a:pt x="759548" y="936870"/>
                  </a:lnTo>
                  <a:lnTo>
                    <a:pt x="758910" y="935001"/>
                  </a:lnTo>
                  <a:lnTo>
                    <a:pt x="759571" y="934540"/>
                  </a:lnTo>
                  <a:lnTo>
                    <a:pt x="761087" y="935070"/>
                  </a:lnTo>
                  <a:lnTo>
                    <a:pt x="762411" y="936286"/>
                  </a:lnTo>
                  <a:lnTo>
                    <a:pt x="764427" y="936439"/>
                  </a:lnTo>
                  <a:lnTo>
                    <a:pt x="768868" y="939071"/>
                  </a:lnTo>
                  <a:lnTo>
                    <a:pt x="770714" y="938440"/>
                  </a:lnTo>
                  <a:lnTo>
                    <a:pt x="771715" y="937839"/>
                  </a:lnTo>
                  <a:lnTo>
                    <a:pt x="772092" y="935655"/>
                  </a:lnTo>
                  <a:lnTo>
                    <a:pt x="772115" y="933586"/>
                  </a:lnTo>
                  <a:lnTo>
                    <a:pt x="772877" y="933586"/>
                  </a:lnTo>
                  <a:lnTo>
                    <a:pt x="775401" y="936232"/>
                  </a:lnTo>
                  <a:lnTo>
                    <a:pt x="777001" y="935986"/>
                  </a:lnTo>
                  <a:lnTo>
                    <a:pt x="779833" y="936686"/>
                  </a:lnTo>
                  <a:lnTo>
                    <a:pt x="781273" y="936401"/>
                  </a:lnTo>
                  <a:lnTo>
                    <a:pt x="783928" y="935416"/>
                  </a:lnTo>
                  <a:lnTo>
                    <a:pt x="788106" y="932508"/>
                  </a:lnTo>
                  <a:lnTo>
                    <a:pt x="790276" y="929508"/>
                  </a:lnTo>
                  <a:lnTo>
                    <a:pt x="791315" y="929101"/>
                  </a:lnTo>
                  <a:lnTo>
                    <a:pt x="792600" y="929485"/>
                  </a:lnTo>
                  <a:lnTo>
                    <a:pt x="793462" y="930347"/>
                  </a:lnTo>
                  <a:lnTo>
                    <a:pt x="793478" y="932431"/>
                  </a:lnTo>
                  <a:lnTo>
                    <a:pt x="794455" y="934370"/>
                  </a:lnTo>
                  <a:lnTo>
                    <a:pt x="795786" y="935947"/>
                  </a:lnTo>
                  <a:lnTo>
                    <a:pt x="796155" y="937886"/>
                  </a:lnTo>
                  <a:lnTo>
                    <a:pt x="795886" y="939786"/>
                  </a:lnTo>
                  <a:lnTo>
                    <a:pt x="793508" y="942463"/>
                  </a:lnTo>
                  <a:lnTo>
                    <a:pt x="793062" y="943394"/>
                  </a:lnTo>
                  <a:lnTo>
                    <a:pt x="793862" y="944386"/>
                  </a:lnTo>
                  <a:lnTo>
                    <a:pt x="794847" y="943917"/>
                  </a:lnTo>
                  <a:lnTo>
                    <a:pt x="796202" y="942594"/>
                  </a:lnTo>
                  <a:lnTo>
                    <a:pt x="796971" y="940778"/>
                  </a:lnTo>
                  <a:lnTo>
                    <a:pt x="797179" y="939832"/>
                  </a:lnTo>
                  <a:lnTo>
                    <a:pt x="797264" y="938478"/>
                  </a:lnTo>
                  <a:lnTo>
                    <a:pt x="797164" y="936832"/>
                  </a:lnTo>
                  <a:lnTo>
                    <a:pt x="795232" y="932162"/>
                  </a:lnTo>
                  <a:lnTo>
                    <a:pt x="794986" y="931108"/>
                  </a:lnTo>
                  <a:lnTo>
                    <a:pt x="794986" y="929001"/>
                  </a:lnTo>
                  <a:lnTo>
                    <a:pt x="797187" y="927054"/>
                  </a:lnTo>
                  <a:lnTo>
                    <a:pt x="797810" y="925547"/>
                  </a:lnTo>
                  <a:lnTo>
                    <a:pt x="797910" y="922631"/>
                  </a:lnTo>
                  <a:lnTo>
                    <a:pt x="796771" y="920623"/>
                  </a:lnTo>
                  <a:lnTo>
                    <a:pt x="792046" y="916008"/>
                  </a:lnTo>
                  <a:lnTo>
                    <a:pt x="784151" y="911392"/>
                  </a:lnTo>
                  <a:lnTo>
                    <a:pt x="783242" y="911876"/>
                  </a:lnTo>
                  <a:lnTo>
                    <a:pt x="782627" y="912715"/>
                  </a:lnTo>
                  <a:lnTo>
                    <a:pt x="783358" y="913315"/>
                  </a:lnTo>
                  <a:lnTo>
                    <a:pt x="784404" y="913622"/>
                  </a:lnTo>
                  <a:lnTo>
                    <a:pt x="791438" y="917431"/>
                  </a:lnTo>
                  <a:lnTo>
                    <a:pt x="793270" y="919639"/>
                  </a:lnTo>
                  <a:lnTo>
                    <a:pt x="794470" y="920231"/>
                  </a:lnTo>
                  <a:lnTo>
                    <a:pt x="795894" y="921692"/>
                  </a:lnTo>
                  <a:lnTo>
                    <a:pt x="795532" y="923846"/>
                  </a:lnTo>
                  <a:lnTo>
                    <a:pt x="788445" y="925954"/>
                  </a:lnTo>
                  <a:lnTo>
                    <a:pt x="782827" y="930524"/>
                  </a:lnTo>
                  <a:lnTo>
                    <a:pt x="778625" y="933301"/>
                  </a:lnTo>
                  <a:lnTo>
                    <a:pt x="775709" y="932285"/>
                  </a:lnTo>
                  <a:lnTo>
                    <a:pt x="774323" y="929470"/>
                  </a:lnTo>
                  <a:lnTo>
                    <a:pt x="772854" y="925831"/>
                  </a:lnTo>
                  <a:lnTo>
                    <a:pt x="770645" y="923715"/>
                  </a:lnTo>
                  <a:lnTo>
                    <a:pt x="769391" y="923908"/>
                  </a:lnTo>
                  <a:lnTo>
                    <a:pt x="768383" y="923515"/>
                  </a:lnTo>
                  <a:lnTo>
                    <a:pt x="767582" y="922392"/>
                  </a:lnTo>
                  <a:lnTo>
                    <a:pt x="765882" y="923323"/>
                  </a:lnTo>
                  <a:lnTo>
                    <a:pt x="762142" y="920808"/>
                  </a:lnTo>
                  <a:lnTo>
                    <a:pt x="761057" y="919708"/>
                  </a:lnTo>
                  <a:lnTo>
                    <a:pt x="763796" y="916169"/>
                  </a:lnTo>
                  <a:lnTo>
                    <a:pt x="766813" y="917531"/>
                  </a:lnTo>
                  <a:lnTo>
                    <a:pt x="767544" y="907630"/>
                  </a:lnTo>
                  <a:lnTo>
                    <a:pt x="766605" y="905391"/>
                  </a:lnTo>
                  <a:lnTo>
                    <a:pt x="762680" y="902953"/>
                  </a:lnTo>
                  <a:lnTo>
                    <a:pt x="760756" y="903268"/>
                  </a:lnTo>
                  <a:lnTo>
                    <a:pt x="758124" y="902937"/>
                  </a:lnTo>
                  <a:lnTo>
                    <a:pt x="756355" y="901822"/>
                  </a:lnTo>
                  <a:lnTo>
                    <a:pt x="754339" y="901376"/>
                  </a:lnTo>
                  <a:lnTo>
                    <a:pt x="752630" y="900722"/>
                  </a:lnTo>
                  <a:lnTo>
                    <a:pt x="750398" y="899214"/>
                  </a:lnTo>
                  <a:lnTo>
                    <a:pt x="747705" y="898406"/>
                  </a:lnTo>
                  <a:lnTo>
                    <a:pt x="744065" y="892183"/>
                  </a:lnTo>
                  <a:lnTo>
                    <a:pt x="742503" y="888929"/>
                  </a:lnTo>
                  <a:lnTo>
                    <a:pt x="741656" y="885374"/>
                  </a:lnTo>
                  <a:lnTo>
                    <a:pt x="747228" y="885298"/>
                  </a:lnTo>
                  <a:lnTo>
                    <a:pt x="750491" y="884721"/>
                  </a:lnTo>
                  <a:lnTo>
                    <a:pt x="751283" y="883251"/>
                  </a:lnTo>
                  <a:lnTo>
                    <a:pt x="750137" y="880428"/>
                  </a:lnTo>
                  <a:lnTo>
                    <a:pt x="748536" y="878220"/>
                  </a:lnTo>
                  <a:lnTo>
                    <a:pt x="749706" y="876135"/>
                  </a:lnTo>
                  <a:lnTo>
                    <a:pt x="751376" y="874528"/>
                  </a:lnTo>
                  <a:lnTo>
                    <a:pt x="753115" y="875243"/>
                  </a:lnTo>
                  <a:lnTo>
                    <a:pt x="757401" y="878828"/>
                  </a:lnTo>
                  <a:lnTo>
                    <a:pt x="758140" y="881251"/>
                  </a:lnTo>
                  <a:lnTo>
                    <a:pt x="761187" y="888667"/>
                  </a:lnTo>
                  <a:lnTo>
                    <a:pt x="761926" y="889336"/>
                  </a:lnTo>
                  <a:lnTo>
                    <a:pt x="762288" y="890029"/>
                  </a:lnTo>
                  <a:lnTo>
                    <a:pt x="768590" y="894198"/>
                  </a:lnTo>
                  <a:lnTo>
                    <a:pt x="769475" y="894137"/>
                  </a:lnTo>
                  <a:lnTo>
                    <a:pt x="769083" y="890644"/>
                  </a:lnTo>
                  <a:lnTo>
                    <a:pt x="770899" y="885905"/>
                  </a:lnTo>
                  <a:lnTo>
                    <a:pt x="772661" y="884344"/>
                  </a:lnTo>
                  <a:lnTo>
                    <a:pt x="773546" y="884359"/>
                  </a:lnTo>
                  <a:lnTo>
                    <a:pt x="773639" y="883567"/>
                  </a:lnTo>
                  <a:lnTo>
                    <a:pt x="771922" y="881605"/>
                  </a:lnTo>
                  <a:lnTo>
                    <a:pt x="772761" y="878982"/>
                  </a:lnTo>
                  <a:lnTo>
                    <a:pt x="772215" y="878897"/>
                  </a:lnTo>
                  <a:lnTo>
                    <a:pt x="770699" y="880582"/>
                  </a:lnTo>
                  <a:lnTo>
                    <a:pt x="767651" y="888829"/>
                  </a:lnTo>
                  <a:lnTo>
                    <a:pt x="765782" y="890336"/>
                  </a:lnTo>
                  <a:lnTo>
                    <a:pt x="763219" y="886598"/>
                  </a:lnTo>
                  <a:lnTo>
                    <a:pt x="761765" y="883898"/>
                  </a:lnTo>
                  <a:lnTo>
                    <a:pt x="761049" y="882944"/>
                  </a:lnTo>
                  <a:lnTo>
                    <a:pt x="761303" y="878728"/>
                  </a:lnTo>
                  <a:lnTo>
                    <a:pt x="766382" y="879582"/>
                  </a:lnTo>
                  <a:lnTo>
                    <a:pt x="764635" y="878197"/>
                  </a:lnTo>
                  <a:lnTo>
                    <a:pt x="758709" y="875774"/>
                  </a:lnTo>
                  <a:lnTo>
                    <a:pt x="757232" y="874597"/>
                  </a:lnTo>
                  <a:lnTo>
                    <a:pt x="756132" y="874159"/>
                  </a:lnTo>
                  <a:lnTo>
                    <a:pt x="754161" y="871312"/>
                  </a:lnTo>
                  <a:lnTo>
                    <a:pt x="751714" y="868904"/>
                  </a:lnTo>
                  <a:lnTo>
                    <a:pt x="755931" y="864573"/>
                  </a:lnTo>
                  <a:lnTo>
                    <a:pt x="758101" y="861534"/>
                  </a:lnTo>
                  <a:lnTo>
                    <a:pt x="764889" y="863150"/>
                  </a:lnTo>
                  <a:lnTo>
                    <a:pt x="766205" y="862211"/>
                  </a:lnTo>
                  <a:lnTo>
                    <a:pt x="765066" y="859988"/>
                  </a:lnTo>
                  <a:lnTo>
                    <a:pt x="763727" y="860665"/>
                  </a:lnTo>
                  <a:lnTo>
                    <a:pt x="761611" y="859281"/>
                  </a:lnTo>
                  <a:lnTo>
                    <a:pt x="758317" y="855142"/>
                  </a:lnTo>
                  <a:lnTo>
                    <a:pt x="758432" y="853041"/>
                  </a:lnTo>
                  <a:lnTo>
                    <a:pt x="759033" y="849180"/>
                  </a:lnTo>
                  <a:lnTo>
                    <a:pt x="760341" y="848364"/>
                  </a:lnTo>
                  <a:lnTo>
                    <a:pt x="763111" y="847564"/>
                  </a:lnTo>
                  <a:lnTo>
                    <a:pt x="766274" y="848818"/>
                  </a:lnTo>
                  <a:lnTo>
                    <a:pt x="767651" y="849834"/>
                  </a:lnTo>
                  <a:lnTo>
                    <a:pt x="768844" y="849349"/>
                  </a:lnTo>
                  <a:lnTo>
                    <a:pt x="767636" y="846503"/>
                  </a:lnTo>
                  <a:lnTo>
                    <a:pt x="765574" y="845418"/>
                  </a:lnTo>
                  <a:lnTo>
                    <a:pt x="763273" y="843387"/>
                  </a:lnTo>
                  <a:lnTo>
                    <a:pt x="763511" y="841141"/>
                  </a:lnTo>
                  <a:lnTo>
                    <a:pt x="764250" y="839287"/>
                  </a:lnTo>
                  <a:lnTo>
                    <a:pt x="764804" y="837264"/>
                  </a:lnTo>
                  <a:lnTo>
                    <a:pt x="765189" y="834425"/>
                  </a:lnTo>
                  <a:lnTo>
                    <a:pt x="764981" y="832217"/>
                  </a:lnTo>
                  <a:lnTo>
                    <a:pt x="765635" y="831202"/>
                  </a:lnTo>
                  <a:lnTo>
                    <a:pt x="766651" y="830740"/>
                  </a:lnTo>
                  <a:lnTo>
                    <a:pt x="766713" y="829917"/>
                  </a:lnTo>
                  <a:lnTo>
                    <a:pt x="764712" y="830086"/>
                  </a:lnTo>
                  <a:lnTo>
                    <a:pt x="763989" y="832871"/>
                  </a:lnTo>
                  <a:lnTo>
                    <a:pt x="763711" y="835418"/>
                  </a:lnTo>
                  <a:lnTo>
                    <a:pt x="762288" y="837464"/>
                  </a:lnTo>
                  <a:lnTo>
                    <a:pt x="761680" y="839779"/>
                  </a:lnTo>
                  <a:lnTo>
                    <a:pt x="761318" y="842549"/>
                  </a:lnTo>
                  <a:lnTo>
                    <a:pt x="760526" y="845734"/>
                  </a:lnTo>
                  <a:lnTo>
                    <a:pt x="758794" y="844518"/>
                  </a:lnTo>
                  <a:lnTo>
                    <a:pt x="757778" y="843272"/>
                  </a:lnTo>
                  <a:lnTo>
                    <a:pt x="757386" y="842426"/>
                  </a:lnTo>
                  <a:lnTo>
                    <a:pt x="757563" y="840803"/>
                  </a:lnTo>
                  <a:lnTo>
                    <a:pt x="757094" y="830794"/>
                  </a:lnTo>
                  <a:lnTo>
                    <a:pt x="757047" y="822470"/>
                  </a:lnTo>
                  <a:lnTo>
                    <a:pt x="757932" y="816016"/>
                  </a:lnTo>
                  <a:lnTo>
                    <a:pt x="760379" y="813454"/>
                  </a:lnTo>
                  <a:lnTo>
                    <a:pt x="761495" y="812708"/>
                  </a:lnTo>
                  <a:lnTo>
                    <a:pt x="762511" y="813039"/>
                  </a:lnTo>
                  <a:lnTo>
                    <a:pt x="764073" y="813016"/>
                  </a:lnTo>
                  <a:lnTo>
                    <a:pt x="765104" y="812085"/>
                  </a:lnTo>
                  <a:lnTo>
                    <a:pt x="761595" y="810546"/>
                  </a:lnTo>
                  <a:lnTo>
                    <a:pt x="759471" y="811423"/>
                  </a:lnTo>
                  <a:lnTo>
                    <a:pt x="757894" y="812654"/>
                  </a:lnTo>
                  <a:lnTo>
                    <a:pt x="755054" y="811731"/>
                  </a:lnTo>
                  <a:lnTo>
                    <a:pt x="754515" y="808431"/>
                  </a:lnTo>
                  <a:lnTo>
                    <a:pt x="752838" y="805585"/>
                  </a:lnTo>
                  <a:lnTo>
                    <a:pt x="752545" y="801946"/>
                  </a:lnTo>
                  <a:lnTo>
                    <a:pt x="752676" y="796699"/>
                  </a:lnTo>
                  <a:lnTo>
                    <a:pt x="756655" y="797153"/>
                  </a:lnTo>
                  <a:lnTo>
                    <a:pt x="759895" y="798177"/>
                  </a:lnTo>
                  <a:lnTo>
                    <a:pt x="768460" y="798092"/>
                  </a:lnTo>
                  <a:lnTo>
                    <a:pt x="775493" y="803115"/>
                  </a:lnTo>
                  <a:lnTo>
                    <a:pt x="778594" y="802446"/>
                  </a:lnTo>
                  <a:lnTo>
                    <a:pt x="778448" y="801430"/>
                  </a:lnTo>
                  <a:lnTo>
                    <a:pt x="776070" y="800161"/>
                  </a:lnTo>
                  <a:lnTo>
                    <a:pt x="774593" y="797353"/>
                  </a:lnTo>
                  <a:lnTo>
                    <a:pt x="773723" y="796538"/>
                  </a:lnTo>
                  <a:lnTo>
                    <a:pt x="773315" y="794853"/>
                  </a:lnTo>
                  <a:lnTo>
                    <a:pt x="773177" y="792884"/>
                  </a:lnTo>
                  <a:lnTo>
                    <a:pt x="771430" y="785683"/>
                  </a:lnTo>
                  <a:lnTo>
                    <a:pt x="770730" y="785868"/>
                  </a:lnTo>
                  <a:lnTo>
                    <a:pt x="770060" y="788330"/>
                  </a:lnTo>
                  <a:lnTo>
                    <a:pt x="768606" y="792445"/>
                  </a:lnTo>
                  <a:lnTo>
                    <a:pt x="766574" y="794453"/>
                  </a:lnTo>
                  <a:lnTo>
                    <a:pt x="763465" y="795261"/>
                  </a:lnTo>
                  <a:lnTo>
                    <a:pt x="760395" y="795722"/>
                  </a:lnTo>
                  <a:lnTo>
                    <a:pt x="757725" y="794930"/>
                  </a:lnTo>
                  <a:lnTo>
                    <a:pt x="757101" y="793222"/>
                  </a:lnTo>
                  <a:lnTo>
                    <a:pt x="757170" y="791245"/>
                  </a:lnTo>
                  <a:lnTo>
                    <a:pt x="756016" y="790276"/>
                  </a:lnTo>
                  <a:lnTo>
                    <a:pt x="752999" y="789430"/>
                  </a:lnTo>
                  <a:lnTo>
                    <a:pt x="752145" y="788945"/>
                  </a:lnTo>
                  <a:lnTo>
                    <a:pt x="751153" y="787168"/>
                  </a:lnTo>
                  <a:lnTo>
                    <a:pt x="752591" y="784468"/>
                  </a:lnTo>
                  <a:lnTo>
                    <a:pt x="753769" y="782860"/>
                  </a:lnTo>
                  <a:lnTo>
                    <a:pt x="755216" y="783183"/>
                  </a:lnTo>
                  <a:lnTo>
                    <a:pt x="756586" y="783914"/>
                  </a:lnTo>
                  <a:lnTo>
                    <a:pt x="758340" y="786022"/>
                  </a:lnTo>
                  <a:lnTo>
                    <a:pt x="760064" y="786429"/>
                  </a:lnTo>
                  <a:lnTo>
                    <a:pt x="762026" y="784745"/>
                  </a:lnTo>
                  <a:lnTo>
                    <a:pt x="762411" y="783606"/>
                  </a:lnTo>
                  <a:lnTo>
                    <a:pt x="761180" y="782891"/>
                  </a:lnTo>
                  <a:lnTo>
                    <a:pt x="760056" y="782606"/>
                  </a:lnTo>
                  <a:lnTo>
                    <a:pt x="758309" y="781714"/>
                  </a:lnTo>
                  <a:lnTo>
                    <a:pt x="754877" y="778490"/>
                  </a:lnTo>
                  <a:lnTo>
                    <a:pt x="756593" y="775221"/>
                  </a:lnTo>
                  <a:lnTo>
                    <a:pt x="760641" y="771482"/>
                  </a:lnTo>
                  <a:lnTo>
                    <a:pt x="761880" y="770629"/>
                  </a:lnTo>
                  <a:lnTo>
                    <a:pt x="760810" y="767482"/>
                  </a:lnTo>
                  <a:lnTo>
                    <a:pt x="762026" y="764051"/>
                  </a:lnTo>
                  <a:lnTo>
                    <a:pt x="760779" y="761228"/>
                  </a:lnTo>
                  <a:lnTo>
                    <a:pt x="758532" y="758189"/>
                  </a:lnTo>
                  <a:lnTo>
                    <a:pt x="755493" y="757520"/>
                  </a:lnTo>
                  <a:lnTo>
                    <a:pt x="754846" y="758404"/>
                  </a:lnTo>
                  <a:lnTo>
                    <a:pt x="754739" y="759651"/>
                  </a:lnTo>
                  <a:lnTo>
                    <a:pt x="755223" y="760590"/>
                  </a:lnTo>
                  <a:lnTo>
                    <a:pt x="754939" y="761266"/>
                  </a:lnTo>
                  <a:lnTo>
                    <a:pt x="754246" y="761243"/>
                  </a:lnTo>
                  <a:lnTo>
                    <a:pt x="750391" y="760574"/>
                  </a:lnTo>
                  <a:lnTo>
                    <a:pt x="747805" y="758551"/>
                  </a:lnTo>
                  <a:lnTo>
                    <a:pt x="743588" y="756712"/>
                  </a:lnTo>
                  <a:lnTo>
                    <a:pt x="743041" y="755274"/>
                  </a:lnTo>
                  <a:lnTo>
                    <a:pt x="742580" y="753166"/>
                  </a:lnTo>
                  <a:lnTo>
                    <a:pt x="744057" y="749535"/>
                  </a:lnTo>
                  <a:lnTo>
                    <a:pt x="743311" y="749481"/>
                  </a:lnTo>
                  <a:lnTo>
                    <a:pt x="740571" y="752289"/>
                  </a:lnTo>
                  <a:lnTo>
                    <a:pt x="736431" y="753758"/>
                  </a:lnTo>
                  <a:lnTo>
                    <a:pt x="733384" y="754243"/>
                  </a:lnTo>
                  <a:lnTo>
                    <a:pt x="732045" y="755382"/>
                  </a:lnTo>
                  <a:lnTo>
                    <a:pt x="731514" y="756328"/>
                  </a:lnTo>
                  <a:lnTo>
                    <a:pt x="732322" y="756881"/>
                  </a:lnTo>
                  <a:lnTo>
                    <a:pt x="734084" y="757020"/>
                  </a:lnTo>
                  <a:lnTo>
                    <a:pt x="735369" y="760543"/>
                  </a:lnTo>
                  <a:lnTo>
                    <a:pt x="735046" y="761897"/>
                  </a:lnTo>
                  <a:lnTo>
                    <a:pt x="734415" y="762805"/>
                  </a:lnTo>
                  <a:lnTo>
                    <a:pt x="732983" y="762982"/>
                  </a:lnTo>
                  <a:lnTo>
                    <a:pt x="729990" y="760551"/>
                  </a:lnTo>
                  <a:lnTo>
                    <a:pt x="728412" y="757789"/>
                  </a:lnTo>
                  <a:lnTo>
                    <a:pt x="728451" y="755605"/>
                  </a:lnTo>
                  <a:lnTo>
                    <a:pt x="729521" y="752627"/>
                  </a:lnTo>
                  <a:lnTo>
                    <a:pt x="734269" y="748635"/>
                  </a:lnTo>
                  <a:lnTo>
                    <a:pt x="735585" y="746950"/>
                  </a:lnTo>
                  <a:lnTo>
                    <a:pt x="738370" y="745088"/>
                  </a:lnTo>
                  <a:lnTo>
                    <a:pt x="742087" y="740888"/>
                  </a:lnTo>
                  <a:lnTo>
                    <a:pt x="745335" y="738557"/>
                  </a:lnTo>
                  <a:lnTo>
                    <a:pt x="743757" y="736634"/>
                  </a:lnTo>
                  <a:lnTo>
                    <a:pt x="742095" y="733741"/>
                  </a:lnTo>
                  <a:lnTo>
                    <a:pt x="742264" y="729733"/>
                  </a:lnTo>
                  <a:lnTo>
                    <a:pt x="748821" y="728149"/>
                  </a:lnTo>
                  <a:lnTo>
                    <a:pt x="751660" y="728864"/>
                  </a:lnTo>
                  <a:lnTo>
                    <a:pt x="755285" y="728741"/>
                  </a:lnTo>
                  <a:lnTo>
                    <a:pt x="757309" y="727787"/>
                  </a:lnTo>
                  <a:lnTo>
                    <a:pt x="758779" y="727580"/>
                  </a:lnTo>
                  <a:lnTo>
                    <a:pt x="761872" y="726479"/>
                  </a:lnTo>
                  <a:lnTo>
                    <a:pt x="763203" y="724925"/>
                  </a:lnTo>
                  <a:lnTo>
                    <a:pt x="763519" y="723741"/>
                  </a:lnTo>
                  <a:lnTo>
                    <a:pt x="763504" y="722710"/>
                  </a:lnTo>
                  <a:lnTo>
                    <a:pt x="763142" y="721433"/>
                  </a:lnTo>
                  <a:lnTo>
                    <a:pt x="762642" y="718141"/>
                  </a:lnTo>
                  <a:lnTo>
                    <a:pt x="763150" y="717040"/>
                  </a:lnTo>
                  <a:lnTo>
                    <a:pt x="764473" y="715732"/>
                  </a:lnTo>
                  <a:lnTo>
                    <a:pt x="766213" y="715325"/>
                  </a:lnTo>
                  <a:lnTo>
                    <a:pt x="767013" y="715425"/>
                  </a:lnTo>
                  <a:lnTo>
                    <a:pt x="769075" y="716625"/>
                  </a:lnTo>
                  <a:lnTo>
                    <a:pt x="768660" y="718333"/>
                  </a:lnTo>
                  <a:lnTo>
                    <a:pt x="767836" y="720387"/>
                  </a:lnTo>
                  <a:lnTo>
                    <a:pt x="766151" y="728580"/>
                  </a:lnTo>
                  <a:lnTo>
                    <a:pt x="765304" y="730433"/>
                  </a:lnTo>
                  <a:lnTo>
                    <a:pt x="763973" y="732042"/>
                  </a:lnTo>
                  <a:lnTo>
                    <a:pt x="764858" y="735403"/>
                  </a:lnTo>
                  <a:lnTo>
                    <a:pt x="763527" y="737765"/>
                  </a:lnTo>
                  <a:lnTo>
                    <a:pt x="757586" y="740280"/>
                  </a:lnTo>
                  <a:lnTo>
                    <a:pt x="756801" y="740426"/>
                  </a:lnTo>
                  <a:lnTo>
                    <a:pt x="757247" y="741327"/>
                  </a:lnTo>
                  <a:lnTo>
                    <a:pt x="760687" y="741111"/>
                  </a:lnTo>
                  <a:lnTo>
                    <a:pt x="763350" y="740580"/>
                  </a:lnTo>
                  <a:lnTo>
                    <a:pt x="765989" y="738457"/>
                  </a:lnTo>
                  <a:lnTo>
                    <a:pt x="766820" y="735226"/>
                  </a:lnTo>
                  <a:lnTo>
                    <a:pt x="767913" y="728941"/>
                  </a:lnTo>
                  <a:lnTo>
                    <a:pt x="769344" y="728057"/>
                  </a:lnTo>
                  <a:lnTo>
                    <a:pt x="771014" y="727857"/>
                  </a:lnTo>
                  <a:lnTo>
                    <a:pt x="771884" y="729333"/>
                  </a:lnTo>
                  <a:lnTo>
                    <a:pt x="771599" y="732649"/>
                  </a:lnTo>
                  <a:lnTo>
                    <a:pt x="771592" y="735857"/>
                  </a:lnTo>
                  <a:lnTo>
                    <a:pt x="769375" y="745404"/>
                  </a:lnTo>
                  <a:lnTo>
                    <a:pt x="766697" y="749250"/>
                  </a:lnTo>
                  <a:lnTo>
                    <a:pt x="766397" y="750265"/>
                  </a:lnTo>
                  <a:lnTo>
                    <a:pt x="766505" y="751466"/>
                  </a:lnTo>
                  <a:lnTo>
                    <a:pt x="768629" y="751289"/>
                  </a:lnTo>
                  <a:lnTo>
                    <a:pt x="770245" y="749219"/>
                  </a:lnTo>
                  <a:lnTo>
                    <a:pt x="771415" y="746573"/>
                  </a:lnTo>
                  <a:lnTo>
                    <a:pt x="772584" y="742896"/>
                  </a:lnTo>
                  <a:lnTo>
                    <a:pt x="772453" y="740242"/>
                  </a:lnTo>
                  <a:lnTo>
                    <a:pt x="772808" y="738603"/>
                  </a:lnTo>
                  <a:lnTo>
                    <a:pt x="773292" y="733241"/>
                  </a:lnTo>
                  <a:lnTo>
                    <a:pt x="774100" y="730533"/>
                  </a:lnTo>
                  <a:lnTo>
                    <a:pt x="774046" y="726756"/>
                  </a:lnTo>
                  <a:lnTo>
                    <a:pt x="772584" y="725333"/>
                  </a:lnTo>
                  <a:lnTo>
                    <a:pt x="770537" y="724472"/>
                  </a:lnTo>
                  <a:lnTo>
                    <a:pt x="770022" y="722163"/>
                  </a:lnTo>
                  <a:lnTo>
                    <a:pt x="771092" y="717617"/>
                  </a:lnTo>
                  <a:lnTo>
                    <a:pt x="775001" y="717733"/>
                  </a:lnTo>
                  <a:lnTo>
                    <a:pt x="778702" y="714640"/>
                  </a:lnTo>
                  <a:lnTo>
                    <a:pt x="781126" y="713517"/>
                  </a:lnTo>
                  <a:lnTo>
                    <a:pt x="782504" y="713748"/>
                  </a:lnTo>
                  <a:lnTo>
                    <a:pt x="787344" y="716732"/>
                  </a:lnTo>
                  <a:lnTo>
                    <a:pt x="788306" y="716771"/>
                  </a:lnTo>
                  <a:lnTo>
                    <a:pt x="788152" y="715694"/>
                  </a:lnTo>
                  <a:lnTo>
                    <a:pt x="787398" y="714933"/>
                  </a:lnTo>
                  <a:lnTo>
                    <a:pt x="785489" y="713925"/>
                  </a:lnTo>
                  <a:lnTo>
                    <a:pt x="781980" y="710724"/>
                  </a:lnTo>
                  <a:lnTo>
                    <a:pt x="777256" y="710201"/>
                  </a:lnTo>
                  <a:lnTo>
                    <a:pt x="778125" y="706055"/>
                  </a:lnTo>
                  <a:lnTo>
                    <a:pt x="779041" y="702278"/>
                  </a:lnTo>
                  <a:lnTo>
                    <a:pt x="781334" y="701755"/>
                  </a:lnTo>
                  <a:lnTo>
                    <a:pt x="785182" y="700516"/>
                  </a:lnTo>
                  <a:lnTo>
                    <a:pt x="792516" y="694870"/>
                  </a:lnTo>
                  <a:lnTo>
                    <a:pt x="793793" y="690631"/>
                  </a:lnTo>
                  <a:lnTo>
                    <a:pt x="794139" y="685877"/>
                  </a:lnTo>
                  <a:lnTo>
                    <a:pt x="790607" y="684638"/>
                  </a:lnTo>
                  <a:lnTo>
                    <a:pt x="786859" y="681538"/>
                  </a:lnTo>
                  <a:lnTo>
                    <a:pt x="783835" y="679891"/>
                  </a:lnTo>
                  <a:lnTo>
                    <a:pt x="781157" y="677822"/>
                  </a:lnTo>
                  <a:lnTo>
                    <a:pt x="781680" y="674737"/>
                  </a:lnTo>
                  <a:lnTo>
                    <a:pt x="782027" y="669722"/>
                  </a:lnTo>
                  <a:lnTo>
                    <a:pt x="785389" y="668645"/>
                  </a:lnTo>
                  <a:lnTo>
                    <a:pt x="786952" y="661783"/>
                  </a:lnTo>
                  <a:lnTo>
                    <a:pt x="784697" y="656544"/>
                  </a:lnTo>
                  <a:lnTo>
                    <a:pt x="785236" y="652652"/>
                  </a:lnTo>
                  <a:lnTo>
                    <a:pt x="788175" y="649336"/>
                  </a:lnTo>
                  <a:lnTo>
                    <a:pt x="788699" y="647043"/>
                  </a:lnTo>
                  <a:lnTo>
                    <a:pt x="789507" y="644528"/>
                  </a:lnTo>
                  <a:lnTo>
                    <a:pt x="792092" y="644274"/>
                  </a:lnTo>
                  <a:lnTo>
                    <a:pt x="792154" y="642905"/>
                  </a:lnTo>
                  <a:lnTo>
                    <a:pt x="791923" y="640412"/>
                  </a:lnTo>
                  <a:lnTo>
                    <a:pt x="790222" y="637473"/>
                  </a:lnTo>
                  <a:lnTo>
                    <a:pt x="790153" y="633412"/>
                  </a:lnTo>
                  <a:lnTo>
                    <a:pt x="791754" y="628619"/>
                  </a:lnTo>
                  <a:lnTo>
                    <a:pt x="794324" y="628950"/>
                  </a:lnTo>
                  <a:lnTo>
                    <a:pt x="794816" y="628750"/>
                  </a:lnTo>
                  <a:lnTo>
                    <a:pt x="792993" y="625857"/>
                  </a:lnTo>
                  <a:lnTo>
                    <a:pt x="791507" y="622680"/>
                  </a:lnTo>
                  <a:lnTo>
                    <a:pt x="791761" y="621411"/>
                  </a:lnTo>
                  <a:lnTo>
                    <a:pt x="793185" y="620334"/>
                  </a:lnTo>
                  <a:lnTo>
                    <a:pt x="794832" y="619734"/>
                  </a:lnTo>
                  <a:lnTo>
                    <a:pt x="796617" y="621357"/>
                  </a:lnTo>
                  <a:lnTo>
                    <a:pt x="799172" y="626542"/>
                  </a:lnTo>
                  <a:lnTo>
                    <a:pt x="799557" y="625211"/>
                  </a:lnTo>
                  <a:lnTo>
                    <a:pt x="798526" y="619934"/>
                  </a:lnTo>
                  <a:lnTo>
                    <a:pt x="797679" y="613387"/>
                  </a:lnTo>
                  <a:lnTo>
                    <a:pt x="794986" y="614241"/>
                  </a:lnTo>
                  <a:lnTo>
                    <a:pt x="792516" y="613779"/>
                  </a:lnTo>
                  <a:lnTo>
                    <a:pt x="791584" y="612772"/>
                  </a:lnTo>
                  <a:lnTo>
                    <a:pt x="790661" y="611303"/>
                  </a:lnTo>
                  <a:lnTo>
                    <a:pt x="791530" y="609510"/>
                  </a:lnTo>
                  <a:lnTo>
                    <a:pt x="792400" y="608179"/>
                  </a:lnTo>
                  <a:lnTo>
                    <a:pt x="794209" y="606502"/>
                  </a:lnTo>
                  <a:lnTo>
                    <a:pt x="797964" y="605910"/>
                  </a:lnTo>
                  <a:lnTo>
                    <a:pt x="800680" y="603810"/>
                  </a:lnTo>
                  <a:lnTo>
                    <a:pt x="801588" y="599494"/>
                  </a:lnTo>
                  <a:lnTo>
                    <a:pt x="800696" y="599917"/>
                  </a:lnTo>
                  <a:lnTo>
                    <a:pt x="799226" y="603717"/>
                  </a:lnTo>
                  <a:lnTo>
                    <a:pt x="796748" y="605002"/>
                  </a:lnTo>
                  <a:lnTo>
                    <a:pt x="795486" y="604810"/>
                  </a:lnTo>
                  <a:lnTo>
                    <a:pt x="794001" y="604102"/>
                  </a:lnTo>
                  <a:lnTo>
                    <a:pt x="791076" y="600794"/>
                  </a:lnTo>
                  <a:lnTo>
                    <a:pt x="789460" y="600025"/>
                  </a:lnTo>
                  <a:lnTo>
                    <a:pt x="787891" y="599940"/>
                  </a:lnTo>
                  <a:lnTo>
                    <a:pt x="786544" y="600779"/>
                  </a:lnTo>
                  <a:lnTo>
                    <a:pt x="783112" y="606610"/>
                  </a:lnTo>
                  <a:lnTo>
                    <a:pt x="781650" y="607595"/>
                  </a:lnTo>
                  <a:lnTo>
                    <a:pt x="775609" y="608064"/>
                  </a:lnTo>
                  <a:lnTo>
                    <a:pt x="773392" y="607387"/>
                  </a:lnTo>
                  <a:lnTo>
                    <a:pt x="770991" y="606487"/>
                  </a:lnTo>
                  <a:lnTo>
                    <a:pt x="771284" y="605048"/>
                  </a:lnTo>
                  <a:lnTo>
                    <a:pt x="772015" y="603517"/>
                  </a:lnTo>
                  <a:lnTo>
                    <a:pt x="773377" y="602725"/>
                  </a:lnTo>
                  <a:lnTo>
                    <a:pt x="773400" y="601848"/>
                  </a:lnTo>
                  <a:lnTo>
                    <a:pt x="771522" y="601625"/>
                  </a:lnTo>
                  <a:lnTo>
                    <a:pt x="769360" y="600017"/>
                  </a:lnTo>
                  <a:lnTo>
                    <a:pt x="768398" y="597979"/>
                  </a:lnTo>
                  <a:lnTo>
                    <a:pt x="767944" y="594332"/>
                  </a:lnTo>
                  <a:lnTo>
                    <a:pt x="766005" y="588586"/>
                  </a:lnTo>
                  <a:lnTo>
                    <a:pt x="765620" y="584478"/>
                  </a:lnTo>
                  <a:lnTo>
                    <a:pt x="766990" y="581554"/>
                  </a:lnTo>
                  <a:lnTo>
                    <a:pt x="769929" y="570123"/>
                  </a:lnTo>
                  <a:lnTo>
                    <a:pt x="770830" y="564323"/>
                  </a:lnTo>
                  <a:lnTo>
                    <a:pt x="772407" y="559238"/>
                  </a:lnTo>
                  <a:lnTo>
                    <a:pt x="772377" y="555891"/>
                  </a:lnTo>
                  <a:lnTo>
                    <a:pt x="776455" y="552837"/>
                  </a:lnTo>
                  <a:lnTo>
                    <a:pt x="778010" y="551014"/>
                  </a:lnTo>
                  <a:lnTo>
                    <a:pt x="781473" y="540775"/>
                  </a:lnTo>
                  <a:lnTo>
                    <a:pt x="781980" y="535275"/>
                  </a:lnTo>
                  <a:lnTo>
                    <a:pt x="776486" y="518681"/>
                  </a:lnTo>
                  <a:lnTo>
                    <a:pt x="775639" y="515527"/>
                  </a:lnTo>
                  <a:lnTo>
                    <a:pt x="775370" y="511611"/>
                  </a:lnTo>
                  <a:lnTo>
                    <a:pt x="776678" y="505134"/>
                  </a:lnTo>
                  <a:lnTo>
                    <a:pt x="776832" y="502680"/>
                  </a:lnTo>
                  <a:lnTo>
                    <a:pt x="775709" y="499141"/>
                  </a:lnTo>
                  <a:lnTo>
                    <a:pt x="772577" y="493372"/>
                  </a:lnTo>
                  <a:lnTo>
                    <a:pt x="772515" y="490433"/>
                  </a:lnTo>
                  <a:lnTo>
                    <a:pt x="773831" y="487417"/>
                  </a:lnTo>
                  <a:lnTo>
                    <a:pt x="772553" y="483679"/>
                  </a:lnTo>
                  <a:lnTo>
                    <a:pt x="773177" y="481371"/>
                  </a:lnTo>
                  <a:lnTo>
                    <a:pt x="773862" y="479563"/>
                  </a:lnTo>
                  <a:lnTo>
                    <a:pt x="778771" y="480532"/>
                  </a:lnTo>
                  <a:lnTo>
                    <a:pt x="781003" y="480071"/>
                  </a:lnTo>
                  <a:lnTo>
                    <a:pt x="782196" y="478978"/>
                  </a:lnTo>
                  <a:lnTo>
                    <a:pt x="783127" y="475924"/>
                  </a:lnTo>
                  <a:lnTo>
                    <a:pt x="783597" y="471155"/>
                  </a:lnTo>
                  <a:lnTo>
                    <a:pt x="783889" y="469101"/>
                  </a:lnTo>
                  <a:lnTo>
                    <a:pt x="784312" y="466108"/>
                  </a:lnTo>
                  <a:lnTo>
                    <a:pt x="786721" y="464908"/>
                  </a:lnTo>
                  <a:lnTo>
                    <a:pt x="787552" y="462077"/>
                  </a:lnTo>
                  <a:lnTo>
                    <a:pt x="789568" y="458138"/>
                  </a:lnTo>
                  <a:lnTo>
                    <a:pt x="791646" y="447169"/>
                  </a:lnTo>
                  <a:lnTo>
                    <a:pt x="793701" y="444468"/>
                  </a:lnTo>
                  <a:lnTo>
                    <a:pt x="795778" y="441361"/>
                  </a:lnTo>
                  <a:lnTo>
                    <a:pt x="794986" y="436760"/>
                  </a:lnTo>
                  <a:lnTo>
                    <a:pt x="796325" y="434637"/>
                  </a:lnTo>
                  <a:lnTo>
                    <a:pt x="797556" y="433091"/>
                  </a:lnTo>
                  <a:lnTo>
                    <a:pt x="798641" y="430290"/>
                  </a:lnTo>
                  <a:lnTo>
                    <a:pt x="800119" y="427644"/>
                  </a:lnTo>
                  <a:lnTo>
                    <a:pt x="803635" y="423852"/>
                  </a:lnTo>
                  <a:lnTo>
                    <a:pt x="804528" y="419228"/>
                  </a:lnTo>
                  <a:lnTo>
                    <a:pt x="807260" y="411266"/>
                  </a:lnTo>
                  <a:lnTo>
                    <a:pt x="807799" y="406173"/>
                  </a:lnTo>
                  <a:lnTo>
                    <a:pt x="808645" y="402735"/>
                  </a:lnTo>
                  <a:lnTo>
                    <a:pt x="808399" y="399535"/>
                  </a:lnTo>
                  <a:lnTo>
                    <a:pt x="810038" y="395650"/>
                  </a:lnTo>
                  <a:lnTo>
                    <a:pt x="811616" y="392380"/>
                  </a:lnTo>
                  <a:lnTo>
                    <a:pt x="812108" y="390565"/>
                  </a:lnTo>
                  <a:lnTo>
                    <a:pt x="815702" y="386257"/>
                  </a:lnTo>
                  <a:lnTo>
                    <a:pt x="816310" y="382818"/>
                  </a:lnTo>
                  <a:lnTo>
                    <a:pt x="815025" y="380487"/>
                  </a:lnTo>
                  <a:lnTo>
                    <a:pt x="815002" y="376887"/>
                  </a:lnTo>
                  <a:lnTo>
                    <a:pt x="814001" y="371910"/>
                  </a:lnTo>
                  <a:lnTo>
                    <a:pt x="816318" y="370048"/>
                  </a:lnTo>
                  <a:lnTo>
                    <a:pt x="817256" y="368686"/>
                  </a:lnTo>
                  <a:lnTo>
                    <a:pt x="820273" y="360763"/>
                  </a:lnTo>
                  <a:lnTo>
                    <a:pt x="820081" y="357663"/>
                  </a:lnTo>
                  <a:lnTo>
                    <a:pt x="820950" y="353816"/>
                  </a:lnTo>
                  <a:lnTo>
                    <a:pt x="818965" y="349270"/>
                  </a:lnTo>
                  <a:lnTo>
                    <a:pt x="818688" y="339084"/>
                  </a:lnTo>
                  <a:lnTo>
                    <a:pt x="817580" y="331276"/>
                  </a:lnTo>
                  <a:lnTo>
                    <a:pt x="815748" y="323052"/>
                  </a:lnTo>
                  <a:lnTo>
                    <a:pt x="815917" y="318467"/>
                  </a:lnTo>
                  <a:lnTo>
                    <a:pt x="814802" y="312775"/>
                  </a:lnTo>
                  <a:lnTo>
                    <a:pt x="814732" y="309498"/>
                  </a:lnTo>
                  <a:lnTo>
                    <a:pt x="815586" y="302082"/>
                  </a:lnTo>
                  <a:lnTo>
                    <a:pt x="821397" y="297428"/>
                  </a:lnTo>
                  <a:lnTo>
                    <a:pt x="822528" y="292220"/>
                  </a:lnTo>
                  <a:lnTo>
                    <a:pt x="823220" y="285204"/>
                  </a:lnTo>
                  <a:lnTo>
                    <a:pt x="822982" y="280103"/>
                  </a:lnTo>
                  <a:lnTo>
                    <a:pt x="822412" y="277819"/>
                  </a:lnTo>
                  <a:lnTo>
                    <a:pt x="819550" y="274072"/>
                  </a:lnTo>
                  <a:lnTo>
                    <a:pt x="818826" y="267387"/>
                  </a:lnTo>
                  <a:lnTo>
                    <a:pt x="819380" y="265641"/>
                  </a:lnTo>
                  <a:lnTo>
                    <a:pt x="821750" y="263764"/>
                  </a:lnTo>
                  <a:lnTo>
                    <a:pt x="823420" y="261164"/>
                  </a:lnTo>
                  <a:lnTo>
                    <a:pt x="824282" y="257133"/>
                  </a:lnTo>
                  <a:lnTo>
                    <a:pt x="826022" y="253963"/>
                  </a:lnTo>
                  <a:lnTo>
                    <a:pt x="826706" y="246317"/>
                  </a:lnTo>
                  <a:lnTo>
                    <a:pt x="828176" y="240247"/>
                  </a:lnTo>
                  <a:lnTo>
                    <a:pt x="828907" y="238131"/>
                  </a:lnTo>
                  <a:lnTo>
                    <a:pt x="831216" y="235478"/>
                  </a:lnTo>
                  <a:lnTo>
                    <a:pt x="831647" y="234770"/>
                  </a:lnTo>
                  <a:lnTo>
                    <a:pt x="832001" y="232746"/>
                  </a:lnTo>
                  <a:lnTo>
                    <a:pt x="831893" y="227977"/>
                  </a:lnTo>
                  <a:lnTo>
                    <a:pt x="832247" y="225069"/>
                  </a:lnTo>
                  <a:lnTo>
                    <a:pt x="834086" y="219353"/>
                  </a:lnTo>
                  <a:lnTo>
                    <a:pt x="834302" y="216715"/>
                  </a:lnTo>
                  <a:lnTo>
                    <a:pt x="836341" y="210853"/>
                  </a:lnTo>
                  <a:lnTo>
                    <a:pt x="836803" y="206645"/>
                  </a:lnTo>
                  <a:lnTo>
                    <a:pt x="837672" y="204429"/>
                  </a:lnTo>
                  <a:lnTo>
                    <a:pt x="837334" y="201937"/>
                  </a:lnTo>
                  <a:lnTo>
                    <a:pt x="837911" y="196367"/>
                  </a:lnTo>
                  <a:lnTo>
                    <a:pt x="836526" y="193229"/>
                  </a:lnTo>
                  <a:lnTo>
                    <a:pt x="836218" y="191397"/>
                  </a:lnTo>
                  <a:lnTo>
                    <a:pt x="837965" y="185713"/>
                  </a:lnTo>
                  <a:lnTo>
                    <a:pt x="839150" y="184328"/>
                  </a:lnTo>
                  <a:lnTo>
                    <a:pt x="841066" y="181689"/>
                  </a:lnTo>
                  <a:lnTo>
                    <a:pt x="841874" y="178728"/>
                  </a:lnTo>
                  <a:lnTo>
                    <a:pt x="842020" y="176850"/>
                  </a:lnTo>
                  <a:lnTo>
                    <a:pt x="839573" y="167519"/>
                  </a:lnTo>
                  <a:lnTo>
                    <a:pt x="839242" y="164342"/>
                  </a:lnTo>
                  <a:lnTo>
                    <a:pt x="839843" y="156965"/>
                  </a:lnTo>
                  <a:lnTo>
                    <a:pt x="840681" y="152210"/>
                  </a:lnTo>
                  <a:lnTo>
                    <a:pt x="840404" y="148425"/>
                  </a:lnTo>
                  <a:lnTo>
                    <a:pt x="840681" y="146479"/>
                  </a:lnTo>
                  <a:lnTo>
                    <a:pt x="841105" y="144040"/>
                  </a:lnTo>
                  <a:lnTo>
                    <a:pt x="842782" y="141087"/>
                  </a:lnTo>
                  <a:lnTo>
                    <a:pt x="843167" y="138986"/>
                  </a:lnTo>
                  <a:lnTo>
                    <a:pt x="842574" y="138109"/>
                  </a:lnTo>
                  <a:lnTo>
                    <a:pt x="840581" y="137040"/>
                  </a:lnTo>
                  <a:lnTo>
                    <a:pt x="838934" y="134363"/>
                  </a:lnTo>
                  <a:lnTo>
                    <a:pt x="838819" y="131725"/>
                  </a:lnTo>
                  <a:lnTo>
                    <a:pt x="839350" y="129801"/>
                  </a:lnTo>
                  <a:lnTo>
                    <a:pt x="839473" y="127086"/>
                  </a:lnTo>
                  <a:lnTo>
                    <a:pt x="841920" y="126555"/>
                  </a:lnTo>
                  <a:lnTo>
                    <a:pt x="843229" y="125047"/>
                  </a:lnTo>
                  <a:lnTo>
                    <a:pt x="844467" y="122232"/>
                  </a:lnTo>
                  <a:lnTo>
                    <a:pt x="846030" y="115423"/>
                  </a:lnTo>
                  <a:lnTo>
                    <a:pt x="846699" y="107000"/>
                  </a:lnTo>
                  <a:lnTo>
                    <a:pt x="847630" y="101938"/>
                  </a:lnTo>
                  <a:lnTo>
                    <a:pt x="848284" y="99438"/>
                  </a:lnTo>
                  <a:lnTo>
                    <a:pt x="848839" y="94222"/>
                  </a:lnTo>
                  <a:lnTo>
                    <a:pt x="849746" y="90814"/>
                  </a:lnTo>
                  <a:lnTo>
                    <a:pt x="849908" y="87675"/>
                  </a:lnTo>
                  <a:lnTo>
                    <a:pt x="849731" y="85283"/>
                  </a:lnTo>
                  <a:lnTo>
                    <a:pt x="847384" y="73151"/>
                  </a:lnTo>
                  <a:lnTo>
                    <a:pt x="847461" y="68697"/>
                  </a:lnTo>
                  <a:lnTo>
                    <a:pt x="848454" y="61797"/>
                  </a:lnTo>
                  <a:lnTo>
                    <a:pt x="848438" y="52096"/>
                  </a:lnTo>
                  <a:lnTo>
                    <a:pt x="848238" y="49834"/>
                  </a:lnTo>
                  <a:lnTo>
                    <a:pt x="847353" y="47719"/>
                  </a:lnTo>
                  <a:lnTo>
                    <a:pt x="847092" y="44842"/>
                  </a:lnTo>
                  <a:lnTo>
                    <a:pt x="845676" y="39857"/>
                  </a:lnTo>
                  <a:lnTo>
                    <a:pt x="844398" y="29864"/>
                  </a:lnTo>
                  <a:lnTo>
                    <a:pt x="844375" y="24594"/>
                  </a:lnTo>
                  <a:lnTo>
                    <a:pt x="843821" y="20132"/>
                  </a:lnTo>
                  <a:lnTo>
                    <a:pt x="842598" y="18948"/>
                  </a:lnTo>
                  <a:lnTo>
                    <a:pt x="843475" y="18678"/>
                  </a:lnTo>
                  <a:lnTo>
                    <a:pt x="845529" y="18494"/>
                  </a:lnTo>
                  <a:lnTo>
                    <a:pt x="847653" y="18486"/>
                  </a:lnTo>
                  <a:lnTo>
                    <a:pt x="850347" y="17540"/>
                  </a:lnTo>
                  <a:lnTo>
                    <a:pt x="853217" y="15786"/>
                  </a:lnTo>
                  <a:lnTo>
                    <a:pt x="855087" y="13239"/>
                  </a:lnTo>
                  <a:lnTo>
                    <a:pt x="855887" y="10916"/>
                  </a:lnTo>
                  <a:lnTo>
                    <a:pt x="855887" y="8878"/>
                  </a:lnTo>
                  <a:lnTo>
                    <a:pt x="855049" y="6285"/>
                  </a:lnTo>
                  <a:lnTo>
                    <a:pt x="854818" y="4454"/>
                  </a:lnTo>
                  <a:lnTo>
                    <a:pt x="855810" y="3577"/>
                  </a:lnTo>
                  <a:lnTo>
                    <a:pt x="858435" y="3239"/>
                  </a:lnTo>
                  <a:lnTo>
                    <a:pt x="860559" y="1508"/>
                  </a:lnTo>
                  <a:lnTo>
                    <a:pt x="862190" y="0"/>
                  </a:lnTo>
                  <a:lnTo>
                    <a:pt x="862529" y="2554"/>
                  </a:lnTo>
                  <a:lnTo>
                    <a:pt x="865492" y="5985"/>
                  </a:lnTo>
                  <a:lnTo>
                    <a:pt x="866453" y="9847"/>
                  </a:lnTo>
                  <a:lnTo>
                    <a:pt x="867123" y="10332"/>
                  </a:lnTo>
                  <a:lnTo>
                    <a:pt x="871194" y="12263"/>
                  </a:lnTo>
                  <a:lnTo>
                    <a:pt x="871263" y="12716"/>
                  </a:lnTo>
                  <a:lnTo>
                    <a:pt x="870670" y="13439"/>
                  </a:lnTo>
                  <a:lnTo>
                    <a:pt x="870078" y="14378"/>
                  </a:lnTo>
                  <a:lnTo>
                    <a:pt x="870494" y="15694"/>
                  </a:lnTo>
                  <a:lnTo>
                    <a:pt x="871232" y="17501"/>
                  </a:lnTo>
                  <a:lnTo>
                    <a:pt x="871478" y="19179"/>
                  </a:lnTo>
                  <a:lnTo>
                    <a:pt x="871932" y="20909"/>
                  </a:lnTo>
                  <a:lnTo>
                    <a:pt x="872379" y="23563"/>
                  </a:lnTo>
                  <a:lnTo>
                    <a:pt x="872648" y="25971"/>
                  </a:lnTo>
                  <a:lnTo>
                    <a:pt x="873687" y="29518"/>
                  </a:lnTo>
                  <a:lnTo>
                    <a:pt x="873895" y="31710"/>
                  </a:lnTo>
                  <a:lnTo>
                    <a:pt x="873910" y="33033"/>
                  </a:lnTo>
                  <a:lnTo>
                    <a:pt x="874718" y="34326"/>
                  </a:lnTo>
                  <a:lnTo>
                    <a:pt x="876296" y="35879"/>
                  </a:lnTo>
                  <a:lnTo>
                    <a:pt x="878428" y="37441"/>
                  </a:lnTo>
                  <a:lnTo>
                    <a:pt x="880121" y="39264"/>
                  </a:lnTo>
                  <a:lnTo>
                    <a:pt x="881413" y="40503"/>
                  </a:lnTo>
                  <a:lnTo>
                    <a:pt x="882983" y="41511"/>
                  </a:lnTo>
                  <a:lnTo>
                    <a:pt x="884191" y="42442"/>
                  </a:lnTo>
                  <a:lnTo>
                    <a:pt x="884668" y="43080"/>
                  </a:lnTo>
                  <a:lnTo>
                    <a:pt x="884830" y="43596"/>
                  </a:lnTo>
                  <a:lnTo>
                    <a:pt x="884307" y="44088"/>
                  </a:lnTo>
                  <a:lnTo>
                    <a:pt x="882398" y="46495"/>
                  </a:lnTo>
                  <a:lnTo>
                    <a:pt x="879736" y="50165"/>
                  </a:lnTo>
                  <a:lnTo>
                    <a:pt x="879782" y="50611"/>
                  </a:lnTo>
                  <a:lnTo>
                    <a:pt x="882329" y="53250"/>
                  </a:lnTo>
                  <a:lnTo>
                    <a:pt x="882737" y="54296"/>
                  </a:lnTo>
                  <a:lnTo>
                    <a:pt x="882706" y="55773"/>
                  </a:lnTo>
                  <a:lnTo>
                    <a:pt x="881852" y="57550"/>
                  </a:lnTo>
                  <a:lnTo>
                    <a:pt x="879105" y="58112"/>
                  </a:lnTo>
                  <a:lnTo>
                    <a:pt x="878489" y="58596"/>
                  </a:lnTo>
                  <a:lnTo>
                    <a:pt x="878412" y="59166"/>
                  </a:lnTo>
                  <a:lnTo>
                    <a:pt x="879043" y="59919"/>
                  </a:lnTo>
                  <a:lnTo>
                    <a:pt x="878943" y="61674"/>
                  </a:lnTo>
                  <a:lnTo>
                    <a:pt x="879936" y="63612"/>
                  </a:lnTo>
                  <a:lnTo>
                    <a:pt x="879428" y="64274"/>
                  </a:lnTo>
                  <a:lnTo>
                    <a:pt x="878412" y="65166"/>
                  </a:lnTo>
                  <a:lnTo>
                    <a:pt x="878389" y="66043"/>
                  </a:lnTo>
                  <a:lnTo>
                    <a:pt x="878720" y="67012"/>
                  </a:lnTo>
                  <a:lnTo>
                    <a:pt x="879790" y="67805"/>
                  </a:lnTo>
                  <a:lnTo>
                    <a:pt x="884022" y="70528"/>
                  </a:lnTo>
                  <a:lnTo>
                    <a:pt x="884353" y="70905"/>
                  </a:lnTo>
                  <a:lnTo>
                    <a:pt x="884291" y="71190"/>
                  </a:lnTo>
                  <a:lnTo>
                    <a:pt x="882652" y="73013"/>
                  </a:lnTo>
                  <a:lnTo>
                    <a:pt x="882483" y="74136"/>
                  </a:lnTo>
                  <a:lnTo>
                    <a:pt x="882529" y="75990"/>
                  </a:lnTo>
                  <a:lnTo>
                    <a:pt x="882760" y="77190"/>
                  </a:lnTo>
                  <a:lnTo>
                    <a:pt x="883291" y="77690"/>
                  </a:lnTo>
                  <a:lnTo>
                    <a:pt x="885415" y="78252"/>
                  </a:lnTo>
                  <a:lnTo>
                    <a:pt x="888039" y="82421"/>
                  </a:lnTo>
                  <a:lnTo>
                    <a:pt x="890563" y="86352"/>
                  </a:lnTo>
                  <a:lnTo>
                    <a:pt x="890532" y="89737"/>
                  </a:lnTo>
                  <a:lnTo>
                    <a:pt x="890794" y="93691"/>
                  </a:lnTo>
                  <a:lnTo>
                    <a:pt x="892395" y="96799"/>
                  </a:lnTo>
                  <a:lnTo>
                    <a:pt x="892618" y="99284"/>
                  </a:lnTo>
                  <a:lnTo>
                    <a:pt x="893157" y="102115"/>
                  </a:lnTo>
                  <a:lnTo>
                    <a:pt x="895065" y="103838"/>
                  </a:lnTo>
                  <a:lnTo>
                    <a:pt x="895812" y="107238"/>
                  </a:lnTo>
                  <a:lnTo>
                    <a:pt x="896004" y="109054"/>
                  </a:lnTo>
                  <a:lnTo>
                    <a:pt x="895888" y="110246"/>
                  </a:lnTo>
                  <a:lnTo>
                    <a:pt x="897374" y="113954"/>
                  </a:lnTo>
                  <a:lnTo>
                    <a:pt x="897543" y="117146"/>
                  </a:lnTo>
                  <a:lnTo>
                    <a:pt x="897189" y="119439"/>
                  </a:lnTo>
                  <a:lnTo>
                    <a:pt x="897204" y="120724"/>
                  </a:lnTo>
                  <a:lnTo>
                    <a:pt x="897412" y="121624"/>
                  </a:lnTo>
                  <a:lnTo>
                    <a:pt x="898690" y="122432"/>
                  </a:lnTo>
                  <a:lnTo>
                    <a:pt x="899251" y="122939"/>
                  </a:lnTo>
                  <a:lnTo>
                    <a:pt x="901129" y="123162"/>
                  </a:lnTo>
                  <a:lnTo>
                    <a:pt x="903876" y="123216"/>
                  </a:lnTo>
                  <a:lnTo>
                    <a:pt x="908578" y="122370"/>
                  </a:lnTo>
                  <a:lnTo>
                    <a:pt x="912249" y="121631"/>
                  </a:lnTo>
                  <a:close/>
                  <a:moveTo>
                    <a:pt x="3332" y="223969"/>
                  </a:moveTo>
                  <a:lnTo>
                    <a:pt x="0" y="224715"/>
                  </a:lnTo>
                  <a:lnTo>
                    <a:pt x="108" y="223384"/>
                  </a:lnTo>
                  <a:lnTo>
                    <a:pt x="947" y="222230"/>
                  </a:lnTo>
                  <a:lnTo>
                    <a:pt x="3409" y="222892"/>
                  </a:lnTo>
                  <a:lnTo>
                    <a:pt x="4563" y="223015"/>
                  </a:lnTo>
                  <a:lnTo>
                    <a:pt x="3332" y="223969"/>
                  </a:lnTo>
                  <a:close/>
                  <a:moveTo>
                    <a:pt x="661524" y="386149"/>
                  </a:moveTo>
                  <a:lnTo>
                    <a:pt x="657653" y="386703"/>
                  </a:lnTo>
                  <a:lnTo>
                    <a:pt x="657522" y="386541"/>
                  </a:lnTo>
                  <a:lnTo>
                    <a:pt x="657745" y="386088"/>
                  </a:lnTo>
                  <a:lnTo>
                    <a:pt x="658630" y="385295"/>
                  </a:lnTo>
                  <a:lnTo>
                    <a:pt x="659708" y="384333"/>
                  </a:lnTo>
                  <a:lnTo>
                    <a:pt x="659938" y="384303"/>
                  </a:lnTo>
                  <a:lnTo>
                    <a:pt x="660339" y="384379"/>
                  </a:lnTo>
                  <a:lnTo>
                    <a:pt x="660785" y="384556"/>
                  </a:lnTo>
                  <a:lnTo>
                    <a:pt x="661939" y="385203"/>
                  </a:lnTo>
                  <a:lnTo>
                    <a:pt x="662278" y="385649"/>
                  </a:lnTo>
                  <a:lnTo>
                    <a:pt x="662155" y="386018"/>
                  </a:lnTo>
                  <a:lnTo>
                    <a:pt x="661524" y="386149"/>
                  </a:lnTo>
                  <a:close/>
                  <a:moveTo>
                    <a:pt x="770168" y="653344"/>
                  </a:moveTo>
                  <a:lnTo>
                    <a:pt x="768544" y="653967"/>
                  </a:lnTo>
                  <a:lnTo>
                    <a:pt x="767028" y="654121"/>
                  </a:lnTo>
                  <a:lnTo>
                    <a:pt x="765489" y="653667"/>
                  </a:lnTo>
                  <a:lnTo>
                    <a:pt x="762796" y="653705"/>
                  </a:lnTo>
                  <a:lnTo>
                    <a:pt x="760118" y="652552"/>
                  </a:lnTo>
                  <a:lnTo>
                    <a:pt x="757601" y="650920"/>
                  </a:lnTo>
                  <a:lnTo>
                    <a:pt x="756901" y="649974"/>
                  </a:lnTo>
                  <a:lnTo>
                    <a:pt x="757209" y="648620"/>
                  </a:lnTo>
                  <a:lnTo>
                    <a:pt x="759017" y="645489"/>
                  </a:lnTo>
                  <a:lnTo>
                    <a:pt x="760741" y="639581"/>
                  </a:lnTo>
                  <a:lnTo>
                    <a:pt x="761888" y="631142"/>
                  </a:lnTo>
                  <a:lnTo>
                    <a:pt x="760964" y="627950"/>
                  </a:lnTo>
                  <a:lnTo>
                    <a:pt x="761080" y="626634"/>
                  </a:lnTo>
                  <a:lnTo>
                    <a:pt x="761503" y="625042"/>
                  </a:lnTo>
                  <a:lnTo>
                    <a:pt x="761711" y="623411"/>
                  </a:lnTo>
                  <a:lnTo>
                    <a:pt x="761580" y="621765"/>
                  </a:lnTo>
                  <a:lnTo>
                    <a:pt x="761795" y="620242"/>
                  </a:lnTo>
                  <a:lnTo>
                    <a:pt x="763696" y="617034"/>
                  </a:lnTo>
                  <a:lnTo>
                    <a:pt x="763981" y="615595"/>
                  </a:lnTo>
                  <a:lnTo>
                    <a:pt x="764035" y="614033"/>
                  </a:lnTo>
                  <a:lnTo>
                    <a:pt x="764858" y="610810"/>
                  </a:lnTo>
                  <a:lnTo>
                    <a:pt x="764604" y="609741"/>
                  </a:lnTo>
                  <a:lnTo>
                    <a:pt x="763904" y="608841"/>
                  </a:lnTo>
                  <a:lnTo>
                    <a:pt x="764473" y="608048"/>
                  </a:lnTo>
                  <a:lnTo>
                    <a:pt x="771076" y="610410"/>
                  </a:lnTo>
                  <a:lnTo>
                    <a:pt x="775462" y="610956"/>
                  </a:lnTo>
                  <a:lnTo>
                    <a:pt x="775693" y="613402"/>
                  </a:lnTo>
                  <a:lnTo>
                    <a:pt x="776540" y="615326"/>
                  </a:lnTo>
                  <a:lnTo>
                    <a:pt x="777040" y="618772"/>
                  </a:lnTo>
                  <a:lnTo>
                    <a:pt x="777725" y="619557"/>
                  </a:lnTo>
                  <a:lnTo>
                    <a:pt x="777371" y="622026"/>
                  </a:lnTo>
                  <a:lnTo>
                    <a:pt x="775347" y="623095"/>
                  </a:lnTo>
                  <a:lnTo>
                    <a:pt x="775524" y="625373"/>
                  </a:lnTo>
                  <a:lnTo>
                    <a:pt x="776686" y="627519"/>
                  </a:lnTo>
                  <a:lnTo>
                    <a:pt x="774993" y="628288"/>
                  </a:lnTo>
                  <a:lnTo>
                    <a:pt x="773161" y="628750"/>
                  </a:lnTo>
                  <a:lnTo>
                    <a:pt x="772738" y="629350"/>
                  </a:lnTo>
                  <a:lnTo>
                    <a:pt x="771415" y="629819"/>
                  </a:lnTo>
                  <a:lnTo>
                    <a:pt x="769806" y="631011"/>
                  </a:lnTo>
                  <a:lnTo>
                    <a:pt x="770291" y="632073"/>
                  </a:lnTo>
                  <a:lnTo>
                    <a:pt x="772315" y="634481"/>
                  </a:lnTo>
                  <a:lnTo>
                    <a:pt x="774577" y="636158"/>
                  </a:lnTo>
                  <a:lnTo>
                    <a:pt x="775816" y="638666"/>
                  </a:lnTo>
                  <a:lnTo>
                    <a:pt x="777425" y="641289"/>
                  </a:lnTo>
                  <a:lnTo>
                    <a:pt x="776640" y="642959"/>
                  </a:lnTo>
                  <a:lnTo>
                    <a:pt x="775170" y="645328"/>
                  </a:lnTo>
                  <a:lnTo>
                    <a:pt x="772823" y="646905"/>
                  </a:lnTo>
                  <a:lnTo>
                    <a:pt x="770661" y="647851"/>
                  </a:lnTo>
                  <a:lnTo>
                    <a:pt x="770914" y="651751"/>
                  </a:lnTo>
                  <a:lnTo>
                    <a:pt x="770168" y="653344"/>
                  </a:lnTo>
                  <a:close/>
                  <a:moveTo>
                    <a:pt x="750837" y="661106"/>
                  </a:moveTo>
                  <a:lnTo>
                    <a:pt x="747782" y="661629"/>
                  </a:lnTo>
                  <a:lnTo>
                    <a:pt x="747089" y="660744"/>
                  </a:lnTo>
                  <a:lnTo>
                    <a:pt x="747097" y="659990"/>
                  </a:lnTo>
                  <a:lnTo>
                    <a:pt x="747620" y="659375"/>
                  </a:lnTo>
                  <a:lnTo>
                    <a:pt x="749190" y="658967"/>
                  </a:lnTo>
                  <a:lnTo>
                    <a:pt x="750214" y="659475"/>
                  </a:lnTo>
                  <a:lnTo>
                    <a:pt x="750752" y="660198"/>
                  </a:lnTo>
                  <a:lnTo>
                    <a:pt x="750922" y="660859"/>
                  </a:lnTo>
                  <a:lnTo>
                    <a:pt x="750837" y="661106"/>
                  </a:lnTo>
                  <a:close/>
                  <a:moveTo>
                    <a:pt x="769368" y="667637"/>
                  </a:moveTo>
                  <a:lnTo>
                    <a:pt x="769822" y="669106"/>
                  </a:lnTo>
                  <a:lnTo>
                    <a:pt x="768868" y="669306"/>
                  </a:lnTo>
                  <a:lnTo>
                    <a:pt x="767344" y="669075"/>
                  </a:lnTo>
                  <a:lnTo>
                    <a:pt x="766605" y="670237"/>
                  </a:lnTo>
                  <a:lnTo>
                    <a:pt x="766228" y="670468"/>
                  </a:lnTo>
                  <a:lnTo>
                    <a:pt x="762727" y="669437"/>
                  </a:lnTo>
                  <a:lnTo>
                    <a:pt x="762180" y="668975"/>
                  </a:lnTo>
                  <a:lnTo>
                    <a:pt x="762249" y="667445"/>
                  </a:lnTo>
                  <a:lnTo>
                    <a:pt x="765982" y="667314"/>
                  </a:lnTo>
                  <a:lnTo>
                    <a:pt x="768360" y="666337"/>
                  </a:lnTo>
                  <a:lnTo>
                    <a:pt x="768690" y="666491"/>
                  </a:lnTo>
                  <a:lnTo>
                    <a:pt x="769368" y="667637"/>
                  </a:lnTo>
                  <a:close/>
                  <a:moveTo>
                    <a:pt x="770991" y="684638"/>
                  </a:moveTo>
                  <a:lnTo>
                    <a:pt x="769929" y="685931"/>
                  </a:lnTo>
                  <a:lnTo>
                    <a:pt x="768252" y="686161"/>
                  </a:lnTo>
                  <a:lnTo>
                    <a:pt x="765643" y="687661"/>
                  </a:lnTo>
                  <a:lnTo>
                    <a:pt x="765366" y="688961"/>
                  </a:lnTo>
                  <a:lnTo>
                    <a:pt x="765235" y="690562"/>
                  </a:lnTo>
                  <a:lnTo>
                    <a:pt x="767036" y="692492"/>
                  </a:lnTo>
                  <a:lnTo>
                    <a:pt x="767929" y="694739"/>
                  </a:lnTo>
                  <a:lnTo>
                    <a:pt x="768998" y="698108"/>
                  </a:lnTo>
                  <a:lnTo>
                    <a:pt x="769775" y="701324"/>
                  </a:lnTo>
                  <a:lnTo>
                    <a:pt x="769706" y="702316"/>
                  </a:lnTo>
                  <a:lnTo>
                    <a:pt x="769898" y="703993"/>
                  </a:lnTo>
                  <a:lnTo>
                    <a:pt x="771184" y="706593"/>
                  </a:lnTo>
                  <a:lnTo>
                    <a:pt x="771307" y="707770"/>
                  </a:lnTo>
                  <a:lnTo>
                    <a:pt x="771161" y="708940"/>
                  </a:lnTo>
                  <a:lnTo>
                    <a:pt x="770645" y="711109"/>
                  </a:lnTo>
                  <a:lnTo>
                    <a:pt x="770237" y="711401"/>
                  </a:lnTo>
                  <a:lnTo>
                    <a:pt x="768968" y="711617"/>
                  </a:lnTo>
                  <a:lnTo>
                    <a:pt x="768868" y="712932"/>
                  </a:lnTo>
                  <a:lnTo>
                    <a:pt x="768552" y="713363"/>
                  </a:lnTo>
                  <a:lnTo>
                    <a:pt x="764935" y="713502"/>
                  </a:lnTo>
                  <a:lnTo>
                    <a:pt x="763150" y="712901"/>
                  </a:lnTo>
                  <a:lnTo>
                    <a:pt x="763365" y="708940"/>
                  </a:lnTo>
                  <a:lnTo>
                    <a:pt x="761080" y="707386"/>
                  </a:lnTo>
                  <a:lnTo>
                    <a:pt x="759510" y="704770"/>
                  </a:lnTo>
                  <a:lnTo>
                    <a:pt x="757740" y="700262"/>
                  </a:lnTo>
                  <a:lnTo>
                    <a:pt x="756255" y="698877"/>
                  </a:lnTo>
                  <a:lnTo>
                    <a:pt x="754523" y="695324"/>
                  </a:lnTo>
                  <a:lnTo>
                    <a:pt x="751953" y="692292"/>
                  </a:lnTo>
                  <a:lnTo>
                    <a:pt x="754916" y="690369"/>
                  </a:lnTo>
                  <a:lnTo>
                    <a:pt x="754454" y="687015"/>
                  </a:lnTo>
                  <a:lnTo>
                    <a:pt x="756185" y="685869"/>
                  </a:lnTo>
                  <a:lnTo>
                    <a:pt x="758787" y="684669"/>
                  </a:lnTo>
                  <a:lnTo>
                    <a:pt x="760703" y="685615"/>
                  </a:lnTo>
                  <a:lnTo>
                    <a:pt x="762426" y="685285"/>
                  </a:lnTo>
                  <a:lnTo>
                    <a:pt x="763196" y="684484"/>
                  </a:lnTo>
                  <a:lnTo>
                    <a:pt x="762965" y="681069"/>
                  </a:lnTo>
                  <a:lnTo>
                    <a:pt x="763511" y="678384"/>
                  </a:lnTo>
                  <a:lnTo>
                    <a:pt x="765412" y="676999"/>
                  </a:lnTo>
                  <a:lnTo>
                    <a:pt x="767459" y="676838"/>
                  </a:lnTo>
                  <a:lnTo>
                    <a:pt x="768229" y="678353"/>
                  </a:lnTo>
                  <a:lnTo>
                    <a:pt x="769237" y="679845"/>
                  </a:lnTo>
                  <a:lnTo>
                    <a:pt x="771715" y="681023"/>
                  </a:lnTo>
                  <a:lnTo>
                    <a:pt x="771707" y="682561"/>
                  </a:lnTo>
                  <a:lnTo>
                    <a:pt x="770991" y="684638"/>
                  </a:lnTo>
                  <a:close/>
                  <a:moveTo>
                    <a:pt x="787175" y="696285"/>
                  </a:moveTo>
                  <a:lnTo>
                    <a:pt x="781942" y="698708"/>
                  </a:lnTo>
                  <a:lnTo>
                    <a:pt x="779318" y="697893"/>
                  </a:lnTo>
                  <a:lnTo>
                    <a:pt x="778302" y="696108"/>
                  </a:lnTo>
                  <a:lnTo>
                    <a:pt x="777810" y="694608"/>
                  </a:lnTo>
                  <a:lnTo>
                    <a:pt x="777271" y="692069"/>
                  </a:lnTo>
                  <a:lnTo>
                    <a:pt x="778163" y="690708"/>
                  </a:lnTo>
                  <a:lnTo>
                    <a:pt x="780087" y="688754"/>
                  </a:lnTo>
                  <a:lnTo>
                    <a:pt x="780795" y="687492"/>
                  </a:lnTo>
                  <a:lnTo>
                    <a:pt x="781142" y="686008"/>
                  </a:lnTo>
                  <a:lnTo>
                    <a:pt x="781018" y="684623"/>
                  </a:lnTo>
                  <a:lnTo>
                    <a:pt x="781265" y="683300"/>
                  </a:lnTo>
                  <a:lnTo>
                    <a:pt x="782396" y="682838"/>
                  </a:lnTo>
                  <a:lnTo>
                    <a:pt x="786267" y="684315"/>
                  </a:lnTo>
                  <a:lnTo>
                    <a:pt x="790284" y="686531"/>
                  </a:lnTo>
                  <a:lnTo>
                    <a:pt x="791715" y="688061"/>
                  </a:lnTo>
                  <a:lnTo>
                    <a:pt x="791985" y="689284"/>
                  </a:lnTo>
                  <a:lnTo>
                    <a:pt x="790230" y="691985"/>
                  </a:lnTo>
                  <a:lnTo>
                    <a:pt x="789106" y="694208"/>
                  </a:lnTo>
                  <a:lnTo>
                    <a:pt x="787175" y="696285"/>
                  </a:lnTo>
                  <a:close/>
                  <a:moveTo>
                    <a:pt x="773223" y="697539"/>
                  </a:moveTo>
                  <a:lnTo>
                    <a:pt x="772515" y="697885"/>
                  </a:lnTo>
                  <a:lnTo>
                    <a:pt x="771876" y="697831"/>
                  </a:lnTo>
                  <a:lnTo>
                    <a:pt x="771222" y="696793"/>
                  </a:lnTo>
                  <a:lnTo>
                    <a:pt x="771007" y="695424"/>
                  </a:lnTo>
                  <a:lnTo>
                    <a:pt x="769599" y="693377"/>
                  </a:lnTo>
                  <a:lnTo>
                    <a:pt x="769198" y="692416"/>
                  </a:lnTo>
                  <a:lnTo>
                    <a:pt x="769229" y="691262"/>
                  </a:lnTo>
                  <a:lnTo>
                    <a:pt x="770037" y="689608"/>
                  </a:lnTo>
                  <a:lnTo>
                    <a:pt x="771238" y="689154"/>
                  </a:lnTo>
                  <a:lnTo>
                    <a:pt x="772046" y="689215"/>
                  </a:lnTo>
                  <a:lnTo>
                    <a:pt x="773023" y="691162"/>
                  </a:lnTo>
                  <a:lnTo>
                    <a:pt x="773308" y="693277"/>
                  </a:lnTo>
                  <a:lnTo>
                    <a:pt x="773562" y="695462"/>
                  </a:lnTo>
                  <a:lnTo>
                    <a:pt x="773223" y="697539"/>
                  </a:lnTo>
                  <a:close/>
                  <a:moveTo>
                    <a:pt x="742765" y="699624"/>
                  </a:moveTo>
                  <a:lnTo>
                    <a:pt x="742226" y="700116"/>
                  </a:lnTo>
                  <a:lnTo>
                    <a:pt x="741556" y="699970"/>
                  </a:lnTo>
                  <a:lnTo>
                    <a:pt x="741002" y="699008"/>
                  </a:lnTo>
                  <a:lnTo>
                    <a:pt x="740617" y="697362"/>
                  </a:lnTo>
                  <a:lnTo>
                    <a:pt x="741372" y="696739"/>
                  </a:lnTo>
                  <a:lnTo>
                    <a:pt x="741972" y="696739"/>
                  </a:lnTo>
                  <a:lnTo>
                    <a:pt x="742641" y="697616"/>
                  </a:lnTo>
                  <a:lnTo>
                    <a:pt x="742988" y="699032"/>
                  </a:lnTo>
                  <a:lnTo>
                    <a:pt x="742765" y="699624"/>
                  </a:lnTo>
                  <a:close/>
                  <a:moveTo>
                    <a:pt x="758525" y="724133"/>
                  </a:moveTo>
                  <a:lnTo>
                    <a:pt x="757324" y="725502"/>
                  </a:lnTo>
                  <a:lnTo>
                    <a:pt x="755231" y="726156"/>
                  </a:lnTo>
                  <a:lnTo>
                    <a:pt x="753153" y="725087"/>
                  </a:lnTo>
                  <a:lnTo>
                    <a:pt x="750645" y="725587"/>
                  </a:lnTo>
                  <a:lnTo>
                    <a:pt x="750383" y="723241"/>
                  </a:lnTo>
                  <a:lnTo>
                    <a:pt x="751322" y="721317"/>
                  </a:lnTo>
                  <a:lnTo>
                    <a:pt x="753223" y="719033"/>
                  </a:lnTo>
                  <a:lnTo>
                    <a:pt x="754600" y="715979"/>
                  </a:lnTo>
                  <a:lnTo>
                    <a:pt x="754439" y="711671"/>
                  </a:lnTo>
                  <a:lnTo>
                    <a:pt x="755570" y="710686"/>
                  </a:lnTo>
                  <a:lnTo>
                    <a:pt x="756178" y="709171"/>
                  </a:lnTo>
                  <a:lnTo>
                    <a:pt x="758586" y="708240"/>
                  </a:lnTo>
                  <a:lnTo>
                    <a:pt x="759133" y="711440"/>
                  </a:lnTo>
                  <a:lnTo>
                    <a:pt x="758486" y="717163"/>
                  </a:lnTo>
                  <a:lnTo>
                    <a:pt x="760110" y="720548"/>
                  </a:lnTo>
                  <a:lnTo>
                    <a:pt x="760341" y="721679"/>
                  </a:lnTo>
                  <a:lnTo>
                    <a:pt x="760025" y="722979"/>
                  </a:lnTo>
                  <a:lnTo>
                    <a:pt x="758525" y="724133"/>
                  </a:lnTo>
                  <a:close/>
                  <a:moveTo>
                    <a:pt x="741256" y="791576"/>
                  </a:moveTo>
                  <a:lnTo>
                    <a:pt x="739663" y="791991"/>
                  </a:lnTo>
                  <a:lnTo>
                    <a:pt x="739479" y="790945"/>
                  </a:lnTo>
                  <a:lnTo>
                    <a:pt x="738039" y="789207"/>
                  </a:lnTo>
                  <a:lnTo>
                    <a:pt x="739294" y="788060"/>
                  </a:lnTo>
                  <a:lnTo>
                    <a:pt x="741741" y="786868"/>
                  </a:lnTo>
                  <a:lnTo>
                    <a:pt x="743595" y="787006"/>
                  </a:lnTo>
                  <a:lnTo>
                    <a:pt x="745265" y="787914"/>
                  </a:lnTo>
                  <a:lnTo>
                    <a:pt x="745489" y="788984"/>
                  </a:lnTo>
                  <a:lnTo>
                    <a:pt x="742572" y="790391"/>
                  </a:lnTo>
                  <a:lnTo>
                    <a:pt x="741856" y="791168"/>
                  </a:lnTo>
                  <a:lnTo>
                    <a:pt x="741256" y="791576"/>
                  </a:lnTo>
                  <a:close/>
                  <a:moveTo>
                    <a:pt x="753022" y="815947"/>
                  </a:moveTo>
                  <a:lnTo>
                    <a:pt x="752615" y="816724"/>
                  </a:lnTo>
                  <a:lnTo>
                    <a:pt x="749952" y="816247"/>
                  </a:lnTo>
                  <a:lnTo>
                    <a:pt x="745342" y="817062"/>
                  </a:lnTo>
                  <a:lnTo>
                    <a:pt x="743403" y="814108"/>
                  </a:lnTo>
                  <a:lnTo>
                    <a:pt x="742557" y="809423"/>
                  </a:lnTo>
                  <a:lnTo>
                    <a:pt x="741979" y="808462"/>
                  </a:lnTo>
                  <a:lnTo>
                    <a:pt x="740833" y="805792"/>
                  </a:lnTo>
                  <a:lnTo>
                    <a:pt x="740256" y="804046"/>
                  </a:lnTo>
                  <a:lnTo>
                    <a:pt x="739086" y="801338"/>
                  </a:lnTo>
                  <a:lnTo>
                    <a:pt x="738632" y="798500"/>
                  </a:lnTo>
                  <a:lnTo>
                    <a:pt x="738340" y="797646"/>
                  </a:lnTo>
                  <a:lnTo>
                    <a:pt x="739394" y="795961"/>
                  </a:lnTo>
                  <a:lnTo>
                    <a:pt x="744219" y="794299"/>
                  </a:lnTo>
                  <a:lnTo>
                    <a:pt x="745935" y="791614"/>
                  </a:lnTo>
                  <a:lnTo>
                    <a:pt x="747405" y="791968"/>
                  </a:lnTo>
                  <a:lnTo>
                    <a:pt x="746997" y="797446"/>
                  </a:lnTo>
                  <a:lnTo>
                    <a:pt x="747882" y="799292"/>
                  </a:lnTo>
                  <a:lnTo>
                    <a:pt x="749521" y="800830"/>
                  </a:lnTo>
                  <a:lnTo>
                    <a:pt x="749829" y="801461"/>
                  </a:lnTo>
                  <a:lnTo>
                    <a:pt x="750106" y="803408"/>
                  </a:lnTo>
                  <a:lnTo>
                    <a:pt x="750929" y="806431"/>
                  </a:lnTo>
                  <a:lnTo>
                    <a:pt x="751991" y="807854"/>
                  </a:lnTo>
                  <a:lnTo>
                    <a:pt x="752268" y="808731"/>
                  </a:lnTo>
                  <a:lnTo>
                    <a:pt x="752315" y="809477"/>
                  </a:lnTo>
                  <a:lnTo>
                    <a:pt x="751930" y="810516"/>
                  </a:lnTo>
                  <a:lnTo>
                    <a:pt x="753022" y="815947"/>
                  </a:lnTo>
                  <a:close/>
                  <a:moveTo>
                    <a:pt x="732660" y="821540"/>
                  </a:moveTo>
                  <a:lnTo>
                    <a:pt x="730228" y="821578"/>
                  </a:lnTo>
                  <a:lnTo>
                    <a:pt x="729621" y="815762"/>
                  </a:lnTo>
                  <a:lnTo>
                    <a:pt x="732483" y="807408"/>
                  </a:lnTo>
                  <a:lnTo>
                    <a:pt x="732683" y="804231"/>
                  </a:lnTo>
                  <a:lnTo>
                    <a:pt x="731721" y="801838"/>
                  </a:lnTo>
                  <a:lnTo>
                    <a:pt x="731329" y="799877"/>
                  </a:lnTo>
                  <a:lnTo>
                    <a:pt x="731568" y="799077"/>
                  </a:lnTo>
                  <a:lnTo>
                    <a:pt x="735223" y="797423"/>
                  </a:lnTo>
                  <a:lnTo>
                    <a:pt x="736362" y="799177"/>
                  </a:lnTo>
                  <a:lnTo>
                    <a:pt x="737724" y="803831"/>
                  </a:lnTo>
                  <a:lnTo>
                    <a:pt x="740310" y="810523"/>
                  </a:lnTo>
                  <a:lnTo>
                    <a:pt x="740248" y="816947"/>
                  </a:lnTo>
                  <a:lnTo>
                    <a:pt x="738809" y="818532"/>
                  </a:lnTo>
                  <a:lnTo>
                    <a:pt x="734300" y="820155"/>
                  </a:lnTo>
                  <a:lnTo>
                    <a:pt x="732660" y="821540"/>
                  </a:lnTo>
                  <a:close/>
                  <a:moveTo>
                    <a:pt x="754993" y="834140"/>
                  </a:moveTo>
                  <a:lnTo>
                    <a:pt x="755193" y="838979"/>
                  </a:lnTo>
                  <a:lnTo>
                    <a:pt x="754831" y="843849"/>
                  </a:lnTo>
                  <a:lnTo>
                    <a:pt x="754000" y="849849"/>
                  </a:lnTo>
                  <a:lnTo>
                    <a:pt x="754138" y="851072"/>
                  </a:lnTo>
                  <a:lnTo>
                    <a:pt x="755108" y="851365"/>
                  </a:lnTo>
                  <a:lnTo>
                    <a:pt x="755370" y="852118"/>
                  </a:lnTo>
                  <a:lnTo>
                    <a:pt x="755085" y="855288"/>
                  </a:lnTo>
                  <a:lnTo>
                    <a:pt x="754569" y="857726"/>
                  </a:lnTo>
                  <a:lnTo>
                    <a:pt x="753561" y="859727"/>
                  </a:lnTo>
                  <a:lnTo>
                    <a:pt x="752976" y="862127"/>
                  </a:lnTo>
                  <a:lnTo>
                    <a:pt x="752438" y="862657"/>
                  </a:lnTo>
                  <a:lnTo>
                    <a:pt x="750091" y="863081"/>
                  </a:lnTo>
                  <a:lnTo>
                    <a:pt x="748805" y="862819"/>
                  </a:lnTo>
                  <a:lnTo>
                    <a:pt x="747774" y="860088"/>
                  </a:lnTo>
                  <a:lnTo>
                    <a:pt x="747474" y="858411"/>
                  </a:lnTo>
                  <a:lnTo>
                    <a:pt x="747536" y="856219"/>
                  </a:lnTo>
                  <a:lnTo>
                    <a:pt x="746266" y="853280"/>
                  </a:lnTo>
                  <a:lnTo>
                    <a:pt x="746227" y="852157"/>
                  </a:lnTo>
                  <a:lnTo>
                    <a:pt x="746720" y="850226"/>
                  </a:lnTo>
                  <a:lnTo>
                    <a:pt x="747743" y="849272"/>
                  </a:lnTo>
                  <a:lnTo>
                    <a:pt x="747897" y="846303"/>
                  </a:lnTo>
                  <a:lnTo>
                    <a:pt x="748413" y="845418"/>
                  </a:lnTo>
                  <a:lnTo>
                    <a:pt x="749575" y="844195"/>
                  </a:lnTo>
                  <a:lnTo>
                    <a:pt x="749752" y="843695"/>
                  </a:lnTo>
                  <a:lnTo>
                    <a:pt x="749644" y="843256"/>
                  </a:lnTo>
                  <a:lnTo>
                    <a:pt x="749213" y="843210"/>
                  </a:lnTo>
                  <a:lnTo>
                    <a:pt x="744542" y="846872"/>
                  </a:lnTo>
                  <a:lnTo>
                    <a:pt x="744088" y="847910"/>
                  </a:lnTo>
                  <a:lnTo>
                    <a:pt x="743880" y="849288"/>
                  </a:lnTo>
                  <a:lnTo>
                    <a:pt x="743827" y="854150"/>
                  </a:lnTo>
                  <a:lnTo>
                    <a:pt x="743003" y="856965"/>
                  </a:lnTo>
                  <a:lnTo>
                    <a:pt x="742257" y="857503"/>
                  </a:lnTo>
                  <a:lnTo>
                    <a:pt x="740079" y="857626"/>
                  </a:lnTo>
                  <a:lnTo>
                    <a:pt x="737201" y="857342"/>
                  </a:lnTo>
                  <a:lnTo>
                    <a:pt x="733938" y="854757"/>
                  </a:lnTo>
                  <a:lnTo>
                    <a:pt x="731806" y="855473"/>
                  </a:lnTo>
                  <a:lnTo>
                    <a:pt x="731367" y="852334"/>
                  </a:lnTo>
                  <a:lnTo>
                    <a:pt x="732437" y="849826"/>
                  </a:lnTo>
                  <a:lnTo>
                    <a:pt x="736408" y="850042"/>
                  </a:lnTo>
                  <a:lnTo>
                    <a:pt x="737078" y="845587"/>
                  </a:lnTo>
                  <a:lnTo>
                    <a:pt x="735815" y="844541"/>
                  </a:lnTo>
                  <a:lnTo>
                    <a:pt x="734415" y="842756"/>
                  </a:lnTo>
                  <a:lnTo>
                    <a:pt x="733584" y="841118"/>
                  </a:lnTo>
                  <a:lnTo>
                    <a:pt x="734330" y="839903"/>
                  </a:lnTo>
                  <a:lnTo>
                    <a:pt x="736631" y="838141"/>
                  </a:lnTo>
                  <a:lnTo>
                    <a:pt x="737862" y="837956"/>
                  </a:lnTo>
                  <a:lnTo>
                    <a:pt x="739001" y="838941"/>
                  </a:lnTo>
                  <a:lnTo>
                    <a:pt x="741826" y="838194"/>
                  </a:lnTo>
                  <a:lnTo>
                    <a:pt x="741664" y="835402"/>
                  </a:lnTo>
                  <a:lnTo>
                    <a:pt x="739148" y="834171"/>
                  </a:lnTo>
                  <a:lnTo>
                    <a:pt x="739709" y="832056"/>
                  </a:lnTo>
                  <a:lnTo>
                    <a:pt x="742888" y="830032"/>
                  </a:lnTo>
                  <a:lnTo>
                    <a:pt x="744788" y="827994"/>
                  </a:lnTo>
                  <a:lnTo>
                    <a:pt x="744873" y="825678"/>
                  </a:lnTo>
                  <a:lnTo>
                    <a:pt x="744103" y="823370"/>
                  </a:lnTo>
                  <a:lnTo>
                    <a:pt x="744342" y="822470"/>
                  </a:lnTo>
                  <a:lnTo>
                    <a:pt x="745927" y="820570"/>
                  </a:lnTo>
                  <a:lnTo>
                    <a:pt x="748144" y="819655"/>
                  </a:lnTo>
                  <a:lnTo>
                    <a:pt x="749152" y="819785"/>
                  </a:lnTo>
                  <a:lnTo>
                    <a:pt x="751206" y="821124"/>
                  </a:lnTo>
                  <a:lnTo>
                    <a:pt x="753038" y="821286"/>
                  </a:lnTo>
                  <a:lnTo>
                    <a:pt x="753484" y="821686"/>
                  </a:lnTo>
                  <a:lnTo>
                    <a:pt x="753815" y="823170"/>
                  </a:lnTo>
                  <a:lnTo>
                    <a:pt x="754993" y="834140"/>
                  </a:lnTo>
                  <a:close/>
                  <a:moveTo>
                    <a:pt x="741379" y="823924"/>
                  </a:moveTo>
                  <a:lnTo>
                    <a:pt x="741202" y="826525"/>
                  </a:lnTo>
                  <a:lnTo>
                    <a:pt x="738009" y="831540"/>
                  </a:lnTo>
                  <a:lnTo>
                    <a:pt x="735261" y="834509"/>
                  </a:lnTo>
                  <a:lnTo>
                    <a:pt x="732753" y="836864"/>
                  </a:lnTo>
                  <a:lnTo>
                    <a:pt x="731152" y="836841"/>
                  </a:lnTo>
                  <a:lnTo>
                    <a:pt x="729836" y="835710"/>
                  </a:lnTo>
                  <a:lnTo>
                    <a:pt x="731314" y="833848"/>
                  </a:lnTo>
                  <a:lnTo>
                    <a:pt x="733153" y="831994"/>
                  </a:lnTo>
                  <a:lnTo>
                    <a:pt x="732568" y="829594"/>
                  </a:lnTo>
                  <a:lnTo>
                    <a:pt x="732014" y="828901"/>
                  </a:lnTo>
                  <a:lnTo>
                    <a:pt x="731237" y="828648"/>
                  </a:lnTo>
                  <a:lnTo>
                    <a:pt x="729905" y="827402"/>
                  </a:lnTo>
                  <a:lnTo>
                    <a:pt x="730313" y="825547"/>
                  </a:lnTo>
                  <a:lnTo>
                    <a:pt x="731090" y="824663"/>
                  </a:lnTo>
                  <a:lnTo>
                    <a:pt x="732122" y="823986"/>
                  </a:lnTo>
                  <a:lnTo>
                    <a:pt x="733084" y="824386"/>
                  </a:lnTo>
                  <a:lnTo>
                    <a:pt x="737255" y="823086"/>
                  </a:lnTo>
                  <a:lnTo>
                    <a:pt x="738570" y="822032"/>
                  </a:lnTo>
                  <a:lnTo>
                    <a:pt x="741110" y="821855"/>
                  </a:lnTo>
                  <a:lnTo>
                    <a:pt x="741379" y="823924"/>
                  </a:lnTo>
                  <a:close/>
                  <a:moveTo>
                    <a:pt x="742495" y="872373"/>
                  </a:moveTo>
                  <a:lnTo>
                    <a:pt x="738270" y="875082"/>
                  </a:lnTo>
                  <a:lnTo>
                    <a:pt x="737031" y="873959"/>
                  </a:lnTo>
                  <a:lnTo>
                    <a:pt x="733984" y="873974"/>
                  </a:lnTo>
                  <a:lnTo>
                    <a:pt x="734784" y="871043"/>
                  </a:lnTo>
                  <a:lnTo>
                    <a:pt x="735092" y="868897"/>
                  </a:lnTo>
                  <a:lnTo>
                    <a:pt x="735554" y="868066"/>
                  </a:lnTo>
                  <a:lnTo>
                    <a:pt x="735723" y="866212"/>
                  </a:lnTo>
                  <a:lnTo>
                    <a:pt x="736639" y="862834"/>
                  </a:lnTo>
                  <a:lnTo>
                    <a:pt x="739163" y="863958"/>
                  </a:lnTo>
                  <a:lnTo>
                    <a:pt x="741048" y="864289"/>
                  </a:lnTo>
                  <a:lnTo>
                    <a:pt x="743603" y="865412"/>
                  </a:lnTo>
                  <a:lnTo>
                    <a:pt x="746374" y="866127"/>
                  </a:lnTo>
                  <a:lnTo>
                    <a:pt x="747182" y="869066"/>
                  </a:lnTo>
                  <a:lnTo>
                    <a:pt x="744488" y="870412"/>
                  </a:lnTo>
                  <a:lnTo>
                    <a:pt x="742495" y="872373"/>
                  </a:lnTo>
                  <a:close/>
                  <a:moveTo>
                    <a:pt x="737155" y="885374"/>
                  </a:moveTo>
                  <a:lnTo>
                    <a:pt x="736539" y="888513"/>
                  </a:lnTo>
                  <a:lnTo>
                    <a:pt x="734792" y="888244"/>
                  </a:lnTo>
                  <a:lnTo>
                    <a:pt x="734207" y="887444"/>
                  </a:lnTo>
                  <a:lnTo>
                    <a:pt x="733899" y="885451"/>
                  </a:lnTo>
                  <a:lnTo>
                    <a:pt x="733361" y="884490"/>
                  </a:lnTo>
                  <a:lnTo>
                    <a:pt x="734115" y="882498"/>
                  </a:lnTo>
                  <a:lnTo>
                    <a:pt x="734607" y="880290"/>
                  </a:lnTo>
                  <a:lnTo>
                    <a:pt x="734438" y="878597"/>
                  </a:lnTo>
                  <a:lnTo>
                    <a:pt x="737116" y="878720"/>
                  </a:lnTo>
                  <a:lnTo>
                    <a:pt x="740302" y="879159"/>
                  </a:lnTo>
                  <a:lnTo>
                    <a:pt x="741187" y="879620"/>
                  </a:lnTo>
                  <a:lnTo>
                    <a:pt x="740210" y="881113"/>
                  </a:lnTo>
                  <a:lnTo>
                    <a:pt x="739279" y="881998"/>
                  </a:lnTo>
                  <a:lnTo>
                    <a:pt x="737355" y="882544"/>
                  </a:lnTo>
                  <a:lnTo>
                    <a:pt x="737155" y="885374"/>
                  </a:lnTo>
                  <a:close/>
                  <a:moveTo>
                    <a:pt x="753215" y="905792"/>
                  </a:moveTo>
                  <a:lnTo>
                    <a:pt x="753169" y="908676"/>
                  </a:lnTo>
                  <a:lnTo>
                    <a:pt x="752484" y="909599"/>
                  </a:lnTo>
                  <a:lnTo>
                    <a:pt x="751884" y="909876"/>
                  </a:lnTo>
                  <a:lnTo>
                    <a:pt x="750368" y="908999"/>
                  </a:lnTo>
                  <a:lnTo>
                    <a:pt x="749498" y="908899"/>
                  </a:lnTo>
                  <a:lnTo>
                    <a:pt x="748059" y="910430"/>
                  </a:lnTo>
                  <a:lnTo>
                    <a:pt x="746851" y="911207"/>
                  </a:lnTo>
                  <a:lnTo>
                    <a:pt x="745050" y="911007"/>
                  </a:lnTo>
                  <a:lnTo>
                    <a:pt x="742657" y="909968"/>
                  </a:lnTo>
                  <a:lnTo>
                    <a:pt x="740525" y="914322"/>
                  </a:lnTo>
                  <a:lnTo>
                    <a:pt x="739525" y="915784"/>
                  </a:lnTo>
                  <a:lnTo>
                    <a:pt x="737439" y="917823"/>
                  </a:lnTo>
                  <a:lnTo>
                    <a:pt x="737208" y="915431"/>
                  </a:lnTo>
                  <a:lnTo>
                    <a:pt x="738532" y="911869"/>
                  </a:lnTo>
                  <a:lnTo>
                    <a:pt x="739148" y="909445"/>
                  </a:lnTo>
                  <a:lnTo>
                    <a:pt x="740364" y="905845"/>
                  </a:lnTo>
                  <a:lnTo>
                    <a:pt x="742811" y="907199"/>
                  </a:lnTo>
                  <a:lnTo>
                    <a:pt x="746243" y="905868"/>
                  </a:lnTo>
                  <a:lnTo>
                    <a:pt x="749367" y="903399"/>
                  </a:lnTo>
                  <a:lnTo>
                    <a:pt x="752068" y="903383"/>
                  </a:lnTo>
                  <a:lnTo>
                    <a:pt x="752953" y="904699"/>
                  </a:lnTo>
                  <a:lnTo>
                    <a:pt x="753215" y="905792"/>
                  </a:lnTo>
                  <a:close/>
                  <a:moveTo>
                    <a:pt x="747505" y="917992"/>
                  </a:moveTo>
                  <a:lnTo>
                    <a:pt x="748428" y="924754"/>
                  </a:lnTo>
                  <a:lnTo>
                    <a:pt x="749090" y="925700"/>
                  </a:lnTo>
                  <a:lnTo>
                    <a:pt x="751291" y="926200"/>
                  </a:lnTo>
                  <a:lnTo>
                    <a:pt x="753684" y="929647"/>
                  </a:lnTo>
                  <a:lnTo>
                    <a:pt x="753792" y="930593"/>
                  </a:lnTo>
                  <a:lnTo>
                    <a:pt x="750898" y="936478"/>
                  </a:lnTo>
                  <a:lnTo>
                    <a:pt x="750283" y="940671"/>
                  </a:lnTo>
                  <a:lnTo>
                    <a:pt x="746889" y="940371"/>
                  </a:lnTo>
                  <a:lnTo>
                    <a:pt x="745466" y="936209"/>
                  </a:lnTo>
                  <a:lnTo>
                    <a:pt x="743319" y="932201"/>
                  </a:lnTo>
                  <a:lnTo>
                    <a:pt x="742595" y="927523"/>
                  </a:lnTo>
                  <a:lnTo>
                    <a:pt x="741418" y="923515"/>
                  </a:lnTo>
                  <a:lnTo>
                    <a:pt x="743519" y="921254"/>
                  </a:lnTo>
                  <a:lnTo>
                    <a:pt x="745527" y="921754"/>
                  </a:lnTo>
                  <a:lnTo>
                    <a:pt x="745643" y="918692"/>
                  </a:lnTo>
                  <a:lnTo>
                    <a:pt x="747505" y="917992"/>
                  </a:lnTo>
                  <a:close/>
                  <a:moveTo>
                    <a:pt x="762211" y="928462"/>
                  </a:moveTo>
                  <a:lnTo>
                    <a:pt x="761565" y="928847"/>
                  </a:lnTo>
                  <a:lnTo>
                    <a:pt x="759163" y="928039"/>
                  </a:lnTo>
                  <a:lnTo>
                    <a:pt x="757963" y="927308"/>
                  </a:lnTo>
                  <a:lnTo>
                    <a:pt x="756132" y="925470"/>
                  </a:lnTo>
                  <a:lnTo>
                    <a:pt x="755839" y="923569"/>
                  </a:lnTo>
                  <a:lnTo>
                    <a:pt x="755016" y="921315"/>
                  </a:lnTo>
                  <a:lnTo>
                    <a:pt x="755547" y="921285"/>
                  </a:lnTo>
                  <a:lnTo>
                    <a:pt x="757463" y="922177"/>
                  </a:lnTo>
                  <a:lnTo>
                    <a:pt x="758248" y="922862"/>
                  </a:lnTo>
                  <a:lnTo>
                    <a:pt x="759294" y="924308"/>
                  </a:lnTo>
                  <a:lnTo>
                    <a:pt x="762396" y="926377"/>
                  </a:lnTo>
                  <a:lnTo>
                    <a:pt x="762788" y="926985"/>
                  </a:lnTo>
                  <a:lnTo>
                    <a:pt x="762711" y="927777"/>
                  </a:lnTo>
                  <a:lnTo>
                    <a:pt x="762211" y="928462"/>
                  </a:lnTo>
                  <a:close/>
                  <a:moveTo>
                    <a:pt x="881252" y="953872"/>
                  </a:moveTo>
                  <a:lnTo>
                    <a:pt x="881213" y="964449"/>
                  </a:lnTo>
                  <a:lnTo>
                    <a:pt x="881175" y="974934"/>
                  </a:lnTo>
                  <a:lnTo>
                    <a:pt x="881144" y="984804"/>
                  </a:lnTo>
                  <a:lnTo>
                    <a:pt x="881113" y="994744"/>
                  </a:lnTo>
                  <a:lnTo>
                    <a:pt x="881083" y="1004406"/>
                  </a:lnTo>
                  <a:lnTo>
                    <a:pt x="881052" y="1014383"/>
                  </a:lnTo>
                  <a:lnTo>
                    <a:pt x="880882" y="1025645"/>
                  </a:lnTo>
                  <a:lnTo>
                    <a:pt x="880759" y="1034077"/>
                  </a:lnTo>
                  <a:lnTo>
                    <a:pt x="877512" y="1034077"/>
                  </a:lnTo>
                  <a:lnTo>
                    <a:pt x="876658" y="1034938"/>
                  </a:lnTo>
                  <a:lnTo>
                    <a:pt x="871517" y="1036177"/>
                  </a:lnTo>
                  <a:lnTo>
                    <a:pt x="862775" y="1034269"/>
                  </a:lnTo>
                  <a:lnTo>
                    <a:pt x="860589" y="1032546"/>
                  </a:lnTo>
                  <a:lnTo>
                    <a:pt x="857658" y="1028784"/>
                  </a:lnTo>
                  <a:lnTo>
                    <a:pt x="856611" y="1029800"/>
                  </a:lnTo>
                  <a:lnTo>
                    <a:pt x="853856" y="1031392"/>
                  </a:lnTo>
                  <a:lnTo>
                    <a:pt x="851024" y="1032654"/>
                  </a:lnTo>
                  <a:lnTo>
                    <a:pt x="848700" y="1032792"/>
                  </a:lnTo>
                  <a:lnTo>
                    <a:pt x="846545" y="1031230"/>
                  </a:lnTo>
                  <a:lnTo>
                    <a:pt x="846084" y="1030438"/>
                  </a:lnTo>
                  <a:lnTo>
                    <a:pt x="845591" y="1030269"/>
                  </a:lnTo>
                  <a:lnTo>
                    <a:pt x="840943" y="1032431"/>
                  </a:lnTo>
                  <a:lnTo>
                    <a:pt x="835802" y="1030223"/>
                  </a:lnTo>
                  <a:lnTo>
                    <a:pt x="831708" y="1028877"/>
                  </a:lnTo>
                  <a:lnTo>
                    <a:pt x="825129" y="1028115"/>
                  </a:lnTo>
                  <a:lnTo>
                    <a:pt x="820558" y="1025345"/>
                  </a:lnTo>
                  <a:lnTo>
                    <a:pt x="812124" y="1025584"/>
                  </a:lnTo>
                  <a:lnTo>
                    <a:pt x="810607" y="1024669"/>
                  </a:lnTo>
                  <a:lnTo>
                    <a:pt x="810046" y="1021960"/>
                  </a:lnTo>
                  <a:lnTo>
                    <a:pt x="810492" y="1020707"/>
                  </a:lnTo>
                  <a:lnTo>
                    <a:pt x="812293" y="1019945"/>
                  </a:lnTo>
                  <a:lnTo>
                    <a:pt x="812793" y="1018445"/>
                  </a:lnTo>
                  <a:lnTo>
                    <a:pt x="814617" y="1018807"/>
                  </a:lnTo>
                  <a:lnTo>
                    <a:pt x="816979" y="1020791"/>
                  </a:lnTo>
                  <a:lnTo>
                    <a:pt x="817703" y="1020722"/>
                  </a:lnTo>
                  <a:lnTo>
                    <a:pt x="819265" y="1018853"/>
                  </a:lnTo>
                  <a:lnTo>
                    <a:pt x="821574" y="1017199"/>
                  </a:lnTo>
                  <a:lnTo>
                    <a:pt x="822397" y="1017029"/>
                  </a:lnTo>
                  <a:lnTo>
                    <a:pt x="826637" y="1019068"/>
                  </a:lnTo>
                  <a:lnTo>
                    <a:pt x="828345" y="1018837"/>
                  </a:lnTo>
                  <a:lnTo>
                    <a:pt x="830793" y="1017922"/>
                  </a:lnTo>
                  <a:lnTo>
                    <a:pt x="831231" y="1017122"/>
                  </a:lnTo>
                  <a:lnTo>
                    <a:pt x="831624" y="1015722"/>
                  </a:lnTo>
                  <a:lnTo>
                    <a:pt x="832270" y="1014906"/>
                  </a:lnTo>
                  <a:lnTo>
                    <a:pt x="834448" y="1014506"/>
                  </a:lnTo>
                  <a:lnTo>
                    <a:pt x="836572" y="1015306"/>
                  </a:lnTo>
                  <a:lnTo>
                    <a:pt x="836818" y="1017745"/>
                  </a:lnTo>
                  <a:lnTo>
                    <a:pt x="836526" y="1020360"/>
                  </a:lnTo>
                  <a:lnTo>
                    <a:pt x="839289" y="1021068"/>
                  </a:lnTo>
                  <a:lnTo>
                    <a:pt x="842644" y="1020984"/>
                  </a:lnTo>
                  <a:lnTo>
                    <a:pt x="844952" y="1021960"/>
                  </a:lnTo>
                  <a:lnTo>
                    <a:pt x="845245" y="1020368"/>
                  </a:lnTo>
                  <a:lnTo>
                    <a:pt x="841559" y="1016206"/>
                  </a:lnTo>
                  <a:lnTo>
                    <a:pt x="840012" y="1013629"/>
                  </a:lnTo>
                  <a:lnTo>
                    <a:pt x="837934" y="1012114"/>
                  </a:lnTo>
                  <a:lnTo>
                    <a:pt x="835264" y="1011337"/>
                  </a:lnTo>
                  <a:lnTo>
                    <a:pt x="833032" y="1006521"/>
                  </a:lnTo>
                  <a:lnTo>
                    <a:pt x="833171" y="1002313"/>
                  </a:lnTo>
                  <a:lnTo>
                    <a:pt x="832932" y="998228"/>
                  </a:lnTo>
                  <a:lnTo>
                    <a:pt x="837749" y="995990"/>
                  </a:lnTo>
                  <a:lnTo>
                    <a:pt x="836641" y="992512"/>
                  </a:lnTo>
                  <a:lnTo>
                    <a:pt x="838303" y="989882"/>
                  </a:lnTo>
                  <a:lnTo>
                    <a:pt x="840196" y="988874"/>
                  </a:lnTo>
                  <a:lnTo>
                    <a:pt x="842105" y="998567"/>
                  </a:lnTo>
                  <a:lnTo>
                    <a:pt x="843475" y="1001982"/>
                  </a:lnTo>
                  <a:lnTo>
                    <a:pt x="841728" y="1002675"/>
                  </a:lnTo>
                  <a:lnTo>
                    <a:pt x="838073" y="1002667"/>
                  </a:lnTo>
                  <a:lnTo>
                    <a:pt x="840112" y="1007459"/>
                  </a:lnTo>
                  <a:lnTo>
                    <a:pt x="843467" y="1009106"/>
                  </a:lnTo>
                  <a:lnTo>
                    <a:pt x="846353" y="1012667"/>
                  </a:lnTo>
                  <a:lnTo>
                    <a:pt x="846414" y="1015260"/>
                  </a:lnTo>
                  <a:lnTo>
                    <a:pt x="848015" y="1016429"/>
                  </a:lnTo>
                  <a:lnTo>
                    <a:pt x="851878" y="1016506"/>
                  </a:lnTo>
                  <a:lnTo>
                    <a:pt x="854541" y="1015999"/>
                  </a:lnTo>
                  <a:lnTo>
                    <a:pt x="855795" y="1014268"/>
                  </a:lnTo>
                  <a:lnTo>
                    <a:pt x="857242" y="1013722"/>
                  </a:lnTo>
                  <a:lnTo>
                    <a:pt x="859835" y="1015868"/>
                  </a:lnTo>
                  <a:lnTo>
                    <a:pt x="864206" y="1017460"/>
                  </a:lnTo>
                  <a:lnTo>
                    <a:pt x="865384" y="1018584"/>
                  </a:lnTo>
                  <a:lnTo>
                    <a:pt x="866238" y="1020460"/>
                  </a:lnTo>
                  <a:lnTo>
                    <a:pt x="866292" y="1022483"/>
                  </a:lnTo>
                  <a:lnTo>
                    <a:pt x="866515" y="1023561"/>
                  </a:lnTo>
                  <a:lnTo>
                    <a:pt x="867785" y="1023038"/>
                  </a:lnTo>
                  <a:lnTo>
                    <a:pt x="869601" y="1020291"/>
                  </a:lnTo>
                  <a:lnTo>
                    <a:pt x="870494" y="1019337"/>
                  </a:lnTo>
                  <a:lnTo>
                    <a:pt x="871586" y="1018868"/>
                  </a:lnTo>
                  <a:lnTo>
                    <a:pt x="872279" y="1018253"/>
                  </a:lnTo>
                  <a:lnTo>
                    <a:pt x="872302" y="1017452"/>
                  </a:lnTo>
                  <a:lnTo>
                    <a:pt x="869031" y="1015514"/>
                  </a:lnTo>
                  <a:lnTo>
                    <a:pt x="851917" y="1006475"/>
                  </a:lnTo>
                  <a:lnTo>
                    <a:pt x="849816" y="1002882"/>
                  </a:lnTo>
                  <a:lnTo>
                    <a:pt x="848400" y="998374"/>
                  </a:lnTo>
                  <a:lnTo>
                    <a:pt x="848446" y="993735"/>
                  </a:lnTo>
                  <a:lnTo>
                    <a:pt x="849693" y="992305"/>
                  </a:lnTo>
                  <a:lnTo>
                    <a:pt x="852748" y="990482"/>
                  </a:lnTo>
                  <a:lnTo>
                    <a:pt x="858358" y="987912"/>
                  </a:lnTo>
                  <a:lnTo>
                    <a:pt x="864830" y="984227"/>
                  </a:lnTo>
                  <a:lnTo>
                    <a:pt x="865638" y="983519"/>
                  </a:lnTo>
                  <a:lnTo>
                    <a:pt x="865561" y="981220"/>
                  </a:lnTo>
                  <a:lnTo>
                    <a:pt x="864753" y="979673"/>
                  </a:lnTo>
                  <a:lnTo>
                    <a:pt x="862182" y="978542"/>
                  </a:lnTo>
                  <a:lnTo>
                    <a:pt x="859497" y="978258"/>
                  </a:lnTo>
                  <a:lnTo>
                    <a:pt x="856934" y="978373"/>
                  </a:lnTo>
                  <a:lnTo>
                    <a:pt x="854372" y="978858"/>
                  </a:lnTo>
                  <a:lnTo>
                    <a:pt x="849700" y="981297"/>
                  </a:lnTo>
                  <a:lnTo>
                    <a:pt x="847053" y="981143"/>
                  </a:lnTo>
                  <a:lnTo>
                    <a:pt x="844537" y="979827"/>
                  </a:lnTo>
                  <a:lnTo>
                    <a:pt x="842674" y="977196"/>
                  </a:lnTo>
                  <a:lnTo>
                    <a:pt x="841712" y="973650"/>
                  </a:lnTo>
                  <a:lnTo>
                    <a:pt x="841720" y="971388"/>
                  </a:lnTo>
                  <a:lnTo>
                    <a:pt x="842074" y="969311"/>
                  </a:lnTo>
                  <a:lnTo>
                    <a:pt x="843213" y="967196"/>
                  </a:lnTo>
                  <a:lnTo>
                    <a:pt x="844745" y="966272"/>
                  </a:lnTo>
                  <a:lnTo>
                    <a:pt x="846114" y="966395"/>
                  </a:lnTo>
                  <a:lnTo>
                    <a:pt x="847407" y="965903"/>
                  </a:lnTo>
                  <a:lnTo>
                    <a:pt x="848177" y="965180"/>
                  </a:lnTo>
                  <a:lnTo>
                    <a:pt x="848831" y="964211"/>
                  </a:lnTo>
                  <a:lnTo>
                    <a:pt x="848638" y="963372"/>
                  </a:lnTo>
                  <a:lnTo>
                    <a:pt x="848138" y="962649"/>
                  </a:lnTo>
                  <a:lnTo>
                    <a:pt x="846053" y="961156"/>
                  </a:lnTo>
                  <a:lnTo>
                    <a:pt x="845229" y="959718"/>
                  </a:lnTo>
                  <a:lnTo>
                    <a:pt x="843444" y="957403"/>
                  </a:lnTo>
                  <a:lnTo>
                    <a:pt x="844421" y="956756"/>
                  </a:lnTo>
                  <a:lnTo>
                    <a:pt x="847561" y="956395"/>
                  </a:lnTo>
                  <a:lnTo>
                    <a:pt x="849754" y="957987"/>
                  </a:lnTo>
                  <a:lnTo>
                    <a:pt x="851801" y="959872"/>
                  </a:lnTo>
                  <a:lnTo>
                    <a:pt x="853056" y="959864"/>
                  </a:lnTo>
                  <a:lnTo>
                    <a:pt x="854179" y="959072"/>
                  </a:lnTo>
                  <a:lnTo>
                    <a:pt x="856765" y="956664"/>
                  </a:lnTo>
                  <a:lnTo>
                    <a:pt x="858927" y="953641"/>
                  </a:lnTo>
                  <a:lnTo>
                    <a:pt x="860897" y="950210"/>
                  </a:lnTo>
                  <a:lnTo>
                    <a:pt x="862490" y="948156"/>
                  </a:lnTo>
                  <a:lnTo>
                    <a:pt x="864306" y="947971"/>
                  </a:lnTo>
                  <a:lnTo>
                    <a:pt x="869639" y="954402"/>
                  </a:lnTo>
                  <a:lnTo>
                    <a:pt x="871525" y="954641"/>
                  </a:lnTo>
                  <a:lnTo>
                    <a:pt x="877789" y="951179"/>
                  </a:lnTo>
                  <a:lnTo>
                    <a:pt x="878489" y="951363"/>
                  </a:lnTo>
                  <a:lnTo>
                    <a:pt x="880613" y="953118"/>
                  </a:lnTo>
                  <a:lnTo>
                    <a:pt x="881252" y="953872"/>
                  </a:lnTo>
                  <a:close/>
                  <a:moveTo>
                    <a:pt x="756947" y="963480"/>
                  </a:moveTo>
                  <a:lnTo>
                    <a:pt x="757301" y="963803"/>
                  </a:lnTo>
                  <a:lnTo>
                    <a:pt x="758155" y="963726"/>
                  </a:lnTo>
                  <a:lnTo>
                    <a:pt x="759348" y="964303"/>
                  </a:lnTo>
                  <a:lnTo>
                    <a:pt x="763858" y="965011"/>
                  </a:lnTo>
                  <a:lnTo>
                    <a:pt x="767890" y="966688"/>
                  </a:lnTo>
                  <a:lnTo>
                    <a:pt x="769991" y="968265"/>
                  </a:lnTo>
                  <a:lnTo>
                    <a:pt x="772754" y="968749"/>
                  </a:lnTo>
                  <a:lnTo>
                    <a:pt x="775016" y="970757"/>
                  </a:lnTo>
                  <a:lnTo>
                    <a:pt x="775978" y="971265"/>
                  </a:lnTo>
                  <a:lnTo>
                    <a:pt x="777140" y="971427"/>
                  </a:lnTo>
                  <a:lnTo>
                    <a:pt x="780172" y="975142"/>
                  </a:lnTo>
                  <a:lnTo>
                    <a:pt x="780341" y="975565"/>
                  </a:lnTo>
                  <a:lnTo>
                    <a:pt x="783781" y="978504"/>
                  </a:lnTo>
                  <a:lnTo>
                    <a:pt x="783951" y="978973"/>
                  </a:lnTo>
                  <a:lnTo>
                    <a:pt x="781996" y="979135"/>
                  </a:lnTo>
                  <a:lnTo>
                    <a:pt x="778033" y="977765"/>
                  </a:lnTo>
                  <a:lnTo>
                    <a:pt x="776055" y="977688"/>
                  </a:lnTo>
                  <a:lnTo>
                    <a:pt x="774624" y="977265"/>
                  </a:lnTo>
                  <a:lnTo>
                    <a:pt x="774293" y="977027"/>
                  </a:lnTo>
                  <a:lnTo>
                    <a:pt x="774008" y="975327"/>
                  </a:lnTo>
                  <a:lnTo>
                    <a:pt x="773554" y="974488"/>
                  </a:lnTo>
                  <a:lnTo>
                    <a:pt x="769745" y="970572"/>
                  </a:lnTo>
                  <a:lnTo>
                    <a:pt x="768159" y="969719"/>
                  </a:lnTo>
                  <a:lnTo>
                    <a:pt x="765412" y="968957"/>
                  </a:lnTo>
                  <a:lnTo>
                    <a:pt x="762288" y="969488"/>
                  </a:lnTo>
                  <a:lnTo>
                    <a:pt x="760179" y="968988"/>
                  </a:lnTo>
                  <a:lnTo>
                    <a:pt x="759448" y="969165"/>
                  </a:lnTo>
                  <a:lnTo>
                    <a:pt x="756332" y="966064"/>
                  </a:lnTo>
                  <a:lnTo>
                    <a:pt x="753223" y="963449"/>
                  </a:lnTo>
                  <a:lnTo>
                    <a:pt x="751891" y="960349"/>
                  </a:lnTo>
                  <a:lnTo>
                    <a:pt x="749914" y="957972"/>
                  </a:lnTo>
                  <a:lnTo>
                    <a:pt x="749906" y="957280"/>
                  </a:lnTo>
                  <a:lnTo>
                    <a:pt x="750814" y="956748"/>
                  </a:lnTo>
                  <a:lnTo>
                    <a:pt x="752938" y="958087"/>
                  </a:lnTo>
                  <a:lnTo>
                    <a:pt x="755031" y="960379"/>
                  </a:lnTo>
                  <a:lnTo>
                    <a:pt x="756162" y="961249"/>
                  </a:lnTo>
                  <a:lnTo>
                    <a:pt x="756947" y="963480"/>
                  </a:lnTo>
                  <a:close/>
                  <a:moveTo>
                    <a:pt x="788537" y="983581"/>
                  </a:moveTo>
                  <a:lnTo>
                    <a:pt x="789122" y="986528"/>
                  </a:lnTo>
                  <a:lnTo>
                    <a:pt x="789430" y="987089"/>
                  </a:lnTo>
                  <a:lnTo>
                    <a:pt x="790999" y="986612"/>
                  </a:lnTo>
                  <a:lnTo>
                    <a:pt x="793678" y="986343"/>
                  </a:lnTo>
                  <a:lnTo>
                    <a:pt x="798064" y="987443"/>
                  </a:lnTo>
                  <a:lnTo>
                    <a:pt x="798564" y="987835"/>
                  </a:lnTo>
                  <a:lnTo>
                    <a:pt x="800426" y="991059"/>
                  </a:lnTo>
                  <a:lnTo>
                    <a:pt x="801858" y="992436"/>
                  </a:lnTo>
                  <a:lnTo>
                    <a:pt x="804043" y="995428"/>
                  </a:lnTo>
                  <a:lnTo>
                    <a:pt x="801866" y="997428"/>
                  </a:lnTo>
                  <a:lnTo>
                    <a:pt x="800580" y="1000305"/>
                  </a:lnTo>
                  <a:lnTo>
                    <a:pt x="800511" y="1001759"/>
                  </a:lnTo>
                  <a:lnTo>
                    <a:pt x="799657" y="1002605"/>
                  </a:lnTo>
                  <a:lnTo>
                    <a:pt x="798318" y="1003482"/>
                  </a:lnTo>
                  <a:lnTo>
                    <a:pt x="796325" y="1005167"/>
                  </a:lnTo>
                  <a:lnTo>
                    <a:pt x="793870" y="1005352"/>
                  </a:lnTo>
                  <a:lnTo>
                    <a:pt x="791454" y="1006244"/>
                  </a:lnTo>
                  <a:lnTo>
                    <a:pt x="790330" y="1007052"/>
                  </a:lnTo>
                  <a:lnTo>
                    <a:pt x="789668" y="1007106"/>
                  </a:lnTo>
                  <a:lnTo>
                    <a:pt x="788883" y="1006667"/>
                  </a:lnTo>
                  <a:lnTo>
                    <a:pt x="788044" y="1005836"/>
                  </a:lnTo>
                  <a:lnTo>
                    <a:pt x="787775" y="1004875"/>
                  </a:lnTo>
                  <a:lnTo>
                    <a:pt x="789430" y="1003983"/>
                  </a:lnTo>
                  <a:lnTo>
                    <a:pt x="791592" y="1000805"/>
                  </a:lnTo>
                  <a:lnTo>
                    <a:pt x="791977" y="997513"/>
                  </a:lnTo>
                  <a:lnTo>
                    <a:pt x="789645" y="996920"/>
                  </a:lnTo>
                  <a:lnTo>
                    <a:pt x="788252" y="997374"/>
                  </a:lnTo>
                  <a:lnTo>
                    <a:pt x="787213" y="997359"/>
                  </a:lnTo>
                  <a:lnTo>
                    <a:pt x="786020" y="996351"/>
                  </a:lnTo>
                  <a:lnTo>
                    <a:pt x="785297" y="997897"/>
                  </a:lnTo>
                  <a:lnTo>
                    <a:pt x="785028" y="999382"/>
                  </a:lnTo>
                  <a:lnTo>
                    <a:pt x="785343" y="1001652"/>
                  </a:lnTo>
                  <a:lnTo>
                    <a:pt x="785128" y="1002390"/>
                  </a:lnTo>
                  <a:lnTo>
                    <a:pt x="784281" y="1002805"/>
                  </a:lnTo>
                  <a:lnTo>
                    <a:pt x="782327" y="1001944"/>
                  </a:lnTo>
                  <a:lnTo>
                    <a:pt x="780295" y="1000413"/>
                  </a:lnTo>
                  <a:lnTo>
                    <a:pt x="780134" y="999529"/>
                  </a:lnTo>
                  <a:lnTo>
                    <a:pt x="780549" y="996467"/>
                  </a:lnTo>
                  <a:lnTo>
                    <a:pt x="780511" y="994874"/>
                  </a:lnTo>
                  <a:lnTo>
                    <a:pt x="780087" y="992582"/>
                  </a:lnTo>
                  <a:lnTo>
                    <a:pt x="779864" y="992343"/>
                  </a:lnTo>
                  <a:lnTo>
                    <a:pt x="779102" y="992397"/>
                  </a:lnTo>
                  <a:lnTo>
                    <a:pt x="776709" y="992836"/>
                  </a:lnTo>
                  <a:lnTo>
                    <a:pt x="774316" y="989905"/>
                  </a:lnTo>
                  <a:lnTo>
                    <a:pt x="773023" y="986812"/>
                  </a:lnTo>
                  <a:lnTo>
                    <a:pt x="768621" y="985928"/>
                  </a:lnTo>
                  <a:lnTo>
                    <a:pt x="772053" y="981620"/>
                  </a:lnTo>
                  <a:lnTo>
                    <a:pt x="777225" y="981012"/>
                  </a:lnTo>
                  <a:lnTo>
                    <a:pt x="778979" y="983189"/>
                  </a:lnTo>
                  <a:lnTo>
                    <a:pt x="784735" y="984689"/>
                  </a:lnTo>
                  <a:lnTo>
                    <a:pt x="784389" y="982381"/>
                  </a:lnTo>
                  <a:lnTo>
                    <a:pt x="784482" y="981558"/>
                  </a:lnTo>
                  <a:lnTo>
                    <a:pt x="785274" y="980527"/>
                  </a:lnTo>
                  <a:lnTo>
                    <a:pt x="785721" y="980442"/>
                  </a:lnTo>
                  <a:lnTo>
                    <a:pt x="786398" y="981166"/>
                  </a:lnTo>
                  <a:lnTo>
                    <a:pt x="787506" y="981473"/>
                  </a:lnTo>
                  <a:lnTo>
                    <a:pt x="788014" y="982181"/>
                  </a:lnTo>
                  <a:lnTo>
                    <a:pt x="788537" y="983581"/>
                  </a:lnTo>
                  <a:close/>
                  <a:moveTo>
                    <a:pt x="821635" y="1003667"/>
                  </a:moveTo>
                  <a:lnTo>
                    <a:pt x="826422" y="1006598"/>
                  </a:lnTo>
                  <a:lnTo>
                    <a:pt x="829592" y="1006575"/>
                  </a:lnTo>
                  <a:lnTo>
                    <a:pt x="829577" y="1008406"/>
                  </a:lnTo>
                  <a:lnTo>
                    <a:pt x="829962" y="1011529"/>
                  </a:lnTo>
                  <a:lnTo>
                    <a:pt x="829461" y="1012798"/>
                  </a:lnTo>
                  <a:lnTo>
                    <a:pt x="828276" y="1014099"/>
                  </a:lnTo>
                  <a:lnTo>
                    <a:pt x="827530" y="1015945"/>
                  </a:lnTo>
                  <a:lnTo>
                    <a:pt x="826976" y="1016229"/>
                  </a:lnTo>
                  <a:lnTo>
                    <a:pt x="823490" y="1013999"/>
                  </a:lnTo>
                  <a:lnTo>
                    <a:pt x="819850" y="1010952"/>
                  </a:lnTo>
                  <a:lnTo>
                    <a:pt x="818018" y="1011483"/>
                  </a:lnTo>
                  <a:lnTo>
                    <a:pt x="815594" y="1010737"/>
                  </a:lnTo>
                  <a:lnTo>
                    <a:pt x="813640" y="1010898"/>
                  </a:lnTo>
                  <a:lnTo>
                    <a:pt x="812424" y="1012621"/>
                  </a:lnTo>
                  <a:lnTo>
                    <a:pt x="809592" y="1013522"/>
                  </a:lnTo>
                  <a:lnTo>
                    <a:pt x="809076" y="1010075"/>
                  </a:lnTo>
                  <a:lnTo>
                    <a:pt x="806506" y="1006813"/>
                  </a:lnTo>
                  <a:lnTo>
                    <a:pt x="803943" y="1004206"/>
                  </a:lnTo>
                  <a:lnTo>
                    <a:pt x="805336" y="1000213"/>
                  </a:lnTo>
                  <a:lnTo>
                    <a:pt x="806998" y="999575"/>
                  </a:lnTo>
                  <a:lnTo>
                    <a:pt x="808568" y="998243"/>
                  </a:lnTo>
                  <a:lnTo>
                    <a:pt x="814855" y="999652"/>
                  </a:lnTo>
                  <a:lnTo>
                    <a:pt x="818118" y="1000844"/>
                  </a:lnTo>
                  <a:lnTo>
                    <a:pt x="821635" y="1003667"/>
                  </a:lnTo>
                  <a:close/>
                  <a:moveTo>
                    <a:pt x="830246" y="1034615"/>
                  </a:moveTo>
                  <a:lnTo>
                    <a:pt x="831247" y="1036985"/>
                  </a:lnTo>
                  <a:lnTo>
                    <a:pt x="831616" y="1037423"/>
                  </a:lnTo>
                  <a:lnTo>
                    <a:pt x="834279" y="1038354"/>
                  </a:lnTo>
                  <a:lnTo>
                    <a:pt x="835479" y="1037793"/>
                  </a:lnTo>
                  <a:lnTo>
                    <a:pt x="838373" y="1037531"/>
                  </a:lnTo>
                  <a:lnTo>
                    <a:pt x="840112" y="1036615"/>
                  </a:lnTo>
                  <a:lnTo>
                    <a:pt x="842644" y="1036146"/>
                  </a:lnTo>
                  <a:lnTo>
                    <a:pt x="845545" y="1042047"/>
                  </a:lnTo>
                  <a:lnTo>
                    <a:pt x="845222" y="1043847"/>
                  </a:lnTo>
                  <a:lnTo>
                    <a:pt x="842928" y="1045800"/>
                  </a:lnTo>
                  <a:lnTo>
                    <a:pt x="841382" y="1046232"/>
                  </a:lnTo>
                  <a:lnTo>
                    <a:pt x="839920" y="1045639"/>
                  </a:lnTo>
                  <a:lnTo>
                    <a:pt x="840020" y="1044647"/>
                  </a:lnTo>
                  <a:lnTo>
                    <a:pt x="839750" y="1043785"/>
                  </a:lnTo>
                  <a:lnTo>
                    <a:pt x="838750" y="1042662"/>
                  </a:lnTo>
                  <a:lnTo>
                    <a:pt x="837811" y="1042770"/>
                  </a:lnTo>
                  <a:lnTo>
                    <a:pt x="836295" y="1043601"/>
                  </a:lnTo>
                  <a:lnTo>
                    <a:pt x="835572" y="1043493"/>
                  </a:lnTo>
                  <a:lnTo>
                    <a:pt x="834040" y="1042577"/>
                  </a:lnTo>
                  <a:lnTo>
                    <a:pt x="831355" y="1041901"/>
                  </a:lnTo>
                  <a:lnTo>
                    <a:pt x="830824" y="1041069"/>
                  </a:lnTo>
                  <a:lnTo>
                    <a:pt x="830762" y="1039839"/>
                  </a:lnTo>
                  <a:lnTo>
                    <a:pt x="830254" y="1039223"/>
                  </a:lnTo>
                  <a:lnTo>
                    <a:pt x="827453" y="1037246"/>
                  </a:lnTo>
                  <a:lnTo>
                    <a:pt x="825660" y="1035561"/>
                  </a:lnTo>
                  <a:lnTo>
                    <a:pt x="824144" y="1035338"/>
                  </a:lnTo>
                  <a:lnTo>
                    <a:pt x="823590" y="1035538"/>
                  </a:lnTo>
                  <a:lnTo>
                    <a:pt x="823028" y="1036338"/>
                  </a:lnTo>
                  <a:lnTo>
                    <a:pt x="821666" y="1037108"/>
                  </a:lnTo>
                  <a:lnTo>
                    <a:pt x="821273" y="1036977"/>
                  </a:lnTo>
                  <a:lnTo>
                    <a:pt x="820835" y="1036338"/>
                  </a:lnTo>
                  <a:lnTo>
                    <a:pt x="820612" y="1035415"/>
                  </a:lnTo>
                  <a:lnTo>
                    <a:pt x="821189" y="1033554"/>
                  </a:lnTo>
                  <a:lnTo>
                    <a:pt x="821974" y="1033377"/>
                  </a:lnTo>
                  <a:lnTo>
                    <a:pt x="825798" y="1033746"/>
                  </a:lnTo>
                  <a:lnTo>
                    <a:pt x="828145" y="1034608"/>
                  </a:lnTo>
                  <a:lnTo>
                    <a:pt x="830246" y="1034615"/>
                  </a:lnTo>
                  <a:close/>
                  <a:moveTo>
                    <a:pt x="858081" y="1036523"/>
                  </a:moveTo>
                  <a:lnTo>
                    <a:pt x="875403" y="1040223"/>
                  </a:lnTo>
                  <a:lnTo>
                    <a:pt x="880744" y="1037977"/>
                  </a:lnTo>
                  <a:lnTo>
                    <a:pt x="884969" y="1038046"/>
                  </a:lnTo>
                  <a:lnTo>
                    <a:pt x="886223" y="1041131"/>
                  </a:lnTo>
                  <a:lnTo>
                    <a:pt x="881937" y="1044385"/>
                  </a:lnTo>
                  <a:lnTo>
                    <a:pt x="881614" y="1045416"/>
                  </a:lnTo>
                  <a:lnTo>
                    <a:pt x="882214" y="1046247"/>
                  </a:lnTo>
                  <a:lnTo>
                    <a:pt x="886615" y="1046770"/>
                  </a:lnTo>
                  <a:lnTo>
                    <a:pt x="887731" y="1047816"/>
                  </a:lnTo>
                  <a:lnTo>
                    <a:pt x="888755" y="1049170"/>
                  </a:lnTo>
                  <a:lnTo>
                    <a:pt x="887885" y="1051178"/>
                  </a:lnTo>
                  <a:lnTo>
                    <a:pt x="887801" y="1052109"/>
                  </a:lnTo>
                  <a:lnTo>
                    <a:pt x="888262" y="1053009"/>
                  </a:lnTo>
                  <a:lnTo>
                    <a:pt x="891564" y="1056055"/>
                  </a:lnTo>
                  <a:lnTo>
                    <a:pt x="892918" y="1057625"/>
                  </a:lnTo>
                  <a:lnTo>
                    <a:pt x="893603" y="1059132"/>
                  </a:lnTo>
                  <a:lnTo>
                    <a:pt x="893880" y="1061779"/>
                  </a:lnTo>
                  <a:lnTo>
                    <a:pt x="893818" y="1063902"/>
                  </a:lnTo>
                  <a:lnTo>
                    <a:pt x="893080" y="1064186"/>
                  </a:lnTo>
                  <a:lnTo>
                    <a:pt x="891471" y="1063540"/>
                  </a:lnTo>
                  <a:lnTo>
                    <a:pt x="889901" y="1062309"/>
                  </a:lnTo>
                  <a:lnTo>
                    <a:pt x="888524" y="1059263"/>
                  </a:lnTo>
                  <a:lnTo>
                    <a:pt x="887562" y="1058655"/>
                  </a:lnTo>
                  <a:lnTo>
                    <a:pt x="884784" y="1058040"/>
                  </a:lnTo>
                  <a:lnTo>
                    <a:pt x="882029" y="1056555"/>
                  </a:lnTo>
                  <a:lnTo>
                    <a:pt x="879882" y="1056640"/>
                  </a:lnTo>
                  <a:lnTo>
                    <a:pt x="877904" y="1056009"/>
                  </a:lnTo>
                  <a:lnTo>
                    <a:pt x="876134" y="1056563"/>
                  </a:lnTo>
                  <a:lnTo>
                    <a:pt x="875503" y="1055563"/>
                  </a:lnTo>
                  <a:lnTo>
                    <a:pt x="874741" y="1053540"/>
                  </a:lnTo>
                  <a:lnTo>
                    <a:pt x="874726" y="1052663"/>
                  </a:lnTo>
                  <a:lnTo>
                    <a:pt x="875657" y="1049478"/>
                  </a:lnTo>
                  <a:lnTo>
                    <a:pt x="875634" y="1048647"/>
                  </a:lnTo>
                  <a:lnTo>
                    <a:pt x="875149" y="1048547"/>
                  </a:lnTo>
                  <a:lnTo>
                    <a:pt x="873087" y="1049193"/>
                  </a:lnTo>
                  <a:lnTo>
                    <a:pt x="872256" y="1048762"/>
                  </a:lnTo>
                  <a:lnTo>
                    <a:pt x="870009" y="1046455"/>
                  </a:lnTo>
                  <a:lnTo>
                    <a:pt x="869101" y="1046016"/>
                  </a:lnTo>
                  <a:lnTo>
                    <a:pt x="866846" y="1045793"/>
                  </a:lnTo>
                  <a:lnTo>
                    <a:pt x="865568" y="1049870"/>
                  </a:lnTo>
                  <a:lnTo>
                    <a:pt x="865499" y="1050886"/>
                  </a:lnTo>
                  <a:lnTo>
                    <a:pt x="866800" y="1053486"/>
                  </a:lnTo>
                  <a:lnTo>
                    <a:pt x="869355" y="1057494"/>
                  </a:lnTo>
                  <a:lnTo>
                    <a:pt x="868062" y="1057571"/>
                  </a:lnTo>
                  <a:lnTo>
                    <a:pt x="864368" y="1056340"/>
                  </a:lnTo>
                  <a:lnTo>
                    <a:pt x="863421" y="1055571"/>
                  </a:lnTo>
                  <a:lnTo>
                    <a:pt x="862282" y="1053547"/>
                  </a:lnTo>
                  <a:lnTo>
                    <a:pt x="860089" y="1052378"/>
                  </a:lnTo>
                  <a:lnTo>
                    <a:pt x="859320" y="1051655"/>
                  </a:lnTo>
                  <a:lnTo>
                    <a:pt x="859096" y="1050809"/>
                  </a:lnTo>
                  <a:lnTo>
                    <a:pt x="859073" y="1048185"/>
                  </a:lnTo>
                  <a:lnTo>
                    <a:pt x="858589" y="1047801"/>
                  </a:lnTo>
                  <a:lnTo>
                    <a:pt x="855472" y="1048470"/>
                  </a:lnTo>
                  <a:lnTo>
                    <a:pt x="854833" y="1047832"/>
                  </a:lnTo>
                  <a:lnTo>
                    <a:pt x="854572" y="1046724"/>
                  </a:lnTo>
                  <a:lnTo>
                    <a:pt x="854117" y="1046108"/>
                  </a:lnTo>
                  <a:lnTo>
                    <a:pt x="852109" y="1045100"/>
                  </a:lnTo>
                  <a:lnTo>
                    <a:pt x="851932" y="1044470"/>
                  </a:lnTo>
                  <a:lnTo>
                    <a:pt x="852825" y="1043724"/>
                  </a:lnTo>
                  <a:lnTo>
                    <a:pt x="853379" y="1041854"/>
                  </a:lnTo>
                  <a:lnTo>
                    <a:pt x="854164" y="1035131"/>
                  </a:lnTo>
                  <a:lnTo>
                    <a:pt x="858081" y="1036523"/>
                  </a:lnTo>
                  <a:close/>
                  <a:moveTo>
                    <a:pt x="914727" y="1045354"/>
                  </a:moveTo>
                  <a:lnTo>
                    <a:pt x="914088" y="1046801"/>
                  </a:lnTo>
                  <a:lnTo>
                    <a:pt x="912726" y="1048709"/>
                  </a:lnTo>
                  <a:lnTo>
                    <a:pt x="910895" y="1050185"/>
                  </a:lnTo>
                  <a:lnTo>
                    <a:pt x="909117" y="1050593"/>
                  </a:lnTo>
                  <a:lnTo>
                    <a:pt x="907832" y="1049824"/>
                  </a:lnTo>
                  <a:lnTo>
                    <a:pt x="907185" y="1048470"/>
                  </a:lnTo>
                  <a:lnTo>
                    <a:pt x="906885" y="1047132"/>
                  </a:lnTo>
                  <a:lnTo>
                    <a:pt x="906447" y="1046401"/>
                  </a:lnTo>
                  <a:lnTo>
                    <a:pt x="905769" y="1046239"/>
                  </a:lnTo>
                  <a:lnTo>
                    <a:pt x="904892" y="1046278"/>
                  </a:lnTo>
                  <a:lnTo>
                    <a:pt x="903815" y="1046778"/>
                  </a:lnTo>
                  <a:lnTo>
                    <a:pt x="901521" y="1048709"/>
                  </a:lnTo>
                  <a:lnTo>
                    <a:pt x="900536" y="1049208"/>
                  </a:lnTo>
                  <a:lnTo>
                    <a:pt x="899875" y="1049332"/>
                  </a:lnTo>
                  <a:lnTo>
                    <a:pt x="893349" y="1047885"/>
                  </a:lnTo>
                  <a:lnTo>
                    <a:pt x="892710" y="1047347"/>
                  </a:lnTo>
                  <a:lnTo>
                    <a:pt x="891941" y="1046062"/>
                  </a:lnTo>
                  <a:lnTo>
                    <a:pt x="891094" y="1042239"/>
                  </a:lnTo>
                  <a:lnTo>
                    <a:pt x="888355" y="1038839"/>
                  </a:lnTo>
                  <a:lnTo>
                    <a:pt x="892549" y="1036916"/>
                  </a:lnTo>
                  <a:lnTo>
                    <a:pt x="897581" y="1036923"/>
                  </a:lnTo>
                  <a:lnTo>
                    <a:pt x="907293" y="1038393"/>
                  </a:lnTo>
                  <a:lnTo>
                    <a:pt x="911164" y="1038723"/>
                  </a:lnTo>
                  <a:lnTo>
                    <a:pt x="914142" y="1041954"/>
                  </a:lnTo>
                  <a:lnTo>
                    <a:pt x="914612" y="1043893"/>
                  </a:lnTo>
                  <a:lnTo>
                    <a:pt x="914727" y="1045354"/>
                  </a:lnTo>
                  <a:close/>
                  <a:moveTo>
                    <a:pt x="927855" y="1048193"/>
                  </a:moveTo>
                  <a:lnTo>
                    <a:pt x="926131" y="1049847"/>
                  </a:lnTo>
                  <a:lnTo>
                    <a:pt x="924846" y="1049739"/>
                  </a:lnTo>
                  <a:lnTo>
                    <a:pt x="924431" y="1049139"/>
                  </a:lnTo>
                  <a:lnTo>
                    <a:pt x="924292" y="1048385"/>
                  </a:lnTo>
                  <a:lnTo>
                    <a:pt x="924546" y="1047585"/>
                  </a:lnTo>
                  <a:lnTo>
                    <a:pt x="925085" y="1046855"/>
                  </a:lnTo>
                  <a:lnTo>
                    <a:pt x="926347" y="1045939"/>
                  </a:lnTo>
                  <a:lnTo>
                    <a:pt x="926739" y="1045793"/>
                  </a:lnTo>
                  <a:lnTo>
                    <a:pt x="928633" y="1046701"/>
                  </a:lnTo>
                  <a:lnTo>
                    <a:pt x="927855" y="1048193"/>
                  </a:lnTo>
                  <a:close/>
                  <a:moveTo>
                    <a:pt x="910217" y="1069033"/>
                  </a:moveTo>
                  <a:lnTo>
                    <a:pt x="909425" y="1069333"/>
                  </a:lnTo>
                  <a:lnTo>
                    <a:pt x="908840" y="1068610"/>
                  </a:lnTo>
                  <a:lnTo>
                    <a:pt x="907955" y="1068102"/>
                  </a:lnTo>
                  <a:lnTo>
                    <a:pt x="904353" y="1067033"/>
                  </a:lnTo>
                  <a:lnTo>
                    <a:pt x="904276" y="1066387"/>
                  </a:lnTo>
                  <a:lnTo>
                    <a:pt x="904654" y="1065464"/>
                  </a:lnTo>
                  <a:lnTo>
                    <a:pt x="905369" y="1064640"/>
                  </a:lnTo>
                  <a:lnTo>
                    <a:pt x="906755" y="1063825"/>
                  </a:lnTo>
                  <a:lnTo>
                    <a:pt x="907870" y="1061709"/>
                  </a:lnTo>
                  <a:lnTo>
                    <a:pt x="908370" y="1061871"/>
                  </a:lnTo>
                  <a:lnTo>
                    <a:pt x="908878" y="1062733"/>
                  </a:lnTo>
                  <a:lnTo>
                    <a:pt x="909740" y="1065656"/>
                  </a:lnTo>
                  <a:lnTo>
                    <a:pt x="910779" y="1067764"/>
                  </a:lnTo>
                  <a:lnTo>
                    <a:pt x="910672" y="1068494"/>
                  </a:lnTo>
                  <a:lnTo>
                    <a:pt x="910217" y="1069033"/>
                  </a:lnTo>
                  <a:close/>
                  <a:moveTo>
                    <a:pt x="904038" y="1073356"/>
                  </a:moveTo>
                  <a:lnTo>
                    <a:pt x="903253" y="1073433"/>
                  </a:lnTo>
                  <a:lnTo>
                    <a:pt x="901345" y="1072718"/>
                  </a:lnTo>
                  <a:lnTo>
                    <a:pt x="898490" y="1072402"/>
                  </a:lnTo>
                  <a:lnTo>
                    <a:pt x="898166" y="1072110"/>
                  </a:lnTo>
                  <a:lnTo>
                    <a:pt x="898097" y="1071549"/>
                  </a:lnTo>
                  <a:lnTo>
                    <a:pt x="898436" y="1070972"/>
                  </a:lnTo>
                  <a:lnTo>
                    <a:pt x="899990" y="1070533"/>
                  </a:lnTo>
                  <a:lnTo>
                    <a:pt x="904677" y="1070910"/>
                  </a:lnTo>
                  <a:lnTo>
                    <a:pt x="905277" y="1071172"/>
                  </a:lnTo>
                  <a:lnTo>
                    <a:pt x="905438" y="1071618"/>
                  </a:lnTo>
                  <a:lnTo>
                    <a:pt x="904677" y="1072887"/>
                  </a:lnTo>
                  <a:lnTo>
                    <a:pt x="904038" y="10733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1" name="Serbest Form 50">
              <a:extLst>
                <a:ext uri="{FF2B5EF4-FFF2-40B4-BE49-F238E27FC236}">
                  <a16:creationId xmlns:a16="http://schemas.microsoft.com/office/drawing/2014/main" id="{D13FED74-493A-69C3-909C-C61B3653A451}"/>
                </a:ext>
              </a:extLst>
            </p:cNvPr>
            <p:cNvSpPr/>
            <p:nvPr/>
          </p:nvSpPr>
          <p:spPr>
            <a:xfrm>
              <a:off x="8182217" y="6211898"/>
              <a:ext cx="165228" cy="247024"/>
            </a:xfrm>
            <a:custGeom>
              <a:avLst/>
              <a:gdLst>
                <a:gd name="csX0" fmla="*/ 150038 w 165228"/>
                <a:gd name="csY0" fmla="*/ 121154 h 247024"/>
                <a:gd name="csX1" fmla="*/ 147860 w 165228"/>
                <a:gd name="csY1" fmla="*/ 124739 h 247024"/>
                <a:gd name="csX2" fmla="*/ 144982 w 165228"/>
                <a:gd name="csY2" fmla="*/ 126786 h 247024"/>
                <a:gd name="csX3" fmla="*/ 144136 w 165228"/>
                <a:gd name="csY3" fmla="*/ 128024 h 247024"/>
                <a:gd name="csX4" fmla="*/ 143682 w 165228"/>
                <a:gd name="csY4" fmla="*/ 129563 h 247024"/>
                <a:gd name="csX5" fmla="*/ 143066 w 165228"/>
                <a:gd name="csY5" fmla="*/ 131109 h 247024"/>
                <a:gd name="csX6" fmla="*/ 141535 w 165228"/>
                <a:gd name="csY6" fmla="*/ 134424 h 247024"/>
                <a:gd name="csX7" fmla="*/ 140419 w 165228"/>
                <a:gd name="csY7" fmla="*/ 137132 h 247024"/>
                <a:gd name="csX8" fmla="*/ 139303 w 165228"/>
                <a:gd name="csY8" fmla="*/ 137978 h 247024"/>
                <a:gd name="csX9" fmla="*/ 136686 w 165228"/>
                <a:gd name="csY9" fmla="*/ 142071 h 247024"/>
                <a:gd name="csX10" fmla="*/ 134932 w 165228"/>
                <a:gd name="csY10" fmla="*/ 146179 h 247024"/>
                <a:gd name="csX11" fmla="*/ 134578 w 165228"/>
                <a:gd name="csY11" fmla="*/ 147241 h 247024"/>
                <a:gd name="csX12" fmla="*/ 134039 w 165228"/>
                <a:gd name="csY12" fmla="*/ 148025 h 247024"/>
                <a:gd name="csX13" fmla="*/ 133185 w 165228"/>
                <a:gd name="csY13" fmla="*/ 148664 h 247024"/>
                <a:gd name="csX14" fmla="*/ 130161 w 165228"/>
                <a:gd name="csY14" fmla="*/ 149941 h 247024"/>
                <a:gd name="csX15" fmla="*/ 129138 w 165228"/>
                <a:gd name="csY15" fmla="*/ 150572 h 247024"/>
                <a:gd name="csX16" fmla="*/ 128329 w 165228"/>
                <a:gd name="csY16" fmla="*/ 151333 h 247024"/>
                <a:gd name="csX17" fmla="*/ 127590 w 165228"/>
                <a:gd name="csY17" fmla="*/ 152195 h 247024"/>
                <a:gd name="csX18" fmla="*/ 127383 w 165228"/>
                <a:gd name="csY18" fmla="*/ 153233 h 247024"/>
                <a:gd name="csX19" fmla="*/ 128091 w 165228"/>
                <a:gd name="csY19" fmla="*/ 154695 h 247024"/>
                <a:gd name="csX20" fmla="*/ 128937 w 165228"/>
                <a:gd name="csY20" fmla="*/ 155857 h 247024"/>
                <a:gd name="csX21" fmla="*/ 129791 w 165228"/>
                <a:gd name="csY21" fmla="*/ 155926 h 247024"/>
                <a:gd name="csX22" fmla="*/ 130538 w 165228"/>
                <a:gd name="csY22" fmla="*/ 155872 h 247024"/>
                <a:gd name="csX23" fmla="*/ 131007 w 165228"/>
                <a:gd name="csY23" fmla="*/ 156564 h 247024"/>
                <a:gd name="csX24" fmla="*/ 131400 w 165228"/>
                <a:gd name="csY24" fmla="*/ 156972 h 247024"/>
                <a:gd name="csX25" fmla="*/ 131400 w 165228"/>
                <a:gd name="csY25" fmla="*/ 164942 h 247024"/>
                <a:gd name="csX26" fmla="*/ 130676 w 165228"/>
                <a:gd name="csY26" fmla="*/ 166142 h 247024"/>
                <a:gd name="csX27" fmla="*/ 130692 w 165228"/>
                <a:gd name="csY27" fmla="*/ 166681 h 247024"/>
                <a:gd name="csX28" fmla="*/ 130338 w 165228"/>
                <a:gd name="csY28" fmla="*/ 168050 h 247024"/>
                <a:gd name="csX29" fmla="*/ 130230 w 165228"/>
                <a:gd name="csY29" fmla="*/ 169581 h 247024"/>
                <a:gd name="csX30" fmla="*/ 130461 w 165228"/>
                <a:gd name="csY30" fmla="*/ 170188 h 247024"/>
                <a:gd name="csX31" fmla="*/ 131069 w 165228"/>
                <a:gd name="csY31" fmla="*/ 170688 h 247024"/>
                <a:gd name="csX32" fmla="*/ 131908 w 165228"/>
                <a:gd name="csY32" fmla="*/ 171758 h 247024"/>
                <a:gd name="csX33" fmla="*/ 132362 w 165228"/>
                <a:gd name="csY33" fmla="*/ 174204 h 247024"/>
                <a:gd name="csX34" fmla="*/ 133385 w 165228"/>
                <a:gd name="csY34" fmla="*/ 182804 h 247024"/>
                <a:gd name="csX35" fmla="*/ 133862 w 165228"/>
                <a:gd name="csY35" fmla="*/ 184166 h 247024"/>
                <a:gd name="csX36" fmla="*/ 134709 w 165228"/>
                <a:gd name="csY36" fmla="*/ 185120 h 247024"/>
                <a:gd name="csX37" fmla="*/ 137371 w 165228"/>
                <a:gd name="csY37" fmla="*/ 186974 h 247024"/>
                <a:gd name="csX38" fmla="*/ 140165 w 165228"/>
                <a:gd name="csY38" fmla="*/ 189413 h 247024"/>
                <a:gd name="csX39" fmla="*/ 141050 w 165228"/>
                <a:gd name="csY39" fmla="*/ 190997 h 247024"/>
                <a:gd name="csX40" fmla="*/ 141558 w 165228"/>
                <a:gd name="csY40" fmla="*/ 193598 h 247024"/>
                <a:gd name="csX41" fmla="*/ 142628 w 165228"/>
                <a:gd name="csY41" fmla="*/ 195636 h 247024"/>
                <a:gd name="csX42" fmla="*/ 142605 w 165228"/>
                <a:gd name="csY42" fmla="*/ 196328 h 247024"/>
                <a:gd name="csX43" fmla="*/ 142166 w 165228"/>
                <a:gd name="csY43" fmla="*/ 196598 h 247024"/>
                <a:gd name="csX44" fmla="*/ 141127 w 165228"/>
                <a:gd name="csY44" fmla="*/ 196628 h 247024"/>
                <a:gd name="csX45" fmla="*/ 140427 w 165228"/>
                <a:gd name="csY45" fmla="*/ 196775 h 247024"/>
                <a:gd name="csX46" fmla="*/ 141011 w 165228"/>
                <a:gd name="csY46" fmla="*/ 198259 h 247024"/>
                <a:gd name="csX47" fmla="*/ 142451 w 165228"/>
                <a:gd name="csY47" fmla="*/ 200844 h 247024"/>
                <a:gd name="csX48" fmla="*/ 144852 w 165228"/>
                <a:gd name="csY48" fmla="*/ 203529 h 247024"/>
                <a:gd name="csX49" fmla="*/ 147452 w 165228"/>
                <a:gd name="csY49" fmla="*/ 206429 h 247024"/>
                <a:gd name="csX50" fmla="*/ 149569 w 165228"/>
                <a:gd name="csY50" fmla="*/ 208799 h 247024"/>
                <a:gd name="csX51" fmla="*/ 152216 w 165228"/>
                <a:gd name="csY51" fmla="*/ 211537 h 247024"/>
                <a:gd name="csX52" fmla="*/ 154278 w 165228"/>
                <a:gd name="csY52" fmla="*/ 213676 h 247024"/>
                <a:gd name="csX53" fmla="*/ 156410 w 165228"/>
                <a:gd name="csY53" fmla="*/ 215876 h 247024"/>
                <a:gd name="csX54" fmla="*/ 158018 w 165228"/>
                <a:gd name="csY54" fmla="*/ 216399 h 247024"/>
                <a:gd name="csX55" fmla="*/ 159211 w 165228"/>
                <a:gd name="csY55" fmla="*/ 216553 h 247024"/>
                <a:gd name="csX56" fmla="*/ 159727 w 165228"/>
                <a:gd name="csY56" fmla="*/ 216984 h 247024"/>
                <a:gd name="csX57" fmla="*/ 160358 w 165228"/>
                <a:gd name="csY57" fmla="*/ 217991 h 247024"/>
                <a:gd name="csX58" fmla="*/ 161443 w 165228"/>
                <a:gd name="csY58" fmla="*/ 219115 h 247024"/>
                <a:gd name="csX59" fmla="*/ 162643 w 165228"/>
                <a:gd name="csY59" fmla="*/ 220576 h 247024"/>
                <a:gd name="csX60" fmla="*/ 163051 w 165228"/>
                <a:gd name="csY60" fmla="*/ 222061 h 247024"/>
                <a:gd name="csX61" fmla="*/ 162551 w 165228"/>
                <a:gd name="csY61" fmla="*/ 223484 h 247024"/>
                <a:gd name="csX62" fmla="*/ 163043 w 165228"/>
                <a:gd name="csY62" fmla="*/ 225523 h 247024"/>
                <a:gd name="csX63" fmla="*/ 163074 w 165228"/>
                <a:gd name="csY63" fmla="*/ 225700 h 247024"/>
                <a:gd name="csX64" fmla="*/ 163467 w 165228"/>
                <a:gd name="csY64" fmla="*/ 226500 h 247024"/>
                <a:gd name="csX65" fmla="*/ 163328 w 165228"/>
                <a:gd name="csY65" fmla="*/ 227215 h 247024"/>
                <a:gd name="csX66" fmla="*/ 163574 w 165228"/>
                <a:gd name="csY66" fmla="*/ 229915 h 247024"/>
                <a:gd name="csX67" fmla="*/ 164205 w 165228"/>
                <a:gd name="csY67" fmla="*/ 232269 h 247024"/>
                <a:gd name="csX68" fmla="*/ 165229 w 165228"/>
                <a:gd name="csY68" fmla="*/ 234277 h 247024"/>
                <a:gd name="csX69" fmla="*/ 165214 w 165228"/>
                <a:gd name="csY69" fmla="*/ 234446 h 247024"/>
                <a:gd name="csX70" fmla="*/ 165083 w 165228"/>
                <a:gd name="csY70" fmla="*/ 235677 h 247024"/>
                <a:gd name="csX71" fmla="*/ 163767 w 165228"/>
                <a:gd name="csY71" fmla="*/ 236470 h 247024"/>
                <a:gd name="csX72" fmla="*/ 162997 w 165228"/>
                <a:gd name="csY72" fmla="*/ 237785 h 247024"/>
                <a:gd name="csX73" fmla="*/ 162774 w 165228"/>
                <a:gd name="csY73" fmla="*/ 239608 h 247024"/>
                <a:gd name="csX74" fmla="*/ 163167 w 165228"/>
                <a:gd name="csY74" fmla="*/ 241832 h 247024"/>
                <a:gd name="csX75" fmla="*/ 164182 w 165228"/>
                <a:gd name="csY75" fmla="*/ 244455 h 247024"/>
                <a:gd name="csX76" fmla="*/ 164205 w 165228"/>
                <a:gd name="csY76" fmla="*/ 245993 h 247024"/>
                <a:gd name="csX77" fmla="*/ 163852 w 165228"/>
                <a:gd name="csY77" fmla="*/ 246209 h 247024"/>
                <a:gd name="csX78" fmla="*/ 163220 w 165228"/>
                <a:gd name="csY78" fmla="*/ 246701 h 247024"/>
                <a:gd name="csX79" fmla="*/ 162551 w 165228"/>
                <a:gd name="csY79" fmla="*/ 247024 h 247024"/>
                <a:gd name="csX80" fmla="*/ 160735 w 165228"/>
                <a:gd name="csY80" fmla="*/ 245224 h 247024"/>
                <a:gd name="csX81" fmla="*/ 158711 w 165228"/>
                <a:gd name="csY81" fmla="*/ 244009 h 247024"/>
                <a:gd name="csX82" fmla="*/ 155686 w 165228"/>
                <a:gd name="csY82" fmla="*/ 241901 h 247024"/>
                <a:gd name="csX83" fmla="*/ 152632 w 165228"/>
                <a:gd name="csY83" fmla="*/ 241139 h 247024"/>
                <a:gd name="csX84" fmla="*/ 148691 w 165228"/>
                <a:gd name="csY84" fmla="*/ 241001 h 247024"/>
                <a:gd name="csX85" fmla="*/ 146991 w 165228"/>
                <a:gd name="csY85" fmla="*/ 241262 h 247024"/>
                <a:gd name="csX86" fmla="*/ 145775 w 165228"/>
                <a:gd name="csY86" fmla="*/ 240470 h 247024"/>
                <a:gd name="csX87" fmla="*/ 144066 w 165228"/>
                <a:gd name="csY87" fmla="*/ 239547 h 247024"/>
                <a:gd name="csX88" fmla="*/ 143128 w 165228"/>
                <a:gd name="csY88" fmla="*/ 239316 h 247024"/>
                <a:gd name="csX89" fmla="*/ 141819 w 165228"/>
                <a:gd name="csY89" fmla="*/ 240024 h 247024"/>
                <a:gd name="csX90" fmla="*/ 140919 w 165228"/>
                <a:gd name="csY90" fmla="*/ 240055 h 247024"/>
                <a:gd name="csX91" fmla="*/ 139811 w 165228"/>
                <a:gd name="csY91" fmla="*/ 239785 h 247024"/>
                <a:gd name="csX92" fmla="*/ 137564 w 165228"/>
                <a:gd name="csY92" fmla="*/ 239816 h 247024"/>
                <a:gd name="csX93" fmla="*/ 137356 w 165228"/>
                <a:gd name="csY93" fmla="*/ 238585 h 247024"/>
                <a:gd name="csX94" fmla="*/ 136971 w 165228"/>
                <a:gd name="csY94" fmla="*/ 238354 h 247024"/>
                <a:gd name="csX95" fmla="*/ 134547 w 165228"/>
                <a:gd name="csY95" fmla="*/ 238462 h 247024"/>
                <a:gd name="csX96" fmla="*/ 133801 w 165228"/>
                <a:gd name="csY96" fmla="*/ 237447 h 247024"/>
                <a:gd name="csX97" fmla="*/ 133478 w 165228"/>
                <a:gd name="csY97" fmla="*/ 237562 h 247024"/>
                <a:gd name="csX98" fmla="*/ 132523 w 165228"/>
                <a:gd name="csY98" fmla="*/ 237247 h 247024"/>
                <a:gd name="csX99" fmla="*/ 130576 w 165228"/>
                <a:gd name="csY99" fmla="*/ 235800 h 247024"/>
                <a:gd name="csX100" fmla="*/ 128529 w 165228"/>
                <a:gd name="csY100" fmla="*/ 236754 h 247024"/>
                <a:gd name="csX101" fmla="*/ 124274 w 165228"/>
                <a:gd name="csY101" fmla="*/ 236631 h 247024"/>
                <a:gd name="csX102" fmla="*/ 118818 w 165228"/>
                <a:gd name="csY102" fmla="*/ 236662 h 247024"/>
                <a:gd name="csX103" fmla="*/ 113169 w 165228"/>
                <a:gd name="csY103" fmla="*/ 236700 h 247024"/>
                <a:gd name="csX104" fmla="*/ 107998 w 165228"/>
                <a:gd name="csY104" fmla="*/ 236654 h 247024"/>
                <a:gd name="csX105" fmla="*/ 102819 w 165228"/>
                <a:gd name="csY105" fmla="*/ 236608 h 247024"/>
                <a:gd name="csX106" fmla="*/ 102304 w 165228"/>
                <a:gd name="csY106" fmla="*/ 235262 h 247024"/>
                <a:gd name="csX107" fmla="*/ 101234 w 165228"/>
                <a:gd name="csY107" fmla="*/ 234570 h 247024"/>
                <a:gd name="csX108" fmla="*/ 99302 w 165228"/>
                <a:gd name="csY108" fmla="*/ 234508 h 247024"/>
                <a:gd name="csX109" fmla="*/ 93615 w 165228"/>
                <a:gd name="csY109" fmla="*/ 234777 h 247024"/>
                <a:gd name="csX110" fmla="*/ 89259 w 165228"/>
                <a:gd name="csY110" fmla="*/ 234562 h 247024"/>
                <a:gd name="csX111" fmla="*/ 87867 w 165228"/>
                <a:gd name="csY111" fmla="*/ 234385 h 247024"/>
                <a:gd name="csX112" fmla="*/ 86320 w 165228"/>
                <a:gd name="csY112" fmla="*/ 234039 h 247024"/>
                <a:gd name="csX113" fmla="*/ 82688 w 165228"/>
                <a:gd name="csY113" fmla="*/ 233723 h 247024"/>
                <a:gd name="csX114" fmla="*/ 78194 w 165228"/>
                <a:gd name="csY114" fmla="*/ 233977 h 247024"/>
                <a:gd name="csX115" fmla="*/ 77170 w 165228"/>
                <a:gd name="csY115" fmla="*/ 233908 h 247024"/>
                <a:gd name="csX116" fmla="*/ 73576 w 165228"/>
                <a:gd name="csY116" fmla="*/ 233954 h 247024"/>
                <a:gd name="csX117" fmla="*/ 65358 w 165228"/>
                <a:gd name="csY117" fmla="*/ 233593 h 247024"/>
                <a:gd name="csX118" fmla="*/ 60809 w 165228"/>
                <a:gd name="csY118" fmla="*/ 233646 h 247024"/>
                <a:gd name="csX119" fmla="*/ 60917 w 165228"/>
                <a:gd name="csY119" fmla="*/ 234469 h 247024"/>
                <a:gd name="csX120" fmla="*/ 60625 w 165228"/>
                <a:gd name="csY120" fmla="*/ 235054 h 247024"/>
                <a:gd name="csX121" fmla="*/ 60386 w 165228"/>
                <a:gd name="csY121" fmla="*/ 236485 h 247024"/>
                <a:gd name="csX122" fmla="*/ 55369 w 165228"/>
                <a:gd name="csY122" fmla="*/ 236477 h 247024"/>
                <a:gd name="csX123" fmla="*/ 48766 w 165228"/>
                <a:gd name="csY123" fmla="*/ 236477 h 247024"/>
                <a:gd name="csX124" fmla="*/ 42533 w 165228"/>
                <a:gd name="csY124" fmla="*/ 236477 h 247024"/>
                <a:gd name="csX125" fmla="*/ 38316 w 165228"/>
                <a:gd name="csY125" fmla="*/ 236477 h 247024"/>
                <a:gd name="csX126" fmla="*/ 31251 w 165228"/>
                <a:gd name="csY126" fmla="*/ 236477 h 247024"/>
                <a:gd name="csX127" fmla="*/ 28881 w 165228"/>
                <a:gd name="csY127" fmla="*/ 235500 h 247024"/>
                <a:gd name="csX128" fmla="*/ 28165 w 165228"/>
                <a:gd name="csY128" fmla="*/ 234870 h 247024"/>
                <a:gd name="csX129" fmla="*/ 28019 w 165228"/>
                <a:gd name="csY129" fmla="*/ 234162 h 247024"/>
                <a:gd name="csX130" fmla="*/ 27935 w 165228"/>
                <a:gd name="csY130" fmla="*/ 233685 h 247024"/>
                <a:gd name="csX131" fmla="*/ 27381 w 165228"/>
                <a:gd name="csY131" fmla="*/ 233546 h 247024"/>
                <a:gd name="csX132" fmla="*/ 27834 w 165228"/>
                <a:gd name="csY132" fmla="*/ 228500 h 247024"/>
                <a:gd name="csX133" fmla="*/ 28827 w 165228"/>
                <a:gd name="csY133" fmla="*/ 224300 h 247024"/>
                <a:gd name="csX134" fmla="*/ 29212 w 165228"/>
                <a:gd name="csY134" fmla="*/ 220399 h 247024"/>
                <a:gd name="csX135" fmla="*/ 30574 w 165228"/>
                <a:gd name="csY135" fmla="*/ 216915 h 247024"/>
                <a:gd name="csX136" fmla="*/ 29851 w 165228"/>
                <a:gd name="csY136" fmla="*/ 213460 h 247024"/>
                <a:gd name="csX137" fmla="*/ 29012 w 165228"/>
                <a:gd name="csY137" fmla="*/ 211953 h 247024"/>
                <a:gd name="csX138" fmla="*/ 24603 w 165228"/>
                <a:gd name="csY138" fmla="*/ 207060 h 247024"/>
                <a:gd name="csX139" fmla="*/ 26626 w 165228"/>
                <a:gd name="csY139" fmla="*/ 205214 h 247024"/>
                <a:gd name="csX140" fmla="*/ 23964 w 165228"/>
                <a:gd name="csY140" fmla="*/ 205468 h 247024"/>
                <a:gd name="csX141" fmla="*/ 23394 w 165228"/>
                <a:gd name="csY141" fmla="*/ 203644 h 247024"/>
                <a:gd name="csX142" fmla="*/ 22101 w 165228"/>
                <a:gd name="csY142" fmla="*/ 201467 h 247024"/>
                <a:gd name="csX143" fmla="*/ 22894 w 165228"/>
                <a:gd name="csY143" fmla="*/ 201113 h 247024"/>
                <a:gd name="csX144" fmla="*/ 23656 w 165228"/>
                <a:gd name="csY144" fmla="*/ 199921 h 247024"/>
                <a:gd name="csX145" fmla="*/ 26064 w 165228"/>
                <a:gd name="csY145" fmla="*/ 200283 h 247024"/>
                <a:gd name="csX146" fmla="*/ 25988 w 165228"/>
                <a:gd name="csY146" fmla="*/ 199698 h 247024"/>
                <a:gd name="csX147" fmla="*/ 23910 w 165228"/>
                <a:gd name="csY147" fmla="*/ 197867 h 247024"/>
                <a:gd name="csX148" fmla="*/ 24110 w 165228"/>
                <a:gd name="csY148" fmla="*/ 196944 h 247024"/>
                <a:gd name="csX149" fmla="*/ 24964 w 165228"/>
                <a:gd name="csY149" fmla="*/ 195913 h 247024"/>
                <a:gd name="csX150" fmla="*/ 24548 w 165228"/>
                <a:gd name="csY150" fmla="*/ 195475 h 247024"/>
                <a:gd name="csX151" fmla="*/ 23056 w 165228"/>
                <a:gd name="csY151" fmla="*/ 196552 h 247024"/>
                <a:gd name="csX152" fmla="*/ 21978 w 165228"/>
                <a:gd name="csY152" fmla="*/ 196513 h 247024"/>
                <a:gd name="csX153" fmla="*/ 21147 w 165228"/>
                <a:gd name="csY153" fmla="*/ 195821 h 247024"/>
                <a:gd name="csX154" fmla="*/ 20531 w 165228"/>
                <a:gd name="csY154" fmla="*/ 195705 h 247024"/>
                <a:gd name="csX155" fmla="*/ 20901 w 165228"/>
                <a:gd name="csY155" fmla="*/ 197106 h 247024"/>
                <a:gd name="csX156" fmla="*/ 20062 w 165228"/>
                <a:gd name="csY156" fmla="*/ 198359 h 247024"/>
                <a:gd name="csX157" fmla="*/ 19269 w 165228"/>
                <a:gd name="csY157" fmla="*/ 198798 h 247024"/>
                <a:gd name="csX158" fmla="*/ 17915 w 165228"/>
                <a:gd name="csY158" fmla="*/ 198721 h 247024"/>
                <a:gd name="csX159" fmla="*/ 16807 w 165228"/>
                <a:gd name="csY159" fmla="*/ 198406 h 247024"/>
                <a:gd name="csX160" fmla="*/ 16507 w 165228"/>
                <a:gd name="csY160" fmla="*/ 197706 h 247024"/>
                <a:gd name="csX161" fmla="*/ 15468 w 165228"/>
                <a:gd name="csY161" fmla="*/ 197175 h 247024"/>
                <a:gd name="csX162" fmla="*/ 12544 w 165228"/>
                <a:gd name="csY162" fmla="*/ 196244 h 247024"/>
                <a:gd name="csX163" fmla="*/ 10089 w 165228"/>
                <a:gd name="csY163" fmla="*/ 195152 h 247024"/>
                <a:gd name="csX164" fmla="*/ 9596 w 165228"/>
                <a:gd name="csY164" fmla="*/ 192167 h 247024"/>
                <a:gd name="csX165" fmla="*/ 8619 w 165228"/>
                <a:gd name="csY165" fmla="*/ 190882 h 247024"/>
                <a:gd name="csX166" fmla="*/ 8219 w 165228"/>
                <a:gd name="csY166" fmla="*/ 189428 h 247024"/>
                <a:gd name="csX167" fmla="*/ 7988 w 165228"/>
                <a:gd name="csY167" fmla="*/ 187767 h 247024"/>
                <a:gd name="csX168" fmla="*/ 8326 w 165228"/>
                <a:gd name="csY168" fmla="*/ 185212 h 247024"/>
                <a:gd name="csX169" fmla="*/ 7695 w 165228"/>
                <a:gd name="csY169" fmla="*/ 184805 h 247024"/>
                <a:gd name="csX170" fmla="*/ 6988 w 165228"/>
                <a:gd name="csY170" fmla="*/ 184666 h 247024"/>
                <a:gd name="csX171" fmla="*/ 5926 w 165228"/>
                <a:gd name="csY171" fmla="*/ 184789 h 247024"/>
                <a:gd name="csX172" fmla="*/ 4948 w 165228"/>
                <a:gd name="csY172" fmla="*/ 184651 h 247024"/>
                <a:gd name="csX173" fmla="*/ 3778 w 165228"/>
                <a:gd name="csY173" fmla="*/ 183235 h 247024"/>
                <a:gd name="csX174" fmla="*/ 2755 w 165228"/>
                <a:gd name="csY174" fmla="*/ 182689 h 247024"/>
                <a:gd name="csX175" fmla="*/ 3386 w 165228"/>
                <a:gd name="csY175" fmla="*/ 185289 h 247024"/>
                <a:gd name="csX176" fmla="*/ 2663 w 165228"/>
                <a:gd name="csY176" fmla="*/ 186020 h 247024"/>
                <a:gd name="csX177" fmla="*/ 900 w 165228"/>
                <a:gd name="csY177" fmla="*/ 185813 h 247024"/>
                <a:gd name="csX178" fmla="*/ 146 w 165228"/>
                <a:gd name="csY178" fmla="*/ 184828 h 247024"/>
                <a:gd name="csX179" fmla="*/ 0 w 165228"/>
                <a:gd name="csY179" fmla="*/ 184089 h 247024"/>
                <a:gd name="csX180" fmla="*/ 808 w 165228"/>
                <a:gd name="csY180" fmla="*/ 180951 h 247024"/>
                <a:gd name="csX181" fmla="*/ 492 w 165228"/>
                <a:gd name="csY181" fmla="*/ 180881 h 247024"/>
                <a:gd name="csX182" fmla="*/ 1124 w 165228"/>
                <a:gd name="csY182" fmla="*/ 179212 h 247024"/>
                <a:gd name="csX183" fmla="*/ 2324 w 165228"/>
                <a:gd name="csY183" fmla="*/ 177181 h 247024"/>
                <a:gd name="csX184" fmla="*/ 3948 w 165228"/>
                <a:gd name="csY184" fmla="*/ 174604 h 247024"/>
                <a:gd name="csX185" fmla="*/ 5787 w 165228"/>
                <a:gd name="csY185" fmla="*/ 171358 h 247024"/>
                <a:gd name="csX186" fmla="*/ 7049 w 165228"/>
                <a:gd name="csY186" fmla="*/ 165626 h 247024"/>
                <a:gd name="csX187" fmla="*/ 7903 w 165228"/>
                <a:gd name="csY187" fmla="*/ 162049 h 247024"/>
                <a:gd name="csX188" fmla="*/ 8681 w 165228"/>
                <a:gd name="csY188" fmla="*/ 158788 h 247024"/>
                <a:gd name="csX189" fmla="*/ 10027 w 165228"/>
                <a:gd name="csY189" fmla="*/ 155841 h 247024"/>
                <a:gd name="csX190" fmla="*/ 11389 w 165228"/>
                <a:gd name="csY190" fmla="*/ 153872 h 247024"/>
                <a:gd name="csX191" fmla="*/ 15245 w 165228"/>
                <a:gd name="csY191" fmla="*/ 150056 h 247024"/>
                <a:gd name="csX192" fmla="*/ 18154 w 165228"/>
                <a:gd name="csY192" fmla="*/ 147171 h 247024"/>
                <a:gd name="csX193" fmla="*/ 19639 w 165228"/>
                <a:gd name="csY193" fmla="*/ 146010 h 247024"/>
                <a:gd name="csX194" fmla="*/ 20670 w 165228"/>
                <a:gd name="csY194" fmla="*/ 145033 h 247024"/>
                <a:gd name="csX195" fmla="*/ 22486 w 165228"/>
                <a:gd name="csY195" fmla="*/ 143917 h 247024"/>
                <a:gd name="csX196" fmla="*/ 24341 w 165228"/>
                <a:gd name="csY196" fmla="*/ 142586 h 247024"/>
                <a:gd name="csX197" fmla="*/ 25764 w 165228"/>
                <a:gd name="csY197" fmla="*/ 140040 h 247024"/>
                <a:gd name="csX198" fmla="*/ 26926 w 165228"/>
                <a:gd name="csY198" fmla="*/ 137663 h 247024"/>
                <a:gd name="csX199" fmla="*/ 27811 w 165228"/>
                <a:gd name="csY199" fmla="*/ 137148 h 247024"/>
                <a:gd name="csX200" fmla="*/ 28973 w 165228"/>
                <a:gd name="csY200" fmla="*/ 136732 h 247024"/>
                <a:gd name="csX201" fmla="*/ 32529 w 165228"/>
                <a:gd name="csY201" fmla="*/ 134178 h 247024"/>
                <a:gd name="csX202" fmla="*/ 34784 w 165228"/>
                <a:gd name="csY202" fmla="*/ 132555 h 247024"/>
                <a:gd name="csX203" fmla="*/ 35307 w 165228"/>
                <a:gd name="csY203" fmla="*/ 133363 h 247024"/>
                <a:gd name="csX204" fmla="*/ 35691 w 165228"/>
                <a:gd name="csY204" fmla="*/ 134363 h 247024"/>
                <a:gd name="csX205" fmla="*/ 36122 w 165228"/>
                <a:gd name="csY205" fmla="*/ 134824 h 247024"/>
                <a:gd name="csX206" fmla="*/ 38016 w 165228"/>
                <a:gd name="csY206" fmla="*/ 135140 h 247024"/>
                <a:gd name="csX207" fmla="*/ 40609 w 165228"/>
                <a:gd name="csY207" fmla="*/ 135124 h 247024"/>
                <a:gd name="csX208" fmla="*/ 42102 w 165228"/>
                <a:gd name="csY208" fmla="*/ 134832 h 247024"/>
                <a:gd name="csX209" fmla="*/ 42894 w 165228"/>
                <a:gd name="csY209" fmla="*/ 133986 h 247024"/>
                <a:gd name="csX210" fmla="*/ 43703 w 165228"/>
                <a:gd name="csY210" fmla="*/ 131670 h 247024"/>
                <a:gd name="csX211" fmla="*/ 44172 w 165228"/>
                <a:gd name="csY211" fmla="*/ 131232 h 247024"/>
                <a:gd name="csX212" fmla="*/ 44780 w 165228"/>
                <a:gd name="csY212" fmla="*/ 131116 h 247024"/>
                <a:gd name="csX213" fmla="*/ 47612 w 165228"/>
                <a:gd name="csY213" fmla="*/ 132732 h 247024"/>
                <a:gd name="csX214" fmla="*/ 49967 w 165228"/>
                <a:gd name="csY214" fmla="*/ 135032 h 247024"/>
                <a:gd name="csX215" fmla="*/ 52291 w 165228"/>
                <a:gd name="csY215" fmla="*/ 137309 h 247024"/>
                <a:gd name="csX216" fmla="*/ 53468 w 165228"/>
                <a:gd name="csY216" fmla="*/ 138117 h 247024"/>
                <a:gd name="csX217" fmla="*/ 53984 w 165228"/>
                <a:gd name="csY217" fmla="*/ 139009 h 247024"/>
                <a:gd name="csX218" fmla="*/ 54999 w 165228"/>
                <a:gd name="csY218" fmla="*/ 143156 h 247024"/>
                <a:gd name="csX219" fmla="*/ 55584 w 165228"/>
                <a:gd name="csY219" fmla="*/ 144187 h 247024"/>
                <a:gd name="csX220" fmla="*/ 56592 w 165228"/>
                <a:gd name="csY220" fmla="*/ 144617 h 247024"/>
                <a:gd name="csX221" fmla="*/ 58408 w 165228"/>
                <a:gd name="csY221" fmla="*/ 144340 h 247024"/>
                <a:gd name="csX222" fmla="*/ 60294 w 165228"/>
                <a:gd name="csY222" fmla="*/ 143610 h 247024"/>
                <a:gd name="csX223" fmla="*/ 61956 w 165228"/>
                <a:gd name="csY223" fmla="*/ 142548 h 247024"/>
                <a:gd name="csX224" fmla="*/ 63595 w 165228"/>
                <a:gd name="csY224" fmla="*/ 141171 h 247024"/>
                <a:gd name="csX225" fmla="*/ 64711 w 165228"/>
                <a:gd name="csY225" fmla="*/ 139932 h 247024"/>
                <a:gd name="csX226" fmla="*/ 65196 w 165228"/>
                <a:gd name="csY226" fmla="*/ 139017 h 247024"/>
                <a:gd name="csX227" fmla="*/ 65442 w 165228"/>
                <a:gd name="csY227" fmla="*/ 135624 h 247024"/>
                <a:gd name="csX228" fmla="*/ 65811 w 165228"/>
                <a:gd name="csY228" fmla="*/ 134878 h 247024"/>
                <a:gd name="csX229" fmla="*/ 67481 w 165228"/>
                <a:gd name="csY229" fmla="*/ 133524 h 247024"/>
                <a:gd name="csX230" fmla="*/ 70282 w 165228"/>
                <a:gd name="csY230" fmla="*/ 131263 h 247024"/>
                <a:gd name="csX231" fmla="*/ 71883 w 165228"/>
                <a:gd name="csY231" fmla="*/ 129963 h 247024"/>
                <a:gd name="csX232" fmla="*/ 71745 w 165228"/>
                <a:gd name="csY232" fmla="*/ 129501 h 247024"/>
                <a:gd name="csX233" fmla="*/ 70744 w 165228"/>
                <a:gd name="csY233" fmla="*/ 128116 h 247024"/>
                <a:gd name="csX234" fmla="*/ 69859 w 165228"/>
                <a:gd name="csY234" fmla="*/ 126593 h 247024"/>
                <a:gd name="csX235" fmla="*/ 70760 w 165228"/>
                <a:gd name="csY235" fmla="*/ 125024 h 247024"/>
                <a:gd name="csX236" fmla="*/ 71691 w 165228"/>
                <a:gd name="csY236" fmla="*/ 123816 h 247024"/>
                <a:gd name="csX237" fmla="*/ 75223 w 165228"/>
                <a:gd name="csY237" fmla="*/ 119731 h 247024"/>
                <a:gd name="csX238" fmla="*/ 75238 w 165228"/>
                <a:gd name="csY238" fmla="*/ 118377 h 247024"/>
                <a:gd name="csX239" fmla="*/ 75423 w 165228"/>
                <a:gd name="csY239" fmla="*/ 116739 h 247024"/>
                <a:gd name="csX240" fmla="*/ 78247 w 165228"/>
                <a:gd name="csY240" fmla="*/ 112092 h 247024"/>
                <a:gd name="csX241" fmla="*/ 79871 w 165228"/>
                <a:gd name="csY241" fmla="*/ 105923 h 247024"/>
                <a:gd name="csX242" fmla="*/ 79917 w 165228"/>
                <a:gd name="csY242" fmla="*/ 104730 h 247024"/>
                <a:gd name="csX243" fmla="*/ 81603 w 165228"/>
                <a:gd name="csY243" fmla="*/ 101753 h 247024"/>
                <a:gd name="csX244" fmla="*/ 83596 w 165228"/>
                <a:gd name="csY244" fmla="*/ 97937 h 247024"/>
                <a:gd name="csX245" fmla="*/ 87466 w 165228"/>
                <a:gd name="csY245" fmla="*/ 97322 h 247024"/>
                <a:gd name="csX246" fmla="*/ 88952 w 165228"/>
                <a:gd name="csY246" fmla="*/ 96368 h 247024"/>
                <a:gd name="csX247" fmla="*/ 90668 w 165228"/>
                <a:gd name="csY247" fmla="*/ 94683 h 247024"/>
                <a:gd name="csX248" fmla="*/ 91776 w 165228"/>
                <a:gd name="csY248" fmla="*/ 93114 h 247024"/>
                <a:gd name="csX249" fmla="*/ 92299 w 165228"/>
                <a:gd name="csY249" fmla="*/ 91622 h 247024"/>
                <a:gd name="csX250" fmla="*/ 92684 w 165228"/>
                <a:gd name="csY250" fmla="*/ 88737 h 247024"/>
                <a:gd name="csX251" fmla="*/ 93369 w 165228"/>
                <a:gd name="csY251" fmla="*/ 85452 h 247024"/>
                <a:gd name="csX252" fmla="*/ 93792 w 165228"/>
                <a:gd name="csY252" fmla="*/ 82567 h 247024"/>
                <a:gd name="csX253" fmla="*/ 94954 w 165228"/>
                <a:gd name="csY253" fmla="*/ 79898 h 247024"/>
                <a:gd name="csX254" fmla="*/ 96893 w 165228"/>
                <a:gd name="csY254" fmla="*/ 78551 h 247024"/>
                <a:gd name="csX255" fmla="*/ 100264 w 165228"/>
                <a:gd name="csY255" fmla="*/ 77428 h 247024"/>
                <a:gd name="csX256" fmla="*/ 100772 w 165228"/>
                <a:gd name="csY256" fmla="*/ 76905 h 247024"/>
                <a:gd name="csX257" fmla="*/ 101257 w 165228"/>
                <a:gd name="csY257" fmla="*/ 75136 h 247024"/>
                <a:gd name="csX258" fmla="*/ 101634 w 165228"/>
                <a:gd name="csY258" fmla="*/ 71459 h 247024"/>
                <a:gd name="csX259" fmla="*/ 101741 w 165228"/>
                <a:gd name="csY259" fmla="*/ 69243 h 247024"/>
                <a:gd name="csX260" fmla="*/ 101872 w 165228"/>
                <a:gd name="csY260" fmla="*/ 68282 h 247024"/>
                <a:gd name="csX261" fmla="*/ 102304 w 165228"/>
                <a:gd name="csY261" fmla="*/ 66620 h 247024"/>
                <a:gd name="csX262" fmla="*/ 105427 w 165228"/>
                <a:gd name="csY262" fmla="*/ 63674 h 247024"/>
                <a:gd name="csX263" fmla="*/ 106813 w 165228"/>
                <a:gd name="csY263" fmla="*/ 59058 h 247024"/>
                <a:gd name="csX264" fmla="*/ 108044 w 165228"/>
                <a:gd name="csY264" fmla="*/ 54219 h 247024"/>
                <a:gd name="csX265" fmla="*/ 111592 w 165228"/>
                <a:gd name="csY265" fmla="*/ 48365 h 247024"/>
                <a:gd name="csX266" fmla="*/ 115747 w 165228"/>
                <a:gd name="csY266" fmla="*/ 42534 h 247024"/>
                <a:gd name="csX267" fmla="*/ 117671 w 165228"/>
                <a:gd name="csY267" fmla="*/ 40964 h 247024"/>
                <a:gd name="csX268" fmla="*/ 119295 w 165228"/>
                <a:gd name="csY268" fmla="*/ 40241 h 247024"/>
                <a:gd name="csX269" fmla="*/ 121173 w 165228"/>
                <a:gd name="csY269" fmla="*/ 40164 h 247024"/>
                <a:gd name="csX270" fmla="*/ 122450 w 165228"/>
                <a:gd name="csY270" fmla="*/ 39733 h 247024"/>
                <a:gd name="csX271" fmla="*/ 126921 w 165228"/>
                <a:gd name="csY271" fmla="*/ 36826 h 247024"/>
                <a:gd name="csX272" fmla="*/ 128791 w 165228"/>
                <a:gd name="csY272" fmla="*/ 35841 h 247024"/>
                <a:gd name="csX273" fmla="*/ 130169 w 165228"/>
                <a:gd name="csY273" fmla="*/ 34833 h 247024"/>
                <a:gd name="csX274" fmla="*/ 130499 w 165228"/>
                <a:gd name="csY274" fmla="*/ 33949 h 247024"/>
                <a:gd name="csX275" fmla="*/ 130638 w 165228"/>
                <a:gd name="csY275" fmla="*/ 32664 h 247024"/>
                <a:gd name="csX276" fmla="*/ 130207 w 165228"/>
                <a:gd name="csY276" fmla="*/ 29648 h 247024"/>
                <a:gd name="csX277" fmla="*/ 130976 w 165228"/>
                <a:gd name="csY277" fmla="*/ 27440 h 247024"/>
                <a:gd name="csX278" fmla="*/ 131431 w 165228"/>
                <a:gd name="csY278" fmla="*/ 24002 h 247024"/>
                <a:gd name="csX279" fmla="*/ 131615 w 165228"/>
                <a:gd name="csY279" fmla="*/ 21325 h 247024"/>
                <a:gd name="csX280" fmla="*/ 131454 w 165228"/>
                <a:gd name="csY280" fmla="*/ 20394 h 247024"/>
                <a:gd name="csX281" fmla="*/ 130753 w 165228"/>
                <a:gd name="csY281" fmla="*/ 19109 h 247024"/>
                <a:gd name="csX282" fmla="*/ 130623 w 165228"/>
                <a:gd name="csY282" fmla="*/ 18832 h 247024"/>
                <a:gd name="csX283" fmla="*/ 129284 w 165228"/>
                <a:gd name="csY283" fmla="*/ 17163 h 247024"/>
                <a:gd name="csX284" fmla="*/ 127044 w 165228"/>
                <a:gd name="csY284" fmla="*/ 16155 h 247024"/>
                <a:gd name="csX285" fmla="*/ 123966 w 165228"/>
                <a:gd name="csY285" fmla="*/ 15878 h 247024"/>
                <a:gd name="csX286" fmla="*/ 122335 w 165228"/>
                <a:gd name="csY286" fmla="*/ 15286 h 247024"/>
                <a:gd name="csX287" fmla="*/ 122065 w 165228"/>
                <a:gd name="csY287" fmla="*/ 13886 h 247024"/>
                <a:gd name="csX288" fmla="*/ 121911 w 165228"/>
                <a:gd name="csY288" fmla="*/ 13078 h 247024"/>
                <a:gd name="csX289" fmla="*/ 121750 w 165228"/>
                <a:gd name="csY289" fmla="*/ 12201 h 247024"/>
                <a:gd name="csX290" fmla="*/ 121527 w 165228"/>
                <a:gd name="csY290" fmla="*/ 10255 h 247024"/>
                <a:gd name="csX291" fmla="*/ 119456 w 165228"/>
                <a:gd name="csY291" fmla="*/ 0 h 247024"/>
                <a:gd name="csX292" fmla="*/ 123366 w 165228"/>
                <a:gd name="csY292" fmla="*/ 31 h 247024"/>
                <a:gd name="csX293" fmla="*/ 128045 w 165228"/>
                <a:gd name="csY293" fmla="*/ 1254 h 247024"/>
                <a:gd name="csX294" fmla="*/ 129222 w 165228"/>
                <a:gd name="csY294" fmla="*/ 2177 h 247024"/>
                <a:gd name="csX295" fmla="*/ 129845 w 165228"/>
                <a:gd name="csY295" fmla="*/ 5685 h 247024"/>
                <a:gd name="csX296" fmla="*/ 131538 w 165228"/>
                <a:gd name="csY296" fmla="*/ 7678 h 247024"/>
                <a:gd name="csX297" fmla="*/ 134516 w 165228"/>
                <a:gd name="csY297" fmla="*/ 9308 h 247024"/>
                <a:gd name="csX298" fmla="*/ 136371 w 165228"/>
                <a:gd name="csY298" fmla="*/ 12686 h 247024"/>
                <a:gd name="csX299" fmla="*/ 137095 w 165228"/>
                <a:gd name="csY299" fmla="*/ 17794 h 247024"/>
                <a:gd name="csX300" fmla="*/ 138733 w 165228"/>
                <a:gd name="csY300" fmla="*/ 20848 h 247024"/>
                <a:gd name="csX301" fmla="*/ 139111 w 165228"/>
                <a:gd name="csY301" fmla="*/ 21332 h 247024"/>
                <a:gd name="csX302" fmla="*/ 140965 w 165228"/>
                <a:gd name="csY302" fmla="*/ 25740 h 247024"/>
                <a:gd name="csX303" fmla="*/ 141427 w 165228"/>
                <a:gd name="csY303" fmla="*/ 27094 h 247024"/>
                <a:gd name="csX304" fmla="*/ 141566 w 165228"/>
                <a:gd name="csY304" fmla="*/ 29748 h 247024"/>
                <a:gd name="csX305" fmla="*/ 141358 w 165228"/>
                <a:gd name="csY305" fmla="*/ 31541 h 247024"/>
                <a:gd name="csX306" fmla="*/ 142304 w 165228"/>
                <a:gd name="csY306" fmla="*/ 33756 h 247024"/>
                <a:gd name="csX307" fmla="*/ 140873 w 165228"/>
                <a:gd name="csY307" fmla="*/ 37541 h 247024"/>
                <a:gd name="csX308" fmla="*/ 140442 w 165228"/>
                <a:gd name="csY308" fmla="*/ 39856 h 247024"/>
                <a:gd name="csX309" fmla="*/ 140319 w 165228"/>
                <a:gd name="csY309" fmla="*/ 43111 h 247024"/>
                <a:gd name="csX310" fmla="*/ 141157 w 165228"/>
                <a:gd name="csY310" fmla="*/ 48849 h 247024"/>
                <a:gd name="csX311" fmla="*/ 142528 w 165228"/>
                <a:gd name="csY311" fmla="*/ 53273 h 247024"/>
                <a:gd name="csX312" fmla="*/ 144013 w 165228"/>
                <a:gd name="csY312" fmla="*/ 56850 h 247024"/>
                <a:gd name="csX313" fmla="*/ 145636 w 165228"/>
                <a:gd name="csY313" fmla="*/ 59627 h 247024"/>
                <a:gd name="csX314" fmla="*/ 148307 w 165228"/>
                <a:gd name="csY314" fmla="*/ 62689 h 247024"/>
                <a:gd name="csX315" fmla="*/ 151162 w 165228"/>
                <a:gd name="csY315" fmla="*/ 65481 h 247024"/>
                <a:gd name="csX316" fmla="*/ 153817 w 165228"/>
                <a:gd name="csY316" fmla="*/ 67243 h 247024"/>
                <a:gd name="csX317" fmla="*/ 151354 w 165228"/>
                <a:gd name="csY317" fmla="*/ 68274 h 247024"/>
                <a:gd name="csX318" fmla="*/ 146583 w 165228"/>
                <a:gd name="csY318" fmla="*/ 68405 h 247024"/>
                <a:gd name="csX319" fmla="*/ 143843 w 165228"/>
                <a:gd name="csY319" fmla="*/ 67812 h 247024"/>
                <a:gd name="csX320" fmla="*/ 142535 w 165228"/>
                <a:gd name="csY320" fmla="*/ 67781 h 247024"/>
                <a:gd name="csX321" fmla="*/ 141219 w 165228"/>
                <a:gd name="csY321" fmla="*/ 68151 h 247024"/>
                <a:gd name="csX322" fmla="*/ 136125 w 165228"/>
                <a:gd name="csY322" fmla="*/ 68682 h 247024"/>
                <a:gd name="csX323" fmla="*/ 130984 w 165228"/>
                <a:gd name="csY323" fmla="*/ 68435 h 247024"/>
                <a:gd name="csX324" fmla="*/ 126221 w 165228"/>
                <a:gd name="csY324" fmla="*/ 67735 h 247024"/>
                <a:gd name="csX325" fmla="*/ 123327 w 165228"/>
                <a:gd name="csY325" fmla="*/ 67851 h 247024"/>
                <a:gd name="csX326" fmla="*/ 121095 w 165228"/>
                <a:gd name="csY326" fmla="*/ 69551 h 247024"/>
                <a:gd name="csX327" fmla="*/ 119280 w 165228"/>
                <a:gd name="csY327" fmla="*/ 72105 h 247024"/>
                <a:gd name="csX328" fmla="*/ 117586 w 165228"/>
                <a:gd name="csY328" fmla="*/ 74128 h 247024"/>
                <a:gd name="csX329" fmla="*/ 118179 w 165228"/>
                <a:gd name="csY329" fmla="*/ 76367 h 247024"/>
                <a:gd name="csX330" fmla="*/ 119456 w 165228"/>
                <a:gd name="csY330" fmla="*/ 77605 h 247024"/>
                <a:gd name="csX331" fmla="*/ 121919 w 165228"/>
                <a:gd name="csY331" fmla="*/ 80329 h 247024"/>
                <a:gd name="csX332" fmla="*/ 124120 w 165228"/>
                <a:gd name="csY332" fmla="*/ 82967 h 247024"/>
                <a:gd name="csX333" fmla="*/ 125251 w 165228"/>
                <a:gd name="csY333" fmla="*/ 84737 h 247024"/>
                <a:gd name="csX334" fmla="*/ 129653 w 165228"/>
                <a:gd name="csY334" fmla="*/ 88614 h 247024"/>
                <a:gd name="csX335" fmla="*/ 133901 w 165228"/>
                <a:gd name="csY335" fmla="*/ 92076 h 247024"/>
                <a:gd name="csX336" fmla="*/ 134732 w 165228"/>
                <a:gd name="csY336" fmla="*/ 92652 h 247024"/>
                <a:gd name="csX337" fmla="*/ 135925 w 165228"/>
                <a:gd name="csY337" fmla="*/ 93275 h 247024"/>
                <a:gd name="csX338" fmla="*/ 136663 w 165228"/>
                <a:gd name="csY338" fmla="*/ 93529 h 247024"/>
                <a:gd name="csX339" fmla="*/ 138980 w 165228"/>
                <a:gd name="csY339" fmla="*/ 95514 h 247024"/>
                <a:gd name="csX340" fmla="*/ 142181 w 165228"/>
                <a:gd name="csY340" fmla="*/ 98768 h 247024"/>
                <a:gd name="csX341" fmla="*/ 145121 w 165228"/>
                <a:gd name="csY341" fmla="*/ 103861 h 247024"/>
                <a:gd name="csX342" fmla="*/ 147206 w 165228"/>
                <a:gd name="csY342" fmla="*/ 109030 h 247024"/>
                <a:gd name="csX343" fmla="*/ 149238 w 165228"/>
                <a:gd name="csY343" fmla="*/ 114054 h 247024"/>
                <a:gd name="csX344" fmla="*/ 150130 w 165228"/>
                <a:gd name="csY344" fmla="*/ 114900 h 247024"/>
                <a:gd name="csX345" fmla="*/ 151547 w 165228"/>
                <a:gd name="csY345" fmla="*/ 115439 h 247024"/>
                <a:gd name="csX346" fmla="*/ 151716 w 165228"/>
                <a:gd name="csY346" fmla="*/ 116515 h 247024"/>
                <a:gd name="csX347" fmla="*/ 151608 w 165228"/>
                <a:gd name="csY347" fmla="*/ 118108 h 247024"/>
                <a:gd name="csX348" fmla="*/ 151169 w 165228"/>
                <a:gd name="csY348" fmla="*/ 119408 h 2470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</a:cxnLst>
              <a:rect l="l" t="t" r="r" b="b"/>
              <a:pathLst>
                <a:path w="165228" h="247024">
                  <a:moveTo>
                    <a:pt x="150038" y="121154"/>
                  </a:moveTo>
                  <a:lnTo>
                    <a:pt x="147860" y="124739"/>
                  </a:lnTo>
                  <a:lnTo>
                    <a:pt x="144982" y="126786"/>
                  </a:lnTo>
                  <a:lnTo>
                    <a:pt x="144136" y="128024"/>
                  </a:lnTo>
                  <a:lnTo>
                    <a:pt x="143682" y="129563"/>
                  </a:lnTo>
                  <a:lnTo>
                    <a:pt x="143066" y="131109"/>
                  </a:lnTo>
                  <a:lnTo>
                    <a:pt x="141535" y="134424"/>
                  </a:lnTo>
                  <a:lnTo>
                    <a:pt x="140419" y="137132"/>
                  </a:lnTo>
                  <a:lnTo>
                    <a:pt x="139303" y="137978"/>
                  </a:lnTo>
                  <a:lnTo>
                    <a:pt x="136686" y="142071"/>
                  </a:lnTo>
                  <a:lnTo>
                    <a:pt x="134932" y="146179"/>
                  </a:lnTo>
                  <a:lnTo>
                    <a:pt x="134578" y="147241"/>
                  </a:lnTo>
                  <a:lnTo>
                    <a:pt x="134039" y="148025"/>
                  </a:lnTo>
                  <a:lnTo>
                    <a:pt x="133185" y="148664"/>
                  </a:lnTo>
                  <a:lnTo>
                    <a:pt x="130161" y="149941"/>
                  </a:lnTo>
                  <a:lnTo>
                    <a:pt x="129138" y="150572"/>
                  </a:lnTo>
                  <a:lnTo>
                    <a:pt x="128329" y="151333"/>
                  </a:lnTo>
                  <a:lnTo>
                    <a:pt x="127590" y="152195"/>
                  </a:lnTo>
                  <a:lnTo>
                    <a:pt x="127383" y="153233"/>
                  </a:lnTo>
                  <a:lnTo>
                    <a:pt x="128091" y="154695"/>
                  </a:lnTo>
                  <a:lnTo>
                    <a:pt x="128937" y="155857"/>
                  </a:lnTo>
                  <a:lnTo>
                    <a:pt x="129791" y="155926"/>
                  </a:lnTo>
                  <a:lnTo>
                    <a:pt x="130538" y="155872"/>
                  </a:lnTo>
                  <a:lnTo>
                    <a:pt x="131007" y="156564"/>
                  </a:lnTo>
                  <a:lnTo>
                    <a:pt x="131400" y="156972"/>
                  </a:lnTo>
                  <a:lnTo>
                    <a:pt x="131400" y="164942"/>
                  </a:lnTo>
                  <a:lnTo>
                    <a:pt x="130676" y="166142"/>
                  </a:lnTo>
                  <a:lnTo>
                    <a:pt x="130692" y="166681"/>
                  </a:lnTo>
                  <a:lnTo>
                    <a:pt x="130338" y="168050"/>
                  </a:lnTo>
                  <a:lnTo>
                    <a:pt x="130230" y="169581"/>
                  </a:lnTo>
                  <a:lnTo>
                    <a:pt x="130461" y="170188"/>
                  </a:lnTo>
                  <a:lnTo>
                    <a:pt x="131069" y="170688"/>
                  </a:lnTo>
                  <a:lnTo>
                    <a:pt x="131908" y="171758"/>
                  </a:lnTo>
                  <a:lnTo>
                    <a:pt x="132362" y="174204"/>
                  </a:lnTo>
                  <a:lnTo>
                    <a:pt x="133385" y="182804"/>
                  </a:lnTo>
                  <a:lnTo>
                    <a:pt x="133862" y="184166"/>
                  </a:lnTo>
                  <a:lnTo>
                    <a:pt x="134709" y="185120"/>
                  </a:lnTo>
                  <a:lnTo>
                    <a:pt x="137371" y="186974"/>
                  </a:lnTo>
                  <a:lnTo>
                    <a:pt x="140165" y="189413"/>
                  </a:lnTo>
                  <a:lnTo>
                    <a:pt x="141050" y="190997"/>
                  </a:lnTo>
                  <a:lnTo>
                    <a:pt x="141558" y="193598"/>
                  </a:lnTo>
                  <a:lnTo>
                    <a:pt x="142628" y="195636"/>
                  </a:lnTo>
                  <a:lnTo>
                    <a:pt x="142605" y="196328"/>
                  </a:lnTo>
                  <a:lnTo>
                    <a:pt x="142166" y="196598"/>
                  </a:lnTo>
                  <a:lnTo>
                    <a:pt x="141127" y="196628"/>
                  </a:lnTo>
                  <a:lnTo>
                    <a:pt x="140427" y="196775"/>
                  </a:lnTo>
                  <a:lnTo>
                    <a:pt x="141011" y="198259"/>
                  </a:lnTo>
                  <a:lnTo>
                    <a:pt x="142451" y="200844"/>
                  </a:lnTo>
                  <a:lnTo>
                    <a:pt x="144852" y="203529"/>
                  </a:lnTo>
                  <a:lnTo>
                    <a:pt x="147452" y="206429"/>
                  </a:lnTo>
                  <a:lnTo>
                    <a:pt x="149569" y="208799"/>
                  </a:lnTo>
                  <a:lnTo>
                    <a:pt x="152216" y="211537"/>
                  </a:lnTo>
                  <a:lnTo>
                    <a:pt x="154278" y="213676"/>
                  </a:lnTo>
                  <a:lnTo>
                    <a:pt x="156410" y="215876"/>
                  </a:lnTo>
                  <a:lnTo>
                    <a:pt x="158018" y="216399"/>
                  </a:lnTo>
                  <a:lnTo>
                    <a:pt x="159211" y="216553"/>
                  </a:lnTo>
                  <a:lnTo>
                    <a:pt x="159727" y="216984"/>
                  </a:lnTo>
                  <a:lnTo>
                    <a:pt x="160358" y="217991"/>
                  </a:lnTo>
                  <a:lnTo>
                    <a:pt x="161443" y="219115"/>
                  </a:lnTo>
                  <a:lnTo>
                    <a:pt x="162643" y="220576"/>
                  </a:lnTo>
                  <a:lnTo>
                    <a:pt x="163051" y="222061"/>
                  </a:lnTo>
                  <a:lnTo>
                    <a:pt x="162551" y="223484"/>
                  </a:lnTo>
                  <a:lnTo>
                    <a:pt x="163043" y="225523"/>
                  </a:lnTo>
                  <a:lnTo>
                    <a:pt x="163074" y="225700"/>
                  </a:lnTo>
                  <a:lnTo>
                    <a:pt x="163467" y="226500"/>
                  </a:lnTo>
                  <a:lnTo>
                    <a:pt x="163328" y="227215"/>
                  </a:lnTo>
                  <a:lnTo>
                    <a:pt x="163574" y="229915"/>
                  </a:lnTo>
                  <a:lnTo>
                    <a:pt x="164205" y="232269"/>
                  </a:lnTo>
                  <a:lnTo>
                    <a:pt x="165229" y="234277"/>
                  </a:lnTo>
                  <a:lnTo>
                    <a:pt x="165214" y="234446"/>
                  </a:lnTo>
                  <a:lnTo>
                    <a:pt x="165083" y="235677"/>
                  </a:lnTo>
                  <a:lnTo>
                    <a:pt x="163767" y="236470"/>
                  </a:lnTo>
                  <a:lnTo>
                    <a:pt x="162997" y="237785"/>
                  </a:lnTo>
                  <a:lnTo>
                    <a:pt x="162774" y="239608"/>
                  </a:lnTo>
                  <a:lnTo>
                    <a:pt x="163167" y="241832"/>
                  </a:lnTo>
                  <a:lnTo>
                    <a:pt x="164182" y="244455"/>
                  </a:lnTo>
                  <a:lnTo>
                    <a:pt x="164205" y="245993"/>
                  </a:lnTo>
                  <a:lnTo>
                    <a:pt x="163852" y="246209"/>
                  </a:lnTo>
                  <a:lnTo>
                    <a:pt x="163220" y="246701"/>
                  </a:lnTo>
                  <a:lnTo>
                    <a:pt x="162551" y="247024"/>
                  </a:lnTo>
                  <a:lnTo>
                    <a:pt x="160735" y="245224"/>
                  </a:lnTo>
                  <a:lnTo>
                    <a:pt x="158711" y="244009"/>
                  </a:lnTo>
                  <a:lnTo>
                    <a:pt x="155686" y="241901"/>
                  </a:lnTo>
                  <a:lnTo>
                    <a:pt x="152632" y="241139"/>
                  </a:lnTo>
                  <a:lnTo>
                    <a:pt x="148691" y="241001"/>
                  </a:lnTo>
                  <a:lnTo>
                    <a:pt x="146991" y="241262"/>
                  </a:lnTo>
                  <a:lnTo>
                    <a:pt x="145775" y="240470"/>
                  </a:lnTo>
                  <a:lnTo>
                    <a:pt x="144066" y="239547"/>
                  </a:lnTo>
                  <a:lnTo>
                    <a:pt x="143128" y="239316"/>
                  </a:lnTo>
                  <a:lnTo>
                    <a:pt x="141819" y="240024"/>
                  </a:lnTo>
                  <a:lnTo>
                    <a:pt x="140919" y="240055"/>
                  </a:lnTo>
                  <a:lnTo>
                    <a:pt x="139811" y="239785"/>
                  </a:lnTo>
                  <a:lnTo>
                    <a:pt x="137564" y="239816"/>
                  </a:lnTo>
                  <a:lnTo>
                    <a:pt x="137356" y="238585"/>
                  </a:lnTo>
                  <a:lnTo>
                    <a:pt x="136971" y="238354"/>
                  </a:lnTo>
                  <a:lnTo>
                    <a:pt x="134547" y="238462"/>
                  </a:lnTo>
                  <a:lnTo>
                    <a:pt x="133801" y="237447"/>
                  </a:lnTo>
                  <a:lnTo>
                    <a:pt x="133478" y="237562"/>
                  </a:lnTo>
                  <a:lnTo>
                    <a:pt x="132523" y="237247"/>
                  </a:lnTo>
                  <a:lnTo>
                    <a:pt x="130576" y="235800"/>
                  </a:lnTo>
                  <a:lnTo>
                    <a:pt x="128529" y="236754"/>
                  </a:lnTo>
                  <a:lnTo>
                    <a:pt x="124274" y="236631"/>
                  </a:lnTo>
                  <a:lnTo>
                    <a:pt x="118818" y="236662"/>
                  </a:lnTo>
                  <a:lnTo>
                    <a:pt x="113169" y="236700"/>
                  </a:lnTo>
                  <a:lnTo>
                    <a:pt x="107998" y="236654"/>
                  </a:lnTo>
                  <a:lnTo>
                    <a:pt x="102819" y="236608"/>
                  </a:lnTo>
                  <a:lnTo>
                    <a:pt x="102304" y="235262"/>
                  </a:lnTo>
                  <a:lnTo>
                    <a:pt x="101234" y="234570"/>
                  </a:lnTo>
                  <a:lnTo>
                    <a:pt x="99302" y="234508"/>
                  </a:lnTo>
                  <a:lnTo>
                    <a:pt x="93615" y="234777"/>
                  </a:lnTo>
                  <a:lnTo>
                    <a:pt x="89259" y="234562"/>
                  </a:lnTo>
                  <a:lnTo>
                    <a:pt x="87867" y="234385"/>
                  </a:lnTo>
                  <a:lnTo>
                    <a:pt x="86320" y="234039"/>
                  </a:lnTo>
                  <a:lnTo>
                    <a:pt x="82688" y="233723"/>
                  </a:lnTo>
                  <a:lnTo>
                    <a:pt x="78194" y="233977"/>
                  </a:lnTo>
                  <a:lnTo>
                    <a:pt x="77170" y="233908"/>
                  </a:lnTo>
                  <a:lnTo>
                    <a:pt x="73576" y="233954"/>
                  </a:lnTo>
                  <a:lnTo>
                    <a:pt x="65358" y="233593"/>
                  </a:lnTo>
                  <a:lnTo>
                    <a:pt x="60809" y="233646"/>
                  </a:lnTo>
                  <a:lnTo>
                    <a:pt x="60917" y="234469"/>
                  </a:lnTo>
                  <a:lnTo>
                    <a:pt x="60625" y="235054"/>
                  </a:lnTo>
                  <a:lnTo>
                    <a:pt x="60386" y="236485"/>
                  </a:lnTo>
                  <a:lnTo>
                    <a:pt x="55369" y="236477"/>
                  </a:lnTo>
                  <a:lnTo>
                    <a:pt x="48766" y="236477"/>
                  </a:lnTo>
                  <a:lnTo>
                    <a:pt x="42533" y="236477"/>
                  </a:lnTo>
                  <a:lnTo>
                    <a:pt x="38316" y="236477"/>
                  </a:lnTo>
                  <a:lnTo>
                    <a:pt x="31251" y="236477"/>
                  </a:lnTo>
                  <a:lnTo>
                    <a:pt x="28881" y="235500"/>
                  </a:lnTo>
                  <a:lnTo>
                    <a:pt x="28165" y="234870"/>
                  </a:lnTo>
                  <a:lnTo>
                    <a:pt x="28019" y="234162"/>
                  </a:lnTo>
                  <a:lnTo>
                    <a:pt x="27935" y="233685"/>
                  </a:lnTo>
                  <a:lnTo>
                    <a:pt x="27381" y="233546"/>
                  </a:lnTo>
                  <a:lnTo>
                    <a:pt x="27834" y="228500"/>
                  </a:lnTo>
                  <a:lnTo>
                    <a:pt x="28827" y="224300"/>
                  </a:lnTo>
                  <a:lnTo>
                    <a:pt x="29212" y="220399"/>
                  </a:lnTo>
                  <a:lnTo>
                    <a:pt x="30574" y="216915"/>
                  </a:lnTo>
                  <a:lnTo>
                    <a:pt x="29851" y="213460"/>
                  </a:lnTo>
                  <a:lnTo>
                    <a:pt x="29012" y="211953"/>
                  </a:lnTo>
                  <a:lnTo>
                    <a:pt x="24603" y="207060"/>
                  </a:lnTo>
                  <a:lnTo>
                    <a:pt x="26626" y="205214"/>
                  </a:lnTo>
                  <a:lnTo>
                    <a:pt x="23964" y="205468"/>
                  </a:lnTo>
                  <a:lnTo>
                    <a:pt x="23394" y="203644"/>
                  </a:lnTo>
                  <a:lnTo>
                    <a:pt x="22101" y="201467"/>
                  </a:lnTo>
                  <a:lnTo>
                    <a:pt x="22894" y="201113"/>
                  </a:lnTo>
                  <a:lnTo>
                    <a:pt x="23656" y="199921"/>
                  </a:lnTo>
                  <a:lnTo>
                    <a:pt x="26064" y="200283"/>
                  </a:lnTo>
                  <a:lnTo>
                    <a:pt x="25988" y="199698"/>
                  </a:lnTo>
                  <a:lnTo>
                    <a:pt x="23910" y="197867"/>
                  </a:lnTo>
                  <a:lnTo>
                    <a:pt x="24110" y="196944"/>
                  </a:lnTo>
                  <a:lnTo>
                    <a:pt x="24964" y="195913"/>
                  </a:lnTo>
                  <a:lnTo>
                    <a:pt x="24548" y="195475"/>
                  </a:lnTo>
                  <a:lnTo>
                    <a:pt x="23056" y="196552"/>
                  </a:lnTo>
                  <a:lnTo>
                    <a:pt x="21978" y="196513"/>
                  </a:lnTo>
                  <a:lnTo>
                    <a:pt x="21147" y="195821"/>
                  </a:lnTo>
                  <a:lnTo>
                    <a:pt x="20531" y="195705"/>
                  </a:lnTo>
                  <a:lnTo>
                    <a:pt x="20901" y="197106"/>
                  </a:lnTo>
                  <a:lnTo>
                    <a:pt x="20062" y="198359"/>
                  </a:lnTo>
                  <a:lnTo>
                    <a:pt x="19269" y="198798"/>
                  </a:lnTo>
                  <a:lnTo>
                    <a:pt x="17915" y="198721"/>
                  </a:lnTo>
                  <a:lnTo>
                    <a:pt x="16807" y="198406"/>
                  </a:lnTo>
                  <a:lnTo>
                    <a:pt x="16507" y="197706"/>
                  </a:lnTo>
                  <a:lnTo>
                    <a:pt x="15468" y="197175"/>
                  </a:lnTo>
                  <a:lnTo>
                    <a:pt x="12544" y="196244"/>
                  </a:lnTo>
                  <a:lnTo>
                    <a:pt x="10089" y="195152"/>
                  </a:lnTo>
                  <a:lnTo>
                    <a:pt x="9596" y="192167"/>
                  </a:lnTo>
                  <a:lnTo>
                    <a:pt x="8619" y="190882"/>
                  </a:lnTo>
                  <a:lnTo>
                    <a:pt x="8219" y="189428"/>
                  </a:lnTo>
                  <a:lnTo>
                    <a:pt x="7988" y="187767"/>
                  </a:lnTo>
                  <a:lnTo>
                    <a:pt x="8326" y="185212"/>
                  </a:lnTo>
                  <a:lnTo>
                    <a:pt x="7695" y="184805"/>
                  </a:lnTo>
                  <a:lnTo>
                    <a:pt x="6988" y="184666"/>
                  </a:lnTo>
                  <a:lnTo>
                    <a:pt x="5926" y="184789"/>
                  </a:lnTo>
                  <a:lnTo>
                    <a:pt x="4948" y="184651"/>
                  </a:lnTo>
                  <a:lnTo>
                    <a:pt x="3778" y="183235"/>
                  </a:lnTo>
                  <a:lnTo>
                    <a:pt x="2755" y="182689"/>
                  </a:lnTo>
                  <a:lnTo>
                    <a:pt x="3386" y="185289"/>
                  </a:lnTo>
                  <a:lnTo>
                    <a:pt x="2663" y="186020"/>
                  </a:lnTo>
                  <a:lnTo>
                    <a:pt x="900" y="185813"/>
                  </a:lnTo>
                  <a:lnTo>
                    <a:pt x="146" y="184828"/>
                  </a:lnTo>
                  <a:lnTo>
                    <a:pt x="0" y="184089"/>
                  </a:lnTo>
                  <a:lnTo>
                    <a:pt x="808" y="180951"/>
                  </a:lnTo>
                  <a:lnTo>
                    <a:pt x="492" y="180881"/>
                  </a:lnTo>
                  <a:lnTo>
                    <a:pt x="1124" y="179212"/>
                  </a:lnTo>
                  <a:lnTo>
                    <a:pt x="2324" y="177181"/>
                  </a:lnTo>
                  <a:lnTo>
                    <a:pt x="3948" y="174604"/>
                  </a:lnTo>
                  <a:lnTo>
                    <a:pt x="5787" y="171358"/>
                  </a:lnTo>
                  <a:lnTo>
                    <a:pt x="7049" y="165626"/>
                  </a:lnTo>
                  <a:lnTo>
                    <a:pt x="7903" y="162049"/>
                  </a:lnTo>
                  <a:lnTo>
                    <a:pt x="8681" y="158788"/>
                  </a:lnTo>
                  <a:lnTo>
                    <a:pt x="10027" y="155841"/>
                  </a:lnTo>
                  <a:lnTo>
                    <a:pt x="11389" y="153872"/>
                  </a:lnTo>
                  <a:lnTo>
                    <a:pt x="15245" y="150056"/>
                  </a:lnTo>
                  <a:lnTo>
                    <a:pt x="18154" y="147171"/>
                  </a:lnTo>
                  <a:lnTo>
                    <a:pt x="19639" y="146010"/>
                  </a:lnTo>
                  <a:lnTo>
                    <a:pt x="20670" y="145033"/>
                  </a:lnTo>
                  <a:lnTo>
                    <a:pt x="22486" y="143917"/>
                  </a:lnTo>
                  <a:lnTo>
                    <a:pt x="24341" y="142586"/>
                  </a:lnTo>
                  <a:lnTo>
                    <a:pt x="25764" y="140040"/>
                  </a:lnTo>
                  <a:lnTo>
                    <a:pt x="26926" y="137663"/>
                  </a:lnTo>
                  <a:lnTo>
                    <a:pt x="27811" y="137148"/>
                  </a:lnTo>
                  <a:lnTo>
                    <a:pt x="28973" y="136732"/>
                  </a:lnTo>
                  <a:lnTo>
                    <a:pt x="32529" y="134178"/>
                  </a:lnTo>
                  <a:lnTo>
                    <a:pt x="34784" y="132555"/>
                  </a:lnTo>
                  <a:lnTo>
                    <a:pt x="35307" y="133363"/>
                  </a:lnTo>
                  <a:lnTo>
                    <a:pt x="35691" y="134363"/>
                  </a:lnTo>
                  <a:lnTo>
                    <a:pt x="36122" y="134824"/>
                  </a:lnTo>
                  <a:lnTo>
                    <a:pt x="38016" y="135140"/>
                  </a:lnTo>
                  <a:lnTo>
                    <a:pt x="40609" y="135124"/>
                  </a:lnTo>
                  <a:lnTo>
                    <a:pt x="42102" y="134832"/>
                  </a:lnTo>
                  <a:lnTo>
                    <a:pt x="42894" y="133986"/>
                  </a:lnTo>
                  <a:lnTo>
                    <a:pt x="43703" y="131670"/>
                  </a:lnTo>
                  <a:lnTo>
                    <a:pt x="44172" y="131232"/>
                  </a:lnTo>
                  <a:lnTo>
                    <a:pt x="44780" y="131116"/>
                  </a:lnTo>
                  <a:lnTo>
                    <a:pt x="47612" y="132732"/>
                  </a:lnTo>
                  <a:lnTo>
                    <a:pt x="49967" y="135032"/>
                  </a:lnTo>
                  <a:lnTo>
                    <a:pt x="52291" y="137309"/>
                  </a:lnTo>
                  <a:lnTo>
                    <a:pt x="53468" y="138117"/>
                  </a:lnTo>
                  <a:lnTo>
                    <a:pt x="53984" y="139009"/>
                  </a:lnTo>
                  <a:lnTo>
                    <a:pt x="54999" y="143156"/>
                  </a:lnTo>
                  <a:lnTo>
                    <a:pt x="55584" y="144187"/>
                  </a:lnTo>
                  <a:lnTo>
                    <a:pt x="56592" y="144617"/>
                  </a:lnTo>
                  <a:lnTo>
                    <a:pt x="58408" y="144340"/>
                  </a:lnTo>
                  <a:lnTo>
                    <a:pt x="60294" y="143610"/>
                  </a:lnTo>
                  <a:lnTo>
                    <a:pt x="61956" y="142548"/>
                  </a:lnTo>
                  <a:lnTo>
                    <a:pt x="63595" y="141171"/>
                  </a:lnTo>
                  <a:lnTo>
                    <a:pt x="64711" y="139932"/>
                  </a:lnTo>
                  <a:lnTo>
                    <a:pt x="65196" y="139017"/>
                  </a:lnTo>
                  <a:lnTo>
                    <a:pt x="65442" y="135624"/>
                  </a:lnTo>
                  <a:lnTo>
                    <a:pt x="65811" y="134878"/>
                  </a:lnTo>
                  <a:lnTo>
                    <a:pt x="67481" y="133524"/>
                  </a:lnTo>
                  <a:lnTo>
                    <a:pt x="70282" y="131263"/>
                  </a:lnTo>
                  <a:lnTo>
                    <a:pt x="71883" y="129963"/>
                  </a:lnTo>
                  <a:lnTo>
                    <a:pt x="71745" y="129501"/>
                  </a:lnTo>
                  <a:lnTo>
                    <a:pt x="70744" y="128116"/>
                  </a:lnTo>
                  <a:lnTo>
                    <a:pt x="69859" y="126593"/>
                  </a:lnTo>
                  <a:lnTo>
                    <a:pt x="70760" y="125024"/>
                  </a:lnTo>
                  <a:lnTo>
                    <a:pt x="71691" y="123816"/>
                  </a:lnTo>
                  <a:lnTo>
                    <a:pt x="75223" y="119731"/>
                  </a:lnTo>
                  <a:lnTo>
                    <a:pt x="75238" y="118377"/>
                  </a:lnTo>
                  <a:lnTo>
                    <a:pt x="75423" y="116739"/>
                  </a:lnTo>
                  <a:lnTo>
                    <a:pt x="78247" y="112092"/>
                  </a:lnTo>
                  <a:lnTo>
                    <a:pt x="79871" y="105923"/>
                  </a:lnTo>
                  <a:lnTo>
                    <a:pt x="79917" y="104730"/>
                  </a:lnTo>
                  <a:lnTo>
                    <a:pt x="81603" y="101753"/>
                  </a:lnTo>
                  <a:lnTo>
                    <a:pt x="83596" y="97937"/>
                  </a:lnTo>
                  <a:lnTo>
                    <a:pt x="87466" y="97322"/>
                  </a:lnTo>
                  <a:lnTo>
                    <a:pt x="88952" y="96368"/>
                  </a:lnTo>
                  <a:lnTo>
                    <a:pt x="90668" y="94683"/>
                  </a:lnTo>
                  <a:lnTo>
                    <a:pt x="91776" y="93114"/>
                  </a:lnTo>
                  <a:lnTo>
                    <a:pt x="92299" y="91622"/>
                  </a:lnTo>
                  <a:lnTo>
                    <a:pt x="92684" y="88737"/>
                  </a:lnTo>
                  <a:lnTo>
                    <a:pt x="93369" y="85452"/>
                  </a:lnTo>
                  <a:lnTo>
                    <a:pt x="93792" y="82567"/>
                  </a:lnTo>
                  <a:lnTo>
                    <a:pt x="94954" y="79898"/>
                  </a:lnTo>
                  <a:lnTo>
                    <a:pt x="96893" y="78551"/>
                  </a:lnTo>
                  <a:lnTo>
                    <a:pt x="100264" y="77428"/>
                  </a:lnTo>
                  <a:lnTo>
                    <a:pt x="100772" y="76905"/>
                  </a:lnTo>
                  <a:lnTo>
                    <a:pt x="101257" y="75136"/>
                  </a:lnTo>
                  <a:lnTo>
                    <a:pt x="101634" y="71459"/>
                  </a:lnTo>
                  <a:lnTo>
                    <a:pt x="101741" y="69243"/>
                  </a:lnTo>
                  <a:lnTo>
                    <a:pt x="101872" y="68282"/>
                  </a:lnTo>
                  <a:lnTo>
                    <a:pt x="102304" y="66620"/>
                  </a:lnTo>
                  <a:lnTo>
                    <a:pt x="105427" y="63674"/>
                  </a:lnTo>
                  <a:lnTo>
                    <a:pt x="106813" y="59058"/>
                  </a:lnTo>
                  <a:lnTo>
                    <a:pt x="108044" y="54219"/>
                  </a:lnTo>
                  <a:lnTo>
                    <a:pt x="111592" y="48365"/>
                  </a:lnTo>
                  <a:lnTo>
                    <a:pt x="115747" y="42534"/>
                  </a:lnTo>
                  <a:lnTo>
                    <a:pt x="117671" y="40964"/>
                  </a:lnTo>
                  <a:lnTo>
                    <a:pt x="119295" y="40241"/>
                  </a:lnTo>
                  <a:lnTo>
                    <a:pt x="121173" y="40164"/>
                  </a:lnTo>
                  <a:lnTo>
                    <a:pt x="122450" y="39733"/>
                  </a:lnTo>
                  <a:lnTo>
                    <a:pt x="126921" y="36826"/>
                  </a:lnTo>
                  <a:lnTo>
                    <a:pt x="128791" y="35841"/>
                  </a:lnTo>
                  <a:lnTo>
                    <a:pt x="130169" y="34833"/>
                  </a:lnTo>
                  <a:lnTo>
                    <a:pt x="130499" y="33949"/>
                  </a:lnTo>
                  <a:lnTo>
                    <a:pt x="130638" y="32664"/>
                  </a:lnTo>
                  <a:lnTo>
                    <a:pt x="130207" y="29648"/>
                  </a:lnTo>
                  <a:lnTo>
                    <a:pt x="130976" y="27440"/>
                  </a:lnTo>
                  <a:lnTo>
                    <a:pt x="131431" y="24002"/>
                  </a:lnTo>
                  <a:lnTo>
                    <a:pt x="131615" y="21325"/>
                  </a:lnTo>
                  <a:lnTo>
                    <a:pt x="131454" y="20394"/>
                  </a:lnTo>
                  <a:lnTo>
                    <a:pt x="130753" y="19109"/>
                  </a:lnTo>
                  <a:lnTo>
                    <a:pt x="130623" y="18832"/>
                  </a:lnTo>
                  <a:lnTo>
                    <a:pt x="129284" y="17163"/>
                  </a:lnTo>
                  <a:lnTo>
                    <a:pt x="127044" y="16155"/>
                  </a:lnTo>
                  <a:lnTo>
                    <a:pt x="123966" y="15878"/>
                  </a:lnTo>
                  <a:lnTo>
                    <a:pt x="122335" y="15286"/>
                  </a:lnTo>
                  <a:lnTo>
                    <a:pt x="122065" y="13886"/>
                  </a:lnTo>
                  <a:lnTo>
                    <a:pt x="121911" y="13078"/>
                  </a:lnTo>
                  <a:lnTo>
                    <a:pt x="121750" y="12201"/>
                  </a:lnTo>
                  <a:lnTo>
                    <a:pt x="121527" y="10255"/>
                  </a:lnTo>
                  <a:lnTo>
                    <a:pt x="119456" y="0"/>
                  </a:lnTo>
                  <a:lnTo>
                    <a:pt x="123366" y="31"/>
                  </a:lnTo>
                  <a:lnTo>
                    <a:pt x="128045" y="1254"/>
                  </a:lnTo>
                  <a:lnTo>
                    <a:pt x="129222" y="2177"/>
                  </a:lnTo>
                  <a:lnTo>
                    <a:pt x="129845" y="5685"/>
                  </a:lnTo>
                  <a:lnTo>
                    <a:pt x="131538" y="7678"/>
                  </a:lnTo>
                  <a:lnTo>
                    <a:pt x="134516" y="9308"/>
                  </a:lnTo>
                  <a:lnTo>
                    <a:pt x="136371" y="12686"/>
                  </a:lnTo>
                  <a:lnTo>
                    <a:pt x="137095" y="17794"/>
                  </a:lnTo>
                  <a:lnTo>
                    <a:pt x="138733" y="20848"/>
                  </a:lnTo>
                  <a:lnTo>
                    <a:pt x="139111" y="21332"/>
                  </a:lnTo>
                  <a:lnTo>
                    <a:pt x="140965" y="25740"/>
                  </a:lnTo>
                  <a:lnTo>
                    <a:pt x="141427" y="27094"/>
                  </a:lnTo>
                  <a:lnTo>
                    <a:pt x="141566" y="29748"/>
                  </a:lnTo>
                  <a:lnTo>
                    <a:pt x="141358" y="31541"/>
                  </a:lnTo>
                  <a:lnTo>
                    <a:pt x="142304" y="33756"/>
                  </a:lnTo>
                  <a:lnTo>
                    <a:pt x="140873" y="37541"/>
                  </a:lnTo>
                  <a:lnTo>
                    <a:pt x="140442" y="39856"/>
                  </a:lnTo>
                  <a:lnTo>
                    <a:pt x="140319" y="43111"/>
                  </a:lnTo>
                  <a:lnTo>
                    <a:pt x="141157" y="48849"/>
                  </a:lnTo>
                  <a:lnTo>
                    <a:pt x="142528" y="53273"/>
                  </a:lnTo>
                  <a:lnTo>
                    <a:pt x="144013" y="56850"/>
                  </a:lnTo>
                  <a:lnTo>
                    <a:pt x="145636" y="59627"/>
                  </a:lnTo>
                  <a:lnTo>
                    <a:pt x="148307" y="62689"/>
                  </a:lnTo>
                  <a:lnTo>
                    <a:pt x="151162" y="65481"/>
                  </a:lnTo>
                  <a:lnTo>
                    <a:pt x="153817" y="67243"/>
                  </a:lnTo>
                  <a:lnTo>
                    <a:pt x="151354" y="68274"/>
                  </a:lnTo>
                  <a:lnTo>
                    <a:pt x="146583" y="68405"/>
                  </a:lnTo>
                  <a:lnTo>
                    <a:pt x="143843" y="67812"/>
                  </a:lnTo>
                  <a:lnTo>
                    <a:pt x="142535" y="67781"/>
                  </a:lnTo>
                  <a:lnTo>
                    <a:pt x="141219" y="68151"/>
                  </a:lnTo>
                  <a:lnTo>
                    <a:pt x="136125" y="68682"/>
                  </a:lnTo>
                  <a:lnTo>
                    <a:pt x="130984" y="68435"/>
                  </a:lnTo>
                  <a:lnTo>
                    <a:pt x="126221" y="67735"/>
                  </a:lnTo>
                  <a:lnTo>
                    <a:pt x="123327" y="67851"/>
                  </a:lnTo>
                  <a:lnTo>
                    <a:pt x="121095" y="69551"/>
                  </a:lnTo>
                  <a:lnTo>
                    <a:pt x="119280" y="72105"/>
                  </a:lnTo>
                  <a:lnTo>
                    <a:pt x="117586" y="74128"/>
                  </a:lnTo>
                  <a:lnTo>
                    <a:pt x="118179" y="76367"/>
                  </a:lnTo>
                  <a:lnTo>
                    <a:pt x="119456" y="77605"/>
                  </a:lnTo>
                  <a:lnTo>
                    <a:pt x="121919" y="80329"/>
                  </a:lnTo>
                  <a:lnTo>
                    <a:pt x="124120" y="82967"/>
                  </a:lnTo>
                  <a:lnTo>
                    <a:pt x="125251" y="84737"/>
                  </a:lnTo>
                  <a:lnTo>
                    <a:pt x="129653" y="88614"/>
                  </a:lnTo>
                  <a:lnTo>
                    <a:pt x="133901" y="92076"/>
                  </a:lnTo>
                  <a:lnTo>
                    <a:pt x="134732" y="92652"/>
                  </a:lnTo>
                  <a:lnTo>
                    <a:pt x="135925" y="93275"/>
                  </a:lnTo>
                  <a:lnTo>
                    <a:pt x="136663" y="93529"/>
                  </a:lnTo>
                  <a:lnTo>
                    <a:pt x="138980" y="95514"/>
                  </a:lnTo>
                  <a:lnTo>
                    <a:pt x="142181" y="98768"/>
                  </a:lnTo>
                  <a:lnTo>
                    <a:pt x="145121" y="103861"/>
                  </a:lnTo>
                  <a:lnTo>
                    <a:pt x="147206" y="109030"/>
                  </a:lnTo>
                  <a:lnTo>
                    <a:pt x="149238" y="114054"/>
                  </a:lnTo>
                  <a:lnTo>
                    <a:pt x="150130" y="114900"/>
                  </a:lnTo>
                  <a:lnTo>
                    <a:pt x="151547" y="115439"/>
                  </a:lnTo>
                  <a:lnTo>
                    <a:pt x="151716" y="116515"/>
                  </a:lnTo>
                  <a:lnTo>
                    <a:pt x="151608" y="118108"/>
                  </a:lnTo>
                  <a:lnTo>
                    <a:pt x="151169" y="1194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2" name="Serbest Form 51">
              <a:extLst>
                <a:ext uri="{FF2B5EF4-FFF2-40B4-BE49-F238E27FC236}">
                  <a16:creationId xmlns:a16="http://schemas.microsoft.com/office/drawing/2014/main" id="{898EA24C-B970-1C07-0BB8-92E4BDEBB1B0}"/>
                </a:ext>
              </a:extLst>
            </p:cNvPr>
            <p:cNvSpPr/>
            <p:nvPr/>
          </p:nvSpPr>
          <p:spPr>
            <a:xfrm>
              <a:off x="9587628" y="5127110"/>
              <a:ext cx="1320584" cy="970218"/>
            </a:xfrm>
            <a:custGeom>
              <a:avLst/>
              <a:gdLst>
                <a:gd name="csX0" fmla="*/ 805182 w 1320584"/>
                <a:gd name="csY0" fmla="*/ 929939 h 970218"/>
                <a:gd name="csX1" fmla="*/ 806260 w 1320584"/>
                <a:gd name="csY1" fmla="*/ 930954 h 970218"/>
                <a:gd name="csX2" fmla="*/ 806960 w 1320584"/>
                <a:gd name="csY2" fmla="*/ 932424 h 970218"/>
                <a:gd name="csX3" fmla="*/ 807537 w 1320584"/>
                <a:gd name="csY3" fmla="*/ 935132 h 970218"/>
                <a:gd name="csX4" fmla="*/ 807883 w 1320584"/>
                <a:gd name="csY4" fmla="*/ 937624 h 970218"/>
                <a:gd name="csX5" fmla="*/ 805706 w 1320584"/>
                <a:gd name="csY5" fmla="*/ 939209 h 970218"/>
                <a:gd name="csX6" fmla="*/ 803751 w 1320584"/>
                <a:gd name="csY6" fmla="*/ 939847 h 970218"/>
                <a:gd name="csX7" fmla="*/ 799834 w 1320584"/>
                <a:gd name="csY7" fmla="*/ 945917 h 970218"/>
                <a:gd name="csX8" fmla="*/ 799018 w 1320584"/>
                <a:gd name="csY8" fmla="*/ 947833 h 970218"/>
                <a:gd name="csX9" fmla="*/ 798356 w 1320584"/>
                <a:gd name="csY9" fmla="*/ 948632 h 970218"/>
                <a:gd name="csX10" fmla="*/ 798148 w 1320584"/>
                <a:gd name="csY10" fmla="*/ 949463 h 970218"/>
                <a:gd name="csX11" fmla="*/ 798225 w 1320584"/>
                <a:gd name="csY11" fmla="*/ 950294 h 970218"/>
                <a:gd name="csX12" fmla="*/ 797210 w 1320584"/>
                <a:gd name="csY12" fmla="*/ 953202 h 970218"/>
                <a:gd name="csX13" fmla="*/ 796317 w 1320584"/>
                <a:gd name="csY13" fmla="*/ 956779 h 970218"/>
                <a:gd name="csX14" fmla="*/ 795748 w 1320584"/>
                <a:gd name="csY14" fmla="*/ 958241 h 970218"/>
                <a:gd name="csX15" fmla="*/ 794624 w 1320584"/>
                <a:gd name="csY15" fmla="*/ 959364 h 970218"/>
                <a:gd name="csX16" fmla="*/ 793201 w 1320584"/>
                <a:gd name="csY16" fmla="*/ 959933 h 970218"/>
                <a:gd name="csX17" fmla="*/ 792277 w 1320584"/>
                <a:gd name="csY17" fmla="*/ 960018 h 970218"/>
                <a:gd name="csX18" fmla="*/ 791438 w 1320584"/>
                <a:gd name="csY18" fmla="*/ 960326 h 970218"/>
                <a:gd name="csX19" fmla="*/ 789368 w 1320584"/>
                <a:gd name="csY19" fmla="*/ 962272 h 970218"/>
                <a:gd name="csX20" fmla="*/ 787036 w 1320584"/>
                <a:gd name="csY20" fmla="*/ 963733 h 970218"/>
                <a:gd name="csX21" fmla="*/ 787429 w 1320584"/>
                <a:gd name="csY21" fmla="*/ 964403 h 970218"/>
                <a:gd name="csX22" fmla="*/ 787452 w 1320584"/>
                <a:gd name="csY22" fmla="*/ 965041 h 970218"/>
                <a:gd name="csX23" fmla="*/ 786429 w 1320584"/>
                <a:gd name="csY23" fmla="*/ 965749 h 970218"/>
                <a:gd name="csX24" fmla="*/ 785297 w 1320584"/>
                <a:gd name="csY24" fmla="*/ 965610 h 970218"/>
                <a:gd name="csX25" fmla="*/ 782011 w 1320584"/>
                <a:gd name="csY25" fmla="*/ 966187 h 970218"/>
                <a:gd name="csX26" fmla="*/ 780811 w 1320584"/>
                <a:gd name="csY26" fmla="*/ 967280 h 970218"/>
                <a:gd name="csX27" fmla="*/ 779580 w 1320584"/>
                <a:gd name="csY27" fmla="*/ 969295 h 970218"/>
                <a:gd name="csX28" fmla="*/ 779110 w 1320584"/>
                <a:gd name="csY28" fmla="*/ 969572 h 970218"/>
                <a:gd name="csX29" fmla="*/ 777124 w 1320584"/>
                <a:gd name="csY29" fmla="*/ 970042 h 970218"/>
                <a:gd name="csX30" fmla="*/ 775616 w 1320584"/>
                <a:gd name="csY30" fmla="*/ 970218 h 970218"/>
                <a:gd name="csX31" fmla="*/ 773038 w 1320584"/>
                <a:gd name="csY31" fmla="*/ 968795 h 970218"/>
                <a:gd name="csX32" fmla="*/ 771761 w 1320584"/>
                <a:gd name="csY32" fmla="*/ 968380 h 970218"/>
                <a:gd name="csX33" fmla="*/ 768360 w 1320584"/>
                <a:gd name="csY33" fmla="*/ 967803 h 970218"/>
                <a:gd name="csX34" fmla="*/ 765043 w 1320584"/>
                <a:gd name="csY34" fmla="*/ 966841 h 970218"/>
                <a:gd name="csX35" fmla="*/ 762719 w 1320584"/>
                <a:gd name="csY35" fmla="*/ 965741 h 970218"/>
                <a:gd name="csX36" fmla="*/ 757955 w 1320584"/>
                <a:gd name="csY36" fmla="*/ 963049 h 970218"/>
                <a:gd name="csX37" fmla="*/ 757401 w 1320584"/>
                <a:gd name="csY37" fmla="*/ 958179 h 970218"/>
                <a:gd name="csX38" fmla="*/ 756585 w 1320584"/>
                <a:gd name="csY38" fmla="*/ 955548 h 970218"/>
                <a:gd name="csX39" fmla="*/ 756532 w 1320584"/>
                <a:gd name="csY39" fmla="*/ 954610 h 970218"/>
                <a:gd name="csX40" fmla="*/ 756847 w 1320584"/>
                <a:gd name="csY40" fmla="*/ 946494 h 970218"/>
                <a:gd name="csX41" fmla="*/ 757178 w 1320584"/>
                <a:gd name="csY41" fmla="*/ 945602 h 970218"/>
                <a:gd name="csX42" fmla="*/ 757786 w 1320584"/>
                <a:gd name="csY42" fmla="*/ 944824 h 970218"/>
                <a:gd name="csX43" fmla="*/ 759887 w 1320584"/>
                <a:gd name="csY43" fmla="*/ 943009 h 970218"/>
                <a:gd name="csX44" fmla="*/ 762295 w 1320584"/>
                <a:gd name="csY44" fmla="*/ 941570 h 970218"/>
                <a:gd name="csX45" fmla="*/ 765751 w 1320584"/>
                <a:gd name="csY45" fmla="*/ 938555 h 970218"/>
                <a:gd name="csX46" fmla="*/ 768260 w 1320584"/>
                <a:gd name="csY46" fmla="*/ 937178 h 970218"/>
                <a:gd name="csX47" fmla="*/ 770360 w 1320584"/>
                <a:gd name="csY47" fmla="*/ 935193 h 970218"/>
                <a:gd name="csX48" fmla="*/ 769129 w 1320584"/>
                <a:gd name="csY48" fmla="*/ 935278 h 970218"/>
                <a:gd name="csX49" fmla="*/ 768221 w 1320584"/>
                <a:gd name="csY49" fmla="*/ 935024 h 970218"/>
                <a:gd name="csX50" fmla="*/ 769114 w 1320584"/>
                <a:gd name="csY50" fmla="*/ 933324 h 970218"/>
                <a:gd name="csX51" fmla="*/ 770076 w 1320584"/>
                <a:gd name="csY51" fmla="*/ 932416 h 970218"/>
                <a:gd name="csX52" fmla="*/ 771191 w 1320584"/>
                <a:gd name="csY52" fmla="*/ 931924 h 970218"/>
                <a:gd name="csX53" fmla="*/ 773423 w 1320584"/>
                <a:gd name="csY53" fmla="*/ 932278 h 970218"/>
                <a:gd name="csX54" fmla="*/ 775486 w 1320584"/>
                <a:gd name="csY54" fmla="*/ 931924 h 970218"/>
                <a:gd name="csX55" fmla="*/ 777009 w 1320584"/>
                <a:gd name="csY55" fmla="*/ 930416 h 970218"/>
                <a:gd name="csX56" fmla="*/ 778456 w 1320584"/>
                <a:gd name="csY56" fmla="*/ 930093 h 970218"/>
                <a:gd name="csX57" fmla="*/ 783966 w 1320584"/>
                <a:gd name="csY57" fmla="*/ 930585 h 970218"/>
                <a:gd name="csX58" fmla="*/ 787783 w 1320584"/>
                <a:gd name="csY58" fmla="*/ 929893 h 970218"/>
                <a:gd name="csX59" fmla="*/ 789691 w 1320584"/>
                <a:gd name="csY59" fmla="*/ 928500 h 970218"/>
                <a:gd name="csX60" fmla="*/ 790592 w 1320584"/>
                <a:gd name="csY60" fmla="*/ 928446 h 970218"/>
                <a:gd name="csX61" fmla="*/ 793408 w 1320584"/>
                <a:gd name="csY61" fmla="*/ 928839 h 970218"/>
                <a:gd name="csX62" fmla="*/ 794455 w 1320584"/>
                <a:gd name="csY62" fmla="*/ 930285 h 970218"/>
                <a:gd name="csX63" fmla="*/ 794363 w 1320584"/>
                <a:gd name="csY63" fmla="*/ 929316 h 970218"/>
                <a:gd name="csX64" fmla="*/ 794486 w 1320584"/>
                <a:gd name="csY64" fmla="*/ 928370 h 970218"/>
                <a:gd name="csX65" fmla="*/ 795001 w 1320584"/>
                <a:gd name="csY65" fmla="*/ 928470 h 970218"/>
                <a:gd name="csX66" fmla="*/ 798687 w 1320584"/>
                <a:gd name="csY66" fmla="*/ 930262 h 970218"/>
                <a:gd name="csX67" fmla="*/ 798695 w 1320584"/>
                <a:gd name="csY67" fmla="*/ 928070 h 970218"/>
                <a:gd name="csX68" fmla="*/ 798903 w 1320584"/>
                <a:gd name="csY68" fmla="*/ 927493 h 970218"/>
                <a:gd name="csX69" fmla="*/ 800049 w 1320584"/>
                <a:gd name="csY69" fmla="*/ 926577 h 970218"/>
                <a:gd name="csX70" fmla="*/ 800627 w 1320584"/>
                <a:gd name="csY70" fmla="*/ 926593 h 970218"/>
                <a:gd name="csX71" fmla="*/ 802058 w 1320584"/>
                <a:gd name="csY71" fmla="*/ 928362 h 970218"/>
                <a:gd name="csX72" fmla="*/ 803451 w 1320584"/>
                <a:gd name="csY72" fmla="*/ 929393 h 970218"/>
                <a:gd name="csX73" fmla="*/ 805182 w 1320584"/>
                <a:gd name="csY73" fmla="*/ 929939 h 970218"/>
                <a:gd name="csX74" fmla="*/ 794309 w 1320584"/>
                <a:gd name="csY74" fmla="*/ 904699 h 970218"/>
                <a:gd name="csX75" fmla="*/ 795109 w 1320584"/>
                <a:gd name="csY75" fmla="*/ 905499 h 970218"/>
                <a:gd name="csX76" fmla="*/ 797248 w 1320584"/>
                <a:gd name="csY76" fmla="*/ 904937 h 970218"/>
                <a:gd name="csX77" fmla="*/ 797641 w 1320584"/>
                <a:gd name="csY77" fmla="*/ 905953 h 970218"/>
                <a:gd name="csX78" fmla="*/ 797625 w 1320584"/>
                <a:gd name="csY78" fmla="*/ 906430 h 970218"/>
                <a:gd name="csX79" fmla="*/ 796863 w 1320584"/>
                <a:gd name="csY79" fmla="*/ 907599 h 970218"/>
                <a:gd name="csX80" fmla="*/ 795094 w 1320584"/>
                <a:gd name="csY80" fmla="*/ 906699 h 970218"/>
                <a:gd name="csX81" fmla="*/ 793331 w 1320584"/>
                <a:gd name="csY81" fmla="*/ 906907 h 970218"/>
                <a:gd name="csX82" fmla="*/ 792054 w 1320584"/>
                <a:gd name="csY82" fmla="*/ 906830 h 970218"/>
                <a:gd name="csX83" fmla="*/ 791708 w 1320584"/>
                <a:gd name="csY83" fmla="*/ 906276 h 970218"/>
                <a:gd name="csX84" fmla="*/ 792685 w 1320584"/>
                <a:gd name="csY84" fmla="*/ 905137 h 970218"/>
                <a:gd name="csX85" fmla="*/ 794309 w 1320584"/>
                <a:gd name="csY85" fmla="*/ 904699 h 970218"/>
                <a:gd name="csX86" fmla="*/ 843090 w 1320584"/>
                <a:gd name="csY86" fmla="*/ 892098 h 970218"/>
                <a:gd name="csX87" fmla="*/ 840974 w 1320584"/>
                <a:gd name="csY87" fmla="*/ 892583 h 970218"/>
                <a:gd name="csX88" fmla="*/ 840520 w 1320584"/>
                <a:gd name="csY88" fmla="*/ 892483 h 970218"/>
                <a:gd name="csX89" fmla="*/ 841259 w 1320584"/>
                <a:gd name="csY89" fmla="*/ 891290 h 970218"/>
                <a:gd name="csX90" fmla="*/ 843175 w 1320584"/>
                <a:gd name="csY90" fmla="*/ 890467 h 970218"/>
                <a:gd name="csX91" fmla="*/ 843090 w 1320584"/>
                <a:gd name="csY91" fmla="*/ 892098 h 970218"/>
                <a:gd name="csX92" fmla="*/ 846253 w 1320584"/>
                <a:gd name="csY92" fmla="*/ 892975 h 970218"/>
                <a:gd name="csX93" fmla="*/ 845837 w 1320584"/>
                <a:gd name="csY93" fmla="*/ 893436 h 970218"/>
                <a:gd name="csX94" fmla="*/ 845206 w 1320584"/>
                <a:gd name="csY94" fmla="*/ 892598 h 970218"/>
                <a:gd name="csX95" fmla="*/ 845029 w 1320584"/>
                <a:gd name="csY95" fmla="*/ 891398 h 970218"/>
                <a:gd name="csX96" fmla="*/ 844575 w 1320584"/>
                <a:gd name="csY96" fmla="*/ 890752 h 970218"/>
                <a:gd name="csX97" fmla="*/ 845614 w 1320584"/>
                <a:gd name="csY97" fmla="*/ 889936 h 970218"/>
                <a:gd name="csX98" fmla="*/ 846076 w 1320584"/>
                <a:gd name="csY98" fmla="*/ 889036 h 970218"/>
                <a:gd name="csX99" fmla="*/ 847307 w 1320584"/>
                <a:gd name="csY99" fmla="*/ 889213 h 970218"/>
                <a:gd name="csX100" fmla="*/ 847815 w 1320584"/>
                <a:gd name="csY100" fmla="*/ 889482 h 970218"/>
                <a:gd name="csX101" fmla="*/ 846730 w 1320584"/>
                <a:gd name="csY101" fmla="*/ 890421 h 970218"/>
                <a:gd name="csX102" fmla="*/ 846476 w 1320584"/>
                <a:gd name="csY102" fmla="*/ 890821 h 970218"/>
                <a:gd name="csX103" fmla="*/ 846253 w 1320584"/>
                <a:gd name="csY103" fmla="*/ 892975 h 970218"/>
                <a:gd name="csX104" fmla="*/ 862775 w 1320584"/>
                <a:gd name="csY104" fmla="*/ 865096 h 970218"/>
                <a:gd name="csX105" fmla="*/ 862952 w 1320584"/>
                <a:gd name="csY105" fmla="*/ 866173 h 970218"/>
                <a:gd name="csX106" fmla="*/ 861267 w 1320584"/>
                <a:gd name="csY106" fmla="*/ 864535 h 970218"/>
                <a:gd name="csX107" fmla="*/ 860782 w 1320584"/>
                <a:gd name="csY107" fmla="*/ 864442 h 970218"/>
                <a:gd name="csX108" fmla="*/ 859982 w 1320584"/>
                <a:gd name="csY108" fmla="*/ 863827 h 970218"/>
                <a:gd name="csX109" fmla="*/ 859512 w 1320584"/>
                <a:gd name="csY109" fmla="*/ 862796 h 970218"/>
                <a:gd name="csX110" fmla="*/ 860820 w 1320584"/>
                <a:gd name="csY110" fmla="*/ 862757 h 970218"/>
                <a:gd name="csX111" fmla="*/ 862021 w 1320584"/>
                <a:gd name="csY111" fmla="*/ 863981 h 970218"/>
                <a:gd name="csX112" fmla="*/ 862775 w 1320584"/>
                <a:gd name="csY112" fmla="*/ 865096 h 970218"/>
                <a:gd name="csX113" fmla="*/ 962724 w 1320584"/>
                <a:gd name="csY113" fmla="*/ 825440 h 970218"/>
                <a:gd name="csX114" fmla="*/ 962000 w 1320584"/>
                <a:gd name="csY114" fmla="*/ 826863 h 970218"/>
                <a:gd name="csX115" fmla="*/ 960723 w 1320584"/>
                <a:gd name="csY115" fmla="*/ 826624 h 970218"/>
                <a:gd name="csX116" fmla="*/ 960684 w 1320584"/>
                <a:gd name="csY116" fmla="*/ 825617 h 970218"/>
                <a:gd name="csX117" fmla="*/ 960423 w 1320584"/>
                <a:gd name="csY117" fmla="*/ 825324 h 970218"/>
                <a:gd name="csX118" fmla="*/ 960777 w 1320584"/>
                <a:gd name="csY118" fmla="*/ 824386 h 970218"/>
                <a:gd name="csX119" fmla="*/ 961007 w 1320584"/>
                <a:gd name="csY119" fmla="*/ 824124 h 970218"/>
                <a:gd name="csX120" fmla="*/ 962454 w 1320584"/>
                <a:gd name="csY120" fmla="*/ 824924 h 970218"/>
                <a:gd name="csX121" fmla="*/ 962724 w 1320584"/>
                <a:gd name="csY121" fmla="*/ 825440 h 970218"/>
                <a:gd name="csX122" fmla="*/ 998099 w 1320584"/>
                <a:gd name="csY122" fmla="*/ 802684 h 970218"/>
                <a:gd name="csX123" fmla="*/ 996491 w 1320584"/>
                <a:gd name="csY123" fmla="*/ 803784 h 970218"/>
                <a:gd name="csX124" fmla="*/ 995491 w 1320584"/>
                <a:gd name="csY124" fmla="*/ 803261 h 970218"/>
                <a:gd name="csX125" fmla="*/ 995475 w 1320584"/>
                <a:gd name="csY125" fmla="*/ 801784 h 970218"/>
                <a:gd name="csX126" fmla="*/ 995983 w 1320584"/>
                <a:gd name="csY126" fmla="*/ 800453 h 970218"/>
                <a:gd name="csX127" fmla="*/ 995398 w 1320584"/>
                <a:gd name="csY127" fmla="*/ 799492 h 970218"/>
                <a:gd name="csX128" fmla="*/ 995968 w 1320584"/>
                <a:gd name="csY128" fmla="*/ 798353 h 970218"/>
                <a:gd name="csX129" fmla="*/ 997160 w 1320584"/>
                <a:gd name="csY129" fmla="*/ 798015 h 970218"/>
                <a:gd name="csX130" fmla="*/ 997592 w 1320584"/>
                <a:gd name="csY130" fmla="*/ 798730 h 970218"/>
                <a:gd name="csX131" fmla="*/ 998261 w 1320584"/>
                <a:gd name="csY131" fmla="*/ 799107 h 970218"/>
                <a:gd name="csX132" fmla="*/ 998469 w 1320584"/>
                <a:gd name="csY132" fmla="*/ 799499 h 970218"/>
                <a:gd name="csX133" fmla="*/ 998477 w 1320584"/>
                <a:gd name="csY133" fmla="*/ 800246 h 970218"/>
                <a:gd name="csX134" fmla="*/ 997838 w 1320584"/>
                <a:gd name="csY134" fmla="*/ 801476 h 970218"/>
                <a:gd name="csX135" fmla="*/ 998338 w 1320584"/>
                <a:gd name="csY135" fmla="*/ 802146 h 970218"/>
                <a:gd name="csX136" fmla="*/ 998099 w 1320584"/>
                <a:gd name="csY136" fmla="*/ 802684 h 970218"/>
                <a:gd name="csX137" fmla="*/ 1028989 w 1320584"/>
                <a:gd name="csY137" fmla="*/ 739434 h 970218"/>
                <a:gd name="csX138" fmla="*/ 1027103 w 1320584"/>
                <a:gd name="csY138" fmla="*/ 740019 h 970218"/>
                <a:gd name="csX139" fmla="*/ 1026396 w 1320584"/>
                <a:gd name="csY139" fmla="*/ 740019 h 970218"/>
                <a:gd name="csX140" fmla="*/ 1026457 w 1320584"/>
                <a:gd name="csY140" fmla="*/ 738249 h 970218"/>
                <a:gd name="csX141" fmla="*/ 1027996 w 1320584"/>
                <a:gd name="csY141" fmla="*/ 736565 h 970218"/>
                <a:gd name="csX142" fmla="*/ 1028620 w 1320584"/>
                <a:gd name="csY142" fmla="*/ 737126 h 970218"/>
                <a:gd name="csX143" fmla="*/ 1028974 w 1320584"/>
                <a:gd name="csY143" fmla="*/ 738003 h 970218"/>
                <a:gd name="csX144" fmla="*/ 1028989 w 1320584"/>
                <a:gd name="csY144" fmla="*/ 739434 h 970218"/>
                <a:gd name="csX145" fmla="*/ 1048882 w 1320584"/>
                <a:gd name="csY145" fmla="*/ 700362 h 970218"/>
                <a:gd name="csX146" fmla="*/ 1048805 w 1320584"/>
                <a:gd name="csY146" fmla="*/ 700824 h 970218"/>
                <a:gd name="csX147" fmla="*/ 1046965 w 1320584"/>
                <a:gd name="csY147" fmla="*/ 699216 h 970218"/>
                <a:gd name="csX148" fmla="*/ 1046080 w 1320584"/>
                <a:gd name="csY148" fmla="*/ 698954 h 970218"/>
                <a:gd name="csX149" fmla="*/ 1046504 w 1320584"/>
                <a:gd name="csY149" fmla="*/ 698039 h 970218"/>
                <a:gd name="csX150" fmla="*/ 1047743 w 1320584"/>
                <a:gd name="csY150" fmla="*/ 697808 h 970218"/>
                <a:gd name="csX151" fmla="*/ 1048728 w 1320584"/>
                <a:gd name="csY151" fmla="*/ 699824 h 970218"/>
                <a:gd name="csX152" fmla="*/ 1048882 w 1320584"/>
                <a:gd name="csY152" fmla="*/ 700362 h 970218"/>
                <a:gd name="csX153" fmla="*/ 1053884 w 1320584"/>
                <a:gd name="csY153" fmla="*/ 695085 h 970218"/>
                <a:gd name="csX154" fmla="*/ 1053676 w 1320584"/>
                <a:gd name="csY154" fmla="*/ 696231 h 970218"/>
                <a:gd name="csX155" fmla="*/ 1053099 w 1320584"/>
                <a:gd name="csY155" fmla="*/ 696069 h 970218"/>
                <a:gd name="csX156" fmla="*/ 1052329 w 1320584"/>
                <a:gd name="csY156" fmla="*/ 694031 h 970218"/>
                <a:gd name="csX157" fmla="*/ 1052745 w 1320584"/>
                <a:gd name="csY157" fmla="*/ 693531 h 970218"/>
                <a:gd name="csX158" fmla="*/ 1053837 w 1320584"/>
                <a:gd name="csY158" fmla="*/ 693654 h 970218"/>
                <a:gd name="csX159" fmla="*/ 1053884 w 1320584"/>
                <a:gd name="csY159" fmla="*/ 695085 h 970218"/>
                <a:gd name="csX160" fmla="*/ 1051552 w 1320584"/>
                <a:gd name="csY160" fmla="*/ 693323 h 970218"/>
                <a:gd name="csX161" fmla="*/ 1051236 w 1320584"/>
                <a:gd name="csY161" fmla="*/ 693808 h 970218"/>
                <a:gd name="csX162" fmla="*/ 1048566 w 1320584"/>
                <a:gd name="csY162" fmla="*/ 692385 h 970218"/>
                <a:gd name="csX163" fmla="*/ 1045673 w 1320584"/>
                <a:gd name="csY163" fmla="*/ 692085 h 970218"/>
                <a:gd name="csX164" fmla="*/ 1044672 w 1320584"/>
                <a:gd name="csY164" fmla="*/ 690831 h 970218"/>
                <a:gd name="csX165" fmla="*/ 1044495 w 1320584"/>
                <a:gd name="csY165" fmla="*/ 688861 h 970218"/>
                <a:gd name="csX166" fmla="*/ 1047543 w 1320584"/>
                <a:gd name="csY166" fmla="*/ 688946 h 970218"/>
                <a:gd name="csX167" fmla="*/ 1051298 w 1320584"/>
                <a:gd name="csY167" fmla="*/ 690723 h 970218"/>
                <a:gd name="csX168" fmla="*/ 1052106 w 1320584"/>
                <a:gd name="csY168" fmla="*/ 691631 h 970218"/>
                <a:gd name="csX169" fmla="*/ 1051552 w 1320584"/>
                <a:gd name="csY169" fmla="*/ 693323 h 970218"/>
                <a:gd name="csX170" fmla="*/ 1042187 w 1320584"/>
                <a:gd name="csY170" fmla="*/ 655105 h 970218"/>
                <a:gd name="csX171" fmla="*/ 1040417 w 1320584"/>
                <a:gd name="csY171" fmla="*/ 655828 h 970218"/>
                <a:gd name="csX172" fmla="*/ 1034799 w 1320584"/>
                <a:gd name="csY172" fmla="*/ 653667 h 970218"/>
                <a:gd name="csX173" fmla="*/ 1030828 w 1320584"/>
                <a:gd name="csY173" fmla="*/ 651290 h 970218"/>
                <a:gd name="csX174" fmla="*/ 1028458 w 1320584"/>
                <a:gd name="csY174" fmla="*/ 648405 h 970218"/>
                <a:gd name="csX175" fmla="*/ 1028119 w 1320584"/>
                <a:gd name="csY175" fmla="*/ 647212 h 970218"/>
                <a:gd name="csX176" fmla="*/ 1030882 w 1320584"/>
                <a:gd name="csY176" fmla="*/ 647413 h 970218"/>
                <a:gd name="csX177" fmla="*/ 1033583 w 1320584"/>
                <a:gd name="csY177" fmla="*/ 648451 h 970218"/>
                <a:gd name="csX178" fmla="*/ 1034184 w 1320584"/>
                <a:gd name="csY178" fmla="*/ 650036 h 970218"/>
                <a:gd name="csX179" fmla="*/ 1035276 w 1320584"/>
                <a:gd name="csY179" fmla="*/ 650536 h 970218"/>
                <a:gd name="csX180" fmla="*/ 1036015 w 1320584"/>
                <a:gd name="csY180" fmla="*/ 651459 h 970218"/>
                <a:gd name="csX181" fmla="*/ 1041017 w 1320584"/>
                <a:gd name="csY181" fmla="*/ 653605 h 970218"/>
                <a:gd name="csX182" fmla="*/ 1041786 w 1320584"/>
                <a:gd name="csY182" fmla="*/ 654251 h 970218"/>
                <a:gd name="csX183" fmla="*/ 1042187 w 1320584"/>
                <a:gd name="csY183" fmla="*/ 655105 h 970218"/>
                <a:gd name="csX184" fmla="*/ 1077324 w 1320584"/>
                <a:gd name="csY184" fmla="*/ 1008 h 970218"/>
                <a:gd name="csX185" fmla="*/ 1078301 w 1320584"/>
                <a:gd name="csY185" fmla="*/ 1116 h 970218"/>
                <a:gd name="csX186" fmla="*/ 1078840 w 1320584"/>
                <a:gd name="csY186" fmla="*/ 1108 h 970218"/>
                <a:gd name="csX187" fmla="*/ 1079879 w 1320584"/>
                <a:gd name="csY187" fmla="*/ 385 h 970218"/>
                <a:gd name="csX188" fmla="*/ 1082749 w 1320584"/>
                <a:gd name="csY188" fmla="*/ 1669 h 970218"/>
                <a:gd name="csX189" fmla="*/ 1088236 w 1320584"/>
                <a:gd name="csY189" fmla="*/ 5485 h 970218"/>
                <a:gd name="csX190" fmla="*/ 1091676 w 1320584"/>
                <a:gd name="csY190" fmla="*/ 7178 h 970218"/>
                <a:gd name="csX191" fmla="*/ 1093099 w 1320584"/>
                <a:gd name="csY191" fmla="*/ 6762 h 970218"/>
                <a:gd name="csX192" fmla="*/ 1094639 w 1320584"/>
                <a:gd name="csY192" fmla="*/ 7816 h 970218"/>
                <a:gd name="csX193" fmla="*/ 1096324 w 1320584"/>
                <a:gd name="csY193" fmla="*/ 10339 h 970218"/>
                <a:gd name="csX194" fmla="*/ 1098409 w 1320584"/>
                <a:gd name="csY194" fmla="*/ 11824 h 970218"/>
                <a:gd name="csX195" fmla="*/ 1102165 w 1320584"/>
                <a:gd name="csY195" fmla="*/ 12509 h 970218"/>
                <a:gd name="csX196" fmla="*/ 1105890 w 1320584"/>
                <a:gd name="csY196" fmla="*/ 15263 h 970218"/>
                <a:gd name="csX197" fmla="*/ 1107390 w 1320584"/>
                <a:gd name="csY197" fmla="*/ 15416 h 970218"/>
                <a:gd name="csX198" fmla="*/ 1107914 w 1320584"/>
                <a:gd name="csY198" fmla="*/ 13870 h 970218"/>
                <a:gd name="csX199" fmla="*/ 1109306 w 1320584"/>
                <a:gd name="csY199" fmla="*/ 12986 h 970218"/>
                <a:gd name="csX200" fmla="*/ 1111553 w 1320584"/>
                <a:gd name="csY200" fmla="*/ 12755 h 970218"/>
                <a:gd name="csX201" fmla="*/ 1114809 w 1320584"/>
                <a:gd name="csY201" fmla="*/ 14116 h 970218"/>
                <a:gd name="csX202" fmla="*/ 1119064 w 1320584"/>
                <a:gd name="csY202" fmla="*/ 17063 h 970218"/>
                <a:gd name="csX203" fmla="*/ 1121734 w 1320584"/>
                <a:gd name="csY203" fmla="*/ 18355 h 970218"/>
                <a:gd name="csX204" fmla="*/ 1122819 w 1320584"/>
                <a:gd name="csY204" fmla="*/ 18001 h 970218"/>
                <a:gd name="csX205" fmla="*/ 1123958 w 1320584"/>
                <a:gd name="csY205" fmla="*/ 18547 h 970218"/>
                <a:gd name="csX206" fmla="*/ 1124874 w 1320584"/>
                <a:gd name="csY206" fmla="*/ 19924 h 970218"/>
                <a:gd name="csX207" fmla="*/ 1124959 w 1320584"/>
                <a:gd name="csY207" fmla="*/ 21625 h 970218"/>
                <a:gd name="csX208" fmla="*/ 1124643 w 1320584"/>
                <a:gd name="csY208" fmla="*/ 22532 h 970218"/>
                <a:gd name="csX209" fmla="*/ 1125667 w 1320584"/>
                <a:gd name="csY209" fmla="*/ 23963 h 970218"/>
                <a:gd name="csX210" fmla="*/ 1126844 w 1320584"/>
                <a:gd name="csY210" fmla="*/ 23963 h 970218"/>
                <a:gd name="csX211" fmla="*/ 1128768 w 1320584"/>
                <a:gd name="csY211" fmla="*/ 24648 h 970218"/>
                <a:gd name="csX212" fmla="*/ 1130277 w 1320584"/>
                <a:gd name="csY212" fmla="*/ 27171 h 970218"/>
                <a:gd name="csX213" fmla="*/ 1131631 w 1320584"/>
                <a:gd name="csY213" fmla="*/ 28341 h 970218"/>
                <a:gd name="csX214" fmla="*/ 1132577 w 1320584"/>
                <a:gd name="csY214" fmla="*/ 29348 h 970218"/>
                <a:gd name="csX215" fmla="*/ 1132747 w 1320584"/>
                <a:gd name="csY215" fmla="*/ 30187 h 970218"/>
                <a:gd name="csX216" fmla="*/ 1132831 w 1320584"/>
                <a:gd name="csY216" fmla="*/ 31033 h 970218"/>
                <a:gd name="csX217" fmla="*/ 1132554 w 1320584"/>
                <a:gd name="csY217" fmla="*/ 31687 h 970218"/>
                <a:gd name="csX218" fmla="*/ 1132038 w 1320584"/>
                <a:gd name="csY218" fmla="*/ 32771 h 970218"/>
                <a:gd name="csX219" fmla="*/ 1131877 w 1320584"/>
                <a:gd name="csY219" fmla="*/ 33933 h 970218"/>
                <a:gd name="csX220" fmla="*/ 1132531 w 1320584"/>
                <a:gd name="csY220" fmla="*/ 35241 h 970218"/>
                <a:gd name="csX221" fmla="*/ 1134924 w 1320584"/>
                <a:gd name="csY221" fmla="*/ 36187 h 970218"/>
                <a:gd name="csX222" fmla="*/ 1135733 w 1320584"/>
                <a:gd name="csY222" fmla="*/ 37164 h 970218"/>
                <a:gd name="csX223" fmla="*/ 1135917 w 1320584"/>
                <a:gd name="csY223" fmla="*/ 38410 h 970218"/>
                <a:gd name="csX224" fmla="*/ 1136663 w 1320584"/>
                <a:gd name="csY224" fmla="*/ 39787 h 970218"/>
                <a:gd name="csX225" fmla="*/ 1138295 w 1320584"/>
                <a:gd name="csY225" fmla="*/ 41380 h 970218"/>
                <a:gd name="csX226" fmla="*/ 1138911 w 1320584"/>
                <a:gd name="csY226" fmla="*/ 42711 h 970218"/>
                <a:gd name="csX227" fmla="*/ 1138534 w 1320584"/>
                <a:gd name="csY227" fmla="*/ 43780 h 970218"/>
                <a:gd name="csX228" fmla="*/ 1139019 w 1320584"/>
                <a:gd name="csY228" fmla="*/ 44672 h 970218"/>
                <a:gd name="csX229" fmla="*/ 1139819 w 1320584"/>
                <a:gd name="csY229" fmla="*/ 45372 h 970218"/>
                <a:gd name="csX230" fmla="*/ 1139988 w 1320584"/>
                <a:gd name="csY230" fmla="*/ 47903 h 970218"/>
                <a:gd name="csX231" fmla="*/ 1140057 w 1320584"/>
                <a:gd name="csY231" fmla="*/ 49357 h 970218"/>
                <a:gd name="csX232" fmla="*/ 1141373 w 1320584"/>
                <a:gd name="csY232" fmla="*/ 50988 h 970218"/>
                <a:gd name="csX233" fmla="*/ 1141643 w 1320584"/>
                <a:gd name="csY233" fmla="*/ 54327 h 970218"/>
                <a:gd name="csX234" fmla="*/ 1142558 w 1320584"/>
                <a:gd name="csY234" fmla="*/ 58012 h 970218"/>
                <a:gd name="csX235" fmla="*/ 1145644 w 1320584"/>
                <a:gd name="csY235" fmla="*/ 63050 h 970218"/>
                <a:gd name="csX236" fmla="*/ 1146667 w 1320584"/>
                <a:gd name="csY236" fmla="*/ 65774 h 970218"/>
                <a:gd name="csX237" fmla="*/ 1146406 w 1320584"/>
                <a:gd name="csY237" fmla="*/ 69005 h 970218"/>
                <a:gd name="csX238" fmla="*/ 1146853 w 1320584"/>
                <a:gd name="csY238" fmla="*/ 70520 h 970218"/>
                <a:gd name="csX239" fmla="*/ 1148261 w 1320584"/>
                <a:gd name="csY239" fmla="*/ 71251 h 970218"/>
                <a:gd name="csX240" fmla="*/ 1148930 w 1320584"/>
                <a:gd name="csY240" fmla="*/ 72612 h 970218"/>
                <a:gd name="csX241" fmla="*/ 1148853 w 1320584"/>
                <a:gd name="csY241" fmla="*/ 74605 h 970218"/>
                <a:gd name="csX242" fmla="*/ 1149400 w 1320584"/>
                <a:gd name="csY242" fmla="*/ 75844 h 970218"/>
                <a:gd name="csX243" fmla="*/ 1149846 w 1320584"/>
                <a:gd name="csY243" fmla="*/ 77159 h 970218"/>
                <a:gd name="csX244" fmla="*/ 1149546 w 1320584"/>
                <a:gd name="csY244" fmla="*/ 79205 h 970218"/>
                <a:gd name="csX245" fmla="*/ 1149992 w 1320584"/>
                <a:gd name="csY245" fmla="*/ 81044 h 970218"/>
                <a:gd name="csX246" fmla="*/ 1150715 w 1320584"/>
                <a:gd name="csY246" fmla="*/ 82121 h 970218"/>
                <a:gd name="csX247" fmla="*/ 1151223 w 1320584"/>
                <a:gd name="csY247" fmla="*/ 84106 h 970218"/>
                <a:gd name="csX248" fmla="*/ 1151508 w 1320584"/>
                <a:gd name="csY248" fmla="*/ 86583 h 970218"/>
                <a:gd name="csX249" fmla="*/ 1153578 w 1320584"/>
                <a:gd name="csY249" fmla="*/ 90491 h 970218"/>
                <a:gd name="csX250" fmla="*/ 1157418 w 1320584"/>
                <a:gd name="csY250" fmla="*/ 95829 h 970218"/>
                <a:gd name="csX251" fmla="*/ 1159773 w 1320584"/>
                <a:gd name="csY251" fmla="*/ 99968 h 970218"/>
                <a:gd name="csX252" fmla="*/ 1160627 w 1320584"/>
                <a:gd name="csY252" fmla="*/ 102907 h 970218"/>
                <a:gd name="csX253" fmla="*/ 1160635 w 1320584"/>
                <a:gd name="csY253" fmla="*/ 105322 h 970218"/>
                <a:gd name="csX254" fmla="*/ 1159796 w 1320584"/>
                <a:gd name="csY254" fmla="*/ 107215 h 970218"/>
                <a:gd name="csX255" fmla="*/ 1159750 w 1320584"/>
                <a:gd name="csY255" fmla="*/ 108592 h 970218"/>
                <a:gd name="csX256" fmla="*/ 1160504 w 1320584"/>
                <a:gd name="csY256" fmla="*/ 109453 h 970218"/>
                <a:gd name="csX257" fmla="*/ 1160727 w 1320584"/>
                <a:gd name="csY257" fmla="*/ 110615 h 970218"/>
                <a:gd name="csX258" fmla="*/ 1160427 w 1320584"/>
                <a:gd name="csY258" fmla="*/ 112084 h 970218"/>
                <a:gd name="csX259" fmla="*/ 1161674 w 1320584"/>
                <a:gd name="csY259" fmla="*/ 113823 h 970218"/>
                <a:gd name="csX260" fmla="*/ 1165891 w 1320584"/>
                <a:gd name="csY260" fmla="*/ 116839 h 970218"/>
                <a:gd name="csX261" fmla="*/ 1164206 w 1320584"/>
                <a:gd name="csY261" fmla="*/ 121454 h 970218"/>
                <a:gd name="csX262" fmla="*/ 1163759 w 1320584"/>
                <a:gd name="csY262" fmla="*/ 124693 h 970218"/>
                <a:gd name="csX263" fmla="*/ 1163982 w 1320584"/>
                <a:gd name="csY263" fmla="*/ 128093 h 970218"/>
                <a:gd name="csX264" fmla="*/ 1165029 w 1320584"/>
                <a:gd name="csY264" fmla="*/ 130486 h 970218"/>
                <a:gd name="csX265" fmla="*/ 1166884 w 1320584"/>
                <a:gd name="csY265" fmla="*/ 131870 h 970218"/>
                <a:gd name="csX266" fmla="*/ 1168038 w 1320584"/>
                <a:gd name="csY266" fmla="*/ 133317 h 970218"/>
                <a:gd name="csX267" fmla="*/ 1168492 w 1320584"/>
                <a:gd name="csY267" fmla="*/ 134824 h 970218"/>
                <a:gd name="csX268" fmla="*/ 1170724 w 1320584"/>
                <a:gd name="csY268" fmla="*/ 136463 h 970218"/>
                <a:gd name="csX269" fmla="*/ 1174726 w 1320584"/>
                <a:gd name="csY269" fmla="*/ 138240 h 970218"/>
                <a:gd name="csX270" fmla="*/ 1179858 w 1320584"/>
                <a:gd name="csY270" fmla="*/ 138556 h 970218"/>
                <a:gd name="csX271" fmla="*/ 1186115 w 1320584"/>
                <a:gd name="csY271" fmla="*/ 137394 h 970218"/>
                <a:gd name="csX272" fmla="*/ 1189939 w 1320584"/>
                <a:gd name="csY272" fmla="*/ 137202 h 970218"/>
                <a:gd name="csX273" fmla="*/ 1191347 w 1320584"/>
                <a:gd name="csY273" fmla="*/ 137971 h 970218"/>
                <a:gd name="csX274" fmla="*/ 1191832 w 1320584"/>
                <a:gd name="csY274" fmla="*/ 139140 h 970218"/>
                <a:gd name="csX275" fmla="*/ 1191378 w 1320584"/>
                <a:gd name="csY275" fmla="*/ 140702 h 970218"/>
                <a:gd name="csX276" fmla="*/ 1192440 w 1320584"/>
                <a:gd name="csY276" fmla="*/ 141725 h 970218"/>
                <a:gd name="csX277" fmla="*/ 1195011 w 1320584"/>
                <a:gd name="csY277" fmla="*/ 142217 h 970218"/>
                <a:gd name="csX278" fmla="*/ 1196773 w 1320584"/>
                <a:gd name="csY278" fmla="*/ 143194 h 970218"/>
                <a:gd name="csX279" fmla="*/ 1197742 w 1320584"/>
                <a:gd name="csY279" fmla="*/ 144671 h 970218"/>
                <a:gd name="csX280" fmla="*/ 1198927 w 1320584"/>
                <a:gd name="csY280" fmla="*/ 145087 h 970218"/>
                <a:gd name="csX281" fmla="*/ 1200336 w 1320584"/>
                <a:gd name="csY281" fmla="*/ 144448 h 970218"/>
                <a:gd name="csX282" fmla="*/ 1201706 w 1320584"/>
                <a:gd name="csY282" fmla="*/ 144540 h 970218"/>
                <a:gd name="csX283" fmla="*/ 1203037 w 1320584"/>
                <a:gd name="csY283" fmla="*/ 145356 h 970218"/>
                <a:gd name="csX284" fmla="*/ 1203899 w 1320584"/>
                <a:gd name="csY284" fmla="*/ 145071 h 970218"/>
                <a:gd name="csX285" fmla="*/ 1204653 w 1320584"/>
                <a:gd name="csY285" fmla="*/ 144179 h 970218"/>
                <a:gd name="csX286" fmla="*/ 1205861 w 1320584"/>
                <a:gd name="csY286" fmla="*/ 144179 h 970218"/>
                <a:gd name="csX287" fmla="*/ 1207100 w 1320584"/>
                <a:gd name="csY287" fmla="*/ 144194 h 970218"/>
                <a:gd name="csX288" fmla="*/ 1207869 w 1320584"/>
                <a:gd name="csY288" fmla="*/ 146356 h 970218"/>
                <a:gd name="csX289" fmla="*/ 1209116 w 1320584"/>
                <a:gd name="csY289" fmla="*/ 147571 h 970218"/>
                <a:gd name="csX290" fmla="*/ 1210840 w 1320584"/>
                <a:gd name="csY290" fmla="*/ 147841 h 970218"/>
                <a:gd name="csX291" fmla="*/ 1213464 w 1320584"/>
                <a:gd name="csY291" fmla="*/ 150464 h 970218"/>
                <a:gd name="csX292" fmla="*/ 1218743 w 1320584"/>
                <a:gd name="csY292" fmla="*/ 157918 h 970218"/>
                <a:gd name="csX293" fmla="*/ 1222175 w 1320584"/>
                <a:gd name="csY293" fmla="*/ 160557 h 970218"/>
                <a:gd name="csX294" fmla="*/ 1225615 w 1320584"/>
                <a:gd name="csY294" fmla="*/ 161380 h 970218"/>
                <a:gd name="csX295" fmla="*/ 1229894 w 1320584"/>
                <a:gd name="csY295" fmla="*/ 161549 h 970218"/>
                <a:gd name="csX296" fmla="*/ 1231279 w 1320584"/>
                <a:gd name="csY296" fmla="*/ 164427 h 970218"/>
                <a:gd name="csX297" fmla="*/ 1230155 w 1320584"/>
                <a:gd name="csY297" fmla="*/ 167465 h 970218"/>
                <a:gd name="csX298" fmla="*/ 1229871 w 1320584"/>
                <a:gd name="csY298" fmla="*/ 169996 h 970218"/>
                <a:gd name="csX299" fmla="*/ 1230841 w 1320584"/>
                <a:gd name="csY299" fmla="*/ 170904 h 970218"/>
                <a:gd name="csX300" fmla="*/ 1232179 w 1320584"/>
                <a:gd name="csY300" fmla="*/ 173873 h 970218"/>
                <a:gd name="csX301" fmla="*/ 1234073 w 1320584"/>
                <a:gd name="csY301" fmla="*/ 175596 h 970218"/>
                <a:gd name="csX302" fmla="*/ 1234434 w 1320584"/>
                <a:gd name="csY302" fmla="*/ 176958 h 970218"/>
                <a:gd name="csX303" fmla="*/ 1235312 w 1320584"/>
                <a:gd name="csY303" fmla="*/ 178481 h 970218"/>
                <a:gd name="csX304" fmla="*/ 1234942 w 1320584"/>
                <a:gd name="csY304" fmla="*/ 181289 h 970218"/>
                <a:gd name="csX305" fmla="*/ 1233318 w 1320584"/>
                <a:gd name="csY305" fmla="*/ 185389 h 970218"/>
                <a:gd name="csX306" fmla="*/ 1233765 w 1320584"/>
                <a:gd name="csY306" fmla="*/ 188882 h 970218"/>
                <a:gd name="csX307" fmla="*/ 1236274 w 1320584"/>
                <a:gd name="csY307" fmla="*/ 191767 h 970218"/>
                <a:gd name="csX308" fmla="*/ 1237720 w 1320584"/>
                <a:gd name="csY308" fmla="*/ 194544 h 970218"/>
                <a:gd name="csX309" fmla="*/ 1238097 w 1320584"/>
                <a:gd name="csY309" fmla="*/ 197206 h 970218"/>
                <a:gd name="csX310" fmla="*/ 1238721 w 1320584"/>
                <a:gd name="csY310" fmla="*/ 198821 h 970218"/>
                <a:gd name="csX311" fmla="*/ 1239606 w 1320584"/>
                <a:gd name="csY311" fmla="*/ 199390 h 970218"/>
                <a:gd name="csX312" fmla="*/ 1242176 w 1320584"/>
                <a:gd name="csY312" fmla="*/ 199190 h 970218"/>
                <a:gd name="csX313" fmla="*/ 1246447 w 1320584"/>
                <a:gd name="csY313" fmla="*/ 198229 h 970218"/>
                <a:gd name="csX314" fmla="*/ 1249571 w 1320584"/>
                <a:gd name="csY314" fmla="*/ 198390 h 970218"/>
                <a:gd name="csX315" fmla="*/ 1251572 w 1320584"/>
                <a:gd name="csY315" fmla="*/ 199690 h 970218"/>
                <a:gd name="csX316" fmla="*/ 1256505 w 1320584"/>
                <a:gd name="csY316" fmla="*/ 199737 h 970218"/>
                <a:gd name="csX317" fmla="*/ 1264377 w 1320584"/>
                <a:gd name="csY317" fmla="*/ 198536 h 970218"/>
                <a:gd name="csX318" fmla="*/ 1269348 w 1320584"/>
                <a:gd name="csY318" fmla="*/ 198167 h 970218"/>
                <a:gd name="csX319" fmla="*/ 1271426 w 1320584"/>
                <a:gd name="csY319" fmla="*/ 198629 h 970218"/>
                <a:gd name="csX320" fmla="*/ 1273273 w 1320584"/>
                <a:gd name="csY320" fmla="*/ 196913 h 970218"/>
                <a:gd name="csX321" fmla="*/ 1274897 w 1320584"/>
                <a:gd name="csY321" fmla="*/ 193013 h 970218"/>
                <a:gd name="csX322" fmla="*/ 1276413 w 1320584"/>
                <a:gd name="csY322" fmla="*/ 191182 h 970218"/>
                <a:gd name="csX323" fmla="*/ 1277837 w 1320584"/>
                <a:gd name="csY323" fmla="*/ 191413 h 970218"/>
                <a:gd name="csX324" fmla="*/ 1280084 w 1320584"/>
                <a:gd name="csY324" fmla="*/ 190159 h 970218"/>
                <a:gd name="csX325" fmla="*/ 1283170 w 1320584"/>
                <a:gd name="csY325" fmla="*/ 187412 h 970218"/>
                <a:gd name="csX326" fmla="*/ 1285847 w 1320584"/>
                <a:gd name="csY326" fmla="*/ 186082 h 970218"/>
                <a:gd name="csX327" fmla="*/ 1289241 w 1320584"/>
                <a:gd name="csY327" fmla="*/ 186220 h 970218"/>
                <a:gd name="csX328" fmla="*/ 1292858 w 1320584"/>
                <a:gd name="csY328" fmla="*/ 186359 h 970218"/>
                <a:gd name="csX329" fmla="*/ 1295120 w 1320584"/>
                <a:gd name="csY329" fmla="*/ 185205 h 970218"/>
                <a:gd name="csX330" fmla="*/ 1297244 w 1320584"/>
                <a:gd name="csY330" fmla="*/ 182797 h 970218"/>
                <a:gd name="csX331" fmla="*/ 1300931 w 1320584"/>
                <a:gd name="csY331" fmla="*/ 180666 h 970218"/>
                <a:gd name="csX332" fmla="*/ 1308788 w 1320584"/>
                <a:gd name="csY332" fmla="*/ 177873 h 970218"/>
                <a:gd name="csX333" fmla="*/ 1310673 w 1320584"/>
                <a:gd name="csY333" fmla="*/ 177435 h 970218"/>
                <a:gd name="csX334" fmla="*/ 1311573 w 1320584"/>
                <a:gd name="csY334" fmla="*/ 177589 h 970218"/>
                <a:gd name="csX335" fmla="*/ 1314190 w 1320584"/>
                <a:gd name="csY335" fmla="*/ 178027 h 970218"/>
                <a:gd name="csX336" fmla="*/ 1316514 w 1320584"/>
                <a:gd name="csY336" fmla="*/ 179120 h 970218"/>
                <a:gd name="csX337" fmla="*/ 1318707 w 1320584"/>
                <a:gd name="csY337" fmla="*/ 181312 h 970218"/>
                <a:gd name="csX338" fmla="*/ 1319046 w 1320584"/>
                <a:gd name="csY338" fmla="*/ 182720 h 970218"/>
                <a:gd name="csX339" fmla="*/ 1318800 w 1320584"/>
                <a:gd name="csY339" fmla="*/ 184566 h 970218"/>
                <a:gd name="csX340" fmla="*/ 1318315 w 1320584"/>
                <a:gd name="csY340" fmla="*/ 185636 h 970218"/>
                <a:gd name="csX341" fmla="*/ 1317414 w 1320584"/>
                <a:gd name="csY341" fmla="*/ 186836 h 970218"/>
                <a:gd name="csX342" fmla="*/ 1316568 w 1320584"/>
                <a:gd name="csY342" fmla="*/ 188782 h 970218"/>
                <a:gd name="csX343" fmla="*/ 1317114 w 1320584"/>
                <a:gd name="csY343" fmla="*/ 190297 h 970218"/>
                <a:gd name="csX344" fmla="*/ 1318384 w 1320584"/>
                <a:gd name="csY344" fmla="*/ 193536 h 970218"/>
                <a:gd name="csX345" fmla="*/ 1319430 w 1320584"/>
                <a:gd name="csY345" fmla="*/ 195875 h 970218"/>
                <a:gd name="csX346" fmla="*/ 1320585 w 1320584"/>
                <a:gd name="csY346" fmla="*/ 198629 h 970218"/>
                <a:gd name="csX347" fmla="*/ 1320069 w 1320584"/>
                <a:gd name="csY347" fmla="*/ 199613 h 970218"/>
                <a:gd name="csX348" fmla="*/ 1319369 w 1320584"/>
                <a:gd name="csY348" fmla="*/ 201521 h 970218"/>
                <a:gd name="csX349" fmla="*/ 1317222 w 1320584"/>
                <a:gd name="csY349" fmla="*/ 204745 h 970218"/>
                <a:gd name="csX350" fmla="*/ 1316052 w 1320584"/>
                <a:gd name="csY350" fmla="*/ 205975 h 970218"/>
                <a:gd name="csX351" fmla="*/ 1314790 w 1320584"/>
                <a:gd name="csY351" fmla="*/ 207175 h 970218"/>
                <a:gd name="csX352" fmla="*/ 1312612 w 1320584"/>
                <a:gd name="csY352" fmla="*/ 207468 h 970218"/>
                <a:gd name="csX353" fmla="*/ 1311681 w 1320584"/>
                <a:gd name="csY353" fmla="*/ 207745 h 970218"/>
                <a:gd name="csX354" fmla="*/ 1310627 w 1320584"/>
                <a:gd name="csY354" fmla="*/ 208252 h 970218"/>
                <a:gd name="csX355" fmla="*/ 1309965 w 1320584"/>
                <a:gd name="csY355" fmla="*/ 209391 h 970218"/>
                <a:gd name="csX356" fmla="*/ 1309211 w 1320584"/>
                <a:gd name="csY356" fmla="*/ 210191 h 970218"/>
                <a:gd name="csX357" fmla="*/ 1307964 w 1320584"/>
                <a:gd name="csY357" fmla="*/ 211791 h 970218"/>
                <a:gd name="csX358" fmla="*/ 1307864 w 1320584"/>
                <a:gd name="csY358" fmla="*/ 213168 h 970218"/>
                <a:gd name="csX359" fmla="*/ 1308426 w 1320584"/>
                <a:gd name="csY359" fmla="*/ 215214 h 970218"/>
                <a:gd name="csX360" fmla="*/ 1308703 w 1320584"/>
                <a:gd name="csY360" fmla="*/ 217307 h 970218"/>
                <a:gd name="csX361" fmla="*/ 1307295 w 1320584"/>
                <a:gd name="csY361" fmla="*/ 219176 h 970218"/>
                <a:gd name="csX362" fmla="*/ 1306202 w 1320584"/>
                <a:gd name="csY362" fmla="*/ 222046 h 970218"/>
                <a:gd name="csX363" fmla="*/ 1305871 w 1320584"/>
                <a:gd name="csY363" fmla="*/ 222907 h 970218"/>
                <a:gd name="csX364" fmla="*/ 1305332 w 1320584"/>
                <a:gd name="csY364" fmla="*/ 225076 h 970218"/>
                <a:gd name="csX365" fmla="*/ 1305171 w 1320584"/>
                <a:gd name="csY365" fmla="*/ 225831 h 970218"/>
                <a:gd name="csX366" fmla="*/ 1304824 w 1320584"/>
                <a:gd name="csY366" fmla="*/ 230385 h 970218"/>
                <a:gd name="csX367" fmla="*/ 1303416 w 1320584"/>
                <a:gd name="csY367" fmla="*/ 233485 h 970218"/>
                <a:gd name="csX368" fmla="*/ 1301454 w 1320584"/>
                <a:gd name="csY368" fmla="*/ 237085 h 970218"/>
                <a:gd name="csX369" fmla="*/ 1301892 w 1320584"/>
                <a:gd name="csY369" fmla="*/ 239231 h 970218"/>
                <a:gd name="csX370" fmla="*/ 1302239 w 1320584"/>
                <a:gd name="csY370" fmla="*/ 241216 h 970218"/>
                <a:gd name="csX371" fmla="*/ 1301754 w 1320584"/>
                <a:gd name="csY371" fmla="*/ 242178 h 970218"/>
                <a:gd name="csX372" fmla="*/ 1301631 w 1320584"/>
                <a:gd name="csY372" fmla="*/ 243016 h 970218"/>
                <a:gd name="csX373" fmla="*/ 1301346 w 1320584"/>
                <a:gd name="csY373" fmla="*/ 244924 h 970218"/>
                <a:gd name="csX374" fmla="*/ 1300730 w 1320584"/>
                <a:gd name="csY374" fmla="*/ 245655 h 970218"/>
                <a:gd name="csX375" fmla="*/ 1298945 w 1320584"/>
                <a:gd name="csY375" fmla="*/ 246847 h 970218"/>
                <a:gd name="csX376" fmla="*/ 1297876 w 1320584"/>
                <a:gd name="csY376" fmla="*/ 248286 h 970218"/>
                <a:gd name="csX377" fmla="*/ 1298099 w 1320584"/>
                <a:gd name="csY377" fmla="*/ 250463 h 970218"/>
                <a:gd name="csX378" fmla="*/ 1297553 w 1320584"/>
                <a:gd name="csY378" fmla="*/ 252348 h 970218"/>
                <a:gd name="csX379" fmla="*/ 1296737 w 1320584"/>
                <a:gd name="csY379" fmla="*/ 254009 h 970218"/>
                <a:gd name="csX380" fmla="*/ 1295882 w 1320584"/>
                <a:gd name="csY380" fmla="*/ 255094 h 970218"/>
                <a:gd name="csX381" fmla="*/ 1294651 w 1320584"/>
                <a:gd name="csY381" fmla="*/ 255786 h 970218"/>
                <a:gd name="csX382" fmla="*/ 1293835 w 1320584"/>
                <a:gd name="csY382" fmla="*/ 256371 h 970218"/>
                <a:gd name="csX383" fmla="*/ 1293220 w 1320584"/>
                <a:gd name="csY383" fmla="*/ 258479 h 970218"/>
                <a:gd name="csX384" fmla="*/ 1293035 w 1320584"/>
                <a:gd name="csY384" fmla="*/ 260110 h 970218"/>
                <a:gd name="csX385" fmla="*/ 1292458 w 1320584"/>
                <a:gd name="csY385" fmla="*/ 261733 h 970218"/>
                <a:gd name="csX386" fmla="*/ 1292812 w 1320584"/>
                <a:gd name="csY386" fmla="*/ 263387 h 970218"/>
                <a:gd name="csX387" fmla="*/ 1292189 w 1320584"/>
                <a:gd name="csY387" fmla="*/ 264818 h 970218"/>
                <a:gd name="csX388" fmla="*/ 1290434 w 1320584"/>
                <a:gd name="csY388" fmla="*/ 265818 h 970218"/>
                <a:gd name="csX389" fmla="*/ 1289441 w 1320584"/>
                <a:gd name="csY389" fmla="*/ 266410 h 970218"/>
                <a:gd name="csX390" fmla="*/ 1288525 w 1320584"/>
                <a:gd name="csY390" fmla="*/ 266649 h 970218"/>
                <a:gd name="csX391" fmla="*/ 1286771 w 1320584"/>
                <a:gd name="csY391" fmla="*/ 268203 h 970218"/>
                <a:gd name="csX392" fmla="*/ 1285201 w 1320584"/>
                <a:gd name="csY392" fmla="*/ 273518 h 970218"/>
                <a:gd name="csX393" fmla="*/ 1284847 w 1320584"/>
                <a:gd name="csY393" fmla="*/ 276603 h 970218"/>
                <a:gd name="csX394" fmla="*/ 1285209 w 1320584"/>
                <a:gd name="csY394" fmla="*/ 279342 h 970218"/>
                <a:gd name="csX395" fmla="*/ 1283008 w 1320584"/>
                <a:gd name="csY395" fmla="*/ 281057 h 970218"/>
                <a:gd name="csX396" fmla="*/ 1281376 w 1320584"/>
                <a:gd name="csY396" fmla="*/ 282419 h 970218"/>
                <a:gd name="csX397" fmla="*/ 1280353 w 1320584"/>
                <a:gd name="csY397" fmla="*/ 281927 h 970218"/>
                <a:gd name="csX398" fmla="*/ 1279268 w 1320584"/>
                <a:gd name="csY398" fmla="*/ 281465 h 970218"/>
                <a:gd name="csX399" fmla="*/ 1276775 w 1320584"/>
                <a:gd name="csY399" fmla="*/ 280873 h 970218"/>
                <a:gd name="csX400" fmla="*/ 1275528 w 1320584"/>
                <a:gd name="csY400" fmla="*/ 280473 h 970218"/>
                <a:gd name="csX401" fmla="*/ 1273019 w 1320584"/>
                <a:gd name="csY401" fmla="*/ 279580 h 970218"/>
                <a:gd name="csX402" fmla="*/ 1269002 w 1320584"/>
                <a:gd name="csY402" fmla="*/ 278449 h 970218"/>
                <a:gd name="csX403" fmla="*/ 1265077 w 1320584"/>
                <a:gd name="csY403" fmla="*/ 277134 h 970218"/>
                <a:gd name="csX404" fmla="*/ 1262615 w 1320584"/>
                <a:gd name="csY404" fmla="*/ 276441 h 970218"/>
                <a:gd name="csX405" fmla="*/ 1260676 w 1320584"/>
                <a:gd name="csY405" fmla="*/ 275888 h 970218"/>
                <a:gd name="csX406" fmla="*/ 1259206 w 1320584"/>
                <a:gd name="csY406" fmla="*/ 274980 h 970218"/>
                <a:gd name="csX407" fmla="*/ 1257967 w 1320584"/>
                <a:gd name="csY407" fmla="*/ 273357 h 970218"/>
                <a:gd name="csX408" fmla="*/ 1256736 w 1320584"/>
                <a:gd name="csY408" fmla="*/ 274011 h 970218"/>
                <a:gd name="csX409" fmla="*/ 1255597 w 1320584"/>
                <a:gd name="csY409" fmla="*/ 275934 h 970218"/>
                <a:gd name="csX410" fmla="*/ 1253696 w 1320584"/>
                <a:gd name="csY410" fmla="*/ 277072 h 970218"/>
                <a:gd name="csX411" fmla="*/ 1252834 w 1320584"/>
                <a:gd name="csY411" fmla="*/ 279173 h 970218"/>
                <a:gd name="csX412" fmla="*/ 1252072 w 1320584"/>
                <a:gd name="csY412" fmla="*/ 280780 h 970218"/>
                <a:gd name="csX413" fmla="*/ 1250102 w 1320584"/>
                <a:gd name="csY413" fmla="*/ 282927 h 970218"/>
                <a:gd name="csX414" fmla="*/ 1249225 w 1320584"/>
                <a:gd name="csY414" fmla="*/ 283811 h 970218"/>
                <a:gd name="csX415" fmla="*/ 1245370 w 1320584"/>
                <a:gd name="csY415" fmla="*/ 285265 h 970218"/>
                <a:gd name="csX416" fmla="*/ 1244500 w 1320584"/>
                <a:gd name="csY416" fmla="*/ 285750 h 970218"/>
                <a:gd name="csX417" fmla="*/ 1241352 w 1320584"/>
                <a:gd name="csY417" fmla="*/ 286058 h 970218"/>
                <a:gd name="csX418" fmla="*/ 1240283 w 1320584"/>
                <a:gd name="csY418" fmla="*/ 286696 h 970218"/>
                <a:gd name="csX419" fmla="*/ 1239175 w 1320584"/>
                <a:gd name="csY419" fmla="*/ 288050 h 970218"/>
                <a:gd name="csX420" fmla="*/ 1238875 w 1320584"/>
                <a:gd name="csY420" fmla="*/ 289396 h 970218"/>
                <a:gd name="csX421" fmla="*/ 1239660 w 1320584"/>
                <a:gd name="csY421" fmla="*/ 290812 h 970218"/>
                <a:gd name="csX422" fmla="*/ 1240883 w 1320584"/>
                <a:gd name="csY422" fmla="*/ 293643 h 970218"/>
                <a:gd name="csX423" fmla="*/ 1241452 w 1320584"/>
                <a:gd name="csY423" fmla="*/ 295574 h 970218"/>
                <a:gd name="csX424" fmla="*/ 1242284 w 1320584"/>
                <a:gd name="csY424" fmla="*/ 299397 h 970218"/>
                <a:gd name="csX425" fmla="*/ 1245077 w 1320584"/>
                <a:gd name="csY425" fmla="*/ 311344 h 970218"/>
                <a:gd name="csX426" fmla="*/ 1244177 w 1320584"/>
                <a:gd name="csY426" fmla="*/ 313398 h 970218"/>
                <a:gd name="csX427" fmla="*/ 1243338 w 1320584"/>
                <a:gd name="csY427" fmla="*/ 322298 h 970218"/>
                <a:gd name="csX428" fmla="*/ 1243538 w 1320584"/>
                <a:gd name="csY428" fmla="*/ 323899 h 970218"/>
                <a:gd name="csX429" fmla="*/ 1243453 w 1320584"/>
                <a:gd name="csY429" fmla="*/ 326391 h 970218"/>
                <a:gd name="csX430" fmla="*/ 1243507 w 1320584"/>
                <a:gd name="csY430" fmla="*/ 328214 h 970218"/>
                <a:gd name="csX431" fmla="*/ 1244085 w 1320584"/>
                <a:gd name="csY431" fmla="*/ 328668 h 970218"/>
                <a:gd name="csX432" fmla="*/ 1244838 w 1320584"/>
                <a:gd name="csY432" fmla="*/ 329307 h 970218"/>
                <a:gd name="csX433" fmla="*/ 1245223 w 1320584"/>
                <a:gd name="csY433" fmla="*/ 330368 h 970218"/>
                <a:gd name="csX434" fmla="*/ 1245123 w 1320584"/>
                <a:gd name="csY434" fmla="*/ 331999 h 970218"/>
                <a:gd name="csX435" fmla="*/ 1244738 w 1320584"/>
                <a:gd name="csY435" fmla="*/ 333192 h 970218"/>
                <a:gd name="csX436" fmla="*/ 1244146 w 1320584"/>
                <a:gd name="csY436" fmla="*/ 335553 h 970218"/>
                <a:gd name="csX437" fmla="*/ 1243361 w 1320584"/>
                <a:gd name="csY437" fmla="*/ 338961 h 970218"/>
                <a:gd name="csX438" fmla="*/ 1242491 w 1320584"/>
                <a:gd name="csY438" fmla="*/ 340269 h 970218"/>
                <a:gd name="csX439" fmla="*/ 1241922 w 1320584"/>
                <a:gd name="csY439" fmla="*/ 341307 h 970218"/>
                <a:gd name="csX440" fmla="*/ 1241437 w 1320584"/>
                <a:gd name="csY440" fmla="*/ 342023 h 970218"/>
                <a:gd name="csX441" fmla="*/ 1241375 w 1320584"/>
                <a:gd name="csY441" fmla="*/ 344431 h 970218"/>
                <a:gd name="csX442" fmla="*/ 1241052 w 1320584"/>
                <a:gd name="csY442" fmla="*/ 346015 h 970218"/>
                <a:gd name="csX443" fmla="*/ 1239690 w 1320584"/>
                <a:gd name="csY443" fmla="*/ 346577 h 970218"/>
                <a:gd name="csX444" fmla="*/ 1238336 w 1320584"/>
                <a:gd name="csY444" fmla="*/ 347500 h 970218"/>
                <a:gd name="csX445" fmla="*/ 1236727 w 1320584"/>
                <a:gd name="csY445" fmla="*/ 347162 h 970218"/>
                <a:gd name="csX446" fmla="*/ 1235312 w 1320584"/>
                <a:gd name="csY446" fmla="*/ 347346 h 970218"/>
                <a:gd name="csX447" fmla="*/ 1233565 w 1320584"/>
                <a:gd name="csY447" fmla="*/ 347962 h 970218"/>
                <a:gd name="csX448" fmla="*/ 1230432 w 1320584"/>
                <a:gd name="csY448" fmla="*/ 348677 h 970218"/>
                <a:gd name="csX449" fmla="*/ 1228617 w 1320584"/>
                <a:gd name="csY449" fmla="*/ 349631 h 970218"/>
                <a:gd name="csX450" fmla="*/ 1227747 w 1320584"/>
                <a:gd name="csY450" fmla="*/ 350323 h 970218"/>
                <a:gd name="csX451" fmla="*/ 1227147 w 1320584"/>
                <a:gd name="csY451" fmla="*/ 351154 h 970218"/>
                <a:gd name="csX452" fmla="*/ 1227039 w 1320584"/>
                <a:gd name="csY452" fmla="*/ 351954 h 970218"/>
                <a:gd name="csX453" fmla="*/ 1227455 w 1320584"/>
                <a:gd name="csY453" fmla="*/ 352377 h 970218"/>
                <a:gd name="csX454" fmla="*/ 1229217 w 1320584"/>
                <a:gd name="csY454" fmla="*/ 352701 h 970218"/>
                <a:gd name="csX455" fmla="*/ 1230425 w 1320584"/>
                <a:gd name="csY455" fmla="*/ 354193 h 970218"/>
                <a:gd name="csX456" fmla="*/ 1230594 w 1320584"/>
                <a:gd name="csY456" fmla="*/ 355824 h 970218"/>
                <a:gd name="csX457" fmla="*/ 1229347 w 1320584"/>
                <a:gd name="csY457" fmla="*/ 356755 h 970218"/>
                <a:gd name="csX458" fmla="*/ 1228732 w 1320584"/>
                <a:gd name="csY458" fmla="*/ 355731 h 970218"/>
                <a:gd name="csX459" fmla="*/ 1227693 w 1320584"/>
                <a:gd name="csY459" fmla="*/ 355408 h 970218"/>
                <a:gd name="csX460" fmla="*/ 1225761 w 1320584"/>
                <a:gd name="csY460" fmla="*/ 353970 h 970218"/>
                <a:gd name="csX461" fmla="*/ 1224346 w 1320584"/>
                <a:gd name="csY461" fmla="*/ 352385 h 970218"/>
                <a:gd name="csX462" fmla="*/ 1223291 w 1320584"/>
                <a:gd name="csY462" fmla="*/ 350631 h 970218"/>
                <a:gd name="csX463" fmla="*/ 1223337 w 1320584"/>
                <a:gd name="csY463" fmla="*/ 346885 h 970218"/>
                <a:gd name="csX464" fmla="*/ 1223160 w 1320584"/>
                <a:gd name="csY464" fmla="*/ 346323 h 970218"/>
                <a:gd name="csX465" fmla="*/ 1221236 w 1320584"/>
                <a:gd name="csY465" fmla="*/ 345554 h 970218"/>
                <a:gd name="csX466" fmla="*/ 1220667 w 1320584"/>
                <a:gd name="csY466" fmla="*/ 344431 h 970218"/>
                <a:gd name="csX467" fmla="*/ 1219751 w 1320584"/>
                <a:gd name="csY467" fmla="*/ 343900 h 970218"/>
                <a:gd name="csX468" fmla="*/ 1218451 w 1320584"/>
                <a:gd name="csY468" fmla="*/ 344238 h 970218"/>
                <a:gd name="csX469" fmla="*/ 1217474 w 1320584"/>
                <a:gd name="csY469" fmla="*/ 343884 h 970218"/>
                <a:gd name="csX470" fmla="*/ 1216696 w 1320584"/>
                <a:gd name="csY470" fmla="*/ 343269 h 970218"/>
                <a:gd name="csX471" fmla="*/ 1215773 w 1320584"/>
                <a:gd name="csY471" fmla="*/ 343200 h 970218"/>
                <a:gd name="csX472" fmla="*/ 1214973 w 1320584"/>
                <a:gd name="csY472" fmla="*/ 344169 h 970218"/>
                <a:gd name="csX473" fmla="*/ 1214541 w 1320584"/>
                <a:gd name="csY473" fmla="*/ 346254 h 970218"/>
                <a:gd name="csX474" fmla="*/ 1213195 w 1320584"/>
                <a:gd name="csY474" fmla="*/ 349708 h 970218"/>
                <a:gd name="csX475" fmla="*/ 1213072 w 1320584"/>
                <a:gd name="csY475" fmla="*/ 351793 h 970218"/>
                <a:gd name="csX476" fmla="*/ 1212494 w 1320584"/>
                <a:gd name="csY476" fmla="*/ 354762 h 970218"/>
                <a:gd name="csX477" fmla="*/ 1211917 w 1320584"/>
                <a:gd name="csY477" fmla="*/ 358524 h 970218"/>
                <a:gd name="csX478" fmla="*/ 1211432 w 1320584"/>
                <a:gd name="csY478" fmla="*/ 359309 h 970218"/>
                <a:gd name="csX479" fmla="*/ 1209932 w 1320584"/>
                <a:gd name="csY479" fmla="*/ 359424 h 970218"/>
                <a:gd name="csX480" fmla="*/ 1209417 w 1320584"/>
                <a:gd name="csY480" fmla="*/ 359670 h 970218"/>
                <a:gd name="csX481" fmla="*/ 1208624 w 1320584"/>
                <a:gd name="csY481" fmla="*/ 360947 h 970218"/>
                <a:gd name="csX482" fmla="*/ 1207677 w 1320584"/>
                <a:gd name="csY482" fmla="*/ 361163 h 970218"/>
                <a:gd name="csX483" fmla="*/ 1206838 w 1320584"/>
                <a:gd name="csY483" fmla="*/ 360416 h 970218"/>
                <a:gd name="csX484" fmla="*/ 1205522 w 1320584"/>
                <a:gd name="csY484" fmla="*/ 359670 h 970218"/>
                <a:gd name="csX485" fmla="*/ 1204268 w 1320584"/>
                <a:gd name="csY485" fmla="*/ 359570 h 970218"/>
                <a:gd name="csX486" fmla="*/ 1203145 w 1320584"/>
                <a:gd name="csY486" fmla="*/ 360316 h 970218"/>
                <a:gd name="csX487" fmla="*/ 1201821 w 1320584"/>
                <a:gd name="csY487" fmla="*/ 361940 h 970218"/>
                <a:gd name="csX488" fmla="*/ 1201067 w 1320584"/>
                <a:gd name="csY488" fmla="*/ 363247 h 970218"/>
                <a:gd name="csX489" fmla="*/ 1200798 w 1320584"/>
                <a:gd name="csY489" fmla="*/ 364478 h 970218"/>
                <a:gd name="csX490" fmla="*/ 1200590 w 1320584"/>
                <a:gd name="csY490" fmla="*/ 365994 h 970218"/>
                <a:gd name="csX491" fmla="*/ 1199251 w 1320584"/>
                <a:gd name="csY491" fmla="*/ 367440 h 970218"/>
                <a:gd name="csX492" fmla="*/ 1198035 w 1320584"/>
                <a:gd name="csY492" fmla="*/ 368202 h 970218"/>
                <a:gd name="csX493" fmla="*/ 1195518 w 1320584"/>
                <a:gd name="csY493" fmla="*/ 370332 h 970218"/>
                <a:gd name="csX494" fmla="*/ 1194718 w 1320584"/>
                <a:gd name="csY494" fmla="*/ 371217 h 970218"/>
                <a:gd name="csX495" fmla="*/ 1192917 w 1320584"/>
                <a:gd name="csY495" fmla="*/ 371225 h 970218"/>
                <a:gd name="csX496" fmla="*/ 1190955 w 1320584"/>
                <a:gd name="csY496" fmla="*/ 371140 h 970218"/>
                <a:gd name="csX497" fmla="*/ 1188308 w 1320584"/>
                <a:gd name="csY497" fmla="*/ 371717 h 970218"/>
                <a:gd name="csX498" fmla="*/ 1183998 w 1320584"/>
                <a:gd name="csY498" fmla="*/ 372009 h 970218"/>
                <a:gd name="csX499" fmla="*/ 1181421 w 1320584"/>
                <a:gd name="csY499" fmla="*/ 371571 h 970218"/>
                <a:gd name="csX500" fmla="*/ 1178235 w 1320584"/>
                <a:gd name="csY500" fmla="*/ 371979 h 970218"/>
                <a:gd name="csX501" fmla="*/ 1175749 w 1320584"/>
                <a:gd name="csY501" fmla="*/ 372671 h 970218"/>
                <a:gd name="csX502" fmla="*/ 1175395 w 1320584"/>
                <a:gd name="csY502" fmla="*/ 373710 h 970218"/>
                <a:gd name="csX503" fmla="*/ 1175487 w 1320584"/>
                <a:gd name="csY503" fmla="*/ 375248 h 970218"/>
                <a:gd name="csX504" fmla="*/ 1175980 w 1320584"/>
                <a:gd name="csY504" fmla="*/ 376248 h 970218"/>
                <a:gd name="csX505" fmla="*/ 1176587 w 1320584"/>
                <a:gd name="csY505" fmla="*/ 376917 h 970218"/>
                <a:gd name="csX506" fmla="*/ 1177619 w 1320584"/>
                <a:gd name="csY506" fmla="*/ 378979 h 970218"/>
                <a:gd name="csX507" fmla="*/ 1178704 w 1320584"/>
                <a:gd name="csY507" fmla="*/ 380972 h 970218"/>
                <a:gd name="csX508" fmla="*/ 1180343 w 1320584"/>
                <a:gd name="csY508" fmla="*/ 382256 h 970218"/>
                <a:gd name="csX509" fmla="*/ 1181028 w 1320584"/>
                <a:gd name="csY509" fmla="*/ 383641 h 970218"/>
                <a:gd name="csX510" fmla="*/ 1181059 w 1320584"/>
                <a:gd name="csY510" fmla="*/ 384926 h 970218"/>
                <a:gd name="csX511" fmla="*/ 1180282 w 1320584"/>
                <a:gd name="csY511" fmla="*/ 386541 h 970218"/>
                <a:gd name="csX512" fmla="*/ 1179104 w 1320584"/>
                <a:gd name="csY512" fmla="*/ 388649 h 970218"/>
                <a:gd name="csX513" fmla="*/ 1178003 w 1320584"/>
                <a:gd name="csY513" fmla="*/ 389949 h 970218"/>
                <a:gd name="csX514" fmla="*/ 1177180 w 1320584"/>
                <a:gd name="csY514" fmla="*/ 389903 h 970218"/>
                <a:gd name="csX515" fmla="*/ 1175918 w 1320584"/>
                <a:gd name="csY515" fmla="*/ 389149 h 970218"/>
                <a:gd name="csX516" fmla="*/ 1175064 w 1320584"/>
                <a:gd name="csY516" fmla="*/ 388195 h 970218"/>
                <a:gd name="csX517" fmla="*/ 1173025 w 1320584"/>
                <a:gd name="csY517" fmla="*/ 387841 h 970218"/>
                <a:gd name="csX518" fmla="*/ 1168038 w 1320584"/>
                <a:gd name="csY518" fmla="*/ 388449 h 970218"/>
                <a:gd name="csX519" fmla="*/ 1165544 w 1320584"/>
                <a:gd name="csY519" fmla="*/ 388026 h 970218"/>
                <a:gd name="csX520" fmla="*/ 1164352 w 1320584"/>
                <a:gd name="csY520" fmla="*/ 387249 h 970218"/>
                <a:gd name="csX521" fmla="*/ 1162266 w 1320584"/>
                <a:gd name="csY521" fmla="*/ 387195 h 970218"/>
                <a:gd name="csX522" fmla="*/ 1159042 w 1320584"/>
                <a:gd name="csY522" fmla="*/ 386157 h 970218"/>
                <a:gd name="csX523" fmla="*/ 1157072 w 1320584"/>
                <a:gd name="csY523" fmla="*/ 385826 h 970218"/>
                <a:gd name="csX524" fmla="*/ 1156141 w 1320584"/>
                <a:gd name="csY524" fmla="*/ 385164 h 970218"/>
                <a:gd name="csX525" fmla="*/ 1155964 w 1320584"/>
                <a:gd name="csY525" fmla="*/ 383641 h 970218"/>
                <a:gd name="csX526" fmla="*/ 1155040 w 1320584"/>
                <a:gd name="csY526" fmla="*/ 382595 h 970218"/>
                <a:gd name="csX527" fmla="*/ 1154517 w 1320584"/>
                <a:gd name="csY527" fmla="*/ 381341 h 970218"/>
                <a:gd name="csX528" fmla="*/ 1153347 w 1320584"/>
                <a:gd name="csY528" fmla="*/ 379764 h 970218"/>
                <a:gd name="csX529" fmla="*/ 1152224 w 1320584"/>
                <a:gd name="csY529" fmla="*/ 378971 h 970218"/>
                <a:gd name="csX530" fmla="*/ 1151115 w 1320584"/>
                <a:gd name="csY530" fmla="*/ 378641 h 970218"/>
                <a:gd name="csX531" fmla="*/ 1149907 w 1320584"/>
                <a:gd name="csY531" fmla="*/ 379595 h 970218"/>
                <a:gd name="csX532" fmla="*/ 1148615 w 1320584"/>
                <a:gd name="csY532" fmla="*/ 380456 h 970218"/>
                <a:gd name="csX533" fmla="*/ 1147653 w 1320584"/>
                <a:gd name="csY533" fmla="*/ 380264 h 970218"/>
                <a:gd name="csX534" fmla="*/ 1147183 w 1320584"/>
                <a:gd name="csY534" fmla="*/ 380502 h 970218"/>
                <a:gd name="csX535" fmla="*/ 1146660 w 1320584"/>
                <a:gd name="csY535" fmla="*/ 381218 h 970218"/>
                <a:gd name="csX536" fmla="*/ 1144582 w 1320584"/>
                <a:gd name="csY536" fmla="*/ 382679 h 970218"/>
                <a:gd name="csX537" fmla="*/ 1144097 w 1320584"/>
                <a:gd name="csY537" fmla="*/ 384018 h 970218"/>
                <a:gd name="csX538" fmla="*/ 1143274 w 1320584"/>
                <a:gd name="csY538" fmla="*/ 386857 h 970218"/>
                <a:gd name="csX539" fmla="*/ 1142697 w 1320584"/>
                <a:gd name="csY539" fmla="*/ 389772 h 970218"/>
                <a:gd name="csX540" fmla="*/ 1142204 w 1320584"/>
                <a:gd name="csY540" fmla="*/ 390803 h 970218"/>
                <a:gd name="csX541" fmla="*/ 1141366 w 1320584"/>
                <a:gd name="csY541" fmla="*/ 390980 h 970218"/>
                <a:gd name="csX542" fmla="*/ 1140511 w 1320584"/>
                <a:gd name="csY542" fmla="*/ 391857 h 970218"/>
                <a:gd name="csX543" fmla="*/ 1138718 w 1320584"/>
                <a:gd name="csY543" fmla="*/ 394588 h 970218"/>
                <a:gd name="csX544" fmla="*/ 1137095 w 1320584"/>
                <a:gd name="csY544" fmla="*/ 397103 h 970218"/>
                <a:gd name="csX545" fmla="*/ 1134740 w 1320584"/>
                <a:gd name="csY545" fmla="*/ 398804 h 970218"/>
                <a:gd name="csX546" fmla="*/ 1133624 w 1320584"/>
                <a:gd name="csY546" fmla="*/ 400357 h 970218"/>
                <a:gd name="csX547" fmla="*/ 1133054 w 1320584"/>
                <a:gd name="csY547" fmla="*/ 401773 h 970218"/>
                <a:gd name="csX548" fmla="*/ 1131377 w 1320584"/>
                <a:gd name="csY548" fmla="*/ 403750 h 970218"/>
                <a:gd name="csX549" fmla="*/ 1128915 w 1320584"/>
                <a:gd name="csY549" fmla="*/ 404104 h 970218"/>
                <a:gd name="csX550" fmla="*/ 1126952 w 1320584"/>
                <a:gd name="csY550" fmla="*/ 404681 h 970218"/>
                <a:gd name="csX551" fmla="*/ 1125752 w 1320584"/>
                <a:gd name="csY551" fmla="*/ 404835 h 970218"/>
                <a:gd name="csX552" fmla="*/ 1124890 w 1320584"/>
                <a:gd name="csY552" fmla="*/ 405635 h 970218"/>
                <a:gd name="csX553" fmla="*/ 1124258 w 1320584"/>
                <a:gd name="csY553" fmla="*/ 406850 h 970218"/>
                <a:gd name="csX554" fmla="*/ 1123958 w 1320584"/>
                <a:gd name="csY554" fmla="*/ 407335 h 970218"/>
                <a:gd name="csX555" fmla="*/ 1122843 w 1320584"/>
                <a:gd name="csY555" fmla="*/ 407335 h 970218"/>
                <a:gd name="csX556" fmla="*/ 1121734 w 1320584"/>
                <a:gd name="csY556" fmla="*/ 408366 h 970218"/>
                <a:gd name="csX557" fmla="*/ 1119018 w 1320584"/>
                <a:gd name="csY557" fmla="*/ 410712 h 970218"/>
                <a:gd name="csX558" fmla="*/ 1116802 w 1320584"/>
                <a:gd name="csY558" fmla="*/ 411151 h 970218"/>
                <a:gd name="csX559" fmla="*/ 1114031 w 1320584"/>
                <a:gd name="csY559" fmla="*/ 412712 h 970218"/>
                <a:gd name="csX560" fmla="*/ 1111592 w 1320584"/>
                <a:gd name="csY560" fmla="*/ 413897 h 970218"/>
                <a:gd name="csX561" fmla="*/ 1110576 w 1320584"/>
                <a:gd name="csY561" fmla="*/ 414566 h 970218"/>
                <a:gd name="csX562" fmla="*/ 1110307 w 1320584"/>
                <a:gd name="csY562" fmla="*/ 415305 h 970218"/>
                <a:gd name="csX563" fmla="*/ 1109953 w 1320584"/>
                <a:gd name="csY563" fmla="*/ 416243 h 970218"/>
                <a:gd name="csX564" fmla="*/ 1108775 w 1320584"/>
                <a:gd name="csY564" fmla="*/ 416428 h 970218"/>
                <a:gd name="csX565" fmla="*/ 1107636 w 1320584"/>
                <a:gd name="csY565" fmla="*/ 416382 h 970218"/>
                <a:gd name="csX566" fmla="*/ 1105097 w 1320584"/>
                <a:gd name="csY566" fmla="*/ 418528 h 970218"/>
                <a:gd name="csX567" fmla="*/ 1103812 w 1320584"/>
                <a:gd name="csY567" fmla="*/ 420351 h 970218"/>
                <a:gd name="csX568" fmla="*/ 1098818 w 1320584"/>
                <a:gd name="csY568" fmla="*/ 424228 h 970218"/>
                <a:gd name="csX569" fmla="*/ 1096778 w 1320584"/>
                <a:gd name="csY569" fmla="*/ 426405 h 970218"/>
                <a:gd name="csX570" fmla="*/ 1096255 w 1320584"/>
                <a:gd name="csY570" fmla="*/ 429221 h 970218"/>
                <a:gd name="csX571" fmla="*/ 1095993 w 1320584"/>
                <a:gd name="csY571" fmla="*/ 429013 h 970218"/>
                <a:gd name="csX572" fmla="*/ 1094215 w 1320584"/>
                <a:gd name="csY572" fmla="*/ 431467 h 970218"/>
                <a:gd name="csX573" fmla="*/ 1090722 w 1320584"/>
                <a:gd name="csY573" fmla="*/ 433798 h 970218"/>
                <a:gd name="csX574" fmla="*/ 1083257 w 1320584"/>
                <a:gd name="csY574" fmla="*/ 434321 h 970218"/>
                <a:gd name="csX575" fmla="*/ 1080895 w 1320584"/>
                <a:gd name="csY575" fmla="*/ 432667 h 970218"/>
                <a:gd name="csX576" fmla="*/ 1080041 w 1320584"/>
                <a:gd name="csY576" fmla="*/ 433806 h 970218"/>
                <a:gd name="csX577" fmla="*/ 1079379 w 1320584"/>
                <a:gd name="csY577" fmla="*/ 435337 h 970218"/>
                <a:gd name="csX578" fmla="*/ 1077416 w 1320584"/>
                <a:gd name="csY578" fmla="*/ 435844 h 970218"/>
                <a:gd name="csX579" fmla="*/ 1074361 w 1320584"/>
                <a:gd name="csY579" fmla="*/ 435983 h 970218"/>
                <a:gd name="csX580" fmla="*/ 1072645 w 1320584"/>
                <a:gd name="csY580" fmla="*/ 436991 h 970218"/>
                <a:gd name="csX581" fmla="*/ 1071729 w 1320584"/>
                <a:gd name="csY581" fmla="*/ 438114 h 970218"/>
                <a:gd name="csX582" fmla="*/ 1067536 w 1320584"/>
                <a:gd name="csY582" fmla="*/ 438475 h 970218"/>
                <a:gd name="csX583" fmla="*/ 1065996 w 1320584"/>
                <a:gd name="csY583" fmla="*/ 439976 h 970218"/>
                <a:gd name="csX584" fmla="*/ 1063380 w 1320584"/>
                <a:gd name="csY584" fmla="*/ 440506 h 970218"/>
                <a:gd name="csX585" fmla="*/ 1052475 w 1320584"/>
                <a:gd name="csY585" fmla="*/ 447045 h 970218"/>
                <a:gd name="csX586" fmla="*/ 1050098 w 1320584"/>
                <a:gd name="csY586" fmla="*/ 449792 h 970218"/>
                <a:gd name="csX587" fmla="*/ 1047843 w 1320584"/>
                <a:gd name="csY587" fmla="*/ 453000 h 970218"/>
                <a:gd name="csX588" fmla="*/ 1046265 w 1320584"/>
                <a:gd name="csY588" fmla="*/ 454607 h 970218"/>
                <a:gd name="csX589" fmla="*/ 1044849 w 1320584"/>
                <a:gd name="csY589" fmla="*/ 455730 h 970218"/>
                <a:gd name="csX590" fmla="*/ 1043564 w 1320584"/>
                <a:gd name="csY590" fmla="*/ 456192 h 970218"/>
                <a:gd name="csX591" fmla="*/ 1042302 w 1320584"/>
                <a:gd name="csY591" fmla="*/ 457300 h 970218"/>
                <a:gd name="csX592" fmla="*/ 1041025 w 1320584"/>
                <a:gd name="csY592" fmla="*/ 457438 h 970218"/>
                <a:gd name="csX593" fmla="*/ 1039724 w 1320584"/>
                <a:gd name="csY593" fmla="*/ 456930 h 970218"/>
                <a:gd name="csX594" fmla="*/ 1038269 w 1320584"/>
                <a:gd name="csY594" fmla="*/ 457107 h 970218"/>
                <a:gd name="csX595" fmla="*/ 1037307 w 1320584"/>
                <a:gd name="csY595" fmla="*/ 458446 h 970218"/>
                <a:gd name="csX596" fmla="*/ 1038116 w 1320584"/>
                <a:gd name="csY596" fmla="*/ 460192 h 970218"/>
                <a:gd name="csX597" fmla="*/ 1037669 w 1320584"/>
                <a:gd name="csY597" fmla="*/ 460931 h 970218"/>
                <a:gd name="csX598" fmla="*/ 1034807 w 1320584"/>
                <a:gd name="csY598" fmla="*/ 461877 h 970218"/>
                <a:gd name="csX599" fmla="*/ 1030543 w 1320584"/>
                <a:gd name="csY599" fmla="*/ 462500 h 970218"/>
                <a:gd name="csX600" fmla="*/ 1028743 w 1320584"/>
                <a:gd name="csY600" fmla="*/ 463639 h 970218"/>
                <a:gd name="csX601" fmla="*/ 1028112 w 1320584"/>
                <a:gd name="csY601" fmla="*/ 464285 h 970218"/>
                <a:gd name="csX602" fmla="*/ 1027173 w 1320584"/>
                <a:gd name="csY602" fmla="*/ 464608 h 970218"/>
                <a:gd name="csX603" fmla="*/ 1026265 w 1320584"/>
                <a:gd name="csY603" fmla="*/ 462362 h 970218"/>
                <a:gd name="csX604" fmla="*/ 1025941 w 1320584"/>
                <a:gd name="csY604" fmla="*/ 459392 h 970218"/>
                <a:gd name="csX605" fmla="*/ 1027704 w 1320584"/>
                <a:gd name="csY605" fmla="*/ 458677 h 970218"/>
                <a:gd name="csX606" fmla="*/ 1029327 w 1320584"/>
                <a:gd name="csY606" fmla="*/ 458300 h 970218"/>
                <a:gd name="csX607" fmla="*/ 1038323 w 1320584"/>
                <a:gd name="csY607" fmla="*/ 454192 h 970218"/>
                <a:gd name="csX608" fmla="*/ 1037200 w 1320584"/>
                <a:gd name="csY608" fmla="*/ 451099 h 970218"/>
                <a:gd name="csX609" fmla="*/ 1038000 w 1320584"/>
                <a:gd name="csY609" fmla="*/ 449753 h 970218"/>
                <a:gd name="csX610" fmla="*/ 1040017 w 1320584"/>
                <a:gd name="csY610" fmla="*/ 447561 h 970218"/>
                <a:gd name="csX611" fmla="*/ 1041325 w 1320584"/>
                <a:gd name="csY611" fmla="*/ 446476 h 970218"/>
                <a:gd name="csX612" fmla="*/ 1040617 w 1320584"/>
                <a:gd name="csY612" fmla="*/ 446076 h 970218"/>
                <a:gd name="csX613" fmla="*/ 1034714 w 1320584"/>
                <a:gd name="csY613" fmla="*/ 446799 h 970218"/>
                <a:gd name="csX614" fmla="*/ 1031336 w 1320584"/>
                <a:gd name="csY614" fmla="*/ 446745 h 970218"/>
                <a:gd name="csX615" fmla="*/ 1029597 w 1320584"/>
                <a:gd name="csY615" fmla="*/ 446522 h 970218"/>
                <a:gd name="csX616" fmla="*/ 1030120 w 1320584"/>
                <a:gd name="csY616" fmla="*/ 444645 h 970218"/>
                <a:gd name="csX617" fmla="*/ 1029828 w 1320584"/>
                <a:gd name="csY617" fmla="*/ 442768 h 970218"/>
                <a:gd name="csX618" fmla="*/ 1029420 w 1320584"/>
                <a:gd name="csY618" fmla="*/ 442068 h 970218"/>
                <a:gd name="csX619" fmla="*/ 1032429 w 1320584"/>
                <a:gd name="csY619" fmla="*/ 439929 h 970218"/>
                <a:gd name="csX620" fmla="*/ 1033791 w 1320584"/>
                <a:gd name="csY620" fmla="*/ 439406 h 970218"/>
                <a:gd name="csX621" fmla="*/ 1034830 w 1320584"/>
                <a:gd name="csY621" fmla="*/ 439437 h 970218"/>
                <a:gd name="csX622" fmla="*/ 1034753 w 1320584"/>
                <a:gd name="csY622" fmla="*/ 438145 h 970218"/>
                <a:gd name="csX623" fmla="*/ 1033891 w 1320584"/>
                <a:gd name="csY623" fmla="*/ 436198 h 970218"/>
                <a:gd name="csX624" fmla="*/ 1034822 w 1320584"/>
                <a:gd name="csY624" fmla="*/ 433683 h 970218"/>
                <a:gd name="csX625" fmla="*/ 1040948 w 1320584"/>
                <a:gd name="csY625" fmla="*/ 430721 h 970218"/>
                <a:gd name="csX626" fmla="*/ 1042417 w 1320584"/>
                <a:gd name="csY626" fmla="*/ 428029 h 970218"/>
                <a:gd name="csX627" fmla="*/ 1044872 w 1320584"/>
                <a:gd name="csY627" fmla="*/ 425513 h 970218"/>
                <a:gd name="csX628" fmla="*/ 1049366 w 1320584"/>
                <a:gd name="csY628" fmla="*/ 419251 h 970218"/>
                <a:gd name="csX629" fmla="*/ 1049636 w 1320584"/>
                <a:gd name="csY629" fmla="*/ 418182 h 970218"/>
                <a:gd name="csX630" fmla="*/ 1050944 w 1320584"/>
                <a:gd name="csY630" fmla="*/ 415236 h 970218"/>
                <a:gd name="csX631" fmla="*/ 1051175 w 1320584"/>
                <a:gd name="csY631" fmla="*/ 414058 h 970218"/>
                <a:gd name="csX632" fmla="*/ 1049097 w 1320584"/>
                <a:gd name="csY632" fmla="*/ 412335 h 970218"/>
                <a:gd name="csX633" fmla="*/ 1048274 w 1320584"/>
                <a:gd name="csY633" fmla="*/ 409920 h 970218"/>
                <a:gd name="csX634" fmla="*/ 1042194 w 1320584"/>
                <a:gd name="csY634" fmla="*/ 405550 h 970218"/>
                <a:gd name="csX635" fmla="*/ 1041679 w 1320584"/>
                <a:gd name="csY635" fmla="*/ 401788 h 970218"/>
                <a:gd name="csX636" fmla="*/ 1041109 w 1320584"/>
                <a:gd name="csY636" fmla="*/ 401950 h 970218"/>
                <a:gd name="csX637" fmla="*/ 1040186 w 1320584"/>
                <a:gd name="csY637" fmla="*/ 404581 h 970218"/>
                <a:gd name="csX638" fmla="*/ 1039393 w 1320584"/>
                <a:gd name="csY638" fmla="*/ 405427 h 970218"/>
                <a:gd name="csX639" fmla="*/ 1036577 w 1320584"/>
                <a:gd name="csY639" fmla="*/ 405504 h 970218"/>
                <a:gd name="csX640" fmla="*/ 1035246 w 1320584"/>
                <a:gd name="csY640" fmla="*/ 404512 h 970218"/>
                <a:gd name="csX641" fmla="*/ 1027412 w 1320584"/>
                <a:gd name="csY641" fmla="*/ 403866 h 970218"/>
                <a:gd name="csX642" fmla="*/ 1025495 w 1320584"/>
                <a:gd name="csY642" fmla="*/ 405565 h 970218"/>
                <a:gd name="csX643" fmla="*/ 1023710 w 1320584"/>
                <a:gd name="csY643" fmla="*/ 408189 h 970218"/>
                <a:gd name="csX644" fmla="*/ 1021963 w 1320584"/>
                <a:gd name="csY644" fmla="*/ 410066 h 970218"/>
                <a:gd name="csX645" fmla="*/ 1020208 w 1320584"/>
                <a:gd name="csY645" fmla="*/ 411028 h 970218"/>
                <a:gd name="csX646" fmla="*/ 1018685 w 1320584"/>
                <a:gd name="csY646" fmla="*/ 412735 h 970218"/>
                <a:gd name="csX647" fmla="*/ 1012390 w 1320584"/>
                <a:gd name="csY647" fmla="*/ 422844 h 970218"/>
                <a:gd name="csX648" fmla="*/ 1010012 w 1320584"/>
                <a:gd name="csY648" fmla="*/ 423613 h 970218"/>
                <a:gd name="csX649" fmla="*/ 998815 w 1320584"/>
                <a:gd name="csY649" fmla="*/ 429698 h 970218"/>
                <a:gd name="csX650" fmla="*/ 993205 w 1320584"/>
                <a:gd name="csY650" fmla="*/ 432083 h 970218"/>
                <a:gd name="csX651" fmla="*/ 988888 w 1320584"/>
                <a:gd name="csY651" fmla="*/ 436283 h 970218"/>
                <a:gd name="csX652" fmla="*/ 987403 w 1320584"/>
                <a:gd name="csY652" fmla="*/ 438822 h 970218"/>
                <a:gd name="csX653" fmla="*/ 986087 w 1320584"/>
                <a:gd name="csY653" fmla="*/ 441637 h 970218"/>
                <a:gd name="csX654" fmla="*/ 985287 w 1320584"/>
                <a:gd name="csY654" fmla="*/ 445891 h 970218"/>
                <a:gd name="csX655" fmla="*/ 981300 w 1320584"/>
                <a:gd name="csY655" fmla="*/ 451053 h 970218"/>
                <a:gd name="csX656" fmla="*/ 979930 w 1320584"/>
                <a:gd name="csY656" fmla="*/ 452161 h 970218"/>
                <a:gd name="csX657" fmla="*/ 978538 w 1320584"/>
                <a:gd name="csY657" fmla="*/ 452607 h 970218"/>
                <a:gd name="csX658" fmla="*/ 976683 w 1320584"/>
                <a:gd name="csY658" fmla="*/ 452445 h 970218"/>
                <a:gd name="csX659" fmla="*/ 975082 w 1320584"/>
                <a:gd name="csY659" fmla="*/ 452769 h 970218"/>
                <a:gd name="csX660" fmla="*/ 972358 w 1320584"/>
                <a:gd name="csY660" fmla="*/ 452315 h 970218"/>
                <a:gd name="csX661" fmla="*/ 969018 w 1320584"/>
                <a:gd name="csY661" fmla="*/ 453946 h 970218"/>
                <a:gd name="csX662" fmla="*/ 965263 w 1320584"/>
                <a:gd name="csY662" fmla="*/ 455354 h 970218"/>
                <a:gd name="csX663" fmla="*/ 962023 w 1320584"/>
                <a:gd name="csY663" fmla="*/ 451807 h 970218"/>
                <a:gd name="csX664" fmla="*/ 959707 w 1320584"/>
                <a:gd name="csY664" fmla="*/ 450930 h 970218"/>
                <a:gd name="csX665" fmla="*/ 955929 w 1320584"/>
                <a:gd name="csY665" fmla="*/ 451915 h 970218"/>
                <a:gd name="csX666" fmla="*/ 954174 w 1320584"/>
                <a:gd name="csY666" fmla="*/ 453492 h 970218"/>
                <a:gd name="csX667" fmla="*/ 950542 w 1320584"/>
                <a:gd name="csY667" fmla="*/ 461285 h 970218"/>
                <a:gd name="csX668" fmla="*/ 949180 w 1320584"/>
                <a:gd name="csY668" fmla="*/ 465739 h 970218"/>
                <a:gd name="csX669" fmla="*/ 949272 w 1320584"/>
                <a:gd name="csY669" fmla="*/ 467562 h 970218"/>
                <a:gd name="csX670" fmla="*/ 951388 w 1320584"/>
                <a:gd name="csY670" fmla="*/ 473085 h 970218"/>
                <a:gd name="csX671" fmla="*/ 953781 w 1320584"/>
                <a:gd name="csY671" fmla="*/ 476170 h 970218"/>
                <a:gd name="csX672" fmla="*/ 959145 w 1320584"/>
                <a:gd name="csY672" fmla="*/ 479686 h 970218"/>
                <a:gd name="csX673" fmla="*/ 970550 w 1320584"/>
                <a:gd name="csY673" fmla="*/ 482101 h 970218"/>
                <a:gd name="csX674" fmla="*/ 973228 w 1320584"/>
                <a:gd name="csY674" fmla="*/ 481240 h 970218"/>
                <a:gd name="csX675" fmla="*/ 976098 w 1320584"/>
                <a:gd name="csY675" fmla="*/ 481232 h 970218"/>
                <a:gd name="csX676" fmla="*/ 979122 w 1320584"/>
                <a:gd name="csY676" fmla="*/ 483525 h 970218"/>
                <a:gd name="csX677" fmla="*/ 981015 w 1320584"/>
                <a:gd name="csY677" fmla="*/ 487309 h 970218"/>
                <a:gd name="csX678" fmla="*/ 981185 w 1320584"/>
                <a:gd name="csY678" fmla="*/ 489886 h 970218"/>
                <a:gd name="csX679" fmla="*/ 981246 w 1320584"/>
                <a:gd name="csY679" fmla="*/ 490779 h 970218"/>
                <a:gd name="csX680" fmla="*/ 981939 w 1320584"/>
                <a:gd name="csY680" fmla="*/ 491540 h 970218"/>
                <a:gd name="csX681" fmla="*/ 982347 w 1320584"/>
                <a:gd name="csY681" fmla="*/ 492841 h 970218"/>
                <a:gd name="csX682" fmla="*/ 981146 w 1320584"/>
                <a:gd name="csY682" fmla="*/ 493918 h 970218"/>
                <a:gd name="csX683" fmla="*/ 980223 w 1320584"/>
                <a:gd name="csY683" fmla="*/ 494456 h 970218"/>
                <a:gd name="csX684" fmla="*/ 979446 w 1320584"/>
                <a:gd name="csY684" fmla="*/ 498449 h 970218"/>
                <a:gd name="csX685" fmla="*/ 979400 w 1320584"/>
                <a:gd name="csY685" fmla="*/ 502857 h 970218"/>
                <a:gd name="csX686" fmla="*/ 980377 w 1320584"/>
                <a:gd name="csY686" fmla="*/ 504318 h 970218"/>
                <a:gd name="csX687" fmla="*/ 982832 w 1320584"/>
                <a:gd name="csY687" fmla="*/ 506372 h 970218"/>
                <a:gd name="csX688" fmla="*/ 986625 w 1320584"/>
                <a:gd name="csY688" fmla="*/ 508065 h 970218"/>
                <a:gd name="csX689" fmla="*/ 990135 w 1320584"/>
                <a:gd name="csY689" fmla="*/ 508426 h 970218"/>
                <a:gd name="csX690" fmla="*/ 996837 w 1320584"/>
                <a:gd name="csY690" fmla="*/ 507611 h 970218"/>
                <a:gd name="csX691" fmla="*/ 999577 w 1320584"/>
                <a:gd name="csY691" fmla="*/ 504957 h 970218"/>
                <a:gd name="csX692" fmla="*/ 999415 w 1320584"/>
                <a:gd name="csY692" fmla="*/ 503810 h 970218"/>
                <a:gd name="csX693" fmla="*/ 999485 w 1320584"/>
                <a:gd name="csY693" fmla="*/ 502326 h 970218"/>
                <a:gd name="csX694" fmla="*/ 1005387 w 1320584"/>
                <a:gd name="csY694" fmla="*/ 498426 h 970218"/>
                <a:gd name="csX695" fmla="*/ 1008750 w 1320584"/>
                <a:gd name="csY695" fmla="*/ 494964 h 970218"/>
                <a:gd name="csX696" fmla="*/ 1008226 w 1320584"/>
                <a:gd name="csY696" fmla="*/ 494048 h 970218"/>
                <a:gd name="csX697" fmla="*/ 1007580 w 1320584"/>
                <a:gd name="csY697" fmla="*/ 493441 h 970218"/>
                <a:gd name="csX698" fmla="*/ 1008173 w 1320584"/>
                <a:gd name="csY698" fmla="*/ 493087 h 970218"/>
                <a:gd name="csX699" fmla="*/ 1010012 w 1320584"/>
                <a:gd name="csY699" fmla="*/ 492841 h 970218"/>
                <a:gd name="csX700" fmla="*/ 1018215 w 1320584"/>
                <a:gd name="csY700" fmla="*/ 489225 h 970218"/>
                <a:gd name="csX701" fmla="*/ 1024672 w 1320584"/>
                <a:gd name="csY701" fmla="*/ 492179 h 970218"/>
                <a:gd name="csX702" fmla="*/ 1028358 w 1320584"/>
                <a:gd name="csY702" fmla="*/ 495579 h 970218"/>
                <a:gd name="csX703" fmla="*/ 1032006 w 1320584"/>
                <a:gd name="csY703" fmla="*/ 496148 h 970218"/>
                <a:gd name="csX704" fmla="*/ 1034530 w 1320584"/>
                <a:gd name="csY704" fmla="*/ 497887 h 970218"/>
                <a:gd name="csX705" fmla="*/ 1037446 w 1320584"/>
                <a:gd name="csY705" fmla="*/ 499364 h 970218"/>
                <a:gd name="csX706" fmla="*/ 1041248 w 1320584"/>
                <a:gd name="csY706" fmla="*/ 499464 h 970218"/>
                <a:gd name="csX707" fmla="*/ 1044457 w 1320584"/>
                <a:gd name="csY707" fmla="*/ 499772 h 970218"/>
                <a:gd name="csX708" fmla="*/ 1045434 w 1320584"/>
                <a:gd name="csY708" fmla="*/ 498403 h 970218"/>
                <a:gd name="csX709" fmla="*/ 1046442 w 1320584"/>
                <a:gd name="csY709" fmla="*/ 497503 h 970218"/>
                <a:gd name="csX710" fmla="*/ 1047581 w 1320584"/>
                <a:gd name="csY710" fmla="*/ 497679 h 970218"/>
                <a:gd name="csX711" fmla="*/ 1048866 w 1320584"/>
                <a:gd name="csY711" fmla="*/ 499472 h 970218"/>
                <a:gd name="csX712" fmla="*/ 1052514 w 1320584"/>
                <a:gd name="csY712" fmla="*/ 500849 h 970218"/>
                <a:gd name="csX713" fmla="*/ 1055877 w 1320584"/>
                <a:gd name="csY713" fmla="*/ 500780 h 970218"/>
                <a:gd name="csX714" fmla="*/ 1058232 w 1320584"/>
                <a:gd name="csY714" fmla="*/ 500280 h 970218"/>
                <a:gd name="csX715" fmla="*/ 1059632 w 1320584"/>
                <a:gd name="csY715" fmla="*/ 500918 h 970218"/>
                <a:gd name="csX716" fmla="*/ 1057608 w 1320584"/>
                <a:gd name="csY716" fmla="*/ 503211 h 970218"/>
                <a:gd name="csX717" fmla="*/ 1057908 w 1320584"/>
                <a:gd name="csY717" fmla="*/ 506903 h 970218"/>
                <a:gd name="csX718" fmla="*/ 1056362 w 1320584"/>
                <a:gd name="csY718" fmla="*/ 508072 h 970218"/>
                <a:gd name="csX719" fmla="*/ 1054876 w 1320584"/>
                <a:gd name="csY719" fmla="*/ 509949 h 970218"/>
                <a:gd name="csX720" fmla="*/ 1055754 w 1320584"/>
                <a:gd name="csY720" fmla="*/ 511188 h 970218"/>
                <a:gd name="csX721" fmla="*/ 1056531 w 1320584"/>
                <a:gd name="csY721" fmla="*/ 511711 h 970218"/>
                <a:gd name="csX722" fmla="*/ 1056454 w 1320584"/>
                <a:gd name="csY722" fmla="*/ 513211 h 970218"/>
                <a:gd name="csX723" fmla="*/ 1055099 w 1320584"/>
                <a:gd name="csY723" fmla="*/ 514065 h 970218"/>
                <a:gd name="csX724" fmla="*/ 1052591 w 1320584"/>
                <a:gd name="csY724" fmla="*/ 516296 h 970218"/>
                <a:gd name="csX725" fmla="*/ 1051144 w 1320584"/>
                <a:gd name="csY725" fmla="*/ 516258 h 970218"/>
                <a:gd name="csX726" fmla="*/ 1050459 w 1320584"/>
                <a:gd name="csY726" fmla="*/ 515827 h 970218"/>
                <a:gd name="csX727" fmla="*/ 1049974 w 1320584"/>
                <a:gd name="csY727" fmla="*/ 515027 h 970218"/>
                <a:gd name="csX728" fmla="*/ 1049613 w 1320584"/>
                <a:gd name="csY728" fmla="*/ 513742 h 970218"/>
                <a:gd name="csX729" fmla="*/ 1048736 w 1320584"/>
                <a:gd name="csY729" fmla="*/ 512896 h 970218"/>
                <a:gd name="csX730" fmla="*/ 1046304 w 1320584"/>
                <a:gd name="csY730" fmla="*/ 512573 h 970218"/>
                <a:gd name="csX731" fmla="*/ 1043779 w 1320584"/>
                <a:gd name="csY731" fmla="*/ 512880 h 970218"/>
                <a:gd name="csX732" fmla="*/ 1038100 w 1320584"/>
                <a:gd name="csY732" fmla="*/ 516188 h 970218"/>
                <a:gd name="csX733" fmla="*/ 1032552 w 1320584"/>
                <a:gd name="csY733" fmla="*/ 518819 h 970218"/>
                <a:gd name="csX734" fmla="*/ 1026742 w 1320584"/>
                <a:gd name="csY734" fmla="*/ 520904 h 970218"/>
                <a:gd name="csX735" fmla="*/ 1024795 w 1320584"/>
                <a:gd name="csY735" fmla="*/ 522219 h 970218"/>
                <a:gd name="csX736" fmla="*/ 1023410 w 1320584"/>
                <a:gd name="csY736" fmla="*/ 522581 h 970218"/>
                <a:gd name="csX737" fmla="*/ 1021001 w 1320584"/>
                <a:gd name="csY737" fmla="*/ 521589 h 970218"/>
                <a:gd name="csX738" fmla="*/ 1019547 w 1320584"/>
                <a:gd name="csY738" fmla="*/ 521650 h 970218"/>
                <a:gd name="csX739" fmla="*/ 1019239 w 1320584"/>
                <a:gd name="csY739" fmla="*/ 522335 h 970218"/>
                <a:gd name="csX740" fmla="*/ 1021093 w 1320584"/>
                <a:gd name="csY740" fmla="*/ 524166 h 970218"/>
                <a:gd name="csX741" fmla="*/ 1021578 w 1320584"/>
                <a:gd name="csY741" fmla="*/ 525597 h 970218"/>
                <a:gd name="csX742" fmla="*/ 1021386 w 1320584"/>
                <a:gd name="csY742" fmla="*/ 526697 h 970218"/>
                <a:gd name="csX743" fmla="*/ 1020331 w 1320584"/>
                <a:gd name="csY743" fmla="*/ 527181 h 970218"/>
                <a:gd name="csX744" fmla="*/ 1018800 w 1320584"/>
                <a:gd name="csY744" fmla="*/ 526381 h 970218"/>
                <a:gd name="csX745" fmla="*/ 1017400 w 1320584"/>
                <a:gd name="csY745" fmla="*/ 527527 h 970218"/>
                <a:gd name="csX746" fmla="*/ 1016769 w 1320584"/>
                <a:gd name="csY746" fmla="*/ 529458 h 970218"/>
                <a:gd name="csX747" fmla="*/ 1016738 w 1320584"/>
                <a:gd name="csY747" fmla="*/ 534051 h 970218"/>
                <a:gd name="csX748" fmla="*/ 1015814 w 1320584"/>
                <a:gd name="csY748" fmla="*/ 535074 h 970218"/>
                <a:gd name="csX749" fmla="*/ 1013252 w 1320584"/>
                <a:gd name="csY749" fmla="*/ 535636 h 970218"/>
                <a:gd name="csX750" fmla="*/ 1010527 w 1320584"/>
                <a:gd name="csY750" fmla="*/ 537098 h 970218"/>
                <a:gd name="csX751" fmla="*/ 1009558 w 1320584"/>
                <a:gd name="csY751" fmla="*/ 536420 h 970218"/>
                <a:gd name="csX752" fmla="*/ 1009173 w 1320584"/>
                <a:gd name="csY752" fmla="*/ 535597 h 970218"/>
                <a:gd name="csX753" fmla="*/ 1009458 w 1320584"/>
                <a:gd name="csY753" fmla="*/ 533489 h 970218"/>
                <a:gd name="csX754" fmla="*/ 1009119 w 1320584"/>
                <a:gd name="csY754" fmla="*/ 532459 h 970218"/>
                <a:gd name="csX755" fmla="*/ 1007873 w 1320584"/>
                <a:gd name="csY755" fmla="*/ 532513 h 970218"/>
                <a:gd name="csX756" fmla="*/ 1005995 w 1320584"/>
                <a:gd name="csY756" fmla="*/ 533143 h 970218"/>
                <a:gd name="csX757" fmla="*/ 1004564 w 1320584"/>
                <a:gd name="csY757" fmla="*/ 534528 h 970218"/>
                <a:gd name="csX758" fmla="*/ 1004071 w 1320584"/>
                <a:gd name="csY758" fmla="*/ 535367 h 970218"/>
                <a:gd name="csX759" fmla="*/ 1005956 w 1320584"/>
                <a:gd name="csY759" fmla="*/ 538067 h 970218"/>
                <a:gd name="csX760" fmla="*/ 1007749 w 1320584"/>
                <a:gd name="csY760" fmla="*/ 538344 h 970218"/>
                <a:gd name="csX761" fmla="*/ 1008188 w 1320584"/>
                <a:gd name="csY761" fmla="*/ 538951 h 970218"/>
                <a:gd name="csX762" fmla="*/ 1006764 w 1320584"/>
                <a:gd name="csY762" fmla="*/ 540267 h 970218"/>
                <a:gd name="csX763" fmla="*/ 1003217 w 1320584"/>
                <a:gd name="csY763" fmla="*/ 542221 h 970218"/>
                <a:gd name="csX764" fmla="*/ 1002624 w 1320584"/>
                <a:gd name="csY764" fmla="*/ 543859 h 970218"/>
                <a:gd name="csX765" fmla="*/ 1001570 w 1320584"/>
                <a:gd name="csY765" fmla="*/ 545429 h 970218"/>
                <a:gd name="csX766" fmla="*/ 1000123 w 1320584"/>
                <a:gd name="csY766" fmla="*/ 546675 h 970218"/>
                <a:gd name="csX767" fmla="*/ 999138 w 1320584"/>
                <a:gd name="csY767" fmla="*/ 547990 h 970218"/>
                <a:gd name="csX768" fmla="*/ 997938 w 1320584"/>
                <a:gd name="csY768" fmla="*/ 548675 h 970218"/>
                <a:gd name="csX769" fmla="*/ 995975 w 1320584"/>
                <a:gd name="csY769" fmla="*/ 549444 h 970218"/>
                <a:gd name="csX770" fmla="*/ 993567 w 1320584"/>
                <a:gd name="csY770" fmla="*/ 552583 h 970218"/>
                <a:gd name="csX771" fmla="*/ 991805 w 1320584"/>
                <a:gd name="csY771" fmla="*/ 555514 h 970218"/>
                <a:gd name="csX772" fmla="*/ 989711 w 1320584"/>
                <a:gd name="csY772" fmla="*/ 557022 h 970218"/>
                <a:gd name="csX773" fmla="*/ 988057 w 1320584"/>
                <a:gd name="csY773" fmla="*/ 561961 h 970218"/>
                <a:gd name="csX774" fmla="*/ 985094 w 1320584"/>
                <a:gd name="csY774" fmla="*/ 564638 h 970218"/>
                <a:gd name="csX775" fmla="*/ 984001 w 1320584"/>
                <a:gd name="csY775" fmla="*/ 568915 h 970218"/>
                <a:gd name="csX776" fmla="*/ 984771 w 1320584"/>
                <a:gd name="csY776" fmla="*/ 571538 h 970218"/>
                <a:gd name="csX777" fmla="*/ 988026 w 1320584"/>
                <a:gd name="csY777" fmla="*/ 571515 h 970218"/>
                <a:gd name="csX778" fmla="*/ 989650 w 1320584"/>
                <a:gd name="csY778" fmla="*/ 572438 h 970218"/>
                <a:gd name="csX779" fmla="*/ 993021 w 1320584"/>
                <a:gd name="csY779" fmla="*/ 575885 h 970218"/>
                <a:gd name="csX780" fmla="*/ 997053 w 1320584"/>
                <a:gd name="csY780" fmla="*/ 578131 h 970218"/>
                <a:gd name="csX781" fmla="*/ 1001239 w 1320584"/>
                <a:gd name="csY781" fmla="*/ 579393 h 970218"/>
                <a:gd name="csX782" fmla="*/ 1006372 w 1320584"/>
                <a:gd name="csY782" fmla="*/ 582570 h 970218"/>
                <a:gd name="csX783" fmla="*/ 1007788 w 1320584"/>
                <a:gd name="csY783" fmla="*/ 583916 h 970218"/>
                <a:gd name="csX784" fmla="*/ 1008996 w 1320584"/>
                <a:gd name="csY784" fmla="*/ 586647 h 970218"/>
                <a:gd name="csX785" fmla="*/ 1011220 w 1320584"/>
                <a:gd name="csY785" fmla="*/ 594494 h 970218"/>
                <a:gd name="csX786" fmla="*/ 1012821 w 1320584"/>
                <a:gd name="csY786" fmla="*/ 598371 h 970218"/>
                <a:gd name="csX787" fmla="*/ 1012929 w 1320584"/>
                <a:gd name="csY787" fmla="*/ 600394 h 970218"/>
                <a:gd name="csX788" fmla="*/ 1015330 w 1320584"/>
                <a:gd name="csY788" fmla="*/ 604202 h 970218"/>
                <a:gd name="csX789" fmla="*/ 1017892 w 1320584"/>
                <a:gd name="csY789" fmla="*/ 610741 h 970218"/>
                <a:gd name="csX790" fmla="*/ 1020847 w 1320584"/>
                <a:gd name="csY790" fmla="*/ 616387 h 970218"/>
                <a:gd name="csX791" fmla="*/ 1021409 w 1320584"/>
                <a:gd name="csY791" fmla="*/ 620826 h 970218"/>
                <a:gd name="csX792" fmla="*/ 1020454 w 1320584"/>
                <a:gd name="csY792" fmla="*/ 622849 h 970218"/>
                <a:gd name="csX793" fmla="*/ 1020462 w 1320584"/>
                <a:gd name="csY793" fmla="*/ 625472 h 970218"/>
                <a:gd name="csX794" fmla="*/ 1023410 w 1320584"/>
                <a:gd name="csY794" fmla="*/ 627880 h 970218"/>
                <a:gd name="csX795" fmla="*/ 1029966 w 1320584"/>
                <a:gd name="csY795" fmla="*/ 630673 h 970218"/>
                <a:gd name="csX796" fmla="*/ 1031013 w 1320584"/>
                <a:gd name="csY796" fmla="*/ 631496 h 970218"/>
                <a:gd name="csX797" fmla="*/ 1032298 w 1320584"/>
                <a:gd name="csY797" fmla="*/ 632850 h 970218"/>
                <a:gd name="csX798" fmla="*/ 1032360 w 1320584"/>
                <a:gd name="csY798" fmla="*/ 637058 h 970218"/>
                <a:gd name="csX799" fmla="*/ 1033375 w 1320584"/>
                <a:gd name="csY799" fmla="*/ 638397 h 970218"/>
                <a:gd name="csX800" fmla="*/ 1034230 w 1320584"/>
                <a:gd name="csY800" fmla="*/ 639212 h 970218"/>
                <a:gd name="csX801" fmla="*/ 1038200 w 1320584"/>
                <a:gd name="csY801" fmla="*/ 640989 h 970218"/>
                <a:gd name="csX802" fmla="*/ 1039863 w 1320584"/>
                <a:gd name="csY802" fmla="*/ 642466 h 970218"/>
                <a:gd name="csX803" fmla="*/ 1041625 w 1320584"/>
                <a:gd name="csY803" fmla="*/ 644820 h 970218"/>
                <a:gd name="csX804" fmla="*/ 1042133 w 1320584"/>
                <a:gd name="csY804" fmla="*/ 646928 h 970218"/>
                <a:gd name="csX805" fmla="*/ 1042348 w 1320584"/>
                <a:gd name="csY805" fmla="*/ 649782 h 970218"/>
                <a:gd name="csX806" fmla="*/ 1040132 w 1320584"/>
                <a:gd name="csY806" fmla="*/ 649882 h 970218"/>
                <a:gd name="csX807" fmla="*/ 1038346 w 1320584"/>
                <a:gd name="csY807" fmla="*/ 649559 h 970218"/>
                <a:gd name="csX808" fmla="*/ 1031244 w 1320584"/>
                <a:gd name="csY808" fmla="*/ 645851 h 970218"/>
                <a:gd name="csX809" fmla="*/ 1029397 w 1320584"/>
                <a:gd name="csY809" fmla="*/ 645751 h 970218"/>
                <a:gd name="csX810" fmla="*/ 1026788 w 1320584"/>
                <a:gd name="csY810" fmla="*/ 646266 h 970218"/>
                <a:gd name="csX811" fmla="*/ 1023071 w 1320584"/>
                <a:gd name="csY811" fmla="*/ 645582 h 970218"/>
                <a:gd name="csX812" fmla="*/ 1019146 w 1320584"/>
                <a:gd name="csY812" fmla="*/ 641466 h 970218"/>
                <a:gd name="csX813" fmla="*/ 1016315 w 1320584"/>
                <a:gd name="csY813" fmla="*/ 640220 h 970218"/>
                <a:gd name="csX814" fmla="*/ 1013275 w 1320584"/>
                <a:gd name="csY814" fmla="*/ 639589 h 970218"/>
                <a:gd name="csX815" fmla="*/ 1006025 w 1320584"/>
                <a:gd name="csY815" fmla="*/ 643128 h 970218"/>
                <a:gd name="csX816" fmla="*/ 1004179 w 1320584"/>
                <a:gd name="csY816" fmla="*/ 642874 h 970218"/>
                <a:gd name="csX817" fmla="*/ 1003648 w 1320584"/>
                <a:gd name="csY817" fmla="*/ 643274 h 970218"/>
                <a:gd name="csX818" fmla="*/ 1002832 w 1320584"/>
                <a:gd name="csY818" fmla="*/ 643881 h 970218"/>
                <a:gd name="csX819" fmla="*/ 1006195 w 1320584"/>
                <a:gd name="csY819" fmla="*/ 644643 h 970218"/>
                <a:gd name="csX820" fmla="*/ 1009566 w 1320584"/>
                <a:gd name="csY820" fmla="*/ 643481 h 970218"/>
                <a:gd name="csX821" fmla="*/ 1012798 w 1320584"/>
                <a:gd name="csY821" fmla="*/ 641766 h 970218"/>
                <a:gd name="csX822" fmla="*/ 1017515 w 1320584"/>
                <a:gd name="csY822" fmla="*/ 642681 h 970218"/>
                <a:gd name="csX823" fmla="*/ 1018307 w 1320584"/>
                <a:gd name="csY823" fmla="*/ 644228 h 970218"/>
                <a:gd name="csX824" fmla="*/ 1019085 w 1320584"/>
                <a:gd name="csY824" fmla="*/ 646835 h 970218"/>
                <a:gd name="csX825" fmla="*/ 1022317 w 1320584"/>
                <a:gd name="csY825" fmla="*/ 648597 h 970218"/>
                <a:gd name="csX826" fmla="*/ 1024856 w 1320584"/>
                <a:gd name="csY826" fmla="*/ 649374 h 970218"/>
                <a:gd name="csX827" fmla="*/ 1028088 w 1320584"/>
                <a:gd name="csY827" fmla="*/ 651682 h 970218"/>
                <a:gd name="csX828" fmla="*/ 1031244 w 1320584"/>
                <a:gd name="csY828" fmla="*/ 655282 h 970218"/>
                <a:gd name="csX829" fmla="*/ 1037931 w 1320584"/>
                <a:gd name="csY829" fmla="*/ 659452 h 970218"/>
                <a:gd name="csX830" fmla="*/ 1040640 w 1320584"/>
                <a:gd name="csY830" fmla="*/ 663390 h 970218"/>
                <a:gd name="csX831" fmla="*/ 1041686 w 1320584"/>
                <a:gd name="csY831" fmla="*/ 665929 h 970218"/>
                <a:gd name="csX832" fmla="*/ 1042625 w 1320584"/>
                <a:gd name="csY832" fmla="*/ 669552 h 970218"/>
                <a:gd name="csX833" fmla="*/ 1040286 w 1320584"/>
                <a:gd name="csY833" fmla="*/ 670722 h 970218"/>
                <a:gd name="csX834" fmla="*/ 1038246 w 1320584"/>
                <a:gd name="csY834" fmla="*/ 670883 h 970218"/>
                <a:gd name="csX835" fmla="*/ 1035053 w 1320584"/>
                <a:gd name="csY835" fmla="*/ 671453 h 970218"/>
                <a:gd name="csX836" fmla="*/ 1032706 w 1320584"/>
                <a:gd name="csY836" fmla="*/ 672737 h 970218"/>
                <a:gd name="csX837" fmla="*/ 1030351 w 1320584"/>
                <a:gd name="csY837" fmla="*/ 674983 h 970218"/>
                <a:gd name="csX838" fmla="*/ 1023602 w 1320584"/>
                <a:gd name="csY838" fmla="*/ 678515 h 970218"/>
                <a:gd name="csX839" fmla="*/ 1022325 w 1320584"/>
                <a:gd name="csY839" fmla="*/ 680722 h 970218"/>
                <a:gd name="csX840" fmla="*/ 1021447 w 1320584"/>
                <a:gd name="csY840" fmla="*/ 682646 h 970218"/>
                <a:gd name="csX841" fmla="*/ 1019801 w 1320584"/>
                <a:gd name="csY841" fmla="*/ 683592 h 970218"/>
                <a:gd name="csX842" fmla="*/ 1015668 w 1320584"/>
                <a:gd name="csY842" fmla="*/ 682692 h 970218"/>
                <a:gd name="csX843" fmla="*/ 1011774 w 1320584"/>
                <a:gd name="csY843" fmla="*/ 682769 h 970218"/>
                <a:gd name="csX844" fmla="*/ 1007365 w 1320584"/>
                <a:gd name="csY844" fmla="*/ 685361 h 970218"/>
                <a:gd name="csX845" fmla="*/ 1006264 w 1320584"/>
                <a:gd name="csY845" fmla="*/ 686415 h 970218"/>
                <a:gd name="csX846" fmla="*/ 1006995 w 1320584"/>
                <a:gd name="csY846" fmla="*/ 686207 h 970218"/>
                <a:gd name="csX847" fmla="*/ 1007688 w 1320584"/>
                <a:gd name="csY847" fmla="*/ 685877 h 970218"/>
                <a:gd name="csX848" fmla="*/ 1009673 w 1320584"/>
                <a:gd name="csY848" fmla="*/ 686269 h 970218"/>
                <a:gd name="csX849" fmla="*/ 1012744 w 1320584"/>
                <a:gd name="csY849" fmla="*/ 684884 h 970218"/>
                <a:gd name="csX850" fmla="*/ 1015745 w 1320584"/>
                <a:gd name="csY850" fmla="*/ 689107 h 970218"/>
                <a:gd name="csX851" fmla="*/ 1021601 w 1320584"/>
                <a:gd name="csY851" fmla="*/ 688423 h 970218"/>
                <a:gd name="csX852" fmla="*/ 1027103 w 1320584"/>
                <a:gd name="csY852" fmla="*/ 684915 h 970218"/>
                <a:gd name="csX853" fmla="*/ 1029235 w 1320584"/>
                <a:gd name="csY853" fmla="*/ 684854 h 970218"/>
                <a:gd name="csX854" fmla="*/ 1031013 w 1320584"/>
                <a:gd name="csY854" fmla="*/ 685392 h 970218"/>
                <a:gd name="csX855" fmla="*/ 1033006 w 1320584"/>
                <a:gd name="csY855" fmla="*/ 686777 h 970218"/>
                <a:gd name="csX856" fmla="*/ 1038300 w 1320584"/>
                <a:gd name="csY856" fmla="*/ 692923 h 970218"/>
                <a:gd name="csX857" fmla="*/ 1041209 w 1320584"/>
                <a:gd name="csY857" fmla="*/ 693592 h 970218"/>
                <a:gd name="csX858" fmla="*/ 1044056 w 1320584"/>
                <a:gd name="csY858" fmla="*/ 695031 h 970218"/>
                <a:gd name="csX859" fmla="*/ 1045634 w 1320584"/>
                <a:gd name="csY859" fmla="*/ 695193 h 970218"/>
                <a:gd name="csX860" fmla="*/ 1047058 w 1320584"/>
                <a:gd name="csY860" fmla="*/ 695623 h 970218"/>
                <a:gd name="csX861" fmla="*/ 1043226 w 1320584"/>
                <a:gd name="csY861" fmla="*/ 697870 h 970218"/>
                <a:gd name="csX862" fmla="*/ 1038277 w 1320584"/>
                <a:gd name="csY862" fmla="*/ 702716 h 970218"/>
                <a:gd name="csX863" fmla="*/ 1036076 w 1320584"/>
                <a:gd name="csY863" fmla="*/ 703870 h 970218"/>
                <a:gd name="csX864" fmla="*/ 1034599 w 1320584"/>
                <a:gd name="csY864" fmla="*/ 705162 h 970218"/>
                <a:gd name="csX865" fmla="*/ 1038585 w 1320584"/>
                <a:gd name="csY865" fmla="*/ 704516 h 970218"/>
                <a:gd name="csX866" fmla="*/ 1041417 w 1320584"/>
                <a:gd name="csY866" fmla="*/ 702201 h 970218"/>
                <a:gd name="csX867" fmla="*/ 1042848 w 1320584"/>
                <a:gd name="csY867" fmla="*/ 701632 h 970218"/>
                <a:gd name="csX868" fmla="*/ 1043995 w 1320584"/>
                <a:gd name="csY868" fmla="*/ 702170 h 970218"/>
                <a:gd name="csX869" fmla="*/ 1044580 w 1320584"/>
                <a:gd name="csY869" fmla="*/ 705024 h 970218"/>
                <a:gd name="csX870" fmla="*/ 1043487 w 1320584"/>
                <a:gd name="csY870" fmla="*/ 713778 h 970218"/>
                <a:gd name="csX871" fmla="*/ 1042094 w 1320584"/>
                <a:gd name="csY871" fmla="*/ 713932 h 970218"/>
                <a:gd name="csX872" fmla="*/ 1040740 w 1320584"/>
                <a:gd name="csY872" fmla="*/ 711555 h 970218"/>
                <a:gd name="csX873" fmla="*/ 1039155 w 1320584"/>
                <a:gd name="csY873" fmla="*/ 710801 h 970218"/>
                <a:gd name="csX874" fmla="*/ 1037823 w 1320584"/>
                <a:gd name="csY874" fmla="*/ 711294 h 970218"/>
                <a:gd name="csX875" fmla="*/ 1035184 w 1320584"/>
                <a:gd name="csY875" fmla="*/ 711278 h 970218"/>
                <a:gd name="csX876" fmla="*/ 1034176 w 1320584"/>
                <a:gd name="csY876" fmla="*/ 712355 h 970218"/>
                <a:gd name="csX877" fmla="*/ 1033329 w 1320584"/>
                <a:gd name="csY877" fmla="*/ 713878 h 970218"/>
                <a:gd name="csX878" fmla="*/ 1034907 w 1320584"/>
                <a:gd name="csY878" fmla="*/ 714194 h 970218"/>
                <a:gd name="csX879" fmla="*/ 1038016 w 1320584"/>
                <a:gd name="csY879" fmla="*/ 716848 h 970218"/>
                <a:gd name="csX880" fmla="*/ 1038331 w 1320584"/>
                <a:gd name="csY880" fmla="*/ 718256 h 970218"/>
                <a:gd name="csX881" fmla="*/ 1037500 w 1320584"/>
                <a:gd name="csY881" fmla="*/ 719171 h 970218"/>
                <a:gd name="csX882" fmla="*/ 1035322 w 1320584"/>
                <a:gd name="csY882" fmla="*/ 718779 h 970218"/>
                <a:gd name="csX883" fmla="*/ 1037969 w 1320584"/>
                <a:gd name="csY883" fmla="*/ 720756 h 970218"/>
                <a:gd name="csX884" fmla="*/ 1037269 w 1320584"/>
                <a:gd name="csY884" fmla="*/ 722802 h 970218"/>
                <a:gd name="csX885" fmla="*/ 1036415 w 1320584"/>
                <a:gd name="csY885" fmla="*/ 723610 h 970218"/>
                <a:gd name="csX886" fmla="*/ 1034876 w 1320584"/>
                <a:gd name="csY886" fmla="*/ 724125 h 970218"/>
                <a:gd name="csX887" fmla="*/ 1033929 w 1320584"/>
                <a:gd name="csY887" fmla="*/ 725895 h 970218"/>
                <a:gd name="csX888" fmla="*/ 1035292 w 1320584"/>
                <a:gd name="csY888" fmla="*/ 728841 h 970218"/>
                <a:gd name="csX889" fmla="*/ 1036669 w 1320584"/>
                <a:gd name="csY889" fmla="*/ 732610 h 970218"/>
                <a:gd name="csX890" fmla="*/ 1036838 w 1320584"/>
                <a:gd name="csY890" fmla="*/ 734426 h 970218"/>
                <a:gd name="csX891" fmla="*/ 1034683 w 1320584"/>
                <a:gd name="csY891" fmla="*/ 733641 h 970218"/>
                <a:gd name="csX892" fmla="*/ 1031321 w 1320584"/>
                <a:gd name="csY892" fmla="*/ 735941 h 970218"/>
                <a:gd name="csX893" fmla="*/ 1029551 w 1320584"/>
                <a:gd name="csY893" fmla="*/ 736134 h 970218"/>
                <a:gd name="csX894" fmla="*/ 1028350 w 1320584"/>
                <a:gd name="csY894" fmla="*/ 733103 h 970218"/>
                <a:gd name="csX895" fmla="*/ 1026819 w 1320584"/>
                <a:gd name="csY895" fmla="*/ 733580 h 970218"/>
                <a:gd name="csX896" fmla="*/ 1025795 w 1320584"/>
                <a:gd name="csY896" fmla="*/ 734457 h 970218"/>
                <a:gd name="csX897" fmla="*/ 1024433 w 1320584"/>
                <a:gd name="csY897" fmla="*/ 737703 h 970218"/>
                <a:gd name="csX898" fmla="*/ 1022771 w 1320584"/>
                <a:gd name="csY898" fmla="*/ 740634 h 970218"/>
                <a:gd name="csX899" fmla="*/ 1021340 w 1320584"/>
                <a:gd name="csY899" fmla="*/ 741434 h 970218"/>
                <a:gd name="csX900" fmla="*/ 1019624 w 1320584"/>
                <a:gd name="csY900" fmla="*/ 741203 h 970218"/>
                <a:gd name="csX901" fmla="*/ 1018207 w 1320584"/>
                <a:gd name="csY901" fmla="*/ 741288 h 970218"/>
                <a:gd name="csX902" fmla="*/ 1018554 w 1320584"/>
                <a:gd name="csY902" fmla="*/ 742080 h 970218"/>
                <a:gd name="csX903" fmla="*/ 1020047 w 1320584"/>
                <a:gd name="csY903" fmla="*/ 743042 h 970218"/>
                <a:gd name="csX904" fmla="*/ 1020047 w 1320584"/>
                <a:gd name="csY904" fmla="*/ 744165 h 970218"/>
                <a:gd name="csX905" fmla="*/ 1016861 w 1320584"/>
                <a:gd name="csY905" fmla="*/ 747727 h 970218"/>
                <a:gd name="csX906" fmla="*/ 1016345 w 1320584"/>
                <a:gd name="csY906" fmla="*/ 749104 h 970218"/>
                <a:gd name="csX907" fmla="*/ 1016422 w 1320584"/>
                <a:gd name="csY907" fmla="*/ 750273 h 970218"/>
                <a:gd name="csX908" fmla="*/ 1014752 w 1320584"/>
                <a:gd name="csY908" fmla="*/ 751696 h 970218"/>
                <a:gd name="csX909" fmla="*/ 1015653 w 1320584"/>
                <a:gd name="csY909" fmla="*/ 754089 h 970218"/>
                <a:gd name="csX910" fmla="*/ 1015183 w 1320584"/>
                <a:gd name="csY910" fmla="*/ 755774 h 970218"/>
                <a:gd name="csX911" fmla="*/ 1013721 w 1320584"/>
                <a:gd name="csY911" fmla="*/ 758051 h 970218"/>
                <a:gd name="csX912" fmla="*/ 1012182 w 1320584"/>
                <a:gd name="csY912" fmla="*/ 759551 h 970218"/>
                <a:gd name="csX913" fmla="*/ 1010373 w 1320584"/>
                <a:gd name="csY913" fmla="*/ 761982 h 970218"/>
                <a:gd name="csX914" fmla="*/ 1008080 w 1320584"/>
                <a:gd name="csY914" fmla="*/ 763389 h 970218"/>
                <a:gd name="csX915" fmla="*/ 1005056 w 1320584"/>
                <a:gd name="csY915" fmla="*/ 768474 h 970218"/>
                <a:gd name="csX916" fmla="*/ 1004164 w 1320584"/>
                <a:gd name="csY916" fmla="*/ 771013 h 970218"/>
                <a:gd name="csX917" fmla="*/ 1003940 w 1320584"/>
                <a:gd name="csY917" fmla="*/ 773636 h 970218"/>
                <a:gd name="csX918" fmla="*/ 1002994 w 1320584"/>
                <a:gd name="csY918" fmla="*/ 774544 h 970218"/>
                <a:gd name="csX919" fmla="*/ 1001370 w 1320584"/>
                <a:gd name="csY919" fmla="*/ 775682 h 970218"/>
                <a:gd name="csX920" fmla="*/ 999523 w 1320584"/>
                <a:gd name="csY920" fmla="*/ 775106 h 970218"/>
                <a:gd name="csX921" fmla="*/ 999462 w 1320584"/>
                <a:gd name="csY921" fmla="*/ 773359 h 970218"/>
                <a:gd name="csX922" fmla="*/ 998661 w 1320584"/>
                <a:gd name="csY922" fmla="*/ 773205 h 970218"/>
                <a:gd name="csX923" fmla="*/ 998207 w 1320584"/>
                <a:gd name="csY923" fmla="*/ 772059 h 970218"/>
                <a:gd name="csX924" fmla="*/ 998068 w 1320584"/>
                <a:gd name="csY924" fmla="*/ 770605 h 970218"/>
                <a:gd name="csX925" fmla="*/ 998261 w 1320584"/>
                <a:gd name="csY925" fmla="*/ 769428 h 970218"/>
                <a:gd name="csX926" fmla="*/ 997492 w 1320584"/>
                <a:gd name="csY926" fmla="*/ 769790 h 970218"/>
                <a:gd name="csX927" fmla="*/ 997014 w 1320584"/>
                <a:gd name="csY927" fmla="*/ 771151 h 970218"/>
                <a:gd name="csX928" fmla="*/ 995798 w 1320584"/>
                <a:gd name="csY928" fmla="*/ 772259 h 970218"/>
                <a:gd name="csX929" fmla="*/ 994529 w 1320584"/>
                <a:gd name="csY929" fmla="*/ 771813 h 970218"/>
                <a:gd name="csX930" fmla="*/ 993159 w 1320584"/>
                <a:gd name="csY930" fmla="*/ 770905 h 970218"/>
                <a:gd name="csX931" fmla="*/ 993197 w 1320584"/>
                <a:gd name="csY931" fmla="*/ 772213 h 970218"/>
                <a:gd name="csX932" fmla="*/ 993929 w 1320584"/>
                <a:gd name="csY932" fmla="*/ 773528 h 970218"/>
                <a:gd name="csX933" fmla="*/ 994244 w 1320584"/>
                <a:gd name="csY933" fmla="*/ 774844 h 970218"/>
                <a:gd name="csX934" fmla="*/ 996137 w 1320584"/>
                <a:gd name="csY934" fmla="*/ 775129 h 970218"/>
                <a:gd name="csX935" fmla="*/ 997407 w 1320584"/>
                <a:gd name="csY935" fmla="*/ 776637 h 970218"/>
                <a:gd name="csX936" fmla="*/ 998407 w 1320584"/>
                <a:gd name="csY936" fmla="*/ 778952 h 970218"/>
                <a:gd name="csX937" fmla="*/ 998607 w 1320584"/>
                <a:gd name="csY937" fmla="*/ 779821 h 970218"/>
                <a:gd name="csX938" fmla="*/ 999384 w 1320584"/>
                <a:gd name="csY938" fmla="*/ 780852 h 970218"/>
                <a:gd name="csX939" fmla="*/ 999492 w 1320584"/>
                <a:gd name="csY939" fmla="*/ 781737 h 970218"/>
                <a:gd name="csX940" fmla="*/ 997684 w 1320584"/>
                <a:gd name="csY940" fmla="*/ 782552 h 970218"/>
                <a:gd name="csX941" fmla="*/ 995421 w 1320584"/>
                <a:gd name="csY941" fmla="*/ 784075 h 970218"/>
                <a:gd name="csX942" fmla="*/ 992705 w 1320584"/>
                <a:gd name="csY942" fmla="*/ 786683 h 970218"/>
                <a:gd name="csX943" fmla="*/ 990465 w 1320584"/>
                <a:gd name="csY943" fmla="*/ 788422 h 970218"/>
                <a:gd name="csX944" fmla="*/ 988442 w 1320584"/>
                <a:gd name="csY944" fmla="*/ 788437 h 970218"/>
                <a:gd name="csX945" fmla="*/ 987218 w 1320584"/>
                <a:gd name="csY945" fmla="*/ 788237 h 970218"/>
                <a:gd name="csX946" fmla="*/ 985471 w 1320584"/>
                <a:gd name="csY946" fmla="*/ 787237 h 970218"/>
                <a:gd name="csX947" fmla="*/ 983463 w 1320584"/>
                <a:gd name="csY947" fmla="*/ 786822 h 970218"/>
                <a:gd name="csX948" fmla="*/ 986156 w 1320584"/>
                <a:gd name="csY948" fmla="*/ 790337 h 970218"/>
                <a:gd name="csX949" fmla="*/ 987626 w 1320584"/>
                <a:gd name="csY949" fmla="*/ 790961 h 970218"/>
                <a:gd name="csX950" fmla="*/ 989473 w 1320584"/>
                <a:gd name="csY950" fmla="*/ 790830 h 970218"/>
                <a:gd name="csX951" fmla="*/ 991266 w 1320584"/>
                <a:gd name="csY951" fmla="*/ 789522 h 970218"/>
                <a:gd name="csX952" fmla="*/ 993813 w 1320584"/>
                <a:gd name="csY952" fmla="*/ 789660 h 970218"/>
                <a:gd name="csX953" fmla="*/ 994452 w 1320584"/>
                <a:gd name="csY953" fmla="*/ 791684 h 970218"/>
                <a:gd name="csX954" fmla="*/ 993774 w 1320584"/>
                <a:gd name="csY954" fmla="*/ 793968 h 970218"/>
                <a:gd name="csX955" fmla="*/ 992382 w 1320584"/>
                <a:gd name="csY955" fmla="*/ 796930 h 970218"/>
                <a:gd name="csX956" fmla="*/ 992097 w 1320584"/>
                <a:gd name="csY956" fmla="*/ 799492 h 970218"/>
                <a:gd name="csX957" fmla="*/ 993821 w 1320584"/>
                <a:gd name="csY957" fmla="*/ 803154 h 970218"/>
                <a:gd name="csX958" fmla="*/ 993898 w 1320584"/>
                <a:gd name="csY958" fmla="*/ 804254 h 970218"/>
                <a:gd name="csX959" fmla="*/ 993251 w 1320584"/>
                <a:gd name="csY959" fmla="*/ 804800 h 970218"/>
                <a:gd name="csX960" fmla="*/ 991227 w 1320584"/>
                <a:gd name="csY960" fmla="*/ 803838 h 970218"/>
                <a:gd name="csX961" fmla="*/ 989558 w 1320584"/>
                <a:gd name="csY961" fmla="*/ 802623 h 970218"/>
                <a:gd name="csX962" fmla="*/ 987872 w 1320584"/>
                <a:gd name="csY962" fmla="*/ 802946 h 970218"/>
                <a:gd name="csX963" fmla="*/ 986125 w 1320584"/>
                <a:gd name="csY963" fmla="*/ 802431 h 970218"/>
                <a:gd name="csX964" fmla="*/ 984332 w 1320584"/>
                <a:gd name="csY964" fmla="*/ 802861 h 970218"/>
                <a:gd name="csX965" fmla="*/ 983601 w 1320584"/>
                <a:gd name="csY965" fmla="*/ 803707 h 970218"/>
                <a:gd name="csX966" fmla="*/ 984094 w 1320584"/>
                <a:gd name="csY966" fmla="*/ 805100 h 970218"/>
                <a:gd name="csX967" fmla="*/ 985702 w 1320584"/>
                <a:gd name="csY967" fmla="*/ 806254 h 970218"/>
                <a:gd name="csX968" fmla="*/ 986602 w 1320584"/>
                <a:gd name="csY968" fmla="*/ 808031 h 970218"/>
                <a:gd name="csX969" fmla="*/ 985525 w 1320584"/>
                <a:gd name="csY969" fmla="*/ 808654 h 970218"/>
                <a:gd name="csX970" fmla="*/ 980962 w 1320584"/>
                <a:gd name="csY970" fmla="*/ 808238 h 970218"/>
                <a:gd name="csX971" fmla="*/ 979946 w 1320584"/>
                <a:gd name="csY971" fmla="*/ 808577 h 970218"/>
                <a:gd name="csX972" fmla="*/ 978584 w 1320584"/>
                <a:gd name="csY972" fmla="*/ 810531 h 970218"/>
                <a:gd name="csX973" fmla="*/ 979469 w 1320584"/>
                <a:gd name="csY973" fmla="*/ 813423 h 970218"/>
                <a:gd name="csX974" fmla="*/ 978461 w 1320584"/>
                <a:gd name="csY974" fmla="*/ 815216 h 970218"/>
                <a:gd name="csX975" fmla="*/ 976583 w 1320584"/>
                <a:gd name="csY975" fmla="*/ 815639 h 970218"/>
                <a:gd name="csX976" fmla="*/ 974113 w 1320584"/>
                <a:gd name="csY976" fmla="*/ 817085 h 970218"/>
                <a:gd name="csX977" fmla="*/ 972589 w 1320584"/>
                <a:gd name="csY977" fmla="*/ 817424 h 970218"/>
                <a:gd name="csX978" fmla="*/ 972666 w 1320584"/>
                <a:gd name="csY978" fmla="*/ 818054 h 970218"/>
                <a:gd name="csX979" fmla="*/ 973782 w 1320584"/>
                <a:gd name="csY979" fmla="*/ 818685 h 970218"/>
                <a:gd name="csX980" fmla="*/ 974374 w 1320584"/>
                <a:gd name="csY980" fmla="*/ 819539 h 970218"/>
                <a:gd name="csX981" fmla="*/ 973028 w 1320584"/>
                <a:gd name="csY981" fmla="*/ 822486 h 970218"/>
                <a:gd name="csX982" fmla="*/ 970942 w 1320584"/>
                <a:gd name="csY982" fmla="*/ 823455 h 970218"/>
                <a:gd name="csX983" fmla="*/ 967741 w 1320584"/>
                <a:gd name="csY983" fmla="*/ 822970 h 970218"/>
                <a:gd name="csX984" fmla="*/ 965225 w 1320584"/>
                <a:gd name="csY984" fmla="*/ 823632 h 970218"/>
                <a:gd name="csX985" fmla="*/ 963047 w 1320584"/>
                <a:gd name="csY985" fmla="*/ 822378 h 970218"/>
                <a:gd name="csX986" fmla="*/ 960723 w 1320584"/>
                <a:gd name="csY986" fmla="*/ 822355 h 970218"/>
                <a:gd name="csX987" fmla="*/ 959145 w 1320584"/>
                <a:gd name="csY987" fmla="*/ 823940 h 970218"/>
                <a:gd name="csX988" fmla="*/ 958976 w 1320584"/>
                <a:gd name="csY988" fmla="*/ 825778 h 970218"/>
                <a:gd name="csX989" fmla="*/ 957444 w 1320584"/>
                <a:gd name="csY989" fmla="*/ 825963 h 970218"/>
                <a:gd name="csX990" fmla="*/ 956621 w 1320584"/>
                <a:gd name="csY990" fmla="*/ 825824 h 970218"/>
                <a:gd name="csX991" fmla="*/ 955459 w 1320584"/>
                <a:gd name="csY991" fmla="*/ 825955 h 970218"/>
                <a:gd name="csX992" fmla="*/ 955582 w 1320584"/>
                <a:gd name="csY992" fmla="*/ 826940 h 970218"/>
                <a:gd name="csX993" fmla="*/ 956244 w 1320584"/>
                <a:gd name="csY993" fmla="*/ 827801 h 970218"/>
                <a:gd name="csX994" fmla="*/ 959384 w 1320584"/>
                <a:gd name="csY994" fmla="*/ 828186 h 970218"/>
                <a:gd name="csX995" fmla="*/ 959945 w 1320584"/>
                <a:gd name="csY995" fmla="*/ 829425 h 970218"/>
                <a:gd name="csX996" fmla="*/ 960068 w 1320584"/>
                <a:gd name="csY996" fmla="*/ 831332 h 970218"/>
                <a:gd name="csX997" fmla="*/ 956782 w 1320584"/>
                <a:gd name="csY997" fmla="*/ 834617 h 970218"/>
                <a:gd name="csX998" fmla="*/ 955382 w 1320584"/>
                <a:gd name="csY998" fmla="*/ 836833 h 970218"/>
                <a:gd name="csX999" fmla="*/ 953273 w 1320584"/>
                <a:gd name="csY999" fmla="*/ 836771 h 970218"/>
                <a:gd name="csX1000" fmla="*/ 951681 w 1320584"/>
                <a:gd name="csY1000" fmla="*/ 838548 h 970218"/>
                <a:gd name="csX1001" fmla="*/ 950826 w 1320584"/>
                <a:gd name="csY1001" fmla="*/ 840956 h 970218"/>
                <a:gd name="csX1002" fmla="*/ 949772 w 1320584"/>
                <a:gd name="csY1002" fmla="*/ 840479 h 970218"/>
                <a:gd name="csX1003" fmla="*/ 947333 w 1320584"/>
                <a:gd name="csY1003" fmla="*/ 840864 h 970218"/>
                <a:gd name="csX1004" fmla="*/ 946617 w 1320584"/>
                <a:gd name="csY1004" fmla="*/ 842010 h 970218"/>
                <a:gd name="csX1005" fmla="*/ 947186 w 1320584"/>
                <a:gd name="csY1005" fmla="*/ 842487 h 970218"/>
                <a:gd name="csX1006" fmla="*/ 947240 w 1320584"/>
                <a:gd name="csY1006" fmla="*/ 843310 h 970218"/>
                <a:gd name="csX1007" fmla="*/ 946263 w 1320584"/>
                <a:gd name="csY1007" fmla="*/ 846010 h 970218"/>
                <a:gd name="csX1008" fmla="*/ 945201 w 1320584"/>
                <a:gd name="csY1008" fmla="*/ 846772 h 970218"/>
                <a:gd name="csX1009" fmla="*/ 944739 w 1320584"/>
                <a:gd name="csY1009" fmla="*/ 845664 h 970218"/>
                <a:gd name="csX1010" fmla="*/ 944393 w 1320584"/>
                <a:gd name="csY1010" fmla="*/ 843949 h 970218"/>
                <a:gd name="csX1011" fmla="*/ 943538 w 1320584"/>
                <a:gd name="csY1011" fmla="*/ 843818 h 970218"/>
                <a:gd name="csX1012" fmla="*/ 942115 w 1320584"/>
                <a:gd name="csY1012" fmla="*/ 845395 h 970218"/>
                <a:gd name="csX1013" fmla="*/ 940453 w 1320584"/>
                <a:gd name="csY1013" fmla="*/ 846526 h 970218"/>
                <a:gd name="csX1014" fmla="*/ 939029 w 1320584"/>
                <a:gd name="csY1014" fmla="*/ 846995 h 970218"/>
                <a:gd name="csX1015" fmla="*/ 937952 w 1320584"/>
                <a:gd name="csY1015" fmla="*/ 845949 h 970218"/>
                <a:gd name="csX1016" fmla="*/ 935312 w 1320584"/>
                <a:gd name="csY1016" fmla="*/ 845403 h 970218"/>
                <a:gd name="csX1017" fmla="*/ 934235 w 1320584"/>
                <a:gd name="csY1017" fmla="*/ 849934 h 970218"/>
                <a:gd name="csX1018" fmla="*/ 932049 w 1320584"/>
                <a:gd name="csY1018" fmla="*/ 851580 h 970218"/>
                <a:gd name="csX1019" fmla="*/ 931026 w 1320584"/>
                <a:gd name="csY1019" fmla="*/ 852095 h 970218"/>
                <a:gd name="csX1020" fmla="*/ 929241 w 1320584"/>
                <a:gd name="csY1020" fmla="*/ 852249 h 970218"/>
                <a:gd name="csX1021" fmla="*/ 930380 w 1320584"/>
                <a:gd name="csY1021" fmla="*/ 852872 h 970218"/>
                <a:gd name="csX1022" fmla="*/ 930733 w 1320584"/>
                <a:gd name="csY1022" fmla="*/ 854034 h 970218"/>
                <a:gd name="csX1023" fmla="*/ 930095 w 1320584"/>
                <a:gd name="csY1023" fmla="*/ 855188 h 970218"/>
                <a:gd name="csX1024" fmla="*/ 928309 w 1320584"/>
                <a:gd name="csY1024" fmla="*/ 855419 h 970218"/>
                <a:gd name="csX1025" fmla="*/ 927271 w 1320584"/>
                <a:gd name="csY1025" fmla="*/ 856319 h 970218"/>
                <a:gd name="csX1026" fmla="*/ 926871 w 1320584"/>
                <a:gd name="csY1026" fmla="*/ 860357 h 970218"/>
                <a:gd name="csX1027" fmla="*/ 925809 w 1320584"/>
                <a:gd name="csY1027" fmla="*/ 861773 h 970218"/>
                <a:gd name="csX1028" fmla="*/ 923099 w 1320584"/>
                <a:gd name="csY1028" fmla="*/ 861888 h 970218"/>
                <a:gd name="csX1029" fmla="*/ 921075 w 1320584"/>
                <a:gd name="csY1029" fmla="*/ 860950 h 970218"/>
                <a:gd name="csX1030" fmla="*/ 920429 w 1320584"/>
                <a:gd name="csY1030" fmla="*/ 861688 h 970218"/>
                <a:gd name="csX1031" fmla="*/ 920090 w 1320584"/>
                <a:gd name="csY1031" fmla="*/ 862411 h 970218"/>
                <a:gd name="csX1032" fmla="*/ 919029 w 1320584"/>
                <a:gd name="csY1032" fmla="*/ 863142 h 970218"/>
                <a:gd name="csX1033" fmla="*/ 916982 w 1320584"/>
                <a:gd name="csY1033" fmla="*/ 863335 h 970218"/>
                <a:gd name="csX1034" fmla="*/ 912434 w 1320584"/>
                <a:gd name="csY1034" fmla="*/ 865142 h 970218"/>
                <a:gd name="csX1035" fmla="*/ 910348 w 1320584"/>
                <a:gd name="csY1035" fmla="*/ 864619 h 970218"/>
                <a:gd name="csX1036" fmla="*/ 907863 w 1320584"/>
                <a:gd name="csY1036" fmla="*/ 863935 h 970218"/>
                <a:gd name="csX1037" fmla="*/ 906147 w 1320584"/>
                <a:gd name="csY1037" fmla="*/ 864604 h 970218"/>
                <a:gd name="csX1038" fmla="*/ 905577 w 1320584"/>
                <a:gd name="csY1038" fmla="*/ 865989 h 970218"/>
                <a:gd name="csX1039" fmla="*/ 904785 w 1320584"/>
                <a:gd name="csY1039" fmla="*/ 867065 h 970218"/>
                <a:gd name="csX1040" fmla="*/ 902291 w 1320584"/>
                <a:gd name="csY1040" fmla="*/ 867065 h 970218"/>
                <a:gd name="csX1041" fmla="*/ 900290 w 1320584"/>
                <a:gd name="csY1041" fmla="*/ 865735 h 970218"/>
                <a:gd name="csX1042" fmla="*/ 898251 w 1320584"/>
                <a:gd name="csY1042" fmla="*/ 864773 h 970218"/>
                <a:gd name="csX1043" fmla="*/ 895996 w 1320584"/>
                <a:gd name="csY1043" fmla="*/ 865604 h 970218"/>
                <a:gd name="csX1044" fmla="*/ 894280 w 1320584"/>
                <a:gd name="csY1044" fmla="*/ 867296 h 970218"/>
                <a:gd name="csX1045" fmla="*/ 892171 w 1320584"/>
                <a:gd name="csY1045" fmla="*/ 867866 h 970218"/>
                <a:gd name="csX1046" fmla="*/ 891779 w 1320584"/>
                <a:gd name="csY1046" fmla="*/ 868919 h 970218"/>
                <a:gd name="csX1047" fmla="*/ 890863 w 1320584"/>
                <a:gd name="csY1047" fmla="*/ 869443 h 970218"/>
                <a:gd name="csX1048" fmla="*/ 888632 w 1320584"/>
                <a:gd name="csY1048" fmla="*/ 869219 h 970218"/>
                <a:gd name="csX1049" fmla="*/ 887785 w 1320584"/>
                <a:gd name="csY1049" fmla="*/ 866604 h 970218"/>
                <a:gd name="csX1050" fmla="*/ 886500 w 1320584"/>
                <a:gd name="csY1050" fmla="*/ 866219 h 970218"/>
                <a:gd name="csX1051" fmla="*/ 885230 w 1320584"/>
                <a:gd name="csY1051" fmla="*/ 867542 h 970218"/>
                <a:gd name="csX1052" fmla="*/ 884776 w 1320584"/>
                <a:gd name="csY1052" fmla="*/ 868573 h 970218"/>
                <a:gd name="csX1053" fmla="*/ 884184 w 1320584"/>
                <a:gd name="csY1053" fmla="*/ 869358 h 970218"/>
                <a:gd name="csX1054" fmla="*/ 884392 w 1320584"/>
                <a:gd name="csY1054" fmla="*/ 871489 h 970218"/>
                <a:gd name="csX1055" fmla="*/ 883137 w 1320584"/>
                <a:gd name="csY1055" fmla="*/ 871535 h 970218"/>
                <a:gd name="csX1056" fmla="*/ 881498 w 1320584"/>
                <a:gd name="csY1056" fmla="*/ 870227 h 970218"/>
                <a:gd name="csX1057" fmla="*/ 879774 w 1320584"/>
                <a:gd name="csY1057" fmla="*/ 869996 h 970218"/>
                <a:gd name="csX1058" fmla="*/ 878166 w 1320584"/>
                <a:gd name="csY1058" fmla="*/ 871212 h 970218"/>
                <a:gd name="csX1059" fmla="*/ 877350 w 1320584"/>
                <a:gd name="csY1059" fmla="*/ 870912 h 970218"/>
                <a:gd name="csX1060" fmla="*/ 876488 w 1320584"/>
                <a:gd name="csY1060" fmla="*/ 870658 h 970218"/>
                <a:gd name="csX1061" fmla="*/ 875080 w 1320584"/>
                <a:gd name="csY1061" fmla="*/ 870658 h 970218"/>
                <a:gd name="csX1062" fmla="*/ 874541 w 1320584"/>
                <a:gd name="csY1062" fmla="*/ 870981 h 970218"/>
                <a:gd name="csX1063" fmla="*/ 873510 w 1320584"/>
                <a:gd name="csY1063" fmla="*/ 871173 h 970218"/>
                <a:gd name="csX1064" fmla="*/ 872817 w 1320584"/>
                <a:gd name="csY1064" fmla="*/ 871835 h 970218"/>
                <a:gd name="csX1065" fmla="*/ 872756 w 1320584"/>
                <a:gd name="csY1065" fmla="*/ 871889 h 970218"/>
                <a:gd name="csX1066" fmla="*/ 870940 w 1320584"/>
                <a:gd name="csY1066" fmla="*/ 871443 h 970218"/>
                <a:gd name="csX1067" fmla="*/ 868716 w 1320584"/>
                <a:gd name="csY1067" fmla="*/ 869673 h 970218"/>
                <a:gd name="csX1068" fmla="*/ 867123 w 1320584"/>
                <a:gd name="csY1068" fmla="*/ 866735 h 970218"/>
                <a:gd name="csX1069" fmla="*/ 865099 w 1320584"/>
                <a:gd name="csY1069" fmla="*/ 865150 h 970218"/>
                <a:gd name="csX1070" fmla="*/ 864206 w 1320584"/>
                <a:gd name="csY1070" fmla="*/ 863758 h 970218"/>
                <a:gd name="csX1071" fmla="*/ 863860 w 1320584"/>
                <a:gd name="csY1071" fmla="*/ 861258 h 970218"/>
                <a:gd name="csX1072" fmla="*/ 863491 w 1320584"/>
                <a:gd name="csY1072" fmla="*/ 860065 h 970218"/>
                <a:gd name="csX1073" fmla="*/ 863614 w 1320584"/>
                <a:gd name="csY1073" fmla="*/ 858742 h 970218"/>
                <a:gd name="csX1074" fmla="*/ 864229 w 1320584"/>
                <a:gd name="csY1074" fmla="*/ 857565 h 970218"/>
                <a:gd name="csX1075" fmla="*/ 862052 w 1320584"/>
                <a:gd name="csY1075" fmla="*/ 858157 h 970218"/>
                <a:gd name="csX1076" fmla="*/ 860443 w 1320584"/>
                <a:gd name="csY1076" fmla="*/ 859257 h 970218"/>
                <a:gd name="csX1077" fmla="*/ 860774 w 1320584"/>
                <a:gd name="csY1077" fmla="*/ 860642 h 970218"/>
                <a:gd name="csX1078" fmla="*/ 860374 w 1320584"/>
                <a:gd name="csY1078" fmla="*/ 861927 h 970218"/>
                <a:gd name="csX1079" fmla="*/ 857973 w 1320584"/>
                <a:gd name="csY1079" fmla="*/ 862596 h 970218"/>
                <a:gd name="csX1080" fmla="*/ 858119 w 1320584"/>
                <a:gd name="csY1080" fmla="*/ 863135 h 970218"/>
                <a:gd name="csX1081" fmla="*/ 858281 w 1320584"/>
                <a:gd name="csY1081" fmla="*/ 863704 h 970218"/>
                <a:gd name="csX1082" fmla="*/ 860159 w 1320584"/>
                <a:gd name="csY1082" fmla="*/ 865458 h 970218"/>
                <a:gd name="csX1083" fmla="*/ 860543 w 1320584"/>
                <a:gd name="csY1083" fmla="*/ 866927 h 970218"/>
                <a:gd name="csX1084" fmla="*/ 861305 w 1320584"/>
                <a:gd name="csY1084" fmla="*/ 867712 h 970218"/>
                <a:gd name="csX1085" fmla="*/ 862775 w 1320584"/>
                <a:gd name="csY1085" fmla="*/ 869996 h 970218"/>
                <a:gd name="csX1086" fmla="*/ 862736 w 1320584"/>
                <a:gd name="csY1086" fmla="*/ 874412 h 970218"/>
                <a:gd name="csX1087" fmla="*/ 863545 w 1320584"/>
                <a:gd name="csY1087" fmla="*/ 875658 h 970218"/>
                <a:gd name="csX1088" fmla="*/ 863275 w 1320584"/>
                <a:gd name="csY1088" fmla="*/ 876897 h 970218"/>
                <a:gd name="csX1089" fmla="*/ 862690 w 1320584"/>
                <a:gd name="csY1089" fmla="*/ 878566 h 970218"/>
                <a:gd name="csX1090" fmla="*/ 862636 w 1320584"/>
                <a:gd name="csY1090" fmla="*/ 878589 h 970218"/>
                <a:gd name="csX1091" fmla="*/ 862206 w 1320584"/>
                <a:gd name="csY1091" fmla="*/ 878082 h 970218"/>
                <a:gd name="csX1092" fmla="*/ 861498 w 1320584"/>
                <a:gd name="csY1092" fmla="*/ 878182 h 970218"/>
                <a:gd name="csX1093" fmla="*/ 861213 w 1320584"/>
                <a:gd name="csY1093" fmla="*/ 878743 h 970218"/>
                <a:gd name="csX1094" fmla="*/ 861167 w 1320584"/>
                <a:gd name="csY1094" fmla="*/ 879251 h 970218"/>
                <a:gd name="csX1095" fmla="*/ 861044 w 1320584"/>
                <a:gd name="csY1095" fmla="*/ 879274 h 970218"/>
                <a:gd name="csX1096" fmla="*/ 859797 w 1320584"/>
                <a:gd name="csY1096" fmla="*/ 879643 h 970218"/>
                <a:gd name="csX1097" fmla="*/ 858750 w 1320584"/>
                <a:gd name="csY1097" fmla="*/ 879959 h 970218"/>
                <a:gd name="csX1098" fmla="*/ 857904 w 1320584"/>
                <a:gd name="csY1098" fmla="*/ 880405 h 970218"/>
                <a:gd name="csX1099" fmla="*/ 856573 w 1320584"/>
                <a:gd name="csY1099" fmla="*/ 881720 h 970218"/>
                <a:gd name="csX1100" fmla="*/ 854040 w 1320584"/>
                <a:gd name="csY1100" fmla="*/ 882044 h 970218"/>
                <a:gd name="csX1101" fmla="*/ 852740 w 1320584"/>
                <a:gd name="csY1101" fmla="*/ 878966 h 970218"/>
                <a:gd name="csX1102" fmla="*/ 850993 w 1320584"/>
                <a:gd name="csY1102" fmla="*/ 881020 h 970218"/>
                <a:gd name="csX1103" fmla="*/ 850470 w 1320584"/>
                <a:gd name="csY1103" fmla="*/ 885213 h 970218"/>
                <a:gd name="csX1104" fmla="*/ 849824 w 1320584"/>
                <a:gd name="csY1104" fmla="*/ 885928 h 970218"/>
                <a:gd name="csX1105" fmla="*/ 848739 w 1320584"/>
                <a:gd name="csY1105" fmla="*/ 886528 h 970218"/>
                <a:gd name="csX1106" fmla="*/ 846684 w 1320584"/>
                <a:gd name="csY1106" fmla="*/ 885067 h 970218"/>
                <a:gd name="csX1107" fmla="*/ 844891 w 1320584"/>
                <a:gd name="csY1107" fmla="*/ 886044 h 970218"/>
                <a:gd name="csX1108" fmla="*/ 843490 w 1320584"/>
                <a:gd name="csY1108" fmla="*/ 887036 h 970218"/>
                <a:gd name="csX1109" fmla="*/ 842913 w 1320584"/>
                <a:gd name="csY1109" fmla="*/ 887952 h 970218"/>
                <a:gd name="csX1110" fmla="*/ 841882 w 1320584"/>
                <a:gd name="csY1110" fmla="*/ 888944 h 970218"/>
                <a:gd name="csX1111" fmla="*/ 839904 w 1320584"/>
                <a:gd name="csY1111" fmla="*/ 887982 h 970218"/>
                <a:gd name="csX1112" fmla="*/ 838311 w 1320584"/>
                <a:gd name="csY1112" fmla="*/ 886544 h 970218"/>
                <a:gd name="csX1113" fmla="*/ 838712 w 1320584"/>
                <a:gd name="csY1113" fmla="*/ 885459 h 970218"/>
                <a:gd name="csX1114" fmla="*/ 838488 w 1320584"/>
                <a:gd name="csY1114" fmla="*/ 884751 h 970218"/>
                <a:gd name="csX1115" fmla="*/ 837773 w 1320584"/>
                <a:gd name="csY1115" fmla="*/ 884213 h 970218"/>
                <a:gd name="csX1116" fmla="*/ 836980 w 1320584"/>
                <a:gd name="csY1116" fmla="*/ 884290 h 970218"/>
                <a:gd name="csX1117" fmla="*/ 837372 w 1320584"/>
                <a:gd name="csY1117" fmla="*/ 885697 h 970218"/>
                <a:gd name="csX1118" fmla="*/ 837634 w 1320584"/>
                <a:gd name="csY1118" fmla="*/ 888390 h 970218"/>
                <a:gd name="csX1119" fmla="*/ 836911 w 1320584"/>
                <a:gd name="csY1119" fmla="*/ 889167 h 970218"/>
                <a:gd name="csX1120" fmla="*/ 835795 w 1320584"/>
                <a:gd name="csY1120" fmla="*/ 889767 h 970218"/>
                <a:gd name="csX1121" fmla="*/ 833386 w 1320584"/>
                <a:gd name="csY1121" fmla="*/ 889275 h 970218"/>
                <a:gd name="csX1122" fmla="*/ 831747 w 1320584"/>
                <a:gd name="csY1122" fmla="*/ 888275 h 970218"/>
                <a:gd name="csX1123" fmla="*/ 829754 w 1320584"/>
                <a:gd name="csY1123" fmla="*/ 887428 h 970218"/>
                <a:gd name="csX1124" fmla="*/ 827999 w 1320584"/>
                <a:gd name="csY1124" fmla="*/ 887275 h 970218"/>
                <a:gd name="csX1125" fmla="*/ 827615 w 1320584"/>
                <a:gd name="csY1125" fmla="*/ 888975 h 970218"/>
                <a:gd name="csX1126" fmla="*/ 826476 w 1320584"/>
                <a:gd name="csY1126" fmla="*/ 890344 h 970218"/>
                <a:gd name="csX1127" fmla="*/ 825421 w 1320584"/>
                <a:gd name="csY1127" fmla="*/ 890513 h 970218"/>
                <a:gd name="csX1128" fmla="*/ 824367 w 1320584"/>
                <a:gd name="csY1128" fmla="*/ 890298 h 970218"/>
                <a:gd name="csX1129" fmla="*/ 822982 w 1320584"/>
                <a:gd name="csY1129" fmla="*/ 891775 h 970218"/>
                <a:gd name="csX1130" fmla="*/ 822328 w 1320584"/>
                <a:gd name="csY1130" fmla="*/ 892852 h 970218"/>
                <a:gd name="csX1131" fmla="*/ 820619 w 1320584"/>
                <a:gd name="csY1131" fmla="*/ 893990 h 970218"/>
                <a:gd name="csX1132" fmla="*/ 816079 w 1320584"/>
                <a:gd name="csY1132" fmla="*/ 894544 h 970218"/>
                <a:gd name="csX1133" fmla="*/ 814494 w 1320584"/>
                <a:gd name="csY1133" fmla="*/ 895667 h 970218"/>
                <a:gd name="csX1134" fmla="*/ 812370 w 1320584"/>
                <a:gd name="csY1134" fmla="*/ 895490 h 970218"/>
                <a:gd name="csX1135" fmla="*/ 810723 w 1320584"/>
                <a:gd name="csY1135" fmla="*/ 895760 h 970218"/>
                <a:gd name="csX1136" fmla="*/ 809777 w 1320584"/>
                <a:gd name="csY1136" fmla="*/ 895698 h 970218"/>
                <a:gd name="csX1137" fmla="*/ 808930 w 1320584"/>
                <a:gd name="csY1137" fmla="*/ 895090 h 970218"/>
                <a:gd name="csX1138" fmla="*/ 807976 w 1320584"/>
                <a:gd name="csY1138" fmla="*/ 895075 h 970218"/>
                <a:gd name="csX1139" fmla="*/ 807537 w 1320584"/>
                <a:gd name="csY1139" fmla="*/ 896952 h 970218"/>
                <a:gd name="csX1140" fmla="*/ 804967 w 1320584"/>
                <a:gd name="csY1140" fmla="*/ 897744 h 970218"/>
                <a:gd name="csX1141" fmla="*/ 802658 w 1320584"/>
                <a:gd name="csY1141" fmla="*/ 897960 h 970218"/>
                <a:gd name="csX1142" fmla="*/ 800088 w 1320584"/>
                <a:gd name="csY1142" fmla="*/ 900437 h 970218"/>
                <a:gd name="csX1143" fmla="*/ 798256 w 1320584"/>
                <a:gd name="csY1143" fmla="*/ 901937 h 970218"/>
                <a:gd name="csX1144" fmla="*/ 796894 w 1320584"/>
                <a:gd name="csY1144" fmla="*/ 902091 h 970218"/>
                <a:gd name="csX1145" fmla="*/ 795894 w 1320584"/>
                <a:gd name="csY1145" fmla="*/ 901560 h 970218"/>
                <a:gd name="csX1146" fmla="*/ 795394 w 1320584"/>
                <a:gd name="csY1146" fmla="*/ 899345 h 970218"/>
                <a:gd name="csX1147" fmla="*/ 794886 w 1320584"/>
                <a:gd name="csY1147" fmla="*/ 899083 h 970218"/>
                <a:gd name="csX1148" fmla="*/ 794593 w 1320584"/>
                <a:gd name="csY1148" fmla="*/ 901168 h 970218"/>
                <a:gd name="csX1149" fmla="*/ 794109 w 1320584"/>
                <a:gd name="csY1149" fmla="*/ 902899 h 970218"/>
                <a:gd name="csX1150" fmla="*/ 793170 w 1320584"/>
                <a:gd name="csY1150" fmla="*/ 903845 h 970218"/>
                <a:gd name="csX1151" fmla="*/ 790199 w 1320584"/>
                <a:gd name="csY1151" fmla="*/ 905999 h 970218"/>
                <a:gd name="csX1152" fmla="*/ 789345 w 1320584"/>
                <a:gd name="csY1152" fmla="*/ 908138 h 970218"/>
                <a:gd name="csX1153" fmla="*/ 789915 w 1320584"/>
                <a:gd name="csY1153" fmla="*/ 910115 h 970218"/>
                <a:gd name="csX1154" fmla="*/ 793908 w 1320584"/>
                <a:gd name="csY1154" fmla="*/ 910599 h 970218"/>
                <a:gd name="csX1155" fmla="*/ 794401 w 1320584"/>
                <a:gd name="csY1155" fmla="*/ 911684 h 970218"/>
                <a:gd name="csX1156" fmla="*/ 794016 w 1320584"/>
                <a:gd name="csY1156" fmla="*/ 912569 h 970218"/>
                <a:gd name="csX1157" fmla="*/ 793062 w 1320584"/>
                <a:gd name="csY1157" fmla="*/ 913307 h 970218"/>
                <a:gd name="csX1158" fmla="*/ 792777 w 1320584"/>
                <a:gd name="csY1158" fmla="*/ 914415 h 970218"/>
                <a:gd name="csX1159" fmla="*/ 797063 w 1320584"/>
                <a:gd name="csY1159" fmla="*/ 917938 h 970218"/>
                <a:gd name="csX1160" fmla="*/ 797194 w 1320584"/>
                <a:gd name="csY1160" fmla="*/ 919269 h 970218"/>
                <a:gd name="csX1161" fmla="*/ 796533 w 1320584"/>
                <a:gd name="csY1161" fmla="*/ 920031 h 970218"/>
                <a:gd name="csX1162" fmla="*/ 795732 w 1320584"/>
                <a:gd name="csY1162" fmla="*/ 921669 h 970218"/>
                <a:gd name="csX1163" fmla="*/ 793470 w 1320584"/>
                <a:gd name="csY1163" fmla="*/ 923054 h 970218"/>
                <a:gd name="csX1164" fmla="*/ 788683 w 1320584"/>
                <a:gd name="csY1164" fmla="*/ 923762 h 970218"/>
                <a:gd name="csX1165" fmla="*/ 784689 w 1320584"/>
                <a:gd name="csY1165" fmla="*/ 923046 h 970218"/>
                <a:gd name="csX1166" fmla="*/ 783481 w 1320584"/>
                <a:gd name="csY1166" fmla="*/ 921469 h 970218"/>
                <a:gd name="csX1167" fmla="*/ 783558 w 1320584"/>
                <a:gd name="csY1167" fmla="*/ 920346 h 970218"/>
                <a:gd name="csX1168" fmla="*/ 784551 w 1320584"/>
                <a:gd name="csY1168" fmla="*/ 920669 h 970218"/>
                <a:gd name="csX1169" fmla="*/ 785674 w 1320584"/>
                <a:gd name="csY1169" fmla="*/ 920569 h 970218"/>
                <a:gd name="csX1170" fmla="*/ 785336 w 1320584"/>
                <a:gd name="csY1170" fmla="*/ 919538 h 970218"/>
                <a:gd name="csX1171" fmla="*/ 784858 w 1320584"/>
                <a:gd name="csY1171" fmla="*/ 918938 h 970218"/>
                <a:gd name="csX1172" fmla="*/ 783020 w 1320584"/>
                <a:gd name="csY1172" fmla="*/ 918023 h 970218"/>
                <a:gd name="csX1173" fmla="*/ 781526 w 1320584"/>
                <a:gd name="csY1173" fmla="*/ 915553 h 970218"/>
                <a:gd name="csX1174" fmla="*/ 781811 w 1320584"/>
                <a:gd name="csY1174" fmla="*/ 913499 h 970218"/>
                <a:gd name="csX1175" fmla="*/ 781003 w 1320584"/>
                <a:gd name="csY1175" fmla="*/ 911907 h 970218"/>
                <a:gd name="csX1176" fmla="*/ 780110 w 1320584"/>
                <a:gd name="csY1176" fmla="*/ 910576 h 970218"/>
                <a:gd name="csX1177" fmla="*/ 779218 w 1320584"/>
                <a:gd name="csY1177" fmla="*/ 909776 h 970218"/>
                <a:gd name="csX1178" fmla="*/ 778733 w 1320584"/>
                <a:gd name="csY1178" fmla="*/ 908784 h 970218"/>
                <a:gd name="csX1179" fmla="*/ 779641 w 1320584"/>
                <a:gd name="csY1179" fmla="*/ 905660 h 970218"/>
                <a:gd name="csX1180" fmla="*/ 779141 w 1320584"/>
                <a:gd name="csY1180" fmla="*/ 903845 h 970218"/>
                <a:gd name="csX1181" fmla="*/ 780849 w 1320584"/>
                <a:gd name="csY1181" fmla="*/ 901614 h 970218"/>
                <a:gd name="csX1182" fmla="*/ 781272 w 1320584"/>
                <a:gd name="csY1182" fmla="*/ 899098 h 970218"/>
                <a:gd name="csX1183" fmla="*/ 784320 w 1320584"/>
                <a:gd name="csY1183" fmla="*/ 898198 h 970218"/>
                <a:gd name="csX1184" fmla="*/ 784528 w 1320584"/>
                <a:gd name="csY1184" fmla="*/ 895798 h 970218"/>
                <a:gd name="csX1185" fmla="*/ 782342 w 1320584"/>
                <a:gd name="csY1185" fmla="*/ 895729 h 970218"/>
                <a:gd name="csX1186" fmla="*/ 780826 w 1320584"/>
                <a:gd name="csY1186" fmla="*/ 893967 h 970218"/>
                <a:gd name="csX1187" fmla="*/ 780480 w 1320584"/>
                <a:gd name="csY1187" fmla="*/ 894714 h 970218"/>
                <a:gd name="csX1188" fmla="*/ 779264 w 1320584"/>
                <a:gd name="csY1188" fmla="*/ 894790 h 970218"/>
                <a:gd name="csX1189" fmla="*/ 777263 w 1320584"/>
                <a:gd name="csY1189" fmla="*/ 891390 h 970218"/>
                <a:gd name="csX1190" fmla="*/ 776663 w 1320584"/>
                <a:gd name="csY1190" fmla="*/ 890959 h 970218"/>
                <a:gd name="csX1191" fmla="*/ 775693 w 1320584"/>
                <a:gd name="csY1191" fmla="*/ 890898 h 970218"/>
                <a:gd name="csX1192" fmla="*/ 776178 w 1320584"/>
                <a:gd name="csY1192" fmla="*/ 894483 h 970218"/>
                <a:gd name="csX1193" fmla="*/ 773831 w 1320584"/>
                <a:gd name="csY1193" fmla="*/ 895829 h 970218"/>
                <a:gd name="csX1194" fmla="*/ 771907 w 1320584"/>
                <a:gd name="csY1194" fmla="*/ 896421 h 970218"/>
                <a:gd name="csX1195" fmla="*/ 769183 w 1320584"/>
                <a:gd name="csY1195" fmla="*/ 896668 h 970218"/>
                <a:gd name="csX1196" fmla="*/ 767629 w 1320584"/>
                <a:gd name="csY1196" fmla="*/ 897083 h 970218"/>
                <a:gd name="csX1197" fmla="*/ 766182 w 1320584"/>
                <a:gd name="csY1197" fmla="*/ 896744 h 970218"/>
                <a:gd name="csX1198" fmla="*/ 766536 w 1320584"/>
                <a:gd name="csY1198" fmla="*/ 895660 h 970218"/>
                <a:gd name="csX1199" fmla="*/ 767305 w 1320584"/>
                <a:gd name="csY1199" fmla="*/ 894367 h 970218"/>
                <a:gd name="csX1200" fmla="*/ 766620 w 1320584"/>
                <a:gd name="csY1200" fmla="*/ 893283 h 970218"/>
                <a:gd name="csX1201" fmla="*/ 765081 w 1320584"/>
                <a:gd name="csY1201" fmla="*/ 892452 h 970218"/>
                <a:gd name="csX1202" fmla="*/ 762727 w 1320584"/>
                <a:gd name="csY1202" fmla="*/ 892498 h 970218"/>
                <a:gd name="csX1203" fmla="*/ 761103 w 1320584"/>
                <a:gd name="csY1203" fmla="*/ 892267 h 970218"/>
                <a:gd name="csX1204" fmla="*/ 759487 w 1320584"/>
                <a:gd name="csY1204" fmla="*/ 892360 h 970218"/>
                <a:gd name="csX1205" fmla="*/ 758894 w 1320584"/>
                <a:gd name="csY1205" fmla="*/ 891875 h 970218"/>
                <a:gd name="csX1206" fmla="*/ 757394 w 1320584"/>
                <a:gd name="csY1206" fmla="*/ 890175 h 970218"/>
                <a:gd name="csX1207" fmla="*/ 756124 w 1320584"/>
                <a:gd name="csY1207" fmla="*/ 889121 h 970218"/>
                <a:gd name="csX1208" fmla="*/ 755554 w 1320584"/>
                <a:gd name="csY1208" fmla="*/ 888067 h 970218"/>
                <a:gd name="csX1209" fmla="*/ 756124 w 1320584"/>
                <a:gd name="csY1209" fmla="*/ 886844 h 970218"/>
                <a:gd name="csX1210" fmla="*/ 755647 w 1320584"/>
                <a:gd name="csY1210" fmla="*/ 886097 h 970218"/>
                <a:gd name="csX1211" fmla="*/ 753192 w 1320584"/>
                <a:gd name="csY1211" fmla="*/ 886013 h 970218"/>
                <a:gd name="csX1212" fmla="*/ 753207 w 1320584"/>
                <a:gd name="csY1212" fmla="*/ 887767 h 970218"/>
                <a:gd name="csX1213" fmla="*/ 753461 w 1320584"/>
                <a:gd name="csY1213" fmla="*/ 889836 h 970218"/>
                <a:gd name="csX1214" fmla="*/ 754177 w 1320584"/>
                <a:gd name="csY1214" fmla="*/ 891406 h 970218"/>
                <a:gd name="csX1215" fmla="*/ 753669 w 1320584"/>
                <a:gd name="csY1215" fmla="*/ 892283 h 970218"/>
                <a:gd name="csX1216" fmla="*/ 752422 w 1320584"/>
                <a:gd name="csY1216" fmla="*/ 892883 h 970218"/>
                <a:gd name="csX1217" fmla="*/ 751091 w 1320584"/>
                <a:gd name="csY1217" fmla="*/ 891221 h 970218"/>
                <a:gd name="csX1218" fmla="*/ 750483 w 1320584"/>
                <a:gd name="csY1218" fmla="*/ 890813 h 970218"/>
                <a:gd name="csX1219" fmla="*/ 749844 w 1320584"/>
                <a:gd name="csY1219" fmla="*/ 890890 h 970218"/>
                <a:gd name="csX1220" fmla="*/ 749360 w 1320584"/>
                <a:gd name="csY1220" fmla="*/ 892544 h 970218"/>
                <a:gd name="csX1221" fmla="*/ 748151 w 1320584"/>
                <a:gd name="csY1221" fmla="*/ 894014 h 970218"/>
                <a:gd name="csX1222" fmla="*/ 745981 w 1320584"/>
                <a:gd name="csY1222" fmla="*/ 893852 h 970218"/>
                <a:gd name="csX1223" fmla="*/ 744288 w 1320584"/>
                <a:gd name="csY1223" fmla="*/ 894760 h 970218"/>
                <a:gd name="csX1224" fmla="*/ 742241 w 1320584"/>
                <a:gd name="csY1224" fmla="*/ 895175 h 970218"/>
                <a:gd name="csX1225" fmla="*/ 740848 w 1320584"/>
                <a:gd name="csY1225" fmla="*/ 893960 h 970218"/>
                <a:gd name="csX1226" fmla="*/ 738547 w 1320584"/>
                <a:gd name="csY1226" fmla="*/ 892006 h 970218"/>
                <a:gd name="csX1227" fmla="*/ 737632 w 1320584"/>
                <a:gd name="csY1227" fmla="*/ 891783 h 970218"/>
                <a:gd name="csX1228" fmla="*/ 735077 w 1320584"/>
                <a:gd name="csY1228" fmla="*/ 892736 h 970218"/>
                <a:gd name="csX1229" fmla="*/ 731406 w 1320584"/>
                <a:gd name="csY1229" fmla="*/ 893090 h 970218"/>
                <a:gd name="csX1230" fmla="*/ 730590 w 1320584"/>
                <a:gd name="csY1230" fmla="*/ 892075 h 970218"/>
                <a:gd name="csX1231" fmla="*/ 728820 w 1320584"/>
                <a:gd name="csY1231" fmla="*/ 892844 h 970218"/>
                <a:gd name="csX1232" fmla="*/ 727112 w 1320584"/>
                <a:gd name="csY1232" fmla="*/ 890498 h 970218"/>
                <a:gd name="csX1233" fmla="*/ 725088 w 1320584"/>
                <a:gd name="csY1233" fmla="*/ 890344 h 970218"/>
                <a:gd name="csX1234" fmla="*/ 722564 w 1320584"/>
                <a:gd name="csY1234" fmla="*/ 888567 h 970218"/>
                <a:gd name="csX1235" fmla="*/ 721656 w 1320584"/>
                <a:gd name="csY1235" fmla="*/ 887621 h 970218"/>
                <a:gd name="csX1236" fmla="*/ 721371 w 1320584"/>
                <a:gd name="csY1236" fmla="*/ 886267 h 970218"/>
                <a:gd name="csX1237" fmla="*/ 720602 w 1320584"/>
                <a:gd name="csY1237" fmla="*/ 885559 h 970218"/>
                <a:gd name="csX1238" fmla="*/ 719617 w 1320584"/>
                <a:gd name="csY1238" fmla="*/ 885651 h 970218"/>
                <a:gd name="csX1239" fmla="*/ 718516 w 1320584"/>
                <a:gd name="csY1239" fmla="*/ 884928 h 970218"/>
                <a:gd name="csX1240" fmla="*/ 716777 w 1320584"/>
                <a:gd name="csY1240" fmla="*/ 884213 h 970218"/>
                <a:gd name="csX1241" fmla="*/ 715376 w 1320584"/>
                <a:gd name="csY1241" fmla="*/ 883790 h 970218"/>
                <a:gd name="csX1242" fmla="*/ 714684 w 1320584"/>
                <a:gd name="csY1242" fmla="*/ 884113 h 970218"/>
                <a:gd name="csX1243" fmla="*/ 713953 w 1320584"/>
                <a:gd name="csY1243" fmla="*/ 884282 h 970218"/>
                <a:gd name="csX1244" fmla="*/ 713822 w 1320584"/>
                <a:gd name="csY1244" fmla="*/ 883374 h 970218"/>
                <a:gd name="csX1245" fmla="*/ 713876 w 1320584"/>
                <a:gd name="csY1245" fmla="*/ 880636 h 970218"/>
                <a:gd name="csX1246" fmla="*/ 713745 w 1320584"/>
                <a:gd name="csY1246" fmla="*/ 878205 h 970218"/>
                <a:gd name="csX1247" fmla="*/ 713360 w 1320584"/>
                <a:gd name="csY1247" fmla="*/ 877105 h 970218"/>
                <a:gd name="csX1248" fmla="*/ 712421 w 1320584"/>
                <a:gd name="csY1248" fmla="*/ 876274 h 970218"/>
                <a:gd name="csX1249" fmla="*/ 711575 w 1320584"/>
                <a:gd name="csY1249" fmla="*/ 875874 h 970218"/>
                <a:gd name="csX1250" fmla="*/ 711198 w 1320584"/>
                <a:gd name="csY1250" fmla="*/ 874620 h 970218"/>
                <a:gd name="csX1251" fmla="*/ 711506 w 1320584"/>
                <a:gd name="csY1251" fmla="*/ 872158 h 970218"/>
                <a:gd name="csX1252" fmla="*/ 712198 w 1320584"/>
                <a:gd name="csY1252" fmla="*/ 870489 h 970218"/>
                <a:gd name="csX1253" fmla="*/ 713291 w 1320584"/>
                <a:gd name="csY1253" fmla="*/ 870189 h 970218"/>
                <a:gd name="csX1254" fmla="*/ 714769 w 1320584"/>
                <a:gd name="csY1254" fmla="*/ 868989 h 970218"/>
                <a:gd name="csX1255" fmla="*/ 715522 w 1320584"/>
                <a:gd name="csY1255" fmla="*/ 867281 h 970218"/>
                <a:gd name="csX1256" fmla="*/ 716469 w 1320584"/>
                <a:gd name="csY1256" fmla="*/ 865696 h 970218"/>
                <a:gd name="csX1257" fmla="*/ 713099 w 1320584"/>
                <a:gd name="csY1257" fmla="*/ 863473 h 970218"/>
                <a:gd name="csX1258" fmla="*/ 711329 w 1320584"/>
                <a:gd name="csY1258" fmla="*/ 862673 h 970218"/>
                <a:gd name="csX1259" fmla="*/ 709366 w 1320584"/>
                <a:gd name="csY1259" fmla="*/ 863011 h 970218"/>
                <a:gd name="csX1260" fmla="*/ 706927 w 1320584"/>
                <a:gd name="csY1260" fmla="*/ 863719 h 970218"/>
                <a:gd name="csX1261" fmla="*/ 705657 w 1320584"/>
                <a:gd name="csY1261" fmla="*/ 863858 h 970218"/>
                <a:gd name="csX1262" fmla="*/ 705018 w 1320584"/>
                <a:gd name="csY1262" fmla="*/ 863581 h 970218"/>
                <a:gd name="csX1263" fmla="*/ 703595 w 1320584"/>
                <a:gd name="csY1263" fmla="*/ 861581 h 970218"/>
                <a:gd name="csX1264" fmla="*/ 702825 w 1320584"/>
                <a:gd name="csY1264" fmla="*/ 861234 h 970218"/>
                <a:gd name="csX1265" fmla="*/ 701101 w 1320584"/>
                <a:gd name="csY1265" fmla="*/ 861104 h 970218"/>
                <a:gd name="csX1266" fmla="*/ 699647 w 1320584"/>
                <a:gd name="csY1266" fmla="*/ 861119 h 970218"/>
                <a:gd name="csX1267" fmla="*/ 698816 w 1320584"/>
                <a:gd name="csY1267" fmla="*/ 861988 h 970218"/>
                <a:gd name="csX1268" fmla="*/ 697523 w 1320584"/>
                <a:gd name="csY1268" fmla="*/ 862281 h 970218"/>
                <a:gd name="csX1269" fmla="*/ 696230 w 1320584"/>
                <a:gd name="csY1269" fmla="*/ 862327 h 970218"/>
                <a:gd name="csX1270" fmla="*/ 694922 w 1320584"/>
                <a:gd name="csY1270" fmla="*/ 861242 h 970218"/>
                <a:gd name="csX1271" fmla="*/ 692952 w 1320584"/>
                <a:gd name="csY1271" fmla="*/ 859827 h 970218"/>
                <a:gd name="csX1272" fmla="*/ 689866 w 1320584"/>
                <a:gd name="csY1272" fmla="*/ 858827 h 970218"/>
                <a:gd name="csX1273" fmla="*/ 689489 w 1320584"/>
                <a:gd name="csY1273" fmla="*/ 857680 h 970218"/>
                <a:gd name="csX1274" fmla="*/ 688704 w 1320584"/>
                <a:gd name="csY1274" fmla="*/ 856303 h 970218"/>
                <a:gd name="csX1275" fmla="*/ 687534 w 1320584"/>
                <a:gd name="csY1275" fmla="*/ 855026 h 970218"/>
                <a:gd name="csX1276" fmla="*/ 685595 w 1320584"/>
                <a:gd name="csY1276" fmla="*/ 853334 h 970218"/>
                <a:gd name="csX1277" fmla="*/ 683971 w 1320584"/>
                <a:gd name="csY1277" fmla="*/ 852457 h 970218"/>
                <a:gd name="csX1278" fmla="*/ 683179 w 1320584"/>
                <a:gd name="csY1278" fmla="*/ 852995 h 970218"/>
                <a:gd name="csX1279" fmla="*/ 682101 w 1320584"/>
                <a:gd name="csY1279" fmla="*/ 853957 h 970218"/>
                <a:gd name="csX1280" fmla="*/ 677931 w 1320584"/>
                <a:gd name="csY1280" fmla="*/ 855980 h 970218"/>
                <a:gd name="csX1281" fmla="*/ 676083 w 1320584"/>
                <a:gd name="csY1281" fmla="*/ 856773 h 970218"/>
                <a:gd name="csX1282" fmla="*/ 675098 w 1320584"/>
                <a:gd name="csY1282" fmla="*/ 857334 h 970218"/>
                <a:gd name="csX1283" fmla="*/ 674275 w 1320584"/>
                <a:gd name="csY1283" fmla="*/ 858180 h 970218"/>
                <a:gd name="csX1284" fmla="*/ 674021 w 1320584"/>
                <a:gd name="csY1284" fmla="*/ 860265 h 970218"/>
                <a:gd name="csX1285" fmla="*/ 673613 w 1320584"/>
                <a:gd name="csY1285" fmla="*/ 862588 h 970218"/>
                <a:gd name="csX1286" fmla="*/ 672413 w 1320584"/>
                <a:gd name="csY1286" fmla="*/ 863765 h 970218"/>
                <a:gd name="csX1287" fmla="*/ 671274 w 1320584"/>
                <a:gd name="csY1287" fmla="*/ 864658 h 970218"/>
                <a:gd name="csX1288" fmla="*/ 670081 w 1320584"/>
                <a:gd name="csY1288" fmla="*/ 864750 h 970218"/>
                <a:gd name="csX1289" fmla="*/ 668912 w 1320584"/>
                <a:gd name="csY1289" fmla="*/ 864711 h 970218"/>
                <a:gd name="csX1290" fmla="*/ 667811 w 1320584"/>
                <a:gd name="csY1290" fmla="*/ 865081 h 970218"/>
                <a:gd name="csX1291" fmla="*/ 664456 w 1320584"/>
                <a:gd name="csY1291" fmla="*/ 867412 h 970218"/>
                <a:gd name="csX1292" fmla="*/ 662878 w 1320584"/>
                <a:gd name="csY1292" fmla="*/ 867227 h 970218"/>
                <a:gd name="csX1293" fmla="*/ 661578 w 1320584"/>
                <a:gd name="csY1293" fmla="*/ 865912 h 970218"/>
                <a:gd name="csX1294" fmla="*/ 661023 w 1320584"/>
                <a:gd name="csY1294" fmla="*/ 864958 h 970218"/>
                <a:gd name="csX1295" fmla="*/ 659523 w 1320584"/>
                <a:gd name="csY1295" fmla="*/ 865173 h 970218"/>
                <a:gd name="csX1296" fmla="*/ 657599 w 1320584"/>
                <a:gd name="csY1296" fmla="*/ 866289 h 970218"/>
                <a:gd name="csX1297" fmla="*/ 656707 w 1320584"/>
                <a:gd name="csY1297" fmla="*/ 868289 h 970218"/>
                <a:gd name="csX1298" fmla="*/ 656237 w 1320584"/>
                <a:gd name="csY1298" fmla="*/ 870158 h 970218"/>
                <a:gd name="csX1299" fmla="*/ 655814 w 1320584"/>
                <a:gd name="csY1299" fmla="*/ 870989 h 970218"/>
                <a:gd name="csX1300" fmla="*/ 655167 w 1320584"/>
                <a:gd name="csY1300" fmla="*/ 871227 h 970218"/>
                <a:gd name="csX1301" fmla="*/ 654598 w 1320584"/>
                <a:gd name="csY1301" fmla="*/ 871266 h 970218"/>
                <a:gd name="csX1302" fmla="*/ 648603 w 1320584"/>
                <a:gd name="csY1302" fmla="*/ 865873 h 970218"/>
                <a:gd name="csX1303" fmla="*/ 648234 w 1320584"/>
                <a:gd name="csY1303" fmla="*/ 865596 h 970218"/>
                <a:gd name="csX1304" fmla="*/ 647156 w 1320584"/>
                <a:gd name="csY1304" fmla="*/ 866704 h 970218"/>
                <a:gd name="csX1305" fmla="*/ 646179 w 1320584"/>
                <a:gd name="csY1305" fmla="*/ 869566 h 970218"/>
                <a:gd name="csX1306" fmla="*/ 645479 w 1320584"/>
                <a:gd name="csY1306" fmla="*/ 870112 h 970218"/>
                <a:gd name="csX1307" fmla="*/ 645001 w 1320584"/>
                <a:gd name="csY1307" fmla="*/ 869889 h 970218"/>
                <a:gd name="csX1308" fmla="*/ 642524 w 1320584"/>
                <a:gd name="csY1308" fmla="*/ 866227 h 970218"/>
                <a:gd name="csX1309" fmla="*/ 641885 w 1320584"/>
                <a:gd name="csY1309" fmla="*/ 865881 h 970218"/>
                <a:gd name="csX1310" fmla="*/ 641323 w 1320584"/>
                <a:gd name="csY1310" fmla="*/ 866004 h 970218"/>
                <a:gd name="csX1311" fmla="*/ 640577 w 1320584"/>
                <a:gd name="csY1311" fmla="*/ 867189 h 970218"/>
                <a:gd name="csX1312" fmla="*/ 639007 w 1320584"/>
                <a:gd name="csY1312" fmla="*/ 868935 h 970218"/>
                <a:gd name="csX1313" fmla="*/ 637806 w 1320584"/>
                <a:gd name="csY1313" fmla="*/ 869996 h 970218"/>
                <a:gd name="csX1314" fmla="*/ 637776 w 1320584"/>
                <a:gd name="csY1314" fmla="*/ 871173 h 970218"/>
                <a:gd name="csX1315" fmla="*/ 636467 w 1320584"/>
                <a:gd name="csY1315" fmla="*/ 872212 h 970218"/>
                <a:gd name="csX1316" fmla="*/ 634951 w 1320584"/>
                <a:gd name="csY1316" fmla="*/ 873251 h 970218"/>
                <a:gd name="csX1317" fmla="*/ 634444 w 1320584"/>
                <a:gd name="csY1317" fmla="*/ 873358 h 970218"/>
                <a:gd name="csX1318" fmla="*/ 633435 w 1320584"/>
                <a:gd name="csY1318" fmla="*/ 872943 h 970218"/>
                <a:gd name="csX1319" fmla="*/ 632120 w 1320584"/>
                <a:gd name="csY1319" fmla="*/ 871566 h 970218"/>
                <a:gd name="csX1320" fmla="*/ 631165 w 1320584"/>
                <a:gd name="csY1320" fmla="*/ 870127 h 970218"/>
                <a:gd name="csX1321" fmla="*/ 628803 w 1320584"/>
                <a:gd name="csY1321" fmla="*/ 868696 h 970218"/>
                <a:gd name="csX1322" fmla="*/ 626155 w 1320584"/>
                <a:gd name="csY1322" fmla="*/ 867489 h 970218"/>
                <a:gd name="csX1323" fmla="*/ 624401 w 1320584"/>
                <a:gd name="csY1323" fmla="*/ 866542 h 970218"/>
                <a:gd name="csX1324" fmla="*/ 623401 w 1320584"/>
                <a:gd name="csY1324" fmla="*/ 866312 h 970218"/>
                <a:gd name="csX1325" fmla="*/ 622469 w 1320584"/>
                <a:gd name="csY1325" fmla="*/ 866735 h 970218"/>
                <a:gd name="csX1326" fmla="*/ 622000 w 1320584"/>
                <a:gd name="csY1326" fmla="*/ 867312 h 970218"/>
                <a:gd name="csX1327" fmla="*/ 621338 w 1320584"/>
                <a:gd name="csY1327" fmla="*/ 868743 h 970218"/>
                <a:gd name="csX1328" fmla="*/ 619753 w 1320584"/>
                <a:gd name="csY1328" fmla="*/ 871081 h 970218"/>
                <a:gd name="csX1329" fmla="*/ 618337 w 1320584"/>
                <a:gd name="csY1329" fmla="*/ 872943 h 970218"/>
                <a:gd name="csX1330" fmla="*/ 617021 w 1320584"/>
                <a:gd name="csY1330" fmla="*/ 874135 h 970218"/>
                <a:gd name="csX1331" fmla="*/ 615974 w 1320584"/>
                <a:gd name="csY1331" fmla="*/ 874958 h 970218"/>
                <a:gd name="csX1332" fmla="*/ 615189 w 1320584"/>
                <a:gd name="csY1332" fmla="*/ 874189 h 970218"/>
                <a:gd name="csX1333" fmla="*/ 613743 w 1320584"/>
                <a:gd name="csY1333" fmla="*/ 873558 h 970218"/>
                <a:gd name="csX1334" fmla="*/ 612042 w 1320584"/>
                <a:gd name="csY1334" fmla="*/ 873558 h 970218"/>
                <a:gd name="csX1335" fmla="*/ 609803 w 1320584"/>
                <a:gd name="csY1335" fmla="*/ 874743 h 970218"/>
                <a:gd name="csX1336" fmla="*/ 608040 w 1320584"/>
                <a:gd name="csY1336" fmla="*/ 872373 h 970218"/>
                <a:gd name="csX1337" fmla="*/ 607579 w 1320584"/>
                <a:gd name="csY1337" fmla="*/ 872258 h 970218"/>
                <a:gd name="csX1338" fmla="*/ 606901 w 1320584"/>
                <a:gd name="csY1338" fmla="*/ 872458 h 970218"/>
                <a:gd name="csX1339" fmla="*/ 606116 w 1320584"/>
                <a:gd name="csY1339" fmla="*/ 873020 h 970218"/>
                <a:gd name="csX1340" fmla="*/ 605578 w 1320584"/>
                <a:gd name="csY1340" fmla="*/ 874343 h 970218"/>
                <a:gd name="csX1341" fmla="*/ 605008 w 1320584"/>
                <a:gd name="csY1341" fmla="*/ 876151 h 970218"/>
                <a:gd name="csX1342" fmla="*/ 603885 w 1320584"/>
                <a:gd name="csY1342" fmla="*/ 877336 h 970218"/>
                <a:gd name="csX1343" fmla="*/ 602954 w 1320584"/>
                <a:gd name="csY1343" fmla="*/ 877859 h 970218"/>
                <a:gd name="csX1344" fmla="*/ 603223 w 1320584"/>
                <a:gd name="csY1344" fmla="*/ 878874 h 970218"/>
                <a:gd name="csX1345" fmla="*/ 603754 w 1320584"/>
                <a:gd name="csY1345" fmla="*/ 879974 h 970218"/>
                <a:gd name="csX1346" fmla="*/ 603715 w 1320584"/>
                <a:gd name="csY1346" fmla="*/ 880936 h 970218"/>
                <a:gd name="csX1347" fmla="*/ 604054 w 1320584"/>
                <a:gd name="csY1347" fmla="*/ 882451 h 970218"/>
                <a:gd name="csX1348" fmla="*/ 604639 w 1320584"/>
                <a:gd name="csY1348" fmla="*/ 883967 h 970218"/>
                <a:gd name="csX1349" fmla="*/ 606724 w 1320584"/>
                <a:gd name="csY1349" fmla="*/ 886451 h 970218"/>
                <a:gd name="csX1350" fmla="*/ 607525 w 1320584"/>
                <a:gd name="csY1350" fmla="*/ 887744 h 970218"/>
                <a:gd name="csX1351" fmla="*/ 607686 w 1320584"/>
                <a:gd name="csY1351" fmla="*/ 888867 h 970218"/>
                <a:gd name="csX1352" fmla="*/ 607763 w 1320584"/>
                <a:gd name="csY1352" fmla="*/ 892852 h 970218"/>
                <a:gd name="csX1353" fmla="*/ 607679 w 1320584"/>
                <a:gd name="csY1353" fmla="*/ 894514 h 970218"/>
                <a:gd name="csX1354" fmla="*/ 607263 w 1320584"/>
                <a:gd name="csY1354" fmla="*/ 897714 h 970218"/>
                <a:gd name="csX1355" fmla="*/ 607232 w 1320584"/>
                <a:gd name="csY1355" fmla="*/ 899560 h 970218"/>
                <a:gd name="csX1356" fmla="*/ 608102 w 1320584"/>
                <a:gd name="csY1356" fmla="*/ 900391 h 970218"/>
                <a:gd name="csX1357" fmla="*/ 608941 w 1320584"/>
                <a:gd name="csY1357" fmla="*/ 901383 h 970218"/>
                <a:gd name="csX1358" fmla="*/ 608902 w 1320584"/>
                <a:gd name="csY1358" fmla="*/ 901922 h 970218"/>
                <a:gd name="csX1359" fmla="*/ 608533 w 1320584"/>
                <a:gd name="csY1359" fmla="*/ 902114 h 970218"/>
                <a:gd name="csX1360" fmla="*/ 607340 w 1320584"/>
                <a:gd name="csY1360" fmla="*/ 903214 h 970218"/>
                <a:gd name="csX1361" fmla="*/ 606840 w 1320584"/>
                <a:gd name="csY1361" fmla="*/ 903360 h 970218"/>
                <a:gd name="csX1362" fmla="*/ 606055 w 1320584"/>
                <a:gd name="csY1362" fmla="*/ 902906 h 970218"/>
                <a:gd name="csX1363" fmla="*/ 605039 w 1320584"/>
                <a:gd name="csY1363" fmla="*/ 902568 h 970218"/>
                <a:gd name="csX1364" fmla="*/ 604231 w 1320584"/>
                <a:gd name="csY1364" fmla="*/ 902129 h 970218"/>
                <a:gd name="csX1365" fmla="*/ 603331 w 1320584"/>
                <a:gd name="csY1365" fmla="*/ 901422 h 970218"/>
                <a:gd name="csX1366" fmla="*/ 601199 w 1320584"/>
                <a:gd name="csY1366" fmla="*/ 901499 h 970218"/>
                <a:gd name="csX1367" fmla="*/ 597698 w 1320584"/>
                <a:gd name="csY1367" fmla="*/ 902575 h 970218"/>
                <a:gd name="csX1368" fmla="*/ 596974 w 1320584"/>
                <a:gd name="csY1368" fmla="*/ 902268 h 970218"/>
                <a:gd name="csX1369" fmla="*/ 596474 w 1320584"/>
                <a:gd name="csY1369" fmla="*/ 901660 h 970218"/>
                <a:gd name="csX1370" fmla="*/ 596197 w 1320584"/>
                <a:gd name="csY1370" fmla="*/ 900398 h 970218"/>
                <a:gd name="csX1371" fmla="*/ 596367 w 1320584"/>
                <a:gd name="csY1371" fmla="*/ 898922 h 970218"/>
                <a:gd name="csX1372" fmla="*/ 596058 w 1320584"/>
                <a:gd name="csY1372" fmla="*/ 897975 h 970218"/>
                <a:gd name="csX1373" fmla="*/ 595405 w 1320584"/>
                <a:gd name="csY1373" fmla="*/ 897414 h 970218"/>
                <a:gd name="csX1374" fmla="*/ 595874 w 1320584"/>
                <a:gd name="csY1374" fmla="*/ 894775 h 970218"/>
                <a:gd name="csX1375" fmla="*/ 594627 w 1320584"/>
                <a:gd name="csY1375" fmla="*/ 893729 h 970218"/>
                <a:gd name="csX1376" fmla="*/ 594804 w 1320584"/>
                <a:gd name="csY1376" fmla="*/ 893406 h 970218"/>
                <a:gd name="csX1377" fmla="*/ 594389 w 1320584"/>
                <a:gd name="csY1377" fmla="*/ 890552 h 970218"/>
                <a:gd name="csX1378" fmla="*/ 594443 w 1320584"/>
                <a:gd name="csY1378" fmla="*/ 889844 h 970218"/>
                <a:gd name="csX1379" fmla="*/ 594227 w 1320584"/>
                <a:gd name="csY1379" fmla="*/ 889606 h 970218"/>
                <a:gd name="csX1380" fmla="*/ 593350 w 1320584"/>
                <a:gd name="csY1380" fmla="*/ 889382 h 970218"/>
                <a:gd name="csX1381" fmla="*/ 592042 w 1320584"/>
                <a:gd name="csY1381" fmla="*/ 889829 h 970218"/>
                <a:gd name="csX1382" fmla="*/ 588063 w 1320584"/>
                <a:gd name="csY1382" fmla="*/ 891706 h 970218"/>
                <a:gd name="csX1383" fmla="*/ 584646 w 1320584"/>
                <a:gd name="csY1383" fmla="*/ 895175 h 970218"/>
                <a:gd name="csX1384" fmla="*/ 583084 w 1320584"/>
                <a:gd name="csY1384" fmla="*/ 895944 h 970218"/>
                <a:gd name="csX1385" fmla="*/ 581506 w 1320584"/>
                <a:gd name="csY1385" fmla="*/ 896260 h 970218"/>
                <a:gd name="csX1386" fmla="*/ 579652 w 1320584"/>
                <a:gd name="csY1386" fmla="*/ 895660 h 970218"/>
                <a:gd name="csX1387" fmla="*/ 577597 w 1320584"/>
                <a:gd name="csY1387" fmla="*/ 895267 h 970218"/>
                <a:gd name="csX1388" fmla="*/ 574665 w 1320584"/>
                <a:gd name="csY1388" fmla="*/ 896144 h 970218"/>
                <a:gd name="csX1389" fmla="*/ 573219 w 1320584"/>
                <a:gd name="csY1389" fmla="*/ 895737 h 970218"/>
                <a:gd name="csX1390" fmla="*/ 572549 w 1320584"/>
                <a:gd name="csY1390" fmla="*/ 895029 h 970218"/>
                <a:gd name="csX1391" fmla="*/ 571957 w 1320584"/>
                <a:gd name="csY1391" fmla="*/ 893952 h 970218"/>
                <a:gd name="csX1392" fmla="*/ 572318 w 1320584"/>
                <a:gd name="csY1392" fmla="*/ 892583 h 970218"/>
                <a:gd name="csX1393" fmla="*/ 572095 w 1320584"/>
                <a:gd name="csY1393" fmla="*/ 891575 h 970218"/>
                <a:gd name="csX1394" fmla="*/ 570925 w 1320584"/>
                <a:gd name="csY1394" fmla="*/ 891067 h 970218"/>
                <a:gd name="csX1395" fmla="*/ 569563 w 1320584"/>
                <a:gd name="csY1395" fmla="*/ 890629 h 970218"/>
                <a:gd name="csX1396" fmla="*/ 568755 w 1320584"/>
                <a:gd name="csY1396" fmla="*/ 889313 h 970218"/>
                <a:gd name="csX1397" fmla="*/ 568432 w 1320584"/>
                <a:gd name="csY1397" fmla="*/ 887875 h 970218"/>
                <a:gd name="csX1398" fmla="*/ 568747 w 1320584"/>
                <a:gd name="csY1398" fmla="*/ 886005 h 970218"/>
                <a:gd name="csX1399" fmla="*/ 568909 w 1320584"/>
                <a:gd name="csY1399" fmla="*/ 883997 h 970218"/>
                <a:gd name="csX1400" fmla="*/ 568255 w 1320584"/>
                <a:gd name="csY1400" fmla="*/ 883074 h 970218"/>
                <a:gd name="csX1401" fmla="*/ 566262 w 1320584"/>
                <a:gd name="csY1401" fmla="*/ 882574 h 970218"/>
                <a:gd name="csX1402" fmla="*/ 561237 w 1320584"/>
                <a:gd name="csY1402" fmla="*/ 881659 h 970218"/>
                <a:gd name="csX1403" fmla="*/ 556835 w 1320584"/>
                <a:gd name="csY1403" fmla="*/ 881159 h 970218"/>
                <a:gd name="csX1404" fmla="*/ 554988 w 1320584"/>
                <a:gd name="csY1404" fmla="*/ 881397 h 970218"/>
                <a:gd name="csX1405" fmla="*/ 553480 w 1320584"/>
                <a:gd name="csY1405" fmla="*/ 881174 h 970218"/>
                <a:gd name="csX1406" fmla="*/ 552610 w 1320584"/>
                <a:gd name="csY1406" fmla="*/ 880805 h 970218"/>
                <a:gd name="csX1407" fmla="*/ 552187 w 1320584"/>
                <a:gd name="csY1407" fmla="*/ 880174 h 970218"/>
                <a:gd name="csX1408" fmla="*/ 552164 w 1320584"/>
                <a:gd name="csY1408" fmla="*/ 879266 h 970218"/>
                <a:gd name="csX1409" fmla="*/ 552880 w 1320584"/>
                <a:gd name="csY1409" fmla="*/ 877182 h 970218"/>
                <a:gd name="csX1410" fmla="*/ 553687 w 1320584"/>
                <a:gd name="csY1410" fmla="*/ 875143 h 970218"/>
                <a:gd name="csX1411" fmla="*/ 555734 w 1320584"/>
                <a:gd name="csY1411" fmla="*/ 872173 h 970218"/>
                <a:gd name="csX1412" fmla="*/ 555857 w 1320584"/>
                <a:gd name="csY1412" fmla="*/ 870112 h 970218"/>
                <a:gd name="csX1413" fmla="*/ 555750 w 1320584"/>
                <a:gd name="csY1413" fmla="*/ 867735 h 970218"/>
                <a:gd name="csX1414" fmla="*/ 556766 w 1320584"/>
                <a:gd name="csY1414" fmla="*/ 864558 h 970218"/>
                <a:gd name="csX1415" fmla="*/ 558528 w 1320584"/>
                <a:gd name="csY1415" fmla="*/ 862181 h 970218"/>
                <a:gd name="csX1416" fmla="*/ 559397 w 1320584"/>
                <a:gd name="csY1416" fmla="*/ 861434 h 970218"/>
                <a:gd name="csX1417" fmla="*/ 559190 w 1320584"/>
                <a:gd name="csY1417" fmla="*/ 860373 h 970218"/>
                <a:gd name="csX1418" fmla="*/ 558482 w 1320584"/>
                <a:gd name="csY1418" fmla="*/ 859403 h 970218"/>
                <a:gd name="csX1419" fmla="*/ 557474 w 1320584"/>
                <a:gd name="csY1419" fmla="*/ 858865 h 970218"/>
                <a:gd name="csX1420" fmla="*/ 555804 w 1320584"/>
                <a:gd name="csY1420" fmla="*/ 858242 h 970218"/>
                <a:gd name="csX1421" fmla="*/ 553203 w 1320584"/>
                <a:gd name="csY1421" fmla="*/ 858073 h 970218"/>
                <a:gd name="csX1422" fmla="*/ 549632 w 1320584"/>
                <a:gd name="csY1422" fmla="*/ 857434 h 970218"/>
                <a:gd name="csX1423" fmla="*/ 545499 w 1320584"/>
                <a:gd name="csY1423" fmla="*/ 856019 h 970218"/>
                <a:gd name="csX1424" fmla="*/ 545976 w 1320584"/>
                <a:gd name="csY1424" fmla="*/ 853303 h 970218"/>
                <a:gd name="csX1425" fmla="*/ 545907 w 1320584"/>
                <a:gd name="csY1425" fmla="*/ 851603 h 970218"/>
                <a:gd name="csX1426" fmla="*/ 545399 w 1320584"/>
                <a:gd name="csY1426" fmla="*/ 850203 h 970218"/>
                <a:gd name="csX1427" fmla="*/ 544561 w 1320584"/>
                <a:gd name="csY1427" fmla="*/ 849211 h 970218"/>
                <a:gd name="csX1428" fmla="*/ 544084 w 1320584"/>
                <a:gd name="csY1428" fmla="*/ 848326 h 970218"/>
                <a:gd name="csX1429" fmla="*/ 544830 w 1320584"/>
                <a:gd name="csY1429" fmla="*/ 845895 h 970218"/>
                <a:gd name="csX1430" fmla="*/ 543868 w 1320584"/>
                <a:gd name="csY1430" fmla="*/ 843233 h 970218"/>
                <a:gd name="csX1431" fmla="*/ 542737 w 1320584"/>
                <a:gd name="csY1431" fmla="*/ 842172 h 970218"/>
                <a:gd name="csX1432" fmla="*/ 541567 w 1320584"/>
                <a:gd name="csY1432" fmla="*/ 840795 h 970218"/>
                <a:gd name="csX1433" fmla="*/ 541475 w 1320584"/>
                <a:gd name="csY1433" fmla="*/ 839310 h 970218"/>
                <a:gd name="csX1434" fmla="*/ 542006 w 1320584"/>
                <a:gd name="csY1434" fmla="*/ 837925 h 970218"/>
                <a:gd name="csX1435" fmla="*/ 544868 w 1320584"/>
                <a:gd name="csY1435" fmla="*/ 834948 h 970218"/>
                <a:gd name="csX1436" fmla="*/ 544891 w 1320584"/>
                <a:gd name="csY1436" fmla="*/ 834225 h 970218"/>
                <a:gd name="csX1437" fmla="*/ 544184 w 1320584"/>
                <a:gd name="csY1437" fmla="*/ 834286 h 970218"/>
                <a:gd name="csX1438" fmla="*/ 543368 w 1320584"/>
                <a:gd name="csY1438" fmla="*/ 834348 h 970218"/>
                <a:gd name="csX1439" fmla="*/ 539459 w 1320584"/>
                <a:gd name="csY1439" fmla="*/ 835433 h 970218"/>
                <a:gd name="csX1440" fmla="*/ 539035 w 1320584"/>
                <a:gd name="csY1440" fmla="*/ 834748 h 970218"/>
                <a:gd name="csX1441" fmla="*/ 537635 w 1320584"/>
                <a:gd name="csY1441" fmla="*/ 834356 h 970218"/>
                <a:gd name="csX1442" fmla="*/ 534779 w 1320584"/>
                <a:gd name="csY1442" fmla="*/ 834279 h 970218"/>
                <a:gd name="csX1443" fmla="*/ 531440 w 1320584"/>
                <a:gd name="csY1443" fmla="*/ 834479 h 970218"/>
                <a:gd name="csX1444" fmla="*/ 527215 w 1320584"/>
                <a:gd name="csY1444" fmla="*/ 835540 h 970218"/>
                <a:gd name="csX1445" fmla="*/ 523336 w 1320584"/>
                <a:gd name="csY1445" fmla="*/ 837402 h 970218"/>
                <a:gd name="csX1446" fmla="*/ 521575 w 1320584"/>
                <a:gd name="csY1446" fmla="*/ 838679 h 970218"/>
                <a:gd name="csX1447" fmla="*/ 520074 w 1320584"/>
                <a:gd name="csY1447" fmla="*/ 839471 h 970218"/>
                <a:gd name="csX1448" fmla="*/ 518858 w 1320584"/>
                <a:gd name="csY1448" fmla="*/ 839733 h 970218"/>
                <a:gd name="csX1449" fmla="*/ 517450 w 1320584"/>
                <a:gd name="csY1449" fmla="*/ 839171 h 970218"/>
                <a:gd name="csX1450" fmla="*/ 517527 w 1320584"/>
                <a:gd name="csY1450" fmla="*/ 837348 h 970218"/>
                <a:gd name="csX1451" fmla="*/ 520174 w 1320584"/>
                <a:gd name="csY1451" fmla="*/ 834002 h 970218"/>
                <a:gd name="csX1452" fmla="*/ 520551 w 1320584"/>
                <a:gd name="csY1452" fmla="*/ 831702 h 970218"/>
                <a:gd name="csX1453" fmla="*/ 519751 w 1320584"/>
                <a:gd name="csY1453" fmla="*/ 829725 h 970218"/>
                <a:gd name="csX1454" fmla="*/ 519658 w 1320584"/>
                <a:gd name="csY1454" fmla="*/ 828140 h 970218"/>
                <a:gd name="csX1455" fmla="*/ 518727 w 1320584"/>
                <a:gd name="csY1455" fmla="*/ 827132 h 970218"/>
                <a:gd name="csX1456" fmla="*/ 517427 w 1320584"/>
                <a:gd name="csY1456" fmla="*/ 826640 h 970218"/>
                <a:gd name="csX1457" fmla="*/ 516734 w 1320584"/>
                <a:gd name="csY1457" fmla="*/ 825517 h 970218"/>
                <a:gd name="csX1458" fmla="*/ 516688 w 1320584"/>
                <a:gd name="csY1458" fmla="*/ 822224 h 970218"/>
                <a:gd name="csX1459" fmla="*/ 517850 w 1320584"/>
                <a:gd name="csY1459" fmla="*/ 818832 h 970218"/>
                <a:gd name="csX1460" fmla="*/ 519735 w 1320584"/>
                <a:gd name="csY1460" fmla="*/ 817762 h 970218"/>
                <a:gd name="csX1461" fmla="*/ 520882 w 1320584"/>
                <a:gd name="csY1461" fmla="*/ 817247 h 970218"/>
                <a:gd name="csX1462" fmla="*/ 521189 w 1320584"/>
                <a:gd name="csY1462" fmla="*/ 816585 h 970218"/>
                <a:gd name="csX1463" fmla="*/ 520605 w 1320584"/>
                <a:gd name="csY1463" fmla="*/ 814201 h 970218"/>
                <a:gd name="csX1464" fmla="*/ 520697 w 1320584"/>
                <a:gd name="csY1464" fmla="*/ 812685 h 970218"/>
                <a:gd name="csX1465" fmla="*/ 521821 w 1320584"/>
                <a:gd name="csY1465" fmla="*/ 809754 h 970218"/>
                <a:gd name="csX1466" fmla="*/ 522944 w 1320584"/>
                <a:gd name="csY1466" fmla="*/ 807531 h 970218"/>
                <a:gd name="csX1467" fmla="*/ 525068 w 1320584"/>
                <a:gd name="csY1467" fmla="*/ 807900 h 970218"/>
                <a:gd name="csX1468" fmla="*/ 526022 w 1320584"/>
                <a:gd name="csY1468" fmla="*/ 807346 h 970218"/>
                <a:gd name="csX1469" fmla="*/ 527077 w 1320584"/>
                <a:gd name="csY1469" fmla="*/ 806554 h 970218"/>
                <a:gd name="csX1470" fmla="*/ 528223 w 1320584"/>
                <a:gd name="csY1470" fmla="*/ 805215 h 970218"/>
                <a:gd name="csX1471" fmla="*/ 528993 w 1320584"/>
                <a:gd name="csY1471" fmla="*/ 803623 h 970218"/>
                <a:gd name="csX1472" fmla="*/ 529932 w 1320584"/>
                <a:gd name="csY1472" fmla="*/ 799930 h 970218"/>
                <a:gd name="csX1473" fmla="*/ 530570 w 1320584"/>
                <a:gd name="csY1473" fmla="*/ 799376 h 970218"/>
                <a:gd name="csX1474" fmla="*/ 533248 w 1320584"/>
                <a:gd name="csY1474" fmla="*/ 799992 h 970218"/>
                <a:gd name="csX1475" fmla="*/ 534049 w 1320584"/>
                <a:gd name="csY1475" fmla="*/ 799561 h 970218"/>
                <a:gd name="csX1476" fmla="*/ 535511 w 1320584"/>
                <a:gd name="csY1476" fmla="*/ 797392 h 970218"/>
                <a:gd name="csX1477" fmla="*/ 536896 w 1320584"/>
                <a:gd name="csY1477" fmla="*/ 794745 h 970218"/>
                <a:gd name="csX1478" fmla="*/ 538904 w 1320584"/>
                <a:gd name="csY1478" fmla="*/ 793930 h 970218"/>
                <a:gd name="csX1479" fmla="*/ 540351 w 1320584"/>
                <a:gd name="csY1479" fmla="*/ 793845 h 970218"/>
                <a:gd name="csX1480" fmla="*/ 541021 w 1320584"/>
                <a:gd name="csY1480" fmla="*/ 792968 h 970218"/>
                <a:gd name="csX1481" fmla="*/ 540982 w 1320584"/>
                <a:gd name="csY1481" fmla="*/ 791676 h 970218"/>
                <a:gd name="csX1482" fmla="*/ 539605 w 1320584"/>
                <a:gd name="csY1482" fmla="*/ 789622 h 970218"/>
                <a:gd name="csX1483" fmla="*/ 539027 w 1320584"/>
                <a:gd name="csY1483" fmla="*/ 787983 h 970218"/>
                <a:gd name="csX1484" fmla="*/ 539197 w 1320584"/>
                <a:gd name="csY1484" fmla="*/ 786983 h 970218"/>
                <a:gd name="csX1485" fmla="*/ 541167 w 1320584"/>
                <a:gd name="csY1485" fmla="*/ 786376 h 970218"/>
                <a:gd name="csX1486" fmla="*/ 541652 w 1320584"/>
                <a:gd name="csY1486" fmla="*/ 785183 h 970218"/>
                <a:gd name="csX1487" fmla="*/ 541359 w 1320584"/>
                <a:gd name="csY1487" fmla="*/ 782568 h 970218"/>
                <a:gd name="csX1488" fmla="*/ 542167 w 1320584"/>
                <a:gd name="csY1488" fmla="*/ 779421 h 970218"/>
                <a:gd name="csX1489" fmla="*/ 542652 w 1320584"/>
                <a:gd name="csY1489" fmla="*/ 775736 h 970218"/>
                <a:gd name="csX1490" fmla="*/ 542814 w 1320584"/>
                <a:gd name="csY1490" fmla="*/ 772982 h 970218"/>
                <a:gd name="csX1491" fmla="*/ 542791 w 1320584"/>
                <a:gd name="csY1491" fmla="*/ 770882 h 970218"/>
                <a:gd name="csX1492" fmla="*/ 542598 w 1320584"/>
                <a:gd name="csY1492" fmla="*/ 768674 h 970218"/>
                <a:gd name="csX1493" fmla="*/ 542321 w 1320584"/>
                <a:gd name="csY1493" fmla="*/ 764643 h 970218"/>
                <a:gd name="csX1494" fmla="*/ 541421 w 1320584"/>
                <a:gd name="csY1494" fmla="*/ 761128 h 970218"/>
                <a:gd name="csX1495" fmla="*/ 541583 w 1320584"/>
                <a:gd name="csY1495" fmla="*/ 759805 h 970218"/>
                <a:gd name="csX1496" fmla="*/ 541459 w 1320584"/>
                <a:gd name="csY1496" fmla="*/ 755535 h 970218"/>
                <a:gd name="csX1497" fmla="*/ 540905 w 1320584"/>
                <a:gd name="csY1497" fmla="*/ 751889 h 970218"/>
                <a:gd name="csX1498" fmla="*/ 539797 w 1320584"/>
                <a:gd name="csY1498" fmla="*/ 751250 h 970218"/>
                <a:gd name="csX1499" fmla="*/ 537735 w 1320584"/>
                <a:gd name="csY1499" fmla="*/ 750065 h 970218"/>
                <a:gd name="csX1500" fmla="*/ 536611 w 1320584"/>
                <a:gd name="csY1500" fmla="*/ 749835 h 970218"/>
                <a:gd name="csX1501" fmla="*/ 535672 w 1320584"/>
                <a:gd name="csY1501" fmla="*/ 750265 h 970218"/>
                <a:gd name="csX1502" fmla="*/ 535318 w 1320584"/>
                <a:gd name="csY1502" fmla="*/ 751535 h 970218"/>
                <a:gd name="csX1503" fmla="*/ 534410 w 1320584"/>
                <a:gd name="csY1503" fmla="*/ 752719 h 970218"/>
                <a:gd name="csX1504" fmla="*/ 533294 w 1320584"/>
                <a:gd name="csY1504" fmla="*/ 752427 h 970218"/>
                <a:gd name="csX1505" fmla="*/ 532764 w 1320584"/>
                <a:gd name="csY1505" fmla="*/ 751242 h 970218"/>
                <a:gd name="csX1506" fmla="*/ 532048 w 1320584"/>
                <a:gd name="csY1506" fmla="*/ 749688 h 970218"/>
                <a:gd name="csX1507" fmla="*/ 529655 w 1320584"/>
                <a:gd name="csY1507" fmla="*/ 742296 h 970218"/>
                <a:gd name="csX1508" fmla="*/ 529393 w 1320584"/>
                <a:gd name="csY1508" fmla="*/ 740165 h 970218"/>
                <a:gd name="csX1509" fmla="*/ 528970 w 1320584"/>
                <a:gd name="csY1509" fmla="*/ 738041 h 970218"/>
                <a:gd name="csX1510" fmla="*/ 528169 w 1320584"/>
                <a:gd name="csY1510" fmla="*/ 736980 h 970218"/>
                <a:gd name="csX1511" fmla="*/ 527323 w 1320584"/>
                <a:gd name="csY1511" fmla="*/ 736349 h 970218"/>
                <a:gd name="csX1512" fmla="*/ 525414 w 1320584"/>
                <a:gd name="csY1512" fmla="*/ 733857 h 970218"/>
                <a:gd name="csX1513" fmla="*/ 524414 w 1320584"/>
                <a:gd name="csY1513" fmla="*/ 732818 h 970218"/>
                <a:gd name="csX1514" fmla="*/ 523929 w 1320584"/>
                <a:gd name="csY1514" fmla="*/ 732649 h 970218"/>
                <a:gd name="csX1515" fmla="*/ 522883 w 1320584"/>
                <a:gd name="csY1515" fmla="*/ 732826 h 970218"/>
                <a:gd name="csX1516" fmla="*/ 521851 w 1320584"/>
                <a:gd name="csY1516" fmla="*/ 732826 h 970218"/>
                <a:gd name="csX1517" fmla="*/ 521012 w 1320584"/>
                <a:gd name="csY1517" fmla="*/ 731579 h 970218"/>
                <a:gd name="csX1518" fmla="*/ 520243 w 1320584"/>
                <a:gd name="csY1518" fmla="*/ 730056 h 970218"/>
                <a:gd name="csX1519" fmla="*/ 519474 w 1320584"/>
                <a:gd name="csY1519" fmla="*/ 729310 h 970218"/>
                <a:gd name="csX1520" fmla="*/ 518181 w 1320584"/>
                <a:gd name="csY1520" fmla="*/ 728895 h 970218"/>
                <a:gd name="csX1521" fmla="*/ 516857 w 1320584"/>
                <a:gd name="csY1521" fmla="*/ 729056 h 970218"/>
                <a:gd name="csX1522" fmla="*/ 516080 w 1320584"/>
                <a:gd name="csY1522" fmla="*/ 730372 h 970218"/>
                <a:gd name="csX1523" fmla="*/ 515556 w 1320584"/>
                <a:gd name="csY1523" fmla="*/ 731118 h 970218"/>
                <a:gd name="csX1524" fmla="*/ 514556 w 1320584"/>
                <a:gd name="csY1524" fmla="*/ 732872 h 970218"/>
                <a:gd name="csX1525" fmla="*/ 512940 w 1320584"/>
                <a:gd name="csY1525" fmla="*/ 735295 h 970218"/>
                <a:gd name="csX1526" fmla="*/ 512201 w 1320584"/>
                <a:gd name="csY1526" fmla="*/ 736187 h 970218"/>
                <a:gd name="csX1527" fmla="*/ 511486 w 1320584"/>
                <a:gd name="csY1527" fmla="*/ 735726 h 970218"/>
                <a:gd name="csX1528" fmla="*/ 508369 w 1320584"/>
                <a:gd name="csY1528" fmla="*/ 733203 h 970218"/>
                <a:gd name="csX1529" fmla="*/ 506868 w 1320584"/>
                <a:gd name="csY1529" fmla="*/ 732503 h 970218"/>
                <a:gd name="csX1530" fmla="*/ 504822 w 1320584"/>
                <a:gd name="csY1530" fmla="*/ 733264 h 970218"/>
                <a:gd name="csX1531" fmla="*/ 501628 w 1320584"/>
                <a:gd name="csY1531" fmla="*/ 732664 h 970218"/>
                <a:gd name="csX1532" fmla="*/ 500397 w 1320584"/>
                <a:gd name="csY1532" fmla="*/ 732549 h 970218"/>
                <a:gd name="csX1533" fmla="*/ 497734 w 1320584"/>
                <a:gd name="csY1533" fmla="*/ 730533 h 970218"/>
                <a:gd name="csX1534" fmla="*/ 496649 w 1320584"/>
                <a:gd name="csY1534" fmla="*/ 730287 h 970218"/>
                <a:gd name="csX1535" fmla="*/ 492870 w 1320584"/>
                <a:gd name="csY1535" fmla="*/ 731603 h 970218"/>
                <a:gd name="csX1536" fmla="*/ 492039 w 1320584"/>
                <a:gd name="csY1536" fmla="*/ 732534 h 970218"/>
                <a:gd name="csX1537" fmla="*/ 491555 w 1320584"/>
                <a:gd name="csY1537" fmla="*/ 732549 h 970218"/>
                <a:gd name="csX1538" fmla="*/ 490546 w 1320584"/>
                <a:gd name="csY1538" fmla="*/ 732080 h 970218"/>
                <a:gd name="csX1539" fmla="*/ 489723 w 1320584"/>
                <a:gd name="csY1539" fmla="*/ 731456 h 970218"/>
                <a:gd name="csX1540" fmla="*/ 489669 w 1320584"/>
                <a:gd name="csY1540" fmla="*/ 731064 h 970218"/>
                <a:gd name="csX1541" fmla="*/ 490693 w 1320584"/>
                <a:gd name="csY1541" fmla="*/ 730080 h 970218"/>
                <a:gd name="csX1542" fmla="*/ 490769 w 1320584"/>
                <a:gd name="csY1542" fmla="*/ 729387 h 970218"/>
                <a:gd name="csX1543" fmla="*/ 490716 w 1320584"/>
                <a:gd name="csY1543" fmla="*/ 728687 h 970218"/>
                <a:gd name="csX1544" fmla="*/ 492185 w 1320584"/>
                <a:gd name="csY1544" fmla="*/ 726702 h 970218"/>
                <a:gd name="csX1545" fmla="*/ 496195 w 1320584"/>
                <a:gd name="csY1545" fmla="*/ 722856 h 970218"/>
                <a:gd name="csX1546" fmla="*/ 495525 w 1320584"/>
                <a:gd name="csY1546" fmla="*/ 721240 h 970218"/>
                <a:gd name="csX1547" fmla="*/ 493948 w 1320584"/>
                <a:gd name="csY1547" fmla="*/ 718056 h 970218"/>
                <a:gd name="csX1548" fmla="*/ 493740 w 1320584"/>
                <a:gd name="csY1548" fmla="*/ 716509 h 970218"/>
                <a:gd name="csX1549" fmla="*/ 493055 w 1320584"/>
                <a:gd name="csY1549" fmla="*/ 715809 h 970218"/>
                <a:gd name="csX1550" fmla="*/ 491139 w 1320584"/>
                <a:gd name="csY1550" fmla="*/ 716379 h 970218"/>
                <a:gd name="csX1551" fmla="*/ 487153 w 1320584"/>
                <a:gd name="csY1551" fmla="*/ 719271 h 970218"/>
                <a:gd name="csX1552" fmla="*/ 486606 w 1320584"/>
                <a:gd name="csY1552" fmla="*/ 718956 h 970218"/>
                <a:gd name="csX1553" fmla="*/ 486706 w 1320584"/>
                <a:gd name="csY1553" fmla="*/ 717956 h 970218"/>
                <a:gd name="csX1554" fmla="*/ 486291 w 1320584"/>
                <a:gd name="csY1554" fmla="*/ 715040 h 970218"/>
                <a:gd name="csX1555" fmla="*/ 487553 w 1320584"/>
                <a:gd name="csY1555" fmla="*/ 714163 h 970218"/>
                <a:gd name="csX1556" fmla="*/ 489492 w 1320584"/>
                <a:gd name="csY1556" fmla="*/ 713094 h 970218"/>
                <a:gd name="csX1557" fmla="*/ 490985 w 1320584"/>
                <a:gd name="csY1557" fmla="*/ 711901 h 970218"/>
                <a:gd name="csX1558" fmla="*/ 491331 w 1320584"/>
                <a:gd name="csY1558" fmla="*/ 710940 h 970218"/>
                <a:gd name="csX1559" fmla="*/ 490923 w 1320584"/>
                <a:gd name="csY1559" fmla="*/ 710640 h 970218"/>
                <a:gd name="csX1560" fmla="*/ 488722 w 1320584"/>
                <a:gd name="csY1560" fmla="*/ 711017 h 970218"/>
                <a:gd name="csX1561" fmla="*/ 487853 w 1320584"/>
                <a:gd name="csY1561" fmla="*/ 710363 h 970218"/>
                <a:gd name="csX1562" fmla="*/ 486414 w 1320584"/>
                <a:gd name="csY1562" fmla="*/ 707678 h 970218"/>
                <a:gd name="csX1563" fmla="*/ 485359 w 1320584"/>
                <a:gd name="csY1563" fmla="*/ 706624 h 970218"/>
                <a:gd name="csX1564" fmla="*/ 484405 w 1320584"/>
                <a:gd name="csY1564" fmla="*/ 706055 h 970218"/>
                <a:gd name="csX1565" fmla="*/ 481158 w 1320584"/>
                <a:gd name="csY1565" fmla="*/ 707439 h 970218"/>
                <a:gd name="csX1566" fmla="*/ 477387 w 1320584"/>
                <a:gd name="csY1566" fmla="*/ 709340 h 970218"/>
                <a:gd name="csX1567" fmla="*/ 473185 w 1320584"/>
                <a:gd name="csY1567" fmla="*/ 711986 h 970218"/>
                <a:gd name="csX1568" fmla="*/ 473208 w 1320584"/>
                <a:gd name="csY1568" fmla="*/ 713340 h 970218"/>
                <a:gd name="csX1569" fmla="*/ 472708 w 1320584"/>
                <a:gd name="csY1569" fmla="*/ 713686 h 970218"/>
                <a:gd name="csX1570" fmla="*/ 471908 w 1320584"/>
                <a:gd name="csY1570" fmla="*/ 714540 h 970218"/>
                <a:gd name="csX1571" fmla="*/ 471123 w 1320584"/>
                <a:gd name="csY1571" fmla="*/ 715717 h 970218"/>
                <a:gd name="csX1572" fmla="*/ 470454 w 1320584"/>
                <a:gd name="csY1572" fmla="*/ 716132 h 970218"/>
                <a:gd name="csX1573" fmla="*/ 469668 w 1320584"/>
                <a:gd name="csY1573" fmla="*/ 716171 h 970218"/>
                <a:gd name="csX1574" fmla="*/ 468068 w 1320584"/>
                <a:gd name="csY1574" fmla="*/ 715840 h 970218"/>
                <a:gd name="csX1575" fmla="*/ 465167 w 1320584"/>
                <a:gd name="csY1575" fmla="*/ 714501 h 970218"/>
                <a:gd name="csX1576" fmla="*/ 462019 w 1320584"/>
                <a:gd name="csY1576" fmla="*/ 713394 h 970218"/>
                <a:gd name="csX1577" fmla="*/ 461342 w 1320584"/>
                <a:gd name="csY1577" fmla="*/ 713517 h 970218"/>
                <a:gd name="csX1578" fmla="*/ 457063 w 1320584"/>
                <a:gd name="csY1578" fmla="*/ 712732 h 970218"/>
                <a:gd name="csX1579" fmla="*/ 456925 w 1320584"/>
                <a:gd name="csY1579" fmla="*/ 712101 h 970218"/>
                <a:gd name="csX1580" fmla="*/ 456278 w 1320584"/>
                <a:gd name="csY1580" fmla="*/ 710863 h 970218"/>
                <a:gd name="csX1581" fmla="*/ 455063 w 1320584"/>
                <a:gd name="csY1581" fmla="*/ 709740 h 970218"/>
                <a:gd name="csX1582" fmla="*/ 453901 w 1320584"/>
                <a:gd name="csY1582" fmla="*/ 709363 h 970218"/>
                <a:gd name="csX1583" fmla="*/ 450553 w 1320584"/>
                <a:gd name="csY1583" fmla="*/ 711732 h 970218"/>
                <a:gd name="csX1584" fmla="*/ 446775 w 1320584"/>
                <a:gd name="csY1584" fmla="*/ 713494 h 970218"/>
                <a:gd name="csX1585" fmla="*/ 444628 w 1320584"/>
                <a:gd name="csY1585" fmla="*/ 715579 h 970218"/>
                <a:gd name="csX1586" fmla="*/ 442858 w 1320584"/>
                <a:gd name="csY1586" fmla="*/ 717648 h 970218"/>
                <a:gd name="csX1587" fmla="*/ 440826 w 1320584"/>
                <a:gd name="csY1587" fmla="*/ 718048 h 970218"/>
                <a:gd name="csX1588" fmla="*/ 440734 w 1320584"/>
                <a:gd name="csY1588" fmla="*/ 719325 h 970218"/>
                <a:gd name="csX1589" fmla="*/ 439879 w 1320584"/>
                <a:gd name="csY1589" fmla="*/ 720471 h 970218"/>
                <a:gd name="csX1590" fmla="*/ 438340 w 1320584"/>
                <a:gd name="csY1590" fmla="*/ 721887 h 970218"/>
                <a:gd name="csX1591" fmla="*/ 435285 w 1320584"/>
                <a:gd name="csY1591" fmla="*/ 723687 h 970218"/>
                <a:gd name="csX1592" fmla="*/ 433215 w 1320584"/>
                <a:gd name="csY1592" fmla="*/ 724656 h 970218"/>
                <a:gd name="csX1593" fmla="*/ 426643 w 1320584"/>
                <a:gd name="csY1593" fmla="*/ 725541 h 970218"/>
                <a:gd name="csX1594" fmla="*/ 424296 w 1320584"/>
                <a:gd name="csY1594" fmla="*/ 726141 h 970218"/>
                <a:gd name="csX1595" fmla="*/ 423311 w 1320584"/>
                <a:gd name="csY1595" fmla="*/ 727087 h 970218"/>
                <a:gd name="csX1596" fmla="*/ 422257 w 1320584"/>
                <a:gd name="csY1596" fmla="*/ 729487 h 970218"/>
                <a:gd name="csX1597" fmla="*/ 421426 w 1320584"/>
                <a:gd name="csY1597" fmla="*/ 731695 h 970218"/>
                <a:gd name="csX1598" fmla="*/ 419610 w 1320584"/>
                <a:gd name="csY1598" fmla="*/ 733518 h 970218"/>
                <a:gd name="csX1599" fmla="*/ 416300 w 1320584"/>
                <a:gd name="csY1599" fmla="*/ 735949 h 970218"/>
                <a:gd name="csX1600" fmla="*/ 412414 w 1320584"/>
                <a:gd name="csY1600" fmla="*/ 737918 h 970218"/>
                <a:gd name="csX1601" fmla="*/ 411345 w 1320584"/>
                <a:gd name="csY1601" fmla="*/ 739226 h 970218"/>
                <a:gd name="csX1602" fmla="*/ 411153 w 1320584"/>
                <a:gd name="csY1602" fmla="*/ 740003 h 970218"/>
                <a:gd name="csX1603" fmla="*/ 411637 w 1320584"/>
                <a:gd name="csY1603" fmla="*/ 740288 h 970218"/>
                <a:gd name="csX1604" fmla="*/ 412115 w 1320584"/>
                <a:gd name="csY1604" fmla="*/ 740880 h 970218"/>
                <a:gd name="csX1605" fmla="*/ 412115 w 1320584"/>
                <a:gd name="csY1605" fmla="*/ 741773 h 970218"/>
                <a:gd name="csX1606" fmla="*/ 411614 w 1320584"/>
                <a:gd name="csY1606" fmla="*/ 742742 h 970218"/>
                <a:gd name="csX1607" fmla="*/ 409075 w 1320584"/>
                <a:gd name="csY1607" fmla="*/ 744434 h 970218"/>
                <a:gd name="csX1608" fmla="*/ 407643 w 1320584"/>
                <a:gd name="csY1608" fmla="*/ 745242 h 970218"/>
                <a:gd name="csX1609" fmla="*/ 406219 w 1320584"/>
                <a:gd name="csY1609" fmla="*/ 745757 h 970218"/>
                <a:gd name="csX1610" fmla="*/ 404627 w 1320584"/>
                <a:gd name="csY1610" fmla="*/ 745850 h 970218"/>
                <a:gd name="csX1611" fmla="*/ 403095 w 1320584"/>
                <a:gd name="csY1611" fmla="*/ 745619 h 970218"/>
                <a:gd name="csX1612" fmla="*/ 402672 w 1320584"/>
                <a:gd name="csY1612" fmla="*/ 745342 h 970218"/>
                <a:gd name="csX1613" fmla="*/ 402064 w 1320584"/>
                <a:gd name="csY1613" fmla="*/ 745696 h 970218"/>
                <a:gd name="csX1614" fmla="*/ 400663 w 1320584"/>
                <a:gd name="csY1614" fmla="*/ 746050 h 970218"/>
                <a:gd name="csX1615" fmla="*/ 399447 w 1320584"/>
                <a:gd name="csY1615" fmla="*/ 746165 h 970218"/>
                <a:gd name="csX1616" fmla="*/ 396777 w 1320584"/>
                <a:gd name="csY1616" fmla="*/ 748042 h 970218"/>
                <a:gd name="csX1617" fmla="*/ 395308 w 1320584"/>
                <a:gd name="csY1617" fmla="*/ 748058 h 970218"/>
                <a:gd name="csX1618" fmla="*/ 393476 w 1320584"/>
                <a:gd name="csY1618" fmla="*/ 747650 h 970218"/>
                <a:gd name="csX1619" fmla="*/ 391060 w 1320584"/>
                <a:gd name="csY1619" fmla="*/ 747327 h 970218"/>
                <a:gd name="csX1620" fmla="*/ 389313 w 1320584"/>
                <a:gd name="csY1620" fmla="*/ 747327 h 970218"/>
                <a:gd name="csX1621" fmla="*/ 389259 w 1320584"/>
                <a:gd name="csY1621" fmla="*/ 746334 h 970218"/>
                <a:gd name="csX1622" fmla="*/ 389528 w 1320584"/>
                <a:gd name="csY1622" fmla="*/ 743357 h 970218"/>
                <a:gd name="csX1623" fmla="*/ 388736 w 1320584"/>
                <a:gd name="csY1623" fmla="*/ 742665 h 970218"/>
                <a:gd name="csX1624" fmla="*/ 386319 w 1320584"/>
                <a:gd name="csY1624" fmla="*/ 741934 h 970218"/>
                <a:gd name="csX1625" fmla="*/ 383595 w 1320584"/>
                <a:gd name="csY1625" fmla="*/ 740965 h 970218"/>
                <a:gd name="csX1626" fmla="*/ 382287 w 1320584"/>
                <a:gd name="csY1626" fmla="*/ 739934 h 970218"/>
                <a:gd name="csX1627" fmla="*/ 381556 w 1320584"/>
                <a:gd name="csY1627" fmla="*/ 739588 h 970218"/>
                <a:gd name="csX1628" fmla="*/ 380532 w 1320584"/>
                <a:gd name="csY1628" fmla="*/ 739757 h 970218"/>
                <a:gd name="csX1629" fmla="*/ 378893 w 1320584"/>
                <a:gd name="csY1629" fmla="*/ 740842 h 970218"/>
                <a:gd name="csX1630" fmla="*/ 377338 w 1320584"/>
                <a:gd name="csY1630" fmla="*/ 742119 h 970218"/>
                <a:gd name="csX1631" fmla="*/ 376107 w 1320584"/>
                <a:gd name="csY1631" fmla="*/ 742226 h 970218"/>
                <a:gd name="csX1632" fmla="*/ 374845 w 1320584"/>
                <a:gd name="csY1632" fmla="*/ 741634 h 970218"/>
                <a:gd name="csX1633" fmla="*/ 373645 w 1320584"/>
                <a:gd name="csY1633" fmla="*/ 740849 h 970218"/>
                <a:gd name="csX1634" fmla="*/ 369520 w 1320584"/>
                <a:gd name="csY1634" fmla="*/ 739749 h 970218"/>
                <a:gd name="csX1635" fmla="*/ 367673 w 1320584"/>
                <a:gd name="csY1635" fmla="*/ 739588 h 970218"/>
                <a:gd name="csX1636" fmla="*/ 364372 w 1320584"/>
                <a:gd name="csY1636" fmla="*/ 739772 h 970218"/>
                <a:gd name="csX1637" fmla="*/ 361678 w 1320584"/>
                <a:gd name="csY1637" fmla="*/ 739542 h 970218"/>
                <a:gd name="csX1638" fmla="*/ 361255 w 1320584"/>
                <a:gd name="csY1638" fmla="*/ 739203 h 970218"/>
                <a:gd name="csX1639" fmla="*/ 361263 w 1320584"/>
                <a:gd name="csY1639" fmla="*/ 738588 h 970218"/>
                <a:gd name="csX1640" fmla="*/ 361663 w 1320584"/>
                <a:gd name="csY1640" fmla="*/ 737395 h 970218"/>
                <a:gd name="csX1641" fmla="*/ 361894 w 1320584"/>
                <a:gd name="csY1641" fmla="*/ 736218 h 970218"/>
                <a:gd name="csX1642" fmla="*/ 361578 w 1320584"/>
                <a:gd name="csY1642" fmla="*/ 735549 h 970218"/>
                <a:gd name="csX1643" fmla="*/ 358831 w 1320584"/>
                <a:gd name="csY1643" fmla="*/ 734726 h 970218"/>
                <a:gd name="csX1644" fmla="*/ 356323 w 1320584"/>
                <a:gd name="csY1644" fmla="*/ 734134 h 970218"/>
                <a:gd name="csX1645" fmla="*/ 353652 w 1320584"/>
                <a:gd name="csY1645" fmla="*/ 733910 h 970218"/>
                <a:gd name="csX1646" fmla="*/ 351859 w 1320584"/>
                <a:gd name="csY1646" fmla="*/ 734326 h 970218"/>
                <a:gd name="csX1647" fmla="*/ 350104 w 1320584"/>
                <a:gd name="csY1647" fmla="*/ 735249 h 970218"/>
                <a:gd name="csX1648" fmla="*/ 348658 w 1320584"/>
                <a:gd name="csY1648" fmla="*/ 736911 h 970218"/>
                <a:gd name="csX1649" fmla="*/ 346565 w 1320584"/>
                <a:gd name="csY1649" fmla="*/ 737634 h 970218"/>
                <a:gd name="csX1650" fmla="*/ 344064 w 1320584"/>
                <a:gd name="csY1650" fmla="*/ 738872 h 970218"/>
                <a:gd name="csX1651" fmla="*/ 342856 w 1320584"/>
                <a:gd name="csY1651" fmla="*/ 740026 h 970218"/>
                <a:gd name="csX1652" fmla="*/ 341024 w 1320584"/>
                <a:gd name="csY1652" fmla="*/ 742503 h 970218"/>
                <a:gd name="csX1653" fmla="*/ 338361 w 1320584"/>
                <a:gd name="csY1653" fmla="*/ 745542 h 970218"/>
                <a:gd name="csX1654" fmla="*/ 335945 w 1320584"/>
                <a:gd name="csY1654" fmla="*/ 748504 h 970218"/>
                <a:gd name="csX1655" fmla="*/ 334690 w 1320584"/>
                <a:gd name="csY1655" fmla="*/ 751381 h 970218"/>
                <a:gd name="csX1656" fmla="*/ 333028 w 1320584"/>
                <a:gd name="csY1656" fmla="*/ 753189 h 970218"/>
                <a:gd name="csX1657" fmla="*/ 331343 w 1320584"/>
                <a:gd name="csY1657" fmla="*/ 754489 h 970218"/>
                <a:gd name="csX1658" fmla="*/ 330127 w 1320584"/>
                <a:gd name="csY1658" fmla="*/ 758066 h 970218"/>
                <a:gd name="csX1659" fmla="*/ 328857 w 1320584"/>
                <a:gd name="csY1659" fmla="*/ 756935 h 970218"/>
                <a:gd name="csX1660" fmla="*/ 327403 w 1320584"/>
                <a:gd name="csY1660" fmla="*/ 755312 h 970218"/>
                <a:gd name="csX1661" fmla="*/ 327056 w 1320584"/>
                <a:gd name="csY1661" fmla="*/ 753089 h 970218"/>
                <a:gd name="csX1662" fmla="*/ 328780 w 1320584"/>
                <a:gd name="csY1662" fmla="*/ 747181 h 970218"/>
                <a:gd name="csX1663" fmla="*/ 329188 w 1320584"/>
                <a:gd name="csY1663" fmla="*/ 744719 h 970218"/>
                <a:gd name="csX1664" fmla="*/ 328750 w 1320584"/>
                <a:gd name="csY1664" fmla="*/ 743780 h 970218"/>
                <a:gd name="csX1665" fmla="*/ 328211 w 1320584"/>
                <a:gd name="csY1665" fmla="*/ 741357 h 970218"/>
                <a:gd name="csX1666" fmla="*/ 327187 w 1320584"/>
                <a:gd name="csY1666" fmla="*/ 740557 h 970218"/>
                <a:gd name="csX1667" fmla="*/ 324263 w 1320584"/>
                <a:gd name="csY1667" fmla="*/ 739288 h 970218"/>
                <a:gd name="csX1668" fmla="*/ 323332 w 1320584"/>
                <a:gd name="csY1668" fmla="*/ 739249 h 970218"/>
                <a:gd name="csX1669" fmla="*/ 322331 w 1320584"/>
                <a:gd name="csY1669" fmla="*/ 740126 h 970218"/>
                <a:gd name="csX1670" fmla="*/ 321354 w 1320584"/>
                <a:gd name="csY1670" fmla="*/ 740680 h 970218"/>
                <a:gd name="csX1671" fmla="*/ 320054 w 1320584"/>
                <a:gd name="csY1671" fmla="*/ 741234 h 970218"/>
                <a:gd name="csX1672" fmla="*/ 316791 w 1320584"/>
                <a:gd name="csY1672" fmla="*/ 742273 h 970218"/>
                <a:gd name="csX1673" fmla="*/ 313898 w 1320584"/>
                <a:gd name="csY1673" fmla="*/ 742757 h 970218"/>
                <a:gd name="csX1674" fmla="*/ 313205 w 1320584"/>
                <a:gd name="csY1674" fmla="*/ 743142 h 970218"/>
                <a:gd name="csX1675" fmla="*/ 312989 w 1320584"/>
                <a:gd name="csY1675" fmla="*/ 743834 h 970218"/>
                <a:gd name="csX1676" fmla="*/ 313220 w 1320584"/>
                <a:gd name="csY1676" fmla="*/ 744657 h 970218"/>
                <a:gd name="csX1677" fmla="*/ 311358 w 1320584"/>
                <a:gd name="csY1677" fmla="*/ 744342 h 970218"/>
                <a:gd name="csX1678" fmla="*/ 309411 w 1320584"/>
                <a:gd name="csY1678" fmla="*/ 744165 h 970218"/>
                <a:gd name="csX1679" fmla="*/ 307841 w 1320584"/>
                <a:gd name="csY1679" fmla="*/ 744280 h 970218"/>
                <a:gd name="csX1680" fmla="*/ 304001 w 1320584"/>
                <a:gd name="csY1680" fmla="*/ 745850 h 970218"/>
                <a:gd name="csX1681" fmla="*/ 302701 w 1320584"/>
                <a:gd name="csY1681" fmla="*/ 746004 h 970218"/>
                <a:gd name="csX1682" fmla="*/ 301254 w 1320584"/>
                <a:gd name="csY1682" fmla="*/ 745842 h 970218"/>
                <a:gd name="csX1683" fmla="*/ 299284 w 1320584"/>
                <a:gd name="csY1683" fmla="*/ 745796 h 970218"/>
                <a:gd name="csX1684" fmla="*/ 295536 w 1320584"/>
                <a:gd name="csY1684" fmla="*/ 745842 h 970218"/>
                <a:gd name="csX1685" fmla="*/ 292311 w 1320584"/>
                <a:gd name="csY1685" fmla="*/ 745442 h 970218"/>
                <a:gd name="csX1686" fmla="*/ 289687 w 1320584"/>
                <a:gd name="csY1686" fmla="*/ 743249 h 970218"/>
                <a:gd name="csX1687" fmla="*/ 287833 w 1320584"/>
                <a:gd name="csY1687" fmla="*/ 742280 h 970218"/>
                <a:gd name="csX1688" fmla="*/ 285855 w 1320584"/>
                <a:gd name="csY1688" fmla="*/ 741534 h 970218"/>
                <a:gd name="csX1689" fmla="*/ 283862 w 1320584"/>
                <a:gd name="csY1689" fmla="*/ 740972 h 970218"/>
                <a:gd name="csX1690" fmla="*/ 283200 w 1320584"/>
                <a:gd name="csY1690" fmla="*/ 739796 h 970218"/>
                <a:gd name="csX1691" fmla="*/ 282569 w 1320584"/>
                <a:gd name="csY1691" fmla="*/ 739203 h 970218"/>
                <a:gd name="csX1692" fmla="*/ 280930 w 1320584"/>
                <a:gd name="csY1692" fmla="*/ 739011 h 970218"/>
                <a:gd name="csX1693" fmla="*/ 279630 w 1320584"/>
                <a:gd name="csY1693" fmla="*/ 739442 h 970218"/>
                <a:gd name="csX1694" fmla="*/ 278821 w 1320584"/>
                <a:gd name="csY1694" fmla="*/ 742403 h 970218"/>
                <a:gd name="csX1695" fmla="*/ 278129 w 1320584"/>
                <a:gd name="csY1695" fmla="*/ 742988 h 970218"/>
                <a:gd name="csX1696" fmla="*/ 276482 w 1320584"/>
                <a:gd name="csY1696" fmla="*/ 743249 h 970218"/>
                <a:gd name="csX1697" fmla="*/ 274751 w 1320584"/>
                <a:gd name="csY1697" fmla="*/ 742496 h 970218"/>
                <a:gd name="csX1698" fmla="*/ 272357 w 1320584"/>
                <a:gd name="csY1698" fmla="*/ 740972 h 970218"/>
                <a:gd name="csX1699" fmla="*/ 271419 w 1320584"/>
                <a:gd name="csY1699" fmla="*/ 739280 h 970218"/>
                <a:gd name="csX1700" fmla="*/ 270618 w 1320584"/>
                <a:gd name="csY1700" fmla="*/ 738734 h 970218"/>
                <a:gd name="csX1701" fmla="*/ 269356 w 1320584"/>
                <a:gd name="csY1701" fmla="*/ 739480 h 970218"/>
                <a:gd name="csX1702" fmla="*/ 269287 w 1320584"/>
                <a:gd name="csY1702" fmla="*/ 741650 h 970218"/>
                <a:gd name="csX1703" fmla="*/ 269040 w 1320584"/>
                <a:gd name="csY1703" fmla="*/ 743103 h 970218"/>
                <a:gd name="csX1704" fmla="*/ 267540 w 1320584"/>
                <a:gd name="csY1704" fmla="*/ 743696 h 970218"/>
                <a:gd name="csX1705" fmla="*/ 266670 w 1320584"/>
                <a:gd name="csY1705" fmla="*/ 743265 h 970218"/>
                <a:gd name="csX1706" fmla="*/ 265970 w 1320584"/>
                <a:gd name="csY1706" fmla="*/ 741773 h 970218"/>
                <a:gd name="csX1707" fmla="*/ 264208 w 1320584"/>
                <a:gd name="csY1707" fmla="*/ 738226 h 970218"/>
                <a:gd name="csX1708" fmla="*/ 262461 w 1320584"/>
                <a:gd name="csY1708" fmla="*/ 736149 h 970218"/>
                <a:gd name="csX1709" fmla="*/ 260699 w 1320584"/>
                <a:gd name="csY1709" fmla="*/ 734764 h 970218"/>
                <a:gd name="csX1710" fmla="*/ 254920 w 1320584"/>
                <a:gd name="csY1710" fmla="*/ 734803 h 970218"/>
                <a:gd name="csX1711" fmla="*/ 250633 w 1320584"/>
                <a:gd name="csY1711" fmla="*/ 734395 h 970218"/>
                <a:gd name="csX1712" fmla="*/ 248694 w 1320584"/>
                <a:gd name="csY1712" fmla="*/ 733826 h 970218"/>
                <a:gd name="csX1713" fmla="*/ 247963 w 1320584"/>
                <a:gd name="csY1713" fmla="*/ 732457 h 970218"/>
                <a:gd name="csX1714" fmla="*/ 248671 w 1320584"/>
                <a:gd name="csY1714" fmla="*/ 729718 h 970218"/>
                <a:gd name="csX1715" fmla="*/ 249502 w 1320584"/>
                <a:gd name="csY1715" fmla="*/ 727579 h 970218"/>
                <a:gd name="csX1716" fmla="*/ 249479 w 1320584"/>
                <a:gd name="csY1716" fmla="*/ 727079 h 970218"/>
                <a:gd name="csX1717" fmla="*/ 248771 w 1320584"/>
                <a:gd name="csY1717" fmla="*/ 726825 h 970218"/>
                <a:gd name="csX1718" fmla="*/ 247539 w 1320584"/>
                <a:gd name="csY1718" fmla="*/ 726656 h 970218"/>
                <a:gd name="csX1719" fmla="*/ 242914 w 1320584"/>
                <a:gd name="csY1719" fmla="*/ 728026 h 970218"/>
                <a:gd name="csX1720" fmla="*/ 241653 w 1320584"/>
                <a:gd name="csY1720" fmla="*/ 727864 h 970218"/>
                <a:gd name="csX1721" fmla="*/ 240852 w 1320584"/>
                <a:gd name="csY1721" fmla="*/ 727395 h 970218"/>
                <a:gd name="csX1722" fmla="*/ 239875 w 1320584"/>
                <a:gd name="csY1722" fmla="*/ 726995 h 970218"/>
                <a:gd name="csX1723" fmla="*/ 239067 w 1320584"/>
                <a:gd name="csY1723" fmla="*/ 726356 h 970218"/>
                <a:gd name="csX1724" fmla="*/ 238505 w 1320584"/>
                <a:gd name="csY1724" fmla="*/ 725425 h 970218"/>
                <a:gd name="csX1725" fmla="*/ 234503 w 1320584"/>
                <a:gd name="csY1725" fmla="*/ 723141 h 970218"/>
                <a:gd name="csX1726" fmla="*/ 233326 w 1320584"/>
                <a:gd name="csY1726" fmla="*/ 721887 h 970218"/>
                <a:gd name="csX1727" fmla="*/ 231195 w 1320584"/>
                <a:gd name="csY1727" fmla="*/ 720317 h 970218"/>
                <a:gd name="csX1728" fmla="*/ 229394 w 1320584"/>
                <a:gd name="csY1728" fmla="*/ 719248 h 970218"/>
                <a:gd name="csX1729" fmla="*/ 228255 w 1320584"/>
                <a:gd name="csY1729" fmla="*/ 716186 h 970218"/>
                <a:gd name="csX1730" fmla="*/ 227216 w 1320584"/>
                <a:gd name="csY1730" fmla="*/ 713240 h 970218"/>
                <a:gd name="csX1731" fmla="*/ 226646 w 1320584"/>
                <a:gd name="csY1731" fmla="*/ 711671 h 970218"/>
                <a:gd name="csX1732" fmla="*/ 224930 w 1320584"/>
                <a:gd name="csY1732" fmla="*/ 710840 h 970218"/>
                <a:gd name="csX1733" fmla="*/ 223076 w 1320584"/>
                <a:gd name="csY1733" fmla="*/ 710209 h 970218"/>
                <a:gd name="csX1734" fmla="*/ 219936 w 1320584"/>
                <a:gd name="csY1734" fmla="*/ 711494 h 970218"/>
                <a:gd name="csX1735" fmla="*/ 217358 w 1320584"/>
                <a:gd name="csY1735" fmla="*/ 712471 h 970218"/>
                <a:gd name="csX1736" fmla="*/ 215465 w 1320584"/>
                <a:gd name="csY1736" fmla="*/ 712571 h 970218"/>
                <a:gd name="csX1737" fmla="*/ 212733 w 1320584"/>
                <a:gd name="csY1737" fmla="*/ 709547 h 970218"/>
                <a:gd name="csX1738" fmla="*/ 210540 w 1320584"/>
                <a:gd name="csY1738" fmla="*/ 706278 h 970218"/>
                <a:gd name="csX1739" fmla="*/ 207947 w 1320584"/>
                <a:gd name="csY1739" fmla="*/ 703424 h 970218"/>
                <a:gd name="csX1740" fmla="*/ 206223 w 1320584"/>
                <a:gd name="csY1740" fmla="*/ 701985 h 970218"/>
                <a:gd name="csX1741" fmla="*/ 203167 w 1320584"/>
                <a:gd name="csY1741" fmla="*/ 701847 h 970218"/>
                <a:gd name="csX1742" fmla="*/ 199727 w 1320584"/>
                <a:gd name="csY1742" fmla="*/ 700239 h 970218"/>
                <a:gd name="csX1743" fmla="*/ 195110 w 1320584"/>
                <a:gd name="csY1743" fmla="*/ 696577 h 970218"/>
                <a:gd name="csX1744" fmla="*/ 191778 w 1320584"/>
                <a:gd name="csY1744" fmla="*/ 693846 h 970218"/>
                <a:gd name="csX1745" fmla="*/ 186037 w 1320584"/>
                <a:gd name="csY1745" fmla="*/ 690808 h 970218"/>
                <a:gd name="csX1746" fmla="*/ 184699 w 1320584"/>
                <a:gd name="csY1746" fmla="*/ 689531 h 970218"/>
                <a:gd name="csX1747" fmla="*/ 184190 w 1320584"/>
                <a:gd name="csY1747" fmla="*/ 688446 h 970218"/>
                <a:gd name="csX1748" fmla="*/ 183406 w 1320584"/>
                <a:gd name="csY1748" fmla="*/ 686307 h 970218"/>
                <a:gd name="csX1749" fmla="*/ 182205 w 1320584"/>
                <a:gd name="csY1749" fmla="*/ 684276 h 970218"/>
                <a:gd name="csX1750" fmla="*/ 178134 w 1320584"/>
                <a:gd name="csY1750" fmla="*/ 683392 h 970218"/>
                <a:gd name="csX1751" fmla="*/ 173532 w 1320584"/>
                <a:gd name="csY1751" fmla="*/ 682761 h 970218"/>
                <a:gd name="csX1752" fmla="*/ 168677 w 1320584"/>
                <a:gd name="csY1752" fmla="*/ 684007 h 970218"/>
                <a:gd name="csX1753" fmla="*/ 165183 w 1320584"/>
                <a:gd name="csY1753" fmla="*/ 690085 h 970218"/>
                <a:gd name="csX1754" fmla="*/ 163498 w 1320584"/>
                <a:gd name="csY1754" fmla="*/ 691408 h 970218"/>
                <a:gd name="csX1755" fmla="*/ 162051 w 1320584"/>
                <a:gd name="csY1755" fmla="*/ 691485 h 970218"/>
                <a:gd name="csX1756" fmla="*/ 160866 w 1320584"/>
                <a:gd name="csY1756" fmla="*/ 689938 h 970218"/>
                <a:gd name="csX1757" fmla="*/ 159889 w 1320584"/>
                <a:gd name="csY1757" fmla="*/ 688315 h 970218"/>
                <a:gd name="csX1758" fmla="*/ 159357 w 1320584"/>
                <a:gd name="csY1758" fmla="*/ 686515 h 970218"/>
                <a:gd name="csX1759" fmla="*/ 156941 w 1320584"/>
                <a:gd name="csY1759" fmla="*/ 685184 h 970218"/>
                <a:gd name="csX1760" fmla="*/ 154209 w 1320584"/>
                <a:gd name="csY1760" fmla="*/ 683446 h 970218"/>
                <a:gd name="csX1761" fmla="*/ 152808 w 1320584"/>
                <a:gd name="csY1761" fmla="*/ 682092 h 970218"/>
                <a:gd name="csX1762" fmla="*/ 151231 w 1320584"/>
                <a:gd name="csY1762" fmla="*/ 681245 h 970218"/>
                <a:gd name="csX1763" fmla="*/ 149761 w 1320584"/>
                <a:gd name="csY1763" fmla="*/ 680884 h 970218"/>
                <a:gd name="csX1764" fmla="*/ 146929 w 1320584"/>
                <a:gd name="csY1764" fmla="*/ 679738 h 970218"/>
                <a:gd name="csX1765" fmla="*/ 143720 w 1320584"/>
                <a:gd name="csY1765" fmla="*/ 678445 h 970218"/>
                <a:gd name="csX1766" fmla="*/ 142212 w 1320584"/>
                <a:gd name="csY1766" fmla="*/ 678268 h 970218"/>
                <a:gd name="csX1767" fmla="*/ 142104 w 1320584"/>
                <a:gd name="csY1767" fmla="*/ 677345 h 970218"/>
                <a:gd name="csX1768" fmla="*/ 142558 w 1320584"/>
                <a:gd name="csY1768" fmla="*/ 675384 h 970218"/>
                <a:gd name="csX1769" fmla="*/ 142281 w 1320584"/>
                <a:gd name="csY1769" fmla="*/ 673499 h 970218"/>
                <a:gd name="csX1770" fmla="*/ 141312 w 1320584"/>
                <a:gd name="csY1770" fmla="*/ 672729 h 970218"/>
                <a:gd name="csX1771" fmla="*/ 139850 w 1320584"/>
                <a:gd name="csY1771" fmla="*/ 672929 h 970218"/>
                <a:gd name="csX1772" fmla="*/ 136464 w 1320584"/>
                <a:gd name="csY1772" fmla="*/ 670252 h 970218"/>
                <a:gd name="csX1773" fmla="*/ 136294 w 1320584"/>
                <a:gd name="csY1773" fmla="*/ 670114 h 970218"/>
                <a:gd name="csX1774" fmla="*/ 135332 w 1320584"/>
                <a:gd name="csY1774" fmla="*/ 669352 h 970218"/>
                <a:gd name="csX1775" fmla="*/ 133662 w 1320584"/>
                <a:gd name="csY1775" fmla="*/ 668260 h 970218"/>
                <a:gd name="csX1776" fmla="*/ 130846 w 1320584"/>
                <a:gd name="csY1776" fmla="*/ 668337 h 970218"/>
                <a:gd name="csX1777" fmla="*/ 128714 w 1320584"/>
                <a:gd name="csY1777" fmla="*/ 668737 h 970218"/>
                <a:gd name="csX1778" fmla="*/ 127152 w 1320584"/>
                <a:gd name="csY1778" fmla="*/ 667621 h 970218"/>
                <a:gd name="csX1779" fmla="*/ 124889 w 1320584"/>
                <a:gd name="csY1779" fmla="*/ 665852 h 970218"/>
                <a:gd name="csX1780" fmla="*/ 124482 w 1320584"/>
                <a:gd name="csY1780" fmla="*/ 665460 h 970218"/>
                <a:gd name="csX1781" fmla="*/ 123812 w 1320584"/>
                <a:gd name="csY1781" fmla="*/ 664814 h 970218"/>
                <a:gd name="csX1782" fmla="*/ 121519 w 1320584"/>
                <a:gd name="csY1782" fmla="*/ 661398 h 970218"/>
                <a:gd name="csX1783" fmla="*/ 118810 w 1320584"/>
                <a:gd name="csY1783" fmla="*/ 657352 h 970218"/>
                <a:gd name="csX1784" fmla="*/ 117440 w 1320584"/>
                <a:gd name="csY1784" fmla="*/ 656759 h 970218"/>
                <a:gd name="csX1785" fmla="*/ 116732 w 1320584"/>
                <a:gd name="csY1785" fmla="*/ 657067 h 970218"/>
                <a:gd name="csX1786" fmla="*/ 115932 w 1320584"/>
                <a:gd name="csY1786" fmla="*/ 659213 h 970218"/>
                <a:gd name="csX1787" fmla="*/ 115332 w 1320584"/>
                <a:gd name="csY1787" fmla="*/ 658998 h 970218"/>
                <a:gd name="csX1788" fmla="*/ 114324 w 1320584"/>
                <a:gd name="csY1788" fmla="*/ 659144 h 970218"/>
                <a:gd name="csX1789" fmla="*/ 113139 w 1320584"/>
                <a:gd name="csY1789" fmla="*/ 659898 h 970218"/>
                <a:gd name="csX1790" fmla="*/ 112000 w 1320584"/>
                <a:gd name="csY1790" fmla="*/ 660090 h 970218"/>
                <a:gd name="csX1791" fmla="*/ 111268 w 1320584"/>
                <a:gd name="csY1791" fmla="*/ 659867 h 970218"/>
                <a:gd name="csX1792" fmla="*/ 110961 w 1320584"/>
                <a:gd name="csY1792" fmla="*/ 659336 h 970218"/>
                <a:gd name="csX1793" fmla="*/ 111284 w 1320584"/>
                <a:gd name="csY1793" fmla="*/ 656498 h 970218"/>
                <a:gd name="csX1794" fmla="*/ 110592 w 1320584"/>
                <a:gd name="csY1794" fmla="*/ 655613 h 970218"/>
                <a:gd name="csX1795" fmla="*/ 111207 w 1320584"/>
                <a:gd name="csY1795" fmla="*/ 653636 h 970218"/>
                <a:gd name="csX1796" fmla="*/ 112246 w 1320584"/>
                <a:gd name="csY1796" fmla="*/ 651928 h 970218"/>
                <a:gd name="csX1797" fmla="*/ 111184 w 1320584"/>
                <a:gd name="csY1797" fmla="*/ 650659 h 970218"/>
                <a:gd name="csX1798" fmla="*/ 109876 w 1320584"/>
                <a:gd name="csY1798" fmla="*/ 648843 h 970218"/>
                <a:gd name="csX1799" fmla="*/ 109730 w 1320584"/>
                <a:gd name="csY1799" fmla="*/ 647197 h 970218"/>
                <a:gd name="csX1800" fmla="*/ 110437 w 1320584"/>
                <a:gd name="csY1800" fmla="*/ 645120 h 970218"/>
                <a:gd name="csX1801" fmla="*/ 110784 w 1320584"/>
                <a:gd name="csY1801" fmla="*/ 643343 h 970218"/>
                <a:gd name="csX1802" fmla="*/ 110568 w 1320584"/>
                <a:gd name="csY1802" fmla="*/ 642689 h 970218"/>
                <a:gd name="csX1803" fmla="*/ 109537 w 1320584"/>
                <a:gd name="csY1803" fmla="*/ 641697 h 970218"/>
                <a:gd name="csX1804" fmla="*/ 105605 w 1320584"/>
                <a:gd name="csY1804" fmla="*/ 636804 h 970218"/>
                <a:gd name="csX1805" fmla="*/ 105397 w 1320584"/>
                <a:gd name="csY1805" fmla="*/ 636289 h 970218"/>
                <a:gd name="csX1806" fmla="*/ 104735 w 1320584"/>
                <a:gd name="csY1806" fmla="*/ 634658 h 970218"/>
                <a:gd name="csX1807" fmla="*/ 104427 w 1320584"/>
                <a:gd name="csY1807" fmla="*/ 632196 h 970218"/>
                <a:gd name="csX1808" fmla="*/ 103920 w 1320584"/>
                <a:gd name="csY1808" fmla="*/ 630434 h 970218"/>
                <a:gd name="csX1809" fmla="*/ 103319 w 1320584"/>
                <a:gd name="csY1809" fmla="*/ 629081 h 970218"/>
                <a:gd name="csX1810" fmla="*/ 103365 w 1320584"/>
                <a:gd name="csY1810" fmla="*/ 628442 h 970218"/>
                <a:gd name="csX1811" fmla="*/ 103819 w 1320584"/>
                <a:gd name="csY1811" fmla="*/ 628111 h 970218"/>
                <a:gd name="csX1812" fmla="*/ 106274 w 1320584"/>
                <a:gd name="csY1812" fmla="*/ 627780 h 970218"/>
                <a:gd name="csX1813" fmla="*/ 108544 w 1320584"/>
                <a:gd name="csY1813" fmla="*/ 627573 h 970218"/>
                <a:gd name="csX1814" fmla="*/ 110037 w 1320584"/>
                <a:gd name="csY1814" fmla="*/ 627111 h 970218"/>
                <a:gd name="csX1815" fmla="*/ 110815 w 1320584"/>
                <a:gd name="csY1815" fmla="*/ 628096 h 970218"/>
                <a:gd name="csX1816" fmla="*/ 111176 w 1320584"/>
                <a:gd name="csY1816" fmla="*/ 629604 h 970218"/>
                <a:gd name="csX1817" fmla="*/ 111568 w 1320584"/>
                <a:gd name="csY1817" fmla="*/ 630396 h 970218"/>
                <a:gd name="csX1818" fmla="*/ 113008 w 1320584"/>
                <a:gd name="csY1818" fmla="*/ 631827 h 970218"/>
                <a:gd name="csX1819" fmla="*/ 114762 w 1320584"/>
                <a:gd name="csY1819" fmla="*/ 633196 h 970218"/>
                <a:gd name="csX1820" fmla="*/ 116463 w 1320584"/>
                <a:gd name="csY1820" fmla="*/ 633019 h 970218"/>
                <a:gd name="csX1821" fmla="*/ 117963 w 1320584"/>
                <a:gd name="csY1821" fmla="*/ 632434 h 970218"/>
                <a:gd name="csX1822" fmla="*/ 119264 w 1320584"/>
                <a:gd name="csY1822" fmla="*/ 630204 h 970218"/>
                <a:gd name="csX1823" fmla="*/ 120180 w 1320584"/>
                <a:gd name="csY1823" fmla="*/ 629657 h 970218"/>
                <a:gd name="csX1824" fmla="*/ 121249 w 1320584"/>
                <a:gd name="csY1824" fmla="*/ 629557 h 970218"/>
                <a:gd name="csX1825" fmla="*/ 121249 w 1320584"/>
                <a:gd name="csY1825" fmla="*/ 629396 h 970218"/>
                <a:gd name="csX1826" fmla="*/ 121188 w 1320584"/>
                <a:gd name="csY1826" fmla="*/ 627957 h 970218"/>
                <a:gd name="csX1827" fmla="*/ 121565 w 1320584"/>
                <a:gd name="csY1827" fmla="*/ 624411 h 970218"/>
                <a:gd name="csX1828" fmla="*/ 121434 w 1320584"/>
                <a:gd name="csY1828" fmla="*/ 622988 h 970218"/>
                <a:gd name="csX1829" fmla="*/ 120949 w 1320584"/>
                <a:gd name="csY1829" fmla="*/ 621703 h 970218"/>
                <a:gd name="csX1830" fmla="*/ 121034 w 1320584"/>
                <a:gd name="csY1830" fmla="*/ 620272 h 970218"/>
                <a:gd name="csX1831" fmla="*/ 120873 w 1320584"/>
                <a:gd name="csY1831" fmla="*/ 618195 h 970218"/>
                <a:gd name="csX1832" fmla="*/ 119649 w 1320584"/>
                <a:gd name="csY1832" fmla="*/ 616772 h 970218"/>
                <a:gd name="csX1833" fmla="*/ 118849 w 1320584"/>
                <a:gd name="csY1833" fmla="*/ 616226 h 970218"/>
                <a:gd name="csX1834" fmla="*/ 118718 w 1320584"/>
                <a:gd name="csY1834" fmla="*/ 615456 h 970218"/>
                <a:gd name="csX1835" fmla="*/ 119133 w 1320584"/>
                <a:gd name="csY1835" fmla="*/ 614033 h 970218"/>
                <a:gd name="csX1836" fmla="*/ 119418 w 1320584"/>
                <a:gd name="csY1836" fmla="*/ 612395 h 970218"/>
                <a:gd name="csX1837" fmla="*/ 118995 w 1320584"/>
                <a:gd name="csY1837" fmla="*/ 611187 h 970218"/>
                <a:gd name="csX1838" fmla="*/ 118925 w 1320584"/>
                <a:gd name="csY1838" fmla="*/ 611002 h 970218"/>
                <a:gd name="csX1839" fmla="*/ 117933 w 1320584"/>
                <a:gd name="csY1839" fmla="*/ 610379 h 970218"/>
                <a:gd name="csX1840" fmla="*/ 116771 w 1320584"/>
                <a:gd name="csY1840" fmla="*/ 609325 h 970218"/>
                <a:gd name="csX1841" fmla="*/ 115386 w 1320584"/>
                <a:gd name="csY1841" fmla="*/ 607902 h 970218"/>
                <a:gd name="csX1842" fmla="*/ 114701 w 1320584"/>
                <a:gd name="csY1842" fmla="*/ 606871 h 970218"/>
                <a:gd name="csX1843" fmla="*/ 113577 w 1320584"/>
                <a:gd name="csY1843" fmla="*/ 605733 h 970218"/>
                <a:gd name="csX1844" fmla="*/ 112207 w 1320584"/>
                <a:gd name="csY1844" fmla="*/ 603963 h 970218"/>
                <a:gd name="csX1845" fmla="*/ 111954 w 1320584"/>
                <a:gd name="csY1845" fmla="*/ 600078 h 970218"/>
                <a:gd name="csX1846" fmla="*/ 111815 w 1320584"/>
                <a:gd name="csY1846" fmla="*/ 595986 h 970218"/>
                <a:gd name="csX1847" fmla="*/ 111338 w 1320584"/>
                <a:gd name="csY1847" fmla="*/ 593947 h 970218"/>
                <a:gd name="csX1848" fmla="*/ 110576 w 1320584"/>
                <a:gd name="csY1848" fmla="*/ 590693 h 970218"/>
                <a:gd name="csX1849" fmla="*/ 110692 w 1320584"/>
                <a:gd name="csY1849" fmla="*/ 589601 h 970218"/>
                <a:gd name="csX1850" fmla="*/ 111153 w 1320584"/>
                <a:gd name="csY1850" fmla="*/ 588770 h 970218"/>
                <a:gd name="csX1851" fmla="*/ 115016 w 1320584"/>
                <a:gd name="csY1851" fmla="*/ 586139 h 970218"/>
                <a:gd name="csX1852" fmla="*/ 115855 w 1320584"/>
                <a:gd name="csY1852" fmla="*/ 585116 h 970218"/>
                <a:gd name="csX1853" fmla="*/ 115993 w 1320584"/>
                <a:gd name="csY1853" fmla="*/ 584339 h 970218"/>
                <a:gd name="csX1854" fmla="*/ 115840 w 1320584"/>
                <a:gd name="csY1854" fmla="*/ 583185 h 970218"/>
                <a:gd name="csX1855" fmla="*/ 115109 w 1320584"/>
                <a:gd name="csY1855" fmla="*/ 581900 h 970218"/>
                <a:gd name="csX1856" fmla="*/ 113569 w 1320584"/>
                <a:gd name="csY1856" fmla="*/ 580900 h 970218"/>
                <a:gd name="csX1857" fmla="*/ 111368 w 1320584"/>
                <a:gd name="csY1857" fmla="*/ 579270 h 970218"/>
                <a:gd name="csX1858" fmla="*/ 109375 w 1320584"/>
                <a:gd name="csY1858" fmla="*/ 577569 h 970218"/>
                <a:gd name="csX1859" fmla="*/ 106020 w 1320584"/>
                <a:gd name="csY1859" fmla="*/ 576531 h 970218"/>
                <a:gd name="csX1860" fmla="*/ 101949 w 1320584"/>
                <a:gd name="csY1860" fmla="*/ 575262 h 970218"/>
                <a:gd name="csX1861" fmla="*/ 100972 w 1320584"/>
                <a:gd name="csY1861" fmla="*/ 574023 h 970218"/>
                <a:gd name="csX1862" fmla="*/ 99987 w 1320584"/>
                <a:gd name="csY1862" fmla="*/ 570992 h 970218"/>
                <a:gd name="csX1863" fmla="*/ 98310 w 1320584"/>
                <a:gd name="csY1863" fmla="*/ 566361 h 970218"/>
                <a:gd name="csX1864" fmla="*/ 96524 w 1320584"/>
                <a:gd name="csY1864" fmla="*/ 561414 h 970218"/>
                <a:gd name="csX1865" fmla="*/ 95147 w 1320584"/>
                <a:gd name="csY1865" fmla="*/ 558360 h 970218"/>
                <a:gd name="csX1866" fmla="*/ 95077 w 1320584"/>
                <a:gd name="csY1866" fmla="*/ 556891 h 970218"/>
                <a:gd name="csX1867" fmla="*/ 95901 w 1320584"/>
                <a:gd name="csY1867" fmla="*/ 553137 h 970218"/>
                <a:gd name="csX1868" fmla="*/ 95801 w 1320584"/>
                <a:gd name="csY1868" fmla="*/ 552337 h 970218"/>
                <a:gd name="csX1869" fmla="*/ 95077 w 1320584"/>
                <a:gd name="csY1869" fmla="*/ 552060 h 970218"/>
                <a:gd name="csX1870" fmla="*/ 93700 w 1320584"/>
                <a:gd name="csY1870" fmla="*/ 552552 h 970218"/>
                <a:gd name="csX1871" fmla="*/ 92599 w 1320584"/>
                <a:gd name="csY1871" fmla="*/ 553145 h 970218"/>
                <a:gd name="csX1872" fmla="*/ 91661 w 1320584"/>
                <a:gd name="csY1872" fmla="*/ 552837 h 970218"/>
                <a:gd name="csX1873" fmla="*/ 90791 w 1320584"/>
                <a:gd name="csY1873" fmla="*/ 552206 h 970218"/>
                <a:gd name="csX1874" fmla="*/ 90614 w 1320584"/>
                <a:gd name="csY1874" fmla="*/ 551991 h 970218"/>
                <a:gd name="csX1875" fmla="*/ 90545 w 1320584"/>
                <a:gd name="csY1875" fmla="*/ 551906 h 970218"/>
                <a:gd name="csX1876" fmla="*/ 88913 w 1320584"/>
                <a:gd name="csY1876" fmla="*/ 552314 h 970218"/>
                <a:gd name="csX1877" fmla="*/ 85643 w 1320584"/>
                <a:gd name="csY1877" fmla="*/ 552545 h 970218"/>
                <a:gd name="csX1878" fmla="*/ 84511 w 1320584"/>
                <a:gd name="csY1878" fmla="*/ 552506 h 970218"/>
                <a:gd name="csX1879" fmla="*/ 82926 w 1320584"/>
                <a:gd name="csY1879" fmla="*/ 552452 h 970218"/>
                <a:gd name="csX1880" fmla="*/ 79648 w 1320584"/>
                <a:gd name="csY1880" fmla="*/ 551591 h 970218"/>
                <a:gd name="csX1881" fmla="*/ 75223 w 1320584"/>
                <a:gd name="csY1881" fmla="*/ 550429 h 970218"/>
                <a:gd name="csX1882" fmla="*/ 70660 w 1320584"/>
                <a:gd name="csY1882" fmla="*/ 548814 h 970218"/>
                <a:gd name="csX1883" fmla="*/ 68243 w 1320584"/>
                <a:gd name="csY1883" fmla="*/ 547529 h 970218"/>
                <a:gd name="csX1884" fmla="*/ 67397 w 1320584"/>
                <a:gd name="csY1884" fmla="*/ 547083 h 970218"/>
                <a:gd name="csX1885" fmla="*/ 65327 w 1320584"/>
                <a:gd name="csY1885" fmla="*/ 545744 h 970218"/>
                <a:gd name="csX1886" fmla="*/ 63857 w 1320584"/>
                <a:gd name="csY1886" fmla="*/ 544590 h 970218"/>
                <a:gd name="csX1887" fmla="*/ 63595 w 1320584"/>
                <a:gd name="csY1887" fmla="*/ 541567 h 970218"/>
                <a:gd name="csX1888" fmla="*/ 62525 w 1320584"/>
                <a:gd name="csY1888" fmla="*/ 541798 h 970218"/>
                <a:gd name="csX1889" fmla="*/ 60017 w 1320584"/>
                <a:gd name="csY1889" fmla="*/ 542890 h 970218"/>
                <a:gd name="csX1890" fmla="*/ 57124 w 1320584"/>
                <a:gd name="csY1890" fmla="*/ 543582 h 970218"/>
                <a:gd name="csX1891" fmla="*/ 55523 w 1320584"/>
                <a:gd name="csY1891" fmla="*/ 543590 h 970218"/>
                <a:gd name="csX1892" fmla="*/ 54876 w 1320584"/>
                <a:gd name="csY1892" fmla="*/ 543105 h 970218"/>
                <a:gd name="csX1893" fmla="*/ 53914 w 1320584"/>
                <a:gd name="csY1893" fmla="*/ 539913 h 970218"/>
                <a:gd name="csX1894" fmla="*/ 53214 w 1320584"/>
                <a:gd name="csY1894" fmla="*/ 539013 h 970218"/>
                <a:gd name="csX1895" fmla="*/ 51914 w 1320584"/>
                <a:gd name="csY1895" fmla="*/ 538659 h 970218"/>
                <a:gd name="csX1896" fmla="*/ 50498 w 1320584"/>
                <a:gd name="csY1896" fmla="*/ 538097 h 970218"/>
                <a:gd name="csX1897" fmla="*/ 49782 w 1320584"/>
                <a:gd name="csY1897" fmla="*/ 537267 h 970218"/>
                <a:gd name="csX1898" fmla="*/ 49620 w 1320584"/>
                <a:gd name="csY1898" fmla="*/ 536213 h 970218"/>
                <a:gd name="csX1899" fmla="*/ 50251 w 1320584"/>
                <a:gd name="csY1899" fmla="*/ 535005 h 970218"/>
                <a:gd name="csX1900" fmla="*/ 50998 w 1320584"/>
                <a:gd name="csY1900" fmla="*/ 534074 h 970218"/>
                <a:gd name="csX1901" fmla="*/ 51128 w 1320584"/>
                <a:gd name="csY1901" fmla="*/ 528381 h 970218"/>
                <a:gd name="csX1902" fmla="*/ 50644 w 1320584"/>
                <a:gd name="csY1902" fmla="*/ 526358 h 970218"/>
                <a:gd name="csX1903" fmla="*/ 50236 w 1320584"/>
                <a:gd name="csY1903" fmla="*/ 524658 h 970218"/>
                <a:gd name="csX1904" fmla="*/ 49197 w 1320584"/>
                <a:gd name="csY1904" fmla="*/ 522543 h 970218"/>
                <a:gd name="csX1905" fmla="*/ 48228 w 1320584"/>
                <a:gd name="csY1905" fmla="*/ 521235 h 970218"/>
                <a:gd name="csX1906" fmla="*/ 46765 w 1320584"/>
                <a:gd name="csY1906" fmla="*/ 520019 h 970218"/>
                <a:gd name="csX1907" fmla="*/ 44495 w 1320584"/>
                <a:gd name="csY1907" fmla="*/ 518758 h 970218"/>
                <a:gd name="csX1908" fmla="*/ 42471 w 1320584"/>
                <a:gd name="csY1908" fmla="*/ 518288 h 970218"/>
                <a:gd name="csX1909" fmla="*/ 40024 w 1320584"/>
                <a:gd name="csY1909" fmla="*/ 519212 h 970218"/>
                <a:gd name="csX1910" fmla="*/ 39247 w 1320584"/>
                <a:gd name="csY1910" fmla="*/ 518858 h 970218"/>
                <a:gd name="csX1911" fmla="*/ 38223 w 1320584"/>
                <a:gd name="csY1911" fmla="*/ 514950 h 970218"/>
                <a:gd name="csX1912" fmla="*/ 37569 w 1320584"/>
                <a:gd name="csY1912" fmla="*/ 514150 h 970218"/>
                <a:gd name="csX1913" fmla="*/ 33221 w 1320584"/>
                <a:gd name="csY1913" fmla="*/ 512542 h 970218"/>
                <a:gd name="csX1914" fmla="*/ 31251 w 1320584"/>
                <a:gd name="csY1914" fmla="*/ 512173 h 970218"/>
                <a:gd name="csX1915" fmla="*/ 28981 w 1320584"/>
                <a:gd name="csY1915" fmla="*/ 512673 h 970218"/>
                <a:gd name="csX1916" fmla="*/ 27688 w 1320584"/>
                <a:gd name="csY1916" fmla="*/ 513103 h 970218"/>
                <a:gd name="csX1917" fmla="*/ 26649 w 1320584"/>
                <a:gd name="csY1917" fmla="*/ 512388 h 970218"/>
                <a:gd name="csX1918" fmla="*/ 25026 w 1320584"/>
                <a:gd name="csY1918" fmla="*/ 511480 h 970218"/>
                <a:gd name="csX1919" fmla="*/ 23433 w 1320584"/>
                <a:gd name="csY1919" fmla="*/ 510857 h 970218"/>
                <a:gd name="csX1920" fmla="*/ 21455 w 1320584"/>
                <a:gd name="csY1920" fmla="*/ 510834 h 970218"/>
                <a:gd name="csX1921" fmla="*/ 20178 w 1320584"/>
                <a:gd name="csY1921" fmla="*/ 511219 h 970218"/>
                <a:gd name="csX1922" fmla="*/ 19854 w 1320584"/>
                <a:gd name="csY1922" fmla="*/ 510996 h 970218"/>
                <a:gd name="csX1923" fmla="*/ 19239 w 1320584"/>
                <a:gd name="csY1923" fmla="*/ 510280 h 970218"/>
                <a:gd name="csX1924" fmla="*/ 16607 w 1320584"/>
                <a:gd name="csY1924" fmla="*/ 508119 h 970218"/>
                <a:gd name="csX1925" fmla="*/ 16514 w 1320584"/>
                <a:gd name="csY1925" fmla="*/ 507572 h 970218"/>
                <a:gd name="csX1926" fmla="*/ 20547 w 1320584"/>
                <a:gd name="csY1926" fmla="*/ 505441 h 970218"/>
                <a:gd name="csX1927" fmla="*/ 22925 w 1320584"/>
                <a:gd name="csY1927" fmla="*/ 504634 h 970218"/>
                <a:gd name="csX1928" fmla="*/ 24171 w 1320584"/>
                <a:gd name="csY1928" fmla="*/ 503987 h 970218"/>
                <a:gd name="csX1929" fmla="*/ 24433 w 1320584"/>
                <a:gd name="csY1929" fmla="*/ 504126 h 970218"/>
                <a:gd name="csX1930" fmla="*/ 25049 w 1320584"/>
                <a:gd name="csY1930" fmla="*/ 505111 h 970218"/>
                <a:gd name="csX1931" fmla="*/ 26618 w 1320584"/>
                <a:gd name="csY1931" fmla="*/ 505757 h 970218"/>
                <a:gd name="csX1932" fmla="*/ 27727 w 1320584"/>
                <a:gd name="csY1932" fmla="*/ 505580 h 970218"/>
                <a:gd name="csX1933" fmla="*/ 28304 w 1320584"/>
                <a:gd name="csY1933" fmla="*/ 505088 h 970218"/>
                <a:gd name="csX1934" fmla="*/ 30259 w 1320584"/>
                <a:gd name="csY1934" fmla="*/ 503910 h 970218"/>
                <a:gd name="csX1935" fmla="*/ 31782 w 1320584"/>
                <a:gd name="csY1935" fmla="*/ 502541 h 970218"/>
                <a:gd name="csX1936" fmla="*/ 32637 w 1320584"/>
                <a:gd name="csY1936" fmla="*/ 501418 h 970218"/>
                <a:gd name="csX1937" fmla="*/ 32175 w 1320584"/>
                <a:gd name="csY1937" fmla="*/ 499649 h 970218"/>
                <a:gd name="csX1938" fmla="*/ 29774 w 1320584"/>
                <a:gd name="csY1938" fmla="*/ 497503 h 970218"/>
                <a:gd name="csX1939" fmla="*/ 28250 w 1320584"/>
                <a:gd name="csY1939" fmla="*/ 496356 h 970218"/>
                <a:gd name="csX1940" fmla="*/ 27780 w 1320584"/>
                <a:gd name="csY1940" fmla="*/ 495579 h 970218"/>
                <a:gd name="csX1941" fmla="*/ 28173 w 1320584"/>
                <a:gd name="csY1941" fmla="*/ 493248 h 970218"/>
                <a:gd name="csX1942" fmla="*/ 28727 w 1320584"/>
                <a:gd name="csY1942" fmla="*/ 490933 h 970218"/>
                <a:gd name="csX1943" fmla="*/ 28358 w 1320584"/>
                <a:gd name="csY1943" fmla="*/ 490048 h 970218"/>
                <a:gd name="csX1944" fmla="*/ 27904 w 1320584"/>
                <a:gd name="csY1944" fmla="*/ 489294 h 970218"/>
                <a:gd name="csX1945" fmla="*/ 27704 w 1320584"/>
                <a:gd name="csY1945" fmla="*/ 486763 h 970218"/>
                <a:gd name="csX1946" fmla="*/ 26657 w 1320584"/>
                <a:gd name="csY1946" fmla="*/ 483702 h 970218"/>
                <a:gd name="csX1947" fmla="*/ 25518 w 1320584"/>
                <a:gd name="csY1947" fmla="*/ 481917 h 970218"/>
                <a:gd name="csX1948" fmla="*/ 25203 w 1320584"/>
                <a:gd name="csY1948" fmla="*/ 479501 h 970218"/>
                <a:gd name="csX1949" fmla="*/ 25141 w 1320584"/>
                <a:gd name="csY1949" fmla="*/ 477240 h 970218"/>
                <a:gd name="csX1950" fmla="*/ 26518 w 1320584"/>
                <a:gd name="csY1950" fmla="*/ 473685 h 970218"/>
                <a:gd name="csX1951" fmla="*/ 26011 w 1320584"/>
                <a:gd name="csY1951" fmla="*/ 472147 h 970218"/>
                <a:gd name="csX1952" fmla="*/ 24564 w 1320584"/>
                <a:gd name="csY1952" fmla="*/ 470778 h 970218"/>
                <a:gd name="csX1953" fmla="*/ 19577 w 1320584"/>
                <a:gd name="csY1953" fmla="*/ 468300 h 970218"/>
                <a:gd name="csX1954" fmla="*/ 14467 w 1320584"/>
                <a:gd name="csY1954" fmla="*/ 466662 h 970218"/>
                <a:gd name="csX1955" fmla="*/ 12521 w 1320584"/>
                <a:gd name="csY1955" fmla="*/ 466723 h 970218"/>
                <a:gd name="csX1956" fmla="*/ 11313 w 1320584"/>
                <a:gd name="csY1956" fmla="*/ 466623 h 970218"/>
                <a:gd name="csX1957" fmla="*/ 9881 w 1320584"/>
                <a:gd name="csY1957" fmla="*/ 468070 h 970218"/>
                <a:gd name="csX1958" fmla="*/ 9027 w 1320584"/>
                <a:gd name="csY1958" fmla="*/ 469962 h 970218"/>
                <a:gd name="csX1959" fmla="*/ 7834 w 1320584"/>
                <a:gd name="csY1959" fmla="*/ 470131 h 970218"/>
                <a:gd name="csX1960" fmla="*/ 5656 w 1320584"/>
                <a:gd name="csY1960" fmla="*/ 469331 h 970218"/>
                <a:gd name="csX1961" fmla="*/ 4202 w 1320584"/>
                <a:gd name="csY1961" fmla="*/ 468116 h 970218"/>
                <a:gd name="csX1962" fmla="*/ 3170 w 1320584"/>
                <a:gd name="csY1962" fmla="*/ 465585 h 970218"/>
                <a:gd name="csX1963" fmla="*/ 2370 w 1320584"/>
                <a:gd name="csY1963" fmla="*/ 462323 h 970218"/>
                <a:gd name="csX1964" fmla="*/ 1916 w 1320584"/>
                <a:gd name="csY1964" fmla="*/ 461300 h 970218"/>
                <a:gd name="csX1965" fmla="*/ 2147 w 1320584"/>
                <a:gd name="csY1965" fmla="*/ 460415 h 970218"/>
                <a:gd name="csX1966" fmla="*/ 2647 w 1320584"/>
                <a:gd name="csY1966" fmla="*/ 459631 h 970218"/>
                <a:gd name="csX1967" fmla="*/ 4040 w 1320584"/>
                <a:gd name="csY1967" fmla="*/ 458892 h 970218"/>
                <a:gd name="csX1968" fmla="*/ 4271 w 1320584"/>
                <a:gd name="csY1968" fmla="*/ 458138 h 970218"/>
                <a:gd name="csX1969" fmla="*/ 4063 w 1320584"/>
                <a:gd name="csY1969" fmla="*/ 457207 h 970218"/>
                <a:gd name="csX1970" fmla="*/ 2940 w 1320584"/>
                <a:gd name="csY1970" fmla="*/ 456030 h 970218"/>
                <a:gd name="csX1971" fmla="*/ 1793 w 1320584"/>
                <a:gd name="csY1971" fmla="*/ 454369 h 970218"/>
                <a:gd name="csX1972" fmla="*/ 0 w 1320584"/>
                <a:gd name="csY1972" fmla="*/ 450915 h 970218"/>
                <a:gd name="csX1973" fmla="*/ 346 w 1320584"/>
                <a:gd name="csY1973" fmla="*/ 449007 h 970218"/>
                <a:gd name="csX1974" fmla="*/ 631 w 1320584"/>
                <a:gd name="csY1974" fmla="*/ 446261 h 970218"/>
                <a:gd name="csX1975" fmla="*/ 523 w 1320584"/>
                <a:gd name="csY1975" fmla="*/ 444814 h 970218"/>
                <a:gd name="csX1976" fmla="*/ 2340 w 1320584"/>
                <a:gd name="csY1976" fmla="*/ 444437 h 970218"/>
                <a:gd name="csX1977" fmla="*/ 4656 w 1320584"/>
                <a:gd name="csY1977" fmla="*/ 443691 h 970218"/>
                <a:gd name="csX1978" fmla="*/ 5733 w 1320584"/>
                <a:gd name="csY1978" fmla="*/ 442453 h 970218"/>
                <a:gd name="csX1979" fmla="*/ 6479 w 1320584"/>
                <a:gd name="csY1979" fmla="*/ 441191 h 970218"/>
                <a:gd name="csX1980" fmla="*/ 6641 w 1320584"/>
                <a:gd name="csY1980" fmla="*/ 440406 h 970218"/>
                <a:gd name="csX1981" fmla="*/ 5941 w 1320584"/>
                <a:gd name="csY1981" fmla="*/ 437383 h 970218"/>
                <a:gd name="csX1982" fmla="*/ 5018 w 1320584"/>
                <a:gd name="csY1982" fmla="*/ 436037 h 970218"/>
                <a:gd name="csX1983" fmla="*/ 4925 w 1320584"/>
                <a:gd name="csY1983" fmla="*/ 434991 h 970218"/>
                <a:gd name="csX1984" fmla="*/ 5379 w 1320584"/>
                <a:gd name="csY1984" fmla="*/ 434191 h 970218"/>
                <a:gd name="csX1985" fmla="*/ 5987 w 1320584"/>
                <a:gd name="csY1985" fmla="*/ 432814 h 970218"/>
                <a:gd name="csX1986" fmla="*/ 7157 w 1320584"/>
                <a:gd name="csY1986" fmla="*/ 429983 h 970218"/>
                <a:gd name="csX1987" fmla="*/ 8296 w 1320584"/>
                <a:gd name="csY1987" fmla="*/ 428175 h 970218"/>
                <a:gd name="csX1988" fmla="*/ 8919 w 1320584"/>
                <a:gd name="csY1988" fmla="*/ 427721 h 970218"/>
                <a:gd name="csX1989" fmla="*/ 10312 w 1320584"/>
                <a:gd name="csY1989" fmla="*/ 427298 h 970218"/>
                <a:gd name="csX1990" fmla="*/ 13713 w 1320584"/>
                <a:gd name="csY1990" fmla="*/ 426798 h 970218"/>
                <a:gd name="csX1991" fmla="*/ 17369 w 1320584"/>
                <a:gd name="csY1991" fmla="*/ 425528 h 970218"/>
                <a:gd name="csX1992" fmla="*/ 21709 w 1320584"/>
                <a:gd name="csY1992" fmla="*/ 421728 h 970218"/>
                <a:gd name="csX1993" fmla="*/ 23156 w 1320584"/>
                <a:gd name="csY1993" fmla="*/ 420644 h 970218"/>
                <a:gd name="csX1994" fmla="*/ 25049 w 1320584"/>
                <a:gd name="csY1994" fmla="*/ 420097 h 970218"/>
                <a:gd name="csX1995" fmla="*/ 26403 w 1320584"/>
                <a:gd name="csY1995" fmla="*/ 420136 h 970218"/>
                <a:gd name="csX1996" fmla="*/ 26649 w 1320584"/>
                <a:gd name="csY1996" fmla="*/ 419674 h 970218"/>
                <a:gd name="csX1997" fmla="*/ 25772 w 1320584"/>
                <a:gd name="csY1997" fmla="*/ 417312 h 970218"/>
                <a:gd name="csX1998" fmla="*/ 25988 w 1320584"/>
                <a:gd name="csY1998" fmla="*/ 416459 h 970218"/>
                <a:gd name="csX1999" fmla="*/ 26503 w 1320584"/>
                <a:gd name="csY1999" fmla="*/ 415789 h 970218"/>
                <a:gd name="csX2000" fmla="*/ 27157 w 1320584"/>
                <a:gd name="csY2000" fmla="*/ 415482 h 970218"/>
                <a:gd name="csX2001" fmla="*/ 30166 w 1320584"/>
                <a:gd name="csY2001" fmla="*/ 416728 h 970218"/>
                <a:gd name="csX2002" fmla="*/ 32467 w 1320584"/>
                <a:gd name="csY2002" fmla="*/ 416597 h 970218"/>
                <a:gd name="csX2003" fmla="*/ 35268 w 1320584"/>
                <a:gd name="csY2003" fmla="*/ 415859 h 970218"/>
                <a:gd name="csX2004" fmla="*/ 41309 w 1320584"/>
                <a:gd name="csY2004" fmla="*/ 411689 h 970218"/>
                <a:gd name="csX2005" fmla="*/ 42063 w 1320584"/>
                <a:gd name="csY2005" fmla="*/ 411751 h 970218"/>
                <a:gd name="csX2006" fmla="*/ 42671 w 1320584"/>
                <a:gd name="csY2006" fmla="*/ 412312 h 970218"/>
                <a:gd name="csX2007" fmla="*/ 43402 w 1320584"/>
                <a:gd name="csY2007" fmla="*/ 414828 h 970218"/>
                <a:gd name="csX2008" fmla="*/ 44233 w 1320584"/>
                <a:gd name="csY2008" fmla="*/ 420120 h 970218"/>
                <a:gd name="csX2009" fmla="*/ 44695 w 1320584"/>
                <a:gd name="csY2009" fmla="*/ 420782 h 970218"/>
                <a:gd name="csX2010" fmla="*/ 48897 w 1320584"/>
                <a:gd name="csY2010" fmla="*/ 420851 h 970218"/>
                <a:gd name="csX2011" fmla="*/ 51760 w 1320584"/>
                <a:gd name="csY2011" fmla="*/ 418928 h 970218"/>
                <a:gd name="csX2012" fmla="*/ 53014 w 1320584"/>
                <a:gd name="csY2012" fmla="*/ 418474 h 970218"/>
                <a:gd name="csX2013" fmla="*/ 55046 w 1320584"/>
                <a:gd name="csY2013" fmla="*/ 418789 h 970218"/>
                <a:gd name="csX2014" fmla="*/ 56123 w 1320584"/>
                <a:gd name="csY2014" fmla="*/ 417890 h 970218"/>
                <a:gd name="csX2015" fmla="*/ 57247 w 1320584"/>
                <a:gd name="csY2015" fmla="*/ 417259 h 970218"/>
                <a:gd name="csX2016" fmla="*/ 58547 w 1320584"/>
                <a:gd name="csY2016" fmla="*/ 419474 h 970218"/>
                <a:gd name="csX2017" fmla="*/ 60224 w 1320584"/>
                <a:gd name="csY2017" fmla="*/ 418413 h 970218"/>
                <a:gd name="csX2018" fmla="*/ 62033 w 1320584"/>
                <a:gd name="csY2018" fmla="*/ 416728 h 970218"/>
                <a:gd name="csX2019" fmla="*/ 62918 w 1320584"/>
                <a:gd name="csY2019" fmla="*/ 414981 h 970218"/>
                <a:gd name="csX2020" fmla="*/ 64142 w 1320584"/>
                <a:gd name="csY2020" fmla="*/ 413097 h 970218"/>
                <a:gd name="csX2021" fmla="*/ 65096 w 1320584"/>
                <a:gd name="csY2021" fmla="*/ 410704 h 970218"/>
                <a:gd name="csX2022" fmla="*/ 65481 w 1320584"/>
                <a:gd name="csY2022" fmla="*/ 408443 h 970218"/>
                <a:gd name="csX2023" fmla="*/ 65950 w 1320584"/>
                <a:gd name="csY2023" fmla="*/ 407381 h 970218"/>
                <a:gd name="csX2024" fmla="*/ 66966 w 1320584"/>
                <a:gd name="csY2024" fmla="*/ 406289 h 970218"/>
                <a:gd name="csX2025" fmla="*/ 69467 w 1320584"/>
                <a:gd name="csY2025" fmla="*/ 401619 h 970218"/>
                <a:gd name="csX2026" fmla="*/ 71267 w 1320584"/>
                <a:gd name="csY2026" fmla="*/ 400427 h 970218"/>
                <a:gd name="csX2027" fmla="*/ 72976 w 1320584"/>
                <a:gd name="csY2027" fmla="*/ 400004 h 970218"/>
                <a:gd name="csX2028" fmla="*/ 77201 w 1320584"/>
                <a:gd name="csY2028" fmla="*/ 400811 h 970218"/>
                <a:gd name="csX2029" fmla="*/ 79394 w 1320584"/>
                <a:gd name="csY2029" fmla="*/ 400711 h 970218"/>
                <a:gd name="csX2030" fmla="*/ 85827 w 1320584"/>
                <a:gd name="csY2030" fmla="*/ 401327 h 970218"/>
                <a:gd name="csX2031" fmla="*/ 88798 w 1320584"/>
                <a:gd name="csY2031" fmla="*/ 400427 h 970218"/>
                <a:gd name="csX2032" fmla="*/ 90876 w 1320584"/>
                <a:gd name="csY2032" fmla="*/ 399534 h 970218"/>
                <a:gd name="csX2033" fmla="*/ 93923 w 1320584"/>
                <a:gd name="csY2033" fmla="*/ 399673 h 970218"/>
                <a:gd name="csX2034" fmla="*/ 97532 w 1320584"/>
                <a:gd name="csY2034" fmla="*/ 398965 h 970218"/>
                <a:gd name="csX2035" fmla="*/ 102342 w 1320584"/>
                <a:gd name="csY2035" fmla="*/ 393080 h 970218"/>
                <a:gd name="csX2036" fmla="*/ 102403 w 1320584"/>
                <a:gd name="csY2036" fmla="*/ 391826 h 970218"/>
                <a:gd name="csX2037" fmla="*/ 102696 w 1320584"/>
                <a:gd name="csY2037" fmla="*/ 390495 h 970218"/>
                <a:gd name="csX2038" fmla="*/ 104435 w 1320584"/>
                <a:gd name="csY2038" fmla="*/ 389180 h 970218"/>
                <a:gd name="csX2039" fmla="*/ 106597 w 1320584"/>
                <a:gd name="csY2039" fmla="*/ 387972 h 970218"/>
                <a:gd name="csX2040" fmla="*/ 110907 w 1320584"/>
                <a:gd name="csY2040" fmla="*/ 385087 h 970218"/>
                <a:gd name="csX2041" fmla="*/ 119672 w 1320584"/>
                <a:gd name="csY2041" fmla="*/ 380510 h 970218"/>
                <a:gd name="csX2042" fmla="*/ 122811 w 1320584"/>
                <a:gd name="csY2042" fmla="*/ 378671 h 970218"/>
                <a:gd name="csX2043" fmla="*/ 124120 w 1320584"/>
                <a:gd name="csY2043" fmla="*/ 378718 h 970218"/>
                <a:gd name="csX2044" fmla="*/ 127352 w 1320584"/>
                <a:gd name="csY2044" fmla="*/ 377564 h 970218"/>
                <a:gd name="csX2045" fmla="*/ 133016 w 1320584"/>
                <a:gd name="csY2045" fmla="*/ 375318 h 970218"/>
                <a:gd name="csX2046" fmla="*/ 134616 w 1320584"/>
                <a:gd name="csY2046" fmla="*/ 372517 h 970218"/>
                <a:gd name="csX2047" fmla="*/ 136109 w 1320584"/>
                <a:gd name="csY2047" fmla="*/ 371956 h 970218"/>
                <a:gd name="csX2048" fmla="*/ 142727 w 1320584"/>
                <a:gd name="csY2048" fmla="*/ 371456 h 970218"/>
                <a:gd name="csX2049" fmla="*/ 143143 w 1320584"/>
                <a:gd name="csY2049" fmla="*/ 371133 h 970218"/>
                <a:gd name="csX2050" fmla="*/ 143374 w 1320584"/>
                <a:gd name="csY2050" fmla="*/ 370656 h 970218"/>
                <a:gd name="csX2051" fmla="*/ 143005 w 1320584"/>
                <a:gd name="csY2051" fmla="*/ 368625 h 970218"/>
                <a:gd name="csX2052" fmla="*/ 142574 w 1320584"/>
                <a:gd name="csY2052" fmla="*/ 366878 h 970218"/>
                <a:gd name="csX2053" fmla="*/ 143089 w 1320584"/>
                <a:gd name="csY2053" fmla="*/ 366363 h 970218"/>
                <a:gd name="csX2054" fmla="*/ 143643 w 1320584"/>
                <a:gd name="csY2054" fmla="*/ 365563 h 970218"/>
                <a:gd name="csX2055" fmla="*/ 143559 w 1320584"/>
                <a:gd name="csY2055" fmla="*/ 364440 h 970218"/>
                <a:gd name="csX2056" fmla="*/ 142489 w 1320584"/>
                <a:gd name="csY2056" fmla="*/ 360793 h 970218"/>
                <a:gd name="csX2057" fmla="*/ 141920 w 1320584"/>
                <a:gd name="csY2057" fmla="*/ 357332 h 970218"/>
                <a:gd name="csX2058" fmla="*/ 141542 w 1320584"/>
                <a:gd name="csY2058" fmla="*/ 354201 h 970218"/>
                <a:gd name="csX2059" fmla="*/ 141612 w 1320584"/>
                <a:gd name="csY2059" fmla="*/ 353031 h 970218"/>
                <a:gd name="csX2060" fmla="*/ 142412 w 1320584"/>
                <a:gd name="csY2060" fmla="*/ 351008 h 970218"/>
                <a:gd name="csX2061" fmla="*/ 143451 w 1320584"/>
                <a:gd name="csY2061" fmla="*/ 349169 h 970218"/>
                <a:gd name="csX2062" fmla="*/ 147198 w 1320584"/>
                <a:gd name="csY2062" fmla="*/ 347454 h 970218"/>
                <a:gd name="csX2063" fmla="*/ 149684 w 1320584"/>
                <a:gd name="csY2063" fmla="*/ 346938 h 970218"/>
                <a:gd name="csX2064" fmla="*/ 149784 w 1320584"/>
                <a:gd name="csY2064" fmla="*/ 345815 h 970218"/>
                <a:gd name="csX2065" fmla="*/ 147776 w 1320584"/>
                <a:gd name="csY2065" fmla="*/ 345115 h 970218"/>
                <a:gd name="csX2066" fmla="*/ 146322 w 1320584"/>
                <a:gd name="csY2066" fmla="*/ 343992 h 970218"/>
                <a:gd name="csX2067" fmla="*/ 146067 w 1320584"/>
                <a:gd name="csY2067" fmla="*/ 343354 h 970218"/>
                <a:gd name="csX2068" fmla="*/ 146136 w 1320584"/>
                <a:gd name="csY2068" fmla="*/ 342623 h 970218"/>
                <a:gd name="csX2069" fmla="*/ 146475 w 1320584"/>
                <a:gd name="csY2069" fmla="*/ 341954 h 970218"/>
                <a:gd name="csX2070" fmla="*/ 148999 w 1320584"/>
                <a:gd name="csY2070" fmla="*/ 340692 h 970218"/>
                <a:gd name="csX2071" fmla="*/ 151377 w 1320584"/>
                <a:gd name="csY2071" fmla="*/ 339438 h 970218"/>
                <a:gd name="csX2072" fmla="*/ 154279 w 1320584"/>
                <a:gd name="csY2072" fmla="*/ 340200 h 970218"/>
                <a:gd name="csX2073" fmla="*/ 154848 w 1320584"/>
                <a:gd name="csY2073" fmla="*/ 339715 h 970218"/>
                <a:gd name="csX2074" fmla="*/ 155017 w 1320584"/>
                <a:gd name="csY2074" fmla="*/ 338461 h 970218"/>
                <a:gd name="csX2075" fmla="*/ 154394 w 1320584"/>
                <a:gd name="csY2075" fmla="*/ 337199 h 970218"/>
                <a:gd name="csX2076" fmla="*/ 153809 w 1320584"/>
                <a:gd name="csY2076" fmla="*/ 335130 h 970218"/>
                <a:gd name="csX2077" fmla="*/ 152470 w 1320584"/>
                <a:gd name="csY2077" fmla="*/ 334069 h 970218"/>
                <a:gd name="csX2078" fmla="*/ 152416 w 1320584"/>
                <a:gd name="csY2078" fmla="*/ 332799 h 970218"/>
                <a:gd name="csX2079" fmla="*/ 153240 w 1320584"/>
                <a:gd name="csY2079" fmla="*/ 330607 h 970218"/>
                <a:gd name="csX2080" fmla="*/ 152101 w 1320584"/>
                <a:gd name="csY2080" fmla="*/ 326545 h 970218"/>
                <a:gd name="csX2081" fmla="*/ 150862 w 1320584"/>
                <a:gd name="csY2081" fmla="*/ 322952 h 970218"/>
                <a:gd name="csX2082" fmla="*/ 148761 w 1320584"/>
                <a:gd name="csY2082" fmla="*/ 316783 h 970218"/>
                <a:gd name="csX2083" fmla="*/ 147368 w 1320584"/>
                <a:gd name="csY2083" fmla="*/ 314998 h 970218"/>
                <a:gd name="csX2084" fmla="*/ 146591 w 1320584"/>
                <a:gd name="csY2084" fmla="*/ 312144 h 970218"/>
                <a:gd name="csX2085" fmla="*/ 145721 w 1320584"/>
                <a:gd name="csY2085" fmla="*/ 310644 h 970218"/>
                <a:gd name="csX2086" fmla="*/ 145798 w 1320584"/>
                <a:gd name="csY2086" fmla="*/ 308421 h 970218"/>
                <a:gd name="csX2087" fmla="*/ 145944 w 1320584"/>
                <a:gd name="csY2087" fmla="*/ 306859 h 970218"/>
                <a:gd name="csX2088" fmla="*/ 145721 w 1320584"/>
                <a:gd name="csY2088" fmla="*/ 303759 h 970218"/>
                <a:gd name="csX2089" fmla="*/ 145313 w 1320584"/>
                <a:gd name="csY2089" fmla="*/ 300389 h 970218"/>
                <a:gd name="csX2090" fmla="*/ 145721 w 1320584"/>
                <a:gd name="csY2090" fmla="*/ 296966 h 970218"/>
                <a:gd name="csX2091" fmla="*/ 146506 w 1320584"/>
                <a:gd name="csY2091" fmla="*/ 294704 h 970218"/>
                <a:gd name="csX2092" fmla="*/ 146298 w 1320584"/>
                <a:gd name="csY2092" fmla="*/ 293835 h 970218"/>
                <a:gd name="csX2093" fmla="*/ 146714 w 1320584"/>
                <a:gd name="csY2093" fmla="*/ 293189 h 970218"/>
                <a:gd name="csX2094" fmla="*/ 147899 w 1320584"/>
                <a:gd name="csY2094" fmla="*/ 292973 h 970218"/>
                <a:gd name="csX2095" fmla="*/ 148460 w 1320584"/>
                <a:gd name="csY2095" fmla="*/ 292043 h 970218"/>
                <a:gd name="csX2096" fmla="*/ 147899 w 1320584"/>
                <a:gd name="csY2096" fmla="*/ 291089 h 970218"/>
                <a:gd name="csX2097" fmla="*/ 145852 w 1320584"/>
                <a:gd name="csY2097" fmla="*/ 290350 h 970218"/>
                <a:gd name="csX2098" fmla="*/ 143566 w 1320584"/>
                <a:gd name="csY2098" fmla="*/ 289204 h 970218"/>
                <a:gd name="csX2099" fmla="*/ 140819 w 1320584"/>
                <a:gd name="csY2099" fmla="*/ 289335 h 970218"/>
                <a:gd name="csX2100" fmla="*/ 138002 w 1320584"/>
                <a:gd name="csY2100" fmla="*/ 289535 h 970218"/>
                <a:gd name="csX2101" fmla="*/ 136594 w 1320584"/>
                <a:gd name="csY2101" fmla="*/ 288689 h 970218"/>
                <a:gd name="csX2102" fmla="*/ 135363 w 1320584"/>
                <a:gd name="csY2102" fmla="*/ 287604 h 970218"/>
                <a:gd name="csX2103" fmla="*/ 135294 w 1320584"/>
                <a:gd name="csY2103" fmla="*/ 286912 h 970218"/>
                <a:gd name="csX2104" fmla="*/ 136987 w 1320584"/>
                <a:gd name="csY2104" fmla="*/ 285081 h 970218"/>
                <a:gd name="csX2105" fmla="*/ 139341 w 1320584"/>
                <a:gd name="csY2105" fmla="*/ 283180 h 970218"/>
                <a:gd name="csX2106" fmla="*/ 142997 w 1320584"/>
                <a:gd name="csY2106" fmla="*/ 282342 h 970218"/>
                <a:gd name="csX2107" fmla="*/ 147021 w 1320584"/>
                <a:gd name="csY2107" fmla="*/ 281088 h 970218"/>
                <a:gd name="csX2108" fmla="*/ 149061 w 1320584"/>
                <a:gd name="csY2108" fmla="*/ 280180 h 970218"/>
                <a:gd name="csX2109" fmla="*/ 151777 w 1320584"/>
                <a:gd name="csY2109" fmla="*/ 279526 h 970218"/>
                <a:gd name="csX2110" fmla="*/ 154917 w 1320584"/>
                <a:gd name="csY2110" fmla="*/ 279250 h 970218"/>
                <a:gd name="csX2111" fmla="*/ 156495 w 1320584"/>
                <a:gd name="csY2111" fmla="*/ 279434 h 970218"/>
                <a:gd name="csX2112" fmla="*/ 160535 w 1320584"/>
                <a:gd name="csY2112" fmla="*/ 278219 h 970218"/>
                <a:gd name="csX2113" fmla="*/ 166891 w 1320584"/>
                <a:gd name="csY2113" fmla="*/ 275865 h 970218"/>
                <a:gd name="csX2114" fmla="*/ 172663 w 1320584"/>
                <a:gd name="csY2114" fmla="*/ 273887 h 970218"/>
                <a:gd name="csX2115" fmla="*/ 174602 w 1320584"/>
                <a:gd name="csY2115" fmla="*/ 272711 h 970218"/>
                <a:gd name="csX2116" fmla="*/ 176049 w 1320584"/>
                <a:gd name="csY2116" fmla="*/ 273887 h 970218"/>
                <a:gd name="csX2117" fmla="*/ 176718 w 1320584"/>
                <a:gd name="csY2117" fmla="*/ 276480 h 970218"/>
                <a:gd name="csX2118" fmla="*/ 178403 w 1320584"/>
                <a:gd name="csY2118" fmla="*/ 277819 h 970218"/>
                <a:gd name="csX2119" fmla="*/ 180074 w 1320584"/>
                <a:gd name="csY2119" fmla="*/ 278465 h 970218"/>
                <a:gd name="csX2120" fmla="*/ 181036 w 1320584"/>
                <a:gd name="csY2120" fmla="*/ 278434 h 970218"/>
                <a:gd name="csX2121" fmla="*/ 183913 w 1320584"/>
                <a:gd name="csY2121" fmla="*/ 277426 h 970218"/>
                <a:gd name="csX2122" fmla="*/ 187023 w 1320584"/>
                <a:gd name="csY2122" fmla="*/ 276688 h 970218"/>
                <a:gd name="csX2123" fmla="*/ 188246 w 1320584"/>
                <a:gd name="csY2123" fmla="*/ 277088 h 970218"/>
                <a:gd name="csX2124" fmla="*/ 189824 w 1320584"/>
                <a:gd name="csY2124" fmla="*/ 278411 h 970218"/>
                <a:gd name="csX2125" fmla="*/ 191594 w 1320584"/>
                <a:gd name="csY2125" fmla="*/ 279596 h 970218"/>
                <a:gd name="csX2126" fmla="*/ 192517 w 1320584"/>
                <a:gd name="csY2126" fmla="*/ 279542 h 970218"/>
                <a:gd name="csX2127" fmla="*/ 193325 w 1320584"/>
                <a:gd name="csY2127" fmla="*/ 278626 h 970218"/>
                <a:gd name="csX2128" fmla="*/ 194141 w 1320584"/>
                <a:gd name="csY2128" fmla="*/ 276780 h 970218"/>
                <a:gd name="csX2129" fmla="*/ 194656 w 1320584"/>
                <a:gd name="csY2129" fmla="*/ 274426 h 970218"/>
                <a:gd name="csX2130" fmla="*/ 194764 w 1320584"/>
                <a:gd name="csY2130" fmla="*/ 271933 h 970218"/>
                <a:gd name="csX2131" fmla="*/ 194456 w 1320584"/>
                <a:gd name="csY2131" fmla="*/ 270410 h 970218"/>
                <a:gd name="csX2132" fmla="*/ 193833 w 1320584"/>
                <a:gd name="csY2132" fmla="*/ 269849 h 970218"/>
                <a:gd name="csX2133" fmla="*/ 191001 w 1320584"/>
                <a:gd name="csY2133" fmla="*/ 268949 h 970218"/>
                <a:gd name="csX2134" fmla="*/ 188300 w 1320584"/>
                <a:gd name="csY2134" fmla="*/ 267480 h 970218"/>
                <a:gd name="csX2135" fmla="*/ 187992 w 1320584"/>
                <a:gd name="csY2135" fmla="*/ 266133 h 970218"/>
                <a:gd name="csX2136" fmla="*/ 188054 w 1320584"/>
                <a:gd name="csY2136" fmla="*/ 265172 h 970218"/>
                <a:gd name="csX2137" fmla="*/ 188770 w 1320584"/>
                <a:gd name="csY2137" fmla="*/ 262818 h 970218"/>
                <a:gd name="csX2138" fmla="*/ 190532 w 1320584"/>
                <a:gd name="csY2138" fmla="*/ 258487 h 970218"/>
                <a:gd name="csX2139" fmla="*/ 192302 w 1320584"/>
                <a:gd name="csY2139" fmla="*/ 252494 h 970218"/>
                <a:gd name="csX2140" fmla="*/ 193241 w 1320584"/>
                <a:gd name="csY2140" fmla="*/ 247747 h 970218"/>
                <a:gd name="csX2141" fmla="*/ 196203 w 1320584"/>
                <a:gd name="csY2141" fmla="*/ 240647 h 970218"/>
                <a:gd name="csX2142" fmla="*/ 198535 w 1320584"/>
                <a:gd name="csY2142" fmla="*/ 233216 h 970218"/>
                <a:gd name="csX2143" fmla="*/ 202306 w 1320584"/>
                <a:gd name="csY2143" fmla="*/ 222476 h 970218"/>
                <a:gd name="csX2144" fmla="*/ 202937 w 1320584"/>
                <a:gd name="csY2144" fmla="*/ 220345 h 970218"/>
                <a:gd name="csX2145" fmla="*/ 203283 w 1320584"/>
                <a:gd name="csY2145" fmla="*/ 216938 h 970218"/>
                <a:gd name="csX2146" fmla="*/ 203483 w 1320584"/>
                <a:gd name="csY2146" fmla="*/ 215530 h 970218"/>
                <a:gd name="csX2147" fmla="*/ 204799 w 1320584"/>
                <a:gd name="csY2147" fmla="*/ 214791 h 970218"/>
                <a:gd name="csX2148" fmla="*/ 207015 w 1320584"/>
                <a:gd name="csY2148" fmla="*/ 215514 h 970218"/>
                <a:gd name="csX2149" fmla="*/ 212425 w 1320584"/>
                <a:gd name="csY2149" fmla="*/ 217976 h 970218"/>
                <a:gd name="csX2150" fmla="*/ 216542 w 1320584"/>
                <a:gd name="csY2150" fmla="*/ 220045 h 970218"/>
                <a:gd name="csX2151" fmla="*/ 218266 w 1320584"/>
                <a:gd name="csY2151" fmla="*/ 220746 h 970218"/>
                <a:gd name="csX2152" fmla="*/ 220828 w 1320584"/>
                <a:gd name="csY2152" fmla="*/ 221476 h 970218"/>
                <a:gd name="csX2153" fmla="*/ 224792 w 1320584"/>
                <a:gd name="csY2153" fmla="*/ 222338 h 970218"/>
                <a:gd name="csX2154" fmla="*/ 227085 w 1320584"/>
                <a:gd name="csY2154" fmla="*/ 222084 h 970218"/>
                <a:gd name="csX2155" fmla="*/ 229094 w 1320584"/>
                <a:gd name="csY2155" fmla="*/ 221576 h 970218"/>
                <a:gd name="csX2156" fmla="*/ 231771 w 1320584"/>
                <a:gd name="csY2156" fmla="*/ 221530 h 970218"/>
                <a:gd name="csX2157" fmla="*/ 235950 w 1320584"/>
                <a:gd name="csY2157" fmla="*/ 222169 h 970218"/>
                <a:gd name="csX2158" fmla="*/ 237243 w 1320584"/>
                <a:gd name="csY2158" fmla="*/ 222192 h 970218"/>
                <a:gd name="csX2159" fmla="*/ 238851 w 1320584"/>
                <a:gd name="csY2159" fmla="*/ 222276 h 970218"/>
                <a:gd name="csX2160" fmla="*/ 239990 w 1320584"/>
                <a:gd name="csY2160" fmla="*/ 223323 h 970218"/>
                <a:gd name="csX2161" fmla="*/ 240560 w 1320584"/>
                <a:gd name="csY2161" fmla="*/ 225684 h 970218"/>
                <a:gd name="csX2162" fmla="*/ 241422 w 1320584"/>
                <a:gd name="csY2162" fmla="*/ 226746 h 970218"/>
                <a:gd name="csX2163" fmla="*/ 242984 w 1320584"/>
                <a:gd name="csY2163" fmla="*/ 226354 h 970218"/>
                <a:gd name="csX2164" fmla="*/ 246308 w 1320584"/>
                <a:gd name="csY2164" fmla="*/ 224269 h 970218"/>
                <a:gd name="csX2165" fmla="*/ 248432 w 1320584"/>
                <a:gd name="csY2165" fmla="*/ 222630 h 970218"/>
                <a:gd name="csX2166" fmla="*/ 251087 w 1320584"/>
                <a:gd name="csY2166" fmla="*/ 220253 h 970218"/>
                <a:gd name="csX2167" fmla="*/ 253719 w 1320584"/>
                <a:gd name="csY2167" fmla="*/ 219930 h 970218"/>
                <a:gd name="csX2168" fmla="*/ 256512 w 1320584"/>
                <a:gd name="csY2168" fmla="*/ 219399 h 970218"/>
                <a:gd name="csX2169" fmla="*/ 257482 w 1320584"/>
                <a:gd name="csY2169" fmla="*/ 218222 h 970218"/>
                <a:gd name="csX2170" fmla="*/ 258513 w 1320584"/>
                <a:gd name="csY2170" fmla="*/ 215453 h 970218"/>
                <a:gd name="csX2171" fmla="*/ 260229 w 1320584"/>
                <a:gd name="csY2171" fmla="*/ 213360 h 970218"/>
                <a:gd name="csX2172" fmla="*/ 260514 w 1320584"/>
                <a:gd name="csY2172" fmla="*/ 210699 h 970218"/>
                <a:gd name="csX2173" fmla="*/ 259914 w 1320584"/>
                <a:gd name="csY2173" fmla="*/ 208822 h 970218"/>
                <a:gd name="csX2174" fmla="*/ 258721 w 1320584"/>
                <a:gd name="csY2174" fmla="*/ 205760 h 970218"/>
                <a:gd name="csX2175" fmla="*/ 258759 w 1320584"/>
                <a:gd name="csY2175" fmla="*/ 203690 h 970218"/>
                <a:gd name="csX2176" fmla="*/ 258182 w 1320584"/>
                <a:gd name="csY2176" fmla="*/ 197683 h 970218"/>
                <a:gd name="csX2177" fmla="*/ 257413 w 1320584"/>
                <a:gd name="csY2177" fmla="*/ 192259 h 970218"/>
                <a:gd name="csX2178" fmla="*/ 258198 w 1320584"/>
                <a:gd name="csY2178" fmla="*/ 187882 h 970218"/>
                <a:gd name="csX2179" fmla="*/ 259583 w 1320584"/>
                <a:gd name="csY2179" fmla="*/ 182974 h 970218"/>
                <a:gd name="csX2180" fmla="*/ 260121 w 1320584"/>
                <a:gd name="csY2180" fmla="*/ 181466 h 970218"/>
                <a:gd name="csX2181" fmla="*/ 260999 w 1320584"/>
                <a:gd name="csY2181" fmla="*/ 179489 h 970218"/>
                <a:gd name="csX2182" fmla="*/ 262238 w 1320584"/>
                <a:gd name="csY2182" fmla="*/ 177112 h 970218"/>
                <a:gd name="csX2183" fmla="*/ 263977 w 1320584"/>
                <a:gd name="csY2183" fmla="*/ 176366 h 970218"/>
                <a:gd name="csX2184" fmla="*/ 268863 w 1320584"/>
                <a:gd name="csY2184" fmla="*/ 175858 h 970218"/>
                <a:gd name="csX2185" fmla="*/ 273388 w 1320584"/>
                <a:gd name="csY2185" fmla="*/ 174858 h 970218"/>
                <a:gd name="csX2186" fmla="*/ 275697 w 1320584"/>
                <a:gd name="csY2186" fmla="*/ 173827 h 970218"/>
                <a:gd name="csX2187" fmla="*/ 278098 w 1320584"/>
                <a:gd name="csY2187" fmla="*/ 173204 h 970218"/>
                <a:gd name="csX2188" fmla="*/ 279530 w 1320584"/>
                <a:gd name="csY2188" fmla="*/ 172450 h 970218"/>
                <a:gd name="csX2189" fmla="*/ 281992 w 1320584"/>
                <a:gd name="csY2189" fmla="*/ 168965 h 970218"/>
                <a:gd name="csX2190" fmla="*/ 283162 w 1320584"/>
                <a:gd name="csY2190" fmla="*/ 166957 h 970218"/>
                <a:gd name="csX2191" fmla="*/ 284024 w 1320584"/>
                <a:gd name="csY2191" fmla="*/ 161618 h 970218"/>
                <a:gd name="csX2192" fmla="*/ 283392 w 1320584"/>
                <a:gd name="csY2192" fmla="*/ 159049 h 970218"/>
                <a:gd name="csX2193" fmla="*/ 283916 w 1320584"/>
                <a:gd name="csY2193" fmla="*/ 156772 h 970218"/>
                <a:gd name="csX2194" fmla="*/ 285109 w 1320584"/>
                <a:gd name="csY2194" fmla="*/ 155434 h 970218"/>
                <a:gd name="csX2195" fmla="*/ 286786 w 1320584"/>
                <a:gd name="csY2195" fmla="*/ 154087 h 970218"/>
                <a:gd name="csX2196" fmla="*/ 287910 w 1320584"/>
                <a:gd name="csY2196" fmla="*/ 153856 h 970218"/>
                <a:gd name="csX2197" fmla="*/ 290303 w 1320584"/>
                <a:gd name="csY2197" fmla="*/ 153449 h 970218"/>
                <a:gd name="csX2198" fmla="*/ 294228 w 1320584"/>
                <a:gd name="csY2198" fmla="*/ 153587 h 970218"/>
                <a:gd name="csX2199" fmla="*/ 296229 w 1320584"/>
                <a:gd name="csY2199" fmla="*/ 154241 h 970218"/>
                <a:gd name="csX2200" fmla="*/ 298260 w 1320584"/>
                <a:gd name="csY2200" fmla="*/ 154549 h 970218"/>
                <a:gd name="csX2201" fmla="*/ 299545 w 1320584"/>
                <a:gd name="csY2201" fmla="*/ 154064 h 970218"/>
                <a:gd name="csX2202" fmla="*/ 300400 w 1320584"/>
                <a:gd name="csY2202" fmla="*/ 153041 h 970218"/>
                <a:gd name="csX2203" fmla="*/ 301716 w 1320584"/>
                <a:gd name="csY2203" fmla="*/ 152718 h 970218"/>
                <a:gd name="csX2204" fmla="*/ 303693 w 1320584"/>
                <a:gd name="csY2204" fmla="*/ 152226 h 970218"/>
                <a:gd name="csX2205" fmla="*/ 305732 w 1320584"/>
                <a:gd name="csY2205" fmla="*/ 151610 h 970218"/>
                <a:gd name="csX2206" fmla="*/ 306856 w 1320584"/>
                <a:gd name="csY2206" fmla="*/ 151726 h 970218"/>
                <a:gd name="csX2207" fmla="*/ 307087 w 1320584"/>
                <a:gd name="csY2207" fmla="*/ 153241 h 970218"/>
                <a:gd name="csX2208" fmla="*/ 306902 w 1320584"/>
                <a:gd name="csY2208" fmla="*/ 154426 h 970218"/>
                <a:gd name="csX2209" fmla="*/ 307295 w 1320584"/>
                <a:gd name="csY2209" fmla="*/ 156010 h 970218"/>
                <a:gd name="csX2210" fmla="*/ 308102 w 1320584"/>
                <a:gd name="csY2210" fmla="*/ 157057 h 970218"/>
                <a:gd name="csX2211" fmla="*/ 307841 w 1320584"/>
                <a:gd name="csY2211" fmla="*/ 158188 h 970218"/>
                <a:gd name="csX2212" fmla="*/ 306702 w 1320584"/>
                <a:gd name="csY2212" fmla="*/ 158841 h 970218"/>
                <a:gd name="csX2213" fmla="*/ 305578 w 1320584"/>
                <a:gd name="csY2213" fmla="*/ 159726 h 970218"/>
                <a:gd name="csX2214" fmla="*/ 305332 w 1320584"/>
                <a:gd name="csY2214" fmla="*/ 160934 h 970218"/>
                <a:gd name="csX2215" fmla="*/ 306756 w 1320584"/>
                <a:gd name="csY2215" fmla="*/ 162434 h 970218"/>
                <a:gd name="csX2216" fmla="*/ 307241 w 1320584"/>
                <a:gd name="csY2216" fmla="*/ 163872 h 970218"/>
                <a:gd name="csX2217" fmla="*/ 309626 w 1320584"/>
                <a:gd name="csY2217" fmla="*/ 164734 h 970218"/>
                <a:gd name="csX2218" fmla="*/ 311481 w 1320584"/>
                <a:gd name="csY2218" fmla="*/ 165703 h 970218"/>
                <a:gd name="csX2219" fmla="*/ 312173 w 1320584"/>
                <a:gd name="csY2219" fmla="*/ 166634 h 970218"/>
                <a:gd name="csX2220" fmla="*/ 311966 w 1320584"/>
                <a:gd name="csY2220" fmla="*/ 167680 h 970218"/>
                <a:gd name="csX2221" fmla="*/ 311112 w 1320584"/>
                <a:gd name="csY2221" fmla="*/ 168804 h 970218"/>
                <a:gd name="csX2222" fmla="*/ 310288 w 1320584"/>
                <a:gd name="csY2222" fmla="*/ 170011 h 970218"/>
                <a:gd name="csX2223" fmla="*/ 310180 w 1320584"/>
                <a:gd name="csY2223" fmla="*/ 170734 h 970218"/>
                <a:gd name="csX2224" fmla="*/ 310442 w 1320584"/>
                <a:gd name="csY2224" fmla="*/ 171581 h 970218"/>
                <a:gd name="csX2225" fmla="*/ 312227 w 1320584"/>
                <a:gd name="csY2225" fmla="*/ 172142 h 970218"/>
                <a:gd name="csX2226" fmla="*/ 314297 w 1320584"/>
                <a:gd name="csY2226" fmla="*/ 173073 h 970218"/>
                <a:gd name="csX2227" fmla="*/ 317576 w 1320584"/>
                <a:gd name="csY2227" fmla="*/ 174273 h 970218"/>
                <a:gd name="csX2228" fmla="*/ 319823 w 1320584"/>
                <a:gd name="csY2228" fmla="*/ 176504 h 970218"/>
                <a:gd name="csX2229" fmla="*/ 322055 w 1320584"/>
                <a:gd name="csY2229" fmla="*/ 177120 h 970218"/>
                <a:gd name="csX2230" fmla="*/ 323132 w 1320584"/>
                <a:gd name="csY2230" fmla="*/ 179289 h 970218"/>
                <a:gd name="csX2231" fmla="*/ 323324 w 1320584"/>
                <a:gd name="csY2231" fmla="*/ 182435 h 970218"/>
                <a:gd name="csX2232" fmla="*/ 325610 w 1320584"/>
                <a:gd name="csY2232" fmla="*/ 184035 h 970218"/>
                <a:gd name="csX2233" fmla="*/ 328988 w 1320584"/>
                <a:gd name="csY2233" fmla="*/ 186259 h 970218"/>
                <a:gd name="csX2234" fmla="*/ 330704 w 1320584"/>
                <a:gd name="csY2234" fmla="*/ 186666 h 970218"/>
                <a:gd name="csX2235" fmla="*/ 331851 w 1320584"/>
                <a:gd name="csY2235" fmla="*/ 187928 h 970218"/>
                <a:gd name="csX2236" fmla="*/ 333505 w 1320584"/>
                <a:gd name="csY2236" fmla="*/ 189451 h 970218"/>
                <a:gd name="csX2237" fmla="*/ 334975 w 1320584"/>
                <a:gd name="csY2237" fmla="*/ 189928 h 970218"/>
                <a:gd name="csX2238" fmla="*/ 336722 w 1320584"/>
                <a:gd name="csY2238" fmla="*/ 190151 h 970218"/>
                <a:gd name="csX2239" fmla="*/ 339600 w 1320584"/>
                <a:gd name="csY2239" fmla="*/ 188736 h 970218"/>
                <a:gd name="csX2240" fmla="*/ 342832 w 1320584"/>
                <a:gd name="csY2240" fmla="*/ 188597 h 970218"/>
                <a:gd name="csX2241" fmla="*/ 344594 w 1320584"/>
                <a:gd name="csY2241" fmla="*/ 189405 h 970218"/>
                <a:gd name="csX2242" fmla="*/ 346272 w 1320584"/>
                <a:gd name="csY2242" fmla="*/ 192451 h 970218"/>
                <a:gd name="csX2243" fmla="*/ 347457 w 1320584"/>
                <a:gd name="csY2243" fmla="*/ 193413 h 970218"/>
                <a:gd name="csX2244" fmla="*/ 348157 w 1320584"/>
                <a:gd name="csY2244" fmla="*/ 194267 h 970218"/>
                <a:gd name="csX2245" fmla="*/ 349289 w 1320584"/>
                <a:gd name="csY2245" fmla="*/ 195082 h 970218"/>
                <a:gd name="csX2246" fmla="*/ 350435 w 1320584"/>
                <a:gd name="csY2246" fmla="*/ 195205 h 970218"/>
                <a:gd name="csX2247" fmla="*/ 352144 w 1320584"/>
                <a:gd name="csY2247" fmla="*/ 194528 h 970218"/>
                <a:gd name="csX2248" fmla="*/ 353183 w 1320584"/>
                <a:gd name="csY2248" fmla="*/ 193182 h 970218"/>
                <a:gd name="csX2249" fmla="*/ 354675 w 1320584"/>
                <a:gd name="csY2249" fmla="*/ 193459 h 970218"/>
                <a:gd name="csX2250" fmla="*/ 355237 w 1320584"/>
                <a:gd name="csY2250" fmla="*/ 194336 h 970218"/>
                <a:gd name="csX2251" fmla="*/ 355514 w 1320584"/>
                <a:gd name="csY2251" fmla="*/ 195836 h 970218"/>
                <a:gd name="csX2252" fmla="*/ 356307 w 1320584"/>
                <a:gd name="csY2252" fmla="*/ 197698 h 970218"/>
                <a:gd name="csX2253" fmla="*/ 358200 w 1320584"/>
                <a:gd name="csY2253" fmla="*/ 199082 h 970218"/>
                <a:gd name="csX2254" fmla="*/ 360847 w 1320584"/>
                <a:gd name="csY2254" fmla="*/ 199906 h 970218"/>
                <a:gd name="csX2255" fmla="*/ 361217 w 1320584"/>
                <a:gd name="csY2255" fmla="*/ 200583 h 970218"/>
                <a:gd name="csX2256" fmla="*/ 361586 w 1320584"/>
                <a:gd name="csY2256" fmla="*/ 202437 h 970218"/>
                <a:gd name="csX2257" fmla="*/ 362302 w 1320584"/>
                <a:gd name="csY2257" fmla="*/ 203721 h 970218"/>
                <a:gd name="csX2258" fmla="*/ 363264 w 1320584"/>
                <a:gd name="csY2258" fmla="*/ 205398 h 970218"/>
                <a:gd name="csX2259" fmla="*/ 364180 w 1320584"/>
                <a:gd name="csY2259" fmla="*/ 208452 h 970218"/>
                <a:gd name="csX2260" fmla="*/ 364372 w 1320584"/>
                <a:gd name="csY2260" fmla="*/ 210976 h 970218"/>
                <a:gd name="csX2261" fmla="*/ 364795 w 1320584"/>
                <a:gd name="csY2261" fmla="*/ 212360 h 970218"/>
                <a:gd name="csX2262" fmla="*/ 366018 w 1320584"/>
                <a:gd name="csY2262" fmla="*/ 214614 h 970218"/>
                <a:gd name="csX2263" fmla="*/ 367973 w 1320584"/>
                <a:gd name="csY2263" fmla="*/ 218215 h 970218"/>
                <a:gd name="csX2264" fmla="*/ 369527 w 1320584"/>
                <a:gd name="csY2264" fmla="*/ 221261 h 970218"/>
                <a:gd name="csX2265" fmla="*/ 371328 w 1320584"/>
                <a:gd name="csY2265" fmla="*/ 221853 h 970218"/>
                <a:gd name="csX2266" fmla="*/ 372860 w 1320584"/>
                <a:gd name="csY2266" fmla="*/ 222815 h 970218"/>
                <a:gd name="csX2267" fmla="*/ 373737 w 1320584"/>
                <a:gd name="csY2267" fmla="*/ 225061 h 970218"/>
                <a:gd name="csX2268" fmla="*/ 375361 w 1320584"/>
                <a:gd name="csY2268" fmla="*/ 229285 h 970218"/>
                <a:gd name="csX2269" fmla="*/ 375623 w 1320584"/>
                <a:gd name="csY2269" fmla="*/ 232039 h 970218"/>
                <a:gd name="csX2270" fmla="*/ 375761 w 1320584"/>
                <a:gd name="csY2270" fmla="*/ 234093 h 970218"/>
                <a:gd name="csX2271" fmla="*/ 376292 w 1320584"/>
                <a:gd name="csY2271" fmla="*/ 235024 h 970218"/>
                <a:gd name="csX2272" fmla="*/ 376408 w 1320584"/>
                <a:gd name="csY2272" fmla="*/ 236185 h 970218"/>
                <a:gd name="csX2273" fmla="*/ 375053 w 1320584"/>
                <a:gd name="csY2273" fmla="*/ 240593 h 970218"/>
                <a:gd name="csX2274" fmla="*/ 373906 w 1320584"/>
                <a:gd name="csY2274" fmla="*/ 242578 h 970218"/>
                <a:gd name="csX2275" fmla="*/ 373760 w 1320584"/>
                <a:gd name="csY2275" fmla="*/ 244247 h 970218"/>
                <a:gd name="csX2276" fmla="*/ 374537 w 1320584"/>
                <a:gd name="csY2276" fmla="*/ 247147 h 970218"/>
                <a:gd name="csX2277" fmla="*/ 375607 w 1320584"/>
                <a:gd name="csY2277" fmla="*/ 249394 h 970218"/>
                <a:gd name="csX2278" fmla="*/ 375715 w 1320584"/>
                <a:gd name="csY2278" fmla="*/ 251540 h 970218"/>
                <a:gd name="csX2279" fmla="*/ 374807 w 1320584"/>
                <a:gd name="csY2279" fmla="*/ 253109 h 970218"/>
                <a:gd name="csX2280" fmla="*/ 373245 w 1320584"/>
                <a:gd name="csY2280" fmla="*/ 255071 h 970218"/>
                <a:gd name="csX2281" fmla="*/ 372490 w 1320584"/>
                <a:gd name="csY2281" fmla="*/ 256194 h 970218"/>
                <a:gd name="csX2282" fmla="*/ 371275 w 1320584"/>
                <a:gd name="csY2282" fmla="*/ 257179 h 970218"/>
                <a:gd name="csX2283" fmla="*/ 369412 w 1320584"/>
                <a:gd name="csY2283" fmla="*/ 260964 h 970218"/>
                <a:gd name="csX2284" fmla="*/ 368574 w 1320584"/>
                <a:gd name="csY2284" fmla="*/ 265141 h 970218"/>
                <a:gd name="csX2285" fmla="*/ 368381 w 1320584"/>
                <a:gd name="csY2285" fmla="*/ 267287 h 970218"/>
                <a:gd name="csX2286" fmla="*/ 369089 w 1320584"/>
                <a:gd name="csY2286" fmla="*/ 268841 h 970218"/>
                <a:gd name="csX2287" fmla="*/ 370274 w 1320584"/>
                <a:gd name="csY2287" fmla="*/ 270549 h 970218"/>
                <a:gd name="csX2288" fmla="*/ 370566 w 1320584"/>
                <a:gd name="csY2288" fmla="*/ 272026 h 970218"/>
                <a:gd name="csX2289" fmla="*/ 372513 w 1320584"/>
                <a:gd name="csY2289" fmla="*/ 275326 h 970218"/>
                <a:gd name="csX2290" fmla="*/ 373029 w 1320584"/>
                <a:gd name="csY2290" fmla="*/ 277365 h 970218"/>
                <a:gd name="csX2291" fmla="*/ 373829 w 1320584"/>
                <a:gd name="csY2291" fmla="*/ 277434 h 970218"/>
                <a:gd name="csX2292" fmla="*/ 374684 w 1320584"/>
                <a:gd name="csY2292" fmla="*/ 276765 h 970218"/>
                <a:gd name="csX2293" fmla="*/ 376769 w 1320584"/>
                <a:gd name="csY2293" fmla="*/ 276719 h 970218"/>
                <a:gd name="csX2294" fmla="*/ 378662 w 1320584"/>
                <a:gd name="csY2294" fmla="*/ 277442 h 970218"/>
                <a:gd name="csX2295" fmla="*/ 380478 w 1320584"/>
                <a:gd name="csY2295" fmla="*/ 278949 h 970218"/>
                <a:gd name="csX2296" fmla="*/ 382425 w 1320584"/>
                <a:gd name="csY2296" fmla="*/ 279750 h 970218"/>
                <a:gd name="csX2297" fmla="*/ 385211 w 1320584"/>
                <a:gd name="csY2297" fmla="*/ 279550 h 970218"/>
                <a:gd name="csX2298" fmla="*/ 386696 w 1320584"/>
                <a:gd name="csY2298" fmla="*/ 280357 h 970218"/>
                <a:gd name="csX2299" fmla="*/ 388297 w 1320584"/>
                <a:gd name="csY2299" fmla="*/ 281019 h 970218"/>
                <a:gd name="csX2300" fmla="*/ 391614 w 1320584"/>
                <a:gd name="csY2300" fmla="*/ 281249 h 970218"/>
                <a:gd name="csX2301" fmla="*/ 394099 w 1320584"/>
                <a:gd name="csY2301" fmla="*/ 281242 h 970218"/>
                <a:gd name="csX2302" fmla="*/ 397916 w 1320584"/>
                <a:gd name="csY2302" fmla="*/ 281265 h 970218"/>
                <a:gd name="csX2303" fmla="*/ 401002 w 1320584"/>
                <a:gd name="csY2303" fmla="*/ 282280 h 970218"/>
                <a:gd name="csX2304" fmla="*/ 406427 w 1320584"/>
                <a:gd name="csY2304" fmla="*/ 283080 h 970218"/>
                <a:gd name="csX2305" fmla="*/ 409782 w 1320584"/>
                <a:gd name="csY2305" fmla="*/ 283019 h 970218"/>
                <a:gd name="csX2306" fmla="*/ 414292 w 1320584"/>
                <a:gd name="csY2306" fmla="*/ 282265 h 970218"/>
                <a:gd name="csX2307" fmla="*/ 417055 w 1320584"/>
                <a:gd name="csY2307" fmla="*/ 282742 h 970218"/>
                <a:gd name="csX2308" fmla="*/ 425235 w 1320584"/>
                <a:gd name="csY2308" fmla="*/ 283865 h 970218"/>
                <a:gd name="csX2309" fmla="*/ 430022 w 1320584"/>
                <a:gd name="csY2309" fmla="*/ 285042 h 970218"/>
                <a:gd name="csX2310" fmla="*/ 433053 w 1320584"/>
                <a:gd name="csY2310" fmla="*/ 286365 h 970218"/>
                <a:gd name="csX2311" fmla="*/ 435185 w 1320584"/>
                <a:gd name="csY2311" fmla="*/ 288458 h 970218"/>
                <a:gd name="csX2312" fmla="*/ 437624 w 1320584"/>
                <a:gd name="csY2312" fmla="*/ 291720 h 970218"/>
                <a:gd name="csX2313" fmla="*/ 439564 w 1320584"/>
                <a:gd name="csY2313" fmla="*/ 293212 h 970218"/>
                <a:gd name="csX2314" fmla="*/ 444774 w 1320584"/>
                <a:gd name="csY2314" fmla="*/ 294112 h 970218"/>
                <a:gd name="csX2315" fmla="*/ 448352 w 1320584"/>
                <a:gd name="csY2315" fmla="*/ 297912 h 970218"/>
                <a:gd name="csX2316" fmla="*/ 451146 w 1320584"/>
                <a:gd name="csY2316" fmla="*/ 299328 h 970218"/>
                <a:gd name="csX2317" fmla="*/ 455848 w 1320584"/>
                <a:gd name="csY2317" fmla="*/ 302997 h 970218"/>
                <a:gd name="csX2318" fmla="*/ 459172 w 1320584"/>
                <a:gd name="csY2318" fmla="*/ 304428 h 970218"/>
                <a:gd name="csX2319" fmla="*/ 463150 w 1320584"/>
                <a:gd name="csY2319" fmla="*/ 305744 h 970218"/>
                <a:gd name="csX2320" fmla="*/ 469638 w 1320584"/>
                <a:gd name="csY2320" fmla="*/ 305182 h 970218"/>
                <a:gd name="csX2321" fmla="*/ 469999 w 1320584"/>
                <a:gd name="csY2321" fmla="*/ 305674 h 970218"/>
                <a:gd name="csX2322" fmla="*/ 469499 w 1320584"/>
                <a:gd name="csY2322" fmla="*/ 307659 h 970218"/>
                <a:gd name="csX2323" fmla="*/ 469107 w 1320584"/>
                <a:gd name="csY2323" fmla="*/ 310375 h 970218"/>
                <a:gd name="csX2324" fmla="*/ 469107 w 1320584"/>
                <a:gd name="csY2324" fmla="*/ 312336 h 970218"/>
                <a:gd name="csX2325" fmla="*/ 469776 w 1320584"/>
                <a:gd name="csY2325" fmla="*/ 313336 h 970218"/>
                <a:gd name="csX2326" fmla="*/ 472254 w 1320584"/>
                <a:gd name="csY2326" fmla="*/ 313929 h 970218"/>
                <a:gd name="csX2327" fmla="*/ 473424 w 1320584"/>
                <a:gd name="csY2327" fmla="*/ 314890 h 970218"/>
                <a:gd name="csX2328" fmla="*/ 474316 w 1320584"/>
                <a:gd name="csY2328" fmla="*/ 316737 h 970218"/>
                <a:gd name="csX2329" fmla="*/ 474832 w 1320584"/>
                <a:gd name="csY2329" fmla="*/ 317883 h 970218"/>
                <a:gd name="csX2330" fmla="*/ 476918 w 1320584"/>
                <a:gd name="csY2330" fmla="*/ 323529 h 970218"/>
                <a:gd name="csX2331" fmla="*/ 480258 w 1320584"/>
                <a:gd name="csY2331" fmla="*/ 331845 h 970218"/>
                <a:gd name="csX2332" fmla="*/ 480642 w 1320584"/>
                <a:gd name="csY2332" fmla="*/ 335038 h 970218"/>
                <a:gd name="csX2333" fmla="*/ 481781 w 1320584"/>
                <a:gd name="csY2333" fmla="*/ 337092 h 970218"/>
                <a:gd name="csX2334" fmla="*/ 485406 w 1320584"/>
                <a:gd name="csY2334" fmla="*/ 340346 h 970218"/>
                <a:gd name="csX2335" fmla="*/ 487307 w 1320584"/>
                <a:gd name="csY2335" fmla="*/ 342754 h 970218"/>
                <a:gd name="csX2336" fmla="*/ 490138 w 1320584"/>
                <a:gd name="csY2336" fmla="*/ 345277 h 970218"/>
                <a:gd name="csX2337" fmla="*/ 491069 w 1320584"/>
                <a:gd name="csY2337" fmla="*/ 347608 h 970218"/>
                <a:gd name="csX2338" fmla="*/ 491277 w 1320584"/>
                <a:gd name="csY2338" fmla="*/ 350616 h 970218"/>
                <a:gd name="csX2339" fmla="*/ 491993 w 1320584"/>
                <a:gd name="csY2339" fmla="*/ 351393 h 970218"/>
                <a:gd name="csX2340" fmla="*/ 497172 w 1320584"/>
                <a:gd name="csY2340" fmla="*/ 350700 h 970218"/>
                <a:gd name="csX2341" fmla="*/ 501659 w 1320584"/>
                <a:gd name="csY2341" fmla="*/ 350216 h 970218"/>
                <a:gd name="csX2342" fmla="*/ 509708 w 1320584"/>
                <a:gd name="csY2342" fmla="*/ 349354 h 970218"/>
                <a:gd name="csX2343" fmla="*/ 520789 w 1320584"/>
                <a:gd name="csY2343" fmla="*/ 350923 h 970218"/>
                <a:gd name="csX2344" fmla="*/ 532217 w 1320584"/>
                <a:gd name="csY2344" fmla="*/ 352439 h 970218"/>
                <a:gd name="csX2345" fmla="*/ 542321 w 1320584"/>
                <a:gd name="csY2345" fmla="*/ 353777 h 970218"/>
                <a:gd name="csX2346" fmla="*/ 547300 w 1320584"/>
                <a:gd name="csY2346" fmla="*/ 354431 h 970218"/>
                <a:gd name="csX2347" fmla="*/ 558551 w 1320584"/>
                <a:gd name="csY2347" fmla="*/ 355839 h 970218"/>
                <a:gd name="csX2348" fmla="*/ 564807 w 1320584"/>
                <a:gd name="csY2348" fmla="*/ 354047 h 970218"/>
                <a:gd name="csX2349" fmla="*/ 569694 w 1320584"/>
                <a:gd name="csY2349" fmla="*/ 352647 h 970218"/>
                <a:gd name="csX2350" fmla="*/ 571910 w 1320584"/>
                <a:gd name="csY2350" fmla="*/ 352839 h 970218"/>
                <a:gd name="csX2351" fmla="*/ 581252 w 1320584"/>
                <a:gd name="csY2351" fmla="*/ 354416 h 970218"/>
                <a:gd name="csX2352" fmla="*/ 586732 w 1320584"/>
                <a:gd name="csY2352" fmla="*/ 355262 h 970218"/>
                <a:gd name="csX2353" fmla="*/ 593627 w 1320584"/>
                <a:gd name="csY2353" fmla="*/ 356324 h 970218"/>
                <a:gd name="csX2354" fmla="*/ 598413 w 1320584"/>
                <a:gd name="csY2354" fmla="*/ 356716 h 970218"/>
                <a:gd name="csX2355" fmla="*/ 602338 w 1320584"/>
                <a:gd name="csY2355" fmla="*/ 356693 h 970218"/>
                <a:gd name="csX2356" fmla="*/ 604147 w 1320584"/>
                <a:gd name="csY2356" fmla="*/ 357139 h 970218"/>
                <a:gd name="csX2357" fmla="*/ 605893 w 1320584"/>
                <a:gd name="csY2357" fmla="*/ 357824 h 970218"/>
                <a:gd name="csX2358" fmla="*/ 607055 w 1320584"/>
                <a:gd name="csY2358" fmla="*/ 358824 h 970218"/>
                <a:gd name="csX2359" fmla="*/ 610641 w 1320584"/>
                <a:gd name="csY2359" fmla="*/ 363871 h 970218"/>
                <a:gd name="csX2360" fmla="*/ 612650 w 1320584"/>
                <a:gd name="csY2360" fmla="*/ 366094 h 970218"/>
                <a:gd name="csX2361" fmla="*/ 616629 w 1320584"/>
                <a:gd name="csY2361" fmla="*/ 367771 h 970218"/>
                <a:gd name="csX2362" fmla="*/ 625663 w 1320584"/>
                <a:gd name="csY2362" fmla="*/ 369686 h 970218"/>
                <a:gd name="csX2363" fmla="*/ 630665 w 1320584"/>
                <a:gd name="csY2363" fmla="*/ 370848 h 970218"/>
                <a:gd name="csX2364" fmla="*/ 636406 w 1320584"/>
                <a:gd name="csY2364" fmla="*/ 372179 h 970218"/>
                <a:gd name="csX2365" fmla="*/ 640192 w 1320584"/>
                <a:gd name="csY2365" fmla="*/ 374187 h 970218"/>
                <a:gd name="csX2366" fmla="*/ 644548 w 1320584"/>
                <a:gd name="csY2366" fmla="*/ 376517 h 970218"/>
                <a:gd name="csX2367" fmla="*/ 650188 w 1320584"/>
                <a:gd name="csY2367" fmla="*/ 379533 h 970218"/>
                <a:gd name="csX2368" fmla="*/ 656368 w 1320584"/>
                <a:gd name="csY2368" fmla="*/ 378218 h 970218"/>
                <a:gd name="csX2369" fmla="*/ 663016 w 1320584"/>
                <a:gd name="csY2369" fmla="*/ 376794 h 970218"/>
                <a:gd name="csX2370" fmla="*/ 667188 w 1320584"/>
                <a:gd name="csY2370" fmla="*/ 375902 h 970218"/>
                <a:gd name="csX2371" fmla="*/ 667188 w 1320584"/>
                <a:gd name="csY2371" fmla="*/ 382195 h 970218"/>
                <a:gd name="csX2372" fmla="*/ 673136 w 1320584"/>
                <a:gd name="csY2372" fmla="*/ 382695 h 970218"/>
                <a:gd name="csX2373" fmla="*/ 674998 w 1320584"/>
                <a:gd name="csY2373" fmla="*/ 382626 h 970218"/>
                <a:gd name="csX2374" fmla="*/ 677630 w 1320584"/>
                <a:gd name="csY2374" fmla="*/ 384010 h 970218"/>
                <a:gd name="csX2375" fmla="*/ 679108 w 1320584"/>
                <a:gd name="csY2375" fmla="*/ 383426 h 970218"/>
                <a:gd name="csX2376" fmla="*/ 680516 w 1320584"/>
                <a:gd name="csY2376" fmla="*/ 382064 h 970218"/>
                <a:gd name="csX2377" fmla="*/ 682278 w 1320584"/>
                <a:gd name="csY2377" fmla="*/ 379910 h 970218"/>
                <a:gd name="csX2378" fmla="*/ 684810 w 1320584"/>
                <a:gd name="csY2378" fmla="*/ 378964 h 970218"/>
                <a:gd name="csX2379" fmla="*/ 689189 w 1320584"/>
                <a:gd name="csY2379" fmla="*/ 376548 h 970218"/>
                <a:gd name="csX2380" fmla="*/ 690259 w 1320584"/>
                <a:gd name="csY2380" fmla="*/ 375964 h 970218"/>
                <a:gd name="csX2381" fmla="*/ 696761 w 1320584"/>
                <a:gd name="csY2381" fmla="*/ 372525 h 970218"/>
                <a:gd name="csX2382" fmla="*/ 706473 w 1320584"/>
                <a:gd name="csY2382" fmla="*/ 368279 h 970218"/>
                <a:gd name="csX2383" fmla="*/ 710828 w 1320584"/>
                <a:gd name="csY2383" fmla="*/ 366217 h 970218"/>
                <a:gd name="csX2384" fmla="*/ 712129 w 1320584"/>
                <a:gd name="csY2384" fmla="*/ 365755 h 970218"/>
                <a:gd name="csX2385" fmla="*/ 714591 w 1320584"/>
                <a:gd name="csY2385" fmla="*/ 364701 h 970218"/>
                <a:gd name="csX2386" fmla="*/ 716254 w 1320584"/>
                <a:gd name="csY2386" fmla="*/ 363971 h 970218"/>
                <a:gd name="csX2387" fmla="*/ 719194 w 1320584"/>
                <a:gd name="csY2387" fmla="*/ 363386 h 970218"/>
                <a:gd name="csX2388" fmla="*/ 723180 w 1320584"/>
                <a:gd name="csY2388" fmla="*/ 363016 h 970218"/>
                <a:gd name="csX2389" fmla="*/ 727535 w 1320584"/>
                <a:gd name="csY2389" fmla="*/ 362217 h 970218"/>
                <a:gd name="csX2390" fmla="*/ 737385 w 1320584"/>
                <a:gd name="csY2390" fmla="*/ 360709 h 970218"/>
                <a:gd name="csX2391" fmla="*/ 738624 w 1320584"/>
                <a:gd name="csY2391" fmla="*/ 360570 h 970218"/>
                <a:gd name="csX2392" fmla="*/ 744157 w 1320584"/>
                <a:gd name="csY2392" fmla="*/ 359947 h 970218"/>
                <a:gd name="csX2393" fmla="*/ 746512 w 1320584"/>
                <a:gd name="csY2393" fmla="*/ 359363 h 970218"/>
                <a:gd name="csX2394" fmla="*/ 750029 w 1320584"/>
                <a:gd name="csY2394" fmla="*/ 359670 h 970218"/>
                <a:gd name="csX2395" fmla="*/ 754623 w 1320584"/>
                <a:gd name="csY2395" fmla="*/ 359886 h 970218"/>
                <a:gd name="csX2396" fmla="*/ 757671 w 1320584"/>
                <a:gd name="csY2396" fmla="*/ 360270 h 970218"/>
                <a:gd name="csX2397" fmla="*/ 761711 w 1320584"/>
                <a:gd name="csY2397" fmla="*/ 359970 h 970218"/>
                <a:gd name="csX2398" fmla="*/ 767267 w 1320584"/>
                <a:gd name="csY2398" fmla="*/ 359563 h 970218"/>
                <a:gd name="csX2399" fmla="*/ 771761 w 1320584"/>
                <a:gd name="csY2399" fmla="*/ 359624 h 970218"/>
                <a:gd name="csX2400" fmla="*/ 773993 w 1320584"/>
                <a:gd name="csY2400" fmla="*/ 359116 h 970218"/>
                <a:gd name="csX2401" fmla="*/ 777286 w 1320584"/>
                <a:gd name="csY2401" fmla="*/ 357524 h 970218"/>
                <a:gd name="csX2402" fmla="*/ 779495 w 1320584"/>
                <a:gd name="csY2402" fmla="*/ 356262 h 970218"/>
                <a:gd name="csX2403" fmla="*/ 782966 w 1320584"/>
                <a:gd name="csY2403" fmla="*/ 354731 h 970218"/>
                <a:gd name="csX2404" fmla="*/ 787275 w 1320584"/>
                <a:gd name="csY2404" fmla="*/ 353139 h 970218"/>
                <a:gd name="csX2405" fmla="*/ 790276 w 1320584"/>
                <a:gd name="csY2405" fmla="*/ 351693 h 970218"/>
                <a:gd name="csX2406" fmla="*/ 792262 w 1320584"/>
                <a:gd name="csY2406" fmla="*/ 350731 h 970218"/>
                <a:gd name="csX2407" fmla="*/ 794670 w 1320584"/>
                <a:gd name="csY2407" fmla="*/ 349823 h 970218"/>
                <a:gd name="csX2408" fmla="*/ 795301 w 1320584"/>
                <a:gd name="csY2408" fmla="*/ 348654 h 970218"/>
                <a:gd name="csX2409" fmla="*/ 795994 w 1320584"/>
                <a:gd name="csY2409" fmla="*/ 347754 h 970218"/>
                <a:gd name="csX2410" fmla="*/ 797271 w 1320584"/>
                <a:gd name="csY2410" fmla="*/ 346254 h 970218"/>
                <a:gd name="csX2411" fmla="*/ 799573 w 1320584"/>
                <a:gd name="csY2411" fmla="*/ 343454 h 970218"/>
                <a:gd name="csX2412" fmla="*/ 801327 w 1320584"/>
                <a:gd name="csY2412" fmla="*/ 341000 h 970218"/>
                <a:gd name="csX2413" fmla="*/ 802189 w 1320584"/>
                <a:gd name="csY2413" fmla="*/ 339907 h 970218"/>
                <a:gd name="csX2414" fmla="*/ 804159 w 1320584"/>
                <a:gd name="csY2414" fmla="*/ 337453 h 970218"/>
                <a:gd name="csX2415" fmla="*/ 805752 w 1320584"/>
                <a:gd name="csY2415" fmla="*/ 335599 h 970218"/>
                <a:gd name="csX2416" fmla="*/ 807783 w 1320584"/>
                <a:gd name="csY2416" fmla="*/ 333099 h 970218"/>
                <a:gd name="csX2417" fmla="*/ 809491 w 1320584"/>
                <a:gd name="csY2417" fmla="*/ 332291 h 970218"/>
                <a:gd name="csX2418" fmla="*/ 811662 w 1320584"/>
                <a:gd name="csY2418" fmla="*/ 331607 h 970218"/>
                <a:gd name="csX2419" fmla="*/ 817364 w 1320584"/>
                <a:gd name="csY2419" fmla="*/ 329153 h 970218"/>
                <a:gd name="csX2420" fmla="*/ 818495 w 1320584"/>
                <a:gd name="csY2420" fmla="*/ 328622 h 970218"/>
                <a:gd name="csX2421" fmla="*/ 819442 w 1320584"/>
                <a:gd name="csY2421" fmla="*/ 328514 h 970218"/>
                <a:gd name="csX2422" fmla="*/ 821458 w 1320584"/>
                <a:gd name="csY2422" fmla="*/ 326530 h 970218"/>
                <a:gd name="csX2423" fmla="*/ 823167 w 1320584"/>
                <a:gd name="csY2423" fmla="*/ 324806 h 970218"/>
                <a:gd name="csX2424" fmla="*/ 824283 w 1320584"/>
                <a:gd name="csY2424" fmla="*/ 323522 h 970218"/>
                <a:gd name="csX2425" fmla="*/ 826599 w 1320584"/>
                <a:gd name="csY2425" fmla="*/ 323052 h 970218"/>
                <a:gd name="csX2426" fmla="*/ 827784 w 1320584"/>
                <a:gd name="csY2426" fmla="*/ 322122 h 970218"/>
                <a:gd name="csX2427" fmla="*/ 827992 w 1320584"/>
                <a:gd name="csY2427" fmla="*/ 320906 h 970218"/>
                <a:gd name="csX2428" fmla="*/ 827753 w 1320584"/>
                <a:gd name="csY2428" fmla="*/ 319045 h 970218"/>
                <a:gd name="csX2429" fmla="*/ 826637 w 1320584"/>
                <a:gd name="csY2429" fmla="*/ 317137 h 970218"/>
                <a:gd name="csX2430" fmla="*/ 825698 w 1320584"/>
                <a:gd name="csY2430" fmla="*/ 315467 h 970218"/>
                <a:gd name="csX2431" fmla="*/ 822389 w 1320584"/>
                <a:gd name="csY2431" fmla="*/ 312283 h 970218"/>
                <a:gd name="csX2432" fmla="*/ 820635 w 1320584"/>
                <a:gd name="csY2432" fmla="*/ 310305 h 970218"/>
                <a:gd name="csX2433" fmla="*/ 818849 w 1320584"/>
                <a:gd name="csY2433" fmla="*/ 307759 h 970218"/>
                <a:gd name="csX2434" fmla="*/ 818118 w 1320584"/>
                <a:gd name="csY2434" fmla="*/ 305367 h 970218"/>
                <a:gd name="csX2435" fmla="*/ 816895 w 1320584"/>
                <a:gd name="csY2435" fmla="*/ 303843 h 970218"/>
                <a:gd name="csX2436" fmla="*/ 816310 w 1320584"/>
                <a:gd name="csY2436" fmla="*/ 302489 h 970218"/>
                <a:gd name="csX2437" fmla="*/ 816495 w 1320584"/>
                <a:gd name="csY2437" fmla="*/ 300928 h 970218"/>
                <a:gd name="csX2438" fmla="*/ 818195 w 1320584"/>
                <a:gd name="csY2438" fmla="*/ 298143 h 970218"/>
                <a:gd name="csX2439" fmla="*/ 818734 w 1320584"/>
                <a:gd name="csY2439" fmla="*/ 296381 h 970218"/>
                <a:gd name="csX2440" fmla="*/ 819442 w 1320584"/>
                <a:gd name="csY2440" fmla="*/ 293266 h 970218"/>
                <a:gd name="csX2441" fmla="*/ 821035 w 1320584"/>
                <a:gd name="csY2441" fmla="*/ 288596 h 970218"/>
                <a:gd name="csX2442" fmla="*/ 822335 w 1320584"/>
                <a:gd name="csY2442" fmla="*/ 286404 h 970218"/>
                <a:gd name="csX2443" fmla="*/ 823836 w 1320584"/>
                <a:gd name="csY2443" fmla="*/ 284265 h 970218"/>
                <a:gd name="csX2444" fmla="*/ 827014 w 1320584"/>
                <a:gd name="csY2444" fmla="*/ 281388 h 970218"/>
                <a:gd name="csX2445" fmla="*/ 829923 w 1320584"/>
                <a:gd name="csY2445" fmla="*/ 280857 h 970218"/>
                <a:gd name="csX2446" fmla="*/ 831654 w 1320584"/>
                <a:gd name="csY2446" fmla="*/ 281427 h 970218"/>
                <a:gd name="csX2447" fmla="*/ 835526 w 1320584"/>
                <a:gd name="csY2447" fmla="*/ 281427 h 970218"/>
                <a:gd name="csX2448" fmla="*/ 838103 w 1320584"/>
                <a:gd name="csY2448" fmla="*/ 281580 h 970218"/>
                <a:gd name="csX2449" fmla="*/ 840004 w 1320584"/>
                <a:gd name="csY2449" fmla="*/ 283019 h 970218"/>
                <a:gd name="csX2450" fmla="*/ 842105 w 1320584"/>
                <a:gd name="csY2450" fmla="*/ 285857 h 970218"/>
                <a:gd name="csX2451" fmla="*/ 844483 w 1320584"/>
                <a:gd name="csY2451" fmla="*/ 286896 h 970218"/>
                <a:gd name="csX2452" fmla="*/ 851886 w 1320584"/>
                <a:gd name="csY2452" fmla="*/ 289119 h 970218"/>
                <a:gd name="csX2453" fmla="*/ 855049 w 1320584"/>
                <a:gd name="csY2453" fmla="*/ 289589 h 970218"/>
                <a:gd name="csX2454" fmla="*/ 857311 w 1320584"/>
                <a:gd name="csY2454" fmla="*/ 289689 h 970218"/>
                <a:gd name="csX2455" fmla="*/ 860659 w 1320584"/>
                <a:gd name="csY2455" fmla="*/ 290419 h 970218"/>
                <a:gd name="csX2456" fmla="*/ 861782 w 1320584"/>
                <a:gd name="csY2456" fmla="*/ 290581 h 970218"/>
                <a:gd name="csX2457" fmla="*/ 863498 w 1320584"/>
                <a:gd name="csY2457" fmla="*/ 291081 h 970218"/>
                <a:gd name="csX2458" fmla="*/ 864914 w 1320584"/>
                <a:gd name="csY2458" fmla="*/ 290542 h 970218"/>
                <a:gd name="csX2459" fmla="*/ 867061 w 1320584"/>
                <a:gd name="csY2459" fmla="*/ 288642 h 970218"/>
                <a:gd name="csX2460" fmla="*/ 869762 w 1320584"/>
                <a:gd name="csY2460" fmla="*/ 286512 h 970218"/>
                <a:gd name="csX2461" fmla="*/ 870924 w 1320584"/>
                <a:gd name="csY2461" fmla="*/ 286019 h 970218"/>
                <a:gd name="csX2462" fmla="*/ 873071 w 1320584"/>
                <a:gd name="csY2462" fmla="*/ 285096 h 970218"/>
                <a:gd name="csX2463" fmla="*/ 874149 w 1320584"/>
                <a:gd name="csY2463" fmla="*/ 284227 h 970218"/>
                <a:gd name="csX2464" fmla="*/ 876034 w 1320584"/>
                <a:gd name="csY2464" fmla="*/ 281827 h 970218"/>
                <a:gd name="csX2465" fmla="*/ 878481 w 1320584"/>
                <a:gd name="csY2465" fmla="*/ 279965 h 970218"/>
                <a:gd name="csX2466" fmla="*/ 881467 w 1320584"/>
                <a:gd name="csY2466" fmla="*/ 277165 h 970218"/>
                <a:gd name="csX2467" fmla="*/ 882937 w 1320584"/>
                <a:gd name="csY2467" fmla="*/ 275057 h 970218"/>
                <a:gd name="csX2468" fmla="*/ 883260 w 1320584"/>
                <a:gd name="csY2468" fmla="*/ 273695 h 970218"/>
                <a:gd name="csX2469" fmla="*/ 883584 w 1320584"/>
                <a:gd name="csY2469" fmla="*/ 272218 h 970218"/>
                <a:gd name="csX2470" fmla="*/ 884507 w 1320584"/>
                <a:gd name="csY2470" fmla="*/ 271441 h 970218"/>
                <a:gd name="csX2471" fmla="*/ 886323 w 1320584"/>
                <a:gd name="csY2471" fmla="*/ 270726 h 970218"/>
                <a:gd name="csX2472" fmla="*/ 888370 w 1320584"/>
                <a:gd name="csY2472" fmla="*/ 270534 h 970218"/>
                <a:gd name="csX2473" fmla="*/ 892264 w 1320584"/>
                <a:gd name="csY2473" fmla="*/ 271803 h 970218"/>
                <a:gd name="csX2474" fmla="*/ 897527 w 1320584"/>
                <a:gd name="csY2474" fmla="*/ 271441 h 970218"/>
                <a:gd name="csX2475" fmla="*/ 898705 w 1320584"/>
                <a:gd name="csY2475" fmla="*/ 271257 h 970218"/>
                <a:gd name="csX2476" fmla="*/ 903499 w 1320584"/>
                <a:gd name="csY2476" fmla="*/ 270526 h 970218"/>
                <a:gd name="csX2477" fmla="*/ 905662 w 1320584"/>
                <a:gd name="csY2477" fmla="*/ 269926 h 970218"/>
                <a:gd name="csX2478" fmla="*/ 908709 w 1320584"/>
                <a:gd name="csY2478" fmla="*/ 269349 h 970218"/>
                <a:gd name="csX2479" fmla="*/ 911048 w 1320584"/>
                <a:gd name="csY2479" fmla="*/ 266995 h 970218"/>
                <a:gd name="csX2480" fmla="*/ 914180 w 1320584"/>
                <a:gd name="csY2480" fmla="*/ 264187 h 970218"/>
                <a:gd name="csX2481" fmla="*/ 916458 w 1320584"/>
                <a:gd name="csY2481" fmla="*/ 262625 h 970218"/>
                <a:gd name="csX2482" fmla="*/ 917975 w 1320584"/>
                <a:gd name="csY2482" fmla="*/ 262325 h 970218"/>
                <a:gd name="csX2483" fmla="*/ 919867 w 1320584"/>
                <a:gd name="csY2483" fmla="*/ 260702 h 970218"/>
                <a:gd name="csX2484" fmla="*/ 920799 w 1320584"/>
                <a:gd name="csY2484" fmla="*/ 258956 h 970218"/>
                <a:gd name="csX2485" fmla="*/ 920552 w 1320584"/>
                <a:gd name="csY2485" fmla="*/ 257417 h 970218"/>
                <a:gd name="csX2486" fmla="*/ 920199 w 1320584"/>
                <a:gd name="csY2486" fmla="*/ 256148 h 970218"/>
                <a:gd name="csX2487" fmla="*/ 921314 w 1320584"/>
                <a:gd name="csY2487" fmla="*/ 253786 h 970218"/>
                <a:gd name="csX2488" fmla="*/ 923330 w 1320584"/>
                <a:gd name="csY2488" fmla="*/ 249647 h 970218"/>
                <a:gd name="csX2489" fmla="*/ 925208 w 1320584"/>
                <a:gd name="csY2489" fmla="*/ 247717 h 970218"/>
                <a:gd name="csX2490" fmla="*/ 926762 w 1320584"/>
                <a:gd name="csY2490" fmla="*/ 246155 h 970218"/>
                <a:gd name="csX2491" fmla="*/ 927755 w 1320584"/>
                <a:gd name="csY2491" fmla="*/ 243639 h 970218"/>
                <a:gd name="csX2492" fmla="*/ 928979 w 1320584"/>
                <a:gd name="csY2492" fmla="*/ 242916 h 970218"/>
                <a:gd name="csX2493" fmla="*/ 930480 w 1320584"/>
                <a:gd name="csY2493" fmla="*/ 242639 h 970218"/>
                <a:gd name="csX2494" fmla="*/ 932596 w 1320584"/>
                <a:gd name="csY2494" fmla="*/ 240931 h 970218"/>
                <a:gd name="csX2495" fmla="*/ 934150 w 1320584"/>
                <a:gd name="csY2495" fmla="*/ 240585 h 970218"/>
                <a:gd name="csX2496" fmla="*/ 936736 w 1320584"/>
                <a:gd name="csY2496" fmla="*/ 241401 h 970218"/>
                <a:gd name="csX2497" fmla="*/ 940561 w 1320584"/>
                <a:gd name="csY2497" fmla="*/ 241608 h 970218"/>
                <a:gd name="csX2498" fmla="*/ 943000 w 1320584"/>
                <a:gd name="csY2498" fmla="*/ 241693 h 970218"/>
                <a:gd name="csX2499" fmla="*/ 944393 w 1320584"/>
                <a:gd name="csY2499" fmla="*/ 241385 h 970218"/>
                <a:gd name="csX2500" fmla="*/ 944901 w 1320584"/>
                <a:gd name="csY2500" fmla="*/ 240470 h 970218"/>
                <a:gd name="csX2501" fmla="*/ 944886 w 1320584"/>
                <a:gd name="csY2501" fmla="*/ 239054 h 970218"/>
                <a:gd name="csX2502" fmla="*/ 945662 w 1320584"/>
                <a:gd name="csY2502" fmla="*/ 235900 h 970218"/>
                <a:gd name="csX2503" fmla="*/ 945955 w 1320584"/>
                <a:gd name="csY2503" fmla="*/ 234862 h 970218"/>
                <a:gd name="csX2504" fmla="*/ 946655 w 1320584"/>
                <a:gd name="csY2504" fmla="*/ 234377 h 970218"/>
                <a:gd name="csX2505" fmla="*/ 949010 w 1320584"/>
                <a:gd name="csY2505" fmla="*/ 234316 h 970218"/>
                <a:gd name="csX2506" fmla="*/ 950596 w 1320584"/>
                <a:gd name="csY2506" fmla="*/ 235447 h 970218"/>
                <a:gd name="csX2507" fmla="*/ 951688 w 1320584"/>
                <a:gd name="csY2507" fmla="*/ 236385 h 970218"/>
                <a:gd name="csX2508" fmla="*/ 953204 w 1320584"/>
                <a:gd name="csY2508" fmla="*/ 236508 h 970218"/>
                <a:gd name="csX2509" fmla="*/ 954767 w 1320584"/>
                <a:gd name="csY2509" fmla="*/ 235893 h 970218"/>
                <a:gd name="csX2510" fmla="*/ 956852 w 1320584"/>
                <a:gd name="csY2510" fmla="*/ 233339 h 970218"/>
                <a:gd name="csX2511" fmla="*/ 960330 w 1320584"/>
                <a:gd name="csY2511" fmla="*/ 231854 h 970218"/>
                <a:gd name="csX2512" fmla="*/ 962177 w 1320584"/>
                <a:gd name="csY2512" fmla="*/ 231477 h 970218"/>
                <a:gd name="csX2513" fmla="*/ 965455 w 1320584"/>
                <a:gd name="csY2513" fmla="*/ 230269 h 970218"/>
                <a:gd name="csX2514" fmla="*/ 967525 w 1320584"/>
                <a:gd name="csY2514" fmla="*/ 230708 h 970218"/>
                <a:gd name="csX2515" fmla="*/ 971327 w 1320584"/>
                <a:gd name="csY2515" fmla="*/ 231062 h 970218"/>
                <a:gd name="csX2516" fmla="*/ 972797 w 1320584"/>
                <a:gd name="csY2516" fmla="*/ 230754 h 970218"/>
                <a:gd name="csX2517" fmla="*/ 974397 w 1320584"/>
                <a:gd name="csY2517" fmla="*/ 231062 h 970218"/>
                <a:gd name="csX2518" fmla="*/ 975852 w 1320584"/>
                <a:gd name="csY2518" fmla="*/ 229331 h 970218"/>
                <a:gd name="csX2519" fmla="*/ 977006 w 1320584"/>
                <a:gd name="csY2519" fmla="*/ 228915 h 970218"/>
                <a:gd name="csX2520" fmla="*/ 979454 w 1320584"/>
                <a:gd name="csY2520" fmla="*/ 229715 h 970218"/>
                <a:gd name="csX2521" fmla="*/ 980992 w 1320584"/>
                <a:gd name="csY2521" fmla="*/ 231054 h 970218"/>
                <a:gd name="csX2522" fmla="*/ 983871 w 1320584"/>
                <a:gd name="csY2522" fmla="*/ 232731 h 970218"/>
                <a:gd name="csX2523" fmla="*/ 987541 w 1320584"/>
                <a:gd name="csY2523" fmla="*/ 233516 h 970218"/>
                <a:gd name="csX2524" fmla="*/ 990612 w 1320584"/>
                <a:gd name="csY2524" fmla="*/ 233116 h 970218"/>
                <a:gd name="csX2525" fmla="*/ 993767 w 1320584"/>
                <a:gd name="csY2525" fmla="*/ 233823 h 970218"/>
                <a:gd name="csX2526" fmla="*/ 995629 w 1320584"/>
                <a:gd name="csY2526" fmla="*/ 233762 h 970218"/>
                <a:gd name="csX2527" fmla="*/ 996514 w 1320584"/>
                <a:gd name="csY2527" fmla="*/ 233100 h 970218"/>
                <a:gd name="csX2528" fmla="*/ 999100 w 1320584"/>
                <a:gd name="csY2528" fmla="*/ 231692 h 970218"/>
                <a:gd name="csX2529" fmla="*/ 999716 w 1320584"/>
                <a:gd name="csY2529" fmla="*/ 229784 h 970218"/>
                <a:gd name="csX2530" fmla="*/ 999462 w 1320584"/>
                <a:gd name="csY2530" fmla="*/ 227946 h 970218"/>
                <a:gd name="csX2531" fmla="*/ 999762 w 1320584"/>
                <a:gd name="csY2531" fmla="*/ 225861 h 970218"/>
                <a:gd name="csX2532" fmla="*/ 999000 w 1320584"/>
                <a:gd name="csY2532" fmla="*/ 224323 h 970218"/>
                <a:gd name="csX2533" fmla="*/ 997399 w 1320584"/>
                <a:gd name="csY2533" fmla="*/ 222046 h 970218"/>
                <a:gd name="csX2534" fmla="*/ 996776 w 1320584"/>
                <a:gd name="csY2534" fmla="*/ 220523 h 970218"/>
                <a:gd name="csX2535" fmla="*/ 996722 w 1320584"/>
                <a:gd name="csY2535" fmla="*/ 218530 h 970218"/>
                <a:gd name="csX2536" fmla="*/ 995721 w 1320584"/>
                <a:gd name="csY2536" fmla="*/ 216630 h 970218"/>
                <a:gd name="csX2537" fmla="*/ 993320 w 1320584"/>
                <a:gd name="csY2537" fmla="*/ 214337 h 970218"/>
                <a:gd name="csX2538" fmla="*/ 991743 w 1320584"/>
                <a:gd name="csY2538" fmla="*/ 213276 h 970218"/>
                <a:gd name="csX2539" fmla="*/ 988496 w 1320584"/>
                <a:gd name="csY2539" fmla="*/ 209306 h 970218"/>
                <a:gd name="csX2540" fmla="*/ 987395 w 1320584"/>
                <a:gd name="csY2540" fmla="*/ 208375 h 970218"/>
                <a:gd name="csX2541" fmla="*/ 987018 w 1320584"/>
                <a:gd name="csY2541" fmla="*/ 207722 h 970218"/>
                <a:gd name="csX2542" fmla="*/ 986641 w 1320584"/>
                <a:gd name="csY2542" fmla="*/ 206391 h 970218"/>
                <a:gd name="csX2543" fmla="*/ 985440 w 1320584"/>
                <a:gd name="csY2543" fmla="*/ 205752 h 970218"/>
                <a:gd name="csX2544" fmla="*/ 983863 w 1320584"/>
                <a:gd name="csY2544" fmla="*/ 204714 h 970218"/>
                <a:gd name="csX2545" fmla="*/ 983016 w 1320584"/>
                <a:gd name="csY2545" fmla="*/ 203652 h 970218"/>
                <a:gd name="csX2546" fmla="*/ 982462 w 1320584"/>
                <a:gd name="csY2546" fmla="*/ 201806 h 970218"/>
                <a:gd name="csX2547" fmla="*/ 982131 w 1320584"/>
                <a:gd name="csY2547" fmla="*/ 200598 h 970218"/>
                <a:gd name="csX2548" fmla="*/ 980739 w 1320584"/>
                <a:gd name="csY2548" fmla="*/ 199598 h 970218"/>
                <a:gd name="csX2549" fmla="*/ 979346 w 1320584"/>
                <a:gd name="csY2549" fmla="*/ 199036 h 970218"/>
                <a:gd name="csX2550" fmla="*/ 977776 w 1320584"/>
                <a:gd name="csY2550" fmla="*/ 198329 h 970218"/>
                <a:gd name="csX2551" fmla="*/ 975175 w 1320584"/>
                <a:gd name="csY2551" fmla="*/ 197290 h 970218"/>
                <a:gd name="csX2552" fmla="*/ 973674 w 1320584"/>
                <a:gd name="csY2552" fmla="*/ 195221 h 970218"/>
                <a:gd name="csX2553" fmla="*/ 971027 w 1320584"/>
                <a:gd name="csY2553" fmla="*/ 191336 h 970218"/>
                <a:gd name="csX2554" fmla="*/ 969526 w 1320584"/>
                <a:gd name="csY2554" fmla="*/ 190028 h 970218"/>
                <a:gd name="csX2555" fmla="*/ 963939 w 1320584"/>
                <a:gd name="csY2555" fmla="*/ 189528 h 970218"/>
                <a:gd name="csX2556" fmla="*/ 961931 w 1320584"/>
                <a:gd name="csY2556" fmla="*/ 188582 h 970218"/>
                <a:gd name="csX2557" fmla="*/ 959661 w 1320584"/>
                <a:gd name="csY2557" fmla="*/ 188905 h 970218"/>
                <a:gd name="csX2558" fmla="*/ 958306 w 1320584"/>
                <a:gd name="csY2558" fmla="*/ 189528 h 970218"/>
                <a:gd name="csX2559" fmla="*/ 955305 w 1320584"/>
                <a:gd name="csY2559" fmla="*/ 189520 h 970218"/>
                <a:gd name="csX2560" fmla="*/ 953751 w 1320584"/>
                <a:gd name="csY2560" fmla="*/ 189905 h 970218"/>
                <a:gd name="csX2561" fmla="*/ 951773 w 1320584"/>
                <a:gd name="csY2561" fmla="*/ 192467 h 970218"/>
                <a:gd name="csX2562" fmla="*/ 949149 w 1320584"/>
                <a:gd name="csY2562" fmla="*/ 195790 h 970218"/>
                <a:gd name="csX2563" fmla="*/ 946986 w 1320584"/>
                <a:gd name="csY2563" fmla="*/ 197813 h 970218"/>
                <a:gd name="csX2564" fmla="*/ 945447 w 1320584"/>
                <a:gd name="csY2564" fmla="*/ 199913 h 970218"/>
                <a:gd name="csX2565" fmla="*/ 944732 w 1320584"/>
                <a:gd name="csY2565" fmla="*/ 200667 h 970218"/>
                <a:gd name="csX2566" fmla="*/ 943331 w 1320584"/>
                <a:gd name="csY2566" fmla="*/ 200213 h 970218"/>
                <a:gd name="csX2567" fmla="*/ 941407 w 1320584"/>
                <a:gd name="csY2567" fmla="*/ 197852 h 970218"/>
                <a:gd name="csX2568" fmla="*/ 938660 w 1320584"/>
                <a:gd name="csY2568" fmla="*/ 195736 h 970218"/>
                <a:gd name="csX2569" fmla="*/ 936113 w 1320584"/>
                <a:gd name="csY2569" fmla="*/ 194775 h 970218"/>
                <a:gd name="csX2570" fmla="*/ 935020 w 1320584"/>
                <a:gd name="csY2570" fmla="*/ 194244 h 970218"/>
                <a:gd name="csX2571" fmla="*/ 931980 w 1320584"/>
                <a:gd name="csY2571" fmla="*/ 193705 h 970218"/>
                <a:gd name="csX2572" fmla="*/ 929633 w 1320584"/>
                <a:gd name="csY2572" fmla="*/ 193874 h 970218"/>
                <a:gd name="csX2573" fmla="*/ 926639 w 1320584"/>
                <a:gd name="csY2573" fmla="*/ 194675 h 970218"/>
                <a:gd name="csX2574" fmla="*/ 923715 w 1320584"/>
                <a:gd name="csY2574" fmla="*/ 194528 h 970218"/>
                <a:gd name="csX2575" fmla="*/ 922400 w 1320584"/>
                <a:gd name="csY2575" fmla="*/ 194021 h 970218"/>
                <a:gd name="csX2576" fmla="*/ 920537 w 1320584"/>
                <a:gd name="csY2576" fmla="*/ 194074 h 970218"/>
                <a:gd name="csX2577" fmla="*/ 917166 w 1320584"/>
                <a:gd name="csY2577" fmla="*/ 196275 h 970218"/>
                <a:gd name="csX2578" fmla="*/ 915419 w 1320584"/>
                <a:gd name="csY2578" fmla="*/ 198775 h 970218"/>
                <a:gd name="csX2579" fmla="*/ 913349 w 1320584"/>
                <a:gd name="csY2579" fmla="*/ 199560 h 970218"/>
                <a:gd name="csX2580" fmla="*/ 911480 w 1320584"/>
                <a:gd name="csY2580" fmla="*/ 197921 h 970218"/>
                <a:gd name="csX2581" fmla="*/ 909325 w 1320584"/>
                <a:gd name="csY2581" fmla="*/ 195982 h 970218"/>
                <a:gd name="csX2582" fmla="*/ 907262 w 1320584"/>
                <a:gd name="csY2582" fmla="*/ 193551 h 970218"/>
                <a:gd name="csX2583" fmla="*/ 905993 w 1320584"/>
                <a:gd name="csY2583" fmla="*/ 191297 h 970218"/>
                <a:gd name="csX2584" fmla="*/ 905285 w 1320584"/>
                <a:gd name="csY2584" fmla="*/ 185312 h 970218"/>
                <a:gd name="csX2585" fmla="*/ 907755 w 1320584"/>
                <a:gd name="csY2585" fmla="*/ 183528 h 970218"/>
                <a:gd name="csX2586" fmla="*/ 910910 w 1320584"/>
                <a:gd name="csY2586" fmla="*/ 181520 h 970218"/>
                <a:gd name="csX2587" fmla="*/ 911148 w 1320584"/>
                <a:gd name="csY2587" fmla="*/ 178343 h 970218"/>
                <a:gd name="csX2588" fmla="*/ 911033 w 1320584"/>
                <a:gd name="csY2588" fmla="*/ 174796 h 970218"/>
                <a:gd name="csX2589" fmla="*/ 911656 w 1320584"/>
                <a:gd name="csY2589" fmla="*/ 170842 h 970218"/>
                <a:gd name="csX2590" fmla="*/ 914535 w 1320584"/>
                <a:gd name="csY2590" fmla="*/ 167188 h 970218"/>
                <a:gd name="csX2591" fmla="*/ 916081 w 1320584"/>
                <a:gd name="csY2591" fmla="*/ 164157 h 970218"/>
                <a:gd name="csX2592" fmla="*/ 916274 w 1320584"/>
                <a:gd name="csY2592" fmla="*/ 162265 h 970218"/>
                <a:gd name="csX2593" fmla="*/ 917659 w 1320584"/>
                <a:gd name="csY2593" fmla="*/ 159118 h 970218"/>
                <a:gd name="csX2594" fmla="*/ 918982 w 1320584"/>
                <a:gd name="csY2594" fmla="*/ 155795 h 970218"/>
                <a:gd name="csX2595" fmla="*/ 920791 w 1320584"/>
                <a:gd name="csY2595" fmla="*/ 151426 h 970218"/>
                <a:gd name="csX2596" fmla="*/ 924215 w 1320584"/>
                <a:gd name="csY2596" fmla="*/ 143640 h 970218"/>
                <a:gd name="csX2597" fmla="*/ 928263 w 1320584"/>
                <a:gd name="csY2597" fmla="*/ 134394 h 970218"/>
                <a:gd name="csX2598" fmla="*/ 930287 w 1320584"/>
                <a:gd name="csY2598" fmla="*/ 129763 h 970218"/>
                <a:gd name="csX2599" fmla="*/ 934728 w 1320584"/>
                <a:gd name="csY2599" fmla="*/ 132632 h 970218"/>
                <a:gd name="csX2600" fmla="*/ 937590 w 1320584"/>
                <a:gd name="csY2600" fmla="*/ 134124 h 970218"/>
                <a:gd name="csX2601" fmla="*/ 942430 w 1320584"/>
                <a:gd name="csY2601" fmla="*/ 136386 h 970218"/>
                <a:gd name="csX2602" fmla="*/ 947425 w 1320584"/>
                <a:gd name="csY2602" fmla="*/ 136894 h 970218"/>
                <a:gd name="csX2603" fmla="*/ 952204 w 1320584"/>
                <a:gd name="csY2603" fmla="*/ 139340 h 970218"/>
                <a:gd name="csX2604" fmla="*/ 954666 w 1320584"/>
                <a:gd name="csY2604" fmla="*/ 140079 h 970218"/>
                <a:gd name="csX2605" fmla="*/ 955982 w 1320584"/>
                <a:gd name="csY2605" fmla="*/ 140079 h 970218"/>
                <a:gd name="csX2606" fmla="*/ 962747 w 1320584"/>
                <a:gd name="csY2606" fmla="*/ 134124 h 970218"/>
                <a:gd name="csX2607" fmla="*/ 968464 w 1320584"/>
                <a:gd name="csY2607" fmla="*/ 129070 h 970218"/>
                <a:gd name="csX2608" fmla="*/ 975036 w 1320584"/>
                <a:gd name="csY2608" fmla="*/ 125116 h 970218"/>
                <a:gd name="csX2609" fmla="*/ 979869 w 1320584"/>
                <a:gd name="csY2609" fmla="*/ 124578 h 970218"/>
                <a:gd name="csX2610" fmla="*/ 983501 w 1320584"/>
                <a:gd name="csY2610" fmla="*/ 123424 h 970218"/>
                <a:gd name="csX2611" fmla="*/ 985917 w 1320584"/>
                <a:gd name="csY2611" fmla="*/ 121647 h 970218"/>
                <a:gd name="csX2612" fmla="*/ 987357 w 1320584"/>
                <a:gd name="csY2612" fmla="*/ 118677 h 970218"/>
                <a:gd name="csX2613" fmla="*/ 987795 w 1320584"/>
                <a:gd name="csY2613" fmla="*/ 114508 h 970218"/>
                <a:gd name="csX2614" fmla="*/ 986825 w 1320584"/>
                <a:gd name="csY2614" fmla="*/ 111977 h 970218"/>
                <a:gd name="csX2615" fmla="*/ 984455 w 1320584"/>
                <a:gd name="csY2615" fmla="*/ 111100 h 970218"/>
                <a:gd name="csX2616" fmla="*/ 983848 w 1320584"/>
                <a:gd name="csY2616" fmla="*/ 110215 h 970218"/>
                <a:gd name="csX2617" fmla="*/ 984987 w 1320584"/>
                <a:gd name="csY2617" fmla="*/ 109315 h 970218"/>
                <a:gd name="csX2618" fmla="*/ 985833 w 1320584"/>
                <a:gd name="csY2618" fmla="*/ 107569 h 970218"/>
                <a:gd name="csX2619" fmla="*/ 986364 w 1320584"/>
                <a:gd name="csY2619" fmla="*/ 104969 h 970218"/>
                <a:gd name="csX2620" fmla="*/ 987734 w 1320584"/>
                <a:gd name="csY2620" fmla="*/ 102491 h 970218"/>
                <a:gd name="csX2621" fmla="*/ 989927 w 1320584"/>
                <a:gd name="csY2621" fmla="*/ 100153 h 970218"/>
                <a:gd name="csX2622" fmla="*/ 991143 w 1320584"/>
                <a:gd name="csY2622" fmla="*/ 97553 h 970218"/>
                <a:gd name="csX2623" fmla="*/ 991366 w 1320584"/>
                <a:gd name="csY2623" fmla="*/ 94691 h 970218"/>
                <a:gd name="csX2624" fmla="*/ 992689 w 1320584"/>
                <a:gd name="csY2624" fmla="*/ 91829 h 970218"/>
                <a:gd name="csX2625" fmla="*/ 995098 w 1320584"/>
                <a:gd name="csY2625" fmla="*/ 88975 h 970218"/>
                <a:gd name="csX2626" fmla="*/ 996422 w 1320584"/>
                <a:gd name="csY2626" fmla="*/ 86313 h 970218"/>
                <a:gd name="csX2627" fmla="*/ 996645 w 1320584"/>
                <a:gd name="csY2627" fmla="*/ 83852 h 970218"/>
                <a:gd name="csX2628" fmla="*/ 997868 w 1320584"/>
                <a:gd name="csY2628" fmla="*/ 80836 h 970218"/>
                <a:gd name="csX2629" fmla="*/ 1001193 w 1320584"/>
                <a:gd name="csY2629" fmla="*/ 75490 h 970218"/>
                <a:gd name="csX2630" fmla="*/ 1003348 w 1320584"/>
                <a:gd name="csY2630" fmla="*/ 69312 h 970218"/>
                <a:gd name="csX2631" fmla="*/ 1007026 w 1320584"/>
                <a:gd name="csY2631" fmla="*/ 65066 h 970218"/>
                <a:gd name="csX2632" fmla="*/ 1012936 w 1320584"/>
                <a:gd name="csY2632" fmla="*/ 60696 h 970218"/>
                <a:gd name="csX2633" fmla="*/ 1016622 w 1320584"/>
                <a:gd name="csY2633" fmla="*/ 56350 h 970218"/>
                <a:gd name="csX2634" fmla="*/ 1018092 w 1320584"/>
                <a:gd name="csY2634" fmla="*/ 52027 h 970218"/>
                <a:gd name="csX2635" fmla="*/ 1017977 w 1320584"/>
                <a:gd name="csY2635" fmla="*/ 48196 h 970218"/>
                <a:gd name="csX2636" fmla="*/ 1016269 w 1320584"/>
                <a:gd name="csY2636" fmla="*/ 44872 h 970218"/>
                <a:gd name="csX2637" fmla="*/ 1015937 w 1320584"/>
                <a:gd name="csY2637" fmla="*/ 41487 h 970218"/>
                <a:gd name="csX2638" fmla="*/ 1016999 w 1320584"/>
                <a:gd name="csY2638" fmla="*/ 38033 h 970218"/>
                <a:gd name="csX2639" fmla="*/ 1016068 w 1320584"/>
                <a:gd name="csY2639" fmla="*/ 35449 h 970218"/>
                <a:gd name="csX2640" fmla="*/ 1013152 w 1320584"/>
                <a:gd name="csY2640" fmla="*/ 33733 h 970218"/>
                <a:gd name="csX2641" fmla="*/ 1009673 w 1320584"/>
                <a:gd name="csY2641" fmla="*/ 33310 h 970218"/>
                <a:gd name="csX2642" fmla="*/ 1005633 w 1320584"/>
                <a:gd name="csY2642" fmla="*/ 34179 h 970218"/>
                <a:gd name="csX2643" fmla="*/ 1003363 w 1320584"/>
                <a:gd name="csY2643" fmla="*/ 33095 h 970218"/>
                <a:gd name="csX2644" fmla="*/ 1002863 w 1320584"/>
                <a:gd name="csY2644" fmla="*/ 30064 h 970218"/>
                <a:gd name="csX2645" fmla="*/ 1003948 w 1320584"/>
                <a:gd name="csY2645" fmla="*/ 27610 h 970218"/>
                <a:gd name="csX2646" fmla="*/ 1006618 w 1320584"/>
                <a:gd name="csY2646" fmla="*/ 25732 h 970218"/>
                <a:gd name="csX2647" fmla="*/ 1011005 w 1320584"/>
                <a:gd name="csY2647" fmla="*/ 21155 h 970218"/>
                <a:gd name="csX2648" fmla="*/ 1017115 w 1320584"/>
                <a:gd name="csY2648" fmla="*/ 13847 h 970218"/>
                <a:gd name="csX2649" fmla="*/ 1023194 w 1320584"/>
                <a:gd name="csY2649" fmla="*/ 9793 h 970218"/>
                <a:gd name="csX2650" fmla="*/ 1032260 w 1320584"/>
                <a:gd name="csY2650" fmla="*/ 8624 h 970218"/>
                <a:gd name="csX2651" fmla="*/ 1039570 w 1320584"/>
                <a:gd name="csY2651" fmla="*/ 6216 h 970218"/>
                <a:gd name="csX2652" fmla="*/ 1047019 w 1320584"/>
                <a:gd name="csY2652" fmla="*/ 3770 h 970218"/>
                <a:gd name="csX2653" fmla="*/ 1052398 w 1320584"/>
                <a:gd name="csY2653" fmla="*/ 2554 h 970218"/>
                <a:gd name="csX2654" fmla="*/ 1053314 w 1320584"/>
                <a:gd name="csY2654" fmla="*/ 3370 h 970218"/>
                <a:gd name="csX2655" fmla="*/ 1056246 w 1320584"/>
                <a:gd name="csY2655" fmla="*/ 3570 h 970218"/>
                <a:gd name="csX2656" fmla="*/ 1061194 w 1320584"/>
                <a:gd name="csY2656" fmla="*/ 3154 h 970218"/>
                <a:gd name="csX2657" fmla="*/ 1065789 w 1320584"/>
                <a:gd name="csY2657" fmla="*/ 2100 h 970218"/>
                <a:gd name="csX2658" fmla="*/ 1070037 w 1320584"/>
                <a:gd name="csY2658" fmla="*/ 400 h 970218"/>
                <a:gd name="csX2659" fmla="*/ 1073399 w 1320584"/>
                <a:gd name="csY2659" fmla="*/ 0 h 970218"/>
                <a:gd name="csX2660" fmla="*/ 1075870 w 1320584"/>
                <a:gd name="csY2660" fmla="*/ 900 h 970218"/>
                <a:gd name="csX2661" fmla="*/ 1077324 w 1320584"/>
                <a:gd name="csY2661" fmla="*/ 1008 h 9702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</a:cxnLst>
              <a:rect l="l" t="t" r="r" b="b"/>
              <a:pathLst>
                <a:path w="1320584" h="970218">
                  <a:moveTo>
                    <a:pt x="805182" y="929939"/>
                  </a:moveTo>
                  <a:lnTo>
                    <a:pt x="806260" y="930954"/>
                  </a:lnTo>
                  <a:lnTo>
                    <a:pt x="806960" y="932424"/>
                  </a:lnTo>
                  <a:lnTo>
                    <a:pt x="807537" y="935132"/>
                  </a:lnTo>
                  <a:lnTo>
                    <a:pt x="807883" y="937624"/>
                  </a:lnTo>
                  <a:lnTo>
                    <a:pt x="805706" y="939209"/>
                  </a:lnTo>
                  <a:lnTo>
                    <a:pt x="803751" y="939847"/>
                  </a:lnTo>
                  <a:lnTo>
                    <a:pt x="799834" y="945917"/>
                  </a:lnTo>
                  <a:lnTo>
                    <a:pt x="799018" y="947833"/>
                  </a:lnTo>
                  <a:lnTo>
                    <a:pt x="798356" y="948632"/>
                  </a:lnTo>
                  <a:lnTo>
                    <a:pt x="798148" y="949463"/>
                  </a:lnTo>
                  <a:lnTo>
                    <a:pt x="798225" y="950294"/>
                  </a:lnTo>
                  <a:lnTo>
                    <a:pt x="797210" y="953202"/>
                  </a:lnTo>
                  <a:lnTo>
                    <a:pt x="796317" y="956779"/>
                  </a:lnTo>
                  <a:lnTo>
                    <a:pt x="795748" y="958241"/>
                  </a:lnTo>
                  <a:lnTo>
                    <a:pt x="794624" y="959364"/>
                  </a:lnTo>
                  <a:lnTo>
                    <a:pt x="793201" y="959933"/>
                  </a:lnTo>
                  <a:lnTo>
                    <a:pt x="792277" y="960018"/>
                  </a:lnTo>
                  <a:lnTo>
                    <a:pt x="791438" y="960326"/>
                  </a:lnTo>
                  <a:lnTo>
                    <a:pt x="789368" y="962272"/>
                  </a:lnTo>
                  <a:lnTo>
                    <a:pt x="787036" y="963733"/>
                  </a:lnTo>
                  <a:lnTo>
                    <a:pt x="787429" y="964403"/>
                  </a:lnTo>
                  <a:lnTo>
                    <a:pt x="787452" y="965041"/>
                  </a:lnTo>
                  <a:lnTo>
                    <a:pt x="786429" y="965749"/>
                  </a:lnTo>
                  <a:lnTo>
                    <a:pt x="785297" y="965610"/>
                  </a:lnTo>
                  <a:lnTo>
                    <a:pt x="782011" y="966187"/>
                  </a:lnTo>
                  <a:lnTo>
                    <a:pt x="780811" y="967280"/>
                  </a:lnTo>
                  <a:lnTo>
                    <a:pt x="779580" y="969295"/>
                  </a:lnTo>
                  <a:lnTo>
                    <a:pt x="779110" y="969572"/>
                  </a:lnTo>
                  <a:lnTo>
                    <a:pt x="777124" y="970042"/>
                  </a:lnTo>
                  <a:lnTo>
                    <a:pt x="775616" y="970218"/>
                  </a:lnTo>
                  <a:lnTo>
                    <a:pt x="773038" y="968795"/>
                  </a:lnTo>
                  <a:lnTo>
                    <a:pt x="771761" y="968380"/>
                  </a:lnTo>
                  <a:lnTo>
                    <a:pt x="768360" y="967803"/>
                  </a:lnTo>
                  <a:lnTo>
                    <a:pt x="765043" y="966841"/>
                  </a:lnTo>
                  <a:lnTo>
                    <a:pt x="762719" y="965741"/>
                  </a:lnTo>
                  <a:lnTo>
                    <a:pt x="757955" y="963049"/>
                  </a:lnTo>
                  <a:lnTo>
                    <a:pt x="757401" y="958179"/>
                  </a:lnTo>
                  <a:lnTo>
                    <a:pt x="756585" y="955548"/>
                  </a:lnTo>
                  <a:lnTo>
                    <a:pt x="756532" y="954610"/>
                  </a:lnTo>
                  <a:lnTo>
                    <a:pt x="756847" y="946494"/>
                  </a:lnTo>
                  <a:lnTo>
                    <a:pt x="757178" y="945602"/>
                  </a:lnTo>
                  <a:lnTo>
                    <a:pt x="757786" y="944824"/>
                  </a:lnTo>
                  <a:lnTo>
                    <a:pt x="759887" y="943009"/>
                  </a:lnTo>
                  <a:lnTo>
                    <a:pt x="762295" y="941570"/>
                  </a:lnTo>
                  <a:lnTo>
                    <a:pt x="765751" y="938555"/>
                  </a:lnTo>
                  <a:lnTo>
                    <a:pt x="768260" y="937178"/>
                  </a:lnTo>
                  <a:lnTo>
                    <a:pt x="770360" y="935193"/>
                  </a:lnTo>
                  <a:lnTo>
                    <a:pt x="769129" y="935278"/>
                  </a:lnTo>
                  <a:lnTo>
                    <a:pt x="768221" y="935024"/>
                  </a:lnTo>
                  <a:lnTo>
                    <a:pt x="769114" y="933324"/>
                  </a:lnTo>
                  <a:lnTo>
                    <a:pt x="770076" y="932416"/>
                  </a:lnTo>
                  <a:lnTo>
                    <a:pt x="771191" y="931924"/>
                  </a:lnTo>
                  <a:lnTo>
                    <a:pt x="773423" y="932278"/>
                  </a:lnTo>
                  <a:lnTo>
                    <a:pt x="775486" y="931924"/>
                  </a:lnTo>
                  <a:lnTo>
                    <a:pt x="777009" y="930416"/>
                  </a:lnTo>
                  <a:lnTo>
                    <a:pt x="778456" y="930093"/>
                  </a:lnTo>
                  <a:lnTo>
                    <a:pt x="783966" y="930585"/>
                  </a:lnTo>
                  <a:lnTo>
                    <a:pt x="787783" y="929893"/>
                  </a:lnTo>
                  <a:lnTo>
                    <a:pt x="789691" y="928500"/>
                  </a:lnTo>
                  <a:lnTo>
                    <a:pt x="790592" y="928446"/>
                  </a:lnTo>
                  <a:lnTo>
                    <a:pt x="793408" y="928839"/>
                  </a:lnTo>
                  <a:lnTo>
                    <a:pt x="794455" y="930285"/>
                  </a:lnTo>
                  <a:lnTo>
                    <a:pt x="794363" y="929316"/>
                  </a:lnTo>
                  <a:lnTo>
                    <a:pt x="794486" y="928370"/>
                  </a:lnTo>
                  <a:lnTo>
                    <a:pt x="795001" y="928470"/>
                  </a:lnTo>
                  <a:lnTo>
                    <a:pt x="798687" y="930262"/>
                  </a:lnTo>
                  <a:lnTo>
                    <a:pt x="798695" y="928070"/>
                  </a:lnTo>
                  <a:lnTo>
                    <a:pt x="798903" y="927493"/>
                  </a:lnTo>
                  <a:lnTo>
                    <a:pt x="800049" y="926577"/>
                  </a:lnTo>
                  <a:lnTo>
                    <a:pt x="800627" y="926593"/>
                  </a:lnTo>
                  <a:lnTo>
                    <a:pt x="802058" y="928362"/>
                  </a:lnTo>
                  <a:lnTo>
                    <a:pt x="803451" y="929393"/>
                  </a:lnTo>
                  <a:lnTo>
                    <a:pt x="805182" y="929939"/>
                  </a:lnTo>
                  <a:close/>
                  <a:moveTo>
                    <a:pt x="794309" y="904699"/>
                  </a:moveTo>
                  <a:lnTo>
                    <a:pt x="795109" y="905499"/>
                  </a:lnTo>
                  <a:lnTo>
                    <a:pt x="797248" y="904937"/>
                  </a:lnTo>
                  <a:lnTo>
                    <a:pt x="797641" y="905953"/>
                  </a:lnTo>
                  <a:lnTo>
                    <a:pt x="797625" y="906430"/>
                  </a:lnTo>
                  <a:lnTo>
                    <a:pt x="796863" y="907599"/>
                  </a:lnTo>
                  <a:lnTo>
                    <a:pt x="795094" y="906699"/>
                  </a:lnTo>
                  <a:lnTo>
                    <a:pt x="793331" y="906907"/>
                  </a:lnTo>
                  <a:lnTo>
                    <a:pt x="792054" y="906830"/>
                  </a:lnTo>
                  <a:lnTo>
                    <a:pt x="791708" y="906276"/>
                  </a:lnTo>
                  <a:lnTo>
                    <a:pt x="792685" y="905137"/>
                  </a:lnTo>
                  <a:lnTo>
                    <a:pt x="794309" y="904699"/>
                  </a:lnTo>
                  <a:close/>
                  <a:moveTo>
                    <a:pt x="843090" y="892098"/>
                  </a:moveTo>
                  <a:lnTo>
                    <a:pt x="840974" y="892583"/>
                  </a:lnTo>
                  <a:lnTo>
                    <a:pt x="840520" y="892483"/>
                  </a:lnTo>
                  <a:lnTo>
                    <a:pt x="841259" y="891290"/>
                  </a:lnTo>
                  <a:lnTo>
                    <a:pt x="843175" y="890467"/>
                  </a:lnTo>
                  <a:lnTo>
                    <a:pt x="843090" y="892098"/>
                  </a:lnTo>
                  <a:close/>
                  <a:moveTo>
                    <a:pt x="846253" y="892975"/>
                  </a:moveTo>
                  <a:lnTo>
                    <a:pt x="845837" y="893436"/>
                  </a:lnTo>
                  <a:lnTo>
                    <a:pt x="845206" y="892598"/>
                  </a:lnTo>
                  <a:lnTo>
                    <a:pt x="845029" y="891398"/>
                  </a:lnTo>
                  <a:lnTo>
                    <a:pt x="844575" y="890752"/>
                  </a:lnTo>
                  <a:lnTo>
                    <a:pt x="845614" y="889936"/>
                  </a:lnTo>
                  <a:lnTo>
                    <a:pt x="846076" y="889036"/>
                  </a:lnTo>
                  <a:lnTo>
                    <a:pt x="847307" y="889213"/>
                  </a:lnTo>
                  <a:lnTo>
                    <a:pt x="847815" y="889482"/>
                  </a:lnTo>
                  <a:lnTo>
                    <a:pt x="846730" y="890421"/>
                  </a:lnTo>
                  <a:lnTo>
                    <a:pt x="846476" y="890821"/>
                  </a:lnTo>
                  <a:lnTo>
                    <a:pt x="846253" y="892975"/>
                  </a:lnTo>
                  <a:close/>
                  <a:moveTo>
                    <a:pt x="862775" y="865096"/>
                  </a:moveTo>
                  <a:lnTo>
                    <a:pt x="862952" y="866173"/>
                  </a:lnTo>
                  <a:lnTo>
                    <a:pt x="861267" y="864535"/>
                  </a:lnTo>
                  <a:lnTo>
                    <a:pt x="860782" y="864442"/>
                  </a:lnTo>
                  <a:lnTo>
                    <a:pt x="859982" y="863827"/>
                  </a:lnTo>
                  <a:lnTo>
                    <a:pt x="859512" y="862796"/>
                  </a:lnTo>
                  <a:lnTo>
                    <a:pt x="860820" y="862757"/>
                  </a:lnTo>
                  <a:lnTo>
                    <a:pt x="862021" y="863981"/>
                  </a:lnTo>
                  <a:lnTo>
                    <a:pt x="862775" y="865096"/>
                  </a:lnTo>
                  <a:close/>
                  <a:moveTo>
                    <a:pt x="962724" y="825440"/>
                  </a:moveTo>
                  <a:lnTo>
                    <a:pt x="962000" y="826863"/>
                  </a:lnTo>
                  <a:lnTo>
                    <a:pt x="960723" y="826624"/>
                  </a:lnTo>
                  <a:lnTo>
                    <a:pt x="960684" y="825617"/>
                  </a:lnTo>
                  <a:lnTo>
                    <a:pt x="960423" y="825324"/>
                  </a:lnTo>
                  <a:lnTo>
                    <a:pt x="960777" y="824386"/>
                  </a:lnTo>
                  <a:lnTo>
                    <a:pt x="961007" y="824124"/>
                  </a:lnTo>
                  <a:lnTo>
                    <a:pt x="962454" y="824924"/>
                  </a:lnTo>
                  <a:lnTo>
                    <a:pt x="962724" y="825440"/>
                  </a:lnTo>
                  <a:close/>
                  <a:moveTo>
                    <a:pt x="998099" y="802684"/>
                  </a:moveTo>
                  <a:lnTo>
                    <a:pt x="996491" y="803784"/>
                  </a:lnTo>
                  <a:lnTo>
                    <a:pt x="995491" y="803261"/>
                  </a:lnTo>
                  <a:lnTo>
                    <a:pt x="995475" y="801784"/>
                  </a:lnTo>
                  <a:lnTo>
                    <a:pt x="995983" y="800453"/>
                  </a:lnTo>
                  <a:lnTo>
                    <a:pt x="995398" y="799492"/>
                  </a:lnTo>
                  <a:lnTo>
                    <a:pt x="995968" y="798353"/>
                  </a:lnTo>
                  <a:lnTo>
                    <a:pt x="997160" y="798015"/>
                  </a:lnTo>
                  <a:lnTo>
                    <a:pt x="997592" y="798730"/>
                  </a:lnTo>
                  <a:lnTo>
                    <a:pt x="998261" y="799107"/>
                  </a:lnTo>
                  <a:lnTo>
                    <a:pt x="998469" y="799499"/>
                  </a:lnTo>
                  <a:lnTo>
                    <a:pt x="998477" y="800246"/>
                  </a:lnTo>
                  <a:lnTo>
                    <a:pt x="997838" y="801476"/>
                  </a:lnTo>
                  <a:lnTo>
                    <a:pt x="998338" y="802146"/>
                  </a:lnTo>
                  <a:lnTo>
                    <a:pt x="998099" y="802684"/>
                  </a:lnTo>
                  <a:close/>
                  <a:moveTo>
                    <a:pt x="1028989" y="739434"/>
                  </a:moveTo>
                  <a:lnTo>
                    <a:pt x="1027103" y="740019"/>
                  </a:lnTo>
                  <a:lnTo>
                    <a:pt x="1026396" y="740019"/>
                  </a:lnTo>
                  <a:lnTo>
                    <a:pt x="1026457" y="738249"/>
                  </a:lnTo>
                  <a:lnTo>
                    <a:pt x="1027996" y="736565"/>
                  </a:lnTo>
                  <a:lnTo>
                    <a:pt x="1028620" y="737126"/>
                  </a:lnTo>
                  <a:lnTo>
                    <a:pt x="1028974" y="738003"/>
                  </a:lnTo>
                  <a:lnTo>
                    <a:pt x="1028989" y="739434"/>
                  </a:lnTo>
                  <a:close/>
                  <a:moveTo>
                    <a:pt x="1048882" y="700362"/>
                  </a:moveTo>
                  <a:lnTo>
                    <a:pt x="1048805" y="700824"/>
                  </a:lnTo>
                  <a:lnTo>
                    <a:pt x="1046965" y="699216"/>
                  </a:lnTo>
                  <a:lnTo>
                    <a:pt x="1046080" y="698954"/>
                  </a:lnTo>
                  <a:lnTo>
                    <a:pt x="1046504" y="698039"/>
                  </a:lnTo>
                  <a:lnTo>
                    <a:pt x="1047743" y="697808"/>
                  </a:lnTo>
                  <a:lnTo>
                    <a:pt x="1048728" y="699824"/>
                  </a:lnTo>
                  <a:lnTo>
                    <a:pt x="1048882" y="700362"/>
                  </a:lnTo>
                  <a:close/>
                  <a:moveTo>
                    <a:pt x="1053884" y="695085"/>
                  </a:moveTo>
                  <a:lnTo>
                    <a:pt x="1053676" y="696231"/>
                  </a:lnTo>
                  <a:lnTo>
                    <a:pt x="1053099" y="696069"/>
                  </a:lnTo>
                  <a:lnTo>
                    <a:pt x="1052329" y="694031"/>
                  </a:lnTo>
                  <a:lnTo>
                    <a:pt x="1052745" y="693531"/>
                  </a:lnTo>
                  <a:lnTo>
                    <a:pt x="1053837" y="693654"/>
                  </a:lnTo>
                  <a:lnTo>
                    <a:pt x="1053884" y="695085"/>
                  </a:lnTo>
                  <a:close/>
                  <a:moveTo>
                    <a:pt x="1051552" y="693323"/>
                  </a:moveTo>
                  <a:lnTo>
                    <a:pt x="1051236" y="693808"/>
                  </a:lnTo>
                  <a:lnTo>
                    <a:pt x="1048566" y="692385"/>
                  </a:lnTo>
                  <a:lnTo>
                    <a:pt x="1045673" y="692085"/>
                  </a:lnTo>
                  <a:lnTo>
                    <a:pt x="1044672" y="690831"/>
                  </a:lnTo>
                  <a:lnTo>
                    <a:pt x="1044495" y="688861"/>
                  </a:lnTo>
                  <a:lnTo>
                    <a:pt x="1047543" y="688946"/>
                  </a:lnTo>
                  <a:lnTo>
                    <a:pt x="1051298" y="690723"/>
                  </a:lnTo>
                  <a:lnTo>
                    <a:pt x="1052106" y="691631"/>
                  </a:lnTo>
                  <a:lnTo>
                    <a:pt x="1051552" y="693323"/>
                  </a:lnTo>
                  <a:close/>
                  <a:moveTo>
                    <a:pt x="1042187" y="655105"/>
                  </a:moveTo>
                  <a:lnTo>
                    <a:pt x="1040417" y="655828"/>
                  </a:lnTo>
                  <a:lnTo>
                    <a:pt x="1034799" y="653667"/>
                  </a:lnTo>
                  <a:lnTo>
                    <a:pt x="1030828" y="651290"/>
                  </a:lnTo>
                  <a:lnTo>
                    <a:pt x="1028458" y="648405"/>
                  </a:lnTo>
                  <a:lnTo>
                    <a:pt x="1028119" y="647212"/>
                  </a:lnTo>
                  <a:lnTo>
                    <a:pt x="1030882" y="647413"/>
                  </a:lnTo>
                  <a:lnTo>
                    <a:pt x="1033583" y="648451"/>
                  </a:lnTo>
                  <a:lnTo>
                    <a:pt x="1034184" y="650036"/>
                  </a:lnTo>
                  <a:lnTo>
                    <a:pt x="1035276" y="650536"/>
                  </a:lnTo>
                  <a:lnTo>
                    <a:pt x="1036015" y="651459"/>
                  </a:lnTo>
                  <a:lnTo>
                    <a:pt x="1041017" y="653605"/>
                  </a:lnTo>
                  <a:lnTo>
                    <a:pt x="1041786" y="654251"/>
                  </a:lnTo>
                  <a:lnTo>
                    <a:pt x="1042187" y="655105"/>
                  </a:lnTo>
                  <a:close/>
                  <a:moveTo>
                    <a:pt x="1077324" y="1008"/>
                  </a:moveTo>
                  <a:lnTo>
                    <a:pt x="1078301" y="1116"/>
                  </a:lnTo>
                  <a:lnTo>
                    <a:pt x="1078840" y="1108"/>
                  </a:lnTo>
                  <a:lnTo>
                    <a:pt x="1079879" y="385"/>
                  </a:lnTo>
                  <a:lnTo>
                    <a:pt x="1082749" y="1669"/>
                  </a:lnTo>
                  <a:lnTo>
                    <a:pt x="1088236" y="5485"/>
                  </a:lnTo>
                  <a:lnTo>
                    <a:pt x="1091676" y="7178"/>
                  </a:lnTo>
                  <a:lnTo>
                    <a:pt x="1093099" y="6762"/>
                  </a:lnTo>
                  <a:lnTo>
                    <a:pt x="1094639" y="7816"/>
                  </a:lnTo>
                  <a:lnTo>
                    <a:pt x="1096324" y="10339"/>
                  </a:lnTo>
                  <a:lnTo>
                    <a:pt x="1098409" y="11824"/>
                  </a:lnTo>
                  <a:lnTo>
                    <a:pt x="1102165" y="12509"/>
                  </a:lnTo>
                  <a:lnTo>
                    <a:pt x="1105890" y="15263"/>
                  </a:lnTo>
                  <a:lnTo>
                    <a:pt x="1107390" y="15416"/>
                  </a:lnTo>
                  <a:lnTo>
                    <a:pt x="1107914" y="13870"/>
                  </a:lnTo>
                  <a:lnTo>
                    <a:pt x="1109306" y="12986"/>
                  </a:lnTo>
                  <a:lnTo>
                    <a:pt x="1111553" y="12755"/>
                  </a:lnTo>
                  <a:lnTo>
                    <a:pt x="1114809" y="14116"/>
                  </a:lnTo>
                  <a:lnTo>
                    <a:pt x="1119064" y="17063"/>
                  </a:lnTo>
                  <a:lnTo>
                    <a:pt x="1121734" y="18355"/>
                  </a:lnTo>
                  <a:lnTo>
                    <a:pt x="1122819" y="18001"/>
                  </a:lnTo>
                  <a:lnTo>
                    <a:pt x="1123958" y="18547"/>
                  </a:lnTo>
                  <a:lnTo>
                    <a:pt x="1124874" y="19924"/>
                  </a:lnTo>
                  <a:lnTo>
                    <a:pt x="1124959" y="21625"/>
                  </a:lnTo>
                  <a:lnTo>
                    <a:pt x="1124643" y="22532"/>
                  </a:lnTo>
                  <a:lnTo>
                    <a:pt x="1125667" y="23963"/>
                  </a:lnTo>
                  <a:lnTo>
                    <a:pt x="1126844" y="23963"/>
                  </a:lnTo>
                  <a:lnTo>
                    <a:pt x="1128768" y="24648"/>
                  </a:lnTo>
                  <a:lnTo>
                    <a:pt x="1130277" y="27171"/>
                  </a:lnTo>
                  <a:lnTo>
                    <a:pt x="1131631" y="28341"/>
                  </a:lnTo>
                  <a:lnTo>
                    <a:pt x="1132577" y="29348"/>
                  </a:lnTo>
                  <a:lnTo>
                    <a:pt x="1132747" y="30187"/>
                  </a:lnTo>
                  <a:lnTo>
                    <a:pt x="1132831" y="31033"/>
                  </a:lnTo>
                  <a:lnTo>
                    <a:pt x="1132554" y="31687"/>
                  </a:lnTo>
                  <a:lnTo>
                    <a:pt x="1132038" y="32771"/>
                  </a:lnTo>
                  <a:lnTo>
                    <a:pt x="1131877" y="33933"/>
                  </a:lnTo>
                  <a:lnTo>
                    <a:pt x="1132531" y="35241"/>
                  </a:lnTo>
                  <a:lnTo>
                    <a:pt x="1134924" y="36187"/>
                  </a:lnTo>
                  <a:lnTo>
                    <a:pt x="1135733" y="37164"/>
                  </a:lnTo>
                  <a:lnTo>
                    <a:pt x="1135917" y="38410"/>
                  </a:lnTo>
                  <a:lnTo>
                    <a:pt x="1136663" y="39787"/>
                  </a:lnTo>
                  <a:lnTo>
                    <a:pt x="1138295" y="41380"/>
                  </a:lnTo>
                  <a:lnTo>
                    <a:pt x="1138911" y="42711"/>
                  </a:lnTo>
                  <a:lnTo>
                    <a:pt x="1138534" y="43780"/>
                  </a:lnTo>
                  <a:lnTo>
                    <a:pt x="1139019" y="44672"/>
                  </a:lnTo>
                  <a:lnTo>
                    <a:pt x="1139819" y="45372"/>
                  </a:lnTo>
                  <a:lnTo>
                    <a:pt x="1139988" y="47903"/>
                  </a:lnTo>
                  <a:lnTo>
                    <a:pt x="1140057" y="49357"/>
                  </a:lnTo>
                  <a:lnTo>
                    <a:pt x="1141373" y="50988"/>
                  </a:lnTo>
                  <a:lnTo>
                    <a:pt x="1141643" y="54327"/>
                  </a:lnTo>
                  <a:lnTo>
                    <a:pt x="1142558" y="58012"/>
                  </a:lnTo>
                  <a:lnTo>
                    <a:pt x="1145644" y="63050"/>
                  </a:lnTo>
                  <a:lnTo>
                    <a:pt x="1146667" y="65774"/>
                  </a:lnTo>
                  <a:lnTo>
                    <a:pt x="1146406" y="69005"/>
                  </a:lnTo>
                  <a:lnTo>
                    <a:pt x="1146853" y="70520"/>
                  </a:lnTo>
                  <a:lnTo>
                    <a:pt x="1148261" y="71251"/>
                  </a:lnTo>
                  <a:lnTo>
                    <a:pt x="1148930" y="72612"/>
                  </a:lnTo>
                  <a:lnTo>
                    <a:pt x="1148853" y="74605"/>
                  </a:lnTo>
                  <a:lnTo>
                    <a:pt x="1149400" y="75844"/>
                  </a:lnTo>
                  <a:lnTo>
                    <a:pt x="1149846" y="77159"/>
                  </a:lnTo>
                  <a:lnTo>
                    <a:pt x="1149546" y="79205"/>
                  </a:lnTo>
                  <a:lnTo>
                    <a:pt x="1149992" y="81044"/>
                  </a:lnTo>
                  <a:lnTo>
                    <a:pt x="1150715" y="82121"/>
                  </a:lnTo>
                  <a:lnTo>
                    <a:pt x="1151223" y="84106"/>
                  </a:lnTo>
                  <a:lnTo>
                    <a:pt x="1151508" y="86583"/>
                  </a:lnTo>
                  <a:lnTo>
                    <a:pt x="1153578" y="90491"/>
                  </a:lnTo>
                  <a:lnTo>
                    <a:pt x="1157418" y="95829"/>
                  </a:lnTo>
                  <a:lnTo>
                    <a:pt x="1159773" y="99968"/>
                  </a:lnTo>
                  <a:lnTo>
                    <a:pt x="1160627" y="102907"/>
                  </a:lnTo>
                  <a:lnTo>
                    <a:pt x="1160635" y="105322"/>
                  </a:lnTo>
                  <a:lnTo>
                    <a:pt x="1159796" y="107215"/>
                  </a:lnTo>
                  <a:lnTo>
                    <a:pt x="1159750" y="108592"/>
                  </a:lnTo>
                  <a:lnTo>
                    <a:pt x="1160504" y="109453"/>
                  </a:lnTo>
                  <a:lnTo>
                    <a:pt x="1160727" y="110615"/>
                  </a:lnTo>
                  <a:lnTo>
                    <a:pt x="1160427" y="112084"/>
                  </a:lnTo>
                  <a:lnTo>
                    <a:pt x="1161674" y="113823"/>
                  </a:lnTo>
                  <a:lnTo>
                    <a:pt x="1165891" y="116839"/>
                  </a:lnTo>
                  <a:lnTo>
                    <a:pt x="1164206" y="121454"/>
                  </a:lnTo>
                  <a:lnTo>
                    <a:pt x="1163759" y="124693"/>
                  </a:lnTo>
                  <a:lnTo>
                    <a:pt x="1163982" y="128093"/>
                  </a:lnTo>
                  <a:lnTo>
                    <a:pt x="1165029" y="130486"/>
                  </a:lnTo>
                  <a:lnTo>
                    <a:pt x="1166884" y="131870"/>
                  </a:lnTo>
                  <a:lnTo>
                    <a:pt x="1168038" y="133317"/>
                  </a:lnTo>
                  <a:lnTo>
                    <a:pt x="1168492" y="134824"/>
                  </a:lnTo>
                  <a:lnTo>
                    <a:pt x="1170724" y="136463"/>
                  </a:lnTo>
                  <a:lnTo>
                    <a:pt x="1174726" y="138240"/>
                  </a:lnTo>
                  <a:lnTo>
                    <a:pt x="1179858" y="138556"/>
                  </a:lnTo>
                  <a:lnTo>
                    <a:pt x="1186115" y="137394"/>
                  </a:lnTo>
                  <a:lnTo>
                    <a:pt x="1189939" y="137202"/>
                  </a:lnTo>
                  <a:lnTo>
                    <a:pt x="1191347" y="137971"/>
                  </a:lnTo>
                  <a:lnTo>
                    <a:pt x="1191832" y="139140"/>
                  </a:lnTo>
                  <a:lnTo>
                    <a:pt x="1191378" y="140702"/>
                  </a:lnTo>
                  <a:lnTo>
                    <a:pt x="1192440" y="141725"/>
                  </a:lnTo>
                  <a:lnTo>
                    <a:pt x="1195011" y="142217"/>
                  </a:lnTo>
                  <a:lnTo>
                    <a:pt x="1196773" y="143194"/>
                  </a:lnTo>
                  <a:lnTo>
                    <a:pt x="1197742" y="144671"/>
                  </a:lnTo>
                  <a:lnTo>
                    <a:pt x="1198927" y="145087"/>
                  </a:lnTo>
                  <a:lnTo>
                    <a:pt x="1200336" y="144448"/>
                  </a:lnTo>
                  <a:lnTo>
                    <a:pt x="1201706" y="144540"/>
                  </a:lnTo>
                  <a:lnTo>
                    <a:pt x="1203037" y="145356"/>
                  </a:lnTo>
                  <a:lnTo>
                    <a:pt x="1203899" y="145071"/>
                  </a:lnTo>
                  <a:lnTo>
                    <a:pt x="1204653" y="144179"/>
                  </a:lnTo>
                  <a:lnTo>
                    <a:pt x="1205861" y="144179"/>
                  </a:lnTo>
                  <a:lnTo>
                    <a:pt x="1207100" y="144194"/>
                  </a:lnTo>
                  <a:lnTo>
                    <a:pt x="1207869" y="146356"/>
                  </a:lnTo>
                  <a:lnTo>
                    <a:pt x="1209116" y="147571"/>
                  </a:lnTo>
                  <a:lnTo>
                    <a:pt x="1210840" y="147841"/>
                  </a:lnTo>
                  <a:lnTo>
                    <a:pt x="1213464" y="150464"/>
                  </a:lnTo>
                  <a:lnTo>
                    <a:pt x="1218743" y="157918"/>
                  </a:lnTo>
                  <a:lnTo>
                    <a:pt x="1222175" y="160557"/>
                  </a:lnTo>
                  <a:lnTo>
                    <a:pt x="1225615" y="161380"/>
                  </a:lnTo>
                  <a:lnTo>
                    <a:pt x="1229894" y="161549"/>
                  </a:lnTo>
                  <a:lnTo>
                    <a:pt x="1231279" y="164427"/>
                  </a:lnTo>
                  <a:lnTo>
                    <a:pt x="1230155" y="167465"/>
                  </a:lnTo>
                  <a:lnTo>
                    <a:pt x="1229871" y="169996"/>
                  </a:lnTo>
                  <a:lnTo>
                    <a:pt x="1230841" y="170904"/>
                  </a:lnTo>
                  <a:lnTo>
                    <a:pt x="1232179" y="173873"/>
                  </a:lnTo>
                  <a:lnTo>
                    <a:pt x="1234073" y="175596"/>
                  </a:lnTo>
                  <a:lnTo>
                    <a:pt x="1234434" y="176958"/>
                  </a:lnTo>
                  <a:lnTo>
                    <a:pt x="1235312" y="178481"/>
                  </a:lnTo>
                  <a:lnTo>
                    <a:pt x="1234942" y="181289"/>
                  </a:lnTo>
                  <a:lnTo>
                    <a:pt x="1233318" y="185389"/>
                  </a:lnTo>
                  <a:lnTo>
                    <a:pt x="1233765" y="188882"/>
                  </a:lnTo>
                  <a:lnTo>
                    <a:pt x="1236274" y="191767"/>
                  </a:lnTo>
                  <a:lnTo>
                    <a:pt x="1237720" y="194544"/>
                  </a:lnTo>
                  <a:lnTo>
                    <a:pt x="1238097" y="197206"/>
                  </a:lnTo>
                  <a:lnTo>
                    <a:pt x="1238721" y="198821"/>
                  </a:lnTo>
                  <a:lnTo>
                    <a:pt x="1239606" y="199390"/>
                  </a:lnTo>
                  <a:lnTo>
                    <a:pt x="1242176" y="199190"/>
                  </a:lnTo>
                  <a:lnTo>
                    <a:pt x="1246447" y="198229"/>
                  </a:lnTo>
                  <a:lnTo>
                    <a:pt x="1249571" y="198390"/>
                  </a:lnTo>
                  <a:lnTo>
                    <a:pt x="1251572" y="199690"/>
                  </a:lnTo>
                  <a:lnTo>
                    <a:pt x="1256505" y="199737"/>
                  </a:lnTo>
                  <a:lnTo>
                    <a:pt x="1264377" y="198536"/>
                  </a:lnTo>
                  <a:lnTo>
                    <a:pt x="1269348" y="198167"/>
                  </a:lnTo>
                  <a:lnTo>
                    <a:pt x="1271426" y="198629"/>
                  </a:lnTo>
                  <a:lnTo>
                    <a:pt x="1273273" y="196913"/>
                  </a:lnTo>
                  <a:lnTo>
                    <a:pt x="1274897" y="193013"/>
                  </a:lnTo>
                  <a:lnTo>
                    <a:pt x="1276413" y="191182"/>
                  </a:lnTo>
                  <a:lnTo>
                    <a:pt x="1277837" y="191413"/>
                  </a:lnTo>
                  <a:lnTo>
                    <a:pt x="1280084" y="190159"/>
                  </a:lnTo>
                  <a:lnTo>
                    <a:pt x="1283170" y="187412"/>
                  </a:lnTo>
                  <a:lnTo>
                    <a:pt x="1285847" y="186082"/>
                  </a:lnTo>
                  <a:lnTo>
                    <a:pt x="1289241" y="186220"/>
                  </a:lnTo>
                  <a:lnTo>
                    <a:pt x="1292858" y="186359"/>
                  </a:lnTo>
                  <a:lnTo>
                    <a:pt x="1295120" y="185205"/>
                  </a:lnTo>
                  <a:lnTo>
                    <a:pt x="1297244" y="182797"/>
                  </a:lnTo>
                  <a:lnTo>
                    <a:pt x="1300931" y="180666"/>
                  </a:lnTo>
                  <a:lnTo>
                    <a:pt x="1308788" y="177873"/>
                  </a:lnTo>
                  <a:lnTo>
                    <a:pt x="1310673" y="177435"/>
                  </a:lnTo>
                  <a:lnTo>
                    <a:pt x="1311573" y="177589"/>
                  </a:lnTo>
                  <a:lnTo>
                    <a:pt x="1314190" y="178027"/>
                  </a:lnTo>
                  <a:lnTo>
                    <a:pt x="1316514" y="179120"/>
                  </a:lnTo>
                  <a:lnTo>
                    <a:pt x="1318707" y="181312"/>
                  </a:lnTo>
                  <a:lnTo>
                    <a:pt x="1319046" y="182720"/>
                  </a:lnTo>
                  <a:lnTo>
                    <a:pt x="1318800" y="184566"/>
                  </a:lnTo>
                  <a:lnTo>
                    <a:pt x="1318315" y="185636"/>
                  </a:lnTo>
                  <a:lnTo>
                    <a:pt x="1317414" y="186836"/>
                  </a:lnTo>
                  <a:lnTo>
                    <a:pt x="1316568" y="188782"/>
                  </a:lnTo>
                  <a:lnTo>
                    <a:pt x="1317114" y="190297"/>
                  </a:lnTo>
                  <a:lnTo>
                    <a:pt x="1318384" y="193536"/>
                  </a:lnTo>
                  <a:lnTo>
                    <a:pt x="1319430" y="195875"/>
                  </a:lnTo>
                  <a:lnTo>
                    <a:pt x="1320585" y="198629"/>
                  </a:lnTo>
                  <a:lnTo>
                    <a:pt x="1320069" y="199613"/>
                  </a:lnTo>
                  <a:lnTo>
                    <a:pt x="1319369" y="201521"/>
                  </a:lnTo>
                  <a:lnTo>
                    <a:pt x="1317222" y="204745"/>
                  </a:lnTo>
                  <a:lnTo>
                    <a:pt x="1316052" y="205975"/>
                  </a:lnTo>
                  <a:lnTo>
                    <a:pt x="1314790" y="207175"/>
                  </a:lnTo>
                  <a:lnTo>
                    <a:pt x="1312612" y="207468"/>
                  </a:lnTo>
                  <a:lnTo>
                    <a:pt x="1311681" y="207745"/>
                  </a:lnTo>
                  <a:lnTo>
                    <a:pt x="1310627" y="208252"/>
                  </a:lnTo>
                  <a:lnTo>
                    <a:pt x="1309965" y="209391"/>
                  </a:lnTo>
                  <a:lnTo>
                    <a:pt x="1309211" y="210191"/>
                  </a:lnTo>
                  <a:lnTo>
                    <a:pt x="1307964" y="211791"/>
                  </a:lnTo>
                  <a:lnTo>
                    <a:pt x="1307864" y="213168"/>
                  </a:lnTo>
                  <a:lnTo>
                    <a:pt x="1308426" y="215214"/>
                  </a:lnTo>
                  <a:lnTo>
                    <a:pt x="1308703" y="217307"/>
                  </a:lnTo>
                  <a:lnTo>
                    <a:pt x="1307295" y="219176"/>
                  </a:lnTo>
                  <a:lnTo>
                    <a:pt x="1306202" y="222046"/>
                  </a:lnTo>
                  <a:lnTo>
                    <a:pt x="1305871" y="222907"/>
                  </a:lnTo>
                  <a:lnTo>
                    <a:pt x="1305332" y="225076"/>
                  </a:lnTo>
                  <a:lnTo>
                    <a:pt x="1305171" y="225831"/>
                  </a:lnTo>
                  <a:lnTo>
                    <a:pt x="1304824" y="230385"/>
                  </a:lnTo>
                  <a:lnTo>
                    <a:pt x="1303416" y="233485"/>
                  </a:lnTo>
                  <a:lnTo>
                    <a:pt x="1301454" y="237085"/>
                  </a:lnTo>
                  <a:lnTo>
                    <a:pt x="1301892" y="239231"/>
                  </a:lnTo>
                  <a:lnTo>
                    <a:pt x="1302239" y="241216"/>
                  </a:lnTo>
                  <a:lnTo>
                    <a:pt x="1301754" y="242178"/>
                  </a:lnTo>
                  <a:lnTo>
                    <a:pt x="1301631" y="243016"/>
                  </a:lnTo>
                  <a:lnTo>
                    <a:pt x="1301346" y="244924"/>
                  </a:lnTo>
                  <a:lnTo>
                    <a:pt x="1300730" y="245655"/>
                  </a:lnTo>
                  <a:lnTo>
                    <a:pt x="1298945" y="246847"/>
                  </a:lnTo>
                  <a:lnTo>
                    <a:pt x="1297876" y="248286"/>
                  </a:lnTo>
                  <a:lnTo>
                    <a:pt x="1298099" y="250463"/>
                  </a:lnTo>
                  <a:lnTo>
                    <a:pt x="1297553" y="252348"/>
                  </a:lnTo>
                  <a:lnTo>
                    <a:pt x="1296737" y="254009"/>
                  </a:lnTo>
                  <a:lnTo>
                    <a:pt x="1295882" y="255094"/>
                  </a:lnTo>
                  <a:lnTo>
                    <a:pt x="1294651" y="255786"/>
                  </a:lnTo>
                  <a:lnTo>
                    <a:pt x="1293835" y="256371"/>
                  </a:lnTo>
                  <a:lnTo>
                    <a:pt x="1293220" y="258479"/>
                  </a:lnTo>
                  <a:lnTo>
                    <a:pt x="1293035" y="260110"/>
                  </a:lnTo>
                  <a:lnTo>
                    <a:pt x="1292458" y="261733"/>
                  </a:lnTo>
                  <a:lnTo>
                    <a:pt x="1292812" y="263387"/>
                  </a:lnTo>
                  <a:lnTo>
                    <a:pt x="1292189" y="264818"/>
                  </a:lnTo>
                  <a:lnTo>
                    <a:pt x="1290434" y="265818"/>
                  </a:lnTo>
                  <a:lnTo>
                    <a:pt x="1289441" y="266410"/>
                  </a:lnTo>
                  <a:lnTo>
                    <a:pt x="1288525" y="266649"/>
                  </a:lnTo>
                  <a:lnTo>
                    <a:pt x="1286771" y="268203"/>
                  </a:lnTo>
                  <a:lnTo>
                    <a:pt x="1285201" y="273518"/>
                  </a:lnTo>
                  <a:lnTo>
                    <a:pt x="1284847" y="276603"/>
                  </a:lnTo>
                  <a:lnTo>
                    <a:pt x="1285209" y="279342"/>
                  </a:lnTo>
                  <a:lnTo>
                    <a:pt x="1283008" y="281057"/>
                  </a:lnTo>
                  <a:lnTo>
                    <a:pt x="1281376" y="282419"/>
                  </a:lnTo>
                  <a:lnTo>
                    <a:pt x="1280353" y="281927"/>
                  </a:lnTo>
                  <a:lnTo>
                    <a:pt x="1279268" y="281465"/>
                  </a:lnTo>
                  <a:lnTo>
                    <a:pt x="1276775" y="280873"/>
                  </a:lnTo>
                  <a:lnTo>
                    <a:pt x="1275528" y="280473"/>
                  </a:lnTo>
                  <a:lnTo>
                    <a:pt x="1273019" y="279580"/>
                  </a:lnTo>
                  <a:lnTo>
                    <a:pt x="1269002" y="278449"/>
                  </a:lnTo>
                  <a:lnTo>
                    <a:pt x="1265077" y="277134"/>
                  </a:lnTo>
                  <a:lnTo>
                    <a:pt x="1262615" y="276441"/>
                  </a:lnTo>
                  <a:lnTo>
                    <a:pt x="1260676" y="275888"/>
                  </a:lnTo>
                  <a:lnTo>
                    <a:pt x="1259206" y="274980"/>
                  </a:lnTo>
                  <a:lnTo>
                    <a:pt x="1257967" y="273357"/>
                  </a:lnTo>
                  <a:lnTo>
                    <a:pt x="1256736" y="274011"/>
                  </a:lnTo>
                  <a:lnTo>
                    <a:pt x="1255597" y="275934"/>
                  </a:lnTo>
                  <a:lnTo>
                    <a:pt x="1253696" y="277072"/>
                  </a:lnTo>
                  <a:lnTo>
                    <a:pt x="1252834" y="279173"/>
                  </a:lnTo>
                  <a:lnTo>
                    <a:pt x="1252072" y="280780"/>
                  </a:lnTo>
                  <a:lnTo>
                    <a:pt x="1250102" y="282927"/>
                  </a:lnTo>
                  <a:lnTo>
                    <a:pt x="1249225" y="283811"/>
                  </a:lnTo>
                  <a:lnTo>
                    <a:pt x="1245370" y="285265"/>
                  </a:lnTo>
                  <a:lnTo>
                    <a:pt x="1244500" y="285750"/>
                  </a:lnTo>
                  <a:lnTo>
                    <a:pt x="1241352" y="286058"/>
                  </a:lnTo>
                  <a:lnTo>
                    <a:pt x="1240283" y="286696"/>
                  </a:lnTo>
                  <a:lnTo>
                    <a:pt x="1239175" y="288050"/>
                  </a:lnTo>
                  <a:lnTo>
                    <a:pt x="1238875" y="289396"/>
                  </a:lnTo>
                  <a:lnTo>
                    <a:pt x="1239660" y="290812"/>
                  </a:lnTo>
                  <a:lnTo>
                    <a:pt x="1240883" y="293643"/>
                  </a:lnTo>
                  <a:lnTo>
                    <a:pt x="1241452" y="295574"/>
                  </a:lnTo>
                  <a:lnTo>
                    <a:pt x="1242284" y="299397"/>
                  </a:lnTo>
                  <a:lnTo>
                    <a:pt x="1245077" y="311344"/>
                  </a:lnTo>
                  <a:lnTo>
                    <a:pt x="1244177" y="313398"/>
                  </a:lnTo>
                  <a:lnTo>
                    <a:pt x="1243338" y="322298"/>
                  </a:lnTo>
                  <a:lnTo>
                    <a:pt x="1243538" y="323899"/>
                  </a:lnTo>
                  <a:lnTo>
                    <a:pt x="1243453" y="326391"/>
                  </a:lnTo>
                  <a:lnTo>
                    <a:pt x="1243507" y="328214"/>
                  </a:lnTo>
                  <a:lnTo>
                    <a:pt x="1244085" y="328668"/>
                  </a:lnTo>
                  <a:lnTo>
                    <a:pt x="1244838" y="329307"/>
                  </a:lnTo>
                  <a:lnTo>
                    <a:pt x="1245223" y="330368"/>
                  </a:lnTo>
                  <a:lnTo>
                    <a:pt x="1245123" y="331999"/>
                  </a:lnTo>
                  <a:lnTo>
                    <a:pt x="1244738" y="333192"/>
                  </a:lnTo>
                  <a:lnTo>
                    <a:pt x="1244146" y="335553"/>
                  </a:lnTo>
                  <a:lnTo>
                    <a:pt x="1243361" y="338961"/>
                  </a:lnTo>
                  <a:lnTo>
                    <a:pt x="1242491" y="340269"/>
                  </a:lnTo>
                  <a:lnTo>
                    <a:pt x="1241922" y="341307"/>
                  </a:lnTo>
                  <a:lnTo>
                    <a:pt x="1241437" y="342023"/>
                  </a:lnTo>
                  <a:lnTo>
                    <a:pt x="1241375" y="344431"/>
                  </a:lnTo>
                  <a:lnTo>
                    <a:pt x="1241052" y="346015"/>
                  </a:lnTo>
                  <a:lnTo>
                    <a:pt x="1239690" y="346577"/>
                  </a:lnTo>
                  <a:lnTo>
                    <a:pt x="1238336" y="347500"/>
                  </a:lnTo>
                  <a:lnTo>
                    <a:pt x="1236727" y="347162"/>
                  </a:lnTo>
                  <a:lnTo>
                    <a:pt x="1235312" y="347346"/>
                  </a:lnTo>
                  <a:lnTo>
                    <a:pt x="1233565" y="347962"/>
                  </a:lnTo>
                  <a:lnTo>
                    <a:pt x="1230432" y="348677"/>
                  </a:lnTo>
                  <a:lnTo>
                    <a:pt x="1228617" y="349631"/>
                  </a:lnTo>
                  <a:lnTo>
                    <a:pt x="1227747" y="350323"/>
                  </a:lnTo>
                  <a:lnTo>
                    <a:pt x="1227147" y="351154"/>
                  </a:lnTo>
                  <a:lnTo>
                    <a:pt x="1227039" y="351954"/>
                  </a:lnTo>
                  <a:lnTo>
                    <a:pt x="1227455" y="352377"/>
                  </a:lnTo>
                  <a:lnTo>
                    <a:pt x="1229217" y="352701"/>
                  </a:lnTo>
                  <a:lnTo>
                    <a:pt x="1230425" y="354193"/>
                  </a:lnTo>
                  <a:lnTo>
                    <a:pt x="1230594" y="355824"/>
                  </a:lnTo>
                  <a:lnTo>
                    <a:pt x="1229347" y="356755"/>
                  </a:lnTo>
                  <a:lnTo>
                    <a:pt x="1228732" y="355731"/>
                  </a:lnTo>
                  <a:lnTo>
                    <a:pt x="1227693" y="355408"/>
                  </a:lnTo>
                  <a:lnTo>
                    <a:pt x="1225761" y="353970"/>
                  </a:lnTo>
                  <a:lnTo>
                    <a:pt x="1224346" y="352385"/>
                  </a:lnTo>
                  <a:lnTo>
                    <a:pt x="1223291" y="350631"/>
                  </a:lnTo>
                  <a:lnTo>
                    <a:pt x="1223337" y="346885"/>
                  </a:lnTo>
                  <a:lnTo>
                    <a:pt x="1223160" y="346323"/>
                  </a:lnTo>
                  <a:lnTo>
                    <a:pt x="1221236" y="345554"/>
                  </a:lnTo>
                  <a:lnTo>
                    <a:pt x="1220667" y="344431"/>
                  </a:lnTo>
                  <a:lnTo>
                    <a:pt x="1219751" y="343900"/>
                  </a:lnTo>
                  <a:lnTo>
                    <a:pt x="1218451" y="344238"/>
                  </a:lnTo>
                  <a:lnTo>
                    <a:pt x="1217474" y="343884"/>
                  </a:lnTo>
                  <a:lnTo>
                    <a:pt x="1216696" y="343269"/>
                  </a:lnTo>
                  <a:lnTo>
                    <a:pt x="1215773" y="343200"/>
                  </a:lnTo>
                  <a:lnTo>
                    <a:pt x="1214973" y="344169"/>
                  </a:lnTo>
                  <a:lnTo>
                    <a:pt x="1214541" y="346254"/>
                  </a:lnTo>
                  <a:lnTo>
                    <a:pt x="1213195" y="349708"/>
                  </a:lnTo>
                  <a:lnTo>
                    <a:pt x="1213072" y="351793"/>
                  </a:lnTo>
                  <a:lnTo>
                    <a:pt x="1212494" y="354762"/>
                  </a:lnTo>
                  <a:lnTo>
                    <a:pt x="1211917" y="358524"/>
                  </a:lnTo>
                  <a:lnTo>
                    <a:pt x="1211432" y="359309"/>
                  </a:lnTo>
                  <a:lnTo>
                    <a:pt x="1209932" y="359424"/>
                  </a:lnTo>
                  <a:lnTo>
                    <a:pt x="1209417" y="359670"/>
                  </a:lnTo>
                  <a:lnTo>
                    <a:pt x="1208624" y="360947"/>
                  </a:lnTo>
                  <a:lnTo>
                    <a:pt x="1207677" y="361163"/>
                  </a:lnTo>
                  <a:lnTo>
                    <a:pt x="1206838" y="360416"/>
                  </a:lnTo>
                  <a:lnTo>
                    <a:pt x="1205522" y="359670"/>
                  </a:lnTo>
                  <a:lnTo>
                    <a:pt x="1204268" y="359570"/>
                  </a:lnTo>
                  <a:lnTo>
                    <a:pt x="1203145" y="360316"/>
                  </a:lnTo>
                  <a:lnTo>
                    <a:pt x="1201821" y="361940"/>
                  </a:lnTo>
                  <a:lnTo>
                    <a:pt x="1201067" y="363247"/>
                  </a:lnTo>
                  <a:lnTo>
                    <a:pt x="1200798" y="364478"/>
                  </a:lnTo>
                  <a:lnTo>
                    <a:pt x="1200590" y="365994"/>
                  </a:lnTo>
                  <a:lnTo>
                    <a:pt x="1199251" y="367440"/>
                  </a:lnTo>
                  <a:lnTo>
                    <a:pt x="1198035" y="368202"/>
                  </a:lnTo>
                  <a:lnTo>
                    <a:pt x="1195518" y="370332"/>
                  </a:lnTo>
                  <a:lnTo>
                    <a:pt x="1194718" y="371217"/>
                  </a:lnTo>
                  <a:lnTo>
                    <a:pt x="1192917" y="371225"/>
                  </a:lnTo>
                  <a:lnTo>
                    <a:pt x="1190955" y="371140"/>
                  </a:lnTo>
                  <a:lnTo>
                    <a:pt x="1188308" y="371717"/>
                  </a:lnTo>
                  <a:lnTo>
                    <a:pt x="1183998" y="372009"/>
                  </a:lnTo>
                  <a:lnTo>
                    <a:pt x="1181421" y="371571"/>
                  </a:lnTo>
                  <a:lnTo>
                    <a:pt x="1178235" y="371979"/>
                  </a:lnTo>
                  <a:lnTo>
                    <a:pt x="1175749" y="372671"/>
                  </a:lnTo>
                  <a:lnTo>
                    <a:pt x="1175395" y="373710"/>
                  </a:lnTo>
                  <a:lnTo>
                    <a:pt x="1175487" y="375248"/>
                  </a:lnTo>
                  <a:lnTo>
                    <a:pt x="1175980" y="376248"/>
                  </a:lnTo>
                  <a:lnTo>
                    <a:pt x="1176587" y="376917"/>
                  </a:lnTo>
                  <a:lnTo>
                    <a:pt x="1177619" y="378979"/>
                  </a:lnTo>
                  <a:lnTo>
                    <a:pt x="1178704" y="380972"/>
                  </a:lnTo>
                  <a:lnTo>
                    <a:pt x="1180343" y="382256"/>
                  </a:lnTo>
                  <a:lnTo>
                    <a:pt x="1181028" y="383641"/>
                  </a:lnTo>
                  <a:lnTo>
                    <a:pt x="1181059" y="384926"/>
                  </a:lnTo>
                  <a:lnTo>
                    <a:pt x="1180282" y="386541"/>
                  </a:lnTo>
                  <a:lnTo>
                    <a:pt x="1179104" y="388649"/>
                  </a:lnTo>
                  <a:lnTo>
                    <a:pt x="1178003" y="389949"/>
                  </a:lnTo>
                  <a:lnTo>
                    <a:pt x="1177180" y="389903"/>
                  </a:lnTo>
                  <a:lnTo>
                    <a:pt x="1175918" y="389149"/>
                  </a:lnTo>
                  <a:lnTo>
                    <a:pt x="1175064" y="388195"/>
                  </a:lnTo>
                  <a:lnTo>
                    <a:pt x="1173025" y="387841"/>
                  </a:lnTo>
                  <a:lnTo>
                    <a:pt x="1168038" y="388449"/>
                  </a:lnTo>
                  <a:lnTo>
                    <a:pt x="1165544" y="388026"/>
                  </a:lnTo>
                  <a:lnTo>
                    <a:pt x="1164352" y="387249"/>
                  </a:lnTo>
                  <a:lnTo>
                    <a:pt x="1162266" y="387195"/>
                  </a:lnTo>
                  <a:lnTo>
                    <a:pt x="1159042" y="386157"/>
                  </a:lnTo>
                  <a:lnTo>
                    <a:pt x="1157072" y="385826"/>
                  </a:lnTo>
                  <a:lnTo>
                    <a:pt x="1156141" y="385164"/>
                  </a:lnTo>
                  <a:lnTo>
                    <a:pt x="1155964" y="383641"/>
                  </a:lnTo>
                  <a:lnTo>
                    <a:pt x="1155040" y="382595"/>
                  </a:lnTo>
                  <a:lnTo>
                    <a:pt x="1154517" y="381341"/>
                  </a:lnTo>
                  <a:lnTo>
                    <a:pt x="1153347" y="379764"/>
                  </a:lnTo>
                  <a:lnTo>
                    <a:pt x="1152224" y="378971"/>
                  </a:lnTo>
                  <a:lnTo>
                    <a:pt x="1151115" y="378641"/>
                  </a:lnTo>
                  <a:lnTo>
                    <a:pt x="1149907" y="379595"/>
                  </a:lnTo>
                  <a:lnTo>
                    <a:pt x="1148615" y="380456"/>
                  </a:lnTo>
                  <a:lnTo>
                    <a:pt x="1147653" y="380264"/>
                  </a:lnTo>
                  <a:lnTo>
                    <a:pt x="1147183" y="380502"/>
                  </a:lnTo>
                  <a:lnTo>
                    <a:pt x="1146660" y="381218"/>
                  </a:lnTo>
                  <a:lnTo>
                    <a:pt x="1144582" y="382679"/>
                  </a:lnTo>
                  <a:lnTo>
                    <a:pt x="1144097" y="384018"/>
                  </a:lnTo>
                  <a:lnTo>
                    <a:pt x="1143274" y="386857"/>
                  </a:lnTo>
                  <a:lnTo>
                    <a:pt x="1142697" y="389772"/>
                  </a:lnTo>
                  <a:lnTo>
                    <a:pt x="1142204" y="390803"/>
                  </a:lnTo>
                  <a:lnTo>
                    <a:pt x="1141366" y="390980"/>
                  </a:lnTo>
                  <a:lnTo>
                    <a:pt x="1140511" y="391857"/>
                  </a:lnTo>
                  <a:lnTo>
                    <a:pt x="1138718" y="394588"/>
                  </a:lnTo>
                  <a:lnTo>
                    <a:pt x="1137095" y="397103"/>
                  </a:lnTo>
                  <a:lnTo>
                    <a:pt x="1134740" y="398804"/>
                  </a:lnTo>
                  <a:lnTo>
                    <a:pt x="1133624" y="400357"/>
                  </a:lnTo>
                  <a:lnTo>
                    <a:pt x="1133054" y="401773"/>
                  </a:lnTo>
                  <a:lnTo>
                    <a:pt x="1131377" y="403750"/>
                  </a:lnTo>
                  <a:lnTo>
                    <a:pt x="1128915" y="404104"/>
                  </a:lnTo>
                  <a:lnTo>
                    <a:pt x="1126952" y="404681"/>
                  </a:lnTo>
                  <a:lnTo>
                    <a:pt x="1125752" y="404835"/>
                  </a:lnTo>
                  <a:lnTo>
                    <a:pt x="1124890" y="405635"/>
                  </a:lnTo>
                  <a:lnTo>
                    <a:pt x="1124258" y="406850"/>
                  </a:lnTo>
                  <a:lnTo>
                    <a:pt x="1123958" y="407335"/>
                  </a:lnTo>
                  <a:lnTo>
                    <a:pt x="1122843" y="407335"/>
                  </a:lnTo>
                  <a:lnTo>
                    <a:pt x="1121734" y="408366"/>
                  </a:lnTo>
                  <a:lnTo>
                    <a:pt x="1119018" y="410712"/>
                  </a:lnTo>
                  <a:lnTo>
                    <a:pt x="1116802" y="411151"/>
                  </a:lnTo>
                  <a:lnTo>
                    <a:pt x="1114031" y="412712"/>
                  </a:lnTo>
                  <a:lnTo>
                    <a:pt x="1111592" y="413897"/>
                  </a:lnTo>
                  <a:lnTo>
                    <a:pt x="1110576" y="414566"/>
                  </a:lnTo>
                  <a:lnTo>
                    <a:pt x="1110307" y="415305"/>
                  </a:lnTo>
                  <a:lnTo>
                    <a:pt x="1109953" y="416243"/>
                  </a:lnTo>
                  <a:lnTo>
                    <a:pt x="1108775" y="416428"/>
                  </a:lnTo>
                  <a:lnTo>
                    <a:pt x="1107636" y="416382"/>
                  </a:lnTo>
                  <a:lnTo>
                    <a:pt x="1105097" y="418528"/>
                  </a:lnTo>
                  <a:lnTo>
                    <a:pt x="1103812" y="420351"/>
                  </a:lnTo>
                  <a:lnTo>
                    <a:pt x="1098818" y="424228"/>
                  </a:lnTo>
                  <a:lnTo>
                    <a:pt x="1096778" y="426405"/>
                  </a:lnTo>
                  <a:lnTo>
                    <a:pt x="1096255" y="429221"/>
                  </a:lnTo>
                  <a:lnTo>
                    <a:pt x="1095993" y="429013"/>
                  </a:lnTo>
                  <a:lnTo>
                    <a:pt x="1094215" y="431467"/>
                  </a:lnTo>
                  <a:lnTo>
                    <a:pt x="1090722" y="433798"/>
                  </a:lnTo>
                  <a:lnTo>
                    <a:pt x="1083257" y="434321"/>
                  </a:lnTo>
                  <a:lnTo>
                    <a:pt x="1080895" y="432667"/>
                  </a:lnTo>
                  <a:lnTo>
                    <a:pt x="1080041" y="433806"/>
                  </a:lnTo>
                  <a:lnTo>
                    <a:pt x="1079379" y="435337"/>
                  </a:lnTo>
                  <a:lnTo>
                    <a:pt x="1077416" y="435844"/>
                  </a:lnTo>
                  <a:lnTo>
                    <a:pt x="1074361" y="435983"/>
                  </a:lnTo>
                  <a:lnTo>
                    <a:pt x="1072645" y="436991"/>
                  </a:lnTo>
                  <a:lnTo>
                    <a:pt x="1071729" y="438114"/>
                  </a:lnTo>
                  <a:lnTo>
                    <a:pt x="1067536" y="438475"/>
                  </a:lnTo>
                  <a:lnTo>
                    <a:pt x="1065996" y="439976"/>
                  </a:lnTo>
                  <a:lnTo>
                    <a:pt x="1063380" y="440506"/>
                  </a:lnTo>
                  <a:lnTo>
                    <a:pt x="1052475" y="447045"/>
                  </a:lnTo>
                  <a:lnTo>
                    <a:pt x="1050098" y="449792"/>
                  </a:lnTo>
                  <a:lnTo>
                    <a:pt x="1047843" y="453000"/>
                  </a:lnTo>
                  <a:lnTo>
                    <a:pt x="1046265" y="454607"/>
                  </a:lnTo>
                  <a:lnTo>
                    <a:pt x="1044849" y="455730"/>
                  </a:lnTo>
                  <a:lnTo>
                    <a:pt x="1043564" y="456192"/>
                  </a:lnTo>
                  <a:lnTo>
                    <a:pt x="1042302" y="457300"/>
                  </a:lnTo>
                  <a:lnTo>
                    <a:pt x="1041025" y="457438"/>
                  </a:lnTo>
                  <a:lnTo>
                    <a:pt x="1039724" y="456930"/>
                  </a:lnTo>
                  <a:lnTo>
                    <a:pt x="1038269" y="457107"/>
                  </a:lnTo>
                  <a:lnTo>
                    <a:pt x="1037307" y="458446"/>
                  </a:lnTo>
                  <a:lnTo>
                    <a:pt x="1038116" y="460192"/>
                  </a:lnTo>
                  <a:lnTo>
                    <a:pt x="1037669" y="460931"/>
                  </a:lnTo>
                  <a:lnTo>
                    <a:pt x="1034807" y="461877"/>
                  </a:lnTo>
                  <a:lnTo>
                    <a:pt x="1030543" y="462500"/>
                  </a:lnTo>
                  <a:lnTo>
                    <a:pt x="1028743" y="463639"/>
                  </a:lnTo>
                  <a:lnTo>
                    <a:pt x="1028112" y="464285"/>
                  </a:lnTo>
                  <a:lnTo>
                    <a:pt x="1027173" y="464608"/>
                  </a:lnTo>
                  <a:lnTo>
                    <a:pt x="1026265" y="462362"/>
                  </a:lnTo>
                  <a:lnTo>
                    <a:pt x="1025941" y="459392"/>
                  </a:lnTo>
                  <a:lnTo>
                    <a:pt x="1027704" y="458677"/>
                  </a:lnTo>
                  <a:lnTo>
                    <a:pt x="1029327" y="458300"/>
                  </a:lnTo>
                  <a:lnTo>
                    <a:pt x="1038323" y="454192"/>
                  </a:lnTo>
                  <a:lnTo>
                    <a:pt x="1037200" y="451099"/>
                  </a:lnTo>
                  <a:lnTo>
                    <a:pt x="1038000" y="449753"/>
                  </a:lnTo>
                  <a:lnTo>
                    <a:pt x="1040017" y="447561"/>
                  </a:lnTo>
                  <a:lnTo>
                    <a:pt x="1041325" y="446476"/>
                  </a:lnTo>
                  <a:lnTo>
                    <a:pt x="1040617" y="446076"/>
                  </a:lnTo>
                  <a:lnTo>
                    <a:pt x="1034714" y="446799"/>
                  </a:lnTo>
                  <a:lnTo>
                    <a:pt x="1031336" y="446745"/>
                  </a:lnTo>
                  <a:lnTo>
                    <a:pt x="1029597" y="446522"/>
                  </a:lnTo>
                  <a:lnTo>
                    <a:pt x="1030120" y="444645"/>
                  </a:lnTo>
                  <a:lnTo>
                    <a:pt x="1029828" y="442768"/>
                  </a:lnTo>
                  <a:lnTo>
                    <a:pt x="1029420" y="442068"/>
                  </a:lnTo>
                  <a:lnTo>
                    <a:pt x="1032429" y="439929"/>
                  </a:lnTo>
                  <a:lnTo>
                    <a:pt x="1033791" y="439406"/>
                  </a:lnTo>
                  <a:lnTo>
                    <a:pt x="1034830" y="439437"/>
                  </a:lnTo>
                  <a:lnTo>
                    <a:pt x="1034753" y="438145"/>
                  </a:lnTo>
                  <a:lnTo>
                    <a:pt x="1033891" y="436198"/>
                  </a:lnTo>
                  <a:lnTo>
                    <a:pt x="1034822" y="433683"/>
                  </a:lnTo>
                  <a:lnTo>
                    <a:pt x="1040948" y="430721"/>
                  </a:lnTo>
                  <a:lnTo>
                    <a:pt x="1042417" y="428029"/>
                  </a:lnTo>
                  <a:lnTo>
                    <a:pt x="1044872" y="425513"/>
                  </a:lnTo>
                  <a:lnTo>
                    <a:pt x="1049366" y="419251"/>
                  </a:lnTo>
                  <a:lnTo>
                    <a:pt x="1049636" y="418182"/>
                  </a:lnTo>
                  <a:lnTo>
                    <a:pt x="1050944" y="415236"/>
                  </a:lnTo>
                  <a:lnTo>
                    <a:pt x="1051175" y="414058"/>
                  </a:lnTo>
                  <a:lnTo>
                    <a:pt x="1049097" y="412335"/>
                  </a:lnTo>
                  <a:lnTo>
                    <a:pt x="1048274" y="409920"/>
                  </a:lnTo>
                  <a:lnTo>
                    <a:pt x="1042194" y="405550"/>
                  </a:lnTo>
                  <a:lnTo>
                    <a:pt x="1041679" y="401788"/>
                  </a:lnTo>
                  <a:lnTo>
                    <a:pt x="1041109" y="401950"/>
                  </a:lnTo>
                  <a:lnTo>
                    <a:pt x="1040186" y="404581"/>
                  </a:lnTo>
                  <a:lnTo>
                    <a:pt x="1039393" y="405427"/>
                  </a:lnTo>
                  <a:lnTo>
                    <a:pt x="1036577" y="405504"/>
                  </a:lnTo>
                  <a:lnTo>
                    <a:pt x="1035246" y="404512"/>
                  </a:lnTo>
                  <a:lnTo>
                    <a:pt x="1027412" y="403866"/>
                  </a:lnTo>
                  <a:lnTo>
                    <a:pt x="1025495" y="405565"/>
                  </a:lnTo>
                  <a:lnTo>
                    <a:pt x="1023710" y="408189"/>
                  </a:lnTo>
                  <a:lnTo>
                    <a:pt x="1021963" y="410066"/>
                  </a:lnTo>
                  <a:lnTo>
                    <a:pt x="1020208" y="411028"/>
                  </a:lnTo>
                  <a:lnTo>
                    <a:pt x="1018685" y="412735"/>
                  </a:lnTo>
                  <a:lnTo>
                    <a:pt x="1012390" y="422844"/>
                  </a:lnTo>
                  <a:lnTo>
                    <a:pt x="1010012" y="423613"/>
                  </a:lnTo>
                  <a:lnTo>
                    <a:pt x="998815" y="429698"/>
                  </a:lnTo>
                  <a:lnTo>
                    <a:pt x="993205" y="432083"/>
                  </a:lnTo>
                  <a:lnTo>
                    <a:pt x="988888" y="436283"/>
                  </a:lnTo>
                  <a:lnTo>
                    <a:pt x="987403" y="438822"/>
                  </a:lnTo>
                  <a:lnTo>
                    <a:pt x="986087" y="441637"/>
                  </a:lnTo>
                  <a:lnTo>
                    <a:pt x="985287" y="445891"/>
                  </a:lnTo>
                  <a:lnTo>
                    <a:pt x="981300" y="451053"/>
                  </a:lnTo>
                  <a:lnTo>
                    <a:pt x="979930" y="452161"/>
                  </a:lnTo>
                  <a:lnTo>
                    <a:pt x="978538" y="452607"/>
                  </a:lnTo>
                  <a:lnTo>
                    <a:pt x="976683" y="452445"/>
                  </a:lnTo>
                  <a:lnTo>
                    <a:pt x="975082" y="452769"/>
                  </a:lnTo>
                  <a:lnTo>
                    <a:pt x="972358" y="452315"/>
                  </a:lnTo>
                  <a:lnTo>
                    <a:pt x="969018" y="453946"/>
                  </a:lnTo>
                  <a:lnTo>
                    <a:pt x="965263" y="455354"/>
                  </a:lnTo>
                  <a:lnTo>
                    <a:pt x="962023" y="451807"/>
                  </a:lnTo>
                  <a:lnTo>
                    <a:pt x="959707" y="450930"/>
                  </a:lnTo>
                  <a:lnTo>
                    <a:pt x="955929" y="451915"/>
                  </a:lnTo>
                  <a:lnTo>
                    <a:pt x="954174" y="453492"/>
                  </a:lnTo>
                  <a:lnTo>
                    <a:pt x="950542" y="461285"/>
                  </a:lnTo>
                  <a:lnTo>
                    <a:pt x="949180" y="465739"/>
                  </a:lnTo>
                  <a:lnTo>
                    <a:pt x="949272" y="467562"/>
                  </a:lnTo>
                  <a:lnTo>
                    <a:pt x="951388" y="473085"/>
                  </a:lnTo>
                  <a:lnTo>
                    <a:pt x="953781" y="476170"/>
                  </a:lnTo>
                  <a:lnTo>
                    <a:pt x="959145" y="479686"/>
                  </a:lnTo>
                  <a:lnTo>
                    <a:pt x="970550" y="482101"/>
                  </a:lnTo>
                  <a:lnTo>
                    <a:pt x="973228" y="481240"/>
                  </a:lnTo>
                  <a:lnTo>
                    <a:pt x="976098" y="481232"/>
                  </a:lnTo>
                  <a:lnTo>
                    <a:pt x="979122" y="483525"/>
                  </a:lnTo>
                  <a:lnTo>
                    <a:pt x="981015" y="487309"/>
                  </a:lnTo>
                  <a:lnTo>
                    <a:pt x="981185" y="489886"/>
                  </a:lnTo>
                  <a:lnTo>
                    <a:pt x="981246" y="490779"/>
                  </a:lnTo>
                  <a:lnTo>
                    <a:pt x="981939" y="491540"/>
                  </a:lnTo>
                  <a:lnTo>
                    <a:pt x="982347" y="492841"/>
                  </a:lnTo>
                  <a:lnTo>
                    <a:pt x="981146" y="493918"/>
                  </a:lnTo>
                  <a:lnTo>
                    <a:pt x="980223" y="494456"/>
                  </a:lnTo>
                  <a:lnTo>
                    <a:pt x="979446" y="498449"/>
                  </a:lnTo>
                  <a:lnTo>
                    <a:pt x="979400" y="502857"/>
                  </a:lnTo>
                  <a:lnTo>
                    <a:pt x="980377" y="504318"/>
                  </a:lnTo>
                  <a:lnTo>
                    <a:pt x="982832" y="506372"/>
                  </a:lnTo>
                  <a:lnTo>
                    <a:pt x="986625" y="508065"/>
                  </a:lnTo>
                  <a:lnTo>
                    <a:pt x="990135" y="508426"/>
                  </a:lnTo>
                  <a:lnTo>
                    <a:pt x="996837" y="507611"/>
                  </a:lnTo>
                  <a:lnTo>
                    <a:pt x="999577" y="504957"/>
                  </a:lnTo>
                  <a:lnTo>
                    <a:pt x="999415" y="503810"/>
                  </a:lnTo>
                  <a:lnTo>
                    <a:pt x="999485" y="502326"/>
                  </a:lnTo>
                  <a:lnTo>
                    <a:pt x="1005387" y="498426"/>
                  </a:lnTo>
                  <a:lnTo>
                    <a:pt x="1008750" y="494964"/>
                  </a:lnTo>
                  <a:lnTo>
                    <a:pt x="1008226" y="494048"/>
                  </a:lnTo>
                  <a:lnTo>
                    <a:pt x="1007580" y="493441"/>
                  </a:lnTo>
                  <a:lnTo>
                    <a:pt x="1008173" y="493087"/>
                  </a:lnTo>
                  <a:lnTo>
                    <a:pt x="1010012" y="492841"/>
                  </a:lnTo>
                  <a:lnTo>
                    <a:pt x="1018215" y="489225"/>
                  </a:lnTo>
                  <a:lnTo>
                    <a:pt x="1024672" y="492179"/>
                  </a:lnTo>
                  <a:lnTo>
                    <a:pt x="1028358" y="495579"/>
                  </a:lnTo>
                  <a:lnTo>
                    <a:pt x="1032006" y="496148"/>
                  </a:lnTo>
                  <a:lnTo>
                    <a:pt x="1034530" y="497887"/>
                  </a:lnTo>
                  <a:lnTo>
                    <a:pt x="1037446" y="499364"/>
                  </a:lnTo>
                  <a:lnTo>
                    <a:pt x="1041248" y="499464"/>
                  </a:lnTo>
                  <a:lnTo>
                    <a:pt x="1044457" y="499772"/>
                  </a:lnTo>
                  <a:lnTo>
                    <a:pt x="1045434" y="498403"/>
                  </a:lnTo>
                  <a:lnTo>
                    <a:pt x="1046442" y="497503"/>
                  </a:lnTo>
                  <a:lnTo>
                    <a:pt x="1047581" y="497679"/>
                  </a:lnTo>
                  <a:lnTo>
                    <a:pt x="1048866" y="499472"/>
                  </a:lnTo>
                  <a:lnTo>
                    <a:pt x="1052514" y="500849"/>
                  </a:lnTo>
                  <a:lnTo>
                    <a:pt x="1055877" y="500780"/>
                  </a:lnTo>
                  <a:lnTo>
                    <a:pt x="1058232" y="500280"/>
                  </a:lnTo>
                  <a:lnTo>
                    <a:pt x="1059632" y="500918"/>
                  </a:lnTo>
                  <a:lnTo>
                    <a:pt x="1057608" y="503211"/>
                  </a:lnTo>
                  <a:lnTo>
                    <a:pt x="1057908" y="506903"/>
                  </a:lnTo>
                  <a:lnTo>
                    <a:pt x="1056362" y="508072"/>
                  </a:lnTo>
                  <a:lnTo>
                    <a:pt x="1054876" y="509949"/>
                  </a:lnTo>
                  <a:lnTo>
                    <a:pt x="1055754" y="511188"/>
                  </a:lnTo>
                  <a:lnTo>
                    <a:pt x="1056531" y="511711"/>
                  </a:lnTo>
                  <a:lnTo>
                    <a:pt x="1056454" y="513211"/>
                  </a:lnTo>
                  <a:lnTo>
                    <a:pt x="1055099" y="514065"/>
                  </a:lnTo>
                  <a:lnTo>
                    <a:pt x="1052591" y="516296"/>
                  </a:lnTo>
                  <a:lnTo>
                    <a:pt x="1051144" y="516258"/>
                  </a:lnTo>
                  <a:lnTo>
                    <a:pt x="1050459" y="515827"/>
                  </a:lnTo>
                  <a:lnTo>
                    <a:pt x="1049974" y="515027"/>
                  </a:lnTo>
                  <a:lnTo>
                    <a:pt x="1049613" y="513742"/>
                  </a:lnTo>
                  <a:lnTo>
                    <a:pt x="1048736" y="512896"/>
                  </a:lnTo>
                  <a:lnTo>
                    <a:pt x="1046304" y="512573"/>
                  </a:lnTo>
                  <a:lnTo>
                    <a:pt x="1043779" y="512880"/>
                  </a:lnTo>
                  <a:lnTo>
                    <a:pt x="1038100" y="516188"/>
                  </a:lnTo>
                  <a:lnTo>
                    <a:pt x="1032552" y="518819"/>
                  </a:lnTo>
                  <a:lnTo>
                    <a:pt x="1026742" y="520904"/>
                  </a:lnTo>
                  <a:lnTo>
                    <a:pt x="1024795" y="522219"/>
                  </a:lnTo>
                  <a:lnTo>
                    <a:pt x="1023410" y="522581"/>
                  </a:lnTo>
                  <a:lnTo>
                    <a:pt x="1021001" y="521589"/>
                  </a:lnTo>
                  <a:lnTo>
                    <a:pt x="1019547" y="521650"/>
                  </a:lnTo>
                  <a:lnTo>
                    <a:pt x="1019239" y="522335"/>
                  </a:lnTo>
                  <a:lnTo>
                    <a:pt x="1021093" y="524166"/>
                  </a:lnTo>
                  <a:lnTo>
                    <a:pt x="1021578" y="525597"/>
                  </a:lnTo>
                  <a:lnTo>
                    <a:pt x="1021386" y="526697"/>
                  </a:lnTo>
                  <a:lnTo>
                    <a:pt x="1020331" y="527181"/>
                  </a:lnTo>
                  <a:lnTo>
                    <a:pt x="1018800" y="526381"/>
                  </a:lnTo>
                  <a:lnTo>
                    <a:pt x="1017400" y="527527"/>
                  </a:lnTo>
                  <a:lnTo>
                    <a:pt x="1016769" y="529458"/>
                  </a:lnTo>
                  <a:lnTo>
                    <a:pt x="1016738" y="534051"/>
                  </a:lnTo>
                  <a:lnTo>
                    <a:pt x="1015814" y="535074"/>
                  </a:lnTo>
                  <a:lnTo>
                    <a:pt x="1013252" y="535636"/>
                  </a:lnTo>
                  <a:lnTo>
                    <a:pt x="1010527" y="537098"/>
                  </a:lnTo>
                  <a:lnTo>
                    <a:pt x="1009558" y="536420"/>
                  </a:lnTo>
                  <a:lnTo>
                    <a:pt x="1009173" y="535597"/>
                  </a:lnTo>
                  <a:lnTo>
                    <a:pt x="1009458" y="533489"/>
                  </a:lnTo>
                  <a:lnTo>
                    <a:pt x="1009119" y="532459"/>
                  </a:lnTo>
                  <a:lnTo>
                    <a:pt x="1007873" y="532513"/>
                  </a:lnTo>
                  <a:lnTo>
                    <a:pt x="1005995" y="533143"/>
                  </a:lnTo>
                  <a:lnTo>
                    <a:pt x="1004564" y="534528"/>
                  </a:lnTo>
                  <a:lnTo>
                    <a:pt x="1004071" y="535367"/>
                  </a:lnTo>
                  <a:lnTo>
                    <a:pt x="1005956" y="538067"/>
                  </a:lnTo>
                  <a:lnTo>
                    <a:pt x="1007749" y="538344"/>
                  </a:lnTo>
                  <a:lnTo>
                    <a:pt x="1008188" y="538951"/>
                  </a:lnTo>
                  <a:lnTo>
                    <a:pt x="1006764" y="540267"/>
                  </a:lnTo>
                  <a:lnTo>
                    <a:pt x="1003217" y="542221"/>
                  </a:lnTo>
                  <a:lnTo>
                    <a:pt x="1002624" y="543859"/>
                  </a:lnTo>
                  <a:lnTo>
                    <a:pt x="1001570" y="545429"/>
                  </a:lnTo>
                  <a:lnTo>
                    <a:pt x="1000123" y="546675"/>
                  </a:lnTo>
                  <a:lnTo>
                    <a:pt x="999138" y="547990"/>
                  </a:lnTo>
                  <a:lnTo>
                    <a:pt x="997938" y="548675"/>
                  </a:lnTo>
                  <a:lnTo>
                    <a:pt x="995975" y="549444"/>
                  </a:lnTo>
                  <a:lnTo>
                    <a:pt x="993567" y="552583"/>
                  </a:lnTo>
                  <a:lnTo>
                    <a:pt x="991805" y="555514"/>
                  </a:lnTo>
                  <a:lnTo>
                    <a:pt x="989711" y="557022"/>
                  </a:lnTo>
                  <a:lnTo>
                    <a:pt x="988057" y="561961"/>
                  </a:lnTo>
                  <a:lnTo>
                    <a:pt x="985094" y="564638"/>
                  </a:lnTo>
                  <a:lnTo>
                    <a:pt x="984001" y="568915"/>
                  </a:lnTo>
                  <a:lnTo>
                    <a:pt x="984771" y="571538"/>
                  </a:lnTo>
                  <a:lnTo>
                    <a:pt x="988026" y="571515"/>
                  </a:lnTo>
                  <a:lnTo>
                    <a:pt x="989650" y="572438"/>
                  </a:lnTo>
                  <a:lnTo>
                    <a:pt x="993021" y="575885"/>
                  </a:lnTo>
                  <a:lnTo>
                    <a:pt x="997053" y="578131"/>
                  </a:lnTo>
                  <a:lnTo>
                    <a:pt x="1001239" y="579393"/>
                  </a:lnTo>
                  <a:lnTo>
                    <a:pt x="1006372" y="582570"/>
                  </a:lnTo>
                  <a:lnTo>
                    <a:pt x="1007788" y="583916"/>
                  </a:lnTo>
                  <a:lnTo>
                    <a:pt x="1008996" y="586647"/>
                  </a:lnTo>
                  <a:lnTo>
                    <a:pt x="1011220" y="594494"/>
                  </a:lnTo>
                  <a:lnTo>
                    <a:pt x="1012821" y="598371"/>
                  </a:lnTo>
                  <a:lnTo>
                    <a:pt x="1012929" y="600394"/>
                  </a:lnTo>
                  <a:lnTo>
                    <a:pt x="1015330" y="604202"/>
                  </a:lnTo>
                  <a:lnTo>
                    <a:pt x="1017892" y="610741"/>
                  </a:lnTo>
                  <a:lnTo>
                    <a:pt x="1020847" y="616387"/>
                  </a:lnTo>
                  <a:lnTo>
                    <a:pt x="1021409" y="620826"/>
                  </a:lnTo>
                  <a:lnTo>
                    <a:pt x="1020454" y="622849"/>
                  </a:lnTo>
                  <a:lnTo>
                    <a:pt x="1020462" y="625472"/>
                  </a:lnTo>
                  <a:lnTo>
                    <a:pt x="1023410" y="627880"/>
                  </a:lnTo>
                  <a:lnTo>
                    <a:pt x="1029966" y="630673"/>
                  </a:lnTo>
                  <a:lnTo>
                    <a:pt x="1031013" y="631496"/>
                  </a:lnTo>
                  <a:lnTo>
                    <a:pt x="1032298" y="632850"/>
                  </a:lnTo>
                  <a:lnTo>
                    <a:pt x="1032360" y="637058"/>
                  </a:lnTo>
                  <a:lnTo>
                    <a:pt x="1033375" y="638397"/>
                  </a:lnTo>
                  <a:lnTo>
                    <a:pt x="1034230" y="639212"/>
                  </a:lnTo>
                  <a:lnTo>
                    <a:pt x="1038200" y="640989"/>
                  </a:lnTo>
                  <a:lnTo>
                    <a:pt x="1039863" y="642466"/>
                  </a:lnTo>
                  <a:lnTo>
                    <a:pt x="1041625" y="644820"/>
                  </a:lnTo>
                  <a:lnTo>
                    <a:pt x="1042133" y="646928"/>
                  </a:lnTo>
                  <a:lnTo>
                    <a:pt x="1042348" y="649782"/>
                  </a:lnTo>
                  <a:lnTo>
                    <a:pt x="1040132" y="649882"/>
                  </a:lnTo>
                  <a:lnTo>
                    <a:pt x="1038346" y="649559"/>
                  </a:lnTo>
                  <a:lnTo>
                    <a:pt x="1031244" y="645851"/>
                  </a:lnTo>
                  <a:lnTo>
                    <a:pt x="1029397" y="645751"/>
                  </a:lnTo>
                  <a:lnTo>
                    <a:pt x="1026788" y="646266"/>
                  </a:lnTo>
                  <a:lnTo>
                    <a:pt x="1023071" y="645582"/>
                  </a:lnTo>
                  <a:lnTo>
                    <a:pt x="1019146" y="641466"/>
                  </a:lnTo>
                  <a:lnTo>
                    <a:pt x="1016315" y="640220"/>
                  </a:lnTo>
                  <a:lnTo>
                    <a:pt x="1013275" y="639589"/>
                  </a:lnTo>
                  <a:lnTo>
                    <a:pt x="1006025" y="643128"/>
                  </a:lnTo>
                  <a:lnTo>
                    <a:pt x="1004179" y="642874"/>
                  </a:lnTo>
                  <a:lnTo>
                    <a:pt x="1003648" y="643274"/>
                  </a:lnTo>
                  <a:lnTo>
                    <a:pt x="1002832" y="643881"/>
                  </a:lnTo>
                  <a:lnTo>
                    <a:pt x="1006195" y="644643"/>
                  </a:lnTo>
                  <a:lnTo>
                    <a:pt x="1009566" y="643481"/>
                  </a:lnTo>
                  <a:lnTo>
                    <a:pt x="1012798" y="641766"/>
                  </a:lnTo>
                  <a:lnTo>
                    <a:pt x="1017515" y="642681"/>
                  </a:lnTo>
                  <a:lnTo>
                    <a:pt x="1018307" y="644228"/>
                  </a:lnTo>
                  <a:lnTo>
                    <a:pt x="1019085" y="646835"/>
                  </a:lnTo>
                  <a:lnTo>
                    <a:pt x="1022317" y="648597"/>
                  </a:lnTo>
                  <a:lnTo>
                    <a:pt x="1024856" y="649374"/>
                  </a:lnTo>
                  <a:lnTo>
                    <a:pt x="1028088" y="651682"/>
                  </a:lnTo>
                  <a:lnTo>
                    <a:pt x="1031244" y="655282"/>
                  </a:lnTo>
                  <a:lnTo>
                    <a:pt x="1037931" y="659452"/>
                  </a:lnTo>
                  <a:lnTo>
                    <a:pt x="1040640" y="663390"/>
                  </a:lnTo>
                  <a:lnTo>
                    <a:pt x="1041686" y="665929"/>
                  </a:lnTo>
                  <a:lnTo>
                    <a:pt x="1042625" y="669552"/>
                  </a:lnTo>
                  <a:lnTo>
                    <a:pt x="1040286" y="670722"/>
                  </a:lnTo>
                  <a:lnTo>
                    <a:pt x="1038246" y="670883"/>
                  </a:lnTo>
                  <a:lnTo>
                    <a:pt x="1035053" y="671453"/>
                  </a:lnTo>
                  <a:lnTo>
                    <a:pt x="1032706" y="672737"/>
                  </a:lnTo>
                  <a:lnTo>
                    <a:pt x="1030351" y="674983"/>
                  </a:lnTo>
                  <a:lnTo>
                    <a:pt x="1023602" y="678515"/>
                  </a:lnTo>
                  <a:lnTo>
                    <a:pt x="1022325" y="680722"/>
                  </a:lnTo>
                  <a:lnTo>
                    <a:pt x="1021447" y="682646"/>
                  </a:lnTo>
                  <a:lnTo>
                    <a:pt x="1019801" y="683592"/>
                  </a:lnTo>
                  <a:lnTo>
                    <a:pt x="1015668" y="682692"/>
                  </a:lnTo>
                  <a:lnTo>
                    <a:pt x="1011774" y="682769"/>
                  </a:lnTo>
                  <a:lnTo>
                    <a:pt x="1007365" y="685361"/>
                  </a:lnTo>
                  <a:lnTo>
                    <a:pt x="1006264" y="686415"/>
                  </a:lnTo>
                  <a:lnTo>
                    <a:pt x="1006995" y="686207"/>
                  </a:lnTo>
                  <a:lnTo>
                    <a:pt x="1007688" y="685877"/>
                  </a:lnTo>
                  <a:lnTo>
                    <a:pt x="1009673" y="686269"/>
                  </a:lnTo>
                  <a:lnTo>
                    <a:pt x="1012744" y="684884"/>
                  </a:lnTo>
                  <a:lnTo>
                    <a:pt x="1015745" y="689107"/>
                  </a:lnTo>
                  <a:lnTo>
                    <a:pt x="1021601" y="688423"/>
                  </a:lnTo>
                  <a:lnTo>
                    <a:pt x="1027103" y="684915"/>
                  </a:lnTo>
                  <a:lnTo>
                    <a:pt x="1029235" y="684854"/>
                  </a:lnTo>
                  <a:lnTo>
                    <a:pt x="1031013" y="685392"/>
                  </a:lnTo>
                  <a:lnTo>
                    <a:pt x="1033006" y="686777"/>
                  </a:lnTo>
                  <a:lnTo>
                    <a:pt x="1038300" y="692923"/>
                  </a:lnTo>
                  <a:lnTo>
                    <a:pt x="1041209" y="693592"/>
                  </a:lnTo>
                  <a:lnTo>
                    <a:pt x="1044056" y="695031"/>
                  </a:lnTo>
                  <a:lnTo>
                    <a:pt x="1045634" y="695193"/>
                  </a:lnTo>
                  <a:lnTo>
                    <a:pt x="1047058" y="695623"/>
                  </a:lnTo>
                  <a:lnTo>
                    <a:pt x="1043226" y="697870"/>
                  </a:lnTo>
                  <a:lnTo>
                    <a:pt x="1038277" y="702716"/>
                  </a:lnTo>
                  <a:lnTo>
                    <a:pt x="1036076" y="703870"/>
                  </a:lnTo>
                  <a:lnTo>
                    <a:pt x="1034599" y="705162"/>
                  </a:lnTo>
                  <a:lnTo>
                    <a:pt x="1038585" y="704516"/>
                  </a:lnTo>
                  <a:lnTo>
                    <a:pt x="1041417" y="702201"/>
                  </a:lnTo>
                  <a:lnTo>
                    <a:pt x="1042848" y="701632"/>
                  </a:lnTo>
                  <a:lnTo>
                    <a:pt x="1043995" y="702170"/>
                  </a:lnTo>
                  <a:lnTo>
                    <a:pt x="1044580" y="705024"/>
                  </a:lnTo>
                  <a:lnTo>
                    <a:pt x="1043487" y="713778"/>
                  </a:lnTo>
                  <a:lnTo>
                    <a:pt x="1042094" y="713932"/>
                  </a:lnTo>
                  <a:lnTo>
                    <a:pt x="1040740" y="711555"/>
                  </a:lnTo>
                  <a:lnTo>
                    <a:pt x="1039155" y="710801"/>
                  </a:lnTo>
                  <a:lnTo>
                    <a:pt x="1037823" y="711294"/>
                  </a:lnTo>
                  <a:lnTo>
                    <a:pt x="1035184" y="711278"/>
                  </a:lnTo>
                  <a:lnTo>
                    <a:pt x="1034176" y="712355"/>
                  </a:lnTo>
                  <a:lnTo>
                    <a:pt x="1033329" y="713878"/>
                  </a:lnTo>
                  <a:lnTo>
                    <a:pt x="1034907" y="714194"/>
                  </a:lnTo>
                  <a:lnTo>
                    <a:pt x="1038016" y="716848"/>
                  </a:lnTo>
                  <a:lnTo>
                    <a:pt x="1038331" y="718256"/>
                  </a:lnTo>
                  <a:lnTo>
                    <a:pt x="1037500" y="719171"/>
                  </a:lnTo>
                  <a:lnTo>
                    <a:pt x="1035322" y="718779"/>
                  </a:lnTo>
                  <a:lnTo>
                    <a:pt x="1037969" y="720756"/>
                  </a:lnTo>
                  <a:lnTo>
                    <a:pt x="1037269" y="722802"/>
                  </a:lnTo>
                  <a:lnTo>
                    <a:pt x="1036415" y="723610"/>
                  </a:lnTo>
                  <a:lnTo>
                    <a:pt x="1034876" y="724125"/>
                  </a:lnTo>
                  <a:lnTo>
                    <a:pt x="1033929" y="725895"/>
                  </a:lnTo>
                  <a:lnTo>
                    <a:pt x="1035292" y="728841"/>
                  </a:lnTo>
                  <a:lnTo>
                    <a:pt x="1036669" y="732610"/>
                  </a:lnTo>
                  <a:lnTo>
                    <a:pt x="1036838" y="734426"/>
                  </a:lnTo>
                  <a:lnTo>
                    <a:pt x="1034683" y="733641"/>
                  </a:lnTo>
                  <a:lnTo>
                    <a:pt x="1031321" y="735941"/>
                  </a:lnTo>
                  <a:lnTo>
                    <a:pt x="1029551" y="736134"/>
                  </a:lnTo>
                  <a:lnTo>
                    <a:pt x="1028350" y="733103"/>
                  </a:lnTo>
                  <a:lnTo>
                    <a:pt x="1026819" y="733580"/>
                  </a:lnTo>
                  <a:lnTo>
                    <a:pt x="1025795" y="734457"/>
                  </a:lnTo>
                  <a:lnTo>
                    <a:pt x="1024433" y="737703"/>
                  </a:lnTo>
                  <a:lnTo>
                    <a:pt x="1022771" y="740634"/>
                  </a:lnTo>
                  <a:lnTo>
                    <a:pt x="1021340" y="741434"/>
                  </a:lnTo>
                  <a:lnTo>
                    <a:pt x="1019624" y="741203"/>
                  </a:lnTo>
                  <a:lnTo>
                    <a:pt x="1018207" y="741288"/>
                  </a:lnTo>
                  <a:lnTo>
                    <a:pt x="1018554" y="742080"/>
                  </a:lnTo>
                  <a:lnTo>
                    <a:pt x="1020047" y="743042"/>
                  </a:lnTo>
                  <a:lnTo>
                    <a:pt x="1020047" y="744165"/>
                  </a:lnTo>
                  <a:lnTo>
                    <a:pt x="1016861" y="747727"/>
                  </a:lnTo>
                  <a:lnTo>
                    <a:pt x="1016345" y="749104"/>
                  </a:lnTo>
                  <a:lnTo>
                    <a:pt x="1016422" y="750273"/>
                  </a:lnTo>
                  <a:lnTo>
                    <a:pt x="1014752" y="751696"/>
                  </a:lnTo>
                  <a:lnTo>
                    <a:pt x="1015653" y="754089"/>
                  </a:lnTo>
                  <a:lnTo>
                    <a:pt x="1015183" y="755774"/>
                  </a:lnTo>
                  <a:lnTo>
                    <a:pt x="1013721" y="758051"/>
                  </a:lnTo>
                  <a:lnTo>
                    <a:pt x="1012182" y="759551"/>
                  </a:lnTo>
                  <a:lnTo>
                    <a:pt x="1010373" y="761982"/>
                  </a:lnTo>
                  <a:lnTo>
                    <a:pt x="1008080" y="763389"/>
                  </a:lnTo>
                  <a:lnTo>
                    <a:pt x="1005056" y="768474"/>
                  </a:lnTo>
                  <a:lnTo>
                    <a:pt x="1004164" y="771013"/>
                  </a:lnTo>
                  <a:lnTo>
                    <a:pt x="1003940" y="773636"/>
                  </a:lnTo>
                  <a:lnTo>
                    <a:pt x="1002994" y="774544"/>
                  </a:lnTo>
                  <a:lnTo>
                    <a:pt x="1001370" y="775682"/>
                  </a:lnTo>
                  <a:lnTo>
                    <a:pt x="999523" y="775106"/>
                  </a:lnTo>
                  <a:lnTo>
                    <a:pt x="999462" y="773359"/>
                  </a:lnTo>
                  <a:lnTo>
                    <a:pt x="998661" y="773205"/>
                  </a:lnTo>
                  <a:lnTo>
                    <a:pt x="998207" y="772059"/>
                  </a:lnTo>
                  <a:lnTo>
                    <a:pt x="998068" y="770605"/>
                  </a:lnTo>
                  <a:lnTo>
                    <a:pt x="998261" y="769428"/>
                  </a:lnTo>
                  <a:lnTo>
                    <a:pt x="997492" y="769790"/>
                  </a:lnTo>
                  <a:lnTo>
                    <a:pt x="997014" y="771151"/>
                  </a:lnTo>
                  <a:lnTo>
                    <a:pt x="995798" y="772259"/>
                  </a:lnTo>
                  <a:lnTo>
                    <a:pt x="994529" y="771813"/>
                  </a:lnTo>
                  <a:lnTo>
                    <a:pt x="993159" y="770905"/>
                  </a:lnTo>
                  <a:lnTo>
                    <a:pt x="993197" y="772213"/>
                  </a:lnTo>
                  <a:lnTo>
                    <a:pt x="993929" y="773528"/>
                  </a:lnTo>
                  <a:lnTo>
                    <a:pt x="994244" y="774844"/>
                  </a:lnTo>
                  <a:lnTo>
                    <a:pt x="996137" y="775129"/>
                  </a:lnTo>
                  <a:lnTo>
                    <a:pt x="997407" y="776637"/>
                  </a:lnTo>
                  <a:lnTo>
                    <a:pt x="998407" y="778952"/>
                  </a:lnTo>
                  <a:lnTo>
                    <a:pt x="998607" y="779821"/>
                  </a:lnTo>
                  <a:lnTo>
                    <a:pt x="999384" y="780852"/>
                  </a:lnTo>
                  <a:lnTo>
                    <a:pt x="999492" y="781737"/>
                  </a:lnTo>
                  <a:lnTo>
                    <a:pt x="997684" y="782552"/>
                  </a:lnTo>
                  <a:lnTo>
                    <a:pt x="995421" y="784075"/>
                  </a:lnTo>
                  <a:lnTo>
                    <a:pt x="992705" y="786683"/>
                  </a:lnTo>
                  <a:lnTo>
                    <a:pt x="990465" y="788422"/>
                  </a:lnTo>
                  <a:lnTo>
                    <a:pt x="988442" y="788437"/>
                  </a:lnTo>
                  <a:lnTo>
                    <a:pt x="987218" y="788237"/>
                  </a:lnTo>
                  <a:lnTo>
                    <a:pt x="985471" y="787237"/>
                  </a:lnTo>
                  <a:lnTo>
                    <a:pt x="983463" y="786822"/>
                  </a:lnTo>
                  <a:lnTo>
                    <a:pt x="986156" y="790337"/>
                  </a:lnTo>
                  <a:lnTo>
                    <a:pt x="987626" y="790961"/>
                  </a:lnTo>
                  <a:lnTo>
                    <a:pt x="989473" y="790830"/>
                  </a:lnTo>
                  <a:lnTo>
                    <a:pt x="991266" y="789522"/>
                  </a:lnTo>
                  <a:lnTo>
                    <a:pt x="993813" y="789660"/>
                  </a:lnTo>
                  <a:lnTo>
                    <a:pt x="994452" y="791684"/>
                  </a:lnTo>
                  <a:lnTo>
                    <a:pt x="993774" y="793968"/>
                  </a:lnTo>
                  <a:lnTo>
                    <a:pt x="992382" y="796930"/>
                  </a:lnTo>
                  <a:lnTo>
                    <a:pt x="992097" y="799492"/>
                  </a:lnTo>
                  <a:lnTo>
                    <a:pt x="993821" y="803154"/>
                  </a:lnTo>
                  <a:lnTo>
                    <a:pt x="993898" y="804254"/>
                  </a:lnTo>
                  <a:lnTo>
                    <a:pt x="993251" y="804800"/>
                  </a:lnTo>
                  <a:lnTo>
                    <a:pt x="991227" y="803838"/>
                  </a:lnTo>
                  <a:lnTo>
                    <a:pt x="989558" y="802623"/>
                  </a:lnTo>
                  <a:lnTo>
                    <a:pt x="987872" y="802946"/>
                  </a:lnTo>
                  <a:lnTo>
                    <a:pt x="986125" y="802431"/>
                  </a:lnTo>
                  <a:lnTo>
                    <a:pt x="984332" y="802861"/>
                  </a:lnTo>
                  <a:lnTo>
                    <a:pt x="983601" y="803707"/>
                  </a:lnTo>
                  <a:lnTo>
                    <a:pt x="984094" y="805100"/>
                  </a:lnTo>
                  <a:lnTo>
                    <a:pt x="985702" y="806254"/>
                  </a:lnTo>
                  <a:lnTo>
                    <a:pt x="986602" y="808031"/>
                  </a:lnTo>
                  <a:lnTo>
                    <a:pt x="985525" y="808654"/>
                  </a:lnTo>
                  <a:lnTo>
                    <a:pt x="980962" y="808238"/>
                  </a:lnTo>
                  <a:lnTo>
                    <a:pt x="979946" y="808577"/>
                  </a:lnTo>
                  <a:lnTo>
                    <a:pt x="978584" y="810531"/>
                  </a:lnTo>
                  <a:lnTo>
                    <a:pt x="979469" y="813423"/>
                  </a:lnTo>
                  <a:lnTo>
                    <a:pt x="978461" y="815216"/>
                  </a:lnTo>
                  <a:lnTo>
                    <a:pt x="976583" y="815639"/>
                  </a:lnTo>
                  <a:lnTo>
                    <a:pt x="974113" y="817085"/>
                  </a:lnTo>
                  <a:lnTo>
                    <a:pt x="972589" y="817424"/>
                  </a:lnTo>
                  <a:lnTo>
                    <a:pt x="972666" y="818054"/>
                  </a:lnTo>
                  <a:lnTo>
                    <a:pt x="973782" y="818685"/>
                  </a:lnTo>
                  <a:lnTo>
                    <a:pt x="974374" y="819539"/>
                  </a:lnTo>
                  <a:lnTo>
                    <a:pt x="973028" y="822486"/>
                  </a:lnTo>
                  <a:lnTo>
                    <a:pt x="970942" y="823455"/>
                  </a:lnTo>
                  <a:lnTo>
                    <a:pt x="967741" y="822970"/>
                  </a:lnTo>
                  <a:lnTo>
                    <a:pt x="965225" y="823632"/>
                  </a:lnTo>
                  <a:lnTo>
                    <a:pt x="963047" y="822378"/>
                  </a:lnTo>
                  <a:lnTo>
                    <a:pt x="960723" y="822355"/>
                  </a:lnTo>
                  <a:lnTo>
                    <a:pt x="959145" y="823940"/>
                  </a:lnTo>
                  <a:lnTo>
                    <a:pt x="958976" y="825778"/>
                  </a:lnTo>
                  <a:lnTo>
                    <a:pt x="957444" y="825963"/>
                  </a:lnTo>
                  <a:lnTo>
                    <a:pt x="956621" y="825824"/>
                  </a:lnTo>
                  <a:lnTo>
                    <a:pt x="955459" y="825955"/>
                  </a:lnTo>
                  <a:lnTo>
                    <a:pt x="955582" y="826940"/>
                  </a:lnTo>
                  <a:lnTo>
                    <a:pt x="956244" y="827801"/>
                  </a:lnTo>
                  <a:lnTo>
                    <a:pt x="959384" y="828186"/>
                  </a:lnTo>
                  <a:lnTo>
                    <a:pt x="959945" y="829425"/>
                  </a:lnTo>
                  <a:lnTo>
                    <a:pt x="960068" y="831332"/>
                  </a:lnTo>
                  <a:lnTo>
                    <a:pt x="956782" y="834617"/>
                  </a:lnTo>
                  <a:lnTo>
                    <a:pt x="955382" y="836833"/>
                  </a:lnTo>
                  <a:lnTo>
                    <a:pt x="953273" y="836771"/>
                  </a:lnTo>
                  <a:lnTo>
                    <a:pt x="951681" y="838548"/>
                  </a:lnTo>
                  <a:lnTo>
                    <a:pt x="950826" y="840956"/>
                  </a:lnTo>
                  <a:lnTo>
                    <a:pt x="949772" y="840479"/>
                  </a:lnTo>
                  <a:lnTo>
                    <a:pt x="947333" y="840864"/>
                  </a:lnTo>
                  <a:lnTo>
                    <a:pt x="946617" y="842010"/>
                  </a:lnTo>
                  <a:lnTo>
                    <a:pt x="947186" y="842487"/>
                  </a:lnTo>
                  <a:lnTo>
                    <a:pt x="947240" y="843310"/>
                  </a:lnTo>
                  <a:lnTo>
                    <a:pt x="946263" y="846010"/>
                  </a:lnTo>
                  <a:lnTo>
                    <a:pt x="945201" y="846772"/>
                  </a:lnTo>
                  <a:lnTo>
                    <a:pt x="944739" y="845664"/>
                  </a:lnTo>
                  <a:lnTo>
                    <a:pt x="944393" y="843949"/>
                  </a:lnTo>
                  <a:lnTo>
                    <a:pt x="943538" y="843818"/>
                  </a:lnTo>
                  <a:lnTo>
                    <a:pt x="942115" y="845395"/>
                  </a:lnTo>
                  <a:lnTo>
                    <a:pt x="940453" y="846526"/>
                  </a:lnTo>
                  <a:lnTo>
                    <a:pt x="939029" y="846995"/>
                  </a:lnTo>
                  <a:lnTo>
                    <a:pt x="937952" y="845949"/>
                  </a:lnTo>
                  <a:lnTo>
                    <a:pt x="935312" y="845403"/>
                  </a:lnTo>
                  <a:lnTo>
                    <a:pt x="934235" y="849934"/>
                  </a:lnTo>
                  <a:lnTo>
                    <a:pt x="932049" y="851580"/>
                  </a:lnTo>
                  <a:lnTo>
                    <a:pt x="931026" y="852095"/>
                  </a:lnTo>
                  <a:lnTo>
                    <a:pt x="929241" y="852249"/>
                  </a:lnTo>
                  <a:lnTo>
                    <a:pt x="930380" y="852872"/>
                  </a:lnTo>
                  <a:lnTo>
                    <a:pt x="930733" y="854034"/>
                  </a:lnTo>
                  <a:lnTo>
                    <a:pt x="930095" y="855188"/>
                  </a:lnTo>
                  <a:lnTo>
                    <a:pt x="928309" y="855419"/>
                  </a:lnTo>
                  <a:lnTo>
                    <a:pt x="927271" y="856319"/>
                  </a:lnTo>
                  <a:lnTo>
                    <a:pt x="926871" y="860357"/>
                  </a:lnTo>
                  <a:lnTo>
                    <a:pt x="925809" y="861773"/>
                  </a:lnTo>
                  <a:lnTo>
                    <a:pt x="923099" y="861888"/>
                  </a:lnTo>
                  <a:lnTo>
                    <a:pt x="921075" y="860950"/>
                  </a:lnTo>
                  <a:lnTo>
                    <a:pt x="920429" y="861688"/>
                  </a:lnTo>
                  <a:lnTo>
                    <a:pt x="920090" y="862411"/>
                  </a:lnTo>
                  <a:lnTo>
                    <a:pt x="919029" y="863142"/>
                  </a:lnTo>
                  <a:lnTo>
                    <a:pt x="916982" y="863335"/>
                  </a:lnTo>
                  <a:lnTo>
                    <a:pt x="912434" y="865142"/>
                  </a:lnTo>
                  <a:lnTo>
                    <a:pt x="910348" y="864619"/>
                  </a:lnTo>
                  <a:lnTo>
                    <a:pt x="907863" y="863935"/>
                  </a:lnTo>
                  <a:lnTo>
                    <a:pt x="906147" y="864604"/>
                  </a:lnTo>
                  <a:lnTo>
                    <a:pt x="905577" y="865989"/>
                  </a:lnTo>
                  <a:lnTo>
                    <a:pt x="904785" y="867065"/>
                  </a:lnTo>
                  <a:lnTo>
                    <a:pt x="902291" y="867065"/>
                  </a:lnTo>
                  <a:lnTo>
                    <a:pt x="900290" y="865735"/>
                  </a:lnTo>
                  <a:lnTo>
                    <a:pt x="898251" y="864773"/>
                  </a:lnTo>
                  <a:lnTo>
                    <a:pt x="895996" y="865604"/>
                  </a:lnTo>
                  <a:lnTo>
                    <a:pt x="894280" y="867296"/>
                  </a:lnTo>
                  <a:lnTo>
                    <a:pt x="892171" y="867866"/>
                  </a:lnTo>
                  <a:lnTo>
                    <a:pt x="891779" y="868919"/>
                  </a:lnTo>
                  <a:lnTo>
                    <a:pt x="890863" y="869443"/>
                  </a:lnTo>
                  <a:lnTo>
                    <a:pt x="888632" y="869219"/>
                  </a:lnTo>
                  <a:lnTo>
                    <a:pt x="887785" y="866604"/>
                  </a:lnTo>
                  <a:lnTo>
                    <a:pt x="886500" y="866219"/>
                  </a:lnTo>
                  <a:lnTo>
                    <a:pt x="885230" y="867542"/>
                  </a:lnTo>
                  <a:lnTo>
                    <a:pt x="884776" y="868573"/>
                  </a:lnTo>
                  <a:lnTo>
                    <a:pt x="884184" y="869358"/>
                  </a:lnTo>
                  <a:lnTo>
                    <a:pt x="884392" y="871489"/>
                  </a:lnTo>
                  <a:lnTo>
                    <a:pt x="883137" y="871535"/>
                  </a:lnTo>
                  <a:lnTo>
                    <a:pt x="881498" y="870227"/>
                  </a:lnTo>
                  <a:lnTo>
                    <a:pt x="879774" y="869996"/>
                  </a:lnTo>
                  <a:lnTo>
                    <a:pt x="878166" y="871212"/>
                  </a:lnTo>
                  <a:lnTo>
                    <a:pt x="877350" y="870912"/>
                  </a:lnTo>
                  <a:lnTo>
                    <a:pt x="876488" y="870658"/>
                  </a:lnTo>
                  <a:lnTo>
                    <a:pt x="875080" y="870658"/>
                  </a:lnTo>
                  <a:lnTo>
                    <a:pt x="874541" y="870981"/>
                  </a:lnTo>
                  <a:lnTo>
                    <a:pt x="873510" y="871173"/>
                  </a:lnTo>
                  <a:lnTo>
                    <a:pt x="872817" y="871835"/>
                  </a:lnTo>
                  <a:lnTo>
                    <a:pt x="872756" y="871889"/>
                  </a:lnTo>
                  <a:lnTo>
                    <a:pt x="870940" y="871443"/>
                  </a:lnTo>
                  <a:lnTo>
                    <a:pt x="868716" y="869673"/>
                  </a:lnTo>
                  <a:lnTo>
                    <a:pt x="867123" y="866735"/>
                  </a:lnTo>
                  <a:lnTo>
                    <a:pt x="865099" y="865150"/>
                  </a:lnTo>
                  <a:lnTo>
                    <a:pt x="864206" y="863758"/>
                  </a:lnTo>
                  <a:lnTo>
                    <a:pt x="863860" y="861258"/>
                  </a:lnTo>
                  <a:lnTo>
                    <a:pt x="863491" y="860065"/>
                  </a:lnTo>
                  <a:lnTo>
                    <a:pt x="863614" y="858742"/>
                  </a:lnTo>
                  <a:lnTo>
                    <a:pt x="864229" y="857565"/>
                  </a:lnTo>
                  <a:lnTo>
                    <a:pt x="862052" y="858157"/>
                  </a:lnTo>
                  <a:lnTo>
                    <a:pt x="860443" y="859257"/>
                  </a:lnTo>
                  <a:lnTo>
                    <a:pt x="860774" y="860642"/>
                  </a:lnTo>
                  <a:lnTo>
                    <a:pt x="860374" y="861927"/>
                  </a:lnTo>
                  <a:lnTo>
                    <a:pt x="857973" y="862596"/>
                  </a:lnTo>
                  <a:lnTo>
                    <a:pt x="858119" y="863135"/>
                  </a:lnTo>
                  <a:lnTo>
                    <a:pt x="858281" y="863704"/>
                  </a:lnTo>
                  <a:lnTo>
                    <a:pt x="860159" y="865458"/>
                  </a:lnTo>
                  <a:lnTo>
                    <a:pt x="860543" y="866927"/>
                  </a:lnTo>
                  <a:lnTo>
                    <a:pt x="861305" y="867712"/>
                  </a:lnTo>
                  <a:lnTo>
                    <a:pt x="862775" y="869996"/>
                  </a:lnTo>
                  <a:lnTo>
                    <a:pt x="862736" y="874412"/>
                  </a:lnTo>
                  <a:lnTo>
                    <a:pt x="863545" y="875658"/>
                  </a:lnTo>
                  <a:lnTo>
                    <a:pt x="863275" y="876897"/>
                  </a:lnTo>
                  <a:lnTo>
                    <a:pt x="862690" y="878566"/>
                  </a:lnTo>
                  <a:lnTo>
                    <a:pt x="862636" y="878589"/>
                  </a:lnTo>
                  <a:lnTo>
                    <a:pt x="862206" y="878082"/>
                  </a:lnTo>
                  <a:lnTo>
                    <a:pt x="861498" y="878182"/>
                  </a:lnTo>
                  <a:lnTo>
                    <a:pt x="861213" y="878743"/>
                  </a:lnTo>
                  <a:lnTo>
                    <a:pt x="861167" y="879251"/>
                  </a:lnTo>
                  <a:lnTo>
                    <a:pt x="861044" y="879274"/>
                  </a:lnTo>
                  <a:lnTo>
                    <a:pt x="859797" y="879643"/>
                  </a:lnTo>
                  <a:lnTo>
                    <a:pt x="858750" y="879959"/>
                  </a:lnTo>
                  <a:lnTo>
                    <a:pt x="857904" y="880405"/>
                  </a:lnTo>
                  <a:lnTo>
                    <a:pt x="856573" y="881720"/>
                  </a:lnTo>
                  <a:lnTo>
                    <a:pt x="854040" y="882044"/>
                  </a:lnTo>
                  <a:lnTo>
                    <a:pt x="852740" y="878966"/>
                  </a:lnTo>
                  <a:lnTo>
                    <a:pt x="850993" y="881020"/>
                  </a:lnTo>
                  <a:lnTo>
                    <a:pt x="850470" y="885213"/>
                  </a:lnTo>
                  <a:lnTo>
                    <a:pt x="849824" y="885928"/>
                  </a:lnTo>
                  <a:lnTo>
                    <a:pt x="848739" y="886528"/>
                  </a:lnTo>
                  <a:lnTo>
                    <a:pt x="846684" y="885067"/>
                  </a:lnTo>
                  <a:lnTo>
                    <a:pt x="844891" y="886044"/>
                  </a:lnTo>
                  <a:lnTo>
                    <a:pt x="843490" y="887036"/>
                  </a:lnTo>
                  <a:lnTo>
                    <a:pt x="842913" y="887952"/>
                  </a:lnTo>
                  <a:lnTo>
                    <a:pt x="841882" y="888944"/>
                  </a:lnTo>
                  <a:lnTo>
                    <a:pt x="839904" y="887982"/>
                  </a:lnTo>
                  <a:lnTo>
                    <a:pt x="838311" y="886544"/>
                  </a:lnTo>
                  <a:lnTo>
                    <a:pt x="838712" y="885459"/>
                  </a:lnTo>
                  <a:lnTo>
                    <a:pt x="838488" y="884751"/>
                  </a:lnTo>
                  <a:lnTo>
                    <a:pt x="837773" y="884213"/>
                  </a:lnTo>
                  <a:lnTo>
                    <a:pt x="836980" y="884290"/>
                  </a:lnTo>
                  <a:lnTo>
                    <a:pt x="837372" y="885697"/>
                  </a:lnTo>
                  <a:lnTo>
                    <a:pt x="837634" y="888390"/>
                  </a:lnTo>
                  <a:lnTo>
                    <a:pt x="836911" y="889167"/>
                  </a:lnTo>
                  <a:lnTo>
                    <a:pt x="835795" y="889767"/>
                  </a:lnTo>
                  <a:lnTo>
                    <a:pt x="833386" y="889275"/>
                  </a:lnTo>
                  <a:lnTo>
                    <a:pt x="831747" y="888275"/>
                  </a:lnTo>
                  <a:lnTo>
                    <a:pt x="829754" y="887428"/>
                  </a:lnTo>
                  <a:lnTo>
                    <a:pt x="827999" y="887275"/>
                  </a:lnTo>
                  <a:lnTo>
                    <a:pt x="827615" y="888975"/>
                  </a:lnTo>
                  <a:lnTo>
                    <a:pt x="826476" y="890344"/>
                  </a:lnTo>
                  <a:lnTo>
                    <a:pt x="825421" y="890513"/>
                  </a:lnTo>
                  <a:lnTo>
                    <a:pt x="824367" y="890298"/>
                  </a:lnTo>
                  <a:lnTo>
                    <a:pt x="822982" y="891775"/>
                  </a:lnTo>
                  <a:lnTo>
                    <a:pt x="822328" y="892852"/>
                  </a:lnTo>
                  <a:lnTo>
                    <a:pt x="820619" y="893990"/>
                  </a:lnTo>
                  <a:lnTo>
                    <a:pt x="816079" y="894544"/>
                  </a:lnTo>
                  <a:lnTo>
                    <a:pt x="814494" y="895667"/>
                  </a:lnTo>
                  <a:lnTo>
                    <a:pt x="812370" y="895490"/>
                  </a:lnTo>
                  <a:lnTo>
                    <a:pt x="810723" y="895760"/>
                  </a:lnTo>
                  <a:lnTo>
                    <a:pt x="809777" y="895698"/>
                  </a:lnTo>
                  <a:lnTo>
                    <a:pt x="808930" y="895090"/>
                  </a:lnTo>
                  <a:lnTo>
                    <a:pt x="807976" y="895075"/>
                  </a:lnTo>
                  <a:lnTo>
                    <a:pt x="807537" y="896952"/>
                  </a:lnTo>
                  <a:lnTo>
                    <a:pt x="804967" y="897744"/>
                  </a:lnTo>
                  <a:lnTo>
                    <a:pt x="802658" y="897960"/>
                  </a:lnTo>
                  <a:lnTo>
                    <a:pt x="800088" y="900437"/>
                  </a:lnTo>
                  <a:lnTo>
                    <a:pt x="798256" y="901937"/>
                  </a:lnTo>
                  <a:lnTo>
                    <a:pt x="796894" y="902091"/>
                  </a:lnTo>
                  <a:lnTo>
                    <a:pt x="795894" y="901560"/>
                  </a:lnTo>
                  <a:lnTo>
                    <a:pt x="795394" y="899345"/>
                  </a:lnTo>
                  <a:lnTo>
                    <a:pt x="794886" y="899083"/>
                  </a:lnTo>
                  <a:lnTo>
                    <a:pt x="794593" y="901168"/>
                  </a:lnTo>
                  <a:lnTo>
                    <a:pt x="794109" y="902899"/>
                  </a:lnTo>
                  <a:lnTo>
                    <a:pt x="793170" y="903845"/>
                  </a:lnTo>
                  <a:lnTo>
                    <a:pt x="790199" y="905999"/>
                  </a:lnTo>
                  <a:lnTo>
                    <a:pt x="789345" y="908138"/>
                  </a:lnTo>
                  <a:lnTo>
                    <a:pt x="789915" y="910115"/>
                  </a:lnTo>
                  <a:lnTo>
                    <a:pt x="793908" y="910599"/>
                  </a:lnTo>
                  <a:lnTo>
                    <a:pt x="794401" y="911684"/>
                  </a:lnTo>
                  <a:lnTo>
                    <a:pt x="794016" y="912569"/>
                  </a:lnTo>
                  <a:lnTo>
                    <a:pt x="793062" y="913307"/>
                  </a:lnTo>
                  <a:lnTo>
                    <a:pt x="792777" y="914415"/>
                  </a:lnTo>
                  <a:lnTo>
                    <a:pt x="797063" y="917938"/>
                  </a:lnTo>
                  <a:lnTo>
                    <a:pt x="797194" y="919269"/>
                  </a:lnTo>
                  <a:lnTo>
                    <a:pt x="796533" y="920031"/>
                  </a:lnTo>
                  <a:lnTo>
                    <a:pt x="795732" y="921669"/>
                  </a:lnTo>
                  <a:lnTo>
                    <a:pt x="793470" y="923054"/>
                  </a:lnTo>
                  <a:lnTo>
                    <a:pt x="788683" y="923762"/>
                  </a:lnTo>
                  <a:lnTo>
                    <a:pt x="784689" y="923046"/>
                  </a:lnTo>
                  <a:lnTo>
                    <a:pt x="783481" y="921469"/>
                  </a:lnTo>
                  <a:lnTo>
                    <a:pt x="783558" y="920346"/>
                  </a:lnTo>
                  <a:lnTo>
                    <a:pt x="784551" y="920669"/>
                  </a:lnTo>
                  <a:lnTo>
                    <a:pt x="785674" y="920569"/>
                  </a:lnTo>
                  <a:lnTo>
                    <a:pt x="785336" y="919538"/>
                  </a:lnTo>
                  <a:lnTo>
                    <a:pt x="784858" y="918938"/>
                  </a:lnTo>
                  <a:lnTo>
                    <a:pt x="783020" y="918023"/>
                  </a:lnTo>
                  <a:lnTo>
                    <a:pt x="781526" y="915553"/>
                  </a:lnTo>
                  <a:lnTo>
                    <a:pt x="781811" y="913499"/>
                  </a:lnTo>
                  <a:lnTo>
                    <a:pt x="781003" y="911907"/>
                  </a:lnTo>
                  <a:lnTo>
                    <a:pt x="780110" y="910576"/>
                  </a:lnTo>
                  <a:lnTo>
                    <a:pt x="779218" y="909776"/>
                  </a:lnTo>
                  <a:lnTo>
                    <a:pt x="778733" y="908784"/>
                  </a:lnTo>
                  <a:lnTo>
                    <a:pt x="779641" y="905660"/>
                  </a:lnTo>
                  <a:lnTo>
                    <a:pt x="779141" y="903845"/>
                  </a:lnTo>
                  <a:lnTo>
                    <a:pt x="780849" y="901614"/>
                  </a:lnTo>
                  <a:lnTo>
                    <a:pt x="781272" y="899098"/>
                  </a:lnTo>
                  <a:lnTo>
                    <a:pt x="784320" y="898198"/>
                  </a:lnTo>
                  <a:lnTo>
                    <a:pt x="784528" y="895798"/>
                  </a:lnTo>
                  <a:lnTo>
                    <a:pt x="782342" y="895729"/>
                  </a:lnTo>
                  <a:lnTo>
                    <a:pt x="780826" y="893967"/>
                  </a:lnTo>
                  <a:lnTo>
                    <a:pt x="780480" y="894714"/>
                  </a:lnTo>
                  <a:lnTo>
                    <a:pt x="779264" y="894790"/>
                  </a:lnTo>
                  <a:lnTo>
                    <a:pt x="777263" y="891390"/>
                  </a:lnTo>
                  <a:lnTo>
                    <a:pt x="776663" y="890959"/>
                  </a:lnTo>
                  <a:lnTo>
                    <a:pt x="775693" y="890898"/>
                  </a:lnTo>
                  <a:lnTo>
                    <a:pt x="776178" y="894483"/>
                  </a:lnTo>
                  <a:lnTo>
                    <a:pt x="773831" y="895829"/>
                  </a:lnTo>
                  <a:lnTo>
                    <a:pt x="771907" y="896421"/>
                  </a:lnTo>
                  <a:lnTo>
                    <a:pt x="769183" y="896668"/>
                  </a:lnTo>
                  <a:lnTo>
                    <a:pt x="767629" y="897083"/>
                  </a:lnTo>
                  <a:lnTo>
                    <a:pt x="766182" y="896744"/>
                  </a:lnTo>
                  <a:lnTo>
                    <a:pt x="766536" y="895660"/>
                  </a:lnTo>
                  <a:lnTo>
                    <a:pt x="767305" y="894367"/>
                  </a:lnTo>
                  <a:lnTo>
                    <a:pt x="766620" y="893283"/>
                  </a:lnTo>
                  <a:lnTo>
                    <a:pt x="765081" y="892452"/>
                  </a:lnTo>
                  <a:lnTo>
                    <a:pt x="762727" y="892498"/>
                  </a:lnTo>
                  <a:lnTo>
                    <a:pt x="761103" y="892267"/>
                  </a:lnTo>
                  <a:lnTo>
                    <a:pt x="759487" y="892360"/>
                  </a:lnTo>
                  <a:lnTo>
                    <a:pt x="758894" y="891875"/>
                  </a:lnTo>
                  <a:lnTo>
                    <a:pt x="757394" y="890175"/>
                  </a:lnTo>
                  <a:lnTo>
                    <a:pt x="756124" y="889121"/>
                  </a:lnTo>
                  <a:lnTo>
                    <a:pt x="755554" y="888067"/>
                  </a:lnTo>
                  <a:lnTo>
                    <a:pt x="756124" y="886844"/>
                  </a:lnTo>
                  <a:lnTo>
                    <a:pt x="755647" y="886097"/>
                  </a:lnTo>
                  <a:lnTo>
                    <a:pt x="753192" y="886013"/>
                  </a:lnTo>
                  <a:lnTo>
                    <a:pt x="753207" y="887767"/>
                  </a:lnTo>
                  <a:lnTo>
                    <a:pt x="753461" y="889836"/>
                  </a:lnTo>
                  <a:lnTo>
                    <a:pt x="754177" y="891406"/>
                  </a:lnTo>
                  <a:lnTo>
                    <a:pt x="753669" y="892283"/>
                  </a:lnTo>
                  <a:lnTo>
                    <a:pt x="752422" y="892883"/>
                  </a:lnTo>
                  <a:lnTo>
                    <a:pt x="751091" y="891221"/>
                  </a:lnTo>
                  <a:lnTo>
                    <a:pt x="750483" y="890813"/>
                  </a:lnTo>
                  <a:lnTo>
                    <a:pt x="749844" y="890890"/>
                  </a:lnTo>
                  <a:lnTo>
                    <a:pt x="749360" y="892544"/>
                  </a:lnTo>
                  <a:lnTo>
                    <a:pt x="748151" y="894014"/>
                  </a:lnTo>
                  <a:lnTo>
                    <a:pt x="745981" y="893852"/>
                  </a:lnTo>
                  <a:lnTo>
                    <a:pt x="744288" y="894760"/>
                  </a:lnTo>
                  <a:lnTo>
                    <a:pt x="742241" y="895175"/>
                  </a:lnTo>
                  <a:lnTo>
                    <a:pt x="740848" y="893960"/>
                  </a:lnTo>
                  <a:lnTo>
                    <a:pt x="738547" y="892006"/>
                  </a:lnTo>
                  <a:lnTo>
                    <a:pt x="737632" y="891783"/>
                  </a:lnTo>
                  <a:lnTo>
                    <a:pt x="735077" y="892736"/>
                  </a:lnTo>
                  <a:lnTo>
                    <a:pt x="731406" y="893090"/>
                  </a:lnTo>
                  <a:lnTo>
                    <a:pt x="730590" y="892075"/>
                  </a:lnTo>
                  <a:lnTo>
                    <a:pt x="728820" y="892844"/>
                  </a:lnTo>
                  <a:lnTo>
                    <a:pt x="727112" y="890498"/>
                  </a:lnTo>
                  <a:lnTo>
                    <a:pt x="725088" y="890344"/>
                  </a:lnTo>
                  <a:lnTo>
                    <a:pt x="722564" y="888567"/>
                  </a:lnTo>
                  <a:lnTo>
                    <a:pt x="721656" y="887621"/>
                  </a:lnTo>
                  <a:lnTo>
                    <a:pt x="721371" y="886267"/>
                  </a:lnTo>
                  <a:lnTo>
                    <a:pt x="720602" y="885559"/>
                  </a:lnTo>
                  <a:lnTo>
                    <a:pt x="719617" y="885651"/>
                  </a:lnTo>
                  <a:lnTo>
                    <a:pt x="718516" y="884928"/>
                  </a:lnTo>
                  <a:lnTo>
                    <a:pt x="716777" y="884213"/>
                  </a:lnTo>
                  <a:lnTo>
                    <a:pt x="715376" y="883790"/>
                  </a:lnTo>
                  <a:lnTo>
                    <a:pt x="714684" y="884113"/>
                  </a:lnTo>
                  <a:lnTo>
                    <a:pt x="713953" y="884282"/>
                  </a:lnTo>
                  <a:lnTo>
                    <a:pt x="713822" y="883374"/>
                  </a:lnTo>
                  <a:lnTo>
                    <a:pt x="713876" y="880636"/>
                  </a:lnTo>
                  <a:lnTo>
                    <a:pt x="713745" y="878205"/>
                  </a:lnTo>
                  <a:lnTo>
                    <a:pt x="713360" y="877105"/>
                  </a:lnTo>
                  <a:lnTo>
                    <a:pt x="712421" y="876274"/>
                  </a:lnTo>
                  <a:lnTo>
                    <a:pt x="711575" y="875874"/>
                  </a:lnTo>
                  <a:lnTo>
                    <a:pt x="711198" y="874620"/>
                  </a:lnTo>
                  <a:lnTo>
                    <a:pt x="711506" y="872158"/>
                  </a:lnTo>
                  <a:lnTo>
                    <a:pt x="712198" y="870489"/>
                  </a:lnTo>
                  <a:lnTo>
                    <a:pt x="713291" y="870189"/>
                  </a:lnTo>
                  <a:lnTo>
                    <a:pt x="714769" y="868989"/>
                  </a:lnTo>
                  <a:lnTo>
                    <a:pt x="715522" y="867281"/>
                  </a:lnTo>
                  <a:lnTo>
                    <a:pt x="716469" y="865696"/>
                  </a:lnTo>
                  <a:lnTo>
                    <a:pt x="713099" y="863473"/>
                  </a:lnTo>
                  <a:lnTo>
                    <a:pt x="711329" y="862673"/>
                  </a:lnTo>
                  <a:lnTo>
                    <a:pt x="709366" y="863011"/>
                  </a:lnTo>
                  <a:lnTo>
                    <a:pt x="706927" y="863719"/>
                  </a:lnTo>
                  <a:lnTo>
                    <a:pt x="705657" y="863858"/>
                  </a:lnTo>
                  <a:lnTo>
                    <a:pt x="705018" y="863581"/>
                  </a:lnTo>
                  <a:lnTo>
                    <a:pt x="703595" y="861581"/>
                  </a:lnTo>
                  <a:lnTo>
                    <a:pt x="702825" y="861234"/>
                  </a:lnTo>
                  <a:lnTo>
                    <a:pt x="701101" y="861104"/>
                  </a:lnTo>
                  <a:lnTo>
                    <a:pt x="699647" y="861119"/>
                  </a:lnTo>
                  <a:lnTo>
                    <a:pt x="698816" y="861988"/>
                  </a:lnTo>
                  <a:lnTo>
                    <a:pt x="697523" y="862281"/>
                  </a:lnTo>
                  <a:lnTo>
                    <a:pt x="696230" y="862327"/>
                  </a:lnTo>
                  <a:lnTo>
                    <a:pt x="694922" y="861242"/>
                  </a:lnTo>
                  <a:lnTo>
                    <a:pt x="692952" y="859827"/>
                  </a:lnTo>
                  <a:lnTo>
                    <a:pt x="689866" y="858827"/>
                  </a:lnTo>
                  <a:lnTo>
                    <a:pt x="689489" y="857680"/>
                  </a:lnTo>
                  <a:lnTo>
                    <a:pt x="688704" y="856303"/>
                  </a:lnTo>
                  <a:lnTo>
                    <a:pt x="687534" y="855026"/>
                  </a:lnTo>
                  <a:lnTo>
                    <a:pt x="685595" y="853334"/>
                  </a:lnTo>
                  <a:lnTo>
                    <a:pt x="683971" y="852457"/>
                  </a:lnTo>
                  <a:lnTo>
                    <a:pt x="683179" y="852995"/>
                  </a:lnTo>
                  <a:lnTo>
                    <a:pt x="682101" y="853957"/>
                  </a:lnTo>
                  <a:lnTo>
                    <a:pt x="677931" y="855980"/>
                  </a:lnTo>
                  <a:lnTo>
                    <a:pt x="676083" y="856773"/>
                  </a:lnTo>
                  <a:lnTo>
                    <a:pt x="675098" y="857334"/>
                  </a:lnTo>
                  <a:lnTo>
                    <a:pt x="674275" y="858180"/>
                  </a:lnTo>
                  <a:lnTo>
                    <a:pt x="674021" y="860265"/>
                  </a:lnTo>
                  <a:lnTo>
                    <a:pt x="673613" y="862588"/>
                  </a:lnTo>
                  <a:lnTo>
                    <a:pt x="672413" y="863765"/>
                  </a:lnTo>
                  <a:lnTo>
                    <a:pt x="671274" y="864658"/>
                  </a:lnTo>
                  <a:lnTo>
                    <a:pt x="670081" y="864750"/>
                  </a:lnTo>
                  <a:lnTo>
                    <a:pt x="668912" y="864711"/>
                  </a:lnTo>
                  <a:lnTo>
                    <a:pt x="667811" y="865081"/>
                  </a:lnTo>
                  <a:lnTo>
                    <a:pt x="664456" y="867412"/>
                  </a:lnTo>
                  <a:lnTo>
                    <a:pt x="662878" y="867227"/>
                  </a:lnTo>
                  <a:lnTo>
                    <a:pt x="661578" y="865912"/>
                  </a:lnTo>
                  <a:lnTo>
                    <a:pt x="661023" y="864958"/>
                  </a:lnTo>
                  <a:lnTo>
                    <a:pt x="659523" y="865173"/>
                  </a:lnTo>
                  <a:lnTo>
                    <a:pt x="657599" y="866289"/>
                  </a:lnTo>
                  <a:lnTo>
                    <a:pt x="656707" y="868289"/>
                  </a:lnTo>
                  <a:lnTo>
                    <a:pt x="656237" y="870158"/>
                  </a:lnTo>
                  <a:lnTo>
                    <a:pt x="655814" y="870989"/>
                  </a:lnTo>
                  <a:lnTo>
                    <a:pt x="655167" y="871227"/>
                  </a:lnTo>
                  <a:lnTo>
                    <a:pt x="654598" y="871266"/>
                  </a:lnTo>
                  <a:lnTo>
                    <a:pt x="648603" y="865873"/>
                  </a:lnTo>
                  <a:lnTo>
                    <a:pt x="648234" y="865596"/>
                  </a:lnTo>
                  <a:lnTo>
                    <a:pt x="647156" y="866704"/>
                  </a:lnTo>
                  <a:lnTo>
                    <a:pt x="646179" y="869566"/>
                  </a:lnTo>
                  <a:lnTo>
                    <a:pt x="645479" y="870112"/>
                  </a:lnTo>
                  <a:lnTo>
                    <a:pt x="645001" y="869889"/>
                  </a:lnTo>
                  <a:lnTo>
                    <a:pt x="642524" y="866227"/>
                  </a:lnTo>
                  <a:lnTo>
                    <a:pt x="641885" y="865881"/>
                  </a:lnTo>
                  <a:lnTo>
                    <a:pt x="641323" y="866004"/>
                  </a:lnTo>
                  <a:lnTo>
                    <a:pt x="640577" y="867189"/>
                  </a:lnTo>
                  <a:lnTo>
                    <a:pt x="639007" y="868935"/>
                  </a:lnTo>
                  <a:lnTo>
                    <a:pt x="637806" y="869996"/>
                  </a:lnTo>
                  <a:lnTo>
                    <a:pt x="637776" y="871173"/>
                  </a:lnTo>
                  <a:lnTo>
                    <a:pt x="636467" y="872212"/>
                  </a:lnTo>
                  <a:lnTo>
                    <a:pt x="634951" y="873251"/>
                  </a:lnTo>
                  <a:lnTo>
                    <a:pt x="634444" y="873358"/>
                  </a:lnTo>
                  <a:lnTo>
                    <a:pt x="633435" y="872943"/>
                  </a:lnTo>
                  <a:lnTo>
                    <a:pt x="632120" y="871566"/>
                  </a:lnTo>
                  <a:lnTo>
                    <a:pt x="631165" y="870127"/>
                  </a:lnTo>
                  <a:lnTo>
                    <a:pt x="628803" y="868696"/>
                  </a:lnTo>
                  <a:lnTo>
                    <a:pt x="626155" y="867489"/>
                  </a:lnTo>
                  <a:lnTo>
                    <a:pt x="624401" y="866542"/>
                  </a:lnTo>
                  <a:lnTo>
                    <a:pt x="623401" y="866312"/>
                  </a:lnTo>
                  <a:lnTo>
                    <a:pt x="622469" y="866735"/>
                  </a:lnTo>
                  <a:lnTo>
                    <a:pt x="622000" y="867312"/>
                  </a:lnTo>
                  <a:lnTo>
                    <a:pt x="621338" y="868743"/>
                  </a:lnTo>
                  <a:lnTo>
                    <a:pt x="619753" y="871081"/>
                  </a:lnTo>
                  <a:lnTo>
                    <a:pt x="618337" y="872943"/>
                  </a:lnTo>
                  <a:lnTo>
                    <a:pt x="617021" y="874135"/>
                  </a:lnTo>
                  <a:lnTo>
                    <a:pt x="615974" y="874958"/>
                  </a:lnTo>
                  <a:lnTo>
                    <a:pt x="615189" y="874189"/>
                  </a:lnTo>
                  <a:lnTo>
                    <a:pt x="613743" y="873558"/>
                  </a:lnTo>
                  <a:lnTo>
                    <a:pt x="612042" y="873558"/>
                  </a:lnTo>
                  <a:lnTo>
                    <a:pt x="609803" y="874743"/>
                  </a:lnTo>
                  <a:lnTo>
                    <a:pt x="608040" y="872373"/>
                  </a:lnTo>
                  <a:lnTo>
                    <a:pt x="607579" y="872258"/>
                  </a:lnTo>
                  <a:lnTo>
                    <a:pt x="606901" y="872458"/>
                  </a:lnTo>
                  <a:lnTo>
                    <a:pt x="606116" y="873020"/>
                  </a:lnTo>
                  <a:lnTo>
                    <a:pt x="605578" y="874343"/>
                  </a:lnTo>
                  <a:lnTo>
                    <a:pt x="605008" y="876151"/>
                  </a:lnTo>
                  <a:lnTo>
                    <a:pt x="603885" y="877336"/>
                  </a:lnTo>
                  <a:lnTo>
                    <a:pt x="602954" y="877859"/>
                  </a:lnTo>
                  <a:lnTo>
                    <a:pt x="603223" y="878874"/>
                  </a:lnTo>
                  <a:lnTo>
                    <a:pt x="603754" y="879974"/>
                  </a:lnTo>
                  <a:lnTo>
                    <a:pt x="603715" y="880936"/>
                  </a:lnTo>
                  <a:lnTo>
                    <a:pt x="604054" y="882451"/>
                  </a:lnTo>
                  <a:lnTo>
                    <a:pt x="604639" y="883967"/>
                  </a:lnTo>
                  <a:lnTo>
                    <a:pt x="606724" y="886451"/>
                  </a:lnTo>
                  <a:lnTo>
                    <a:pt x="607525" y="887744"/>
                  </a:lnTo>
                  <a:lnTo>
                    <a:pt x="607686" y="888867"/>
                  </a:lnTo>
                  <a:lnTo>
                    <a:pt x="607763" y="892852"/>
                  </a:lnTo>
                  <a:lnTo>
                    <a:pt x="607679" y="894514"/>
                  </a:lnTo>
                  <a:lnTo>
                    <a:pt x="607263" y="897714"/>
                  </a:lnTo>
                  <a:lnTo>
                    <a:pt x="607232" y="899560"/>
                  </a:lnTo>
                  <a:lnTo>
                    <a:pt x="608102" y="900391"/>
                  </a:lnTo>
                  <a:lnTo>
                    <a:pt x="608941" y="901383"/>
                  </a:lnTo>
                  <a:lnTo>
                    <a:pt x="608902" y="901922"/>
                  </a:lnTo>
                  <a:lnTo>
                    <a:pt x="608533" y="902114"/>
                  </a:lnTo>
                  <a:lnTo>
                    <a:pt x="607340" y="903214"/>
                  </a:lnTo>
                  <a:lnTo>
                    <a:pt x="606840" y="903360"/>
                  </a:lnTo>
                  <a:lnTo>
                    <a:pt x="606055" y="902906"/>
                  </a:lnTo>
                  <a:lnTo>
                    <a:pt x="605039" y="902568"/>
                  </a:lnTo>
                  <a:lnTo>
                    <a:pt x="604231" y="902129"/>
                  </a:lnTo>
                  <a:lnTo>
                    <a:pt x="603331" y="901422"/>
                  </a:lnTo>
                  <a:lnTo>
                    <a:pt x="601199" y="901499"/>
                  </a:lnTo>
                  <a:lnTo>
                    <a:pt x="597698" y="902575"/>
                  </a:lnTo>
                  <a:lnTo>
                    <a:pt x="596974" y="902268"/>
                  </a:lnTo>
                  <a:lnTo>
                    <a:pt x="596474" y="901660"/>
                  </a:lnTo>
                  <a:lnTo>
                    <a:pt x="596197" y="900398"/>
                  </a:lnTo>
                  <a:lnTo>
                    <a:pt x="596367" y="898922"/>
                  </a:lnTo>
                  <a:lnTo>
                    <a:pt x="596058" y="897975"/>
                  </a:lnTo>
                  <a:lnTo>
                    <a:pt x="595405" y="897414"/>
                  </a:lnTo>
                  <a:lnTo>
                    <a:pt x="595874" y="894775"/>
                  </a:lnTo>
                  <a:lnTo>
                    <a:pt x="594627" y="893729"/>
                  </a:lnTo>
                  <a:lnTo>
                    <a:pt x="594804" y="893406"/>
                  </a:lnTo>
                  <a:lnTo>
                    <a:pt x="594389" y="890552"/>
                  </a:lnTo>
                  <a:lnTo>
                    <a:pt x="594443" y="889844"/>
                  </a:lnTo>
                  <a:lnTo>
                    <a:pt x="594227" y="889606"/>
                  </a:lnTo>
                  <a:lnTo>
                    <a:pt x="593350" y="889382"/>
                  </a:lnTo>
                  <a:lnTo>
                    <a:pt x="592042" y="889829"/>
                  </a:lnTo>
                  <a:lnTo>
                    <a:pt x="588063" y="891706"/>
                  </a:lnTo>
                  <a:lnTo>
                    <a:pt x="584646" y="895175"/>
                  </a:lnTo>
                  <a:lnTo>
                    <a:pt x="583084" y="895944"/>
                  </a:lnTo>
                  <a:lnTo>
                    <a:pt x="581506" y="896260"/>
                  </a:lnTo>
                  <a:lnTo>
                    <a:pt x="579652" y="895660"/>
                  </a:lnTo>
                  <a:lnTo>
                    <a:pt x="577597" y="895267"/>
                  </a:lnTo>
                  <a:lnTo>
                    <a:pt x="574665" y="896144"/>
                  </a:lnTo>
                  <a:lnTo>
                    <a:pt x="573219" y="895737"/>
                  </a:lnTo>
                  <a:lnTo>
                    <a:pt x="572549" y="895029"/>
                  </a:lnTo>
                  <a:lnTo>
                    <a:pt x="571957" y="893952"/>
                  </a:lnTo>
                  <a:lnTo>
                    <a:pt x="572318" y="892583"/>
                  </a:lnTo>
                  <a:lnTo>
                    <a:pt x="572095" y="891575"/>
                  </a:lnTo>
                  <a:lnTo>
                    <a:pt x="570925" y="891067"/>
                  </a:lnTo>
                  <a:lnTo>
                    <a:pt x="569563" y="890629"/>
                  </a:lnTo>
                  <a:lnTo>
                    <a:pt x="568755" y="889313"/>
                  </a:lnTo>
                  <a:lnTo>
                    <a:pt x="568432" y="887875"/>
                  </a:lnTo>
                  <a:lnTo>
                    <a:pt x="568747" y="886005"/>
                  </a:lnTo>
                  <a:lnTo>
                    <a:pt x="568909" y="883997"/>
                  </a:lnTo>
                  <a:lnTo>
                    <a:pt x="568255" y="883074"/>
                  </a:lnTo>
                  <a:lnTo>
                    <a:pt x="566262" y="882574"/>
                  </a:lnTo>
                  <a:lnTo>
                    <a:pt x="561237" y="881659"/>
                  </a:lnTo>
                  <a:lnTo>
                    <a:pt x="556835" y="881159"/>
                  </a:lnTo>
                  <a:lnTo>
                    <a:pt x="554988" y="881397"/>
                  </a:lnTo>
                  <a:lnTo>
                    <a:pt x="553480" y="881174"/>
                  </a:lnTo>
                  <a:lnTo>
                    <a:pt x="552610" y="880805"/>
                  </a:lnTo>
                  <a:lnTo>
                    <a:pt x="552187" y="880174"/>
                  </a:lnTo>
                  <a:lnTo>
                    <a:pt x="552164" y="879266"/>
                  </a:lnTo>
                  <a:lnTo>
                    <a:pt x="552880" y="877182"/>
                  </a:lnTo>
                  <a:lnTo>
                    <a:pt x="553687" y="875143"/>
                  </a:lnTo>
                  <a:lnTo>
                    <a:pt x="555734" y="872173"/>
                  </a:lnTo>
                  <a:lnTo>
                    <a:pt x="555857" y="870112"/>
                  </a:lnTo>
                  <a:lnTo>
                    <a:pt x="555750" y="867735"/>
                  </a:lnTo>
                  <a:lnTo>
                    <a:pt x="556766" y="864558"/>
                  </a:lnTo>
                  <a:lnTo>
                    <a:pt x="558528" y="862181"/>
                  </a:lnTo>
                  <a:lnTo>
                    <a:pt x="559397" y="861434"/>
                  </a:lnTo>
                  <a:lnTo>
                    <a:pt x="559190" y="860373"/>
                  </a:lnTo>
                  <a:lnTo>
                    <a:pt x="558482" y="859403"/>
                  </a:lnTo>
                  <a:lnTo>
                    <a:pt x="557474" y="858865"/>
                  </a:lnTo>
                  <a:lnTo>
                    <a:pt x="555804" y="858242"/>
                  </a:lnTo>
                  <a:lnTo>
                    <a:pt x="553203" y="858073"/>
                  </a:lnTo>
                  <a:lnTo>
                    <a:pt x="549632" y="857434"/>
                  </a:lnTo>
                  <a:lnTo>
                    <a:pt x="545499" y="856019"/>
                  </a:lnTo>
                  <a:lnTo>
                    <a:pt x="545976" y="853303"/>
                  </a:lnTo>
                  <a:lnTo>
                    <a:pt x="545907" y="851603"/>
                  </a:lnTo>
                  <a:lnTo>
                    <a:pt x="545399" y="850203"/>
                  </a:lnTo>
                  <a:lnTo>
                    <a:pt x="544561" y="849211"/>
                  </a:lnTo>
                  <a:lnTo>
                    <a:pt x="544084" y="848326"/>
                  </a:lnTo>
                  <a:lnTo>
                    <a:pt x="544830" y="845895"/>
                  </a:lnTo>
                  <a:lnTo>
                    <a:pt x="543868" y="843233"/>
                  </a:lnTo>
                  <a:lnTo>
                    <a:pt x="542737" y="842172"/>
                  </a:lnTo>
                  <a:lnTo>
                    <a:pt x="541567" y="840795"/>
                  </a:lnTo>
                  <a:lnTo>
                    <a:pt x="541475" y="839310"/>
                  </a:lnTo>
                  <a:lnTo>
                    <a:pt x="542006" y="837925"/>
                  </a:lnTo>
                  <a:lnTo>
                    <a:pt x="544868" y="834948"/>
                  </a:lnTo>
                  <a:lnTo>
                    <a:pt x="544891" y="834225"/>
                  </a:lnTo>
                  <a:lnTo>
                    <a:pt x="544184" y="834286"/>
                  </a:lnTo>
                  <a:lnTo>
                    <a:pt x="543368" y="834348"/>
                  </a:lnTo>
                  <a:lnTo>
                    <a:pt x="539459" y="835433"/>
                  </a:lnTo>
                  <a:lnTo>
                    <a:pt x="539035" y="834748"/>
                  </a:lnTo>
                  <a:lnTo>
                    <a:pt x="537635" y="834356"/>
                  </a:lnTo>
                  <a:lnTo>
                    <a:pt x="534779" y="834279"/>
                  </a:lnTo>
                  <a:lnTo>
                    <a:pt x="531440" y="834479"/>
                  </a:lnTo>
                  <a:lnTo>
                    <a:pt x="527215" y="835540"/>
                  </a:lnTo>
                  <a:lnTo>
                    <a:pt x="523336" y="837402"/>
                  </a:lnTo>
                  <a:lnTo>
                    <a:pt x="521575" y="838679"/>
                  </a:lnTo>
                  <a:lnTo>
                    <a:pt x="520074" y="839471"/>
                  </a:lnTo>
                  <a:lnTo>
                    <a:pt x="518858" y="839733"/>
                  </a:lnTo>
                  <a:lnTo>
                    <a:pt x="517450" y="839171"/>
                  </a:lnTo>
                  <a:lnTo>
                    <a:pt x="517527" y="837348"/>
                  </a:lnTo>
                  <a:lnTo>
                    <a:pt x="520174" y="834002"/>
                  </a:lnTo>
                  <a:lnTo>
                    <a:pt x="520551" y="831702"/>
                  </a:lnTo>
                  <a:lnTo>
                    <a:pt x="519751" y="829725"/>
                  </a:lnTo>
                  <a:lnTo>
                    <a:pt x="519658" y="828140"/>
                  </a:lnTo>
                  <a:lnTo>
                    <a:pt x="518727" y="827132"/>
                  </a:lnTo>
                  <a:lnTo>
                    <a:pt x="517427" y="826640"/>
                  </a:lnTo>
                  <a:lnTo>
                    <a:pt x="516734" y="825517"/>
                  </a:lnTo>
                  <a:lnTo>
                    <a:pt x="516688" y="822224"/>
                  </a:lnTo>
                  <a:lnTo>
                    <a:pt x="517850" y="818832"/>
                  </a:lnTo>
                  <a:lnTo>
                    <a:pt x="519735" y="817762"/>
                  </a:lnTo>
                  <a:lnTo>
                    <a:pt x="520882" y="817247"/>
                  </a:lnTo>
                  <a:lnTo>
                    <a:pt x="521189" y="816585"/>
                  </a:lnTo>
                  <a:lnTo>
                    <a:pt x="520605" y="814201"/>
                  </a:lnTo>
                  <a:lnTo>
                    <a:pt x="520697" y="812685"/>
                  </a:lnTo>
                  <a:lnTo>
                    <a:pt x="521821" y="809754"/>
                  </a:lnTo>
                  <a:lnTo>
                    <a:pt x="522944" y="807531"/>
                  </a:lnTo>
                  <a:lnTo>
                    <a:pt x="525068" y="807900"/>
                  </a:lnTo>
                  <a:lnTo>
                    <a:pt x="526022" y="807346"/>
                  </a:lnTo>
                  <a:lnTo>
                    <a:pt x="527077" y="806554"/>
                  </a:lnTo>
                  <a:lnTo>
                    <a:pt x="528223" y="805215"/>
                  </a:lnTo>
                  <a:lnTo>
                    <a:pt x="528993" y="803623"/>
                  </a:lnTo>
                  <a:lnTo>
                    <a:pt x="529932" y="799930"/>
                  </a:lnTo>
                  <a:lnTo>
                    <a:pt x="530570" y="799376"/>
                  </a:lnTo>
                  <a:lnTo>
                    <a:pt x="533248" y="799992"/>
                  </a:lnTo>
                  <a:lnTo>
                    <a:pt x="534049" y="799561"/>
                  </a:lnTo>
                  <a:lnTo>
                    <a:pt x="535511" y="797392"/>
                  </a:lnTo>
                  <a:lnTo>
                    <a:pt x="536896" y="794745"/>
                  </a:lnTo>
                  <a:lnTo>
                    <a:pt x="538904" y="793930"/>
                  </a:lnTo>
                  <a:lnTo>
                    <a:pt x="540351" y="793845"/>
                  </a:lnTo>
                  <a:lnTo>
                    <a:pt x="541021" y="792968"/>
                  </a:lnTo>
                  <a:lnTo>
                    <a:pt x="540982" y="791676"/>
                  </a:lnTo>
                  <a:lnTo>
                    <a:pt x="539605" y="789622"/>
                  </a:lnTo>
                  <a:lnTo>
                    <a:pt x="539027" y="787983"/>
                  </a:lnTo>
                  <a:lnTo>
                    <a:pt x="539197" y="786983"/>
                  </a:lnTo>
                  <a:lnTo>
                    <a:pt x="541167" y="786376"/>
                  </a:lnTo>
                  <a:lnTo>
                    <a:pt x="541652" y="785183"/>
                  </a:lnTo>
                  <a:lnTo>
                    <a:pt x="541359" y="782568"/>
                  </a:lnTo>
                  <a:lnTo>
                    <a:pt x="542167" y="779421"/>
                  </a:lnTo>
                  <a:lnTo>
                    <a:pt x="542652" y="775736"/>
                  </a:lnTo>
                  <a:lnTo>
                    <a:pt x="542814" y="772982"/>
                  </a:lnTo>
                  <a:lnTo>
                    <a:pt x="542791" y="770882"/>
                  </a:lnTo>
                  <a:lnTo>
                    <a:pt x="542598" y="768674"/>
                  </a:lnTo>
                  <a:lnTo>
                    <a:pt x="542321" y="764643"/>
                  </a:lnTo>
                  <a:lnTo>
                    <a:pt x="541421" y="761128"/>
                  </a:lnTo>
                  <a:lnTo>
                    <a:pt x="541583" y="759805"/>
                  </a:lnTo>
                  <a:lnTo>
                    <a:pt x="541459" y="755535"/>
                  </a:lnTo>
                  <a:lnTo>
                    <a:pt x="540905" y="751889"/>
                  </a:lnTo>
                  <a:lnTo>
                    <a:pt x="539797" y="751250"/>
                  </a:lnTo>
                  <a:lnTo>
                    <a:pt x="537735" y="750065"/>
                  </a:lnTo>
                  <a:lnTo>
                    <a:pt x="536611" y="749835"/>
                  </a:lnTo>
                  <a:lnTo>
                    <a:pt x="535672" y="750265"/>
                  </a:lnTo>
                  <a:lnTo>
                    <a:pt x="535318" y="751535"/>
                  </a:lnTo>
                  <a:lnTo>
                    <a:pt x="534410" y="752719"/>
                  </a:lnTo>
                  <a:lnTo>
                    <a:pt x="533294" y="752427"/>
                  </a:lnTo>
                  <a:lnTo>
                    <a:pt x="532764" y="751242"/>
                  </a:lnTo>
                  <a:lnTo>
                    <a:pt x="532048" y="749688"/>
                  </a:lnTo>
                  <a:lnTo>
                    <a:pt x="529655" y="742296"/>
                  </a:lnTo>
                  <a:lnTo>
                    <a:pt x="529393" y="740165"/>
                  </a:lnTo>
                  <a:lnTo>
                    <a:pt x="528970" y="738041"/>
                  </a:lnTo>
                  <a:lnTo>
                    <a:pt x="528169" y="736980"/>
                  </a:lnTo>
                  <a:lnTo>
                    <a:pt x="527323" y="736349"/>
                  </a:lnTo>
                  <a:lnTo>
                    <a:pt x="525414" y="733857"/>
                  </a:lnTo>
                  <a:lnTo>
                    <a:pt x="524414" y="732818"/>
                  </a:lnTo>
                  <a:lnTo>
                    <a:pt x="523929" y="732649"/>
                  </a:lnTo>
                  <a:lnTo>
                    <a:pt x="522883" y="732826"/>
                  </a:lnTo>
                  <a:lnTo>
                    <a:pt x="521851" y="732826"/>
                  </a:lnTo>
                  <a:lnTo>
                    <a:pt x="521012" y="731579"/>
                  </a:lnTo>
                  <a:lnTo>
                    <a:pt x="520243" y="730056"/>
                  </a:lnTo>
                  <a:lnTo>
                    <a:pt x="519474" y="729310"/>
                  </a:lnTo>
                  <a:lnTo>
                    <a:pt x="518181" y="728895"/>
                  </a:lnTo>
                  <a:lnTo>
                    <a:pt x="516857" y="729056"/>
                  </a:lnTo>
                  <a:lnTo>
                    <a:pt x="516080" y="730372"/>
                  </a:lnTo>
                  <a:lnTo>
                    <a:pt x="515556" y="731118"/>
                  </a:lnTo>
                  <a:lnTo>
                    <a:pt x="514556" y="732872"/>
                  </a:lnTo>
                  <a:lnTo>
                    <a:pt x="512940" y="735295"/>
                  </a:lnTo>
                  <a:lnTo>
                    <a:pt x="512201" y="736187"/>
                  </a:lnTo>
                  <a:lnTo>
                    <a:pt x="511486" y="735726"/>
                  </a:lnTo>
                  <a:lnTo>
                    <a:pt x="508369" y="733203"/>
                  </a:lnTo>
                  <a:lnTo>
                    <a:pt x="506868" y="732503"/>
                  </a:lnTo>
                  <a:lnTo>
                    <a:pt x="504822" y="733264"/>
                  </a:lnTo>
                  <a:lnTo>
                    <a:pt x="501628" y="732664"/>
                  </a:lnTo>
                  <a:lnTo>
                    <a:pt x="500397" y="732549"/>
                  </a:lnTo>
                  <a:lnTo>
                    <a:pt x="497734" y="730533"/>
                  </a:lnTo>
                  <a:lnTo>
                    <a:pt x="496649" y="730287"/>
                  </a:lnTo>
                  <a:lnTo>
                    <a:pt x="492870" y="731603"/>
                  </a:lnTo>
                  <a:lnTo>
                    <a:pt x="492039" y="732534"/>
                  </a:lnTo>
                  <a:lnTo>
                    <a:pt x="491555" y="732549"/>
                  </a:lnTo>
                  <a:lnTo>
                    <a:pt x="490546" y="732080"/>
                  </a:lnTo>
                  <a:lnTo>
                    <a:pt x="489723" y="731456"/>
                  </a:lnTo>
                  <a:lnTo>
                    <a:pt x="489669" y="731064"/>
                  </a:lnTo>
                  <a:lnTo>
                    <a:pt x="490693" y="730080"/>
                  </a:lnTo>
                  <a:lnTo>
                    <a:pt x="490769" y="729387"/>
                  </a:lnTo>
                  <a:lnTo>
                    <a:pt x="490716" y="728687"/>
                  </a:lnTo>
                  <a:lnTo>
                    <a:pt x="492185" y="726702"/>
                  </a:lnTo>
                  <a:lnTo>
                    <a:pt x="496195" y="722856"/>
                  </a:lnTo>
                  <a:lnTo>
                    <a:pt x="495525" y="721240"/>
                  </a:lnTo>
                  <a:lnTo>
                    <a:pt x="493948" y="718056"/>
                  </a:lnTo>
                  <a:lnTo>
                    <a:pt x="493740" y="716509"/>
                  </a:lnTo>
                  <a:lnTo>
                    <a:pt x="493055" y="715809"/>
                  </a:lnTo>
                  <a:lnTo>
                    <a:pt x="491139" y="716379"/>
                  </a:lnTo>
                  <a:lnTo>
                    <a:pt x="487153" y="719271"/>
                  </a:lnTo>
                  <a:lnTo>
                    <a:pt x="486606" y="718956"/>
                  </a:lnTo>
                  <a:lnTo>
                    <a:pt x="486706" y="717956"/>
                  </a:lnTo>
                  <a:lnTo>
                    <a:pt x="486291" y="715040"/>
                  </a:lnTo>
                  <a:lnTo>
                    <a:pt x="487553" y="714163"/>
                  </a:lnTo>
                  <a:lnTo>
                    <a:pt x="489492" y="713094"/>
                  </a:lnTo>
                  <a:lnTo>
                    <a:pt x="490985" y="711901"/>
                  </a:lnTo>
                  <a:lnTo>
                    <a:pt x="491331" y="710940"/>
                  </a:lnTo>
                  <a:lnTo>
                    <a:pt x="490923" y="710640"/>
                  </a:lnTo>
                  <a:lnTo>
                    <a:pt x="488722" y="711017"/>
                  </a:lnTo>
                  <a:lnTo>
                    <a:pt x="487853" y="710363"/>
                  </a:lnTo>
                  <a:lnTo>
                    <a:pt x="486414" y="707678"/>
                  </a:lnTo>
                  <a:lnTo>
                    <a:pt x="485359" y="706624"/>
                  </a:lnTo>
                  <a:lnTo>
                    <a:pt x="484405" y="706055"/>
                  </a:lnTo>
                  <a:lnTo>
                    <a:pt x="481158" y="707439"/>
                  </a:lnTo>
                  <a:lnTo>
                    <a:pt x="477387" y="709340"/>
                  </a:lnTo>
                  <a:lnTo>
                    <a:pt x="473185" y="711986"/>
                  </a:lnTo>
                  <a:lnTo>
                    <a:pt x="473208" y="713340"/>
                  </a:lnTo>
                  <a:lnTo>
                    <a:pt x="472708" y="713686"/>
                  </a:lnTo>
                  <a:lnTo>
                    <a:pt x="471908" y="714540"/>
                  </a:lnTo>
                  <a:lnTo>
                    <a:pt x="471123" y="715717"/>
                  </a:lnTo>
                  <a:lnTo>
                    <a:pt x="470454" y="716132"/>
                  </a:lnTo>
                  <a:lnTo>
                    <a:pt x="469668" y="716171"/>
                  </a:lnTo>
                  <a:lnTo>
                    <a:pt x="468068" y="715840"/>
                  </a:lnTo>
                  <a:lnTo>
                    <a:pt x="465167" y="714501"/>
                  </a:lnTo>
                  <a:lnTo>
                    <a:pt x="462019" y="713394"/>
                  </a:lnTo>
                  <a:lnTo>
                    <a:pt x="461342" y="713517"/>
                  </a:lnTo>
                  <a:lnTo>
                    <a:pt x="457063" y="712732"/>
                  </a:lnTo>
                  <a:lnTo>
                    <a:pt x="456925" y="712101"/>
                  </a:lnTo>
                  <a:lnTo>
                    <a:pt x="456278" y="710863"/>
                  </a:lnTo>
                  <a:lnTo>
                    <a:pt x="455063" y="709740"/>
                  </a:lnTo>
                  <a:lnTo>
                    <a:pt x="453901" y="709363"/>
                  </a:lnTo>
                  <a:lnTo>
                    <a:pt x="450553" y="711732"/>
                  </a:lnTo>
                  <a:lnTo>
                    <a:pt x="446775" y="713494"/>
                  </a:lnTo>
                  <a:lnTo>
                    <a:pt x="444628" y="715579"/>
                  </a:lnTo>
                  <a:lnTo>
                    <a:pt x="442858" y="717648"/>
                  </a:lnTo>
                  <a:lnTo>
                    <a:pt x="440826" y="718048"/>
                  </a:lnTo>
                  <a:lnTo>
                    <a:pt x="440734" y="719325"/>
                  </a:lnTo>
                  <a:lnTo>
                    <a:pt x="439879" y="720471"/>
                  </a:lnTo>
                  <a:lnTo>
                    <a:pt x="438340" y="721887"/>
                  </a:lnTo>
                  <a:lnTo>
                    <a:pt x="435285" y="723687"/>
                  </a:lnTo>
                  <a:lnTo>
                    <a:pt x="433215" y="724656"/>
                  </a:lnTo>
                  <a:lnTo>
                    <a:pt x="426643" y="725541"/>
                  </a:lnTo>
                  <a:lnTo>
                    <a:pt x="424296" y="726141"/>
                  </a:lnTo>
                  <a:lnTo>
                    <a:pt x="423311" y="727087"/>
                  </a:lnTo>
                  <a:lnTo>
                    <a:pt x="422257" y="729487"/>
                  </a:lnTo>
                  <a:lnTo>
                    <a:pt x="421426" y="731695"/>
                  </a:lnTo>
                  <a:lnTo>
                    <a:pt x="419610" y="733518"/>
                  </a:lnTo>
                  <a:lnTo>
                    <a:pt x="416300" y="735949"/>
                  </a:lnTo>
                  <a:lnTo>
                    <a:pt x="412414" y="737918"/>
                  </a:lnTo>
                  <a:lnTo>
                    <a:pt x="411345" y="739226"/>
                  </a:lnTo>
                  <a:lnTo>
                    <a:pt x="411153" y="740003"/>
                  </a:lnTo>
                  <a:lnTo>
                    <a:pt x="411637" y="740288"/>
                  </a:lnTo>
                  <a:lnTo>
                    <a:pt x="412115" y="740880"/>
                  </a:lnTo>
                  <a:lnTo>
                    <a:pt x="412115" y="741773"/>
                  </a:lnTo>
                  <a:lnTo>
                    <a:pt x="411614" y="742742"/>
                  </a:lnTo>
                  <a:lnTo>
                    <a:pt x="409075" y="744434"/>
                  </a:lnTo>
                  <a:lnTo>
                    <a:pt x="407643" y="745242"/>
                  </a:lnTo>
                  <a:lnTo>
                    <a:pt x="406219" y="745757"/>
                  </a:lnTo>
                  <a:lnTo>
                    <a:pt x="404627" y="745850"/>
                  </a:lnTo>
                  <a:lnTo>
                    <a:pt x="403095" y="745619"/>
                  </a:lnTo>
                  <a:lnTo>
                    <a:pt x="402672" y="745342"/>
                  </a:lnTo>
                  <a:lnTo>
                    <a:pt x="402064" y="745696"/>
                  </a:lnTo>
                  <a:lnTo>
                    <a:pt x="400663" y="746050"/>
                  </a:lnTo>
                  <a:lnTo>
                    <a:pt x="399447" y="746165"/>
                  </a:lnTo>
                  <a:lnTo>
                    <a:pt x="396777" y="748042"/>
                  </a:lnTo>
                  <a:lnTo>
                    <a:pt x="395308" y="748058"/>
                  </a:lnTo>
                  <a:lnTo>
                    <a:pt x="393476" y="747650"/>
                  </a:lnTo>
                  <a:lnTo>
                    <a:pt x="391060" y="747327"/>
                  </a:lnTo>
                  <a:lnTo>
                    <a:pt x="389313" y="747327"/>
                  </a:lnTo>
                  <a:lnTo>
                    <a:pt x="389259" y="746334"/>
                  </a:lnTo>
                  <a:lnTo>
                    <a:pt x="389528" y="743357"/>
                  </a:lnTo>
                  <a:lnTo>
                    <a:pt x="388736" y="742665"/>
                  </a:lnTo>
                  <a:lnTo>
                    <a:pt x="386319" y="741934"/>
                  </a:lnTo>
                  <a:lnTo>
                    <a:pt x="383595" y="740965"/>
                  </a:lnTo>
                  <a:lnTo>
                    <a:pt x="382287" y="739934"/>
                  </a:lnTo>
                  <a:lnTo>
                    <a:pt x="381556" y="739588"/>
                  </a:lnTo>
                  <a:lnTo>
                    <a:pt x="380532" y="739757"/>
                  </a:lnTo>
                  <a:lnTo>
                    <a:pt x="378893" y="740842"/>
                  </a:lnTo>
                  <a:lnTo>
                    <a:pt x="377338" y="742119"/>
                  </a:lnTo>
                  <a:lnTo>
                    <a:pt x="376107" y="742226"/>
                  </a:lnTo>
                  <a:lnTo>
                    <a:pt x="374845" y="741634"/>
                  </a:lnTo>
                  <a:lnTo>
                    <a:pt x="373645" y="740849"/>
                  </a:lnTo>
                  <a:lnTo>
                    <a:pt x="369520" y="739749"/>
                  </a:lnTo>
                  <a:lnTo>
                    <a:pt x="367673" y="739588"/>
                  </a:lnTo>
                  <a:lnTo>
                    <a:pt x="364372" y="739772"/>
                  </a:lnTo>
                  <a:lnTo>
                    <a:pt x="361678" y="739542"/>
                  </a:lnTo>
                  <a:lnTo>
                    <a:pt x="361255" y="739203"/>
                  </a:lnTo>
                  <a:lnTo>
                    <a:pt x="361263" y="738588"/>
                  </a:lnTo>
                  <a:lnTo>
                    <a:pt x="361663" y="737395"/>
                  </a:lnTo>
                  <a:lnTo>
                    <a:pt x="361894" y="736218"/>
                  </a:lnTo>
                  <a:lnTo>
                    <a:pt x="361578" y="735549"/>
                  </a:lnTo>
                  <a:lnTo>
                    <a:pt x="358831" y="734726"/>
                  </a:lnTo>
                  <a:lnTo>
                    <a:pt x="356323" y="734134"/>
                  </a:lnTo>
                  <a:lnTo>
                    <a:pt x="353652" y="733910"/>
                  </a:lnTo>
                  <a:lnTo>
                    <a:pt x="351859" y="734326"/>
                  </a:lnTo>
                  <a:lnTo>
                    <a:pt x="350104" y="735249"/>
                  </a:lnTo>
                  <a:lnTo>
                    <a:pt x="348658" y="736911"/>
                  </a:lnTo>
                  <a:lnTo>
                    <a:pt x="346565" y="737634"/>
                  </a:lnTo>
                  <a:lnTo>
                    <a:pt x="344064" y="738872"/>
                  </a:lnTo>
                  <a:lnTo>
                    <a:pt x="342856" y="740026"/>
                  </a:lnTo>
                  <a:lnTo>
                    <a:pt x="341024" y="742503"/>
                  </a:lnTo>
                  <a:lnTo>
                    <a:pt x="338361" y="745542"/>
                  </a:lnTo>
                  <a:lnTo>
                    <a:pt x="335945" y="748504"/>
                  </a:lnTo>
                  <a:lnTo>
                    <a:pt x="334690" y="751381"/>
                  </a:lnTo>
                  <a:lnTo>
                    <a:pt x="333028" y="753189"/>
                  </a:lnTo>
                  <a:lnTo>
                    <a:pt x="331343" y="754489"/>
                  </a:lnTo>
                  <a:lnTo>
                    <a:pt x="330127" y="758066"/>
                  </a:lnTo>
                  <a:lnTo>
                    <a:pt x="328857" y="756935"/>
                  </a:lnTo>
                  <a:lnTo>
                    <a:pt x="327403" y="755312"/>
                  </a:lnTo>
                  <a:lnTo>
                    <a:pt x="327056" y="753089"/>
                  </a:lnTo>
                  <a:lnTo>
                    <a:pt x="328780" y="747181"/>
                  </a:lnTo>
                  <a:lnTo>
                    <a:pt x="329188" y="744719"/>
                  </a:lnTo>
                  <a:lnTo>
                    <a:pt x="328750" y="743780"/>
                  </a:lnTo>
                  <a:lnTo>
                    <a:pt x="328211" y="741357"/>
                  </a:lnTo>
                  <a:lnTo>
                    <a:pt x="327187" y="740557"/>
                  </a:lnTo>
                  <a:lnTo>
                    <a:pt x="324263" y="739288"/>
                  </a:lnTo>
                  <a:lnTo>
                    <a:pt x="323332" y="739249"/>
                  </a:lnTo>
                  <a:lnTo>
                    <a:pt x="322331" y="740126"/>
                  </a:lnTo>
                  <a:lnTo>
                    <a:pt x="321354" y="740680"/>
                  </a:lnTo>
                  <a:lnTo>
                    <a:pt x="320054" y="741234"/>
                  </a:lnTo>
                  <a:lnTo>
                    <a:pt x="316791" y="742273"/>
                  </a:lnTo>
                  <a:lnTo>
                    <a:pt x="313898" y="742757"/>
                  </a:lnTo>
                  <a:lnTo>
                    <a:pt x="313205" y="743142"/>
                  </a:lnTo>
                  <a:lnTo>
                    <a:pt x="312989" y="743834"/>
                  </a:lnTo>
                  <a:lnTo>
                    <a:pt x="313220" y="744657"/>
                  </a:lnTo>
                  <a:lnTo>
                    <a:pt x="311358" y="744342"/>
                  </a:lnTo>
                  <a:lnTo>
                    <a:pt x="309411" y="744165"/>
                  </a:lnTo>
                  <a:lnTo>
                    <a:pt x="307841" y="744280"/>
                  </a:lnTo>
                  <a:lnTo>
                    <a:pt x="304001" y="745850"/>
                  </a:lnTo>
                  <a:lnTo>
                    <a:pt x="302701" y="746004"/>
                  </a:lnTo>
                  <a:lnTo>
                    <a:pt x="301254" y="745842"/>
                  </a:lnTo>
                  <a:lnTo>
                    <a:pt x="299284" y="745796"/>
                  </a:lnTo>
                  <a:lnTo>
                    <a:pt x="295536" y="745842"/>
                  </a:lnTo>
                  <a:lnTo>
                    <a:pt x="292311" y="745442"/>
                  </a:lnTo>
                  <a:lnTo>
                    <a:pt x="289687" y="743249"/>
                  </a:lnTo>
                  <a:lnTo>
                    <a:pt x="287833" y="742280"/>
                  </a:lnTo>
                  <a:lnTo>
                    <a:pt x="285855" y="741534"/>
                  </a:lnTo>
                  <a:lnTo>
                    <a:pt x="283862" y="740972"/>
                  </a:lnTo>
                  <a:lnTo>
                    <a:pt x="283200" y="739796"/>
                  </a:lnTo>
                  <a:lnTo>
                    <a:pt x="282569" y="739203"/>
                  </a:lnTo>
                  <a:lnTo>
                    <a:pt x="280930" y="739011"/>
                  </a:lnTo>
                  <a:lnTo>
                    <a:pt x="279630" y="739442"/>
                  </a:lnTo>
                  <a:lnTo>
                    <a:pt x="278821" y="742403"/>
                  </a:lnTo>
                  <a:lnTo>
                    <a:pt x="278129" y="742988"/>
                  </a:lnTo>
                  <a:lnTo>
                    <a:pt x="276482" y="743249"/>
                  </a:lnTo>
                  <a:lnTo>
                    <a:pt x="274751" y="742496"/>
                  </a:lnTo>
                  <a:lnTo>
                    <a:pt x="272357" y="740972"/>
                  </a:lnTo>
                  <a:lnTo>
                    <a:pt x="271419" y="739280"/>
                  </a:lnTo>
                  <a:lnTo>
                    <a:pt x="270618" y="738734"/>
                  </a:lnTo>
                  <a:lnTo>
                    <a:pt x="269356" y="739480"/>
                  </a:lnTo>
                  <a:lnTo>
                    <a:pt x="269287" y="741650"/>
                  </a:lnTo>
                  <a:lnTo>
                    <a:pt x="269040" y="743103"/>
                  </a:lnTo>
                  <a:lnTo>
                    <a:pt x="267540" y="743696"/>
                  </a:lnTo>
                  <a:lnTo>
                    <a:pt x="266670" y="743265"/>
                  </a:lnTo>
                  <a:lnTo>
                    <a:pt x="265970" y="741773"/>
                  </a:lnTo>
                  <a:lnTo>
                    <a:pt x="264208" y="738226"/>
                  </a:lnTo>
                  <a:lnTo>
                    <a:pt x="262461" y="736149"/>
                  </a:lnTo>
                  <a:lnTo>
                    <a:pt x="260699" y="734764"/>
                  </a:lnTo>
                  <a:lnTo>
                    <a:pt x="254920" y="734803"/>
                  </a:lnTo>
                  <a:lnTo>
                    <a:pt x="250633" y="734395"/>
                  </a:lnTo>
                  <a:lnTo>
                    <a:pt x="248694" y="733826"/>
                  </a:lnTo>
                  <a:lnTo>
                    <a:pt x="247963" y="732457"/>
                  </a:lnTo>
                  <a:lnTo>
                    <a:pt x="248671" y="729718"/>
                  </a:lnTo>
                  <a:lnTo>
                    <a:pt x="249502" y="727579"/>
                  </a:lnTo>
                  <a:lnTo>
                    <a:pt x="249479" y="727079"/>
                  </a:lnTo>
                  <a:lnTo>
                    <a:pt x="248771" y="726825"/>
                  </a:lnTo>
                  <a:lnTo>
                    <a:pt x="247539" y="726656"/>
                  </a:lnTo>
                  <a:lnTo>
                    <a:pt x="242914" y="728026"/>
                  </a:lnTo>
                  <a:lnTo>
                    <a:pt x="241653" y="727864"/>
                  </a:lnTo>
                  <a:lnTo>
                    <a:pt x="240852" y="727395"/>
                  </a:lnTo>
                  <a:lnTo>
                    <a:pt x="239875" y="726995"/>
                  </a:lnTo>
                  <a:lnTo>
                    <a:pt x="239067" y="726356"/>
                  </a:lnTo>
                  <a:lnTo>
                    <a:pt x="238505" y="725425"/>
                  </a:lnTo>
                  <a:lnTo>
                    <a:pt x="234503" y="723141"/>
                  </a:lnTo>
                  <a:lnTo>
                    <a:pt x="233326" y="721887"/>
                  </a:lnTo>
                  <a:lnTo>
                    <a:pt x="231195" y="720317"/>
                  </a:lnTo>
                  <a:lnTo>
                    <a:pt x="229394" y="719248"/>
                  </a:lnTo>
                  <a:lnTo>
                    <a:pt x="228255" y="716186"/>
                  </a:lnTo>
                  <a:lnTo>
                    <a:pt x="227216" y="713240"/>
                  </a:lnTo>
                  <a:lnTo>
                    <a:pt x="226646" y="711671"/>
                  </a:lnTo>
                  <a:lnTo>
                    <a:pt x="224930" y="710840"/>
                  </a:lnTo>
                  <a:lnTo>
                    <a:pt x="223076" y="710209"/>
                  </a:lnTo>
                  <a:lnTo>
                    <a:pt x="219936" y="711494"/>
                  </a:lnTo>
                  <a:lnTo>
                    <a:pt x="217358" y="712471"/>
                  </a:lnTo>
                  <a:lnTo>
                    <a:pt x="215465" y="712571"/>
                  </a:lnTo>
                  <a:lnTo>
                    <a:pt x="212733" y="709547"/>
                  </a:lnTo>
                  <a:lnTo>
                    <a:pt x="210540" y="706278"/>
                  </a:lnTo>
                  <a:lnTo>
                    <a:pt x="207947" y="703424"/>
                  </a:lnTo>
                  <a:lnTo>
                    <a:pt x="206223" y="701985"/>
                  </a:lnTo>
                  <a:lnTo>
                    <a:pt x="203167" y="701847"/>
                  </a:lnTo>
                  <a:lnTo>
                    <a:pt x="199727" y="700239"/>
                  </a:lnTo>
                  <a:lnTo>
                    <a:pt x="195110" y="696577"/>
                  </a:lnTo>
                  <a:lnTo>
                    <a:pt x="191778" y="693846"/>
                  </a:lnTo>
                  <a:lnTo>
                    <a:pt x="186037" y="690808"/>
                  </a:lnTo>
                  <a:lnTo>
                    <a:pt x="184699" y="689531"/>
                  </a:lnTo>
                  <a:lnTo>
                    <a:pt x="184190" y="688446"/>
                  </a:lnTo>
                  <a:lnTo>
                    <a:pt x="183406" y="686307"/>
                  </a:lnTo>
                  <a:lnTo>
                    <a:pt x="182205" y="684276"/>
                  </a:lnTo>
                  <a:lnTo>
                    <a:pt x="178134" y="683392"/>
                  </a:lnTo>
                  <a:lnTo>
                    <a:pt x="173532" y="682761"/>
                  </a:lnTo>
                  <a:lnTo>
                    <a:pt x="168677" y="684007"/>
                  </a:lnTo>
                  <a:lnTo>
                    <a:pt x="165183" y="690085"/>
                  </a:lnTo>
                  <a:lnTo>
                    <a:pt x="163498" y="691408"/>
                  </a:lnTo>
                  <a:lnTo>
                    <a:pt x="162051" y="691485"/>
                  </a:lnTo>
                  <a:lnTo>
                    <a:pt x="160866" y="689938"/>
                  </a:lnTo>
                  <a:lnTo>
                    <a:pt x="159889" y="688315"/>
                  </a:lnTo>
                  <a:lnTo>
                    <a:pt x="159357" y="686515"/>
                  </a:lnTo>
                  <a:lnTo>
                    <a:pt x="156941" y="685184"/>
                  </a:lnTo>
                  <a:lnTo>
                    <a:pt x="154209" y="683446"/>
                  </a:lnTo>
                  <a:lnTo>
                    <a:pt x="152808" y="682092"/>
                  </a:lnTo>
                  <a:lnTo>
                    <a:pt x="151231" y="681245"/>
                  </a:lnTo>
                  <a:lnTo>
                    <a:pt x="149761" y="680884"/>
                  </a:lnTo>
                  <a:lnTo>
                    <a:pt x="146929" y="679738"/>
                  </a:lnTo>
                  <a:lnTo>
                    <a:pt x="143720" y="678445"/>
                  </a:lnTo>
                  <a:lnTo>
                    <a:pt x="142212" y="678268"/>
                  </a:lnTo>
                  <a:lnTo>
                    <a:pt x="142104" y="677345"/>
                  </a:lnTo>
                  <a:lnTo>
                    <a:pt x="142558" y="675384"/>
                  </a:lnTo>
                  <a:lnTo>
                    <a:pt x="142281" y="673499"/>
                  </a:lnTo>
                  <a:lnTo>
                    <a:pt x="141312" y="672729"/>
                  </a:lnTo>
                  <a:lnTo>
                    <a:pt x="139850" y="672929"/>
                  </a:lnTo>
                  <a:lnTo>
                    <a:pt x="136464" y="670252"/>
                  </a:lnTo>
                  <a:lnTo>
                    <a:pt x="136294" y="670114"/>
                  </a:lnTo>
                  <a:lnTo>
                    <a:pt x="135332" y="669352"/>
                  </a:lnTo>
                  <a:lnTo>
                    <a:pt x="133662" y="668260"/>
                  </a:lnTo>
                  <a:lnTo>
                    <a:pt x="130846" y="668337"/>
                  </a:lnTo>
                  <a:lnTo>
                    <a:pt x="128714" y="668737"/>
                  </a:lnTo>
                  <a:lnTo>
                    <a:pt x="127152" y="667621"/>
                  </a:lnTo>
                  <a:lnTo>
                    <a:pt x="124889" y="665852"/>
                  </a:lnTo>
                  <a:lnTo>
                    <a:pt x="124482" y="665460"/>
                  </a:lnTo>
                  <a:lnTo>
                    <a:pt x="123812" y="664814"/>
                  </a:lnTo>
                  <a:lnTo>
                    <a:pt x="121519" y="661398"/>
                  </a:lnTo>
                  <a:lnTo>
                    <a:pt x="118810" y="657352"/>
                  </a:lnTo>
                  <a:lnTo>
                    <a:pt x="117440" y="656759"/>
                  </a:lnTo>
                  <a:lnTo>
                    <a:pt x="116732" y="657067"/>
                  </a:lnTo>
                  <a:lnTo>
                    <a:pt x="115932" y="659213"/>
                  </a:lnTo>
                  <a:lnTo>
                    <a:pt x="115332" y="658998"/>
                  </a:lnTo>
                  <a:lnTo>
                    <a:pt x="114324" y="659144"/>
                  </a:lnTo>
                  <a:lnTo>
                    <a:pt x="113139" y="659898"/>
                  </a:lnTo>
                  <a:lnTo>
                    <a:pt x="112000" y="660090"/>
                  </a:lnTo>
                  <a:lnTo>
                    <a:pt x="111268" y="659867"/>
                  </a:lnTo>
                  <a:lnTo>
                    <a:pt x="110961" y="659336"/>
                  </a:lnTo>
                  <a:lnTo>
                    <a:pt x="111284" y="656498"/>
                  </a:lnTo>
                  <a:lnTo>
                    <a:pt x="110592" y="655613"/>
                  </a:lnTo>
                  <a:lnTo>
                    <a:pt x="111207" y="653636"/>
                  </a:lnTo>
                  <a:lnTo>
                    <a:pt x="112246" y="651928"/>
                  </a:lnTo>
                  <a:lnTo>
                    <a:pt x="111184" y="650659"/>
                  </a:lnTo>
                  <a:lnTo>
                    <a:pt x="109876" y="648843"/>
                  </a:lnTo>
                  <a:lnTo>
                    <a:pt x="109730" y="647197"/>
                  </a:lnTo>
                  <a:lnTo>
                    <a:pt x="110437" y="645120"/>
                  </a:lnTo>
                  <a:lnTo>
                    <a:pt x="110784" y="643343"/>
                  </a:lnTo>
                  <a:lnTo>
                    <a:pt x="110568" y="642689"/>
                  </a:lnTo>
                  <a:lnTo>
                    <a:pt x="109537" y="641697"/>
                  </a:lnTo>
                  <a:lnTo>
                    <a:pt x="105605" y="636804"/>
                  </a:lnTo>
                  <a:lnTo>
                    <a:pt x="105397" y="636289"/>
                  </a:lnTo>
                  <a:lnTo>
                    <a:pt x="104735" y="634658"/>
                  </a:lnTo>
                  <a:lnTo>
                    <a:pt x="104427" y="632196"/>
                  </a:lnTo>
                  <a:lnTo>
                    <a:pt x="103920" y="630434"/>
                  </a:lnTo>
                  <a:lnTo>
                    <a:pt x="103319" y="629081"/>
                  </a:lnTo>
                  <a:lnTo>
                    <a:pt x="103365" y="628442"/>
                  </a:lnTo>
                  <a:lnTo>
                    <a:pt x="103819" y="628111"/>
                  </a:lnTo>
                  <a:lnTo>
                    <a:pt x="106274" y="627780"/>
                  </a:lnTo>
                  <a:lnTo>
                    <a:pt x="108544" y="627573"/>
                  </a:lnTo>
                  <a:lnTo>
                    <a:pt x="110037" y="627111"/>
                  </a:lnTo>
                  <a:lnTo>
                    <a:pt x="110815" y="628096"/>
                  </a:lnTo>
                  <a:lnTo>
                    <a:pt x="111176" y="629604"/>
                  </a:lnTo>
                  <a:lnTo>
                    <a:pt x="111568" y="630396"/>
                  </a:lnTo>
                  <a:lnTo>
                    <a:pt x="113008" y="631827"/>
                  </a:lnTo>
                  <a:lnTo>
                    <a:pt x="114762" y="633196"/>
                  </a:lnTo>
                  <a:lnTo>
                    <a:pt x="116463" y="633019"/>
                  </a:lnTo>
                  <a:lnTo>
                    <a:pt x="117963" y="632434"/>
                  </a:lnTo>
                  <a:lnTo>
                    <a:pt x="119264" y="630204"/>
                  </a:lnTo>
                  <a:lnTo>
                    <a:pt x="120180" y="629657"/>
                  </a:lnTo>
                  <a:lnTo>
                    <a:pt x="121249" y="629557"/>
                  </a:lnTo>
                  <a:lnTo>
                    <a:pt x="121249" y="629396"/>
                  </a:lnTo>
                  <a:lnTo>
                    <a:pt x="121188" y="627957"/>
                  </a:lnTo>
                  <a:lnTo>
                    <a:pt x="121565" y="624411"/>
                  </a:lnTo>
                  <a:lnTo>
                    <a:pt x="121434" y="622988"/>
                  </a:lnTo>
                  <a:lnTo>
                    <a:pt x="120949" y="621703"/>
                  </a:lnTo>
                  <a:lnTo>
                    <a:pt x="121034" y="620272"/>
                  </a:lnTo>
                  <a:lnTo>
                    <a:pt x="120873" y="618195"/>
                  </a:lnTo>
                  <a:lnTo>
                    <a:pt x="119649" y="616772"/>
                  </a:lnTo>
                  <a:lnTo>
                    <a:pt x="118849" y="616226"/>
                  </a:lnTo>
                  <a:lnTo>
                    <a:pt x="118718" y="615456"/>
                  </a:lnTo>
                  <a:lnTo>
                    <a:pt x="119133" y="614033"/>
                  </a:lnTo>
                  <a:lnTo>
                    <a:pt x="119418" y="612395"/>
                  </a:lnTo>
                  <a:lnTo>
                    <a:pt x="118995" y="611187"/>
                  </a:lnTo>
                  <a:lnTo>
                    <a:pt x="118925" y="611002"/>
                  </a:lnTo>
                  <a:lnTo>
                    <a:pt x="117933" y="610379"/>
                  </a:lnTo>
                  <a:lnTo>
                    <a:pt x="116771" y="609325"/>
                  </a:lnTo>
                  <a:lnTo>
                    <a:pt x="115386" y="607902"/>
                  </a:lnTo>
                  <a:lnTo>
                    <a:pt x="114701" y="606871"/>
                  </a:lnTo>
                  <a:lnTo>
                    <a:pt x="113577" y="605733"/>
                  </a:lnTo>
                  <a:lnTo>
                    <a:pt x="112207" y="603963"/>
                  </a:lnTo>
                  <a:lnTo>
                    <a:pt x="111954" y="600078"/>
                  </a:lnTo>
                  <a:lnTo>
                    <a:pt x="111815" y="595986"/>
                  </a:lnTo>
                  <a:lnTo>
                    <a:pt x="111338" y="593947"/>
                  </a:lnTo>
                  <a:lnTo>
                    <a:pt x="110576" y="590693"/>
                  </a:lnTo>
                  <a:lnTo>
                    <a:pt x="110692" y="589601"/>
                  </a:lnTo>
                  <a:lnTo>
                    <a:pt x="111153" y="588770"/>
                  </a:lnTo>
                  <a:lnTo>
                    <a:pt x="115016" y="586139"/>
                  </a:lnTo>
                  <a:lnTo>
                    <a:pt x="115855" y="585116"/>
                  </a:lnTo>
                  <a:lnTo>
                    <a:pt x="115993" y="584339"/>
                  </a:lnTo>
                  <a:lnTo>
                    <a:pt x="115840" y="583185"/>
                  </a:lnTo>
                  <a:lnTo>
                    <a:pt x="115109" y="581900"/>
                  </a:lnTo>
                  <a:lnTo>
                    <a:pt x="113569" y="580900"/>
                  </a:lnTo>
                  <a:lnTo>
                    <a:pt x="111368" y="579270"/>
                  </a:lnTo>
                  <a:lnTo>
                    <a:pt x="109375" y="577569"/>
                  </a:lnTo>
                  <a:lnTo>
                    <a:pt x="106020" y="576531"/>
                  </a:lnTo>
                  <a:lnTo>
                    <a:pt x="101949" y="575262"/>
                  </a:lnTo>
                  <a:lnTo>
                    <a:pt x="100972" y="574023"/>
                  </a:lnTo>
                  <a:lnTo>
                    <a:pt x="99987" y="570992"/>
                  </a:lnTo>
                  <a:lnTo>
                    <a:pt x="98310" y="566361"/>
                  </a:lnTo>
                  <a:lnTo>
                    <a:pt x="96524" y="561414"/>
                  </a:lnTo>
                  <a:lnTo>
                    <a:pt x="95147" y="558360"/>
                  </a:lnTo>
                  <a:lnTo>
                    <a:pt x="95077" y="556891"/>
                  </a:lnTo>
                  <a:lnTo>
                    <a:pt x="95901" y="553137"/>
                  </a:lnTo>
                  <a:lnTo>
                    <a:pt x="95801" y="552337"/>
                  </a:lnTo>
                  <a:lnTo>
                    <a:pt x="95077" y="552060"/>
                  </a:lnTo>
                  <a:lnTo>
                    <a:pt x="93700" y="552552"/>
                  </a:lnTo>
                  <a:lnTo>
                    <a:pt x="92599" y="553145"/>
                  </a:lnTo>
                  <a:lnTo>
                    <a:pt x="91661" y="552837"/>
                  </a:lnTo>
                  <a:lnTo>
                    <a:pt x="90791" y="552206"/>
                  </a:lnTo>
                  <a:lnTo>
                    <a:pt x="90614" y="551991"/>
                  </a:lnTo>
                  <a:lnTo>
                    <a:pt x="90545" y="551906"/>
                  </a:lnTo>
                  <a:lnTo>
                    <a:pt x="88913" y="552314"/>
                  </a:lnTo>
                  <a:lnTo>
                    <a:pt x="85643" y="552545"/>
                  </a:lnTo>
                  <a:lnTo>
                    <a:pt x="84511" y="552506"/>
                  </a:lnTo>
                  <a:lnTo>
                    <a:pt x="82926" y="552452"/>
                  </a:lnTo>
                  <a:lnTo>
                    <a:pt x="79648" y="551591"/>
                  </a:lnTo>
                  <a:lnTo>
                    <a:pt x="75223" y="550429"/>
                  </a:lnTo>
                  <a:lnTo>
                    <a:pt x="70660" y="548814"/>
                  </a:lnTo>
                  <a:lnTo>
                    <a:pt x="68243" y="547529"/>
                  </a:lnTo>
                  <a:lnTo>
                    <a:pt x="67397" y="547083"/>
                  </a:lnTo>
                  <a:lnTo>
                    <a:pt x="65327" y="545744"/>
                  </a:lnTo>
                  <a:lnTo>
                    <a:pt x="63857" y="544590"/>
                  </a:lnTo>
                  <a:lnTo>
                    <a:pt x="63595" y="541567"/>
                  </a:lnTo>
                  <a:lnTo>
                    <a:pt x="62525" y="541798"/>
                  </a:lnTo>
                  <a:lnTo>
                    <a:pt x="60017" y="542890"/>
                  </a:lnTo>
                  <a:lnTo>
                    <a:pt x="57124" y="543582"/>
                  </a:lnTo>
                  <a:lnTo>
                    <a:pt x="55523" y="543590"/>
                  </a:lnTo>
                  <a:lnTo>
                    <a:pt x="54876" y="543105"/>
                  </a:lnTo>
                  <a:lnTo>
                    <a:pt x="53914" y="539913"/>
                  </a:lnTo>
                  <a:lnTo>
                    <a:pt x="53214" y="539013"/>
                  </a:lnTo>
                  <a:lnTo>
                    <a:pt x="51914" y="538659"/>
                  </a:lnTo>
                  <a:lnTo>
                    <a:pt x="50498" y="538097"/>
                  </a:lnTo>
                  <a:lnTo>
                    <a:pt x="49782" y="537267"/>
                  </a:lnTo>
                  <a:lnTo>
                    <a:pt x="49620" y="536213"/>
                  </a:lnTo>
                  <a:lnTo>
                    <a:pt x="50251" y="535005"/>
                  </a:lnTo>
                  <a:lnTo>
                    <a:pt x="50998" y="534074"/>
                  </a:lnTo>
                  <a:lnTo>
                    <a:pt x="51128" y="528381"/>
                  </a:lnTo>
                  <a:lnTo>
                    <a:pt x="50644" y="526358"/>
                  </a:lnTo>
                  <a:lnTo>
                    <a:pt x="50236" y="524658"/>
                  </a:lnTo>
                  <a:lnTo>
                    <a:pt x="49197" y="522543"/>
                  </a:lnTo>
                  <a:lnTo>
                    <a:pt x="48228" y="521235"/>
                  </a:lnTo>
                  <a:lnTo>
                    <a:pt x="46765" y="520019"/>
                  </a:lnTo>
                  <a:lnTo>
                    <a:pt x="44495" y="518758"/>
                  </a:lnTo>
                  <a:lnTo>
                    <a:pt x="42471" y="518288"/>
                  </a:lnTo>
                  <a:lnTo>
                    <a:pt x="40024" y="519212"/>
                  </a:lnTo>
                  <a:lnTo>
                    <a:pt x="39247" y="518858"/>
                  </a:lnTo>
                  <a:lnTo>
                    <a:pt x="38223" y="514950"/>
                  </a:lnTo>
                  <a:lnTo>
                    <a:pt x="37569" y="514150"/>
                  </a:lnTo>
                  <a:lnTo>
                    <a:pt x="33221" y="512542"/>
                  </a:lnTo>
                  <a:lnTo>
                    <a:pt x="31251" y="512173"/>
                  </a:lnTo>
                  <a:lnTo>
                    <a:pt x="28981" y="512673"/>
                  </a:lnTo>
                  <a:lnTo>
                    <a:pt x="27688" y="513103"/>
                  </a:lnTo>
                  <a:lnTo>
                    <a:pt x="26649" y="512388"/>
                  </a:lnTo>
                  <a:lnTo>
                    <a:pt x="25026" y="511480"/>
                  </a:lnTo>
                  <a:lnTo>
                    <a:pt x="23433" y="510857"/>
                  </a:lnTo>
                  <a:lnTo>
                    <a:pt x="21455" y="510834"/>
                  </a:lnTo>
                  <a:lnTo>
                    <a:pt x="20178" y="511219"/>
                  </a:lnTo>
                  <a:lnTo>
                    <a:pt x="19854" y="510996"/>
                  </a:lnTo>
                  <a:lnTo>
                    <a:pt x="19239" y="510280"/>
                  </a:lnTo>
                  <a:lnTo>
                    <a:pt x="16607" y="508119"/>
                  </a:lnTo>
                  <a:lnTo>
                    <a:pt x="16514" y="507572"/>
                  </a:lnTo>
                  <a:lnTo>
                    <a:pt x="20547" y="505441"/>
                  </a:lnTo>
                  <a:lnTo>
                    <a:pt x="22925" y="504634"/>
                  </a:lnTo>
                  <a:lnTo>
                    <a:pt x="24171" y="503987"/>
                  </a:lnTo>
                  <a:lnTo>
                    <a:pt x="24433" y="504126"/>
                  </a:lnTo>
                  <a:lnTo>
                    <a:pt x="25049" y="505111"/>
                  </a:lnTo>
                  <a:lnTo>
                    <a:pt x="26618" y="505757"/>
                  </a:lnTo>
                  <a:lnTo>
                    <a:pt x="27727" y="505580"/>
                  </a:lnTo>
                  <a:lnTo>
                    <a:pt x="28304" y="505088"/>
                  </a:lnTo>
                  <a:lnTo>
                    <a:pt x="30259" y="503910"/>
                  </a:lnTo>
                  <a:lnTo>
                    <a:pt x="31782" y="502541"/>
                  </a:lnTo>
                  <a:lnTo>
                    <a:pt x="32637" y="501418"/>
                  </a:lnTo>
                  <a:lnTo>
                    <a:pt x="32175" y="499649"/>
                  </a:lnTo>
                  <a:lnTo>
                    <a:pt x="29774" y="497503"/>
                  </a:lnTo>
                  <a:lnTo>
                    <a:pt x="28250" y="496356"/>
                  </a:lnTo>
                  <a:lnTo>
                    <a:pt x="27780" y="495579"/>
                  </a:lnTo>
                  <a:lnTo>
                    <a:pt x="28173" y="493248"/>
                  </a:lnTo>
                  <a:lnTo>
                    <a:pt x="28727" y="490933"/>
                  </a:lnTo>
                  <a:lnTo>
                    <a:pt x="28358" y="490048"/>
                  </a:lnTo>
                  <a:lnTo>
                    <a:pt x="27904" y="489294"/>
                  </a:lnTo>
                  <a:lnTo>
                    <a:pt x="27704" y="486763"/>
                  </a:lnTo>
                  <a:lnTo>
                    <a:pt x="26657" y="483702"/>
                  </a:lnTo>
                  <a:lnTo>
                    <a:pt x="25518" y="481917"/>
                  </a:lnTo>
                  <a:lnTo>
                    <a:pt x="25203" y="479501"/>
                  </a:lnTo>
                  <a:lnTo>
                    <a:pt x="25141" y="477240"/>
                  </a:lnTo>
                  <a:lnTo>
                    <a:pt x="26518" y="473685"/>
                  </a:lnTo>
                  <a:lnTo>
                    <a:pt x="26011" y="472147"/>
                  </a:lnTo>
                  <a:lnTo>
                    <a:pt x="24564" y="470778"/>
                  </a:lnTo>
                  <a:lnTo>
                    <a:pt x="19577" y="468300"/>
                  </a:lnTo>
                  <a:lnTo>
                    <a:pt x="14467" y="466662"/>
                  </a:lnTo>
                  <a:lnTo>
                    <a:pt x="12521" y="466723"/>
                  </a:lnTo>
                  <a:lnTo>
                    <a:pt x="11313" y="466623"/>
                  </a:lnTo>
                  <a:lnTo>
                    <a:pt x="9881" y="468070"/>
                  </a:lnTo>
                  <a:lnTo>
                    <a:pt x="9027" y="469962"/>
                  </a:lnTo>
                  <a:lnTo>
                    <a:pt x="7834" y="470131"/>
                  </a:lnTo>
                  <a:lnTo>
                    <a:pt x="5656" y="469331"/>
                  </a:lnTo>
                  <a:lnTo>
                    <a:pt x="4202" y="468116"/>
                  </a:lnTo>
                  <a:lnTo>
                    <a:pt x="3170" y="465585"/>
                  </a:lnTo>
                  <a:lnTo>
                    <a:pt x="2370" y="462323"/>
                  </a:lnTo>
                  <a:lnTo>
                    <a:pt x="1916" y="461300"/>
                  </a:lnTo>
                  <a:lnTo>
                    <a:pt x="2147" y="460415"/>
                  </a:lnTo>
                  <a:lnTo>
                    <a:pt x="2647" y="459631"/>
                  </a:lnTo>
                  <a:lnTo>
                    <a:pt x="4040" y="458892"/>
                  </a:lnTo>
                  <a:lnTo>
                    <a:pt x="4271" y="458138"/>
                  </a:lnTo>
                  <a:lnTo>
                    <a:pt x="4063" y="457207"/>
                  </a:lnTo>
                  <a:lnTo>
                    <a:pt x="2940" y="456030"/>
                  </a:lnTo>
                  <a:lnTo>
                    <a:pt x="1793" y="454369"/>
                  </a:lnTo>
                  <a:lnTo>
                    <a:pt x="0" y="450915"/>
                  </a:lnTo>
                  <a:lnTo>
                    <a:pt x="346" y="449007"/>
                  </a:lnTo>
                  <a:lnTo>
                    <a:pt x="631" y="446261"/>
                  </a:lnTo>
                  <a:lnTo>
                    <a:pt x="523" y="444814"/>
                  </a:lnTo>
                  <a:lnTo>
                    <a:pt x="2340" y="444437"/>
                  </a:lnTo>
                  <a:lnTo>
                    <a:pt x="4656" y="443691"/>
                  </a:lnTo>
                  <a:lnTo>
                    <a:pt x="5733" y="442453"/>
                  </a:lnTo>
                  <a:lnTo>
                    <a:pt x="6479" y="441191"/>
                  </a:lnTo>
                  <a:lnTo>
                    <a:pt x="6641" y="440406"/>
                  </a:lnTo>
                  <a:lnTo>
                    <a:pt x="5941" y="437383"/>
                  </a:lnTo>
                  <a:lnTo>
                    <a:pt x="5018" y="436037"/>
                  </a:lnTo>
                  <a:lnTo>
                    <a:pt x="4925" y="434991"/>
                  </a:lnTo>
                  <a:lnTo>
                    <a:pt x="5379" y="434191"/>
                  </a:lnTo>
                  <a:lnTo>
                    <a:pt x="5987" y="432814"/>
                  </a:lnTo>
                  <a:lnTo>
                    <a:pt x="7157" y="429983"/>
                  </a:lnTo>
                  <a:lnTo>
                    <a:pt x="8296" y="428175"/>
                  </a:lnTo>
                  <a:lnTo>
                    <a:pt x="8919" y="427721"/>
                  </a:lnTo>
                  <a:lnTo>
                    <a:pt x="10312" y="427298"/>
                  </a:lnTo>
                  <a:lnTo>
                    <a:pt x="13713" y="426798"/>
                  </a:lnTo>
                  <a:lnTo>
                    <a:pt x="17369" y="425528"/>
                  </a:lnTo>
                  <a:lnTo>
                    <a:pt x="21709" y="421728"/>
                  </a:lnTo>
                  <a:lnTo>
                    <a:pt x="23156" y="420644"/>
                  </a:lnTo>
                  <a:lnTo>
                    <a:pt x="25049" y="420097"/>
                  </a:lnTo>
                  <a:lnTo>
                    <a:pt x="26403" y="420136"/>
                  </a:lnTo>
                  <a:lnTo>
                    <a:pt x="26649" y="419674"/>
                  </a:lnTo>
                  <a:lnTo>
                    <a:pt x="25772" y="417312"/>
                  </a:lnTo>
                  <a:lnTo>
                    <a:pt x="25988" y="416459"/>
                  </a:lnTo>
                  <a:lnTo>
                    <a:pt x="26503" y="415789"/>
                  </a:lnTo>
                  <a:lnTo>
                    <a:pt x="27157" y="415482"/>
                  </a:lnTo>
                  <a:lnTo>
                    <a:pt x="30166" y="416728"/>
                  </a:lnTo>
                  <a:lnTo>
                    <a:pt x="32467" y="416597"/>
                  </a:lnTo>
                  <a:lnTo>
                    <a:pt x="35268" y="415859"/>
                  </a:lnTo>
                  <a:lnTo>
                    <a:pt x="41309" y="411689"/>
                  </a:lnTo>
                  <a:lnTo>
                    <a:pt x="42063" y="411751"/>
                  </a:lnTo>
                  <a:lnTo>
                    <a:pt x="42671" y="412312"/>
                  </a:lnTo>
                  <a:lnTo>
                    <a:pt x="43402" y="414828"/>
                  </a:lnTo>
                  <a:lnTo>
                    <a:pt x="44233" y="420120"/>
                  </a:lnTo>
                  <a:lnTo>
                    <a:pt x="44695" y="420782"/>
                  </a:lnTo>
                  <a:lnTo>
                    <a:pt x="48897" y="420851"/>
                  </a:lnTo>
                  <a:lnTo>
                    <a:pt x="51760" y="418928"/>
                  </a:lnTo>
                  <a:lnTo>
                    <a:pt x="53014" y="418474"/>
                  </a:lnTo>
                  <a:lnTo>
                    <a:pt x="55046" y="418789"/>
                  </a:lnTo>
                  <a:lnTo>
                    <a:pt x="56123" y="417890"/>
                  </a:lnTo>
                  <a:lnTo>
                    <a:pt x="57247" y="417259"/>
                  </a:lnTo>
                  <a:lnTo>
                    <a:pt x="58547" y="419474"/>
                  </a:lnTo>
                  <a:lnTo>
                    <a:pt x="60224" y="418413"/>
                  </a:lnTo>
                  <a:lnTo>
                    <a:pt x="62033" y="416728"/>
                  </a:lnTo>
                  <a:lnTo>
                    <a:pt x="62918" y="414981"/>
                  </a:lnTo>
                  <a:lnTo>
                    <a:pt x="64142" y="413097"/>
                  </a:lnTo>
                  <a:lnTo>
                    <a:pt x="65096" y="410704"/>
                  </a:lnTo>
                  <a:lnTo>
                    <a:pt x="65481" y="408443"/>
                  </a:lnTo>
                  <a:lnTo>
                    <a:pt x="65950" y="407381"/>
                  </a:lnTo>
                  <a:lnTo>
                    <a:pt x="66966" y="406289"/>
                  </a:lnTo>
                  <a:lnTo>
                    <a:pt x="69467" y="401619"/>
                  </a:lnTo>
                  <a:lnTo>
                    <a:pt x="71267" y="400427"/>
                  </a:lnTo>
                  <a:lnTo>
                    <a:pt x="72976" y="400004"/>
                  </a:lnTo>
                  <a:lnTo>
                    <a:pt x="77201" y="400811"/>
                  </a:lnTo>
                  <a:lnTo>
                    <a:pt x="79394" y="400711"/>
                  </a:lnTo>
                  <a:lnTo>
                    <a:pt x="85827" y="401327"/>
                  </a:lnTo>
                  <a:lnTo>
                    <a:pt x="88798" y="400427"/>
                  </a:lnTo>
                  <a:lnTo>
                    <a:pt x="90876" y="399534"/>
                  </a:lnTo>
                  <a:lnTo>
                    <a:pt x="93923" y="399673"/>
                  </a:lnTo>
                  <a:lnTo>
                    <a:pt x="97532" y="398965"/>
                  </a:lnTo>
                  <a:lnTo>
                    <a:pt x="102342" y="393080"/>
                  </a:lnTo>
                  <a:lnTo>
                    <a:pt x="102403" y="391826"/>
                  </a:lnTo>
                  <a:lnTo>
                    <a:pt x="102696" y="390495"/>
                  </a:lnTo>
                  <a:lnTo>
                    <a:pt x="104435" y="389180"/>
                  </a:lnTo>
                  <a:lnTo>
                    <a:pt x="106597" y="387972"/>
                  </a:lnTo>
                  <a:lnTo>
                    <a:pt x="110907" y="385087"/>
                  </a:lnTo>
                  <a:lnTo>
                    <a:pt x="119672" y="380510"/>
                  </a:lnTo>
                  <a:lnTo>
                    <a:pt x="122811" y="378671"/>
                  </a:lnTo>
                  <a:lnTo>
                    <a:pt x="124120" y="378718"/>
                  </a:lnTo>
                  <a:lnTo>
                    <a:pt x="127352" y="377564"/>
                  </a:lnTo>
                  <a:lnTo>
                    <a:pt x="133016" y="375318"/>
                  </a:lnTo>
                  <a:lnTo>
                    <a:pt x="134616" y="372517"/>
                  </a:lnTo>
                  <a:lnTo>
                    <a:pt x="136109" y="371956"/>
                  </a:lnTo>
                  <a:lnTo>
                    <a:pt x="142727" y="371456"/>
                  </a:lnTo>
                  <a:lnTo>
                    <a:pt x="143143" y="371133"/>
                  </a:lnTo>
                  <a:lnTo>
                    <a:pt x="143374" y="370656"/>
                  </a:lnTo>
                  <a:lnTo>
                    <a:pt x="143005" y="368625"/>
                  </a:lnTo>
                  <a:lnTo>
                    <a:pt x="142574" y="366878"/>
                  </a:lnTo>
                  <a:lnTo>
                    <a:pt x="143089" y="366363"/>
                  </a:lnTo>
                  <a:lnTo>
                    <a:pt x="143643" y="365563"/>
                  </a:lnTo>
                  <a:lnTo>
                    <a:pt x="143559" y="364440"/>
                  </a:lnTo>
                  <a:lnTo>
                    <a:pt x="142489" y="360793"/>
                  </a:lnTo>
                  <a:lnTo>
                    <a:pt x="141920" y="357332"/>
                  </a:lnTo>
                  <a:lnTo>
                    <a:pt x="141542" y="354201"/>
                  </a:lnTo>
                  <a:lnTo>
                    <a:pt x="141612" y="353031"/>
                  </a:lnTo>
                  <a:lnTo>
                    <a:pt x="142412" y="351008"/>
                  </a:lnTo>
                  <a:lnTo>
                    <a:pt x="143451" y="349169"/>
                  </a:lnTo>
                  <a:lnTo>
                    <a:pt x="147198" y="347454"/>
                  </a:lnTo>
                  <a:lnTo>
                    <a:pt x="149684" y="346938"/>
                  </a:lnTo>
                  <a:lnTo>
                    <a:pt x="149784" y="345815"/>
                  </a:lnTo>
                  <a:lnTo>
                    <a:pt x="147776" y="345115"/>
                  </a:lnTo>
                  <a:lnTo>
                    <a:pt x="146322" y="343992"/>
                  </a:lnTo>
                  <a:lnTo>
                    <a:pt x="146067" y="343354"/>
                  </a:lnTo>
                  <a:lnTo>
                    <a:pt x="146136" y="342623"/>
                  </a:lnTo>
                  <a:lnTo>
                    <a:pt x="146475" y="341954"/>
                  </a:lnTo>
                  <a:lnTo>
                    <a:pt x="148999" y="340692"/>
                  </a:lnTo>
                  <a:lnTo>
                    <a:pt x="151377" y="339438"/>
                  </a:lnTo>
                  <a:lnTo>
                    <a:pt x="154279" y="340200"/>
                  </a:lnTo>
                  <a:lnTo>
                    <a:pt x="154848" y="339715"/>
                  </a:lnTo>
                  <a:lnTo>
                    <a:pt x="155017" y="338461"/>
                  </a:lnTo>
                  <a:lnTo>
                    <a:pt x="154394" y="337199"/>
                  </a:lnTo>
                  <a:lnTo>
                    <a:pt x="153809" y="335130"/>
                  </a:lnTo>
                  <a:lnTo>
                    <a:pt x="152470" y="334069"/>
                  </a:lnTo>
                  <a:lnTo>
                    <a:pt x="152416" y="332799"/>
                  </a:lnTo>
                  <a:lnTo>
                    <a:pt x="153240" y="330607"/>
                  </a:lnTo>
                  <a:lnTo>
                    <a:pt x="152101" y="326545"/>
                  </a:lnTo>
                  <a:lnTo>
                    <a:pt x="150862" y="322952"/>
                  </a:lnTo>
                  <a:lnTo>
                    <a:pt x="148761" y="316783"/>
                  </a:lnTo>
                  <a:lnTo>
                    <a:pt x="147368" y="314998"/>
                  </a:lnTo>
                  <a:lnTo>
                    <a:pt x="146591" y="312144"/>
                  </a:lnTo>
                  <a:lnTo>
                    <a:pt x="145721" y="310644"/>
                  </a:lnTo>
                  <a:lnTo>
                    <a:pt x="145798" y="308421"/>
                  </a:lnTo>
                  <a:lnTo>
                    <a:pt x="145944" y="306859"/>
                  </a:lnTo>
                  <a:lnTo>
                    <a:pt x="145721" y="303759"/>
                  </a:lnTo>
                  <a:lnTo>
                    <a:pt x="145313" y="300389"/>
                  </a:lnTo>
                  <a:lnTo>
                    <a:pt x="145721" y="296966"/>
                  </a:lnTo>
                  <a:lnTo>
                    <a:pt x="146506" y="294704"/>
                  </a:lnTo>
                  <a:lnTo>
                    <a:pt x="146298" y="293835"/>
                  </a:lnTo>
                  <a:lnTo>
                    <a:pt x="146714" y="293189"/>
                  </a:lnTo>
                  <a:lnTo>
                    <a:pt x="147899" y="292973"/>
                  </a:lnTo>
                  <a:lnTo>
                    <a:pt x="148460" y="292043"/>
                  </a:lnTo>
                  <a:lnTo>
                    <a:pt x="147899" y="291089"/>
                  </a:lnTo>
                  <a:lnTo>
                    <a:pt x="145852" y="290350"/>
                  </a:lnTo>
                  <a:lnTo>
                    <a:pt x="143566" y="289204"/>
                  </a:lnTo>
                  <a:lnTo>
                    <a:pt x="140819" y="289335"/>
                  </a:lnTo>
                  <a:lnTo>
                    <a:pt x="138002" y="289535"/>
                  </a:lnTo>
                  <a:lnTo>
                    <a:pt x="136594" y="288689"/>
                  </a:lnTo>
                  <a:lnTo>
                    <a:pt x="135363" y="287604"/>
                  </a:lnTo>
                  <a:lnTo>
                    <a:pt x="135294" y="286912"/>
                  </a:lnTo>
                  <a:lnTo>
                    <a:pt x="136987" y="285081"/>
                  </a:lnTo>
                  <a:lnTo>
                    <a:pt x="139341" y="283180"/>
                  </a:lnTo>
                  <a:lnTo>
                    <a:pt x="142997" y="282342"/>
                  </a:lnTo>
                  <a:lnTo>
                    <a:pt x="147021" y="281088"/>
                  </a:lnTo>
                  <a:lnTo>
                    <a:pt x="149061" y="280180"/>
                  </a:lnTo>
                  <a:lnTo>
                    <a:pt x="151777" y="279526"/>
                  </a:lnTo>
                  <a:lnTo>
                    <a:pt x="154917" y="279250"/>
                  </a:lnTo>
                  <a:lnTo>
                    <a:pt x="156495" y="279434"/>
                  </a:lnTo>
                  <a:lnTo>
                    <a:pt x="160535" y="278219"/>
                  </a:lnTo>
                  <a:lnTo>
                    <a:pt x="166891" y="275865"/>
                  </a:lnTo>
                  <a:lnTo>
                    <a:pt x="172663" y="273887"/>
                  </a:lnTo>
                  <a:lnTo>
                    <a:pt x="174602" y="272711"/>
                  </a:lnTo>
                  <a:lnTo>
                    <a:pt x="176049" y="273887"/>
                  </a:lnTo>
                  <a:lnTo>
                    <a:pt x="176718" y="276480"/>
                  </a:lnTo>
                  <a:lnTo>
                    <a:pt x="178403" y="277819"/>
                  </a:lnTo>
                  <a:lnTo>
                    <a:pt x="180074" y="278465"/>
                  </a:lnTo>
                  <a:lnTo>
                    <a:pt x="181036" y="278434"/>
                  </a:lnTo>
                  <a:lnTo>
                    <a:pt x="183913" y="277426"/>
                  </a:lnTo>
                  <a:lnTo>
                    <a:pt x="187023" y="276688"/>
                  </a:lnTo>
                  <a:lnTo>
                    <a:pt x="188246" y="277088"/>
                  </a:lnTo>
                  <a:lnTo>
                    <a:pt x="189824" y="278411"/>
                  </a:lnTo>
                  <a:lnTo>
                    <a:pt x="191594" y="279596"/>
                  </a:lnTo>
                  <a:lnTo>
                    <a:pt x="192517" y="279542"/>
                  </a:lnTo>
                  <a:lnTo>
                    <a:pt x="193325" y="278626"/>
                  </a:lnTo>
                  <a:lnTo>
                    <a:pt x="194141" y="276780"/>
                  </a:lnTo>
                  <a:lnTo>
                    <a:pt x="194656" y="274426"/>
                  </a:lnTo>
                  <a:lnTo>
                    <a:pt x="194764" y="271933"/>
                  </a:lnTo>
                  <a:lnTo>
                    <a:pt x="194456" y="270410"/>
                  </a:lnTo>
                  <a:lnTo>
                    <a:pt x="193833" y="269849"/>
                  </a:lnTo>
                  <a:lnTo>
                    <a:pt x="191001" y="268949"/>
                  </a:lnTo>
                  <a:lnTo>
                    <a:pt x="188300" y="267480"/>
                  </a:lnTo>
                  <a:lnTo>
                    <a:pt x="187992" y="266133"/>
                  </a:lnTo>
                  <a:lnTo>
                    <a:pt x="188054" y="265172"/>
                  </a:lnTo>
                  <a:lnTo>
                    <a:pt x="188770" y="262818"/>
                  </a:lnTo>
                  <a:lnTo>
                    <a:pt x="190532" y="258487"/>
                  </a:lnTo>
                  <a:lnTo>
                    <a:pt x="192302" y="252494"/>
                  </a:lnTo>
                  <a:lnTo>
                    <a:pt x="193241" y="247747"/>
                  </a:lnTo>
                  <a:lnTo>
                    <a:pt x="196203" y="240647"/>
                  </a:lnTo>
                  <a:lnTo>
                    <a:pt x="198535" y="233216"/>
                  </a:lnTo>
                  <a:lnTo>
                    <a:pt x="202306" y="222476"/>
                  </a:lnTo>
                  <a:lnTo>
                    <a:pt x="202937" y="220345"/>
                  </a:lnTo>
                  <a:lnTo>
                    <a:pt x="203283" y="216938"/>
                  </a:lnTo>
                  <a:lnTo>
                    <a:pt x="203483" y="215530"/>
                  </a:lnTo>
                  <a:lnTo>
                    <a:pt x="204799" y="214791"/>
                  </a:lnTo>
                  <a:lnTo>
                    <a:pt x="207015" y="215514"/>
                  </a:lnTo>
                  <a:lnTo>
                    <a:pt x="212425" y="217976"/>
                  </a:lnTo>
                  <a:lnTo>
                    <a:pt x="216542" y="220045"/>
                  </a:lnTo>
                  <a:lnTo>
                    <a:pt x="218266" y="220746"/>
                  </a:lnTo>
                  <a:lnTo>
                    <a:pt x="220828" y="221476"/>
                  </a:lnTo>
                  <a:lnTo>
                    <a:pt x="224792" y="222338"/>
                  </a:lnTo>
                  <a:lnTo>
                    <a:pt x="227085" y="222084"/>
                  </a:lnTo>
                  <a:lnTo>
                    <a:pt x="229094" y="221576"/>
                  </a:lnTo>
                  <a:lnTo>
                    <a:pt x="231771" y="221530"/>
                  </a:lnTo>
                  <a:lnTo>
                    <a:pt x="235950" y="222169"/>
                  </a:lnTo>
                  <a:lnTo>
                    <a:pt x="237243" y="222192"/>
                  </a:lnTo>
                  <a:lnTo>
                    <a:pt x="238851" y="222276"/>
                  </a:lnTo>
                  <a:lnTo>
                    <a:pt x="239990" y="223323"/>
                  </a:lnTo>
                  <a:lnTo>
                    <a:pt x="240560" y="225684"/>
                  </a:lnTo>
                  <a:lnTo>
                    <a:pt x="241422" y="226746"/>
                  </a:lnTo>
                  <a:lnTo>
                    <a:pt x="242984" y="226354"/>
                  </a:lnTo>
                  <a:lnTo>
                    <a:pt x="246308" y="224269"/>
                  </a:lnTo>
                  <a:lnTo>
                    <a:pt x="248432" y="222630"/>
                  </a:lnTo>
                  <a:lnTo>
                    <a:pt x="251087" y="220253"/>
                  </a:lnTo>
                  <a:lnTo>
                    <a:pt x="253719" y="219930"/>
                  </a:lnTo>
                  <a:lnTo>
                    <a:pt x="256512" y="219399"/>
                  </a:lnTo>
                  <a:lnTo>
                    <a:pt x="257482" y="218222"/>
                  </a:lnTo>
                  <a:lnTo>
                    <a:pt x="258513" y="215453"/>
                  </a:lnTo>
                  <a:lnTo>
                    <a:pt x="260229" y="213360"/>
                  </a:lnTo>
                  <a:lnTo>
                    <a:pt x="260514" y="210699"/>
                  </a:lnTo>
                  <a:lnTo>
                    <a:pt x="259914" y="208822"/>
                  </a:lnTo>
                  <a:lnTo>
                    <a:pt x="258721" y="205760"/>
                  </a:lnTo>
                  <a:lnTo>
                    <a:pt x="258759" y="203690"/>
                  </a:lnTo>
                  <a:lnTo>
                    <a:pt x="258182" y="197683"/>
                  </a:lnTo>
                  <a:lnTo>
                    <a:pt x="257413" y="192259"/>
                  </a:lnTo>
                  <a:lnTo>
                    <a:pt x="258198" y="187882"/>
                  </a:lnTo>
                  <a:lnTo>
                    <a:pt x="259583" y="182974"/>
                  </a:lnTo>
                  <a:lnTo>
                    <a:pt x="260121" y="181466"/>
                  </a:lnTo>
                  <a:lnTo>
                    <a:pt x="260999" y="179489"/>
                  </a:lnTo>
                  <a:lnTo>
                    <a:pt x="262238" y="177112"/>
                  </a:lnTo>
                  <a:lnTo>
                    <a:pt x="263977" y="176366"/>
                  </a:lnTo>
                  <a:lnTo>
                    <a:pt x="268863" y="175858"/>
                  </a:lnTo>
                  <a:lnTo>
                    <a:pt x="273388" y="174858"/>
                  </a:lnTo>
                  <a:lnTo>
                    <a:pt x="275697" y="173827"/>
                  </a:lnTo>
                  <a:lnTo>
                    <a:pt x="278098" y="173204"/>
                  </a:lnTo>
                  <a:lnTo>
                    <a:pt x="279530" y="172450"/>
                  </a:lnTo>
                  <a:lnTo>
                    <a:pt x="281992" y="168965"/>
                  </a:lnTo>
                  <a:lnTo>
                    <a:pt x="283162" y="166957"/>
                  </a:lnTo>
                  <a:lnTo>
                    <a:pt x="284024" y="161618"/>
                  </a:lnTo>
                  <a:lnTo>
                    <a:pt x="283392" y="159049"/>
                  </a:lnTo>
                  <a:lnTo>
                    <a:pt x="283916" y="156772"/>
                  </a:lnTo>
                  <a:lnTo>
                    <a:pt x="285109" y="155434"/>
                  </a:lnTo>
                  <a:lnTo>
                    <a:pt x="286786" y="154087"/>
                  </a:lnTo>
                  <a:lnTo>
                    <a:pt x="287910" y="153856"/>
                  </a:lnTo>
                  <a:lnTo>
                    <a:pt x="290303" y="153449"/>
                  </a:lnTo>
                  <a:lnTo>
                    <a:pt x="294228" y="153587"/>
                  </a:lnTo>
                  <a:lnTo>
                    <a:pt x="296229" y="154241"/>
                  </a:lnTo>
                  <a:lnTo>
                    <a:pt x="298260" y="154549"/>
                  </a:lnTo>
                  <a:lnTo>
                    <a:pt x="299545" y="154064"/>
                  </a:lnTo>
                  <a:lnTo>
                    <a:pt x="300400" y="153041"/>
                  </a:lnTo>
                  <a:lnTo>
                    <a:pt x="301716" y="152718"/>
                  </a:lnTo>
                  <a:lnTo>
                    <a:pt x="303693" y="152226"/>
                  </a:lnTo>
                  <a:lnTo>
                    <a:pt x="305732" y="151610"/>
                  </a:lnTo>
                  <a:lnTo>
                    <a:pt x="306856" y="151726"/>
                  </a:lnTo>
                  <a:lnTo>
                    <a:pt x="307087" y="153241"/>
                  </a:lnTo>
                  <a:lnTo>
                    <a:pt x="306902" y="154426"/>
                  </a:lnTo>
                  <a:lnTo>
                    <a:pt x="307295" y="156010"/>
                  </a:lnTo>
                  <a:lnTo>
                    <a:pt x="308102" y="157057"/>
                  </a:lnTo>
                  <a:lnTo>
                    <a:pt x="307841" y="158188"/>
                  </a:lnTo>
                  <a:lnTo>
                    <a:pt x="306702" y="158841"/>
                  </a:lnTo>
                  <a:lnTo>
                    <a:pt x="305578" y="159726"/>
                  </a:lnTo>
                  <a:lnTo>
                    <a:pt x="305332" y="160934"/>
                  </a:lnTo>
                  <a:lnTo>
                    <a:pt x="306756" y="162434"/>
                  </a:lnTo>
                  <a:lnTo>
                    <a:pt x="307241" y="163872"/>
                  </a:lnTo>
                  <a:lnTo>
                    <a:pt x="309626" y="164734"/>
                  </a:lnTo>
                  <a:lnTo>
                    <a:pt x="311481" y="165703"/>
                  </a:lnTo>
                  <a:lnTo>
                    <a:pt x="312173" y="166634"/>
                  </a:lnTo>
                  <a:lnTo>
                    <a:pt x="311966" y="167680"/>
                  </a:lnTo>
                  <a:lnTo>
                    <a:pt x="311112" y="168804"/>
                  </a:lnTo>
                  <a:lnTo>
                    <a:pt x="310288" y="170011"/>
                  </a:lnTo>
                  <a:lnTo>
                    <a:pt x="310180" y="170734"/>
                  </a:lnTo>
                  <a:lnTo>
                    <a:pt x="310442" y="171581"/>
                  </a:lnTo>
                  <a:lnTo>
                    <a:pt x="312227" y="172142"/>
                  </a:lnTo>
                  <a:lnTo>
                    <a:pt x="314297" y="173073"/>
                  </a:lnTo>
                  <a:lnTo>
                    <a:pt x="317576" y="174273"/>
                  </a:lnTo>
                  <a:lnTo>
                    <a:pt x="319823" y="176504"/>
                  </a:lnTo>
                  <a:lnTo>
                    <a:pt x="322055" y="177120"/>
                  </a:lnTo>
                  <a:lnTo>
                    <a:pt x="323132" y="179289"/>
                  </a:lnTo>
                  <a:lnTo>
                    <a:pt x="323324" y="182435"/>
                  </a:lnTo>
                  <a:lnTo>
                    <a:pt x="325610" y="184035"/>
                  </a:lnTo>
                  <a:lnTo>
                    <a:pt x="328988" y="186259"/>
                  </a:lnTo>
                  <a:lnTo>
                    <a:pt x="330704" y="186666"/>
                  </a:lnTo>
                  <a:lnTo>
                    <a:pt x="331851" y="187928"/>
                  </a:lnTo>
                  <a:lnTo>
                    <a:pt x="333505" y="189451"/>
                  </a:lnTo>
                  <a:lnTo>
                    <a:pt x="334975" y="189928"/>
                  </a:lnTo>
                  <a:lnTo>
                    <a:pt x="336722" y="190151"/>
                  </a:lnTo>
                  <a:lnTo>
                    <a:pt x="339600" y="188736"/>
                  </a:lnTo>
                  <a:lnTo>
                    <a:pt x="342832" y="188597"/>
                  </a:lnTo>
                  <a:lnTo>
                    <a:pt x="344594" y="189405"/>
                  </a:lnTo>
                  <a:lnTo>
                    <a:pt x="346272" y="192451"/>
                  </a:lnTo>
                  <a:lnTo>
                    <a:pt x="347457" y="193413"/>
                  </a:lnTo>
                  <a:lnTo>
                    <a:pt x="348157" y="194267"/>
                  </a:lnTo>
                  <a:lnTo>
                    <a:pt x="349289" y="195082"/>
                  </a:lnTo>
                  <a:lnTo>
                    <a:pt x="350435" y="195205"/>
                  </a:lnTo>
                  <a:lnTo>
                    <a:pt x="352144" y="194528"/>
                  </a:lnTo>
                  <a:lnTo>
                    <a:pt x="353183" y="193182"/>
                  </a:lnTo>
                  <a:lnTo>
                    <a:pt x="354675" y="193459"/>
                  </a:lnTo>
                  <a:lnTo>
                    <a:pt x="355237" y="194336"/>
                  </a:lnTo>
                  <a:lnTo>
                    <a:pt x="355514" y="195836"/>
                  </a:lnTo>
                  <a:lnTo>
                    <a:pt x="356307" y="197698"/>
                  </a:lnTo>
                  <a:lnTo>
                    <a:pt x="358200" y="199082"/>
                  </a:lnTo>
                  <a:lnTo>
                    <a:pt x="360847" y="199906"/>
                  </a:lnTo>
                  <a:lnTo>
                    <a:pt x="361217" y="200583"/>
                  </a:lnTo>
                  <a:lnTo>
                    <a:pt x="361586" y="202437"/>
                  </a:lnTo>
                  <a:lnTo>
                    <a:pt x="362302" y="203721"/>
                  </a:lnTo>
                  <a:lnTo>
                    <a:pt x="363264" y="205398"/>
                  </a:lnTo>
                  <a:lnTo>
                    <a:pt x="364180" y="208452"/>
                  </a:lnTo>
                  <a:lnTo>
                    <a:pt x="364372" y="210976"/>
                  </a:lnTo>
                  <a:lnTo>
                    <a:pt x="364795" y="212360"/>
                  </a:lnTo>
                  <a:lnTo>
                    <a:pt x="366018" y="214614"/>
                  </a:lnTo>
                  <a:lnTo>
                    <a:pt x="367973" y="218215"/>
                  </a:lnTo>
                  <a:lnTo>
                    <a:pt x="369527" y="221261"/>
                  </a:lnTo>
                  <a:lnTo>
                    <a:pt x="371328" y="221853"/>
                  </a:lnTo>
                  <a:lnTo>
                    <a:pt x="372860" y="222815"/>
                  </a:lnTo>
                  <a:lnTo>
                    <a:pt x="373737" y="225061"/>
                  </a:lnTo>
                  <a:lnTo>
                    <a:pt x="375361" y="229285"/>
                  </a:lnTo>
                  <a:lnTo>
                    <a:pt x="375623" y="232039"/>
                  </a:lnTo>
                  <a:lnTo>
                    <a:pt x="375761" y="234093"/>
                  </a:lnTo>
                  <a:lnTo>
                    <a:pt x="376292" y="235024"/>
                  </a:lnTo>
                  <a:lnTo>
                    <a:pt x="376408" y="236185"/>
                  </a:lnTo>
                  <a:lnTo>
                    <a:pt x="375053" y="240593"/>
                  </a:lnTo>
                  <a:lnTo>
                    <a:pt x="373906" y="242578"/>
                  </a:lnTo>
                  <a:lnTo>
                    <a:pt x="373760" y="244247"/>
                  </a:lnTo>
                  <a:lnTo>
                    <a:pt x="374537" y="247147"/>
                  </a:lnTo>
                  <a:lnTo>
                    <a:pt x="375607" y="249394"/>
                  </a:lnTo>
                  <a:lnTo>
                    <a:pt x="375715" y="251540"/>
                  </a:lnTo>
                  <a:lnTo>
                    <a:pt x="374807" y="253109"/>
                  </a:lnTo>
                  <a:lnTo>
                    <a:pt x="373245" y="255071"/>
                  </a:lnTo>
                  <a:lnTo>
                    <a:pt x="372490" y="256194"/>
                  </a:lnTo>
                  <a:lnTo>
                    <a:pt x="371275" y="257179"/>
                  </a:lnTo>
                  <a:lnTo>
                    <a:pt x="369412" y="260964"/>
                  </a:lnTo>
                  <a:lnTo>
                    <a:pt x="368574" y="265141"/>
                  </a:lnTo>
                  <a:lnTo>
                    <a:pt x="368381" y="267287"/>
                  </a:lnTo>
                  <a:lnTo>
                    <a:pt x="369089" y="268841"/>
                  </a:lnTo>
                  <a:lnTo>
                    <a:pt x="370274" y="270549"/>
                  </a:lnTo>
                  <a:lnTo>
                    <a:pt x="370566" y="272026"/>
                  </a:lnTo>
                  <a:lnTo>
                    <a:pt x="372513" y="275326"/>
                  </a:lnTo>
                  <a:lnTo>
                    <a:pt x="373029" y="277365"/>
                  </a:lnTo>
                  <a:lnTo>
                    <a:pt x="373829" y="277434"/>
                  </a:lnTo>
                  <a:lnTo>
                    <a:pt x="374684" y="276765"/>
                  </a:lnTo>
                  <a:lnTo>
                    <a:pt x="376769" y="276719"/>
                  </a:lnTo>
                  <a:lnTo>
                    <a:pt x="378662" y="277442"/>
                  </a:lnTo>
                  <a:lnTo>
                    <a:pt x="380478" y="278949"/>
                  </a:lnTo>
                  <a:lnTo>
                    <a:pt x="382425" y="279750"/>
                  </a:lnTo>
                  <a:lnTo>
                    <a:pt x="385211" y="279550"/>
                  </a:lnTo>
                  <a:lnTo>
                    <a:pt x="386696" y="280357"/>
                  </a:lnTo>
                  <a:lnTo>
                    <a:pt x="388297" y="281019"/>
                  </a:lnTo>
                  <a:lnTo>
                    <a:pt x="391614" y="281249"/>
                  </a:lnTo>
                  <a:lnTo>
                    <a:pt x="394099" y="281242"/>
                  </a:lnTo>
                  <a:lnTo>
                    <a:pt x="397916" y="281265"/>
                  </a:lnTo>
                  <a:lnTo>
                    <a:pt x="401002" y="282280"/>
                  </a:lnTo>
                  <a:lnTo>
                    <a:pt x="406427" y="283080"/>
                  </a:lnTo>
                  <a:lnTo>
                    <a:pt x="409782" y="283019"/>
                  </a:lnTo>
                  <a:lnTo>
                    <a:pt x="414292" y="282265"/>
                  </a:lnTo>
                  <a:lnTo>
                    <a:pt x="417055" y="282742"/>
                  </a:lnTo>
                  <a:lnTo>
                    <a:pt x="425235" y="283865"/>
                  </a:lnTo>
                  <a:lnTo>
                    <a:pt x="430022" y="285042"/>
                  </a:lnTo>
                  <a:lnTo>
                    <a:pt x="433053" y="286365"/>
                  </a:lnTo>
                  <a:lnTo>
                    <a:pt x="435185" y="288458"/>
                  </a:lnTo>
                  <a:lnTo>
                    <a:pt x="437624" y="291720"/>
                  </a:lnTo>
                  <a:lnTo>
                    <a:pt x="439564" y="293212"/>
                  </a:lnTo>
                  <a:lnTo>
                    <a:pt x="444774" y="294112"/>
                  </a:lnTo>
                  <a:lnTo>
                    <a:pt x="448352" y="297912"/>
                  </a:lnTo>
                  <a:lnTo>
                    <a:pt x="451146" y="299328"/>
                  </a:lnTo>
                  <a:lnTo>
                    <a:pt x="455848" y="302997"/>
                  </a:lnTo>
                  <a:lnTo>
                    <a:pt x="459172" y="304428"/>
                  </a:lnTo>
                  <a:lnTo>
                    <a:pt x="463150" y="305744"/>
                  </a:lnTo>
                  <a:lnTo>
                    <a:pt x="469638" y="305182"/>
                  </a:lnTo>
                  <a:lnTo>
                    <a:pt x="469999" y="305674"/>
                  </a:lnTo>
                  <a:lnTo>
                    <a:pt x="469499" y="307659"/>
                  </a:lnTo>
                  <a:lnTo>
                    <a:pt x="469107" y="310375"/>
                  </a:lnTo>
                  <a:lnTo>
                    <a:pt x="469107" y="312336"/>
                  </a:lnTo>
                  <a:lnTo>
                    <a:pt x="469776" y="313336"/>
                  </a:lnTo>
                  <a:lnTo>
                    <a:pt x="472254" y="313929"/>
                  </a:lnTo>
                  <a:lnTo>
                    <a:pt x="473424" y="314890"/>
                  </a:lnTo>
                  <a:lnTo>
                    <a:pt x="474316" y="316737"/>
                  </a:lnTo>
                  <a:lnTo>
                    <a:pt x="474832" y="317883"/>
                  </a:lnTo>
                  <a:lnTo>
                    <a:pt x="476918" y="323529"/>
                  </a:lnTo>
                  <a:lnTo>
                    <a:pt x="480258" y="331845"/>
                  </a:lnTo>
                  <a:lnTo>
                    <a:pt x="480642" y="335038"/>
                  </a:lnTo>
                  <a:lnTo>
                    <a:pt x="481781" y="337092"/>
                  </a:lnTo>
                  <a:lnTo>
                    <a:pt x="485406" y="340346"/>
                  </a:lnTo>
                  <a:lnTo>
                    <a:pt x="487307" y="342754"/>
                  </a:lnTo>
                  <a:lnTo>
                    <a:pt x="490138" y="345277"/>
                  </a:lnTo>
                  <a:lnTo>
                    <a:pt x="491069" y="347608"/>
                  </a:lnTo>
                  <a:lnTo>
                    <a:pt x="491277" y="350616"/>
                  </a:lnTo>
                  <a:lnTo>
                    <a:pt x="491993" y="351393"/>
                  </a:lnTo>
                  <a:lnTo>
                    <a:pt x="497172" y="350700"/>
                  </a:lnTo>
                  <a:lnTo>
                    <a:pt x="501659" y="350216"/>
                  </a:lnTo>
                  <a:lnTo>
                    <a:pt x="509708" y="349354"/>
                  </a:lnTo>
                  <a:lnTo>
                    <a:pt x="520789" y="350923"/>
                  </a:lnTo>
                  <a:lnTo>
                    <a:pt x="532217" y="352439"/>
                  </a:lnTo>
                  <a:lnTo>
                    <a:pt x="542321" y="353777"/>
                  </a:lnTo>
                  <a:lnTo>
                    <a:pt x="547300" y="354431"/>
                  </a:lnTo>
                  <a:lnTo>
                    <a:pt x="558551" y="355839"/>
                  </a:lnTo>
                  <a:lnTo>
                    <a:pt x="564807" y="354047"/>
                  </a:lnTo>
                  <a:lnTo>
                    <a:pt x="569694" y="352647"/>
                  </a:lnTo>
                  <a:lnTo>
                    <a:pt x="571910" y="352839"/>
                  </a:lnTo>
                  <a:lnTo>
                    <a:pt x="581252" y="354416"/>
                  </a:lnTo>
                  <a:lnTo>
                    <a:pt x="586732" y="355262"/>
                  </a:lnTo>
                  <a:lnTo>
                    <a:pt x="593627" y="356324"/>
                  </a:lnTo>
                  <a:lnTo>
                    <a:pt x="598413" y="356716"/>
                  </a:lnTo>
                  <a:lnTo>
                    <a:pt x="602338" y="356693"/>
                  </a:lnTo>
                  <a:lnTo>
                    <a:pt x="604147" y="357139"/>
                  </a:lnTo>
                  <a:lnTo>
                    <a:pt x="605893" y="357824"/>
                  </a:lnTo>
                  <a:lnTo>
                    <a:pt x="607055" y="358824"/>
                  </a:lnTo>
                  <a:lnTo>
                    <a:pt x="610641" y="363871"/>
                  </a:lnTo>
                  <a:lnTo>
                    <a:pt x="612650" y="366094"/>
                  </a:lnTo>
                  <a:lnTo>
                    <a:pt x="616629" y="367771"/>
                  </a:lnTo>
                  <a:lnTo>
                    <a:pt x="625663" y="369686"/>
                  </a:lnTo>
                  <a:lnTo>
                    <a:pt x="630665" y="370848"/>
                  </a:lnTo>
                  <a:lnTo>
                    <a:pt x="636406" y="372179"/>
                  </a:lnTo>
                  <a:lnTo>
                    <a:pt x="640192" y="374187"/>
                  </a:lnTo>
                  <a:lnTo>
                    <a:pt x="644548" y="376517"/>
                  </a:lnTo>
                  <a:lnTo>
                    <a:pt x="650188" y="379533"/>
                  </a:lnTo>
                  <a:lnTo>
                    <a:pt x="656368" y="378218"/>
                  </a:lnTo>
                  <a:lnTo>
                    <a:pt x="663016" y="376794"/>
                  </a:lnTo>
                  <a:lnTo>
                    <a:pt x="667188" y="375902"/>
                  </a:lnTo>
                  <a:lnTo>
                    <a:pt x="667188" y="382195"/>
                  </a:lnTo>
                  <a:lnTo>
                    <a:pt x="673136" y="382695"/>
                  </a:lnTo>
                  <a:lnTo>
                    <a:pt x="674998" y="382626"/>
                  </a:lnTo>
                  <a:lnTo>
                    <a:pt x="677630" y="384010"/>
                  </a:lnTo>
                  <a:lnTo>
                    <a:pt x="679108" y="383426"/>
                  </a:lnTo>
                  <a:lnTo>
                    <a:pt x="680516" y="382064"/>
                  </a:lnTo>
                  <a:lnTo>
                    <a:pt x="682278" y="379910"/>
                  </a:lnTo>
                  <a:lnTo>
                    <a:pt x="684810" y="378964"/>
                  </a:lnTo>
                  <a:lnTo>
                    <a:pt x="689189" y="376548"/>
                  </a:lnTo>
                  <a:lnTo>
                    <a:pt x="690259" y="375964"/>
                  </a:lnTo>
                  <a:lnTo>
                    <a:pt x="696761" y="372525"/>
                  </a:lnTo>
                  <a:lnTo>
                    <a:pt x="706473" y="368279"/>
                  </a:lnTo>
                  <a:lnTo>
                    <a:pt x="710828" y="366217"/>
                  </a:lnTo>
                  <a:lnTo>
                    <a:pt x="712129" y="365755"/>
                  </a:lnTo>
                  <a:lnTo>
                    <a:pt x="714591" y="364701"/>
                  </a:lnTo>
                  <a:lnTo>
                    <a:pt x="716254" y="363971"/>
                  </a:lnTo>
                  <a:lnTo>
                    <a:pt x="719194" y="363386"/>
                  </a:lnTo>
                  <a:lnTo>
                    <a:pt x="723180" y="363016"/>
                  </a:lnTo>
                  <a:lnTo>
                    <a:pt x="727535" y="362217"/>
                  </a:lnTo>
                  <a:lnTo>
                    <a:pt x="737385" y="360709"/>
                  </a:lnTo>
                  <a:lnTo>
                    <a:pt x="738624" y="360570"/>
                  </a:lnTo>
                  <a:lnTo>
                    <a:pt x="744157" y="359947"/>
                  </a:lnTo>
                  <a:lnTo>
                    <a:pt x="746512" y="359363"/>
                  </a:lnTo>
                  <a:lnTo>
                    <a:pt x="750029" y="359670"/>
                  </a:lnTo>
                  <a:lnTo>
                    <a:pt x="754623" y="359886"/>
                  </a:lnTo>
                  <a:lnTo>
                    <a:pt x="757671" y="360270"/>
                  </a:lnTo>
                  <a:lnTo>
                    <a:pt x="761711" y="359970"/>
                  </a:lnTo>
                  <a:lnTo>
                    <a:pt x="767267" y="359563"/>
                  </a:lnTo>
                  <a:lnTo>
                    <a:pt x="771761" y="359624"/>
                  </a:lnTo>
                  <a:lnTo>
                    <a:pt x="773993" y="359116"/>
                  </a:lnTo>
                  <a:lnTo>
                    <a:pt x="777286" y="357524"/>
                  </a:lnTo>
                  <a:lnTo>
                    <a:pt x="779495" y="356262"/>
                  </a:lnTo>
                  <a:lnTo>
                    <a:pt x="782966" y="354731"/>
                  </a:lnTo>
                  <a:lnTo>
                    <a:pt x="787275" y="353139"/>
                  </a:lnTo>
                  <a:lnTo>
                    <a:pt x="790276" y="351693"/>
                  </a:lnTo>
                  <a:lnTo>
                    <a:pt x="792262" y="350731"/>
                  </a:lnTo>
                  <a:lnTo>
                    <a:pt x="794670" y="349823"/>
                  </a:lnTo>
                  <a:lnTo>
                    <a:pt x="795301" y="348654"/>
                  </a:lnTo>
                  <a:lnTo>
                    <a:pt x="795994" y="347754"/>
                  </a:lnTo>
                  <a:lnTo>
                    <a:pt x="797271" y="346254"/>
                  </a:lnTo>
                  <a:lnTo>
                    <a:pt x="799573" y="343454"/>
                  </a:lnTo>
                  <a:lnTo>
                    <a:pt x="801327" y="341000"/>
                  </a:lnTo>
                  <a:lnTo>
                    <a:pt x="802189" y="339907"/>
                  </a:lnTo>
                  <a:lnTo>
                    <a:pt x="804159" y="337453"/>
                  </a:lnTo>
                  <a:lnTo>
                    <a:pt x="805752" y="335599"/>
                  </a:lnTo>
                  <a:lnTo>
                    <a:pt x="807783" y="333099"/>
                  </a:lnTo>
                  <a:lnTo>
                    <a:pt x="809491" y="332291"/>
                  </a:lnTo>
                  <a:lnTo>
                    <a:pt x="811662" y="331607"/>
                  </a:lnTo>
                  <a:lnTo>
                    <a:pt x="817364" y="329153"/>
                  </a:lnTo>
                  <a:lnTo>
                    <a:pt x="818495" y="328622"/>
                  </a:lnTo>
                  <a:lnTo>
                    <a:pt x="819442" y="328514"/>
                  </a:lnTo>
                  <a:lnTo>
                    <a:pt x="821458" y="326530"/>
                  </a:lnTo>
                  <a:lnTo>
                    <a:pt x="823167" y="324806"/>
                  </a:lnTo>
                  <a:lnTo>
                    <a:pt x="824283" y="323522"/>
                  </a:lnTo>
                  <a:lnTo>
                    <a:pt x="826599" y="323052"/>
                  </a:lnTo>
                  <a:lnTo>
                    <a:pt x="827784" y="322122"/>
                  </a:lnTo>
                  <a:lnTo>
                    <a:pt x="827992" y="320906"/>
                  </a:lnTo>
                  <a:lnTo>
                    <a:pt x="827753" y="319045"/>
                  </a:lnTo>
                  <a:lnTo>
                    <a:pt x="826637" y="317137"/>
                  </a:lnTo>
                  <a:lnTo>
                    <a:pt x="825698" y="315467"/>
                  </a:lnTo>
                  <a:lnTo>
                    <a:pt x="822389" y="312283"/>
                  </a:lnTo>
                  <a:lnTo>
                    <a:pt x="820635" y="310305"/>
                  </a:lnTo>
                  <a:lnTo>
                    <a:pt x="818849" y="307759"/>
                  </a:lnTo>
                  <a:lnTo>
                    <a:pt x="818118" y="305367"/>
                  </a:lnTo>
                  <a:lnTo>
                    <a:pt x="816895" y="303843"/>
                  </a:lnTo>
                  <a:lnTo>
                    <a:pt x="816310" y="302489"/>
                  </a:lnTo>
                  <a:lnTo>
                    <a:pt x="816495" y="300928"/>
                  </a:lnTo>
                  <a:lnTo>
                    <a:pt x="818195" y="298143"/>
                  </a:lnTo>
                  <a:lnTo>
                    <a:pt x="818734" y="296381"/>
                  </a:lnTo>
                  <a:lnTo>
                    <a:pt x="819442" y="293266"/>
                  </a:lnTo>
                  <a:lnTo>
                    <a:pt x="821035" y="288596"/>
                  </a:lnTo>
                  <a:lnTo>
                    <a:pt x="822335" y="286404"/>
                  </a:lnTo>
                  <a:lnTo>
                    <a:pt x="823836" y="284265"/>
                  </a:lnTo>
                  <a:lnTo>
                    <a:pt x="827014" y="281388"/>
                  </a:lnTo>
                  <a:lnTo>
                    <a:pt x="829923" y="280857"/>
                  </a:lnTo>
                  <a:lnTo>
                    <a:pt x="831654" y="281427"/>
                  </a:lnTo>
                  <a:lnTo>
                    <a:pt x="835526" y="281427"/>
                  </a:lnTo>
                  <a:lnTo>
                    <a:pt x="838103" y="281580"/>
                  </a:lnTo>
                  <a:lnTo>
                    <a:pt x="840004" y="283019"/>
                  </a:lnTo>
                  <a:lnTo>
                    <a:pt x="842105" y="285857"/>
                  </a:lnTo>
                  <a:lnTo>
                    <a:pt x="844483" y="286896"/>
                  </a:lnTo>
                  <a:lnTo>
                    <a:pt x="851886" y="289119"/>
                  </a:lnTo>
                  <a:lnTo>
                    <a:pt x="855049" y="289589"/>
                  </a:lnTo>
                  <a:lnTo>
                    <a:pt x="857311" y="289689"/>
                  </a:lnTo>
                  <a:lnTo>
                    <a:pt x="860659" y="290419"/>
                  </a:lnTo>
                  <a:lnTo>
                    <a:pt x="861782" y="290581"/>
                  </a:lnTo>
                  <a:lnTo>
                    <a:pt x="863498" y="291081"/>
                  </a:lnTo>
                  <a:lnTo>
                    <a:pt x="864914" y="290542"/>
                  </a:lnTo>
                  <a:lnTo>
                    <a:pt x="867061" y="288642"/>
                  </a:lnTo>
                  <a:lnTo>
                    <a:pt x="869762" y="286512"/>
                  </a:lnTo>
                  <a:lnTo>
                    <a:pt x="870924" y="286019"/>
                  </a:lnTo>
                  <a:lnTo>
                    <a:pt x="873071" y="285096"/>
                  </a:lnTo>
                  <a:lnTo>
                    <a:pt x="874149" y="284227"/>
                  </a:lnTo>
                  <a:lnTo>
                    <a:pt x="876034" y="281827"/>
                  </a:lnTo>
                  <a:lnTo>
                    <a:pt x="878481" y="279965"/>
                  </a:lnTo>
                  <a:lnTo>
                    <a:pt x="881467" y="277165"/>
                  </a:lnTo>
                  <a:lnTo>
                    <a:pt x="882937" y="275057"/>
                  </a:lnTo>
                  <a:lnTo>
                    <a:pt x="883260" y="273695"/>
                  </a:lnTo>
                  <a:lnTo>
                    <a:pt x="883584" y="272218"/>
                  </a:lnTo>
                  <a:lnTo>
                    <a:pt x="884507" y="271441"/>
                  </a:lnTo>
                  <a:lnTo>
                    <a:pt x="886323" y="270726"/>
                  </a:lnTo>
                  <a:lnTo>
                    <a:pt x="888370" y="270534"/>
                  </a:lnTo>
                  <a:lnTo>
                    <a:pt x="892264" y="271803"/>
                  </a:lnTo>
                  <a:lnTo>
                    <a:pt x="897527" y="271441"/>
                  </a:lnTo>
                  <a:lnTo>
                    <a:pt x="898705" y="271257"/>
                  </a:lnTo>
                  <a:lnTo>
                    <a:pt x="903499" y="270526"/>
                  </a:lnTo>
                  <a:lnTo>
                    <a:pt x="905662" y="269926"/>
                  </a:lnTo>
                  <a:lnTo>
                    <a:pt x="908709" y="269349"/>
                  </a:lnTo>
                  <a:lnTo>
                    <a:pt x="911048" y="266995"/>
                  </a:lnTo>
                  <a:lnTo>
                    <a:pt x="914180" y="264187"/>
                  </a:lnTo>
                  <a:lnTo>
                    <a:pt x="916458" y="262625"/>
                  </a:lnTo>
                  <a:lnTo>
                    <a:pt x="917975" y="262325"/>
                  </a:lnTo>
                  <a:lnTo>
                    <a:pt x="919867" y="260702"/>
                  </a:lnTo>
                  <a:lnTo>
                    <a:pt x="920799" y="258956"/>
                  </a:lnTo>
                  <a:lnTo>
                    <a:pt x="920552" y="257417"/>
                  </a:lnTo>
                  <a:lnTo>
                    <a:pt x="920199" y="256148"/>
                  </a:lnTo>
                  <a:lnTo>
                    <a:pt x="921314" y="253786"/>
                  </a:lnTo>
                  <a:lnTo>
                    <a:pt x="923330" y="249647"/>
                  </a:lnTo>
                  <a:lnTo>
                    <a:pt x="925208" y="247717"/>
                  </a:lnTo>
                  <a:lnTo>
                    <a:pt x="926762" y="246155"/>
                  </a:lnTo>
                  <a:lnTo>
                    <a:pt x="927755" y="243639"/>
                  </a:lnTo>
                  <a:lnTo>
                    <a:pt x="928979" y="242916"/>
                  </a:lnTo>
                  <a:lnTo>
                    <a:pt x="930480" y="242639"/>
                  </a:lnTo>
                  <a:lnTo>
                    <a:pt x="932596" y="240931"/>
                  </a:lnTo>
                  <a:lnTo>
                    <a:pt x="934150" y="240585"/>
                  </a:lnTo>
                  <a:lnTo>
                    <a:pt x="936736" y="241401"/>
                  </a:lnTo>
                  <a:lnTo>
                    <a:pt x="940561" y="241608"/>
                  </a:lnTo>
                  <a:lnTo>
                    <a:pt x="943000" y="241693"/>
                  </a:lnTo>
                  <a:lnTo>
                    <a:pt x="944393" y="241385"/>
                  </a:lnTo>
                  <a:lnTo>
                    <a:pt x="944901" y="240470"/>
                  </a:lnTo>
                  <a:lnTo>
                    <a:pt x="944886" y="239054"/>
                  </a:lnTo>
                  <a:lnTo>
                    <a:pt x="945662" y="235900"/>
                  </a:lnTo>
                  <a:lnTo>
                    <a:pt x="945955" y="234862"/>
                  </a:lnTo>
                  <a:lnTo>
                    <a:pt x="946655" y="234377"/>
                  </a:lnTo>
                  <a:lnTo>
                    <a:pt x="949010" y="234316"/>
                  </a:lnTo>
                  <a:lnTo>
                    <a:pt x="950596" y="235447"/>
                  </a:lnTo>
                  <a:lnTo>
                    <a:pt x="951688" y="236385"/>
                  </a:lnTo>
                  <a:lnTo>
                    <a:pt x="953204" y="236508"/>
                  </a:lnTo>
                  <a:lnTo>
                    <a:pt x="954767" y="235893"/>
                  </a:lnTo>
                  <a:lnTo>
                    <a:pt x="956852" y="233339"/>
                  </a:lnTo>
                  <a:lnTo>
                    <a:pt x="960330" y="231854"/>
                  </a:lnTo>
                  <a:lnTo>
                    <a:pt x="962177" y="231477"/>
                  </a:lnTo>
                  <a:lnTo>
                    <a:pt x="965455" y="230269"/>
                  </a:lnTo>
                  <a:lnTo>
                    <a:pt x="967525" y="230708"/>
                  </a:lnTo>
                  <a:lnTo>
                    <a:pt x="971327" y="231062"/>
                  </a:lnTo>
                  <a:lnTo>
                    <a:pt x="972797" y="230754"/>
                  </a:lnTo>
                  <a:lnTo>
                    <a:pt x="974397" y="231062"/>
                  </a:lnTo>
                  <a:lnTo>
                    <a:pt x="975852" y="229331"/>
                  </a:lnTo>
                  <a:lnTo>
                    <a:pt x="977006" y="228915"/>
                  </a:lnTo>
                  <a:lnTo>
                    <a:pt x="979454" y="229715"/>
                  </a:lnTo>
                  <a:lnTo>
                    <a:pt x="980992" y="231054"/>
                  </a:lnTo>
                  <a:lnTo>
                    <a:pt x="983871" y="232731"/>
                  </a:lnTo>
                  <a:lnTo>
                    <a:pt x="987541" y="233516"/>
                  </a:lnTo>
                  <a:lnTo>
                    <a:pt x="990612" y="233116"/>
                  </a:lnTo>
                  <a:lnTo>
                    <a:pt x="993767" y="233823"/>
                  </a:lnTo>
                  <a:lnTo>
                    <a:pt x="995629" y="233762"/>
                  </a:lnTo>
                  <a:lnTo>
                    <a:pt x="996514" y="233100"/>
                  </a:lnTo>
                  <a:lnTo>
                    <a:pt x="999100" y="231692"/>
                  </a:lnTo>
                  <a:lnTo>
                    <a:pt x="999716" y="229784"/>
                  </a:lnTo>
                  <a:lnTo>
                    <a:pt x="999462" y="227946"/>
                  </a:lnTo>
                  <a:lnTo>
                    <a:pt x="999762" y="225861"/>
                  </a:lnTo>
                  <a:lnTo>
                    <a:pt x="999000" y="224323"/>
                  </a:lnTo>
                  <a:lnTo>
                    <a:pt x="997399" y="222046"/>
                  </a:lnTo>
                  <a:lnTo>
                    <a:pt x="996776" y="220523"/>
                  </a:lnTo>
                  <a:lnTo>
                    <a:pt x="996722" y="218530"/>
                  </a:lnTo>
                  <a:lnTo>
                    <a:pt x="995721" y="216630"/>
                  </a:lnTo>
                  <a:lnTo>
                    <a:pt x="993320" y="214337"/>
                  </a:lnTo>
                  <a:lnTo>
                    <a:pt x="991743" y="213276"/>
                  </a:lnTo>
                  <a:lnTo>
                    <a:pt x="988496" y="209306"/>
                  </a:lnTo>
                  <a:lnTo>
                    <a:pt x="987395" y="208375"/>
                  </a:lnTo>
                  <a:lnTo>
                    <a:pt x="987018" y="207722"/>
                  </a:lnTo>
                  <a:lnTo>
                    <a:pt x="986641" y="206391"/>
                  </a:lnTo>
                  <a:lnTo>
                    <a:pt x="985440" y="205752"/>
                  </a:lnTo>
                  <a:lnTo>
                    <a:pt x="983863" y="204714"/>
                  </a:lnTo>
                  <a:lnTo>
                    <a:pt x="983016" y="203652"/>
                  </a:lnTo>
                  <a:lnTo>
                    <a:pt x="982462" y="201806"/>
                  </a:lnTo>
                  <a:lnTo>
                    <a:pt x="982131" y="200598"/>
                  </a:lnTo>
                  <a:lnTo>
                    <a:pt x="980739" y="199598"/>
                  </a:lnTo>
                  <a:lnTo>
                    <a:pt x="979346" y="199036"/>
                  </a:lnTo>
                  <a:lnTo>
                    <a:pt x="977776" y="198329"/>
                  </a:lnTo>
                  <a:lnTo>
                    <a:pt x="975175" y="197290"/>
                  </a:lnTo>
                  <a:lnTo>
                    <a:pt x="973674" y="195221"/>
                  </a:lnTo>
                  <a:lnTo>
                    <a:pt x="971027" y="191336"/>
                  </a:lnTo>
                  <a:lnTo>
                    <a:pt x="969526" y="190028"/>
                  </a:lnTo>
                  <a:lnTo>
                    <a:pt x="963939" y="189528"/>
                  </a:lnTo>
                  <a:lnTo>
                    <a:pt x="961931" y="188582"/>
                  </a:lnTo>
                  <a:lnTo>
                    <a:pt x="959661" y="188905"/>
                  </a:lnTo>
                  <a:lnTo>
                    <a:pt x="958306" y="189528"/>
                  </a:lnTo>
                  <a:lnTo>
                    <a:pt x="955305" y="189520"/>
                  </a:lnTo>
                  <a:lnTo>
                    <a:pt x="953751" y="189905"/>
                  </a:lnTo>
                  <a:lnTo>
                    <a:pt x="951773" y="192467"/>
                  </a:lnTo>
                  <a:lnTo>
                    <a:pt x="949149" y="195790"/>
                  </a:lnTo>
                  <a:lnTo>
                    <a:pt x="946986" y="197813"/>
                  </a:lnTo>
                  <a:lnTo>
                    <a:pt x="945447" y="199913"/>
                  </a:lnTo>
                  <a:lnTo>
                    <a:pt x="944732" y="200667"/>
                  </a:lnTo>
                  <a:lnTo>
                    <a:pt x="943331" y="200213"/>
                  </a:lnTo>
                  <a:lnTo>
                    <a:pt x="941407" y="197852"/>
                  </a:lnTo>
                  <a:lnTo>
                    <a:pt x="938660" y="195736"/>
                  </a:lnTo>
                  <a:lnTo>
                    <a:pt x="936113" y="194775"/>
                  </a:lnTo>
                  <a:lnTo>
                    <a:pt x="935020" y="194244"/>
                  </a:lnTo>
                  <a:lnTo>
                    <a:pt x="931980" y="193705"/>
                  </a:lnTo>
                  <a:lnTo>
                    <a:pt x="929633" y="193874"/>
                  </a:lnTo>
                  <a:lnTo>
                    <a:pt x="926639" y="194675"/>
                  </a:lnTo>
                  <a:lnTo>
                    <a:pt x="923715" y="194528"/>
                  </a:lnTo>
                  <a:lnTo>
                    <a:pt x="922400" y="194021"/>
                  </a:lnTo>
                  <a:lnTo>
                    <a:pt x="920537" y="194074"/>
                  </a:lnTo>
                  <a:lnTo>
                    <a:pt x="917166" y="196275"/>
                  </a:lnTo>
                  <a:lnTo>
                    <a:pt x="915419" y="198775"/>
                  </a:lnTo>
                  <a:lnTo>
                    <a:pt x="913349" y="199560"/>
                  </a:lnTo>
                  <a:lnTo>
                    <a:pt x="911480" y="197921"/>
                  </a:lnTo>
                  <a:lnTo>
                    <a:pt x="909325" y="195982"/>
                  </a:lnTo>
                  <a:lnTo>
                    <a:pt x="907262" y="193551"/>
                  </a:lnTo>
                  <a:lnTo>
                    <a:pt x="905993" y="191297"/>
                  </a:lnTo>
                  <a:lnTo>
                    <a:pt x="905285" y="185312"/>
                  </a:lnTo>
                  <a:lnTo>
                    <a:pt x="907755" y="183528"/>
                  </a:lnTo>
                  <a:lnTo>
                    <a:pt x="910910" y="181520"/>
                  </a:lnTo>
                  <a:lnTo>
                    <a:pt x="911148" y="178343"/>
                  </a:lnTo>
                  <a:lnTo>
                    <a:pt x="911033" y="174796"/>
                  </a:lnTo>
                  <a:lnTo>
                    <a:pt x="911656" y="170842"/>
                  </a:lnTo>
                  <a:lnTo>
                    <a:pt x="914535" y="167188"/>
                  </a:lnTo>
                  <a:lnTo>
                    <a:pt x="916081" y="164157"/>
                  </a:lnTo>
                  <a:lnTo>
                    <a:pt x="916274" y="162265"/>
                  </a:lnTo>
                  <a:lnTo>
                    <a:pt x="917659" y="159118"/>
                  </a:lnTo>
                  <a:lnTo>
                    <a:pt x="918982" y="155795"/>
                  </a:lnTo>
                  <a:lnTo>
                    <a:pt x="920791" y="151426"/>
                  </a:lnTo>
                  <a:lnTo>
                    <a:pt x="924215" y="143640"/>
                  </a:lnTo>
                  <a:lnTo>
                    <a:pt x="928263" y="134394"/>
                  </a:lnTo>
                  <a:lnTo>
                    <a:pt x="930287" y="129763"/>
                  </a:lnTo>
                  <a:lnTo>
                    <a:pt x="934728" y="132632"/>
                  </a:lnTo>
                  <a:lnTo>
                    <a:pt x="937590" y="134124"/>
                  </a:lnTo>
                  <a:lnTo>
                    <a:pt x="942430" y="136386"/>
                  </a:lnTo>
                  <a:lnTo>
                    <a:pt x="947425" y="136894"/>
                  </a:lnTo>
                  <a:lnTo>
                    <a:pt x="952204" y="139340"/>
                  </a:lnTo>
                  <a:lnTo>
                    <a:pt x="954666" y="140079"/>
                  </a:lnTo>
                  <a:lnTo>
                    <a:pt x="955982" y="140079"/>
                  </a:lnTo>
                  <a:lnTo>
                    <a:pt x="962747" y="134124"/>
                  </a:lnTo>
                  <a:lnTo>
                    <a:pt x="968464" y="129070"/>
                  </a:lnTo>
                  <a:lnTo>
                    <a:pt x="975036" y="125116"/>
                  </a:lnTo>
                  <a:lnTo>
                    <a:pt x="979869" y="124578"/>
                  </a:lnTo>
                  <a:lnTo>
                    <a:pt x="983501" y="123424"/>
                  </a:lnTo>
                  <a:lnTo>
                    <a:pt x="985917" y="121647"/>
                  </a:lnTo>
                  <a:lnTo>
                    <a:pt x="987357" y="118677"/>
                  </a:lnTo>
                  <a:lnTo>
                    <a:pt x="987795" y="114508"/>
                  </a:lnTo>
                  <a:lnTo>
                    <a:pt x="986825" y="111977"/>
                  </a:lnTo>
                  <a:lnTo>
                    <a:pt x="984455" y="111100"/>
                  </a:lnTo>
                  <a:lnTo>
                    <a:pt x="983848" y="110215"/>
                  </a:lnTo>
                  <a:lnTo>
                    <a:pt x="984987" y="109315"/>
                  </a:lnTo>
                  <a:lnTo>
                    <a:pt x="985833" y="107569"/>
                  </a:lnTo>
                  <a:lnTo>
                    <a:pt x="986364" y="104969"/>
                  </a:lnTo>
                  <a:lnTo>
                    <a:pt x="987734" y="102491"/>
                  </a:lnTo>
                  <a:lnTo>
                    <a:pt x="989927" y="100153"/>
                  </a:lnTo>
                  <a:lnTo>
                    <a:pt x="991143" y="97553"/>
                  </a:lnTo>
                  <a:lnTo>
                    <a:pt x="991366" y="94691"/>
                  </a:lnTo>
                  <a:lnTo>
                    <a:pt x="992689" y="91829"/>
                  </a:lnTo>
                  <a:lnTo>
                    <a:pt x="995098" y="88975"/>
                  </a:lnTo>
                  <a:lnTo>
                    <a:pt x="996422" y="86313"/>
                  </a:lnTo>
                  <a:lnTo>
                    <a:pt x="996645" y="83852"/>
                  </a:lnTo>
                  <a:lnTo>
                    <a:pt x="997868" y="80836"/>
                  </a:lnTo>
                  <a:lnTo>
                    <a:pt x="1001193" y="75490"/>
                  </a:lnTo>
                  <a:lnTo>
                    <a:pt x="1003348" y="69312"/>
                  </a:lnTo>
                  <a:lnTo>
                    <a:pt x="1007026" y="65066"/>
                  </a:lnTo>
                  <a:lnTo>
                    <a:pt x="1012936" y="60696"/>
                  </a:lnTo>
                  <a:lnTo>
                    <a:pt x="1016622" y="56350"/>
                  </a:lnTo>
                  <a:lnTo>
                    <a:pt x="1018092" y="52027"/>
                  </a:lnTo>
                  <a:lnTo>
                    <a:pt x="1017977" y="48196"/>
                  </a:lnTo>
                  <a:lnTo>
                    <a:pt x="1016269" y="44872"/>
                  </a:lnTo>
                  <a:lnTo>
                    <a:pt x="1015937" y="41487"/>
                  </a:lnTo>
                  <a:lnTo>
                    <a:pt x="1016999" y="38033"/>
                  </a:lnTo>
                  <a:lnTo>
                    <a:pt x="1016068" y="35449"/>
                  </a:lnTo>
                  <a:lnTo>
                    <a:pt x="1013152" y="33733"/>
                  </a:lnTo>
                  <a:lnTo>
                    <a:pt x="1009673" y="33310"/>
                  </a:lnTo>
                  <a:lnTo>
                    <a:pt x="1005633" y="34179"/>
                  </a:lnTo>
                  <a:lnTo>
                    <a:pt x="1003363" y="33095"/>
                  </a:lnTo>
                  <a:lnTo>
                    <a:pt x="1002863" y="30064"/>
                  </a:lnTo>
                  <a:lnTo>
                    <a:pt x="1003948" y="27610"/>
                  </a:lnTo>
                  <a:lnTo>
                    <a:pt x="1006618" y="25732"/>
                  </a:lnTo>
                  <a:lnTo>
                    <a:pt x="1011005" y="21155"/>
                  </a:lnTo>
                  <a:lnTo>
                    <a:pt x="1017115" y="13847"/>
                  </a:lnTo>
                  <a:lnTo>
                    <a:pt x="1023194" y="9793"/>
                  </a:lnTo>
                  <a:lnTo>
                    <a:pt x="1032260" y="8624"/>
                  </a:lnTo>
                  <a:lnTo>
                    <a:pt x="1039570" y="6216"/>
                  </a:lnTo>
                  <a:lnTo>
                    <a:pt x="1047019" y="3770"/>
                  </a:lnTo>
                  <a:lnTo>
                    <a:pt x="1052398" y="2554"/>
                  </a:lnTo>
                  <a:lnTo>
                    <a:pt x="1053314" y="3370"/>
                  </a:lnTo>
                  <a:lnTo>
                    <a:pt x="1056246" y="3570"/>
                  </a:lnTo>
                  <a:lnTo>
                    <a:pt x="1061194" y="3154"/>
                  </a:lnTo>
                  <a:lnTo>
                    <a:pt x="1065789" y="2100"/>
                  </a:lnTo>
                  <a:lnTo>
                    <a:pt x="1070037" y="400"/>
                  </a:lnTo>
                  <a:lnTo>
                    <a:pt x="1073399" y="0"/>
                  </a:lnTo>
                  <a:lnTo>
                    <a:pt x="1075870" y="900"/>
                  </a:lnTo>
                  <a:lnTo>
                    <a:pt x="1077324" y="10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3" name="Serbest Form 52">
              <a:extLst>
                <a:ext uri="{FF2B5EF4-FFF2-40B4-BE49-F238E27FC236}">
                  <a16:creationId xmlns:a16="http://schemas.microsoft.com/office/drawing/2014/main" id="{700EF56E-9848-494C-7059-E31F673F7F7B}"/>
                </a:ext>
              </a:extLst>
            </p:cNvPr>
            <p:cNvSpPr/>
            <p:nvPr/>
          </p:nvSpPr>
          <p:spPr>
            <a:xfrm>
              <a:off x="6291261" y="6226083"/>
              <a:ext cx="262376" cy="359723"/>
            </a:xfrm>
            <a:custGeom>
              <a:avLst/>
              <a:gdLst>
                <a:gd name="csX0" fmla="*/ 166368 w 262376"/>
                <a:gd name="csY0" fmla="*/ 12547 h 359723"/>
                <a:gd name="csX1" fmla="*/ 165591 w 262376"/>
                <a:gd name="csY1" fmla="*/ 12816 h 359723"/>
                <a:gd name="csX2" fmla="*/ 164629 w 262376"/>
                <a:gd name="csY2" fmla="*/ 13393 h 359723"/>
                <a:gd name="csX3" fmla="*/ 161697 w 262376"/>
                <a:gd name="csY3" fmla="*/ 14478 h 359723"/>
                <a:gd name="csX4" fmla="*/ 157734 w 262376"/>
                <a:gd name="csY4" fmla="*/ 15509 h 359723"/>
                <a:gd name="csX5" fmla="*/ 152578 w 262376"/>
                <a:gd name="csY5" fmla="*/ 16832 h 359723"/>
                <a:gd name="csX6" fmla="*/ 151408 w 262376"/>
                <a:gd name="csY6" fmla="*/ 18247 h 359723"/>
                <a:gd name="csX7" fmla="*/ 146306 w 262376"/>
                <a:gd name="csY7" fmla="*/ 27117 h 359723"/>
                <a:gd name="csX8" fmla="*/ 142035 w 262376"/>
                <a:gd name="csY8" fmla="*/ 28910 h 359723"/>
                <a:gd name="csX9" fmla="*/ 140480 w 262376"/>
                <a:gd name="csY9" fmla="*/ 30233 h 359723"/>
                <a:gd name="csX10" fmla="*/ 139311 w 262376"/>
                <a:gd name="csY10" fmla="*/ 31910 h 359723"/>
                <a:gd name="csX11" fmla="*/ 136763 w 262376"/>
                <a:gd name="csY11" fmla="*/ 34994 h 359723"/>
                <a:gd name="csX12" fmla="*/ 135702 w 262376"/>
                <a:gd name="csY12" fmla="*/ 37364 h 359723"/>
                <a:gd name="csX13" fmla="*/ 132893 w 262376"/>
                <a:gd name="csY13" fmla="*/ 42510 h 359723"/>
                <a:gd name="csX14" fmla="*/ 131354 w 262376"/>
                <a:gd name="csY14" fmla="*/ 48957 h 359723"/>
                <a:gd name="csX15" fmla="*/ 130769 w 262376"/>
                <a:gd name="csY15" fmla="*/ 52573 h 359723"/>
                <a:gd name="csX16" fmla="*/ 129922 w 262376"/>
                <a:gd name="csY16" fmla="*/ 57811 h 359723"/>
                <a:gd name="csX17" fmla="*/ 128676 w 262376"/>
                <a:gd name="csY17" fmla="*/ 60442 h 359723"/>
                <a:gd name="csX18" fmla="*/ 127013 w 262376"/>
                <a:gd name="csY18" fmla="*/ 62912 h 359723"/>
                <a:gd name="csX19" fmla="*/ 125220 w 262376"/>
                <a:gd name="csY19" fmla="*/ 65320 h 359723"/>
                <a:gd name="csX20" fmla="*/ 123681 w 262376"/>
                <a:gd name="csY20" fmla="*/ 67966 h 359723"/>
                <a:gd name="csX21" fmla="*/ 122373 w 262376"/>
                <a:gd name="csY21" fmla="*/ 70035 h 359723"/>
                <a:gd name="csX22" fmla="*/ 122157 w 262376"/>
                <a:gd name="csY22" fmla="*/ 70743 h 359723"/>
                <a:gd name="csX23" fmla="*/ 122796 w 262376"/>
                <a:gd name="csY23" fmla="*/ 71312 h 359723"/>
                <a:gd name="csX24" fmla="*/ 125898 w 262376"/>
                <a:gd name="csY24" fmla="*/ 70743 h 359723"/>
                <a:gd name="csX25" fmla="*/ 127121 w 262376"/>
                <a:gd name="csY25" fmla="*/ 70120 h 359723"/>
                <a:gd name="csX26" fmla="*/ 128814 w 262376"/>
                <a:gd name="csY26" fmla="*/ 69320 h 359723"/>
                <a:gd name="csX27" fmla="*/ 129876 w 262376"/>
                <a:gd name="csY27" fmla="*/ 69751 h 359723"/>
                <a:gd name="csX28" fmla="*/ 130938 w 262376"/>
                <a:gd name="csY28" fmla="*/ 72028 h 359723"/>
                <a:gd name="csX29" fmla="*/ 132139 w 262376"/>
                <a:gd name="csY29" fmla="*/ 72312 h 359723"/>
                <a:gd name="csX30" fmla="*/ 133270 w 262376"/>
                <a:gd name="csY30" fmla="*/ 72028 h 359723"/>
                <a:gd name="csX31" fmla="*/ 134470 w 262376"/>
                <a:gd name="csY31" fmla="*/ 72597 h 359723"/>
                <a:gd name="csX32" fmla="*/ 136002 w 262376"/>
                <a:gd name="csY32" fmla="*/ 78259 h 359723"/>
                <a:gd name="csX33" fmla="*/ 137302 w 262376"/>
                <a:gd name="csY33" fmla="*/ 83052 h 359723"/>
                <a:gd name="csX34" fmla="*/ 140319 w 262376"/>
                <a:gd name="csY34" fmla="*/ 86044 h 359723"/>
                <a:gd name="csX35" fmla="*/ 142674 w 262376"/>
                <a:gd name="csY35" fmla="*/ 88375 h 359723"/>
                <a:gd name="csX36" fmla="*/ 143243 w 262376"/>
                <a:gd name="csY36" fmla="*/ 90437 h 359723"/>
                <a:gd name="csX37" fmla="*/ 143805 w 262376"/>
                <a:gd name="csY37" fmla="*/ 93344 h 359723"/>
                <a:gd name="csX38" fmla="*/ 143951 w 262376"/>
                <a:gd name="csY38" fmla="*/ 94768 h 359723"/>
                <a:gd name="csX39" fmla="*/ 143212 w 262376"/>
                <a:gd name="csY39" fmla="*/ 95622 h 359723"/>
                <a:gd name="csX40" fmla="*/ 142043 w 262376"/>
                <a:gd name="csY40" fmla="*/ 97391 h 359723"/>
                <a:gd name="csX41" fmla="*/ 141750 w 262376"/>
                <a:gd name="csY41" fmla="*/ 100768 h 359723"/>
                <a:gd name="csX42" fmla="*/ 141550 w 262376"/>
                <a:gd name="csY42" fmla="*/ 101891 h 359723"/>
                <a:gd name="csX43" fmla="*/ 141335 w 262376"/>
                <a:gd name="csY43" fmla="*/ 105022 h 359723"/>
                <a:gd name="csX44" fmla="*/ 141489 w 262376"/>
                <a:gd name="csY44" fmla="*/ 106945 h 359723"/>
                <a:gd name="csX45" fmla="*/ 142120 w 262376"/>
                <a:gd name="csY45" fmla="*/ 108446 h 359723"/>
                <a:gd name="csX46" fmla="*/ 143166 w 262376"/>
                <a:gd name="csY46" fmla="*/ 109307 h 359723"/>
                <a:gd name="csX47" fmla="*/ 145290 w 262376"/>
                <a:gd name="csY47" fmla="*/ 109753 h 359723"/>
                <a:gd name="csX48" fmla="*/ 147206 w 262376"/>
                <a:gd name="csY48" fmla="*/ 110277 h 359723"/>
                <a:gd name="csX49" fmla="*/ 148307 w 262376"/>
                <a:gd name="csY49" fmla="*/ 112877 h 359723"/>
                <a:gd name="csX50" fmla="*/ 149869 w 262376"/>
                <a:gd name="csY50" fmla="*/ 116185 h 359723"/>
                <a:gd name="csX51" fmla="*/ 151546 w 262376"/>
                <a:gd name="csY51" fmla="*/ 117577 h 359723"/>
                <a:gd name="csX52" fmla="*/ 154009 w 262376"/>
                <a:gd name="csY52" fmla="*/ 118492 h 359723"/>
                <a:gd name="csX53" fmla="*/ 155771 w 262376"/>
                <a:gd name="csY53" fmla="*/ 118162 h 359723"/>
                <a:gd name="csX54" fmla="*/ 159881 w 262376"/>
                <a:gd name="csY54" fmla="*/ 117577 h 359723"/>
                <a:gd name="csX55" fmla="*/ 163413 w 262376"/>
                <a:gd name="csY55" fmla="*/ 117723 h 359723"/>
                <a:gd name="csX56" fmla="*/ 168584 w 262376"/>
                <a:gd name="csY56" fmla="*/ 118608 h 359723"/>
                <a:gd name="csX57" fmla="*/ 170508 w 262376"/>
                <a:gd name="csY57" fmla="*/ 118577 h 359723"/>
                <a:gd name="csX58" fmla="*/ 172994 w 262376"/>
                <a:gd name="csY58" fmla="*/ 118408 h 359723"/>
                <a:gd name="csX59" fmla="*/ 177372 w 262376"/>
                <a:gd name="csY59" fmla="*/ 116615 h 359723"/>
                <a:gd name="csX60" fmla="*/ 178965 w 262376"/>
                <a:gd name="csY60" fmla="*/ 116346 h 359723"/>
                <a:gd name="csX61" fmla="*/ 180735 w 262376"/>
                <a:gd name="csY61" fmla="*/ 116508 h 359723"/>
                <a:gd name="csX62" fmla="*/ 183321 w 262376"/>
                <a:gd name="csY62" fmla="*/ 117423 h 359723"/>
                <a:gd name="csX63" fmla="*/ 184721 w 262376"/>
                <a:gd name="csY63" fmla="*/ 118146 h 359723"/>
                <a:gd name="csX64" fmla="*/ 186515 w 262376"/>
                <a:gd name="csY64" fmla="*/ 118892 h 359723"/>
                <a:gd name="csX65" fmla="*/ 189131 w 262376"/>
                <a:gd name="csY65" fmla="*/ 119423 h 359723"/>
                <a:gd name="csX66" fmla="*/ 190816 w 262376"/>
                <a:gd name="csY66" fmla="*/ 119331 h 359723"/>
                <a:gd name="csX67" fmla="*/ 192094 w 262376"/>
                <a:gd name="csY67" fmla="*/ 119300 h 359723"/>
                <a:gd name="csX68" fmla="*/ 192833 w 262376"/>
                <a:gd name="csY68" fmla="*/ 119639 h 359723"/>
                <a:gd name="csX69" fmla="*/ 196950 w 262376"/>
                <a:gd name="csY69" fmla="*/ 124770 h 359723"/>
                <a:gd name="csX70" fmla="*/ 200520 w 262376"/>
                <a:gd name="csY70" fmla="*/ 129216 h 359723"/>
                <a:gd name="csX71" fmla="*/ 203629 w 262376"/>
                <a:gd name="csY71" fmla="*/ 132947 h 359723"/>
                <a:gd name="csX72" fmla="*/ 206992 w 262376"/>
                <a:gd name="csY72" fmla="*/ 136971 h 359723"/>
                <a:gd name="csX73" fmla="*/ 207254 w 262376"/>
                <a:gd name="csY73" fmla="*/ 137209 h 359723"/>
                <a:gd name="csX74" fmla="*/ 208770 w 262376"/>
                <a:gd name="csY74" fmla="*/ 136694 h 359723"/>
                <a:gd name="csX75" fmla="*/ 209770 w 262376"/>
                <a:gd name="csY75" fmla="*/ 136917 h 359723"/>
                <a:gd name="csX76" fmla="*/ 210694 w 262376"/>
                <a:gd name="csY76" fmla="*/ 137732 h 359723"/>
                <a:gd name="csX77" fmla="*/ 212287 w 262376"/>
                <a:gd name="csY77" fmla="*/ 137394 h 359723"/>
                <a:gd name="csX78" fmla="*/ 214549 w 262376"/>
                <a:gd name="csY78" fmla="*/ 135901 h 359723"/>
                <a:gd name="csX79" fmla="*/ 217843 w 262376"/>
                <a:gd name="csY79" fmla="*/ 135601 h 359723"/>
                <a:gd name="csX80" fmla="*/ 222175 w 262376"/>
                <a:gd name="csY80" fmla="*/ 136494 h 359723"/>
                <a:gd name="csX81" fmla="*/ 227893 w 262376"/>
                <a:gd name="csY81" fmla="*/ 136494 h 359723"/>
                <a:gd name="csX82" fmla="*/ 234988 w 262376"/>
                <a:gd name="csY82" fmla="*/ 135609 h 359723"/>
                <a:gd name="csX83" fmla="*/ 239398 w 262376"/>
                <a:gd name="csY83" fmla="*/ 134647 h 359723"/>
                <a:gd name="csX84" fmla="*/ 241121 w 262376"/>
                <a:gd name="csY84" fmla="*/ 133609 h 359723"/>
                <a:gd name="csX85" fmla="*/ 243969 w 262376"/>
                <a:gd name="csY85" fmla="*/ 133717 h 359723"/>
                <a:gd name="csX86" fmla="*/ 247409 w 262376"/>
                <a:gd name="csY86" fmla="*/ 134647 h 359723"/>
                <a:gd name="csX87" fmla="*/ 249263 w 262376"/>
                <a:gd name="csY87" fmla="*/ 135971 h 359723"/>
                <a:gd name="csX88" fmla="*/ 249486 w 262376"/>
                <a:gd name="csY88" fmla="*/ 137271 h 359723"/>
                <a:gd name="csX89" fmla="*/ 250179 w 262376"/>
                <a:gd name="csY89" fmla="*/ 139309 h 359723"/>
                <a:gd name="csX90" fmla="*/ 249432 w 262376"/>
                <a:gd name="csY90" fmla="*/ 141371 h 359723"/>
                <a:gd name="csX91" fmla="*/ 247247 w 262376"/>
                <a:gd name="csY91" fmla="*/ 143456 h 359723"/>
                <a:gd name="csX92" fmla="*/ 246031 w 262376"/>
                <a:gd name="csY92" fmla="*/ 146125 h 359723"/>
                <a:gd name="csX93" fmla="*/ 245793 w 262376"/>
                <a:gd name="csY93" fmla="*/ 149371 h 359723"/>
                <a:gd name="csX94" fmla="*/ 244661 w 262376"/>
                <a:gd name="csY94" fmla="*/ 151771 h 359723"/>
                <a:gd name="csX95" fmla="*/ 242637 w 262376"/>
                <a:gd name="csY95" fmla="*/ 153326 h 359723"/>
                <a:gd name="csX96" fmla="*/ 241845 w 262376"/>
                <a:gd name="csY96" fmla="*/ 155587 h 359723"/>
                <a:gd name="csX97" fmla="*/ 242291 w 262376"/>
                <a:gd name="csY97" fmla="*/ 158557 h 359723"/>
                <a:gd name="csX98" fmla="*/ 242076 w 262376"/>
                <a:gd name="csY98" fmla="*/ 162895 h 359723"/>
                <a:gd name="csX99" fmla="*/ 241191 w 262376"/>
                <a:gd name="csY99" fmla="*/ 168603 h 359723"/>
                <a:gd name="csX100" fmla="*/ 241191 w 262376"/>
                <a:gd name="csY100" fmla="*/ 172011 h 359723"/>
                <a:gd name="csX101" fmla="*/ 242076 w 262376"/>
                <a:gd name="csY101" fmla="*/ 173127 h 359723"/>
                <a:gd name="csX102" fmla="*/ 242484 w 262376"/>
                <a:gd name="csY102" fmla="*/ 174727 h 359723"/>
                <a:gd name="csX103" fmla="*/ 242414 w 262376"/>
                <a:gd name="csY103" fmla="*/ 176812 h 359723"/>
                <a:gd name="csX104" fmla="*/ 242745 w 262376"/>
                <a:gd name="csY104" fmla="*/ 178658 h 359723"/>
                <a:gd name="csX105" fmla="*/ 243846 w 262376"/>
                <a:gd name="csY105" fmla="*/ 181058 h 359723"/>
                <a:gd name="csX106" fmla="*/ 245377 w 262376"/>
                <a:gd name="csY106" fmla="*/ 185835 h 359723"/>
                <a:gd name="csX107" fmla="*/ 246654 w 262376"/>
                <a:gd name="csY107" fmla="*/ 187889 h 359723"/>
                <a:gd name="csX108" fmla="*/ 247770 w 262376"/>
                <a:gd name="csY108" fmla="*/ 188643 h 359723"/>
                <a:gd name="csX109" fmla="*/ 248901 w 262376"/>
                <a:gd name="csY109" fmla="*/ 189566 h 359723"/>
                <a:gd name="csX110" fmla="*/ 252164 w 262376"/>
                <a:gd name="csY110" fmla="*/ 194451 h 359723"/>
                <a:gd name="csX111" fmla="*/ 252957 w 262376"/>
                <a:gd name="csY111" fmla="*/ 195482 h 359723"/>
                <a:gd name="csX112" fmla="*/ 252718 w 262376"/>
                <a:gd name="csY112" fmla="*/ 196382 h 359723"/>
                <a:gd name="csX113" fmla="*/ 252411 w 262376"/>
                <a:gd name="csY113" fmla="*/ 197052 h 359723"/>
                <a:gd name="csX114" fmla="*/ 252034 w 262376"/>
                <a:gd name="csY114" fmla="*/ 197482 h 359723"/>
                <a:gd name="csX115" fmla="*/ 248555 w 262376"/>
                <a:gd name="csY115" fmla="*/ 200390 h 359723"/>
                <a:gd name="csX116" fmla="*/ 241645 w 262376"/>
                <a:gd name="csY116" fmla="*/ 206714 h 359723"/>
                <a:gd name="csX117" fmla="*/ 241075 w 262376"/>
                <a:gd name="csY117" fmla="*/ 207514 h 359723"/>
                <a:gd name="csX118" fmla="*/ 241121 w 262376"/>
                <a:gd name="csY118" fmla="*/ 208837 h 359723"/>
                <a:gd name="csX119" fmla="*/ 243122 w 262376"/>
                <a:gd name="csY119" fmla="*/ 207983 h 359723"/>
                <a:gd name="csX120" fmla="*/ 245269 w 262376"/>
                <a:gd name="csY120" fmla="*/ 208698 h 359723"/>
                <a:gd name="csX121" fmla="*/ 246316 w 262376"/>
                <a:gd name="csY121" fmla="*/ 208837 h 359723"/>
                <a:gd name="csX122" fmla="*/ 246793 w 262376"/>
                <a:gd name="csY122" fmla="*/ 209360 h 359723"/>
                <a:gd name="csX123" fmla="*/ 247416 w 262376"/>
                <a:gd name="csY123" fmla="*/ 211068 h 359723"/>
                <a:gd name="csX124" fmla="*/ 248132 w 262376"/>
                <a:gd name="csY124" fmla="*/ 211353 h 359723"/>
                <a:gd name="csX125" fmla="*/ 249179 w 262376"/>
                <a:gd name="csY125" fmla="*/ 212060 h 359723"/>
                <a:gd name="csX126" fmla="*/ 251225 w 262376"/>
                <a:gd name="csY126" fmla="*/ 213860 h 359723"/>
                <a:gd name="csX127" fmla="*/ 252942 w 262376"/>
                <a:gd name="csY127" fmla="*/ 215753 h 359723"/>
                <a:gd name="csX128" fmla="*/ 254227 w 262376"/>
                <a:gd name="csY128" fmla="*/ 216660 h 359723"/>
                <a:gd name="csX129" fmla="*/ 255135 w 262376"/>
                <a:gd name="csY129" fmla="*/ 217507 h 359723"/>
                <a:gd name="csX130" fmla="*/ 255420 w 262376"/>
                <a:gd name="csY130" fmla="*/ 218738 h 359723"/>
                <a:gd name="csX131" fmla="*/ 255042 w 262376"/>
                <a:gd name="csY131" fmla="*/ 219968 h 359723"/>
                <a:gd name="csX132" fmla="*/ 256120 w 262376"/>
                <a:gd name="csY132" fmla="*/ 222823 h 359723"/>
                <a:gd name="csX133" fmla="*/ 256851 w 262376"/>
                <a:gd name="csY133" fmla="*/ 223707 h 359723"/>
                <a:gd name="csX134" fmla="*/ 257236 w 262376"/>
                <a:gd name="csY134" fmla="*/ 224792 h 359723"/>
                <a:gd name="csX135" fmla="*/ 256851 w 262376"/>
                <a:gd name="csY135" fmla="*/ 225884 h 359723"/>
                <a:gd name="csX136" fmla="*/ 257759 w 262376"/>
                <a:gd name="csY136" fmla="*/ 227161 h 359723"/>
                <a:gd name="csX137" fmla="*/ 258744 w 262376"/>
                <a:gd name="csY137" fmla="*/ 229677 h 359723"/>
                <a:gd name="csX138" fmla="*/ 259944 w 262376"/>
                <a:gd name="csY138" fmla="*/ 232746 h 359723"/>
                <a:gd name="csX139" fmla="*/ 260091 w 262376"/>
                <a:gd name="csY139" fmla="*/ 234454 h 359723"/>
                <a:gd name="csX140" fmla="*/ 260591 w 262376"/>
                <a:gd name="csY140" fmla="*/ 235239 h 359723"/>
                <a:gd name="csX141" fmla="*/ 261183 w 262376"/>
                <a:gd name="csY141" fmla="*/ 237516 h 359723"/>
                <a:gd name="csX142" fmla="*/ 262192 w 262376"/>
                <a:gd name="csY142" fmla="*/ 239654 h 359723"/>
                <a:gd name="csX143" fmla="*/ 261953 w 262376"/>
                <a:gd name="csY143" fmla="*/ 241116 h 359723"/>
                <a:gd name="csX144" fmla="*/ 262376 w 262376"/>
                <a:gd name="csY144" fmla="*/ 242555 h 359723"/>
                <a:gd name="csX145" fmla="*/ 258290 w 262376"/>
                <a:gd name="csY145" fmla="*/ 243516 h 359723"/>
                <a:gd name="csX146" fmla="*/ 257920 w 262376"/>
                <a:gd name="csY146" fmla="*/ 243362 h 359723"/>
                <a:gd name="csX147" fmla="*/ 257674 w 262376"/>
                <a:gd name="csY147" fmla="*/ 242831 h 359723"/>
                <a:gd name="csX148" fmla="*/ 257790 w 262376"/>
                <a:gd name="csY148" fmla="*/ 238746 h 359723"/>
                <a:gd name="csX149" fmla="*/ 257751 w 262376"/>
                <a:gd name="csY149" fmla="*/ 234131 h 359723"/>
                <a:gd name="csX150" fmla="*/ 257120 w 262376"/>
                <a:gd name="csY150" fmla="*/ 232239 h 359723"/>
                <a:gd name="csX151" fmla="*/ 255250 w 262376"/>
                <a:gd name="csY151" fmla="*/ 229207 h 359723"/>
                <a:gd name="csX152" fmla="*/ 252772 w 262376"/>
                <a:gd name="csY152" fmla="*/ 225192 h 359723"/>
                <a:gd name="csX153" fmla="*/ 252095 w 262376"/>
                <a:gd name="csY153" fmla="*/ 224038 h 359723"/>
                <a:gd name="csX154" fmla="*/ 251049 w 262376"/>
                <a:gd name="csY154" fmla="*/ 223376 h 359723"/>
                <a:gd name="csX155" fmla="*/ 249810 w 262376"/>
                <a:gd name="csY155" fmla="*/ 223284 h 359723"/>
                <a:gd name="csX156" fmla="*/ 248901 w 262376"/>
                <a:gd name="csY156" fmla="*/ 223569 h 359723"/>
                <a:gd name="csX157" fmla="*/ 247686 w 262376"/>
                <a:gd name="csY157" fmla="*/ 224315 h 359723"/>
                <a:gd name="csX158" fmla="*/ 246539 w 262376"/>
                <a:gd name="csY158" fmla="*/ 225130 h 359723"/>
                <a:gd name="csX159" fmla="*/ 244323 w 262376"/>
                <a:gd name="csY159" fmla="*/ 227554 h 359723"/>
                <a:gd name="csX160" fmla="*/ 242091 w 262376"/>
                <a:gd name="csY160" fmla="*/ 230385 h 359723"/>
                <a:gd name="csX161" fmla="*/ 240783 w 262376"/>
                <a:gd name="csY161" fmla="*/ 231023 h 359723"/>
                <a:gd name="csX162" fmla="*/ 239475 w 262376"/>
                <a:gd name="csY162" fmla="*/ 231284 h 359723"/>
                <a:gd name="csX163" fmla="*/ 238320 w 262376"/>
                <a:gd name="csY163" fmla="*/ 231200 h 359723"/>
                <a:gd name="csX164" fmla="*/ 237389 w 262376"/>
                <a:gd name="csY164" fmla="*/ 230438 h 359723"/>
                <a:gd name="csX165" fmla="*/ 236435 w 262376"/>
                <a:gd name="csY165" fmla="*/ 228892 h 359723"/>
                <a:gd name="csX166" fmla="*/ 235288 w 262376"/>
                <a:gd name="csY166" fmla="*/ 226838 h 359723"/>
                <a:gd name="csX167" fmla="*/ 233918 w 262376"/>
                <a:gd name="csY167" fmla="*/ 226169 h 359723"/>
                <a:gd name="csX168" fmla="*/ 233388 w 262376"/>
                <a:gd name="csY168" fmla="*/ 226800 h 359723"/>
                <a:gd name="csX169" fmla="*/ 232934 w 262376"/>
                <a:gd name="csY169" fmla="*/ 228007 h 359723"/>
                <a:gd name="csX170" fmla="*/ 232579 w 262376"/>
                <a:gd name="csY170" fmla="*/ 229207 h 359723"/>
                <a:gd name="csX171" fmla="*/ 233503 w 262376"/>
                <a:gd name="csY171" fmla="*/ 230731 h 359723"/>
                <a:gd name="csX172" fmla="*/ 234296 w 262376"/>
                <a:gd name="csY172" fmla="*/ 231908 h 359723"/>
                <a:gd name="csX173" fmla="*/ 232934 w 262376"/>
                <a:gd name="csY173" fmla="*/ 231869 h 359723"/>
                <a:gd name="csX174" fmla="*/ 228532 w 262376"/>
                <a:gd name="csY174" fmla="*/ 231869 h 359723"/>
                <a:gd name="csX175" fmla="*/ 223453 w 262376"/>
                <a:gd name="csY175" fmla="*/ 231869 h 359723"/>
                <a:gd name="csX176" fmla="*/ 218382 w 262376"/>
                <a:gd name="csY176" fmla="*/ 231869 h 359723"/>
                <a:gd name="csX177" fmla="*/ 213826 w 262376"/>
                <a:gd name="csY177" fmla="*/ 231869 h 359723"/>
                <a:gd name="csX178" fmla="*/ 209609 w 262376"/>
                <a:gd name="csY178" fmla="*/ 231869 h 359723"/>
                <a:gd name="csX179" fmla="*/ 208000 w 262376"/>
                <a:gd name="csY179" fmla="*/ 231769 h 359723"/>
                <a:gd name="csX180" fmla="*/ 206361 w 262376"/>
                <a:gd name="csY180" fmla="*/ 231077 h 359723"/>
                <a:gd name="csX181" fmla="*/ 204791 w 262376"/>
                <a:gd name="csY181" fmla="*/ 230754 h 359723"/>
                <a:gd name="csX182" fmla="*/ 203960 w 262376"/>
                <a:gd name="csY182" fmla="*/ 230808 h 359723"/>
                <a:gd name="csX183" fmla="*/ 202475 w 262376"/>
                <a:gd name="csY183" fmla="*/ 231477 h 359723"/>
                <a:gd name="csX184" fmla="*/ 200543 w 262376"/>
                <a:gd name="csY184" fmla="*/ 231577 h 359723"/>
                <a:gd name="csX185" fmla="*/ 199243 w 262376"/>
                <a:gd name="csY185" fmla="*/ 232215 h 359723"/>
                <a:gd name="csX186" fmla="*/ 198196 w 262376"/>
                <a:gd name="csY186" fmla="*/ 232138 h 359723"/>
                <a:gd name="csX187" fmla="*/ 198181 w 262376"/>
                <a:gd name="csY187" fmla="*/ 235677 h 359723"/>
                <a:gd name="csX188" fmla="*/ 198150 w 262376"/>
                <a:gd name="csY188" fmla="*/ 240716 h 359723"/>
                <a:gd name="csX189" fmla="*/ 198119 w 262376"/>
                <a:gd name="csY189" fmla="*/ 246062 h 359723"/>
                <a:gd name="csX190" fmla="*/ 199289 w 262376"/>
                <a:gd name="csY190" fmla="*/ 245655 h 359723"/>
                <a:gd name="csX191" fmla="*/ 200297 w 262376"/>
                <a:gd name="csY191" fmla="*/ 245693 h 359723"/>
                <a:gd name="csX192" fmla="*/ 201036 w 262376"/>
                <a:gd name="csY192" fmla="*/ 246070 h 359723"/>
                <a:gd name="csX193" fmla="*/ 203114 w 262376"/>
                <a:gd name="csY193" fmla="*/ 245762 h 359723"/>
                <a:gd name="csX194" fmla="*/ 204260 w 262376"/>
                <a:gd name="csY194" fmla="*/ 245924 h 359723"/>
                <a:gd name="csX195" fmla="*/ 205353 w 262376"/>
                <a:gd name="csY195" fmla="*/ 246062 h 359723"/>
                <a:gd name="csX196" fmla="*/ 206361 w 262376"/>
                <a:gd name="csY196" fmla="*/ 246078 h 359723"/>
                <a:gd name="csX197" fmla="*/ 206984 w 262376"/>
                <a:gd name="csY197" fmla="*/ 246501 h 359723"/>
                <a:gd name="csX198" fmla="*/ 207816 w 262376"/>
                <a:gd name="csY198" fmla="*/ 246424 h 359723"/>
                <a:gd name="csX199" fmla="*/ 208708 w 262376"/>
                <a:gd name="csY199" fmla="*/ 245955 h 359723"/>
                <a:gd name="csX200" fmla="*/ 209778 w 262376"/>
                <a:gd name="csY200" fmla="*/ 246247 h 359723"/>
                <a:gd name="csX201" fmla="*/ 210924 w 262376"/>
                <a:gd name="csY201" fmla="*/ 247001 h 359723"/>
                <a:gd name="csX202" fmla="*/ 211663 w 262376"/>
                <a:gd name="csY202" fmla="*/ 248124 h 359723"/>
                <a:gd name="csX203" fmla="*/ 212325 w 262376"/>
                <a:gd name="csY203" fmla="*/ 249517 h 359723"/>
                <a:gd name="csX204" fmla="*/ 212987 w 262376"/>
                <a:gd name="csY204" fmla="*/ 250255 h 359723"/>
                <a:gd name="csX205" fmla="*/ 212948 w 262376"/>
                <a:gd name="csY205" fmla="*/ 251586 h 359723"/>
                <a:gd name="csX206" fmla="*/ 212925 w 262376"/>
                <a:gd name="csY206" fmla="*/ 252632 h 359723"/>
                <a:gd name="csX207" fmla="*/ 212694 w 262376"/>
                <a:gd name="csY207" fmla="*/ 253501 h 359723"/>
                <a:gd name="csX208" fmla="*/ 212987 w 262376"/>
                <a:gd name="csY208" fmla="*/ 254063 h 359723"/>
                <a:gd name="csX209" fmla="*/ 213202 w 262376"/>
                <a:gd name="csY209" fmla="*/ 254663 h 359723"/>
                <a:gd name="csX210" fmla="*/ 213141 w 262376"/>
                <a:gd name="csY210" fmla="*/ 255009 h 359723"/>
                <a:gd name="csX211" fmla="*/ 212756 w 262376"/>
                <a:gd name="csY211" fmla="*/ 255171 h 359723"/>
                <a:gd name="csX212" fmla="*/ 211917 w 262376"/>
                <a:gd name="csY212" fmla="*/ 255286 h 359723"/>
                <a:gd name="csX213" fmla="*/ 211024 w 262376"/>
                <a:gd name="csY213" fmla="*/ 255386 h 359723"/>
                <a:gd name="csX214" fmla="*/ 210401 w 262376"/>
                <a:gd name="csY214" fmla="*/ 255348 h 359723"/>
                <a:gd name="csX215" fmla="*/ 209916 w 262376"/>
                <a:gd name="csY215" fmla="*/ 254809 h 359723"/>
                <a:gd name="csX216" fmla="*/ 209447 w 262376"/>
                <a:gd name="csY216" fmla="*/ 254748 h 359723"/>
                <a:gd name="csX217" fmla="*/ 208770 w 262376"/>
                <a:gd name="csY217" fmla="*/ 254825 h 359723"/>
                <a:gd name="csX218" fmla="*/ 208046 w 262376"/>
                <a:gd name="csY218" fmla="*/ 254501 h 359723"/>
                <a:gd name="csX219" fmla="*/ 207423 w 262376"/>
                <a:gd name="csY219" fmla="*/ 253825 h 359723"/>
                <a:gd name="csX220" fmla="*/ 206315 w 262376"/>
                <a:gd name="csY220" fmla="*/ 253147 h 359723"/>
                <a:gd name="csX221" fmla="*/ 205130 w 262376"/>
                <a:gd name="csY221" fmla="*/ 253440 h 359723"/>
                <a:gd name="csX222" fmla="*/ 204314 w 262376"/>
                <a:gd name="csY222" fmla="*/ 253786 h 359723"/>
                <a:gd name="csX223" fmla="*/ 203475 w 262376"/>
                <a:gd name="csY223" fmla="*/ 254209 h 359723"/>
                <a:gd name="csX224" fmla="*/ 202714 w 262376"/>
                <a:gd name="csY224" fmla="*/ 254655 h 359723"/>
                <a:gd name="csX225" fmla="*/ 201952 w 262376"/>
                <a:gd name="csY225" fmla="*/ 254540 h 359723"/>
                <a:gd name="csX226" fmla="*/ 200982 w 262376"/>
                <a:gd name="csY226" fmla="*/ 254863 h 359723"/>
                <a:gd name="csX227" fmla="*/ 200166 w 262376"/>
                <a:gd name="csY227" fmla="*/ 255363 h 359723"/>
                <a:gd name="csX228" fmla="*/ 199074 w 262376"/>
                <a:gd name="csY228" fmla="*/ 255771 h 359723"/>
                <a:gd name="csX229" fmla="*/ 197888 w 262376"/>
                <a:gd name="csY229" fmla="*/ 255963 h 359723"/>
                <a:gd name="csX230" fmla="*/ 196526 w 262376"/>
                <a:gd name="csY230" fmla="*/ 256155 h 359723"/>
                <a:gd name="csX231" fmla="*/ 195226 w 262376"/>
                <a:gd name="csY231" fmla="*/ 256232 h 359723"/>
                <a:gd name="csX232" fmla="*/ 193748 w 262376"/>
                <a:gd name="csY232" fmla="*/ 256394 h 359723"/>
                <a:gd name="csX233" fmla="*/ 193664 w 262376"/>
                <a:gd name="csY233" fmla="*/ 259209 h 359723"/>
                <a:gd name="csX234" fmla="*/ 193494 w 262376"/>
                <a:gd name="csY234" fmla="*/ 264740 h 359723"/>
                <a:gd name="csX235" fmla="*/ 193379 w 262376"/>
                <a:gd name="csY235" fmla="*/ 268402 h 359723"/>
                <a:gd name="csX236" fmla="*/ 193387 w 262376"/>
                <a:gd name="csY236" fmla="*/ 271779 h 359723"/>
                <a:gd name="csX237" fmla="*/ 193956 w 262376"/>
                <a:gd name="csY237" fmla="*/ 273010 h 359723"/>
                <a:gd name="csX238" fmla="*/ 196573 w 262376"/>
                <a:gd name="csY238" fmla="*/ 275611 h 359723"/>
                <a:gd name="csX239" fmla="*/ 198627 w 262376"/>
                <a:gd name="csY239" fmla="*/ 276980 h 359723"/>
                <a:gd name="csX240" fmla="*/ 200366 w 262376"/>
                <a:gd name="csY240" fmla="*/ 278511 h 359723"/>
                <a:gd name="csX241" fmla="*/ 202098 w 262376"/>
                <a:gd name="csY241" fmla="*/ 279149 h 359723"/>
                <a:gd name="csX242" fmla="*/ 202821 w 262376"/>
                <a:gd name="csY242" fmla="*/ 279726 h 359723"/>
                <a:gd name="csX243" fmla="*/ 203298 w 262376"/>
                <a:gd name="csY243" fmla="*/ 280672 h 359723"/>
                <a:gd name="csX244" fmla="*/ 203537 w 262376"/>
                <a:gd name="csY244" fmla="*/ 281665 h 359723"/>
                <a:gd name="csX245" fmla="*/ 203721 w 262376"/>
                <a:gd name="csY245" fmla="*/ 282511 h 359723"/>
                <a:gd name="csX246" fmla="*/ 203537 w 262376"/>
                <a:gd name="csY246" fmla="*/ 283411 h 359723"/>
                <a:gd name="csX247" fmla="*/ 203106 w 262376"/>
                <a:gd name="csY247" fmla="*/ 284265 h 359723"/>
                <a:gd name="csX248" fmla="*/ 203291 w 262376"/>
                <a:gd name="csY248" fmla="*/ 285165 h 359723"/>
                <a:gd name="csX249" fmla="*/ 203914 w 262376"/>
                <a:gd name="csY249" fmla="*/ 285873 h 359723"/>
                <a:gd name="csX250" fmla="*/ 204106 w 262376"/>
                <a:gd name="csY250" fmla="*/ 286773 h 359723"/>
                <a:gd name="csX251" fmla="*/ 204537 w 262376"/>
                <a:gd name="csY251" fmla="*/ 287627 h 359723"/>
                <a:gd name="csX252" fmla="*/ 204776 w 262376"/>
                <a:gd name="csY252" fmla="*/ 288481 h 359723"/>
                <a:gd name="csX253" fmla="*/ 205299 w 262376"/>
                <a:gd name="csY253" fmla="*/ 289096 h 359723"/>
                <a:gd name="csX254" fmla="*/ 205961 w 262376"/>
                <a:gd name="csY254" fmla="*/ 289519 h 359723"/>
                <a:gd name="csX255" fmla="*/ 206815 w 262376"/>
                <a:gd name="csY255" fmla="*/ 290227 h 359723"/>
                <a:gd name="csX256" fmla="*/ 206907 w 262376"/>
                <a:gd name="csY256" fmla="*/ 290889 h 359723"/>
                <a:gd name="csX257" fmla="*/ 206815 w 262376"/>
                <a:gd name="csY257" fmla="*/ 291642 h 359723"/>
                <a:gd name="csX258" fmla="*/ 206807 w 262376"/>
                <a:gd name="csY258" fmla="*/ 292212 h 359723"/>
                <a:gd name="csX259" fmla="*/ 207623 w 262376"/>
                <a:gd name="csY259" fmla="*/ 293512 h 359723"/>
                <a:gd name="csX260" fmla="*/ 207862 w 262376"/>
                <a:gd name="csY260" fmla="*/ 294427 h 359723"/>
                <a:gd name="csX261" fmla="*/ 207485 w 262376"/>
                <a:gd name="csY261" fmla="*/ 295512 h 359723"/>
                <a:gd name="csX262" fmla="*/ 207115 w 262376"/>
                <a:gd name="csY262" fmla="*/ 299289 h 359723"/>
                <a:gd name="csX263" fmla="*/ 206176 w 262376"/>
                <a:gd name="csY263" fmla="*/ 303589 h 359723"/>
                <a:gd name="csX264" fmla="*/ 205569 w 262376"/>
                <a:gd name="csY264" fmla="*/ 306874 h 359723"/>
                <a:gd name="csX265" fmla="*/ 204591 w 262376"/>
                <a:gd name="csY265" fmla="*/ 312221 h 359723"/>
                <a:gd name="csX266" fmla="*/ 203452 w 262376"/>
                <a:gd name="csY266" fmla="*/ 318444 h 359723"/>
                <a:gd name="csX267" fmla="*/ 202059 w 262376"/>
                <a:gd name="csY267" fmla="*/ 326029 h 359723"/>
                <a:gd name="csX268" fmla="*/ 200682 w 262376"/>
                <a:gd name="csY268" fmla="*/ 333522 h 359723"/>
                <a:gd name="csX269" fmla="*/ 199358 w 262376"/>
                <a:gd name="csY269" fmla="*/ 340776 h 359723"/>
                <a:gd name="csX270" fmla="*/ 198158 w 262376"/>
                <a:gd name="csY270" fmla="*/ 347338 h 359723"/>
                <a:gd name="csX271" fmla="*/ 196834 w 262376"/>
                <a:gd name="csY271" fmla="*/ 354577 h 359723"/>
                <a:gd name="csX272" fmla="*/ 196034 w 262376"/>
                <a:gd name="csY272" fmla="*/ 358962 h 359723"/>
                <a:gd name="csX273" fmla="*/ 195649 w 262376"/>
                <a:gd name="csY273" fmla="*/ 359724 h 359723"/>
                <a:gd name="csX274" fmla="*/ 194541 w 262376"/>
                <a:gd name="csY274" fmla="*/ 358131 h 359723"/>
                <a:gd name="csX275" fmla="*/ 192863 w 262376"/>
                <a:gd name="csY275" fmla="*/ 356631 h 359723"/>
                <a:gd name="csX276" fmla="*/ 191293 w 262376"/>
                <a:gd name="csY276" fmla="*/ 355731 h 359723"/>
                <a:gd name="csX277" fmla="*/ 190624 w 262376"/>
                <a:gd name="csY277" fmla="*/ 354547 h 359723"/>
                <a:gd name="csX278" fmla="*/ 189723 w 262376"/>
                <a:gd name="csY278" fmla="*/ 352131 h 359723"/>
                <a:gd name="csX279" fmla="*/ 188462 w 262376"/>
                <a:gd name="csY279" fmla="*/ 351308 h 359723"/>
                <a:gd name="csX280" fmla="*/ 187576 w 262376"/>
                <a:gd name="csY280" fmla="*/ 350669 h 359723"/>
                <a:gd name="csX281" fmla="*/ 186722 w 262376"/>
                <a:gd name="csY281" fmla="*/ 350762 h 359723"/>
                <a:gd name="csX282" fmla="*/ 185814 w 262376"/>
                <a:gd name="csY282" fmla="*/ 351423 h 359723"/>
                <a:gd name="csX283" fmla="*/ 184414 w 262376"/>
                <a:gd name="csY283" fmla="*/ 351847 h 359723"/>
                <a:gd name="csX284" fmla="*/ 183467 w 262376"/>
                <a:gd name="csY284" fmla="*/ 351785 h 359723"/>
                <a:gd name="csX285" fmla="*/ 179658 w 262376"/>
                <a:gd name="csY285" fmla="*/ 350123 h 359723"/>
                <a:gd name="csX286" fmla="*/ 179035 w 262376"/>
                <a:gd name="csY286" fmla="*/ 349962 h 359723"/>
                <a:gd name="csX287" fmla="*/ 181482 w 262376"/>
                <a:gd name="csY287" fmla="*/ 346161 h 359723"/>
                <a:gd name="csX288" fmla="*/ 185860 w 262376"/>
                <a:gd name="csY288" fmla="*/ 339369 h 359723"/>
                <a:gd name="csX289" fmla="*/ 188646 w 262376"/>
                <a:gd name="csY289" fmla="*/ 335045 h 359723"/>
                <a:gd name="csX290" fmla="*/ 191732 w 262376"/>
                <a:gd name="csY290" fmla="*/ 330253 h 359723"/>
                <a:gd name="csX291" fmla="*/ 193310 w 262376"/>
                <a:gd name="csY291" fmla="*/ 327806 h 359723"/>
                <a:gd name="csX292" fmla="*/ 193517 w 262376"/>
                <a:gd name="csY292" fmla="*/ 327391 h 359723"/>
                <a:gd name="csX293" fmla="*/ 193517 w 262376"/>
                <a:gd name="csY293" fmla="*/ 326760 h 359723"/>
                <a:gd name="csX294" fmla="*/ 192848 w 262376"/>
                <a:gd name="csY294" fmla="*/ 325829 h 359723"/>
                <a:gd name="csX295" fmla="*/ 191363 w 262376"/>
                <a:gd name="csY295" fmla="*/ 325437 h 359723"/>
                <a:gd name="csX296" fmla="*/ 189639 w 262376"/>
                <a:gd name="csY296" fmla="*/ 324722 h 359723"/>
                <a:gd name="csX297" fmla="*/ 188554 w 262376"/>
                <a:gd name="csY297" fmla="*/ 323560 h 359723"/>
                <a:gd name="csX298" fmla="*/ 187053 w 262376"/>
                <a:gd name="csY298" fmla="*/ 323060 h 359723"/>
                <a:gd name="csX299" fmla="*/ 185883 w 262376"/>
                <a:gd name="csY299" fmla="*/ 322237 h 359723"/>
                <a:gd name="csX300" fmla="*/ 183752 w 262376"/>
                <a:gd name="csY300" fmla="*/ 321429 h 359723"/>
                <a:gd name="csX301" fmla="*/ 182474 w 262376"/>
                <a:gd name="csY301" fmla="*/ 320683 h 359723"/>
                <a:gd name="csX302" fmla="*/ 180912 w 262376"/>
                <a:gd name="csY302" fmla="*/ 320413 h 359723"/>
                <a:gd name="csX303" fmla="*/ 179673 w 262376"/>
                <a:gd name="csY303" fmla="*/ 319044 h 359723"/>
                <a:gd name="csX304" fmla="*/ 175156 w 262376"/>
                <a:gd name="csY304" fmla="*/ 316390 h 359723"/>
                <a:gd name="csX305" fmla="*/ 173994 w 262376"/>
                <a:gd name="csY305" fmla="*/ 316144 h 359723"/>
                <a:gd name="csX306" fmla="*/ 172724 w 262376"/>
                <a:gd name="csY306" fmla="*/ 316552 h 359723"/>
                <a:gd name="csX307" fmla="*/ 170862 w 262376"/>
                <a:gd name="csY307" fmla="*/ 316975 h 359723"/>
                <a:gd name="csX308" fmla="*/ 169069 w 262376"/>
                <a:gd name="csY308" fmla="*/ 318421 h 359723"/>
                <a:gd name="csX309" fmla="*/ 166830 w 262376"/>
                <a:gd name="csY309" fmla="*/ 318890 h 359723"/>
                <a:gd name="csX310" fmla="*/ 164737 w 262376"/>
                <a:gd name="csY310" fmla="*/ 318875 h 359723"/>
                <a:gd name="csX311" fmla="*/ 163644 w 262376"/>
                <a:gd name="csY311" fmla="*/ 318013 h 359723"/>
                <a:gd name="csX312" fmla="*/ 162597 w 262376"/>
                <a:gd name="csY312" fmla="*/ 317698 h 359723"/>
                <a:gd name="csX313" fmla="*/ 161227 w 262376"/>
                <a:gd name="csY313" fmla="*/ 316521 h 359723"/>
                <a:gd name="csX314" fmla="*/ 158811 w 262376"/>
                <a:gd name="csY314" fmla="*/ 315613 h 359723"/>
                <a:gd name="csX315" fmla="*/ 157056 w 262376"/>
                <a:gd name="csY315" fmla="*/ 314982 h 359723"/>
                <a:gd name="csX316" fmla="*/ 155971 w 262376"/>
                <a:gd name="csY316" fmla="*/ 315275 h 359723"/>
                <a:gd name="csX317" fmla="*/ 154578 w 262376"/>
                <a:gd name="csY317" fmla="*/ 316590 h 359723"/>
                <a:gd name="csX318" fmla="*/ 153170 w 262376"/>
                <a:gd name="csY318" fmla="*/ 317898 h 359723"/>
                <a:gd name="csX319" fmla="*/ 152054 w 262376"/>
                <a:gd name="csY319" fmla="*/ 318713 h 359723"/>
                <a:gd name="csX320" fmla="*/ 150554 w 262376"/>
                <a:gd name="csY320" fmla="*/ 318667 h 359723"/>
                <a:gd name="csX321" fmla="*/ 148761 w 262376"/>
                <a:gd name="csY321" fmla="*/ 319867 h 359723"/>
                <a:gd name="csX322" fmla="*/ 146999 w 262376"/>
                <a:gd name="csY322" fmla="*/ 320298 h 359723"/>
                <a:gd name="csX323" fmla="*/ 145221 w 262376"/>
                <a:gd name="csY323" fmla="*/ 320483 h 359723"/>
                <a:gd name="csX324" fmla="*/ 143174 w 262376"/>
                <a:gd name="csY324" fmla="*/ 320906 h 359723"/>
                <a:gd name="csX325" fmla="*/ 140904 w 262376"/>
                <a:gd name="csY325" fmla="*/ 320183 h 359723"/>
                <a:gd name="csX326" fmla="*/ 139041 w 262376"/>
                <a:gd name="csY326" fmla="*/ 319544 h 359723"/>
                <a:gd name="csX327" fmla="*/ 138210 w 262376"/>
                <a:gd name="csY327" fmla="*/ 319252 h 359723"/>
                <a:gd name="csX328" fmla="*/ 137456 w 262376"/>
                <a:gd name="csY328" fmla="*/ 319452 h 359723"/>
                <a:gd name="csX329" fmla="*/ 136286 w 262376"/>
                <a:gd name="csY329" fmla="*/ 320121 h 359723"/>
                <a:gd name="csX330" fmla="*/ 134193 w 262376"/>
                <a:gd name="csY330" fmla="*/ 320406 h 359723"/>
                <a:gd name="csX331" fmla="*/ 132554 w 262376"/>
                <a:gd name="csY331" fmla="*/ 320475 h 359723"/>
                <a:gd name="csX332" fmla="*/ 131392 w 262376"/>
                <a:gd name="csY332" fmla="*/ 320160 h 359723"/>
                <a:gd name="csX333" fmla="*/ 130346 w 262376"/>
                <a:gd name="csY333" fmla="*/ 318998 h 359723"/>
                <a:gd name="csX334" fmla="*/ 128653 w 262376"/>
                <a:gd name="csY334" fmla="*/ 318406 h 359723"/>
                <a:gd name="csX335" fmla="*/ 126790 w 262376"/>
                <a:gd name="csY335" fmla="*/ 317683 h 359723"/>
                <a:gd name="csX336" fmla="*/ 126398 w 262376"/>
                <a:gd name="csY336" fmla="*/ 316182 h 359723"/>
                <a:gd name="csX337" fmla="*/ 126667 w 262376"/>
                <a:gd name="csY337" fmla="*/ 315059 h 359723"/>
                <a:gd name="csX338" fmla="*/ 127391 w 262376"/>
                <a:gd name="csY338" fmla="*/ 313444 h 359723"/>
                <a:gd name="csX339" fmla="*/ 126990 w 262376"/>
                <a:gd name="csY339" fmla="*/ 311774 h 359723"/>
                <a:gd name="csX340" fmla="*/ 126205 w 262376"/>
                <a:gd name="csY340" fmla="*/ 309143 h 359723"/>
                <a:gd name="csX341" fmla="*/ 125874 w 262376"/>
                <a:gd name="csY341" fmla="*/ 308067 h 359723"/>
                <a:gd name="csX342" fmla="*/ 125290 w 262376"/>
                <a:gd name="csY342" fmla="*/ 307151 h 359723"/>
                <a:gd name="csX343" fmla="*/ 124374 w 262376"/>
                <a:gd name="csY343" fmla="*/ 306820 h 359723"/>
                <a:gd name="csX344" fmla="*/ 122581 w 262376"/>
                <a:gd name="csY344" fmla="*/ 307066 h 359723"/>
                <a:gd name="csX345" fmla="*/ 120619 w 262376"/>
                <a:gd name="csY345" fmla="*/ 306074 h 359723"/>
                <a:gd name="csX346" fmla="*/ 119410 w 262376"/>
                <a:gd name="csY346" fmla="*/ 305120 h 359723"/>
                <a:gd name="csX347" fmla="*/ 118787 w 262376"/>
                <a:gd name="csY347" fmla="*/ 303959 h 359723"/>
                <a:gd name="csX348" fmla="*/ 119449 w 262376"/>
                <a:gd name="csY348" fmla="*/ 301766 h 359723"/>
                <a:gd name="csX349" fmla="*/ 118864 w 262376"/>
                <a:gd name="csY349" fmla="*/ 299897 h 359723"/>
                <a:gd name="csX350" fmla="*/ 117694 w 262376"/>
                <a:gd name="csY350" fmla="*/ 298866 h 359723"/>
                <a:gd name="csX351" fmla="*/ 116940 w 262376"/>
                <a:gd name="csY351" fmla="*/ 297043 h 359723"/>
                <a:gd name="csX352" fmla="*/ 115770 w 262376"/>
                <a:gd name="csY352" fmla="*/ 295597 h 359723"/>
                <a:gd name="csX353" fmla="*/ 114231 w 262376"/>
                <a:gd name="csY353" fmla="*/ 294850 h 359723"/>
                <a:gd name="csX354" fmla="*/ 112684 w 262376"/>
                <a:gd name="csY354" fmla="*/ 294935 h 359723"/>
                <a:gd name="csX355" fmla="*/ 111476 w 262376"/>
                <a:gd name="csY355" fmla="*/ 294481 h 359723"/>
                <a:gd name="csX356" fmla="*/ 110099 w 262376"/>
                <a:gd name="csY356" fmla="*/ 292942 h 359723"/>
                <a:gd name="csX357" fmla="*/ 108806 w 262376"/>
                <a:gd name="csY357" fmla="*/ 292365 h 359723"/>
                <a:gd name="csX358" fmla="*/ 107344 w 262376"/>
                <a:gd name="csY358" fmla="*/ 290873 h 359723"/>
                <a:gd name="csX359" fmla="*/ 104620 w 262376"/>
                <a:gd name="csY359" fmla="*/ 290211 h 359723"/>
                <a:gd name="csX360" fmla="*/ 103204 w 262376"/>
                <a:gd name="csY360" fmla="*/ 289627 h 359723"/>
                <a:gd name="csX361" fmla="*/ 102396 w 262376"/>
                <a:gd name="csY361" fmla="*/ 288704 h 359723"/>
                <a:gd name="csX362" fmla="*/ 101303 w 262376"/>
                <a:gd name="csY362" fmla="*/ 287057 h 359723"/>
                <a:gd name="csX363" fmla="*/ 101426 w 262376"/>
                <a:gd name="csY363" fmla="*/ 286150 h 359723"/>
                <a:gd name="csX364" fmla="*/ 100895 w 262376"/>
                <a:gd name="csY364" fmla="*/ 285250 h 359723"/>
                <a:gd name="csX365" fmla="*/ 100426 w 262376"/>
                <a:gd name="csY365" fmla="*/ 283642 h 359723"/>
                <a:gd name="csX366" fmla="*/ 99495 w 262376"/>
                <a:gd name="csY366" fmla="*/ 281265 h 359723"/>
                <a:gd name="csX367" fmla="*/ 98471 w 262376"/>
                <a:gd name="csY367" fmla="*/ 279911 h 359723"/>
                <a:gd name="csX368" fmla="*/ 97417 w 262376"/>
                <a:gd name="csY368" fmla="*/ 278895 h 359723"/>
                <a:gd name="csX369" fmla="*/ 96524 w 262376"/>
                <a:gd name="csY369" fmla="*/ 278034 h 359723"/>
                <a:gd name="csX370" fmla="*/ 95200 w 262376"/>
                <a:gd name="csY370" fmla="*/ 276749 h 359723"/>
                <a:gd name="csX371" fmla="*/ 93577 w 262376"/>
                <a:gd name="csY371" fmla="*/ 276003 h 359723"/>
                <a:gd name="csX372" fmla="*/ 92199 w 262376"/>
                <a:gd name="csY372" fmla="*/ 275218 h 359723"/>
                <a:gd name="csX373" fmla="*/ 91661 w 262376"/>
                <a:gd name="csY373" fmla="*/ 274057 h 359723"/>
                <a:gd name="csX374" fmla="*/ 91199 w 262376"/>
                <a:gd name="csY374" fmla="*/ 273103 h 359723"/>
                <a:gd name="csX375" fmla="*/ 90421 w 262376"/>
                <a:gd name="csY375" fmla="*/ 273172 h 359723"/>
                <a:gd name="csX376" fmla="*/ 89313 w 262376"/>
                <a:gd name="csY376" fmla="*/ 273087 h 359723"/>
                <a:gd name="csX377" fmla="*/ 88097 w 262376"/>
                <a:gd name="csY377" fmla="*/ 272841 h 359723"/>
                <a:gd name="csX378" fmla="*/ 86812 w 262376"/>
                <a:gd name="csY378" fmla="*/ 272149 h 359723"/>
                <a:gd name="csX379" fmla="*/ 85735 w 262376"/>
                <a:gd name="csY379" fmla="*/ 271310 h 359723"/>
                <a:gd name="csX380" fmla="*/ 83927 w 262376"/>
                <a:gd name="csY380" fmla="*/ 269887 h 359723"/>
                <a:gd name="csX381" fmla="*/ 82942 w 262376"/>
                <a:gd name="csY381" fmla="*/ 269703 h 359723"/>
                <a:gd name="csX382" fmla="*/ 82064 w 262376"/>
                <a:gd name="csY382" fmla="*/ 269703 h 359723"/>
                <a:gd name="csX383" fmla="*/ 80771 w 262376"/>
                <a:gd name="csY383" fmla="*/ 271095 h 359723"/>
                <a:gd name="csX384" fmla="*/ 76901 w 262376"/>
                <a:gd name="csY384" fmla="*/ 269633 h 359723"/>
                <a:gd name="csX385" fmla="*/ 73584 w 262376"/>
                <a:gd name="csY385" fmla="*/ 267464 h 359723"/>
                <a:gd name="csX386" fmla="*/ 70144 w 262376"/>
                <a:gd name="csY386" fmla="*/ 266902 h 359723"/>
                <a:gd name="csX387" fmla="*/ 67920 w 262376"/>
                <a:gd name="csY387" fmla="*/ 265579 h 359723"/>
                <a:gd name="csX388" fmla="*/ 65865 w 262376"/>
                <a:gd name="csY388" fmla="*/ 263502 h 359723"/>
                <a:gd name="csX389" fmla="*/ 64757 w 262376"/>
                <a:gd name="csY389" fmla="*/ 262094 h 359723"/>
                <a:gd name="csX390" fmla="*/ 63857 w 262376"/>
                <a:gd name="csY390" fmla="*/ 261402 h 359723"/>
                <a:gd name="csX391" fmla="*/ 59478 w 262376"/>
                <a:gd name="csY391" fmla="*/ 259386 h 359723"/>
                <a:gd name="csX392" fmla="*/ 58608 w 262376"/>
                <a:gd name="csY392" fmla="*/ 259194 h 359723"/>
                <a:gd name="csX393" fmla="*/ 56939 w 262376"/>
                <a:gd name="csY393" fmla="*/ 260132 h 359723"/>
                <a:gd name="csX394" fmla="*/ 56400 w 262376"/>
                <a:gd name="csY394" fmla="*/ 260694 h 359723"/>
                <a:gd name="csX395" fmla="*/ 56300 w 262376"/>
                <a:gd name="csY395" fmla="*/ 262302 h 359723"/>
                <a:gd name="csX396" fmla="*/ 56100 w 262376"/>
                <a:gd name="csY396" fmla="*/ 263217 h 359723"/>
                <a:gd name="csX397" fmla="*/ 54645 w 262376"/>
                <a:gd name="csY397" fmla="*/ 263771 h 359723"/>
                <a:gd name="csX398" fmla="*/ 52298 w 262376"/>
                <a:gd name="csY398" fmla="*/ 263648 h 359723"/>
                <a:gd name="csX399" fmla="*/ 50674 w 262376"/>
                <a:gd name="csY399" fmla="*/ 263064 h 359723"/>
                <a:gd name="csX400" fmla="*/ 49582 w 262376"/>
                <a:gd name="csY400" fmla="*/ 262979 h 359723"/>
                <a:gd name="csX401" fmla="*/ 49359 w 262376"/>
                <a:gd name="csY401" fmla="*/ 263441 h 359723"/>
                <a:gd name="csX402" fmla="*/ 48743 w 262376"/>
                <a:gd name="csY402" fmla="*/ 263633 h 359723"/>
                <a:gd name="csX403" fmla="*/ 47412 w 262376"/>
                <a:gd name="csY403" fmla="*/ 263502 h 359723"/>
                <a:gd name="csX404" fmla="*/ 45449 w 262376"/>
                <a:gd name="csY404" fmla="*/ 263056 h 359723"/>
                <a:gd name="csX405" fmla="*/ 43672 w 262376"/>
                <a:gd name="csY405" fmla="*/ 262463 h 359723"/>
                <a:gd name="csX406" fmla="*/ 41263 w 262376"/>
                <a:gd name="csY406" fmla="*/ 261202 h 359723"/>
                <a:gd name="csX407" fmla="*/ 40147 w 262376"/>
                <a:gd name="csY407" fmla="*/ 261363 h 359723"/>
                <a:gd name="csX408" fmla="*/ 37408 w 262376"/>
                <a:gd name="csY408" fmla="*/ 261094 h 359723"/>
                <a:gd name="csX409" fmla="*/ 35168 w 262376"/>
                <a:gd name="csY409" fmla="*/ 260371 h 359723"/>
                <a:gd name="csX410" fmla="*/ 34599 w 262376"/>
                <a:gd name="csY410" fmla="*/ 259709 h 359723"/>
                <a:gd name="csX411" fmla="*/ 33629 w 262376"/>
                <a:gd name="csY411" fmla="*/ 255171 h 359723"/>
                <a:gd name="csX412" fmla="*/ 33329 w 262376"/>
                <a:gd name="csY412" fmla="*/ 254855 h 359723"/>
                <a:gd name="csX413" fmla="*/ 32367 w 262376"/>
                <a:gd name="csY413" fmla="*/ 254663 h 359723"/>
                <a:gd name="csX414" fmla="*/ 30743 w 262376"/>
                <a:gd name="csY414" fmla="*/ 254032 h 359723"/>
                <a:gd name="csX415" fmla="*/ 29720 w 262376"/>
                <a:gd name="csY415" fmla="*/ 253301 h 359723"/>
                <a:gd name="csX416" fmla="*/ 29189 w 262376"/>
                <a:gd name="csY416" fmla="*/ 252040 h 359723"/>
                <a:gd name="csX417" fmla="*/ 28550 w 262376"/>
                <a:gd name="csY417" fmla="*/ 250847 h 359723"/>
                <a:gd name="csX418" fmla="*/ 25818 w 262376"/>
                <a:gd name="csY418" fmla="*/ 251117 h 359723"/>
                <a:gd name="csX419" fmla="*/ 21340 w 262376"/>
                <a:gd name="csY419" fmla="*/ 249540 h 359723"/>
                <a:gd name="csX420" fmla="*/ 18238 w 262376"/>
                <a:gd name="csY420" fmla="*/ 248039 h 359723"/>
                <a:gd name="csX421" fmla="*/ 15399 w 262376"/>
                <a:gd name="csY421" fmla="*/ 246378 h 359723"/>
                <a:gd name="csX422" fmla="*/ 11089 w 262376"/>
                <a:gd name="csY422" fmla="*/ 243101 h 359723"/>
                <a:gd name="csX423" fmla="*/ 9450 w 262376"/>
                <a:gd name="csY423" fmla="*/ 242293 h 359723"/>
                <a:gd name="csX424" fmla="*/ 7418 w 262376"/>
                <a:gd name="csY424" fmla="*/ 241293 h 359723"/>
                <a:gd name="csX425" fmla="*/ 6218 w 262376"/>
                <a:gd name="csY425" fmla="*/ 239677 h 359723"/>
                <a:gd name="csX426" fmla="*/ 4240 w 262376"/>
                <a:gd name="csY426" fmla="*/ 238047 h 359723"/>
                <a:gd name="csX427" fmla="*/ 3578 w 262376"/>
                <a:gd name="csY427" fmla="*/ 237600 h 359723"/>
                <a:gd name="csX428" fmla="*/ 2955 w 262376"/>
                <a:gd name="csY428" fmla="*/ 236131 h 359723"/>
                <a:gd name="csX429" fmla="*/ 0 w 262376"/>
                <a:gd name="csY429" fmla="*/ 233992 h 359723"/>
                <a:gd name="csX430" fmla="*/ 1462 w 262376"/>
                <a:gd name="csY430" fmla="*/ 231238 h 359723"/>
                <a:gd name="csX431" fmla="*/ 5017 w 262376"/>
                <a:gd name="csY431" fmla="*/ 229161 h 359723"/>
                <a:gd name="csX432" fmla="*/ 9681 w 262376"/>
                <a:gd name="csY432" fmla="*/ 230769 h 359723"/>
                <a:gd name="csX433" fmla="*/ 10250 w 262376"/>
                <a:gd name="csY433" fmla="*/ 227554 h 359723"/>
                <a:gd name="csX434" fmla="*/ 8565 w 262376"/>
                <a:gd name="csY434" fmla="*/ 224707 h 359723"/>
                <a:gd name="csX435" fmla="*/ 8819 w 262376"/>
                <a:gd name="csY435" fmla="*/ 219330 h 359723"/>
                <a:gd name="csX436" fmla="*/ 9365 w 262376"/>
                <a:gd name="csY436" fmla="*/ 218253 h 359723"/>
                <a:gd name="csX437" fmla="*/ 10597 w 262376"/>
                <a:gd name="csY437" fmla="*/ 216814 h 359723"/>
                <a:gd name="csX438" fmla="*/ 12197 w 262376"/>
                <a:gd name="csY438" fmla="*/ 215814 h 359723"/>
                <a:gd name="csX439" fmla="*/ 13136 w 262376"/>
                <a:gd name="csY439" fmla="*/ 215530 h 359723"/>
                <a:gd name="csX440" fmla="*/ 14737 w 262376"/>
                <a:gd name="csY440" fmla="*/ 216022 h 359723"/>
                <a:gd name="csX441" fmla="*/ 15745 w 262376"/>
                <a:gd name="csY441" fmla="*/ 214945 h 359723"/>
                <a:gd name="csX442" fmla="*/ 19546 w 262376"/>
                <a:gd name="csY442" fmla="*/ 215430 h 359723"/>
                <a:gd name="csX443" fmla="*/ 20701 w 262376"/>
                <a:gd name="csY443" fmla="*/ 214976 h 359723"/>
                <a:gd name="csX444" fmla="*/ 21493 w 262376"/>
                <a:gd name="csY444" fmla="*/ 214245 h 359723"/>
                <a:gd name="csX445" fmla="*/ 22425 w 262376"/>
                <a:gd name="csY445" fmla="*/ 213691 h 359723"/>
                <a:gd name="csX446" fmla="*/ 23610 w 262376"/>
                <a:gd name="csY446" fmla="*/ 212399 h 359723"/>
                <a:gd name="csX447" fmla="*/ 24295 w 262376"/>
                <a:gd name="csY447" fmla="*/ 210906 h 359723"/>
                <a:gd name="csX448" fmla="*/ 24864 w 262376"/>
                <a:gd name="csY448" fmla="*/ 210322 h 359723"/>
                <a:gd name="csX449" fmla="*/ 26180 w 262376"/>
                <a:gd name="csY449" fmla="*/ 210529 h 359723"/>
                <a:gd name="csX450" fmla="*/ 26303 w 262376"/>
                <a:gd name="csY450" fmla="*/ 209883 h 359723"/>
                <a:gd name="csX451" fmla="*/ 26980 w 262376"/>
                <a:gd name="csY451" fmla="*/ 209006 h 359723"/>
                <a:gd name="csX452" fmla="*/ 29281 w 262376"/>
                <a:gd name="csY452" fmla="*/ 207044 h 359723"/>
                <a:gd name="csX453" fmla="*/ 29258 w 262376"/>
                <a:gd name="csY453" fmla="*/ 206175 h 359723"/>
                <a:gd name="csX454" fmla="*/ 28612 w 262376"/>
                <a:gd name="csY454" fmla="*/ 204283 h 359723"/>
                <a:gd name="csX455" fmla="*/ 28773 w 262376"/>
                <a:gd name="csY455" fmla="*/ 203590 h 359723"/>
                <a:gd name="csX456" fmla="*/ 30105 w 262376"/>
                <a:gd name="csY456" fmla="*/ 203352 h 359723"/>
                <a:gd name="csX457" fmla="*/ 31682 w 262376"/>
                <a:gd name="csY457" fmla="*/ 202821 h 359723"/>
                <a:gd name="csX458" fmla="*/ 32521 w 262376"/>
                <a:gd name="csY458" fmla="*/ 201013 h 359723"/>
                <a:gd name="csX459" fmla="*/ 33560 w 262376"/>
                <a:gd name="csY459" fmla="*/ 199436 h 359723"/>
                <a:gd name="csX460" fmla="*/ 34745 w 262376"/>
                <a:gd name="csY460" fmla="*/ 197113 h 359723"/>
                <a:gd name="csX461" fmla="*/ 36053 w 262376"/>
                <a:gd name="csY461" fmla="*/ 196967 h 359723"/>
                <a:gd name="csX462" fmla="*/ 36746 w 262376"/>
                <a:gd name="csY462" fmla="*/ 194251 h 359723"/>
                <a:gd name="csX463" fmla="*/ 38508 w 262376"/>
                <a:gd name="csY463" fmla="*/ 191874 h 359723"/>
                <a:gd name="csX464" fmla="*/ 42094 w 262376"/>
                <a:gd name="csY464" fmla="*/ 184827 h 359723"/>
                <a:gd name="csX465" fmla="*/ 41009 w 262376"/>
                <a:gd name="csY465" fmla="*/ 184981 h 359723"/>
                <a:gd name="csX466" fmla="*/ 40147 w 262376"/>
                <a:gd name="csY466" fmla="*/ 185928 h 359723"/>
                <a:gd name="csX467" fmla="*/ 39170 w 262376"/>
                <a:gd name="csY467" fmla="*/ 185812 h 359723"/>
                <a:gd name="csX468" fmla="*/ 38054 w 262376"/>
                <a:gd name="csY468" fmla="*/ 185258 h 359723"/>
                <a:gd name="csX469" fmla="*/ 38377 w 262376"/>
                <a:gd name="csY469" fmla="*/ 182081 h 359723"/>
                <a:gd name="csX470" fmla="*/ 37738 w 262376"/>
                <a:gd name="csY470" fmla="*/ 181704 h 359723"/>
                <a:gd name="csX471" fmla="*/ 36007 w 262376"/>
                <a:gd name="csY471" fmla="*/ 184151 h 359723"/>
                <a:gd name="csX472" fmla="*/ 34514 w 262376"/>
                <a:gd name="csY472" fmla="*/ 181658 h 359723"/>
                <a:gd name="csX473" fmla="*/ 34376 w 262376"/>
                <a:gd name="csY473" fmla="*/ 180143 h 359723"/>
                <a:gd name="csX474" fmla="*/ 35007 w 262376"/>
                <a:gd name="csY474" fmla="*/ 178643 h 359723"/>
                <a:gd name="csX475" fmla="*/ 34914 w 262376"/>
                <a:gd name="csY475" fmla="*/ 177635 h 359723"/>
                <a:gd name="csX476" fmla="*/ 32498 w 262376"/>
                <a:gd name="csY476" fmla="*/ 178389 h 359723"/>
                <a:gd name="csX477" fmla="*/ 32613 w 262376"/>
                <a:gd name="csY477" fmla="*/ 177450 h 359723"/>
                <a:gd name="csX478" fmla="*/ 34114 w 262376"/>
                <a:gd name="csY478" fmla="*/ 176489 h 359723"/>
                <a:gd name="csX479" fmla="*/ 34799 w 262376"/>
                <a:gd name="csY479" fmla="*/ 175488 h 359723"/>
                <a:gd name="csX480" fmla="*/ 36107 w 262376"/>
                <a:gd name="csY480" fmla="*/ 174396 h 359723"/>
                <a:gd name="csX481" fmla="*/ 36653 w 262376"/>
                <a:gd name="csY481" fmla="*/ 172750 h 359723"/>
                <a:gd name="csX482" fmla="*/ 36969 w 262376"/>
                <a:gd name="csY482" fmla="*/ 170188 h 359723"/>
                <a:gd name="csX483" fmla="*/ 37562 w 262376"/>
                <a:gd name="csY483" fmla="*/ 167442 h 359723"/>
                <a:gd name="csX484" fmla="*/ 37123 w 262376"/>
                <a:gd name="csY484" fmla="*/ 166088 h 359723"/>
                <a:gd name="csX485" fmla="*/ 36415 w 262376"/>
                <a:gd name="csY485" fmla="*/ 164934 h 359723"/>
                <a:gd name="csX486" fmla="*/ 35822 w 262376"/>
                <a:gd name="csY486" fmla="*/ 159811 h 359723"/>
                <a:gd name="csX487" fmla="*/ 35984 w 262376"/>
                <a:gd name="csY487" fmla="*/ 156826 h 359723"/>
                <a:gd name="csX488" fmla="*/ 35676 w 262376"/>
                <a:gd name="csY488" fmla="*/ 154479 h 359723"/>
                <a:gd name="csX489" fmla="*/ 35060 w 262376"/>
                <a:gd name="csY489" fmla="*/ 152495 h 359723"/>
                <a:gd name="csX490" fmla="*/ 32190 w 262376"/>
                <a:gd name="csY490" fmla="*/ 149887 h 359723"/>
                <a:gd name="csX491" fmla="*/ 36723 w 262376"/>
                <a:gd name="csY491" fmla="*/ 146902 h 359723"/>
                <a:gd name="csX492" fmla="*/ 38346 w 262376"/>
                <a:gd name="csY492" fmla="*/ 144648 h 359723"/>
                <a:gd name="csX493" fmla="*/ 36284 w 262376"/>
                <a:gd name="csY493" fmla="*/ 140009 h 359723"/>
                <a:gd name="csX494" fmla="*/ 33591 w 262376"/>
                <a:gd name="csY494" fmla="*/ 136094 h 359723"/>
                <a:gd name="csX495" fmla="*/ 33514 w 262376"/>
                <a:gd name="csY495" fmla="*/ 133747 h 359723"/>
                <a:gd name="csX496" fmla="*/ 34222 w 262376"/>
                <a:gd name="csY496" fmla="*/ 134047 h 359723"/>
                <a:gd name="csX497" fmla="*/ 35130 w 262376"/>
                <a:gd name="csY497" fmla="*/ 133978 h 359723"/>
                <a:gd name="csX498" fmla="*/ 35953 w 262376"/>
                <a:gd name="csY498" fmla="*/ 129024 h 359723"/>
                <a:gd name="csX499" fmla="*/ 35761 w 262376"/>
                <a:gd name="csY499" fmla="*/ 127493 h 359723"/>
                <a:gd name="csX500" fmla="*/ 34245 w 262376"/>
                <a:gd name="csY500" fmla="*/ 125016 h 359723"/>
                <a:gd name="csX501" fmla="*/ 32367 w 262376"/>
                <a:gd name="csY501" fmla="*/ 124954 h 359723"/>
                <a:gd name="csX502" fmla="*/ 30720 w 262376"/>
                <a:gd name="csY502" fmla="*/ 121839 h 359723"/>
                <a:gd name="csX503" fmla="*/ 29774 w 262376"/>
                <a:gd name="csY503" fmla="*/ 121139 h 359723"/>
                <a:gd name="csX504" fmla="*/ 29012 w 262376"/>
                <a:gd name="csY504" fmla="*/ 119177 h 359723"/>
                <a:gd name="csX505" fmla="*/ 26357 w 262376"/>
                <a:gd name="csY505" fmla="*/ 115354 h 359723"/>
                <a:gd name="csX506" fmla="*/ 24256 w 262376"/>
                <a:gd name="csY506" fmla="*/ 113361 h 359723"/>
                <a:gd name="csX507" fmla="*/ 25834 w 262376"/>
                <a:gd name="csY507" fmla="*/ 108746 h 359723"/>
                <a:gd name="csX508" fmla="*/ 27211 w 262376"/>
                <a:gd name="csY508" fmla="*/ 107861 h 359723"/>
                <a:gd name="csX509" fmla="*/ 27657 w 262376"/>
                <a:gd name="csY509" fmla="*/ 106715 h 359723"/>
                <a:gd name="csX510" fmla="*/ 27119 w 262376"/>
                <a:gd name="csY510" fmla="*/ 103876 h 359723"/>
                <a:gd name="csX511" fmla="*/ 27273 w 262376"/>
                <a:gd name="csY511" fmla="*/ 103215 h 359723"/>
                <a:gd name="csX512" fmla="*/ 27596 w 262376"/>
                <a:gd name="csY512" fmla="*/ 102930 h 359723"/>
                <a:gd name="csX513" fmla="*/ 27919 w 262376"/>
                <a:gd name="csY513" fmla="*/ 102945 h 359723"/>
                <a:gd name="csX514" fmla="*/ 28473 w 262376"/>
                <a:gd name="csY514" fmla="*/ 103376 h 359723"/>
                <a:gd name="csX515" fmla="*/ 29504 w 262376"/>
                <a:gd name="csY515" fmla="*/ 104599 h 359723"/>
                <a:gd name="csX516" fmla="*/ 30366 w 262376"/>
                <a:gd name="csY516" fmla="*/ 106115 h 359723"/>
                <a:gd name="csX517" fmla="*/ 31059 w 262376"/>
                <a:gd name="csY517" fmla="*/ 106576 h 359723"/>
                <a:gd name="csX518" fmla="*/ 32105 w 262376"/>
                <a:gd name="csY518" fmla="*/ 106076 h 359723"/>
                <a:gd name="csX519" fmla="*/ 36153 w 262376"/>
                <a:gd name="csY519" fmla="*/ 103053 h 359723"/>
                <a:gd name="csX520" fmla="*/ 35892 w 262376"/>
                <a:gd name="csY520" fmla="*/ 102114 h 359723"/>
                <a:gd name="csX521" fmla="*/ 36261 w 262376"/>
                <a:gd name="csY521" fmla="*/ 100222 h 359723"/>
                <a:gd name="csX522" fmla="*/ 37615 w 262376"/>
                <a:gd name="csY522" fmla="*/ 98676 h 359723"/>
                <a:gd name="csX523" fmla="*/ 39062 w 262376"/>
                <a:gd name="csY523" fmla="*/ 98145 h 359723"/>
                <a:gd name="csX524" fmla="*/ 39493 w 262376"/>
                <a:gd name="csY524" fmla="*/ 97283 h 359723"/>
                <a:gd name="csX525" fmla="*/ 39147 w 262376"/>
                <a:gd name="csY525" fmla="*/ 95952 h 359723"/>
                <a:gd name="csX526" fmla="*/ 37623 w 262376"/>
                <a:gd name="csY526" fmla="*/ 92637 h 359723"/>
                <a:gd name="csX527" fmla="*/ 36269 w 262376"/>
                <a:gd name="csY527" fmla="*/ 90852 h 359723"/>
                <a:gd name="csX528" fmla="*/ 35399 w 262376"/>
                <a:gd name="csY528" fmla="*/ 89075 h 359723"/>
                <a:gd name="csX529" fmla="*/ 34937 w 262376"/>
                <a:gd name="csY529" fmla="*/ 87437 h 359723"/>
                <a:gd name="csX530" fmla="*/ 33398 w 262376"/>
                <a:gd name="csY530" fmla="*/ 85890 h 359723"/>
                <a:gd name="csX531" fmla="*/ 34045 w 262376"/>
                <a:gd name="csY531" fmla="*/ 84429 h 359723"/>
                <a:gd name="csX532" fmla="*/ 35238 w 262376"/>
                <a:gd name="csY532" fmla="*/ 82721 h 359723"/>
                <a:gd name="csX533" fmla="*/ 35645 w 262376"/>
                <a:gd name="csY533" fmla="*/ 82421 h 359723"/>
                <a:gd name="csX534" fmla="*/ 36292 w 262376"/>
                <a:gd name="csY534" fmla="*/ 82890 h 359723"/>
                <a:gd name="csX535" fmla="*/ 38077 w 262376"/>
                <a:gd name="csY535" fmla="*/ 85990 h 359723"/>
                <a:gd name="csX536" fmla="*/ 40917 w 262376"/>
                <a:gd name="csY536" fmla="*/ 88006 h 359723"/>
                <a:gd name="csX537" fmla="*/ 43895 w 262376"/>
                <a:gd name="csY537" fmla="*/ 91260 h 359723"/>
                <a:gd name="csX538" fmla="*/ 45118 w 262376"/>
                <a:gd name="csY538" fmla="*/ 93506 h 359723"/>
                <a:gd name="csX539" fmla="*/ 46088 w 262376"/>
                <a:gd name="csY539" fmla="*/ 93914 h 359723"/>
                <a:gd name="csX540" fmla="*/ 46927 w 262376"/>
                <a:gd name="csY540" fmla="*/ 94722 h 359723"/>
                <a:gd name="csX541" fmla="*/ 46558 w 262376"/>
                <a:gd name="csY541" fmla="*/ 95329 h 359723"/>
                <a:gd name="csX542" fmla="*/ 45626 w 262376"/>
                <a:gd name="csY542" fmla="*/ 95968 h 359723"/>
                <a:gd name="csX543" fmla="*/ 45357 w 262376"/>
                <a:gd name="csY543" fmla="*/ 97268 h 359723"/>
                <a:gd name="csX544" fmla="*/ 45965 w 262376"/>
                <a:gd name="csY544" fmla="*/ 97999 h 359723"/>
                <a:gd name="csX545" fmla="*/ 46604 w 262376"/>
                <a:gd name="csY545" fmla="*/ 98468 h 359723"/>
                <a:gd name="csX546" fmla="*/ 48343 w 262376"/>
                <a:gd name="csY546" fmla="*/ 98168 h 359723"/>
                <a:gd name="csX547" fmla="*/ 49297 w 262376"/>
                <a:gd name="csY547" fmla="*/ 96645 h 359723"/>
                <a:gd name="csX548" fmla="*/ 48658 w 262376"/>
                <a:gd name="csY548" fmla="*/ 89960 h 359723"/>
                <a:gd name="csX549" fmla="*/ 47658 w 262376"/>
                <a:gd name="csY549" fmla="*/ 86613 h 359723"/>
                <a:gd name="csX550" fmla="*/ 46496 w 262376"/>
                <a:gd name="csY550" fmla="*/ 85575 h 359723"/>
                <a:gd name="csX551" fmla="*/ 45457 w 262376"/>
                <a:gd name="csY551" fmla="*/ 84252 h 359723"/>
                <a:gd name="csX552" fmla="*/ 46157 w 262376"/>
                <a:gd name="csY552" fmla="*/ 83252 h 359723"/>
                <a:gd name="csX553" fmla="*/ 48012 w 262376"/>
                <a:gd name="csY553" fmla="*/ 82798 h 359723"/>
                <a:gd name="csX554" fmla="*/ 50444 w 262376"/>
                <a:gd name="csY554" fmla="*/ 81628 h 359723"/>
                <a:gd name="csX555" fmla="*/ 59355 w 262376"/>
                <a:gd name="csY555" fmla="*/ 75236 h 359723"/>
                <a:gd name="csX556" fmla="*/ 62410 w 262376"/>
                <a:gd name="csY556" fmla="*/ 69228 h 359723"/>
                <a:gd name="csX557" fmla="*/ 64749 w 262376"/>
                <a:gd name="csY557" fmla="*/ 67050 h 359723"/>
                <a:gd name="csX558" fmla="*/ 67389 w 262376"/>
                <a:gd name="csY558" fmla="*/ 65635 h 359723"/>
                <a:gd name="csX559" fmla="*/ 70621 w 262376"/>
                <a:gd name="csY559" fmla="*/ 65966 h 359723"/>
                <a:gd name="csX560" fmla="*/ 73130 w 262376"/>
                <a:gd name="csY560" fmla="*/ 65212 h 359723"/>
                <a:gd name="csX561" fmla="*/ 73907 w 262376"/>
                <a:gd name="csY561" fmla="*/ 63296 h 359723"/>
                <a:gd name="csX562" fmla="*/ 73222 w 262376"/>
                <a:gd name="csY562" fmla="*/ 60704 h 359723"/>
                <a:gd name="csX563" fmla="*/ 72260 w 262376"/>
                <a:gd name="csY563" fmla="*/ 59135 h 359723"/>
                <a:gd name="csX564" fmla="*/ 73184 w 262376"/>
                <a:gd name="csY564" fmla="*/ 56865 h 359723"/>
                <a:gd name="csX565" fmla="*/ 74146 w 262376"/>
                <a:gd name="csY565" fmla="*/ 53411 h 359723"/>
                <a:gd name="csX566" fmla="*/ 74076 w 262376"/>
                <a:gd name="csY566" fmla="*/ 50511 h 359723"/>
                <a:gd name="csX567" fmla="*/ 75315 w 262376"/>
                <a:gd name="csY567" fmla="*/ 48780 h 359723"/>
                <a:gd name="csX568" fmla="*/ 74885 w 262376"/>
                <a:gd name="csY568" fmla="*/ 48103 h 359723"/>
                <a:gd name="csX569" fmla="*/ 73076 w 262376"/>
                <a:gd name="csY569" fmla="*/ 49503 h 359723"/>
                <a:gd name="csX570" fmla="*/ 71645 w 262376"/>
                <a:gd name="csY570" fmla="*/ 50134 h 359723"/>
                <a:gd name="csX571" fmla="*/ 72453 w 262376"/>
                <a:gd name="csY571" fmla="*/ 48980 h 359723"/>
                <a:gd name="csX572" fmla="*/ 74985 w 262376"/>
                <a:gd name="csY572" fmla="*/ 46118 h 359723"/>
                <a:gd name="csX573" fmla="*/ 76300 w 262376"/>
                <a:gd name="csY573" fmla="*/ 41756 h 359723"/>
                <a:gd name="csX574" fmla="*/ 77309 w 262376"/>
                <a:gd name="csY574" fmla="*/ 39941 h 359723"/>
                <a:gd name="csX575" fmla="*/ 80879 w 262376"/>
                <a:gd name="csY575" fmla="*/ 37402 h 359723"/>
                <a:gd name="csX576" fmla="*/ 81587 w 262376"/>
                <a:gd name="csY576" fmla="*/ 36179 h 359723"/>
                <a:gd name="csX577" fmla="*/ 84288 w 262376"/>
                <a:gd name="csY577" fmla="*/ 34271 h 359723"/>
                <a:gd name="csX578" fmla="*/ 88636 w 262376"/>
                <a:gd name="csY578" fmla="*/ 30179 h 359723"/>
                <a:gd name="csX579" fmla="*/ 90298 w 262376"/>
                <a:gd name="csY579" fmla="*/ 29040 h 359723"/>
                <a:gd name="csX580" fmla="*/ 98725 w 262376"/>
                <a:gd name="csY580" fmla="*/ 31679 h 359723"/>
                <a:gd name="csX581" fmla="*/ 101403 w 262376"/>
                <a:gd name="csY581" fmla="*/ 31510 h 359723"/>
                <a:gd name="csX582" fmla="*/ 100926 w 262376"/>
                <a:gd name="csY582" fmla="*/ 31994 h 359723"/>
                <a:gd name="csX583" fmla="*/ 99687 w 262376"/>
                <a:gd name="csY583" fmla="*/ 32156 h 359723"/>
                <a:gd name="csX584" fmla="*/ 97902 w 262376"/>
                <a:gd name="csY584" fmla="*/ 32871 h 359723"/>
                <a:gd name="csX585" fmla="*/ 97386 w 262376"/>
                <a:gd name="csY585" fmla="*/ 34448 h 359723"/>
                <a:gd name="csX586" fmla="*/ 98594 w 262376"/>
                <a:gd name="csY586" fmla="*/ 36095 h 359723"/>
                <a:gd name="csX587" fmla="*/ 99879 w 262376"/>
                <a:gd name="csY587" fmla="*/ 36572 h 359723"/>
                <a:gd name="csX588" fmla="*/ 100972 w 262376"/>
                <a:gd name="csY588" fmla="*/ 35510 h 359723"/>
                <a:gd name="csX589" fmla="*/ 102057 w 262376"/>
                <a:gd name="csY589" fmla="*/ 32487 h 359723"/>
                <a:gd name="csX590" fmla="*/ 103804 w 262376"/>
                <a:gd name="csY590" fmla="*/ 29140 h 359723"/>
                <a:gd name="csX591" fmla="*/ 104212 w 262376"/>
                <a:gd name="csY591" fmla="*/ 25632 h 359723"/>
                <a:gd name="csX592" fmla="*/ 105451 w 262376"/>
                <a:gd name="csY592" fmla="*/ 24425 h 359723"/>
                <a:gd name="csX593" fmla="*/ 107259 w 262376"/>
                <a:gd name="csY593" fmla="*/ 23986 h 359723"/>
                <a:gd name="csX594" fmla="*/ 110491 w 262376"/>
                <a:gd name="csY594" fmla="*/ 24678 h 359723"/>
                <a:gd name="csX595" fmla="*/ 112946 w 262376"/>
                <a:gd name="csY595" fmla="*/ 25401 h 359723"/>
                <a:gd name="csX596" fmla="*/ 115509 w 262376"/>
                <a:gd name="csY596" fmla="*/ 25494 h 359723"/>
                <a:gd name="csX597" fmla="*/ 123366 w 262376"/>
                <a:gd name="csY597" fmla="*/ 24963 h 359723"/>
                <a:gd name="csX598" fmla="*/ 136140 w 262376"/>
                <a:gd name="csY598" fmla="*/ 15847 h 359723"/>
                <a:gd name="csX599" fmla="*/ 142073 w 262376"/>
                <a:gd name="csY599" fmla="*/ 13885 h 359723"/>
                <a:gd name="csX600" fmla="*/ 145790 w 262376"/>
                <a:gd name="csY600" fmla="*/ 11962 h 359723"/>
                <a:gd name="csX601" fmla="*/ 148161 w 262376"/>
                <a:gd name="csY601" fmla="*/ 8216 h 359723"/>
                <a:gd name="csX602" fmla="*/ 148799 w 262376"/>
                <a:gd name="csY602" fmla="*/ 5400 h 359723"/>
                <a:gd name="csX603" fmla="*/ 150546 w 262376"/>
                <a:gd name="csY603" fmla="*/ 4308 h 359723"/>
                <a:gd name="csX604" fmla="*/ 152377 w 262376"/>
                <a:gd name="csY604" fmla="*/ 4308 h 359723"/>
                <a:gd name="csX605" fmla="*/ 153216 w 262376"/>
                <a:gd name="csY605" fmla="*/ 3623 h 359723"/>
                <a:gd name="csX606" fmla="*/ 153478 w 262376"/>
                <a:gd name="csY606" fmla="*/ 2754 h 359723"/>
                <a:gd name="csX607" fmla="*/ 157895 w 262376"/>
                <a:gd name="csY607" fmla="*/ 315 h 359723"/>
                <a:gd name="csX608" fmla="*/ 160427 w 262376"/>
                <a:gd name="csY608" fmla="*/ 0 h 359723"/>
                <a:gd name="csX609" fmla="*/ 162666 w 262376"/>
                <a:gd name="csY609" fmla="*/ 46 h 359723"/>
                <a:gd name="csX610" fmla="*/ 167668 w 262376"/>
                <a:gd name="csY610" fmla="*/ 2169 h 359723"/>
                <a:gd name="csX611" fmla="*/ 169985 w 262376"/>
                <a:gd name="csY611" fmla="*/ 5923 h 359723"/>
                <a:gd name="csX612" fmla="*/ 170370 w 262376"/>
                <a:gd name="csY612" fmla="*/ 8508 h 359723"/>
                <a:gd name="csX613" fmla="*/ 167199 w 262376"/>
                <a:gd name="csY613" fmla="*/ 11316 h 359723"/>
                <a:gd name="csX614" fmla="*/ 166368 w 262376"/>
                <a:gd name="csY614" fmla="*/ 12547 h 359723"/>
                <a:gd name="csX615" fmla="*/ 19639 w 262376"/>
                <a:gd name="csY615" fmla="*/ 214268 h 359723"/>
                <a:gd name="csX616" fmla="*/ 19054 w 262376"/>
                <a:gd name="csY616" fmla="*/ 214745 h 359723"/>
                <a:gd name="csX617" fmla="*/ 17938 w 262376"/>
                <a:gd name="csY617" fmla="*/ 213899 h 359723"/>
                <a:gd name="csX618" fmla="*/ 17561 w 262376"/>
                <a:gd name="csY618" fmla="*/ 212822 h 359723"/>
                <a:gd name="csX619" fmla="*/ 18246 w 262376"/>
                <a:gd name="csY619" fmla="*/ 212022 h 359723"/>
                <a:gd name="csX620" fmla="*/ 19123 w 262376"/>
                <a:gd name="csY620" fmla="*/ 212283 h 359723"/>
                <a:gd name="csX621" fmla="*/ 19523 w 262376"/>
                <a:gd name="csY621" fmla="*/ 212937 h 359723"/>
                <a:gd name="csX622" fmla="*/ 19639 w 262376"/>
                <a:gd name="csY622" fmla="*/ 214268 h 3597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</a:cxnLst>
              <a:rect l="l" t="t" r="r" b="b"/>
              <a:pathLst>
                <a:path w="262376" h="359723">
                  <a:moveTo>
                    <a:pt x="166368" y="12547"/>
                  </a:moveTo>
                  <a:lnTo>
                    <a:pt x="165591" y="12816"/>
                  </a:lnTo>
                  <a:lnTo>
                    <a:pt x="164629" y="13393"/>
                  </a:lnTo>
                  <a:lnTo>
                    <a:pt x="161697" y="14478"/>
                  </a:lnTo>
                  <a:lnTo>
                    <a:pt x="157734" y="15509"/>
                  </a:lnTo>
                  <a:lnTo>
                    <a:pt x="152578" y="16832"/>
                  </a:lnTo>
                  <a:lnTo>
                    <a:pt x="151408" y="18247"/>
                  </a:lnTo>
                  <a:lnTo>
                    <a:pt x="146306" y="27117"/>
                  </a:lnTo>
                  <a:lnTo>
                    <a:pt x="142035" y="28910"/>
                  </a:lnTo>
                  <a:lnTo>
                    <a:pt x="140480" y="30233"/>
                  </a:lnTo>
                  <a:lnTo>
                    <a:pt x="139311" y="31910"/>
                  </a:lnTo>
                  <a:lnTo>
                    <a:pt x="136763" y="34994"/>
                  </a:lnTo>
                  <a:lnTo>
                    <a:pt x="135702" y="37364"/>
                  </a:lnTo>
                  <a:lnTo>
                    <a:pt x="132893" y="42510"/>
                  </a:lnTo>
                  <a:lnTo>
                    <a:pt x="131354" y="48957"/>
                  </a:lnTo>
                  <a:lnTo>
                    <a:pt x="130769" y="52573"/>
                  </a:lnTo>
                  <a:lnTo>
                    <a:pt x="129922" y="57811"/>
                  </a:lnTo>
                  <a:lnTo>
                    <a:pt x="128676" y="60442"/>
                  </a:lnTo>
                  <a:lnTo>
                    <a:pt x="127013" y="62912"/>
                  </a:lnTo>
                  <a:lnTo>
                    <a:pt x="125220" y="65320"/>
                  </a:lnTo>
                  <a:lnTo>
                    <a:pt x="123681" y="67966"/>
                  </a:lnTo>
                  <a:lnTo>
                    <a:pt x="122373" y="70035"/>
                  </a:lnTo>
                  <a:lnTo>
                    <a:pt x="122157" y="70743"/>
                  </a:lnTo>
                  <a:lnTo>
                    <a:pt x="122796" y="71312"/>
                  </a:lnTo>
                  <a:lnTo>
                    <a:pt x="125898" y="70743"/>
                  </a:lnTo>
                  <a:lnTo>
                    <a:pt x="127121" y="70120"/>
                  </a:lnTo>
                  <a:lnTo>
                    <a:pt x="128814" y="69320"/>
                  </a:lnTo>
                  <a:lnTo>
                    <a:pt x="129876" y="69751"/>
                  </a:lnTo>
                  <a:lnTo>
                    <a:pt x="130938" y="72028"/>
                  </a:lnTo>
                  <a:lnTo>
                    <a:pt x="132139" y="72312"/>
                  </a:lnTo>
                  <a:lnTo>
                    <a:pt x="133270" y="72028"/>
                  </a:lnTo>
                  <a:lnTo>
                    <a:pt x="134470" y="72597"/>
                  </a:lnTo>
                  <a:lnTo>
                    <a:pt x="136002" y="78259"/>
                  </a:lnTo>
                  <a:lnTo>
                    <a:pt x="137302" y="83052"/>
                  </a:lnTo>
                  <a:lnTo>
                    <a:pt x="140319" y="86044"/>
                  </a:lnTo>
                  <a:lnTo>
                    <a:pt x="142674" y="88375"/>
                  </a:lnTo>
                  <a:lnTo>
                    <a:pt x="143243" y="90437"/>
                  </a:lnTo>
                  <a:lnTo>
                    <a:pt x="143805" y="93344"/>
                  </a:lnTo>
                  <a:lnTo>
                    <a:pt x="143951" y="94768"/>
                  </a:lnTo>
                  <a:lnTo>
                    <a:pt x="143212" y="95622"/>
                  </a:lnTo>
                  <a:lnTo>
                    <a:pt x="142043" y="97391"/>
                  </a:lnTo>
                  <a:lnTo>
                    <a:pt x="141750" y="100768"/>
                  </a:lnTo>
                  <a:lnTo>
                    <a:pt x="141550" y="101891"/>
                  </a:lnTo>
                  <a:lnTo>
                    <a:pt x="141335" y="105022"/>
                  </a:lnTo>
                  <a:lnTo>
                    <a:pt x="141489" y="106945"/>
                  </a:lnTo>
                  <a:lnTo>
                    <a:pt x="142120" y="108446"/>
                  </a:lnTo>
                  <a:lnTo>
                    <a:pt x="143166" y="109307"/>
                  </a:lnTo>
                  <a:lnTo>
                    <a:pt x="145290" y="109753"/>
                  </a:lnTo>
                  <a:lnTo>
                    <a:pt x="147206" y="110277"/>
                  </a:lnTo>
                  <a:lnTo>
                    <a:pt x="148307" y="112877"/>
                  </a:lnTo>
                  <a:lnTo>
                    <a:pt x="149869" y="116185"/>
                  </a:lnTo>
                  <a:lnTo>
                    <a:pt x="151546" y="117577"/>
                  </a:lnTo>
                  <a:lnTo>
                    <a:pt x="154009" y="118492"/>
                  </a:lnTo>
                  <a:lnTo>
                    <a:pt x="155771" y="118162"/>
                  </a:lnTo>
                  <a:lnTo>
                    <a:pt x="159881" y="117577"/>
                  </a:lnTo>
                  <a:lnTo>
                    <a:pt x="163413" y="117723"/>
                  </a:lnTo>
                  <a:lnTo>
                    <a:pt x="168584" y="118608"/>
                  </a:lnTo>
                  <a:lnTo>
                    <a:pt x="170508" y="118577"/>
                  </a:lnTo>
                  <a:lnTo>
                    <a:pt x="172994" y="118408"/>
                  </a:lnTo>
                  <a:lnTo>
                    <a:pt x="177372" y="116615"/>
                  </a:lnTo>
                  <a:lnTo>
                    <a:pt x="178965" y="116346"/>
                  </a:lnTo>
                  <a:lnTo>
                    <a:pt x="180735" y="116508"/>
                  </a:lnTo>
                  <a:lnTo>
                    <a:pt x="183321" y="117423"/>
                  </a:lnTo>
                  <a:lnTo>
                    <a:pt x="184721" y="118146"/>
                  </a:lnTo>
                  <a:lnTo>
                    <a:pt x="186515" y="118892"/>
                  </a:lnTo>
                  <a:lnTo>
                    <a:pt x="189131" y="119423"/>
                  </a:lnTo>
                  <a:lnTo>
                    <a:pt x="190816" y="119331"/>
                  </a:lnTo>
                  <a:lnTo>
                    <a:pt x="192094" y="119300"/>
                  </a:lnTo>
                  <a:lnTo>
                    <a:pt x="192833" y="119639"/>
                  </a:lnTo>
                  <a:lnTo>
                    <a:pt x="196950" y="124770"/>
                  </a:lnTo>
                  <a:lnTo>
                    <a:pt x="200520" y="129216"/>
                  </a:lnTo>
                  <a:lnTo>
                    <a:pt x="203629" y="132947"/>
                  </a:lnTo>
                  <a:lnTo>
                    <a:pt x="206992" y="136971"/>
                  </a:lnTo>
                  <a:lnTo>
                    <a:pt x="207254" y="137209"/>
                  </a:lnTo>
                  <a:lnTo>
                    <a:pt x="208770" y="136694"/>
                  </a:lnTo>
                  <a:lnTo>
                    <a:pt x="209770" y="136917"/>
                  </a:lnTo>
                  <a:lnTo>
                    <a:pt x="210694" y="137732"/>
                  </a:lnTo>
                  <a:lnTo>
                    <a:pt x="212287" y="137394"/>
                  </a:lnTo>
                  <a:lnTo>
                    <a:pt x="214549" y="135901"/>
                  </a:lnTo>
                  <a:lnTo>
                    <a:pt x="217843" y="135601"/>
                  </a:lnTo>
                  <a:lnTo>
                    <a:pt x="222175" y="136494"/>
                  </a:lnTo>
                  <a:lnTo>
                    <a:pt x="227893" y="136494"/>
                  </a:lnTo>
                  <a:lnTo>
                    <a:pt x="234988" y="135609"/>
                  </a:lnTo>
                  <a:lnTo>
                    <a:pt x="239398" y="134647"/>
                  </a:lnTo>
                  <a:lnTo>
                    <a:pt x="241121" y="133609"/>
                  </a:lnTo>
                  <a:lnTo>
                    <a:pt x="243969" y="133717"/>
                  </a:lnTo>
                  <a:lnTo>
                    <a:pt x="247409" y="134647"/>
                  </a:lnTo>
                  <a:lnTo>
                    <a:pt x="249263" y="135971"/>
                  </a:lnTo>
                  <a:lnTo>
                    <a:pt x="249486" y="137271"/>
                  </a:lnTo>
                  <a:lnTo>
                    <a:pt x="250179" y="139309"/>
                  </a:lnTo>
                  <a:lnTo>
                    <a:pt x="249432" y="141371"/>
                  </a:lnTo>
                  <a:lnTo>
                    <a:pt x="247247" y="143456"/>
                  </a:lnTo>
                  <a:lnTo>
                    <a:pt x="246031" y="146125"/>
                  </a:lnTo>
                  <a:lnTo>
                    <a:pt x="245793" y="149371"/>
                  </a:lnTo>
                  <a:lnTo>
                    <a:pt x="244661" y="151771"/>
                  </a:lnTo>
                  <a:lnTo>
                    <a:pt x="242637" y="153326"/>
                  </a:lnTo>
                  <a:lnTo>
                    <a:pt x="241845" y="155587"/>
                  </a:lnTo>
                  <a:lnTo>
                    <a:pt x="242291" y="158557"/>
                  </a:lnTo>
                  <a:lnTo>
                    <a:pt x="242076" y="162895"/>
                  </a:lnTo>
                  <a:lnTo>
                    <a:pt x="241191" y="168603"/>
                  </a:lnTo>
                  <a:lnTo>
                    <a:pt x="241191" y="172011"/>
                  </a:lnTo>
                  <a:lnTo>
                    <a:pt x="242076" y="173127"/>
                  </a:lnTo>
                  <a:lnTo>
                    <a:pt x="242484" y="174727"/>
                  </a:lnTo>
                  <a:lnTo>
                    <a:pt x="242414" y="176812"/>
                  </a:lnTo>
                  <a:lnTo>
                    <a:pt x="242745" y="178658"/>
                  </a:lnTo>
                  <a:lnTo>
                    <a:pt x="243846" y="181058"/>
                  </a:lnTo>
                  <a:lnTo>
                    <a:pt x="245377" y="185835"/>
                  </a:lnTo>
                  <a:lnTo>
                    <a:pt x="246654" y="187889"/>
                  </a:lnTo>
                  <a:lnTo>
                    <a:pt x="247770" y="188643"/>
                  </a:lnTo>
                  <a:lnTo>
                    <a:pt x="248901" y="189566"/>
                  </a:lnTo>
                  <a:lnTo>
                    <a:pt x="252164" y="194451"/>
                  </a:lnTo>
                  <a:lnTo>
                    <a:pt x="252957" y="195482"/>
                  </a:lnTo>
                  <a:lnTo>
                    <a:pt x="252718" y="196382"/>
                  </a:lnTo>
                  <a:lnTo>
                    <a:pt x="252411" y="197052"/>
                  </a:lnTo>
                  <a:lnTo>
                    <a:pt x="252034" y="197482"/>
                  </a:lnTo>
                  <a:lnTo>
                    <a:pt x="248555" y="200390"/>
                  </a:lnTo>
                  <a:lnTo>
                    <a:pt x="241645" y="206714"/>
                  </a:lnTo>
                  <a:lnTo>
                    <a:pt x="241075" y="207514"/>
                  </a:lnTo>
                  <a:lnTo>
                    <a:pt x="241121" y="208837"/>
                  </a:lnTo>
                  <a:lnTo>
                    <a:pt x="243122" y="207983"/>
                  </a:lnTo>
                  <a:lnTo>
                    <a:pt x="245269" y="208698"/>
                  </a:lnTo>
                  <a:lnTo>
                    <a:pt x="246316" y="208837"/>
                  </a:lnTo>
                  <a:lnTo>
                    <a:pt x="246793" y="209360"/>
                  </a:lnTo>
                  <a:lnTo>
                    <a:pt x="247416" y="211068"/>
                  </a:lnTo>
                  <a:lnTo>
                    <a:pt x="248132" y="211353"/>
                  </a:lnTo>
                  <a:lnTo>
                    <a:pt x="249179" y="212060"/>
                  </a:lnTo>
                  <a:lnTo>
                    <a:pt x="251225" y="213860"/>
                  </a:lnTo>
                  <a:lnTo>
                    <a:pt x="252942" y="215753"/>
                  </a:lnTo>
                  <a:lnTo>
                    <a:pt x="254227" y="216660"/>
                  </a:lnTo>
                  <a:lnTo>
                    <a:pt x="255135" y="217507"/>
                  </a:lnTo>
                  <a:lnTo>
                    <a:pt x="255420" y="218738"/>
                  </a:lnTo>
                  <a:lnTo>
                    <a:pt x="255042" y="219968"/>
                  </a:lnTo>
                  <a:lnTo>
                    <a:pt x="256120" y="222823"/>
                  </a:lnTo>
                  <a:lnTo>
                    <a:pt x="256851" y="223707"/>
                  </a:lnTo>
                  <a:lnTo>
                    <a:pt x="257236" y="224792"/>
                  </a:lnTo>
                  <a:lnTo>
                    <a:pt x="256851" y="225884"/>
                  </a:lnTo>
                  <a:lnTo>
                    <a:pt x="257759" y="227161"/>
                  </a:lnTo>
                  <a:lnTo>
                    <a:pt x="258744" y="229677"/>
                  </a:lnTo>
                  <a:lnTo>
                    <a:pt x="259944" y="232746"/>
                  </a:lnTo>
                  <a:lnTo>
                    <a:pt x="260091" y="234454"/>
                  </a:lnTo>
                  <a:lnTo>
                    <a:pt x="260591" y="235239"/>
                  </a:lnTo>
                  <a:lnTo>
                    <a:pt x="261183" y="237516"/>
                  </a:lnTo>
                  <a:lnTo>
                    <a:pt x="262192" y="239654"/>
                  </a:lnTo>
                  <a:lnTo>
                    <a:pt x="261953" y="241116"/>
                  </a:lnTo>
                  <a:lnTo>
                    <a:pt x="262376" y="242555"/>
                  </a:lnTo>
                  <a:lnTo>
                    <a:pt x="258290" y="243516"/>
                  </a:lnTo>
                  <a:lnTo>
                    <a:pt x="257920" y="243362"/>
                  </a:lnTo>
                  <a:lnTo>
                    <a:pt x="257674" y="242831"/>
                  </a:lnTo>
                  <a:lnTo>
                    <a:pt x="257790" y="238746"/>
                  </a:lnTo>
                  <a:lnTo>
                    <a:pt x="257751" y="234131"/>
                  </a:lnTo>
                  <a:lnTo>
                    <a:pt x="257120" y="232239"/>
                  </a:lnTo>
                  <a:lnTo>
                    <a:pt x="255250" y="229207"/>
                  </a:lnTo>
                  <a:lnTo>
                    <a:pt x="252772" y="225192"/>
                  </a:lnTo>
                  <a:lnTo>
                    <a:pt x="252095" y="224038"/>
                  </a:lnTo>
                  <a:lnTo>
                    <a:pt x="251049" y="223376"/>
                  </a:lnTo>
                  <a:lnTo>
                    <a:pt x="249810" y="223284"/>
                  </a:lnTo>
                  <a:lnTo>
                    <a:pt x="248901" y="223569"/>
                  </a:lnTo>
                  <a:lnTo>
                    <a:pt x="247686" y="224315"/>
                  </a:lnTo>
                  <a:lnTo>
                    <a:pt x="246539" y="225130"/>
                  </a:lnTo>
                  <a:lnTo>
                    <a:pt x="244323" y="227554"/>
                  </a:lnTo>
                  <a:lnTo>
                    <a:pt x="242091" y="230385"/>
                  </a:lnTo>
                  <a:lnTo>
                    <a:pt x="240783" y="231023"/>
                  </a:lnTo>
                  <a:lnTo>
                    <a:pt x="239475" y="231284"/>
                  </a:lnTo>
                  <a:lnTo>
                    <a:pt x="238320" y="231200"/>
                  </a:lnTo>
                  <a:lnTo>
                    <a:pt x="237389" y="230438"/>
                  </a:lnTo>
                  <a:lnTo>
                    <a:pt x="236435" y="228892"/>
                  </a:lnTo>
                  <a:lnTo>
                    <a:pt x="235288" y="226838"/>
                  </a:lnTo>
                  <a:lnTo>
                    <a:pt x="233918" y="226169"/>
                  </a:lnTo>
                  <a:lnTo>
                    <a:pt x="233388" y="226800"/>
                  </a:lnTo>
                  <a:lnTo>
                    <a:pt x="232934" y="228007"/>
                  </a:lnTo>
                  <a:lnTo>
                    <a:pt x="232579" y="229207"/>
                  </a:lnTo>
                  <a:lnTo>
                    <a:pt x="233503" y="230731"/>
                  </a:lnTo>
                  <a:lnTo>
                    <a:pt x="234296" y="231908"/>
                  </a:lnTo>
                  <a:lnTo>
                    <a:pt x="232934" y="231869"/>
                  </a:lnTo>
                  <a:lnTo>
                    <a:pt x="228532" y="231869"/>
                  </a:lnTo>
                  <a:lnTo>
                    <a:pt x="223453" y="231869"/>
                  </a:lnTo>
                  <a:lnTo>
                    <a:pt x="218382" y="231869"/>
                  </a:lnTo>
                  <a:lnTo>
                    <a:pt x="213826" y="231869"/>
                  </a:lnTo>
                  <a:lnTo>
                    <a:pt x="209609" y="231869"/>
                  </a:lnTo>
                  <a:lnTo>
                    <a:pt x="208000" y="231769"/>
                  </a:lnTo>
                  <a:lnTo>
                    <a:pt x="206361" y="231077"/>
                  </a:lnTo>
                  <a:lnTo>
                    <a:pt x="204791" y="230754"/>
                  </a:lnTo>
                  <a:lnTo>
                    <a:pt x="203960" y="230808"/>
                  </a:lnTo>
                  <a:lnTo>
                    <a:pt x="202475" y="231477"/>
                  </a:lnTo>
                  <a:lnTo>
                    <a:pt x="200543" y="231577"/>
                  </a:lnTo>
                  <a:lnTo>
                    <a:pt x="199243" y="232215"/>
                  </a:lnTo>
                  <a:lnTo>
                    <a:pt x="198196" y="232138"/>
                  </a:lnTo>
                  <a:lnTo>
                    <a:pt x="198181" y="235677"/>
                  </a:lnTo>
                  <a:lnTo>
                    <a:pt x="198150" y="240716"/>
                  </a:lnTo>
                  <a:lnTo>
                    <a:pt x="198119" y="246062"/>
                  </a:lnTo>
                  <a:lnTo>
                    <a:pt x="199289" y="245655"/>
                  </a:lnTo>
                  <a:lnTo>
                    <a:pt x="200297" y="245693"/>
                  </a:lnTo>
                  <a:lnTo>
                    <a:pt x="201036" y="246070"/>
                  </a:lnTo>
                  <a:lnTo>
                    <a:pt x="203114" y="245762"/>
                  </a:lnTo>
                  <a:lnTo>
                    <a:pt x="204260" y="245924"/>
                  </a:lnTo>
                  <a:lnTo>
                    <a:pt x="205353" y="246062"/>
                  </a:lnTo>
                  <a:lnTo>
                    <a:pt x="206361" y="246078"/>
                  </a:lnTo>
                  <a:lnTo>
                    <a:pt x="206984" y="246501"/>
                  </a:lnTo>
                  <a:lnTo>
                    <a:pt x="207816" y="246424"/>
                  </a:lnTo>
                  <a:lnTo>
                    <a:pt x="208708" y="245955"/>
                  </a:lnTo>
                  <a:lnTo>
                    <a:pt x="209778" y="246247"/>
                  </a:lnTo>
                  <a:lnTo>
                    <a:pt x="210924" y="247001"/>
                  </a:lnTo>
                  <a:lnTo>
                    <a:pt x="211663" y="248124"/>
                  </a:lnTo>
                  <a:lnTo>
                    <a:pt x="212325" y="249517"/>
                  </a:lnTo>
                  <a:lnTo>
                    <a:pt x="212987" y="250255"/>
                  </a:lnTo>
                  <a:lnTo>
                    <a:pt x="212948" y="251586"/>
                  </a:lnTo>
                  <a:lnTo>
                    <a:pt x="212925" y="252632"/>
                  </a:lnTo>
                  <a:lnTo>
                    <a:pt x="212694" y="253501"/>
                  </a:lnTo>
                  <a:lnTo>
                    <a:pt x="212987" y="254063"/>
                  </a:lnTo>
                  <a:lnTo>
                    <a:pt x="213202" y="254663"/>
                  </a:lnTo>
                  <a:lnTo>
                    <a:pt x="213141" y="255009"/>
                  </a:lnTo>
                  <a:lnTo>
                    <a:pt x="212756" y="255171"/>
                  </a:lnTo>
                  <a:lnTo>
                    <a:pt x="211917" y="255286"/>
                  </a:lnTo>
                  <a:lnTo>
                    <a:pt x="211024" y="255386"/>
                  </a:lnTo>
                  <a:lnTo>
                    <a:pt x="210401" y="255348"/>
                  </a:lnTo>
                  <a:lnTo>
                    <a:pt x="209916" y="254809"/>
                  </a:lnTo>
                  <a:lnTo>
                    <a:pt x="209447" y="254748"/>
                  </a:lnTo>
                  <a:lnTo>
                    <a:pt x="208770" y="254825"/>
                  </a:lnTo>
                  <a:lnTo>
                    <a:pt x="208046" y="254501"/>
                  </a:lnTo>
                  <a:lnTo>
                    <a:pt x="207423" y="253825"/>
                  </a:lnTo>
                  <a:lnTo>
                    <a:pt x="206315" y="253147"/>
                  </a:lnTo>
                  <a:lnTo>
                    <a:pt x="205130" y="253440"/>
                  </a:lnTo>
                  <a:lnTo>
                    <a:pt x="204314" y="253786"/>
                  </a:lnTo>
                  <a:lnTo>
                    <a:pt x="203475" y="254209"/>
                  </a:lnTo>
                  <a:lnTo>
                    <a:pt x="202714" y="254655"/>
                  </a:lnTo>
                  <a:lnTo>
                    <a:pt x="201952" y="254540"/>
                  </a:lnTo>
                  <a:lnTo>
                    <a:pt x="200982" y="254863"/>
                  </a:lnTo>
                  <a:lnTo>
                    <a:pt x="200166" y="255363"/>
                  </a:lnTo>
                  <a:lnTo>
                    <a:pt x="199074" y="255771"/>
                  </a:lnTo>
                  <a:lnTo>
                    <a:pt x="197888" y="255963"/>
                  </a:lnTo>
                  <a:lnTo>
                    <a:pt x="196526" y="256155"/>
                  </a:lnTo>
                  <a:lnTo>
                    <a:pt x="195226" y="256232"/>
                  </a:lnTo>
                  <a:lnTo>
                    <a:pt x="193748" y="256394"/>
                  </a:lnTo>
                  <a:lnTo>
                    <a:pt x="193664" y="259209"/>
                  </a:lnTo>
                  <a:lnTo>
                    <a:pt x="193494" y="264740"/>
                  </a:lnTo>
                  <a:lnTo>
                    <a:pt x="193379" y="268402"/>
                  </a:lnTo>
                  <a:lnTo>
                    <a:pt x="193387" y="271779"/>
                  </a:lnTo>
                  <a:lnTo>
                    <a:pt x="193956" y="273010"/>
                  </a:lnTo>
                  <a:lnTo>
                    <a:pt x="196573" y="275611"/>
                  </a:lnTo>
                  <a:lnTo>
                    <a:pt x="198627" y="276980"/>
                  </a:lnTo>
                  <a:lnTo>
                    <a:pt x="200366" y="278511"/>
                  </a:lnTo>
                  <a:lnTo>
                    <a:pt x="202098" y="279149"/>
                  </a:lnTo>
                  <a:lnTo>
                    <a:pt x="202821" y="279726"/>
                  </a:lnTo>
                  <a:lnTo>
                    <a:pt x="203298" y="280672"/>
                  </a:lnTo>
                  <a:lnTo>
                    <a:pt x="203537" y="281665"/>
                  </a:lnTo>
                  <a:lnTo>
                    <a:pt x="203721" y="282511"/>
                  </a:lnTo>
                  <a:lnTo>
                    <a:pt x="203537" y="283411"/>
                  </a:lnTo>
                  <a:lnTo>
                    <a:pt x="203106" y="284265"/>
                  </a:lnTo>
                  <a:lnTo>
                    <a:pt x="203291" y="285165"/>
                  </a:lnTo>
                  <a:lnTo>
                    <a:pt x="203914" y="285873"/>
                  </a:lnTo>
                  <a:lnTo>
                    <a:pt x="204106" y="286773"/>
                  </a:lnTo>
                  <a:lnTo>
                    <a:pt x="204537" y="287627"/>
                  </a:lnTo>
                  <a:lnTo>
                    <a:pt x="204776" y="288481"/>
                  </a:lnTo>
                  <a:lnTo>
                    <a:pt x="205299" y="289096"/>
                  </a:lnTo>
                  <a:lnTo>
                    <a:pt x="205961" y="289519"/>
                  </a:lnTo>
                  <a:lnTo>
                    <a:pt x="206815" y="290227"/>
                  </a:lnTo>
                  <a:lnTo>
                    <a:pt x="206907" y="290889"/>
                  </a:lnTo>
                  <a:lnTo>
                    <a:pt x="206815" y="291642"/>
                  </a:lnTo>
                  <a:lnTo>
                    <a:pt x="206807" y="292212"/>
                  </a:lnTo>
                  <a:lnTo>
                    <a:pt x="207623" y="293512"/>
                  </a:lnTo>
                  <a:lnTo>
                    <a:pt x="207862" y="294427"/>
                  </a:lnTo>
                  <a:lnTo>
                    <a:pt x="207485" y="295512"/>
                  </a:lnTo>
                  <a:lnTo>
                    <a:pt x="207115" y="299289"/>
                  </a:lnTo>
                  <a:lnTo>
                    <a:pt x="206176" y="303589"/>
                  </a:lnTo>
                  <a:lnTo>
                    <a:pt x="205569" y="306874"/>
                  </a:lnTo>
                  <a:lnTo>
                    <a:pt x="204591" y="312221"/>
                  </a:lnTo>
                  <a:lnTo>
                    <a:pt x="203452" y="318444"/>
                  </a:lnTo>
                  <a:lnTo>
                    <a:pt x="202059" y="326029"/>
                  </a:lnTo>
                  <a:lnTo>
                    <a:pt x="200682" y="333522"/>
                  </a:lnTo>
                  <a:lnTo>
                    <a:pt x="199358" y="340776"/>
                  </a:lnTo>
                  <a:lnTo>
                    <a:pt x="198158" y="347338"/>
                  </a:lnTo>
                  <a:lnTo>
                    <a:pt x="196834" y="354577"/>
                  </a:lnTo>
                  <a:lnTo>
                    <a:pt x="196034" y="358962"/>
                  </a:lnTo>
                  <a:lnTo>
                    <a:pt x="195649" y="359724"/>
                  </a:lnTo>
                  <a:lnTo>
                    <a:pt x="194541" y="358131"/>
                  </a:lnTo>
                  <a:lnTo>
                    <a:pt x="192863" y="356631"/>
                  </a:lnTo>
                  <a:lnTo>
                    <a:pt x="191293" y="355731"/>
                  </a:lnTo>
                  <a:lnTo>
                    <a:pt x="190624" y="354547"/>
                  </a:lnTo>
                  <a:lnTo>
                    <a:pt x="189723" y="352131"/>
                  </a:lnTo>
                  <a:lnTo>
                    <a:pt x="188462" y="351308"/>
                  </a:lnTo>
                  <a:lnTo>
                    <a:pt x="187576" y="350669"/>
                  </a:lnTo>
                  <a:lnTo>
                    <a:pt x="186722" y="350762"/>
                  </a:lnTo>
                  <a:lnTo>
                    <a:pt x="185814" y="351423"/>
                  </a:lnTo>
                  <a:lnTo>
                    <a:pt x="184414" y="351847"/>
                  </a:lnTo>
                  <a:lnTo>
                    <a:pt x="183467" y="351785"/>
                  </a:lnTo>
                  <a:lnTo>
                    <a:pt x="179658" y="350123"/>
                  </a:lnTo>
                  <a:lnTo>
                    <a:pt x="179035" y="349962"/>
                  </a:lnTo>
                  <a:lnTo>
                    <a:pt x="181482" y="346161"/>
                  </a:lnTo>
                  <a:lnTo>
                    <a:pt x="185860" y="339369"/>
                  </a:lnTo>
                  <a:lnTo>
                    <a:pt x="188646" y="335045"/>
                  </a:lnTo>
                  <a:lnTo>
                    <a:pt x="191732" y="330253"/>
                  </a:lnTo>
                  <a:lnTo>
                    <a:pt x="193310" y="327806"/>
                  </a:lnTo>
                  <a:lnTo>
                    <a:pt x="193517" y="327391"/>
                  </a:lnTo>
                  <a:lnTo>
                    <a:pt x="193517" y="326760"/>
                  </a:lnTo>
                  <a:lnTo>
                    <a:pt x="192848" y="325829"/>
                  </a:lnTo>
                  <a:lnTo>
                    <a:pt x="191363" y="325437"/>
                  </a:lnTo>
                  <a:lnTo>
                    <a:pt x="189639" y="324722"/>
                  </a:lnTo>
                  <a:lnTo>
                    <a:pt x="188554" y="323560"/>
                  </a:lnTo>
                  <a:lnTo>
                    <a:pt x="187053" y="323060"/>
                  </a:lnTo>
                  <a:lnTo>
                    <a:pt x="185883" y="322237"/>
                  </a:lnTo>
                  <a:lnTo>
                    <a:pt x="183752" y="321429"/>
                  </a:lnTo>
                  <a:lnTo>
                    <a:pt x="182474" y="320683"/>
                  </a:lnTo>
                  <a:lnTo>
                    <a:pt x="180912" y="320413"/>
                  </a:lnTo>
                  <a:lnTo>
                    <a:pt x="179673" y="319044"/>
                  </a:lnTo>
                  <a:lnTo>
                    <a:pt x="175156" y="316390"/>
                  </a:lnTo>
                  <a:lnTo>
                    <a:pt x="173994" y="316144"/>
                  </a:lnTo>
                  <a:lnTo>
                    <a:pt x="172724" y="316552"/>
                  </a:lnTo>
                  <a:lnTo>
                    <a:pt x="170862" y="316975"/>
                  </a:lnTo>
                  <a:lnTo>
                    <a:pt x="169069" y="318421"/>
                  </a:lnTo>
                  <a:lnTo>
                    <a:pt x="166830" y="318890"/>
                  </a:lnTo>
                  <a:lnTo>
                    <a:pt x="164737" y="318875"/>
                  </a:lnTo>
                  <a:lnTo>
                    <a:pt x="163644" y="318013"/>
                  </a:lnTo>
                  <a:lnTo>
                    <a:pt x="162597" y="317698"/>
                  </a:lnTo>
                  <a:lnTo>
                    <a:pt x="161227" y="316521"/>
                  </a:lnTo>
                  <a:lnTo>
                    <a:pt x="158811" y="315613"/>
                  </a:lnTo>
                  <a:lnTo>
                    <a:pt x="157056" y="314982"/>
                  </a:lnTo>
                  <a:lnTo>
                    <a:pt x="155971" y="315275"/>
                  </a:lnTo>
                  <a:lnTo>
                    <a:pt x="154578" y="316590"/>
                  </a:lnTo>
                  <a:lnTo>
                    <a:pt x="153170" y="317898"/>
                  </a:lnTo>
                  <a:lnTo>
                    <a:pt x="152054" y="318713"/>
                  </a:lnTo>
                  <a:lnTo>
                    <a:pt x="150554" y="318667"/>
                  </a:lnTo>
                  <a:lnTo>
                    <a:pt x="148761" y="319867"/>
                  </a:lnTo>
                  <a:lnTo>
                    <a:pt x="146999" y="320298"/>
                  </a:lnTo>
                  <a:lnTo>
                    <a:pt x="145221" y="320483"/>
                  </a:lnTo>
                  <a:lnTo>
                    <a:pt x="143174" y="320906"/>
                  </a:lnTo>
                  <a:lnTo>
                    <a:pt x="140904" y="320183"/>
                  </a:lnTo>
                  <a:lnTo>
                    <a:pt x="139041" y="319544"/>
                  </a:lnTo>
                  <a:lnTo>
                    <a:pt x="138210" y="319252"/>
                  </a:lnTo>
                  <a:lnTo>
                    <a:pt x="137456" y="319452"/>
                  </a:lnTo>
                  <a:lnTo>
                    <a:pt x="136286" y="320121"/>
                  </a:lnTo>
                  <a:lnTo>
                    <a:pt x="134193" y="320406"/>
                  </a:lnTo>
                  <a:lnTo>
                    <a:pt x="132554" y="320475"/>
                  </a:lnTo>
                  <a:lnTo>
                    <a:pt x="131392" y="320160"/>
                  </a:lnTo>
                  <a:lnTo>
                    <a:pt x="130346" y="318998"/>
                  </a:lnTo>
                  <a:lnTo>
                    <a:pt x="128653" y="318406"/>
                  </a:lnTo>
                  <a:lnTo>
                    <a:pt x="126790" y="317683"/>
                  </a:lnTo>
                  <a:lnTo>
                    <a:pt x="126398" y="316182"/>
                  </a:lnTo>
                  <a:lnTo>
                    <a:pt x="126667" y="315059"/>
                  </a:lnTo>
                  <a:lnTo>
                    <a:pt x="127391" y="313444"/>
                  </a:lnTo>
                  <a:lnTo>
                    <a:pt x="126990" y="311774"/>
                  </a:lnTo>
                  <a:lnTo>
                    <a:pt x="126205" y="309143"/>
                  </a:lnTo>
                  <a:lnTo>
                    <a:pt x="125874" y="308067"/>
                  </a:lnTo>
                  <a:lnTo>
                    <a:pt x="125290" y="307151"/>
                  </a:lnTo>
                  <a:lnTo>
                    <a:pt x="124374" y="306820"/>
                  </a:lnTo>
                  <a:lnTo>
                    <a:pt x="122581" y="307066"/>
                  </a:lnTo>
                  <a:lnTo>
                    <a:pt x="120619" y="306074"/>
                  </a:lnTo>
                  <a:lnTo>
                    <a:pt x="119410" y="305120"/>
                  </a:lnTo>
                  <a:lnTo>
                    <a:pt x="118787" y="303959"/>
                  </a:lnTo>
                  <a:lnTo>
                    <a:pt x="119449" y="301766"/>
                  </a:lnTo>
                  <a:lnTo>
                    <a:pt x="118864" y="299897"/>
                  </a:lnTo>
                  <a:lnTo>
                    <a:pt x="117694" y="298866"/>
                  </a:lnTo>
                  <a:lnTo>
                    <a:pt x="116940" y="297043"/>
                  </a:lnTo>
                  <a:lnTo>
                    <a:pt x="115770" y="295597"/>
                  </a:lnTo>
                  <a:lnTo>
                    <a:pt x="114231" y="294850"/>
                  </a:lnTo>
                  <a:lnTo>
                    <a:pt x="112684" y="294935"/>
                  </a:lnTo>
                  <a:lnTo>
                    <a:pt x="111476" y="294481"/>
                  </a:lnTo>
                  <a:lnTo>
                    <a:pt x="110099" y="292942"/>
                  </a:lnTo>
                  <a:lnTo>
                    <a:pt x="108806" y="292365"/>
                  </a:lnTo>
                  <a:lnTo>
                    <a:pt x="107344" y="290873"/>
                  </a:lnTo>
                  <a:lnTo>
                    <a:pt x="104620" y="290211"/>
                  </a:lnTo>
                  <a:lnTo>
                    <a:pt x="103204" y="289627"/>
                  </a:lnTo>
                  <a:lnTo>
                    <a:pt x="102396" y="288704"/>
                  </a:lnTo>
                  <a:lnTo>
                    <a:pt x="101303" y="287057"/>
                  </a:lnTo>
                  <a:lnTo>
                    <a:pt x="101426" y="286150"/>
                  </a:lnTo>
                  <a:lnTo>
                    <a:pt x="100895" y="285250"/>
                  </a:lnTo>
                  <a:lnTo>
                    <a:pt x="100426" y="283642"/>
                  </a:lnTo>
                  <a:lnTo>
                    <a:pt x="99495" y="281265"/>
                  </a:lnTo>
                  <a:lnTo>
                    <a:pt x="98471" y="279911"/>
                  </a:lnTo>
                  <a:lnTo>
                    <a:pt x="97417" y="278895"/>
                  </a:lnTo>
                  <a:lnTo>
                    <a:pt x="96524" y="278034"/>
                  </a:lnTo>
                  <a:lnTo>
                    <a:pt x="95200" y="276749"/>
                  </a:lnTo>
                  <a:lnTo>
                    <a:pt x="93577" y="276003"/>
                  </a:lnTo>
                  <a:lnTo>
                    <a:pt x="92199" y="275218"/>
                  </a:lnTo>
                  <a:lnTo>
                    <a:pt x="91661" y="274057"/>
                  </a:lnTo>
                  <a:lnTo>
                    <a:pt x="91199" y="273103"/>
                  </a:lnTo>
                  <a:lnTo>
                    <a:pt x="90421" y="273172"/>
                  </a:lnTo>
                  <a:lnTo>
                    <a:pt x="89313" y="273087"/>
                  </a:lnTo>
                  <a:lnTo>
                    <a:pt x="88097" y="272841"/>
                  </a:lnTo>
                  <a:lnTo>
                    <a:pt x="86812" y="272149"/>
                  </a:lnTo>
                  <a:lnTo>
                    <a:pt x="85735" y="271310"/>
                  </a:lnTo>
                  <a:lnTo>
                    <a:pt x="83927" y="269887"/>
                  </a:lnTo>
                  <a:lnTo>
                    <a:pt x="82942" y="269703"/>
                  </a:lnTo>
                  <a:lnTo>
                    <a:pt x="82064" y="269703"/>
                  </a:lnTo>
                  <a:lnTo>
                    <a:pt x="80771" y="271095"/>
                  </a:lnTo>
                  <a:lnTo>
                    <a:pt x="76901" y="269633"/>
                  </a:lnTo>
                  <a:lnTo>
                    <a:pt x="73584" y="267464"/>
                  </a:lnTo>
                  <a:lnTo>
                    <a:pt x="70144" y="266902"/>
                  </a:lnTo>
                  <a:lnTo>
                    <a:pt x="67920" y="265579"/>
                  </a:lnTo>
                  <a:lnTo>
                    <a:pt x="65865" y="263502"/>
                  </a:lnTo>
                  <a:lnTo>
                    <a:pt x="64757" y="262094"/>
                  </a:lnTo>
                  <a:lnTo>
                    <a:pt x="63857" y="261402"/>
                  </a:lnTo>
                  <a:lnTo>
                    <a:pt x="59478" y="259386"/>
                  </a:lnTo>
                  <a:lnTo>
                    <a:pt x="58608" y="259194"/>
                  </a:lnTo>
                  <a:lnTo>
                    <a:pt x="56939" y="260132"/>
                  </a:lnTo>
                  <a:lnTo>
                    <a:pt x="56400" y="260694"/>
                  </a:lnTo>
                  <a:lnTo>
                    <a:pt x="56300" y="262302"/>
                  </a:lnTo>
                  <a:lnTo>
                    <a:pt x="56100" y="263217"/>
                  </a:lnTo>
                  <a:lnTo>
                    <a:pt x="54645" y="263771"/>
                  </a:lnTo>
                  <a:lnTo>
                    <a:pt x="52298" y="263648"/>
                  </a:lnTo>
                  <a:lnTo>
                    <a:pt x="50674" y="263064"/>
                  </a:lnTo>
                  <a:lnTo>
                    <a:pt x="49582" y="262979"/>
                  </a:lnTo>
                  <a:lnTo>
                    <a:pt x="49359" y="263441"/>
                  </a:lnTo>
                  <a:lnTo>
                    <a:pt x="48743" y="263633"/>
                  </a:lnTo>
                  <a:lnTo>
                    <a:pt x="47412" y="263502"/>
                  </a:lnTo>
                  <a:lnTo>
                    <a:pt x="45449" y="263056"/>
                  </a:lnTo>
                  <a:lnTo>
                    <a:pt x="43672" y="262463"/>
                  </a:lnTo>
                  <a:lnTo>
                    <a:pt x="41263" y="261202"/>
                  </a:lnTo>
                  <a:lnTo>
                    <a:pt x="40147" y="261363"/>
                  </a:lnTo>
                  <a:lnTo>
                    <a:pt x="37408" y="261094"/>
                  </a:lnTo>
                  <a:lnTo>
                    <a:pt x="35168" y="260371"/>
                  </a:lnTo>
                  <a:lnTo>
                    <a:pt x="34599" y="259709"/>
                  </a:lnTo>
                  <a:lnTo>
                    <a:pt x="33629" y="255171"/>
                  </a:lnTo>
                  <a:lnTo>
                    <a:pt x="33329" y="254855"/>
                  </a:lnTo>
                  <a:lnTo>
                    <a:pt x="32367" y="254663"/>
                  </a:lnTo>
                  <a:lnTo>
                    <a:pt x="30743" y="254032"/>
                  </a:lnTo>
                  <a:lnTo>
                    <a:pt x="29720" y="253301"/>
                  </a:lnTo>
                  <a:lnTo>
                    <a:pt x="29189" y="252040"/>
                  </a:lnTo>
                  <a:lnTo>
                    <a:pt x="28550" y="250847"/>
                  </a:lnTo>
                  <a:lnTo>
                    <a:pt x="25818" y="251117"/>
                  </a:lnTo>
                  <a:lnTo>
                    <a:pt x="21340" y="249540"/>
                  </a:lnTo>
                  <a:lnTo>
                    <a:pt x="18238" y="248039"/>
                  </a:lnTo>
                  <a:lnTo>
                    <a:pt x="15399" y="246378"/>
                  </a:lnTo>
                  <a:lnTo>
                    <a:pt x="11089" y="243101"/>
                  </a:lnTo>
                  <a:lnTo>
                    <a:pt x="9450" y="242293"/>
                  </a:lnTo>
                  <a:lnTo>
                    <a:pt x="7418" y="241293"/>
                  </a:lnTo>
                  <a:lnTo>
                    <a:pt x="6218" y="239677"/>
                  </a:lnTo>
                  <a:lnTo>
                    <a:pt x="4240" y="238047"/>
                  </a:lnTo>
                  <a:lnTo>
                    <a:pt x="3578" y="237600"/>
                  </a:lnTo>
                  <a:lnTo>
                    <a:pt x="2955" y="236131"/>
                  </a:lnTo>
                  <a:lnTo>
                    <a:pt x="0" y="233992"/>
                  </a:lnTo>
                  <a:lnTo>
                    <a:pt x="1462" y="231238"/>
                  </a:lnTo>
                  <a:lnTo>
                    <a:pt x="5017" y="229161"/>
                  </a:lnTo>
                  <a:lnTo>
                    <a:pt x="9681" y="230769"/>
                  </a:lnTo>
                  <a:lnTo>
                    <a:pt x="10250" y="227554"/>
                  </a:lnTo>
                  <a:lnTo>
                    <a:pt x="8565" y="224707"/>
                  </a:lnTo>
                  <a:lnTo>
                    <a:pt x="8819" y="219330"/>
                  </a:lnTo>
                  <a:lnTo>
                    <a:pt x="9365" y="218253"/>
                  </a:lnTo>
                  <a:lnTo>
                    <a:pt x="10597" y="216814"/>
                  </a:lnTo>
                  <a:lnTo>
                    <a:pt x="12197" y="215814"/>
                  </a:lnTo>
                  <a:lnTo>
                    <a:pt x="13136" y="215530"/>
                  </a:lnTo>
                  <a:lnTo>
                    <a:pt x="14737" y="216022"/>
                  </a:lnTo>
                  <a:lnTo>
                    <a:pt x="15745" y="214945"/>
                  </a:lnTo>
                  <a:lnTo>
                    <a:pt x="19546" y="215430"/>
                  </a:lnTo>
                  <a:lnTo>
                    <a:pt x="20701" y="214976"/>
                  </a:lnTo>
                  <a:lnTo>
                    <a:pt x="21493" y="214245"/>
                  </a:lnTo>
                  <a:lnTo>
                    <a:pt x="22425" y="213691"/>
                  </a:lnTo>
                  <a:lnTo>
                    <a:pt x="23610" y="212399"/>
                  </a:lnTo>
                  <a:lnTo>
                    <a:pt x="24295" y="210906"/>
                  </a:lnTo>
                  <a:lnTo>
                    <a:pt x="24864" y="210322"/>
                  </a:lnTo>
                  <a:lnTo>
                    <a:pt x="26180" y="210529"/>
                  </a:lnTo>
                  <a:lnTo>
                    <a:pt x="26303" y="209883"/>
                  </a:lnTo>
                  <a:lnTo>
                    <a:pt x="26980" y="209006"/>
                  </a:lnTo>
                  <a:lnTo>
                    <a:pt x="29281" y="207044"/>
                  </a:lnTo>
                  <a:lnTo>
                    <a:pt x="29258" y="206175"/>
                  </a:lnTo>
                  <a:lnTo>
                    <a:pt x="28612" y="204283"/>
                  </a:lnTo>
                  <a:lnTo>
                    <a:pt x="28773" y="203590"/>
                  </a:lnTo>
                  <a:lnTo>
                    <a:pt x="30105" y="203352"/>
                  </a:lnTo>
                  <a:lnTo>
                    <a:pt x="31682" y="202821"/>
                  </a:lnTo>
                  <a:lnTo>
                    <a:pt x="32521" y="201013"/>
                  </a:lnTo>
                  <a:lnTo>
                    <a:pt x="33560" y="199436"/>
                  </a:lnTo>
                  <a:lnTo>
                    <a:pt x="34745" y="197113"/>
                  </a:lnTo>
                  <a:lnTo>
                    <a:pt x="36053" y="196967"/>
                  </a:lnTo>
                  <a:lnTo>
                    <a:pt x="36746" y="194251"/>
                  </a:lnTo>
                  <a:lnTo>
                    <a:pt x="38508" y="191874"/>
                  </a:lnTo>
                  <a:lnTo>
                    <a:pt x="42094" y="184827"/>
                  </a:lnTo>
                  <a:lnTo>
                    <a:pt x="41009" y="184981"/>
                  </a:lnTo>
                  <a:lnTo>
                    <a:pt x="40147" y="185928"/>
                  </a:lnTo>
                  <a:lnTo>
                    <a:pt x="39170" y="185812"/>
                  </a:lnTo>
                  <a:lnTo>
                    <a:pt x="38054" y="185258"/>
                  </a:lnTo>
                  <a:lnTo>
                    <a:pt x="38377" y="182081"/>
                  </a:lnTo>
                  <a:lnTo>
                    <a:pt x="37738" y="181704"/>
                  </a:lnTo>
                  <a:lnTo>
                    <a:pt x="36007" y="184151"/>
                  </a:lnTo>
                  <a:lnTo>
                    <a:pt x="34514" y="181658"/>
                  </a:lnTo>
                  <a:lnTo>
                    <a:pt x="34376" y="180143"/>
                  </a:lnTo>
                  <a:lnTo>
                    <a:pt x="35007" y="178643"/>
                  </a:lnTo>
                  <a:lnTo>
                    <a:pt x="34914" y="177635"/>
                  </a:lnTo>
                  <a:lnTo>
                    <a:pt x="32498" y="178389"/>
                  </a:lnTo>
                  <a:lnTo>
                    <a:pt x="32613" y="177450"/>
                  </a:lnTo>
                  <a:lnTo>
                    <a:pt x="34114" y="176489"/>
                  </a:lnTo>
                  <a:lnTo>
                    <a:pt x="34799" y="175488"/>
                  </a:lnTo>
                  <a:lnTo>
                    <a:pt x="36107" y="174396"/>
                  </a:lnTo>
                  <a:lnTo>
                    <a:pt x="36653" y="172750"/>
                  </a:lnTo>
                  <a:lnTo>
                    <a:pt x="36969" y="170188"/>
                  </a:lnTo>
                  <a:lnTo>
                    <a:pt x="37562" y="167442"/>
                  </a:lnTo>
                  <a:lnTo>
                    <a:pt x="37123" y="166088"/>
                  </a:lnTo>
                  <a:lnTo>
                    <a:pt x="36415" y="164934"/>
                  </a:lnTo>
                  <a:lnTo>
                    <a:pt x="35822" y="159811"/>
                  </a:lnTo>
                  <a:lnTo>
                    <a:pt x="35984" y="156826"/>
                  </a:lnTo>
                  <a:lnTo>
                    <a:pt x="35676" y="154479"/>
                  </a:lnTo>
                  <a:lnTo>
                    <a:pt x="35060" y="152495"/>
                  </a:lnTo>
                  <a:lnTo>
                    <a:pt x="32190" y="149887"/>
                  </a:lnTo>
                  <a:lnTo>
                    <a:pt x="36723" y="146902"/>
                  </a:lnTo>
                  <a:lnTo>
                    <a:pt x="38346" y="144648"/>
                  </a:lnTo>
                  <a:lnTo>
                    <a:pt x="36284" y="140009"/>
                  </a:lnTo>
                  <a:lnTo>
                    <a:pt x="33591" y="136094"/>
                  </a:lnTo>
                  <a:lnTo>
                    <a:pt x="33514" y="133747"/>
                  </a:lnTo>
                  <a:lnTo>
                    <a:pt x="34222" y="134047"/>
                  </a:lnTo>
                  <a:lnTo>
                    <a:pt x="35130" y="133978"/>
                  </a:lnTo>
                  <a:lnTo>
                    <a:pt x="35953" y="129024"/>
                  </a:lnTo>
                  <a:lnTo>
                    <a:pt x="35761" y="127493"/>
                  </a:lnTo>
                  <a:lnTo>
                    <a:pt x="34245" y="125016"/>
                  </a:lnTo>
                  <a:lnTo>
                    <a:pt x="32367" y="124954"/>
                  </a:lnTo>
                  <a:lnTo>
                    <a:pt x="30720" y="121839"/>
                  </a:lnTo>
                  <a:lnTo>
                    <a:pt x="29774" y="121139"/>
                  </a:lnTo>
                  <a:lnTo>
                    <a:pt x="29012" y="119177"/>
                  </a:lnTo>
                  <a:lnTo>
                    <a:pt x="26357" y="115354"/>
                  </a:lnTo>
                  <a:lnTo>
                    <a:pt x="24256" y="113361"/>
                  </a:lnTo>
                  <a:lnTo>
                    <a:pt x="25834" y="108746"/>
                  </a:lnTo>
                  <a:lnTo>
                    <a:pt x="27211" y="107861"/>
                  </a:lnTo>
                  <a:lnTo>
                    <a:pt x="27657" y="106715"/>
                  </a:lnTo>
                  <a:lnTo>
                    <a:pt x="27119" y="103876"/>
                  </a:lnTo>
                  <a:lnTo>
                    <a:pt x="27273" y="103215"/>
                  </a:lnTo>
                  <a:lnTo>
                    <a:pt x="27596" y="102930"/>
                  </a:lnTo>
                  <a:lnTo>
                    <a:pt x="27919" y="102945"/>
                  </a:lnTo>
                  <a:lnTo>
                    <a:pt x="28473" y="103376"/>
                  </a:lnTo>
                  <a:lnTo>
                    <a:pt x="29504" y="104599"/>
                  </a:lnTo>
                  <a:lnTo>
                    <a:pt x="30366" y="106115"/>
                  </a:lnTo>
                  <a:lnTo>
                    <a:pt x="31059" y="106576"/>
                  </a:lnTo>
                  <a:lnTo>
                    <a:pt x="32105" y="106076"/>
                  </a:lnTo>
                  <a:lnTo>
                    <a:pt x="36153" y="103053"/>
                  </a:lnTo>
                  <a:lnTo>
                    <a:pt x="35892" y="102114"/>
                  </a:lnTo>
                  <a:lnTo>
                    <a:pt x="36261" y="100222"/>
                  </a:lnTo>
                  <a:lnTo>
                    <a:pt x="37615" y="98676"/>
                  </a:lnTo>
                  <a:lnTo>
                    <a:pt x="39062" y="98145"/>
                  </a:lnTo>
                  <a:lnTo>
                    <a:pt x="39493" y="97283"/>
                  </a:lnTo>
                  <a:lnTo>
                    <a:pt x="39147" y="95952"/>
                  </a:lnTo>
                  <a:lnTo>
                    <a:pt x="37623" y="92637"/>
                  </a:lnTo>
                  <a:lnTo>
                    <a:pt x="36269" y="90852"/>
                  </a:lnTo>
                  <a:lnTo>
                    <a:pt x="35399" y="89075"/>
                  </a:lnTo>
                  <a:lnTo>
                    <a:pt x="34937" y="87437"/>
                  </a:lnTo>
                  <a:lnTo>
                    <a:pt x="33398" y="85890"/>
                  </a:lnTo>
                  <a:lnTo>
                    <a:pt x="34045" y="84429"/>
                  </a:lnTo>
                  <a:lnTo>
                    <a:pt x="35238" y="82721"/>
                  </a:lnTo>
                  <a:lnTo>
                    <a:pt x="35645" y="82421"/>
                  </a:lnTo>
                  <a:lnTo>
                    <a:pt x="36292" y="82890"/>
                  </a:lnTo>
                  <a:lnTo>
                    <a:pt x="38077" y="85990"/>
                  </a:lnTo>
                  <a:lnTo>
                    <a:pt x="40917" y="88006"/>
                  </a:lnTo>
                  <a:lnTo>
                    <a:pt x="43895" y="91260"/>
                  </a:lnTo>
                  <a:lnTo>
                    <a:pt x="45118" y="93506"/>
                  </a:lnTo>
                  <a:lnTo>
                    <a:pt x="46088" y="93914"/>
                  </a:lnTo>
                  <a:lnTo>
                    <a:pt x="46927" y="94722"/>
                  </a:lnTo>
                  <a:lnTo>
                    <a:pt x="46558" y="95329"/>
                  </a:lnTo>
                  <a:lnTo>
                    <a:pt x="45626" y="95968"/>
                  </a:lnTo>
                  <a:lnTo>
                    <a:pt x="45357" y="97268"/>
                  </a:lnTo>
                  <a:lnTo>
                    <a:pt x="45965" y="97999"/>
                  </a:lnTo>
                  <a:lnTo>
                    <a:pt x="46604" y="98468"/>
                  </a:lnTo>
                  <a:lnTo>
                    <a:pt x="48343" y="98168"/>
                  </a:lnTo>
                  <a:lnTo>
                    <a:pt x="49297" y="96645"/>
                  </a:lnTo>
                  <a:lnTo>
                    <a:pt x="48658" y="89960"/>
                  </a:lnTo>
                  <a:lnTo>
                    <a:pt x="47658" y="86613"/>
                  </a:lnTo>
                  <a:lnTo>
                    <a:pt x="46496" y="85575"/>
                  </a:lnTo>
                  <a:lnTo>
                    <a:pt x="45457" y="84252"/>
                  </a:lnTo>
                  <a:lnTo>
                    <a:pt x="46157" y="83252"/>
                  </a:lnTo>
                  <a:lnTo>
                    <a:pt x="48012" y="82798"/>
                  </a:lnTo>
                  <a:lnTo>
                    <a:pt x="50444" y="81628"/>
                  </a:lnTo>
                  <a:lnTo>
                    <a:pt x="59355" y="75236"/>
                  </a:lnTo>
                  <a:lnTo>
                    <a:pt x="62410" y="69228"/>
                  </a:lnTo>
                  <a:lnTo>
                    <a:pt x="64749" y="67050"/>
                  </a:lnTo>
                  <a:lnTo>
                    <a:pt x="67389" y="65635"/>
                  </a:lnTo>
                  <a:lnTo>
                    <a:pt x="70621" y="65966"/>
                  </a:lnTo>
                  <a:lnTo>
                    <a:pt x="73130" y="65212"/>
                  </a:lnTo>
                  <a:lnTo>
                    <a:pt x="73907" y="63296"/>
                  </a:lnTo>
                  <a:lnTo>
                    <a:pt x="73222" y="60704"/>
                  </a:lnTo>
                  <a:lnTo>
                    <a:pt x="72260" y="59135"/>
                  </a:lnTo>
                  <a:lnTo>
                    <a:pt x="73184" y="56865"/>
                  </a:lnTo>
                  <a:lnTo>
                    <a:pt x="74146" y="53411"/>
                  </a:lnTo>
                  <a:lnTo>
                    <a:pt x="74076" y="50511"/>
                  </a:lnTo>
                  <a:lnTo>
                    <a:pt x="75315" y="48780"/>
                  </a:lnTo>
                  <a:lnTo>
                    <a:pt x="74885" y="48103"/>
                  </a:lnTo>
                  <a:lnTo>
                    <a:pt x="73076" y="49503"/>
                  </a:lnTo>
                  <a:lnTo>
                    <a:pt x="71645" y="50134"/>
                  </a:lnTo>
                  <a:lnTo>
                    <a:pt x="72453" y="48980"/>
                  </a:lnTo>
                  <a:lnTo>
                    <a:pt x="74985" y="46118"/>
                  </a:lnTo>
                  <a:lnTo>
                    <a:pt x="76300" y="41756"/>
                  </a:lnTo>
                  <a:lnTo>
                    <a:pt x="77309" y="39941"/>
                  </a:lnTo>
                  <a:lnTo>
                    <a:pt x="80879" y="37402"/>
                  </a:lnTo>
                  <a:lnTo>
                    <a:pt x="81587" y="36179"/>
                  </a:lnTo>
                  <a:lnTo>
                    <a:pt x="84288" y="34271"/>
                  </a:lnTo>
                  <a:lnTo>
                    <a:pt x="88636" y="30179"/>
                  </a:lnTo>
                  <a:lnTo>
                    <a:pt x="90298" y="29040"/>
                  </a:lnTo>
                  <a:lnTo>
                    <a:pt x="98725" y="31679"/>
                  </a:lnTo>
                  <a:lnTo>
                    <a:pt x="101403" y="31510"/>
                  </a:lnTo>
                  <a:lnTo>
                    <a:pt x="100926" y="31994"/>
                  </a:lnTo>
                  <a:lnTo>
                    <a:pt x="99687" y="32156"/>
                  </a:lnTo>
                  <a:lnTo>
                    <a:pt x="97902" y="32871"/>
                  </a:lnTo>
                  <a:lnTo>
                    <a:pt x="97386" y="34448"/>
                  </a:lnTo>
                  <a:lnTo>
                    <a:pt x="98594" y="36095"/>
                  </a:lnTo>
                  <a:lnTo>
                    <a:pt x="99879" y="36572"/>
                  </a:lnTo>
                  <a:lnTo>
                    <a:pt x="100972" y="35510"/>
                  </a:lnTo>
                  <a:lnTo>
                    <a:pt x="102057" y="32487"/>
                  </a:lnTo>
                  <a:lnTo>
                    <a:pt x="103804" y="29140"/>
                  </a:lnTo>
                  <a:lnTo>
                    <a:pt x="104212" y="25632"/>
                  </a:lnTo>
                  <a:lnTo>
                    <a:pt x="105451" y="24425"/>
                  </a:lnTo>
                  <a:lnTo>
                    <a:pt x="107259" y="23986"/>
                  </a:lnTo>
                  <a:lnTo>
                    <a:pt x="110491" y="24678"/>
                  </a:lnTo>
                  <a:lnTo>
                    <a:pt x="112946" y="25401"/>
                  </a:lnTo>
                  <a:lnTo>
                    <a:pt x="115509" y="25494"/>
                  </a:lnTo>
                  <a:lnTo>
                    <a:pt x="123366" y="24963"/>
                  </a:lnTo>
                  <a:lnTo>
                    <a:pt x="136140" y="15847"/>
                  </a:lnTo>
                  <a:lnTo>
                    <a:pt x="142073" y="13885"/>
                  </a:lnTo>
                  <a:lnTo>
                    <a:pt x="145790" y="11962"/>
                  </a:lnTo>
                  <a:lnTo>
                    <a:pt x="148161" y="8216"/>
                  </a:lnTo>
                  <a:lnTo>
                    <a:pt x="148799" y="5400"/>
                  </a:lnTo>
                  <a:lnTo>
                    <a:pt x="150546" y="4308"/>
                  </a:lnTo>
                  <a:lnTo>
                    <a:pt x="152377" y="4308"/>
                  </a:lnTo>
                  <a:lnTo>
                    <a:pt x="153216" y="3623"/>
                  </a:lnTo>
                  <a:lnTo>
                    <a:pt x="153478" y="2754"/>
                  </a:lnTo>
                  <a:lnTo>
                    <a:pt x="157895" y="315"/>
                  </a:lnTo>
                  <a:lnTo>
                    <a:pt x="160427" y="0"/>
                  </a:lnTo>
                  <a:lnTo>
                    <a:pt x="162666" y="46"/>
                  </a:lnTo>
                  <a:lnTo>
                    <a:pt x="167668" y="2169"/>
                  </a:lnTo>
                  <a:lnTo>
                    <a:pt x="169985" y="5923"/>
                  </a:lnTo>
                  <a:lnTo>
                    <a:pt x="170370" y="8508"/>
                  </a:lnTo>
                  <a:lnTo>
                    <a:pt x="167199" y="11316"/>
                  </a:lnTo>
                  <a:lnTo>
                    <a:pt x="166368" y="12547"/>
                  </a:lnTo>
                  <a:close/>
                  <a:moveTo>
                    <a:pt x="19639" y="214268"/>
                  </a:moveTo>
                  <a:lnTo>
                    <a:pt x="19054" y="214745"/>
                  </a:lnTo>
                  <a:lnTo>
                    <a:pt x="17938" y="213899"/>
                  </a:lnTo>
                  <a:lnTo>
                    <a:pt x="17561" y="212822"/>
                  </a:lnTo>
                  <a:lnTo>
                    <a:pt x="18246" y="212022"/>
                  </a:lnTo>
                  <a:lnTo>
                    <a:pt x="19123" y="212283"/>
                  </a:lnTo>
                  <a:lnTo>
                    <a:pt x="19523" y="212937"/>
                  </a:lnTo>
                  <a:lnTo>
                    <a:pt x="19639" y="2142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4" name="Serbest Form 53">
              <a:extLst>
                <a:ext uri="{FF2B5EF4-FFF2-40B4-BE49-F238E27FC236}">
                  <a16:creationId xmlns:a16="http://schemas.microsoft.com/office/drawing/2014/main" id="{D5DB0E22-D1A6-8C97-F8F6-2398F695AD0F}"/>
                </a:ext>
              </a:extLst>
            </p:cNvPr>
            <p:cNvSpPr/>
            <p:nvPr/>
          </p:nvSpPr>
          <p:spPr>
            <a:xfrm>
              <a:off x="6142562" y="6253354"/>
              <a:ext cx="72229" cy="67858"/>
            </a:xfrm>
            <a:custGeom>
              <a:avLst/>
              <a:gdLst>
                <a:gd name="csX0" fmla="*/ 48935 w 72229"/>
                <a:gd name="csY0" fmla="*/ 5947 h 67858"/>
                <a:gd name="csX1" fmla="*/ 49474 w 72229"/>
                <a:gd name="csY1" fmla="*/ 6816 h 67858"/>
                <a:gd name="csX2" fmla="*/ 50097 w 72229"/>
                <a:gd name="csY2" fmla="*/ 8177 h 67858"/>
                <a:gd name="csX3" fmla="*/ 50374 w 72229"/>
                <a:gd name="csY3" fmla="*/ 9932 h 67858"/>
                <a:gd name="csX4" fmla="*/ 53122 w 72229"/>
                <a:gd name="csY4" fmla="*/ 15801 h 67858"/>
                <a:gd name="csX5" fmla="*/ 55315 w 72229"/>
                <a:gd name="csY5" fmla="*/ 19078 h 67858"/>
                <a:gd name="csX6" fmla="*/ 60117 w 72229"/>
                <a:gd name="csY6" fmla="*/ 25048 h 67858"/>
                <a:gd name="csX7" fmla="*/ 62187 w 72229"/>
                <a:gd name="csY7" fmla="*/ 26148 h 67858"/>
                <a:gd name="csX8" fmla="*/ 65688 w 72229"/>
                <a:gd name="csY8" fmla="*/ 30941 h 67858"/>
                <a:gd name="csX9" fmla="*/ 66897 w 72229"/>
                <a:gd name="csY9" fmla="*/ 31733 h 67858"/>
                <a:gd name="csX10" fmla="*/ 67589 w 72229"/>
                <a:gd name="csY10" fmla="*/ 33148 h 67858"/>
                <a:gd name="csX11" fmla="*/ 71221 w 72229"/>
                <a:gd name="csY11" fmla="*/ 34310 h 67858"/>
                <a:gd name="csX12" fmla="*/ 72229 w 72229"/>
                <a:gd name="csY12" fmla="*/ 35172 h 67858"/>
                <a:gd name="csX13" fmla="*/ 72106 w 72229"/>
                <a:gd name="csY13" fmla="*/ 35572 h 67858"/>
                <a:gd name="csX14" fmla="*/ 71729 w 72229"/>
                <a:gd name="csY14" fmla="*/ 35995 h 67858"/>
                <a:gd name="csX15" fmla="*/ 71198 w 72229"/>
                <a:gd name="csY15" fmla="*/ 36418 h 67858"/>
                <a:gd name="csX16" fmla="*/ 70490 w 72229"/>
                <a:gd name="csY16" fmla="*/ 36710 h 67858"/>
                <a:gd name="csX17" fmla="*/ 68782 w 72229"/>
                <a:gd name="csY17" fmla="*/ 35833 h 67858"/>
                <a:gd name="csX18" fmla="*/ 67097 w 72229"/>
                <a:gd name="csY18" fmla="*/ 34841 h 67858"/>
                <a:gd name="csX19" fmla="*/ 66173 w 72229"/>
                <a:gd name="csY19" fmla="*/ 35295 h 67858"/>
                <a:gd name="csX20" fmla="*/ 65827 w 72229"/>
                <a:gd name="csY20" fmla="*/ 36587 h 67858"/>
                <a:gd name="csX21" fmla="*/ 65204 w 72229"/>
                <a:gd name="csY21" fmla="*/ 37249 h 67858"/>
                <a:gd name="csX22" fmla="*/ 64426 w 72229"/>
                <a:gd name="csY22" fmla="*/ 37510 h 67858"/>
                <a:gd name="csX23" fmla="*/ 64103 w 72229"/>
                <a:gd name="csY23" fmla="*/ 37941 h 67858"/>
                <a:gd name="csX24" fmla="*/ 64034 w 72229"/>
                <a:gd name="csY24" fmla="*/ 42295 h 67858"/>
                <a:gd name="csX25" fmla="*/ 64095 w 72229"/>
                <a:gd name="csY25" fmla="*/ 46395 h 67858"/>
                <a:gd name="csX26" fmla="*/ 65365 w 72229"/>
                <a:gd name="csY26" fmla="*/ 46488 h 67858"/>
                <a:gd name="csX27" fmla="*/ 67489 w 72229"/>
                <a:gd name="csY27" fmla="*/ 47911 h 67858"/>
                <a:gd name="csX28" fmla="*/ 68397 w 72229"/>
                <a:gd name="csY28" fmla="*/ 48749 h 67858"/>
                <a:gd name="csX29" fmla="*/ 68682 w 72229"/>
                <a:gd name="csY29" fmla="*/ 49526 h 67858"/>
                <a:gd name="csX30" fmla="*/ 68420 w 72229"/>
                <a:gd name="csY30" fmla="*/ 49903 h 67858"/>
                <a:gd name="csX31" fmla="*/ 66866 w 72229"/>
                <a:gd name="csY31" fmla="*/ 50796 h 67858"/>
                <a:gd name="csX32" fmla="*/ 65350 w 72229"/>
                <a:gd name="csY32" fmla="*/ 51927 h 67858"/>
                <a:gd name="csX33" fmla="*/ 64596 w 72229"/>
                <a:gd name="csY33" fmla="*/ 53334 h 67858"/>
                <a:gd name="csX34" fmla="*/ 65919 w 72229"/>
                <a:gd name="csY34" fmla="*/ 55619 h 67858"/>
                <a:gd name="csX35" fmla="*/ 66204 w 72229"/>
                <a:gd name="csY35" fmla="*/ 57165 h 67858"/>
                <a:gd name="csX36" fmla="*/ 66158 w 72229"/>
                <a:gd name="csY36" fmla="*/ 58789 h 67858"/>
                <a:gd name="csX37" fmla="*/ 65788 w 72229"/>
                <a:gd name="csY37" fmla="*/ 59566 h 67858"/>
                <a:gd name="csX38" fmla="*/ 62856 w 72229"/>
                <a:gd name="csY38" fmla="*/ 61420 h 67858"/>
                <a:gd name="csX39" fmla="*/ 62218 w 72229"/>
                <a:gd name="csY39" fmla="*/ 62073 h 67858"/>
                <a:gd name="csX40" fmla="*/ 62295 w 72229"/>
                <a:gd name="csY40" fmla="*/ 62543 h 67858"/>
                <a:gd name="csX41" fmla="*/ 63918 w 72229"/>
                <a:gd name="csY41" fmla="*/ 63827 h 67858"/>
                <a:gd name="csX42" fmla="*/ 64680 w 72229"/>
                <a:gd name="csY42" fmla="*/ 65066 h 67858"/>
                <a:gd name="csX43" fmla="*/ 65319 w 72229"/>
                <a:gd name="csY43" fmla="*/ 66558 h 67858"/>
                <a:gd name="csX44" fmla="*/ 65411 w 72229"/>
                <a:gd name="csY44" fmla="*/ 67858 h 67858"/>
                <a:gd name="csX45" fmla="*/ 63942 w 72229"/>
                <a:gd name="csY45" fmla="*/ 65450 h 67858"/>
                <a:gd name="csX46" fmla="*/ 61910 w 72229"/>
                <a:gd name="csY46" fmla="*/ 63150 h 67858"/>
                <a:gd name="csX47" fmla="*/ 60140 w 72229"/>
                <a:gd name="csY47" fmla="*/ 61735 h 67858"/>
                <a:gd name="csX48" fmla="*/ 60001 w 72229"/>
                <a:gd name="csY48" fmla="*/ 58435 h 67858"/>
                <a:gd name="csX49" fmla="*/ 59293 w 72229"/>
                <a:gd name="csY49" fmla="*/ 56642 h 67858"/>
                <a:gd name="csX50" fmla="*/ 56631 w 72229"/>
                <a:gd name="csY50" fmla="*/ 54988 h 67858"/>
                <a:gd name="csX51" fmla="*/ 54353 w 72229"/>
                <a:gd name="csY51" fmla="*/ 53827 h 67858"/>
                <a:gd name="csX52" fmla="*/ 52660 w 72229"/>
                <a:gd name="csY52" fmla="*/ 54065 h 67858"/>
                <a:gd name="csX53" fmla="*/ 53699 w 72229"/>
                <a:gd name="csY53" fmla="*/ 55965 h 67858"/>
                <a:gd name="csX54" fmla="*/ 56369 w 72229"/>
                <a:gd name="csY54" fmla="*/ 58404 h 67858"/>
                <a:gd name="csX55" fmla="*/ 56546 w 72229"/>
                <a:gd name="csY55" fmla="*/ 59335 h 67858"/>
                <a:gd name="csX56" fmla="*/ 56508 w 72229"/>
                <a:gd name="csY56" fmla="*/ 60589 h 67858"/>
                <a:gd name="csX57" fmla="*/ 54668 w 72229"/>
                <a:gd name="csY57" fmla="*/ 60396 h 67858"/>
                <a:gd name="csX58" fmla="*/ 53037 w 72229"/>
                <a:gd name="csY58" fmla="*/ 59889 h 67858"/>
                <a:gd name="csX59" fmla="*/ 51059 w 72229"/>
                <a:gd name="csY59" fmla="*/ 59727 h 67858"/>
                <a:gd name="csX60" fmla="*/ 49743 w 72229"/>
                <a:gd name="csY60" fmla="*/ 58981 h 67858"/>
                <a:gd name="csX61" fmla="*/ 46950 w 72229"/>
                <a:gd name="csY61" fmla="*/ 56065 h 67858"/>
                <a:gd name="csX62" fmla="*/ 48935 w 72229"/>
                <a:gd name="csY62" fmla="*/ 53588 h 67858"/>
                <a:gd name="csX63" fmla="*/ 49551 w 72229"/>
                <a:gd name="csY63" fmla="*/ 51957 h 67858"/>
                <a:gd name="csX64" fmla="*/ 49497 w 72229"/>
                <a:gd name="csY64" fmla="*/ 48572 h 67858"/>
                <a:gd name="csX65" fmla="*/ 49043 w 72229"/>
                <a:gd name="csY65" fmla="*/ 46934 h 67858"/>
                <a:gd name="csX66" fmla="*/ 46888 w 72229"/>
                <a:gd name="csY66" fmla="*/ 44441 h 67858"/>
                <a:gd name="csX67" fmla="*/ 43464 w 72229"/>
                <a:gd name="csY67" fmla="*/ 41695 h 67858"/>
                <a:gd name="csX68" fmla="*/ 38662 w 72229"/>
                <a:gd name="csY68" fmla="*/ 39456 h 67858"/>
                <a:gd name="csX69" fmla="*/ 36407 w 72229"/>
                <a:gd name="csY69" fmla="*/ 37649 h 67858"/>
                <a:gd name="csX70" fmla="*/ 30782 w 72229"/>
                <a:gd name="csY70" fmla="*/ 36264 h 67858"/>
                <a:gd name="csX71" fmla="*/ 28642 w 72229"/>
                <a:gd name="csY71" fmla="*/ 35349 h 67858"/>
                <a:gd name="csX72" fmla="*/ 26973 w 72229"/>
                <a:gd name="csY72" fmla="*/ 33648 h 67858"/>
                <a:gd name="csX73" fmla="*/ 26726 w 72229"/>
                <a:gd name="csY73" fmla="*/ 32425 h 67858"/>
                <a:gd name="csX74" fmla="*/ 27319 w 72229"/>
                <a:gd name="csY74" fmla="*/ 30541 h 67858"/>
                <a:gd name="csX75" fmla="*/ 25764 w 72229"/>
                <a:gd name="csY75" fmla="*/ 28148 h 67858"/>
                <a:gd name="csX76" fmla="*/ 19069 w 72229"/>
                <a:gd name="csY76" fmla="*/ 23432 h 67858"/>
                <a:gd name="csX77" fmla="*/ 15322 w 72229"/>
                <a:gd name="csY77" fmla="*/ 21702 h 67858"/>
                <a:gd name="csX78" fmla="*/ 14521 w 72229"/>
                <a:gd name="csY78" fmla="*/ 20678 h 67858"/>
                <a:gd name="csX79" fmla="*/ 13929 w 72229"/>
                <a:gd name="csY79" fmla="*/ 20363 h 67858"/>
                <a:gd name="csX80" fmla="*/ 14498 w 72229"/>
                <a:gd name="csY80" fmla="*/ 23617 h 67858"/>
                <a:gd name="csX81" fmla="*/ 16137 w 72229"/>
                <a:gd name="csY81" fmla="*/ 25579 h 67858"/>
                <a:gd name="csX82" fmla="*/ 20408 w 72229"/>
                <a:gd name="csY82" fmla="*/ 27402 h 67858"/>
                <a:gd name="csX83" fmla="*/ 21586 w 72229"/>
                <a:gd name="csY83" fmla="*/ 28471 h 67858"/>
                <a:gd name="csX84" fmla="*/ 22063 w 72229"/>
                <a:gd name="csY84" fmla="*/ 29856 h 67858"/>
                <a:gd name="csX85" fmla="*/ 19585 w 72229"/>
                <a:gd name="csY85" fmla="*/ 32502 h 67858"/>
                <a:gd name="csX86" fmla="*/ 18315 w 72229"/>
                <a:gd name="csY86" fmla="*/ 33172 h 67858"/>
                <a:gd name="csX87" fmla="*/ 17946 w 72229"/>
                <a:gd name="csY87" fmla="*/ 34618 h 67858"/>
                <a:gd name="csX88" fmla="*/ 17138 w 72229"/>
                <a:gd name="csY88" fmla="*/ 35056 h 67858"/>
                <a:gd name="csX89" fmla="*/ 16284 w 72229"/>
                <a:gd name="csY89" fmla="*/ 34225 h 67858"/>
                <a:gd name="csX90" fmla="*/ 12821 w 72229"/>
                <a:gd name="csY90" fmla="*/ 30071 h 67858"/>
                <a:gd name="csX91" fmla="*/ 6118 w 72229"/>
                <a:gd name="csY91" fmla="*/ 28079 h 67858"/>
                <a:gd name="csX92" fmla="*/ 4902 w 72229"/>
                <a:gd name="csY92" fmla="*/ 26856 h 67858"/>
                <a:gd name="csX93" fmla="*/ 2409 w 72229"/>
                <a:gd name="csY93" fmla="*/ 23055 h 67858"/>
                <a:gd name="csX94" fmla="*/ 1262 w 72229"/>
                <a:gd name="csY94" fmla="*/ 19594 h 67858"/>
                <a:gd name="csX95" fmla="*/ 1670 w 72229"/>
                <a:gd name="csY95" fmla="*/ 17278 h 67858"/>
                <a:gd name="csX96" fmla="*/ 4425 w 72229"/>
                <a:gd name="csY96" fmla="*/ 13670 h 67858"/>
                <a:gd name="csX97" fmla="*/ 5287 w 72229"/>
                <a:gd name="csY97" fmla="*/ 12101 h 67858"/>
                <a:gd name="csX98" fmla="*/ 5110 w 72229"/>
                <a:gd name="csY98" fmla="*/ 11131 h 67858"/>
                <a:gd name="csX99" fmla="*/ 5194 w 72229"/>
                <a:gd name="csY99" fmla="*/ 9708 h 67858"/>
                <a:gd name="csX100" fmla="*/ 4171 w 72229"/>
                <a:gd name="csY100" fmla="*/ 8716 h 67858"/>
                <a:gd name="csX101" fmla="*/ 1624 w 72229"/>
                <a:gd name="csY101" fmla="*/ 7416 h 67858"/>
                <a:gd name="csX102" fmla="*/ 0 w 72229"/>
                <a:gd name="csY102" fmla="*/ 6377 h 67858"/>
                <a:gd name="csX103" fmla="*/ 446 w 72229"/>
                <a:gd name="csY103" fmla="*/ 5862 h 67858"/>
                <a:gd name="csX104" fmla="*/ 3363 w 72229"/>
                <a:gd name="csY104" fmla="*/ 4462 h 67858"/>
                <a:gd name="csX105" fmla="*/ 3548 w 72229"/>
                <a:gd name="csY105" fmla="*/ 3200 h 67858"/>
                <a:gd name="csX106" fmla="*/ 3532 w 72229"/>
                <a:gd name="csY106" fmla="*/ 2785 h 67858"/>
                <a:gd name="csX107" fmla="*/ 4009 w 72229"/>
                <a:gd name="csY107" fmla="*/ 2693 h 67858"/>
                <a:gd name="csX108" fmla="*/ 4433 w 72229"/>
                <a:gd name="csY108" fmla="*/ 2362 h 67858"/>
                <a:gd name="csX109" fmla="*/ 4694 w 72229"/>
                <a:gd name="csY109" fmla="*/ 2008 h 67858"/>
                <a:gd name="csX110" fmla="*/ 5487 w 72229"/>
                <a:gd name="csY110" fmla="*/ 792 h 67858"/>
                <a:gd name="csX111" fmla="*/ 6187 w 72229"/>
                <a:gd name="csY111" fmla="*/ 108 h 67858"/>
                <a:gd name="csX112" fmla="*/ 6995 w 72229"/>
                <a:gd name="csY112" fmla="*/ 0 h 67858"/>
                <a:gd name="csX113" fmla="*/ 7973 w 72229"/>
                <a:gd name="csY113" fmla="*/ 500 h 67858"/>
                <a:gd name="csX114" fmla="*/ 11651 w 72229"/>
                <a:gd name="csY114" fmla="*/ 1815 h 67858"/>
                <a:gd name="csX115" fmla="*/ 15745 w 72229"/>
                <a:gd name="csY115" fmla="*/ 3269 h 67858"/>
                <a:gd name="csX116" fmla="*/ 21570 w 72229"/>
                <a:gd name="csY116" fmla="*/ 5331 h 67858"/>
                <a:gd name="csX117" fmla="*/ 23987 w 72229"/>
                <a:gd name="csY117" fmla="*/ 4008 h 67858"/>
                <a:gd name="csX118" fmla="*/ 26065 w 72229"/>
                <a:gd name="csY118" fmla="*/ 3000 h 67858"/>
                <a:gd name="csX119" fmla="*/ 27511 w 72229"/>
                <a:gd name="csY119" fmla="*/ 3146 h 67858"/>
                <a:gd name="csX120" fmla="*/ 30643 w 72229"/>
                <a:gd name="csY120" fmla="*/ 4323 h 67858"/>
                <a:gd name="csX121" fmla="*/ 32529 w 72229"/>
                <a:gd name="csY121" fmla="*/ 4700 h 67858"/>
                <a:gd name="csX122" fmla="*/ 33683 w 72229"/>
                <a:gd name="csY122" fmla="*/ 4577 h 67858"/>
                <a:gd name="csX123" fmla="*/ 35684 w 72229"/>
                <a:gd name="csY123" fmla="*/ 6308 h 67858"/>
                <a:gd name="csX124" fmla="*/ 36777 w 72229"/>
                <a:gd name="csY124" fmla="*/ 7608 h 67858"/>
                <a:gd name="csX125" fmla="*/ 36961 w 72229"/>
                <a:gd name="csY125" fmla="*/ 8470 h 67858"/>
                <a:gd name="csX126" fmla="*/ 37569 w 72229"/>
                <a:gd name="csY126" fmla="*/ 8939 h 67858"/>
                <a:gd name="csX127" fmla="*/ 39131 w 72229"/>
                <a:gd name="csY127" fmla="*/ 9039 h 67858"/>
                <a:gd name="csX128" fmla="*/ 42948 w 72229"/>
                <a:gd name="csY128" fmla="*/ 9916 h 67858"/>
                <a:gd name="csX129" fmla="*/ 45280 w 72229"/>
                <a:gd name="csY129" fmla="*/ 9747 h 67858"/>
                <a:gd name="csX130" fmla="*/ 47404 w 72229"/>
                <a:gd name="csY130" fmla="*/ 8816 h 67858"/>
                <a:gd name="csX131" fmla="*/ 48574 w 72229"/>
                <a:gd name="csY131" fmla="*/ 7701 h 678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</a:cxnLst>
              <a:rect l="l" t="t" r="r" b="b"/>
              <a:pathLst>
                <a:path w="72229" h="67858">
                  <a:moveTo>
                    <a:pt x="48935" y="5947"/>
                  </a:moveTo>
                  <a:lnTo>
                    <a:pt x="49474" y="6816"/>
                  </a:lnTo>
                  <a:lnTo>
                    <a:pt x="50097" y="8177"/>
                  </a:lnTo>
                  <a:lnTo>
                    <a:pt x="50374" y="9932"/>
                  </a:lnTo>
                  <a:lnTo>
                    <a:pt x="53122" y="15801"/>
                  </a:lnTo>
                  <a:lnTo>
                    <a:pt x="55315" y="19078"/>
                  </a:lnTo>
                  <a:lnTo>
                    <a:pt x="60117" y="25048"/>
                  </a:lnTo>
                  <a:lnTo>
                    <a:pt x="62187" y="26148"/>
                  </a:lnTo>
                  <a:lnTo>
                    <a:pt x="65688" y="30941"/>
                  </a:lnTo>
                  <a:lnTo>
                    <a:pt x="66897" y="31733"/>
                  </a:lnTo>
                  <a:lnTo>
                    <a:pt x="67589" y="33148"/>
                  </a:lnTo>
                  <a:lnTo>
                    <a:pt x="71221" y="34310"/>
                  </a:lnTo>
                  <a:lnTo>
                    <a:pt x="72229" y="35172"/>
                  </a:lnTo>
                  <a:lnTo>
                    <a:pt x="72106" y="35572"/>
                  </a:lnTo>
                  <a:lnTo>
                    <a:pt x="71729" y="35995"/>
                  </a:lnTo>
                  <a:lnTo>
                    <a:pt x="71198" y="36418"/>
                  </a:lnTo>
                  <a:lnTo>
                    <a:pt x="70490" y="36710"/>
                  </a:lnTo>
                  <a:lnTo>
                    <a:pt x="68782" y="35833"/>
                  </a:lnTo>
                  <a:lnTo>
                    <a:pt x="67097" y="34841"/>
                  </a:lnTo>
                  <a:lnTo>
                    <a:pt x="66173" y="35295"/>
                  </a:lnTo>
                  <a:lnTo>
                    <a:pt x="65827" y="36587"/>
                  </a:lnTo>
                  <a:lnTo>
                    <a:pt x="65204" y="37249"/>
                  </a:lnTo>
                  <a:lnTo>
                    <a:pt x="64426" y="37510"/>
                  </a:lnTo>
                  <a:lnTo>
                    <a:pt x="64103" y="37941"/>
                  </a:lnTo>
                  <a:lnTo>
                    <a:pt x="64034" y="42295"/>
                  </a:lnTo>
                  <a:lnTo>
                    <a:pt x="64095" y="46395"/>
                  </a:lnTo>
                  <a:lnTo>
                    <a:pt x="65365" y="46488"/>
                  </a:lnTo>
                  <a:lnTo>
                    <a:pt x="67489" y="47911"/>
                  </a:lnTo>
                  <a:lnTo>
                    <a:pt x="68397" y="48749"/>
                  </a:lnTo>
                  <a:lnTo>
                    <a:pt x="68682" y="49526"/>
                  </a:lnTo>
                  <a:lnTo>
                    <a:pt x="68420" y="49903"/>
                  </a:lnTo>
                  <a:lnTo>
                    <a:pt x="66866" y="50796"/>
                  </a:lnTo>
                  <a:lnTo>
                    <a:pt x="65350" y="51927"/>
                  </a:lnTo>
                  <a:lnTo>
                    <a:pt x="64596" y="53334"/>
                  </a:lnTo>
                  <a:lnTo>
                    <a:pt x="65919" y="55619"/>
                  </a:lnTo>
                  <a:lnTo>
                    <a:pt x="66204" y="57165"/>
                  </a:lnTo>
                  <a:lnTo>
                    <a:pt x="66158" y="58789"/>
                  </a:lnTo>
                  <a:lnTo>
                    <a:pt x="65788" y="59566"/>
                  </a:lnTo>
                  <a:lnTo>
                    <a:pt x="62856" y="61420"/>
                  </a:lnTo>
                  <a:lnTo>
                    <a:pt x="62218" y="62073"/>
                  </a:lnTo>
                  <a:lnTo>
                    <a:pt x="62295" y="62543"/>
                  </a:lnTo>
                  <a:lnTo>
                    <a:pt x="63918" y="63827"/>
                  </a:lnTo>
                  <a:lnTo>
                    <a:pt x="64680" y="65066"/>
                  </a:lnTo>
                  <a:lnTo>
                    <a:pt x="65319" y="66558"/>
                  </a:lnTo>
                  <a:lnTo>
                    <a:pt x="65411" y="67858"/>
                  </a:lnTo>
                  <a:lnTo>
                    <a:pt x="63942" y="65450"/>
                  </a:lnTo>
                  <a:lnTo>
                    <a:pt x="61910" y="63150"/>
                  </a:lnTo>
                  <a:lnTo>
                    <a:pt x="60140" y="61735"/>
                  </a:lnTo>
                  <a:lnTo>
                    <a:pt x="60001" y="58435"/>
                  </a:lnTo>
                  <a:lnTo>
                    <a:pt x="59293" y="56642"/>
                  </a:lnTo>
                  <a:lnTo>
                    <a:pt x="56631" y="54988"/>
                  </a:lnTo>
                  <a:lnTo>
                    <a:pt x="54353" y="53827"/>
                  </a:lnTo>
                  <a:lnTo>
                    <a:pt x="52660" y="54065"/>
                  </a:lnTo>
                  <a:lnTo>
                    <a:pt x="53699" y="55965"/>
                  </a:lnTo>
                  <a:lnTo>
                    <a:pt x="56369" y="58404"/>
                  </a:lnTo>
                  <a:lnTo>
                    <a:pt x="56546" y="59335"/>
                  </a:lnTo>
                  <a:lnTo>
                    <a:pt x="56508" y="60589"/>
                  </a:lnTo>
                  <a:lnTo>
                    <a:pt x="54668" y="60396"/>
                  </a:lnTo>
                  <a:lnTo>
                    <a:pt x="53037" y="59889"/>
                  </a:lnTo>
                  <a:lnTo>
                    <a:pt x="51059" y="59727"/>
                  </a:lnTo>
                  <a:lnTo>
                    <a:pt x="49743" y="58981"/>
                  </a:lnTo>
                  <a:lnTo>
                    <a:pt x="46950" y="56065"/>
                  </a:lnTo>
                  <a:lnTo>
                    <a:pt x="48935" y="53588"/>
                  </a:lnTo>
                  <a:lnTo>
                    <a:pt x="49551" y="51957"/>
                  </a:lnTo>
                  <a:lnTo>
                    <a:pt x="49497" y="48572"/>
                  </a:lnTo>
                  <a:lnTo>
                    <a:pt x="49043" y="46934"/>
                  </a:lnTo>
                  <a:lnTo>
                    <a:pt x="46888" y="44441"/>
                  </a:lnTo>
                  <a:lnTo>
                    <a:pt x="43464" y="41695"/>
                  </a:lnTo>
                  <a:lnTo>
                    <a:pt x="38662" y="39456"/>
                  </a:lnTo>
                  <a:lnTo>
                    <a:pt x="36407" y="37649"/>
                  </a:lnTo>
                  <a:lnTo>
                    <a:pt x="30782" y="36264"/>
                  </a:lnTo>
                  <a:lnTo>
                    <a:pt x="28642" y="35349"/>
                  </a:lnTo>
                  <a:lnTo>
                    <a:pt x="26973" y="33648"/>
                  </a:lnTo>
                  <a:lnTo>
                    <a:pt x="26726" y="32425"/>
                  </a:lnTo>
                  <a:lnTo>
                    <a:pt x="27319" y="30541"/>
                  </a:lnTo>
                  <a:lnTo>
                    <a:pt x="25764" y="28148"/>
                  </a:lnTo>
                  <a:lnTo>
                    <a:pt x="19069" y="23432"/>
                  </a:lnTo>
                  <a:lnTo>
                    <a:pt x="15322" y="21702"/>
                  </a:lnTo>
                  <a:lnTo>
                    <a:pt x="14521" y="20678"/>
                  </a:lnTo>
                  <a:lnTo>
                    <a:pt x="13929" y="20363"/>
                  </a:lnTo>
                  <a:lnTo>
                    <a:pt x="14498" y="23617"/>
                  </a:lnTo>
                  <a:lnTo>
                    <a:pt x="16137" y="25579"/>
                  </a:lnTo>
                  <a:lnTo>
                    <a:pt x="20408" y="27402"/>
                  </a:lnTo>
                  <a:lnTo>
                    <a:pt x="21586" y="28471"/>
                  </a:lnTo>
                  <a:lnTo>
                    <a:pt x="22063" y="29856"/>
                  </a:lnTo>
                  <a:lnTo>
                    <a:pt x="19585" y="32502"/>
                  </a:lnTo>
                  <a:lnTo>
                    <a:pt x="18315" y="33172"/>
                  </a:lnTo>
                  <a:lnTo>
                    <a:pt x="17946" y="34618"/>
                  </a:lnTo>
                  <a:lnTo>
                    <a:pt x="17138" y="35056"/>
                  </a:lnTo>
                  <a:lnTo>
                    <a:pt x="16284" y="34225"/>
                  </a:lnTo>
                  <a:lnTo>
                    <a:pt x="12821" y="30071"/>
                  </a:lnTo>
                  <a:lnTo>
                    <a:pt x="6118" y="28079"/>
                  </a:lnTo>
                  <a:lnTo>
                    <a:pt x="4902" y="26856"/>
                  </a:lnTo>
                  <a:lnTo>
                    <a:pt x="2409" y="23055"/>
                  </a:lnTo>
                  <a:lnTo>
                    <a:pt x="1262" y="19594"/>
                  </a:lnTo>
                  <a:lnTo>
                    <a:pt x="1670" y="17278"/>
                  </a:lnTo>
                  <a:lnTo>
                    <a:pt x="4425" y="13670"/>
                  </a:lnTo>
                  <a:lnTo>
                    <a:pt x="5287" y="12101"/>
                  </a:lnTo>
                  <a:lnTo>
                    <a:pt x="5110" y="11131"/>
                  </a:lnTo>
                  <a:lnTo>
                    <a:pt x="5194" y="9708"/>
                  </a:lnTo>
                  <a:lnTo>
                    <a:pt x="4171" y="8716"/>
                  </a:lnTo>
                  <a:lnTo>
                    <a:pt x="1624" y="7416"/>
                  </a:lnTo>
                  <a:lnTo>
                    <a:pt x="0" y="6377"/>
                  </a:lnTo>
                  <a:lnTo>
                    <a:pt x="446" y="5862"/>
                  </a:lnTo>
                  <a:lnTo>
                    <a:pt x="3363" y="4462"/>
                  </a:lnTo>
                  <a:lnTo>
                    <a:pt x="3548" y="3200"/>
                  </a:lnTo>
                  <a:lnTo>
                    <a:pt x="3532" y="2785"/>
                  </a:lnTo>
                  <a:lnTo>
                    <a:pt x="4009" y="2693"/>
                  </a:lnTo>
                  <a:lnTo>
                    <a:pt x="4433" y="2362"/>
                  </a:lnTo>
                  <a:lnTo>
                    <a:pt x="4694" y="2008"/>
                  </a:lnTo>
                  <a:lnTo>
                    <a:pt x="5487" y="792"/>
                  </a:lnTo>
                  <a:lnTo>
                    <a:pt x="6187" y="108"/>
                  </a:lnTo>
                  <a:lnTo>
                    <a:pt x="6995" y="0"/>
                  </a:lnTo>
                  <a:lnTo>
                    <a:pt x="7973" y="500"/>
                  </a:lnTo>
                  <a:lnTo>
                    <a:pt x="11651" y="1815"/>
                  </a:lnTo>
                  <a:lnTo>
                    <a:pt x="15745" y="3269"/>
                  </a:lnTo>
                  <a:lnTo>
                    <a:pt x="21570" y="5331"/>
                  </a:lnTo>
                  <a:lnTo>
                    <a:pt x="23987" y="4008"/>
                  </a:lnTo>
                  <a:lnTo>
                    <a:pt x="26065" y="3000"/>
                  </a:lnTo>
                  <a:lnTo>
                    <a:pt x="27511" y="3146"/>
                  </a:lnTo>
                  <a:lnTo>
                    <a:pt x="30643" y="4323"/>
                  </a:lnTo>
                  <a:lnTo>
                    <a:pt x="32529" y="4700"/>
                  </a:lnTo>
                  <a:lnTo>
                    <a:pt x="33683" y="4577"/>
                  </a:lnTo>
                  <a:lnTo>
                    <a:pt x="35684" y="6308"/>
                  </a:lnTo>
                  <a:lnTo>
                    <a:pt x="36777" y="7608"/>
                  </a:lnTo>
                  <a:lnTo>
                    <a:pt x="36961" y="8470"/>
                  </a:lnTo>
                  <a:lnTo>
                    <a:pt x="37569" y="8939"/>
                  </a:lnTo>
                  <a:lnTo>
                    <a:pt x="39131" y="9039"/>
                  </a:lnTo>
                  <a:lnTo>
                    <a:pt x="42948" y="9916"/>
                  </a:lnTo>
                  <a:lnTo>
                    <a:pt x="45280" y="9747"/>
                  </a:lnTo>
                  <a:lnTo>
                    <a:pt x="47404" y="8816"/>
                  </a:lnTo>
                  <a:lnTo>
                    <a:pt x="48574" y="77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5" name="Serbest Form 54">
              <a:extLst>
                <a:ext uri="{FF2B5EF4-FFF2-40B4-BE49-F238E27FC236}">
                  <a16:creationId xmlns:a16="http://schemas.microsoft.com/office/drawing/2014/main" id="{8CB1CECA-7A98-C555-D019-07443E847646}"/>
                </a:ext>
              </a:extLst>
            </p:cNvPr>
            <p:cNvSpPr/>
            <p:nvPr/>
          </p:nvSpPr>
          <p:spPr>
            <a:xfrm>
              <a:off x="6164540" y="5983175"/>
              <a:ext cx="232202" cy="76989"/>
            </a:xfrm>
            <a:custGeom>
              <a:avLst/>
              <a:gdLst>
                <a:gd name="csX0" fmla="*/ 65935 w 232202"/>
                <a:gd name="csY0" fmla="*/ 669 h 76989"/>
                <a:gd name="csX1" fmla="*/ 71591 w 232202"/>
                <a:gd name="csY1" fmla="*/ 1754 h 76989"/>
                <a:gd name="csX2" fmla="*/ 76162 w 232202"/>
                <a:gd name="csY2" fmla="*/ 1446 h 76989"/>
                <a:gd name="csX3" fmla="*/ 78347 w 232202"/>
                <a:gd name="csY3" fmla="*/ 808 h 76989"/>
                <a:gd name="csX4" fmla="*/ 78147 w 232202"/>
                <a:gd name="csY4" fmla="*/ 1462 h 76989"/>
                <a:gd name="csX5" fmla="*/ 80156 w 232202"/>
                <a:gd name="csY5" fmla="*/ 3070 h 76989"/>
                <a:gd name="csX6" fmla="*/ 80887 w 232202"/>
                <a:gd name="csY6" fmla="*/ 3177 h 76989"/>
                <a:gd name="csX7" fmla="*/ 83842 w 232202"/>
                <a:gd name="csY7" fmla="*/ 2362 h 76989"/>
                <a:gd name="csX8" fmla="*/ 91560 w 232202"/>
                <a:gd name="csY8" fmla="*/ 2054 h 76989"/>
                <a:gd name="csX9" fmla="*/ 92353 w 232202"/>
                <a:gd name="csY9" fmla="*/ 2508 h 76989"/>
                <a:gd name="csX10" fmla="*/ 93715 w 232202"/>
                <a:gd name="csY10" fmla="*/ 4077 h 76989"/>
                <a:gd name="csX11" fmla="*/ 95685 w 232202"/>
                <a:gd name="csY11" fmla="*/ 5047 h 76989"/>
                <a:gd name="csX12" fmla="*/ 97725 w 232202"/>
                <a:gd name="csY12" fmla="*/ 5785 h 76989"/>
                <a:gd name="csX13" fmla="*/ 99856 w 232202"/>
                <a:gd name="csY13" fmla="*/ 5977 h 76989"/>
                <a:gd name="csX14" fmla="*/ 101980 w 232202"/>
                <a:gd name="csY14" fmla="*/ 5647 h 76989"/>
                <a:gd name="csX15" fmla="*/ 103973 w 232202"/>
                <a:gd name="csY15" fmla="*/ 5808 h 76989"/>
                <a:gd name="csX16" fmla="*/ 106467 w 232202"/>
                <a:gd name="csY16" fmla="*/ 7331 h 76989"/>
                <a:gd name="csX17" fmla="*/ 107251 w 232202"/>
                <a:gd name="csY17" fmla="*/ 7508 h 76989"/>
                <a:gd name="csX18" fmla="*/ 109483 w 232202"/>
                <a:gd name="csY18" fmla="*/ 7093 h 76989"/>
                <a:gd name="csX19" fmla="*/ 108829 w 232202"/>
                <a:gd name="csY19" fmla="*/ 8493 h 76989"/>
                <a:gd name="csX20" fmla="*/ 112584 w 232202"/>
                <a:gd name="csY20" fmla="*/ 10447 h 76989"/>
                <a:gd name="csX21" fmla="*/ 115339 w 232202"/>
                <a:gd name="csY21" fmla="*/ 14293 h 76989"/>
                <a:gd name="csX22" fmla="*/ 117340 w 232202"/>
                <a:gd name="csY22" fmla="*/ 15870 h 76989"/>
                <a:gd name="csX23" fmla="*/ 119456 w 232202"/>
                <a:gd name="csY23" fmla="*/ 17286 h 76989"/>
                <a:gd name="csX24" fmla="*/ 121242 w 232202"/>
                <a:gd name="csY24" fmla="*/ 18247 h 76989"/>
                <a:gd name="csX25" fmla="*/ 123243 w 232202"/>
                <a:gd name="csY25" fmla="*/ 18709 h 76989"/>
                <a:gd name="csX26" fmla="*/ 129314 w 232202"/>
                <a:gd name="csY26" fmla="*/ 18524 h 76989"/>
                <a:gd name="csX27" fmla="*/ 130753 w 232202"/>
                <a:gd name="csY27" fmla="*/ 18640 h 76989"/>
                <a:gd name="csX28" fmla="*/ 132038 w 232202"/>
                <a:gd name="csY28" fmla="*/ 19186 h 76989"/>
                <a:gd name="csX29" fmla="*/ 133262 w 232202"/>
                <a:gd name="csY29" fmla="*/ 19401 h 76989"/>
                <a:gd name="csX30" fmla="*/ 133970 w 232202"/>
                <a:gd name="csY30" fmla="*/ 19194 h 76989"/>
                <a:gd name="csX31" fmla="*/ 145698 w 232202"/>
                <a:gd name="csY31" fmla="*/ 25163 h 76989"/>
                <a:gd name="csX32" fmla="*/ 149430 w 232202"/>
                <a:gd name="csY32" fmla="*/ 28348 h 76989"/>
                <a:gd name="csX33" fmla="*/ 151708 w 232202"/>
                <a:gd name="csY33" fmla="*/ 30002 h 76989"/>
                <a:gd name="csX34" fmla="*/ 156641 w 232202"/>
                <a:gd name="csY34" fmla="*/ 32387 h 76989"/>
                <a:gd name="csX35" fmla="*/ 158619 w 232202"/>
                <a:gd name="csY35" fmla="*/ 32910 h 76989"/>
                <a:gd name="csX36" fmla="*/ 159657 w 232202"/>
                <a:gd name="csY36" fmla="*/ 32594 h 76989"/>
                <a:gd name="csX37" fmla="*/ 159457 w 232202"/>
                <a:gd name="csY37" fmla="*/ 32071 h 76989"/>
                <a:gd name="csX38" fmla="*/ 158011 w 232202"/>
                <a:gd name="csY38" fmla="*/ 30748 h 76989"/>
                <a:gd name="csX39" fmla="*/ 157795 w 232202"/>
                <a:gd name="csY39" fmla="*/ 30263 h 76989"/>
                <a:gd name="csX40" fmla="*/ 159650 w 232202"/>
                <a:gd name="csY40" fmla="*/ 30671 h 76989"/>
                <a:gd name="csX41" fmla="*/ 162997 w 232202"/>
                <a:gd name="csY41" fmla="*/ 33364 h 76989"/>
                <a:gd name="csX42" fmla="*/ 163921 w 232202"/>
                <a:gd name="csY42" fmla="*/ 34356 h 76989"/>
                <a:gd name="csX43" fmla="*/ 165591 w 232202"/>
                <a:gd name="csY43" fmla="*/ 35279 h 76989"/>
                <a:gd name="csX44" fmla="*/ 167276 w 232202"/>
                <a:gd name="csY44" fmla="*/ 35941 h 76989"/>
                <a:gd name="csX45" fmla="*/ 166476 w 232202"/>
                <a:gd name="csY45" fmla="*/ 37002 h 76989"/>
                <a:gd name="csX46" fmla="*/ 165106 w 232202"/>
                <a:gd name="csY46" fmla="*/ 37095 h 76989"/>
                <a:gd name="csX47" fmla="*/ 162482 w 232202"/>
                <a:gd name="csY47" fmla="*/ 36656 h 76989"/>
                <a:gd name="csX48" fmla="*/ 164567 w 232202"/>
                <a:gd name="csY48" fmla="*/ 38387 h 76989"/>
                <a:gd name="csX49" fmla="*/ 164921 w 232202"/>
                <a:gd name="csY49" fmla="*/ 39641 h 76989"/>
                <a:gd name="csX50" fmla="*/ 165891 w 232202"/>
                <a:gd name="csY50" fmla="*/ 39749 h 76989"/>
                <a:gd name="csX51" fmla="*/ 167338 w 232202"/>
                <a:gd name="csY51" fmla="*/ 38372 h 76989"/>
                <a:gd name="csX52" fmla="*/ 168253 w 232202"/>
                <a:gd name="csY52" fmla="*/ 37210 h 76989"/>
                <a:gd name="csX53" fmla="*/ 171939 w 232202"/>
                <a:gd name="csY53" fmla="*/ 40210 h 76989"/>
                <a:gd name="csX54" fmla="*/ 173925 w 232202"/>
                <a:gd name="csY54" fmla="*/ 41580 h 76989"/>
                <a:gd name="csX55" fmla="*/ 173417 w 232202"/>
                <a:gd name="csY55" fmla="*/ 42380 h 76989"/>
                <a:gd name="csX56" fmla="*/ 173255 w 232202"/>
                <a:gd name="csY56" fmla="*/ 43172 h 76989"/>
                <a:gd name="csX57" fmla="*/ 175471 w 232202"/>
                <a:gd name="csY57" fmla="*/ 42434 h 76989"/>
                <a:gd name="csX58" fmla="*/ 176310 w 232202"/>
                <a:gd name="csY58" fmla="*/ 42518 h 76989"/>
                <a:gd name="csX59" fmla="*/ 177118 w 232202"/>
                <a:gd name="csY59" fmla="*/ 42941 h 76989"/>
                <a:gd name="csX60" fmla="*/ 178003 w 232202"/>
                <a:gd name="csY60" fmla="*/ 44226 h 76989"/>
                <a:gd name="csX61" fmla="*/ 180074 w 232202"/>
                <a:gd name="csY61" fmla="*/ 44511 h 76989"/>
                <a:gd name="csX62" fmla="*/ 182159 w 232202"/>
                <a:gd name="csY62" fmla="*/ 44480 h 76989"/>
                <a:gd name="csX63" fmla="*/ 186391 w 232202"/>
                <a:gd name="csY63" fmla="*/ 45542 h 76989"/>
                <a:gd name="csX64" fmla="*/ 190401 w 232202"/>
                <a:gd name="csY64" fmla="*/ 47703 h 76989"/>
                <a:gd name="csX65" fmla="*/ 194172 w 232202"/>
                <a:gd name="csY65" fmla="*/ 48142 h 76989"/>
                <a:gd name="csX66" fmla="*/ 197973 w 232202"/>
                <a:gd name="csY66" fmla="*/ 48219 h 76989"/>
                <a:gd name="csX67" fmla="*/ 199897 w 232202"/>
                <a:gd name="csY67" fmla="*/ 49357 h 76989"/>
                <a:gd name="csX68" fmla="*/ 200713 w 232202"/>
                <a:gd name="csY68" fmla="*/ 50896 h 76989"/>
                <a:gd name="csX69" fmla="*/ 199789 w 232202"/>
                <a:gd name="csY69" fmla="*/ 51981 h 76989"/>
                <a:gd name="csX70" fmla="*/ 199266 w 232202"/>
                <a:gd name="csY70" fmla="*/ 53111 h 76989"/>
                <a:gd name="csX71" fmla="*/ 200682 w 232202"/>
                <a:gd name="csY71" fmla="*/ 54504 h 76989"/>
                <a:gd name="csX72" fmla="*/ 197596 w 232202"/>
                <a:gd name="csY72" fmla="*/ 55096 h 76989"/>
                <a:gd name="csX73" fmla="*/ 197157 w 232202"/>
                <a:gd name="csY73" fmla="*/ 55934 h 76989"/>
                <a:gd name="csX74" fmla="*/ 197319 w 232202"/>
                <a:gd name="csY74" fmla="*/ 56835 h 76989"/>
                <a:gd name="csX75" fmla="*/ 197935 w 232202"/>
                <a:gd name="csY75" fmla="*/ 57327 h 76989"/>
                <a:gd name="csX76" fmla="*/ 199697 w 232202"/>
                <a:gd name="csY76" fmla="*/ 56896 h 76989"/>
                <a:gd name="csX77" fmla="*/ 202252 w 232202"/>
                <a:gd name="csY77" fmla="*/ 57281 h 76989"/>
                <a:gd name="csX78" fmla="*/ 206276 w 232202"/>
                <a:gd name="csY78" fmla="*/ 57619 h 76989"/>
                <a:gd name="csX79" fmla="*/ 208970 w 232202"/>
                <a:gd name="csY79" fmla="*/ 57342 h 76989"/>
                <a:gd name="csX80" fmla="*/ 214449 w 232202"/>
                <a:gd name="csY80" fmla="*/ 58288 h 76989"/>
                <a:gd name="csX81" fmla="*/ 216111 w 232202"/>
                <a:gd name="csY81" fmla="*/ 58796 h 76989"/>
                <a:gd name="csX82" fmla="*/ 219359 w 232202"/>
                <a:gd name="csY82" fmla="*/ 60573 h 76989"/>
                <a:gd name="csX83" fmla="*/ 220859 w 232202"/>
                <a:gd name="csY83" fmla="*/ 61743 h 76989"/>
                <a:gd name="csX84" fmla="*/ 224084 w 232202"/>
                <a:gd name="csY84" fmla="*/ 64897 h 76989"/>
                <a:gd name="csX85" fmla="*/ 226862 w 232202"/>
                <a:gd name="csY85" fmla="*/ 66135 h 76989"/>
                <a:gd name="csX86" fmla="*/ 229271 w 232202"/>
                <a:gd name="csY86" fmla="*/ 66435 h 76989"/>
                <a:gd name="csX87" fmla="*/ 230109 w 232202"/>
                <a:gd name="csY87" fmla="*/ 66228 h 76989"/>
                <a:gd name="csX88" fmla="*/ 230871 w 232202"/>
                <a:gd name="csY88" fmla="*/ 66574 h 76989"/>
                <a:gd name="csX89" fmla="*/ 231541 w 232202"/>
                <a:gd name="csY89" fmla="*/ 67012 h 76989"/>
                <a:gd name="csX90" fmla="*/ 232202 w 232202"/>
                <a:gd name="csY90" fmla="*/ 68389 h 76989"/>
                <a:gd name="csX91" fmla="*/ 231833 w 232202"/>
                <a:gd name="csY91" fmla="*/ 69835 h 76989"/>
                <a:gd name="csX92" fmla="*/ 230456 w 232202"/>
                <a:gd name="csY92" fmla="*/ 71013 h 76989"/>
                <a:gd name="csX93" fmla="*/ 229694 w 232202"/>
                <a:gd name="csY93" fmla="*/ 71866 h 76989"/>
                <a:gd name="csX94" fmla="*/ 226254 w 232202"/>
                <a:gd name="csY94" fmla="*/ 71966 h 76989"/>
                <a:gd name="csX95" fmla="*/ 221444 w 232202"/>
                <a:gd name="csY95" fmla="*/ 72359 h 76989"/>
                <a:gd name="csX96" fmla="*/ 216796 w 232202"/>
                <a:gd name="csY96" fmla="*/ 73636 h 76989"/>
                <a:gd name="csX97" fmla="*/ 214526 w 232202"/>
                <a:gd name="csY97" fmla="*/ 74651 h 76989"/>
                <a:gd name="csX98" fmla="*/ 213487 w 232202"/>
                <a:gd name="csY98" fmla="*/ 75321 h 76989"/>
                <a:gd name="csX99" fmla="*/ 211040 w 232202"/>
                <a:gd name="csY99" fmla="*/ 75944 h 76989"/>
                <a:gd name="csX100" fmla="*/ 210878 w 232202"/>
                <a:gd name="csY100" fmla="*/ 75413 h 76989"/>
                <a:gd name="csX101" fmla="*/ 210925 w 232202"/>
                <a:gd name="csY101" fmla="*/ 74743 h 76989"/>
                <a:gd name="csX102" fmla="*/ 210286 w 232202"/>
                <a:gd name="csY102" fmla="*/ 73505 h 76989"/>
                <a:gd name="csX103" fmla="*/ 209732 w 232202"/>
                <a:gd name="csY103" fmla="*/ 74620 h 76989"/>
                <a:gd name="csX104" fmla="*/ 208824 w 232202"/>
                <a:gd name="csY104" fmla="*/ 75436 h 76989"/>
                <a:gd name="csX105" fmla="*/ 207292 w 232202"/>
                <a:gd name="csY105" fmla="*/ 76128 h 76989"/>
                <a:gd name="csX106" fmla="*/ 201644 w 232202"/>
                <a:gd name="csY106" fmla="*/ 76174 h 76989"/>
                <a:gd name="csX107" fmla="*/ 199374 w 232202"/>
                <a:gd name="csY107" fmla="*/ 75236 h 76989"/>
                <a:gd name="csX108" fmla="*/ 197042 w 232202"/>
                <a:gd name="csY108" fmla="*/ 74597 h 76989"/>
                <a:gd name="csX109" fmla="*/ 188546 w 232202"/>
                <a:gd name="csY109" fmla="*/ 73928 h 76989"/>
                <a:gd name="csX110" fmla="*/ 186507 w 232202"/>
                <a:gd name="csY110" fmla="*/ 73982 h 76989"/>
                <a:gd name="csX111" fmla="*/ 180835 w 232202"/>
                <a:gd name="csY111" fmla="*/ 74682 h 76989"/>
                <a:gd name="csX112" fmla="*/ 175133 w 232202"/>
                <a:gd name="csY112" fmla="*/ 75059 h 76989"/>
                <a:gd name="csX113" fmla="*/ 172747 w 232202"/>
                <a:gd name="csY113" fmla="*/ 75490 h 76989"/>
                <a:gd name="csX114" fmla="*/ 170385 w 232202"/>
                <a:gd name="csY114" fmla="*/ 76136 h 76989"/>
                <a:gd name="csX115" fmla="*/ 165791 w 232202"/>
                <a:gd name="csY115" fmla="*/ 76113 h 76989"/>
                <a:gd name="csX116" fmla="*/ 160365 w 232202"/>
                <a:gd name="csY116" fmla="*/ 76851 h 76989"/>
                <a:gd name="csX117" fmla="*/ 154925 w 232202"/>
                <a:gd name="csY117" fmla="*/ 76990 h 76989"/>
                <a:gd name="csX118" fmla="*/ 158411 w 232202"/>
                <a:gd name="csY118" fmla="*/ 71812 h 76989"/>
                <a:gd name="csX119" fmla="*/ 165760 w 232202"/>
                <a:gd name="csY119" fmla="*/ 66820 h 76989"/>
                <a:gd name="csX120" fmla="*/ 167145 w 232202"/>
                <a:gd name="csY120" fmla="*/ 65743 h 76989"/>
                <a:gd name="csX121" fmla="*/ 168130 w 232202"/>
                <a:gd name="csY121" fmla="*/ 64366 h 76989"/>
                <a:gd name="csX122" fmla="*/ 168361 w 232202"/>
                <a:gd name="csY122" fmla="*/ 63327 h 76989"/>
                <a:gd name="csX123" fmla="*/ 168038 w 232202"/>
                <a:gd name="csY123" fmla="*/ 62443 h 76989"/>
                <a:gd name="csX124" fmla="*/ 166283 w 232202"/>
                <a:gd name="csY124" fmla="*/ 60873 h 76989"/>
                <a:gd name="csX125" fmla="*/ 165929 w 232202"/>
                <a:gd name="csY125" fmla="*/ 59712 h 76989"/>
                <a:gd name="csX126" fmla="*/ 165406 w 232202"/>
                <a:gd name="csY126" fmla="*/ 58958 h 76989"/>
                <a:gd name="csX127" fmla="*/ 162859 w 232202"/>
                <a:gd name="csY127" fmla="*/ 58304 h 76989"/>
                <a:gd name="csX128" fmla="*/ 160281 w 232202"/>
                <a:gd name="csY128" fmla="*/ 57912 h 76989"/>
                <a:gd name="csX129" fmla="*/ 157564 w 232202"/>
                <a:gd name="csY129" fmla="*/ 57904 h 76989"/>
                <a:gd name="csX130" fmla="*/ 151862 w 232202"/>
                <a:gd name="csY130" fmla="*/ 57365 h 76989"/>
                <a:gd name="csX131" fmla="*/ 148830 w 232202"/>
                <a:gd name="csY131" fmla="*/ 57327 h 76989"/>
                <a:gd name="csX132" fmla="*/ 146260 w 232202"/>
                <a:gd name="csY132" fmla="*/ 56258 h 76989"/>
                <a:gd name="csX133" fmla="*/ 141996 w 232202"/>
                <a:gd name="csY133" fmla="*/ 52457 h 76989"/>
                <a:gd name="csX134" fmla="*/ 140003 w 232202"/>
                <a:gd name="csY134" fmla="*/ 51388 h 76989"/>
                <a:gd name="csX135" fmla="*/ 138980 w 232202"/>
                <a:gd name="csY135" fmla="*/ 50534 h 76989"/>
                <a:gd name="csX136" fmla="*/ 138179 w 232202"/>
                <a:gd name="csY136" fmla="*/ 49550 h 76989"/>
                <a:gd name="csX137" fmla="*/ 137179 w 232202"/>
                <a:gd name="csY137" fmla="*/ 43949 h 76989"/>
                <a:gd name="csX138" fmla="*/ 136333 w 232202"/>
                <a:gd name="csY138" fmla="*/ 41257 h 76989"/>
                <a:gd name="csX139" fmla="*/ 135040 w 232202"/>
                <a:gd name="csY139" fmla="*/ 38910 h 76989"/>
                <a:gd name="csX140" fmla="*/ 133070 w 232202"/>
                <a:gd name="csY140" fmla="*/ 37133 h 76989"/>
                <a:gd name="csX141" fmla="*/ 131007 w 232202"/>
                <a:gd name="csY141" fmla="*/ 36526 h 76989"/>
                <a:gd name="csX142" fmla="*/ 123096 w 232202"/>
                <a:gd name="csY142" fmla="*/ 38049 h 76989"/>
                <a:gd name="csX143" fmla="*/ 121257 w 232202"/>
                <a:gd name="csY143" fmla="*/ 37818 h 76989"/>
                <a:gd name="csX144" fmla="*/ 119464 w 232202"/>
                <a:gd name="csY144" fmla="*/ 37302 h 76989"/>
                <a:gd name="csX145" fmla="*/ 107521 w 232202"/>
                <a:gd name="csY145" fmla="*/ 33664 h 76989"/>
                <a:gd name="csX146" fmla="*/ 102596 w 232202"/>
                <a:gd name="csY146" fmla="*/ 31664 h 76989"/>
                <a:gd name="csX147" fmla="*/ 100587 w 232202"/>
                <a:gd name="csY147" fmla="*/ 30671 h 76989"/>
                <a:gd name="csX148" fmla="*/ 98871 w 232202"/>
                <a:gd name="csY148" fmla="*/ 29256 h 76989"/>
                <a:gd name="csX149" fmla="*/ 97093 w 232202"/>
                <a:gd name="csY149" fmla="*/ 26933 h 76989"/>
                <a:gd name="csX150" fmla="*/ 95100 w 232202"/>
                <a:gd name="csY150" fmla="*/ 24856 h 76989"/>
                <a:gd name="csX151" fmla="*/ 95108 w 232202"/>
                <a:gd name="csY151" fmla="*/ 25694 h 76989"/>
                <a:gd name="csX152" fmla="*/ 94800 w 232202"/>
                <a:gd name="csY152" fmla="*/ 26240 h 76989"/>
                <a:gd name="csX153" fmla="*/ 84804 w 232202"/>
                <a:gd name="csY153" fmla="*/ 26486 h 76989"/>
                <a:gd name="csX154" fmla="*/ 83211 w 232202"/>
                <a:gd name="csY154" fmla="*/ 26010 h 76989"/>
                <a:gd name="csX155" fmla="*/ 82187 w 232202"/>
                <a:gd name="csY155" fmla="*/ 25440 h 76989"/>
                <a:gd name="csX156" fmla="*/ 81464 w 232202"/>
                <a:gd name="csY156" fmla="*/ 24602 h 76989"/>
                <a:gd name="csX157" fmla="*/ 80925 w 232202"/>
                <a:gd name="csY157" fmla="*/ 22917 h 76989"/>
                <a:gd name="csX158" fmla="*/ 79971 w 232202"/>
                <a:gd name="csY158" fmla="*/ 21502 h 76989"/>
                <a:gd name="csX159" fmla="*/ 79663 w 232202"/>
                <a:gd name="csY159" fmla="*/ 23009 h 76989"/>
                <a:gd name="csX160" fmla="*/ 79171 w 232202"/>
                <a:gd name="csY160" fmla="*/ 24402 h 76989"/>
                <a:gd name="csX161" fmla="*/ 77832 w 232202"/>
                <a:gd name="csY161" fmla="*/ 25179 h 76989"/>
                <a:gd name="csX162" fmla="*/ 76300 w 232202"/>
                <a:gd name="csY162" fmla="*/ 25309 h 76989"/>
                <a:gd name="csX163" fmla="*/ 74446 w 232202"/>
                <a:gd name="csY163" fmla="*/ 23463 h 76989"/>
                <a:gd name="csX164" fmla="*/ 66342 w 232202"/>
                <a:gd name="csY164" fmla="*/ 23078 h 76989"/>
                <a:gd name="csX165" fmla="*/ 65627 w 232202"/>
                <a:gd name="csY165" fmla="*/ 22763 h 76989"/>
                <a:gd name="csX166" fmla="*/ 62964 w 232202"/>
                <a:gd name="csY166" fmla="*/ 20971 h 76989"/>
                <a:gd name="csX167" fmla="*/ 60694 w 232202"/>
                <a:gd name="csY167" fmla="*/ 18724 h 76989"/>
                <a:gd name="csX168" fmla="*/ 62949 w 232202"/>
                <a:gd name="csY168" fmla="*/ 17932 h 76989"/>
                <a:gd name="csX169" fmla="*/ 67612 w 232202"/>
                <a:gd name="csY169" fmla="*/ 16894 h 76989"/>
                <a:gd name="csX170" fmla="*/ 68620 w 232202"/>
                <a:gd name="csY170" fmla="*/ 16201 h 76989"/>
                <a:gd name="csX171" fmla="*/ 69205 w 232202"/>
                <a:gd name="csY171" fmla="*/ 15309 h 76989"/>
                <a:gd name="csX172" fmla="*/ 68782 w 232202"/>
                <a:gd name="csY172" fmla="*/ 13985 h 76989"/>
                <a:gd name="csX173" fmla="*/ 67851 w 232202"/>
                <a:gd name="csY173" fmla="*/ 13024 h 76989"/>
                <a:gd name="csX174" fmla="*/ 66897 w 232202"/>
                <a:gd name="csY174" fmla="*/ 12462 h 76989"/>
                <a:gd name="csX175" fmla="*/ 65842 w 232202"/>
                <a:gd name="csY175" fmla="*/ 12109 h 76989"/>
                <a:gd name="csX176" fmla="*/ 64449 w 232202"/>
                <a:gd name="csY176" fmla="*/ 11955 h 76989"/>
                <a:gd name="csX177" fmla="*/ 46419 w 232202"/>
                <a:gd name="csY177" fmla="*/ 11716 h 76989"/>
                <a:gd name="csX178" fmla="*/ 45380 w 232202"/>
                <a:gd name="csY178" fmla="*/ 12439 h 76989"/>
                <a:gd name="csX179" fmla="*/ 43764 w 232202"/>
                <a:gd name="csY179" fmla="*/ 13909 h 76989"/>
                <a:gd name="csX180" fmla="*/ 40563 w 232202"/>
                <a:gd name="csY180" fmla="*/ 15793 h 76989"/>
                <a:gd name="csX181" fmla="*/ 38454 w 232202"/>
                <a:gd name="csY181" fmla="*/ 17747 h 76989"/>
                <a:gd name="csX182" fmla="*/ 37661 w 232202"/>
                <a:gd name="csY182" fmla="*/ 18755 h 76989"/>
                <a:gd name="csX183" fmla="*/ 36677 w 232202"/>
                <a:gd name="csY183" fmla="*/ 19478 h 76989"/>
                <a:gd name="csX184" fmla="*/ 34460 w 232202"/>
                <a:gd name="csY184" fmla="*/ 20686 h 76989"/>
                <a:gd name="csX185" fmla="*/ 32567 w 232202"/>
                <a:gd name="csY185" fmla="*/ 22548 h 76989"/>
                <a:gd name="csX186" fmla="*/ 30274 w 232202"/>
                <a:gd name="csY186" fmla="*/ 23378 h 76989"/>
                <a:gd name="csX187" fmla="*/ 29019 w 232202"/>
                <a:gd name="csY187" fmla="*/ 22871 h 76989"/>
                <a:gd name="csX188" fmla="*/ 27781 w 232202"/>
                <a:gd name="csY188" fmla="*/ 22878 h 76989"/>
                <a:gd name="csX189" fmla="*/ 26880 w 232202"/>
                <a:gd name="csY189" fmla="*/ 23340 h 76989"/>
                <a:gd name="csX190" fmla="*/ 25934 w 232202"/>
                <a:gd name="csY190" fmla="*/ 23548 h 76989"/>
                <a:gd name="csX191" fmla="*/ 21309 w 232202"/>
                <a:gd name="csY191" fmla="*/ 23771 h 76989"/>
                <a:gd name="csX192" fmla="*/ 20616 w 232202"/>
                <a:gd name="csY192" fmla="*/ 24248 h 76989"/>
                <a:gd name="csX193" fmla="*/ 19954 w 232202"/>
                <a:gd name="csY193" fmla="*/ 25579 h 76989"/>
                <a:gd name="csX194" fmla="*/ 19200 w 232202"/>
                <a:gd name="csY194" fmla="*/ 28171 h 76989"/>
                <a:gd name="csX195" fmla="*/ 18492 w 232202"/>
                <a:gd name="csY195" fmla="*/ 29025 h 76989"/>
                <a:gd name="csX196" fmla="*/ 16176 w 232202"/>
                <a:gd name="csY196" fmla="*/ 29348 h 76989"/>
                <a:gd name="csX197" fmla="*/ 13967 w 232202"/>
                <a:gd name="csY197" fmla="*/ 30056 h 76989"/>
                <a:gd name="csX198" fmla="*/ 9473 w 232202"/>
                <a:gd name="csY198" fmla="*/ 32517 h 76989"/>
                <a:gd name="csX199" fmla="*/ 8311 w 232202"/>
                <a:gd name="csY199" fmla="*/ 32879 h 76989"/>
                <a:gd name="csX200" fmla="*/ 8565 w 232202"/>
                <a:gd name="csY200" fmla="*/ 31071 h 76989"/>
                <a:gd name="csX201" fmla="*/ 8342 w 232202"/>
                <a:gd name="csY201" fmla="*/ 29310 h 76989"/>
                <a:gd name="csX202" fmla="*/ 7072 w 232202"/>
                <a:gd name="csY202" fmla="*/ 29248 h 76989"/>
                <a:gd name="csX203" fmla="*/ 5625 w 232202"/>
                <a:gd name="csY203" fmla="*/ 29540 h 76989"/>
                <a:gd name="csX204" fmla="*/ 4417 w 232202"/>
                <a:gd name="csY204" fmla="*/ 30033 h 76989"/>
                <a:gd name="csX205" fmla="*/ 2185 w 232202"/>
                <a:gd name="csY205" fmla="*/ 31348 h 76989"/>
                <a:gd name="csX206" fmla="*/ 1054 w 232202"/>
                <a:gd name="csY206" fmla="*/ 31679 h 76989"/>
                <a:gd name="csX207" fmla="*/ 0 w 232202"/>
                <a:gd name="csY207" fmla="*/ 31010 h 76989"/>
                <a:gd name="csX208" fmla="*/ 215 w 232202"/>
                <a:gd name="csY208" fmla="*/ 30148 h 76989"/>
                <a:gd name="csX209" fmla="*/ 7657 w 232202"/>
                <a:gd name="csY209" fmla="*/ 26979 h 76989"/>
                <a:gd name="csX210" fmla="*/ 8488 w 232202"/>
                <a:gd name="csY210" fmla="*/ 26740 h 76989"/>
                <a:gd name="csX211" fmla="*/ 9812 w 232202"/>
                <a:gd name="csY211" fmla="*/ 26979 h 76989"/>
                <a:gd name="csX212" fmla="*/ 11105 w 232202"/>
                <a:gd name="csY212" fmla="*/ 26871 h 76989"/>
                <a:gd name="csX213" fmla="*/ 12113 w 232202"/>
                <a:gd name="csY213" fmla="*/ 25979 h 76989"/>
                <a:gd name="csX214" fmla="*/ 10889 w 232202"/>
                <a:gd name="csY214" fmla="*/ 21778 h 76989"/>
                <a:gd name="csX215" fmla="*/ 11358 w 232202"/>
                <a:gd name="csY215" fmla="*/ 18917 h 76989"/>
                <a:gd name="csX216" fmla="*/ 13082 w 232202"/>
                <a:gd name="csY216" fmla="*/ 16701 h 76989"/>
                <a:gd name="csX217" fmla="*/ 16530 w 232202"/>
                <a:gd name="csY217" fmla="*/ 13339 h 76989"/>
                <a:gd name="csX218" fmla="*/ 18192 w 232202"/>
                <a:gd name="csY218" fmla="*/ 12232 h 76989"/>
                <a:gd name="csX219" fmla="*/ 35191 w 232202"/>
                <a:gd name="csY219" fmla="*/ 5208 h 76989"/>
                <a:gd name="csX220" fmla="*/ 36930 w 232202"/>
                <a:gd name="csY220" fmla="*/ 4847 h 76989"/>
                <a:gd name="csX221" fmla="*/ 47981 w 232202"/>
                <a:gd name="csY221" fmla="*/ 3431 h 76989"/>
                <a:gd name="csX222" fmla="*/ 49666 w 232202"/>
                <a:gd name="csY222" fmla="*/ 2939 h 76989"/>
                <a:gd name="csX223" fmla="*/ 54792 w 232202"/>
                <a:gd name="csY223" fmla="*/ 854 h 76989"/>
                <a:gd name="csX224" fmla="*/ 60171 w 232202"/>
                <a:gd name="csY224" fmla="*/ 0 h 76989"/>
                <a:gd name="csX225" fmla="*/ 65935 w 232202"/>
                <a:gd name="csY225" fmla="*/ 669 h 76989"/>
                <a:gd name="csX226" fmla="*/ 119664 w 232202"/>
                <a:gd name="csY226" fmla="*/ 12293 h 76989"/>
                <a:gd name="csX227" fmla="*/ 119703 w 232202"/>
                <a:gd name="csY227" fmla="*/ 12909 h 76989"/>
                <a:gd name="csX228" fmla="*/ 115924 w 232202"/>
                <a:gd name="csY228" fmla="*/ 11201 h 76989"/>
                <a:gd name="csX229" fmla="*/ 114300 w 232202"/>
                <a:gd name="csY229" fmla="*/ 9424 h 76989"/>
                <a:gd name="csX230" fmla="*/ 113646 w 232202"/>
                <a:gd name="csY230" fmla="*/ 9016 h 76989"/>
                <a:gd name="csX231" fmla="*/ 114708 w 232202"/>
                <a:gd name="csY231" fmla="*/ 8977 h 76989"/>
                <a:gd name="csX232" fmla="*/ 118964 w 232202"/>
                <a:gd name="csY232" fmla="*/ 11893 h 76989"/>
                <a:gd name="csX233" fmla="*/ 119664 w 232202"/>
                <a:gd name="csY233" fmla="*/ 12293 h 76989"/>
                <a:gd name="csX234" fmla="*/ 135201 w 232202"/>
                <a:gd name="csY234" fmla="*/ 14893 h 76989"/>
                <a:gd name="csX235" fmla="*/ 138164 w 232202"/>
                <a:gd name="csY235" fmla="*/ 15386 h 76989"/>
                <a:gd name="csX236" fmla="*/ 139195 w 232202"/>
                <a:gd name="csY236" fmla="*/ 15086 h 76989"/>
                <a:gd name="csX237" fmla="*/ 140180 w 232202"/>
                <a:gd name="csY237" fmla="*/ 15001 h 76989"/>
                <a:gd name="csX238" fmla="*/ 141219 w 232202"/>
                <a:gd name="csY238" fmla="*/ 15209 h 76989"/>
                <a:gd name="csX239" fmla="*/ 142674 w 232202"/>
                <a:gd name="csY239" fmla="*/ 17140 h 76989"/>
                <a:gd name="csX240" fmla="*/ 141396 w 232202"/>
                <a:gd name="csY240" fmla="*/ 17378 h 76989"/>
                <a:gd name="csX241" fmla="*/ 140380 w 232202"/>
                <a:gd name="csY241" fmla="*/ 17378 h 76989"/>
                <a:gd name="csX242" fmla="*/ 139634 w 232202"/>
                <a:gd name="csY242" fmla="*/ 17032 h 76989"/>
                <a:gd name="csX243" fmla="*/ 136971 w 232202"/>
                <a:gd name="csY243" fmla="*/ 16947 h 76989"/>
                <a:gd name="csX244" fmla="*/ 135217 w 232202"/>
                <a:gd name="csY244" fmla="*/ 16386 h 76989"/>
                <a:gd name="csX245" fmla="*/ 134255 w 232202"/>
                <a:gd name="csY245" fmla="*/ 15901 h 76989"/>
                <a:gd name="csX246" fmla="*/ 133785 w 232202"/>
                <a:gd name="csY246" fmla="*/ 15316 h 76989"/>
                <a:gd name="csX247" fmla="*/ 135201 w 232202"/>
                <a:gd name="csY247" fmla="*/ 14893 h 76989"/>
                <a:gd name="csX248" fmla="*/ 148222 w 232202"/>
                <a:gd name="csY248" fmla="*/ 21094 h 76989"/>
                <a:gd name="csX249" fmla="*/ 147783 w 232202"/>
                <a:gd name="csY249" fmla="*/ 21478 h 76989"/>
                <a:gd name="csX250" fmla="*/ 146614 w 232202"/>
                <a:gd name="csY250" fmla="*/ 20617 h 76989"/>
                <a:gd name="csX251" fmla="*/ 144921 w 232202"/>
                <a:gd name="csY251" fmla="*/ 20240 h 76989"/>
                <a:gd name="csX252" fmla="*/ 143928 w 232202"/>
                <a:gd name="csY252" fmla="*/ 18894 h 76989"/>
                <a:gd name="csX253" fmla="*/ 142974 w 232202"/>
                <a:gd name="csY253" fmla="*/ 18378 h 76989"/>
                <a:gd name="csX254" fmla="*/ 142897 w 232202"/>
                <a:gd name="csY254" fmla="*/ 17886 h 76989"/>
                <a:gd name="csX255" fmla="*/ 144467 w 232202"/>
                <a:gd name="csY255" fmla="*/ 17563 h 76989"/>
                <a:gd name="csX256" fmla="*/ 145559 w 232202"/>
                <a:gd name="csY256" fmla="*/ 17709 h 76989"/>
                <a:gd name="csX257" fmla="*/ 146775 w 232202"/>
                <a:gd name="csY257" fmla="*/ 18732 h 76989"/>
                <a:gd name="csX258" fmla="*/ 147476 w 232202"/>
                <a:gd name="csY258" fmla="*/ 20624 h 76989"/>
                <a:gd name="csX259" fmla="*/ 148222 w 232202"/>
                <a:gd name="csY259" fmla="*/ 21094 h 76989"/>
                <a:gd name="csX260" fmla="*/ 151416 w 232202"/>
                <a:gd name="csY260" fmla="*/ 24756 h 76989"/>
                <a:gd name="csX261" fmla="*/ 150708 w 232202"/>
                <a:gd name="csY261" fmla="*/ 24817 h 76989"/>
                <a:gd name="csX262" fmla="*/ 148561 w 232202"/>
                <a:gd name="csY262" fmla="*/ 23856 h 76989"/>
                <a:gd name="csX263" fmla="*/ 147922 w 232202"/>
                <a:gd name="csY263" fmla="*/ 23048 h 76989"/>
                <a:gd name="csX264" fmla="*/ 148676 w 232202"/>
                <a:gd name="csY264" fmla="*/ 21963 h 76989"/>
                <a:gd name="csX265" fmla="*/ 148838 w 232202"/>
                <a:gd name="csY265" fmla="*/ 20786 h 76989"/>
                <a:gd name="csX266" fmla="*/ 149130 w 232202"/>
                <a:gd name="csY266" fmla="*/ 20709 h 76989"/>
                <a:gd name="csX267" fmla="*/ 149476 w 232202"/>
                <a:gd name="csY267" fmla="*/ 22140 h 76989"/>
                <a:gd name="csX268" fmla="*/ 151116 w 232202"/>
                <a:gd name="csY268" fmla="*/ 22748 h 76989"/>
                <a:gd name="csX269" fmla="*/ 151216 w 232202"/>
                <a:gd name="csY269" fmla="*/ 23063 h 76989"/>
                <a:gd name="csX270" fmla="*/ 152224 w 232202"/>
                <a:gd name="csY270" fmla="*/ 24271 h 76989"/>
                <a:gd name="csX271" fmla="*/ 151416 w 232202"/>
                <a:gd name="csY271" fmla="*/ 24756 h 76989"/>
                <a:gd name="csX272" fmla="*/ 155964 w 232202"/>
                <a:gd name="csY272" fmla="*/ 28817 h 76989"/>
                <a:gd name="csX273" fmla="*/ 155079 w 232202"/>
                <a:gd name="csY273" fmla="*/ 29525 h 76989"/>
                <a:gd name="csX274" fmla="*/ 154109 w 232202"/>
                <a:gd name="csY274" fmla="*/ 28502 h 76989"/>
                <a:gd name="csX275" fmla="*/ 153493 w 232202"/>
                <a:gd name="csY275" fmla="*/ 28394 h 76989"/>
                <a:gd name="csX276" fmla="*/ 152639 w 232202"/>
                <a:gd name="csY276" fmla="*/ 27986 h 76989"/>
                <a:gd name="csX277" fmla="*/ 150985 w 232202"/>
                <a:gd name="csY277" fmla="*/ 26848 h 76989"/>
                <a:gd name="csX278" fmla="*/ 150585 w 232202"/>
                <a:gd name="csY278" fmla="*/ 25671 h 76989"/>
                <a:gd name="csX279" fmla="*/ 151962 w 232202"/>
                <a:gd name="csY279" fmla="*/ 25579 h 76989"/>
                <a:gd name="csX280" fmla="*/ 153701 w 232202"/>
                <a:gd name="csY280" fmla="*/ 25786 h 76989"/>
                <a:gd name="csX281" fmla="*/ 156741 w 232202"/>
                <a:gd name="csY281" fmla="*/ 26456 h 76989"/>
                <a:gd name="csX282" fmla="*/ 156471 w 232202"/>
                <a:gd name="csY282" fmla="*/ 27786 h 76989"/>
                <a:gd name="csX283" fmla="*/ 155964 w 232202"/>
                <a:gd name="csY283" fmla="*/ 28817 h 76989"/>
                <a:gd name="csX284" fmla="*/ 50290 w 232202"/>
                <a:gd name="csY284" fmla="*/ 37603 h 76989"/>
                <a:gd name="csX285" fmla="*/ 48281 w 232202"/>
                <a:gd name="csY285" fmla="*/ 38826 h 76989"/>
                <a:gd name="csX286" fmla="*/ 43995 w 232202"/>
                <a:gd name="csY286" fmla="*/ 40549 h 76989"/>
                <a:gd name="csX287" fmla="*/ 41694 w 232202"/>
                <a:gd name="csY287" fmla="*/ 40610 h 76989"/>
                <a:gd name="csX288" fmla="*/ 39370 w 232202"/>
                <a:gd name="csY288" fmla="*/ 39964 h 76989"/>
                <a:gd name="csX289" fmla="*/ 37769 w 232202"/>
                <a:gd name="csY289" fmla="*/ 38526 h 76989"/>
                <a:gd name="csX290" fmla="*/ 36854 w 232202"/>
                <a:gd name="csY290" fmla="*/ 37102 h 76989"/>
                <a:gd name="csX291" fmla="*/ 36930 w 232202"/>
                <a:gd name="csY291" fmla="*/ 36418 h 76989"/>
                <a:gd name="csX292" fmla="*/ 38385 w 232202"/>
                <a:gd name="csY292" fmla="*/ 37556 h 76989"/>
                <a:gd name="csX293" fmla="*/ 39639 w 232202"/>
                <a:gd name="csY293" fmla="*/ 38118 h 76989"/>
                <a:gd name="csX294" fmla="*/ 40670 w 232202"/>
                <a:gd name="csY294" fmla="*/ 37741 h 76989"/>
                <a:gd name="csX295" fmla="*/ 41402 w 232202"/>
                <a:gd name="csY295" fmla="*/ 37126 h 76989"/>
                <a:gd name="csX296" fmla="*/ 39047 w 232202"/>
                <a:gd name="csY296" fmla="*/ 32525 h 76989"/>
                <a:gd name="csX297" fmla="*/ 39154 w 232202"/>
                <a:gd name="csY297" fmla="*/ 31556 h 76989"/>
                <a:gd name="csX298" fmla="*/ 41024 w 232202"/>
                <a:gd name="csY298" fmla="*/ 29025 h 76989"/>
                <a:gd name="csX299" fmla="*/ 46111 w 232202"/>
                <a:gd name="csY299" fmla="*/ 29794 h 76989"/>
                <a:gd name="csX300" fmla="*/ 46996 w 232202"/>
                <a:gd name="csY300" fmla="*/ 30240 h 76989"/>
                <a:gd name="csX301" fmla="*/ 47704 w 232202"/>
                <a:gd name="csY301" fmla="*/ 31841 h 76989"/>
                <a:gd name="csX302" fmla="*/ 48835 w 232202"/>
                <a:gd name="csY302" fmla="*/ 33095 h 76989"/>
                <a:gd name="csX303" fmla="*/ 50167 w 232202"/>
                <a:gd name="csY303" fmla="*/ 36449 h 76989"/>
                <a:gd name="csX304" fmla="*/ 50290 w 232202"/>
                <a:gd name="csY304" fmla="*/ 37603 h 769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</a:cxnLst>
              <a:rect l="l" t="t" r="r" b="b"/>
              <a:pathLst>
                <a:path w="232202" h="76989">
                  <a:moveTo>
                    <a:pt x="65935" y="669"/>
                  </a:moveTo>
                  <a:lnTo>
                    <a:pt x="71591" y="1754"/>
                  </a:lnTo>
                  <a:lnTo>
                    <a:pt x="76162" y="1446"/>
                  </a:lnTo>
                  <a:lnTo>
                    <a:pt x="78347" y="808"/>
                  </a:lnTo>
                  <a:lnTo>
                    <a:pt x="78147" y="1462"/>
                  </a:lnTo>
                  <a:lnTo>
                    <a:pt x="80156" y="3070"/>
                  </a:lnTo>
                  <a:lnTo>
                    <a:pt x="80887" y="3177"/>
                  </a:lnTo>
                  <a:lnTo>
                    <a:pt x="83842" y="2362"/>
                  </a:lnTo>
                  <a:lnTo>
                    <a:pt x="91560" y="2054"/>
                  </a:lnTo>
                  <a:lnTo>
                    <a:pt x="92353" y="2508"/>
                  </a:lnTo>
                  <a:lnTo>
                    <a:pt x="93715" y="4077"/>
                  </a:lnTo>
                  <a:lnTo>
                    <a:pt x="95685" y="5047"/>
                  </a:lnTo>
                  <a:lnTo>
                    <a:pt x="97725" y="5785"/>
                  </a:lnTo>
                  <a:lnTo>
                    <a:pt x="99856" y="5977"/>
                  </a:lnTo>
                  <a:lnTo>
                    <a:pt x="101980" y="5647"/>
                  </a:lnTo>
                  <a:lnTo>
                    <a:pt x="103973" y="5808"/>
                  </a:lnTo>
                  <a:lnTo>
                    <a:pt x="106467" y="7331"/>
                  </a:lnTo>
                  <a:lnTo>
                    <a:pt x="107251" y="7508"/>
                  </a:lnTo>
                  <a:lnTo>
                    <a:pt x="109483" y="7093"/>
                  </a:lnTo>
                  <a:lnTo>
                    <a:pt x="108829" y="8493"/>
                  </a:lnTo>
                  <a:lnTo>
                    <a:pt x="112584" y="10447"/>
                  </a:lnTo>
                  <a:lnTo>
                    <a:pt x="115339" y="14293"/>
                  </a:lnTo>
                  <a:lnTo>
                    <a:pt x="117340" y="15870"/>
                  </a:lnTo>
                  <a:lnTo>
                    <a:pt x="119456" y="17286"/>
                  </a:lnTo>
                  <a:lnTo>
                    <a:pt x="121242" y="18247"/>
                  </a:lnTo>
                  <a:lnTo>
                    <a:pt x="123243" y="18709"/>
                  </a:lnTo>
                  <a:lnTo>
                    <a:pt x="129314" y="18524"/>
                  </a:lnTo>
                  <a:lnTo>
                    <a:pt x="130753" y="18640"/>
                  </a:lnTo>
                  <a:lnTo>
                    <a:pt x="132038" y="19186"/>
                  </a:lnTo>
                  <a:lnTo>
                    <a:pt x="133262" y="19401"/>
                  </a:lnTo>
                  <a:lnTo>
                    <a:pt x="133970" y="19194"/>
                  </a:lnTo>
                  <a:lnTo>
                    <a:pt x="145698" y="25163"/>
                  </a:lnTo>
                  <a:lnTo>
                    <a:pt x="149430" y="28348"/>
                  </a:lnTo>
                  <a:lnTo>
                    <a:pt x="151708" y="30002"/>
                  </a:lnTo>
                  <a:lnTo>
                    <a:pt x="156641" y="32387"/>
                  </a:lnTo>
                  <a:lnTo>
                    <a:pt x="158619" y="32910"/>
                  </a:lnTo>
                  <a:lnTo>
                    <a:pt x="159657" y="32594"/>
                  </a:lnTo>
                  <a:lnTo>
                    <a:pt x="159457" y="32071"/>
                  </a:lnTo>
                  <a:lnTo>
                    <a:pt x="158011" y="30748"/>
                  </a:lnTo>
                  <a:lnTo>
                    <a:pt x="157795" y="30263"/>
                  </a:lnTo>
                  <a:lnTo>
                    <a:pt x="159650" y="30671"/>
                  </a:lnTo>
                  <a:lnTo>
                    <a:pt x="162997" y="33364"/>
                  </a:lnTo>
                  <a:lnTo>
                    <a:pt x="163921" y="34356"/>
                  </a:lnTo>
                  <a:lnTo>
                    <a:pt x="165591" y="35279"/>
                  </a:lnTo>
                  <a:lnTo>
                    <a:pt x="167276" y="35941"/>
                  </a:lnTo>
                  <a:lnTo>
                    <a:pt x="166476" y="37002"/>
                  </a:lnTo>
                  <a:lnTo>
                    <a:pt x="165106" y="37095"/>
                  </a:lnTo>
                  <a:lnTo>
                    <a:pt x="162482" y="36656"/>
                  </a:lnTo>
                  <a:lnTo>
                    <a:pt x="164567" y="38387"/>
                  </a:lnTo>
                  <a:lnTo>
                    <a:pt x="164921" y="39641"/>
                  </a:lnTo>
                  <a:lnTo>
                    <a:pt x="165891" y="39749"/>
                  </a:lnTo>
                  <a:lnTo>
                    <a:pt x="167338" y="38372"/>
                  </a:lnTo>
                  <a:lnTo>
                    <a:pt x="168253" y="37210"/>
                  </a:lnTo>
                  <a:lnTo>
                    <a:pt x="171939" y="40210"/>
                  </a:lnTo>
                  <a:lnTo>
                    <a:pt x="173925" y="41580"/>
                  </a:lnTo>
                  <a:lnTo>
                    <a:pt x="173417" y="42380"/>
                  </a:lnTo>
                  <a:lnTo>
                    <a:pt x="173255" y="43172"/>
                  </a:lnTo>
                  <a:lnTo>
                    <a:pt x="175471" y="42434"/>
                  </a:lnTo>
                  <a:lnTo>
                    <a:pt x="176310" y="42518"/>
                  </a:lnTo>
                  <a:lnTo>
                    <a:pt x="177118" y="42941"/>
                  </a:lnTo>
                  <a:lnTo>
                    <a:pt x="178003" y="44226"/>
                  </a:lnTo>
                  <a:lnTo>
                    <a:pt x="180074" y="44511"/>
                  </a:lnTo>
                  <a:lnTo>
                    <a:pt x="182159" y="44480"/>
                  </a:lnTo>
                  <a:lnTo>
                    <a:pt x="186391" y="45542"/>
                  </a:lnTo>
                  <a:lnTo>
                    <a:pt x="190401" y="47703"/>
                  </a:lnTo>
                  <a:lnTo>
                    <a:pt x="194172" y="48142"/>
                  </a:lnTo>
                  <a:lnTo>
                    <a:pt x="197973" y="48219"/>
                  </a:lnTo>
                  <a:lnTo>
                    <a:pt x="199897" y="49357"/>
                  </a:lnTo>
                  <a:lnTo>
                    <a:pt x="200713" y="50896"/>
                  </a:lnTo>
                  <a:lnTo>
                    <a:pt x="199789" y="51981"/>
                  </a:lnTo>
                  <a:lnTo>
                    <a:pt x="199266" y="53111"/>
                  </a:lnTo>
                  <a:lnTo>
                    <a:pt x="200682" y="54504"/>
                  </a:lnTo>
                  <a:lnTo>
                    <a:pt x="197596" y="55096"/>
                  </a:lnTo>
                  <a:lnTo>
                    <a:pt x="197157" y="55934"/>
                  </a:lnTo>
                  <a:lnTo>
                    <a:pt x="197319" y="56835"/>
                  </a:lnTo>
                  <a:lnTo>
                    <a:pt x="197935" y="57327"/>
                  </a:lnTo>
                  <a:lnTo>
                    <a:pt x="199697" y="56896"/>
                  </a:lnTo>
                  <a:lnTo>
                    <a:pt x="202252" y="57281"/>
                  </a:lnTo>
                  <a:lnTo>
                    <a:pt x="206276" y="57619"/>
                  </a:lnTo>
                  <a:lnTo>
                    <a:pt x="208970" y="57342"/>
                  </a:lnTo>
                  <a:lnTo>
                    <a:pt x="214449" y="58288"/>
                  </a:lnTo>
                  <a:lnTo>
                    <a:pt x="216111" y="58796"/>
                  </a:lnTo>
                  <a:lnTo>
                    <a:pt x="219359" y="60573"/>
                  </a:lnTo>
                  <a:lnTo>
                    <a:pt x="220859" y="61743"/>
                  </a:lnTo>
                  <a:lnTo>
                    <a:pt x="224084" y="64897"/>
                  </a:lnTo>
                  <a:lnTo>
                    <a:pt x="226862" y="66135"/>
                  </a:lnTo>
                  <a:lnTo>
                    <a:pt x="229271" y="66435"/>
                  </a:lnTo>
                  <a:lnTo>
                    <a:pt x="230109" y="66228"/>
                  </a:lnTo>
                  <a:lnTo>
                    <a:pt x="230871" y="66574"/>
                  </a:lnTo>
                  <a:lnTo>
                    <a:pt x="231541" y="67012"/>
                  </a:lnTo>
                  <a:lnTo>
                    <a:pt x="232202" y="68389"/>
                  </a:lnTo>
                  <a:lnTo>
                    <a:pt x="231833" y="69835"/>
                  </a:lnTo>
                  <a:lnTo>
                    <a:pt x="230456" y="71013"/>
                  </a:lnTo>
                  <a:lnTo>
                    <a:pt x="229694" y="71866"/>
                  </a:lnTo>
                  <a:lnTo>
                    <a:pt x="226254" y="71966"/>
                  </a:lnTo>
                  <a:lnTo>
                    <a:pt x="221444" y="72359"/>
                  </a:lnTo>
                  <a:lnTo>
                    <a:pt x="216796" y="73636"/>
                  </a:lnTo>
                  <a:lnTo>
                    <a:pt x="214526" y="74651"/>
                  </a:lnTo>
                  <a:lnTo>
                    <a:pt x="213487" y="75321"/>
                  </a:lnTo>
                  <a:lnTo>
                    <a:pt x="211040" y="75944"/>
                  </a:lnTo>
                  <a:lnTo>
                    <a:pt x="210878" y="75413"/>
                  </a:lnTo>
                  <a:lnTo>
                    <a:pt x="210925" y="74743"/>
                  </a:lnTo>
                  <a:lnTo>
                    <a:pt x="210286" y="73505"/>
                  </a:lnTo>
                  <a:lnTo>
                    <a:pt x="209732" y="74620"/>
                  </a:lnTo>
                  <a:lnTo>
                    <a:pt x="208824" y="75436"/>
                  </a:lnTo>
                  <a:lnTo>
                    <a:pt x="207292" y="76128"/>
                  </a:lnTo>
                  <a:lnTo>
                    <a:pt x="201644" y="76174"/>
                  </a:lnTo>
                  <a:lnTo>
                    <a:pt x="199374" y="75236"/>
                  </a:lnTo>
                  <a:lnTo>
                    <a:pt x="197042" y="74597"/>
                  </a:lnTo>
                  <a:lnTo>
                    <a:pt x="188546" y="73928"/>
                  </a:lnTo>
                  <a:lnTo>
                    <a:pt x="186507" y="73982"/>
                  </a:lnTo>
                  <a:lnTo>
                    <a:pt x="180835" y="74682"/>
                  </a:lnTo>
                  <a:lnTo>
                    <a:pt x="175133" y="75059"/>
                  </a:lnTo>
                  <a:lnTo>
                    <a:pt x="172747" y="75490"/>
                  </a:lnTo>
                  <a:lnTo>
                    <a:pt x="170385" y="76136"/>
                  </a:lnTo>
                  <a:lnTo>
                    <a:pt x="165791" y="76113"/>
                  </a:lnTo>
                  <a:lnTo>
                    <a:pt x="160365" y="76851"/>
                  </a:lnTo>
                  <a:lnTo>
                    <a:pt x="154925" y="76990"/>
                  </a:lnTo>
                  <a:lnTo>
                    <a:pt x="158411" y="71812"/>
                  </a:lnTo>
                  <a:lnTo>
                    <a:pt x="165760" y="66820"/>
                  </a:lnTo>
                  <a:lnTo>
                    <a:pt x="167145" y="65743"/>
                  </a:lnTo>
                  <a:lnTo>
                    <a:pt x="168130" y="64366"/>
                  </a:lnTo>
                  <a:lnTo>
                    <a:pt x="168361" y="63327"/>
                  </a:lnTo>
                  <a:lnTo>
                    <a:pt x="168038" y="62443"/>
                  </a:lnTo>
                  <a:lnTo>
                    <a:pt x="166283" y="60873"/>
                  </a:lnTo>
                  <a:lnTo>
                    <a:pt x="165929" y="59712"/>
                  </a:lnTo>
                  <a:lnTo>
                    <a:pt x="165406" y="58958"/>
                  </a:lnTo>
                  <a:lnTo>
                    <a:pt x="162859" y="58304"/>
                  </a:lnTo>
                  <a:lnTo>
                    <a:pt x="160281" y="57912"/>
                  </a:lnTo>
                  <a:lnTo>
                    <a:pt x="157564" y="57904"/>
                  </a:lnTo>
                  <a:lnTo>
                    <a:pt x="151862" y="57365"/>
                  </a:lnTo>
                  <a:lnTo>
                    <a:pt x="148830" y="57327"/>
                  </a:lnTo>
                  <a:lnTo>
                    <a:pt x="146260" y="56258"/>
                  </a:lnTo>
                  <a:lnTo>
                    <a:pt x="141996" y="52457"/>
                  </a:lnTo>
                  <a:lnTo>
                    <a:pt x="140003" y="51388"/>
                  </a:lnTo>
                  <a:lnTo>
                    <a:pt x="138980" y="50534"/>
                  </a:lnTo>
                  <a:lnTo>
                    <a:pt x="138179" y="49550"/>
                  </a:lnTo>
                  <a:lnTo>
                    <a:pt x="137179" y="43949"/>
                  </a:lnTo>
                  <a:lnTo>
                    <a:pt x="136333" y="41257"/>
                  </a:lnTo>
                  <a:lnTo>
                    <a:pt x="135040" y="38910"/>
                  </a:lnTo>
                  <a:lnTo>
                    <a:pt x="133070" y="37133"/>
                  </a:lnTo>
                  <a:lnTo>
                    <a:pt x="131007" y="36526"/>
                  </a:lnTo>
                  <a:lnTo>
                    <a:pt x="123096" y="38049"/>
                  </a:lnTo>
                  <a:lnTo>
                    <a:pt x="121257" y="37818"/>
                  </a:lnTo>
                  <a:lnTo>
                    <a:pt x="119464" y="37302"/>
                  </a:lnTo>
                  <a:lnTo>
                    <a:pt x="107521" y="33664"/>
                  </a:lnTo>
                  <a:lnTo>
                    <a:pt x="102596" y="31664"/>
                  </a:lnTo>
                  <a:lnTo>
                    <a:pt x="100587" y="30671"/>
                  </a:lnTo>
                  <a:lnTo>
                    <a:pt x="98871" y="29256"/>
                  </a:lnTo>
                  <a:lnTo>
                    <a:pt x="97093" y="26933"/>
                  </a:lnTo>
                  <a:lnTo>
                    <a:pt x="95100" y="24856"/>
                  </a:lnTo>
                  <a:lnTo>
                    <a:pt x="95108" y="25694"/>
                  </a:lnTo>
                  <a:lnTo>
                    <a:pt x="94800" y="26240"/>
                  </a:lnTo>
                  <a:lnTo>
                    <a:pt x="84804" y="26486"/>
                  </a:lnTo>
                  <a:lnTo>
                    <a:pt x="83211" y="26010"/>
                  </a:lnTo>
                  <a:lnTo>
                    <a:pt x="82187" y="25440"/>
                  </a:lnTo>
                  <a:lnTo>
                    <a:pt x="81464" y="24602"/>
                  </a:lnTo>
                  <a:lnTo>
                    <a:pt x="80925" y="22917"/>
                  </a:lnTo>
                  <a:lnTo>
                    <a:pt x="79971" y="21502"/>
                  </a:lnTo>
                  <a:lnTo>
                    <a:pt x="79663" y="23009"/>
                  </a:lnTo>
                  <a:lnTo>
                    <a:pt x="79171" y="24402"/>
                  </a:lnTo>
                  <a:lnTo>
                    <a:pt x="77832" y="25179"/>
                  </a:lnTo>
                  <a:lnTo>
                    <a:pt x="76300" y="25309"/>
                  </a:lnTo>
                  <a:lnTo>
                    <a:pt x="74446" y="23463"/>
                  </a:lnTo>
                  <a:lnTo>
                    <a:pt x="66342" y="23078"/>
                  </a:lnTo>
                  <a:lnTo>
                    <a:pt x="65627" y="22763"/>
                  </a:lnTo>
                  <a:lnTo>
                    <a:pt x="62964" y="20971"/>
                  </a:lnTo>
                  <a:lnTo>
                    <a:pt x="60694" y="18724"/>
                  </a:lnTo>
                  <a:lnTo>
                    <a:pt x="62949" y="17932"/>
                  </a:lnTo>
                  <a:lnTo>
                    <a:pt x="67612" y="16894"/>
                  </a:lnTo>
                  <a:lnTo>
                    <a:pt x="68620" y="16201"/>
                  </a:lnTo>
                  <a:lnTo>
                    <a:pt x="69205" y="15309"/>
                  </a:lnTo>
                  <a:lnTo>
                    <a:pt x="68782" y="13985"/>
                  </a:lnTo>
                  <a:lnTo>
                    <a:pt x="67851" y="13024"/>
                  </a:lnTo>
                  <a:lnTo>
                    <a:pt x="66897" y="12462"/>
                  </a:lnTo>
                  <a:lnTo>
                    <a:pt x="65842" y="12109"/>
                  </a:lnTo>
                  <a:lnTo>
                    <a:pt x="64449" y="11955"/>
                  </a:lnTo>
                  <a:lnTo>
                    <a:pt x="46419" y="11716"/>
                  </a:lnTo>
                  <a:lnTo>
                    <a:pt x="45380" y="12439"/>
                  </a:lnTo>
                  <a:lnTo>
                    <a:pt x="43764" y="13909"/>
                  </a:lnTo>
                  <a:lnTo>
                    <a:pt x="40563" y="15793"/>
                  </a:lnTo>
                  <a:lnTo>
                    <a:pt x="38454" y="17747"/>
                  </a:lnTo>
                  <a:lnTo>
                    <a:pt x="37661" y="18755"/>
                  </a:lnTo>
                  <a:lnTo>
                    <a:pt x="36677" y="19478"/>
                  </a:lnTo>
                  <a:lnTo>
                    <a:pt x="34460" y="20686"/>
                  </a:lnTo>
                  <a:lnTo>
                    <a:pt x="32567" y="22548"/>
                  </a:lnTo>
                  <a:lnTo>
                    <a:pt x="30274" y="23378"/>
                  </a:lnTo>
                  <a:lnTo>
                    <a:pt x="29019" y="22871"/>
                  </a:lnTo>
                  <a:lnTo>
                    <a:pt x="27781" y="22878"/>
                  </a:lnTo>
                  <a:lnTo>
                    <a:pt x="26880" y="23340"/>
                  </a:lnTo>
                  <a:lnTo>
                    <a:pt x="25934" y="23548"/>
                  </a:lnTo>
                  <a:lnTo>
                    <a:pt x="21309" y="23771"/>
                  </a:lnTo>
                  <a:lnTo>
                    <a:pt x="20616" y="24248"/>
                  </a:lnTo>
                  <a:lnTo>
                    <a:pt x="19954" y="25579"/>
                  </a:lnTo>
                  <a:lnTo>
                    <a:pt x="19200" y="28171"/>
                  </a:lnTo>
                  <a:lnTo>
                    <a:pt x="18492" y="29025"/>
                  </a:lnTo>
                  <a:lnTo>
                    <a:pt x="16176" y="29348"/>
                  </a:lnTo>
                  <a:lnTo>
                    <a:pt x="13967" y="30056"/>
                  </a:lnTo>
                  <a:lnTo>
                    <a:pt x="9473" y="32517"/>
                  </a:lnTo>
                  <a:lnTo>
                    <a:pt x="8311" y="32879"/>
                  </a:lnTo>
                  <a:lnTo>
                    <a:pt x="8565" y="31071"/>
                  </a:lnTo>
                  <a:lnTo>
                    <a:pt x="8342" y="29310"/>
                  </a:lnTo>
                  <a:lnTo>
                    <a:pt x="7072" y="29248"/>
                  </a:lnTo>
                  <a:lnTo>
                    <a:pt x="5625" y="29540"/>
                  </a:lnTo>
                  <a:lnTo>
                    <a:pt x="4417" y="30033"/>
                  </a:lnTo>
                  <a:lnTo>
                    <a:pt x="2185" y="31348"/>
                  </a:lnTo>
                  <a:lnTo>
                    <a:pt x="1054" y="31679"/>
                  </a:lnTo>
                  <a:lnTo>
                    <a:pt x="0" y="31010"/>
                  </a:lnTo>
                  <a:lnTo>
                    <a:pt x="215" y="30148"/>
                  </a:lnTo>
                  <a:lnTo>
                    <a:pt x="7657" y="26979"/>
                  </a:lnTo>
                  <a:lnTo>
                    <a:pt x="8488" y="26740"/>
                  </a:lnTo>
                  <a:lnTo>
                    <a:pt x="9812" y="26979"/>
                  </a:lnTo>
                  <a:lnTo>
                    <a:pt x="11105" y="26871"/>
                  </a:lnTo>
                  <a:lnTo>
                    <a:pt x="12113" y="25979"/>
                  </a:lnTo>
                  <a:lnTo>
                    <a:pt x="10889" y="21778"/>
                  </a:lnTo>
                  <a:lnTo>
                    <a:pt x="11358" y="18917"/>
                  </a:lnTo>
                  <a:lnTo>
                    <a:pt x="13082" y="16701"/>
                  </a:lnTo>
                  <a:lnTo>
                    <a:pt x="16530" y="13339"/>
                  </a:lnTo>
                  <a:lnTo>
                    <a:pt x="18192" y="12232"/>
                  </a:lnTo>
                  <a:lnTo>
                    <a:pt x="35191" y="5208"/>
                  </a:lnTo>
                  <a:lnTo>
                    <a:pt x="36930" y="4847"/>
                  </a:lnTo>
                  <a:lnTo>
                    <a:pt x="47981" y="3431"/>
                  </a:lnTo>
                  <a:lnTo>
                    <a:pt x="49666" y="2939"/>
                  </a:lnTo>
                  <a:lnTo>
                    <a:pt x="54792" y="854"/>
                  </a:lnTo>
                  <a:lnTo>
                    <a:pt x="60171" y="0"/>
                  </a:lnTo>
                  <a:lnTo>
                    <a:pt x="65935" y="669"/>
                  </a:lnTo>
                  <a:close/>
                  <a:moveTo>
                    <a:pt x="119664" y="12293"/>
                  </a:moveTo>
                  <a:lnTo>
                    <a:pt x="119703" y="12909"/>
                  </a:lnTo>
                  <a:lnTo>
                    <a:pt x="115924" y="11201"/>
                  </a:lnTo>
                  <a:lnTo>
                    <a:pt x="114300" y="9424"/>
                  </a:lnTo>
                  <a:lnTo>
                    <a:pt x="113646" y="9016"/>
                  </a:lnTo>
                  <a:lnTo>
                    <a:pt x="114708" y="8977"/>
                  </a:lnTo>
                  <a:lnTo>
                    <a:pt x="118964" y="11893"/>
                  </a:lnTo>
                  <a:lnTo>
                    <a:pt x="119664" y="12293"/>
                  </a:lnTo>
                  <a:close/>
                  <a:moveTo>
                    <a:pt x="135201" y="14893"/>
                  </a:moveTo>
                  <a:lnTo>
                    <a:pt x="138164" y="15386"/>
                  </a:lnTo>
                  <a:lnTo>
                    <a:pt x="139195" y="15086"/>
                  </a:lnTo>
                  <a:lnTo>
                    <a:pt x="140180" y="15001"/>
                  </a:lnTo>
                  <a:lnTo>
                    <a:pt x="141219" y="15209"/>
                  </a:lnTo>
                  <a:lnTo>
                    <a:pt x="142674" y="17140"/>
                  </a:lnTo>
                  <a:lnTo>
                    <a:pt x="141396" y="17378"/>
                  </a:lnTo>
                  <a:lnTo>
                    <a:pt x="140380" y="17378"/>
                  </a:lnTo>
                  <a:lnTo>
                    <a:pt x="139634" y="17032"/>
                  </a:lnTo>
                  <a:lnTo>
                    <a:pt x="136971" y="16947"/>
                  </a:lnTo>
                  <a:lnTo>
                    <a:pt x="135217" y="16386"/>
                  </a:lnTo>
                  <a:lnTo>
                    <a:pt x="134255" y="15901"/>
                  </a:lnTo>
                  <a:lnTo>
                    <a:pt x="133785" y="15316"/>
                  </a:lnTo>
                  <a:lnTo>
                    <a:pt x="135201" y="14893"/>
                  </a:lnTo>
                  <a:close/>
                  <a:moveTo>
                    <a:pt x="148222" y="21094"/>
                  </a:moveTo>
                  <a:lnTo>
                    <a:pt x="147783" y="21478"/>
                  </a:lnTo>
                  <a:lnTo>
                    <a:pt x="146614" y="20617"/>
                  </a:lnTo>
                  <a:lnTo>
                    <a:pt x="144921" y="20240"/>
                  </a:lnTo>
                  <a:lnTo>
                    <a:pt x="143928" y="18894"/>
                  </a:lnTo>
                  <a:lnTo>
                    <a:pt x="142974" y="18378"/>
                  </a:lnTo>
                  <a:lnTo>
                    <a:pt x="142897" y="17886"/>
                  </a:lnTo>
                  <a:lnTo>
                    <a:pt x="144467" y="17563"/>
                  </a:lnTo>
                  <a:lnTo>
                    <a:pt x="145559" y="17709"/>
                  </a:lnTo>
                  <a:lnTo>
                    <a:pt x="146775" y="18732"/>
                  </a:lnTo>
                  <a:lnTo>
                    <a:pt x="147476" y="20624"/>
                  </a:lnTo>
                  <a:lnTo>
                    <a:pt x="148222" y="21094"/>
                  </a:lnTo>
                  <a:close/>
                  <a:moveTo>
                    <a:pt x="151416" y="24756"/>
                  </a:moveTo>
                  <a:lnTo>
                    <a:pt x="150708" y="24817"/>
                  </a:lnTo>
                  <a:lnTo>
                    <a:pt x="148561" y="23856"/>
                  </a:lnTo>
                  <a:lnTo>
                    <a:pt x="147922" y="23048"/>
                  </a:lnTo>
                  <a:lnTo>
                    <a:pt x="148676" y="21963"/>
                  </a:lnTo>
                  <a:lnTo>
                    <a:pt x="148838" y="20786"/>
                  </a:lnTo>
                  <a:lnTo>
                    <a:pt x="149130" y="20709"/>
                  </a:lnTo>
                  <a:lnTo>
                    <a:pt x="149476" y="22140"/>
                  </a:lnTo>
                  <a:lnTo>
                    <a:pt x="151116" y="22748"/>
                  </a:lnTo>
                  <a:lnTo>
                    <a:pt x="151216" y="23063"/>
                  </a:lnTo>
                  <a:lnTo>
                    <a:pt x="152224" y="24271"/>
                  </a:lnTo>
                  <a:lnTo>
                    <a:pt x="151416" y="24756"/>
                  </a:lnTo>
                  <a:close/>
                  <a:moveTo>
                    <a:pt x="155964" y="28817"/>
                  </a:moveTo>
                  <a:lnTo>
                    <a:pt x="155079" y="29525"/>
                  </a:lnTo>
                  <a:lnTo>
                    <a:pt x="154109" y="28502"/>
                  </a:lnTo>
                  <a:lnTo>
                    <a:pt x="153493" y="28394"/>
                  </a:lnTo>
                  <a:lnTo>
                    <a:pt x="152639" y="27986"/>
                  </a:lnTo>
                  <a:lnTo>
                    <a:pt x="150985" y="26848"/>
                  </a:lnTo>
                  <a:lnTo>
                    <a:pt x="150585" y="25671"/>
                  </a:lnTo>
                  <a:lnTo>
                    <a:pt x="151962" y="25579"/>
                  </a:lnTo>
                  <a:lnTo>
                    <a:pt x="153701" y="25786"/>
                  </a:lnTo>
                  <a:lnTo>
                    <a:pt x="156741" y="26456"/>
                  </a:lnTo>
                  <a:lnTo>
                    <a:pt x="156471" y="27786"/>
                  </a:lnTo>
                  <a:lnTo>
                    <a:pt x="155964" y="28817"/>
                  </a:lnTo>
                  <a:close/>
                  <a:moveTo>
                    <a:pt x="50290" y="37603"/>
                  </a:moveTo>
                  <a:lnTo>
                    <a:pt x="48281" y="38826"/>
                  </a:lnTo>
                  <a:lnTo>
                    <a:pt x="43995" y="40549"/>
                  </a:lnTo>
                  <a:lnTo>
                    <a:pt x="41694" y="40610"/>
                  </a:lnTo>
                  <a:lnTo>
                    <a:pt x="39370" y="39964"/>
                  </a:lnTo>
                  <a:lnTo>
                    <a:pt x="37769" y="38526"/>
                  </a:lnTo>
                  <a:lnTo>
                    <a:pt x="36854" y="37102"/>
                  </a:lnTo>
                  <a:lnTo>
                    <a:pt x="36930" y="36418"/>
                  </a:lnTo>
                  <a:lnTo>
                    <a:pt x="38385" y="37556"/>
                  </a:lnTo>
                  <a:lnTo>
                    <a:pt x="39639" y="38118"/>
                  </a:lnTo>
                  <a:lnTo>
                    <a:pt x="40670" y="37741"/>
                  </a:lnTo>
                  <a:lnTo>
                    <a:pt x="41402" y="37126"/>
                  </a:lnTo>
                  <a:lnTo>
                    <a:pt x="39047" y="32525"/>
                  </a:lnTo>
                  <a:lnTo>
                    <a:pt x="39154" y="31556"/>
                  </a:lnTo>
                  <a:lnTo>
                    <a:pt x="41024" y="29025"/>
                  </a:lnTo>
                  <a:lnTo>
                    <a:pt x="46111" y="29794"/>
                  </a:lnTo>
                  <a:lnTo>
                    <a:pt x="46996" y="30240"/>
                  </a:lnTo>
                  <a:lnTo>
                    <a:pt x="47704" y="31841"/>
                  </a:lnTo>
                  <a:lnTo>
                    <a:pt x="48835" y="33095"/>
                  </a:lnTo>
                  <a:lnTo>
                    <a:pt x="50167" y="36449"/>
                  </a:lnTo>
                  <a:lnTo>
                    <a:pt x="50290" y="376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6" name="Serbest Form 55">
              <a:extLst>
                <a:ext uri="{FF2B5EF4-FFF2-40B4-BE49-F238E27FC236}">
                  <a16:creationId xmlns:a16="http://schemas.microsoft.com/office/drawing/2014/main" id="{41697C79-4FBC-B87B-E8C1-A069024B543F}"/>
                </a:ext>
              </a:extLst>
            </p:cNvPr>
            <p:cNvSpPr/>
            <p:nvPr/>
          </p:nvSpPr>
          <p:spPr>
            <a:xfrm>
              <a:off x="7450626" y="6120415"/>
              <a:ext cx="57438" cy="53026"/>
            </a:xfrm>
            <a:custGeom>
              <a:avLst/>
              <a:gdLst>
                <a:gd name="csX0" fmla="*/ 3709 w 57438"/>
                <a:gd name="csY0" fmla="*/ 5547 h 53026"/>
                <a:gd name="csX1" fmla="*/ 1608 w 57438"/>
                <a:gd name="csY1" fmla="*/ 6008 h 53026"/>
                <a:gd name="csX2" fmla="*/ 716 w 57438"/>
                <a:gd name="csY2" fmla="*/ 5785 h 53026"/>
                <a:gd name="csX3" fmla="*/ 423 w 57438"/>
                <a:gd name="csY3" fmla="*/ 4000 h 53026"/>
                <a:gd name="csX4" fmla="*/ 0 w 57438"/>
                <a:gd name="csY4" fmla="*/ 2823 h 53026"/>
                <a:gd name="csX5" fmla="*/ 100 w 57438"/>
                <a:gd name="csY5" fmla="*/ 2300 h 53026"/>
                <a:gd name="csX6" fmla="*/ 4925 w 57438"/>
                <a:gd name="csY6" fmla="*/ 0 h 53026"/>
                <a:gd name="csX7" fmla="*/ 6626 w 57438"/>
                <a:gd name="csY7" fmla="*/ 385 h 53026"/>
                <a:gd name="csX8" fmla="*/ 7811 w 57438"/>
                <a:gd name="csY8" fmla="*/ 2223 h 53026"/>
                <a:gd name="csX9" fmla="*/ 7003 w 57438"/>
                <a:gd name="csY9" fmla="*/ 3239 h 53026"/>
                <a:gd name="csX10" fmla="*/ 3709 w 57438"/>
                <a:gd name="csY10" fmla="*/ 5547 h 53026"/>
                <a:gd name="csX11" fmla="*/ 9812 w 57438"/>
                <a:gd name="csY11" fmla="*/ 8424 h 53026"/>
                <a:gd name="csX12" fmla="*/ 8042 w 57438"/>
                <a:gd name="csY12" fmla="*/ 8962 h 53026"/>
                <a:gd name="csX13" fmla="*/ 6941 w 57438"/>
                <a:gd name="csY13" fmla="*/ 8893 h 53026"/>
                <a:gd name="csX14" fmla="*/ 5364 w 57438"/>
                <a:gd name="csY14" fmla="*/ 8101 h 53026"/>
                <a:gd name="csX15" fmla="*/ 5856 w 57438"/>
                <a:gd name="csY15" fmla="*/ 7247 h 53026"/>
                <a:gd name="csX16" fmla="*/ 7565 w 57438"/>
                <a:gd name="csY16" fmla="*/ 6293 h 53026"/>
                <a:gd name="csX17" fmla="*/ 8742 w 57438"/>
                <a:gd name="csY17" fmla="*/ 6093 h 53026"/>
                <a:gd name="csX18" fmla="*/ 9704 w 57438"/>
                <a:gd name="csY18" fmla="*/ 7793 h 53026"/>
                <a:gd name="csX19" fmla="*/ 9812 w 57438"/>
                <a:gd name="csY19" fmla="*/ 8424 h 53026"/>
                <a:gd name="csX20" fmla="*/ 52983 w 57438"/>
                <a:gd name="csY20" fmla="*/ 11993 h 53026"/>
                <a:gd name="csX21" fmla="*/ 52291 w 57438"/>
                <a:gd name="csY21" fmla="*/ 13139 h 53026"/>
                <a:gd name="csX22" fmla="*/ 51444 w 57438"/>
                <a:gd name="csY22" fmla="*/ 11455 h 53026"/>
                <a:gd name="csX23" fmla="*/ 50982 w 57438"/>
                <a:gd name="csY23" fmla="*/ 11055 h 53026"/>
                <a:gd name="csX24" fmla="*/ 50759 w 57438"/>
                <a:gd name="csY24" fmla="*/ 8639 h 53026"/>
                <a:gd name="csX25" fmla="*/ 52014 w 57438"/>
                <a:gd name="csY25" fmla="*/ 7916 h 53026"/>
                <a:gd name="csX26" fmla="*/ 52622 w 57438"/>
                <a:gd name="csY26" fmla="*/ 7854 h 53026"/>
                <a:gd name="csX27" fmla="*/ 52637 w 57438"/>
                <a:gd name="csY27" fmla="*/ 10355 h 53026"/>
                <a:gd name="csX28" fmla="*/ 52983 w 57438"/>
                <a:gd name="csY28" fmla="*/ 11993 h 53026"/>
                <a:gd name="csX29" fmla="*/ 27080 w 57438"/>
                <a:gd name="csY29" fmla="*/ 12809 h 53026"/>
                <a:gd name="csX30" fmla="*/ 27973 w 57438"/>
                <a:gd name="csY30" fmla="*/ 13462 h 53026"/>
                <a:gd name="csX31" fmla="*/ 28265 w 57438"/>
                <a:gd name="csY31" fmla="*/ 13939 h 53026"/>
                <a:gd name="csX32" fmla="*/ 26942 w 57438"/>
                <a:gd name="csY32" fmla="*/ 14186 h 53026"/>
                <a:gd name="csX33" fmla="*/ 23725 w 57438"/>
                <a:gd name="csY33" fmla="*/ 13324 h 53026"/>
                <a:gd name="csX34" fmla="*/ 22871 w 57438"/>
                <a:gd name="csY34" fmla="*/ 13847 h 53026"/>
                <a:gd name="csX35" fmla="*/ 22017 w 57438"/>
                <a:gd name="csY35" fmla="*/ 15701 h 53026"/>
                <a:gd name="csX36" fmla="*/ 20378 w 57438"/>
                <a:gd name="csY36" fmla="*/ 12893 h 53026"/>
                <a:gd name="csX37" fmla="*/ 20493 w 57438"/>
                <a:gd name="csY37" fmla="*/ 11863 h 53026"/>
                <a:gd name="csX38" fmla="*/ 20839 w 57438"/>
                <a:gd name="csY38" fmla="*/ 11562 h 53026"/>
                <a:gd name="csX39" fmla="*/ 23117 w 57438"/>
                <a:gd name="csY39" fmla="*/ 12301 h 53026"/>
                <a:gd name="csX40" fmla="*/ 27080 w 57438"/>
                <a:gd name="csY40" fmla="*/ 12809 h 53026"/>
                <a:gd name="csX41" fmla="*/ 52344 w 57438"/>
                <a:gd name="csY41" fmla="*/ 21425 h 53026"/>
                <a:gd name="csX42" fmla="*/ 54145 w 57438"/>
                <a:gd name="csY42" fmla="*/ 21832 h 53026"/>
                <a:gd name="csX43" fmla="*/ 54830 w 57438"/>
                <a:gd name="csY43" fmla="*/ 21686 h 53026"/>
                <a:gd name="csX44" fmla="*/ 55977 w 57438"/>
                <a:gd name="csY44" fmla="*/ 21778 h 53026"/>
                <a:gd name="csX45" fmla="*/ 57208 w 57438"/>
                <a:gd name="csY45" fmla="*/ 22948 h 53026"/>
                <a:gd name="csX46" fmla="*/ 57439 w 57438"/>
                <a:gd name="csY46" fmla="*/ 24194 h 53026"/>
                <a:gd name="csX47" fmla="*/ 56831 w 57438"/>
                <a:gd name="csY47" fmla="*/ 25756 h 53026"/>
                <a:gd name="csX48" fmla="*/ 54445 w 57438"/>
                <a:gd name="csY48" fmla="*/ 27040 h 53026"/>
                <a:gd name="csX49" fmla="*/ 53068 w 57438"/>
                <a:gd name="csY49" fmla="*/ 26886 h 53026"/>
                <a:gd name="csX50" fmla="*/ 51444 w 57438"/>
                <a:gd name="csY50" fmla="*/ 25717 h 53026"/>
                <a:gd name="csX51" fmla="*/ 52375 w 57438"/>
                <a:gd name="csY51" fmla="*/ 23409 h 53026"/>
                <a:gd name="csX52" fmla="*/ 52344 w 57438"/>
                <a:gd name="csY52" fmla="*/ 21425 h 53026"/>
                <a:gd name="csX53" fmla="*/ 40971 w 57438"/>
                <a:gd name="csY53" fmla="*/ 48811 h 53026"/>
                <a:gd name="csX54" fmla="*/ 39670 w 57438"/>
                <a:gd name="csY54" fmla="*/ 50850 h 53026"/>
                <a:gd name="csX55" fmla="*/ 36807 w 57438"/>
                <a:gd name="csY55" fmla="*/ 50688 h 53026"/>
                <a:gd name="csX56" fmla="*/ 35338 w 57438"/>
                <a:gd name="csY56" fmla="*/ 49850 h 53026"/>
                <a:gd name="csX57" fmla="*/ 33614 w 57438"/>
                <a:gd name="csY57" fmla="*/ 47288 h 53026"/>
                <a:gd name="csX58" fmla="*/ 33668 w 57438"/>
                <a:gd name="csY58" fmla="*/ 45303 h 53026"/>
                <a:gd name="csX59" fmla="*/ 34276 w 57438"/>
                <a:gd name="csY59" fmla="*/ 43580 h 53026"/>
                <a:gd name="csX60" fmla="*/ 34168 w 57438"/>
                <a:gd name="csY60" fmla="*/ 42087 h 53026"/>
                <a:gd name="csX61" fmla="*/ 34414 w 57438"/>
                <a:gd name="csY61" fmla="*/ 41695 h 53026"/>
                <a:gd name="csX62" fmla="*/ 35299 w 57438"/>
                <a:gd name="csY62" fmla="*/ 41957 h 53026"/>
                <a:gd name="csX63" fmla="*/ 35445 w 57438"/>
                <a:gd name="csY63" fmla="*/ 42965 h 53026"/>
                <a:gd name="csX64" fmla="*/ 38046 w 57438"/>
                <a:gd name="csY64" fmla="*/ 45426 h 53026"/>
                <a:gd name="csX65" fmla="*/ 39008 w 57438"/>
                <a:gd name="csY65" fmla="*/ 45903 h 53026"/>
                <a:gd name="csX66" fmla="*/ 40971 w 57438"/>
                <a:gd name="csY66" fmla="*/ 48811 h 53026"/>
                <a:gd name="csX67" fmla="*/ 46634 w 57438"/>
                <a:gd name="csY67" fmla="*/ 45949 h 53026"/>
                <a:gd name="csX68" fmla="*/ 46034 w 57438"/>
                <a:gd name="csY68" fmla="*/ 46034 h 53026"/>
                <a:gd name="csX69" fmla="*/ 45134 w 57438"/>
                <a:gd name="csY69" fmla="*/ 45034 h 53026"/>
                <a:gd name="csX70" fmla="*/ 45334 w 57438"/>
                <a:gd name="csY70" fmla="*/ 43649 h 53026"/>
                <a:gd name="csX71" fmla="*/ 45234 w 57438"/>
                <a:gd name="csY71" fmla="*/ 43288 h 53026"/>
                <a:gd name="csX72" fmla="*/ 46034 w 57438"/>
                <a:gd name="csY72" fmla="*/ 41810 h 53026"/>
                <a:gd name="csX73" fmla="*/ 47604 w 57438"/>
                <a:gd name="csY73" fmla="*/ 41941 h 53026"/>
                <a:gd name="csX74" fmla="*/ 48004 w 57438"/>
                <a:gd name="csY74" fmla="*/ 43041 h 53026"/>
                <a:gd name="csX75" fmla="*/ 48081 w 57438"/>
                <a:gd name="csY75" fmla="*/ 45303 h 53026"/>
                <a:gd name="csX76" fmla="*/ 46634 w 57438"/>
                <a:gd name="csY76" fmla="*/ 45949 h 53026"/>
                <a:gd name="csX77" fmla="*/ 22317 w 57438"/>
                <a:gd name="csY77" fmla="*/ 52181 h 53026"/>
                <a:gd name="csX78" fmla="*/ 20639 w 57438"/>
                <a:gd name="csY78" fmla="*/ 53027 h 53026"/>
                <a:gd name="csX79" fmla="*/ 19462 w 57438"/>
                <a:gd name="csY79" fmla="*/ 52657 h 53026"/>
                <a:gd name="csX80" fmla="*/ 18346 w 57438"/>
                <a:gd name="csY80" fmla="*/ 51781 h 53026"/>
                <a:gd name="csX81" fmla="*/ 17807 w 57438"/>
                <a:gd name="csY81" fmla="*/ 50511 h 53026"/>
                <a:gd name="csX82" fmla="*/ 18246 w 57438"/>
                <a:gd name="csY82" fmla="*/ 49419 h 53026"/>
                <a:gd name="csX83" fmla="*/ 20508 w 57438"/>
                <a:gd name="csY83" fmla="*/ 48134 h 53026"/>
                <a:gd name="csX84" fmla="*/ 21863 w 57438"/>
                <a:gd name="csY84" fmla="*/ 48549 h 53026"/>
                <a:gd name="csX85" fmla="*/ 22586 w 57438"/>
                <a:gd name="csY85" fmla="*/ 50550 h 53026"/>
                <a:gd name="csX86" fmla="*/ 22317 w 57438"/>
                <a:gd name="csY86" fmla="*/ 52181 h 53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</a:cxnLst>
              <a:rect l="l" t="t" r="r" b="b"/>
              <a:pathLst>
                <a:path w="57438" h="53026">
                  <a:moveTo>
                    <a:pt x="3709" y="5547"/>
                  </a:moveTo>
                  <a:lnTo>
                    <a:pt x="1608" y="6008"/>
                  </a:lnTo>
                  <a:lnTo>
                    <a:pt x="716" y="5785"/>
                  </a:lnTo>
                  <a:lnTo>
                    <a:pt x="423" y="4000"/>
                  </a:lnTo>
                  <a:lnTo>
                    <a:pt x="0" y="2823"/>
                  </a:lnTo>
                  <a:lnTo>
                    <a:pt x="100" y="2300"/>
                  </a:lnTo>
                  <a:lnTo>
                    <a:pt x="4925" y="0"/>
                  </a:lnTo>
                  <a:lnTo>
                    <a:pt x="6626" y="385"/>
                  </a:lnTo>
                  <a:lnTo>
                    <a:pt x="7811" y="2223"/>
                  </a:lnTo>
                  <a:lnTo>
                    <a:pt x="7003" y="3239"/>
                  </a:lnTo>
                  <a:lnTo>
                    <a:pt x="3709" y="5547"/>
                  </a:lnTo>
                  <a:close/>
                  <a:moveTo>
                    <a:pt x="9812" y="8424"/>
                  </a:moveTo>
                  <a:lnTo>
                    <a:pt x="8042" y="8962"/>
                  </a:lnTo>
                  <a:lnTo>
                    <a:pt x="6941" y="8893"/>
                  </a:lnTo>
                  <a:lnTo>
                    <a:pt x="5364" y="8101"/>
                  </a:lnTo>
                  <a:lnTo>
                    <a:pt x="5856" y="7247"/>
                  </a:lnTo>
                  <a:lnTo>
                    <a:pt x="7565" y="6293"/>
                  </a:lnTo>
                  <a:lnTo>
                    <a:pt x="8742" y="6093"/>
                  </a:lnTo>
                  <a:lnTo>
                    <a:pt x="9704" y="7793"/>
                  </a:lnTo>
                  <a:lnTo>
                    <a:pt x="9812" y="8424"/>
                  </a:lnTo>
                  <a:close/>
                  <a:moveTo>
                    <a:pt x="52983" y="11993"/>
                  </a:moveTo>
                  <a:lnTo>
                    <a:pt x="52291" y="13139"/>
                  </a:lnTo>
                  <a:lnTo>
                    <a:pt x="51444" y="11455"/>
                  </a:lnTo>
                  <a:lnTo>
                    <a:pt x="50982" y="11055"/>
                  </a:lnTo>
                  <a:lnTo>
                    <a:pt x="50759" y="8639"/>
                  </a:lnTo>
                  <a:lnTo>
                    <a:pt x="52014" y="7916"/>
                  </a:lnTo>
                  <a:lnTo>
                    <a:pt x="52622" y="7854"/>
                  </a:lnTo>
                  <a:lnTo>
                    <a:pt x="52637" y="10355"/>
                  </a:lnTo>
                  <a:lnTo>
                    <a:pt x="52983" y="11993"/>
                  </a:lnTo>
                  <a:close/>
                  <a:moveTo>
                    <a:pt x="27080" y="12809"/>
                  </a:moveTo>
                  <a:lnTo>
                    <a:pt x="27973" y="13462"/>
                  </a:lnTo>
                  <a:lnTo>
                    <a:pt x="28265" y="13939"/>
                  </a:lnTo>
                  <a:lnTo>
                    <a:pt x="26942" y="14186"/>
                  </a:lnTo>
                  <a:lnTo>
                    <a:pt x="23725" y="13324"/>
                  </a:lnTo>
                  <a:lnTo>
                    <a:pt x="22871" y="13847"/>
                  </a:lnTo>
                  <a:lnTo>
                    <a:pt x="22017" y="15701"/>
                  </a:lnTo>
                  <a:lnTo>
                    <a:pt x="20378" y="12893"/>
                  </a:lnTo>
                  <a:lnTo>
                    <a:pt x="20493" y="11863"/>
                  </a:lnTo>
                  <a:lnTo>
                    <a:pt x="20839" y="11562"/>
                  </a:lnTo>
                  <a:lnTo>
                    <a:pt x="23117" y="12301"/>
                  </a:lnTo>
                  <a:lnTo>
                    <a:pt x="27080" y="12809"/>
                  </a:lnTo>
                  <a:close/>
                  <a:moveTo>
                    <a:pt x="52344" y="21425"/>
                  </a:moveTo>
                  <a:lnTo>
                    <a:pt x="54145" y="21832"/>
                  </a:lnTo>
                  <a:lnTo>
                    <a:pt x="54830" y="21686"/>
                  </a:lnTo>
                  <a:lnTo>
                    <a:pt x="55977" y="21778"/>
                  </a:lnTo>
                  <a:lnTo>
                    <a:pt x="57208" y="22948"/>
                  </a:lnTo>
                  <a:lnTo>
                    <a:pt x="57439" y="24194"/>
                  </a:lnTo>
                  <a:lnTo>
                    <a:pt x="56831" y="25756"/>
                  </a:lnTo>
                  <a:lnTo>
                    <a:pt x="54445" y="27040"/>
                  </a:lnTo>
                  <a:lnTo>
                    <a:pt x="53068" y="26886"/>
                  </a:lnTo>
                  <a:lnTo>
                    <a:pt x="51444" y="25717"/>
                  </a:lnTo>
                  <a:lnTo>
                    <a:pt x="52375" y="23409"/>
                  </a:lnTo>
                  <a:lnTo>
                    <a:pt x="52344" y="21425"/>
                  </a:lnTo>
                  <a:close/>
                  <a:moveTo>
                    <a:pt x="40971" y="48811"/>
                  </a:moveTo>
                  <a:lnTo>
                    <a:pt x="39670" y="50850"/>
                  </a:lnTo>
                  <a:lnTo>
                    <a:pt x="36807" y="50688"/>
                  </a:lnTo>
                  <a:lnTo>
                    <a:pt x="35338" y="49850"/>
                  </a:lnTo>
                  <a:lnTo>
                    <a:pt x="33614" y="47288"/>
                  </a:lnTo>
                  <a:lnTo>
                    <a:pt x="33668" y="45303"/>
                  </a:lnTo>
                  <a:lnTo>
                    <a:pt x="34276" y="43580"/>
                  </a:lnTo>
                  <a:lnTo>
                    <a:pt x="34168" y="42087"/>
                  </a:lnTo>
                  <a:lnTo>
                    <a:pt x="34414" y="41695"/>
                  </a:lnTo>
                  <a:lnTo>
                    <a:pt x="35299" y="41957"/>
                  </a:lnTo>
                  <a:lnTo>
                    <a:pt x="35445" y="42965"/>
                  </a:lnTo>
                  <a:lnTo>
                    <a:pt x="38046" y="45426"/>
                  </a:lnTo>
                  <a:lnTo>
                    <a:pt x="39008" y="45903"/>
                  </a:lnTo>
                  <a:lnTo>
                    <a:pt x="40971" y="48811"/>
                  </a:lnTo>
                  <a:close/>
                  <a:moveTo>
                    <a:pt x="46634" y="45949"/>
                  </a:moveTo>
                  <a:lnTo>
                    <a:pt x="46034" y="46034"/>
                  </a:lnTo>
                  <a:lnTo>
                    <a:pt x="45134" y="45034"/>
                  </a:lnTo>
                  <a:lnTo>
                    <a:pt x="45334" y="43649"/>
                  </a:lnTo>
                  <a:lnTo>
                    <a:pt x="45234" y="43288"/>
                  </a:lnTo>
                  <a:lnTo>
                    <a:pt x="46034" y="41810"/>
                  </a:lnTo>
                  <a:lnTo>
                    <a:pt x="47604" y="41941"/>
                  </a:lnTo>
                  <a:lnTo>
                    <a:pt x="48004" y="43041"/>
                  </a:lnTo>
                  <a:lnTo>
                    <a:pt x="48081" y="45303"/>
                  </a:lnTo>
                  <a:lnTo>
                    <a:pt x="46634" y="45949"/>
                  </a:lnTo>
                  <a:close/>
                  <a:moveTo>
                    <a:pt x="22317" y="52181"/>
                  </a:moveTo>
                  <a:lnTo>
                    <a:pt x="20639" y="53027"/>
                  </a:lnTo>
                  <a:lnTo>
                    <a:pt x="19462" y="52657"/>
                  </a:lnTo>
                  <a:lnTo>
                    <a:pt x="18346" y="51781"/>
                  </a:lnTo>
                  <a:lnTo>
                    <a:pt x="17807" y="50511"/>
                  </a:lnTo>
                  <a:lnTo>
                    <a:pt x="18246" y="49419"/>
                  </a:lnTo>
                  <a:lnTo>
                    <a:pt x="20508" y="48134"/>
                  </a:lnTo>
                  <a:lnTo>
                    <a:pt x="21863" y="48549"/>
                  </a:lnTo>
                  <a:lnTo>
                    <a:pt x="22586" y="50550"/>
                  </a:lnTo>
                  <a:lnTo>
                    <a:pt x="22317" y="521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7" name="Serbest Form 56">
              <a:extLst>
                <a:ext uri="{FF2B5EF4-FFF2-40B4-BE49-F238E27FC236}">
                  <a16:creationId xmlns:a16="http://schemas.microsoft.com/office/drawing/2014/main" id="{CAAB42B7-3CDC-122E-F4BE-836DBB75B972}"/>
                </a:ext>
              </a:extLst>
            </p:cNvPr>
            <p:cNvSpPr/>
            <p:nvPr/>
          </p:nvSpPr>
          <p:spPr>
            <a:xfrm>
              <a:off x="6504294" y="6227260"/>
              <a:ext cx="8803" cy="7346"/>
            </a:xfrm>
            <a:custGeom>
              <a:avLst/>
              <a:gdLst>
                <a:gd name="csX0" fmla="*/ 8803 w 8803"/>
                <a:gd name="csY0" fmla="*/ 7031 h 7346"/>
                <a:gd name="csX1" fmla="*/ 7680 w 8803"/>
                <a:gd name="csY1" fmla="*/ 7347 h 7346"/>
                <a:gd name="csX2" fmla="*/ 3532 w 8803"/>
                <a:gd name="csY2" fmla="*/ 5231 h 7346"/>
                <a:gd name="csX3" fmla="*/ 108 w 8803"/>
                <a:gd name="csY3" fmla="*/ 1792 h 7346"/>
                <a:gd name="csX4" fmla="*/ 0 w 8803"/>
                <a:gd name="csY4" fmla="*/ 0 h 7346"/>
                <a:gd name="csX5" fmla="*/ 877 w 8803"/>
                <a:gd name="csY5" fmla="*/ 154 h 7346"/>
                <a:gd name="csX6" fmla="*/ 1770 w 8803"/>
                <a:gd name="csY6" fmla="*/ 839 h 7346"/>
                <a:gd name="csX7" fmla="*/ 3147 w 8803"/>
                <a:gd name="csY7" fmla="*/ 3269 h 7346"/>
                <a:gd name="csX8" fmla="*/ 7157 w 8803"/>
                <a:gd name="csY8" fmla="*/ 4870 h 73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8803" h="7346">
                  <a:moveTo>
                    <a:pt x="8803" y="7031"/>
                  </a:moveTo>
                  <a:lnTo>
                    <a:pt x="7680" y="7347"/>
                  </a:lnTo>
                  <a:lnTo>
                    <a:pt x="3532" y="5231"/>
                  </a:lnTo>
                  <a:lnTo>
                    <a:pt x="108" y="1792"/>
                  </a:lnTo>
                  <a:lnTo>
                    <a:pt x="0" y="0"/>
                  </a:lnTo>
                  <a:lnTo>
                    <a:pt x="877" y="154"/>
                  </a:lnTo>
                  <a:lnTo>
                    <a:pt x="1770" y="839"/>
                  </a:lnTo>
                  <a:lnTo>
                    <a:pt x="3147" y="3269"/>
                  </a:lnTo>
                  <a:lnTo>
                    <a:pt x="7157" y="48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8" name="Serbest Form 57">
              <a:extLst>
                <a:ext uri="{FF2B5EF4-FFF2-40B4-BE49-F238E27FC236}">
                  <a16:creationId xmlns:a16="http://schemas.microsoft.com/office/drawing/2014/main" id="{8A006D1A-BF10-E40F-2B95-2F00D2AC690E}"/>
                </a:ext>
              </a:extLst>
            </p:cNvPr>
            <p:cNvSpPr/>
            <p:nvPr/>
          </p:nvSpPr>
          <p:spPr>
            <a:xfrm>
              <a:off x="10278248" y="6719824"/>
              <a:ext cx="3047" cy="2915"/>
            </a:xfrm>
            <a:custGeom>
              <a:avLst/>
              <a:gdLst>
                <a:gd name="csX0" fmla="*/ 3047 w 3047"/>
                <a:gd name="csY0" fmla="*/ 1362 h 2915"/>
                <a:gd name="csX1" fmla="*/ 2432 w 3047"/>
                <a:gd name="csY1" fmla="*/ 2916 h 2915"/>
                <a:gd name="csX2" fmla="*/ 1301 w 3047"/>
                <a:gd name="csY2" fmla="*/ 2062 h 2915"/>
                <a:gd name="csX3" fmla="*/ 0 w 3047"/>
                <a:gd name="csY3" fmla="*/ 1785 h 2915"/>
                <a:gd name="csX4" fmla="*/ 254 w 3047"/>
                <a:gd name="csY4" fmla="*/ 631 h 2915"/>
                <a:gd name="csX5" fmla="*/ 1324 w 3047"/>
                <a:gd name="csY5" fmla="*/ 469 h 2915"/>
                <a:gd name="csX6" fmla="*/ 1854 w 3047"/>
                <a:gd name="csY6" fmla="*/ 408 h 2915"/>
                <a:gd name="csX7" fmla="*/ 2616 w 3047"/>
                <a:gd name="csY7" fmla="*/ 0 h 29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3047" h="2915">
                  <a:moveTo>
                    <a:pt x="3047" y="1362"/>
                  </a:moveTo>
                  <a:lnTo>
                    <a:pt x="2432" y="2916"/>
                  </a:lnTo>
                  <a:lnTo>
                    <a:pt x="1301" y="2062"/>
                  </a:lnTo>
                  <a:lnTo>
                    <a:pt x="0" y="1785"/>
                  </a:lnTo>
                  <a:lnTo>
                    <a:pt x="254" y="631"/>
                  </a:lnTo>
                  <a:lnTo>
                    <a:pt x="1324" y="469"/>
                  </a:lnTo>
                  <a:lnTo>
                    <a:pt x="1854" y="408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9" name="Serbest Form 58">
              <a:extLst>
                <a:ext uri="{FF2B5EF4-FFF2-40B4-BE49-F238E27FC236}">
                  <a16:creationId xmlns:a16="http://schemas.microsoft.com/office/drawing/2014/main" id="{EB40E313-95E3-4F4A-0FA7-F83F8ABB26ED}"/>
                </a:ext>
              </a:extLst>
            </p:cNvPr>
            <p:cNvSpPr/>
            <p:nvPr/>
          </p:nvSpPr>
          <p:spPr>
            <a:xfrm>
              <a:off x="8695541" y="5674623"/>
              <a:ext cx="48704" cy="28702"/>
            </a:xfrm>
            <a:custGeom>
              <a:avLst/>
              <a:gdLst>
                <a:gd name="csX0" fmla="*/ 46696 w 48704"/>
                <a:gd name="csY0" fmla="*/ 1808 h 28702"/>
                <a:gd name="csX1" fmla="*/ 35438 w 48704"/>
                <a:gd name="csY1" fmla="*/ 9762 h 28702"/>
                <a:gd name="csX2" fmla="*/ 34707 w 48704"/>
                <a:gd name="csY2" fmla="*/ 12124 h 28702"/>
                <a:gd name="csX3" fmla="*/ 35207 w 48704"/>
                <a:gd name="csY3" fmla="*/ 13755 h 28702"/>
                <a:gd name="csX4" fmla="*/ 36792 w 48704"/>
                <a:gd name="csY4" fmla="*/ 15732 h 28702"/>
                <a:gd name="csX5" fmla="*/ 37208 w 48704"/>
                <a:gd name="csY5" fmla="*/ 16247 h 28702"/>
                <a:gd name="csX6" fmla="*/ 37777 w 48704"/>
                <a:gd name="csY6" fmla="*/ 17747 h 28702"/>
                <a:gd name="csX7" fmla="*/ 35322 w 48704"/>
                <a:gd name="csY7" fmla="*/ 18194 h 28702"/>
                <a:gd name="csX8" fmla="*/ 32860 w 48704"/>
                <a:gd name="csY8" fmla="*/ 18340 h 28702"/>
                <a:gd name="csX9" fmla="*/ 31490 w 48704"/>
                <a:gd name="csY9" fmla="*/ 18140 h 28702"/>
                <a:gd name="csX10" fmla="*/ 30197 w 48704"/>
                <a:gd name="csY10" fmla="*/ 18232 h 28702"/>
                <a:gd name="csX11" fmla="*/ 26203 w 48704"/>
                <a:gd name="csY11" fmla="*/ 22517 h 28702"/>
                <a:gd name="csX12" fmla="*/ 24056 w 48704"/>
                <a:gd name="csY12" fmla="*/ 23971 h 28702"/>
                <a:gd name="csX13" fmla="*/ 21501 w 48704"/>
                <a:gd name="csY13" fmla="*/ 24833 h 28702"/>
                <a:gd name="csX14" fmla="*/ 18900 w 48704"/>
                <a:gd name="csY14" fmla="*/ 25348 h 28702"/>
                <a:gd name="csX15" fmla="*/ 17592 w 48704"/>
                <a:gd name="csY15" fmla="*/ 25417 h 28702"/>
                <a:gd name="csX16" fmla="*/ 16438 w 48704"/>
                <a:gd name="csY16" fmla="*/ 25956 h 28702"/>
                <a:gd name="csX17" fmla="*/ 15629 w 48704"/>
                <a:gd name="csY17" fmla="*/ 26948 h 28702"/>
                <a:gd name="csX18" fmla="*/ 15614 w 48704"/>
                <a:gd name="csY18" fmla="*/ 27910 h 28702"/>
                <a:gd name="csX19" fmla="*/ 15268 w 48704"/>
                <a:gd name="csY19" fmla="*/ 28702 h 28702"/>
                <a:gd name="csX20" fmla="*/ 13837 w 48704"/>
                <a:gd name="csY20" fmla="*/ 28541 h 28702"/>
                <a:gd name="csX21" fmla="*/ 13244 w 48704"/>
                <a:gd name="csY21" fmla="*/ 26987 h 28702"/>
                <a:gd name="csX22" fmla="*/ 12228 w 48704"/>
                <a:gd name="csY22" fmla="*/ 26317 h 28702"/>
                <a:gd name="csX23" fmla="*/ 9696 w 48704"/>
                <a:gd name="csY23" fmla="*/ 26663 h 28702"/>
                <a:gd name="csX24" fmla="*/ 8465 w 48704"/>
                <a:gd name="csY24" fmla="*/ 26617 h 28702"/>
                <a:gd name="csX25" fmla="*/ 4417 w 48704"/>
                <a:gd name="csY25" fmla="*/ 25140 h 28702"/>
                <a:gd name="csX26" fmla="*/ 3194 w 48704"/>
                <a:gd name="csY26" fmla="*/ 24525 h 28702"/>
                <a:gd name="csX27" fmla="*/ 2432 w 48704"/>
                <a:gd name="csY27" fmla="*/ 23255 h 28702"/>
                <a:gd name="csX28" fmla="*/ 347 w 48704"/>
                <a:gd name="csY28" fmla="*/ 18670 h 28702"/>
                <a:gd name="csX29" fmla="*/ 0 w 48704"/>
                <a:gd name="csY29" fmla="*/ 15263 h 28702"/>
                <a:gd name="csX30" fmla="*/ 1939 w 48704"/>
                <a:gd name="csY30" fmla="*/ 16140 h 28702"/>
                <a:gd name="csX31" fmla="*/ 3756 w 48704"/>
                <a:gd name="csY31" fmla="*/ 15078 h 28702"/>
                <a:gd name="csX32" fmla="*/ 5502 w 48704"/>
                <a:gd name="csY32" fmla="*/ 13347 h 28702"/>
                <a:gd name="csX33" fmla="*/ 7588 w 48704"/>
                <a:gd name="csY33" fmla="*/ 12639 h 28702"/>
                <a:gd name="csX34" fmla="*/ 8888 w 48704"/>
                <a:gd name="csY34" fmla="*/ 12947 h 28702"/>
                <a:gd name="csX35" fmla="*/ 10181 w 48704"/>
                <a:gd name="csY35" fmla="*/ 13255 h 28702"/>
                <a:gd name="csX36" fmla="*/ 12505 w 48704"/>
                <a:gd name="csY36" fmla="*/ 12701 h 28702"/>
                <a:gd name="csX37" fmla="*/ 13506 w 48704"/>
                <a:gd name="csY37" fmla="*/ 10132 h 28702"/>
                <a:gd name="csX38" fmla="*/ 13837 w 48704"/>
                <a:gd name="csY38" fmla="*/ 7178 h 28702"/>
                <a:gd name="csX39" fmla="*/ 17761 w 48704"/>
                <a:gd name="csY39" fmla="*/ 8024 h 28702"/>
                <a:gd name="csX40" fmla="*/ 21748 w 48704"/>
                <a:gd name="csY40" fmla="*/ 8462 h 28702"/>
                <a:gd name="csX41" fmla="*/ 25003 w 48704"/>
                <a:gd name="csY41" fmla="*/ 8608 h 28702"/>
                <a:gd name="csX42" fmla="*/ 28219 w 48704"/>
                <a:gd name="csY42" fmla="*/ 8131 h 28702"/>
                <a:gd name="csX43" fmla="*/ 38062 w 48704"/>
                <a:gd name="csY43" fmla="*/ 4970 h 28702"/>
                <a:gd name="csX44" fmla="*/ 40848 w 48704"/>
                <a:gd name="csY44" fmla="*/ 3077 h 28702"/>
                <a:gd name="csX45" fmla="*/ 42579 w 48704"/>
                <a:gd name="csY45" fmla="*/ 2431 h 28702"/>
                <a:gd name="csX46" fmla="*/ 45572 w 48704"/>
                <a:gd name="csY46" fmla="*/ 869 h 28702"/>
                <a:gd name="csX47" fmla="*/ 48705 w 48704"/>
                <a:gd name="csY47" fmla="*/ 0 h 287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</a:cxnLst>
              <a:rect l="l" t="t" r="r" b="b"/>
              <a:pathLst>
                <a:path w="48704" h="28702">
                  <a:moveTo>
                    <a:pt x="46696" y="1808"/>
                  </a:moveTo>
                  <a:lnTo>
                    <a:pt x="35438" y="9762"/>
                  </a:lnTo>
                  <a:lnTo>
                    <a:pt x="34707" y="12124"/>
                  </a:lnTo>
                  <a:lnTo>
                    <a:pt x="35207" y="13755"/>
                  </a:lnTo>
                  <a:lnTo>
                    <a:pt x="36792" y="15732"/>
                  </a:lnTo>
                  <a:lnTo>
                    <a:pt x="37208" y="16247"/>
                  </a:lnTo>
                  <a:lnTo>
                    <a:pt x="37777" y="17747"/>
                  </a:lnTo>
                  <a:lnTo>
                    <a:pt x="35322" y="18194"/>
                  </a:lnTo>
                  <a:lnTo>
                    <a:pt x="32860" y="18340"/>
                  </a:lnTo>
                  <a:lnTo>
                    <a:pt x="31490" y="18140"/>
                  </a:lnTo>
                  <a:lnTo>
                    <a:pt x="30197" y="18232"/>
                  </a:lnTo>
                  <a:lnTo>
                    <a:pt x="26203" y="22517"/>
                  </a:lnTo>
                  <a:lnTo>
                    <a:pt x="24056" y="23971"/>
                  </a:lnTo>
                  <a:lnTo>
                    <a:pt x="21501" y="24833"/>
                  </a:lnTo>
                  <a:lnTo>
                    <a:pt x="18900" y="25348"/>
                  </a:lnTo>
                  <a:lnTo>
                    <a:pt x="17592" y="25417"/>
                  </a:lnTo>
                  <a:lnTo>
                    <a:pt x="16438" y="25956"/>
                  </a:lnTo>
                  <a:lnTo>
                    <a:pt x="15629" y="26948"/>
                  </a:lnTo>
                  <a:lnTo>
                    <a:pt x="15614" y="27910"/>
                  </a:lnTo>
                  <a:lnTo>
                    <a:pt x="15268" y="28702"/>
                  </a:lnTo>
                  <a:lnTo>
                    <a:pt x="13837" y="28541"/>
                  </a:lnTo>
                  <a:lnTo>
                    <a:pt x="13244" y="26987"/>
                  </a:lnTo>
                  <a:lnTo>
                    <a:pt x="12228" y="26317"/>
                  </a:lnTo>
                  <a:lnTo>
                    <a:pt x="9696" y="26663"/>
                  </a:lnTo>
                  <a:lnTo>
                    <a:pt x="8465" y="26617"/>
                  </a:lnTo>
                  <a:lnTo>
                    <a:pt x="4417" y="25140"/>
                  </a:lnTo>
                  <a:lnTo>
                    <a:pt x="3194" y="24525"/>
                  </a:lnTo>
                  <a:lnTo>
                    <a:pt x="2432" y="23255"/>
                  </a:lnTo>
                  <a:lnTo>
                    <a:pt x="347" y="18670"/>
                  </a:lnTo>
                  <a:lnTo>
                    <a:pt x="0" y="15263"/>
                  </a:lnTo>
                  <a:lnTo>
                    <a:pt x="1939" y="16140"/>
                  </a:lnTo>
                  <a:lnTo>
                    <a:pt x="3756" y="15078"/>
                  </a:lnTo>
                  <a:lnTo>
                    <a:pt x="5502" y="13347"/>
                  </a:lnTo>
                  <a:lnTo>
                    <a:pt x="7588" y="12639"/>
                  </a:lnTo>
                  <a:lnTo>
                    <a:pt x="8888" y="12947"/>
                  </a:lnTo>
                  <a:lnTo>
                    <a:pt x="10181" y="13255"/>
                  </a:lnTo>
                  <a:lnTo>
                    <a:pt x="12505" y="12701"/>
                  </a:lnTo>
                  <a:lnTo>
                    <a:pt x="13506" y="10132"/>
                  </a:lnTo>
                  <a:lnTo>
                    <a:pt x="13837" y="7178"/>
                  </a:lnTo>
                  <a:lnTo>
                    <a:pt x="17761" y="8024"/>
                  </a:lnTo>
                  <a:lnTo>
                    <a:pt x="21748" y="8462"/>
                  </a:lnTo>
                  <a:lnTo>
                    <a:pt x="25003" y="8608"/>
                  </a:lnTo>
                  <a:lnTo>
                    <a:pt x="28219" y="8131"/>
                  </a:lnTo>
                  <a:lnTo>
                    <a:pt x="38062" y="4970"/>
                  </a:lnTo>
                  <a:lnTo>
                    <a:pt x="40848" y="3077"/>
                  </a:lnTo>
                  <a:lnTo>
                    <a:pt x="42579" y="2431"/>
                  </a:lnTo>
                  <a:lnTo>
                    <a:pt x="45572" y="869"/>
                  </a:lnTo>
                  <a:lnTo>
                    <a:pt x="4870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0" name="Serbest Form 59">
              <a:extLst>
                <a:ext uri="{FF2B5EF4-FFF2-40B4-BE49-F238E27FC236}">
                  <a16:creationId xmlns:a16="http://schemas.microsoft.com/office/drawing/2014/main" id="{EA4DBAD4-F9CB-DF77-708C-EDD8BC707C1A}"/>
                </a:ext>
              </a:extLst>
            </p:cNvPr>
            <p:cNvSpPr/>
            <p:nvPr/>
          </p:nvSpPr>
          <p:spPr>
            <a:xfrm>
              <a:off x="8259033" y="5215862"/>
              <a:ext cx="145620" cy="82143"/>
            </a:xfrm>
            <a:custGeom>
              <a:avLst/>
              <a:gdLst>
                <a:gd name="csX0" fmla="*/ 58740 w 145620"/>
                <a:gd name="csY0" fmla="*/ 6108 h 82143"/>
                <a:gd name="csX1" fmla="*/ 60602 w 145620"/>
                <a:gd name="csY1" fmla="*/ 6023 h 82143"/>
                <a:gd name="csX2" fmla="*/ 62487 w 145620"/>
                <a:gd name="csY2" fmla="*/ 5170 h 82143"/>
                <a:gd name="csX3" fmla="*/ 62641 w 145620"/>
                <a:gd name="csY3" fmla="*/ 3777 h 82143"/>
                <a:gd name="csX4" fmla="*/ 62518 w 145620"/>
                <a:gd name="csY4" fmla="*/ 1177 h 82143"/>
                <a:gd name="csX5" fmla="*/ 62718 w 145620"/>
                <a:gd name="csY5" fmla="*/ 800 h 82143"/>
                <a:gd name="csX6" fmla="*/ 65573 w 145620"/>
                <a:gd name="csY6" fmla="*/ 1538 h 82143"/>
                <a:gd name="csX7" fmla="*/ 68436 w 145620"/>
                <a:gd name="csY7" fmla="*/ 2708 h 82143"/>
                <a:gd name="csX8" fmla="*/ 68836 w 145620"/>
                <a:gd name="csY8" fmla="*/ 5293 h 82143"/>
                <a:gd name="csX9" fmla="*/ 69605 w 145620"/>
                <a:gd name="csY9" fmla="*/ 6562 h 82143"/>
                <a:gd name="csX10" fmla="*/ 70513 w 145620"/>
                <a:gd name="csY10" fmla="*/ 7724 h 82143"/>
                <a:gd name="csX11" fmla="*/ 71375 w 145620"/>
                <a:gd name="csY11" fmla="*/ 8247 h 82143"/>
                <a:gd name="csX12" fmla="*/ 72876 w 145620"/>
                <a:gd name="csY12" fmla="*/ 8331 h 82143"/>
                <a:gd name="csX13" fmla="*/ 76762 w 145620"/>
                <a:gd name="csY13" fmla="*/ 9862 h 82143"/>
                <a:gd name="csX14" fmla="*/ 78632 w 145620"/>
                <a:gd name="csY14" fmla="*/ 10170 h 82143"/>
                <a:gd name="csX15" fmla="*/ 80548 w 145620"/>
                <a:gd name="csY15" fmla="*/ 11231 h 82143"/>
                <a:gd name="csX16" fmla="*/ 82165 w 145620"/>
                <a:gd name="csY16" fmla="*/ 12309 h 82143"/>
                <a:gd name="csX17" fmla="*/ 83342 w 145620"/>
                <a:gd name="csY17" fmla="*/ 12539 h 82143"/>
                <a:gd name="csX18" fmla="*/ 83888 w 145620"/>
                <a:gd name="csY18" fmla="*/ 13716 h 82143"/>
                <a:gd name="csX19" fmla="*/ 84612 w 145620"/>
                <a:gd name="csY19" fmla="*/ 14524 h 82143"/>
                <a:gd name="csX20" fmla="*/ 85889 w 145620"/>
                <a:gd name="csY20" fmla="*/ 13901 h 82143"/>
                <a:gd name="csX21" fmla="*/ 90552 w 145620"/>
                <a:gd name="csY21" fmla="*/ 13032 h 82143"/>
                <a:gd name="csX22" fmla="*/ 92230 w 145620"/>
                <a:gd name="csY22" fmla="*/ 14193 h 82143"/>
                <a:gd name="csX23" fmla="*/ 93361 w 145620"/>
                <a:gd name="csY23" fmla="*/ 15424 h 82143"/>
                <a:gd name="csX24" fmla="*/ 93515 w 145620"/>
                <a:gd name="csY24" fmla="*/ 15809 h 82143"/>
                <a:gd name="csX25" fmla="*/ 92923 w 145620"/>
                <a:gd name="csY25" fmla="*/ 16893 h 82143"/>
                <a:gd name="csX26" fmla="*/ 92638 w 145620"/>
                <a:gd name="csY26" fmla="*/ 17732 h 82143"/>
                <a:gd name="csX27" fmla="*/ 92153 w 145620"/>
                <a:gd name="csY27" fmla="*/ 18293 h 82143"/>
                <a:gd name="csX28" fmla="*/ 90552 w 145620"/>
                <a:gd name="csY28" fmla="*/ 18886 h 82143"/>
                <a:gd name="csX29" fmla="*/ 89652 w 145620"/>
                <a:gd name="csY29" fmla="*/ 19840 h 82143"/>
                <a:gd name="csX30" fmla="*/ 88990 w 145620"/>
                <a:gd name="csY30" fmla="*/ 20886 h 82143"/>
                <a:gd name="csX31" fmla="*/ 89437 w 145620"/>
                <a:gd name="csY31" fmla="*/ 21886 h 82143"/>
                <a:gd name="csX32" fmla="*/ 90745 w 145620"/>
                <a:gd name="csY32" fmla="*/ 22640 h 82143"/>
                <a:gd name="csX33" fmla="*/ 91668 w 145620"/>
                <a:gd name="csY33" fmla="*/ 22809 h 82143"/>
                <a:gd name="csX34" fmla="*/ 92022 w 145620"/>
                <a:gd name="csY34" fmla="*/ 23540 h 82143"/>
                <a:gd name="csX35" fmla="*/ 94985 w 145620"/>
                <a:gd name="csY35" fmla="*/ 26802 h 82143"/>
                <a:gd name="csX36" fmla="*/ 97340 w 145620"/>
                <a:gd name="csY36" fmla="*/ 31056 h 82143"/>
                <a:gd name="csX37" fmla="*/ 98256 w 145620"/>
                <a:gd name="csY37" fmla="*/ 31717 h 82143"/>
                <a:gd name="csX38" fmla="*/ 99118 w 145620"/>
                <a:gd name="csY38" fmla="*/ 31879 h 82143"/>
                <a:gd name="csX39" fmla="*/ 100118 w 145620"/>
                <a:gd name="csY39" fmla="*/ 31256 h 82143"/>
                <a:gd name="csX40" fmla="*/ 101272 w 145620"/>
                <a:gd name="csY40" fmla="*/ 29871 h 82143"/>
                <a:gd name="csX41" fmla="*/ 102634 w 145620"/>
                <a:gd name="csY41" fmla="*/ 28879 h 82143"/>
                <a:gd name="csX42" fmla="*/ 103789 w 145620"/>
                <a:gd name="csY42" fmla="*/ 28363 h 82143"/>
                <a:gd name="csX43" fmla="*/ 105828 w 145620"/>
                <a:gd name="csY43" fmla="*/ 27186 h 82143"/>
                <a:gd name="csX44" fmla="*/ 105913 w 145620"/>
                <a:gd name="csY44" fmla="*/ 26425 h 82143"/>
                <a:gd name="csX45" fmla="*/ 104204 w 145620"/>
                <a:gd name="csY45" fmla="*/ 23540 h 82143"/>
                <a:gd name="csX46" fmla="*/ 103227 w 145620"/>
                <a:gd name="csY46" fmla="*/ 21201 h 82143"/>
                <a:gd name="csX47" fmla="*/ 103458 w 145620"/>
                <a:gd name="csY47" fmla="*/ 20778 h 82143"/>
                <a:gd name="csX48" fmla="*/ 105636 w 145620"/>
                <a:gd name="csY48" fmla="*/ 21148 h 82143"/>
                <a:gd name="csX49" fmla="*/ 109329 w 145620"/>
                <a:gd name="csY49" fmla="*/ 22424 h 82143"/>
                <a:gd name="csX50" fmla="*/ 115016 w 145620"/>
                <a:gd name="csY50" fmla="*/ 26586 h 82143"/>
                <a:gd name="csX51" fmla="*/ 116040 w 145620"/>
                <a:gd name="csY51" fmla="*/ 26586 h 82143"/>
                <a:gd name="csX52" fmla="*/ 118025 w 145620"/>
                <a:gd name="csY52" fmla="*/ 26271 h 82143"/>
                <a:gd name="csX53" fmla="*/ 120188 w 145620"/>
                <a:gd name="csY53" fmla="*/ 25594 h 82143"/>
                <a:gd name="csX54" fmla="*/ 121219 w 145620"/>
                <a:gd name="csY54" fmla="*/ 24825 h 82143"/>
                <a:gd name="csX55" fmla="*/ 121604 w 145620"/>
                <a:gd name="csY55" fmla="*/ 25109 h 82143"/>
                <a:gd name="csX56" fmla="*/ 121934 w 145620"/>
                <a:gd name="csY56" fmla="*/ 27394 h 82143"/>
                <a:gd name="csX57" fmla="*/ 121365 w 145620"/>
                <a:gd name="csY57" fmla="*/ 28648 h 82143"/>
                <a:gd name="csX58" fmla="*/ 118779 w 145620"/>
                <a:gd name="csY58" fmla="*/ 29863 h 82143"/>
                <a:gd name="csX59" fmla="*/ 118925 w 145620"/>
                <a:gd name="csY59" fmla="*/ 30464 h 82143"/>
                <a:gd name="csX60" fmla="*/ 119595 w 145620"/>
                <a:gd name="csY60" fmla="*/ 31241 h 82143"/>
                <a:gd name="csX61" fmla="*/ 120757 w 145620"/>
                <a:gd name="csY61" fmla="*/ 31764 h 82143"/>
                <a:gd name="csX62" fmla="*/ 122173 w 145620"/>
                <a:gd name="csY62" fmla="*/ 33241 h 82143"/>
                <a:gd name="csX63" fmla="*/ 123150 w 145620"/>
                <a:gd name="csY63" fmla="*/ 34925 h 82143"/>
                <a:gd name="csX64" fmla="*/ 124004 w 145620"/>
                <a:gd name="csY64" fmla="*/ 35702 h 82143"/>
                <a:gd name="csX65" fmla="*/ 124943 w 145620"/>
                <a:gd name="csY65" fmla="*/ 36072 h 82143"/>
                <a:gd name="csX66" fmla="*/ 127298 w 145620"/>
                <a:gd name="csY66" fmla="*/ 35172 h 82143"/>
                <a:gd name="csX67" fmla="*/ 127960 w 145620"/>
                <a:gd name="csY67" fmla="*/ 34464 h 82143"/>
                <a:gd name="csX68" fmla="*/ 128260 w 145620"/>
                <a:gd name="csY68" fmla="*/ 33964 h 82143"/>
                <a:gd name="csX69" fmla="*/ 128714 w 145620"/>
                <a:gd name="csY69" fmla="*/ 34071 h 82143"/>
                <a:gd name="csX70" fmla="*/ 129538 w 145620"/>
                <a:gd name="csY70" fmla="*/ 34902 h 82143"/>
                <a:gd name="csX71" fmla="*/ 129791 w 145620"/>
                <a:gd name="csY71" fmla="*/ 35387 h 82143"/>
                <a:gd name="csX72" fmla="*/ 132077 w 145620"/>
                <a:gd name="csY72" fmla="*/ 36325 h 82143"/>
                <a:gd name="csX73" fmla="*/ 133400 w 145620"/>
                <a:gd name="csY73" fmla="*/ 37479 h 82143"/>
                <a:gd name="csX74" fmla="*/ 134239 w 145620"/>
                <a:gd name="csY74" fmla="*/ 38018 h 82143"/>
                <a:gd name="csX75" fmla="*/ 135171 w 145620"/>
                <a:gd name="csY75" fmla="*/ 37495 h 82143"/>
                <a:gd name="csX76" fmla="*/ 138795 w 145620"/>
                <a:gd name="csY76" fmla="*/ 38410 h 82143"/>
                <a:gd name="csX77" fmla="*/ 139795 w 145620"/>
                <a:gd name="csY77" fmla="*/ 39179 h 82143"/>
                <a:gd name="csX78" fmla="*/ 140111 w 145620"/>
                <a:gd name="csY78" fmla="*/ 40457 h 82143"/>
                <a:gd name="csX79" fmla="*/ 139934 w 145620"/>
                <a:gd name="csY79" fmla="*/ 41233 h 82143"/>
                <a:gd name="csX80" fmla="*/ 140488 w 145620"/>
                <a:gd name="csY80" fmla="*/ 43234 h 82143"/>
                <a:gd name="csX81" fmla="*/ 145075 w 145620"/>
                <a:gd name="csY81" fmla="*/ 48026 h 82143"/>
                <a:gd name="csX82" fmla="*/ 145552 w 145620"/>
                <a:gd name="csY82" fmla="*/ 50473 h 82143"/>
                <a:gd name="csX83" fmla="*/ 145621 w 145620"/>
                <a:gd name="csY83" fmla="*/ 51449 h 82143"/>
                <a:gd name="csX84" fmla="*/ 145075 w 145620"/>
                <a:gd name="csY84" fmla="*/ 51496 h 82143"/>
                <a:gd name="csX85" fmla="*/ 143836 w 145620"/>
                <a:gd name="csY85" fmla="*/ 52003 h 82143"/>
                <a:gd name="csX86" fmla="*/ 142250 w 145620"/>
                <a:gd name="csY86" fmla="*/ 52188 h 82143"/>
                <a:gd name="csX87" fmla="*/ 140534 w 145620"/>
                <a:gd name="csY87" fmla="*/ 52088 h 82143"/>
                <a:gd name="csX88" fmla="*/ 139195 w 145620"/>
                <a:gd name="csY88" fmla="*/ 52973 h 82143"/>
                <a:gd name="csX89" fmla="*/ 137933 w 145620"/>
                <a:gd name="csY89" fmla="*/ 54419 h 82143"/>
                <a:gd name="csX90" fmla="*/ 136625 w 145620"/>
                <a:gd name="csY90" fmla="*/ 55419 h 82143"/>
                <a:gd name="csX91" fmla="*/ 135925 w 145620"/>
                <a:gd name="csY91" fmla="*/ 56304 h 82143"/>
                <a:gd name="csX92" fmla="*/ 135524 w 145620"/>
                <a:gd name="csY92" fmla="*/ 57227 h 82143"/>
                <a:gd name="csX93" fmla="*/ 131123 w 145620"/>
                <a:gd name="csY93" fmla="*/ 59827 h 82143"/>
                <a:gd name="csX94" fmla="*/ 130507 w 145620"/>
                <a:gd name="csY94" fmla="*/ 60912 h 82143"/>
                <a:gd name="csX95" fmla="*/ 130022 w 145620"/>
                <a:gd name="csY95" fmla="*/ 62389 h 82143"/>
                <a:gd name="csX96" fmla="*/ 129814 w 145620"/>
                <a:gd name="csY96" fmla="*/ 64373 h 82143"/>
                <a:gd name="csX97" fmla="*/ 129507 w 145620"/>
                <a:gd name="csY97" fmla="*/ 66158 h 82143"/>
                <a:gd name="csX98" fmla="*/ 128745 w 145620"/>
                <a:gd name="csY98" fmla="*/ 67097 h 82143"/>
                <a:gd name="csX99" fmla="*/ 126367 w 145620"/>
                <a:gd name="csY99" fmla="*/ 67904 h 82143"/>
                <a:gd name="csX100" fmla="*/ 125775 w 145620"/>
                <a:gd name="csY100" fmla="*/ 68335 h 82143"/>
                <a:gd name="csX101" fmla="*/ 125328 w 145620"/>
                <a:gd name="csY101" fmla="*/ 69243 h 82143"/>
                <a:gd name="csX102" fmla="*/ 123997 w 145620"/>
                <a:gd name="csY102" fmla="*/ 70636 h 82143"/>
                <a:gd name="csX103" fmla="*/ 122435 w 145620"/>
                <a:gd name="csY103" fmla="*/ 71959 h 82143"/>
                <a:gd name="csX104" fmla="*/ 119557 w 145620"/>
                <a:gd name="csY104" fmla="*/ 73474 h 82143"/>
                <a:gd name="csX105" fmla="*/ 116471 w 145620"/>
                <a:gd name="csY105" fmla="*/ 73936 h 82143"/>
                <a:gd name="csX106" fmla="*/ 112461 w 145620"/>
                <a:gd name="csY106" fmla="*/ 73443 h 82143"/>
                <a:gd name="csX107" fmla="*/ 110114 w 145620"/>
                <a:gd name="csY107" fmla="*/ 72851 h 82143"/>
                <a:gd name="csX108" fmla="*/ 108983 w 145620"/>
                <a:gd name="csY108" fmla="*/ 73505 h 82143"/>
                <a:gd name="csX109" fmla="*/ 107413 w 145620"/>
                <a:gd name="csY109" fmla="*/ 75474 h 82143"/>
                <a:gd name="csX110" fmla="*/ 105736 w 145620"/>
                <a:gd name="csY110" fmla="*/ 78859 h 82143"/>
                <a:gd name="csX111" fmla="*/ 105035 w 145620"/>
                <a:gd name="csY111" fmla="*/ 81405 h 82143"/>
                <a:gd name="csX112" fmla="*/ 104497 w 145620"/>
                <a:gd name="csY112" fmla="*/ 80682 h 82143"/>
                <a:gd name="csX113" fmla="*/ 103535 w 145620"/>
                <a:gd name="csY113" fmla="*/ 77990 h 82143"/>
                <a:gd name="csX114" fmla="*/ 102450 w 145620"/>
                <a:gd name="csY114" fmla="*/ 77644 h 82143"/>
                <a:gd name="csX115" fmla="*/ 100964 w 145620"/>
                <a:gd name="csY115" fmla="*/ 77390 h 82143"/>
                <a:gd name="csX116" fmla="*/ 99848 w 145620"/>
                <a:gd name="csY116" fmla="*/ 76990 h 82143"/>
                <a:gd name="csX117" fmla="*/ 97432 w 145620"/>
                <a:gd name="csY117" fmla="*/ 75436 h 82143"/>
                <a:gd name="csX118" fmla="*/ 96193 w 145620"/>
                <a:gd name="csY118" fmla="*/ 74966 h 82143"/>
                <a:gd name="csX119" fmla="*/ 94770 w 145620"/>
                <a:gd name="csY119" fmla="*/ 74843 h 82143"/>
                <a:gd name="csX120" fmla="*/ 93415 w 145620"/>
                <a:gd name="csY120" fmla="*/ 75759 h 82143"/>
                <a:gd name="csX121" fmla="*/ 92384 w 145620"/>
                <a:gd name="csY121" fmla="*/ 76836 h 82143"/>
                <a:gd name="csX122" fmla="*/ 89190 w 145620"/>
                <a:gd name="csY122" fmla="*/ 76820 h 82143"/>
                <a:gd name="csX123" fmla="*/ 85689 w 145620"/>
                <a:gd name="csY123" fmla="*/ 76320 h 82143"/>
                <a:gd name="csX124" fmla="*/ 80679 w 145620"/>
                <a:gd name="csY124" fmla="*/ 72736 h 82143"/>
                <a:gd name="csX125" fmla="*/ 79379 w 145620"/>
                <a:gd name="csY125" fmla="*/ 72705 h 82143"/>
                <a:gd name="csX126" fmla="*/ 77994 w 145620"/>
                <a:gd name="csY126" fmla="*/ 72866 h 82143"/>
                <a:gd name="csX127" fmla="*/ 75800 w 145620"/>
                <a:gd name="csY127" fmla="*/ 72012 h 82143"/>
                <a:gd name="csX128" fmla="*/ 71560 w 145620"/>
                <a:gd name="csY128" fmla="*/ 69689 h 82143"/>
                <a:gd name="csX129" fmla="*/ 69567 w 145620"/>
                <a:gd name="csY129" fmla="*/ 69143 h 82143"/>
                <a:gd name="csX130" fmla="*/ 68312 w 145620"/>
                <a:gd name="csY130" fmla="*/ 69474 h 82143"/>
                <a:gd name="csX131" fmla="*/ 67166 w 145620"/>
                <a:gd name="csY131" fmla="*/ 69997 h 82143"/>
                <a:gd name="csX132" fmla="*/ 66342 w 145620"/>
                <a:gd name="csY132" fmla="*/ 70058 h 82143"/>
                <a:gd name="csX133" fmla="*/ 65873 w 145620"/>
                <a:gd name="csY133" fmla="*/ 69297 h 82143"/>
                <a:gd name="csX134" fmla="*/ 64296 w 145620"/>
                <a:gd name="csY134" fmla="*/ 68366 h 82143"/>
                <a:gd name="csX135" fmla="*/ 62710 w 145620"/>
                <a:gd name="csY135" fmla="*/ 68258 h 82143"/>
                <a:gd name="csX136" fmla="*/ 62256 w 145620"/>
                <a:gd name="csY136" fmla="*/ 68820 h 82143"/>
                <a:gd name="csX137" fmla="*/ 61717 w 145620"/>
                <a:gd name="csY137" fmla="*/ 73936 h 82143"/>
                <a:gd name="csX138" fmla="*/ 61187 w 145620"/>
                <a:gd name="csY138" fmla="*/ 75782 h 82143"/>
                <a:gd name="csX139" fmla="*/ 59009 w 145620"/>
                <a:gd name="csY139" fmla="*/ 75697 h 82143"/>
                <a:gd name="csX140" fmla="*/ 58231 w 145620"/>
                <a:gd name="csY140" fmla="*/ 76559 h 82143"/>
                <a:gd name="csX141" fmla="*/ 56523 w 145620"/>
                <a:gd name="csY141" fmla="*/ 79028 h 82143"/>
                <a:gd name="csX142" fmla="*/ 56192 w 145620"/>
                <a:gd name="csY142" fmla="*/ 81390 h 82143"/>
                <a:gd name="csX143" fmla="*/ 53222 w 145620"/>
                <a:gd name="csY143" fmla="*/ 80936 h 82143"/>
                <a:gd name="csX144" fmla="*/ 51813 w 145620"/>
                <a:gd name="csY144" fmla="*/ 80536 h 82143"/>
                <a:gd name="csX145" fmla="*/ 50567 w 145620"/>
                <a:gd name="csY145" fmla="*/ 80836 h 82143"/>
                <a:gd name="csX146" fmla="*/ 49197 w 145620"/>
                <a:gd name="csY146" fmla="*/ 82144 h 82143"/>
                <a:gd name="csX147" fmla="*/ 45357 w 145620"/>
                <a:gd name="csY147" fmla="*/ 82067 h 82143"/>
                <a:gd name="csX148" fmla="*/ 42317 w 145620"/>
                <a:gd name="csY148" fmla="*/ 81290 h 82143"/>
                <a:gd name="csX149" fmla="*/ 41017 w 145620"/>
                <a:gd name="csY149" fmla="*/ 78359 h 82143"/>
                <a:gd name="csX150" fmla="*/ 39624 w 145620"/>
                <a:gd name="csY150" fmla="*/ 77190 h 82143"/>
                <a:gd name="csX151" fmla="*/ 37869 w 145620"/>
                <a:gd name="csY151" fmla="*/ 76159 h 82143"/>
                <a:gd name="csX152" fmla="*/ 37261 w 145620"/>
                <a:gd name="csY152" fmla="*/ 75920 h 82143"/>
                <a:gd name="csX153" fmla="*/ 36292 w 145620"/>
                <a:gd name="csY153" fmla="*/ 74320 h 82143"/>
                <a:gd name="csX154" fmla="*/ 34453 w 145620"/>
                <a:gd name="csY154" fmla="*/ 72335 h 82143"/>
                <a:gd name="csX155" fmla="*/ 31490 w 145620"/>
                <a:gd name="csY155" fmla="*/ 69612 h 82143"/>
                <a:gd name="csX156" fmla="*/ 29181 w 145620"/>
                <a:gd name="csY156" fmla="*/ 69751 h 82143"/>
                <a:gd name="csX157" fmla="*/ 28327 w 145620"/>
                <a:gd name="csY157" fmla="*/ 69028 h 82143"/>
                <a:gd name="csX158" fmla="*/ 27950 w 145620"/>
                <a:gd name="csY158" fmla="*/ 68028 h 82143"/>
                <a:gd name="csX159" fmla="*/ 26988 w 145620"/>
                <a:gd name="csY159" fmla="*/ 66297 h 82143"/>
                <a:gd name="csX160" fmla="*/ 25895 w 145620"/>
                <a:gd name="csY160" fmla="*/ 65097 h 82143"/>
                <a:gd name="csX161" fmla="*/ 24579 w 145620"/>
                <a:gd name="csY161" fmla="*/ 64627 h 82143"/>
                <a:gd name="csX162" fmla="*/ 22694 w 145620"/>
                <a:gd name="csY162" fmla="*/ 63089 h 82143"/>
                <a:gd name="csX163" fmla="*/ 20170 w 145620"/>
                <a:gd name="csY163" fmla="*/ 59735 h 82143"/>
                <a:gd name="csX164" fmla="*/ 17861 w 145620"/>
                <a:gd name="csY164" fmla="*/ 57411 h 82143"/>
                <a:gd name="csX165" fmla="*/ 15629 w 145620"/>
                <a:gd name="csY165" fmla="*/ 57450 h 82143"/>
                <a:gd name="csX166" fmla="*/ 14221 w 145620"/>
                <a:gd name="csY166" fmla="*/ 56234 h 82143"/>
                <a:gd name="csX167" fmla="*/ 12774 w 145620"/>
                <a:gd name="csY167" fmla="*/ 54634 h 82143"/>
                <a:gd name="csX168" fmla="*/ 11712 w 145620"/>
                <a:gd name="csY168" fmla="*/ 53088 h 82143"/>
                <a:gd name="csX169" fmla="*/ 10066 w 145620"/>
                <a:gd name="csY169" fmla="*/ 49319 h 82143"/>
                <a:gd name="csX170" fmla="*/ 8865 w 145620"/>
                <a:gd name="csY170" fmla="*/ 47165 h 82143"/>
                <a:gd name="csX171" fmla="*/ 7934 w 145620"/>
                <a:gd name="csY171" fmla="*/ 45834 h 82143"/>
                <a:gd name="csX172" fmla="*/ 6880 w 145620"/>
                <a:gd name="csY172" fmla="*/ 44726 h 82143"/>
                <a:gd name="csX173" fmla="*/ 6495 w 145620"/>
                <a:gd name="csY173" fmla="*/ 43841 h 82143"/>
                <a:gd name="csX174" fmla="*/ 7788 w 145620"/>
                <a:gd name="csY174" fmla="*/ 41826 h 82143"/>
                <a:gd name="csX175" fmla="*/ 8257 w 145620"/>
                <a:gd name="csY175" fmla="*/ 40826 h 82143"/>
                <a:gd name="csX176" fmla="*/ 8811 w 145620"/>
                <a:gd name="csY176" fmla="*/ 40057 h 82143"/>
                <a:gd name="csX177" fmla="*/ 9135 w 145620"/>
                <a:gd name="csY177" fmla="*/ 39241 h 82143"/>
                <a:gd name="csX178" fmla="*/ 9119 w 145620"/>
                <a:gd name="csY178" fmla="*/ 38633 h 82143"/>
                <a:gd name="csX179" fmla="*/ 7950 w 145620"/>
                <a:gd name="csY179" fmla="*/ 36633 h 82143"/>
                <a:gd name="csX180" fmla="*/ 6364 w 145620"/>
                <a:gd name="csY180" fmla="*/ 35187 h 82143"/>
                <a:gd name="csX181" fmla="*/ 4033 w 145620"/>
                <a:gd name="csY181" fmla="*/ 33725 h 82143"/>
                <a:gd name="csX182" fmla="*/ 2547 w 145620"/>
                <a:gd name="csY182" fmla="*/ 31871 h 82143"/>
                <a:gd name="csX183" fmla="*/ 2009 w 145620"/>
                <a:gd name="csY183" fmla="*/ 30179 h 82143"/>
                <a:gd name="csX184" fmla="*/ 1847 w 145620"/>
                <a:gd name="csY184" fmla="*/ 29240 h 82143"/>
                <a:gd name="csX185" fmla="*/ 824 w 145620"/>
                <a:gd name="csY185" fmla="*/ 27979 h 82143"/>
                <a:gd name="csX186" fmla="*/ 0 w 145620"/>
                <a:gd name="csY186" fmla="*/ 26125 h 82143"/>
                <a:gd name="csX187" fmla="*/ 0 w 145620"/>
                <a:gd name="csY187" fmla="*/ 25009 h 82143"/>
                <a:gd name="csX188" fmla="*/ 208 w 145620"/>
                <a:gd name="csY188" fmla="*/ 24694 h 82143"/>
                <a:gd name="csX189" fmla="*/ 977 w 145620"/>
                <a:gd name="csY189" fmla="*/ 24694 h 82143"/>
                <a:gd name="csX190" fmla="*/ 1839 w 145620"/>
                <a:gd name="csY190" fmla="*/ 25455 h 82143"/>
                <a:gd name="csX191" fmla="*/ 3055 w 145620"/>
                <a:gd name="csY191" fmla="*/ 26917 h 82143"/>
                <a:gd name="csX192" fmla="*/ 4056 w 145620"/>
                <a:gd name="csY192" fmla="*/ 29056 h 82143"/>
                <a:gd name="csX193" fmla="*/ 4664 w 145620"/>
                <a:gd name="csY193" fmla="*/ 28240 h 82143"/>
                <a:gd name="csX194" fmla="*/ 5810 w 145620"/>
                <a:gd name="csY194" fmla="*/ 25963 h 82143"/>
                <a:gd name="csX195" fmla="*/ 7842 w 145620"/>
                <a:gd name="csY195" fmla="*/ 23386 h 82143"/>
                <a:gd name="csX196" fmla="*/ 9919 w 145620"/>
                <a:gd name="csY196" fmla="*/ 21909 h 82143"/>
                <a:gd name="csX197" fmla="*/ 11790 w 145620"/>
                <a:gd name="csY197" fmla="*/ 21786 h 82143"/>
                <a:gd name="csX198" fmla="*/ 13321 w 145620"/>
                <a:gd name="csY198" fmla="*/ 21378 h 82143"/>
                <a:gd name="csX199" fmla="*/ 14591 w 145620"/>
                <a:gd name="csY199" fmla="*/ 20640 h 82143"/>
                <a:gd name="csX200" fmla="*/ 16815 w 145620"/>
                <a:gd name="csY200" fmla="*/ 20940 h 82143"/>
                <a:gd name="csX201" fmla="*/ 18423 w 145620"/>
                <a:gd name="csY201" fmla="*/ 21471 h 82143"/>
                <a:gd name="csX202" fmla="*/ 18946 w 145620"/>
                <a:gd name="csY202" fmla="*/ 21140 h 82143"/>
                <a:gd name="csX203" fmla="*/ 19601 w 145620"/>
                <a:gd name="csY203" fmla="*/ 19794 h 82143"/>
                <a:gd name="csX204" fmla="*/ 20016 w 145620"/>
                <a:gd name="csY204" fmla="*/ 18632 h 82143"/>
                <a:gd name="csX205" fmla="*/ 23571 w 145620"/>
                <a:gd name="csY205" fmla="*/ 17955 h 82143"/>
                <a:gd name="csX206" fmla="*/ 24795 w 145620"/>
                <a:gd name="csY206" fmla="*/ 15709 h 82143"/>
                <a:gd name="csX207" fmla="*/ 25480 w 145620"/>
                <a:gd name="csY207" fmla="*/ 15716 h 82143"/>
                <a:gd name="csX208" fmla="*/ 26272 w 145620"/>
                <a:gd name="csY208" fmla="*/ 15386 h 82143"/>
                <a:gd name="csX209" fmla="*/ 27026 w 145620"/>
                <a:gd name="csY209" fmla="*/ 14532 h 82143"/>
                <a:gd name="csX210" fmla="*/ 27750 w 145620"/>
                <a:gd name="csY210" fmla="*/ 14178 h 82143"/>
                <a:gd name="csX211" fmla="*/ 28327 w 145620"/>
                <a:gd name="csY211" fmla="*/ 14609 h 82143"/>
                <a:gd name="csX212" fmla="*/ 29081 w 145620"/>
                <a:gd name="csY212" fmla="*/ 14886 h 82143"/>
                <a:gd name="csX213" fmla="*/ 29866 w 145620"/>
                <a:gd name="csY213" fmla="*/ 14347 h 82143"/>
                <a:gd name="csX214" fmla="*/ 31036 w 145620"/>
                <a:gd name="csY214" fmla="*/ 11762 h 82143"/>
                <a:gd name="csX215" fmla="*/ 31682 w 145620"/>
                <a:gd name="csY215" fmla="*/ 11362 h 82143"/>
                <a:gd name="csX216" fmla="*/ 34807 w 145620"/>
                <a:gd name="csY216" fmla="*/ 10962 h 82143"/>
                <a:gd name="csX217" fmla="*/ 39070 w 145620"/>
                <a:gd name="csY217" fmla="*/ 9439 h 82143"/>
                <a:gd name="csX218" fmla="*/ 41225 w 145620"/>
                <a:gd name="csY218" fmla="*/ 8085 h 82143"/>
                <a:gd name="csX219" fmla="*/ 43341 w 145620"/>
                <a:gd name="csY219" fmla="*/ 7347 h 82143"/>
                <a:gd name="csX220" fmla="*/ 45619 w 145620"/>
                <a:gd name="csY220" fmla="*/ 6031 h 82143"/>
                <a:gd name="csX221" fmla="*/ 49228 w 145620"/>
                <a:gd name="csY221" fmla="*/ 4754 h 82143"/>
                <a:gd name="csX222" fmla="*/ 49397 w 145620"/>
                <a:gd name="csY222" fmla="*/ 4231 h 82143"/>
                <a:gd name="csX223" fmla="*/ 47727 w 145620"/>
                <a:gd name="csY223" fmla="*/ 2916 h 82143"/>
                <a:gd name="csX224" fmla="*/ 47165 w 145620"/>
                <a:gd name="csY224" fmla="*/ 2085 h 82143"/>
                <a:gd name="csX225" fmla="*/ 46781 w 145620"/>
                <a:gd name="csY225" fmla="*/ 1231 h 82143"/>
                <a:gd name="csX226" fmla="*/ 47373 w 145620"/>
                <a:gd name="csY226" fmla="*/ 285 h 82143"/>
                <a:gd name="csX227" fmla="*/ 48166 w 145620"/>
                <a:gd name="csY227" fmla="*/ 0 h 82143"/>
                <a:gd name="csX228" fmla="*/ 49189 w 145620"/>
                <a:gd name="csY228" fmla="*/ 392 h 82143"/>
                <a:gd name="csX229" fmla="*/ 52214 w 145620"/>
                <a:gd name="csY229" fmla="*/ 954 h 82143"/>
                <a:gd name="csX230" fmla="*/ 53045 w 145620"/>
                <a:gd name="csY230" fmla="*/ 1500 h 82143"/>
                <a:gd name="csX231" fmla="*/ 53345 w 145620"/>
                <a:gd name="csY231" fmla="*/ 2831 h 82143"/>
                <a:gd name="csX232" fmla="*/ 54114 w 145620"/>
                <a:gd name="csY232" fmla="*/ 4069 h 82143"/>
                <a:gd name="csX233" fmla="*/ 54730 w 145620"/>
                <a:gd name="csY233" fmla="*/ 4208 h 82143"/>
                <a:gd name="csX234" fmla="*/ 54507 w 145620"/>
                <a:gd name="csY234" fmla="*/ 6223 h 82143"/>
                <a:gd name="csX235" fmla="*/ 55469 w 145620"/>
                <a:gd name="csY235" fmla="*/ 7008 h 82143"/>
                <a:gd name="csX236" fmla="*/ 56885 w 145620"/>
                <a:gd name="csY236" fmla="*/ 7616 h 82143"/>
                <a:gd name="csX237" fmla="*/ 57816 w 145620"/>
                <a:gd name="csY237" fmla="*/ 7493 h 82143"/>
                <a:gd name="csX238" fmla="*/ 58485 w 145620"/>
                <a:gd name="csY238" fmla="*/ 6677 h 821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</a:cxnLst>
              <a:rect l="l" t="t" r="r" b="b"/>
              <a:pathLst>
                <a:path w="145620" h="82143">
                  <a:moveTo>
                    <a:pt x="58740" y="6108"/>
                  </a:moveTo>
                  <a:lnTo>
                    <a:pt x="60602" y="6023"/>
                  </a:lnTo>
                  <a:lnTo>
                    <a:pt x="62487" y="5170"/>
                  </a:lnTo>
                  <a:lnTo>
                    <a:pt x="62641" y="3777"/>
                  </a:lnTo>
                  <a:lnTo>
                    <a:pt x="62518" y="1177"/>
                  </a:lnTo>
                  <a:lnTo>
                    <a:pt x="62718" y="800"/>
                  </a:lnTo>
                  <a:lnTo>
                    <a:pt x="65573" y="1538"/>
                  </a:lnTo>
                  <a:lnTo>
                    <a:pt x="68436" y="2708"/>
                  </a:lnTo>
                  <a:lnTo>
                    <a:pt x="68836" y="5293"/>
                  </a:lnTo>
                  <a:lnTo>
                    <a:pt x="69605" y="6562"/>
                  </a:lnTo>
                  <a:lnTo>
                    <a:pt x="70513" y="7724"/>
                  </a:lnTo>
                  <a:lnTo>
                    <a:pt x="71375" y="8247"/>
                  </a:lnTo>
                  <a:lnTo>
                    <a:pt x="72876" y="8331"/>
                  </a:lnTo>
                  <a:lnTo>
                    <a:pt x="76762" y="9862"/>
                  </a:lnTo>
                  <a:lnTo>
                    <a:pt x="78632" y="10170"/>
                  </a:lnTo>
                  <a:lnTo>
                    <a:pt x="80548" y="11231"/>
                  </a:lnTo>
                  <a:lnTo>
                    <a:pt x="82165" y="12309"/>
                  </a:lnTo>
                  <a:lnTo>
                    <a:pt x="83342" y="12539"/>
                  </a:lnTo>
                  <a:lnTo>
                    <a:pt x="83888" y="13716"/>
                  </a:lnTo>
                  <a:lnTo>
                    <a:pt x="84612" y="14524"/>
                  </a:lnTo>
                  <a:lnTo>
                    <a:pt x="85889" y="13901"/>
                  </a:lnTo>
                  <a:lnTo>
                    <a:pt x="90552" y="13032"/>
                  </a:lnTo>
                  <a:lnTo>
                    <a:pt x="92230" y="14193"/>
                  </a:lnTo>
                  <a:lnTo>
                    <a:pt x="93361" y="15424"/>
                  </a:lnTo>
                  <a:lnTo>
                    <a:pt x="93515" y="15809"/>
                  </a:lnTo>
                  <a:lnTo>
                    <a:pt x="92923" y="16893"/>
                  </a:lnTo>
                  <a:lnTo>
                    <a:pt x="92638" y="17732"/>
                  </a:lnTo>
                  <a:lnTo>
                    <a:pt x="92153" y="18293"/>
                  </a:lnTo>
                  <a:lnTo>
                    <a:pt x="90552" y="18886"/>
                  </a:lnTo>
                  <a:lnTo>
                    <a:pt x="89652" y="19840"/>
                  </a:lnTo>
                  <a:lnTo>
                    <a:pt x="88990" y="20886"/>
                  </a:lnTo>
                  <a:lnTo>
                    <a:pt x="89437" y="21886"/>
                  </a:lnTo>
                  <a:lnTo>
                    <a:pt x="90745" y="22640"/>
                  </a:lnTo>
                  <a:lnTo>
                    <a:pt x="91668" y="22809"/>
                  </a:lnTo>
                  <a:lnTo>
                    <a:pt x="92022" y="23540"/>
                  </a:lnTo>
                  <a:lnTo>
                    <a:pt x="94985" y="26802"/>
                  </a:lnTo>
                  <a:lnTo>
                    <a:pt x="97340" y="31056"/>
                  </a:lnTo>
                  <a:lnTo>
                    <a:pt x="98256" y="31717"/>
                  </a:lnTo>
                  <a:lnTo>
                    <a:pt x="99118" y="31879"/>
                  </a:lnTo>
                  <a:lnTo>
                    <a:pt x="100118" y="31256"/>
                  </a:lnTo>
                  <a:lnTo>
                    <a:pt x="101272" y="29871"/>
                  </a:lnTo>
                  <a:lnTo>
                    <a:pt x="102634" y="28879"/>
                  </a:lnTo>
                  <a:lnTo>
                    <a:pt x="103789" y="28363"/>
                  </a:lnTo>
                  <a:lnTo>
                    <a:pt x="105828" y="27186"/>
                  </a:lnTo>
                  <a:lnTo>
                    <a:pt x="105913" y="26425"/>
                  </a:lnTo>
                  <a:lnTo>
                    <a:pt x="104204" y="23540"/>
                  </a:lnTo>
                  <a:lnTo>
                    <a:pt x="103227" y="21201"/>
                  </a:lnTo>
                  <a:lnTo>
                    <a:pt x="103458" y="20778"/>
                  </a:lnTo>
                  <a:lnTo>
                    <a:pt x="105636" y="21148"/>
                  </a:lnTo>
                  <a:lnTo>
                    <a:pt x="109329" y="22424"/>
                  </a:lnTo>
                  <a:lnTo>
                    <a:pt x="115016" y="26586"/>
                  </a:lnTo>
                  <a:lnTo>
                    <a:pt x="116040" y="26586"/>
                  </a:lnTo>
                  <a:lnTo>
                    <a:pt x="118025" y="26271"/>
                  </a:lnTo>
                  <a:lnTo>
                    <a:pt x="120188" y="25594"/>
                  </a:lnTo>
                  <a:lnTo>
                    <a:pt x="121219" y="24825"/>
                  </a:lnTo>
                  <a:lnTo>
                    <a:pt x="121604" y="25109"/>
                  </a:lnTo>
                  <a:lnTo>
                    <a:pt x="121934" y="27394"/>
                  </a:lnTo>
                  <a:lnTo>
                    <a:pt x="121365" y="28648"/>
                  </a:lnTo>
                  <a:lnTo>
                    <a:pt x="118779" y="29863"/>
                  </a:lnTo>
                  <a:lnTo>
                    <a:pt x="118925" y="30464"/>
                  </a:lnTo>
                  <a:lnTo>
                    <a:pt x="119595" y="31241"/>
                  </a:lnTo>
                  <a:lnTo>
                    <a:pt x="120757" y="31764"/>
                  </a:lnTo>
                  <a:lnTo>
                    <a:pt x="122173" y="33241"/>
                  </a:lnTo>
                  <a:lnTo>
                    <a:pt x="123150" y="34925"/>
                  </a:lnTo>
                  <a:lnTo>
                    <a:pt x="124004" y="35702"/>
                  </a:lnTo>
                  <a:lnTo>
                    <a:pt x="124943" y="36072"/>
                  </a:lnTo>
                  <a:lnTo>
                    <a:pt x="127298" y="35172"/>
                  </a:lnTo>
                  <a:lnTo>
                    <a:pt x="127960" y="34464"/>
                  </a:lnTo>
                  <a:lnTo>
                    <a:pt x="128260" y="33964"/>
                  </a:lnTo>
                  <a:lnTo>
                    <a:pt x="128714" y="34071"/>
                  </a:lnTo>
                  <a:lnTo>
                    <a:pt x="129538" y="34902"/>
                  </a:lnTo>
                  <a:lnTo>
                    <a:pt x="129791" y="35387"/>
                  </a:lnTo>
                  <a:lnTo>
                    <a:pt x="132077" y="36325"/>
                  </a:lnTo>
                  <a:lnTo>
                    <a:pt x="133400" y="37479"/>
                  </a:lnTo>
                  <a:lnTo>
                    <a:pt x="134239" y="38018"/>
                  </a:lnTo>
                  <a:lnTo>
                    <a:pt x="135171" y="37495"/>
                  </a:lnTo>
                  <a:lnTo>
                    <a:pt x="138795" y="38410"/>
                  </a:lnTo>
                  <a:lnTo>
                    <a:pt x="139795" y="39179"/>
                  </a:lnTo>
                  <a:lnTo>
                    <a:pt x="140111" y="40457"/>
                  </a:lnTo>
                  <a:lnTo>
                    <a:pt x="139934" y="41233"/>
                  </a:lnTo>
                  <a:lnTo>
                    <a:pt x="140488" y="43234"/>
                  </a:lnTo>
                  <a:lnTo>
                    <a:pt x="145075" y="48026"/>
                  </a:lnTo>
                  <a:lnTo>
                    <a:pt x="145552" y="50473"/>
                  </a:lnTo>
                  <a:lnTo>
                    <a:pt x="145621" y="51449"/>
                  </a:lnTo>
                  <a:lnTo>
                    <a:pt x="145075" y="51496"/>
                  </a:lnTo>
                  <a:lnTo>
                    <a:pt x="143836" y="52003"/>
                  </a:lnTo>
                  <a:lnTo>
                    <a:pt x="142250" y="52188"/>
                  </a:lnTo>
                  <a:lnTo>
                    <a:pt x="140534" y="52088"/>
                  </a:lnTo>
                  <a:lnTo>
                    <a:pt x="139195" y="52973"/>
                  </a:lnTo>
                  <a:lnTo>
                    <a:pt x="137933" y="54419"/>
                  </a:lnTo>
                  <a:lnTo>
                    <a:pt x="136625" y="55419"/>
                  </a:lnTo>
                  <a:lnTo>
                    <a:pt x="135925" y="56304"/>
                  </a:lnTo>
                  <a:lnTo>
                    <a:pt x="135524" y="57227"/>
                  </a:lnTo>
                  <a:lnTo>
                    <a:pt x="131123" y="59827"/>
                  </a:lnTo>
                  <a:lnTo>
                    <a:pt x="130507" y="60912"/>
                  </a:lnTo>
                  <a:lnTo>
                    <a:pt x="130022" y="62389"/>
                  </a:lnTo>
                  <a:lnTo>
                    <a:pt x="129814" y="64373"/>
                  </a:lnTo>
                  <a:lnTo>
                    <a:pt x="129507" y="66158"/>
                  </a:lnTo>
                  <a:lnTo>
                    <a:pt x="128745" y="67097"/>
                  </a:lnTo>
                  <a:lnTo>
                    <a:pt x="126367" y="67904"/>
                  </a:lnTo>
                  <a:lnTo>
                    <a:pt x="125775" y="68335"/>
                  </a:lnTo>
                  <a:lnTo>
                    <a:pt x="125328" y="69243"/>
                  </a:lnTo>
                  <a:lnTo>
                    <a:pt x="123997" y="70636"/>
                  </a:lnTo>
                  <a:lnTo>
                    <a:pt x="122435" y="71959"/>
                  </a:lnTo>
                  <a:lnTo>
                    <a:pt x="119557" y="73474"/>
                  </a:lnTo>
                  <a:lnTo>
                    <a:pt x="116471" y="73936"/>
                  </a:lnTo>
                  <a:lnTo>
                    <a:pt x="112461" y="73443"/>
                  </a:lnTo>
                  <a:lnTo>
                    <a:pt x="110114" y="72851"/>
                  </a:lnTo>
                  <a:lnTo>
                    <a:pt x="108983" y="73505"/>
                  </a:lnTo>
                  <a:lnTo>
                    <a:pt x="107413" y="75474"/>
                  </a:lnTo>
                  <a:lnTo>
                    <a:pt x="105736" y="78859"/>
                  </a:lnTo>
                  <a:lnTo>
                    <a:pt x="105035" y="81405"/>
                  </a:lnTo>
                  <a:lnTo>
                    <a:pt x="104497" y="80682"/>
                  </a:lnTo>
                  <a:lnTo>
                    <a:pt x="103535" y="77990"/>
                  </a:lnTo>
                  <a:lnTo>
                    <a:pt x="102450" y="77644"/>
                  </a:lnTo>
                  <a:lnTo>
                    <a:pt x="100964" y="77390"/>
                  </a:lnTo>
                  <a:lnTo>
                    <a:pt x="99848" y="76990"/>
                  </a:lnTo>
                  <a:lnTo>
                    <a:pt x="97432" y="75436"/>
                  </a:lnTo>
                  <a:lnTo>
                    <a:pt x="96193" y="74966"/>
                  </a:lnTo>
                  <a:lnTo>
                    <a:pt x="94770" y="74843"/>
                  </a:lnTo>
                  <a:lnTo>
                    <a:pt x="93415" y="75759"/>
                  </a:lnTo>
                  <a:lnTo>
                    <a:pt x="92384" y="76836"/>
                  </a:lnTo>
                  <a:lnTo>
                    <a:pt x="89190" y="76820"/>
                  </a:lnTo>
                  <a:lnTo>
                    <a:pt x="85689" y="76320"/>
                  </a:lnTo>
                  <a:lnTo>
                    <a:pt x="80679" y="72736"/>
                  </a:lnTo>
                  <a:lnTo>
                    <a:pt x="79379" y="72705"/>
                  </a:lnTo>
                  <a:lnTo>
                    <a:pt x="77994" y="72866"/>
                  </a:lnTo>
                  <a:lnTo>
                    <a:pt x="75800" y="72012"/>
                  </a:lnTo>
                  <a:lnTo>
                    <a:pt x="71560" y="69689"/>
                  </a:lnTo>
                  <a:lnTo>
                    <a:pt x="69567" y="69143"/>
                  </a:lnTo>
                  <a:lnTo>
                    <a:pt x="68312" y="69474"/>
                  </a:lnTo>
                  <a:lnTo>
                    <a:pt x="67166" y="69997"/>
                  </a:lnTo>
                  <a:lnTo>
                    <a:pt x="66342" y="70058"/>
                  </a:lnTo>
                  <a:lnTo>
                    <a:pt x="65873" y="69297"/>
                  </a:lnTo>
                  <a:lnTo>
                    <a:pt x="64296" y="68366"/>
                  </a:lnTo>
                  <a:lnTo>
                    <a:pt x="62710" y="68258"/>
                  </a:lnTo>
                  <a:lnTo>
                    <a:pt x="62256" y="68820"/>
                  </a:lnTo>
                  <a:lnTo>
                    <a:pt x="61717" y="73936"/>
                  </a:lnTo>
                  <a:lnTo>
                    <a:pt x="61187" y="75782"/>
                  </a:lnTo>
                  <a:lnTo>
                    <a:pt x="59009" y="75697"/>
                  </a:lnTo>
                  <a:lnTo>
                    <a:pt x="58231" y="76559"/>
                  </a:lnTo>
                  <a:lnTo>
                    <a:pt x="56523" y="79028"/>
                  </a:lnTo>
                  <a:lnTo>
                    <a:pt x="56192" y="81390"/>
                  </a:lnTo>
                  <a:lnTo>
                    <a:pt x="53222" y="80936"/>
                  </a:lnTo>
                  <a:lnTo>
                    <a:pt x="51813" y="80536"/>
                  </a:lnTo>
                  <a:lnTo>
                    <a:pt x="50567" y="80836"/>
                  </a:lnTo>
                  <a:lnTo>
                    <a:pt x="49197" y="82144"/>
                  </a:lnTo>
                  <a:lnTo>
                    <a:pt x="45357" y="82067"/>
                  </a:lnTo>
                  <a:lnTo>
                    <a:pt x="42317" y="81290"/>
                  </a:lnTo>
                  <a:lnTo>
                    <a:pt x="41017" y="78359"/>
                  </a:lnTo>
                  <a:lnTo>
                    <a:pt x="39624" y="77190"/>
                  </a:lnTo>
                  <a:lnTo>
                    <a:pt x="37869" y="76159"/>
                  </a:lnTo>
                  <a:lnTo>
                    <a:pt x="37261" y="75920"/>
                  </a:lnTo>
                  <a:lnTo>
                    <a:pt x="36292" y="74320"/>
                  </a:lnTo>
                  <a:lnTo>
                    <a:pt x="34453" y="72335"/>
                  </a:lnTo>
                  <a:lnTo>
                    <a:pt x="31490" y="69612"/>
                  </a:lnTo>
                  <a:lnTo>
                    <a:pt x="29181" y="69751"/>
                  </a:lnTo>
                  <a:lnTo>
                    <a:pt x="28327" y="69028"/>
                  </a:lnTo>
                  <a:lnTo>
                    <a:pt x="27950" y="68028"/>
                  </a:lnTo>
                  <a:lnTo>
                    <a:pt x="26988" y="66297"/>
                  </a:lnTo>
                  <a:lnTo>
                    <a:pt x="25895" y="65097"/>
                  </a:lnTo>
                  <a:lnTo>
                    <a:pt x="24579" y="64627"/>
                  </a:lnTo>
                  <a:lnTo>
                    <a:pt x="22694" y="63089"/>
                  </a:lnTo>
                  <a:lnTo>
                    <a:pt x="20170" y="59735"/>
                  </a:lnTo>
                  <a:lnTo>
                    <a:pt x="17861" y="57411"/>
                  </a:lnTo>
                  <a:lnTo>
                    <a:pt x="15629" y="57450"/>
                  </a:lnTo>
                  <a:lnTo>
                    <a:pt x="14221" y="56234"/>
                  </a:lnTo>
                  <a:lnTo>
                    <a:pt x="12774" y="54634"/>
                  </a:lnTo>
                  <a:lnTo>
                    <a:pt x="11712" y="53088"/>
                  </a:lnTo>
                  <a:lnTo>
                    <a:pt x="10066" y="49319"/>
                  </a:lnTo>
                  <a:lnTo>
                    <a:pt x="8865" y="47165"/>
                  </a:lnTo>
                  <a:lnTo>
                    <a:pt x="7934" y="45834"/>
                  </a:lnTo>
                  <a:lnTo>
                    <a:pt x="6880" y="44726"/>
                  </a:lnTo>
                  <a:lnTo>
                    <a:pt x="6495" y="43841"/>
                  </a:lnTo>
                  <a:lnTo>
                    <a:pt x="7788" y="41826"/>
                  </a:lnTo>
                  <a:lnTo>
                    <a:pt x="8257" y="40826"/>
                  </a:lnTo>
                  <a:lnTo>
                    <a:pt x="8811" y="40057"/>
                  </a:lnTo>
                  <a:lnTo>
                    <a:pt x="9135" y="39241"/>
                  </a:lnTo>
                  <a:lnTo>
                    <a:pt x="9119" y="38633"/>
                  </a:lnTo>
                  <a:lnTo>
                    <a:pt x="7950" y="36633"/>
                  </a:lnTo>
                  <a:lnTo>
                    <a:pt x="6364" y="35187"/>
                  </a:lnTo>
                  <a:lnTo>
                    <a:pt x="4033" y="33725"/>
                  </a:lnTo>
                  <a:lnTo>
                    <a:pt x="2547" y="31871"/>
                  </a:lnTo>
                  <a:lnTo>
                    <a:pt x="2009" y="30179"/>
                  </a:lnTo>
                  <a:lnTo>
                    <a:pt x="1847" y="29240"/>
                  </a:lnTo>
                  <a:lnTo>
                    <a:pt x="824" y="27979"/>
                  </a:lnTo>
                  <a:lnTo>
                    <a:pt x="0" y="26125"/>
                  </a:lnTo>
                  <a:lnTo>
                    <a:pt x="0" y="25009"/>
                  </a:lnTo>
                  <a:lnTo>
                    <a:pt x="208" y="24694"/>
                  </a:lnTo>
                  <a:lnTo>
                    <a:pt x="977" y="24694"/>
                  </a:lnTo>
                  <a:lnTo>
                    <a:pt x="1839" y="25455"/>
                  </a:lnTo>
                  <a:lnTo>
                    <a:pt x="3055" y="26917"/>
                  </a:lnTo>
                  <a:lnTo>
                    <a:pt x="4056" y="29056"/>
                  </a:lnTo>
                  <a:lnTo>
                    <a:pt x="4664" y="28240"/>
                  </a:lnTo>
                  <a:lnTo>
                    <a:pt x="5810" y="25963"/>
                  </a:lnTo>
                  <a:lnTo>
                    <a:pt x="7842" y="23386"/>
                  </a:lnTo>
                  <a:lnTo>
                    <a:pt x="9919" y="21909"/>
                  </a:lnTo>
                  <a:lnTo>
                    <a:pt x="11790" y="21786"/>
                  </a:lnTo>
                  <a:lnTo>
                    <a:pt x="13321" y="21378"/>
                  </a:lnTo>
                  <a:lnTo>
                    <a:pt x="14591" y="20640"/>
                  </a:lnTo>
                  <a:lnTo>
                    <a:pt x="16815" y="20940"/>
                  </a:lnTo>
                  <a:lnTo>
                    <a:pt x="18423" y="21471"/>
                  </a:lnTo>
                  <a:lnTo>
                    <a:pt x="18946" y="21140"/>
                  </a:lnTo>
                  <a:lnTo>
                    <a:pt x="19601" y="19794"/>
                  </a:lnTo>
                  <a:lnTo>
                    <a:pt x="20016" y="18632"/>
                  </a:lnTo>
                  <a:lnTo>
                    <a:pt x="23571" y="17955"/>
                  </a:lnTo>
                  <a:lnTo>
                    <a:pt x="24795" y="15709"/>
                  </a:lnTo>
                  <a:lnTo>
                    <a:pt x="25480" y="15716"/>
                  </a:lnTo>
                  <a:lnTo>
                    <a:pt x="26272" y="15386"/>
                  </a:lnTo>
                  <a:lnTo>
                    <a:pt x="27026" y="14532"/>
                  </a:lnTo>
                  <a:lnTo>
                    <a:pt x="27750" y="14178"/>
                  </a:lnTo>
                  <a:lnTo>
                    <a:pt x="28327" y="14609"/>
                  </a:lnTo>
                  <a:lnTo>
                    <a:pt x="29081" y="14886"/>
                  </a:lnTo>
                  <a:lnTo>
                    <a:pt x="29866" y="14347"/>
                  </a:lnTo>
                  <a:lnTo>
                    <a:pt x="31036" y="11762"/>
                  </a:lnTo>
                  <a:lnTo>
                    <a:pt x="31682" y="11362"/>
                  </a:lnTo>
                  <a:lnTo>
                    <a:pt x="34807" y="10962"/>
                  </a:lnTo>
                  <a:lnTo>
                    <a:pt x="39070" y="9439"/>
                  </a:lnTo>
                  <a:lnTo>
                    <a:pt x="41225" y="8085"/>
                  </a:lnTo>
                  <a:lnTo>
                    <a:pt x="43341" y="7347"/>
                  </a:lnTo>
                  <a:lnTo>
                    <a:pt x="45619" y="6031"/>
                  </a:lnTo>
                  <a:lnTo>
                    <a:pt x="49228" y="4754"/>
                  </a:lnTo>
                  <a:lnTo>
                    <a:pt x="49397" y="4231"/>
                  </a:lnTo>
                  <a:lnTo>
                    <a:pt x="47727" y="2916"/>
                  </a:lnTo>
                  <a:lnTo>
                    <a:pt x="47165" y="2085"/>
                  </a:lnTo>
                  <a:lnTo>
                    <a:pt x="46781" y="1231"/>
                  </a:lnTo>
                  <a:lnTo>
                    <a:pt x="47373" y="285"/>
                  </a:lnTo>
                  <a:lnTo>
                    <a:pt x="48166" y="0"/>
                  </a:lnTo>
                  <a:lnTo>
                    <a:pt x="49189" y="392"/>
                  </a:lnTo>
                  <a:lnTo>
                    <a:pt x="52214" y="954"/>
                  </a:lnTo>
                  <a:lnTo>
                    <a:pt x="53045" y="1500"/>
                  </a:lnTo>
                  <a:lnTo>
                    <a:pt x="53345" y="2831"/>
                  </a:lnTo>
                  <a:lnTo>
                    <a:pt x="54114" y="4069"/>
                  </a:lnTo>
                  <a:lnTo>
                    <a:pt x="54730" y="4208"/>
                  </a:lnTo>
                  <a:lnTo>
                    <a:pt x="54507" y="6223"/>
                  </a:lnTo>
                  <a:lnTo>
                    <a:pt x="55469" y="7008"/>
                  </a:lnTo>
                  <a:lnTo>
                    <a:pt x="56885" y="7616"/>
                  </a:lnTo>
                  <a:lnTo>
                    <a:pt x="57816" y="7493"/>
                  </a:lnTo>
                  <a:lnTo>
                    <a:pt x="58485" y="66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1" name="Serbest Form 60">
              <a:extLst>
                <a:ext uri="{FF2B5EF4-FFF2-40B4-BE49-F238E27FC236}">
                  <a16:creationId xmlns:a16="http://schemas.microsoft.com/office/drawing/2014/main" id="{7CDD0D06-6D80-7DF7-6DB2-F6332CE196A4}"/>
                </a:ext>
              </a:extLst>
            </p:cNvPr>
            <p:cNvSpPr/>
            <p:nvPr/>
          </p:nvSpPr>
          <p:spPr>
            <a:xfrm>
              <a:off x="8124439" y="5071660"/>
              <a:ext cx="197842" cy="267994"/>
            </a:xfrm>
            <a:custGeom>
              <a:avLst/>
              <a:gdLst>
                <a:gd name="csX0" fmla="*/ 52914 w 197842"/>
                <a:gd name="csY0" fmla="*/ 10193 h 267994"/>
                <a:gd name="csX1" fmla="*/ 52414 w 197842"/>
                <a:gd name="csY1" fmla="*/ 10931 h 267994"/>
                <a:gd name="csX2" fmla="*/ 52652 w 197842"/>
                <a:gd name="csY2" fmla="*/ 5646 h 267994"/>
                <a:gd name="csX3" fmla="*/ 55015 w 197842"/>
                <a:gd name="csY3" fmla="*/ 0 h 267994"/>
                <a:gd name="csX4" fmla="*/ 56015 w 197842"/>
                <a:gd name="csY4" fmla="*/ 131 h 267994"/>
                <a:gd name="csX5" fmla="*/ 54992 w 197842"/>
                <a:gd name="csY5" fmla="*/ 1661 h 267994"/>
                <a:gd name="csX6" fmla="*/ 54691 w 197842"/>
                <a:gd name="csY6" fmla="*/ 2731 h 267994"/>
                <a:gd name="csX7" fmla="*/ 54276 w 197842"/>
                <a:gd name="csY7" fmla="*/ 4862 h 267994"/>
                <a:gd name="csX8" fmla="*/ 54461 w 197842"/>
                <a:gd name="csY8" fmla="*/ 5970 h 267994"/>
                <a:gd name="csX9" fmla="*/ 59855 w 197842"/>
                <a:gd name="csY9" fmla="*/ 6277 h 267994"/>
                <a:gd name="csX10" fmla="*/ 59224 w 197842"/>
                <a:gd name="csY10" fmla="*/ 7262 h 267994"/>
                <a:gd name="csX11" fmla="*/ 53753 w 197842"/>
                <a:gd name="csY11" fmla="*/ 7924 h 267994"/>
                <a:gd name="csX12" fmla="*/ 52914 w 197842"/>
                <a:gd name="csY12" fmla="*/ 10193 h 267994"/>
                <a:gd name="csX13" fmla="*/ 83842 w 197842"/>
                <a:gd name="csY13" fmla="*/ 8754 h 267994"/>
                <a:gd name="csX14" fmla="*/ 83973 w 197842"/>
                <a:gd name="csY14" fmla="*/ 9439 h 267994"/>
                <a:gd name="csX15" fmla="*/ 87136 w 197842"/>
                <a:gd name="csY15" fmla="*/ 10431 h 267994"/>
                <a:gd name="csX16" fmla="*/ 88467 w 197842"/>
                <a:gd name="csY16" fmla="*/ 12016 h 267994"/>
                <a:gd name="csX17" fmla="*/ 89944 w 197842"/>
                <a:gd name="csY17" fmla="*/ 14416 h 267994"/>
                <a:gd name="csX18" fmla="*/ 90091 w 197842"/>
                <a:gd name="csY18" fmla="*/ 17863 h 267994"/>
                <a:gd name="csX19" fmla="*/ 88197 w 197842"/>
                <a:gd name="csY19" fmla="*/ 20340 h 267994"/>
                <a:gd name="csX20" fmla="*/ 86628 w 197842"/>
                <a:gd name="csY20" fmla="*/ 21909 h 267994"/>
                <a:gd name="csX21" fmla="*/ 92561 w 197842"/>
                <a:gd name="csY21" fmla="*/ 21317 h 267994"/>
                <a:gd name="csX22" fmla="*/ 93153 w 197842"/>
                <a:gd name="csY22" fmla="*/ 22732 h 267994"/>
                <a:gd name="csX23" fmla="*/ 94054 w 197842"/>
                <a:gd name="csY23" fmla="*/ 24263 h 267994"/>
                <a:gd name="csX24" fmla="*/ 97247 w 197842"/>
                <a:gd name="csY24" fmla="*/ 23171 h 267994"/>
                <a:gd name="csX25" fmla="*/ 105266 w 197842"/>
                <a:gd name="csY25" fmla="*/ 27686 h 267994"/>
                <a:gd name="csX26" fmla="*/ 110114 w 197842"/>
                <a:gd name="csY26" fmla="*/ 25486 h 267994"/>
                <a:gd name="csX27" fmla="*/ 111353 w 197842"/>
                <a:gd name="csY27" fmla="*/ 25355 h 267994"/>
                <a:gd name="csX28" fmla="*/ 112454 w 197842"/>
                <a:gd name="csY28" fmla="*/ 29002 h 267994"/>
                <a:gd name="csX29" fmla="*/ 111245 w 197842"/>
                <a:gd name="csY29" fmla="*/ 32664 h 267994"/>
                <a:gd name="csX30" fmla="*/ 106974 w 197842"/>
                <a:gd name="csY30" fmla="*/ 36556 h 267994"/>
                <a:gd name="csX31" fmla="*/ 107921 w 197842"/>
                <a:gd name="csY31" fmla="*/ 38956 h 267994"/>
                <a:gd name="csX32" fmla="*/ 109291 w 197842"/>
                <a:gd name="csY32" fmla="*/ 39487 h 267994"/>
                <a:gd name="csX33" fmla="*/ 113315 w 197842"/>
                <a:gd name="csY33" fmla="*/ 38979 h 267994"/>
                <a:gd name="csX34" fmla="*/ 119695 w 197842"/>
                <a:gd name="csY34" fmla="*/ 41341 h 267994"/>
                <a:gd name="csX35" fmla="*/ 121026 w 197842"/>
                <a:gd name="csY35" fmla="*/ 40603 h 267994"/>
                <a:gd name="csX36" fmla="*/ 126198 w 197842"/>
                <a:gd name="csY36" fmla="*/ 35148 h 267994"/>
                <a:gd name="csX37" fmla="*/ 128268 w 197842"/>
                <a:gd name="csY37" fmla="*/ 33971 h 267994"/>
                <a:gd name="csX38" fmla="*/ 135070 w 197842"/>
                <a:gd name="csY38" fmla="*/ 33133 h 267994"/>
                <a:gd name="csX39" fmla="*/ 136310 w 197842"/>
                <a:gd name="csY39" fmla="*/ 31010 h 267994"/>
                <a:gd name="csX40" fmla="*/ 139065 w 197842"/>
                <a:gd name="csY40" fmla="*/ 28879 h 267994"/>
                <a:gd name="csX41" fmla="*/ 140834 w 197842"/>
                <a:gd name="csY41" fmla="*/ 26548 h 267994"/>
                <a:gd name="csX42" fmla="*/ 145090 w 197842"/>
                <a:gd name="csY42" fmla="*/ 22094 h 267994"/>
                <a:gd name="csX43" fmla="*/ 149492 w 197842"/>
                <a:gd name="csY43" fmla="*/ 22894 h 267994"/>
                <a:gd name="csX44" fmla="*/ 152062 w 197842"/>
                <a:gd name="csY44" fmla="*/ 23748 h 267994"/>
                <a:gd name="csX45" fmla="*/ 154879 w 197842"/>
                <a:gd name="csY45" fmla="*/ 24178 h 267994"/>
                <a:gd name="csX46" fmla="*/ 157441 w 197842"/>
                <a:gd name="csY46" fmla="*/ 28925 h 267994"/>
                <a:gd name="csX47" fmla="*/ 163936 w 197842"/>
                <a:gd name="csY47" fmla="*/ 34148 h 267994"/>
                <a:gd name="csX48" fmla="*/ 169900 w 197842"/>
                <a:gd name="csY48" fmla="*/ 33694 h 267994"/>
                <a:gd name="csX49" fmla="*/ 172016 w 197842"/>
                <a:gd name="csY49" fmla="*/ 38626 h 267994"/>
                <a:gd name="csX50" fmla="*/ 172955 w 197842"/>
                <a:gd name="csY50" fmla="*/ 44688 h 267994"/>
                <a:gd name="csX51" fmla="*/ 174787 w 197842"/>
                <a:gd name="csY51" fmla="*/ 46588 h 267994"/>
                <a:gd name="csX52" fmla="*/ 176395 w 197842"/>
                <a:gd name="csY52" fmla="*/ 47826 h 267994"/>
                <a:gd name="csX53" fmla="*/ 181251 w 197842"/>
                <a:gd name="csY53" fmla="*/ 49118 h 267994"/>
                <a:gd name="csX54" fmla="*/ 181443 w 197842"/>
                <a:gd name="csY54" fmla="*/ 49196 h 267994"/>
                <a:gd name="csX55" fmla="*/ 181605 w 197842"/>
                <a:gd name="csY55" fmla="*/ 50011 h 267994"/>
                <a:gd name="csX56" fmla="*/ 181905 w 197842"/>
                <a:gd name="csY56" fmla="*/ 53011 h 267994"/>
                <a:gd name="csX57" fmla="*/ 182313 w 197842"/>
                <a:gd name="csY57" fmla="*/ 55488 h 267994"/>
                <a:gd name="csX58" fmla="*/ 184814 w 197842"/>
                <a:gd name="csY58" fmla="*/ 65350 h 267994"/>
                <a:gd name="csX59" fmla="*/ 184767 w 197842"/>
                <a:gd name="csY59" fmla="*/ 67750 h 267994"/>
                <a:gd name="csX60" fmla="*/ 184737 w 197842"/>
                <a:gd name="csY60" fmla="*/ 68389 h 267994"/>
                <a:gd name="csX61" fmla="*/ 183821 w 197842"/>
                <a:gd name="csY61" fmla="*/ 71751 h 267994"/>
                <a:gd name="csX62" fmla="*/ 182197 w 197842"/>
                <a:gd name="csY62" fmla="*/ 74574 h 267994"/>
                <a:gd name="csX63" fmla="*/ 180050 w 197842"/>
                <a:gd name="csY63" fmla="*/ 76167 h 267994"/>
                <a:gd name="csX64" fmla="*/ 178865 w 197842"/>
                <a:gd name="csY64" fmla="*/ 77936 h 267994"/>
                <a:gd name="csX65" fmla="*/ 178650 w 197842"/>
                <a:gd name="csY65" fmla="*/ 79882 h 267994"/>
                <a:gd name="csX66" fmla="*/ 181351 w 197842"/>
                <a:gd name="csY66" fmla="*/ 83290 h 267994"/>
                <a:gd name="csX67" fmla="*/ 186976 w 197842"/>
                <a:gd name="csY67" fmla="*/ 88160 h 267994"/>
                <a:gd name="csX68" fmla="*/ 189246 w 197842"/>
                <a:gd name="csY68" fmla="*/ 92314 h 267994"/>
                <a:gd name="csX69" fmla="*/ 188177 w 197842"/>
                <a:gd name="csY69" fmla="*/ 95760 h 267994"/>
                <a:gd name="csX70" fmla="*/ 187853 w 197842"/>
                <a:gd name="csY70" fmla="*/ 98283 h 267994"/>
                <a:gd name="csX71" fmla="*/ 188269 w 197842"/>
                <a:gd name="csY71" fmla="*/ 99883 h 267994"/>
                <a:gd name="csX72" fmla="*/ 189169 w 197842"/>
                <a:gd name="csY72" fmla="*/ 101168 h 267994"/>
                <a:gd name="csX73" fmla="*/ 190555 w 197842"/>
                <a:gd name="csY73" fmla="*/ 102137 h 267994"/>
                <a:gd name="csX74" fmla="*/ 191109 w 197842"/>
                <a:gd name="csY74" fmla="*/ 103630 h 267994"/>
                <a:gd name="csX75" fmla="*/ 190824 w 197842"/>
                <a:gd name="csY75" fmla="*/ 105646 h 267994"/>
                <a:gd name="csX76" fmla="*/ 191086 w 197842"/>
                <a:gd name="csY76" fmla="*/ 107045 h 267994"/>
                <a:gd name="csX77" fmla="*/ 192124 w 197842"/>
                <a:gd name="csY77" fmla="*/ 108038 h 267994"/>
                <a:gd name="csX78" fmla="*/ 192024 w 197842"/>
                <a:gd name="csY78" fmla="*/ 108423 h 267994"/>
                <a:gd name="csX79" fmla="*/ 191524 w 197842"/>
                <a:gd name="csY79" fmla="*/ 109823 h 267994"/>
                <a:gd name="csX80" fmla="*/ 190839 w 197842"/>
                <a:gd name="csY80" fmla="*/ 112369 h 267994"/>
                <a:gd name="csX81" fmla="*/ 190447 w 197842"/>
                <a:gd name="csY81" fmla="*/ 114231 h 267994"/>
                <a:gd name="csX82" fmla="*/ 188862 w 197842"/>
                <a:gd name="csY82" fmla="*/ 116754 h 267994"/>
                <a:gd name="csX83" fmla="*/ 189347 w 197842"/>
                <a:gd name="csY83" fmla="*/ 118900 h 267994"/>
                <a:gd name="csX84" fmla="*/ 190586 w 197842"/>
                <a:gd name="csY84" fmla="*/ 121423 h 267994"/>
                <a:gd name="csX85" fmla="*/ 191532 w 197842"/>
                <a:gd name="csY85" fmla="*/ 122693 h 267994"/>
                <a:gd name="csX86" fmla="*/ 191832 w 197842"/>
                <a:gd name="csY86" fmla="*/ 123893 h 267994"/>
                <a:gd name="csX87" fmla="*/ 191232 w 197842"/>
                <a:gd name="csY87" fmla="*/ 126739 h 267994"/>
                <a:gd name="csX88" fmla="*/ 191532 w 197842"/>
                <a:gd name="csY88" fmla="*/ 127470 h 267994"/>
                <a:gd name="csX89" fmla="*/ 195449 w 197842"/>
                <a:gd name="csY89" fmla="*/ 129562 h 267994"/>
                <a:gd name="csX90" fmla="*/ 196088 w 197842"/>
                <a:gd name="csY90" fmla="*/ 130524 h 267994"/>
                <a:gd name="csX91" fmla="*/ 196465 w 197842"/>
                <a:gd name="csY91" fmla="*/ 132532 h 267994"/>
                <a:gd name="csX92" fmla="*/ 197842 w 197842"/>
                <a:gd name="csY92" fmla="*/ 136817 h 267994"/>
                <a:gd name="csX93" fmla="*/ 196703 w 197842"/>
                <a:gd name="csY93" fmla="*/ 142232 h 267994"/>
                <a:gd name="csX94" fmla="*/ 195703 w 197842"/>
                <a:gd name="csY94" fmla="*/ 145194 h 267994"/>
                <a:gd name="csX95" fmla="*/ 193471 w 197842"/>
                <a:gd name="csY95" fmla="*/ 149879 h 267994"/>
                <a:gd name="csX96" fmla="*/ 193363 w 197842"/>
                <a:gd name="csY96" fmla="*/ 150310 h 267994"/>
                <a:gd name="csX97" fmla="*/ 193110 w 197842"/>
                <a:gd name="csY97" fmla="*/ 150879 h 267994"/>
                <a:gd name="csX98" fmla="*/ 192440 w 197842"/>
                <a:gd name="csY98" fmla="*/ 151695 h 267994"/>
                <a:gd name="csX99" fmla="*/ 191509 w 197842"/>
                <a:gd name="csY99" fmla="*/ 151818 h 267994"/>
                <a:gd name="csX100" fmla="*/ 190100 w 197842"/>
                <a:gd name="csY100" fmla="*/ 151210 h 267994"/>
                <a:gd name="csX101" fmla="*/ 189138 w 197842"/>
                <a:gd name="csY101" fmla="*/ 150425 h 267994"/>
                <a:gd name="csX102" fmla="*/ 189362 w 197842"/>
                <a:gd name="csY102" fmla="*/ 148410 h 267994"/>
                <a:gd name="csX103" fmla="*/ 188739 w 197842"/>
                <a:gd name="csY103" fmla="*/ 148271 h 267994"/>
                <a:gd name="csX104" fmla="*/ 187969 w 197842"/>
                <a:gd name="csY104" fmla="*/ 147033 h 267994"/>
                <a:gd name="csX105" fmla="*/ 187669 w 197842"/>
                <a:gd name="csY105" fmla="*/ 145702 h 267994"/>
                <a:gd name="csX106" fmla="*/ 186838 w 197842"/>
                <a:gd name="csY106" fmla="*/ 145156 h 267994"/>
                <a:gd name="csX107" fmla="*/ 183814 w 197842"/>
                <a:gd name="csY107" fmla="*/ 144594 h 267994"/>
                <a:gd name="csX108" fmla="*/ 182782 w 197842"/>
                <a:gd name="csY108" fmla="*/ 144202 h 267994"/>
                <a:gd name="csX109" fmla="*/ 181990 w 197842"/>
                <a:gd name="csY109" fmla="*/ 144486 h 267994"/>
                <a:gd name="csX110" fmla="*/ 181397 w 197842"/>
                <a:gd name="csY110" fmla="*/ 145433 h 267994"/>
                <a:gd name="csX111" fmla="*/ 181774 w 197842"/>
                <a:gd name="csY111" fmla="*/ 146287 h 267994"/>
                <a:gd name="csX112" fmla="*/ 182336 w 197842"/>
                <a:gd name="csY112" fmla="*/ 147117 h 267994"/>
                <a:gd name="csX113" fmla="*/ 184014 w 197842"/>
                <a:gd name="csY113" fmla="*/ 148433 h 267994"/>
                <a:gd name="csX114" fmla="*/ 183844 w 197842"/>
                <a:gd name="csY114" fmla="*/ 148956 h 267994"/>
                <a:gd name="csX115" fmla="*/ 180227 w 197842"/>
                <a:gd name="csY115" fmla="*/ 150241 h 267994"/>
                <a:gd name="csX116" fmla="*/ 177957 w 197842"/>
                <a:gd name="csY116" fmla="*/ 151548 h 267994"/>
                <a:gd name="csX117" fmla="*/ 175841 w 197842"/>
                <a:gd name="csY117" fmla="*/ 152287 h 267994"/>
                <a:gd name="csX118" fmla="*/ 173686 w 197842"/>
                <a:gd name="csY118" fmla="*/ 153641 h 267994"/>
                <a:gd name="csX119" fmla="*/ 169431 w 197842"/>
                <a:gd name="csY119" fmla="*/ 155164 h 267994"/>
                <a:gd name="csX120" fmla="*/ 166306 w 197842"/>
                <a:gd name="csY120" fmla="*/ 155564 h 267994"/>
                <a:gd name="csX121" fmla="*/ 165660 w 197842"/>
                <a:gd name="csY121" fmla="*/ 155964 h 267994"/>
                <a:gd name="csX122" fmla="*/ 164498 w 197842"/>
                <a:gd name="csY122" fmla="*/ 158541 h 267994"/>
                <a:gd name="csX123" fmla="*/ 163713 w 197842"/>
                <a:gd name="csY123" fmla="*/ 159080 h 267994"/>
                <a:gd name="csX124" fmla="*/ 162951 w 197842"/>
                <a:gd name="csY124" fmla="*/ 158803 h 267994"/>
                <a:gd name="csX125" fmla="*/ 162381 w 197842"/>
                <a:gd name="csY125" fmla="*/ 158380 h 267994"/>
                <a:gd name="csX126" fmla="*/ 161658 w 197842"/>
                <a:gd name="csY126" fmla="*/ 158726 h 267994"/>
                <a:gd name="csX127" fmla="*/ 160904 w 197842"/>
                <a:gd name="csY127" fmla="*/ 159580 h 267994"/>
                <a:gd name="csX128" fmla="*/ 160111 w 197842"/>
                <a:gd name="csY128" fmla="*/ 159911 h 267994"/>
                <a:gd name="csX129" fmla="*/ 159427 w 197842"/>
                <a:gd name="csY129" fmla="*/ 159903 h 267994"/>
                <a:gd name="csX130" fmla="*/ 158203 w 197842"/>
                <a:gd name="csY130" fmla="*/ 162149 h 267994"/>
                <a:gd name="csX131" fmla="*/ 154648 w 197842"/>
                <a:gd name="csY131" fmla="*/ 162826 h 267994"/>
                <a:gd name="csX132" fmla="*/ 154232 w 197842"/>
                <a:gd name="csY132" fmla="*/ 163988 h 267994"/>
                <a:gd name="csX133" fmla="*/ 153578 w 197842"/>
                <a:gd name="csY133" fmla="*/ 165334 h 267994"/>
                <a:gd name="csX134" fmla="*/ 153055 w 197842"/>
                <a:gd name="csY134" fmla="*/ 165665 h 267994"/>
                <a:gd name="csX135" fmla="*/ 151454 w 197842"/>
                <a:gd name="csY135" fmla="*/ 165134 h 267994"/>
                <a:gd name="csX136" fmla="*/ 149230 w 197842"/>
                <a:gd name="csY136" fmla="*/ 164834 h 267994"/>
                <a:gd name="csX137" fmla="*/ 147953 w 197842"/>
                <a:gd name="csY137" fmla="*/ 165572 h 267994"/>
                <a:gd name="csX138" fmla="*/ 146421 w 197842"/>
                <a:gd name="csY138" fmla="*/ 165980 h 267994"/>
                <a:gd name="csX139" fmla="*/ 144551 w 197842"/>
                <a:gd name="csY139" fmla="*/ 166103 h 267994"/>
                <a:gd name="csX140" fmla="*/ 142466 w 197842"/>
                <a:gd name="csY140" fmla="*/ 167573 h 267994"/>
                <a:gd name="csX141" fmla="*/ 140434 w 197842"/>
                <a:gd name="csY141" fmla="*/ 170150 h 267994"/>
                <a:gd name="csX142" fmla="*/ 139295 w 197842"/>
                <a:gd name="csY142" fmla="*/ 172427 h 267994"/>
                <a:gd name="csX143" fmla="*/ 138680 w 197842"/>
                <a:gd name="csY143" fmla="*/ 173242 h 267994"/>
                <a:gd name="csX144" fmla="*/ 137687 w 197842"/>
                <a:gd name="csY144" fmla="*/ 171104 h 267994"/>
                <a:gd name="csX145" fmla="*/ 136471 w 197842"/>
                <a:gd name="csY145" fmla="*/ 169642 h 267994"/>
                <a:gd name="csX146" fmla="*/ 135609 w 197842"/>
                <a:gd name="csY146" fmla="*/ 168880 h 267994"/>
                <a:gd name="csX147" fmla="*/ 134840 w 197842"/>
                <a:gd name="csY147" fmla="*/ 168880 h 267994"/>
                <a:gd name="csX148" fmla="*/ 134640 w 197842"/>
                <a:gd name="csY148" fmla="*/ 169196 h 267994"/>
                <a:gd name="csX149" fmla="*/ 134640 w 197842"/>
                <a:gd name="csY149" fmla="*/ 170311 h 267994"/>
                <a:gd name="csX150" fmla="*/ 135463 w 197842"/>
                <a:gd name="csY150" fmla="*/ 172165 h 267994"/>
                <a:gd name="csX151" fmla="*/ 136479 w 197842"/>
                <a:gd name="csY151" fmla="*/ 173434 h 267994"/>
                <a:gd name="csX152" fmla="*/ 136640 w 197842"/>
                <a:gd name="csY152" fmla="*/ 174373 h 267994"/>
                <a:gd name="csX153" fmla="*/ 137187 w 197842"/>
                <a:gd name="csY153" fmla="*/ 176066 h 267994"/>
                <a:gd name="csX154" fmla="*/ 138672 w 197842"/>
                <a:gd name="csY154" fmla="*/ 177919 h 267994"/>
                <a:gd name="csX155" fmla="*/ 140996 w 197842"/>
                <a:gd name="csY155" fmla="*/ 179381 h 267994"/>
                <a:gd name="csX156" fmla="*/ 142581 w 197842"/>
                <a:gd name="csY156" fmla="*/ 180827 h 267994"/>
                <a:gd name="csX157" fmla="*/ 143759 w 197842"/>
                <a:gd name="csY157" fmla="*/ 182827 h 267994"/>
                <a:gd name="csX158" fmla="*/ 143766 w 197842"/>
                <a:gd name="csY158" fmla="*/ 183443 h 267994"/>
                <a:gd name="csX159" fmla="*/ 143443 w 197842"/>
                <a:gd name="csY159" fmla="*/ 184258 h 267994"/>
                <a:gd name="csX160" fmla="*/ 142889 w 197842"/>
                <a:gd name="csY160" fmla="*/ 185028 h 267994"/>
                <a:gd name="csX161" fmla="*/ 142420 w 197842"/>
                <a:gd name="csY161" fmla="*/ 186028 h 267994"/>
                <a:gd name="csX162" fmla="*/ 141127 w 197842"/>
                <a:gd name="csY162" fmla="*/ 188043 h 267994"/>
                <a:gd name="csX163" fmla="*/ 141512 w 197842"/>
                <a:gd name="csY163" fmla="*/ 188928 h 267994"/>
                <a:gd name="csX164" fmla="*/ 142566 w 197842"/>
                <a:gd name="csY164" fmla="*/ 190036 h 267994"/>
                <a:gd name="csX165" fmla="*/ 143497 w 197842"/>
                <a:gd name="csY165" fmla="*/ 191366 h 267994"/>
                <a:gd name="csX166" fmla="*/ 144698 w 197842"/>
                <a:gd name="csY166" fmla="*/ 193520 h 267994"/>
                <a:gd name="csX167" fmla="*/ 146344 w 197842"/>
                <a:gd name="csY167" fmla="*/ 197290 h 267994"/>
                <a:gd name="csX168" fmla="*/ 147406 w 197842"/>
                <a:gd name="csY168" fmla="*/ 198836 h 267994"/>
                <a:gd name="csX169" fmla="*/ 148853 w 197842"/>
                <a:gd name="csY169" fmla="*/ 200436 h 267994"/>
                <a:gd name="csX170" fmla="*/ 150269 w 197842"/>
                <a:gd name="csY170" fmla="*/ 201652 h 267994"/>
                <a:gd name="csX171" fmla="*/ 152501 w 197842"/>
                <a:gd name="csY171" fmla="*/ 201613 h 267994"/>
                <a:gd name="csX172" fmla="*/ 154809 w 197842"/>
                <a:gd name="csY172" fmla="*/ 203937 h 267994"/>
                <a:gd name="csX173" fmla="*/ 157333 w 197842"/>
                <a:gd name="csY173" fmla="*/ 207291 h 267994"/>
                <a:gd name="csX174" fmla="*/ 159219 w 197842"/>
                <a:gd name="csY174" fmla="*/ 208822 h 267994"/>
                <a:gd name="csX175" fmla="*/ 160535 w 197842"/>
                <a:gd name="csY175" fmla="*/ 209291 h 267994"/>
                <a:gd name="csX176" fmla="*/ 161628 w 197842"/>
                <a:gd name="csY176" fmla="*/ 210498 h 267994"/>
                <a:gd name="csX177" fmla="*/ 162590 w 197842"/>
                <a:gd name="csY177" fmla="*/ 212229 h 267994"/>
                <a:gd name="csX178" fmla="*/ 162967 w 197842"/>
                <a:gd name="csY178" fmla="*/ 213229 h 267994"/>
                <a:gd name="csX179" fmla="*/ 163821 w 197842"/>
                <a:gd name="csY179" fmla="*/ 213953 h 267994"/>
                <a:gd name="csX180" fmla="*/ 166129 w 197842"/>
                <a:gd name="csY180" fmla="*/ 213814 h 267994"/>
                <a:gd name="csX181" fmla="*/ 169100 w 197842"/>
                <a:gd name="csY181" fmla="*/ 216537 h 267994"/>
                <a:gd name="csX182" fmla="*/ 170931 w 197842"/>
                <a:gd name="csY182" fmla="*/ 218522 h 267994"/>
                <a:gd name="csX183" fmla="*/ 171901 w 197842"/>
                <a:gd name="csY183" fmla="*/ 220122 h 267994"/>
                <a:gd name="csX184" fmla="*/ 171647 w 197842"/>
                <a:gd name="csY184" fmla="*/ 220761 h 267994"/>
                <a:gd name="csX185" fmla="*/ 171524 w 197842"/>
                <a:gd name="csY185" fmla="*/ 222753 h 267994"/>
                <a:gd name="csX186" fmla="*/ 171555 w 197842"/>
                <a:gd name="csY186" fmla="*/ 224861 h 267994"/>
                <a:gd name="csX187" fmla="*/ 171262 w 197842"/>
                <a:gd name="csY187" fmla="*/ 225977 h 267994"/>
                <a:gd name="csX188" fmla="*/ 169938 w 197842"/>
                <a:gd name="csY188" fmla="*/ 227446 h 267994"/>
                <a:gd name="csX189" fmla="*/ 169254 w 197842"/>
                <a:gd name="csY189" fmla="*/ 227761 h 267994"/>
                <a:gd name="csX190" fmla="*/ 168884 w 197842"/>
                <a:gd name="csY190" fmla="*/ 228077 h 267994"/>
                <a:gd name="csX191" fmla="*/ 164814 w 197842"/>
                <a:gd name="csY191" fmla="*/ 226161 h 267994"/>
                <a:gd name="csX192" fmla="*/ 164490 w 197842"/>
                <a:gd name="csY192" fmla="*/ 226484 h 267994"/>
                <a:gd name="csX193" fmla="*/ 164236 w 197842"/>
                <a:gd name="csY193" fmla="*/ 226723 h 267994"/>
                <a:gd name="csX194" fmla="*/ 163143 w 197842"/>
                <a:gd name="csY194" fmla="*/ 232254 h 267994"/>
                <a:gd name="csX195" fmla="*/ 162397 w 197842"/>
                <a:gd name="csY195" fmla="*/ 233315 h 267994"/>
                <a:gd name="csX196" fmla="*/ 161273 w 197842"/>
                <a:gd name="csY196" fmla="*/ 234292 h 267994"/>
                <a:gd name="csX197" fmla="*/ 158949 w 197842"/>
                <a:gd name="csY197" fmla="*/ 235246 h 267994"/>
                <a:gd name="csX198" fmla="*/ 157333 w 197842"/>
                <a:gd name="csY198" fmla="*/ 235631 h 267994"/>
                <a:gd name="csX199" fmla="*/ 156071 w 197842"/>
                <a:gd name="csY199" fmla="*/ 236116 h 267994"/>
                <a:gd name="csX200" fmla="*/ 152077 w 197842"/>
                <a:gd name="csY200" fmla="*/ 238423 h 267994"/>
                <a:gd name="csX201" fmla="*/ 150284 w 197842"/>
                <a:gd name="csY201" fmla="*/ 239808 h 267994"/>
                <a:gd name="csX202" fmla="*/ 149122 w 197842"/>
                <a:gd name="csY202" fmla="*/ 241547 h 267994"/>
                <a:gd name="csX203" fmla="*/ 149115 w 197842"/>
                <a:gd name="csY203" fmla="*/ 242547 h 267994"/>
                <a:gd name="csX204" fmla="*/ 151054 w 197842"/>
                <a:gd name="csY204" fmla="*/ 245478 h 267994"/>
                <a:gd name="csX205" fmla="*/ 153293 w 197842"/>
                <a:gd name="csY205" fmla="*/ 248509 h 267994"/>
                <a:gd name="csX206" fmla="*/ 153301 w 197842"/>
                <a:gd name="csY206" fmla="*/ 251163 h 267994"/>
                <a:gd name="csX207" fmla="*/ 152316 w 197842"/>
                <a:gd name="csY207" fmla="*/ 253147 h 267994"/>
                <a:gd name="csX208" fmla="*/ 152085 w 197842"/>
                <a:gd name="csY208" fmla="*/ 253909 h 267994"/>
                <a:gd name="csX209" fmla="*/ 152747 w 197842"/>
                <a:gd name="csY209" fmla="*/ 254201 h 267994"/>
                <a:gd name="csX210" fmla="*/ 153986 w 197842"/>
                <a:gd name="csY210" fmla="*/ 254309 h 267994"/>
                <a:gd name="csX211" fmla="*/ 155025 w 197842"/>
                <a:gd name="csY211" fmla="*/ 254648 h 267994"/>
                <a:gd name="csX212" fmla="*/ 155463 w 197842"/>
                <a:gd name="csY212" fmla="*/ 256048 h 267994"/>
                <a:gd name="csX213" fmla="*/ 155333 w 197842"/>
                <a:gd name="csY213" fmla="*/ 258471 h 267994"/>
                <a:gd name="csX214" fmla="*/ 154979 w 197842"/>
                <a:gd name="csY214" fmla="*/ 260740 h 267994"/>
                <a:gd name="csX215" fmla="*/ 154609 w 197842"/>
                <a:gd name="csY215" fmla="*/ 261694 h 267994"/>
                <a:gd name="csX216" fmla="*/ 153609 w 197842"/>
                <a:gd name="csY216" fmla="*/ 261771 h 267994"/>
                <a:gd name="csX217" fmla="*/ 151685 w 197842"/>
                <a:gd name="csY217" fmla="*/ 260794 h 267994"/>
                <a:gd name="csX218" fmla="*/ 150184 w 197842"/>
                <a:gd name="csY218" fmla="*/ 259656 h 267994"/>
                <a:gd name="csX219" fmla="*/ 149607 w 197842"/>
                <a:gd name="csY219" fmla="*/ 258956 h 267994"/>
                <a:gd name="csX220" fmla="*/ 149576 w 197842"/>
                <a:gd name="csY220" fmla="*/ 258117 h 267994"/>
                <a:gd name="csX221" fmla="*/ 149900 w 197842"/>
                <a:gd name="csY221" fmla="*/ 257586 h 267994"/>
                <a:gd name="csX222" fmla="*/ 149369 w 197842"/>
                <a:gd name="csY222" fmla="*/ 256555 h 267994"/>
                <a:gd name="csX223" fmla="*/ 147522 w 197842"/>
                <a:gd name="csY223" fmla="*/ 255594 h 267994"/>
                <a:gd name="csX224" fmla="*/ 145544 w 197842"/>
                <a:gd name="csY224" fmla="*/ 256009 h 267994"/>
                <a:gd name="csX225" fmla="*/ 144090 w 197842"/>
                <a:gd name="csY225" fmla="*/ 256648 h 267994"/>
                <a:gd name="csX226" fmla="*/ 143143 w 197842"/>
                <a:gd name="csY226" fmla="*/ 256609 h 267994"/>
                <a:gd name="csX227" fmla="*/ 142127 w 197842"/>
                <a:gd name="csY227" fmla="*/ 255686 h 267994"/>
                <a:gd name="csX228" fmla="*/ 140557 w 197842"/>
                <a:gd name="csY228" fmla="*/ 254978 h 267994"/>
                <a:gd name="csX229" fmla="*/ 138510 w 197842"/>
                <a:gd name="csY229" fmla="*/ 254509 h 267994"/>
                <a:gd name="csX230" fmla="*/ 137233 w 197842"/>
                <a:gd name="csY230" fmla="*/ 254017 h 267994"/>
                <a:gd name="csX231" fmla="*/ 136964 w 197842"/>
                <a:gd name="csY231" fmla="*/ 254309 h 267994"/>
                <a:gd name="csX232" fmla="*/ 137110 w 197842"/>
                <a:gd name="csY232" fmla="*/ 256302 h 267994"/>
                <a:gd name="csX233" fmla="*/ 136717 w 197842"/>
                <a:gd name="csY233" fmla="*/ 257171 h 267994"/>
                <a:gd name="csX234" fmla="*/ 126590 w 197842"/>
                <a:gd name="csY234" fmla="*/ 258325 h 267994"/>
                <a:gd name="csX235" fmla="*/ 123504 w 197842"/>
                <a:gd name="csY235" fmla="*/ 259402 h 267994"/>
                <a:gd name="csX236" fmla="*/ 121257 w 197842"/>
                <a:gd name="csY236" fmla="*/ 260794 h 267994"/>
                <a:gd name="csX237" fmla="*/ 119595 w 197842"/>
                <a:gd name="csY237" fmla="*/ 261394 h 267994"/>
                <a:gd name="csX238" fmla="*/ 119187 w 197842"/>
                <a:gd name="csY238" fmla="*/ 262248 h 267994"/>
                <a:gd name="csX239" fmla="*/ 117540 w 197842"/>
                <a:gd name="csY239" fmla="*/ 263371 h 267994"/>
                <a:gd name="csX240" fmla="*/ 115686 w 197842"/>
                <a:gd name="csY240" fmla="*/ 263725 h 267994"/>
                <a:gd name="csX241" fmla="*/ 115232 w 197842"/>
                <a:gd name="csY241" fmla="*/ 263364 h 267994"/>
                <a:gd name="csX242" fmla="*/ 114039 w 197842"/>
                <a:gd name="csY242" fmla="*/ 263879 h 267994"/>
                <a:gd name="csX243" fmla="*/ 112007 w 197842"/>
                <a:gd name="csY243" fmla="*/ 264379 h 267994"/>
                <a:gd name="csX244" fmla="*/ 110691 w 197842"/>
                <a:gd name="csY244" fmla="*/ 264217 h 267994"/>
                <a:gd name="csX245" fmla="*/ 110068 w 197842"/>
                <a:gd name="csY245" fmla="*/ 263310 h 267994"/>
                <a:gd name="csX246" fmla="*/ 108814 w 197842"/>
                <a:gd name="csY246" fmla="*/ 261917 h 267994"/>
                <a:gd name="csX247" fmla="*/ 108306 w 197842"/>
                <a:gd name="csY247" fmla="*/ 260956 h 267994"/>
                <a:gd name="csX248" fmla="*/ 108360 w 197842"/>
                <a:gd name="csY248" fmla="*/ 260333 h 267994"/>
                <a:gd name="csX249" fmla="*/ 105520 w 197842"/>
                <a:gd name="csY249" fmla="*/ 260209 h 267994"/>
                <a:gd name="csX250" fmla="*/ 103735 w 197842"/>
                <a:gd name="csY250" fmla="*/ 259471 h 267994"/>
                <a:gd name="csX251" fmla="*/ 99933 w 197842"/>
                <a:gd name="csY251" fmla="*/ 259640 h 267994"/>
                <a:gd name="csX252" fmla="*/ 98994 w 197842"/>
                <a:gd name="csY252" fmla="*/ 259325 h 267994"/>
                <a:gd name="csX253" fmla="*/ 98802 w 197842"/>
                <a:gd name="csY253" fmla="*/ 259656 h 267994"/>
                <a:gd name="csX254" fmla="*/ 98232 w 197842"/>
                <a:gd name="csY254" fmla="*/ 263610 h 267994"/>
                <a:gd name="csX255" fmla="*/ 97478 w 197842"/>
                <a:gd name="csY255" fmla="*/ 265225 h 267994"/>
                <a:gd name="csX256" fmla="*/ 96262 w 197842"/>
                <a:gd name="csY256" fmla="*/ 266895 h 267994"/>
                <a:gd name="csX257" fmla="*/ 94700 w 197842"/>
                <a:gd name="csY257" fmla="*/ 267826 h 267994"/>
                <a:gd name="csX258" fmla="*/ 93461 w 197842"/>
                <a:gd name="csY258" fmla="*/ 267995 h 267994"/>
                <a:gd name="csX259" fmla="*/ 93515 w 197842"/>
                <a:gd name="csY259" fmla="*/ 266779 h 267994"/>
                <a:gd name="csX260" fmla="*/ 93831 w 197842"/>
                <a:gd name="csY260" fmla="*/ 265310 h 267994"/>
                <a:gd name="csX261" fmla="*/ 92930 w 197842"/>
                <a:gd name="csY261" fmla="*/ 264964 h 267994"/>
                <a:gd name="csX262" fmla="*/ 91584 w 197842"/>
                <a:gd name="csY262" fmla="*/ 264802 h 267994"/>
                <a:gd name="csX263" fmla="*/ 90937 w 197842"/>
                <a:gd name="csY263" fmla="*/ 264364 h 267994"/>
                <a:gd name="csX264" fmla="*/ 91106 w 197842"/>
                <a:gd name="csY264" fmla="*/ 263241 h 267994"/>
                <a:gd name="csX265" fmla="*/ 90791 w 197842"/>
                <a:gd name="csY265" fmla="*/ 262587 h 267994"/>
                <a:gd name="csX266" fmla="*/ 90237 w 197842"/>
                <a:gd name="csY266" fmla="*/ 261802 h 267994"/>
                <a:gd name="csX267" fmla="*/ 88882 w 197842"/>
                <a:gd name="csY267" fmla="*/ 260794 h 267994"/>
                <a:gd name="csX268" fmla="*/ 86020 w 197842"/>
                <a:gd name="csY268" fmla="*/ 259302 h 267994"/>
                <a:gd name="csX269" fmla="*/ 84073 w 197842"/>
                <a:gd name="csY269" fmla="*/ 258556 h 267994"/>
                <a:gd name="csX270" fmla="*/ 83342 w 197842"/>
                <a:gd name="csY270" fmla="*/ 259348 h 267994"/>
                <a:gd name="csX271" fmla="*/ 81949 w 197842"/>
                <a:gd name="csY271" fmla="*/ 260140 h 267994"/>
                <a:gd name="csX272" fmla="*/ 79756 w 197842"/>
                <a:gd name="csY272" fmla="*/ 259879 h 267994"/>
                <a:gd name="csX273" fmla="*/ 79217 w 197842"/>
                <a:gd name="csY273" fmla="*/ 260194 h 267994"/>
                <a:gd name="csX274" fmla="*/ 75454 w 197842"/>
                <a:gd name="csY274" fmla="*/ 257809 h 267994"/>
                <a:gd name="csX275" fmla="*/ 71845 w 197842"/>
                <a:gd name="csY275" fmla="*/ 255517 h 267994"/>
                <a:gd name="csX276" fmla="*/ 70652 w 197842"/>
                <a:gd name="csY276" fmla="*/ 255517 h 267994"/>
                <a:gd name="csX277" fmla="*/ 65334 w 197842"/>
                <a:gd name="csY277" fmla="*/ 255979 h 267994"/>
                <a:gd name="csX278" fmla="*/ 65180 w 197842"/>
                <a:gd name="csY278" fmla="*/ 255779 h 267994"/>
                <a:gd name="csX279" fmla="*/ 64249 w 197842"/>
                <a:gd name="csY279" fmla="*/ 254471 h 267994"/>
                <a:gd name="csX280" fmla="*/ 63434 w 197842"/>
                <a:gd name="csY280" fmla="*/ 254055 h 267994"/>
                <a:gd name="csX281" fmla="*/ 62941 w 197842"/>
                <a:gd name="csY281" fmla="*/ 254271 h 267994"/>
                <a:gd name="csX282" fmla="*/ 62610 w 197842"/>
                <a:gd name="csY282" fmla="*/ 254648 h 267994"/>
                <a:gd name="csX283" fmla="*/ 62041 w 197842"/>
                <a:gd name="csY283" fmla="*/ 254586 h 267994"/>
                <a:gd name="csX284" fmla="*/ 59655 w 197842"/>
                <a:gd name="csY284" fmla="*/ 252478 h 267994"/>
                <a:gd name="csX285" fmla="*/ 58678 w 197842"/>
                <a:gd name="csY285" fmla="*/ 252171 h 267994"/>
                <a:gd name="csX286" fmla="*/ 57323 w 197842"/>
                <a:gd name="csY286" fmla="*/ 252455 h 267994"/>
                <a:gd name="csX287" fmla="*/ 55723 w 197842"/>
                <a:gd name="csY287" fmla="*/ 253594 h 267994"/>
                <a:gd name="csX288" fmla="*/ 55022 w 197842"/>
                <a:gd name="csY288" fmla="*/ 254986 h 267994"/>
                <a:gd name="csX289" fmla="*/ 55238 w 197842"/>
                <a:gd name="csY289" fmla="*/ 255786 h 267994"/>
                <a:gd name="csX290" fmla="*/ 56061 w 197842"/>
                <a:gd name="csY290" fmla="*/ 256132 h 267994"/>
                <a:gd name="csX291" fmla="*/ 58239 w 197842"/>
                <a:gd name="csY291" fmla="*/ 255902 h 267994"/>
                <a:gd name="csX292" fmla="*/ 58555 w 197842"/>
                <a:gd name="csY292" fmla="*/ 256132 h 267994"/>
                <a:gd name="csX293" fmla="*/ 58632 w 197842"/>
                <a:gd name="csY293" fmla="*/ 256586 h 267994"/>
                <a:gd name="csX294" fmla="*/ 58393 w 197842"/>
                <a:gd name="csY294" fmla="*/ 257025 h 267994"/>
                <a:gd name="csX295" fmla="*/ 56631 w 197842"/>
                <a:gd name="csY295" fmla="*/ 257386 h 267994"/>
                <a:gd name="csX296" fmla="*/ 56123 w 197842"/>
                <a:gd name="csY296" fmla="*/ 257917 h 267994"/>
                <a:gd name="csX297" fmla="*/ 55607 w 197842"/>
                <a:gd name="csY297" fmla="*/ 258048 h 267994"/>
                <a:gd name="csX298" fmla="*/ 55276 w 197842"/>
                <a:gd name="csY298" fmla="*/ 258133 h 267994"/>
                <a:gd name="csX299" fmla="*/ 53399 w 197842"/>
                <a:gd name="csY299" fmla="*/ 257579 h 267994"/>
                <a:gd name="csX300" fmla="*/ 50605 w 197842"/>
                <a:gd name="csY300" fmla="*/ 257579 h 267994"/>
                <a:gd name="csX301" fmla="*/ 48350 w 197842"/>
                <a:gd name="csY301" fmla="*/ 258556 h 267994"/>
                <a:gd name="csX302" fmla="*/ 44749 w 197842"/>
                <a:gd name="csY302" fmla="*/ 258948 h 267994"/>
                <a:gd name="csX303" fmla="*/ 39801 w 197842"/>
                <a:gd name="csY303" fmla="*/ 258756 h 267994"/>
                <a:gd name="csX304" fmla="*/ 38023 w 197842"/>
                <a:gd name="csY304" fmla="*/ 258025 h 267994"/>
                <a:gd name="csX305" fmla="*/ 36938 w 197842"/>
                <a:gd name="csY305" fmla="*/ 257586 h 267994"/>
                <a:gd name="csX306" fmla="*/ 36153 w 197842"/>
                <a:gd name="csY306" fmla="*/ 255432 h 267994"/>
                <a:gd name="csX307" fmla="*/ 36353 w 197842"/>
                <a:gd name="csY307" fmla="*/ 252240 h 267994"/>
                <a:gd name="csX308" fmla="*/ 37531 w 197842"/>
                <a:gd name="csY308" fmla="*/ 248001 h 267994"/>
                <a:gd name="csX309" fmla="*/ 37862 w 197842"/>
                <a:gd name="csY309" fmla="*/ 244885 h 267994"/>
                <a:gd name="csX310" fmla="*/ 37338 w 197842"/>
                <a:gd name="csY310" fmla="*/ 242901 h 267994"/>
                <a:gd name="csX311" fmla="*/ 38039 w 197842"/>
                <a:gd name="csY311" fmla="*/ 239916 h 267994"/>
                <a:gd name="csX312" fmla="*/ 39962 w 197842"/>
                <a:gd name="csY312" fmla="*/ 235931 h 267994"/>
                <a:gd name="csX313" fmla="*/ 41248 w 197842"/>
                <a:gd name="csY313" fmla="*/ 231723 h 267994"/>
                <a:gd name="csX314" fmla="*/ 41886 w 197842"/>
                <a:gd name="csY314" fmla="*/ 227276 h 267994"/>
                <a:gd name="csX315" fmla="*/ 42817 w 197842"/>
                <a:gd name="csY315" fmla="*/ 224376 h 267994"/>
                <a:gd name="csX316" fmla="*/ 44649 w 197842"/>
                <a:gd name="csY316" fmla="*/ 222338 h 267994"/>
                <a:gd name="csX317" fmla="*/ 48997 w 197842"/>
                <a:gd name="csY317" fmla="*/ 216630 h 267994"/>
                <a:gd name="csX318" fmla="*/ 49351 w 197842"/>
                <a:gd name="csY318" fmla="*/ 216199 h 267994"/>
                <a:gd name="csX319" fmla="*/ 49228 w 197842"/>
                <a:gd name="csY319" fmla="*/ 213345 h 267994"/>
                <a:gd name="csX320" fmla="*/ 48058 w 197842"/>
                <a:gd name="csY320" fmla="*/ 212937 h 267994"/>
                <a:gd name="csX321" fmla="*/ 46342 w 197842"/>
                <a:gd name="csY321" fmla="*/ 212114 h 267994"/>
                <a:gd name="csX322" fmla="*/ 41979 w 197842"/>
                <a:gd name="csY322" fmla="*/ 211099 h 267994"/>
                <a:gd name="csX323" fmla="*/ 37915 w 197842"/>
                <a:gd name="csY323" fmla="*/ 210445 h 267994"/>
                <a:gd name="csX324" fmla="*/ 36069 w 197842"/>
                <a:gd name="csY324" fmla="*/ 209637 h 267994"/>
                <a:gd name="csX325" fmla="*/ 34452 w 197842"/>
                <a:gd name="csY325" fmla="*/ 207475 h 267994"/>
                <a:gd name="csX326" fmla="*/ 33452 w 197842"/>
                <a:gd name="csY326" fmla="*/ 207444 h 267994"/>
                <a:gd name="csX327" fmla="*/ 31490 w 197842"/>
                <a:gd name="csY327" fmla="*/ 208221 h 267994"/>
                <a:gd name="csX328" fmla="*/ 29043 w 197842"/>
                <a:gd name="csY328" fmla="*/ 208745 h 267994"/>
                <a:gd name="csX329" fmla="*/ 27257 w 197842"/>
                <a:gd name="csY329" fmla="*/ 208291 h 267994"/>
                <a:gd name="csX330" fmla="*/ 26141 w 197842"/>
                <a:gd name="csY330" fmla="*/ 208375 h 267994"/>
                <a:gd name="csX331" fmla="*/ 25518 w 197842"/>
                <a:gd name="csY331" fmla="*/ 208775 h 267994"/>
                <a:gd name="csX332" fmla="*/ 25203 w 197842"/>
                <a:gd name="csY332" fmla="*/ 208421 h 267994"/>
                <a:gd name="csX333" fmla="*/ 24756 w 197842"/>
                <a:gd name="csY333" fmla="*/ 206568 h 267994"/>
                <a:gd name="csX334" fmla="*/ 23825 w 197842"/>
                <a:gd name="csY334" fmla="*/ 206083 h 267994"/>
                <a:gd name="csX335" fmla="*/ 22378 w 197842"/>
                <a:gd name="csY335" fmla="*/ 205652 h 267994"/>
                <a:gd name="csX336" fmla="*/ 21478 w 197842"/>
                <a:gd name="csY336" fmla="*/ 205837 h 267994"/>
                <a:gd name="csX337" fmla="*/ 20855 w 197842"/>
                <a:gd name="csY337" fmla="*/ 206760 h 267994"/>
                <a:gd name="csX338" fmla="*/ 19893 w 197842"/>
                <a:gd name="csY338" fmla="*/ 207406 h 267994"/>
                <a:gd name="csX339" fmla="*/ 19016 w 197842"/>
                <a:gd name="csY339" fmla="*/ 207198 h 267994"/>
                <a:gd name="csX340" fmla="*/ 16253 w 197842"/>
                <a:gd name="csY340" fmla="*/ 202906 h 267994"/>
                <a:gd name="csX341" fmla="*/ 15545 w 197842"/>
                <a:gd name="csY341" fmla="*/ 201952 h 267994"/>
                <a:gd name="csX342" fmla="*/ 15368 w 197842"/>
                <a:gd name="csY342" fmla="*/ 201075 h 267994"/>
                <a:gd name="csX343" fmla="*/ 14675 w 197842"/>
                <a:gd name="csY343" fmla="*/ 199475 h 267994"/>
                <a:gd name="csX344" fmla="*/ 13028 w 197842"/>
                <a:gd name="csY344" fmla="*/ 197875 h 267994"/>
                <a:gd name="csX345" fmla="*/ 11389 w 197842"/>
                <a:gd name="csY345" fmla="*/ 197367 h 267994"/>
                <a:gd name="csX346" fmla="*/ 10573 w 197842"/>
                <a:gd name="csY346" fmla="*/ 197544 h 267994"/>
                <a:gd name="csX347" fmla="*/ 10666 w 197842"/>
                <a:gd name="csY347" fmla="*/ 195559 h 267994"/>
                <a:gd name="csX348" fmla="*/ 11305 w 197842"/>
                <a:gd name="csY348" fmla="*/ 192674 h 267994"/>
                <a:gd name="csX349" fmla="*/ 11920 w 197842"/>
                <a:gd name="csY349" fmla="*/ 191166 h 267994"/>
                <a:gd name="csX350" fmla="*/ 12736 w 197842"/>
                <a:gd name="csY350" fmla="*/ 189936 h 267994"/>
                <a:gd name="csX351" fmla="*/ 13606 w 197842"/>
                <a:gd name="csY351" fmla="*/ 189074 h 267994"/>
                <a:gd name="csX352" fmla="*/ 13798 w 197842"/>
                <a:gd name="csY352" fmla="*/ 187520 h 267994"/>
                <a:gd name="csX353" fmla="*/ 13659 w 197842"/>
                <a:gd name="csY353" fmla="*/ 186051 h 267994"/>
                <a:gd name="csX354" fmla="*/ 12659 w 197842"/>
                <a:gd name="csY354" fmla="*/ 185820 h 267994"/>
                <a:gd name="csX355" fmla="*/ 10150 w 197842"/>
                <a:gd name="csY355" fmla="*/ 184735 h 267994"/>
                <a:gd name="csX356" fmla="*/ 8665 w 197842"/>
                <a:gd name="csY356" fmla="*/ 183589 h 267994"/>
                <a:gd name="csX357" fmla="*/ 7565 w 197842"/>
                <a:gd name="csY357" fmla="*/ 182150 h 267994"/>
                <a:gd name="csX358" fmla="*/ 6118 w 197842"/>
                <a:gd name="csY358" fmla="*/ 180173 h 267994"/>
                <a:gd name="csX359" fmla="*/ 5502 w 197842"/>
                <a:gd name="csY359" fmla="*/ 178158 h 267994"/>
                <a:gd name="csX360" fmla="*/ 5471 w 197842"/>
                <a:gd name="csY360" fmla="*/ 176150 h 267994"/>
                <a:gd name="csX361" fmla="*/ 5641 w 197842"/>
                <a:gd name="csY361" fmla="*/ 175250 h 267994"/>
                <a:gd name="csX362" fmla="*/ 5749 w 197842"/>
                <a:gd name="csY362" fmla="*/ 174627 h 267994"/>
                <a:gd name="csX363" fmla="*/ 6911 w 197842"/>
                <a:gd name="csY363" fmla="*/ 171488 h 267994"/>
                <a:gd name="csX364" fmla="*/ 11004 w 197842"/>
                <a:gd name="csY364" fmla="*/ 168673 h 267994"/>
                <a:gd name="csX365" fmla="*/ 10550 w 197842"/>
                <a:gd name="csY365" fmla="*/ 165834 h 267994"/>
                <a:gd name="csX366" fmla="*/ 10489 w 197842"/>
                <a:gd name="csY366" fmla="*/ 164088 h 267994"/>
                <a:gd name="csX367" fmla="*/ 9496 w 197842"/>
                <a:gd name="csY367" fmla="*/ 162949 h 267994"/>
                <a:gd name="csX368" fmla="*/ 7511 w 197842"/>
                <a:gd name="csY368" fmla="*/ 162488 h 267994"/>
                <a:gd name="csX369" fmla="*/ 6987 w 197842"/>
                <a:gd name="csY369" fmla="*/ 161695 h 267994"/>
                <a:gd name="csX370" fmla="*/ 6764 w 197842"/>
                <a:gd name="csY370" fmla="*/ 160918 h 267994"/>
                <a:gd name="csX371" fmla="*/ 8219 w 197842"/>
                <a:gd name="csY371" fmla="*/ 159172 h 267994"/>
                <a:gd name="csX372" fmla="*/ 6456 w 197842"/>
                <a:gd name="csY372" fmla="*/ 157795 h 267994"/>
                <a:gd name="csX373" fmla="*/ 5656 w 197842"/>
                <a:gd name="csY373" fmla="*/ 156433 h 267994"/>
                <a:gd name="csX374" fmla="*/ 3209 w 197842"/>
                <a:gd name="csY374" fmla="*/ 154633 h 267994"/>
                <a:gd name="csX375" fmla="*/ 2947 w 197842"/>
                <a:gd name="csY375" fmla="*/ 154010 h 267994"/>
                <a:gd name="csX376" fmla="*/ 4125 w 197842"/>
                <a:gd name="csY376" fmla="*/ 148741 h 267994"/>
                <a:gd name="csX377" fmla="*/ 3224 w 197842"/>
                <a:gd name="csY377" fmla="*/ 147202 h 267994"/>
                <a:gd name="csX378" fmla="*/ 2109 w 197842"/>
                <a:gd name="csY378" fmla="*/ 146417 h 267994"/>
                <a:gd name="csX379" fmla="*/ 808 w 197842"/>
                <a:gd name="csY379" fmla="*/ 146033 h 267994"/>
                <a:gd name="csX380" fmla="*/ 208 w 197842"/>
                <a:gd name="csY380" fmla="*/ 145302 h 267994"/>
                <a:gd name="csX381" fmla="*/ 0 w 197842"/>
                <a:gd name="csY381" fmla="*/ 144463 h 267994"/>
                <a:gd name="csX382" fmla="*/ 231 w 197842"/>
                <a:gd name="csY382" fmla="*/ 143948 h 267994"/>
                <a:gd name="csX383" fmla="*/ 1762 w 197842"/>
                <a:gd name="csY383" fmla="*/ 144102 h 267994"/>
                <a:gd name="csX384" fmla="*/ 2239 w 197842"/>
                <a:gd name="csY384" fmla="*/ 143556 h 267994"/>
                <a:gd name="csX385" fmla="*/ 5887 w 197842"/>
                <a:gd name="csY385" fmla="*/ 140448 h 267994"/>
                <a:gd name="csX386" fmla="*/ 6041 w 197842"/>
                <a:gd name="csY386" fmla="*/ 139848 h 267994"/>
                <a:gd name="csX387" fmla="*/ 5533 w 197842"/>
                <a:gd name="csY387" fmla="*/ 139509 h 267994"/>
                <a:gd name="csX388" fmla="*/ 4871 w 197842"/>
                <a:gd name="csY388" fmla="*/ 139332 h 267994"/>
                <a:gd name="csX389" fmla="*/ 4702 w 197842"/>
                <a:gd name="csY389" fmla="*/ 138678 h 267994"/>
                <a:gd name="csX390" fmla="*/ 4725 w 197842"/>
                <a:gd name="csY390" fmla="*/ 137817 h 267994"/>
                <a:gd name="csX391" fmla="*/ 6672 w 197842"/>
                <a:gd name="csY391" fmla="*/ 133316 h 267994"/>
                <a:gd name="csX392" fmla="*/ 7249 w 197842"/>
                <a:gd name="csY392" fmla="*/ 131393 h 267994"/>
                <a:gd name="csX393" fmla="*/ 7380 w 197842"/>
                <a:gd name="csY393" fmla="*/ 130032 h 267994"/>
                <a:gd name="csX394" fmla="*/ 7257 w 197842"/>
                <a:gd name="csY394" fmla="*/ 128685 h 267994"/>
                <a:gd name="csX395" fmla="*/ 6133 w 197842"/>
                <a:gd name="csY395" fmla="*/ 126570 h 267994"/>
                <a:gd name="csX396" fmla="*/ 5048 w 197842"/>
                <a:gd name="csY396" fmla="*/ 124878 h 267994"/>
                <a:gd name="csX397" fmla="*/ 5010 w 197842"/>
                <a:gd name="csY397" fmla="*/ 123531 h 267994"/>
                <a:gd name="csX398" fmla="*/ 4217 w 197842"/>
                <a:gd name="csY398" fmla="*/ 122823 h 267994"/>
                <a:gd name="csX399" fmla="*/ 1970 w 197842"/>
                <a:gd name="csY399" fmla="*/ 119200 h 267994"/>
                <a:gd name="csX400" fmla="*/ 1970 w 197842"/>
                <a:gd name="csY400" fmla="*/ 117800 h 267994"/>
                <a:gd name="csX401" fmla="*/ 3240 w 197842"/>
                <a:gd name="csY401" fmla="*/ 116708 h 267994"/>
                <a:gd name="csX402" fmla="*/ 5017 w 197842"/>
                <a:gd name="csY402" fmla="*/ 116015 h 267994"/>
                <a:gd name="csX403" fmla="*/ 5610 w 197842"/>
                <a:gd name="csY403" fmla="*/ 115438 h 267994"/>
                <a:gd name="csX404" fmla="*/ 6672 w 197842"/>
                <a:gd name="csY404" fmla="*/ 115077 h 267994"/>
                <a:gd name="csX405" fmla="*/ 9496 w 197842"/>
                <a:gd name="csY405" fmla="*/ 116123 h 267994"/>
                <a:gd name="csX406" fmla="*/ 10758 w 197842"/>
                <a:gd name="csY406" fmla="*/ 117031 h 267994"/>
                <a:gd name="csX407" fmla="*/ 11112 w 197842"/>
                <a:gd name="csY407" fmla="*/ 116846 h 267994"/>
                <a:gd name="csX408" fmla="*/ 12251 w 197842"/>
                <a:gd name="csY408" fmla="*/ 115861 h 267994"/>
                <a:gd name="csX409" fmla="*/ 14252 w 197842"/>
                <a:gd name="csY409" fmla="*/ 116015 h 267994"/>
                <a:gd name="csX410" fmla="*/ 19092 w 197842"/>
                <a:gd name="csY410" fmla="*/ 114031 h 267994"/>
                <a:gd name="csX411" fmla="*/ 19816 w 197842"/>
                <a:gd name="csY411" fmla="*/ 113077 h 267994"/>
                <a:gd name="csX412" fmla="*/ 20354 w 197842"/>
                <a:gd name="csY412" fmla="*/ 112061 h 267994"/>
                <a:gd name="csX413" fmla="*/ 20401 w 197842"/>
                <a:gd name="csY413" fmla="*/ 111615 h 267994"/>
                <a:gd name="csX414" fmla="*/ 18523 w 197842"/>
                <a:gd name="csY414" fmla="*/ 109653 h 267994"/>
                <a:gd name="csX415" fmla="*/ 18469 w 197842"/>
                <a:gd name="csY415" fmla="*/ 108930 h 267994"/>
                <a:gd name="csX416" fmla="*/ 18715 w 197842"/>
                <a:gd name="csY416" fmla="*/ 108115 h 267994"/>
                <a:gd name="csX417" fmla="*/ 19246 w 197842"/>
                <a:gd name="csY417" fmla="*/ 107469 h 267994"/>
                <a:gd name="csX418" fmla="*/ 20354 w 197842"/>
                <a:gd name="csY418" fmla="*/ 107030 h 267994"/>
                <a:gd name="csX419" fmla="*/ 21532 w 197842"/>
                <a:gd name="csY419" fmla="*/ 106169 h 267994"/>
                <a:gd name="csX420" fmla="*/ 24171 w 197842"/>
                <a:gd name="csY420" fmla="*/ 103722 h 267994"/>
                <a:gd name="csX421" fmla="*/ 25087 w 197842"/>
                <a:gd name="csY421" fmla="*/ 101599 h 267994"/>
                <a:gd name="csX422" fmla="*/ 25372 w 197842"/>
                <a:gd name="csY422" fmla="*/ 99291 h 267994"/>
                <a:gd name="csX423" fmla="*/ 25426 w 197842"/>
                <a:gd name="csY423" fmla="*/ 97568 h 267994"/>
                <a:gd name="csX424" fmla="*/ 24702 w 197842"/>
                <a:gd name="csY424" fmla="*/ 96199 h 267994"/>
                <a:gd name="csX425" fmla="*/ 23971 w 197842"/>
                <a:gd name="csY425" fmla="*/ 95314 h 267994"/>
                <a:gd name="csX426" fmla="*/ 22979 w 197842"/>
                <a:gd name="csY426" fmla="*/ 95452 h 267994"/>
                <a:gd name="csX427" fmla="*/ 21047 w 197842"/>
                <a:gd name="csY427" fmla="*/ 95383 h 267994"/>
                <a:gd name="csX428" fmla="*/ 19239 w 197842"/>
                <a:gd name="csY428" fmla="*/ 94614 h 267994"/>
                <a:gd name="csX429" fmla="*/ 18246 w 197842"/>
                <a:gd name="csY429" fmla="*/ 93368 h 267994"/>
                <a:gd name="csX430" fmla="*/ 18000 w 197842"/>
                <a:gd name="csY430" fmla="*/ 92275 h 267994"/>
                <a:gd name="csX431" fmla="*/ 18454 w 197842"/>
                <a:gd name="csY431" fmla="*/ 91583 h 267994"/>
                <a:gd name="csX432" fmla="*/ 18592 w 197842"/>
                <a:gd name="csY432" fmla="*/ 90737 h 267994"/>
                <a:gd name="csX433" fmla="*/ 18300 w 197842"/>
                <a:gd name="csY433" fmla="*/ 89883 h 267994"/>
                <a:gd name="csX434" fmla="*/ 18415 w 197842"/>
                <a:gd name="csY434" fmla="*/ 89167 h 267994"/>
                <a:gd name="csX435" fmla="*/ 19231 w 197842"/>
                <a:gd name="csY435" fmla="*/ 88590 h 267994"/>
                <a:gd name="csX436" fmla="*/ 24949 w 197842"/>
                <a:gd name="csY436" fmla="*/ 88606 h 267994"/>
                <a:gd name="csX437" fmla="*/ 25380 w 197842"/>
                <a:gd name="csY437" fmla="*/ 87975 h 267994"/>
                <a:gd name="csX438" fmla="*/ 25764 w 197842"/>
                <a:gd name="csY438" fmla="*/ 84652 h 267994"/>
                <a:gd name="csX439" fmla="*/ 27196 w 197842"/>
                <a:gd name="csY439" fmla="*/ 79582 h 267994"/>
                <a:gd name="csX440" fmla="*/ 28543 w 197842"/>
                <a:gd name="csY440" fmla="*/ 76751 h 267994"/>
                <a:gd name="csX441" fmla="*/ 28766 w 197842"/>
                <a:gd name="csY441" fmla="*/ 75559 h 267994"/>
                <a:gd name="csX442" fmla="*/ 28743 w 197842"/>
                <a:gd name="csY442" fmla="*/ 68828 h 267994"/>
                <a:gd name="csX443" fmla="*/ 28927 w 197842"/>
                <a:gd name="csY443" fmla="*/ 65404 h 267994"/>
                <a:gd name="csX444" fmla="*/ 27950 w 197842"/>
                <a:gd name="csY444" fmla="*/ 63797 h 267994"/>
                <a:gd name="csX445" fmla="*/ 25818 w 197842"/>
                <a:gd name="csY445" fmla="*/ 62035 h 267994"/>
                <a:gd name="csX446" fmla="*/ 26272 w 197842"/>
                <a:gd name="csY446" fmla="*/ 58358 h 267994"/>
                <a:gd name="csX447" fmla="*/ 26980 w 197842"/>
                <a:gd name="csY447" fmla="*/ 55480 h 267994"/>
                <a:gd name="csX448" fmla="*/ 29127 w 197842"/>
                <a:gd name="csY448" fmla="*/ 51942 h 267994"/>
                <a:gd name="csX449" fmla="*/ 30828 w 197842"/>
                <a:gd name="csY449" fmla="*/ 50972 h 267994"/>
                <a:gd name="csX450" fmla="*/ 38254 w 197842"/>
                <a:gd name="csY450" fmla="*/ 50396 h 267994"/>
                <a:gd name="csX451" fmla="*/ 46458 w 197842"/>
                <a:gd name="csY451" fmla="*/ 50634 h 267994"/>
                <a:gd name="csX452" fmla="*/ 49867 w 197842"/>
                <a:gd name="csY452" fmla="*/ 55980 h 267994"/>
                <a:gd name="csX453" fmla="*/ 48605 w 197842"/>
                <a:gd name="csY453" fmla="*/ 58719 h 267994"/>
                <a:gd name="csX454" fmla="*/ 50598 w 197842"/>
                <a:gd name="csY454" fmla="*/ 59996 h 267994"/>
                <a:gd name="csX455" fmla="*/ 51560 w 197842"/>
                <a:gd name="csY455" fmla="*/ 59527 h 267994"/>
                <a:gd name="csX456" fmla="*/ 52291 w 197842"/>
                <a:gd name="csY456" fmla="*/ 57142 h 267994"/>
                <a:gd name="csX457" fmla="*/ 52775 w 197842"/>
                <a:gd name="csY457" fmla="*/ 54496 h 267994"/>
                <a:gd name="csX458" fmla="*/ 53476 w 197842"/>
                <a:gd name="csY458" fmla="*/ 53696 h 267994"/>
                <a:gd name="csX459" fmla="*/ 56015 w 197842"/>
                <a:gd name="csY459" fmla="*/ 55673 h 267994"/>
                <a:gd name="csX460" fmla="*/ 56908 w 197842"/>
                <a:gd name="csY460" fmla="*/ 57027 h 267994"/>
                <a:gd name="csX461" fmla="*/ 56962 w 197842"/>
                <a:gd name="csY461" fmla="*/ 61366 h 267994"/>
                <a:gd name="csX462" fmla="*/ 57901 w 197842"/>
                <a:gd name="csY462" fmla="*/ 55480 h 267994"/>
                <a:gd name="csX463" fmla="*/ 57200 w 197842"/>
                <a:gd name="csY463" fmla="*/ 51349 h 267994"/>
                <a:gd name="csX464" fmla="*/ 57677 w 197842"/>
                <a:gd name="csY464" fmla="*/ 47334 h 267994"/>
                <a:gd name="csX465" fmla="*/ 58701 w 197842"/>
                <a:gd name="csY465" fmla="*/ 45241 h 267994"/>
                <a:gd name="csX466" fmla="*/ 59640 w 197842"/>
                <a:gd name="csY466" fmla="*/ 43910 h 267994"/>
                <a:gd name="csX467" fmla="*/ 65658 w 197842"/>
                <a:gd name="csY467" fmla="*/ 45349 h 267994"/>
                <a:gd name="csX468" fmla="*/ 72306 w 197842"/>
                <a:gd name="csY468" fmla="*/ 44611 h 267994"/>
                <a:gd name="csX469" fmla="*/ 74823 w 197842"/>
                <a:gd name="csY469" fmla="*/ 46164 h 267994"/>
                <a:gd name="csX470" fmla="*/ 80510 w 197842"/>
                <a:gd name="csY470" fmla="*/ 53911 h 267994"/>
                <a:gd name="csX471" fmla="*/ 82411 w 197842"/>
                <a:gd name="csY471" fmla="*/ 55180 h 267994"/>
                <a:gd name="csX472" fmla="*/ 84804 w 197842"/>
                <a:gd name="csY472" fmla="*/ 55580 h 267994"/>
                <a:gd name="csX473" fmla="*/ 81502 w 197842"/>
                <a:gd name="csY473" fmla="*/ 53927 h 267994"/>
                <a:gd name="csX474" fmla="*/ 74607 w 197842"/>
                <a:gd name="csY474" fmla="*/ 44495 h 267994"/>
                <a:gd name="csX475" fmla="*/ 72545 w 197842"/>
                <a:gd name="csY475" fmla="*/ 43326 h 267994"/>
                <a:gd name="csX476" fmla="*/ 69375 w 197842"/>
                <a:gd name="csY476" fmla="*/ 42972 h 267994"/>
                <a:gd name="csX477" fmla="*/ 67397 w 197842"/>
                <a:gd name="csY477" fmla="*/ 42049 h 267994"/>
                <a:gd name="csX478" fmla="*/ 66150 w 197842"/>
                <a:gd name="csY478" fmla="*/ 40618 h 267994"/>
                <a:gd name="csX479" fmla="*/ 65788 w 197842"/>
                <a:gd name="csY479" fmla="*/ 39333 h 267994"/>
                <a:gd name="csX480" fmla="*/ 65858 w 197842"/>
                <a:gd name="csY480" fmla="*/ 29756 h 267994"/>
                <a:gd name="csX481" fmla="*/ 64672 w 197842"/>
                <a:gd name="csY481" fmla="*/ 28325 h 267994"/>
                <a:gd name="csX482" fmla="*/ 63134 w 197842"/>
                <a:gd name="csY482" fmla="*/ 27832 h 267994"/>
                <a:gd name="csX483" fmla="*/ 62172 w 197842"/>
                <a:gd name="csY483" fmla="*/ 28486 h 267994"/>
                <a:gd name="csX484" fmla="*/ 60201 w 197842"/>
                <a:gd name="csY484" fmla="*/ 28494 h 267994"/>
                <a:gd name="csX485" fmla="*/ 59786 w 197842"/>
                <a:gd name="csY485" fmla="*/ 26317 h 267994"/>
                <a:gd name="csX486" fmla="*/ 60271 w 197842"/>
                <a:gd name="csY486" fmla="*/ 24702 h 267994"/>
                <a:gd name="csX487" fmla="*/ 64226 w 197842"/>
                <a:gd name="csY487" fmla="*/ 23594 h 267994"/>
                <a:gd name="csX488" fmla="*/ 66835 w 197842"/>
                <a:gd name="csY488" fmla="*/ 22109 h 267994"/>
                <a:gd name="csX489" fmla="*/ 66950 w 197842"/>
                <a:gd name="csY489" fmla="*/ 19486 h 267994"/>
                <a:gd name="csX490" fmla="*/ 65303 w 197842"/>
                <a:gd name="csY490" fmla="*/ 17416 h 267994"/>
                <a:gd name="csX491" fmla="*/ 63334 w 197842"/>
                <a:gd name="csY491" fmla="*/ 13616 h 267994"/>
                <a:gd name="csX492" fmla="*/ 61017 w 197842"/>
                <a:gd name="csY492" fmla="*/ 10039 h 267994"/>
                <a:gd name="csX493" fmla="*/ 60755 w 197842"/>
                <a:gd name="csY493" fmla="*/ 5870 h 267994"/>
                <a:gd name="csX494" fmla="*/ 60763 w 197842"/>
                <a:gd name="csY494" fmla="*/ 5870 h 267994"/>
                <a:gd name="csX495" fmla="*/ 64796 w 197842"/>
                <a:gd name="csY495" fmla="*/ 5946 h 267994"/>
                <a:gd name="csX496" fmla="*/ 65781 w 197842"/>
                <a:gd name="csY496" fmla="*/ 6108 h 267994"/>
                <a:gd name="csX497" fmla="*/ 71891 w 197842"/>
                <a:gd name="csY497" fmla="*/ 8062 h 267994"/>
                <a:gd name="csX498" fmla="*/ 73384 w 197842"/>
                <a:gd name="csY498" fmla="*/ 9431 h 267994"/>
                <a:gd name="csX499" fmla="*/ 75261 w 197842"/>
                <a:gd name="csY499" fmla="*/ 9493 h 267994"/>
                <a:gd name="csX500" fmla="*/ 78647 w 197842"/>
                <a:gd name="csY500" fmla="*/ 8216 h 267994"/>
                <a:gd name="csX501" fmla="*/ 81179 w 197842"/>
                <a:gd name="csY501" fmla="*/ 7654 h 267994"/>
                <a:gd name="csX502" fmla="*/ 82157 w 197842"/>
                <a:gd name="csY502" fmla="*/ 8447 h 267994"/>
                <a:gd name="csX503" fmla="*/ 83534 w 197842"/>
                <a:gd name="csY503" fmla="*/ 8777 h 267994"/>
                <a:gd name="csX504" fmla="*/ 83842 w 197842"/>
                <a:gd name="csY504" fmla="*/ 8777 h 267994"/>
                <a:gd name="csX505" fmla="*/ 58963 w 197842"/>
                <a:gd name="csY505" fmla="*/ 12970 h 267994"/>
                <a:gd name="csX506" fmla="*/ 58124 w 197842"/>
                <a:gd name="csY506" fmla="*/ 13885 h 267994"/>
                <a:gd name="csX507" fmla="*/ 56061 w 197842"/>
                <a:gd name="csY507" fmla="*/ 13778 h 267994"/>
                <a:gd name="csX508" fmla="*/ 54907 w 197842"/>
                <a:gd name="csY508" fmla="*/ 12916 h 267994"/>
                <a:gd name="csX509" fmla="*/ 55284 w 197842"/>
                <a:gd name="csY509" fmla="*/ 12001 h 267994"/>
                <a:gd name="csX510" fmla="*/ 56377 w 197842"/>
                <a:gd name="csY510" fmla="*/ 11301 h 267994"/>
                <a:gd name="csX511" fmla="*/ 57285 w 197842"/>
                <a:gd name="csY511" fmla="*/ 11193 h 267994"/>
                <a:gd name="csX512" fmla="*/ 58655 w 197842"/>
                <a:gd name="csY512" fmla="*/ 11624 h 267994"/>
                <a:gd name="csX513" fmla="*/ 58963 w 197842"/>
                <a:gd name="csY513" fmla="*/ 12970 h 267994"/>
                <a:gd name="csX514" fmla="*/ 169569 w 197842"/>
                <a:gd name="csY514" fmla="*/ 25217 h 267994"/>
                <a:gd name="csX515" fmla="*/ 170108 w 197842"/>
                <a:gd name="csY515" fmla="*/ 27702 h 267994"/>
                <a:gd name="csX516" fmla="*/ 169531 w 197842"/>
                <a:gd name="csY516" fmla="*/ 28971 h 267994"/>
                <a:gd name="csX517" fmla="*/ 167107 w 197842"/>
                <a:gd name="csY517" fmla="*/ 26863 h 267994"/>
                <a:gd name="csX518" fmla="*/ 164667 w 197842"/>
                <a:gd name="csY518" fmla="*/ 26894 h 267994"/>
                <a:gd name="csX519" fmla="*/ 163213 w 197842"/>
                <a:gd name="csY519" fmla="*/ 30133 h 267994"/>
                <a:gd name="csX520" fmla="*/ 162128 w 197842"/>
                <a:gd name="csY520" fmla="*/ 30271 h 267994"/>
                <a:gd name="csX521" fmla="*/ 158365 w 197842"/>
                <a:gd name="csY521" fmla="*/ 27325 h 267994"/>
                <a:gd name="csX522" fmla="*/ 157757 w 197842"/>
                <a:gd name="csY522" fmla="*/ 25886 h 267994"/>
                <a:gd name="csX523" fmla="*/ 157634 w 197842"/>
                <a:gd name="csY523" fmla="*/ 24686 h 267994"/>
                <a:gd name="csX524" fmla="*/ 158172 w 197842"/>
                <a:gd name="csY524" fmla="*/ 20532 h 267994"/>
                <a:gd name="csX525" fmla="*/ 158072 w 197842"/>
                <a:gd name="csY525" fmla="*/ 19224 h 267994"/>
                <a:gd name="csX526" fmla="*/ 159257 w 197842"/>
                <a:gd name="csY526" fmla="*/ 17793 h 267994"/>
                <a:gd name="csX527" fmla="*/ 159442 w 197842"/>
                <a:gd name="csY527" fmla="*/ 15716 h 267994"/>
                <a:gd name="csX528" fmla="*/ 161528 w 197842"/>
                <a:gd name="csY528" fmla="*/ 13532 h 267994"/>
                <a:gd name="csX529" fmla="*/ 163390 w 197842"/>
                <a:gd name="csY529" fmla="*/ 13447 h 267994"/>
                <a:gd name="csX530" fmla="*/ 163975 w 197842"/>
                <a:gd name="csY530" fmla="*/ 15301 h 267994"/>
                <a:gd name="csX531" fmla="*/ 164867 w 197842"/>
                <a:gd name="csY531" fmla="*/ 16578 h 267994"/>
                <a:gd name="csX532" fmla="*/ 167991 w 197842"/>
                <a:gd name="csY532" fmla="*/ 18009 h 267994"/>
                <a:gd name="csX533" fmla="*/ 168461 w 197842"/>
                <a:gd name="csY533" fmla="*/ 18655 h 267994"/>
                <a:gd name="csX534" fmla="*/ 168746 w 197842"/>
                <a:gd name="csY534" fmla="*/ 19555 h 267994"/>
                <a:gd name="csX535" fmla="*/ 167291 w 197842"/>
                <a:gd name="csY535" fmla="*/ 21309 h 267994"/>
                <a:gd name="csX536" fmla="*/ 166799 w 197842"/>
                <a:gd name="csY536" fmla="*/ 22209 h 267994"/>
                <a:gd name="csX537" fmla="*/ 167261 w 197842"/>
                <a:gd name="csY537" fmla="*/ 23648 h 267994"/>
                <a:gd name="csX538" fmla="*/ 169569 w 197842"/>
                <a:gd name="csY538" fmla="*/ 25217 h 267994"/>
                <a:gd name="csX539" fmla="*/ 117171 w 197842"/>
                <a:gd name="csY539" fmla="*/ 23917 h 267994"/>
                <a:gd name="csX540" fmla="*/ 113854 w 197842"/>
                <a:gd name="csY540" fmla="*/ 23986 h 267994"/>
                <a:gd name="csX541" fmla="*/ 112584 w 197842"/>
                <a:gd name="csY541" fmla="*/ 22509 h 267994"/>
                <a:gd name="csX542" fmla="*/ 111315 w 197842"/>
                <a:gd name="csY542" fmla="*/ 22132 h 267994"/>
                <a:gd name="csX543" fmla="*/ 112000 w 197842"/>
                <a:gd name="csY543" fmla="*/ 20309 h 267994"/>
                <a:gd name="csX544" fmla="*/ 112892 w 197842"/>
                <a:gd name="csY544" fmla="*/ 19640 h 267994"/>
                <a:gd name="csX545" fmla="*/ 116101 w 197842"/>
                <a:gd name="csY545" fmla="*/ 20832 h 267994"/>
                <a:gd name="csX546" fmla="*/ 117109 w 197842"/>
                <a:gd name="csY546" fmla="*/ 23163 h 267994"/>
                <a:gd name="csX547" fmla="*/ 117171 w 197842"/>
                <a:gd name="csY547" fmla="*/ 23917 h 267994"/>
                <a:gd name="csX548" fmla="*/ 180412 w 197842"/>
                <a:gd name="csY548" fmla="*/ 41126 h 267994"/>
                <a:gd name="csX549" fmla="*/ 180127 w 197842"/>
                <a:gd name="csY549" fmla="*/ 42272 h 267994"/>
                <a:gd name="csX550" fmla="*/ 180458 w 197842"/>
                <a:gd name="csY550" fmla="*/ 44034 h 267994"/>
                <a:gd name="csX551" fmla="*/ 179566 w 197842"/>
                <a:gd name="csY551" fmla="*/ 43903 h 267994"/>
                <a:gd name="csX552" fmla="*/ 176887 w 197842"/>
                <a:gd name="csY552" fmla="*/ 44318 h 267994"/>
                <a:gd name="csX553" fmla="*/ 174240 w 197842"/>
                <a:gd name="csY553" fmla="*/ 43734 h 267994"/>
                <a:gd name="csX554" fmla="*/ 173733 w 197842"/>
                <a:gd name="csY554" fmla="*/ 41541 h 267994"/>
                <a:gd name="csX555" fmla="*/ 174156 w 197842"/>
                <a:gd name="csY555" fmla="*/ 39433 h 267994"/>
                <a:gd name="csX556" fmla="*/ 173094 w 197842"/>
                <a:gd name="csY556" fmla="*/ 37979 h 267994"/>
                <a:gd name="csX557" fmla="*/ 172116 w 197842"/>
                <a:gd name="csY557" fmla="*/ 37125 h 267994"/>
                <a:gd name="csX558" fmla="*/ 171970 w 197842"/>
                <a:gd name="csY558" fmla="*/ 35910 h 267994"/>
                <a:gd name="csX559" fmla="*/ 172132 w 197842"/>
                <a:gd name="csY559" fmla="*/ 34641 h 267994"/>
                <a:gd name="csX560" fmla="*/ 176695 w 197842"/>
                <a:gd name="csY560" fmla="*/ 38041 h 267994"/>
                <a:gd name="csX561" fmla="*/ 180412 w 197842"/>
                <a:gd name="csY561" fmla="*/ 41126 h 2679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</a:cxnLst>
              <a:rect l="l" t="t" r="r" b="b"/>
              <a:pathLst>
                <a:path w="197842" h="267994">
                  <a:moveTo>
                    <a:pt x="52914" y="10193"/>
                  </a:moveTo>
                  <a:lnTo>
                    <a:pt x="52414" y="10931"/>
                  </a:lnTo>
                  <a:lnTo>
                    <a:pt x="52652" y="5646"/>
                  </a:lnTo>
                  <a:lnTo>
                    <a:pt x="55015" y="0"/>
                  </a:lnTo>
                  <a:lnTo>
                    <a:pt x="56015" y="131"/>
                  </a:lnTo>
                  <a:lnTo>
                    <a:pt x="54992" y="1661"/>
                  </a:lnTo>
                  <a:lnTo>
                    <a:pt x="54691" y="2731"/>
                  </a:lnTo>
                  <a:lnTo>
                    <a:pt x="54276" y="4862"/>
                  </a:lnTo>
                  <a:lnTo>
                    <a:pt x="54461" y="5970"/>
                  </a:lnTo>
                  <a:lnTo>
                    <a:pt x="59855" y="6277"/>
                  </a:lnTo>
                  <a:lnTo>
                    <a:pt x="59224" y="7262"/>
                  </a:lnTo>
                  <a:lnTo>
                    <a:pt x="53753" y="7924"/>
                  </a:lnTo>
                  <a:lnTo>
                    <a:pt x="52914" y="10193"/>
                  </a:lnTo>
                  <a:close/>
                  <a:moveTo>
                    <a:pt x="83842" y="8754"/>
                  </a:moveTo>
                  <a:lnTo>
                    <a:pt x="83973" y="9439"/>
                  </a:lnTo>
                  <a:lnTo>
                    <a:pt x="87136" y="10431"/>
                  </a:lnTo>
                  <a:lnTo>
                    <a:pt x="88467" y="12016"/>
                  </a:lnTo>
                  <a:lnTo>
                    <a:pt x="89944" y="14416"/>
                  </a:lnTo>
                  <a:lnTo>
                    <a:pt x="90091" y="17863"/>
                  </a:lnTo>
                  <a:lnTo>
                    <a:pt x="88197" y="20340"/>
                  </a:lnTo>
                  <a:lnTo>
                    <a:pt x="86628" y="21909"/>
                  </a:lnTo>
                  <a:lnTo>
                    <a:pt x="92561" y="21317"/>
                  </a:lnTo>
                  <a:lnTo>
                    <a:pt x="93153" y="22732"/>
                  </a:lnTo>
                  <a:lnTo>
                    <a:pt x="94054" y="24263"/>
                  </a:lnTo>
                  <a:lnTo>
                    <a:pt x="97247" y="23171"/>
                  </a:lnTo>
                  <a:lnTo>
                    <a:pt x="105266" y="27686"/>
                  </a:lnTo>
                  <a:lnTo>
                    <a:pt x="110114" y="25486"/>
                  </a:lnTo>
                  <a:lnTo>
                    <a:pt x="111353" y="25355"/>
                  </a:lnTo>
                  <a:lnTo>
                    <a:pt x="112454" y="29002"/>
                  </a:lnTo>
                  <a:lnTo>
                    <a:pt x="111245" y="32664"/>
                  </a:lnTo>
                  <a:lnTo>
                    <a:pt x="106974" y="36556"/>
                  </a:lnTo>
                  <a:lnTo>
                    <a:pt x="107921" y="38956"/>
                  </a:lnTo>
                  <a:lnTo>
                    <a:pt x="109291" y="39487"/>
                  </a:lnTo>
                  <a:lnTo>
                    <a:pt x="113315" y="38979"/>
                  </a:lnTo>
                  <a:lnTo>
                    <a:pt x="119695" y="41341"/>
                  </a:lnTo>
                  <a:lnTo>
                    <a:pt x="121026" y="40603"/>
                  </a:lnTo>
                  <a:lnTo>
                    <a:pt x="126198" y="35148"/>
                  </a:lnTo>
                  <a:lnTo>
                    <a:pt x="128268" y="33971"/>
                  </a:lnTo>
                  <a:lnTo>
                    <a:pt x="135070" y="33133"/>
                  </a:lnTo>
                  <a:lnTo>
                    <a:pt x="136310" y="31010"/>
                  </a:lnTo>
                  <a:lnTo>
                    <a:pt x="139065" y="28879"/>
                  </a:lnTo>
                  <a:lnTo>
                    <a:pt x="140834" y="26548"/>
                  </a:lnTo>
                  <a:lnTo>
                    <a:pt x="145090" y="22094"/>
                  </a:lnTo>
                  <a:lnTo>
                    <a:pt x="149492" y="22894"/>
                  </a:lnTo>
                  <a:lnTo>
                    <a:pt x="152062" y="23748"/>
                  </a:lnTo>
                  <a:lnTo>
                    <a:pt x="154879" y="24178"/>
                  </a:lnTo>
                  <a:lnTo>
                    <a:pt x="157441" y="28925"/>
                  </a:lnTo>
                  <a:lnTo>
                    <a:pt x="163936" y="34148"/>
                  </a:lnTo>
                  <a:lnTo>
                    <a:pt x="169900" y="33694"/>
                  </a:lnTo>
                  <a:lnTo>
                    <a:pt x="172016" y="38626"/>
                  </a:lnTo>
                  <a:lnTo>
                    <a:pt x="172955" y="44688"/>
                  </a:lnTo>
                  <a:lnTo>
                    <a:pt x="174787" y="46588"/>
                  </a:lnTo>
                  <a:lnTo>
                    <a:pt x="176395" y="47826"/>
                  </a:lnTo>
                  <a:lnTo>
                    <a:pt x="181251" y="49118"/>
                  </a:lnTo>
                  <a:lnTo>
                    <a:pt x="181443" y="49196"/>
                  </a:lnTo>
                  <a:lnTo>
                    <a:pt x="181605" y="50011"/>
                  </a:lnTo>
                  <a:lnTo>
                    <a:pt x="181905" y="53011"/>
                  </a:lnTo>
                  <a:lnTo>
                    <a:pt x="182313" y="55488"/>
                  </a:lnTo>
                  <a:lnTo>
                    <a:pt x="184814" y="65350"/>
                  </a:lnTo>
                  <a:lnTo>
                    <a:pt x="184767" y="67750"/>
                  </a:lnTo>
                  <a:lnTo>
                    <a:pt x="184737" y="68389"/>
                  </a:lnTo>
                  <a:lnTo>
                    <a:pt x="183821" y="71751"/>
                  </a:lnTo>
                  <a:lnTo>
                    <a:pt x="182197" y="74574"/>
                  </a:lnTo>
                  <a:lnTo>
                    <a:pt x="180050" y="76167"/>
                  </a:lnTo>
                  <a:lnTo>
                    <a:pt x="178865" y="77936"/>
                  </a:lnTo>
                  <a:lnTo>
                    <a:pt x="178650" y="79882"/>
                  </a:lnTo>
                  <a:lnTo>
                    <a:pt x="181351" y="83290"/>
                  </a:lnTo>
                  <a:lnTo>
                    <a:pt x="186976" y="88160"/>
                  </a:lnTo>
                  <a:lnTo>
                    <a:pt x="189246" y="92314"/>
                  </a:lnTo>
                  <a:lnTo>
                    <a:pt x="188177" y="95760"/>
                  </a:lnTo>
                  <a:lnTo>
                    <a:pt x="187853" y="98283"/>
                  </a:lnTo>
                  <a:lnTo>
                    <a:pt x="188269" y="99883"/>
                  </a:lnTo>
                  <a:lnTo>
                    <a:pt x="189169" y="101168"/>
                  </a:lnTo>
                  <a:lnTo>
                    <a:pt x="190555" y="102137"/>
                  </a:lnTo>
                  <a:lnTo>
                    <a:pt x="191109" y="103630"/>
                  </a:lnTo>
                  <a:lnTo>
                    <a:pt x="190824" y="105646"/>
                  </a:lnTo>
                  <a:lnTo>
                    <a:pt x="191086" y="107045"/>
                  </a:lnTo>
                  <a:lnTo>
                    <a:pt x="192124" y="108038"/>
                  </a:lnTo>
                  <a:lnTo>
                    <a:pt x="192024" y="108423"/>
                  </a:lnTo>
                  <a:lnTo>
                    <a:pt x="191524" y="109823"/>
                  </a:lnTo>
                  <a:lnTo>
                    <a:pt x="190839" y="112369"/>
                  </a:lnTo>
                  <a:lnTo>
                    <a:pt x="190447" y="114231"/>
                  </a:lnTo>
                  <a:lnTo>
                    <a:pt x="188862" y="116754"/>
                  </a:lnTo>
                  <a:lnTo>
                    <a:pt x="189347" y="118900"/>
                  </a:lnTo>
                  <a:lnTo>
                    <a:pt x="190586" y="121423"/>
                  </a:lnTo>
                  <a:lnTo>
                    <a:pt x="191532" y="122693"/>
                  </a:lnTo>
                  <a:lnTo>
                    <a:pt x="191832" y="123893"/>
                  </a:lnTo>
                  <a:lnTo>
                    <a:pt x="191232" y="126739"/>
                  </a:lnTo>
                  <a:lnTo>
                    <a:pt x="191532" y="127470"/>
                  </a:lnTo>
                  <a:lnTo>
                    <a:pt x="195449" y="129562"/>
                  </a:lnTo>
                  <a:lnTo>
                    <a:pt x="196088" y="130524"/>
                  </a:lnTo>
                  <a:lnTo>
                    <a:pt x="196465" y="132532"/>
                  </a:lnTo>
                  <a:lnTo>
                    <a:pt x="197842" y="136817"/>
                  </a:lnTo>
                  <a:lnTo>
                    <a:pt x="196703" y="142232"/>
                  </a:lnTo>
                  <a:lnTo>
                    <a:pt x="195703" y="145194"/>
                  </a:lnTo>
                  <a:lnTo>
                    <a:pt x="193471" y="149879"/>
                  </a:lnTo>
                  <a:lnTo>
                    <a:pt x="193363" y="150310"/>
                  </a:lnTo>
                  <a:lnTo>
                    <a:pt x="193110" y="150879"/>
                  </a:lnTo>
                  <a:lnTo>
                    <a:pt x="192440" y="151695"/>
                  </a:lnTo>
                  <a:lnTo>
                    <a:pt x="191509" y="151818"/>
                  </a:lnTo>
                  <a:lnTo>
                    <a:pt x="190100" y="151210"/>
                  </a:lnTo>
                  <a:lnTo>
                    <a:pt x="189138" y="150425"/>
                  </a:lnTo>
                  <a:lnTo>
                    <a:pt x="189362" y="148410"/>
                  </a:lnTo>
                  <a:lnTo>
                    <a:pt x="188739" y="148271"/>
                  </a:lnTo>
                  <a:lnTo>
                    <a:pt x="187969" y="147033"/>
                  </a:lnTo>
                  <a:lnTo>
                    <a:pt x="187669" y="145702"/>
                  </a:lnTo>
                  <a:lnTo>
                    <a:pt x="186838" y="145156"/>
                  </a:lnTo>
                  <a:lnTo>
                    <a:pt x="183814" y="144594"/>
                  </a:lnTo>
                  <a:lnTo>
                    <a:pt x="182782" y="144202"/>
                  </a:lnTo>
                  <a:lnTo>
                    <a:pt x="181990" y="144486"/>
                  </a:lnTo>
                  <a:lnTo>
                    <a:pt x="181397" y="145433"/>
                  </a:lnTo>
                  <a:lnTo>
                    <a:pt x="181774" y="146287"/>
                  </a:lnTo>
                  <a:lnTo>
                    <a:pt x="182336" y="147117"/>
                  </a:lnTo>
                  <a:lnTo>
                    <a:pt x="184014" y="148433"/>
                  </a:lnTo>
                  <a:lnTo>
                    <a:pt x="183844" y="148956"/>
                  </a:lnTo>
                  <a:lnTo>
                    <a:pt x="180227" y="150241"/>
                  </a:lnTo>
                  <a:lnTo>
                    <a:pt x="177957" y="151548"/>
                  </a:lnTo>
                  <a:lnTo>
                    <a:pt x="175841" y="152287"/>
                  </a:lnTo>
                  <a:lnTo>
                    <a:pt x="173686" y="153641"/>
                  </a:lnTo>
                  <a:lnTo>
                    <a:pt x="169431" y="155164"/>
                  </a:lnTo>
                  <a:lnTo>
                    <a:pt x="166306" y="155564"/>
                  </a:lnTo>
                  <a:lnTo>
                    <a:pt x="165660" y="155964"/>
                  </a:lnTo>
                  <a:lnTo>
                    <a:pt x="164498" y="158541"/>
                  </a:lnTo>
                  <a:lnTo>
                    <a:pt x="163713" y="159080"/>
                  </a:lnTo>
                  <a:lnTo>
                    <a:pt x="162951" y="158803"/>
                  </a:lnTo>
                  <a:lnTo>
                    <a:pt x="162381" y="158380"/>
                  </a:lnTo>
                  <a:lnTo>
                    <a:pt x="161658" y="158726"/>
                  </a:lnTo>
                  <a:lnTo>
                    <a:pt x="160904" y="159580"/>
                  </a:lnTo>
                  <a:lnTo>
                    <a:pt x="160111" y="159911"/>
                  </a:lnTo>
                  <a:lnTo>
                    <a:pt x="159427" y="159903"/>
                  </a:lnTo>
                  <a:lnTo>
                    <a:pt x="158203" y="162149"/>
                  </a:lnTo>
                  <a:lnTo>
                    <a:pt x="154648" y="162826"/>
                  </a:lnTo>
                  <a:lnTo>
                    <a:pt x="154232" y="163988"/>
                  </a:lnTo>
                  <a:lnTo>
                    <a:pt x="153578" y="165334"/>
                  </a:lnTo>
                  <a:lnTo>
                    <a:pt x="153055" y="165665"/>
                  </a:lnTo>
                  <a:lnTo>
                    <a:pt x="151454" y="165134"/>
                  </a:lnTo>
                  <a:lnTo>
                    <a:pt x="149230" y="164834"/>
                  </a:lnTo>
                  <a:lnTo>
                    <a:pt x="147953" y="165572"/>
                  </a:lnTo>
                  <a:lnTo>
                    <a:pt x="146421" y="165980"/>
                  </a:lnTo>
                  <a:lnTo>
                    <a:pt x="144551" y="166103"/>
                  </a:lnTo>
                  <a:lnTo>
                    <a:pt x="142466" y="167573"/>
                  </a:lnTo>
                  <a:lnTo>
                    <a:pt x="140434" y="170150"/>
                  </a:lnTo>
                  <a:lnTo>
                    <a:pt x="139295" y="172427"/>
                  </a:lnTo>
                  <a:lnTo>
                    <a:pt x="138680" y="173242"/>
                  </a:lnTo>
                  <a:lnTo>
                    <a:pt x="137687" y="171104"/>
                  </a:lnTo>
                  <a:lnTo>
                    <a:pt x="136471" y="169642"/>
                  </a:lnTo>
                  <a:lnTo>
                    <a:pt x="135609" y="168880"/>
                  </a:lnTo>
                  <a:lnTo>
                    <a:pt x="134840" y="168880"/>
                  </a:lnTo>
                  <a:lnTo>
                    <a:pt x="134640" y="169196"/>
                  </a:lnTo>
                  <a:lnTo>
                    <a:pt x="134640" y="170311"/>
                  </a:lnTo>
                  <a:lnTo>
                    <a:pt x="135463" y="172165"/>
                  </a:lnTo>
                  <a:lnTo>
                    <a:pt x="136479" y="173434"/>
                  </a:lnTo>
                  <a:lnTo>
                    <a:pt x="136640" y="174373"/>
                  </a:lnTo>
                  <a:lnTo>
                    <a:pt x="137187" y="176066"/>
                  </a:lnTo>
                  <a:lnTo>
                    <a:pt x="138672" y="177919"/>
                  </a:lnTo>
                  <a:lnTo>
                    <a:pt x="140996" y="179381"/>
                  </a:lnTo>
                  <a:lnTo>
                    <a:pt x="142581" y="180827"/>
                  </a:lnTo>
                  <a:lnTo>
                    <a:pt x="143759" y="182827"/>
                  </a:lnTo>
                  <a:lnTo>
                    <a:pt x="143766" y="183443"/>
                  </a:lnTo>
                  <a:lnTo>
                    <a:pt x="143443" y="184258"/>
                  </a:lnTo>
                  <a:lnTo>
                    <a:pt x="142889" y="185028"/>
                  </a:lnTo>
                  <a:lnTo>
                    <a:pt x="142420" y="186028"/>
                  </a:lnTo>
                  <a:lnTo>
                    <a:pt x="141127" y="188043"/>
                  </a:lnTo>
                  <a:lnTo>
                    <a:pt x="141512" y="188928"/>
                  </a:lnTo>
                  <a:lnTo>
                    <a:pt x="142566" y="190036"/>
                  </a:lnTo>
                  <a:lnTo>
                    <a:pt x="143497" y="191366"/>
                  </a:lnTo>
                  <a:lnTo>
                    <a:pt x="144698" y="193520"/>
                  </a:lnTo>
                  <a:lnTo>
                    <a:pt x="146344" y="197290"/>
                  </a:lnTo>
                  <a:lnTo>
                    <a:pt x="147406" y="198836"/>
                  </a:lnTo>
                  <a:lnTo>
                    <a:pt x="148853" y="200436"/>
                  </a:lnTo>
                  <a:lnTo>
                    <a:pt x="150269" y="201652"/>
                  </a:lnTo>
                  <a:lnTo>
                    <a:pt x="152501" y="201613"/>
                  </a:lnTo>
                  <a:lnTo>
                    <a:pt x="154809" y="203937"/>
                  </a:lnTo>
                  <a:lnTo>
                    <a:pt x="157333" y="207291"/>
                  </a:lnTo>
                  <a:lnTo>
                    <a:pt x="159219" y="208822"/>
                  </a:lnTo>
                  <a:lnTo>
                    <a:pt x="160535" y="209291"/>
                  </a:lnTo>
                  <a:lnTo>
                    <a:pt x="161628" y="210498"/>
                  </a:lnTo>
                  <a:lnTo>
                    <a:pt x="162590" y="212229"/>
                  </a:lnTo>
                  <a:lnTo>
                    <a:pt x="162967" y="213229"/>
                  </a:lnTo>
                  <a:lnTo>
                    <a:pt x="163821" y="213953"/>
                  </a:lnTo>
                  <a:lnTo>
                    <a:pt x="166129" y="213814"/>
                  </a:lnTo>
                  <a:lnTo>
                    <a:pt x="169100" y="216537"/>
                  </a:lnTo>
                  <a:lnTo>
                    <a:pt x="170931" y="218522"/>
                  </a:lnTo>
                  <a:lnTo>
                    <a:pt x="171901" y="220122"/>
                  </a:lnTo>
                  <a:lnTo>
                    <a:pt x="171647" y="220761"/>
                  </a:lnTo>
                  <a:lnTo>
                    <a:pt x="171524" y="222753"/>
                  </a:lnTo>
                  <a:lnTo>
                    <a:pt x="171555" y="224861"/>
                  </a:lnTo>
                  <a:lnTo>
                    <a:pt x="171262" y="225977"/>
                  </a:lnTo>
                  <a:lnTo>
                    <a:pt x="169938" y="227446"/>
                  </a:lnTo>
                  <a:lnTo>
                    <a:pt x="169254" y="227761"/>
                  </a:lnTo>
                  <a:lnTo>
                    <a:pt x="168884" y="228077"/>
                  </a:lnTo>
                  <a:lnTo>
                    <a:pt x="164814" y="226161"/>
                  </a:lnTo>
                  <a:lnTo>
                    <a:pt x="164490" y="226484"/>
                  </a:lnTo>
                  <a:lnTo>
                    <a:pt x="164236" y="226723"/>
                  </a:lnTo>
                  <a:lnTo>
                    <a:pt x="163143" y="232254"/>
                  </a:lnTo>
                  <a:lnTo>
                    <a:pt x="162397" y="233315"/>
                  </a:lnTo>
                  <a:lnTo>
                    <a:pt x="161273" y="234292"/>
                  </a:lnTo>
                  <a:lnTo>
                    <a:pt x="158949" y="235246"/>
                  </a:lnTo>
                  <a:lnTo>
                    <a:pt x="157333" y="235631"/>
                  </a:lnTo>
                  <a:lnTo>
                    <a:pt x="156071" y="236116"/>
                  </a:lnTo>
                  <a:lnTo>
                    <a:pt x="152077" y="238423"/>
                  </a:lnTo>
                  <a:lnTo>
                    <a:pt x="150284" y="239808"/>
                  </a:lnTo>
                  <a:lnTo>
                    <a:pt x="149122" y="241547"/>
                  </a:lnTo>
                  <a:lnTo>
                    <a:pt x="149115" y="242547"/>
                  </a:lnTo>
                  <a:lnTo>
                    <a:pt x="151054" y="245478"/>
                  </a:lnTo>
                  <a:lnTo>
                    <a:pt x="153293" y="248509"/>
                  </a:lnTo>
                  <a:lnTo>
                    <a:pt x="153301" y="251163"/>
                  </a:lnTo>
                  <a:lnTo>
                    <a:pt x="152316" y="253147"/>
                  </a:lnTo>
                  <a:lnTo>
                    <a:pt x="152085" y="253909"/>
                  </a:lnTo>
                  <a:lnTo>
                    <a:pt x="152747" y="254201"/>
                  </a:lnTo>
                  <a:lnTo>
                    <a:pt x="153986" y="254309"/>
                  </a:lnTo>
                  <a:lnTo>
                    <a:pt x="155025" y="254648"/>
                  </a:lnTo>
                  <a:lnTo>
                    <a:pt x="155463" y="256048"/>
                  </a:lnTo>
                  <a:lnTo>
                    <a:pt x="155333" y="258471"/>
                  </a:lnTo>
                  <a:lnTo>
                    <a:pt x="154979" y="260740"/>
                  </a:lnTo>
                  <a:lnTo>
                    <a:pt x="154609" y="261694"/>
                  </a:lnTo>
                  <a:lnTo>
                    <a:pt x="153609" y="261771"/>
                  </a:lnTo>
                  <a:lnTo>
                    <a:pt x="151685" y="260794"/>
                  </a:lnTo>
                  <a:lnTo>
                    <a:pt x="150184" y="259656"/>
                  </a:lnTo>
                  <a:lnTo>
                    <a:pt x="149607" y="258956"/>
                  </a:lnTo>
                  <a:lnTo>
                    <a:pt x="149576" y="258117"/>
                  </a:lnTo>
                  <a:lnTo>
                    <a:pt x="149900" y="257586"/>
                  </a:lnTo>
                  <a:lnTo>
                    <a:pt x="149369" y="256555"/>
                  </a:lnTo>
                  <a:lnTo>
                    <a:pt x="147522" y="255594"/>
                  </a:lnTo>
                  <a:lnTo>
                    <a:pt x="145544" y="256009"/>
                  </a:lnTo>
                  <a:lnTo>
                    <a:pt x="144090" y="256648"/>
                  </a:lnTo>
                  <a:lnTo>
                    <a:pt x="143143" y="256609"/>
                  </a:lnTo>
                  <a:lnTo>
                    <a:pt x="142127" y="255686"/>
                  </a:lnTo>
                  <a:lnTo>
                    <a:pt x="140557" y="254978"/>
                  </a:lnTo>
                  <a:lnTo>
                    <a:pt x="138510" y="254509"/>
                  </a:lnTo>
                  <a:lnTo>
                    <a:pt x="137233" y="254017"/>
                  </a:lnTo>
                  <a:lnTo>
                    <a:pt x="136964" y="254309"/>
                  </a:lnTo>
                  <a:lnTo>
                    <a:pt x="137110" y="256302"/>
                  </a:lnTo>
                  <a:lnTo>
                    <a:pt x="136717" y="257171"/>
                  </a:lnTo>
                  <a:lnTo>
                    <a:pt x="126590" y="258325"/>
                  </a:lnTo>
                  <a:lnTo>
                    <a:pt x="123504" y="259402"/>
                  </a:lnTo>
                  <a:lnTo>
                    <a:pt x="121257" y="260794"/>
                  </a:lnTo>
                  <a:lnTo>
                    <a:pt x="119595" y="261394"/>
                  </a:lnTo>
                  <a:lnTo>
                    <a:pt x="119187" y="262248"/>
                  </a:lnTo>
                  <a:lnTo>
                    <a:pt x="117540" y="263371"/>
                  </a:lnTo>
                  <a:lnTo>
                    <a:pt x="115686" y="263725"/>
                  </a:lnTo>
                  <a:lnTo>
                    <a:pt x="115232" y="263364"/>
                  </a:lnTo>
                  <a:lnTo>
                    <a:pt x="114039" y="263879"/>
                  </a:lnTo>
                  <a:lnTo>
                    <a:pt x="112007" y="264379"/>
                  </a:lnTo>
                  <a:lnTo>
                    <a:pt x="110691" y="264217"/>
                  </a:lnTo>
                  <a:lnTo>
                    <a:pt x="110068" y="263310"/>
                  </a:lnTo>
                  <a:lnTo>
                    <a:pt x="108814" y="261917"/>
                  </a:lnTo>
                  <a:lnTo>
                    <a:pt x="108306" y="260956"/>
                  </a:lnTo>
                  <a:lnTo>
                    <a:pt x="108360" y="260333"/>
                  </a:lnTo>
                  <a:lnTo>
                    <a:pt x="105520" y="260209"/>
                  </a:lnTo>
                  <a:lnTo>
                    <a:pt x="103735" y="259471"/>
                  </a:lnTo>
                  <a:lnTo>
                    <a:pt x="99933" y="259640"/>
                  </a:lnTo>
                  <a:lnTo>
                    <a:pt x="98994" y="259325"/>
                  </a:lnTo>
                  <a:lnTo>
                    <a:pt x="98802" y="259656"/>
                  </a:lnTo>
                  <a:lnTo>
                    <a:pt x="98232" y="263610"/>
                  </a:lnTo>
                  <a:lnTo>
                    <a:pt x="97478" y="265225"/>
                  </a:lnTo>
                  <a:lnTo>
                    <a:pt x="96262" y="266895"/>
                  </a:lnTo>
                  <a:lnTo>
                    <a:pt x="94700" y="267826"/>
                  </a:lnTo>
                  <a:lnTo>
                    <a:pt x="93461" y="267995"/>
                  </a:lnTo>
                  <a:lnTo>
                    <a:pt x="93515" y="266779"/>
                  </a:lnTo>
                  <a:lnTo>
                    <a:pt x="93831" y="265310"/>
                  </a:lnTo>
                  <a:lnTo>
                    <a:pt x="92930" y="264964"/>
                  </a:lnTo>
                  <a:lnTo>
                    <a:pt x="91584" y="264802"/>
                  </a:lnTo>
                  <a:lnTo>
                    <a:pt x="90937" y="264364"/>
                  </a:lnTo>
                  <a:lnTo>
                    <a:pt x="91106" y="263241"/>
                  </a:lnTo>
                  <a:lnTo>
                    <a:pt x="90791" y="262587"/>
                  </a:lnTo>
                  <a:lnTo>
                    <a:pt x="90237" y="261802"/>
                  </a:lnTo>
                  <a:lnTo>
                    <a:pt x="88882" y="260794"/>
                  </a:lnTo>
                  <a:lnTo>
                    <a:pt x="86020" y="259302"/>
                  </a:lnTo>
                  <a:lnTo>
                    <a:pt x="84073" y="258556"/>
                  </a:lnTo>
                  <a:lnTo>
                    <a:pt x="83342" y="259348"/>
                  </a:lnTo>
                  <a:lnTo>
                    <a:pt x="81949" y="260140"/>
                  </a:lnTo>
                  <a:lnTo>
                    <a:pt x="79756" y="259879"/>
                  </a:lnTo>
                  <a:lnTo>
                    <a:pt x="79217" y="260194"/>
                  </a:lnTo>
                  <a:lnTo>
                    <a:pt x="75454" y="257809"/>
                  </a:lnTo>
                  <a:lnTo>
                    <a:pt x="71845" y="255517"/>
                  </a:lnTo>
                  <a:lnTo>
                    <a:pt x="70652" y="255517"/>
                  </a:lnTo>
                  <a:lnTo>
                    <a:pt x="65334" y="255979"/>
                  </a:lnTo>
                  <a:lnTo>
                    <a:pt x="65180" y="255779"/>
                  </a:lnTo>
                  <a:lnTo>
                    <a:pt x="64249" y="254471"/>
                  </a:lnTo>
                  <a:lnTo>
                    <a:pt x="63434" y="254055"/>
                  </a:lnTo>
                  <a:lnTo>
                    <a:pt x="62941" y="254271"/>
                  </a:lnTo>
                  <a:lnTo>
                    <a:pt x="62610" y="254648"/>
                  </a:lnTo>
                  <a:lnTo>
                    <a:pt x="62041" y="254586"/>
                  </a:lnTo>
                  <a:lnTo>
                    <a:pt x="59655" y="252478"/>
                  </a:lnTo>
                  <a:lnTo>
                    <a:pt x="58678" y="252171"/>
                  </a:lnTo>
                  <a:lnTo>
                    <a:pt x="57323" y="252455"/>
                  </a:lnTo>
                  <a:lnTo>
                    <a:pt x="55723" y="253594"/>
                  </a:lnTo>
                  <a:lnTo>
                    <a:pt x="55022" y="254986"/>
                  </a:lnTo>
                  <a:lnTo>
                    <a:pt x="55238" y="255786"/>
                  </a:lnTo>
                  <a:lnTo>
                    <a:pt x="56061" y="256132"/>
                  </a:lnTo>
                  <a:lnTo>
                    <a:pt x="58239" y="255902"/>
                  </a:lnTo>
                  <a:lnTo>
                    <a:pt x="58555" y="256132"/>
                  </a:lnTo>
                  <a:lnTo>
                    <a:pt x="58632" y="256586"/>
                  </a:lnTo>
                  <a:lnTo>
                    <a:pt x="58393" y="257025"/>
                  </a:lnTo>
                  <a:lnTo>
                    <a:pt x="56631" y="257386"/>
                  </a:lnTo>
                  <a:lnTo>
                    <a:pt x="56123" y="257917"/>
                  </a:lnTo>
                  <a:lnTo>
                    <a:pt x="55607" y="258048"/>
                  </a:lnTo>
                  <a:lnTo>
                    <a:pt x="55276" y="258133"/>
                  </a:lnTo>
                  <a:lnTo>
                    <a:pt x="53399" y="257579"/>
                  </a:lnTo>
                  <a:lnTo>
                    <a:pt x="50605" y="257579"/>
                  </a:lnTo>
                  <a:lnTo>
                    <a:pt x="48350" y="258556"/>
                  </a:lnTo>
                  <a:lnTo>
                    <a:pt x="44749" y="258948"/>
                  </a:lnTo>
                  <a:lnTo>
                    <a:pt x="39801" y="258756"/>
                  </a:lnTo>
                  <a:lnTo>
                    <a:pt x="38023" y="258025"/>
                  </a:lnTo>
                  <a:lnTo>
                    <a:pt x="36938" y="257586"/>
                  </a:lnTo>
                  <a:lnTo>
                    <a:pt x="36153" y="255432"/>
                  </a:lnTo>
                  <a:lnTo>
                    <a:pt x="36353" y="252240"/>
                  </a:lnTo>
                  <a:lnTo>
                    <a:pt x="37531" y="248001"/>
                  </a:lnTo>
                  <a:lnTo>
                    <a:pt x="37862" y="244885"/>
                  </a:lnTo>
                  <a:lnTo>
                    <a:pt x="37338" y="242901"/>
                  </a:lnTo>
                  <a:lnTo>
                    <a:pt x="38039" y="239916"/>
                  </a:lnTo>
                  <a:lnTo>
                    <a:pt x="39962" y="235931"/>
                  </a:lnTo>
                  <a:lnTo>
                    <a:pt x="41248" y="231723"/>
                  </a:lnTo>
                  <a:lnTo>
                    <a:pt x="41886" y="227276"/>
                  </a:lnTo>
                  <a:lnTo>
                    <a:pt x="42817" y="224376"/>
                  </a:lnTo>
                  <a:lnTo>
                    <a:pt x="44649" y="222338"/>
                  </a:lnTo>
                  <a:lnTo>
                    <a:pt x="48997" y="216630"/>
                  </a:lnTo>
                  <a:lnTo>
                    <a:pt x="49351" y="216199"/>
                  </a:lnTo>
                  <a:lnTo>
                    <a:pt x="49228" y="213345"/>
                  </a:lnTo>
                  <a:lnTo>
                    <a:pt x="48058" y="212937"/>
                  </a:lnTo>
                  <a:lnTo>
                    <a:pt x="46342" y="212114"/>
                  </a:lnTo>
                  <a:lnTo>
                    <a:pt x="41979" y="211099"/>
                  </a:lnTo>
                  <a:lnTo>
                    <a:pt x="37915" y="210445"/>
                  </a:lnTo>
                  <a:lnTo>
                    <a:pt x="36069" y="209637"/>
                  </a:lnTo>
                  <a:lnTo>
                    <a:pt x="34452" y="207475"/>
                  </a:lnTo>
                  <a:lnTo>
                    <a:pt x="33452" y="207444"/>
                  </a:lnTo>
                  <a:lnTo>
                    <a:pt x="31490" y="208221"/>
                  </a:lnTo>
                  <a:lnTo>
                    <a:pt x="29043" y="208745"/>
                  </a:lnTo>
                  <a:lnTo>
                    <a:pt x="27257" y="208291"/>
                  </a:lnTo>
                  <a:lnTo>
                    <a:pt x="26141" y="208375"/>
                  </a:lnTo>
                  <a:lnTo>
                    <a:pt x="25518" y="208775"/>
                  </a:lnTo>
                  <a:lnTo>
                    <a:pt x="25203" y="208421"/>
                  </a:lnTo>
                  <a:lnTo>
                    <a:pt x="24756" y="206568"/>
                  </a:lnTo>
                  <a:lnTo>
                    <a:pt x="23825" y="206083"/>
                  </a:lnTo>
                  <a:lnTo>
                    <a:pt x="22378" y="205652"/>
                  </a:lnTo>
                  <a:lnTo>
                    <a:pt x="21478" y="205837"/>
                  </a:lnTo>
                  <a:lnTo>
                    <a:pt x="20855" y="206760"/>
                  </a:lnTo>
                  <a:lnTo>
                    <a:pt x="19893" y="207406"/>
                  </a:lnTo>
                  <a:lnTo>
                    <a:pt x="19016" y="207198"/>
                  </a:lnTo>
                  <a:lnTo>
                    <a:pt x="16253" y="202906"/>
                  </a:lnTo>
                  <a:lnTo>
                    <a:pt x="15545" y="201952"/>
                  </a:lnTo>
                  <a:lnTo>
                    <a:pt x="15368" y="201075"/>
                  </a:lnTo>
                  <a:lnTo>
                    <a:pt x="14675" y="199475"/>
                  </a:lnTo>
                  <a:lnTo>
                    <a:pt x="13028" y="197875"/>
                  </a:lnTo>
                  <a:lnTo>
                    <a:pt x="11389" y="197367"/>
                  </a:lnTo>
                  <a:lnTo>
                    <a:pt x="10573" y="197544"/>
                  </a:lnTo>
                  <a:lnTo>
                    <a:pt x="10666" y="195559"/>
                  </a:lnTo>
                  <a:lnTo>
                    <a:pt x="11305" y="192674"/>
                  </a:lnTo>
                  <a:lnTo>
                    <a:pt x="11920" y="191166"/>
                  </a:lnTo>
                  <a:lnTo>
                    <a:pt x="12736" y="189936"/>
                  </a:lnTo>
                  <a:lnTo>
                    <a:pt x="13606" y="189074"/>
                  </a:lnTo>
                  <a:lnTo>
                    <a:pt x="13798" y="187520"/>
                  </a:lnTo>
                  <a:lnTo>
                    <a:pt x="13659" y="186051"/>
                  </a:lnTo>
                  <a:lnTo>
                    <a:pt x="12659" y="185820"/>
                  </a:lnTo>
                  <a:lnTo>
                    <a:pt x="10150" y="184735"/>
                  </a:lnTo>
                  <a:lnTo>
                    <a:pt x="8665" y="183589"/>
                  </a:lnTo>
                  <a:lnTo>
                    <a:pt x="7565" y="182150"/>
                  </a:lnTo>
                  <a:lnTo>
                    <a:pt x="6118" y="180173"/>
                  </a:lnTo>
                  <a:lnTo>
                    <a:pt x="5502" y="178158"/>
                  </a:lnTo>
                  <a:lnTo>
                    <a:pt x="5471" y="176150"/>
                  </a:lnTo>
                  <a:lnTo>
                    <a:pt x="5641" y="175250"/>
                  </a:lnTo>
                  <a:lnTo>
                    <a:pt x="5749" y="174627"/>
                  </a:lnTo>
                  <a:lnTo>
                    <a:pt x="6911" y="171488"/>
                  </a:lnTo>
                  <a:lnTo>
                    <a:pt x="11004" y="168673"/>
                  </a:lnTo>
                  <a:lnTo>
                    <a:pt x="10550" y="165834"/>
                  </a:lnTo>
                  <a:lnTo>
                    <a:pt x="10489" y="164088"/>
                  </a:lnTo>
                  <a:lnTo>
                    <a:pt x="9496" y="162949"/>
                  </a:lnTo>
                  <a:lnTo>
                    <a:pt x="7511" y="162488"/>
                  </a:lnTo>
                  <a:lnTo>
                    <a:pt x="6987" y="161695"/>
                  </a:lnTo>
                  <a:lnTo>
                    <a:pt x="6764" y="160918"/>
                  </a:lnTo>
                  <a:lnTo>
                    <a:pt x="8219" y="159172"/>
                  </a:lnTo>
                  <a:lnTo>
                    <a:pt x="6456" y="157795"/>
                  </a:lnTo>
                  <a:lnTo>
                    <a:pt x="5656" y="156433"/>
                  </a:lnTo>
                  <a:lnTo>
                    <a:pt x="3209" y="154633"/>
                  </a:lnTo>
                  <a:lnTo>
                    <a:pt x="2947" y="154010"/>
                  </a:lnTo>
                  <a:lnTo>
                    <a:pt x="4125" y="148741"/>
                  </a:lnTo>
                  <a:lnTo>
                    <a:pt x="3224" y="147202"/>
                  </a:lnTo>
                  <a:lnTo>
                    <a:pt x="2109" y="146417"/>
                  </a:lnTo>
                  <a:lnTo>
                    <a:pt x="808" y="146033"/>
                  </a:lnTo>
                  <a:lnTo>
                    <a:pt x="208" y="145302"/>
                  </a:lnTo>
                  <a:lnTo>
                    <a:pt x="0" y="144463"/>
                  </a:lnTo>
                  <a:lnTo>
                    <a:pt x="231" y="143948"/>
                  </a:lnTo>
                  <a:lnTo>
                    <a:pt x="1762" y="144102"/>
                  </a:lnTo>
                  <a:lnTo>
                    <a:pt x="2239" y="143556"/>
                  </a:lnTo>
                  <a:lnTo>
                    <a:pt x="5887" y="140448"/>
                  </a:lnTo>
                  <a:lnTo>
                    <a:pt x="6041" y="139848"/>
                  </a:lnTo>
                  <a:lnTo>
                    <a:pt x="5533" y="139509"/>
                  </a:lnTo>
                  <a:lnTo>
                    <a:pt x="4871" y="139332"/>
                  </a:lnTo>
                  <a:lnTo>
                    <a:pt x="4702" y="138678"/>
                  </a:lnTo>
                  <a:lnTo>
                    <a:pt x="4725" y="137817"/>
                  </a:lnTo>
                  <a:lnTo>
                    <a:pt x="6672" y="133316"/>
                  </a:lnTo>
                  <a:lnTo>
                    <a:pt x="7249" y="131393"/>
                  </a:lnTo>
                  <a:lnTo>
                    <a:pt x="7380" y="130032"/>
                  </a:lnTo>
                  <a:lnTo>
                    <a:pt x="7257" y="128685"/>
                  </a:lnTo>
                  <a:lnTo>
                    <a:pt x="6133" y="126570"/>
                  </a:lnTo>
                  <a:lnTo>
                    <a:pt x="5048" y="124878"/>
                  </a:lnTo>
                  <a:lnTo>
                    <a:pt x="5010" y="123531"/>
                  </a:lnTo>
                  <a:lnTo>
                    <a:pt x="4217" y="122823"/>
                  </a:lnTo>
                  <a:lnTo>
                    <a:pt x="1970" y="119200"/>
                  </a:lnTo>
                  <a:lnTo>
                    <a:pt x="1970" y="117800"/>
                  </a:lnTo>
                  <a:lnTo>
                    <a:pt x="3240" y="116708"/>
                  </a:lnTo>
                  <a:lnTo>
                    <a:pt x="5017" y="116015"/>
                  </a:lnTo>
                  <a:lnTo>
                    <a:pt x="5610" y="115438"/>
                  </a:lnTo>
                  <a:lnTo>
                    <a:pt x="6672" y="115077"/>
                  </a:lnTo>
                  <a:lnTo>
                    <a:pt x="9496" y="116123"/>
                  </a:lnTo>
                  <a:lnTo>
                    <a:pt x="10758" y="117031"/>
                  </a:lnTo>
                  <a:lnTo>
                    <a:pt x="11112" y="116846"/>
                  </a:lnTo>
                  <a:lnTo>
                    <a:pt x="12251" y="115861"/>
                  </a:lnTo>
                  <a:lnTo>
                    <a:pt x="14252" y="116015"/>
                  </a:lnTo>
                  <a:lnTo>
                    <a:pt x="19092" y="114031"/>
                  </a:lnTo>
                  <a:lnTo>
                    <a:pt x="19816" y="113077"/>
                  </a:lnTo>
                  <a:lnTo>
                    <a:pt x="20354" y="112061"/>
                  </a:lnTo>
                  <a:lnTo>
                    <a:pt x="20401" y="111615"/>
                  </a:lnTo>
                  <a:lnTo>
                    <a:pt x="18523" y="109653"/>
                  </a:lnTo>
                  <a:lnTo>
                    <a:pt x="18469" y="108930"/>
                  </a:lnTo>
                  <a:lnTo>
                    <a:pt x="18715" y="108115"/>
                  </a:lnTo>
                  <a:lnTo>
                    <a:pt x="19246" y="107469"/>
                  </a:lnTo>
                  <a:lnTo>
                    <a:pt x="20354" y="107030"/>
                  </a:lnTo>
                  <a:lnTo>
                    <a:pt x="21532" y="106169"/>
                  </a:lnTo>
                  <a:lnTo>
                    <a:pt x="24171" y="103722"/>
                  </a:lnTo>
                  <a:lnTo>
                    <a:pt x="25087" y="101599"/>
                  </a:lnTo>
                  <a:lnTo>
                    <a:pt x="25372" y="99291"/>
                  </a:lnTo>
                  <a:lnTo>
                    <a:pt x="25426" y="97568"/>
                  </a:lnTo>
                  <a:lnTo>
                    <a:pt x="24702" y="96199"/>
                  </a:lnTo>
                  <a:lnTo>
                    <a:pt x="23971" y="95314"/>
                  </a:lnTo>
                  <a:lnTo>
                    <a:pt x="22979" y="95452"/>
                  </a:lnTo>
                  <a:lnTo>
                    <a:pt x="21047" y="95383"/>
                  </a:lnTo>
                  <a:lnTo>
                    <a:pt x="19239" y="94614"/>
                  </a:lnTo>
                  <a:lnTo>
                    <a:pt x="18246" y="93368"/>
                  </a:lnTo>
                  <a:lnTo>
                    <a:pt x="18000" y="92275"/>
                  </a:lnTo>
                  <a:lnTo>
                    <a:pt x="18454" y="91583"/>
                  </a:lnTo>
                  <a:lnTo>
                    <a:pt x="18592" y="90737"/>
                  </a:lnTo>
                  <a:lnTo>
                    <a:pt x="18300" y="89883"/>
                  </a:lnTo>
                  <a:lnTo>
                    <a:pt x="18415" y="89167"/>
                  </a:lnTo>
                  <a:lnTo>
                    <a:pt x="19231" y="88590"/>
                  </a:lnTo>
                  <a:lnTo>
                    <a:pt x="24949" y="88606"/>
                  </a:lnTo>
                  <a:lnTo>
                    <a:pt x="25380" y="87975"/>
                  </a:lnTo>
                  <a:lnTo>
                    <a:pt x="25764" y="84652"/>
                  </a:lnTo>
                  <a:lnTo>
                    <a:pt x="27196" y="79582"/>
                  </a:lnTo>
                  <a:lnTo>
                    <a:pt x="28543" y="76751"/>
                  </a:lnTo>
                  <a:lnTo>
                    <a:pt x="28766" y="75559"/>
                  </a:lnTo>
                  <a:lnTo>
                    <a:pt x="28743" y="68828"/>
                  </a:lnTo>
                  <a:lnTo>
                    <a:pt x="28927" y="65404"/>
                  </a:lnTo>
                  <a:lnTo>
                    <a:pt x="27950" y="63797"/>
                  </a:lnTo>
                  <a:lnTo>
                    <a:pt x="25818" y="62035"/>
                  </a:lnTo>
                  <a:lnTo>
                    <a:pt x="26272" y="58358"/>
                  </a:lnTo>
                  <a:lnTo>
                    <a:pt x="26980" y="55480"/>
                  </a:lnTo>
                  <a:lnTo>
                    <a:pt x="29127" y="51942"/>
                  </a:lnTo>
                  <a:lnTo>
                    <a:pt x="30828" y="50972"/>
                  </a:lnTo>
                  <a:lnTo>
                    <a:pt x="38254" y="50396"/>
                  </a:lnTo>
                  <a:lnTo>
                    <a:pt x="46458" y="50634"/>
                  </a:lnTo>
                  <a:lnTo>
                    <a:pt x="49867" y="55980"/>
                  </a:lnTo>
                  <a:lnTo>
                    <a:pt x="48605" y="58719"/>
                  </a:lnTo>
                  <a:lnTo>
                    <a:pt x="50598" y="59996"/>
                  </a:lnTo>
                  <a:lnTo>
                    <a:pt x="51560" y="59527"/>
                  </a:lnTo>
                  <a:lnTo>
                    <a:pt x="52291" y="57142"/>
                  </a:lnTo>
                  <a:lnTo>
                    <a:pt x="52775" y="54496"/>
                  </a:lnTo>
                  <a:lnTo>
                    <a:pt x="53476" y="53696"/>
                  </a:lnTo>
                  <a:lnTo>
                    <a:pt x="56015" y="55673"/>
                  </a:lnTo>
                  <a:lnTo>
                    <a:pt x="56908" y="57027"/>
                  </a:lnTo>
                  <a:lnTo>
                    <a:pt x="56962" y="61366"/>
                  </a:lnTo>
                  <a:lnTo>
                    <a:pt x="57901" y="55480"/>
                  </a:lnTo>
                  <a:lnTo>
                    <a:pt x="57200" y="51349"/>
                  </a:lnTo>
                  <a:lnTo>
                    <a:pt x="57677" y="47334"/>
                  </a:lnTo>
                  <a:lnTo>
                    <a:pt x="58701" y="45241"/>
                  </a:lnTo>
                  <a:lnTo>
                    <a:pt x="59640" y="43910"/>
                  </a:lnTo>
                  <a:lnTo>
                    <a:pt x="65658" y="45349"/>
                  </a:lnTo>
                  <a:lnTo>
                    <a:pt x="72306" y="44611"/>
                  </a:lnTo>
                  <a:lnTo>
                    <a:pt x="74823" y="46164"/>
                  </a:lnTo>
                  <a:lnTo>
                    <a:pt x="80510" y="53911"/>
                  </a:lnTo>
                  <a:lnTo>
                    <a:pt x="82411" y="55180"/>
                  </a:lnTo>
                  <a:lnTo>
                    <a:pt x="84804" y="55580"/>
                  </a:lnTo>
                  <a:lnTo>
                    <a:pt x="81502" y="53927"/>
                  </a:lnTo>
                  <a:lnTo>
                    <a:pt x="74607" y="44495"/>
                  </a:lnTo>
                  <a:lnTo>
                    <a:pt x="72545" y="43326"/>
                  </a:lnTo>
                  <a:lnTo>
                    <a:pt x="69375" y="42972"/>
                  </a:lnTo>
                  <a:lnTo>
                    <a:pt x="67397" y="42049"/>
                  </a:lnTo>
                  <a:lnTo>
                    <a:pt x="66150" y="40618"/>
                  </a:lnTo>
                  <a:lnTo>
                    <a:pt x="65788" y="39333"/>
                  </a:lnTo>
                  <a:lnTo>
                    <a:pt x="65858" y="29756"/>
                  </a:lnTo>
                  <a:lnTo>
                    <a:pt x="64672" y="28325"/>
                  </a:lnTo>
                  <a:lnTo>
                    <a:pt x="63134" y="27832"/>
                  </a:lnTo>
                  <a:lnTo>
                    <a:pt x="62172" y="28486"/>
                  </a:lnTo>
                  <a:lnTo>
                    <a:pt x="60201" y="28494"/>
                  </a:lnTo>
                  <a:lnTo>
                    <a:pt x="59786" y="26317"/>
                  </a:lnTo>
                  <a:lnTo>
                    <a:pt x="60271" y="24702"/>
                  </a:lnTo>
                  <a:lnTo>
                    <a:pt x="64226" y="23594"/>
                  </a:lnTo>
                  <a:lnTo>
                    <a:pt x="66835" y="22109"/>
                  </a:lnTo>
                  <a:lnTo>
                    <a:pt x="66950" y="19486"/>
                  </a:lnTo>
                  <a:lnTo>
                    <a:pt x="65303" y="17416"/>
                  </a:lnTo>
                  <a:lnTo>
                    <a:pt x="63334" y="13616"/>
                  </a:lnTo>
                  <a:lnTo>
                    <a:pt x="61017" y="10039"/>
                  </a:lnTo>
                  <a:lnTo>
                    <a:pt x="60755" y="5870"/>
                  </a:lnTo>
                  <a:lnTo>
                    <a:pt x="60763" y="5870"/>
                  </a:lnTo>
                  <a:lnTo>
                    <a:pt x="64796" y="5946"/>
                  </a:lnTo>
                  <a:lnTo>
                    <a:pt x="65781" y="6108"/>
                  </a:lnTo>
                  <a:lnTo>
                    <a:pt x="71891" y="8062"/>
                  </a:lnTo>
                  <a:lnTo>
                    <a:pt x="73384" y="9431"/>
                  </a:lnTo>
                  <a:lnTo>
                    <a:pt x="75261" y="9493"/>
                  </a:lnTo>
                  <a:lnTo>
                    <a:pt x="78647" y="8216"/>
                  </a:lnTo>
                  <a:lnTo>
                    <a:pt x="81179" y="7654"/>
                  </a:lnTo>
                  <a:lnTo>
                    <a:pt x="82157" y="8447"/>
                  </a:lnTo>
                  <a:lnTo>
                    <a:pt x="83534" y="8777"/>
                  </a:lnTo>
                  <a:lnTo>
                    <a:pt x="83842" y="8777"/>
                  </a:lnTo>
                  <a:close/>
                  <a:moveTo>
                    <a:pt x="58963" y="12970"/>
                  </a:moveTo>
                  <a:lnTo>
                    <a:pt x="58124" y="13885"/>
                  </a:lnTo>
                  <a:lnTo>
                    <a:pt x="56061" y="13778"/>
                  </a:lnTo>
                  <a:lnTo>
                    <a:pt x="54907" y="12916"/>
                  </a:lnTo>
                  <a:lnTo>
                    <a:pt x="55284" y="12001"/>
                  </a:lnTo>
                  <a:lnTo>
                    <a:pt x="56377" y="11301"/>
                  </a:lnTo>
                  <a:lnTo>
                    <a:pt x="57285" y="11193"/>
                  </a:lnTo>
                  <a:lnTo>
                    <a:pt x="58655" y="11624"/>
                  </a:lnTo>
                  <a:lnTo>
                    <a:pt x="58963" y="12970"/>
                  </a:lnTo>
                  <a:close/>
                  <a:moveTo>
                    <a:pt x="169569" y="25217"/>
                  </a:moveTo>
                  <a:lnTo>
                    <a:pt x="170108" y="27702"/>
                  </a:lnTo>
                  <a:lnTo>
                    <a:pt x="169531" y="28971"/>
                  </a:lnTo>
                  <a:lnTo>
                    <a:pt x="167107" y="26863"/>
                  </a:lnTo>
                  <a:lnTo>
                    <a:pt x="164667" y="26894"/>
                  </a:lnTo>
                  <a:lnTo>
                    <a:pt x="163213" y="30133"/>
                  </a:lnTo>
                  <a:lnTo>
                    <a:pt x="162128" y="30271"/>
                  </a:lnTo>
                  <a:lnTo>
                    <a:pt x="158365" y="27325"/>
                  </a:lnTo>
                  <a:lnTo>
                    <a:pt x="157757" y="25886"/>
                  </a:lnTo>
                  <a:lnTo>
                    <a:pt x="157634" y="24686"/>
                  </a:lnTo>
                  <a:lnTo>
                    <a:pt x="158172" y="20532"/>
                  </a:lnTo>
                  <a:lnTo>
                    <a:pt x="158072" y="19224"/>
                  </a:lnTo>
                  <a:lnTo>
                    <a:pt x="159257" y="17793"/>
                  </a:lnTo>
                  <a:lnTo>
                    <a:pt x="159442" y="15716"/>
                  </a:lnTo>
                  <a:lnTo>
                    <a:pt x="161528" y="13532"/>
                  </a:lnTo>
                  <a:lnTo>
                    <a:pt x="163390" y="13447"/>
                  </a:lnTo>
                  <a:lnTo>
                    <a:pt x="163975" y="15301"/>
                  </a:lnTo>
                  <a:lnTo>
                    <a:pt x="164867" y="16578"/>
                  </a:lnTo>
                  <a:lnTo>
                    <a:pt x="167991" y="18009"/>
                  </a:lnTo>
                  <a:lnTo>
                    <a:pt x="168461" y="18655"/>
                  </a:lnTo>
                  <a:lnTo>
                    <a:pt x="168746" y="19555"/>
                  </a:lnTo>
                  <a:lnTo>
                    <a:pt x="167291" y="21309"/>
                  </a:lnTo>
                  <a:lnTo>
                    <a:pt x="166799" y="22209"/>
                  </a:lnTo>
                  <a:lnTo>
                    <a:pt x="167261" y="23648"/>
                  </a:lnTo>
                  <a:lnTo>
                    <a:pt x="169569" y="25217"/>
                  </a:lnTo>
                  <a:close/>
                  <a:moveTo>
                    <a:pt x="117171" y="23917"/>
                  </a:moveTo>
                  <a:lnTo>
                    <a:pt x="113854" y="23986"/>
                  </a:lnTo>
                  <a:lnTo>
                    <a:pt x="112584" y="22509"/>
                  </a:lnTo>
                  <a:lnTo>
                    <a:pt x="111315" y="22132"/>
                  </a:lnTo>
                  <a:lnTo>
                    <a:pt x="112000" y="20309"/>
                  </a:lnTo>
                  <a:lnTo>
                    <a:pt x="112892" y="19640"/>
                  </a:lnTo>
                  <a:lnTo>
                    <a:pt x="116101" y="20832"/>
                  </a:lnTo>
                  <a:lnTo>
                    <a:pt x="117109" y="23163"/>
                  </a:lnTo>
                  <a:lnTo>
                    <a:pt x="117171" y="23917"/>
                  </a:lnTo>
                  <a:close/>
                  <a:moveTo>
                    <a:pt x="180412" y="41126"/>
                  </a:moveTo>
                  <a:lnTo>
                    <a:pt x="180127" y="42272"/>
                  </a:lnTo>
                  <a:lnTo>
                    <a:pt x="180458" y="44034"/>
                  </a:lnTo>
                  <a:lnTo>
                    <a:pt x="179566" y="43903"/>
                  </a:lnTo>
                  <a:lnTo>
                    <a:pt x="176887" y="44318"/>
                  </a:lnTo>
                  <a:lnTo>
                    <a:pt x="174240" y="43734"/>
                  </a:lnTo>
                  <a:lnTo>
                    <a:pt x="173733" y="41541"/>
                  </a:lnTo>
                  <a:lnTo>
                    <a:pt x="174156" y="39433"/>
                  </a:lnTo>
                  <a:lnTo>
                    <a:pt x="173094" y="37979"/>
                  </a:lnTo>
                  <a:lnTo>
                    <a:pt x="172116" y="37125"/>
                  </a:lnTo>
                  <a:lnTo>
                    <a:pt x="171970" y="35910"/>
                  </a:lnTo>
                  <a:lnTo>
                    <a:pt x="172132" y="34641"/>
                  </a:lnTo>
                  <a:lnTo>
                    <a:pt x="176695" y="38041"/>
                  </a:lnTo>
                  <a:lnTo>
                    <a:pt x="180412" y="411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2" name="Serbest Form 61">
              <a:extLst>
                <a:ext uri="{FF2B5EF4-FFF2-40B4-BE49-F238E27FC236}">
                  <a16:creationId xmlns:a16="http://schemas.microsoft.com/office/drawing/2014/main" id="{1FA0F68D-EC1E-2070-06FC-42DD7F34B8CC}"/>
                </a:ext>
              </a:extLst>
            </p:cNvPr>
            <p:cNvSpPr/>
            <p:nvPr/>
          </p:nvSpPr>
          <p:spPr>
            <a:xfrm>
              <a:off x="8899932" y="6220037"/>
              <a:ext cx="35522" cy="38741"/>
            </a:xfrm>
            <a:custGeom>
              <a:avLst/>
              <a:gdLst>
                <a:gd name="csX0" fmla="*/ 31990 w 35522"/>
                <a:gd name="csY0" fmla="*/ 26525 h 38741"/>
                <a:gd name="csX1" fmla="*/ 30120 w 35522"/>
                <a:gd name="csY1" fmla="*/ 29456 h 38741"/>
                <a:gd name="csX2" fmla="*/ 27727 w 35522"/>
                <a:gd name="csY2" fmla="*/ 33210 h 38741"/>
                <a:gd name="csX3" fmla="*/ 25010 w 35522"/>
                <a:gd name="csY3" fmla="*/ 37472 h 38741"/>
                <a:gd name="csX4" fmla="*/ 23310 w 35522"/>
                <a:gd name="csY4" fmla="*/ 37502 h 38741"/>
                <a:gd name="csX5" fmla="*/ 21994 w 35522"/>
                <a:gd name="csY5" fmla="*/ 37256 h 38741"/>
                <a:gd name="csX6" fmla="*/ 21086 w 35522"/>
                <a:gd name="csY6" fmla="*/ 36533 h 38741"/>
                <a:gd name="csX7" fmla="*/ 19224 w 35522"/>
                <a:gd name="csY7" fmla="*/ 35741 h 38741"/>
                <a:gd name="csX8" fmla="*/ 17123 w 35522"/>
                <a:gd name="csY8" fmla="*/ 35687 h 38741"/>
                <a:gd name="csX9" fmla="*/ 15122 w 35522"/>
                <a:gd name="csY9" fmla="*/ 36425 h 38741"/>
                <a:gd name="csX10" fmla="*/ 11736 w 35522"/>
                <a:gd name="csY10" fmla="*/ 37341 h 38741"/>
                <a:gd name="csX11" fmla="*/ 8673 w 35522"/>
                <a:gd name="csY11" fmla="*/ 37641 h 38741"/>
                <a:gd name="csX12" fmla="*/ 6203 w 35522"/>
                <a:gd name="csY12" fmla="*/ 38149 h 38741"/>
                <a:gd name="csX13" fmla="*/ 4163 w 35522"/>
                <a:gd name="csY13" fmla="*/ 38741 h 38741"/>
                <a:gd name="csX14" fmla="*/ 2317 w 35522"/>
                <a:gd name="csY14" fmla="*/ 38418 h 38741"/>
                <a:gd name="csX15" fmla="*/ 723 w 35522"/>
                <a:gd name="csY15" fmla="*/ 37887 h 38741"/>
                <a:gd name="csX16" fmla="*/ 370 w 35522"/>
                <a:gd name="csY16" fmla="*/ 33348 h 38741"/>
                <a:gd name="csX17" fmla="*/ 0 w 35522"/>
                <a:gd name="csY17" fmla="*/ 28425 h 38741"/>
                <a:gd name="csX18" fmla="*/ 39 w 35522"/>
                <a:gd name="csY18" fmla="*/ 24571 h 38741"/>
                <a:gd name="csX19" fmla="*/ 600 w 35522"/>
                <a:gd name="csY19" fmla="*/ 22448 h 38741"/>
                <a:gd name="csX20" fmla="*/ 1100 w 35522"/>
                <a:gd name="csY20" fmla="*/ 21617 h 38741"/>
                <a:gd name="csX21" fmla="*/ 3994 w 35522"/>
                <a:gd name="csY21" fmla="*/ 18686 h 38741"/>
                <a:gd name="csX22" fmla="*/ 4995 w 35522"/>
                <a:gd name="csY22" fmla="*/ 17486 h 38741"/>
                <a:gd name="csX23" fmla="*/ 8296 w 35522"/>
                <a:gd name="csY23" fmla="*/ 12624 h 38741"/>
                <a:gd name="csX24" fmla="*/ 11135 w 35522"/>
                <a:gd name="csY24" fmla="*/ 8447 h 38741"/>
                <a:gd name="csX25" fmla="*/ 13252 w 35522"/>
                <a:gd name="csY25" fmla="*/ 5331 h 38741"/>
                <a:gd name="csX26" fmla="*/ 13906 w 35522"/>
                <a:gd name="csY26" fmla="*/ 4716 h 38741"/>
                <a:gd name="csX27" fmla="*/ 14799 w 35522"/>
                <a:gd name="csY27" fmla="*/ 4116 h 38741"/>
                <a:gd name="csX28" fmla="*/ 15429 w 35522"/>
                <a:gd name="csY28" fmla="*/ 4292 h 38741"/>
                <a:gd name="csX29" fmla="*/ 19554 w 35522"/>
                <a:gd name="csY29" fmla="*/ 7301 h 38741"/>
                <a:gd name="csX30" fmla="*/ 20278 w 35522"/>
                <a:gd name="csY30" fmla="*/ 7216 h 38741"/>
                <a:gd name="csX31" fmla="*/ 21655 w 35522"/>
                <a:gd name="csY31" fmla="*/ 6285 h 38741"/>
                <a:gd name="csX32" fmla="*/ 22902 w 35522"/>
                <a:gd name="csY32" fmla="*/ 3069 h 38741"/>
                <a:gd name="csX33" fmla="*/ 23779 w 35522"/>
                <a:gd name="csY33" fmla="*/ 1892 h 38741"/>
                <a:gd name="csX34" fmla="*/ 24156 w 35522"/>
                <a:gd name="csY34" fmla="*/ 1923 h 38741"/>
                <a:gd name="csX35" fmla="*/ 26803 w 35522"/>
                <a:gd name="csY35" fmla="*/ 1023 h 38741"/>
                <a:gd name="csX36" fmla="*/ 29197 w 35522"/>
                <a:gd name="csY36" fmla="*/ 0 h 38741"/>
                <a:gd name="csX37" fmla="*/ 29505 w 35522"/>
                <a:gd name="csY37" fmla="*/ 1062 h 38741"/>
                <a:gd name="csX38" fmla="*/ 33121 w 35522"/>
                <a:gd name="csY38" fmla="*/ 5385 h 38741"/>
                <a:gd name="csX39" fmla="*/ 34314 w 35522"/>
                <a:gd name="csY39" fmla="*/ 7508 h 38741"/>
                <a:gd name="csX40" fmla="*/ 35522 w 35522"/>
                <a:gd name="csY40" fmla="*/ 11401 h 38741"/>
                <a:gd name="csX41" fmla="*/ 34891 w 35522"/>
                <a:gd name="csY41" fmla="*/ 13562 h 38741"/>
                <a:gd name="csX42" fmla="*/ 33945 w 35522"/>
                <a:gd name="csY42" fmla="*/ 14978 h 38741"/>
                <a:gd name="csX43" fmla="*/ 32552 w 35522"/>
                <a:gd name="csY43" fmla="*/ 16232 h 38741"/>
                <a:gd name="csX44" fmla="*/ 27711 w 35522"/>
                <a:gd name="csY44" fmla="*/ 19317 h 38741"/>
                <a:gd name="csX45" fmla="*/ 22332 w 35522"/>
                <a:gd name="csY45" fmla="*/ 21278 h 38741"/>
                <a:gd name="csX46" fmla="*/ 18900 w 35522"/>
                <a:gd name="csY46" fmla="*/ 25209 h 38741"/>
                <a:gd name="csX47" fmla="*/ 16345 w 35522"/>
                <a:gd name="csY47" fmla="*/ 24940 h 38741"/>
                <a:gd name="csX48" fmla="*/ 16738 w 35522"/>
                <a:gd name="csY48" fmla="*/ 26425 h 38741"/>
                <a:gd name="csX49" fmla="*/ 17684 w 35522"/>
                <a:gd name="csY49" fmla="*/ 26594 h 38741"/>
                <a:gd name="csX50" fmla="*/ 19177 w 35522"/>
                <a:gd name="csY50" fmla="*/ 26309 h 38741"/>
                <a:gd name="csX51" fmla="*/ 22140 w 35522"/>
                <a:gd name="csY51" fmla="*/ 25171 h 38741"/>
                <a:gd name="csX52" fmla="*/ 24764 w 35522"/>
                <a:gd name="csY52" fmla="*/ 24625 h 38741"/>
                <a:gd name="csX53" fmla="*/ 27604 w 35522"/>
                <a:gd name="csY53" fmla="*/ 24586 h 38741"/>
                <a:gd name="csX54" fmla="*/ 30174 w 35522"/>
                <a:gd name="csY54" fmla="*/ 25079 h 3874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</a:cxnLst>
              <a:rect l="l" t="t" r="r" b="b"/>
              <a:pathLst>
                <a:path w="35522" h="38741">
                  <a:moveTo>
                    <a:pt x="31990" y="26525"/>
                  </a:moveTo>
                  <a:lnTo>
                    <a:pt x="30120" y="29456"/>
                  </a:lnTo>
                  <a:lnTo>
                    <a:pt x="27727" y="33210"/>
                  </a:lnTo>
                  <a:lnTo>
                    <a:pt x="25010" y="37472"/>
                  </a:lnTo>
                  <a:lnTo>
                    <a:pt x="23310" y="37502"/>
                  </a:lnTo>
                  <a:lnTo>
                    <a:pt x="21994" y="37256"/>
                  </a:lnTo>
                  <a:lnTo>
                    <a:pt x="21086" y="36533"/>
                  </a:lnTo>
                  <a:lnTo>
                    <a:pt x="19224" y="35741"/>
                  </a:lnTo>
                  <a:lnTo>
                    <a:pt x="17123" y="35687"/>
                  </a:lnTo>
                  <a:lnTo>
                    <a:pt x="15122" y="36425"/>
                  </a:lnTo>
                  <a:lnTo>
                    <a:pt x="11736" y="37341"/>
                  </a:lnTo>
                  <a:lnTo>
                    <a:pt x="8673" y="37641"/>
                  </a:lnTo>
                  <a:lnTo>
                    <a:pt x="6203" y="38149"/>
                  </a:lnTo>
                  <a:lnTo>
                    <a:pt x="4163" y="38741"/>
                  </a:lnTo>
                  <a:lnTo>
                    <a:pt x="2317" y="38418"/>
                  </a:lnTo>
                  <a:lnTo>
                    <a:pt x="723" y="37887"/>
                  </a:lnTo>
                  <a:lnTo>
                    <a:pt x="370" y="33348"/>
                  </a:lnTo>
                  <a:lnTo>
                    <a:pt x="0" y="28425"/>
                  </a:lnTo>
                  <a:lnTo>
                    <a:pt x="39" y="24571"/>
                  </a:lnTo>
                  <a:lnTo>
                    <a:pt x="600" y="22448"/>
                  </a:lnTo>
                  <a:lnTo>
                    <a:pt x="1100" y="21617"/>
                  </a:lnTo>
                  <a:lnTo>
                    <a:pt x="3994" y="18686"/>
                  </a:lnTo>
                  <a:lnTo>
                    <a:pt x="4995" y="17486"/>
                  </a:lnTo>
                  <a:lnTo>
                    <a:pt x="8296" y="12624"/>
                  </a:lnTo>
                  <a:lnTo>
                    <a:pt x="11135" y="8447"/>
                  </a:lnTo>
                  <a:lnTo>
                    <a:pt x="13252" y="5331"/>
                  </a:lnTo>
                  <a:lnTo>
                    <a:pt x="13906" y="4716"/>
                  </a:lnTo>
                  <a:lnTo>
                    <a:pt x="14799" y="4116"/>
                  </a:lnTo>
                  <a:lnTo>
                    <a:pt x="15429" y="4292"/>
                  </a:lnTo>
                  <a:lnTo>
                    <a:pt x="19554" y="7301"/>
                  </a:lnTo>
                  <a:lnTo>
                    <a:pt x="20278" y="7216"/>
                  </a:lnTo>
                  <a:lnTo>
                    <a:pt x="21655" y="6285"/>
                  </a:lnTo>
                  <a:lnTo>
                    <a:pt x="22902" y="3069"/>
                  </a:lnTo>
                  <a:lnTo>
                    <a:pt x="23779" y="1892"/>
                  </a:lnTo>
                  <a:lnTo>
                    <a:pt x="24156" y="1923"/>
                  </a:lnTo>
                  <a:lnTo>
                    <a:pt x="26803" y="1023"/>
                  </a:lnTo>
                  <a:lnTo>
                    <a:pt x="29197" y="0"/>
                  </a:lnTo>
                  <a:lnTo>
                    <a:pt x="29505" y="1062"/>
                  </a:lnTo>
                  <a:lnTo>
                    <a:pt x="33121" y="5385"/>
                  </a:lnTo>
                  <a:lnTo>
                    <a:pt x="34314" y="7508"/>
                  </a:lnTo>
                  <a:lnTo>
                    <a:pt x="35522" y="11401"/>
                  </a:lnTo>
                  <a:lnTo>
                    <a:pt x="34891" y="13562"/>
                  </a:lnTo>
                  <a:lnTo>
                    <a:pt x="33945" y="14978"/>
                  </a:lnTo>
                  <a:lnTo>
                    <a:pt x="32552" y="16232"/>
                  </a:lnTo>
                  <a:lnTo>
                    <a:pt x="27711" y="19317"/>
                  </a:lnTo>
                  <a:lnTo>
                    <a:pt x="22332" y="21278"/>
                  </a:lnTo>
                  <a:lnTo>
                    <a:pt x="18900" y="25209"/>
                  </a:lnTo>
                  <a:lnTo>
                    <a:pt x="16345" y="24940"/>
                  </a:lnTo>
                  <a:lnTo>
                    <a:pt x="16738" y="26425"/>
                  </a:lnTo>
                  <a:lnTo>
                    <a:pt x="17684" y="26594"/>
                  </a:lnTo>
                  <a:lnTo>
                    <a:pt x="19177" y="26309"/>
                  </a:lnTo>
                  <a:lnTo>
                    <a:pt x="22140" y="25171"/>
                  </a:lnTo>
                  <a:lnTo>
                    <a:pt x="24764" y="24625"/>
                  </a:lnTo>
                  <a:lnTo>
                    <a:pt x="27604" y="24586"/>
                  </a:lnTo>
                  <a:lnTo>
                    <a:pt x="30174" y="250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3" name="Serbest Form 62">
              <a:extLst>
                <a:ext uri="{FF2B5EF4-FFF2-40B4-BE49-F238E27FC236}">
                  <a16:creationId xmlns:a16="http://schemas.microsoft.com/office/drawing/2014/main" id="{9CCEF9B5-9265-DAA1-C0EC-DDA0E6F7B14D}"/>
                </a:ext>
              </a:extLst>
            </p:cNvPr>
            <p:cNvSpPr/>
            <p:nvPr/>
          </p:nvSpPr>
          <p:spPr>
            <a:xfrm>
              <a:off x="8173321" y="4967384"/>
              <a:ext cx="151531" cy="120369"/>
            </a:xfrm>
            <a:custGeom>
              <a:avLst/>
              <a:gdLst>
                <a:gd name="csX0" fmla="*/ 34960 w 151531"/>
                <a:gd name="csY0" fmla="*/ 113031 h 120369"/>
                <a:gd name="csX1" fmla="*/ 34637 w 151531"/>
                <a:gd name="csY1" fmla="*/ 113031 h 120369"/>
                <a:gd name="csX2" fmla="*/ 33260 w 151531"/>
                <a:gd name="csY2" fmla="*/ 112700 h 120369"/>
                <a:gd name="csX3" fmla="*/ 32282 w 151531"/>
                <a:gd name="csY3" fmla="*/ 111907 h 120369"/>
                <a:gd name="csX4" fmla="*/ 29751 w 151531"/>
                <a:gd name="csY4" fmla="*/ 112469 h 120369"/>
                <a:gd name="csX5" fmla="*/ 26365 w 151531"/>
                <a:gd name="csY5" fmla="*/ 113746 h 120369"/>
                <a:gd name="csX6" fmla="*/ 24487 w 151531"/>
                <a:gd name="csY6" fmla="*/ 113685 h 120369"/>
                <a:gd name="csX7" fmla="*/ 22994 w 151531"/>
                <a:gd name="csY7" fmla="*/ 112315 h 120369"/>
                <a:gd name="csX8" fmla="*/ 16884 w 151531"/>
                <a:gd name="csY8" fmla="*/ 110361 h 120369"/>
                <a:gd name="csX9" fmla="*/ 15899 w 151531"/>
                <a:gd name="csY9" fmla="*/ 110200 h 120369"/>
                <a:gd name="csX10" fmla="*/ 11867 w 151531"/>
                <a:gd name="csY10" fmla="*/ 110123 h 120369"/>
                <a:gd name="csX11" fmla="*/ 11859 w 151531"/>
                <a:gd name="csY11" fmla="*/ 110123 h 120369"/>
                <a:gd name="csX12" fmla="*/ 11666 w 151531"/>
                <a:gd name="csY12" fmla="*/ 107030 h 120369"/>
                <a:gd name="csX13" fmla="*/ 11166 w 151531"/>
                <a:gd name="csY13" fmla="*/ 104792 h 120369"/>
                <a:gd name="csX14" fmla="*/ 9750 w 151531"/>
                <a:gd name="csY14" fmla="*/ 101453 h 120369"/>
                <a:gd name="csX15" fmla="*/ 11843 w 151531"/>
                <a:gd name="csY15" fmla="*/ 100645 h 120369"/>
                <a:gd name="csX16" fmla="*/ 11436 w 151531"/>
                <a:gd name="csY16" fmla="*/ 94106 h 120369"/>
                <a:gd name="csX17" fmla="*/ 10674 w 151531"/>
                <a:gd name="csY17" fmla="*/ 90714 h 120369"/>
                <a:gd name="csX18" fmla="*/ 4833 w 151531"/>
                <a:gd name="csY18" fmla="*/ 87214 h 120369"/>
                <a:gd name="csX19" fmla="*/ 231 w 151531"/>
                <a:gd name="csY19" fmla="*/ 83806 h 120369"/>
                <a:gd name="csX20" fmla="*/ 1293 w 151531"/>
                <a:gd name="csY20" fmla="*/ 72266 h 120369"/>
                <a:gd name="csX21" fmla="*/ 1747 w 151531"/>
                <a:gd name="csY21" fmla="*/ 69143 h 120369"/>
                <a:gd name="csX22" fmla="*/ 0 w 151531"/>
                <a:gd name="csY22" fmla="*/ 63066 h 120369"/>
                <a:gd name="csX23" fmla="*/ 185 w 151531"/>
                <a:gd name="csY23" fmla="*/ 56034 h 120369"/>
                <a:gd name="csX24" fmla="*/ 924 w 151531"/>
                <a:gd name="csY24" fmla="*/ 44895 h 120369"/>
                <a:gd name="csX25" fmla="*/ 2386 w 151531"/>
                <a:gd name="csY25" fmla="*/ 44457 h 120369"/>
                <a:gd name="csX26" fmla="*/ 3463 w 151531"/>
                <a:gd name="csY26" fmla="*/ 44511 h 120369"/>
                <a:gd name="csX27" fmla="*/ 7603 w 151531"/>
                <a:gd name="csY27" fmla="*/ 46518 h 120369"/>
                <a:gd name="csX28" fmla="*/ 9327 w 151531"/>
                <a:gd name="csY28" fmla="*/ 46718 h 120369"/>
                <a:gd name="csX29" fmla="*/ 10512 w 151531"/>
                <a:gd name="csY29" fmla="*/ 48511 h 120369"/>
                <a:gd name="csX30" fmla="*/ 11897 w 151531"/>
                <a:gd name="csY30" fmla="*/ 49249 h 120369"/>
                <a:gd name="csX31" fmla="*/ 12898 w 151531"/>
                <a:gd name="csY31" fmla="*/ 47349 h 120369"/>
                <a:gd name="csX32" fmla="*/ 13290 w 151531"/>
                <a:gd name="csY32" fmla="*/ 44095 h 120369"/>
                <a:gd name="csX33" fmla="*/ 16568 w 151531"/>
                <a:gd name="csY33" fmla="*/ 39872 h 120369"/>
                <a:gd name="csX34" fmla="*/ 18869 w 151531"/>
                <a:gd name="csY34" fmla="*/ 38310 h 120369"/>
                <a:gd name="csX35" fmla="*/ 20439 w 151531"/>
                <a:gd name="csY35" fmla="*/ 37564 h 120369"/>
                <a:gd name="csX36" fmla="*/ 22024 w 151531"/>
                <a:gd name="csY36" fmla="*/ 39272 h 120369"/>
                <a:gd name="csX37" fmla="*/ 23233 w 151531"/>
                <a:gd name="csY37" fmla="*/ 41187 h 120369"/>
                <a:gd name="csX38" fmla="*/ 23517 w 151531"/>
                <a:gd name="csY38" fmla="*/ 36995 h 120369"/>
                <a:gd name="csX39" fmla="*/ 24495 w 151531"/>
                <a:gd name="csY39" fmla="*/ 28971 h 120369"/>
                <a:gd name="csX40" fmla="*/ 21378 w 151531"/>
                <a:gd name="csY40" fmla="*/ 27710 h 120369"/>
                <a:gd name="csX41" fmla="*/ 18831 w 151531"/>
                <a:gd name="csY41" fmla="*/ 28802 h 120369"/>
                <a:gd name="csX42" fmla="*/ 16315 w 151531"/>
                <a:gd name="csY42" fmla="*/ 33895 h 120369"/>
                <a:gd name="csX43" fmla="*/ 14067 w 151531"/>
                <a:gd name="csY43" fmla="*/ 40272 h 120369"/>
                <a:gd name="csX44" fmla="*/ 10420 w 151531"/>
                <a:gd name="csY44" fmla="*/ 40857 h 120369"/>
                <a:gd name="csX45" fmla="*/ 7511 w 151531"/>
                <a:gd name="csY45" fmla="*/ 42657 h 120369"/>
                <a:gd name="csX46" fmla="*/ 4887 w 151531"/>
                <a:gd name="csY46" fmla="*/ 40787 h 120369"/>
                <a:gd name="csX47" fmla="*/ 3194 w 151531"/>
                <a:gd name="csY47" fmla="*/ 39141 h 120369"/>
                <a:gd name="csX48" fmla="*/ 3155 w 151531"/>
                <a:gd name="csY48" fmla="*/ 36733 h 120369"/>
                <a:gd name="csX49" fmla="*/ 3540 w 151531"/>
                <a:gd name="csY49" fmla="*/ 35279 h 120369"/>
                <a:gd name="csX50" fmla="*/ 6626 w 151531"/>
                <a:gd name="csY50" fmla="*/ 30064 h 120369"/>
                <a:gd name="csX51" fmla="*/ 10766 w 151531"/>
                <a:gd name="csY51" fmla="*/ 25040 h 120369"/>
                <a:gd name="csX52" fmla="*/ 14937 w 151531"/>
                <a:gd name="csY52" fmla="*/ 25086 h 120369"/>
                <a:gd name="csX53" fmla="*/ 17977 w 151531"/>
                <a:gd name="csY53" fmla="*/ 23479 h 120369"/>
                <a:gd name="csX54" fmla="*/ 19793 w 151531"/>
                <a:gd name="csY54" fmla="*/ 23286 h 120369"/>
                <a:gd name="csX55" fmla="*/ 25464 w 151531"/>
                <a:gd name="csY55" fmla="*/ 23633 h 120369"/>
                <a:gd name="csX56" fmla="*/ 28373 w 151531"/>
                <a:gd name="csY56" fmla="*/ 22525 h 120369"/>
                <a:gd name="csX57" fmla="*/ 30982 w 151531"/>
                <a:gd name="csY57" fmla="*/ 20217 h 120369"/>
                <a:gd name="csX58" fmla="*/ 36615 w 151531"/>
                <a:gd name="csY58" fmla="*/ 10393 h 120369"/>
                <a:gd name="csX59" fmla="*/ 39793 w 151531"/>
                <a:gd name="csY59" fmla="*/ 6277 h 120369"/>
                <a:gd name="csX60" fmla="*/ 46203 w 151531"/>
                <a:gd name="csY60" fmla="*/ 4831 h 120369"/>
                <a:gd name="csX61" fmla="*/ 52129 w 151531"/>
                <a:gd name="csY61" fmla="*/ 62 h 120369"/>
                <a:gd name="csX62" fmla="*/ 53784 w 151531"/>
                <a:gd name="csY62" fmla="*/ 0 h 120369"/>
                <a:gd name="csX63" fmla="*/ 50998 w 151531"/>
                <a:gd name="csY63" fmla="*/ 3554 h 120369"/>
                <a:gd name="csX64" fmla="*/ 50551 w 151531"/>
                <a:gd name="csY64" fmla="*/ 4931 h 120369"/>
                <a:gd name="csX65" fmla="*/ 50213 w 151531"/>
                <a:gd name="csY65" fmla="*/ 7031 h 120369"/>
                <a:gd name="csX66" fmla="*/ 52206 w 151531"/>
                <a:gd name="csY66" fmla="*/ 11585 h 120369"/>
                <a:gd name="csX67" fmla="*/ 51783 w 151531"/>
                <a:gd name="csY67" fmla="*/ 14355 h 120369"/>
                <a:gd name="csX68" fmla="*/ 51929 w 151531"/>
                <a:gd name="csY68" fmla="*/ 19786 h 120369"/>
                <a:gd name="csX69" fmla="*/ 50044 w 151531"/>
                <a:gd name="csY69" fmla="*/ 22609 h 120369"/>
                <a:gd name="csX70" fmla="*/ 47920 w 151531"/>
                <a:gd name="csY70" fmla="*/ 28594 h 120369"/>
                <a:gd name="csX71" fmla="*/ 47004 w 151531"/>
                <a:gd name="csY71" fmla="*/ 29471 h 120369"/>
                <a:gd name="csX72" fmla="*/ 46804 w 151531"/>
                <a:gd name="csY72" fmla="*/ 36426 h 120369"/>
                <a:gd name="csX73" fmla="*/ 47012 w 151531"/>
                <a:gd name="csY73" fmla="*/ 38080 h 120369"/>
                <a:gd name="csX74" fmla="*/ 46704 w 151531"/>
                <a:gd name="csY74" fmla="*/ 44372 h 120369"/>
                <a:gd name="csX75" fmla="*/ 48882 w 151531"/>
                <a:gd name="csY75" fmla="*/ 46942 h 120369"/>
                <a:gd name="csX76" fmla="*/ 51182 w 151531"/>
                <a:gd name="csY76" fmla="*/ 48280 h 120369"/>
                <a:gd name="csX77" fmla="*/ 58863 w 151531"/>
                <a:gd name="csY77" fmla="*/ 48234 h 120369"/>
                <a:gd name="csX78" fmla="*/ 59663 w 151531"/>
                <a:gd name="csY78" fmla="*/ 49357 h 120369"/>
                <a:gd name="csX79" fmla="*/ 60602 w 151531"/>
                <a:gd name="csY79" fmla="*/ 51288 h 120369"/>
                <a:gd name="csX80" fmla="*/ 59917 w 151531"/>
                <a:gd name="csY80" fmla="*/ 54565 h 120369"/>
                <a:gd name="csX81" fmla="*/ 59093 w 151531"/>
                <a:gd name="csY81" fmla="*/ 57035 h 120369"/>
                <a:gd name="csX82" fmla="*/ 56869 w 151531"/>
                <a:gd name="csY82" fmla="*/ 59112 h 120369"/>
                <a:gd name="csX83" fmla="*/ 54014 w 151531"/>
                <a:gd name="csY83" fmla="*/ 60658 h 120369"/>
                <a:gd name="csX84" fmla="*/ 52237 w 151531"/>
                <a:gd name="csY84" fmla="*/ 60727 h 120369"/>
                <a:gd name="csX85" fmla="*/ 49820 w 151531"/>
                <a:gd name="csY85" fmla="*/ 57789 h 120369"/>
                <a:gd name="csX86" fmla="*/ 48674 w 151531"/>
                <a:gd name="csY86" fmla="*/ 58743 h 120369"/>
                <a:gd name="csX87" fmla="*/ 47489 w 151531"/>
                <a:gd name="csY87" fmla="*/ 60243 h 120369"/>
                <a:gd name="csX88" fmla="*/ 45496 w 151531"/>
                <a:gd name="csY88" fmla="*/ 68259 h 120369"/>
                <a:gd name="csX89" fmla="*/ 44549 w 151531"/>
                <a:gd name="csY89" fmla="*/ 73651 h 120369"/>
                <a:gd name="csX90" fmla="*/ 44041 w 151531"/>
                <a:gd name="csY90" fmla="*/ 74090 h 120369"/>
                <a:gd name="csX91" fmla="*/ 42918 w 151531"/>
                <a:gd name="csY91" fmla="*/ 73290 h 120369"/>
                <a:gd name="csX92" fmla="*/ 40978 w 151531"/>
                <a:gd name="csY92" fmla="*/ 73228 h 120369"/>
                <a:gd name="csX93" fmla="*/ 38523 w 151531"/>
                <a:gd name="csY93" fmla="*/ 74505 h 120369"/>
                <a:gd name="csX94" fmla="*/ 39786 w 151531"/>
                <a:gd name="csY94" fmla="*/ 75644 h 120369"/>
                <a:gd name="csX95" fmla="*/ 41117 w 151531"/>
                <a:gd name="csY95" fmla="*/ 77621 h 120369"/>
                <a:gd name="csX96" fmla="*/ 40586 w 151531"/>
                <a:gd name="csY96" fmla="*/ 78613 h 120369"/>
                <a:gd name="csX97" fmla="*/ 38423 w 151531"/>
                <a:gd name="csY97" fmla="*/ 79682 h 120369"/>
                <a:gd name="csX98" fmla="*/ 36507 w 151531"/>
                <a:gd name="csY98" fmla="*/ 81844 h 120369"/>
                <a:gd name="csX99" fmla="*/ 35707 w 151531"/>
                <a:gd name="csY99" fmla="*/ 83475 h 120369"/>
                <a:gd name="csX100" fmla="*/ 33298 w 151531"/>
                <a:gd name="csY100" fmla="*/ 85406 h 120369"/>
                <a:gd name="csX101" fmla="*/ 31774 w 151531"/>
                <a:gd name="csY101" fmla="*/ 87852 h 120369"/>
                <a:gd name="csX102" fmla="*/ 32521 w 151531"/>
                <a:gd name="csY102" fmla="*/ 90875 h 120369"/>
                <a:gd name="csX103" fmla="*/ 32836 w 151531"/>
                <a:gd name="csY103" fmla="*/ 93529 h 120369"/>
                <a:gd name="csX104" fmla="*/ 33498 w 151531"/>
                <a:gd name="csY104" fmla="*/ 96453 h 120369"/>
                <a:gd name="csX105" fmla="*/ 32898 w 151531"/>
                <a:gd name="csY105" fmla="*/ 98784 h 120369"/>
                <a:gd name="csX106" fmla="*/ 29905 w 151531"/>
                <a:gd name="csY106" fmla="*/ 102122 h 120369"/>
                <a:gd name="csX107" fmla="*/ 28804 w 151531"/>
                <a:gd name="csY107" fmla="*/ 105007 h 120369"/>
                <a:gd name="csX108" fmla="*/ 31367 w 151531"/>
                <a:gd name="csY108" fmla="*/ 104969 h 120369"/>
                <a:gd name="csX109" fmla="*/ 32944 w 151531"/>
                <a:gd name="csY109" fmla="*/ 105630 h 120369"/>
                <a:gd name="csX110" fmla="*/ 33868 w 151531"/>
                <a:gd name="csY110" fmla="*/ 106484 h 120369"/>
                <a:gd name="csX111" fmla="*/ 34822 w 151531"/>
                <a:gd name="csY111" fmla="*/ 107692 h 120369"/>
                <a:gd name="csX112" fmla="*/ 34237 w 151531"/>
                <a:gd name="csY112" fmla="*/ 109184 h 120369"/>
                <a:gd name="csX113" fmla="*/ 34960 w 151531"/>
                <a:gd name="csY113" fmla="*/ 113031 h 120369"/>
                <a:gd name="csX114" fmla="*/ 63303 w 151531"/>
                <a:gd name="csY114" fmla="*/ 19386 h 120369"/>
                <a:gd name="csX115" fmla="*/ 62425 w 151531"/>
                <a:gd name="csY115" fmla="*/ 20317 h 120369"/>
                <a:gd name="csX116" fmla="*/ 59455 w 151531"/>
                <a:gd name="csY116" fmla="*/ 19001 h 120369"/>
                <a:gd name="csX117" fmla="*/ 60763 w 151531"/>
                <a:gd name="csY117" fmla="*/ 17155 h 120369"/>
                <a:gd name="csX118" fmla="*/ 64026 w 151531"/>
                <a:gd name="csY118" fmla="*/ 16301 h 120369"/>
                <a:gd name="csX119" fmla="*/ 65942 w 151531"/>
                <a:gd name="csY119" fmla="*/ 16586 h 120369"/>
                <a:gd name="csX120" fmla="*/ 63834 w 151531"/>
                <a:gd name="csY120" fmla="*/ 18417 h 120369"/>
                <a:gd name="csX121" fmla="*/ 63303 w 151531"/>
                <a:gd name="csY121" fmla="*/ 19386 h 120369"/>
                <a:gd name="csX122" fmla="*/ 96062 w 151531"/>
                <a:gd name="csY122" fmla="*/ 76713 h 120369"/>
                <a:gd name="csX123" fmla="*/ 96116 w 151531"/>
                <a:gd name="csY123" fmla="*/ 80544 h 120369"/>
                <a:gd name="csX124" fmla="*/ 95555 w 151531"/>
                <a:gd name="csY124" fmla="*/ 81659 h 120369"/>
                <a:gd name="csX125" fmla="*/ 94731 w 151531"/>
                <a:gd name="csY125" fmla="*/ 82398 h 120369"/>
                <a:gd name="csX126" fmla="*/ 92576 w 151531"/>
                <a:gd name="csY126" fmla="*/ 83175 h 120369"/>
                <a:gd name="csX127" fmla="*/ 90706 w 151531"/>
                <a:gd name="csY127" fmla="*/ 84259 h 120369"/>
                <a:gd name="csX128" fmla="*/ 89036 w 151531"/>
                <a:gd name="csY128" fmla="*/ 86160 h 120369"/>
                <a:gd name="csX129" fmla="*/ 88421 w 151531"/>
                <a:gd name="csY129" fmla="*/ 88875 h 120369"/>
                <a:gd name="csX130" fmla="*/ 89721 w 151531"/>
                <a:gd name="csY130" fmla="*/ 90860 h 120369"/>
                <a:gd name="csX131" fmla="*/ 92091 w 151531"/>
                <a:gd name="csY131" fmla="*/ 91945 h 120369"/>
                <a:gd name="csX132" fmla="*/ 92699 w 151531"/>
                <a:gd name="csY132" fmla="*/ 95714 h 120369"/>
                <a:gd name="csX133" fmla="*/ 90745 w 151531"/>
                <a:gd name="csY133" fmla="*/ 97568 h 120369"/>
                <a:gd name="csX134" fmla="*/ 85727 w 151531"/>
                <a:gd name="csY134" fmla="*/ 99414 h 120369"/>
                <a:gd name="csX135" fmla="*/ 85204 w 151531"/>
                <a:gd name="csY135" fmla="*/ 103869 h 120369"/>
                <a:gd name="csX136" fmla="*/ 85366 w 151531"/>
                <a:gd name="csY136" fmla="*/ 107369 h 120369"/>
                <a:gd name="csX137" fmla="*/ 85273 w 151531"/>
                <a:gd name="csY137" fmla="*/ 109907 h 120369"/>
                <a:gd name="csX138" fmla="*/ 84873 w 151531"/>
                <a:gd name="csY138" fmla="*/ 113415 h 120369"/>
                <a:gd name="csX139" fmla="*/ 80818 w 151531"/>
                <a:gd name="csY139" fmla="*/ 115008 h 120369"/>
                <a:gd name="csX140" fmla="*/ 78194 w 151531"/>
                <a:gd name="csY140" fmla="*/ 109669 h 120369"/>
                <a:gd name="csX141" fmla="*/ 78170 w 151531"/>
                <a:gd name="csY141" fmla="*/ 107523 h 120369"/>
                <a:gd name="csX142" fmla="*/ 77385 w 151531"/>
                <a:gd name="csY142" fmla="*/ 105015 h 120369"/>
                <a:gd name="csX143" fmla="*/ 77239 w 151531"/>
                <a:gd name="csY143" fmla="*/ 102876 h 120369"/>
                <a:gd name="csX144" fmla="*/ 76308 w 151531"/>
                <a:gd name="csY144" fmla="*/ 99453 h 120369"/>
                <a:gd name="csX145" fmla="*/ 72468 w 151531"/>
                <a:gd name="csY145" fmla="*/ 98522 h 120369"/>
                <a:gd name="csX146" fmla="*/ 70975 w 151531"/>
                <a:gd name="csY146" fmla="*/ 98399 h 120369"/>
                <a:gd name="csX147" fmla="*/ 68890 w 151531"/>
                <a:gd name="csY147" fmla="*/ 99038 h 120369"/>
                <a:gd name="csX148" fmla="*/ 68374 w 151531"/>
                <a:gd name="csY148" fmla="*/ 98791 h 120369"/>
                <a:gd name="csX149" fmla="*/ 65873 w 151531"/>
                <a:gd name="csY149" fmla="*/ 94099 h 120369"/>
                <a:gd name="csX150" fmla="*/ 66289 w 151531"/>
                <a:gd name="csY150" fmla="*/ 88898 h 120369"/>
                <a:gd name="csX151" fmla="*/ 64957 w 151531"/>
                <a:gd name="csY151" fmla="*/ 86267 h 120369"/>
                <a:gd name="csX152" fmla="*/ 64773 w 151531"/>
                <a:gd name="csY152" fmla="*/ 85075 h 120369"/>
                <a:gd name="csX153" fmla="*/ 64804 w 151531"/>
                <a:gd name="csY153" fmla="*/ 83752 h 120369"/>
                <a:gd name="csX154" fmla="*/ 63703 w 151531"/>
                <a:gd name="csY154" fmla="*/ 82660 h 120369"/>
                <a:gd name="csX155" fmla="*/ 62379 w 151531"/>
                <a:gd name="csY155" fmla="*/ 82082 h 120369"/>
                <a:gd name="csX156" fmla="*/ 61733 w 151531"/>
                <a:gd name="csY156" fmla="*/ 79136 h 120369"/>
                <a:gd name="csX157" fmla="*/ 63257 w 151531"/>
                <a:gd name="csY157" fmla="*/ 78421 h 120369"/>
                <a:gd name="csX158" fmla="*/ 67035 w 151531"/>
                <a:gd name="csY158" fmla="*/ 78767 h 120369"/>
                <a:gd name="csX159" fmla="*/ 68143 w 151531"/>
                <a:gd name="csY159" fmla="*/ 78567 h 120369"/>
                <a:gd name="csX160" fmla="*/ 69151 w 151531"/>
                <a:gd name="csY160" fmla="*/ 77951 h 120369"/>
                <a:gd name="csX161" fmla="*/ 72207 w 151531"/>
                <a:gd name="csY161" fmla="*/ 73090 h 120369"/>
                <a:gd name="csX162" fmla="*/ 72114 w 151531"/>
                <a:gd name="csY162" fmla="*/ 72013 h 120369"/>
                <a:gd name="csX163" fmla="*/ 72437 w 151531"/>
                <a:gd name="csY163" fmla="*/ 70620 h 120369"/>
                <a:gd name="csX164" fmla="*/ 75739 w 151531"/>
                <a:gd name="csY164" fmla="*/ 70105 h 120369"/>
                <a:gd name="csX165" fmla="*/ 77209 w 151531"/>
                <a:gd name="csY165" fmla="*/ 71989 h 120369"/>
                <a:gd name="csX166" fmla="*/ 76908 w 151531"/>
                <a:gd name="csY166" fmla="*/ 75005 h 120369"/>
                <a:gd name="csX167" fmla="*/ 77093 w 151531"/>
                <a:gd name="csY167" fmla="*/ 78851 h 120369"/>
                <a:gd name="csX168" fmla="*/ 79094 w 151531"/>
                <a:gd name="csY168" fmla="*/ 79898 h 120369"/>
                <a:gd name="csX169" fmla="*/ 79871 w 151531"/>
                <a:gd name="csY169" fmla="*/ 80052 h 120369"/>
                <a:gd name="csX170" fmla="*/ 80710 w 151531"/>
                <a:gd name="csY170" fmla="*/ 77213 h 120369"/>
                <a:gd name="csX171" fmla="*/ 81295 w 151531"/>
                <a:gd name="csY171" fmla="*/ 75828 h 120369"/>
                <a:gd name="csX172" fmla="*/ 82087 w 151531"/>
                <a:gd name="csY172" fmla="*/ 75051 h 120369"/>
                <a:gd name="csX173" fmla="*/ 82357 w 151531"/>
                <a:gd name="csY173" fmla="*/ 72451 h 120369"/>
                <a:gd name="csX174" fmla="*/ 81887 w 151531"/>
                <a:gd name="csY174" fmla="*/ 70859 h 120369"/>
                <a:gd name="csX175" fmla="*/ 80887 w 151531"/>
                <a:gd name="csY175" fmla="*/ 69666 h 120369"/>
                <a:gd name="csX176" fmla="*/ 84627 w 151531"/>
                <a:gd name="csY176" fmla="*/ 66435 h 120369"/>
                <a:gd name="csX177" fmla="*/ 88498 w 151531"/>
                <a:gd name="csY177" fmla="*/ 63866 h 120369"/>
                <a:gd name="csX178" fmla="*/ 90752 w 151531"/>
                <a:gd name="csY178" fmla="*/ 63727 h 120369"/>
                <a:gd name="csX179" fmla="*/ 93015 w 151531"/>
                <a:gd name="csY179" fmla="*/ 64358 h 120369"/>
                <a:gd name="csX180" fmla="*/ 95124 w 151531"/>
                <a:gd name="csY180" fmla="*/ 65220 h 120369"/>
                <a:gd name="csX181" fmla="*/ 96262 w 151531"/>
                <a:gd name="csY181" fmla="*/ 65966 h 120369"/>
                <a:gd name="csX182" fmla="*/ 96901 w 151531"/>
                <a:gd name="csY182" fmla="*/ 67166 h 120369"/>
                <a:gd name="csX183" fmla="*/ 95485 w 151531"/>
                <a:gd name="csY183" fmla="*/ 70020 h 120369"/>
                <a:gd name="csX184" fmla="*/ 95093 w 151531"/>
                <a:gd name="csY184" fmla="*/ 71574 h 120369"/>
                <a:gd name="csX185" fmla="*/ 96062 w 151531"/>
                <a:gd name="csY185" fmla="*/ 76713 h 120369"/>
                <a:gd name="csX186" fmla="*/ 53699 w 151531"/>
                <a:gd name="csY186" fmla="*/ 76790 h 120369"/>
                <a:gd name="csX187" fmla="*/ 53330 w 151531"/>
                <a:gd name="csY187" fmla="*/ 77475 h 120369"/>
                <a:gd name="csX188" fmla="*/ 51960 w 151531"/>
                <a:gd name="csY188" fmla="*/ 76759 h 120369"/>
                <a:gd name="csX189" fmla="*/ 51813 w 151531"/>
                <a:gd name="csY189" fmla="*/ 74282 h 120369"/>
                <a:gd name="csX190" fmla="*/ 52329 w 151531"/>
                <a:gd name="csY190" fmla="*/ 72051 h 120369"/>
                <a:gd name="csX191" fmla="*/ 51721 w 151531"/>
                <a:gd name="csY191" fmla="*/ 70051 h 120369"/>
                <a:gd name="csX192" fmla="*/ 52391 w 151531"/>
                <a:gd name="csY192" fmla="*/ 68766 h 120369"/>
                <a:gd name="csX193" fmla="*/ 54315 w 151531"/>
                <a:gd name="csY193" fmla="*/ 71759 h 120369"/>
                <a:gd name="csX194" fmla="*/ 54861 w 151531"/>
                <a:gd name="csY194" fmla="*/ 73167 h 120369"/>
                <a:gd name="csX195" fmla="*/ 54114 w 151531"/>
                <a:gd name="csY195" fmla="*/ 74843 h 120369"/>
                <a:gd name="csX196" fmla="*/ 53699 w 151531"/>
                <a:gd name="csY196" fmla="*/ 76790 h 120369"/>
                <a:gd name="csX197" fmla="*/ 98155 w 151531"/>
                <a:gd name="csY197" fmla="*/ 83913 h 120369"/>
                <a:gd name="csX198" fmla="*/ 96124 w 151531"/>
                <a:gd name="csY198" fmla="*/ 85537 h 120369"/>
                <a:gd name="csX199" fmla="*/ 95678 w 151531"/>
                <a:gd name="csY199" fmla="*/ 85452 h 120369"/>
                <a:gd name="csX200" fmla="*/ 95016 w 151531"/>
                <a:gd name="csY200" fmla="*/ 83229 h 120369"/>
                <a:gd name="csX201" fmla="*/ 96093 w 151531"/>
                <a:gd name="csY201" fmla="*/ 81875 h 120369"/>
                <a:gd name="csX202" fmla="*/ 96724 w 151531"/>
                <a:gd name="csY202" fmla="*/ 80729 h 120369"/>
                <a:gd name="csX203" fmla="*/ 97178 w 151531"/>
                <a:gd name="csY203" fmla="*/ 80759 h 120369"/>
                <a:gd name="csX204" fmla="*/ 97794 w 151531"/>
                <a:gd name="csY204" fmla="*/ 82005 h 120369"/>
                <a:gd name="csX205" fmla="*/ 98155 w 151531"/>
                <a:gd name="csY205" fmla="*/ 83913 h 120369"/>
                <a:gd name="csX206" fmla="*/ 54515 w 151531"/>
                <a:gd name="csY206" fmla="*/ 83413 h 120369"/>
                <a:gd name="csX207" fmla="*/ 55415 w 151531"/>
                <a:gd name="csY207" fmla="*/ 85398 h 120369"/>
                <a:gd name="csX208" fmla="*/ 56523 w 151531"/>
                <a:gd name="csY208" fmla="*/ 89629 h 120369"/>
                <a:gd name="csX209" fmla="*/ 58278 w 151531"/>
                <a:gd name="csY209" fmla="*/ 94353 h 120369"/>
                <a:gd name="csX210" fmla="*/ 57547 w 151531"/>
                <a:gd name="csY210" fmla="*/ 96322 h 120369"/>
                <a:gd name="csX211" fmla="*/ 58047 w 151531"/>
                <a:gd name="csY211" fmla="*/ 98845 h 120369"/>
                <a:gd name="csX212" fmla="*/ 57547 w 151531"/>
                <a:gd name="csY212" fmla="*/ 101468 h 120369"/>
                <a:gd name="csX213" fmla="*/ 54061 w 151531"/>
                <a:gd name="csY213" fmla="*/ 104515 h 120369"/>
                <a:gd name="csX214" fmla="*/ 50151 w 151531"/>
                <a:gd name="csY214" fmla="*/ 104653 h 120369"/>
                <a:gd name="csX215" fmla="*/ 46088 w 151531"/>
                <a:gd name="csY215" fmla="*/ 103184 h 120369"/>
                <a:gd name="csX216" fmla="*/ 40347 w 151531"/>
                <a:gd name="csY216" fmla="*/ 100345 h 120369"/>
                <a:gd name="csX217" fmla="*/ 39886 w 151531"/>
                <a:gd name="csY217" fmla="*/ 98753 h 120369"/>
                <a:gd name="csX218" fmla="*/ 39085 w 151531"/>
                <a:gd name="csY218" fmla="*/ 97868 h 120369"/>
                <a:gd name="csX219" fmla="*/ 37546 w 151531"/>
                <a:gd name="csY219" fmla="*/ 93014 h 120369"/>
                <a:gd name="csX220" fmla="*/ 37577 w 151531"/>
                <a:gd name="csY220" fmla="*/ 87006 h 120369"/>
                <a:gd name="csX221" fmla="*/ 40463 w 151531"/>
                <a:gd name="csY221" fmla="*/ 86244 h 120369"/>
                <a:gd name="csX222" fmla="*/ 46765 w 151531"/>
                <a:gd name="csY222" fmla="*/ 83367 h 120369"/>
                <a:gd name="csX223" fmla="*/ 48220 w 151531"/>
                <a:gd name="csY223" fmla="*/ 83821 h 120369"/>
                <a:gd name="csX224" fmla="*/ 49744 w 151531"/>
                <a:gd name="csY224" fmla="*/ 85290 h 120369"/>
                <a:gd name="csX225" fmla="*/ 51498 w 151531"/>
                <a:gd name="csY225" fmla="*/ 85375 h 120369"/>
                <a:gd name="csX226" fmla="*/ 54037 w 151531"/>
                <a:gd name="csY226" fmla="*/ 83290 h 120369"/>
                <a:gd name="csX227" fmla="*/ 54515 w 151531"/>
                <a:gd name="csY227" fmla="*/ 83413 h 120369"/>
                <a:gd name="csX228" fmla="*/ 150462 w 151531"/>
                <a:gd name="csY228" fmla="*/ 105669 h 120369"/>
                <a:gd name="csX229" fmla="*/ 149661 w 151531"/>
                <a:gd name="csY229" fmla="*/ 106307 h 120369"/>
                <a:gd name="csX230" fmla="*/ 146091 w 151531"/>
                <a:gd name="csY230" fmla="*/ 105253 h 120369"/>
                <a:gd name="csX231" fmla="*/ 141743 w 151531"/>
                <a:gd name="csY231" fmla="*/ 102645 h 120369"/>
                <a:gd name="csX232" fmla="*/ 142381 w 151531"/>
                <a:gd name="csY232" fmla="*/ 97522 h 120369"/>
                <a:gd name="csX233" fmla="*/ 143497 w 151531"/>
                <a:gd name="csY233" fmla="*/ 95299 h 120369"/>
                <a:gd name="csX234" fmla="*/ 151431 w 151531"/>
                <a:gd name="csY234" fmla="*/ 101045 h 120369"/>
                <a:gd name="csX235" fmla="*/ 151531 w 151531"/>
                <a:gd name="csY235" fmla="*/ 103207 h 120369"/>
                <a:gd name="csX236" fmla="*/ 150462 w 151531"/>
                <a:gd name="csY236" fmla="*/ 105669 h 120369"/>
                <a:gd name="csX237" fmla="*/ 56439 w 151531"/>
                <a:gd name="csY237" fmla="*/ 115823 h 120369"/>
                <a:gd name="csX238" fmla="*/ 55477 w 151531"/>
                <a:gd name="csY238" fmla="*/ 116031 h 120369"/>
                <a:gd name="csX239" fmla="*/ 54176 w 151531"/>
                <a:gd name="csY239" fmla="*/ 113008 h 120369"/>
                <a:gd name="csX240" fmla="*/ 54007 w 151531"/>
                <a:gd name="csY240" fmla="*/ 112054 h 120369"/>
                <a:gd name="csX241" fmla="*/ 55538 w 151531"/>
                <a:gd name="csY241" fmla="*/ 110115 h 120369"/>
                <a:gd name="csX242" fmla="*/ 56523 w 151531"/>
                <a:gd name="csY242" fmla="*/ 107915 h 120369"/>
                <a:gd name="csX243" fmla="*/ 59086 w 151531"/>
                <a:gd name="csY243" fmla="*/ 104530 h 120369"/>
                <a:gd name="csX244" fmla="*/ 60556 w 151531"/>
                <a:gd name="csY244" fmla="*/ 100553 h 120369"/>
                <a:gd name="csX245" fmla="*/ 61117 w 151531"/>
                <a:gd name="csY245" fmla="*/ 100614 h 120369"/>
                <a:gd name="csX246" fmla="*/ 60463 w 151531"/>
                <a:gd name="csY246" fmla="*/ 104161 h 120369"/>
                <a:gd name="csX247" fmla="*/ 57100 w 151531"/>
                <a:gd name="csY247" fmla="*/ 114000 h 120369"/>
                <a:gd name="csX248" fmla="*/ 56439 w 151531"/>
                <a:gd name="csY248" fmla="*/ 115823 h 120369"/>
                <a:gd name="csX249" fmla="*/ 41902 w 151531"/>
                <a:gd name="csY249" fmla="*/ 110754 h 120369"/>
                <a:gd name="csX250" fmla="*/ 39655 w 151531"/>
                <a:gd name="csY250" fmla="*/ 111269 h 120369"/>
                <a:gd name="csX251" fmla="*/ 38508 w 151531"/>
                <a:gd name="csY251" fmla="*/ 110361 h 120369"/>
                <a:gd name="csX252" fmla="*/ 36400 w 151531"/>
                <a:gd name="csY252" fmla="*/ 110015 h 120369"/>
                <a:gd name="csX253" fmla="*/ 35645 w 151531"/>
                <a:gd name="csY253" fmla="*/ 104238 h 120369"/>
                <a:gd name="csX254" fmla="*/ 35861 w 151531"/>
                <a:gd name="csY254" fmla="*/ 103892 h 120369"/>
                <a:gd name="csX255" fmla="*/ 36923 w 151531"/>
                <a:gd name="csY255" fmla="*/ 104299 h 120369"/>
                <a:gd name="csX256" fmla="*/ 40563 w 151531"/>
                <a:gd name="csY256" fmla="*/ 106999 h 120369"/>
                <a:gd name="csX257" fmla="*/ 41832 w 151531"/>
                <a:gd name="csY257" fmla="*/ 109946 h 120369"/>
                <a:gd name="csX258" fmla="*/ 41902 w 151531"/>
                <a:gd name="csY258" fmla="*/ 110754 h 120369"/>
                <a:gd name="csX259" fmla="*/ 95639 w 151531"/>
                <a:gd name="csY259" fmla="*/ 107776 h 120369"/>
                <a:gd name="csX260" fmla="*/ 94816 w 151531"/>
                <a:gd name="csY260" fmla="*/ 108338 h 120369"/>
                <a:gd name="csX261" fmla="*/ 91499 w 151531"/>
                <a:gd name="csY261" fmla="*/ 107930 h 120369"/>
                <a:gd name="csX262" fmla="*/ 87759 w 151531"/>
                <a:gd name="csY262" fmla="*/ 110531 h 120369"/>
                <a:gd name="csX263" fmla="*/ 86343 w 151531"/>
                <a:gd name="csY263" fmla="*/ 109707 h 120369"/>
                <a:gd name="csX264" fmla="*/ 86882 w 151531"/>
                <a:gd name="csY264" fmla="*/ 108046 h 120369"/>
                <a:gd name="csX265" fmla="*/ 87274 w 151531"/>
                <a:gd name="csY265" fmla="*/ 107438 h 120369"/>
                <a:gd name="csX266" fmla="*/ 88528 w 151531"/>
                <a:gd name="csY266" fmla="*/ 106730 h 120369"/>
                <a:gd name="csX267" fmla="*/ 89367 w 151531"/>
                <a:gd name="csY267" fmla="*/ 105700 h 120369"/>
                <a:gd name="csX268" fmla="*/ 89698 w 151531"/>
                <a:gd name="csY268" fmla="*/ 104084 h 120369"/>
                <a:gd name="csX269" fmla="*/ 90476 w 151531"/>
                <a:gd name="csY269" fmla="*/ 104953 h 120369"/>
                <a:gd name="csX270" fmla="*/ 92792 w 151531"/>
                <a:gd name="csY270" fmla="*/ 105315 h 120369"/>
                <a:gd name="csX271" fmla="*/ 93923 w 151531"/>
                <a:gd name="csY271" fmla="*/ 105830 h 120369"/>
                <a:gd name="csX272" fmla="*/ 94869 w 151531"/>
                <a:gd name="csY272" fmla="*/ 106592 h 120369"/>
                <a:gd name="csX273" fmla="*/ 95639 w 151531"/>
                <a:gd name="csY273" fmla="*/ 107776 h 120369"/>
                <a:gd name="csX274" fmla="*/ 51044 w 151531"/>
                <a:gd name="csY274" fmla="*/ 112200 h 120369"/>
                <a:gd name="csX275" fmla="*/ 49597 w 151531"/>
                <a:gd name="csY275" fmla="*/ 112592 h 120369"/>
                <a:gd name="csX276" fmla="*/ 47943 w 151531"/>
                <a:gd name="csY276" fmla="*/ 111777 h 120369"/>
                <a:gd name="csX277" fmla="*/ 45242 w 151531"/>
                <a:gd name="csY277" fmla="*/ 108707 h 120369"/>
                <a:gd name="csX278" fmla="*/ 44903 w 151531"/>
                <a:gd name="csY278" fmla="*/ 107892 h 120369"/>
                <a:gd name="csX279" fmla="*/ 46319 w 151531"/>
                <a:gd name="csY279" fmla="*/ 108407 h 120369"/>
                <a:gd name="csX280" fmla="*/ 48081 w 151531"/>
                <a:gd name="csY280" fmla="*/ 110015 h 120369"/>
                <a:gd name="csX281" fmla="*/ 49520 w 151531"/>
                <a:gd name="csY281" fmla="*/ 110361 h 120369"/>
                <a:gd name="csX282" fmla="*/ 51490 w 151531"/>
                <a:gd name="csY282" fmla="*/ 111715 h 120369"/>
                <a:gd name="csX283" fmla="*/ 51044 w 151531"/>
                <a:gd name="csY283" fmla="*/ 112200 h 120369"/>
                <a:gd name="csX284" fmla="*/ 69983 w 151531"/>
                <a:gd name="csY284" fmla="*/ 110554 h 120369"/>
                <a:gd name="csX285" fmla="*/ 73807 w 151531"/>
                <a:gd name="csY285" fmla="*/ 112877 h 120369"/>
                <a:gd name="csX286" fmla="*/ 76393 w 151531"/>
                <a:gd name="csY286" fmla="*/ 112738 h 120369"/>
                <a:gd name="csX287" fmla="*/ 78155 w 151531"/>
                <a:gd name="csY287" fmla="*/ 113700 h 120369"/>
                <a:gd name="csX288" fmla="*/ 78578 w 151531"/>
                <a:gd name="csY288" fmla="*/ 115185 h 120369"/>
                <a:gd name="csX289" fmla="*/ 78732 w 151531"/>
                <a:gd name="csY289" fmla="*/ 118477 h 120369"/>
                <a:gd name="csX290" fmla="*/ 76885 w 151531"/>
                <a:gd name="csY290" fmla="*/ 119439 h 120369"/>
                <a:gd name="csX291" fmla="*/ 74846 w 151531"/>
                <a:gd name="csY291" fmla="*/ 119116 h 120369"/>
                <a:gd name="csX292" fmla="*/ 72068 w 151531"/>
                <a:gd name="csY292" fmla="*/ 120370 h 120369"/>
                <a:gd name="csX293" fmla="*/ 62956 w 151531"/>
                <a:gd name="csY293" fmla="*/ 114992 h 120369"/>
                <a:gd name="csX294" fmla="*/ 63087 w 151531"/>
                <a:gd name="csY294" fmla="*/ 110492 h 120369"/>
                <a:gd name="csX295" fmla="*/ 63449 w 151531"/>
                <a:gd name="csY295" fmla="*/ 108723 h 120369"/>
                <a:gd name="csX296" fmla="*/ 67766 w 151531"/>
                <a:gd name="csY296" fmla="*/ 108300 h 120369"/>
                <a:gd name="csX297" fmla="*/ 69983 w 151531"/>
                <a:gd name="csY297" fmla="*/ 110554 h 1203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</a:cxnLst>
              <a:rect l="l" t="t" r="r" b="b"/>
              <a:pathLst>
                <a:path w="151531" h="120369">
                  <a:moveTo>
                    <a:pt x="34960" y="113031"/>
                  </a:moveTo>
                  <a:lnTo>
                    <a:pt x="34637" y="113031"/>
                  </a:lnTo>
                  <a:lnTo>
                    <a:pt x="33260" y="112700"/>
                  </a:lnTo>
                  <a:lnTo>
                    <a:pt x="32282" y="111907"/>
                  </a:lnTo>
                  <a:lnTo>
                    <a:pt x="29751" y="112469"/>
                  </a:lnTo>
                  <a:lnTo>
                    <a:pt x="26365" y="113746"/>
                  </a:lnTo>
                  <a:lnTo>
                    <a:pt x="24487" y="113685"/>
                  </a:lnTo>
                  <a:lnTo>
                    <a:pt x="22994" y="112315"/>
                  </a:lnTo>
                  <a:lnTo>
                    <a:pt x="16884" y="110361"/>
                  </a:lnTo>
                  <a:lnTo>
                    <a:pt x="15899" y="110200"/>
                  </a:lnTo>
                  <a:lnTo>
                    <a:pt x="11867" y="110123"/>
                  </a:lnTo>
                  <a:lnTo>
                    <a:pt x="11859" y="110123"/>
                  </a:lnTo>
                  <a:lnTo>
                    <a:pt x="11666" y="107030"/>
                  </a:lnTo>
                  <a:lnTo>
                    <a:pt x="11166" y="104792"/>
                  </a:lnTo>
                  <a:lnTo>
                    <a:pt x="9750" y="101453"/>
                  </a:lnTo>
                  <a:lnTo>
                    <a:pt x="11843" y="100645"/>
                  </a:lnTo>
                  <a:lnTo>
                    <a:pt x="11436" y="94106"/>
                  </a:lnTo>
                  <a:lnTo>
                    <a:pt x="10674" y="90714"/>
                  </a:lnTo>
                  <a:lnTo>
                    <a:pt x="4833" y="87214"/>
                  </a:lnTo>
                  <a:lnTo>
                    <a:pt x="231" y="83806"/>
                  </a:lnTo>
                  <a:lnTo>
                    <a:pt x="1293" y="72266"/>
                  </a:lnTo>
                  <a:lnTo>
                    <a:pt x="1747" y="69143"/>
                  </a:lnTo>
                  <a:lnTo>
                    <a:pt x="0" y="63066"/>
                  </a:lnTo>
                  <a:lnTo>
                    <a:pt x="185" y="56034"/>
                  </a:lnTo>
                  <a:lnTo>
                    <a:pt x="924" y="44895"/>
                  </a:lnTo>
                  <a:lnTo>
                    <a:pt x="2386" y="44457"/>
                  </a:lnTo>
                  <a:lnTo>
                    <a:pt x="3463" y="44511"/>
                  </a:lnTo>
                  <a:lnTo>
                    <a:pt x="7603" y="46518"/>
                  </a:lnTo>
                  <a:lnTo>
                    <a:pt x="9327" y="46718"/>
                  </a:lnTo>
                  <a:lnTo>
                    <a:pt x="10512" y="48511"/>
                  </a:lnTo>
                  <a:lnTo>
                    <a:pt x="11897" y="49249"/>
                  </a:lnTo>
                  <a:lnTo>
                    <a:pt x="12898" y="47349"/>
                  </a:lnTo>
                  <a:lnTo>
                    <a:pt x="13290" y="44095"/>
                  </a:lnTo>
                  <a:lnTo>
                    <a:pt x="16568" y="39872"/>
                  </a:lnTo>
                  <a:lnTo>
                    <a:pt x="18869" y="38310"/>
                  </a:lnTo>
                  <a:lnTo>
                    <a:pt x="20439" y="37564"/>
                  </a:lnTo>
                  <a:lnTo>
                    <a:pt x="22024" y="39272"/>
                  </a:lnTo>
                  <a:lnTo>
                    <a:pt x="23233" y="41187"/>
                  </a:lnTo>
                  <a:lnTo>
                    <a:pt x="23517" y="36995"/>
                  </a:lnTo>
                  <a:lnTo>
                    <a:pt x="24495" y="28971"/>
                  </a:lnTo>
                  <a:lnTo>
                    <a:pt x="21378" y="27710"/>
                  </a:lnTo>
                  <a:lnTo>
                    <a:pt x="18831" y="28802"/>
                  </a:lnTo>
                  <a:lnTo>
                    <a:pt x="16315" y="33895"/>
                  </a:lnTo>
                  <a:lnTo>
                    <a:pt x="14067" y="40272"/>
                  </a:lnTo>
                  <a:lnTo>
                    <a:pt x="10420" y="40857"/>
                  </a:lnTo>
                  <a:lnTo>
                    <a:pt x="7511" y="42657"/>
                  </a:lnTo>
                  <a:lnTo>
                    <a:pt x="4887" y="40787"/>
                  </a:lnTo>
                  <a:lnTo>
                    <a:pt x="3194" y="39141"/>
                  </a:lnTo>
                  <a:lnTo>
                    <a:pt x="3155" y="36733"/>
                  </a:lnTo>
                  <a:lnTo>
                    <a:pt x="3540" y="35279"/>
                  </a:lnTo>
                  <a:lnTo>
                    <a:pt x="6626" y="30064"/>
                  </a:lnTo>
                  <a:lnTo>
                    <a:pt x="10766" y="25040"/>
                  </a:lnTo>
                  <a:lnTo>
                    <a:pt x="14937" y="25086"/>
                  </a:lnTo>
                  <a:lnTo>
                    <a:pt x="17977" y="23479"/>
                  </a:lnTo>
                  <a:lnTo>
                    <a:pt x="19793" y="23286"/>
                  </a:lnTo>
                  <a:lnTo>
                    <a:pt x="25464" y="23633"/>
                  </a:lnTo>
                  <a:lnTo>
                    <a:pt x="28373" y="22525"/>
                  </a:lnTo>
                  <a:lnTo>
                    <a:pt x="30982" y="20217"/>
                  </a:lnTo>
                  <a:lnTo>
                    <a:pt x="36615" y="10393"/>
                  </a:lnTo>
                  <a:lnTo>
                    <a:pt x="39793" y="6277"/>
                  </a:lnTo>
                  <a:lnTo>
                    <a:pt x="46203" y="4831"/>
                  </a:lnTo>
                  <a:lnTo>
                    <a:pt x="52129" y="62"/>
                  </a:lnTo>
                  <a:lnTo>
                    <a:pt x="53784" y="0"/>
                  </a:lnTo>
                  <a:lnTo>
                    <a:pt x="50998" y="3554"/>
                  </a:lnTo>
                  <a:lnTo>
                    <a:pt x="50551" y="4931"/>
                  </a:lnTo>
                  <a:lnTo>
                    <a:pt x="50213" y="7031"/>
                  </a:lnTo>
                  <a:lnTo>
                    <a:pt x="52206" y="11585"/>
                  </a:lnTo>
                  <a:lnTo>
                    <a:pt x="51783" y="14355"/>
                  </a:lnTo>
                  <a:lnTo>
                    <a:pt x="51929" y="19786"/>
                  </a:lnTo>
                  <a:lnTo>
                    <a:pt x="50044" y="22609"/>
                  </a:lnTo>
                  <a:lnTo>
                    <a:pt x="47920" y="28594"/>
                  </a:lnTo>
                  <a:lnTo>
                    <a:pt x="47004" y="29471"/>
                  </a:lnTo>
                  <a:lnTo>
                    <a:pt x="46804" y="36426"/>
                  </a:lnTo>
                  <a:lnTo>
                    <a:pt x="47012" y="38080"/>
                  </a:lnTo>
                  <a:lnTo>
                    <a:pt x="46704" y="44372"/>
                  </a:lnTo>
                  <a:lnTo>
                    <a:pt x="48882" y="46942"/>
                  </a:lnTo>
                  <a:lnTo>
                    <a:pt x="51182" y="48280"/>
                  </a:lnTo>
                  <a:lnTo>
                    <a:pt x="58863" y="48234"/>
                  </a:lnTo>
                  <a:lnTo>
                    <a:pt x="59663" y="49357"/>
                  </a:lnTo>
                  <a:lnTo>
                    <a:pt x="60602" y="51288"/>
                  </a:lnTo>
                  <a:lnTo>
                    <a:pt x="59917" y="54565"/>
                  </a:lnTo>
                  <a:lnTo>
                    <a:pt x="59093" y="57035"/>
                  </a:lnTo>
                  <a:lnTo>
                    <a:pt x="56869" y="59112"/>
                  </a:lnTo>
                  <a:lnTo>
                    <a:pt x="54014" y="60658"/>
                  </a:lnTo>
                  <a:lnTo>
                    <a:pt x="52237" y="60727"/>
                  </a:lnTo>
                  <a:lnTo>
                    <a:pt x="49820" y="57789"/>
                  </a:lnTo>
                  <a:lnTo>
                    <a:pt x="48674" y="58743"/>
                  </a:lnTo>
                  <a:lnTo>
                    <a:pt x="47489" y="60243"/>
                  </a:lnTo>
                  <a:lnTo>
                    <a:pt x="45496" y="68259"/>
                  </a:lnTo>
                  <a:lnTo>
                    <a:pt x="44549" y="73651"/>
                  </a:lnTo>
                  <a:lnTo>
                    <a:pt x="44041" y="74090"/>
                  </a:lnTo>
                  <a:lnTo>
                    <a:pt x="42918" y="73290"/>
                  </a:lnTo>
                  <a:lnTo>
                    <a:pt x="40978" y="73228"/>
                  </a:lnTo>
                  <a:lnTo>
                    <a:pt x="38523" y="74505"/>
                  </a:lnTo>
                  <a:lnTo>
                    <a:pt x="39786" y="75644"/>
                  </a:lnTo>
                  <a:lnTo>
                    <a:pt x="41117" y="77621"/>
                  </a:lnTo>
                  <a:lnTo>
                    <a:pt x="40586" y="78613"/>
                  </a:lnTo>
                  <a:lnTo>
                    <a:pt x="38423" y="79682"/>
                  </a:lnTo>
                  <a:lnTo>
                    <a:pt x="36507" y="81844"/>
                  </a:lnTo>
                  <a:lnTo>
                    <a:pt x="35707" y="83475"/>
                  </a:lnTo>
                  <a:lnTo>
                    <a:pt x="33298" y="85406"/>
                  </a:lnTo>
                  <a:lnTo>
                    <a:pt x="31774" y="87852"/>
                  </a:lnTo>
                  <a:lnTo>
                    <a:pt x="32521" y="90875"/>
                  </a:lnTo>
                  <a:lnTo>
                    <a:pt x="32836" y="93529"/>
                  </a:lnTo>
                  <a:lnTo>
                    <a:pt x="33498" y="96453"/>
                  </a:lnTo>
                  <a:lnTo>
                    <a:pt x="32898" y="98784"/>
                  </a:lnTo>
                  <a:lnTo>
                    <a:pt x="29905" y="102122"/>
                  </a:lnTo>
                  <a:lnTo>
                    <a:pt x="28804" y="105007"/>
                  </a:lnTo>
                  <a:lnTo>
                    <a:pt x="31367" y="104969"/>
                  </a:lnTo>
                  <a:lnTo>
                    <a:pt x="32944" y="105630"/>
                  </a:lnTo>
                  <a:lnTo>
                    <a:pt x="33868" y="106484"/>
                  </a:lnTo>
                  <a:lnTo>
                    <a:pt x="34822" y="107692"/>
                  </a:lnTo>
                  <a:lnTo>
                    <a:pt x="34237" y="109184"/>
                  </a:lnTo>
                  <a:lnTo>
                    <a:pt x="34960" y="113031"/>
                  </a:lnTo>
                  <a:close/>
                  <a:moveTo>
                    <a:pt x="63303" y="19386"/>
                  </a:moveTo>
                  <a:lnTo>
                    <a:pt x="62425" y="20317"/>
                  </a:lnTo>
                  <a:lnTo>
                    <a:pt x="59455" y="19001"/>
                  </a:lnTo>
                  <a:lnTo>
                    <a:pt x="60763" y="17155"/>
                  </a:lnTo>
                  <a:lnTo>
                    <a:pt x="64026" y="16301"/>
                  </a:lnTo>
                  <a:lnTo>
                    <a:pt x="65942" y="16586"/>
                  </a:lnTo>
                  <a:lnTo>
                    <a:pt x="63834" y="18417"/>
                  </a:lnTo>
                  <a:lnTo>
                    <a:pt x="63303" y="19386"/>
                  </a:lnTo>
                  <a:close/>
                  <a:moveTo>
                    <a:pt x="96062" y="76713"/>
                  </a:moveTo>
                  <a:lnTo>
                    <a:pt x="96116" y="80544"/>
                  </a:lnTo>
                  <a:lnTo>
                    <a:pt x="95555" y="81659"/>
                  </a:lnTo>
                  <a:lnTo>
                    <a:pt x="94731" y="82398"/>
                  </a:lnTo>
                  <a:lnTo>
                    <a:pt x="92576" y="83175"/>
                  </a:lnTo>
                  <a:lnTo>
                    <a:pt x="90706" y="84259"/>
                  </a:lnTo>
                  <a:lnTo>
                    <a:pt x="89036" y="86160"/>
                  </a:lnTo>
                  <a:lnTo>
                    <a:pt x="88421" y="88875"/>
                  </a:lnTo>
                  <a:lnTo>
                    <a:pt x="89721" y="90860"/>
                  </a:lnTo>
                  <a:lnTo>
                    <a:pt x="92091" y="91945"/>
                  </a:lnTo>
                  <a:lnTo>
                    <a:pt x="92699" y="95714"/>
                  </a:lnTo>
                  <a:lnTo>
                    <a:pt x="90745" y="97568"/>
                  </a:lnTo>
                  <a:lnTo>
                    <a:pt x="85727" y="99414"/>
                  </a:lnTo>
                  <a:lnTo>
                    <a:pt x="85204" y="103869"/>
                  </a:lnTo>
                  <a:lnTo>
                    <a:pt x="85366" y="107369"/>
                  </a:lnTo>
                  <a:lnTo>
                    <a:pt x="85273" y="109907"/>
                  </a:lnTo>
                  <a:lnTo>
                    <a:pt x="84873" y="113415"/>
                  </a:lnTo>
                  <a:lnTo>
                    <a:pt x="80818" y="115008"/>
                  </a:lnTo>
                  <a:lnTo>
                    <a:pt x="78194" y="109669"/>
                  </a:lnTo>
                  <a:lnTo>
                    <a:pt x="78170" y="107523"/>
                  </a:lnTo>
                  <a:lnTo>
                    <a:pt x="77385" y="105015"/>
                  </a:lnTo>
                  <a:lnTo>
                    <a:pt x="77239" y="102876"/>
                  </a:lnTo>
                  <a:lnTo>
                    <a:pt x="76308" y="99453"/>
                  </a:lnTo>
                  <a:lnTo>
                    <a:pt x="72468" y="98522"/>
                  </a:lnTo>
                  <a:lnTo>
                    <a:pt x="70975" y="98399"/>
                  </a:lnTo>
                  <a:lnTo>
                    <a:pt x="68890" y="99038"/>
                  </a:lnTo>
                  <a:lnTo>
                    <a:pt x="68374" y="98791"/>
                  </a:lnTo>
                  <a:lnTo>
                    <a:pt x="65873" y="94099"/>
                  </a:lnTo>
                  <a:lnTo>
                    <a:pt x="66289" y="88898"/>
                  </a:lnTo>
                  <a:lnTo>
                    <a:pt x="64957" y="86267"/>
                  </a:lnTo>
                  <a:lnTo>
                    <a:pt x="64773" y="85075"/>
                  </a:lnTo>
                  <a:lnTo>
                    <a:pt x="64804" y="83752"/>
                  </a:lnTo>
                  <a:lnTo>
                    <a:pt x="63703" y="82660"/>
                  </a:lnTo>
                  <a:lnTo>
                    <a:pt x="62379" y="82082"/>
                  </a:lnTo>
                  <a:lnTo>
                    <a:pt x="61733" y="79136"/>
                  </a:lnTo>
                  <a:lnTo>
                    <a:pt x="63257" y="78421"/>
                  </a:lnTo>
                  <a:lnTo>
                    <a:pt x="67035" y="78767"/>
                  </a:lnTo>
                  <a:lnTo>
                    <a:pt x="68143" y="78567"/>
                  </a:lnTo>
                  <a:lnTo>
                    <a:pt x="69151" y="77951"/>
                  </a:lnTo>
                  <a:lnTo>
                    <a:pt x="72207" y="73090"/>
                  </a:lnTo>
                  <a:lnTo>
                    <a:pt x="72114" y="72013"/>
                  </a:lnTo>
                  <a:lnTo>
                    <a:pt x="72437" y="70620"/>
                  </a:lnTo>
                  <a:lnTo>
                    <a:pt x="75739" y="70105"/>
                  </a:lnTo>
                  <a:lnTo>
                    <a:pt x="77209" y="71989"/>
                  </a:lnTo>
                  <a:lnTo>
                    <a:pt x="76908" y="75005"/>
                  </a:lnTo>
                  <a:lnTo>
                    <a:pt x="77093" y="78851"/>
                  </a:lnTo>
                  <a:lnTo>
                    <a:pt x="79094" y="79898"/>
                  </a:lnTo>
                  <a:lnTo>
                    <a:pt x="79871" y="80052"/>
                  </a:lnTo>
                  <a:lnTo>
                    <a:pt x="80710" y="77213"/>
                  </a:lnTo>
                  <a:lnTo>
                    <a:pt x="81295" y="75828"/>
                  </a:lnTo>
                  <a:lnTo>
                    <a:pt x="82087" y="75051"/>
                  </a:lnTo>
                  <a:lnTo>
                    <a:pt x="82357" y="72451"/>
                  </a:lnTo>
                  <a:lnTo>
                    <a:pt x="81887" y="70859"/>
                  </a:lnTo>
                  <a:lnTo>
                    <a:pt x="80887" y="69666"/>
                  </a:lnTo>
                  <a:lnTo>
                    <a:pt x="84627" y="66435"/>
                  </a:lnTo>
                  <a:lnTo>
                    <a:pt x="88498" y="63866"/>
                  </a:lnTo>
                  <a:lnTo>
                    <a:pt x="90752" y="63727"/>
                  </a:lnTo>
                  <a:lnTo>
                    <a:pt x="93015" y="64358"/>
                  </a:lnTo>
                  <a:lnTo>
                    <a:pt x="95124" y="65220"/>
                  </a:lnTo>
                  <a:lnTo>
                    <a:pt x="96262" y="65966"/>
                  </a:lnTo>
                  <a:lnTo>
                    <a:pt x="96901" y="67166"/>
                  </a:lnTo>
                  <a:lnTo>
                    <a:pt x="95485" y="70020"/>
                  </a:lnTo>
                  <a:lnTo>
                    <a:pt x="95093" y="71574"/>
                  </a:lnTo>
                  <a:lnTo>
                    <a:pt x="96062" y="76713"/>
                  </a:lnTo>
                  <a:close/>
                  <a:moveTo>
                    <a:pt x="53699" y="76790"/>
                  </a:moveTo>
                  <a:lnTo>
                    <a:pt x="53330" y="77475"/>
                  </a:lnTo>
                  <a:lnTo>
                    <a:pt x="51960" y="76759"/>
                  </a:lnTo>
                  <a:lnTo>
                    <a:pt x="51813" y="74282"/>
                  </a:lnTo>
                  <a:lnTo>
                    <a:pt x="52329" y="72051"/>
                  </a:lnTo>
                  <a:lnTo>
                    <a:pt x="51721" y="70051"/>
                  </a:lnTo>
                  <a:lnTo>
                    <a:pt x="52391" y="68766"/>
                  </a:lnTo>
                  <a:lnTo>
                    <a:pt x="54315" y="71759"/>
                  </a:lnTo>
                  <a:lnTo>
                    <a:pt x="54861" y="73167"/>
                  </a:lnTo>
                  <a:lnTo>
                    <a:pt x="54114" y="74843"/>
                  </a:lnTo>
                  <a:lnTo>
                    <a:pt x="53699" y="76790"/>
                  </a:lnTo>
                  <a:close/>
                  <a:moveTo>
                    <a:pt x="98155" y="83913"/>
                  </a:moveTo>
                  <a:lnTo>
                    <a:pt x="96124" y="85537"/>
                  </a:lnTo>
                  <a:lnTo>
                    <a:pt x="95678" y="85452"/>
                  </a:lnTo>
                  <a:lnTo>
                    <a:pt x="95016" y="83229"/>
                  </a:lnTo>
                  <a:lnTo>
                    <a:pt x="96093" y="81875"/>
                  </a:lnTo>
                  <a:lnTo>
                    <a:pt x="96724" y="80729"/>
                  </a:lnTo>
                  <a:lnTo>
                    <a:pt x="97178" y="80759"/>
                  </a:lnTo>
                  <a:lnTo>
                    <a:pt x="97794" y="82005"/>
                  </a:lnTo>
                  <a:lnTo>
                    <a:pt x="98155" y="83913"/>
                  </a:lnTo>
                  <a:close/>
                  <a:moveTo>
                    <a:pt x="54515" y="83413"/>
                  </a:moveTo>
                  <a:lnTo>
                    <a:pt x="55415" y="85398"/>
                  </a:lnTo>
                  <a:lnTo>
                    <a:pt x="56523" y="89629"/>
                  </a:lnTo>
                  <a:lnTo>
                    <a:pt x="58278" y="94353"/>
                  </a:lnTo>
                  <a:lnTo>
                    <a:pt x="57547" y="96322"/>
                  </a:lnTo>
                  <a:lnTo>
                    <a:pt x="58047" y="98845"/>
                  </a:lnTo>
                  <a:lnTo>
                    <a:pt x="57547" y="101468"/>
                  </a:lnTo>
                  <a:lnTo>
                    <a:pt x="54061" y="104515"/>
                  </a:lnTo>
                  <a:lnTo>
                    <a:pt x="50151" y="104653"/>
                  </a:lnTo>
                  <a:lnTo>
                    <a:pt x="46088" y="103184"/>
                  </a:lnTo>
                  <a:lnTo>
                    <a:pt x="40347" y="100345"/>
                  </a:lnTo>
                  <a:lnTo>
                    <a:pt x="39886" y="98753"/>
                  </a:lnTo>
                  <a:lnTo>
                    <a:pt x="39085" y="97868"/>
                  </a:lnTo>
                  <a:lnTo>
                    <a:pt x="37546" y="93014"/>
                  </a:lnTo>
                  <a:lnTo>
                    <a:pt x="37577" y="87006"/>
                  </a:lnTo>
                  <a:lnTo>
                    <a:pt x="40463" y="86244"/>
                  </a:lnTo>
                  <a:lnTo>
                    <a:pt x="46765" y="83367"/>
                  </a:lnTo>
                  <a:lnTo>
                    <a:pt x="48220" y="83821"/>
                  </a:lnTo>
                  <a:lnTo>
                    <a:pt x="49744" y="85290"/>
                  </a:lnTo>
                  <a:lnTo>
                    <a:pt x="51498" y="85375"/>
                  </a:lnTo>
                  <a:lnTo>
                    <a:pt x="54037" y="83290"/>
                  </a:lnTo>
                  <a:lnTo>
                    <a:pt x="54515" y="83413"/>
                  </a:lnTo>
                  <a:close/>
                  <a:moveTo>
                    <a:pt x="150462" y="105669"/>
                  </a:moveTo>
                  <a:lnTo>
                    <a:pt x="149661" y="106307"/>
                  </a:lnTo>
                  <a:lnTo>
                    <a:pt x="146091" y="105253"/>
                  </a:lnTo>
                  <a:lnTo>
                    <a:pt x="141743" y="102645"/>
                  </a:lnTo>
                  <a:lnTo>
                    <a:pt x="142381" y="97522"/>
                  </a:lnTo>
                  <a:lnTo>
                    <a:pt x="143497" y="95299"/>
                  </a:lnTo>
                  <a:lnTo>
                    <a:pt x="151431" y="101045"/>
                  </a:lnTo>
                  <a:lnTo>
                    <a:pt x="151531" y="103207"/>
                  </a:lnTo>
                  <a:lnTo>
                    <a:pt x="150462" y="105669"/>
                  </a:lnTo>
                  <a:close/>
                  <a:moveTo>
                    <a:pt x="56439" y="115823"/>
                  </a:moveTo>
                  <a:lnTo>
                    <a:pt x="55477" y="116031"/>
                  </a:lnTo>
                  <a:lnTo>
                    <a:pt x="54176" y="113008"/>
                  </a:lnTo>
                  <a:lnTo>
                    <a:pt x="54007" y="112054"/>
                  </a:lnTo>
                  <a:lnTo>
                    <a:pt x="55538" y="110115"/>
                  </a:lnTo>
                  <a:lnTo>
                    <a:pt x="56523" y="107915"/>
                  </a:lnTo>
                  <a:lnTo>
                    <a:pt x="59086" y="104530"/>
                  </a:lnTo>
                  <a:lnTo>
                    <a:pt x="60556" y="100553"/>
                  </a:lnTo>
                  <a:lnTo>
                    <a:pt x="61117" y="100614"/>
                  </a:lnTo>
                  <a:lnTo>
                    <a:pt x="60463" y="104161"/>
                  </a:lnTo>
                  <a:lnTo>
                    <a:pt x="57100" y="114000"/>
                  </a:lnTo>
                  <a:lnTo>
                    <a:pt x="56439" y="115823"/>
                  </a:lnTo>
                  <a:close/>
                  <a:moveTo>
                    <a:pt x="41902" y="110754"/>
                  </a:moveTo>
                  <a:lnTo>
                    <a:pt x="39655" y="111269"/>
                  </a:lnTo>
                  <a:lnTo>
                    <a:pt x="38508" y="110361"/>
                  </a:lnTo>
                  <a:lnTo>
                    <a:pt x="36400" y="110015"/>
                  </a:lnTo>
                  <a:lnTo>
                    <a:pt x="35645" y="104238"/>
                  </a:lnTo>
                  <a:lnTo>
                    <a:pt x="35861" y="103892"/>
                  </a:lnTo>
                  <a:lnTo>
                    <a:pt x="36923" y="104299"/>
                  </a:lnTo>
                  <a:lnTo>
                    <a:pt x="40563" y="106999"/>
                  </a:lnTo>
                  <a:lnTo>
                    <a:pt x="41832" y="109946"/>
                  </a:lnTo>
                  <a:lnTo>
                    <a:pt x="41902" y="110754"/>
                  </a:lnTo>
                  <a:close/>
                  <a:moveTo>
                    <a:pt x="95639" y="107776"/>
                  </a:moveTo>
                  <a:lnTo>
                    <a:pt x="94816" y="108338"/>
                  </a:lnTo>
                  <a:lnTo>
                    <a:pt x="91499" y="107930"/>
                  </a:lnTo>
                  <a:lnTo>
                    <a:pt x="87759" y="110531"/>
                  </a:lnTo>
                  <a:lnTo>
                    <a:pt x="86343" y="109707"/>
                  </a:lnTo>
                  <a:lnTo>
                    <a:pt x="86882" y="108046"/>
                  </a:lnTo>
                  <a:lnTo>
                    <a:pt x="87274" y="107438"/>
                  </a:lnTo>
                  <a:lnTo>
                    <a:pt x="88528" y="106730"/>
                  </a:lnTo>
                  <a:lnTo>
                    <a:pt x="89367" y="105700"/>
                  </a:lnTo>
                  <a:lnTo>
                    <a:pt x="89698" y="104084"/>
                  </a:lnTo>
                  <a:lnTo>
                    <a:pt x="90476" y="104953"/>
                  </a:lnTo>
                  <a:lnTo>
                    <a:pt x="92792" y="105315"/>
                  </a:lnTo>
                  <a:lnTo>
                    <a:pt x="93923" y="105830"/>
                  </a:lnTo>
                  <a:lnTo>
                    <a:pt x="94869" y="106592"/>
                  </a:lnTo>
                  <a:lnTo>
                    <a:pt x="95639" y="107776"/>
                  </a:lnTo>
                  <a:close/>
                  <a:moveTo>
                    <a:pt x="51044" y="112200"/>
                  </a:moveTo>
                  <a:lnTo>
                    <a:pt x="49597" y="112592"/>
                  </a:lnTo>
                  <a:lnTo>
                    <a:pt x="47943" y="111777"/>
                  </a:lnTo>
                  <a:lnTo>
                    <a:pt x="45242" y="108707"/>
                  </a:lnTo>
                  <a:lnTo>
                    <a:pt x="44903" y="107892"/>
                  </a:lnTo>
                  <a:lnTo>
                    <a:pt x="46319" y="108407"/>
                  </a:lnTo>
                  <a:lnTo>
                    <a:pt x="48081" y="110015"/>
                  </a:lnTo>
                  <a:lnTo>
                    <a:pt x="49520" y="110361"/>
                  </a:lnTo>
                  <a:lnTo>
                    <a:pt x="51490" y="111715"/>
                  </a:lnTo>
                  <a:lnTo>
                    <a:pt x="51044" y="112200"/>
                  </a:lnTo>
                  <a:close/>
                  <a:moveTo>
                    <a:pt x="69983" y="110554"/>
                  </a:moveTo>
                  <a:lnTo>
                    <a:pt x="73807" y="112877"/>
                  </a:lnTo>
                  <a:lnTo>
                    <a:pt x="76393" y="112738"/>
                  </a:lnTo>
                  <a:lnTo>
                    <a:pt x="78155" y="113700"/>
                  </a:lnTo>
                  <a:lnTo>
                    <a:pt x="78578" y="115185"/>
                  </a:lnTo>
                  <a:lnTo>
                    <a:pt x="78732" y="118477"/>
                  </a:lnTo>
                  <a:lnTo>
                    <a:pt x="76885" y="119439"/>
                  </a:lnTo>
                  <a:lnTo>
                    <a:pt x="74846" y="119116"/>
                  </a:lnTo>
                  <a:lnTo>
                    <a:pt x="72068" y="120370"/>
                  </a:lnTo>
                  <a:lnTo>
                    <a:pt x="62956" y="114992"/>
                  </a:lnTo>
                  <a:lnTo>
                    <a:pt x="63087" y="110492"/>
                  </a:lnTo>
                  <a:lnTo>
                    <a:pt x="63449" y="108723"/>
                  </a:lnTo>
                  <a:lnTo>
                    <a:pt x="67766" y="108300"/>
                  </a:lnTo>
                  <a:lnTo>
                    <a:pt x="69983" y="1105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4" name="Serbest Form 63">
              <a:extLst>
                <a:ext uri="{FF2B5EF4-FFF2-40B4-BE49-F238E27FC236}">
                  <a16:creationId xmlns:a16="http://schemas.microsoft.com/office/drawing/2014/main" id="{34A50C68-809D-5BA1-9A60-C0AA64699114}"/>
                </a:ext>
              </a:extLst>
            </p:cNvPr>
            <p:cNvSpPr/>
            <p:nvPr/>
          </p:nvSpPr>
          <p:spPr>
            <a:xfrm>
              <a:off x="6670108" y="6155325"/>
              <a:ext cx="4971" cy="9031"/>
            </a:xfrm>
            <a:custGeom>
              <a:avLst/>
              <a:gdLst>
                <a:gd name="csX0" fmla="*/ 4309 w 4971"/>
                <a:gd name="csY0" fmla="*/ 8547 h 9031"/>
                <a:gd name="csX1" fmla="*/ 2286 w 4971"/>
                <a:gd name="csY1" fmla="*/ 9031 h 9031"/>
                <a:gd name="csX2" fmla="*/ 1416 w 4971"/>
                <a:gd name="csY2" fmla="*/ 5193 h 9031"/>
                <a:gd name="csX3" fmla="*/ 0 w 4971"/>
                <a:gd name="csY3" fmla="*/ 2400 h 9031"/>
                <a:gd name="csX4" fmla="*/ 246 w 4971"/>
                <a:gd name="csY4" fmla="*/ 662 h 9031"/>
                <a:gd name="csX5" fmla="*/ 500 w 4971"/>
                <a:gd name="csY5" fmla="*/ 0 h 9031"/>
                <a:gd name="csX6" fmla="*/ 3478 w 4971"/>
                <a:gd name="csY6" fmla="*/ 1069 h 9031"/>
                <a:gd name="csX7" fmla="*/ 4409 w 4971"/>
                <a:gd name="csY7" fmla="*/ 2369 h 9031"/>
                <a:gd name="csX8" fmla="*/ 4971 w 4971"/>
                <a:gd name="csY8" fmla="*/ 5785 h 90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4971" h="9031">
                  <a:moveTo>
                    <a:pt x="4309" y="8547"/>
                  </a:moveTo>
                  <a:lnTo>
                    <a:pt x="2286" y="9031"/>
                  </a:lnTo>
                  <a:lnTo>
                    <a:pt x="1416" y="5193"/>
                  </a:lnTo>
                  <a:lnTo>
                    <a:pt x="0" y="2400"/>
                  </a:lnTo>
                  <a:lnTo>
                    <a:pt x="246" y="662"/>
                  </a:lnTo>
                  <a:lnTo>
                    <a:pt x="500" y="0"/>
                  </a:lnTo>
                  <a:lnTo>
                    <a:pt x="3478" y="1069"/>
                  </a:lnTo>
                  <a:lnTo>
                    <a:pt x="4409" y="2369"/>
                  </a:lnTo>
                  <a:lnTo>
                    <a:pt x="4971" y="57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5" name="Serbest Form 64">
              <a:extLst>
                <a:ext uri="{FF2B5EF4-FFF2-40B4-BE49-F238E27FC236}">
                  <a16:creationId xmlns:a16="http://schemas.microsoft.com/office/drawing/2014/main" id="{0BC4A1FB-91A3-67BF-5BC9-B2FF60FB776A}"/>
                </a:ext>
              </a:extLst>
            </p:cNvPr>
            <p:cNvSpPr/>
            <p:nvPr/>
          </p:nvSpPr>
          <p:spPr>
            <a:xfrm>
              <a:off x="6442923" y="6058826"/>
              <a:ext cx="79078" cy="51649"/>
            </a:xfrm>
            <a:custGeom>
              <a:avLst/>
              <a:gdLst>
                <a:gd name="csX0" fmla="*/ 5017 w 79078"/>
                <a:gd name="csY0" fmla="*/ 42557 h 51649"/>
                <a:gd name="csX1" fmla="*/ 5110 w 79078"/>
                <a:gd name="csY1" fmla="*/ 38833 h 51649"/>
                <a:gd name="csX2" fmla="*/ 5687 w 79078"/>
                <a:gd name="csY2" fmla="*/ 37318 h 51649"/>
                <a:gd name="csX3" fmla="*/ 5156 w 79078"/>
                <a:gd name="csY3" fmla="*/ 35725 h 51649"/>
                <a:gd name="csX4" fmla="*/ 2763 w 79078"/>
                <a:gd name="csY4" fmla="*/ 34033 h 51649"/>
                <a:gd name="csX5" fmla="*/ 1301 w 79078"/>
                <a:gd name="csY5" fmla="*/ 31848 h 51649"/>
                <a:gd name="csX6" fmla="*/ 0 w 79078"/>
                <a:gd name="csY6" fmla="*/ 29917 h 51649"/>
                <a:gd name="csX7" fmla="*/ 292 w 79078"/>
                <a:gd name="csY7" fmla="*/ 29640 h 51649"/>
                <a:gd name="csX8" fmla="*/ 2894 w 79078"/>
                <a:gd name="csY8" fmla="*/ 29556 h 51649"/>
                <a:gd name="csX9" fmla="*/ 3809 w 79078"/>
                <a:gd name="csY9" fmla="*/ 28840 h 51649"/>
                <a:gd name="csX10" fmla="*/ 5556 w 79078"/>
                <a:gd name="csY10" fmla="*/ 26863 h 51649"/>
                <a:gd name="csX11" fmla="*/ 5902 w 79078"/>
                <a:gd name="csY11" fmla="*/ 25271 h 51649"/>
                <a:gd name="csX12" fmla="*/ 5764 w 79078"/>
                <a:gd name="csY12" fmla="*/ 24063 h 51649"/>
                <a:gd name="csX13" fmla="*/ 4625 w 79078"/>
                <a:gd name="csY13" fmla="*/ 22624 h 51649"/>
                <a:gd name="csX14" fmla="*/ 4179 w 79078"/>
                <a:gd name="csY14" fmla="*/ 21101 h 51649"/>
                <a:gd name="csX15" fmla="*/ 5579 w 79078"/>
                <a:gd name="csY15" fmla="*/ 19778 h 51649"/>
                <a:gd name="csX16" fmla="*/ 7418 w 79078"/>
                <a:gd name="csY16" fmla="*/ 17840 h 51649"/>
                <a:gd name="csX17" fmla="*/ 7672 w 79078"/>
                <a:gd name="csY17" fmla="*/ 17093 h 51649"/>
                <a:gd name="csX18" fmla="*/ 7634 w 79078"/>
                <a:gd name="csY18" fmla="*/ 16355 h 51649"/>
                <a:gd name="csX19" fmla="*/ 5487 w 79078"/>
                <a:gd name="csY19" fmla="*/ 14316 h 51649"/>
                <a:gd name="csX20" fmla="*/ 5341 w 79078"/>
                <a:gd name="csY20" fmla="*/ 13432 h 51649"/>
                <a:gd name="csX21" fmla="*/ 6341 w 79078"/>
                <a:gd name="csY21" fmla="*/ 11216 h 51649"/>
                <a:gd name="csX22" fmla="*/ 6241 w 79078"/>
                <a:gd name="csY22" fmla="*/ 9747 h 51649"/>
                <a:gd name="csX23" fmla="*/ 5248 w 79078"/>
                <a:gd name="csY23" fmla="*/ 5154 h 51649"/>
                <a:gd name="csX24" fmla="*/ 4779 w 79078"/>
                <a:gd name="csY24" fmla="*/ 4469 h 51649"/>
                <a:gd name="csX25" fmla="*/ 5733 w 79078"/>
                <a:gd name="csY25" fmla="*/ 4085 h 51649"/>
                <a:gd name="csX26" fmla="*/ 6364 w 79078"/>
                <a:gd name="csY26" fmla="*/ 2716 h 51649"/>
                <a:gd name="csX27" fmla="*/ 7195 w 79078"/>
                <a:gd name="csY27" fmla="*/ 1492 h 51649"/>
                <a:gd name="csX28" fmla="*/ 8303 w 79078"/>
                <a:gd name="csY28" fmla="*/ 838 h 51649"/>
                <a:gd name="csX29" fmla="*/ 9566 w 79078"/>
                <a:gd name="csY29" fmla="*/ 423 h 51649"/>
                <a:gd name="csX30" fmla="*/ 12066 w 79078"/>
                <a:gd name="csY30" fmla="*/ 462 h 51649"/>
                <a:gd name="csX31" fmla="*/ 15529 w 79078"/>
                <a:gd name="csY31" fmla="*/ 1523 h 51649"/>
                <a:gd name="csX32" fmla="*/ 16514 w 79078"/>
                <a:gd name="csY32" fmla="*/ 1508 h 51649"/>
                <a:gd name="csX33" fmla="*/ 19839 w 79078"/>
                <a:gd name="csY33" fmla="*/ 538 h 51649"/>
                <a:gd name="csX34" fmla="*/ 22594 w 79078"/>
                <a:gd name="csY34" fmla="*/ 0 h 51649"/>
                <a:gd name="csX35" fmla="*/ 25195 w 79078"/>
                <a:gd name="csY35" fmla="*/ 615 h 51649"/>
                <a:gd name="csX36" fmla="*/ 26249 w 79078"/>
                <a:gd name="csY36" fmla="*/ 1446 h 51649"/>
                <a:gd name="csX37" fmla="*/ 28388 w 79078"/>
                <a:gd name="csY37" fmla="*/ 2762 h 51649"/>
                <a:gd name="csX38" fmla="*/ 29466 w 79078"/>
                <a:gd name="csY38" fmla="*/ 3154 h 51649"/>
                <a:gd name="csX39" fmla="*/ 32852 w 79078"/>
                <a:gd name="csY39" fmla="*/ 3131 h 51649"/>
                <a:gd name="csX40" fmla="*/ 33783 w 79078"/>
                <a:gd name="csY40" fmla="*/ 3262 h 51649"/>
                <a:gd name="csX41" fmla="*/ 36623 w 79078"/>
                <a:gd name="csY41" fmla="*/ 5431 h 51649"/>
                <a:gd name="csX42" fmla="*/ 39016 w 79078"/>
                <a:gd name="csY42" fmla="*/ 6300 h 51649"/>
                <a:gd name="csX43" fmla="*/ 40409 w 79078"/>
                <a:gd name="csY43" fmla="*/ 6339 h 51649"/>
                <a:gd name="csX44" fmla="*/ 42902 w 79078"/>
                <a:gd name="csY44" fmla="*/ 5500 h 51649"/>
                <a:gd name="csX45" fmla="*/ 44141 w 79078"/>
                <a:gd name="csY45" fmla="*/ 5523 h 51649"/>
                <a:gd name="csX46" fmla="*/ 45557 w 79078"/>
                <a:gd name="csY46" fmla="*/ 7393 h 51649"/>
                <a:gd name="csX47" fmla="*/ 45834 w 79078"/>
                <a:gd name="csY47" fmla="*/ 10047 h 51649"/>
                <a:gd name="csX48" fmla="*/ 47019 w 79078"/>
                <a:gd name="csY48" fmla="*/ 12462 h 51649"/>
                <a:gd name="csX49" fmla="*/ 48835 w 79078"/>
                <a:gd name="csY49" fmla="*/ 14009 h 51649"/>
                <a:gd name="csX50" fmla="*/ 57785 w 79078"/>
                <a:gd name="csY50" fmla="*/ 13362 h 51649"/>
                <a:gd name="csX51" fmla="*/ 59778 w 79078"/>
                <a:gd name="csY51" fmla="*/ 14632 h 51649"/>
                <a:gd name="csX52" fmla="*/ 59101 w 79078"/>
                <a:gd name="csY52" fmla="*/ 15678 h 51649"/>
                <a:gd name="csX53" fmla="*/ 57831 w 79078"/>
                <a:gd name="csY53" fmla="*/ 16239 h 51649"/>
                <a:gd name="csX54" fmla="*/ 53576 w 79078"/>
                <a:gd name="csY54" fmla="*/ 15993 h 51649"/>
                <a:gd name="csX55" fmla="*/ 51721 w 79078"/>
                <a:gd name="csY55" fmla="*/ 16116 h 51649"/>
                <a:gd name="csX56" fmla="*/ 51344 w 79078"/>
                <a:gd name="csY56" fmla="*/ 17163 h 51649"/>
                <a:gd name="csX57" fmla="*/ 51336 w 79078"/>
                <a:gd name="csY57" fmla="*/ 18132 h 51649"/>
                <a:gd name="csX58" fmla="*/ 53822 w 79078"/>
                <a:gd name="csY58" fmla="*/ 18363 h 51649"/>
                <a:gd name="csX59" fmla="*/ 56261 w 79078"/>
                <a:gd name="csY59" fmla="*/ 18847 h 51649"/>
                <a:gd name="csX60" fmla="*/ 58755 w 79078"/>
                <a:gd name="csY60" fmla="*/ 19632 h 51649"/>
                <a:gd name="csX61" fmla="*/ 61279 w 79078"/>
                <a:gd name="csY61" fmla="*/ 20163 h 51649"/>
                <a:gd name="csX62" fmla="*/ 64126 w 79078"/>
                <a:gd name="csY62" fmla="*/ 20509 h 51649"/>
                <a:gd name="csX63" fmla="*/ 66935 w 79078"/>
                <a:gd name="csY63" fmla="*/ 21071 h 51649"/>
                <a:gd name="csX64" fmla="*/ 71614 w 79078"/>
                <a:gd name="csY64" fmla="*/ 22971 h 51649"/>
                <a:gd name="csX65" fmla="*/ 76777 w 79078"/>
                <a:gd name="csY65" fmla="*/ 27279 h 51649"/>
                <a:gd name="csX66" fmla="*/ 78163 w 79078"/>
                <a:gd name="csY66" fmla="*/ 28263 h 51649"/>
                <a:gd name="csX67" fmla="*/ 79078 w 79078"/>
                <a:gd name="csY67" fmla="*/ 29610 h 51649"/>
                <a:gd name="csX68" fmla="*/ 78640 w 79078"/>
                <a:gd name="csY68" fmla="*/ 31279 h 51649"/>
                <a:gd name="csX69" fmla="*/ 76793 w 79078"/>
                <a:gd name="csY69" fmla="*/ 34002 h 51649"/>
                <a:gd name="csX70" fmla="*/ 75746 w 79078"/>
                <a:gd name="csY70" fmla="*/ 34871 h 51649"/>
                <a:gd name="csX71" fmla="*/ 74222 w 79078"/>
                <a:gd name="csY71" fmla="*/ 35410 h 51649"/>
                <a:gd name="csX72" fmla="*/ 73176 w 79078"/>
                <a:gd name="csY72" fmla="*/ 36518 h 51649"/>
                <a:gd name="csX73" fmla="*/ 72168 w 79078"/>
                <a:gd name="csY73" fmla="*/ 38418 h 51649"/>
                <a:gd name="csX74" fmla="*/ 71552 w 79078"/>
                <a:gd name="csY74" fmla="*/ 38579 h 51649"/>
                <a:gd name="csX75" fmla="*/ 70829 w 79078"/>
                <a:gd name="csY75" fmla="*/ 38502 h 51649"/>
                <a:gd name="csX76" fmla="*/ 69590 w 79078"/>
                <a:gd name="csY76" fmla="*/ 37425 h 51649"/>
                <a:gd name="csX77" fmla="*/ 68705 w 79078"/>
                <a:gd name="csY77" fmla="*/ 35772 h 51649"/>
                <a:gd name="csX78" fmla="*/ 66204 w 79078"/>
                <a:gd name="csY78" fmla="*/ 34218 h 51649"/>
                <a:gd name="csX79" fmla="*/ 63241 w 79078"/>
                <a:gd name="csY79" fmla="*/ 34418 h 51649"/>
                <a:gd name="csX80" fmla="*/ 58870 w 79078"/>
                <a:gd name="csY80" fmla="*/ 33502 h 51649"/>
                <a:gd name="csX81" fmla="*/ 56231 w 79078"/>
                <a:gd name="csY81" fmla="*/ 33941 h 51649"/>
                <a:gd name="csX82" fmla="*/ 53583 w 79078"/>
                <a:gd name="csY82" fmla="*/ 34048 h 51649"/>
                <a:gd name="csX83" fmla="*/ 50882 w 79078"/>
                <a:gd name="csY83" fmla="*/ 33579 h 51649"/>
                <a:gd name="csX84" fmla="*/ 48158 w 79078"/>
                <a:gd name="csY84" fmla="*/ 33418 h 51649"/>
                <a:gd name="csX85" fmla="*/ 45442 w 79078"/>
                <a:gd name="csY85" fmla="*/ 34002 h 51649"/>
                <a:gd name="csX86" fmla="*/ 42810 w 79078"/>
                <a:gd name="csY86" fmla="*/ 34994 h 51649"/>
                <a:gd name="csX87" fmla="*/ 41840 w 79078"/>
                <a:gd name="csY87" fmla="*/ 35633 h 51649"/>
                <a:gd name="csX88" fmla="*/ 40147 w 79078"/>
                <a:gd name="csY88" fmla="*/ 37179 h 51649"/>
                <a:gd name="csX89" fmla="*/ 39247 w 79078"/>
                <a:gd name="csY89" fmla="*/ 37756 h 51649"/>
                <a:gd name="csX90" fmla="*/ 32836 w 79078"/>
                <a:gd name="csY90" fmla="*/ 38533 h 51649"/>
                <a:gd name="csX91" fmla="*/ 30997 w 79078"/>
                <a:gd name="csY91" fmla="*/ 37395 h 51649"/>
                <a:gd name="csX92" fmla="*/ 29281 w 79078"/>
                <a:gd name="csY92" fmla="*/ 35841 h 51649"/>
                <a:gd name="csX93" fmla="*/ 26819 w 79078"/>
                <a:gd name="csY93" fmla="*/ 35633 h 51649"/>
                <a:gd name="csX94" fmla="*/ 23240 w 79078"/>
                <a:gd name="csY94" fmla="*/ 36833 h 51649"/>
                <a:gd name="csX95" fmla="*/ 21009 w 79078"/>
                <a:gd name="csY95" fmla="*/ 37272 h 51649"/>
                <a:gd name="csX96" fmla="*/ 20101 w 79078"/>
                <a:gd name="csY96" fmla="*/ 37779 h 51649"/>
                <a:gd name="csX97" fmla="*/ 19831 w 79078"/>
                <a:gd name="csY97" fmla="*/ 38372 h 51649"/>
                <a:gd name="csX98" fmla="*/ 19823 w 79078"/>
                <a:gd name="csY98" fmla="*/ 40541 h 51649"/>
                <a:gd name="csX99" fmla="*/ 19323 w 79078"/>
                <a:gd name="csY99" fmla="*/ 41856 h 51649"/>
                <a:gd name="csX100" fmla="*/ 15837 w 79078"/>
                <a:gd name="csY100" fmla="*/ 46826 h 51649"/>
                <a:gd name="csX101" fmla="*/ 13875 w 79078"/>
                <a:gd name="csY101" fmla="*/ 50334 h 51649"/>
                <a:gd name="csX102" fmla="*/ 13067 w 79078"/>
                <a:gd name="csY102" fmla="*/ 51411 h 51649"/>
                <a:gd name="csX103" fmla="*/ 12128 w 79078"/>
                <a:gd name="csY103" fmla="*/ 51650 h 51649"/>
                <a:gd name="csX104" fmla="*/ 10412 w 79078"/>
                <a:gd name="csY104" fmla="*/ 49634 h 51649"/>
                <a:gd name="csX105" fmla="*/ 9319 w 79078"/>
                <a:gd name="csY105" fmla="*/ 48911 h 51649"/>
                <a:gd name="csX106" fmla="*/ 7965 w 79078"/>
                <a:gd name="csY106" fmla="*/ 48542 h 51649"/>
                <a:gd name="csX107" fmla="*/ 7388 w 79078"/>
                <a:gd name="csY107" fmla="*/ 47472 h 51649"/>
                <a:gd name="csX108" fmla="*/ 7411 w 79078"/>
                <a:gd name="csY108" fmla="*/ 45949 h 51649"/>
                <a:gd name="csX109" fmla="*/ 7057 w 79078"/>
                <a:gd name="csY109" fmla="*/ 44472 h 51649"/>
                <a:gd name="csX110" fmla="*/ 6218 w 79078"/>
                <a:gd name="csY110" fmla="*/ 43310 h 516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</a:cxnLst>
              <a:rect l="l" t="t" r="r" b="b"/>
              <a:pathLst>
                <a:path w="79078" h="51649">
                  <a:moveTo>
                    <a:pt x="5017" y="42557"/>
                  </a:moveTo>
                  <a:lnTo>
                    <a:pt x="5110" y="38833"/>
                  </a:lnTo>
                  <a:lnTo>
                    <a:pt x="5687" y="37318"/>
                  </a:lnTo>
                  <a:lnTo>
                    <a:pt x="5156" y="35725"/>
                  </a:lnTo>
                  <a:lnTo>
                    <a:pt x="2763" y="34033"/>
                  </a:lnTo>
                  <a:lnTo>
                    <a:pt x="1301" y="31848"/>
                  </a:lnTo>
                  <a:lnTo>
                    <a:pt x="0" y="29917"/>
                  </a:lnTo>
                  <a:lnTo>
                    <a:pt x="292" y="29640"/>
                  </a:lnTo>
                  <a:lnTo>
                    <a:pt x="2894" y="29556"/>
                  </a:lnTo>
                  <a:lnTo>
                    <a:pt x="3809" y="28840"/>
                  </a:lnTo>
                  <a:lnTo>
                    <a:pt x="5556" y="26863"/>
                  </a:lnTo>
                  <a:lnTo>
                    <a:pt x="5902" y="25271"/>
                  </a:lnTo>
                  <a:lnTo>
                    <a:pt x="5764" y="24063"/>
                  </a:lnTo>
                  <a:lnTo>
                    <a:pt x="4625" y="22624"/>
                  </a:lnTo>
                  <a:lnTo>
                    <a:pt x="4179" y="21101"/>
                  </a:lnTo>
                  <a:lnTo>
                    <a:pt x="5579" y="19778"/>
                  </a:lnTo>
                  <a:lnTo>
                    <a:pt x="7418" y="17840"/>
                  </a:lnTo>
                  <a:lnTo>
                    <a:pt x="7672" y="17093"/>
                  </a:lnTo>
                  <a:lnTo>
                    <a:pt x="7634" y="16355"/>
                  </a:lnTo>
                  <a:lnTo>
                    <a:pt x="5487" y="14316"/>
                  </a:lnTo>
                  <a:lnTo>
                    <a:pt x="5341" y="13432"/>
                  </a:lnTo>
                  <a:lnTo>
                    <a:pt x="6341" y="11216"/>
                  </a:lnTo>
                  <a:lnTo>
                    <a:pt x="6241" y="9747"/>
                  </a:lnTo>
                  <a:lnTo>
                    <a:pt x="5248" y="5154"/>
                  </a:lnTo>
                  <a:lnTo>
                    <a:pt x="4779" y="4469"/>
                  </a:lnTo>
                  <a:lnTo>
                    <a:pt x="5733" y="4085"/>
                  </a:lnTo>
                  <a:lnTo>
                    <a:pt x="6364" y="2716"/>
                  </a:lnTo>
                  <a:lnTo>
                    <a:pt x="7195" y="1492"/>
                  </a:lnTo>
                  <a:lnTo>
                    <a:pt x="8303" y="838"/>
                  </a:lnTo>
                  <a:lnTo>
                    <a:pt x="9566" y="423"/>
                  </a:lnTo>
                  <a:lnTo>
                    <a:pt x="12066" y="462"/>
                  </a:lnTo>
                  <a:lnTo>
                    <a:pt x="15529" y="1523"/>
                  </a:lnTo>
                  <a:lnTo>
                    <a:pt x="16514" y="1508"/>
                  </a:lnTo>
                  <a:lnTo>
                    <a:pt x="19839" y="538"/>
                  </a:lnTo>
                  <a:lnTo>
                    <a:pt x="22594" y="0"/>
                  </a:lnTo>
                  <a:lnTo>
                    <a:pt x="25195" y="615"/>
                  </a:lnTo>
                  <a:lnTo>
                    <a:pt x="26249" y="1446"/>
                  </a:lnTo>
                  <a:lnTo>
                    <a:pt x="28388" y="2762"/>
                  </a:lnTo>
                  <a:lnTo>
                    <a:pt x="29466" y="3154"/>
                  </a:lnTo>
                  <a:lnTo>
                    <a:pt x="32852" y="3131"/>
                  </a:lnTo>
                  <a:lnTo>
                    <a:pt x="33783" y="3262"/>
                  </a:lnTo>
                  <a:lnTo>
                    <a:pt x="36623" y="5431"/>
                  </a:lnTo>
                  <a:lnTo>
                    <a:pt x="39016" y="6300"/>
                  </a:lnTo>
                  <a:lnTo>
                    <a:pt x="40409" y="6339"/>
                  </a:lnTo>
                  <a:lnTo>
                    <a:pt x="42902" y="5500"/>
                  </a:lnTo>
                  <a:lnTo>
                    <a:pt x="44141" y="5523"/>
                  </a:lnTo>
                  <a:lnTo>
                    <a:pt x="45557" y="7393"/>
                  </a:lnTo>
                  <a:lnTo>
                    <a:pt x="45834" y="10047"/>
                  </a:lnTo>
                  <a:lnTo>
                    <a:pt x="47019" y="12462"/>
                  </a:lnTo>
                  <a:lnTo>
                    <a:pt x="48835" y="14009"/>
                  </a:lnTo>
                  <a:lnTo>
                    <a:pt x="57785" y="13362"/>
                  </a:lnTo>
                  <a:lnTo>
                    <a:pt x="59778" y="14632"/>
                  </a:lnTo>
                  <a:lnTo>
                    <a:pt x="59101" y="15678"/>
                  </a:lnTo>
                  <a:lnTo>
                    <a:pt x="57831" y="16239"/>
                  </a:lnTo>
                  <a:lnTo>
                    <a:pt x="53576" y="15993"/>
                  </a:lnTo>
                  <a:lnTo>
                    <a:pt x="51721" y="16116"/>
                  </a:lnTo>
                  <a:lnTo>
                    <a:pt x="51344" y="17163"/>
                  </a:lnTo>
                  <a:lnTo>
                    <a:pt x="51336" y="18132"/>
                  </a:lnTo>
                  <a:lnTo>
                    <a:pt x="53822" y="18363"/>
                  </a:lnTo>
                  <a:lnTo>
                    <a:pt x="56261" y="18847"/>
                  </a:lnTo>
                  <a:lnTo>
                    <a:pt x="58755" y="19632"/>
                  </a:lnTo>
                  <a:lnTo>
                    <a:pt x="61279" y="20163"/>
                  </a:lnTo>
                  <a:lnTo>
                    <a:pt x="64126" y="20509"/>
                  </a:lnTo>
                  <a:lnTo>
                    <a:pt x="66935" y="21071"/>
                  </a:lnTo>
                  <a:lnTo>
                    <a:pt x="71614" y="22971"/>
                  </a:lnTo>
                  <a:lnTo>
                    <a:pt x="76777" y="27279"/>
                  </a:lnTo>
                  <a:lnTo>
                    <a:pt x="78163" y="28263"/>
                  </a:lnTo>
                  <a:lnTo>
                    <a:pt x="79078" y="29610"/>
                  </a:lnTo>
                  <a:lnTo>
                    <a:pt x="78640" y="31279"/>
                  </a:lnTo>
                  <a:lnTo>
                    <a:pt x="76793" y="34002"/>
                  </a:lnTo>
                  <a:lnTo>
                    <a:pt x="75746" y="34871"/>
                  </a:lnTo>
                  <a:lnTo>
                    <a:pt x="74222" y="35410"/>
                  </a:lnTo>
                  <a:lnTo>
                    <a:pt x="73176" y="36518"/>
                  </a:lnTo>
                  <a:lnTo>
                    <a:pt x="72168" y="38418"/>
                  </a:lnTo>
                  <a:lnTo>
                    <a:pt x="71552" y="38579"/>
                  </a:lnTo>
                  <a:lnTo>
                    <a:pt x="70829" y="38502"/>
                  </a:lnTo>
                  <a:lnTo>
                    <a:pt x="69590" y="37425"/>
                  </a:lnTo>
                  <a:lnTo>
                    <a:pt x="68705" y="35772"/>
                  </a:lnTo>
                  <a:lnTo>
                    <a:pt x="66204" y="34218"/>
                  </a:lnTo>
                  <a:lnTo>
                    <a:pt x="63241" y="34418"/>
                  </a:lnTo>
                  <a:lnTo>
                    <a:pt x="58870" y="33502"/>
                  </a:lnTo>
                  <a:lnTo>
                    <a:pt x="56231" y="33941"/>
                  </a:lnTo>
                  <a:lnTo>
                    <a:pt x="53583" y="34048"/>
                  </a:lnTo>
                  <a:lnTo>
                    <a:pt x="50882" y="33579"/>
                  </a:lnTo>
                  <a:lnTo>
                    <a:pt x="48158" y="33418"/>
                  </a:lnTo>
                  <a:lnTo>
                    <a:pt x="45442" y="34002"/>
                  </a:lnTo>
                  <a:lnTo>
                    <a:pt x="42810" y="34994"/>
                  </a:lnTo>
                  <a:lnTo>
                    <a:pt x="41840" y="35633"/>
                  </a:lnTo>
                  <a:lnTo>
                    <a:pt x="40147" y="37179"/>
                  </a:lnTo>
                  <a:lnTo>
                    <a:pt x="39247" y="37756"/>
                  </a:lnTo>
                  <a:lnTo>
                    <a:pt x="32836" y="38533"/>
                  </a:lnTo>
                  <a:lnTo>
                    <a:pt x="30997" y="37395"/>
                  </a:lnTo>
                  <a:lnTo>
                    <a:pt x="29281" y="35841"/>
                  </a:lnTo>
                  <a:lnTo>
                    <a:pt x="26819" y="35633"/>
                  </a:lnTo>
                  <a:lnTo>
                    <a:pt x="23240" y="36833"/>
                  </a:lnTo>
                  <a:lnTo>
                    <a:pt x="21009" y="37272"/>
                  </a:lnTo>
                  <a:lnTo>
                    <a:pt x="20101" y="37779"/>
                  </a:lnTo>
                  <a:lnTo>
                    <a:pt x="19831" y="38372"/>
                  </a:lnTo>
                  <a:lnTo>
                    <a:pt x="19823" y="40541"/>
                  </a:lnTo>
                  <a:lnTo>
                    <a:pt x="19323" y="41856"/>
                  </a:lnTo>
                  <a:lnTo>
                    <a:pt x="15837" y="46826"/>
                  </a:lnTo>
                  <a:lnTo>
                    <a:pt x="13875" y="50334"/>
                  </a:lnTo>
                  <a:lnTo>
                    <a:pt x="13067" y="51411"/>
                  </a:lnTo>
                  <a:lnTo>
                    <a:pt x="12128" y="51650"/>
                  </a:lnTo>
                  <a:lnTo>
                    <a:pt x="10412" y="49634"/>
                  </a:lnTo>
                  <a:lnTo>
                    <a:pt x="9319" y="48911"/>
                  </a:lnTo>
                  <a:lnTo>
                    <a:pt x="7965" y="48542"/>
                  </a:lnTo>
                  <a:lnTo>
                    <a:pt x="7388" y="47472"/>
                  </a:lnTo>
                  <a:lnTo>
                    <a:pt x="7411" y="45949"/>
                  </a:lnTo>
                  <a:lnTo>
                    <a:pt x="7057" y="44472"/>
                  </a:lnTo>
                  <a:lnTo>
                    <a:pt x="6218" y="433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6" name="Serbest Form 65">
              <a:extLst>
                <a:ext uri="{FF2B5EF4-FFF2-40B4-BE49-F238E27FC236}">
                  <a16:creationId xmlns:a16="http://schemas.microsoft.com/office/drawing/2014/main" id="{C00EA2A8-B0E1-97D4-52A9-3ED4A7667022}"/>
                </a:ext>
              </a:extLst>
            </p:cNvPr>
            <p:cNvSpPr/>
            <p:nvPr/>
          </p:nvSpPr>
          <p:spPr>
            <a:xfrm>
              <a:off x="7810396" y="5636436"/>
              <a:ext cx="446004" cy="443498"/>
            </a:xfrm>
            <a:custGeom>
              <a:avLst/>
              <a:gdLst>
                <a:gd name="csX0" fmla="*/ 372767 w 446004"/>
                <a:gd name="csY0" fmla="*/ 4177 h 443498"/>
                <a:gd name="csX1" fmla="*/ 373221 w 446004"/>
                <a:gd name="csY1" fmla="*/ 5608 h 443498"/>
                <a:gd name="csX2" fmla="*/ 373298 w 446004"/>
                <a:gd name="csY2" fmla="*/ 6947 h 443498"/>
                <a:gd name="csX3" fmla="*/ 371251 w 446004"/>
                <a:gd name="csY3" fmla="*/ 8193 h 443498"/>
                <a:gd name="csX4" fmla="*/ 369905 w 446004"/>
                <a:gd name="csY4" fmla="*/ 8916 h 443498"/>
                <a:gd name="csX5" fmla="*/ 368289 w 446004"/>
                <a:gd name="csY5" fmla="*/ 12355 h 443498"/>
                <a:gd name="csX6" fmla="*/ 365295 w 446004"/>
                <a:gd name="csY6" fmla="*/ 14686 h 443498"/>
                <a:gd name="csX7" fmla="*/ 364795 w 446004"/>
                <a:gd name="csY7" fmla="*/ 15393 h 443498"/>
                <a:gd name="csX8" fmla="*/ 364818 w 446004"/>
                <a:gd name="csY8" fmla="*/ 16032 h 443498"/>
                <a:gd name="csX9" fmla="*/ 366850 w 446004"/>
                <a:gd name="csY9" fmla="*/ 17086 h 443498"/>
                <a:gd name="csX10" fmla="*/ 367527 w 446004"/>
                <a:gd name="csY10" fmla="*/ 18086 h 443498"/>
                <a:gd name="csX11" fmla="*/ 367842 w 446004"/>
                <a:gd name="csY11" fmla="*/ 19424 h 443498"/>
                <a:gd name="csX12" fmla="*/ 366934 w 446004"/>
                <a:gd name="csY12" fmla="*/ 24209 h 443498"/>
                <a:gd name="csX13" fmla="*/ 366365 w 446004"/>
                <a:gd name="csY13" fmla="*/ 27871 h 443498"/>
                <a:gd name="csX14" fmla="*/ 365618 w 446004"/>
                <a:gd name="csY14" fmla="*/ 32664 h 443498"/>
                <a:gd name="csX15" fmla="*/ 365649 w 446004"/>
                <a:gd name="csY15" fmla="*/ 34487 h 443498"/>
                <a:gd name="csX16" fmla="*/ 366419 w 446004"/>
                <a:gd name="csY16" fmla="*/ 36672 h 443498"/>
                <a:gd name="csX17" fmla="*/ 367180 w 446004"/>
                <a:gd name="csY17" fmla="*/ 38372 h 443498"/>
                <a:gd name="csX18" fmla="*/ 367419 w 446004"/>
                <a:gd name="csY18" fmla="*/ 40295 h 443498"/>
                <a:gd name="csX19" fmla="*/ 367150 w 446004"/>
                <a:gd name="csY19" fmla="*/ 45026 h 443498"/>
                <a:gd name="csX20" fmla="*/ 368081 w 446004"/>
                <a:gd name="csY20" fmla="*/ 47757 h 443498"/>
                <a:gd name="csX21" fmla="*/ 368827 w 446004"/>
                <a:gd name="csY21" fmla="*/ 50273 h 443498"/>
                <a:gd name="csX22" fmla="*/ 367050 w 446004"/>
                <a:gd name="csY22" fmla="*/ 53404 h 443498"/>
                <a:gd name="csX23" fmla="*/ 366288 w 446004"/>
                <a:gd name="csY23" fmla="*/ 56165 h 443498"/>
                <a:gd name="csX24" fmla="*/ 365811 w 446004"/>
                <a:gd name="csY24" fmla="*/ 60112 h 443498"/>
                <a:gd name="csX25" fmla="*/ 365618 w 446004"/>
                <a:gd name="csY25" fmla="*/ 62596 h 443498"/>
                <a:gd name="csX26" fmla="*/ 364472 w 446004"/>
                <a:gd name="csY26" fmla="*/ 64889 h 443498"/>
                <a:gd name="csX27" fmla="*/ 362979 w 446004"/>
                <a:gd name="csY27" fmla="*/ 67035 h 443498"/>
                <a:gd name="csX28" fmla="*/ 361294 w 446004"/>
                <a:gd name="csY28" fmla="*/ 68374 h 443498"/>
                <a:gd name="csX29" fmla="*/ 359216 w 446004"/>
                <a:gd name="csY29" fmla="*/ 69528 h 443498"/>
                <a:gd name="csX30" fmla="*/ 356822 w 446004"/>
                <a:gd name="csY30" fmla="*/ 71043 h 443498"/>
                <a:gd name="csX31" fmla="*/ 354883 w 446004"/>
                <a:gd name="csY31" fmla="*/ 75097 h 443498"/>
                <a:gd name="csX32" fmla="*/ 350689 w 446004"/>
                <a:gd name="csY32" fmla="*/ 78467 h 443498"/>
                <a:gd name="csX33" fmla="*/ 349812 w 446004"/>
                <a:gd name="csY33" fmla="*/ 79621 h 443498"/>
                <a:gd name="csX34" fmla="*/ 349419 w 446004"/>
                <a:gd name="csY34" fmla="*/ 82313 h 443498"/>
                <a:gd name="csX35" fmla="*/ 349520 w 446004"/>
                <a:gd name="csY35" fmla="*/ 86044 h 443498"/>
                <a:gd name="csX36" fmla="*/ 350258 w 446004"/>
                <a:gd name="csY36" fmla="*/ 89006 h 443498"/>
                <a:gd name="csX37" fmla="*/ 352267 w 446004"/>
                <a:gd name="csY37" fmla="*/ 93375 h 443498"/>
                <a:gd name="csX38" fmla="*/ 354029 w 446004"/>
                <a:gd name="csY38" fmla="*/ 98176 h 443498"/>
                <a:gd name="csX39" fmla="*/ 354506 w 446004"/>
                <a:gd name="csY39" fmla="*/ 100584 h 443498"/>
                <a:gd name="csX40" fmla="*/ 355183 w 446004"/>
                <a:gd name="csY40" fmla="*/ 101499 h 443498"/>
                <a:gd name="csX41" fmla="*/ 357661 w 446004"/>
                <a:gd name="csY41" fmla="*/ 103068 h 443498"/>
                <a:gd name="csX42" fmla="*/ 361948 w 446004"/>
                <a:gd name="csY42" fmla="*/ 105192 h 443498"/>
                <a:gd name="csX43" fmla="*/ 362740 w 446004"/>
                <a:gd name="csY43" fmla="*/ 106061 h 443498"/>
                <a:gd name="csX44" fmla="*/ 364864 w 446004"/>
                <a:gd name="csY44" fmla="*/ 109353 h 443498"/>
                <a:gd name="csX45" fmla="*/ 366880 w 446004"/>
                <a:gd name="csY45" fmla="*/ 115246 h 443498"/>
                <a:gd name="csX46" fmla="*/ 367511 w 446004"/>
                <a:gd name="csY46" fmla="*/ 119139 h 443498"/>
                <a:gd name="csX47" fmla="*/ 371436 w 446004"/>
                <a:gd name="csY47" fmla="*/ 122231 h 443498"/>
                <a:gd name="csX48" fmla="*/ 375061 w 446004"/>
                <a:gd name="csY48" fmla="*/ 125078 h 443498"/>
                <a:gd name="csX49" fmla="*/ 378539 w 446004"/>
                <a:gd name="csY49" fmla="*/ 127578 h 443498"/>
                <a:gd name="csX50" fmla="*/ 382317 w 446004"/>
                <a:gd name="csY50" fmla="*/ 130286 h 443498"/>
                <a:gd name="csX51" fmla="*/ 382864 w 446004"/>
                <a:gd name="csY51" fmla="*/ 131116 h 443498"/>
                <a:gd name="csX52" fmla="*/ 384118 w 446004"/>
                <a:gd name="csY52" fmla="*/ 136848 h 443498"/>
                <a:gd name="csX53" fmla="*/ 385373 w 446004"/>
                <a:gd name="csY53" fmla="*/ 142525 h 443498"/>
                <a:gd name="csX54" fmla="*/ 386742 w 446004"/>
                <a:gd name="csY54" fmla="*/ 148764 h 443498"/>
                <a:gd name="csX55" fmla="*/ 388128 w 446004"/>
                <a:gd name="csY55" fmla="*/ 155010 h 443498"/>
                <a:gd name="csX56" fmla="*/ 389759 w 446004"/>
                <a:gd name="csY56" fmla="*/ 162342 h 443498"/>
                <a:gd name="csX57" fmla="*/ 390682 w 446004"/>
                <a:gd name="csY57" fmla="*/ 166488 h 443498"/>
                <a:gd name="csX58" fmla="*/ 391798 w 446004"/>
                <a:gd name="csY58" fmla="*/ 171512 h 443498"/>
                <a:gd name="csX59" fmla="*/ 393114 w 446004"/>
                <a:gd name="csY59" fmla="*/ 177389 h 443498"/>
                <a:gd name="csX60" fmla="*/ 390998 w 446004"/>
                <a:gd name="csY60" fmla="*/ 178635 h 443498"/>
                <a:gd name="csX61" fmla="*/ 388612 w 446004"/>
                <a:gd name="csY61" fmla="*/ 180227 h 443498"/>
                <a:gd name="csX62" fmla="*/ 390352 w 446004"/>
                <a:gd name="csY62" fmla="*/ 183243 h 443498"/>
                <a:gd name="csX63" fmla="*/ 393707 w 446004"/>
                <a:gd name="csY63" fmla="*/ 188143 h 443498"/>
                <a:gd name="csX64" fmla="*/ 395730 w 446004"/>
                <a:gd name="csY64" fmla="*/ 192090 h 443498"/>
                <a:gd name="csX65" fmla="*/ 396439 w 446004"/>
                <a:gd name="csY65" fmla="*/ 193805 h 443498"/>
                <a:gd name="csX66" fmla="*/ 398016 w 446004"/>
                <a:gd name="csY66" fmla="*/ 198690 h 443498"/>
                <a:gd name="csX67" fmla="*/ 399301 w 446004"/>
                <a:gd name="csY67" fmla="*/ 203414 h 443498"/>
                <a:gd name="csX68" fmla="*/ 399632 w 446004"/>
                <a:gd name="csY68" fmla="*/ 204944 h 443498"/>
                <a:gd name="csX69" fmla="*/ 400102 w 446004"/>
                <a:gd name="csY69" fmla="*/ 208575 h 443498"/>
                <a:gd name="csX70" fmla="*/ 399524 w 446004"/>
                <a:gd name="csY70" fmla="*/ 218545 h 443498"/>
                <a:gd name="csX71" fmla="*/ 400448 w 446004"/>
                <a:gd name="csY71" fmla="*/ 231154 h 443498"/>
                <a:gd name="csX72" fmla="*/ 401695 w 446004"/>
                <a:gd name="csY72" fmla="*/ 237416 h 443498"/>
                <a:gd name="csX73" fmla="*/ 399732 w 446004"/>
                <a:gd name="csY73" fmla="*/ 243055 h 443498"/>
                <a:gd name="csX74" fmla="*/ 398054 w 446004"/>
                <a:gd name="csY74" fmla="*/ 248432 h 443498"/>
                <a:gd name="csX75" fmla="*/ 398162 w 446004"/>
                <a:gd name="csY75" fmla="*/ 251132 h 443498"/>
                <a:gd name="csX76" fmla="*/ 399086 w 446004"/>
                <a:gd name="csY76" fmla="*/ 255340 h 443498"/>
                <a:gd name="csX77" fmla="*/ 399994 w 446004"/>
                <a:gd name="csY77" fmla="*/ 258448 h 443498"/>
                <a:gd name="csX78" fmla="*/ 401225 w 446004"/>
                <a:gd name="csY78" fmla="*/ 260079 h 443498"/>
                <a:gd name="csX79" fmla="*/ 400987 w 446004"/>
                <a:gd name="csY79" fmla="*/ 265302 h 443498"/>
                <a:gd name="csX80" fmla="*/ 400471 w 446004"/>
                <a:gd name="csY80" fmla="*/ 267195 h 443498"/>
                <a:gd name="csX81" fmla="*/ 396700 w 446004"/>
                <a:gd name="csY81" fmla="*/ 269926 h 443498"/>
                <a:gd name="csX82" fmla="*/ 392522 w 446004"/>
                <a:gd name="csY82" fmla="*/ 272426 h 443498"/>
                <a:gd name="csX83" fmla="*/ 391367 w 446004"/>
                <a:gd name="csY83" fmla="*/ 274541 h 443498"/>
                <a:gd name="csX84" fmla="*/ 391036 w 446004"/>
                <a:gd name="csY84" fmla="*/ 276895 h 443498"/>
                <a:gd name="csX85" fmla="*/ 391590 w 446004"/>
                <a:gd name="csY85" fmla="*/ 278811 h 443498"/>
                <a:gd name="csX86" fmla="*/ 394461 w 446004"/>
                <a:gd name="csY86" fmla="*/ 283042 h 443498"/>
                <a:gd name="csX87" fmla="*/ 398778 w 446004"/>
                <a:gd name="csY87" fmla="*/ 289373 h 443498"/>
                <a:gd name="csX88" fmla="*/ 403526 w 446004"/>
                <a:gd name="csY88" fmla="*/ 296327 h 443498"/>
                <a:gd name="csX89" fmla="*/ 403919 w 446004"/>
                <a:gd name="csY89" fmla="*/ 298074 h 443498"/>
                <a:gd name="csX90" fmla="*/ 404111 w 446004"/>
                <a:gd name="csY90" fmla="*/ 302997 h 443498"/>
                <a:gd name="csX91" fmla="*/ 406089 w 446004"/>
                <a:gd name="csY91" fmla="*/ 309174 h 443498"/>
                <a:gd name="csX92" fmla="*/ 408228 w 446004"/>
                <a:gd name="csY92" fmla="*/ 311867 h 443498"/>
                <a:gd name="csX93" fmla="*/ 409028 w 446004"/>
                <a:gd name="csY93" fmla="*/ 313875 h 443498"/>
                <a:gd name="csX94" fmla="*/ 410544 w 446004"/>
                <a:gd name="csY94" fmla="*/ 315313 h 443498"/>
                <a:gd name="csX95" fmla="*/ 412053 w 446004"/>
                <a:gd name="csY95" fmla="*/ 316367 h 443498"/>
                <a:gd name="csX96" fmla="*/ 412991 w 446004"/>
                <a:gd name="csY96" fmla="*/ 316490 h 443498"/>
                <a:gd name="csX97" fmla="*/ 418324 w 446004"/>
                <a:gd name="csY97" fmla="*/ 314813 h 443498"/>
                <a:gd name="csX98" fmla="*/ 427443 w 446004"/>
                <a:gd name="csY98" fmla="*/ 317583 h 443498"/>
                <a:gd name="csX99" fmla="*/ 436070 w 446004"/>
                <a:gd name="csY99" fmla="*/ 320398 h 443498"/>
                <a:gd name="csX100" fmla="*/ 436701 w 446004"/>
                <a:gd name="csY100" fmla="*/ 320952 h 443498"/>
                <a:gd name="csX101" fmla="*/ 438586 w 446004"/>
                <a:gd name="csY101" fmla="*/ 324514 h 443498"/>
                <a:gd name="csX102" fmla="*/ 441672 w 446004"/>
                <a:gd name="csY102" fmla="*/ 330322 h 443498"/>
                <a:gd name="csX103" fmla="*/ 443958 w 446004"/>
                <a:gd name="csY103" fmla="*/ 334961 h 443498"/>
                <a:gd name="csX104" fmla="*/ 446005 w 446004"/>
                <a:gd name="csY104" fmla="*/ 339107 h 443498"/>
                <a:gd name="csX105" fmla="*/ 434823 w 446004"/>
                <a:gd name="csY105" fmla="*/ 346246 h 443498"/>
                <a:gd name="csX106" fmla="*/ 423634 w 446004"/>
                <a:gd name="csY106" fmla="*/ 353370 h 443498"/>
                <a:gd name="csX107" fmla="*/ 412453 w 446004"/>
                <a:gd name="csY107" fmla="*/ 360478 h 443498"/>
                <a:gd name="csX108" fmla="*/ 401271 w 446004"/>
                <a:gd name="csY108" fmla="*/ 367563 h 443498"/>
                <a:gd name="csX109" fmla="*/ 390090 w 446004"/>
                <a:gd name="csY109" fmla="*/ 374640 h 443498"/>
                <a:gd name="csX110" fmla="*/ 378901 w 446004"/>
                <a:gd name="csY110" fmla="*/ 381702 h 443498"/>
                <a:gd name="csX111" fmla="*/ 367719 w 446004"/>
                <a:gd name="csY111" fmla="*/ 388749 h 443498"/>
                <a:gd name="csX112" fmla="*/ 356538 w 446004"/>
                <a:gd name="csY112" fmla="*/ 395772 h 443498"/>
                <a:gd name="csX113" fmla="*/ 349119 w 446004"/>
                <a:gd name="csY113" fmla="*/ 400427 h 443498"/>
                <a:gd name="csX114" fmla="*/ 344402 w 446004"/>
                <a:gd name="csY114" fmla="*/ 404535 h 443498"/>
                <a:gd name="csX115" fmla="*/ 338484 w 446004"/>
                <a:gd name="csY115" fmla="*/ 409666 h 443498"/>
                <a:gd name="csX116" fmla="*/ 332897 w 446004"/>
                <a:gd name="csY116" fmla="*/ 414758 h 443498"/>
                <a:gd name="csX117" fmla="*/ 328503 w 446004"/>
                <a:gd name="csY117" fmla="*/ 418766 h 443498"/>
                <a:gd name="csX118" fmla="*/ 322809 w 446004"/>
                <a:gd name="csY118" fmla="*/ 423936 h 443498"/>
                <a:gd name="csX119" fmla="*/ 319938 w 446004"/>
                <a:gd name="csY119" fmla="*/ 426544 h 443498"/>
                <a:gd name="csX120" fmla="*/ 313589 w 446004"/>
                <a:gd name="csY120" fmla="*/ 432306 h 443498"/>
                <a:gd name="csX121" fmla="*/ 311681 w 446004"/>
                <a:gd name="csY121" fmla="*/ 433329 h 443498"/>
                <a:gd name="csX122" fmla="*/ 303270 w 446004"/>
                <a:gd name="csY122" fmla="*/ 435029 h 443498"/>
                <a:gd name="csX123" fmla="*/ 295551 w 446004"/>
                <a:gd name="csY123" fmla="*/ 436583 h 443498"/>
                <a:gd name="csX124" fmla="*/ 288425 w 446004"/>
                <a:gd name="csY124" fmla="*/ 438021 h 443498"/>
                <a:gd name="csX125" fmla="*/ 283554 w 446004"/>
                <a:gd name="csY125" fmla="*/ 439006 h 443498"/>
                <a:gd name="csX126" fmla="*/ 278837 w 446004"/>
                <a:gd name="csY126" fmla="*/ 439952 h 443498"/>
                <a:gd name="csX127" fmla="*/ 271980 w 446004"/>
                <a:gd name="csY127" fmla="*/ 441291 h 443498"/>
                <a:gd name="csX128" fmla="*/ 267086 w 446004"/>
                <a:gd name="csY128" fmla="*/ 442253 h 443498"/>
                <a:gd name="csX129" fmla="*/ 261807 w 446004"/>
                <a:gd name="csY129" fmla="*/ 443283 h 443498"/>
                <a:gd name="csX130" fmla="*/ 260983 w 446004"/>
                <a:gd name="csY130" fmla="*/ 443460 h 443498"/>
                <a:gd name="csX131" fmla="*/ 260029 w 446004"/>
                <a:gd name="csY131" fmla="*/ 443499 h 443498"/>
                <a:gd name="csX132" fmla="*/ 259313 w 446004"/>
                <a:gd name="csY132" fmla="*/ 443460 h 443498"/>
                <a:gd name="csX133" fmla="*/ 257851 w 446004"/>
                <a:gd name="csY133" fmla="*/ 442891 h 443498"/>
                <a:gd name="csX134" fmla="*/ 256089 w 446004"/>
                <a:gd name="csY134" fmla="*/ 441545 h 443498"/>
                <a:gd name="csX135" fmla="*/ 254912 w 446004"/>
                <a:gd name="csY135" fmla="*/ 440852 h 443498"/>
                <a:gd name="csX136" fmla="*/ 254619 w 446004"/>
                <a:gd name="csY136" fmla="*/ 439791 h 443498"/>
                <a:gd name="csX137" fmla="*/ 255304 w 446004"/>
                <a:gd name="csY137" fmla="*/ 438375 h 443498"/>
                <a:gd name="csX138" fmla="*/ 256158 w 446004"/>
                <a:gd name="csY138" fmla="*/ 437106 h 443498"/>
                <a:gd name="csX139" fmla="*/ 256481 w 446004"/>
                <a:gd name="csY139" fmla="*/ 436106 h 443498"/>
                <a:gd name="csX140" fmla="*/ 257066 w 446004"/>
                <a:gd name="csY140" fmla="*/ 435344 h 443498"/>
                <a:gd name="csX141" fmla="*/ 257820 w 446004"/>
                <a:gd name="csY141" fmla="*/ 434729 h 443498"/>
                <a:gd name="csX142" fmla="*/ 257851 w 446004"/>
                <a:gd name="csY142" fmla="*/ 433860 h 443498"/>
                <a:gd name="csX143" fmla="*/ 257228 w 446004"/>
                <a:gd name="csY143" fmla="*/ 432429 h 443498"/>
                <a:gd name="csX144" fmla="*/ 256681 w 446004"/>
                <a:gd name="csY144" fmla="*/ 430452 h 443498"/>
                <a:gd name="csX145" fmla="*/ 256705 w 446004"/>
                <a:gd name="csY145" fmla="*/ 426859 h 443498"/>
                <a:gd name="csX146" fmla="*/ 256720 w 446004"/>
                <a:gd name="csY146" fmla="*/ 425659 h 443498"/>
                <a:gd name="csX147" fmla="*/ 256720 w 446004"/>
                <a:gd name="csY147" fmla="*/ 425228 h 443498"/>
                <a:gd name="csX148" fmla="*/ 255142 w 446004"/>
                <a:gd name="csY148" fmla="*/ 423851 h 443498"/>
                <a:gd name="csX149" fmla="*/ 252164 w 446004"/>
                <a:gd name="csY149" fmla="*/ 422328 h 443498"/>
                <a:gd name="csX150" fmla="*/ 249425 w 446004"/>
                <a:gd name="csY150" fmla="*/ 421436 h 443498"/>
                <a:gd name="csX151" fmla="*/ 248178 w 446004"/>
                <a:gd name="csY151" fmla="*/ 421128 h 443498"/>
                <a:gd name="csX152" fmla="*/ 245154 w 446004"/>
                <a:gd name="csY152" fmla="*/ 420590 h 443498"/>
                <a:gd name="csX153" fmla="*/ 240975 w 446004"/>
                <a:gd name="csY153" fmla="*/ 419628 h 443498"/>
                <a:gd name="csX154" fmla="*/ 239505 w 446004"/>
                <a:gd name="csY154" fmla="*/ 418966 h 443498"/>
                <a:gd name="csX155" fmla="*/ 236797 w 446004"/>
                <a:gd name="csY155" fmla="*/ 415620 h 443498"/>
                <a:gd name="csX156" fmla="*/ 235465 w 446004"/>
                <a:gd name="csY156" fmla="*/ 414766 h 443498"/>
                <a:gd name="csX157" fmla="*/ 229193 w 446004"/>
                <a:gd name="csY157" fmla="*/ 414197 h 443498"/>
                <a:gd name="csX158" fmla="*/ 227108 w 446004"/>
                <a:gd name="csY158" fmla="*/ 413643 h 443498"/>
                <a:gd name="csX159" fmla="*/ 225399 w 446004"/>
                <a:gd name="csY159" fmla="*/ 412851 h 443498"/>
                <a:gd name="csX160" fmla="*/ 223938 w 446004"/>
                <a:gd name="csY160" fmla="*/ 411774 h 443498"/>
                <a:gd name="csX161" fmla="*/ 223114 w 446004"/>
                <a:gd name="csY161" fmla="*/ 409935 h 443498"/>
                <a:gd name="csX162" fmla="*/ 222868 w 446004"/>
                <a:gd name="csY162" fmla="*/ 408435 h 443498"/>
                <a:gd name="csX163" fmla="*/ 222321 w 446004"/>
                <a:gd name="csY163" fmla="*/ 407719 h 443498"/>
                <a:gd name="csX164" fmla="*/ 215403 w 446004"/>
                <a:gd name="csY164" fmla="*/ 404089 h 443498"/>
                <a:gd name="csX165" fmla="*/ 213641 w 446004"/>
                <a:gd name="csY165" fmla="*/ 402858 h 443498"/>
                <a:gd name="csX166" fmla="*/ 212710 w 446004"/>
                <a:gd name="csY166" fmla="*/ 401711 h 443498"/>
                <a:gd name="csX167" fmla="*/ 212679 w 446004"/>
                <a:gd name="csY167" fmla="*/ 400011 h 443498"/>
                <a:gd name="csX168" fmla="*/ 212864 w 446004"/>
                <a:gd name="csY168" fmla="*/ 397926 h 443498"/>
                <a:gd name="csX169" fmla="*/ 212571 w 446004"/>
                <a:gd name="csY169" fmla="*/ 396072 h 443498"/>
                <a:gd name="csX170" fmla="*/ 212279 w 446004"/>
                <a:gd name="csY170" fmla="*/ 395165 h 443498"/>
                <a:gd name="csX171" fmla="*/ 209116 w 446004"/>
                <a:gd name="csY171" fmla="*/ 392965 h 443498"/>
                <a:gd name="csX172" fmla="*/ 202044 w 446004"/>
                <a:gd name="csY172" fmla="*/ 388026 h 443498"/>
                <a:gd name="csX173" fmla="*/ 194972 w 446004"/>
                <a:gd name="csY173" fmla="*/ 383087 h 443498"/>
                <a:gd name="csX174" fmla="*/ 187900 w 446004"/>
                <a:gd name="csY174" fmla="*/ 378141 h 443498"/>
                <a:gd name="csX175" fmla="*/ 180827 w 446004"/>
                <a:gd name="csY175" fmla="*/ 373187 h 443498"/>
                <a:gd name="csX176" fmla="*/ 173755 w 446004"/>
                <a:gd name="csY176" fmla="*/ 368225 h 443498"/>
                <a:gd name="csX177" fmla="*/ 166683 w 446004"/>
                <a:gd name="csY177" fmla="*/ 363255 h 443498"/>
                <a:gd name="csX178" fmla="*/ 159611 w 446004"/>
                <a:gd name="csY178" fmla="*/ 358278 h 443498"/>
                <a:gd name="csX179" fmla="*/ 152539 w 446004"/>
                <a:gd name="csY179" fmla="*/ 353293 h 443498"/>
                <a:gd name="csX180" fmla="*/ 145467 w 446004"/>
                <a:gd name="csY180" fmla="*/ 348292 h 443498"/>
                <a:gd name="csX181" fmla="*/ 138387 w 446004"/>
                <a:gd name="csY181" fmla="*/ 343300 h 443498"/>
                <a:gd name="csX182" fmla="*/ 131323 w 446004"/>
                <a:gd name="csY182" fmla="*/ 338284 h 443498"/>
                <a:gd name="csX183" fmla="*/ 124251 w 446004"/>
                <a:gd name="csY183" fmla="*/ 333268 h 443498"/>
                <a:gd name="csX184" fmla="*/ 117178 w 446004"/>
                <a:gd name="csY184" fmla="*/ 328245 h 443498"/>
                <a:gd name="csX185" fmla="*/ 110099 w 446004"/>
                <a:gd name="csY185" fmla="*/ 323206 h 443498"/>
                <a:gd name="csX186" fmla="*/ 103027 w 446004"/>
                <a:gd name="csY186" fmla="*/ 318160 h 443498"/>
                <a:gd name="csX187" fmla="*/ 95954 w 446004"/>
                <a:gd name="csY187" fmla="*/ 313105 h 443498"/>
                <a:gd name="csX188" fmla="*/ 89975 w 446004"/>
                <a:gd name="csY188" fmla="*/ 308836 h 443498"/>
                <a:gd name="csX189" fmla="*/ 83380 w 446004"/>
                <a:gd name="csY189" fmla="*/ 304313 h 443498"/>
                <a:gd name="csX190" fmla="*/ 78478 w 446004"/>
                <a:gd name="csY190" fmla="*/ 300997 h 443498"/>
                <a:gd name="csX191" fmla="*/ 73614 w 446004"/>
                <a:gd name="csY191" fmla="*/ 297689 h 443498"/>
                <a:gd name="csX192" fmla="*/ 68382 w 446004"/>
                <a:gd name="csY192" fmla="*/ 294143 h 443498"/>
                <a:gd name="csX193" fmla="*/ 64980 w 446004"/>
                <a:gd name="csY193" fmla="*/ 291943 h 443498"/>
                <a:gd name="csX194" fmla="*/ 60925 w 446004"/>
                <a:gd name="csY194" fmla="*/ 289312 h 443498"/>
                <a:gd name="csX195" fmla="*/ 56862 w 446004"/>
                <a:gd name="csY195" fmla="*/ 286673 h 443498"/>
                <a:gd name="csX196" fmla="*/ 52798 w 446004"/>
                <a:gd name="csY196" fmla="*/ 284034 h 443498"/>
                <a:gd name="csX197" fmla="*/ 48735 w 446004"/>
                <a:gd name="csY197" fmla="*/ 281396 h 443498"/>
                <a:gd name="csX198" fmla="*/ 44672 w 446004"/>
                <a:gd name="csY198" fmla="*/ 278757 h 443498"/>
                <a:gd name="csX199" fmla="*/ 40609 w 446004"/>
                <a:gd name="csY199" fmla="*/ 276111 h 443498"/>
                <a:gd name="csX200" fmla="*/ 36553 w 446004"/>
                <a:gd name="csY200" fmla="*/ 273464 h 443498"/>
                <a:gd name="csX201" fmla="*/ 32490 w 446004"/>
                <a:gd name="csY201" fmla="*/ 270810 h 443498"/>
                <a:gd name="csX202" fmla="*/ 28427 w 446004"/>
                <a:gd name="csY202" fmla="*/ 268156 h 443498"/>
                <a:gd name="csX203" fmla="*/ 24371 w 446004"/>
                <a:gd name="csY203" fmla="*/ 265502 h 443498"/>
                <a:gd name="csX204" fmla="*/ 20308 w 446004"/>
                <a:gd name="csY204" fmla="*/ 262848 h 443498"/>
                <a:gd name="csX205" fmla="*/ 16245 w 446004"/>
                <a:gd name="csY205" fmla="*/ 260186 h 443498"/>
                <a:gd name="csX206" fmla="*/ 12182 w 446004"/>
                <a:gd name="csY206" fmla="*/ 257525 h 443498"/>
                <a:gd name="csX207" fmla="*/ 8119 w 446004"/>
                <a:gd name="csY207" fmla="*/ 254855 h 443498"/>
                <a:gd name="csX208" fmla="*/ 4056 w 446004"/>
                <a:gd name="csY208" fmla="*/ 252186 h 443498"/>
                <a:gd name="csX209" fmla="*/ 0 w 446004"/>
                <a:gd name="csY209" fmla="*/ 249517 h 443498"/>
                <a:gd name="csX210" fmla="*/ 0 w 446004"/>
                <a:gd name="csY210" fmla="*/ 244578 h 443498"/>
                <a:gd name="csX211" fmla="*/ 0 w 446004"/>
                <a:gd name="csY211" fmla="*/ 240554 h 443498"/>
                <a:gd name="csX212" fmla="*/ 0 w 446004"/>
                <a:gd name="csY212" fmla="*/ 234631 h 443498"/>
                <a:gd name="csX213" fmla="*/ 0 w 446004"/>
                <a:gd name="csY213" fmla="*/ 229477 h 443498"/>
                <a:gd name="csX214" fmla="*/ 0 w 446004"/>
                <a:gd name="csY214" fmla="*/ 224323 h 443498"/>
                <a:gd name="csX215" fmla="*/ 0 w 446004"/>
                <a:gd name="csY215" fmla="*/ 220769 h 443498"/>
                <a:gd name="csX216" fmla="*/ 0 w 446004"/>
                <a:gd name="csY216" fmla="*/ 217061 h 443498"/>
                <a:gd name="csX217" fmla="*/ 108 w 446004"/>
                <a:gd name="csY217" fmla="*/ 215384 h 443498"/>
                <a:gd name="csX218" fmla="*/ 508 w 446004"/>
                <a:gd name="csY218" fmla="*/ 214668 h 443498"/>
                <a:gd name="csX219" fmla="*/ 2701 w 446004"/>
                <a:gd name="csY219" fmla="*/ 213460 h 443498"/>
                <a:gd name="csX220" fmla="*/ 6133 w 446004"/>
                <a:gd name="csY220" fmla="*/ 210706 h 443498"/>
                <a:gd name="csX221" fmla="*/ 7403 w 446004"/>
                <a:gd name="csY221" fmla="*/ 209483 h 443498"/>
                <a:gd name="csX222" fmla="*/ 9027 w 446004"/>
                <a:gd name="csY222" fmla="*/ 208245 h 443498"/>
                <a:gd name="csX223" fmla="*/ 14775 w 446004"/>
                <a:gd name="csY223" fmla="*/ 204514 h 443498"/>
                <a:gd name="csX224" fmla="*/ 15968 w 446004"/>
                <a:gd name="csY224" fmla="*/ 203467 h 443498"/>
                <a:gd name="csX225" fmla="*/ 21555 w 446004"/>
                <a:gd name="csY225" fmla="*/ 199167 h 443498"/>
                <a:gd name="csX226" fmla="*/ 22863 w 446004"/>
                <a:gd name="csY226" fmla="*/ 198536 h 443498"/>
                <a:gd name="csX227" fmla="*/ 25864 w 446004"/>
                <a:gd name="csY227" fmla="*/ 198113 h 443498"/>
                <a:gd name="csX228" fmla="*/ 27119 w 446004"/>
                <a:gd name="csY228" fmla="*/ 197306 h 443498"/>
                <a:gd name="csX229" fmla="*/ 28804 w 446004"/>
                <a:gd name="csY229" fmla="*/ 195582 h 443498"/>
                <a:gd name="csX230" fmla="*/ 31282 w 446004"/>
                <a:gd name="csY230" fmla="*/ 193613 h 443498"/>
                <a:gd name="csX231" fmla="*/ 32890 w 446004"/>
                <a:gd name="csY231" fmla="*/ 192674 h 443498"/>
                <a:gd name="csX232" fmla="*/ 33275 w 446004"/>
                <a:gd name="csY232" fmla="*/ 192505 h 443498"/>
                <a:gd name="csX233" fmla="*/ 34306 w 446004"/>
                <a:gd name="csY233" fmla="*/ 192367 h 443498"/>
                <a:gd name="csX234" fmla="*/ 39470 w 446004"/>
                <a:gd name="csY234" fmla="*/ 192951 h 443498"/>
                <a:gd name="csX235" fmla="*/ 41640 w 446004"/>
                <a:gd name="csY235" fmla="*/ 193390 h 443498"/>
                <a:gd name="csX236" fmla="*/ 44233 w 446004"/>
                <a:gd name="csY236" fmla="*/ 193759 h 443498"/>
                <a:gd name="csX237" fmla="*/ 45041 w 446004"/>
                <a:gd name="csY237" fmla="*/ 193505 h 443498"/>
                <a:gd name="csX238" fmla="*/ 45734 w 446004"/>
                <a:gd name="csY238" fmla="*/ 192890 h 443498"/>
                <a:gd name="csX239" fmla="*/ 46711 w 446004"/>
                <a:gd name="csY239" fmla="*/ 191513 h 443498"/>
                <a:gd name="csX240" fmla="*/ 46919 w 446004"/>
                <a:gd name="csY240" fmla="*/ 189874 h 443498"/>
                <a:gd name="csX241" fmla="*/ 46981 w 446004"/>
                <a:gd name="csY241" fmla="*/ 188443 h 443498"/>
                <a:gd name="csX242" fmla="*/ 47135 w 446004"/>
                <a:gd name="csY242" fmla="*/ 187820 h 443498"/>
                <a:gd name="csX243" fmla="*/ 47589 w 446004"/>
                <a:gd name="csY243" fmla="*/ 187535 h 443498"/>
                <a:gd name="csX244" fmla="*/ 48720 w 446004"/>
                <a:gd name="csY244" fmla="*/ 187643 h 443498"/>
                <a:gd name="csX245" fmla="*/ 50228 w 446004"/>
                <a:gd name="csY245" fmla="*/ 187836 h 443498"/>
                <a:gd name="csX246" fmla="*/ 53314 w 446004"/>
                <a:gd name="csY246" fmla="*/ 187774 h 443498"/>
                <a:gd name="csX247" fmla="*/ 54361 w 446004"/>
                <a:gd name="csY247" fmla="*/ 187574 h 443498"/>
                <a:gd name="csX248" fmla="*/ 57862 w 446004"/>
                <a:gd name="csY248" fmla="*/ 187266 h 443498"/>
                <a:gd name="csX249" fmla="*/ 62810 w 446004"/>
                <a:gd name="csY249" fmla="*/ 186336 h 443498"/>
                <a:gd name="csX250" fmla="*/ 66735 w 446004"/>
                <a:gd name="csY250" fmla="*/ 185120 h 443498"/>
                <a:gd name="csX251" fmla="*/ 69859 w 446004"/>
                <a:gd name="csY251" fmla="*/ 184158 h 443498"/>
                <a:gd name="csX252" fmla="*/ 73207 w 446004"/>
                <a:gd name="csY252" fmla="*/ 181628 h 443498"/>
                <a:gd name="csX253" fmla="*/ 75662 w 446004"/>
                <a:gd name="csY253" fmla="*/ 178958 h 443498"/>
                <a:gd name="csX254" fmla="*/ 78209 w 446004"/>
                <a:gd name="csY254" fmla="*/ 174973 h 443498"/>
                <a:gd name="csX255" fmla="*/ 80233 w 446004"/>
                <a:gd name="csY255" fmla="*/ 171512 h 443498"/>
                <a:gd name="csX256" fmla="*/ 84334 w 446004"/>
                <a:gd name="csY256" fmla="*/ 169350 h 443498"/>
                <a:gd name="csX257" fmla="*/ 87759 w 446004"/>
                <a:gd name="csY257" fmla="*/ 168034 h 443498"/>
                <a:gd name="csX258" fmla="*/ 89721 w 446004"/>
                <a:gd name="csY258" fmla="*/ 167519 h 443498"/>
                <a:gd name="csX259" fmla="*/ 94169 w 446004"/>
                <a:gd name="csY259" fmla="*/ 165688 h 443498"/>
                <a:gd name="csX260" fmla="*/ 97932 w 446004"/>
                <a:gd name="csY260" fmla="*/ 162919 h 443498"/>
                <a:gd name="csX261" fmla="*/ 101464 w 446004"/>
                <a:gd name="csY261" fmla="*/ 160318 h 443498"/>
                <a:gd name="csX262" fmla="*/ 104165 w 446004"/>
                <a:gd name="csY262" fmla="*/ 159972 h 443498"/>
                <a:gd name="csX263" fmla="*/ 107582 w 446004"/>
                <a:gd name="csY263" fmla="*/ 159542 h 443498"/>
                <a:gd name="csX264" fmla="*/ 108344 w 446004"/>
                <a:gd name="csY264" fmla="*/ 159057 h 443498"/>
                <a:gd name="csX265" fmla="*/ 109206 w 446004"/>
                <a:gd name="csY265" fmla="*/ 158134 h 443498"/>
                <a:gd name="csX266" fmla="*/ 109252 w 446004"/>
                <a:gd name="csY266" fmla="*/ 156503 h 443498"/>
                <a:gd name="csX267" fmla="*/ 108221 w 446004"/>
                <a:gd name="csY267" fmla="*/ 155357 h 443498"/>
                <a:gd name="csX268" fmla="*/ 106974 w 446004"/>
                <a:gd name="csY268" fmla="*/ 154756 h 443498"/>
                <a:gd name="csX269" fmla="*/ 106089 w 446004"/>
                <a:gd name="csY269" fmla="*/ 154095 h 443498"/>
                <a:gd name="csX270" fmla="*/ 105212 w 446004"/>
                <a:gd name="csY270" fmla="*/ 153972 h 443498"/>
                <a:gd name="csX271" fmla="*/ 104743 w 446004"/>
                <a:gd name="csY271" fmla="*/ 153187 h 443498"/>
                <a:gd name="csX272" fmla="*/ 105004 w 446004"/>
                <a:gd name="csY272" fmla="*/ 151741 h 443498"/>
                <a:gd name="csX273" fmla="*/ 105135 w 446004"/>
                <a:gd name="csY273" fmla="*/ 150402 h 443498"/>
                <a:gd name="csX274" fmla="*/ 105697 w 446004"/>
                <a:gd name="csY274" fmla="*/ 149064 h 443498"/>
                <a:gd name="csX275" fmla="*/ 105543 w 446004"/>
                <a:gd name="csY275" fmla="*/ 147171 h 443498"/>
                <a:gd name="csX276" fmla="*/ 104666 w 446004"/>
                <a:gd name="csY276" fmla="*/ 145279 h 443498"/>
                <a:gd name="csX277" fmla="*/ 104396 w 446004"/>
                <a:gd name="csY277" fmla="*/ 143917 h 443498"/>
                <a:gd name="csX278" fmla="*/ 104458 w 446004"/>
                <a:gd name="csY278" fmla="*/ 142563 h 443498"/>
                <a:gd name="csX279" fmla="*/ 104889 w 446004"/>
                <a:gd name="csY279" fmla="*/ 141509 h 443498"/>
                <a:gd name="csX280" fmla="*/ 106151 w 446004"/>
                <a:gd name="csY280" fmla="*/ 140810 h 443498"/>
                <a:gd name="csX281" fmla="*/ 107621 w 446004"/>
                <a:gd name="csY281" fmla="*/ 140540 h 443498"/>
                <a:gd name="csX282" fmla="*/ 109683 w 446004"/>
                <a:gd name="csY282" fmla="*/ 140879 h 443498"/>
                <a:gd name="csX283" fmla="*/ 113246 w 446004"/>
                <a:gd name="csY283" fmla="*/ 140425 h 443498"/>
                <a:gd name="csX284" fmla="*/ 122365 w 446004"/>
                <a:gd name="csY284" fmla="*/ 137148 h 443498"/>
                <a:gd name="csX285" fmla="*/ 122996 w 446004"/>
                <a:gd name="csY285" fmla="*/ 136140 h 443498"/>
                <a:gd name="csX286" fmla="*/ 123581 w 446004"/>
                <a:gd name="csY286" fmla="*/ 133871 h 443498"/>
                <a:gd name="csX287" fmla="*/ 124235 w 446004"/>
                <a:gd name="csY287" fmla="*/ 131878 h 443498"/>
                <a:gd name="csX288" fmla="*/ 125182 w 446004"/>
                <a:gd name="csY288" fmla="*/ 131209 h 443498"/>
                <a:gd name="csX289" fmla="*/ 125697 w 446004"/>
                <a:gd name="csY289" fmla="*/ 131062 h 443498"/>
                <a:gd name="csX290" fmla="*/ 128737 w 446004"/>
                <a:gd name="csY290" fmla="*/ 130524 h 443498"/>
                <a:gd name="csX291" fmla="*/ 133039 w 446004"/>
                <a:gd name="csY291" fmla="*/ 129770 h 443498"/>
                <a:gd name="csX292" fmla="*/ 134655 w 446004"/>
                <a:gd name="csY292" fmla="*/ 129663 h 443498"/>
                <a:gd name="csX293" fmla="*/ 139349 w 446004"/>
                <a:gd name="csY293" fmla="*/ 129878 h 443498"/>
                <a:gd name="csX294" fmla="*/ 142766 w 446004"/>
                <a:gd name="csY294" fmla="*/ 130039 h 443498"/>
                <a:gd name="csX295" fmla="*/ 148291 w 446004"/>
                <a:gd name="csY295" fmla="*/ 130301 h 443498"/>
                <a:gd name="csX296" fmla="*/ 152216 w 446004"/>
                <a:gd name="csY296" fmla="*/ 130432 h 443498"/>
                <a:gd name="csX297" fmla="*/ 155633 w 446004"/>
                <a:gd name="csY297" fmla="*/ 130547 h 443498"/>
                <a:gd name="csX298" fmla="*/ 159988 w 446004"/>
                <a:gd name="csY298" fmla="*/ 130701 h 443498"/>
                <a:gd name="csX299" fmla="*/ 161058 w 446004"/>
                <a:gd name="csY299" fmla="*/ 130239 h 443498"/>
                <a:gd name="csX300" fmla="*/ 161058 w 446004"/>
                <a:gd name="csY300" fmla="*/ 128785 h 443498"/>
                <a:gd name="csX301" fmla="*/ 160273 w 446004"/>
                <a:gd name="csY301" fmla="*/ 126078 h 443498"/>
                <a:gd name="csX302" fmla="*/ 160750 w 446004"/>
                <a:gd name="csY302" fmla="*/ 124385 h 443498"/>
                <a:gd name="csX303" fmla="*/ 162428 w 446004"/>
                <a:gd name="csY303" fmla="*/ 122816 h 443498"/>
                <a:gd name="csX304" fmla="*/ 164521 w 446004"/>
                <a:gd name="csY304" fmla="*/ 121062 h 443498"/>
                <a:gd name="csX305" fmla="*/ 163543 w 446004"/>
                <a:gd name="csY305" fmla="*/ 118923 h 443498"/>
                <a:gd name="csX306" fmla="*/ 161874 w 446004"/>
                <a:gd name="csY306" fmla="*/ 117493 h 443498"/>
                <a:gd name="csX307" fmla="*/ 159542 w 446004"/>
                <a:gd name="csY307" fmla="*/ 115769 h 443498"/>
                <a:gd name="csX308" fmla="*/ 158334 w 446004"/>
                <a:gd name="csY308" fmla="*/ 115069 h 443498"/>
                <a:gd name="csX309" fmla="*/ 156217 w 446004"/>
                <a:gd name="csY309" fmla="*/ 112985 h 443498"/>
                <a:gd name="csX310" fmla="*/ 154925 w 446004"/>
                <a:gd name="csY310" fmla="*/ 110607 h 443498"/>
                <a:gd name="csX311" fmla="*/ 154047 w 446004"/>
                <a:gd name="csY311" fmla="*/ 105592 h 443498"/>
                <a:gd name="csX312" fmla="*/ 152439 w 446004"/>
                <a:gd name="csY312" fmla="*/ 102776 h 443498"/>
                <a:gd name="csX313" fmla="*/ 151269 w 446004"/>
                <a:gd name="csY313" fmla="*/ 99299 h 443498"/>
                <a:gd name="csX314" fmla="*/ 152308 w 446004"/>
                <a:gd name="csY314" fmla="*/ 92906 h 443498"/>
                <a:gd name="csX315" fmla="*/ 150754 w 446004"/>
                <a:gd name="csY315" fmla="*/ 89037 h 443498"/>
                <a:gd name="csX316" fmla="*/ 150515 w 446004"/>
                <a:gd name="csY316" fmla="*/ 87360 h 443498"/>
                <a:gd name="csX317" fmla="*/ 150500 w 446004"/>
                <a:gd name="csY317" fmla="*/ 85383 h 443498"/>
                <a:gd name="csX318" fmla="*/ 150977 w 446004"/>
                <a:gd name="csY318" fmla="*/ 81959 h 443498"/>
                <a:gd name="csX319" fmla="*/ 150669 w 446004"/>
                <a:gd name="csY319" fmla="*/ 77136 h 443498"/>
                <a:gd name="csX320" fmla="*/ 148838 w 446004"/>
                <a:gd name="csY320" fmla="*/ 72151 h 443498"/>
                <a:gd name="csX321" fmla="*/ 149700 w 446004"/>
                <a:gd name="csY321" fmla="*/ 70451 h 443498"/>
                <a:gd name="csX322" fmla="*/ 150100 w 446004"/>
                <a:gd name="csY322" fmla="*/ 69566 h 443498"/>
                <a:gd name="csX323" fmla="*/ 149969 w 446004"/>
                <a:gd name="csY323" fmla="*/ 68805 h 443498"/>
                <a:gd name="csX324" fmla="*/ 148299 w 446004"/>
                <a:gd name="csY324" fmla="*/ 67220 h 443498"/>
                <a:gd name="csX325" fmla="*/ 147591 w 446004"/>
                <a:gd name="csY325" fmla="*/ 65905 h 443498"/>
                <a:gd name="csX326" fmla="*/ 147960 w 446004"/>
                <a:gd name="csY326" fmla="*/ 64674 h 443498"/>
                <a:gd name="csX327" fmla="*/ 148830 w 446004"/>
                <a:gd name="csY327" fmla="*/ 62881 h 443498"/>
                <a:gd name="csX328" fmla="*/ 148753 w 446004"/>
                <a:gd name="csY328" fmla="*/ 62127 h 443498"/>
                <a:gd name="csX329" fmla="*/ 146052 w 446004"/>
                <a:gd name="csY329" fmla="*/ 59942 h 443498"/>
                <a:gd name="csX330" fmla="*/ 141496 w 446004"/>
                <a:gd name="csY330" fmla="*/ 56396 h 443498"/>
                <a:gd name="csX331" fmla="*/ 140219 w 446004"/>
                <a:gd name="csY331" fmla="*/ 54842 h 443498"/>
                <a:gd name="csX332" fmla="*/ 139595 w 446004"/>
                <a:gd name="csY332" fmla="*/ 52896 h 443498"/>
                <a:gd name="csX333" fmla="*/ 143959 w 446004"/>
                <a:gd name="csY333" fmla="*/ 53396 h 443498"/>
                <a:gd name="csX334" fmla="*/ 146213 w 446004"/>
                <a:gd name="csY334" fmla="*/ 53157 h 443498"/>
                <a:gd name="csX335" fmla="*/ 151385 w 446004"/>
                <a:gd name="csY335" fmla="*/ 50819 h 443498"/>
                <a:gd name="csX336" fmla="*/ 155494 w 446004"/>
                <a:gd name="csY336" fmla="*/ 47657 h 443498"/>
                <a:gd name="csX337" fmla="*/ 158688 w 446004"/>
                <a:gd name="csY337" fmla="*/ 46049 h 443498"/>
                <a:gd name="csX338" fmla="*/ 161497 w 446004"/>
                <a:gd name="csY338" fmla="*/ 42580 h 443498"/>
                <a:gd name="csX339" fmla="*/ 164044 w 446004"/>
                <a:gd name="csY339" fmla="*/ 40387 h 443498"/>
                <a:gd name="csX340" fmla="*/ 167722 w 446004"/>
                <a:gd name="csY340" fmla="*/ 38018 h 443498"/>
                <a:gd name="csX341" fmla="*/ 178334 w 446004"/>
                <a:gd name="csY341" fmla="*/ 32902 h 443498"/>
                <a:gd name="csX342" fmla="*/ 179958 w 446004"/>
                <a:gd name="csY342" fmla="*/ 32864 h 443498"/>
                <a:gd name="csX343" fmla="*/ 183452 w 446004"/>
                <a:gd name="csY343" fmla="*/ 34025 h 443498"/>
                <a:gd name="csX344" fmla="*/ 186491 w 446004"/>
                <a:gd name="csY344" fmla="*/ 33664 h 443498"/>
                <a:gd name="csX345" fmla="*/ 188569 w 446004"/>
                <a:gd name="csY345" fmla="*/ 31871 h 443498"/>
                <a:gd name="csX346" fmla="*/ 190808 w 446004"/>
                <a:gd name="csY346" fmla="*/ 27548 h 443498"/>
                <a:gd name="csX347" fmla="*/ 194279 w 446004"/>
                <a:gd name="csY347" fmla="*/ 24909 h 443498"/>
                <a:gd name="csX348" fmla="*/ 198658 w 446004"/>
                <a:gd name="csY348" fmla="*/ 22263 h 443498"/>
                <a:gd name="csX349" fmla="*/ 204614 w 446004"/>
                <a:gd name="csY349" fmla="*/ 19732 h 443498"/>
                <a:gd name="csX350" fmla="*/ 208516 w 446004"/>
                <a:gd name="csY350" fmla="*/ 17401 h 443498"/>
                <a:gd name="csX351" fmla="*/ 214687 w 446004"/>
                <a:gd name="csY351" fmla="*/ 15378 h 443498"/>
                <a:gd name="csX352" fmla="*/ 230178 w 446004"/>
                <a:gd name="csY352" fmla="*/ 14093 h 443498"/>
                <a:gd name="csX353" fmla="*/ 238136 w 446004"/>
                <a:gd name="csY353" fmla="*/ 12947 h 443498"/>
                <a:gd name="csX354" fmla="*/ 243545 w 446004"/>
                <a:gd name="csY354" fmla="*/ 13209 h 443498"/>
                <a:gd name="csX355" fmla="*/ 249009 w 446004"/>
                <a:gd name="csY355" fmla="*/ 9501 h 443498"/>
                <a:gd name="csX356" fmla="*/ 251741 w 446004"/>
                <a:gd name="csY356" fmla="*/ 8277 h 443498"/>
                <a:gd name="csX357" fmla="*/ 263569 w 446004"/>
                <a:gd name="csY357" fmla="*/ 7993 h 443498"/>
                <a:gd name="csX358" fmla="*/ 269148 w 446004"/>
                <a:gd name="csY358" fmla="*/ 5277 h 443498"/>
                <a:gd name="csX359" fmla="*/ 290295 w 446004"/>
                <a:gd name="csY359" fmla="*/ 5277 h 443498"/>
                <a:gd name="csX360" fmla="*/ 292881 w 446004"/>
                <a:gd name="csY360" fmla="*/ 6185 h 443498"/>
                <a:gd name="csX361" fmla="*/ 295421 w 446004"/>
                <a:gd name="csY361" fmla="*/ 7647 h 443498"/>
                <a:gd name="csX362" fmla="*/ 299745 w 446004"/>
                <a:gd name="csY362" fmla="*/ 11162 h 443498"/>
                <a:gd name="csX363" fmla="*/ 301900 w 446004"/>
                <a:gd name="csY363" fmla="*/ 11932 h 443498"/>
                <a:gd name="csX364" fmla="*/ 304693 w 446004"/>
                <a:gd name="csY364" fmla="*/ 11201 h 443498"/>
                <a:gd name="csX365" fmla="*/ 311188 w 446004"/>
                <a:gd name="csY365" fmla="*/ 7870 h 443498"/>
                <a:gd name="csX366" fmla="*/ 318514 w 446004"/>
                <a:gd name="csY366" fmla="*/ 6131 h 443498"/>
                <a:gd name="csX367" fmla="*/ 322501 w 446004"/>
                <a:gd name="csY367" fmla="*/ 4146 h 443498"/>
                <a:gd name="csX368" fmla="*/ 324194 w 446004"/>
                <a:gd name="csY368" fmla="*/ 1246 h 443498"/>
                <a:gd name="csX369" fmla="*/ 327626 w 446004"/>
                <a:gd name="csY369" fmla="*/ 177 h 443498"/>
                <a:gd name="csX370" fmla="*/ 329557 w 446004"/>
                <a:gd name="csY370" fmla="*/ 2408 h 443498"/>
                <a:gd name="csX371" fmla="*/ 337153 w 446004"/>
                <a:gd name="csY371" fmla="*/ 4654 h 443498"/>
                <a:gd name="csX372" fmla="*/ 341816 w 446004"/>
                <a:gd name="csY372" fmla="*/ 4008 h 443498"/>
                <a:gd name="csX373" fmla="*/ 343863 w 446004"/>
                <a:gd name="csY373" fmla="*/ 3331 h 443498"/>
                <a:gd name="csX374" fmla="*/ 343124 w 446004"/>
                <a:gd name="csY374" fmla="*/ 0 h 443498"/>
                <a:gd name="csX375" fmla="*/ 348057 w 446004"/>
                <a:gd name="csY375" fmla="*/ 885 h 443498"/>
                <a:gd name="csX376" fmla="*/ 351844 w 446004"/>
                <a:gd name="csY376" fmla="*/ 2493 h 443498"/>
                <a:gd name="csX377" fmla="*/ 355807 w 446004"/>
                <a:gd name="csY377" fmla="*/ 5708 h 443498"/>
                <a:gd name="csX378" fmla="*/ 358377 w 446004"/>
                <a:gd name="csY378" fmla="*/ 6347 h 443498"/>
                <a:gd name="csX379" fmla="*/ 363056 w 446004"/>
                <a:gd name="csY379" fmla="*/ 4900 h 4434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</a:cxnLst>
              <a:rect l="l" t="t" r="r" b="b"/>
              <a:pathLst>
                <a:path w="446004" h="443498">
                  <a:moveTo>
                    <a:pt x="372767" y="4177"/>
                  </a:moveTo>
                  <a:lnTo>
                    <a:pt x="373221" y="5608"/>
                  </a:lnTo>
                  <a:lnTo>
                    <a:pt x="373298" y="6947"/>
                  </a:lnTo>
                  <a:lnTo>
                    <a:pt x="371251" y="8193"/>
                  </a:lnTo>
                  <a:lnTo>
                    <a:pt x="369905" y="8916"/>
                  </a:lnTo>
                  <a:lnTo>
                    <a:pt x="368289" y="12355"/>
                  </a:lnTo>
                  <a:lnTo>
                    <a:pt x="365295" y="14686"/>
                  </a:lnTo>
                  <a:lnTo>
                    <a:pt x="364795" y="15393"/>
                  </a:lnTo>
                  <a:lnTo>
                    <a:pt x="364818" y="16032"/>
                  </a:lnTo>
                  <a:lnTo>
                    <a:pt x="366850" y="17086"/>
                  </a:lnTo>
                  <a:lnTo>
                    <a:pt x="367527" y="18086"/>
                  </a:lnTo>
                  <a:lnTo>
                    <a:pt x="367842" y="19424"/>
                  </a:lnTo>
                  <a:lnTo>
                    <a:pt x="366934" y="24209"/>
                  </a:lnTo>
                  <a:lnTo>
                    <a:pt x="366365" y="27871"/>
                  </a:lnTo>
                  <a:lnTo>
                    <a:pt x="365618" y="32664"/>
                  </a:lnTo>
                  <a:lnTo>
                    <a:pt x="365649" y="34487"/>
                  </a:lnTo>
                  <a:lnTo>
                    <a:pt x="366419" y="36672"/>
                  </a:lnTo>
                  <a:lnTo>
                    <a:pt x="367180" y="38372"/>
                  </a:lnTo>
                  <a:lnTo>
                    <a:pt x="367419" y="40295"/>
                  </a:lnTo>
                  <a:lnTo>
                    <a:pt x="367150" y="45026"/>
                  </a:lnTo>
                  <a:lnTo>
                    <a:pt x="368081" y="47757"/>
                  </a:lnTo>
                  <a:lnTo>
                    <a:pt x="368827" y="50273"/>
                  </a:lnTo>
                  <a:lnTo>
                    <a:pt x="367050" y="53404"/>
                  </a:lnTo>
                  <a:lnTo>
                    <a:pt x="366288" y="56165"/>
                  </a:lnTo>
                  <a:lnTo>
                    <a:pt x="365811" y="60112"/>
                  </a:lnTo>
                  <a:lnTo>
                    <a:pt x="365618" y="62596"/>
                  </a:lnTo>
                  <a:lnTo>
                    <a:pt x="364472" y="64889"/>
                  </a:lnTo>
                  <a:lnTo>
                    <a:pt x="362979" y="67035"/>
                  </a:lnTo>
                  <a:lnTo>
                    <a:pt x="361294" y="68374"/>
                  </a:lnTo>
                  <a:lnTo>
                    <a:pt x="359216" y="69528"/>
                  </a:lnTo>
                  <a:lnTo>
                    <a:pt x="356822" y="71043"/>
                  </a:lnTo>
                  <a:lnTo>
                    <a:pt x="354883" y="75097"/>
                  </a:lnTo>
                  <a:lnTo>
                    <a:pt x="350689" y="78467"/>
                  </a:lnTo>
                  <a:lnTo>
                    <a:pt x="349812" y="79621"/>
                  </a:lnTo>
                  <a:lnTo>
                    <a:pt x="349419" y="82313"/>
                  </a:lnTo>
                  <a:lnTo>
                    <a:pt x="349520" y="86044"/>
                  </a:lnTo>
                  <a:lnTo>
                    <a:pt x="350258" y="89006"/>
                  </a:lnTo>
                  <a:lnTo>
                    <a:pt x="352267" y="93375"/>
                  </a:lnTo>
                  <a:lnTo>
                    <a:pt x="354029" y="98176"/>
                  </a:lnTo>
                  <a:lnTo>
                    <a:pt x="354506" y="100584"/>
                  </a:lnTo>
                  <a:lnTo>
                    <a:pt x="355183" y="101499"/>
                  </a:lnTo>
                  <a:lnTo>
                    <a:pt x="357661" y="103068"/>
                  </a:lnTo>
                  <a:lnTo>
                    <a:pt x="361948" y="105192"/>
                  </a:lnTo>
                  <a:lnTo>
                    <a:pt x="362740" y="106061"/>
                  </a:lnTo>
                  <a:lnTo>
                    <a:pt x="364864" y="109353"/>
                  </a:lnTo>
                  <a:lnTo>
                    <a:pt x="366880" y="115246"/>
                  </a:lnTo>
                  <a:lnTo>
                    <a:pt x="367511" y="119139"/>
                  </a:lnTo>
                  <a:lnTo>
                    <a:pt x="371436" y="122231"/>
                  </a:lnTo>
                  <a:lnTo>
                    <a:pt x="375061" y="125078"/>
                  </a:lnTo>
                  <a:lnTo>
                    <a:pt x="378539" y="127578"/>
                  </a:lnTo>
                  <a:lnTo>
                    <a:pt x="382317" y="130286"/>
                  </a:lnTo>
                  <a:lnTo>
                    <a:pt x="382864" y="131116"/>
                  </a:lnTo>
                  <a:lnTo>
                    <a:pt x="384118" y="136848"/>
                  </a:lnTo>
                  <a:lnTo>
                    <a:pt x="385373" y="142525"/>
                  </a:lnTo>
                  <a:lnTo>
                    <a:pt x="386742" y="148764"/>
                  </a:lnTo>
                  <a:lnTo>
                    <a:pt x="388128" y="155010"/>
                  </a:lnTo>
                  <a:lnTo>
                    <a:pt x="389759" y="162342"/>
                  </a:lnTo>
                  <a:lnTo>
                    <a:pt x="390682" y="166488"/>
                  </a:lnTo>
                  <a:lnTo>
                    <a:pt x="391798" y="171512"/>
                  </a:lnTo>
                  <a:lnTo>
                    <a:pt x="393114" y="177389"/>
                  </a:lnTo>
                  <a:lnTo>
                    <a:pt x="390998" y="178635"/>
                  </a:lnTo>
                  <a:lnTo>
                    <a:pt x="388612" y="180227"/>
                  </a:lnTo>
                  <a:lnTo>
                    <a:pt x="390352" y="183243"/>
                  </a:lnTo>
                  <a:lnTo>
                    <a:pt x="393707" y="188143"/>
                  </a:lnTo>
                  <a:lnTo>
                    <a:pt x="395730" y="192090"/>
                  </a:lnTo>
                  <a:lnTo>
                    <a:pt x="396439" y="193805"/>
                  </a:lnTo>
                  <a:lnTo>
                    <a:pt x="398016" y="198690"/>
                  </a:lnTo>
                  <a:lnTo>
                    <a:pt x="399301" y="203414"/>
                  </a:lnTo>
                  <a:lnTo>
                    <a:pt x="399632" y="204944"/>
                  </a:lnTo>
                  <a:lnTo>
                    <a:pt x="400102" y="208575"/>
                  </a:lnTo>
                  <a:lnTo>
                    <a:pt x="399524" y="218545"/>
                  </a:lnTo>
                  <a:lnTo>
                    <a:pt x="400448" y="231154"/>
                  </a:lnTo>
                  <a:lnTo>
                    <a:pt x="401695" y="237416"/>
                  </a:lnTo>
                  <a:lnTo>
                    <a:pt x="399732" y="243055"/>
                  </a:lnTo>
                  <a:lnTo>
                    <a:pt x="398054" y="248432"/>
                  </a:lnTo>
                  <a:lnTo>
                    <a:pt x="398162" y="251132"/>
                  </a:lnTo>
                  <a:lnTo>
                    <a:pt x="399086" y="255340"/>
                  </a:lnTo>
                  <a:lnTo>
                    <a:pt x="399994" y="258448"/>
                  </a:lnTo>
                  <a:lnTo>
                    <a:pt x="401225" y="260079"/>
                  </a:lnTo>
                  <a:lnTo>
                    <a:pt x="400987" y="265302"/>
                  </a:lnTo>
                  <a:lnTo>
                    <a:pt x="400471" y="267195"/>
                  </a:lnTo>
                  <a:lnTo>
                    <a:pt x="396700" y="269926"/>
                  </a:lnTo>
                  <a:lnTo>
                    <a:pt x="392522" y="272426"/>
                  </a:lnTo>
                  <a:lnTo>
                    <a:pt x="391367" y="274541"/>
                  </a:lnTo>
                  <a:lnTo>
                    <a:pt x="391036" y="276895"/>
                  </a:lnTo>
                  <a:lnTo>
                    <a:pt x="391590" y="278811"/>
                  </a:lnTo>
                  <a:lnTo>
                    <a:pt x="394461" y="283042"/>
                  </a:lnTo>
                  <a:lnTo>
                    <a:pt x="398778" y="289373"/>
                  </a:lnTo>
                  <a:lnTo>
                    <a:pt x="403526" y="296327"/>
                  </a:lnTo>
                  <a:lnTo>
                    <a:pt x="403919" y="298074"/>
                  </a:lnTo>
                  <a:lnTo>
                    <a:pt x="404111" y="302997"/>
                  </a:lnTo>
                  <a:lnTo>
                    <a:pt x="406089" y="309174"/>
                  </a:lnTo>
                  <a:lnTo>
                    <a:pt x="408228" y="311867"/>
                  </a:lnTo>
                  <a:lnTo>
                    <a:pt x="409028" y="313875"/>
                  </a:lnTo>
                  <a:lnTo>
                    <a:pt x="410544" y="315313"/>
                  </a:lnTo>
                  <a:lnTo>
                    <a:pt x="412053" y="316367"/>
                  </a:lnTo>
                  <a:lnTo>
                    <a:pt x="412991" y="316490"/>
                  </a:lnTo>
                  <a:lnTo>
                    <a:pt x="418324" y="314813"/>
                  </a:lnTo>
                  <a:lnTo>
                    <a:pt x="427443" y="317583"/>
                  </a:lnTo>
                  <a:lnTo>
                    <a:pt x="436070" y="320398"/>
                  </a:lnTo>
                  <a:lnTo>
                    <a:pt x="436701" y="320952"/>
                  </a:lnTo>
                  <a:lnTo>
                    <a:pt x="438586" y="324514"/>
                  </a:lnTo>
                  <a:lnTo>
                    <a:pt x="441672" y="330322"/>
                  </a:lnTo>
                  <a:lnTo>
                    <a:pt x="443958" y="334961"/>
                  </a:lnTo>
                  <a:lnTo>
                    <a:pt x="446005" y="339107"/>
                  </a:lnTo>
                  <a:lnTo>
                    <a:pt x="434823" y="346246"/>
                  </a:lnTo>
                  <a:lnTo>
                    <a:pt x="423634" y="353370"/>
                  </a:lnTo>
                  <a:lnTo>
                    <a:pt x="412453" y="360478"/>
                  </a:lnTo>
                  <a:lnTo>
                    <a:pt x="401271" y="367563"/>
                  </a:lnTo>
                  <a:lnTo>
                    <a:pt x="390090" y="374640"/>
                  </a:lnTo>
                  <a:lnTo>
                    <a:pt x="378901" y="381702"/>
                  </a:lnTo>
                  <a:lnTo>
                    <a:pt x="367719" y="388749"/>
                  </a:lnTo>
                  <a:lnTo>
                    <a:pt x="356538" y="395772"/>
                  </a:lnTo>
                  <a:lnTo>
                    <a:pt x="349119" y="400427"/>
                  </a:lnTo>
                  <a:lnTo>
                    <a:pt x="344402" y="404535"/>
                  </a:lnTo>
                  <a:lnTo>
                    <a:pt x="338484" y="409666"/>
                  </a:lnTo>
                  <a:lnTo>
                    <a:pt x="332897" y="414758"/>
                  </a:lnTo>
                  <a:lnTo>
                    <a:pt x="328503" y="418766"/>
                  </a:lnTo>
                  <a:lnTo>
                    <a:pt x="322809" y="423936"/>
                  </a:lnTo>
                  <a:lnTo>
                    <a:pt x="319938" y="426544"/>
                  </a:lnTo>
                  <a:lnTo>
                    <a:pt x="313589" y="432306"/>
                  </a:lnTo>
                  <a:lnTo>
                    <a:pt x="311681" y="433329"/>
                  </a:lnTo>
                  <a:lnTo>
                    <a:pt x="303270" y="435029"/>
                  </a:lnTo>
                  <a:lnTo>
                    <a:pt x="295551" y="436583"/>
                  </a:lnTo>
                  <a:lnTo>
                    <a:pt x="288425" y="438021"/>
                  </a:lnTo>
                  <a:lnTo>
                    <a:pt x="283554" y="439006"/>
                  </a:lnTo>
                  <a:lnTo>
                    <a:pt x="278837" y="439952"/>
                  </a:lnTo>
                  <a:lnTo>
                    <a:pt x="271980" y="441291"/>
                  </a:lnTo>
                  <a:lnTo>
                    <a:pt x="267086" y="442253"/>
                  </a:lnTo>
                  <a:lnTo>
                    <a:pt x="261807" y="443283"/>
                  </a:lnTo>
                  <a:lnTo>
                    <a:pt x="260983" y="443460"/>
                  </a:lnTo>
                  <a:lnTo>
                    <a:pt x="260029" y="443499"/>
                  </a:lnTo>
                  <a:lnTo>
                    <a:pt x="259313" y="443460"/>
                  </a:lnTo>
                  <a:lnTo>
                    <a:pt x="257851" y="442891"/>
                  </a:lnTo>
                  <a:lnTo>
                    <a:pt x="256089" y="441545"/>
                  </a:lnTo>
                  <a:lnTo>
                    <a:pt x="254912" y="440852"/>
                  </a:lnTo>
                  <a:lnTo>
                    <a:pt x="254619" y="439791"/>
                  </a:lnTo>
                  <a:lnTo>
                    <a:pt x="255304" y="438375"/>
                  </a:lnTo>
                  <a:lnTo>
                    <a:pt x="256158" y="437106"/>
                  </a:lnTo>
                  <a:lnTo>
                    <a:pt x="256481" y="436106"/>
                  </a:lnTo>
                  <a:lnTo>
                    <a:pt x="257066" y="435344"/>
                  </a:lnTo>
                  <a:lnTo>
                    <a:pt x="257820" y="434729"/>
                  </a:lnTo>
                  <a:lnTo>
                    <a:pt x="257851" y="433860"/>
                  </a:lnTo>
                  <a:lnTo>
                    <a:pt x="257228" y="432429"/>
                  </a:lnTo>
                  <a:lnTo>
                    <a:pt x="256681" y="430452"/>
                  </a:lnTo>
                  <a:lnTo>
                    <a:pt x="256705" y="426859"/>
                  </a:lnTo>
                  <a:lnTo>
                    <a:pt x="256720" y="425659"/>
                  </a:lnTo>
                  <a:lnTo>
                    <a:pt x="256720" y="425228"/>
                  </a:lnTo>
                  <a:lnTo>
                    <a:pt x="255142" y="423851"/>
                  </a:lnTo>
                  <a:lnTo>
                    <a:pt x="252164" y="422328"/>
                  </a:lnTo>
                  <a:lnTo>
                    <a:pt x="249425" y="421436"/>
                  </a:lnTo>
                  <a:lnTo>
                    <a:pt x="248178" y="421128"/>
                  </a:lnTo>
                  <a:lnTo>
                    <a:pt x="245154" y="420590"/>
                  </a:lnTo>
                  <a:lnTo>
                    <a:pt x="240975" y="419628"/>
                  </a:lnTo>
                  <a:lnTo>
                    <a:pt x="239505" y="418966"/>
                  </a:lnTo>
                  <a:lnTo>
                    <a:pt x="236797" y="415620"/>
                  </a:lnTo>
                  <a:lnTo>
                    <a:pt x="235465" y="414766"/>
                  </a:lnTo>
                  <a:lnTo>
                    <a:pt x="229193" y="414197"/>
                  </a:lnTo>
                  <a:lnTo>
                    <a:pt x="227108" y="413643"/>
                  </a:lnTo>
                  <a:lnTo>
                    <a:pt x="225399" y="412851"/>
                  </a:lnTo>
                  <a:lnTo>
                    <a:pt x="223938" y="411774"/>
                  </a:lnTo>
                  <a:lnTo>
                    <a:pt x="223114" y="409935"/>
                  </a:lnTo>
                  <a:lnTo>
                    <a:pt x="222868" y="408435"/>
                  </a:lnTo>
                  <a:lnTo>
                    <a:pt x="222321" y="407719"/>
                  </a:lnTo>
                  <a:lnTo>
                    <a:pt x="215403" y="404089"/>
                  </a:lnTo>
                  <a:lnTo>
                    <a:pt x="213641" y="402858"/>
                  </a:lnTo>
                  <a:lnTo>
                    <a:pt x="212710" y="401711"/>
                  </a:lnTo>
                  <a:lnTo>
                    <a:pt x="212679" y="400011"/>
                  </a:lnTo>
                  <a:lnTo>
                    <a:pt x="212864" y="397926"/>
                  </a:lnTo>
                  <a:lnTo>
                    <a:pt x="212571" y="396072"/>
                  </a:lnTo>
                  <a:lnTo>
                    <a:pt x="212279" y="395165"/>
                  </a:lnTo>
                  <a:lnTo>
                    <a:pt x="209116" y="392965"/>
                  </a:lnTo>
                  <a:lnTo>
                    <a:pt x="202044" y="388026"/>
                  </a:lnTo>
                  <a:lnTo>
                    <a:pt x="194972" y="383087"/>
                  </a:lnTo>
                  <a:lnTo>
                    <a:pt x="187900" y="378141"/>
                  </a:lnTo>
                  <a:lnTo>
                    <a:pt x="180827" y="373187"/>
                  </a:lnTo>
                  <a:lnTo>
                    <a:pt x="173755" y="368225"/>
                  </a:lnTo>
                  <a:lnTo>
                    <a:pt x="166683" y="363255"/>
                  </a:lnTo>
                  <a:lnTo>
                    <a:pt x="159611" y="358278"/>
                  </a:lnTo>
                  <a:lnTo>
                    <a:pt x="152539" y="353293"/>
                  </a:lnTo>
                  <a:lnTo>
                    <a:pt x="145467" y="348292"/>
                  </a:lnTo>
                  <a:lnTo>
                    <a:pt x="138387" y="343300"/>
                  </a:lnTo>
                  <a:lnTo>
                    <a:pt x="131323" y="338284"/>
                  </a:lnTo>
                  <a:lnTo>
                    <a:pt x="124251" y="333268"/>
                  </a:lnTo>
                  <a:lnTo>
                    <a:pt x="117178" y="328245"/>
                  </a:lnTo>
                  <a:lnTo>
                    <a:pt x="110099" y="323206"/>
                  </a:lnTo>
                  <a:lnTo>
                    <a:pt x="103027" y="318160"/>
                  </a:lnTo>
                  <a:lnTo>
                    <a:pt x="95954" y="313105"/>
                  </a:lnTo>
                  <a:lnTo>
                    <a:pt x="89975" y="308836"/>
                  </a:lnTo>
                  <a:lnTo>
                    <a:pt x="83380" y="304313"/>
                  </a:lnTo>
                  <a:lnTo>
                    <a:pt x="78478" y="300997"/>
                  </a:lnTo>
                  <a:lnTo>
                    <a:pt x="73614" y="297689"/>
                  </a:lnTo>
                  <a:lnTo>
                    <a:pt x="68382" y="294143"/>
                  </a:lnTo>
                  <a:lnTo>
                    <a:pt x="64980" y="291943"/>
                  </a:lnTo>
                  <a:lnTo>
                    <a:pt x="60925" y="289312"/>
                  </a:lnTo>
                  <a:lnTo>
                    <a:pt x="56862" y="286673"/>
                  </a:lnTo>
                  <a:lnTo>
                    <a:pt x="52798" y="284034"/>
                  </a:lnTo>
                  <a:lnTo>
                    <a:pt x="48735" y="281396"/>
                  </a:lnTo>
                  <a:lnTo>
                    <a:pt x="44672" y="278757"/>
                  </a:lnTo>
                  <a:lnTo>
                    <a:pt x="40609" y="276111"/>
                  </a:lnTo>
                  <a:lnTo>
                    <a:pt x="36553" y="273464"/>
                  </a:lnTo>
                  <a:lnTo>
                    <a:pt x="32490" y="270810"/>
                  </a:lnTo>
                  <a:lnTo>
                    <a:pt x="28427" y="268156"/>
                  </a:lnTo>
                  <a:lnTo>
                    <a:pt x="24371" y="265502"/>
                  </a:lnTo>
                  <a:lnTo>
                    <a:pt x="20308" y="262848"/>
                  </a:lnTo>
                  <a:lnTo>
                    <a:pt x="16245" y="260186"/>
                  </a:lnTo>
                  <a:lnTo>
                    <a:pt x="12182" y="257525"/>
                  </a:lnTo>
                  <a:lnTo>
                    <a:pt x="8119" y="254855"/>
                  </a:lnTo>
                  <a:lnTo>
                    <a:pt x="4056" y="252186"/>
                  </a:lnTo>
                  <a:lnTo>
                    <a:pt x="0" y="249517"/>
                  </a:lnTo>
                  <a:lnTo>
                    <a:pt x="0" y="244578"/>
                  </a:lnTo>
                  <a:lnTo>
                    <a:pt x="0" y="240554"/>
                  </a:lnTo>
                  <a:lnTo>
                    <a:pt x="0" y="234631"/>
                  </a:lnTo>
                  <a:lnTo>
                    <a:pt x="0" y="229477"/>
                  </a:lnTo>
                  <a:lnTo>
                    <a:pt x="0" y="224323"/>
                  </a:lnTo>
                  <a:lnTo>
                    <a:pt x="0" y="220769"/>
                  </a:lnTo>
                  <a:lnTo>
                    <a:pt x="0" y="217061"/>
                  </a:lnTo>
                  <a:lnTo>
                    <a:pt x="108" y="215384"/>
                  </a:lnTo>
                  <a:lnTo>
                    <a:pt x="508" y="214668"/>
                  </a:lnTo>
                  <a:lnTo>
                    <a:pt x="2701" y="213460"/>
                  </a:lnTo>
                  <a:lnTo>
                    <a:pt x="6133" y="210706"/>
                  </a:lnTo>
                  <a:lnTo>
                    <a:pt x="7403" y="209483"/>
                  </a:lnTo>
                  <a:lnTo>
                    <a:pt x="9027" y="208245"/>
                  </a:lnTo>
                  <a:lnTo>
                    <a:pt x="14775" y="204514"/>
                  </a:lnTo>
                  <a:lnTo>
                    <a:pt x="15968" y="203467"/>
                  </a:lnTo>
                  <a:lnTo>
                    <a:pt x="21555" y="199167"/>
                  </a:lnTo>
                  <a:lnTo>
                    <a:pt x="22863" y="198536"/>
                  </a:lnTo>
                  <a:lnTo>
                    <a:pt x="25864" y="198113"/>
                  </a:lnTo>
                  <a:lnTo>
                    <a:pt x="27119" y="197306"/>
                  </a:lnTo>
                  <a:lnTo>
                    <a:pt x="28804" y="195582"/>
                  </a:lnTo>
                  <a:lnTo>
                    <a:pt x="31282" y="193613"/>
                  </a:lnTo>
                  <a:lnTo>
                    <a:pt x="32890" y="192674"/>
                  </a:lnTo>
                  <a:lnTo>
                    <a:pt x="33275" y="192505"/>
                  </a:lnTo>
                  <a:lnTo>
                    <a:pt x="34306" y="192367"/>
                  </a:lnTo>
                  <a:lnTo>
                    <a:pt x="39470" y="192951"/>
                  </a:lnTo>
                  <a:lnTo>
                    <a:pt x="41640" y="193390"/>
                  </a:lnTo>
                  <a:lnTo>
                    <a:pt x="44233" y="193759"/>
                  </a:lnTo>
                  <a:lnTo>
                    <a:pt x="45041" y="193505"/>
                  </a:lnTo>
                  <a:lnTo>
                    <a:pt x="45734" y="192890"/>
                  </a:lnTo>
                  <a:lnTo>
                    <a:pt x="46711" y="191513"/>
                  </a:lnTo>
                  <a:lnTo>
                    <a:pt x="46919" y="189874"/>
                  </a:lnTo>
                  <a:lnTo>
                    <a:pt x="46981" y="188443"/>
                  </a:lnTo>
                  <a:lnTo>
                    <a:pt x="47135" y="187820"/>
                  </a:lnTo>
                  <a:lnTo>
                    <a:pt x="47589" y="187535"/>
                  </a:lnTo>
                  <a:lnTo>
                    <a:pt x="48720" y="187643"/>
                  </a:lnTo>
                  <a:lnTo>
                    <a:pt x="50228" y="187836"/>
                  </a:lnTo>
                  <a:lnTo>
                    <a:pt x="53314" y="187774"/>
                  </a:lnTo>
                  <a:lnTo>
                    <a:pt x="54361" y="187574"/>
                  </a:lnTo>
                  <a:lnTo>
                    <a:pt x="57862" y="187266"/>
                  </a:lnTo>
                  <a:lnTo>
                    <a:pt x="62810" y="186336"/>
                  </a:lnTo>
                  <a:lnTo>
                    <a:pt x="66735" y="185120"/>
                  </a:lnTo>
                  <a:lnTo>
                    <a:pt x="69859" y="184158"/>
                  </a:lnTo>
                  <a:lnTo>
                    <a:pt x="73207" y="181628"/>
                  </a:lnTo>
                  <a:lnTo>
                    <a:pt x="75662" y="178958"/>
                  </a:lnTo>
                  <a:lnTo>
                    <a:pt x="78209" y="174973"/>
                  </a:lnTo>
                  <a:lnTo>
                    <a:pt x="80233" y="171512"/>
                  </a:lnTo>
                  <a:lnTo>
                    <a:pt x="84334" y="169350"/>
                  </a:lnTo>
                  <a:lnTo>
                    <a:pt x="87759" y="168034"/>
                  </a:lnTo>
                  <a:lnTo>
                    <a:pt x="89721" y="167519"/>
                  </a:lnTo>
                  <a:lnTo>
                    <a:pt x="94169" y="165688"/>
                  </a:lnTo>
                  <a:lnTo>
                    <a:pt x="97932" y="162919"/>
                  </a:lnTo>
                  <a:lnTo>
                    <a:pt x="101464" y="160318"/>
                  </a:lnTo>
                  <a:lnTo>
                    <a:pt x="104165" y="159972"/>
                  </a:lnTo>
                  <a:lnTo>
                    <a:pt x="107582" y="159542"/>
                  </a:lnTo>
                  <a:lnTo>
                    <a:pt x="108344" y="159057"/>
                  </a:lnTo>
                  <a:lnTo>
                    <a:pt x="109206" y="158134"/>
                  </a:lnTo>
                  <a:lnTo>
                    <a:pt x="109252" y="156503"/>
                  </a:lnTo>
                  <a:lnTo>
                    <a:pt x="108221" y="155357"/>
                  </a:lnTo>
                  <a:lnTo>
                    <a:pt x="106974" y="154756"/>
                  </a:lnTo>
                  <a:lnTo>
                    <a:pt x="106089" y="154095"/>
                  </a:lnTo>
                  <a:lnTo>
                    <a:pt x="105212" y="153972"/>
                  </a:lnTo>
                  <a:lnTo>
                    <a:pt x="104743" y="153187"/>
                  </a:lnTo>
                  <a:lnTo>
                    <a:pt x="105004" y="151741"/>
                  </a:lnTo>
                  <a:lnTo>
                    <a:pt x="105135" y="150402"/>
                  </a:lnTo>
                  <a:lnTo>
                    <a:pt x="105697" y="149064"/>
                  </a:lnTo>
                  <a:lnTo>
                    <a:pt x="105543" y="147171"/>
                  </a:lnTo>
                  <a:lnTo>
                    <a:pt x="104666" y="145279"/>
                  </a:lnTo>
                  <a:lnTo>
                    <a:pt x="104396" y="143917"/>
                  </a:lnTo>
                  <a:lnTo>
                    <a:pt x="104458" y="142563"/>
                  </a:lnTo>
                  <a:lnTo>
                    <a:pt x="104889" y="141509"/>
                  </a:lnTo>
                  <a:lnTo>
                    <a:pt x="106151" y="140810"/>
                  </a:lnTo>
                  <a:lnTo>
                    <a:pt x="107621" y="140540"/>
                  </a:lnTo>
                  <a:lnTo>
                    <a:pt x="109683" y="140879"/>
                  </a:lnTo>
                  <a:lnTo>
                    <a:pt x="113246" y="140425"/>
                  </a:lnTo>
                  <a:lnTo>
                    <a:pt x="122365" y="137148"/>
                  </a:lnTo>
                  <a:lnTo>
                    <a:pt x="122996" y="136140"/>
                  </a:lnTo>
                  <a:lnTo>
                    <a:pt x="123581" y="133871"/>
                  </a:lnTo>
                  <a:lnTo>
                    <a:pt x="124235" y="131878"/>
                  </a:lnTo>
                  <a:lnTo>
                    <a:pt x="125182" y="131209"/>
                  </a:lnTo>
                  <a:lnTo>
                    <a:pt x="125697" y="131062"/>
                  </a:lnTo>
                  <a:lnTo>
                    <a:pt x="128737" y="130524"/>
                  </a:lnTo>
                  <a:lnTo>
                    <a:pt x="133039" y="129770"/>
                  </a:lnTo>
                  <a:lnTo>
                    <a:pt x="134655" y="129663"/>
                  </a:lnTo>
                  <a:lnTo>
                    <a:pt x="139349" y="129878"/>
                  </a:lnTo>
                  <a:lnTo>
                    <a:pt x="142766" y="130039"/>
                  </a:lnTo>
                  <a:lnTo>
                    <a:pt x="148291" y="130301"/>
                  </a:lnTo>
                  <a:lnTo>
                    <a:pt x="152216" y="130432"/>
                  </a:lnTo>
                  <a:lnTo>
                    <a:pt x="155633" y="130547"/>
                  </a:lnTo>
                  <a:lnTo>
                    <a:pt x="159988" y="130701"/>
                  </a:lnTo>
                  <a:lnTo>
                    <a:pt x="161058" y="130239"/>
                  </a:lnTo>
                  <a:lnTo>
                    <a:pt x="161058" y="128785"/>
                  </a:lnTo>
                  <a:lnTo>
                    <a:pt x="160273" y="126078"/>
                  </a:lnTo>
                  <a:lnTo>
                    <a:pt x="160750" y="124385"/>
                  </a:lnTo>
                  <a:lnTo>
                    <a:pt x="162428" y="122816"/>
                  </a:lnTo>
                  <a:lnTo>
                    <a:pt x="164521" y="121062"/>
                  </a:lnTo>
                  <a:lnTo>
                    <a:pt x="163543" y="118923"/>
                  </a:lnTo>
                  <a:lnTo>
                    <a:pt x="161874" y="117493"/>
                  </a:lnTo>
                  <a:lnTo>
                    <a:pt x="159542" y="115769"/>
                  </a:lnTo>
                  <a:lnTo>
                    <a:pt x="158334" y="115069"/>
                  </a:lnTo>
                  <a:lnTo>
                    <a:pt x="156217" y="112985"/>
                  </a:lnTo>
                  <a:lnTo>
                    <a:pt x="154925" y="110607"/>
                  </a:lnTo>
                  <a:lnTo>
                    <a:pt x="154047" y="105592"/>
                  </a:lnTo>
                  <a:lnTo>
                    <a:pt x="152439" y="102776"/>
                  </a:lnTo>
                  <a:lnTo>
                    <a:pt x="151269" y="99299"/>
                  </a:lnTo>
                  <a:lnTo>
                    <a:pt x="152308" y="92906"/>
                  </a:lnTo>
                  <a:lnTo>
                    <a:pt x="150754" y="89037"/>
                  </a:lnTo>
                  <a:lnTo>
                    <a:pt x="150515" y="87360"/>
                  </a:lnTo>
                  <a:lnTo>
                    <a:pt x="150500" y="85383"/>
                  </a:lnTo>
                  <a:lnTo>
                    <a:pt x="150977" y="81959"/>
                  </a:lnTo>
                  <a:lnTo>
                    <a:pt x="150669" y="77136"/>
                  </a:lnTo>
                  <a:lnTo>
                    <a:pt x="148838" y="72151"/>
                  </a:lnTo>
                  <a:lnTo>
                    <a:pt x="149700" y="70451"/>
                  </a:lnTo>
                  <a:lnTo>
                    <a:pt x="150100" y="69566"/>
                  </a:lnTo>
                  <a:lnTo>
                    <a:pt x="149969" y="68805"/>
                  </a:lnTo>
                  <a:lnTo>
                    <a:pt x="148299" y="67220"/>
                  </a:lnTo>
                  <a:lnTo>
                    <a:pt x="147591" y="65905"/>
                  </a:lnTo>
                  <a:lnTo>
                    <a:pt x="147960" y="64674"/>
                  </a:lnTo>
                  <a:lnTo>
                    <a:pt x="148830" y="62881"/>
                  </a:lnTo>
                  <a:lnTo>
                    <a:pt x="148753" y="62127"/>
                  </a:lnTo>
                  <a:lnTo>
                    <a:pt x="146052" y="59942"/>
                  </a:lnTo>
                  <a:lnTo>
                    <a:pt x="141496" y="56396"/>
                  </a:lnTo>
                  <a:lnTo>
                    <a:pt x="140219" y="54842"/>
                  </a:lnTo>
                  <a:lnTo>
                    <a:pt x="139595" y="52896"/>
                  </a:lnTo>
                  <a:lnTo>
                    <a:pt x="143959" y="53396"/>
                  </a:lnTo>
                  <a:lnTo>
                    <a:pt x="146213" y="53157"/>
                  </a:lnTo>
                  <a:lnTo>
                    <a:pt x="151385" y="50819"/>
                  </a:lnTo>
                  <a:lnTo>
                    <a:pt x="155494" y="47657"/>
                  </a:lnTo>
                  <a:lnTo>
                    <a:pt x="158688" y="46049"/>
                  </a:lnTo>
                  <a:lnTo>
                    <a:pt x="161497" y="42580"/>
                  </a:lnTo>
                  <a:lnTo>
                    <a:pt x="164044" y="40387"/>
                  </a:lnTo>
                  <a:lnTo>
                    <a:pt x="167722" y="38018"/>
                  </a:lnTo>
                  <a:lnTo>
                    <a:pt x="178334" y="32902"/>
                  </a:lnTo>
                  <a:lnTo>
                    <a:pt x="179958" y="32864"/>
                  </a:lnTo>
                  <a:lnTo>
                    <a:pt x="183452" y="34025"/>
                  </a:lnTo>
                  <a:lnTo>
                    <a:pt x="186491" y="33664"/>
                  </a:lnTo>
                  <a:lnTo>
                    <a:pt x="188569" y="31871"/>
                  </a:lnTo>
                  <a:lnTo>
                    <a:pt x="190808" y="27548"/>
                  </a:lnTo>
                  <a:lnTo>
                    <a:pt x="194279" y="24909"/>
                  </a:lnTo>
                  <a:lnTo>
                    <a:pt x="198658" y="22263"/>
                  </a:lnTo>
                  <a:lnTo>
                    <a:pt x="204614" y="19732"/>
                  </a:lnTo>
                  <a:lnTo>
                    <a:pt x="208516" y="17401"/>
                  </a:lnTo>
                  <a:lnTo>
                    <a:pt x="214687" y="15378"/>
                  </a:lnTo>
                  <a:lnTo>
                    <a:pt x="230178" y="14093"/>
                  </a:lnTo>
                  <a:lnTo>
                    <a:pt x="238136" y="12947"/>
                  </a:lnTo>
                  <a:lnTo>
                    <a:pt x="243545" y="13209"/>
                  </a:lnTo>
                  <a:lnTo>
                    <a:pt x="249009" y="9501"/>
                  </a:lnTo>
                  <a:lnTo>
                    <a:pt x="251741" y="8277"/>
                  </a:lnTo>
                  <a:lnTo>
                    <a:pt x="263569" y="7993"/>
                  </a:lnTo>
                  <a:lnTo>
                    <a:pt x="269148" y="5277"/>
                  </a:lnTo>
                  <a:lnTo>
                    <a:pt x="290295" y="5277"/>
                  </a:lnTo>
                  <a:lnTo>
                    <a:pt x="292881" y="6185"/>
                  </a:lnTo>
                  <a:lnTo>
                    <a:pt x="295421" y="7647"/>
                  </a:lnTo>
                  <a:lnTo>
                    <a:pt x="299745" y="11162"/>
                  </a:lnTo>
                  <a:lnTo>
                    <a:pt x="301900" y="11932"/>
                  </a:lnTo>
                  <a:lnTo>
                    <a:pt x="304693" y="11201"/>
                  </a:lnTo>
                  <a:lnTo>
                    <a:pt x="311188" y="7870"/>
                  </a:lnTo>
                  <a:lnTo>
                    <a:pt x="318514" y="6131"/>
                  </a:lnTo>
                  <a:lnTo>
                    <a:pt x="322501" y="4146"/>
                  </a:lnTo>
                  <a:lnTo>
                    <a:pt x="324194" y="1246"/>
                  </a:lnTo>
                  <a:lnTo>
                    <a:pt x="327626" y="177"/>
                  </a:lnTo>
                  <a:lnTo>
                    <a:pt x="329557" y="2408"/>
                  </a:lnTo>
                  <a:lnTo>
                    <a:pt x="337153" y="4654"/>
                  </a:lnTo>
                  <a:lnTo>
                    <a:pt x="341816" y="4008"/>
                  </a:lnTo>
                  <a:lnTo>
                    <a:pt x="343863" y="3331"/>
                  </a:lnTo>
                  <a:lnTo>
                    <a:pt x="343124" y="0"/>
                  </a:lnTo>
                  <a:lnTo>
                    <a:pt x="348057" y="885"/>
                  </a:lnTo>
                  <a:lnTo>
                    <a:pt x="351844" y="2493"/>
                  </a:lnTo>
                  <a:lnTo>
                    <a:pt x="355807" y="5708"/>
                  </a:lnTo>
                  <a:lnTo>
                    <a:pt x="358377" y="6347"/>
                  </a:lnTo>
                  <a:lnTo>
                    <a:pt x="363056" y="49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7" name="Serbest Form 66">
              <a:extLst>
                <a:ext uri="{FF2B5EF4-FFF2-40B4-BE49-F238E27FC236}">
                  <a16:creationId xmlns:a16="http://schemas.microsoft.com/office/drawing/2014/main" id="{1639988A-5BAE-7FF1-96AE-91E90697599A}"/>
                </a:ext>
              </a:extLst>
            </p:cNvPr>
            <p:cNvSpPr/>
            <p:nvPr/>
          </p:nvSpPr>
          <p:spPr>
            <a:xfrm>
              <a:off x="6018457" y="6463622"/>
              <a:ext cx="354290" cy="138409"/>
            </a:xfrm>
            <a:custGeom>
              <a:avLst/>
              <a:gdLst>
                <a:gd name="csX0" fmla="*/ 353544 w 354290"/>
                <a:gd name="csY0" fmla="*/ 33533 h 138409"/>
                <a:gd name="csX1" fmla="*/ 352336 w 354290"/>
                <a:gd name="csY1" fmla="*/ 34302 h 138409"/>
                <a:gd name="csX2" fmla="*/ 351082 w 354290"/>
                <a:gd name="csY2" fmla="*/ 34387 h 138409"/>
                <a:gd name="csX3" fmla="*/ 349412 w 354290"/>
                <a:gd name="csY3" fmla="*/ 34625 h 138409"/>
                <a:gd name="csX4" fmla="*/ 347080 w 354290"/>
                <a:gd name="csY4" fmla="*/ 33887 h 138409"/>
                <a:gd name="csX5" fmla="*/ 346164 w 354290"/>
                <a:gd name="csY5" fmla="*/ 33887 h 138409"/>
                <a:gd name="csX6" fmla="*/ 346033 w 354290"/>
                <a:gd name="csY6" fmla="*/ 34633 h 138409"/>
                <a:gd name="csX7" fmla="*/ 347580 w 354290"/>
                <a:gd name="csY7" fmla="*/ 35541 h 138409"/>
                <a:gd name="csX8" fmla="*/ 349081 w 354290"/>
                <a:gd name="csY8" fmla="*/ 36579 h 138409"/>
                <a:gd name="csX9" fmla="*/ 349619 w 354290"/>
                <a:gd name="csY9" fmla="*/ 38156 h 138409"/>
                <a:gd name="csX10" fmla="*/ 350512 w 354290"/>
                <a:gd name="csY10" fmla="*/ 40026 h 138409"/>
                <a:gd name="csX11" fmla="*/ 352659 w 354290"/>
                <a:gd name="csY11" fmla="*/ 42118 h 138409"/>
                <a:gd name="csX12" fmla="*/ 353998 w 354290"/>
                <a:gd name="csY12" fmla="*/ 43164 h 138409"/>
                <a:gd name="csX13" fmla="*/ 354083 w 354290"/>
                <a:gd name="csY13" fmla="*/ 43911 h 138409"/>
                <a:gd name="csX14" fmla="*/ 353660 w 354290"/>
                <a:gd name="csY14" fmla="*/ 45280 h 138409"/>
                <a:gd name="csX15" fmla="*/ 353552 w 354290"/>
                <a:gd name="csY15" fmla="*/ 46418 h 138409"/>
                <a:gd name="csX16" fmla="*/ 354291 w 354290"/>
                <a:gd name="csY16" fmla="*/ 51673 h 138409"/>
                <a:gd name="csX17" fmla="*/ 353798 w 354290"/>
                <a:gd name="csY17" fmla="*/ 51996 h 138409"/>
                <a:gd name="csX18" fmla="*/ 353005 w 354290"/>
                <a:gd name="csY18" fmla="*/ 52019 h 138409"/>
                <a:gd name="csX19" fmla="*/ 352167 w 354290"/>
                <a:gd name="csY19" fmla="*/ 51996 h 138409"/>
                <a:gd name="csX20" fmla="*/ 351474 w 354290"/>
                <a:gd name="csY20" fmla="*/ 51426 h 138409"/>
                <a:gd name="csX21" fmla="*/ 350874 w 354290"/>
                <a:gd name="csY21" fmla="*/ 51088 h 138409"/>
                <a:gd name="csX22" fmla="*/ 350605 w 354290"/>
                <a:gd name="csY22" fmla="*/ 51896 h 138409"/>
                <a:gd name="csX23" fmla="*/ 349981 w 354290"/>
                <a:gd name="csY23" fmla="*/ 54234 h 138409"/>
                <a:gd name="csX24" fmla="*/ 348581 w 354290"/>
                <a:gd name="csY24" fmla="*/ 59496 h 138409"/>
                <a:gd name="csX25" fmla="*/ 347357 w 354290"/>
                <a:gd name="csY25" fmla="*/ 64104 h 138409"/>
                <a:gd name="csX26" fmla="*/ 345818 w 354290"/>
                <a:gd name="csY26" fmla="*/ 65735 h 138409"/>
                <a:gd name="csX27" fmla="*/ 343594 w 354290"/>
                <a:gd name="csY27" fmla="*/ 68328 h 138409"/>
                <a:gd name="csX28" fmla="*/ 340547 w 354290"/>
                <a:gd name="csY28" fmla="*/ 71874 h 138409"/>
                <a:gd name="csX29" fmla="*/ 336129 w 354290"/>
                <a:gd name="csY29" fmla="*/ 77013 h 138409"/>
                <a:gd name="csX30" fmla="*/ 332866 w 354290"/>
                <a:gd name="csY30" fmla="*/ 79397 h 138409"/>
                <a:gd name="csX31" fmla="*/ 330296 w 354290"/>
                <a:gd name="csY31" fmla="*/ 81275 h 138409"/>
                <a:gd name="csX32" fmla="*/ 327287 w 354290"/>
                <a:gd name="csY32" fmla="*/ 83444 h 138409"/>
                <a:gd name="csX33" fmla="*/ 323409 w 354290"/>
                <a:gd name="csY33" fmla="*/ 86244 h 138409"/>
                <a:gd name="csX34" fmla="*/ 319053 w 354290"/>
                <a:gd name="csY34" fmla="*/ 87814 h 138409"/>
                <a:gd name="csX35" fmla="*/ 312989 w 354290"/>
                <a:gd name="csY35" fmla="*/ 89998 h 138409"/>
                <a:gd name="csX36" fmla="*/ 308695 w 354290"/>
                <a:gd name="csY36" fmla="*/ 91545 h 138409"/>
                <a:gd name="csX37" fmla="*/ 305532 w 354290"/>
                <a:gd name="csY37" fmla="*/ 92622 h 138409"/>
                <a:gd name="csX38" fmla="*/ 302239 w 354290"/>
                <a:gd name="csY38" fmla="*/ 93745 h 138409"/>
                <a:gd name="csX39" fmla="*/ 297883 w 354290"/>
                <a:gd name="csY39" fmla="*/ 95229 h 138409"/>
                <a:gd name="csX40" fmla="*/ 296206 w 354290"/>
                <a:gd name="csY40" fmla="*/ 96630 h 138409"/>
                <a:gd name="csX41" fmla="*/ 293412 w 354290"/>
                <a:gd name="csY41" fmla="*/ 100060 h 138409"/>
                <a:gd name="csX42" fmla="*/ 292111 w 354290"/>
                <a:gd name="csY42" fmla="*/ 101714 h 138409"/>
                <a:gd name="csX43" fmla="*/ 290926 w 354290"/>
                <a:gd name="csY43" fmla="*/ 103138 h 138409"/>
                <a:gd name="csX44" fmla="*/ 290680 w 354290"/>
                <a:gd name="csY44" fmla="*/ 103784 h 138409"/>
                <a:gd name="csX45" fmla="*/ 290842 w 354290"/>
                <a:gd name="csY45" fmla="*/ 104199 h 138409"/>
                <a:gd name="csX46" fmla="*/ 291411 w 354290"/>
                <a:gd name="csY46" fmla="*/ 104891 h 138409"/>
                <a:gd name="csX47" fmla="*/ 291465 w 354290"/>
                <a:gd name="csY47" fmla="*/ 105607 h 138409"/>
                <a:gd name="csX48" fmla="*/ 290680 w 354290"/>
                <a:gd name="csY48" fmla="*/ 106053 h 138409"/>
                <a:gd name="csX49" fmla="*/ 290003 w 354290"/>
                <a:gd name="csY49" fmla="*/ 106122 h 138409"/>
                <a:gd name="csX50" fmla="*/ 289703 w 354290"/>
                <a:gd name="csY50" fmla="*/ 105769 h 138409"/>
                <a:gd name="csX51" fmla="*/ 289480 w 354290"/>
                <a:gd name="csY51" fmla="*/ 104984 h 138409"/>
                <a:gd name="csX52" fmla="*/ 288756 w 354290"/>
                <a:gd name="csY52" fmla="*/ 104184 h 138409"/>
                <a:gd name="csX53" fmla="*/ 287917 w 354290"/>
                <a:gd name="csY53" fmla="*/ 103953 h 138409"/>
                <a:gd name="csX54" fmla="*/ 287433 w 354290"/>
                <a:gd name="csY54" fmla="*/ 104145 h 138409"/>
                <a:gd name="csX55" fmla="*/ 287394 w 354290"/>
                <a:gd name="csY55" fmla="*/ 104876 h 138409"/>
                <a:gd name="csX56" fmla="*/ 286294 w 354290"/>
                <a:gd name="csY56" fmla="*/ 108392 h 138409"/>
                <a:gd name="csX57" fmla="*/ 286255 w 354290"/>
                <a:gd name="csY57" fmla="*/ 110099 h 138409"/>
                <a:gd name="csX58" fmla="*/ 285793 w 354290"/>
                <a:gd name="csY58" fmla="*/ 110777 h 138409"/>
                <a:gd name="csX59" fmla="*/ 285824 w 354290"/>
                <a:gd name="csY59" fmla="*/ 112307 h 138409"/>
                <a:gd name="csX60" fmla="*/ 284716 w 354290"/>
                <a:gd name="csY60" fmla="*/ 113731 h 138409"/>
                <a:gd name="csX61" fmla="*/ 284231 w 354290"/>
                <a:gd name="csY61" fmla="*/ 115000 h 138409"/>
                <a:gd name="csX62" fmla="*/ 283893 w 354290"/>
                <a:gd name="csY62" fmla="*/ 116077 h 138409"/>
                <a:gd name="csX63" fmla="*/ 283000 w 354290"/>
                <a:gd name="csY63" fmla="*/ 116823 h 138409"/>
                <a:gd name="csX64" fmla="*/ 282677 w 354290"/>
                <a:gd name="csY64" fmla="*/ 117992 h 138409"/>
                <a:gd name="csX65" fmla="*/ 281853 w 354290"/>
                <a:gd name="csY65" fmla="*/ 120485 h 138409"/>
                <a:gd name="csX66" fmla="*/ 280892 w 354290"/>
                <a:gd name="csY66" fmla="*/ 122439 h 138409"/>
                <a:gd name="csX67" fmla="*/ 280214 w 354290"/>
                <a:gd name="csY67" fmla="*/ 124108 h 138409"/>
                <a:gd name="csX68" fmla="*/ 280091 w 354290"/>
                <a:gd name="csY68" fmla="*/ 125362 h 138409"/>
                <a:gd name="csX69" fmla="*/ 280607 w 354290"/>
                <a:gd name="csY69" fmla="*/ 126247 h 138409"/>
                <a:gd name="csX70" fmla="*/ 280784 w 354290"/>
                <a:gd name="csY70" fmla="*/ 126962 h 138409"/>
                <a:gd name="csX71" fmla="*/ 280322 w 354290"/>
                <a:gd name="csY71" fmla="*/ 128247 h 138409"/>
                <a:gd name="csX72" fmla="*/ 280068 w 354290"/>
                <a:gd name="csY72" fmla="*/ 129209 h 138409"/>
                <a:gd name="csX73" fmla="*/ 278837 w 354290"/>
                <a:gd name="csY73" fmla="*/ 129862 h 138409"/>
                <a:gd name="csX74" fmla="*/ 276282 w 354290"/>
                <a:gd name="csY74" fmla="*/ 131417 h 138409"/>
                <a:gd name="csX75" fmla="*/ 275289 w 354290"/>
                <a:gd name="csY75" fmla="*/ 132486 h 138409"/>
                <a:gd name="csX76" fmla="*/ 274897 w 354290"/>
                <a:gd name="csY76" fmla="*/ 133694 h 138409"/>
                <a:gd name="csX77" fmla="*/ 275151 w 354290"/>
                <a:gd name="csY77" fmla="*/ 134724 h 138409"/>
                <a:gd name="csX78" fmla="*/ 275043 w 354290"/>
                <a:gd name="csY78" fmla="*/ 135578 h 138409"/>
                <a:gd name="csX79" fmla="*/ 273827 w 354290"/>
                <a:gd name="csY79" fmla="*/ 135901 h 138409"/>
                <a:gd name="csX80" fmla="*/ 273396 w 354290"/>
                <a:gd name="csY80" fmla="*/ 136632 h 138409"/>
                <a:gd name="csX81" fmla="*/ 272573 w 354290"/>
                <a:gd name="csY81" fmla="*/ 137948 h 138409"/>
                <a:gd name="csX82" fmla="*/ 271642 w 354290"/>
                <a:gd name="csY82" fmla="*/ 138409 h 138409"/>
                <a:gd name="csX83" fmla="*/ 269256 w 354290"/>
                <a:gd name="csY83" fmla="*/ 137709 h 138409"/>
                <a:gd name="csX84" fmla="*/ 267494 w 354290"/>
                <a:gd name="csY84" fmla="*/ 137701 h 138409"/>
                <a:gd name="csX85" fmla="*/ 266132 w 354290"/>
                <a:gd name="csY85" fmla="*/ 137063 h 138409"/>
                <a:gd name="csX86" fmla="*/ 264654 w 354290"/>
                <a:gd name="csY86" fmla="*/ 135170 h 138409"/>
                <a:gd name="csX87" fmla="*/ 263438 w 354290"/>
                <a:gd name="csY87" fmla="*/ 133578 h 138409"/>
                <a:gd name="csX88" fmla="*/ 262446 w 354290"/>
                <a:gd name="csY88" fmla="*/ 131517 h 138409"/>
                <a:gd name="csX89" fmla="*/ 262138 w 354290"/>
                <a:gd name="csY89" fmla="*/ 128693 h 138409"/>
                <a:gd name="csX90" fmla="*/ 260806 w 354290"/>
                <a:gd name="csY90" fmla="*/ 127862 h 138409"/>
                <a:gd name="csX91" fmla="*/ 259498 w 354290"/>
                <a:gd name="csY91" fmla="*/ 126878 h 138409"/>
                <a:gd name="csX92" fmla="*/ 257928 w 354290"/>
                <a:gd name="csY92" fmla="*/ 127155 h 138409"/>
                <a:gd name="csX93" fmla="*/ 256066 w 354290"/>
                <a:gd name="csY93" fmla="*/ 127339 h 138409"/>
                <a:gd name="csX94" fmla="*/ 255035 w 354290"/>
                <a:gd name="csY94" fmla="*/ 126685 h 138409"/>
                <a:gd name="csX95" fmla="*/ 252488 w 354290"/>
                <a:gd name="csY95" fmla="*/ 125493 h 138409"/>
                <a:gd name="csX96" fmla="*/ 250317 w 354290"/>
                <a:gd name="csY96" fmla="*/ 124139 h 138409"/>
                <a:gd name="csX97" fmla="*/ 248678 w 354290"/>
                <a:gd name="csY97" fmla="*/ 123462 h 138409"/>
                <a:gd name="csX98" fmla="*/ 247424 w 354290"/>
                <a:gd name="csY98" fmla="*/ 123785 h 138409"/>
                <a:gd name="csX99" fmla="*/ 246670 w 354290"/>
                <a:gd name="csY99" fmla="*/ 124601 h 138409"/>
                <a:gd name="csX100" fmla="*/ 245354 w 354290"/>
                <a:gd name="csY100" fmla="*/ 126054 h 138409"/>
                <a:gd name="csX101" fmla="*/ 243407 w 354290"/>
                <a:gd name="csY101" fmla="*/ 127062 h 138409"/>
                <a:gd name="csX102" fmla="*/ 242530 w 354290"/>
                <a:gd name="csY102" fmla="*/ 127016 h 138409"/>
                <a:gd name="csX103" fmla="*/ 241352 w 354290"/>
                <a:gd name="csY103" fmla="*/ 126347 h 138409"/>
                <a:gd name="csX104" fmla="*/ 241137 w 354290"/>
                <a:gd name="csY104" fmla="*/ 125562 h 138409"/>
                <a:gd name="csX105" fmla="*/ 242099 w 354290"/>
                <a:gd name="csY105" fmla="*/ 124316 h 138409"/>
                <a:gd name="csX106" fmla="*/ 244061 w 354290"/>
                <a:gd name="csY106" fmla="*/ 121577 h 138409"/>
                <a:gd name="csX107" fmla="*/ 241883 w 354290"/>
                <a:gd name="csY107" fmla="*/ 121508 h 138409"/>
                <a:gd name="csX108" fmla="*/ 241129 w 354290"/>
                <a:gd name="csY108" fmla="*/ 120654 h 138409"/>
                <a:gd name="csX109" fmla="*/ 241021 w 354290"/>
                <a:gd name="csY109" fmla="*/ 119662 h 138409"/>
                <a:gd name="csX110" fmla="*/ 240667 w 354290"/>
                <a:gd name="csY110" fmla="*/ 118592 h 138409"/>
                <a:gd name="csX111" fmla="*/ 241098 w 354290"/>
                <a:gd name="csY111" fmla="*/ 117308 h 138409"/>
                <a:gd name="csX112" fmla="*/ 242237 w 354290"/>
                <a:gd name="csY112" fmla="*/ 116631 h 138409"/>
                <a:gd name="csX113" fmla="*/ 243953 w 354290"/>
                <a:gd name="csY113" fmla="*/ 117161 h 138409"/>
                <a:gd name="csX114" fmla="*/ 245131 w 354290"/>
                <a:gd name="csY114" fmla="*/ 117200 h 138409"/>
                <a:gd name="csX115" fmla="*/ 245916 w 354290"/>
                <a:gd name="csY115" fmla="*/ 115992 h 138409"/>
                <a:gd name="csX116" fmla="*/ 246701 w 354290"/>
                <a:gd name="csY116" fmla="*/ 115462 h 138409"/>
                <a:gd name="csX117" fmla="*/ 247486 w 354290"/>
                <a:gd name="csY117" fmla="*/ 115069 h 138409"/>
                <a:gd name="csX118" fmla="*/ 247809 w 354290"/>
                <a:gd name="csY118" fmla="*/ 114461 h 138409"/>
                <a:gd name="csX119" fmla="*/ 246978 w 354290"/>
                <a:gd name="csY119" fmla="*/ 112531 h 138409"/>
                <a:gd name="csX120" fmla="*/ 246731 w 354290"/>
                <a:gd name="csY120" fmla="*/ 111477 h 138409"/>
                <a:gd name="csX121" fmla="*/ 246985 w 354290"/>
                <a:gd name="csY121" fmla="*/ 110869 h 138409"/>
                <a:gd name="csX122" fmla="*/ 246947 w 354290"/>
                <a:gd name="csY122" fmla="*/ 109661 h 138409"/>
                <a:gd name="csX123" fmla="*/ 246916 w 354290"/>
                <a:gd name="csY123" fmla="*/ 108769 h 138409"/>
                <a:gd name="csX124" fmla="*/ 246416 w 354290"/>
                <a:gd name="csY124" fmla="*/ 107984 h 138409"/>
                <a:gd name="csX125" fmla="*/ 246377 w 354290"/>
                <a:gd name="csY125" fmla="*/ 106815 h 138409"/>
                <a:gd name="csX126" fmla="*/ 245946 w 354290"/>
                <a:gd name="csY126" fmla="*/ 106176 h 138409"/>
                <a:gd name="csX127" fmla="*/ 245800 w 354290"/>
                <a:gd name="csY127" fmla="*/ 105499 h 138409"/>
                <a:gd name="csX128" fmla="*/ 245769 w 354290"/>
                <a:gd name="csY128" fmla="*/ 104715 h 138409"/>
                <a:gd name="csX129" fmla="*/ 245231 w 354290"/>
                <a:gd name="csY129" fmla="*/ 104322 h 138409"/>
                <a:gd name="csX130" fmla="*/ 244661 w 354290"/>
                <a:gd name="csY130" fmla="*/ 103922 h 138409"/>
                <a:gd name="csX131" fmla="*/ 245131 w 354290"/>
                <a:gd name="csY131" fmla="*/ 103645 h 138409"/>
                <a:gd name="csX132" fmla="*/ 248224 w 354290"/>
                <a:gd name="csY132" fmla="*/ 102561 h 138409"/>
                <a:gd name="csX133" fmla="*/ 249509 w 354290"/>
                <a:gd name="csY133" fmla="*/ 101476 h 138409"/>
                <a:gd name="csX134" fmla="*/ 251102 w 354290"/>
                <a:gd name="csY134" fmla="*/ 100491 h 138409"/>
                <a:gd name="csX135" fmla="*/ 252472 w 354290"/>
                <a:gd name="csY135" fmla="*/ 98976 h 138409"/>
                <a:gd name="csX136" fmla="*/ 253373 w 354290"/>
                <a:gd name="csY136" fmla="*/ 97530 h 138409"/>
                <a:gd name="csX137" fmla="*/ 255504 w 354290"/>
                <a:gd name="csY137" fmla="*/ 90798 h 138409"/>
                <a:gd name="csX138" fmla="*/ 257513 w 354290"/>
                <a:gd name="csY138" fmla="*/ 86552 h 138409"/>
                <a:gd name="csX139" fmla="*/ 257174 w 354290"/>
                <a:gd name="csY139" fmla="*/ 84521 h 138409"/>
                <a:gd name="csX140" fmla="*/ 255512 w 354290"/>
                <a:gd name="csY140" fmla="*/ 81775 h 138409"/>
                <a:gd name="csX141" fmla="*/ 255135 w 354290"/>
                <a:gd name="csY141" fmla="*/ 77728 h 138409"/>
                <a:gd name="csX142" fmla="*/ 255289 w 354290"/>
                <a:gd name="csY142" fmla="*/ 76497 h 138409"/>
                <a:gd name="csX143" fmla="*/ 255081 w 354290"/>
                <a:gd name="csY143" fmla="*/ 75567 h 138409"/>
                <a:gd name="csX144" fmla="*/ 253973 w 354290"/>
                <a:gd name="csY144" fmla="*/ 77243 h 138409"/>
                <a:gd name="csX145" fmla="*/ 254258 w 354290"/>
                <a:gd name="csY145" fmla="*/ 83206 h 138409"/>
                <a:gd name="csX146" fmla="*/ 253280 w 354290"/>
                <a:gd name="csY146" fmla="*/ 85890 h 138409"/>
                <a:gd name="csX147" fmla="*/ 251910 w 354290"/>
                <a:gd name="csY147" fmla="*/ 86536 h 138409"/>
                <a:gd name="csX148" fmla="*/ 251018 w 354290"/>
                <a:gd name="csY148" fmla="*/ 86067 h 138409"/>
                <a:gd name="csX149" fmla="*/ 251526 w 354290"/>
                <a:gd name="csY149" fmla="*/ 81713 h 138409"/>
                <a:gd name="csX150" fmla="*/ 250525 w 354290"/>
                <a:gd name="csY150" fmla="*/ 82506 h 138409"/>
                <a:gd name="csX151" fmla="*/ 248925 w 354290"/>
                <a:gd name="csY151" fmla="*/ 85460 h 138409"/>
                <a:gd name="csX152" fmla="*/ 246300 w 354290"/>
                <a:gd name="csY152" fmla="*/ 87652 h 138409"/>
                <a:gd name="csX153" fmla="*/ 246154 w 354290"/>
                <a:gd name="csY153" fmla="*/ 88383 h 138409"/>
                <a:gd name="csX154" fmla="*/ 245516 w 354290"/>
                <a:gd name="csY154" fmla="*/ 89283 h 138409"/>
                <a:gd name="csX155" fmla="*/ 243492 w 354290"/>
                <a:gd name="csY155" fmla="*/ 88452 h 138409"/>
                <a:gd name="csX156" fmla="*/ 241945 w 354290"/>
                <a:gd name="csY156" fmla="*/ 87552 h 138409"/>
                <a:gd name="csX157" fmla="*/ 236874 w 354290"/>
                <a:gd name="csY157" fmla="*/ 82636 h 138409"/>
                <a:gd name="csX158" fmla="*/ 233541 w 354290"/>
                <a:gd name="csY158" fmla="*/ 81605 h 138409"/>
                <a:gd name="csX159" fmla="*/ 231533 w 354290"/>
                <a:gd name="csY159" fmla="*/ 79890 h 138409"/>
                <a:gd name="csX160" fmla="*/ 231110 w 354290"/>
                <a:gd name="csY160" fmla="*/ 79167 h 138409"/>
                <a:gd name="csX161" fmla="*/ 230871 w 354290"/>
                <a:gd name="csY161" fmla="*/ 78174 h 138409"/>
                <a:gd name="csX162" fmla="*/ 232926 w 354290"/>
                <a:gd name="csY162" fmla="*/ 77143 h 138409"/>
                <a:gd name="csX163" fmla="*/ 235027 w 354290"/>
                <a:gd name="csY163" fmla="*/ 75759 h 138409"/>
                <a:gd name="csX164" fmla="*/ 235234 w 354290"/>
                <a:gd name="csY164" fmla="*/ 72713 h 138409"/>
                <a:gd name="csX165" fmla="*/ 235181 w 354290"/>
                <a:gd name="csY165" fmla="*/ 70320 h 138409"/>
                <a:gd name="csX166" fmla="*/ 233626 w 354290"/>
                <a:gd name="csY166" fmla="*/ 66228 h 138409"/>
                <a:gd name="csX167" fmla="*/ 234357 w 354290"/>
                <a:gd name="csY167" fmla="*/ 60889 h 138409"/>
                <a:gd name="csX168" fmla="*/ 233957 w 354290"/>
                <a:gd name="csY168" fmla="*/ 58796 h 138409"/>
                <a:gd name="csX169" fmla="*/ 232179 w 354290"/>
                <a:gd name="csY169" fmla="*/ 54358 h 138409"/>
                <a:gd name="csX170" fmla="*/ 233495 w 354290"/>
                <a:gd name="csY170" fmla="*/ 52119 h 138409"/>
                <a:gd name="csX171" fmla="*/ 238197 w 354290"/>
                <a:gd name="csY171" fmla="*/ 50488 h 138409"/>
                <a:gd name="csX172" fmla="*/ 239705 w 354290"/>
                <a:gd name="csY172" fmla="*/ 49396 h 138409"/>
                <a:gd name="csX173" fmla="*/ 240760 w 354290"/>
                <a:gd name="csY173" fmla="*/ 45872 h 138409"/>
                <a:gd name="csX174" fmla="*/ 241829 w 354290"/>
                <a:gd name="csY174" fmla="*/ 43764 h 138409"/>
                <a:gd name="csX175" fmla="*/ 243923 w 354290"/>
                <a:gd name="csY175" fmla="*/ 44611 h 138409"/>
                <a:gd name="csX176" fmla="*/ 245562 w 354290"/>
                <a:gd name="csY176" fmla="*/ 44511 h 138409"/>
                <a:gd name="csX177" fmla="*/ 243345 w 354290"/>
                <a:gd name="csY177" fmla="*/ 43726 h 138409"/>
                <a:gd name="csX178" fmla="*/ 241545 w 354290"/>
                <a:gd name="csY178" fmla="*/ 40549 h 138409"/>
                <a:gd name="csX179" fmla="*/ 241245 w 354290"/>
                <a:gd name="csY179" fmla="*/ 39103 h 138409"/>
                <a:gd name="csX180" fmla="*/ 244723 w 354290"/>
                <a:gd name="csY180" fmla="*/ 34764 h 138409"/>
                <a:gd name="csX181" fmla="*/ 246547 w 354290"/>
                <a:gd name="csY181" fmla="*/ 33633 h 138409"/>
                <a:gd name="csX182" fmla="*/ 248786 w 354290"/>
                <a:gd name="csY182" fmla="*/ 31341 h 138409"/>
                <a:gd name="csX183" fmla="*/ 250671 w 354290"/>
                <a:gd name="csY183" fmla="*/ 27879 h 138409"/>
                <a:gd name="csX184" fmla="*/ 251125 w 354290"/>
                <a:gd name="csY184" fmla="*/ 22417 h 138409"/>
                <a:gd name="csX185" fmla="*/ 250348 w 354290"/>
                <a:gd name="csY185" fmla="*/ 18516 h 138409"/>
                <a:gd name="csX186" fmla="*/ 249763 w 354290"/>
                <a:gd name="csY186" fmla="*/ 14386 h 138409"/>
                <a:gd name="csX187" fmla="*/ 250887 w 354290"/>
                <a:gd name="csY187" fmla="*/ 13316 h 138409"/>
                <a:gd name="csX188" fmla="*/ 253750 w 354290"/>
                <a:gd name="csY188" fmla="*/ 12770 h 138409"/>
                <a:gd name="csX189" fmla="*/ 256074 w 354290"/>
                <a:gd name="csY189" fmla="*/ 11439 h 138409"/>
                <a:gd name="csX190" fmla="*/ 257251 w 354290"/>
                <a:gd name="csY190" fmla="*/ 10208 h 138409"/>
                <a:gd name="csX191" fmla="*/ 260014 w 354290"/>
                <a:gd name="csY191" fmla="*/ 10393 h 138409"/>
                <a:gd name="csX192" fmla="*/ 263207 w 354290"/>
                <a:gd name="csY192" fmla="*/ 8485 h 138409"/>
                <a:gd name="csX193" fmla="*/ 268309 w 354290"/>
                <a:gd name="csY193" fmla="*/ 7524 h 138409"/>
                <a:gd name="csX194" fmla="*/ 275420 w 354290"/>
                <a:gd name="csY194" fmla="*/ 5347 h 138409"/>
                <a:gd name="csX195" fmla="*/ 276990 w 354290"/>
                <a:gd name="csY195" fmla="*/ 3423 h 138409"/>
                <a:gd name="csX196" fmla="*/ 276282 w 354290"/>
                <a:gd name="csY196" fmla="*/ 0 h 138409"/>
                <a:gd name="csX197" fmla="*/ 276944 w 354290"/>
                <a:gd name="csY197" fmla="*/ 446 h 138409"/>
                <a:gd name="csX198" fmla="*/ 278922 w 354290"/>
                <a:gd name="csY198" fmla="*/ 2077 h 138409"/>
                <a:gd name="csX199" fmla="*/ 280122 w 354290"/>
                <a:gd name="csY199" fmla="*/ 3692 h 138409"/>
                <a:gd name="csX200" fmla="*/ 282154 w 354290"/>
                <a:gd name="csY200" fmla="*/ 4693 h 138409"/>
                <a:gd name="csX201" fmla="*/ 283793 w 354290"/>
                <a:gd name="csY201" fmla="*/ 5500 h 138409"/>
                <a:gd name="csX202" fmla="*/ 288102 w 354290"/>
                <a:gd name="csY202" fmla="*/ 8777 h 138409"/>
                <a:gd name="csX203" fmla="*/ 290942 w 354290"/>
                <a:gd name="csY203" fmla="*/ 10439 h 138409"/>
                <a:gd name="csX204" fmla="*/ 294043 w 354290"/>
                <a:gd name="csY204" fmla="*/ 11939 h 138409"/>
                <a:gd name="csX205" fmla="*/ 298522 w 354290"/>
                <a:gd name="csY205" fmla="*/ 13516 h 138409"/>
                <a:gd name="csX206" fmla="*/ 301254 w 354290"/>
                <a:gd name="csY206" fmla="*/ 13247 h 138409"/>
                <a:gd name="csX207" fmla="*/ 301892 w 354290"/>
                <a:gd name="csY207" fmla="*/ 14439 h 138409"/>
                <a:gd name="csX208" fmla="*/ 302423 w 354290"/>
                <a:gd name="csY208" fmla="*/ 15701 h 138409"/>
                <a:gd name="csX209" fmla="*/ 303447 w 354290"/>
                <a:gd name="csY209" fmla="*/ 16432 h 138409"/>
                <a:gd name="csX210" fmla="*/ 305070 w 354290"/>
                <a:gd name="csY210" fmla="*/ 17063 h 138409"/>
                <a:gd name="csX211" fmla="*/ 306032 w 354290"/>
                <a:gd name="csY211" fmla="*/ 17255 h 138409"/>
                <a:gd name="csX212" fmla="*/ 306333 w 354290"/>
                <a:gd name="csY212" fmla="*/ 17570 h 138409"/>
                <a:gd name="csX213" fmla="*/ 307302 w 354290"/>
                <a:gd name="csY213" fmla="*/ 22109 h 138409"/>
                <a:gd name="csX214" fmla="*/ 307872 w 354290"/>
                <a:gd name="csY214" fmla="*/ 22771 h 138409"/>
                <a:gd name="csX215" fmla="*/ 310111 w 354290"/>
                <a:gd name="csY215" fmla="*/ 23494 h 138409"/>
                <a:gd name="csX216" fmla="*/ 312851 w 354290"/>
                <a:gd name="csY216" fmla="*/ 23763 h 138409"/>
                <a:gd name="csX217" fmla="*/ 313966 w 354290"/>
                <a:gd name="csY217" fmla="*/ 23602 h 138409"/>
                <a:gd name="csX218" fmla="*/ 316375 w 354290"/>
                <a:gd name="csY218" fmla="*/ 24863 h 138409"/>
                <a:gd name="csX219" fmla="*/ 318153 w 354290"/>
                <a:gd name="csY219" fmla="*/ 25455 h 138409"/>
                <a:gd name="csX220" fmla="*/ 320115 w 354290"/>
                <a:gd name="csY220" fmla="*/ 25902 h 138409"/>
                <a:gd name="csX221" fmla="*/ 321447 w 354290"/>
                <a:gd name="csY221" fmla="*/ 26033 h 138409"/>
                <a:gd name="csX222" fmla="*/ 322062 w 354290"/>
                <a:gd name="csY222" fmla="*/ 25840 h 138409"/>
                <a:gd name="csX223" fmla="*/ 322285 w 354290"/>
                <a:gd name="csY223" fmla="*/ 25378 h 138409"/>
                <a:gd name="csX224" fmla="*/ 323378 w 354290"/>
                <a:gd name="csY224" fmla="*/ 25463 h 138409"/>
                <a:gd name="csX225" fmla="*/ 325002 w 354290"/>
                <a:gd name="csY225" fmla="*/ 26048 h 138409"/>
                <a:gd name="csX226" fmla="*/ 327349 w 354290"/>
                <a:gd name="csY226" fmla="*/ 26171 h 138409"/>
                <a:gd name="csX227" fmla="*/ 328803 w 354290"/>
                <a:gd name="csY227" fmla="*/ 25617 h 138409"/>
                <a:gd name="csX228" fmla="*/ 329003 w 354290"/>
                <a:gd name="csY228" fmla="*/ 24702 h 138409"/>
                <a:gd name="csX229" fmla="*/ 329103 w 354290"/>
                <a:gd name="csY229" fmla="*/ 23094 h 138409"/>
                <a:gd name="csX230" fmla="*/ 329642 w 354290"/>
                <a:gd name="csY230" fmla="*/ 22532 h 138409"/>
                <a:gd name="csX231" fmla="*/ 331312 w 354290"/>
                <a:gd name="csY231" fmla="*/ 21594 h 138409"/>
                <a:gd name="csX232" fmla="*/ 332182 w 354290"/>
                <a:gd name="csY232" fmla="*/ 21786 h 138409"/>
                <a:gd name="csX233" fmla="*/ 336560 w 354290"/>
                <a:gd name="csY233" fmla="*/ 23802 h 138409"/>
                <a:gd name="csX234" fmla="*/ 337461 w 354290"/>
                <a:gd name="csY234" fmla="*/ 24494 h 138409"/>
                <a:gd name="csX235" fmla="*/ 338569 w 354290"/>
                <a:gd name="csY235" fmla="*/ 25902 h 138409"/>
                <a:gd name="csX236" fmla="*/ 340624 w 354290"/>
                <a:gd name="csY236" fmla="*/ 27979 h 138409"/>
                <a:gd name="csX237" fmla="*/ 342848 w 354290"/>
                <a:gd name="csY237" fmla="*/ 29302 h 138409"/>
                <a:gd name="csX238" fmla="*/ 346287 w 354290"/>
                <a:gd name="csY238" fmla="*/ 29863 h 138409"/>
                <a:gd name="csX239" fmla="*/ 349604 w 354290"/>
                <a:gd name="csY239" fmla="*/ 32033 h 138409"/>
                <a:gd name="csX240" fmla="*/ 353544 w 354290"/>
                <a:gd name="csY240" fmla="*/ 33533 h 138409"/>
                <a:gd name="csX241" fmla="*/ 275258 w 354290"/>
                <a:gd name="csY241" fmla="*/ 4385 h 138409"/>
                <a:gd name="csX242" fmla="*/ 274043 w 354290"/>
                <a:gd name="csY242" fmla="*/ 4546 h 138409"/>
                <a:gd name="csX243" fmla="*/ 273481 w 354290"/>
                <a:gd name="csY243" fmla="*/ 3523 h 138409"/>
                <a:gd name="csX244" fmla="*/ 274958 w 354290"/>
                <a:gd name="csY244" fmla="*/ 2331 h 138409"/>
                <a:gd name="csX245" fmla="*/ 275466 w 354290"/>
                <a:gd name="csY245" fmla="*/ 2100 h 138409"/>
                <a:gd name="csX246" fmla="*/ 275258 w 354290"/>
                <a:gd name="csY246" fmla="*/ 4385 h 138409"/>
                <a:gd name="csX247" fmla="*/ 8250 w 354290"/>
                <a:gd name="csY247" fmla="*/ 30710 h 138409"/>
                <a:gd name="csX248" fmla="*/ 9589 w 354290"/>
                <a:gd name="csY248" fmla="*/ 32094 h 138409"/>
                <a:gd name="csX249" fmla="*/ 10320 w 354290"/>
                <a:gd name="csY249" fmla="*/ 36033 h 138409"/>
                <a:gd name="csX250" fmla="*/ 14652 w 354290"/>
                <a:gd name="csY250" fmla="*/ 40187 h 138409"/>
                <a:gd name="csX251" fmla="*/ 15191 w 354290"/>
                <a:gd name="csY251" fmla="*/ 42511 h 138409"/>
                <a:gd name="csX252" fmla="*/ 14806 w 354290"/>
                <a:gd name="csY252" fmla="*/ 43587 h 138409"/>
                <a:gd name="csX253" fmla="*/ 15006 w 354290"/>
                <a:gd name="csY253" fmla="*/ 44011 h 138409"/>
                <a:gd name="csX254" fmla="*/ 17092 w 354290"/>
                <a:gd name="csY254" fmla="*/ 45649 h 138409"/>
                <a:gd name="csX255" fmla="*/ 18454 w 354290"/>
                <a:gd name="csY255" fmla="*/ 47372 h 138409"/>
                <a:gd name="csX256" fmla="*/ 16168 w 354290"/>
                <a:gd name="csY256" fmla="*/ 51411 h 138409"/>
                <a:gd name="csX257" fmla="*/ 11297 w 354290"/>
                <a:gd name="csY257" fmla="*/ 53111 h 138409"/>
                <a:gd name="csX258" fmla="*/ 6102 w 354290"/>
                <a:gd name="csY258" fmla="*/ 53057 h 138409"/>
                <a:gd name="csX259" fmla="*/ 5079 w 354290"/>
                <a:gd name="csY259" fmla="*/ 52619 h 138409"/>
                <a:gd name="csX260" fmla="*/ 3686 w 354290"/>
                <a:gd name="csY260" fmla="*/ 51073 h 138409"/>
                <a:gd name="csX261" fmla="*/ 3432 w 354290"/>
                <a:gd name="csY261" fmla="*/ 49711 h 138409"/>
                <a:gd name="csX262" fmla="*/ 4233 w 354290"/>
                <a:gd name="csY262" fmla="*/ 48395 h 138409"/>
                <a:gd name="csX263" fmla="*/ 6918 w 354290"/>
                <a:gd name="csY263" fmla="*/ 46395 h 138409"/>
                <a:gd name="csX264" fmla="*/ 11012 w 354290"/>
                <a:gd name="csY264" fmla="*/ 44611 h 138409"/>
                <a:gd name="csX265" fmla="*/ 11520 w 354290"/>
                <a:gd name="csY265" fmla="*/ 43241 h 138409"/>
                <a:gd name="csX266" fmla="*/ 9881 w 354290"/>
                <a:gd name="csY266" fmla="*/ 41910 h 138409"/>
                <a:gd name="csX267" fmla="*/ 8750 w 354290"/>
                <a:gd name="csY267" fmla="*/ 39264 h 138409"/>
                <a:gd name="csX268" fmla="*/ 6164 w 354290"/>
                <a:gd name="csY268" fmla="*/ 37410 h 138409"/>
                <a:gd name="csX269" fmla="*/ 4879 w 354290"/>
                <a:gd name="csY269" fmla="*/ 31756 h 138409"/>
                <a:gd name="csX270" fmla="*/ 4017 w 354290"/>
                <a:gd name="csY270" fmla="*/ 31471 h 138409"/>
                <a:gd name="csX271" fmla="*/ 2263 w 354290"/>
                <a:gd name="csY271" fmla="*/ 32248 h 138409"/>
                <a:gd name="csX272" fmla="*/ 1401 w 354290"/>
                <a:gd name="csY272" fmla="*/ 31564 h 138409"/>
                <a:gd name="csX273" fmla="*/ 1254 w 354290"/>
                <a:gd name="csY273" fmla="*/ 31202 h 138409"/>
                <a:gd name="csX274" fmla="*/ 3147 w 354290"/>
                <a:gd name="csY274" fmla="*/ 29917 h 138409"/>
                <a:gd name="csX275" fmla="*/ 3540 w 354290"/>
                <a:gd name="csY275" fmla="*/ 28994 h 138409"/>
                <a:gd name="csX276" fmla="*/ 6341 w 354290"/>
                <a:gd name="csY276" fmla="*/ 28548 h 138409"/>
                <a:gd name="csX277" fmla="*/ 7542 w 354290"/>
                <a:gd name="csY277" fmla="*/ 29287 h 138409"/>
                <a:gd name="csX278" fmla="*/ 8250 w 354290"/>
                <a:gd name="csY278" fmla="*/ 30710 h 138409"/>
                <a:gd name="csX279" fmla="*/ 23333 w 354290"/>
                <a:gd name="csY279" fmla="*/ 38418 h 138409"/>
                <a:gd name="csX280" fmla="*/ 22332 w 354290"/>
                <a:gd name="csY280" fmla="*/ 39064 h 138409"/>
                <a:gd name="csX281" fmla="*/ 18261 w 354290"/>
                <a:gd name="csY281" fmla="*/ 38318 h 138409"/>
                <a:gd name="csX282" fmla="*/ 16992 w 354290"/>
                <a:gd name="csY282" fmla="*/ 37072 h 138409"/>
                <a:gd name="csX283" fmla="*/ 18015 w 354290"/>
                <a:gd name="csY283" fmla="*/ 35372 h 138409"/>
                <a:gd name="csX284" fmla="*/ 18877 w 354290"/>
                <a:gd name="csY284" fmla="*/ 34694 h 138409"/>
                <a:gd name="csX285" fmla="*/ 21309 w 354290"/>
                <a:gd name="csY285" fmla="*/ 35325 h 138409"/>
                <a:gd name="csX286" fmla="*/ 23779 w 354290"/>
                <a:gd name="csY286" fmla="*/ 37225 h 138409"/>
                <a:gd name="csX287" fmla="*/ 23333 w 354290"/>
                <a:gd name="csY287" fmla="*/ 38418 h 138409"/>
                <a:gd name="csX288" fmla="*/ 4933 w 354290"/>
                <a:gd name="csY288" fmla="*/ 41133 h 138409"/>
                <a:gd name="csX289" fmla="*/ 2763 w 354290"/>
                <a:gd name="csY289" fmla="*/ 41510 h 138409"/>
                <a:gd name="csX290" fmla="*/ 939 w 354290"/>
                <a:gd name="csY290" fmla="*/ 40772 h 138409"/>
                <a:gd name="csX291" fmla="*/ 162 w 354290"/>
                <a:gd name="csY291" fmla="*/ 39633 h 138409"/>
                <a:gd name="csX292" fmla="*/ 0 w 354290"/>
                <a:gd name="csY292" fmla="*/ 37918 h 138409"/>
                <a:gd name="csX293" fmla="*/ 162 w 354290"/>
                <a:gd name="csY293" fmla="*/ 37348 h 138409"/>
                <a:gd name="csX294" fmla="*/ 4186 w 354290"/>
                <a:gd name="csY294" fmla="*/ 36725 h 138409"/>
                <a:gd name="csX295" fmla="*/ 5502 w 354290"/>
                <a:gd name="csY295" fmla="*/ 38164 h 138409"/>
                <a:gd name="csX296" fmla="*/ 5487 w 354290"/>
                <a:gd name="csY296" fmla="*/ 40272 h 138409"/>
                <a:gd name="csX297" fmla="*/ 4933 w 354290"/>
                <a:gd name="csY297" fmla="*/ 41133 h 138409"/>
                <a:gd name="csX298" fmla="*/ 28496 w 354290"/>
                <a:gd name="csY298" fmla="*/ 47795 h 138409"/>
                <a:gd name="csX299" fmla="*/ 27373 w 354290"/>
                <a:gd name="csY299" fmla="*/ 47834 h 138409"/>
                <a:gd name="csX300" fmla="*/ 24025 w 354290"/>
                <a:gd name="csY300" fmla="*/ 45757 h 138409"/>
                <a:gd name="csX301" fmla="*/ 24248 w 354290"/>
                <a:gd name="csY301" fmla="*/ 43718 h 138409"/>
                <a:gd name="csX302" fmla="*/ 25587 w 354290"/>
                <a:gd name="csY302" fmla="*/ 42349 h 138409"/>
                <a:gd name="csX303" fmla="*/ 29920 w 354290"/>
                <a:gd name="csY303" fmla="*/ 41649 h 138409"/>
                <a:gd name="csX304" fmla="*/ 31736 w 354290"/>
                <a:gd name="csY304" fmla="*/ 42941 h 138409"/>
                <a:gd name="csX305" fmla="*/ 31574 w 354290"/>
                <a:gd name="csY305" fmla="*/ 45380 h 138409"/>
                <a:gd name="csX306" fmla="*/ 30097 w 354290"/>
                <a:gd name="csY306" fmla="*/ 47165 h 138409"/>
                <a:gd name="csX307" fmla="*/ 28927 w 354290"/>
                <a:gd name="csY307" fmla="*/ 47488 h 138409"/>
                <a:gd name="csX308" fmla="*/ 28496 w 354290"/>
                <a:gd name="csY308" fmla="*/ 47795 h 138409"/>
                <a:gd name="csX309" fmla="*/ 48281 w 354290"/>
                <a:gd name="csY309" fmla="*/ 50788 h 138409"/>
                <a:gd name="csX310" fmla="*/ 45734 w 354290"/>
                <a:gd name="csY310" fmla="*/ 51673 h 138409"/>
                <a:gd name="csX311" fmla="*/ 44857 w 354290"/>
                <a:gd name="csY311" fmla="*/ 51273 h 138409"/>
                <a:gd name="csX312" fmla="*/ 44310 w 354290"/>
                <a:gd name="csY312" fmla="*/ 50834 h 138409"/>
                <a:gd name="csX313" fmla="*/ 44180 w 354290"/>
                <a:gd name="csY313" fmla="*/ 50303 h 138409"/>
                <a:gd name="csX314" fmla="*/ 45588 w 354290"/>
                <a:gd name="csY314" fmla="*/ 48980 h 138409"/>
                <a:gd name="csX315" fmla="*/ 46958 w 354290"/>
                <a:gd name="csY315" fmla="*/ 48265 h 138409"/>
                <a:gd name="csX316" fmla="*/ 48189 w 354290"/>
                <a:gd name="csY316" fmla="*/ 46741 h 138409"/>
                <a:gd name="csX317" fmla="*/ 50444 w 354290"/>
                <a:gd name="csY317" fmla="*/ 45834 h 138409"/>
                <a:gd name="csX318" fmla="*/ 51106 w 354290"/>
                <a:gd name="csY318" fmla="*/ 46041 h 138409"/>
                <a:gd name="csX319" fmla="*/ 51552 w 354290"/>
                <a:gd name="csY319" fmla="*/ 46357 h 138409"/>
                <a:gd name="csX320" fmla="*/ 51721 w 354290"/>
                <a:gd name="csY320" fmla="*/ 46865 h 138409"/>
                <a:gd name="csX321" fmla="*/ 50952 w 354290"/>
                <a:gd name="csY321" fmla="*/ 48095 h 138409"/>
                <a:gd name="csX322" fmla="*/ 49582 w 354290"/>
                <a:gd name="csY322" fmla="*/ 48957 h 138409"/>
                <a:gd name="csX323" fmla="*/ 48281 w 354290"/>
                <a:gd name="csY323" fmla="*/ 50788 h 138409"/>
                <a:gd name="csX324" fmla="*/ 26572 w 354290"/>
                <a:gd name="csY324" fmla="*/ 59989 h 138409"/>
                <a:gd name="csX325" fmla="*/ 25703 w 354290"/>
                <a:gd name="csY325" fmla="*/ 60027 h 138409"/>
                <a:gd name="csX326" fmla="*/ 24510 w 354290"/>
                <a:gd name="csY326" fmla="*/ 59104 h 138409"/>
                <a:gd name="csX327" fmla="*/ 25426 w 354290"/>
                <a:gd name="csY327" fmla="*/ 57427 h 138409"/>
                <a:gd name="csX328" fmla="*/ 26403 w 354290"/>
                <a:gd name="csY328" fmla="*/ 57835 h 138409"/>
                <a:gd name="csX329" fmla="*/ 27119 w 354290"/>
                <a:gd name="csY329" fmla="*/ 58319 h 138409"/>
                <a:gd name="csX330" fmla="*/ 27542 w 354290"/>
                <a:gd name="csY330" fmla="*/ 58966 h 138409"/>
                <a:gd name="csX331" fmla="*/ 26572 w 354290"/>
                <a:gd name="csY331" fmla="*/ 59989 h 138409"/>
                <a:gd name="csX332" fmla="*/ 248863 w 354290"/>
                <a:gd name="csY332" fmla="*/ 95037 h 138409"/>
                <a:gd name="csX333" fmla="*/ 248447 w 354290"/>
                <a:gd name="csY333" fmla="*/ 95868 h 138409"/>
                <a:gd name="csX334" fmla="*/ 246393 w 354290"/>
                <a:gd name="csY334" fmla="*/ 95791 h 138409"/>
                <a:gd name="csX335" fmla="*/ 245800 w 354290"/>
                <a:gd name="csY335" fmla="*/ 95522 h 138409"/>
                <a:gd name="csX336" fmla="*/ 245816 w 354290"/>
                <a:gd name="csY336" fmla="*/ 94576 h 138409"/>
                <a:gd name="csX337" fmla="*/ 246300 w 354290"/>
                <a:gd name="csY337" fmla="*/ 91568 h 138409"/>
                <a:gd name="csX338" fmla="*/ 246862 w 354290"/>
                <a:gd name="csY338" fmla="*/ 90306 h 138409"/>
                <a:gd name="csX339" fmla="*/ 248548 w 354290"/>
                <a:gd name="csY339" fmla="*/ 89083 h 138409"/>
                <a:gd name="csX340" fmla="*/ 249956 w 354290"/>
                <a:gd name="csY340" fmla="*/ 88490 h 138409"/>
                <a:gd name="csX341" fmla="*/ 251756 w 354290"/>
                <a:gd name="csY341" fmla="*/ 88598 h 138409"/>
                <a:gd name="csX342" fmla="*/ 253665 w 354290"/>
                <a:gd name="csY342" fmla="*/ 89714 h 138409"/>
                <a:gd name="csX343" fmla="*/ 251418 w 354290"/>
                <a:gd name="csY343" fmla="*/ 91729 h 138409"/>
                <a:gd name="csX344" fmla="*/ 250164 w 354290"/>
                <a:gd name="csY344" fmla="*/ 92037 h 138409"/>
                <a:gd name="csX345" fmla="*/ 249679 w 354290"/>
                <a:gd name="csY345" fmla="*/ 92298 h 138409"/>
                <a:gd name="csX346" fmla="*/ 248863 w 354290"/>
                <a:gd name="csY346" fmla="*/ 95037 h 1384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</a:cxnLst>
              <a:rect l="l" t="t" r="r" b="b"/>
              <a:pathLst>
                <a:path w="354290" h="138409">
                  <a:moveTo>
                    <a:pt x="353544" y="33533"/>
                  </a:moveTo>
                  <a:lnTo>
                    <a:pt x="352336" y="34302"/>
                  </a:lnTo>
                  <a:lnTo>
                    <a:pt x="351082" y="34387"/>
                  </a:lnTo>
                  <a:lnTo>
                    <a:pt x="349412" y="34625"/>
                  </a:lnTo>
                  <a:lnTo>
                    <a:pt x="347080" y="33887"/>
                  </a:lnTo>
                  <a:lnTo>
                    <a:pt x="346164" y="33887"/>
                  </a:lnTo>
                  <a:lnTo>
                    <a:pt x="346033" y="34633"/>
                  </a:lnTo>
                  <a:lnTo>
                    <a:pt x="347580" y="35541"/>
                  </a:lnTo>
                  <a:lnTo>
                    <a:pt x="349081" y="36579"/>
                  </a:lnTo>
                  <a:lnTo>
                    <a:pt x="349619" y="38156"/>
                  </a:lnTo>
                  <a:lnTo>
                    <a:pt x="350512" y="40026"/>
                  </a:lnTo>
                  <a:lnTo>
                    <a:pt x="352659" y="42118"/>
                  </a:lnTo>
                  <a:lnTo>
                    <a:pt x="353998" y="43164"/>
                  </a:lnTo>
                  <a:lnTo>
                    <a:pt x="354083" y="43911"/>
                  </a:lnTo>
                  <a:lnTo>
                    <a:pt x="353660" y="45280"/>
                  </a:lnTo>
                  <a:lnTo>
                    <a:pt x="353552" y="46418"/>
                  </a:lnTo>
                  <a:lnTo>
                    <a:pt x="354291" y="51673"/>
                  </a:lnTo>
                  <a:lnTo>
                    <a:pt x="353798" y="51996"/>
                  </a:lnTo>
                  <a:lnTo>
                    <a:pt x="353005" y="52019"/>
                  </a:lnTo>
                  <a:lnTo>
                    <a:pt x="352167" y="51996"/>
                  </a:lnTo>
                  <a:lnTo>
                    <a:pt x="351474" y="51426"/>
                  </a:lnTo>
                  <a:lnTo>
                    <a:pt x="350874" y="51088"/>
                  </a:lnTo>
                  <a:lnTo>
                    <a:pt x="350605" y="51896"/>
                  </a:lnTo>
                  <a:lnTo>
                    <a:pt x="349981" y="54234"/>
                  </a:lnTo>
                  <a:lnTo>
                    <a:pt x="348581" y="59496"/>
                  </a:lnTo>
                  <a:lnTo>
                    <a:pt x="347357" y="64104"/>
                  </a:lnTo>
                  <a:lnTo>
                    <a:pt x="345818" y="65735"/>
                  </a:lnTo>
                  <a:lnTo>
                    <a:pt x="343594" y="68328"/>
                  </a:lnTo>
                  <a:lnTo>
                    <a:pt x="340547" y="71874"/>
                  </a:lnTo>
                  <a:lnTo>
                    <a:pt x="336129" y="77013"/>
                  </a:lnTo>
                  <a:lnTo>
                    <a:pt x="332866" y="79397"/>
                  </a:lnTo>
                  <a:lnTo>
                    <a:pt x="330296" y="81275"/>
                  </a:lnTo>
                  <a:lnTo>
                    <a:pt x="327287" y="83444"/>
                  </a:lnTo>
                  <a:lnTo>
                    <a:pt x="323409" y="86244"/>
                  </a:lnTo>
                  <a:lnTo>
                    <a:pt x="319053" y="87814"/>
                  </a:lnTo>
                  <a:lnTo>
                    <a:pt x="312989" y="89998"/>
                  </a:lnTo>
                  <a:lnTo>
                    <a:pt x="308695" y="91545"/>
                  </a:lnTo>
                  <a:lnTo>
                    <a:pt x="305532" y="92622"/>
                  </a:lnTo>
                  <a:lnTo>
                    <a:pt x="302239" y="93745"/>
                  </a:lnTo>
                  <a:lnTo>
                    <a:pt x="297883" y="95229"/>
                  </a:lnTo>
                  <a:lnTo>
                    <a:pt x="296206" y="96630"/>
                  </a:lnTo>
                  <a:lnTo>
                    <a:pt x="293412" y="100060"/>
                  </a:lnTo>
                  <a:lnTo>
                    <a:pt x="292111" y="101714"/>
                  </a:lnTo>
                  <a:lnTo>
                    <a:pt x="290926" y="103138"/>
                  </a:lnTo>
                  <a:lnTo>
                    <a:pt x="290680" y="103784"/>
                  </a:lnTo>
                  <a:lnTo>
                    <a:pt x="290842" y="104199"/>
                  </a:lnTo>
                  <a:lnTo>
                    <a:pt x="291411" y="104891"/>
                  </a:lnTo>
                  <a:lnTo>
                    <a:pt x="291465" y="105607"/>
                  </a:lnTo>
                  <a:lnTo>
                    <a:pt x="290680" y="106053"/>
                  </a:lnTo>
                  <a:lnTo>
                    <a:pt x="290003" y="106122"/>
                  </a:lnTo>
                  <a:lnTo>
                    <a:pt x="289703" y="105769"/>
                  </a:lnTo>
                  <a:lnTo>
                    <a:pt x="289480" y="104984"/>
                  </a:lnTo>
                  <a:lnTo>
                    <a:pt x="288756" y="104184"/>
                  </a:lnTo>
                  <a:lnTo>
                    <a:pt x="287917" y="103953"/>
                  </a:lnTo>
                  <a:lnTo>
                    <a:pt x="287433" y="104145"/>
                  </a:lnTo>
                  <a:lnTo>
                    <a:pt x="287394" y="104876"/>
                  </a:lnTo>
                  <a:lnTo>
                    <a:pt x="286294" y="108392"/>
                  </a:lnTo>
                  <a:lnTo>
                    <a:pt x="286255" y="110099"/>
                  </a:lnTo>
                  <a:lnTo>
                    <a:pt x="285793" y="110777"/>
                  </a:lnTo>
                  <a:lnTo>
                    <a:pt x="285824" y="112307"/>
                  </a:lnTo>
                  <a:lnTo>
                    <a:pt x="284716" y="113731"/>
                  </a:lnTo>
                  <a:lnTo>
                    <a:pt x="284231" y="115000"/>
                  </a:lnTo>
                  <a:lnTo>
                    <a:pt x="283893" y="116077"/>
                  </a:lnTo>
                  <a:lnTo>
                    <a:pt x="283000" y="116823"/>
                  </a:lnTo>
                  <a:lnTo>
                    <a:pt x="282677" y="117992"/>
                  </a:lnTo>
                  <a:lnTo>
                    <a:pt x="281853" y="120485"/>
                  </a:lnTo>
                  <a:lnTo>
                    <a:pt x="280892" y="122439"/>
                  </a:lnTo>
                  <a:lnTo>
                    <a:pt x="280214" y="124108"/>
                  </a:lnTo>
                  <a:lnTo>
                    <a:pt x="280091" y="125362"/>
                  </a:lnTo>
                  <a:lnTo>
                    <a:pt x="280607" y="126247"/>
                  </a:lnTo>
                  <a:lnTo>
                    <a:pt x="280784" y="126962"/>
                  </a:lnTo>
                  <a:lnTo>
                    <a:pt x="280322" y="128247"/>
                  </a:lnTo>
                  <a:lnTo>
                    <a:pt x="280068" y="129209"/>
                  </a:lnTo>
                  <a:lnTo>
                    <a:pt x="278837" y="129862"/>
                  </a:lnTo>
                  <a:lnTo>
                    <a:pt x="276282" y="131417"/>
                  </a:lnTo>
                  <a:lnTo>
                    <a:pt x="275289" y="132486"/>
                  </a:lnTo>
                  <a:lnTo>
                    <a:pt x="274897" y="133694"/>
                  </a:lnTo>
                  <a:lnTo>
                    <a:pt x="275151" y="134724"/>
                  </a:lnTo>
                  <a:lnTo>
                    <a:pt x="275043" y="135578"/>
                  </a:lnTo>
                  <a:lnTo>
                    <a:pt x="273827" y="135901"/>
                  </a:lnTo>
                  <a:lnTo>
                    <a:pt x="273396" y="136632"/>
                  </a:lnTo>
                  <a:lnTo>
                    <a:pt x="272573" y="137948"/>
                  </a:lnTo>
                  <a:lnTo>
                    <a:pt x="271642" y="138409"/>
                  </a:lnTo>
                  <a:lnTo>
                    <a:pt x="269256" y="137709"/>
                  </a:lnTo>
                  <a:lnTo>
                    <a:pt x="267494" y="137701"/>
                  </a:lnTo>
                  <a:lnTo>
                    <a:pt x="266132" y="137063"/>
                  </a:lnTo>
                  <a:lnTo>
                    <a:pt x="264654" y="135170"/>
                  </a:lnTo>
                  <a:lnTo>
                    <a:pt x="263438" y="133578"/>
                  </a:lnTo>
                  <a:lnTo>
                    <a:pt x="262446" y="131517"/>
                  </a:lnTo>
                  <a:lnTo>
                    <a:pt x="262138" y="128693"/>
                  </a:lnTo>
                  <a:lnTo>
                    <a:pt x="260806" y="127862"/>
                  </a:lnTo>
                  <a:lnTo>
                    <a:pt x="259498" y="126878"/>
                  </a:lnTo>
                  <a:lnTo>
                    <a:pt x="257928" y="127155"/>
                  </a:lnTo>
                  <a:lnTo>
                    <a:pt x="256066" y="127339"/>
                  </a:lnTo>
                  <a:lnTo>
                    <a:pt x="255035" y="126685"/>
                  </a:lnTo>
                  <a:lnTo>
                    <a:pt x="252488" y="125493"/>
                  </a:lnTo>
                  <a:lnTo>
                    <a:pt x="250317" y="124139"/>
                  </a:lnTo>
                  <a:lnTo>
                    <a:pt x="248678" y="123462"/>
                  </a:lnTo>
                  <a:lnTo>
                    <a:pt x="247424" y="123785"/>
                  </a:lnTo>
                  <a:lnTo>
                    <a:pt x="246670" y="124601"/>
                  </a:lnTo>
                  <a:lnTo>
                    <a:pt x="245354" y="126054"/>
                  </a:lnTo>
                  <a:lnTo>
                    <a:pt x="243407" y="127062"/>
                  </a:lnTo>
                  <a:lnTo>
                    <a:pt x="242530" y="127016"/>
                  </a:lnTo>
                  <a:lnTo>
                    <a:pt x="241352" y="126347"/>
                  </a:lnTo>
                  <a:lnTo>
                    <a:pt x="241137" y="125562"/>
                  </a:lnTo>
                  <a:lnTo>
                    <a:pt x="242099" y="124316"/>
                  </a:lnTo>
                  <a:lnTo>
                    <a:pt x="244061" y="121577"/>
                  </a:lnTo>
                  <a:lnTo>
                    <a:pt x="241883" y="121508"/>
                  </a:lnTo>
                  <a:lnTo>
                    <a:pt x="241129" y="120654"/>
                  </a:lnTo>
                  <a:lnTo>
                    <a:pt x="241021" y="119662"/>
                  </a:lnTo>
                  <a:lnTo>
                    <a:pt x="240667" y="118592"/>
                  </a:lnTo>
                  <a:lnTo>
                    <a:pt x="241098" y="117308"/>
                  </a:lnTo>
                  <a:lnTo>
                    <a:pt x="242237" y="116631"/>
                  </a:lnTo>
                  <a:lnTo>
                    <a:pt x="243953" y="117161"/>
                  </a:lnTo>
                  <a:lnTo>
                    <a:pt x="245131" y="117200"/>
                  </a:lnTo>
                  <a:lnTo>
                    <a:pt x="245916" y="115992"/>
                  </a:lnTo>
                  <a:lnTo>
                    <a:pt x="246701" y="115462"/>
                  </a:lnTo>
                  <a:lnTo>
                    <a:pt x="247486" y="115069"/>
                  </a:lnTo>
                  <a:lnTo>
                    <a:pt x="247809" y="114461"/>
                  </a:lnTo>
                  <a:lnTo>
                    <a:pt x="246978" y="112531"/>
                  </a:lnTo>
                  <a:lnTo>
                    <a:pt x="246731" y="111477"/>
                  </a:lnTo>
                  <a:lnTo>
                    <a:pt x="246985" y="110869"/>
                  </a:lnTo>
                  <a:lnTo>
                    <a:pt x="246947" y="109661"/>
                  </a:lnTo>
                  <a:lnTo>
                    <a:pt x="246916" y="108769"/>
                  </a:lnTo>
                  <a:lnTo>
                    <a:pt x="246416" y="107984"/>
                  </a:lnTo>
                  <a:lnTo>
                    <a:pt x="246377" y="106815"/>
                  </a:lnTo>
                  <a:lnTo>
                    <a:pt x="245946" y="106176"/>
                  </a:lnTo>
                  <a:lnTo>
                    <a:pt x="245800" y="105499"/>
                  </a:lnTo>
                  <a:lnTo>
                    <a:pt x="245769" y="104715"/>
                  </a:lnTo>
                  <a:lnTo>
                    <a:pt x="245231" y="104322"/>
                  </a:lnTo>
                  <a:lnTo>
                    <a:pt x="244661" y="103922"/>
                  </a:lnTo>
                  <a:lnTo>
                    <a:pt x="245131" y="103645"/>
                  </a:lnTo>
                  <a:lnTo>
                    <a:pt x="248224" y="102561"/>
                  </a:lnTo>
                  <a:lnTo>
                    <a:pt x="249509" y="101476"/>
                  </a:lnTo>
                  <a:lnTo>
                    <a:pt x="251102" y="100491"/>
                  </a:lnTo>
                  <a:lnTo>
                    <a:pt x="252472" y="98976"/>
                  </a:lnTo>
                  <a:lnTo>
                    <a:pt x="253373" y="97530"/>
                  </a:lnTo>
                  <a:lnTo>
                    <a:pt x="255504" y="90798"/>
                  </a:lnTo>
                  <a:lnTo>
                    <a:pt x="257513" y="86552"/>
                  </a:lnTo>
                  <a:lnTo>
                    <a:pt x="257174" y="84521"/>
                  </a:lnTo>
                  <a:lnTo>
                    <a:pt x="255512" y="81775"/>
                  </a:lnTo>
                  <a:lnTo>
                    <a:pt x="255135" y="77728"/>
                  </a:lnTo>
                  <a:lnTo>
                    <a:pt x="255289" y="76497"/>
                  </a:lnTo>
                  <a:lnTo>
                    <a:pt x="255081" y="75567"/>
                  </a:lnTo>
                  <a:lnTo>
                    <a:pt x="253973" y="77243"/>
                  </a:lnTo>
                  <a:lnTo>
                    <a:pt x="254258" y="83206"/>
                  </a:lnTo>
                  <a:lnTo>
                    <a:pt x="253280" y="85890"/>
                  </a:lnTo>
                  <a:lnTo>
                    <a:pt x="251910" y="86536"/>
                  </a:lnTo>
                  <a:lnTo>
                    <a:pt x="251018" y="86067"/>
                  </a:lnTo>
                  <a:lnTo>
                    <a:pt x="251526" y="81713"/>
                  </a:lnTo>
                  <a:lnTo>
                    <a:pt x="250525" y="82506"/>
                  </a:lnTo>
                  <a:lnTo>
                    <a:pt x="248925" y="85460"/>
                  </a:lnTo>
                  <a:lnTo>
                    <a:pt x="246300" y="87652"/>
                  </a:lnTo>
                  <a:lnTo>
                    <a:pt x="246154" y="88383"/>
                  </a:lnTo>
                  <a:lnTo>
                    <a:pt x="245516" y="89283"/>
                  </a:lnTo>
                  <a:lnTo>
                    <a:pt x="243492" y="88452"/>
                  </a:lnTo>
                  <a:lnTo>
                    <a:pt x="241945" y="87552"/>
                  </a:lnTo>
                  <a:lnTo>
                    <a:pt x="236874" y="82636"/>
                  </a:lnTo>
                  <a:lnTo>
                    <a:pt x="233541" y="81605"/>
                  </a:lnTo>
                  <a:lnTo>
                    <a:pt x="231533" y="79890"/>
                  </a:lnTo>
                  <a:lnTo>
                    <a:pt x="231110" y="79167"/>
                  </a:lnTo>
                  <a:lnTo>
                    <a:pt x="230871" y="78174"/>
                  </a:lnTo>
                  <a:lnTo>
                    <a:pt x="232926" y="77143"/>
                  </a:lnTo>
                  <a:lnTo>
                    <a:pt x="235027" y="75759"/>
                  </a:lnTo>
                  <a:lnTo>
                    <a:pt x="235234" y="72713"/>
                  </a:lnTo>
                  <a:lnTo>
                    <a:pt x="235181" y="70320"/>
                  </a:lnTo>
                  <a:lnTo>
                    <a:pt x="233626" y="66228"/>
                  </a:lnTo>
                  <a:lnTo>
                    <a:pt x="234357" y="60889"/>
                  </a:lnTo>
                  <a:lnTo>
                    <a:pt x="233957" y="58796"/>
                  </a:lnTo>
                  <a:lnTo>
                    <a:pt x="232179" y="54358"/>
                  </a:lnTo>
                  <a:lnTo>
                    <a:pt x="233495" y="52119"/>
                  </a:lnTo>
                  <a:lnTo>
                    <a:pt x="238197" y="50488"/>
                  </a:lnTo>
                  <a:lnTo>
                    <a:pt x="239705" y="49396"/>
                  </a:lnTo>
                  <a:lnTo>
                    <a:pt x="240760" y="45872"/>
                  </a:lnTo>
                  <a:lnTo>
                    <a:pt x="241829" y="43764"/>
                  </a:lnTo>
                  <a:lnTo>
                    <a:pt x="243923" y="44611"/>
                  </a:lnTo>
                  <a:lnTo>
                    <a:pt x="245562" y="44511"/>
                  </a:lnTo>
                  <a:lnTo>
                    <a:pt x="243345" y="43726"/>
                  </a:lnTo>
                  <a:lnTo>
                    <a:pt x="241545" y="40549"/>
                  </a:lnTo>
                  <a:lnTo>
                    <a:pt x="241245" y="39103"/>
                  </a:lnTo>
                  <a:lnTo>
                    <a:pt x="244723" y="34764"/>
                  </a:lnTo>
                  <a:lnTo>
                    <a:pt x="246547" y="33633"/>
                  </a:lnTo>
                  <a:lnTo>
                    <a:pt x="248786" y="31341"/>
                  </a:lnTo>
                  <a:lnTo>
                    <a:pt x="250671" y="27879"/>
                  </a:lnTo>
                  <a:lnTo>
                    <a:pt x="251125" y="22417"/>
                  </a:lnTo>
                  <a:lnTo>
                    <a:pt x="250348" y="18516"/>
                  </a:lnTo>
                  <a:lnTo>
                    <a:pt x="249763" y="14386"/>
                  </a:lnTo>
                  <a:lnTo>
                    <a:pt x="250887" y="13316"/>
                  </a:lnTo>
                  <a:lnTo>
                    <a:pt x="253750" y="12770"/>
                  </a:lnTo>
                  <a:lnTo>
                    <a:pt x="256074" y="11439"/>
                  </a:lnTo>
                  <a:lnTo>
                    <a:pt x="257251" y="10208"/>
                  </a:lnTo>
                  <a:lnTo>
                    <a:pt x="260014" y="10393"/>
                  </a:lnTo>
                  <a:lnTo>
                    <a:pt x="263207" y="8485"/>
                  </a:lnTo>
                  <a:lnTo>
                    <a:pt x="268309" y="7524"/>
                  </a:lnTo>
                  <a:lnTo>
                    <a:pt x="275420" y="5347"/>
                  </a:lnTo>
                  <a:lnTo>
                    <a:pt x="276990" y="3423"/>
                  </a:lnTo>
                  <a:lnTo>
                    <a:pt x="276282" y="0"/>
                  </a:lnTo>
                  <a:lnTo>
                    <a:pt x="276944" y="446"/>
                  </a:lnTo>
                  <a:lnTo>
                    <a:pt x="278922" y="2077"/>
                  </a:lnTo>
                  <a:lnTo>
                    <a:pt x="280122" y="3692"/>
                  </a:lnTo>
                  <a:lnTo>
                    <a:pt x="282154" y="4693"/>
                  </a:lnTo>
                  <a:lnTo>
                    <a:pt x="283793" y="5500"/>
                  </a:lnTo>
                  <a:lnTo>
                    <a:pt x="288102" y="8777"/>
                  </a:lnTo>
                  <a:lnTo>
                    <a:pt x="290942" y="10439"/>
                  </a:lnTo>
                  <a:lnTo>
                    <a:pt x="294043" y="11939"/>
                  </a:lnTo>
                  <a:lnTo>
                    <a:pt x="298522" y="13516"/>
                  </a:lnTo>
                  <a:lnTo>
                    <a:pt x="301254" y="13247"/>
                  </a:lnTo>
                  <a:lnTo>
                    <a:pt x="301892" y="14439"/>
                  </a:lnTo>
                  <a:lnTo>
                    <a:pt x="302423" y="15701"/>
                  </a:lnTo>
                  <a:lnTo>
                    <a:pt x="303447" y="16432"/>
                  </a:lnTo>
                  <a:lnTo>
                    <a:pt x="305070" y="17063"/>
                  </a:lnTo>
                  <a:lnTo>
                    <a:pt x="306032" y="17255"/>
                  </a:lnTo>
                  <a:lnTo>
                    <a:pt x="306333" y="17570"/>
                  </a:lnTo>
                  <a:lnTo>
                    <a:pt x="307302" y="22109"/>
                  </a:lnTo>
                  <a:lnTo>
                    <a:pt x="307872" y="22771"/>
                  </a:lnTo>
                  <a:lnTo>
                    <a:pt x="310111" y="23494"/>
                  </a:lnTo>
                  <a:lnTo>
                    <a:pt x="312851" y="23763"/>
                  </a:lnTo>
                  <a:lnTo>
                    <a:pt x="313966" y="23602"/>
                  </a:lnTo>
                  <a:lnTo>
                    <a:pt x="316375" y="24863"/>
                  </a:lnTo>
                  <a:lnTo>
                    <a:pt x="318153" y="25455"/>
                  </a:lnTo>
                  <a:lnTo>
                    <a:pt x="320115" y="25902"/>
                  </a:lnTo>
                  <a:lnTo>
                    <a:pt x="321447" y="26033"/>
                  </a:lnTo>
                  <a:lnTo>
                    <a:pt x="322062" y="25840"/>
                  </a:lnTo>
                  <a:lnTo>
                    <a:pt x="322285" y="25378"/>
                  </a:lnTo>
                  <a:lnTo>
                    <a:pt x="323378" y="25463"/>
                  </a:lnTo>
                  <a:lnTo>
                    <a:pt x="325002" y="26048"/>
                  </a:lnTo>
                  <a:lnTo>
                    <a:pt x="327349" y="26171"/>
                  </a:lnTo>
                  <a:lnTo>
                    <a:pt x="328803" y="25617"/>
                  </a:lnTo>
                  <a:lnTo>
                    <a:pt x="329003" y="24702"/>
                  </a:lnTo>
                  <a:lnTo>
                    <a:pt x="329103" y="23094"/>
                  </a:lnTo>
                  <a:lnTo>
                    <a:pt x="329642" y="22532"/>
                  </a:lnTo>
                  <a:lnTo>
                    <a:pt x="331312" y="21594"/>
                  </a:lnTo>
                  <a:lnTo>
                    <a:pt x="332182" y="21786"/>
                  </a:lnTo>
                  <a:lnTo>
                    <a:pt x="336560" y="23802"/>
                  </a:lnTo>
                  <a:lnTo>
                    <a:pt x="337461" y="24494"/>
                  </a:lnTo>
                  <a:lnTo>
                    <a:pt x="338569" y="25902"/>
                  </a:lnTo>
                  <a:lnTo>
                    <a:pt x="340624" y="27979"/>
                  </a:lnTo>
                  <a:lnTo>
                    <a:pt x="342848" y="29302"/>
                  </a:lnTo>
                  <a:lnTo>
                    <a:pt x="346287" y="29863"/>
                  </a:lnTo>
                  <a:lnTo>
                    <a:pt x="349604" y="32033"/>
                  </a:lnTo>
                  <a:lnTo>
                    <a:pt x="353544" y="33533"/>
                  </a:lnTo>
                  <a:close/>
                  <a:moveTo>
                    <a:pt x="275258" y="4385"/>
                  </a:moveTo>
                  <a:lnTo>
                    <a:pt x="274043" y="4546"/>
                  </a:lnTo>
                  <a:lnTo>
                    <a:pt x="273481" y="3523"/>
                  </a:lnTo>
                  <a:lnTo>
                    <a:pt x="274958" y="2331"/>
                  </a:lnTo>
                  <a:lnTo>
                    <a:pt x="275466" y="2100"/>
                  </a:lnTo>
                  <a:lnTo>
                    <a:pt x="275258" y="4385"/>
                  </a:lnTo>
                  <a:close/>
                  <a:moveTo>
                    <a:pt x="8250" y="30710"/>
                  </a:moveTo>
                  <a:lnTo>
                    <a:pt x="9589" y="32094"/>
                  </a:lnTo>
                  <a:lnTo>
                    <a:pt x="10320" y="36033"/>
                  </a:lnTo>
                  <a:lnTo>
                    <a:pt x="14652" y="40187"/>
                  </a:lnTo>
                  <a:lnTo>
                    <a:pt x="15191" y="42511"/>
                  </a:lnTo>
                  <a:lnTo>
                    <a:pt x="14806" y="43587"/>
                  </a:lnTo>
                  <a:lnTo>
                    <a:pt x="15006" y="44011"/>
                  </a:lnTo>
                  <a:lnTo>
                    <a:pt x="17092" y="45649"/>
                  </a:lnTo>
                  <a:lnTo>
                    <a:pt x="18454" y="47372"/>
                  </a:lnTo>
                  <a:lnTo>
                    <a:pt x="16168" y="51411"/>
                  </a:lnTo>
                  <a:lnTo>
                    <a:pt x="11297" y="53111"/>
                  </a:lnTo>
                  <a:lnTo>
                    <a:pt x="6102" y="53057"/>
                  </a:lnTo>
                  <a:lnTo>
                    <a:pt x="5079" y="52619"/>
                  </a:lnTo>
                  <a:lnTo>
                    <a:pt x="3686" y="51073"/>
                  </a:lnTo>
                  <a:lnTo>
                    <a:pt x="3432" y="49711"/>
                  </a:lnTo>
                  <a:lnTo>
                    <a:pt x="4233" y="48395"/>
                  </a:lnTo>
                  <a:lnTo>
                    <a:pt x="6918" y="46395"/>
                  </a:lnTo>
                  <a:lnTo>
                    <a:pt x="11012" y="44611"/>
                  </a:lnTo>
                  <a:lnTo>
                    <a:pt x="11520" y="43241"/>
                  </a:lnTo>
                  <a:lnTo>
                    <a:pt x="9881" y="41910"/>
                  </a:lnTo>
                  <a:lnTo>
                    <a:pt x="8750" y="39264"/>
                  </a:lnTo>
                  <a:lnTo>
                    <a:pt x="6164" y="37410"/>
                  </a:lnTo>
                  <a:lnTo>
                    <a:pt x="4879" y="31756"/>
                  </a:lnTo>
                  <a:lnTo>
                    <a:pt x="4017" y="31471"/>
                  </a:lnTo>
                  <a:lnTo>
                    <a:pt x="2263" y="32248"/>
                  </a:lnTo>
                  <a:lnTo>
                    <a:pt x="1401" y="31564"/>
                  </a:lnTo>
                  <a:lnTo>
                    <a:pt x="1254" y="31202"/>
                  </a:lnTo>
                  <a:lnTo>
                    <a:pt x="3147" y="29917"/>
                  </a:lnTo>
                  <a:lnTo>
                    <a:pt x="3540" y="28994"/>
                  </a:lnTo>
                  <a:lnTo>
                    <a:pt x="6341" y="28548"/>
                  </a:lnTo>
                  <a:lnTo>
                    <a:pt x="7542" y="29287"/>
                  </a:lnTo>
                  <a:lnTo>
                    <a:pt x="8250" y="30710"/>
                  </a:lnTo>
                  <a:close/>
                  <a:moveTo>
                    <a:pt x="23333" y="38418"/>
                  </a:moveTo>
                  <a:lnTo>
                    <a:pt x="22332" y="39064"/>
                  </a:lnTo>
                  <a:lnTo>
                    <a:pt x="18261" y="38318"/>
                  </a:lnTo>
                  <a:lnTo>
                    <a:pt x="16992" y="37072"/>
                  </a:lnTo>
                  <a:lnTo>
                    <a:pt x="18015" y="35372"/>
                  </a:lnTo>
                  <a:lnTo>
                    <a:pt x="18877" y="34694"/>
                  </a:lnTo>
                  <a:lnTo>
                    <a:pt x="21309" y="35325"/>
                  </a:lnTo>
                  <a:lnTo>
                    <a:pt x="23779" y="37225"/>
                  </a:lnTo>
                  <a:lnTo>
                    <a:pt x="23333" y="38418"/>
                  </a:lnTo>
                  <a:close/>
                  <a:moveTo>
                    <a:pt x="4933" y="41133"/>
                  </a:moveTo>
                  <a:lnTo>
                    <a:pt x="2763" y="41510"/>
                  </a:lnTo>
                  <a:lnTo>
                    <a:pt x="939" y="40772"/>
                  </a:lnTo>
                  <a:lnTo>
                    <a:pt x="162" y="39633"/>
                  </a:lnTo>
                  <a:lnTo>
                    <a:pt x="0" y="37918"/>
                  </a:lnTo>
                  <a:lnTo>
                    <a:pt x="162" y="37348"/>
                  </a:lnTo>
                  <a:lnTo>
                    <a:pt x="4186" y="36725"/>
                  </a:lnTo>
                  <a:lnTo>
                    <a:pt x="5502" y="38164"/>
                  </a:lnTo>
                  <a:lnTo>
                    <a:pt x="5487" y="40272"/>
                  </a:lnTo>
                  <a:lnTo>
                    <a:pt x="4933" y="41133"/>
                  </a:lnTo>
                  <a:close/>
                  <a:moveTo>
                    <a:pt x="28496" y="47795"/>
                  </a:moveTo>
                  <a:lnTo>
                    <a:pt x="27373" y="47834"/>
                  </a:lnTo>
                  <a:lnTo>
                    <a:pt x="24025" y="45757"/>
                  </a:lnTo>
                  <a:lnTo>
                    <a:pt x="24248" y="43718"/>
                  </a:lnTo>
                  <a:lnTo>
                    <a:pt x="25587" y="42349"/>
                  </a:lnTo>
                  <a:lnTo>
                    <a:pt x="29920" y="41649"/>
                  </a:lnTo>
                  <a:lnTo>
                    <a:pt x="31736" y="42941"/>
                  </a:lnTo>
                  <a:lnTo>
                    <a:pt x="31574" y="45380"/>
                  </a:lnTo>
                  <a:lnTo>
                    <a:pt x="30097" y="47165"/>
                  </a:lnTo>
                  <a:lnTo>
                    <a:pt x="28927" y="47488"/>
                  </a:lnTo>
                  <a:lnTo>
                    <a:pt x="28496" y="47795"/>
                  </a:lnTo>
                  <a:close/>
                  <a:moveTo>
                    <a:pt x="48281" y="50788"/>
                  </a:moveTo>
                  <a:lnTo>
                    <a:pt x="45734" y="51673"/>
                  </a:lnTo>
                  <a:lnTo>
                    <a:pt x="44857" y="51273"/>
                  </a:lnTo>
                  <a:lnTo>
                    <a:pt x="44310" y="50834"/>
                  </a:lnTo>
                  <a:lnTo>
                    <a:pt x="44180" y="50303"/>
                  </a:lnTo>
                  <a:lnTo>
                    <a:pt x="45588" y="48980"/>
                  </a:lnTo>
                  <a:lnTo>
                    <a:pt x="46958" y="48265"/>
                  </a:lnTo>
                  <a:lnTo>
                    <a:pt x="48189" y="46741"/>
                  </a:lnTo>
                  <a:lnTo>
                    <a:pt x="50444" y="45834"/>
                  </a:lnTo>
                  <a:lnTo>
                    <a:pt x="51106" y="46041"/>
                  </a:lnTo>
                  <a:lnTo>
                    <a:pt x="51552" y="46357"/>
                  </a:lnTo>
                  <a:lnTo>
                    <a:pt x="51721" y="46865"/>
                  </a:lnTo>
                  <a:lnTo>
                    <a:pt x="50952" y="48095"/>
                  </a:lnTo>
                  <a:lnTo>
                    <a:pt x="49582" y="48957"/>
                  </a:lnTo>
                  <a:lnTo>
                    <a:pt x="48281" y="50788"/>
                  </a:lnTo>
                  <a:close/>
                  <a:moveTo>
                    <a:pt x="26572" y="59989"/>
                  </a:moveTo>
                  <a:lnTo>
                    <a:pt x="25703" y="60027"/>
                  </a:lnTo>
                  <a:lnTo>
                    <a:pt x="24510" y="59104"/>
                  </a:lnTo>
                  <a:lnTo>
                    <a:pt x="25426" y="57427"/>
                  </a:lnTo>
                  <a:lnTo>
                    <a:pt x="26403" y="57835"/>
                  </a:lnTo>
                  <a:lnTo>
                    <a:pt x="27119" y="58319"/>
                  </a:lnTo>
                  <a:lnTo>
                    <a:pt x="27542" y="58966"/>
                  </a:lnTo>
                  <a:lnTo>
                    <a:pt x="26572" y="59989"/>
                  </a:lnTo>
                  <a:close/>
                  <a:moveTo>
                    <a:pt x="248863" y="95037"/>
                  </a:moveTo>
                  <a:lnTo>
                    <a:pt x="248447" y="95868"/>
                  </a:lnTo>
                  <a:lnTo>
                    <a:pt x="246393" y="95791"/>
                  </a:lnTo>
                  <a:lnTo>
                    <a:pt x="245800" y="95522"/>
                  </a:lnTo>
                  <a:lnTo>
                    <a:pt x="245816" y="94576"/>
                  </a:lnTo>
                  <a:lnTo>
                    <a:pt x="246300" y="91568"/>
                  </a:lnTo>
                  <a:lnTo>
                    <a:pt x="246862" y="90306"/>
                  </a:lnTo>
                  <a:lnTo>
                    <a:pt x="248548" y="89083"/>
                  </a:lnTo>
                  <a:lnTo>
                    <a:pt x="249956" y="88490"/>
                  </a:lnTo>
                  <a:lnTo>
                    <a:pt x="251756" y="88598"/>
                  </a:lnTo>
                  <a:lnTo>
                    <a:pt x="253665" y="89714"/>
                  </a:lnTo>
                  <a:lnTo>
                    <a:pt x="251418" y="91729"/>
                  </a:lnTo>
                  <a:lnTo>
                    <a:pt x="250164" y="92037"/>
                  </a:lnTo>
                  <a:lnTo>
                    <a:pt x="249679" y="92298"/>
                  </a:lnTo>
                  <a:lnTo>
                    <a:pt x="248863" y="950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8" name="Serbest Form 67">
              <a:extLst>
                <a:ext uri="{FF2B5EF4-FFF2-40B4-BE49-F238E27FC236}">
                  <a16:creationId xmlns:a16="http://schemas.microsoft.com/office/drawing/2014/main" id="{349B5AA4-3FDA-4E51-4ED0-B000B56A251E}"/>
                </a:ext>
              </a:extLst>
            </p:cNvPr>
            <p:cNvSpPr/>
            <p:nvPr/>
          </p:nvSpPr>
          <p:spPr>
            <a:xfrm>
              <a:off x="8531451" y="5778115"/>
              <a:ext cx="262799" cy="232884"/>
            </a:xfrm>
            <a:custGeom>
              <a:avLst/>
              <a:gdLst>
                <a:gd name="csX0" fmla="*/ 205061 w 262799"/>
                <a:gd name="csY0" fmla="*/ 8378 h 232884"/>
                <a:gd name="csX1" fmla="*/ 205376 w 262799"/>
                <a:gd name="csY1" fmla="*/ 9139 h 232884"/>
                <a:gd name="csX2" fmla="*/ 206084 w 262799"/>
                <a:gd name="csY2" fmla="*/ 11247 h 232884"/>
                <a:gd name="csX3" fmla="*/ 207877 w 262799"/>
                <a:gd name="csY3" fmla="*/ 16601 h 232884"/>
                <a:gd name="csX4" fmla="*/ 209447 w 262799"/>
                <a:gd name="csY4" fmla="*/ 20786 h 232884"/>
                <a:gd name="csX5" fmla="*/ 211363 w 262799"/>
                <a:gd name="csY5" fmla="*/ 26571 h 232884"/>
                <a:gd name="csX6" fmla="*/ 211963 w 262799"/>
                <a:gd name="csY6" fmla="*/ 28787 h 232884"/>
                <a:gd name="csX7" fmla="*/ 212218 w 262799"/>
                <a:gd name="csY7" fmla="*/ 30317 h 232884"/>
                <a:gd name="csX8" fmla="*/ 215003 w 262799"/>
                <a:gd name="csY8" fmla="*/ 36656 h 232884"/>
                <a:gd name="csX9" fmla="*/ 216658 w 262799"/>
                <a:gd name="csY9" fmla="*/ 41849 h 232884"/>
                <a:gd name="csX10" fmla="*/ 217866 w 262799"/>
                <a:gd name="csY10" fmla="*/ 46065 h 232884"/>
                <a:gd name="csX11" fmla="*/ 219574 w 262799"/>
                <a:gd name="csY11" fmla="*/ 52204 h 232884"/>
                <a:gd name="csX12" fmla="*/ 220313 w 262799"/>
                <a:gd name="csY12" fmla="*/ 54342 h 232884"/>
                <a:gd name="csX13" fmla="*/ 219105 w 262799"/>
                <a:gd name="csY13" fmla="*/ 55458 h 232884"/>
                <a:gd name="csX14" fmla="*/ 216689 w 262799"/>
                <a:gd name="csY14" fmla="*/ 59435 h 232884"/>
                <a:gd name="csX15" fmla="*/ 214110 w 262799"/>
                <a:gd name="csY15" fmla="*/ 72028 h 232884"/>
                <a:gd name="csX16" fmla="*/ 210424 w 262799"/>
                <a:gd name="csY16" fmla="*/ 81821 h 232884"/>
                <a:gd name="csX17" fmla="*/ 210009 w 262799"/>
                <a:gd name="csY17" fmla="*/ 87937 h 232884"/>
                <a:gd name="csX18" fmla="*/ 209416 w 262799"/>
                <a:gd name="csY18" fmla="*/ 90137 h 232884"/>
                <a:gd name="csX19" fmla="*/ 207662 w 262799"/>
                <a:gd name="csY19" fmla="*/ 93229 h 232884"/>
                <a:gd name="csX20" fmla="*/ 205538 w 262799"/>
                <a:gd name="csY20" fmla="*/ 96253 h 232884"/>
                <a:gd name="csX21" fmla="*/ 201759 w 262799"/>
                <a:gd name="csY21" fmla="*/ 94691 h 232884"/>
                <a:gd name="csX22" fmla="*/ 195603 w 262799"/>
                <a:gd name="csY22" fmla="*/ 89368 h 232884"/>
                <a:gd name="csX23" fmla="*/ 192017 w 262799"/>
                <a:gd name="csY23" fmla="*/ 84306 h 232884"/>
                <a:gd name="csX24" fmla="*/ 188169 w 262799"/>
                <a:gd name="csY24" fmla="*/ 81029 h 232884"/>
                <a:gd name="csX25" fmla="*/ 184537 w 262799"/>
                <a:gd name="csY25" fmla="*/ 76682 h 232884"/>
                <a:gd name="csX26" fmla="*/ 183544 w 262799"/>
                <a:gd name="csY26" fmla="*/ 73551 h 232884"/>
                <a:gd name="csX27" fmla="*/ 183583 w 262799"/>
                <a:gd name="csY27" fmla="*/ 71536 h 232884"/>
                <a:gd name="csX28" fmla="*/ 181997 w 262799"/>
                <a:gd name="csY28" fmla="*/ 66620 h 232884"/>
                <a:gd name="csX29" fmla="*/ 180820 w 262799"/>
                <a:gd name="csY29" fmla="*/ 64289 h 232884"/>
                <a:gd name="csX30" fmla="*/ 176387 w 262799"/>
                <a:gd name="csY30" fmla="*/ 59050 h 232884"/>
                <a:gd name="csX31" fmla="*/ 175118 w 262799"/>
                <a:gd name="csY31" fmla="*/ 56250 h 232884"/>
                <a:gd name="csX32" fmla="*/ 174148 w 262799"/>
                <a:gd name="csY32" fmla="*/ 55011 h 232884"/>
                <a:gd name="csX33" fmla="*/ 173171 w 262799"/>
                <a:gd name="csY33" fmla="*/ 53242 h 232884"/>
                <a:gd name="csX34" fmla="*/ 171562 w 262799"/>
                <a:gd name="csY34" fmla="*/ 46403 h 232884"/>
                <a:gd name="csX35" fmla="*/ 169808 w 262799"/>
                <a:gd name="csY35" fmla="*/ 42049 h 232884"/>
                <a:gd name="csX36" fmla="*/ 167807 w 262799"/>
                <a:gd name="csY36" fmla="*/ 43257 h 232884"/>
                <a:gd name="csX37" fmla="*/ 168161 w 262799"/>
                <a:gd name="csY37" fmla="*/ 45088 h 232884"/>
                <a:gd name="csX38" fmla="*/ 166414 w 262799"/>
                <a:gd name="csY38" fmla="*/ 47619 h 232884"/>
                <a:gd name="csX39" fmla="*/ 165360 w 262799"/>
                <a:gd name="csY39" fmla="*/ 50550 h 232884"/>
                <a:gd name="csX40" fmla="*/ 166168 w 262799"/>
                <a:gd name="csY40" fmla="*/ 52942 h 232884"/>
                <a:gd name="csX41" fmla="*/ 169793 w 262799"/>
                <a:gd name="csY41" fmla="*/ 56581 h 232884"/>
                <a:gd name="csX42" fmla="*/ 170523 w 262799"/>
                <a:gd name="csY42" fmla="*/ 58173 h 232884"/>
                <a:gd name="csX43" fmla="*/ 171370 w 262799"/>
                <a:gd name="csY43" fmla="*/ 61612 h 232884"/>
                <a:gd name="csX44" fmla="*/ 171232 w 262799"/>
                <a:gd name="csY44" fmla="*/ 66281 h 232884"/>
                <a:gd name="csX45" fmla="*/ 171816 w 262799"/>
                <a:gd name="csY45" fmla="*/ 67858 h 232884"/>
                <a:gd name="csX46" fmla="*/ 174533 w 262799"/>
                <a:gd name="csY46" fmla="*/ 71320 h 232884"/>
                <a:gd name="csX47" fmla="*/ 175503 w 262799"/>
                <a:gd name="csY47" fmla="*/ 73374 h 232884"/>
                <a:gd name="csX48" fmla="*/ 176087 w 262799"/>
                <a:gd name="csY48" fmla="*/ 75144 h 232884"/>
                <a:gd name="csX49" fmla="*/ 176988 w 262799"/>
                <a:gd name="csY49" fmla="*/ 76744 h 232884"/>
                <a:gd name="csX50" fmla="*/ 179681 w 262799"/>
                <a:gd name="csY50" fmla="*/ 79744 h 232884"/>
                <a:gd name="csX51" fmla="*/ 183552 w 262799"/>
                <a:gd name="csY51" fmla="*/ 85452 h 232884"/>
                <a:gd name="csX52" fmla="*/ 187223 w 262799"/>
                <a:gd name="csY52" fmla="*/ 89298 h 232884"/>
                <a:gd name="csX53" fmla="*/ 189878 w 262799"/>
                <a:gd name="csY53" fmla="*/ 91152 h 232884"/>
                <a:gd name="csX54" fmla="*/ 191001 w 262799"/>
                <a:gd name="csY54" fmla="*/ 93006 h 232884"/>
                <a:gd name="csX55" fmla="*/ 191255 w 262799"/>
                <a:gd name="csY55" fmla="*/ 97783 h 232884"/>
                <a:gd name="csX56" fmla="*/ 191055 w 262799"/>
                <a:gd name="csY56" fmla="*/ 100061 h 232884"/>
                <a:gd name="csX57" fmla="*/ 193387 w 262799"/>
                <a:gd name="csY57" fmla="*/ 104345 h 232884"/>
                <a:gd name="csX58" fmla="*/ 194248 w 262799"/>
                <a:gd name="csY58" fmla="*/ 106507 h 232884"/>
                <a:gd name="csX59" fmla="*/ 196495 w 262799"/>
                <a:gd name="csY59" fmla="*/ 108269 h 232884"/>
                <a:gd name="csX60" fmla="*/ 197527 w 262799"/>
                <a:gd name="csY60" fmla="*/ 110277 h 232884"/>
                <a:gd name="csX61" fmla="*/ 198473 w 262799"/>
                <a:gd name="csY61" fmla="*/ 113546 h 232884"/>
                <a:gd name="csX62" fmla="*/ 199897 w 262799"/>
                <a:gd name="csY62" fmla="*/ 123185 h 232884"/>
                <a:gd name="csX63" fmla="*/ 201852 w 262799"/>
                <a:gd name="csY63" fmla="*/ 125547 h 232884"/>
                <a:gd name="csX64" fmla="*/ 207893 w 262799"/>
                <a:gd name="csY64" fmla="*/ 138155 h 232884"/>
                <a:gd name="csX65" fmla="*/ 212987 w 262799"/>
                <a:gd name="csY65" fmla="*/ 146102 h 232884"/>
                <a:gd name="csX66" fmla="*/ 215449 w 262799"/>
                <a:gd name="csY66" fmla="*/ 152026 h 232884"/>
                <a:gd name="csX67" fmla="*/ 219213 w 262799"/>
                <a:gd name="csY67" fmla="*/ 159211 h 232884"/>
                <a:gd name="csX68" fmla="*/ 226577 w 262799"/>
                <a:gd name="csY68" fmla="*/ 174935 h 232884"/>
                <a:gd name="csX69" fmla="*/ 230956 w 262799"/>
                <a:gd name="csY69" fmla="*/ 179766 h 232884"/>
                <a:gd name="csX70" fmla="*/ 232703 w 262799"/>
                <a:gd name="csY70" fmla="*/ 182481 h 232884"/>
                <a:gd name="csX71" fmla="*/ 235873 w 262799"/>
                <a:gd name="csY71" fmla="*/ 184566 h 232884"/>
                <a:gd name="csX72" fmla="*/ 239306 w 262799"/>
                <a:gd name="csY72" fmla="*/ 187582 h 232884"/>
                <a:gd name="csX73" fmla="*/ 236035 w 262799"/>
                <a:gd name="csY73" fmla="*/ 187289 h 232884"/>
                <a:gd name="csX74" fmla="*/ 235204 w 262799"/>
                <a:gd name="csY74" fmla="*/ 187466 h 232884"/>
                <a:gd name="csX75" fmla="*/ 234057 w 262799"/>
                <a:gd name="csY75" fmla="*/ 187982 h 232884"/>
                <a:gd name="csX76" fmla="*/ 233511 w 262799"/>
                <a:gd name="csY76" fmla="*/ 189813 h 232884"/>
                <a:gd name="csX77" fmla="*/ 233272 w 262799"/>
                <a:gd name="csY77" fmla="*/ 191305 h 232884"/>
                <a:gd name="csX78" fmla="*/ 233672 w 262799"/>
                <a:gd name="csY78" fmla="*/ 199190 h 232884"/>
                <a:gd name="csX79" fmla="*/ 234573 w 262799"/>
                <a:gd name="csY79" fmla="*/ 203206 h 232884"/>
                <a:gd name="csX80" fmla="*/ 237451 w 262799"/>
                <a:gd name="csY80" fmla="*/ 210783 h 232884"/>
                <a:gd name="csX81" fmla="*/ 239598 w 262799"/>
                <a:gd name="csY81" fmla="*/ 213053 h 232884"/>
                <a:gd name="csX82" fmla="*/ 240644 w 262799"/>
                <a:gd name="csY82" fmla="*/ 214522 h 232884"/>
                <a:gd name="csX83" fmla="*/ 242106 w 262799"/>
                <a:gd name="csY83" fmla="*/ 215591 h 232884"/>
                <a:gd name="csX84" fmla="*/ 248932 w 262799"/>
                <a:gd name="csY84" fmla="*/ 218176 h 232884"/>
                <a:gd name="csX85" fmla="*/ 252926 w 262799"/>
                <a:gd name="csY85" fmla="*/ 223623 h 232884"/>
                <a:gd name="csX86" fmla="*/ 261899 w 262799"/>
                <a:gd name="csY86" fmla="*/ 230500 h 232884"/>
                <a:gd name="csX87" fmla="*/ 262777 w 262799"/>
                <a:gd name="csY87" fmla="*/ 232400 h 232884"/>
                <a:gd name="csX88" fmla="*/ 262800 w 262799"/>
                <a:gd name="csY88" fmla="*/ 232839 h 232884"/>
                <a:gd name="csX89" fmla="*/ 255712 w 262799"/>
                <a:gd name="csY89" fmla="*/ 232846 h 232884"/>
                <a:gd name="csX90" fmla="*/ 248625 w 262799"/>
                <a:gd name="csY90" fmla="*/ 232846 h 232884"/>
                <a:gd name="csX91" fmla="*/ 241537 w 262799"/>
                <a:gd name="csY91" fmla="*/ 232846 h 232884"/>
                <a:gd name="csX92" fmla="*/ 234449 w 262799"/>
                <a:gd name="csY92" fmla="*/ 232846 h 232884"/>
                <a:gd name="csX93" fmla="*/ 227370 w 262799"/>
                <a:gd name="csY93" fmla="*/ 232846 h 232884"/>
                <a:gd name="csX94" fmla="*/ 220275 w 262799"/>
                <a:gd name="csY94" fmla="*/ 232854 h 232884"/>
                <a:gd name="csX95" fmla="*/ 213195 w 262799"/>
                <a:gd name="csY95" fmla="*/ 232854 h 232884"/>
                <a:gd name="csX96" fmla="*/ 206107 w 262799"/>
                <a:gd name="csY96" fmla="*/ 232854 h 232884"/>
                <a:gd name="csX97" fmla="*/ 199020 w 262799"/>
                <a:gd name="csY97" fmla="*/ 232854 h 232884"/>
                <a:gd name="csX98" fmla="*/ 191932 w 262799"/>
                <a:gd name="csY98" fmla="*/ 232854 h 232884"/>
                <a:gd name="csX99" fmla="*/ 184845 w 262799"/>
                <a:gd name="csY99" fmla="*/ 232854 h 232884"/>
                <a:gd name="csX100" fmla="*/ 177765 w 262799"/>
                <a:gd name="csY100" fmla="*/ 232854 h 232884"/>
                <a:gd name="csX101" fmla="*/ 170677 w 262799"/>
                <a:gd name="csY101" fmla="*/ 232862 h 232884"/>
                <a:gd name="csX102" fmla="*/ 163590 w 262799"/>
                <a:gd name="csY102" fmla="*/ 232862 h 232884"/>
                <a:gd name="csX103" fmla="*/ 156503 w 262799"/>
                <a:gd name="csY103" fmla="*/ 232862 h 232884"/>
                <a:gd name="csX104" fmla="*/ 149415 w 262799"/>
                <a:gd name="csY104" fmla="*/ 232862 h 232884"/>
                <a:gd name="csX105" fmla="*/ 145375 w 262799"/>
                <a:gd name="csY105" fmla="*/ 232862 h 232884"/>
                <a:gd name="csX106" fmla="*/ 146067 w 262799"/>
                <a:gd name="csY106" fmla="*/ 230800 h 232884"/>
                <a:gd name="csX107" fmla="*/ 146491 w 262799"/>
                <a:gd name="csY107" fmla="*/ 229346 h 232884"/>
                <a:gd name="csX108" fmla="*/ 146013 w 262799"/>
                <a:gd name="csY108" fmla="*/ 228331 h 232884"/>
                <a:gd name="csX109" fmla="*/ 144636 w 262799"/>
                <a:gd name="csY109" fmla="*/ 228077 h 232884"/>
                <a:gd name="csX110" fmla="*/ 143736 w 262799"/>
                <a:gd name="csY110" fmla="*/ 228400 h 232884"/>
                <a:gd name="csX111" fmla="*/ 141619 w 262799"/>
                <a:gd name="csY111" fmla="*/ 232716 h 232884"/>
                <a:gd name="csX112" fmla="*/ 140511 w 262799"/>
                <a:gd name="csY112" fmla="*/ 232885 h 232884"/>
                <a:gd name="csX113" fmla="*/ 137995 w 262799"/>
                <a:gd name="csY113" fmla="*/ 232885 h 232884"/>
                <a:gd name="csX114" fmla="*/ 129746 w 262799"/>
                <a:gd name="csY114" fmla="*/ 232885 h 232884"/>
                <a:gd name="csX115" fmla="*/ 121488 w 262799"/>
                <a:gd name="csY115" fmla="*/ 232885 h 232884"/>
                <a:gd name="csX116" fmla="*/ 113239 w 262799"/>
                <a:gd name="csY116" fmla="*/ 232885 h 232884"/>
                <a:gd name="csX117" fmla="*/ 104989 w 262799"/>
                <a:gd name="csY117" fmla="*/ 232877 h 232884"/>
                <a:gd name="csX118" fmla="*/ 96740 w 262799"/>
                <a:gd name="csY118" fmla="*/ 232877 h 232884"/>
                <a:gd name="csX119" fmla="*/ 88490 w 262799"/>
                <a:gd name="csY119" fmla="*/ 232877 h 232884"/>
                <a:gd name="csX120" fmla="*/ 80240 w 262799"/>
                <a:gd name="csY120" fmla="*/ 232877 h 232884"/>
                <a:gd name="csX121" fmla="*/ 71991 w 262799"/>
                <a:gd name="csY121" fmla="*/ 232877 h 232884"/>
                <a:gd name="csX122" fmla="*/ 63742 w 262799"/>
                <a:gd name="csY122" fmla="*/ 232869 h 232884"/>
                <a:gd name="csX123" fmla="*/ 55484 w 262799"/>
                <a:gd name="csY123" fmla="*/ 232869 h 232884"/>
                <a:gd name="csX124" fmla="*/ 47235 w 262799"/>
                <a:gd name="csY124" fmla="*/ 232869 h 232884"/>
                <a:gd name="csX125" fmla="*/ 38985 w 262799"/>
                <a:gd name="csY125" fmla="*/ 232869 h 232884"/>
                <a:gd name="csX126" fmla="*/ 30736 w 262799"/>
                <a:gd name="csY126" fmla="*/ 232869 h 232884"/>
                <a:gd name="csX127" fmla="*/ 22486 w 262799"/>
                <a:gd name="csY127" fmla="*/ 232869 h 232884"/>
                <a:gd name="csX128" fmla="*/ 14229 w 262799"/>
                <a:gd name="csY128" fmla="*/ 232862 h 232884"/>
                <a:gd name="csX129" fmla="*/ 5980 w 262799"/>
                <a:gd name="csY129" fmla="*/ 232862 h 232884"/>
                <a:gd name="csX130" fmla="*/ 5980 w 262799"/>
                <a:gd name="csY130" fmla="*/ 227662 h 232884"/>
                <a:gd name="csX131" fmla="*/ 5980 w 262799"/>
                <a:gd name="csY131" fmla="*/ 222446 h 232884"/>
                <a:gd name="csX132" fmla="*/ 5980 w 262799"/>
                <a:gd name="csY132" fmla="*/ 217222 h 232884"/>
                <a:gd name="csX133" fmla="*/ 5980 w 262799"/>
                <a:gd name="csY133" fmla="*/ 211999 h 232884"/>
                <a:gd name="csX134" fmla="*/ 5980 w 262799"/>
                <a:gd name="csY134" fmla="*/ 206760 h 232884"/>
                <a:gd name="csX135" fmla="*/ 5980 w 262799"/>
                <a:gd name="csY135" fmla="*/ 201513 h 232884"/>
                <a:gd name="csX136" fmla="*/ 5980 w 262799"/>
                <a:gd name="csY136" fmla="*/ 196259 h 232884"/>
                <a:gd name="csX137" fmla="*/ 5980 w 262799"/>
                <a:gd name="csY137" fmla="*/ 190997 h 232884"/>
                <a:gd name="csX138" fmla="*/ 5980 w 262799"/>
                <a:gd name="csY138" fmla="*/ 185720 h 232884"/>
                <a:gd name="csX139" fmla="*/ 5980 w 262799"/>
                <a:gd name="csY139" fmla="*/ 180443 h 232884"/>
                <a:gd name="csX140" fmla="*/ 5980 w 262799"/>
                <a:gd name="csY140" fmla="*/ 175150 h 232884"/>
                <a:gd name="csX141" fmla="*/ 5980 w 262799"/>
                <a:gd name="csY141" fmla="*/ 169842 h 232884"/>
                <a:gd name="csX142" fmla="*/ 5980 w 262799"/>
                <a:gd name="csY142" fmla="*/ 164534 h 232884"/>
                <a:gd name="csX143" fmla="*/ 5980 w 262799"/>
                <a:gd name="csY143" fmla="*/ 159211 h 232884"/>
                <a:gd name="csX144" fmla="*/ 5980 w 262799"/>
                <a:gd name="csY144" fmla="*/ 153880 h 232884"/>
                <a:gd name="csX145" fmla="*/ 5980 w 262799"/>
                <a:gd name="csY145" fmla="*/ 148541 h 232884"/>
                <a:gd name="csX146" fmla="*/ 5980 w 262799"/>
                <a:gd name="csY146" fmla="*/ 143187 h 232884"/>
                <a:gd name="csX147" fmla="*/ 5980 w 262799"/>
                <a:gd name="csY147" fmla="*/ 137825 h 232884"/>
                <a:gd name="csX148" fmla="*/ 5980 w 262799"/>
                <a:gd name="csY148" fmla="*/ 132455 h 232884"/>
                <a:gd name="csX149" fmla="*/ 5980 w 262799"/>
                <a:gd name="csY149" fmla="*/ 127078 h 232884"/>
                <a:gd name="csX150" fmla="*/ 5980 w 262799"/>
                <a:gd name="csY150" fmla="*/ 121677 h 232884"/>
                <a:gd name="csX151" fmla="*/ 5980 w 262799"/>
                <a:gd name="csY151" fmla="*/ 116277 h 232884"/>
                <a:gd name="csX152" fmla="*/ 5980 w 262799"/>
                <a:gd name="csY152" fmla="*/ 110861 h 232884"/>
                <a:gd name="csX153" fmla="*/ 5980 w 262799"/>
                <a:gd name="csY153" fmla="*/ 105438 h 232884"/>
                <a:gd name="csX154" fmla="*/ 5980 w 262799"/>
                <a:gd name="csY154" fmla="*/ 99999 h 232884"/>
                <a:gd name="csX155" fmla="*/ 5980 w 262799"/>
                <a:gd name="csY155" fmla="*/ 94553 h 232884"/>
                <a:gd name="csX156" fmla="*/ 5980 w 262799"/>
                <a:gd name="csY156" fmla="*/ 89091 h 232884"/>
                <a:gd name="csX157" fmla="*/ 5980 w 262799"/>
                <a:gd name="csY157" fmla="*/ 83621 h 232884"/>
                <a:gd name="csX158" fmla="*/ 5980 w 262799"/>
                <a:gd name="csY158" fmla="*/ 78136 h 232884"/>
                <a:gd name="csX159" fmla="*/ 5980 w 262799"/>
                <a:gd name="csY159" fmla="*/ 72643 h 232884"/>
                <a:gd name="csX160" fmla="*/ 5980 w 262799"/>
                <a:gd name="csY160" fmla="*/ 67135 h 232884"/>
                <a:gd name="csX161" fmla="*/ 5980 w 262799"/>
                <a:gd name="csY161" fmla="*/ 61620 h 232884"/>
                <a:gd name="csX162" fmla="*/ 5795 w 262799"/>
                <a:gd name="csY162" fmla="*/ 60589 h 232884"/>
                <a:gd name="csX163" fmla="*/ 4595 w 262799"/>
                <a:gd name="csY163" fmla="*/ 56827 h 232884"/>
                <a:gd name="csX164" fmla="*/ 3509 w 262799"/>
                <a:gd name="csY164" fmla="*/ 52042 h 232884"/>
                <a:gd name="csX165" fmla="*/ 2324 w 262799"/>
                <a:gd name="csY165" fmla="*/ 46149 h 232884"/>
                <a:gd name="csX166" fmla="*/ 2170 w 262799"/>
                <a:gd name="csY166" fmla="*/ 44234 h 232884"/>
                <a:gd name="csX167" fmla="*/ 185 w 262799"/>
                <a:gd name="csY167" fmla="*/ 38141 h 232884"/>
                <a:gd name="csX168" fmla="*/ 0 w 262799"/>
                <a:gd name="csY168" fmla="*/ 36410 h 232884"/>
                <a:gd name="csX169" fmla="*/ 500 w 262799"/>
                <a:gd name="csY169" fmla="*/ 35179 h 232884"/>
                <a:gd name="csX170" fmla="*/ 3763 w 262799"/>
                <a:gd name="csY170" fmla="*/ 30033 h 232884"/>
                <a:gd name="csX171" fmla="*/ 4748 w 262799"/>
                <a:gd name="csY171" fmla="*/ 27525 h 232884"/>
                <a:gd name="csX172" fmla="*/ 5571 w 262799"/>
                <a:gd name="csY172" fmla="*/ 24517 h 232884"/>
                <a:gd name="csX173" fmla="*/ 5849 w 262799"/>
                <a:gd name="csY173" fmla="*/ 22071 h 232884"/>
                <a:gd name="csX174" fmla="*/ 4887 w 262799"/>
                <a:gd name="csY174" fmla="*/ 18317 h 232884"/>
                <a:gd name="csX175" fmla="*/ 3763 w 262799"/>
                <a:gd name="csY175" fmla="*/ 14940 h 232884"/>
                <a:gd name="csX176" fmla="*/ 3386 w 262799"/>
                <a:gd name="csY176" fmla="*/ 11478 h 232884"/>
                <a:gd name="csX177" fmla="*/ 3224 w 262799"/>
                <a:gd name="csY177" fmla="*/ 8070 h 232884"/>
                <a:gd name="csX178" fmla="*/ 4895 w 262799"/>
                <a:gd name="csY178" fmla="*/ 5739 h 232884"/>
                <a:gd name="csX179" fmla="*/ 6895 w 262799"/>
                <a:gd name="csY179" fmla="*/ 3554 h 232884"/>
                <a:gd name="csX180" fmla="*/ 7642 w 262799"/>
                <a:gd name="csY180" fmla="*/ 2216 h 232884"/>
                <a:gd name="csX181" fmla="*/ 8827 w 262799"/>
                <a:gd name="csY181" fmla="*/ 708 h 232884"/>
                <a:gd name="csX182" fmla="*/ 9658 w 262799"/>
                <a:gd name="csY182" fmla="*/ 0 h 232884"/>
                <a:gd name="csX183" fmla="*/ 11282 w 262799"/>
                <a:gd name="csY183" fmla="*/ 3062 h 232884"/>
                <a:gd name="csX184" fmla="*/ 14668 w 262799"/>
                <a:gd name="csY184" fmla="*/ 3585 h 232884"/>
                <a:gd name="csX185" fmla="*/ 25703 w 262799"/>
                <a:gd name="csY185" fmla="*/ 862 h 232884"/>
                <a:gd name="csX186" fmla="*/ 37885 w 262799"/>
                <a:gd name="csY186" fmla="*/ 3608 h 232884"/>
                <a:gd name="csX187" fmla="*/ 44603 w 262799"/>
                <a:gd name="csY187" fmla="*/ 4654 h 232884"/>
                <a:gd name="csX188" fmla="*/ 54961 w 262799"/>
                <a:gd name="csY188" fmla="*/ 6985 h 232884"/>
                <a:gd name="csX189" fmla="*/ 61263 w 262799"/>
                <a:gd name="csY189" fmla="*/ 11139 h 232884"/>
                <a:gd name="csX190" fmla="*/ 62995 w 262799"/>
                <a:gd name="csY190" fmla="*/ 11662 h 232884"/>
                <a:gd name="csX191" fmla="*/ 67528 w 262799"/>
                <a:gd name="csY191" fmla="*/ 11578 h 232884"/>
                <a:gd name="csX192" fmla="*/ 70498 w 262799"/>
                <a:gd name="csY192" fmla="*/ 14032 h 232884"/>
                <a:gd name="csX193" fmla="*/ 82318 w 262799"/>
                <a:gd name="csY193" fmla="*/ 15209 h 232884"/>
                <a:gd name="csX194" fmla="*/ 88629 w 262799"/>
                <a:gd name="csY194" fmla="*/ 17909 h 232884"/>
                <a:gd name="csX195" fmla="*/ 92207 w 262799"/>
                <a:gd name="csY195" fmla="*/ 20063 h 232884"/>
                <a:gd name="csX196" fmla="*/ 94354 w 262799"/>
                <a:gd name="csY196" fmla="*/ 20724 h 232884"/>
                <a:gd name="csX197" fmla="*/ 96255 w 262799"/>
                <a:gd name="csY197" fmla="*/ 20617 h 232884"/>
                <a:gd name="csX198" fmla="*/ 98817 w 262799"/>
                <a:gd name="csY198" fmla="*/ 19809 h 232884"/>
                <a:gd name="csX199" fmla="*/ 102057 w 262799"/>
                <a:gd name="csY199" fmla="*/ 18294 h 232884"/>
                <a:gd name="csX200" fmla="*/ 105574 w 262799"/>
                <a:gd name="csY200" fmla="*/ 16186 h 232884"/>
                <a:gd name="csX201" fmla="*/ 112877 w 262799"/>
                <a:gd name="csY201" fmla="*/ 10762 h 232884"/>
                <a:gd name="csX202" fmla="*/ 115463 w 262799"/>
                <a:gd name="csY202" fmla="*/ 9809 h 232884"/>
                <a:gd name="csX203" fmla="*/ 117148 w 262799"/>
                <a:gd name="csY203" fmla="*/ 10062 h 232884"/>
                <a:gd name="csX204" fmla="*/ 119202 w 262799"/>
                <a:gd name="csY204" fmla="*/ 9985 h 232884"/>
                <a:gd name="csX205" fmla="*/ 120057 w 262799"/>
                <a:gd name="csY205" fmla="*/ 8516 h 232884"/>
                <a:gd name="csX206" fmla="*/ 121142 w 262799"/>
                <a:gd name="csY206" fmla="*/ 7508 h 232884"/>
                <a:gd name="csX207" fmla="*/ 121819 w 262799"/>
                <a:gd name="csY207" fmla="*/ 6362 h 232884"/>
                <a:gd name="csX208" fmla="*/ 122927 w 262799"/>
                <a:gd name="csY208" fmla="*/ 4977 h 232884"/>
                <a:gd name="csX209" fmla="*/ 126729 w 262799"/>
                <a:gd name="csY209" fmla="*/ 4593 h 232884"/>
                <a:gd name="csX210" fmla="*/ 134340 w 262799"/>
                <a:gd name="csY210" fmla="*/ 2223 h 232884"/>
                <a:gd name="csX211" fmla="*/ 133485 w 262799"/>
                <a:gd name="csY211" fmla="*/ 3346 h 232884"/>
                <a:gd name="csX212" fmla="*/ 126552 w 262799"/>
                <a:gd name="csY212" fmla="*/ 6000 h 232884"/>
                <a:gd name="csX213" fmla="*/ 129522 w 262799"/>
                <a:gd name="csY213" fmla="*/ 6331 h 232884"/>
                <a:gd name="csX214" fmla="*/ 132562 w 262799"/>
                <a:gd name="csY214" fmla="*/ 5424 h 232884"/>
                <a:gd name="csX215" fmla="*/ 136032 w 262799"/>
                <a:gd name="csY215" fmla="*/ 4847 h 232884"/>
                <a:gd name="csX216" fmla="*/ 136664 w 262799"/>
                <a:gd name="csY216" fmla="*/ 3716 h 232884"/>
                <a:gd name="csX217" fmla="*/ 137117 w 262799"/>
                <a:gd name="csY217" fmla="*/ 1600 h 232884"/>
                <a:gd name="csX218" fmla="*/ 137779 w 262799"/>
                <a:gd name="csY218" fmla="*/ 1300 h 232884"/>
                <a:gd name="csX219" fmla="*/ 140180 w 262799"/>
                <a:gd name="csY219" fmla="*/ 1700 h 232884"/>
                <a:gd name="csX220" fmla="*/ 147314 w 262799"/>
                <a:gd name="csY220" fmla="*/ 4962 h 232884"/>
                <a:gd name="csX221" fmla="*/ 149092 w 262799"/>
                <a:gd name="csY221" fmla="*/ 5024 h 232884"/>
                <a:gd name="csX222" fmla="*/ 154117 w 262799"/>
                <a:gd name="csY222" fmla="*/ 3246 h 232884"/>
                <a:gd name="csX223" fmla="*/ 155186 w 262799"/>
                <a:gd name="csY223" fmla="*/ 2870 h 232884"/>
                <a:gd name="csX224" fmla="*/ 156818 w 262799"/>
                <a:gd name="csY224" fmla="*/ 3854 h 232884"/>
                <a:gd name="csX225" fmla="*/ 160527 w 262799"/>
                <a:gd name="csY225" fmla="*/ 7908 h 232884"/>
                <a:gd name="csX226" fmla="*/ 159234 w 262799"/>
                <a:gd name="csY226" fmla="*/ 7824 h 232884"/>
                <a:gd name="csX227" fmla="*/ 155264 w 262799"/>
                <a:gd name="csY227" fmla="*/ 4346 h 232884"/>
                <a:gd name="csX228" fmla="*/ 154909 w 262799"/>
                <a:gd name="csY228" fmla="*/ 6085 h 232884"/>
                <a:gd name="csX229" fmla="*/ 152647 w 262799"/>
                <a:gd name="csY229" fmla="*/ 9131 h 232884"/>
                <a:gd name="csX230" fmla="*/ 155471 w 262799"/>
                <a:gd name="csY230" fmla="*/ 10447 h 232884"/>
                <a:gd name="csX231" fmla="*/ 157772 w 262799"/>
                <a:gd name="csY231" fmla="*/ 10939 h 232884"/>
                <a:gd name="csX232" fmla="*/ 159004 w 262799"/>
                <a:gd name="csY232" fmla="*/ 12639 h 232884"/>
                <a:gd name="csX233" fmla="*/ 159781 w 262799"/>
                <a:gd name="csY233" fmla="*/ 14147 h 232884"/>
                <a:gd name="csX234" fmla="*/ 162051 w 262799"/>
                <a:gd name="csY234" fmla="*/ 13486 h 232884"/>
                <a:gd name="csX235" fmla="*/ 163675 w 262799"/>
                <a:gd name="csY235" fmla="*/ 11432 h 232884"/>
                <a:gd name="csX236" fmla="*/ 162828 w 262799"/>
                <a:gd name="csY236" fmla="*/ 10285 h 232884"/>
                <a:gd name="csX237" fmla="*/ 162259 w 262799"/>
                <a:gd name="csY237" fmla="*/ 9101 h 232884"/>
                <a:gd name="csX238" fmla="*/ 162997 w 262799"/>
                <a:gd name="csY238" fmla="*/ 9070 h 232884"/>
                <a:gd name="csX239" fmla="*/ 164575 w 262799"/>
                <a:gd name="csY239" fmla="*/ 10047 h 232884"/>
                <a:gd name="csX240" fmla="*/ 169092 w 262799"/>
                <a:gd name="csY240" fmla="*/ 13947 h 232884"/>
                <a:gd name="csX241" fmla="*/ 170616 w 262799"/>
                <a:gd name="csY241" fmla="*/ 14755 h 232884"/>
                <a:gd name="csX242" fmla="*/ 172371 w 262799"/>
                <a:gd name="csY242" fmla="*/ 14617 h 232884"/>
                <a:gd name="csX243" fmla="*/ 176041 w 262799"/>
                <a:gd name="csY243" fmla="*/ 13524 h 232884"/>
                <a:gd name="csX244" fmla="*/ 177065 w 262799"/>
                <a:gd name="csY244" fmla="*/ 13693 h 232884"/>
                <a:gd name="csX245" fmla="*/ 181990 w 262799"/>
                <a:gd name="csY245" fmla="*/ 12255 h 232884"/>
                <a:gd name="csX246" fmla="*/ 182567 w 262799"/>
                <a:gd name="csY246" fmla="*/ 13309 h 232884"/>
                <a:gd name="csX247" fmla="*/ 183383 w 262799"/>
                <a:gd name="csY247" fmla="*/ 14355 h 232884"/>
                <a:gd name="csX248" fmla="*/ 187353 w 262799"/>
                <a:gd name="csY248" fmla="*/ 13186 h 232884"/>
                <a:gd name="csX249" fmla="*/ 193579 w 262799"/>
                <a:gd name="csY249" fmla="*/ 13201 h 232884"/>
                <a:gd name="csX250" fmla="*/ 198681 w 262799"/>
                <a:gd name="csY250" fmla="*/ 11932 h 232884"/>
                <a:gd name="csX251" fmla="*/ 204591 w 262799"/>
                <a:gd name="csY251" fmla="*/ 8839 h 2328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</a:cxnLst>
              <a:rect l="l" t="t" r="r" b="b"/>
              <a:pathLst>
                <a:path w="262799" h="232884">
                  <a:moveTo>
                    <a:pt x="205061" y="8378"/>
                  </a:moveTo>
                  <a:lnTo>
                    <a:pt x="205376" y="9139"/>
                  </a:lnTo>
                  <a:lnTo>
                    <a:pt x="206084" y="11247"/>
                  </a:lnTo>
                  <a:lnTo>
                    <a:pt x="207877" y="16601"/>
                  </a:lnTo>
                  <a:lnTo>
                    <a:pt x="209447" y="20786"/>
                  </a:lnTo>
                  <a:lnTo>
                    <a:pt x="211363" y="26571"/>
                  </a:lnTo>
                  <a:lnTo>
                    <a:pt x="211963" y="28787"/>
                  </a:lnTo>
                  <a:lnTo>
                    <a:pt x="212218" y="30317"/>
                  </a:lnTo>
                  <a:lnTo>
                    <a:pt x="215003" y="36656"/>
                  </a:lnTo>
                  <a:lnTo>
                    <a:pt x="216658" y="41849"/>
                  </a:lnTo>
                  <a:lnTo>
                    <a:pt x="217866" y="46065"/>
                  </a:lnTo>
                  <a:lnTo>
                    <a:pt x="219574" y="52204"/>
                  </a:lnTo>
                  <a:lnTo>
                    <a:pt x="220313" y="54342"/>
                  </a:lnTo>
                  <a:lnTo>
                    <a:pt x="219105" y="55458"/>
                  </a:lnTo>
                  <a:lnTo>
                    <a:pt x="216689" y="59435"/>
                  </a:lnTo>
                  <a:lnTo>
                    <a:pt x="214110" y="72028"/>
                  </a:lnTo>
                  <a:lnTo>
                    <a:pt x="210424" y="81821"/>
                  </a:lnTo>
                  <a:lnTo>
                    <a:pt x="210009" y="87937"/>
                  </a:lnTo>
                  <a:lnTo>
                    <a:pt x="209416" y="90137"/>
                  </a:lnTo>
                  <a:lnTo>
                    <a:pt x="207662" y="93229"/>
                  </a:lnTo>
                  <a:lnTo>
                    <a:pt x="205538" y="96253"/>
                  </a:lnTo>
                  <a:lnTo>
                    <a:pt x="201759" y="94691"/>
                  </a:lnTo>
                  <a:lnTo>
                    <a:pt x="195603" y="89368"/>
                  </a:lnTo>
                  <a:lnTo>
                    <a:pt x="192017" y="84306"/>
                  </a:lnTo>
                  <a:lnTo>
                    <a:pt x="188169" y="81029"/>
                  </a:lnTo>
                  <a:lnTo>
                    <a:pt x="184537" y="76682"/>
                  </a:lnTo>
                  <a:lnTo>
                    <a:pt x="183544" y="73551"/>
                  </a:lnTo>
                  <a:lnTo>
                    <a:pt x="183583" y="71536"/>
                  </a:lnTo>
                  <a:lnTo>
                    <a:pt x="181997" y="66620"/>
                  </a:lnTo>
                  <a:lnTo>
                    <a:pt x="180820" y="64289"/>
                  </a:lnTo>
                  <a:lnTo>
                    <a:pt x="176387" y="59050"/>
                  </a:lnTo>
                  <a:lnTo>
                    <a:pt x="175118" y="56250"/>
                  </a:lnTo>
                  <a:lnTo>
                    <a:pt x="174148" y="55011"/>
                  </a:lnTo>
                  <a:lnTo>
                    <a:pt x="173171" y="53242"/>
                  </a:lnTo>
                  <a:lnTo>
                    <a:pt x="171562" y="46403"/>
                  </a:lnTo>
                  <a:lnTo>
                    <a:pt x="169808" y="42049"/>
                  </a:lnTo>
                  <a:lnTo>
                    <a:pt x="167807" y="43257"/>
                  </a:lnTo>
                  <a:lnTo>
                    <a:pt x="168161" y="45088"/>
                  </a:lnTo>
                  <a:lnTo>
                    <a:pt x="166414" y="47619"/>
                  </a:lnTo>
                  <a:lnTo>
                    <a:pt x="165360" y="50550"/>
                  </a:lnTo>
                  <a:lnTo>
                    <a:pt x="166168" y="52942"/>
                  </a:lnTo>
                  <a:lnTo>
                    <a:pt x="169793" y="56581"/>
                  </a:lnTo>
                  <a:lnTo>
                    <a:pt x="170523" y="58173"/>
                  </a:lnTo>
                  <a:lnTo>
                    <a:pt x="171370" y="61612"/>
                  </a:lnTo>
                  <a:lnTo>
                    <a:pt x="171232" y="66281"/>
                  </a:lnTo>
                  <a:lnTo>
                    <a:pt x="171816" y="67858"/>
                  </a:lnTo>
                  <a:lnTo>
                    <a:pt x="174533" y="71320"/>
                  </a:lnTo>
                  <a:lnTo>
                    <a:pt x="175503" y="73374"/>
                  </a:lnTo>
                  <a:lnTo>
                    <a:pt x="176087" y="75144"/>
                  </a:lnTo>
                  <a:lnTo>
                    <a:pt x="176988" y="76744"/>
                  </a:lnTo>
                  <a:lnTo>
                    <a:pt x="179681" y="79744"/>
                  </a:lnTo>
                  <a:lnTo>
                    <a:pt x="183552" y="85452"/>
                  </a:lnTo>
                  <a:lnTo>
                    <a:pt x="187223" y="89298"/>
                  </a:lnTo>
                  <a:lnTo>
                    <a:pt x="189878" y="91152"/>
                  </a:lnTo>
                  <a:lnTo>
                    <a:pt x="191001" y="93006"/>
                  </a:lnTo>
                  <a:lnTo>
                    <a:pt x="191255" y="97783"/>
                  </a:lnTo>
                  <a:lnTo>
                    <a:pt x="191055" y="100061"/>
                  </a:lnTo>
                  <a:lnTo>
                    <a:pt x="193387" y="104345"/>
                  </a:lnTo>
                  <a:lnTo>
                    <a:pt x="194248" y="106507"/>
                  </a:lnTo>
                  <a:lnTo>
                    <a:pt x="196495" y="108269"/>
                  </a:lnTo>
                  <a:lnTo>
                    <a:pt x="197527" y="110277"/>
                  </a:lnTo>
                  <a:lnTo>
                    <a:pt x="198473" y="113546"/>
                  </a:lnTo>
                  <a:lnTo>
                    <a:pt x="199897" y="123185"/>
                  </a:lnTo>
                  <a:lnTo>
                    <a:pt x="201852" y="125547"/>
                  </a:lnTo>
                  <a:lnTo>
                    <a:pt x="207893" y="138155"/>
                  </a:lnTo>
                  <a:lnTo>
                    <a:pt x="212987" y="146102"/>
                  </a:lnTo>
                  <a:lnTo>
                    <a:pt x="215449" y="152026"/>
                  </a:lnTo>
                  <a:lnTo>
                    <a:pt x="219213" y="159211"/>
                  </a:lnTo>
                  <a:lnTo>
                    <a:pt x="226577" y="174935"/>
                  </a:lnTo>
                  <a:lnTo>
                    <a:pt x="230956" y="179766"/>
                  </a:lnTo>
                  <a:lnTo>
                    <a:pt x="232703" y="182481"/>
                  </a:lnTo>
                  <a:lnTo>
                    <a:pt x="235873" y="184566"/>
                  </a:lnTo>
                  <a:lnTo>
                    <a:pt x="239306" y="187582"/>
                  </a:lnTo>
                  <a:lnTo>
                    <a:pt x="236035" y="187289"/>
                  </a:lnTo>
                  <a:lnTo>
                    <a:pt x="235204" y="187466"/>
                  </a:lnTo>
                  <a:lnTo>
                    <a:pt x="234057" y="187982"/>
                  </a:lnTo>
                  <a:lnTo>
                    <a:pt x="233511" y="189813"/>
                  </a:lnTo>
                  <a:lnTo>
                    <a:pt x="233272" y="191305"/>
                  </a:lnTo>
                  <a:lnTo>
                    <a:pt x="233672" y="199190"/>
                  </a:lnTo>
                  <a:lnTo>
                    <a:pt x="234573" y="203206"/>
                  </a:lnTo>
                  <a:lnTo>
                    <a:pt x="237451" y="210783"/>
                  </a:lnTo>
                  <a:lnTo>
                    <a:pt x="239598" y="213053"/>
                  </a:lnTo>
                  <a:lnTo>
                    <a:pt x="240644" y="214522"/>
                  </a:lnTo>
                  <a:lnTo>
                    <a:pt x="242106" y="215591"/>
                  </a:lnTo>
                  <a:lnTo>
                    <a:pt x="248932" y="218176"/>
                  </a:lnTo>
                  <a:lnTo>
                    <a:pt x="252926" y="223623"/>
                  </a:lnTo>
                  <a:lnTo>
                    <a:pt x="261899" y="230500"/>
                  </a:lnTo>
                  <a:lnTo>
                    <a:pt x="262777" y="232400"/>
                  </a:lnTo>
                  <a:lnTo>
                    <a:pt x="262800" y="232839"/>
                  </a:lnTo>
                  <a:lnTo>
                    <a:pt x="255712" y="232846"/>
                  </a:lnTo>
                  <a:lnTo>
                    <a:pt x="248625" y="232846"/>
                  </a:lnTo>
                  <a:lnTo>
                    <a:pt x="241537" y="232846"/>
                  </a:lnTo>
                  <a:lnTo>
                    <a:pt x="234449" y="232846"/>
                  </a:lnTo>
                  <a:lnTo>
                    <a:pt x="227370" y="232846"/>
                  </a:lnTo>
                  <a:lnTo>
                    <a:pt x="220275" y="232854"/>
                  </a:lnTo>
                  <a:lnTo>
                    <a:pt x="213195" y="232854"/>
                  </a:lnTo>
                  <a:lnTo>
                    <a:pt x="206107" y="232854"/>
                  </a:lnTo>
                  <a:lnTo>
                    <a:pt x="199020" y="232854"/>
                  </a:lnTo>
                  <a:lnTo>
                    <a:pt x="191932" y="232854"/>
                  </a:lnTo>
                  <a:lnTo>
                    <a:pt x="184845" y="232854"/>
                  </a:lnTo>
                  <a:lnTo>
                    <a:pt x="177765" y="232854"/>
                  </a:lnTo>
                  <a:lnTo>
                    <a:pt x="170677" y="232862"/>
                  </a:lnTo>
                  <a:lnTo>
                    <a:pt x="163590" y="232862"/>
                  </a:lnTo>
                  <a:lnTo>
                    <a:pt x="156503" y="232862"/>
                  </a:lnTo>
                  <a:lnTo>
                    <a:pt x="149415" y="232862"/>
                  </a:lnTo>
                  <a:lnTo>
                    <a:pt x="145375" y="232862"/>
                  </a:lnTo>
                  <a:lnTo>
                    <a:pt x="146067" y="230800"/>
                  </a:lnTo>
                  <a:lnTo>
                    <a:pt x="146491" y="229346"/>
                  </a:lnTo>
                  <a:lnTo>
                    <a:pt x="146013" y="228331"/>
                  </a:lnTo>
                  <a:lnTo>
                    <a:pt x="144636" y="228077"/>
                  </a:lnTo>
                  <a:lnTo>
                    <a:pt x="143736" y="228400"/>
                  </a:lnTo>
                  <a:lnTo>
                    <a:pt x="141619" y="232716"/>
                  </a:lnTo>
                  <a:lnTo>
                    <a:pt x="140511" y="232885"/>
                  </a:lnTo>
                  <a:lnTo>
                    <a:pt x="137995" y="232885"/>
                  </a:lnTo>
                  <a:lnTo>
                    <a:pt x="129746" y="232885"/>
                  </a:lnTo>
                  <a:lnTo>
                    <a:pt x="121488" y="232885"/>
                  </a:lnTo>
                  <a:lnTo>
                    <a:pt x="113239" y="232885"/>
                  </a:lnTo>
                  <a:lnTo>
                    <a:pt x="104989" y="232877"/>
                  </a:lnTo>
                  <a:lnTo>
                    <a:pt x="96740" y="232877"/>
                  </a:lnTo>
                  <a:lnTo>
                    <a:pt x="88490" y="232877"/>
                  </a:lnTo>
                  <a:lnTo>
                    <a:pt x="80240" y="232877"/>
                  </a:lnTo>
                  <a:lnTo>
                    <a:pt x="71991" y="232877"/>
                  </a:lnTo>
                  <a:lnTo>
                    <a:pt x="63742" y="232869"/>
                  </a:lnTo>
                  <a:lnTo>
                    <a:pt x="55484" y="232869"/>
                  </a:lnTo>
                  <a:lnTo>
                    <a:pt x="47235" y="232869"/>
                  </a:lnTo>
                  <a:lnTo>
                    <a:pt x="38985" y="232869"/>
                  </a:lnTo>
                  <a:lnTo>
                    <a:pt x="30736" y="232869"/>
                  </a:lnTo>
                  <a:lnTo>
                    <a:pt x="22486" y="232869"/>
                  </a:lnTo>
                  <a:lnTo>
                    <a:pt x="14229" y="232862"/>
                  </a:lnTo>
                  <a:lnTo>
                    <a:pt x="5980" y="232862"/>
                  </a:lnTo>
                  <a:lnTo>
                    <a:pt x="5980" y="227662"/>
                  </a:lnTo>
                  <a:lnTo>
                    <a:pt x="5980" y="222446"/>
                  </a:lnTo>
                  <a:lnTo>
                    <a:pt x="5980" y="217222"/>
                  </a:lnTo>
                  <a:lnTo>
                    <a:pt x="5980" y="211999"/>
                  </a:lnTo>
                  <a:lnTo>
                    <a:pt x="5980" y="206760"/>
                  </a:lnTo>
                  <a:lnTo>
                    <a:pt x="5980" y="201513"/>
                  </a:lnTo>
                  <a:lnTo>
                    <a:pt x="5980" y="196259"/>
                  </a:lnTo>
                  <a:lnTo>
                    <a:pt x="5980" y="190997"/>
                  </a:lnTo>
                  <a:lnTo>
                    <a:pt x="5980" y="185720"/>
                  </a:lnTo>
                  <a:lnTo>
                    <a:pt x="5980" y="180443"/>
                  </a:lnTo>
                  <a:lnTo>
                    <a:pt x="5980" y="175150"/>
                  </a:lnTo>
                  <a:lnTo>
                    <a:pt x="5980" y="169842"/>
                  </a:lnTo>
                  <a:lnTo>
                    <a:pt x="5980" y="164534"/>
                  </a:lnTo>
                  <a:lnTo>
                    <a:pt x="5980" y="159211"/>
                  </a:lnTo>
                  <a:lnTo>
                    <a:pt x="5980" y="153880"/>
                  </a:lnTo>
                  <a:lnTo>
                    <a:pt x="5980" y="148541"/>
                  </a:lnTo>
                  <a:lnTo>
                    <a:pt x="5980" y="143187"/>
                  </a:lnTo>
                  <a:lnTo>
                    <a:pt x="5980" y="137825"/>
                  </a:lnTo>
                  <a:lnTo>
                    <a:pt x="5980" y="132455"/>
                  </a:lnTo>
                  <a:lnTo>
                    <a:pt x="5980" y="127078"/>
                  </a:lnTo>
                  <a:lnTo>
                    <a:pt x="5980" y="121677"/>
                  </a:lnTo>
                  <a:lnTo>
                    <a:pt x="5980" y="116277"/>
                  </a:lnTo>
                  <a:lnTo>
                    <a:pt x="5980" y="110861"/>
                  </a:lnTo>
                  <a:lnTo>
                    <a:pt x="5980" y="105438"/>
                  </a:lnTo>
                  <a:lnTo>
                    <a:pt x="5980" y="99999"/>
                  </a:lnTo>
                  <a:lnTo>
                    <a:pt x="5980" y="94553"/>
                  </a:lnTo>
                  <a:lnTo>
                    <a:pt x="5980" y="89091"/>
                  </a:lnTo>
                  <a:lnTo>
                    <a:pt x="5980" y="83621"/>
                  </a:lnTo>
                  <a:lnTo>
                    <a:pt x="5980" y="78136"/>
                  </a:lnTo>
                  <a:lnTo>
                    <a:pt x="5980" y="72643"/>
                  </a:lnTo>
                  <a:lnTo>
                    <a:pt x="5980" y="67135"/>
                  </a:lnTo>
                  <a:lnTo>
                    <a:pt x="5980" y="61620"/>
                  </a:lnTo>
                  <a:lnTo>
                    <a:pt x="5795" y="60589"/>
                  </a:lnTo>
                  <a:lnTo>
                    <a:pt x="4595" y="56827"/>
                  </a:lnTo>
                  <a:lnTo>
                    <a:pt x="3509" y="52042"/>
                  </a:lnTo>
                  <a:lnTo>
                    <a:pt x="2324" y="46149"/>
                  </a:lnTo>
                  <a:lnTo>
                    <a:pt x="2170" y="44234"/>
                  </a:lnTo>
                  <a:lnTo>
                    <a:pt x="185" y="38141"/>
                  </a:lnTo>
                  <a:lnTo>
                    <a:pt x="0" y="36410"/>
                  </a:lnTo>
                  <a:lnTo>
                    <a:pt x="500" y="35179"/>
                  </a:lnTo>
                  <a:lnTo>
                    <a:pt x="3763" y="30033"/>
                  </a:lnTo>
                  <a:lnTo>
                    <a:pt x="4748" y="27525"/>
                  </a:lnTo>
                  <a:lnTo>
                    <a:pt x="5571" y="24517"/>
                  </a:lnTo>
                  <a:lnTo>
                    <a:pt x="5849" y="22071"/>
                  </a:lnTo>
                  <a:lnTo>
                    <a:pt x="4887" y="18317"/>
                  </a:lnTo>
                  <a:lnTo>
                    <a:pt x="3763" y="14940"/>
                  </a:lnTo>
                  <a:lnTo>
                    <a:pt x="3386" y="11478"/>
                  </a:lnTo>
                  <a:lnTo>
                    <a:pt x="3224" y="8070"/>
                  </a:lnTo>
                  <a:lnTo>
                    <a:pt x="4895" y="5739"/>
                  </a:lnTo>
                  <a:lnTo>
                    <a:pt x="6895" y="3554"/>
                  </a:lnTo>
                  <a:lnTo>
                    <a:pt x="7642" y="2216"/>
                  </a:lnTo>
                  <a:lnTo>
                    <a:pt x="8827" y="708"/>
                  </a:lnTo>
                  <a:lnTo>
                    <a:pt x="9658" y="0"/>
                  </a:lnTo>
                  <a:lnTo>
                    <a:pt x="11282" y="3062"/>
                  </a:lnTo>
                  <a:lnTo>
                    <a:pt x="14668" y="3585"/>
                  </a:lnTo>
                  <a:lnTo>
                    <a:pt x="25703" y="862"/>
                  </a:lnTo>
                  <a:lnTo>
                    <a:pt x="37885" y="3608"/>
                  </a:lnTo>
                  <a:lnTo>
                    <a:pt x="44603" y="4654"/>
                  </a:lnTo>
                  <a:lnTo>
                    <a:pt x="54961" y="6985"/>
                  </a:lnTo>
                  <a:lnTo>
                    <a:pt x="61263" y="11139"/>
                  </a:lnTo>
                  <a:lnTo>
                    <a:pt x="62995" y="11662"/>
                  </a:lnTo>
                  <a:lnTo>
                    <a:pt x="67528" y="11578"/>
                  </a:lnTo>
                  <a:lnTo>
                    <a:pt x="70498" y="14032"/>
                  </a:lnTo>
                  <a:lnTo>
                    <a:pt x="82318" y="15209"/>
                  </a:lnTo>
                  <a:lnTo>
                    <a:pt x="88629" y="17909"/>
                  </a:lnTo>
                  <a:lnTo>
                    <a:pt x="92207" y="20063"/>
                  </a:lnTo>
                  <a:lnTo>
                    <a:pt x="94354" y="20724"/>
                  </a:lnTo>
                  <a:lnTo>
                    <a:pt x="96255" y="20617"/>
                  </a:lnTo>
                  <a:lnTo>
                    <a:pt x="98817" y="19809"/>
                  </a:lnTo>
                  <a:lnTo>
                    <a:pt x="102057" y="18294"/>
                  </a:lnTo>
                  <a:lnTo>
                    <a:pt x="105574" y="16186"/>
                  </a:lnTo>
                  <a:lnTo>
                    <a:pt x="112877" y="10762"/>
                  </a:lnTo>
                  <a:lnTo>
                    <a:pt x="115463" y="9809"/>
                  </a:lnTo>
                  <a:lnTo>
                    <a:pt x="117148" y="10062"/>
                  </a:lnTo>
                  <a:lnTo>
                    <a:pt x="119202" y="9985"/>
                  </a:lnTo>
                  <a:lnTo>
                    <a:pt x="120057" y="8516"/>
                  </a:lnTo>
                  <a:lnTo>
                    <a:pt x="121142" y="7508"/>
                  </a:lnTo>
                  <a:lnTo>
                    <a:pt x="121819" y="6362"/>
                  </a:lnTo>
                  <a:lnTo>
                    <a:pt x="122927" y="4977"/>
                  </a:lnTo>
                  <a:lnTo>
                    <a:pt x="126729" y="4593"/>
                  </a:lnTo>
                  <a:lnTo>
                    <a:pt x="134340" y="2223"/>
                  </a:lnTo>
                  <a:lnTo>
                    <a:pt x="133485" y="3346"/>
                  </a:lnTo>
                  <a:lnTo>
                    <a:pt x="126552" y="6000"/>
                  </a:lnTo>
                  <a:lnTo>
                    <a:pt x="129522" y="6331"/>
                  </a:lnTo>
                  <a:lnTo>
                    <a:pt x="132562" y="5424"/>
                  </a:lnTo>
                  <a:lnTo>
                    <a:pt x="136032" y="4847"/>
                  </a:lnTo>
                  <a:lnTo>
                    <a:pt x="136664" y="3716"/>
                  </a:lnTo>
                  <a:lnTo>
                    <a:pt x="137117" y="1600"/>
                  </a:lnTo>
                  <a:lnTo>
                    <a:pt x="137779" y="1300"/>
                  </a:lnTo>
                  <a:lnTo>
                    <a:pt x="140180" y="1700"/>
                  </a:lnTo>
                  <a:lnTo>
                    <a:pt x="147314" y="4962"/>
                  </a:lnTo>
                  <a:lnTo>
                    <a:pt x="149092" y="5024"/>
                  </a:lnTo>
                  <a:lnTo>
                    <a:pt x="154117" y="3246"/>
                  </a:lnTo>
                  <a:lnTo>
                    <a:pt x="155186" y="2870"/>
                  </a:lnTo>
                  <a:lnTo>
                    <a:pt x="156818" y="3854"/>
                  </a:lnTo>
                  <a:lnTo>
                    <a:pt x="160527" y="7908"/>
                  </a:lnTo>
                  <a:lnTo>
                    <a:pt x="159234" y="7824"/>
                  </a:lnTo>
                  <a:lnTo>
                    <a:pt x="155264" y="4346"/>
                  </a:lnTo>
                  <a:lnTo>
                    <a:pt x="154909" y="6085"/>
                  </a:lnTo>
                  <a:lnTo>
                    <a:pt x="152647" y="9131"/>
                  </a:lnTo>
                  <a:lnTo>
                    <a:pt x="155471" y="10447"/>
                  </a:lnTo>
                  <a:lnTo>
                    <a:pt x="157772" y="10939"/>
                  </a:lnTo>
                  <a:lnTo>
                    <a:pt x="159004" y="12639"/>
                  </a:lnTo>
                  <a:lnTo>
                    <a:pt x="159781" y="14147"/>
                  </a:lnTo>
                  <a:lnTo>
                    <a:pt x="162051" y="13486"/>
                  </a:lnTo>
                  <a:lnTo>
                    <a:pt x="163675" y="11432"/>
                  </a:lnTo>
                  <a:lnTo>
                    <a:pt x="162828" y="10285"/>
                  </a:lnTo>
                  <a:lnTo>
                    <a:pt x="162259" y="9101"/>
                  </a:lnTo>
                  <a:lnTo>
                    <a:pt x="162997" y="9070"/>
                  </a:lnTo>
                  <a:lnTo>
                    <a:pt x="164575" y="10047"/>
                  </a:lnTo>
                  <a:lnTo>
                    <a:pt x="169092" y="13947"/>
                  </a:lnTo>
                  <a:lnTo>
                    <a:pt x="170616" y="14755"/>
                  </a:lnTo>
                  <a:lnTo>
                    <a:pt x="172371" y="14617"/>
                  </a:lnTo>
                  <a:lnTo>
                    <a:pt x="176041" y="13524"/>
                  </a:lnTo>
                  <a:lnTo>
                    <a:pt x="177065" y="13693"/>
                  </a:lnTo>
                  <a:lnTo>
                    <a:pt x="181990" y="12255"/>
                  </a:lnTo>
                  <a:lnTo>
                    <a:pt x="182567" y="13309"/>
                  </a:lnTo>
                  <a:lnTo>
                    <a:pt x="183383" y="14355"/>
                  </a:lnTo>
                  <a:lnTo>
                    <a:pt x="187353" y="13186"/>
                  </a:lnTo>
                  <a:lnTo>
                    <a:pt x="193579" y="13201"/>
                  </a:lnTo>
                  <a:lnTo>
                    <a:pt x="198681" y="11932"/>
                  </a:lnTo>
                  <a:lnTo>
                    <a:pt x="204591" y="88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9" name="Serbest Form 68">
              <a:extLst>
                <a:ext uri="{FF2B5EF4-FFF2-40B4-BE49-F238E27FC236}">
                  <a16:creationId xmlns:a16="http://schemas.microsoft.com/office/drawing/2014/main" id="{A9418A73-1B0F-DA85-3AC6-C57066E3C3B9}"/>
                </a:ext>
              </a:extLst>
            </p:cNvPr>
            <p:cNvSpPr/>
            <p:nvPr/>
          </p:nvSpPr>
          <p:spPr>
            <a:xfrm>
              <a:off x="8469926" y="4888448"/>
              <a:ext cx="135978" cy="87413"/>
            </a:xfrm>
            <a:custGeom>
              <a:avLst/>
              <a:gdLst>
                <a:gd name="csX0" fmla="*/ 132993 w 135978"/>
                <a:gd name="csY0" fmla="*/ 6585 h 87413"/>
                <a:gd name="csX1" fmla="*/ 134140 w 135978"/>
                <a:gd name="csY1" fmla="*/ 7900 h 87413"/>
                <a:gd name="csX2" fmla="*/ 135586 w 135978"/>
                <a:gd name="csY2" fmla="*/ 10024 h 87413"/>
                <a:gd name="csX3" fmla="*/ 135979 w 135978"/>
                <a:gd name="csY3" fmla="*/ 11239 h 87413"/>
                <a:gd name="csX4" fmla="*/ 135486 w 135978"/>
                <a:gd name="csY4" fmla="*/ 11955 h 87413"/>
                <a:gd name="csX5" fmla="*/ 134040 w 135978"/>
                <a:gd name="csY5" fmla="*/ 12562 h 87413"/>
                <a:gd name="csX6" fmla="*/ 133708 w 135978"/>
                <a:gd name="csY6" fmla="*/ 13216 h 87413"/>
                <a:gd name="csX7" fmla="*/ 133070 w 135978"/>
                <a:gd name="csY7" fmla="*/ 14316 h 87413"/>
                <a:gd name="csX8" fmla="*/ 131377 w 135978"/>
                <a:gd name="csY8" fmla="*/ 14516 h 87413"/>
                <a:gd name="csX9" fmla="*/ 130507 w 135978"/>
                <a:gd name="csY9" fmla="*/ 15332 h 87413"/>
                <a:gd name="csX10" fmla="*/ 129468 w 135978"/>
                <a:gd name="csY10" fmla="*/ 18909 h 87413"/>
                <a:gd name="csX11" fmla="*/ 127483 w 135978"/>
                <a:gd name="csY11" fmla="*/ 24817 h 87413"/>
                <a:gd name="csX12" fmla="*/ 124551 w 135978"/>
                <a:gd name="csY12" fmla="*/ 29294 h 87413"/>
                <a:gd name="csX13" fmla="*/ 122204 w 135978"/>
                <a:gd name="csY13" fmla="*/ 31741 h 87413"/>
                <a:gd name="csX14" fmla="*/ 121157 w 135978"/>
                <a:gd name="csY14" fmla="*/ 33618 h 87413"/>
                <a:gd name="csX15" fmla="*/ 120503 w 135978"/>
                <a:gd name="csY15" fmla="*/ 35864 h 87413"/>
                <a:gd name="csX16" fmla="*/ 120349 w 135978"/>
                <a:gd name="csY16" fmla="*/ 38118 h 87413"/>
                <a:gd name="csX17" fmla="*/ 122596 w 135978"/>
                <a:gd name="csY17" fmla="*/ 50426 h 87413"/>
                <a:gd name="csX18" fmla="*/ 122573 w 135978"/>
                <a:gd name="csY18" fmla="*/ 52642 h 87413"/>
                <a:gd name="csX19" fmla="*/ 122042 w 135978"/>
                <a:gd name="csY19" fmla="*/ 54911 h 87413"/>
                <a:gd name="csX20" fmla="*/ 121657 w 135978"/>
                <a:gd name="csY20" fmla="*/ 57212 h 87413"/>
                <a:gd name="csX21" fmla="*/ 121973 w 135978"/>
                <a:gd name="csY21" fmla="*/ 59204 h 87413"/>
                <a:gd name="csX22" fmla="*/ 123458 w 135978"/>
                <a:gd name="csY22" fmla="*/ 62604 h 87413"/>
                <a:gd name="csX23" fmla="*/ 125035 w 135978"/>
                <a:gd name="csY23" fmla="*/ 67666 h 87413"/>
                <a:gd name="csX24" fmla="*/ 125674 w 135978"/>
                <a:gd name="csY24" fmla="*/ 70889 h 87413"/>
                <a:gd name="csX25" fmla="*/ 126721 w 135978"/>
                <a:gd name="csY25" fmla="*/ 72066 h 87413"/>
                <a:gd name="csX26" fmla="*/ 127729 w 135978"/>
                <a:gd name="csY26" fmla="*/ 72936 h 87413"/>
                <a:gd name="csX27" fmla="*/ 127937 w 135978"/>
                <a:gd name="csY27" fmla="*/ 73482 h 87413"/>
                <a:gd name="csX28" fmla="*/ 127906 w 135978"/>
                <a:gd name="csY28" fmla="*/ 74043 h 87413"/>
                <a:gd name="csX29" fmla="*/ 127383 w 135978"/>
                <a:gd name="csY29" fmla="*/ 74682 h 87413"/>
                <a:gd name="csX30" fmla="*/ 122835 w 135978"/>
                <a:gd name="csY30" fmla="*/ 76367 h 87413"/>
                <a:gd name="csX31" fmla="*/ 122242 w 135978"/>
                <a:gd name="csY31" fmla="*/ 77790 h 87413"/>
                <a:gd name="csX32" fmla="*/ 121750 w 135978"/>
                <a:gd name="csY32" fmla="*/ 79382 h 87413"/>
                <a:gd name="csX33" fmla="*/ 119764 w 135978"/>
                <a:gd name="csY33" fmla="*/ 81728 h 87413"/>
                <a:gd name="csX34" fmla="*/ 119156 w 135978"/>
                <a:gd name="csY34" fmla="*/ 83913 h 87413"/>
                <a:gd name="csX35" fmla="*/ 118779 w 135978"/>
                <a:gd name="csY35" fmla="*/ 86413 h 87413"/>
                <a:gd name="csX36" fmla="*/ 118733 w 135978"/>
                <a:gd name="csY36" fmla="*/ 87306 h 87413"/>
                <a:gd name="csX37" fmla="*/ 118187 w 135978"/>
                <a:gd name="csY37" fmla="*/ 87414 h 87413"/>
                <a:gd name="csX38" fmla="*/ 115170 w 135978"/>
                <a:gd name="csY38" fmla="*/ 86898 h 87413"/>
                <a:gd name="csX39" fmla="*/ 111846 w 135978"/>
                <a:gd name="csY39" fmla="*/ 85275 h 87413"/>
                <a:gd name="csX40" fmla="*/ 110391 w 135978"/>
                <a:gd name="csY40" fmla="*/ 84052 h 87413"/>
                <a:gd name="csX41" fmla="*/ 108960 w 135978"/>
                <a:gd name="csY41" fmla="*/ 84067 h 87413"/>
                <a:gd name="csX42" fmla="*/ 107229 w 135978"/>
                <a:gd name="csY42" fmla="*/ 84867 h 87413"/>
                <a:gd name="csX43" fmla="*/ 101026 w 135978"/>
                <a:gd name="csY43" fmla="*/ 87183 h 87413"/>
                <a:gd name="csX44" fmla="*/ 99502 w 135978"/>
                <a:gd name="csY44" fmla="*/ 86644 h 87413"/>
                <a:gd name="csX45" fmla="*/ 95962 w 135978"/>
                <a:gd name="csY45" fmla="*/ 84367 h 87413"/>
                <a:gd name="csX46" fmla="*/ 94169 w 135978"/>
                <a:gd name="csY46" fmla="*/ 81882 h 87413"/>
                <a:gd name="csX47" fmla="*/ 90175 w 135978"/>
                <a:gd name="csY47" fmla="*/ 76928 h 87413"/>
                <a:gd name="csX48" fmla="*/ 89852 w 135978"/>
                <a:gd name="csY48" fmla="*/ 75744 h 87413"/>
                <a:gd name="csX49" fmla="*/ 89329 w 135978"/>
                <a:gd name="csY49" fmla="*/ 74797 h 87413"/>
                <a:gd name="csX50" fmla="*/ 85066 w 135978"/>
                <a:gd name="csY50" fmla="*/ 73566 h 87413"/>
                <a:gd name="csX51" fmla="*/ 83488 w 135978"/>
                <a:gd name="csY51" fmla="*/ 71728 h 87413"/>
                <a:gd name="csX52" fmla="*/ 82180 w 135978"/>
                <a:gd name="csY52" fmla="*/ 71474 h 87413"/>
                <a:gd name="csX53" fmla="*/ 80256 w 135978"/>
                <a:gd name="csY53" fmla="*/ 70551 h 87413"/>
                <a:gd name="csX54" fmla="*/ 75262 w 135978"/>
                <a:gd name="csY54" fmla="*/ 66620 h 87413"/>
                <a:gd name="csX55" fmla="*/ 74023 w 135978"/>
                <a:gd name="csY55" fmla="*/ 66251 h 87413"/>
                <a:gd name="csX56" fmla="*/ 73723 w 135978"/>
                <a:gd name="csY56" fmla="*/ 66912 h 87413"/>
                <a:gd name="csX57" fmla="*/ 73807 w 135978"/>
                <a:gd name="csY57" fmla="*/ 67843 h 87413"/>
                <a:gd name="csX58" fmla="*/ 73491 w 135978"/>
                <a:gd name="csY58" fmla="*/ 68382 h 87413"/>
                <a:gd name="csX59" fmla="*/ 72853 w 135978"/>
                <a:gd name="csY59" fmla="*/ 68366 h 87413"/>
                <a:gd name="csX60" fmla="*/ 71699 w 135978"/>
                <a:gd name="csY60" fmla="*/ 66920 h 87413"/>
                <a:gd name="csX61" fmla="*/ 70313 w 135978"/>
                <a:gd name="csY61" fmla="*/ 65643 h 87413"/>
                <a:gd name="csX62" fmla="*/ 65996 w 135978"/>
                <a:gd name="csY62" fmla="*/ 68043 h 87413"/>
                <a:gd name="csX63" fmla="*/ 64434 w 135978"/>
                <a:gd name="csY63" fmla="*/ 68682 h 87413"/>
                <a:gd name="csX64" fmla="*/ 63064 w 135978"/>
                <a:gd name="csY64" fmla="*/ 68828 h 87413"/>
                <a:gd name="csX65" fmla="*/ 56223 w 135978"/>
                <a:gd name="csY65" fmla="*/ 71966 h 87413"/>
                <a:gd name="csX66" fmla="*/ 54138 w 135978"/>
                <a:gd name="csY66" fmla="*/ 73659 h 87413"/>
                <a:gd name="csX67" fmla="*/ 53276 w 135978"/>
                <a:gd name="csY67" fmla="*/ 73482 h 87413"/>
                <a:gd name="csX68" fmla="*/ 53476 w 135978"/>
                <a:gd name="csY68" fmla="*/ 71889 h 87413"/>
                <a:gd name="csX69" fmla="*/ 56323 w 135978"/>
                <a:gd name="csY69" fmla="*/ 63912 h 87413"/>
                <a:gd name="csX70" fmla="*/ 56831 w 135978"/>
                <a:gd name="csY70" fmla="*/ 57550 h 87413"/>
                <a:gd name="csX71" fmla="*/ 57870 w 135978"/>
                <a:gd name="csY71" fmla="*/ 56673 h 87413"/>
                <a:gd name="csX72" fmla="*/ 58178 w 135978"/>
                <a:gd name="csY72" fmla="*/ 55788 h 87413"/>
                <a:gd name="csX73" fmla="*/ 57731 w 135978"/>
                <a:gd name="csY73" fmla="*/ 53750 h 87413"/>
                <a:gd name="csX74" fmla="*/ 54777 w 135978"/>
                <a:gd name="csY74" fmla="*/ 52442 h 87413"/>
                <a:gd name="csX75" fmla="*/ 53583 w 135978"/>
                <a:gd name="csY75" fmla="*/ 52634 h 87413"/>
                <a:gd name="csX76" fmla="*/ 52506 w 135978"/>
                <a:gd name="csY76" fmla="*/ 54827 h 87413"/>
                <a:gd name="csX77" fmla="*/ 51390 w 135978"/>
                <a:gd name="csY77" fmla="*/ 56404 h 87413"/>
                <a:gd name="csX78" fmla="*/ 48781 w 135978"/>
                <a:gd name="csY78" fmla="*/ 57365 h 87413"/>
                <a:gd name="csX79" fmla="*/ 46534 w 135978"/>
                <a:gd name="csY79" fmla="*/ 55704 h 87413"/>
                <a:gd name="csX80" fmla="*/ 41278 w 135978"/>
                <a:gd name="csY80" fmla="*/ 53480 h 87413"/>
                <a:gd name="csX81" fmla="*/ 39955 w 135978"/>
                <a:gd name="csY81" fmla="*/ 50511 h 87413"/>
                <a:gd name="csX82" fmla="*/ 39639 w 135978"/>
                <a:gd name="csY82" fmla="*/ 47519 h 87413"/>
                <a:gd name="csX83" fmla="*/ 36861 w 135978"/>
                <a:gd name="csY83" fmla="*/ 44626 h 87413"/>
                <a:gd name="csX84" fmla="*/ 35707 w 135978"/>
                <a:gd name="csY84" fmla="*/ 41203 h 87413"/>
                <a:gd name="csX85" fmla="*/ 36169 w 135978"/>
                <a:gd name="csY85" fmla="*/ 38810 h 87413"/>
                <a:gd name="csX86" fmla="*/ 38693 w 135978"/>
                <a:gd name="csY86" fmla="*/ 37233 h 87413"/>
                <a:gd name="csX87" fmla="*/ 39409 w 135978"/>
                <a:gd name="csY87" fmla="*/ 35864 h 87413"/>
                <a:gd name="csX88" fmla="*/ 36230 w 135978"/>
                <a:gd name="csY88" fmla="*/ 36079 h 87413"/>
                <a:gd name="csX89" fmla="*/ 35584 w 135978"/>
                <a:gd name="csY89" fmla="*/ 35749 h 87413"/>
                <a:gd name="csX90" fmla="*/ 35445 w 135978"/>
                <a:gd name="csY90" fmla="*/ 34518 h 87413"/>
                <a:gd name="csX91" fmla="*/ 34037 w 135978"/>
                <a:gd name="csY91" fmla="*/ 30302 h 87413"/>
                <a:gd name="csX92" fmla="*/ 35284 w 135978"/>
                <a:gd name="csY92" fmla="*/ 28640 h 87413"/>
                <a:gd name="csX93" fmla="*/ 35830 w 135978"/>
                <a:gd name="csY93" fmla="*/ 27025 h 87413"/>
                <a:gd name="csX94" fmla="*/ 34807 w 135978"/>
                <a:gd name="csY94" fmla="*/ 25648 h 87413"/>
                <a:gd name="csX95" fmla="*/ 35076 w 135978"/>
                <a:gd name="csY95" fmla="*/ 24071 h 87413"/>
                <a:gd name="csX96" fmla="*/ 35876 w 135978"/>
                <a:gd name="csY96" fmla="*/ 22478 h 87413"/>
                <a:gd name="csX97" fmla="*/ 35391 w 135978"/>
                <a:gd name="csY97" fmla="*/ 18778 h 87413"/>
                <a:gd name="csX98" fmla="*/ 38547 w 135978"/>
                <a:gd name="csY98" fmla="*/ 16817 h 87413"/>
                <a:gd name="csX99" fmla="*/ 41610 w 135978"/>
                <a:gd name="csY99" fmla="*/ 15432 h 87413"/>
                <a:gd name="csX100" fmla="*/ 48112 w 135978"/>
                <a:gd name="csY100" fmla="*/ 14724 h 87413"/>
                <a:gd name="csX101" fmla="*/ 47473 w 135978"/>
                <a:gd name="csY101" fmla="*/ 11324 h 87413"/>
                <a:gd name="csX102" fmla="*/ 50097 w 135978"/>
                <a:gd name="csY102" fmla="*/ 11170 h 87413"/>
                <a:gd name="csX103" fmla="*/ 54522 w 135978"/>
                <a:gd name="csY103" fmla="*/ 7070 h 87413"/>
                <a:gd name="csX104" fmla="*/ 58909 w 135978"/>
                <a:gd name="csY104" fmla="*/ 7793 h 87413"/>
                <a:gd name="csX105" fmla="*/ 65258 w 135978"/>
                <a:gd name="csY105" fmla="*/ 4977 h 87413"/>
                <a:gd name="csX106" fmla="*/ 77486 w 135978"/>
                <a:gd name="csY106" fmla="*/ 5016 h 87413"/>
                <a:gd name="csX107" fmla="*/ 79155 w 135978"/>
                <a:gd name="csY107" fmla="*/ 3385 h 87413"/>
                <a:gd name="csX108" fmla="*/ 78863 w 135978"/>
                <a:gd name="csY108" fmla="*/ 1746 h 87413"/>
                <a:gd name="csX109" fmla="*/ 78901 w 135978"/>
                <a:gd name="csY109" fmla="*/ 0 h 87413"/>
                <a:gd name="csX110" fmla="*/ 81202 w 135978"/>
                <a:gd name="csY110" fmla="*/ 485 h 87413"/>
                <a:gd name="csX111" fmla="*/ 85050 w 135978"/>
                <a:gd name="csY111" fmla="*/ 177 h 87413"/>
                <a:gd name="csX112" fmla="*/ 99456 w 135978"/>
                <a:gd name="csY112" fmla="*/ 3616 h 87413"/>
                <a:gd name="csX113" fmla="*/ 103004 w 135978"/>
                <a:gd name="csY113" fmla="*/ 3616 h 87413"/>
                <a:gd name="csX114" fmla="*/ 107906 w 135978"/>
                <a:gd name="csY114" fmla="*/ 7101 h 87413"/>
                <a:gd name="csX115" fmla="*/ 110553 w 135978"/>
                <a:gd name="csY115" fmla="*/ 8000 h 87413"/>
                <a:gd name="csX116" fmla="*/ 118348 w 135978"/>
                <a:gd name="csY116" fmla="*/ 8000 h 87413"/>
                <a:gd name="csX117" fmla="*/ 130376 w 135978"/>
                <a:gd name="csY117" fmla="*/ 9539 h 87413"/>
                <a:gd name="csX118" fmla="*/ 132739 w 135978"/>
                <a:gd name="csY118" fmla="*/ 7185 h 87413"/>
                <a:gd name="csX119" fmla="*/ 132993 w 135978"/>
                <a:gd name="csY119" fmla="*/ 6585 h 87413"/>
                <a:gd name="csX120" fmla="*/ 23094 w 135978"/>
                <a:gd name="csY120" fmla="*/ 34218 h 87413"/>
                <a:gd name="csX121" fmla="*/ 21324 w 135978"/>
                <a:gd name="csY121" fmla="*/ 36272 h 87413"/>
                <a:gd name="csX122" fmla="*/ 20270 w 135978"/>
                <a:gd name="csY122" fmla="*/ 35456 h 87413"/>
                <a:gd name="csX123" fmla="*/ 19716 w 135978"/>
                <a:gd name="csY123" fmla="*/ 34471 h 87413"/>
                <a:gd name="csX124" fmla="*/ 17430 w 135978"/>
                <a:gd name="csY124" fmla="*/ 39118 h 87413"/>
                <a:gd name="csX125" fmla="*/ 14860 w 135978"/>
                <a:gd name="csY125" fmla="*/ 39910 h 87413"/>
                <a:gd name="csX126" fmla="*/ 13359 w 135978"/>
                <a:gd name="csY126" fmla="*/ 38995 h 87413"/>
                <a:gd name="csX127" fmla="*/ 13498 w 135978"/>
                <a:gd name="csY127" fmla="*/ 37264 h 87413"/>
                <a:gd name="csX128" fmla="*/ 12036 w 135978"/>
                <a:gd name="csY128" fmla="*/ 32702 h 87413"/>
                <a:gd name="csX129" fmla="*/ 9796 w 135978"/>
                <a:gd name="csY129" fmla="*/ 31364 h 87413"/>
                <a:gd name="csX130" fmla="*/ 6649 w 135978"/>
                <a:gd name="csY130" fmla="*/ 31241 h 87413"/>
                <a:gd name="csX131" fmla="*/ 4371 w 135978"/>
                <a:gd name="csY131" fmla="*/ 29356 h 87413"/>
                <a:gd name="csX132" fmla="*/ 13151 w 135978"/>
                <a:gd name="csY132" fmla="*/ 28071 h 87413"/>
                <a:gd name="csX133" fmla="*/ 14060 w 135978"/>
                <a:gd name="csY133" fmla="*/ 25886 h 87413"/>
                <a:gd name="csX134" fmla="*/ 15845 w 135978"/>
                <a:gd name="csY134" fmla="*/ 23594 h 87413"/>
                <a:gd name="csX135" fmla="*/ 17184 w 135978"/>
                <a:gd name="csY135" fmla="*/ 23348 h 87413"/>
                <a:gd name="csX136" fmla="*/ 18323 w 135978"/>
                <a:gd name="csY136" fmla="*/ 23879 h 87413"/>
                <a:gd name="csX137" fmla="*/ 18538 w 135978"/>
                <a:gd name="csY137" fmla="*/ 25655 h 87413"/>
                <a:gd name="csX138" fmla="*/ 18823 w 135978"/>
                <a:gd name="csY138" fmla="*/ 26363 h 87413"/>
                <a:gd name="csX139" fmla="*/ 22802 w 135978"/>
                <a:gd name="csY139" fmla="*/ 27363 h 87413"/>
                <a:gd name="csX140" fmla="*/ 24356 w 135978"/>
                <a:gd name="csY140" fmla="*/ 30348 h 87413"/>
                <a:gd name="csX141" fmla="*/ 24941 w 135978"/>
                <a:gd name="csY141" fmla="*/ 33925 h 87413"/>
                <a:gd name="csX142" fmla="*/ 23094 w 135978"/>
                <a:gd name="csY142" fmla="*/ 34218 h 87413"/>
                <a:gd name="csX143" fmla="*/ 32159 w 135978"/>
                <a:gd name="csY143" fmla="*/ 45688 h 87413"/>
                <a:gd name="csX144" fmla="*/ 30366 w 135978"/>
                <a:gd name="csY144" fmla="*/ 46118 h 87413"/>
                <a:gd name="csX145" fmla="*/ 26111 w 135978"/>
                <a:gd name="csY145" fmla="*/ 43180 h 87413"/>
                <a:gd name="csX146" fmla="*/ 27096 w 135978"/>
                <a:gd name="csY146" fmla="*/ 41187 h 87413"/>
                <a:gd name="csX147" fmla="*/ 28312 w 135978"/>
                <a:gd name="csY147" fmla="*/ 40403 h 87413"/>
                <a:gd name="csX148" fmla="*/ 31928 w 135978"/>
                <a:gd name="csY148" fmla="*/ 41626 h 87413"/>
                <a:gd name="csX149" fmla="*/ 32437 w 135978"/>
                <a:gd name="csY149" fmla="*/ 44649 h 87413"/>
                <a:gd name="csX150" fmla="*/ 32159 w 135978"/>
                <a:gd name="csY150" fmla="*/ 45688 h 87413"/>
                <a:gd name="csX151" fmla="*/ 16476 w 135978"/>
                <a:gd name="csY151" fmla="*/ 42757 h 87413"/>
                <a:gd name="csX152" fmla="*/ 18008 w 135978"/>
                <a:gd name="csY152" fmla="*/ 43757 h 87413"/>
                <a:gd name="csX153" fmla="*/ 19423 w 135978"/>
                <a:gd name="csY153" fmla="*/ 43441 h 87413"/>
                <a:gd name="csX154" fmla="*/ 20862 w 135978"/>
                <a:gd name="csY154" fmla="*/ 42741 h 87413"/>
                <a:gd name="csX155" fmla="*/ 23971 w 135978"/>
                <a:gd name="csY155" fmla="*/ 43395 h 87413"/>
                <a:gd name="csX156" fmla="*/ 31066 w 135978"/>
                <a:gd name="csY156" fmla="*/ 48442 h 87413"/>
                <a:gd name="csX157" fmla="*/ 31721 w 135978"/>
                <a:gd name="csY157" fmla="*/ 49788 h 87413"/>
                <a:gd name="csX158" fmla="*/ 27480 w 135978"/>
                <a:gd name="csY158" fmla="*/ 50403 h 87413"/>
                <a:gd name="csX159" fmla="*/ 26518 w 135978"/>
                <a:gd name="csY159" fmla="*/ 51942 h 87413"/>
                <a:gd name="csX160" fmla="*/ 25503 w 135978"/>
                <a:gd name="csY160" fmla="*/ 53019 h 87413"/>
                <a:gd name="csX161" fmla="*/ 24302 w 135978"/>
                <a:gd name="csY161" fmla="*/ 53365 h 87413"/>
                <a:gd name="csX162" fmla="*/ 22255 w 135978"/>
                <a:gd name="csY162" fmla="*/ 55527 h 87413"/>
                <a:gd name="csX163" fmla="*/ 19493 w 135978"/>
                <a:gd name="csY163" fmla="*/ 57596 h 87413"/>
                <a:gd name="csX164" fmla="*/ 18915 w 135978"/>
                <a:gd name="csY164" fmla="*/ 58835 h 87413"/>
                <a:gd name="csX165" fmla="*/ 13906 w 135978"/>
                <a:gd name="csY165" fmla="*/ 58604 h 87413"/>
                <a:gd name="csX166" fmla="*/ 11174 w 135978"/>
                <a:gd name="csY166" fmla="*/ 59389 h 87413"/>
                <a:gd name="csX167" fmla="*/ 8965 w 135978"/>
                <a:gd name="csY167" fmla="*/ 61696 h 87413"/>
                <a:gd name="csX168" fmla="*/ 8057 w 135978"/>
                <a:gd name="csY168" fmla="*/ 66143 h 87413"/>
                <a:gd name="csX169" fmla="*/ 6441 w 135978"/>
                <a:gd name="csY169" fmla="*/ 69605 h 87413"/>
                <a:gd name="csX170" fmla="*/ 4794 w 135978"/>
                <a:gd name="csY170" fmla="*/ 70851 h 87413"/>
                <a:gd name="csX171" fmla="*/ 3078 w 135978"/>
                <a:gd name="csY171" fmla="*/ 71043 h 87413"/>
                <a:gd name="csX172" fmla="*/ 2670 w 135978"/>
                <a:gd name="csY172" fmla="*/ 69751 h 87413"/>
                <a:gd name="csX173" fmla="*/ 2832 w 135978"/>
                <a:gd name="csY173" fmla="*/ 68458 h 87413"/>
                <a:gd name="csX174" fmla="*/ 6441 w 135978"/>
                <a:gd name="csY174" fmla="*/ 63566 h 87413"/>
                <a:gd name="csX175" fmla="*/ 7195 w 135978"/>
                <a:gd name="csY175" fmla="*/ 61973 h 87413"/>
                <a:gd name="csX176" fmla="*/ 5394 w 135978"/>
                <a:gd name="csY176" fmla="*/ 61266 h 87413"/>
                <a:gd name="csX177" fmla="*/ 3886 w 135978"/>
                <a:gd name="csY177" fmla="*/ 59558 h 87413"/>
                <a:gd name="csX178" fmla="*/ 593 w 135978"/>
                <a:gd name="csY178" fmla="*/ 57558 h 87413"/>
                <a:gd name="csX179" fmla="*/ 0 w 135978"/>
                <a:gd name="csY179" fmla="*/ 55950 h 87413"/>
                <a:gd name="csX180" fmla="*/ 785 w 135978"/>
                <a:gd name="csY180" fmla="*/ 55827 h 87413"/>
                <a:gd name="csX181" fmla="*/ 1508 w 135978"/>
                <a:gd name="csY181" fmla="*/ 55365 h 87413"/>
                <a:gd name="csX182" fmla="*/ 2386 w 135978"/>
                <a:gd name="csY182" fmla="*/ 54011 h 87413"/>
                <a:gd name="csX183" fmla="*/ 2794 w 135978"/>
                <a:gd name="csY183" fmla="*/ 52457 h 87413"/>
                <a:gd name="csX184" fmla="*/ 162 w 135978"/>
                <a:gd name="csY184" fmla="*/ 47903 h 87413"/>
                <a:gd name="csX185" fmla="*/ 1501 w 135978"/>
                <a:gd name="csY185" fmla="*/ 47196 h 87413"/>
                <a:gd name="csX186" fmla="*/ 3178 w 135978"/>
                <a:gd name="csY186" fmla="*/ 47357 h 87413"/>
                <a:gd name="csX187" fmla="*/ 4894 w 135978"/>
                <a:gd name="csY187" fmla="*/ 48680 h 87413"/>
                <a:gd name="csX188" fmla="*/ 6780 w 135978"/>
                <a:gd name="csY188" fmla="*/ 47126 h 87413"/>
                <a:gd name="csX189" fmla="*/ 7580 w 135978"/>
                <a:gd name="csY189" fmla="*/ 46895 h 87413"/>
                <a:gd name="csX190" fmla="*/ 8896 w 135978"/>
                <a:gd name="csY190" fmla="*/ 47449 h 87413"/>
                <a:gd name="csX191" fmla="*/ 10228 w 135978"/>
                <a:gd name="csY191" fmla="*/ 44434 h 87413"/>
                <a:gd name="csX192" fmla="*/ 13390 w 135978"/>
                <a:gd name="csY192" fmla="*/ 43441 h 87413"/>
                <a:gd name="csX193" fmla="*/ 14960 w 135978"/>
                <a:gd name="csY193" fmla="*/ 42511 h 87413"/>
                <a:gd name="csX194" fmla="*/ 16476 w 135978"/>
                <a:gd name="csY194" fmla="*/ 42757 h 874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</a:cxnLst>
              <a:rect l="l" t="t" r="r" b="b"/>
              <a:pathLst>
                <a:path w="135978" h="87413">
                  <a:moveTo>
                    <a:pt x="132993" y="6585"/>
                  </a:moveTo>
                  <a:lnTo>
                    <a:pt x="134140" y="7900"/>
                  </a:lnTo>
                  <a:lnTo>
                    <a:pt x="135586" y="10024"/>
                  </a:lnTo>
                  <a:lnTo>
                    <a:pt x="135979" y="11239"/>
                  </a:lnTo>
                  <a:lnTo>
                    <a:pt x="135486" y="11955"/>
                  </a:lnTo>
                  <a:lnTo>
                    <a:pt x="134040" y="12562"/>
                  </a:lnTo>
                  <a:lnTo>
                    <a:pt x="133708" y="13216"/>
                  </a:lnTo>
                  <a:lnTo>
                    <a:pt x="133070" y="14316"/>
                  </a:lnTo>
                  <a:lnTo>
                    <a:pt x="131377" y="14516"/>
                  </a:lnTo>
                  <a:lnTo>
                    <a:pt x="130507" y="15332"/>
                  </a:lnTo>
                  <a:lnTo>
                    <a:pt x="129468" y="18909"/>
                  </a:lnTo>
                  <a:lnTo>
                    <a:pt x="127483" y="24817"/>
                  </a:lnTo>
                  <a:lnTo>
                    <a:pt x="124551" y="29294"/>
                  </a:lnTo>
                  <a:lnTo>
                    <a:pt x="122204" y="31741"/>
                  </a:lnTo>
                  <a:lnTo>
                    <a:pt x="121157" y="33618"/>
                  </a:lnTo>
                  <a:lnTo>
                    <a:pt x="120503" y="35864"/>
                  </a:lnTo>
                  <a:lnTo>
                    <a:pt x="120349" y="38118"/>
                  </a:lnTo>
                  <a:lnTo>
                    <a:pt x="122596" y="50426"/>
                  </a:lnTo>
                  <a:lnTo>
                    <a:pt x="122573" y="52642"/>
                  </a:lnTo>
                  <a:lnTo>
                    <a:pt x="122042" y="54911"/>
                  </a:lnTo>
                  <a:lnTo>
                    <a:pt x="121657" y="57212"/>
                  </a:lnTo>
                  <a:lnTo>
                    <a:pt x="121973" y="59204"/>
                  </a:lnTo>
                  <a:lnTo>
                    <a:pt x="123458" y="62604"/>
                  </a:lnTo>
                  <a:lnTo>
                    <a:pt x="125035" y="67666"/>
                  </a:lnTo>
                  <a:lnTo>
                    <a:pt x="125674" y="70889"/>
                  </a:lnTo>
                  <a:lnTo>
                    <a:pt x="126721" y="72066"/>
                  </a:lnTo>
                  <a:lnTo>
                    <a:pt x="127729" y="72936"/>
                  </a:lnTo>
                  <a:lnTo>
                    <a:pt x="127937" y="73482"/>
                  </a:lnTo>
                  <a:lnTo>
                    <a:pt x="127906" y="74043"/>
                  </a:lnTo>
                  <a:lnTo>
                    <a:pt x="127383" y="74682"/>
                  </a:lnTo>
                  <a:lnTo>
                    <a:pt x="122835" y="76367"/>
                  </a:lnTo>
                  <a:lnTo>
                    <a:pt x="122242" y="77790"/>
                  </a:lnTo>
                  <a:lnTo>
                    <a:pt x="121750" y="79382"/>
                  </a:lnTo>
                  <a:lnTo>
                    <a:pt x="119764" y="81728"/>
                  </a:lnTo>
                  <a:lnTo>
                    <a:pt x="119156" y="83913"/>
                  </a:lnTo>
                  <a:lnTo>
                    <a:pt x="118779" y="86413"/>
                  </a:lnTo>
                  <a:lnTo>
                    <a:pt x="118733" y="87306"/>
                  </a:lnTo>
                  <a:lnTo>
                    <a:pt x="118187" y="87414"/>
                  </a:lnTo>
                  <a:lnTo>
                    <a:pt x="115170" y="86898"/>
                  </a:lnTo>
                  <a:lnTo>
                    <a:pt x="111846" y="85275"/>
                  </a:lnTo>
                  <a:lnTo>
                    <a:pt x="110391" y="84052"/>
                  </a:lnTo>
                  <a:lnTo>
                    <a:pt x="108960" y="84067"/>
                  </a:lnTo>
                  <a:lnTo>
                    <a:pt x="107229" y="84867"/>
                  </a:lnTo>
                  <a:lnTo>
                    <a:pt x="101026" y="87183"/>
                  </a:lnTo>
                  <a:lnTo>
                    <a:pt x="99502" y="86644"/>
                  </a:lnTo>
                  <a:lnTo>
                    <a:pt x="95962" y="84367"/>
                  </a:lnTo>
                  <a:lnTo>
                    <a:pt x="94169" y="81882"/>
                  </a:lnTo>
                  <a:lnTo>
                    <a:pt x="90175" y="76928"/>
                  </a:lnTo>
                  <a:lnTo>
                    <a:pt x="89852" y="75744"/>
                  </a:lnTo>
                  <a:lnTo>
                    <a:pt x="89329" y="74797"/>
                  </a:lnTo>
                  <a:lnTo>
                    <a:pt x="85066" y="73566"/>
                  </a:lnTo>
                  <a:lnTo>
                    <a:pt x="83488" y="71728"/>
                  </a:lnTo>
                  <a:lnTo>
                    <a:pt x="82180" y="71474"/>
                  </a:lnTo>
                  <a:lnTo>
                    <a:pt x="80256" y="70551"/>
                  </a:lnTo>
                  <a:lnTo>
                    <a:pt x="75262" y="66620"/>
                  </a:lnTo>
                  <a:lnTo>
                    <a:pt x="74023" y="66251"/>
                  </a:lnTo>
                  <a:lnTo>
                    <a:pt x="73723" y="66912"/>
                  </a:lnTo>
                  <a:lnTo>
                    <a:pt x="73807" y="67843"/>
                  </a:lnTo>
                  <a:lnTo>
                    <a:pt x="73491" y="68382"/>
                  </a:lnTo>
                  <a:lnTo>
                    <a:pt x="72853" y="68366"/>
                  </a:lnTo>
                  <a:lnTo>
                    <a:pt x="71699" y="66920"/>
                  </a:lnTo>
                  <a:lnTo>
                    <a:pt x="70313" y="65643"/>
                  </a:lnTo>
                  <a:lnTo>
                    <a:pt x="65996" y="68043"/>
                  </a:lnTo>
                  <a:lnTo>
                    <a:pt x="64434" y="68682"/>
                  </a:lnTo>
                  <a:lnTo>
                    <a:pt x="63064" y="68828"/>
                  </a:lnTo>
                  <a:lnTo>
                    <a:pt x="56223" y="71966"/>
                  </a:lnTo>
                  <a:lnTo>
                    <a:pt x="54138" y="73659"/>
                  </a:lnTo>
                  <a:lnTo>
                    <a:pt x="53276" y="73482"/>
                  </a:lnTo>
                  <a:lnTo>
                    <a:pt x="53476" y="71889"/>
                  </a:lnTo>
                  <a:lnTo>
                    <a:pt x="56323" y="63912"/>
                  </a:lnTo>
                  <a:lnTo>
                    <a:pt x="56831" y="57550"/>
                  </a:lnTo>
                  <a:lnTo>
                    <a:pt x="57870" y="56673"/>
                  </a:lnTo>
                  <a:lnTo>
                    <a:pt x="58178" y="55788"/>
                  </a:lnTo>
                  <a:lnTo>
                    <a:pt x="57731" y="53750"/>
                  </a:lnTo>
                  <a:lnTo>
                    <a:pt x="54777" y="52442"/>
                  </a:lnTo>
                  <a:lnTo>
                    <a:pt x="53583" y="52634"/>
                  </a:lnTo>
                  <a:lnTo>
                    <a:pt x="52506" y="54827"/>
                  </a:lnTo>
                  <a:lnTo>
                    <a:pt x="51390" y="56404"/>
                  </a:lnTo>
                  <a:lnTo>
                    <a:pt x="48781" y="57365"/>
                  </a:lnTo>
                  <a:lnTo>
                    <a:pt x="46534" y="55704"/>
                  </a:lnTo>
                  <a:lnTo>
                    <a:pt x="41278" y="53480"/>
                  </a:lnTo>
                  <a:lnTo>
                    <a:pt x="39955" y="50511"/>
                  </a:lnTo>
                  <a:lnTo>
                    <a:pt x="39639" y="47519"/>
                  </a:lnTo>
                  <a:lnTo>
                    <a:pt x="36861" y="44626"/>
                  </a:lnTo>
                  <a:lnTo>
                    <a:pt x="35707" y="41203"/>
                  </a:lnTo>
                  <a:lnTo>
                    <a:pt x="36169" y="38810"/>
                  </a:lnTo>
                  <a:lnTo>
                    <a:pt x="38693" y="37233"/>
                  </a:lnTo>
                  <a:lnTo>
                    <a:pt x="39409" y="35864"/>
                  </a:lnTo>
                  <a:lnTo>
                    <a:pt x="36230" y="36079"/>
                  </a:lnTo>
                  <a:lnTo>
                    <a:pt x="35584" y="35749"/>
                  </a:lnTo>
                  <a:lnTo>
                    <a:pt x="35445" y="34518"/>
                  </a:lnTo>
                  <a:lnTo>
                    <a:pt x="34037" y="30302"/>
                  </a:lnTo>
                  <a:lnTo>
                    <a:pt x="35284" y="28640"/>
                  </a:lnTo>
                  <a:lnTo>
                    <a:pt x="35830" y="27025"/>
                  </a:lnTo>
                  <a:lnTo>
                    <a:pt x="34807" y="25648"/>
                  </a:lnTo>
                  <a:lnTo>
                    <a:pt x="35076" y="24071"/>
                  </a:lnTo>
                  <a:lnTo>
                    <a:pt x="35876" y="22478"/>
                  </a:lnTo>
                  <a:lnTo>
                    <a:pt x="35391" y="18778"/>
                  </a:lnTo>
                  <a:lnTo>
                    <a:pt x="38547" y="16817"/>
                  </a:lnTo>
                  <a:lnTo>
                    <a:pt x="41610" y="15432"/>
                  </a:lnTo>
                  <a:lnTo>
                    <a:pt x="48112" y="14724"/>
                  </a:lnTo>
                  <a:lnTo>
                    <a:pt x="47473" y="11324"/>
                  </a:lnTo>
                  <a:lnTo>
                    <a:pt x="50097" y="11170"/>
                  </a:lnTo>
                  <a:lnTo>
                    <a:pt x="54522" y="7070"/>
                  </a:lnTo>
                  <a:lnTo>
                    <a:pt x="58909" y="7793"/>
                  </a:lnTo>
                  <a:lnTo>
                    <a:pt x="65258" y="4977"/>
                  </a:lnTo>
                  <a:lnTo>
                    <a:pt x="77486" y="5016"/>
                  </a:lnTo>
                  <a:lnTo>
                    <a:pt x="79155" y="3385"/>
                  </a:lnTo>
                  <a:lnTo>
                    <a:pt x="78863" y="1746"/>
                  </a:lnTo>
                  <a:lnTo>
                    <a:pt x="78901" y="0"/>
                  </a:lnTo>
                  <a:lnTo>
                    <a:pt x="81202" y="485"/>
                  </a:lnTo>
                  <a:lnTo>
                    <a:pt x="85050" y="177"/>
                  </a:lnTo>
                  <a:lnTo>
                    <a:pt x="99456" y="3616"/>
                  </a:lnTo>
                  <a:lnTo>
                    <a:pt x="103004" y="3616"/>
                  </a:lnTo>
                  <a:lnTo>
                    <a:pt x="107906" y="7101"/>
                  </a:lnTo>
                  <a:lnTo>
                    <a:pt x="110553" y="8000"/>
                  </a:lnTo>
                  <a:lnTo>
                    <a:pt x="118348" y="8000"/>
                  </a:lnTo>
                  <a:lnTo>
                    <a:pt x="130376" y="9539"/>
                  </a:lnTo>
                  <a:lnTo>
                    <a:pt x="132739" y="7185"/>
                  </a:lnTo>
                  <a:lnTo>
                    <a:pt x="132993" y="6585"/>
                  </a:lnTo>
                  <a:close/>
                  <a:moveTo>
                    <a:pt x="23094" y="34218"/>
                  </a:moveTo>
                  <a:lnTo>
                    <a:pt x="21324" y="36272"/>
                  </a:lnTo>
                  <a:lnTo>
                    <a:pt x="20270" y="35456"/>
                  </a:lnTo>
                  <a:lnTo>
                    <a:pt x="19716" y="34471"/>
                  </a:lnTo>
                  <a:lnTo>
                    <a:pt x="17430" y="39118"/>
                  </a:lnTo>
                  <a:lnTo>
                    <a:pt x="14860" y="39910"/>
                  </a:lnTo>
                  <a:lnTo>
                    <a:pt x="13359" y="38995"/>
                  </a:lnTo>
                  <a:lnTo>
                    <a:pt x="13498" y="37264"/>
                  </a:lnTo>
                  <a:lnTo>
                    <a:pt x="12036" y="32702"/>
                  </a:lnTo>
                  <a:lnTo>
                    <a:pt x="9796" y="31364"/>
                  </a:lnTo>
                  <a:lnTo>
                    <a:pt x="6649" y="31241"/>
                  </a:lnTo>
                  <a:lnTo>
                    <a:pt x="4371" y="29356"/>
                  </a:lnTo>
                  <a:lnTo>
                    <a:pt x="13151" y="28071"/>
                  </a:lnTo>
                  <a:lnTo>
                    <a:pt x="14060" y="25886"/>
                  </a:lnTo>
                  <a:lnTo>
                    <a:pt x="15845" y="23594"/>
                  </a:lnTo>
                  <a:lnTo>
                    <a:pt x="17184" y="23348"/>
                  </a:lnTo>
                  <a:lnTo>
                    <a:pt x="18323" y="23879"/>
                  </a:lnTo>
                  <a:lnTo>
                    <a:pt x="18538" y="25655"/>
                  </a:lnTo>
                  <a:lnTo>
                    <a:pt x="18823" y="26363"/>
                  </a:lnTo>
                  <a:lnTo>
                    <a:pt x="22802" y="27363"/>
                  </a:lnTo>
                  <a:lnTo>
                    <a:pt x="24356" y="30348"/>
                  </a:lnTo>
                  <a:lnTo>
                    <a:pt x="24941" y="33925"/>
                  </a:lnTo>
                  <a:lnTo>
                    <a:pt x="23094" y="34218"/>
                  </a:lnTo>
                  <a:close/>
                  <a:moveTo>
                    <a:pt x="32159" y="45688"/>
                  </a:moveTo>
                  <a:lnTo>
                    <a:pt x="30366" y="46118"/>
                  </a:lnTo>
                  <a:lnTo>
                    <a:pt x="26111" y="43180"/>
                  </a:lnTo>
                  <a:lnTo>
                    <a:pt x="27096" y="41187"/>
                  </a:lnTo>
                  <a:lnTo>
                    <a:pt x="28312" y="40403"/>
                  </a:lnTo>
                  <a:lnTo>
                    <a:pt x="31928" y="41626"/>
                  </a:lnTo>
                  <a:lnTo>
                    <a:pt x="32437" y="44649"/>
                  </a:lnTo>
                  <a:lnTo>
                    <a:pt x="32159" y="45688"/>
                  </a:lnTo>
                  <a:close/>
                  <a:moveTo>
                    <a:pt x="16476" y="42757"/>
                  </a:moveTo>
                  <a:lnTo>
                    <a:pt x="18008" y="43757"/>
                  </a:lnTo>
                  <a:lnTo>
                    <a:pt x="19423" y="43441"/>
                  </a:lnTo>
                  <a:lnTo>
                    <a:pt x="20862" y="42741"/>
                  </a:lnTo>
                  <a:lnTo>
                    <a:pt x="23971" y="43395"/>
                  </a:lnTo>
                  <a:lnTo>
                    <a:pt x="31066" y="48442"/>
                  </a:lnTo>
                  <a:lnTo>
                    <a:pt x="31721" y="49788"/>
                  </a:lnTo>
                  <a:lnTo>
                    <a:pt x="27480" y="50403"/>
                  </a:lnTo>
                  <a:lnTo>
                    <a:pt x="26518" y="51942"/>
                  </a:lnTo>
                  <a:lnTo>
                    <a:pt x="25503" y="53019"/>
                  </a:lnTo>
                  <a:lnTo>
                    <a:pt x="24302" y="53365"/>
                  </a:lnTo>
                  <a:lnTo>
                    <a:pt x="22255" y="55527"/>
                  </a:lnTo>
                  <a:lnTo>
                    <a:pt x="19493" y="57596"/>
                  </a:lnTo>
                  <a:lnTo>
                    <a:pt x="18915" y="58835"/>
                  </a:lnTo>
                  <a:lnTo>
                    <a:pt x="13906" y="58604"/>
                  </a:lnTo>
                  <a:lnTo>
                    <a:pt x="11174" y="59389"/>
                  </a:lnTo>
                  <a:lnTo>
                    <a:pt x="8965" y="61696"/>
                  </a:lnTo>
                  <a:lnTo>
                    <a:pt x="8057" y="66143"/>
                  </a:lnTo>
                  <a:lnTo>
                    <a:pt x="6441" y="69605"/>
                  </a:lnTo>
                  <a:lnTo>
                    <a:pt x="4794" y="70851"/>
                  </a:lnTo>
                  <a:lnTo>
                    <a:pt x="3078" y="71043"/>
                  </a:lnTo>
                  <a:lnTo>
                    <a:pt x="2670" y="69751"/>
                  </a:lnTo>
                  <a:lnTo>
                    <a:pt x="2832" y="68458"/>
                  </a:lnTo>
                  <a:lnTo>
                    <a:pt x="6441" y="63566"/>
                  </a:lnTo>
                  <a:lnTo>
                    <a:pt x="7195" y="61973"/>
                  </a:lnTo>
                  <a:lnTo>
                    <a:pt x="5394" y="61266"/>
                  </a:lnTo>
                  <a:lnTo>
                    <a:pt x="3886" y="59558"/>
                  </a:lnTo>
                  <a:lnTo>
                    <a:pt x="593" y="57558"/>
                  </a:lnTo>
                  <a:lnTo>
                    <a:pt x="0" y="55950"/>
                  </a:lnTo>
                  <a:lnTo>
                    <a:pt x="785" y="55827"/>
                  </a:lnTo>
                  <a:lnTo>
                    <a:pt x="1508" y="55365"/>
                  </a:lnTo>
                  <a:lnTo>
                    <a:pt x="2386" y="54011"/>
                  </a:lnTo>
                  <a:lnTo>
                    <a:pt x="2794" y="52457"/>
                  </a:lnTo>
                  <a:lnTo>
                    <a:pt x="162" y="47903"/>
                  </a:lnTo>
                  <a:lnTo>
                    <a:pt x="1501" y="47196"/>
                  </a:lnTo>
                  <a:lnTo>
                    <a:pt x="3178" y="47357"/>
                  </a:lnTo>
                  <a:lnTo>
                    <a:pt x="4894" y="48680"/>
                  </a:lnTo>
                  <a:lnTo>
                    <a:pt x="6780" y="47126"/>
                  </a:lnTo>
                  <a:lnTo>
                    <a:pt x="7580" y="46895"/>
                  </a:lnTo>
                  <a:lnTo>
                    <a:pt x="8896" y="47449"/>
                  </a:lnTo>
                  <a:lnTo>
                    <a:pt x="10228" y="44434"/>
                  </a:lnTo>
                  <a:lnTo>
                    <a:pt x="13390" y="43441"/>
                  </a:lnTo>
                  <a:lnTo>
                    <a:pt x="14960" y="42511"/>
                  </a:lnTo>
                  <a:lnTo>
                    <a:pt x="16476" y="427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0" name="Serbest Form 69">
              <a:extLst>
                <a:ext uri="{FF2B5EF4-FFF2-40B4-BE49-F238E27FC236}">
                  <a16:creationId xmlns:a16="http://schemas.microsoft.com/office/drawing/2014/main" id="{08F377A8-C1AD-9E74-CDE1-F01D04E9DF0A}"/>
                </a:ext>
              </a:extLst>
            </p:cNvPr>
            <p:cNvSpPr/>
            <p:nvPr/>
          </p:nvSpPr>
          <p:spPr>
            <a:xfrm>
              <a:off x="7628645" y="5876991"/>
              <a:ext cx="181774" cy="161410"/>
            </a:xfrm>
            <a:custGeom>
              <a:avLst/>
              <a:gdLst>
                <a:gd name="csX0" fmla="*/ 181751 w 181774"/>
                <a:gd name="csY0" fmla="*/ 8962 h 161410"/>
                <a:gd name="csX1" fmla="*/ 181759 w 181774"/>
                <a:gd name="csY1" fmla="*/ 12986 h 161410"/>
                <a:gd name="csX2" fmla="*/ 181759 w 181774"/>
                <a:gd name="csY2" fmla="*/ 17763 h 161410"/>
                <a:gd name="csX3" fmla="*/ 181766 w 181774"/>
                <a:gd name="csY3" fmla="*/ 22525 h 161410"/>
                <a:gd name="csX4" fmla="*/ 181774 w 181774"/>
                <a:gd name="csY4" fmla="*/ 27940 h 161410"/>
                <a:gd name="csX5" fmla="*/ 181774 w 181774"/>
                <a:gd name="csY5" fmla="*/ 33325 h 161410"/>
                <a:gd name="csX6" fmla="*/ 181774 w 181774"/>
                <a:gd name="csY6" fmla="*/ 37241 h 161410"/>
                <a:gd name="csX7" fmla="*/ 181774 w 181774"/>
                <a:gd name="csY7" fmla="*/ 39964 h 161410"/>
                <a:gd name="csX8" fmla="*/ 177380 w 181774"/>
                <a:gd name="csY8" fmla="*/ 39964 h 161410"/>
                <a:gd name="csX9" fmla="*/ 173355 w 181774"/>
                <a:gd name="csY9" fmla="*/ 39964 h 161410"/>
                <a:gd name="csX10" fmla="*/ 169331 w 181774"/>
                <a:gd name="csY10" fmla="*/ 39964 h 161410"/>
                <a:gd name="csX11" fmla="*/ 165314 w 181774"/>
                <a:gd name="csY11" fmla="*/ 39964 h 161410"/>
                <a:gd name="csX12" fmla="*/ 161289 w 181774"/>
                <a:gd name="csY12" fmla="*/ 39964 h 161410"/>
                <a:gd name="csX13" fmla="*/ 157264 w 181774"/>
                <a:gd name="csY13" fmla="*/ 39964 h 161410"/>
                <a:gd name="csX14" fmla="*/ 153239 w 181774"/>
                <a:gd name="csY14" fmla="*/ 39964 h 161410"/>
                <a:gd name="csX15" fmla="*/ 149215 w 181774"/>
                <a:gd name="csY15" fmla="*/ 39964 h 161410"/>
                <a:gd name="csX16" fmla="*/ 145190 w 181774"/>
                <a:gd name="csY16" fmla="*/ 39964 h 161410"/>
                <a:gd name="csX17" fmla="*/ 141165 w 181774"/>
                <a:gd name="csY17" fmla="*/ 39964 h 161410"/>
                <a:gd name="csX18" fmla="*/ 137141 w 181774"/>
                <a:gd name="csY18" fmla="*/ 39964 h 161410"/>
                <a:gd name="csX19" fmla="*/ 133116 w 181774"/>
                <a:gd name="csY19" fmla="*/ 39964 h 161410"/>
                <a:gd name="csX20" fmla="*/ 129091 w 181774"/>
                <a:gd name="csY20" fmla="*/ 39964 h 161410"/>
                <a:gd name="csX21" fmla="*/ 125066 w 181774"/>
                <a:gd name="csY21" fmla="*/ 39964 h 161410"/>
                <a:gd name="csX22" fmla="*/ 121042 w 181774"/>
                <a:gd name="csY22" fmla="*/ 39964 h 161410"/>
                <a:gd name="csX23" fmla="*/ 117025 w 181774"/>
                <a:gd name="csY23" fmla="*/ 39964 h 161410"/>
                <a:gd name="csX24" fmla="*/ 113000 w 181774"/>
                <a:gd name="csY24" fmla="*/ 39964 h 161410"/>
                <a:gd name="csX25" fmla="*/ 109768 w 181774"/>
                <a:gd name="csY25" fmla="*/ 39964 h 161410"/>
                <a:gd name="csX26" fmla="*/ 109768 w 181774"/>
                <a:gd name="csY26" fmla="*/ 42818 h 161410"/>
                <a:gd name="csX27" fmla="*/ 109768 w 181774"/>
                <a:gd name="csY27" fmla="*/ 46057 h 161410"/>
                <a:gd name="csX28" fmla="*/ 109768 w 181774"/>
                <a:gd name="csY28" fmla="*/ 49303 h 161410"/>
                <a:gd name="csX29" fmla="*/ 109768 w 181774"/>
                <a:gd name="csY29" fmla="*/ 52542 h 161410"/>
                <a:gd name="csX30" fmla="*/ 109768 w 181774"/>
                <a:gd name="csY30" fmla="*/ 55781 h 161410"/>
                <a:gd name="csX31" fmla="*/ 109768 w 181774"/>
                <a:gd name="csY31" fmla="*/ 59012 h 161410"/>
                <a:gd name="csX32" fmla="*/ 109768 w 181774"/>
                <a:gd name="csY32" fmla="*/ 62243 h 161410"/>
                <a:gd name="csX33" fmla="*/ 109768 w 181774"/>
                <a:gd name="csY33" fmla="*/ 65466 h 161410"/>
                <a:gd name="csX34" fmla="*/ 109768 w 181774"/>
                <a:gd name="csY34" fmla="*/ 68689 h 161410"/>
                <a:gd name="csX35" fmla="*/ 109768 w 181774"/>
                <a:gd name="csY35" fmla="*/ 71905 h 161410"/>
                <a:gd name="csX36" fmla="*/ 109768 w 181774"/>
                <a:gd name="csY36" fmla="*/ 75121 h 161410"/>
                <a:gd name="csX37" fmla="*/ 109768 w 181774"/>
                <a:gd name="csY37" fmla="*/ 78336 h 161410"/>
                <a:gd name="csX38" fmla="*/ 109768 w 181774"/>
                <a:gd name="csY38" fmla="*/ 81536 h 161410"/>
                <a:gd name="csX39" fmla="*/ 109768 w 181774"/>
                <a:gd name="csY39" fmla="*/ 84744 h 161410"/>
                <a:gd name="csX40" fmla="*/ 109768 w 181774"/>
                <a:gd name="csY40" fmla="*/ 87944 h 161410"/>
                <a:gd name="csX41" fmla="*/ 109768 w 181774"/>
                <a:gd name="csY41" fmla="*/ 91145 h 161410"/>
                <a:gd name="csX42" fmla="*/ 109768 w 181774"/>
                <a:gd name="csY42" fmla="*/ 94337 h 161410"/>
                <a:gd name="csX43" fmla="*/ 109768 w 181774"/>
                <a:gd name="csY43" fmla="*/ 97184 h 161410"/>
                <a:gd name="csX44" fmla="*/ 109614 w 181774"/>
                <a:gd name="csY44" fmla="*/ 99730 h 161410"/>
                <a:gd name="csX45" fmla="*/ 108321 w 181774"/>
                <a:gd name="csY45" fmla="*/ 100484 h 161410"/>
                <a:gd name="csX46" fmla="*/ 105235 w 181774"/>
                <a:gd name="csY46" fmla="*/ 101838 h 161410"/>
                <a:gd name="csX47" fmla="*/ 102065 w 181774"/>
                <a:gd name="csY47" fmla="*/ 103230 h 161410"/>
                <a:gd name="csX48" fmla="*/ 98040 w 181774"/>
                <a:gd name="csY48" fmla="*/ 103869 h 161410"/>
                <a:gd name="csX49" fmla="*/ 96716 w 181774"/>
                <a:gd name="csY49" fmla="*/ 104322 h 161410"/>
                <a:gd name="csX50" fmla="*/ 94146 w 181774"/>
                <a:gd name="csY50" fmla="*/ 106153 h 161410"/>
                <a:gd name="csX51" fmla="*/ 90768 w 181774"/>
                <a:gd name="csY51" fmla="*/ 108561 h 161410"/>
                <a:gd name="csX52" fmla="*/ 87844 w 181774"/>
                <a:gd name="csY52" fmla="*/ 110646 h 161410"/>
                <a:gd name="csX53" fmla="*/ 85912 w 181774"/>
                <a:gd name="csY53" fmla="*/ 113354 h 161410"/>
                <a:gd name="csX54" fmla="*/ 85212 w 181774"/>
                <a:gd name="csY54" fmla="*/ 114838 h 161410"/>
                <a:gd name="csX55" fmla="*/ 84927 w 181774"/>
                <a:gd name="csY55" fmla="*/ 116400 h 161410"/>
                <a:gd name="csX56" fmla="*/ 85150 w 181774"/>
                <a:gd name="csY56" fmla="*/ 117893 h 161410"/>
                <a:gd name="csX57" fmla="*/ 86204 w 181774"/>
                <a:gd name="csY57" fmla="*/ 120877 h 161410"/>
                <a:gd name="csX58" fmla="*/ 86489 w 181774"/>
                <a:gd name="csY58" fmla="*/ 122385 h 161410"/>
                <a:gd name="csX59" fmla="*/ 86651 w 181774"/>
                <a:gd name="csY59" fmla="*/ 125008 h 161410"/>
                <a:gd name="csX60" fmla="*/ 86828 w 181774"/>
                <a:gd name="csY60" fmla="*/ 127855 h 161410"/>
                <a:gd name="csX61" fmla="*/ 87020 w 181774"/>
                <a:gd name="csY61" fmla="*/ 130924 h 161410"/>
                <a:gd name="csX62" fmla="*/ 87213 w 181774"/>
                <a:gd name="csY62" fmla="*/ 133994 h 161410"/>
                <a:gd name="csX63" fmla="*/ 87413 w 181774"/>
                <a:gd name="csY63" fmla="*/ 137248 h 161410"/>
                <a:gd name="csX64" fmla="*/ 87620 w 181774"/>
                <a:gd name="csY64" fmla="*/ 140509 h 161410"/>
                <a:gd name="csX65" fmla="*/ 87828 w 181774"/>
                <a:gd name="csY65" fmla="*/ 143779 h 161410"/>
                <a:gd name="csX66" fmla="*/ 87982 w 181774"/>
                <a:gd name="csY66" fmla="*/ 146210 h 161410"/>
                <a:gd name="csX67" fmla="*/ 88174 w 181774"/>
                <a:gd name="csY67" fmla="*/ 149272 h 161410"/>
                <a:gd name="csX68" fmla="*/ 84904 w 181774"/>
                <a:gd name="csY68" fmla="*/ 149279 h 161410"/>
                <a:gd name="csX69" fmla="*/ 79956 w 181774"/>
                <a:gd name="csY69" fmla="*/ 149279 h 161410"/>
                <a:gd name="csX70" fmla="*/ 75000 w 181774"/>
                <a:gd name="csY70" fmla="*/ 149287 h 161410"/>
                <a:gd name="csX71" fmla="*/ 70044 w 181774"/>
                <a:gd name="csY71" fmla="*/ 149295 h 161410"/>
                <a:gd name="csX72" fmla="*/ 65096 w 181774"/>
                <a:gd name="csY72" fmla="*/ 149302 h 161410"/>
                <a:gd name="csX73" fmla="*/ 60148 w 181774"/>
                <a:gd name="csY73" fmla="*/ 149310 h 161410"/>
                <a:gd name="csX74" fmla="*/ 55192 w 181774"/>
                <a:gd name="csY74" fmla="*/ 149318 h 161410"/>
                <a:gd name="csX75" fmla="*/ 50236 w 181774"/>
                <a:gd name="csY75" fmla="*/ 149318 h 161410"/>
                <a:gd name="csX76" fmla="*/ 45288 w 181774"/>
                <a:gd name="csY76" fmla="*/ 149325 h 161410"/>
                <a:gd name="csX77" fmla="*/ 40332 w 181774"/>
                <a:gd name="csY77" fmla="*/ 149333 h 161410"/>
                <a:gd name="csX78" fmla="*/ 35384 w 181774"/>
                <a:gd name="csY78" fmla="*/ 149341 h 161410"/>
                <a:gd name="csX79" fmla="*/ 30436 w 181774"/>
                <a:gd name="csY79" fmla="*/ 149348 h 161410"/>
                <a:gd name="csX80" fmla="*/ 25480 w 181774"/>
                <a:gd name="csY80" fmla="*/ 149356 h 161410"/>
                <a:gd name="csX81" fmla="*/ 20524 w 181774"/>
                <a:gd name="csY81" fmla="*/ 149364 h 161410"/>
                <a:gd name="csX82" fmla="*/ 15576 w 181774"/>
                <a:gd name="csY82" fmla="*/ 149364 h 161410"/>
                <a:gd name="csX83" fmla="*/ 10620 w 181774"/>
                <a:gd name="csY83" fmla="*/ 149372 h 161410"/>
                <a:gd name="csX84" fmla="*/ 5672 w 181774"/>
                <a:gd name="csY84" fmla="*/ 149379 h 161410"/>
                <a:gd name="csX85" fmla="*/ 2901 w 181774"/>
                <a:gd name="csY85" fmla="*/ 149387 h 161410"/>
                <a:gd name="csX86" fmla="*/ 2009 w 181774"/>
                <a:gd name="csY86" fmla="*/ 153687 h 161410"/>
                <a:gd name="csX87" fmla="*/ 1216 w 181774"/>
                <a:gd name="csY87" fmla="*/ 156772 h 161410"/>
                <a:gd name="csX88" fmla="*/ 754 w 181774"/>
                <a:gd name="csY88" fmla="*/ 159288 h 161410"/>
                <a:gd name="csX89" fmla="*/ 1093 w 181774"/>
                <a:gd name="csY89" fmla="*/ 161411 h 161410"/>
                <a:gd name="csX90" fmla="*/ 0 w 181774"/>
                <a:gd name="csY90" fmla="*/ 160249 h 161410"/>
                <a:gd name="csX91" fmla="*/ 1924 w 181774"/>
                <a:gd name="csY91" fmla="*/ 148279 h 161410"/>
                <a:gd name="csX92" fmla="*/ 2062 w 181774"/>
                <a:gd name="csY92" fmla="*/ 147271 h 161410"/>
                <a:gd name="csX93" fmla="*/ 3632 w 181774"/>
                <a:gd name="csY93" fmla="*/ 136202 h 161410"/>
                <a:gd name="csX94" fmla="*/ 6595 w 181774"/>
                <a:gd name="csY94" fmla="*/ 130186 h 161410"/>
                <a:gd name="csX95" fmla="*/ 8958 w 181774"/>
                <a:gd name="csY95" fmla="*/ 127532 h 161410"/>
                <a:gd name="csX96" fmla="*/ 12621 w 181774"/>
                <a:gd name="csY96" fmla="*/ 126155 h 161410"/>
                <a:gd name="csX97" fmla="*/ 15983 w 181774"/>
                <a:gd name="csY97" fmla="*/ 120093 h 161410"/>
                <a:gd name="csX98" fmla="*/ 17161 w 181774"/>
                <a:gd name="csY98" fmla="*/ 114500 h 161410"/>
                <a:gd name="csX99" fmla="*/ 19369 w 181774"/>
                <a:gd name="csY99" fmla="*/ 111923 h 161410"/>
                <a:gd name="csX100" fmla="*/ 20062 w 181774"/>
                <a:gd name="csY100" fmla="*/ 109907 h 161410"/>
                <a:gd name="csX101" fmla="*/ 19193 w 181774"/>
                <a:gd name="csY101" fmla="*/ 108369 h 161410"/>
                <a:gd name="csX102" fmla="*/ 21278 w 181774"/>
                <a:gd name="csY102" fmla="*/ 105345 h 161410"/>
                <a:gd name="csX103" fmla="*/ 23802 w 181774"/>
                <a:gd name="csY103" fmla="*/ 100714 h 161410"/>
                <a:gd name="csX104" fmla="*/ 24972 w 181774"/>
                <a:gd name="csY104" fmla="*/ 97737 h 161410"/>
                <a:gd name="csX105" fmla="*/ 27919 w 181774"/>
                <a:gd name="csY105" fmla="*/ 93129 h 161410"/>
                <a:gd name="csX106" fmla="*/ 28281 w 181774"/>
                <a:gd name="csY106" fmla="*/ 92106 h 161410"/>
                <a:gd name="csX107" fmla="*/ 28019 w 181774"/>
                <a:gd name="csY107" fmla="*/ 90952 h 161410"/>
                <a:gd name="csX108" fmla="*/ 26857 w 181774"/>
                <a:gd name="csY108" fmla="*/ 91929 h 161410"/>
                <a:gd name="csX109" fmla="*/ 25618 w 181774"/>
                <a:gd name="csY109" fmla="*/ 93637 h 161410"/>
                <a:gd name="csX110" fmla="*/ 24148 w 181774"/>
                <a:gd name="csY110" fmla="*/ 94983 h 161410"/>
                <a:gd name="csX111" fmla="*/ 24749 w 181774"/>
                <a:gd name="csY111" fmla="*/ 93329 h 161410"/>
                <a:gd name="csX112" fmla="*/ 25903 w 181774"/>
                <a:gd name="csY112" fmla="*/ 90898 h 161410"/>
                <a:gd name="csX113" fmla="*/ 28527 w 181774"/>
                <a:gd name="csY113" fmla="*/ 88344 h 161410"/>
                <a:gd name="csX114" fmla="*/ 32667 w 181774"/>
                <a:gd name="csY114" fmla="*/ 85537 h 161410"/>
                <a:gd name="csX115" fmla="*/ 41255 w 181774"/>
                <a:gd name="csY115" fmla="*/ 75974 h 161410"/>
                <a:gd name="csX116" fmla="*/ 44487 w 181774"/>
                <a:gd name="csY116" fmla="*/ 74320 h 161410"/>
                <a:gd name="csX117" fmla="*/ 47396 w 181774"/>
                <a:gd name="csY117" fmla="*/ 70282 h 161410"/>
                <a:gd name="csX118" fmla="*/ 48435 w 181774"/>
                <a:gd name="csY118" fmla="*/ 66689 h 161410"/>
                <a:gd name="csX119" fmla="*/ 48720 w 181774"/>
                <a:gd name="csY119" fmla="*/ 58427 h 161410"/>
                <a:gd name="csX120" fmla="*/ 49759 w 181774"/>
                <a:gd name="csY120" fmla="*/ 54058 h 161410"/>
                <a:gd name="csX121" fmla="*/ 51652 w 181774"/>
                <a:gd name="csY121" fmla="*/ 50650 h 161410"/>
                <a:gd name="csX122" fmla="*/ 53914 w 181774"/>
                <a:gd name="csY122" fmla="*/ 44426 h 161410"/>
                <a:gd name="csX123" fmla="*/ 55638 w 181774"/>
                <a:gd name="csY123" fmla="*/ 41649 h 161410"/>
                <a:gd name="csX124" fmla="*/ 56762 w 181774"/>
                <a:gd name="csY124" fmla="*/ 35956 h 161410"/>
                <a:gd name="csX125" fmla="*/ 57985 w 181774"/>
                <a:gd name="csY125" fmla="*/ 33795 h 161410"/>
                <a:gd name="csX126" fmla="*/ 60178 w 181774"/>
                <a:gd name="csY126" fmla="*/ 32756 h 161410"/>
                <a:gd name="csX127" fmla="*/ 63287 w 181774"/>
                <a:gd name="csY127" fmla="*/ 29917 h 161410"/>
                <a:gd name="csX128" fmla="*/ 67958 w 181774"/>
                <a:gd name="csY128" fmla="*/ 28156 h 161410"/>
                <a:gd name="csX129" fmla="*/ 73492 w 181774"/>
                <a:gd name="csY129" fmla="*/ 24456 h 161410"/>
                <a:gd name="csX130" fmla="*/ 76085 w 181774"/>
                <a:gd name="csY130" fmla="*/ 22240 h 161410"/>
                <a:gd name="csX131" fmla="*/ 77816 w 181774"/>
                <a:gd name="csY131" fmla="*/ 18932 h 161410"/>
                <a:gd name="csX132" fmla="*/ 79671 w 181774"/>
                <a:gd name="csY132" fmla="*/ 12332 h 161410"/>
                <a:gd name="csX133" fmla="*/ 82988 w 181774"/>
                <a:gd name="csY133" fmla="*/ 5370 h 161410"/>
                <a:gd name="csX134" fmla="*/ 84688 w 181774"/>
                <a:gd name="csY134" fmla="*/ 108 h 161410"/>
                <a:gd name="csX135" fmla="*/ 178835 w 181774"/>
                <a:gd name="csY135" fmla="*/ 0 h 161410"/>
                <a:gd name="csX136" fmla="*/ 178850 w 181774"/>
                <a:gd name="csY136" fmla="*/ 8 h 161410"/>
                <a:gd name="csX137" fmla="*/ 178850 w 181774"/>
                <a:gd name="csY137" fmla="*/ 0 h 161410"/>
                <a:gd name="csX138" fmla="*/ 181751 w 181774"/>
                <a:gd name="csY138" fmla="*/ 0 h 161410"/>
                <a:gd name="csX139" fmla="*/ 181751 w 181774"/>
                <a:gd name="csY139" fmla="*/ 4023 h 1614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</a:cxnLst>
              <a:rect l="l" t="t" r="r" b="b"/>
              <a:pathLst>
                <a:path w="181774" h="161410">
                  <a:moveTo>
                    <a:pt x="181751" y="8962"/>
                  </a:moveTo>
                  <a:lnTo>
                    <a:pt x="181759" y="12986"/>
                  </a:lnTo>
                  <a:lnTo>
                    <a:pt x="181759" y="17763"/>
                  </a:lnTo>
                  <a:lnTo>
                    <a:pt x="181766" y="22525"/>
                  </a:lnTo>
                  <a:lnTo>
                    <a:pt x="181774" y="27940"/>
                  </a:lnTo>
                  <a:lnTo>
                    <a:pt x="181774" y="33325"/>
                  </a:lnTo>
                  <a:lnTo>
                    <a:pt x="181774" y="37241"/>
                  </a:lnTo>
                  <a:lnTo>
                    <a:pt x="181774" y="39964"/>
                  </a:lnTo>
                  <a:lnTo>
                    <a:pt x="177380" y="39964"/>
                  </a:lnTo>
                  <a:lnTo>
                    <a:pt x="173355" y="39964"/>
                  </a:lnTo>
                  <a:lnTo>
                    <a:pt x="169331" y="39964"/>
                  </a:lnTo>
                  <a:lnTo>
                    <a:pt x="165314" y="39964"/>
                  </a:lnTo>
                  <a:lnTo>
                    <a:pt x="161289" y="39964"/>
                  </a:lnTo>
                  <a:lnTo>
                    <a:pt x="157264" y="39964"/>
                  </a:lnTo>
                  <a:lnTo>
                    <a:pt x="153239" y="39964"/>
                  </a:lnTo>
                  <a:lnTo>
                    <a:pt x="149215" y="39964"/>
                  </a:lnTo>
                  <a:lnTo>
                    <a:pt x="145190" y="39964"/>
                  </a:lnTo>
                  <a:lnTo>
                    <a:pt x="141165" y="39964"/>
                  </a:lnTo>
                  <a:lnTo>
                    <a:pt x="137141" y="39964"/>
                  </a:lnTo>
                  <a:lnTo>
                    <a:pt x="133116" y="39964"/>
                  </a:lnTo>
                  <a:lnTo>
                    <a:pt x="129091" y="39964"/>
                  </a:lnTo>
                  <a:lnTo>
                    <a:pt x="125066" y="39964"/>
                  </a:lnTo>
                  <a:lnTo>
                    <a:pt x="121042" y="39964"/>
                  </a:lnTo>
                  <a:lnTo>
                    <a:pt x="117025" y="39964"/>
                  </a:lnTo>
                  <a:lnTo>
                    <a:pt x="113000" y="39964"/>
                  </a:lnTo>
                  <a:lnTo>
                    <a:pt x="109768" y="39964"/>
                  </a:lnTo>
                  <a:lnTo>
                    <a:pt x="109768" y="42818"/>
                  </a:lnTo>
                  <a:lnTo>
                    <a:pt x="109768" y="46057"/>
                  </a:lnTo>
                  <a:lnTo>
                    <a:pt x="109768" y="49303"/>
                  </a:lnTo>
                  <a:lnTo>
                    <a:pt x="109768" y="52542"/>
                  </a:lnTo>
                  <a:lnTo>
                    <a:pt x="109768" y="55781"/>
                  </a:lnTo>
                  <a:lnTo>
                    <a:pt x="109768" y="59012"/>
                  </a:lnTo>
                  <a:lnTo>
                    <a:pt x="109768" y="62243"/>
                  </a:lnTo>
                  <a:lnTo>
                    <a:pt x="109768" y="65466"/>
                  </a:lnTo>
                  <a:lnTo>
                    <a:pt x="109768" y="68689"/>
                  </a:lnTo>
                  <a:lnTo>
                    <a:pt x="109768" y="71905"/>
                  </a:lnTo>
                  <a:lnTo>
                    <a:pt x="109768" y="75121"/>
                  </a:lnTo>
                  <a:lnTo>
                    <a:pt x="109768" y="78336"/>
                  </a:lnTo>
                  <a:lnTo>
                    <a:pt x="109768" y="81536"/>
                  </a:lnTo>
                  <a:lnTo>
                    <a:pt x="109768" y="84744"/>
                  </a:lnTo>
                  <a:lnTo>
                    <a:pt x="109768" y="87944"/>
                  </a:lnTo>
                  <a:lnTo>
                    <a:pt x="109768" y="91145"/>
                  </a:lnTo>
                  <a:lnTo>
                    <a:pt x="109768" y="94337"/>
                  </a:lnTo>
                  <a:lnTo>
                    <a:pt x="109768" y="97184"/>
                  </a:lnTo>
                  <a:lnTo>
                    <a:pt x="109614" y="99730"/>
                  </a:lnTo>
                  <a:lnTo>
                    <a:pt x="108321" y="100484"/>
                  </a:lnTo>
                  <a:lnTo>
                    <a:pt x="105235" y="101838"/>
                  </a:lnTo>
                  <a:lnTo>
                    <a:pt x="102065" y="103230"/>
                  </a:lnTo>
                  <a:lnTo>
                    <a:pt x="98040" y="103869"/>
                  </a:lnTo>
                  <a:lnTo>
                    <a:pt x="96716" y="104322"/>
                  </a:lnTo>
                  <a:lnTo>
                    <a:pt x="94146" y="106153"/>
                  </a:lnTo>
                  <a:lnTo>
                    <a:pt x="90768" y="108561"/>
                  </a:lnTo>
                  <a:lnTo>
                    <a:pt x="87844" y="110646"/>
                  </a:lnTo>
                  <a:lnTo>
                    <a:pt x="85912" y="113354"/>
                  </a:lnTo>
                  <a:lnTo>
                    <a:pt x="85212" y="114838"/>
                  </a:lnTo>
                  <a:lnTo>
                    <a:pt x="84927" y="116400"/>
                  </a:lnTo>
                  <a:lnTo>
                    <a:pt x="85150" y="117893"/>
                  </a:lnTo>
                  <a:lnTo>
                    <a:pt x="86204" y="120877"/>
                  </a:lnTo>
                  <a:lnTo>
                    <a:pt x="86489" y="122385"/>
                  </a:lnTo>
                  <a:lnTo>
                    <a:pt x="86651" y="125008"/>
                  </a:lnTo>
                  <a:lnTo>
                    <a:pt x="86828" y="127855"/>
                  </a:lnTo>
                  <a:lnTo>
                    <a:pt x="87020" y="130924"/>
                  </a:lnTo>
                  <a:lnTo>
                    <a:pt x="87213" y="133994"/>
                  </a:lnTo>
                  <a:lnTo>
                    <a:pt x="87413" y="137248"/>
                  </a:lnTo>
                  <a:lnTo>
                    <a:pt x="87620" y="140509"/>
                  </a:lnTo>
                  <a:lnTo>
                    <a:pt x="87828" y="143779"/>
                  </a:lnTo>
                  <a:lnTo>
                    <a:pt x="87982" y="146210"/>
                  </a:lnTo>
                  <a:lnTo>
                    <a:pt x="88174" y="149272"/>
                  </a:lnTo>
                  <a:lnTo>
                    <a:pt x="84904" y="149279"/>
                  </a:lnTo>
                  <a:lnTo>
                    <a:pt x="79956" y="149279"/>
                  </a:lnTo>
                  <a:lnTo>
                    <a:pt x="75000" y="149287"/>
                  </a:lnTo>
                  <a:lnTo>
                    <a:pt x="70044" y="149295"/>
                  </a:lnTo>
                  <a:lnTo>
                    <a:pt x="65096" y="149302"/>
                  </a:lnTo>
                  <a:lnTo>
                    <a:pt x="60148" y="149310"/>
                  </a:lnTo>
                  <a:lnTo>
                    <a:pt x="55192" y="149318"/>
                  </a:lnTo>
                  <a:lnTo>
                    <a:pt x="50236" y="149318"/>
                  </a:lnTo>
                  <a:lnTo>
                    <a:pt x="45288" y="149325"/>
                  </a:lnTo>
                  <a:lnTo>
                    <a:pt x="40332" y="149333"/>
                  </a:lnTo>
                  <a:lnTo>
                    <a:pt x="35384" y="149341"/>
                  </a:lnTo>
                  <a:lnTo>
                    <a:pt x="30436" y="149348"/>
                  </a:lnTo>
                  <a:lnTo>
                    <a:pt x="25480" y="149356"/>
                  </a:lnTo>
                  <a:lnTo>
                    <a:pt x="20524" y="149364"/>
                  </a:lnTo>
                  <a:lnTo>
                    <a:pt x="15576" y="149364"/>
                  </a:lnTo>
                  <a:lnTo>
                    <a:pt x="10620" y="149372"/>
                  </a:lnTo>
                  <a:lnTo>
                    <a:pt x="5672" y="149379"/>
                  </a:lnTo>
                  <a:lnTo>
                    <a:pt x="2901" y="149387"/>
                  </a:lnTo>
                  <a:lnTo>
                    <a:pt x="2009" y="153687"/>
                  </a:lnTo>
                  <a:lnTo>
                    <a:pt x="1216" y="156772"/>
                  </a:lnTo>
                  <a:lnTo>
                    <a:pt x="754" y="159288"/>
                  </a:lnTo>
                  <a:lnTo>
                    <a:pt x="1093" y="161411"/>
                  </a:lnTo>
                  <a:lnTo>
                    <a:pt x="0" y="160249"/>
                  </a:lnTo>
                  <a:lnTo>
                    <a:pt x="1924" y="148279"/>
                  </a:lnTo>
                  <a:lnTo>
                    <a:pt x="2062" y="147271"/>
                  </a:lnTo>
                  <a:lnTo>
                    <a:pt x="3632" y="136202"/>
                  </a:lnTo>
                  <a:lnTo>
                    <a:pt x="6595" y="130186"/>
                  </a:lnTo>
                  <a:lnTo>
                    <a:pt x="8958" y="127532"/>
                  </a:lnTo>
                  <a:lnTo>
                    <a:pt x="12621" y="126155"/>
                  </a:lnTo>
                  <a:lnTo>
                    <a:pt x="15983" y="120093"/>
                  </a:lnTo>
                  <a:lnTo>
                    <a:pt x="17161" y="114500"/>
                  </a:lnTo>
                  <a:lnTo>
                    <a:pt x="19369" y="111923"/>
                  </a:lnTo>
                  <a:lnTo>
                    <a:pt x="20062" y="109907"/>
                  </a:lnTo>
                  <a:lnTo>
                    <a:pt x="19193" y="108369"/>
                  </a:lnTo>
                  <a:lnTo>
                    <a:pt x="21278" y="105345"/>
                  </a:lnTo>
                  <a:lnTo>
                    <a:pt x="23802" y="100714"/>
                  </a:lnTo>
                  <a:lnTo>
                    <a:pt x="24972" y="97737"/>
                  </a:lnTo>
                  <a:lnTo>
                    <a:pt x="27919" y="93129"/>
                  </a:lnTo>
                  <a:lnTo>
                    <a:pt x="28281" y="92106"/>
                  </a:lnTo>
                  <a:lnTo>
                    <a:pt x="28019" y="90952"/>
                  </a:lnTo>
                  <a:lnTo>
                    <a:pt x="26857" y="91929"/>
                  </a:lnTo>
                  <a:lnTo>
                    <a:pt x="25618" y="93637"/>
                  </a:lnTo>
                  <a:lnTo>
                    <a:pt x="24148" y="94983"/>
                  </a:lnTo>
                  <a:lnTo>
                    <a:pt x="24749" y="93329"/>
                  </a:lnTo>
                  <a:lnTo>
                    <a:pt x="25903" y="90898"/>
                  </a:lnTo>
                  <a:lnTo>
                    <a:pt x="28527" y="88344"/>
                  </a:lnTo>
                  <a:lnTo>
                    <a:pt x="32667" y="85537"/>
                  </a:lnTo>
                  <a:lnTo>
                    <a:pt x="41255" y="75974"/>
                  </a:lnTo>
                  <a:lnTo>
                    <a:pt x="44487" y="74320"/>
                  </a:lnTo>
                  <a:lnTo>
                    <a:pt x="47396" y="70282"/>
                  </a:lnTo>
                  <a:lnTo>
                    <a:pt x="48435" y="66689"/>
                  </a:lnTo>
                  <a:lnTo>
                    <a:pt x="48720" y="58427"/>
                  </a:lnTo>
                  <a:lnTo>
                    <a:pt x="49759" y="54058"/>
                  </a:lnTo>
                  <a:lnTo>
                    <a:pt x="51652" y="50650"/>
                  </a:lnTo>
                  <a:lnTo>
                    <a:pt x="53914" y="44426"/>
                  </a:lnTo>
                  <a:lnTo>
                    <a:pt x="55638" y="41649"/>
                  </a:lnTo>
                  <a:lnTo>
                    <a:pt x="56762" y="35956"/>
                  </a:lnTo>
                  <a:lnTo>
                    <a:pt x="57985" y="33795"/>
                  </a:lnTo>
                  <a:lnTo>
                    <a:pt x="60178" y="32756"/>
                  </a:lnTo>
                  <a:lnTo>
                    <a:pt x="63287" y="29917"/>
                  </a:lnTo>
                  <a:lnTo>
                    <a:pt x="67958" y="28156"/>
                  </a:lnTo>
                  <a:lnTo>
                    <a:pt x="73492" y="24456"/>
                  </a:lnTo>
                  <a:lnTo>
                    <a:pt x="76085" y="22240"/>
                  </a:lnTo>
                  <a:lnTo>
                    <a:pt x="77816" y="18932"/>
                  </a:lnTo>
                  <a:lnTo>
                    <a:pt x="79671" y="12332"/>
                  </a:lnTo>
                  <a:lnTo>
                    <a:pt x="82988" y="5370"/>
                  </a:lnTo>
                  <a:lnTo>
                    <a:pt x="84688" y="108"/>
                  </a:lnTo>
                  <a:lnTo>
                    <a:pt x="178835" y="0"/>
                  </a:lnTo>
                  <a:lnTo>
                    <a:pt x="178850" y="8"/>
                  </a:lnTo>
                  <a:lnTo>
                    <a:pt x="178850" y="0"/>
                  </a:lnTo>
                  <a:lnTo>
                    <a:pt x="181751" y="0"/>
                  </a:lnTo>
                  <a:lnTo>
                    <a:pt x="181751" y="40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1" name="Serbest Form 70">
              <a:extLst>
                <a:ext uri="{FF2B5EF4-FFF2-40B4-BE49-F238E27FC236}">
                  <a16:creationId xmlns:a16="http://schemas.microsoft.com/office/drawing/2014/main" id="{2A24157D-46C4-E236-FE64-9BEB8AE3A7F6}"/>
                </a:ext>
              </a:extLst>
            </p:cNvPr>
            <p:cNvSpPr/>
            <p:nvPr/>
          </p:nvSpPr>
          <p:spPr>
            <a:xfrm>
              <a:off x="8784616" y="6102129"/>
              <a:ext cx="144512" cy="125215"/>
            </a:xfrm>
            <a:custGeom>
              <a:avLst/>
              <a:gdLst>
                <a:gd name="csX0" fmla="*/ 144513 w 144512"/>
                <a:gd name="csY0" fmla="*/ 117908 h 125215"/>
                <a:gd name="csX1" fmla="*/ 142112 w 144512"/>
                <a:gd name="csY1" fmla="*/ 118931 h 125215"/>
                <a:gd name="csX2" fmla="*/ 139464 w 144512"/>
                <a:gd name="csY2" fmla="*/ 119831 h 125215"/>
                <a:gd name="csX3" fmla="*/ 139088 w 144512"/>
                <a:gd name="csY3" fmla="*/ 119800 h 125215"/>
                <a:gd name="csX4" fmla="*/ 138210 w 144512"/>
                <a:gd name="csY4" fmla="*/ 120977 h 125215"/>
                <a:gd name="csX5" fmla="*/ 136956 w 144512"/>
                <a:gd name="csY5" fmla="*/ 124193 h 125215"/>
                <a:gd name="csX6" fmla="*/ 135578 w 144512"/>
                <a:gd name="csY6" fmla="*/ 125131 h 125215"/>
                <a:gd name="csX7" fmla="*/ 134855 w 144512"/>
                <a:gd name="csY7" fmla="*/ 125216 h 125215"/>
                <a:gd name="csX8" fmla="*/ 130738 w 144512"/>
                <a:gd name="csY8" fmla="*/ 122208 h 125215"/>
                <a:gd name="csX9" fmla="*/ 130099 w 144512"/>
                <a:gd name="csY9" fmla="*/ 122039 h 125215"/>
                <a:gd name="csX10" fmla="*/ 129206 w 144512"/>
                <a:gd name="csY10" fmla="*/ 122631 h 125215"/>
                <a:gd name="csX11" fmla="*/ 128560 w 144512"/>
                <a:gd name="csY11" fmla="*/ 123247 h 125215"/>
                <a:gd name="csX12" fmla="*/ 126644 w 144512"/>
                <a:gd name="csY12" fmla="*/ 120962 h 125215"/>
                <a:gd name="csX13" fmla="*/ 125244 w 144512"/>
                <a:gd name="csY13" fmla="*/ 118946 h 125215"/>
                <a:gd name="csX14" fmla="*/ 123289 w 144512"/>
                <a:gd name="csY14" fmla="*/ 116538 h 125215"/>
                <a:gd name="csX15" fmla="*/ 121388 w 144512"/>
                <a:gd name="csY15" fmla="*/ 115454 h 125215"/>
                <a:gd name="csX16" fmla="*/ 119349 w 144512"/>
                <a:gd name="csY16" fmla="*/ 114092 h 125215"/>
                <a:gd name="csX17" fmla="*/ 117348 w 144512"/>
                <a:gd name="csY17" fmla="*/ 110930 h 125215"/>
                <a:gd name="csX18" fmla="*/ 115309 w 144512"/>
                <a:gd name="csY18" fmla="*/ 107445 h 125215"/>
                <a:gd name="csX19" fmla="*/ 112284 w 144512"/>
                <a:gd name="csY19" fmla="*/ 104591 h 125215"/>
                <a:gd name="csX20" fmla="*/ 106628 w 144512"/>
                <a:gd name="csY20" fmla="*/ 100476 h 125215"/>
                <a:gd name="csX21" fmla="*/ 101434 w 144512"/>
                <a:gd name="csY21" fmla="*/ 95260 h 125215"/>
                <a:gd name="csX22" fmla="*/ 97463 w 144512"/>
                <a:gd name="csY22" fmla="*/ 89806 h 125215"/>
                <a:gd name="csX23" fmla="*/ 94900 w 144512"/>
                <a:gd name="csY23" fmla="*/ 86960 h 125215"/>
                <a:gd name="csX24" fmla="*/ 93808 w 144512"/>
                <a:gd name="csY24" fmla="*/ 86236 h 125215"/>
                <a:gd name="csX25" fmla="*/ 88513 w 144512"/>
                <a:gd name="csY25" fmla="*/ 84452 h 125215"/>
                <a:gd name="csX26" fmla="*/ 84819 w 144512"/>
                <a:gd name="csY26" fmla="*/ 81951 h 125215"/>
                <a:gd name="csX27" fmla="*/ 81972 w 144512"/>
                <a:gd name="csY27" fmla="*/ 79890 h 125215"/>
                <a:gd name="csX28" fmla="*/ 80225 w 144512"/>
                <a:gd name="csY28" fmla="*/ 79336 h 125215"/>
                <a:gd name="csX29" fmla="*/ 78532 w 144512"/>
                <a:gd name="csY29" fmla="*/ 79267 h 125215"/>
                <a:gd name="csX30" fmla="*/ 74923 w 144512"/>
                <a:gd name="csY30" fmla="*/ 79674 h 125215"/>
                <a:gd name="csX31" fmla="*/ 71922 w 144512"/>
                <a:gd name="csY31" fmla="*/ 78382 h 125215"/>
                <a:gd name="csX32" fmla="*/ 70660 w 144512"/>
                <a:gd name="csY32" fmla="*/ 78382 h 125215"/>
                <a:gd name="csX33" fmla="*/ 68651 w 144512"/>
                <a:gd name="csY33" fmla="*/ 78005 h 125215"/>
                <a:gd name="csX34" fmla="*/ 67074 w 144512"/>
                <a:gd name="csY34" fmla="*/ 77544 h 125215"/>
                <a:gd name="csX35" fmla="*/ 65219 w 144512"/>
                <a:gd name="csY35" fmla="*/ 78097 h 125215"/>
                <a:gd name="csX36" fmla="*/ 61417 w 144512"/>
                <a:gd name="csY36" fmla="*/ 79021 h 125215"/>
                <a:gd name="csX37" fmla="*/ 59855 w 144512"/>
                <a:gd name="csY37" fmla="*/ 78821 h 125215"/>
                <a:gd name="csX38" fmla="*/ 59009 w 144512"/>
                <a:gd name="csY38" fmla="*/ 77536 h 125215"/>
                <a:gd name="csX39" fmla="*/ 58509 w 144512"/>
                <a:gd name="csY39" fmla="*/ 76551 h 125215"/>
                <a:gd name="csX40" fmla="*/ 57185 w 144512"/>
                <a:gd name="csY40" fmla="*/ 75528 h 125215"/>
                <a:gd name="csX41" fmla="*/ 56092 w 144512"/>
                <a:gd name="csY41" fmla="*/ 75528 h 125215"/>
                <a:gd name="csX42" fmla="*/ 55484 w 144512"/>
                <a:gd name="csY42" fmla="*/ 76443 h 125215"/>
                <a:gd name="csX43" fmla="*/ 51514 w 144512"/>
                <a:gd name="csY43" fmla="*/ 78759 h 125215"/>
                <a:gd name="csX44" fmla="*/ 44872 w 144512"/>
                <a:gd name="csY44" fmla="*/ 80044 h 125215"/>
                <a:gd name="csX45" fmla="*/ 43295 w 144512"/>
                <a:gd name="csY45" fmla="*/ 79952 h 125215"/>
                <a:gd name="csX46" fmla="*/ 42117 w 144512"/>
                <a:gd name="csY46" fmla="*/ 79021 h 125215"/>
                <a:gd name="csX47" fmla="*/ 38762 w 144512"/>
                <a:gd name="csY47" fmla="*/ 75043 h 125215"/>
                <a:gd name="csX48" fmla="*/ 37800 w 144512"/>
                <a:gd name="csY48" fmla="*/ 74397 h 125215"/>
                <a:gd name="csX49" fmla="*/ 37038 w 144512"/>
                <a:gd name="csY49" fmla="*/ 74336 h 125215"/>
                <a:gd name="csX50" fmla="*/ 35484 w 144512"/>
                <a:gd name="csY50" fmla="*/ 73866 h 125215"/>
                <a:gd name="csX51" fmla="*/ 34029 w 144512"/>
                <a:gd name="csY51" fmla="*/ 73105 h 125215"/>
                <a:gd name="csX52" fmla="*/ 32752 w 144512"/>
                <a:gd name="csY52" fmla="*/ 71474 h 125215"/>
                <a:gd name="csX53" fmla="*/ 31467 w 144512"/>
                <a:gd name="csY53" fmla="*/ 70543 h 125215"/>
                <a:gd name="csX54" fmla="*/ 30089 w 144512"/>
                <a:gd name="csY54" fmla="*/ 73736 h 125215"/>
                <a:gd name="csX55" fmla="*/ 27673 w 144512"/>
                <a:gd name="csY55" fmla="*/ 79305 h 125215"/>
                <a:gd name="csX56" fmla="*/ 26380 w 144512"/>
                <a:gd name="csY56" fmla="*/ 82290 h 125215"/>
                <a:gd name="csX57" fmla="*/ 24710 w 144512"/>
                <a:gd name="csY57" fmla="*/ 86129 h 125215"/>
                <a:gd name="csX58" fmla="*/ 24187 w 144512"/>
                <a:gd name="csY58" fmla="*/ 86244 h 125215"/>
                <a:gd name="csX59" fmla="*/ 23332 w 144512"/>
                <a:gd name="csY59" fmla="*/ 85967 h 125215"/>
                <a:gd name="csX60" fmla="*/ 20016 w 144512"/>
                <a:gd name="csY60" fmla="*/ 81182 h 125215"/>
                <a:gd name="csX61" fmla="*/ 17931 w 144512"/>
                <a:gd name="csY61" fmla="*/ 79382 h 125215"/>
                <a:gd name="csX62" fmla="*/ 16376 w 144512"/>
                <a:gd name="csY62" fmla="*/ 79551 h 125215"/>
                <a:gd name="csX63" fmla="*/ 15245 w 144512"/>
                <a:gd name="csY63" fmla="*/ 80436 h 125215"/>
                <a:gd name="csX64" fmla="*/ 14529 w 144512"/>
                <a:gd name="csY64" fmla="*/ 82036 h 125215"/>
                <a:gd name="csX65" fmla="*/ 13752 w 144512"/>
                <a:gd name="csY65" fmla="*/ 83021 h 125215"/>
                <a:gd name="csX66" fmla="*/ 12913 w 144512"/>
                <a:gd name="csY66" fmla="*/ 83405 h 125215"/>
                <a:gd name="csX67" fmla="*/ 11104 w 144512"/>
                <a:gd name="csY67" fmla="*/ 83213 h 125215"/>
                <a:gd name="csX68" fmla="*/ 8327 w 144512"/>
                <a:gd name="csY68" fmla="*/ 82452 h 125215"/>
                <a:gd name="csX69" fmla="*/ 5456 w 144512"/>
                <a:gd name="csY69" fmla="*/ 82613 h 125215"/>
                <a:gd name="csX70" fmla="*/ 2501 w 144512"/>
                <a:gd name="csY70" fmla="*/ 83705 h 125215"/>
                <a:gd name="csX71" fmla="*/ 2108 w 144512"/>
                <a:gd name="csY71" fmla="*/ 83736 h 125215"/>
                <a:gd name="csX72" fmla="*/ 1416 w 144512"/>
                <a:gd name="csY72" fmla="*/ 77367 h 125215"/>
                <a:gd name="csX73" fmla="*/ 954 w 144512"/>
                <a:gd name="csY73" fmla="*/ 73105 h 125215"/>
                <a:gd name="csX74" fmla="*/ 462 w 144512"/>
                <a:gd name="csY74" fmla="*/ 68589 h 125215"/>
                <a:gd name="csX75" fmla="*/ 0 w 144512"/>
                <a:gd name="csY75" fmla="*/ 64320 h 125215"/>
                <a:gd name="csX76" fmla="*/ 2055 w 144512"/>
                <a:gd name="csY76" fmla="*/ 61696 h 125215"/>
                <a:gd name="csX77" fmla="*/ 3009 w 144512"/>
                <a:gd name="csY77" fmla="*/ 59204 h 125215"/>
                <a:gd name="csX78" fmla="*/ 5456 w 144512"/>
                <a:gd name="csY78" fmla="*/ 51096 h 125215"/>
                <a:gd name="csX79" fmla="*/ 6433 w 144512"/>
                <a:gd name="csY79" fmla="*/ 49480 h 125215"/>
                <a:gd name="csX80" fmla="*/ 8357 w 144512"/>
                <a:gd name="csY80" fmla="*/ 45134 h 125215"/>
                <a:gd name="csX81" fmla="*/ 8627 w 144512"/>
                <a:gd name="csY81" fmla="*/ 43872 h 125215"/>
                <a:gd name="csX82" fmla="*/ 10527 w 144512"/>
                <a:gd name="csY82" fmla="*/ 38379 h 125215"/>
                <a:gd name="csX83" fmla="*/ 10351 w 144512"/>
                <a:gd name="csY83" fmla="*/ 34725 h 125215"/>
                <a:gd name="csX84" fmla="*/ 9965 w 144512"/>
                <a:gd name="csY84" fmla="*/ 31033 h 125215"/>
                <a:gd name="csX85" fmla="*/ 11004 w 144512"/>
                <a:gd name="csY85" fmla="*/ 28840 h 125215"/>
                <a:gd name="csX86" fmla="*/ 11928 w 144512"/>
                <a:gd name="csY86" fmla="*/ 27086 h 125215"/>
                <a:gd name="csX87" fmla="*/ 11866 w 144512"/>
                <a:gd name="csY87" fmla="*/ 25609 h 125215"/>
                <a:gd name="csX88" fmla="*/ 12282 w 144512"/>
                <a:gd name="csY88" fmla="*/ 22155 h 125215"/>
                <a:gd name="csX89" fmla="*/ 12582 w 144512"/>
                <a:gd name="csY89" fmla="*/ 21294 h 125215"/>
                <a:gd name="csX90" fmla="*/ 13713 w 144512"/>
                <a:gd name="csY90" fmla="*/ 21240 h 125215"/>
                <a:gd name="csX91" fmla="*/ 16045 w 144512"/>
                <a:gd name="csY91" fmla="*/ 21686 h 125215"/>
                <a:gd name="csX92" fmla="*/ 17761 w 144512"/>
                <a:gd name="csY92" fmla="*/ 21340 h 125215"/>
                <a:gd name="csX93" fmla="*/ 19739 w 144512"/>
                <a:gd name="csY93" fmla="*/ 21340 h 125215"/>
                <a:gd name="csX94" fmla="*/ 21263 w 144512"/>
                <a:gd name="csY94" fmla="*/ 21232 h 125215"/>
                <a:gd name="csX95" fmla="*/ 22163 w 144512"/>
                <a:gd name="csY95" fmla="*/ 20178 h 125215"/>
                <a:gd name="csX96" fmla="*/ 23402 w 144512"/>
                <a:gd name="csY96" fmla="*/ 16147 h 125215"/>
                <a:gd name="csX97" fmla="*/ 24202 w 144512"/>
                <a:gd name="csY97" fmla="*/ 15339 h 125215"/>
                <a:gd name="csX98" fmla="*/ 24826 w 144512"/>
                <a:gd name="csY98" fmla="*/ 15093 h 125215"/>
                <a:gd name="csX99" fmla="*/ 26572 w 144512"/>
                <a:gd name="csY99" fmla="*/ 14347 h 125215"/>
                <a:gd name="csX100" fmla="*/ 28066 w 144512"/>
                <a:gd name="csY100" fmla="*/ 13170 h 125215"/>
                <a:gd name="csX101" fmla="*/ 29281 w 144512"/>
                <a:gd name="csY101" fmla="*/ 12332 h 125215"/>
                <a:gd name="csX102" fmla="*/ 29735 w 144512"/>
                <a:gd name="csY102" fmla="*/ 12162 h 125215"/>
                <a:gd name="csX103" fmla="*/ 31020 w 144512"/>
                <a:gd name="csY103" fmla="*/ 12055 h 125215"/>
                <a:gd name="csX104" fmla="*/ 32305 w 144512"/>
                <a:gd name="csY104" fmla="*/ 11562 h 125215"/>
                <a:gd name="csX105" fmla="*/ 32898 w 144512"/>
                <a:gd name="csY105" fmla="*/ 10993 h 125215"/>
                <a:gd name="csX106" fmla="*/ 34522 w 144512"/>
                <a:gd name="csY106" fmla="*/ 10539 h 125215"/>
                <a:gd name="csX107" fmla="*/ 36115 w 144512"/>
                <a:gd name="csY107" fmla="*/ 10793 h 125215"/>
                <a:gd name="csX108" fmla="*/ 37185 w 144512"/>
                <a:gd name="csY108" fmla="*/ 10293 h 125215"/>
                <a:gd name="csX109" fmla="*/ 37900 w 144512"/>
                <a:gd name="csY109" fmla="*/ 9970 h 125215"/>
                <a:gd name="csX110" fmla="*/ 38708 w 144512"/>
                <a:gd name="csY110" fmla="*/ 9947 h 125215"/>
                <a:gd name="csX111" fmla="*/ 39455 w 144512"/>
                <a:gd name="csY111" fmla="*/ 9478 h 125215"/>
                <a:gd name="csX112" fmla="*/ 39755 w 144512"/>
                <a:gd name="csY112" fmla="*/ 8762 h 125215"/>
                <a:gd name="csX113" fmla="*/ 40240 w 144512"/>
                <a:gd name="csY113" fmla="*/ 8300 h 125215"/>
                <a:gd name="csX114" fmla="*/ 41479 w 144512"/>
                <a:gd name="csY114" fmla="*/ 7254 h 125215"/>
                <a:gd name="csX115" fmla="*/ 42048 w 144512"/>
                <a:gd name="csY115" fmla="*/ 6493 h 125215"/>
                <a:gd name="csX116" fmla="*/ 42302 w 144512"/>
                <a:gd name="csY116" fmla="*/ 5723 h 125215"/>
                <a:gd name="csX117" fmla="*/ 42556 w 144512"/>
                <a:gd name="csY117" fmla="*/ 5116 h 125215"/>
                <a:gd name="csX118" fmla="*/ 43102 w 144512"/>
                <a:gd name="csY118" fmla="*/ 4085 h 125215"/>
                <a:gd name="csX119" fmla="*/ 45272 w 144512"/>
                <a:gd name="csY119" fmla="*/ 1500 h 125215"/>
                <a:gd name="csX120" fmla="*/ 47143 w 144512"/>
                <a:gd name="csY120" fmla="*/ 0 h 125215"/>
                <a:gd name="csX121" fmla="*/ 53668 w 144512"/>
                <a:gd name="csY121" fmla="*/ 13016 h 125215"/>
                <a:gd name="csX122" fmla="*/ 56315 w 144512"/>
                <a:gd name="csY122" fmla="*/ 20694 h 125215"/>
                <a:gd name="csX123" fmla="*/ 58655 w 144512"/>
                <a:gd name="csY123" fmla="*/ 28687 h 125215"/>
                <a:gd name="csX124" fmla="*/ 60386 w 144512"/>
                <a:gd name="csY124" fmla="*/ 40664 h 125215"/>
                <a:gd name="csX125" fmla="*/ 62033 w 144512"/>
                <a:gd name="csY125" fmla="*/ 46757 h 125215"/>
                <a:gd name="csX126" fmla="*/ 64695 w 144512"/>
                <a:gd name="csY126" fmla="*/ 49757 h 125215"/>
                <a:gd name="csX127" fmla="*/ 66519 w 144512"/>
                <a:gd name="csY127" fmla="*/ 55427 h 125215"/>
                <a:gd name="csX128" fmla="*/ 68081 w 144512"/>
                <a:gd name="csY128" fmla="*/ 55642 h 125215"/>
                <a:gd name="csX129" fmla="*/ 69213 w 144512"/>
                <a:gd name="csY129" fmla="*/ 57196 h 125215"/>
                <a:gd name="csX130" fmla="*/ 71152 w 144512"/>
                <a:gd name="csY130" fmla="*/ 62512 h 125215"/>
                <a:gd name="csX131" fmla="*/ 72545 w 144512"/>
                <a:gd name="csY131" fmla="*/ 64489 h 125215"/>
                <a:gd name="csX132" fmla="*/ 73276 w 144512"/>
                <a:gd name="csY132" fmla="*/ 62789 h 125215"/>
                <a:gd name="csX133" fmla="*/ 73191 w 144512"/>
                <a:gd name="csY133" fmla="*/ 61812 h 125215"/>
                <a:gd name="csX134" fmla="*/ 72645 w 144512"/>
                <a:gd name="csY134" fmla="*/ 60173 h 125215"/>
                <a:gd name="csX135" fmla="*/ 73145 w 144512"/>
                <a:gd name="csY135" fmla="*/ 58065 h 125215"/>
                <a:gd name="csX136" fmla="*/ 74230 w 144512"/>
                <a:gd name="csY136" fmla="*/ 56804 h 125215"/>
                <a:gd name="csX137" fmla="*/ 76708 w 144512"/>
                <a:gd name="csY137" fmla="*/ 58527 h 125215"/>
                <a:gd name="csX138" fmla="*/ 78062 w 144512"/>
                <a:gd name="csY138" fmla="*/ 59827 h 125215"/>
                <a:gd name="csX139" fmla="*/ 78424 w 144512"/>
                <a:gd name="csY139" fmla="*/ 62435 h 125215"/>
                <a:gd name="csX140" fmla="*/ 78994 w 144512"/>
                <a:gd name="csY140" fmla="*/ 63881 h 125215"/>
                <a:gd name="csX141" fmla="*/ 81580 w 144512"/>
                <a:gd name="csY141" fmla="*/ 66943 h 125215"/>
                <a:gd name="csX142" fmla="*/ 83765 w 144512"/>
                <a:gd name="csY142" fmla="*/ 67835 h 125215"/>
                <a:gd name="csX143" fmla="*/ 86597 w 144512"/>
                <a:gd name="csY143" fmla="*/ 68058 h 125215"/>
                <a:gd name="csX144" fmla="*/ 88967 w 144512"/>
                <a:gd name="csY144" fmla="*/ 68728 h 125215"/>
                <a:gd name="csX145" fmla="*/ 90868 w 144512"/>
                <a:gd name="csY145" fmla="*/ 69851 h 125215"/>
                <a:gd name="csX146" fmla="*/ 94431 w 144512"/>
                <a:gd name="csY146" fmla="*/ 72959 h 125215"/>
                <a:gd name="csX147" fmla="*/ 102580 w 144512"/>
                <a:gd name="csY147" fmla="*/ 75682 h 125215"/>
                <a:gd name="csX148" fmla="*/ 109129 w 144512"/>
                <a:gd name="csY148" fmla="*/ 84021 h 125215"/>
                <a:gd name="csX149" fmla="*/ 112985 w 144512"/>
                <a:gd name="csY149" fmla="*/ 89791 h 125215"/>
                <a:gd name="csX150" fmla="*/ 125659 w 144512"/>
                <a:gd name="csY150" fmla="*/ 98522 h 125215"/>
                <a:gd name="csX151" fmla="*/ 127852 w 144512"/>
                <a:gd name="csY151" fmla="*/ 102699 h 125215"/>
                <a:gd name="csX152" fmla="*/ 128991 w 144512"/>
                <a:gd name="csY152" fmla="*/ 106792 h 125215"/>
                <a:gd name="csX153" fmla="*/ 131654 w 144512"/>
                <a:gd name="csY153" fmla="*/ 106599 h 125215"/>
                <a:gd name="csX154" fmla="*/ 136225 w 144512"/>
                <a:gd name="csY154" fmla="*/ 111069 h 125215"/>
                <a:gd name="csX155" fmla="*/ 137556 w 144512"/>
                <a:gd name="csY155" fmla="*/ 114461 h 125215"/>
                <a:gd name="csX156" fmla="*/ 141296 w 144512"/>
                <a:gd name="csY156" fmla="*/ 115692 h 125215"/>
                <a:gd name="csX157" fmla="*/ 141935 w 144512"/>
                <a:gd name="csY157" fmla="*/ 113684 h 125215"/>
                <a:gd name="csX158" fmla="*/ 143743 w 144512"/>
                <a:gd name="csY158" fmla="*/ 115331 h 125215"/>
                <a:gd name="csX159" fmla="*/ 144513 w 144512"/>
                <a:gd name="csY159" fmla="*/ 117908 h 125215"/>
                <a:gd name="csX160" fmla="*/ 78855 w 144512"/>
                <a:gd name="csY160" fmla="*/ 43172 h 125215"/>
                <a:gd name="csX161" fmla="*/ 79579 w 144512"/>
                <a:gd name="csY161" fmla="*/ 45326 h 125215"/>
                <a:gd name="csX162" fmla="*/ 77470 w 144512"/>
                <a:gd name="csY162" fmla="*/ 44503 h 125215"/>
                <a:gd name="csX163" fmla="*/ 77124 w 144512"/>
                <a:gd name="csY163" fmla="*/ 44057 h 125215"/>
                <a:gd name="csX164" fmla="*/ 78047 w 144512"/>
                <a:gd name="csY164" fmla="*/ 43203 h 125215"/>
                <a:gd name="csX165" fmla="*/ 78248 w 144512"/>
                <a:gd name="csY165" fmla="*/ 42680 h 125215"/>
                <a:gd name="csX166" fmla="*/ 78855 w 144512"/>
                <a:gd name="csY166" fmla="*/ 43172 h 125215"/>
                <a:gd name="csX167" fmla="*/ 80248 w 144512"/>
                <a:gd name="csY167" fmla="*/ 51788 h 125215"/>
                <a:gd name="csX168" fmla="*/ 81141 w 144512"/>
                <a:gd name="csY168" fmla="*/ 52973 h 125215"/>
                <a:gd name="csX169" fmla="*/ 81764 w 144512"/>
                <a:gd name="csY169" fmla="*/ 52857 h 125215"/>
                <a:gd name="csX170" fmla="*/ 82257 w 144512"/>
                <a:gd name="csY170" fmla="*/ 52465 h 125215"/>
                <a:gd name="csX171" fmla="*/ 82603 w 144512"/>
                <a:gd name="csY171" fmla="*/ 51627 h 125215"/>
                <a:gd name="csX172" fmla="*/ 86012 w 144512"/>
                <a:gd name="csY172" fmla="*/ 53280 h 125215"/>
                <a:gd name="csX173" fmla="*/ 85820 w 144512"/>
                <a:gd name="csY173" fmla="*/ 54381 h 125215"/>
                <a:gd name="csX174" fmla="*/ 83781 w 144512"/>
                <a:gd name="csY174" fmla="*/ 54434 h 125215"/>
                <a:gd name="csX175" fmla="*/ 81433 w 144512"/>
                <a:gd name="csY175" fmla="*/ 53965 h 125215"/>
                <a:gd name="csX176" fmla="*/ 79255 w 144512"/>
                <a:gd name="csY176" fmla="*/ 54127 h 125215"/>
                <a:gd name="csX177" fmla="*/ 76662 w 144512"/>
                <a:gd name="csY177" fmla="*/ 53650 h 125215"/>
                <a:gd name="csX178" fmla="*/ 76062 w 144512"/>
                <a:gd name="csY178" fmla="*/ 51780 h 125215"/>
                <a:gd name="csX179" fmla="*/ 77716 w 144512"/>
                <a:gd name="csY179" fmla="*/ 52680 h 125215"/>
                <a:gd name="csX180" fmla="*/ 78571 w 144512"/>
                <a:gd name="csY180" fmla="*/ 52457 h 125215"/>
                <a:gd name="csX181" fmla="*/ 78724 w 144512"/>
                <a:gd name="csY181" fmla="*/ 52219 h 125215"/>
                <a:gd name="csX182" fmla="*/ 77555 w 144512"/>
                <a:gd name="csY182" fmla="*/ 50957 h 125215"/>
                <a:gd name="csX183" fmla="*/ 75908 w 144512"/>
                <a:gd name="csY183" fmla="*/ 50703 h 125215"/>
                <a:gd name="csX184" fmla="*/ 76024 w 144512"/>
                <a:gd name="csY184" fmla="*/ 49711 h 125215"/>
                <a:gd name="csX185" fmla="*/ 76762 w 144512"/>
                <a:gd name="csY185" fmla="*/ 49319 h 125215"/>
                <a:gd name="csX186" fmla="*/ 77216 w 144512"/>
                <a:gd name="csY186" fmla="*/ 48834 h 125215"/>
                <a:gd name="csX187" fmla="*/ 76270 w 144512"/>
                <a:gd name="csY187" fmla="*/ 47472 h 125215"/>
                <a:gd name="csX188" fmla="*/ 78124 w 144512"/>
                <a:gd name="csY188" fmla="*/ 47780 h 125215"/>
                <a:gd name="csX189" fmla="*/ 79294 w 144512"/>
                <a:gd name="csY189" fmla="*/ 48603 h 125215"/>
                <a:gd name="csX190" fmla="*/ 80063 w 144512"/>
                <a:gd name="csY190" fmla="*/ 49565 h 125215"/>
                <a:gd name="csX191" fmla="*/ 80248 w 144512"/>
                <a:gd name="csY191" fmla="*/ 51788 h 125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</a:cxnLst>
              <a:rect l="l" t="t" r="r" b="b"/>
              <a:pathLst>
                <a:path w="144512" h="125215">
                  <a:moveTo>
                    <a:pt x="144513" y="117908"/>
                  </a:moveTo>
                  <a:lnTo>
                    <a:pt x="142112" y="118931"/>
                  </a:lnTo>
                  <a:lnTo>
                    <a:pt x="139464" y="119831"/>
                  </a:lnTo>
                  <a:lnTo>
                    <a:pt x="139088" y="119800"/>
                  </a:lnTo>
                  <a:lnTo>
                    <a:pt x="138210" y="120977"/>
                  </a:lnTo>
                  <a:lnTo>
                    <a:pt x="136956" y="124193"/>
                  </a:lnTo>
                  <a:lnTo>
                    <a:pt x="135578" y="125131"/>
                  </a:lnTo>
                  <a:lnTo>
                    <a:pt x="134855" y="125216"/>
                  </a:lnTo>
                  <a:lnTo>
                    <a:pt x="130738" y="122208"/>
                  </a:lnTo>
                  <a:lnTo>
                    <a:pt x="130099" y="122039"/>
                  </a:lnTo>
                  <a:lnTo>
                    <a:pt x="129206" y="122631"/>
                  </a:lnTo>
                  <a:lnTo>
                    <a:pt x="128560" y="123247"/>
                  </a:lnTo>
                  <a:lnTo>
                    <a:pt x="126644" y="120962"/>
                  </a:lnTo>
                  <a:lnTo>
                    <a:pt x="125244" y="118946"/>
                  </a:lnTo>
                  <a:lnTo>
                    <a:pt x="123289" y="116538"/>
                  </a:lnTo>
                  <a:lnTo>
                    <a:pt x="121388" y="115454"/>
                  </a:lnTo>
                  <a:lnTo>
                    <a:pt x="119349" y="114092"/>
                  </a:lnTo>
                  <a:lnTo>
                    <a:pt x="117348" y="110930"/>
                  </a:lnTo>
                  <a:lnTo>
                    <a:pt x="115309" y="107445"/>
                  </a:lnTo>
                  <a:lnTo>
                    <a:pt x="112284" y="104591"/>
                  </a:lnTo>
                  <a:lnTo>
                    <a:pt x="106628" y="100476"/>
                  </a:lnTo>
                  <a:lnTo>
                    <a:pt x="101434" y="95260"/>
                  </a:lnTo>
                  <a:lnTo>
                    <a:pt x="97463" y="89806"/>
                  </a:lnTo>
                  <a:lnTo>
                    <a:pt x="94900" y="86960"/>
                  </a:lnTo>
                  <a:lnTo>
                    <a:pt x="93808" y="86236"/>
                  </a:lnTo>
                  <a:lnTo>
                    <a:pt x="88513" y="84452"/>
                  </a:lnTo>
                  <a:lnTo>
                    <a:pt x="84819" y="81951"/>
                  </a:lnTo>
                  <a:lnTo>
                    <a:pt x="81972" y="79890"/>
                  </a:lnTo>
                  <a:lnTo>
                    <a:pt x="80225" y="79336"/>
                  </a:lnTo>
                  <a:lnTo>
                    <a:pt x="78532" y="79267"/>
                  </a:lnTo>
                  <a:lnTo>
                    <a:pt x="74923" y="79674"/>
                  </a:lnTo>
                  <a:lnTo>
                    <a:pt x="71922" y="78382"/>
                  </a:lnTo>
                  <a:lnTo>
                    <a:pt x="70660" y="78382"/>
                  </a:lnTo>
                  <a:lnTo>
                    <a:pt x="68651" y="78005"/>
                  </a:lnTo>
                  <a:lnTo>
                    <a:pt x="67074" y="77544"/>
                  </a:lnTo>
                  <a:lnTo>
                    <a:pt x="65219" y="78097"/>
                  </a:lnTo>
                  <a:lnTo>
                    <a:pt x="61417" y="79021"/>
                  </a:lnTo>
                  <a:lnTo>
                    <a:pt x="59855" y="78821"/>
                  </a:lnTo>
                  <a:lnTo>
                    <a:pt x="59009" y="77536"/>
                  </a:lnTo>
                  <a:lnTo>
                    <a:pt x="58509" y="76551"/>
                  </a:lnTo>
                  <a:lnTo>
                    <a:pt x="57185" y="75528"/>
                  </a:lnTo>
                  <a:lnTo>
                    <a:pt x="56092" y="75528"/>
                  </a:lnTo>
                  <a:lnTo>
                    <a:pt x="55484" y="76443"/>
                  </a:lnTo>
                  <a:lnTo>
                    <a:pt x="51514" y="78759"/>
                  </a:lnTo>
                  <a:lnTo>
                    <a:pt x="44872" y="80044"/>
                  </a:lnTo>
                  <a:lnTo>
                    <a:pt x="43295" y="79952"/>
                  </a:lnTo>
                  <a:lnTo>
                    <a:pt x="42117" y="79021"/>
                  </a:lnTo>
                  <a:lnTo>
                    <a:pt x="38762" y="75043"/>
                  </a:lnTo>
                  <a:lnTo>
                    <a:pt x="37800" y="74397"/>
                  </a:lnTo>
                  <a:lnTo>
                    <a:pt x="37038" y="74336"/>
                  </a:lnTo>
                  <a:lnTo>
                    <a:pt x="35484" y="73866"/>
                  </a:lnTo>
                  <a:lnTo>
                    <a:pt x="34029" y="73105"/>
                  </a:lnTo>
                  <a:lnTo>
                    <a:pt x="32752" y="71474"/>
                  </a:lnTo>
                  <a:lnTo>
                    <a:pt x="31467" y="70543"/>
                  </a:lnTo>
                  <a:lnTo>
                    <a:pt x="30089" y="73736"/>
                  </a:lnTo>
                  <a:lnTo>
                    <a:pt x="27673" y="79305"/>
                  </a:lnTo>
                  <a:lnTo>
                    <a:pt x="26380" y="82290"/>
                  </a:lnTo>
                  <a:lnTo>
                    <a:pt x="24710" y="86129"/>
                  </a:lnTo>
                  <a:lnTo>
                    <a:pt x="24187" y="86244"/>
                  </a:lnTo>
                  <a:lnTo>
                    <a:pt x="23332" y="85967"/>
                  </a:lnTo>
                  <a:lnTo>
                    <a:pt x="20016" y="81182"/>
                  </a:lnTo>
                  <a:lnTo>
                    <a:pt x="17931" y="79382"/>
                  </a:lnTo>
                  <a:lnTo>
                    <a:pt x="16376" y="79551"/>
                  </a:lnTo>
                  <a:lnTo>
                    <a:pt x="15245" y="80436"/>
                  </a:lnTo>
                  <a:lnTo>
                    <a:pt x="14529" y="82036"/>
                  </a:lnTo>
                  <a:lnTo>
                    <a:pt x="13752" y="83021"/>
                  </a:lnTo>
                  <a:lnTo>
                    <a:pt x="12913" y="83405"/>
                  </a:lnTo>
                  <a:lnTo>
                    <a:pt x="11104" y="83213"/>
                  </a:lnTo>
                  <a:lnTo>
                    <a:pt x="8327" y="82452"/>
                  </a:lnTo>
                  <a:lnTo>
                    <a:pt x="5456" y="82613"/>
                  </a:lnTo>
                  <a:lnTo>
                    <a:pt x="2501" y="83705"/>
                  </a:lnTo>
                  <a:lnTo>
                    <a:pt x="2108" y="83736"/>
                  </a:lnTo>
                  <a:lnTo>
                    <a:pt x="1416" y="77367"/>
                  </a:lnTo>
                  <a:lnTo>
                    <a:pt x="954" y="73105"/>
                  </a:lnTo>
                  <a:lnTo>
                    <a:pt x="462" y="68589"/>
                  </a:lnTo>
                  <a:lnTo>
                    <a:pt x="0" y="64320"/>
                  </a:lnTo>
                  <a:lnTo>
                    <a:pt x="2055" y="61696"/>
                  </a:lnTo>
                  <a:lnTo>
                    <a:pt x="3009" y="59204"/>
                  </a:lnTo>
                  <a:lnTo>
                    <a:pt x="5456" y="51096"/>
                  </a:lnTo>
                  <a:lnTo>
                    <a:pt x="6433" y="49480"/>
                  </a:lnTo>
                  <a:lnTo>
                    <a:pt x="8357" y="45134"/>
                  </a:lnTo>
                  <a:lnTo>
                    <a:pt x="8627" y="43872"/>
                  </a:lnTo>
                  <a:lnTo>
                    <a:pt x="10527" y="38379"/>
                  </a:lnTo>
                  <a:lnTo>
                    <a:pt x="10351" y="34725"/>
                  </a:lnTo>
                  <a:lnTo>
                    <a:pt x="9965" y="31033"/>
                  </a:lnTo>
                  <a:lnTo>
                    <a:pt x="11004" y="28840"/>
                  </a:lnTo>
                  <a:lnTo>
                    <a:pt x="11928" y="27086"/>
                  </a:lnTo>
                  <a:lnTo>
                    <a:pt x="11866" y="25609"/>
                  </a:lnTo>
                  <a:lnTo>
                    <a:pt x="12282" y="22155"/>
                  </a:lnTo>
                  <a:lnTo>
                    <a:pt x="12582" y="21294"/>
                  </a:lnTo>
                  <a:lnTo>
                    <a:pt x="13713" y="21240"/>
                  </a:lnTo>
                  <a:lnTo>
                    <a:pt x="16045" y="21686"/>
                  </a:lnTo>
                  <a:lnTo>
                    <a:pt x="17761" y="21340"/>
                  </a:lnTo>
                  <a:lnTo>
                    <a:pt x="19739" y="21340"/>
                  </a:lnTo>
                  <a:lnTo>
                    <a:pt x="21263" y="21232"/>
                  </a:lnTo>
                  <a:lnTo>
                    <a:pt x="22163" y="20178"/>
                  </a:lnTo>
                  <a:lnTo>
                    <a:pt x="23402" y="16147"/>
                  </a:lnTo>
                  <a:lnTo>
                    <a:pt x="24202" y="15339"/>
                  </a:lnTo>
                  <a:lnTo>
                    <a:pt x="24826" y="15093"/>
                  </a:lnTo>
                  <a:lnTo>
                    <a:pt x="26572" y="14347"/>
                  </a:lnTo>
                  <a:lnTo>
                    <a:pt x="28066" y="13170"/>
                  </a:lnTo>
                  <a:lnTo>
                    <a:pt x="29281" y="12332"/>
                  </a:lnTo>
                  <a:lnTo>
                    <a:pt x="29735" y="12162"/>
                  </a:lnTo>
                  <a:lnTo>
                    <a:pt x="31020" y="12055"/>
                  </a:lnTo>
                  <a:lnTo>
                    <a:pt x="32305" y="11562"/>
                  </a:lnTo>
                  <a:lnTo>
                    <a:pt x="32898" y="10993"/>
                  </a:lnTo>
                  <a:lnTo>
                    <a:pt x="34522" y="10539"/>
                  </a:lnTo>
                  <a:lnTo>
                    <a:pt x="36115" y="10793"/>
                  </a:lnTo>
                  <a:lnTo>
                    <a:pt x="37185" y="10293"/>
                  </a:lnTo>
                  <a:lnTo>
                    <a:pt x="37900" y="9970"/>
                  </a:lnTo>
                  <a:lnTo>
                    <a:pt x="38708" y="9947"/>
                  </a:lnTo>
                  <a:lnTo>
                    <a:pt x="39455" y="9478"/>
                  </a:lnTo>
                  <a:lnTo>
                    <a:pt x="39755" y="8762"/>
                  </a:lnTo>
                  <a:lnTo>
                    <a:pt x="40240" y="8300"/>
                  </a:lnTo>
                  <a:lnTo>
                    <a:pt x="41479" y="7254"/>
                  </a:lnTo>
                  <a:lnTo>
                    <a:pt x="42048" y="6493"/>
                  </a:lnTo>
                  <a:lnTo>
                    <a:pt x="42302" y="5723"/>
                  </a:lnTo>
                  <a:lnTo>
                    <a:pt x="42556" y="5116"/>
                  </a:lnTo>
                  <a:lnTo>
                    <a:pt x="43102" y="4085"/>
                  </a:lnTo>
                  <a:lnTo>
                    <a:pt x="45272" y="1500"/>
                  </a:lnTo>
                  <a:lnTo>
                    <a:pt x="47143" y="0"/>
                  </a:lnTo>
                  <a:lnTo>
                    <a:pt x="53668" y="13016"/>
                  </a:lnTo>
                  <a:lnTo>
                    <a:pt x="56315" y="20694"/>
                  </a:lnTo>
                  <a:lnTo>
                    <a:pt x="58655" y="28687"/>
                  </a:lnTo>
                  <a:lnTo>
                    <a:pt x="60386" y="40664"/>
                  </a:lnTo>
                  <a:lnTo>
                    <a:pt x="62033" y="46757"/>
                  </a:lnTo>
                  <a:lnTo>
                    <a:pt x="64695" y="49757"/>
                  </a:lnTo>
                  <a:lnTo>
                    <a:pt x="66519" y="55427"/>
                  </a:lnTo>
                  <a:lnTo>
                    <a:pt x="68081" y="55642"/>
                  </a:lnTo>
                  <a:lnTo>
                    <a:pt x="69213" y="57196"/>
                  </a:lnTo>
                  <a:lnTo>
                    <a:pt x="71152" y="62512"/>
                  </a:lnTo>
                  <a:lnTo>
                    <a:pt x="72545" y="64489"/>
                  </a:lnTo>
                  <a:lnTo>
                    <a:pt x="73276" y="62789"/>
                  </a:lnTo>
                  <a:lnTo>
                    <a:pt x="73191" y="61812"/>
                  </a:lnTo>
                  <a:lnTo>
                    <a:pt x="72645" y="60173"/>
                  </a:lnTo>
                  <a:lnTo>
                    <a:pt x="73145" y="58065"/>
                  </a:lnTo>
                  <a:lnTo>
                    <a:pt x="74230" y="56804"/>
                  </a:lnTo>
                  <a:lnTo>
                    <a:pt x="76708" y="58527"/>
                  </a:lnTo>
                  <a:lnTo>
                    <a:pt x="78062" y="59827"/>
                  </a:lnTo>
                  <a:lnTo>
                    <a:pt x="78424" y="62435"/>
                  </a:lnTo>
                  <a:lnTo>
                    <a:pt x="78994" y="63881"/>
                  </a:lnTo>
                  <a:lnTo>
                    <a:pt x="81580" y="66943"/>
                  </a:lnTo>
                  <a:lnTo>
                    <a:pt x="83765" y="67835"/>
                  </a:lnTo>
                  <a:lnTo>
                    <a:pt x="86597" y="68058"/>
                  </a:lnTo>
                  <a:lnTo>
                    <a:pt x="88967" y="68728"/>
                  </a:lnTo>
                  <a:lnTo>
                    <a:pt x="90868" y="69851"/>
                  </a:lnTo>
                  <a:lnTo>
                    <a:pt x="94431" y="72959"/>
                  </a:lnTo>
                  <a:lnTo>
                    <a:pt x="102580" y="75682"/>
                  </a:lnTo>
                  <a:lnTo>
                    <a:pt x="109129" y="84021"/>
                  </a:lnTo>
                  <a:lnTo>
                    <a:pt x="112985" y="89791"/>
                  </a:lnTo>
                  <a:lnTo>
                    <a:pt x="125659" y="98522"/>
                  </a:lnTo>
                  <a:lnTo>
                    <a:pt x="127852" y="102699"/>
                  </a:lnTo>
                  <a:lnTo>
                    <a:pt x="128991" y="106792"/>
                  </a:lnTo>
                  <a:lnTo>
                    <a:pt x="131654" y="106599"/>
                  </a:lnTo>
                  <a:lnTo>
                    <a:pt x="136225" y="111069"/>
                  </a:lnTo>
                  <a:lnTo>
                    <a:pt x="137556" y="114461"/>
                  </a:lnTo>
                  <a:lnTo>
                    <a:pt x="141296" y="115692"/>
                  </a:lnTo>
                  <a:lnTo>
                    <a:pt x="141935" y="113684"/>
                  </a:lnTo>
                  <a:lnTo>
                    <a:pt x="143743" y="115331"/>
                  </a:lnTo>
                  <a:lnTo>
                    <a:pt x="144513" y="117908"/>
                  </a:lnTo>
                  <a:close/>
                  <a:moveTo>
                    <a:pt x="78855" y="43172"/>
                  </a:moveTo>
                  <a:lnTo>
                    <a:pt x="79579" y="45326"/>
                  </a:lnTo>
                  <a:lnTo>
                    <a:pt x="77470" y="44503"/>
                  </a:lnTo>
                  <a:lnTo>
                    <a:pt x="77124" y="44057"/>
                  </a:lnTo>
                  <a:lnTo>
                    <a:pt x="78047" y="43203"/>
                  </a:lnTo>
                  <a:lnTo>
                    <a:pt x="78248" y="42680"/>
                  </a:lnTo>
                  <a:lnTo>
                    <a:pt x="78855" y="43172"/>
                  </a:lnTo>
                  <a:close/>
                  <a:moveTo>
                    <a:pt x="80248" y="51788"/>
                  </a:moveTo>
                  <a:lnTo>
                    <a:pt x="81141" y="52973"/>
                  </a:lnTo>
                  <a:lnTo>
                    <a:pt x="81764" y="52857"/>
                  </a:lnTo>
                  <a:lnTo>
                    <a:pt x="82257" y="52465"/>
                  </a:lnTo>
                  <a:lnTo>
                    <a:pt x="82603" y="51627"/>
                  </a:lnTo>
                  <a:lnTo>
                    <a:pt x="86012" y="53280"/>
                  </a:lnTo>
                  <a:lnTo>
                    <a:pt x="85820" y="54381"/>
                  </a:lnTo>
                  <a:lnTo>
                    <a:pt x="83781" y="54434"/>
                  </a:lnTo>
                  <a:lnTo>
                    <a:pt x="81433" y="53965"/>
                  </a:lnTo>
                  <a:lnTo>
                    <a:pt x="79255" y="54127"/>
                  </a:lnTo>
                  <a:lnTo>
                    <a:pt x="76662" y="53650"/>
                  </a:lnTo>
                  <a:lnTo>
                    <a:pt x="76062" y="51780"/>
                  </a:lnTo>
                  <a:lnTo>
                    <a:pt x="77716" y="52680"/>
                  </a:lnTo>
                  <a:lnTo>
                    <a:pt x="78571" y="52457"/>
                  </a:lnTo>
                  <a:lnTo>
                    <a:pt x="78724" y="52219"/>
                  </a:lnTo>
                  <a:lnTo>
                    <a:pt x="77555" y="50957"/>
                  </a:lnTo>
                  <a:lnTo>
                    <a:pt x="75908" y="50703"/>
                  </a:lnTo>
                  <a:lnTo>
                    <a:pt x="76024" y="49711"/>
                  </a:lnTo>
                  <a:lnTo>
                    <a:pt x="76762" y="49319"/>
                  </a:lnTo>
                  <a:lnTo>
                    <a:pt x="77216" y="48834"/>
                  </a:lnTo>
                  <a:lnTo>
                    <a:pt x="76270" y="47472"/>
                  </a:lnTo>
                  <a:lnTo>
                    <a:pt x="78124" y="47780"/>
                  </a:lnTo>
                  <a:lnTo>
                    <a:pt x="79294" y="48603"/>
                  </a:lnTo>
                  <a:lnTo>
                    <a:pt x="80063" y="49565"/>
                  </a:lnTo>
                  <a:lnTo>
                    <a:pt x="80248" y="517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2" name="Serbest Form 71">
              <a:extLst>
                <a:ext uri="{FF2B5EF4-FFF2-40B4-BE49-F238E27FC236}">
                  <a16:creationId xmlns:a16="http://schemas.microsoft.com/office/drawing/2014/main" id="{36433B62-F2DA-6C0A-70C3-0B76A31F7866}"/>
                </a:ext>
              </a:extLst>
            </p:cNvPr>
            <p:cNvSpPr/>
            <p:nvPr/>
          </p:nvSpPr>
          <p:spPr>
            <a:xfrm>
              <a:off x="7605713" y="5447747"/>
              <a:ext cx="485567" cy="429482"/>
            </a:xfrm>
            <a:custGeom>
              <a:avLst/>
              <a:gdLst>
                <a:gd name="csX0" fmla="*/ 353475 w 485567"/>
                <a:gd name="csY0" fmla="*/ 10531 h 429482"/>
                <a:gd name="csX1" fmla="*/ 353506 w 485567"/>
                <a:gd name="csY1" fmla="*/ 11562 h 429482"/>
                <a:gd name="csX2" fmla="*/ 354352 w 485567"/>
                <a:gd name="csY2" fmla="*/ 12978 h 429482"/>
                <a:gd name="csX3" fmla="*/ 355229 w 485567"/>
                <a:gd name="csY3" fmla="*/ 13501 h 429482"/>
                <a:gd name="csX4" fmla="*/ 357076 w 485567"/>
                <a:gd name="csY4" fmla="*/ 14224 h 429482"/>
                <a:gd name="csX5" fmla="*/ 358500 w 485567"/>
                <a:gd name="csY5" fmla="*/ 14324 h 429482"/>
                <a:gd name="csX6" fmla="*/ 360439 w 485567"/>
                <a:gd name="csY6" fmla="*/ 14662 h 429482"/>
                <a:gd name="csX7" fmla="*/ 361755 w 485567"/>
                <a:gd name="csY7" fmla="*/ 15478 h 429482"/>
                <a:gd name="csX8" fmla="*/ 361832 w 485567"/>
                <a:gd name="csY8" fmla="*/ 16747 h 429482"/>
                <a:gd name="csX9" fmla="*/ 361501 w 485567"/>
                <a:gd name="csY9" fmla="*/ 18163 h 429482"/>
                <a:gd name="csX10" fmla="*/ 360701 w 485567"/>
                <a:gd name="csY10" fmla="*/ 19463 h 429482"/>
                <a:gd name="csX11" fmla="*/ 360247 w 485567"/>
                <a:gd name="csY11" fmla="*/ 20455 h 429482"/>
                <a:gd name="csX12" fmla="*/ 360670 w 485567"/>
                <a:gd name="csY12" fmla="*/ 21024 h 429482"/>
                <a:gd name="csX13" fmla="*/ 361363 w 485567"/>
                <a:gd name="csY13" fmla="*/ 21471 h 429482"/>
                <a:gd name="csX14" fmla="*/ 362109 w 485567"/>
                <a:gd name="csY14" fmla="*/ 21594 h 429482"/>
                <a:gd name="csX15" fmla="*/ 362617 w 485567"/>
                <a:gd name="csY15" fmla="*/ 21448 h 429482"/>
                <a:gd name="csX16" fmla="*/ 363002 w 485567"/>
                <a:gd name="csY16" fmla="*/ 20663 h 429482"/>
                <a:gd name="csX17" fmla="*/ 363733 w 485567"/>
                <a:gd name="csY17" fmla="*/ 19701 h 429482"/>
                <a:gd name="csX18" fmla="*/ 364141 w 485567"/>
                <a:gd name="csY18" fmla="*/ 19578 h 429482"/>
                <a:gd name="csX19" fmla="*/ 364110 w 485567"/>
                <a:gd name="csY19" fmla="*/ 20124 h 429482"/>
                <a:gd name="csX20" fmla="*/ 364456 w 485567"/>
                <a:gd name="csY20" fmla="*/ 20801 h 429482"/>
                <a:gd name="csX21" fmla="*/ 366834 w 485567"/>
                <a:gd name="csY21" fmla="*/ 21932 h 429482"/>
                <a:gd name="csX22" fmla="*/ 372052 w 485567"/>
                <a:gd name="csY22" fmla="*/ 24040 h 429482"/>
                <a:gd name="csX23" fmla="*/ 374099 w 485567"/>
                <a:gd name="csY23" fmla="*/ 24078 h 429482"/>
                <a:gd name="csX24" fmla="*/ 375753 w 485567"/>
                <a:gd name="csY24" fmla="*/ 24325 h 429482"/>
                <a:gd name="csX25" fmla="*/ 376238 w 485567"/>
                <a:gd name="csY25" fmla="*/ 25209 h 429482"/>
                <a:gd name="csX26" fmla="*/ 379562 w 485567"/>
                <a:gd name="csY26" fmla="*/ 28456 h 429482"/>
                <a:gd name="csX27" fmla="*/ 380355 w 485567"/>
                <a:gd name="csY27" fmla="*/ 28371 h 429482"/>
                <a:gd name="csX28" fmla="*/ 381832 w 485567"/>
                <a:gd name="csY28" fmla="*/ 28448 h 429482"/>
                <a:gd name="csX29" fmla="*/ 383618 w 485567"/>
                <a:gd name="csY29" fmla="*/ 28187 h 429482"/>
                <a:gd name="csX30" fmla="*/ 384911 w 485567"/>
                <a:gd name="csY30" fmla="*/ 27579 h 429482"/>
                <a:gd name="csX31" fmla="*/ 385757 w 485567"/>
                <a:gd name="csY31" fmla="*/ 27679 h 429482"/>
                <a:gd name="csX32" fmla="*/ 386696 w 485567"/>
                <a:gd name="csY32" fmla="*/ 28310 h 429482"/>
                <a:gd name="csX33" fmla="*/ 387789 w 485567"/>
                <a:gd name="csY33" fmla="*/ 28856 h 429482"/>
                <a:gd name="csX34" fmla="*/ 389205 w 485567"/>
                <a:gd name="csY34" fmla="*/ 29925 h 429482"/>
                <a:gd name="csX35" fmla="*/ 390467 w 485567"/>
                <a:gd name="csY35" fmla="*/ 31240 h 429482"/>
                <a:gd name="csX36" fmla="*/ 391336 w 485567"/>
                <a:gd name="csY36" fmla="*/ 31671 h 429482"/>
                <a:gd name="csX37" fmla="*/ 396577 w 485567"/>
                <a:gd name="csY37" fmla="*/ 30787 h 429482"/>
                <a:gd name="csX38" fmla="*/ 397747 w 485567"/>
                <a:gd name="csY38" fmla="*/ 31564 h 429482"/>
                <a:gd name="csX39" fmla="*/ 398986 w 485567"/>
                <a:gd name="csY39" fmla="*/ 31556 h 429482"/>
                <a:gd name="csX40" fmla="*/ 400379 w 485567"/>
                <a:gd name="csY40" fmla="*/ 31356 h 429482"/>
                <a:gd name="csX41" fmla="*/ 403411 w 485567"/>
                <a:gd name="csY41" fmla="*/ 31764 h 429482"/>
                <a:gd name="csX42" fmla="*/ 405873 w 485567"/>
                <a:gd name="csY42" fmla="*/ 31664 h 429482"/>
                <a:gd name="csX43" fmla="*/ 406096 w 485567"/>
                <a:gd name="csY43" fmla="*/ 31340 h 429482"/>
                <a:gd name="csX44" fmla="*/ 406304 w 485567"/>
                <a:gd name="csY44" fmla="*/ 28417 h 429482"/>
                <a:gd name="csX45" fmla="*/ 406697 w 485567"/>
                <a:gd name="csY45" fmla="*/ 27379 h 429482"/>
                <a:gd name="csX46" fmla="*/ 407281 w 485567"/>
                <a:gd name="csY46" fmla="*/ 27102 h 429482"/>
                <a:gd name="csX47" fmla="*/ 408736 w 485567"/>
                <a:gd name="csY47" fmla="*/ 27309 h 429482"/>
                <a:gd name="csX48" fmla="*/ 414038 w 485567"/>
                <a:gd name="csY48" fmla="*/ 29040 h 429482"/>
                <a:gd name="csX49" fmla="*/ 416223 w 485567"/>
                <a:gd name="csY49" fmla="*/ 30125 h 429482"/>
                <a:gd name="csX50" fmla="*/ 418324 w 485567"/>
                <a:gd name="csY50" fmla="*/ 30971 h 429482"/>
                <a:gd name="csX51" fmla="*/ 420156 w 485567"/>
                <a:gd name="csY51" fmla="*/ 31064 h 429482"/>
                <a:gd name="csX52" fmla="*/ 421372 w 485567"/>
                <a:gd name="csY52" fmla="*/ 31633 h 429482"/>
                <a:gd name="csX53" fmla="*/ 423072 w 485567"/>
                <a:gd name="csY53" fmla="*/ 34402 h 429482"/>
                <a:gd name="csX54" fmla="*/ 422780 w 485567"/>
                <a:gd name="csY54" fmla="*/ 35795 h 429482"/>
                <a:gd name="csX55" fmla="*/ 422934 w 485567"/>
                <a:gd name="csY55" fmla="*/ 36310 h 429482"/>
                <a:gd name="csX56" fmla="*/ 423111 w 485567"/>
                <a:gd name="csY56" fmla="*/ 37272 h 429482"/>
                <a:gd name="csX57" fmla="*/ 423065 w 485567"/>
                <a:gd name="csY57" fmla="*/ 38341 h 429482"/>
                <a:gd name="csX58" fmla="*/ 423511 w 485567"/>
                <a:gd name="csY58" fmla="*/ 39041 h 429482"/>
                <a:gd name="csX59" fmla="*/ 424319 w 485567"/>
                <a:gd name="csY59" fmla="*/ 39126 h 429482"/>
                <a:gd name="csX60" fmla="*/ 425350 w 485567"/>
                <a:gd name="csY60" fmla="*/ 38918 h 429482"/>
                <a:gd name="csX61" fmla="*/ 426481 w 485567"/>
                <a:gd name="csY61" fmla="*/ 38502 h 429482"/>
                <a:gd name="csX62" fmla="*/ 428467 w 485567"/>
                <a:gd name="csY62" fmla="*/ 37318 h 429482"/>
                <a:gd name="csX63" fmla="*/ 429059 w 485567"/>
                <a:gd name="csY63" fmla="*/ 37125 h 429482"/>
                <a:gd name="csX64" fmla="*/ 432384 w 485567"/>
                <a:gd name="csY64" fmla="*/ 38472 h 429482"/>
                <a:gd name="csX65" fmla="*/ 433854 w 485567"/>
                <a:gd name="csY65" fmla="*/ 39372 h 429482"/>
                <a:gd name="csX66" fmla="*/ 434362 w 485567"/>
                <a:gd name="csY66" fmla="*/ 40349 h 429482"/>
                <a:gd name="csX67" fmla="*/ 435124 w 485567"/>
                <a:gd name="csY67" fmla="*/ 41349 h 429482"/>
                <a:gd name="csX68" fmla="*/ 436116 w 485567"/>
                <a:gd name="csY68" fmla="*/ 41495 h 429482"/>
                <a:gd name="csX69" fmla="*/ 437532 w 485567"/>
                <a:gd name="csY69" fmla="*/ 40549 h 429482"/>
                <a:gd name="csX70" fmla="*/ 439741 w 485567"/>
                <a:gd name="csY70" fmla="*/ 39533 h 429482"/>
                <a:gd name="csX71" fmla="*/ 443496 w 485567"/>
                <a:gd name="csY71" fmla="*/ 40426 h 429482"/>
                <a:gd name="csX72" fmla="*/ 447675 w 485567"/>
                <a:gd name="csY72" fmla="*/ 41718 h 429482"/>
                <a:gd name="csX73" fmla="*/ 449483 w 485567"/>
                <a:gd name="csY73" fmla="*/ 41872 h 429482"/>
                <a:gd name="csX74" fmla="*/ 449545 w 485567"/>
                <a:gd name="csY74" fmla="*/ 41241 h 429482"/>
                <a:gd name="csX75" fmla="*/ 449876 w 485567"/>
                <a:gd name="csY75" fmla="*/ 40341 h 429482"/>
                <a:gd name="csX76" fmla="*/ 450561 w 485567"/>
                <a:gd name="csY76" fmla="*/ 39887 h 429482"/>
                <a:gd name="csX77" fmla="*/ 451592 w 485567"/>
                <a:gd name="csY77" fmla="*/ 39756 h 429482"/>
                <a:gd name="csX78" fmla="*/ 453023 w 485567"/>
                <a:gd name="csY78" fmla="*/ 39279 h 429482"/>
                <a:gd name="csX79" fmla="*/ 454655 w 485567"/>
                <a:gd name="csY79" fmla="*/ 38495 h 429482"/>
                <a:gd name="csX80" fmla="*/ 456355 w 485567"/>
                <a:gd name="csY80" fmla="*/ 38172 h 429482"/>
                <a:gd name="csX81" fmla="*/ 458133 w 485567"/>
                <a:gd name="csY81" fmla="*/ 38756 h 429482"/>
                <a:gd name="csX82" fmla="*/ 460280 w 485567"/>
                <a:gd name="csY82" fmla="*/ 39233 h 429482"/>
                <a:gd name="csX83" fmla="*/ 461565 w 485567"/>
                <a:gd name="csY83" fmla="*/ 39226 h 429482"/>
                <a:gd name="csX84" fmla="*/ 462181 w 485567"/>
                <a:gd name="csY84" fmla="*/ 41072 h 429482"/>
                <a:gd name="csX85" fmla="*/ 463220 w 485567"/>
                <a:gd name="csY85" fmla="*/ 41772 h 429482"/>
                <a:gd name="csX86" fmla="*/ 463627 w 485567"/>
                <a:gd name="csY86" fmla="*/ 43372 h 429482"/>
                <a:gd name="csX87" fmla="*/ 461719 w 485567"/>
                <a:gd name="csY87" fmla="*/ 44203 h 429482"/>
                <a:gd name="csX88" fmla="*/ 460595 w 485567"/>
                <a:gd name="csY88" fmla="*/ 44318 h 429482"/>
                <a:gd name="csX89" fmla="*/ 460249 w 485567"/>
                <a:gd name="csY89" fmla="*/ 47049 h 429482"/>
                <a:gd name="csX90" fmla="*/ 460788 w 485567"/>
                <a:gd name="csY90" fmla="*/ 47818 h 429482"/>
                <a:gd name="csX91" fmla="*/ 461858 w 485567"/>
                <a:gd name="csY91" fmla="*/ 48542 h 429482"/>
                <a:gd name="csX92" fmla="*/ 462150 w 485567"/>
                <a:gd name="csY92" fmla="*/ 49380 h 429482"/>
                <a:gd name="csX93" fmla="*/ 462365 w 485567"/>
                <a:gd name="csY93" fmla="*/ 53380 h 429482"/>
                <a:gd name="csX94" fmla="*/ 460180 w 485567"/>
                <a:gd name="csY94" fmla="*/ 55788 h 429482"/>
                <a:gd name="csX95" fmla="*/ 457117 w 485567"/>
                <a:gd name="csY95" fmla="*/ 58488 h 429482"/>
                <a:gd name="csX96" fmla="*/ 442126 w 485567"/>
                <a:gd name="csY96" fmla="*/ 67143 h 429482"/>
                <a:gd name="csX97" fmla="*/ 438556 w 485567"/>
                <a:gd name="csY97" fmla="*/ 71320 h 429482"/>
                <a:gd name="csX98" fmla="*/ 437194 w 485567"/>
                <a:gd name="csY98" fmla="*/ 72282 h 429482"/>
                <a:gd name="csX99" fmla="*/ 426051 w 485567"/>
                <a:gd name="csY99" fmla="*/ 74905 h 429482"/>
                <a:gd name="csX100" fmla="*/ 418263 w 485567"/>
                <a:gd name="csY100" fmla="*/ 77705 h 429482"/>
                <a:gd name="csX101" fmla="*/ 414530 w 485567"/>
                <a:gd name="csY101" fmla="*/ 78721 h 429482"/>
                <a:gd name="csX102" fmla="*/ 409867 w 485567"/>
                <a:gd name="csY102" fmla="*/ 83575 h 429482"/>
                <a:gd name="csX103" fmla="*/ 407659 w 485567"/>
                <a:gd name="csY103" fmla="*/ 85529 h 429482"/>
                <a:gd name="csX104" fmla="*/ 409421 w 485567"/>
                <a:gd name="csY104" fmla="*/ 86067 h 429482"/>
                <a:gd name="csX105" fmla="*/ 411475 w 485567"/>
                <a:gd name="csY105" fmla="*/ 88383 h 429482"/>
                <a:gd name="csX106" fmla="*/ 410783 w 485567"/>
                <a:gd name="csY106" fmla="*/ 89406 h 429482"/>
                <a:gd name="csX107" fmla="*/ 407789 w 485567"/>
                <a:gd name="csY107" fmla="*/ 90990 h 429482"/>
                <a:gd name="csX108" fmla="*/ 406481 w 485567"/>
                <a:gd name="csY108" fmla="*/ 91475 h 429482"/>
                <a:gd name="csX109" fmla="*/ 405773 w 485567"/>
                <a:gd name="csY109" fmla="*/ 91221 h 429482"/>
                <a:gd name="csX110" fmla="*/ 405104 w 485567"/>
                <a:gd name="csY110" fmla="*/ 91437 h 429482"/>
                <a:gd name="csX111" fmla="*/ 400086 w 485567"/>
                <a:gd name="csY111" fmla="*/ 99783 h 429482"/>
                <a:gd name="csX112" fmla="*/ 395653 w 485567"/>
                <a:gd name="csY112" fmla="*/ 105769 h 429482"/>
                <a:gd name="csX113" fmla="*/ 393160 w 485567"/>
                <a:gd name="csY113" fmla="*/ 108369 h 429482"/>
                <a:gd name="csX114" fmla="*/ 390605 w 485567"/>
                <a:gd name="csY114" fmla="*/ 112238 h 429482"/>
                <a:gd name="csX115" fmla="*/ 385165 w 485567"/>
                <a:gd name="csY115" fmla="*/ 122185 h 429482"/>
                <a:gd name="csX116" fmla="*/ 385126 w 485567"/>
                <a:gd name="csY116" fmla="*/ 125047 h 429482"/>
                <a:gd name="csX117" fmla="*/ 387804 w 485567"/>
                <a:gd name="csY117" fmla="*/ 134886 h 429482"/>
                <a:gd name="csX118" fmla="*/ 389343 w 485567"/>
                <a:gd name="csY118" fmla="*/ 137463 h 429482"/>
                <a:gd name="csX119" fmla="*/ 391498 w 485567"/>
                <a:gd name="csY119" fmla="*/ 139625 h 429482"/>
                <a:gd name="csX120" fmla="*/ 395577 w 485567"/>
                <a:gd name="csY120" fmla="*/ 141463 h 429482"/>
                <a:gd name="csX121" fmla="*/ 396585 w 485567"/>
                <a:gd name="csY121" fmla="*/ 143271 h 429482"/>
                <a:gd name="csX122" fmla="*/ 395176 w 485567"/>
                <a:gd name="csY122" fmla="*/ 144994 h 429482"/>
                <a:gd name="csX123" fmla="*/ 391098 w 485567"/>
                <a:gd name="csY123" fmla="*/ 148048 h 429482"/>
                <a:gd name="csX124" fmla="*/ 384003 w 485567"/>
                <a:gd name="csY124" fmla="*/ 152171 h 429482"/>
                <a:gd name="csX125" fmla="*/ 380986 w 485567"/>
                <a:gd name="csY125" fmla="*/ 155418 h 429482"/>
                <a:gd name="csX126" fmla="*/ 380347 w 485567"/>
                <a:gd name="csY126" fmla="*/ 158541 h 429482"/>
                <a:gd name="csX127" fmla="*/ 378270 w 485567"/>
                <a:gd name="csY127" fmla="*/ 159949 h 429482"/>
                <a:gd name="csX128" fmla="*/ 377485 w 485567"/>
                <a:gd name="csY128" fmla="*/ 164311 h 429482"/>
                <a:gd name="csX129" fmla="*/ 376222 w 485567"/>
                <a:gd name="csY129" fmla="*/ 167196 h 429482"/>
                <a:gd name="csX130" fmla="*/ 375984 w 485567"/>
                <a:gd name="csY130" fmla="*/ 168173 h 429482"/>
                <a:gd name="csX131" fmla="*/ 374645 w 485567"/>
                <a:gd name="csY131" fmla="*/ 170357 h 429482"/>
                <a:gd name="csX132" fmla="*/ 374468 w 485567"/>
                <a:gd name="csY132" fmla="*/ 171950 h 429482"/>
                <a:gd name="csX133" fmla="*/ 376661 w 485567"/>
                <a:gd name="csY133" fmla="*/ 174135 h 429482"/>
                <a:gd name="csX134" fmla="*/ 375576 w 485567"/>
                <a:gd name="csY134" fmla="*/ 175081 h 429482"/>
                <a:gd name="csX135" fmla="*/ 374491 w 485567"/>
                <a:gd name="csY135" fmla="*/ 175496 h 429482"/>
                <a:gd name="csX136" fmla="*/ 371990 w 485567"/>
                <a:gd name="csY136" fmla="*/ 175750 h 429482"/>
                <a:gd name="csX137" fmla="*/ 363579 w 485567"/>
                <a:gd name="csY137" fmla="*/ 176027 h 429482"/>
                <a:gd name="csX138" fmla="*/ 356815 w 485567"/>
                <a:gd name="csY138" fmla="*/ 180743 h 429482"/>
                <a:gd name="csX139" fmla="*/ 353436 w 485567"/>
                <a:gd name="csY139" fmla="*/ 184912 h 429482"/>
                <a:gd name="csX140" fmla="*/ 350374 w 485567"/>
                <a:gd name="csY140" fmla="*/ 192644 h 429482"/>
                <a:gd name="csX141" fmla="*/ 346657 w 485567"/>
                <a:gd name="csY141" fmla="*/ 197190 h 429482"/>
                <a:gd name="csX142" fmla="*/ 345018 w 485567"/>
                <a:gd name="csY142" fmla="*/ 198028 h 429482"/>
                <a:gd name="csX143" fmla="*/ 342470 w 485567"/>
                <a:gd name="csY143" fmla="*/ 196036 h 429482"/>
                <a:gd name="csX144" fmla="*/ 339284 w 485567"/>
                <a:gd name="csY144" fmla="*/ 195728 h 429482"/>
                <a:gd name="csX145" fmla="*/ 336199 w 485567"/>
                <a:gd name="csY145" fmla="*/ 196390 h 429482"/>
                <a:gd name="csX146" fmla="*/ 334583 w 485567"/>
                <a:gd name="csY146" fmla="*/ 197975 h 429482"/>
                <a:gd name="csX147" fmla="*/ 332058 w 485567"/>
                <a:gd name="csY147" fmla="*/ 198859 h 429482"/>
                <a:gd name="csX148" fmla="*/ 329588 w 485567"/>
                <a:gd name="csY148" fmla="*/ 198098 h 429482"/>
                <a:gd name="csX149" fmla="*/ 324247 w 485567"/>
                <a:gd name="csY149" fmla="*/ 197682 h 429482"/>
                <a:gd name="csX150" fmla="*/ 321870 w 485567"/>
                <a:gd name="csY150" fmla="*/ 197759 h 429482"/>
                <a:gd name="csX151" fmla="*/ 318153 w 485567"/>
                <a:gd name="csY151" fmla="*/ 199044 h 429482"/>
                <a:gd name="csX152" fmla="*/ 314967 w 485567"/>
                <a:gd name="csY152" fmla="*/ 198190 h 429482"/>
                <a:gd name="csX153" fmla="*/ 309588 w 485567"/>
                <a:gd name="csY153" fmla="*/ 197752 h 429482"/>
                <a:gd name="csX154" fmla="*/ 297944 w 485567"/>
                <a:gd name="csY154" fmla="*/ 198775 h 429482"/>
                <a:gd name="csX155" fmla="*/ 296475 w 485567"/>
                <a:gd name="csY155" fmla="*/ 199252 h 429482"/>
                <a:gd name="csX156" fmla="*/ 295020 w 485567"/>
                <a:gd name="csY156" fmla="*/ 201159 h 429482"/>
                <a:gd name="csX157" fmla="*/ 291311 w 485567"/>
                <a:gd name="csY157" fmla="*/ 204444 h 429482"/>
                <a:gd name="csX158" fmla="*/ 285670 w 485567"/>
                <a:gd name="csY158" fmla="*/ 204560 h 429482"/>
                <a:gd name="csX159" fmla="*/ 280568 w 485567"/>
                <a:gd name="csY159" fmla="*/ 206652 h 429482"/>
                <a:gd name="csX160" fmla="*/ 279291 w 485567"/>
                <a:gd name="csY160" fmla="*/ 207991 h 429482"/>
                <a:gd name="csX161" fmla="*/ 277151 w 485567"/>
                <a:gd name="csY161" fmla="*/ 211676 h 429482"/>
                <a:gd name="csX162" fmla="*/ 276482 w 485567"/>
                <a:gd name="csY162" fmla="*/ 214360 h 429482"/>
                <a:gd name="csX163" fmla="*/ 276036 w 485567"/>
                <a:gd name="csY163" fmla="*/ 214383 h 429482"/>
                <a:gd name="csX164" fmla="*/ 275481 w 485567"/>
                <a:gd name="csY164" fmla="*/ 213722 h 429482"/>
                <a:gd name="csX165" fmla="*/ 274697 w 485567"/>
                <a:gd name="csY165" fmla="*/ 213937 h 429482"/>
                <a:gd name="csX166" fmla="*/ 274289 w 485567"/>
                <a:gd name="csY166" fmla="*/ 215984 h 429482"/>
                <a:gd name="csX167" fmla="*/ 272372 w 485567"/>
                <a:gd name="csY167" fmla="*/ 216914 h 429482"/>
                <a:gd name="csX168" fmla="*/ 270772 w 485567"/>
                <a:gd name="csY168" fmla="*/ 217253 h 429482"/>
                <a:gd name="csX169" fmla="*/ 266824 w 485567"/>
                <a:gd name="csY169" fmla="*/ 215599 h 429482"/>
                <a:gd name="csX170" fmla="*/ 263531 w 485567"/>
                <a:gd name="csY170" fmla="*/ 213114 h 429482"/>
                <a:gd name="csX171" fmla="*/ 261807 w 485567"/>
                <a:gd name="csY171" fmla="*/ 212937 h 429482"/>
                <a:gd name="csX172" fmla="*/ 259005 w 485567"/>
                <a:gd name="csY172" fmla="*/ 209060 h 429482"/>
                <a:gd name="csX173" fmla="*/ 257797 w 485567"/>
                <a:gd name="csY173" fmla="*/ 206591 h 429482"/>
                <a:gd name="csX174" fmla="*/ 256943 w 485567"/>
                <a:gd name="csY174" fmla="*/ 203913 h 429482"/>
                <a:gd name="csX175" fmla="*/ 257120 w 485567"/>
                <a:gd name="csY175" fmla="*/ 202890 h 429482"/>
                <a:gd name="csX176" fmla="*/ 256882 w 485567"/>
                <a:gd name="csY176" fmla="*/ 202037 h 429482"/>
                <a:gd name="csX177" fmla="*/ 254396 w 485567"/>
                <a:gd name="csY177" fmla="*/ 200952 h 429482"/>
                <a:gd name="csX178" fmla="*/ 253788 w 485567"/>
                <a:gd name="csY178" fmla="*/ 198490 h 429482"/>
                <a:gd name="csX179" fmla="*/ 255604 w 485567"/>
                <a:gd name="csY179" fmla="*/ 195282 h 429482"/>
                <a:gd name="csX180" fmla="*/ 257089 w 485567"/>
                <a:gd name="csY180" fmla="*/ 193920 h 429482"/>
                <a:gd name="csX181" fmla="*/ 258013 w 485567"/>
                <a:gd name="csY181" fmla="*/ 193528 h 429482"/>
                <a:gd name="csX182" fmla="*/ 255766 w 485567"/>
                <a:gd name="csY182" fmla="*/ 193667 h 429482"/>
                <a:gd name="csX183" fmla="*/ 254142 w 485567"/>
                <a:gd name="csY183" fmla="*/ 195728 h 429482"/>
                <a:gd name="csX184" fmla="*/ 252064 w 485567"/>
                <a:gd name="csY184" fmla="*/ 192421 h 429482"/>
                <a:gd name="csX185" fmla="*/ 243592 w 485567"/>
                <a:gd name="csY185" fmla="*/ 185966 h 429482"/>
                <a:gd name="csX186" fmla="*/ 244138 w 485567"/>
                <a:gd name="csY186" fmla="*/ 184481 h 429482"/>
                <a:gd name="csX187" fmla="*/ 244046 w 485567"/>
                <a:gd name="csY187" fmla="*/ 183681 h 429482"/>
                <a:gd name="csX188" fmla="*/ 242622 w 485567"/>
                <a:gd name="csY188" fmla="*/ 185412 h 429482"/>
                <a:gd name="csX189" fmla="*/ 241652 w 485567"/>
                <a:gd name="csY189" fmla="*/ 185858 h 429482"/>
                <a:gd name="csX190" fmla="*/ 237320 w 485567"/>
                <a:gd name="csY190" fmla="*/ 185582 h 429482"/>
                <a:gd name="csX191" fmla="*/ 232333 w 485567"/>
                <a:gd name="csY191" fmla="*/ 186374 h 429482"/>
                <a:gd name="csX192" fmla="*/ 231017 w 485567"/>
                <a:gd name="csY192" fmla="*/ 179650 h 429482"/>
                <a:gd name="csX193" fmla="*/ 230394 w 485567"/>
                <a:gd name="csY193" fmla="*/ 177066 h 429482"/>
                <a:gd name="csX194" fmla="*/ 230232 w 485567"/>
                <a:gd name="csY194" fmla="*/ 175388 h 429482"/>
                <a:gd name="csX195" fmla="*/ 231517 w 485567"/>
                <a:gd name="csY195" fmla="*/ 171511 h 429482"/>
                <a:gd name="csX196" fmla="*/ 232926 w 485567"/>
                <a:gd name="csY196" fmla="*/ 169927 h 429482"/>
                <a:gd name="csX197" fmla="*/ 234796 w 485567"/>
                <a:gd name="csY197" fmla="*/ 166657 h 429482"/>
                <a:gd name="csX198" fmla="*/ 237104 w 485567"/>
                <a:gd name="csY198" fmla="*/ 163934 h 429482"/>
                <a:gd name="csX199" fmla="*/ 239544 w 485567"/>
                <a:gd name="csY199" fmla="*/ 163288 h 429482"/>
                <a:gd name="csX200" fmla="*/ 240621 w 485567"/>
                <a:gd name="csY200" fmla="*/ 162888 h 429482"/>
                <a:gd name="csX201" fmla="*/ 241521 w 485567"/>
                <a:gd name="csY201" fmla="*/ 160780 h 429482"/>
                <a:gd name="csX202" fmla="*/ 242029 w 485567"/>
                <a:gd name="csY202" fmla="*/ 158980 h 429482"/>
                <a:gd name="csX203" fmla="*/ 241660 w 485567"/>
                <a:gd name="csY203" fmla="*/ 158803 h 429482"/>
                <a:gd name="csX204" fmla="*/ 238813 w 485567"/>
                <a:gd name="csY204" fmla="*/ 159172 h 429482"/>
                <a:gd name="csX205" fmla="*/ 233703 w 485567"/>
                <a:gd name="csY205" fmla="*/ 151595 h 429482"/>
                <a:gd name="csX206" fmla="*/ 233864 w 485567"/>
                <a:gd name="csY206" fmla="*/ 150387 h 429482"/>
                <a:gd name="csX207" fmla="*/ 234503 w 485567"/>
                <a:gd name="csY207" fmla="*/ 148594 h 429482"/>
                <a:gd name="csX208" fmla="*/ 234926 w 485567"/>
                <a:gd name="csY208" fmla="*/ 146325 h 429482"/>
                <a:gd name="csX209" fmla="*/ 235034 w 485567"/>
                <a:gd name="csY209" fmla="*/ 144533 h 429482"/>
                <a:gd name="csX210" fmla="*/ 236366 w 485567"/>
                <a:gd name="csY210" fmla="*/ 142986 h 429482"/>
                <a:gd name="csX211" fmla="*/ 238405 w 485567"/>
                <a:gd name="csY211" fmla="*/ 141432 h 429482"/>
                <a:gd name="csX212" fmla="*/ 240121 w 485567"/>
                <a:gd name="csY212" fmla="*/ 139217 h 429482"/>
                <a:gd name="csX213" fmla="*/ 240983 w 485567"/>
                <a:gd name="csY213" fmla="*/ 137055 h 429482"/>
                <a:gd name="csX214" fmla="*/ 241160 w 485567"/>
                <a:gd name="csY214" fmla="*/ 135086 h 429482"/>
                <a:gd name="csX215" fmla="*/ 240190 w 485567"/>
                <a:gd name="csY215" fmla="*/ 133678 h 429482"/>
                <a:gd name="csX216" fmla="*/ 237397 w 485567"/>
                <a:gd name="csY216" fmla="*/ 132901 h 429482"/>
                <a:gd name="csX217" fmla="*/ 234511 w 485567"/>
                <a:gd name="csY217" fmla="*/ 127270 h 429482"/>
                <a:gd name="csX218" fmla="*/ 233872 w 485567"/>
                <a:gd name="csY218" fmla="*/ 123739 h 429482"/>
                <a:gd name="csX219" fmla="*/ 233280 w 485567"/>
                <a:gd name="csY219" fmla="*/ 123370 h 429482"/>
                <a:gd name="csX220" fmla="*/ 231502 w 485567"/>
                <a:gd name="csY220" fmla="*/ 121762 h 429482"/>
                <a:gd name="csX221" fmla="*/ 229794 w 485567"/>
                <a:gd name="csY221" fmla="*/ 118731 h 429482"/>
                <a:gd name="csX222" fmla="*/ 229547 w 485567"/>
                <a:gd name="csY222" fmla="*/ 118254 h 429482"/>
                <a:gd name="csX223" fmla="*/ 231310 w 485567"/>
                <a:gd name="csY223" fmla="*/ 117723 h 429482"/>
                <a:gd name="csX224" fmla="*/ 238574 w 485567"/>
                <a:gd name="csY224" fmla="*/ 117700 h 429482"/>
                <a:gd name="csX225" fmla="*/ 240090 w 485567"/>
                <a:gd name="csY225" fmla="*/ 117031 h 429482"/>
                <a:gd name="csX226" fmla="*/ 240321 w 485567"/>
                <a:gd name="csY226" fmla="*/ 116800 h 429482"/>
                <a:gd name="csX227" fmla="*/ 241644 w 485567"/>
                <a:gd name="csY227" fmla="*/ 114438 h 429482"/>
                <a:gd name="csX228" fmla="*/ 243030 w 485567"/>
                <a:gd name="csY228" fmla="*/ 110554 h 429482"/>
                <a:gd name="csX229" fmla="*/ 243353 w 485567"/>
                <a:gd name="csY229" fmla="*/ 108176 h 429482"/>
                <a:gd name="csX230" fmla="*/ 242914 w 485567"/>
                <a:gd name="csY230" fmla="*/ 107192 h 429482"/>
                <a:gd name="csX231" fmla="*/ 240506 w 485567"/>
                <a:gd name="csY231" fmla="*/ 104784 h 429482"/>
                <a:gd name="csX232" fmla="*/ 240398 w 485567"/>
                <a:gd name="csY232" fmla="*/ 104076 h 429482"/>
                <a:gd name="csX233" fmla="*/ 240783 w 485567"/>
                <a:gd name="csY233" fmla="*/ 102937 h 429482"/>
                <a:gd name="csX234" fmla="*/ 242214 w 485567"/>
                <a:gd name="csY234" fmla="*/ 101722 h 429482"/>
                <a:gd name="csX235" fmla="*/ 244146 w 485567"/>
                <a:gd name="csY235" fmla="*/ 100337 h 429482"/>
                <a:gd name="csX236" fmla="*/ 245200 w 485567"/>
                <a:gd name="csY236" fmla="*/ 99145 h 429482"/>
                <a:gd name="csX237" fmla="*/ 244946 w 485567"/>
                <a:gd name="csY237" fmla="*/ 98206 h 429482"/>
                <a:gd name="csX238" fmla="*/ 244384 w 485567"/>
                <a:gd name="csY238" fmla="*/ 97229 h 429482"/>
                <a:gd name="csX239" fmla="*/ 244292 w 485567"/>
                <a:gd name="csY239" fmla="*/ 96314 h 429482"/>
                <a:gd name="csX240" fmla="*/ 244646 w 485567"/>
                <a:gd name="csY240" fmla="*/ 95191 h 429482"/>
                <a:gd name="csX241" fmla="*/ 244777 w 485567"/>
                <a:gd name="csY241" fmla="*/ 91344 h 429482"/>
                <a:gd name="csX242" fmla="*/ 245023 w 485567"/>
                <a:gd name="csY242" fmla="*/ 90360 h 429482"/>
                <a:gd name="csX243" fmla="*/ 244646 w 485567"/>
                <a:gd name="csY243" fmla="*/ 86852 h 429482"/>
                <a:gd name="csX244" fmla="*/ 244176 w 485567"/>
                <a:gd name="csY244" fmla="*/ 83982 h 429482"/>
                <a:gd name="csX245" fmla="*/ 242645 w 485567"/>
                <a:gd name="csY245" fmla="*/ 80259 h 429482"/>
                <a:gd name="csX246" fmla="*/ 242922 w 485567"/>
                <a:gd name="csY246" fmla="*/ 79436 h 429482"/>
                <a:gd name="csX247" fmla="*/ 243630 w 485567"/>
                <a:gd name="csY247" fmla="*/ 78744 h 429482"/>
                <a:gd name="csX248" fmla="*/ 245946 w 485567"/>
                <a:gd name="csY248" fmla="*/ 77451 h 429482"/>
                <a:gd name="csX249" fmla="*/ 247793 w 485567"/>
                <a:gd name="csY249" fmla="*/ 74405 h 429482"/>
                <a:gd name="csX250" fmla="*/ 250479 w 485567"/>
                <a:gd name="csY250" fmla="*/ 71851 h 429482"/>
                <a:gd name="csX251" fmla="*/ 253996 w 485567"/>
                <a:gd name="csY251" fmla="*/ 69797 h 429482"/>
                <a:gd name="csX252" fmla="*/ 256458 w 485567"/>
                <a:gd name="csY252" fmla="*/ 67512 h 429482"/>
                <a:gd name="csX253" fmla="*/ 257428 w 485567"/>
                <a:gd name="csY253" fmla="*/ 65758 h 429482"/>
                <a:gd name="csX254" fmla="*/ 258113 w 485567"/>
                <a:gd name="csY254" fmla="*/ 65296 h 429482"/>
                <a:gd name="csX255" fmla="*/ 257913 w 485567"/>
                <a:gd name="csY255" fmla="*/ 64481 h 429482"/>
                <a:gd name="csX256" fmla="*/ 257451 w 485567"/>
                <a:gd name="csY256" fmla="*/ 63296 h 429482"/>
                <a:gd name="csX257" fmla="*/ 256050 w 485567"/>
                <a:gd name="csY257" fmla="*/ 62135 h 429482"/>
                <a:gd name="csX258" fmla="*/ 254242 w 485567"/>
                <a:gd name="csY258" fmla="*/ 61473 h 429482"/>
                <a:gd name="csX259" fmla="*/ 252233 w 485567"/>
                <a:gd name="csY259" fmla="*/ 61504 h 429482"/>
                <a:gd name="csX260" fmla="*/ 250987 w 485567"/>
                <a:gd name="csY260" fmla="*/ 61266 h 429482"/>
                <a:gd name="csX261" fmla="*/ 250625 w 485567"/>
                <a:gd name="csY261" fmla="*/ 60358 h 429482"/>
                <a:gd name="csX262" fmla="*/ 250764 w 485567"/>
                <a:gd name="csY262" fmla="*/ 57896 h 429482"/>
                <a:gd name="csX263" fmla="*/ 250656 w 485567"/>
                <a:gd name="csY263" fmla="*/ 55457 h 429482"/>
                <a:gd name="csX264" fmla="*/ 250271 w 485567"/>
                <a:gd name="csY264" fmla="*/ 54334 h 429482"/>
                <a:gd name="csX265" fmla="*/ 249340 w 485567"/>
                <a:gd name="csY265" fmla="*/ 53488 h 429482"/>
                <a:gd name="csX266" fmla="*/ 247501 w 485567"/>
                <a:gd name="csY266" fmla="*/ 53711 h 429482"/>
                <a:gd name="csX267" fmla="*/ 245908 w 485567"/>
                <a:gd name="csY267" fmla="*/ 53019 h 429482"/>
                <a:gd name="csX268" fmla="*/ 244700 w 485567"/>
                <a:gd name="csY268" fmla="*/ 52857 h 429482"/>
                <a:gd name="csX269" fmla="*/ 243999 w 485567"/>
                <a:gd name="csY269" fmla="*/ 53403 h 429482"/>
                <a:gd name="csX270" fmla="*/ 240436 w 485567"/>
                <a:gd name="csY270" fmla="*/ 53242 h 429482"/>
                <a:gd name="csX271" fmla="*/ 238951 w 485567"/>
                <a:gd name="csY271" fmla="*/ 52850 h 429482"/>
                <a:gd name="csX272" fmla="*/ 237912 w 485567"/>
                <a:gd name="csY272" fmla="*/ 52365 h 429482"/>
                <a:gd name="csX273" fmla="*/ 237250 w 485567"/>
                <a:gd name="csY273" fmla="*/ 52634 h 429482"/>
                <a:gd name="csX274" fmla="*/ 236873 w 485567"/>
                <a:gd name="csY274" fmla="*/ 53111 h 429482"/>
                <a:gd name="csX275" fmla="*/ 236812 w 485567"/>
                <a:gd name="csY275" fmla="*/ 53857 h 429482"/>
                <a:gd name="csX276" fmla="*/ 236566 w 485567"/>
                <a:gd name="csY276" fmla="*/ 54842 h 429482"/>
                <a:gd name="csX277" fmla="*/ 235288 w 485567"/>
                <a:gd name="csY277" fmla="*/ 55734 h 429482"/>
                <a:gd name="csX278" fmla="*/ 232372 w 485567"/>
                <a:gd name="csY278" fmla="*/ 56619 h 429482"/>
                <a:gd name="csX279" fmla="*/ 230017 w 485567"/>
                <a:gd name="csY279" fmla="*/ 56550 h 429482"/>
                <a:gd name="csX280" fmla="*/ 227854 w 485567"/>
                <a:gd name="csY280" fmla="*/ 55919 h 429482"/>
                <a:gd name="csX281" fmla="*/ 227162 w 485567"/>
                <a:gd name="csY281" fmla="*/ 55450 h 429482"/>
                <a:gd name="csX282" fmla="*/ 226123 w 485567"/>
                <a:gd name="csY282" fmla="*/ 55034 h 429482"/>
                <a:gd name="csX283" fmla="*/ 221729 w 485567"/>
                <a:gd name="csY283" fmla="*/ 55550 h 429482"/>
                <a:gd name="csX284" fmla="*/ 221198 w 485567"/>
                <a:gd name="csY284" fmla="*/ 55173 h 429482"/>
                <a:gd name="csX285" fmla="*/ 219682 w 485567"/>
                <a:gd name="csY285" fmla="*/ 56088 h 429482"/>
                <a:gd name="csX286" fmla="*/ 217450 w 485567"/>
                <a:gd name="csY286" fmla="*/ 57181 h 429482"/>
                <a:gd name="csX287" fmla="*/ 216196 w 485567"/>
                <a:gd name="csY287" fmla="*/ 57242 h 429482"/>
                <a:gd name="csX288" fmla="*/ 215742 w 485567"/>
                <a:gd name="csY288" fmla="*/ 57011 h 429482"/>
                <a:gd name="csX289" fmla="*/ 215580 w 485567"/>
                <a:gd name="csY289" fmla="*/ 56527 h 429482"/>
                <a:gd name="csX290" fmla="*/ 214641 w 485567"/>
                <a:gd name="csY290" fmla="*/ 54827 h 429482"/>
                <a:gd name="csX291" fmla="*/ 214887 w 485567"/>
                <a:gd name="csY291" fmla="*/ 53927 h 429482"/>
                <a:gd name="csX292" fmla="*/ 216688 w 485567"/>
                <a:gd name="csY292" fmla="*/ 51288 h 429482"/>
                <a:gd name="csX293" fmla="*/ 216488 w 485567"/>
                <a:gd name="csY293" fmla="*/ 50657 h 429482"/>
                <a:gd name="csX294" fmla="*/ 215749 w 485567"/>
                <a:gd name="csY294" fmla="*/ 49803 h 429482"/>
                <a:gd name="csX295" fmla="*/ 215088 w 485567"/>
                <a:gd name="csY295" fmla="*/ 48572 h 429482"/>
                <a:gd name="csX296" fmla="*/ 214895 w 485567"/>
                <a:gd name="csY296" fmla="*/ 47934 h 429482"/>
                <a:gd name="csX297" fmla="*/ 213748 w 485567"/>
                <a:gd name="csY297" fmla="*/ 47826 h 429482"/>
                <a:gd name="csX298" fmla="*/ 212525 w 485567"/>
                <a:gd name="csY298" fmla="*/ 48472 h 429482"/>
                <a:gd name="csX299" fmla="*/ 207869 w 485567"/>
                <a:gd name="csY299" fmla="*/ 49803 h 429482"/>
                <a:gd name="csX300" fmla="*/ 206753 w 485567"/>
                <a:gd name="csY300" fmla="*/ 50288 h 429482"/>
                <a:gd name="csX301" fmla="*/ 204737 w 485567"/>
                <a:gd name="csY301" fmla="*/ 51565 h 429482"/>
                <a:gd name="csX302" fmla="*/ 202698 w 485567"/>
                <a:gd name="csY302" fmla="*/ 53519 h 429482"/>
                <a:gd name="csX303" fmla="*/ 201074 w 485567"/>
                <a:gd name="csY303" fmla="*/ 53927 h 429482"/>
                <a:gd name="csX304" fmla="*/ 200513 w 485567"/>
                <a:gd name="csY304" fmla="*/ 53350 h 429482"/>
                <a:gd name="csX305" fmla="*/ 200320 w 485567"/>
                <a:gd name="csY305" fmla="*/ 48765 h 429482"/>
                <a:gd name="csX306" fmla="*/ 202798 w 485567"/>
                <a:gd name="csY306" fmla="*/ 45711 h 429482"/>
                <a:gd name="csX307" fmla="*/ 204560 w 485567"/>
                <a:gd name="csY307" fmla="*/ 43864 h 429482"/>
                <a:gd name="csX308" fmla="*/ 203737 w 485567"/>
                <a:gd name="csY308" fmla="*/ 43487 h 429482"/>
                <a:gd name="csX309" fmla="*/ 201867 w 485567"/>
                <a:gd name="csY309" fmla="*/ 43541 h 429482"/>
                <a:gd name="csX310" fmla="*/ 201998 w 485567"/>
                <a:gd name="csY310" fmla="*/ 42110 h 429482"/>
                <a:gd name="csX311" fmla="*/ 202875 w 485567"/>
                <a:gd name="csY311" fmla="*/ 41418 h 429482"/>
                <a:gd name="csX312" fmla="*/ 203721 w 485567"/>
                <a:gd name="csY312" fmla="*/ 39856 h 429482"/>
                <a:gd name="csX313" fmla="*/ 202729 w 485567"/>
                <a:gd name="csY313" fmla="*/ 39187 h 429482"/>
                <a:gd name="csX314" fmla="*/ 201951 w 485567"/>
                <a:gd name="csY314" fmla="*/ 38156 h 429482"/>
                <a:gd name="csX315" fmla="*/ 201998 w 485567"/>
                <a:gd name="csY315" fmla="*/ 35464 h 429482"/>
                <a:gd name="csX316" fmla="*/ 202213 w 485567"/>
                <a:gd name="csY316" fmla="*/ 34371 h 429482"/>
                <a:gd name="csX317" fmla="*/ 201959 w 485567"/>
                <a:gd name="csY317" fmla="*/ 33187 h 429482"/>
                <a:gd name="csX318" fmla="*/ 198150 w 485567"/>
                <a:gd name="csY318" fmla="*/ 34787 h 429482"/>
                <a:gd name="csX319" fmla="*/ 197173 w 485567"/>
                <a:gd name="csY319" fmla="*/ 34548 h 429482"/>
                <a:gd name="csX320" fmla="*/ 197134 w 485567"/>
                <a:gd name="csY320" fmla="*/ 32548 h 429482"/>
                <a:gd name="csX321" fmla="*/ 199243 w 485567"/>
                <a:gd name="csY321" fmla="*/ 29494 h 429482"/>
                <a:gd name="csX322" fmla="*/ 199458 w 485567"/>
                <a:gd name="csY322" fmla="*/ 28556 h 429482"/>
                <a:gd name="csX323" fmla="*/ 196988 w 485567"/>
                <a:gd name="csY323" fmla="*/ 28102 h 429482"/>
                <a:gd name="csX324" fmla="*/ 195141 w 485567"/>
                <a:gd name="csY324" fmla="*/ 26602 h 429482"/>
                <a:gd name="csX325" fmla="*/ 194017 w 485567"/>
                <a:gd name="csY325" fmla="*/ 25255 h 429482"/>
                <a:gd name="csX326" fmla="*/ 192817 w 485567"/>
                <a:gd name="csY326" fmla="*/ 23324 h 429482"/>
                <a:gd name="csX327" fmla="*/ 192809 w 485567"/>
                <a:gd name="csY327" fmla="*/ 21586 h 429482"/>
                <a:gd name="csX328" fmla="*/ 194056 w 485567"/>
                <a:gd name="csY328" fmla="*/ 17516 h 429482"/>
                <a:gd name="csX329" fmla="*/ 195834 w 485567"/>
                <a:gd name="csY329" fmla="*/ 16332 h 429482"/>
                <a:gd name="csX330" fmla="*/ 197373 w 485567"/>
                <a:gd name="csY330" fmla="*/ 15601 h 429482"/>
                <a:gd name="csX331" fmla="*/ 200628 w 485567"/>
                <a:gd name="csY331" fmla="*/ 12778 h 429482"/>
                <a:gd name="csX332" fmla="*/ 205114 w 485567"/>
                <a:gd name="csY332" fmla="*/ 13301 h 429482"/>
                <a:gd name="csX333" fmla="*/ 207892 w 485567"/>
                <a:gd name="csY333" fmla="*/ 12693 h 429482"/>
                <a:gd name="csX334" fmla="*/ 210386 w 485567"/>
                <a:gd name="csY334" fmla="*/ 11247 h 429482"/>
                <a:gd name="csX335" fmla="*/ 211817 w 485567"/>
                <a:gd name="csY335" fmla="*/ 10924 h 429482"/>
                <a:gd name="csX336" fmla="*/ 214118 w 485567"/>
                <a:gd name="csY336" fmla="*/ 9662 h 429482"/>
                <a:gd name="csX337" fmla="*/ 214041 w 485567"/>
                <a:gd name="csY337" fmla="*/ 7954 h 429482"/>
                <a:gd name="csX338" fmla="*/ 213248 w 485567"/>
                <a:gd name="csY338" fmla="*/ 6685 h 429482"/>
                <a:gd name="csX339" fmla="*/ 213941 w 485567"/>
                <a:gd name="csY339" fmla="*/ 5493 h 429482"/>
                <a:gd name="csX340" fmla="*/ 216519 w 485567"/>
                <a:gd name="csY340" fmla="*/ 4031 h 429482"/>
                <a:gd name="csX341" fmla="*/ 219382 w 485567"/>
                <a:gd name="csY341" fmla="*/ 2092 h 429482"/>
                <a:gd name="csX342" fmla="*/ 222668 w 485567"/>
                <a:gd name="csY342" fmla="*/ 1715 h 429482"/>
                <a:gd name="csX343" fmla="*/ 226007 w 485567"/>
                <a:gd name="csY343" fmla="*/ 0 h 429482"/>
                <a:gd name="csX344" fmla="*/ 228247 w 485567"/>
                <a:gd name="csY344" fmla="*/ 1108 h 429482"/>
                <a:gd name="csX345" fmla="*/ 230209 w 485567"/>
                <a:gd name="csY345" fmla="*/ 731 h 429482"/>
                <a:gd name="csX346" fmla="*/ 232464 w 485567"/>
                <a:gd name="csY346" fmla="*/ 2046 h 429482"/>
                <a:gd name="csX347" fmla="*/ 235427 w 485567"/>
                <a:gd name="csY347" fmla="*/ 5054 h 429482"/>
                <a:gd name="csX348" fmla="*/ 239767 w 485567"/>
                <a:gd name="csY348" fmla="*/ 6262 h 429482"/>
                <a:gd name="csX349" fmla="*/ 243230 w 485567"/>
                <a:gd name="csY349" fmla="*/ 5316 h 429482"/>
                <a:gd name="csX350" fmla="*/ 249348 w 485567"/>
                <a:gd name="csY350" fmla="*/ 5116 h 429482"/>
                <a:gd name="csX351" fmla="*/ 252403 w 485567"/>
                <a:gd name="csY351" fmla="*/ 5516 h 429482"/>
                <a:gd name="csX352" fmla="*/ 257836 w 485567"/>
                <a:gd name="csY352" fmla="*/ 4770 h 429482"/>
                <a:gd name="csX353" fmla="*/ 260945 w 485567"/>
                <a:gd name="csY353" fmla="*/ 5039 h 429482"/>
                <a:gd name="csX354" fmla="*/ 265985 w 485567"/>
                <a:gd name="csY354" fmla="*/ 3546 h 429482"/>
                <a:gd name="csX355" fmla="*/ 269887 w 485567"/>
                <a:gd name="csY355" fmla="*/ 5408 h 429482"/>
                <a:gd name="csX356" fmla="*/ 277451 w 485567"/>
                <a:gd name="csY356" fmla="*/ 6277 h 429482"/>
                <a:gd name="csX357" fmla="*/ 281992 w 485567"/>
                <a:gd name="csY357" fmla="*/ 7800 h 429482"/>
                <a:gd name="csX358" fmla="*/ 294566 w 485567"/>
                <a:gd name="csY358" fmla="*/ 10354 h 429482"/>
                <a:gd name="csX359" fmla="*/ 299106 w 485567"/>
                <a:gd name="csY359" fmla="*/ 10385 h 429482"/>
                <a:gd name="csX360" fmla="*/ 305532 w 485567"/>
                <a:gd name="csY360" fmla="*/ 8947 h 429482"/>
                <a:gd name="csX361" fmla="*/ 308256 w 485567"/>
                <a:gd name="csY361" fmla="*/ 7870 h 429482"/>
                <a:gd name="csX362" fmla="*/ 310750 w 485567"/>
                <a:gd name="csY362" fmla="*/ 8508 h 429482"/>
                <a:gd name="csX363" fmla="*/ 314405 w 485567"/>
                <a:gd name="csY363" fmla="*/ 7270 h 429482"/>
                <a:gd name="csX364" fmla="*/ 316160 w 485567"/>
                <a:gd name="csY364" fmla="*/ 7524 h 429482"/>
                <a:gd name="csX365" fmla="*/ 318445 w 485567"/>
                <a:gd name="csY365" fmla="*/ 9285 h 429482"/>
                <a:gd name="csX366" fmla="*/ 326487 w 485567"/>
                <a:gd name="csY366" fmla="*/ 11662 h 429482"/>
                <a:gd name="csX367" fmla="*/ 328595 w 485567"/>
                <a:gd name="csY367" fmla="*/ 9647 h 429482"/>
                <a:gd name="csX368" fmla="*/ 330165 w 485567"/>
                <a:gd name="csY368" fmla="*/ 9208 h 429482"/>
                <a:gd name="csX369" fmla="*/ 335952 w 485567"/>
                <a:gd name="csY369" fmla="*/ 10439 h 429482"/>
                <a:gd name="csX370" fmla="*/ 341785 w 485567"/>
                <a:gd name="csY370" fmla="*/ 12947 h 429482"/>
                <a:gd name="csX371" fmla="*/ 344817 w 485567"/>
                <a:gd name="csY371" fmla="*/ 13124 h 429482"/>
                <a:gd name="csX372" fmla="*/ 349250 w 485567"/>
                <a:gd name="csY372" fmla="*/ 12439 h 429482"/>
                <a:gd name="csX373" fmla="*/ 352767 w 485567"/>
                <a:gd name="csY373" fmla="*/ 10793 h 429482"/>
                <a:gd name="csX374" fmla="*/ 353475 w 485567"/>
                <a:gd name="csY374" fmla="*/ 10531 h 429482"/>
                <a:gd name="csX375" fmla="*/ 484951 w 485567"/>
                <a:gd name="csY375" fmla="*/ 113169 h 429482"/>
                <a:gd name="csX376" fmla="*/ 484559 w 485567"/>
                <a:gd name="csY376" fmla="*/ 113492 h 429482"/>
                <a:gd name="csX377" fmla="*/ 477918 w 485567"/>
                <a:gd name="csY377" fmla="*/ 110254 h 429482"/>
                <a:gd name="csX378" fmla="*/ 475748 w 485567"/>
                <a:gd name="csY378" fmla="*/ 109892 h 429482"/>
                <a:gd name="csX379" fmla="*/ 475217 w 485567"/>
                <a:gd name="csY379" fmla="*/ 109399 h 429482"/>
                <a:gd name="csX380" fmla="*/ 475278 w 485567"/>
                <a:gd name="csY380" fmla="*/ 107715 h 429482"/>
                <a:gd name="csX381" fmla="*/ 475448 w 485567"/>
                <a:gd name="csY381" fmla="*/ 106969 h 429482"/>
                <a:gd name="csX382" fmla="*/ 479896 w 485567"/>
                <a:gd name="csY382" fmla="*/ 106630 h 429482"/>
                <a:gd name="csX383" fmla="*/ 483489 w 485567"/>
                <a:gd name="csY383" fmla="*/ 107830 h 429482"/>
                <a:gd name="csX384" fmla="*/ 485421 w 485567"/>
                <a:gd name="csY384" fmla="*/ 111061 h 429482"/>
                <a:gd name="csX385" fmla="*/ 485567 w 485567"/>
                <a:gd name="csY385" fmla="*/ 111615 h 429482"/>
                <a:gd name="csX386" fmla="*/ 484951 w 485567"/>
                <a:gd name="csY386" fmla="*/ 113169 h 429482"/>
                <a:gd name="csX387" fmla="*/ 460149 w 485567"/>
                <a:gd name="csY387" fmla="*/ 114615 h 429482"/>
                <a:gd name="csX388" fmla="*/ 462219 w 485567"/>
                <a:gd name="csY388" fmla="*/ 115546 h 429482"/>
                <a:gd name="csX389" fmla="*/ 464405 w 485567"/>
                <a:gd name="csY389" fmla="*/ 114707 h 429482"/>
                <a:gd name="csX390" fmla="*/ 465567 w 485567"/>
                <a:gd name="csY390" fmla="*/ 114969 h 429482"/>
                <a:gd name="csX391" fmla="*/ 466713 w 485567"/>
                <a:gd name="csY391" fmla="*/ 115423 h 429482"/>
                <a:gd name="csX392" fmla="*/ 466990 w 485567"/>
                <a:gd name="csY392" fmla="*/ 117192 h 429482"/>
                <a:gd name="csX393" fmla="*/ 465974 w 485567"/>
                <a:gd name="csY393" fmla="*/ 119162 h 429482"/>
                <a:gd name="csX394" fmla="*/ 464551 w 485567"/>
                <a:gd name="csY394" fmla="*/ 121162 h 429482"/>
                <a:gd name="csX395" fmla="*/ 463350 w 485567"/>
                <a:gd name="csY395" fmla="*/ 123354 h 429482"/>
                <a:gd name="csX396" fmla="*/ 462304 w 485567"/>
                <a:gd name="csY396" fmla="*/ 125870 h 429482"/>
                <a:gd name="csX397" fmla="*/ 460357 w 485567"/>
                <a:gd name="csY397" fmla="*/ 127355 h 429482"/>
                <a:gd name="csX398" fmla="*/ 458595 w 485567"/>
                <a:gd name="csY398" fmla="*/ 128247 h 429482"/>
                <a:gd name="csX399" fmla="*/ 454870 w 485567"/>
                <a:gd name="csY399" fmla="*/ 126377 h 429482"/>
                <a:gd name="csX400" fmla="*/ 452700 w 485567"/>
                <a:gd name="csY400" fmla="*/ 125908 h 429482"/>
                <a:gd name="csX401" fmla="*/ 452053 w 485567"/>
                <a:gd name="csY401" fmla="*/ 125208 h 429482"/>
                <a:gd name="csX402" fmla="*/ 451538 w 485567"/>
                <a:gd name="csY402" fmla="*/ 122424 h 429482"/>
                <a:gd name="csX403" fmla="*/ 450561 w 485567"/>
                <a:gd name="csY403" fmla="*/ 121539 h 429482"/>
                <a:gd name="csX404" fmla="*/ 449122 w 485567"/>
                <a:gd name="csY404" fmla="*/ 121146 h 429482"/>
                <a:gd name="csX405" fmla="*/ 447860 w 485567"/>
                <a:gd name="csY405" fmla="*/ 121862 h 429482"/>
                <a:gd name="csX406" fmla="*/ 446213 w 485567"/>
                <a:gd name="csY406" fmla="*/ 123331 h 429482"/>
                <a:gd name="csX407" fmla="*/ 445335 w 485567"/>
                <a:gd name="csY407" fmla="*/ 121862 h 429482"/>
                <a:gd name="csX408" fmla="*/ 443943 w 485567"/>
                <a:gd name="csY408" fmla="*/ 121585 h 429482"/>
                <a:gd name="csX409" fmla="*/ 443419 w 485567"/>
                <a:gd name="csY409" fmla="*/ 120700 h 429482"/>
                <a:gd name="csX410" fmla="*/ 443442 w 485567"/>
                <a:gd name="csY410" fmla="*/ 119562 h 429482"/>
                <a:gd name="csX411" fmla="*/ 452377 w 485567"/>
                <a:gd name="csY411" fmla="*/ 112800 h 429482"/>
                <a:gd name="csX412" fmla="*/ 454962 w 485567"/>
                <a:gd name="csY412" fmla="*/ 111300 h 429482"/>
                <a:gd name="csX413" fmla="*/ 460449 w 485567"/>
                <a:gd name="csY413" fmla="*/ 109553 h 429482"/>
                <a:gd name="csX414" fmla="*/ 461288 w 485567"/>
                <a:gd name="csY414" fmla="*/ 109815 h 429482"/>
                <a:gd name="csX415" fmla="*/ 460572 w 485567"/>
                <a:gd name="csY415" fmla="*/ 110846 h 429482"/>
                <a:gd name="csX416" fmla="*/ 460626 w 485567"/>
                <a:gd name="csY416" fmla="*/ 111315 h 429482"/>
                <a:gd name="csX417" fmla="*/ 461311 w 485567"/>
                <a:gd name="csY417" fmla="*/ 111815 h 429482"/>
                <a:gd name="csX418" fmla="*/ 461149 w 485567"/>
                <a:gd name="csY418" fmla="*/ 112615 h 429482"/>
                <a:gd name="csX419" fmla="*/ 460457 w 485567"/>
                <a:gd name="csY419" fmla="*/ 113307 h 429482"/>
                <a:gd name="csX420" fmla="*/ 460149 w 485567"/>
                <a:gd name="csY420" fmla="*/ 114615 h 429482"/>
                <a:gd name="csX421" fmla="*/ 423426 w 485567"/>
                <a:gd name="csY421" fmla="*/ 138848 h 429482"/>
                <a:gd name="csX422" fmla="*/ 422642 w 485567"/>
                <a:gd name="csY422" fmla="*/ 140548 h 429482"/>
                <a:gd name="csX423" fmla="*/ 419356 w 485567"/>
                <a:gd name="csY423" fmla="*/ 139948 h 429482"/>
                <a:gd name="csX424" fmla="*/ 418632 w 485567"/>
                <a:gd name="csY424" fmla="*/ 139263 h 429482"/>
                <a:gd name="csX425" fmla="*/ 419340 w 485567"/>
                <a:gd name="csY425" fmla="*/ 137340 h 429482"/>
                <a:gd name="csX426" fmla="*/ 420287 w 485567"/>
                <a:gd name="csY426" fmla="*/ 137109 h 429482"/>
                <a:gd name="csX427" fmla="*/ 420348 w 485567"/>
                <a:gd name="csY427" fmla="*/ 135740 h 429482"/>
                <a:gd name="csX428" fmla="*/ 421341 w 485567"/>
                <a:gd name="csY428" fmla="*/ 134363 h 429482"/>
                <a:gd name="csX429" fmla="*/ 426004 w 485567"/>
                <a:gd name="csY429" fmla="*/ 133247 h 429482"/>
                <a:gd name="csX430" fmla="*/ 427059 w 485567"/>
                <a:gd name="csY430" fmla="*/ 134186 h 429482"/>
                <a:gd name="csX431" fmla="*/ 427282 w 485567"/>
                <a:gd name="csY431" fmla="*/ 135532 h 429482"/>
                <a:gd name="csX432" fmla="*/ 424496 w 485567"/>
                <a:gd name="csY432" fmla="*/ 138471 h 429482"/>
                <a:gd name="csX433" fmla="*/ 423426 w 485567"/>
                <a:gd name="csY433" fmla="*/ 138848 h 429482"/>
                <a:gd name="csX434" fmla="*/ 426643 w 485567"/>
                <a:gd name="csY434" fmla="*/ 145656 h 429482"/>
                <a:gd name="csX435" fmla="*/ 426158 w 485567"/>
                <a:gd name="csY435" fmla="*/ 146017 h 429482"/>
                <a:gd name="csX436" fmla="*/ 424727 w 485567"/>
                <a:gd name="csY436" fmla="*/ 145687 h 429482"/>
                <a:gd name="csX437" fmla="*/ 422580 w 485567"/>
                <a:gd name="csY437" fmla="*/ 145687 h 429482"/>
                <a:gd name="csX438" fmla="*/ 422495 w 485567"/>
                <a:gd name="csY438" fmla="*/ 144571 h 429482"/>
                <a:gd name="csX439" fmla="*/ 422826 w 485567"/>
                <a:gd name="csY439" fmla="*/ 143794 h 429482"/>
                <a:gd name="csX440" fmla="*/ 423242 w 485567"/>
                <a:gd name="csY440" fmla="*/ 143002 h 429482"/>
                <a:gd name="csX441" fmla="*/ 424550 w 485567"/>
                <a:gd name="csY441" fmla="*/ 144556 h 429482"/>
                <a:gd name="csX442" fmla="*/ 426620 w 485567"/>
                <a:gd name="csY442" fmla="*/ 144848 h 429482"/>
                <a:gd name="csX443" fmla="*/ 426643 w 485567"/>
                <a:gd name="csY443" fmla="*/ 145656 h 429482"/>
                <a:gd name="csX444" fmla="*/ 95993 w 485567"/>
                <a:gd name="csY444" fmla="*/ 398634 h 429482"/>
                <a:gd name="csX445" fmla="*/ 94523 w 485567"/>
                <a:gd name="csY445" fmla="*/ 400250 h 429482"/>
                <a:gd name="csX446" fmla="*/ 92884 w 485567"/>
                <a:gd name="csY446" fmla="*/ 399665 h 429482"/>
                <a:gd name="csX447" fmla="*/ 93669 w 485567"/>
                <a:gd name="csY447" fmla="*/ 396126 h 429482"/>
                <a:gd name="csX448" fmla="*/ 94431 w 485567"/>
                <a:gd name="csY448" fmla="*/ 395072 h 429482"/>
                <a:gd name="csX449" fmla="*/ 97417 w 485567"/>
                <a:gd name="csY449" fmla="*/ 393526 h 429482"/>
                <a:gd name="csX450" fmla="*/ 99902 w 485567"/>
                <a:gd name="csY450" fmla="*/ 392903 h 429482"/>
                <a:gd name="csX451" fmla="*/ 100633 w 485567"/>
                <a:gd name="csY451" fmla="*/ 391257 h 429482"/>
                <a:gd name="csX452" fmla="*/ 101449 w 485567"/>
                <a:gd name="csY452" fmla="*/ 390618 h 429482"/>
                <a:gd name="csX453" fmla="*/ 102326 w 485567"/>
                <a:gd name="csY453" fmla="*/ 391595 h 429482"/>
                <a:gd name="csX454" fmla="*/ 101665 w 485567"/>
                <a:gd name="csY454" fmla="*/ 392734 h 429482"/>
                <a:gd name="csX455" fmla="*/ 101141 w 485567"/>
                <a:gd name="csY455" fmla="*/ 396288 h 429482"/>
                <a:gd name="csX456" fmla="*/ 99487 w 485567"/>
                <a:gd name="csY456" fmla="*/ 397426 h 429482"/>
                <a:gd name="csX457" fmla="*/ 95993 w 485567"/>
                <a:gd name="csY457" fmla="*/ 398634 h 429482"/>
                <a:gd name="csX458" fmla="*/ 7049 w 485567"/>
                <a:gd name="csY458" fmla="*/ 408873 h 429482"/>
                <a:gd name="csX459" fmla="*/ 6510 w 485567"/>
                <a:gd name="csY459" fmla="*/ 409058 h 429482"/>
                <a:gd name="csX460" fmla="*/ 6018 w 485567"/>
                <a:gd name="csY460" fmla="*/ 407127 h 429482"/>
                <a:gd name="csX461" fmla="*/ 3455 w 485567"/>
                <a:gd name="csY461" fmla="*/ 402388 h 429482"/>
                <a:gd name="csX462" fmla="*/ 5010 w 485567"/>
                <a:gd name="csY462" fmla="*/ 400273 h 429482"/>
                <a:gd name="csX463" fmla="*/ 7842 w 485567"/>
                <a:gd name="csY463" fmla="*/ 400219 h 429482"/>
                <a:gd name="csX464" fmla="*/ 8988 w 485567"/>
                <a:gd name="csY464" fmla="*/ 401696 h 429482"/>
                <a:gd name="csX465" fmla="*/ 9373 w 485567"/>
                <a:gd name="csY465" fmla="*/ 403219 h 429482"/>
                <a:gd name="csX466" fmla="*/ 8834 w 485567"/>
                <a:gd name="csY466" fmla="*/ 404096 h 429482"/>
                <a:gd name="csX467" fmla="*/ 8996 w 485567"/>
                <a:gd name="csY467" fmla="*/ 405873 h 429482"/>
                <a:gd name="csX468" fmla="*/ 8696 w 485567"/>
                <a:gd name="csY468" fmla="*/ 407019 h 429482"/>
                <a:gd name="csX469" fmla="*/ 7049 w 485567"/>
                <a:gd name="csY469" fmla="*/ 408873 h 429482"/>
                <a:gd name="csX470" fmla="*/ 85604 w 485567"/>
                <a:gd name="csY470" fmla="*/ 416774 h 429482"/>
                <a:gd name="csX471" fmla="*/ 82672 w 485567"/>
                <a:gd name="csY471" fmla="*/ 419535 h 429482"/>
                <a:gd name="csX472" fmla="*/ 79740 w 485567"/>
                <a:gd name="csY472" fmla="*/ 418897 h 429482"/>
                <a:gd name="csX473" fmla="*/ 79240 w 485567"/>
                <a:gd name="csY473" fmla="*/ 418443 h 429482"/>
                <a:gd name="csX474" fmla="*/ 82180 w 485567"/>
                <a:gd name="csY474" fmla="*/ 417743 h 429482"/>
                <a:gd name="csX475" fmla="*/ 84850 w 485567"/>
                <a:gd name="csY475" fmla="*/ 415643 h 429482"/>
                <a:gd name="csX476" fmla="*/ 86566 w 485567"/>
                <a:gd name="csY476" fmla="*/ 410989 h 429482"/>
                <a:gd name="csX477" fmla="*/ 89252 w 485567"/>
                <a:gd name="csY477" fmla="*/ 405835 h 429482"/>
                <a:gd name="csX478" fmla="*/ 89790 w 485567"/>
                <a:gd name="csY478" fmla="*/ 403650 h 429482"/>
                <a:gd name="csX479" fmla="*/ 90852 w 485567"/>
                <a:gd name="csY479" fmla="*/ 402796 h 429482"/>
                <a:gd name="csX480" fmla="*/ 92314 w 485567"/>
                <a:gd name="csY480" fmla="*/ 402719 h 429482"/>
                <a:gd name="csX481" fmla="*/ 92945 w 485567"/>
                <a:gd name="csY481" fmla="*/ 402881 h 429482"/>
                <a:gd name="csX482" fmla="*/ 93592 w 485567"/>
                <a:gd name="csY482" fmla="*/ 404027 h 429482"/>
                <a:gd name="csX483" fmla="*/ 93584 w 485567"/>
                <a:gd name="csY483" fmla="*/ 406619 h 429482"/>
                <a:gd name="csX484" fmla="*/ 92822 w 485567"/>
                <a:gd name="csY484" fmla="*/ 410920 h 429482"/>
                <a:gd name="csX485" fmla="*/ 91414 w 485567"/>
                <a:gd name="csY485" fmla="*/ 414720 h 429482"/>
                <a:gd name="csX486" fmla="*/ 85604 w 485567"/>
                <a:gd name="csY486" fmla="*/ 416774 h 429482"/>
                <a:gd name="csX487" fmla="*/ 39439 w 485567"/>
                <a:gd name="csY487" fmla="*/ 411643 h 429482"/>
                <a:gd name="csX488" fmla="*/ 37631 w 485567"/>
                <a:gd name="csY488" fmla="*/ 417212 h 429482"/>
                <a:gd name="csX489" fmla="*/ 35945 w 485567"/>
                <a:gd name="csY489" fmla="*/ 419389 h 429482"/>
                <a:gd name="csX490" fmla="*/ 34945 w 485567"/>
                <a:gd name="csY490" fmla="*/ 420120 h 429482"/>
                <a:gd name="csX491" fmla="*/ 32459 w 485567"/>
                <a:gd name="csY491" fmla="*/ 420728 h 429482"/>
                <a:gd name="csX492" fmla="*/ 29504 w 485567"/>
                <a:gd name="csY492" fmla="*/ 417274 h 429482"/>
                <a:gd name="csX493" fmla="*/ 27965 w 485567"/>
                <a:gd name="csY493" fmla="*/ 413758 h 429482"/>
                <a:gd name="csX494" fmla="*/ 27119 w 485567"/>
                <a:gd name="csY494" fmla="*/ 412627 h 429482"/>
                <a:gd name="csX495" fmla="*/ 28465 w 485567"/>
                <a:gd name="csY495" fmla="*/ 411735 h 429482"/>
                <a:gd name="csX496" fmla="*/ 30428 w 485567"/>
                <a:gd name="csY496" fmla="*/ 411889 h 429482"/>
                <a:gd name="csX497" fmla="*/ 34645 w 485567"/>
                <a:gd name="csY497" fmla="*/ 411143 h 429482"/>
                <a:gd name="csX498" fmla="*/ 35499 w 485567"/>
                <a:gd name="csY498" fmla="*/ 410843 h 429482"/>
                <a:gd name="csX499" fmla="*/ 39785 w 485567"/>
                <a:gd name="csY499" fmla="*/ 407289 h 429482"/>
                <a:gd name="csX500" fmla="*/ 44002 w 485567"/>
                <a:gd name="csY500" fmla="*/ 406850 h 429482"/>
                <a:gd name="csX501" fmla="*/ 44103 w 485567"/>
                <a:gd name="csY501" fmla="*/ 408019 h 429482"/>
                <a:gd name="csX502" fmla="*/ 39439 w 485567"/>
                <a:gd name="csY502" fmla="*/ 411643 h 429482"/>
                <a:gd name="csX503" fmla="*/ 21078 w 485567"/>
                <a:gd name="csY503" fmla="*/ 420359 h 429482"/>
                <a:gd name="csX504" fmla="*/ 20193 w 485567"/>
                <a:gd name="csY504" fmla="*/ 420566 h 429482"/>
                <a:gd name="csX505" fmla="*/ 19146 w 485567"/>
                <a:gd name="csY505" fmla="*/ 419959 h 429482"/>
                <a:gd name="csX506" fmla="*/ 18038 w 485567"/>
                <a:gd name="csY506" fmla="*/ 418028 h 429482"/>
                <a:gd name="csX507" fmla="*/ 18784 w 485567"/>
                <a:gd name="csY507" fmla="*/ 416597 h 429482"/>
                <a:gd name="csX508" fmla="*/ 19469 w 485567"/>
                <a:gd name="csY508" fmla="*/ 415943 h 429482"/>
                <a:gd name="csX509" fmla="*/ 20424 w 485567"/>
                <a:gd name="csY509" fmla="*/ 416043 h 429482"/>
                <a:gd name="csX510" fmla="*/ 22255 w 485567"/>
                <a:gd name="csY510" fmla="*/ 417097 h 429482"/>
                <a:gd name="csX511" fmla="*/ 22817 w 485567"/>
                <a:gd name="csY511" fmla="*/ 418189 h 429482"/>
                <a:gd name="csX512" fmla="*/ 22871 w 485567"/>
                <a:gd name="csY512" fmla="*/ 418866 h 429482"/>
                <a:gd name="csX513" fmla="*/ 21078 w 485567"/>
                <a:gd name="csY513" fmla="*/ 420359 h 429482"/>
                <a:gd name="csX514" fmla="*/ 59609 w 485567"/>
                <a:gd name="csY514" fmla="*/ 417305 h 429482"/>
                <a:gd name="csX515" fmla="*/ 59478 w 485567"/>
                <a:gd name="csY515" fmla="*/ 419182 h 429482"/>
                <a:gd name="csX516" fmla="*/ 59986 w 485567"/>
                <a:gd name="csY516" fmla="*/ 421074 h 429482"/>
                <a:gd name="csX517" fmla="*/ 59855 w 485567"/>
                <a:gd name="csY517" fmla="*/ 423943 h 429482"/>
                <a:gd name="csX518" fmla="*/ 58824 w 485567"/>
                <a:gd name="csY518" fmla="*/ 425497 h 429482"/>
                <a:gd name="csX519" fmla="*/ 56177 w 485567"/>
                <a:gd name="csY519" fmla="*/ 427044 h 429482"/>
                <a:gd name="csX520" fmla="*/ 54091 w 485567"/>
                <a:gd name="csY520" fmla="*/ 426767 h 429482"/>
                <a:gd name="csX521" fmla="*/ 52914 w 485567"/>
                <a:gd name="csY521" fmla="*/ 426144 h 429482"/>
                <a:gd name="csX522" fmla="*/ 50821 w 485567"/>
                <a:gd name="csY522" fmla="*/ 423628 h 429482"/>
                <a:gd name="csX523" fmla="*/ 50774 w 485567"/>
                <a:gd name="csY523" fmla="*/ 421028 h 429482"/>
                <a:gd name="csX524" fmla="*/ 52691 w 485567"/>
                <a:gd name="csY524" fmla="*/ 419335 h 429482"/>
                <a:gd name="csX525" fmla="*/ 53514 w 485567"/>
                <a:gd name="csY525" fmla="*/ 417143 h 429482"/>
                <a:gd name="csX526" fmla="*/ 58485 w 485567"/>
                <a:gd name="csY526" fmla="*/ 417559 h 429482"/>
                <a:gd name="csX527" fmla="*/ 58916 w 485567"/>
                <a:gd name="csY527" fmla="*/ 417135 h 429482"/>
                <a:gd name="csX528" fmla="*/ 59286 w 485567"/>
                <a:gd name="csY528" fmla="*/ 417012 h 429482"/>
                <a:gd name="csX529" fmla="*/ 59609 w 485567"/>
                <a:gd name="csY529" fmla="*/ 417305 h 429482"/>
                <a:gd name="csX530" fmla="*/ 5887 w 485567"/>
                <a:gd name="csY530" fmla="*/ 425521 h 429482"/>
                <a:gd name="csX531" fmla="*/ 3801 w 485567"/>
                <a:gd name="csY531" fmla="*/ 429482 h 429482"/>
                <a:gd name="csX532" fmla="*/ 1170 w 485567"/>
                <a:gd name="csY532" fmla="*/ 428005 h 429482"/>
                <a:gd name="csX533" fmla="*/ 531 w 485567"/>
                <a:gd name="csY533" fmla="*/ 427513 h 429482"/>
                <a:gd name="csX534" fmla="*/ 0 w 485567"/>
                <a:gd name="csY534" fmla="*/ 426697 h 429482"/>
                <a:gd name="csX535" fmla="*/ 2532 w 485567"/>
                <a:gd name="csY535" fmla="*/ 426536 h 429482"/>
                <a:gd name="csX536" fmla="*/ 5094 w 485567"/>
                <a:gd name="csY536" fmla="*/ 424544 h 429482"/>
                <a:gd name="csX537" fmla="*/ 5887 w 485567"/>
                <a:gd name="csY537" fmla="*/ 425521 h 4294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</a:cxnLst>
              <a:rect l="l" t="t" r="r" b="b"/>
              <a:pathLst>
                <a:path w="485567" h="429482">
                  <a:moveTo>
                    <a:pt x="353475" y="10531"/>
                  </a:moveTo>
                  <a:lnTo>
                    <a:pt x="353506" y="11562"/>
                  </a:lnTo>
                  <a:lnTo>
                    <a:pt x="354352" y="12978"/>
                  </a:lnTo>
                  <a:lnTo>
                    <a:pt x="355229" y="13501"/>
                  </a:lnTo>
                  <a:lnTo>
                    <a:pt x="357076" y="14224"/>
                  </a:lnTo>
                  <a:lnTo>
                    <a:pt x="358500" y="14324"/>
                  </a:lnTo>
                  <a:lnTo>
                    <a:pt x="360439" y="14662"/>
                  </a:lnTo>
                  <a:lnTo>
                    <a:pt x="361755" y="15478"/>
                  </a:lnTo>
                  <a:lnTo>
                    <a:pt x="361832" y="16747"/>
                  </a:lnTo>
                  <a:lnTo>
                    <a:pt x="361501" y="18163"/>
                  </a:lnTo>
                  <a:lnTo>
                    <a:pt x="360701" y="19463"/>
                  </a:lnTo>
                  <a:lnTo>
                    <a:pt x="360247" y="20455"/>
                  </a:lnTo>
                  <a:lnTo>
                    <a:pt x="360670" y="21024"/>
                  </a:lnTo>
                  <a:lnTo>
                    <a:pt x="361363" y="21471"/>
                  </a:lnTo>
                  <a:lnTo>
                    <a:pt x="362109" y="21594"/>
                  </a:lnTo>
                  <a:lnTo>
                    <a:pt x="362617" y="21448"/>
                  </a:lnTo>
                  <a:lnTo>
                    <a:pt x="363002" y="20663"/>
                  </a:lnTo>
                  <a:lnTo>
                    <a:pt x="363733" y="19701"/>
                  </a:lnTo>
                  <a:lnTo>
                    <a:pt x="364141" y="19578"/>
                  </a:lnTo>
                  <a:lnTo>
                    <a:pt x="364110" y="20124"/>
                  </a:lnTo>
                  <a:lnTo>
                    <a:pt x="364456" y="20801"/>
                  </a:lnTo>
                  <a:lnTo>
                    <a:pt x="366834" y="21932"/>
                  </a:lnTo>
                  <a:lnTo>
                    <a:pt x="372052" y="24040"/>
                  </a:lnTo>
                  <a:lnTo>
                    <a:pt x="374099" y="24078"/>
                  </a:lnTo>
                  <a:lnTo>
                    <a:pt x="375753" y="24325"/>
                  </a:lnTo>
                  <a:lnTo>
                    <a:pt x="376238" y="25209"/>
                  </a:lnTo>
                  <a:lnTo>
                    <a:pt x="379562" y="28456"/>
                  </a:lnTo>
                  <a:lnTo>
                    <a:pt x="380355" y="28371"/>
                  </a:lnTo>
                  <a:lnTo>
                    <a:pt x="381832" y="28448"/>
                  </a:lnTo>
                  <a:lnTo>
                    <a:pt x="383618" y="28187"/>
                  </a:lnTo>
                  <a:lnTo>
                    <a:pt x="384911" y="27579"/>
                  </a:lnTo>
                  <a:lnTo>
                    <a:pt x="385757" y="27679"/>
                  </a:lnTo>
                  <a:lnTo>
                    <a:pt x="386696" y="28310"/>
                  </a:lnTo>
                  <a:lnTo>
                    <a:pt x="387789" y="28856"/>
                  </a:lnTo>
                  <a:lnTo>
                    <a:pt x="389205" y="29925"/>
                  </a:lnTo>
                  <a:lnTo>
                    <a:pt x="390467" y="31240"/>
                  </a:lnTo>
                  <a:lnTo>
                    <a:pt x="391336" y="31671"/>
                  </a:lnTo>
                  <a:lnTo>
                    <a:pt x="396577" y="30787"/>
                  </a:lnTo>
                  <a:lnTo>
                    <a:pt x="397747" y="31564"/>
                  </a:lnTo>
                  <a:lnTo>
                    <a:pt x="398986" y="31556"/>
                  </a:lnTo>
                  <a:lnTo>
                    <a:pt x="400379" y="31356"/>
                  </a:lnTo>
                  <a:lnTo>
                    <a:pt x="403411" y="31764"/>
                  </a:lnTo>
                  <a:lnTo>
                    <a:pt x="405873" y="31664"/>
                  </a:lnTo>
                  <a:lnTo>
                    <a:pt x="406096" y="31340"/>
                  </a:lnTo>
                  <a:lnTo>
                    <a:pt x="406304" y="28417"/>
                  </a:lnTo>
                  <a:lnTo>
                    <a:pt x="406697" y="27379"/>
                  </a:lnTo>
                  <a:lnTo>
                    <a:pt x="407281" y="27102"/>
                  </a:lnTo>
                  <a:lnTo>
                    <a:pt x="408736" y="27309"/>
                  </a:lnTo>
                  <a:lnTo>
                    <a:pt x="414038" y="29040"/>
                  </a:lnTo>
                  <a:lnTo>
                    <a:pt x="416223" y="30125"/>
                  </a:lnTo>
                  <a:lnTo>
                    <a:pt x="418324" y="30971"/>
                  </a:lnTo>
                  <a:lnTo>
                    <a:pt x="420156" y="31064"/>
                  </a:lnTo>
                  <a:lnTo>
                    <a:pt x="421372" y="31633"/>
                  </a:lnTo>
                  <a:lnTo>
                    <a:pt x="423072" y="34402"/>
                  </a:lnTo>
                  <a:lnTo>
                    <a:pt x="422780" y="35795"/>
                  </a:lnTo>
                  <a:lnTo>
                    <a:pt x="422934" y="36310"/>
                  </a:lnTo>
                  <a:lnTo>
                    <a:pt x="423111" y="37272"/>
                  </a:lnTo>
                  <a:lnTo>
                    <a:pt x="423065" y="38341"/>
                  </a:lnTo>
                  <a:lnTo>
                    <a:pt x="423511" y="39041"/>
                  </a:lnTo>
                  <a:lnTo>
                    <a:pt x="424319" y="39126"/>
                  </a:lnTo>
                  <a:lnTo>
                    <a:pt x="425350" y="38918"/>
                  </a:lnTo>
                  <a:lnTo>
                    <a:pt x="426481" y="38502"/>
                  </a:lnTo>
                  <a:lnTo>
                    <a:pt x="428467" y="37318"/>
                  </a:lnTo>
                  <a:lnTo>
                    <a:pt x="429059" y="37125"/>
                  </a:lnTo>
                  <a:lnTo>
                    <a:pt x="432384" y="38472"/>
                  </a:lnTo>
                  <a:lnTo>
                    <a:pt x="433854" y="39372"/>
                  </a:lnTo>
                  <a:lnTo>
                    <a:pt x="434362" y="40349"/>
                  </a:lnTo>
                  <a:lnTo>
                    <a:pt x="435124" y="41349"/>
                  </a:lnTo>
                  <a:lnTo>
                    <a:pt x="436116" y="41495"/>
                  </a:lnTo>
                  <a:lnTo>
                    <a:pt x="437532" y="40549"/>
                  </a:lnTo>
                  <a:lnTo>
                    <a:pt x="439741" y="39533"/>
                  </a:lnTo>
                  <a:lnTo>
                    <a:pt x="443496" y="40426"/>
                  </a:lnTo>
                  <a:lnTo>
                    <a:pt x="447675" y="41718"/>
                  </a:lnTo>
                  <a:lnTo>
                    <a:pt x="449483" y="41872"/>
                  </a:lnTo>
                  <a:lnTo>
                    <a:pt x="449545" y="41241"/>
                  </a:lnTo>
                  <a:lnTo>
                    <a:pt x="449876" y="40341"/>
                  </a:lnTo>
                  <a:lnTo>
                    <a:pt x="450561" y="39887"/>
                  </a:lnTo>
                  <a:lnTo>
                    <a:pt x="451592" y="39756"/>
                  </a:lnTo>
                  <a:lnTo>
                    <a:pt x="453023" y="39279"/>
                  </a:lnTo>
                  <a:lnTo>
                    <a:pt x="454655" y="38495"/>
                  </a:lnTo>
                  <a:lnTo>
                    <a:pt x="456355" y="38172"/>
                  </a:lnTo>
                  <a:lnTo>
                    <a:pt x="458133" y="38756"/>
                  </a:lnTo>
                  <a:lnTo>
                    <a:pt x="460280" y="39233"/>
                  </a:lnTo>
                  <a:lnTo>
                    <a:pt x="461565" y="39226"/>
                  </a:lnTo>
                  <a:lnTo>
                    <a:pt x="462181" y="41072"/>
                  </a:lnTo>
                  <a:lnTo>
                    <a:pt x="463220" y="41772"/>
                  </a:lnTo>
                  <a:lnTo>
                    <a:pt x="463627" y="43372"/>
                  </a:lnTo>
                  <a:lnTo>
                    <a:pt x="461719" y="44203"/>
                  </a:lnTo>
                  <a:lnTo>
                    <a:pt x="460595" y="44318"/>
                  </a:lnTo>
                  <a:lnTo>
                    <a:pt x="460249" y="47049"/>
                  </a:lnTo>
                  <a:lnTo>
                    <a:pt x="460788" y="47818"/>
                  </a:lnTo>
                  <a:lnTo>
                    <a:pt x="461858" y="48542"/>
                  </a:lnTo>
                  <a:lnTo>
                    <a:pt x="462150" y="49380"/>
                  </a:lnTo>
                  <a:lnTo>
                    <a:pt x="462365" y="53380"/>
                  </a:lnTo>
                  <a:lnTo>
                    <a:pt x="460180" y="55788"/>
                  </a:lnTo>
                  <a:lnTo>
                    <a:pt x="457117" y="58488"/>
                  </a:lnTo>
                  <a:lnTo>
                    <a:pt x="442126" y="67143"/>
                  </a:lnTo>
                  <a:lnTo>
                    <a:pt x="438556" y="71320"/>
                  </a:lnTo>
                  <a:lnTo>
                    <a:pt x="437194" y="72282"/>
                  </a:lnTo>
                  <a:lnTo>
                    <a:pt x="426051" y="74905"/>
                  </a:lnTo>
                  <a:lnTo>
                    <a:pt x="418263" y="77705"/>
                  </a:lnTo>
                  <a:lnTo>
                    <a:pt x="414530" y="78721"/>
                  </a:lnTo>
                  <a:lnTo>
                    <a:pt x="409867" y="83575"/>
                  </a:lnTo>
                  <a:lnTo>
                    <a:pt x="407659" y="85529"/>
                  </a:lnTo>
                  <a:lnTo>
                    <a:pt x="409421" y="86067"/>
                  </a:lnTo>
                  <a:lnTo>
                    <a:pt x="411475" y="88383"/>
                  </a:lnTo>
                  <a:lnTo>
                    <a:pt x="410783" y="89406"/>
                  </a:lnTo>
                  <a:lnTo>
                    <a:pt x="407789" y="90990"/>
                  </a:lnTo>
                  <a:lnTo>
                    <a:pt x="406481" y="91475"/>
                  </a:lnTo>
                  <a:lnTo>
                    <a:pt x="405773" y="91221"/>
                  </a:lnTo>
                  <a:lnTo>
                    <a:pt x="405104" y="91437"/>
                  </a:lnTo>
                  <a:lnTo>
                    <a:pt x="400086" y="99783"/>
                  </a:lnTo>
                  <a:lnTo>
                    <a:pt x="395653" y="105769"/>
                  </a:lnTo>
                  <a:lnTo>
                    <a:pt x="393160" y="108369"/>
                  </a:lnTo>
                  <a:lnTo>
                    <a:pt x="390605" y="112238"/>
                  </a:lnTo>
                  <a:lnTo>
                    <a:pt x="385165" y="122185"/>
                  </a:lnTo>
                  <a:lnTo>
                    <a:pt x="385126" y="125047"/>
                  </a:lnTo>
                  <a:lnTo>
                    <a:pt x="387804" y="134886"/>
                  </a:lnTo>
                  <a:lnTo>
                    <a:pt x="389343" y="137463"/>
                  </a:lnTo>
                  <a:lnTo>
                    <a:pt x="391498" y="139625"/>
                  </a:lnTo>
                  <a:lnTo>
                    <a:pt x="395577" y="141463"/>
                  </a:lnTo>
                  <a:lnTo>
                    <a:pt x="396585" y="143271"/>
                  </a:lnTo>
                  <a:lnTo>
                    <a:pt x="395176" y="144994"/>
                  </a:lnTo>
                  <a:lnTo>
                    <a:pt x="391098" y="148048"/>
                  </a:lnTo>
                  <a:lnTo>
                    <a:pt x="384003" y="152171"/>
                  </a:lnTo>
                  <a:lnTo>
                    <a:pt x="380986" y="155418"/>
                  </a:lnTo>
                  <a:lnTo>
                    <a:pt x="380347" y="158541"/>
                  </a:lnTo>
                  <a:lnTo>
                    <a:pt x="378270" y="159949"/>
                  </a:lnTo>
                  <a:lnTo>
                    <a:pt x="377485" y="164311"/>
                  </a:lnTo>
                  <a:lnTo>
                    <a:pt x="376222" y="167196"/>
                  </a:lnTo>
                  <a:lnTo>
                    <a:pt x="375984" y="168173"/>
                  </a:lnTo>
                  <a:lnTo>
                    <a:pt x="374645" y="170357"/>
                  </a:lnTo>
                  <a:lnTo>
                    <a:pt x="374468" y="171950"/>
                  </a:lnTo>
                  <a:lnTo>
                    <a:pt x="376661" y="174135"/>
                  </a:lnTo>
                  <a:lnTo>
                    <a:pt x="375576" y="175081"/>
                  </a:lnTo>
                  <a:lnTo>
                    <a:pt x="374491" y="175496"/>
                  </a:lnTo>
                  <a:lnTo>
                    <a:pt x="371990" y="175750"/>
                  </a:lnTo>
                  <a:lnTo>
                    <a:pt x="363579" y="176027"/>
                  </a:lnTo>
                  <a:lnTo>
                    <a:pt x="356815" y="180743"/>
                  </a:lnTo>
                  <a:lnTo>
                    <a:pt x="353436" y="184912"/>
                  </a:lnTo>
                  <a:lnTo>
                    <a:pt x="350374" y="192644"/>
                  </a:lnTo>
                  <a:lnTo>
                    <a:pt x="346657" y="197190"/>
                  </a:lnTo>
                  <a:lnTo>
                    <a:pt x="345018" y="198028"/>
                  </a:lnTo>
                  <a:lnTo>
                    <a:pt x="342470" y="196036"/>
                  </a:lnTo>
                  <a:lnTo>
                    <a:pt x="339284" y="195728"/>
                  </a:lnTo>
                  <a:lnTo>
                    <a:pt x="336199" y="196390"/>
                  </a:lnTo>
                  <a:lnTo>
                    <a:pt x="334583" y="197975"/>
                  </a:lnTo>
                  <a:lnTo>
                    <a:pt x="332058" y="198859"/>
                  </a:lnTo>
                  <a:lnTo>
                    <a:pt x="329588" y="198098"/>
                  </a:lnTo>
                  <a:lnTo>
                    <a:pt x="324247" y="197682"/>
                  </a:lnTo>
                  <a:lnTo>
                    <a:pt x="321870" y="197759"/>
                  </a:lnTo>
                  <a:lnTo>
                    <a:pt x="318153" y="199044"/>
                  </a:lnTo>
                  <a:lnTo>
                    <a:pt x="314967" y="198190"/>
                  </a:lnTo>
                  <a:lnTo>
                    <a:pt x="309588" y="197752"/>
                  </a:lnTo>
                  <a:lnTo>
                    <a:pt x="297944" y="198775"/>
                  </a:lnTo>
                  <a:lnTo>
                    <a:pt x="296475" y="199252"/>
                  </a:lnTo>
                  <a:lnTo>
                    <a:pt x="295020" y="201159"/>
                  </a:lnTo>
                  <a:lnTo>
                    <a:pt x="291311" y="204444"/>
                  </a:lnTo>
                  <a:lnTo>
                    <a:pt x="285670" y="204560"/>
                  </a:lnTo>
                  <a:lnTo>
                    <a:pt x="280568" y="206652"/>
                  </a:lnTo>
                  <a:lnTo>
                    <a:pt x="279291" y="207991"/>
                  </a:lnTo>
                  <a:lnTo>
                    <a:pt x="277151" y="211676"/>
                  </a:lnTo>
                  <a:lnTo>
                    <a:pt x="276482" y="214360"/>
                  </a:lnTo>
                  <a:lnTo>
                    <a:pt x="276036" y="214383"/>
                  </a:lnTo>
                  <a:lnTo>
                    <a:pt x="275481" y="213722"/>
                  </a:lnTo>
                  <a:lnTo>
                    <a:pt x="274697" y="213937"/>
                  </a:lnTo>
                  <a:lnTo>
                    <a:pt x="274289" y="215984"/>
                  </a:lnTo>
                  <a:lnTo>
                    <a:pt x="272372" y="216914"/>
                  </a:lnTo>
                  <a:lnTo>
                    <a:pt x="270772" y="217253"/>
                  </a:lnTo>
                  <a:lnTo>
                    <a:pt x="266824" y="215599"/>
                  </a:lnTo>
                  <a:lnTo>
                    <a:pt x="263531" y="213114"/>
                  </a:lnTo>
                  <a:lnTo>
                    <a:pt x="261807" y="212937"/>
                  </a:lnTo>
                  <a:lnTo>
                    <a:pt x="259005" y="209060"/>
                  </a:lnTo>
                  <a:lnTo>
                    <a:pt x="257797" y="206591"/>
                  </a:lnTo>
                  <a:lnTo>
                    <a:pt x="256943" y="203913"/>
                  </a:lnTo>
                  <a:lnTo>
                    <a:pt x="257120" y="202890"/>
                  </a:lnTo>
                  <a:lnTo>
                    <a:pt x="256882" y="202037"/>
                  </a:lnTo>
                  <a:lnTo>
                    <a:pt x="254396" y="200952"/>
                  </a:lnTo>
                  <a:lnTo>
                    <a:pt x="253788" y="198490"/>
                  </a:lnTo>
                  <a:lnTo>
                    <a:pt x="255604" y="195282"/>
                  </a:lnTo>
                  <a:lnTo>
                    <a:pt x="257089" y="193920"/>
                  </a:lnTo>
                  <a:lnTo>
                    <a:pt x="258013" y="193528"/>
                  </a:lnTo>
                  <a:lnTo>
                    <a:pt x="255766" y="193667"/>
                  </a:lnTo>
                  <a:lnTo>
                    <a:pt x="254142" y="195728"/>
                  </a:lnTo>
                  <a:lnTo>
                    <a:pt x="252064" y="192421"/>
                  </a:lnTo>
                  <a:lnTo>
                    <a:pt x="243592" y="185966"/>
                  </a:lnTo>
                  <a:lnTo>
                    <a:pt x="244138" y="184481"/>
                  </a:lnTo>
                  <a:lnTo>
                    <a:pt x="244046" y="183681"/>
                  </a:lnTo>
                  <a:lnTo>
                    <a:pt x="242622" y="185412"/>
                  </a:lnTo>
                  <a:lnTo>
                    <a:pt x="241652" y="185858"/>
                  </a:lnTo>
                  <a:lnTo>
                    <a:pt x="237320" y="185582"/>
                  </a:lnTo>
                  <a:lnTo>
                    <a:pt x="232333" y="186374"/>
                  </a:lnTo>
                  <a:lnTo>
                    <a:pt x="231017" y="179650"/>
                  </a:lnTo>
                  <a:lnTo>
                    <a:pt x="230394" y="177066"/>
                  </a:lnTo>
                  <a:lnTo>
                    <a:pt x="230232" y="175388"/>
                  </a:lnTo>
                  <a:lnTo>
                    <a:pt x="231517" y="171511"/>
                  </a:lnTo>
                  <a:lnTo>
                    <a:pt x="232926" y="169927"/>
                  </a:lnTo>
                  <a:lnTo>
                    <a:pt x="234796" y="166657"/>
                  </a:lnTo>
                  <a:lnTo>
                    <a:pt x="237104" y="163934"/>
                  </a:lnTo>
                  <a:lnTo>
                    <a:pt x="239544" y="163288"/>
                  </a:lnTo>
                  <a:lnTo>
                    <a:pt x="240621" y="162888"/>
                  </a:lnTo>
                  <a:lnTo>
                    <a:pt x="241521" y="160780"/>
                  </a:lnTo>
                  <a:lnTo>
                    <a:pt x="242029" y="158980"/>
                  </a:lnTo>
                  <a:lnTo>
                    <a:pt x="241660" y="158803"/>
                  </a:lnTo>
                  <a:lnTo>
                    <a:pt x="238813" y="159172"/>
                  </a:lnTo>
                  <a:lnTo>
                    <a:pt x="233703" y="151595"/>
                  </a:lnTo>
                  <a:lnTo>
                    <a:pt x="233864" y="150387"/>
                  </a:lnTo>
                  <a:lnTo>
                    <a:pt x="234503" y="148594"/>
                  </a:lnTo>
                  <a:lnTo>
                    <a:pt x="234926" y="146325"/>
                  </a:lnTo>
                  <a:lnTo>
                    <a:pt x="235034" y="144533"/>
                  </a:lnTo>
                  <a:lnTo>
                    <a:pt x="236366" y="142986"/>
                  </a:lnTo>
                  <a:lnTo>
                    <a:pt x="238405" y="141432"/>
                  </a:lnTo>
                  <a:lnTo>
                    <a:pt x="240121" y="139217"/>
                  </a:lnTo>
                  <a:lnTo>
                    <a:pt x="240983" y="137055"/>
                  </a:lnTo>
                  <a:lnTo>
                    <a:pt x="241160" y="135086"/>
                  </a:lnTo>
                  <a:lnTo>
                    <a:pt x="240190" y="133678"/>
                  </a:lnTo>
                  <a:lnTo>
                    <a:pt x="237397" y="132901"/>
                  </a:lnTo>
                  <a:lnTo>
                    <a:pt x="234511" y="127270"/>
                  </a:lnTo>
                  <a:lnTo>
                    <a:pt x="233872" y="123739"/>
                  </a:lnTo>
                  <a:lnTo>
                    <a:pt x="233280" y="123370"/>
                  </a:lnTo>
                  <a:lnTo>
                    <a:pt x="231502" y="121762"/>
                  </a:lnTo>
                  <a:lnTo>
                    <a:pt x="229794" y="118731"/>
                  </a:lnTo>
                  <a:lnTo>
                    <a:pt x="229547" y="118254"/>
                  </a:lnTo>
                  <a:lnTo>
                    <a:pt x="231310" y="117723"/>
                  </a:lnTo>
                  <a:lnTo>
                    <a:pt x="238574" y="117700"/>
                  </a:lnTo>
                  <a:lnTo>
                    <a:pt x="240090" y="117031"/>
                  </a:lnTo>
                  <a:lnTo>
                    <a:pt x="240321" y="116800"/>
                  </a:lnTo>
                  <a:lnTo>
                    <a:pt x="241644" y="114438"/>
                  </a:lnTo>
                  <a:lnTo>
                    <a:pt x="243030" y="110554"/>
                  </a:lnTo>
                  <a:lnTo>
                    <a:pt x="243353" y="108176"/>
                  </a:lnTo>
                  <a:lnTo>
                    <a:pt x="242914" y="107192"/>
                  </a:lnTo>
                  <a:lnTo>
                    <a:pt x="240506" y="104784"/>
                  </a:lnTo>
                  <a:lnTo>
                    <a:pt x="240398" y="104076"/>
                  </a:lnTo>
                  <a:lnTo>
                    <a:pt x="240783" y="102937"/>
                  </a:lnTo>
                  <a:lnTo>
                    <a:pt x="242214" y="101722"/>
                  </a:lnTo>
                  <a:lnTo>
                    <a:pt x="244146" y="100337"/>
                  </a:lnTo>
                  <a:lnTo>
                    <a:pt x="245200" y="99145"/>
                  </a:lnTo>
                  <a:lnTo>
                    <a:pt x="244946" y="98206"/>
                  </a:lnTo>
                  <a:lnTo>
                    <a:pt x="244384" y="97229"/>
                  </a:lnTo>
                  <a:lnTo>
                    <a:pt x="244292" y="96314"/>
                  </a:lnTo>
                  <a:lnTo>
                    <a:pt x="244646" y="95191"/>
                  </a:lnTo>
                  <a:lnTo>
                    <a:pt x="244777" y="91344"/>
                  </a:lnTo>
                  <a:lnTo>
                    <a:pt x="245023" y="90360"/>
                  </a:lnTo>
                  <a:lnTo>
                    <a:pt x="244646" y="86852"/>
                  </a:lnTo>
                  <a:lnTo>
                    <a:pt x="244176" y="83982"/>
                  </a:lnTo>
                  <a:lnTo>
                    <a:pt x="242645" y="80259"/>
                  </a:lnTo>
                  <a:lnTo>
                    <a:pt x="242922" y="79436"/>
                  </a:lnTo>
                  <a:lnTo>
                    <a:pt x="243630" y="78744"/>
                  </a:lnTo>
                  <a:lnTo>
                    <a:pt x="245946" y="77451"/>
                  </a:lnTo>
                  <a:lnTo>
                    <a:pt x="247793" y="74405"/>
                  </a:lnTo>
                  <a:lnTo>
                    <a:pt x="250479" y="71851"/>
                  </a:lnTo>
                  <a:lnTo>
                    <a:pt x="253996" y="69797"/>
                  </a:lnTo>
                  <a:lnTo>
                    <a:pt x="256458" y="67512"/>
                  </a:lnTo>
                  <a:lnTo>
                    <a:pt x="257428" y="65758"/>
                  </a:lnTo>
                  <a:lnTo>
                    <a:pt x="258113" y="65296"/>
                  </a:lnTo>
                  <a:lnTo>
                    <a:pt x="257913" y="64481"/>
                  </a:lnTo>
                  <a:lnTo>
                    <a:pt x="257451" y="63296"/>
                  </a:lnTo>
                  <a:lnTo>
                    <a:pt x="256050" y="62135"/>
                  </a:lnTo>
                  <a:lnTo>
                    <a:pt x="254242" y="61473"/>
                  </a:lnTo>
                  <a:lnTo>
                    <a:pt x="252233" y="61504"/>
                  </a:lnTo>
                  <a:lnTo>
                    <a:pt x="250987" y="61266"/>
                  </a:lnTo>
                  <a:lnTo>
                    <a:pt x="250625" y="60358"/>
                  </a:lnTo>
                  <a:lnTo>
                    <a:pt x="250764" y="57896"/>
                  </a:lnTo>
                  <a:lnTo>
                    <a:pt x="250656" y="55457"/>
                  </a:lnTo>
                  <a:lnTo>
                    <a:pt x="250271" y="54334"/>
                  </a:lnTo>
                  <a:lnTo>
                    <a:pt x="249340" y="53488"/>
                  </a:lnTo>
                  <a:lnTo>
                    <a:pt x="247501" y="53711"/>
                  </a:lnTo>
                  <a:lnTo>
                    <a:pt x="245908" y="53019"/>
                  </a:lnTo>
                  <a:lnTo>
                    <a:pt x="244700" y="52857"/>
                  </a:lnTo>
                  <a:lnTo>
                    <a:pt x="243999" y="53403"/>
                  </a:lnTo>
                  <a:lnTo>
                    <a:pt x="240436" y="53242"/>
                  </a:lnTo>
                  <a:lnTo>
                    <a:pt x="238951" y="52850"/>
                  </a:lnTo>
                  <a:lnTo>
                    <a:pt x="237912" y="52365"/>
                  </a:lnTo>
                  <a:lnTo>
                    <a:pt x="237250" y="52634"/>
                  </a:lnTo>
                  <a:lnTo>
                    <a:pt x="236873" y="53111"/>
                  </a:lnTo>
                  <a:lnTo>
                    <a:pt x="236812" y="53857"/>
                  </a:lnTo>
                  <a:lnTo>
                    <a:pt x="236566" y="54842"/>
                  </a:lnTo>
                  <a:lnTo>
                    <a:pt x="235288" y="55734"/>
                  </a:lnTo>
                  <a:lnTo>
                    <a:pt x="232372" y="56619"/>
                  </a:lnTo>
                  <a:lnTo>
                    <a:pt x="230017" y="56550"/>
                  </a:lnTo>
                  <a:lnTo>
                    <a:pt x="227854" y="55919"/>
                  </a:lnTo>
                  <a:lnTo>
                    <a:pt x="227162" y="55450"/>
                  </a:lnTo>
                  <a:lnTo>
                    <a:pt x="226123" y="55034"/>
                  </a:lnTo>
                  <a:lnTo>
                    <a:pt x="221729" y="55550"/>
                  </a:lnTo>
                  <a:lnTo>
                    <a:pt x="221198" y="55173"/>
                  </a:lnTo>
                  <a:lnTo>
                    <a:pt x="219682" y="56088"/>
                  </a:lnTo>
                  <a:lnTo>
                    <a:pt x="217450" y="57181"/>
                  </a:lnTo>
                  <a:lnTo>
                    <a:pt x="216196" y="57242"/>
                  </a:lnTo>
                  <a:lnTo>
                    <a:pt x="215742" y="57011"/>
                  </a:lnTo>
                  <a:lnTo>
                    <a:pt x="215580" y="56527"/>
                  </a:lnTo>
                  <a:lnTo>
                    <a:pt x="214641" y="54827"/>
                  </a:lnTo>
                  <a:lnTo>
                    <a:pt x="214887" y="53927"/>
                  </a:lnTo>
                  <a:lnTo>
                    <a:pt x="216688" y="51288"/>
                  </a:lnTo>
                  <a:lnTo>
                    <a:pt x="216488" y="50657"/>
                  </a:lnTo>
                  <a:lnTo>
                    <a:pt x="215749" y="49803"/>
                  </a:lnTo>
                  <a:lnTo>
                    <a:pt x="215088" y="48572"/>
                  </a:lnTo>
                  <a:lnTo>
                    <a:pt x="214895" y="47934"/>
                  </a:lnTo>
                  <a:lnTo>
                    <a:pt x="213748" y="47826"/>
                  </a:lnTo>
                  <a:lnTo>
                    <a:pt x="212525" y="48472"/>
                  </a:lnTo>
                  <a:lnTo>
                    <a:pt x="207869" y="49803"/>
                  </a:lnTo>
                  <a:lnTo>
                    <a:pt x="206753" y="50288"/>
                  </a:lnTo>
                  <a:lnTo>
                    <a:pt x="204737" y="51565"/>
                  </a:lnTo>
                  <a:lnTo>
                    <a:pt x="202698" y="53519"/>
                  </a:lnTo>
                  <a:lnTo>
                    <a:pt x="201074" y="53927"/>
                  </a:lnTo>
                  <a:lnTo>
                    <a:pt x="200513" y="53350"/>
                  </a:lnTo>
                  <a:lnTo>
                    <a:pt x="200320" y="48765"/>
                  </a:lnTo>
                  <a:lnTo>
                    <a:pt x="202798" y="45711"/>
                  </a:lnTo>
                  <a:lnTo>
                    <a:pt x="204560" y="43864"/>
                  </a:lnTo>
                  <a:lnTo>
                    <a:pt x="203737" y="43487"/>
                  </a:lnTo>
                  <a:lnTo>
                    <a:pt x="201867" y="43541"/>
                  </a:lnTo>
                  <a:lnTo>
                    <a:pt x="201998" y="42110"/>
                  </a:lnTo>
                  <a:lnTo>
                    <a:pt x="202875" y="41418"/>
                  </a:lnTo>
                  <a:lnTo>
                    <a:pt x="203721" y="39856"/>
                  </a:lnTo>
                  <a:lnTo>
                    <a:pt x="202729" y="39187"/>
                  </a:lnTo>
                  <a:lnTo>
                    <a:pt x="201951" y="38156"/>
                  </a:lnTo>
                  <a:lnTo>
                    <a:pt x="201998" y="35464"/>
                  </a:lnTo>
                  <a:lnTo>
                    <a:pt x="202213" y="34371"/>
                  </a:lnTo>
                  <a:lnTo>
                    <a:pt x="201959" y="33187"/>
                  </a:lnTo>
                  <a:lnTo>
                    <a:pt x="198150" y="34787"/>
                  </a:lnTo>
                  <a:lnTo>
                    <a:pt x="197173" y="34548"/>
                  </a:lnTo>
                  <a:lnTo>
                    <a:pt x="197134" y="32548"/>
                  </a:lnTo>
                  <a:lnTo>
                    <a:pt x="199243" y="29494"/>
                  </a:lnTo>
                  <a:lnTo>
                    <a:pt x="199458" y="28556"/>
                  </a:lnTo>
                  <a:lnTo>
                    <a:pt x="196988" y="28102"/>
                  </a:lnTo>
                  <a:lnTo>
                    <a:pt x="195141" y="26602"/>
                  </a:lnTo>
                  <a:lnTo>
                    <a:pt x="194017" y="25255"/>
                  </a:lnTo>
                  <a:lnTo>
                    <a:pt x="192817" y="23324"/>
                  </a:lnTo>
                  <a:lnTo>
                    <a:pt x="192809" y="21586"/>
                  </a:lnTo>
                  <a:lnTo>
                    <a:pt x="194056" y="17516"/>
                  </a:lnTo>
                  <a:lnTo>
                    <a:pt x="195834" y="16332"/>
                  </a:lnTo>
                  <a:lnTo>
                    <a:pt x="197373" y="15601"/>
                  </a:lnTo>
                  <a:lnTo>
                    <a:pt x="200628" y="12778"/>
                  </a:lnTo>
                  <a:lnTo>
                    <a:pt x="205114" y="13301"/>
                  </a:lnTo>
                  <a:lnTo>
                    <a:pt x="207892" y="12693"/>
                  </a:lnTo>
                  <a:lnTo>
                    <a:pt x="210386" y="11247"/>
                  </a:lnTo>
                  <a:lnTo>
                    <a:pt x="211817" y="10924"/>
                  </a:lnTo>
                  <a:lnTo>
                    <a:pt x="214118" y="9662"/>
                  </a:lnTo>
                  <a:lnTo>
                    <a:pt x="214041" y="7954"/>
                  </a:lnTo>
                  <a:lnTo>
                    <a:pt x="213248" y="6685"/>
                  </a:lnTo>
                  <a:lnTo>
                    <a:pt x="213941" y="5493"/>
                  </a:lnTo>
                  <a:lnTo>
                    <a:pt x="216519" y="4031"/>
                  </a:lnTo>
                  <a:lnTo>
                    <a:pt x="219382" y="2092"/>
                  </a:lnTo>
                  <a:lnTo>
                    <a:pt x="222668" y="1715"/>
                  </a:lnTo>
                  <a:lnTo>
                    <a:pt x="226007" y="0"/>
                  </a:lnTo>
                  <a:lnTo>
                    <a:pt x="228247" y="1108"/>
                  </a:lnTo>
                  <a:lnTo>
                    <a:pt x="230209" y="731"/>
                  </a:lnTo>
                  <a:lnTo>
                    <a:pt x="232464" y="2046"/>
                  </a:lnTo>
                  <a:lnTo>
                    <a:pt x="235427" y="5054"/>
                  </a:lnTo>
                  <a:lnTo>
                    <a:pt x="239767" y="6262"/>
                  </a:lnTo>
                  <a:lnTo>
                    <a:pt x="243230" y="5316"/>
                  </a:lnTo>
                  <a:lnTo>
                    <a:pt x="249348" y="5116"/>
                  </a:lnTo>
                  <a:lnTo>
                    <a:pt x="252403" y="5516"/>
                  </a:lnTo>
                  <a:lnTo>
                    <a:pt x="257836" y="4770"/>
                  </a:lnTo>
                  <a:lnTo>
                    <a:pt x="260945" y="5039"/>
                  </a:lnTo>
                  <a:lnTo>
                    <a:pt x="265985" y="3546"/>
                  </a:lnTo>
                  <a:lnTo>
                    <a:pt x="269887" y="5408"/>
                  </a:lnTo>
                  <a:lnTo>
                    <a:pt x="277451" y="6277"/>
                  </a:lnTo>
                  <a:lnTo>
                    <a:pt x="281992" y="7800"/>
                  </a:lnTo>
                  <a:lnTo>
                    <a:pt x="294566" y="10354"/>
                  </a:lnTo>
                  <a:lnTo>
                    <a:pt x="299106" y="10385"/>
                  </a:lnTo>
                  <a:lnTo>
                    <a:pt x="305532" y="8947"/>
                  </a:lnTo>
                  <a:lnTo>
                    <a:pt x="308256" y="7870"/>
                  </a:lnTo>
                  <a:lnTo>
                    <a:pt x="310750" y="8508"/>
                  </a:lnTo>
                  <a:lnTo>
                    <a:pt x="314405" y="7270"/>
                  </a:lnTo>
                  <a:lnTo>
                    <a:pt x="316160" y="7524"/>
                  </a:lnTo>
                  <a:lnTo>
                    <a:pt x="318445" y="9285"/>
                  </a:lnTo>
                  <a:lnTo>
                    <a:pt x="326487" y="11662"/>
                  </a:lnTo>
                  <a:lnTo>
                    <a:pt x="328595" y="9647"/>
                  </a:lnTo>
                  <a:lnTo>
                    <a:pt x="330165" y="9208"/>
                  </a:lnTo>
                  <a:lnTo>
                    <a:pt x="335952" y="10439"/>
                  </a:lnTo>
                  <a:lnTo>
                    <a:pt x="341785" y="12947"/>
                  </a:lnTo>
                  <a:lnTo>
                    <a:pt x="344817" y="13124"/>
                  </a:lnTo>
                  <a:lnTo>
                    <a:pt x="349250" y="12439"/>
                  </a:lnTo>
                  <a:lnTo>
                    <a:pt x="352767" y="10793"/>
                  </a:lnTo>
                  <a:lnTo>
                    <a:pt x="353475" y="10531"/>
                  </a:lnTo>
                  <a:close/>
                  <a:moveTo>
                    <a:pt x="484951" y="113169"/>
                  </a:moveTo>
                  <a:lnTo>
                    <a:pt x="484559" y="113492"/>
                  </a:lnTo>
                  <a:lnTo>
                    <a:pt x="477918" y="110254"/>
                  </a:lnTo>
                  <a:lnTo>
                    <a:pt x="475748" y="109892"/>
                  </a:lnTo>
                  <a:lnTo>
                    <a:pt x="475217" y="109399"/>
                  </a:lnTo>
                  <a:lnTo>
                    <a:pt x="475278" y="107715"/>
                  </a:lnTo>
                  <a:lnTo>
                    <a:pt x="475448" y="106969"/>
                  </a:lnTo>
                  <a:lnTo>
                    <a:pt x="479896" y="106630"/>
                  </a:lnTo>
                  <a:lnTo>
                    <a:pt x="483489" y="107830"/>
                  </a:lnTo>
                  <a:lnTo>
                    <a:pt x="485421" y="111061"/>
                  </a:lnTo>
                  <a:lnTo>
                    <a:pt x="485567" y="111615"/>
                  </a:lnTo>
                  <a:lnTo>
                    <a:pt x="484951" y="113169"/>
                  </a:lnTo>
                  <a:close/>
                  <a:moveTo>
                    <a:pt x="460149" y="114615"/>
                  </a:moveTo>
                  <a:lnTo>
                    <a:pt x="462219" y="115546"/>
                  </a:lnTo>
                  <a:lnTo>
                    <a:pt x="464405" y="114707"/>
                  </a:lnTo>
                  <a:lnTo>
                    <a:pt x="465567" y="114969"/>
                  </a:lnTo>
                  <a:lnTo>
                    <a:pt x="466713" y="115423"/>
                  </a:lnTo>
                  <a:lnTo>
                    <a:pt x="466990" y="117192"/>
                  </a:lnTo>
                  <a:lnTo>
                    <a:pt x="465974" y="119162"/>
                  </a:lnTo>
                  <a:lnTo>
                    <a:pt x="464551" y="121162"/>
                  </a:lnTo>
                  <a:lnTo>
                    <a:pt x="463350" y="123354"/>
                  </a:lnTo>
                  <a:lnTo>
                    <a:pt x="462304" y="125870"/>
                  </a:lnTo>
                  <a:lnTo>
                    <a:pt x="460357" y="127355"/>
                  </a:lnTo>
                  <a:lnTo>
                    <a:pt x="458595" y="128247"/>
                  </a:lnTo>
                  <a:lnTo>
                    <a:pt x="454870" y="126377"/>
                  </a:lnTo>
                  <a:lnTo>
                    <a:pt x="452700" y="125908"/>
                  </a:lnTo>
                  <a:lnTo>
                    <a:pt x="452053" y="125208"/>
                  </a:lnTo>
                  <a:lnTo>
                    <a:pt x="451538" y="122424"/>
                  </a:lnTo>
                  <a:lnTo>
                    <a:pt x="450561" y="121539"/>
                  </a:lnTo>
                  <a:lnTo>
                    <a:pt x="449122" y="121146"/>
                  </a:lnTo>
                  <a:lnTo>
                    <a:pt x="447860" y="121862"/>
                  </a:lnTo>
                  <a:lnTo>
                    <a:pt x="446213" y="123331"/>
                  </a:lnTo>
                  <a:lnTo>
                    <a:pt x="445335" y="121862"/>
                  </a:lnTo>
                  <a:lnTo>
                    <a:pt x="443943" y="121585"/>
                  </a:lnTo>
                  <a:lnTo>
                    <a:pt x="443419" y="120700"/>
                  </a:lnTo>
                  <a:lnTo>
                    <a:pt x="443442" y="119562"/>
                  </a:lnTo>
                  <a:lnTo>
                    <a:pt x="452377" y="112800"/>
                  </a:lnTo>
                  <a:lnTo>
                    <a:pt x="454962" y="111300"/>
                  </a:lnTo>
                  <a:lnTo>
                    <a:pt x="460449" y="109553"/>
                  </a:lnTo>
                  <a:lnTo>
                    <a:pt x="461288" y="109815"/>
                  </a:lnTo>
                  <a:lnTo>
                    <a:pt x="460572" y="110846"/>
                  </a:lnTo>
                  <a:lnTo>
                    <a:pt x="460626" y="111315"/>
                  </a:lnTo>
                  <a:lnTo>
                    <a:pt x="461311" y="111815"/>
                  </a:lnTo>
                  <a:lnTo>
                    <a:pt x="461149" y="112615"/>
                  </a:lnTo>
                  <a:lnTo>
                    <a:pt x="460457" y="113307"/>
                  </a:lnTo>
                  <a:lnTo>
                    <a:pt x="460149" y="114615"/>
                  </a:lnTo>
                  <a:close/>
                  <a:moveTo>
                    <a:pt x="423426" y="138848"/>
                  </a:moveTo>
                  <a:lnTo>
                    <a:pt x="422642" y="140548"/>
                  </a:lnTo>
                  <a:lnTo>
                    <a:pt x="419356" y="139948"/>
                  </a:lnTo>
                  <a:lnTo>
                    <a:pt x="418632" y="139263"/>
                  </a:lnTo>
                  <a:lnTo>
                    <a:pt x="419340" y="137340"/>
                  </a:lnTo>
                  <a:lnTo>
                    <a:pt x="420287" y="137109"/>
                  </a:lnTo>
                  <a:lnTo>
                    <a:pt x="420348" y="135740"/>
                  </a:lnTo>
                  <a:lnTo>
                    <a:pt x="421341" y="134363"/>
                  </a:lnTo>
                  <a:lnTo>
                    <a:pt x="426004" y="133247"/>
                  </a:lnTo>
                  <a:lnTo>
                    <a:pt x="427059" y="134186"/>
                  </a:lnTo>
                  <a:lnTo>
                    <a:pt x="427282" y="135532"/>
                  </a:lnTo>
                  <a:lnTo>
                    <a:pt x="424496" y="138471"/>
                  </a:lnTo>
                  <a:lnTo>
                    <a:pt x="423426" y="138848"/>
                  </a:lnTo>
                  <a:close/>
                  <a:moveTo>
                    <a:pt x="426643" y="145656"/>
                  </a:moveTo>
                  <a:lnTo>
                    <a:pt x="426158" y="146017"/>
                  </a:lnTo>
                  <a:lnTo>
                    <a:pt x="424727" y="145687"/>
                  </a:lnTo>
                  <a:lnTo>
                    <a:pt x="422580" y="145687"/>
                  </a:lnTo>
                  <a:lnTo>
                    <a:pt x="422495" y="144571"/>
                  </a:lnTo>
                  <a:lnTo>
                    <a:pt x="422826" y="143794"/>
                  </a:lnTo>
                  <a:lnTo>
                    <a:pt x="423242" y="143002"/>
                  </a:lnTo>
                  <a:lnTo>
                    <a:pt x="424550" y="144556"/>
                  </a:lnTo>
                  <a:lnTo>
                    <a:pt x="426620" y="144848"/>
                  </a:lnTo>
                  <a:lnTo>
                    <a:pt x="426643" y="145656"/>
                  </a:lnTo>
                  <a:close/>
                  <a:moveTo>
                    <a:pt x="95993" y="398634"/>
                  </a:moveTo>
                  <a:lnTo>
                    <a:pt x="94523" y="400250"/>
                  </a:lnTo>
                  <a:lnTo>
                    <a:pt x="92884" y="399665"/>
                  </a:lnTo>
                  <a:lnTo>
                    <a:pt x="93669" y="396126"/>
                  </a:lnTo>
                  <a:lnTo>
                    <a:pt x="94431" y="395072"/>
                  </a:lnTo>
                  <a:lnTo>
                    <a:pt x="97417" y="393526"/>
                  </a:lnTo>
                  <a:lnTo>
                    <a:pt x="99902" y="392903"/>
                  </a:lnTo>
                  <a:lnTo>
                    <a:pt x="100633" y="391257"/>
                  </a:lnTo>
                  <a:lnTo>
                    <a:pt x="101449" y="390618"/>
                  </a:lnTo>
                  <a:lnTo>
                    <a:pt x="102326" y="391595"/>
                  </a:lnTo>
                  <a:lnTo>
                    <a:pt x="101665" y="392734"/>
                  </a:lnTo>
                  <a:lnTo>
                    <a:pt x="101141" y="396288"/>
                  </a:lnTo>
                  <a:lnTo>
                    <a:pt x="99487" y="397426"/>
                  </a:lnTo>
                  <a:lnTo>
                    <a:pt x="95993" y="398634"/>
                  </a:lnTo>
                  <a:close/>
                  <a:moveTo>
                    <a:pt x="7049" y="408873"/>
                  </a:moveTo>
                  <a:lnTo>
                    <a:pt x="6510" y="409058"/>
                  </a:lnTo>
                  <a:lnTo>
                    <a:pt x="6018" y="407127"/>
                  </a:lnTo>
                  <a:lnTo>
                    <a:pt x="3455" y="402388"/>
                  </a:lnTo>
                  <a:lnTo>
                    <a:pt x="5010" y="400273"/>
                  </a:lnTo>
                  <a:lnTo>
                    <a:pt x="7842" y="400219"/>
                  </a:lnTo>
                  <a:lnTo>
                    <a:pt x="8988" y="401696"/>
                  </a:lnTo>
                  <a:lnTo>
                    <a:pt x="9373" y="403219"/>
                  </a:lnTo>
                  <a:lnTo>
                    <a:pt x="8834" y="404096"/>
                  </a:lnTo>
                  <a:lnTo>
                    <a:pt x="8996" y="405873"/>
                  </a:lnTo>
                  <a:lnTo>
                    <a:pt x="8696" y="407019"/>
                  </a:lnTo>
                  <a:lnTo>
                    <a:pt x="7049" y="408873"/>
                  </a:lnTo>
                  <a:close/>
                  <a:moveTo>
                    <a:pt x="85604" y="416774"/>
                  </a:moveTo>
                  <a:lnTo>
                    <a:pt x="82672" y="419535"/>
                  </a:lnTo>
                  <a:lnTo>
                    <a:pt x="79740" y="418897"/>
                  </a:lnTo>
                  <a:lnTo>
                    <a:pt x="79240" y="418443"/>
                  </a:lnTo>
                  <a:lnTo>
                    <a:pt x="82180" y="417743"/>
                  </a:lnTo>
                  <a:lnTo>
                    <a:pt x="84850" y="415643"/>
                  </a:lnTo>
                  <a:lnTo>
                    <a:pt x="86566" y="410989"/>
                  </a:lnTo>
                  <a:lnTo>
                    <a:pt x="89252" y="405835"/>
                  </a:lnTo>
                  <a:lnTo>
                    <a:pt x="89790" y="403650"/>
                  </a:lnTo>
                  <a:lnTo>
                    <a:pt x="90852" y="402796"/>
                  </a:lnTo>
                  <a:lnTo>
                    <a:pt x="92314" y="402719"/>
                  </a:lnTo>
                  <a:lnTo>
                    <a:pt x="92945" y="402881"/>
                  </a:lnTo>
                  <a:lnTo>
                    <a:pt x="93592" y="404027"/>
                  </a:lnTo>
                  <a:lnTo>
                    <a:pt x="93584" y="406619"/>
                  </a:lnTo>
                  <a:lnTo>
                    <a:pt x="92822" y="410920"/>
                  </a:lnTo>
                  <a:lnTo>
                    <a:pt x="91414" y="414720"/>
                  </a:lnTo>
                  <a:lnTo>
                    <a:pt x="85604" y="416774"/>
                  </a:lnTo>
                  <a:close/>
                  <a:moveTo>
                    <a:pt x="39439" y="411643"/>
                  </a:moveTo>
                  <a:lnTo>
                    <a:pt x="37631" y="417212"/>
                  </a:lnTo>
                  <a:lnTo>
                    <a:pt x="35945" y="419389"/>
                  </a:lnTo>
                  <a:lnTo>
                    <a:pt x="34945" y="420120"/>
                  </a:lnTo>
                  <a:lnTo>
                    <a:pt x="32459" y="420728"/>
                  </a:lnTo>
                  <a:lnTo>
                    <a:pt x="29504" y="417274"/>
                  </a:lnTo>
                  <a:lnTo>
                    <a:pt x="27965" y="413758"/>
                  </a:lnTo>
                  <a:lnTo>
                    <a:pt x="27119" y="412627"/>
                  </a:lnTo>
                  <a:lnTo>
                    <a:pt x="28465" y="411735"/>
                  </a:lnTo>
                  <a:lnTo>
                    <a:pt x="30428" y="411889"/>
                  </a:lnTo>
                  <a:lnTo>
                    <a:pt x="34645" y="411143"/>
                  </a:lnTo>
                  <a:lnTo>
                    <a:pt x="35499" y="410843"/>
                  </a:lnTo>
                  <a:lnTo>
                    <a:pt x="39785" y="407289"/>
                  </a:lnTo>
                  <a:lnTo>
                    <a:pt x="44002" y="406850"/>
                  </a:lnTo>
                  <a:lnTo>
                    <a:pt x="44103" y="408019"/>
                  </a:lnTo>
                  <a:lnTo>
                    <a:pt x="39439" y="411643"/>
                  </a:lnTo>
                  <a:close/>
                  <a:moveTo>
                    <a:pt x="21078" y="420359"/>
                  </a:moveTo>
                  <a:lnTo>
                    <a:pt x="20193" y="420566"/>
                  </a:lnTo>
                  <a:lnTo>
                    <a:pt x="19146" y="419959"/>
                  </a:lnTo>
                  <a:lnTo>
                    <a:pt x="18038" y="418028"/>
                  </a:lnTo>
                  <a:lnTo>
                    <a:pt x="18784" y="416597"/>
                  </a:lnTo>
                  <a:lnTo>
                    <a:pt x="19469" y="415943"/>
                  </a:lnTo>
                  <a:lnTo>
                    <a:pt x="20424" y="416043"/>
                  </a:lnTo>
                  <a:lnTo>
                    <a:pt x="22255" y="417097"/>
                  </a:lnTo>
                  <a:lnTo>
                    <a:pt x="22817" y="418189"/>
                  </a:lnTo>
                  <a:lnTo>
                    <a:pt x="22871" y="418866"/>
                  </a:lnTo>
                  <a:lnTo>
                    <a:pt x="21078" y="420359"/>
                  </a:lnTo>
                  <a:close/>
                  <a:moveTo>
                    <a:pt x="59609" y="417305"/>
                  </a:moveTo>
                  <a:lnTo>
                    <a:pt x="59478" y="419182"/>
                  </a:lnTo>
                  <a:lnTo>
                    <a:pt x="59986" y="421074"/>
                  </a:lnTo>
                  <a:lnTo>
                    <a:pt x="59855" y="423943"/>
                  </a:lnTo>
                  <a:lnTo>
                    <a:pt x="58824" y="425497"/>
                  </a:lnTo>
                  <a:lnTo>
                    <a:pt x="56177" y="427044"/>
                  </a:lnTo>
                  <a:lnTo>
                    <a:pt x="54091" y="426767"/>
                  </a:lnTo>
                  <a:lnTo>
                    <a:pt x="52914" y="426144"/>
                  </a:lnTo>
                  <a:lnTo>
                    <a:pt x="50821" y="423628"/>
                  </a:lnTo>
                  <a:lnTo>
                    <a:pt x="50774" y="421028"/>
                  </a:lnTo>
                  <a:lnTo>
                    <a:pt x="52691" y="419335"/>
                  </a:lnTo>
                  <a:lnTo>
                    <a:pt x="53514" y="417143"/>
                  </a:lnTo>
                  <a:lnTo>
                    <a:pt x="58485" y="417559"/>
                  </a:lnTo>
                  <a:lnTo>
                    <a:pt x="58916" y="417135"/>
                  </a:lnTo>
                  <a:lnTo>
                    <a:pt x="59286" y="417012"/>
                  </a:lnTo>
                  <a:lnTo>
                    <a:pt x="59609" y="417305"/>
                  </a:lnTo>
                  <a:close/>
                  <a:moveTo>
                    <a:pt x="5887" y="425521"/>
                  </a:moveTo>
                  <a:lnTo>
                    <a:pt x="3801" y="429482"/>
                  </a:lnTo>
                  <a:lnTo>
                    <a:pt x="1170" y="428005"/>
                  </a:lnTo>
                  <a:lnTo>
                    <a:pt x="531" y="427513"/>
                  </a:lnTo>
                  <a:lnTo>
                    <a:pt x="0" y="426697"/>
                  </a:lnTo>
                  <a:lnTo>
                    <a:pt x="2532" y="426536"/>
                  </a:lnTo>
                  <a:lnTo>
                    <a:pt x="5094" y="424544"/>
                  </a:lnTo>
                  <a:lnTo>
                    <a:pt x="5887" y="4255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3" name="Serbest Form 72">
              <a:extLst>
                <a:ext uri="{FF2B5EF4-FFF2-40B4-BE49-F238E27FC236}">
                  <a16:creationId xmlns:a16="http://schemas.microsoft.com/office/drawing/2014/main" id="{5A486E36-6711-6501-AB7A-300AFD0A91DC}"/>
                </a:ext>
              </a:extLst>
            </p:cNvPr>
            <p:cNvSpPr/>
            <p:nvPr/>
          </p:nvSpPr>
          <p:spPr>
            <a:xfrm>
              <a:off x="8710617" y="6172687"/>
              <a:ext cx="323508" cy="248024"/>
            </a:xfrm>
            <a:custGeom>
              <a:avLst/>
              <a:gdLst>
                <a:gd name="csX0" fmla="*/ 117325 w 323508"/>
                <a:gd name="csY0" fmla="*/ 9393 h 248024"/>
                <a:gd name="csX1" fmla="*/ 118902 w 323508"/>
                <a:gd name="csY1" fmla="*/ 9485 h 248024"/>
                <a:gd name="csX2" fmla="*/ 125543 w 323508"/>
                <a:gd name="csY2" fmla="*/ 8201 h 248024"/>
                <a:gd name="csX3" fmla="*/ 129514 w 323508"/>
                <a:gd name="csY3" fmla="*/ 5885 h 248024"/>
                <a:gd name="csX4" fmla="*/ 130114 w 323508"/>
                <a:gd name="csY4" fmla="*/ 4970 h 248024"/>
                <a:gd name="csX5" fmla="*/ 131207 w 323508"/>
                <a:gd name="csY5" fmla="*/ 4970 h 248024"/>
                <a:gd name="csX6" fmla="*/ 132531 w 323508"/>
                <a:gd name="csY6" fmla="*/ 5993 h 248024"/>
                <a:gd name="csX7" fmla="*/ 133031 w 323508"/>
                <a:gd name="csY7" fmla="*/ 6977 h 248024"/>
                <a:gd name="csX8" fmla="*/ 133877 w 323508"/>
                <a:gd name="csY8" fmla="*/ 8270 h 248024"/>
                <a:gd name="csX9" fmla="*/ 135440 w 323508"/>
                <a:gd name="csY9" fmla="*/ 8470 h 248024"/>
                <a:gd name="csX10" fmla="*/ 139233 w 323508"/>
                <a:gd name="csY10" fmla="*/ 7554 h 248024"/>
                <a:gd name="csX11" fmla="*/ 141096 w 323508"/>
                <a:gd name="csY11" fmla="*/ 7000 h 248024"/>
                <a:gd name="csX12" fmla="*/ 142666 w 323508"/>
                <a:gd name="csY12" fmla="*/ 7454 h 248024"/>
                <a:gd name="csX13" fmla="*/ 144674 w 323508"/>
                <a:gd name="csY13" fmla="*/ 7831 h 248024"/>
                <a:gd name="csX14" fmla="*/ 145936 w 323508"/>
                <a:gd name="csY14" fmla="*/ 7831 h 248024"/>
                <a:gd name="csX15" fmla="*/ 148938 w 323508"/>
                <a:gd name="csY15" fmla="*/ 9131 h 248024"/>
                <a:gd name="csX16" fmla="*/ 152539 w 323508"/>
                <a:gd name="csY16" fmla="*/ 8716 h 248024"/>
                <a:gd name="csX17" fmla="*/ 154240 w 323508"/>
                <a:gd name="csY17" fmla="*/ 8785 h 248024"/>
                <a:gd name="csX18" fmla="*/ 155986 w 323508"/>
                <a:gd name="csY18" fmla="*/ 9339 h 248024"/>
                <a:gd name="csX19" fmla="*/ 158826 w 323508"/>
                <a:gd name="csY19" fmla="*/ 11401 h 248024"/>
                <a:gd name="csX20" fmla="*/ 162528 w 323508"/>
                <a:gd name="csY20" fmla="*/ 13901 h 248024"/>
                <a:gd name="csX21" fmla="*/ 167822 w 323508"/>
                <a:gd name="csY21" fmla="*/ 15686 h 248024"/>
                <a:gd name="csX22" fmla="*/ 168915 w 323508"/>
                <a:gd name="csY22" fmla="*/ 16409 h 248024"/>
                <a:gd name="csX23" fmla="*/ 171470 w 323508"/>
                <a:gd name="csY23" fmla="*/ 19255 h 248024"/>
                <a:gd name="csX24" fmla="*/ 175441 w 323508"/>
                <a:gd name="csY24" fmla="*/ 24709 h 248024"/>
                <a:gd name="csX25" fmla="*/ 180635 w 323508"/>
                <a:gd name="csY25" fmla="*/ 29925 h 248024"/>
                <a:gd name="csX26" fmla="*/ 186299 w 323508"/>
                <a:gd name="csY26" fmla="*/ 34041 h 248024"/>
                <a:gd name="csX27" fmla="*/ 189323 w 323508"/>
                <a:gd name="csY27" fmla="*/ 36887 h 248024"/>
                <a:gd name="csX28" fmla="*/ 191363 w 323508"/>
                <a:gd name="csY28" fmla="*/ 40372 h 248024"/>
                <a:gd name="csX29" fmla="*/ 193363 w 323508"/>
                <a:gd name="csY29" fmla="*/ 43534 h 248024"/>
                <a:gd name="csX30" fmla="*/ 195403 w 323508"/>
                <a:gd name="csY30" fmla="*/ 44895 h 248024"/>
                <a:gd name="csX31" fmla="*/ 197296 w 323508"/>
                <a:gd name="csY31" fmla="*/ 45972 h 248024"/>
                <a:gd name="csX32" fmla="*/ 199258 w 323508"/>
                <a:gd name="csY32" fmla="*/ 48380 h 248024"/>
                <a:gd name="csX33" fmla="*/ 200658 w 323508"/>
                <a:gd name="csY33" fmla="*/ 50396 h 248024"/>
                <a:gd name="csX34" fmla="*/ 202567 w 323508"/>
                <a:gd name="csY34" fmla="*/ 52680 h 248024"/>
                <a:gd name="csX35" fmla="*/ 200451 w 323508"/>
                <a:gd name="csY35" fmla="*/ 55796 h 248024"/>
                <a:gd name="csX36" fmla="*/ 197611 w 323508"/>
                <a:gd name="csY36" fmla="*/ 59973 h 248024"/>
                <a:gd name="csX37" fmla="*/ 194310 w 323508"/>
                <a:gd name="csY37" fmla="*/ 64835 h 248024"/>
                <a:gd name="csX38" fmla="*/ 193310 w 323508"/>
                <a:gd name="csY38" fmla="*/ 66035 h 248024"/>
                <a:gd name="csX39" fmla="*/ 190416 w 323508"/>
                <a:gd name="csY39" fmla="*/ 68966 h 248024"/>
                <a:gd name="csX40" fmla="*/ 189916 w 323508"/>
                <a:gd name="csY40" fmla="*/ 69797 h 248024"/>
                <a:gd name="csX41" fmla="*/ 189354 w 323508"/>
                <a:gd name="csY41" fmla="*/ 71920 h 248024"/>
                <a:gd name="csX42" fmla="*/ 189315 w 323508"/>
                <a:gd name="csY42" fmla="*/ 75774 h 248024"/>
                <a:gd name="csX43" fmla="*/ 189685 w 323508"/>
                <a:gd name="csY43" fmla="*/ 80698 h 248024"/>
                <a:gd name="csX44" fmla="*/ 190039 w 323508"/>
                <a:gd name="csY44" fmla="*/ 85236 h 248024"/>
                <a:gd name="csX45" fmla="*/ 191632 w 323508"/>
                <a:gd name="csY45" fmla="*/ 85767 h 248024"/>
                <a:gd name="csX46" fmla="*/ 193479 w 323508"/>
                <a:gd name="csY46" fmla="*/ 86090 h 248024"/>
                <a:gd name="csX47" fmla="*/ 195518 w 323508"/>
                <a:gd name="csY47" fmla="*/ 85498 h 248024"/>
                <a:gd name="csX48" fmla="*/ 197988 w 323508"/>
                <a:gd name="csY48" fmla="*/ 84990 h 248024"/>
                <a:gd name="csX49" fmla="*/ 201051 w 323508"/>
                <a:gd name="csY49" fmla="*/ 84690 h 248024"/>
                <a:gd name="csX50" fmla="*/ 204437 w 323508"/>
                <a:gd name="csY50" fmla="*/ 83775 h 248024"/>
                <a:gd name="csX51" fmla="*/ 206438 w 323508"/>
                <a:gd name="csY51" fmla="*/ 83036 h 248024"/>
                <a:gd name="csX52" fmla="*/ 208539 w 323508"/>
                <a:gd name="csY52" fmla="*/ 83090 h 248024"/>
                <a:gd name="csX53" fmla="*/ 210401 w 323508"/>
                <a:gd name="csY53" fmla="*/ 83882 h 248024"/>
                <a:gd name="csX54" fmla="*/ 211309 w 323508"/>
                <a:gd name="csY54" fmla="*/ 84606 h 248024"/>
                <a:gd name="csX55" fmla="*/ 212625 w 323508"/>
                <a:gd name="csY55" fmla="*/ 84852 h 248024"/>
                <a:gd name="csX56" fmla="*/ 214325 w 323508"/>
                <a:gd name="csY56" fmla="*/ 84821 h 248024"/>
                <a:gd name="csX57" fmla="*/ 213964 w 323508"/>
                <a:gd name="csY57" fmla="*/ 85675 h 248024"/>
                <a:gd name="csX58" fmla="*/ 213033 w 323508"/>
                <a:gd name="csY58" fmla="*/ 86921 h 248024"/>
                <a:gd name="csX59" fmla="*/ 211886 w 323508"/>
                <a:gd name="csY59" fmla="*/ 88167 h 248024"/>
                <a:gd name="csX60" fmla="*/ 210878 w 323508"/>
                <a:gd name="csY60" fmla="*/ 89460 h 248024"/>
                <a:gd name="csX61" fmla="*/ 208639 w 323508"/>
                <a:gd name="csY61" fmla="*/ 93075 h 248024"/>
                <a:gd name="csX62" fmla="*/ 208569 w 323508"/>
                <a:gd name="csY62" fmla="*/ 93537 h 248024"/>
                <a:gd name="csX63" fmla="*/ 208847 w 323508"/>
                <a:gd name="csY63" fmla="*/ 94252 h 248024"/>
                <a:gd name="csX64" fmla="*/ 210055 w 323508"/>
                <a:gd name="csY64" fmla="*/ 95899 h 248024"/>
                <a:gd name="csX65" fmla="*/ 211317 w 323508"/>
                <a:gd name="csY65" fmla="*/ 98568 h 248024"/>
                <a:gd name="csX66" fmla="*/ 212025 w 323508"/>
                <a:gd name="csY66" fmla="*/ 101014 h 248024"/>
                <a:gd name="csX67" fmla="*/ 212571 w 323508"/>
                <a:gd name="csY67" fmla="*/ 102199 h 248024"/>
                <a:gd name="csX68" fmla="*/ 214102 w 323508"/>
                <a:gd name="csY68" fmla="*/ 103553 h 248024"/>
                <a:gd name="csX69" fmla="*/ 216311 w 323508"/>
                <a:gd name="csY69" fmla="*/ 106346 h 248024"/>
                <a:gd name="csX70" fmla="*/ 217481 w 323508"/>
                <a:gd name="csY70" fmla="*/ 108230 h 248024"/>
                <a:gd name="csX71" fmla="*/ 219920 w 323508"/>
                <a:gd name="csY71" fmla="*/ 109238 h 248024"/>
                <a:gd name="csX72" fmla="*/ 220713 w 323508"/>
                <a:gd name="csY72" fmla="*/ 111623 h 248024"/>
                <a:gd name="csX73" fmla="*/ 222537 w 323508"/>
                <a:gd name="csY73" fmla="*/ 115131 h 248024"/>
                <a:gd name="csX74" fmla="*/ 224507 w 323508"/>
                <a:gd name="csY74" fmla="*/ 117931 h 248024"/>
                <a:gd name="csX75" fmla="*/ 226415 w 323508"/>
                <a:gd name="csY75" fmla="*/ 120123 h 248024"/>
                <a:gd name="csX76" fmla="*/ 228539 w 323508"/>
                <a:gd name="csY76" fmla="*/ 120970 h 248024"/>
                <a:gd name="csX77" fmla="*/ 229393 w 323508"/>
                <a:gd name="csY77" fmla="*/ 121039 h 248024"/>
                <a:gd name="csX78" fmla="*/ 233849 w 323508"/>
                <a:gd name="csY78" fmla="*/ 125093 h 248024"/>
                <a:gd name="csX79" fmla="*/ 237243 w 323508"/>
                <a:gd name="csY79" fmla="*/ 128178 h 248024"/>
                <a:gd name="csX80" fmla="*/ 238082 w 323508"/>
                <a:gd name="csY80" fmla="*/ 128670 h 248024"/>
                <a:gd name="csX81" fmla="*/ 244199 w 323508"/>
                <a:gd name="csY81" fmla="*/ 130693 h 248024"/>
                <a:gd name="csX82" fmla="*/ 251241 w 323508"/>
                <a:gd name="csY82" fmla="*/ 133016 h 248024"/>
                <a:gd name="csX83" fmla="*/ 256889 w 323508"/>
                <a:gd name="csY83" fmla="*/ 134878 h 248024"/>
                <a:gd name="csX84" fmla="*/ 264084 w 323508"/>
                <a:gd name="csY84" fmla="*/ 137248 h 248024"/>
                <a:gd name="csX85" fmla="*/ 271179 w 323508"/>
                <a:gd name="csY85" fmla="*/ 139594 h 248024"/>
                <a:gd name="csX86" fmla="*/ 277836 w 323508"/>
                <a:gd name="csY86" fmla="*/ 141825 h 248024"/>
                <a:gd name="csX87" fmla="*/ 287179 w 323508"/>
                <a:gd name="csY87" fmla="*/ 144963 h 248024"/>
                <a:gd name="csX88" fmla="*/ 294704 w 323508"/>
                <a:gd name="csY88" fmla="*/ 147494 h 248024"/>
                <a:gd name="csX89" fmla="*/ 300646 w 323508"/>
                <a:gd name="csY89" fmla="*/ 149494 h 248024"/>
                <a:gd name="csX90" fmla="*/ 301908 w 323508"/>
                <a:gd name="csY90" fmla="*/ 150118 h 248024"/>
                <a:gd name="csX91" fmla="*/ 308980 w 323508"/>
                <a:gd name="csY91" fmla="*/ 150118 h 248024"/>
                <a:gd name="csX92" fmla="*/ 316160 w 323508"/>
                <a:gd name="csY92" fmla="*/ 150118 h 248024"/>
                <a:gd name="csX93" fmla="*/ 323509 w 323508"/>
                <a:gd name="csY93" fmla="*/ 150118 h 248024"/>
                <a:gd name="csX94" fmla="*/ 318183 w 323508"/>
                <a:gd name="csY94" fmla="*/ 155264 h 248024"/>
                <a:gd name="csX95" fmla="*/ 312158 w 323508"/>
                <a:gd name="csY95" fmla="*/ 161088 h 248024"/>
                <a:gd name="csX96" fmla="*/ 305832 w 323508"/>
                <a:gd name="csY96" fmla="*/ 167196 h 248024"/>
                <a:gd name="csX97" fmla="*/ 301754 w 323508"/>
                <a:gd name="csY97" fmla="*/ 171127 h 248024"/>
                <a:gd name="csX98" fmla="*/ 295297 w 323508"/>
                <a:gd name="csY98" fmla="*/ 177366 h 248024"/>
                <a:gd name="csX99" fmla="*/ 289918 w 323508"/>
                <a:gd name="csY99" fmla="*/ 182550 h 248024"/>
                <a:gd name="csX100" fmla="*/ 284385 w 323508"/>
                <a:gd name="csY100" fmla="*/ 188213 h 248024"/>
                <a:gd name="csX101" fmla="*/ 279383 w 323508"/>
                <a:gd name="csY101" fmla="*/ 193336 h 248024"/>
                <a:gd name="csX102" fmla="*/ 272873 w 323508"/>
                <a:gd name="csY102" fmla="*/ 200429 h 248024"/>
                <a:gd name="csX103" fmla="*/ 268655 w 323508"/>
                <a:gd name="csY103" fmla="*/ 205014 h 248024"/>
                <a:gd name="csX104" fmla="*/ 262053 w 323508"/>
                <a:gd name="csY104" fmla="*/ 212206 h 248024"/>
                <a:gd name="csX105" fmla="*/ 257905 w 323508"/>
                <a:gd name="csY105" fmla="*/ 216714 h 248024"/>
                <a:gd name="csX106" fmla="*/ 257274 w 323508"/>
                <a:gd name="csY106" fmla="*/ 216976 h 248024"/>
                <a:gd name="csX107" fmla="*/ 251341 w 323508"/>
                <a:gd name="csY107" fmla="*/ 216637 h 248024"/>
                <a:gd name="csX108" fmla="*/ 245569 w 323508"/>
                <a:gd name="csY108" fmla="*/ 216299 h 248024"/>
                <a:gd name="csX109" fmla="*/ 238197 w 323508"/>
                <a:gd name="csY109" fmla="*/ 215876 h 248024"/>
                <a:gd name="csX110" fmla="*/ 237350 w 323508"/>
                <a:gd name="csY110" fmla="*/ 215891 h 248024"/>
                <a:gd name="csX111" fmla="*/ 235203 w 323508"/>
                <a:gd name="csY111" fmla="*/ 216314 h 248024"/>
                <a:gd name="csX112" fmla="*/ 233903 w 323508"/>
                <a:gd name="csY112" fmla="*/ 216730 h 248024"/>
                <a:gd name="csX113" fmla="*/ 228593 w 323508"/>
                <a:gd name="csY113" fmla="*/ 217945 h 248024"/>
                <a:gd name="csX114" fmla="*/ 227616 w 323508"/>
                <a:gd name="csY114" fmla="*/ 218261 h 248024"/>
                <a:gd name="csX115" fmla="*/ 223206 w 323508"/>
                <a:gd name="csY115" fmla="*/ 220191 h 248024"/>
                <a:gd name="csX116" fmla="*/ 218704 w 323508"/>
                <a:gd name="csY116" fmla="*/ 222469 h 248024"/>
                <a:gd name="csX117" fmla="*/ 216334 w 323508"/>
                <a:gd name="csY117" fmla="*/ 224223 h 248024"/>
                <a:gd name="csX118" fmla="*/ 214503 w 323508"/>
                <a:gd name="csY118" fmla="*/ 226761 h 248024"/>
                <a:gd name="csX119" fmla="*/ 213718 w 323508"/>
                <a:gd name="csY119" fmla="*/ 228569 h 248024"/>
                <a:gd name="csX120" fmla="*/ 212894 w 323508"/>
                <a:gd name="csY120" fmla="*/ 229361 h 248024"/>
                <a:gd name="csX121" fmla="*/ 211494 w 323508"/>
                <a:gd name="csY121" fmla="*/ 230054 h 248024"/>
                <a:gd name="csX122" fmla="*/ 202067 w 323508"/>
                <a:gd name="csY122" fmla="*/ 231769 h 248024"/>
                <a:gd name="csX123" fmla="*/ 199327 w 323508"/>
                <a:gd name="csY123" fmla="*/ 232000 h 248024"/>
                <a:gd name="csX124" fmla="*/ 194918 w 323508"/>
                <a:gd name="csY124" fmla="*/ 233369 h 248024"/>
                <a:gd name="csX125" fmla="*/ 192563 w 323508"/>
                <a:gd name="csY125" fmla="*/ 235662 h 248024"/>
                <a:gd name="csX126" fmla="*/ 191893 w 323508"/>
                <a:gd name="csY126" fmla="*/ 236816 h 248024"/>
                <a:gd name="csX127" fmla="*/ 188731 w 323508"/>
                <a:gd name="csY127" fmla="*/ 236785 h 248024"/>
                <a:gd name="csX128" fmla="*/ 183205 w 323508"/>
                <a:gd name="csY128" fmla="*/ 237124 h 248024"/>
                <a:gd name="csX129" fmla="*/ 180843 w 323508"/>
                <a:gd name="csY129" fmla="*/ 237493 h 248024"/>
                <a:gd name="csX130" fmla="*/ 179688 w 323508"/>
                <a:gd name="csY130" fmla="*/ 237554 h 248024"/>
                <a:gd name="csX131" fmla="*/ 177572 w 323508"/>
                <a:gd name="csY131" fmla="*/ 237547 h 248024"/>
                <a:gd name="csX132" fmla="*/ 175833 w 323508"/>
                <a:gd name="csY132" fmla="*/ 237131 h 248024"/>
                <a:gd name="csX133" fmla="*/ 174679 w 323508"/>
                <a:gd name="csY133" fmla="*/ 236508 h 248024"/>
                <a:gd name="csX134" fmla="*/ 173248 w 323508"/>
                <a:gd name="csY134" fmla="*/ 235100 h 248024"/>
                <a:gd name="csX135" fmla="*/ 170046 w 323508"/>
                <a:gd name="csY135" fmla="*/ 232246 h 248024"/>
                <a:gd name="csX136" fmla="*/ 167722 w 323508"/>
                <a:gd name="csY136" fmla="*/ 230462 h 248024"/>
                <a:gd name="csX137" fmla="*/ 162620 w 323508"/>
                <a:gd name="csY137" fmla="*/ 232516 h 248024"/>
                <a:gd name="csX138" fmla="*/ 158026 w 323508"/>
                <a:gd name="csY138" fmla="*/ 234554 h 248024"/>
                <a:gd name="csX139" fmla="*/ 151508 w 323508"/>
                <a:gd name="csY139" fmla="*/ 237454 h 248024"/>
                <a:gd name="csX140" fmla="*/ 147791 w 323508"/>
                <a:gd name="csY140" fmla="*/ 239531 h 248024"/>
                <a:gd name="csX141" fmla="*/ 146675 w 323508"/>
                <a:gd name="csY141" fmla="*/ 241616 h 248024"/>
                <a:gd name="csX142" fmla="*/ 143804 w 323508"/>
                <a:gd name="csY142" fmla="*/ 245409 h 248024"/>
                <a:gd name="csX143" fmla="*/ 141242 w 323508"/>
                <a:gd name="csY143" fmla="*/ 247739 h 248024"/>
                <a:gd name="csX144" fmla="*/ 140280 w 323508"/>
                <a:gd name="csY144" fmla="*/ 248024 h 248024"/>
                <a:gd name="csX145" fmla="*/ 134470 w 323508"/>
                <a:gd name="csY145" fmla="*/ 247540 h 248024"/>
                <a:gd name="csX146" fmla="*/ 132377 w 323508"/>
                <a:gd name="csY146" fmla="*/ 247063 h 248024"/>
                <a:gd name="csX147" fmla="*/ 128914 w 323508"/>
                <a:gd name="csY147" fmla="*/ 246640 h 248024"/>
                <a:gd name="csX148" fmla="*/ 124258 w 323508"/>
                <a:gd name="csY148" fmla="*/ 245816 h 248024"/>
                <a:gd name="csX149" fmla="*/ 121142 w 323508"/>
                <a:gd name="csY149" fmla="*/ 244932 h 248024"/>
                <a:gd name="csX150" fmla="*/ 117756 w 323508"/>
                <a:gd name="csY150" fmla="*/ 244824 h 248024"/>
                <a:gd name="csX151" fmla="*/ 112877 w 323508"/>
                <a:gd name="csY151" fmla="*/ 244524 h 248024"/>
                <a:gd name="csX152" fmla="*/ 109868 w 323508"/>
                <a:gd name="csY152" fmla="*/ 243885 h 248024"/>
                <a:gd name="csX153" fmla="*/ 106813 w 323508"/>
                <a:gd name="csY153" fmla="*/ 241778 h 248024"/>
                <a:gd name="csX154" fmla="*/ 102888 w 323508"/>
                <a:gd name="csY154" fmla="*/ 239247 h 248024"/>
                <a:gd name="csX155" fmla="*/ 98840 w 323508"/>
                <a:gd name="csY155" fmla="*/ 236639 h 248024"/>
                <a:gd name="csX156" fmla="*/ 94669 w 323508"/>
                <a:gd name="csY156" fmla="*/ 233954 h 248024"/>
                <a:gd name="csX157" fmla="*/ 89744 w 323508"/>
                <a:gd name="csY157" fmla="*/ 230862 h 248024"/>
                <a:gd name="csX158" fmla="*/ 84365 w 323508"/>
                <a:gd name="csY158" fmla="*/ 227484 h 248024"/>
                <a:gd name="csX159" fmla="*/ 83134 w 323508"/>
                <a:gd name="csY159" fmla="*/ 227146 h 248024"/>
                <a:gd name="csX160" fmla="*/ 82595 w 323508"/>
                <a:gd name="csY160" fmla="*/ 227084 h 248024"/>
                <a:gd name="csX161" fmla="*/ 76754 w 323508"/>
                <a:gd name="csY161" fmla="*/ 226930 h 248024"/>
                <a:gd name="csX162" fmla="*/ 70683 w 323508"/>
                <a:gd name="csY162" fmla="*/ 226769 h 248024"/>
                <a:gd name="csX163" fmla="*/ 66581 w 323508"/>
                <a:gd name="csY163" fmla="*/ 226661 h 248024"/>
                <a:gd name="csX164" fmla="*/ 65288 w 323508"/>
                <a:gd name="csY164" fmla="*/ 226269 h 248024"/>
                <a:gd name="csX165" fmla="*/ 64349 w 323508"/>
                <a:gd name="csY165" fmla="*/ 225500 h 248024"/>
                <a:gd name="csX166" fmla="*/ 63079 w 323508"/>
                <a:gd name="csY166" fmla="*/ 223000 h 248024"/>
                <a:gd name="csX167" fmla="*/ 61479 w 323508"/>
                <a:gd name="csY167" fmla="*/ 221222 h 248024"/>
                <a:gd name="csX168" fmla="*/ 59693 w 323508"/>
                <a:gd name="csY168" fmla="*/ 218953 h 248024"/>
                <a:gd name="csX169" fmla="*/ 59547 w 323508"/>
                <a:gd name="csY169" fmla="*/ 215891 h 248024"/>
                <a:gd name="csX170" fmla="*/ 60040 w 323508"/>
                <a:gd name="csY170" fmla="*/ 212545 h 248024"/>
                <a:gd name="csX171" fmla="*/ 60502 w 323508"/>
                <a:gd name="csY171" fmla="*/ 211437 h 248024"/>
                <a:gd name="csX172" fmla="*/ 60240 w 323508"/>
                <a:gd name="csY172" fmla="*/ 210337 h 248024"/>
                <a:gd name="csX173" fmla="*/ 60309 w 323508"/>
                <a:gd name="csY173" fmla="*/ 208822 h 248024"/>
                <a:gd name="csX174" fmla="*/ 59309 w 323508"/>
                <a:gd name="csY174" fmla="*/ 207414 h 248024"/>
                <a:gd name="csX175" fmla="*/ 53337 w 323508"/>
                <a:gd name="csY175" fmla="*/ 205798 h 248024"/>
                <a:gd name="csX176" fmla="*/ 52367 w 323508"/>
                <a:gd name="csY176" fmla="*/ 205921 h 248024"/>
                <a:gd name="csX177" fmla="*/ 51375 w 323508"/>
                <a:gd name="csY177" fmla="*/ 206529 h 248024"/>
                <a:gd name="csX178" fmla="*/ 50244 w 323508"/>
                <a:gd name="csY178" fmla="*/ 206960 h 248024"/>
                <a:gd name="csX179" fmla="*/ 49428 w 323508"/>
                <a:gd name="csY179" fmla="*/ 206552 h 248024"/>
                <a:gd name="csX180" fmla="*/ 48927 w 323508"/>
                <a:gd name="csY180" fmla="*/ 205952 h 248024"/>
                <a:gd name="csX181" fmla="*/ 48912 w 323508"/>
                <a:gd name="csY181" fmla="*/ 204960 h 248024"/>
                <a:gd name="csX182" fmla="*/ 49012 w 323508"/>
                <a:gd name="csY182" fmla="*/ 204221 h 248024"/>
                <a:gd name="csX183" fmla="*/ 48666 w 323508"/>
                <a:gd name="csY183" fmla="*/ 203813 h 248024"/>
                <a:gd name="csX184" fmla="*/ 46765 w 323508"/>
                <a:gd name="csY184" fmla="*/ 202306 h 248024"/>
                <a:gd name="csX185" fmla="*/ 44980 w 323508"/>
                <a:gd name="csY185" fmla="*/ 200321 h 248024"/>
                <a:gd name="csX186" fmla="*/ 43902 w 323508"/>
                <a:gd name="csY186" fmla="*/ 198129 h 248024"/>
                <a:gd name="csX187" fmla="*/ 42856 w 323508"/>
                <a:gd name="csY187" fmla="*/ 196328 h 248024"/>
                <a:gd name="csX188" fmla="*/ 42332 w 323508"/>
                <a:gd name="csY188" fmla="*/ 192305 h 248024"/>
                <a:gd name="csX189" fmla="*/ 41009 w 323508"/>
                <a:gd name="csY189" fmla="*/ 189828 h 248024"/>
                <a:gd name="csX190" fmla="*/ 39716 w 323508"/>
                <a:gd name="csY190" fmla="*/ 186797 h 248024"/>
                <a:gd name="csX191" fmla="*/ 37800 w 323508"/>
                <a:gd name="csY191" fmla="*/ 181020 h 248024"/>
                <a:gd name="csX192" fmla="*/ 36969 w 323508"/>
                <a:gd name="csY192" fmla="*/ 179027 h 248024"/>
                <a:gd name="csX193" fmla="*/ 35414 w 323508"/>
                <a:gd name="csY193" fmla="*/ 177689 h 248024"/>
                <a:gd name="csX194" fmla="*/ 33775 w 323508"/>
                <a:gd name="csY194" fmla="*/ 176450 h 248024"/>
                <a:gd name="csX195" fmla="*/ 32074 w 323508"/>
                <a:gd name="csY195" fmla="*/ 173889 h 248024"/>
                <a:gd name="csX196" fmla="*/ 27649 w 323508"/>
                <a:gd name="csY196" fmla="*/ 171627 h 248024"/>
                <a:gd name="csX197" fmla="*/ 25949 w 323508"/>
                <a:gd name="csY197" fmla="*/ 169865 h 248024"/>
                <a:gd name="csX198" fmla="*/ 23001 w 323508"/>
                <a:gd name="csY198" fmla="*/ 166811 h 248024"/>
                <a:gd name="csX199" fmla="*/ 22270 w 323508"/>
                <a:gd name="csY199" fmla="*/ 165265 h 248024"/>
                <a:gd name="csX200" fmla="*/ 22055 w 323508"/>
                <a:gd name="csY200" fmla="*/ 163734 h 248024"/>
                <a:gd name="csX201" fmla="*/ 21139 w 323508"/>
                <a:gd name="csY201" fmla="*/ 162295 h 248024"/>
                <a:gd name="csX202" fmla="*/ 19508 w 323508"/>
                <a:gd name="csY202" fmla="*/ 160672 h 248024"/>
                <a:gd name="csX203" fmla="*/ 14405 w 323508"/>
                <a:gd name="csY203" fmla="*/ 157180 h 248024"/>
                <a:gd name="csX204" fmla="*/ 12997 w 323508"/>
                <a:gd name="csY204" fmla="*/ 156764 h 248024"/>
                <a:gd name="csX205" fmla="*/ 11174 w 323508"/>
                <a:gd name="csY205" fmla="*/ 156387 h 248024"/>
                <a:gd name="csX206" fmla="*/ 8496 w 323508"/>
                <a:gd name="csY206" fmla="*/ 156041 h 248024"/>
                <a:gd name="csX207" fmla="*/ 4902 w 323508"/>
                <a:gd name="csY207" fmla="*/ 155241 h 248024"/>
                <a:gd name="csX208" fmla="*/ 1762 w 323508"/>
                <a:gd name="csY208" fmla="*/ 153872 h 248024"/>
                <a:gd name="csX209" fmla="*/ 338 w 323508"/>
                <a:gd name="csY209" fmla="*/ 152903 h 248024"/>
                <a:gd name="csX210" fmla="*/ 0 w 323508"/>
                <a:gd name="csY210" fmla="*/ 152233 h 248024"/>
                <a:gd name="csX211" fmla="*/ 292 w 323508"/>
                <a:gd name="csY211" fmla="*/ 151110 h 248024"/>
                <a:gd name="csX212" fmla="*/ 1431 w 323508"/>
                <a:gd name="csY212" fmla="*/ 149179 h 248024"/>
                <a:gd name="csX213" fmla="*/ 3586 w 323508"/>
                <a:gd name="csY213" fmla="*/ 144617 h 248024"/>
                <a:gd name="csX214" fmla="*/ 5079 w 323508"/>
                <a:gd name="csY214" fmla="*/ 141471 h 248024"/>
                <a:gd name="csX215" fmla="*/ 6095 w 323508"/>
                <a:gd name="csY215" fmla="*/ 140578 h 248024"/>
                <a:gd name="csX216" fmla="*/ 8857 w 323508"/>
                <a:gd name="csY216" fmla="*/ 140355 h 248024"/>
                <a:gd name="csX217" fmla="*/ 11797 w 323508"/>
                <a:gd name="csY217" fmla="*/ 140448 h 248024"/>
                <a:gd name="csX218" fmla="*/ 13944 w 323508"/>
                <a:gd name="csY218" fmla="*/ 140679 h 248024"/>
                <a:gd name="csX219" fmla="*/ 16976 w 323508"/>
                <a:gd name="csY219" fmla="*/ 140717 h 248024"/>
                <a:gd name="csX220" fmla="*/ 20608 w 323508"/>
                <a:gd name="csY220" fmla="*/ 140448 h 248024"/>
                <a:gd name="csX221" fmla="*/ 22047 w 323508"/>
                <a:gd name="csY221" fmla="*/ 139394 h 248024"/>
                <a:gd name="csX222" fmla="*/ 23186 w 323508"/>
                <a:gd name="csY222" fmla="*/ 138240 h 248024"/>
                <a:gd name="csX223" fmla="*/ 23663 w 323508"/>
                <a:gd name="csY223" fmla="*/ 137432 h 248024"/>
                <a:gd name="csX224" fmla="*/ 23817 w 323508"/>
                <a:gd name="csY224" fmla="*/ 135394 h 248024"/>
                <a:gd name="csX225" fmla="*/ 23810 w 323508"/>
                <a:gd name="csY225" fmla="*/ 133755 h 248024"/>
                <a:gd name="csX226" fmla="*/ 23579 w 323508"/>
                <a:gd name="csY226" fmla="*/ 127470 h 248024"/>
                <a:gd name="csX227" fmla="*/ 23440 w 323508"/>
                <a:gd name="csY227" fmla="*/ 123624 h 248024"/>
                <a:gd name="csX228" fmla="*/ 23278 w 323508"/>
                <a:gd name="csY228" fmla="*/ 119223 h 248024"/>
                <a:gd name="csX229" fmla="*/ 23301 w 323508"/>
                <a:gd name="csY229" fmla="*/ 118339 h 248024"/>
                <a:gd name="csX230" fmla="*/ 23332 w 323508"/>
                <a:gd name="csY230" fmla="*/ 117208 h 248024"/>
                <a:gd name="csX231" fmla="*/ 24217 w 323508"/>
                <a:gd name="csY231" fmla="*/ 112507 h 248024"/>
                <a:gd name="csX232" fmla="*/ 25049 w 323508"/>
                <a:gd name="csY232" fmla="*/ 109815 h 248024"/>
                <a:gd name="csX233" fmla="*/ 25618 w 323508"/>
                <a:gd name="csY233" fmla="*/ 108392 h 248024"/>
                <a:gd name="csX234" fmla="*/ 27911 w 323508"/>
                <a:gd name="csY234" fmla="*/ 103899 h 248024"/>
                <a:gd name="csX235" fmla="*/ 28342 w 323508"/>
                <a:gd name="csY235" fmla="*/ 102461 h 248024"/>
                <a:gd name="csX236" fmla="*/ 28419 w 323508"/>
                <a:gd name="csY236" fmla="*/ 101145 h 248024"/>
                <a:gd name="csX237" fmla="*/ 27572 w 323508"/>
                <a:gd name="csY237" fmla="*/ 95106 h 248024"/>
                <a:gd name="csX238" fmla="*/ 29043 w 323508"/>
                <a:gd name="csY238" fmla="*/ 92260 h 248024"/>
                <a:gd name="csX239" fmla="*/ 30935 w 323508"/>
                <a:gd name="csY239" fmla="*/ 89444 h 248024"/>
                <a:gd name="csX240" fmla="*/ 32590 w 323508"/>
                <a:gd name="csY240" fmla="*/ 88237 h 248024"/>
                <a:gd name="csX241" fmla="*/ 33968 w 323508"/>
                <a:gd name="csY241" fmla="*/ 87421 h 248024"/>
                <a:gd name="csX242" fmla="*/ 34614 w 323508"/>
                <a:gd name="csY242" fmla="*/ 87767 h 248024"/>
                <a:gd name="csX243" fmla="*/ 36199 w 323508"/>
                <a:gd name="csY243" fmla="*/ 89067 h 248024"/>
                <a:gd name="csX244" fmla="*/ 38277 w 323508"/>
                <a:gd name="csY244" fmla="*/ 90352 h 248024"/>
                <a:gd name="csX245" fmla="*/ 39247 w 323508"/>
                <a:gd name="csY245" fmla="*/ 90068 h 248024"/>
                <a:gd name="csX246" fmla="*/ 40670 w 323508"/>
                <a:gd name="csY246" fmla="*/ 88944 h 248024"/>
                <a:gd name="csX247" fmla="*/ 41732 w 323508"/>
                <a:gd name="csY247" fmla="*/ 87760 h 248024"/>
                <a:gd name="csX248" fmla="*/ 41594 w 323508"/>
                <a:gd name="csY248" fmla="*/ 85636 h 248024"/>
                <a:gd name="csX249" fmla="*/ 42548 w 323508"/>
                <a:gd name="csY249" fmla="*/ 81275 h 248024"/>
                <a:gd name="csX250" fmla="*/ 42363 w 323508"/>
                <a:gd name="csY250" fmla="*/ 78751 h 248024"/>
                <a:gd name="csX251" fmla="*/ 43387 w 323508"/>
                <a:gd name="csY251" fmla="*/ 75628 h 248024"/>
                <a:gd name="csX252" fmla="*/ 44502 w 323508"/>
                <a:gd name="csY252" fmla="*/ 71220 h 248024"/>
                <a:gd name="csX253" fmla="*/ 45003 w 323508"/>
                <a:gd name="csY253" fmla="*/ 68435 h 248024"/>
                <a:gd name="csX254" fmla="*/ 45641 w 323508"/>
                <a:gd name="csY254" fmla="*/ 66935 h 248024"/>
                <a:gd name="csX255" fmla="*/ 48666 w 323508"/>
                <a:gd name="csY255" fmla="*/ 63858 h 248024"/>
                <a:gd name="csX256" fmla="*/ 51267 w 323508"/>
                <a:gd name="csY256" fmla="*/ 59504 h 248024"/>
                <a:gd name="csX257" fmla="*/ 52921 w 323508"/>
                <a:gd name="csY257" fmla="*/ 56319 h 248024"/>
                <a:gd name="csX258" fmla="*/ 56092 w 323508"/>
                <a:gd name="csY258" fmla="*/ 51119 h 248024"/>
                <a:gd name="csX259" fmla="*/ 57692 w 323508"/>
                <a:gd name="csY259" fmla="*/ 49219 h 248024"/>
                <a:gd name="csX260" fmla="*/ 58993 w 323508"/>
                <a:gd name="csY260" fmla="*/ 48403 h 248024"/>
                <a:gd name="csX261" fmla="*/ 60932 w 323508"/>
                <a:gd name="csY261" fmla="*/ 47880 h 248024"/>
                <a:gd name="csX262" fmla="*/ 64541 w 323508"/>
                <a:gd name="csY262" fmla="*/ 47403 h 248024"/>
                <a:gd name="csX263" fmla="*/ 67135 w 323508"/>
                <a:gd name="csY263" fmla="*/ 46965 h 248024"/>
                <a:gd name="csX264" fmla="*/ 67512 w 323508"/>
                <a:gd name="csY264" fmla="*/ 46288 h 248024"/>
                <a:gd name="csX265" fmla="*/ 67735 w 323508"/>
                <a:gd name="csY265" fmla="*/ 45226 h 248024"/>
                <a:gd name="csX266" fmla="*/ 67773 w 323508"/>
                <a:gd name="csY266" fmla="*/ 42895 h 248024"/>
                <a:gd name="csX267" fmla="*/ 68274 w 323508"/>
                <a:gd name="csY267" fmla="*/ 38887 h 248024"/>
                <a:gd name="csX268" fmla="*/ 69398 w 323508"/>
                <a:gd name="csY268" fmla="*/ 34971 h 248024"/>
                <a:gd name="csX269" fmla="*/ 70721 w 323508"/>
                <a:gd name="csY269" fmla="*/ 32002 h 248024"/>
                <a:gd name="csX270" fmla="*/ 71437 w 323508"/>
                <a:gd name="csY270" fmla="*/ 30648 h 248024"/>
                <a:gd name="csX271" fmla="*/ 72291 w 323508"/>
                <a:gd name="csY271" fmla="*/ 29348 h 248024"/>
                <a:gd name="csX272" fmla="*/ 73253 w 323508"/>
                <a:gd name="csY272" fmla="*/ 27140 h 248024"/>
                <a:gd name="csX273" fmla="*/ 74469 w 323508"/>
                <a:gd name="csY273" fmla="*/ 22371 h 248024"/>
                <a:gd name="csX274" fmla="*/ 74399 w 323508"/>
                <a:gd name="csY274" fmla="*/ 19132 h 248024"/>
                <a:gd name="csX275" fmla="*/ 76139 w 323508"/>
                <a:gd name="csY275" fmla="*/ 13193 h 248024"/>
                <a:gd name="csX276" fmla="*/ 76523 w 323508"/>
                <a:gd name="csY276" fmla="*/ 13162 h 248024"/>
                <a:gd name="csX277" fmla="*/ 79479 w 323508"/>
                <a:gd name="csY277" fmla="*/ 12070 h 248024"/>
                <a:gd name="csX278" fmla="*/ 82349 w 323508"/>
                <a:gd name="csY278" fmla="*/ 11909 h 248024"/>
                <a:gd name="csX279" fmla="*/ 85127 w 323508"/>
                <a:gd name="csY279" fmla="*/ 12670 h 248024"/>
                <a:gd name="csX280" fmla="*/ 86935 w 323508"/>
                <a:gd name="csY280" fmla="*/ 12862 h 248024"/>
                <a:gd name="csX281" fmla="*/ 87782 w 323508"/>
                <a:gd name="csY281" fmla="*/ 12478 h 248024"/>
                <a:gd name="csX282" fmla="*/ 88559 w 323508"/>
                <a:gd name="csY282" fmla="*/ 11493 h 248024"/>
                <a:gd name="csX283" fmla="*/ 89274 w 323508"/>
                <a:gd name="csY283" fmla="*/ 9893 h 248024"/>
                <a:gd name="csX284" fmla="*/ 90414 w 323508"/>
                <a:gd name="csY284" fmla="*/ 9008 h 248024"/>
                <a:gd name="csX285" fmla="*/ 91968 w 323508"/>
                <a:gd name="csY285" fmla="*/ 8839 h 248024"/>
                <a:gd name="csX286" fmla="*/ 94046 w 323508"/>
                <a:gd name="csY286" fmla="*/ 10639 h 248024"/>
                <a:gd name="csX287" fmla="*/ 97363 w 323508"/>
                <a:gd name="csY287" fmla="*/ 15416 h 248024"/>
                <a:gd name="csX288" fmla="*/ 98217 w 323508"/>
                <a:gd name="csY288" fmla="*/ 15701 h 248024"/>
                <a:gd name="csX289" fmla="*/ 98748 w 323508"/>
                <a:gd name="csY289" fmla="*/ 15578 h 248024"/>
                <a:gd name="csX290" fmla="*/ 100410 w 323508"/>
                <a:gd name="csY290" fmla="*/ 11739 h 248024"/>
                <a:gd name="csX291" fmla="*/ 101711 w 323508"/>
                <a:gd name="csY291" fmla="*/ 8762 h 248024"/>
                <a:gd name="csX292" fmla="*/ 104127 w 323508"/>
                <a:gd name="csY292" fmla="*/ 3193 h 248024"/>
                <a:gd name="csX293" fmla="*/ 105504 w 323508"/>
                <a:gd name="csY293" fmla="*/ 0 h 248024"/>
                <a:gd name="csX294" fmla="*/ 106789 w 323508"/>
                <a:gd name="csY294" fmla="*/ 923 h 248024"/>
                <a:gd name="csX295" fmla="*/ 108067 w 323508"/>
                <a:gd name="csY295" fmla="*/ 2554 h 248024"/>
                <a:gd name="csX296" fmla="*/ 109514 w 323508"/>
                <a:gd name="csY296" fmla="*/ 3316 h 248024"/>
                <a:gd name="csX297" fmla="*/ 111076 w 323508"/>
                <a:gd name="csY297" fmla="*/ 3785 h 248024"/>
                <a:gd name="csX298" fmla="*/ 111830 w 323508"/>
                <a:gd name="csY298" fmla="*/ 3846 h 248024"/>
                <a:gd name="csX299" fmla="*/ 112792 w 323508"/>
                <a:gd name="csY299" fmla="*/ 4492 h 248024"/>
                <a:gd name="csX300" fmla="*/ 116147 w 323508"/>
                <a:gd name="csY300" fmla="*/ 8470 h 2480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</a:cxnLst>
              <a:rect l="l" t="t" r="r" b="b"/>
              <a:pathLst>
                <a:path w="323508" h="248024">
                  <a:moveTo>
                    <a:pt x="117325" y="9393"/>
                  </a:moveTo>
                  <a:lnTo>
                    <a:pt x="118902" y="9485"/>
                  </a:lnTo>
                  <a:lnTo>
                    <a:pt x="125543" y="8201"/>
                  </a:lnTo>
                  <a:lnTo>
                    <a:pt x="129514" y="5885"/>
                  </a:lnTo>
                  <a:lnTo>
                    <a:pt x="130114" y="4970"/>
                  </a:lnTo>
                  <a:lnTo>
                    <a:pt x="131207" y="4970"/>
                  </a:lnTo>
                  <a:lnTo>
                    <a:pt x="132531" y="5993"/>
                  </a:lnTo>
                  <a:lnTo>
                    <a:pt x="133031" y="6977"/>
                  </a:lnTo>
                  <a:lnTo>
                    <a:pt x="133877" y="8270"/>
                  </a:lnTo>
                  <a:lnTo>
                    <a:pt x="135440" y="8470"/>
                  </a:lnTo>
                  <a:lnTo>
                    <a:pt x="139233" y="7554"/>
                  </a:lnTo>
                  <a:lnTo>
                    <a:pt x="141096" y="7000"/>
                  </a:lnTo>
                  <a:lnTo>
                    <a:pt x="142666" y="7454"/>
                  </a:lnTo>
                  <a:lnTo>
                    <a:pt x="144674" y="7831"/>
                  </a:lnTo>
                  <a:lnTo>
                    <a:pt x="145936" y="7831"/>
                  </a:lnTo>
                  <a:lnTo>
                    <a:pt x="148938" y="9131"/>
                  </a:lnTo>
                  <a:lnTo>
                    <a:pt x="152539" y="8716"/>
                  </a:lnTo>
                  <a:lnTo>
                    <a:pt x="154240" y="8785"/>
                  </a:lnTo>
                  <a:lnTo>
                    <a:pt x="155986" y="9339"/>
                  </a:lnTo>
                  <a:lnTo>
                    <a:pt x="158826" y="11401"/>
                  </a:lnTo>
                  <a:lnTo>
                    <a:pt x="162528" y="13901"/>
                  </a:lnTo>
                  <a:lnTo>
                    <a:pt x="167822" y="15686"/>
                  </a:lnTo>
                  <a:lnTo>
                    <a:pt x="168915" y="16409"/>
                  </a:lnTo>
                  <a:lnTo>
                    <a:pt x="171470" y="19255"/>
                  </a:lnTo>
                  <a:lnTo>
                    <a:pt x="175441" y="24709"/>
                  </a:lnTo>
                  <a:lnTo>
                    <a:pt x="180635" y="29925"/>
                  </a:lnTo>
                  <a:lnTo>
                    <a:pt x="186299" y="34041"/>
                  </a:lnTo>
                  <a:lnTo>
                    <a:pt x="189323" y="36887"/>
                  </a:lnTo>
                  <a:lnTo>
                    <a:pt x="191363" y="40372"/>
                  </a:lnTo>
                  <a:lnTo>
                    <a:pt x="193363" y="43534"/>
                  </a:lnTo>
                  <a:lnTo>
                    <a:pt x="195403" y="44895"/>
                  </a:lnTo>
                  <a:lnTo>
                    <a:pt x="197296" y="45972"/>
                  </a:lnTo>
                  <a:lnTo>
                    <a:pt x="199258" y="48380"/>
                  </a:lnTo>
                  <a:lnTo>
                    <a:pt x="200658" y="50396"/>
                  </a:lnTo>
                  <a:lnTo>
                    <a:pt x="202567" y="52680"/>
                  </a:lnTo>
                  <a:lnTo>
                    <a:pt x="200451" y="55796"/>
                  </a:lnTo>
                  <a:lnTo>
                    <a:pt x="197611" y="59973"/>
                  </a:lnTo>
                  <a:lnTo>
                    <a:pt x="194310" y="64835"/>
                  </a:lnTo>
                  <a:lnTo>
                    <a:pt x="193310" y="66035"/>
                  </a:lnTo>
                  <a:lnTo>
                    <a:pt x="190416" y="68966"/>
                  </a:lnTo>
                  <a:lnTo>
                    <a:pt x="189916" y="69797"/>
                  </a:lnTo>
                  <a:lnTo>
                    <a:pt x="189354" y="71920"/>
                  </a:lnTo>
                  <a:lnTo>
                    <a:pt x="189315" y="75774"/>
                  </a:lnTo>
                  <a:lnTo>
                    <a:pt x="189685" y="80698"/>
                  </a:lnTo>
                  <a:lnTo>
                    <a:pt x="190039" y="85236"/>
                  </a:lnTo>
                  <a:lnTo>
                    <a:pt x="191632" y="85767"/>
                  </a:lnTo>
                  <a:lnTo>
                    <a:pt x="193479" y="86090"/>
                  </a:lnTo>
                  <a:lnTo>
                    <a:pt x="195518" y="85498"/>
                  </a:lnTo>
                  <a:lnTo>
                    <a:pt x="197988" y="84990"/>
                  </a:lnTo>
                  <a:lnTo>
                    <a:pt x="201051" y="84690"/>
                  </a:lnTo>
                  <a:lnTo>
                    <a:pt x="204437" y="83775"/>
                  </a:lnTo>
                  <a:lnTo>
                    <a:pt x="206438" y="83036"/>
                  </a:lnTo>
                  <a:lnTo>
                    <a:pt x="208539" y="83090"/>
                  </a:lnTo>
                  <a:lnTo>
                    <a:pt x="210401" y="83882"/>
                  </a:lnTo>
                  <a:lnTo>
                    <a:pt x="211309" y="84606"/>
                  </a:lnTo>
                  <a:lnTo>
                    <a:pt x="212625" y="84852"/>
                  </a:lnTo>
                  <a:lnTo>
                    <a:pt x="214325" y="84821"/>
                  </a:lnTo>
                  <a:lnTo>
                    <a:pt x="213964" y="85675"/>
                  </a:lnTo>
                  <a:lnTo>
                    <a:pt x="213033" y="86921"/>
                  </a:lnTo>
                  <a:lnTo>
                    <a:pt x="211886" y="88167"/>
                  </a:lnTo>
                  <a:lnTo>
                    <a:pt x="210878" y="89460"/>
                  </a:lnTo>
                  <a:lnTo>
                    <a:pt x="208639" y="93075"/>
                  </a:lnTo>
                  <a:lnTo>
                    <a:pt x="208569" y="93537"/>
                  </a:lnTo>
                  <a:lnTo>
                    <a:pt x="208847" y="94252"/>
                  </a:lnTo>
                  <a:lnTo>
                    <a:pt x="210055" y="95899"/>
                  </a:lnTo>
                  <a:lnTo>
                    <a:pt x="211317" y="98568"/>
                  </a:lnTo>
                  <a:lnTo>
                    <a:pt x="212025" y="101014"/>
                  </a:lnTo>
                  <a:lnTo>
                    <a:pt x="212571" y="102199"/>
                  </a:lnTo>
                  <a:lnTo>
                    <a:pt x="214102" y="103553"/>
                  </a:lnTo>
                  <a:lnTo>
                    <a:pt x="216311" y="106346"/>
                  </a:lnTo>
                  <a:lnTo>
                    <a:pt x="217481" y="108230"/>
                  </a:lnTo>
                  <a:lnTo>
                    <a:pt x="219920" y="109238"/>
                  </a:lnTo>
                  <a:lnTo>
                    <a:pt x="220713" y="111623"/>
                  </a:lnTo>
                  <a:lnTo>
                    <a:pt x="222537" y="115131"/>
                  </a:lnTo>
                  <a:lnTo>
                    <a:pt x="224507" y="117931"/>
                  </a:lnTo>
                  <a:lnTo>
                    <a:pt x="226415" y="120123"/>
                  </a:lnTo>
                  <a:lnTo>
                    <a:pt x="228539" y="120970"/>
                  </a:lnTo>
                  <a:lnTo>
                    <a:pt x="229393" y="121039"/>
                  </a:lnTo>
                  <a:lnTo>
                    <a:pt x="233849" y="125093"/>
                  </a:lnTo>
                  <a:lnTo>
                    <a:pt x="237243" y="128178"/>
                  </a:lnTo>
                  <a:lnTo>
                    <a:pt x="238082" y="128670"/>
                  </a:lnTo>
                  <a:lnTo>
                    <a:pt x="244199" y="130693"/>
                  </a:lnTo>
                  <a:lnTo>
                    <a:pt x="251241" y="133016"/>
                  </a:lnTo>
                  <a:lnTo>
                    <a:pt x="256889" y="134878"/>
                  </a:lnTo>
                  <a:lnTo>
                    <a:pt x="264084" y="137248"/>
                  </a:lnTo>
                  <a:lnTo>
                    <a:pt x="271179" y="139594"/>
                  </a:lnTo>
                  <a:lnTo>
                    <a:pt x="277836" y="141825"/>
                  </a:lnTo>
                  <a:lnTo>
                    <a:pt x="287179" y="144963"/>
                  </a:lnTo>
                  <a:lnTo>
                    <a:pt x="294704" y="147494"/>
                  </a:lnTo>
                  <a:lnTo>
                    <a:pt x="300646" y="149494"/>
                  </a:lnTo>
                  <a:lnTo>
                    <a:pt x="301908" y="150118"/>
                  </a:lnTo>
                  <a:lnTo>
                    <a:pt x="308980" y="150118"/>
                  </a:lnTo>
                  <a:lnTo>
                    <a:pt x="316160" y="150118"/>
                  </a:lnTo>
                  <a:lnTo>
                    <a:pt x="323509" y="150118"/>
                  </a:lnTo>
                  <a:lnTo>
                    <a:pt x="318183" y="155264"/>
                  </a:lnTo>
                  <a:lnTo>
                    <a:pt x="312158" y="161088"/>
                  </a:lnTo>
                  <a:lnTo>
                    <a:pt x="305832" y="167196"/>
                  </a:lnTo>
                  <a:lnTo>
                    <a:pt x="301754" y="171127"/>
                  </a:lnTo>
                  <a:lnTo>
                    <a:pt x="295297" y="177366"/>
                  </a:lnTo>
                  <a:lnTo>
                    <a:pt x="289918" y="182550"/>
                  </a:lnTo>
                  <a:lnTo>
                    <a:pt x="284385" y="188213"/>
                  </a:lnTo>
                  <a:lnTo>
                    <a:pt x="279383" y="193336"/>
                  </a:lnTo>
                  <a:lnTo>
                    <a:pt x="272873" y="200429"/>
                  </a:lnTo>
                  <a:lnTo>
                    <a:pt x="268655" y="205014"/>
                  </a:lnTo>
                  <a:lnTo>
                    <a:pt x="262053" y="212206"/>
                  </a:lnTo>
                  <a:lnTo>
                    <a:pt x="257905" y="216714"/>
                  </a:lnTo>
                  <a:lnTo>
                    <a:pt x="257274" y="216976"/>
                  </a:lnTo>
                  <a:lnTo>
                    <a:pt x="251341" y="216637"/>
                  </a:lnTo>
                  <a:lnTo>
                    <a:pt x="245569" y="216299"/>
                  </a:lnTo>
                  <a:lnTo>
                    <a:pt x="238197" y="215876"/>
                  </a:lnTo>
                  <a:lnTo>
                    <a:pt x="237350" y="215891"/>
                  </a:lnTo>
                  <a:lnTo>
                    <a:pt x="235203" y="216314"/>
                  </a:lnTo>
                  <a:lnTo>
                    <a:pt x="233903" y="216730"/>
                  </a:lnTo>
                  <a:lnTo>
                    <a:pt x="228593" y="217945"/>
                  </a:lnTo>
                  <a:lnTo>
                    <a:pt x="227616" y="218261"/>
                  </a:lnTo>
                  <a:lnTo>
                    <a:pt x="223206" y="220191"/>
                  </a:lnTo>
                  <a:lnTo>
                    <a:pt x="218704" y="222469"/>
                  </a:lnTo>
                  <a:lnTo>
                    <a:pt x="216334" y="224223"/>
                  </a:lnTo>
                  <a:lnTo>
                    <a:pt x="214503" y="226761"/>
                  </a:lnTo>
                  <a:lnTo>
                    <a:pt x="213718" y="228569"/>
                  </a:lnTo>
                  <a:lnTo>
                    <a:pt x="212894" y="229361"/>
                  </a:lnTo>
                  <a:lnTo>
                    <a:pt x="211494" y="230054"/>
                  </a:lnTo>
                  <a:lnTo>
                    <a:pt x="202067" y="231769"/>
                  </a:lnTo>
                  <a:lnTo>
                    <a:pt x="199327" y="232000"/>
                  </a:lnTo>
                  <a:lnTo>
                    <a:pt x="194918" y="233369"/>
                  </a:lnTo>
                  <a:lnTo>
                    <a:pt x="192563" y="235662"/>
                  </a:lnTo>
                  <a:lnTo>
                    <a:pt x="191893" y="236816"/>
                  </a:lnTo>
                  <a:lnTo>
                    <a:pt x="188731" y="236785"/>
                  </a:lnTo>
                  <a:lnTo>
                    <a:pt x="183205" y="237124"/>
                  </a:lnTo>
                  <a:lnTo>
                    <a:pt x="180843" y="237493"/>
                  </a:lnTo>
                  <a:lnTo>
                    <a:pt x="179688" y="237554"/>
                  </a:lnTo>
                  <a:lnTo>
                    <a:pt x="177572" y="237547"/>
                  </a:lnTo>
                  <a:lnTo>
                    <a:pt x="175833" y="237131"/>
                  </a:lnTo>
                  <a:lnTo>
                    <a:pt x="174679" y="236508"/>
                  </a:lnTo>
                  <a:lnTo>
                    <a:pt x="173248" y="235100"/>
                  </a:lnTo>
                  <a:lnTo>
                    <a:pt x="170046" y="232246"/>
                  </a:lnTo>
                  <a:lnTo>
                    <a:pt x="167722" y="230462"/>
                  </a:lnTo>
                  <a:lnTo>
                    <a:pt x="162620" y="232516"/>
                  </a:lnTo>
                  <a:lnTo>
                    <a:pt x="158026" y="234554"/>
                  </a:lnTo>
                  <a:lnTo>
                    <a:pt x="151508" y="237454"/>
                  </a:lnTo>
                  <a:lnTo>
                    <a:pt x="147791" y="239531"/>
                  </a:lnTo>
                  <a:lnTo>
                    <a:pt x="146675" y="241616"/>
                  </a:lnTo>
                  <a:lnTo>
                    <a:pt x="143804" y="245409"/>
                  </a:lnTo>
                  <a:lnTo>
                    <a:pt x="141242" y="247739"/>
                  </a:lnTo>
                  <a:lnTo>
                    <a:pt x="140280" y="248024"/>
                  </a:lnTo>
                  <a:lnTo>
                    <a:pt x="134470" y="247540"/>
                  </a:lnTo>
                  <a:lnTo>
                    <a:pt x="132377" y="247063"/>
                  </a:lnTo>
                  <a:lnTo>
                    <a:pt x="128914" y="246640"/>
                  </a:lnTo>
                  <a:lnTo>
                    <a:pt x="124258" y="245816"/>
                  </a:lnTo>
                  <a:lnTo>
                    <a:pt x="121142" y="244932"/>
                  </a:lnTo>
                  <a:lnTo>
                    <a:pt x="117756" y="244824"/>
                  </a:lnTo>
                  <a:lnTo>
                    <a:pt x="112877" y="244524"/>
                  </a:lnTo>
                  <a:lnTo>
                    <a:pt x="109868" y="243885"/>
                  </a:lnTo>
                  <a:lnTo>
                    <a:pt x="106813" y="241778"/>
                  </a:lnTo>
                  <a:lnTo>
                    <a:pt x="102888" y="239247"/>
                  </a:lnTo>
                  <a:lnTo>
                    <a:pt x="98840" y="236639"/>
                  </a:lnTo>
                  <a:lnTo>
                    <a:pt x="94669" y="233954"/>
                  </a:lnTo>
                  <a:lnTo>
                    <a:pt x="89744" y="230862"/>
                  </a:lnTo>
                  <a:lnTo>
                    <a:pt x="84365" y="227484"/>
                  </a:lnTo>
                  <a:lnTo>
                    <a:pt x="83134" y="227146"/>
                  </a:lnTo>
                  <a:lnTo>
                    <a:pt x="82595" y="227084"/>
                  </a:lnTo>
                  <a:lnTo>
                    <a:pt x="76754" y="226930"/>
                  </a:lnTo>
                  <a:lnTo>
                    <a:pt x="70683" y="226769"/>
                  </a:lnTo>
                  <a:lnTo>
                    <a:pt x="66581" y="226661"/>
                  </a:lnTo>
                  <a:lnTo>
                    <a:pt x="65288" y="226269"/>
                  </a:lnTo>
                  <a:lnTo>
                    <a:pt x="64349" y="225500"/>
                  </a:lnTo>
                  <a:lnTo>
                    <a:pt x="63079" y="223000"/>
                  </a:lnTo>
                  <a:lnTo>
                    <a:pt x="61479" y="221222"/>
                  </a:lnTo>
                  <a:lnTo>
                    <a:pt x="59693" y="218953"/>
                  </a:lnTo>
                  <a:lnTo>
                    <a:pt x="59547" y="215891"/>
                  </a:lnTo>
                  <a:lnTo>
                    <a:pt x="60040" y="212545"/>
                  </a:lnTo>
                  <a:lnTo>
                    <a:pt x="60502" y="211437"/>
                  </a:lnTo>
                  <a:lnTo>
                    <a:pt x="60240" y="210337"/>
                  </a:lnTo>
                  <a:lnTo>
                    <a:pt x="60309" y="208822"/>
                  </a:lnTo>
                  <a:lnTo>
                    <a:pt x="59309" y="207414"/>
                  </a:lnTo>
                  <a:lnTo>
                    <a:pt x="53337" y="205798"/>
                  </a:lnTo>
                  <a:lnTo>
                    <a:pt x="52367" y="205921"/>
                  </a:lnTo>
                  <a:lnTo>
                    <a:pt x="51375" y="206529"/>
                  </a:lnTo>
                  <a:lnTo>
                    <a:pt x="50244" y="206960"/>
                  </a:lnTo>
                  <a:lnTo>
                    <a:pt x="49428" y="206552"/>
                  </a:lnTo>
                  <a:lnTo>
                    <a:pt x="48927" y="205952"/>
                  </a:lnTo>
                  <a:lnTo>
                    <a:pt x="48912" y="204960"/>
                  </a:lnTo>
                  <a:lnTo>
                    <a:pt x="49012" y="204221"/>
                  </a:lnTo>
                  <a:lnTo>
                    <a:pt x="48666" y="203813"/>
                  </a:lnTo>
                  <a:lnTo>
                    <a:pt x="46765" y="202306"/>
                  </a:lnTo>
                  <a:lnTo>
                    <a:pt x="44980" y="200321"/>
                  </a:lnTo>
                  <a:lnTo>
                    <a:pt x="43902" y="198129"/>
                  </a:lnTo>
                  <a:lnTo>
                    <a:pt x="42856" y="196328"/>
                  </a:lnTo>
                  <a:lnTo>
                    <a:pt x="42332" y="192305"/>
                  </a:lnTo>
                  <a:lnTo>
                    <a:pt x="41009" y="189828"/>
                  </a:lnTo>
                  <a:lnTo>
                    <a:pt x="39716" y="186797"/>
                  </a:lnTo>
                  <a:lnTo>
                    <a:pt x="37800" y="181020"/>
                  </a:lnTo>
                  <a:lnTo>
                    <a:pt x="36969" y="179027"/>
                  </a:lnTo>
                  <a:lnTo>
                    <a:pt x="35414" y="177689"/>
                  </a:lnTo>
                  <a:lnTo>
                    <a:pt x="33775" y="176450"/>
                  </a:lnTo>
                  <a:lnTo>
                    <a:pt x="32074" y="173889"/>
                  </a:lnTo>
                  <a:lnTo>
                    <a:pt x="27649" y="171627"/>
                  </a:lnTo>
                  <a:lnTo>
                    <a:pt x="25949" y="169865"/>
                  </a:lnTo>
                  <a:lnTo>
                    <a:pt x="23001" y="166811"/>
                  </a:lnTo>
                  <a:lnTo>
                    <a:pt x="22270" y="165265"/>
                  </a:lnTo>
                  <a:lnTo>
                    <a:pt x="22055" y="163734"/>
                  </a:lnTo>
                  <a:lnTo>
                    <a:pt x="21139" y="162295"/>
                  </a:lnTo>
                  <a:lnTo>
                    <a:pt x="19508" y="160672"/>
                  </a:lnTo>
                  <a:lnTo>
                    <a:pt x="14405" y="157180"/>
                  </a:lnTo>
                  <a:lnTo>
                    <a:pt x="12997" y="156764"/>
                  </a:lnTo>
                  <a:lnTo>
                    <a:pt x="11174" y="156387"/>
                  </a:lnTo>
                  <a:lnTo>
                    <a:pt x="8496" y="156041"/>
                  </a:lnTo>
                  <a:lnTo>
                    <a:pt x="4902" y="155241"/>
                  </a:lnTo>
                  <a:lnTo>
                    <a:pt x="1762" y="153872"/>
                  </a:lnTo>
                  <a:lnTo>
                    <a:pt x="338" y="152903"/>
                  </a:lnTo>
                  <a:lnTo>
                    <a:pt x="0" y="152233"/>
                  </a:lnTo>
                  <a:lnTo>
                    <a:pt x="292" y="151110"/>
                  </a:lnTo>
                  <a:lnTo>
                    <a:pt x="1431" y="149179"/>
                  </a:lnTo>
                  <a:lnTo>
                    <a:pt x="3586" y="144617"/>
                  </a:lnTo>
                  <a:lnTo>
                    <a:pt x="5079" y="141471"/>
                  </a:lnTo>
                  <a:lnTo>
                    <a:pt x="6095" y="140578"/>
                  </a:lnTo>
                  <a:lnTo>
                    <a:pt x="8857" y="140355"/>
                  </a:lnTo>
                  <a:lnTo>
                    <a:pt x="11797" y="140448"/>
                  </a:lnTo>
                  <a:lnTo>
                    <a:pt x="13944" y="140679"/>
                  </a:lnTo>
                  <a:lnTo>
                    <a:pt x="16976" y="140717"/>
                  </a:lnTo>
                  <a:lnTo>
                    <a:pt x="20608" y="140448"/>
                  </a:lnTo>
                  <a:lnTo>
                    <a:pt x="22047" y="139394"/>
                  </a:lnTo>
                  <a:lnTo>
                    <a:pt x="23186" y="138240"/>
                  </a:lnTo>
                  <a:lnTo>
                    <a:pt x="23663" y="137432"/>
                  </a:lnTo>
                  <a:lnTo>
                    <a:pt x="23817" y="135394"/>
                  </a:lnTo>
                  <a:lnTo>
                    <a:pt x="23810" y="133755"/>
                  </a:lnTo>
                  <a:lnTo>
                    <a:pt x="23579" y="127470"/>
                  </a:lnTo>
                  <a:lnTo>
                    <a:pt x="23440" y="123624"/>
                  </a:lnTo>
                  <a:lnTo>
                    <a:pt x="23278" y="119223"/>
                  </a:lnTo>
                  <a:lnTo>
                    <a:pt x="23301" y="118339"/>
                  </a:lnTo>
                  <a:lnTo>
                    <a:pt x="23332" y="117208"/>
                  </a:lnTo>
                  <a:lnTo>
                    <a:pt x="24217" y="112507"/>
                  </a:lnTo>
                  <a:lnTo>
                    <a:pt x="25049" y="109815"/>
                  </a:lnTo>
                  <a:lnTo>
                    <a:pt x="25618" y="108392"/>
                  </a:lnTo>
                  <a:lnTo>
                    <a:pt x="27911" y="103899"/>
                  </a:lnTo>
                  <a:lnTo>
                    <a:pt x="28342" y="102461"/>
                  </a:lnTo>
                  <a:lnTo>
                    <a:pt x="28419" y="101145"/>
                  </a:lnTo>
                  <a:lnTo>
                    <a:pt x="27572" y="95106"/>
                  </a:lnTo>
                  <a:lnTo>
                    <a:pt x="29043" y="92260"/>
                  </a:lnTo>
                  <a:lnTo>
                    <a:pt x="30935" y="89444"/>
                  </a:lnTo>
                  <a:lnTo>
                    <a:pt x="32590" y="88237"/>
                  </a:lnTo>
                  <a:lnTo>
                    <a:pt x="33968" y="87421"/>
                  </a:lnTo>
                  <a:lnTo>
                    <a:pt x="34614" y="87767"/>
                  </a:lnTo>
                  <a:lnTo>
                    <a:pt x="36199" y="89067"/>
                  </a:lnTo>
                  <a:lnTo>
                    <a:pt x="38277" y="90352"/>
                  </a:lnTo>
                  <a:lnTo>
                    <a:pt x="39247" y="90068"/>
                  </a:lnTo>
                  <a:lnTo>
                    <a:pt x="40670" y="88944"/>
                  </a:lnTo>
                  <a:lnTo>
                    <a:pt x="41732" y="87760"/>
                  </a:lnTo>
                  <a:lnTo>
                    <a:pt x="41594" y="85636"/>
                  </a:lnTo>
                  <a:lnTo>
                    <a:pt x="42548" y="81275"/>
                  </a:lnTo>
                  <a:lnTo>
                    <a:pt x="42363" y="78751"/>
                  </a:lnTo>
                  <a:lnTo>
                    <a:pt x="43387" y="75628"/>
                  </a:lnTo>
                  <a:lnTo>
                    <a:pt x="44502" y="71220"/>
                  </a:lnTo>
                  <a:lnTo>
                    <a:pt x="45003" y="68435"/>
                  </a:lnTo>
                  <a:lnTo>
                    <a:pt x="45641" y="66935"/>
                  </a:lnTo>
                  <a:lnTo>
                    <a:pt x="48666" y="63858"/>
                  </a:lnTo>
                  <a:lnTo>
                    <a:pt x="51267" y="59504"/>
                  </a:lnTo>
                  <a:lnTo>
                    <a:pt x="52921" y="56319"/>
                  </a:lnTo>
                  <a:lnTo>
                    <a:pt x="56092" y="51119"/>
                  </a:lnTo>
                  <a:lnTo>
                    <a:pt x="57692" y="49219"/>
                  </a:lnTo>
                  <a:lnTo>
                    <a:pt x="58993" y="48403"/>
                  </a:lnTo>
                  <a:lnTo>
                    <a:pt x="60932" y="47880"/>
                  </a:lnTo>
                  <a:lnTo>
                    <a:pt x="64541" y="47403"/>
                  </a:lnTo>
                  <a:lnTo>
                    <a:pt x="67135" y="46965"/>
                  </a:lnTo>
                  <a:lnTo>
                    <a:pt x="67512" y="46288"/>
                  </a:lnTo>
                  <a:lnTo>
                    <a:pt x="67735" y="45226"/>
                  </a:lnTo>
                  <a:lnTo>
                    <a:pt x="67773" y="42895"/>
                  </a:lnTo>
                  <a:lnTo>
                    <a:pt x="68274" y="38887"/>
                  </a:lnTo>
                  <a:lnTo>
                    <a:pt x="69398" y="34971"/>
                  </a:lnTo>
                  <a:lnTo>
                    <a:pt x="70721" y="32002"/>
                  </a:lnTo>
                  <a:lnTo>
                    <a:pt x="71437" y="30648"/>
                  </a:lnTo>
                  <a:lnTo>
                    <a:pt x="72291" y="29348"/>
                  </a:lnTo>
                  <a:lnTo>
                    <a:pt x="73253" y="27140"/>
                  </a:lnTo>
                  <a:lnTo>
                    <a:pt x="74469" y="22371"/>
                  </a:lnTo>
                  <a:lnTo>
                    <a:pt x="74399" y="19132"/>
                  </a:lnTo>
                  <a:lnTo>
                    <a:pt x="76139" y="13193"/>
                  </a:lnTo>
                  <a:lnTo>
                    <a:pt x="76523" y="13162"/>
                  </a:lnTo>
                  <a:lnTo>
                    <a:pt x="79479" y="12070"/>
                  </a:lnTo>
                  <a:lnTo>
                    <a:pt x="82349" y="11909"/>
                  </a:lnTo>
                  <a:lnTo>
                    <a:pt x="85127" y="12670"/>
                  </a:lnTo>
                  <a:lnTo>
                    <a:pt x="86935" y="12862"/>
                  </a:lnTo>
                  <a:lnTo>
                    <a:pt x="87782" y="12478"/>
                  </a:lnTo>
                  <a:lnTo>
                    <a:pt x="88559" y="11493"/>
                  </a:lnTo>
                  <a:lnTo>
                    <a:pt x="89274" y="9893"/>
                  </a:lnTo>
                  <a:lnTo>
                    <a:pt x="90414" y="9008"/>
                  </a:lnTo>
                  <a:lnTo>
                    <a:pt x="91968" y="8839"/>
                  </a:lnTo>
                  <a:lnTo>
                    <a:pt x="94046" y="10639"/>
                  </a:lnTo>
                  <a:lnTo>
                    <a:pt x="97363" y="15416"/>
                  </a:lnTo>
                  <a:lnTo>
                    <a:pt x="98217" y="15701"/>
                  </a:lnTo>
                  <a:lnTo>
                    <a:pt x="98748" y="15578"/>
                  </a:lnTo>
                  <a:lnTo>
                    <a:pt x="100410" y="11739"/>
                  </a:lnTo>
                  <a:lnTo>
                    <a:pt x="101711" y="8762"/>
                  </a:lnTo>
                  <a:lnTo>
                    <a:pt x="104127" y="3193"/>
                  </a:lnTo>
                  <a:lnTo>
                    <a:pt x="105504" y="0"/>
                  </a:lnTo>
                  <a:lnTo>
                    <a:pt x="106789" y="923"/>
                  </a:lnTo>
                  <a:lnTo>
                    <a:pt x="108067" y="2554"/>
                  </a:lnTo>
                  <a:lnTo>
                    <a:pt x="109514" y="3316"/>
                  </a:lnTo>
                  <a:lnTo>
                    <a:pt x="111076" y="3785"/>
                  </a:lnTo>
                  <a:lnTo>
                    <a:pt x="111830" y="3846"/>
                  </a:lnTo>
                  <a:lnTo>
                    <a:pt x="112792" y="4492"/>
                  </a:lnTo>
                  <a:lnTo>
                    <a:pt x="116147" y="84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4" name="Serbest Form 73">
              <a:extLst>
                <a:ext uri="{FF2B5EF4-FFF2-40B4-BE49-F238E27FC236}">
                  <a16:creationId xmlns:a16="http://schemas.microsoft.com/office/drawing/2014/main" id="{4E7A7482-6416-48BA-C0D7-3B6F2B635B2A}"/>
                </a:ext>
              </a:extLst>
            </p:cNvPr>
            <p:cNvSpPr/>
            <p:nvPr/>
          </p:nvSpPr>
          <p:spPr>
            <a:xfrm>
              <a:off x="8443277" y="4351912"/>
              <a:ext cx="235735" cy="529004"/>
            </a:xfrm>
            <a:custGeom>
              <a:avLst/>
              <a:gdLst>
                <a:gd name="csX0" fmla="*/ 180235 w 235735"/>
                <a:gd name="csY0" fmla="*/ 64327 h 529004"/>
                <a:gd name="csX1" fmla="*/ 178789 w 235735"/>
                <a:gd name="csY1" fmla="*/ 65074 h 529004"/>
                <a:gd name="csX2" fmla="*/ 174325 w 235735"/>
                <a:gd name="csY2" fmla="*/ 67997 h 529004"/>
                <a:gd name="csX3" fmla="*/ 171601 w 235735"/>
                <a:gd name="csY3" fmla="*/ 69966 h 529004"/>
                <a:gd name="csX4" fmla="*/ 168323 w 235735"/>
                <a:gd name="csY4" fmla="*/ 71412 h 529004"/>
                <a:gd name="csX5" fmla="*/ 169169 w 235735"/>
                <a:gd name="csY5" fmla="*/ 73328 h 529004"/>
                <a:gd name="csX6" fmla="*/ 174618 w 235735"/>
                <a:gd name="csY6" fmla="*/ 73728 h 529004"/>
                <a:gd name="csX7" fmla="*/ 175457 w 235735"/>
                <a:gd name="csY7" fmla="*/ 74274 h 529004"/>
                <a:gd name="csX8" fmla="*/ 176064 w 235735"/>
                <a:gd name="csY8" fmla="*/ 75251 h 529004"/>
                <a:gd name="csX9" fmla="*/ 176164 w 235735"/>
                <a:gd name="csY9" fmla="*/ 76821 h 529004"/>
                <a:gd name="csX10" fmla="*/ 175618 w 235735"/>
                <a:gd name="csY10" fmla="*/ 79351 h 529004"/>
                <a:gd name="csX11" fmla="*/ 169723 w 235735"/>
                <a:gd name="csY11" fmla="*/ 93206 h 529004"/>
                <a:gd name="csX12" fmla="*/ 169538 w 235735"/>
                <a:gd name="csY12" fmla="*/ 96106 h 529004"/>
                <a:gd name="csX13" fmla="*/ 171462 w 235735"/>
                <a:gd name="csY13" fmla="*/ 104138 h 529004"/>
                <a:gd name="csX14" fmla="*/ 174163 w 235735"/>
                <a:gd name="csY14" fmla="*/ 113554 h 529004"/>
                <a:gd name="csX15" fmla="*/ 182329 w 235735"/>
                <a:gd name="csY15" fmla="*/ 117716 h 529004"/>
                <a:gd name="csX16" fmla="*/ 188392 w 235735"/>
                <a:gd name="csY16" fmla="*/ 120954 h 529004"/>
                <a:gd name="csX17" fmla="*/ 192286 w 235735"/>
                <a:gd name="csY17" fmla="*/ 128601 h 529004"/>
                <a:gd name="csX18" fmla="*/ 198712 w 235735"/>
                <a:gd name="csY18" fmla="*/ 138609 h 529004"/>
                <a:gd name="csX19" fmla="*/ 202113 w 235735"/>
                <a:gd name="csY19" fmla="*/ 142333 h 529004"/>
                <a:gd name="csX20" fmla="*/ 202306 w 235735"/>
                <a:gd name="csY20" fmla="*/ 143487 h 529004"/>
                <a:gd name="csX21" fmla="*/ 201298 w 235735"/>
                <a:gd name="csY21" fmla="*/ 150325 h 529004"/>
                <a:gd name="csX22" fmla="*/ 197181 w 235735"/>
                <a:gd name="csY22" fmla="*/ 157141 h 529004"/>
                <a:gd name="csX23" fmla="*/ 193333 w 235735"/>
                <a:gd name="csY23" fmla="*/ 162865 h 529004"/>
                <a:gd name="csX24" fmla="*/ 189347 w 235735"/>
                <a:gd name="csY24" fmla="*/ 169727 h 529004"/>
                <a:gd name="csX25" fmla="*/ 186230 w 235735"/>
                <a:gd name="csY25" fmla="*/ 175550 h 529004"/>
                <a:gd name="csX26" fmla="*/ 182852 w 235735"/>
                <a:gd name="csY26" fmla="*/ 182497 h 529004"/>
                <a:gd name="csX27" fmla="*/ 182459 w 235735"/>
                <a:gd name="csY27" fmla="*/ 184743 h 529004"/>
                <a:gd name="csX28" fmla="*/ 182398 w 235735"/>
                <a:gd name="csY28" fmla="*/ 186859 h 529004"/>
                <a:gd name="csX29" fmla="*/ 182982 w 235735"/>
                <a:gd name="csY29" fmla="*/ 189190 h 529004"/>
                <a:gd name="csX30" fmla="*/ 187307 w 235735"/>
                <a:gd name="csY30" fmla="*/ 197598 h 529004"/>
                <a:gd name="csX31" fmla="*/ 188993 w 235735"/>
                <a:gd name="csY31" fmla="*/ 201867 h 529004"/>
                <a:gd name="csX32" fmla="*/ 191001 w 235735"/>
                <a:gd name="csY32" fmla="*/ 206468 h 529004"/>
                <a:gd name="csX33" fmla="*/ 192733 w 235735"/>
                <a:gd name="csY33" fmla="*/ 211468 h 529004"/>
                <a:gd name="csX34" fmla="*/ 193733 w 235735"/>
                <a:gd name="csY34" fmla="*/ 215938 h 529004"/>
                <a:gd name="csX35" fmla="*/ 195465 w 235735"/>
                <a:gd name="csY35" fmla="*/ 220269 h 529004"/>
                <a:gd name="csX36" fmla="*/ 196542 w 235735"/>
                <a:gd name="csY36" fmla="*/ 222476 h 529004"/>
                <a:gd name="csX37" fmla="*/ 198327 w 235735"/>
                <a:gd name="csY37" fmla="*/ 225569 h 529004"/>
                <a:gd name="csX38" fmla="*/ 200482 w 235735"/>
                <a:gd name="csY38" fmla="*/ 230154 h 529004"/>
                <a:gd name="csX39" fmla="*/ 201198 w 235735"/>
                <a:gd name="csY39" fmla="*/ 233777 h 529004"/>
                <a:gd name="csX40" fmla="*/ 204453 w 235735"/>
                <a:gd name="csY40" fmla="*/ 246270 h 529004"/>
                <a:gd name="csX41" fmla="*/ 204784 w 235735"/>
                <a:gd name="csY41" fmla="*/ 249432 h 529004"/>
                <a:gd name="csX42" fmla="*/ 204622 w 235735"/>
                <a:gd name="csY42" fmla="*/ 251771 h 529004"/>
                <a:gd name="csX43" fmla="*/ 203191 w 235735"/>
                <a:gd name="csY43" fmla="*/ 252340 h 529004"/>
                <a:gd name="csX44" fmla="*/ 200028 w 235735"/>
                <a:gd name="csY44" fmla="*/ 252709 h 529004"/>
                <a:gd name="csX45" fmla="*/ 196596 w 235735"/>
                <a:gd name="csY45" fmla="*/ 254240 h 529004"/>
                <a:gd name="csX46" fmla="*/ 196426 w 235735"/>
                <a:gd name="csY46" fmla="*/ 254756 h 529004"/>
                <a:gd name="csX47" fmla="*/ 198666 w 235735"/>
                <a:gd name="csY47" fmla="*/ 257663 h 529004"/>
                <a:gd name="csX48" fmla="*/ 196688 w 235735"/>
                <a:gd name="csY48" fmla="*/ 262625 h 529004"/>
                <a:gd name="csX49" fmla="*/ 196403 w 235735"/>
                <a:gd name="csY49" fmla="*/ 269695 h 529004"/>
                <a:gd name="csX50" fmla="*/ 194295 w 235735"/>
                <a:gd name="csY50" fmla="*/ 273388 h 529004"/>
                <a:gd name="csX51" fmla="*/ 194095 w 235735"/>
                <a:gd name="csY51" fmla="*/ 274241 h 529004"/>
                <a:gd name="csX52" fmla="*/ 194187 w 235735"/>
                <a:gd name="csY52" fmla="*/ 274957 h 529004"/>
                <a:gd name="csX53" fmla="*/ 194564 w 235735"/>
                <a:gd name="csY53" fmla="*/ 275518 h 529004"/>
                <a:gd name="csX54" fmla="*/ 198466 w 235735"/>
                <a:gd name="csY54" fmla="*/ 276503 h 529004"/>
                <a:gd name="csX55" fmla="*/ 198804 w 235735"/>
                <a:gd name="csY55" fmla="*/ 277503 h 529004"/>
                <a:gd name="csX56" fmla="*/ 198820 w 235735"/>
                <a:gd name="csY56" fmla="*/ 279573 h 529004"/>
                <a:gd name="csX57" fmla="*/ 198473 w 235735"/>
                <a:gd name="csY57" fmla="*/ 281480 h 529004"/>
                <a:gd name="csX58" fmla="*/ 196511 w 235735"/>
                <a:gd name="csY58" fmla="*/ 282896 h 529004"/>
                <a:gd name="csX59" fmla="*/ 194410 w 235735"/>
                <a:gd name="csY59" fmla="*/ 284981 h 529004"/>
                <a:gd name="csX60" fmla="*/ 193941 w 235735"/>
                <a:gd name="csY60" fmla="*/ 286904 h 529004"/>
                <a:gd name="csX61" fmla="*/ 194010 w 235735"/>
                <a:gd name="csY61" fmla="*/ 288612 h 529004"/>
                <a:gd name="csX62" fmla="*/ 194726 w 235735"/>
                <a:gd name="csY62" fmla="*/ 291496 h 529004"/>
                <a:gd name="csX63" fmla="*/ 196119 w 235735"/>
                <a:gd name="csY63" fmla="*/ 294850 h 529004"/>
                <a:gd name="csX64" fmla="*/ 197881 w 235735"/>
                <a:gd name="csY64" fmla="*/ 296951 h 529004"/>
                <a:gd name="csX65" fmla="*/ 204137 w 235735"/>
                <a:gd name="csY65" fmla="*/ 298943 h 529004"/>
                <a:gd name="csX66" fmla="*/ 204945 w 235735"/>
                <a:gd name="csY66" fmla="*/ 300582 h 529004"/>
                <a:gd name="csX67" fmla="*/ 205284 w 235735"/>
                <a:gd name="csY67" fmla="*/ 302828 h 529004"/>
                <a:gd name="csX68" fmla="*/ 205153 w 235735"/>
                <a:gd name="csY68" fmla="*/ 305020 h 529004"/>
                <a:gd name="csX69" fmla="*/ 202244 w 235735"/>
                <a:gd name="csY69" fmla="*/ 309390 h 529004"/>
                <a:gd name="csX70" fmla="*/ 202267 w 235735"/>
                <a:gd name="csY70" fmla="*/ 311067 h 529004"/>
                <a:gd name="csX71" fmla="*/ 203460 w 235735"/>
                <a:gd name="csY71" fmla="*/ 315113 h 529004"/>
                <a:gd name="csX72" fmla="*/ 204891 w 235735"/>
                <a:gd name="csY72" fmla="*/ 318968 h 529004"/>
                <a:gd name="csX73" fmla="*/ 210994 w 235735"/>
                <a:gd name="csY73" fmla="*/ 323137 h 529004"/>
                <a:gd name="csX74" fmla="*/ 213095 w 235735"/>
                <a:gd name="csY74" fmla="*/ 325414 h 529004"/>
                <a:gd name="csX75" fmla="*/ 213649 w 235735"/>
                <a:gd name="csY75" fmla="*/ 327222 h 529004"/>
                <a:gd name="csX76" fmla="*/ 213957 w 235735"/>
                <a:gd name="csY76" fmla="*/ 330137 h 529004"/>
                <a:gd name="csX77" fmla="*/ 213918 w 235735"/>
                <a:gd name="csY77" fmla="*/ 333292 h 529004"/>
                <a:gd name="csX78" fmla="*/ 213441 w 235735"/>
                <a:gd name="csY78" fmla="*/ 336084 h 529004"/>
                <a:gd name="csX79" fmla="*/ 211525 w 235735"/>
                <a:gd name="csY79" fmla="*/ 339677 h 529004"/>
                <a:gd name="csX80" fmla="*/ 207100 w 235735"/>
                <a:gd name="csY80" fmla="*/ 346739 h 529004"/>
                <a:gd name="csX81" fmla="*/ 202644 w 235735"/>
                <a:gd name="csY81" fmla="*/ 349470 h 529004"/>
                <a:gd name="csX82" fmla="*/ 202375 w 235735"/>
                <a:gd name="csY82" fmla="*/ 350062 h 529004"/>
                <a:gd name="csX83" fmla="*/ 203753 w 235735"/>
                <a:gd name="csY83" fmla="*/ 352308 h 529004"/>
                <a:gd name="csX84" fmla="*/ 211594 w 235735"/>
                <a:gd name="csY84" fmla="*/ 361278 h 529004"/>
                <a:gd name="csX85" fmla="*/ 216712 w 235735"/>
                <a:gd name="csY85" fmla="*/ 365455 h 529004"/>
                <a:gd name="csX86" fmla="*/ 223607 w 235735"/>
                <a:gd name="csY86" fmla="*/ 371071 h 529004"/>
                <a:gd name="csX87" fmla="*/ 228055 w 235735"/>
                <a:gd name="csY87" fmla="*/ 375494 h 529004"/>
                <a:gd name="csX88" fmla="*/ 229494 w 235735"/>
                <a:gd name="csY88" fmla="*/ 378664 h 529004"/>
                <a:gd name="csX89" fmla="*/ 231418 w 235735"/>
                <a:gd name="csY89" fmla="*/ 382187 h 529004"/>
                <a:gd name="csX90" fmla="*/ 233580 w 235735"/>
                <a:gd name="csY90" fmla="*/ 385056 h 529004"/>
                <a:gd name="csX91" fmla="*/ 235142 w 235735"/>
                <a:gd name="csY91" fmla="*/ 387541 h 529004"/>
                <a:gd name="csX92" fmla="*/ 235735 w 235735"/>
                <a:gd name="csY92" fmla="*/ 389141 h 529004"/>
                <a:gd name="csX93" fmla="*/ 235681 w 235735"/>
                <a:gd name="csY93" fmla="*/ 390857 h 529004"/>
                <a:gd name="csX94" fmla="*/ 233596 w 235735"/>
                <a:gd name="csY94" fmla="*/ 396019 h 529004"/>
                <a:gd name="csX95" fmla="*/ 232411 w 235735"/>
                <a:gd name="csY95" fmla="*/ 399996 h 529004"/>
                <a:gd name="csX96" fmla="*/ 230325 w 235735"/>
                <a:gd name="csY96" fmla="*/ 405804 h 529004"/>
                <a:gd name="csX97" fmla="*/ 228186 w 235735"/>
                <a:gd name="csY97" fmla="*/ 409835 h 529004"/>
                <a:gd name="csX98" fmla="*/ 222768 w 235735"/>
                <a:gd name="csY98" fmla="*/ 417174 h 529004"/>
                <a:gd name="csX99" fmla="*/ 214772 w 235735"/>
                <a:gd name="csY99" fmla="*/ 426252 h 529004"/>
                <a:gd name="csX100" fmla="*/ 212918 w 235735"/>
                <a:gd name="csY100" fmla="*/ 428982 h 529004"/>
                <a:gd name="csX101" fmla="*/ 209178 w 235735"/>
                <a:gd name="csY101" fmla="*/ 433729 h 529004"/>
                <a:gd name="csX102" fmla="*/ 202767 w 235735"/>
                <a:gd name="csY102" fmla="*/ 443214 h 529004"/>
                <a:gd name="csX103" fmla="*/ 201113 w 235735"/>
                <a:gd name="csY103" fmla="*/ 445299 h 529004"/>
                <a:gd name="csX104" fmla="*/ 195865 w 235735"/>
                <a:gd name="csY104" fmla="*/ 452807 h 529004"/>
                <a:gd name="csX105" fmla="*/ 193472 w 235735"/>
                <a:gd name="csY105" fmla="*/ 455192 h 529004"/>
                <a:gd name="csX106" fmla="*/ 191586 w 235735"/>
                <a:gd name="csY106" fmla="*/ 457415 h 529004"/>
                <a:gd name="csX107" fmla="*/ 186391 w 235735"/>
                <a:gd name="csY107" fmla="*/ 464454 h 529004"/>
                <a:gd name="csX108" fmla="*/ 180805 w 235735"/>
                <a:gd name="csY108" fmla="*/ 469770 h 529004"/>
                <a:gd name="csX109" fmla="*/ 175325 w 235735"/>
                <a:gd name="csY109" fmla="*/ 474693 h 529004"/>
                <a:gd name="csX110" fmla="*/ 173679 w 235735"/>
                <a:gd name="csY110" fmla="*/ 477178 h 529004"/>
                <a:gd name="csX111" fmla="*/ 171632 w 235735"/>
                <a:gd name="csY111" fmla="*/ 479078 h 529004"/>
                <a:gd name="csX112" fmla="*/ 169192 w 235735"/>
                <a:gd name="csY112" fmla="*/ 480878 h 529004"/>
                <a:gd name="csX113" fmla="*/ 168169 w 235735"/>
                <a:gd name="csY113" fmla="*/ 481886 h 529004"/>
                <a:gd name="csX114" fmla="*/ 162651 w 235735"/>
                <a:gd name="csY114" fmla="*/ 488571 h 529004"/>
                <a:gd name="csX115" fmla="*/ 154994 w 235735"/>
                <a:gd name="csY115" fmla="*/ 497787 h 529004"/>
                <a:gd name="csX116" fmla="*/ 154217 w 235735"/>
                <a:gd name="csY116" fmla="*/ 497933 h 529004"/>
                <a:gd name="csX117" fmla="*/ 152224 w 235735"/>
                <a:gd name="csY117" fmla="*/ 499418 h 529004"/>
                <a:gd name="csX118" fmla="*/ 149107 w 235735"/>
                <a:gd name="csY118" fmla="*/ 499780 h 529004"/>
                <a:gd name="csX119" fmla="*/ 147753 w 235735"/>
                <a:gd name="csY119" fmla="*/ 500910 h 529004"/>
                <a:gd name="csX120" fmla="*/ 142990 w 235735"/>
                <a:gd name="csY120" fmla="*/ 497679 h 529004"/>
                <a:gd name="csX121" fmla="*/ 142197 w 235735"/>
                <a:gd name="csY121" fmla="*/ 497472 h 529004"/>
                <a:gd name="csX122" fmla="*/ 139395 w 235735"/>
                <a:gd name="csY122" fmla="*/ 498272 h 529004"/>
                <a:gd name="csX123" fmla="*/ 136710 w 235735"/>
                <a:gd name="csY123" fmla="*/ 500618 h 529004"/>
                <a:gd name="csX124" fmla="*/ 131746 w 235735"/>
                <a:gd name="csY124" fmla="*/ 501333 h 529004"/>
                <a:gd name="csX125" fmla="*/ 129284 w 235735"/>
                <a:gd name="csY125" fmla="*/ 502095 h 529004"/>
                <a:gd name="csX126" fmla="*/ 127714 w 235735"/>
                <a:gd name="csY126" fmla="*/ 503180 h 529004"/>
                <a:gd name="csX127" fmla="*/ 127391 w 235735"/>
                <a:gd name="csY127" fmla="*/ 500618 h 529004"/>
                <a:gd name="csX128" fmla="*/ 128068 w 235735"/>
                <a:gd name="csY128" fmla="*/ 497364 h 529004"/>
                <a:gd name="csX129" fmla="*/ 129160 w 235735"/>
                <a:gd name="csY129" fmla="*/ 495187 h 529004"/>
                <a:gd name="csX130" fmla="*/ 129260 w 235735"/>
                <a:gd name="csY130" fmla="*/ 493771 h 529004"/>
                <a:gd name="csX131" fmla="*/ 128460 w 235735"/>
                <a:gd name="csY131" fmla="*/ 493918 h 529004"/>
                <a:gd name="csX132" fmla="*/ 126867 w 235735"/>
                <a:gd name="csY132" fmla="*/ 497110 h 529004"/>
                <a:gd name="csX133" fmla="*/ 126021 w 235735"/>
                <a:gd name="csY133" fmla="*/ 500833 h 529004"/>
                <a:gd name="csX134" fmla="*/ 124320 w 235735"/>
                <a:gd name="csY134" fmla="*/ 502703 h 529004"/>
                <a:gd name="csX135" fmla="*/ 120580 w 235735"/>
                <a:gd name="csY135" fmla="*/ 503464 h 529004"/>
                <a:gd name="csX136" fmla="*/ 116940 w 235735"/>
                <a:gd name="csY136" fmla="*/ 500480 h 529004"/>
                <a:gd name="csX137" fmla="*/ 115209 w 235735"/>
                <a:gd name="csY137" fmla="*/ 500503 h 529004"/>
                <a:gd name="csX138" fmla="*/ 116294 w 235735"/>
                <a:gd name="csY138" fmla="*/ 502641 h 529004"/>
                <a:gd name="csX139" fmla="*/ 117025 w 235735"/>
                <a:gd name="csY139" fmla="*/ 504988 h 529004"/>
                <a:gd name="csX140" fmla="*/ 116932 w 235735"/>
                <a:gd name="csY140" fmla="*/ 506295 h 529004"/>
                <a:gd name="csX141" fmla="*/ 114993 w 235735"/>
                <a:gd name="csY141" fmla="*/ 506065 h 529004"/>
                <a:gd name="csX142" fmla="*/ 112831 w 235735"/>
                <a:gd name="csY142" fmla="*/ 507465 h 529004"/>
                <a:gd name="csX143" fmla="*/ 110938 w 235735"/>
                <a:gd name="csY143" fmla="*/ 509511 h 529004"/>
                <a:gd name="csX144" fmla="*/ 110014 w 235735"/>
                <a:gd name="csY144" fmla="*/ 509519 h 529004"/>
                <a:gd name="csX145" fmla="*/ 108737 w 235735"/>
                <a:gd name="csY145" fmla="*/ 506657 h 529004"/>
                <a:gd name="csX146" fmla="*/ 106398 w 235735"/>
                <a:gd name="csY146" fmla="*/ 507995 h 529004"/>
                <a:gd name="csX147" fmla="*/ 104397 w 235735"/>
                <a:gd name="csY147" fmla="*/ 509788 h 529004"/>
                <a:gd name="csX148" fmla="*/ 100341 w 235735"/>
                <a:gd name="csY148" fmla="*/ 510342 h 529004"/>
                <a:gd name="csX149" fmla="*/ 97925 w 235735"/>
                <a:gd name="csY149" fmla="*/ 512696 h 529004"/>
                <a:gd name="csX150" fmla="*/ 93646 w 235735"/>
                <a:gd name="csY150" fmla="*/ 514288 h 529004"/>
                <a:gd name="csX151" fmla="*/ 91299 w 235735"/>
                <a:gd name="csY151" fmla="*/ 514250 h 529004"/>
                <a:gd name="csX152" fmla="*/ 85935 w 235735"/>
                <a:gd name="csY152" fmla="*/ 516158 h 529004"/>
                <a:gd name="csX153" fmla="*/ 84150 w 235735"/>
                <a:gd name="csY153" fmla="*/ 519096 h 529004"/>
                <a:gd name="csX154" fmla="*/ 82588 w 235735"/>
                <a:gd name="csY154" fmla="*/ 520173 h 529004"/>
                <a:gd name="csX155" fmla="*/ 80364 w 235735"/>
                <a:gd name="csY155" fmla="*/ 519265 h 529004"/>
                <a:gd name="csX156" fmla="*/ 73507 w 235735"/>
                <a:gd name="csY156" fmla="*/ 520696 h 529004"/>
                <a:gd name="csX157" fmla="*/ 66950 w 235735"/>
                <a:gd name="csY157" fmla="*/ 522573 h 529004"/>
                <a:gd name="csX158" fmla="*/ 64165 w 235735"/>
                <a:gd name="csY158" fmla="*/ 522466 h 529004"/>
                <a:gd name="csX159" fmla="*/ 61379 w 235735"/>
                <a:gd name="csY159" fmla="*/ 521689 h 529004"/>
                <a:gd name="csX160" fmla="*/ 58424 w 235735"/>
                <a:gd name="csY160" fmla="*/ 524289 h 529004"/>
                <a:gd name="csX161" fmla="*/ 55284 w 235735"/>
                <a:gd name="csY161" fmla="*/ 527766 h 529004"/>
                <a:gd name="csX162" fmla="*/ 51829 w 235735"/>
                <a:gd name="csY162" fmla="*/ 529005 h 529004"/>
                <a:gd name="csX163" fmla="*/ 50590 w 235735"/>
                <a:gd name="csY163" fmla="*/ 528558 h 529004"/>
                <a:gd name="csX164" fmla="*/ 51583 w 235735"/>
                <a:gd name="csY164" fmla="*/ 526735 h 529004"/>
                <a:gd name="csX165" fmla="*/ 53868 w 235735"/>
                <a:gd name="csY165" fmla="*/ 524850 h 529004"/>
                <a:gd name="csX166" fmla="*/ 55438 w 235735"/>
                <a:gd name="csY166" fmla="*/ 522289 h 529004"/>
                <a:gd name="csX167" fmla="*/ 55654 w 235735"/>
                <a:gd name="csY167" fmla="*/ 520150 h 529004"/>
                <a:gd name="csX168" fmla="*/ 54576 w 235735"/>
                <a:gd name="csY168" fmla="*/ 519312 h 529004"/>
                <a:gd name="csX169" fmla="*/ 53099 w 235735"/>
                <a:gd name="csY169" fmla="*/ 519050 h 529004"/>
                <a:gd name="csX170" fmla="*/ 51244 w 235735"/>
                <a:gd name="csY170" fmla="*/ 516834 h 529004"/>
                <a:gd name="csX171" fmla="*/ 49467 w 235735"/>
                <a:gd name="csY171" fmla="*/ 512019 h 529004"/>
                <a:gd name="csX172" fmla="*/ 48505 w 235735"/>
                <a:gd name="csY172" fmla="*/ 511750 h 529004"/>
                <a:gd name="csX173" fmla="*/ 48020 w 235735"/>
                <a:gd name="csY173" fmla="*/ 513019 h 529004"/>
                <a:gd name="csX174" fmla="*/ 47473 w 235735"/>
                <a:gd name="csY174" fmla="*/ 516704 h 529004"/>
                <a:gd name="csX175" fmla="*/ 46919 w 235735"/>
                <a:gd name="csY175" fmla="*/ 517765 h 529004"/>
                <a:gd name="csX176" fmla="*/ 45981 w 235735"/>
                <a:gd name="csY176" fmla="*/ 518612 h 529004"/>
                <a:gd name="csX177" fmla="*/ 44849 w 235735"/>
                <a:gd name="csY177" fmla="*/ 519458 h 529004"/>
                <a:gd name="csX178" fmla="*/ 43741 w 235735"/>
                <a:gd name="csY178" fmla="*/ 519873 h 529004"/>
                <a:gd name="csX179" fmla="*/ 39778 w 235735"/>
                <a:gd name="csY179" fmla="*/ 519819 h 529004"/>
                <a:gd name="csX180" fmla="*/ 39255 w 235735"/>
                <a:gd name="csY180" fmla="*/ 517958 h 529004"/>
                <a:gd name="csX181" fmla="*/ 39255 w 235735"/>
                <a:gd name="csY181" fmla="*/ 517181 h 529004"/>
                <a:gd name="csX182" fmla="*/ 39963 w 235735"/>
                <a:gd name="csY182" fmla="*/ 514727 h 529004"/>
                <a:gd name="csX183" fmla="*/ 39347 w 235735"/>
                <a:gd name="csY183" fmla="*/ 514296 h 529004"/>
                <a:gd name="csX184" fmla="*/ 39932 w 235735"/>
                <a:gd name="csY184" fmla="*/ 512373 h 529004"/>
                <a:gd name="csX185" fmla="*/ 40863 w 235735"/>
                <a:gd name="csY185" fmla="*/ 512480 h 529004"/>
                <a:gd name="csX186" fmla="*/ 41971 w 235735"/>
                <a:gd name="csY186" fmla="*/ 512188 h 529004"/>
                <a:gd name="csX187" fmla="*/ 42525 w 235735"/>
                <a:gd name="csY187" fmla="*/ 511203 h 529004"/>
                <a:gd name="csX188" fmla="*/ 42487 w 235735"/>
                <a:gd name="csY188" fmla="*/ 510019 h 529004"/>
                <a:gd name="csX189" fmla="*/ 40948 w 235735"/>
                <a:gd name="csY189" fmla="*/ 509711 h 529004"/>
                <a:gd name="csX190" fmla="*/ 40855 w 235735"/>
                <a:gd name="csY190" fmla="*/ 508903 h 529004"/>
                <a:gd name="csX191" fmla="*/ 42225 w 235735"/>
                <a:gd name="csY191" fmla="*/ 505518 h 529004"/>
                <a:gd name="csX192" fmla="*/ 42417 w 235735"/>
                <a:gd name="csY192" fmla="*/ 504580 h 529004"/>
                <a:gd name="csX193" fmla="*/ 41887 w 235735"/>
                <a:gd name="csY193" fmla="*/ 504388 h 529004"/>
                <a:gd name="csX194" fmla="*/ 41032 w 235735"/>
                <a:gd name="csY194" fmla="*/ 504757 h 529004"/>
                <a:gd name="csX195" fmla="*/ 35361 w 235735"/>
                <a:gd name="csY195" fmla="*/ 503695 h 529004"/>
                <a:gd name="csX196" fmla="*/ 28366 w 235735"/>
                <a:gd name="csY196" fmla="*/ 499356 h 529004"/>
                <a:gd name="csX197" fmla="*/ 26642 w 235735"/>
                <a:gd name="csY197" fmla="*/ 499133 h 529004"/>
                <a:gd name="csX198" fmla="*/ 25587 w 235735"/>
                <a:gd name="csY198" fmla="*/ 495248 h 529004"/>
                <a:gd name="csX199" fmla="*/ 23902 w 235735"/>
                <a:gd name="csY199" fmla="*/ 495741 h 529004"/>
                <a:gd name="csX200" fmla="*/ 21440 w 235735"/>
                <a:gd name="csY200" fmla="*/ 498018 h 529004"/>
                <a:gd name="csX201" fmla="*/ 19593 w 235735"/>
                <a:gd name="csY201" fmla="*/ 496287 h 529004"/>
                <a:gd name="csX202" fmla="*/ 17607 w 235735"/>
                <a:gd name="csY202" fmla="*/ 495148 h 529004"/>
                <a:gd name="csX203" fmla="*/ 17061 w 235735"/>
                <a:gd name="csY203" fmla="*/ 493371 h 529004"/>
                <a:gd name="csX204" fmla="*/ 17092 w 235735"/>
                <a:gd name="csY204" fmla="*/ 490740 h 529004"/>
                <a:gd name="csX205" fmla="*/ 16923 w 235735"/>
                <a:gd name="csY205" fmla="*/ 487625 h 529004"/>
                <a:gd name="csX206" fmla="*/ 16384 w 235735"/>
                <a:gd name="csY206" fmla="*/ 483971 h 529004"/>
                <a:gd name="csX207" fmla="*/ 15991 w 235735"/>
                <a:gd name="csY207" fmla="*/ 478763 h 529004"/>
                <a:gd name="csX208" fmla="*/ 16361 w 235735"/>
                <a:gd name="csY208" fmla="*/ 474678 h 529004"/>
                <a:gd name="csX209" fmla="*/ 17946 w 235735"/>
                <a:gd name="csY209" fmla="*/ 471647 h 529004"/>
                <a:gd name="csX210" fmla="*/ 18554 w 235735"/>
                <a:gd name="csY210" fmla="*/ 469708 h 529004"/>
                <a:gd name="csX211" fmla="*/ 19293 w 235735"/>
                <a:gd name="csY211" fmla="*/ 464746 h 529004"/>
                <a:gd name="csX212" fmla="*/ 19462 w 235735"/>
                <a:gd name="csY212" fmla="*/ 458923 h 529004"/>
                <a:gd name="csX213" fmla="*/ 19039 w 235735"/>
                <a:gd name="csY213" fmla="*/ 456938 h 529004"/>
                <a:gd name="csX214" fmla="*/ 19147 w 235735"/>
                <a:gd name="csY214" fmla="*/ 455615 h 529004"/>
                <a:gd name="csX215" fmla="*/ 20409 w 235735"/>
                <a:gd name="csY215" fmla="*/ 455615 h 529004"/>
                <a:gd name="csX216" fmla="*/ 20132 w 235735"/>
                <a:gd name="csY216" fmla="*/ 454476 h 529004"/>
                <a:gd name="csX217" fmla="*/ 19577 w 235735"/>
                <a:gd name="csY217" fmla="*/ 453853 h 529004"/>
                <a:gd name="csX218" fmla="*/ 18962 w 235735"/>
                <a:gd name="csY218" fmla="*/ 452561 h 529004"/>
                <a:gd name="csX219" fmla="*/ 19485 w 235735"/>
                <a:gd name="csY219" fmla="*/ 451876 h 529004"/>
                <a:gd name="csX220" fmla="*/ 20993 w 235735"/>
                <a:gd name="csY220" fmla="*/ 451830 h 529004"/>
                <a:gd name="csX221" fmla="*/ 21116 w 235735"/>
                <a:gd name="csY221" fmla="*/ 451392 h 529004"/>
                <a:gd name="csX222" fmla="*/ 21286 w 235735"/>
                <a:gd name="csY222" fmla="*/ 450776 h 529004"/>
                <a:gd name="csX223" fmla="*/ 20116 w 235735"/>
                <a:gd name="csY223" fmla="*/ 447361 h 529004"/>
                <a:gd name="csX224" fmla="*/ 19977 w 235735"/>
                <a:gd name="csY224" fmla="*/ 445730 h 529004"/>
                <a:gd name="csX225" fmla="*/ 18362 w 235735"/>
                <a:gd name="csY225" fmla="*/ 440768 h 529004"/>
                <a:gd name="csX226" fmla="*/ 16507 w 235735"/>
                <a:gd name="csY226" fmla="*/ 436044 h 529004"/>
                <a:gd name="csX227" fmla="*/ 13729 w 235735"/>
                <a:gd name="csY227" fmla="*/ 432621 h 529004"/>
                <a:gd name="csX228" fmla="*/ 14714 w 235735"/>
                <a:gd name="csY228" fmla="*/ 426967 h 529004"/>
                <a:gd name="csX229" fmla="*/ 15838 w 235735"/>
                <a:gd name="csY229" fmla="*/ 421836 h 529004"/>
                <a:gd name="csX230" fmla="*/ 15614 w 235735"/>
                <a:gd name="csY230" fmla="*/ 419359 h 529004"/>
                <a:gd name="csX231" fmla="*/ 15183 w 235735"/>
                <a:gd name="csY231" fmla="*/ 416336 h 529004"/>
                <a:gd name="csX232" fmla="*/ 11774 w 235735"/>
                <a:gd name="csY232" fmla="*/ 413012 h 529004"/>
                <a:gd name="csX233" fmla="*/ 11274 w 235735"/>
                <a:gd name="csY233" fmla="*/ 408320 h 529004"/>
                <a:gd name="csX234" fmla="*/ 10443 w 235735"/>
                <a:gd name="csY234" fmla="*/ 403258 h 529004"/>
                <a:gd name="csX235" fmla="*/ 10758 w 235735"/>
                <a:gd name="csY235" fmla="*/ 400150 h 529004"/>
                <a:gd name="csX236" fmla="*/ 11313 w 235735"/>
                <a:gd name="csY236" fmla="*/ 397757 h 529004"/>
                <a:gd name="csX237" fmla="*/ 12436 w 235735"/>
                <a:gd name="csY237" fmla="*/ 395373 h 529004"/>
                <a:gd name="csX238" fmla="*/ 18092 w 235735"/>
                <a:gd name="csY238" fmla="*/ 387834 h 529004"/>
                <a:gd name="csX239" fmla="*/ 18438 w 235735"/>
                <a:gd name="csY239" fmla="*/ 383879 h 529004"/>
                <a:gd name="csX240" fmla="*/ 22271 w 235735"/>
                <a:gd name="csY240" fmla="*/ 383587 h 529004"/>
                <a:gd name="csX241" fmla="*/ 20493 w 235735"/>
                <a:gd name="csY241" fmla="*/ 380049 h 529004"/>
                <a:gd name="csX242" fmla="*/ 20077 w 235735"/>
                <a:gd name="csY242" fmla="*/ 378056 h 529004"/>
                <a:gd name="csX243" fmla="*/ 19985 w 235735"/>
                <a:gd name="csY243" fmla="*/ 375725 h 529004"/>
                <a:gd name="csX244" fmla="*/ 25495 w 235735"/>
                <a:gd name="csY244" fmla="*/ 374125 h 529004"/>
                <a:gd name="csX245" fmla="*/ 27558 w 235735"/>
                <a:gd name="csY245" fmla="*/ 375440 h 529004"/>
                <a:gd name="csX246" fmla="*/ 32406 w 235735"/>
                <a:gd name="csY246" fmla="*/ 373817 h 529004"/>
                <a:gd name="csX247" fmla="*/ 36715 w 235735"/>
                <a:gd name="csY247" fmla="*/ 370640 h 529004"/>
                <a:gd name="csX248" fmla="*/ 36638 w 235735"/>
                <a:gd name="csY248" fmla="*/ 368948 h 529004"/>
                <a:gd name="csX249" fmla="*/ 35977 w 235735"/>
                <a:gd name="csY249" fmla="*/ 367432 h 529004"/>
                <a:gd name="csX250" fmla="*/ 35061 w 235735"/>
                <a:gd name="csY250" fmla="*/ 364509 h 529004"/>
                <a:gd name="csX251" fmla="*/ 35707 w 235735"/>
                <a:gd name="csY251" fmla="*/ 363694 h 529004"/>
                <a:gd name="csX252" fmla="*/ 37277 w 235735"/>
                <a:gd name="csY252" fmla="*/ 364294 h 529004"/>
                <a:gd name="csX253" fmla="*/ 36553 w 235735"/>
                <a:gd name="csY253" fmla="*/ 362840 h 529004"/>
                <a:gd name="csX254" fmla="*/ 36684 w 235735"/>
                <a:gd name="csY254" fmla="*/ 361301 h 529004"/>
                <a:gd name="csX255" fmla="*/ 38401 w 235735"/>
                <a:gd name="csY255" fmla="*/ 361940 h 529004"/>
                <a:gd name="csX256" fmla="*/ 41194 w 235735"/>
                <a:gd name="csY256" fmla="*/ 357639 h 529004"/>
                <a:gd name="csX257" fmla="*/ 41294 w 235735"/>
                <a:gd name="csY257" fmla="*/ 354347 h 529004"/>
                <a:gd name="csX258" fmla="*/ 46127 w 235735"/>
                <a:gd name="csY258" fmla="*/ 352624 h 529004"/>
                <a:gd name="csX259" fmla="*/ 51706 w 235735"/>
                <a:gd name="csY259" fmla="*/ 345869 h 529004"/>
                <a:gd name="csX260" fmla="*/ 54276 w 235735"/>
                <a:gd name="csY260" fmla="*/ 343761 h 529004"/>
                <a:gd name="csX261" fmla="*/ 56762 w 235735"/>
                <a:gd name="csY261" fmla="*/ 342231 h 529004"/>
                <a:gd name="csX262" fmla="*/ 62056 w 235735"/>
                <a:gd name="csY262" fmla="*/ 335438 h 529004"/>
                <a:gd name="csX263" fmla="*/ 64319 w 235735"/>
                <a:gd name="csY263" fmla="*/ 335122 h 529004"/>
                <a:gd name="csX264" fmla="*/ 65481 w 235735"/>
                <a:gd name="csY264" fmla="*/ 330522 h 529004"/>
                <a:gd name="csX265" fmla="*/ 69983 w 235735"/>
                <a:gd name="csY265" fmla="*/ 324375 h 529004"/>
                <a:gd name="csX266" fmla="*/ 71352 w 235735"/>
                <a:gd name="csY266" fmla="*/ 323591 h 529004"/>
                <a:gd name="csX267" fmla="*/ 73453 w 235735"/>
                <a:gd name="csY267" fmla="*/ 318021 h 529004"/>
                <a:gd name="csX268" fmla="*/ 78986 w 235735"/>
                <a:gd name="csY268" fmla="*/ 311559 h 529004"/>
                <a:gd name="csX269" fmla="*/ 82495 w 235735"/>
                <a:gd name="csY269" fmla="*/ 303274 h 529004"/>
                <a:gd name="csX270" fmla="*/ 84427 w 235735"/>
                <a:gd name="csY270" fmla="*/ 300320 h 529004"/>
                <a:gd name="csX271" fmla="*/ 85027 w 235735"/>
                <a:gd name="csY271" fmla="*/ 297166 h 529004"/>
                <a:gd name="csX272" fmla="*/ 87182 w 235735"/>
                <a:gd name="csY272" fmla="*/ 296897 h 529004"/>
                <a:gd name="csX273" fmla="*/ 89121 w 235735"/>
                <a:gd name="csY273" fmla="*/ 294574 h 529004"/>
                <a:gd name="csX274" fmla="*/ 93323 w 235735"/>
                <a:gd name="csY274" fmla="*/ 292958 h 529004"/>
                <a:gd name="csX275" fmla="*/ 97479 w 235735"/>
                <a:gd name="csY275" fmla="*/ 293404 h 529004"/>
                <a:gd name="csX276" fmla="*/ 99210 w 235735"/>
                <a:gd name="csY276" fmla="*/ 294512 h 529004"/>
                <a:gd name="csX277" fmla="*/ 100803 w 235735"/>
                <a:gd name="csY277" fmla="*/ 294166 h 529004"/>
                <a:gd name="csX278" fmla="*/ 100641 w 235735"/>
                <a:gd name="csY278" fmla="*/ 291319 h 529004"/>
                <a:gd name="csX279" fmla="*/ 99503 w 235735"/>
                <a:gd name="csY279" fmla="*/ 289558 h 529004"/>
                <a:gd name="csX280" fmla="*/ 100433 w 235735"/>
                <a:gd name="csY280" fmla="*/ 287858 h 529004"/>
                <a:gd name="csX281" fmla="*/ 102626 w 235735"/>
                <a:gd name="csY281" fmla="*/ 286573 h 529004"/>
                <a:gd name="csX282" fmla="*/ 102403 w 235735"/>
                <a:gd name="csY282" fmla="*/ 283727 h 529004"/>
                <a:gd name="csX283" fmla="*/ 101927 w 235735"/>
                <a:gd name="csY283" fmla="*/ 282011 h 529004"/>
                <a:gd name="csX284" fmla="*/ 100103 w 235735"/>
                <a:gd name="csY284" fmla="*/ 279726 h 529004"/>
                <a:gd name="csX285" fmla="*/ 101011 w 235735"/>
                <a:gd name="csY285" fmla="*/ 274588 h 529004"/>
                <a:gd name="csX286" fmla="*/ 101226 w 235735"/>
                <a:gd name="csY286" fmla="*/ 268933 h 529004"/>
                <a:gd name="csX287" fmla="*/ 102088 w 235735"/>
                <a:gd name="csY287" fmla="*/ 262371 h 529004"/>
                <a:gd name="csX288" fmla="*/ 99803 w 235735"/>
                <a:gd name="csY288" fmla="*/ 258887 h 529004"/>
                <a:gd name="csX289" fmla="*/ 91107 w 235735"/>
                <a:gd name="csY289" fmla="*/ 252932 h 529004"/>
                <a:gd name="csX290" fmla="*/ 89491 w 235735"/>
                <a:gd name="csY290" fmla="*/ 253140 h 529004"/>
                <a:gd name="csX291" fmla="*/ 87559 w 235735"/>
                <a:gd name="csY291" fmla="*/ 252386 h 529004"/>
                <a:gd name="csX292" fmla="*/ 85543 w 235735"/>
                <a:gd name="csY292" fmla="*/ 247855 h 529004"/>
                <a:gd name="csX293" fmla="*/ 86443 w 235735"/>
                <a:gd name="csY293" fmla="*/ 243932 h 529004"/>
                <a:gd name="csX294" fmla="*/ 86551 w 235735"/>
                <a:gd name="csY294" fmla="*/ 242485 h 529004"/>
                <a:gd name="csX295" fmla="*/ 85766 w 235735"/>
                <a:gd name="csY295" fmla="*/ 242532 h 529004"/>
                <a:gd name="csX296" fmla="*/ 84488 w 235735"/>
                <a:gd name="csY296" fmla="*/ 244447 h 529004"/>
                <a:gd name="csX297" fmla="*/ 81718 w 235735"/>
                <a:gd name="csY297" fmla="*/ 246632 h 529004"/>
                <a:gd name="csX298" fmla="*/ 78116 w 235735"/>
                <a:gd name="csY298" fmla="*/ 244955 h 529004"/>
                <a:gd name="csX299" fmla="*/ 76347 w 235735"/>
                <a:gd name="csY299" fmla="*/ 245324 h 529004"/>
                <a:gd name="csX300" fmla="*/ 74046 w 235735"/>
                <a:gd name="csY300" fmla="*/ 235577 h 529004"/>
                <a:gd name="csX301" fmla="*/ 72869 w 235735"/>
                <a:gd name="csY301" fmla="*/ 231831 h 529004"/>
                <a:gd name="csX302" fmla="*/ 70983 w 235735"/>
                <a:gd name="csY302" fmla="*/ 227154 h 529004"/>
                <a:gd name="csX303" fmla="*/ 67620 w 235735"/>
                <a:gd name="csY303" fmla="*/ 224869 h 529004"/>
                <a:gd name="csX304" fmla="*/ 66958 w 235735"/>
                <a:gd name="csY304" fmla="*/ 223569 h 529004"/>
                <a:gd name="csX305" fmla="*/ 66512 w 235735"/>
                <a:gd name="csY305" fmla="*/ 221576 h 529004"/>
                <a:gd name="csX306" fmla="*/ 66366 w 235735"/>
                <a:gd name="csY306" fmla="*/ 218807 h 529004"/>
                <a:gd name="csX307" fmla="*/ 65935 w 235735"/>
                <a:gd name="csY307" fmla="*/ 214699 h 529004"/>
                <a:gd name="csX308" fmla="*/ 66112 w 235735"/>
                <a:gd name="csY308" fmla="*/ 211322 h 529004"/>
                <a:gd name="csX309" fmla="*/ 66527 w 235735"/>
                <a:gd name="csY309" fmla="*/ 209306 h 529004"/>
                <a:gd name="csX310" fmla="*/ 67982 w 235735"/>
                <a:gd name="csY310" fmla="*/ 207952 h 529004"/>
                <a:gd name="csX311" fmla="*/ 70075 w 235735"/>
                <a:gd name="csY311" fmla="*/ 204114 h 529004"/>
                <a:gd name="csX312" fmla="*/ 70514 w 235735"/>
                <a:gd name="csY312" fmla="*/ 201321 h 529004"/>
                <a:gd name="csX313" fmla="*/ 70691 w 235735"/>
                <a:gd name="csY313" fmla="*/ 197029 h 529004"/>
                <a:gd name="csX314" fmla="*/ 71653 w 235735"/>
                <a:gd name="csY314" fmla="*/ 193267 h 529004"/>
                <a:gd name="csX315" fmla="*/ 72722 w 235735"/>
                <a:gd name="csY315" fmla="*/ 191359 h 529004"/>
                <a:gd name="csX316" fmla="*/ 72453 w 235735"/>
                <a:gd name="csY316" fmla="*/ 189836 h 529004"/>
                <a:gd name="csX317" fmla="*/ 71714 w 235735"/>
                <a:gd name="csY317" fmla="*/ 187666 h 529004"/>
                <a:gd name="csX318" fmla="*/ 70144 w 235735"/>
                <a:gd name="csY318" fmla="*/ 184574 h 529004"/>
                <a:gd name="csX319" fmla="*/ 67759 w 235735"/>
                <a:gd name="csY319" fmla="*/ 180797 h 529004"/>
                <a:gd name="csX320" fmla="*/ 65997 w 235735"/>
                <a:gd name="csY320" fmla="*/ 177173 h 529004"/>
                <a:gd name="csX321" fmla="*/ 65219 w 235735"/>
                <a:gd name="csY321" fmla="*/ 173781 h 529004"/>
                <a:gd name="csX322" fmla="*/ 64819 w 235735"/>
                <a:gd name="csY322" fmla="*/ 170734 h 529004"/>
                <a:gd name="csX323" fmla="*/ 64881 w 235735"/>
                <a:gd name="csY323" fmla="*/ 167965 h 529004"/>
                <a:gd name="csX324" fmla="*/ 65542 w 235735"/>
                <a:gd name="csY324" fmla="*/ 166073 h 529004"/>
                <a:gd name="csX325" fmla="*/ 67789 w 235735"/>
                <a:gd name="csY325" fmla="*/ 163688 h 529004"/>
                <a:gd name="csX326" fmla="*/ 68089 w 235735"/>
                <a:gd name="csY326" fmla="*/ 162672 h 529004"/>
                <a:gd name="csX327" fmla="*/ 67197 w 235735"/>
                <a:gd name="csY327" fmla="*/ 157388 h 529004"/>
                <a:gd name="csX328" fmla="*/ 65627 w 235735"/>
                <a:gd name="csY328" fmla="*/ 156426 h 529004"/>
                <a:gd name="csX329" fmla="*/ 62957 w 235735"/>
                <a:gd name="csY329" fmla="*/ 155910 h 529004"/>
                <a:gd name="csX330" fmla="*/ 61464 w 235735"/>
                <a:gd name="csY330" fmla="*/ 155864 h 529004"/>
                <a:gd name="csX331" fmla="*/ 61179 w 235735"/>
                <a:gd name="csY331" fmla="*/ 155280 h 529004"/>
                <a:gd name="csX332" fmla="*/ 61102 w 235735"/>
                <a:gd name="csY332" fmla="*/ 154218 h 529004"/>
                <a:gd name="csX333" fmla="*/ 61410 w 235735"/>
                <a:gd name="csY333" fmla="*/ 152041 h 529004"/>
                <a:gd name="csX334" fmla="*/ 62249 w 235735"/>
                <a:gd name="csY334" fmla="*/ 149541 h 529004"/>
                <a:gd name="csX335" fmla="*/ 62949 w 235735"/>
                <a:gd name="csY335" fmla="*/ 147941 h 529004"/>
                <a:gd name="csX336" fmla="*/ 63041 w 235735"/>
                <a:gd name="csY336" fmla="*/ 146587 h 529004"/>
                <a:gd name="csX337" fmla="*/ 62149 w 235735"/>
                <a:gd name="csY337" fmla="*/ 141940 h 529004"/>
                <a:gd name="csX338" fmla="*/ 61879 w 235735"/>
                <a:gd name="csY338" fmla="*/ 136225 h 529004"/>
                <a:gd name="csX339" fmla="*/ 62187 w 235735"/>
                <a:gd name="csY339" fmla="*/ 131732 h 529004"/>
                <a:gd name="csX340" fmla="*/ 65019 w 235735"/>
                <a:gd name="csY340" fmla="*/ 128409 h 529004"/>
                <a:gd name="csX341" fmla="*/ 65150 w 235735"/>
                <a:gd name="csY341" fmla="*/ 127193 h 529004"/>
                <a:gd name="csX342" fmla="*/ 61595 w 235735"/>
                <a:gd name="csY342" fmla="*/ 123570 h 529004"/>
                <a:gd name="csX343" fmla="*/ 59032 w 235735"/>
                <a:gd name="csY343" fmla="*/ 119454 h 529004"/>
                <a:gd name="csX344" fmla="*/ 58232 w 235735"/>
                <a:gd name="csY344" fmla="*/ 117046 h 529004"/>
                <a:gd name="csX345" fmla="*/ 55300 w 235735"/>
                <a:gd name="csY345" fmla="*/ 116685 h 529004"/>
                <a:gd name="csX346" fmla="*/ 53468 w 235735"/>
                <a:gd name="csY346" fmla="*/ 109654 h 529004"/>
                <a:gd name="csX347" fmla="*/ 50821 w 235735"/>
                <a:gd name="csY347" fmla="*/ 106223 h 529004"/>
                <a:gd name="csX348" fmla="*/ 48205 w 235735"/>
                <a:gd name="csY348" fmla="*/ 103245 h 529004"/>
                <a:gd name="csX349" fmla="*/ 46658 w 235735"/>
                <a:gd name="csY349" fmla="*/ 101861 h 529004"/>
                <a:gd name="csX350" fmla="*/ 37577 w 235735"/>
                <a:gd name="csY350" fmla="*/ 97576 h 529004"/>
                <a:gd name="csX351" fmla="*/ 33976 w 235735"/>
                <a:gd name="csY351" fmla="*/ 96760 h 529004"/>
                <a:gd name="csX352" fmla="*/ 29705 w 235735"/>
                <a:gd name="csY352" fmla="*/ 94253 h 529004"/>
                <a:gd name="csX353" fmla="*/ 26526 w 235735"/>
                <a:gd name="csY353" fmla="*/ 91098 h 529004"/>
                <a:gd name="csX354" fmla="*/ 23802 w 235735"/>
                <a:gd name="csY354" fmla="*/ 89067 h 529004"/>
                <a:gd name="csX355" fmla="*/ 21471 w 235735"/>
                <a:gd name="csY355" fmla="*/ 86552 h 529004"/>
                <a:gd name="csX356" fmla="*/ 18215 w 235735"/>
                <a:gd name="csY356" fmla="*/ 84198 h 529004"/>
                <a:gd name="csX357" fmla="*/ 17284 w 235735"/>
                <a:gd name="csY357" fmla="*/ 82183 h 529004"/>
                <a:gd name="csX358" fmla="*/ 13767 w 235735"/>
                <a:gd name="csY358" fmla="*/ 78444 h 529004"/>
                <a:gd name="csX359" fmla="*/ 12120 w 235735"/>
                <a:gd name="csY359" fmla="*/ 75974 h 529004"/>
                <a:gd name="csX360" fmla="*/ 6403 w 235735"/>
                <a:gd name="csY360" fmla="*/ 71305 h 529004"/>
                <a:gd name="csX361" fmla="*/ 6195 w 235735"/>
                <a:gd name="csY361" fmla="*/ 69459 h 529004"/>
                <a:gd name="csX362" fmla="*/ 6157 w 235735"/>
                <a:gd name="csY362" fmla="*/ 67674 h 529004"/>
                <a:gd name="csX363" fmla="*/ 5895 w 235735"/>
                <a:gd name="csY363" fmla="*/ 66928 h 529004"/>
                <a:gd name="csX364" fmla="*/ 0 w 235735"/>
                <a:gd name="csY364" fmla="*/ 63497 h 529004"/>
                <a:gd name="csX365" fmla="*/ 1162 w 235735"/>
                <a:gd name="csY365" fmla="*/ 61527 h 529004"/>
                <a:gd name="csX366" fmla="*/ 5772 w 235735"/>
                <a:gd name="csY366" fmla="*/ 61404 h 529004"/>
                <a:gd name="csX367" fmla="*/ 9581 w 235735"/>
                <a:gd name="csY367" fmla="*/ 63197 h 529004"/>
                <a:gd name="csX368" fmla="*/ 10420 w 235735"/>
                <a:gd name="csY368" fmla="*/ 62427 h 529004"/>
                <a:gd name="csX369" fmla="*/ 10920 w 235735"/>
                <a:gd name="csY369" fmla="*/ 60835 h 529004"/>
                <a:gd name="csX370" fmla="*/ 9296 w 235735"/>
                <a:gd name="csY370" fmla="*/ 54434 h 529004"/>
                <a:gd name="csX371" fmla="*/ 9589 w 235735"/>
                <a:gd name="csY371" fmla="*/ 52757 h 529004"/>
                <a:gd name="csX372" fmla="*/ 11267 w 235735"/>
                <a:gd name="csY372" fmla="*/ 50742 h 529004"/>
                <a:gd name="csX373" fmla="*/ 13929 w 235735"/>
                <a:gd name="csY373" fmla="*/ 49134 h 529004"/>
                <a:gd name="csX374" fmla="*/ 18123 w 235735"/>
                <a:gd name="csY374" fmla="*/ 48903 h 529004"/>
                <a:gd name="csX375" fmla="*/ 20986 w 235735"/>
                <a:gd name="csY375" fmla="*/ 49142 h 529004"/>
                <a:gd name="csX376" fmla="*/ 21594 w 235735"/>
                <a:gd name="csY376" fmla="*/ 49319 h 529004"/>
                <a:gd name="csX377" fmla="*/ 25865 w 235735"/>
                <a:gd name="csY377" fmla="*/ 56381 h 529004"/>
                <a:gd name="csX378" fmla="*/ 29535 w 235735"/>
                <a:gd name="csY378" fmla="*/ 63235 h 529004"/>
                <a:gd name="csX379" fmla="*/ 31482 w 235735"/>
                <a:gd name="csY379" fmla="*/ 66143 h 529004"/>
                <a:gd name="csX380" fmla="*/ 36246 w 235735"/>
                <a:gd name="csY380" fmla="*/ 74359 h 529004"/>
                <a:gd name="csX381" fmla="*/ 38031 w 235735"/>
                <a:gd name="csY381" fmla="*/ 79090 h 529004"/>
                <a:gd name="csX382" fmla="*/ 38639 w 235735"/>
                <a:gd name="csY382" fmla="*/ 82467 h 529004"/>
                <a:gd name="csX383" fmla="*/ 40578 w 235735"/>
                <a:gd name="csY383" fmla="*/ 82452 h 529004"/>
                <a:gd name="csX384" fmla="*/ 47281 w 235735"/>
                <a:gd name="csY384" fmla="*/ 83929 h 529004"/>
                <a:gd name="csX385" fmla="*/ 52914 w 235735"/>
                <a:gd name="csY385" fmla="*/ 85175 h 529004"/>
                <a:gd name="csX386" fmla="*/ 54484 w 235735"/>
                <a:gd name="csY386" fmla="*/ 87060 h 529004"/>
                <a:gd name="csX387" fmla="*/ 58363 w 235735"/>
                <a:gd name="csY387" fmla="*/ 86683 h 529004"/>
                <a:gd name="csX388" fmla="*/ 61356 w 235735"/>
                <a:gd name="csY388" fmla="*/ 84983 h 529004"/>
                <a:gd name="csX389" fmla="*/ 66635 w 235735"/>
                <a:gd name="csY389" fmla="*/ 82836 h 529004"/>
                <a:gd name="csX390" fmla="*/ 68051 w 235735"/>
                <a:gd name="csY390" fmla="*/ 80190 h 529004"/>
                <a:gd name="csX391" fmla="*/ 69813 w 235735"/>
                <a:gd name="csY391" fmla="*/ 77351 h 529004"/>
                <a:gd name="csX392" fmla="*/ 72907 w 235735"/>
                <a:gd name="csY392" fmla="*/ 77798 h 529004"/>
                <a:gd name="csX393" fmla="*/ 76293 w 235735"/>
                <a:gd name="csY393" fmla="*/ 80036 h 529004"/>
                <a:gd name="csX394" fmla="*/ 80133 w 235735"/>
                <a:gd name="csY394" fmla="*/ 82975 h 529004"/>
                <a:gd name="csX395" fmla="*/ 83557 w 235735"/>
                <a:gd name="csY395" fmla="*/ 84329 h 529004"/>
                <a:gd name="csX396" fmla="*/ 88151 w 235735"/>
                <a:gd name="csY396" fmla="*/ 86452 h 529004"/>
                <a:gd name="csX397" fmla="*/ 90291 w 235735"/>
                <a:gd name="csY397" fmla="*/ 89191 h 529004"/>
                <a:gd name="csX398" fmla="*/ 93292 w 235735"/>
                <a:gd name="csY398" fmla="*/ 89975 h 529004"/>
                <a:gd name="csX399" fmla="*/ 96432 w 235735"/>
                <a:gd name="csY399" fmla="*/ 87237 h 529004"/>
                <a:gd name="csX400" fmla="*/ 98286 w 235735"/>
                <a:gd name="csY400" fmla="*/ 79767 h 529004"/>
                <a:gd name="csX401" fmla="*/ 99933 w 235735"/>
                <a:gd name="csY401" fmla="*/ 76421 h 529004"/>
                <a:gd name="csX402" fmla="*/ 102265 w 235735"/>
                <a:gd name="csY402" fmla="*/ 73967 h 529004"/>
                <a:gd name="csX403" fmla="*/ 104935 w 235735"/>
                <a:gd name="csY403" fmla="*/ 72882 h 529004"/>
                <a:gd name="csX404" fmla="*/ 106974 w 235735"/>
                <a:gd name="csY404" fmla="*/ 72489 h 529004"/>
                <a:gd name="csX405" fmla="*/ 108522 w 235735"/>
                <a:gd name="csY405" fmla="*/ 70574 h 529004"/>
                <a:gd name="csX406" fmla="*/ 110715 w 235735"/>
                <a:gd name="csY406" fmla="*/ 66312 h 529004"/>
                <a:gd name="csX407" fmla="*/ 111146 w 235735"/>
                <a:gd name="csY407" fmla="*/ 61127 h 529004"/>
                <a:gd name="csX408" fmla="*/ 110722 w 235735"/>
                <a:gd name="csY408" fmla="*/ 51711 h 529004"/>
                <a:gd name="csX409" fmla="*/ 111122 w 235735"/>
                <a:gd name="csY409" fmla="*/ 48588 h 529004"/>
                <a:gd name="csX410" fmla="*/ 112916 w 235735"/>
                <a:gd name="csY410" fmla="*/ 43465 h 529004"/>
                <a:gd name="csX411" fmla="*/ 115324 w 235735"/>
                <a:gd name="csY411" fmla="*/ 29802 h 529004"/>
                <a:gd name="csX412" fmla="*/ 116402 w 235735"/>
                <a:gd name="csY412" fmla="*/ 25833 h 529004"/>
                <a:gd name="csX413" fmla="*/ 117717 w 235735"/>
                <a:gd name="csY413" fmla="*/ 23417 h 529004"/>
                <a:gd name="csX414" fmla="*/ 119526 w 235735"/>
                <a:gd name="csY414" fmla="*/ 21978 h 529004"/>
                <a:gd name="csX415" fmla="*/ 122812 w 235735"/>
                <a:gd name="csY415" fmla="*/ 17794 h 529004"/>
                <a:gd name="csX416" fmla="*/ 127506 w 235735"/>
                <a:gd name="csY416" fmla="*/ 9455 h 529004"/>
                <a:gd name="csX417" fmla="*/ 128776 w 235735"/>
                <a:gd name="csY417" fmla="*/ 8747 h 529004"/>
                <a:gd name="csX418" fmla="*/ 132146 w 235735"/>
                <a:gd name="csY418" fmla="*/ 8324 h 529004"/>
                <a:gd name="csX419" fmla="*/ 136333 w 235735"/>
                <a:gd name="csY419" fmla="*/ 8631 h 529004"/>
                <a:gd name="csX420" fmla="*/ 140104 w 235735"/>
                <a:gd name="csY420" fmla="*/ 10101 h 529004"/>
                <a:gd name="csX421" fmla="*/ 140511 w 235735"/>
                <a:gd name="csY421" fmla="*/ 9985 h 529004"/>
                <a:gd name="csX422" fmla="*/ 142204 w 235735"/>
                <a:gd name="csY422" fmla="*/ 9216 h 529004"/>
                <a:gd name="csX423" fmla="*/ 145275 w 235735"/>
                <a:gd name="csY423" fmla="*/ 6616 h 529004"/>
                <a:gd name="csX424" fmla="*/ 150538 w 235735"/>
                <a:gd name="csY424" fmla="*/ 1431 h 529004"/>
                <a:gd name="csX425" fmla="*/ 153909 w 235735"/>
                <a:gd name="csY425" fmla="*/ 0 h 529004"/>
                <a:gd name="csX426" fmla="*/ 156972 w 235735"/>
                <a:gd name="csY426" fmla="*/ 200 h 529004"/>
                <a:gd name="csX427" fmla="*/ 160366 w 235735"/>
                <a:gd name="csY427" fmla="*/ 5877 h 529004"/>
                <a:gd name="csX428" fmla="*/ 165160 w 235735"/>
                <a:gd name="csY428" fmla="*/ 12178 h 529004"/>
                <a:gd name="csX429" fmla="*/ 168238 w 235735"/>
                <a:gd name="csY429" fmla="*/ 15224 h 529004"/>
                <a:gd name="csX430" fmla="*/ 176634 w 235735"/>
                <a:gd name="csY430" fmla="*/ 20924 h 529004"/>
                <a:gd name="csX431" fmla="*/ 184006 w 235735"/>
                <a:gd name="csY431" fmla="*/ 24656 h 529004"/>
                <a:gd name="csX432" fmla="*/ 188146 w 235735"/>
                <a:gd name="csY432" fmla="*/ 36918 h 529004"/>
                <a:gd name="csX433" fmla="*/ 186099 w 235735"/>
                <a:gd name="csY433" fmla="*/ 41772 h 529004"/>
                <a:gd name="csX434" fmla="*/ 185083 w 235735"/>
                <a:gd name="csY434" fmla="*/ 43441 h 529004"/>
                <a:gd name="csX435" fmla="*/ 181474 w 235735"/>
                <a:gd name="csY435" fmla="*/ 48249 h 529004"/>
                <a:gd name="csX436" fmla="*/ 177619 w 235735"/>
                <a:gd name="csY436" fmla="*/ 55004 h 529004"/>
                <a:gd name="csX437" fmla="*/ 177326 w 235735"/>
                <a:gd name="csY437" fmla="*/ 58512 h 529004"/>
                <a:gd name="csX438" fmla="*/ 178604 w 235735"/>
                <a:gd name="csY438" fmla="*/ 62043 h 529004"/>
                <a:gd name="csX439" fmla="*/ 180235 w 235735"/>
                <a:gd name="csY439" fmla="*/ 64327 h 529004"/>
                <a:gd name="csX440" fmla="*/ 91307 w 235735"/>
                <a:gd name="csY440" fmla="*/ 287450 h 529004"/>
                <a:gd name="csX441" fmla="*/ 88082 w 235735"/>
                <a:gd name="csY441" fmla="*/ 289142 h 529004"/>
                <a:gd name="csX442" fmla="*/ 85489 w 235735"/>
                <a:gd name="csY442" fmla="*/ 288088 h 529004"/>
                <a:gd name="csX443" fmla="*/ 85443 w 235735"/>
                <a:gd name="csY443" fmla="*/ 284804 h 529004"/>
                <a:gd name="csX444" fmla="*/ 87051 w 235735"/>
                <a:gd name="csY444" fmla="*/ 283211 h 529004"/>
                <a:gd name="csX445" fmla="*/ 89960 w 235735"/>
                <a:gd name="csY445" fmla="*/ 282573 h 529004"/>
                <a:gd name="csX446" fmla="*/ 93946 w 235735"/>
                <a:gd name="csY446" fmla="*/ 284165 h 529004"/>
                <a:gd name="csX447" fmla="*/ 94531 w 235735"/>
                <a:gd name="csY447" fmla="*/ 285011 h 529004"/>
                <a:gd name="csX448" fmla="*/ 92245 w 235735"/>
                <a:gd name="csY448" fmla="*/ 285650 h 529004"/>
                <a:gd name="csX449" fmla="*/ 91307 w 235735"/>
                <a:gd name="csY449" fmla="*/ 287450 h 529004"/>
                <a:gd name="csX450" fmla="*/ 12898 w 235735"/>
                <a:gd name="csY450" fmla="*/ 373902 h 529004"/>
                <a:gd name="csX451" fmla="*/ 13129 w 235735"/>
                <a:gd name="csY451" fmla="*/ 374794 h 529004"/>
                <a:gd name="csX452" fmla="*/ 14391 w 235735"/>
                <a:gd name="csY452" fmla="*/ 374548 h 529004"/>
                <a:gd name="csX453" fmla="*/ 16099 w 235735"/>
                <a:gd name="csY453" fmla="*/ 372917 h 529004"/>
                <a:gd name="csX454" fmla="*/ 17307 w 235735"/>
                <a:gd name="csY454" fmla="*/ 373679 h 529004"/>
                <a:gd name="csX455" fmla="*/ 17169 w 235735"/>
                <a:gd name="csY455" fmla="*/ 376002 h 529004"/>
                <a:gd name="csX456" fmla="*/ 16353 w 235735"/>
                <a:gd name="csY456" fmla="*/ 375910 h 529004"/>
                <a:gd name="csX457" fmla="*/ 16130 w 235735"/>
                <a:gd name="csY457" fmla="*/ 375525 h 529004"/>
                <a:gd name="csX458" fmla="*/ 15076 w 235735"/>
                <a:gd name="csY458" fmla="*/ 376848 h 529004"/>
                <a:gd name="csX459" fmla="*/ 14891 w 235735"/>
                <a:gd name="csY459" fmla="*/ 377648 h 529004"/>
                <a:gd name="csX460" fmla="*/ 13675 w 235735"/>
                <a:gd name="csY460" fmla="*/ 378156 h 529004"/>
                <a:gd name="csX461" fmla="*/ 11428 w 235735"/>
                <a:gd name="csY461" fmla="*/ 375887 h 529004"/>
                <a:gd name="csX462" fmla="*/ 10012 w 235735"/>
                <a:gd name="csY462" fmla="*/ 372148 h 529004"/>
                <a:gd name="csX463" fmla="*/ 13305 w 235735"/>
                <a:gd name="csY463" fmla="*/ 372140 h 529004"/>
                <a:gd name="csX464" fmla="*/ 12990 w 235735"/>
                <a:gd name="csY464" fmla="*/ 373033 h 529004"/>
                <a:gd name="csX465" fmla="*/ 12898 w 235735"/>
                <a:gd name="csY465" fmla="*/ 373902 h 529004"/>
                <a:gd name="csX466" fmla="*/ 17931 w 235735"/>
                <a:gd name="csY466" fmla="*/ 498049 h 529004"/>
                <a:gd name="csX467" fmla="*/ 17630 w 235735"/>
                <a:gd name="csY467" fmla="*/ 500087 h 529004"/>
                <a:gd name="csX468" fmla="*/ 16161 w 235735"/>
                <a:gd name="csY468" fmla="*/ 499864 h 529004"/>
                <a:gd name="csX469" fmla="*/ 14668 w 235735"/>
                <a:gd name="csY469" fmla="*/ 500233 h 529004"/>
                <a:gd name="csX470" fmla="*/ 13467 w 235735"/>
                <a:gd name="csY470" fmla="*/ 498210 h 529004"/>
                <a:gd name="csX471" fmla="*/ 12829 w 235735"/>
                <a:gd name="csY471" fmla="*/ 494794 h 529004"/>
                <a:gd name="csX472" fmla="*/ 13052 w 235735"/>
                <a:gd name="csY472" fmla="*/ 494056 h 529004"/>
                <a:gd name="csX473" fmla="*/ 13991 w 235735"/>
                <a:gd name="csY473" fmla="*/ 493279 h 529004"/>
                <a:gd name="csX474" fmla="*/ 14706 w 235735"/>
                <a:gd name="csY474" fmla="*/ 495156 h 529004"/>
                <a:gd name="csX475" fmla="*/ 17931 w 235735"/>
                <a:gd name="csY475" fmla="*/ 498049 h 529004"/>
                <a:gd name="csX476" fmla="*/ 29666 w 235735"/>
                <a:gd name="csY476" fmla="*/ 506472 h 529004"/>
                <a:gd name="csX477" fmla="*/ 28089 w 235735"/>
                <a:gd name="csY477" fmla="*/ 506665 h 529004"/>
                <a:gd name="csX478" fmla="*/ 25865 w 235735"/>
                <a:gd name="csY478" fmla="*/ 504503 h 529004"/>
                <a:gd name="csX479" fmla="*/ 25587 w 235735"/>
                <a:gd name="csY479" fmla="*/ 503657 h 529004"/>
                <a:gd name="csX480" fmla="*/ 26457 w 235735"/>
                <a:gd name="csY480" fmla="*/ 503164 h 529004"/>
                <a:gd name="csX481" fmla="*/ 25880 w 235735"/>
                <a:gd name="csY481" fmla="*/ 501426 h 529004"/>
                <a:gd name="csX482" fmla="*/ 26049 w 235735"/>
                <a:gd name="csY482" fmla="*/ 500656 h 529004"/>
                <a:gd name="csX483" fmla="*/ 27765 w 235735"/>
                <a:gd name="csY483" fmla="*/ 502034 h 529004"/>
                <a:gd name="csX484" fmla="*/ 28704 w 235735"/>
                <a:gd name="csY484" fmla="*/ 503634 h 529004"/>
                <a:gd name="csX485" fmla="*/ 27788 w 235735"/>
                <a:gd name="csY485" fmla="*/ 504003 h 529004"/>
                <a:gd name="csX486" fmla="*/ 29343 w 235735"/>
                <a:gd name="csY486" fmla="*/ 505657 h 529004"/>
                <a:gd name="csX487" fmla="*/ 29666 w 235735"/>
                <a:gd name="csY487" fmla="*/ 506472 h 529004"/>
                <a:gd name="csX488" fmla="*/ 33576 w 235735"/>
                <a:gd name="csY488" fmla="*/ 504995 h 529004"/>
                <a:gd name="csX489" fmla="*/ 36307 w 235735"/>
                <a:gd name="csY489" fmla="*/ 506003 h 529004"/>
                <a:gd name="csX490" fmla="*/ 37454 w 235735"/>
                <a:gd name="csY490" fmla="*/ 505641 h 529004"/>
                <a:gd name="csX491" fmla="*/ 38762 w 235735"/>
                <a:gd name="csY491" fmla="*/ 507926 h 529004"/>
                <a:gd name="csX492" fmla="*/ 36546 w 235735"/>
                <a:gd name="csY492" fmla="*/ 509372 h 529004"/>
                <a:gd name="csX493" fmla="*/ 36392 w 235735"/>
                <a:gd name="csY493" fmla="*/ 511173 h 529004"/>
                <a:gd name="csX494" fmla="*/ 37269 w 235735"/>
                <a:gd name="csY494" fmla="*/ 512288 h 529004"/>
                <a:gd name="csX495" fmla="*/ 37577 w 235735"/>
                <a:gd name="csY495" fmla="*/ 513904 h 529004"/>
                <a:gd name="csX496" fmla="*/ 35368 w 235735"/>
                <a:gd name="csY496" fmla="*/ 513904 h 529004"/>
                <a:gd name="csX497" fmla="*/ 34314 w 235735"/>
                <a:gd name="csY497" fmla="*/ 512542 h 529004"/>
                <a:gd name="csX498" fmla="*/ 33853 w 235735"/>
                <a:gd name="csY498" fmla="*/ 510811 h 529004"/>
                <a:gd name="csX499" fmla="*/ 32821 w 235735"/>
                <a:gd name="csY499" fmla="*/ 509588 h 529004"/>
                <a:gd name="csX500" fmla="*/ 31452 w 235735"/>
                <a:gd name="csY500" fmla="*/ 508657 h 529004"/>
                <a:gd name="csX501" fmla="*/ 32121 w 235735"/>
                <a:gd name="csY501" fmla="*/ 507411 h 529004"/>
                <a:gd name="csX502" fmla="*/ 32506 w 235735"/>
                <a:gd name="csY502" fmla="*/ 505626 h 529004"/>
                <a:gd name="csX503" fmla="*/ 33576 w 235735"/>
                <a:gd name="csY503" fmla="*/ 504995 h 529004"/>
                <a:gd name="csX504" fmla="*/ 26188 w 235735"/>
                <a:gd name="csY504" fmla="*/ 514988 h 529004"/>
                <a:gd name="csX505" fmla="*/ 24025 w 235735"/>
                <a:gd name="csY505" fmla="*/ 516473 h 529004"/>
                <a:gd name="csX506" fmla="*/ 23202 w 235735"/>
                <a:gd name="csY506" fmla="*/ 516119 h 529004"/>
                <a:gd name="csX507" fmla="*/ 23410 w 235735"/>
                <a:gd name="csY507" fmla="*/ 513611 h 529004"/>
                <a:gd name="csX508" fmla="*/ 24695 w 235735"/>
                <a:gd name="csY508" fmla="*/ 512465 h 529004"/>
                <a:gd name="csX509" fmla="*/ 26858 w 235735"/>
                <a:gd name="csY509" fmla="*/ 512334 h 529004"/>
                <a:gd name="csX510" fmla="*/ 26188 w 235735"/>
                <a:gd name="csY510" fmla="*/ 514988 h 529004"/>
                <a:gd name="csX511" fmla="*/ 21763 w 235735"/>
                <a:gd name="csY511" fmla="*/ 516404 h 529004"/>
                <a:gd name="csX512" fmla="*/ 19870 w 235735"/>
                <a:gd name="csY512" fmla="*/ 516834 h 529004"/>
                <a:gd name="csX513" fmla="*/ 18692 w 235735"/>
                <a:gd name="csY513" fmla="*/ 515581 h 529004"/>
                <a:gd name="csX514" fmla="*/ 19139 w 235735"/>
                <a:gd name="csY514" fmla="*/ 514650 h 529004"/>
                <a:gd name="csX515" fmla="*/ 20455 w 235735"/>
                <a:gd name="csY515" fmla="*/ 513611 h 529004"/>
                <a:gd name="csX516" fmla="*/ 21886 w 235735"/>
                <a:gd name="csY516" fmla="*/ 513757 h 529004"/>
                <a:gd name="csX517" fmla="*/ 22194 w 235735"/>
                <a:gd name="csY517" fmla="*/ 514973 h 529004"/>
                <a:gd name="csX518" fmla="*/ 21763 w 235735"/>
                <a:gd name="csY518" fmla="*/ 516404 h 5290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</a:cxnLst>
              <a:rect l="l" t="t" r="r" b="b"/>
              <a:pathLst>
                <a:path w="235735" h="529004">
                  <a:moveTo>
                    <a:pt x="180235" y="64327"/>
                  </a:moveTo>
                  <a:lnTo>
                    <a:pt x="178789" y="65074"/>
                  </a:lnTo>
                  <a:lnTo>
                    <a:pt x="174325" y="67997"/>
                  </a:lnTo>
                  <a:lnTo>
                    <a:pt x="171601" y="69966"/>
                  </a:lnTo>
                  <a:lnTo>
                    <a:pt x="168323" y="71412"/>
                  </a:lnTo>
                  <a:lnTo>
                    <a:pt x="169169" y="73328"/>
                  </a:lnTo>
                  <a:lnTo>
                    <a:pt x="174618" y="73728"/>
                  </a:lnTo>
                  <a:lnTo>
                    <a:pt x="175457" y="74274"/>
                  </a:lnTo>
                  <a:lnTo>
                    <a:pt x="176064" y="75251"/>
                  </a:lnTo>
                  <a:lnTo>
                    <a:pt x="176164" y="76821"/>
                  </a:lnTo>
                  <a:lnTo>
                    <a:pt x="175618" y="79351"/>
                  </a:lnTo>
                  <a:lnTo>
                    <a:pt x="169723" y="93206"/>
                  </a:lnTo>
                  <a:lnTo>
                    <a:pt x="169538" y="96106"/>
                  </a:lnTo>
                  <a:lnTo>
                    <a:pt x="171462" y="104138"/>
                  </a:lnTo>
                  <a:lnTo>
                    <a:pt x="174163" y="113554"/>
                  </a:lnTo>
                  <a:lnTo>
                    <a:pt x="182329" y="117716"/>
                  </a:lnTo>
                  <a:lnTo>
                    <a:pt x="188392" y="120954"/>
                  </a:lnTo>
                  <a:lnTo>
                    <a:pt x="192286" y="128601"/>
                  </a:lnTo>
                  <a:lnTo>
                    <a:pt x="198712" y="138609"/>
                  </a:lnTo>
                  <a:lnTo>
                    <a:pt x="202113" y="142333"/>
                  </a:lnTo>
                  <a:lnTo>
                    <a:pt x="202306" y="143487"/>
                  </a:lnTo>
                  <a:lnTo>
                    <a:pt x="201298" y="150325"/>
                  </a:lnTo>
                  <a:lnTo>
                    <a:pt x="197181" y="157141"/>
                  </a:lnTo>
                  <a:lnTo>
                    <a:pt x="193333" y="162865"/>
                  </a:lnTo>
                  <a:lnTo>
                    <a:pt x="189347" y="169727"/>
                  </a:lnTo>
                  <a:lnTo>
                    <a:pt x="186230" y="175550"/>
                  </a:lnTo>
                  <a:lnTo>
                    <a:pt x="182852" y="182497"/>
                  </a:lnTo>
                  <a:lnTo>
                    <a:pt x="182459" y="184743"/>
                  </a:lnTo>
                  <a:lnTo>
                    <a:pt x="182398" y="186859"/>
                  </a:lnTo>
                  <a:lnTo>
                    <a:pt x="182982" y="189190"/>
                  </a:lnTo>
                  <a:lnTo>
                    <a:pt x="187307" y="197598"/>
                  </a:lnTo>
                  <a:lnTo>
                    <a:pt x="188993" y="201867"/>
                  </a:lnTo>
                  <a:lnTo>
                    <a:pt x="191001" y="206468"/>
                  </a:lnTo>
                  <a:lnTo>
                    <a:pt x="192733" y="211468"/>
                  </a:lnTo>
                  <a:lnTo>
                    <a:pt x="193733" y="215938"/>
                  </a:lnTo>
                  <a:lnTo>
                    <a:pt x="195465" y="220269"/>
                  </a:lnTo>
                  <a:lnTo>
                    <a:pt x="196542" y="222476"/>
                  </a:lnTo>
                  <a:lnTo>
                    <a:pt x="198327" y="225569"/>
                  </a:lnTo>
                  <a:lnTo>
                    <a:pt x="200482" y="230154"/>
                  </a:lnTo>
                  <a:lnTo>
                    <a:pt x="201198" y="233777"/>
                  </a:lnTo>
                  <a:lnTo>
                    <a:pt x="204453" y="246270"/>
                  </a:lnTo>
                  <a:lnTo>
                    <a:pt x="204784" y="249432"/>
                  </a:lnTo>
                  <a:lnTo>
                    <a:pt x="204622" y="251771"/>
                  </a:lnTo>
                  <a:lnTo>
                    <a:pt x="203191" y="252340"/>
                  </a:lnTo>
                  <a:lnTo>
                    <a:pt x="200028" y="252709"/>
                  </a:lnTo>
                  <a:lnTo>
                    <a:pt x="196596" y="254240"/>
                  </a:lnTo>
                  <a:lnTo>
                    <a:pt x="196426" y="254756"/>
                  </a:lnTo>
                  <a:lnTo>
                    <a:pt x="198666" y="257663"/>
                  </a:lnTo>
                  <a:lnTo>
                    <a:pt x="196688" y="262625"/>
                  </a:lnTo>
                  <a:lnTo>
                    <a:pt x="196403" y="269695"/>
                  </a:lnTo>
                  <a:lnTo>
                    <a:pt x="194295" y="273388"/>
                  </a:lnTo>
                  <a:lnTo>
                    <a:pt x="194095" y="274241"/>
                  </a:lnTo>
                  <a:lnTo>
                    <a:pt x="194187" y="274957"/>
                  </a:lnTo>
                  <a:lnTo>
                    <a:pt x="194564" y="275518"/>
                  </a:lnTo>
                  <a:lnTo>
                    <a:pt x="198466" y="276503"/>
                  </a:lnTo>
                  <a:lnTo>
                    <a:pt x="198804" y="277503"/>
                  </a:lnTo>
                  <a:lnTo>
                    <a:pt x="198820" y="279573"/>
                  </a:lnTo>
                  <a:lnTo>
                    <a:pt x="198473" y="281480"/>
                  </a:lnTo>
                  <a:lnTo>
                    <a:pt x="196511" y="282896"/>
                  </a:lnTo>
                  <a:lnTo>
                    <a:pt x="194410" y="284981"/>
                  </a:lnTo>
                  <a:lnTo>
                    <a:pt x="193941" y="286904"/>
                  </a:lnTo>
                  <a:lnTo>
                    <a:pt x="194010" y="288612"/>
                  </a:lnTo>
                  <a:lnTo>
                    <a:pt x="194726" y="291496"/>
                  </a:lnTo>
                  <a:lnTo>
                    <a:pt x="196119" y="294850"/>
                  </a:lnTo>
                  <a:lnTo>
                    <a:pt x="197881" y="296951"/>
                  </a:lnTo>
                  <a:lnTo>
                    <a:pt x="204137" y="298943"/>
                  </a:lnTo>
                  <a:lnTo>
                    <a:pt x="204945" y="300582"/>
                  </a:lnTo>
                  <a:lnTo>
                    <a:pt x="205284" y="302828"/>
                  </a:lnTo>
                  <a:lnTo>
                    <a:pt x="205153" y="305020"/>
                  </a:lnTo>
                  <a:lnTo>
                    <a:pt x="202244" y="309390"/>
                  </a:lnTo>
                  <a:lnTo>
                    <a:pt x="202267" y="311067"/>
                  </a:lnTo>
                  <a:lnTo>
                    <a:pt x="203460" y="315113"/>
                  </a:lnTo>
                  <a:lnTo>
                    <a:pt x="204891" y="318968"/>
                  </a:lnTo>
                  <a:lnTo>
                    <a:pt x="210994" y="323137"/>
                  </a:lnTo>
                  <a:lnTo>
                    <a:pt x="213095" y="325414"/>
                  </a:lnTo>
                  <a:lnTo>
                    <a:pt x="213649" y="327222"/>
                  </a:lnTo>
                  <a:lnTo>
                    <a:pt x="213957" y="330137"/>
                  </a:lnTo>
                  <a:lnTo>
                    <a:pt x="213918" y="333292"/>
                  </a:lnTo>
                  <a:lnTo>
                    <a:pt x="213441" y="336084"/>
                  </a:lnTo>
                  <a:lnTo>
                    <a:pt x="211525" y="339677"/>
                  </a:lnTo>
                  <a:lnTo>
                    <a:pt x="207100" y="346739"/>
                  </a:lnTo>
                  <a:lnTo>
                    <a:pt x="202644" y="349470"/>
                  </a:lnTo>
                  <a:lnTo>
                    <a:pt x="202375" y="350062"/>
                  </a:lnTo>
                  <a:lnTo>
                    <a:pt x="203753" y="352308"/>
                  </a:lnTo>
                  <a:lnTo>
                    <a:pt x="211594" y="361278"/>
                  </a:lnTo>
                  <a:lnTo>
                    <a:pt x="216712" y="365455"/>
                  </a:lnTo>
                  <a:lnTo>
                    <a:pt x="223607" y="371071"/>
                  </a:lnTo>
                  <a:lnTo>
                    <a:pt x="228055" y="375494"/>
                  </a:lnTo>
                  <a:lnTo>
                    <a:pt x="229494" y="378664"/>
                  </a:lnTo>
                  <a:lnTo>
                    <a:pt x="231418" y="382187"/>
                  </a:lnTo>
                  <a:lnTo>
                    <a:pt x="233580" y="385056"/>
                  </a:lnTo>
                  <a:lnTo>
                    <a:pt x="235142" y="387541"/>
                  </a:lnTo>
                  <a:lnTo>
                    <a:pt x="235735" y="389141"/>
                  </a:lnTo>
                  <a:lnTo>
                    <a:pt x="235681" y="390857"/>
                  </a:lnTo>
                  <a:lnTo>
                    <a:pt x="233596" y="396019"/>
                  </a:lnTo>
                  <a:lnTo>
                    <a:pt x="232411" y="399996"/>
                  </a:lnTo>
                  <a:lnTo>
                    <a:pt x="230325" y="405804"/>
                  </a:lnTo>
                  <a:lnTo>
                    <a:pt x="228186" y="409835"/>
                  </a:lnTo>
                  <a:lnTo>
                    <a:pt x="222768" y="417174"/>
                  </a:lnTo>
                  <a:lnTo>
                    <a:pt x="214772" y="426252"/>
                  </a:lnTo>
                  <a:lnTo>
                    <a:pt x="212918" y="428982"/>
                  </a:lnTo>
                  <a:lnTo>
                    <a:pt x="209178" y="433729"/>
                  </a:lnTo>
                  <a:lnTo>
                    <a:pt x="202767" y="443214"/>
                  </a:lnTo>
                  <a:lnTo>
                    <a:pt x="201113" y="445299"/>
                  </a:lnTo>
                  <a:lnTo>
                    <a:pt x="195865" y="452807"/>
                  </a:lnTo>
                  <a:lnTo>
                    <a:pt x="193472" y="455192"/>
                  </a:lnTo>
                  <a:lnTo>
                    <a:pt x="191586" y="457415"/>
                  </a:lnTo>
                  <a:lnTo>
                    <a:pt x="186391" y="464454"/>
                  </a:lnTo>
                  <a:lnTo>
                    <a:pt x="180805" y="469770"/>
                  </a:lnTo>
                  <a:lnTo>
                    <a:pt x="175325" y="474693"/>
                  </a:lnTo>
                  <a:lnTo>
                    <a:pt x="173679" y="477178"/>
                  </a:lnTo>
                  <a:lnTo>
                    <a:pt x="171632" y="479078"/>
                  </a:lnTo>
                  <a:lnTo>
                    <a:pt x="169192" y="480878"/>
                  </a:lnTo>
                  <a:lnTo>
                    <a:pt x="168169" y="481886"/>
                  </a:lnTo>
                  <a:lnTo>
                    <a:pt x="162651" y="488571"/>
                  </a:lnTo>
                  <a:lnTo>
                    <a:pt x="154994" y="497787"/>
                  </a:lnTo>
                  <a:lnTo>
                    <a:pt x="154217" y="497933"/>
                  </a:lnTo>
                  <a:lnTo>
                    <a:pt x="152224" y="499418"/>
                  </a:lnTo>
                  <a:lnTo>
                    <a:pt x="149107" y="499780"/>
                  </a:lnTo>
                  <a:lnTo>
                    <a:pt x="147753" y="500910"/>
                  </a:lnTo>
                  <a:lnTo>
                    <a:pt x="142990" y="497679"/>
                  </a:lnTo>
                  <a:lnTo>
                    <a:pt x="142197" y="497472"/>
                  </a:lnTo>
                  <a:lnTo>
                    <a:pt x="139395" y="498272"/>
                  </a:lnTo>
                  <a:lnTo>
                    <a:pt x="136710" y="500618"/>
                  </a:lnTo>
                  <a:lnTo>
                    <a:pt x="131746" y="501333"/>
                  </a:lnTo>
                  <a:lnTo>
                    <a:pt x="129284" y="502095"/>
                  </a:lnTo>
                  <a:lnTo>
                    <a:pt x="127714" y="503180"/>
                  </a:lnTo>
                  <a:lnTo>
                    <a:pt x="127391" y="500618"/>
                  </a:lnTo>
                  <a:lnTo>
                    <a:pt x="128068" y="497364"/>
                  </a:lnTo>
                  <a:lnTo>
                    <a:pt x="129160" y="495187"/>
                  </a:lnTo>
                  <a:lnTo>
                    <a:pt x="129260" y="493771"/>
                  </a:lnTo>
                  <a:lnTo>
                    <a:pt x="128460" y="493918"/>
                  </a:lnTo>
                  <a:lnTo>
                    <a:pt x="126867" y="497110"/>
                  </a:lnTo>
                  <a:lnTo>
                    <a:pt x="126021" y="500833"/>
                  </a:lnTo>
                  <a:lnTo>
                    <a:pt x="124320" y="502703"/>
                  </a:lnTo>
                  <a:lnTo>
                    <a:pt x="120580" y="503464"/>
                  </a:lnTo>
                  <a:lnTo>
                    <a:pt x="116940" y="500480"/>
                  </a:lnTo>
                  <a:lnTo>
                    <a:pt x="115209" y="500503"/>
                  </a:lnTo>
                  <a:lnTo>
                    <a:pt x="116294" y="502641"/>
                  </a:lnTo>
                  <a:lnTo>
                    <a:pt x="117025" y="504988"/>
                  </a:lnTo>
                  <a:lnTo>
                    <a:pt x="116932" y="506295"/>
                  </a:lnTo>
                  <a:lnTo>
                    <a:pt x="114993" y="506065"/>
                  </a:lnTo>
                  <a:lnTo>
                    <a:pt x="112831" y="507465"/>
                  </a:lnTo>
                  <a:lnTo>
                    <a:pt x="110938" y="509511"/>
                  </a:lnTo>
                  <a:lnTo>
                    <a:pt x="110014" y="509519"/>
                  </a:lnTo>
                  <a:lnTo>
                    <a:pt x="108737" y="506657"/>
                  </a:lnTo>
                  <a:lnTo>
                    <a:pt x="106398" y="507995"/>
                  </a:lnTo>
                  <a:lnTo>
                    <a:pt x="104397" y="509788"/>
                  </a:lnTo>
                  <a:lnTo>
                    <a:pt x="100341" y="510342"/>
                  </a:lnTo>
                  <a:lnTo>
                    <a:pt x="97925" y="512696"/>
                  </a:lnTo>
                  <a:lnTo>
                    <a:pt x="93646" y="514288"/>
                  </a:lnTo>
                  <a:lnTo>
                    <a:pt x="91299" y="514250"/>
                  </a:lnTo>
                  <a:lnTo>
                    <a:pt x="85935" y="516158"/>
                  </a:lnTo>
                  <a:lnTo>
                    <a:pt x="84150" y="519096"/>
                  </a:lnTo>
                  <a:lnTo>
                    <a:pt x="82588" y="520173"/>
                  </a:lnTo>
                  <a:lnTo>
                    <a:pt x="80364" y="519265"/>
                  </a:lnTo>
                  <a:lnTo>
                    <a:pt x="73507" y="520696"/>
                  </a:lnTo>
                  <a:lnTo>
                    <a:pt x="66950" y="522573"/>
                  </a:lnTo>
                  <a:lnTo>
                    <a:pt x="64165" y="522466"/>
                  </a:lnTo>
                  <a:lnTo>
                    <a:pt x="61379" y="521689"/>
                  </a:lnTo>
                  <a:lnTo>
                    <a:pt x="58424" y="524289"/>
                  </a:lnTo>
                  <a:lnTo>
                    <a:pt x="55284" y="527766"/>
                  </a:lnTo>
                  <a:lnTo>
                    <a:pt x="51829" y="529005"/>
                  </a:lnTo>
                  <a:lnTo>
                    <a:pt x="50590" y="528558"/>
                  </a:lnTo>
                  <a:lnTo>
                    <a:pt x="51583" y="526735"/>
                  </a:lnTo>
                  <a:lnTo>
                    <a:pt x="53868" y="524850"/>
                  </a:lnTo>
                  <a:lnTo>
                    <a:pt x="55438" y="522289"/>
                  </a:lnTo>
                  <a:lnTo>
                    <a:pt x="55654" y="520150"/>
                  </a:lnTo>
                  <a:lnTo>
                    <a:pt x="54576" y="519312"/>
                  </a:lnTo>
                  <a:lnTo>
                    <a:pt x="53099" y="519050"/>
                  </a:lnTo>
                  <a:lnTo>
                    <a:pt x="51244" y="516834"/>
                  </a:lnTo>
                  <a:lnTo>
                    <a:pt x="49467" y="512019"/>
                  </a:lnTo>
                  <a:lnTo>
                    <a:pt x="48505" y="511750"/>
                  </a:lnTo>
                  <a:lnTo>
                    <a:pt x="48020" y="513019"/>
                  </a:lnTo>
                  <a:lnTo>
                    <a:pt x="47473" y="516704"/>
                  </a:lnTo>
                  <a:lnTo>
                    <a:pt x="46919" y="517765"/>
                  </a:lnTo>
                  <a:lnTo>
                    <a:pt x="45981" y="518612"/>
                  </a:lnTo>
                  <a:lnTo>
                    <a:pt x="44849" y="519458"/>
                  </a:lnTo>
                  <a:lnTo>
                    <a:pt x="43741" y="519873"/>
                  </a:lnTo>
                  <a:lnTo>
                    <a:pt x="39778" y="519819"/>
                  </a:lnTo>
                  <a:lnTo>
                    <a:pt x="39255" y="517958"/>
                  </a:lnTo>
                  <a:lnTo>
                    <a:pt x="39255" y="517181"/>
                  </a:lnTo>
                  <a:lnTo>
                    <a:pt x="39963" y="514727"/>
                  </a:lnTo>
                  <a:lnTo>
                    <a:pt x="39347" y="514296"/>
                  </a:lnTo>
                  <a:lnTo>
                    <a:pt x="39932" y="512373"/>
                  </a:lnTo>
                  <a:lnTo>
                    <a:pt x="40863" y="512480"/>
                  </a:lnTo>
                  <a:lnTo>
                    <a:pt x="41971" y="512188"/>
                  </a:lnTo>
                  <a:lnTo>
                    <a:pt x="42525" y="511203"/>
                  </a:lnTo>
                  <a:lnTo>
                    <a:pt x="42487" y="510019"/>
                  </a:lnTo>
                  <a:lnTo>
                    <a:pt x="40948" y="509711"/>
                  </a:lnTo>
                  <a:lnTo>
                    <a:pt x="40855" y="508903"/>
                  </a:lnTo>
                  <a:lnTo>
                    <a:pt x="42225" y="505518"/>
                  </a:lnTo>
                  <a:lnTo>
                    <a:pt x="42417" y="504580"/>
                  </a:lnTo>
                  <a:lnTo>
                    <a:pt x="41887" y="504388"/>
                  </a:lnTo>
                  <a:lnTo>
                    <a:pt x="41032" y="504757"/>
                  </a:lnTo>
                  <a:lnTo>
                    <a:pt x="35361" y="503695"/>
                  </a:lnTo>
                  <a:lnTo>
                    <a:pt x="28366" y="499356"/>
                  </a:lnTo>
                  <a:lnTo>
                    <a:pt x="26642" y="499133"/>
                  </a:lnTo>
                  <a:lnTo>
                    <a:pt x="25587" y="495248"/>
                  </a:lnTo>
                  <a:lnTo>
                    <a:pt x="23902" y="495741"/>
                  </a:lnTo>
                  <a:lnTo>
                    <a:pt x="21440" y="498018"/>
                  </a:lnTo>
                  <a:lnTo>
                    <a:pt x="19593" y="496287"/>
                  </a:lnTo>
                  <a:lnTo>
                    <a:pt x="17607" y="495148"/>
                  </a:lnTo>
                  <a:lnTo>
                    <a:pt x="17061" y="493371"/>
                  </a:lnTo>
                  <a:lnTo>
                    <a:pt x="17092" y="490740"/>
                  </a:lnTo>
                  <a:lnTo>
                    <a:pt x="16923" y="487625"/>
                  </a:lnTo>
                  <a:lnTo>
                    <a:pt x="16384" y="483971"/>
                  </a:lnTo>
                  <a:lnTo>
                    <a:pt x="15991" y="478763"/>
                  </a:lnTo>
                  <a:lnTo>
                    <a:pt x="16361" y="474678"/>
                  </a:lnTo>
                  <a:lnTo>
                    <a:pt x="17946" y="471647"/>
                  </a:lnTo>
                  <a:lnTo>
                    <a:pt x="18554" y="469708"/>
                  </a:lnTo>
                  <a:lnTo>
                    <a:pt x="19293" y="464746"/>
                  </a:lnTo>
                  <a:lnTo>
                    <a:pt x="19462" y="458923"/>
                  </a:lnTo>
                  <a:lnTo>
                    <a:pt x="19039" y="456938"/>
                  </a:lnTo>
                  <a:lnTo>
                    <a:pt x="19147" y="455615"/>
                  </a:lnTo>
                  <a:lnTo>
                    <a:pt x="20409" y="455615"/>
                  </a:lnTo>
                  <a:lnTo>
                    <a:pt x="20132" y="454476"/>
                  </a:lnTo>
                  <a:lnTo>
                    <a:pt x="19577" y="453853"/>
                  </a:lnTo>
                  <a:lnTo>
                    <a:pt x="18962" y="452561"/>
                  </a:lnTo>
                  <a:lnTo>
                    <a:pt x="19485" y="451876"/>
                  </a:lnTo>
                  <a:lnTo>
                    <a:pt x="20993" y="451830"/>
                  </a:lnTo>
                  <a:lnTo>
                    <a:pt x="21116" y="451392"/>
                  </a:lnTo>
                  <a:lnTo>
                    <a:pt x="21286" y="450776"/>
                  </a:lnTo>
                  <a:lnTo>
                    <a:pt x="20116" y="447361"/>
                  </a:lnTo>
                  <a:lnTo>
                    <a:pt x="19977" y="445730"/>
                  </a:lnTo>
                  <a:lnTo>
                    <a:pt x="18362" y="440768"/>
                  </a:lnTo>
                  <a:lnTo>
                    <a:pt x="16507" y="436044"/>
                  </a:lnTo>
                  <a:lnTo>
                    <a:pt x="13729" y="432621"/>
                  </a:lnTo>
                  <a:lnTo>
                    <a:pt x="14714" y="426967"/>
                  </a:lnTo>
                  <a:lnTo>
                    <a:pt x="15838" y="421836"/>
                  </a:lnTo>
                  <a:lnTo>
                    <a:pt x="15614" y="419359"/>
                  </a:lnTo>
                  <a:lnTo>
                    <a:pt x="15183" y="416336"/>
                  </a:lnTo>
                  <a:lnTo>
                    <a:pt x="11774" y="413012"/>
                  </a:lnTo>
                  <a:lnTo>
                    <a:pt x="11274" y="408320"/>
                  </a:lnTo>
                  <a:lnTo>
                    <a:pt x="10443" y="403258"/>
                  </a:lnTo>
                  <a:lnTo>
                    <a:pt x="10758" y="400150"/>
                  </a:lnTo>
                  <a:lnTo>
                    <a:pt x="11313" y="397757"/>
                  </a:lnTo>
                  <a:lnTo>
                    <a:pt x="12436" y="395373"/>
                  </a:lnTo>
                  <a:lnTo>
                    <a:pt x="18092" y="387834"/>
                  </a:lnTo>
                  <a:lnTo>
                    <a:pt x="18438" y="383879"/>
                  </a:lnTo>
                  <a:lnTo>
                    <a:pt x="22271" y="383587"/>
                  </a:lnTo>
                  <a:lnTo>
                    <a:pt x="20493" y="380049"/>
                  </a:lnTo>
                  <a:lnTo>
                    <a:pt x="20077" y="378056"/>
                  </a:lnTo>
                  <a:lnTo>
                    <a:pt x="19985" y="375725"/>
                  </a:lnTo>
                  <a:lnTo>
                    <a:pt x="25495" y="374125"/>
                  </a:lnTo>
                  <a:lnTo>
                    <a:pt x="27558" y="375440"/>
                  </a:lnTo>
                  <a:lnTo>
                    <a:pt x="32406" y="373817"/>
                  </a:lnTo>
                  <a:lnTo>
                    <a:pt x="36715" y="370640"/>
                  </a:lnTo>
                  <a:lnTo>
                    <a:pt x="36638" y="368948"/>
                  </a:lnTo>
                  <a:lnTo>
                    <a:pt x="35977" y="367432"/>
                  </a:lnTo>
                  <a:lnTo>
                    <a:pt x="35061" y="364509"/>
                  </a:lnTo>
                  <a:lnTo>
                    <a:pt x="35707" y="363694"/>
                  </a:lnTo>
                  <a:lnTo>
                    <a:pt x="37277" y="364294"/>
                  </a:lnTo>
                  <a:lnTo>
                    <a:pt x="36553" y="362840"/>
                  </a:lnTo>
                  <a:lnTo>
                    <a:pt x="36684" y="361301"/>
                  </a:lnTo>
                  <a:lnTo>
                    <a:pt x="38401" y="361940"/>
                  </a:lnTo>
                  <a:lnTo>
                    <a:pt x="41194" y="357639"/>
                  </a:lnTo>
                  <a:lnTo>
                    <a:pt x="41294" y="354347"/>
                  </a:lnTo>
                  <a:lnTo>
                    <a:pt x="46127" y="352624"/>
                  </a:lnTo>
                  <a:lnTo>
                    <a:pt x="51706" y="345869"/>
                  </a:lnTo>
                  <a:lnTo>
                    <a:pt x="54276" y="343761"/>
                  </a:lnTo>
                  <a:lnTo>
                    <a:pt x="56762" y="342231"/>
                  </a:lnTo>
                  <a:lnTo>
                    <a:pt x="62056" y="335438"/>
                  </a:lnTo>
                  <a:lnTo>
                    <a:pt x="64319" y="335122"/>
                  </a:lnTo>
                  <a:lnTo>
                    <a:pt x="65481" y="330522"/>
                  </a:lnTo>
                  <a:lnTo>
                    <a:pt x="69983" y="324375"/>
                  </a:lnTo>
                  <a:lnTo>
                    <a:pt x="71352" y="323591"/>
                  </a:lnTo>
                  <a:lnTo>
                    <a:pt x="73453" y="318021"/>
                  </a:lnTo>
                  <a:lnTo>
                    <a:pt x="78986" y="311559"/>
                  </a:lnTo>
                  <a:lnTo>
                    <a:pt x="82495" y="303274"/>
                  </a:lnTo>
                  <a:lnTo>
                    <a:pt x="84427" y="300320"/>
                  </a:lnTo>
                  <a:lnTo>
                    <a:pt x="85027" y="297166"/>
                  </a:lnTo>
                  <a:lnTo>
                    <a:pt x="87182" y="296897"/>
                  </a:lnTo>
                  <a:lnTo>
                    <a:pt x="89121" y="294574"/>
                  </a:lnTo>
                  <a:lnTo>
                    <a:pt x="93323" y="292958"/>
                  </a:lnTo>
                  <a:lnTo>
                    <a:pt x="97479" y="293404"/>
                  </a:lnTo>
                  <a:lnTo>
                    <a:pt x="99210" y="294512"/>
                  </a:lnTo>
                  <a:lnTo>
                    <a:pt x="100803" y="294166"/>
                  </a:lnTo>
                  <a:lnTo>
                    <a:pt x="100641" y="291319"/>
                  </a:lnTo>
                  <a:lnTo>
                    <a:pt x="99503" y="289558"/>
                  </a:lnTo>
                  <a:lnTo>
                    <a:pt x="100433" y="287858"/>
                  </a:lnTo>
                  <a:lnTo>
                    <a:pt x="102626" y="286573"/>
                  </a:lnTo>
                  <a:lnTo>
                    <a:pt x="102403" y="283727"/>
                  </a:lnTo>
                  <a:lnTo>
                    <a:pt x="101927" y="282011"/>
                  </a:lnTo>
                  <a:lnTo>
                    <a:pt x="100103" y="279726"/>
                  </a:lnTo>
                  <a:lnTo>
                    <a:pt x="101011" y="274588"/>
                  </a:lnTo>
                  <a:lnTo>
                    <a:pt x="101226" y="268933"/>
                  </a:lnTo>
                  <a:lnTo>
                    <a:pt x="102088" y="262371"/>
                  </a:lnTo>
                  <a:lnTo>
                    <a:pt x="99803" y="258887"/>
                  </a:lnTo>
                  <a:lnTo>
                    <a:pt x="91107" y="252932"/>
                  </a:lnTo>
                  <a:lnTo>
                    <a:pt x="89491" y="253140"/>
                  </a:lnTo>
                  <a:lnTo>
                    <a:pt x="87559" y="252386"/>
                  </a:lnTo>
                  <a:lnTo>
                    <a:pt x="85543" y="247855"/>
                  </a:lnTo>
                  <a:lnTo>
                    <a:pt x="86443" y="243932"/>
                  </a:lnTo>
                  <a:lnTo>
                    <a:pt x="86551" y="242485"/>
                  </a:lnTo>
                  <a:lnTo>
                    <a:pt x="85766" y="242532"/>
                  </a:lnTo>
                  <a:lnTo>
                    <a:pt x="84488" y="244447"/>
                  </a:lnTo>
                  <a:lnTo>
                    <a:pt x="81718" y="246632"/>
                  </a:lnTo>
                  <a:lnTo>
                    <a:pt x="78116" y="244955"/>
                  </a:lnTo>
                  <a:lnTo>
                    <a:pt x="76347" y="245324"/>
                  </a:lnTo>
                  <a:lnTo>
                    <a:pt x="74046" y="235577"/>
                  </a:lnTo>
                  <a:lnTo>
                    <a:pt x="72869" y="231831"/>
                  </a:lnTo>
                  <a:lnTo>
                    <a:pt x="70983" y="227154"/>
                  </a:lnTo>
                  <a:lnTo>
                    <a:pt x="67620" y="224869"/>
                  </a:lnTo>
                  <a:lnTo>
                    <a:pt x="66958" y="223569"/>
                  </a:lnTo>
                  <a:lnTo>
                    <a:pt x="66512" y="221576"/>
                  </a:lnTo>
                  <a:lnTo>
                    <a:pt x="66366" y="218807"/>
                  </a:lnTo>
                  <a:lnTo>
                    <a:pt x="65935" y="214699"/>
                  </a:lnTo>
                  <a:lnTo>
                    <a:pt x="66112" y="211322"/>
                  </a:lnTo>
                  <a:lnTo>
                    <a:pt x="66527" y="209306"/>
                  </a:lnTo>
                  <a:lnTo>
                    <a:pt x="67982" y="207952"/>
                  </a:lnTo>
                  <a:lnTo>
                    <a:pt x="70075" y="204114"/>
                  </a:lnTo>
                  <a:lnTo>
                    <a:pt x="70514" y="201321"/>
                  </a:lnTo>
                  <a:lnTo>
                    <a:pt x="70691" y="197029"/>
                  </a:lnTo>
                  <a:lnTo>
                    <a:pt x="71653" y="193267"/>
                  </a:lnTo>
                  <a:lnTo>
                    <a:pt x="72722" y="191359"/>
                  </a:lnTo>
                  <a:lnTo>
                    <a:pt x="72453" y="189836"/>
                  </a:lnTo>
                  <a:lnTo>
                    <a:pt x="71714" y="187666"/>
                  </a:lnTo>
                  <a:lnTo>
                    <a:pt x="70144" y="184574"/>
                  </a:lnTo>
                  <a:lnTo>
                    <a:pt x="67759" y="180797"/>
                  </a:lnTo>
                  <a:lnTo>
                    <a:pt x="65997" y="177173"/>
                  </a:lnTo>
                  <a:lnTo>
                    <a:pt x="65219" y="173781"/>
                  </a:lnTo>
                  <a:lnTo>
                    <a:pt x="64819" y="170734"/>
                  </a:lnTo>
                  <a:lnTo>
                    <a:pt x="64881" y="167965"/>
                  </a:lnTo>
                  <a:lnTo>
                    <a:pt x="65542" y="166073"/>
                  </a:lnTo>
                  <a:lnTo>
                    <a:pt x="67789" y="163688"/>
                  </a:lnTo>
                  <a:lnTo>
                    <a:pt x="68089" y="162672"/>
                  </a:lnTo>
                  <a:lnTo>
                    <a:pt x="67197" y="157388"/>
                  </a:lnTo>
                  <a:lnTo>
                    <a:pt x="65627" y="156426"/>
                  </a:lnTo>
                  <a:lnTo>
                    <a:pt x="62957" y="155910"/>
                  </a:lnTo>
                  <a:lnTo>
                    <a:pt x="61464" y="155864"/>
                  </a:lnTo>
                  <a:lnTo>
                    <a:pt x="61179" y="155280"/>
                  </a:lnTo>
                  <a:lnTo>
                    <a:pt x="61102" y="154218"/>
                  </a:lnTo>
                  <a:lnTo>
                    <a:pt x="61410" y="152041"/>
                  </a:lnTo>
                  <a:lnTo>
                    <a:pt x="62249" y="149541"/>
                  </a:lnTo>
                  <a:lnTo>
                    <a:pt x="62949" y="147941"/>
                  </a:lnTo>
                  <a:lnTo>
                    <a:pt x="63041" y="146587"/>
                  </a:lnTo>
                  <a:lnTo>
                    <a:pt x="62149" y="141940"/>
                  </a:lnTo>
                  <a:lnTo>
                    <a:pt x="61879" y="136225"/>
                  </a:lnTo>
                  <a:lnTo>
                    <a:pt x="62187" y="131732"/>
                  </a:lnTo>
                  <a:lnTo>
                    <a:pt x="65019" y="128409"/>
                  </a:lnTo>
                  <a:lnTo>
                    <a:pt x="65150" y="127193"/>
                  </a:lnTo>
                  <a:lnTo>
                    <a:pt x="61595" y="123570"/>
                  </a:lnTo>
                  <a:lnTo>
                    <a:pt x="59032" y="119454"/>
                  </a:lnTo>
                  <a:lnTo>
                    <a:pt x="58232" y="117046"/>
                  </a:lnTo>
                  <a:lnTo>
                    <a:pt x="55300" y="116685"/>
                  </a:lnTo>
                  <a:lnTo>
                    <a:pt x="53468" y="109654"/>
                  </a:lnTo>
                  <a:lnTo>
                    <a:pt x="50821" y="106223"/>
                  </a:lnTo>
                  <a:lnTo>
                    <a:pt x="48205" y="103245"/>
                  </a:lnTo>
                  <a:lnTo>
                    <a:pt x="46658" y="101861"/>
                  </a:lnTo>
                  <a:lnTo>
                    <a:pt x="37577" y="97576"/>
                  </a:lnTo>
                  <a:lnTo>
                    <a:pt x="33976" y="96760"/>
                  </a:lnTo>
                  <a:lnTo>
                    <a:pt x="29705" y="94253"/>
                  </a:lnTo>
                  <a:lnTo>
                    <a:pt x="26526" y="91098"/>
                  </a:lnTo>
                  <a:lnTo>
                    <a:pt x="23802" y="89067"/>
                  </a:lnTo>
                  <a:lnTo>
                    <a:pt x="21471" y="86552"/>
                  </a:lnTo>
                  <a:lnTo>
                    <a:pt x="18215" y="84198"/>
                  </a:lnTo>
                  <a:lnTo>
                    <a:pt x="17284" y="82183"/>
                  </a:lnTo>
                  <a:lnTo>
                    <a:pt x="13767" y="78444"/>
                  </a:lnTo>
                  <a:lnTo>
                    <a:pt x="12120" y="75974"/>
                  </a:lnTo>
                  <a:lnTo>
                    <a:pt x="6403" y="71305"/>
                  </a:lnTo>
                  <a:lnTo>
                    <a:pt x="6195" y="69459"/>
                  </a:lnTo>
                  <a:lnTo>
                    <a:pt x="6157" y="67674"/>
                  </a:lnTo>
                  <a:lnTo>
                    <a:pt x="5895" y="66928"/>
                  </a:lnTo>
                  <a:lnTo>
                    <a:pt x="0" y="63497"/>
                  </a:lnTo>
                  <a:lnTo>
                    <a:pt x="1162" y="61527"/>
                  </a:lnTo>
                  <a:lnTo>
                    <a:pt x="5772" y="61404"/>
                  </a:lnTo>
                  <a:lnTo>
                    <a:pt x="9581" y="63197"/>
                  </a:lnTo>
                  <a:lnTo>
                    <a:pt x="10420" y="62427"/>
                  </a:lnTo>
                  <a:lnTo>
                    <a:pt x="10920" y="60835"/>
                  </a:lnTo>
                  <a:lnTo>
                    <a:pt x="9296" y="54434"/>
                  </a:lnTo>
                  <a:lnTo>
                    <a:pt x="9589" y="52757"/>
                  </a:lnTo>
                  <a:lnTo>
                    <a:pt x="11267" y="50742"/>
                  </a:lnTo>
                  <a:lnTo>
                    <a:pt x="13929" y="49134"/>
                  </a:lnTo>
                  <a:lnTo>
                    <a:pt x="18123" y="48903"/>
                  </a:lnTo>
                  <a:lnTo>
                    <a:pt x="20986" y="49142"/>
                  </a:lnTo>
                  <a:lnTo>
                    <a:pt x="21594" y="49319"/>
                  </a:lnTo>
                  <a:lnTo>
                    <a:pt x="25865" y="56381"/>
                  </a:lnTo>
                  <a:lnTo>
                    <a:pt x="29535" y="63235"/>
                  </a:lnTo>
                  <a:lnTo>
                    <a:pt x="31482" y="66143"/>
                  </a:lnTo>
                  <a:lnTo>
                    <a:pt x="36246" y="74359"/>
                  </a:lnTo>
                  <a:lnTo>
                    <a:pt x="38031" y="79090"/>
                  </a:lnTo>
                  <a:lnTo>
                    <a:pt x="38639" y="82467"/>
                  </a:lnTo>
                  <a:lnTo>
                    <a:pt x="40578" y="82452"/>
                  </a:lnTo>
                  <a:lnTo>
                    <a:pt x="47281" y="83929"/>
                  </a:lnTo>
                  <a:lnTo>
                    <a:pt x="52914" y="85175"/>
                  </a:lnTo>
                  <a:lnTo>
                    <a:pt x="54484" y="87060"/>
                  </a:lnTo>
                  <a:lnTo>
                    <a:pt x="58363" y="86683"/>
                  </a:lnTo>
                  <a:lnTo>
                    <a:pt x="61356" y="84983"/>
                  </a:lnTo>
                  <a:lnTo>
                    <a:pt x="66635" y="82836"/>
                  </a:lnTo>
                  <a:lnTo>
                    <a:pt x="68051" y="80190"/>
                  </a:lnTo>
                  <a:lnTo>
                    <a:pt x="69813" y="77351"/>
                  </a:lnTo>
                  <a:lnTo>
                    <a:pt x="72907" y="77798"/>
                  </a:lnTo>
                  <a:lnTo>
                    <a:pt x="76293" y="80036"/>
                  </a:lnTo>
                  <a:lnTo>
                    <a:pt x="80133" y="82975"/>
                  </a:lnTo>
                  <a:lnTo>
                    <a:pt x="83557" y="84329"/>
                  </a:lnTo>
                  <a:lnTo>
                    <a:pt x="88151" y="86452"/>
                  </a:lnTo>
                  <a:lnTo>
                    <a:pt x="90291" y="89191"/>
                  </a:lnTo>
                  <a:lnTo>
                    <a:pt x="93292" y="89975"/>
                  </a:lnTo>
                  <a:lnTo>
                    <a:pt x="96432" y="87237"/>
                  </a:lnTo>
                  <a:lnTo>
                    <a:pt x="98286" y="79767"/>
                  </a:lnTo>
                  <a:lnTo>
                    <a:pt x="99933" y="76421"/>
                  </a:lnTo>
                  <a:lnTo>
                    <a:pt x="102265" y="73967"/>
                  </a:lnTo>
                  <a:lnTo>
                    <a:pt x="104935" y="72882"/>
                  </a:lnTo>
                  <a:lnTo>
                    <a:pt x="106974" y="72489"/>
                  </a:lnTo>
                  <a:lnTo>
                    <a:pt x="108522" y="70574"/>
                  </a:lnTo>
                  <a:lnTo>
                    <a:pt x="110715" y="66312"/>
                  </a:lnTo>
                  <a:lnTo>
                    <a:pt x="111146" y="61127"/>
                  </a:lnTo>
                  <a:lnTo>
                    <a:pt x="110722" y="51711"/>
                  </a:lnTo>
                  <a:lnTo>
                    <a:pt x="111122" y="48588"/>
                  </a:lnTo>
                  <a:lnTo>
                    <a:pt x="112916" y="43465"/>
                  </a:lnTo>
                  <a:lnTo>
                    <a:pt x="115324" y="29802"/>
                  </a:lnTo>
                  <a:lnTo>
                    <a:pt x="116402" y="25833"/>
                  </a:lnTo>
                  <a:lnTo>
                    <a:pt x="117717" y="23417"/>
                  </a:lnTo>
                  <a:lnTo>
                    <a:pt x="119526" y="21978"/>
                  </a:lnTo>
                  <a:lnTo>
                    <a:pt x="122812" y="17794"/>
                  </a:lnTo>
                  <a:lnTo>
                    <a:pt x="127506" y="9455"/>
                  </a:lnTo>
                  <a:lnTo>
                    <a:pt x="128776" y="8747"/>
                  </a:lnTo>
                  <a:lnTo>
                    <a:pt x="132146" y="8324"/>
                  </a:lnTo>
                  <a:lnTo>
                    <a:pt x="136333" y="8631"/>
                  </a:lnTo>
                  <a:lnTo>
                    <a:pt x="140104" y="10101"/>
                  </a:lnTo>
                  <a:lnTo>
                    <a:pt x="140511" y="9985"/>
                  </a:lnTo>
                  <a:lnTo>
                    <a:pt x="142204" y="9216"/>
                  </a:lnTo>
                  <a:lnTo>
                    <a:pt x="145275" y="6616"/>
                  </a:lnTo>
                  <a:lnTo>
                    <a:pt x="150538" y="1431"/>
                  </a:lnTo>
                  <a:lnTo>
                    <a:pt x="153909" y="0"/>
                  </a:lnTo>
                  <a:lnTo>
                    <a:pt x="156972" y="200"/>
                  </a:lnTo>
                  <a:lnTo>
                    <a:pt x="160366" y="5877"/>
                  </a:lnTo>
                  <a:lnTo>
                    <a:pt x="165160" y="12178"/>
                  </a:lnTo>
                  <a:lnTo>
                    <a:pt x="168238" y="15224"/>
                  </a:lnTo>
                  <a:lnTo>
                    <a:pt x="176634" y="20924"/>
                  </a:lnTo>
                  <a:lnTo>
                    <a:pt x="184006" y="24656"/>
                  </a:lnTo>
                  <a:lnTo>
                    <a:pt x="188146" y="36918"/>
                  </a:lnTo>
                  <a:lnTo>
                    <a:pt x="186099" y="41772"/>
                  </a:lnTo>
                  <a:lnTo>
                    <a:pt x="185083" y="43441"/>
                  </a:lnTo>
                  <a:lnTo>
                    <a:pt x="181474" y="48249"/>
                  </a:lnTo>
                  <a:lnTo>
                    <a:pt x="177619" y="55004"/>
                  </a:lnTo>
                  <a:lnTo>
                    <a:pt x="177326" y="58512"/>
                  </a:lnTo>
                  <a:lnTo>
                    <a:pt x="178604" y="62043"/>
                  </a:lnTo>
                  <a:lnTo>
                    <a:pt x="180235" y="64327"/>
                  </a:lnTo>
                  <a:close/>
                  <a:moveTo>
                    <a:pt x="91307" y="287450"/>
                  </a:moveTo>
                  <a:lnTo>
                    <a:pt x="88082" y="289142"/>
                  </a:lnTo>
                  <a:lnTo>
                    <a:pt x="85489" y="288088"/>
                  </a:lnTo>
                  <a:lnTo>
                    <a:pt x="85443" y="284804"/>
                  </a:lnTo>
                  <a:lnTo>
                    <a:pt x="87051" y="283211"/>
                  </a:lnTo>
                  <a:lnTo>
                    <a:pt x="89960" y="282573"/>
                  </a:lnTo>
                  <a:lnTo>
                    <a:pt x="93946" y="284165"/>
                  </a:lnTo>
                  <a:lnTo>
                    <a:pt x="94531" y="285011"/>
                  </a:lnTo>
                  <a:lnTo>
                    <a:pt x="92245" y="285650"/>
                  </a:lnTo>
                  <a:lnTo>
                    <a:pt x="91307" y="287450"/>
                  </a:lnTo>
                  <a:close/>
                  <a:moveTo>
                    <a:pt x="12898" y="373902"/>
                  </a:moveTo>
                  <a:lnTo>
                    <a:pt x="13129" y="374794"/>
                  </a:lnTo>
                  <a:lnTo>
                    <a:pt x="14391" y="374548"/>
                  </a:lnTo>
                  <a:lnTo>
                    <a:pt x="16099" y="372917"/>
                  </a:lnTo>
                  <a:lnTo>
                    <a:pt x="17307" y="373679"/>
                  </a:lnTo>
                  <a:lnTo>
                    <a:pt x="17169" y="376002"/>
                  </a:lnTo>
                  <a:lnTo>
                    <a:pt x="16353" y="375910"/>
                  </a:lnTo>
                  <a:lnTo>
                    <a:pt x="16130" y="375525"/>
                  </a:lnTo>
                  <a:lnTo>
                    <a:pt x="15076" y="376848"/>
                  </a:lnTo>
                  <a:lnTo>
                    <a:pt x="14891" y="377648"/>
                  </a:lnTo>
                  <a:lnTo>
                    <a:pt x="13675" y="378156"/>
                  </a:lnTo>
                  <a:lnTo>
                    <a:pt x="11428" y="375887"/>
                  </a:lnTo>
                  <a:lnTo>
                    <a:pt x="10012" y="372148"/>
                  </a:lnTo>
                  <a:lnTo>
                    <a:pt x="13305" y="372140"/>
                  </a:lnTo>
                  <a:lnTo>
                    <a:pt x="12990" y="373033"/>
                  </a:lnTo>
                  <a:lnTo>
                    <a:pt x="12898" y="373902"/>
                  </a:lnTo>
                  <a:close/>
                  <a:moveTo>
                    <a:pt x="17931" y="498049"/>
                  </a:moveTo>
                  <a:lnTo>
                    <a:pt x="17630" y="500087"/>
                  </a:lnTo>
                  <a:lnTo>
                    <a:pt x="16161" y="499864"/>
                  </a:lnTo>
                  <a:lnTo>
                    <a:pt x="14668" y="500233"/>
                  </a:lnTo>
                  <a:lnTo>
                    <a:pt x="13467" y="498210"/>
                  </a:lnTo>
                  <a:lnTo>
                    <a:pt x="12829" y="494794"/>
                  </a:lnTo>
                  <a:lnTo>
                    <a:pt x="13052" y="494056"/>
                  </a:lnTo>
                  <a:lnTo>
                    <a:pt x="13991" y="493279"/>
                  </a:lnTo>
                  <a:lnTo>
                    <a:pt x="14706" y="495156"/>
                  </a:lnTo>
                  <a:lnTo>
                    <a:pt x="17931" y="498049"/>
                  </a:lnTo>
                  <a:close/>
                  <a:moveTo>
                    <a:pt x="29666" y="506472"/>
                  </a:moveTo>
                  <a:lnTo>
                    <a:pt x="28089" y="506665"/>
                  </a:lnTo>
                  <a:lnTo>
                    <a:pt x="25865" y="504503"/>
                  </a:lnTo>
                  <a:lnTo>
                    <a:pt x="25587" y="503657"/>
                  </a:lnTo>
                  <a:lnTo>
                    <a:pt x="26457" y="503164"/>
                  </a:lnTo>
                  <a:lnTo>
                    <a:pt x="25880" y="501426"/>
                  </a:lnTo>
                  <a:lnTo>
                    <a:pt x="26049" y="500656"/>
                  </a:lnTo>
                  <a:lnTo>
                    <a:pt x="27765" y="502034"/>
                  </a:lnTo>
                  <a:lnTo>
                    <a:pt x="28704" y="503634"/>
                  </a:lnTo>
                  <a:lnTo>
                    <a:pt x="27788" y="504003"/>
                  </a:lnTo>
                  <a:lnTo>
                    <a:pt x="29343" y="505657"/>
                  </a:lnTo>
                  <a:lnTo>
                    <a:pt x="29666" y="506472"/>
                  </a:lnTo>
                  <a:close/>
                  <a:moveTo>
                    <a:pt x="33576" y="504995"/>
                  </a:moveTo>
                  <a:lnTo>
                    <a:pt x="36307" y="506003"/>
                  </a:lnTo>
                  <a:lnTo>
                    <a:pt x="37454" y="505641"/>
                  </a:lnTo>
                  <a:lnTo>
                    <a:pt x="38762" y="507926"/>
                  </a:lnTo>
                  <a:lnTo>
                    <a:pt x="36546" y="509372"/>
                  </a:lnTo>
                  <a:lnTo>
                    <a:pt x="36392" y="511173"/>
                  </a:lnTo>
                  <a:lnTo>
                    <a:pt x="37269" y="512288"/>
                  </a:lnTo>
                  <a:lnTo>
                    <a:pt x="37577" y="513904"/>
                  </a:lnTo>
                  <a:lnTo>
                    <a:pt x="35368" y="513904"/>
                  </a:lnTo>
                  <a:lnTo>
                    <a:pt x="34314" y="512542"/>
                  </a:lnTo>
                  <a:lnTo>
                    <a:pt x="33853" y="510811"/>
                  </a:lnTo>
                  <a:lnTo>
                    <a:pt x="32821" y="509588"/>
                  </a:lnTo>
                  <a:lnTo>
                    <a:pt x="31452" y="508657"/>
                  </a:lnTo>
                  <a:lnTo>
                    <a:pt x="32121" y="507411"/>
                  </a:lnTo>
                  <a:lnTo>
                    <a:pt x="32506" y="505626"/>
                  </a:lnTo>
                  <a:lnTo>
                    <a:pt x="33576" y="504995"/>
                  </a:lnTo>
                  <a:close/>
                  <a:moveTo>
                    <a:pt x="26188" y="514988"/>
                  </a:moveTo>
                  <a:lnTo>
                    <a:pt x="24025" y="516473"/>
                  </a:lnTo>
                  <a:lnTo>
                    <a:pt x="23202" y="516119"/>
                  </a:lnTo>
                  <a:lnTo>
                    <a:pt x="23410" y="513611"/>
                  </a:lnTo>
                  <a:lnTo>
                    <a:pt x="24695" y="512465"/>
                  </a:lnTo>
                  <a:lnTo>
                    <a:pt x="26858" y="512334"/>
                  </a:lnTo>
                  <a:lnTo>
                    <a:pt x="26188" y="514988"/>
                  </a:lnTo>
                  <a:close/>
                  <a:moveTo>
                    <a:pt x="21763" y="516404"/>
                  </a:moveTo>
                  <a:lnTo>
                    <a:pt x="19870" y="516834"/>
                  </a:lnTo>
                  <a:lnTo>
                    <a:pt x="18692" y="515581"/>
                  </a:lnTo>
                  <a:lnTo>
                    <a:pt x="19139" y="514650"/>
                  </a:lnTo>
                  <a:lnTo>
                    <a:pt x="20455" y="513611"/>
                  </a:lnTo>
                  <a:lnTo>
                    <a:pt x="21886" y="513757"/>
                  </a:lnTo>
                  <a:lnTo>
                    <a:pt x="22194" y="514973"/>
                  </a:lnTo>
                  <a:lnTo>
                    <a:pt x="21763" y="5164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5" name="Serbest Form 74">
              <a:extLst>
                <a:ext uri="{FF2B5EF4-FFF2-40B4-BE49-F238E27FC236}">
                  <a16:creationId xmlns:a16="http://schemas.microsoft.com/office/drawing/2014/main" id="{3148AB9D-70B2-20A6-75AC-4C95DFBC1DDC}"/>
                </a:ext>
              </a:extLst>
            </p:cNvPr>
            <p:cNvSpPr/>
            <p:nvPr/>
          </p:nvSpPr>
          <p:spPr>
            <a:xfrm>
              <a:off x="11768525" y="6764619"/>
              <a:ext cx="154663" cy="207444"/>
            </a:xfrm>
            <a:custGeom>
              <a:avLst/>
              <a:gdLst>
                <a:gd name="csX0" fmla="*/ 54730 w 154663"/>
                <a:gd name="csY0" fmla="*/ 623 h 207444"/>
                <a:gd name="csX1" fmla="*/ 53884 w 154663"/>
                <a:gd name="csY1" fmla="*/ 846 h 207444"/>
                <a:gd name="csX2" fmla="*/ 52522 w 154663"/>
                <a:gd name="csY2" fmla="*/ 662 h 207444"/>
                <a:gd name="csX3" fmla="*/ 52244 w 154663"/>
                <a:gd name="csY3" fmla="*/ 308 h 207444"/>
                <a:gd name="csX4" fmla="*/ 52676 w 154663"/>
                <a:gd name="csY4" fmla="*/ 231 h 207444"/>
                <a:gd name="csX5" fmla="*/ 53568 w 154663"/>
                <a:gd name="csY5" fmla="*/ 0 h 207444"/>
                <a:gd name="csX6" fmla="*/ 54661 w 154663"/>
                <a:gd name="csY6" fmla="*/ 116 h 207444"/>
                <a:gd name="csX7" fmla="*/ 54853 w 154663"/>
                <a:gd name="csY7" fmla="*/ 346 h 207444"/>
                <a:gd name="csX8" fmla="*/ 54730 w 154663"/>
                <a:gd name="csY8" fmla="*/ 623 h 207444"/>
                <a:gd name="csX9" fmla="*/ 117840 w 154663"/>
                <a:gd name="csY9" fmla="*/ 81321 h 207444"/>
                <a:gd name="csX10" fmla="*/ 116894 w 154663"/>
                <a:gd name="csY10" fmla="*/ 81752 h 207444"/>
                <a:gd name="csX11" fmla="*/ 116894 w 154663"/>
                <a:gd name="csY11" fmla="*/ 81475 h 207444"/>
                <a:gd name="csX12" fmla="*/ 116894 w 154663"/>
                <a:gd name="csY12" fmla="*/ 81405 h 207444"/>
                <a:gd name="csX13" fmla="*/ 117556 w 154663"/>
                <a:gd name="csY13" fmla="*/ 80805 h 207444"/>
                <a:gd name="csX14" fmla="*/ 118087 w 154663"/>
                <a:gd name="csY14" fmla="*/ 80805 h 207444"/>
                <a:gd name="csX15" fmla="*/ 117840 w 154663"/>
                <a:gd name="csY15" fmla="*/ 81321 h 207444"/>
                <a:gd name="csX16" fmla="*/ 118418 w 154663"/>
                <a:gd name="csY16" fmla="*/ 89222 h 207444"/>
                <a:gd name="csX17" fmla="*/ 116894 w 154663"/>
                <a:gd name="csY17" fmla="*/ 90052 h 207444"/>
                <a:gd name="csX18" fmla="*/ 116894 w 154663"/>
                <a:gd name="csY18" fmla="*/ 88906 h 207444"/>
                <a:gd name="csX19" fmla="*/ 118110 w 154663"/>
                <a:gd name="csY19" fmla="*/ 87844 h 207444"/>
                <a:gd name="csX20" fmla="*/ 119033 w 154663"/>
                <a:gd name="csY20" fmla="*/ 87621 h 207444"/>
                <a:gd name="csX21" fmla="*/ 118464 w 154663"/>
                <a:gd name="csY21" fmla="*/ 88691 h 207444"/>
                <a:gd name="csX22" fmla="*/ 118418 w 154663"/>
                <a:gd name="csY22" fmla="*/ 89222 h 207444"/>
                <a:gd name="csX23" fmla="*/ 139434 w 154663"/>
                <a:gd name="csY23" fmla="*/ 106492 h 207444"/>
                <a:gd name="csX24" fmla="*/ 138888 w 154663"/>
                <a:gd name="csY24" fmla="*/ 107261 h 207444"/>
                <a:gd name="csX25" fmla="*/ 138410 w 154663"/>
                <a:gd name="csY25" fmla="*/ 106984 h 207444"/>
                <a:gd name="csX26" fmla="*/ 139018 w 154663"/>
                <a:gd name="csY26" fmla="*/ 105692 h 207444"/>
                <a:gd name="csX27" fmla="*/ 139111 w 154663"/>
                <a:gd name="csY27" fmla="*/ 105138 h 207444"/>
                <a:gd name="csX28" fmla="*/ 138172 w 154663"/>
                <a:gd name="csY28" fmla="*/ 104461 h 207444"/>
                <a:gd name="csX29" fmla="*/ 138110 w 154663"/>
                <a:gd name="csY29" fmla="*/ 103984 h 207444"/>
                <a:gd name="csX30" fmla="*/ 138387 w 154663"/>
                <a:gd name="csY30" fmla="*/ 103692 h 207444"/>
                <a:gd name="csX31" fmla="*/ 139511 w 154663"/>
                <a:gd name="csY31" fmla="*/ 104453 h 207444"/>
                <a:gd name="csX32" fmla="*/ 140196 w 154663"/>
                <a:gd name="csY32" fmla="*/ 105045 h 207444"/>
                <a:gd name="csX33" fmla="*/ 140334 w 154663"/>
                <a:gd name="csY33" fmla="*/ 105369 h 207444"/>
                <a:gd name="csX34" fmla="*/ 140126 w 154663"/>
                <a:gd name="csY34" fmla="*/ 105946 h 207444"/>
                <a:gd name="csX35" fmla="*/ 139434 w 154663"/>
                <a:gd name="csY35" fmla="*/ 106492 h 207444"/>
                <a:gd name="csX36" fmla="*/ 154663 w 154663"/>
                <a:gd name="csY36" fmla="*/ 121800 h 207444"/>
                <a:gd name="csX37" fmla="*/ 153463 w 154663"/>
                <a:gd name="csY37" fmla="*/ 122039 h 207444"/>
                <a:gd name="csX38" fmla="*/ 152370 w 154663"/>
                <a:gd name="csY38" fmla="*/ 121077 h 207444"/>
                <a:gd name="csX39" fmla="*/ 153063 w 154663"/>
                <a:gd name="csY39" fmla="*/ 120062 h 207444"/>
                <a:gd name="csX40" fmla="*/ 154032 w 154663"/>
                <a:gd name="csY40" fmla="*/ 120300 h 207444"/>
                <a:gd name="csX41" fmla="*/ 154586 w 154663"/>
                <a:gd name="csY41" fmla="*/ 121285 h 207444"/>
                <a:gd name="csX42" fmla="*/ 154663 w 154663"/>
                <a:gd name="csY42" fmla="*/ 121800 h 207444"/>
                <a:gd name="csX43" fmla="*/ 138749 w 154663"/>
                <a:gd name="csY43" fmla="*/ 122339 h 207444"/>
                <a:gd name="csX44" fmla="*/ 138095 w 154663"/>
                <a:gd name="csY44" fmla="*/ 122678 h 207444"/>
                <a:gd name="csX45" fmla="*/ 137641 w 154663"/>
                <a:gd name="csY45" fmla="*/ 122601 h 207444"/>
                <a:gd name="csX46" fmla="*/ 137110 w 154663"/>
                <a:gd name="csY46" fmla="*/ 122239 h 207444"/>
                <a:gd name="csX47" fmla="*/ 136787 w 154663"/>
                <a:gd name="csY47" fmla="*/ 121600 h 207444"/>
                <a:gd name="csX48" fmla="*/ 137464 w 154663"/>
                <a:gd name="csY48" fmla="*/ 121062 h 207444"/>
                <a:gd name="csX49" fmla="*/ 138511 w 154663"/>
                <a:gd name="csY49" fmla="*/ 121670 h 207444"/>
                <a:gd name="csX50" fmla="*/ 138749 w 154663"/>
                <a:gd name="csY50" fmla="*/ 122339 h 207444"/>
                <a:gd name="csX51" fmla="*/ 143635 w 154663"/>
                <a:gd name="csY51" fmla="*/ 128147 h 207444"/>
                <a:gd name="csX52" fmla="*/ 143382 w 154663"/>
                <a:gd name="csY52" fmla="*/ 128563 h 207444"/>
                <a:gd name="csX53" fmla="*/ 142227 w 154663"/>
                <a:gd name="csY53" fmla="*/ 127886 h 207444"/>
                <a:gd name="csX54" fmla="*/ 141781 w 154663"/>
                <a:gd name="csY54" fmla="*/ 127424 h 207444"/>
                <a:gd name="csX55" fmla="*/ 143012 w 154663"/>
                <a:gd name="csY55" fmla="*/ 127070 h 207444"/>
                <a:gd name="csX56" fmla="*/ 143612 w 154663"/>
                <a:gd name="csY56" fmla="*/ 127186 h 207444"/>
                <a:gd name="csX57" fmla="*/ 143635 w 154663"/>
                <a:gd name="csY57" fmla="*/ 128147 h 207444"/>
                <a:gd name="csX58" fmla="*/ 121219 w 154663"/>
                <a:gd name="csY58" fmla="*/ 144140 h 207444"/>
                <a:gd name="csX59" fmla="*/ 121273 w 154663"/>
                <a:gd name="csY59" fmla="*/ 144810 h 207444"/>
                <a:gd name="csX60" fmla="*/ 120949 w 154663"/>
                <a:gd name="csY60" fmla="*/ 144771 h 207444"/>
                <a:gd name="csX61" fmla="*/ 120564 w 154663"/>
                <a:gd name="csY61" fmla="*/ 144486 h 207444"/>
                <a:gd name="csX62" fmla="*/ 120372 w 154663"/>
                <a:gd name="csY62" fmla="*/ 144625 h 207444"/>
                <a:gd name="csX63" fmla="*/ 120234 w 154663"/>
                <a:gd name="csY63" fmla="*/ 144833 h 207444"/>
                <a:gd name="csX64" fmla="*/ 120164 w 154663"/>
                <a:gd name="csY64" fmla="*/ 145302 h 207444"/>
                <a:gd name="csX65" fmla="*/ 120111 w 154663"/>
                <a:gd name="csY65" fmla="*/ 145564 h 207444"/>
                <a:gd name="csX66" fmla="*/ 119811 w 154663"/>
                <a:gd name="csY66" fmla="*/ 145471 h 207444"/>
                <a:gd name="csX67" fmla="*/ 119757 w 154663"/>
                <a:gd name="csY67" fmla="*/ 145010 h 207444"/>
                <a:gd name="csX68" fmla="*/ 119857 w 154663"/>
                <a:gd name="csY68" fmla="*/ 144686 h 207444"/>
                <a:gd name="csX69" fmla="*/ 120003 w 154663"/>
                <a:gd name="csY69" fmla="*/ 144210 h 207444"/>
                <a:gd name="csX70" fmla="*/ 120541 w 154663"/>
                <a:gd name="csY70" fmla="*/ 143779 h 207444"/>
                <a:gd name="csX71" fmla="*/ 121219 w 154663"/>
                <a:gd name="csY71" fmla="*/ 144140 h 207444"/>
                <a:gd name="csX72" fmla="*/ 148538 w 154663"/>
                <a:gd name="csY72" fmla="*/ 149264 h 207444"/>
                <a:gd name="csX73" fmla="*/ 148299 w 154663"/>
                <a:gd name="csY73" fmla="*/ 149471 h 207444"/>
                <a:gd name="csX74" fmla="*/ 147707 w 154663"/>
                <a:gd name="csY74" fmla="*/ 149241 h 207444"/>
                <a:gd name="csX75" fmla="*/ 147221 w 154663"/>
                <a:gd name="csY75" fmla="*/ 148925 h 207444"/>
                <a:gd name="csX76" fmla="*/ 147160 w 154663"/>
                <a:gd name="csY76" fmla="*/ 148602 h 207444"/>
                <a:gd name="csX77" fmla="*/ 147360 w 154663"/>
                <a:gd name="csY77" fmla="*/ 148187 h 207444"/>
                <a:gd name="csX78" fmla="*/ 147830 w 154663"/>
                <a:gd name="csY78" fmla="*/ 147971 h 207444"/>
                <a:gd name="csX79" fmla="*/ 148068 w 154663"/>
                <a:gd name="csY79" fmla="*/ 148056 h 207444"/>
                <a:gd name="csX80" fmla="*/ 147930 w 154663"/>
                <a:gd name="csY80" fmla="*/ 148195 h 207444"/>
                <a:gd name="csX81" fmla="*/ 147645 w 154663"/>
                <a:gd name="csY81" fmla="*/ 148341 h 207444"/>
                <a:gd name="csX82" fmla="*/ 147691 w 154663"/>
                <a:gd name="csY82" fmla="*/ 148748 h 207444"/>
                <a:gd name="csX83" fmla="*/ 148060 w 154663"/>
                <a:gd name="csY83" fmla="*/ 148994 h 207444"/>
                <a:gd name="csX84" fmla="*/ 148414 w 154663"/>
                <a:gd name="csY84" fmla="*/ 149064 h 207444"/>
                <a:gd name="csX85" fmla="*/ 148538 w 154663"/>
                <a:gd name="csY85" fmla="*/ 149264 h 207444"/>
                <a:gd name="csX86" fmla="*/ 144721 w 154663"/>
                <a:gd name="csY86" fmla="*/ 183551 h 207444"/>
                <a:gd name="csX87" fmla="*/ 144767 w 154663"/>
                <a:gd name="csY87" fmla="*/ 183612 h 207444"/>
                <a:gd name="csX88" fmla="*/ 144644 w 154663"/>
                <a:gd name="csY88" fmla="*/ 183605 h 207444"/>
                <a:gd name="csX89" fmla="*/ 144474 w 154663"/>
                <a:gd name="csY89" fmla="*/ 183528 h 207444"/>
                <a:gd name="csX90" fmla="*/ 144336 w 154663"/>
                <a:gd name="csY90" fmla="*/ 183374 h 207444"/>
                <a:gd name="csX91" fmla="*/ 144305 w 154663"/>
                <a:gd name="csY91" fmla="*/ 183205 h 207444"/>
                <a:gd name="csX92" fmla="*/ 144374 w 154663"/>
                <a:gd name="csY92" fmla="*/ 183035 h 207444"/>
                <a:gd name="csX93" fmla="*/ 144444 w 154663"/>
                <a:gd name="csY93" fmla="*/ 183043 h 207444"/>
                <a:gd name="csX94" fmla="*/ 144559 w 154663"/>
                <a:gd name="csY94" fmla="*/ 183197 h 207444"/>
                <a:gd name="csX95" fmla="*/ 144667 w 154663"/>
                <a:gd name="csY95" fmla="*/ 183366 h 207444"/>
                <a:gd name="csX96" fmla="*/ 144721 w 154663"/>
                <a:gd name="csY96" fmla="*/ 183551 h 207444"/>
                <a:gd name="csX97" fmla="*/ 116878 w 154663"/>
                <a:gd name="csY97" fmla="*/ 81752 h 207444"/>
                <a:gd name="csX98" fmla="*/ 113616 w 154663"/>
                <a:gd name="csY98" fmla="*/ 84729 h 207444"/>
                <a:gd name="csX99" fmla="*/ 112446 w 154663"/>
                <a:gd name="csY99" fmla="*/ 86267 h 207444"/>
                <a:gd name="csX100" fmla="*/ 111453 w 154663"/>
                <a:gd name="csY100" fmla="*/ 87967 h 207444"/>
                <a:gd name="csX101" fmla="*/ 108675 w 154663"/>
                <a:gd name="csY101" fmla="*/ 89791 h 207444"/>
                <a:gd name="csX102" fmla="*/ 107490 w 154663"/>
                <a:gd name="csY102" fmla="*/ 92237 h 207444"/>
                <a:gd name="csX103" fmla="*/ 107575 w 154663"/>
                <a:gd name="csY103" fmla="*/ 94706 h 207444"/>
                <a:gd name="csX104" fmla="*/ 110360 w 154663"/>
                <a:gd name="csY104" fmla="*/ 92122 h 207444"/>
                <a:gd name="csX105" fmla="*/ 113462 w 154663"/>
                <a:gd name="csY105" fmla="*/ 90014 h 207444"/>
                <a:gd name="csX106" fmla="*/ 114416 w 154663"/>
                <a:gd name="csY106" fmla="*/ 89583 h 207444"/>
                <a:gd name="csX107" fmla="*/ 115393 w 154663"/>
                <a:gd name="csY107" fmla="*/ 89606 h 207444"/>
                <a:gd name="csX108" fmla="*/ 115309 w 154663"/>
                <a:gd name="csY108" fmla="*/ 90329 h 207444"/>
                <a:gd name="csX109" fmla="*/ 114862 w 154663"/>
                <a:gd name="csY109" fmla="*/ 91045 h 207444"/>
                <a:gd name="csX110" fmla="*/ 114516 w 154663"/>
                <a:gd name="csY110" fmla="*/ 92914 h 207444"/>
                <a:gd name="csX111" fmla="*/ 115332 w 154663"/>
                <a:gd name="csY111" fmla="*/ 94653 h 207444"/>
                <a:gd name="csX112" fmla="*/ 113016 w 154663"/>
                <a:gd name="csY112" fmla="*/ 94483 h 207444"/>
                <a:gd name="csX113" fmla="*/ 110722 w 154663"/>
                <a:gd name="csY113" fmla="*/ 94630 h 207444"/>
                <a:gd name="csX114" fmla="*/ 108006 w 154663"/>
                <a:gd name="csY114" fmla="*/ 95599 h 207444"/>
                <a:gd name="csX115" fmla="*/ 105335 w 154663"/>
                <a:gd name="csY115" fmla="*/ 96029 h 207444"/>
                <a:gd name="csX116" fmla="*/ 104335 w 154663"/>
                <a:gd name="csY116" fmla="*/ 96037 h 207444"/>
                <a:gd name="csX117" fmla="*/ 103381 w 154663"/>
                <a:gd name="csY117" fmla="*/ 95714 h 207444"/>
                <a:gd name="csX118" fmla="*/ 102757 w 154663"/>
                <a:gd name="csY118" fmla="*/ 95214 h 207444"/>
                <a:gd name="csX119" fmla="*/ 102272 w 154663"/>
                <a:gd name="csY119" fmla="*/ 94060 h 207444"/>
                <a:gd name="csX120" fmla="*/ 101780 w 154663"/>
                <a:gd name="csY120" fmla="*/ 93891 h 207444"/>
                <a:gd name="csX121" fmla="*/ 99664 w 154663"/>
                <a:gd name="csY121" fmla="*/ 93945 h 207444"/>
                <a:gd name="csX122" fmla="*/ 96493 w 154663"/>
                <a:gd name="csY122" fmla="*/ 96207 h 207444"/>
                <a:gd name="csX123" fmla="*/ 95439 w 154663"/>
                <a:gd name="csY123" fmla="*/ 98145 h 207444"/>
                <a:gd name="csX124" fmla="*/ 94223 w 154663"/>
                <a:gd name="csY124" fmla="*/ 98230 h 207444"/>
                <a:gd name="csX125" fmla="*/ 92777 w 154663"/>
                <a:gd name="csY125" fmla="*/ 97830 h 207444"/>
                <a:gd name="csX126" fmla="*/ 91029 w 154663"/>
                <a:gd name="csY126" fmla="*/ 99314 h 207444"/>
                <a:gd name="csX127" fmla="*/ 88944 w 154663"/>
                <a:gd name="csY127" fmla="*/ 99845 h 207444"/>
                <a:gd name="csX128" fmla="*/ 88051 w 154663"/>
                <a:gd name="csY128" fmla="*/ 98584 h 207444"/>
                <a:gd name="csX129" fmla="*/ 87467 w 154663"/>
                <a:gd name="csY129" fmla="*/ 97045 h 207444"/>
                <a:gd name="csX130" fmla="*/ 86720 w 154663"/>
                <a:gd name="csY130" fmla="*/ 95914 h 207444"/>
                <a:gd name="csX131" fmla="*/ 84427 w 154663"/>
                <a:gd name="csY131" fmla="*/ 95629 h 207444"/>
                <a:gd name="csX132" fmla="*/ 84781 w 154663"/>
                <a:gd name="csY132" fmla="*/ 94245 h 207444"/>
                <a:gd name="csX133" fmla="*/ 85389 w 154663"/>
                <a:gd name="csY133" fmla="*/ 93675 h 207444"/>
                <a:gd name="csX134" fmla="*/ 85943 w 154663"/>
                <a:gd name="csY134" fmla="*/ 92852 h 207444"/>
                <a:gd name="csX135" fmla="*/ 86282 w 154663"/>
                <a:gd name="csY135" fmla="*/ 91914 h 207444"/>
                <a:gd name="csX136" fmla="*/ 87382 w 154663"/>
                <a:gd name="csY136" fmla="*/ 92506 h 207444"/>
                <a:gd name="csX137" fmla="*/ 88506 w 154663"/>
                <a:gd name="csY137" fmla="*/ 92891 h 207444"/>
                <a:gd name="csX138" fmla="*/ 89760 w 154663"/>
                <a:gd name="csY138" fmla="*/ 92191 h 207444"/>
                <a:gd name="csX139" fmla="*/ 91068 w 154663"/>
                <a:gd name="csY139" fmla="*/ 92129 h 207444"/>
                <a:gd name="csX140" fmla="*/ 92376 w 154663"/>
                <a:gd name="csY140" fmla="*/ 90083 h 207444"/>
                <a:gd name="csX141" fmla="*/ 94431 w 154663"/>
                <a:gd name="csY141" fmla="*/ 88798 h 207444"/>
                <a:gd name="csX142" fmla="*/ 97255 w 154663"/>
                <a:gd name="csY142" fmla="*/ 87783 h 207444"/>
                <a:gd name="csX143" fmla="*/ 100133 w 154663"/>
                <a:gd name="csY143" fmla="*/ 87060 h 207444"/>
                <a:gd name="csX144" fmla="*/ 101618 w 154663"/>
                <a:gd name="csY144" fmla="*/ 86914 h 207444"/>
                <a:gd name="csX145" fmla="*/ 103042 w 154663"/>
                <a:gd name="csY145" fmla="*/ 86498 h 207444"/>
                <a:gd name="csX146" fmla="*/ 105543 w 154663"/>
                <a:gd name="csY146" fmla="*/ 84575 h 207444"/>
                <a:gd name="csX147" fmla="*/ 107198 w 154663"/>
                <a:gd name="csY147" fmla="*/ 83590 h 207444"/>
                <a:gd name="csX148" fmla="*/ 108998 w 154663"/>
                <a:gd name="csY148" fmla="*/ 82998 h 207444"/>
                <a:gd name="csX149" fmla="*/ 110722 w 154663"/>
                <a:gd name="csY149" fmla="*/ 82652 h 207444"/>
                <a:gd name="csX150" fmla="*/ 112315 w 154663"/>
                <a:gd name="csY150" fmla="*/ 82959 h 207444"/>
                <a:gd name="csX151" fmla="*/ 113600 w 154663"/>
                <a:gd name="csY151" fmla="*/ 82798 h 207444"/>
                <a:gd name="csX152" fmla="*/ 116878 w 154663"/>
                <a:gd name="csY152" fmla="*/ 81429 h 207444"/>
                <a:gd name="csX153" fmla="*/ 116878 w 154663"/>
                <a:gd name="csY153" fmla="*/ 81752 h 207444"/>
                <a:gd name="csX154" fmla="*/ 116894 w 154663"/>
                <a:gd name="csY154" fmla="*/ 90060 h 207444"/>
                <a:gd name="csX155" fmla="*/ 116617 w 154663"/>
                <a:gd name="csY155" fmla="*/ 90083 h 207444"/>
                <a:gd name="csX156" fmla="*/ 116563 w 154663"/>
                <a:gd name="csY156" fmla="*/ 89652 h 207444"/>
                <a:gd name="csX157" fmla="*/ 116894 w 154663"/>
                <a:gd name="csY157" fmla="*/ 88906 h 207444"/>
                <a:gd name="csX158" fmla="*/ 116894 w 154663"/>
                <a:gd name="csY158" fmla="*/ 90060 h 207444"/>
                <a:gd name="csX159" fmla="*/ 119903 w 154663"/>
                <a:gd name="csY159" fmla="*/ 93375 h 207444"/>
                <a:gd name="csX160" fmla="*/ 119195 w 154663"/>
                <a:gd name="csY160" fmla="*/ 93652 h 207444"/>
                <a:gd name="csX161" fmla="*/ 116894 w 154663"/>
                <a:gd name="csY161" fmla="*/ 95560 h 207444"/>
                <a:gd name="csX162" fmla="*/ 116894 w 154663"/>
                <a:gd name="csY162" fmla="*/ 95560 h 207444"/>
                <a:gd name="csX163" fmla="*/ 115409 w 154663"/>
                <a:gd name="csY163" fmla="*/ 97583 h 207444"/>
                <a:gd name="csX164" fmla="*/ 114670 w 154663"/>
                <a:gd name="csY164" fmla="*/ 99553 h 207444"/>
                <a:gd name="csX165" fmla="*/ 115293 w 154663"/>
                <a:gd name="csY165" fmla="*/ 100368 h 207444"/>
                <a:gd name="csX166" fmla="*/ 116894 w 154663"/>
                <a:gd name="csY166" fmla="*/ 99530 h 207444"/>
                <a:gd name="csX167" fmla="*/ 117433 w 154663"/>
                <a:gd name="csY167" fmla="*/ 98676 h 207444"/>
                <a:gd name="csX168" fmla="*/ 119749 w 154663"/>
                <a:gd name="csY168" fmla="*/ 97007 h 207444"/>
                <a:gd name="csX169" fmla="*/ 120734 w 154663"/>
                <a:gd name="csY169" fmla="*/ 95099 h 207444"/>
                <a:gd name="csX170" fmla="*/ 119903 w 154663"/>
                <a:gd name="csY170" fmla="*/ 93375 h 207444"/>
                <a:gd name="csX171" fmla="*/ 57162 w 154663"/>
                <a:gd name="csY171" fmla="*/ 103669 h 207444"/>
                <a:gd name="csX172" fmla="*/ 56046 w 154663"/>
                <a:gd name="csY172" fmla="*/ 104046 h 207444"/>
                <a:gd name="csX173" fmla="*/ 56638 w 154663"/>
                <a:gd name="csY173" fmla="*/ 102261 h 207444"/>
                <a:gd name="csX174" fmla="*/ 57262 w 154663"/>
                <a:gd name="csY174" fmla="*/ 101699 h 207444"/>
                <a:gd name="csX175" fmla="*/ 57662 w 154663"/>
                <a:gd name="csY175" fmla="*/ 101584 h 207444"/>
                <a:gd name="csX176" fmla="*/ 58301 w 154663"/>
                <a:gd name="csY176" fmla="*/ 101461 h 207444"/>
                <a:gd name="csX177" fmla="*/ 58054 w 154663"/>
                <a:gd name="csY177" fmla="*/ 102722 h 207444"/>
                <a:gd name="csX178" fmla="*/ 57162 w 154663"/>
                <a:gd name="csY178" fmla="*/ 103669 h 207444"/>
                <a:gd name="csX179" fmla="*/ 104420 w 154663"/>
                <a:gd name="csY179" fmla="*/ 108607 h 207444"/>
                <a:gd name="csX180" fmla="*/ 103696 w 154663"/>
                <a:gd name="csY180" fmla="*/ 109215 h 207444"/>
                <a:gd name="csX181" fmla="*/ 103358 w 154663"/>
                <a:gd name="csY181" fmla="*/ 106123 h 207444"/>
                <a:gd name="csX182" fmla="*/ 104104 w 154663"/>
                <a:gd name="csY182" fmla="*/ 106146 h 207444"/>
                <a:gd name="csX183" fmla="*/ 104643 w 154663"/>
                <a:gd name="csY183" fmla="*/ 106469 h 207444"/>
                <a:gd name="csX184" fmla="*/ 104950 w 154663"/>
                <a:gd name="csY184" fmla="*/ 107253 h 207444"/>
                <a:gd name="csX185" fmla="*/ 104420 w 154663"/>
                <a:gd name="csY185" fmla="*/ 108607 h 207444"/>
                <a:gd name="csX186" fmla="*/ 79756 w 154663"/>
                <a:gd name="csY186" fmla="*/ 108723 h 207444"/>
                <a:gd name="csX187" fmla="*/ 79756 w 154663"/>
                <a:gd name="csY187" fmla="*/ 109715 h 207444"/>
                <a:gd name="csX188" fmla="*/ 80387 w 154663"/>
                <a:gd name="csY188" fmla="*/ 110146 h 207444"/>
                <a:gd name="csX189" fmla="*/ 81018 w 154663"/>
                <a:gd name="csY189" fmla="*/ 110215 h 207444"/>
                <a:gd name="csX190" fmla="*/ 82572 w 154663"/>
                <a:gd name="csY190" fmla="*/ 112123 h 207444"/>
                <a:gd name="csX191" fmla="*/ 84996 w 154663"/>
                <a:gd name="csY191" fmla="*/ 113762 h 207444"/>
                <a:gd name="csX192" fmla="*/ 86474 w 154663"/>
                <a:gd name="csY192" fmla="*/ 115015 h 207444"/>
                <a:gd name="csX193" fmla="*/ 86558 w 154663"/>
                <a:gd name="csY193" fmla="*/ 116085 h 207444"/>
                <a:gd name="csX194" fmla="*/ 86105 w 154663"/>
                <a:gd name="csY194" fmla="*/ 117215 h 207444"/>
                <a:gd name="csX195" fmla="*/ 86735 w 154663"/>
                <a:gd name="csY195" fmla="*/ 119247 h 207444"/>
                <a:gd name="csX196" fmla="*/ 87035 w 154663"/>
                <a:gd name="csY196" fmla="*/ 121346 h 207444"/>
                <a:gd name="csX197" fmla="*/ 88113 w 154663"/>
                <a:gd name="csY197" fmla="*/ 124685 h 207444"/>
                <a:gd name="csX198" fmla="*/ 86597 w 154663"/>
                <a:gd name="csY198" fmla="*/ 125324 h 207444"/>
                <a:gd name="csX199" fmla="*/ 84204 w 154663"/>
                <a:gd name="csY199" fmla="*/ 125401 h 207444"/>
                <a:gd name="csX200" fmla="*/ 83649 w 154663"/>
                <a:gd name="csY200" fmla="*/ 126001 h 207444"/>
                <a:gd name="csX201" fmla="*/ 82842 w 154663"/>
                <a:gd name="csY201" fmla="*/ 125670 h 207444"/>
                <a:gd name="csX202" fmla="*/ 80856 w 154663"/>
                <a:gd name="csY202" fmla="*/ 125924 h 207444"/>
                <a:gd name="csX203" fmla="*/ 78963 w 154663"/>
                <a:gd name="csY203" fmla="*/ 127024 h 207444"/>
                <a:gd name="csX204" fmla="*/ 77163 w 154663"/>
                <a:gd name="csY204" fmla="*/ 128516 h 207444"/>
                <a:gd name="csX205" fmla="*/ 75077 w 154663"/>
                <a:gd name="csY205" fmla="*/ 128516 h 207444"/>
                <a:gd name="csX206" fmla="*/ 72730 w 154663"/>
                <a:gd name="csY206" fmla="*/ 128824 h 207444"/>
                <a:gd name="csX207" fmla="*/ 70391 w 154663"/>
                <a:gd name="csY207" fmla="*/ 128616 h 207444"/>
                <a:gd name="csX208" fmla="*/ 68743 w 154663"/>
                <a:gd name="csY208" fmla="*/ 127816 h 207444"/>
                <a:gd name="csX209" fmla="*/ 65842 w 154663"/>
                <a:gd name="csY209" fmla="*/ 126947 h 207444"/>
                <a:gd name="csX210" fmla="*/ 61971 w 154663"/>
                <a:gd name="csY210" fmla="*/ 126208 h 207444"/>
                <a:gd name="csX211" fmla="*/ 60371 w 154663"/>
                <a:gd name="csY211" fmla="*/ 125585 h 207444"/>
                <a:gd name="csX212" fmla="*/ 59032 w 154663"/>
                <a:gd name="csY212" fmla="*/ 124616 h 207444"/>
                <a:gd name="csX213" fmla="*/ 57785 w 154663"/>
                <a:gd name="csY213" fmla="*/ 122162 h 207444"/>
                <a:gd name="csX214" fmla="*/ 57600 w 154663"/>
                <a:gd name="csY214" fmla="*/ 120946 h 207444"/>
                <a:gd name="csX215" fmla="*/ 57793 w 154663"/>
                <a:gd name="csY215" fmla="*/ 119785 h 207444"/>
                <a:gd name="csX216" fmla="*/ 58924 w 154663"/>
                <a:gd name="csY216" fmla="*/ 119393 h 207444"/>
                <a:gd name="csX217" fmla="*/ 59871 w 154663"/>
                <a:gd name="csY217" fmla="*/ 118808 h 207444"/>
                <a:gd name="csX218" fmla="*/ 60001 w 154663"/>
                <a:gd name="csY218" fmla="*/ 118039 h 207444"/>
                <a:gd name="csX219" fmla="*/ 60425 w 154663"/>
                <a:gd name="csY219" fmla="*/ 117500 h 207444"/>
                <a:gd name="csX220" fmla="*/ 60963 w 154663"/>
                <a:gd name="csY220" fmla="*/ 117308 h 207444"/>
                <a:gd name="csX221" fmla="*/ 61233 w 154663"/>
                <a:gd name="csY221" fmla="*/ 116938 h 207444"/>
                <a:gd name="csX222" fmla="*/ 60848 w 154663"/>
                <a:gd name="csY222" fmla="*/ 115692 h 207444"/>
                <a:gd name="csX223" fmla="*/ 60740 w 154663"/>
                <a:gd name="csY223" fmla="*/ 114562 h 207444"/>
                <a:gd name="csX224" fmla="*/ 62987 w 154663"/>
                <a:gd name="csY224" fmla="*/ 112484 h 207444"/>
                <a:gd name="csX225" fmla="*/ 65427 w 154663"/>
                <a:gd name="csY225" fmla="*/ 110715 h 207444"/>
                <a:gd name="csX226" fmla="*/ 69752 w 154663"/>
                <a:gd name="csY226" fmla="*/ 109084 h 207444"/>
                <a:gd name="csX227" fmla="*/ 72391 w 154663"/>
                <a:gd name="csY227" fmla="*/ 109238 h 207444"/>
                <a:gd name="csX228" fmla="*/ 76439 w 154663"/>
                <a:gd name="csY228" fmla="*/ 107984 h 207444"/>
                <a:gd name="csX229" fmla="*/ 77739 w 154663"/>
                <a:gd name="csY229" fmla="*/ 107392 h 207444"/>
                <a:gd name="csX230" fmla="*/ 79024 w 154663"/>
                <a:gd name="csY230" fmla="*/ 107753 h 207444"/>
                <a:gd name="csX231" fmla="*/ 79756 w 154663"/>
                <a:gd name="csY231" fmla="*/ 108723 h 207444"/>
                <a:gd name="csX232" fmla="*/ 91576 w 154663"/>
                <a:gd name="csY232" fmla="*/ 116754 h 207444"/>
                <a:gd name="csX233" fmla="*/ 90460 w 154663"/>
                <a:gd name="csY233" fmla="*/ 117154 h 207444"/>
                <a:gd name="csX234" fmla="*/ 89844 w 154663"/>
                <a:gd name="csY234" fmla="*/ 115777 h 207444"/>
                <a:gd name="csX235" fmla="*/ 90691 w 154663"/>
                <a:gd name="csY235" fmla="*/ 114392 h 207444"/>
                <a:gd name="csX236" fmla="*/ 91645 w 154663"/>
                <a:gd name="csY236" fmla="*/ 114269 h 207444"/>
                <a:gd name="csX237" fmla="*/ 92115 w 154663"/>
                <a:gd name="csY237" fmla="*/ 115677 h 207444"/>
                <a:gd name="csX238" fmla="*/ 91576 w 154663"/>
                <a:gd name="csY238" fmla="*/ 116754 h 207444"/>
                <a:gd name="csX239" fmla="*/ 102842 w 154663"/>
                <a:gd name="csY239" fmla="*/ 125178 h 207444"/>
                <a:gd name="csX240" fmla="*/ 102649 w 154663"/>
                <a:gd name="csY240" fmla="*/ 125362 h 207444"/>
                <a:gd name="csX241" fmla="*/ 100780 w 154663"/>
                <a:gd name="csY241" fmla="*/ 123562 h 207444"/>
                <a:gd name="csX242" fmla="*/ 100841 w 154663"/>
                <a:gd name="csY242" fmla="*/ 122847 h 207444"/>
                <a:gd name="csX243" fmla="*/ 101172 w 154663"/>
                <a:gd name="csY243" fmla="*/ 122208 h 207444"/>
                <a:gd name="csX244" fmla="*/ 101926 w 154663"/>
                <a:gd name="csY244" fmla="*/ 121608 h 207444"/>
                <a:gd name="csX245" fmla="*/ 102603 w 154663"/>
                <a:gd name="csY245" fmla="*/ 122632 h 207444"/>
                <a:gd name="csX246" fmla="*/ 103135 w 154663"/>
                <a:gd name="csY246" fmla="*/ 124339 h 207444"/>
                <a:gd name="csX247" fmla="*/ 102842 w 154663"/>
                <a:gd name="csY247" fmla="*/ 125178 h 207444"/>
                <a:gd name="csX248" fmla="*/ 84242 w 154663"/>
                <a:gd name="csY248" fmla="*/ 144910 h 207444"/>
                <a:gd name="csX249" fmla="*/ 84234 w 154663"/>
                <a:gd name="csY249" fmla="*/ 145887 h 207444"/>
                <a:gd name="csX250" fmla="*/ 81456 w 154663"/>
                <a:gd name="csY250" fmla="*/ 146533 h 207444"/>
                <a:gd name="csX251" fmla="*/ 80525 w 154663"/>
                <a:gd name="csY251" fmla="*/ 145733 h 207444"/>
                <a:gd name="csX252" fmla="*/ 79925 w 154663"/>
                <a:gd name="csY252" fmla="*/ 145587 h 207444"/>
                <a:gd name="csX253" fmla="*/ 78271 w 154663"/>
                <a:gd name="csY253" fmla="*/ 147018 h 207444"/>
                <a:gd name="csX254" fmla="*/ 77786 w 154663"/>
                <a:gd name="csY254" fmla="*/ 147602 h 207444"/>
                <a:gd name="csX255" fmla="*/ 77624 w 154663"/>
                <a:gd name="csY255" fmla="*/ 148041 h 207444"/>
                <a:gd name="csX256" fmla="*/ 77193 w 154663"/>
                <a:gd name="csY256" fmla="*/ 148264 h 207444"/>
                <a:gd name="csX257" fmla="*/ 74146 w 154663"/>
                <a:gd name="csY257" fmla="*/ 148948 h 207444"/>
                <a:gd name="csX258" fmla="*/ 72807 w 154663"/>
                <a:gd name="csY258" fmla="*/ 148264 h 207444"/>
                <a:gd name="csX259" fmla="*/ 73707 w 154663"/>
                <a:gd name="csY259" fmla="*/ 147802 h 207444"/>
                <a:gd name="csX260" fmla="*/ 74823 w 154663"/>
                <a:gd name="csY260" fmla="*/ 146872 h 207444"/>
                <a:gd name="csX261" fmla="*/ 75946 w 154663"/>
                <a:gd name="csY261" fmla="*/ 147010 h 207444"/>
                <a:gd name="csX262" fmla="*/ 77070 w 154663"/>
                <a:gd name="csY262" fmla="*/ 146141 h 207444"/>
                <a:gd name="csX263" fmla="*/ 78194 w 154663"/>
                <a:gd name="csY263" fmla="*/ 144817 h 207444"/>
                <a:gd name="csX264" fmla="*/ 79786 w 154663"/>
                <a:gd name="csY264" fmla="*/ 144533 h 207444"/>
                <a:gd name="csX265" fmla="*/ 80910 w 154663"/>
                <a:gd name="csY265" fmla="*/ 144025 h 207444"/>
                <a:gd name="csX266" fmla="*/ 82765 w 154663"/>
                <a:gd name="csY266" fmla="*/ 144394 h 207444"/>
                <a:gd name="csX267" fmla="*/ 84242 w 154663"/>
                <a:gd name="csY267" fmla="*/ 144910 h 207444"/>
                <a:gd name="csX268" fmla="*/ 908 w 154663"/>
                <a:gd name="csY268" fmla="*/ 207191 h 207444"/>
                <a:gd name="csX269" fmla="*/ 746 w 154663"/>
                <a:gd name="csY269" fmla="*/ 207445 h 207444"/>
                <a:gd name="csX270" fmla="*/ 123 w 154663"/>
                <a:gd name="csY270" fmla="*/ 207360 h 207444"/>
                <a:gd name="csX271" fmla="*/ 0 w 154663"/>
                <a:gd name="csY271" fmla="*/ 206845 h 207444"/>
                <a:gd name="csX272" fmla="*/ 362 w 154663"/>
                <a:gd name="csY272" fmla="*/ 206553 h 207444"/>
                <a:gd name="csX273" fmla="*/ 870 w 154663"/>
                <a:gd name="csY273" fmla="*/ 206745 h 207444"/>
                <a:gd name="csX274" fmla="*/ 908 w 154663"/>
                <a:gd name="csY274" fmla="*/ 207191 h 2074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</a:cxnLst>
              <a:rect l="l" t="t" r="r" b="b"/>
              <a:pathLst>
                <a:path w="154663" h="207444">
                  <a:moveTo>
                    <a:pt x="54730" y="623"/>
                  </a:moveTo>
                  <a:lnTo>
                    <a:pt x="53884" y="846"/>
                  </a:lnTo>
                  <a:lnTo>
                    <a:pt x="52522" y="662"/>
                  </a:lnTo>
                  <a:lnTo>
                    <a:pt x="52244" y="308"/>
                  </a:lnTo>
                  <a:lnTo>
                    <a:pt x="52676" y="231"/>
                  </a:lnTo>
                  <a:lnTo>
                    <a:pt x="53568" y="0"/>
                  </a:lnTo>
                  <a:lnTo>
                    <a:pt x="54661" y="116"/>
                  </a:lnTo>
                  <a:lnTo>
                    <a:pt x="54853" y="346"/>
                  </a:lnTo>
                  <a:lnTo>
                    <a:pt x="54730" y="623"/>
                  </a:lnTo>
                  <a:close/>
                  <a:moveTo>
                    <a:pt x="117840" y="81321"/>
                  </a:moveTo>
                  <a:lnTo>
                    <a:pt x="116894" y="81752"/>
                  </a:lnTo>
                  <a:lnTo>
                    <a:pt x="116894" y="81475"/>
                  </a:lnTo>
                  <a:lnTo>
                    <a:pt x="116894" y="81405"/>
                  </a:lnTo>
                  <a:lnTo>
                    <a:pt x="117556" y="80805"/>
                  </a:lnTo>
                  <a:lnTo>
                    <a:pt x="118087" y="80805"/>
                  </a:lnTo>
                  <a:lnTo>
                    <a:pt x="117840" y="81321"/>
                  </a:lnTo>
                  <a:close/>
                  <a:moveTo>
                    <a:pt x="118418" y="89222"/>
                  </a:moveTo>
                  <a:lnTo>
                    <a:pt x="116894" y="90052"/>
                  </a:lnTo>
                  <a:lnTo>
                    <a:pt x="116894" y="88906"/>
                  </a:lnTo>
                  <a:lnTo>
                    <a:pt x="118110" y="87844"/>
                  </a:lnTo>
                  <a:lnTo>
                    <a:pt x="119033" y="87621"/>
                  </a:lnTo>
                  <a:lnTo>
                    <a:pt x="118464" y="88691"/>
                  </a:lnTo>
                  <a:lnTo>
                    <a:pt x="118418" y="89222"/>
                  </a:lnTo>
                  <a:close/>
                  <a:moveTo>
                    <a:pt x="139434" y="106492"/>
                  </a:moveTo>
                  <a:lnTo>
                    <a:pt x="138888" y="107261"/>
                  </a:lnTo>
                  <a:lnTo>
                    <a:pt x="138410" y="106984"/>
                  </a:lnTo>
                  <a:lnTo>
                    <a:pt x="139018" y="105692"/>
                  </a:lnTo>
                  <a:lnTo>
                    <a:pt x="139111" y="105138"/>
                  </a:lnTo>
                  <a:lnTo>
                    <a:pt x="138172" y="104461"/>
                  </a:lnTo>
                  <a:lnTo>
                    <a:pt x="138110" y="103984"/>
                  </a:lnTo>
                  <a:lnTo>
                    <a:pt x="138387" y="103692"/>
                  </a:lnTo>
                  <a:lnTo>
                    <a:pt x="139511" y="104453"/>
                  </a:lnTo>
                  <a:lnTo>
                    <a:pt x="140196" y="105045"/>
                  </a:lnTo>
                  <a:lnTo>
                    <a:pt x="140334" y="105369"/>
                  </a:lnTo>
                  <a:lnTo>
                    <a:pt x="140126" y="105946"/>
                  </a:lnTo>
                  <a:lnTo>
                    <a:pt x="139434" y="106492"/>
                  </a:lnTo>
                  <a:close/>
                  <a:moveTo>
                    <a:pt x="154663" y="121800"/>
                  </a:moveTo>
                  <a:lnTo>
                    <a:pt x="153463" y="122039"/>
                  </a:lnTo>
                  <a:lnTo>
                    <a:pt x="152370" y="121077"/>
                  </a:lnTo>
                  <a:lnTo>
                    <a:pt x="153063" y="120062"/>
                  </a:lnTo>
                  <a:lnTo>
                    <a:pt x="154032" y="120300"/>
                  </a:lnTo>
                  <a:lnTo>
                    <a:pt x="154586" y="121285"/>
                  </a:lnTo>
                  <a:lnTo>
                    <a:pt x="154663" y="121800"/>
                  </a:lnTo>
                  <a:close/>
                  <a:moveTo>
                    <a:pt x="138749" y="122339"/>
                  </a:moveTo>
                  <a:lnTo>
                    <a:pt x="138095" y="122678"/>
                  </a:lnTo>
                  <a:lnTo>
                    <a:pt x="137641" y="122601"/>
                  </a:lnTo>
                  <a:lnTo>
                    <a:pt x="137110" y="122239"/>
                  </a:lnTo>
                  <a:lnTo>
                    <a:pt x="136787" y="121600"/>
                  </a:lnTo>
                  <a:lnTo>
                    <a:pt x="137464" y="121062"/>
                  </a:lnTo>
                  <a:lnTo>
                    <a:pt x="138511" y="121670"/>
                  </a:lnTo>
                  <a:lnTo>
                    <a:pt x="138749" y="122339"/>
                  </a:lnTo>
                  <a:close/>
                  <a:moveTo>
                    <a:pt x="143635" y="128147"/>
                  </a:moveTo>
                  <a:lnTo>
                    <a:pt x="143382" y="128563"/>
                  </a:lnTo>
                  <a:lnTo>
                    <a:pt x="142227" y="127886"/>
                  </a:lnTo>
                  <a:lnTo>
                    <a:pt x="141781" y="127424"/>
                  </a:lnTo>
                  <a:lnTo>
                    <a:pt x="143012" y="127070"/>
                  </a:lnTo>
                  <a:lnTo>
                    <a:pt x="143612" y="127186"/>
                  </a:lnTo>
                  <a:lnTo>
                    <a:pt x="143635" y="128147"/>
                  </a:lnTo>
                  <a:close/>
                  <a:moveTo>
                    <a:pt x="121219" y="144140"/>
                  </a:moveTo>
                  <a:lnTo>
                    <a:pt x="121273" y="144810"/>
                  </a:lnTo>
                  <a:lnTo>
                    <a:pt x="120949" y="144771"/>
                  </a:lnTo>
                  <a:lnTo>
                    <a:pt x="120564" y="144486"/>
                  </a:lnTo>
                  <a:lnTo>
                    <a:pt x="120372" y="144625"/>
                  </a:lnTo>
                  <a:lnTo>
                    <a:pt x="120234" y="144833"/>
                  </a:lnTo>
                  <a:lnTo>
                    <a:pt x="120164" y="145302"/>
                  </a:lnTo>
                  <a:lnTo>
                    <a:pt x="120111" y="145564"/>
                  </a:lnTo>
                  <a:lnTo>
                    <a:pt x="119811" y="145471"/>
                  </a:lnTo>
                  <a:lnTo>
                    <a:pt x="119757" y="145010"/>
                  </a:lnTo>
                  <a:lnTo>
                    <a:pt x="119857" y="144686"/>
                  </a:lnTo>
                  <a:lnTo>
                    <a:pt x="120003" y="144210"/>
                  </a:lnTo>
                  <a:lnTo>
                    <a:pt x="120541" y="143779"/>
                  </a:lnTo>
                  <a:lnTo>
                    <a:pt x="121219" y="144140"/>
                  </a:lnTo>
                  <a:close/>
                  <a:moveTo>
                    <a:pt x="148538" y="149264"/>
                  </a:moveTo>
                  <a:lnTo>
                    <a:pt x="148299" y="149471"/>
                  </a:lnTo>
                  <a:lnTo>
                    <a:pt x="147707" y="149241"/>
                  </a:lnTo>
                  <a:lnTo>
                    <a:pt x="147221" y="148925"/>
                  </a:lnTo>
                  <a:lnTo>
                    <a:pt x="147160" y="148602"/>
                  </a:lnTo>
                  <a:lnTo>
                    <a:pt x="147360" y="148187"/>
                  </a:lnTo>
                  <a:lnTo>
                    <a:pt x="147830" y="147971"/>
                  </a:lnTo>
                  <a:lnTo>
                    <a:pt x="148068" y="148056"/>
                  </a:lnTo>
                  <a:lnTo>
                    <a:pt x="147930" y="148195"/>
                  </a:lnTo>
                  <a:lnTo>
                    <a:pt x="147645" y="148341"/>
                  </a:lnTo>
                  <a:lnTo>
                    <a:pt x="147691" y="148748"/>
                  </a:lnTo>
                  <a:lnTo>
                    <a:pt x="148060" y="148994"/>
                  </a:lnTo>
                  <a:lnTo>
                    <a:pt x="148414" y="149064"/>
                  </a:lnTo>
                  <a:lnTo>
                    <a:pt x="148538" y="149264"/>
                  </a:lnTo>
                  <a:close/>
                  <a:moveTo>
                    <a:pt x="144721" y="183551"/>
                  </a:moveTo>
                  <a:lnTo>
                    <a:pt x="144767" y="183612"/>
                  </a:lnTo>
                  <a:lnTo>
                    <a:pt x="144644" y="183605"/>
                  </a:lnTo>
                  <a:lnTo>
                    <a:pt x="144474" y="183528"/>
                  </a:lnTo>
                  <a:lnTo>
                    <a:pt x="144336" y="183374"/>
                  </a:lnTo>
                  <a:lnTo>
                    <a:pt x="144305" y="183205"/>
                  </a:lnTo>
                  <a:lnTo>
                    <a:pt x="144374" y="183035"/>
                  </a:lnTo>
                  <a:lnTo>
                    <a:pt x="144444" y="183043"/>
                  </a:lnTo>
                  <a:lnTo>
                    <a:pt x="144559" y="183197"/>
                  </a:lnTo>
                  <a:lnTo>
                    <a:pt x="144667" y="183366"/>
                  </a:lnTo>
                  <a:lnTo>
                    <a:pt x="144721" y="183551"/>
                  </a:lnTo>
                  <a:close/>
                  <a:moveTo>
                    <a:pt x="116878" y="81752"/>
                  </a:moveTo>
                  <a:lnTo>
                    <a:pt x="113616" y="84729"/>
                  </a:lnTo>
                  <a:lnTo>
                    <a:pt x="112446" y="86267"/>
                  </a:lnTo>
                  <a:lnTo>
                    <a:pt x="111453" y="87967"/>
                  </a:lnTo>
                  <a:lnTo>
                    <a:pt x="108675" y="89791"/>
                  </a:lnTo>
                  <a:lnTo>
                    <a:pt x="107490" y="92237"/>
                  </a:lnTo>
                  <a:lnTo>
                    <a:pt x="107575" y="94706"/>
                  </a:lnTo>
                  <a:lnTo>
                    <a:pt x="110360" y="92122"/>
                  </a:lnTo>
                  <a:lnTo>
                    <a:pt x="113462" y="90014"/>
                  </a:lnTo>
                  <a:lnTo>
                    <a:pt x="114416" y="89583"/>
                  </a:lnTo>
                  <a:lnTo>
                    <a:pt x="115393" y="89606"/>
                  </a:lnTo>
                  <a:lnTo>
                    <a:pt x="115309" y="90329"/>
                  </a:lnTo>
                  <a:lnTo>
                    <a:pt x="114862" y="91045"/>
                  </a:lnTo>
                  <a:lnTo>
                    <a:pt x="114516" y="92914"/>
                  </a:lnTo>
                  <a:lnTo>
                    <a:pt x="115332" y="94653"/>
                  </a:lnTo>
                  <a:lnTo>
                    <a:pt x="113016" y="94483"/>
                  </a:lnTo>
                  <a:lnTo>
                    <a:pt x="110722" y="94630"/>
                  </a:lnTo>
                  <a:lnTo>
                    <a:pt x="108006" y="95599"/>
                  </a:lnTo>
                  <a:lnTo>
                    <a:pt x="105335" y="96029"/>
                  </a:lnTo>
                  <a:lnTo>
                    <a:pt x="104335" y="96037"/>
                  </a:lnTo>
                  <a:lnTo>
                    <a:pt x="103381" y="95714"/>
                  </a:lnTo>
                  <a:lnTo>
                    <a:pt x="102757" y="95214"/>
                  </a:lnTo>
                  <a:lnTo>
                    <a:pt x="102272" y="94060"/>
                  </a:lnTo>
                  <a:lnTo>
                    <a:pt x="101780" y="93891"/>
                  </a:lnTo>
                  <a:lnTo>
                    <a:pt x="99664" y="93945"/>
                  </a:lnTo>
                  <a:lnTo>
                    <a:pt x="96493" y="96207"/>
                  </a:lnTo>
                  <a:lnTo>
                    <a:pt x="95439" y="98145"/>
                  </a:lnTo>
                  <a:lnTo>
                    <a:pt x="94223" y="98230"/>
                  </a:lnTo>
                  <a:lnTo>
                    <a:pt x="92777" y="97830"/>
                  </a:lnTo>
                  <a:lnTo>
                    <a:pt x="91029" y="99314"/>
                  </a:lnTo>
                  <a:lnTo>
                    <a:pt x="88944" y="99845"/>
                  </a:lnTo>
                  <a:lnTo>
                    <a:pt x="88051" y="98584"/>
                  </a:lnTo>
                  <a:lnTo>
                    <a:pt x="87467" y="97045"/>
                  </a:lnTo>
                  <a:lnTo>
                    <a:pt x="86720" y="95914"/>
                  </a:lnTo>
                  <a:lnTo>
                    <a:pt x="84427" y="95629"/>
                  </a:lnTo>
                  <a:lnTo>
                    <a:pt x="84781" y="94245"/>
                  </a:lnTo>
                  <a:lnTo>
                    <a:pt x="85389" y="93675"/>
                  </a:lnTo>
                  <a:lnTo>
                    <a:pt x="85943" y="92852"/>
                  </a:lnTo>
                  <a:lnTo>
                    <a:pt x="86282" y="91914"/>
                  </a:lnTo>
                  <a:lnTo>
                    <a:pt x="87382" y="92506"/>
                  </a:lnTo>
                  <a:lnTo>
                    <a:pt x="88506" y="92891"/>
                  </a:lnTo>
                  <a:lnTo>
                    <a:pt x="89760" y="92191"/>
                  </a:lnTo>
                  <a:lnTo>
                    <a:pt x="91068" y="92129"/>
                  </a:lnTo>
                  <a:lnTo>
                    <a:pt x="92376" y="90083"/>
                  </a:lnTo>
                  <a:lnTo>
                    <a:pt x="94431" y="88798"/>
                  </a:lnTo>
                  <a:lnTo>
                    <a:pt x="97255" y="87783"/>
                  </a:lnTo>
                  <a:lnTo>
                    <a:pt x="100133" y="87060"/>
                  </a:lnTo>
                  <a:lnTo>
                    <a:pt x="101618" y="86914"/>
                  </a:lnTo>
                  <a:lnTo>
                    <a:pt x="103042" y="86498"/>
                  </a:lnTo>
                  <a:lnTo>
                    <a:pt x="105543" y="84575"/>
                  </a:lnTo>
                  <a:lnTo>
                    <a:pt x="107198" y="83590"/>
                  </a:lnTo>
                  <a:lnTo>
                    <a:pt x="108998" y="82998"/>
                  </a:lnTo>
                  <a:lnTo>
                    <a:pt x="110722" y="82652"/>
                  </a:lnTo>
                  <a:lnTo>
                    <a:pt x="112315" y="82959"/>
                  </a:lnTo>
                  <a:lnTo>
                    <a:pt x="113600" y="82798"/>
                  </a:lnTo>
                  <a:lnTo>
                    <a:pt x="116878" y="81429"/>
                  </a:lnTo>
                  <a:lnTo>
                    <a:pt x="116878" y="81752"/>
                  </a:lnTo>
                  <a:close/>
                  <a:moveTo>
                    <a:pt x="116894" y="90060"/>
                  </a:moveTo>
                  <a:lnTo>
                    <a:pt x="116617" y="90083"/>
                  </a:lnTo>
                  <a:lnTo>
                    <a:pt x="116563" y="89652"/>
                  </a:lnTo>
                  <a:lnTo>
                    <a:pt x="116894" y="88906"/>
                  </a:lnTo>
                  <a:lnTo>
                    <a:pt x="116894" y="90060"/>
                  </a:lnTo>
                  <a:close/>
                  <a:moveTo>
                    <a:pt x="119903" y="93375"/>
                  </a:moveTo>
                  <a:lnTo>
                    <a:pt x="119195" y="93652"/>
                  </a:lnTo>
                  <a:lnTo>
                    <a:pt x="116894" y="95560"/>
                  </a:lnTo>
                  <a:lnTo>
                    <a:pt x="116894" y="95560"/>
                  </a:lnTo>
                  <a:lnTo>
                    <a:pt x="115409" y="97583"/>
                  </a:lnTo>
                  <a:lnTo>
                    <a:pt x="114670" y="99553"/>
                  </a:lnTo>
                  <a:lnTo>
                    <a:pt x="115293" y="100368"/>
                  </a:lnTo>
                  <a:lnTo>
                    <a:pt x="116894" y="99530"/>
                  </a:lnTo>
                  <a:lnTo>
                    <a:pt x="117433" y="98676"/>
                  </a:lnTo>
                  <a:lnTo>
                    <a:pt x="119749" y="97007"/>
                  </a:lnTo>
                  <a:lnTo>
                    <a:pt x="120734" y="95099"/>
                  </a:lnTo>
                  <a:lnTo>
                    <a:pt x="119903" y="93375"/>
                  </a:lnTo>
                  <a:close/>
                  <a:moveTo>
                    <a:pt x="57162" y="103669"/>
                  </a:moveTo>
                  <a:lnTo>
                    <a:pt x="56046" y="104046"/>
                  </a:lnTo>
                  <a:lnTo>
                    <a:pt x="56638" y="102261"/>
                  </a:lnTo>
                  <a:lnTo>
                    <a:pt x="57262" y="101699"/>
                  </a:lnTo>
                  <a:lnTo>
                    <a:pt x="57662" y="101584"/>
                  </a:lnTo>
                  <a:lnTo>
                    <a:pt x="58301" y="101461"/>
                  </a:lnTo>
                  <a:lnTo>
                    <a:pt x="58054" y="102722"/>
                  </a:lnTo>
                  <a:lnTo>
                    <a:pt x="57162" y="103669"/>
                  </a:lnTo>
                  <a:close/>
                  <a:moveTo>
                    <a:pt x="104420" y="108607"/>
                  </a:moveTo>
                  <a:lnTo>
                    <a:pt x="103696" y="109215"/>
                  </a:lnTo>
                  <a:lnTo>
                    <a:pt x="103358" y="106123"/>
                  </a:lnTo>
                  <a:lnTo>
                    <a:pt x="104104" y="106146"/>
                  </a:lnTo>
                  <a:lnTo>
                    <a:pt x="104643" y="106469"/>
                  </a:lnTo>
                  <a:lnTo>
                    <a:pt x="104950" y="107253"/>
                  </a:lnTo>
                  <a:lnTo>
                    <a:pt x="104420" y="108607"/>
                  </a:lnTo>
                  <a:close/>
                  <a:moveTo>
                    <a:pt x="79756" y="108723"/>
                  </a:moveTo>
                  <a:lnTo>
                    <a:pt x="79756" y="109715"/>
                  </a:lnTo>
                  <a:lnTo>
                    <a:pt x="80387" y="110146"/>
                  </a:lnTo>
                  <a:lnTo>
                    <a:pt x="81018" y="110215"/>
                  </a:lnTo>
                  <a:lnTo>
                    <a:pt x="82572" y="112123"/>
                  </a:lnTo>
                  <a:lnTo>
                    <a:pt x="84996" y="113762"/>
                  </a:lnTo>
                  <a:lnTo>
                    <a:pt x="86474" y="115015"/>
                  </a:lnTo>
                  <a:lnTo>
                    <a:pt x="86558" y="116085"/>
                  </a:lnTo>
                  <a:lnTo>
                    <a:pt x="86105" y="117215"/>
                  </a:lnTo>
                  <a:lnTo>
                    <a:pt x="86735" y="119247"/>
                  </a:lnTo>
                  <a:lnTo>
                    <a:pt x="87035" y="121346"/>
                  </a:lnTo>
                  <a:lnTo>
                    <a:pt x="88113" y="124685"/>
                  </a:lnTo>
                  <a:lnTo>
                    <a:pt x="86597" y="125324"/>
                  </a:lnTo>
                  <a:lnTo>
                    <a:pt x="84204" y="125401"/>
                  </a:lnTo>
                  <a:lnTo>
                    <a:pt x="83649" y="126001"/>
                  </a:lnTo>
                  <a:lnTo>
                    <a:pt x="82842" y="125670"/>
                  </a:lnTo>
                  <a:lnTo>
                    <a:pt x="80856" y="125924"/>
                  </a:lnTo>
                  <a:lnTo>
                    <a:pt x="78963" y="127024"/>
                  </a:lnTo>
                  <a:lnTo>
                    <a:pt x="77163" y="128516"/>
                  </a:lnTo>
                  <a:lnTo>
                    <a:pt x="75077" y="128516"/>
                  </a:lnTo>
                  <a:lnTo>
                    <a:pt x="72730" y="128824"/>
                  </a:lnTo>
                  <a:lnTo>
                    <a:pt x="70391" y="128616"/>
                  </a:lnTo>
                  <a:lnTo>
                    <a:pt x="68743" y="127816"/>
                  </a:lnTo>
                  <a:lnTo>
                    <a:pt x="65842" y="126947"/>
                  </a:lnTo>
                  <a:lnTo>
                    <a:pt x="61971" y="126208"/>
                  </a:lnTo>
                  <a:lnTo>
                    <a:pt x="60371" y="125585"/>
                  </a:lnTo>
                  <a:lnTo>
                    <a:pt x="59032" y="124616"/>
                  </a:lnTo>
                  <a:lnTo>
                    <a:pt x="57785" y="122162"/>
                  </a:lnTo>
                  <a:lnTo>
                    <a:pt x="57600" y="120946"/>
                  </a:lnTo>
                  <a:lnTo>
                    <a:pt x="57793" y="119785"/>
                  </a:lnTo>
                  <a:lnTo>
                    <a:pt x="58924" y="119393"/>
                  </a:lnTo>
                  <a:lnTo>
                    <a:pt x="59871" y="118808"/>
                  </a:lnTo>
                  <a:lnTo>
                    <a:pt x="60001" y="118039"/>
                  </a:lnTo>
                  <a:lnTo>
                    <a:pt x="60425" y="117500"/>
                  </a:lnTo>
                  <a:lnTo>
                    <a:pt x="60963" y="117308"/>
                  </a:lnTo>
                  <a:lnTo>
                    <a:pt x="61233" y="116938"/>
                  </a:lnTo>
                  <a:lnTo>
                    <a:pt x="60848" y="115692"/>
                  </a:lnTo>
                  <a:lnTo>
                    <a:pt x="60740" y="114562"/>
                  </a:lnTo>
                  <a:lnTo>
                    <a:pt x="62987" y="112484"/>
                  </a:lnTo>
                  <a:lnTo>
                    <a:pt x="65427" y="110715"/>
                  </a:lnTo>
                  <a:lnTo>
                    <a:pt x="69752" y="109084"/>
                  </a:lnTo>
                  <a:lnTo>
                    <a:pt x="72391" y="109238"/>
                  </a:lnTo>
                  <a:lnTo>
                    <a:pt x="76439" y="107984"/>
                  </a:lnTo>
                  <a:lnTo>
                    <a:pt x="77739" y="107392"/>
                  </a:lnTo>
                  <a:lnTo>
                    <a:pt x="79024" y="107753"/>
                  </a:lnTo>
                  <a:lnTo>
                    <a:pt x="79756" y="108723"/>
                  </a:lnTo>
                  <a:close/>
                  <a:moveTo>
                    <a:pt x="91576" y="116754"/>
                  </a:moveTo>
                  <a:lnTo>
                    <a:pt x="90460" y="117154"/>
                  </a:lnTo>
                  <a:lnTo>
                    <a:pt x="89844" y="115777"/>
                  </a:lnTo>
                  <a:lnTo>
                    <a:pt x="90691" y="114392"/>
                  </a:lnTo>
                  <a:lnTo>
                    <a:pt x="91645" y="114269"/>
                  </a:lnTo>
                  <a:lnTo>
                    <a:pt x="92115" y="115677"/>
                  </a:lnTo>
                  <a:lnTo>
                    <a:pt x="91576" y="116754"/>
                  </a:lnTo>
                  <a:close/>
                  <a:moveTo>
                    <a:pt x="102842" y="125178"/>
                  </a:moveTo>
                  <a:lnTo>
                    <a:pt x="102649" y="125362"/>
                  </a:lnTo>
                  <a:lnTo>
                    <a:pt x="100780" y="123562"/>
                  </a:lnTo>
                  <a:lnTo>
                    <a:pt x="100841" y="122847"/>
                  </a:lnTo>
                  <a:lnTo>
                    <a:pt x="101172" y="122208"/>
                  </a:lnTo>
                  <a:lnTo>
                    <a:pt x="101926" y="121608"/>
                  </a:lnTo>
                  <a:lnTo>
                    <a:pt x="102603" y="122632"/>
                  </a:lnTo>
                  <a:lnTo>
                    <a:pt x="103135" y="124339"/>
                  </a:lnTo>
                  <a:lnTo>
                    <a:pt x="102842" y="125178"/>
                  </a:lnTo>
                  <a:close/>
                  <a:moveTo>
                    <a:pt x="84242" y="144910"/>
                  </a:moveTo>
                  <a:lnTo>
                    <a:pt x="84234" y="145887"/>
                  </a:lnTo>
                  <a:lnTo>
                    <a:pt x="81456" y="146533"/>
                  </a:lnTo>
                  <a:lnTo>
                    <a:pt x="80525" y="145733"/>
                  </a:lnTo>
                  <a:lnTo>
                    <a:pt x="79925" y="145587"/>
                  </a:lnTo>
                  <a:lnTo>
                    <a:pt x="78271" y="147018"/>
                  </a:lnTo>
                  <a:lnTo>
                    <a:pt x="77786" y="147602"/>
                  </a:lnTo>
                  <a:lnTo>
                    <a:pt x="77624" y="148041"/>
                  </a:lnTo>
                  <a:lnTo>
                    <a:pt x="77193" y="148264"/>
                  </a:lnTo>
                  <a:lnTo>
                    <a:pt x="74146" y="148948"/>
                  </a:lnTo>
                  <a:lnTo>
                    <a:pt x="72807" y="148264"/>
                  </a:lnTo>
                  <a:lnTo>
                    <a:pt x="73707" y="147802"/>
                  </a:lnTo>
                  <a:lnTo>
                    <a:pt x="74823" y="146872"/>
                  </a:lnTo>
                  <a:lnTo>
                    <a:pt x="75946" y="147010"/>
                  </a:lnTo>
                  <a:lnTo>
                    <a:pt x="77070" y="146141"/>
                  </a:lnTo>
                  <a:lnTo>
                    <a:pt x="78194" y="144817"/>
                  </a:lnTo>
                  <a:lnTo>
                    <a:pt x="79786" y="144533"/>
                  </a:lnTo>
                  <a:lnTo>
                    <a:pt x="80910" y="144025"/>
                  </a:lnTo>
                  <a:lnTo>
                    <a:pt x="82765" y="144394"/>
                  </a:lnTo>
                  <a:lnTo>
                    <a:pt x="84242" y="144910"/>
                  </a:lnTo>
                  <a:close/>
                  <a:moveTo>
                    <a:pt x="908" y="207191"/>
                  </a:moveTo>
                  <a:lnTo>
                    <a:pt x="746" y="207445"/>
                  </a:lnTo>
                  <a:lnTo>
                    <a:pt x="123" y="207360"/>
                  </a:lnTo>
                  <a:lnTo>
                    <a:pt x="0" y="206845"/>
                  </a:lnTo>
                  <a:lnTo>
                    <a:pt x="362" y="206553"/>
                  </a:lnTo>
                  <a:lnTo>
                    <a:pt x="870" y="206745"/>
                  </a:lnTo>
                  <a:lnTo>
                    <a:pt x="908" y="20719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6" name="Serbest Form 75">
              <a:extLst>
                <a:ext uri="{FF2B5EF4-FFF2-40B4-BE49-F238E27FC236}">
                  <a16:creationId xmlns:a16="http://schemas.microsoft.com/office/drawing/2014/main" id="{3D186B90-0812-1187-434F-BFAAEABBA089}"/>
                </a:ext>
              </a:extLst>
            </p:cNvPr>
            <p:cNvSpPr/>
            <p:nvPr/>
          </p:nvSpPr>
          <p:spPr>
            <a:xfrm>
              <a:off x="6677372" y="7781856"/>
              <a:ext cx="72406" cy="36171"/>
            </a:xfrm>
            <a:custGeom>
              <a:avLst/>
              <a:gdLst>
                <a:gd name="csX0" fmla="*/ 49559 w 72406"/>
                <a:gd name="csY0" fmla="*/ 0 h 36171"/>
                <a:gd name="csX1" fmla="*/ 52860 w 72406"/>
                <a:gd name="csY1" fmla="*/ 2023 h 36171"/>
                <a:gd name="csX2" fmla="*/ 56993 w 72406"/>
                <a:gd name="csY2" fmla="*/ 1316 h 36171"/>
                <a:gd name="csX3" fmla="*/ 58732 w 72406"/>
                <a:gd name="csY3" fmla="*/ 1870 h 36171"/>
                <a:gd name="csX4" fmla="*/ 59747 w 72406"/>
                <a:gd name="csY4" fmla="*/ 3554 h 36171"/>
                <a:gd name="csX5" fmla="*/ 59139 w 72406"/>
                <a:gd name="csY5" fmla="*/ 5116 h 36171"/>
                <a:gd name="csX6" fmla="*/ 57831 w 72406"/>
                <a:gd name="csY6" fmla="*/ 4893 h 36171"/>
                <a:gd name="csX7" fmla="*/ 56708 w 72406"/>
                <a:gd name="csY7" fmla="*/ 5316 h 36171"/>
                <a:gd name="csX8" fmla="*/ 56931 w 72406"/>
                <a:gd name="csY8" fmla="*/ 7378 h 36171"/>
                <a:gd name="csX9" fmla="*/ 57693 w 72406"/>
                <a:gd name="csY9" fmla="*/ 8262 h 36171"/>
                <a:gd name="csX10" fmla="*/ 62056 w 72406"/>
                <a:gd name="csY10" fmla="*/ 10532 h 36171"/>
                <a:gd name="csX11" fmla="*/ 62856 w 72406"/>
                <a:gd name="csY11" fmla="*/ 10670 h 36171"/>
                <a:gd name="csX12" fmla="*/ 62710 w 72406"/>
                <a:gd name="csY12" fmla="*/ 9716 h 36171"/>
                <a:gd name="csX13" fmla="*/ 61948 w 72406"/>
                <a:gd name="csY13" fmla="*/ 8154 h 36171"/>
                <a:gd name="csX14" fmla="*/ 61664 w 72406"/>
                <a:gd name="csY14" fmla="*/ 6478 h 36171"/>
                <a:gd name="csX15" fmla="*/ 62310 w 72406"/>
                <a:gd name="csY15" fmla="*/ 5085 h 36171"/>
                <a:gd name="csX16" fmla="*/ 63449 w 72406"/>
                <a:gd name="csY16" fmla="*/ 4646 h 36171"/>
                <a:gd name="csX17" fmla="*/ 68420 w 72406"/>
                <a:gd name="csY17" fmla="*/ 3946 h 36171"/>
                <a:gd name="csX18" fmla="*/ 69582 w 72406"/>
                <a:gd name="csY18" fmla="*/ 4608 h 36171"/>
                <a:gd name="csX19" fmla="*/ 72045 w 72406"/>
                <a:gd name="csY19" fmla="*/ 8562 h 36171"/>
                <a:gd name="csX20" fmla="*/ 69736 w 72406"/>
                <a:gd name="csY20" fmla="*/ 9108 h 36171"/>
                <a:gd name="csX21" fmla="*/ 68767 w 72406"/>
                <a:gd name="csY21" fmla="*/ 10824 h 36171"/>
                <a:gd name="csX22" fmla="*/ 70798 w 72406"/>
                <a:gd name="csY22" fmla="*/ 11570 h 36171"/>
                <a:gd name="csX23" fmla="*/ 72406 w 72406"/>
                <a:gd name="csY23" fmla="*/ 12670 h 36171"/>
                <a:gd name="csX24" fmla="*/ 71552 w 72406"/>
                <a:gd name="csY24" fmla="*/ 14355 h 36171"/>
                <a:gd name="csX25" fmla="*/ 71398 w 72406"/>
                <a:gd name="csY25" fmla="*/ 15201 h 36171"/>
                <a:gd name="csX26" fmla="*/ 67820 w 72406"/>
                <a:gd name="csY26" fmla="*/ 16394 h 36171"/>
                <a:gd name="csX27" fmla="*/ 64649 w 72406"/>
                <a:gd name="csY27" fmla="*/ 17163 h 36171"/>
                <a:gd name="csX28" fmla="*/ 63203 w 72406"/>
                <a:gd name="csY28" fmla="*/ 19148 h 36171"/>
                <a:gd name="csX29" fmla="*/ 60648 w 72406"/>
                <a:gd name="csY29" fmla="*/ 20594 h 36171"/>
                <a:gd name="csX30" fmla="*/ 53137 w 72406"/>
                <a:gd name="csY30" fmla="*/ 23117 h 36171"/>
                <a:gd name="csX31" fmla="*/ 54014 w 72406"/>
                <a:gd name="csY31" fmla="*/ 25171 h 36171"/>
                <a:gd name="csX32" fmla="*/ 54130 w 72406"/>
                <a:gd name="csY32" fmla="*/ 26156 h 36171"/>
                <a:gd name="csX33" fmla="*/ 53807 w 72406"/>
                <a:gd name="csY33" fmla="*/ 28825 h 36171"/>
                <a:gd name="csX34" fmla="*/ 43471 w 72406"/>
                <a:gd name="csY34" fmla="*/ 25633 h 36171"/>
                <a:gd name="csX35" fmla="*/ 42071 w 72406"/>
                <a:gd name="csY35" fmla="*/ 25971 h 36171"/>
                <a:gd name="csX36" fmla="*/ 44834 w 72406"/>
                <a:gd name="csY36" fmla="*/ 31418 h 36171"/>
                <a:gd name="csX37" fmla="*/ 42787 w 72406"/>
                <a:gd name="csY37" fmla="*/ 32425 h 36171"/>
                <a:gd name="csX38" fmla="*/ 40763 w 72406"/>
                <a:gd name="csY38" fmla="*/ 31771 h 36171"/>
                <a:gd name="csX39" fmla="*/ 38923 w 72406"/>
                <a:gd name="csY39" fmla="*/ 32225 h 36171"/>
                <a:gd name="csX40" fmla="*/ 37754 w 72406"/>
                <a:gd name="csY40" fmla="*/ 36172 h 36171"/>
                <a:gd name="csX41" fmla="*/ 34806 w 72406"/>
                <a:gd name="csY41" fmla="*/ 33649 h 36171"/>
                <a:gd name="csX42" fmla="*/ 32290 w 72406"/>
                <a:gd name="csY42" fmla="*/ 30064 h 36171"/>
                <a:gd name="csX43" fmla="*/ 32282 w 72406"/>
                <a:gd name="csY43" fmla="*/ 28063 h 36171"/>
                <a:gd name="csX44" fmla="*/ 34714 w 72406"/>
                <a:gd name="csY44" fmla="*/ 24333 h 36171"/>
                <a:gd name="csX45" fmla="*/ 33975 w 72406"/>
                <a:gd name="csY45" fmla="*/ 22755 h 36171"/>
                <a:gd name="csX46" fmla="*/ 39631 w 72406"/>
                <a:gd name="csY46" fmla="*/ 17701 h 36171"/>
                <a:gd name="csX47" fmla="*/ 40647 w 72406"/>
                <a:gd name="csY47" fmla="*/ 16201 h 36171"/>
                <a:gd name="csX48" fmla="*/ 42409 w 72406"/>
                <a:gd name="csY48" fmla="*/ 15347 h 36171"/>
                <a:gd name="csX49" fmla="*/ 44241 w 72406"/>
                <a:gd name="csY49" fmla="*/ 15055 h 36171"/>
                <a:gd name="csX50" fmla="*/ 45018 w 72406"/>
                <a:gd name="csY50" fmla="*/ 14409 h 36171"/>
                <a:gd name="csX51" fmla="*/ 44888 w 72406"/>
                <a:gd name="csY51" fmla="*/ 13178 h 36171"/>
                <a:gd name="csX52" fmla="*/ 44157 w 72406"/>
                <a:gd name="csY52" fmla="*/ 11086 h 36171"/>
                <a:gd name="csX53" fmla="*/ 44218 w 72406"/>
                <a:gd name="csY53" fmla="*/ 7685 h 36171"/>
                <a:gd name="csX54" fmla="*/ 48751 w 72406"/>
                <a:gd name="csY54" fmla="*/ 3077 h 36171"/>
                <a:gd name="csX55" fmla="*/ 48089 w 72406"/>
                <a:gd name="csY55" fmla="*/ 116 h 36171"/>
                <a:gd name="csX56" fmla="*/ 49559 w 72406"/>
                <a:gd name="csY56" fmla="*/ 0 h 36171"/>
                <a:gd name="csX57" fmla="*/ 22317 w 72406"/>
                <a:gd name="csY57" fmla="*/ 4339 h 36171"/>
                <a:gd name="csX58" fmla="*/ 19354 w 72406"/>
                <a:gd name="csY58" fmla="*/ 4339 h 36171"/>
                <a:gd name="csX59" fmla="*/ 18769 w 72406"/>
                <a:gd name="csY59" fmla="*/ 3216 h 36171"/>
                <a:gd name="csX60" fmla="*/ 18777 w 72406"/>
                <a:gd name="csY60" fmla="*/ 370 h 36171"/>
                <a:gd name="csX61" fmla="*/ 21024 w 72406"/>
                <a:gd name="csY61" fmla="*/ 123 h 36171"/>
                <a:gd name="csX62" fmla="*/ 23217 w 72406"/>
                <a:gd name="csY62" fmla="*/ 1308 h 36171"/>
                <a:gd name="csX63" fmla="*/ 23071 w 72406"/>
                <a:gd name="csY63" fmla="*/ 2500 h 36171"/>
                <a:gd name="csX64" fmla="*/ 22317 w 72406"/>
                <a:gd name="csY64" fmla="*/ 4339 h 36171"/>
                <a:gd name="csX65" fmla="*/ 18546 w 72406"/>
                <a:gd name="csY65" fmla="*/ 6624 h 36171"/>
                <a:gd name="csX66" fmla="*/ 21670 w 72406"/>
                <a:gd name="csY66" fmla="*/ 7278 h 36171"/>
                <a:gd name="csX67" fmla="*/ 24541 w 72406"/>
                <a:gd name="csY67" fmla="*/ 4847 h 36171"/>
                <a:gd name="csX68" fmla="*/ 26518 w 72406"/>
                <a:gd name="csY68" fmla="*/ 4069 h 36171"/>
                <a:gd name="csX69" fmla="*/ 28150 w 72406"/>
                <a:gd name="csY69" fmla="*/ 4593 h 36171"/>
                <a:gd name="csX70" fmla="*/ 29297 w 72406"/>
                <a:gd name="csY70" fmla="*/ 6062 h 36171"/>
                <a:gd name="csX71" fmla="*/ 30959 w 72406"/>
                <a:gd name="csY71" fmla="*/ 5831 h 36171"/>
                <a:gd name="csX72" fmla="*/ 35661 w 72406"/>
                <a:gd name="csY72" fmla="*/ 4331 h 36171"/>
                <a:gd name="csX73" fmla="*/ 36276 w 72406"/>
                <a:gd name="csY73" fmla="*/ 4839 h 36171"/>
                <a:gd name="csX74" fmla="*/ 37954 w 72406"/>
                <a:gd name="csY74" fmla="*/ 3093 h 36171"/>
                <a:gd name="csX75" fmla="*/ 39393 w 72406"/>
                <a:gd name="csY75" fmla="*/ 3900 h 36171"/>
                <a:gd name="csX76" fmla="*/ 40532 w 72406"/>
                <a:gd name="csY76" fmla="*/ 5424 h 36171"/>
                <a:gd name="csX77" fmla="*/ 39978 w 72406"/>
                <a:gd name="csY77" fmla="*/ 7185 h 36171"/>
                <a:gd name="csX78" fmla="*/ 38677 w 72406"/>
                <a:gd name="csY78" fmla="*/ 8308 h 36171"/>
                <a:gd name="csX79" fmla="*/ 37854 w 72406"/>
                <a:gd name="csY79" fmla="*/ 9878 h 36171"/>
                <a:gd name="csX80" fmla="*/ 36892 w 72406"/>
                <a:gd name="csY80" fmla="*/ 11139 h 36171"/>
                <a:gd name="csX81" fmla="*/ 35230 w 72406"/>
                <a:gd name="csY81" fmla="*/ 12316 h 36171"/>
                <a:gd name="csX82" fmla="*/ 33952 w 72406"/>
                <a:gd name="csY82" fmla="*/ 14193 h 36171"/>
                <a:gd name="csX83" fmla="*/ 30890 w 72406"/>
                <a:gd name="csY83" fmla="*/ 18601 h 36171"/>
                <a:gd name="csX84" fmla="*/ 26426 w 72406"/>
                <a:gd name="csY84" fmla="*/ 24248 h 36171"/>
                <a:gd name="csX85" fmla="*/ 24949 w 72406"/>
                <a:gd name="csY85" fmla="*/ 24756 h 36171"/>
                <a:gd name="csX86" fmla="*/ 21870 w 72406"/>
                <a:gd name="csY86" fmla="*/ 25094 h 36171"/>
                <a:gd name="csX87" fmla="*/ 20547 w 72406"/>
                <a:gd name="csY87" fmla="*/ 24702 h 36171"/>
                <a:gd name="csX88" fmla="*/ 19415 w 72406"/>
                <a:gd name="csY88" fmla="*/ 24833 h 36171"/>
                <a:gd name="csX89" fmla="*/ 18508 w 72406"/>
                <a:gd name="csY89" fmla="*/ 27894 h 36171"/>
                <a:gd name="csX90" fmla="*/ 17099 w 72406"/>
                <a:gd name="csY90" fmla="*/ 30218 h 36171"/>
                <a:gd name="csX91" fmla="*/ 16437 w 72406"/>
                <a:gd name="csY91" fmla="*/ 30702 h 36171"/>
                <a:gd name="csX92" fmla="*/ 14975 w 72406"/>
                <a:gd name="csY92" fmla="*/ 30918 h 36171"/>
                <a:gd name="csX93" fmla="*/ 14283 w 72406"/>
                <a:gd name="csY93" fmla="*/ 31271 h 36171"/>
                <a:gd name="csX94" fmla="*/ 13759 w 72406"/>
                <a:gd name="csY94" fmla="*/ 32133 h 36171"/>
                <a:gd name="csX95" fmla="*/ 9912 w 72406"/>
                <a:gd name="csY95" fmla="*/ 31910 h 36171"/>
                <a:gd name="csX96" fmla="*/ 7195 w 72406"/>
                <a:gd name="csY96" fmla="*/ 30479 h 36171"/>
                <a:gd name="csX97" fmla="*/ 3979 w 72406"/>
                <a:gd name="csY97" fmla="*/ 27309 h 36171"/>
                <a:gd name="csX98" fmla="*/ 8272 w 72406"/>
                <a:gd name="csY98" fmla="*/ 23432 h 36171"/>
                <a:gd name="csX99" fmla="*/ 11974 w 72406"/>
                <a:gd name="csY99" fmla="*/ 23610 h 36171"/>
                <a:gd name="csX100" fmla="*/ 15029 w 72406"/>
                <a:gd name="csY100" fmla="*/ 21009 h 36171"/>
                <a:gd name="csX101" fmla="*/ 17515 w 72406"/>
                <a:gd name="csY101" fmla="*/ 19694 h 36171"/>
                <a:gd name="csX102" fmla="*/ 18500 w 72406"/>
                <a:gd name="csY102" fmla="*/ 18363 h 36171"/>
                <a:gd name="csX103" fmla="*/ 19585 w 72406"/>
                <a:gd name="csY103" fmla="*/ 17340 h 36171"/>
                <a:gd name="csX104" fmla="*/ 19593 w 72406"/>
                <a:gd name="csY104" fmla="*/ 16009 h 36171"/>
                <a:gd name="csX105" fmla="*/ 18761 w 72406"/>
                <a:gd name="csY105" fmla="*/ 15417 h 36171"/>
                <a:gd name="csX106" fmla="*/ 17638 w 72406"/>
                <a:gd name="csY106" fmla="*/ 15478 h 36171"/>
                <a:gd name="csX107" fmla="*/ 16530 w 72406"/>
                <a:gd name="csY107" fmla="*/ 16055 h 36171"/>
                <a:gd name="csX108" fmla="*/ 13929 w 72406"/>
                <a:gd name="csY108" fmla="*/ 16809 h 36171"/>
                <a:gd name="csX109" fmla="*/ 12151 w 72406"/>
                <a:gd name="csY109" fmla="*/ 15286 h 36171"/>
                <a:gd name="csX110" fmla="*/ 13321 w 72406"/>
                <a:gd name="csY110" fmla="*/ 14717 h 36171"/>
                <a:gd name="csX111" fmla="*/ 14637 w 72406"/>
                <a:gd name="csY111" fmla="*/ 14747 h 36171"/>
                <a:gd name="csX112" fmla="*/ 18661 w 72406"/>
                <a:gd name="csY112" fmla="*/ 13316 h 36171"/>
                <a:gd name="csX113" fmla="*/ 19431 w 72406"/>
                <a:gd name="csY113" fmla="*/ 12716 h 36171"/>
                <a:gd name="csX114" fmla="*/ 18192 w 72406"/>
                <a:gd name="csY114" fmla="*/ 10693 h 36171"/>
                <a:gd name="csX115" fmla="*/ 15768 w 72406"/>
                <a:gd name="csY115" fmla="*/ 9462 h 36171"/>
                <a:gd name="csX116" fmla="*/ 13806 w 72406"/>
                <a:gd name="csY116" fmla="*/ 7401 h 36171"/>
                <a:gd name="csX117" fmla="*/ 13444 w 72406"/>
                <a:gd name="csY117" fmla="*/ 6631 h 36171"/>
                <a:gd name="csX118" fmla="*/ 13544 w 72406"/>
                <a:gd name="csY118" fmla="*/ 5408 h 36171"/>
                <a:gd name="csX119" fmla="*/ 12459 w 72406"/>
                <a:gd name="csY119" fmla="*/ 2993 h 36171"/>
                <a:gd name="csX120" fmla="*/ 13598 w 72406"/>
                <a:gd name="csY120" fmla="*/ 2869 h 36171"/>
                <a:gd name="csX121" fmla="*/ 15114 w 72406"/>
                <a:gd name="csY121" fmla="*/ 4423 h 36171"/>
                <a:gd name="csX122" fmla="*/ 18546 w 72406"/>
                <a:gd name="csY122" fmla="*/ 6624 h 36171"/>
                <a:gd name="csX123" fmla="*/ 2724 w 72406"/>
                <a:gd name="csY123" fmla="*/ 17855 h 36171"/>
                <a:gd name="csX124" fmla="*/ 4271 w 72406"/>
                <a:gd name="csY124" fmla="*/ 18332 h 36171"/>
                <a:gd name="csX125" fmla="*/ 5810 w 72406"/>
                <a:gd name="csY125" fmla="*/ 18155 h 36171"/>
                <a:gd name="csX126" fmla="*/ 4940 w 72406"/>
                <a:gd name="csY126" fmla="*/ 21740 h 36171"/>
                <a:gd name="csX127" fmla="*/ 4263 w 72406"/>
                <a:gd name="csY127" fmla="*/ 23463 h 36171"/>
                <a:gd name="csX128" fmla="*/ 2439 w 72406"/>
                <a:gd name="csY128" fmla="*/ 23325 h 36171"/>
                <a:gd name="csX129" fmla="*/ 631 w 72406"/>
                <a:gd name="csY129" fmla="*/ 20978 h 36171"/>
                <a:gd name="csX130" fmla="*/ 0 w 72406"/>
                <a:gd name="csY130" fmla="*/ 19732 h 36171"/>
                <a:gd name="csX131" fmla="*/ 2016 w 72406"/>
                <a:gd name="csY131" fmla="*/ 18840 h 36171"/>
                <a:gd name="csX132" fmla="*/ 2724 w 72406"/>
                <a:gd name="csY132" fmla="*/ 17855 h 36171"/>
                <a:gd name="csX133" fmla="*/ 58447 w 72406"/>
                <a:gd name="csY133" fmla="*/ 25717 h 36171"/>
                <a:gd name="csX134" fmla="*/ 58578 w 72406"/>
                <a:gd name="csY134" fmla="*/ 28795 h 36171"/>
                <a:gd name="csX135" fmla="*/ 56846 w 72406"/>
                <a:gd name="csY135" fmla="*/ 27817 h 36171"/>
                <a:gd name="csX136" fmla="*/ 56231 w 72406"/>
                <a:gd name="csY136" fmla="*/ 26325 h 36171"/>
                <a:gd name="csX137" fmla="*/ 57193 w 72406"/>
                <a:gd name="csY137" fmla="*/ 25310 h 36171"/>
                <a:gd name="csX138" fmla="*/ 57985 w 72406"/>
                <a:gd name="csY138" fmla="*/ 25386 h 36171"/>
                <a:gd name="csX139" fmla="*/ 58447 w 72406"/>
                <a:gd name="csY139" fmla="*/ 25717 h 36171"/>
                <a:gd name="csX140" fmla="*/ 31582 w 72406"/>
                <a:gd name="csY140" fmla="*/ 33449 h 36171"/>
                <a:gd name="csX141" fmla="*/ 30197 w 72406"/>
                <a:gd name="csY141" fmla="*/ 34126 h 36171"/>
                <a:gd name="csX142" fmla="*/ 29812 w 72406"/>
                <a:gd name="csY142" fmla="*/ 33826 h 36171"/>
                <a:gd name="csX143" fmla="*/ 29373 w 72406"/>
                <a:gd name="csY143" fmla="*/ 32502 h 36171"/>
                <a:gd name="csX144" fmla="*/ 29350 w 72406"/>
                <a:gd name="csY144" fmla="*/ 30794 h 36171"/>
                <a:gd name="csX145" fmla="*/ 29189 w 72406"/>
                <a:gd name="csY145" fmla="*/ 30025 h 36171"/>
                <a:gd name="csX146" fmla="*/ 30051 w 72406"/>
                <a:gd name="csY146" fmla="*/ 30271 h 36171"/>
                <a:gd name="csX147" fmla="*/ 31613 w 72406"/>
                <a:gd name="csY147" fmla="*/ 31633 h 36171"/>
                <a:gd name="csX148" fmla="*/ 31582 w 72406"/>
                <a:gd name="csY148" fmla="*/ 33449 h 361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</a:cxnLst>
              <a:rect l="l" t="t" r="r" b="b"/>
              <a:pathLst>
                <a:path w="72406" h="36171">
                  <a:moveTo>
                    <a:pt x="49559" y="0"/>
                  </a:moveTo>
                  <a:lnTo>
                    <a:pt x="52860" y="2023"/>
                  </a:lnTo>
                  <a:lnTo>
                    <a:pt x="56993" y="1316"/>
                  </a:lnTo>
                  <a:lnTo>
                    <a:pt x="58732" y="1870"/>
                  </a:lnTo>
                  <a:lnTo>
                    <a:pt x="59747" y="3554"/>
                  </a:lnTo>
                  <a:lnTo>
                    <a:pt x="59139" y="5116"/>
                  </a:lnTo>
                  <a:lnTo>
                    <a:pt x="57831" y="4893"/>
                  </a:lnTo>
                  <a:lnTo>
                    <a:pt x="56708" y="5316"/>
                  </a:lnTo>
                  <a:lnTo>
                    <a:pt x="56931" y="7378"/>
                  </a:lnTo>
                  <a:lnTo>
                    <a:pt x="57693" y="8262"/>
                  </a:lnTo>
                  <a:lnTo>
                    <a:pt x="62056" y="10532"/>
                  </a:lnTo>
                  <a:lnTo>
                    <a:pt x="62856" y="10670"/>
                  </a:lnTo>
                  <a:lnTo>
                    <a:pt x="62710" y="9716"/>
                  </a:lnTo>
                  <a:lnTo>
                    <a:pt x="61948" y="8154"/>
                  </a:lnTo>
                  <a:lnTo>
                    <a:pt x="61664" y="6478"/>
                  </a:lnTo>
                  <a:lnTo>
                    <a:pt x="62310" y="5085"/>
                  </a:lnTo>
                  <a:lnTo>
                    <a:pt x="63449" y="4646"/>
                  </a:lnTo>
                  <a:lnTo>
                    <a:pt x="68420" y="3946"/>
                  </a:lnTo>
                  <a:lnTo>
                    <a:pt x="69582" y="4608"/>
                  </a:lnTo>
                  <a:lnTo>
                    <a:pt x="72045" y="8562"/>
                  </a:lnTo>
                  <a:lnTo>
                    <a:pt x="69736" y="9108"/>
                  </a:lnTo>
                  <a:lnTo>
                    <a:pt x="68767" y="10824"/>
                  </a:lnTo>
                  <a:lnTo>
                    <a:pt x="70798" y="11570"/>
                  </a:lnTo>
                  <a:lnTo>
                    <a:pt x="72406" y="12670"/>
                  </a:lnTo>
                  <a:lnTo>
                    <a:pt x="71552" y="14355"/>
                  </a:lnTo>
                  <a:lnTo>
                    <a:pt x="71398" y="15201"/>
                  </a:lnTo>
                  <a:lnTo>
                    <a:pt x="67820" y="16394"/>
                  </a:lnTo>
                  <a:lnTo>
                    <a:pt x="64649" y="17163"/>
                  </a:lnTo>
                  <a:lnTo>
                    <a:pt x="63203" y="19148"/>
                  </a:lnTo>
                  <a:lnTo>
                    <a:pt x="60648" y="20594"/>
                  </a:lnTo>
                  <a:lnTo>
                    <a:pt x="53137" y="23117"/>
                  </a:lnTo>
                  <a:lnTo>
                    <a:pt x="54014" y="25171"/>
                  </a:lnTo>
                  <a:lnTo>
                    <a:pt x="54130" y="26156"/>
                  </a:lnTo>
                  <a:lnTo>
                    <a:pt x="53807" y="28825"/>
                  </a:lnTo>
                  <a:lnTo>
                    <a:pt x="43471" y="25633"/>
                  </a:lnTo>
                  <a:lnTo>
                    <a:pt x="42071" y="25971"/>
                  </a:lnTo>
                  <a:lnTo>
                    <a:pt x="44834" y="31418"/>
                  </a:lnTo>
                  <a:lnTo>
                    <a:pt x="42787" y="32425"/>
                  </a:lnTo>
                  <a:lnTo>
                    <a:pt x="40763" y="31771"/>
                  </a:lnTo>
                  <a:lnTo>
                    <a:pt x="38923" y="32225"/>
                  </a:lnTo>
                  <a:lnTo>
                    <a:pt x="37754" y="36172"/>
                  </a:lnTo>
                  <a:lnTo>
                    <a:pt x="34806" y="33649"/>
                  </a:lnTo>
                  <a:lnTo>
                    <a:pt x="32290" y="30064"/>
                  </a:lnTo>
                  <a:lnTo>
                    <a:pt x="32282" y="28063"/>
                  </a:lnTo>
                  <a:lnTo>
                    <a:pt x="34714" y="24333"/>
                  </a:lnTo>
                  <a:lnTo>
                    <a:pt x="33975" y="22755"/>
                  </a:lnTo>
                  <a:lnTo>
                    <a:pt x="39631" y="17701"/>
                  </a:lnTo>
                  <a:lnTo>
                    <a:pt x="40647" y="16201"/>
                  </a:lnTo>
                  <a:lnTo>
                    <a:pt x="42409" y="15347"/>
                  </a:lnTo>
                  <a:lnTo>
                    <a:pt x="44241" y="15055"/>
                  </a:lnTo>
                  <a:lnTo>
                    <a:pt x="45018" y="14409"/>
                  </a:lnTo>
                  <a:lnTo>
                    <a:pt x="44888" y="13178"/>
                  </a:lnTo>
                  <a:lnTo>
                    <a:pt x="44157" y="11086"/>
                  </a:lnTo>
                  <a:lnTo>
                    <a:pt x="44218" y="7685"/>
                  </a:lnTo>
                  <a:lnTo>
                    <a:pt x="48751" y="3077"/>
                  </a:lnTo>
                  <a:lnTo>
                    <a:pt x="48089" y="116"/>
                  </a:lnTo>
                  <a:lnTo>
                    <a:pt x="49559" y="0"/>
                  </a:lnTo>
                  <a:close/>
                  <a:moveTo>
                    <a:pt x="22317" y="4339"/>
                  </a:moveTo>
                  <a:lnTo>
                    <a:pt x="19354" y="4339"/>
                  </a:lnTo>
                  <a:lnTo>
                    <a:pt x="18769" y="3216"/>
                  </a:lnTo>
                  <a:lnTo>
                    <a:pt x="18777" y="370"/>
                  </a:lnTo>
                  <a:lnTo>
                    <a:pt x="21024" y="123"/>
                  </a:lnTo>
                  <a:lnTo>
                    <a:pt x="23217" y="1308"/>
                  </a:lnTo>
                  <a:lnTo>
                    <a:pt x="23071" y="2500"/>
                  </a:lnTo>
                  <a:lnTo>
                    <a:pt x="22317" y="4339"/>
                  </a:lnTo>
                  <a:close/>
                  <a:moveTo>
                    <a:pt x="18546" y="6624"/>
                  </a:moveTo>
                  <a:lnTo>
                    <a:pt x="21670" y="7278"/>
                  </a:lnTo>
                  <a:lnTo>
                    <a:pt x="24541" y="4847"/>
                  </a:lnTo>
                  <a:lnTo>
                    <a:pt x="26518" y="4069"/>
                  </a:lnTo>
                  <a:lnTo>
                    <a:pt x="28150" y="4593"/>
                  </a:lnTo>
                  <a:lnTo>
                    <a:pt x="29297" y="6062"/>
                  </a:lnTo>
                  <a:lnTo>
                    <a:pt x="30959" y="5831"/>
                  </a:lnTo>
                  <a:lnTo>
                    <a:pt x="35661" y="4331"/>
                  </a:lnTo>
                  <a:lnTo>
                    <a:pt x="36276" y="4839"/>
                  </a:lnTo>
                  <a:lnTo>
                    <a:pt x="37954" y="3093"/>
                  </a:lnTo>
                  <a:lnTo>
                    <a:pt x="39393" y="3900"/>
                  </a:lnTo>
                  <a:lnTo>
                    <a:pt x="40532" y="5424"/>
                  </a:lnTo>
                  <a:lnTo>
                    <a:pt x="39978" y="7185"/>
                  </a:lnTo>
                  <a:lnTo>
                    <a:pt x="38677" y="8308"/>
                  </a:lnTo>
                  <a:lnTo>
                    <a:pt x="37854" y="9878"/>
                  </a:lnTo>
                  <a:lnTo>
                    <a:pt x="36892" y="11139"/>
                  </a:lnTo>
                  <a:lnTo>
                    <a:pt x="35230" y="12316"/>
                  </a:lnTo>
                  <a:lnTo>
                    <a:pt x="33952" y="14193"/>
                  </a:lnTo>
                  <a:lnTo>
                    <a:pt x="30890" y="18601"/>
                  </a:lnTo>
                  <a:lnTo>
                    <a:pt x="26426" y="24248"/>
                  </a:lnTo>
                  <a:lnTo>
                    <a:pt x="24949" y="24756"/>
                  </a:lnTo>
                  <a:lnTo>
                    <a:pt x="21870" y="25094"/>
                  </a:lnTo>
                  <a:lnTo>
                    <a:pt x="20547" y="24702"/>
                  </a:lnTo>
                  <a:lnTo>
                    <a:pt x="19415" y="24833"/>
                  </a:lnTo>
                  <a:lnTo>
                    <a:pt x="18508" y="27894"/>
                  </a:lnTo>
                  <a:lnTo>
                    <a:pt x="17099" y="30218"/>
                  </a:lnTo>
                  <a:lnTo>
                    <a:pt x="16437" y="30702"/>
                  </a:lnTo>
                  <a:lnTo>
                    <a:pt x="14975" y="30918"/>
                  </a:lnTo>
                  <a:lnTo>
                    <a:pt x="14283" y="31271"/>
                  </a:lnTo>
                  <a:lnTo>
                    <a:pt x="13759" y="32133"/>
                  </a:lnTo>
                  <a:lnTo>
                    <a:pt x="9912" y="31910"/>
                  </a:lnTo>
                  <a:lnTo>
                    <a:pt x="7195" y="30479"/>
                  </a:lnTo>
                  <a:lnTo>
                    <a:pt x="3979" y="27309"/>
                  </a:lnTo>
                  <a:lnTo>
                    <a:pt x="8272" y="23432"/>
                  </a:lnTo>
                  <a:lnTo>
                    <a:pt x="11974" y="23610"/>
                  </a:lnTo>
                  <a:lnTo>
                    <a:pt x="15029" y="21009"/>
                  </a:lnTo>
                  <a:lnTo>
                    <a:pt x="17515" y="19694"/>
                  </a:lnTo>
                  <a:lnTo>
                    <a:pt x="18500" y="18363"/>
                  </a:lnTo>
                  <a:lnTo>
                    <a:pt x="19585" y="17340"/>
                  </a:lnTo>
                  <a:lnTo>
                    <a:pt x="19593" y="16009"/>
                  </a:lnTo>
                  <a:lnTo>
                    <a:pt x="18761" y="15417"/>
                  </a:lnTo>
                  <a:lnTo>
                    <a:pt x="17638" y="15478"/>
                  </a:lnTo>
                  <a:lnTo>
                    <a:pt x="16530" y="16055"/>
                  </a:lnTo>
                  <a:lnTo>
                    <a:pt x="13929" y="16809"/>
                  </a:lnTo>
                  <a:lnTo>
                    <a:pt x="12151" y="15286"/>
                  </a:lnTo>
                  <a:lnTo>
                    <a:pt x="13321" y="14717"/>
                  </a:lnTo>
                  <a:lnTo>
                    <a:pt x="14637" y="14747"/>
                  </a:lnTo>
                  <a:lnTo>
                    <a:pt x="18661" y="13316"/>
                  </a:lnTo>
                  <a:lnTo>
                    <a:pt x="19431" y="12716"/>
                  </a:lnTo>
                  <a:lnTo>
                    <a:pt x="18192" y="10693"/>
                  </a:lnTo>
                  <a:lnTo>
                    <a:pt x="15768" y="9462"/>
                  </a:lnTo>
                  <a:lnTo>
                    <a:pt x="13806" y="7401"/>
                  </a:lnTo>
                  <a:lnTo>
                    <a:pt x="13444" y="6631"/>
                  </a:lnTo>
                  <a:lnTo>
                    <a:pt x="13544" y="5408"/>
                  </a:lnTo>
                  <a:lnTo>
                    <a:pt x="12459" y="2993"/>
                  </a:lnTo>
                  <a:lnTo>
                    <a:pt x="13598" y="2869"/>
                  </a:lnTo>
                  <a:lnTo>
                    <a:pt x="15114" y="4423"/>
                  </a:lnTo>
                  <a:lnTo>
                    <a:pt x="18546" y="6624"/>
                  </a:lnTo>
                  <a:close/>
                  <a:moveTo>
                    <a:pt x="2724" y="17855"/>
                  </a:moveTo>
                  <a:lnTo>
                    <a:pt x="4271" y="18332"/>
                  </a:lnTo>
                  <a:lnTo>
                    <a:pt x="5810" y="18155"/>
                  </a:lnTo>
                  <a:lnTo>
                    <a:pt x="4940" y="21740"/>
                  </a:lnTo>
                  <a:lnTo>
                    <a:pt x="4263" y="23463"/>
                  </a:lnTo>
                  <a:lnTo>
                    <a:pt x="2439" y="23325"/>
                  </a:lnTo>
                  <a:lnTo>
                    <a:pt x="631" y="20978"/>
                  </a:lnTo>
                  <a:lnTo>
                    <a:pt x="0" y="19732"/>
                  </a:lnTo>
                  <a:lnTo>
                    <a:pt x="2016" y="18840"/>
                  </a:lnTo>
                  <a:lnTo>
                    <a:pt x="2724" y="17855"/>
                  </a:lnTo>
                  <a:close/>
                  <a:moveTo>
                    <a:pt x="58447" y="25717"/>
                  </a:moveTo>
                  <a:lnTo>
                    <a:pt x="58578" y="28795"/>
                  </a:lnTo>
                  <a:lnTo>
                    <a:pt x="56846" y="27817"/>
                  </a:lnTo>
                  <a:lnTo>
                    <a:pt x="56231" y="26325"/>
                  </a:lnTo>
                  <a:lnTo>
                    <a:pt x="57193" y="25310"/>
                  </a:lnTo>
                  <a:lnTo>
                    <a:pt x="57985" y="25386"/>
                  </a:lnTo>
                  <a:lnTo>
                    <a:pt x="58447" y="25717"/>
                  </a:lnTo>
                  <a:close/>
                  <a:moveTo>
                    <a:pt x="31582" y="33449"/>
                  </a:moveTo>
                  <a:lnTo>
                    <a:pt x="30197" y="34126"/>
                  </a:lnTo>
                  <a:lnTo>
                    <a:pt x="29812" y="33826"/>
                  </a:lnTo>
                  <a:lnTo>
                    <a:pt x="29373" y="32502"/>
                  </a:lnTo>
                  <a:lnTo>
                    <a:pt x="29350" y="30794"/>
                  </a:lnTo>
                  <a:lnTo>
                    <a:pt x="29189" y="30025"/>
                  </a:lnTo>
                  <a:lnTo>
                    <a:pt x="30051" y="30271"/>
                  </a:lnTo>
                  <a:lnTo>
                    <a:pt x="31613" y="31633"/>
                  </a:lnTo>
                  <a:lnTo>
                    <a:pt x="31582" y="334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7" name="Serbest Form 76">
              <a:extLst>
                <a:ext uri="{FF2B5EF4-FFF2-40B4-BE49-F238E27FC236}">
                  <a16:creationId xmlns:a16="http://schemas.microsoft.com/office/drawing/2014/main" id="{6C908BC3-2E75-63E2-8E1C-4DAB695E52C0}"/>
                </a:ext>
              </a:extLst>
            </p:cNvPr>
            <p:cNvSpPr/>
            <p:nvPr/>
          </p:nvSpPr>
          <p:spPr>
            <a:xfrm>
              <a:off x="10979680" y="6288172"/>
              <a:ext cx="538442" cy="93367"/>
            </a:xfrm>
            <a:custGeom>
              <a:avLst/>
              <a:gdLst>
                <a:gd name="csX0" fmla="*/ 1747 w 538442"/>
                <a:gd name="csY0" fmla="*/ 2008 h 93367"/>
                <a:gd name="csX1" fmla="*/ 108 w 538442"/>
                <a:gd name="csY1" fmla="*/ 3777 h 93367"/>
                <a:gd name="csX2" fmla="*/ 0 w 538442"/>
                <a:gd name="csY2" fmla="*/ 3200 h 93367"/>
                <a:gd name="csX3" fmla="*/ 493 w 538442"/>
                <a:gd name="csY3" fmla="*/ 2139 h 93367"/>
                <a:gd name="csX4" fmla="*/ 1185 w 538442"/>
                <a:gd name="csY4" fmla="*/ 931 h 93367"/>
                <a:gd name="csX5" fmla="*/ 1831 w 538442"/>
                <a:gd name="csY5" fmla="*/ 208 h 93367"/>
                <a:gd name="csX6" fmla="*/ 2670 w 538442"/>
                <a:gd name="csY6" fmla="*/ 0 h 93367"/>
                <a:gd name="csX7" fmla="*/ 3270 w 538442"/>
                <a:gd name="csY7" fmla="*/ 1000 h 93367"/>
                <a:gd name="csX8" fmla="*/ 2593 w 538442"/>
                <a:gd name="csY8" fmla="*/ 1869 h 93367"/>
                <a:gd name="csX9" fmla="*/ 1747 w 538442"/>
                <a:gd name="csY9" fmla="*/ 2008 h 93367"/>
                <a:gd name="csX10" fmla="*/ 298460 w 538442"/>
                <a:gd name="csY10" fmla="*/ 46865 h 93367"/>
                <a:gd name="csX11" fmla="*/ 298083 w 538442"/>
                <a:gd name="csY11" fmla="*/ 46980 h 93367"/>
                <a:gd name="csX12" fmla="*/ 297914 w 538442"/>
                <a:gd name="csY12" fmla="*/ 46872 h 93367"/>
                <a:gd name="csX13" fmla="*/ 297998 w 538442"/>
                <a:gd name="csY13" fmla="*/ 46318 h 93367"/>
                <a:gd name="csX14" fmla="*/ 298122 w 538442"/>
                <a:gd name="csY14" fmla="*/ 46126 h 93367"/>
                <a:gd name="csX15" fmla="*/ 298476 w 538442"/>
                <a:gd name="csY15" fmla="*/ 46111 h 93367"/>
                <a:gd name="csX16" fmla="*/ 299091 w 538442"/>
                <a:gd name="csY16" fmla="*/ 46265 h 93367"/>
                <a:gd name="csX17" fmla="*/ 299137 w 538442"/>
                <a:gd name="csY17" fmla="*/ 46403 h 93367"/>
                <a:gd name="csX18" fmla="*/ 298460 w 538442"/>
                <a:gd name="csY18" fmla="*/ 46865 h 93367"/>
                <a:gd name="csX19" fmla="*/ 293412 w 538442"/>
                <a:gd name="csY19" fmla="*/ 48719 h 93367"/>
                <a:gd name="csX20" fmla="*/ 293235 w 538442"/>
                <a:gd name="csY20" fmla="*/ 49003 h 93367"/>
                <a:gd name="csX21" fmla="*/ 291919 w 538442"/>
                <a:gd name="csY21" fmla="*/ 48895 h 93367"/>
                <a:gd name="csX22" fmla="*/ 291735 w 538442"/>
                <a:gd name="csY22" fmla="*/ 48734 h 93367"/>
                <a:gd name="csX23" fmla="*/ 291850 w 538442"/>
                <a:gd name="csY23" fmla="*/ 48611 h 93367"/>
                <a:gd name="csX24" fmla="*/ 292481 w 538442"/>
                <a:gd name="csY24" fmla="*/ 48480 h 93367"/>
                <a:gd name="csX25" fmla="*/ 292558 w 538442"/>
                <a:gd name="csY25" fmla="*/ 48088 h 93367"/>
                <a:gd name="csX26" fmla="*/ 292234 w 538442"/>
                <a:gd name="csY26" fmla="*/ 48003 h 93367"/>
                <a:gd name="csX27" fmla="*/ 292511 w 538442"/>
                <a:gd name="csY27" fmla="*/ 47796 h 93367"/>
                <a:gd name="csX28" fmla="*/ 293027 w 538442"/>
                <a:gd name="csY28" fmla="*/ 47757 h 93367"/>
                <a:gd name="csX29" fmla="*/ 293320 w 538442"/>
                <a:gd name="csY29" fmla="*/ 48003 h 93367"/>
                <a:gd name="csX30" fmla="*/ 293481 w 538442"/>
                <a:gd name="csY30" fmla="*/ 48357 h 93367"/>
                <a:gd name="csX31" fmla="*/ 293412 w 538442"/>
                <a:gd name="csY31" fmla="*/ 48719 h 93367"/>
                <a:gd name="csX32" fmla="*/ 437401 w 538442"/>
                <a:gd name="csY32" fmla="*/ 60227 h 93367"/>
                <a:gd name="csX33" fmla="*/ 436147 w 538442"/>
                <a:gd name="csY33" fmla="*/ 60712 h 93367"/>
                <a:gd name="csX34" fmla="*/ 434570 w 538442"/>
                <a:gd name="csY34" fmla="*/ 60489 h 93367"/>
                <a:gd name="csX35" fmla="*/ 434085 w 538442"/>
                <a:gd name="csY35" fmla="*/ 58727 h 93367"/>
                <a:gd name="csX36" fmla="*/ 433362 w 538442"/>
                <a:gd name="csY36" fmla="*/ 58258 h 93367"/>
                <a:gd name="csX37" fmla="*/ 433523 w 538442"/>
                <a:gd name="csY37" fmla="*/ 57388 h 93367"/>
                <a:gd name="csX38" fmla="*/ 434631 w 538442"/>
                <a:gd name="csY38" fmla="*/ 56681 h 93367"/>
                <a:gd name="csX39" fmla="*/ 436978 w 538442"/>
                <a:gd name="csY39" fmla="*/ 57258 h 93367"/>
                <a:gd name="csX40" fmla="*/ 437848 w 538442"/>
                <a:gd name="csY40" fmla="*/ 58511 h 93367"/>
                <a:gd name="csX41" fmla="*/ 437294 w 538442"/>
                <a:gd name="csY41" fmla="*/ 59342 h 93367"/>
                <a:gd name="csX42" fmla="*/ 437401 w 538442"/>
                <a:gd name="csY42" fmla="*/ 60227 h 93367"/>
                <a:gd name="csX43" fmla="*/ 538220 w 538442"/>
                <a:gd name="csY43" fmla="*/ 92322 h 93367"/>
                <a:gd name="csX44" fmla="*/ 538443 w 538442"/>
                <a:gd name="csY44" fmla="*/ 93368 h 93367"/>
                <a:gd name="csX45" fmla="*/ 537065 w 538442"/>
                <a:gd name="csY45" fmla="*/ 92860 h 93367"/>
                <a:gd name="csX46" fmla="*/ 536880 w 538442"/>
                <a:gd name="csY46" fmla="*/ 92491 h 93367"/>
                <a:gd name="csX47" fmla="*/ 537681 w 538442"/>
                <a:gd name="csY47" fmla="*/ 92122 h 93367"/>
                <a:gd name="csX48" fmla="*/ 538220 w 538442"/>
                <a:gd name="csY48" fmla="*/ 92322 h 933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</a:cxnLst>
              <a:rect l="l" t="t" r="r" b="b"/>
              <a:pathLst>
                <a:path w="538442" h="93367">
                  <a:moveTo>
                    <a:pt x="1747" y="2008"/>
                  </a:moveTo>
                  <a:lnTo>
                    <a:pt x="108" y="3777"/>
                  </a:lnTo>
                  <a:lnTo>
                    <a:pt x="0" y="3200"/>
                  </a:lnTo>
                  <a:lnTo>
                    <a:pt x="493" y="2139"/>
                  </a:lnTo>
                  <a:lnTo>
                    <a:pt x="1185" y="931"/>
                  </a:lnTo>
                  <a:lnTo>
                    <a:pt x="1831" y="208"/>
                  </a:lnTo>
                  <a:lnTo>
                    <a:pt x="2670" y="0"/>
                  </a:lnTo>
                  <a:lnTo>
                    <a:pt x="3270" y="1000"/>
                  </a:lnTo>
                  <a:lnTo>
                    <a:pt x="2593" y="1869"/>
                  </a:lnTo>
                  <a:lnTo>
                    <a:pt x="1747" y="2008"/>
                  </a:lnTo>
                  <a:close/>
                  <a:moveTo>
                    <a:pt x="298460" y="46865"/>
                  </a:moveTo>
                  <a:lnTo>
                    <a:pt x="298083" y="46980"/>
                  </a:lnTo>
                  <a:lnTo>
                    <a:pt x="297914" y="46872"/>
                  </a:lnTo>
                  <a:lnTo>
                    <a:pt x="297998" y="46318"/>
                  </a:lnTo>
                  <a:lnTo>
                    <a:pt x="298122" y="46126"/>
                  </a:lnTo>
                  <a:lnTo>
                    <a:pt x="298476" y="46111"/>
                  </a:lnTo>
                  <a:lnTo>
                    <a:pt x="299091" y="46265"/>
                  </a:lnTo>
                  <a:lnTo>
                    <a:pt x="299137" y="46403"/>
                  </a:lnTo>
                  <a:lnTo>
                    <a:pt x="298460" y="46865"/>
                  </a:lnTo>
                  <a:close/>
                  <a:moveTo>
                    <a:pt x="293412" y="48719"/>
                  </a:moveTo>
                  <a:lnTo>
                    <a:pt x="293235" y="49003"/>
                  </a:lnTo>
                  <a:lnTo>
                    <a:pt x="291919" y="48895"/>
                  </a:lnTo>
                  <a:lnTo>
                    <a:pt x="291735" y="48734"/>
                  </a:lnTo>
                  <a:lnTo>
                    <a:pt x="291850" y="48611"/>
                  </a:lnTo>
                  <a:lnTo>
                    <a:pt x="292481" y="48480"/>
                  </a:lnTo>
                  <a:lnTo>
                    <a:pt x="292558" y="48088"/>
                  </a:lnTo>
                  <a:lnTo>
                    <a:pt x="292234" y="48003"/>
                  </a:lnTo>
                  <a:lnTo>
                    <a:pt x="292511" y="47796"/>
                  </a:lnTo>
                  <a:lnTo>
                    <a:pt x="293027" y="47757"/>
                  </a:lnTo>
                  <a:lnTo>
                    <a:pt x="293320" y="48003"/>
                  </a:lnTo>
                  <a:lnTo>
                    <a:pt x="293481" y="48357"/>
                  </a:lnTo>
                  <a:lnTo>
                    <a:pt x="293412" y="48719"/>
                  </a:lnTo>
                  <a:close/>
                  <a:moveTo>
                    <a:pt x="437401" y="60227"/>
                  </a:moveTo>
                  <a:lnTo>
                    <a:pt x="436147" y="60712"/>
                  </a:lnTo>
                  <a:lnTo>
                    <a:pt x="434570" y="60489"/>
                  </a:lnTo>
                  <a:lnTo>
                    <a:pt x="434085" y="58727"/>
                  </a:lnTo>
                  <a:lnTo>
                    <a:pt x="433362" y="58258"/>
                  </a:lnTo>
                  <a:lnTo>
                    <a:pt x="433523" y="57388"/>
                  </a:lnTo>
                  <a:lnTo>
                    <a:pt x="434631" y="56681"/>
                  </a:lnTo>
                  <a:lnTo>
                    <a:pt x="436978" y="57258"/>
                  </a:lnTo>
                  <a:lnTo>
                    <a:pt x="437848" y="58511"/>
                  </a:lnTo>
                  <a:lnTo>
                    <a:pt x="437294" y="59342"/>
                  </a:lnTo>
                  <a:lnTo>
                    <a:pt x="437401" y="60227"/>
                  </a:lnTo>
                  <a:close/>
                  <a:moveTo>
                    <a:pt x="538220" y="92322"/>
                  </a:moveTo>
                  <a:lnTo>
                    <a:pt x="538443" y="93368"/>
                  </a:lnTo>
                  <a:lnTo>
                    <a:pt x="537065" y="92860"/>
                  </a:lnTo>
                  <a:lnTo>
                    <a:pt x="536880" y="92491"/>
                  </a:lnTo>
                  <a:lnTo>
                    <a:pt x="537681" y="92122"/>
                  </a:lnTo>
                  <a:lnTo>
                    <a:pt x="538220" y="92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8" name="Serbest Form 77">
              <a:extLst>
                <a:ext uri="{FF2B5EF4-FFF2-40B4-BE49-F238E27FC236}">
                  <a16:creationId xmlns:a16="http://schemas.microsoft.com/office/drawing/2014/main" id="{692FC0B1-1C0B-301B-7EB2-F80041D6A077}"/>
                </a:ext>
              </a:extLst>
            </p:cNvPr>
            <p:cNvSpPr/>
            <p:nvPr/>
          </p:nvSpPr>
          <p:spPr>
            <a:xfrm>
              <a:off x="7837622" y="4767586"/>
              <a:ext cx="21955" cy="43072"/>
            </a:xfrm>
            <a:custGeom>
              <a:avLst/>
              <a:gdLst>
                <a:gd name="csX0" fmla="*/ 21955 w 21955"/>
                <a:gd name="csY0" fmla="*/ 4500 h 43072"/>
                <a:gd name="csX1" fmla="*/ 20924 w 21955"/>
                <a:gd name="csY1" fmla="*/ 7839 h 43072"/>
                <a:gd name="csX2" fmla="*/ 19392 w 21955"/>
                <a:gd name="csY2" fmla="*/ 7316 h 43072"/>
                <a:gd name="csX3" fmla="*/ 18969 w 21955"/>
                <a:gd name="csY3" fmla="*/ 6954 h 43072"/>
                <a:gd name="csX4" fmla="*/ 18638 w 21955"/>
                <a:gd name="csY4" fmla="*/ 6085 h 43072"/>
                <a:gd name="csX5" fmla="*/ 18800 w 21955"/>
                <a:gd name="csY5" fmla="*/ 3600 h 43072"/>
                <a:gd name="csX6" fmla="*/ 18746 w 21955"/>
                <a:gd name="csY6" fmla="*/ 0 h 43072"/>
                <a:gd name="csX7" fmla="*/ 20508 w 21955"/>
                <a:gd name="csY7" fmla="*/ 2962 h 43072"/>
                <a:gd name="csX8" fmla="*/ 21955 w 21955"/>
                <a:gd name="csY8" fmla="*/ 4500 h 43072"/>
                <a:gd name="csX9" fmla="*/ 17099 w 21955"/>
                <a:gd name="csY9" fmla="*/ 5923 h 43072"/>
                <a:gd name="csX10" fmla="*/ 16561 w 21955"/>
                <a:gd name="csY10" fmla="*/ 12124 h 43072"/>
                <a:gd name="csX11" fmla="*/ 15683 w 21955"/>
                <a:gd name="csY11" fmla="*/ 12093 h 43072"/>
                <a:gd name="csX12" fmla="*/ 14113 w 21955"/>
                <a:gd name="csY12" fmla="*/ 10378 h 43072"/>
                <a:gd name="csX13" fmla="*/ 12936 w 21955"/>
                <a:gd name="csY13" fmla="*/ 10024 h 43072"/>
                <a:gd name="csX14" fmla="*/ 12567 w 21955"/>
                <a:gd name="csY14" fmla="*/ 10939 h 43072"/>
                <a:gd name="csX15" fmla="*/ 12628 w 21955"/>
                <a:gd name="csY15" fmla="*/ 12039 h 43072"/>
                <a:gd name="csX16" fmla="*/ 13236 w 21955"/>
                <a:gd name="csY16" fmla="*/ 12732 h 43072"/>
                <a:gd name="csX17" fmla="*/ 15114 w 21955"/>
                <a:gd name="csY17" fmla="*/ 16870 h 43072"/>
                <a:gd name="csX18" fmla="*/ 15283 w 21955"/>
                <a:gd name="csY18" fmla="*/ 18078 h 43072"/>
                <a:gd name="csX19" fmla="*/ 15052 w 21955"/>
                <a:gd name="csY19" fmla="*/ 18663 h 43072"/>
                <a:gd name="csX20" fmla="*/ 13228 w 21955"/>
                <a:gd name="csY20" fmla="*/ 17470 h 43072"/>
                <a:gd name="csX21" fmla="*/ 8827 w 21955"/>
                <a:gd name="csY21" fmla="*/ 12116 h 43072"/>
                <a:gd name="csX22" fmla="*/ 5402 w 21955"/>
                <a:gd name="csY22" fmla="*/ 3262 h 43072"/>
                <a:gd name="csX23" fmla="*/ 10019 w 21955"/>
                <a:gd name="csY23" fmla="*/ 1839 h 43072"/>
                <a:gd name="csX24" fmla="*/ 13367 w 21955"/>
                <a:gd name="csY24" fmla="*/ 4169 h 43072"/>
                <a:gd name="csX25" fmla="*/ 17099 w 21955"/>
                <a:gd name="csY25" fmla="*/ 5923 h 43072"/>
                <a:gd name="csX26" fmla="*/ 5094 w 21955"/>
                <a:gd name="csY26" fmla="*/ 10016 h 43072"/>
                <a:gd name="csX27" fmla="*/ 7034 w 21955"/>
                <a:gd name="csY27" fmla="*/ 11801 h 43072"/>
                <a:gd name="csX28" fmla="*/ 7718 w 21955"/>
                <a:gd name="csY28" fmla="*/ 13062 h 43072"/>
                <a:gd name="csX29" fmla="*/ 6603 w 21955"/>
                <a:gd name="csY29" fmla="*/ 14278 h 43072"/>
                <a:gd name="csX30" fmla="*/ 5256 w 21955"/>
                <a:gd name="csY30" fmla="*/ 14593 h 43072"/>
                <a:gd name="csX31" fmla="*/ 3625 w 21955"/>
                <a:gd name="csY31" fmla="*/ 14309 h 43072"/>
                <a:gd name="csX32" fmla="*/ 939 w 21955"/>
                <a:gd name="csY32" fmla="*/ 12993 h 43072"/>
                <a:gd name="csX33" fmla="*/ 0 w 21955"/>
                <a:gd name="csY33" fmla="*/ 9978 h 43072"/>
                <a:gd name="csX34" fmla="*/ 1855 w 21955"/>
                <a:gd name="csY34" fmla="*/ 10047 h 43072"/>
                <a:gd name="csX35" fmla="*/ 4048 w 21955"/>
                <a:gd name="csY35" fmla="*/ 9470 h 43072"/>
                <a:gd name="csX36" fmla="*/ 5094 w 21955"/>
                <a:gd name="csY36" fmla="*/ 10016 h 43072"/>
                <a:gd name="csX37" fmla="*/ 17268 w 21955"/>
                <a:gd name="csY37" fmla="*/ 25309 h 43072"/>
                <a:gd name="csX38" fmla="*/ 16845 w 21955"/>
                <a:gd name="csY38" fmla="*/ 27025 h 43072"/>
                <a:gd name="csX39" fmla="*/ 16253 w 21955"/>
                <a:gd name="csY39" fmla="*/ 27010 h 43072"/>
                <a:gd name="csX40" fmla="*/ 14221 w 21955"/>
                <a:gd name="csY40" fmla="*/ 24886 h 43072"/>
                <a:gd name="csX41" fmla="*/ 12605 w 21955"/>
                <a:gd name="csY41" fmla="*/ 23725 h 43072"/>
                <a:gd name="csX42" fmla="*/ 12066 w 21955"/>
                <a:gd name="csY42" fmla="*/ 22740 h 43072"/>
                <a:gd name="csX43" fmla="*/ 11612 w 21955"/>
                <a:gd name="csY43" fmla="*/ 21055 h 43072"/>
                <a:gd name="csX44" fmla="*/ 12544 w 21955"/>
                <a:gd name="csY44" fmla="*/ 20847 h 43072"/>
                <a:gd name="csX45" fmla="*/ 13652 w 21955"/>
                <a:gd name="csY45" fmla="*/ 21232 h 43072"/>
                <a:gd name="csX46" fmla="*/ 16430 w 21955"/>
                <a:gd name="csY46" fmla="*/ 22771 h 43072"/>
                <a:gd name="csX47" fmla="*/ 17215 w 21955"/>
                <a:gd name="csY47" fmla="*/ 24371 h 43072"/>
                <a:gd name="csX48" fmla="*/ 17268 w 21955"/>
                <a:gd name="csY48" fmla="*/ 25309 h 43072"/>
                <a:gd name="csX49" fmla="*/ 15614 w 21955"/>
                <a:gd name="csY49" fmla="*/ 41703 h 43072"/>
                <a:gd name="csX50" fmla="*/ 16045 w 21955"/>
                <a:gd name="csY50" fmla="*/ 43072 h 43072"/>
                <a:gd name="csX51" fmla="*/ 15545 w 21955"/>
                <a:gd name="csY51" fmla="*/ 42918 h 43072"/>
                <a:gd name="csX52" fmla="*/ 14090 w 21955"/>
                <a:gd name="csY52" fmla="*/ 41357 h 43072"/>
                <a:gd name="csX53" fmla="*/ 11551 w 21955"/>
                <a:gd name="csY53" fmla="*/ 37633 h 43072"/>
                <a:gd name="csX54" fmla="*/ 10666 w 21955"/>
                <a:gd name="csY54" fmla="*/ 34548 h 43072"/>
                <a:gd name="csX55" fmla="*/ 10543 w 21955"/>
                <a:gd name="csY55" fmla="*/ 33118 h 43072"/>
                <a:gd name="csX56" fmla="*/ 11174 w 21955"/>
                <a:gd name="csY56" fmla="*/ 33279 h 43072"/>
                <a:gd name="csX57" fmla="*/ 11697 w 21955"/>
                <a:gd name="csY57" fmla="*/ 34548 h 43072"/>
                <a:gd name="csX58" fmla="*/ 14106 w 21955"/>
                <a:gd name="csY58" fmla="*/ 35379 h 43072"/>
                <a:gd name="csX59" fmla="*/ 14744 w 21955"/>
                <a:gd name="csY59" fmla="*/ 36010 h 43072"/>
                <a:gd name="csX60" fmla="*/ 14737 w 21955"/>
                <a:gd name="csY60" fmla="*/ 37556 h 43072"/>
                <a:gd name="csX61" fmla="*/ 15545 w 21955"/>
                <a:gd name="csY61" fmla="*/ 39387 h 43072"/>
                <a:gd name="csX62" fmla="*/ 15614 w 21955"/>
                <a:gd name="csY62" fmla="*/ 41703 h 4307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</a:cxnLst>
              <a:rect l="l" t="t" r="r" b="b"/>
              <a:pathLst>
                <a:path w="21955" h="43072">
                  <a:moveTo>
                    <a:pt x="21955" y="4500"/>
                  </a:moveTo>
                  <a:lnTo>
                    <a:pt x="20924" y="7839"/>
                  </a:lnTo>
                  <a:lnTo>
                    <a:pt x="19392" y="7316"/>
                  </a:lnTo>
                  <a:lnTo>
                    <a:pt x="18969" y="6954"/>
                  </a:lnTo>
                  <a:lnTo>
                    <a:pt x="18638" y="6085"/>
                  </a:lnTo>
                  <a:lnTo>
                    <a:pt x="18800" y="3600"/>
                  </a:lnTo>
                  <a:lnTo>
                    <a:pt x="18746" y="0"/>
                  </a:lnTo>
                  <a:lnTo>
                    <a:pt x="20508" y="2962"/>
                  </a:lnTo>
                  <a:lnTo>
                    <a:pt x="21955" y="4500"/>
                  </a:lnTo>
                  <a:close/>
                  <a:moveTo>
                    <a:pt x="17099" y="5923"/>
                  </a:moveTo>
                  <a:lnTo>
                    <a:pt x="16561" y="12124"/>
                  </a:lnTo>
                  <a:lnTo>
                    <a:pt x="15683" y="12093"/>
                  </a:lnTo>
                  <a:lnTo>
                    <a:pt x="14113" y="10378"/>
                  </a:lnTo>
                  <a:lnTo>
                    <a:pt x="12936" y="10024"/>
                  </a:lnTo>
                  <a:lnTo>
                    <a:pt x="12567" y="10939"/>
                  </a:lnTo>
                  <a:lnTo>
                    <a:pt x="12628" y="12039"/>
                  </a:lnTo>
                  <a:lnTo>
                    <a:pt x="13236" y="12732"/>
                  </a:lnTo>
                  <a:lnTo>
                    <a:pt x="15114" y="16870"/>
                  </a:lnTo>
                  <a:lnTo>
                    <a:pt x="15283" y="18078"/>
                  </a:lnTo>
                  <a:lnTo>
                    <a:pt x="15052" y="18663"/>
                  </a:lnTo>
                  <a:lnTo>
                    <a:pt x="13228" y="17470"/>
                  </a:lnTo>
                  <a:lnTo>
                    <a:pt x="8827" y="12116"/>
                  </a:lnTo>
                  <a:lnTo>
                    <a:pt x="5402" y="3262"/>
                  </a:lnTo>
                  <a:lnTo>
                    <a:pt x="10019" y="1839"/>
                  </a:lnTo>
                  <a:lnTo>
                    <a:pt x="13367" y="4169"/>
                  </a:lnTo>
                  <a:lnTo>
                    <a:pt x="17099" y="5923"/>
                  </a:lnTo>
                  <a:close/>
                  <a:moveTo>
                    <a:pt x="5094" y="10016"/>
                  </a:moveTo>
                  <a:lnTo>
                    <a:pt x="7034" y="11801"/>
                  </a:lnTo>
                  <a:lnTo>
                    <a:pt x="7718" y="13062"/>
                  </a:lnTo>
                  <a:lnTo>
                    <a:pt x="6603" y="14278"/>
                  </a:lnTo>
                  <a:lnTo>
                    <a:pt x="5256" y="14593"/>
                  </a:lnTo>
                  <a:lnTo>
                    <a:pt x="3625" y="14309"/>
                  </a:lnTo>
                  <a:lnTo>
                    <a:pt x="939" y="12993"/>
                  </a:lnTo>
                  <a:lnTo>
                    <a:pt x="0" y="9978"/>
                  </a:lnTo>
                  <a:lnTo>
                    <a:pt x="1855" y="10047"/>
                  </a:lnTo>
                  <a:lnTo>
                    <a:pt x="4048" y="9470"/>
                  </a:lnTo>
                  <a:lnTo>
                    <a:pt x="5094" y="10016"/>
                  </a:lnTo>
                  <a:close/>
                  <a:moveTo>
                    <a:pt x="17268" y="25309"/>
                  </a:moveTo>
                  <a:lnTo>
                    <a:pt x="16845" y="27025"/>
                  </a:lnTo>
                  <a:lnTo>
                    <a:pt x="16253" y="27010"/>
                  </a:lnTo>
                  <a:lnTo>
                    <a:pt x="14221" y="24886"/>
                  </a:lnTo>
                  <a:lnTo>
                    <a:pt x="12605" y="23725"/>
                  </a:lnTo>
                  <a:lnTo>
                    <a:pt x="12066" y="22740"/>
                  </a:lnTo>
                  <a:lnTo>
                    <a:pt x="11612" y="21055"/>
                  </a:lnTo>
                  <a:lnTo>
                    <a:pt x="12544" y="20847"/>
                  </a:lnTo>
                  <a:lnTo>
                    <a:pt x="13652" y="21232"/>
                  </a:lnTo>
                  <a:lnTo>
                    <a:pt x="16430" y="22771"/>
                  </a:lnTo>
                  <a:lnTo>
                    <a:pt x="17215" y="24371"/>
                  </a:lnTo>
                  <a:lnTo>
                    <a:pt x="17268" y="25309"/>
                  </a:lnTo>
                  <a:close/>
                  <a:moveTo>
                    <a:pt x="15614" y="41703"/>
                  </a:moveTo>
                  <a:lnTo>
                    <a:pt x="16045" y="43072"/>
                  </a:lnTo>
                  <a:lnTo>
                    <a:pt x="15545" y="42918"/>
                  </a:lnTo>
                  <a:lnTo>
                    <a:pt x="14090" y="41357"/>
                  </a:lnTo>
                  <a:lnTo>
                    <a:pt x="11551" y="37633"/>
                  </a:lnTo>
                  <a:lnTo>
                    <a:pt x="10666" y="34548"/>
                  </a:lnTo>
                  <a:lnTo>
                    <a:pt x="10543" y="33118"/>
                  </a:lnTo>
                  <a:lnTo>
                    <a:pt x="11174" y="33279"/>
                  </a:lnTo>
                  <a:lnTo>
                    <a:pt x="11697" y="34548"/>
                  </a:lnTo>
                  <a:lnTo>
                    <a:pt x="14106" y="35379"/>
                  </a:lnTo>
                  <a:lnTo>
                    <a:pt x="14744" y="36010"/>
                  </a:lnTo>
                  <a:lnTo>
                    <a:pt x="14737" y="37556"/>
                  </a:lnTo>
                  <a:lnTo>
                    <a:pt x="15545" y="39387"/>
                  </a:lnTo>
                  <a:lnTo>
                    <a:pt x="15614" y="417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9" name="Serbest Form 78">
              <a:extLst>
                <a:ext uri="{FF2B5EF4-FFF2-40B4-BE49-F238E27FC236}">
                  <a16:creationId xmlns:a16="http://schemas.microsoft.com/office/drawing/2014/main" id="{14732DA3-F00F-6629-8DB9-33DE580422BE}"/>
                </a:ext>
              </a:extLst>
            </p:cNvPr>
            <p:cNvSpPr/>
            <p:nvPr/>
          </p:nvSpPr>
          <p:spPr>
            <a:xfrm>
              <a:off x="7895054" y="5213885"/>
              <a:ext cx="309272" cy="303304"/>
            </a:xfrm>
            <a:custGeom>
              <a:avLst/>
              <a:gdLst>
                <a:gd name="csX0" fmla="*/ 164698 w 309272"/>
                <a:gd name="csY0" fmla="*/ 12955 h 303304"/>
                <a:gd name="csX1" fmla="*/ 165983 w 309272"/>
                <a:gd name="csY1" fmla="*/ 12578 h 303304"/>
                <a:gd name="csX2" fmla="*/ 168161 w 309272"/>
                <a:gd name="csY2" fmla="*/ 11224 h 303304"/>
                <a:gd name="csX3" fmla="*/ 169977 w 309272"/>
                <a:gd name="csY3" fmla="*/ 10793 h 303304"/>
                <a:gd name="csX4" fmla="*/ 171016 w 309272"/>
                <a:gd name="csY4" fmla="*/ 11832 h 303304"/>
                <a:gd name="csX5" fmla="*/ 171601 w 309272"/>
                <a:gd name="csY5" fmla="*/ 12424 h 303304"/>
                <a:gd name="csX6" fmla="*/ 172740 w 309272"/>
                <a:gd name="csY6" fmla="*/ 14763 h 303304"/>
                <a:gd name="csX7" fmla="*/ 173063 w 309272"/>
                <a:gd name="csY7" fmla="*/ 17194 h 303304"/>
                <a:gd name="csX8" fmla="*/ 173571 w 309272"/>
                <a:gd name="csY8" fmla="*/ 19217 h 303304"/>
                <a:gd name="csX9" fmla="*/ 174494 w 309272"/>
                <a:gd name="csY9" fmla="*/ 20032 h 303304"/>
                <a:gd name="csX10" fmla="*/ 177965 w 309272"/>
                <a:gd name="csY10" fmla="*/ 20301 h 303304"/>
                <a:gd name="csX11" fmla="*/ 180527 w 309272"/>
                <a:gd name="csY11" fmla="*/ 21048 h 303304"/>
                <a:gd name="csX12" fmla="*/ 181205 w 309272"/>
                <a:gd name="csY12" fmla="*/ 21725 h 303304"/>
                <a:gd name="csX13" fmla="*/ 182082 w 309272"/>
                <a:gd name="csY13" fmla="*/ 26202 h 303304"/>
                <a:gd name="csX14" fmla="*/ 182559 w 309272"/>
                <a:gd name="csY14" fmla="*/ 26833 h 303304"/>
                <a:gd name="csX15" fmla="*/ 183198 w 309272"/>
                <a:gd name="csY15" fmla="*/ 26310 h 303304"/>
                <a:gd name="csX16" fmla="*/ 183829 w 309272"/>
                <a:gd name="csY16" fmla="*/ 25571 h 303304"/>
                <a:gd name="csX17" fmla="*/ 184706 w 309272"/>
                <a:gd name="csY17" fmla="*/ 25456 h 303304"/>
                <a:gd name="csX18" fmla="*/ 186207 w 309272"/>
                <a:gd name="csY18" fmla="*/ 25740 h 303304"/>
                <a:gd name="csX19" fmla="*/ 188184 w 309272"/>
                <a:gd name="csY19" fmla="*/ 25833 h 303304"/>
                <a:gd name="csX20" fmla="*/ 190224 w 309272"/>
                <a:gd name="csY20" fmla="*/ 26325 h 303304"/>
                <a:gd name="csX21" fmla="*/ 193040 w 309272"/>
                <a:gd name="csY21" fmla="*/ 28848 h 303304"/>
                <a:gd name="csX22" fmla="*/ 192932 w 309272"/>
                <a:gd name="csY22" fmla="*/ 29679 h 303304"/>
                <a:gd name="csX23" fmla="*/ 192386 w 309272"/>
                <a:gd name="csY23" fmla="*/ 31133 h 303304"/>
                <a:gd name="csX24" fmla="*/ 192194 w 309272"/>
                <a:gd name="csY24" fmla="*/ 32294 h 303304"/>
                <a:gd name="csX25" fmla="*/ 192679 w 309272"/>
                <a:gd name="csY25" fmla="*/ 32764 h 303304"/>
                <a:gd name="csX26" fmla="*/ 193425 w 309272"/>
                <a:gd name="csY26" fmla="*/ 33964 h 303304"/>
                <a:gd name="csX27" fmla="*/ 193248 w 309272"/>
                <a:gd name="csY27" fmla="*/ 35349 h 303304"/>
                <a:gd name="csX28" fmla="*/ 192524 w 309272"/>
                <a:gd name="csY28" fmla="*/ 36318 h 303304"/>
                <a:gd name="csX29" fmla="*/ 192232 w 309272"/>
                <a:gd name="csY29" fmla="*/ 37118 h 303304"/>
                <a:gd name="csX30" fmla="*/ 192232 w 309272"/>
                <a:gd name="csY30" fmla="*/ 37633 h 303304"/>
                <a:gd name="csX31" fmla="*/ 192501 w 309272"/>
                <a:gd name="csY31" fmla="*/ 38064 h 303304"/>
                <a:gd name="csX32" fmla="*/ 193079 w 309272"/>
                <a:gd name="csY32" fmla="*/ 38441 h 303304"/>
                <a:gd name="csX33" fmla="*/ 197242 w 309272"/>
                <a:gd name="csY33" fmla="*/ 38949 h 303304"/>
                <a:gd name="csX34" fmla="*/ 201051 w 309272"/>
                <a:gd name="csY34" fmla="*/ 38441 h 303304"/>
                <a:gd name="csX35" fmla="*/ 203452 w 309272"/>
                <a:gd name="csY35" fmla="*/ 37026 h 303304"/>
                <a:gd name="csX36" fmla="*/ 203860 w 309272"/>
                <a:gd name="csY36" fmla="*/ 35533 h 303304"/>
                <a:gd name="csX37" fmla="*/ 204537 w 309272"/>
                <a:gd name="csY37" fmla="*/ 33856 h 303304"/>
                <a:gd name="csX38" fmla="*/ 205968 w 309272"/>
                <a:gd name="csY38" fmla="*/ 32441 h 303304"/>
                <a:gd name="csX39" fmla="*/ 206953 w 309272"/>
                <a:gd name="csY39" fmla="*/ 31964 h 303304"/>
                <a:gd name="csX40" fmla="*/ 207862 w 309272"/>
                <a:gd name="csY40" fmla="*/ 32541 h 303304"/>
                <a:gd name="csX41" fmla="*/ 206338 w 309272"/>
                <a:gd name="csY41" fmla="*/ 38457 h 303304"/>
                <a:gd name="csX42" fmla="*/ 207454 w 309272"/>
                <a:gd name="csY42" fmla="*/ 39964 h 303304"/>
                <a:gd name="csX43" fmla="*/ 207615 w 309272"/>
                <a:gd name="csY43" fmla="*/ 42211 h 303304"/>
                <a:gd name="csX44" fmla="*/ 208015 w 309272"/>
                <a:gd name="csY44" fmla="*/ 44180 h 303304"/>
                <a:gd name="csX45" fmla="*/ 209378 w 309272"/>
                <a:gd name="csY45" fmla="*/ 44141 h 303304"/>
                <a:gd name="csX46" fmla="*/ 211024 w 309272"/>
                <a:gd name="csY46" fmla="*/ 44503 h 303304"/>
                <a:gd name="csX47" fmla="*/ 212194 w 309272"/>
                <a:gd name="csY47" fmla="*/ 45226 h 303304"/>
                <a:gd name="csX48" fmla="*/ 213556 w 309272"/>
                <a:gd name="csY48" fmla="*/ 46395 h 303304"/>
                <a:gd name="csX49" fmla="*/ 215519 w 309272"/>
                <a:gd name="csY49" fmla="*/ 47473 h 303304"/>
                <a:gd name="csX50" fmla="*/ 216896 w 309272"/>
                <a:gd name="csY50" fmla="*/ 47849 h 303304"/>
                <a:gd name="csX51" fmla="*/ 217396 w 309272"/>
                <a:gd name="csY51" fmla="*/ 48742 h 303304"/>
                <a:gd name="csX52" fmla="*/ 218512 w 309272"/>
                <a:gd name="csY52" fmla="*/ 49780 h 303304"/>
                <a:gd name="csX53" fmla="*/ 220267 w 309272"/>
                <a:gd name="csY53" fmla="*/ 51950 h 303304"/>
                <a:gd name="csX54" fmla="*/ 221837 w 309272"/>
                <a:gd name="csY54" fmla="*/ 53396 h 303304"/>
                <a:gd name="csX55" fmla="*/ 222598 w 309272"/>
                <a:gd name="csY55" fmla="*/ 53396 h 303304"/>
                <a:gd name="csX56" fmla="*/ 224061 w 309272"/>
                <a:gd name="csY56" fmla="*/ 52827 h 303304"/>
                <a:gd name="csX57" fmla="*/ 226231 w 309272"/>
                <a:gd name="csY57" fmla="*/ 52465 h 303304"/>
                <a:gd name="csX58" fmla="*/ 227939 w 309272"/>
                <a:gd name="csY58" fmla="*/ 52496 h 303304"/>
                <a:gd name="csX59" fmla="*/ 228670 w 309272"/>
                <a:gd name="csY59" fmla="*/ 53596 h 303304"/>
                <a:gd name="csX60" fmla="*/ 230355 w 309272"/>
                <a:gd name="csY60" fmla="*/ 54104 h 303304"/>
                <a:gd name="csX61" fmla="*/ 230948 w 309272"/>
                <a:gd name="csY61" fmla="*/ 54511 h 303304"/>
                <a:gd name="csX62" fmla="*/ 231610 w 309272"/>
                <a:gd name="csY62" fmla="*/ 55273 h 303304"/>
                <a:gd name="csX63" fmla="*/ 232733 w 309272"/>
                <a:gd name="csY63" fmla="*/ 55581 h 303304"/>
                <a:gd name="csX64" fmla="*/ 234088 w 309272"/>
                <a:gd name="csY64" fmla="*/ 55273 h 303304"/>
                <a:gd name="csX65" fmla="*/ 235073 w 309272"/>
                <a:gd name="csY65" fmla="*/ 54265 h 303304"/>
                <a:gd name="csX66" fmla="*/ 236389 w 309272"/>
                <a:gd name="csY66" fmla="*/ 53804 h 303304"/>
                <a:gd name="csX67" fmla="*/ 237712 w 309272"/>
                <a:gd name="csY67" fmla="*/ 53957 h 303304"/>
                <a:gd name="csX68" fmla="*/ 238474 w 309272"/>
                <a:gd name="csY68" fmla="*/ 54511 h 303304"/>
                <a:gd name="csX69" fmla="*/ 239921 w 309272"/>
                <a:gd name="csY69" fmla="*/ 55335 h 303304"/>
                <a:gd name="csX70" fmla="*/ 240737 w 309272"/>
                <a:gd name="csY70" fmla="*/ 55158 h 303304"/>
                <a:gd name="csX71" fmla="*/ 242376 w 309272"/>
                <a:gd name="csY71" fmla="*/ 55665 h 303304"/>
                <a:gd name="csX72" fmla="*/ 244023 w 309272"/>
                <a:gd name="csY72" fmla="*/ 57265 h 303304"/>
                <a:gd name="csX73" fmla="*/ 244715 w 309272"/>
                <a:gd name="csY73" fmla="*/ 58866 h 303304"/>
                <a:gd name="csX74" fmla="*/ 244892 w 309272"/>
                <a:gd name="csY74" fmla="*/ 59743 h 303304"/>
                <a:gd name="csX75" fmla="*/ 245600 w 309272"/>
                <a:gd name="csY75" fmla="*/ 60696 h 303304"/>
                <a:gd name="csX76" fmla="*/ 248363 w 309272"/>
                <a:gd name="csY76" fmla="*/ 64989 h 303304"/>
                <a:gd name="csX77" fmla="*/ 249240 w 309272"/>
                <a:gd name="csY77" fmla="*/ 65197 h 303304"/>
                <a:gd name="csX78" fmla="*/ 250202 w 309272"/>
                <a:gd name="csY78" fmla="*/ 64551 h 303304"/>
                <a:gd name="csX79" fmla="*/ 250825 w 309272"/>
                <a:gd name="csY79" fmla="*/ 63628 h 303304"/>
                <a:gd name="csX80" fmla="*/ 251726 w 309272"/>
                <a:gd name="csY80" fmla="*/ 63443 h 303304"/>
                <a:gd name="csX81" fmla="*/ 253172 w 309272"/>
                <a:gd name="csY81" fmla="*/ 63874 h 303304"/>
                <a:gd name="csX82" fmla="*/ 254104 w 309272"/>
                <a:gd name="csY82" fmla="*/ 64358 h 303304"/>
                <a:gd name="csX83" fmla="*/ 254550 w 309272"/>
                <a:gd name="csY83" fmla="*/ 66212 h 303304"/>
                <a:gd name="csX84" fmla="*/ 254865 w 309272"/>
                <a:gd name="csY84" fmla="*/ 66566 h 303304"/>
                <a:gd name="csX85" fmla="*/ 255489 w 309272"/>
                <a:gd name="csY85" fmla="*/ 66166 h 303304"/>
                <a:gd name="csX86" fmla="*/ 256605 w 309272"/>
                <a:gd name="csY86" fmla="*/ 66081 h 303304"/>
                <a:gd name="csX87" fmla="*/ 258390 w 309272"/>
                <a:gd name="csY87" fmla="*/ 66535 h 303304"/>
                <a:gd name="csX88" fmla="*/ 260837 w 309272"/>
                <a:gd name="csY88" fmla="*/ 66012 h 303304"/>
                <a:gd name="csX89" fmla="*/ 262799 w 309272"/>
                <a:gd name="csY89" fmla="*/ 65235 h 303304"/>
                <a:gd name="csX90" fmla="*/ 263800 w 309272"/>
                <a:gd name="csY90" fmla="*/ 65266 h 303304"/>
                <a:gd name="csX91" fmla="*/ 265416 w 309272"/>
                <a:gd name="csY91" fmla="*/ 67428 h 303304"/>
                <a:gd name="csX92" fmla="*/ 267263 w 309272"/>
                <a:gd name="csY92" fmla="*/ 68236 h 303304"/>
                <a:gd name="csX93" fmla="*/ 271326 w 309272"/>
                <a:gd name="csY93" fmla="*/ 68889 h 303304"/>
                <a:gd name="csX94" fmla="*/ 275689 w 309272"/>
                <a:gd name="csY94" fmla="*/ 69905 h 303304"/>
                <a:gd name="csX95" fmla="*/ 277405 w 309272"/>
                <a:gd name="csY95" fmla="*/ 70728 h 303304"/>
                <a:gd name="csX96" fmla="*/ 278575 w 309272"/>
                <a:gd name="csY96" fmla="*/ 71136 h 303304"/>
                <a:gd name="csX97" fmla="*/ 278698 w 309272"/>
                <a:gd name="csY97" fmla="*/ 73990 h 303304"/>
                <a:gd name="csX98" fmla="*/ 278344 w 309272"/>
                <a:gd name="csY98" fmla="*/ 74420 h 303304"/>
                <a:gd name="csX99" fmla="*/ 273996 w 309272"/>
                <a:gd name="csY99" fmla="*/ 80129 h 303304"/>
                <a:gd name="csX100" fmla="*/ 272165 w 309272"/>
                <a:gd name="csY100" fmla="*/ 82167 h 303304"/>
                <a:gd name="csX101" fmla="*/ 271233 w 309272"/>
                <a:gd name="csY101" fmla="*/ 85067 h 303304"/>
                <a:gd name="csX102" fmla="*/ 270595 w 309272"/>
                <a:gd name="csY102" fmla="*/ 89514 h 303304"/>
                <a:gd name="csX103" fmla="*/ 269310 w 309272"/>
                <a:gd name="csY103" fmla="*/ 93722 h 303304"/>
                <a:gd name="csX104" fmla="*/ 267386 w 309272"/>
                <a:gd name="csY104" fmla="*/ 97707 h 303304"/>
                <a:gd name="csX105" fmla="*/ 266686 w 309272"/>
                <a:gd name="csY105" fmla="*/ 100691 h 303304"/>
                <a:gd name="csX106" fmla="*/ 267209 w 309272"/>
                <a:gd name="csY106" fmla="*/ 102676 h 303304"/>
                <a:gd name="csX107" fmla="*/ 266878 w 309272"/>
                <a:gd name="csY107" fmla="*/ 105792 h 303304"/>
                <a:gd name="csX108" fmla="*/ 265700 w 309272"/>
                <a:gd name="csY108" fmla="*/ 110030 h 303304"/>
                <a:gd name="csX109" fmla="*/ 265500 w 309272"/>
                <a:gd name="csY109" fmla="*/ 113223 h 303304"/>
                <a:gd name="csX110" fmla="*/ 266285 w 309272"/>
                <a:gd name="csY110" fmla="*/ 115377 h 303304"/>
                <a:gd name="csX111" fmla="*/ 267370 w 309272"/>
                <a:gd name="csY111" fmla="*/ 115816 h 303304"/>
                <a:gd name="csX112" fmla="*/ 264762 w 309272"/>
                <a:gd name="csY112" fmla="*/ 117262 h 303304"/>
                <a:gd name="csX113" fmla="*/ 264169 w 309272"/>
                <a:gd name="csY113" fmla="*/ 118531 h 303304"/>
                <a:gd name="csX114" fmla="*/ 263146 w 309272"/>
                <a:gd name="csY114" fmla="*/ 120200 h 303304"/>
                <a:gd name="csX115" fmla="*/ 261483 w 309272"/>
                <a:gd name="csY115" fmla="*/ 120900 h 303304"/>
                <a:gd name="csX116" fmla="*/ 259814 w 309272"/>
                <a:gd name="csY116" fmla="*/ 121131 h 303304"/>
                <a:gd name="csX117" fmla="*/ 258459 w 309272"/>
                <a:gd name="csY117" fmla="*/ 120916 h 303304"/>
                <a:gd name="csX118" fmla="*/ 257690 w 309272"/>
                <a:gd name="csY118" fmla="*/ 120247 h 303304"/>
                <a:gd name="csX119" fmla="*/ 257728 w 309272"/>
                <a:gd name="csY119" fmla="*/ 119623 h 303304"/>
                <a:gd name="csX120" fmla="*/ 257012 w 309272"/>
                <a:gd name="csY120" fmla="*/ 119093 h 303304"/>
                <a:gd name="csX121" fmla="*/ 255235 w 309272"/>
                <a:gd name="csY121" fmla="*/ 119108 h 303304"/>
                <a:gd name="csX122" fmla="*/ 253395 w 309272"/>
                <a:gd name="csY122" fmla="*/ 120254 h 303304"/>
                <a:gd name="csX123" fmla="*/ 251926 w 309272"/>
                <a:gd name="csY123" fmla="*/ 122131 h 303304"/>
                <a:gd name="csX124" fmla="*/ 252380 w 309272"/>
                <a:gd name="csY124" fmla="*/ 123178 h 303304"/>
                <a:gd name="csX125" fmla="*/ 253734 w 309272"/>
                <a:gd name="csY125" fmla="*/ 123454 h 303304"/>
                <a:gd name="csX126" fmla="*/ 254088 w 309272"/>
                <a:gd name="csY126" fmla="*/ 123870 h 303304"/>
                <a:gd name="csX127" fmla="*/ 254088 w 309272"/>
                <a:gd name="csY127" fmla="*/ 124408 h 303304"/>
                <a:gd name="csX128" fmla="*/ 253611 w 309272"/>
                <a:gd name="csY128" fmla="*/ 125055 h 303304"/>
                <a:gd name="csX129" fmla="*/ 253042 w 309272"/>
                <a:gd name="csY129" fmla="*/ 126162 h 303304"/>
                <a:gd name="csX130" fmla="*/ 250202 w 309272"/>
                <a:gd name="csY130" fmla="*/ 129455 h 303304"/>
                <a:gd name="csX131" fmla="*/ 247339 w 309272"/>
                <a:gd name="csY131" fmla="*/ 132770 h 303304"/>
                <a:gd name="csX132" fmla="*/ 246878 w 309272"/>
                <a:gd name="csY132" fmla="*/ 133771 h 303304"/>
                <a:gd name="csX133" fmla="*/ 245969 w 309272"/>
                <a:gd name="csY133" fmla="*/ 134471 h 303304"/>
                <a:gd name="csX134" fmla="*/ 242330 w 309272"/>
                <a:gd name="csY134" fmla="*/ 136240 h 303304"/>
                <a:gd name="csX135" fmla="*/ 241952 w 309272"/>
                <a:gd name="csY135" fmla="*/ 136948 h 303304"/>
                <a:gd name="csX136" fmla="*/ 241745 w 309272"/>
                <a:gd name="csY136" fmla="*/ 139894 h 303304"/>
                <a:gd name="csX137" fmla="*/ 241337 w 309272"/>
                <a:gd name="csY137" fmla="*/ 142310 h 303304"/>
                <a:gd name="csX138" fmla="*/ 238636 w 309272"/>
                <a:gd name="csY138" fmla="*/ 144579 h 303304"/>
                <a:gd name="csX139" fmla="*/ 235950 w 309272"/>
                <a:gd name="csY139" fmla="*/ 146833 h 303304"/>
                <a:gd name="csX140" fmla="*/ 235280 w 309272"/>
                <a:gd name="csY140" fmla="*/ 148210 h 303304"/>
                <a:gd name="csX141" fmla="*/ 234796 w 309272"/>
                <a:gd name="csY141" fmla="*/ 149802 h 303304"/>
                <a:gd name="csX142" fmla="*/ 233957 w 309272"/>
                <a:gd name="csY142" fmla="*/ 151602 h 303304"/>
                <a:gd name="csX143" fmla="*/ 233787 w 309272"/>
                <a:gd name="csY143" fmla="*/ 152557 h 303304"/>
                <a:gd name="csX144" fmla="*/ 235150 w 309272"/>
                <a:gd name="csY144" fmla="*/ 154103 h 303304"/>
                <a:gd name="csX145" fmla="*/ 234988 w 309272"/>
                <a:gd name="csY145" fmla="*/ 155380 h 303304"/>
                <a:gd name="csX146" fmla="*/ 234557 w 309272"/>
                <a:gd name="csY146" fmla="*/ 157195 h 303304"/>
                <a:gd name="csX147" fmla="*/ 233272 w 309272"/>
                <a:gd name="csY147" fmla="*/ 158480 h 303304"/>
                <a:gd name="csX148" fmla="*/ 231841 w 309272"/>
                <a:gd name="csY148" fmla="*/ 159211 h 303304"/>
                <a:gd name="csX149" fmla="*/ 231871 w 309272"/>
                <a:gd name="csY149" fmla="*/ 161180 h 303304"/>
                <a:gd name="csX150" fmla="*/ 232633 w 309272"/>
                <a:gd name="csY150" fmla="*/ 161457 h 303304"/>
                <a:gd name="csX151" fmla="*/ 234357 w 309272"/>
                <a:gd name="csY151" fmla="*/ 161311 h 303304"/>
                <a:gd name="csX152" fmla="*/ 236797 w 309272"/>
                <a:gd name="csY152" fmla="*/ 159880 h 303304"/>
                <a:gd name="csX153" fmla="*/ 238389 w 309272"/>
                <a:gd name="csY153" fmla="*/ 158034 h 303304"/>
                <a:gd name="csX154" fmla="*/ 237451 w 309272"/>
                <a:gd name="csY154" fmla="*/ 156287 h 303304"/>
                <a:gd name="csX155" fmla="*/ 237335 w 309272"/>
                <a:gd name="csY155" fmla="*/ 155949 h 303304"/>
                <a:gd name="csX156" fmla="*/ 237566 w 309272"/>
                <a:gd name="csY156" fmla="*/ 155534 h 303304"/>
                <a:gd name="csX157" fmla="*/ 239451 w 309272"/>
                <a:gd name="csY157" fmla="*/ 153626 h 303304"/>
                <a:gd name="csX158" fmla="*/ 241760 w 309272"/>
                <a:gd name="csY158" fmla="*/ 152480 h 303304"/>
                <a:gd name="csX159" fmla="*/ 244984 w 309272"/>
                <a:gd name="csY159" fmla="*/ 152264 h 303304"/>
                <a:gd name="csX160" fmla="*/ 248871 w 309272"/>
                <a:gd name="csY160" fmla="*/ 152941 h 303304"/>
                <a:gd name="csX161" fmla="*/ 249255 w 309272"/>
                <a:gd name="csY161" fmla="*/ 153226 h 303304"/>
                <a:gd name="csX162" fmla="*/ 249071 w 309272"/>
                <a:gd name="csY162" fmla="*/ 154395 h 303304"/>
                <a:gd name="csX163" fmla="*/ 249432 w 309272"/>
                <a:gd name="csY163" fmla="*/ 156118 h 303304"/>
                <a:gd name="csX164" fmla="*/ 250133 w 309272"/>
                <a:gd name="csY164" fmla="*/ 157326 h 303304"/>
                <a:gd name="csX165" fmla="*/ 249171 w 309272"/>
                <a:gd name="csY165" fmla="*/ 160749 h 303304"/>
                <a:gd name="csX166" fmla="*/ 249902 w 309272"/>
                <a:gd name="csY166" fmla="*/ 161819 h 303304"/>
                <a:gd name="csX167" fmla="*/ 251033 w 309272"/>
                <a:gd name="csY167" fmla="*/ 163103 h 303304"/>
                <a:gd name="csX168" fmla="*/ 251880 w 309272"/>
                <a:gd name="csY168" fmla="*/ 164273 h 303304"/>
                <a:gd name="csX169" fmla="*/ 253095 w 309272"/>
                <a:gd name="csY169" fmla="*/ 165342 h 303304"/>
                <a:gd name="csX170" fmla="*/ 254181 w 309272"/>
                <a:gd name="csY170" fmla="*/ 167150 h 303304"/>
                <a:gd name="csX171" fmla="*/ 254550 w 309272"/>
                <a:gd name="csY171" fmla="*/ 168173 h 303304"/>
                <a:gd name="csX172" fmla="*/ 252811 w 309272"/>
                <a:gd name="csY172" fmla="*/ 169942 h 303304"/>
                <a:gd name="csX173" fmla="*/ 249871 w 309272"/>
                <a:gd name="csY173" fmla="*/ 171604 h 303304"/>
                <a:gd name="csX174" fmla="*/ 249540 w 309272"/>
                <a:gd name="csY174" fmla="*/ 172673 h 303304"/>
                <a:gd name="csX175" fmla="*/ 249579 w 309272"/>
                <a:gd name="csY175" fmla="*/ 173881 h 303304"/>
                <a:gd name="csX176" fmla="*/ 249909 w 309272"/>
                <a:gd name="csY176" fmla="*/ 174835 h 303304"/>
                <a:gd name="csX177" fmla="*/ 251533 w 309272"/>
                <a:gd name="csY177" fmla="*/ 176058 h 303304"/>
                <a:gd name="csX178" fmla="*/ 253280 w 309272"/>
                <a:gd name="csY178" fmla="*/ 178820 h 303304"/>
                <a:gd name="csX179" fmla="*/ 254388 w 309272"/>
                <a:gd name="csY179" fmla="*/ 181281 h 303304"/>
                <a:gd name="csX180" fmla="*/ 256812 w 309272"/>
                <a:gd name="csY180" fmla="*/ 183635 h 303304"/>
                <a:gd name="csX181" fmla="*/ 257405 w 309272"/>
                <a:gd name="csY181" fmla="*/ 184335 h 303304"/>
                <a:gd name="csX182" fmla="*/ 257251 w 309272"/>
                <a:gd name="csY182" fmla="*/ 184920 h 303304"/>
                <a:gd name="csX183" fmla="*/ 256612 w 309272"/>
                <a:gd name="csY183" fmla="*/ 185920 h 303304"/>
                <a:gd name="csX184" fmla="*/ 255781 w 309272"/>
                <a:gd name="csY184" fmla="*/ 189259 h 303304"/>
                <a:gd name="csX185" fmla="*/ 254788 w 309272"/>
                <a:gd name="csY185" fmla="*/ 189782 h 303304"/>
                <a:gd name="csX186" fmla="*/ 253680 w 309272"/>
                <a:gd name="csY186" fmla="*/ 189997 h 303304"/>
                <a:gd name="csX187" fmla="*/ 250679 w 309272"/>
                <a:gd name="csY187" fmla="*/ 192436 h 303304"/>
                <a:gd name="csX188" fmla="*/ 249340 w 309272"/>
                <a:gd name="csY188" fmla="*/ 192136 h 303304"/>
                <a:gd name="csX189" fmla="*/ 247439 w 309272"/>
                <a:gd name="csY189" fmla="*/ 192167 h 303304"/>
                <a:gd name="csX190" fmla="*/ 246046 w 309272"/>
                <a:gd name="csY190" fmla="*/ 192967 h 303304"/>
                <a:gd name="csX191" fmla="*/ 246200 w 309272"/>
                <a:gd name="csY191" fmla="*/ 194482 h 303304"/>
                <a:gd name="csX192" fmla="*/ 247424 w 309272"/>
                <a:gd name="csY192" fmla="*/ 195867 h 303304"/>
                <a:gd name="csX193" fmla="*/ 248140 w 309272"/>
                <a:gd name="csY193" fmla="*/ 197375 h 303304"/>
                <a:gd name="csX194" fmla="*/ 248432 w 309272"/>
                <a:gd name="csY194" fmla="*/ 198944 h 303304"/>
                <a:gd name="csX195" fmla="*/ 249786 w 309272"/>
                <a:gd name="csY195" fmla="*/ 200106 h 303304"/>
                <a:gd name="csX196" fmla="*/ 251695 w 309272"/>
                <a:gd name="csY196" fmla="*/ 200798 h 303304"/>
                <a:gd name="csX197" fmla="*/ 252788 w 309272"/>
                <a:gd name="csY197" fmla="*/ 200844 h 303304"/>
                <a:gd name="csX198" fmla="*/ 253496 w 309272"/>
                <a:gd name="csY198" fmla="*/ 201260 h 303304"/>
                <a:gd name="csX199" fmla="*/ 253926 w 309272"/>
                <a:gd name="csY199" fmla="*/ 201798 h 303304"/>
                <a:gd name="csX200" fmla="*/ 254750 w 309272"/>
                <a:gd name="csY200" fmla="*/ 205152 h 303304"/>
                <a:gd name="csX201" fmla="*/ 254257 w 309272"/>
                <a:gd name="csY201" fmla="*/ 205991 h 303304"/>
                <a:gd name="csX202" fmla="*/ 253226 w 309272"/>
                <a:gd name="csY202" fmla="*/ 206344 h 303304"/>
                <a:gd name="csX203" fmla="*/ 252611 w 309272"/>
                <a:gd name="csY203" fmla="*/ 207722 h 303304"/>
                <a:gd name="csX204" fmla="*/ 251387 w 309272"/>
                <a:gd name="csY204" fmla="*/ 209745 h 303304"/>
                <a:gd name="csX205" fmla="*/ 250695 w 309272"/>
                <a:gd name="csY205" fmla="*/ 211368 h 303304"/>
                <a:gd name="csX206" fmla="*/ 251464 w 309272"/>
                <a:gd name="csY206" fmla="*/ 212799 h 303304"/>
                <a:gd name="csX207" fmla="*/ 251787 w 309272"/>
                <a:gd name="csY207" fmla="*/ 213861 h 303304"/>
                <a:gd name="csX208" fmla="*/ 251379 w 309272"/>
                <a:gd name="csY208" fmla="*/ 214953 h 303304"/>
                <a:gd name="csX209" fmla="*/ 251926 w 309272"/>
                <a:gd name="csY209" fmla="*/ 216645 h 303304"/>
                <a:gd name="csX210" fmla="*/ 253372 w 309272"/>
                <a:gd name="csY210" fmla="*/ 218322 h 303304"/>
                <a:gd name="csX211" fmla="*/ 257305 w 309272"/>
                <a:gd name="csY211" fmla="*/ 220676 h 303304"/>
                <a:gd name="csX212" fmla="*/ 260960 w 309272"/>
                <a:gd name="csY212" fmla="*/ 222592 h 303304"/>
                <a:gd name="csX213" fmla="*/ 262091 w 309272"/>
                <a:gd name="csY213" fmla="*/ 222907 h 303304"/>
                <a:gd name="csX214" fmla="*/ 267032 w 309272"/>
                <a:gd name="csY214" fmla="*/ 221676 h 303304"/>
                <a:gd name="csX215" fmla="*/ 267848 w 309272"/>
                <a:gd name="csY215" fmla="*/ 221784 h 303304"/>
                <a:gd name="csX216" fmla="*/ 268448 w 309272"/>
                <a:gd name="csY216" fmla="*/ 223246 h 303304"/>
                <a:gd name="csX217" fmla="*/ 268710 w 309272"/>
                <a:gd name="csY217" fmla="*/ 224230 h 303304"/>
                <a:gd name="csX218" fmla="*/ 268155 w 309272"/>
                <a:gd name="csY218" fmla="*/ 225707 h 303304"/>
                <a:gd name="csX219" fmla="*/ 266793 w 309272"/>
                <a:gd name="csY219" fmla="*/ 227792 h 303304"/>
                <a:gd name="csX220" fmla="*/ 265347 w 309272"/>
                <a:gd name="csY220" fmla="*/ 229415 h 303304"/>
                <a:gd name="csX221" fmla="*/ 264469 w 309272"/>
                <a:gd name="csY221" fmla="*/ 230792 h 303304"/>
                <a:gd name="csX222" fmla="*/ 264654 w 309272"/>
                <a:gd name="csY222" fmla="*/ 232046 h 303304"/>
                <a:gd name="csX223" fmla="*/ 264708 w 309272"/>
                <a:gd name="csY223" fmla="*/ 233708 h 303304"/>
                <a:gd name="csX224" fmla="*/ 263531 w 309272"/>
                <a:gd name="csY224" fmla="*/ 234200 h 303304"/>
                <a:gd name="csX225" fmla="*/ 263492 w 309272"/>
                <a:gd name="csY225" fmla="*/ 233877 h 303304"/>
                <a:gd name="csX226" fmla="*/ 263007 w 309272"/>
                <a:gd name="csY226" fmla="*/ 233593 h 303304"/>
                <a:gd name="csX227" fmla="*/ 262592 w 309272"/>
                <a:gd name="csY227" fmla="*/ 233754 h 303304"/>
                <a:gd name="csX228" fmla="*/ 262268 w 309272"/>
                <a:gd name="csY228" fmla="*/ 234116 h 303304"/>
                <a:gd name="csX229" fmla="*/ 262222 w 309272"/>
                <a:gd name="csY229" fmla="*/ 234754 h 303304"/>
                <a:gd name="csX230" fmla="*/ 259714 w 309272"/>
                <a:gd name="csY230" fmla="*/ 235816 h 303304"/>
                <a:gd name="csX231" fmla="*/ 257982 w 309272"/>
                <a:gd name="csY231" fmla="*/ 236916 h 303304"/>
                <a:gd name="csX232" fmla="*/ 251141 w 309272"/>
                <a:gd name="csY232" fmla="*/ 243470 h 303304"/>
                <a:gd name="csX233" fmla="*/ 247940 w 309272"/>
                <a:gd name="csY233" fmla="*/ 245386 h 303304"/>
                <a:gd name="csX234" fmla="*/ 247308 w 309272"/>
                <a:gd name="csY234" fmla="*/ 246540 h 303304"/>
                <a:gd name="csX235" fmla="*/ 246654 w 309272"/>
                <a:gd name="csY235" fmla="*/ 248694 h 303304"/>
                <a:gd name="csX236" fmla="*/ 244777 w 309272"/>
                <a:gd name="csY236" fmla="*/ 250540 h 303304"/>
                <a:gd name="csX237" fmla="*/ 243130 w 309272"/>
                <a:gd name="csY237" fmla="*/ 251417 h 303304"/>
                <a:gd name="csX238" fmla="*/ 239059 w 309272"/>
                <a:gd name="csY238" fmla="*/ 252317 h 303304"/>
                <a:gd name="csX239" fmla="*/ 234965 w 309272"/>
                <a:gd name="csY239" fmla="*/ 254271 h 303304"/>
                <a:gd name="csX240" fmla="*/ 233118 w 309272"/>
                <a:gd name="csY240" fmla="*/ 253425 h 303304"/>
                <a:gd name="csX241" fmla="*/ 228347 w 309272"/>
                <a:gd name="csY241" fmla="*/ 253517 h 303304"/>
                <a:gd name="csX242" fmla="*/ 225369 w 309272"/>
                <a:gd name="csY242" fmla="*/ 251163 h 303304"/>
                <a:gd name="csX243" fmla="*/ 219643 w 309272"/>
                <a:gd name="csY243" fmla="*/ 249671 h 303304"/>
                <a:gd name="csX244" fmla="*/ 217781 w 309272"/>
                <a:gd name="csY244" fmla="*/ 246232 h 303304"/>
                <a:gd name="csX245" fmla="*/ 215172 w 309272"/>
                <a:gd name="csY245" fmla="*/ 246009 h 303304"/>
                <a:gd name="csX246" fmla="*/ 213464 w 309272"/>
                <a:gd name="csY246" fmla="*/ 246116 h 303304"/>
                <a:gd name="csX247" fmla="*/ 212440 w 309272"/>
                <a:gd name="csY247" fmla="*/ 245593 h 303304"/>
                <a:gd name="csX248" fmla="*/ 212179 w 309272"/>
                <a:gd name="csY248" fmla="*/ 244416 h 303304"/>
                <a:gd name="csX249" fmla="*/ 212156 w 309272"/>
                <a:gd name="csY249" fmla="*/ 243285 h 303304"/>
                <a:gd name="csX250" fmla="*/ 210347 w 309272"/>
                <a:gd name="csY250" fmla="*/ 243809 h 303304"/>
                <a:gd name="csX251" fmla="*/ 208962 w 309272"/>
                <a:gd name="csY251" fmla="*/ 243809 h 303304"/>
                <a:gd name="csX252" fmla="*/ 208139 w 309272"/>
                <a:gd name="csY252" fmla="*/ 244263 h 303304"/>
                <a:gd name="csX253" fmla="*/ 207492 w 309272"/>
                <a:gd name="csY253" fmla="*/ 244786 h 303304"/>
                <a:gd name="csX254" fmla="*/ 206723 w 309272"/>
                <a:gd name="csY254" fmla="*/ 244455 h 303304"/>
                <a:gd name="csX255" fmla="*/ 206276 w 309272"/>
                <a:gd name="csY255" fmla="*/ 244570 h 303304"/>
                <a:gd name="csX256" fmla="*/ 206315 w 309272"/>
                <a:gd name="csY256" fmla="*/ 245232 h 303304"/>
                <a:gd name="csX257" fmla="*/ 204653 w 309272"/>
                <a:gd name="csY257" fmla="*/ 245401 h 303304"/>
                <a:gd name="csX258" fmla="*/ 202844 w 309272"/>
                <a:gd name="csY258" fmla="*/ 244993 h 303304"/>
                <a:gd name="csX259" fmla="*/ 198111 w 309272"/>
                <a:gd name="csY259" fmla="*/ 243216 h 303304"/>
                <a:gd name="csX260" fmla="*/ 197388 w 309272"/>
                <a:gd name="csY260" fmla="*/ 242939 h 303304"/>
                <a:gd name="csX261" fmla="*/ 194102 w 309272"/>
                <a:gd name="csY261" fmla="*/ 242255 h 303304"/>
                <a:gd name="csX262" fmla="*/ 192779 w 309272"/>
                <a:gd name="csY262" fmla="*/ 241539 h 303304"/>
                <a:gd name="csX263" fmla="*/ 191701 w 309272"/>
                <a:gd name="csY263" fmla="*/ 239778 h 303304"/>
                <a:gd name="csX264" fmla="*/ 190885 w 309272"/>
                <a:gd name="csY264" fmla="*/ 239224 h 303304"/>
                <a:gd name="csX265" fmla="*/ 190401 w 309272"/>
                <a:gd name="csY265" fmla="*/ 238893 h 303304"/>
                <a:gd name="csX266" fmla="*/ 187338 w 309272"/>
                <a:gd name="csY266" fmla="*/ 239785 h 303304"/>
                <a:gd name="csX267" fmla="*/ 186276 w 309272"/>
                <a:gd name="csY267" fmla="*/ 241170 h 303304"/>
                <a:gd name="csX268" fmla="*/ 184621 w 309272"/>
                <a:gd name="csY268" fmla="*/ 242793 h 303304"/>
                <a:gd name="csX269" fmla="*/ 173263 w 309272"/>
                <a:gd name="csY269" fmla="*/ 250732 h 303304"/>
                <a:gd name="csX270" fmla="*/ 171185 w 309272"/>
                <a:gd name="csY270" fmla="*/ 254048 h 303304"/>
                <a:gd name="csX271" fmla="*/ 168784 w 309272"/>
                <a:gd name="csY271" fmla="*/ 258917 h 303304"/>
                <a:gd name="csX272" fmla="*/ 168599 w 309272"/>
                <a:gd name="csY272" fmla="*/ 261187 h 303304"/>
                <a:gd name="csX273" fmla="*/ 169631 w 309272"/>
                <a:gd name="csY273" fmla="*/ 268418 h 303304"/>
                <a:gd name="csX274" fmla="*/ 171939 w 309272"/>
                <a:gd name="csY274" fmla="*/ 272203 h 303304"/>
                <a:gd name="csX275" fmla="*/ 172232 w 309272"/>
                <a:gd name="csY275" fmla="*/ 273080 h 303304"/>
                <a:gd name="csX276" fmla="*/ 170947 w 309272"/>
                <a:gd name="csY276" fmla="*/ 273088 h 303304"/>
                <a:gd name="csX277" fmla="*/ 168800 w 309272"/>
                <a:gd name="csY277" fmla="*/ 272611 h 303304"/>
                <a:gd name="csX278" fmla="*/ 167022 w 309272"/>
                <a:gd name="csY278" fmla="*/ 272026 h 303304"/>
                <a:gd name="csX279" fmla="*/ 165321 w 309272"/>
                <a:gd name="csY279" fmla="*/ 272349 h 303304"/>
                <a:gd name="csX280" fmla="*/ 163690 w 309272"/>
                <a:gd name="csY280" fmla="*/ 273134 h 303304"/>
                <a:gd name="csX281" fmla="*/ 162258 w 309272"/>
                <a:gd name="csY281" fmla="*/ 273611 h 303304"/>
                <a:gd name="csX282" fmla="*/ 161227 w 309272"/>
                <a:gd name="csY282" fmla="*/ 273741 h 303304"/>
                <a:gd name="csX283" fmla="*/ 160542 w 309272"/>
                <a:gd name="csY283" fmla="*/ 274195 h 303304"/>
                <a:gd name="csX284" fmla="*/ 160211 w 309272"/>
                <a:gd name="csY284" fmla="*/ 275095 h 303304"/>
                <a:gd name="csX285" fmla="*/ 160150 w 309272"/>
                <a:gd name="csY285" fmla="*/ 275726 h 303304"/>
                <a:gd name="csX286" fmla="*/ 158341 w 309272"/>
                <a:gd name="csY286" fmla="*/ 275572 h 303304"/>
                <a:gd name="csX287" fmla="*/ 154163 w 309272"/>
                <a:gd name="csY287" fmla="*/ 274280 h 303304"/>
                <a:gd name="csX288" fmla="*/ 150407 w 309272"/>
                <a:gd name="csY288" fmla="*/ 273388 h 303304"/>
                <a:gd name="csX289" fmla="*/ 148199 w 309272"/>
                <a:gd name="csY289" fmla="*/ 274403 h 303304"/>
                <a:gd name="csX290" fmla="*/ 146783 w 309272"/>
                <a:gd name="csY290" fmla="*/ 275349 h 303304"/>
                <a:gd name="csX291" fmla="*/ 145790 w 309272"/>
                <a:gd name="csY291" fmla="*/ 275203 h 303304"/>
                <a:gd name="csX292" fmla="*/ 145028 w 309272"/>
                <a:gd name="csY292" fmla="*/ 274203 h 303304"/>
                <a:gd name="csX293" fmla="*/ 144520 w 309272"/>
                <a:gd name="csY293" fmla="*/ 273226 h 303304"/>
                <a:gd name="csX294" fmla="*/ 143051 w 309272"/>
                <a:gd name="csY294" fmla="*/ 272326 h 303304"/>
                <a:gd name="csX295" fmla="*/ 139726 w 309272"/>
                <a:gd name="csY295" fmla="*/ 270980 h 303304"/>
                <a:gd name="csX296" fmla="*/ 139895 w 309272"/>
                <a:gd name="csY296" fmla="*/ 270334 h 303304"/>
                <a:gd name="csX297" fmla="*/ 140465 w 309272"/>
                <a:gd name="csY297" fmla="*/ 269426 h 303304"/>
                <a:gd name="csX298" fmla="*/ 140449 w 309272"/>
                <a:gd name="csY298" fmla="*/ 268864 h 303304"/>
                <a:gd name="csX299" fmla="*/ 139811 w 309272"/>
                <a:gd name="csY299" fmla="*/ 268033 h 303304"/>
                <a:gd name="csX300" fmla="*/ 136748 w 309272"/>
                <a:gd name="csY300" fmla="*/ 267141 h 303304"/>
                <a:gd name="csX301" fmla="*/ 135301 w 309272"/>
                <a:gd name="csY301" fmla="*/ 266918 h 303304"/>
                <a:gd name="csX302" fmla="*/ 134385 w 309272"/>
                <a:gd name="csY302" fmla="*/ 267533 h 303304"/>
                <a:gd name="csX303" fmla="*/ 133724 w 309272"/>
                <a:gd name="csY303" fmla="*/ 268287 h 303304"/>
                <a:gd name="csX304" fmla="*/ 132023 w 309272"/>
                <a:gd name="csY304" fmla="*/ 265518 h 303304"/>
                <a:gd name="csX305" fmla="*/ 130807 w 309272"/>
                <a:gd name="csY305" fmla="*/ 264948 h 303304"/>
                <a:gd name="csX306" fmla="*/ 128976 w 309272"/>
                <a:gd name="csY306" fmla="*/ 264856 h 303304"/>
                <a:gd name="csX307" fmla="*/ 126875 w 309272"/>
                <a:gd name="csY307" fmla="*/ 264010 h 303304"/>
                <a:gd name="csX308" fmla="*/ 124689 w 309272"/>
                <a:gd name="csY308" fmla="*/ 262925 h 303304"/>
                <a:gd name="csX309" fmla="*/ 119387 w 309272"/>
                <a:gd name="csY309" fmla="*/ 261194 h 303304"/>
                <a:gd name="csX310" fmla="*/ 117933 w 309272"/>
                <a:gd name="csY310" fmla="*/ 260987 h 303304"/>
                <a:gd name="csX311" fmla="*/ 117348 w 309272"/>
                <a:gd name="csY311" fmla="*/ 261264 h 303304"/>
                <a:gd name="csX312" fmla="*/ 116955 w 309272"/>
                <a:gd name="csY312" fmla="*/ 262302 h 303304"/>
                <a:gd name="csX313" fmla="*/ 116748 w 309272"/>
                <a:gd name="csY313" fmla="*/ 265226 h 303304"/>
                <a:gd name="csX314" fmla="*/ 116524 w 309272"/>
                <a:gd name="csY314" fmla="*/ 265549 h 303304"/>
                <a:gd name="csX315" fmla="*/ 114062 w 309272"/>
                <a:gd name="csY315" fmla="*/ 265649 h 303304"/>
                <a:gd name="csX316" fmla="*/ 111030 w 309272"/>
                <a:gd name="csY316" fmla="*/ 265241 h 303304"/>
                <a:gd name="csX317" fmla="*/ 109637 w 309272"/>
                <a:gd name="csY317" fmla="*/ 265441 h 303304"/>
                <a:gd name="csX318" fmla="*/ 108398 w 309272"/>
                <a:gd name="csY318" fmla="*/ 265449 h 303304"/>
                <a:gd name="csX319" fmla="*/ 107228 w 309272"/>
                <a:gd name="csY319" fmla="*/ 264671 h 303304"/>
                <a:gd name="csX320" fmla="*/ 101988 w 309272"/>
                <a:gd name="csY320" fmla="*/ 265556 h 303304"/>
                <a:gd name="csX321" fmla="*/ 101118 w 309272"/>
                <a:gd name="csY321" fmla="*/ 265126 h 303304"/>
                <a:gd name="csX322" fmla="*/ 99856 w 309272"/>
                <a:gd name="csY322" fmla="*/ 263810 h 303304"/>
                <a:gd name="csX323" fmla="*/ 98440 w 309272"/>
                <a:gd name="csY323" fmla="*/ 262741 h 303304"/>
                <a:gd name="csX324" fmla="*/ 97347 w 309272"/>
                <a:gd name="csY324" fmla="*/ 262194 h 303304"/>
                <a:gd name="csX325" fmla="*/ 96408 w 309272"/>
                <a:gd name="csY325" fmla="*/ 261564 h 303304"/>
                <a:gd name="csX326" fmla="*/ 95562 w 309272"/>
                <a:gd name="csY326" fmla="*/ 261464 h 303304"/>
                <a:gd name="csX327" fmla="*/ 94269 w 309272"/>
                <a:gd name="csY327" fmla="*/ 262071 h 303304"/>
                <a:gd name="csX328" fmla="*/ 92484 w 309272"/>
                <a:gd name="csY328" fmla="*/ 262333 h 303304"/>
                <a:gd name="csX329" fmla="*/ 91006 w 309272"/>
                <a:gd name="csY329" fmla="*/ 262256 h 303304"/>
                <a:gd name="csX330" fmla="*/ 90214 w 309272"/>
                <a:gd name="csY330" fmla="*/ 262341 h 303304"/>
                <a:gd name="csX331" fmla="*/ 86889 w 309272"/>
                <a:gd name="csY331" fmla="*/ 259094 h 303304"/>
                <a:gd name="csX332" fmla="*/ 86404 w 309272"/>
                <a:gd name="csY332" fmla="*/ 258210 h 303304"/>
                <a:gd name="csX333" fmla="*/ 84750 w 309272"/>
                <a:gd name="csY333" fmla="*/ 257963 h 303304"/>
                <a:gd name="csX334" fmla="*/ 82703 w 309272"/>
                <a:gd name="csY334" fmla="*/ 257925 h 303304"/>
                <a:gd name="csX335" fmla="*/ 77485 w 309272"/>
                <a:gd name="csY335" fmla="*/ 255817 h 303304"/>
                <a:gd name="csX336" fmla="*/ 75107 w 309272"/>
                <a:gd name="csY336" fmla="*/ 254686 h 303304"/>
                <a:gd name="csX337" fmla="*/ 74761 w 309272"/>
                <a:gd name="csY337" fmla="*/ 254009 h 303304"/>
                <a:gd name="csX338" fmla="*/ 74792 w 309272"/>
                <a:gd name="csY338" fmla="*/ 253463 h 303304"/>
                <a:gd name="csX339" fmla="*/ 74384 w 309272"/>
                <a:gd name="csY339" fmla="*/ 253586 h 303304"/>
                <a:gd name="csX340" fmla="*/ 73653 w 309272"/>
                <a:gd name="csY340" fmla="*/ 254548 h 303304"/>
                <a:gd name="csX341" fmla="*/ 73268 w 309272"/>
                <a:gd name="csY341" fmla="*/ 255332 h 303304"/>
                <a:gd name="csX342" fmla="*/ 72760 w 309272"/>
                <a:gd name="csY342" fmla="*/ 255479 h 303304"/>
                <a:gd name="csX343" fmla="*/ 72014 w 309272"/>
                <a:gd name="csY343" fmla="*/ 255355 h 303304"/>
                <a:gd name="csX344" fmla="*/ 71321 w 309272"/>
                <a:gd name="csY344" fmla="*/ 254909 h 303304"/>
                <a:gd name="csX345" fmla="*/ 70898 w 309272"/>
                <a:gd name="csY345" fmla="*/ 254340 h 303304"/>
                <a:gd name="csX346" fmla="*/ 71352 w 309272"/>
                <a:gd name="csY346" fmla="*/ 253348 h 303304"/>
                <a:gd name="csX347" fmla="*/ 72152 w 309272"/>
                <a:gd name="csY347" fmla="*/ 252048 h 303304"/>
                <a:gd name="csX348" fmla="*/ 72483 w 309272"/>
                <a:gd name="csY348" fmla="*/ 250632 h 303304"/>
                <a:gd name="csX349" fmla="*/ 72406 w 309272"/>
                <a:gd name="csY349" fmla="*/ 249363 h 303304"/>
                <a:gd name="csX350" fmla="*/ 71090 w 309272"/>
                <a:gd name="csY350" fmla="*/ 248547 h 303304"/>
                <a:gd name="csX351" fmla="*/ 69151 w 309272"/>
                <a:gd name="csY351" fmla="*/ 248209 h 303304"/>
                <a:gd name="csX352" fmla="*/ 67728 w 309272"/>
                <a:gd name="csY352" fmla="*/ 248109 h 303304"/>
                <a:gd name="csX353" fmla="*/ 65881 w 309272"/>
                <a:gd name="csY353" fmla="*/ 247386 h 303304"/>
                <a:gd name="csX354" fmla="*/ 65003 w 309272"/>
                <a:gd name="csY354" fmla="*/ 246863 h 303304"/>
                <a:gd name="csX355" fmla="*/ 64157 w 309272"/>
                <a:gd name="csY355" fmla="*/ 245447 h 303304"/>
                <a:gd name="csX356" fmla="*/ 64126 w 309272"/>
                <a:gd name="csY356" fmla="*/ 244416 h 303304"/>
                <a:gd name="csX357" fmla="*/ 67643 w 309272"/>
                <a:gd name="csY357" fmla="*/ 243509 h 303304"/>
                <a:gd name="csX358" fmla="*/ 70806 w 309272"/>
                <a:gd name="csY358" fmla="*/ 239778 h 303304"/>
                <a:gd name="csX359" fmla="*/ 73807 w 309272"/>
                <a:gd name="csY359" fmla="*/ 226177 h 303304"/>
                <a:gd name="csX360" fmla="*/ 75977 w 309272"/>
                <a:gd name="csY360" fmla="*/ 209953 h 303304"/>
                <a:gd name="csX361" fmla="*/ 77585 w 309272"/>
                <a:gd name="csY361" fmla="*/ 206875 h 303304"/>
                <a:gd name="csX362" fmla="*/ 79617 w 309272"/>
                <a:gd name="csY362" fmla="*/ 206029 h 303304"/>
                <a:gd name="csX363" fmla="*/ 77978 w 309272"/>
                <a:gd name="csY363" fmla="*/ 203783 h 303304"/>
                <a:gd name="csX364" fmla="*/ 76954 w 309272"/>
                <a:gd name="csY364" fmla="*/ 204921 h 303304"/>
                <a:gd name="csX365" fmla="*/ 76524 w 309272"/>
                <a:gd name="csY365" fmla="*/ 206129 h 303304"/>
                <a:gd name="csX366" fmla="*/ 75985 w 309272"/>
                <a:gd name="csY366" fmla="*/ 206737 h 303304"/>
                <a:gd name="csX367" fmla="*/ 77193 w 309272"/>
                <a:gd name="csY367" fmla="*/ 191697 h 303304"/>
                <a:gd name="csX368" fmla="*/ 78055 w 309272"/>
                <a:gd name="csY368" fmla="*/ 186159 h 303304"/>
                <a:gd name="csX369" fmla="*/ 79525 w 309272"/>
                <a:gd name="csY369" fmla="*/ 180343 h 303304"/>
                <a:gd name="csX370" fmla="*/ 82533 w 309272"/>
                <a:gd name="csY370" fmla="*/ 182651 h 303304"/>
                <a:gd name="csX371" fmla="*/ 85027 w 309272"/>
                <a:gd name="csY371" fmla="*/ 184997 h 303304"/>
                <a:gd name="csX372" fmla="*/ 86312 w 309272"/>
                <a:gd name="csY372" fmla="*/ 187028 h 303304"/>
                <a:gd name="csX373" fmla="*/ 87943 w 309272"/>
                <a:gd name="csY373" fmla="*/ 193767 h 303304"/>
                <a:gd name="csX374" fmla="*/ 89182 w 309272"/>
                <a:gd name="csY374" fmla="*/ 195182 h 303304"/>
                <a:gd name="csX375" fmla="*/ 91029 w 309272"/>
                <a:gd name="csY375" fmla="*/ 196598 h 303304"/>
                <a:gd name="csX376" fmla="*/ 90298 w 309272"/>
                <a:gd name="csY376" fmla="*/ 195052 h 303304"/>
                <a:gd name="csX377" fmla="*/ 89029 w 309272"/>
                <a:gd name="csY377" fmla="*/ 193867 h 303304"/>
                <a:gd name="csX378" fmla="*/ 87043 w 309272"/>
                <a:gd name="csY378" fmla="*/ 184874 h 303304"/>
                <a:gd name="csX379" fmla="*/ 85796 w 309272"/>
                <a:gd name="csY379" fmla="*/ 182312 h 303304"/>
                <a:gd name="csX380" fmla="*/ 83857 w 309272"/>
                <a:gd name="csY380" fmla="*/ 180158 h 303304"/>
                <a:gd name="csX381" fmla="*/ 77609 w 309272"/>
                <a:gd name="csY381" fmla="*/ 175612 h 303304"/>
                <a:gd name="csX382" fmla="*/ 77047 w 309272"/>
                <a:gd name="csY382" fmla="*/ 174727 h 303304"/>
                <a:gd name="csX383" fmla="*/ 76739 w 309272"/>
                <a:gd name="csY383" fmla="*/ 172988 h 303304"/>
                <a:gd name="csX384" fmla="*/ 78809 w 309272"/>
                <a:gd name="csY384" fmla="*/ 173065 h 303304"/>
                <a:gd name="csX385" fmla="*/ 80594 w 309272"/>
                <a:gd name="csY385" fmla="*/ 173912 h 303304"/>
                <a:gd name="csX386" fmla="*/ 80387 w 309272"/>
                <a:gd name="csY386" fmla="*/ 172942 h 303304"/>
                <a:gd name="csX387" fmla="*/ 79856 w 309272"/>
                <a:gd name="csY387" fmla="*/ 171927 h 303304"/>
                <a:gd name="csX388" fmla="*/ 79024 w 309272"/>
                <a:gd name="csY388" fmla="*/ 168227 h 303304"/>
                <a:gd name="csX389" fmla="*/ 78332 w 309272"/>
                <a:gd name="csY389" fmla="*/ 159557 h 303304"/>
                <a:gd name="csX390" fmla="*/ 78424 w 309272"/>
                <a:gd name="csY390" fmla="*/ 158072 h 303304"/>
                <a:gd name="csX391" fmla="*/ 78116 w 309272"/>
                <a:gd name="csY391" fmla="*/ 156241 h 303304"/>
                <a:gd name="csX392" fmla="*/ 76116 w 309272"/>
                <a:gd name="csY392" fmla="*/ 155834 h 303304"/>
                <a:gd name="csX393" fmla="*/ 74515 w 309272"/>
                <a:gd name="csY393" fmla="*/ 155764 h 303304"/>
                <a:gd name="csX394" fmla="*/ 72791 w 309272"/>
                <a:gd name="csY394" fmla="*/ 155041 h 303304"/>
                <a:gd name="csX395" fmla="*/ 64280 w 309272"/>
                <a:gd name="csY395" fmla="*/ 149902 h 303304"/>
                <a:gd name="csX396" fmla="*/ 61371 w 309272"/>
                <a:gd name="csY396" fmla="*/ 144579 h 303304"/>
                <a:gd name="csX397" fmla="*/ 58393 w 309272"/>
                <a:gd name="csY397" fmla="*/ 140640 h 303304"/>
                <a:gd name="csX398" fmla="*/ 57677 w 309272"/>
                <a:gd name="csY398" fmla="*/ 138917 h 303304"/>
                <a:gd name="csX399" fmla="*/ 57723 w 309272"/>
                <a:gd name="csY399" fmla="*/ 137171 h 303304"/>
                <a:gd name="csX400" fmla="*/ 59270 w 309272"/>
                <a:gd name="csY400" fmla="*/ 133478 h 303304"/>
                <a:gd name="csX401" fmla="*/ 57908 w 309272"/>
                <a:gd name="csY401" fmla="*/ 131139 h 303304"/>
                <a:gd name="csX402" fmla="*/ 56577 w 309272"/>
                <a:gd name="csY402" fmla="*/ 130678 h 303304"/>
                <a:gd name="csX403" fmla="*/ 55423 w 309272"/>
                <a:gd name="csY403" fmla="*/ 129516 h 303304"/>
                <a:gd name="csX404" fmla="*/ 56469 w 309272"/>
                <a:gd name="csY404" fmla="*/ 127586 h 303304"/>
                <a:gd name="csX405" fmla="*/ 57339 w 309272"/>
                <a:gd name="csY405" fmla="*/ 126347 h 303304"/>
                <a:gd name="csX406" fmla="*/ 59085 w 309272"/>
                <a:gd name="csY406" fmla="*/ 126016 h 303304"/>
                <a:gd name="csX407" fmla="*/ 61371 w 309272"/>
                <a:gd name="csY407" fmla="*/ 126424 h 303304"/>
                <a:gd name="csX408" fmla="*/ 63541 w 309272"/>
                <a:gd name="csY408" fmla="*/ 127547 h 303304"/>
                <a:gd name="csX409" fmla="*/ 65242 w 309272"/>
                <a:gd name="csY409" fmla="*/ 127847 h 303304"/>
                <a:gd name="csX410" fmla="*/ 60217 w 309272"/>
                <a:gd name="csY410" fmla="*/ 124839 h 303304"/>
                <a:gd name="csX411" fmla="*/ 52060 w 309272"/>
                <a:gd name="csY411" fmla="*/ 125855 h 303304"/>
                <a:gd name="csX412" fmla="*/ 50297 w 309272"/>
                <a:gd name="csY412" fmla="*/ 125470 h 303304"/>
                <a:gd name="csX413" fmla="*/ 48820 w 309272"/>
                <a:gd name="csY413" fmla="*/ 124801 h 303304"/>
                <a:gd name="csX414" fmla="*/ 48235 w 309272"/>
                <a:gd name="csY414" fmla="*/ 122585 h 303304"/>
                <a:gd name="csX415" fmla="*/ 49397 w 309272"/>
                <a:gd name="csY415" fmla="*/ 121593 h 303304"/>
                <a:gd name="csX416" fmla="*/ 50444 w 309272"/>
                <a:gd name="csY416" fmla="*/ 119747 h 303304"/>
                <a:gd name="csX417" fmla="*/ 49259 w 309272"/>
                <a:gd name="csY417" fmla="*/ 118454 h 303304"/>
                <a:gd name="csX418" fmla="*/ 47719 w 309272"/>
                <a:gd name="csY418" fmla="*/ 117962 h 303304"/>
                <a:gd name="csX419" fmla="*/ 45303 w 309272"/>
                <a:gd name="csY419" fmla="*/ 117985 h 303304"/>
                <a:gd name="csX420" fmla="*/ 43048 w 309272"/>
                <a:gd name="csY420" fmla="*/ 118377 h 303304"/>
                <a:gd name="csX421" fmla="*/ 42479 w 309272"/>
                <a:gd name="csY421" fmla="*/ 117631 h 303304"/>
                <a:gd name="csX422" fmla="*/ 43856 w 309272"/>
                <a:gd name="csY422" fmla="*/ 115569 h 303304"/>
                <a:gd name="csX423" fmla="*/ 42687 w 309272"/>
                <a:gd name="csY423" fmla="*/ 114815 h 303304"/>
                <a:gd name="csX424" fmla="*/ 41124 w 309272"/>
                <a:gd name="csY424" fmla="*/ 115169 h 303304"/>
                <a:gd name="csX425" fmla="*/ 38862 w 309272"/>
                <a:gd name="csY425" fmla="*/ 115592 h 303304"/>
                <a:gd name="csX426" fmla="*/ 36699 w 309272"/>
                <a:gd name="csY426" fmla="*/ 114946 h 303304"/>
                <a:gd name="csX427" fmla="*/ 34653 w 309272"/>
                <a:gd name="csY427" fmla="*/ 112600 h 303304"/>
                <a:gd name="csX428" fmla="*/ 33298 w 309272"/>
                <a:gd name="csY428" fmla="*/ 112615 h 303304"/>
                <a:gd name="csX429" fmla="*/ 32367 w 309272"/>
                <a:gd name="csY429" fmla="*/ 112908 h 303304"/>
                <a:gd name="csX430" fmla="*/ 30989 w 309272"/>
                <a:gd name="csY430" fmla="*/ 112000 h 303304"/>
                <a:gd name="csX431" fmla="*/ 29535 w 309272"/>
                <a:gd name="csY431" fmla="*/ 111777 h 303304"/>
                <a:gd name="csX432" fmla="*/ 28496 w 309272"/>
                <a:gd name="csY432" fmla="*/ 112077 h 303304"/>
                <a:gd name="csX433" fmla="*/ 27119 w 309272"/>
                <a:gd name="csY433" fmla="*/ 110731 h 303304"/>
                <a:gd name="csX434" fmla="*/ 18623 w 309272"/>
                <a:gd name="csY434" fmla="*/ 108023 h 303304"/>
                <a:gd name="csX435" fmla="*/ 14960 w 309272"/>
                <a:gd name="csY435" fmla="*/ 107692 h 303304"/>
                <a:gd name="csX436" fmla="*/ 11597 w 309272"/>
                <a:gd name="csY436" fmla="*/ 108915 h 303304"/>
                <a:gd name="csX437" fmla="*/ 9742 w 309272"/>
                <a:gd name="csY437" fmla="*/ 108492 h 303304"/>
                <a:gd name="csX438" fmla="*/ 8380 w 309272"/>
                <a:gd name="csY438" fmla="*/ 106738 h 303304"/>
                <a:gd name="csX439" fmla="*/ 7241 w 309272"/>
                <a:gd name="csY439" fmla="*/ 103799 h 303304"/>
                <a:gd name="csX440" fmla="*/ 1824 w 309272"/>
                <a:gd name="csY440" fmla="*/ 101530 h 303304"/>
                <a:gd name="csX441" fmla="*/ 2893 w 309272"/>
                <a:gd name="csY441" fmla="*/ 100037 h 303304"/>
                <a:gd name="csX442" fmla="*/ 5417 w 309272"/>
                <a:gd name="csY442" fmla="*/ 99684 h 303304"/>
                <a:gd name="csX443" fmla="*/ 8319 w 309272"/>
                <a:gd name="csY443" fmla="*/ 98653 h 303304"/>
                <a:gd name="csX444" fmla="*/ 9365 w 309272"/>
                <a:gd name="csY444" fmla="*/ 97322 h 303304"/>
                <a:gd name="csX445" fmla="*/ 7095 w 309272"/>
                <a:gd name="csY445" fmla="*/ 95776 h 303304"/>
                <a:gd name="csX446" fmla="*/ 5417 w 309272"/>
                <a:gd name="csY446" fmla="*/ 95391 h 303304"/>
                <a:gd name="csX447" fmla="*/ 4725 w 309272"/>
                <a:gd name="csY447" fmla="*/ 94837 h 303304"/>
                <a:gd name="csX448" fmla="*/ 4017 w 309272"/>
                <a:gd name="csY448" fmla="*/ 93445 h 303304"/>
                <a:gd name="csX449" fmla="*/ 5017 w 309272"/>
                <a:gd name="csY449" fmla="*/ 92806 h 303304"/>
                <a:gd name="csX450" fmla="*/ 5725 w 309272"/>
                <a:gd name="csY450" fmla="*/ 93145 h 303304"/>
                <a:gd name="csX451" fmla="*/ 7772 w 309272"/>
                <a:gd name="csY451" fmla="*/ 93345 h 303304"/>
                <a:gd name="csX452" fmla="*/ 11266 w 309272"/>
                <a:gd name="csY452" fmla="*/ 93006 h 303304"/>
                <a:gd name="csX453" fmla="*/ 9965 w 309272"/>
                <a:gd name="csY453" fmla="*/ 91599 h 303304"/>
                <a:gd name="csX454" fmla="*/ 8611 w 309272"/>
                <a:gd name="csY454" fmla="*/ 91283 h 303304"/>
                <a:gd name="csX455" fmla="*/ 7988 w 309272"/>
                <a:gd name="csY455" fmla="*/ 90929 h 303304"/>
                <a:gd name="csX456" fmla="*/ 5141 w 309272"/>
                <a:gd name="csY456" fmla="*/ 90775 h 303304"/>
                <a:gd name="csX457" fmla="*/ 3848 w 309272"/>
                <a:gd name="csY457" fmla="*/ 91260 h 303304"/>
                <a:gd name="csX458" fmla="*/ 939 w 309272"/>
                <a:gd name="csY458" fmla="*/ 91075 h 303304"/>
                <a:gd name="csX459" fmla="*/ 308 w 309272"/>
                <a:gd name="csY459" fmla="*/ 89560 h 303304"/>
                <a:gd name="csX460" fmla="*/ 0 w 309272"/>
                <a:gd name="csY460" fmla="*/ 88252 h 303304"/>
                <a:gd name="csX461" fmla="*/ 900 w 309272"/>
                <a:gd name="csY461" fmla="*/ 85344 h 303304"/>
                <a:gd name="csX462" fmla="*/ 4994 w 309272"/>
                <a:gd name="csY462" fmla="*/ 82736 h 303304"/>
                <a:gd name="csX463" fmla="*/ 15198 w 309272"/>
                <a:gd name="csY463" fmla="*/ 79882 h 303304"/>
                <a:gd name="csX464" fmla="*/ 19585 w 309272"/>
                <a:gd name="csY464" fmla="*/ 80298 h 303304"/>
                <a:gd name="csX465" fmla="*/ 22624 w 309272"/>
                <a:gd name="csY465" fmla="*/ 79782 h 303304"/>
                <a:gd name="csX466" fmla="*/ 26272 w 309272"/>
                <a:gd name="csY466" fmla="*/ 77982 h 303304"/>
                <a:gd name="csX467" fmla="*/ 27880 w 309272"/>
                <a:gd name="csY467" fmla="*/ 76436 h 303304"/>
                <a:gd name="csX468" fmla="*/ 33067 w 309272"/>
                <a:gd name="csY468" fmla="*/ 75528 h 303304"/>
                <a:gd name="csX469" fmla="*/ 37992 w 309272"/>
                <a:gd name="csY469" fmla="*/ 77167 h 303304"/>
                <a:gd name="csX470" fmla="*/ 42533 w 309272"/>
                <a:gd name="csY470" fmla="*/ 83352 h 303304"/>
                <a:gd name="csX471" fmla="*/ 44703 w 309272"/>
                <a:gd name="csY471" fmla="*/ 85444 h 303304"/>
                <a:gd name="csX472" fmla="*/ 50020 w 309272"/>
                <a:gd name="csY472" fmla="*/ 81813 h 303304"/>
                <a:gd name="csX473" fmla="*/ 57939 w 309272"/>
                <a:gd name="csY473" fmla="*/ 81921 h 303304"/>
                <a:gd name="csX474" fmla="*/ 59570 w 309272"/>
                <a:gd name="csY474" fmla="*/ 83967 h 303304"/>
                <a:gd name="csX475" fmla="*/ 60232 w 309272"/>
                <a:gd name="csY475" fmla="*/ 82244 h 303304"/>
                <a:gd name="csX476" fmla="*/ 61687 w 309272"/>
                <a:gd name="csY476" fmla="*/ 80221 h 303304"/>
                <a:gd name="csX477" fmla="*/ 62849 w 309272"/>
                <a:gd name="csY477" fmla="*/ 81144 h 303304"/>
                <a:gd name="csX478" fmla="*/ 63441 w 309272"/>
                <a:gd name="csY478" fmla="*/ 82398 h 303304"/>
                <a:gd name="csX479" fmla="*/ 71798 w 309272"/>
                <a:gd name="csY479" fmla="*/ 82044 h 303304"/>
                <a:gd name="csX480" fmla="*/ 73114 w 309272"/>
                <a:gd name="csY480" fmla="*/ 81682 h 303304"/>
                <a:gd name="csX481" fmla="*/ 70867 w 309272"/>
                <a:gd name="csY481" fmla="*/ 80213 h 303304"/>
                <a:gd name="csX482" fmla="*/ 69036 w 309272"/>
                <a:gd name="csY482" fmla="*/ 76690 h 303304"/>
                <a:gd name="csX483" fmla="*/ 68651 w 309272"/>
                <a:gd name="csY483" fmla="*/ 63666 h 303304"/>
                <a:gd name="csX484" fmla="*/ 66335 w 309272"/>
                <a:gd name="csY484" fmla="*/ 60012 h 303304"/>
                <a:gd name="csX485" fmla="*/ 63680 w 309272"/>
                <a:gd name="csY485" fmla="*/ 54158 h 303304"/>
                <a:gd name="csX486" fmla="*/ 62456 w 309272"/>
                <a:gd name="csY486" fmla="*/ 50673 h 303304"/>
                <a:gd name="csX487" fmla="*/ 62341 w 309272"/>
                <a:gd name="csY487" fmla="*/ 49465 h 303304"/>
                <a:gd name="csX488" fmla="*/ 62749 w 309272"/>
                <a:gd name="csY488" fmla="*/ 47719 h 303304"/>
                <a:gd name="csX489" fmla="*/ 66011 w 309272"/>
                <a:gd name="csY489" fmla="*/ 47811 h 303304"/>
                <a:gd name="csX490" fmla="*/ 68535 w 309272"/>
                <a:gd name="csY490" fmla="*/ 48257 h 303304"/>
                <a:gd name="csX491" fmla="*/ 73345 w 309272"/>
                <a:gd name="csY491" fmla="*/ 46942 h 303304"/>
                <a:gd name="csX492" fmla="*/ 75654 w 309272"/>
                <a:gd name="csY492" fmla="*/ 47842 h 303304"/>
                <a:gd name="csX493" fmla="*/ 75515 w 309272"/>
                <a:gd name="csY493" fmla="*/ 50565 h 303304"/>
                <a:gd name="csX494" fmla="*/ 76223 w 309272"/>
                <a:gd name="csY494" fmla="*/ 53996 h 303304"/>
                <a:gd name="csX495" fmla="*/ 77024 w 309272"/>
                <a:gd name="csY495" fmla="*/ 55658 h 303304"/>
                <a:gd name="csX496" fmla="*/ 78247 w 309272"/>
                <a:gd name="csY496" fmla="*/ 57542 h 303304"/>
                <a:gd name="csX497" fmla="*/ 82118 w 309272"/>
                <a:gd name="csY497" fmla="*/ 57373 h 303304"/>
                <a:gd name="csX498" fmla="*/ 86297 w 309272"/>
                <a:gd name="csY498" fmla="*/ 58481 h 303304"/>
                <a:gd name="csX499" fmla="*/ 91584 w 309272"/>
                <a:gd name="csY499" fmla="*/ 58650 h 303304"/>
                <a:gd name="csX500" fmla="*/ 99302 w 309272"/>
                <a:gd name="csY500" fmla="*/ 60558 h 303304"/>
                <a:gd name="csX501" fmla="*/ 102588 w 309272"/>
                <a:gd name="csY501" fmla="*/ 59450 h 303304"/>
                <a:gd name="csX502" fmla="*/ 105774 w 309272"/>
                <a:gd name="csY502" fmla="*/ 57089 h 303304"/>
                <a:gd name="csX503" fmla="*/ 111838 w 309272"/>
                <a:gd name="csY503" fmla="*/ 55535 h 303304"/>
                <a:gd name="csX504" fmla="*/ 112323 w 309272"/>
                <a:gd name="csY504" fmla="*/ 54719 h 303304"/>
                <a:gd name="csX505" fmla="*/ 108829 w 309272"/>
                <a:gd name="csY505" fmla="*/ 55042 h 303304"/>
                <a:gd name="csX506" fmla="*/ 105628 w 309272"/>
                <a:gd name="csY506" fmla="*/ 53542 h 303304"/>
                <a:gd name="csX507" fmla="*/ 105197 w 309272"/>
                <a:gd name="csY507" fmla="*/ 51919 h 303304"/>
                <a:gd name="csX508" fmla="*/ 105566 w 309272"/>
                <a:gd name="csY508" fmla="*/ 50457 h 303304"/>
                <a:gd name="csX509" fmla="*/ 106867 w 309272"/>
                <a:gd name="csY509" fmla="*/ 47088 h 303304"/>
                <a:gd name="csX510" fmla="*/ 116147 w 309272"/>
                <a:gd name="csY510" fmla="*/ 41757 h 303304"/>
                <a:gd name="csX511" fmla="*/ 122796 w 309272"/>
                <a:gd name="csY511" fmla="*/ 40180 h 303304"/>
                <a:gd name="csX512" fmla="*/ 129737 w 309272"/>
                <a:gd name="csY512" fmla="*/ 37233 h 303304"/>
                <a:gd name="csX513" fmla="*/ 133231 w 309272"/>
                <a:gd name="csY513" fmla="*/ 34210 h 303304"/>
                <a:gd name="csX514" fmla="*/ 135540 w 309272"/>
                <a:gd name="csY514" fmla="*/ 30294 h 303304"/>
                <a:gd name="csX515" fmla="*/ 136286 w 309272"/>
                <a:gd name="csY515" fmla="*/ 29433 h 303304"/>
                <a:gd name="csX516" fmla="*/ 137248 w 309272"/>
                <a:gd name="csY516" fmla="*/ 28710 h 303304"/>
                <a:gd name="csX517" fmla="*/ 136356 w 309272"/>
                <a:gd name="csY517" fmla="*/ 27302 h 303304"/>
                <a:gd name="csX518" fmla="*/ 136956 w 309272"/>
                <a:gd name="csY518" fmla="*/ 12224 h 303304"/>
                <a:gd name="csX519" fmla="*/ 137602 w 309272"/>
                <a:gd name="csY519" fmla="*/ 9493 h 303304"/>
                <a:gd name="csX520" fmla="*/ 138956 w 309272"/>
                <a:gd name="csY520" fmla="*/ 7255 h 303304"/>
                <a:gd name="csX521" fmla="*/ 141019 w 309272"/>
                <a:gd name="csY521" fmla="*/ 5524 h 303304"/>
                <a:gd name="csX522" fmla="*/ 144143 w 309272"/>
                <a:gd name="csY522" fmla="*/ 3646 h 303304"/>
                <a:gd name="csX523" fmla="*/ 155663 w 309272"/>
                <a:gd name="csY523" fmla="*/ 1054 h 303304"/>
                <a:gd name="csX524" fmla="*/ 157372 w 309272"/>
                <a:gd name="csY524" fmla="*/ 0 h 303304"/>
                <a:gd name="csX525" fmla="*/ 157610 w 309272"/>
                <a:gd name="csY525" fmla="*/ 1631 h 303304"/>
                <a:gd name="csX526" fmla="*/ 158449 w 309272"/>
                <a:gd name="csY526" fmla="*/ 3716 h 303304"/>
                <a:gd name="csX527" fmla="*/ 159026 w 309272"/>
                <a:gd name="csY527" fmla="*/ 4854 h 303304"/>
                <a:gd name="csX528" fmla="*/ 158541 w 309272"/>
                <a:gd name="csY528" fmla="*/ 6339 h 303304"/>
                <a:gd name="csX529" fmla="*/ 158919 w 309272"/>
                <a:gd name="csY529" fmla="*/ 7562 h 303304"/>
                <a:gd name="csX530" fmla="*/ 160481 w 309272"/>
                <a:gd name="csY530" fmla="*/ 9762 h 303304"/>
                <a:gd name="csX531" fmla="*/ 162428 w 309272"/>
                <a:gd name="csY531" fmla="*/ 11832 h 303304"/>
                <a:gd name="csX532" fmla="*/ 164167 w 309272"/>
                <a:gd name="csY532" fmla="*/ 13155 h 303304"/>
                <a:gd name="csX533" fmla="*/ 164698 w 309272"/>
                <a:gd name="csY533" fmla="*/ 12955 h 303304"/>
                <a:gd name="csX534" fmla="*/ 77431 w 309272"/>
                <a:gd name="csY534" fmla="*/ 168857 h 303304"/>
                <a:gd name="csX535" fmla="*/ 76670 w 309272"/>
                <a:gd name="csY535" fmla="*/ 171565 h 303304"/>
                <a:gd name="csX536" fmla="*/ 75223 w 309272"/>
                <a:gd name="csY536" fmla="*/ 169073 h 303304"/>
                <a:gd name="csX537" fmla="*/ 73314 w 309272"/>
                <a:gd name="csY537" fmla="*/ 166888 h 303304"/>
                <a:gd name="csX538" fmla="*/ 72876 w 309272"/>
                <a:gd name="csY538" fmla="*/ 164865 h 303304"/>
                <a:gd name="csX539" fmla="*/ 72876 w 309272"/>
                <a:gd name="csY539" fmla="*/ 164327 h 303304"/>
                <a:gd name="csX540" fmla="*/ 75115 w 309272"/>
                <a:gd name="csY540" fmla="*/ 165803 h 303304"/>
                <a:gd name="csX541" fmla="*/ 77431 w 309272"/>
                <a:gd name="csY541" fmla="*/ 168857 h 303304"/>
                <a:gd name="csX542" fmla="*/ 307625 w 309272"/>
                <a:gd name="csY542" fmla="*/ 262133 h 303304"/>
                <a:gd name="csX543" fmla="*/ 307064 w 309272"/>
                <a:gd name="csY543" fmla="*/ 266433 h 303304"/>
                <a:gd name="csX544" fmla="*/ 307471 w 309272"/>
                <a:gd name="csY544" fmla="*/ 267687 h 303304"/>
                <a:gd name="csX545" fmla="*/ 308256 w 309272"/>
                <a:gd name="csY545" fmla="*/ 268564 h 303304"/>
                <a:gd name="csX546" fmla="*/ 308618 w 309272"/>
                <a:gd name="csY546" fmla="*/ 269526 h 303304"/>
                <a:gd name="csX547" fmla="*/ 309272 w 309272"/>
                <a:gd name="csY547" fmla="*/ 280926 h 303304"/>
                <a:gd name="csX548" fmla="*/ 309149 w 309272"/>
                <a:gd name="csY548" fmla="*/ 281834 h 303304"/>
                <a:gd name="csX549" fmla="*/ 306510 w 309272"/>
                <a:gd name="csY549" fmla="*/ 286396 h 303304"/>
                <a:gd name="csX550" fmla="*/ 305917 w 309272"/>
                <a:gd name="csY550" fmla="*/ 287727 h 303304"/>
                <a:gd name="csX551" fmla="*/ 305786 w 309272"/>
                <a:gd name="csY551" fmla="*/ 293358 h 303304"/>
                <a:gd name="csX552" fmla="*/ 305340 w 309272"/>
                <a:gd name="csY552" fmla="*/ 294866 h 303304"/>
                <a:gd name="csX553" fmla="*/ 304401 w 309272"/>
                <a:gd name="csY553" fmla="*/ 296351 h 303304"/>
                <a:gd name="csX554" fmla="*/ 302731 w 309272"/>
                <a:gd name="csY554" fmla="*/ 301151 h 303304"/>
                <a:gd name="csX555" fmla="*/ 301284 w 309272"/>
                <a:gd name="csY555" fmla="*/ 303305 h 303304"/>
                <a:gd name="csX556" fmla="*/ 297329 w 309272"/>
                <a:gd name="csY556" fmla="*/ 300674 h 303304"/>
                <a:gd name="csX557" fmla="*/ 294997 w 309272"/>
                <a:gd name="csY557" fmla="*/ 299535 h 303304"/>
                <a:gd name="csX558" fmla="*/ 293858 w 309272"/>
                <a:gd name="csY558" fmla="*/ 298312 h 303304"/>
                <a:gd name="csX559" fmla="*/ 293112 w 309272"/>
                <a:gd name="csY559" fmla="*/ 297466 h 303304"/>
                <a:gd name="csX560" fmla="*/ 293596 w 309272"/>
                <a:gd name="csY560" fmla="*/ 296335 h 303304"/>
                <a:gd name="csX561" fmla="*/ 294658 w 309272"/>
                <a:gd name="csY561" fmla="*/ 295158 h 303304"/>
                <a:gd name="csX562" fmla="*/ 294828 w 309272"/>
                <a:gd name="csY562" fmla="*/ 294227 h 303304"/>
                <a:gd name="csX563" fmla="*/ 292327 w 309272"/>
                <a:gd name="csY563" fmla="*/ 293181 h 303304"/>
                <a:gd name="csX564" fmla="*/ 291180 w 309272"/>
                <a:gd name="csY564" fmla="*/ 292481 h 303304"/>
                <a:gd name="csX565" fmla="*/ 291196 w 309272"/>
                <a:gd name="csY565" fmla="*/ 291250 h 303304"/>
                <a:gd name="csX566" fmla="*/ 292058 w 309272"/>
                <a:gd name="csY566" fmla="*/ 289335 h 303304"/>
                <a:gd name="csX567" fmla="*/ 291665 w 309272"/>
                <a:gd name="csY567" fmla="*/ 287750 h 303304"/>
                <a:gd name="csX568" fmla="*/ 290218 w 309272"/>
                <a:gd name="csY568" fmla="*/ 287827 h 303304"/>
                <a:gd name="csX569" fmla="*/ 289095 w 309272"/>
                <a:gd name="csY569" fmla="*/ 287588 h 303304"/>
                <a:gd name="csX570" fmla="*/ 288948 w 309272"/>
                <a:gd name="csY570" fmla="*/ 286765 h 303304"/>
                <a:gd name="csX571" fmla="*/ 289772 w 309272"/>
                <a:gd name="csY571" fmla="*/ 285711 h 303304"/>
                <a:gd name="csX572" fmla="*/ 290834 w 309272"/>
                <a:gd name="csY572" fmla="*/ 284334 h 303304"/>
                <a:gd name="csX573" fmla="*/ 290803 w 309272"/>
                <a:gd name="csY573" fmla="*/ 282811 h 303304"/>
                <a:gd name="csX574" fmla="*/ 289518 w 309272"/>
                <a:gd name="csY574" fmla="*/ 282157 h 303304"/>
                <a:gd name="csX575" fmla="*/ 288356 w 309272"/>
                <a:gd name="csY575" fmla="*/ 280919 h 303304"/>
                <a:gd name="csX576" fmla="*/ 287886 w 309272"/>
                <a:gd name="csY576" fmla="*/ 279234 h 303304"/>
                <a:gd name="csX577" fmla="*/ 288787 w 309272"/>
                <a:gd name="csY577" fmla="*/ 278080 h 303304"/>
                <a:gd name="csX578" fmla="*/ 290249 w 309272"/>
                <a:gd name="csY578" fmla="*/ 277342 h 303304"/>
                <a:gd name="csX579" fmla="*/ 289172 w 309272"/>
                <a:gd name="csY579" fmla="*/ 275611 h 303304"/>
                <a:gd name="csX580" fmla="*/ 288448 w 309272"/>
                <a:gd name="csY580" fmla="*/ 275572 h 303304"/>
                <a:gd name="csX581" fmla="*/ 287871 w 309272"/>
                <a:gd name="csY581" fmla="*/ 275195 h 303304"/>
                <a:gd name="csX582" fmla="*/ 288348 w 309272"/>
                <a:gd name="csY582" fmla="*/ 274395 h 303304"/>
                <a:gd name="csX583" fmla="*/ 289479 w 309272"/>
                <a:gd name="csY583" fmla="*/ 273195 h 303304"/>
                <a:gd name="csX584" fmla="*/ 291057 w 309272"/>
                <a:gd name="csY584" fmla="*/ 269603 h 303304"/>
                <a:gd name="csX585" fmla="*/ 293250 w 309272"/>
                <a:gd name="csY585" fmla="*/ 267903 h 303304"/>
                <a:gd name="csX586" fmla="*/ 297144 w 309272"/>
                <a:gd name="csY586" fmla="*/ 266810 h 303304"/>
                <a:gd name="csX587" fmla="*/ 298199 w 309272"/>
                <a:gd name="csY587" fmla="*/ 266326 h 303304"/>
                <a:gd name="csX588" fmla="*/ 299160 w 309272"/>
                <a:gd name="csY588" fmla="*/ 265056 h 303304"/>
                <a:gd name="csX589" fmla="*/ 300230 w 309272"/>
                <a:gd name="csY589" fmla="*/ 264241 h 303304"/>
                <a:gd name="csX590" fmla="*/ 301531 w 309272"/>
                <a:gd name="csY590" fmla="*/ 264348 h 303304"/>
                <a:gd name="csX591" fmla="*/ 302731 w 309272"/>
                <a:gd name="csY591" fmla="*/ 264833 h 303304"/>
                <a:gd name="csX592" fmla="*/ 303470 w 309272"/>
                <a:gd name="csY592" fmla="*/ 265356 h 303304"/>
                <a:gd name="csX593" fmla="*/ 304024 w 309272"/>
                <a:gd name="csY593" fmla="*/ 264810 h 303304"/>
                <a:gd name="csX594" fmla="*/ 304563 w 309272"/>
                <a:gd name="csY594" fmla="*/ 263233 h 303304"/>
                <a:gd name="csX595" fmla="*/ 304232 w 309272"/>
                <a:gd name="csY595" fmla="*/ 261848 h 303304"/>
                <a:gd name="csX596" fmla="*/ 304401 w 309272"/>
                <a:gd name="csY596" fmla="*/ 258040 h 303304"/>
                <a:gd name="csX597" fmla="*/ 305094 w 309272"/>
                <a:gd name="csY597" fmla="*/ 255879 h 303304"/>
                <a:gd name="csX598" fmla="*/ 306217 w 309272"/>
                <a:gd name="csY598" fmla="*/ 255756 h 303304"/>
                <a:gd name="csX599" fmla="*/ 307248 w 309272"/>
                <a:gd name="csY599" fmla="*/ 256948 h 303304"/>
                <a:gd name="csX600" fmla="*/ 307202 w 309272"/>
                <a:gd name="csY600" fmla="*/ 258002 h 303304"/>
                <a:gd name="csX601" fmla="*/ 307587 w 309272"/>
                <a:gd name="csY601" fmla="*/ 260494 h 303304"/>
                <a:gd name="csX602" fmla="*/ 307625 w 309272"/>
                <a:gd name="csY602" fmla="*/ 262133 h 3033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</a:cxnLst>
              <a:rect l="l" t="t" r="r" b="b"/>
              <a:pathLst>
                <a:path w="309272" h="303304">
                  <a:moveTo>
                    <a:pt x="164698" y="12955"/>
                  </a:moveTo>
                  <a:lnTo>
                    <a:pt x="165983" y="12578"/>
                  </a:lnTo>
                  <a:lnTo>
                    <a:pt x="168161" y="11224"/>
                  </a:lnTo>
                  <a:lnTo>
                    <a:pt x="169977" y="10793"/>
                  </a:lnTo>
                  <a:lnTo>
                    <a:pt x="171016" y="11832"/>
                  </a:lnTo>
                  <a:lnTo>
                    <a:pt x="171601" y="12424"/>
                  </a:lnTo>
                  <a:lnTo>
                    <a:pt x="172740" y="14763"/>
                  </a:lnTo>
                  <a:lnTo>
                    <a:pt x="173063" y="17194"/>
                  </a:lnTo>
                  <a:lnTo>
                    <a:pt x="173571" y="19217"/>
                  </a:lnTo>
                  <a:lnTo>
                    <a:pt x="174494" y="20032"/>
                  </a:lnTo>
                  <a:lnTo>
                    <a:pt x="177965" y="20301"/>
                  </a:lnTo>
                  <a:lnTo>
                    <a:pt x="180527" y="21048"/>
                  </a:lnTo>
                  <a:lnTo>
                    <a:pt x="181205" y="21725"/>
                  </a:lnTo>
                  <a:lnTo>
                    <a:pt x="182082" y="26202"/>
                  </a:lnTo>
                  <a:lnTo>
                    <a:pt x="182559" y="26833"/>
                  </a:lnTo>
                  <a:lnTo>
                    <a:pt x="183198" y="26310"/>
                  </a:lnTo>
                  <a:lnTo>
                    <a:pt x="183829" y="25571"/>
                  </a:lnTo>
                  <a:lnTo>
                    <a:pt x="184706" y="25456"/>
                  </a:lnTo>
                  <a:lnTo>
                    <a:pt x="186207" y="25740"/>
                  </a:lnTo>
                  <a:lnTo>
                    <a:pt x="188184" y="25833"/>
                  </a:lnTo>
                  <a:lnTo>
                    <a:pt x="190224" y="26325"/>
                  </a:lnTo>
                  <a:lnTo>
                    <a:pt x="193040" y="28848"/>
                  </a:lnTo>
                  <a:lnTo>
                    <a:pt x="192932" y="29679"/>
                  </a:lnTo>
                  <a:lnTo>
                    <a:pt x="192386" y="31133"/>
                  </a:lnTo>
                  <a:lnTo>
                    <a:pt x="192194" y="32294"/>
                  </a:lnTo>
                  <a:lnTo>
                    <a:pt x="192679" y="32764"/>
                  </a:lnTo>
                  <a:lnTo>
                    <a:pt x="193425" y="33964"/>
                  </a:lnTo>
                  <a:lnTo>
                    <a:pt x="193248" y="35349"/>
                  </a:lnTo>
                  <a:lnTo>
                    <a:pt x="192524" y="36318"/>
                  </a:lnTo>
                  <a:lnTo>
                    <a:pt x="192232" y="37118"/>
                  </a:lnTo>
                  <a:lnTo>
                    <a:pt x="192232" y="37633"/>
                  </a:lnTo>
                  <a:lnTo>
                    <a:pt x="192501" y="38064"/>
                  </a:lnTo>
                  <a:lnTo>
                    <a:pt x="193079" y="38441"/>
                  </a:lnTo>
                  <a:lnTo>
                    <a:pt x="197242" y="38949"/>
                  </a:lnTo>
                  <a:lnTo>
                    <a:pt x="201051" y="38441"/>
                  </a:lnTo>
                  <a:lnTo>
                    <a:pt x="203452" y="37026"/>
                  </a:lnTo>
                  <a:lnTo>
                    <a:pt x="203860" y="35533"/>
                  </a:lnTo>
                  <a:lnTo>
                    <a:pt x="204537" y="33856"/>
                  </a:lnTo>
                  <a:lnTo>
                    <a:pt x="205968" y="32441"/>
                  </a:lnTo>
                  <a:lnTo>
                    <a:pt x="206953" y="31964"/>
                  </a:lnTo>
                  <a:lnTo>
                    <a:pt x="207862" y="32541"/>
                  </a:lnTo>
                  <a:lnTo>
                    <a:pt x="206338" y="38457"/>
                  </a:lnTo>
                  <a:lnTo>
                    <a:pt x="207454" y="39964"/>
                  </a:lnTo>
                  <a:lnTo>
                    <a:pt x="207615" y="42211"/>
                  </a:lnTo>
                  <a:lnTo>
                    <a:pt x="208015" y="44180"/>
                  </a:lnTo>
                  <a:lnTo>
                    <a:pt x="209378" y="44141"/>
                  </a:lnTo>
                  <a:lnTo>
                    <a:pt x="211024" y="44503"/>
                  </a:lnTo>
                  <a:lnTo>
                    <a:pt x="212194" y="45226"/>
                  </a:lnTo>
                  <a:lnTo>
                    <a:pt x="213556" y="46395"/>
                  </a:lnTo>
                  <a:lnTo>
                    <a:pt x="215519" y="47473"/>
                  </a:lnTo>
                  <a:lnTo>
                    <a:pt x="216896" y="47849"/>
                  </a:lnTo>
                  <a:lnTo>
                    <a:pt x="217396" y="48742"/>
                  </a:lnTo>
                  <a:lnTo>
                    <a:pt x="218512" y="49780"/>
                  </a:lnTo>
                  <a:lnTo>
                    <a:pt x="220267" y="51950"/>
                  </a:lnTo>
                  <a:lnTo>
                    <a:pt x="221837" y="53396"/>
                  </a:lnTo>
                  <a:lnTo>
                    <a:pt x="222598" y="53396"/>
                  </a:lnTo>
                  <a:lnTo>
                    <a:pt x="224061" y="52827"/>
                  </a:lnTo>
                  <a:lnTo>
                    <a:pt x="226231" y="52465"/>
                  </a:lnTo>
                  <a:lnTo>
                    <a:pt x="227939" y="52496"/>
                  </a:lnTo>
                  <a:lnTo>
                    <a:pt x="228670" y="53596"/>
                  </a:lnTo>
                  <a:lnTo>
                    <a:pt x="230355" y="54104"/>
                  </a:lnTo>
                  <a:lnTo>
                    <a:pt x="230948" y="54511"/>
                  </a:lnTo>
                  <a:lnTo>
                    <a:pt x="231610" y="55273"/>
                  </a:lnTo>
                  <a:lnTo>
                    <a:pt x="232733" y="55581"/>
                  </a:lnTo>
                  <a:lnTo>
                    <a:pt x="234088" y="55273"/>
                  </a:lnTo>
                  <a:lnTo>
                    <a:pt x="235073" y="54265"/>
                  </a:lnTo>
                  <a:lnTo>
                    <a:pt x="236389" y="53804"/>
                  </a:lnTo>
                  <a:lnTo>
                    <a:pt x="237712" y="53957"/>
                  </a:lnTo>
                  <a:lnTo>
                    <a:pt x="238474" y="54511"/>
                  </a:lnTo>
                  <a:lnTo>
                    <a:pt x="239921" y="55335"/>
                  </a:lnTo>
                  <a:lnTo>
                    <a:pt x="240737" y="55158"/>
                  </a:lnTo>
                  <a:lnTo>
                    <a:pt x="242376" y="55665"/>
                  </a:lnTo>
                  <a:lnTo>
                    <a:pt x="244023" y="57265"/>
                  </a:lnTo>
                  <a:lnTo>
                    <a:pt x="244715" y="58866"/>
                  </a:lnTo>
                  <a:lnTo>
                    <a:pt x="244892" y="59743"/>
                  </a:lnTo>
                  <a:lnTo>
                    <a:pt x="245600" y="60696"/>
                  </a:lnTo>
                  <a:lnTo>
                    <a:pt x="248363" y="64989"/>
                  </a:lnTo>
                  <a:lnTo>
                    <a:pt x="249240" y="65197"/>
                  </a:lnTo>
                  <a:lnTo>
                    <a:pt x="250202" y="64551"/>
                  </a:lnTo>
                  <a:lnTo>
                    <a:pt x="250825" y="63628"/>
                  </a:lnTo>
                  <a:lnTo>
                    <a:pt x="251726" y="63443"/>
                  </a:lnTo>
                  <a:lnTo>
                    <a:pt x="253172" y="63874"/>
                  </a:lnTo>
                  <a:lnTo>
                    <a:pt x="254104" y="64358"/>
                  </a:lnTo>
                  <a:lnTo>
                    <a:pt x="254550" y="66212"/>
                  </a:lnTo>
                  <a:lnTo>
                    <a:pt x="254865" y="66566"/>
                  </a:lnTo>
                  <a:lnTo>
                    <a:pt x="255489" y="66166"/>
                  </a:lnTo>
                  <a:lnTo>
                    <a:pt x="256605" y="66081"/>
                  </a:lnTo>
                  <a:lnTo>
                    <a:pt x="258390" y="66535"/>
                  </a:lnTo>
                  <a:lnTo>
                    <a:pt x="260837" y="66012"/>
                  </a:lnTo>
                  <a:lnTo>
                    <a:pt x="262799" y="65235"/>
                  </a:lnTo>
                  <a:lnTo>
                    <a:pt x="263800" y="65266"/>
                  </a:lnTo>
                  <a:lnTo>
                    <a:pt x="265416" y="67428"/>
                  </a:lnTo>
                  <a:lnTo>
                    <a:pt x="267263" y="68236"/>
                  </a:lnTo>
                  <a:lnTo>
                    <a:pt x="271326" y="68889"/>
                  </a:lnTo>
                  <a:lnTo>
                    <a:pt x="275689" y="69905"/>
                  </a:lnTo>
                  <a:lnTo>
                    <a:pt x="277405" y="70728"/>
                  </a:lnTo>
                  <a:lnTo>
                    <a:pt x="278575" y="71136"/>
                  </a:lnTo>
                  <a:lnTo>
                    <a:pt x="278698" y="73990"/>
                  </a:lnTo>
                  <a:lnTo>
                    <a:pt x="278344" y="74420"/>
                  </a:lnTo>
                  <a:lnTo>
                    <a:pt x="273996" y="80129"/>
                  </a:lnTo>
                  <a:lnTo>
                    <a:pt x="272165" y="82167"/>
                  </a:lnTo>
                  <a:lnTo>
                    <a:pt x="271233" y="85067"/>
                  </a:lnTo>
                  <a:lnTo>
                    <a:pt x="270595" y="89514"/>
                  </a:lnTo>
                  <a:lnTo>
                    <a:pt x="269310" y="93722"/>
                  </a:lnTo>
                  <a:lnTo>
                    <a:pt x="267386" y="97707"/>
                  </a:lnTo>
                  <a:lnTo>
                    <a:pt x="266686" y="100691"/>
                  </a:lnTo>
                  <a:lnTo>
                    <a:pt x="267209" y="102676"/>
                  </a:lnTo>
                  <a:lnTo>
                    <a:pt x="266878" y="105792"/>
                  </a:lnTo>
                  <a:lnTo>
                    <a:pt x="265700" y="110030"/>
                  </a:lnTo>
                  <a:lnTo>
                    <a:pt x="265500" y="113223"/>
                  </a:lnTo>
                  <a:lnTo>
                    <a:pt x="266285" y="115377"/>
                  </a:lnTo>
                  <a:lnTo>
                    <a:pt x="267370" y="115816"/>
                  </a:lnTo>
                  <a:lnTo>
                    <a:pt x="264762" y="117262"/>
                  </a:lnTo>
                  <a:lnTo>
                    <a:pt x="264169" y="118531"/>
                  </a:lnTo>
                  <a:lnTo>
                    <a:pt x="263146" y="120200"/>
                  </a:lnTo>
                  <a:lnTo>
                    <a:pt x="261483" y="120900"/>
                  </a:lnTo>
                  <a:lnTo>
                    <a:pt x="259814" y="121131"/>
                  </a:lnTo>
                  <a:lnTo>
                    <a:pt x="258459" y="120916"/>
                  </a:lnTo>
                  <a:lnTo>
                    <a:pt x="257690" y="120247"/>
                  </a:lnTo>
                  <a:lnTo>
                    <a:pt x="257728" y="119623"/>
                  </a:lnTo>
                  <a:lnTo>
                    <a:pt x="257012" y="119093"/>
                  </a:lnTo>
                  <a:lnTo>
                    <a:pt x="255235" y="119108"/>
                  </a:lnTo>
                  <a:lnTo>
                    <a:pt x="253395" y="120254"/>
                  </a:lnTo>
                  <a:lnTo>
                    <a:pt x="251926" y="122131"/>
                  </a:lnTo>
                  <a:lnTo>
                    <a:pt x="252380" y="123178"/>
                  </a:lnTo>
                  <a:lnTo>
                    <a:pt x="253734" y="123454"/>
                  </a:lnTo>
                  <a:lnTo>
                    <a:pt x="254088" y="123870"/>
                  </a:lnTo>
                  <a:lnTo>
                    <a:pt x="254088" y="124408"/>
                  </a:lnTo>
                  <a:lnTo>
                    <a:pt x="253611" y="125055"/>
                  </a:lnTo>
                  <a:lnTo>
                    <a:pt x="253042" y="126162"/>
                  </a:lnTo>
                  <a:lnTo>
                    <a:pt x="250202" y="129455"/>
                  </a:lnTo>
                  <a:lnTo>
                    <a:pt x="247339" y="132770"/>
                  </a:lnTo>
                  <a:lnTo>
                    <a:pt x="246878" y="133771"/>
                  </a:lnTo>
                  <a:lnTo>
                    <a:pt x="245969" y="134471"/>
                  </a:lnTo>
                  <a:lnTo>
                    <a:pt x="242330" y="136240"/>
                  </a:lnTo>
                  <a:lnTo>
                    <a:pt x="241952" y="136948"/>
                  </a:lnTo>
                  <a:lnTo>
                    <a:pt x="241745" y="139894"/>
                  </a:lnTo>
                  <a:lnTo>
                    <a:pt x="241337" y="142310"/>
                  </a:lnTo>
                  <a:lnTo>
                    <a:pt x="238636" y="144579"/>
                  </a:lnTo>
                  <a:lnTo>
                    <a:pt x="235950" y="146833"/>
                  </a:lnTo>
                  <a:lnTo>
                    <a:pt x="235280" y="148210"/>
                  </a:lnTo>
                  <a:lnTo>
                    <a:pt x="234796" y="149802"/>
                  </a:lnTo>
                  <a:lnTo>
                    <a:pt x="233957" y="151602"/>
                  </a:lnTo>
                  <a:lnTo>
                    <a:pt x="233787" y="152557"/>
                  </a:lnTo>
                  <a:lnTo>
                    <a:pt x="235150" y="154103"/>
                  </a:lnTo>
                  <a:lnTo>
                    <a:pt x="234988" y="155380"/>
                  </a:lnTo>
                  <a:lnTo>
                    <a:pt x="234557" y="157195"/>
                  </a:lnTo>
                  <a:lnTo>
                    <a:pt x="233272" y="158480"/>
                  </a:lnTo>
                  <a:lnTo>
                    <a:pt x="231841" y="159211"/>
                  </a:lnTo>
                  <a:lnTo>
                    <a:pt x="231871" y="161180"/>
                  </a:lnTo>
                  <a:lnTo>
                    <a:pt x="232633" y="161457"/>
                  </a:lnTo>
                  <a:lnTo>
                    <a:pt x="234357" y="161311"/>
                  </a:lnTo>
                  <a:lnTo>
                    <a:pt x="236797" y="159880"/>
                  </a:lnTo>
                  <a:lnTo>
                    <a:pt x="238389" y="158034"/>
                  </a:lnTo>
                  <a:lnTo>
                    <a:pt x="237451" y="156287"/>
                  </a:lnTo>
                  <a:lnTo>
                    <a:pt x="237335" y="155949"/>
                  </a:lnTo>
                  <a:lnTo>
                    <a:pt x="237566" y="155534"/>
                  </a:lnTo>
                  <a:lnTo>
                    <a:pt x="239451" y="153626"/>
                  </a:lnTo>
                  <a:lnTo>
                    <a:pt x="241760" y="152480"/>
                  </a:lnTo>
                  <a:lnTo>
                    <a:pt x="244984" y="152264"/>
                  </a:lnTo>
                  <a:lnTo>
                    <a:pt x="248871" y="152941"/>
                  </a:lnTo>
                  <a:lnTo>
                    <a:pt x="249255" y="153226"/>
                  </a:lnTo>
                  <a:lnTo>
                    <a:pt x="249071" y="154395"/>
                  </a:lnTo>
                  <a:lnTo>
                    <a:pt x="249432" y="156118"/>
                  </a:lnTo>
                  <a:lnTo>
                    <a:pt x="250133" y="157326"/>
                  </a:lnTo>
                  <a:lnTo>
                    <a:pt x="249171" y="160749"/>
                  </a:lnTo>
                  <a:lnTo>
                    <a:pt x="249902" y="161819"/>
                  </a:lnTo>
                  <a:lnTo>
                    <a:pt x="251033" y="163103"/>
                  </a:lnTo>
                  <a:lnTo>
                    <a:pt x="251880" y="164273"/>
                  </a:lnTo>
                  <a:lnTo>
                    <a:pt x="253095" y="165342"/>
                  </a:lnTo>
                  <a:lnTo>
                    <a:pt x="254181" y="167150"/>
                  </a:lnTo>
                  <a:lnTo>
                    <a:pt x="254550" y="168173"/>
                  </a:lnTo>
                  <a:lnTo>
                    <a:pt x="252811" y="169942"/>
                  </a:lnTo>
                  <a:lnTo>
                    <a:pt x="249871" y="171604"/>
                  </a:lnTo>
                  <a:lnTo>
                    <a:pt x="249540" y="172673"/>
                  </a:lnTo>
                  <a:lnTo>
                    <a:pt x="249579" y="173881"/>
                  </a:lnTo>
                  <a:lnTo>
                    <a:pt x="249909" y="174835"/>
                  </a:lnTo>
                  <a:lnTo>
                    <a:pt x="251533" y="176058"/>
                  </a:lnTo>
                  <a:lnTo>
                    <a:pt x="253280" y="178820"/>
                  </a:lnTo>
                  <a:lnTo>
                    <a:pt x="254388" y="181281"/>
                  </a:lnTo>
                  <a:lnTo>
                    <a:pt x="256812" y="183635"/>
                  </a:lnTo>
                  <a:lnTo>
                    <a:pt x="257405" y="184335"/>
                  </a:lnTo>
                  <a:lnTo>
                    <a:pt x="257251" y="184920"/>
                  </a:lnTo>
                  <a:lnTo>
                    <a:pt x="256612" y="185920"/>
                  </a:lnTo>
                  <a:lnTo>
                    <a:pt x="255781" y="189259"/>
                  </a:lnTo>
                  <a:lnTo>
                    <a:pt x="254788" y="189782"/>
                  </a:lnTo>
                  <a:lnTo>
                    <a:pt x="253680" y="189997"/>
                  </a:lnTo>
                  <a:lnTo>
                    <a:pt x="250679" y="192436"/>
                  </a:lnTo>
                  <a:lnTo>
                    <a:pt x="249340" y="192136"/>
                  </a:lnTo>
                  <a:lnTo>
                    <a:pt x="247439" y="192167"/>
                  </a:lnTo>
                  <a:lnTo>
                    <a:pt x="246046" y="192967"/>
                  </a:lnTo>
                  <a:lnTo>
                    <a:pt x="246200" y="194482"/>
                  </a:lnTo>
                  <a:lnTo>
                    <a:pt x="247424" y="195867"/>
                  </a:lnTo>
                  <a:lnTo>
                    <a:pt x="248140" y="197375"/>
                  </a:lnTo>
                  <a:lnTo>
                    <a:pt x="248432" y="198944"/>
                  </a:lnTo>
                  <a:lnTo>
                    <a:pt x="249786" y="200106"/>
                  </a:lnTo>
                  <a:lnTo>
                    <a:pt x="251695" y="200798"/>
                  </a:lnTo>
                  <a:lnTo>
                    <a:pt x="252788" y="200844"/>
                  </a:lnTo>
                  <a:lnTo>
                    <a:pt x="253496" y="201260"/>
                  </a:lnTo>
                  <a:lnTo>
                    <a:pt x="253926" y="201798"/>
                  </a:lnTo>
                  <a:lnTo>
                    <a:pt x="254750" y="205152"/>
                  </a:lnTo>
                  <a:lnTo>
                    <a:pt x="254257" y="205991"/>
                  </a:lnTo>
                  <a:lnTo>
                    <a:pt x="253226" y="206344"/>
                  </a:lnTo>
                  <a:lnTo>
                    <a:pt x="252611" y="207722"/>
                  </a:lnTo>
                  <a:lnTo>
                    <a:pt x="251387" y="209745"/>
                  </a:lnTo>
                  <a:lnTo>
                    <a:pt x="250695" y="211368"/>
                  </a:lnTo>
                  <a:lnTo>
                    <a:pt x="251464" y="212799"/>
                  </a:lnTo>
                  <a:lnTo>
                    <a:pt x="251787" y="213861"/>
                  </a:lnTo>
                  <a:lnTo>
                    <a:pt x="251379" y="214953"/>
                  </a:lnTo>
                  <a:lnTo>
                    <a:pt x="251926" y="216645"/>
                  </a:lnTo>
                  <a:lnTo>
                    <a:pt x="253372" y="218322"/>
                  </a:lnTo>
                  <a:lnTo>
                    <a:pt x="257305" y="220676"/>
                  </a:lnTo>
                  <a:lnTo>
                    <a:pt x="260960" y="222592"/>
                  </a:lnTo>
                  <a:lnTo>
                    <a:pt x="262091" y="222907"/>
                  </a:lnTo>
                  <a:lnTo>
                    <a:pt x="267032" y="221676"/>
                  </a:lnTo>
                  <a:lnTo>
                    <a:pt x="267848" y="221784"/>
                  </a:lnTo>
                  <a:lnTo>
                    <a:pt x="268448" y="223246"/>
                  </a:lnTo>
                  <a:lnTo>
                    <a:pt x="268710" y="224230"/>
                  </a:lnTo>
                  <a:lnTo>
                    <a:pt x="268155" y="225707"/>
                  </a:lnTo>
                  <a:lnTo>
                    <a:pt x="266793" y="227792"/>
                  </a:lnTo>
                  <a:lnTo>
                    <a:pt x="265347" y="229415"/>
                  </a:lnTo>
                  <a:lnTo>
                    <a:pt x="264469" y="230792"/>
                  </a:lnTo>
                  <a:lnTo>
                    <a:pt x="264654" y="232046"/>
                  </a:lnTo>
                  <a:lnTo>
                    <a:pt x="264708" y="233708"/>
                  </a:lnTo>
                  <a:lnTo>
                    <a:pt x="263531" y="234200"/>
                  </a:lnTo>
                  <a:lnTo>
                    <a:pt x="263492" y="233877"/>
                  </a:lnTo>
                  <a:lnTo>
                    <a:pt x="263007" y="233593"/>
                  </a:lnTo>
                  <a:lnTo>
                    <a:pt x="262592" y="233754"/>
                  </a:lnTo>
                  <a:lnTo>
                    <a:pt x="262268" y="234116"/>
                  </a:lnTo>
                  <a:lnTo>
                    <a:pt x="262222" y="234754"/>
                  </a:lnTo>
                  <a:lnTo>
                    <a:pt x="259714" y="235816"/>
                  </a:lnTo>
                  <a:lnTo>
                    <a:pt x="257982" y="236916"/>
                  </a:lnTo>
                  <a:lnTo>
                    <a:pt x="251141" y="243470"/>
                  </a:lnTo>
                  <a:lnTo>
                    <a:pt x="247940" y="245386"/>
                  </a:lnTo>
                  <a:lnTo>
                    <a:pt x="247308" y="246540"/>
                  </a:lnTo>
                  <a:lnTo>
                    <a:pt x="246654" y="248694"/>
                  </a:lnTo>
                  <a:lnTo>
                    <a:pt x="244777" y="250540"/>
                  </a:lnTo>
                  <a:lnTo>
                    <a:pt x="243130" y="251417"/>
                  </a:lnTo>
                  <a:lnTo>
                    <a:pt x="239059" y="252317"/>
                  </a:lnTo>
                  <a:lnTo>
                    <a:pt x="234965" y="254271"/>
                  </a:lnTo>
                  <a:lnTo>
                    <a:pt x="233118" y="253425"/>
                  </a:lnTo>
                  <a:lnTo>
                    <a:pt x="228347" y="253517"/>
                  </a:lnTo>
                  <a:lnTo>
                    <a:pt x="225369" y="251163"/>
                  </a:lnTo>
                  <a:lnTo>
                    <a:pt x="219643" y="249671"/>
                  </a:lnTo>
                  <a:lnTo>
                    <a:pt x="217781" y="246232"/>
                  </a:lnTo>
                  <a:lnTo>
                    <a:pt x="215172" y="246009"/>
                  </a:lnTo>
                  <a:lnTo>
                    <a:pt x="213464" y="246116"/>
                  </a:lnTo>
                  <a:lnTo>
                    <a:pt x="212440" y="245593"/>
                  </a:lnTo>
                  <a:lnTo>
                    <a:pt x="212179" y="244416"/>
                  </a:lnTo>
                  <a:lnTo>
                    <a:pt x="212156" y="243285"/>
                  </a:lnTo>
                  <a:lnTo>
                    <a:pt x="210347" y="243809"/>
                  </a:lnTo>
                  <a:lnTo>
                    <a:pt x="208962" y="243809"/>
                  </a:lnTo>
                  <a:lnTo>
                    <a:pt x="208139" y="244263"/>
                  </a:lnTo>
                  <a:lnTo>
                    <a:pt x="207492" y="244786"/>
                  </a:lnTo>
                  <a:lnTo>
                    <a:pt x="206723" y="244455"/>
                  </a:lnTo>
                  <a:lnTo>
                    <a:pt x="206276" y="244570"/>
                  </a:lnTo>
                  <a:lnTo>
                    <a:pt x="206315" y="245232"/>
                  </a:lnTo>
                  <a:lnTo>
                    <a:pt x="204653" y="245401"/>
                  </a:lnTo>
                  <a:lnTo>
                    <a:pt x="202844" y="244993"/>
                  </a:lnTo>
                  <a:lnTo>
                    <a:pt x="198111" y="243216"/>
                  </a:lnTo>
                  <a:lnTo>
                    <a:pt x="197388" y="242939"/>
                  </a:lnTo>
                  <a:lnTo>
                    <a:pt x="194102" y="242255"/>
                  </a:lnTo>
                  <a:lnTo>
                    <a:pt x="192779" y="241539"/>
                  </a:lnTo>
                  <a:lnTo>
                    <a:pt x="191701" y="239778"/>
                  </a:lnTo>
                  <a:lnTo>
                    <a:pt x="190885" y="239224"/>
                  </a:lnTo>
                  <a:lnTo>
                    <a:pt x="190401" y="238893"/>
                  </a:lnTo>
                  <a:lnTo>
                    <a:pt x="187338" y="239785"/>
                  </a:lnTo>
                  <a:lnTo>
                    <a:pt x="186276" y="241170"/>
                  </a:lnTo>
                  <a:lnTo>
                    <a:pt x="184621" y="242793"/>
                  </a:lnTo>
                  <a:lnTo>
                    <a:pt x="173263" y="250732"/>
                  </a:lnTo>
                  <a:lnTo>
                    <a:pt x="171185" y="254048"/>
                  </a:lnTo>
                  <a:lnTo>
                    <a:pt x="168784" y="258917"/>
                  </a:lnTo>
                  <a:lnTo>
                    <a:pt x="168599" y="261187"/>
                  </a:lnTo>
                  <a:lnTo>
                    <a:pt x="169631" y="268418"/>
                  </a:lnTo>
                  <a:lnTo>
                    <a:pt x="171939" y="272203"/>
                  </a:lnTo>
                  <a:lnTo>
                    <a:pt x="172232" y="273080"/>
                  </a:lnTo>
                  <a:lnTo>
                    <a:pt x="170947" y="273088"/>
                  </a:lnTo>
                  <a:lnTo>
                    <a:pt x="168800" y="272611"/>
                  </a:lnTo>
                  <a:lnTo>
                    <a:pt x="167022" y="272026"/>
                  </a:lnTo>
                  <a:lnTo>
                    <a:pt x="165321" y="272349"/>
                  </a:lnTo>
                  <a:lnTo>
                    <a:pt x="163690" y="273134"/>
                  </a:lnTo>
                  <a:lnTo>
                    <a:pt x="162258" y="273611"/>
                  </a:lnTo>
                  <a:lnTo>
                    <a:pt x="161227" y="273741"/>
                  </a:lnTo>
                  <a:lnTo>
                    <a:pt x="160542" y="274195"/>
                  </a:lnTo>
                  <a:lnTo>
                    <a:pt x="160211" y="275095"/>
                  </a:lnTo>
                  <a:lnTo>
                    <a:pt x="160150" y="275726"/>
                  </a:lnTo>
                  <a:lnTo>
                    <a:pt x="158341" y="275572"/>
                  </a:lnTo>
                  <a:lnTo>
                    <a:pt x="154163" y="274280"/>
                  </a:lnTo>
                  <a:lnTo>
                    <a:pt x="150407" y="273388"/>
                  </a:lnTo>
                  <a:lnTo>
                    <a:pt x="148199" y="274403"/>
                  </a:lnTo>
                  <a:lnTo>
                    <a:pt x="146783" y="275349"/>
                  </a:lnTo>
                  <a:lnTo>
                    <a:pt x="145790" y="275203"/>
                  </a:lnTo>
                  <a:lnTo>
                    <a:pt x="145028" y="274203"/>
                  </a:lnTo>
                  <a:lnTo>
                    <a:pt x="144520" y="273226"/>
                  </a:lnTo>
                  <a:lnTo>
                    <a:pt x="143051" y="272326"/>
                  </a:lnTo>
                  <a:lnTo>
                    <a:pt x="139726" y="270980"/>
                  </a:lnTo>
                  <a:lnTo>
                    <a:pt x="139895" y="270334"/>
                  </a:lnTo>
                  <a:lnTo>
                    <a:pt x="140465" y="269426"/>
                  </a:lnTo>
                  <a:lnTo>
                    <a:pt x="140449" y="268864"/>
                  </a:lnTo>
                  <a:lnTo>
                    <a:pt x="139811" y="268033"/>
                  </a:lnTo>
                  <a:lnTo>
                    <a:pt x="136748" y="267141"/>
                  </a:lnTo>
                  <a:lnTo>
                    <a:pt x="135301" y="266918"/>
                  </a:lnTo>
                  <a:lnTo>
                    <a:pt x="134385" y="267533"/>
                  </a:lnTo>
                  <a:lnTo>
                    <a:pt x="133724" y="268287"/>
                  </a:lnTo>
                  <a:lnTo>
                    <a:pt x="132023" y="265518"/>
                  </a:lnTo>
                  <a:lnTo>
                    <a:pt x="130807" y="264948"/>
                  </a:lnTo>
                  <a:lnTo>
                    <a:pt x="128976" y="264856"/>
                  </a:lnTo>
                  <a:lnTo>
                    <a:pt x="126875" y="264010"/>
                  </a:lnTo>
                  <a:lnTo>
                    <a:pt x="124689" y="262925"/>
                  </a:lnTo>
                  <a:lnTo>
                    <a:pt x="119387" y="261194"/>
                  </a:lnTo>
                  <a:lnTo>
                    <a:pt x="117933" y="260987"/>
                  </a:lnTo>
                  <a:lnTo>
                    <a:pt x="117348" y="261264"/>
                  </a:lnTo>
                  <a:lnTo>
                    <a:pt x="116955" y="262302"/>
                  </a:lnTo>
                  <a:lnTo>
                    <a:pt x="116748" y="265226"/>
                  </a:lnTo>
                  <a:lnTo>
                    <a:pt x="116524" y="265549"/>
                  </a:lnTo>
                  <a:lnTo>
                    <a:pt x="114062" y="265649"/>
                  </a:lnTo>
                  <a:lnTo>
                    <a:pt x="111030" y="265241"/>
                  </a:lnTo>
                  <a:lnTo>
                    <a:pt x="109637" y="265441"/>
                  </a:lnTo>
                  <a:lnTo>
                    <a:pt x="108398" y="265449"/>
                  </a:lnTo>
                  <a:lnTo>
                    <a:pt x="107228" y="264671"/>
                  </a:lnTo>
                  <a:lnTo>
                    <a:pt x="101988" y="265556"/>
                  </a:lnTo>
                  <a:lnTo>
                    <a:pt x="101118" y="265126"/>
                  </a:lnTo>
                  <a:lnTo>
                    <a:pt x="99856" y="263810"/>
                  </a:lnTo>
                  <a:lnTo>
                    <a:pt x="98440" y="262741"/>
                  </a:lnTo>
                  <a:lnTo>
                    <a:pt x="97347" y="262194"/>
                  </a:lnTo>
                  <a:lnTo>
                    <a:pt x="96408" y="261564"/>
                  </a:lnTo>
                  <a:lnTo>
                    <a:pt x="95562" y="261464"/>
                  </a:lnTo>
                  <a:lnTo>
                    <a:pt x="94269" y="262071"/>
                  </a:lnTo>
                  <a:lnTo>
                    <a:pt x="92484" y="262333"/>
                  </a:lnTo>
                  <a:lnTo>
                    <a:pt x="91006" y="262256"/>
                  </a:lnTo>
                  <a:lnTo>
                    <a:pt x="90214" y="262341"/>
                  </a:lnTo>
                  <a:lnTo>
                    <a:pt x="86889" y="259094"/>
                  </a:lnTo>
                  <a:lnTo>
                    <a:pt x="86404" y="258210"/>
                  </a:lnTo>
                  <a:lnTo>
                    <a:pt x="84750" y="257963"/>
                  </a:lnTo>
                  <a:lnTo>
                    <a:pt x="82703" y="257925"/>
                  </a:lnTo>
                  <a:lnTo>
                    <a:pt x="77485" y="255817"/>
                  </a:lnTo>
                  <a:lnTo>
                    <a:pt x="75107" y="254686"/>
                  </a:lnTo>
                  <a:lnTo>
                    <a:pt x="74761" y="254009"/>
                  </a:lnTo>
                  <a:lnTo>
                    <a:pt x="74792" y="253463"/>
                  </a:lnTo>
                  <a:lnTo>
                    <a:pt x="74384" y="253586"/>
                  </a:lnTo>
                  <a:lnTo>
                    <a:pt x="73653" y="254548"/>
                  </a:lnTo>
                  <a:lnTo>
                    <a:pt x="73268" y="255332"/>
                  </a:lnTo>
                  <a:lnTo>
                    <a:pt x="72760" y="255479"/>
                  </a:lnTo>
                  <a:lnTo>
                    <a:pt x="72014" y="255355"/>
                  </a:lnTo>
                  <a:lnTo>
                    <a:pt x="71321" y="254909"/>
                  </a:lnTo>
                  <a:lnTo>
                    <a:pt x="70898" y="254340"/>
                  </a:lnTo>
                  <a:lnTo>
                    <a:pt x="71352" y="253348"/>
                  </a:lnTo>
                  <a:lnTo>
                    <a:pt x="72152" y="252048"/>
                  </a:lnTo>
                  <a:lnTo>
                    <a:pt x="72483" y="250632"/>
                  </a:lnTo>
                  <a:lnTo>
                    <a:pt x="72406" y="249363"/>
                  </a:lnTo>
                  <a:lnTo>
                    <a:pt x="71090" y="248547"/>
                  </a:lnTo>
                  <a:lnTo>
                    <a:pt x="69151" y="248209"/>
                  </a:lnTo>
                  <a:lnTo>
                    <a:pt x="67728" y="248109"/>
                  </a:lnTo>
                  <a:lnTo>
                    <a:pt x="65881" y="247386"/>
                  </a:lnTo>
                  <a:lnTo>
                    <a:pt x="65003" y="246863"/>
                  </a:lnTo>
                  <a:lnTo>
                    <a:pt x="64157" y="245447"/>
                  </a:lnTo>
                  <a:lnTo>
                    <a:pt x="64126" y="244416"/>
                  </a:lnTo>
                  <a:lnTo>
                    <a:pt x="67643" y="243509"/>
                  </a:lnTo>
                  <a:lnTo>
                    <a:pt x="70806" y="239778"/>
                  </a:lnTo>
                  <a:lnTo>
                    <a:pt x="73807" y="226177"/>
                  </a:lnTo>
                  <a:lnTo>
                    <a:pt x="75977" y="209953"/>
                  </a:lnTo>
                  <a:lnTo>
                    <a:pt x="77585" y="206875"/>
                  </a:lnTo>
                  <a:lnTo>
                    <a:pt x="79617" y="206029"/>
                  </a:lnTo>
                  <a:lnTo>
                    <a:pt x="77978" y="203783"/>
                  </a:lnTo>
                  <a:lnTo>
                    <a:pt x="76954" y="204921"/>
                  </a:lnTo>
                  <a:lnTo>
                    <a:pt x="76524" y="206129"/>
                  </a:lnTo>
                  <a:lnTo>
                    <a:pt x="75985" y="206737"/>
                  </a:lnTo>
                  <a:lnTo>
                    <a:pt x="77193" y="191697"/>
                  </a:lnTo>
                  <a:lnTo>
                    <a:pt x="78055" y="186159"/>
                  </a:lnTo>
                  <a:lnTo>
                    <a:pt x="79525" y="180343"/>
                  </a:lnTo>
                  <a:lnTo>
                    <a:pt x="82533" y="182651"/>
                  </a:lnTo>
                  <a:lnTo>
                    <a:pt x="85027" y="184997"/>
                  </a:lnTo>
                  <a:lnTo>
                    <a:pt x="86312" y="187028"/>
                  </a:lnTo>
                  <a:lnTo>
                    <a:pt x="87943" y="193767"/>
                  </a:lnTo>
                  <a:lnTo>
                    <a:pt x="89182" y="195182"/>
                  </a:lnTo>
                  <a:lnTo>
                    <a:pt x="91029" y="196598"/>
                  </a:lnTo>
                  <a:lnTo>
                    <a:pt x="90298" y="195052"/>
                  </a:lnTo>
                  <a:lnTo>
                    <a:pt x="89029" y="193867"/>
                  </a:lnTo>
                  <a:lnTo>
                    <a:pt x="87043" y="184874"/>
                  </a:lnTo>
                  <a:lnTo>
                    <a:pt x="85796" y="182312"/>
                  </a:lnTo>
                  <a:lnTo>
                    <a:pt x="83857" y="180158"/>
                  </a:lnTo>
                  <a:lnTo>
                    <a:pt x="77609" y="175612"/>
                  </a:lnTo>
                  <a:lnTo>
                    <a:pt x="77047" y="174727"/>
                  </a:lnTo>
                  <a:lnTo>
                    <a:pt x="76739" y="172988"/>
                  </a:lnTo>
                  <a:lnTo>
                    <a:pt x="78809" y="173065"/>
                  </a:lnTo>
                  <a:lnTo>
                    <a:pt x="80594" y="173912"/>
                  </a:lnTo>
                  <a:lnTo>
                    <a:pt x="80387" y="172942"/>
                  </a:lnTo>
                  <a:lnTo>
                    <a:pt x="79856" y="171927"/>
                  </a:lnTo>
                  <a:lnTo>
                    <a:pt x="79024" y="168227"/>
                  </a:lnTo>
                  <a:lnTo>
                    <a:pt x="78332" y="159557"/>
                  </a:lnTo>
                  <a:lnTo>
                    <a:pt x="78424" y="158072"/>
                  </a:lnTo>
                  <a:lnTo>
                    <a:pt x="78116" y="156241"/>
                  </a:lnTo>
                  <a:lnTo>
                    <a:pt x="76116" y="155834"/>
                  </a:lnTo>
                  <a:lnTo>
                    <a:pt x="74515" y="155764"/>
                  </a:lnTo>
                  <a:lnTo>
                    <a:pt x="72791" y="155041"/>
                  </a:lnTo>
                  <a:lnTo>
                    <a:pt x="64280" y="149902"/>
                  </a:lnTo>
                  <a:lnTo>
                    <a:pt x="61371" y="144579"/>
                  </a:lnTo>
                  <a:lnTo>
                    <a:pt x="58393" y="140640"/>
                  </a:lnTo>
                  <a:lnTo>
                    <a:pt x="57677" y="138917"/>
                  </a:lnTo>
                  <a:lnTo>
                    <a:pt x="57723" y="137171"/>
                  </a:lnTo>
                  <a:lnTo>
                    <a:pt x="59270" y="133478"/>
                  </a:lnTo>
                  <a:lnTo>
                    <a:pt x="57908" y="131139"/>
                  </a:lnTo>
                  <a:lnTo>
                    <a:pt x="56577" y="130678"/>
                  </a:lnTo>
                  <a:lnTo>
                    <a:pt x="55423" y="129516"/>
                  </a:lnTo>
                  <a:lnTo>
                    <a:pt x="56469" y="127586"/>
                  </a:lnTo>
                  <a:lnTo>
                    <a:pt x="57339" y="126347"/>
                  </a:lnTo>
                  <a:lnTo>
                    <a:pt x="59085" y="126016"/>
                  </a:lnTo>
                  <a:lnTo>
                    <a:pt x="61371" y="126424"/>
                  </a:lnTo>
                  <a:lnTo>
                    <a:pt x="63541" y="127547"/>
                  </a:lnTo>
                  <a:lnTo>
                    <a:pt x="65242" y="127847"/>
                  </a:lnTo>
                  <a:lnTo>
                    <a:pt x="60217" y="124839"/>
                  </a:lnTo>
                  <a:lnTo>
                    <a:pt x="52060" y="125855"/>
                  </a:lnTo>
                  <a:lnTo>
                    <a:pt x="50297" y="125470"/>
                  </a:lnTo>
                  <a:lnTo>
                    <a:pt x="48820" y="124801"/>
                  </a:lnTo>
                  <a:lnTo>
                    <a:pt x="48235" y="122585"/>
                  </a:lnTo>
                  <a:lnTo>
                    <a:pt x="49397" y="121593"/>
                  </a:lnTo>
                  <a:lnTo>
                    <a:pt x="50444" y="119747"/>
                  </a:lnTo>
                  <a:lnTo>
                    <a:pt x="49259" y="118454"/>
                  </a:lnTo>
                  <a:lnTo>
                    <a:pt x="47719" y="117962"/>
                  </a:lnTo>
                  <a:lnTo>
                    <a:pt x="45303" y="117985"/>
                  </a:lnTo>
                  <a:lnTo>
                    <a:pt x="43048" y="118377"/>
                  </a:lnTo>
                  <a:lnTo>
                    <a:pt x="42479" y="117631"/>
                  </a:lnTo>
                  <a:lnTo>
                    <a:pt x="43856" y="115569"/>
                  </a:lnTo>
                  <a:lnTo>
                    <a:pt x="42687" y="114815"/>
                  </a:lnTo>
                  <a:lnTo>
                    <a:pt x="41124" y="115169"/>
                  </a:lnTo>
                  <a:lnTo>
                    <a:pt x="38862" y="115592"/>
                  </a:lnTo>
                  <a:lnTo>
                    <a:pt x="36699" y="114946"/>
                  </a:lnTo>
                  <a:lnTo>
                    <a:pt x="34653" y="112600"/>
                  </a:lnTo>
                  <a:lnTo>
                    <a:pt x="33298" y="112615"/>
                  </a:lnTo>
                  <a:lnTo>
                    <a:pt x="32367" y="112908"/>
                  </a:lnTo>
                  <a:lnTo>
                    <a:pt x="30989" y="112000"/>
                  </a:lnTo>
                  <a:lnTo>
                    <a:pt x="29535" y="111777"/>
                  </a:lnTo>
                  <a:lnTo>
                    <a:pt x="28496" y="112077"/>
                  </a:lnTo>
                  <a:lnTo>
                    <a:pt x="27119" y="110731"/>
                  </a:lnTo>
                  <a:lnTo>
                    <a:pt x="18623" y="108023"/>
                  </a:lnTo>
                  <a:lnTo>
                    <a:pt x="14960" y="107692"/>
                  </a:lnTo>
                  <a:lnTo>
                    <a:pt x="11597" y="108915"/>
                  </a:lnTo>
                  <a:lnTo>
                    <a:pt x="9742" y="108492"/>
                  </a:lnTo>
                  <a:lnTo>
                    <a:pt x="8380" y="106738"/>
                  </a:lnTo>
                  <a:lnTo>
                    <a:pt x="7241" y="103799"/>
                  </a:lnTo>
                  <a:lnTo>
                    <a:pt x="1824" y="101530"/>
                  </a:lnTo>
                  <a:lnTo>
                    <a:pt x="2893" y="100037"/>
                  </a:lnTo>
                  <a:lnTo>
                    <a:pt x="5417" y="99684"/>
                  </a:lnTo>
                  <a:lnTo>
                    <a:pt x="8319" y="98653"/>
                  </a:lnTo>
                  <a:lnTo>
                    <a:pt x="9365" y="97322"/>
                  </a:lnTo>
                  <a:lnTo>
                    <a:pt x="7095" y="95776"/>
                  </a:lnTo>
                  <a:lnTo>
                    <a:pt x="5417" y="95391"/>
                  </a:lnTo>
                  <a:lnTo>
                    <a:pt x="4725" y="94837"/>
                  </a:lnTo>
                  <a:lnTo>
                    <a:pt x="4017" y="93445"/>
                  </a:lnTo>
                  <a:lnTo>
                    <a:pt x="5017" y="92806"/>
                  </a:lnTo>
                  <a:lnTo>
                    <a:pt x="5725" y="93145"/>
                  </a:lnTo>
                  <a:lnTo>
                    <a:pt x="7772" y="93345"/>
                  </a:lnTo>
                  <a:lnTo>
                    <a:pt x="11266" y="93006"/>
                  </a:lnTo>
                  <a:lnTo>
                    <a:pt x="9965" y="91599"/>
                  </a:lnTo>
                  <a:lnTo>
                    <a:pt x="8611" y="91283"/>
                  </a:lnTo>
                  <a:lnTo>
                    <a:pt x="7988" y="90929"/>
                  </a:lnTo>
                  <a:lnTo>
                    <a:pt x="5141" y="90775"/>
                  </a:lnTo>
                  <a:lnTo>
                    <a:pt x="3848" y="91260"/>
                  </a:lnTo>
                  <a:lnTo>
                    <a:pt x="939" y="91075"/>
                  </a:lnTo>
                  <a:lnTo>
                    <a:pt x="308" y="89560"/>
                  </a:lnTo>
                  <a:lnTo>
                    <a:pt x="0" y="88252"/>
                  </a:lnTo>
                  <a:lnTo>
                    <a:pt x="900" y="85344"/>
                  </a:lnTo>
                  <a:lnTo>
                    <a:pt x="4994" y="82736"/>
                  </a:lnTo>
                  <a:lnTo>
                    <a:pt x="15198" y="79882"/>
                  </a:lnTo>
                  <a:lnTo>
                    <a:pt x="19585" y="80298"/>
                  </a:lnTo>
                  <a:lnTo>
                    <a:pt x="22624" y="79782"/>
                  </a:lnTo>
                  <a:lnTo>
                    <a:pt x="26272" y="77982"/>
                  </a:lnTo>
                  <a:lnTo>
                    <a:pt x="27880" y="76436"/>
                  </a:lnTo>
                  <a:lnTo>
                    <a:pt x="33067" y="75528"/>
                  </a:lnTo>
                  <a:lnTo>
                    <a:pt x="37992" y="77167"/>
                  </a:lnTo>
                  <a:lnTo>
                    <a:pt x="42533" y="83352"/>
                  </a:lnTo>
                  <a:lnTo>
                    <a:pt x="44703" y="85444"/>
                  </a:lnTo>
                  <a:lnTo>
                    <a:pt x="50020" y="81813"/>
                  </a:lnTo>
                  <a:lnTo>
                    <a:pt x="57939" y="81921"/>
                  </a:lnTo>
                  <a:lnTo>
                    <a:pt x="59570" y="83967"/>
                  </a:lnTo>
                  <a:lnTo>
                    <a:pt x="60232" y="82244"/>
                  </a:lnTo>
                  <a:lnTo>
                    <a:pt x="61687" y="80221"/>
                  </a:lnTo>
                  <a:lnTo>
                    <a:pt x="62849" y="81144"/>
                  </a:lnTo>
                  <a:lnTo>
                    <a:pt x="63441" y="82398"/>
                  </a:lnTo>
                  <a:lnTo>
                    <a:pt x="71798" y="82044"/>
                  </a:lnTo>
                  <a:lnTo>
                    <a:pt x="73114" y="81682"/>
                  </a:lnTo>
                  <a:lnTo>
                    <a:pt x="70867" y="80213"/>
                  </a:lnTo>
                  <a:lnTo>
                    <a:pt x="69036" y="76690"/>
                  </a:lnTo>
                  <a:lnTo>
                    <a:pt x="68651" y="63666"/>
                  </a:lnTo>
                  <a:lnTo>
                    <a:pt x="66335" y="60012"/>
                  </a:lnTo>
                  <a:lnTo>
                    <a:pt x="63680" y="54158"/>
                  </a:lnTo>
                  <a:lnTo>
                    <a:pt x="62456" y="50673"/>
                  </a:lnTo>
                  <a:lnTo>
                    <a:pt x="62341" y="49465"/>
                  </a:lnTo>
                  <a:lnTo>
                    <a:pt x="62749" y="47719"/>
                  </a:lnTo>
                  <a:lnTo>
                    <a:pt x="66011" y="47811"/>
                  </a:lnTo>
                  <a:lnTo>
                    <a:pt x="68535" y="48257"/>
                  </a:lnTo>
                  <a:lnTo>
                    <a:pt x="73345" y="46942"/>
                  </a:lnTo>
                  <a:lnTo>
                    <a:pt x="75654" y="47842"/>
                  </a:lnTo>
                  <a:lnTo>
                    <a:pt x="75515" y="50565"/>
                  </a:lnTo>
                  <a:lnTo>
                    <a:pt x="76223" y="53996"/>
                  </a:lnTo>
                  <a:lnTo>
                    <a:pt x="77024" y="55658"/>
                  </a:lnTo>
                  <a:lnTo>
                    <a:pt x="78247" y="57542"/>
                  </a:lnTo>
                  <a:lnTo>
                    <a:pt x="82118" y="57373"/>
                  </a:lnTo>
                  <a:lnTo>
                    <a:pt x="86297" y="58481"/>
                  </a:lnTo>
                  <a:lnTo>
                    <a:pt x="91584" y="58650"/>
                  </a:lnTo>
                  <a:lnTo>
                    <a:pt x="99302" y="60558"/>
                  </a:lnTo>
                  <a:lnTo>
                    <a:pt x="102588" y="59450"/>
                  </a:lnTo>
                  <a:lnTo>
                    <a:pt x="105774" y="57089"/>
                  </a:lnTo>
                  <a:lnTo>
                    <a:pt x="111838" y="55535"/>
                  </a:lnTo>
                  <a:lnTo>
                    <a:pt x="112323" y="54719"/>
                  </a:lnTo>
                  <a:lnTo>
                    <a:pt x="108829" y="55042"/>
                  </a:lnTo>
                  <a:lnTo>
                    <a:pt x="105628" y="53542"/>
                  </a:lnTo>
                  <a:lnTo>
                    <a:pt x="105197" y="51919"/>
                  </a:lnTo>
                  <a:lnTo>
                    <a:pt x="105566" y="50457"/>
                  </a:lnTo>
                  <a:lnTo>
                    <a:pt x="106867" y="47088"/>
                  </a:lnTo>
                  <a:lnTo>
                    <a:pt x="116147" y="41757"/>
                  </a:lnTo>
                  <a:lnTo>
                    <a:pt x="122796" y="40180"/>
                  </a:lnTo>
                  <a:lnTo>
                    <a:pt x="129737" y="37233"/>
                  </a:lnTo>
                  <a:lnTo>
                    <a:pt x="133231" y="34210"/>
                  </a:lnTo>
                  <a:lnTo>
                    <a:pt x="135540" y="30294"/>
                  </a:lnTo>
                  <a:lnTo>
                    <a:pt x="136286" y="29433"/>
                  </a:lnTo>
                  <a:lnTo>
                    <a:pt x="137248" y="28710"/>
                  </a:lnTo>
                  <a:lnTo>
                    <a:pt x="136356" y="27302"/>
                  </a:lnTo>
                  <a:lnTo>
                    <a:pt x="136956" y="12224"/>
                  </a:lnTo>
                  <a:lnTo>
                    <a:pt x="137602" y="9493"/>
                  </a:lnTo>
                  <a:lnTo>
                    <a:pt x="138956" y="7255"/>
                  </a:lnTo>
                  <a:lnTo>
                    <a:pt x="141019" y="5524"/>
                  </a:lnTo>
                  <a:lnTo>
                    <a:pt x="144143" y="3646"/>
                  </a:lnTo>
                  <a:lnTo>
                    <a:pt x="155663" y="1054"/>
                  </a:lnTo>
                  <a:lnTo>
                    <a:pt x="157372" y="0"/>
                  </a:lnTo>
                  <a:lnTo>
                    <a:pt x="157610" y="1631"/>
                  </a:lnTo>
                  <a:lnTo>
                    <a:pt x="158449" y="3716"/>
                  </a:lnTo>
                  <a:lnTo>
                    <a:pt x="159026" y="4854"/>
                  </a:lnTo>
                  <a:lnTo>
                    <a:pt x="158541" y="6339"/>
                  </a:lnTo>
                  <a:lnTo>
                    <a:pt x="158919" y="7562"/>
                  </a:lnTo>
                  <a:lnTo>
                    <a:pt x="160481" y="9762"/>
                  </a:lnTo>
                  <a:lnTo>
                    <a:pt x="162428" y="11832"/>
                  </a:lnTo>
                  <a:lnTo>
                    <a:pt x="164167" y="13155"/>
                  </a:lnTo>
                  <a:lnTo>
                    <a:pt x="164698" y="12955"/>
                  </a:lnTo>
                  <a:close/>
                  <a:moveTo>
                    <a:pt x="77431" y="168857"/>
                  </a:moveTo>
                  <a:lnTo>
                    <a:pt x="76670" y="171565"/>
                  </a:lnTo>
                  <a:lnTo>
                    <a:pt x="75223" y="169073"/>
                  </a:lnTo>
                  <a:lnTo>
                    <a:pt x="73314" y="166888"/>
                  </a:lnTo>
                  <a:lnTo>
                    <a:pt x="72876" y="164865"/>
                  </a:lnTo>
                  <a:lnTo>
                    <a:pt x="72876" y="164327"/>
                  </a:lnTo>
                  <a:lnTo>
                    <a:pt x="75115" y="165803"/>
                  </a:lnTo>
                  <a:lnTo>
                    <a:pt x="77431" y="168857"/>
                  </a:lnTo>
                  <a:close/>
                  <a:moveTo>
                    <a:pt x="307625" y="262133"/>
                  </a:moveTo>
                  <a:lnTo>
                    <a:pt x="307064" y="266433"/>
                  </a:lnTo>
                  <a:lnTo>
                    <a:pt x="307471" y="267687"/>
                  </a:lnTo>
                  <a:lnTo>
                    <a:pt x="308256" y="268564"/>
                  </a:lnTo>
                  <a:lnTo>
                    <a:pt x="308618" y="269526"/>
                  </a:lnTo>
                  <a:lnTo>
                    <a:pt x="309272" y="280926"/>
                  </a:lnTo>
                  <a:lnTo>
                    <a:pt x="309149" y="281834"/>
                  </a:lnTo>
                  <a:lnTo>
                    <a:pt x="306510" y="286396"/>
                  </a:lnTo>
                  <a:lnTo>
                    <a:pt x="305917" y="287727"/>
                  </a:lnTo>
                  <a:lnTo>
                    <a:pt x="305786" y="293358"/>
                  </a:lnTo>
                  <a:lnTo>
                    <a:pt x="305340" y="294866"/>
                  </a:lnTo>
                  <a:lnTo>
                    <a:pt x="304401" y="296351"/>
                  </a:lnTo>
                  <a:lnTo>
                    <a:pt x="302731" y="301151"/>
                  </a:lnTo>
                  <a:lnTo>
                    <a:pt x="301284" y="303305"/>
                  </a:lnTo>
                  <a:lnTo>
                    <a:pt x="297329" y="300674"/>
                  </a:lnTo>
                  <a:lnTo>
                    <a:pt x="294997" y="299535"/>
                  </a:lnTo>
                  <a:lnTo>
                    <a:pt x="293858" y="298312"/>
                  </a:lnTo>
                  <a:lnTo>
                    <a:pt x="293112" y="297466"/>
                  </a:lnTo>
                  <a:lnTo>
                    <a:pt x="293596" y="296335"/>
                  </a:lnTo>
                  <a:lnTo>
                    <a:pt x="294658" y="295158"/>
                  </a:lnTo>
                  <a:lnTo>
                    <a:pt x="294828" y="294227"/>
                  </a:lnTo>
                  <a:lnTo>
                    <a:pt x="292327" y="293181"/>
                  </a:lnTo>
                  <a:lnTo>
                    <a:pt x="291180" y="292481"/>
                  </a:lnTo>
                  <a:lnTo>
                    <a:pt x="291196" y="291250"/>
                  </a:lnTo>
                  <a:lnTo>
                    <a:pt x="292058" y="289335"/>
                  </a:lnTo>
                  <a:lnTo>
                    <a:pt x="291665" y="287750"/>
                  </a:lnTo>
                  <a:lnTo>
                    <a:pt x="290218" y="287827"/>
                  </a:lnTo>
                  <a:lnTo>
                    <a:pt x="289095" y="287588"/>
                  </a:lnTo>
                  <a:lnTo>
                    <a:pt x="288948" y="286765"/>
                  </a:lnTo>
                  <a:lnTo>
                    <a:pt x="289772" y="285711"/>
                  </a:lnTo>
                  <a:lnTo>
                    <a:pt x="290834" y="284334"/>
                  </a:lnTo>
                  <a:lnTo>
                    <a:pt x="290803" y="282811"/>
                  </a:lnTo>
                  <a:lnTo>
                    <a:pt x="289518" y="282157"/>
                  </a:lnTo>
                  <a:lnTo>
                    <a:pt x="288356" y="280919"/>
                  </a:lnTo>
                  <a:lnTo>
                    <a:pt x="287886" y="279234"/>
                  </a:lnTo>
                  <a:lnTo>
                    <a:pt x="288787" y="278080"/>
                  </a:lnTo>
                  <a:lnTo>
                    <a:pt x="290249" y="277342"/>
                  </a:lnTo>
                  <a:lnTo>
                    <a:pt x="289172" y="275611"/>
                  </a:lnTo>
                  <a:lnTo>
                    <a:pt x="288448" y="275572"/>
                  </a:lnTo>
                  <a:lnTo>
                    <a:pt x="287871" y="275195"/>
                  </a:lnTo>
                  <a:lnTo>
                    <a:pt x="288348" y="274395"/>
                  </a:lnTo>
                  <a:lnTo>
                    <a:pt x="289479" y="273195"/>
                  </a:lnTo>
                  <a:lnTo>
                    <a:pt x="291057" y="269603"/>
                  </a:lnTo>
                  <a:lnTo>
                    <a:pt x="293250" y="267903"/>
                  </a:lnTo>
                  <a:lnTo>
                    <a:pt x="297144" y="266810"/>
                  </a:lnTo>
                  <a:lnTo>
                    <a:pt x="298199" y="266326"/>
                  </a:lnTo>
                  <a:lnTo>
                    <a:pt x="299160" y="265056"/>
                  </a:lnTo>
                  <a:lnTo>
                    <a:pt x="300230" y="264241"/>
                  </a:lnTo>
                  <a:lnTo>
                    <a:pt x="301531" y="264348"/>
                  </a:lnTo>
                  <a:lnTo>
                    <a:pt x="302731" y="264833"/>
                  </a:lnTo>
                  <a:lnTo>
                    <a:pt x="303470" y="265356"/>
                  </a:lnTo>
                  <a:lnTo>
                    <a:pt x="304024" y="264810"/>
                  </a:lnTo>
                  <a:lnTo>
                    <a:pt x="304563" y="263233"/>
                  </a:lnTo>
                  <a:lnTo>
                    <a:pt x="304232" y="261848"/>
                  </a:lnTo>
                  <a:lnTo>
                    <a:pt x="304401" y="258040"/>
                  </a:lnTo>
                  <a:lnTo>
                    <a:pt x="305094" y="255879"/>
                  </a:lnTo>
                  <a:lnTo>
                    <a:pt x="306217" y="255756"/>
                  </a:lnTo>
                  <a:lnTo>
                    <a:pt x="307248" y="256948"/>
                  </a:lnTo>
                  <a:lnTo>
                    <a:pt x="307202" y="258002"/>
                  </a:lnTo>
                  <a:lnTo>
                    <a:pt x="307587" y="260494"/>
                  </a:lnTo>
                  <a:lnTo>
                    <a:pt x="307625" y="2621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0" name="Serbest Form 79">
              <a:extLst>
                <a:ext uri="{FF2B5EF4-FFF2-40B4-BE49-F238E27FC236}">
                  <a16:creationId xmlns:a16="http://schemas.microsoft.com/office/drawing/2014/main" id="{684953F1-B84E-54EF-F3B0-714D79B2E999}"/>
                </a:ext>
              </a:extLst>
            </p:cNvPr>
            <p:cNvSpPr/>
            <p:nvPr/>
          </p:nvSpPr>
          <p:spPr>
            <a:xfrm>
              <a:off x="8185895" y="6445490"/>
              <a:ext cx="124773" cy="133439"/>
            </a:xfrm>
            <a:custGeom>
              <a:avLst/>
              <a:gdLst>
                <a:gd name="csX0" fmla="*/ 99140 w 124773"/>
                <a:gd name="csY0" fmla="*/ 3016 h 133439"/>
                <a:gd name="csX1" fmla="*/ 99033 w 124773"/>
                <a:gd name="csY1" fmla="*/ 4515 h 133439"/>
                <a:gd name="csX2" fmla="*/ 97317 w 124773"/>
                <a:gd name="csY2" fmla="*/ 8193 h 133439"/>
                <a:gd name="csX3" fmla="*/ 96516 w 124773"/>
                <a:gd name="csY3" fmla="*/ 11024 h 133439"/>
                <a:gd name="csX4" fmla="*/ 96316 w 124773"/>
                <a:gd name="csY4" fmla="*/ 14032 h 133439"/>
                <a:gd name="csX5" fmla="*/ 96786 w 124773"/>
                <a:gd name="csY5" fmla="*/ 16463 h 133439"/>
                <a:gd name="csX6" fmla="*/ 97609 w 124773"/>
                <a:gd name="csY6" fmla="*/ 18186 h 133439"/>
                <a:gd name="csX7" fmla="*/ 98140 w 124773"/>
                <a:gd name="csY7" fmla="*/ 20070 h 133439"/>
                <a:gd name="csX8" fmla="*/ 97732 w 124773"/>
                <a:gd name="csY8" fmla="*/ 21386 h 133439"/>
                <a:gd name="csX9" fmla="*/ 96901 w 124773"/>
                <a:gd name="csY9" fmla="*/ 21948 h 133439"/>
                <a:gd name="csX10" fmla="*/ 97471 w 124773"/>
                <a:gd name="csY10" fmla="*/ 22609 h 133439"/>
                <a:gd name="csX11" fmla="*/ 98717 w 124773"/>
                <a:gd name="csY11" fmla="*/ 22763 h 133439"/>
                <a:gd name="csX12" fmla="*/ 100841 w 124773"/>
                <a:gd name="csY12" fmla="*/ 22194 h 133439"/>
                <a:gd name="csX13" fmla="*/ 104104 w 124773"/>
                <a:gd name="csY13" fmla="*/ 21186 h 133439"/>
                <a:gd name="csX14" fmla="*/ 108375 w 124773"/>
                <a:gd name="csY14" fmla="*/ 19732 h 133439"/>
                <a:gd name="csX15" fmla="*/ 111184 w 124773"/>
                <a:gd name="csY15" fmla="*/ 18955 h 133439"/>
                <a:gd name="csX16" fmla="*/ 115824 w 124773"/>
                <a:gd name="csY16" fmla="*/ 19447 h 133439"/>
                <a:gd name="csX17" fmla="*/ 118302 w 124773"/>
                <a:gd name="csY17" fmla="*/ 20001 h 133439"/>
                <a:gd name="csX18" fmla="*/ 119572 w 124773"/>
                <a:gd name="csY18" fmla="*/ 21017 h 133439"/>
                <a:gd name="csX19" fmla="*/ 120942 w 124773"/>
                <a:gd name="csY19" fmla="*/ 25340 h 133439"/>
                <a:gd name="csX20" fmla="*/ 121619 w 124773"/>
                <a:gd name="csY20" fmla="*/ 26002 h 133439"/>
                <a:gd name="csX21" fmla="*/ 122742 w 124773"/>
                <a:gd name="csY21" fmla="*/ 27840 h 133439"/>
                <a:gd name="csX22" fmla="*/ 123681 w 124773"/>
                <a:gd name="csY22" fmla="*/ 30048 h 133439"/>
                <a:gd name="csX23" fmla="*/ 123881 w 124773"/>
                <a:gd name="csY23" fmla="*/ 31171 h 133439"/>
                <a:gd name="csX24" fmla="*/ 123773 w 124773"/>
                <a:gd name="csY24" fmla="*/ 31979 h 133439"/>
                <a:gd name="csX25" fmla="*/ 122835 w 124773"/>
                <a:gd name="csY25" fmla="*/ 33171 h 133439"/>
                <a:gd name="csX26" fmla="*/ 121773 w 124773"/>
                <a:gd name="csY26" fmla="*/ 34933 h 133439"/>
                <a:gd name="csX27" fmla="*/ 121396 w 124773"/>
                <a:gd name="csY27" fmla="*/ 35995 h 133439"/>
                <a:gd name="csX28" fmla="*/ 120511 w 124773"/>
                <a:gd name="csY28" fmla="*/ 36787 h 133439"/>
                <a:gd name="csX29" fmla="*/ 119387 w 124773"/>
                <a:gd name="csY29" fmla="*/ 37564 h 133439"/>
                <a:gd name="csX30" fmla="*/ 116286 w 124773"/>
                <a:gd name="csY30" fmla="*/ 37879 h 133439"/>
                <a:gd name="csX31" fmla="*/ 115809 w 124773"/>
                <a:gd name="csY31" fmla="*/ 38341 h 133439"/>
                <a:gd name="csX32" fmla="*/ 114947 w 124773"/>
                <a:gd name="csY32" fmla="*/ 40210 h 133439"/>
                <a:gd name="csX33" fmla="*/ 113308 w 124773"/>
                <a:gd name="csY33" fmla="*/ 41795 h 133439"/>
                <a:gd name="csX34" fmla="*/ 112561 w 124773"/>
                <a:gd name="csY34" fmla="*/ 43295 h 133439"/>
                <a:gd name="csX35" fmla="*/ 111907 w 124773"/>
                <a:gd name="csY35" fmla="*/ 45295 h 133439"/>
                <a:gd name="csX36" fmla="*/ 112038 w 124773"/>
                <a:gd name="csY36" fmla="*/ 47765 h 133439"/>
                <a:gd name="csX37" fmla="*/ 111707 w 124773"/>
                <a:gd name="csY37" fmla="*/ 51326 h 133439"/>
                <a:gd name="csX38" fmla="*/ 111376 w 124773"/>
                <a:gd name="csY38" fmla="*/ 53742 h 133439"/>
                <a:gd name="csX39" fmla="*/ 112192 w 124773"/>
                <a:gd name="csY39" fmla="*/ 54588 h 133439"/>
                <a:gd name="csX40" fmla="*/ 115901 w 124773"/>
                <a:gd name="csY40" fmla="*/ 55173 h 133439"/>
                <a:gd name="csX41" fmla="*/ 116617 w 124773"/>
                <a:gd name="csY41" fmla="*/ 55650 h 133439"/>
                <a:gd name="csX42" fmla="*/ 117602 w 124773"/>
                <a:gd name="csY42" fmla="*/ 57142 h 133439"/>
                <a:gd name="csX43" fmla="*/ 118864 w 124773"/>
                <a:gd name="csY43" fmla="*/ 58550 h 133439"/>
                <a:gd name="csX44" fmla="*/ 122250 w 124773"/>
                <a:gd name="csY44" fmla="*/ 59435 h 133439"/>
                <a:gd name="csX45" fmla="*/ 123566 w 124773"/>
                <a:gd name="csY45" fmla="*/ 60504 h 133439"/>
                <a:gd name="csX46" fmla="*/ 124635 w 124773"/>
                <a:gd name="csY46" fmla="*/ 61681 h 133439"/>
                <a:gd name="csX47" fmla="*/ 124774 w 124773"/>
                <a:gd name="csY47" fmla="*/ 62642 h 133439"/>
                <a:gd name="csX48" fmla="*/ 124005 w 124773"/>
                <a:gd name="csY48" fmla="*/ 66512 h 133439"/>
                <a:gd name="csX49" fmla="*/ 123266 w 124773"/>
                <a:gd name="csY49" fmla="*/ 70228 h 133439"/>
                <a:gd name="csX50" fmla="*/ 123558 w 124773"/>
                <a:gd name="csY50" fmla="*/ 73059 h 133439"/>
                <a:gd name="csX51" fmla="*/ 123827 w 124773"/>
                <a:gd name="csY51" fmla="*/ 75759 h 133439"/>
                <a:gd name="csX52" fmla="*/ 124235 w 124773"/>
                <a:gd name="csY52" fmla="*/ 79690 h 133439"/>
                <a:gd name="csX53" fmla="*/ 124059 w 124773"/>
                <a:gd name="csY53" fmla="*/ 82090 h 133439"/>
                <a:gd name="csX54" fmla="*/ 123097 w 124773"/>
                <a:gd name="csY54" fmla="*/ 83559 h 133439"/>
                <a:gd name="csX55" fmla="*/ 123097 w 124773"/>
                <a:gd name="csY55" fmla="*/ 84706 h 133439"/>
                <a:gd name="csX56" fmla="*/ 123535 w 124773"/>
                <a:gd name="csY56" fmla="*/ 86090 h 133439"/>
                <a:gd name="csX57" fmla="*/ 122688 w 124773"/>
                <a:gd name="csY57" fmla="*/ 89921 h 133439"/>
                <a:gd name="csX58" fmla="*/ 122142 w 124773"/>
                <a:gd name="csY58" fmla="*/ 90567 h 133439"/>
                <a:gd name="csX59" fmla="*/ 120626 w 124773"/>
                <a:gd name="csY59" fmla="*/ 91283 h 133439"/>
                <a:gd name="csX60" fmla="*/ 119826 w 124773"/>
                <a:gd name="csY60" fmla="*/ 92314 h 133439"/>
                <a:gd name="csX61" fmla="*/ 119572 w 124773"/>
                <a:gd name="csY61" fmla="*/ 93929 h 133439"/>
                <a:gd name="csX62" fmla="*/ 118756 w 124773"/>
                <a:gd name="csY62" fmla="*/ 96145 h 133439"/>
                <a:gd name="csX63" fmla="*/ 117910 w 124773"/>
                <a:gd name="csY63" fmla="*/ 96953 h 133439"/>
                <a:gd name="csX64" fmla="*/ 117910 w 124773"/>
                <a:gd name="csY64" fmla="*/ 97983 h 133439"/>
                <a:gd name="csX65" fmla="*/ 118726 w 124773"/>
                <a:gd name="csY65" fmla="*/ 98730 h 133439"/>
                <a:gd name="csX66" fmla="*/ 118710 w 124773"/>
                <a:gd name="csY66" fmla="*/ 99883 h 133439"/>
                <a:gd name="csX67" fmla="*/ 117194 w 124773"/>
                <a:gd name="csY67" fmla="*/ 101253 h 133439"/>
                <a:gd name="csX68" fmla="*/ 116286 w 124773"/>
                <a:gd name="csY68" fmla="*/ 102299 h 133439"/>
                <a:gd name="csX69" fmla="*/ 114262 w 124773"/>
                <a:gd name="csY69" fmla="*/ 102814 h 133439"/>
                <a:gd name="csX70" fmla="*/ 111954 w 124773"/>
                <a:gd name="csY70" fmla="*/ 102268 h 133439"/>
                <a:gd name="csX71" fmla="*/ 111415 w 124773"/>
                <a:gd name="csY71" fmla="*/ 101507 h 133439"/>
                <a:gd name="csX72" fmla="*/ 111969 w 124773"/>
                <a:gd name="csY72" fmla="*/ 100322 h 133439"/>
                <a:gd name="csX73" fmla="*/ 111769 w 124773"/>
                <a:gd name="csY73" fmla="*/ 99368 h 133439"/>
                <a:gd name="csX74" fmla="*/ 110976 w 124773"/>
                <a:gd name="csY74" fmla="*/ 98368 h 133439"/>
                <a:gd name="csX75" fmla="*/ 109737 w 124773"/>
                <a:gd name="csY75" fmla="*/ 95799 h 133439"/>
                <a:gd name="csX76" fmla="*/ 108644 w 124773"/>
                <a:gd name="csY76" fmla="*/ 95252 h 133439"/>
                <a:gd name="csX77" fmla="*/ 108036 w 124773"/>
                <a:gd name="csY77" fmla="*/ 96306 h 133439"/>
                <a:gd name="csX78" fmla="*/ 106159 w 124773"/>
                <a:gd name="csY78" fmla="*/ 98260 h 133439"/>
                <a:gd name="csX79" fmla="*/ 102842 w 124773"/>
                <a:gd name="csY79" fmla="*/ 100768 h 133439"/>
                <a:gd name="csX80" fmla="*/ 100518 w 124773"/>
                <a:gd name="csY80" fmla="*/ 100968 h 133439"/>
                <a:gd name="csX81" fmla="*/ 96224 w 124773"/>
                <a:gd name="csY81" fmla="*/ 100207 h 133439"/>
                <a:gd name="csX82" fmla="*/ 92630 w 124773"/>
                <a:gd name="csY82" fmla="*/ 99007 h 133439"/>
                <a:gd name="csX83" fmla="*/ 90929 w 124773"/>
                <a:gd name="csY83" fmla="*/ 96068 h 133439"/>
                <a:gd name="csX84" fmla="*/ 89875 w 124773"/>
                <a:gd name="csY84" fmla="*/ 93637 h 133439"/>
                <a:gd name="csX85" fmla="*/ 88336 w 124773"/>
                <a:gd name="csY85" fmla="*/ 90821 h 133439"/>
                <a:gd name="csX86" fmla="*/ 86612 w 124773"/>
                <a:gd name="csY86" fmla="*/ 89483 h 133439"/>
                <a:gd name="csX87" fmla="*/ 84773 w 124773"/>
                <a:gd name="csY87" fmla="*/ 88621 h 133439"/>
                <a:gd name="csX88" fmla="*/ 83957 w 124773"/>
                <a:gd name="csY88" fmla="*/ 88567 h 133439"/>
                <a:gd name="csX89" fmla="*/ 81326 w 124773"/>
                <a:gd name="csY89" fmla="*/ 90137 h 133439"/>
                <a:gd name="csX90" fmla="*/ 80533 w 124773"/>
                <a:gd name="csY90" fmla="*/ 90760 h 133439"/>
                <a:gd name="csX91" fmla="*/ 80541 w 124773"/>
                <a:gd name="csY91" fmla="*/ 92075 h 133439"/>
                <a:gd name="csX92" fmla="*/ 80787 w 124773"/>
                <a:gd name="csY92" fmla="*/ 93306 h 133439"/>
                <a:gd name="csX93" fmla="*/ 81195 w 124773"/>
                <a:gd name="csY93" fmla="*/ 93899 h 133439"/>
                <a:gd name="csX94" fmla="*/ 81533 w 124773"/>
                <a:gd name="csY94" fmla="*/ 94691 h 133439"/>
                <a:gd name="csX95" fmla="*/ 81472 w 124773"/>
                <a:gd name="csY95" fmla="*/ 95914 h 133439"/>
                <a:gd name="csX96" fmla="*/ 81002 w 124773"/>
                <a:gd name="csY96" fmla="*/ 97553 h 133439"/>
                <a:gd name="csX97" fmla="*/ 80841 w 124773"/>
                <a:gd name="csY97" fmla="*/ 99360 h 133439"/>
                <a:gd name="csX98" fmla="*/ 72591 w 124773"/>
                <a:gd name="csY98" fmla="*/ 101138 h 133439"/>
                <a:gd name="csX99" fmla="*/ 71168 w 124773"/>
                <a:gd name="csY99" fmla="*/ 100499 h 133439"/>
                <a:gd name="csX100" fmla="*/ 70129 w 124773"/>
                <a:gd name="csY100" fmla="*/ 99683 h 133439"/>
                <a:gd name="csX101" fmla="*/ 68882 w 124773"/>
                <a:gd name="csY101" fmla="*/ 99830 h 133439"/>
                <a:gd name="csX102" fmla="*/ 65296 w 124773"/>
                <a:gd name="csY102" fmla="*/ 100753 h 133439"/>
                <a:gd name="csX103" fmla="*/ 63980 w 124773"/>
                <a:gd name="csY103" fmla="*/ 100107 h 133439"/>
                <a:gd name="csX104" fmla="*/ 62680 w 124773"/>
                <a:gd name="csY104" fmla="*/ 99637 h 133439"/>
                <a:gd name="csX105" fmla="*/ 62079 w 124773"/>
                <a:gd name="csY105" fmla="*/ 100030 h 133439"/>
                <a:gd name="csX106" fmla="*/ 62033 w 124773"/>
                <a:gd name="csY106" fmla="*/ 100799 h 133439"/>
                <a:gd name="csX107" fmla="*/ 62641 w 124773"/>
                <a:gd name="csY107" fmla="*/ 105061 h 133439"/>
                <a:gd name="csX108" fmla="*/ 62441 w 124773"/>
                <a:gd name="csY108" fmla="*/ 106684 h 133439"/>
                <a:gd name="csX109" fmla="*/ 61641 w 124773"/>
                <a:gd name="csY109" fmla="*/ 108807 h 133439"/>
                <a:gd name="csX110" fmla="*/ 61217 w 124773"/>
                <a:gd name="csY110" fmla="*/ 110246 h 133439"/>
                <a:gd name="csX111" fmla="*/ 63411 w 124773"/>
                <a:gd name="csY111" fmla="*/ 110646 h 133439"/>
                <a:gd name="csX112" fmla="*/ 64195 w 124773"/>
                <a:gd name="csY112" fmla="*/ 111315 h 133439"/>
                <a:gd name="csX113" fmla="*/ 64965 w 124773"/>
                <a:gd name="csY113" fmla="*/ 112384 h 133439"/>
                <a:gd name="csX114" fmla="*/ 66019 w 124773"/>
                <a:gd name="csY114" fmla="*/ 113384 h 133439"/>
                <a:gd name="csX115" fmla="*/ 66089 w 124773"/>
                <a:gd name="csY115" fmla="*/ 113992 h 133439"/>
                <a:gd name="csX116" fmla="*/ 64896 w 124773"/>
                <a:gd name="csY116" fmla="*/ 115108 h 133439"/>
                <a:gd name="csX117" fmla="*/ 64488 w 124773"/>
                <a:gd name="csY117" fmla="*/ 116477 h 133439"/>
                <a:gd name="csX118" fmla="*/ 65057 w 124773"/>
                <a:gd name="csY118" fmla="*/ 117546 h 133439"/>
                <a:gd name="csX119" fmla="*/ 66543 w 124773"/>
                <a:gd name="csY119" fmla="*/ 118669 h 133439"/>
                <a:gd name="csX120" fmla="*/ 68721 w 124773"/>
                <a:gd name="csY120" fmla="*/ 119831 h 133439"/>
                <a:gd name="csX121" fmla="*/ 69782 w 124773"/>
                <a:gd name="csY121" fmla="*/ 120593 h 133439"/>
                <a:gd name="csX122" fmla="*/ 69675 w 124773"/>
                <a:gd name="csY122" fmla="*/ 121293 h 133439"/>
                <a:gd name="csX123" fmla="*/ 68666 w 124773"/>
                <a:gd name="csY123" fmla="*/ 122770 h 133439"/>
                <a:gd name="csX124" fmla="*/ 68282 w 124773"/>
                <a:gd name="csY124" fmla="*/ 124031 h 133439"/>
                <a:gd name="csX125" fmla="*/ 67589 w 124773"/>
                <a:gd name="csY125" fmla="*/ 125162 h 133439"/>
                <a:gd name="csX126" fmla="*/ 67735 w 124773"/>
                <a:gd name="csY126" fmla="*/ 126208 h 133439"/>
                <a:gd name="csX127" fmla="*/ 68713 w 124773"/>
                <a:gd name="csY127" fmla="*/ 127185 h 133439"/>
                <a:gd name="csX128" fmla="*/ 68613 w 124773"/>
                <a:gd name="csY128" fmla="*/ 128055 h 133439"/>
                <a:gd name="csX129" fmla="*/ 67943 w 124773"/>
                <a:gd name="csY129" fmla="*/ 128716 h 133439"/>
                <a:gd name="csX130" fmla="*/ 66589 w 124773"/>
                <a:gd name="csY130" fmla="*/ 128578 h 133439"/>
                <a:gd name="csX131" fmla="*/ 65442 w 124773"/>
                <a:gd name="csY131" fmla="*/ 128670 h 133439"/>
                <a:gd name="csX132" fmla="*/ 64419 w 124773"/>
                <a:gd name="csY132" fmla="*/ 128401 h 133439"/>
                <a:gd name="csX133" fmla="*/ 61202 w 124773"/>
                <a:gd name="csY133" fmla="*/ 125024 h 133439"/>
                <a:gd name="csX134" fmla="*/ 60494 w 124773"/>
                <a:gd name="csY134" fmla="*/ 124924 h 133439"/>
                <a:gd name="csX135" fmla="*/ 55830 w 124773"/>
                <a:gd name="csY135" fmla="*/ 127524 h 133439"/>
                <a:gd name="csX136" fmla="*/ 54668 w 124773"/>
                <a:gd name="csY136" fmla="*/ 128585 h 133439"/>
                <a:gd name="csX137" fmla="*/ 53707 w 124773"/>
                <a:gd name="csY137" fmla="*/ 130124 h 133439"/>
                <a:gd name="csX138" fmla="*/ 52414 w 124773"/>
                <a:gd name="csY138" fmla="*/ 133439 h 133439"/>
                <a:gd name="csX139" fmla="*/ 50298 w 124773"/>
                <a:gd name="csY139" fmla="*/ 131509 h 133439"/>
                <a:gd name="csX140" fmla="*/ 48466 w 124773"/>
                <a:gd name="csY140" fmla="*/ 127978 h 133439"/>
                <a:gd name="csX141" fmla="*/ 46334 w 124773"/>
                <a:gd name="csY141" fmla="*/ 125801 h 133439"/>
                <a:gd name="csX142" fmla="*/ 41848 w 124773"/>
                <a:gd name="csY142" fmla="*/ 122300 h 133439"/>
                <a:gd name="csX143" fmla="*/ 40647 w 124773"/>
                <a:gd name="csY143" fmla="*/ 119716 h 133439"/>
                <a:gd name="csX144" fmla="*/ 35515 w 124773"/>
                <a:gd name="csY144" fmla="*/ 114031 h 133439"/>
                <a:gd name="csX145" fmla="*/ 28142 w 124773"/>
                <a:gd name="csY145" fmla="*/ 108346 h 133439"/>
                <a:gd name="csX146" fmla="*/ 22809 w 124773"/>
                <a:gd name="csY146" fmla="*/ 103415 h 133439"/>
                <a:gd name="csX147" fmla="*/ 22001 w 124773"/>
                <a:gd name="csY147" fmla="*/ 102322 h 133439"/>
                <a:gd name="csX148" fmla="*/ 22902 w 124773"/>
                <a:gd name="csY148" fmla="*/ 102453 h 133439"/>
                <a:gd name="csX149" fmla="*/ 28050 w 124773"/>
                <a:gd name="csY149" fmla="*/ 104915 h 133439"/>
                <a:gd name="csX150" fmla="*/ 28750 w 124773"/>
                <a:gd name="csY150" fmla="*/ 104638 h 133439"/>
                <a:gd name="csX151" fmla="*/ 29343 w 124773"/>
                <a:gd name="csY151" fmla="*/ 104084 h 133439"/>
                <a:gd name="csX152" fmla="*/ 27127 w 124773"/>
                <a:gd name="csY152" fmla="*/ 102791 h 133439"/>
                <a:gd name="csX153" fmla="*/ 25003 w 124773"/>
                <a:gd name="csY153" fmla="*/ 101776 h 133439"/>
                <a:gd name="csX154" fmla="*/ 23010 w 124773"/>
                <a:gd name="csY154" fmla="*/ 101145 h 133439"/>
                <a:gd name="csX155" fmla="*/ 21016 w 124773"/>
                <a:gd name="csY155" fmla="*/ 101199 h 133439"/>
                <a:gd name="csX156" fmla="*/ 19900 w 124773"/>
                <a:gd name="csY156" fmla="*/ 100160 h 133439"/>
                <a:gd name="csX157" fmla="*/ 19177 w 124773"/>
                <a:gd name="csY157" fmla="*/ 98576 h 133439"/>
                <a:gd name="csX158" fmla="*/ 18808 w 124773"/>
                <a:gd name="csY158" fmla="*/ 97222 h 133439"/>
                <a:gd name="csX159" fmla="*/ 17923 w 124773"/>
                <a:gd name="csY159" fmla="*/ 95799 h 133439"/>
                <a:gd name="csX160" fmla="*/ 15099 w 124773"/>
                <a:gd name="csY160" fmla="*/ 92875 h 133439"/>
                <a:gd name="csX161" fmla="*/ 14414 w 124773"/>
                <a:gd name="csY161" fmla="*/ 91745 h 133439"/>
                <a:gd name="csX162" fmla="*/ 12867 w 124773"/>
                <a:gd name="csY162" fmla="*/ 90206 h 133439"/>
                <a:gd name="csX163" fmla="*/ 13806 w 124773"/>
                <a:gd name="csY163" fmla="*/ 89998 h 133439"/>
                <a:gd name="csX164" fmla="*/ 16838 w 124773"/>
                <a:gd name="csY164" fmla="*/ 91475 h 133439"/>
                <a:gd name="csX165" fmla="*/ 17107 w 124773"/>
                <a:gd name="csY165" fmla="*/ 90883 h 133439"/>
                <a:gd name="csX166" fmla="*/ 16845 w 124773"/>
                <a:gd name="csY166" fmla="*/ 90021 h 133439"/>
                <a:gd name="csX167" fmla="*/ 13798 w 124773"/>
                <a:gd name="csY167" fmla="*/ 88621 h 133439"/>
                <a:gd name="csX168" fmla="*/ 12151 w 124773"/>
                <a:gd name="csY168" fmla="*/ 88529 h 133439"/>
                <a:gd name="csX169" fmla="*/ 11767 w 124773"/>
                <a:gd name="csY169" fmla="*/ 87544 h 133439"/>
                <a:gd name="csX170" fmla="*/ 11990 w 124773"/>
                <a:gd name="csY170" fmla="*/ 86406 h 133439"/>
                <a:gd name="csX171" fmla="*/ 9812 w 124773"/>
                <a:gd name="csY171" fmla="*/ 82152 h 133439"/>
                <a:gd name="csX172" fmla="*/ 7549 w 124773"/>
                <a:gd name="csY172" fmla="*/ 78959 h 133439"/>
                <a:gd name="csX173" fmla="*/ 7195 w 124773"/>
                <a:gd name="csY173" fmla="*/ 77451 h 133439"/>
                <a:gd name="csX174" fmla="*/ 13298 w 124773"/>
                <a:gd name="csY174" fmla="*/ 84390 h 133439"/>
                <a:gd name="csX175" fmla="*/ 14114 w 124773"/>
                <a:gd name="csY175" fmla="*/ 84506 h 133439"/>
                <a:gd name="csX176" fmla="*/ 15191 w 124773"/>
                <a:gd name="csY176" fmla="*/ 84444 h 133439"/>
                <a:gd name="csX177" fmla="*/ 17715 w 124773"/>
                <a:gd name="csY177" fmla="*/ 83667 h 133439"/>
                <a:gd name="csX178" fmla="*/ 17230 w 124773"/>
                <a:gd name="csY178" fmla="*/ 82736 h 133439"/>
                <a:gd name="csX179" fmla="*/ 16091 w 124773"/>
                <a:gd name="csY179" fmla="*/ 81744 h 133439"/>
                <a:gd name="csX180" fmla="*/ 14991 w 124773"/>
                <a:gd name="csY180" fmla="*/ 82205 h 133439"/>
                <a:gd name="csX181" fmla="*/ 13552 w 124773"/>
                <a:gd name="csY181" fmla="*/ 82298 h 133439"/>
                <a:gd name="csX182" fmla="*/ 12798 w 124773"/>
                <a:gd name="csY182" fmla="*/ 81882 h 133439"/>
                <a:gd name="csX183" fmla="*/ 12459 w 124773"/>
                <a:gd name="csY183" fmla="*/ 81167 h 133439"/>
                <a:gd name="csX184" fmla="*/ 13898 w 124773"/>
                <a:gd name="csY184" fmla="*/ 77797 h 133439"/>
                <a:gd name="csX185" fmla="*/ 13275 w 124773"/>
                <a:gd name="csY185" fmla="*/ 77974 h 133439"/>
                <a:gd name="csX186" fmla="*/ 12821 w 124773"/>
                <a:gd name="csY186" fmla="*/ 78567 h 133439"/>
                <a:gd name="csX187" fmla="*/ 12028 w 124773"/>
                <a:gd name="csY187" fmla="*/ 78859 h 133439"/>
                <a:gd name="csX188" fmla="*/ 10812 w 124773"/>
                <a:gd name="csY188" fmla="*/ 79028 h 133439"/>
                <a:gd name="csX189" fmla="*/ 7803 w 124773"/>
                <a:gd name="csY189" fmla="*/ 77228 h 133439"/>
                <a:gd name="csX190" fmla="*/ 5156 w 124773"/>
                <a:gd name="csY190" fmla="*/ 72366 h 133439"/>
                <a:gd name="csX191" fmla="*/ 4456 w 124773"/>
                <a:gd name="csY191" fmla="*/ 71366 h 133439"/>
                <a:gd name="csX192" fmla="*/ 3748 w 124773"/>
                <a:gd name="csY192" fmla="*/ 69674 h 133439"/>
                <a:gd name="csX193" fmla="*/ 3047 w 124773"/>
                <a:gd name="csY193" fmla="*/ 68974 h 133439"/>
                <a:gd name="csX194" fmla="*/ 0 w 124773"/>
                <a:gd name="csY194" fmla="*/ 62058 h 133439"/>
                <a:gd name="csX195" fmla="*/ 1162 w 124773"/>
                <a:gd name="csY195" fmla="*/ 62573 h 133439"/>
                <a:gd name="csX196" fmla="*/ 2555 w 124773"/>
                <a:gd name="csY196" fmla="*/ 64573 h 133439"/>
                <a:gd name="csX197" fmla="*/ 5256 w 124773"/>
                <a:gd name="csY197" fmla="*/ 64150 h 133439"/>
                <a:gd name="csX198" fmla="*/ 6310 w 124773"/>
                <a:gd name="csY198" fmla="*/ 62996 h 133439"/>
                <a:gd name="csX199" fmla="*/ 7226 w 124773"/>
                <a:gd name="csY199" fmla="*/ 63035 h 133439"/>
                <a:gd name="csX200" fmla="*/ 8173 w 124773"/>
                <a:gd name="csY200" fmla="*/ 62773 h 133439"/>
                <a:gd name="csX201" fmla="*/ 9358 w 124773"/>
                <a:gd name="csY201" fmla="*/ 61681 h 133439"/>
                <a:gd name="csX202" fmla="*/ 12821 w 124773"/>
                <a:gd name="csY202" fmla="*/ 56911 h 133439"/>
                <a:gd name="csX203" fmla="*/ 13736 w 124773"/>
                <a:gd name="csY203" fmla="*/ 50634 h 133439"/>
                <a:gd name="csX204" fmla="*/ 13436 w 124773"/>
                <a:gd name="csY204" fmla="*/ 46903 h 133439"/>
                <a:gd name="csX205" fmla="*/ 12929 w 124773"/>
                <a:gd name="csY205" fmla="*/ 43195 h 133439"/>
                <a:gd name="csX206" fmla="*/ 14075 w 124773"/>
                <a:gd name="csY206" fmla="*/ 42010 h 133439"/>
                <a:gd name="csX207" fmla="*/ 14529 w 124773"/>
                <a:gd name="csY207" fmla="*/ 42795 h 133439"/>
                <a:gd name="csX208" fmla="*/ 14752 w 124773"/>
                <a:gd name="csY208" fmla="*/ 44110 h 133439"/>
                <a:gd name="csX209" fmla="*/ 15291 w 124773"/>
                <a:gd name="csY209" fmla="*/ 45088 h 133439"/>
                <a:gd name="csX210" fmla="*/ 16522 w 124773"/>
                <a:gd name="csY210" fmla="*/ 45957 h 133439"/>
                <a:gd name="csX211" fmla="*/ 18815 w 124773"/>
                <a:gd name="csY211" fmla="*/ 46188 h 133439"/>
                <a:gd name="csX212" fmla="*/ 22355 w 124773"/>
                <a:gd name="csY212" fmla="*/ 47565 h 133439"/>
                <a:gd name="csX213" fmla="*/ 23617 w 124773"/>
                <a:gd name="csY213" fmla="*/ 48434 h 133439"/>
                <a:gd name="csX214" fmla="*/ 23964 w 124773"/>
                <a:gd name="csY214" fmla="*/ 46688 h 133439"/>
                <a:gd name="csX215" fmla="*/ 28042 w 124773"/>
                <a:gd name="csY215" fmla="*/ 45203 h 133439"/>
                <a:gd name="csX216" fmla="*/ 26803 w 124773"/>
                <a:gd name="csY216" fmla="*/ 44672 h 133439"/>
                <a:gd name="csX217" fmla="*/ 23186 w 124773"/>
                <a:gd name="csY217" fmla="*/ 45257 h 133439"/>
                <a:gd name="csX218" fmla="*/ 18215 w 124773"/>
                <a:gd name="csY218" fmla="*/ 43034 h 133439"/>
                <a:gd name="csX219" fmla="*/ 16561 w 124773"/>
                <a:gd name="csY219" fmla="*/ 41626 h 133439"/>
                <a:gd name="csX220" fmla="*/ 15021 w 124773"/>
                <a:gd name="csY220" fmla="*/ 38941 h 133439"/>
                <a:gd name="csX221" fmla="*/ 13429 w 124773"/>
                <a:gd name="csY221" fmla="*/ 37541 h 133439"/>
                <a:gd name="csX222" fmla="*/ 13536 w 124773"/>
                <a:gd name="csY222" fmla="*/ 36287 h 133439"/>
                <a:gd name="csX223" fmla="*/ 17107 w 124773"/>
                <a:gd name="csY223" fmla="*/ 35125 h 133439"/>
                <a:gd name="csX224" fmla="*/ 18054 w 124773"/>
                <a:gd name="csY224" fmla="*/ 35256 h 133439"/>
                <a:gd name="csX225" fmla="*/ 18431 w 124773"/>
                <a:gd name="csY225" fmla="*/ 36641 h 133439"/>
                <a:gd name="csX226" fmla="*/ 19393 w 124773"/>
                <a:gd name="csY226" fmla="*/ 37210 h 133439"/>
                <a:gd name="csX227" fmla="*/ 19754 w 124773"/>
                <a:gd name="csY227" fmla="*/ 37018 h 133439"/>
                <a:gd name="csX228" fmla="*/ 19916 w 124773"/>
                <a:gd name="csY228" fmla="*/ 35841 h 133439"/>
                <a:gd name="csX229" fmla="*/ 19924 w 124773"/>
                <a:gd name="csY229" fmla="*/ 32671 h 133439"/>
                <a:gd name="csX230" fmla="*/ 18838 w 124773"/>
                <a:gd name="csY230" fmla="*/ 28125 h 133439"/>
                <a:gd name="csX231" fmla="*/ 19169 w 124773"/>
                <a:gd name="csY231" fmla="*/ 27248 h 133439"/>
                <a:gd name="csX232" fmla="*/ 20147 w 124773"/>
                <a:gd name="csY232" fmla="*/ 26932 h 133439"/>
                <a:gd name="csX233" fmla="*/ 21016 w 124773"/>
                <a:gd name="csY233" fmla="*/ 26333 h 133439"/>
                <a:gd name="csX234" fmla="*/ 21624 w 124773"/>
                <a:gd name="csY234" fmla="*/ 26225 h 133439"/>
                <a:gd name="csX235" fmla="*/ 22832 w 124773"/>
                <a:gd name="csY235" fmla="*/ 26333 h 133439"/>
                <a:gd name="csX236" fmla="*/ 23440 w 124773"/>
                <a:gd name="csY236" fmla="*/ 27386 h 133439"/>
                <a:gd name="csX237" fmla="*/ 23771 w 124773"/>
                <a:gd name="csY237" fmla="*/ 27963 h 133439"/>
                <a:gd name="csX238" fmla="*/ 24995 w 124773"/>
                <a:gd name="csY238" fmla="*/ 28233 h 133439"/>
                <a:gd name="csX239" fmla="*/ 25995 w 124773"/>
                <a:gd name="csY239" fmla="*/ 28794 h 133439"/>
                <a:gd name="csX240" fmla="*/ 26857 w 124773"/>
                <a:gd name="csY240" fmla="*/ 28640 h 133439"/>
                <a:gd name="csX241" fmla="*/ 27573 w 124773"/>
                <a:gd name="csY241" fmla="*/ 27986 h 133439"/>
                <a:gd name="csX242" fmla="*/ 28620 w 124773"/>
                <a:gd name="csY242" fmla="*/ 27848 h 133439"/>
                <a:gd name="csX243" fmla="*/ 31875 w 124773"/>
                <a:gd name="csY243" fmla="*/ 27863 h 133439"/>
                <a:gd name="csX244" fmla="*/ 34822 w 124773"/>
                <a:gd name="csY244" fmla="*/ 27871 h 133439"/>
                <a:gd name="csX245" fmla="*/ 40686 w 124773"/>
                <a:gd name="csY245" fmla="*/ 27886 h 133439"/>
                <a:gd name="csX246" fmla="*/ 46558 w 124773"/>
                <a:gd name="csY246" fmla="*/ 27909 h 133439"/>
                <a:gd name="csX247" fmla="*/ 52429 w 124773"/>
                <a:gd name="csY247" fmla="*/ 27925 h 133439"/>
                <a:gd name="csX248" fmla="*/ 56846 w 124773"/>
                <a:gd name="csY248" fmla="*/ 27940 h 133439"/>
                <a:gd name="csX249" fmla="*/ 56831 w 124773"/>
                <a:gd name="csY249" fmla="*/ 25348 h 133439"/>
                <a:gd name="csX250" fmla="*/ 56808 w 124773"/>
                <a:gd name="csY250" fmla="*/ 21340 h 133439"/>
                <a:gd name="csX251" fmla="*/ 56785 w 124773"/>
                <a:gd name="csY251" fmla="*/ 16601 h 133439"/>
                <a:gd name="csX252" fmla="*/ 56754 w 124773"/>
                <a:gd name="csY252" fmla="*/ 12055 h 133439"/>
                <a:gd name="csX253" fmla="*/ 56731 w 124773"/>
                <a:gd name="csY253" fmla="*/ 7854 h 133439"/>
                <a:gd name="csX254" fmla="*/ 56708 w 124773"/>
                <a:gd name="csY254" fmla="*/ 2892 h 133439"/>
                <a:gd name="csX255" fmla="*/ 56946 w 124773"/>
                <a:gd name="csY255" fmla="*/ 1462 h 133439"/>
                <a:gd name="csX256" fmla="*/ 57239 w 124773"/>
                <a:gd name="csY256" fmla="*/ 877 h 133439"/>
                <a:gd name="csX257" fmla="*/ 57131 w 124773"/>
                <a:gd name="csY257" fmla="*/ 54 h 133439"/>
                <a:gd name="csX258" fmla="*/ 61679 w 124773"/>
                <a:gd name="csY258" fmla="*/ 0 h 133439"/>
                <a:gd name="csX259" fmla="*/ 69898 w 124773"/>
                <a:gd name="csY259" fmla="*/ 362 h 133439"/>
                <a:gd name="csX260" fmla="*/ 73492 w 124773"/>
                <a:gd name="csY260" fmla="*/ 315 h 133439"/>
                <a:gd name="csX261" fmla="*/ 74515 w 124773"/>
                <a:gd name="csY261" fmla="*/ 385 h 133439"/>
                <a:gd name="csX262" fmla="*/ 79009 w 124773"/>
                <a:gd name="csY262" fmla="*/ 131 h 133439"/>
                <a:gd name="csX263" fmla="*/ 82641 w 124773"/>
                <a:gd name="csY263" fmla="*/ 446 h 133439"/>
                <a:gd name="csX264" fmla="*/ 84188 w 124773"/>
                <a:gd name="csY264" fmla="*/ 792 h 133439"/>
                <a:gd name="csX265" fmla="*/ 85581 w 124773"/>
                <a:gd name="csY265" fmla="*/ 969 h 133439"/>
                <a:gd name="csX266" fmla="*/ 89937 w 124773"/>
                <a:gd name="csY266" fmla="*/ 1185 h 133439"/>
                <a:gd name="csX267" fmla="*/ 95624 w 124773"/>
                <a:gd name="csY267" fmla="*/ 915 h 133439"/>
                <a:gd name="csX268" fmla="*/ 97555 w 124773"/>
                <a:gd name="csY268" fmla="*/ 977 h 133439"/>
                <a:gd name="csX269" fmla="*/ 98625 w 124773"/>
                <a:gd name="csY269" fmla="*/ 1669 h 1334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</a:cxnLst>
              <a:rect l="l" t="t" r="r" b="b"/>
              <a:pathLst>
                <a:path w="124773" h="133439">
                  <a:moveTo>
                    <a:pt x="99140" y="3016"/>
                  </a:moveTo>
                  <a:lnTo>
                    <a:pt x="99033" y="4515"/>
                  </a:lnTo>
                  <a:lnTo>
                    <a:pt x="97317" y="8193"/>
                  </a:lnTo>
                  <a:lnTo>
                    <a:pt x="96516" y="11024"/>
                  </a:lnTo>
                  <a:lnTo>
                    <a:pt x="96316" y="14032"/>
                  </a:lnTo>
                  <a:lnTo>
                    <a:pt x="96786" y="16463"/>
                  </a:lnTo>
                  <a:lnTo>
                    <a:pt x="97609" y="18186"/>
                  </a:lnTo>
                  <a:lnTo>
                    <a:pt x="98140" y="20070"/>
                  </a:lnTo>
                  <a:lnTo>
                    <a:pt x="97732" y="21386"/>
                  </a:lnTo>
                  <a:lnTo>
                    <a:pt x="96901" y="21948"/>
                  </a:lnTo>
                  <a:lnTo>
                    <a:pt x="97471" y="22609"/>
                  </a:lnTo>
                  <a:lnTo>
                    <a:pt x="98717" y="22763"/>
                  </a:lnTo>
                  <a:lnTo>
                    <a:pt x="100841" y="22194"/>
                  </a:lnTo>
                  <a:lnTo>
                    <a:pt x="104104" y="21186"/>
                  </a:lnTo>
                  <a:lnTo>
                    <a:pt x="108375" y="19732"/>
                  </a:lnTo>
                  <a:lnTo>
                    <a:pt x="111184" y="18955"/>
                  </a:lnTo>
                  <a:lnTo>
                    <a:pt x="115824" y="19447"/>
                  </a:lnTo>
                  <a:lnTo>
                    <a:pt x="118302" y="20001"/>
                  </a:lnTo>
                  <a:lnTo>
                    <a:pt x="119572" y="21017"/>
                  </a:lnTo>
                  <a:lnTo>
                    <a:pt x="120942" y="25340"/>
                  </a:lnTo>
                  <a:lnTo>
                    <a:pt x="121619" y="26002"/>
                  </a:lnTo>
                  <a:lnTo>
                    <a:pt x="122742" y="27840"/>
                  </a:lnTo>
                  <a:lnTo>
                    <a:pt x="123681" y="30048"/>
                  </a:lnTo>
                  <a:lnTo>
                    <a:pt x="123881" y="31171"/>
                  </a:lnTo>
                  <a:lnTo>
                    <a:pt x="123773" y="31979"/>
                  </a:lnTo>
                  <a:lnTo>
                    <a:pt x="122835" y="33171"/>
                  </a:lnTo>
                  <a:lnTo>
                    <a:pt x="121773" y="34933"/>
                  </a:lnTo>
                  <a:lnTo>
                    <a:pt x="121396" y="35995"/>
                  </a:lnTo>
                  <a:lnTo>
                    <a:pt x="120511" y="36787"/>
                  </a:lnTo>
                  <a:lnTo>
                    <a:pt x="119387" y="37564"/>
                  </a:lnTo>
                  <a:lnTo>
                    <a:pt x="116286" y="37879"/>
                  </a:lnTo>
                  <a:lnTo>
                    <a:pt x="115809" y="38341"/>
                  </a:lnTo>
                  <a:lnTo>
                    <a:pt x="114947" y="40210"/>
                  </a:lnTo>
                  <a:lnTo>
                    <a:pt x="113308" y="41795"/>
                  </a:lnTo>
                  <a:lnTo>
                    <a:pt x="112561" y="43295"/>
                  </a:lnTo>
                  <a:lnTo>
                    <a:pt x="111907" y="45295"/>
                  </a:lnTo>
                  <a:lnTo>
                    <a:pt x="112038" y="47765"/>
                  </a:lnTo>
                  <a:lnTo>
                    <a:pt x="111707" y="51326"/>
                  </a:lnTo>
                  <a:lnTo>
                    <a:pt x="111376" y="53742"/>
                  </a:lnTo>
                  <a:lnTo>
                    <a:pt x="112192" y="54588"/>
                  </a:lnTo>
                  <a:lnTo>
                    <a:pt x="115901" y="55173"/>
                  </a:lnTo>
                  <a:lnTo>
                    <a:pt x="116617" y="55650"/>
                  </a:lnTo>
                  <a:lnTo>
                    <a:pt x="117602" y="57142"/>
                  </a:lnTo>
                  <a:lnTo>
                    <a:pt x="118864" y="58550"/>
                  </a:lnTo>
                  <a:lnTo>
                    <a:pt x="122250" y="59435"/>
                  </a:lnTo>
                  <a:lnTo>
                    <a:pt x="123566" y="60504"/>
                  </a:lnTo>
                  <a:lnTo>
                    <a:pt x="124635" y="61681"/>
                  </a:lnTo>
                  <a:lnTo>
                    <a:pt x="124774" y="62642"/>
                  </a:lnTo>
                  <a:lnTo>
                    <a:pt x="124005" y="66512"/>
                  </a:lnTo>
                  <a:lnTo>
                    <a:pt x="123266" y="70228"/>
                  </a:lnTo>
                  <a:lnTo>
                    <a:pt x="123558" y="73059"/>
                  </a:lnTo>
                  <a:lnTo>
                    <a:pt x="123827" y="75759"/>
                  </a:lnTo>
                  <a:lnTo>
                    <a:pt x="124235" y="79690"/>
                  </a:lnTo>
                  <a:lnTo>
                    <a:pt x="124059" y="82090"/>
                  </a:lnTo>
                  <a:lnTo>
                    <a:pt x="123097" y="83559"/>
                  </a:lnTo>
                  <a:lnTo>
                    <a:pt x="123097" y="84706"/>
                  </a:lnTo>
                  <a:lnTo>
                    <a:pt x="123535" y="86090"/>
                  </a:lnTo>
                  <a:lnTo>
                    <a:pt x="122688" y="89921"/>
                  </a:lnTo>
                  <a:lnTo>
                    <a:pt x="122142" y="90567"/>
                  </a:lnTo>
                  <a:lnTo>
                    <a:pt x="120626" y="91283"/>
                  </a:lnTo>
                  <a:lnTo>
                    <a:pt x="119826" y="92314"/>
                  </a:lnTo>
                  <a:lnTo>
                    <a:pt x="119572" y="93929"/>
                  </a:lnTo>
                  <a:lnTo>
                    <a:pt x="118756" y="96145"/>
                  </a:lnTo>
                  <a:lnTo>
                    <a:pt x="117910" y="96953"/>
                  </a:lnTo>
                  <a:lnTo>
                    <a:pt x="117910" y="97983"/>
                  </a:lnTo>
                  <a:lnTo>
                    <a:pt x="118726" y="98730"/>
                  </a:lnTo>
                  <a:lnTo>
                    <a:pt x="118710" y="99883"/>
                  </a:lnTo>
                  <a:lnTo>
                    <a:pt x="117194" y="101253"/>
                  </a:lnTo>
                  <a:lnTo>
                    <a:pt x="116286" y="102299"/>
                  </a:lnTo>
                  <a:lnTo>
                    <a:pt x="114262" y="102814"/>
                  </a:lnTo>
                  <a:lnTo>
                    <a:pt x="111954" y="102268"/>
                  </a:lnTo>
                  <a:lnTo>
                    <a:pt x="111415" y="101507"/>
                  </a:lnTo>
                  <a:lnTo>
                    <a:pt x="111969" y="100322"/>
                  </a:lnTo>
                  <a:lnTo>
                    <a:pt x="111769" y="99368"/>
                  </a:lnTo>
                  <a:lnTo>
                    <a:pt x="110976" y="98368"/>
                  </a:lnTo>
                  <a:lnTo>
                    <a:pt x="109737" y="95799"/>
                  </a:lnTo>
                  <a:lnTo>
                    <a:pt x="108644" y="95252"/>
                  </a:lnTo>
                  <a:lnTo>
                    <a:pt x="108036" y="96306"/>
                  </a:lnTo>
                  <a:lnTo>
                    <a:pt x="106159" y="98260"/>
                  </a:lnTo>
                  <a:lnTo>
                    <a:pt x="102842" y="100768"/>
                  </a:lnTo>
                  <a:lnTo>
                    <a:pt x="100518" y="100968"/>
                  </a:lnTo>
                  <a:lnTo>
                    <a:pt x="96224" y="100207"/>
                  </a:lnTo>
                  <a:lnTo>
                    <a:pt x="92630" y="99007"/>
                  </a:lnTo>
                  <a:lnTo>
                    <a:pt x="90929" y="96068"/>
                  </a:lnTo>
                  <a:lnTo>
                    <a:pt x="89875" y="93637"/>
                  </a:lnTo>
                  <a:lnTo>
                    <a:pt x="88336" y="90821"/>
                  </a:lnTo>
                  <a:lnTo>
                    <a:pt x="86612" y="89483"/>
                  </a:lnTo>
                  <a:lnTo>
                    <a:pt x="84773" y="88621"/>
                  </a:lnTo>
                  <a:lnTo>
                    <a:pt x="83957" y="88567"/>
                  </a:lnTo>
                  <a:lnTo>
                    <a:pt x="81326" y="90137"/>
                  </a:lnTo>
                  <a:lnTo>
                    <a:pt x="80533" y="90760"/>
                  </a:lnTo>
                  <a:lnTo>
                    <a:pt x="80541" y="92075"/>
                  </a:lnTo>
                  <a:lnTo>
                    <a:pt x="80787" y="93306"/>
                  </a:lnTo>
                  <a:lnTo>
                    <a:pt x="81195" y="93899"/>
                  </a:lnTo>
                  <a:lnTo>
                    <a:pt x="81533" y="94691"/>
                  </a:lnTo>
                  <a:lnTo>
                    <a:pt x="81472" y="95914"/>
                  </a:lnTo>
                  <a:lnTo>
                    <a:pt x="81002" y="97553"/>
                  </a:lnTo>
                  <a:lnTo>
                    <a:pt x="80841" y="99360"/>
                  </a:lnTo>
                  <a:lnTo>
                    <a:pt x="72591" y="101138"/>
                  </a:lnTo>
                  <a:lnTo>
                    <a:pt x="71168" y="100499"/>
                  </a:lnTo>
                  <a:lnTo>
                    <a:pt x="70129" y="99683"/>
                  </a:lnTo>
                  <a:lnTo>
                    <a:pt x="68882" y="99830"/>
                  </a:lnTo>
                  <a:lnTo>
                    <a:pt x="65296" y="100753"/>
                  </a:lnTo>
                  <a:lnTo>
                    <a:pt x="63980" y="100107"/>
                  </a:lnTo>
                  <a:lnTo>
                    <a:pt x="62680" y="99637"/>
                  </a:lnTo>
                  <a:lnTo>
                    <a:pt x="62079" y="100030"/>
                  </a:lnTo>
                  <a:lnTo>
                    <a:pt x="62033" y="100799"/>
                  </a:lnTo>
                  <a:lnTo>
                    <a:pt x="62641" y="105061"/>
                  </a:lnTo>
                  <a:lnTo>
                    <a:pt x="62441" y="106684"/>
                  </a:lnTo>
                  <a:lnTo>
                    <a:pt x="61641" y="108807"/>
                  </a:lnTo>
                  <a:lnTo>
                    <a:pt x="61217" y="110246"/>
                  </a:lnTo>
                  <a:lnTo>
                    <a:pt x="63411" y="110646"/>
                  </a:lnTo>
                  <a:lnTo>
                    <a:pt x="64195" y="111315"/>
                  </a:lnTo>
                  <a:lnTo>
                    <a:pt x="64965" y="112384"/>
                  </a:lnTo>
                  <a:lnTo>
                    <a:pt x="66019" y="113384"/>
                  </a:lnTo>
                  <a:lnTo>
                    <a:pt x="66089" y="113992"/>
                  </a:lnTo>
                  <a:lnTo>
                    <a:pt x="64896" y="115108"/>
                  </a:lnTo>
                  <a:lnTo>
                    <a:pt x="64488" y="116477"/>
                  </a:lnTo>
                  <a:lnTo>
                    <a:pt x="65057" y="117546"/>
                  </a:lnTo>
                  <a:lnTo>
                    <a:pt x="66543" y="118669"/>
                  </a:lnTo>
                  <a:lnTo>
                    <a:pt x="68721" y="119831"/>
                  </a:lnTo>
                  <a:lnTo>
                    <a:pt x="69782" y="120593"/>
                  </a:lnTo>
                  <a:lnTo>
                    <a:pt x="69675" y="121293"/>
                  </a:lnTo>
                  <a:lnTo>
                    <a:pt x="68666" y="122770"/>
                  </a:lnTo>
                  <a:lnTo>
                    <a:pt x="68282" y="124031"/>
                  </a:lnTo>
                  <a:lnTo>
                    <a:pt x="67589" y="125162"/>
                  </a:lnTo>
                  <a:lnTo>
                    <a:pt x="67735" y="126208"/>
                  </a:lnTo>
                  <a:lnTo>
                    <a:pt x="68713" y="127185"/>
                  </a:lnTo>
                  <a:lnTo>
                    <a:pt x="68613" y="128055"/>
                  </a:lnTo>
                  <a:lnTo>
                    <a:pt x="67943" y="128716"/>
                  </a:lnTo>
                  <a:lnTo>
                    <a:pt x="66589" y="128578"/>
                  </a:lnTo>
                  <a:lnTo>
                    <a:pt x="65442" y="128670"/>
                  </a:lnTo>
                  <a:lnTo>
                    <a:pt x="64419" y="128401"/>
                  </a:lnTo>
                  <a:lnTo>
                    <a:pt x="61202" y="125024"/>
                  </a:lnTo>
                  <a:lnTo>
                    <a:pt x="60494" y="124924"/>
                  </a:lnTo>
                  <a:lnTo>
                    <a:pt x="55830" y="127524"/>
                  </a:lnTo>
                  <a:lnTo>
                    <a:pt x="54668" y="128585"/>
                  </a:lnTo>
                  <a:lnTo>
                    <a:pt x="53707" y="130124"/>
                  </a:lnTo>
                  <a:lnTo>
                    <a:pt x="52414" y="133439"/>
                  </a:lnTo>
                  <a:lnTo>
                    <a:pt x="50298" y="131509"/>
                  </a:lnTo>
                  <a:lnTo>
                    <a:pt x="48466" y="127978"/>
                  </a:lnTo>
                  <a:lnTo>
                    <a:pt x="46334" y="125801"/>
                  </a:lnTo>
                  <a:lnTo>
                    <a:pt x="41848" y="122300"/>
                  </a:lnTo>
                  <a:lnTo>
                    <a:pt x="40647" y="119716"/>
                  </a:lnTo>
                  <a:lnTo>
                    <a:pt x="35515" y="114031"/>
                  </a:lnTo>
                  <a:lnTo>
                    <a:pt x="28142" y="108346"/>
                  </a:lnTo>
                  <a:lnTo>
                    <a:pt x="22809" y="103415"/>
                  </a:lnTo>
                  <a:lnTo>
                    <a:pt x="22001" y="102322"/>
                  </a:lnTo>
                  <a:lnTo>
                    <a:pt x="22902" y="102453"/>
                  </a:lnTo>
                  <a:lnTo>
                    <a:pt x="28050" y="104915"/>
                  </a:lnTo>
                  <a:lnTo>
                    <a:pt x="28750" y="104638"/>
                  </a:lnTo>
                  <a:lnTo>
                    <a:pt x="29343" y="104084"/>
                  </a:lnTo>
                  <a:lnTo>
                    <a:pt x="27127" y="102791"/>
                  </a:lnTo>
                  <a:lnTo>
                    <a:pt x="25003" y="101776"/>
                  </a:lnTo>
                  <a:lnTo>
                    <a:pt x="23010" y="101145"/>
                  </a:lnTo>
                  <a:lnTo>
                    <a:pt x="21016" y="101199"/>
                  </a:lnTo>
                  <a:lnTo>
                    <a:pt x="19900" y="100160"/>
                  </a:lnTo>
                  <a:lnTo>
                    <a:pt x="19177" y="98576"/>
                  </a:lnTo>
                  <a:lnTo>
                    <a:pt x="18808" y="97222"/>
                  </a:lnTo>
                  <a:lnTo>
                    <a:pt x="17923" y="95799"/>
                  </a:lnTo>
                  <a:lnTo>
                    <a:pt x="15099" y="92875"/>
                  </a:lnTo>
                  <a:lnTo>
                    <a:pt x="14414" y="91745"/>
                  </a:lnTo>
                  <a:lnTo>
                    <a:pt x="12867" y="90206"/>
                  </a:lnTo>
                  <a:lnTo>
                    <a:pt x="13806" y="89998"/>
                  </a:lnTo>
                  <a:lnTo>
                    <a:pt x="16838" y="91475"/>
                  </a:lnTo>
                  <a:lnTo>
                    <a:pt x="17107" y="90883"/>
                  </a:lnTo>
                  <a:lnTo>
                    <a:pt x="16845" y="90021"/>
                  </a:lnTo>
                  <a:lnTo>
                    <a:pt x="13798" y="88621"/>
                  </a:lnTo>
                  <a:lnTo>
                    <a:pt x="12151" y="88529"/>
                  </a:lnTo>
                  <a:lnTo>
                    <a:pt x="11767" y="87544"/>
                  </a:lnTo>
                  <a:lnTo>
                    <a:pt x="11990" y="86406"/>
                  </a:lnTo>
                  <a:lnTo>
                    <a:pt x="9812" y="82152"/>
                  </a:lnTo>
                  <a:lnTo>
                    <a:pt x="7549" y="78959"/>
                  </a:lnTo>
                  <a:lnTo>
                    <a:pt x="7195" y="77451"/>
                  </a:lnTo>
                  <a:lnTo>
                    <a:pt x="13298" y="84390"/>
                  </a:lnTo>
                  <a:lnTo>
                    <a:pt x="14114" y="84506"/>
                  </a:lnTo>
                  <a:lnTo>
                    <a:pt x="15191" y="84444"/>
                  </a:lnTo>
                  <a:lnTo>
                    <a:pt x="17715" y="83667"/>
                  </a:lnTo>
                  <a:lnTo>
                    <a:pt x="17230" y="82736"/>
                  </a:lnTo>
                  <a:lnTo>
                    <a:pt x="16091" y="81744"/>
                  </a:lnTo>
                  <a:lnTo>
                    <a:pt x="14991" y="82205"/>
                  </a:lnTo>
                  <a:lnTo>
                    <a:pt x="13552" y="82298"/>
                  </a:lnTo>
                  <a:lnTo>
                    <a:pt x="12798" y="81882"/>
                  </a:lnTo>
                  <a:lnTo>
                    <a:pt x="12459" y="81167"/>
                  </a:lnTo>
                  <a:lnTo>
                    <a:pt x="13898" y="77797"/>
                  </a:lnTo>
                  <a:lnTo>
                    <a:pt x="13275" y="77974"/>
                  </a:lnTo>
                  <a:lnTo>
                    <a:pt x="12821" y="78567"/>
                  </a:lnTo>
                  <a:lnTo>
                    <a:pt x="12028" y="78859"/>
                  </a:lnTo>
                  <a:lnTo>
                    <a:pt x="10812" y="79028"/>
                  </a:lnTo>
                  <a:lnTo>
                    <a:pt x="7803" y="77228"/>
                  </a:lnTo>
                  <a:lnTo>
                    <a:pt x="5156" y="72366"/>
                  </a:lnTo>
                  <a:lnTo>
                    <a:pt x="4456" y="71366"/>
                  </a:lnTo>
                  <a:lnTo>
                    <a:pt x="3748" y="69674"/>
                  </a:lnTo>
                  <a:lnTo>
                    <a:pt x="3047" y="68974"/>
                  </a:lnTo>
                  <a:lnTo>
                    <a:pt x="0" y="62058"/>
                  </a:lnTo>
                  <a:lnTo>
                    <a:pt x="1162" y="62573"/>
                  </a:lnTo>
                  <a:lnTo>
                    <a:pt x="2555" y="64573"/>
                  </a:lnTo>
                  <a:lnTo>
                    <a:pt x="5256" y="64150"/>
                  </a:lnTo>
                  <a:lnTo>
                    <a:pt x="6310" y="62996"/>
                  </a:lnTo>
                  <a:lnTo>
                    <a:pt x="7226" y="63035"/>
                  </a:lnTo>
                  <a:lnTo>
                    <a:pt x="8173" y="62773"/>
                  </a:lnTo>
                  <a:lnTo>
                    <a:pt x="9358" y="61681"/>
                  </a:lnTo>
                  <a:lnTo>
                    <a:pt x="12821" y="56911"/>
                  </a:lnTo>
                  <a:lnTo>
                    <a:pt x="13736" y="50634"/>
                  </a:lnTo>
                  <a:lnTo>
                    <a:pt x="13436" y="46903"/>
                  </a:lnTo>
                  <a:lnTo>
                    <a:pt x="12929" y="43195"/>
                  </a:lnTo>
                  <a:lnTo>
                    <a:pt x="14075" y="42010"/>
                  </a:lnTo>
                  <a:lnTo>
                    <a:pt x="14529" y="42795"/>
                  </a:lnTo>
                  <a:lnTo>
                    <a:pt x="14752" y="44110"/>
                  </a:lnTo>
                  <a:lnTo>
                    <a:pt x="15291" y="45088"/>
                  </a:lnTo>
                  <a:lnTo>
                    <a:pt x="16522" y="45957"/>
                  </a:lnTo>
                  <a:lnTo>
                    <a:pt x="18815" y="46188"/>
                  </a:lnTo>
                  <a:lnTo>
                    <a:pt x="22355" y="47565"/>
                  </a:lnTo>
                  <a:lnTo>
                    <a:pt x="23617" y="48434"/>
                  </a:lnTo>
                  <a:lnTo>
                    <a:pt x="23964" y="46688"/>
                  </a:lnTo>
                  <a:lnTo>
                    <a:pt x="28042" y="45203"/>
                  </a:lnTo>
                  <a:lnTo>
                    <a:pt x="26803" y="44672"/>
                  </a:lnTo>
                  <a:lnTo>
                    <a:pt x="23186" y="45257"/>
                  </a:lnTo>
                  <a:lnTo>
                    <a:pt x="18215" y="43034"/>
                  </a:lnTo>
                  <a:lnTo>
                    <a:pt x="16561" y="41626"/>
                  </a:lnTo>
                  <a:lnTo>
                    <a:pt x="15021" y="38941"/>
                  </a:lnTo>
                  <a:lnTo>
                    <a:pt x="13429" y="37541"/>
                  </a:lnTo>
                  <a:lnTo>
                    <a:pt x="13536" y="36287"/>
                  </a:lnTo>
                  <a:lnTo>
                    <a:pt x="17107" y="35125"/>
                  </a:lnTo>
                  <a:lnTo>
                    <a:pt x="18054" y="35256"/>
                  </a:lnTo>
                  <a:lnTo>
                    <a:pt x="18431" y="36641"/>
                  </a:lnTo>
                  <a:lnTo>
                    <a:pt x="19393" y="37210"/>
                  </a:lnTo>
                  <a:lnTo>
                    <a:pt x="19754" y="37018"/>
                  </a:lnTo>
                  <a:lnTo>
                    <a:pt x="19916" y="35841"/>
                  </a:lnTo>
                  <a:lnTo>
                    <a:pt x="19924" y="32671"/>
                  </a:lnTo>
                  <a:lnTo>
                    <a:pt x="18838" y="28125"/>
                  </a:lnTo>
                  <a:lnTo>
                    <a:pt x="19169" y="27248"/>
                  </a:lnTo>
                  <a:lnTo>
                    <a:pt x="20147" y="26932"/>
                  </a:lnTo>
                  <a:lnTo>
                    <a:pt x="21016" y="26333"/>
                  </a:lnTo>
                  <a:lnTo>
                    <a:pt x="21624" y="26225"/>
                  </a:lnTo>
                  <a:lnTo>
                    <a:pt x="22832" y="26333"/>
                  </a:lnTo>
                  <a:lnTo>
                    <a:pt x="23440" y="27386"/>
                  </a:lnTo>
                  <a:lnTo>
                    <a:pt x="23771" y="27963"/>
                  </a:lnTo>
                  <a:lnTo>
                    <a:pt x="24995" y="28233"/>
                  </a:lnTo>
                  <a:lnTo>
                    <a:pt x="25995" y="28794"/>
                  </a:lnTo>
                  <a:lnTo>
                    <a:pt x="26857" y="28640"/>
                  </a:lnTo>
                  <a:lnTo>
                    <a:pt x="27573" y="27986"/>
                  </a:lnTo>
                  <a:lnTo>
                    <a:pt x="28620" y="27848"/>
                  </a:lnTo>
                  <a:lnTo>
                    <a:pt x="31875" y="27863"/>
                  </a:lnTo>
                  <a:lnTo>
                    <a:pt x="34822" y="27871"/>
                  </a:lnTo>
                  <a:lnTo>
                    <a:pt x="40686" y="27886"/>
                  </a:lnTo>
                  <a:lnTo>
                    <a:pt x="46558" y="27909"/>
                  </a:lnTo>
                  <a:lnTo>
                    <a:pt x="52429" y="27925"/>
                  </a:lnTo>
                  <a:lnTo>
                    <a:pt x="56846" y="27940"/>
                  </a:lnTo>
                  <a:lnTo>
                    <a:pt x="56831" y="25348"/>
                  </a:lnTo>
                  <a:lnTo>
                    <a:pt x="56808" y="21340"/>
                  </a:lnTo>
                  <a:lnTo>
                    <a:pt x="56785" y="16601"/>
                  </a:lnTo>
                  <a:lnTo>
                    <a:pt x="56754" y="12055"/>
                  </a:lnTo>
                  <a:lnTo>
                    <a:pt x="56731" y="7854"/>
                  </a:lnTo>
                  <a:lnTo>
                    <a:pt x="56708" y="2892"/>
                  </a:lnTo>
                  <a:lnTo>
                    <a:pt x="56946" y="1462"/>
                  </a:lnTo>
                  <a:lnTo>
                    <a:pt x="57239" y="877"/>
                  </a:lnTo>
                  <a:lnTo>
                    <a:pt x="57131" y="54"/>
                  </a:lnTo>
                  <a:lnTo>
                    <a:pt x="61679" y="0"/>
                  </a:lnTo>
                  <a:lnTo>
                    <a:pt x="69898" y="362"/>
                  </a:lnTo>
                  <a:lnTo>
                    <a:pt x="73492" y="315"/>
                  </a:lnTo>
                  <a:lnTo>
                    <a:pt x="74515" y="385"/>
                  </a:lnTo>
                  <a:lnTo>
                    <a:pt x="79009" y="131"/>
                  </a:lnTo>
                  <a:lnTo>
                    <a:pt x="82641" y="446"/>
                  </a:lnTo>
                  <a:lnTo>
                    <a:pt x="84188" y="792"/>
                  </a:lnTo>
                  <a:lnTo>
                    <a:pt x="85581" y="969"/>
                  </a:lnTo>
                  <a:lnTo>
                    <a:pt x="89937" y="1185"/>
                  </a:lnTo>
                  <a:lnTo>
                    <a:pt x="95624" y="915"/>
                  </a:lnTo>
                  <a:lnTo>
                    <a:pt x="97555" y="977"/>
                  </a:lnTo>
                  <a:lnTo>
                    <a:pt x="98625" y="1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1" name="Serbest Form 80">
              <a:extLst>
                <a:ext uri="{FF2B5EF4-FFF2-40B4-BE49-F238E27FC236}">
                  <a16:creationId xmlns:a16="http://schemas.microsoft.com/office/drawing/2014/main" id="{15ED71EA-9BAB-65DD-3868-D08FAE5D418A}"/>
                </a:ext>
              </a:extLst>
            </p:cNvPr>
            <p:cNvSpPr/>
            <p:nvPr/>
          </p:nvSpPr>
          <p:spPr>
            <a:xfrm>
              <a:off x="7822001" y="4836652"/>
              <a:ext cx="213663" cy="413642"/>
            </a:xfrm>
            <a:custGeom>
              <a:avLst/>
              <a:gdLst>
                <a:gd name="csX0" fmla="*/ 152916 w 213663"/>
                <a:gd name="csY0" fmla="*/ 391064 h 413642"/>
                <a:gd name="csX1" fmla="*/ 151108 w 213663"/>
                <a:gd name="csY1" fmla="*/ 392234 h 413642"/>
                <a:gd name="csX2" fmla="*/ 150538 w 213663"/>
                <a:gd name="csY2" fmla="*/ 393611 h 413642"/>
                <a:gd name="csX3" fmla="*/ 150100 w 213663"/>
                <a:gd name="csY3" fmla="*/ 394149 h 413642"/>
                <a:gd name="csX4" fmla="*/ 148907 w 213663"/>
                <a:gd name="csY4" fmla="*/ 394503 h 413642"/>
                <a:gd name="csX5" fmla="*/ 147722 w 213663"/>
                <a:gd name="csY5" fmla="*/ 394511 h 413642"/>
                <a:gd name="csX6" fmla="*/ 143212 w 213663"/>
                <a:gd name="csY6" fmla="*/ 391757 h 413642"/>
                <a:gd name="csX7" fmla="*/ 142173 w 213663"/>
                <a:gd name="csY7" fmla="*/ 391880 h 413642"/>
                <a:gd name="csX8" fmla="*/ 143205 w 213663"/>
                <a:gd name="csY8" fmla="*/ 390618 h 413642"/>
                <a:gd name="csX9" fmla="*/ 146006 w 213663"/>
                <a:gd name="csY9" fmla="*/ 389588 h 413642"/>
                <a:gd name="csX10" fmla="*/ 147583 w 213663"/>
                <a:gd name="csY10" fmla="*/ 388226 h 413642"/>
                <a:gd name="csX11" fmla="*/ 151223 w 213663"/>
                <a:gd name="csY11" fmla="*/ 389541 h 413642"/>
                <a:gd name="csX12" fmla="*/ 152916 w 213663"/>
                <a:gd name="csY12" fmla="*/ 391064 h 413642"/>
                <a:gd name="csX13" fmla="*/ 85289 w 213663"/>
                <a:gd name="csY13" fmla="*/ 298981 h 413642"/>
                <a:gd name="csX14" fmla="*/ 86197 w 213663"/>
                <a:gd name="csY14" fmla="*/ 299651 h 413642"/>
                <a:gd name="csX15" fmla="*/ 88475 w 213663"/>
                <a:gd name="csY15" fmla="*/ 299543 h 413642"/>
                <a:gd name="csX16" fmla="*/ 87720 w 213663"/>
                <a:gd name="csY16" fmla="*/ 301035 h 413642"/>
                <a:gd name="csX17" fmla="*/ 85212 w 213663"/>
                <a:gd name="csY17" fmla="*/ 302697 h 413642"/>
                <a:gd name="csX18" fmla="*/ 83526 w 213663"/>
                <a:gd name="csY18" fmla="*/ 304336 h 413642"/>
                <a:gd name="csX19" fmla="*/ 81487 w 213663"/>
                <a:gd name="csY19" fmla="*/ 305705 h 413642"/>
                <a:gd name="csX20" fmla="*/ 80502 w 213663"/>
                <a:gd name="csY20" fmla="*/ 304128 h 413642"/>
                <a:gd name="csX21" fmla="*/ 79356 w 213663"/>
                <a:gd name="csY21" fmla="*/ 304189 h 413642"/>
                <a:gd name="csX22" fmla="*/ 77601 w 213663"/>
                <a:gd name="csY22" fmla="*/ 301159 h 413642"/>
                <a:gd name="csX23" fmla="*/ 77285 w 213663"/>
                <a:gd name="csY23" fmla="*/ 296620 h 413642"/>
                <a:gd name="csX24" fmla="*/ 79579 w 213663"/>
                <a:gd name="csY24" fmla="*/ 295435 h 413642"/>
                <a:gd name="csX25" fmla="*/ 82749 w 213663"/>
                <a:gd name="csY25" fmla="*/ 295504 h 413642"/>
                <a:gd name="csX26" fmla="*/ 85289 w 213663"/>
                <a:gd name="csY26" fmla="*/ 298981 h 413642"/>
                <a:gd name="csX27" fmla="*/ 38246 w 213663"/>
                <a:gd name="csY27" fmla="*/ 228115 h 413642"/>
                <a:gd name="csX28" fmla="*/ 41294 w 213663"/>
                <a:gd name="csY28" fmla="*/ 229061 h 413642"/>
                <a:gd name="csX29" fmla="*/ 43564 w 213663"/>
                <a:gd name="csY29" fmla="*/ 229046 h 413642"/>
                <a:gd name="csX30" fmla="*/ 45580 w 213663"/>
                <a:gd name="csY30" fmla="*/ 231792 h 413642"/>
                <a:gd name="csX31" fmla="*/ 46657 w 213663"/>
                <a:gd name="csY31" fmla="*/ 236116 h 413642"/>
                <a:gd name="csX32" fmla="*/ 49174 w 213663"/>
                <a:gd name="csY32" fmla="*/ 240378 h 413642"/>
                <a:gd name="csX33" fmla="*/ 52467 w 213663"/>
                <a:gd name="csY33" fmla="*/ 244070 h 413642"/>
                <a:gd name="csX34" fmla="*/ 52598 w 213663"/>
                <a:gd name="csY34" fmla="*/ 246324 h 413642"/>
                <a:gd name="csX35" fmla="*/ 51421 w 213663"/>
                <a:gd name="csY35" fmla="*/ 247532 h 413642"/>
                <a:gd name="csX36" fmla="*/ 48966 w 213663"/>
                <a:gd name="csY36" fmla="*/ 249032 h 413642"/>
                <a:gd name="csX37" fmla="*/ 48974 w 213663"/>
                <a:gd name="csY37" fmla="*/ 250640 h 413642"/>
                <a:gd name="csX38" fmla="*/ 50598 w 213663"/>
                <a:gd name="csY38" fmla="*/ 249832 h 413642"/>
                <a:gd name="csX39" fmla="*/ 51998 w 213663"/>
                <a:gd name="csY39" fmla="*/ 249463 h 413642"/>
                <a:gd name="csX40" fmla="*/ 55369 w 213663"/>
                <a:gd name="csY40" fmla="*/ 249817 h 413642"/>
                <a:gd name="csX41" fmla="*/ 56546 w 213663"/>
                <a:gd name="csY41" fmla="*/ 251448 h 413642"/>
                <a:gd name="csX42" fmla="*/ 57362 w 213663"/>
                <a:gd name="csY42" fmla="*/ 253886 h 413642"/>
                <a:gd name="csX43" fmla="*/ 57793 w 213663"/>
                <a:gd name="csY43" fmla="*/ 255886 h 413642"/>
                <a:gd name="csX44" fmla="*/ 57500 w 213663"/>
                <a:gd name="csY44" fmla="*/ 258056 h 413642"/>
                <a:gd name="csX45" fmla="*/ 56592 w 213663"/>
                <a:gd name="csY45" fmla="*/ 257363 h 413642"/>
                <a:gd name="csX46" fmla="*/ 55669 w 213663"/>
                <a:gd name="csY46" fmla="*/ 255425 h 413642"/>
                <a:gd name="csX47" fmla="*/ 54645 w 213663"/>
                <a:gd name="csY47" fmla="*/ 254532 h 413642"/>
                <a:gd name="csX48" fmla="*/ 53452 w 213663"/>
                <a:gd name="csY48" fmla="*/ 254048 h 413642"/>
                <a:gd name="csX49" fmla="*/ 53991 w 213663"/>
                <a:gd name="csY49" fmla="*/ 256717 h 413642"/>
                <a:gd name="csX50" fmla="*/ 53776 w 213663"/>
                <a:gd name="csY50" fmla="*/ 260279 h 413642"/>
                <a:gd name="csX51" fmla="*/ 54291 w 213663"/>
                <a:gd name="csY51" fmla="*/ 260610 h 413642"/>
                <a:gd name="csX52" fmla="*/ 55892 w 213663"/>
                <a:gd name="csY52" fmla="*/ 260671 h 413642"/>
                <a:gd name="csX53" fmla="*/ 54838 w 213663"/>
                <a:gd name="csY53" fmla="*/ 264302 h 413642"/>
                <a:gd name="csX54" fmla="*/ 52645 w 213663"/>
                <a:gd name="csY54" fmla="*/ 265287 h 413642"/>
                <a:gd name="csX55" fmla="*/ 50097 w 213663"/>
                <a:gd name="csY55" fmla="*/ 265656 h 413642"/>
                <a:gd name="csX56" fmla="*/ 49482 w 213663"/>
                <a:gd name="csY56" fmla="*/ 266941 h 413642"/>
                <a:gd name="csX57" fmla="*/ 49020 w 213663"/>
                <a:gd name="csY57" fmla="*/ 268595 h 413642"/>
                <a:gd name="csX58" fmla="*/ 47689 w 213663"/>
                <a:gd name="csY58" fmla="*/ 271056 h 413642"/>
                <a:gd name="csX59" fmla="*/ 45934 w 213663"/>
                <a:gd name="csY59" fmla="*/ 272449 h 413642"/>
                <a:gd name="csX60" fmla="*/ 43764 w 213663"/>
                <a:gd name="csY60" fmla="*/ 272164 h 413642"/>
                <a:gd name="csX61" fmla="*/ 41640 w 213663"/>
                <a:gd name="csY61" fmla="*/ 271064 h 413642"/>
                <a:gd name="csX62" fmla="*/ 39785 w 213663"/>
                <a:gd name="csY62" fmla="*/ 270841 h 413642"/>
                <a:gd name="csX63" fmla="*/ 38492 w 213663"/>
                <a:gd name="csY63" fmla="*/ 271495 h 413642"/>
                <a:gd name="csX64" fmla="*/ 37654 w 213663"/>
                <a:gd name="csY64" fmla="*/ 272103 h 413642"/>
                <a:gd name="csX65" fmla="*/ 36838 w 213663"/>
                <a:gd name="csY65" fmla="*/ 271995 h 413642"/>
                <a:gd name="csX66" fmla="*/ 34506 w 213663"/>
                <a:gd name="csY66" fmla="*/ 272226 h 413642"/>
                <a:gd name="csX67" fmla="*/ 32313 w 213663"/>
                <a:gd name="csY67" fmla="*/ 272180 h 413642"/>
                <a:gd name="csX68" fmla="*/ 31998 w 213663"/>
                <a:gd name="csY68" fmla="*/ 271218 h 413642"/>
                <a:gd name="csX69" fmla="*/ 32375 w 213663"/>
                <a:gd name="csY69" fmla="*/ 268326 h 413642"/>
                <a:gd name="csX70" fmla="*/ 31882 w 213663"/>
                <a:gd name="csY70" fmla="*/ 267541 h 413642"/>
                <a:gd name="csX71" fmla="*/ 29789 w 213663"/>
                <a:gd name="csY71" fmla="*/ 267141 h 413642"/>
                <a:gd name="csX72" fmla="*/ 29012 w 213663"/>
                <a:gd name="csY72" fmla="*/ 266448 h 413642"/>
                <a:gd name="csX73" fmla="*/ 27804 w 213663"/>
                <a:gd name="csY73" fmla="*/ 264448 h 413642"/>
                <a:gd name="csX74" fmla="*/ 27565 w 213663"/>
                <a:gd name="csY74" fmla="*/ 263510 h 413642"/>
                <a:gd name="csX75" fmla="*/ 27396 w 213663"/>
                <a:gd name="csY75" fmla="*/ 262217 h 413642"/>
                <a:gd name="csX76" fmla="*/ 26118 w 213663"/>
                <a:gd name="csY76" fmla="*/ 260548 h 413642"/>
                <a:gd name="csX77" fmla="*/ 24572 w 213663"/>
                <a:gd name="csY77" fmla="*/ 259348 h 413642"/>
                <a:gd name="csX78" fmla="*/ 23664 w 213663"/>
                <a:gd name="csY78" fmla="*/ 259286 h 413642"/>
                <a:gd name="csX79" fmla="*/ 21855 w 213663"/>
                <a:gd name="csY79" fmla="*/ 261240 h 413642"/>
                <a:gd name="csX80" fmla="*/ 20362 w 213663"/>
                <a:gd name="csY80" fmla="*/ 263218 h 413642"/>
                <a:gd name="csX81" fmla="*/ 20885 w 213663"/>
                <a:gd name="csY81" fmla="*/ 264210 h 413642"/>
                <a:gd name="csX82" fmla="*/ 21370 w 213663"/>
                <a:gd name="csY82" fmla="*/ 265510 h 413642"/>
                <a:gd name="csX83" fmla="*/ 20562 w 213663"/>
                <a:gd name="csY83" fmla="*/ 266448 h 413642"/>
                <a:gd name="csX84" fmla="*/ 18107 w 213663"/>
                <a:gd name="csY84" fmla="*/ 268587 h 413642"/>
                <a:gd name="csX85" fmla="*/ 17723 w 213663"/>
                <a:gd name="csY85" fmla="*/ 269418 h 413642"/>
                <a:gd name="csX86" fmla="*/ 17061 w 213663"/>
                <a:gd name="csY86" fmla="*/ 269872 h 413642"/>
                <a:gd name="csX87" fmla="*/ 15891 w 213663"/>
                <a:gd name="csY87" fmla="*/ 269279 h 413642"/>
                <a:gd name="csX88" fmla="*/ 12975 w 213663"/>
                <a:gd name="csY88" fmla="*/ 269418 h 413642"/>
                <a:gd name="csX89" fmla="*/ 11635 w 213663"/>
                <a:gd name="csY89" fmla="*/ 269041 h 413642"/>
                <a:gd name="csX90" fmla="*/ 10073 w 213663"/>
                <a:gd name="csY90" fmla="*/ 267464 h 413642"/>
                <a:gd name="csX91" fmla="*/ 6264 w 213663"/>
                <a:gd name="csY91" fmla="*/ 266410 h 413642"/>
                <a:gd name="csX92" fmla="*/ 5625 w 213663"/>
                <a:gd name="csY92" fmla="*/ 263879 h 413642"/>
                <a:gd name="csX93" fmla="*/ 4894 w 213663"/>
                <a:gd name="csY93" fmla="*/ 263402 h 413642"/>
                <a:gd name="csX94" fmla="*/ 577 w 213663"/>
                <a:gd name="csY94" fmla="*/ 259056 h 413642"/>
                <a:gd name="csX95" fmla="*/ 0 w 213663"/>
                <a:gd name="csY95" fmla="*/ 257602 h 413642"/>
                <a:gd name="csX96" fmla="*/ 562 w 213663"/>
                <a:gd name="csY96" fmla="*/ 256732 h 413642"/>
                <a:gd name="csX97" fmla="*/ 2170 w 213663"/>
                <a:gd name="csY97" fmla="*/ 255417 h 413642"/>
                <a:gd name="csX98" fmla="*/ 7580 w 213663"/>
                <a:gd name="csY98" fmla="*/ 253232 h 413642"/>
                <a:gd name="csX99" fmla="*/ 8434 w 213663"/>
                <a:gd name="csY99" fmla="*/ 252355 h 413642"/>
                <a:gd name="csX100" fmla="*/ 8611 w 213663"/>
                <a:gd name="csY100" fmla="*/ 251578 h 413642"/>
                <a:gd name="csX101" fmla="*/ 7018 w 213663"/>
                <a:gd name="csY101" fmla="*/ 250694 h 413642"/>
                <a:gd name="csX102" fmla="*/ 5587 w 213663"/>
                <a:gd name="csY102" fmla="*/ 249709 h 413642"/>
                <a:gd name="csX103" fmla="*/ 5102 w 213663"/>
                <a:gd name="csY103" fmla="*/ 249070 h 413642"/>
                <a:gd name="csX104" fmla="*/ 5064 w 213663"/>
                <a:gd name="csY104" fmla="*/ 248509 h 413642"/>
                <a:gd name="csX105" fmla="*/ 5879 w 213663"/>
                <a:gd name="csY105" fmla="*/ 247778 h 413642"/>
                <a:gd name="csX106" fmla="*/ 7511 w 213663"/>
                <a:gd name="csY106" fmla="*/ 247724 h 413642"/>
                <a:gd name="csX107" fmla="*/ 8804 w 213663"/>
                <a:gd name="csY107" fmla="*/ 248055 h 413642"/>
                <a:gd name="csX108" fmla="*/ 9827 w 213663"/>
                <a:gd name="csY108" fmla="*/ 247401 h 413642"/>
                <a:gd name="csX109" fmla="*/ 11628 w 213663"/>
                <a:gd name="csY109" fmla="*/ 246740 h 413642"/>
                <a:gd name="csX110" fmla="*/ 12836 w 213663"/>
                <a:gd name="csY110" fmla="*/ 245909 h 413642"/>
                <a:gd name="csX111" fmla="*/ 13875 w 213663"/>
                <a:gd name="csY111" fmla="*/ 243762 h 413642"/>
                <a:gd name="csX112" fmla="*/ 14975 w 213663"/>
                <a:gd name="csY112" fmla="*/ 241832 h 413642"/>
                <a:gd name="csX113" fmla="*/ 15091 w 213663"/>
                <a:gd name="csY113" fmla="*/ 240785 h 413642"/>
                <a:gd name="csX114" fmla="*/ 16053 w 213663"/>
                <a:gd name="csY114" fmla="*/ 237100 h 413642"/>
                <a:gd name="csX115" fmla="*/ 16584 w 213663"/>
                <a:gd name="csY115" fmla="*/ 236185 h 413642"/>
                <a:gd name="csX116" fmla="*/ 20000 w 213663"/>
                <a:gd name="csY116" fmla="*/ 233769 h 413642"/>
                <a:gd name="csX117" fmla="*/ 20862 w 213663"/>
                <a:gd name="csY117" fmla="*/ 235093 h 413642"/>
                <a:gd name="csX118" fmla="*/ 22548 w 213663"/>
                <a:gd name="csY118" fmla="*/ 235416 h 413642"/>
                <a:gd name="csX119" fmla="*/ 24056 w 213663"/>
                <a:gd name="csY119" fmla="*/ 234200 h 413642"/>
                <a:gd name="csX120" fmla="*/ 25864 w 213663"/>
                <a:gd name="csY120" fmla="*/ 230362 h 413642"/>
                <a:gd name="csX121" fmla="*/ 27119 w 213663"/>
                <a:gd name="csY121" fmla="*/ 230123 h 413642"/>
                <a:gd name="csX122" fmla="*/ 28504 w 213663"/>
                <a:gd name="csY122" fmla="*/ 230438 h 413642"/>
                <a:gd name="csX123" fmla="*/ 31228 w 213663"/>
                <a:gd name="csY123" fmla="*/ 229954 h 413642"/>
                <a:gd name="csX124" fmla="*/ 36061 w 213663"/>
                <a:gd name="csY124" fmla="*/ 228161 h 413642"/>
                <a:gd name="csX125" fmla="*/ 38246 w 213663"/>
                <a:gd name="csY125" fmla="*/ 228115 h 413642"/>
                <a:gd name="csX126" fmla="*/ 65665 w 213663"/>
                <a:gd name="csY126" fmla="*/ 220268 h 413642"/>
                <a:gd name="csX127" fmla="*/ 62941 w 213663"/>
                <a:gd name="csY127" fmla="*/ 220299 h 413642"/>
                <a:gd name="csX128" fmla="*/ 61956 w 213663"/>
                <a:gd name="csY128" fmla="*/ 219968 h 413642"/>
                <a:gd name="csX129" fmla="*/ 60779 w 213663"/>
                <a:gd name="csY129" fmla="*/ 219045 h 413642"/>
                <a:gd name="csX130" fmla="*/ 59455 w 213663"/>
                <a:gd name="csY130" fmla="*/ 213814 h 413642"/>
                <a:gd name="csX131" fmla="*/ 59932 w 213663"/>
                <a:gd name="csY131" fmla="*/ 211960 h 413642"/>
                <a:gd name="csX132" fmla="*/ 60471 w 213663"/>
                <a:gd name="csY132" fmla="*/ 211053 h 413642"/>
                <a:gd name="csX133" fmla="*/ 61071 w 213663"/>
                <a:gd name="csY133" fmla="*/ 210345 h 413642"/>
                <a:gd name="csX134" fmla="*/ 62510 w 213663"/>
                <a:gd name="csY134" fmla="*/ 210052 h 413642"/>
                <a:gd name="csX135" fmla="*/ 63941 w 213663"/>
                <a:gd name="csY135" fmla="*/ 211045 h 413642"/>
                <a:gd name="csX136" fmla="*/ 64480 w 213663"/>
                <a:gd name="csY136" fmla="*/ 211968 h 413642"/>
                <a:gd name="csX137" fmla="*/ 65681 w 213663"/>
                <a:gd name="csY137" fmla="*/ 215507 h 413642"/>
                <a:gd name="csX138" fmla="*/ 65904 w 213663"/>
                <a:gd name="csY138" fmla="*/ 218538 h 413642"/>
                <a:gd name="csX139" fmla="*/ 65665 w 213663"/>
                <a:gd name="csY139" fmla="*/ 220268 h 413642"/>
                <a:gd name="csX140" fmla="*/ 43564 w 213663"/>
                <a:gd name="csY140" fmla="*/ 201852 h 413642"/>
                <a:gd name="csX141" fmla="*/ 44341 w 213663"/>
                <a:gd name="csY141" fmla="*/ 206783 h 413642"/>
                <a:gd name="csX142" fmla="*/ 45103 w 213663"/>
                <a:gd name="csY142" fmla="*/ 209829 h 413642"/>
                <a:gd name="csX143" fmla="*/ 45157 w 213663"/>
                <a:gd name="csY143" fmla="*/ 210868 h 413642"/>
                <a:gd name="csX144" fmla="*/ 44441 w 213663"/>
                <a:gd name="csY144" fmla="*/ 212314 h 413642"/>
                <a:gd name="csX145" fmla="*/ 40878 w 213663"/>
                <a:gd name="csY145" fmla="*/ 214237 h 413642"/>
                <a:gd name="csX146" fmla="*/ 39755 w 213663"/>
                <a:gd name="csY146" fmla="*/ 214245 h 413642"/>
                <a:gd name="csX147" fmla="*/ 39709 w 213663"/>
                <a:gd name="csY147" fmla="*/ 213776 h 413642"/>
                <a:gd name="csX148" fmla="*/ 40509 w 213663"/>
                <a:gd name="csY148" fmla="*/ 211822 h 413642"/>
                <a:gd name="csX149" fmla="*/ 39816 w 213663"/>
                <a:gd name="csY149" fmla="*/ 209599 h 413642"/>
                <a:gd name="csX150" fmla="*/ 40155 w 213663"/>
                <a:gd name="csY150" fmla="*/ 207906 h 413642"/>
                <a:gd name="csX151" fmla="*/ 39824 w 213663"/>
                <a:gd name="csY151" fmla="*/ 207598 h 413642"/>
                <a:gd name="csX152" fmla="*/ 39131 w 213663"/>
                <a:gd name="csY152" fmla="*/ 207837 h 413642"/>
                <a:gd name="csX153" fmla="*/ 36576 w 213663"/>
                <a:gd name="csY153" fmla="*/ 210522 h 413642"/>
                <a:gd name="csX154" fmla="*/ 35722 w 213663"/>
                <a:gd name="csY154" fmla="*/ 210783 h 413642"/>
                <a:gd name="csX155" fmla="*/ 35630 w 213663"/>
                <a:gd name="csY155" fmla="*/ 210237 h 413642"/>
                <a:gd name="csX156" fmla="*/ 36261 w 213663"/>
                <a:gd name="csY156" fmla="*/ 208037 h 413642"/>
                <a:gd name="csX157" fmla="*/ 36338 w 213663"/>
                <a:gd name="csY157" fmla="*/ 206529 h 413642"/>
                <a:gd name="csX158" fmla="*/ 36715 w 213663"/>
                <a:gd name="csY158" fmla="*/ 205606 h 413642"/>
                <a:gd name="csX159" fmla="*/ 37408 w 213663"/>
                <a:gd name="csY159" fmla="*/ 204752 h 413642"/>
                <a:gd name="csX160" fmla="*/ 38231 w 213663"/>
                <a:gd name="csY160" fmla="*/ 204114 h 413642"/>
                <a:gd name="csX161" fmla="*/ 38900 w 213663"/>
                <a:gd name="csY161" fmla="*/ 204021 h 413642"/>
                <a:gd name="csX162" fmla="*/ 39608 w 213663"/>
                <a:gd name="csY162" fmla="*/ 204683 h 413642"/>
                <a:gd name="csX163" fmla="*/ 41671 w 213663"/>
                <a:gd name="csY163" fmla="*/ 202837 h 413642"/>
                <a:gd name="csX164" fmla="*/ 43564 w 213663"/>
                <a:gd name="csY164" fmla="*/ 201852 h 413642"/>
                <a:gd name="csX165" fmla="*/ 46996 w 213663"/>
                <a:gd name="csY165" fmla="*/ 206314 h 413642"/>
                <a:gd name="csX166" fmla="*/ 46542 w 213663"/>
                <a:gd name="csY166" fmla="*/ 206722 h 413642"/>
                <a:gd name="csX167" fmla="*/ 45449 w 213663"/>
                <a:gd name="csY167" fmla="*/ 206606 h 413642"/>
                <a:gd name="csX168" fmla="*/ 45041 w 213663"/>
                <a:gd name="csY168" fmla="*/ 205983 h 413642"/>
                <a:gd name="csX169" fmla="*/ 44818 w 213663"/>
                <a:gd name="csY169" fmla="*/ 205029 h 413642"/>
                <a:gd name="csX170" fmla="*/ 44795 w 213663"/>
                <a:gd name="csY170" fmla="*/ 203283 h 413642"/>
                <a:gd name="csX171" fmla="*/ 45457 w 213663"/>
                <a:gd name="csY171" fmla="*/ 202029 h 413642"/>
                <a:gd name="csX172" fmla="*/ 48258 w 213663"/>
                <a:gd name="csY172" fmla="*/ 200136 h 413642"/>
                <a:gd name="csX173" fmla="*/ 46988 w 213663"/>
                <a:gd name="csY173" fmla="*/ 199467 h 413642"/>
                <a:gd name="csX174" fmla="*/ 46942 w 213663"/>
                <a:gd name="csY174" fmla="*/ 198990 h 413642"/>
                <a:gd name="csX175" fmla="*/ 47666 w 213663"/>
                <a:gd name="csY175" fmla="*/ 197413 h 413642"/>
                <a:gd name="csX176" fmla="*/ 50674 w 213663"/>
                <a:gd name="csY176" fmla="*/ 194959 h 413642"/>
                <a:gd name="csX177" fmla="*/ 51483 w 213663"/>
                <a:gd name="csY177" fmla="*/ 194513 h 413642"/>
                <a:gd name="csX178" fmla="*/ 52283 w 213663"/>
                <a:gd name="csY178" fmla="*/ 194582 h 413642"/>
                <a:gd name="csX179" fmla="*/ 50728 w 213663"/>
                <a:gd name="csY179" fmla="*/ 198936 h 413642"/>
                <a:gd name="csX180" fmla="*/ 46996 w 213663"/>
                <a:gd name="csY180" fmla="*/ 206314 h 413642"/>
                <a:gd name="csX181" fmla="*/ 51144 w 213663"/>
                <a:gd name="csY181" fmla="*/ 185859 h 413642"/>
                <a:gd name="csX182" fmla="*/ 42540 w 213663"/>
                <a:gd name="csY182" fmla="*/ 188020 h 413642"/>
                <a:gd name="csX183" fmla="*/ 39578 w 213663"/>
                <a:gd name="csY183" fmla="*/ 187828 h 413642"/>
                <a:gd name="csX184" fmla="*/ 39308 w 213663"/>
                <a:gd name="csY184" fmla="*/ 186766 h 413642"/>
                <a:gd name="csX185" fmla="*/ 39901 w 213663"/>
                <a:gd name="csY185" fmla="*/ 186059 h 413642"/>
                <a:gd name="csX186" fmla="*/ 42356 w 213663"/>
                <a:gd name="csY186" fmla="*/ 185374 h 413642"/>
                <a:gd name="csX187" fmla="*/ 43348 w 213663"/>
                <a:gd name="csY187" fmla="*/ 180166 h 413642"/>
                <a:gd name="csX188" fmla="*/ 39639 w 213663"/>
                <a:gd name="csY188" fmla="*/ 177758 h 413642"/>
                <a:gd name="csX189" fmla="*/ 39447 w 213663"/>
                <a:gd name="csY189" fmla="*/ 177089 h 413642"/>
                <a:gd name="csX190" fmla="*/ 39739 w 213663"/>
                <a:gd name="csY190" fmla="*/ 175943 h 413642"/>
                <a:gd name="csX191" fmla="*/ 40170 w 213663"/>
                <a:gd name="csY191" fmla="*/ 175427 h 413642"/>
                <a:gd name="csX192" fmla="*/ 42417 w 213663"/>
                <a:gd name="csY192" fmla="*/ 174212 h 413642"/>
                <a:gd name="csX193" fmla="*/ 43364 w 213663"/>
                <a:gd name="csY193" fmla="*/ 173942 h 413642"/>
                <a:gd name="csX194" fmla="*/ 44133 w 213663"/>
                <a:gd name="csY194" fmla="*/ 174104 h 413642"/>
                <a:gd name="csX195" fmla="*/ 45719 w 213663"/>
                <a:gd name="csY195" fmla="*/ 175512 h 413642"/>
                <a:gd name="csX196" fmla="*/ 47504 w 213663"/>
                <a:gd name="csY196" fmla="*/ 178458 h 413642"/>
                <a:gd name="csX197" fmla="*/ 49897 w 213663"/>
                <a:gd name="csY197" fmla="*/ 178927 h 413642"/>
                <a:gd name="csX198" fmla="*/ 51521 w 213663"/>
                <a:gd name="csY198" fmla="*/ 180173 h 413642"/>
                <a:gd name="csX199" fmla="*/ 51144 w 213663"/>
                <a:gd name="csY199" fmla="*/ 185859 h 413642"/>
                <a:gd name="csX200" fmla="*/ 33221 w 213663"/>
                <a:gd name="csY200" fmla="*/ 176473 h 413642"/>
                <a:gd name="csX201" fmla="*/ 31998 w 213663"/>
                <a:gd name="csY201" fmla="*/ 176689 h 413642"/>
                <a:gd name="csX202" fmla="*/ 31905 w 213663"/>
                <a:gd name="csY202" fmla="*/ 176135 h 413642"/>
                <a:gd name="csX203" fmla="*/ 34037 w 213663"/>
                <a:gd name="csY203" fmla="*/ 173488 h 413642"/>
                <a:gd name="csX204" fmla="*/ 35414 w 213663"/>
                <a:gd name="csY204" fmla="*/ 173050 h 413642"/>
                <a:gd name="csX205" fmla="*/ 35899 w 213663"/>
                <a:gd name="csY205" fmla="*/ 173311 h 413642"/>
                <a:gd name="csX206" fmla="*/ 34899 w 213663"/>
                <a:gd name="csY206" fmla="*/ 174850 h 413642"/>
                <a:gd name="csX207" fmla="*/ 33221 w 213663"/>
                <a:gd name="csY207" fmla="*/ 176473 h 413642"/>
                <a:gd name="csX208" fmla="*/ 15745 w 213663"/>
                <a:gd name="csY208" fmla="*/ 161511 h 413642"/>
                <a:gd name="csX209" fmla="*/ 13844 w 213663"/>
                <a:gd name="csY209" fmla="*/ 162049 h 413642"/>
                <a:gd name="csX210" fmla="*/ 13144 w 213663"/>
                <a:gd name="csY210" fmla="*/ 161734 h 413642"/>
                <a:gd name="csX211" fmla="*/ 13021 w 213663"/>
                <a:gd name="csY211" fmla="*/ 161234 h 413642"/>
                <a:gd name="csX212" fmla="*/ 13452 w 213663"/>
                <a:gd name="csY212" fmla="*/ 159872 h 413642"/>
                <a:gd name="csX213" fmla="*/ 14906 w 213663"/>
                <a:gd name="csY213" fmla="*/ 159387 h 413642"/>
                <a:gd name="csX214" fmla="*/ 15960 w 213663"/>
                <a:gd name="csY214" fmla="*/ 160126 h 413642"/>
                <a:gd name="csX215" fmla="*/ 16130 w 213663"/>
                <a:gd name="csY215" fmla="*/ 160795 h 413642"/>
                <a:gd name="csX216" fmla="*/ 15745 w 213663"/>
                <a:gd name="csY216" fmla="*/ 161511 h 413642"/>
                <a:gd name="csX217" fmla="*/ 40324 w 213663"/>
                <a:gd name="csY217" fmla="*/ 161541 h 413642"/>
                <a:gd name="csX218" fmla="*/ 39685 w 213663"/>
                <a:gd name="csY218" fmla="*/ 162049 h 413642"/>
                <a:gd name="csX219" fmla="*/ 38877 w 213663"/>
                <a:gd name="csY219" fmla="*/ 161949 h 413642"/>
                <a:gd name="csX220" fmla="*/ 38077 w 213663"/>
                <a:gd name="csY220" fmla="*/ 161295 h 413642"/>
                <a:gd name="csX221" fmla="*/ 37015 w 213663"/>
                <a:gd name="csY221" fmla="*/ 159434 h 413642"/>
                <a:gd name="csX222" fmla="*/ 39401 w 213663"/>
                <a:gd name="csY222" fmla="*/ 158141 h 413642"/>
                <a:gd name="csX223" fmla="*/ 40355 w 213663"/>
                <a:gd name="csY223" fmla="*/ 158903 h 413642"/>
                <a:gd name="csX224" fmla="*/ 40716 w 213663"/>
                <a:gd name="csY224" fmla="*/ 159772 h 413642"/>
                <a:gd name="csX225" fmla="*/ 40732 w 213663"/>
                <a:gd name="csY225" fmla="*/ 160734 h 413642"/>
                <a:gd name="csX226" fmla="*/ 40324 w 213663"/>
                <a:gd name="csY226" fmla="*/ 161541 h 413642"/>
                <a:gd name="csX227" fmla="*/ 19354 w 213663"/>
                <a:gd name="csY227" fmla="*/ 155572 h 413642"/>
                <a:gd name="csX228" fmla="*/ 18438 w 213663"/>
                <a:gd name="csY228" fmla="*/ 155795 h 413642"/>
                <a:gd name="csX229" fmla="*/ 17245 w 213663"/>
                <a:gd name="csY229" fmla="*/ 155580 h 413642"/>
                <a:gd name="csX230" fmla="*/ 16507 w 213663"/>
                <a:gd name="csY230" fmla="*/ 154964 h 413642"/>
                <a:gd name="csX231" fmla="*/ 15760 w 213663"/>
                <a:gd name="csY231" fmla="*/ 152526 h 413642"/>
                <a:gd name="csX232" fmla="*/ 15622 w 213663"/>
                <a:gd name="csY232" fmla="*/ 151049 h 413642"/>
                <a:gd name="csX233" fmla="*/ 15953 w 213663"/>
                <a:gd name="csY233" fmla="*/ 148295 h 413642"/>
                <a:gd name="csX234" fmla="*/ 15876 w 213663"/>
                <a:gd name="csY234" fmla="*/ 144994 h 413642"/>
                <a:gd name="csX235" fmla="*/ 18338 w 213663"/>
                <a:gd name="csY235" fmla="*/ 144894 h 413642"/>
                <a:gd name="csX236" fmla="*/ 18977 w 213663"/>
                <a:gd name="csY236" fmla="*/ 145371 h 413642"/>
                <a:gd name="csX237" fmla="*/ 19400 w 213663"/>
                <a:gd name="csY237" fmla="*/ 155149 h 413642"/>
                <a:gd name="csX238" fmla="*/ 19354 w 213663"/>
                <a:gd name="csY238" fmla="*/ 155572 h 413642"/>
                <a:gd name="csX239" fmla="*/ 43225 w 213663"/>
                <a:gd name="csY239" fmla="*/ 140032 h 413642"/>
                <a:gd name="csX240" fmla="*/ 43195 w 213663"/>
                <a:gd name="csY240" fmla="*/ 141802 h 413642"/>
                <a:gd name="csX241" fmla="*/ 42810 w 213663"/>
                <a:gd name="csY241" fmla="*/ 143887 h 413642"/>
                <a:gd name="csX242" fmla="*/ 43302 w 213663"/>
                <a:gd name="csY242" fmla="*/ 146094 h 413642"/>
                <a:gd name="csX243" fmla="*/ 43418 w 213663"/>
                <a:gd name="csY243" fmla="*/ 147671 h 413642"/>
                <a:gd name="csX244" fmla="*/ 44326 w 213663"/>
                <a:gd name="csY244" fmla="*/ 148171 h 413642"/>
                <a:gd name="csX245" fmla="*/ 44880 w 213663"/>
                <a:gd name="csY245" fmla="*/ 148895 h 413642"/>
                <a:gd name="csX246" fmla="*/ 48928 w 213663"/>
                <a:gd name="csY246" fmla="*/ 149702 h 413642"/>
                <a:gd name="csX247" fmla="*/ 52691 w 213663"/>
                <a:gd name="csY247" fmla="*/ 149471 h 413642"/>
                <a:gd name="csX248" fmla="*/ 53414 w 213663"/>
                <a:gd name="csY248" fmla="*/ 150118 h 413642"/>
                <a:gd name="csX249" fmla="*/ 53499 w 213663"/>
                <a:gd name="csY249" fmla="*/ 151149 h 413642"/>
                <a:gd name="csX250" fmla="*/ 52906 w 213663"/>
                <a:gd name="csY250" fmla="*/ 152279 h 413642"/>
                <a:gd name="csX251" fmla="*/ 50759 w 213663"/>
                <a:gd name="csY251" fmla="*/ 154341 h 413642"/>
                <a:gd name="csX252" fmla="*/ 48204 w 213663"/>
                <a:gd name="csY252" fmla="*/ 157672 h 413642"/>
                <a:gd name="csX253" fmla="*/ 47442 w 213663"/>
                <a:gd name="csY253" fmla="*/ 158364 h 413642"/>
                <a:gd name="csX254" fmla="*/ 46619 w 213663"/>
                <a:gd name="csY254" fmla="*/ 158395 h 413642"/>
                <a:gd name="csX255" fmla="*/ 46026 w 213663"/>
                <a:gd name="csY255" fmla="*/ 158095 h 413642"/>
                <a:gd name="csX256" fmla="*/ 45603 w 213663"/>
                <a:gd name="csY256" fmla="*/ 152172 h 413642"/>
                <a:gd name="csX257" fmla="*/ 42833 w 213663"/>
                <a:gd name="csY257" fmla="*/ 152933 h 413642"/>
                <a:gd name="csX258" fmla="*/ 40601 w 213663"/>
                <a:gd name="csY258" fmla="*/ 152849 h 413642"/>
                <a:gd name="csX259" fmla="*/ 39378 w 213663"/>
                <a:gd name="csY259" fmla="*/ 152125 h 413642"/>
                <a:gd name="csX260" fmla="*/ 38523 w 213663"/>
                <a:gd name="csY260" fmla="*/ 150733 h 413642"/>
                <a:gd name="csX261" fmla="*/ 36792 w 213663"/>
                <a:gd name="csY261" fmla="*/ 147148 h 413642"/>
                <a:gd name="csX262" fmla="*/ 31759 w 213663"/>
                <a:gd name="csY262" fmla="*/ 145733 h 413642"/>
                <a:gd name="csX263" fmla="*/ 30335 w 213663"/>
                <a:gd name="csY263" fmla="*/ 143748 h 413642"/>
                <a:gd name="csX264" fmla="*/ 29904 w 213663"/>
                <a:gd name="csY264" fmla="*/ 142548 h 413642"/>
                <a:gd name="csX265" fmla="*/ 30081 w 213663"/>
                <a:gd name="csY265" fmla="*/ 141886 h 413642"/>
                <a:gd name="csX266" fmla="*/ 31128 w 213663"/>
                <a:gd name="csY266" fmla="*/ 140409 h 413642"/>
                <a:gd name="csX267" fmla="*/ 32436 w 213663"/>
                <a:gd name="csY267" fmla="*/ 140933 h 413642"/>
                <a:gd name="csX268" fmla="*/ 33244 w 213663"/>
                <a:gd name="csY268" fmla="*/ 140609 h 413642"/>
                <a:gd name="csX269" fmla="*/ 33737 w 213663"/>
                <a:gd name="csY269" fmla="*/ 139948 h 413642"/>
                <a:gd name="csX270" fmla="*/ 33729 w 213663"/>
                <a:gd name="csY270" fmla="*/ 139402 h 413642"/>
                <a:gd name="csX271" fmla="*/ 33044 w 213663"/>
                <a:gd name="csY271" fmla="*/ 138117 h 413642"/>
                <a:gd name="csX272" fmla="*/ 33014 w 213663"/>
                <a:gd name="csY272" fmla="*/ 137717 h 413642"/>
                <a:gd name="csX273" fmla="*/ 38162 w 213663"/>
                <a:gd name="csY273" fmla="*/ 136086 h 413642"/>
                <a:gd name="csX274" fmla="*/ 38616 w 213663"/>
                <a:gd name="csY274" fmla="*/ 133532 h 413642"/>
                <a:gd name="csX275" fmla="*/ 39732 w 213663"/>
                <a:gd name="csY275" fmla="*/ 133324 h 413642"/>
                <a:gd name="csX276" fmla="*/ 41009 w 213663"/>
                <a:gd name="csY276" fmla="*/ 134163 h 413642"/>
                <a:gd name="csX277" fmla="*/ 42756 w 213663"/>
                <a:gd name="csY277" fmla="*/ 136817 h 413642"/>
                <a:gd name="csX278" fmla="*/ 43225 w 213663"/>
                <a:gd name="csY278" fmla="*/ 140032 h 413642"/>
                <a:gd name="csX279" fmla="*/ 20308 w 213663"/>
                <a:gd name="csY279" fmla="*/ 132878 h 413642"/>
                <a:gd name="csX280" fmla="*/ 22748 w 213663"/>
                <a:gd name="csY280" fmla="*/ 135140 h 413642"/>
                <a:gd name="csX281" fmla="*/ 20809 w 213663"/>
                <a:gd name="csY281" fmla="*/ 138894 h 413642"/>
                <a:gd name="csX282" fmla="*/ 17830 w 213663"/>
                <a:gd name="csY282" fmla="*/ 138879 h 413642"/>
                <a:gd name="csX283" fmla="*/ 13636 w 213663"/>
                <a:gd name="csY283" fmla="*/ 136140 h 413642"/>
                <a:gd name="csX284" fmla="*/ 13621 w 213663"/>
                <a:gd name="csY284" fmla="*/ 135578 h 413642"/>
                <a:gd name="csX285" fmla="*/ 13967 w 213663"/>
                <a:gd name="csY285" fmla="*/ 134755 h 413642"/>
                <a:gd name="csX286" fmla="*/ 14598 w 213663"/>
                <a:gd name="csY286" fmla="*/ 134101 h 413642"/>
                <a:gd name="csX287" fmla="*/ 15252 w 213663"/>
                <a:gd name="csY287" fmla="*/ 133947 h 413642"/>
                <a:gd name="csX288" fmla="*/ 16291 w 213663"/>
                <a:gd name="csY288" fmla="*/ 134394 h 413642"/>
                <a:gd name="csX289" fmla="*/ 17738 w 213663"/>
                <a:gd name="csY289" fmla="*/ 133670 h 413642"/>
                <a:gd name="csX290" fmla="*/ 18892 w 213663"/>
                <a:gd name="csY290" fmla="*/ 133901 h 413642"/>
                <a:gd name="csX291" fmla="*/ 20308 w 213663"/>
                <a:gd name="csY291" fmla="*/ 132878 h 413642"/>
                <a:gd name="csX292" fmla="*/ 42056 w 213663"/>
                <a:gd name="csY292" fmla="*/ 105192 h 413642"/>
                <a:gd name="csX293" fmla="*/ 39308 w 213663"/>
                <a:gd name="csY293" fmla="*/ 112338 h 413642"/>
                <a:gd name="csX294" fmla="*/ 38231 w 213663"/>
                <a:gd name="csY294" fmla="*/ 112515 h 413642"/>
                <a:gd name="csX295" fmla="*/ 37284 w 213663"/>
                <a:gd name="csY295" fmla="*/ 114300 h 413642"/>
                <a:gd name="csX296" fmla="*/ 34360 w 213663"/>
                <a:gd name="csY296" fmla="*/ 116262 h 413642"/>
                <a:gd name="csX297" fmla="*/ 36915 w 213663"/>
                <a:gd name="csY297" fmla="*/ 116300 h 413642"/>
                <a:gd name="csX298" fmla="*/ 37631 w 213663"/>
                <a:gd name="csY298" fmla="*/ 116954 h 413642"/>
                <a:gd name="csX299" fmla="*/ 37646 w 213663"/>
                <a:gd name="csY299" fmla="*/ 118362 h 413642"/>
                <a:gd name="csX300" fmla="*/ 37161 w 213663"/>
                <a:gd name="csY300" fmla="*/ 119177 h 413642"/>
                <a:gd name="csX301" fmla="*/ 33860 w 213663"/>
                <a:gd name="csY301" fmla="*/ 122424 h 413642"/>
                <a:gd name="csX302" fmla="*/ 31590 w 213663"/>
                <a:gd name="csY302" fmla="*/ 123654 h 413642"/>
                <a:gd name="csX303" fmla="*/ 29143 w 213663"/>
                <a:gd name="csY303" fmla="*/ 127039 h 413642"/>
                <a:gd name="csX304" fmla="*/ 27904 w 213663"/>
                <a:gd name="csY304" fmla="*/ 127078 h 413642"/>
                <a:gd name="csX305" fmla="*/ 26680 w 213663"/>
                <a:gd name="csY305" fmla="*/ 129224 h 413642"/>
                <a:gd name="csX306" fmla="*/ 25680 w 213663"/>
                <a:gd name="csY306" fmla="*/ 130170 h 413642"/>
                <a:gd name="csX307" fmla="*/ 25110 w 213663"/>
                <a:gd name="csY307" fmla="*/ 130170 h 413642"/>
                <a:gd name="csX308" fmla="*/ 24464 w 213663"/>
                <a:gd name="csY308" fmla="*/ 129693 h 413642"/>
                <a:gd name="csX309" fmla="*/ 22948 w 213663"/>
                <a:gd name="csY309" fmla="*/ 127593 h 413642"/>
                <a:gd name="csX310" fmla="*/ 25703 w 213663"/>
                <a:gd name="csY310" fmla="*/ 125524 h 413642"/>
                <a:gd name="csX311" fmla="*/ 25957 w 213663"/>
                <a:gd name="csY311" fmla="*/ 124362 h 413642"/>
                <a:gd name="csX312" fmla="*/ 27842 w 213663"/>
                <a:gd name="csY312" fmla="*/ 123147 h 413642"/>
                <a:gd name="csX313" fmla="*/ 27680 w 213663"/>
                <a:gd name="csY313" fmla="*/ 122770 h 413642"/>
                <a:gd name="csX314" fmla="*/ 24687 w 213663"/>
                <a:gd name="csY314" fmla="*/ 121062 h 413642"/>
                <a:gd name="csX315" fmla="*/ 23510 w 213663"/>
                <a:gd name="csY315" fmla="*/ 119916 h 413642"/>
                <a:gd name="csX316" fmla="*/ 23617 w 213663"/>
                <a:gd name="csY316" fmla="*/ 119316 h 413642"/>
                <a:gd name="csX317" fmla="*/ 25056 w 213663"/>
                <a:gd name="csY317" fmla="*/ 117993 h 413642"/>
                <a:gd name="csX318" fmla="*/ 24379 w 213663"/>
                <a:gd name="csY318" fmla="*/ 117823 h 413642"/>
                <a:gd name="csX319" fmla="*/ 23917 w 213663"/>
                <a:gd name="csY319" fmla="*/ 117108 h 413642"/>
                <a:gd name="csX320" fmla="*/ 23086 w 213663"/>
                <a:gd name="csY320" fmla="*/ 116831 h 413642"/>
                <a:gd name="csX321" fmla="*/ 22832 w 213663"/>
                <a:gd name="csY321" fmla="*/ 116169 h 413642"/>
                <a:gd name="csX322" fmla="*/ 22678 w 213663"/>
                <a:gd name="csY322" fmla="*/ 114415 h 413642"/>
                <a:gd name="csX323" fmla="*/ 22902 w 213663"/>
                <a:gd name="csY323" fmla="*/ 112623 h 413642"/>
                <a:gd name="csX324" fmla="*/ 23771 w 213663"/>
                <a:gd name="csY324" fmla="*/ 111830 h 413642"/>
                <a:gd name="csX325" fmla="*/ 24125 w 213663"/>
                <a:gd name="csY325" fmla="*/ 110984 h 413642"/>
                <a:gd name="csX326" fmla="*/ 24479 w 213663"/>
                <a:gd name="csY326" fmla="*/ 110723 h 413642"/>
                <a:gd name="csX327" fmla="*/ 25826 w 213663"/>
                <a:gd name="csY327" fmla="*/ 111177 h 413642"/>
                <a:gd name="csX328" fmla="*/ 27196 w 213663"/>
                <a:gd name="csY328" fmla="*/ 112615 h 413642"/>
                <a:gd name="csX329" fmla="*/ 28796 w 213663"/>
                <a:gd name="csY329" fmla="*/ 112061 h 413642"/>
                <a:gd name="csX330" fmla="*/ 30651 w 213663"/>
                <a:gd name="csY330" fmla="*/ 112330 h 413642"/>
                <a:gd name="csX331" fmla="*/ 30689 w 213663"/>
                <a:gd name="csY331" fmla="*/ 112000 h 413642"/>
                <a:gd name="csX332" fmla="*/ 29327 w 213663"/>
                <a:gd name="csY332" fmla="*/ 108469 h 413642"/>
                <a:gd name="csX333" fmla="*/ 29573 w 213663"/>
                <a:gd name="csY333" fmla="*/ 107746 h 413642"/>
                <a:gd name="csX334" fmla="*/ 30312 w 213663"/>
                <a:gd name="csY334" fmla="*/ 106922 h 413642"/>
                <a:gd name="csX335" fmla="*/ 34591 w 213663"/>
                <a:gd name="csY335" fmla="*/ 104392 h 413642"/>
                <a:gd name="csX336" fmla="*/ 39924 w 213663"/>
                <a:gd name="csY336" fmla="*/ 100130 h 413642"/>
                <a:gd name="csX337" fmla="*/ 41217 w 213663"/>
                <a:gd name="csY337" fmla="*/ 99460 h 413642"/>
                <a:gd name="csX338" fmla="*/ 41609 w 213663"/>
                <a:gd name="csY338" fmla="*/ 100045 h 413642"/>
                <a:gd name="csX339" fmla="*/ 42148 w 213663"/>
                <a:gd name="csY339" fmla="*/ 102253 h 413642"/>
                <a:gd name="csX340" fmla="*/ 42056 w 213663"/>
                <a:gd name="csY340" fmla="*/ 105192 h 413642"/>
                <a:gd name="csX341" fmla="*/ 108767 w 213663"/>
                <a:gd name="csY341" fmla="*/ 98922 h 413642"/>
                <a:gd name="csX342" fmla="*/ 108952 w 213663"/>
                <a:gd name="csY342" fmla="*/ 102291 h 413642"/>
                <a:gd name="csX343" fmla="*/ 108698 w 213663"/>
                <a:gd name="csY343" fmla="*/ 103315 h 413642"/>
                <a:gd name="csX344" fmla="*/ 108182 w 213663"/>
                <a:gd name="csY344" fmla="*/ 104576 h 413642"/>
                <a:gd name="csX345" fmla="*/ 106551 w 213663"/>
                <a:gd name="csY345" fmla="*/ 106922 h 413642"/>
                <a:gd name="csX346" fmla="*/ 102257 w 213663"/>
                <a:gd name="csY346" fmla="*/ 110269 h 413642"/>
                <a:gd name="csX347" fmla="*/ 94400 w 213663"/>
                <a:gd name="csY347" fmla="*/ 117931 h 413642"/>
                <a:gd name="csX348" fmla="*/ 89752 w 213663"/>
                <a:gd name="csY348" fmla="*/ 121716 h 413642"/>
                <a:gd name="csX349" fmla="*/ 89113 w 213663"/>
                <a:gd name="csY349" fmla="*/ 123531 h 413642"/>
                <a:gd name="csX350" fmla="*/ 88767 w 213663"/>
                <a:gd name="csY350" fmla="*/ 126054 h 413642"/>
                <a:gd name="csX351" fmla="*/ 91545 w 213663"/>
                <a:gd name="csY351" fmla="*/ 126554 h 413642"/>
                <a:gd name="csX352" fmla="*/ 92622 w 213663"/>
                <a:gd name="csY352" fmla="*/ 127409 h 413642"/>
                <a:gd name="csX353" fmla="*/ 91961 w 213663"/>
                <a:gd name="csY353" fmla="*/ 128685 h 413642"/>
                <a:gd name="csX354" fmla="*/ 87844 w 213663"/>
                <a:gd name="csY354" fmla="*/ 133124 h 413642"/>
                <a:gd name="csX355" fmla="*/ 86635 w 213663"/>
                <a:gd name="csY355" fmla="*/ 137125 h 413642"/>
                <a:gd name="csX356" fmla="*/ 89790 w 213663"/>
                <a:gd name="csY356" fmla="*/ 136978 h 413642"/>
                <a:gd name="csX357" fmla="*/ 92392 w 213663"/>
                <a:gd name="csY357" fmla="*/ 136209 h 413642"/>
                <a:gd name="csX358" fmla="*/ 97570 w 213663"/>
                <a:gd name="csY358" fmla="*/ 133717 h 413642"/>
                <a:gd name="csX359" fmla="*/ 102442 w 213663"/>
                <a:gd name="csY359" fmla="*/ 131863 h 413642"/>
                <a:gd name="csX360" fmla="*/ 104781 w 213663"/>
                <a:gd name="csY360" fmla="*/ 131786 h 413642"/>
                <a:gd name="csX361" fmla="*/ 109329 w 213663"/>
                <a:gd name="csY361" fmla="*/ 133263 h 413642"/>
                <a:gd name="csX362" fmla="*/ 110360 w 213663"/>
                <a:gd name="csY362" fmla="*/ 133309 h 413642"/>
                <a:gd name="csX363" fmla="*/ 112292 w 213663"/>
                <a:gd name="csY363" fmla="*/ 132624 h 413642"/>
                <a:gd name="csX364" fmla="*/ 114247 w 213663"/>
                <a:gd name="csY364" fmla="*/ 132501 h 413642"/>
                <a:gd name="csX365" fmla="*/ 127467 w 213663"/>
                <a:gd name="csY365" fmla="*/ 132963 h 413642"/>
                <a:gd name="csX366" fmla="*/ 131146 w 213663"/>
                <a:gd name="csY366" fmla="*/ 132093 h 413642"/>
                <a:gd name="csX367" fmla="*/ 133578 w 213663"/>
                <a:gd name="csY367" fmla="*/ 133132 h 413642"/>
                <a:gd name="csX368" fmla="*/ 135609 w 213663"/>
                <a:gd name="csY368" fmla="*/ 135717 h 413642"/>
                <a:gd name="csX369" fmla="*/ 137541 w 213663"/>
                <a:gd name="csY369" fmla="*/ 140478 h 413642"/>
                <a:gd name="csX370" fmla="*/ 137479 w 213663"/>
                <a:gd name="csY370" fmla="*/ 141271 h 413642"/>
                <a:gd name="csX371" fmla="*/ 136310 w 213663"/>
                <a:gd name="csY371" fmla="*/ 143433 h 413642"/>
                <a:gd name="csX372" fmla="*/ 134155 w 213663"/>
                <a:gd name="csY372" fmla="*/ 146141 h 413642"/>
                <a:gd name="csX373" fmla="*/ 132300 w 213663"/>
                <a:gd name="csY373" fmla="*/ 149864 h 413642"/>
                <a:gd name="csX374" fmla="*/ 131761 w 213663"/>
                <a:gd name="csY374" fmla="*/ 151864 h 413642"/>
                <a:gd name="csX375" fmla="*/ 131400 w 213663"/>
                <a:gd name="csY375" fmla="*/ 154056 h 413642"/>
                <a:gd name="csX376" fmla="*/ 130815 w 213663"/>
                <a:gd name="csY376" fmla="*/ 156080 h 413642"/>
                <a:gd name="csX377" fmla="*/ 127129 w 213663"/>
                <a:gd name="csY377" fmla="*/ 165542 h 413642"/>
                <a:gd name="csX378" fmla="*/ 123535 w 213663"/>
                <a:gd name="csY378" fmla="*/ 170757 h 413642"/>
                <a:gd name="csX379" fmla="*/ 121934 w 213663"/>
                <a:gd name="csY379" fmla="*/ 174450 h 413642"/>
                <a:gd name="csX380" fmla="*/ 119957 w 213663"/>
                <a:gd name="csY380" fmla="*/ 177381 h 413642"/>
                <a:gd name="csX381" fmla="*/ 118048 w 213663"/>
                <a:gd name="csY381" fmla="*/ 179227 h 413642"/>
                <a:gd name="csX382" fmla="*/ 116016 w 213663"/>
                <a:gd name="csY382" fmla="*/ 180458 h 413642"/>
                <a:gd name="csX383" fmla="*/ 110137 w 213663"/>
                <a:gd name="csY383" fmla="*/ 181766 h 413642"/>
                <a:gd name="csX384" fmla="*/ 108490 w 213663"/>
                <a:gd name="csY384" fmla="*/ 182704 h 413642"/>
                <a:gd name="csX385" fmla="*/ 106528 w 213663"/>
                <a:gd name="csY385" fmla="*/ 184312 h 413642"/>
                <a:gd name="csX386" fmla="*/ 104466 w 213663"/>
                <a:gd name="csY386" fmla="*/ 185112 h 413642"/>
                <a:gd name="csX387" fmla="*/ 106882 w 213663"/>
                <a:gd name="csY387" fmla="*/ 185012 h 413642"/>
                <a:gd name="csX388" fmla="*/ 109275 w 213663"/>
                <a:gd name="csY388" fmla="*/ 184120 h 413642"/>
                <a:gd name="csX389" fmla="*/ 113639 w 213663"/>
                <a:gd name="csY389" fmla="*/ 183797 h 413642"/>
                <a:gd name="csX390" fmla="*/ 118656 w 213663"/>
                <a:gd name="csY390" fmla="*/ 186874 h 413642"/>
                <a:gd name="csX391" fmla="*/ 118187 w 213663"/>
                <a:gd name="csY391" fmla="*/ 189389 h 413642"/>
                <a:gd name="csX392" fmla="*/ 116171 w 213663"/>
                <a:gd name="csY392" fmla="*/ 191374 h 413642"/>
                <a:gd name="csX393" fmla="*/ 111584 w 213663"/>
                <a:gd name="csY393" fmla="*/ 191690 h 413642"/>
                <a:gd name="csX394" fmla="*/ 107298 w 213663"/>
                <a:gd name="csY394" fmla="*/ 196098 h 413642"/>
                <a:gd name="csX395" fmla="*/ 105366 w 213663"/>
                <a:gd name="csY395" fmla="*/ 197452 h 413642"/>
                <a:gd name="csX396" fmla="*/ 103319 w 213663"/>
                <a:gd name="csY396" fmla="*/ 198121 h 413642"/>
                <a:gd name="csX397" fmla="*/ 100764 w 213663"/>
                <a:gd name="csY397" fmla="*/ 197921 h 413642"/>
                <a:gd name="csX398" fmla="*/ 96124 w 213663"/>
                <a:gd name="csY398" fmla="*/ 196744 h 413642"/>
                <a:gd name="csX399" fmla="*/ 94092 w 213663"/>
                <a:gd name="csY399" fmla="*/ 195513 h 413642"/>
                <a:gd name="csX400" fmla="*/ 95924 w 213663"/>
                <a:gd name="csY400" fmla="*/ 197521 h 413642"/>
                <a:gd name="csX401" fmla="*/ 98009 w 213663"/>
                <a:gd name="csY401" fmla="*/ 198567 h 413642"/>
                <a:gd name="csX402" fmla="*/ 110083 w 213663"/>
                <a:gd name="csY402" fmla="*/ 201036 h 413642"/>
                <a:gd name="csX403" fmla="*/ 110814 w 213663"/>
                <a:gd name="csY403" fmla="*/ 200775 h 413642"/>
                <a:gd name="csX404" fmla="*/ 114662 w 213663"/>
                <a:gd name="csY404" fmla="*/ 198175 h 413642"/>
                <a:gd name="csX405" fmla="*/ 119795 w 213663"/>
                <a:gd name="csY405" fmla="*/ 198136 h 413642"/>
                <a:gd name="csX406" fmla="*/ 129561 w 213663"/>
                <a:gd name="csY406" fmla="*/ 202921 h 413642"/>
                <a:gd name="csX407" fmla="*/ 132369 w 213663"/>
                <a:gd name="csY407" fmla="*/ 206575 h 413642"/>
                <a:gd name="csX408" fmla="*/ 136402 w 213663"/>
                <a:gd name="csY408" fmla="*/ 211783 h 413642"/>
                <a:gd name="csX409" fmla="*/ 138595 w 213663"/>
                <a:gd name="csY409" fmla="*/ 213814 h 413642"/>
                <a:gd name="csX410" fmla="*/ 140180 w 213663"/>
                <a:gd name="csY410" fmla="*/ 215653 h 413642"/>
                <a:gd name="csX411" fmla="*/ 141157 w 213663"/>
                <a:gd name="csY411" fmla="*/ 218399 h 413642"/>
                <a:gd name="csX412" fmla="*/ 143051 w 213663"/>
                <a:gd name="csY412" fmla="*/ 227446 h 413642"/>
                <a:gd name="csX413" fmla="*/ 145213 w 213663"/>
                <a:gd name="csY413" fmla="*/ 236231 h 413642"/>
                <a:gd name="csX414" fmla="*/ 148037 w 213663"/>
                <a:gd name="csY414" fmla="*/ 245693 h 413642"/>
                <a:gd name="csX415" fmla="*/ 149322 w 213663"/>
                <a:gd name="csY415" fmla="*/ 248309 h 413642"/>
                <a:gd name="csX416" fmla="*/ 151008 w 213663"/>
                <a:gd name="csY416" fmla="*/ 250140 h 413642"/>
                <a:gd name="csX417" fmla="*/ 159534 w 213663"/>
                <a:gd name="csY417" fmla="*/ 254340 h 413642"/>
                <a:gd name="csX418" fmla="*/ 161435 w 213663"/>
                <a:gd name="csY418" fmla="*/ 255733 h 413642"/>
                <a:gd name="csX419" fmla="*/ 164744 w 213663"/>
                <a:gd name="csY419" fmla="*/ 259763 h 413642"/>
                <a:gd name="csX420" fmla="*/ 167938 w 213663"/>
                <a:gd name="csY420" fmla="*/ 264048 h 413642"/>
                <a:gd name="csX421" fmla="*/ 170908 w 213663"/>
                <a:gd name="csY421" fmla="*/ 267333 h 413642"/>
                <a:gd name="csX422" fmla="*/ 174117 w 213663"/>
                <a:gd name="csY422" fmla="*/ 269987 h 413642"/>
                <a:gd name="csX423" fmla="*/ 172563 w 213663"/>
                <a:gd name="csY423" fmla="*/ 271364 h 413642"/>
                <a:gd name="csX424" fmla="*/ 171501 w 213663"/>
                <a:gd name="csY424" fmla="*/ 273526 h 413642"/>
                <a:gd name="csX425" fmla="*/ 172301 w 213663"/>
                <a:gd name="csY425" fmla="*/ 276457 h 413642"/>
                <a:gd name="csX426" fmla="*/ 173601 w 213663"/>
                <a:gd name="csY426" fmla="*/ 279249 h 413642"/>
                <a:gd name="csX427" fmla="*/ 176164 w 213663"/>
                <a:gd name="csY427" fmla="*/ 283711 h 413642"/>
                <a:gd name="csX428" fmla="*/ 178427 w 213663"/>
                <a:gd name="csY428" fmla="*/ 288565 h 413642"/>
                <a:gd name="csX429" fmla="*/ 177596 w 213663"/>
                <a:gd name="csY429" fmla="*/ 287834 h 413642"/>
                <a:gd name="csX430" fmla="*/ 176718 w 213663"/>
                <a:gd name="csY430" fmla="*/ 287435 h 413642"/>
                <a:gd name="csX431" fmla="*/ 175518 w 213663"/>
                <a:gd name="csY431" fmla="*/ 287558 h 413642"/>
                <a:gd name="csX432" fmla="*/ 174348 w 213663"/>
                <a:gd name="csY432" fmla="*/ 287327 h 413642"/>
                <a:gd name="csX433" fmla="*/ 172186 w 213663"/>
                <a:gd name="csY433" fmla="*/ 285804 h 413642"/>
                <a:gd name="csX434" fmla="*/ 170108 w 213663"/>
                <a:gd name="csY434" fmla="*/ 283934 h 413642"/>
                <a:gd name="csX435" fmla="*/ 165975 w 213663"/>
                <a:gd name="csY435" fmla="*/ 284688 h 413642"/>
                <a:gd name="csX436" fmla="*/ 163682 w 213663"/>
                <a:gd name="csY436" fmla="*/ 284350 h 413642"/>
                <a:gd name="csX437" fmla="*/ 161689 w 213663"/>
                <a:gd name="csY437" fmla="*/ 284404 h 413642"/>
                <a:gd name="csX438" fmla="*/ 165467 w 213663"/>
                <a:gd name="csY438" fmla="*/ 285480 h 413642"/>
                <a:gd name="csX439" fmla="*/ 169600 w 213663"/>
                <a:gd name="csY439" fmla="*/ 285557 h 413642"/>
                <a:gd name="csX440" fmla="*/ 178711 w 213663"/>
                <a:gd name="csY440" fmla="*/ 293689 h 413642"/>
                <a:gd name="csX441" fmla="*/ 181789 w 213663"/>
                <a:gd name="csY441" fmla="*/ 298489 h 413642"/>
                <a:gd name="csX442" fmla="*/ 183621 w 213663"/>
                <a:gd name="csY442" fmla="*/ 304805 h 413642"/>
                <a:gd name="csX443" fmla="*/ 182374 w 213663"/>
                <a:gd name="csY443" fmla="*/ 307636 h 413642"/>
                <a:gd name="csX444" fmla="*/ 180435 w 213663"/>
                <a:gd name="csY444" fmla="*/ 309467 h 413642"/>
                <a:gd name="csX445" fmla="*/ 178627 w 213663"/>
                <a:gd name="csY445" fmla="*/ 311551 h 413642"/>
                <a:gd name="csX446" fmla="*/ 176926 w 213663"/>
                <a:gd name="csY446" fmla="*/ 313913 h 413642"/>
                <a:gd name="csX447" fmla="*/ 181982 w 213663"/>
                <a:gd name="csY447" fmla="*/ 317367 h 413642"/>
                <a:gd name="csX448" fmla="*/ 183075 w 213663"/>
                <a:gd name="csY448" fmla="*/ 317267 h 413642"/>
                <a:gd name="csX449" fmla="*/ 184190 w 213663"/>
                <a:gd name="csY449" fmla="*/ 316783 h 413642"/>
                <a:gd name="csX450" fmla="*/ 185268 w 213663"/>
                <a:gd name="csY450" fmla="*/ 315606 h 413642"/>
                <a:gd name="csX451" fmla="*/ 187076 w 213663"/>
                <a:gd name="csY451" fmla="*/ 312736 h 413642"/>
                <a:gd name="csX452" fmla="*/ 188007 w 213663"/>
                <a:gd name="csY452" fmla="*/ 311721 h 413642"/>
                <a:gd name="csX453" fmla="*/ 191155 w 213663"/>
                <a:gd name="csY453" fmla="*/ 311351 h 413642"/>
                <a:gd name="csX454" fmla="*/ 193794 w 213663"/>
                <a:gd name="csY454" fmla="*/ 311574 h 413642"/>
                <a:gd name="csX455" fmla="*/ 196418 w 213663"/>
                <a:gd name="csY455" fmla="*/ 312213 h 413642"/>
                <a:gd name="csX456" fmla="*/ 198735 w 213663"/>
                <a:gd name="csY456" fmla="*/ 312013 h 413642"/>
                <a:gd name="csX457" fmla="*/ 203391 w 213663"/>
                <a:gd name="csY457" fmla="*/ 313244 h 413642"/>
                <a:gd name="csX458" fmla="*/ 205784 w 213663"/>
                <a:gd name="csY458" fmla="*/ 314352 h 413642"/>
                <a:gd name="csX459" fmla="*/ 211717 w 213663"/>
                <a:gd name="csY459" fmla="*/ 319329 h 413642"/>
                <a:gd name="csX460" fmla="*/ 213002 w 213663"/>
                <a:gd name="csY460" fmla="*/ 322052 h 413642"/>
                <a:gd name="csX461" fmla="*/ 213595 w 213663"/>
                <a:gd name="csY461" fmla="*/ 325560 h 413642"/>
                <a:gd name="csX462" fmla="*/ 213664 w 213663"/>
                <a:gd name="csY462" fmla="*/ 329437 h 413642"/>
                <a:gd name="csX463" fmla="*/ 212664 w 213663"/>
                <a:gd name="csY463" fmla="*/ 332968 h 413642"/>
                <a:gd name="csX464" fmla="*/ 211517 w 213663"/>
                <a:gd name="csY464" fmla="*/ 336153 h 413642"/>
                <a:gd name="csX465" fmla="*/ 210809 w 213663"/>
                <a:gd name="csY465" fmla="*/ 340254 h 413642"/>
                <a:gd name="csX466" fmla="*/ 210309 w 213663"/>
                <a:gd name="csY466" fmla="*/ 341730 h 413642"/>
                <a:gd name="csX467" fmla="*/ 209609 w 213663"/>
                <a:gd name="csY467" fmla="*/ 342884 h 413642"/>
                <a:gd name="csX468" fmla="*/ 206469 w 213663"/>
                <a:gd name="csY468" fmla="*/ 346108 h 413642"/>
                <a:gd name="csX469" fmla="*/ 204383 w 213663"/>
                <a:gd name="csY469" fmla="*/ 347431 h 413642"/>
                <a:gd name="csX470" fmla="*/ 203506 w 213663"/>
                <a:gd name="csY470" fmla="*/ 346854 h 413642"/>
                <a:gd name="csX471" fmla="*/ 202559 w 213663"/>
                <a:gd name="csY471" fmla="*/ 346931 h 413642"/>
                <a:gd name="csX472" fmla="*/ 202459 w 213663"/>
                <a:gd name="csY472" fmla="*/ 347708 h 413642"/>
                <a:gd name="csX473" fmla="*/ 203452 w 213663"/>
                <a:gd name="csY473" fmla="*/ 349346 h 413642"/>
                <a:gd name="csX474" fmla="*/ 203460 w 213663"/>
                <a:gd name="csY474" fmla="*/ 351323 h 413642"/>
                <a:gd name="csX475" fmla="*/ 201605 w 213663"/>
                <a:gd name="csY475" fmla="*/ 352785 h 413642"/>
                <a:gd name="csX476" fmla="*/ 199720 w 213663"/>
                <a:gd name="csY476" fmla="*/ 353408 h 413642"/>
                <a:gd name="csX477" fmla="*/ 196565 w 213663"/>
                <a:gd name="csY477" fmla="*/ 352631 h 413642"/>
                <a:gd name="csX478" fmla="*/ 192186 w 213663"/>
                <a:gd name="csY478" fmla="*/ 355354 h 413642"/>
                <a:gd name="csX479" fmla="*/ 195333 w 213663"/>
                <a:gd name="csY479" fmla="*/ 356755 h 413642"/>
                <a:gd name="csX480" fmla="*/ 195972 w 213663"/>
                <a:gd name="csY480" fmla="*/ 358239 h 413642"/>
                <a:gd name="csX481" fmla="*/ 195187 w 213663"/>
                <a:gd name="csY481" fmla="*/ 360847 h 413642"/>
                <a:gd name="csX482" fmla="*/ 193210 w 213663"/>
                <a:gd name="csY482" fmla="*/ 362009 h 413642"/>
                <a:gd name="csX483" fmla="*/ 191009 w 213663"/>
                <a:gd name="csY483" fmla="*/ 362524 h 413642"/>
                <a:gd name="csX484" fmla="*/ 188762 w 213663"/>
                <a:gd name="csY484" fmla="*/ 362647 h 413642"/>
                <a:gd name="csX485" fmla="*/ 186899 w 213663"/>
                <a:gd name="csY485" fmla="*/ 363286 h 413642"/>
                <a:gd name="csX486" fmla="*/ 185114 w 213663"/>
                <a:gd name="csY486" fmla="*/ 364517 h 413642"/>
                <a:gd name="csX487" fmla="*/ 187353 w 213663"/>
                <a:gd name="csY487" fmla="*/ 363870 h 413642"/>
                <a:gd name="csX488" fmla="*/ 188908 w 213663"/>
                <a:gd name="csY488" fmla="*/ 364440 h 413642"/>
                <a:gd name="csX489" fmla="*/ 189885 w 213663"/>
                <a:gd name="csY489" fmla="*/ 366624 h 413642"/>
                <a:gd name="csX490" fmla="*/ 190770 w 213663"/>
                <a:gd name="csY490" fmla="*/ 367255 h 413642"/>
                <a:gd name="csX491" fmla="*/ 195156 w 213663"/>
                <a:gd name="csY491" fmla="*/ 368186 h 413642"/>
                <a:gd name="csX492" fmla="*/ 197865 w 213663"/>
                <a:gd name="csY492" fmla="*/ 368178 h 413642"/>
                <a:gd name="csX493" fmla="*/ 203098 w 213663"/>
                <a:gd name="csY493" fmla="*/ 367647 h 413642"/>
                <a:gd name="csX494" fmla="*/ 205615 w 213663"/>
                <a:gd name="csY494" fmla="*/ 367655 h 413642"/>
                <a:gd name="csX495" fmla="*/ 206507 w 213663"/>
                <a:gd name="csY495" fmla="*/ 368055 h 413642"/>
                <a:gd name="csX496" fmla="*/ 206523 w 213663"/>
                <a:gd name="csY496" fmla="*/ 369863 h 413642"/>
                <a:gd name="csX497" fmla="*/ 206138 w 213663"/>
                <a:gd name="csY497" fmla="*/ 374294 h 413642"/>
                <a:gd name="csX498" fmla="*/ 205445 w 213663"/>
                <a:gd name="csY498" fmla="*/ 375210 h 413642"/>
                <a:gd name="csX499" fmla="*/ 198512 w 213663"/>
                <a:gd name="csY499" fmla="*/ 378918 h 413642"/>
                <a:gd name="csX500" fmla="*/ 197088 w 213663"/>
                <a:gd name="csY500" fmla="*/ 381502 h 413642"/>
                <a:gd name="csX501" fmla="*/ 196696 w 213663"/>
                <a:gd name="csY501" fmla="*/ 383064 h 413642"/>
                <a:gd name="csX502" fmla="*/ 192640 w 213663"/>
                <a:gd name="csY502" fmla="*/ 382787 h 413642"/>
                <a:gd name="csX503" fmla="*/ 190739 w 213663"/>
                <a:gd name="csY503" fmla="*/ 384441 h 413642"/>
                <a:gd name="csX504" fmla="*/ 187453 w 213663"/>
                <a:gd name="csY504" fmla="*/ 385541 h 413642"/>
                <a:gd name="csX505" fmla="*/ 184914 w 213663"/>
                <a:gd name="csY505" fmla="*/ 386703 h 413642"/>
                <a:gd name="csX506" fmla="*/ 182428 w 213663"/>
                <a:gd name="csY506" fmla="*/ 388172 h 413642"/>
                <a:gd name="csX507" fmla="*/ 180381 w 213663"/>
                <a:gd name="csY507" fmla="*/ 388610 h 413642"/>
                <a:gd name="csX508" fmla="*/ 171555 w 213663"/>
                <a:gd name="csY508" fmla="*/ 386864 h 413642"/>
                <a:gd name="csX509" fmla="*/ 166222 w 213663"/>
                <a:gd name="csY509" fmla="*/ 387011 h 413642"/>
                <a:gd name="csX510" fmla="*/ 158996 w 213663"/>
                <a:gd name="csY510" fmla="*/ 388534 h 413642"/>
                <a:gd name="csX511" fmla="*/ 157133 w 213663"/>
                <a:gd name="csY511" fmla="*/ 388280 h 413642"/>
                <a:gd name="csX512" fmla="*/ 154348 w 213663"/>
                <a:gd name="csY512" fmla="*/ 386826 h 413642"/>
                <a:gd name="csX513" fmla="*/ 151485 w 213663"/>
                <a:gd name="csY513" fmla="*/ 385841 h 413642"/>
                <a:gd name="csX514" fmla="*/ 148199 w 213663"/>
                <a:gd name="csY514" fmla="*/ 385410 h 413642"/>
                <a:gd name="csX515" fmla="*/ 145359 w 213663"/>
                <a:gd name="csY515" fmla="*/ 384056 h 413642"/>
                <a:gd name="csX516" fmla="*/ 147129 w 213663"/>
                <a:gd name="csY516" fmla="*/ 386649 h 413642"/>
                <a:gd name="csX517" fmla="*/ 143197 w 213663"/>
                <a:gd name="csY517" fmla="*/ 389149 h 413642"/>
                <a:gd name="csX518" fmla="*/ 141381 w 213663"/>
                <a:gd name="csY518" fmla="*/ 389641 h 413642"/>
                <a:gd name="csX519" fmla="*/ 139495 w 213663"/>
                <a:gd name="csY519" fmla="*/ 389564 h 413642"/>
                <a:gd name="csX520" fmla="*/ 135648 w 213663"/>
                <a:gd name="csY520" fmla="*/ 390241 h 413642"/>
                <a:gd name="csX521" fmla="*/ 132069 w 213663"/>
                <a:gd name="csY521" fmla="*/ 389872 h 413642"/>
                <a:gd name="csX522" fmla="*/ 132608 w 213663"/>
                <a:gd name="csY522" fmla="*/ 391642 h 413642"/>
                <a:gd name="csX523" fmla="*/ 133562 w 213663"/>
                <a:gd name="csY523" fmla="*/ 393188 h 413642"/>
                <a:gd name="csX524" fmla="*/ 132785 w 213663"/>
                <a:gd name="csY524" fmla="*/ 393857 h 413642"/>
                <a:gd name="csX525" fmla="*/ 131969 w 213663"/>
                <a:gd name="csY525" fmla="*/ 394026 h 413642"/>
                <a:gd name="csX526" fmla="*/ 125182 w 213663"/>
                <a:gd name="csY526" fmla="*/ 392865 h 413642"/>
                <a:gd name="csX527" fmla="*/ 124220 w 213663"/>
                <a:gd name="csY527" fmla="*/ 393080 h 413642"/>
                <a:gd name="csX528" fmla="*/ 123381 w 213663"/>
                <a:gd name="csY528" fmla="*/ 394157 h 413642"/>
                <a:gd name="csX529" fmla="*/ 120911 w 213663"/>
                <a:gd name="csY529" fmla="*/ 393580 h 413642"/>
                <a:gd name="csX530" fmla="*/ 118510 w 213663"/>
                <a:gd name="csY530" fmla="*/ 391772 h 413642"/>
                <a:gd name="csX531" fmla="*/ 115963 w 213663"/>
                <a:gd name="csY531" fmla="*/ 390549 h 413642"/>
                <a:gd name="csX532" fmla="*/ 113285 w 213663"/>
                <a:gd name="csY532" fmla="*/ 389972 h 413642"/>
                <a:gd name="csX533" fmla="*/ 111161 w 213663"/>
                <a:gd name="csY533" fmla="*/ 390172 h 413642"/>
                <a:gd name="csX534" fmla="*/ 102411 w 213663"/>
                <a:gd name="csY534" fmla="*/ 393034 h 413642"/>
                <a:gd name="csX535" fmla="*/ 100664 w 213663"/>
                <a:gd name="csY535" fmla="*/ 395896 h 413642"/>
                <a:gd name="csX536" fmla="*/ 99787 w 213663"/>
                <a:gd name="csY536" fmla="*/ 399950 h 413642"/>
                <a:gd name="csX537" fmla="*/ 98525 w 213663"/>
                <a:gd name="csY537" fmla="*/ 403542 h 413642"/>
                <a:gd name="csX538" fmla="*/ 96462 w 213663"/>
                <a:gd name="csY538" fmla="*/ 406304 h 413642"/>
                <a:gd name="csX539" fmla="*/ 94008 w 213663"/>
                <a:gd name="csY539" fmla="*/ 406666 h 413642"/>
                <a:gd name="csX540" fmla="*/ 91699 w 213663"/>
                <a:gd name="csY540" fmla="*/ 404750 h 413642"/>
                <a:gd name="csX541" fmla="*/ 87313 w 213663"/>
                <a:gd name="csY541" fmla="*/ 402642 h 413642"/>
                <a:gd name="csX542" fmla="*/ 85820 w 213663"/>
                <a:gd name="csY542" fmla="*/ 401211 h 413642"/>
                <a:gd name="csX543" fmla="*/ 85342 w 213663"/>
                <a:gd name="csY543" fmla="*/ 401127 h 413642"/>
                <a:gd name="csX544" fmla="*/ 84850 w 213663"/>
                <a:gd name="csY544" fmla="*/ 401634 h 413642"/>
                <a:gd name="csX545" fmla="*/ 83126 w 213663"/>
                <a:gd name="csY545" fmla="*/ 402281 h 413642"/>
                <a:gd name="csX546" fmla="*/ 81348 w 213663"/>
                <a:gd name="csY546" fmla="*/ 402311 h 413642"/>
                <a:gd name="csX547" fmla="*/ 78601 w 213663"/>
                <a:gd name="csY547" fmla="*/ 402881 h 413642"/>
                <a:gd name="csX548" fmla="*/ 73822 w 213663"/>
                <a:gd name="csY548" fmla="*/ 404596 h 413642"/>
                <a:gd name="csX549" fmla="*/ 71891 w 213663"/>
                <a:gd name="csY549" fmla="*/ 405758 h 413642"/>
                <a:gd name="csX550" fmla="*/ 67743 w 213663"/>
                <a:gd name="csY550" fmla="*/ 408966 h 413642"/>
                <a:gd name="csX551" fmla="*/ 66896 w 213663"/>
                <a:gd name="csY551" fmla="*/ 409850 h 413642"/>
                <a:gd name="csX552" fmla="*/ 65388 w 213663"/>
                <a:gd name="csY552" fmla="*/ 413074 h 413642"/>
                <a:gd name="csX553" fmla="*/ 63087 w 213663"/>
                <a:gd name="csY553" fmla="*/ 413643 h 413642"/>
                <a:gd name="csX554" fmla="*/ 60979 w 213663"/>
                <a:gd name="csY554" fmla="*/ 411581 h 413642"/>
                <a:gd name="csX555" fmla="*/ 58578 w 213663"/>
                <a:gd name="csY555" fmla="*/ 410858 h 413642"/>
                <a:gd name="csX556" fmla="*/ 56046 w 213663"/>
                <a:gd name="csY556" fmla="*/ 411558 h 413642"/>
                <a:gd name="csX557" fmla="*/ 54514 w 213663"/>
                <a:gd name="csY557" fmla="*/ 412658 h 413642"/>
                <a:gd name="csX558" fmla="*/ 53799 w 213663"/>
                <a:gd name="csY558" fmla="*/ 411766 h 413642"/>
                <a:gd name="csX559" fmla="*/ 53776 w 213663"/>
                <a:gd name="csY559" fmla="*/ 409935 h 413642"/>
                <a:gd name="csX560" fmla="*/ 55623 w 213663"/>
                <a:gd name="csY560" fmla="*/ 407750 h 413642"/>
                <a:gd name="csX561" fmla="*/ 60555 w 213663"/>
                <a:gd name="csY561" fmla="*/ 406096 h 413642"/>
                <a:gd name="csX562" fmla="*/ 64888 w 213663"/>
                <a:gd name="csY562" fmla="*/ 401796 h 413642"/>
                <a:gd name="csX563" fmla="*/ 67012 w 213663"/>
                <a:gd name="csY563" fmla="*/ 399173 h 413642"/>
                <a:gd name="csX564" fmla="*/ 67858 w 213663"/>
                <a:gd name="csY564" fmla="*/ 397688 h 413642"/>
                <a:gd name="csX565" fmla="*/ 68897 w 213663"/>
                <a:gd name="csY565" fmla="*/ 396742 h 413642"/>
                <a:gd name="csX566" fmla="*/ 70252 w 213663"/>
                <a:gd name="csY566" fmla="*/ 396388 h 413642"/>
                <a:gd name="csX567" fmla="*/ 70952 w 213663"/>
                <a:gd name="csY567" fmla="*/ 394749 h 413642"/>
                <a:gd name="csX568" fmla="*/ 76962 w 213663"/>
                <a:gd name="csY568" fmla="*/ 388149 h 413642"/>
                <a:gd name="csX569" fmla="*/ 77455 w 213663"/>
                <a:gd name="csY569" fmla="*/ 386633 h 413642"/>
                <a:gd name="csX570" fmla="*/ 77755 w 213663"/>
                <a:gd name="csY570" fmla="*/ 383910 h 413642"/>
                <a:gd name="csX571" fmla="*/ 78247 w 213663"/>
                <a:gd name="csY571" fmla="*/ 381287 h 413642"/>
                <a:gd name="csX572" fmla="*/ 83141 w 213663"/>
                <a:gd name="csY572" fmla="*/ 379587 h 413642"/>
                <a:gd name="csX573" fmla="*/ 85481 w 213663"/>
                <a:gd name="csY573" fmla="*/ 374056 h 413642"/>
                <a:gd name="csX574" fmla="*/ 86127 w 213663"/>
                <a:gd name="csY574" fmla="*/ 373617 h 413642"/>
                <a:gd name="csX575" fmla="*/ 92953 w 213663"/>
                <a:gd name="csY575" fmla="*/ 372602 h 413642"/>
                <a:gd name="csX576" fmla="*/ 98017 w 213663"/>
                <a:gd name="csY576" fmla="*/ 372686 h 413642"/>
                <a:gd name="csX577" fmla="*/ 103050 w 213663"/>
                <a:gd name="csY577" fmla="*/ 373771 h 413642"/>
                <a:gd name="csX578" fmla="*/ 105628 w 213663"/>
                <a:gd name="csY578" fmla="*/ 373871 h 413642"/>
                <a:gd name="csX579" fmla="*/ 108213 w 213663"/>
                <a:gd name="csY579" fmla="*/ 373494 h 413642"/>
                <a:gd name="csX580" fmla="*/ 110245 w 213663"/>
                <a:gd name="csY580" fmla="*/ 371994 h 413642"/>
                <a:gd name="csX581" fmla="*/ 113716 w 213663"/>
                <a:gd name="csY581" fmla="*/ 366578 h 413642"/>
                <a:gd name="csX582" fmla="*/ 115670 w 213663"/>
                <a:gd name="csY582" fmla="*/ 364186 h 413642"/>
                <a:gd name="csX583" fmla="*/ 117910 w 213663"/>
                <a:gd name="csY583" fmla="*/ 362024 h 413642"/>
                <a:gd name="csX584" fmla="*/ 120003 w 213663"/>
                <a:gd name="csY584" fmla="*/ 359555 h 413642"/>
                <a:gd name="csX585" fmla="*/ 123397 w 213663"/>
                <a:gd name="csY585" fmla="*/ 354970 h 413642"/>
                <a:gd name="csX586" fmla="*/ 121103 w 213663"/>
                <a:gd name="csY586" fmla="*/ 356555 h 413642"/>
                <a:gd name="csX587" fmla="*/ 118333 w 213663"/>
                <a:gd name="csY587" fmla="*/ 359062 h 413642"/>
                <a:gd name="csX588" fmla="*/ 116725 w 213663"/>
                <a:gd name="csY588" fmla="*/ 360516 h 413642"/>
                <a:gd name="csX589" fmla="*/ 111615 w 213663"/>
                <a:gd name="csY589" fmla="*/ 361978 h 413642"/>
                <a:gd name="csX590" fmla="*/ 109414 w 213663"/>
                <a:gd name="csY590" fmla="*/ 363470 h 413642"/>
                <a:gd name="csX591" fmla="*/ 105559 w 213663"/>
                <a:gd name="csY591" fmla="*/ 366832 h 413642"/>
                <a:gd name="csX592" fmla="*/ 104820 w 213663"/>
                <a:gd name="csY592" fmla="*/ 367109 h 413642"/>
                <a:gd name="csX593" fmla="*/ 99002 w 213663"/>
                <a:gd name="csY593" fmla="*/ 366301 h 413642"/>
                <a:gd name="csX594" fmla="*/ 94677 w 213663"/>
                <a:gd name="csY594" fmla="*/ 361940 h 413642"/>
                <a:gd name="csX595" fmla="*/ 91914 w 213663"/>
                <a:gd name="csY595" fmla="*/ 360155 h 413642"/>
                <a:gd name="csX596" fmla="*/ 90775 w 213663"/>
                <a:gd name="csY596" fmla="*/ 359947 h 413642"/>
                <a:gd name="csX597" fmla="*/ 89590 w 213663"/>
                <a:gd name="csY597" fmla="*/ 360478 h 413642"/>
                <a:gd name="csX598" fmla="*/ 87066 w 213663"/>
                <a:gd name="csY598" fmla="*/ 361024 h 413642"/>
                <a:gd name="csX599" fmla="*/ 84496 w 213663"/>
                <a:gd name="csY599" fmla="*/ 360932 h 413642"/>
                <a:gd name="csX600" fmla="*/ 85812 w 213663"/>
                <a:gd name="csY600" fmla="*/ 358909 h 413642"/>
                <a:gd name="csX601" fmla="*/ 87597 w 213663"/>
                <a:gd name="csY601" fmla="*/ 357778 h 413642"/>
                <a:gd name="csX602" fmla="*/ 83596 w 213663"/>
                <a:gd name="csY602" fmla="*/ 356993 h 413642"/>
                <a:gd name="csX603" fmla="*/ 82480 w 213663"/>
                <a:gd name="csY603" fmla="*/ 356378 h 413642"/>
                <a:gd name="csX604" fmla="*/ 81210 w 213663"/>
                <a:gd name="csY604" fmla="*/ 354954 h 413642"/>
                <a:gd name="csX605" fmla="*/ 78070 w 213663"/>
                <a:gd name="csY605" fmla="*/ 354716 h 413642"/>
                <a:gd name="csX606" fmla="*/ 76577 w 213663"/>
                <a:gd name="csY606" fmla="*/ 355078 h 413642"/>
                <a:gd name="csX607" fmla="*/ 74053 w 213663"/>
                <a:gd name="csY607" fmla="*/ 356955 h 413642"/>
                <a:gd name="csX608" fmla="*/ 70067 w 213663"/>
                <a:gd name="csY608" fmla="*/ 358947 h 413642"/>
                <a:gd name="csX609" fmla="*/ 65257 w 213663"/>
                <a:gd name="csY609" fmla="*/ 356185 h 413642"/>
                <a:gd name="csX610" fmla="*/ 64319 w 213663"/>
                <a:gd name="csY610" fmla="*/ 354978 h 413642"/>
                <a:gd name="csX611" fmla="*/ 64342 w 213663"/>
                <a:gd name="csY611" fmla="*/ 352631 h 413642"/>
                <a:gd name="csX612" fmla="*/ 63618 w 213663"/>
                <a:gd name="csY612" fmla="*/ 350769 h 413642"/>
                <a:gd name="csX613" fmla="*/ 62287 w 213663"/>
                <a:gd name="csY613" fmla="*/ 350116 h 413642"/>
                <a:gd name="csX614" fmla="*/ 63988 w 213663"/>
                <a:gd name="csY614" fmla="*/ 347692 h 413642"/>
                <a:gd name="csX615" fmla="*/ 66050 w 213663"/>
                <a:gd name="csY615" fmla="*/ 346077 h 413642"/>
                <a:gd name="csX616" fmla="*/ 70575 w 213663"/>
                <a:gd name="csY616" fmla="*/ 344469 h 413642"/>
                <a:gd name="csX617" fmla="*/ 77432 w 213663"/>
                <a:gd name="csY617" fmla="*/ 340646 h 413642"/>
                <a:gd name="csX618" fmla="*/ 81279 w 213663"/>
                <a:gd name="csY618" fmla="*/ 339015 h 413642"/>
                <a:gd name="csX619" fmla="*/ 84850 w 213663"/>
                <a:gd name="csY619" fmla="*/ 336199 h 413642"/>
                <a:gd name="csX620" fmla="*/ 86327 w 213663"/>
                <a:gd name="csY620" fmla="*/ 334476 h 413642"/>
                <a:gd name="csX621" fmla="*/ 87397 w 213663"/>
                <a:gd name="csY621" fmla="*/ 332114 h 413642"/>
                <a:gd name="csX622" fmla="*/ 88459 w 213663"/>
                <a:gd name="csY622" fmla="*/ 329222 h 413642"/>
                <a:gd name="csX623" fmla="*/ 89975 w 213663"/>
                <a:gd name="csY623" fmla="*/ 326860 h 413642"/>
                <a:gd name="csX624" fmla="*/ 88505 w 213663"/>
                <a:gd name="csY624" fmla="*/ 326299 h 413642"/>
                <a:gd name="csX625" fmla="*/ 87844 w 213663"/>
                <a:gd name="csY625" fmla="*/ 324522 h 413642"/>
                <a:gd name="csX626" fmla="*/ 88020 w 213663"/>
                <a:gd name="csY626" fmla="*/ 322714 h 413642"/>
                <a:gd name="csX627" fmla="*/ 88698 w 213663"/>
                <a:gd name="csY627" fmla="*/ 321106 h 413642"/>
                <a:gd name="csX628" fmla="*/ 88090 w 213663"/>
                <a:gd name="csY628" fmla="*/ 319091 h 413642"/>
                <a:gd name="csX629" fmla="*/ 87005 w 213663"/>
                <a:gd name="csY629" fmla="*/ 316983 h 413642"/>
                <a:gd name="csX630" fmla="*/ 87066 w 213663"/>
                <a:gd name="csY630" fmla="*/ 315336 h 413642"/>
                <a:gd name="csX631" fmla="*/ 87359 w 213663"/>
                <a:gd name="csY631" fmla="*/ 313575 h 413642"/>
                <a:gd name="csX632" fmla="*/ 84604 w 213663"/>
                <a:gd name="csY632" fmla="*/ 313667 h 413642"/>
                <a:gd name="csX633" fmla="*/ 81856 w 213663"/>
                <a:gd name="csY633" fmla="*/ 314221 h 413642"/>
                <a:gd name="csX634" fmla="*/ 79363 w 213663"/>
                <a:gd name="csY634" fmla="*/ 315467 h 413642"/>
                <a:gd name="csX635" fmla="*/ 76947 w 213663"/>
                <a:gd name="csY635" fmla="*/ 317160 h 413642"/>
                <a:gd name="csX636" fmla="*/ 74800 w 213663"/>
                <a:gd name="csY636" fmla="*/ 317475 h 413642"/>
                <a:gd name="csX637" fmla="*/ 74831 w 213663"/>
                <a:gd name="csY637" fmla="*/ 316121 h 413642"/>
                <a:gd name="csX638" fmla="*/ 75762 w 213663"/>
                <a:gd name="csY638" fmla="*/ 314444 h 413642"/>
                <a:gd name="csX639" fmla="*/ 78194 w 213663"/>
                <a:gd name="csY639" fmla="*/ 312044 h 413642"/>
                <a:gd name="csX640" fmla="*/ 80794 w 213663"/>
                <a:gd name="csY640" fmla="*/ 310051 h 413642"/>
                <a:gd name="csX641" fmla="*/ 81718 w 213663"/>
                <a:gd name="csY641" fmla="*/ 308536 h 413642"/>
                <a:gd name="csX642" fmla="*/ 82449 w 213663"/>
                <a:gd name="csY642" fmla="*/ 306774 h 413642"/>
                <a:gd name="csX643" fmla="*/ 83742 w 213663"/>
                <a:gd name="csY643" fmla="*/ 305359 h 413642"/>
                <a:gd name="csX644" fmla="*/ 87143 w 213663"/>
                <a:gd name="csY644" fmla="*/ 302682 h 413642"/>
                <a:gd name="csX645" fmla="*/ 93661 w 213663"/>
                <a:gd name="csY645" fmla="*/ 299666 h 413642"/>
                <a:gd name="csX646" fmla="*/ 94631 w 213663"/>
                <a:gd name="csY646" fmla="*/ 299489 h 413642"/>
                <a:gd name="csX647" fmla="*/ 97186 w 213663"/>
                <a:gd name="csY647" fmla="*/ 299843 h 413642"/>
                <a:gd name="csX648" fmla="*/ 99702 w 213663"/>
                <a:gd name="csY648" fmla="*/ 299381 h 413642"/>
                <a:gd name="csX649" fmla="*/ 101903 w 213663"/>
                <a:gd name="csY649" fmla="*/ 298297 h 413642"/>
                <a:gd name="csX650" fmla="*/ 104096 w 213663"/>
                <a:gd name="csY650" fmla="*/ 298066 h 413642"/>
                <a:gd name="csX651" fmla="*/ 109037 w 213663"/>
                <a:gd name="csY651" fmla="*/ 301197 h 413642"/>
                <a:gd name="csX652" fmla="*/ 107567 w 213663"/>
                <a:gd name="csY652" fmla="*/ 296351 h 413642"/>
                <a:gd name="csX653" fmla="*/ 109745 w 213663"/>
                <a:gd name="csY653" fmla="*/ 295189 h 413642"/>
                <a:gd name="csX654" fmla="*/ 112900 w 213663"/>
                <a:gd name="csY654" fmla="*/ 299574 h 413642"/>
                <a:gd name="csX655" fmla="*/ 114070 w 213663"/>
                <a:gd name="csY655" fmla="*/ 300035 h 413642"/>
                <a:gd name="csX656" fmla="*/ 116547 w 213663"/>
                <a:gd name="csY656" fmla="*/ 299397 h 413642"/>
                <a:gd name="csX657" fmla="*/ 115593 w 213663"/>
                <a:gd name="csY657" fmla="*/ 298658 h 413642"/>
                <a:gd name="csX658" fmla="*/ 114478 w 213663"/>
                <a:gd name="csY658" fmla="*/ 298612 h 413642"/>
                <a:gd name="csX659" fmla="*/ 113015 w 213663"/>
                <a:gd name="csY659" fmla="*/ 297951 h 413642"/>
                <a:gd name="csX660" fmla="*/ 111784 w 213663"/>
                <a:gd name="csY660" fmla="*/ 296543 h 413642"/>
                <a:gd name="csX661" fmla="*/ 109737 w 213663"/>
                <a:gd name="csY661" fmla="*/ 292066 h 413642"/>
                <a:gd name="csX662" fmla="*/ 109852 w 213663"/>
                <a:gd name="csY662" fmla="*/ 289404 h 413642"/>
                <a:gd name="csX663" fmla="*/ 111230 w 213663"/>
                <a:gd name="csY663" fmla="*/ 286635 h 413642"/>
                <a:gd name="csX664" fmla="*/ 112754 w 213663"/>
                <a:gd name="csY664" fmla="*/ 284081 h 413642"/>
                <a:gd name="csX665" fmla="*/ 111476 w 213663"/>
                <a:gd name="csY665" fmla="*/ 283573 h 413642"/>
                <a:gd name="csX666" fmla="*/ 110453 w 213663"/>
                <a:gd name="csY666" fmla="*/ 282596 h 413642"/>
                <a:gd name="csX667" fmla="*/ 110160 w 213663"/>
                <a:gd name="csY667" fmla="*/ 280034 h 413642"/>
                <a:gd name="csX668" fmla="*/ 110561 w 213663"/>
                <a:gd name="csY668" fmla="*/ 277765 h 413642"/>
                <a:gd name="csX669" fmla="*/ 113300 w 213663"/>
                <a:gd name="csY669" fmla="*/ 275764 h 413642"/>
                <a:gd name="csX670" fmla="*/ 114108 w 213663"/>
                <a:gd name="csY670" fmla="*/ 272718 h 413642"/>
                <a:gd name="csX671" fmla="*/ 114447 w 213663"/>
                <a:gd name="csY671" fmla="*/ 269356 h 413642"/>
                <a:gd name="csX672" fmla="*/ 113993 w 213663"/>
                <a:gd name="csY672" fmla="*/ 267810 h 413642"/>
                <a:gd name="csX673" fmla="*/ 111268 w 213663"/>
                <a:gd name="csY673" fmla="*/ 268056 h 413642"/>
                <a:gd name="csX674" fmla="*/ 109945 w 213663"/>
                <a:gd name="csY674" fmla="*/ 268687 h 413642"/>
                <a:gd name="csX675" fmla="*/ 108760 w 213663"/>
                <a:gd name="csY675" fmla="*/ 269680 h 413642"/>
                <a:gd name="csX676" fmla="*/ 107544 w 213663"/>
                <a:gd name="csY676" fmla="*/ 269618 h 413642"/>
                <a:gd name="csX677" fmla="*/ 104181 w 213663"/>
                <a:gd name="csY677" fmla="*/ 265895 h 413642"/>
                <a:gd name="csX678" fmla="*/ 102265 w 213663"/>
                <a:gd name="csY678" fmla="*/ 263071 h 413642"/>
                <a:gd name="csX679" fmla="*/ 98825 w 213663"/>
                <a:gd name="csY679" fmla="*/ 257086 h 413642"/>
                <a:gd name="csX680" fmla="*/ 98340 w 213663"/>
                <a:gd name="csY680" fmla="*/ 253494 h 413642"/>
                <a:gd name="csX681" fmla="*/ 101087 w 213663"/>
                <a:gd name="csY681" fmla="*/ 245724 h 413642"/>
                <a:gd name="csX682" fmla="*/ 105335 w 213663"/>
                <a:gd name="csY682" fmla="*/ 240731 h 413642"/>
                <a:gd name="csX683" fmla="*/ 110337 w 213663"/>
                <a:gd name="csY683" fmla="*/ 238985 h 413642"/>
                <a:gd name="csX684" fmla="*/ 109368 w 213663"/>
                <a:gd name="csY684" fmla="*/ 238654 h 413642"/>
                <a:gd name="csX685" fmla="*/ 101742 w 213663"/>
                <a:gd name="csY685" fmla="*/ 238585 h 413642"/>
                <a:gd name="csX686" fmla="*/ 99225 w 213663"/>
                <a:gd name="csY686" fmla="*/ 239201 h 413642"/>
                <a:gd name="csX687" fmla="*/ 96893 w 213663"/>
                <a:gd name="csY687" fmla="*/ 241247 h 413642"/>
                <a:gd name="csX688" fmla="*/ 95577 w 213663"/>
                <a:gd name="csY688" fmla="*/ 241878 h 413642"/>
                <a:gd name="csX689" fmla="*/ 94192 w 213663"/>
                <a:gd name="csY689" fmla="*/ 242108 h 413642"/>
                <a:gd name="csX690" fmla="*/ 92930 w 213663"/>
                <a:gd name="csY690" fmla="*/ 243124 h 413642"/>
                <a:gd name="csX691" fmla="*/ 91699 w 213663"/>
                <a:gd name="csY691" fmla="*/ 244532 h 413642"/>
                <a:gd name="csX692" fmla="*/ 90414 w 213663"/>
                <a:gd name="csY692" fmla="*/ 245439 h 413642"/>
                <a:gd name="csX693" fmla="*/ 87867 w 213663"/>
                <a:gd name="csY693" fmla="*/ 245201 h 413642"/>
                <a:gd name="csX694" fmla="*/ 86635 w 213663"/>
                <a:gd name="csY694" fmla="*/ 245501 h 413642"/>
                <a:gd name="csX695" fmla="*/ 85750 w 213663"/>
                <a:gd name="csY695" fmla="*/ 244686 h 413642"/>
                <a:gd name="csX696" fmla="*/ 85004 w 213663"/>
                <a:gd name="csY696" fmla="*/ 243339 h 413642"/>
                <a:gd name="csX697" fmla="*/ 84034 w 213663"/>
                <a:gd name="csY697" fmla="*/ 242978 h 413642"/>
                <a:gd name="csX698" fmla="*/ 82949 w 213663"/>
                <a:gd name="csY698" fmla="*/ 243393 h 413642"/>
                <a:gd name="csX699" fmla="*/ 80656 w 213663"/>
                <a:gd name="csY699" fmla="*/ 245209 h 413642"/>
                <a:gd name="csX700" fmla="*/ 78332 w 213663"/>
                <a:gd name="csY700" fmla="*/ 246278 h 413642"/>
                <a:gd name="csX701" fmla="*/ 75523 w 213663"/>
                <a:gd name="csY701" fmla="*/ 245132 h 413642"/>
                <a:gd name="csX702" fmla="*/ 71837 w 213663"/>
                <a:gd name="csY702" fmla="*/ 242993 h 413642"/>
                <a:gd name="csX703" fmla="*/ 71114 w 213663"/>
                <a:gd name="csY703" fmla="*/ 243778 h 413642"/>
                <a:gd name="csX704" fmla="*/ 70298 w 213663"/>
                <a:gd name="csY704" fmla="*/ 245762 h 413642"/>
                <a:gd name="csX705" fmla="*/ 69829 w 213663"/>
                <a:gd name="csY705" fmla="*/ 248847 h 413642"/>
                <a:gd name="csX706" fmla="*/ 67212 w 213663"/>
                <a:gd name="csY706" fmla="*/ 246162 h 413642"/>
                <a:gd name="csX707" fmla="*/ 64988 w 213663"/>
                <a:gd name="csY707" fmla="*/ 242570 h 413642"/>
                <a:gd name="csX708" fmla="*/ 64234 w 213663"/>
                <a:gd name="csY708" fmla="*/ 240308 h 413642"/>
                <a:gd name="csX709" fmla="*/ 64180 w 213663"/>
                <a:gd name="csY709" fmla="*/ 237754 h 413642"/>
                <a:gd name="csX710" fmla="*/ 65388 w 213663"/>
                <a:gd name="csY710" fmla="*/ 236762 h 413642"/>
                <a:gd name="csX711" fmla="*/ 66704 w 213663"/>
                <a:gd name="csY711" fmla="*/ 237670 h 413642"/>
                <a:gd name="csX712" fmla="*/ 68659 w 213663"/>
                <a:gd name="csY712" fmla="*/ 231600 h 413642"/>
                <a:gd name="csX713" fmla="*/ 72553 w 213663"/>
                <a:gd name="csY713" fmla="*/ 223661 h 413642"/>
                <a:gd name="csX714" fmla="*/ 73930 w 213663"/>
                <a:gd name="csY714" fmla="*/ 221330 h 413642"/>
                <a:gd name="csX715" fmla="*/ 74892 w 213663"/>
                <a:gd name="csY715" fmla="*/ 218276 h 413642"/>
                <a:gd name="csX716" fmla="*/ 74730 w 213663"/>
                <a:gd name="csY716" fmla="*/ 216276 h 413642"/>
                <a:gd name="csX717" fmla="*/ 73876 w 213663"/>
                <a:gd name="csY717" fmla="*/ 214584 h 413642"/>
                <a:gd name="csX718" fmla="*/ 70252 w 213663"/>
                <a:gd name="csY718" fmla="*/ 210737 h 413642"/>
                <a:gd name="csX719" fmla="*/ 70298 w 213663"/>
                <a:gd name="csY719" fmla="*/ 207591 h 413642"/>
                <a:gd name="csX720" fmla="*/ 70683 w 213663"/>
                <a:gd name="csY720" fmla="*/ 204037 h 413642"/>
                <a:gd name="csX721" fmla="*/ 71668 w 213663"/>
                <a:gd name="csY721" fmla="*/ 201898 h 413642"/>
                <a:gd name="csX722" fmla="*/ 72083 w 213663"/>
                <a:gd name="csY722" fmla="*/ 201490 h 413642"/>
                <a:gd name="csX723" fmla="*/ 76893 w 213663"/>
                <a:gd name="csY723" fmla="*/ 201544 h 413642"/>
                <a:gd name="csX724" fmla="*/ 75015 w 213663"/>
                <a:gd name="csY724" fmla="*/ 200436 h 413642"/>
                <a:gd name="csX725" fmla="*/ 71275 w 213663"/>
                <a:gd name="csY725" fmla="*/ 197213 h 413642"/>
                <a:gd name="csX726" fmla="*/ 71344 w 213663"/>
                <a:gd name="csY726" fmla="*/ 196067 h 413642"/>
                <a:gd name="csX727" fmla="*/ 72222 w 213663"/>
                <a:gd name="csY727" fmla="*/ 193074 h 413642"/>
                <a:gd name="csX728" fmla="*/ 71814 w 213663"/>
                <a:gd name="csY728" fmla="*/ 193374 h 413642"/>
                <a:gd name="csX729" fmla="*/ 71014 w 213663"/>
                <a:gd name="csY729" fmla="*/ 194759 h 413642"/>
                <a:gd name="csX730" fmla="*/ 69482 w 213663"/>
                <a:gd name="csY730" fmla="*/ 198105 h 413642"/>
                <a:gd name="csX731" fmla="*/ 68551 w 213663"/>
                <a:gd name="csY731" fmla="*/ 198882 h 413642"/>
                <a:gd name="csX732" fmla="*/ 65904 w 213663"/>
                <a:gd name="csY732" fmla="*/ 199675 h 413642"/>
                <a:gd name="csX733" fmla="*/ 65419 w 213663"/>
                <a:gd name="csY733" fmla="*/ 201313 h 413642"/>
                <a:gd name="csX734" fmla="*/ 64996 w 213663"/>
                <a:gd name="csY734" fmla="*/ 201744 h 413642"/>
                <a:gd name="csX735" fmla="*/ 63680 w 213663"/>
                <a:gd name="csY735" fmla="*/ 201929 h 413642"/>
                <a:gd name="csX736" fmla="*/ 63272 w 213663"/>
                <a:gd name="csY736" fmla="*/ 203460 h 413642"/>
                <a:gd name="csX737" fmla="*/ 62979 w 213663"/>
                <a:gd name="csY737" fmla="*/ 203560 h 413642"/>
                <a:gd name="csX738" fmla="*/ 62603 w 213663"/>
                <a:gd name="csY738" fmla="*/ 201914 h 413642"/>
                <a:gd name="csX739" fmla="*/ 62564 w 213663"/>
                <a:gd name="csY739" fmla="*/ 199175 h 413642"/>
                <a:gd name="csX740" fmla="*/ 63087 w 213663"/>
                <a:gd name="csY740" fmla="*/ 196651 h 413642"/>
                <a:gd name="csX741" fmla="*/ 64088 w 213663"/>
                <a:gd name="csY741" fmla="*/ 194675 h 413642"/>
                <a:gd name="csX742" fmla="*/ 67966 w 213663"/>
                <a:gd name="csY742" fmla="*/ 190174 h 413642"/>
                <a:gd name="csX743" fmla="*/ 66081 w 213663"/>
                <a:gd name="csY743" fmla="*/ 191567 h 413642"/>
                <a:gd name="csX744" fmla="*/ 61802 w 213663"/>
                <a:gd name="csY744" fmla="*/ 195728 h 413642"/>
                <a:gd name="csX745" fmla="*/ 59617 w 213663"/>
                <a:gd name="csY745" fmla="*/ 198459 h 413642"/>
                <a:gd name="csX746" fmla="*/ 59032 w 213663"/>
                <a:gd name="csY746" fmla="*/ 199383 h 413642"/>
                <a:gd name="csX747" fmla="*/ 58855 w 213663"/>
                <a:gd name="csY747" fmla="*/ 200160 h 413642"/>
                <a:gd name="csX748" fmla="*/ 58862 w 213663"/>
                <a:gd name="csY748" fmla="*/ 201052 h 413642"/>
                <a:gd name="csX749" fmla="*/ 59840 w 213663"/>
                <a:gd name="csY749" fmla="*/ 205829 h 413642"/>
                <a:gd name="csX750" fmla="*/ 59555 w 213663"/>
                <a:gd name="csY750" fmla="*/ 208037 h 413642"/>
                <a:gd name="csX751" fmla="*/ 55869 w 213663"/>
                <a:gd name="csY751" fmla="*/ 222538 h 413642"/>
                <a:gd name="csX752" fmla="*/ 55169 w 213663"/>
                <a:gd name="csY752" fmla="*/ 223984 h 413642"/>
                <a:gd name="csX753" fmla="*/ 54530 w 213663"/>
                <a:gd name="csY753" fmla="*/ 224738 h 413642"/>
                <a:gd name="csX754" fmla="*/ 53922 w 213663"/>
                <a:gd name="csY754" fmla="*/ 224915 h 413642"/>
                <a:gd name="csX755" fmla="*/ 52106 w 213663"/>
                <a:gd name="csY755" fmla="*/ 224638 h 413642"/>
                <a:gd name="csX756" fmla="*/ 51298 w 213663"/>
                <a:gd name="csY756" fmla="*/ 223553 h 413642"/>
                <a:gd name="csX757" fmla="*/ 51305 w 213663"/>
                <a:gd name="csY757" fmla="*/ 222330 h 413642"/>
                <a:gd name="csX758" fmla="*/ 51644 w 213663"/>
                <a:gd name="csY758" fmla="*/ 220492 h 413642"/>
                <a:gd name="csX759" fmla="*/ 53176 w 213663"/>
                <a:gd name="csY759" fmla="*/ 213622 h 413642"/>
                <a:gd name="csX760" fmla="*/ 53837 w 213663"/>
                <a:gd name="csY760" fmla="*/ 211706 h 413642"/>
                <a:gd name="csX761" fmla="*/ 54822 w 213663"/>
                <a:gd name="csY761" fmla="*/ 209922 h 413642"/>
                <a:gd name="csX762" fmla="*/ 56993 w 213663"/>
                <a:gd name="csY762" fmla="*/ 206798 h 413642"/>
                <a:gd name="csX763" fmla="*/ 56939 w 213663"/>
                <a:gd name="csY763" fmla="*/ 206591 h 413642"/>
                <a:gd name="csX764" fmla="*/ 55492 w 213663"/>
                <a:gd name="csY764" fmla="*/ 207206 h 413642"/>
                <a:gd name="csX765" fmla="*/ 54876 w 213663"/>
                <a:gd name="csY765" fmla="*/ 207006 h 413642"/>
                <a:gd name="csX766" fmla="*/ 54430 w 213663"/>
                <a:gd name="csY766" fmla="*/ 206383 h 413642"/>
                <a:gd name="csX767" fmla="*/ 54715 w 213663"/>
                <a:gd name="csY767" fmla="*/ 197067 h 413642"/>
                <a:gd name="csX768" fmla="*/ 55892 w 213663"/>
                <a:gd name="csY768" fmla="*/ 193990 h 413642"/>
                <a:gd name="csX769" fmla="*/ 56331 w 213663"/>
                <a:gd name="csY769" fmla="*/ 189505 h 413642"/>
                <a:gd name="csX770" fmla="*/ 57346 w 213663"/>
                <a:gd name="csY770" fmla="*/ 185651 h 413642"/>
                <a:gd name="csX771" fmla="*/ 58524 w 213663"/>
                <a:gd name="csY771" fmla="*/ 182835 h 413642"/>
                <a:gd name="csX772" fmla="*/ 59424 w 213663"/>
                <a:gd name="csY772" fmla="*/ 179227 h 413642"/>
                <a:gd name="csX773" fmla="*/ 60771 w 213663"/>
                <a:gd name="csY773" fmla="*/ 177619 h 413642"/>
                <a:gd name="csX774" fmla="*/ 61133 w 213663"/>
                <a:gd name="csY774" fmla="*/ 175158 h 413642"/>
                <a:gd name="csX775" fmla="*/ 62649 w 213663"/>
                <a:gd name="csY775" fmla="*/ 172488 h 413642"/>
                <a:gd name="csX776" fmla="*/ 63818 w 213663"/>
                <a:gd name="csY776" fmla="*/ 169696 h 413642"/>
                <a:gd name="csX777" fmla="*/ 63187 w 213663"/>
                <a:gd name="csY777" fmla="*/ 169973 h 413642"/>
                <a:gd name="csX778" fmla="*/ 55700 w 213663"/>
                <a:gd name="csY778" fmla="*/ 177235 h 413642"/>
                <a:gd name="csX779" fmla="*/ 53791 w 213663"/>
                <a:gd name="csY779" fmla="*/ 178550 h 413642"/>
                <a:gd name="csX780" fmla="*/ 51190 w 213663"/>
                <a:gd name="csY780" fmla="*/ 178196 h 413642"/>
                <a:gd name="csX781" fmla="*/ 49205 w 213663"/>
                <a:gd name="csY781" fmla="*/ 177381 h 413642"/>
                <a:gd name="csX782" fmla="*/ 47650 w 213663"/>
                <a:gd name="csY782" fmla="*/ 175665 h 413642"/>
                <a:gd name="csX783" fmla="*/ 46958 w 213663"/>
                <a:gd name="csY783" fmla="*/ 172365 h 413642"/>
                <a:gd name="csX784" fmla="*/ 45041 w 213663"/>
                <a:gd name="csY784" fmla="*/ 172281 h 413642"/>
                <a:gd name="csX785" fmla="*/ 43402 w 213663"/>
                <a:gd name="csY785" fmla="*/ 171711 h 413642"/>
                <a:gd name="csX786" fmla="*/ 43418 w 213663"/>
                <a:gd name="csY786" fmla="*/ 171265 h 413642"/>
                <a:gd name="csX787" fmla="*/ 45534 w 213663"/>
                <a:gd name="csY787" fmla="*/ 169465 h 413642"/>
                <a:gd name="csX788" fmla="*/ 48928 w 213663"/>
                <a:gd name="csY788" fmla="*/ 168850 h 413642"/>
                <a:gd name="csX789" fmla="*/ 52106 w 213663"/>
                <a:gd name="csY789" fmla="*/ 165957 h 413642"/>
                <a:gd name="csX790" fmla="*/ 49282 w 213663"/>
                <a:gd name="csY790" fmla="*/ 164003 h 413642"/>
                <a:gd name="csX791" fmla="*/ 49520 w 213663"/>
                <a:gd name="csY791" fmla="*/ 163380 h 413642"/>
                <a:gd name="csX792" fmla="*/ 51983 w 213663"/>
                <a:gd name="csY792" fmla="*/ 161711 h 413642"/>
                <a:gd name="csX793" fmla="*/ 55115 w 213663"/>
                <a:gd name="csY793" fmla="*/ 156103 h 413642"/>
                <a:gd name="csX794" fmla="*/ 55746 w 213663"/>
                <a:gd name="csY794" fmla="*/ 150925 h 413642"/>
                <a:gd name="csX795" fmla="*/ 54253 w 213663"/>
                <a:gd name="csY795" fmla="*/ 148487 h 413642"/>
                <a:gd name="csX796" fmla="*/ 53714 w 213663"/>
                <a:gd name="csY796" fmla="*/ 146887 h 413642"/>
                <a:gd name="csX797" fmla="*/ 50721 w 213663"/>
                <a:gd name="csY797" fmla="*/ 145102 h 413642"/>
                <a:gd name="csX798" fmla="*/ 50220 w 213663"/>
                <a:gd name="csY798" fmla="*/ 142817 h 413642"/>
                <a:gd name="csX799" fmla="*/ 50567 w 213663"/>
                <a:gd name="csY799" fmla="*/ 141533 h 413642"/>
                <a:gd name="csX800" fmla="*/ 51544 w 213663"/>
                <a:gd name="csY800" fmla="*/ 140278 h 413642"/>
                <a:gd name="csX801" fmla="*/ 53014 w 213663"/>
                <a:gd name="csY801" fmla="*/ 139309 h 413642"/>
                <a:gd name="csX802" fmla="*/ 55323 w 213663"/>
                <a:gd name="csY802" fmla="*/ 138371 h 413642"/>
                <a:gd name="csX803" fmla="*/ 53229 w 213663"/>
                <a:gd name="csY803" fmla="*/ 137371 h 413642"/>
                <a:gd name="csX804" fmla="*/ 52444 w 213663"/>
                <a:gd name="csY804" fmla="*/ 136186 h 413642"/>
                <a:gd name="csX805" fmla="*/ 51852 w 213663"/>
                <a:gd name="csY805" fmla="*/ 134471 h 413642"/>
                <a:gd name="csX806" fmla="*/ 51798 w 213663"/>
                <a:gd name="csY806" fmla="*/ 133478 h 413642"/>
                <a:gd name="csX807" fmla="*/ 52883 w 213663"/>
                <a:gd name="csY807" fmla="*/ 129047 h 413642"/>
                <a:gd name="csX808" fmla="*/ 53514 w 213663"/>
                <a:gd name="csY808" fmla="*/ 127216 h 413642"/>
                <a:gd name="csX809" fmla="*/ 54753 w 213663"/>
                <a:gd name="csY809" fmla="*/ 124878 h 413642"/>
                <a:gd name="csX810" fmla="*/ 60355 w 213663"/>
                <a:gd name="csY810" fmla="*/ 125008 h 413642"/>
                <a:gd name="csX811" fmla="*/ 61002 w 213663"/>
                <a:gd name="csY811" fmla="*/ 123977 h 413642"/>
                <a:gd name="csX812" fmla="*/ 61641 w 213663"/>
                <a:gd name="csY812" fmla="*/ 123939 h 413642"/>
                <a:gd name="csX813" fmla="*/ 64503 w 213663"/>
                <a:gd name="csY813" fmla="*/ 124885 h 413642"/>
                <a:gd name="csX814" fmla="*/ 64080 w 213663"/>
                <a:gd name="csY814" fmla="*/ 123870 h 413642"/>
                <a:gd name="csX815" fmla="*/ 59393 w 213663"/>
                <a:gd name="csY815" fmla="*/ 118292 h 413642"/>
                <a:gd name="csX816" fmla="*/ 58970 w 213663"/>
                <a:gd name="csY816" fmla="*/ 117231 h 413642"/>
                <a:gd name="csX817" fmla="*/ 60309 w 213663"/>
                <a:gd name="csY817" fmla="*/ 114215 h 413642"/>
                <a:gd name="csX818" fmla="*/ 60402 w 213663"/>
                <a:gd name="csY818" fmla="*/ 112869 h 413642"/>
                <a:gd name="csX819" fmla="*/ 60209 w 213663"/>
                <a:gd name="csY819" fmla="*/ 111430 h 413642"/>
                <a:gd name="csX820" fmla="*/ 60594 w 213663"/>
                <a:gd name="csY820" fmla="*/ 110331 h 413642"/>
                <a:gd name="csX821" fmla="*/ 62079 w 213663"/>
                <a:gd name="csY821" fmla="*/ 109815 h 413642"/>
                <a:gd name="csX822" fmla="*/ 66604 w 213663"/>
                <a:gd name="csY822" fmla="*/ 109861 h 413642"/>
                <a:gd name="csX823" fmla="*/ 67720 w 213663"/>
                <a:gd name="csY823" fmla="*/ 109353 h 413642"/>
                <a:gd name="csX824" fmla="*/ 67212 w 213663"/>
                <a:gd name="csY824" fmla="*/ 107892 h 413642"/>
                <a:gd name="csX825" fmla="*/ 66158 w 213663"/>
                <a:gd name="csY825" fmla="*/ 105969 h 413642"/>
                <a:gd name="csX826" fmla="*/ 65950 w 213663"/>
                <a:gd name="csY826" fmla="*/ 104353 h 413642"/>
                <a:gd name="csX827" fmla="*/ 66196 w 213663"/>
                <a:gd name="csY827" fmla="*/ 102922 h 413642"/>
                <a:gd name="csX828" fmla="*/ 66250 w 213663"/>
                <a:gd name="csY828" fmla="*/ 100037 h 413642"/>
                <a:gd name="csX829" fmla="*/ 66458 w 213663"/>
                <a:gd name="csY829" fmla="*/ 98761 h 413642"/>
                <a:gd name="csX830" fmla="*/ 67535 w 213663"/>
                <a:gd name="csY830" fmla="*/ 96845 h 413642"/>
                <a:gd name="csX831" fmla="*/ 68420 w 213663"/>
                <a:gd name="csY831" fmla="*/ 96276 h 413642"/>
                <a:gd name="csX832" fmla="*/ 69521 w 213663"/>
                <a:gd name="csY832" fmla="*/ 95945 h 413642"/>
                <a:gd name="csX833" fmla="*/ 72006 w 213663"/>
                <a:gd name="csY833" fmla="*/ 96583 h 413642"/>
                <a:gd name="csX834" fmla="*/ 72953 w 213663"/>
                <a:gd name="csY834" fmla="*/ 97353 h 413642"/>
                <a:gd name="csX835" fmla="*/ 74046 w 213663"/>
                <a:gd name="csY835" fmla="*/ 99176 h 413642"/>
                <a:gd name="csX836" fmla="*/ 74846 w 213663"/>
                <a:gd name="csY836" fmla="*/ 99030 h 413642"/>
                <a:gd name="csX837" fmla="*/ 77939 w 213663"/>
                <a:gd name="csY837" fmla="*/ 97045 h 413642"/>
                <a:gd name="csX838" fmla="*/ 78871 w 213663"/>
                <a:gd name="csY838" fmla="*/ 96760 h 413642"/>
                <a:gd name="csX839" fmla="*/ 80140 w 213663"/>
                <a:gd name="csY839" fmla="*/ 99060 h 413642"/>
                <a:gd name="csX840" fmla="*/ 85427 w 213663"/>
                <a:gd name="csY840" fmla="*/ 97230 h 413642"/>
                <a:gd name="csX841" fmla="*/ 92530 w 213663"/>
                <a:gd name="csY841" fmla="*/ 96414 h 413642"/>
                <a:gd name="csX842" fmla="*/ 96801 w 213663"/>
                <a:gd name="csY842" fmla="*/ 95206 h 413642"/>
                <a:gd name="csX843" fmla="*/ 101295 w 213663"/>
                <a:gd name="csY843" fmla="*/ 94768 h 413642"/>
                <a:gd name="csX844" fmla="*/ 105489 w 213663"/>
                <a:gd name="csY844" fmla="*/ 93391 h 413642"/>
                <a:gd name="csX845" fmla="*/ 109937 w 213663"/>
                <a:gd name="csY845" fmla="*/ 94022 h 413642"/>
                <a:gd name="csX846" fmla="*/ 110091 w 213663"/>
                <a:gd name="csY846" fmla="*/ 94822 h 413642"/>
                <a:gd name="csX847" fmla="*/ 109860 w 213663"/>
                <a:gd name="csY847" fmla="*/ 95929 h 413642"/>
                <a:gd name="csX848" fmla="*/ 108767 w 213663"/>
                <a:gd name="csY848" fmla="*/ 98922 h 413642"/>
                <a:gd name="csX849" fmla="*/ 112669 w 213663"/>
                <a:gd name="csY849" fmla="*/ 89560 h 413642"/>
                <a:gd name="csX850" fmla="*/ 112461 w 213663"/>
                <a:gd name="csY850" fmla="*/ 89683 h 413642"/>
                <a:gd name="csX851" fmla="*/ 111669 w 213663"/>
                <a:gd name="csY851" fmla="*/ 88921 h 413642"/>
                <a:gd name="csX852" fmla="*/ 110376 w 213663"/>
                <a:gd name="csY852" fmla="*/ 86190 h 413642"/>
                <a:gd name="csX853" fmla="*/ 112415 w 213663"/>
                <a:gd name="csY853" fmla="*/ 85644 h 413642"/>
                <a:gd name="csX854" fmla="*/ 113377 w 213663"/>
                <a:gd name="csY854" fmla="*/ 85983 h 413642"/>
                <a:gd name="csX855" fmla="*/ 113015 w 213663"/>
                <a:gd name="csY855" fmla="*/ 87144 h 413642"/>
                <a:gd name="csX856" fmla="*/ 112669 w 213663"/>
                <a:gd name="csY856" fmla="*/ 89560 h 413642"/>
                <a:gd name="csX857" fmla="*/ 107575 w 213663"/>
                <a:gd name="csY857" fmla="*/ 87375 h 413642"/>
                <a:gd name="csX858" fmla="*/ 106336 w 213663"/>
                <a:gd name="csY858" fmla="*/ 87929 h 413642"/>
                <a:gd name="csX859" fmla="*/ 105112 w 213663"/>
                <a:gd name="csY859" fmla="*/ 87890 h 413642"/>
                <a:gd name="csX860" fmla="*/ 103204 w 213663"/>
                <a:gd name="csY860" fmla="*/ 85483 h 413642"/>
                <a:gd name="csX861" fmla="*/ 102480 w 213663"/>
                <a:gd name="csY861" fmla="*/ 83729 h 413642"/>
                <a:gd name="csX862" fmla="*/ 102611 w 213663"/>
                <a:gd name="csY862" fmla="*/ 82567 h 413642"/>
                <a:gd name="csX863" fmla="*/ 103411 w 213663"/>
                <a:gd name="csY863" fmla="*/ 82175 h 413642"/>
                <a:gd name="csX864" fmla="*/ 105258 w 213663"/>
                <a:gd name="csY864" fmla="*/ 82744 h 413642"/>
                <a:gd name="csX865" fmla="*/ 106213 w 213663"/>
                <a:gd name="csY865" fmla="*/ 84752 h 413642"/>
                <a:gd name="csX866" fmla="*/ 106336 w 213663"/>
                <a:gd name="csY866" fmla="*/ 86052 h 413642"/>
                <a:gd name="csX867" fmla="*/ 106559 w 213663"/>
                <a:gd name="csY867" fmla="*/ 86559 h 413642"/>
                <a:gd name="csX868" fmla="*/ 107705 w 213663"/>
                <a:gd name="csY868" fmla="*/ 87075 h 413642"/>
                <a:gd name="csX869" fmla="*/ 107575 w 213663"/>
                <a:gd name="csY869" fmla="*/ 87375 h 413642"/>
                <a:gd name="csX870" fmla="*/ 109899 w 213663"/>
                <a:gd name="csY870" fmla="*/ 77551 h 413642"/>
                <a:gd name="csX871" fmla="*/ 109606 w 213663"/>
                <a:gd name="csY871" fmla="*/ 78582 h 413642"/>
                <a:gd name="csX872" fmla="*/ 111245 w 213663"/>
                <a:gd name="csY872" fmla="*/ 78559 h 413642"/>
                <a:gd name="csX873" fmla="*/ 113623 w 213663"/>
                <a:gd name="csY873" fmla="*/ 79436 h 413642"/>
                <a:gd name="csX874" fmla="*/ 115062 w 213663"/>
                <a:gd name="csY874" fmla="*/ 79544 h 413642"/>
                <a:gd name="csX875" fmla="*/ 116263 w 213663"/>
                <a:gd name="csY875" fmla="*/ 80636 h 413642"/>
                <a:gd name="csX876" fmla="*/ 115601 w 213663"/>
                <a:gd name="csY876" fmla="*/ 82675 h 413642"/>
                <a:gd name="csX877" fmla="*/ 114885 w 213663"/>
                <a:gd name="csY877" fmla="*/ 83252 h 413642"/>
                <a:gd name="csX878" fmla="*/ 114077 w 213663"/>
                <a:gd name="csY878" fmla="*/ 83367 h 413642"/>
                <a:gd name="csX879" fmla="*/ 111245 w 213663"/>
                <a:gd name="csY879" fmla="*/ 81328 h 413642"/>
                <a:gd name="csX880" fmla="*/ 107536 w 213663"/>
                <a:gd name="csY880" fmla="*/ 82175 h 413642"/>
                <a:gd name="csX881" fmla="*/ 106797 w 213663"/>
                <a:gd name="csY881" fmla="*/ 81913 h 413642"/>
                <a:gd name="csX882" fmla="*/ 106313 w 213663"/>
                <a:gd name="csY882" fmla="*/ 81352 h 413642"/>
                <a:gd name="csX883" fmla="*/ 106113 w 213663"/>
                <a:gd name="csY883" fmla="*/ 80652 h 413642"/>
                <a:gd name="csX884" fmla="*/ 106113 w 213663"/>
                <a:gd name="csY884" fmla="*/ 79221 h 413642"/>
                <a:gd name="csX885" fmla="*/ 105912 w 213663"/>
                <a:gd name="csY885" fmla="*/ 78798 h 413642"/>
                <a:gd name="csX886" fmla="*/ 104566 w 213663"/>
                <a:gd name="csY886" fmla="*/ 80152 h 413642"/>
                <a:gd name="csX887" fmla="*/ 103981 w 213663"/>
                <a:gd name="csY887" fmla="*/ 79990 h 413642"/>
                <a:gd name="csX888" fmla="*/ 103650 w 213663"/>
                <a:gd name="csY888" fmla="*/ 79344 h 413642"/>
                <a:gd name="csX889" fmla="*/ 103504 w 213663"/>
                <a:gd name="csY889" fmla="*/ 78005 h 413642"/>
                <a:gd name="csX890" fmla="*/ 103650 w 213663"/>
                <a:gd name="csY890" fmla="*/ 76074 h 413642"/>
                <a:gd name="csX891" fmla="*/ 104443 w 213663"/>
                <a:gd name="csY891" fmla="*/ 73313 h 413642"/>
                <a:gd name="csX892" fmla="*/ 105774 w 213663"/>
                <a:gd name="csY892" fmla="*/ 72759 h 413642"/>
                <a:gd name="csX893" fmla="*/ 107759 w 213663"/>
                <a:gd name="csY893" fmla="*/ 73082 h 413642"/>
                <a:gd name="csX894" fmla="*/ 110037 w 213663"/>
                <a:gd name="csY894" fmla="*/ 74643 h 413642"/>
                <a:gd name="csX895" fmla="*/ 110722 w 213663"/>
                <a:gd name="csY895" fmla="*/ 75605 h 413642"/>
                <a:gd name="csX896" fmla="*/ 110707 w 213663"/>
                <a:gd name="csY896" fmla="*/ 76374 h 413642"/>
                <a:gd name="csX897" fmla="*/ 109899 w 213663"/>
                <a:gd name="csY897" fmla="*/ 77551 h 413642"/>
                <a:gd name="csX898" fmla="*/ 120880 w 213663"/>
                <a:gd name="csY898" fmla="*/ 69074 h 413642"/>
                <a:gd name="csX899" fmla="*/ 118441 w 213663"/>
                <a:gd name="csY899" fmla="*/ 69120 h 413642"/>
                <a:gd name="csX900" fmla="*/ 119703 w 213663"/>
                <a:gd name="csY900" fmla="*/ 66628 h 413642"/>
                <a:gd name="csX901" fmla="*/ 121173 w 213663"/>
                <a:gd name="csY901" fmla="*/ 65997 h 413642"/>
                <a:gd name="csX902" fmla="*/ 123951 w 213663"/>
                <a:gd name="csY902" fmla="*/ 66274 h 413642"/>
                <a:gd name="csX903" fmla="*/ 123458 w 213663"/>
                <a:gd name="csY903" fmla="*/ 67397 h 413642"/>
                <a:gd name="csX904" fmla="*/ 120880 w 213663"/>
                <a:gd name="csY904" fmla="*/ 69074 h 413642"/>
                <a:gd name="csX905" fmla="*/ 116986 w 213663"/>
                <a:gd name="csY905" fmla="*/ 70951 h 413642"/>
                <a:gd name="csX906" fmla="*/ 115132 w 213663"/>
                <a:gd name="csY906" fmla="*/ 71997 h 413642"/>
                <a:gd name="csX907" fmla="*/ 114339 w 213663"/>
                <a:gd name="csY907" fmla="*/ 71136 h 413642"/>
                <a:gd name="csX908" fmla="*/ 114131 w 213663"/>
                <a:gd name="csY908" fmla="*/ 68428 h 413642"/>
                <a:gd name="csX909" fmla="*/ 111923 w 213663"/>
                <a:gd name="csY909" fmla="*/ 67266 h 413642"/>
                <a:gd name="csX910" fmla="*/ 110845 w 213663"/>
                <a:gd name="csY910" fmla="*/ 66543 h 413642"/>
                <a:gd name="csX911" fmla="*/ 110014 w 213663"/>
                <a:gd name="csY911" fmla="*/ 65174 h 413642"/>
                <a:gd name="csX912" fmla="*/ 110222 w 213663"/>
                <a:gd name="csY912" fmla="*/ 64750 h 413642"/>
                <a:gd name="csX913" fmla="*/ 111661 w 213663"/>
                <a:gd name="csY913" fmla="*/ 64189 h 413642"/>
                <a:gd name="csX914" fmla="*/ 114123 w 213663"/>
                <a:gd name="csY914" fmla="*/ 66674 h 413642"/>
                <a:gd name="csX915" fmla="*/ 115132 w 213663"/>
                <a:gd name="csY915" fmla="*/ 68674 h 413642"/>
                <a:gd name="csX916" fmla="*/ 116955 w 213663"/>
                <a:gd name="csY916" fmla="*/ 69266 h 413642"/>
                <a:gd name="csX917" fmla="*/ 117186 w 213663"/>
                <a:gd name="csY917" fmla="*/ 69574 h 413642"/>
                <a:gd name="csX918" fmla="*/ 116986 w 213663"/>
                <a:gd name="csY918" fmla="*/ 70951 h 413642"/>
                <a:gd name="csX919" fmla="*/ 147676 w 213663"/>
                <a:gd name="csY919" fmla="*/ 12962 h 413642"/>
                <a:gd name="csX920" fmla="*/ 148122 w 213663"/>
                <a:gd name="csY920" fmla="*/ 16047 h 413642"/>
                <a:gd name="csX921" fmla="*/ 149238 w 213663"/>
                <a:gd name="csY921" fmla="*/ 15247 h 413642"/>
                <a:gd name="csX922" fmla="*/ 150923 w 213663"/>
                <a:gd name="csY922" fmla="*/ 18201 h 413642"/>
                <a:gd name="csX923" fmla="*/ 151785 w 213663"/>
                <a:gd name="csY923" fmla="*/ 18201 h 413642"/>
                <a:gd name="csX924" fmla="*/ 153201 w 213663"/>
                <a:gd name="csY924" fmla="*/ 17032 h 413642"/>
                <a:gd name="csX925" fmla="*/ 152916 w 213663"/>
                <a:gd name="csY925" fmla="*/ 19778 h 413642"/>
                <a:gd name="csX926" fmla="*/ 151446 w 213663"/>
                <a:gd name="csY926" fmla="*/ 27371 h 413642"/>
                <a:gd name="csX927" fmla="*/ 151031 w 213663"/>
                <a:gd name="csY927" fmla="*/ 28656 h 413642"/>
                <a:gd name="csX928" fmla="*/ 150754 w 213663"/>
                <a:gd name="csY928" fmla="*/ 30956 h 413642"/>
                <a:gd name="csX929" fmla="*/ 150461 w 213663"/>
                <a:gd name="csY929" fmla="*/ 31410 h 413642"/>
                <a:gd name="csX930" fmla="*/ 150030 w 213663"/>
                <a:gd name="csY930" fmla="*/ 36049 h 413642"/>
                <a:gd name="csX931" fmla="*/ 149038 w 213663"/>
                <a:gd name="csY931" fmla="*/ 37572 h 413642"/>
                <a:gd name="csX932" fmla="*/ 148207 w 213663"/>
                <a:gd name="csY932" fmla="*/ 41203 h 413642"/>
                <a:gd name="csX933" fmla="*/ 147868 w 213663"/>
                <a:gd name="csY933" fmla="*/ 41557 h 413642"/>
                <a:gd name="csX934" fmla="*/ 146652 w 213663"/>
                <a:gd name="csY934" fmla="*/ 40164 h 413642"/>
                <a:gd name="csX935" fmla="*/ 147868 w 213663"/>
                <a:gd name="csY935" fmla="*/ 34618 h 413642"/>
                <a:gd name="csX936" fmla="*/ 148368 w 213663"/>
                <a:gd name="csY936" fmla="*/ 31387 h 413642"/>
                <a:gd name="csX937" fmla="*/ 148045 w 213663"/>
                <a:gd name="csY937" fmla="*/ 29710 h 413642"/>
                <a:gd name="csX938" fmla="*/ 147360 w 213663"/>
                <a:gd name="csY938" fmla="*/ 28194 h 413642"/>
                <a:gd name="csX939" fmla="*/ 145498 w 213663"/>
                <a:gd name="csY939" fmla="*/ 28148 h 413642"/>
                <a:gd name="csX940" fmla="*/ 143928 w 213663"/>
                <a:gd name="csY940" fmla="*/ 28848 h 413642"/>
                <a:gd name="csX941" fmla="*/ 143597 w 213663"/>
                <a:gd name="csY941" fmla="*/ 27956 h 413642"/>
                <a:gd name="csX942" fmla="*/ 143551 w 213663"/>
                <a:gd name="csY942" fmla="*/ 26756 h 413642"/>
                <a:gd name="csX943" fmla="*/ 143174 w 213663"/>
                <a:gd name="csY943" fmla="*/ 26356 h 413642"/>
                <a:gd name="csX944" fmla="*/ 141088 w 213663"/>
                <a:gd name="csY944" fmla="*/ 26440 h 413642"/>
                <a:gd name="csX945" fmla="*/ 140473 w 213663"/>
                <a:gd name="csY945" fmla="*/ 26109 h 413642"/>
                <a:gd name="csX946" fmla="*/ 140065 w 213663"/>
                <a:gd name="csY946" fmla="*/ 25002 h 413642"/>
                <a:gd name="csX947" fmla="*/ 139988 w 213663"/>
                <a:gd name="csY947" fmla="*/ 24117 h 413642"/>
                <a:gd name="csX948" fmla="*/ 141873 w 213663"/>
                <a:gd name="csY948" fmla="*/ 23425 h 413642"/>
                <a:gd name="csX949" fmla="*/ 143643 w 213663"/>
                <a:gd name="csY949" fmla="*/ 23686 h 413642"/>
                <a:gd name="csX950" fmla="*/ 146229 w 213663"/>
                <a:gd name="csY950" fmla="*/ 21925 h 413642"/>
                <a:gd name="csX951" fmla="*/ 144613 w 213663"/>
                <a:gd name="csY951" fmla="*/ 16009 h 413642"/>
                <a:gd name="csX952" fmla="*/ 142466 w 213663"/>
                <a:gd name="csY952" fmla="*/ 15447 h 413642"/>
                <a:gd name="csX953" fmla="*/ 141973 w 213663"/>
                <a:gd name="csY953" fmla="*/ 14870 h 413642"/>
                <a:gd name="csX954" fmla="*/ 142389 w 213663"/>
                <a:gd name="csY954" fmla="*/ 13862 h 413642"/>
                <a:gd name="csX955" fmla="*/ 143566 w 213663"/>
                <a:gd name="csY955" fmla="*/ 13316 h 413642"/>
                <a:gd name="csX956" fmla="*/ 145375 w 213663"/>
                <a:gd name="csY956" fmla="*/ 10293 h 413642"/>
                <a:gd name="csX957" fmla="*/ 146460 w 213663"/>
                <a:gd name="csY957" fmla="*/ 9816 h 413642"/>
                <a:gd name="csX958" fmla="*/ 147806 w 213663"/>
                <a:gd name="csY958" fmla="*/ 9901 h 413642"/>
                <a:gd name="csX959" fmla="*/ 147676 w 213663"/>
                <a:gd name="csY959" fmla="*/ 12962 h 413642"/>
                <a:gd name="csX960" fmla="*/ 153416 w 213663"/>
                <a:gd name="csY960" fmla="*/ 14001 h 413642"/>
                <a:gd name="csX961" fmla="*/ 152870 w 213663"/>
                <a:gd name="csY961" fmla="*/ 14501 h 413642"/>
                <a:gd name="csX962" fmla="*/ 150762 w 213663"/>
                <a:gd name="csY962" fmla="*/ 10047 h 413642"/>
                <a:gd name="csX963" fmla="*/ 152324 w 213663"/>
                <a:gd name="csY963" fmla="*/ 4931 h 413642"/>
                <a:gd name="csX964" fmla="*/ 154217 w 213663"/>
                <a:gd name="csY964" fmla="*/ 5093 h 413642"/>
                <a:gd name="csX965" fmla="*/ 154517 w 213663"/>
                <a:gd name="csY965" fmla="*/ 6431 h 413642"/>
                <a:gd name="csX966" fmla="*/ 154332 w 213663"/>
                <a:gd name="csY966" fmla="*/ 7670 h 413642"/>
                <a:gd name="csX967" fmla="*/ 153370 w 213663"/>
                <a:gd name="csY967" fmla="*/ 7777 h 413642"/>
                <a:gd name="csX968" fmla="*/ 153286 w 213663"/>
                <a:gd name="csY968" fmla="*/ 8154 h 413642"/>
                <a:gd name="csX969" fmla="*/ 153586 w 213663"/>
                <a:gd name="csY969" fmla="*/ 10531 h 413642"/>
                <a:gd name="csX970" fmla="*/ 153601 w 213663"/>
                <a:gd name="csY970" fmla="*/ 13286 h 413642"/>
                <a:gd name="csX971" fmla="*/ 153416 w 213663"/>
                <a:gd name="csY971" fmla="*/ 14001 h 413642"/>
                <a:gd name="csX972" fmla="*/ 159203 w 213663"/>
                <a:gd name="csY972" fmla="*/ 877 h 413642"/>
                <a:gd name="csX973" fmla="*/ 159203 w 213663"/>
                <a:gd name="csY973" fmla="*/ 1385 h 413642"/>
                <a:gd name="csX974" fmla="*/ 158080 w 213663"/>
                <a:gd name="csY974" fmla="*/ 5108 h 413642"/>
                <a:gd name="csX975" fmla="*/ 158095 w 213663"/>
                <a:gd name="csY975" fmla="*/ 6531 h 413642"/>
                <a:gd name="csX976" fmla="*/ 156287 w 213663"/>
                <a:gd name="csY976" fmla="*/ 6393 h 413642"/>
                <a:gd name="csX977" fmla="*/ 156002 w 213663"/>
                <a:gd name="csY977" fmla="*/ 5939 h 413642"/>
                <a:gd name="csX978" fmla="*/ 155663 w 213663"/>
                <a:gd name="csY978" fmla="*/ 3808 h 413642"/>
                <a:gd name="csX979" fmla="*/ 155894 w 213663"/>
                <a:gd name="csY979" fmla="*/ 1539 h 413642"/>
                <a:gd name="csX980" fmla="*/ 156148 w 213663"/>
                <a:gd name="csY980" fmla="*/ 946 h 413642"/>
                <a:gd name="csX981" fmla="*/ 156672 w 213663"/>
                <a:gd name="csY981" fmla="*/ 708 h 413642"/>
                <a:gd name="csX982" fmla="*/ 157241 w 213663"/>
                <a:gd name="csY982" fmla="*/ 1154 h 413642"/>
                <a:gd name="csX983" fmla="*/ 158141 w 213663"/>
                <a:gd name="csY983" fmla="*/ 0 h 413642"/>
                <a:gd name="csX984" fmla="*/ 158611 w 213663"/>
                <a:gd name="csY984" fmla="*/ 23 h 413642"/>
                <a:gd name="csX985" fmla="*/ 159203 w 213663"/>
                <a:gd name="csY985" fmla="*/ 877 h 4136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</a:cxnLst>
              <a:rect l="l" t="t" r="r" b="b"/>
              <a:pathLst>
                <a:path w="213663" h="413642">
                  <a:moveTo>
                    <a:pt x="152916" y="391064"/>
                  </a:moveTo>
                  <a:lnTo>
                    <a:pt x="151108" y="392234"/>
                  </a:lnTo>
                  <a:lnTo>
                    <a:pt x="150538" y="393611"/>
                  </a:lnTo>
                  <a:lnTo>
                    <a:pt x="150100" y="394149"/>
                  </a:lnTo>
                  <a:lnTo>
                    <a:pt x="148907" y="394503"/>
                  </a:lnTo>
                  <a:lnTo>
                    <a:pt x="147722" y="394511"/>
                  </a:lnTo>
                  <a:lnTo>
                    <a:pt x="143212" y="391757"/>
                  </a:lnTo>
                  <a:lnTo>
                    <a:pt x="142173" y="391880"/>
                  </a:lnTo>
                  <a:lnTo>
                    <a:pt x="143205" y="390618"/>
                  </a:lnTo>
                  <a:lnTo>
                    <a:pt x="146006" y="389588"/>
                  </a:lnTo>
                  <a:lnTo>
                    <a:pt x="147583" y="388226"/>
                  </a:lnTo>
                  <a:lnTo>
                    <a:pt x="151223" y="389541"/>
                  </a:lnTo>
                  <a:lnTo>
                    <a:pt x="152916" y="391064"/>
                  </a:lnTo>
                  <a:close/>
                  <a:moveTo>
                    <a:pt x="85289" y="298981"/>
                  </a:moveTo>
                  <a:lnTo>
                    <a:pt x="86197" y="299651"/>
                  </a:lnTo>
                  <a:lnTo>
                    <a:pt x="88475" y="299543"/>
                  </a:lnTo>
                  <a:lnTo>
                    <a:pt x="87720" y="301035"/>
                  </a:lnTo>
                  <a:lnTo>
                    <a:pt x="85212" y="302697"/>
                  </a:lnTo>
                  <a:lnTo>
                    <a:pt x="83526" y="304336"/>
                  </a:lnTo>
                  <a:lnTo>
                    <a:pt x="81487" y="305705"/>
                  </a:lnTo>
                  <a:lnTo>
                    <a:pt x="80502" y="304128"/>
                  </a:lnTo>
                  <a:lnTo>
                    <a:pt x="79356" y="304189"/>
                  </a:lnTo>
                  <a:lnTo>
                    <a:pt x="77601" y="301159"/>
                  </a:lnTo>
                  <a:lnTo>
                    <a:pt x="77285" y="296620"/>
                  </a:lnTo>
                  <a:lnTo>
                    <a:pt x="79579" y="295435"/>
                  </a:lnTo>
                  <a:lnTo>
                    <a:pt x="82749" y="295504"/>
                  </a:lnTo>
                  <a:lnTo>
                    <a:pt x="85289" y="298981"/>
                  </a:lnTo>
                  <a:close/>
                  <a:moveTo>
                    <a:pt x="38246" y="228115"/>
                  </a:moveTo>
                  <a:lnTo>
                    <a:pt x="41294" y="229061"/>
                  </a:lnTo>
                  <a:lnTo>
                    <a:pt x="43564" y="229046"/>
                  </a:lnTo>
                  <a:lnTo>
                    <a:pt x="45580" y="231792"/>
                  </a:lnTo>
                  <a:lnTo>
                    <a:pt x="46657" y="236116"/>
                  </a:lnTo>
                  <a:lnTo>
                    <a:pt x="49174" y="240378"/>
                  </a:lnTo>
                  <a:lnTo>
                    <a:pt x="52467" y="244070"/>
                  </a:lnTo>
                  <a:lnTo>
                    <a:pt x="52598" y="246324"/>
                  </a:lnTo>
                  <a:lnTo>
                    <a:pt x="51421" y="247532"/>
                  </a:lnTo>
                  <a:lnTo>
                    <a:pt x="48966" y="249032"/>
                  </a:lnTo>
                  <a:lnTo>
                    <a:pt x="48974" y="250640"/>
                  </a:lnTo>
                  <a:lnTo>
                    <a:pt x="50598" y="249832"/>
                  </a:lnTo>
                  <a:lnTo>
                    <a:pt x="51998" y="249463"/>
                  </a:lnTo>
                  <a:lnTo>
                    <a:pt x="55369" y="249817"/>
                  </a:lnTo>
                  <a:lnTo>
                    <a:pt x="56546" y="251448"/>
                  </a:lnTo>
                  <a:lnTo>
                    <a:pt x="57362" y="253886"/>
                  </a:lnTo>
                  <a:lnTo>
                    <a:pt x="57793" y="255886"/>
                  </a:lnTo>
                  <a:lnTo>
                    <a:pt x="57500" y="258056"/>
                  </a:lnTo>
                  <a:lnTo>
                    <a:pt x="56592" y="257363"/>
                  </a:lnTo>
                  <a:lnTo>
                    <a:pt x="55669" y="255425"/>
                  </a:lnTo>
                  <a:lnTo>
                    <a:pt x="54645" y="254532"/>
                  </a:lnTo>
                  <a:lnTo>
                    <a:pt x="53452" y="254048"/>
                  </a:lnTo>
                  <a:lnTo>
                    <a:pt x="53991" y="256717"/>
                  </a:lnTo>
                  <a:lnTo>
                    <a:pt x="53776" y="260279"/>
                  </a:lnTo>
                  <a:lnTo>
                    <a:pt x="54291" y="260610"/>
                  </a:lnTo>
                  <a:lnTo>
                    <a:pt x="55892" y="260671"/>
                  </a:lnTo>
                  <a:lnTo>
                    <a:pt x="54838" y="264302"/>
                  </a:lnTo>
                  <a:lnTo>
                    <a:pt x="52645" y="265287"/>
                  </a:lnTo>
                  <a:lnTo>
                    <a:pt x="50097" y="265656"/>
                  </a:lnTo>
                  <a:lnTo>
                    <a:pt x="49482" y="266941"/>
                  </a:lnTo>
                  <a:lnTo>
                    <a:pt x="49020" y="268595"/>
                  </a:lnTo>
                  <a:lnTo>
                    <a:pt x="47689" y="271056"/>
                  </a:lnTo>
                  <a:lnTo>
                    <a:pt x="45934" y="272449"/>
                  </a:lnTo>
                  <a:lnTo>
                    <a:pt x="43764" y="272164"/>
                  </a:lnTo>
                  <a:lnTo>
                    <a:pt x="41640" y="271064"/>
                  </a:lnTo>
                  <a:lnTo>
                    <a:pt x="39785" y="270841"/>
                  </a:lnTo>
                  <a:lnTo>
                    <a:pt x="38492" y="271495"/>
                  </a:lnTo>
                  <a:lnTo>
                    <a:pt x="37654" y="272103"/>
                  </a:lnTo>
                  <a:lnTo>
                    <a:pt x="36838" y="271995"/>
                  </a:lnTo>
                  <a:lnTo>
                    <a:pt x="34506" y="272226"/>
                  </a:lnTo>
                  <a:lnTo>
                    <a:pt x="32313" y="272180"/>
                  </a:lnTo>
                  <a:lnTo>
                    <a:pt x="31998" y="271218"/>
                  </a:lnTo>
                  <a:lnTo>
                    <a:pt x="32375" y="268326"/>
                  </a:lnTo>
                  <a:lnTo>
                    <a:pt x="31882" y="267541"/>
                  </a:lnTo>
                  <a:lnTo>
                    <a:pt x="29789" y="267141"/>
                  </a:lnTo>
                  <a:lnTo>
                    <a:pt x="29012" y="266448"/>
                  </a:lnTo>
                  <a:lnTo>
                    <a:pt x="27804" y="264448"/>
                  </a:lnTo>
                  <a:lnTo>
                    <a:pt x="27565" y="263510"/>
                  </a:lnTo>
                  <a:lnTo>
                    <a:pt x="27396" y="262217"/>
                  </a:lnTo>
                  <a:lnTo>
                    <a:pt x="26118" y="260548"/>
                  </a:lnTo>
                  <a:lnTo>
                    <a:pt x="24572" y="259348"/>
                  </a:lnTo>
                  <a:lnTo>
                    <a:pt x="23664" y="259286"/>
                  </a:lnTo>
                  <a:lnTo>
                    <a:pt x="21855" y="261240"/>
                  </a:lnTo>
                  <a:lnTo>
                    <a:pt x="20362" y="263218"/>
                  </a:lnTo>
                  <a:lnTo>
                    <a:pt x="20885" y="264210"/>
                  </a:lnTo>
                  <a:lnTo>
                    <a:pt x="21370" y="265510"/>
                  </a:lnTo>
                  <a:lnTo>
                    <a:pt x="20562" y="266448"/>
                  </a:lnTo>
                  <a:lnTo>
                    <a:pt x="18107" y="268587"/>
                  </a:lnTo>
                  <a:lnTo>
                    <a:pt x="17723" y="269418"/>
                  </a:lnTo>
                  <a:lnTo>
                    <a:pt x="17061" y="269872"/>
                  </a:lnTo>
                  <a:lnTo>
                    <a:pt x="15891" y="269279"/>
                  </a:lnTo>
                  <a:lnTo>
                    <a:pt x="12975" y="269418"/>
                  </a:lnTo>
                  <a:lnTo>
                    <a:pt x="11635" y="269041"/>
                  </a:lnTo>
                  <a:lnTo>
                    <a:pt x="10073" y="267464"/>
                  </a:lnTo>
                  <a:lnTo>
                    <a:pt x="6264" y="266410"/>
                  </a:lnTo>
                  <a:lnTo>
                    <a:pt x="5625" y="263879"/>
                  </a:lnTo>
                  <a:lnTo>
                    <a:pt x="4894" y="263402"/>
                  </a:lnTo>
                  <a:lnTo>
                    <a:pt x="577" y="259056"/>
                  </a:lnTo>
                  <a:lnTo>
                    <a:pt x="0" y="257602"/>
                  </a:lnTo>
                  <a:lnTo>
                    <a:pt x="562" y="256732"/>
                  </a:lnTo>
                  <a:lnTo>
                    <a:pt x="2170" y="255417"/>
                  </a:lnTo>
                  <a:lnTo>
                    <a:pt x="7580" y="253232"/>
                  </a:lnTo>
                  <a:lnTo>
                    <a:pt x="8434" y="252355"/>
                  </a:lnTo>
                  <a:lnTo>
                    <a:pt x="8611" y="251578"/>
                  </a:lnTo>
                  <a:lnTo>
                    <a:pt x="7018" y="250694"/>
                  </a:lnTo>
                  <a:lnTo>
                    <a:pt x="5587" y="249709"/>
                  </a:lnTo>
                  <a:lnTo>
                    <a:pt x="5102" y="249070"/>
                  </a:lnTo>
                  <a:lnTo>
                    <a:pt x="5064" y="248509"/>
                  </a:lnTo>
                  <a:lnTo>
                    <a:pt x="5879" y="247778"/>
                  </a:lnTo>
                  <a:lnTo>
                    <a:pt x="7511" y="247724"/>
                  </a:lnTo>
                  <a:lnTo>
                    <a:pt x="8804" y="248055"/>
                  </a:lnTo>
                  <a:lnTo>
                    <a:pt x="9827" y="247401"/>
                  </a:lnTo>
                  <a:lnTo>
                    <a:pt x="11628" y="246740"/>
                  </a:lnTo>
                  <a:lnTo>
                    <a:pt x="12836" y="245909"/>
                  </a:lnTo>
                  <a:lnTo>
                    <a:pt x="13875" y="243762"/>
                  </a:lnTo>
                  <a:lnTo>
                    <a:pt x="14975" y="241832"/>
                  </a:lnTo>
                  <a:lnTo>
                    <a:pt x="15091" y="240785"/>
                  </a:lnTo>
                  <a:lnTo>
                    <a:pt x="16053" y="237100"/>
                  </a:lnTo>
                  <a:lnTo>
                    <a:pt x="16584" y="236185"/>
                  </a:lnTo>
                  <a:lnTo>
                    <a:pt x="20000" y="233769"/>
                  </a:lnTo>
                  <a:lnTo>
                    <a:pt x="20862" y="235093"/>
                  </a:lnTo>
                  <a:lnTo>
                    <a:pt x="22548" y="235416"/>
                  </a:lnTo>
                  <a:lnTo>
                    <a:pt x="24056" y="234200"/>
                  </a:lnTo>
                  <a:lnTo>
                    <a:pt x="25864" y="230362"/>
                  </a:lnTo>
                  <a:lnTo>
                    <a:pt x="27119" y="230123"/>
                  </a:lnTo>
                  <a:lnTo>
                    <a:pt x="28504" y="230438"/>
                  </a:lnTo>
                  <a:lnTo>
                    <a:pt x="31228" y="229954"/>
                  </a:lnTo>
                  <a:lnTo>
                    <a:pt x="36061" y="228161"/>
                  </a:lnTo>
                  <a:lnTo>
                    <a:pt x="38246" y="228115"/>
                  </a:lnTo>
                  <a:close/>
                  <a:moveTo>
                    <a:pt x="65665" y="220268"/>
                  </a:moveTo>
                  <a:lnTo>
                    <a:pt x="62941" y="220299"/>
                  </a:lnTo>
                  <a:lnTo>
                    <a:pt x="61956" y="219968"/>
                  </a:lnTo>
                  <a:lnTo>
                    <a:pt x="60779" y="219045"/>
                  </a:lnTo>
                  <a:lnTo>
                    <a:pt x="59455" y="213814"/>
                  </a:lnTo>
                  <a:lnTo>
                    <a:pt x="59932" y="211960"/>
                  </a:lnTo>
                  <a:lnTo>
                    <a:pt x="60471" y="211053"/>
                  </a:lnTo>
                  <a:lnTo>
                    <a:pt x="61071" y="210345"/>
                  </a:lnTo>
                  <a:lnTo>
                    <a:pt x="62510" y="210052"/>
                  </a:lnTo>
                  <a:lnTo>
                    <a:pt x="63941" y="211045"/>
                  </a:lnTo>
                  <a:lnTo>
                    <a:pt x="64480" y="211968"/>
                  </a:lnTo>
                  <a:lnTo>
                    <a:pt x="65681" y="215507"/>
                  </a:lnTo>
                  <a:lnTo>
                    <a:pt x="65904" y="218538"/>
                  </a:lnTo>
                  <a:lnTo>
                    <a:pt x="65665" y="220268"/>
                  </a:lnTo>
                  <a:close/>
                  <a:moveTo>
                    <a:pt x="43564" y="201852"/>
                  </a:moveTo>
                  <a:lnTo>
                    <a:pt x="44341" y="206783"/>
                  </a:lnTo>
                  <a:lnTo>
                    <a:pt x="45103" y="209829"/>
                  </a:lnTo>
                  <a:lnTo>
                    <a:pt x="45157" y="210868"/>
                  </a:lnTo>
                  <a:lnTo>
                    <a:pt x="44441" y="212314"/>
                  </a:lnTo>
                  <a:lnTo>
                    <a:pt x="40878" y="214237"/>
                  </a:lnTo>
                  <a:lnTo>
                    <a:pt x="39755" y="214245"/>
                  </a:lnTo>
                  <a:lnTo>
                    <a:pt x="39709" y="213776"/>
                  </a:lnTo>
                  <a:lnTo>
                    <a:pt x="40509" y="211822"/>
                  </a:lnTo>
                  <a:lnTo>
                    <a:pt x="39816" y="209599"/>
                  </a:lnTo>
                  <a:lnTo>
                    <a:pt x="40155" y="207906"/>
                  </a:lnTo>
                  <a:lnTo>
                    <a:pt x="39824" y="207598"/>
                  </a:lnTo>
                  <a:lnTo>
                    <a:pt x="39131" y="207837"/>
                  </a:lnTo>
                  <a:lnTo>
                    <a:pt x="36576" y="210522"/>
                  </a:lnTo>
                  <a:lnTo>
                    <a:pt x="35722" y="210783"/>
                  </a:lnTo>
                  <a:lnTo>
                    <a:pt x="35630" y="210237"/>
                  </a:lnTo>
                  <a:lnTo>
                    <a:pt x="36261" y="208037"/>
                  </a:lnTo>
                  <a:lnTo>
                    <a:pt x="36338" y="206529"/>
                  </a:lnTo>
                  <a:lnTo>
                    <a:pt x="36715" y="205606"/>
                  </a:lnTo>
                  <a:lnTo>
                    <a:pt x="37408" y="204752"/>
                  </a:lnTo>
                  <a:lnTo>
                    <a:pt x="38231" y="204114"/>
                  </a:lnTo>
                  <a:lnTo>
                    <a:pt x="38900" y="204021"/>
                  </a:lnTo>
                  <a:lnTo>
                    <a:pt x="39608" y="204683"/>
                  </a:lnTo>
                  <a:lnTo>
                    <a:pt x="41671" y="202837"/>
                  </a:lnTo>
                  <a:lnTo>
                    <a:pt x="43564" y="201852"/>
                  </a:lnTo>
                  <a:close/>
                  <a:moveTo>
                    <a:pt x="46996" y="206314"/>
                  </a:moveTo>
                  <a:lnTo>
                    <a:pt x="46542" y="206722"/>
                  </a:lnTo>
                  <a:lnTo>
                    <a:pt x="45449" y="206606"/>
                  </a:lnTo>
                  <a:lnTo>
                    <a:pt x="45041" y="205983"/>
                  </a:lnTo>
                  <a:lnTo>
                    <a:pt x="44818" y="205029"/>
                  </a:lnTo>
                  <a:lnTo>
                    <a:pt x="44795" y="203283"/>
                  </a:lnTo>
                  <a:lnTo>
                    <a:pt x="45457" y="202029"/>
                  </a:lnTo>
                  <a:lnTo>
                    <a:pt x="48258" y="200136"/>
                  </a:lnTo>
                  <a:lnTo>
                    <a:pt x="46988" y="199467"/>
                  </a:lnTo>
                  <a:lnTo>
                    <a:pt x="46942" y="198990"/>
                  </a:lnTo>
                  <a:lnTo>
                    <a:pt x="47666" y="197413"/>
                  </a:lnTo>
                  <a:lnTo>
                    <a:pt x="50674" y="194959"/>
                  </a:lnTo>
                  <a:lnTo>
                    <a:pt x="51483" y="194513"/>
                  </a:lnTo>
                  <a:lnTo>
                    <a:pt x="52283" y="194582"/>
                  </a:lnTo>
                  <a:lnTo>
                    <a:pt x="50728" y="198936"/>
                  </a:lnTo>
                  <a:lnTo>
                    <a:pt x="46996" y="206314"/>
                  </a:lnTo>
                  <a:close/>
                  <a:moveTo>
                    <a:pt x="51144" y="185859"/>
                  </a:moveTo>
                  <a:lnTo>
                    <a:pt x="42540" y="188020"/>
                  </a:lnTo>
                  <a:lnTo>
                    <a:pt x="39578" y="187828"/>
                  </a:lnTo>
                  <a:lnTo>
                    <a:pt x="39308" y="186766"/>
                  </a:lnTo>
                  <a:lnTo>
                    <a:pt x="39901" y="186059"/>
                  </a:lnTo>
                  <a:lnTo>
                    <a:pt x="42356" y="185374"/>
                  </a:lnTo>
                  <a:lnTo>
                    <a:pt x="43348" y="180166"/>
                  </a:lnTo>
                  <a:lnTo>
                    <a:pt x="39639" y="177758"/>
                  </a:lnTo>
                  <a:lnTo>
                    <a:pt x="39447" y="177089"/>
                  </a:lnTo>
                  <a:lnTo>
                    <a:pt x="39739" y="175943"/>
                  </a:lnTo>
                  <a:lnTo>
                    <a:pt x="40170" y="175427"/>
                  </a:lnTo>
                  <a:lnTo>
                    <a:pt x="42417" y="174212"/>
                  </a:lnTo>
                  <a:lnTo>
                    <a:pt x="43364" y="173942"/>
                  </a:lnTo>
                  <a:lnTo>
                    <a:pt x="44133" y="174104"/>
                  </a:lnTo>
                  <a:lnTo>
                    <a:pt x="45719" y="175512"/>
                  </a:lnTo>
                  <a:lnTo>
                    <a:pt x="47504" y="178458"/>
                  </a:lnTo>
                  <a:lnTo>
                    <a:pt x="49897" y="178927"/>
                  </a:lnTo>
                  <a:lnTo>
                    <a:pt x="51521" y="180173"/>
                  </a:lnTo>
                  <a:lnTo>
                    <a:pt x="51144" y="185859"/>
                  </a:lnTo>
                  <a:close/>
                  <a:moveTo>
                    <a:pt x="33221" y="176473"/>
                  </a:moveTo>
                  <a:lnTo>
                    <a:pt x="31998" y="176689"/>
                  </a:lnTo>
                  <a:lnTo>
                    <a:pt x="31905" y="176135"/>
                  </a:lnTo>
                  <a:lnTo>
                    <a:pt x="34037" y="173488"/>
                  </a:lnTo>
                  <a:lnTo>
                    <a:pt x="35414" y="173050"/>
                  </a:lnTo>
                  <a:lnTo>
                    <a:pt x="35899" y="173311"/>
                  </a:lnTo>
                  <a:lnTo>
                    <a:pt x="34899" y="174850"/>
                  </a:lnTo>
                  <a:lnTo>
                    <a:pt x="33221" y="176473"/>
                  </a:lnTo>
                  <a:close/>
                  <a:moveTo>
                    <a:pt x="15745" y="161511"/>
                  </a:moveTo>
                  <a:lnTo>
                    <a:pt x="13844" y="162049"/>
                  </a:lnTo>
                  <a:lnTo>
                    <a:pt x="13144" y="161734"/>
                  </a:lnTo>
                  <a:lnTo>
                    <a:pt x="13021" y="161234"/>
                  </a:lnTo>
                  <a:lnTo>
                    <a:pt x="13452" y="159872"/>
                  </a:lnTo>
                  <a:lnTo>
                    <a:pt x="14906" y="159387"/>
                  </a:lnTo>
                  <a:lnTo>
                    <a:pt x="15960" y="160126"/>
                  </a:lnTo>
                  <a:lnTo>
                    <a:pt x="16130" y="160795"/>
                  </a:lnTo>
                  <a:lnTo>
                    <a:pt x="15745" y="161511"/>
                  </a:lnTo>
                  <a:close/>
                  <a:moveTo>
                    <a:pt x="40324" y="161541"/>
                  </a:moveTo>
                  <a:lnTo>
                    <a:pt x="39685" y="162049"/>
                  </a:lnTo>
                  <a:lnTo>
                    <a:pt x="38877" y="161949"/>
                  </a:lnTo>
                  <a:lnTo>
                    <a:pt x="38077" y="161295"/>
                  </a:lnTo>
                  <a:lnTo>
                    <a:pt x="37015" y="159434"/>
                  </a:lnTo>
                  <a:lnTo>
                    <a:pt x="39401" y="158141"/>
                  </a:lnTo>
                  <a:lnTo>
                    <a:pt x="40355" y="158903"/>
                  </a:lnTo>
                  <a:lnTo>
                    <a:pt x="40716" y="159772"/>
                  </a:lnTo>
                  <a:lnTo>
                    <a:pt x="40732" y="160734"/>
                  </a:lnTo>
                  <a:lnTo>
                    <a:pt x="40324" y="161541"/>
                  </a:lnTo>
                  <a:close/>
                  <a:moveTo>
                    <a:pt x="19354" y="155572"/>
                  </a:moveTo>
                  <a:lnTo>
                    <a:pt x="18438" y="155795"/>
                  </a:lnTo>
                  <a:lnTo>
                    <a:pt x="17245" y="155580"/>
                  </a:lnTo>
                  <a:lnTo>
                    <a:pt x="16507" y="154964"/>
                  </a:lnTo>
                  <a:lnTo>
                    <a:pt x="15760" y="152526"/>
                  </a:lnTo>
                  <a:lnTo>
                    <a:pt x="15622" y="151049"/>
                  </a:lnTo>
                  <a:lnTo>
                    <a:pt x="15953" y="148295"/>
                  </a:lnTo>
                  <a:lnTo>
                    <a:pt x="15876" y="144994"/>
                  </a:lnTo>
                  <a:lnTo>
                    <a:pt x="18338" y="144894"/>
                  </a:lnTo>
                  <a:lnTo>
                    <a:pt x="18977" y="145371"/>
                  </a:lnTo>
                  <a:lnTo>
                    <a:pt x="19400" y="155149"/>
                  </a:lnTo>
                  <a:lnTo>
                    <a:pt x="19354" y="155572"/>
                  </a:lnTo>
                  <a:close/>
                  <a:moveTo>
                    <a:pt x="43225" y="140032"/>
                  </a:moveTo>
                  <a:lnTo>
                    <a:pt x="43195" y="141802"/>
                  </a:lnTo>
                  <a:lnTo>
                    <a:pt x="42810" y="143887"/>
                  </a:lnTo>
                  <a:lnTo>
                    <a:pt x="43302" y="146094"/>
                  </a:lnTo>
                  <a:lnTo>
                    <a:pt x="43418" y="147671"/>
                  </a:lnTo>
                  <a:lnTo>
                    <a:pt x="44326" y="148171"/>
                  </a:lnTo>
                  <a:lnTo>
                    <a:pt x="44880" y="148895"/>
                  </a:lnTo>
                  <a:lnTo>
                    <a:pt x="48928" y="149702"/>
                  </a:lnTo>
                  <a:lnTo>
                    <a:pt x="52691" y="149471"/>
                  </a:lnTo>
                  <a:lnTo>
                    <a:pt x="53414" y="150118"/>
                  </a:lnTo>
                  <a:lnTo>
                    <a:pt x="53499" y="151149"/>
                  </a:lnTo>
                  <a:lnTo>
                    <a:pt x="52906" y="152279"/>
                  </a:lnTo>
                  <a:lnTo>
                    <a:pt x="50759" y="154341"/>
                  </a:lnTo>
                  <a:lnTo>
                    <a:pt x="48204" y="157672"/>
                  </a:lnTo>
                  <a:lnTo>
                    <a:pt x="47442" y="158364"/>
                  </a:lnTo>
                  <a:lnTo>
                    <a:pt x="46619" y="158395"/>
                  </a:lnTo>
                  <a:lnTo>
                    <a:pt x="46026" y="158095"/>
                  </a:lnTo>
                  <a:lnTo>
                    <a:pt x="45603" y="152172"/>
                  </a:lnTo>
                  <a:lnTo>
                    <a:pt x="42833" y="152933"/>
                  </a:lnTo>
                  <a:lnTo>
                    <a:pt x="40601" y="152849"/>
                  </a:lnTo>
                  <a:lnTo>
                    <a:pt x="39378" y="152125"/>
                  </a:lnTo>
                  <a:lnTo>
                    <a:pt x="38523" y="150733"/>
                  </a:lnTo>
                  <a:lnTo>
                    <a:pt x="36792" y="147148"/>
                  </a:lnTo>
                  <a:lnTo>
                    <a:pt x="31759" y="145733"/>
                  </a:lnTo>
                  <a:lnTo>
                    <a:pt x="30335" y="143748"/>
                  </a:lnTo>
                  <a:lnTo>
                    <a:pt x="29904" y="142548"/>
                  </a:lnTo>
                  <a:lnTo>
                    <a:pt x="30081" y="141886"/>
                  </a:lnTo>
                  <a:lnTo>
                    <a:pt x="31128" y="140409"/>
                  </a:lnTo>
                  <a:lnTo>
                    <a:pt x="32436" y="140933"/>
                  </a:lnTo>
                  <a:lnTo>
                    <a:pt x="33244" y="140609"/>
                  </a:lnTo>
                  <a:lnTo>
                    <a:pt x="33737" y="139948"/>
                  </a:lnTo>
                  <a:lnTo>
                    <a:pt x="33729" y="139402"/>
                  </a:lnTo>
                  <a:lnTo>
                    <a:pt x="33044" y="138117"/>
                  </a:lnTo>
                  <a:lnTo>
                    <a:pt x="33014" y="137717"/>
                  </a:lnTo>
                  <a:lnTo>
                    <a:pt x="38162" y="136086"/>
                  </a:lnTo>
                  <a:lnTo>
                    <a:pt x="38616" y="133532"/>
                  </a:lnTo>
                  <a:lnTo>
                    <a:pt x="39732" y="133324"/>
                  </a:lnTo>
                  <a:lnTo>
                    <a:pt x="41009" y="134163"/>
                  </a:lnTo>
                  <a:lnTo>
                    <a:pt x="42756" y="136817"/>
                  </a:lnTo>
                  <a:lnTo>
                    <a:pt x="43225" y="140032"/>
                  </a:lnTo>
                  <a:close/>
                  <a:moveTo>
                    <a:pt x="20308" y="132878"/>
                  </a:moveTo>
                  <a:lnTo>
                    <a:pt x="22748" y="135140"/>
                  </a:lnTo>
                  <a:lnTo>
                    <a:pt x="20809" y="138894"/>
                  </a:lnTo>
                  <a:lnTo>
                    <a:pt x="17830" y="138879"/>
                  </a:lnTo>
                  <a:lnTo>
                    <a:pt x="13636" y="136140"/>
                  </a:lnTo>
                  <a:lnTo>
                    <a:pt x="13621" y="135578"/>
                  </a:lnTo>
                  <a:lnTo>
                    <a:pt x="13967" y="134755"/>
                  </a:lnTo>
                  <a:lnTo>
                    <a:pt x="14598" y="134101"/>
                  </a:lnTo>
                  <a:lnTo>
                    <a:pt x="15252" y="133947"/>
                  </a:lnTo>
                  <a:lnTo>
                    <a:pt x="16291" y="134394"/>
                  </a:lnTo>
                  <a:lnTo>
                    <a:pt x="17738" y="133670"/>
                  </a:lnTo>
                  <a:lnTo>
                    <a:pt x="18892" y="133901"/>
                  </a:lnTo>
                  <a:lnTo>
                    <a:pt x="20308" y="132878"/>
                  </a:lnTo>
                  <a:close/>
                  <a:moveTo>
                    <a:pt x="42056" y="105192"/>
                  </a:moveTo>
                  <a:lnTo>
                    <a:pt x="39308" y="112338"/>
                  </a:lnTo>
                  <a:lnTo>
                    <a:pt x="38231" y="112515"/>
                  </a:lnTo>
                  <a:lnTo>
                    <a:pt x="37284" y="114300"/>
                  </a:lnTo>
                  <a:lnTo>
                    <a:pt x="34360" y="116262"/>
                  </a:lnTo>
                  <a:lnTo>
                    <a:pt x="36915" y="116300"/>
                  </a:lnTo>
                  <a:lnTo>
                    <a:pt x="37631" y="116954"/>
                  </a:lnTo>
                  <a:lnTo>
                    <a:pt x="37646" y="118362"/>
                  </a:lnTo>
                  <a:lnTo>
                    <a:pt x="37161" y="119177"/>
                  </a:lnTo>
                  <a:lnTo>
                    <a:pt x="33860" y="122424"/>
                  </a:lnTo>
                  <a:lnTo>
                    <a:pt x="31590" y="123654"/>
                  </a:lnTo>
                  <a:lnTo>
                    <a:pt x="29143" y="127039"/>
                  </a:lnTo>
                  <a:lnTo>
                    <a:pt x="27904" y="127078"/>
                  </a:lnTo>
                  <a:lnTo>
                    <a:pt x="26680" y="129224"/>
                  </a:lnTo>
                  <a:lnTo>
                    <a:pt x="25680" y="130170"/>
                  </a:lnTo>
                  <a:lnTo>
                    <a:pt x="25110" y="130170"/>
                  </a:lnTo>
                  <a:lnTo>
                    <a:pt x="24464" y="129693"/>
                  </a:lnTo>
                  <a:lnTo>
                    <a:pt x="22948" y="127593"/>
                  </a:lnTo>
                  <a:lnTo>
                    <a:pt x="25703" y="125524"/>
                  </a:lnTo>
                  <a:lnTo>
                    <a:pt x="25957" y="124362"/>
                  </a:lnTo>
                  <a:lnTo>
                    <a:pt x="27842" y="123147"/>
                  </a:lnTo>
                  <a:lnTo>
                    <a:pt x="27680" y="122770"/>
                  </a:lnTo>
                  <a:lnTo>
                    <a:pt x="24687" y="121062"/>
                  </a:lnTo>
                  <a:lnTo>
                    <a:pt x="23510" y="119916"/>
                  </a:lnTo>
                  <a:lnTo>
                    <a:pt x="23617" y="119316"/>
                  </a:lnTo>
                  <a:lnTo>
                    <a:pt x="25056" y="117993"/>
                  </a:lnTo>
                  <a:lnTo>
                    <a:pt x="24379" y="117823"/>
                  </a:lnTo>
                  <a:lnTo>
                    <a:pt x="23917" y="117108"/>
                  </a:lnTo>
                  <a:lnTo>
                    <a:pt x="23086" y="116831"/>
                  </a:lnTo>
                  <a:lnTo>
                    <a:pt x="22832" y="116169"/>
                  </a:lnTo>
                  <a:lnTo>
                    <a:pt x="22678" y="114415"/>
                  </a:lnTo>
                  <a:lnTo>
                    <a:pt x="22902" y="112623"/>
                  </a:lnTo>
                  <a:lnTo>
                    <a:pt x="23771" y="111830"/>
                  </a:lnTo>
                  <a:lnTo>
                    <a:pt x="24125" y="110984"/>
                  </a:lnTo>
                  <a:lnTo>
                    <a:pt x="24479" y="110723"/>
                  </a:lnTo>
                  <a:lnTo>
                    <a:pt x="25826" y="111177"/>
                  </a:lnTo>
                  <a:lnTo>
                    <a:pt x="27196" y="112615"/>
                  </a:lnTo>
                  <a:lnTo>
                    <a:pt x="28796" y="112061"/>
                  </a:lnTo>
                  <a:lnTo>
                    <a:pt x="30651" y="112330"/>
                  </a:lnTo>
                  <a:lnTo>
                    <a:pt x="30689" y="112000"/>
                  </a:lnTo>
                  <a:lnTo>
                    <a:pt x="29327" y="108469"/>
                  </a:lnTo>
                  <a:lnTo>
                    <a:pt x="29573" y="107746"/>
                  </a:lnTo>
                  <a:lnTo>
                    <a:pt x="30312" y="106922"/>
                  </a:lnTo>
                  <a:lnTo>
                    <a:pt x="34591" y="104392"/>
                  </a:lnTo>
                  <a:lnTo>
                    <a:pt x="39924" y="100130"/>
                  </a:lnTo>
                  <a:lnTo>
                    <a:pt x="41217" y="99460"/>
                  </a:lnTo>
                  <a:lnTo>
                    <a:pt x="41609" y="100045"/>
                  </a:lnTo>
                  <a:lnTo>
                    <a:pt x="42148" y="102253"/>
                  </a:lnTo>
                  <a:lnTo>
                    <a:pt x="42056" y="105192"/>
                  </a:lnTo>
                  <a:close/>
                  <a:moveTo>
                    <a:pt x="108767" y="98922"/>
                  </a:moveTo>
                  <a:lnTo>
                    <a:pt x="108952" y="102291"/>
                  </a:lnTo>
                  <a:lnTo>
                    <a:pt x="108698" y="103315"/>
                  </a:lnTo>
                  <a:lnTo>
                    <a:pt x="108182" y="104576"/>
                  </a:lnTo>
                  <a:lnTo>
                    <a:pt x="106551" y="106922"/>
                  </a:lnTo>
                  <a:lnTo>
                    <a:pt x="102257" y="110269"/>
                  </a:lnTo>
                  <a:lnTo>
                    <a:pt x="94400" y="117931"/>
                  </a:lnTo>
                  <a:lnTo>
                    <a:pt x="89752" y="121716"/>
                  </a:lnTo>
                  <a:lnTo>
                    <a:pt x="89113" y="123531"/>
                  </a:lnTo>
                  <a:lnTo>
                    <a:pt x="88767" y="126054"/>
                  </a:lnTo>
                  <a:lnTo>
                    <a:pt x="91545" y="126554"/>
                  </a:lnTo>
                  <a:lnTo>
                    <a:pt x="92622" y="127409"/>
                  </a:lnTo>
                  <a:lnTo>
                    <a:pt x="91961" y="128685"/>
                  </a:lnTo>
                  <a:lnTo>
                    <a:pt x="87844" y="133124"/>
                  </a:lnTo>
                  <a:lnTo>
                    <a:pt x="86635" y="137125"/>
                  </a:lnTo>
                  <a:lnTo>
                    <a:pt x="89790" y="136978"/>
                  </a:lnTo>
                  <a:lnTo>
                    <a:pt x="92392" y="136209"/>
                  </a:lnTo>
                  <a:lnTo>
                    <a:pt x="97570" y="133717"/>
                  </a:lnTo>
                  <a:lnTo>
                    <a:pt x="102442" y="131863"/>
                  </a:lnTo>
                  <a:lnTo>
                    <a:pt x="104781" y="131786"/>
                  </a:lnTo>
                  <a:lnTo>
                    <a:pt x="109329" y="133263"/>
                  </a:lnTo>
                  <a:lnTo>
                    <a:pt x="110360" y="133309"/>
                  </a:lnTo>
                  <a:lnTo>
                    <a:pt x="112292" y="132624"/>
                  </a:lnTo>
                  <a:lnTo>
                    <a:pt x="114247" y="132501"/>
                  </a:lnTo>
                  <a:lnTo>
                    <a:pt x="127467" y="132963"/>
                  </a:lnTo>
                  <a:lnTo>
                    <a:pt x="131146" y="132093"/>
                  </a:lnTo>
                  <a:lnTo>
                    <a:pt x="133578" y="133132"/>
                  </a:lnTo>
                  <a:lnTo>
                    <a:pt x="135609" y="135717"/>
                  </a:lnTo>
                  <a:lnTo>
                    <a:pt x="137541" y="140478"/>
                  </a:lnTo>
                  <a:lnTo>
                    <a:pt x="137479" y="141271"/>
                  </a:lnTo>
                  <a:lnTo>
                    <a:pt x="136310" y="143433"/>
                  </a:lnTo>
                  <a:lnTo>
                    <a:pt x="134155" y="146141"/>
                  </a:lnTo>
                  <a:lnTo>
                    <a:pt x="132300" y="149864"/>
                  </a:lnTo>
                  <a:lnTo>
                    <a:pt x="131761" y="151864"/>
                  </a:lnTo>
                  <a:lnTo>
                    <a:pt x="131400" y="154056"/>
                  </a:lnTo>
                  <a:lnTo>
                    <a:pt x="130815" y="156080"/>
                  </a:lnTo>
                  <a:lnTo>
                    <a:pt x="127129" y="165542"/>
                  </a:lnTo>
                  <a:lnTo>
                    <a:pt x="123535" y="170757"/>
                  </a:lnTo>
                  <a:lnTo>
                    <a:pt x="121934" y="174450"/>
                  </a:lnTo>
                  <a:lnTo>
                    <a:pt x="119957" y="177381"/>
                  </a:lnTo>
                  <a:lnTo>
                    <a:pt x="118048" y="179227"/>
                  </a:lnTo>
                  <a:lnTo>
                    <a:pt x="116016" y="180458"/>
                  </a:lnTo>
                  <a:lnTo>
                    <a:pt x="110137" y="181766"/>
                  </a:lnTo>
                  <a:lnTo>
                    <a:pt x="108490" y="182704"/>
                  </a:lnTo>
                  <a:lnTo>
                    <a:pt x="106528" y="184312"/>
                  </a:lnTo>
                  <a:lnTo>
                    <a:pt x="104466" y="185112"/>
                  </a:lnTo>
                  <a:lnTo>
                    <a:pt x="106882" y="185012"/>
                  </a:lnTo>
                  <a:lnTo>
                    <a:pt x="109275" y="184120"/>
                  </a:lnTo>
                  <a:lnTo>
                    <a:pt x="113639" y="183797"/>
                  </a:lnTo>
                  <a:lnTo>
                    <a:pt x="118656" y="186874"/>
                  </a:lnTo>
                  <a:lnTo>
                    <a:pt x="118187" y="189389"/>
                  </a:lnTo>
                  <a:lnTo>
                    <a:pt x="116171" y="191374"/>
                  </a:lnTo>
                  <a:lnTo>
                    <a:pt x="111584" y="191690"/>
                  </a:lnTo>
                  <a:lnTo>
                    <a:pt x="107298" y="196098"/>
                  </a:lnTo>
                  <a:lnTo>
                    <a:pt x="105366" y="197452"/>
                  </a:lnTo>
                  <a:lnTo>
                    <a:pt x="103319" y="198121"/>
                  </a:lnTo>
                  <a:lnTo>
                    <a:pt x="100764" y="197921"/>
                  </a:lnTo>
                  <a:lnTo>
                    <a:pt x="96124" y="196744"/>
                  </a:lnTo>
                  <a:lnTo>
                    <a:pt x="94092" y="195513"/>
                  </a:lnTo>
                  <a:lnTo>
                    <a:pt x="95924" y="197521"/>
                  </a:lnTo>
                  <a:lnTo>
                    <a:pt x="98009" y="198567"/>
                  </a:lnTo>
                  <a:lnTo>
                    <a:pt x="110083" y="201036"/>
                  </a:lnTo>
                  <a:lnTo>
                    <a:pt x="110814" y="200775"/>
                  </a:lnTo>
                  <a:lnTo>
                    <a:pt x="114662" y="198175"/>
                  </a:lnTo>
                  <a:lnTo>
                    <a:pt x="119795" y="198136"/>
                  </a:lnTo>
                  <a:lnTo>
                    <a:pt x="129561" y="202921"/>
                  </a:lnTo>
                  <a:lnTo>
                    <a:pt x="132369" y="206575"/>
                  </a:lnTo>
                  <a:lnTo>
                    <a:pt x="136402" y="211783"/>
                  </a:lnTo>
                  <a:lnTo>
                    <a:pt x="138595" y="213814"/>
                  </a:lnTo>
                  <a:lnTo>
                    <a:pt x="140180" y="215653"/>
                  </a:lnTo>
                  <a:lnTo>
                    <a:pt x="141157" y="218399"/>
                  </a:lnTo>
                  <a:lnTo>
                    <a:pt x="143051" y="227446"/>
                  </a:lnTo>
                  <a:lnTo>
                    <a:pt x="145213" y="236231"/>
                  </a:lnTo>
                  <a:lnTo>
                    <a:pt x="148037" y="245693"/>
                  </a:lnTo>
                  <a:lnTo>
                    <a:pt x="149322" y="248309"/>
                  </a:lnTo>
                  <a:lnTo>
                    <a:pt x="151008" y="250140"/>
                  </a:lnTo>
                  <a:lnTo>
                    <a:pt x="159534" y="254340"/>
                  </a:lnTo>
                  <a:lnTo>
                    <a:pt x="161435" y="255733"/>
                  </a:lnTo>
                  <a:lnTo>
                    <a:pt x="164744" y="259763"/>
                  </a:lnTo>
                  <a:lnTo>
                    <a:pt x="167938" y="264048"/>
                  </a:lnTo>
                  <a:lnTo>
                    <a:pt x="170908" y="267333"/>
                  </a:lnTo>
                  <a:lnTo>
                    <a:pt x="174117" y="269987"/>
                  </a:lnTo>
                  <a:lnTo>
                    <a:pt x="172563" y="271364"/>
                  </a:lnTo>
                  <a:lnTo>
                    <a:pt x="171501" y="273526"/>
                  </a:lnTo>
                  <a:lnTo>
                    <a:pt x="172301" y="276457"/>
                  </a:lnTo>
                  <a:lnTo>
                    <a:pt x="173601" y="279249"/>
                  </a:lnTo>
                  <a:lnTo>
                    <a:pt x="176164" y="283711"/>
                  </a:lnTo>
                  <a:lnTo>
                    <a:pt x="178427" y="288565"/>
                  </a:lnTo>
                  <a:lnTo>
                    <a:pt x="177596" y="287834"/>
                  </a:lnTo>
                  <a:lnTo>
                    <a:pt x="176718" y="287435"/>
                  </a:lnTo>
                  <a:lnTo>
                    <a:pt x="175518" y="287558"/>
                  </a:lnTo>
                  <a:lnTo>
                    <a:pt x="174348" y="287327"/>
                  </a:lnTo>
                  <a:lnTo>
                    <a:pt x="172186" y="285804"/>
                  </a:lnTo>
                  <a:lnTo>
                    <a:pt x="170108" y="283934"/>
                  </a:lnTo>
                  <a:lnTo>
                    <a:pt x="165975" y="284688"/>
                  </a:lnTo>
                  <a:lnTo>
                    <a:pt x="163682" y="284350"/>
                  </a:lnTo>
                  <a:lnTo>
                    <a:pt x="161689" y="284404"/>
                  </a:lnTo>
                  <a:lnTo>
                    <a:pt x="165467" y="285480"/>
                  </a:lnTo>
                  <a:lnTo>
                    <a:pt x="169600" y="285557"/>
                  </a:lnTo>
                  <a:lnTo>
                    <a:pt x="178711" y="293689"/>
                  </a:lnTo>
                  <a:lnTo>
                    <a:pt x="181789" y="298489"/>
                  </a:lnTo>
                  <a:lnTo>
                    <a:pt x="183621" y="304805"/>
                  </a:lnTo>
                  <a:lnTo>
                    <a:pt x="182374" y="307636"/>
                  </a:lnTo>
                  <a:lnTo>
                    <a:pt x="180435" y="309467"/>
                  </a:lnTo>
                  <a:lnTo>
                    <a:pt x="178627" y="311551"/>
                  </a:lnTo>
                  <a:lnTo>
                    <a:pt x="176926" y="313913"/>
                  </a:lnTo>
                  <a:lnTo>
                    <a:pt x="181982" y="317367"/>
                  </a:lnTo>
                  <a:lnTo>
                    <a:pt x="183075" y="317267"/>
                  </a:lnTo>
                  <a:lnTo>
                    <a:pt x="184190" y="316783"/>
                  </a:lnTo>
                  <a:lnTo>
                    <a:pt x="185268" y="315606"/>
                  </a:lnTo>
                  <a:lnTo>
                    <a:pt x="187076" y="312736"/>
                  </a:lnTo>
                  <a:lnTo>
                    <a:pt x="188007" y="311721"/>
                  </a:lnTo>
                  <a:lnTo>
                    <a:pt x="191155" y="311351"/>
                  </a:lnTo>
                  <a:lnTo>
                    <a:pt x="193794" y="311574"/>
                  </a:lnTo>
                  <a:lnTo>
                    <a:pt x="196418" y="312213"/>
                  </a:lnTo>
                  <a:lnTo>
                    <a:pt x="198735" y="312013"/>
                  </a:lnTo>
                  <a:lnTo>
                    <a:pt x="203391" y="313244"/>
                  </a:lnTo>
                  <a:lnTo>
                    <a:pt x="205784" y="314352"/>
                  </a:lnTo>
                  <a:lnTo>
                    <a:pt x="211717" y="319329"/>
                  </a:lnTo>
                  <a:lnTo>
                    <a:pt x="213002" y="322052"/>
                  </a:lnTo>
                  <a:lnTo>
                    <a:pt x="213595" y="325560"/>
                  </a:lnTo>
                  <a:lnTo>
                    <a:pt x="213664" y="329437"/>
                  </a:lnTo>
                  <a:lnTo>
                    <a:pt x="212664" y="332968"/>
                  </a:lnTo>
                  <a:lnTo>
                    <a:pt x="211517" y="336153"/>
                  </a:lnTo>
                  <a:lnTo>
                    <a:pt x="210809" y="340254"/>
                  </a:lnTo>
                  <a:lnTo>
                    <a:pt x="210309" y="341730"/>
                  </a:lnTo>
                  <a:lnTo>
                    <a:pt x="209609" y="342884"/>
                  </a:lnTo>
                  <a:lnTo>
                    <a:pt x="206469" y="346108"/>
                  </a:lnTo>
                  <a:lnTo>
                    <a:pt x="204383" y="347431"/>
                  </a:lnTo>
                  <a:lnTo>
                    <a:pt x="203506" y="346854"/>
                  </a:lnTo>
                  <a:lnTo>
                    <a:pt x="202559" y="346931"/>
                  </a:lnTo>
                  <a:lnTo>
                    <a:pt x="202459" y="347708"/>
                  </a:lnTo>
                  <a:lnTo>
                    <a:pt x="203452" y="349346"/>
                  </a:lnTo>
                  <a:lnTo>
                    <a:pt x="203460" y="351323"/>
                  </a:lnTo>
                  <a:lnTo>
                    <a:pt x="201605" y="352785"/>
                  </a:lnTo>
                  <a:lnTo>
                    <a:pt x="199720" y="353408"/>
                  </a:lnTo>
                  <a:lnTo>
                    <a:pt x="196565" y="352631"/>
                  </a:lnTo>
                  <a:lnTo>
                    <a:pt x="192186" y="355354"/>
                  </a:lnTo>
                  <a:lnTo>
                    <a:pt x="195333" y="356755"/>
                  </a:lnTo>
                  <a:lnTo>
                    <a:pt x="195972" y="358239"/>
                  </a:lnTo>
                  <a:lnTo>
                    <a:pt x="195187" y="360847"/>
                  </a:lnTo>
                  <a:lnTo>
                    <a:pt x="193210" y="362009"/>
                  </a:lnTo>
                  <a:lnTo>
                    <a:pt x="191009" y="362524"/>
                  </a:lnTo>
                  <a:lnTo>
                    <a:pt x="188762" y="362647"/>
                  </a:lnTo>
                  <a:lnTo>
                    <a:pt x="186899" y="363286"/>
                  </a:lnTo>
                  <a:lnTo>
                    <a:pt x="185114" y="364517"/>
                  </a:lnTo>
                  <a:lnTo>
                    <a:pt x="187353" y="363870"/>
                  </a:lnTo>
                  <a:lnTo>
                    <a:pt x="188908" y="364440"/>
                  </a:lnTo>
                  <a:lnTo>
                    <a:pt x="189885" y="366624"/>
                  </a:lnTo>
                  <a:lnTo>
                    <a:pt x="190770" y="367255"/>
                  </a:lnTo>
                  <a:lnTo>
                    <a:pt x="195156" y="368186"/>
                  </a:lnTo>
                  <a:lnTo>
                    <a:pt x="197865" y="368178"/>
                  </a:lnTo>
                  <a:lnTo>
                    <a:pt x="203098" y="367647"/>
                  </a:lnTo>
                  <a:lnTo>
                    <a:pt x="205615" y="367655"/>
                  </a:lnTo>
                  <a:lnTo>
                    <a:pt x="206507" y="368055"/>
                  </a:lnTo>
                  <a:lnTo>
                    <a:pt x="206523" y="369863"/>
                  </a:lnTo>
                  <a:lnTo>
                    <a:pt x="206138" y="374294"/>
                  </a:lnTo>
                  <a:lnTo>
                    <a:pt x="205445" y="375210"/>
                  </a:lnTo>
                  <a:lnTo>
                    <a:pt x="198512" y="378918"/>
                  </a:lnTo>
                  <a:lnTo>
                    <a:pt x="197088" y="381502"/>
                  </a:lnTo>
                  <a:lnTo>
                    <a:pt x="196696" y="383064"/>
                  </a:lnTo>
                  <a:lnTo>
                    <a:pt x="192640" y="382787"/>
                  </a:lnTo>
                  <a:lnTo>
                    <a:pt x="190739" y="384441"/>
                  </a:lnTo>
                  <a:lnTo>
                    <a:pt x="187453" y="385541"/>
                  </a:lnTo>
                  <a:lnTo>
                    <a:pt x="184914" y="386703"/>
                  </a:lnTo>
                  <a:lnTo>
                    <a:pt x="182428" y="388172"/>
                  </a:lnTo>
                  <a:lnTo>
                    <a:pt x="180381" y="388610"/>
                  </a:lnTo>
                  <a:lnTo>
                    <a:pt x="171555" y="386864"/>
                  </a:lnTo>
                  <a:lnTo>
                    <a:pt x="166222" y="387011"/>
                  </a:lnTo>
                  <a:lnTo>
                    <a:pt x="158996" y="388534"/>
                  </a:lnTo>
                  <a:lnTo>
                    <a:pt x="157133" y="388280"/>
                  </a:lnTo>
                  <a:lnTo>
                    <a:pt x="154348" y="386826"/>
                  </a:lnTo>
                  <a:lnTo>
                    <a:pt x="151485" y="385841"/>
                  </a:lnTo>
                  <a:lnTo>
                    <a:pt x="148199" y="385410"/>
                  </a:lnTo>
                  <a:lnTo>
                    <a:pt x="145359" y="384056"/>
                  </a:lnTo>
                  <a:lnTo>
                    <a:pt x="147129" y="386649"/>
                  </a:lnTo>
                  <a:lnTo>
                    <a:pt x="143197" y="389149"/>
                  </a:lnTo>
                  <a:lnTo>
                    <a:pt x="141381" y="389641"/>
                  </a:lnTo>
                  <a:lnTo>
                    <a:pt x="139495" y="389564"/>
                  </a:lnTo>
                  <a:lnTo>
                    <a:pt x="135648" y="390241"/>
                  </a:lnTo>
                  <a:lnTo>
                    <a:pt x="132069" y="389872"/>
                  </a:lnTo>
                  <a:lnTo>
                    <a:pt x="132608" y="391642"/>
                  </a:lnTo>
                  <a:lnTo>
                    <a:pt x="133562" y="393188"/>
                  </a:lnTo>
                  <a:lnTo>
                    <a:pt x="132785" y="393857"/>
                  </a:lnTo>
                  <a:lnTo>
                    <a:pt x="131969" y="394026"/>
                  </a:lnTo>
                  <a:lnTo>
                    <a:pt x="125182" y="392865"/>
                  </a:lnTo>
                  <a:lnTo>
                    <a:pt x="124220" y="393080"/>
                  </a:lnTo>
                  <a:lnTo>
                    <a:pt x="123381" y="394157"/>
                  </a:lnTo>
                  <a:lnTo>
                    <a:pt x="120911" y="393580"/>
                  </a:lnTo>
                  <a:lnTo>
                    <a:pt x="118510" y="391772"/>
                  </a:lnTo>
                  <a:lnTo>
                    <a:pt x="115963" y="390549"/>
                  </a:lnTo>
                  <a:lnTo>
                    <a:pt x="113285" y="389972"/>
                  </a:lnTo>
                  <a:lnTo>
                    <a:pt x="111161" y="390172"/>
                  </a:lnTo>
                  <a:lnTo>
                    <a:pt x="102411" y="393034"/>
                  </a:lnTo>
                  <a:lnTo>
                    <a:pt x="100664" y="395896"/>
                  </a:lnTo>
                  <a:lnTo>
                    <a:pt x="99787" y="399950"/>
                  </a:lnTo>
                  <a:lnTo>
                    <a:pt x="98525" y="403542"/>
                  </a:lnTo>
                  <a:lnTo>
                    <a:pt x="96462" y="406304"/>
                  </a:lnTo>
                  <a:lnTo>
                    <a:pt x="94008" y="406666"/>
                  </a:lnTo>
                  <a:lnTo>
                    <a:pt x="91699" y="404750"/>
                  </a:lnTo>
                  <a:lnTo>
                    <a:pt x="87313" y="402642"/>
                  </a:lnTo>
                  <a:lnTo>
                    <a:pt x="85820" y="401211"/>
                  </a:lnTo>
                  <a:lnTo>
                    <a:pt x="85342" y="401127"/>
                  </a:lnTo>
                  <a:lnTo>
                    <a:pt x="84850" y="401634"/>
                  </a:lnTo>
                  <a:lnTo>
                    <a:pt x="83126" y="402281"/>
                  </a:lnTo>
                  <a:lnTo>
                    <a:pt x="81348" y="402311"/>
                  </a:lnTo>
                  <a:lnTo>
                    <a:pt x="78601" y="402881"/>
                  </a:lnTo>
                  <a:lnTo>
                    <a:pt x="73822" y="404596"/>
                  </a:lnTo>
                  <a:lnTo>
                    <a:pt x="71891" y="405758"/>
                  </a:lnTo>
                  <a:lnTo>
                    <a:pt x="67743" y="408966"/>
                  </a:lnTo>
                  <a:lnTo>
                    <a:pt x="66896" y="409850"/>
                  </a:lnTo>
                  <a:lnTo>
                    <a:pt x="65388" y="413074"/>
                  </a:lnTo>
                  <a:lnTo>
                    <a:pt x="63087" y="413643"/>
                  </a:lnTo>
                  <a:lnTo>
                    <a:pt x="60979" y="411581"/>
                  </a:lnTo>
                  <a:lnTo>
                    <a:pt x="58578" y="410858"/>
                  </a:lnTo>
                  <a:lnTo>
                    <a:pt x="56046" y="411558"/>
                  </a:lnTo>
                  <a:lnTo>
                    <a:pt x="54514" y="412658"/>
                  </a:lnTo>
                  <a:lnTo>
                    <a:pt x="53799" y="411766"/>
                  </a:lnTo>
                  <a:lnTo>
                    <a:pt x="53776" y="409935"/>
                  </a:lnTo>
                  <a:lnTo>
                    <a:pt x="55623" y="407750"/>
                  </a:lnTo>
                  <a:lnTo>
                    <a:pt x="60555" y="406096"/>
                  </a:lnTo>
                  <a:lnTo>
                    <a:pt x="64888" y="401796"/>
                  </a:lnTo>
                  <a:lnTo>
                    <a:pt x="67012" y="399173"/>
                  </a:lnTo>
                  <a:lnTo>
                    <a:pt x="67858" y="397688"/>
                  </a:lnTo>
                  <a:lnTo>
                    <a:pt x="68897" y="396742"/>
                  </a:lnTo>
                  <a:lnTo>
                    <a:pt x="70252" y="396388"/>
                  </a:lnTo>
                  <a:lnTo>
                    <a:pt x="70952" y="394749"/>
                  </a:lnTo>
                  <a:lnTo>
                    <a:pt x="76962" y="388149"/>
                  </a:lnTo>
                  <a:lnTo>
                    <a:pt x="77455" y="386633"/>
                  </a:lnTo>
                  <a:lnTo>
                    <a:pt x="77755" y="383910"/>
                  </a:lnTo>
                  <a:lnTo>
                    <a:pt x="78247" y="381287"/>
                  </a:lnTo>
                  <a:lnTo>
                    <a:pt x="83141" y="379587"/>
                  </a:lnTo>
                  <a:lnTo>
                    <a:pt x="85481" y="374056"/>
                  </a:lnTo>
                  <a:lnTo>
                    <a:pt x="86127" y="373617"/>
                  </a:lnTo>
                  <a:lnTo>
                    <a:pt x="92953" y="372602"/>
                  </a:lnTo>
                  <a:lnTo>
                    <a:pt x="98017" y="372686"/>
                  </a:lnTo>
                  <a:lnTo>
                    <a:pt x="103050" y="373771"/>
                  </a:lnTo>
                  <a:lnTo>
                    <a:pt x="105628" y="373871"/>
                  </a:lnTo>
                  <a:lnTo>
                    <a:pt x="108213" y="373494"/>
                  </a:lnTo>
                  <a:lnTo>
                    <a:pt x="110245" y="371994"/>
                  </a:lnTo>
                  <a:lnTo>
                    <a:pt x="113716" y="366578"/>
                  </a:lnTo>
                  <a:lnTo>
                    <a:pt x="115670" y="364186"/>
                  </a:lnTo>
                  <a:lnTo>
                    <a:pt x="117910" y="362024"/>
                  </a:lnTo>
                  <a:lnTo>
                    <a:pt x="120003" y="359555"/>
                  </a:lnTo>
                  <a:lnTo>
                    <a:pt x="123397" y="354970"/>
                  </a:lnTo>
                  <a:lnTo>
                    <a:pt x="121103" y="356555"/>
                  </a:lnTo>
                  <a:lnTo>
                    <a:pt x="118333" y="359062"/>
                  </a:lnTo>
                  <a:lnTo>
                    <a:pt x="116725" y="360516"/>
                  </a:lnTo>
                  <a:lnTo>
                    <a:pt x="111615" y="361978"/>
                  </a:lnTo>
                  <a:lnTo>
                    <a:pt x="109414" y="363470"/>
                  </a:lnTo>
                  <a:lnTo>
                    <a:pt x="105559" y="366832"/>
                  </a:lnTo>
                  <a:lnTo>
                    <a:pt x="104820" y="367109"/>
                  </a:lnTo>
                  <a:lnTo>
                    <a:pt x="99002" y="366301"/>
                  </a:lnTo>
                  <a:lnTo>
                    <a:pt x="94677" y="361940"/>
                  </a:lnTo>
                  <a:lnTo>
                    <a:pt x="91914" y="360155"/>
                  </a:lnTo>
                  <a:lnTo>
                    <a:pt x="90775" y="359947"/>
                  </a:lnTo>
                  <a:lnTo>
                    <a:pt x="89590" y="360478"/>
                  </a:lnTo>
                  <a:lnTo>
                    <a:pt x="87066" y="361024"/>
                  </a:lnTo>
                  <a:lnTo>
                    <a:pt x="84496" y="360932"/>
                  </a:lnTo>
                  <a:lnTo>
                    <a:pt x="85812" y="358909"/>
                  </a:lnTo>
                  <a:lnTo>
                    <a:pt x="87597" y="357778"/>
                  </a:lnTo>
                  <a:lnTo>
                    <a:pt x="83596" y="356993"/>
                  </a:lnTo>
                  <a:lnTo>
                    <a:pt x="82480" y="356378"/>
                  </a:lnTo>
                  <a:lnTo>
                    <a:pt x="81210" y="354954"/>
                  </a:lnTo>
                  <a:lnTo>
                    <a:pt x="78070" y="354716"/>
                  </a:lnTo>
                  <a:lnTo>
                    <a:pt x="76577" y="355078"/>
                  </a:lnTo>
                  <a:lnTo>
                    <a:pt x="74053" y="356955"/>
                  </a:lnTo>
                  <a:lnTo>
                    <a:pt x="70067" y="358947"/>
                  </a:lnTo>
                  <a:lnTo>
                    <a:pt x="65257" y="356185"/>
                  </a:lnTo>
                  <a:lnTo>
                    <a:pt x="64319" y="354978"/>
                  </a:lnTo>
                  <a:lnTo>
                    <a:pt x="64342" y="352631"/>
                  </a:lnTo>
                  <a:lnTo>
                    <a:pt x="63618" y="350769"/>
                  </a:lnTo>
                  <a:lnTo>
                    <a:pt x="62287" y="350116"/>
                  </a:lnTo>
                  <a:lnTo>
                    <a:pt x="63988" y="347692"/>
                  </a:lnTo>
                  <a:lnTo>
                    <a:pt x="66050" y="346077"/>
                  </a:lnTo>
                  <a:lnTo>
                    <a:pt x="70575" y="344469"/>
                  </a:lnTo>
                  <a:lnTo>
                    <a:pt x="77432" y="340646"/>
                  </a:lnTo>
                  <a:lnTo>
                    <a:pt x="81279" y="339015"/>
                  </a:lnTo>
                  <a:lnTo>
                    <a:pt x="84850" y="336199"/>
                  </a:lnTo>
                  <a:lnTo>
                    <a:pt x="86327" y="334476"/>
                  </a:lnTo>
                  <a:lnTo>
                    <a:pt x="87397" y="332114"/>
                  </a:lnTo>
                  <a:lnTo>
                    <a:pt x="88459" y="329222"/>
                  </a:lnTo>
                  <a:lnTo>
                    <a:pt x="89975" y="326860"/>
                  </a:lnTo>
                  <a:lnTo>
                    <a:pt x="88505" y="326299"/>
                  </a:lnTo>
                  <a:lnTo>
                    <a:pt x="87844" y="324522"/>
                  </a:lnTo>
                  <a:lnTo>
                    <a:pt x="88020" y="322714"/>
                  </a:lnTo>
                  <a:lnTo>
                    <a:pt x="88698" y="321106"/>
                  </a:lnTo>
                  <a:lnTo>
                    <a:pt x="88090" y="319091"/>
                  </a:lnTo>
                  <a:lnTo>
                    <a:pt x="87005" y="316983"/>
                  </a:lnTo>
                  <a:lnTo>
                    <a:pt x="87066" y="315336"/>
                  </a:lnTo>
                  <a:lnTo>
                    <a:pt x="87359" y="313575"/>
                  </a:lnTo>
                  <a:lnTo>
                    <a:pt x="84604" y="313667"/>
                  </a:lnTo>
                  <a:lnTo>
                    <a:pt x="81856" y="314221"/>
                  </a:lnTo>
                  <a:lnTo>
                    <a:pt x="79363" y="315467"/>
                  </a:lnTo>
                  <a:lnTo>
                    <a:pt x="76947" y="317160"/>
                  </a:lnTo>
                  <a:lnTo>
                    <a:pt x="74800" y="317475"/>
                  </a:lnTo>
                  <a:lnTo>
                    <a:pt x="74831" y="316121"/>
                  </a:lnTo>
                  <a:lnTo>
                    <a:pt x="75762" y="314444"/>
                  </a:lnTo>
                  <a:lnTo>
                    <a:pt x="78194" y="312044"/>
                  </a:lnTo>
                  <a:lnTo>
                    <a:pt x="80794" y="310051"/>
                  </a:lnTo>
                  <a:lnTo>
                    <a:pt x="81718" y="308536"/>
                  </a:lnTo>
                  <a:lnTo>
                    <a:pt x="82449" y="306774"/>
                  </a:lnTo>
                  <a:lnTo>
                    <a:pt x="83742" y="305359"/>
                  </a:lnTo>
                  <a:lnTo>
                    <a:pt x="87143" y="302682"/>
                  </a:lnTo>
                  <a:lnTo>
                    <a:pt x="93661" y="299666"/>
                  </a:lnTo>
                  <a:lnTo>
                    <a:pt x="94631" y="299489"/>
                  </a:lnTo>
                  <a:lnTo>
                    <a:pt x="97186" y="299843"/>
                  </a:lnTo>
                  <a:lnTo>
                    <a:pt x="99702" y="299381"/>
                  </a:lnTo>
                  <a:lnTo>
                    <a:pt x="101903" y="298297"/>
                  </a:lnTo>
                  <a:lnTo>
                    <a:pt x="104096" y="298066"/>
                  </a:lnTo>
                  <a:lnTo>
                    <a:pt x="109037" y="301197"/>
                  </a:lnTo>
                  <a:lnTo>
                    <a:pt x="107567" y="296351"/>
                  </a:lnTo>
                  <a:lnTo>
                    <a:pt x="109745" y="295189"/>
                  </a:lnTo>
                  <a:lnTo>
                    <a:pt x="112900" y="299574"/>
                  </a:lnTo>
                  <a:lnTo>
                    <a:pt x="114070" y="300035"/>
                  </a:lnTo>
                  <a:lnTo>
                    <a:pt x="116547" y="299397"/>
                  </a:lnTo>
                  <a:lnTo>
                    <a:pt x="115593" y="298658"/>
                  </a:lnTo>
                  <a:lnTo>
                    <a:pt x="114478" y="298612"/>
                  </a:lnTo>
                  <a:lnTo>
                    <a:pt x="113015" y="297951"/>
                  </a:lnTo>
                  <a:lnTo>
                    <a:pt x="111784" y="296543"/>
                  </a:lnTo>
                  <a:lnTo>
                    <a:pt x="109737" y="292066"/>
                  </a:lnTo>
                  <a:lnTo>
                    <a:pt x="109852" y="289404"/>
                  </a:lnTo>
                  <a:lnTo>
                    <a:pt x="111230" y="286635"/>
                  </a:lnTo>
                  <a:lnTo>
                    <a:pt x="112754" y="284081"/>
                  </a:lnTo>
                  <a:lnTo>
                    <a:pt x="111476" y="283573"/>
                  </a:lnTo>
                  <a:lnTo>
                    <a:pt x="110453" y="282596"/>
                  </a:lnTo>
                  <a:lnTo>
                    <a:pt x="110160" y="280034"/>
                  </a:lnTo>
                  <a:lnTo>
                    <a:pt x="110561" y="277765"/>
                  </a:lnTo>
                  <a:lnTo>
                    <a:pt x="113300" y="275764"/>
                  </a:lnTo>
                  <a:lnTo>
                    <a:pt x="114108" y="272718"/>
                  </a:lnTo>
                  <a:lnTo>
                    <a:pt x="114447" y="269356"/>
                  </a:lnTo>
                  <a:lnTo>
                    <a:pt x="113993" y="267810"/>
                  </a:lnTo>
                  <a:lnTo>
                    <a:pt x="111268" y="268056"/>
                  </a:lnTo>
                  <a:lnTo>
                    <a:pt x="109945" y="268687"/>
                  </a:lnTo>
                  <a:lnTo>
                    <a:pt x="108760" y="269680"/>
                  </a:lnTo>
                  <a:lnTo>
                    <a:pt x="107544" y="269618"/>
                  </a:lnTo>
                  <a:lnTo>
                    <a:pt x="104181" y="265895"/>
                  </a:lnTo>
                  <a:lnTo>
                    <a:pt x="102265" y="263071"/>
                  </a:lnTo>
                  <a:lnTo>
                    <a:pt x="98825" y="257086"/>
                  </a:lnTo>
                  <a:lnTo>
                    <a:pt x="98340" y="253494"/>
                  </a:lnTo>
                  <a:lnTo>
                    <a:pt x="101087" y="245724"/>
                  </a:lnTo>
                  <a:lnTo>
                    <a:pt x="105335" y="240731"/>
                  </a:lnTo>
                  <a:lnTo>
                    <a:pt x="110337" y="238985"/>
                  </a:lnTo>
                  <a:lnTo>
                    <a:pt x="109368" y="238654"/>
                  </a:lnTo>
                  <a:lnTo>
                    <a:pt x="101742" y="238585"/>
                  </a:lnTo>
                  <a:lnTo>
                    <a:pt x="99225" y="239201"/>
                  </a:lnTo>
                  <a:lnTo>
                    <a:pt x="96893" y="241247"/>
                  </a:lnTo>
                  <a:lnTo>
                    <a:pt x="95577" y="241878"/>
                  </a:lnTo>
                  <a:lnTo>
                    <a:pt x="94192" y="242108"/>
                  </a:lnTo>
                  <a:lnTo>
                    <a:pt x="92930" y="243124"/>
                  </a:lnTo>
                  <a:lnTo>
                    <a:pt x="91699" y="244532"/>
                  </a:lnTo>
                  <a:lnTo>
                    <a:pt x="90414" y="245439"/>
                  </a:lnTo>
                  <a:lnTo>
                    <a:pt x="87867" y="245201"/>
                  </a:lnTo>
                  <a:lnTo>
                    <a:pt x="86635" y="245501"/>
                  </a:lnTo>
                  <a:lnTo>
                    <a:pt x="85750" y="244686"/>
                  </a:lnTo>
                  <a:lnTo>
                    <a:pt x="85004" y="243339"/>
                  </a:lnTo>
                  <a:lnTo>
                    <a:pt x="84034" y="242978"/>
                  </a:lnTo>
                  <a:lnTo>
                    <a:pt x="82949" y="243393"/>
                  </a:lnTo>
                  <a:lnTo>
                    <a:pt x="80656" y="245209"/>
                  </a:lnTo>
                  <a:lnTo>
                    <a:pt x="78332" y="246278"/>
                  </a:lnTo>
                  <a:lnTo>
                    <a:pt x="75523" y="245132"/>
                  </a:lnTo>
                  <a:lnTo>
                    <a:pt x="71837" y="242993"/>
                  </a:lnTo>
                  <a:lnTo>
                    <a:pt x="71114" y="243778"/>
                  </a:lnTo>
                  <a:lnTo>
                    <a:pt x="70298" y="245762"/>
                  </a:lnTo>
                  <a:lnTo>
                    <a:pt x="69829" y="248847"/>
                  </a:lnTo>
                  <a:lnTo>
                    <a:pt x="67212" y="246162"/>
                  </a:lnTo>
                  <a:lnTo>
                    <a:pt x="64988" y="242570"/>
                  </a:lnTo>
                  <a:lnTo>
                    <a:pt x="64234" y="240308"/>
                  </a:lnTo>
                  <a:lnTo>
                    <a:pt x="64180" y="237754"/>
                  </a:lnTo>
                  <a:lnTo>
                    <a:pt x="65388" y="236762"/>
                  </a:lnTo>
                  <a:lnTo>
                    <a:pt x="66704" y="237670"/>
                  </a:lnTo>
                  <a:lnTo>
                    <a:pt x="68659" y="231600"/>
                  </a:lnTo>
                  <a:lnTo>
                    <a:pt x="72553" y="223661"/>
                  </a:lnTo>
                  <a:lnTo>
                    <a:pt x="73930" y="221330"/>
                  </a:lnTo>
                  <a:lnTo>
                    <a:pt x="74892" y="218276"/>
                  </a:lnTo>
                  <a:lnTo>
                    <a:pt x="74730" y="216276"/>
                  </a:lnTo>
                  <a:lnTo>
                    <a:pt x="73876" y="214584"/>
                  </a:lnTo>
                  <a:lnTo>
                    <a:pt x="70252" y="210737"/>
                  </a:lnTo>
                  <a:lnTo>
                    <a:pt x="70298" y="207591"/>
                  </a:lnTo>
                  <a:lnTo>
                    <a:pt x="70683" y="204037"/>
                  </a:lnTo>
                  <a:lnTo>
                    <a:pt x="71668" y="201898"/>
                  </a:lnTo>
                  <a:lnTo>
                    <a:pt x="72083" y="201490"/>
                  </a:lnTo>
                  <a:lnTo>
                    <a:pt x="76893" y="201544"/>
                  </a:lnTo>
                  <a:lnTo>
                    <a:pt x="75015" y="200436"/>
                  </a:lnTo>
                  <a:lnTo>
                    <a:pt x="71275" y="197213"/>
                  </a:lnTo>
                  <a:lnTo>
                    <a:pt x="71344" y="196067"/>
                  </a:lnTo>
                  <a:lnTo>
                    <a:pt x="72222" y="193074"/>
                  </a:lnTo>
                  <a:lnTo>
                    <a:pt x="71814" y="193374"/>
                  </a:lnTo>
                  <a:lnTo>
                    <a:pt x="71014" y="194759"/>
                  </a:lnTo>
                  <a:lnTo>
                    <a:pt x="69482" y="198105"/>
                  </a:lnTo>
                  <a:lnTo>
                    <a:pt x="68551" y="198882"/>
                  </a:lnTo>
                  <a:lnTo>
                    <a:pt x="65904" y="199675"/>
                  </a:lnTo>
                  <a:lnTo>
                    <a:pt x="65419" y="201313"/>
                  </a:lnTo>
                  <a:lnTo>
                    <a:pt x="64996" y="201744"/>
                  </a:lnTo>
                  <a:lnTo>
                    <a:pt x="63680" y="201929"/>
                  </a:lnTo>
                  <a:lnTo>
                    <a:pt x="63272" y="203460"/>
                  </a:lnTo>
                  <a:lnTo>
                    <a:pt x="62979" y="203560"/>
                  </a:lnTo>
                  <a:lnTo>
                    <a:pt x="62603" y="201914"/>
                  </a:lnTo>
                  <a:lnTo>
                    <a:pt x="62564" y="199175"/>
                  </a:lnTo>
                  <a:lnTo>
                    <a:pt x="63087" y="196651"/>
                  </a:lnTo>
                  <a:lnTo>
                    <a:pt x="64088" y="194675"/>
                  </a:lnTo>
                  <a:lnTo>
                    <a:pt x="67966" y="190174"/>
                  </a:lnTo>
                  <a:lnTo>
                    <a:pt x="66081" y="191567"/>
                  </a:lnTo>
                  <a:lnTo>
                    <a:pt x="61802" y="195728"/>
                  </a:lnTo>
                  <a:lnTo>
                    <a:pt x="59617" y="198459"/>
                  </a:lnTo>
                  <a:lnTo>
                    <a:pt x="59032" y="199383"/>
                  </a:lnTo>
                  <a:lnTo>
                    <a:pt x="58855" y="200160"/>
                  </a:lnTo>
                  <a:lnTo>
                    <a:pt x="58862" y="201052"/>
                  </a:lnTo>
                  <a:lnTo>
                    <a:pt x="59840" y="205829"/>
                  </a:lnTo>
                  <a:lnTo>
                    <a:pt x="59555" y="208037"/>
                  </a:lnTo>
                  <a:lnTo>
                    <a:pt x="55869" y="222538"/>
                  </a:lnTo>
                  <a:lnTo>
                    <a:pt x="55169" y="223984"/>
                  </a:lnTo>
                  <a:lnTo>
                    <a:pt x="54530" y="224738"/>
                  </a:lnTo>
                  <a:lnTo>
                    <a:pt x="53922" y="224915"/>
                  </a:lnTo>
                  <a:lnTo>
                    <a:pt x="52106" y="224638"/>
                  </a:lnTo>
                  <a:lnTo>
                    <a:pt x="51298" y="223553"/>
                  </a:lnTo>
                  <a:lnTo>
                    <a:pt x="51305" y="222330"/>
                  </a:lnTo>
                  <a:lnTo>
                    <a:pt x="51644" y="220492"/>
                  </a:lnTo>
                  <a:lnTo>
                    <a:pt x="53176" y="213622"/>
                  </a:lnTo>
                  <a:lnTo>
                    <a:pt x="53837" y="211706"/>
                  </a:lnTo>
                  <a:lnTo>
                    <a:pt x="54822" y="209922"/>
                  </a:lnTo>
                  <a:lnTo>
                    <a:pt x="56993" y="206798"/>
                  </a:lnTo>
                  <a:lnTo>
                    <a:pt x="56939" y="206591"/>
                  </a:lnTo>
                  <a:lnTo>
                    <a:pt x="55492" y="207206"/>
                  </a:lnTo>
                  <a:lnTo>
                    <a:pt x="54876" y="207006"/>
                  </a:lnTo>
                  <a:lnTo>
                    <a:pt x="54430" y="206383"/>
                  </a:lnTo>
                  <a:lnTo>
                    <a:pt x="54715" y="197067"/>
                  </a:lnTo>
                  <a:lnTo>
                    <a:pt x="55892" y="193990"/>
                  </a:lnTo>
                  <a:lnTo>
                    <a:pt x="56331" y="189505"/>
                  </a:lnTo>
                  <a:lnTo>
                    <a:pt x="57346" y="185651"/>
                  </a:lnTo>
                  <a:lnTo>
                    <a:pt x="58524" y="182835"/>
                  </a:lnTo>
                  <a:lnTo>
                    <a:pt x="59424" y="179227"/>
                  </a:lnTo>
                  <a:lnTo>
                    <a:pt x="60771" y="177619"/>
                  </a:lnTo>
                  <a:lnTo>
                    <a:pt x="61133" y="175158"/>
                  </a:lnTo>
                  <a:lnTo>
                    <a:pt x="62649" y="172488"/>
                  </a:lnTo>
                  <a:lnTo>
                    <a:pt x="63818" y="169696"/>
                  </a:lnTo>
                  <a:lnTo>
                    <a:pt x="63187" y="169973"/>
                  </a:lnTo>
                  <a:lnTo>
                    <a:pt x="55700" y="177235"/>
                  </a:lnTo>
                  <a:lnTo>
                    <a:pt x="53791" y="178550"/>
                  </a:lnTo>
                  <a:lnTo>
                    <a:pt x="51190" y="178196"/>
                  </a:lnTo>
                  <a:lnTo>
                    <a:pt x="49205" y="177381"/>
                  </a:lnTo>
                  <a:lnTo>
                    <a:pt x="47650" y="175665"/>
                  </a:lnTo>
                  <a:lnTo>
                    <a:pt x="46958" y="172365"/>
                  </a:lnTo>
                  <a:lnTo>
                    <a:pt x="45041" y="172281"/>
                  </a:lnTo>
                  <a:lnTo>
                    <a:pt x="43402" y="171711"/>
                  </a:lnTo>
                  <a:lnTo>
                    <a:pt x="43418" y="171265"/>
                  </a:lnTo>
                  <a:lnTo>
                    <a:pt x="45534" y="169465"/>
                  </a:lnTo>
                  <a:lnTo>
                    <a:pt x="48928" y="168850"/>
                  </a:lnTo>
                  <a:lnTo>
                    <a:pt x="52106" y="165957"/>
                  </a:lnTo>
                  <a:lnTo>
                    <a:pt x="49282" y="164003"/>
                  </a:lnTo>
                  <a:lnTo>
                    <a:pt x="49520" y="163380"/>
                  </a:lnTo>
                  <a:lnTo>
                    <a:pt x="51983" y="161711"/>
                  </a:lnTo>
                  <a:lnTo>
                    <a:pt x="55115" y="156103"/>
                  </a:lnTo>
                  <a:lnTo>
                    <a:pt x="55746" y="150925"/>
                  </a:lnTo>
                  <a:lnTo>
                    <a:pt x="54253" y="148487"/>
                  </a:lnTo>
                  <a:lnTo>
                    <a:pt x="53714" y="146887"/>
                  </a:lnTo>
                  <a:lnTo>
                    <a:pt x="50721" y="145102"/>
                  </a:lnTo>
                  <a:lnTo>
                    <a:pt x="50220" y="142817"/>
                  </a:lnTo>
                  <a:lnTo>
                    <a:pt x="50567" y="141533"/>
                  </a:lnTo>
                  <a:lnTo>
                    <a:pt x="51544" y="140278"/>
                  </a:lnTo>
                  <a:lnTo>
                    <a:pt x="53014" y="139309"/>
                  </a:lnTo>
                  <a:lnTo>
                    <a:pt x="55323" y="138371"/>
                  </a:lnTo>
                  <a:lnTo>
                    <a:pt x="53229" y="137371"/>
                  </a:lnTo>
                  <a:lnTo>
                    <a:pt x="52444" y="136186"/>
                  </a:lnTo>
                  <a:lnTo>
                    <a:pt x="51852" y="134471"/>
                  </a:lnTo>
                  <a:lnTo>
                    <a:pt x="51798" y="133478"/>
                  </a:lnTo>
                  <a:lnTo>
                    <a:pt x="52883" y="129047"/>
                  </a:lnTo>
                  <a:lnTo>
                    <a:pt x="53514" y="127216"/>
                  </a:lnTo>
                  <a:lnTo>
                    <a:pt x="54753" y="124878"/>
                  </a:lnTo>
                  <a:lnTo>
                    <a:pt x="60355" y="125008"/>
                  </a:lnTo>
                  <a:lnTo>
                    <a:pt x="61002" y="123977"/>
                  </a:lnTo>
                  <a:lnTo>
                    <a:pt x="61641" y="123939"/>
                  </a:lnTo>
                  <a:lnTo>
                    <a:pt x="64503" y="124885"/>
                  </a:lnTo>
                  <a:lnTo>
                    <a:pt x="64080" y="123870"/>
                  </a:lnTo>
                  <a:lnTo>
                    <a:pt x="59393" y="118292"/>
                  </a:lnTo>
                  <a:lnTo>
                    <a:pt x="58970" y="117231"/>
                  </a:lnTo>
                  <a:lnTo>
                    <a:pt x="60309" y="114215"/>
                  </a:lnTo>
                  <a:lnTo>
                    <a:pt x="60402" y="112869"/>
                  </a:lnTo>
                  <a:lnTo>
                    <a:pt x="60209" y="111430"/>
                  </a:lnTo>
                  <a:lnTo>
                    <a:pt x="60594" y="110331"/>
                  </a:lnTo>
                  <a:lnTo>
                    <a:pt x="62079" y="109815"/>
                  </a:lnTo>
                  <a:lnTo>
                    <a:pt x="66604" y="109861"/>
                  </a:lnTo>
                  <a:lnTo>
                    <a:pt x="67720" y="109353"/>
                  </a:lnTo>
                  <a:lnTo>
                    <a:pt x="67212" y="107892"/>
                  </a:lnTo>
                  <a:lnTo>
                    <a:pt x="66158" y="105969"/>
                  </a:lnTo>
                  <a:lnTo>
                    <a:pt x="65950" y="104353"/>
                  </a:lnTo>
                  <a:lnTo>
                    <a:pt x="66196" y="102922"/>
                  </a:lnTo>
                  <a:lnTo>
                    <a:pt x="66250" y="100037"/>
                  </a:lnTo>
                  <a:lnTo>
                    <a:pt x="66458" y="98761"/>
                  </a:lnTo>
                  <a:lnTo>
                    <a:pt x="67535" y="96845"/>
                  </a:lnTo>
                  <a:lnTo>
                    <a:pt x="68420" y="96276"/>
                  </a:lnTo>
                  <a:lnTo>
                    <a:pt x="69521" y="95945"/>
                  </a:lnTo>
                  <a:lnTo>
                    <a:pt x="72006" y="96583"/>
                  </a:lnTo>
                  <a:lnTo>
                    <a:pt x="72953" y="97353"/>
                  </a:lnTo>
                  <a:lnTo>
                    <a:pt x="74046" y="99176"/>
                  </a:lnTo>
                  <a:lnTo>
                    <a:pt x="74846" y="99030"/>
                  </a:lnTo>
                  <a:lnTo>
                    <a:pt x="77939" y="97045"/>
                  </a:lnTo>
                  <a:lnTo>
                    <a:pt x="78871" y="96760"/>
                  </a:lnTo>
                  <a:lnTo>
                    <a:pt x="80140" y="99060"/>
                  </a:lnTo>
                  <a:lnTo>
                    <a:pt x="85427" y="97230"/>
                  </a:lnTo>
                  <a:lnTo>
                    <a:pt x="92530" y="96414"/>
                  </a:lnTo>
                  <a:lnTo>
                    <a:pt x="96801" y="95206"/>
                  </a:lnTo>
                  <a:lnTo>
                    <a:pt x="101295" y="94768"/>
                  </a:lnTo>
                  <a:lnTo>
                    <a:pt x="105489" y="93391"/>
                  </a:lnTo>
                  <a:lnTo>
                    <a:pt x="109937" y="94022"/>
                  </a:lnTo>
                  <a:lnTo>
                    <a:pt x="110091" y="94822"/>
                  </a:lnTo>
                  <a:lnTo>
                    <a:pt x="109860" y="95929"/>
                  </a:lnTo>
                  <a:lnTo>
                    <a:pt x="108767" y="98922"/>
                  </a:lnTo>
                  <a:close/>
                  <a:moveTo>
                    <a:pt x="112669" y="89560"/>
                  </a:moveTo>
                  <a:lnTo>
                    <a:pt x="112461" y="89683"/>
                  </a:lnTo>
                  <a:lnTo>
                    <a:pt x="111669" y="88921"/>
                  </a:lnTo>
                  <a:lnTo>
                    <a:pt x="110376" y="86190"/>
                  </a:lnTo>
                  <a:lnTo>
                    <a:pt x="112415" y="85644"/>
                  </a:lnTo>
                  <a:lnTo>
                    <a:pt x="113377" y="85983"/>
                  </a:lnTo>
                  <a:lnTo>
                    <a:pt x="113015" y="87144"/>
                  </a:lnTo>
                  <a:lnTo>
                    <a:pt x="112669" y="89560"/>
                  </a:lnTo>
                  <a:close/>
                  <a:moveTo>
                    <a:pt x="107575" y="87375"/>
                  </a:moveTo>
                  <a:lnTo>
                    <a:pt x="106336" y="87929"/>
                  </a:lnTo>
                  <a:lnTo>
                    <a:pt x="105112" y="87890"/>
                  </a:lnTo>
                  <a:lnTo>
                    <a:pt x="103204" y="85483"/>
                  </a:lnTo>
                  <a:lnTo>
                    <a:pt x="102480" y="83729"/>
                  </a:lnTo>
                  <a:lnTo>
                    <a:pt x="102611" y="82567"/>
                  </a:lnTo>
                  <a:lnTo>
                    <a:pt x="103411" y="82175"/>
                  </a:lnTo>
                  <a:lnTo>
                    <a:pt x="105258" y="82744"/>
                  </a:lnTo>
                  <a:lnTo>
                    <a:pt x="106213" y="84752"/>
                  </a:lnTo>
                  <a:lnTo>
                    <a:pt x="106336" y="86052"/>
                  </a:lnTo>
                  <a:lnTo>
                    <a:pt x="106559" y="86559"/>
                  </a:lnTo>
                  <a:lnTo>
                    <a:pt x="107705" y="87075"/>
                  </a:lnTo>
                  <a:lnTo>
                    <a:pt x="107575" y="87375"/>
                  </a:lnTo>
                  <a:close/>
                  <a:moveTo>
                    <a:pt x="109899" y="77551"/>
                  </a:moveTo>
                  <a:lnTo>
                    <a:pt x="109606" y="78582"/>
                  </a:lnTo>
                  <a:lnTo>
                    <a:pt x="111245" y="78559"/>
                  </a:lnTo>
                  <a:lnTo>
                    <a:pt x="113623" y="79436"/>
                  </a:lnTo>
                  <a:lnTo>
                    <a:pt x="115062" y="79544"/>
                  </a:lnTo>
                  <a:lnTo>
                    <a:pt x="116263" y="80636"/>
                  </a:lnTo>
                  <a:lnTo>
                    <a:pt x="115601" y="82675"/>
                  </a:lnTo>
                  <a:lnTo>
                    <a:pt x="114885" y="83252"/>
                  </a:lnTo>
                  <a:lnTo>
                    <a:pt x="114077" y="83367"/>
                  </a:lnTo>
                  <a:lnTo>
                    <a:pt x="111245" y="81328"/>
                  </a:lnTo>
                  <a:lnTo>
                    <a:pt x="107536" y="82175"/>
                  </a:lnTo>
                  <a:lnTo>
                    <a:pt x="106797" y="81913"/>
                  </a:lnTo>
                  <a:lnTo>
                    <a:pt x="106313" y="81352"/>
                  </a:lnTo>
                  <a:lnTo>
                    <a:pt x="106113" y="80652"/>
                  </a:lnTo>
                  <a:lnTo>
                    <a:pt x="106113" y="79221"/>
                  </a:lnTo>
                  <a:lnTo>
                    <a:pt x="105912" y="78798"/>
                  </a:lnTo>
                  <a:lnTo>
                    <a:pt x="104566" y="80152"/>
                  </a:lnTo>
                  <a:lnTo>
                    <a:pt x="103981" y="79990"/>
                  </a:lnTo>
                  <a:lnTo>
                    <a:pt x="103650" y="79344"/>
                  </a:lnTo>
                  <a:lnTo>
                    <a:pt x="103504" y="78005"/>
                  </a:lnTo>
                  <a:lnTo>
                    <a:pt x="103650" y="76074"/>
                  </a:lnTo>
                  <a:lnTo>
                    <a:pt x="104443" y="73313"/>
                  </a:lnTo>
                  <a:lnTo>
                    <a:pt x="105774" y="72759"/>
                  </a:lnTo>
                  <a:lnTo>
                    <a:pt x="107759" y="73082"/>
                  </a:lnTo>
                  <a:lnTo>
                    <a:pt x="110037" y="74643"/>
                  </a:lnTo>
                  <a:lnTo>
                    <a:pt x="110722" y="75605"/>
                  </a:lnTo>
                  <a:lnTo>
                    <a:pt x="110707" y="76374"/>
                  </a:lnTo>
                  <a:lnTo>
                    <a:pt x="109899" y="77551"/>
                  </a:lnTo>
                  <a:close/>
                  <a:moveTo>
                    <a:pt x="120880" y="69074"/>
                  </a:moveTo>
                  <a:lnTo>
                    <a:pt x="118441" y="69120"/>
                  </a:lnTo>
                  <a:lnTo>
                    <a:pt x="119703" y="66628"/>
                  </a:lnTo>
                  <a:lnTo>
                    <a:pt x="121173" y="65997"/>
                  </a:lnTo>
                  <a:lnTo>
                    <a:pt x="123951" y="66274"/>
                  </a:lnTo>
                  <a:lnTo>
                    <a:pt x="123458" y="67397"/>
                  </a:lnTo>
                  <a:lnTo>
                    <a:pt x="120880" y="69074"/>
                  </a:lnTo>
                  <a:close/>
                  <a:moveTo>
                    <a:pt x="116986" y="70951"/>
                  </a:moveTo>
                  <a:lnTo>
                    <a:pt x="115132" y="71997"/>
                  </a:lnTo>
                  <a:lnTo>
                    <a:pt x="114339" y="71136"/>
                  </a:lnTo>
                  <a:lnTo>
                    <a:pt x="114131" y="68428"/>
                  </a:lnTo>
                  <a:lnTo>
                    <a:pt x="111923" y="67266"/>
                  </a:lnTo>
                  <a:lnTo>
                    <a:pt x="110845" y="66543"/>
                  </a:lnTo>
                  <a:lnTo>
                    <a:pt x="110014" y="65174"/>
                  </a:lnTo>
                  <a:lnTo>
                    <a:pt x="110222" y="64750"/>
                  </a:lnTo>
                  <a:lnTo>
                    <a:pt x="111661" y="64189"/>
                  </a:lnTo>
                  <a:lnTo>
                    <a:pt x="114123" y="66674"/>
                  </a:lnTo>
                  <a:lnTo>
                    <a:pt x="115132" y="68674"/>
                  </a:lnTo>
                  <a:lnTo>
                    <a:pt x="116955" y="69266"/>
                  </a:lnTo>
                  <a:lnTo>
                    <a:pt x="117186" y="69574"/>
                  </a:lnTo>
                  <a:lnTo>
                    <a:pt x="116986" y="70951"/>
                  </a:lnTo>
                  <a:close/>
                  <a:moveTo>
                    <a:pt x="147676" y="12962"/>
                  </a:moveTo>
                  <a:lnTo>
                    <a:pt x="148122" y="16047"/>
                  </a:lnTo>
                  <a:lnTo>
                    <a:pt x="149238" y="15247"/>
                  </a:lnTo>
                  <a:lnTo>
                    <a:pt x="150923" y="18201"/>
                  </a:lnTo>
                  <a:lnTo>
                    <a:pt x="151785" y="18201"/>
                  </a:lnTo>
                  <a:lnTo>
                    <a:pt x="153201" y="17032"/>
                  </a:lnTo>
                  <a:lnTo>
                    <a:pt x="152916" y="19778"/>
                  </a:lnTo>
                  <a:lnTo>
                    <a:pt x="151446" y="27371"/>
                  </a:lnTo>
                  <a:lnTo>
                    <a:pt x="151031" y="28656"/>
                  </a:lnTo>
                  <a:lnTo>
                    <a:pt x="150754" y="30956"/>
                  </a:lnTo>
                  <a:lnTo>
                    <a:pt x="150461" y="31410"/>
                  </a:lnTo>
                  <a:lnTo>
                    <a:pt x="150030" y="36049"/>
                  </a:lnTo>
                  <a:lnTo>
                    <a:pt x="149038" y="37572"/>
                  </a:lnTo>
                  <a:lnTo>
                    <a:pt x="148207" y="41203"/>
                  </a:lnTo>
                  <a:lnTo>
                    <a:pt x="147868" y="41557"/>
                  </a:lnTo>
                  <a:lnTo>
                    <a:pt x="146652" y="40164"/>
                  </a:lnTo>
                  <a:lnTo>
                    <a:pt x="147868" y="34618"/>
                  </a:lnTo>
                  <a:lnTo>
                    <a:pt x="148368" y="31387"/>
                  </a:lnTo>
                  <a:lnTo>
                    <a:pt x="148045" y="29710"/>
                  </a:lnTo>
                  <a:lnTo>
                    <a:pt x="147360" y="28194"/>
                  </a:lnTo>
                  <a:lnTo>
                    <a:pt x="145498" y="28148"/>
                  </a:lnTo>
                  <a:lnTo>
                    <a:pt x="143928" y="28848"/>
                  </a:lnTo>
                  <a:lnTo>
                    <a:pt x="143597" y="27956"/>
                  </a:lnTo>
                  <a:lnTo>
                    <a:pt x="143551" y="26756"/>
                  </a:lnTo>
                  <a:lnTo>
                    <a:pt x="143174" y="26356"/>
                  </a:lnTo>
                  <a:lnTo>
                    <a:pt x="141088" y="26440"/>
                  </a:lnTo>
                  <a:lnTo>
                    <a:pt x="140473" y="26109"/>
                  </a:lnTo>
                  <a:lnTo>
                    <a:pt x="140065" y="25002"/>
                  </a:lnTo>
                  <a:lnTo>
                    <a:pt x="139988" y="24117"/>
                  </a:lnTo>
                  <a:lnTo>
                    <a:pt x="141873" y="23425"/>
                  </a:lnTo>
                  <a:lnTo>
                    <a:pt x="143643" y="23686"/>
                  </a:lnTo>
                  <a:lnTo>
                    <a:pt x="146229" y="21925"/>
                  </a:lnTo>
                  <a:lnTo>
                    <a:pt x="144613" y="16009"/>
                  </a:lnTo>
                  <a:lnTo>
                    <a:pt x="142466" y="15447"/>
                  </a:lnTo>
                  <a:lnTo>
                    <a:pt x="141973" y="14870"/>
                  </a:lnTo>
                  <a:lnTo>
                    <a:pt x="142389" y="13862"/>
                  </a:lnTo>
                  <a:lnTo>
                    <a:pt x="143566" y="13316"/>
                  </a:lnTo>
                  <a:lnTo>
                    <a:pt x="145375" y="10293"/>
                  </a:lnTo>
                  <a:lnTo>
                    <a:pt x="146460" y="9816"/>
                  </a:lnTo>
                  <a:lnTo>
                    <a:pt x="147806" y="9901"/>
                  </a:lnTo>
                  <a:lnTo>
                    <a:pt x="147676" y="12962"/>
                  </a:lnTo>
                  <a:close/>
                  <a:moveTo>
                    <a:pt x="153416" y="14001"/>
                  </a:moveTo>
                  <a:lnTo>
                    <a:pt x="152870" y="14501"/>
                  </a:lnTo>
                  <a:lnTo>
                    <a:pt x="150762" y="10047"/>
                  </a:lnTo>
                  <a:lnTo>
                    <a:pt x="152324" y="4931"/>
                  </a:lnTo>
                  <a:lnTo>
                    <a:pt x="154217" y="5093"/>
                  </a:lnTo>
                  <a:lnTo>
                    <a:pt x="154517" y="6431"/>
                  </a:lnTo>
                  <a:lnTo>
                    <a:pt x="154332" y="7670"/>
                  </a:lnTo>
                  <a:lnTo>
                    <a:pt x="153370" y="7777"/>
                  </a:lnTo>
                  <a:lnTo>
                    <a:pt x="153286" y="8154"/>
                  </a:lnTo>
                  <a:lnTo>
                    <a:pt x="153586" y="10531"/>
                  </a:lnTo>
                  <a:lnTo>
                    <a:pt x="153601" y="13286"/>
                  </a:lnTo>
                  <a:lnTo>
                    <a:pt x="153416" y="14001"/>
                  </a:lnTo>
                  <a:close/>
                  <a:moveTo>
                    <a:pt x="159203" y="877"/>
                  </a:moveTo>
                  <a:lnTo>
                    <a:pt x="159203" y="1385"/>
                  </a:lnTo>
                  <a:lnTo>
                    <a:pt x="158080" y="5108"/>
                  </a:lnTo>
                  <a:lnTo>
                    <a:pt x="158095" y="6531"/>
                  </a:lnTo>
                  <a:lnTo>
                    <a:pt x="156287" y="6393"/>
                  </a:lnTo>
                  <a:lnTo>
                    <a:pt x="156002" y="5939"/>
                  </a:lnTo>
                  <a:lnTo>
                    <a:pt x="155663" y="3808"/>
                  </a:lnTo>
                  <a:lnTo>
                    <a:pt x="155894" y="1539"/>
                  </a:lnTo>
                  <a:lnTo>
                    <a:pt x="156148" y="946"/>
                  </a:lnTo>
                  <a:lnTo>
                    <a:pt x="156672" y="708"/>
                  </a:lnTo>
                  <a:lnTo>
                    <a:pt x="157241" y="1154"/>
                  </a:lnTo>
                  <a:lnTo>
                    <a:pt x="158141" y="0"/>
                  </a:lnTo>
                  <a:lnTo>
                    <a:pt x="158611" y="23"/>
                  </a:lnTo>
                  <a:lnTo>
                    <a:pt x="159203" y="8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2" name="Serbest Form 81">
              <a:extLst>
                <a:ext uri="{FF2B5EF4-FFF2-40B4-BE49-F238E27FC236}">
                  <a16:creationId xmlns:a16="http://schemas.microsoft.com/office/drawing/2014/main" id="{5BB93FFF-D960-6A79-9120-B34AEA13EDFB}"/>
                </a:ext>
              </a:extLst>
            </p:cNvPr>
            <p:cNvSpPr/>
            <p:nvPr/>
          </p:nvSpPr>
          <p:spPr>
            <a:xfrm>
              <a:off x="8861347" y="5453463"/>
              <a:ext cx="144582" cy="72727"/>
            </a:xfrm>
            <a:custGeom>
              <a:avLst/>
              <a:gdLst>
                <a:gd name="csX0" fmla="*/ 139334 w 144582"/>
                <a:gd name="csY0" fmla="*/ 49172 h 72727"/>
                <a:gd name="csX1" fmla="*/ 138811 w 144582"/>
                <a:gd name="csY1" fmla="*/ 50203 h 72727"/>
                <a:gd name="csX2" fmla="*/ 137572 w 144582"/>
                <a:gd name="csY2" fmla="*/ 52073 h 72727"/>
                <a:gd name="csX3" fmla="*/ 136587 w 144582"/>
                <a:gd name="csY3" fmla="*/ 53027 h 72727"/>
                <a:gd name="csX4" fmla="*/ 135494 w 144582"/>
                <a:gd name="csY4" fmla="*/ 53180 h 72727"/>
                <a:gd name="csX5" fmla="*/ 134409 w 144582"/>
                <a:gd name="csY5" fmla="*/ 53619 h 72727"/>
                <a:gd name="csX6" fmla="*/ 134032 w 144582"/>
                <a:gd name="csY6" fmla="*/ 54619 h 72727"/>
                <a:gd name="csX7" fmla="*/ 133985 w 144582"/>
                <a:gd name="csY7" fmla="*/ 55911 h 72727"/>
                <a:gd name="csX8" fmla="*/ 134170 w 144582"/>
                <a:gd name="csY8" fmla="*/ 56842 h 72727"/>
                <a:gd name="csX9" fmla="*/ 134447 w 144582"/>
                <a:gd name="csY9" fmla="*/ 57189 h 72727"/>
                <a:gd name="csX10" fmla="*/ 135555 w 144582"/>
                <a:gd name="csY10" fmla="*/ 57496 h 72727"/>
                <a:gd name="csX11" fmla="*/ 136648 w 144582"/>
                <a:gd name="csY11" fmla="*/ 60212 h 72727"/>
                <a:gd name="csX12" fmla="*/ 138364 w 144582"/>
                <a:gd name="csY12" fmla="*/ 61581 h 72727"/>
                <a:gd name="csX13" fmla="*/ 141042 w 144582"/>
                <a:gd name="csY13" fmla="*/ 63135 h 72727"/>
                <a:gd name="csX14" fmla="*/ 143420 w 144582"/>
                <a:gd name="csY14" fmla="*/ 64912 h 72727"/>
                <a:gd name="csX15" fmla="*/ 144582 w 144582"/>
                <a:gd name="csY15" fmla="*/ 66543 h 72727"/>
                <a:gd name="csX16" fmla="*/ 144359 w 144582"/>
                <a:gd name="csY16" fmla="*/ 67728 h 72727"/>
                <a:gd name="csX17" fmla="*/ 143582 w 144582"/>
                <a:gd name="csY17" fmla="*/ 70174 h 72727"/>
                <a:gd name="csX18" fmla="*/ 141596 w 144582"/>
                <a:gd name="csY18" fmla="*/ 72212 h 72727"/>
                <a:gd name="csX19" fmla="*/ 139942 w 144582"/>
                <a:gd name="csY19" fmla="*/ 72728 h 72727"/>
                <a:gd name="csX20" fmla="*/ 139357 w 144582"/>
                <a:gd name="csY20" fmla="*/ 72536 h 72727"/>
                <a:gd name="csX21" fmla="*/ 138279 w 144582"/>
                <a:gd name="csY21" fmla="*/ 71905 h 72727"/>
                <a:gd name="csX22" fmla="*/ 136101 w 144582"/>
                <a:gd name="csY22" fmla="*/ 70328 h 72727"/>
                <a:gd name="csX23" fmla="*/ 133739 w 144582"/>
                <a:gd name="csY23" fmla="*/ 69082 h 72727"/>
                <a:gd name="csX24" fmla="*/ 131923 w 144582"/>
                <a:gd name="csY24" fmla="*/ 69489 h 72727"/>
                <a:gd name="csX25" fmla="*/ 130730 w 144582"/>
                <a:gd name="csY25" fmla="*/ 69958 h 72727"/>
                <a:gd name="csX26" fmla="*/ 128368 w 144582"/>
                <a:gd name="csY26" fmla="*/ 69405 h 72727"/>
                <a:gd name="csX27" fmla="*/ 125574 w 144582"/>
                <a:gd name="csY27" fmla="*/ 68328 h 72727"/>
                <a:gd name="csX28" fmla="*/ 124120 w 144582"/>
                <a:gd name="csY28" fmla="*/ 67266 h 72727"/>
                <a:gd name="csX29" fmla="*/ 123481 w 144582"/>
                <a:gd name="csY29" fmla="*/ 66481 h 72727"/>
                <a:gd name="csX30" fmla="*/ 123912 w 144582"/>
                <a:gd name="csY30" fmla="*/ 65089 h 72727"/>
                <a:gd name="csX31" fmla="*/ 117579 w 144582"/>
                <a:gd name="csY31" fmla="*/ 62573 h 72727"/>
                <a:gd name="csX32" fmla="*/ 114524 w 144582"/>
                <a:gd name="csY32" fmla="*/ 61873 h 72727"/>
                <a:gd name="csX33" fmla="*/ 113146 w 144582"/>
                <a:gd name="csY33" fmla="*/ 62635 h 72727"/>
                <a:gd name="csX34" fmla="*/ 108491 w 144582"/>
                <a:gd name="csY34" fmla="*/ 66420 h 72727"/>
                <a:gd name="csX35" fmla="*/ 107936 w 144582"/>
                <a:gd name="csY35" fmla="*/ 66805 h 72727"/>
                <a:gd name="csX36" fmla="*/ 104381 w 144582"/>
                <a:gd name="csY36" fmla="*/ 67328 h 72727"/>
                <a:gd name="csX37" fmla="*/ 104373 w 144582"/>
                <a:gd name="csY37" fmla="*/ 67635 h 72727"/>
                <a:gd name="csX38" fmla="*/ 105182 w 144582"/>
                <a:gd name="csY38" fmla="*/ 68451 h 72727"/>
                <a:gd name="csX39" fmla="*/ 105028 w 144582"/>
                <a:gd name="csY39" fmla="*/ 68705 h 72727"/>
                <a:gd name="csX40" fmla="*/ 99063 w 144582"/>
                <a:gd name="csY40" fmla="*/ 68789 h 72727"/>
                <a:gd name="csX41" fmla="*/ 97078 w 144582"/>
                <a:gd name="csY41" fmla="*/ 69282 h 72727"/>
                <a:gd name="csX42" fmla="*/ 91768 w 144582"/>
                <a:gd name="csY42" fmla="*/ 68643 h 72727"/>
                <a:gd name="csX43" fmla="*/ 90021 w 144582"/>
                <a:gd name="csY43" fmla="*/ 68928 h 72727"/>
                <a:gd name="csX44" fmla="*/ 88529 w 144582"/>
                <a:gd name="csY44" fmla="*/ 69520 h 72727"/>
                <a:gd name="csX45" fmla="*/ 84896 w 144582"/>
                <a:gd name="csY45" fmla="*/ 70197 h 72727"/>
                <a:gd name="csX46" fmla="*/ 82387 w 144582"/>
                <a:gd name="csY46" fmla="*/ 70989 h 72727"/>
                <a:gd name="csX47" fmla="*/ 79186 w 144582"/>
                <a:gd name="csY47" fmla="*/ 71405 h 72727"/>
                <a:gd name="csX48" fmla="*/ 75885 w 144582"/>
                <a:gd name="csY48" fmla="*/ 71443 h 72727"/>
                <a:gd name="csX49" fmla="*/ 74753 w 144582"/>
                <a:gd name="csY49" fmla="*/ 71682 h 72727"/>
                <a:gd name="csX50" fmla="*/ 74800 w 144582"/>
                <a:gd name="csY50" fmla="*/ 71136 h 72727"/>
                <a:gd name="csX51" fmla="*/ 74623 w 144582"/>
                <a:gd name="csY51" fmla="*/ 70297 h 72727"/>
                <a:gd name="csX52" fmla="*/ 73953 w 144582"/>
                <a:gd name="csY52" fmla="*/ 69689 h 72727"/>
                <a:gd name="csX53" fmla="*/ 73014 w 144582"/>
                <a:gd name="csY53" fmla="*/ 69305 h 72727"/>
                <a:gd name="csX54" fmla="*/ 71290 w 144582"/>
                <a:gd name="csY54" fmla="*/ 69451 h 72727"/>
                <a:gd name="csX55" fmla="*/ 69698 w 144582"/>
                <a:gd name="csY55" fmla="*/ 69043 h 72727"/>
                <a:gd name="csX56" fmla="*/ 68566 w 144582"/>
                <a:gd name="csY56" fmla="*/ 67981 h 72727"/>
                <a:gd name="csX57" fmla="*/ 68305 w 144582"/>
                <a:gd name="csY57" fmla="*/ 67166 h 72727"/>
                <a:gd name="csX58" fmla="*/ 68959 w 144582"/>
                <a:gd name="csY58" fmla="*/ 66505 h 72727"/>
                <a:gd name="csX59" fmla="*/ 68482 w 144582"/>
                <a:gd name="csY59" fmla="*/ 65958 h 72727"/>
                <a:gd name="csX60" fmla="*/ 66496 w 144582"/>
                <a:gd name="csY60" fmla="*/ 64650 h 72727"/>
                <a:gd name="csX61" fmla="*/ 63249 w 144582"/>
                <a:gd name="csY61" fmla="*/ 61381 h 72727"/>
                <a:gd name="csX62" fmla="*/ 61410 w 144582"/>
                <a:gd name="csY62" fmla="*/ 60650 h 72727"/>
                <a:gd name="csX63" fmla="*/ 60679 w 144582"/>
                <a:gd name="csY63" fmla="*/ 58596 h 72727"/>
                <a:gd name="csX64" fmla="*/ 59947 w 144582"/>
                <a:gd name="csY64" fmla="*/ 58158 h 72727"/>
                <a:gd name="csX65" fmla="*/ 58401 w 144582"/>
                <a:gd name="csY65" fmla="*/ 57965 h 72727"/>
                <a:gd name="csX66" fmla="*/ 56769 w 144582"/>
                <a:gd name="csY66" fmla="*/ 58165 h 72727"/>
                <a:gd name="csX67" fmla="*/ 56415 w 144582"/>
                <a:gd name="csY67" fmla="*/ 58396 h 72727"/>
                <a:gd name="csX68" fmla="*/ 55915 w 144582"/>
                <a:gd name="csY68" fmla="*/ 58727 h 72727"/>
                <a:gd name="csX69" fmla="*/ 54637 w 144582"/>
                <a:gd name="csY69" fmla="*/ 61289 h 72727"/>
                <a:gd name="csX70" fmla="*/ 53737 w 144582"/>
                <a:gd name="csY70" fmla="*/ 62158 h 72727"/>
                <a:gd name="csX71" fmla="*/ 51537 w 144582"/>
                <a:gd name="csY71" fmla="*/ 61750 h 72727"/>
                <a:gd name="csX72" fmla="*/ 49713 w 144582"/>
                <a:gd name="csY72" fmla="*/ 61150 h 72727"/>
                <a:gd name="csX73" fmla="*/ 48228 w 144582"/>
                <a:gd name="csY73" fmla="*/ 60812 h 72727"/>
                <a:gd name="csX74" fmla="*/ 45342 w 144582"/>
                <a:gd name="csY74" fmla="*/ 60596 h 72727"/>
                <a:gd name="csX75" fmla="*/ 42063 w 144582"/>
                <a:gd name="csY75" fmla="*/ 60550 h 72727"/>
                <a:gd name="csX76" fmla="*/ 39855 w 144582"/>
                <a:gd name="csY76" fmla="*/ 62373 h 72727"/>
                <a:gd name="csX77" fmla="*/ 38900 w 144582"/>
                <a:gd name="csY77" fmla="*/ 62135 h 72727"/>
                <a:gd name="csX78" fmla="*/ 37223 w 144582"/>
                <a:gd name="csY78" fmla="*/ 61243 h 72727"/>
                <a:gd name="csX79" fmla="*/ 34514 w 144582"/>
                <a:gd name="csY79" fmla="*/ 60504 h 72727"/>
                <a:gd name="csX80" fmla="*/ 33083 w 144582"/>
                <a:gd name="csY80" fmla="*/ 59927 h 72727"/>
                <a:gd name="csX81" fmla="*/ 37223 w 144582"/>
                <a:gd name="csY81" fmla="*/ 54519 h 72727"/>
                <a:gd name="csX82" fmla="*/ 38454 w 144582"/>
                <a:gd name="csY82" fmla="*/ 51296 h 72727"/>
                <a:gd name="csX83" fmla="*/ 38493 w 144582"/>
                <a:gd name="csY83" fmla="*/ 49342 h 72727"/>
                <a:gd name="csX84" fmla="*/ 38546 w 144582"/>
                <a:gd name="csY84" fmla="*/ 46880 h 72727"/>
                <a:gd name="csX85" fmla="*/ 36392 w 144582"/>
                <a:gd name="csY85" fmla="*/ 41757 h 72727"/>
                <a:gd name="csX86" fmla="*/ 34545 w 144582"/>
                <a:gd name="csY86" fmla="*/ 34464 h 72727"/>
                <a:gd name="csX87" fmla="*/ 32621 w 144582"/>
                <a:gd name="csY87" fmla="*/ 26833 h 72727"/>
                <a:gd name="csX88" fmla="*/ 31120 w 144582"/>
                <a:gd name="csY88" fmla="*/ 24540 h 72727"/>
                <a:gd name="csX89" fmla="*/ 24849 w 144582"/>
                <a:gd name="csY89" fmla="*/ 21886 h 72727"/>
                <a:gd name="csX90" fmla="*/ 23394 w 144582"/>
                <a:gd name="csY90" fmla="*/ 18871 h 72727"/>
                <a:gd name="csX91" fmla="*/ 18538 w 144582"/>
                <a:gd name="csY91" fmla="*/ 14970 h 72727"/>
                <a:gd name="csX92" fmla="*/ 11789 w 144582"/>
                <a:gd name="csY92" fmla="*/ 13270 h 72727"/>
                <a:gd name="csX93" fmla="*/ 10450 w 144582"/>
                <a:gd name="csY93" fmla="*/ 12547 h 72727"/>
                <a:gd name="csX94" fmla="*/ 4587 w 144582"/>
                <a:gd name="csY94" fmla="*/ 7624 h 72727"/>
                <a:gd name="csX95" fmla="*/ 0 w 144582"/>
                <a:gd name="csY95" fmla="*/ 4446 h 72727"/>
                <a:gd name="csX96" fmla="*/ 985 w 144582"/>
                <a:gd name="csY96" fmla="*/ 2523 h 72727"/>
                <a:gd name="csX97" fmla="*/ 2293 w 144582"/>
                <a:gd name="csY97" fmla="*/ 492 h 72727"/>
                <a:gd name="csX98" fmla="*/ 3709 w 144582"/>
                <a:gd name="csY98" fmla="*/ 0 h 72727"/>
                <a:gd name="csX99" fmla="*/ 7857 w 144582"/>
                <a:gd name="csY99" fmla="*/ 800 h 72727"/>
                <a:gd name="csX100" fmla="*/ 11682 w 144582"/>
                <a:gd name="csY100" fmla="*/ 1715 h 72727"/>
                <a:gd name="csX101" fmla="*/ 14467 w 144582"/>
                <a:gd name="csY101" fmla="*/ 1062 h 72727"/>
                <a:gd name="csX102" fmla="*/ 17784 w 144582"/>
                <a:gd name="csY102" fmla="*/ 2662 h 72727"/>
                <a:gd name="csX103" fmla="*/ 20816 w 144582"/>
                <a:gd name="csY103" fmla="*/ 4493 h 72727"/>
                <a:gd name="csX104" fmla="*/ 23864 w 144582"/>
                <a:gd name="csY104" fmla="*/ 5785 h 72727"/>
                <a:gd name="csX105" fmla="*/ 29804 w 144582"/>
                <a:gd name="csY105" fmla="*/ 7008 h 72727"/>
                <a:gd name="csX106" fmla="*/ 32021 w 144582"/>
                <a:gd name="csY106" fmla="*/ 8693 h 72727"/>
                <a:gd name="csX107" fmla="*/ 34606 w 144582"/>
                <a:gd name="csY107" fmla="*/ 10378 h 72727"/>
                <a:gd name="csX108" fmla="*/ 44742 w 144582"/>
                <a:gd name="csY108" fmla="*/ 11231 h 72727"/>
                <a:gd name="csX109" fmla="*/ 45557 w 144582"/>
                <a:gd name="csY109" fmla="*/ 10970 h 72727"/>
                <a:gd name="csX110" fmla="*/ 46304 w 144582"/>
                <a:gd name="csY110" fmla="*/ 10724 h 72727"/>
                <a:gd name="csX111" fmla="*/ 49705 w 144582"/>
                <a:gd name="csY111" fmla="*/ 10116 h 72727"/>
                <a:gd name="csX112" fmla="*/ 52714 w 144582"/>
                <a:gd name="csY112" fmla="*/ 10224 h 72727"/>
                <a:gd name="csX113" fmla="*/ 55892 w 144582"/>
                <a:gd name="csY113" fmla="*/ 12270 h 72727"/>
                <a:gd name="csX114" fmla="*/ 57923 w 144582"/>
                <a:gd name="csY114" fmla="*/ 12147 h 72727"/>
                <a:gd name="csX115" fmla="*/ 60094 w 144582"/>
                <a:gd name="csY115" fmla="*/ 11839 h 72727"/>
                <a:gd name="csX116" fmla="*/ 62887 w 144582"/>
                <a:gd name="csY116" fmla="*/ 12932 h 72727"/>
                <a:gd name="csX117" fmla="*/ 65080 w 144582"/>
                <a:gd name="csY117" fmla="*/ 14147 h 72727"/>
                <a:gd name="csX118" fmla="*/ 65265 w 144582"/>
                <a:gd name="csY118" fmla="*/ 15370 h 72727"/>
                <a:gd name="csX119" fmla="*/ 67189 w 144582"/>
                <a:gd name="csY119" fmla="*/ 17155 h 72727"/>
                <a:gd name="csX120" fmla="*/ 72776 w 144582"/>
                <a:gd name="csY120" fmla="*/ 19871 h 72727"/>
                <a:gd name="csX121" fmla="*/ 77309 w 144582"/>
                <a:gd name="csY121" fmla="*/ 21409 h 72727"/>
                <a:gd name="csX122" fmla="*/ 78717 w 144582"/>
                <a:gd name="csY122" fmla="*/ 22486 h 72727"/>
                <a:gd name="csX123" fmla="*/ 82164 w 144582"/>
                <a:gd name="csY123" fmla="*/ 24263 h 72727"/>
                <a:gd name="csX124" fmla="*/ 82510 w 144582"/>
                <a:gd name="csY124" fmla="*/ 24825 h 72727"/>
                <a:gd name="csX125" fmla="*/ 82441 w 144582"/>
                <a:gd name="csY125" fmla="*/ 25555 h 72727"/>
                <a:gd name="csX126" fmla="*/ 81456 w 144582"/>
                <a:gd name="csY126" fmla="*/ 26886 h 72727"/>
                <a:gd name="csX127" fmla="*/ 81210 w 144582"/>
                <a:gd name="csY127" fmla="*/ 28063 h 72727"/>
                <a:gd name="csX128" fmla="*/ 81672 w 144582"/>
                <a:gd name="csY128" fmla="*/ 28748 h 72727"/>
                <a:gd name="csX129" fmla="*/ 83103 w 144582"/>
                <a:gd name="csY129" fmla="*/ 29394 h 72727"/>
                <a:gd name="csX130" fmla="*/ 85935 w 144582"/>
                <a:gd name="csY130" fmla="*/ 29540 h 72727"/>
                <a:gd name="csX131" fmla="*/ 86958 w 144582"/>
                <a:gd name="csY131" fmla="*/ 28694 h 72727"/>
                <a:gd name="csX132" fmla="*/ 89075 w 144582"/>
                <a:gd name="csY132" fmla="*/ 28086 h 72727"/>
                <a:gd name="csX133" fmla="*/ 91176 w 144582"/>
                <a:gd name="csY133" fmla="*/ 26994 h 72727"/>
                <a:gd name="csX134" fmla="*/ 93977 w 144582"/>
                <a:gd name="csY134" fmla="*/ 25540 h 72727"/>
                <a:gd name="csX135" fmla="*/ 97786 w 144582"/>
                <a:gd name="csY135" fmla="*/ 24217 h 72727"/>
                <a:gd name="csX136" fmla="*/ 99310 w 144582"/>
                <a:gd name="csY136" fmla="*/ 24217 h 72727"/>
                <a:gd name="csX137" fmla="*/ 100772 w 144582"/>
                <a:gd name="csY137" fmla="*/ 24625 h 72727"/>
                <a:gd name="csX138" fmla="*/ 101796 w 144582"/>
                <a:gd name="csY138" fmla="*/ 25356 h 72727"/>
                <a:gd name="csX139" fmla="*/ 103511 w 144582"/>
                <a:gd name="csY139" fmla="*/ 28071 h 72727"/>
                <a:gd name="csX140" fmla="*/ 105228 w 144582"/>
                <a:gd name="csY140" fmla="*/ 24271 h 72727"/>
                <a:gd name="csX141" fmla="*/ 105666 w 144582"/>
                <a:gd name="csY141" fmla="*/ 23986 h 72727"/>
                <a:gd name="csX142" fmla="*/ 107236 w 144582"/>
                <a:gd name="csY142" fmla="*/ 24756 h 72727"/>
                <a:gd name="csX143" fmla="*/ 109999 w 144582"/>
                <a:gd name="csY143" fmla="*/ 25809 h 72727"/>
                <a:gd name="csX144" fmla="*/ 111915 w 144582"/>
                <a:gd name="csY144" fmla="*/ 26371 h 72727"/>
                <a:gd name="csX145" fmla="*/ 112954 w 144582"/>
                <a:gd name="csY145" fmla="*/ 27156 h 72727"/>
                <a:gd name="csX146" fmla="*/ 115878 w 144582"/>
                <a:gd name="csY146" fmla="*/ 30618 h 72727"/>
                <a:gd name="csX147" fmla="*/ 120611 w 144582"/>
                <a:gd name="csY147" fmla="*/ 30440 h 72727"/>
                <a:gd name="csX148" fmla="*/ 122611 w 144582"/>
                <a:gd name="csY148" fmla="*/ 30971 h 72727"/>
                <a:gd name="csX149" fmla="*/ 123689 w 144582"/>
                <a:gd name="csY149" fmla="*/ 31541 h 72727"/>
                <a:gd name="csX150" fmla="*/ 124166 w 144582"/>
                <a:gd name="csY150" fmla="*/ 32210 h 72727"/>
                <a:gd name="csX151" fmla="*/ 123320 w 144582"/>
                <a:gd name="csY151" fmla="*/ 35641 h 72727"/>
                <a:gd name="csX152" fmla="*/ 122150 w 144582"/>
                <a:gd name="csY152" fmla="*/ 39210 h 72727"/>
                <a:gd name="csX153" fmla="*/ 122250 w 144582"/>
                <a:gd name="csY153" fmla="*/ 40064 h 72727"/>
                <a:gd name="csX154" fmla="*/ 124143 w 144582"/>
                <a:gd name="csY154" fmla="*/ 41410 h 72727"/>
                <a:gd name="csX155" fmla="*/ 126729 w 144582"/>
                <a:gd name="csY155" fmla="*/ 42826 h 72727"/>
                <a:gd name="csX156" fmla="*/ 128114 w 144582"/>
                <a:gd name="csY156" fmla="*/ 43964 h 72727"/>
                <a:gd name="csX157" fmla="*/ 129060 w 144582"/>
                <a:gd name="csY157" fmla="*/ 44988 h 72727"/>
                <a:gd name="csX158" fmla="*/ 131100 w 144582"/>
                <a:gd name="csY158" fmla="*/ 45765 h 72727"/>
                <a:gd name="csX159" fmla="*/ 133508 w 144582"/>
                <a:gd name="csY159" fmla="*/ 46242 h 72727"/>
                <a:gd name="csX160" fmla="*/ 134647 w 144582"/>
                <a:gd name="csY160" fmla="*/ 46303 h 72727"/>
                <a:gd name="csX161" fmla="*/ 135840 w 144582"/>
                <a:gd name="csY161" fmla="*/ 47165 h 72727"/>
                <a:gd name="csX162" fmla="*/ 138941 w 144582"/>
                <a:gd name="csY162" fmla="*/ 48772 h 727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</a:cxnLst>
              <a:rect l="l" t="t" r="r" b="b"/>
              <a:pathLst>
                <a:path w="144582" h="72727">
                  <a:moveTo>
                    <a:pt x="139334" y="49172"/>
                  </a:moveTo>
                  <a:lnTo>
                    <a:pt x="138811" y="50203"/>
                  </a:lnTo>
                  <a:lnTo>
                    <a:pt x="137572" y="52073"/>
                  </a:lnTo>
                  <a:lnTo>
                    <a:pt x="136587" y="53027"/>
                  </a:lnTo>
                  <a:lnTo>
                    <a:pt x="135494" y="53180"/>
                  </a:lnTo>
                  <a:lnTo>
                    <a:pt x="134409" y="53619"/>
                  </a:lnTo>
                  <a:lnTo>
                    <a:pt x="134032" y="54619"/>
                  </a:lnTo>
                  <a:lnTo>
                    <a:pt x="133985" y="55911"/>
                  </a:lnTo>
                  <a:lnTo>
                    <a:pt x="134170" y="56842"/>
                  </a:lnTo>
                  <a:lnTo>
                    <a:pt x="134447" y="57189"/>
                  </a:lnTo>
                  <a:lnTo>
                    <a:pt x="135555" y="57496"/>
                  </a:lnTo>
                  <a:lnTo>
                    <a:pt x="136648" y="60212"/>
                  </a:lnTo>
                  <a:lnTo>
                    <a:pt x="138364" y="61581"/>
                  </a:lnTo>
                  <a:lnTo>
                    <a:pt x="141042" y="63135"/>
                  </a:lnTo>
                  <a:lnTo>
                    <a:pt x="143420" y="64912"/>
                  </a:lnTo>
                  <a:lnTo>
                    <a:pt x="144582" y="66543"/>
                  </a:lnTo>
                  <a:lnTo>
                    <a:pt x="144359" y="67728"/>
                  </a:lnTo>
                  <a:lnTo>
                    <a:pt x="143582" y="70174"/>
                  </a:lnTo>
                  <a:lnTo>
                    <a:pt x="141596" y="72212"/>
                  </a:lnTo>
                  <a:lnTo>
                    <a:pt x="139942" y="72728"/>
                  </a:lnTo>
                  <a:lnTo>
                    <a:pt x="139357" y="72536"/>
                  </a:lnTo>
                  <a:lnTo>
                    <a:pt x="138279" y="71905"/>
                  </a:lnTo>
                  <a:lnTo>
                    <a:pt x="136101" y="70328"/>
                  </a:lnTo>
                  <a:lnTo>
                    <a:pt x="133739" y="69082"/>
                  </a:lnTo>
                  <a:lnTo>
                    <a:pt x="131923" y="69489"/>
                  </a:lnTo>
                  <a:lnTo>
                    <a:pt x="130730" y="69958"/>
                  </a:lnTo>
                  <a:lnTo>
                    <a:pt x="128368" y="69405"/>
                  </a:lnTo>
                  <a:lnTo>
                    <a:pt x="125574" y="68328"/>
                  </a:lnTo>
                  <a:lnTo>
                    <a:pt x="124120" y="67266"/>
                  </a:lnTo>
                  <a:lnTo>
                    <a:pt x="123481" y="66481"/>
                  </a:lnTo>
                  <a:lnTo>
                    <a:pt x="123912" y="65089"/>
                  </a:lnTo>
                  <a:lnTo>
                    <a:pt x="117579" y="62573"/>
                  </a:lnTo>
                  <a:lnTo>
                    <a:pt x="114524" y="61873"/>
                  </a:lnTo>
                  <a:lnTo>
                    <a:pt x="113146" y="62635"/>
                  </a:lnTo>
                  <a:lnTo>
                    <a:pt x="108491" y="66420"/>
                  </a:lnTo>
                  <a:lnTo>
                    <a:pt x="107936" y="66805"/>
                  </a:lnTo>
                  <a:lnTo>
                    <a:pt x="104381" y="67328"/>
                  </a:lnTo>
                  <a:lnTo>
                    <a:pt x="104373" y="67635"/>
                  </a:lnTo>
                  <a:lnTo>
                    <a:pt x="105182" y="68451"/>
                  </a:lnTo>
                  <a:lnTo>
                    <a:pt x="105028" y="68705"/>
                  </a:lnTo>
                  <a:lnTo>
                    <a:pt x="99063" y="68789"/>
                  </a:lnTo>
                  <a:lnTo>
                    <a:pt x="97078" y="69282"/>
                  </a:lnTo>
                  <a:lnTo>
                    <a:pt x="91768" y="68643"/>
                  </a:lnTo>
                  <a:lnTo>
                    <a:pt x="90021" y="68928"/>
                  </a:lnTo>
                  <a:lnTo>
                    <a:pt x="88529" y="69520"/>
                  </a:lnTo>
                  <a:lnTo>
                    <a:pt x="84896" y="70197"/>
                  </a:lnTo>
                  <a:lnTo>
                    <a:pt x="82387" y="70989"/>
                  </a:lnTo>
                  <a:lnTo>
                    <a:pt x="79186" y="71405"/>
                  </a:lnTo>
                  <a:lnTo>
                    <a:pt x="75885" y="71443"/>
                  </a:lnTo>
                  <a:lnTo>
                    <a:pt x="74753" y="71682"/>
                  </a:lnTo>
                  <a:lnTo>
                    <a:pt x="74800" y="71136"/>
                  </a:lnTo>
                  <a:lnTo>
                    <a:pt x="74623" y="70297"/>
                  </a:lnTo>
                  <a:lnTo>
                    <a:pt x="73953" y="69689"/>
                  </a:lnTo>
                  <a:lnTo>
                    <a:pt x="73014" y="69305"/>
                  </a:lnTo>
                  <a:lnTo>
                    <a:pt x="71290" y="69451"/>
                  </a:lnTo>
                  <a:lnTo>
                    <a:pt x="69698" y="69043"/>
                  </a:lnTo>
                  <a:lnTo>
                    <a:pt x="68566" y="67981"/>
                  </a:lnTo>
                  <a:lnTo>
                    <a:pt x="68305" y="67166"/>
                  </a:lnTo>
                  <a:lnTo>
                    <a:pt x="68959" y="66505"/>
                  </a:lnTo>
                  <a:lnTo>
                    <a:pt x="68482" y="65958"/>
                  </a:lnTo>
                  <a:lnTo>
                    <a:pt x="66496" y="64650"/>
                  </a:lnTo>
                  <a:lnTo>
                    <a:pt x="63249" y="61381"/>
                  </a:lnTo>
                  <a:lnTo>
                    <a:pt x="61410" y="60650"/>
                  </a:lnTo>
                  <a:lnTo>
                    <a:pt x="60679" y="58596"/>
                  </a:lnTo>
                  <a:lnTo>
                    <a:pt x="59947" y="58158"/>
                  </a:lnTo>
                  <a:lnTo>
                    <a:pt x="58401" y="57965"/>
                  </a:lnTo>
                  <a:lnTo>
                    <a:pt x="56769" y="58165"/>
                  </a:lnTo>
                  <a:lnTo>
                    <a:pt x="56415" y="58396"/>
                  </a:lnTo>
                  <a:lnTo>
                    <a:pt x="55915" y="58727"/>
                  </a:lnTo>
                  <a:lnTo>
                    <a:pt x="54637" y="61289"/>
                  </a:lnTo>
                  <a:lnTo>
                    <a:pt x="53737" y="62158"/>
                  </a:lnTo>
                  <a:lnTo>
                    <a:pt x="51537" y="61750"/>
                  </a:lnTo>
                  <a:lnTo>
                    <a:pt x="49713" y="61150"/>
                  </a:lnTo>
                  <a:lnTo>
                    <a:pt x="48228" y="60812"/>
                  </a:lnTo>
                  <a:lnTo>
                    <a:pt x="45342" y="60596"/>
                  </a:lnTo>
                  <a:lnTo>
                    <a:pt x="42063" y="60550"/>
                  </a:lnTo>
                  <a:lnTo>
                    <a:pt x="39855" y="62373"/>
                  </a:lnTo>
                  <a:lnTo>
                    <a:pt x="38900" y="62135"/>
                  </a:lnTo>
                  <a:lnTo>
                    <a:pt x="37223" y="61243"/>
                  </a:lnTo>
                  <a:lnTo>
                    <a:pt x="34514" y="60504"/>
                  </a:lnTo>
                  <a:lnTo>
                    <a:pt x="33083" y="59927"/>
                  </a:lnTo>
                  <a:lnTo>
                    <a:pt x="37223" y="54519"/>
                  </a:lnTo>
                  <a:lnTo>
                    <a:pt x="38454" y="51296"/>
                  </a:lnTo>
                  <a:lnTo>
                    <a:pt x="38493" y="49342"/>
                  </a:lnTo>
                  <a:lnTo>
                    <a:pt x="38546" y="46880"/>
                  </a:lnTo>
                  <a:lnTo>
                    <a:pt x="36392" y="41757"/>
                  </a:lnTo>
                  <a:lnTo>
                    <a:pt x="34545" y="34464"/>
                  </a:lnTo>
                  <a:lnTo>
                    <a:pt x="32621" y="26833"/>
                  </a:lnTo>
                  <a:lnTo>
                    <a:pt x="31120" y="24540"/>
                  </a:lnTo>
                  <a:lnTo>
                    <a:pt x="24849" y="21886"/>
                  </a:lnTo>
                  <a:lnTo>
                    <a:pt x="23394" y="18871"/>
                  </a:lnTo>
                  <a:lnTo>
                    <a:pt x="18538" y="14970"/>
                  </a:lnTo>
                  <a:lnTo>
                    <a:pt x="11789" y="13270"/>
                  </a:lnTo>
                  <a:lnTo>
                    <a:pt x="10450" y="12547"/>
                  </a:lnTo>
                  <a:lnTo>
                    <a:pt x="4587" y="7624"/>
                  </a:lnTo>
                  <a:lnTo>
                    <a:pt x="0" y="4446"/>
                  </a:lnTo>
                  <a:lnTo>
                    <a:pt x="985" y="2523"/>
                  </a:lnTo>
                  <a:lnTo>
                    <a:pt x="2293" y="492"/>
                  </a:lnTo>
                  <a:lnTo>
                    <a:pt x="3709" y="0"/>
                  </a:lnTo>
                  <a:lnTo>
                    <a:pt x="7857" y="800"/>
                  </a:lnTo>
                  <a:lnTo>
                    <a:pt x="11682" y="1715"/>
                  </a:lnTo>
                  <a:lnTo>
                    <a:pt x="14467" y="1062"/>
                  </a:lnTo>
                  <a:lnTo>
                    <a:pt x="17784" y="2662"/>
                  </a:lnTo>
                  <a:lnTo>
                    <a:pt x="20816" y="4493"/>
                  </a:lnTo>
                  <a:lnTo>
                    <a:pt x="23864" y="5785"/>
                  </a:lnTo>
                  <a:lnTo>
                    <a:pt x="29804" y="7008"/>
                  </a:lnTo>
                  <a:lnTo>
                    <a:pt x="32021" y="8693"/>
                  </a:lnTo>
                  <a:lnTo>
                    <a:pt x="34606" y="10378"/>
                  </a:lnTo>
                  <a:lnTo>
                    <a:pt x="44742" y="11231"/>
                  </a:lnTo>
                  <a:lnTo>
                    <a:pt x="45557" y="10970"/>
                  </a:lnTo>
                  <a:lnTo>
                    <a:pt x="46304" y="10724"/>
                  </a:lnTo>
                  <a:lnTo>
                    <a:pt x="49705" y="10116"/>
                  </a:lnTo>
                  <a:lnTo>
                    <a:pt x="52714" y="10224"/>
                  </a:lnTo>
                  <a:lnTo>
                    <a:pt x="55892" y="12270"/>
                  </a:lnTo>
                  <a:lnTo>
                    <a:pt x="57923" y="12147"/>
                  </a:lnTo>
                  <a:lnTo>
                    <a:pt x="60094" y="11839"/>
                  </a:lnTo>
                  <a:lnTo>
                    <a:pt x="62887" y="12932"/>
                  </a:lnTo>
                  <a:lnTo>
                    <a:pt x="65080" y="14147"/>
                  </a:lnTo>
                  <a:lnTo>
                    <a:pt x="65265" y="15370"/>
                  </a:lnTo>
                  <a:lnTo>
                    <a:pt x="67189" y="17155"/>
                  </a:lnTo>
                  <a:lnTo>
                    <a:pt x="72776" y="19871"/>
                  </a:lnTo>
                  <a:lnTo>
                    <a:pt x="77309" y="21409"/>
                  </a:lnTo>
                  <a:lnTo>
                    <a:pt x="78717" y="22486"/>
                  </a:lnTo>
                  <a:lnTo>
                    <a:pt x="82164" y="24263"/>
                  </a:lnTo>
                  <a:lnTo>
                    <a:pt x="82510" y="24825"/>
                  </a:lnTo>
                  <a:lnTo>
                    <a:pt x="82441" y="25555"/>
                  </a:lnTo>
                  <a:lnTo>
                    <a:pt x="81456" y="26886"/>
                  </a:lnTo>
                  <a:lnTo>
                    <a:pt x="81210" y="28063"/>
                  </a:lnTo>
                  <a:lnTo>
                    <a:pt x="81672" y="28748"/>
                  </a:lnTo>
                  <a:lnTo>
                    <a:pt x="83103" y="29394"/>
                  </a:lnTo>
                  <a:lnTo>
                    <a:pt x="85935" y="29540"/>
                  </a:lnTo>
                  <a:lnTo>
                    <a:pt x="86958" y="28694"/>
                  </a:lnTo>
                  <a:lnTo>
                    <a:pt x="89075" y="28086"/>
                  </a:lnTo>
                  <a:lnTo>
                    <a:pt x="91176" y="26994"/>
                  </a:lnTo>
                  <a:lnTo>
                    <a:pt x="93977" y="25540"/>
                  </a:lnTo>
                  <a:lnTo>
                    <a:pt x="97786" y="24217"/>
                  </a:lnTo>
                  <a:lnTo>
                    <a:pt x="99310" y="24217"/>
                  </a:lnTo>
                  <a:lnTo>
                    <a:pt x="100772" y="24625"/>
                  </a:lnTo>
                  <a:lnTo>
                    <a:pt x="101796" y="25356"/>
                  </a:lnTo>
                  <a:lnTo>
                    <a:pt x="103511" y="28071"/>
                  </a:lnTo>
                  <a:lnTo>
                    <a:pt x="105228" y="24271"/>
                  </a:lnTo>
                  <a:lnTo>
                    <a:pt x="105666" y="23986"/>
                  </a:lnTo>
                  <a:lnTo>
                    <a:pt x="107236" y="24756"/>
                  </a:lnTo>
                  <a:lnTo>
                    <a:pt x="109999" y="25809"/>
                  </a:lnTo>
                  <a:lnTo>
                    <a:pt x="111915" y="26371"/>
                  </a:lnTo>
                  <a:lnTo>
                    <a:pt x="112954" y="27156"/>
                  </a:lnTo>
                  <a:lnTo>
                    <a:pt x="115878" y="30618"/>
                  </a:lnTo>
                  <a:lnTo>
                    <a:pt x="120611" y="30440"/>
                  </a:lnTo>
                  <a:lnTo>
                    <a:pt x="122611" y="30971"/>
                  </a:lnTo>
                  <a:lnTo>
                    <a:pt x="123689" y="31541"/>
                  </a:lnTo>
                  <a:lnTo>
                    <a:pt x="124166" y="32210"/>
                  </a:lnTo>
                  <a:lnTo>
                    <a:pt x="123320" y="35641"/>
                  </a:lnTo>
                  <a:lnTo>
                    <a:pt x="122150" y="39210"/>
                  </a:lnTo>
                  <a:lnTo>
                    <a:pt x="122250" y="40064"/>
                  </a:lnTo>
                  <a:lnTo>
                    <a:pt x="124143" y="41410"/>
                  </a:lnTo>
                  <a:lnTo>
                    <a:pt x="126729" y="42826"/>
                  </a:lnTo>
                  <a:lnTo>
                    <a:pt x="128114" y="43964"/>
                  </a:lnTo>
                  <a:lnTo>
                    <a:pt x="129060" y="44988"/>
                  </a:lnTo>
                  <a:lnTo>
                    <a:pt x="131100" y="45765"/>
                  </a:lnTo>
                  <a:lnTo>
                    <a:pt x="133508" y="46242"/>
                  </a:lnTo>
                  <a:lnTo>
                    <a:pt x="134647" y="46303"/>
                  </a:lnTo>
                  <a:lnTo>
                    <a:pt x="135840" y="47165"/>
                  </a:lnTo>
                  <a:lnTo>
                    <a:pt x="138941" y="487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3" name="Serbest Form 82">
              <a:extLst>
                <a:ext uri="{FF2B5EF4-FFF2-40B4-BE49-F238E27FC236}">
                  <a16:creationId xmlns:a16="http://schemas.microsoft.com/office/drawing/2014/main" id="{CEBEF9B3-92F0-A08F-BC22-DE0838F75332}"/>
                </a:ext>
              </a:extLst>
            </p:cNvPr>
            <p:cNvSpPr/>
            <p:nvPr/>
          </p:nvSpPr>
          <p:spPr>
            <a:xfrm>
              <a:off x="6663613" y="6230407"/>
              <a:ext cx="3778" cy="5008"/>
            </a:xfrm>
            <a:custGeom>
              <a:avLst/>
              <a:gdLst>
                <a:gd name="csX0" fmla="*/ 1439 w 3778"/>
                <a:gd name="csY0" fmla="*/ 4924 h 5008"/>
                <a:gd name="csX1" fmla="*/ 0 w 3778"/>
                <a:gd name="csY1" fmla="*/ 5008 h 5008"/>
                <a:gd name="csX2" fmla="*/ 569 w 3778"/>
                <a:gd name="csY2" fmla="*/ 4200 h 5008"/>
                <a:gd name="csX3" fmla="*/ 693 w 3778"/>
                <a:gd name="csY3" fmla="*/ 2816 h 5008"/>
                <a:gd name="csX4" fmla="*/ 1447 w 3778"/>
                <a:gd name="csY4" fmla="*/ 1131 h 5008"/>
                <a:gd name="csX5" fmla="*/ 2624 w 3778"/>
                <a:gd name="csY5" fmla="*/ 0 h 5008"/>
                <a:gd name="csX6" fmla="*/ 3778 w 3778"/>
                <a:gd name="csY6" fmla="*/ 300 h 5008"/>
                <a:gd name="csX7" fmla="*/ 3348 w 3778"/>
                <a:gd name="csY7" fmla="*/ 4008 h 50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3778" h="5008">
                  <a:moveTo>
                    <a:pt x="1439" y="4924"/>
                  </a:moveTo>
                  <a:lnTo>
                    <a:pt x="0" y="5008"/>
                  </a:lnTo>
                  <a:lnTo>
                    <a:pt x="569" y="4200"/>
                  </a:lnTo>
                  <a:lnTo>
                    <a:pt x="693" y="2816"/>
                  </a:lnTo>
                  <a:lnTo>
                    <a:pt x="1447" y="1131"/>
                  </a:lnTo>
                  <a:lnTo>
                    <a:pt x="2624" y="0"/>
                  </a:lnTo>
                  <a:lnTo>
                    <a:pt x="3778" y="300"/>
                  </a:lnTo>
                  <a:lnTo>
                    <a:pt x="3348" y="40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4" name="Serbest Form 83">
              <a:extLst>
                <a:ext uri="{FF2B5EF4-FFF2-40B4-BE49-F238E27FC236}">
                  <a16:creationId xmlns:a16="http://schemas.microsoft.com/office/drawing/2014/main" id="{A393E11E-3D03-1158-C5CC-A93F0E1EA4D4}"/>
                </a:ext>
              </a:extLst>
            </p:cNvPr>
            <p:cNvSpPr/>
            <p:nvPr/>
          </p:nvSpPr>
          <p:spPr>
            <a:xfrm>
              <a:off x="6818376" y="6370655"/>
              <a:ext cx="64002" cy="78720"/>
            </a:xfrm>
            <a:custGeom>
              <a:avLst/>
              <a:gdLst>
                <a:gd name="csX0" fmla="*/ 64003 w 64002"/>
                <a:gd name="csY0" fmla="*/ 37048 h 78720"/>
                <a:gd name="csX1" fmla="*/ 63334 w 64002"/>
                <a:gd name="csY1" fmla="*/ 37510 h 78720"/>
                <a:gd name="csX2" fmla="*/ 61533 w 64002"/>
                <a:gd name="csY2" fmla="*/ 38526 h 78720"/>
                <a:gd name="csX3" fmla="*/ 60709 w 64002"/>
                <a:gd name="csY3" fmla="*/ 39872 h 78720"/>
                <a:gd name="csX4" fmla="*/ 60224 w 64002"/>
                <a:gd name="csY4" fmla="*/ 41172 h 78720"/>
                <a:gd name="csX5" fmla="*/ 59109 w 64002"/>
                <a:gd name="csY5" fmla="*/ 42049 h 78720"/>
                <a:gd name="csX6" fmla="*/ 58039 w 64002"/>
                <a:gd name="csY6" fmla="*/ 43164 h 78720"/>
                <a:gd name="csX7" fmla="*/ 57700 w 64002"/>
                <a:gd name="csY7" fmla="*/ 44057 h 78720"/>
                <a:gd name="csX8" fmla="*/ 56708 w 64002"/>
                <a:gd name="csY8" fmla="*/ 44772 h 78720"/>
                <a:gd name="csX9" fmla="*/ 56515 w 64002"/>
                <a:gd name="csY9" fmla="*/ 45957 h 78720"/>
                <a:gd name="csX10" fmla="*/ 53999 w 64002"/>
                <a:gd name="csY10" fmla="*/ 50142 h 78720"/>
                <a:gd name="csX11" fmla="*/ 52991 w 64002"/>
                <a:gd name="csY11" fmla="*/ 52019 h 78720"/>
                <a:gd name="csX12" fmla="*/ 51544 w 64002"/>
                <a:gd name="csY12" fmla="*/ 54019 h 78720"/>
                <a:gd name="csX13" fmla="*/ 50644 w 64002"/>
                <a:gd name="csY13" fmla="*/ 54765 h 78720"/>
                <a:gd name="csX14" fmla="*/ 49420 w 64002"/>
                <a:gd name="csY14" fmla="*/ 55950 h 78720"/>
                <a:gd name="csX15" fmla="*/ 48797 w 64002"/>
                <a:gd name="csY15" fmla="*/ 57327 h 78720"/>
                <a:gd name="csX16" fmla="*/ 48797 w 64002"/>
                <a:gd name="csY16" fmla="*/ 58750 h 78720"/>
                <a:gd name="csX17" fmla="*/ 47943 w 64002"/>
                <a:gd name="csY17" fmla="*/ 60450 h 78720"/>
                <a:gd name="csX18" fmla="*/ 47466 w 64002"/>
                <a:gd name="csY18" fmla="*/ 61919 h 78720"/>
                <a:gd name="csX19" fmla="*/ 46657 w 64002"/>
                <a:gd name="csY19" fmla="*/ 62773 h 78720"/>
                <a:gd name="csX20" fmla="*/ 44526 w 64002"/>
                <a:gd name="csY20" fmla="*/ 67420 h 78720"/>
                <a:gd name="csX21" fmla="*/ 44418 w 64002"/>
                <a:gd name="csY21" fmla="*/ 69020 h 78720"/>
                <a:gd name="csX22" fmla="*/ 43910 w 64002"/>
                <a:gd name="csY22" fmla="*/ 69966 h 78720"/>
                <a:gd name="csX23" fmla="*/ 42394 w 64002"/>
                <a:gd name="csY23" fmla="*/ 72182 h 78720"/>
                <a:gd name="csX24" fmla="*/ 41371 w 64002"/>
                <a:gd name="csY24" fmla="*/ 73513 h 78720"/>
                <a:gd name="csX25" fmla="*/ 39578 w 64002"/>
                <a:gd name="csY25" fmla="*/ 74512 h 78720"/>
                <a:gd name="csX26" fmla="*/ 37700 w 64002"/>
                <a:gd name="csY26" fmla="*/ 75597 h 78720"/>
                <a:gd name="csX27" fmla="*/ 36992 w 64002"/>
                <a:gd name="csY27" fmla="*/ 76782 h 78720"/>
                <a:gd name="csX28" fmla="*/ 35661 w 64002"/>
                <a:gd name="csY28" fmla="*/ 77382 h 78720"/>
                <a:gd name="csX29" fmla="*/ 34691 w 64002"/>
                <a:gd name="csY29" fmla="*/ 77421 h 78720"/>
                <a:gd name="csX30" fmla="*/ 33129 w 64002"/>
                <a:gd name="csY30" fmla="*/ 76990 h 78720"/>
                <a:gd name="csX31" fmla="*/ 31013 w 64002"/>
                <a:gd name="csY31" fmla="*/ 76782 h 78720"/>
                <a:gd name="csX32" fmla="*/ 29943 w 64002"/>
                <a:gd name="csY32" fmla="*/ 76920 h 78720"/>
                <a:gd name="csX33" fmla="*/ 29458 w 64002"/>
                <a:gd name="csY33" fmla="*/ 76336 h 78720"/>
                <a:gd name="csX34" fmla="*/ 28735 w 64002"/>
                <a:gd name="csY34" fmla="*/ 74990 h 78720"/>
                <a:gd name="csX35" fmla="*/ 27680 w 64002"/>
                <a:gd name="csY35" fmla="*/ 74028 h 78720"/>
                <a:gd name="csX36" fmla="*/ 27003 w 64002"/>
                <a:gd name="csY36" fmla="*/ 74359 h 78720"/>
                <a:gd name="csX37" fmla="*/ 25580 w 64002"/>
                <a:gd name="csY37" fmla="*/ 75320 h 78720"/>
                <a:gd name="csX38" fmla="*/ 23910 w 64002"/>
                <a:gd name="csY38" fmla="*/ 75890 h 78720"/>
                <a:gd name="csX39" fmla="*/ 22725 w 64002"/>
                <a:gd name="csY39" fmla="*/ 75697 h 78720"/>
                <a:gd name="csX40" fmla="*/ 20139 w 64002"/>
                <a:gd name="csY40" fmla="*/ 75036 h 78720"/>
                <a:gd name="csX41" fmla="*/ 19039 w 64002"/>
                <a:gd name="csY41" fmla="*/ 74697 h 78720"/>
                <a:gd name="csX42" fmla="*/ 18708 w 64002"/>
                <a:gd name="csY42" fmla="*/ 74128 h 78720"/>
                <a:gd name="csX43" fmla="*/ 18323 w 64002"/>
                <a:gd name="csY43" fmla="*/ 73705 h 78720"/>
                <a:gd name="csX44" fmla="*/ 17753 w 64002"/>
                <a:gd name="csY44" fmla="*/ 73889 h 78720"/>
                <a:gd name="csX45" fmla="*/ 16992 w 64002"/>
                <a:gd name="csY45" fmla="*/ 74605 h 78720"/>
                <a:gd name="csX46" fmla="*/ 15976 w 64002"/>
                <a:gd name="csY46" fmla="*/ 75343 h 78720"/>
                <a:gd name="csX47" fmla="*/ 14467 w 64002"/>
                <a:gd name="csY47" fmla="*/ 76328 h 78720"/>
                <a:gd name="csX48" fmla="*/ 11366 w 64002"/>
                <a:gd name="csY48" fmla="*/ 78090 h 78720"/>
                <a:gd name="csX49" fmla="*/ 10496 w 64002"/>
                <a:gd name="csY49" fmla="*/ 78720 h 78720"/>
                <a:gd name="csX50" fmla="*/ 9696 w 64002"/>
                <a:gd name="csY50" fmla="*/ 78374 h 78720"/>
                <a:gd name="csX51" fmla="*/ 8380 w 64002"/>
                <a:gd name="csY51" fmla="*/ 78028 h 78720"/>
                <a:gd name="csX52" fmla="*/ 6980 w 64002"/>
                <a:gd name="csY52" fmla="*/ 78013 h 78720"/>
                <a:gd name="csX53" fmla="*/ 3956 w 64002"/>
                <a:gd name="csY53" fmla="*/ 76866 h 78720"/>
                <a:gd name="csX54" fmla="*/ 2185 w 64002"/>
                <a:gd name="csY54" fmla="*/ 76051 h 78720"/>
                <a:gd name="csX55" fmla="*/ 1416 w 64002"/>
                <a:gd name="csY55" fmla="*/ 75028 h 78720"/>
                <a:gd name="csX56" fmla="*/ 523 w 64002"/>
                <a:gd name="csY56" fmla="*/ 74589 h 78720"/>
                <a:gd name="csX57" fmla="*/ 0 w 64002"/>
                <a:gd name="csY57" fmla="*/ 74305 h 78720"/>
                <a:gd name="csX58" fmla="*/ 246 w 64002"/>
                <a:gd name="csY58" fmla="*/ 74112 h 78720"/>
                <a:gd name="csX59" fmla="*/ 1031 w 64002"/>
                <a:gd name="csY59" fmla="*/ 73966 h 78720"/>
                <a:gd name="csX60" fmla="*/ 1732 w 64002"/>
                <a:gd name="csY60" fmla="*/ 73951 h 78720"/>
                <a:gd name="csX61" fmla="*/ 2824 w 64002"/>
                <a:gd name="csY61" fmla="*/ 72389 h 78720"/>
                <a:gd name="csX62" fmla="*/ 4625 w 64002"/>
                <a:gd name="csY62" fmla="*/ 71412 h 78720"/>
                <a:gd name="csX63" fmla="*/ 7765 w 64002"/>
                <a:gd name="csY63" fmla="*/ 66004 h 78720"/>
                <a:gd name="csX64" fmla="*/ 9088 w 64002"/>
                <a:gd name="csY64" fmla="*/ 63766 h 78720"/>
                <a:gd name="csX65" fmla="*/ 9250 w 64002"/>
                <a:gd name="csY65" fmla="*/ 62542 h 78720"/>
                <a:gd name="csX66" fmla="*/ 9619 w 64002"/>
                <a:gd name="csY66" fmla="*/ 59988 h 78720"/>
                <a:gd name="csX67" fmla="*/ 8919 w 64002"/>
                <a:gd name="csY67" fmla="*/ 56881 h 78720"/>
                <a:gd name="csX68" fmla="*/ 9250 w 64002"/>
                <a:gd name="csY68" fmla="*/ 56011 h 78720"/>
                <a:gd name="csX69" fmla="*/ 11943 w 64002"/>
                <a:gd name="csY69" fmla="*/ 52265 h 78720"/>
                <a:gd name="csX70" fmla="*/ 13105 w 64002"/>
                <a:gd name="csY70" fmla="*/ 50219 h 78720"/>
                <a:gd name="csX71" fmla="*/ 13175 w 64002"/>
                <a:gd name="csY71" fmla="*/ 48457 h 78720"/>
                <a:gd name="csX72" fmla="*/ 13513 w 64002"/>
                <a:gd name="csY72" fmla="*/ 47188 h 78720"/>
                <a:gd name="csX73" fmla="*/ 13182 w 64002"/>
                <a:gd name="csY73" fmla="*/ 46526 h 78720"/>
                <a:gd name="csX74" fmla="*/ 12567 w 64002"/>
                <a:gd name="csY74" fmla="*/ 46334 h 78720"/>
                <a:gd name="csX75" fmla="*/ 11535 w 64002"/>
                <a:gd name="csY75" fmla="*/ 44688 h 78720"/>
                <a:gd name="csX76" fmla="*/ 10874 w 64002"/>
                <a:gd name="csY76" fmla="*/ 43326 h 78720"/>
                <a:gd name="csX77" fmla="*/ 9042 w 64002"/>
                <a:gd name="csY77" fmla="*/ 41926 h 78720"/>
                <a:gd name="csX78" fmla="*/ 7788 w 64002"/>
                <a:gd name="csY78" fmla="*/ 40495 h 78720"/>
                <a:gd name="csX79" fmla="*/ 5733 w 64002"/>
                <a:gd name="csY79" fmla="*/ 37202 h 78720"/>
                <a:gd name="csX80" fmla="*/ 5918 w 64002"/>
                <a:gd name="csY80" fmla="*/ 35356 h 78720"/>
                <a:gd name="csX81" fmla="*/ 5333 w 64002"/>
                <a:gd name="csY81" fmla="*/ 34694 h 78720"/>
                <a:gd name="csX82" fmla="*/ 4702 w 64002"/>
                <a:gd name="csY82" fmla="*/ 34010 h 78720"/>
                <a:gd name="csX83" fmla="*/ 4748 w 64002"/>
                <a:gd name="csY83" fmla="*/ 33179 h 78720"/>
                <a:gd name="csX84" fmla="*/ 4317 w 64002"/>
                <a:gd name="csY84" fmla="*/ 31102 h 78720"/>
                <a:gd name="csX85" fmla="*/ 3794 w 64002"/>
                <a:gd name="csY85" fmla="*/ 29163 h 78720"/>
                <a:gd name="csX86" fmla="*/ 3594 w 64002"/>
                <a:gd name="csY86" fmla="*/ 27932 h 78720"/>
                <a:gd name="csX87" fmla="*/ 4109 w 64002"/>
                <a:gd name="csY87" fmla="*/ 25825 h 78720"/>
                <a:gd name="csX88" fmla="*/ 3801 w 64002"/>
                <a:gd name="csY88" fmla="*/ 23486 h 78720"/>
                <a:gd name="csX89" fmla="*/ 3132 w 64002"/>
                <a:gd name="csY89" fmla="*/ 22255 h 78720"/>
                <a:gd name="csX90" fmla="*/ 2947 w 64002"/>
                <a:gd name="csY90" fmla="*/ 20370 h 78720"/>
                <a:gd name="csX91" fmla="*/ 3086 w 64002"/>
                <a:gd name="csY91" fmla="*/ 18693 h 78720"/>
                <a:gd name="csX92" fmla="*/ 3655 w 64002"/>
                <a:gd name="csY92" fmla="*/ 17740 h 78720"/>
                <a:gd name="csX93" fmla="*/ 3540 w 64002"/>
                <a:gd name="csY93" fmla="*/ 16563 h 78720"/>
                <a:gd name="csX94" fmla="*/ 6141 w 64002"/>
                <a:gd name="csY94" fmla="*/ 12816 h 78720"/>
                <a:gd name="csX95" fmla="*/ 8119 w 64002"/>
                <a:gd name="csY95" fmla="*/ 10647 h 78720"/>
                <a:gd name="csX96" fmla="*/ 9935 w 64002"/>
                <a:gd name="csY96" fmla="*/ 9123 h 78720"/>
                <a:gd name="csX97" fmla="*/ 11466 w 64002"/>
                <a:gd name="csY97" fmla="*/ 7985 h 78720"/>
                <a:gd name="csX98" fmla="*/ 13536 w 64002"/>
                <a:gd name="csY98" fmla="*/ 2292 h 78720"/>
                <a:gd name="csX99" fmla="*/ 15037 w 64002"/>
                <a:gd name="csY99" fmla="*/ 292 h 78720"/>
                <a:gd name="csX100" fmla="*/ 16607 w 64002"/>
                <a:gd name="csY100" fmla="*/ 0 h 78720"/>
                <a:gd name="csX101" fmla="*/ 25087 w 64002"/>
                <a:gd name="csY101" fmla="*/ 4716 h 78720"/>
                <a:gd name="csX102" fmla="*/ 29066 w 64002"/>
                <a:gd name="csY102" fmla="*/ 5154 h 78720"/>
                <a:gd name="csX103" fmla="*/ 37077 w 64002"/>
                <a:gd name="csY103" fmla="*/ 7700 h 78720"/>
                <a:gd name="csX104" fmla="*/ 39978 w 64002"/>
                <a:gd name="csY104" fmla="*/ 10962 h 78720"/>
                <a:gd name="csX105" fmla="*/ 46696 w 64002"/>
                <a:gd name="csY105" fmla="*/ 16393 h 78720"/>
                <a:gd name="csX106" fmla="*/ 50228 w 64002"/>
                <a:gd name="csY106" fmla="*/ 18101 h 78720"/>
                <a:gd name="csX107" fmla="*/ 50259 w 64002"/>
                <a:gd name="csY107" fmla="*/ 19524 h 78720"/>
                <a:gd name="csX108" fmla="*/ 49489 w 64002"/>
                <a:gd name="csY108" fmla="*/ 21786 h 78720"/>
                <a:gd name="csX109" fmla="*/ 51752 w 64002"/>
                <a:gd name="csY109" fmla="*/ 19809 h 78720"/>
                <a:gd name="csX110" fmla="*/ 55245 w 64002"/>
                <a:gd name="csY110" fmla="*/ 22940 h 78720"/>
                <a:gd name="csX111" fmla="*/ 56238 w 64002"/>
                <a:gd name="csY111" fmla="*/ 24471 h 78720"/>
                <a:gd name="csX112" fmla="*/ 57323 w 64002"/>
                <a:gd name="csY112" fmla="*/ 27302 h 78720"/>
                <a:gd name="csX113" fmla="*/ 56946 w 64002"/>
                <a:gd name="csY113" fmla="*/ 29125 h 78720"/>
                <a:gd name="csX114" fmla="*/ 56462 w 64002"/>
                <a:gd name="csY114" fmla="*/ 30063 h 78720"/>
                <a:gd name="csX115" fmla="*/ 56438 w 64002"/>
                <a:gd name="csY115" fmla="*/ 30794 h 78720"/>
                <a:gd name="csX116" fmla="*/ 57477 w 64002"/>
                <a:gd name="csY116" fmla="*/ 29786 h 78720"/>
                <a:gd name="csX117" fmla="*/ 58062 w 64002"/>
                <a:gd name="csY117" fmla="*/ 28994 h 78720"/>
                <a:gd name="csX118" fmla="*/ 58239 w 64002"/>
                <a:gd name="csY118" fmla="*/ 27094 h 78720"/>
                <a:gd name="csX119" fmla="*/ 59086 w 64002"/>
                <a:gd name="csY119" fmla="*/ 24740 h 78720"/>
                <a:gd name="csX120" fmla="*/ 60224 w 64002"/>
                <a:gd name="csY120" fmla="*/ 24694 h 78720"/>
                <a:gd name="csX121" fmla="*/ 61133 w 64002"/>
                <a:gd name="csY121" fmla="*/ 26102 h 78720"/>
                <a:gd name="csX122" fmla="*/ 63010 w 64002"/>
                <a:gd name="csY122" fmla="*/ 32202 h 78720"/>
                <a:gd name="csX123" fmla="*/ 63718 w 64002"/>
                <a:gd name="csY123" fmla="*/ 33448 h 78720"/>
                <a:gd name="csX124" fmla="*/ 63988 w 64002"/>
                <a:gd name="csY124" fmla="*/ 35387 h 78720"/>
                <a:gd name="csX125" fmla="*/ 63888 w 64002"/>
                <a:gd name="csY125" fmla="*/ 36248 h 787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</a:cxnLst>
              <a:rect l="l" t="t" r="r" b="b"/>
              <a:pathLst>
                <a:path w="64002" h="78720">
                  <a:moveTo>
                    <a:pt x="64003" y="37048"/>
                  </a:moveTo>
                  <a:lnTo>
                    <a:pt x="63334" y="37510"/>
                  </a:lnTo>
                  <a:lnTo>
                    <a:pt x="61533" y="38526"/>
                  </a:lnTo>
                  <a:lnTo>
                    <a:pt x="60709" y="39872"/>
                  </a:lnTo>
                  <a:lnTo>
                    <a:pt x="60224" y="41172"/>
                  </a:lnTo>
                  <a:lnTo>
                    <a:pt x="59109" y="42049"/>
                  </a:lnTo>
                  <a:lnTo>
                    <a:pt x="58039" y="43164"/>
                  </a:lnTo>
                  <a:lnTo>
                    <a:pt x="57700" y="44057"/>
                  </a:lnTo>
                  <a:lnTo>
                    <a:pt x="56708" y="44772"/>
                  </a:lnTo>
                  <a:lnTo>
                    <a:pt x="56515" y="45957"/>
                  </a:lnTo>
                  <a:lnTo>
                    <a:pt x="53999" y="50142"/>
                  </a:lnTo>
                  <a:lnTo>
                    <a:pt x="52991" y="52019"/>
                  </a:lnTo>
                  <a:lnTo>
                    <a:pt x="51544" y="54019"/>
                  </a:lnTo>
                  <a:lnTo>
                    <a:pt x="50644" y="54765"/>
                  </a:lnTo>
                  <a:lnTo>
                    <a:pt x="49420" y="55950"/>
                  </a:lnTo>
                  <a:lnTo>
                    <a:pt x="48797" y="57327"/>
                  </a:lnTo>
                  <a:lnTo>
                    <a:pt x="48797" y="58750"/>
                  </a:lnTo>
                  <a:lnTo>
                    <a:pt x="47943" y="60450"/>
                  </a:lnTo>
                  <a:lnTo>
                    <a:pt x="47466" y="61919"/>
                  </a:lnTo>
                  <a:lnTo>
                    <a:pt x="46657" y="62773"/>
                  </a:lnTo>
                  <a:lnTo>
                    <a:pt x="44526" y="67420"/>
                  </a:lnTo>
                  <a:lnTo>
                    <a:pt x="44418" y="69020"/>
                  </a:lnTo>
                  <a:lnTo>
                    <a:pt x="43910" y="69966"/>
                  </a:lnTo>
                  <a:lnTo>
                    <a:pt x="42394" y="72182"/>
                  </a:lnTo>
                  <a:lnTo>
                    <a:pt x="41371" y="73513"/>
                  </a:lnTo>
                  <a:lnTo>
                    <a:pt x="39578" y="74512"/>
                  </a:lnTo>
                  <a:lnTo>
                    <a:pt x="37700" y="75597"/>
                  </a:lnTo>
                  <a:lnTo>
                    <a:pt x="36992" y="76782"/>
                  </a:lnTo>
                  <a:lnTo>
                    <a:pt x="35661" y="77382"/>
                  </a:lnTo>
                  <a:lnTo>
                    <a:pt x="34691" y="77421"/>
                  </a:lnTo>
                  <a:lnTo>
                    <a:pt x="33129" y="76990"/>
                  </a:lnTo>
                  <a:lnTo>
                    <a:pt x="31013" y="76782"/>
                  </a:lnTo>
                  <a:lnTo>
                    <a:pt x="29943" y="76920"/>
                  </a:lnTo>
                  <a:lnTo>
                    <a:pt x="29458" y="76336"/>
                  </a:lnTo>
                  <a:lnTo>
                    <a:pt x="28735" y="74990"/>
                  </a:lnTo>
                  <a:lnTo>
                    <a:pt x="27680" y="74028"/>
                  </a:lnTo>
                  <a:lnTo>
                    <a:pt x="27003" y="74359"/>
                  </a:lnTo>
                  <a:lnTo>
                    <a:pt x="25580" y="75320"/>
                  </a:lnTo>
                  <a:lnTo>
                    <a:pt x="23910" y="75890"/>
                  </a:lnTo>
                  <a:lnTo>
                    <a:pt x="22725" y="75697"/>
                  </a:lnTo>
                  <a:lnTo>
                    <a:pt x="20139" y="75036"/>
                  </a:lnTo>
                  <a:lnTo>
                    <a:pt x="19039" y="74697"/>
                  </a:lnTo>
                  <a:lnTo>
                    <a:pt x="18708" y="74128"/>
                  </a:lnTo>
                  <a:lnTo>
                    <a:pt x="18323" y="73705"/>
                  </a:lnTo>
                  <a:lnTo>
                    <a:pt x="17753" y="73889"/>
                  </a:lnTo>
                  <a:lnTo>
                    <a:pt x="16992" y="74605"/>
                  </a:lnTo>
                  <a:lnTo>
                    <a:pt x="15976" y="75343"/>
                  </a:lnTo>
                  <a:lnTo>
                    <a:pt x="14467" y="76328"/>
                  </a:lnTo>
                  <a:lnTo>
                    <a:pt x="11366" y="78090"/>
                  </a:lnTo>
                  <a:lnTo>
                    <a:pt x="10496" y="78720"/>
                  </a:lnTo>
                  <a:lnTo>
                    <a:pt x="9696" y="78374"/>
                  </a:lnTo>
                  <a:lnTo>
                    <a:pt x="8380" y="78028"/>
                  </a:lnTo>
                  <a:lnTo>
                    <a:pt x="6980" y="78013"/>
                  </a:lnTo>
                  <a:lnTo>
                    <a:pt x="3956" y="76866"/>
                  </a:lnTo>
                  <a:lnTo>
                    <a:pt x="2185" y="76051"/>
                  </a:lnTo>
                  <a:lnTo>
                    <a:pt x="1416" y="75028"/>
                  </a:lnTo>
                  <a:lnTo>
                    <a:pt x="523" y="74589"/>
                  </a:lnTo>
                  <a:lnTo>
                    <a:pt x="0" y="74305"/>
                  </a:lnTo>
                  <a:lnTo>
                    <a:pt x="246" y="74112"/>
                  </a:lnTo>
                  <a:lnTo>
                    <a:pt x="1031" y="73966"/>
                  </a:lnTo>
                  <a:lnTo>
                    <a:pt x="1732" y="73951"/>
                  </a:lnTo>
                  <a:lnTo>
                    <a:pt x="2824" y="72389"/>
                  </a:lnTo>
                  <a:lnTo>
                    <a:pt x="4625" y="71412"/>
                  </a:lnTo>
                  <a:lnTo>
                    <a:pt x="7765" y="66004"/>
                  </a:lnTo>
                  <a:lnTo>
                    <a:pt x="9088" y="63766"/>
                  </a:lnTo>
                  <a:lnTo>
                    <a:pt x="9250" y="62542"/>
                  </a:lnTo>
                  <a:lnTo>
                    <a:pt x="9619" y="59988"/>
                  </a:lnTo>
                  <a:lnTo>
                    <a:pt x="8919" y="56881"/>
                  </a:lnTo>
                  <a:lnTo>
                    <a:pt x="9250" y="56011"/>
                  </a:lnTo>
                  <a:lnTo>
                    <a:pt x="11943" y="52265"/>
                  </a:lnTo>
                  <a:lnTo>
                    <a:pt x="13105" y="50219"/>
                  </a:lnTo>
                  <a:lnTo>
                    <a:pt x="13175" y="48457"/>
                  </a:lnTo>
                  <a:lnTo>
                    <a:pt x="13513" y="47188"/>
                  </a:lnTo>
                  <a:lnTo>
                    <a:pt x="13182" y="46526"/>
                  </a:lnTo>
                  <a:lnTo>
                    <a:pt x="12567" y="46334"/>
                  </a:lnTo>
                  <a:lnTo>
                    <a:pt x="11535" y="44688"/>
                  </a:lnTo>
                  <a:lnTo>
                    <a:pt x="10874" y="43326"/>
                  </a:lnTo>
                  <a:lnTo>
                    <a:pt x="9042" y="41926"/>
                  </a:lnTo>
                  <a:lnTo>
                    <a:pt x="7788" y="40495"/>
                  </a:lnTo>
                  <a:lnTo>
                    <a:pt x="5733" y="37202"/>
                  </a:lnTo>
                  <a:lnTo>
                    <a:pt x="5918" y="35356"/>
                  </a:lnTo>
                  <a:lnTo>
                    <a:pt x="5333" y="34694"/>
                  </a:lnTo>
                  <a:lnTo>
                    <a:pt x="4702" y="34010"/>
                  </a:lnTo>
                  <a:lnTo>
                    <a:pt x="4748" y="33179"/>
                  </a:lnTo>
                  <a:lnTo>
                    <a:pt x="4317" y="31102"/>
                  </a:lnTo>
                  <a:lnTo>
                    <a:pt x="3794" y="29163"/>
                  </a:lnTo>
                  <a:lnTo>
                    <a:pt x="3594" y="27932"/>
                  </a:lnTo>
                  <a:lnTo>
                    <a:pt x="4109" y="25825"/>
                  </a:lnTo>
                  <a:lnTo>
                    <a:pt x="3801" y="23486"/>
                  </a:lnTo>
                  <a:lnTo>
                    <a:pt x="3132" y="22255"/>
                  </a:lnTo>
                  <a:lnTo>
                    <a:pt x="2947" y="20370"/>
                  </a:lnTo>
                  <a:lnTo>
                    <a:pt x="3086" y="18693"/>
                  </a:lnTo>
                  <a:lnTo>
                    <a:pt x="3655" y="17740"/>
                  </a:lnTo>
                  <a:lnTo>
                    <a:pt x="3540" y="16563"/>
                  </a:lnTo>
                  <a:lnTo>
                    <a:pt x="6141" y="12816"/>
                  </a:lnTo>
                  <a:lnTo>
                    <a:pt x="8119" y="10647"/>
                  </a:lnTo>
                  <a:lnTo>
                    <a:pt x="9935" y="9123"/>
                  </a:lnTo>
                  <a:lnTo>
                    <a:pt x="11466" y="7985"/>
                  </a:lnTo>
                  <a:lnTo>
                    <a:pt x="13536" y="2292"/>
                  </a:lnTo>
                  <a:lnTo>
                    <a:pt x="15037" y="292"/>
                  </a:lnTo>
                  <a:lnTo>
                    <a:pt x="16607" y="0"/>
                  </a:lnTo>
                  <a:lnTo>
                    <a:pt x="25087" y="4716"/>
                  </a:lnTo>
                  <a:lnTo>
                    <a:pt x="29066" y="5154"/>
                  </a:lnTo>
                  <a:lnTo>
                    <a:pt x="37077" y="7700"/>
                  </a:lnTo>
                  <a:lnTo>
                    <a:pt x="39978" y="10962"/>
                  </a:lnTo>
                  <a:lnTo>
                    <a:pt x="46696" y="16393"/>
                  </a:lnTo>
                  <a:lnTo>
                    <a:pt x="50228" y="18101"/>
                  </a:lnTo>
                  <a:lnTo>
                    <a:pt x="50259" y="19524"/>
                  </a:lnTo>
                  <a:lnTo>
                    <a:pt x="49489" y="21786"/>
                  </a:lnTo>
                  <a:lnTo>
                    <a:pt x="51752" y="19809"/>
                  </a:lnTo>
                  <a:lnTo>
                    <a:pt x="55245" y="22940"/>
                  </a:lnTo>
                  <a:lnTo>
                    <a:pt x="56238" y="24471"/>
                  </a:lnTo>
                  <a:lnTo>
                    <a:pt x="57323" y="27302"/>
                  </a:lnTo>
                  <a:lnTo>
                    <a:pt x="56946" y="29125"/>
                  </a:lnTo>
                  <a:lnTo>
                    <a:pt x="56462" y="30063"/>
                  </a:lnTo>
                  <a:lnTo>
                    <a:pt x="56438" y="30794"/>
                  </a:lnTo>
                  <a:lnTo>
                    <a:pt x="57477" y="29786"/>
                  </a:lnTo>
                  <a:lnTo>
                    <a:pt x="58062" y="28994"/>
                  </a:lnTo>
                  <a:lnTo>
                    <a:pt x="58239" y="27094"/>
                  </a:lnTo>
                  <a:lnTo>
                    <a:pt x="59086" y="24740"/>
                  </a:lnTo>
                  <a:lnTo>
                    <a:pt x="60224" y="24694"/>
                  </a:lnTo>
                  <a:lnTo>
                    <a:pt x="61133" y="26102"/>
                  </a:lnTo>
                  <a:lnTo>
                    <a:pt x="63010" y="32202"/>
                  </a:lnTo>
                  <a:lnTo>
                    <a:pt x="63718" y="33448"/>
                  </a:lnTo>
                  <a:lnTo>
                    <a:pt x="63988" y="35387"/>
                  </a:lnTo>
                  <a:lnTo>
                    <a:pt x="63888" y="362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5" name="Serbest Form 84">
              <a:extLst>
                <a:ext uri="{FF2B5EF4-FFF2-40B4-BE49-F238E27FC236}">
                  <a16:creationId xmlns:a16="http://schemas.microsoft.com/office/drawing/2014/main" id="{32461AA7-58AB-DF75-9B07-ADAE43D06494}"/>
                </a:ext>
              </a:extLst>
            </p:cNvPr>
            <p:cNvSpPr/>
            <p:nvPr/>
          </p:nvSpPr>
          <p:spPr>
            <a:xfrm>
              <a:off x="7940780" y="5267450"/>
              <a:ext cx="2893" cy="2577"/>
            </a:xfrm>
            <a:custGeom>
              <a:avLst/>
              <a:gdLst>
                <a:gd name="csX0" fmla="*/ 2894 w 2893"/>
                <a:gd name="csY0" fmla="*/ 392 h 2577"/>
                <a:gd name="csX1" fmla="*/ 2132 w 2893"/>
                <a:gd name="csY1" fmla="*/ 2577 h 2577"/>
                <a:gd name="csX2" fmla="*/ 154 w 2893"/>
                <a:gd name="csY2" fmla="*/ 1839 h 2577"/>
                <a:gd name="csX3" fmla="*/ 0 w 2893"/>
                <a:gd name="csY3" fmla="*/ 1269 h 2577"/>
                <a:gd name="csX4" fmla="*/ 2247 w 2893"/>
                <a:gd name="csY4" fmla="*/ 0 h 2577"/>
                <a:gd name="csX5" fmla="*/ 2709 w 2893"/>
                <a:gd name="csY5" fmla="*/ 8 h 25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893" h="2577">
                  <a:moveTo>
                    <a:pt x="2894" y="392"/>
                  </a:moveTo>
                  <a:lnTo>
                    <a:pt x="2132" y="2577"/>
                  </a:lnTo>
                  <a:lnTo>
                    <a:pt x="154" y="1839"/>
                  </a:lnTo>
                  <a:lnTo>
                    <a:pt x="0" y="1269"/>
                  </a:lnTo>
                  <a:lnTo>
                    <a:pt x="2247" y="0"/>
                  </a:lnTo>
                  <a:lnTo>
                    <a:pt x="2709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6" name="Serbest Form 85">
              <a:extLst>
                <a:ext uri="{FF2B5EF4-FFF2-40B4-BE49-F238E27FC236}">
                  <a16:creationId xmlns:a16="http://schemas.microsoft.com/office/drawing/2014/main" id="{E37ED8E6-0D2F-4ABB-1C57-EC1E0677DB53}"/>
                </a:ext>
              </a:extLst>
            </p:cNvPr>
            <p:cNvSpPr/>
            <p:nvPr/>
          </p:nvSpPr>
          <p:spPr>
            <a:xfrm>
              <a:off x="7927875" y="6253847"/>
              <a:ext cx="95700" cy="138770"/>
            </a:xfrm>
            <a:custGeom>
              <a:avLst/>
              <a:gdLst>
                <a:gd name="csX0" fmla="*/ 68574 w 95700"/>
                <a:gd name="csY0" fmla="*/ 1116 h 138770"/>
                <a:gd name="csX1" fmla="*/ 69952 w 95700"/>
                <a:gd name="csY1" fmla="*/ 2431 h 138770"/>
                <a:gd name="csX2" fmla="*/ 70259 w 95700"/>
                <a:gd name="csY2" fmla="*/ 3185 h 138770"/>
                <a:gd name="csX3" fmla="*/ 69759 w 95700"/>
                <a:gd name="csY3" fmla="*/ 6024 h 138770"/>
                <a:gd name="csX4" fmla="*/ 68744 w 95700"/>
                <a:gd name="csY4" fmla="*/ 8001 h 138770"/>
                <a:gd name="csX5" fmla="*/ 68105 w 95700"/>
                <a:gd name="csY5" fmla="*/ 9862 h 138770"/>
                <a:gd name="csX6" fmla="*/ 68197 w 95700"/>
                <a:gd name="csY6" fmla="*/ 10785 h 138770"/>
                <a:gd name="csX7" fmla="*/ 68813 w 95700"/>
                <a:gd name="csY7" fmla="*/ 11716 h 138770"/>
                <a:gd name="csX8" fmla="*/ 70914 w 95700"/>
                <a:gd name="csY8" fmla="*/ 13170 h 138770"/>
                <a:gd name="csX9" fmla="*/ 71983 w 95700"/>
                <a:gd name="csY9" fmla="*/ 14116 h 138770"/>
                <a:gd name="csX10" fmla="*/ 73261 w 95700"/>
                <a:gd name="csY10" fmla="*/ 15547 h 138770"/>
                <a:gd name="csX11" fmla="*/ 74723 w 95700"/>
                <a:gd name="csY11" fmla="*/ 16947 h 138770"/>
                <a:gd name="csX12" fmla="*/ 77224 w 95700"/>
                <a:gd name="csY12" fmla="*/ 18771 h 138770"/>
                <a:gd name="csX13" fmla="*/ 78286 w 95700"/>
                <a:gd name="csY13" fmla="*/ 19101 h 138770"/>
                <a:gd name="csX14" fmla="*/ 78232 w 95700"/>
                <a:gd name="csY14" fmla="*/ 19609 h 138770"/>
                <a:gd name="csX15" fmla="*/ 77886 w 95700"/>
                <a:gd name="csY15" fmla="*/ 20309 h 138770"/>
                <a:gd name="csX16" fmla="*/ 77655 w 95700"/>
                <a:gd name="csY16" fmla="*/ 27094 h 138770"/>
                <a:gd name="csX17" fmla="*/ 77462 w 95700"/>
                <a:gd name="csY17" fmla="*/ 28848 h 138770"/>
                <a:gd name="csX18" fmla="*/ 77285 w 95700"/>
                <a:gd name="csY18" fmla="*/ 29733 h 138770"/>
                <a:gd name="csX19" fmla="*/ 77047 w 95700"/>
                <a:gd name="csY19" fmla="*/ 32264 h 138770"/>
                <a:gd name="csX20" fmla="*/ 76785 w 95700"/>
                <a:gd name="csY20" fmla="*/ 32625 h 138770"/>
                <a:gd name="csX21" fmla="*/ 76316 w 95700"/>
                <a:gd name="csY21" fmla="*/ 32594 h 138770"/>
                <a:gd name="csX22" fmla="*/ 75877 w 95700"/>
                <a:gd name="csY22" fmla="*/ 32694 h 138770"/>
                <a:gd name="csX23" fmla="*/ 75769 w 95700"/>
                <a:gd name="csY23" fmla="*/ 33195 h 138770"/>
                <a:gd name="csX24" fmla="*/ 75946 w 95700"/>
                <a:gd name="csY24" fmla="*/ 33718 h 138770"/>
                <a:gd name="csX25" fmla="*/ 77455 w 95700"/>
                <a:gd name="csY25" fmla="*/ 34079 h 138770"/>
                <a:gd name="csX26" fmla="*/ 77124 w 95700"/>
                <a:gd name="csY26" fmla="*/ 34464 h 138770"/>
                <a:gd name="csX27" fmla="*/ 76008 w 95700"/>
                <a:gd name="csY27" fmla="*/ 34810 h 138770"/>
                <a:gd name="csX28" fmla="*/ 75485 w 95700"/>
                <a:gd name="csY28" fmla="*/ 35572 h 138770"/>
                <a:gd name="csX29" fmla="*/ 75715 w 95700"/>
                <a:gd name="csY29" fmla="*/ 36441 h 138770"/>
                <a:gd name="csX30" fmla="*/ 75092 w 95700"/>
                <a:gd name="csY30" fmla="*/ 37141 h 138770"/>
                <a:gd name="csX31" fmla="*/ 75269 w 95700"/>
                <a:gd name="csY31" fmla="*/ 37610 h 138770"/>
                <a:gd name="csX32" fmla="*/ 75669 w 95700"/>
                <a:gd name="csY32" fmla="*/ 37949 h 138770"/>
                <a:gd name="csX33" fmla="*/ 76308 w 95700"/>
                <a:gd name="csY33" fmla="*/ 37826 h 138770"/>
                <a:gd name="csX34" fmla="*/ 78070 w 95700"/>
                <a:gd name="csY34" fmla="*/ 36656 h 138770"/>
                <a:gd name="csX35" fmla="*/ 78809 w 95700"/>
                <a:gd name="csY35" fmla="*/ 36533 h 138770"/>
                <a:gd name="csX36" fmla="*/ 79725 w 95700"/>
                <a:gd name="csY36" fmla="*/ 36772 h 138770"/>
                <a:gd name="csX37" fmla="*/ 81410 w 95700"/>
                <a:gd name="csY37" fmla="*/ 38556 h 138770"/>
                <a:gd name="csX38" fmla="*/ 81479 w 95700"/>
                <a:gd name="csY38" fmla="*/ 39426 h 138770"/>
                <a:gd name="csX39" fmla="*/ 80794 w 95700"/>
                <a:gd name="csY39" fmla="*/ 42403 h 138770"/>
                <a:gd name="csX40" fmla="*/ 80125 w 95700"/>
                <a:gd name="csY40" fmla="*/ 44703 h 138770"/>
                <a:gd name="csX41" fmla="*/ 80002 w 95700"/>
                <a:gd name="csY41" fmla="*/ 47773 h 138770"/>
                <a:gd name="csX42" fmla="*/ 80710 w 95700"/>
                <a:gd name="csY42" fmla="*/ 49488 h 138770"/>
                <a:gd name="csX43" fmla="*/ 80610 w 95700"/>
                <a:gd name="csY43" fmla="*/ 50434 h 138770"/>
                <a:gd name="csX44" fmla="*/ 79840 w 95700"/>
                <a:gd name="csY44" fmla="*/ 51250 h 138770"/>
                <a:gd name="csX45" fmla="*/ 78101 w 95700"/>
                <a:gd name="csY45" fmla="*/ 52434 h 138770"/>
                <a:gd name="csX46" fmla="*/ 78232 w 95700"/>
                <a:gd name="csY46" fmla="*/ 53242 h 138770"/>
                <a:gd name="csX47" fmla="*/ 79025 w 95700"/>
                <a:gd name="csY47" fmla="*/ 54750 h 138770"/>
                <a:gd name="csX48" fmla="*/ 80494 w 95700"/>
                <a:gd name="csY48" fmla="*/ 56427 h 138770"/>
                <a:gd name="csX49" fmla="*/ 83365 w 95700"/>
                <a:gd name="csY49" fmla="*/ 58504 h 138770"/>
                <a:gd name="csX50" fmla="*/ 84873 w 95700"/>
                <a:gd name="csY50" fmla="*/ 61204 h 138770"/>
                <a:gd name="csX51" fmla="*/ 84912 w 95700"/>
                <a:gd name="csY51" fmla="*/ 62304 h 138770"/>
                <a:gd name="csX52" fmla="*/ 84034 w 95700"/>
                <a:gd name="csY52" fmla="*/ 63404 h 138770"/>
                <a:gd name="csX53" fmla="*/ 82995 w 95700"/>
                <a:gd name="csY53" fmla="*/ 64358 h 138770"/>
                <a:gd name="csX54" fmla="*/ 82657 w 95700"/>
                <a:gd name="csY54" fmla="*/ 65735 h 138770"/>
                <a:gd name="csX55" fmla="*/ 83126 w 95700"/>
                <a:gd name="csY55" fmla="*/ 74782 h 138770"/>
                <a:gd name="csX56" fmla="*/ 80856 w 95700"/>
                <a:gd name="csY56" fmla="*/ 78705 h 138770"/>
                <a:gd name="csX57" fmla="*/ 80833 w 95700"/>
                <a:gd name="csY57" fmla="*/ 79829 h 138770"/>
                <a:gd name="csX58" fmla="*/ 81064 w 95700"/>
                <a:gd name="csY58" fmla="*/ 81121 h 138770"/>
                <a:gd name="csX59" fmla="*/ 81664 w 95700"/>
                <a:gd name="csY59" fmla="*/ 81913 h 138770"/>
                <a:gd name="csX60" fmla="*/ 82818 w 95700"/>
                <a:gd name="csY60" fmla="*/ 82129 h 138770"/>
                <a:gd name="csX61" fmla="*/ 83765 w 95700"/>
                <a:gd name="csY61" fmla="*/ 82883 h 138770"/>
                <a:gd name="csX62" fmla="*/ 83434 w 95700"/>
                <a:gd name="csY62" fmla="*/ 85637 h 138770"/>
                <a:gd name="csX63" fmla="*/ 82934 w 95700"/>
                <a:gd name="csY63" fmla="*/ 88437 h 138770"/>
                <a:gd name="csX64" fmla="*/ 82849 w 95700"/>
                <a:gd name="csY64" fmla="*/ 89798 h 138770"/>
                <a:gd name="csX65" fmla="*/ 82572 w 95700"/>
                <a:gd name="csY65" fmla="*/ 90445 h 138770"/>
                <a:gd name="csX66" fmla="*/ 81672 w 95700"/>
                <a:gd name="csY66" fmla="*/ 90968 h 138770"/>
                <a:gd name="csX67" fmla="*/ 81349 w 95700"/>
                <a:gd name="csY67" fmla="*/ 91852 h 138770"/>
                <a:gd name="csX68" fmla="*/ 81580 w 95700"/>
                <a:gd name="csY68" fmla="*/ 92945 h 138770"/>
                <a:gd name="csX69" fmla="*/ 81410 w 95700"/>
                <a:gd name="csY69" fmla="*/ 93752 h 138770"/>
                <a:gd name="csX70" fmla="*/ 81887 w 95700"/>
                <a:gd name="csY70" fmla="*/ 94799 h 138770"/>
                <a:gd name="csX71" fmla="*/ 82926 w 95700"/>
                <a:gd name="csY71" fmla="*/ 96099 h 138770"/>
                <a:gd name="csX72" fmla="*/ 84588 w 95700"/>
                <a:gd name="csY72" fmla="*/ 99330 h 138770"/>
                <a:gd name="csX73" fmla="*/ 85219 w 95700"/>
                <a:gd name="csY73" fmla="*/ 99584 h 138770"/>
                <a:gd name="csX74" fmla="*/ 85512 w 95700"/>
                <a:gd name="csY74" fmla="*/ 100268 h 138770"/>
                <a:gd name="csX75" fmla="*/ 85327 w 95700"/>
                <a:gd name="csY75" fmla="*/ 100922 h 138770"/>
                <a:gd name="csX76" fmla="*/ 85973 w 95700"/>
                <a:gd name="csY76" fmla="*/ 102353 h 138770"/>
                <a:gd name="csX77" fmla="*/ 87820 w 95700"/>
                <a:gd name="csY77" fmla="*/ 103784 h 138770"/>
                <a:gd name="csX78" fmla="*/ 89760 w 95700"/>
                <a:gd name="csY78" fmla="*/ 105030 h 138770"/>
                <a:gd name="csX79" fmla="*/ 91330 w 95700"/>
                <a:gd name="csY79" fmla="*/ 105207 h 138770"/>
                <a:gd name="csX80" fmla="*/ 91699 w 95700"/>
                <a:gd name="csY80" fmla="*/ 106323 h 138770"/>
                <a:gd name="csX81" fmla="*/ 92730 w 95700"/>
                <a:gd name="csY81" fmla="*/ 107746 h 138770"/>
                <a:gd name="csX82" fmla="*/ 93477 w 95700"/>
                <a:gd name="csY82" fmla="*/ 108369 h 138770"/>
                <a:gd name="csX83" fmla="*/ 94669 w 95700"/>
                <a:gd name="csY83" fmla="*/ 108777 h 138770"/>
                <a:gd name="csX84" fmla="*/ 95647 w 95700"/>
                <a:gd name="csY84" fmla="*/ 108992 h 138770"/>
                <a:gd name="csX85" fmla="*/ 95701 w 95700"/>
                <a:gd name="csY85" fmla="*/ 110192 h 138770"/>
                <a:gd name="csX86" fmla="*/ 93931 w 95700"/>
                <a:gd name="csY86" fmla="*/ 111007 h 138770"/>
                <a:gd name="csX87" fmla="*/ 92738 w 95700"/>
                <a:gd name="csY87" fmla="*/ 112246 h 138770"/>
                <a:gd name="csX88" fmla="*/ 91830 w 95700"/>
                <a:gd name="csY88" fmla="*/ 114131 h 138770"/>
                <a:gd name="csX89" fmla="*/ 90568 w 95700"/>
                <a:gd name="csY89" fmla="*/ 116208 h 138770"/>
                <a:gd name="csX90" fmla="*/ 86228 w 95700"/>
                <a:gd name="csY90" fmla="*/ 117285 h 138770"/>
                <a:gd name="csX91" fmla="*/ 84565 w 95700"/>
                <a:gd name="csY91" fmla="*/ 117292 h 138770"/>
                <a:gd name="csX92" fmla="*/ 75662 w 95700"/>
                <a:gd name="csY92" fmla="*/ 117346 h 138770"/>
                <a:gd name="csX93" fmla="*/ 67327 w 95700"/>
                <a:gd name="csY93" fmla="*/ 121423 h 138770"/>
                <a:gd name="csX94" fmla="*/ 62525 w 95700"/>
                <a:gd name="csY94" fmla="*/ 122877 h 138770"/>
                <a:gd name="csX95" fmla="*/ 59570 w 95700"/>
                <a:gd name="csY95" fmla="*/ 125170 h 138770"/>
                <a:gd name="csX96" fmla="*/ 55600 w 95700"/>
                <a:gd name="csY96" fmla="*/ 126801 h 138770"/>
                <a:gd name="csX97" fmla="*/ 52829 w 95700"/>
                <a:gd name="csY97" fmla="*/ 128785 h 138770"/>
                <a:gd name="csX98" fmla="*/ 47065 w 95700"/>
                <a:gd name="csY98" fmla="*/ 129732 h 138770"/>
                <a:gd name="csX99" fmla="*/ 37623 w 95700"/>
                <a:gd name="csY99" fmla="*/ 132840 h 138770"/>
                <a:gd name="csX100" fmla="*/ 34668 w 95700"/>
                <a:gd name="csY100" fmla="*/ 134078 h 138770"/>
                <a:gd name="csX101" fmla="*/ 31682 w 95700"/>
                <a:gd name="csY101" fmla="*/ 136240 h 138770"/>
                <a:gd name="csX102" fmla="*/ 26826 w 95700"/>
                <a:gd name="csY102" fmla="*/ 138771 h 138770"/>
                <a:gd name="csX103" fmla="*/ 24910 w 95700"/>
                <a:gd name="csY103" fmla="*/ 138740 h 138770"/>
                <a:gd name="csX104" fmla="*/ 21109 w 95700"/>
                <a:gd name="csY104" fmla="*/ 136371 h 138770"/>
                <a:gd name="csX105" fmla="*/ 18246 w 95700"/>
                <a:gd name="csY105" fmla="*/ 135186 h 138770"/>
                <a:gd name="csX106" fmla="*/ 11243 w 95700"/>
                <a:gd name="csY106" fmla="*/ 133370 h 138770"/>
                <a:gd name="csX107" fmla="*/ 6018 w 95700"/>
                <a:gd name="csY107" fmla="*/ 132663 h 138770"/>
                <a:gd name="csX108" fmla="*/ 3494 w 95700"/>
                <a:gd name="csY108" fmla="*/ 131886 h 138770"/>
                <a:gd name="csX109" fmla="*/ 2801 w 95700"/>
                <a:gd name="csY109" fmla="*/ 131755 h 138770"/>
                <a:gd name="csX110" fmla="*/ 3394 w 95700"/>
                <a:gd name="csY110" fmla="*/ 130901 h 138770"/>
                <a:gd name="csX111" fmla="*/ 4856 w 95700"/>
                <a:gd name="csY111" fmla="*/ 130847 h 138770"/>
                <a:gd name="csX112" fmla="*/ 6380 w 95700"/>
                <a:gd name="csY112" fmla="*/ 131101 h 138770"/>
                <a:gd name="csX113" fmla="*/ 7542 w 95700"/>
                <a:gd name="csY113" fmla="*/ 130455 h 138770"/>
                <a:gd name="csX114" fmla="*/ 9242 w 95700"/>
                <a:gd name="csY114" fmla="*/ 130370 h 138770"/>
                <a:gd name="csX115" fmla="*/ 9689 w 95700"/>
                <a:gd name="csY115" fmla="*/ 129686 h 138770"/>
                <a:gd name="csX116" fmla="*/ 9827 w 95700"/>
                <a:gd name="csY116" fmla="*/ 127978 h 138770"/>
                <a:gd name="csX117" fmla="*/ 9812 w 95700"/>
                <a:gd name="csY117" fmla="*/ 126593 h 138770"/>
                <a:gd name="csX118" fmla="*/ 10404 w 95700"/>
                <a:gd name="csY118" fmla="*/ 125978 h 138770"/>
                <a:gd name="csX119" fmla="*/ 10558 w 95700"/>
                <a:gd name="csY119" fmla="*/ 124347 h 138770"/>
                <a:gd name="csX120" fmla="*/ 9719 w 95700"/>
                <a:gd name="csY120" fmla="*/ 120739 h 138770"/>
                <a:gd name="csX121" fmla="*/ 9127 w 95700"/>
                <a:gd name="csY121" fmla="*/ 120324 h 138770"/>
                <a:gd name="csX122" fmla="*/ 6079 w 95700"/>
                <a:gd name="csY122" fmla="*/ 119816 h 138770"/>
                <a:gd name="csX123" fmla="*/ 5849 w 95700"/>
                <a:gd name="csY123" fmla="*/ 119093 h 138770"/>
                <a:gd name="csX124" fmla="*/ 5302 w 95700"/>
                <a:gd name="csY124" fmla="*/ 118339 h 138770"/>
                <a:gd name="csX125" fmla="*/ 4717 w 95700"/>
                <a:gd name="csY125" fmla="*/ 116477 h 138770"/>
                <a:gd name="csX126" fmla="*/ 4056 w 95700"/>
                <a:gd name="csY126" fmla="*/ 113708 h 138770"/>
                <a:gd name="csX127" fmla="*/ 2986 w 95700"/>
                <a:gd name="csY127" fmla="*/ 110269 h 138770"/>
                <a:gd name="csX128" fmla="*/ 931 w 95700"/>
                <a:gd name="csY128" fmla="*/ 104607 h 138770"/>
                <a:gd name="csX129" fmla="*/ 423 w 95700"/>
                <a:gd name="csY129" fmla="*/ 102599 h 138770"/>
                <a:gd name="csX130" fmla="*/ 77 w 95700"/>
                <a:gd name="csY130" fmla="*/ 100561 h 138770"/>
                <a:gd name="csX131" fmla="*/ 0 w 95700"/>
                <a:gd name="csY131" fmla="*/ 98122 h 138770"/>
                <a:gd name="csX132" fmla="*/ 423 w 95700"/>
                <a:gd name="csY132" fmla="*/ 97214 h 138770"/>
                <a:gd name="csX133" fmla="*/ 362 w 95700"/>
                <a:gd name="csY133" fmla="*/ 95952 h 138770"/>
                <a:gd name="csX134" fmla="*/ 169 w 95700"/>
                <a:gd name="csY134" fmla="*/ 94691 h 138770"/>
                <a:gd name="csX135" fmla="*/ 1616 w 95700"/>
                <a:gd name="csY135" fmla="*/ 91806 h 138770"/>
                <a:gd name="csX136" fmla="*/ 4448 w 95700"/>
                <a:gd name="csY136" fmla="*/ 88267 h 138770"/>
                <a:gd name="csX137" fmla="*/ 5041 w 95700"/>
                <a:gd name="csY137" fmla="*/ 86991 h 138770"/>
                <a:gd name="csX138" fmla="*/ 5571 w 95700"/>
                <a:gd name="csY138" fmla="*/ 86106 h 138770"/>
                <a:gd name="csX139" fmla="*/ 5649 w 95700"/>
                <a:gd name="csY139" fmla="*/ 84829 h 138770"/>
                <a:gd name="csX140" fmla="*/ 6149 w 95700"/>
                <a:gd name="csY140" fmla="*/ 80705 h 138770"/>
                <a:gd name="csX141" fmla="*/ 7503 w 95700"/>
                <a:gd name="csY141" fmla="*/ 75721 h 138770"/>
                <a:gd name="csX142" fmla="*/ 8357 w 95700"/>
                <a:gd name="csY142" fmla="*/ 73836 h 138770"/>
                <a:gd name="csX143" fmla="*/ 8934 w 95700"/>
                <a:gd name="csY143" fmla="*/ 72813 h 138770"/>
                <a:gd name="csX144" fmla="*/ 9627 w 95700"/>
                <a:gd name="csY144" fmla="*/ 71151 h 138770"/>
                <a:gd name="csX145" fmla="*/ 9804 w 95700"/>
                <a:gd name="csY145" fmla="*/ 70374 h 138770"/>
                <a:gd name="csX146" fmla="*/ 12413 w 95700"/>
                <a:gd name="csY146" fmla="*/ 68412 h 138770"/>
                <a:gd name="csX147" fmla="*/ 13613 w 95700"/>
                <a:gd name="csY147" fmla="*/ 67889 h 138770"/>
                <a:gd name="csX148" fmla="*/ 13883 w 95700"/>
                <a:gd name="csY148" fmla="*/ 67112 h 138770"/>
                <a:gd name="csX149" fmla="*/ 13475 w 95700"/>
                <a:gd name="csY149" fmla="*/ 66274 h 138770"/>
                <a:gd name="csX150" fmla="*/ 13652 w 95700"/>
                <a:gd name="csY150" fmla="*/ 65697 h 138770"/>
                <a:gd name="csX151" fmla="*/ 14275 w 95700"/>
                <a:gd name="csY151" fmla="*/ 65412 h 138770"/>
                <a:gd name="csX152" fmla="*/ 15237 w 95700"/>
                <a:gd name="csY152" fmla="*/ 65181 h 138770"/>
                <a:gd name="csX153" fmla="*/ 15937 w 95700"/>
                <a:gd name="csY153" fmla="*/ 64374 h 138770"/>
                <a:gd name="csX154" fmla="*/ 14837 w 95700"/>
                <a:gd name="csY154" fmla="*/ 58212 h 138770"/>
                <a:gd name="csX155" fmla="*/ 13944 w 95700"/>
                <a:gd name="csY155" fmla="*/ 52065 h 138770"/>
                <a:gd name="csX156" fmla="*/ 13890 w 95700"/>
                <a:gd name="csY156" fmla="*/ 51542 h 138770"/>
                <a:gd name="csX157" fmla="*/ 13367 w 95700"/>
                <a:gd name="csY157" fmla="*/ 50696 h 138770"/>
                <a:gd name="csX158" fmla="*/ 12844 w 95700"/>
                <a:gd name="csY158" fmla="*/ 48157 h 138770"/>
                <a:gd name="csX159" fmla="*/ 11959 w 95700"/>
                <a:gd name="csY159" fmla="*/ 46665 h 138770"/>
                <a:gd name="csX160" fmla="*/ 10728 w 95700"/>
                <a:gd name="csY160" fmla="*/ 46234 h 138770"/>
                <a:gd name="csX161" fmla="*/ 10735 w 95700"/>
                <a:gd name="csY161" fmla="*/ 44834 h 138770"/>
                <a:gd name="csX162" fmla="*/ 11974 w 95700"/>
                <a:gd name="csY162" fmla="*/ 42457 h 138770"/>
                <a:gd name="csX163" fmla="*/ 12297 w 95700"/>
                <a:gd name="csY163" fmla="*/ 41072 h 138770"/>
                <a:gd name="csX164" fmla="*/ 11705 w 95700"/>
                <a:gd name="csY164" fmla="*/ 40657 h 138770"/>
                <a:gd name="csX165" fmla="*/ 11620 w 95700"/>
                <a:gd name="csY165" fmla="*/ 39572 h 138770"/>
                <a:gd name="csX166" fmla="*/ 12043 w 95700"/>
                <a:gd name="csY166" fmla="*/ 37826 h 138770"/>
                <a:gd name="csX167" fmla="*/ 11836 w 95700"/>
                <a:gd name="csY167" fmla="*/ 36749 h 138770"/>
                <a:gd name="csX168" fmla="*/ 11605 w 95700"/>
                <a:gd name="csY168" fmla="*/ 35610 h 138770"/>
                <a:gd name="csX169" fmla="*/ 10320 w 95700"/>
                <a:gd name="csY169" fmla="*/ 32910 h 138770"/>
                <a:gd name="csX170" fmla="*/ 10004 w 95700"/>
                <a:gd name="csY170" fmla="*/ 30994 h 138770"/>
                <a:gd name="csX171" fmla="*/ 10666 w 95700"/>
                <a:gd name="csY171" fmla="*/ 29879 h 138770"/>
                <a:gd name="csX172" fmla="*/ 10643 w 95700"/>
                <a:gd name="csY172" fmla="*/ 27433 h 138770"/>
                <a:gd name="csX173" fmla="*/ 9950 w 95700"/>
                <a:gd name="csY173" fmla="*/ 23656 h 138770"/>
                <a:gd name="csX174" fmla="*/ 9835 w 95700"/>
                <a:gd name="csY174" fmla="*/ 21271 h 138770"/>
                <a:gd name="csX175" fmla="*/ 10312 w 95700"/>
                <a:gd name="csY175" fmla="*/ 20278 h 138770"/>
                <a:gd name="csX176" fmla="*/ 10081 w 95700"/>
                <a:gd name="csY176" fmla="*/ 19324 h 138770"/>
                <a:gd name="csX177" fmla="*/ 9142 w 95700"/>
                <a:gd name="csY177" fmla="*/ 18424 h 138770"/>
                <a:gd name="csX178" fmla="*/ 9073 w 95700"/>
                <a:gd name="csY178" fmla="*/ 17555 h 138770"/>
                <a:gd name="csX179" fmla="*/ 9873 w 95700"/>
                <a:gd name="csY179" fmla="*/ 16701 h 138770"/>
                <a:gd name="csX180" fmla="*/ 9773 w 95700"/>
                <a:gd name="csY180" fmla="*/ 16040 h 138770"/>
                <a:gd name="csX181" fmla="*/ 8780 w 95700"/>
                <a:gd name="csY181" fmla="*/ 15555 h 138770"/>
                <a:gd name="csX182" fmla="*/ 7896 w 95700"/>
                <a:gd name="csY182" fmla="*/ 14386 h 138770"/>
                <a:gd name="csX183" fmla="*/ 7103 w 95700"/>
                <a:gd name="csY183" fmla="*/ 12547 h 138770"/>
                <a:gd name="csX184" fmla="*/ 7265 w 95700"/>
                <a:gd name="csY184" fmla="*/ 9585 h 138770"/>
                <a:gd name="csX185" fmla="*/ 8750 w 95700"/>
                <a:gd name="csY185" fmla="*/ 4139 h 138770"/>
                <a:gd name="csX186" fmla="*/ 8934 w 95700"/>
                <a:gd name="csY186" fmla="*/ 3685 h 138770"/>
                <a:gd name="csX187" fmla="*/ 10620 w 95700"/>
                <a:gd name="csY187" fmla="*/ 3716 h 138770"/>
                <a:gd name="csX188" fmla="*/ 10628 w 95700"/>
                <a:gd name="csY188" fmla="*/ 3946 h 138770"/>
                <a:gd name="csX189" fmla="*/ 15868 w 95700"/>
                <a:gd name="csY189" fmla="*/ 3893 h 138770"/>
                <a:gd name="csX190" fmla="*/ 21855 w 95700"/>
                <a:gd name="csY190" fmla="*/ 3831 h 138770"/>
                <a:gd name="csX191" fmla="*/ 29004 w 95700"/>
                <a:gd name="csY191" fmla="*/ 3762 h 138770"/>
                <a:gd name="csX192" fmla="*/ 35507 w 95700"/>
                <a:gd name="csY192" fmla="*/ 3700 h 138770"/>
                <a:gd name="csX193" fmla="*/ 35792 w 95700"/>
                <a:gd name="csY193" fmla="*/ 3454 h 138770"/>
                <a:gd name="csX194" fmla="*/ 36869 w 95700"/>
                <a:gd name="csY194" fmla="*/ 3154 h 138770"/>
                <a:gd name="csX195" fmla="*/ 43433 w 95700"/>
                <a:gd name="csY195" fmla="*/ 3708 h 138770"/>
                <a:gd name="csX196" fmla="*/ 47543 w 95700"/>
                <a:gd name="csY196" fmla="*/ 3431 h 138770"/>
                <a:gd name="csX197" fmla="*/ 49282 w 95700"/>
                <a:gd name="csY197" fmla="*/ 3608 h 138770"/>
                <a:gd name="csX198" fmla="*/ 50559 w 95700"/>
                <a:gd name="csY198" fmla="*/ 3977 h 138770"/>
                <a:gd name="csX199" fmla="*/ 53391 w 95700"/>
                <a:gd name="csY199" fmla="*/ 3754 h 138770"/>
                <a:gd name="csX200" fmla="*/ 54907 w 95700"/>
                <a:gd name="csY200" fmla="*/ 3893 h 138770"/>
                <a:gd name="csX201" fmla="*/ 56046 w 95700"/>
                <a:gd name="csY201" fmla="*/ 5247 h 138770"/>
                <a:gd name="csX202" fmla="*/ 56508 w 95700"/>
                <a:gd name="csY202" fmla="*/ 5239 h 138770"/>
                <a:gd name="csX203" fmla="*/ 57146 w 95700"/>
                <a:gd name="csY203" fmla="*/ 4662 h 138770"/>
                <a:gd name="csX204" fmla="*/ 58278 w 95700"/>
                <a:gd name="csY204" fmla="*/ 4000 h 138770"/>
                <a:gd name="csX205" fmla="*/ 59432 w 95700"/>
                <a:gd name="csY205" fmla="*/ 3485 h 138770"/>
                <a:gd name="csX206" fmla="*/ 60263 w 95700"/>
                <a:gd name="csY206" fmla="*/ 2416 h 138770"/>
                <a:gd name="csX207" fmla="*/ 60763 w 95700"/>
                <a:gd name="csY207" fmla="*/ 1608 h 138770"/>
                <a:gd name="csX208" fmla="*/ 61510 w 95700"/>
                <a:gd name="csY208" fmla="*/ 1769 h 138770"/>
                <a:gd name="csX209" fmla="*/ 62587 w 95700"/>
                <a:gd name="csY209" fmla="*/ 1723 h 138770"/>
                <a:gd name="csX210" fmla="*/ 63303 w 95700"/>
                <a:gd name="csY210" fmla="*/ 1046 h 138770"/>
                <a:gd name="csX211" fmla="*/ 63587 w 95700"/>
                <a:gd name="csY211" fmla="*/ 0 h 13877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</a:cxnLst>
              <a:rect l="l" t="t" r="r" b="b"/>
              <a:pathLst>
                <a:path w="95700" h="138770">
                  <a:moveTo>
                    <a:pt x="68574" y="1116"/>
                  </a:moveTo>
                  <a:lnTo>
                    <a:pt x="69952" y="2431"/>
                  </a:lnTo>
                  <a:lnTo>
                    <a:pt x="70259" y="3185"/>
                  </a:lnTo>
                  <a:lnTo>
                    <a:pt x="69759" y="6024"/>
                  </a:lnTo>
                  <a:lnTo>
                    <a:pt x="68744" y="8001"/>
                  </a:lnTo>
                  <a:lnTo>
                    <a:pt x="68105" y="9862"/>
                  </a:lnTo>
                  <a:lnTo>
                    <a:pt x="68197" y="10785"/>
                  </a:lnTo>
                  <a:lnTo>
                    <a:pt x="68813" y="11716"/>
                  </a:lnTo>
                  <a:lnTo>
                    <a:pt x="70914" y="13170"/>
                  </a:lnTo>
                  <a:lnTo>
                    <a:pt x="71983" y="14116"/>
                  </a:lnTo>
                  <a:lnTo>
                    <a:pt x="73261" y="15547"/>
                  </a:lnTo>
                  <a:lnTo>
                    <a:pt x="74723" y="16947"/>
                  </a:lnTo>
                  <a:lnTo>
                    <a:pt x="77224" y="18771"/>
                  </a:lnTo>
                  <a:lnTo>
                    <a:pt x="78286" y="19101"/>
                  </a:lnTo>
                  <a:lnTo>
                    <a:pt x="78232" y="19609"/>
                  </a:lnTo>
                  <a:lnTo>
                    <a:pt x="77886" y="20309"/>
                  </a:lnTo>
                  <a:lnTo>
                    <a:pt x="77655" y="27094"/>
                  </a:lnTo>
                  <a:lnTo>
                    <a:pt x="77462" y="28848"/>
                  </a:lnTo>
                  <a:lnTo>
                    <a:pt x="77285" y="29733"/>
                  </a:lnTo>
                  <a:lnTo>
                    <a:pt x="77047" y="32264"/>
                  </a:lnTo>
                  <a:lnTo>
                    <a:pt x="76785" y="32625"/>
                  </a:lnTo>
                  <a:lnTo>
                    <a:pt x="76316" y="32594"/>
                  </a:lnTo>
                  <a:lnTo>
                    <a:pt x="75877" y="32694"/>
                  </a:lnTo>
                  <a:lnTo>
                    <a:pt x="75769" y="33195"/>
                  </a:lnTo>
                  <a:lnTo>
                    <a:pt x="75946" y="33718"/>
                  </a:lnTo>
                  <a:lnTo>
                    <a:pt x="77455" y="34079"/>
                  </a:lnTo>
                  <a:lnTo>
                    <a:pt x="77124" y="34464"/>
                  </a:lnTo>
                  <a:lnTo>
                    <a:pt x="76008" y="34810"/>
                  </a:lnTo>
                  <a:lnTo>
                    <a:pt x="75485" y="35572"/>
                  </a:lnTo>
                  <a:lnTo>
                    <a:pt x="75715" y="36441"/>
                  </a:lnTo>
                  <a:lnTo>
                    <a:pt x="75092" y="37141"/>
                  </a:lnTo>
                  <a:lnTo>
                    <a:pt x="75269" y="37610"/>
                  </a:lnTo>
                  <a:lnTo>
                    <a:pt x="75669" y="37949"/>
                  </a:lnTo>
                  <a:lnTo>
                    <a:pt x="76308" y="37826"/>
                  </a:lnTo>
                  <a:lnTo>
                    <a:pt x="78070" y="36656"/>
                  </a:lnTo>
                  <a:lnTo>
                    <a:pt x="78809" y="36533"/>
                  </a:lnTo>
                  <a:lnTo>
                    <a:pt x="79725" y="36772"/>
                  </a:lnTo>
                  <a:lnTo>
                    <a:pt x="81410" y="38556"/>
                  </a:lnTo>
                  <a:lnTo>
                    <a:pt x="81479" y="39426"/>
                  </a:lnTo>
                  <a:lnTo>
                    <a:pt x="80794" y="42403"/>
                  </a:lnTo>
                  <a:lnTo>
                    <a:pt x="80125" y="44703"/>
                  </a:lnTo>
                  <a:lnTo>
                    <a:pt x="80002" y="47773"/>
                  </a:lnTo>
                  <a:lnTo>
                    <a:pt x="80710" y="49488"/>
                  </a:lnTo>
                  <a:lnTo>
                    <a:pt x="80610" y="50434"/>
                  </a:lnTo>
                  <a:lnTo>
                    <a:pt x="79840" y="51250"/>
                  </a:lnTo>
                  <a:lnTo>
                    <a:pt x="78101" y="52434"/>
                  </a:lnTo>
                  <a:lnTo>
                    <a:pt x="78232" y="53242"/>
                  </a:lnTo>
                  <a:lnTo>
                    <a:pt x="79025" y="54750"/>
                  </a:lnTo>
                  <a:lnTo>
                    <a:pt x="80494" y="56427"/>
                  </a:lnTo>
                  <a:lnTo>
                    <a:pt x="83365" y="58504"/>
                  </a:lnTo>
                  <a:lnTo>
                    <a:pt x="84873" y="61204"/>
                  </a:lnTo>
                  <a:lnTo>
                    <a:pt x="84912" y="62304"/>
                  </a:lnTo>
                  <a:lnTo>
                    <a:pt x="84034" y="63404"/>
                  </a:lnTo>
                  <a:lnTo>
                    <a:pt x="82995" y="64358"/>
                  </a:lnTo>
                  <a:lnTo>
                    <a:pt x="82657" y="65735"/>
                  </a:lnTo>
                  <a:lnTo>
                    <a:pt x="83126" y="74782"/>
                  </a:lnTo>
                  <a:lnTo>
                    <a:pt x="80856" y="78705"/>
                  </a:lnTo>
                  <a:lnTo>
                    <a:pt x="80833" y="79829"/>
                  </a:lnTo>
                  <a:lnTo>
                    <a:pt x="81064" y="81121"/>
                  </a:lnTo>
                  <a:lnTo>
                    <a:pt x="81664" y="81913"/>
                  </a:lnTo>
                  <a:lnTo>
                    <a:pt x="82818" y="82129"/>
                  </a:lnTo>
                  <a:lnTo>
                    <a:pt x="83765" y="82883"/>
                  </a:lnTo>
                  <a:lnTo>
                    <a:pt x="83434" y="85637"/>
                  </a:lnTo>
                  <a:lnTo>
                    <a:pt x="82934" y="88437"/>
                  </a:lnTo>
                  <a:lnTo>
                    <a:pt x="82849" y="89798"/>
                  </a:lnTo>
                  <a:lnTo>
                    <a:pt x="82572" y="90445"/>
                  </a:lnTo>
                  <a:lnTo>
                    <a:pt x="81672" y="90968"/>
                  </a:lnTo>
                  <a:lnTo>
                    <a:pt x="81349" y="91852"/>
                  </a:lnTo>
                  <a:lnTo>
                    <a:pt x="81580" y="92945"/>
                  </a:lnTo>
                  <a:lnTo>
                    <a:pt x="81410" y="93752"/>
                  </a:lnTo>
                  <a:lnTo>
                    <a:pt x="81887" y="94799"/>
                  </a:lnTo>
                  <a:lnTo>
                    <a:pt x="82926" y="96099"/>
                  </a:lnTo>
                  <a:lnTo>
                    <a:pt x="84588" y="99330"/>
                  </a:lnTo>
                  <a:lnTo>
                    <a:pt x="85219" y="99584"/>
                  </a:lnTo>
                  <a:lnTo>
                    <a:pt x="85512" y="100268"/>
                  </a:lnTo>
                  <a:lnTo>
                    <a:pt x="85327" y="100922"/>
                  </a:lnTo>
                  <a:lnTo>
                    <a:pt x="85973" y="102353"/>
                  </a:lnTo>
                  <a:lnTo>
                    <a:pt x="87820" y="103784"/>
                  </a:lnTo>
                  <a:lnTo>
                    <a:pt x="89760" y="105030"/>
                  </a:lnTo>
                  <a:lnTo>
                    <a:pt x="91330" y="105207"/>
                  </a:lnTo>
                  <a:lnTo>
                    <a:pt x="91699" y="106323"/>
                  </a:lnTo>
                  <a:lnTo>
                    <a:pt x="92730" y="107746"/>
                  </a:lnTo>
                  <a:lnTo>
                    <a:pt x="93477" y="108369"/>
                  </a:lnTo>
                  <a:lnTo>
                    <a:pt x="94669" y="108777"/>
                  </a:lnTo>
                  <a:lnTo>
                    <a:pt x="95647" y="108992"/>
                  </a:lnTo>
                  <a:lnTo>
                    <a:pt x="95701" y="110192"/>
                  </a:lnTo>
                  <a:lnTo>
                    <a:pt x="93931" y="111007"/>
                  </a:lnTo>
                  <a:lnTo>
                    <a:pt x="92738" y="112246"/>
                  </a:lnTo>
                  <a:lnTo>
                    <a:pt x="91830" y="114131"/>
                  </a:lnTo>
                  <a:lnTo>
                    <a:pt x="90568" y="116208"/>
                  </a:lnTo>
                  <a:lnTo>
                    <a:pt x="86228" y="117285"/>
                  </a:lnTo>
                  <a:lnTo>
                    <a:pt x="84565" y="117292"/>
                  </a:lnTo>
                  <a:lnTo>
                    <a:pt x="75662" y="117346"/>
                  </a:lnTo>
                  <a:lnTo>
                    <a:pt x="67327" y="121423"/>
                  </a:lnTo>
                  <a:lnTo>
                    <a:pt x="62525" y="122877"/>
                  </a:lnTo>
                  <a:lnTo>
                    <a:pt x="59570" y="125170"/>
                  </a:lnTo>
                  <a:lnTo>
                    <a:pt x="55600" y="126801"/>
                  </a:lnTo>
                  <a:lnTo>
                    <a:pt x="52829" y="128785"/>
                  </a:lnTo>
                  <a:lnTo>
                    <a:pt x="47065" y="129732"/>
                  </a:lnTo>
                  <a:lnTo>
                    <a:pt x="37623" y="132840"/>
                  </a:lnTo>
                  <a:lnTo>
                    <a:pt x="34668" y="134078"/>
                  </a:lnTo>
                  <a:lnTo>
                    <a:pt x="31682" y="136240"/>
                  </a:lnTo>
                  <a:lnTo>
                    <a:pt x="26826" y="138771"/>
                  </a:lnTo>
                  <a:lnTo>
                    <a:pt x="24910" y="138740"/>
                  </a:lnTo>
                  <a:lnTo>
                    <a:pt x="21109" y="136371"/>
                  </a:lnTo>
                  <a:lnTo>
                    <a:pt x="18246" y="135186"/>
                  </a:lnTo>
                  <a:lnTo>
                    <a:pt x="11243" y="133370"/>
                  </a:lnTo>
                  <a:lnTo>
                    <a:pt x="6018" y="132663"/>
                  </a:lnTo>
                  <a:lnTo>
                    <a:pt x="3494" y="131886"/>
                  </a:lnTo>
                  <a:lnTo>
                    <a:pt x="2801" y="131755"/>
                  </a:lnTo>
                  <a:lnTo>
                    <a:pt x="3394" y="130901"/>
                  </a:lnTo>
                  <a:lnTo>
                    <a:pt x="4856" y="130847"/>
                  </a:lnTo>
                  <a:lnTo>
                    <a:pt x="6380" y="131101"/>
                  </a:lnTo>
                  <a:lnTo>
                    <a:pt x="7542" y="130455"/>
                  </a:lnTo>
                  <a:lnTo>
                    <a:pt x="9242" y="130370"/>
                  </a:lnTo>
                  <a:lnTo>
                    <a:pt x="9689" y="129686"/>
                  </a:lnTo>
                  <a:lnTo>
                    <a:pt x="9827" y="127978"/>
                  </a:lnTo>
                  <a:lnTo>
                    <a:pt x="9812" y="126593"/>
                  </a:lnTo>
                  <a:lnTo>
                    <a:pt x="10404" y="125978"/>
                  </a:lnTo>
                  <a:lnTo>
                    <a:pt x="10558" y="124347"/>
                  </a:lnTo>
                  <a:lnTo>
                    <a:pt x="9719" y="120739"/>
                  </a:lnTo>
                  <a:lnTo>
                    <a:pt x="9127" y="120324"/>
                  </a:lnTo>
                  <a:lnTo>
                    <a:pt x="6079" y="119816"/>
                  </a:lnTo>
                  <a:lnTo>
                    <a:pt x="5849" y="119093"/>
                  </a:lnTo>
                  <a:lnTo>
                    <a:pt x="5302" y="118339"/>
                  </a:lnTo>
                  <a:lnTo>
                    <a:pt x="4717" y="116477"/>
                  </a:lnTo>
                  <a:lnTo>
                    <a:pt x="4056" y="113708"/>
                  </a:lnTo>
                  <a:lnTo>
                    <a:pt x="2986" y="110269"/>
                  </a:lnTo>
                  <a:lnTo>
                    <a:pt x="931" y="104607"/>
                  </a:lnTo>
                  <a:lnTo>
                    <a:pt x="423" y="102599"/>
                  </a:lnTo>
                  <a:lnTo>
                    <a:pt x="77" y="100561"/>
                  </a:lnTo>
                  <a:lnTo>
                    <a:pt x="0" y="98122"/>
                  </a:lnTo>
                  <a:lnTo>
                    <a:pt x="423" y="97214"/>
                  </a:lnTo>
                  <a:lnTo>
                    <a:pt x="362" y="95952"/>
                  </a:lnTo>
                  <a:lnTo>
                    <a:pt x="169" y="94691"/>
                  </a:lnTo>
                  <a:lnTo>
                    <a:pt x="1616" y="91806"/>
                  </a:lnTo>
                  <a:lnTo>
                    <a:pt x="4448" y="88267"/>
                  </a:lnTo>
                  <a:lnTo>
                    <a:pt x="5041" y="86991"/>
                  </a:lnTo>
                  <a:lnTo>
                    <a:pt x="5571" y="86106"/>
                  </a:lnTo>
                  <a:lnTo>
                    <a:pt x="5649" y="84829"/>
                  </a:lnTo>
                  <a:lnTo>
                    <a:pt x="6149" y="80705"/>
                  </a:lnTo>
                  <a:lnTo>
                    <a:pt x="7503" y="75721"/>
                  </a:lnTo>
                  <a:lnTo>
                    <a:pt x="8357" y="73836"/>
                  </a:lnTo>
                  <a:lnTo>
                    <a:pt x="8934" y="72813"/>
                  </a:lnTo>
                  <a:lnTo>
                    <a:pt x="9627" y="71151"/>
                  </a:lnTo>
                  <a:lnTo>
                    <a:pt x="9804" y="70374"/>
                  </a:lnTo>
                  <a:lnTo>
                    <a:pt x="12413" y="68412"/>
                  </a:lnTo>
                  <a:lnTo>
                    <a:pt x="13613" y="67889"/>
                  </a:lnTo>
                  <a:lnTo>
                    <a:pt x="13883" y="67112"/>
                  </a:lnTo>
                  <a:lnTo>
                    <a:pt x="13475" y="66274"/>
                  </a:lnTo>
                  <a:lnTo>
                    <a:pt x="13652" y="65697"/>
                  </a:lnTo>
                  <a:lnTo>
                    <a:pt x="14275" y="65412"/>
                  </a:lnTo>
                  <a:lnTo>
                    <a:pt x="15237" y="65181"/>
                  </a:lnTo>
                  <a:lnTo>
                    <a:pt x="15937" y="64374"/>
                  </a:lnTo>
                  <a:lnTo>
                    <a:pt x="14837" y="58212"/>
                  </a:lnTo>
                  <a:lnTo>
                    <a:pt x="13944" y="52065"/>
                  </a:lnTo>
                  <a:lnTo>
                    <a:pt x="13890" y="51542"/>
                  </a:lnTo>
                  <a:lnTo>
                    <a:pt x="13367" y="50696"/>
                  </a:lnTo>
                  <a:lnTo>
                    <a:pt x="12844" y="48157"/>
                  </a:lnTo>
                  <a:lnTo>
                    <a:pt x="11959" y="46665"/>
                  </a:lnTo>
                  <a:lnTo>
                    <a:pt x="10728" y="46234"/>
                  </a:lnTo>
                  <a:lnTo>
                    <a:pt x="10735" y="44834"/>
                  </a:lnTo>
                  <a:lnTo>
                    <a:pt x="11974" y="42457"/>
                  </a:lnTo>
                  <a:lnTo>
                    <a:pt x="12297" y="41072"/>
                  </a:lnTo>
                  <a:lnTo>
                    <a:pt x="11705" y="40657"/>
                  </a:lnTo>
                  <a:lnTo>
                    <a:pt x="11620" y="39572"/>
                  </a:lnTo>
                  <a:lnTo>
                    <a:pt x="12043" y="37826"/>
                  </a:lnTo>
                  <a:lnTo>
                    <a:pt x="11836" y="36749"/>
                  </a:lnTo>
                  <a:lnTo>
                    <a:pt x="11605" y="35610"/>
                  </a:lnTo>
                  <a:lnTo>
                    <a:pt x="10320" y="32910"/>
                  </a:lnTo>
                  <a:lnTo>
                    <a:pt x="10004" y="30994"/>
                  </a:lnTo>
                  <a:lnTo>
                    <a:pt x="10666" y="29879"/>
                  </a:lnTo>
                  <a:lnTo>
                    <a:pt x="10643" y="27433"/>
                  </a:lnTo>
                  <a:lnTo>
                    <a:pt x="9950" y="23656"/>
                  </a:lnTo>
                  <a:lnTo>
                    <a:pt x="9835" y="21271"/>
                  </a:lnTo>
                  <a:lnTo>
                    <a:pt x="10312" y="20278"/>
                  </a:lnTo>
                  <a:lnTo>
                    <a:pt x="10081" y="19324"/>
                  </a:lnTo>
                  <a:lnTo>
                    <a:pt x="9142" y="18424"/>
                  </a:lnTo>
                  <a:lnTo>
                    <a:pt x="9073" y="17555"/>
                  </a:lnTo>
                  <a:lnTo>
                    <a:pt x="9873" y="16701"/>
                  </a:lnTo>
                  <a:lnTo>
                    <a:pt x="9773" y="16040"/>
                  </a:lnTo>
                  <a:lnTo>
                    <a:pt x="8780" y="15555"/>
                  </a:lnTo>
                  <a:lnTo>
                    <a:pt x="7896" y="14386"/>
                  </a:lnTo>
                  <a:lnTo>
                    <a:pt x="7103" y="12547"/>
                  </a:lnTo>
                  <a:lnTo>
                    <a:pt x="7265" y="9585"/>
                  </a:lnTo>
                  <a:lnTo>
                    <a:pt x="8750" y="4139"/>
                  </a:lnTo>
                  <a:lnTo>
                    <a:pt x="8934" y="3685"/>
                  </a:lnTo>
                  <a:lnTo>
                    <a:pt x="10620" y="3716"/>
                  </a:lnTo>
                  <a:lnTo>
                    <a:pt x="10628" y="3946"/>
                  </a:lnTo>
                  <a:lnTo>
                    <a:pt x="15868" y="3893"/>
                  </a:lnTo>
                  <a:lnTo>
                    <a:pt x="21855" y="3831"/>
                  </a:lnTo>
                  <a:lnTo>
                    <a:pt x="29004" y="3762"/>
                  </a:lnTo>
                  <a:lnTo>
                    <a:pt x="35507" y="3700"/>
                  </a:lnTo>
                  <a:lnTo>
                    <a:pt x="35792" y="3454"/>
                  </a:lnTo>
                  <a:lnTo>
                    <a:pt x="36869" y="3154"/>
                  </a:lnTo>
                  <a:lnTo>
                    <a:pt x="43433" y="3708"/>
                  </a:lnTo>
                  <a:lnTo>
                    <a:pt x="47543" y="3431"/>
                  </a:lnTo>
                  <a:lnTo>
                    <a:pt x="49282" y="3608"/>
                  </a:lnTo>
                  <a:lnTo>
                    <a:pt x="50559" y="3977"/>
                  </a:lnTo>
                  <a:lnTo>
                    <a:pt x="53391" y="3754"/>
                  </a:lnTo>
                  <a:lnTo>
                    <a:pt x="54907" y="3893"/>
                  </a:lnTo>
                  <a:lnTo>
                    <a:pt x="56046" y="5247"/>
                  </a:lnTo>
                  <a:lnTo>
                    <a:pt x="56508" y="5239"/>
                  </a:lnTo>
                  <a:lnTo>
                    <a:pt x="57146" y="4662"/>
                  </a:lnTo>
                  <a:lnTo>
                    <a:pt x="58278" y="4000"/>
                  </a:lnTo>
                  <a:lnTo>
                    <a:pt x="59432" y="3485"/>
                  </a:lnTo>
                  <a:lnTo>
                    <a:pt x="60263" y="2416"/>
                  </a:lnTo>
                  <a:lnTo>
                    <a:pt x="60763" y="1608"/>
                  </a:lnTo>
                  <a:lnTo>
                    <a:pt x="61510" y="1769"/>
                  </a:lnTo>
                  <a:lnTo>
                    <a:pt x="62587" y="1723"/>
                  </a:lnTo>
                  <a:lnTo>
                    <a:pt x="63303" y="1046"/>
                  </a:lnTo>
                  <a:lnTo>
                    <a:pt x="6358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7" name="Serbest Form 86">
              <a:extLst>
                <a:ext uri="{FF2B5EF4-FFF2-40B4-BE49-F238E27FC236}">
                  <a16:creationId xmlns:a16="http://schemas.microsoft.com/office/drawing/2014/main" id="{B866F89B-E7CF-AB3B-62F9-F47DD284C262}"/>
                </a:ext>
              </a:extLst>
            </p:cNvPr>
            <p:cNvSpPr/>
            <p:nvPr/>
          </p:nvSpPr>
          <p:spPr>
            <a:xfrm>
              <a:off x="7882248" y="5661338"/>
              <a:ext cx="476" cy="1346"/>
            </a:xfrm>
            <a:custGeom>
              <a:avLst/>
              <a:gdLst>
                <a:gd name="csX0" fmla="*/ 477 w 476"/>
                <a:gd name="csY0" fmla="*/ 0 h 1346"/>
                <a:gd name="csX1" fmla="*/ 408 w 476"/>
                <a:gd name="csY1" fmla="*/ 362 h 1346"/>
                <a:gd name="csX2" fmla="*/ 446 w 476"/>
                <a:gd name="csY2" fmla="*/ 623 h 1346"/>
                <a:gd name="csX3" fmla="*/ 392 w 476"/>
                <a:gd name="csY3" fmla="*/ 1346 h 1346"/>
                <a:gd name="csX4" fmla="*/ 246 w 476"/>
                <a:gd name="csY4" fmla="*/ 1331 h 1346"/>
                <a:gd name="csX5" fmla="*/ 0 w 476"/>
                <a:gd name="csY5" fmla="*/ 962 h 1346"/>
                <a:gd name="csX6" fmla="*/ 23 w 476"/>
                <a:gd name="csY6" fmla="*/ 462 h 1346"/>
                <a:gd name="csX7" fmla="*/ 262 w 476"/>
                <a:gd name="csY7" fmla="*/ 331 h 1346"/>
                <a:gd name="csX8" fmla="*/ 100 w 476"/>
                <a:gd name="csY8" fmla="*/ 23 h 13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476" h="1346">
                  <a:moveTo>
                    <a:pt x="477" y="0"/>
                  </a:moveTo>
                  <a:lnTo>
                    <a:pt x="408" y="362"/>
                  </a:lnTo>
                  <a:lnTo>
                    <a:pt x="446" y="623"/>
                  </a:lnTo>
                  <a:lnTo>
                    <a:pt x="392" y="1346"/>
                  </a:lnTo>
                  <a:lnTo>
                    <a:pt x="246" y="1331"/>
                  </a:lnTo>
                  <a:lnTo>
                    <a:pt x="0" y="962"/>
                  </a:lnTo>
                  <a:lnTo>
                    <a:pt x="23" y="462"/>
                  </a:lnTo>
                  <a:lnTo>
                    <a:pt x="262" y="331"/>
                  </a:lnTo>
                  <a:lnTo>
                    <a:pt x="100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8" name="Serbest Form 87">
              <a:extLst>
                <a:ext uri="{FF2B5EF4-FFF2-40B4-BE49-F238E27FC236}">
                  <a16:creationId xmlns:a16="http://schemas.microsoft.com/office/drawing/2014/main" id="{7D545D34-BCD1-148A-4A9B-13D2ACB228C4}"/>
                </a:ext>
              </a:extLst>
            </p:cNvPr>
            <p:cNvSpPr/>
            <p:nvPr/>
          </p:nvSpPr>
          <p:spPr>
            <a:xfrm>
              <a:off x="6425270" y="2935633"/>
              <a:ext cx="1325894" cy="1945252"/>
            </a:xfrm>
            <a:custGeom>
              <a:avLst/>
              <a:gdLst>
                <a:gd name="csX0" fmla="*/ 925762 w 1325894"/>
                <a:gd name="csY0" fmla="*/ 6716 h 1945252"/>
                <a:gd name="csX1" fmla="*/ 946517 w 1325894"/>
                <a:gd name="csY1" fmla="*/ 18232 h 1945252"/>
                <a:gd name="csX2" fmla="*/ 957490 w 1325894"/>
                <a:gd name="csY2" fmla="*/ 31494 h 1945252"/>
                <a:gd name="csX3" fmla="*/ 959792 w 1325894"/>
                <a:gd name="csY3" fmla="*/ 31056 h 1945252"/>
                <a:gd name="csX4" fmla="*/ 974667 w 1325894"/>
                <a:gd name="csY4" fmla="*/ 36110 h 1945252"/>
                <a:gd name="csX5" fmla="*/ 988788 w 1325894"/>
                <a:gd name="csY5" fmla="*/ 42395 h 1945252"/>
                <a:gd name="csX6" fmla="*/ 1012267 w 1325894"/>
                <a:gd name="csY6" fmla="*/ 58627 h 1945252"/>
                <a:gd name="csX7" fmla="*/ 1015560 w 1325894"/>
                <a:gd name="csY7" fmla="*/ 63912 h 1945252"/>
                <a:gd name="csX8" fmla="*/ 1013021 w 1325894"/>
                <a:gd name="csY8" fmla="*/ 68220 h 1945252"/>
                <a:gd name="csX9" fmla="*/ 1007188 w 1325894"/>
                <a:gd name="csY9" fmla="*/ 71174 h 1945252"/>
                <a:gd name="csX10" fmla="*/ 977183 w 1325894"/>
                <a:gd name="csY10" fmla="*/ 76420 h 1945252"/>
                <a:gd name="csX11" fmla="*/ 922753 w 1325894"/>
                <a:gd name="csY11" fmla="*/ 82829 h 1945252"/>
                <a:gd name="csX12" fmla="*/ 891610 w 1325894"/>
                <a:gd name="csY12" fmla="*/ 95176 h 1945252"/>
                <a:gd name="csX13" fmla="*/ 881706 w 1325894"/>
                <a:gd name="csY13" fmla="*/ 95806 h 1945252"/>
                <a:gd name="csX14" fmla="*/ 880844 w 1325894"/>
                <a:gd name="csY14" fmla="*/ 113946 h 1945252"/>
                <a:gd name="csX15" fmla="*/ 885076 w 1325894"/>
                <a:gd name="csY15" fmla="*/ 114931 h 1945252"/>
                <a:gd name="csX16" fmla="*/ 892010 w 1325894"/>
                <a:gd name="csY16" fmla="*/ 112507 h 1945252"/>
                <a:gd name="csX17" fmla="*/ 916405 w 1325894"/>
                <a:gd name="csY17" fmla="*/ 94314 h 1945252"/>
                <a:gd name="csX18" fmla="*/ 925531 w 1325894"/>
                <a:gd name="csY18" fmla="*/ 91298 h 1945252"/>
                <a:gd name="csX19" fmla="*/ 942561 w 1325894"/>
                <a:gd name="csY19" fmla="*/ 92822 h 1945252"/>
                <a:gd name="csX20" fmla="*/ 964670 w 1325894"/>
                <a:gd name="csY20" fmla="*/ 99684 h 1945252"/>
                <a:gd name="csX21" fmla="*/ 973589 w 1325894"/>
                <a:gd name="csY21" fmla="*/ 97276 h 1945252"/>
                <a:gd name="csX22" fmla="*/ 989496 w 1325894"/>
                <a:gd name="csY22" fmla="*/ 99068 h 1945252"/>
                <a:gd name="csX23" fmla="*/ 1008096 w 1325894"/>
                <a:gd name="csY23" fmla="*/ 93822 h 1945252"/>
                <a:gd name="csX24" fmla="*/ 1030066 w 1325894"/>
                <a:gd name="csY24" fmla="*/ 82429 h 1945252"/>
                <a:gd name="csX25" fmla="*/ 1036076 w 1325894"/>
                <a:gd name="csY25" fmla="*/ 107738 h 1945252"/>
                <a:gd name="csX26" fmla="*/ 1044172 w 1325894"/>
                <a:gd name="csY26" fmla="*/ 132563 h 1945252"/>
                <a:gd name="csX27" fmla="*/ 1050582 w 1325894"/>
                <a:gd name="csY27" fmla="*/ 129839 h 1945252"/>
                <a:gd name="csX28" fmla="*/ 1056069 w 1325894"/>
                <a:gd name="csY28" fmla="*/ 131224 h 1945252"/>
                <a:gd name="csX29" fmla="*/ 1057924 w 1325894"/>
                <a:gd name="csY29" fmla="*/ 139271 h 1945252"/>
                <a:gd name="csX30" fmla="*/ 1060925 w 1325894"/>
                <a:gd name="csY30" fmla="*/ 142663 h 1945252"/>
                <a:gd name="csX31" fmla="*/ 1067143 w 1325894"/>
                <a:gd name="csY31" fmla="*/ 140848 h 1945252"/>
                <a:gd name="csX32" fmla="*/ 1086189 w 1325894"/>
                <a:gd name="csY32" fmla="*/ 147825 h 1945252"/>
                <a:gd name="csX33" fmla="*/ 1099264 w 1325894"/>
                <a:gd name="csY33" fmla="*/ 160280 h 1945252"/>
                <a:gd name="csX34" fmla="*/ 1104189 w 1325894"/>
                <a:gd name="csY34" fmla="*/ 166042 h 1945252"/>
                <a:gd name="csX35" fmla="*/ 1106551 w 1325894"/>
                <a:gd name="csY35" fmla="*/ 174212 h 1945252"/>
                <a:gd name="csX36" fmla="*/ 1107890 w 1325894"/>
                <a:gd name="csY36" fmla="*/ 180720 h 1945252"/>
                <a:gd name="csX37" fmla="*/ 1105836 w 1325894"/>
                <a:gd name="csY37" fmla="*/ 188682 h 1945252"/>
                <a:gd name="csX38" fmla="*/ 1097663 w 1325894"/>
                <a:gd name="csY38" fmla="*/ 202744 h 1945252"/>
                <a:gd name="csX39" fmla="*/ 1087328 w 1325894"/>
                <a:gd name="csY39" fmla="*/ 215522 h 1945252"/>
                <a:gd name="csX40" fmla="*/ 1073384 w 1325894"/>
                <a:gd name="csY40" fmla="*/ 225269 h 1945252"/>
                <a:gd name="csX41" fmla="*/ 1057316 w 1325894"/>
                <a:gd name="csY41" fmla="*/ 231338 h 1945252"/>
                <a:gd name="csX42" fmla="*/ 933842 w 1325894"/>
                <a:gd name="csY42" fmla="*/ 251424 h 1945252"/>
                <a:gd name="csX43" fmla="*/ 929664 w 1325894"/>
                <a:gd name="csY43" fmla="*/ 256156 h 1945252"/>
                <a:gd name="csX44" fmla="*/ 927186 w 1325894"/>
                <a:gd name="csY44" fmla="*/ 268149 h 1945252"/>
                <a:gd name="csX45" fmla="*/ 928833 w 1325894"/>
                <a:gd name="csY45" fmla="*/ 283565 h 1945252"/>
                <a:gd name="csX46" fmla="*/ 934604 w 1325894"/>
                <a:gd name="csY46" fmla="*/ 285958 h 1945252"/>
                <a:gd name="csX47" fmla="*/ 948087 w 1325894"/>
                <a:gd name="csY47" fmla="*/ 277318 h 1945252"/>
                <a:gd name="csX48" fmla="*/ 971411 w 1325894"/>
                <a:gd name="csY48" fmla="*/ 269072 h 1945252"/>
                <a:gd name="csX49" fmla="*/ 988549 w 1325894"/>
                <a:gd name="csY49" fmla="*/ 269464 h 1945252"/>
                <a:gd name="csX50" fmla="*/ 1029520 w 1325894"/>
                <a:gd name="csY50" fmla="*/ 276503 h 1945252"/>
                <a:gd name="csX51" fmla="*/ 1041609 w 1325894"/>
                <a:gd name="csY51" fmla="*/ 294727 h 1945252"/>
                <a:gd name="csX52" fmla="*/ 1048004 w 1325894"/>
                <a:gd name="csY52" fmla="*/ 322221 h 1945252"/>
                <a:gd name="csX53" fmla="*/ 1062179 w 1325894"/>
                <a:gd name="csY53" fmla="*/ 316098 h 1945252"/>
                <a:gd name="csX54" fmla="*/ 1065211 w 1325894"/>
                <a:gd name="csY54" fmla="*/ 311398 h 1945252"/>
                <a:gd name="csX55" fmla="*/ 1067443 w 1325894"/>
                <a:gd name="csY55" fmla="*/ 303205 h 1945252"/>
                <a:gd name="csX56" fmla="*/ 1069221 w 1325894"/>
                <a:gd name="csY56" fmla="*/ 294350 h 1945252"/>
                <a:gd name="csX57" fmla="*/ 1070552 w 1325894"/>
                <a:gd name="csY57" fmla="*/ 284842 h 1945252"/>
                <a:gd name="csX58" fmla="*/ 1072037 w 1325894"/>
                <a:gd name="csY58" fmla="*/ 278326 h 1945252"/>
                <a:gd name="csX59" fmla="*/ 1073684 w 1325894"/>
                <a:gd name="csY59" fmla="*/ 274857 h 1945252"/>
                <a:gd name="csX60" fmla="*/ 1077216 w 1325894"/>
                <a:gd name="csY60" fmla="*/ 271949 h 1945252"/>
                <a:gd name="csX61" fmla="*/ 1085350 w 1325894"/>
                <a:gd name="csY61" fmla="*/ 268433 h 1945252"/>
                <a:gd name="csX62" fmla="*/ 1106682 w 1325894"/>
                <a:gd name="csY62" fmla="*/ 265010 h 1945252"/>
                <a:gd name="csX63" fmla="*/ 1111815 w 1325894"/>
                <a:gd name="csY63" fmla="*/ 265987 h 1945252"/>
                <a:gd name="csX64" fmla="*/ 1115501 w 1325894"/>
                <a:gd name="csY64" fmla="*/ 279196 h 1945252"/>
                <a:gd name="csX65" fmla="*/ 1116301 w 1325894"/>
                <a:gd name="csY65" fmla="*/ 286850 h 1945252"/>
                <a:gd name="csX66" fmla="*/ 1116571 w 1325894"/>
                <a:gd name="csY66" fmla="*/ 296751 h 1945252"/>
                <a:gd name="csX67" fmla="*/ 1116455 w 1325894"/>
                <a:gd name="csY67" fmla="*/ 308859 h 1945252"/>
                <a:gd name="csX68" fmla="*/ 1115955 w 1325894"/>
                <a:gd name="csY68" fmla="*/ 323106 h 1945252"/>
                <a:gd name="csX69" fmla="*/ 1114139 w 1325894"/>
                <a:gd name="csY69" fmla="*/ 337046 h 1945252"/>
                <a:gd name="csX70" fmla="*/ 1108237 w 1325894"/>
                <a:gd name="csY70" fmla="*/ 361032 h 1945252"/>
                <a:gd name="csX71" fmla="*/ 1103489 w 1325894"/>
                <a:gd name="csY71" fmla="*/ 373902 h 1945252"/>
                <a:gd name="csX72" fmla="*/ 1098363 w 1325894"/>
                <a:gd name="csY72" fmla="*/ 383102 h 1945252"/>
                <a:gd name="csX73" fmla="*/ 1088552 w 1325894"/>
                <a:gd name="csY73" fmla="*/ 403842 h 1945252"/>
                <a:gd name="csX74" fmla="*/ 1085150 w 1325894"/>
                <a:gd name="csY74" fmla="*/ 409327 h 1945252"/>
                <a:gd name="csX75" fmla="*/ 1074361 w 1325894"/>
                <a:gd name="csY75" fmla="*/ 432983 h 1945252"/>
                <a:gd name="csX76" fmla="*/ 1071683 w 1325894"/>
                <a:gd name="csY76" fmla="*/ 443799 h 1945252"/>
                <a:gd name="csX77" fmla="*/ 1071522 w 1325894"/>
                <a:gd name="csY77" fmla="*/ 451653 h 1945252"/>
                <a:gd name="csX78" fmla="*/ 1073376 w 1325894"/>
                <a:gd name="csY78" fmla="*/ 453146 h 1945252"/>
                <a:gd name="csX79" fmla="*/ 1076508 w 1325894"/>
                <a:gd name="csY79" fmla="*/ 445768 h 1945252"/>
                <a:gd name="csX80" fmla="*/ 1077670 w 1325894"/>
                <a:gd name="csY80" fmla="*/ 440475 h 1945252"/>
                <a:gd name="csX81" fmla="*/ 1079686 w 1325894"/>
                <a:gd name="csY81" fmla="*/ 434906 h 1945252"/>
                <a:gd name="csX82" fmla="*/ 1095585 w 1325894"/>
                <a:gd name="csY82" fmla="*/ 420113 h 1945252"/>
                <a:gd name="csX83" fmla="*/ 1098994 w 1325894"/>
                <a:gd name="csY83" fmla="*/ 415958 h 1945252"/>
                <a:gd name="csX84" fmla="*/ 1109399 w 1325894"/>
                <a:gd name="csY84" fmla="*/ 398065 h 1945252"/>
                <a:gd name="csX85" fmla="*/ 1116040 w 1325894"/>
                <a:gd name="csY85" fmla="*/ 391303 h 1945252"/>
                <a:gd name="csX86" fmla="*/ 1121496 w 1325894"/>
                <a:gd name="csY86" fmla="*/ 384172 h 1945252"/>
                <a:gd name="csX87" fmla="*/ 1124389 w 1325894"/>
                <a:gd name="csY87" fmla="*/ 379094 h 1945252"/>
                <a:gd name="csX88" fmla="*/ 1140373 w 1325894"/>
                <a:gd name="csY88" fmla="*/ 342500 h 1945252"/>
                <a:gd name="csX89" fmla="*/ 1148707 w 1325894"/>
                <a:gd name="csY89" fmla="*/ 331337 h 1945252"/>
                <a:gd name="csX90" fmla="*/ 1157457 w 1325894"/>
                <a:gd name="csY90" fmla="*/ 331314 h 1945252"/>
                <a:gd name="csX91" fmla="*/ 1159003 w 1325894"/>
                <a:gd name="csY91" fmla="*/ 350154 h 1945252"/>
                <a:gd name="csX92" fmla="*/ 1169492 w 1325894"/>
                <a:gd name="csY92" fmla="*/ 353039 h 1945252"/>
                <a:gd name="csX93" fmla="*/ 1174048 w 1325894"/>
                <a:gd name="csY93" fmla="*/ 352231 h 1945252"/>
                <a:gd name="csX94" fmla="*/ 1181366 w 1325894"/>
                <a:gd name="csY94" fmla="*/ 356770 h 1945252"/>
                <a:gd name="csX95" fmla="*/ 1184575 w 1325894"/>
                <a:gd name="csY95" fmla="*/ 360493 h 1945252"/>
                <a:gd name="csX96" fmla="*/ 1190031 w 1325894"/>
                <a:gd name="csY96" fmla="*/ 362386 h 1945252"/>
                <a:gd name="csX97" fmla="*/ 1195657 w 1325894"/>
                <a:gd name="csY97" fmla="*/ 366786 h 1945252"/>
                <a:gd name="csX98" fmla="*/ 1200620 w 1325894"/>
                <a:gd name="csY98" fmla="*/ 362055 h 1945252"/>
                <a:gd name="csX99" fmla="*/ 1202067 w 1325894"/>
                <a:gd name="csY99" fmla="*/ 359078 h 1945252"/>
                <a:gd name="csX100" fmla="*/ 1206861 w 1325894"/>
                <a:gd name="csY100" fmla="*/ 345500 h 1945252"/>
                <a:gd name="csX101" fmla="*/ 1213341 w 1325894"/>
                <a:gd name="csY101" fmla="*/ 333353 h 1945252"/>
                <a:gd name="csX102" fmla="*/ 1219344 w 1325894"/>
                <a:gd name="csY102" fmla="*/ 318021 h 1945252"/>
                <a:gd name="csX103" fmla="*/ 1221337 w 1325894"/>
                <a:gd name="csY103" fmla="*/ 314275 h 1945252"/>
                <a:gd name="csX104" fmla="*/ 1224492 w 1325894"/>
                <a:gd name="csY104" fmla="*/ 310867 h 1945252"/>
                <a:gd name="csX105" fmla="*/ 1227770 w 1325894"/>
                <a:gd name="csY105" fmla="*/ 309521 h 1945252"/>
                <a:gd name="csX106" fmla="*/ 1236697 w 1325894"/>
                <a:gd name="csY106" fmla="*/ 302236 h 1945252"/>
                <a:gd name="csX107" fmla="*/ 1238959 w 1325894"/>
                <a:gd name="csY107" fmla="*/ 301728 h 1945252"/>
                <a:gd name="csX108" fmla="*/ 1243776 w 1325894"/>
                <a:gd name="csY108" fmla="*/ 304036 h 1945252"/>
                <a:gd name="csX109" fmla="*/ 1265062 w 1325894"/>
                <a:gd name="csY109" fmla="*/ 305236 h 1945252"/>
                <a:gd name="csX110" fmla="*/ 1276674 w 1325894"/>
                <a:gd name="csY110" fmla="*/ 308990 h 1945252"/>
                <a:gd name="csX111" fmla="*/ 1292843 w 1325894"/>
                <a:gd name="csY111" fmla="*/ 319352 h 1945252"/>
                <a:gd name="csX112" fmla="*/ 1304109 w 1325894"/>
                <a:gd name="csY112" fmla="*/ 324991 h 1945252"/>
                <a:gd name="csX113" fmla="*/ 1309326 w 1325894"/>
                <a:gd name="csY113" fmla="*/ 329960 h 1945252"/>
                <a:gd name="csX114" fmla="*/ 1316922 w 1325894"/>
                <a:gd name="csY114" fmla="*/ 340553 h 1945252"/>
                <a:gd name="csX115" fmla="*/ 1323047 w 1325894"/>
                <a:gd name="csY115" fmla="*/ 351546 h 1945252"/>
                <a:gd name="csX116" fmla="*/ 1325894 w 1325894"/>
                <a:gd name="csY116" fmla="*/ 354754 h 1945252"/>
                <a:gd name="csX117" fmla="*/ 1325787 w 1325894"/>
                <a:gd name="csY117" fmla="*/ 358216 h 1945252"/>
                <a:gd name="csX118" fmla="*/ 1323671 w 1325894"/>
                <a:gd name="csY118" fmla="*/ 362978 h 1945252"/>
                <a:gd name="csX119" fmla="*/ 1308495 w 1325894"/>
                <a:gd name="csY119" fmla="*/ 379487 h 1945252"/>
                <a:gd name="csX120" fmla="*/ 1303524 w 1325894"/>
                <a:gd name="csY120" fmla="*/ 390403 h 1945252"/>
                <a:gd name="csX121" fmla="*/ 1289164 w 1325894"/>
                <a:gd name="csY121" fmla="*/ 410727 h 1945252"/>
                <a:gd name="csX122" fmla="*/ 1282146 w 1325894"/>
                <a:gd name="csY122" fmla="*/ 417636 h 1945252"/>
                <a:gd name="csX123" fmla="*/ 1274520 w 1325894"/>
                <a:gd name="csY123" fmla="*/ 420336 h 1945252"/>
                <a:gd name="csX124" fmla="*/ 1266032 w 1325894"/>
                <a:gd name="csY124" fmla="*/ 420982 h 1945252"/>
                <a:gd name="csX125" fmla="*/ 1260522 w 1325894"/>
                <a:gd name="csY125" fmla="*/ 423859 h 1945252"/>
                <a:gd name="csX126" fmla="*/ 1259706 w 1325894"/>
                <a:gd name="csY126" fmla="*/ 426590 h 1945252"/>
                <a:gd name="csX127" fmla="*/ 1263631 w 1325894"/>
                <a:gd name="csY127" fmla="*/ 434821 h 1945252"/>
                <a:gd name="csX128" fmla="*/ 1265355 w 1325894"/>
                <a:gd name="csY128" fmla="*/ 440652 h 1945252"/>
                <a:gd name="csX129" fmla="*/ 1265108 w 1325894"/>
                <a:gd name="csY129" fmla="*/ 445814 h 1945252"/>
                <a:gd name="csX130" fmla="*/ 1260976 w 1325894"/>
                <a:gd name="csY130" fmla="*/ 453430 h 1945252"/>
                <a:gd name="csX131" fmla="*/ 1259414 w 1325894"/>
                <a:gd name="csY131" fmla="*/ 455146 h 1945252"/>
                <a:gd name="csX132" fmla="*/ 1244500 w 1325894"/>
                <a:gd name="csY132" fmla="*/ 460761 h 1945252"/>
                <a:gd name="csX133" fmla="*/ 1236974 w 1325894"/>
                <a:gd name="csY133" fmla="*/ 470239 h 1945252"/>
                <a:gd name="csX134" fmla="*/ 1227154 w 1325894"/>
                <a:gd name="csY134" fmla="*/ 471385 h 1945252"/>
                <a:gd name="csX135" fmla="*/ 1220213 w 1325894"/>
                <a:gd name="csY135" fmla="*/ 470308 h 1945252"/>
                <a:gd name="csX136" fmla="*/ 1210671 w 1325894"/>
                <a:gd name="csY136" fmla="*/ 480424 h 1945252"/>
                <a:gd name="csX137" fmla="*/ 1214403 w 1325894"/>
                <a:gd name="csY137" fmla="*/ 488594 h 1945252"/>
                <a:gd name="csX138" fmla="*/ 1217820 w 1325894"/>
                <a:gd name="csY138" fmla="*/ 492117 h 1945252"/>
                <a:gd name="csX139" fmla="*/ 1228447 w 1325894"/>
                <a:gd name="csY139" fmla="*/ 499487 h 1945252"/>
                <a:gd name="csX140" fmla="*/ 1228547 w 1325894"/>
                <a:gd name="csY140" fmla="*/ 503703 h 1945252"/>
                <a:gd name="csX141" fmla="*/ 1223468 w 1325894"/>
                <a:gd name="csY141" fmla="*/ 512173 h 1945252"/>
                <a:gd name="csX142" fmla="*/ 1216535 w 1325894"/>
                <a:gd name="csY142" fmla="*/ 522089 h 1945252"/>
                <a:gd name="csX143" fmla="*/ 1208339 w 1325894"/>
                <a:gd name="csY143" fmla="*/ 528920 h 1945252"/>
                <a:gd name="csX144" fmla="*/ 1205261 w 1325894"/>
                <a:gd name="csY144" fmla="*/ 529935 h 1945252"/>
                <a:gd name="csX145" fmla="*/ 1201374 w 1325894"/>
                <a:gd name="csY145" fmla="*/ 528220 h 1945252"/>
                <a:gd name="csX146" fmla="*/ 1197789 w 1325894"/>
                <a:gd name="csY146" fmla="*/ 528589 h 1945252"/>
                <a:gd name="csX147" fmla="*/ 1189893 w 1325894"/>
                <a:gd name="csY147" fmla="*/ 531728 h 1945252"/>
                <a:gd name="csX148" fmla="*/ 1182374 w 1325894"/>
                <a:gd name="csY148" fmla="*/ 532228 h 1945252"/>
                <a:gd name="csX149" fmla="*/ 1168946 w 1325894"/>
                <a:gd name="csY149" fmla="*/ 527789 h 1945252"/>
                <a:gd name="csX150" fmla="*/ 1161681 w 1325894"/>
                <a:gd name="csY150" fmla="*/ 522635 h 1945252"/>
                <a:gd name="csX151" fmla="*/ 1157857 w 1325894"/>
                <a:gd name="csY151" fmla="*/ 520850 h 1945252"/>
                <a:gd name="csX152" fmla="*/ 1153040 w 1325894"/>
                <a:gd name="csY152" fmla="*/ 521342 h 1945252"/>
                <a:gd name="csX153" fmla="*/ 1151185 w 1325894"/>
                <a:gd name="csY153" fmla="*/ 523427 h 1945252"/>
                <a:gd name="csX154" fmla="*/ 1143590 w 1325894"/>
                <a:gd name="csY154" fmla="*/ 535682 h 1945252"/>
                <a:gd name="csX155" fmla="*/ 1139865 w 1325894"/>
                <a:gd name="csY155" fmla="*/ 543975 h 1945252"/>
                <a:gd name="csX156" fmla="*/ 1137472 w 1325894"/>
                <a:gd name="csY156" fmla="*/ 552406 h 1945252"/>
                <a:gd name="csX157" fmla="*/ 1136448 w 1325894"/>
                <a:gd name="csY157" fmla="*/ 561530 h 1945252"/>
                <a:gd name="csX158" fmla="*/ 1136794 w 1325894"/>
                <a:gd name="csY158" fmla="*/ 571330 h 1945252"/>
                <a:gd name="csX159" fmla="*/ 1137718 w 1325894"/>
                <a:gd name="csY159" fmla="*/ 578008 h 1945252"/>
                <a:gd name="csX160" fmla="*/ 1139218 w 1325894"/>
                <a:gd name="csY160" fmla="*/ 581608 h 1945252"/>
                <a:gd name="csX161" fmla="*/ 1141019 w 1325894"/>
                <a:gd name="csY161" fmla="*/ 583785 h 1945252"/>
                <a:gd name="csX162" fmla="*/ 1144174 w 1325894"/>
                <a:gd name="csY162" fmla="*/ 584924 h 1945252"/>
                <a:gd name="csX163" fmla="*/ 1151116 w 1325894"/>
                <a:gd name="csY163" fmla="*/ 583847 h 1945252"/>
                <a:gd name="csX164" fmla="*/ 1153840 w 1325894"/>
                <a:gd name="csY164" fmla="*/ 584462 h 1945252"/>
                <a:gd name="csX165" fmla="*/ 1154671 w 1325894"/>
                <a:gd name="csY165" fmla="*/ 586416 h 1945252"/>
                <a:gd name="csX166" fmla="*/ 1156171 w 1325894"/>
                <a:gd name="csY166" fmla="*/ 592586 h 1945252"/>
                <a:gd name="csX167" fmla="*/ 1155910 w 1325894"/>
                <a:gd name="csY167" fmla="*/ 598371 h 1945252"/>
                <a:gd name="csX168" fmla="*/ 1154648 w 1325894"/>
                <a:gd name="csY168" fmla="*/ 606463 h 1945252"/>
                <a:gd name="csX169" fmla="*/ 1153678 w 1325894"/>
                <a:gd name="csY169" fmla="*/ 615841 h 1945252"/>
                <a:gd name="csX170" fmla="*/ 1152986 w 1325894"/>
                <a:gd name="csY170" fmla="*/ 626473 h 1945252"/>
                <a:gd name="csX171" fmla="*/ 1153355 w 1325894"/>
                <a:gd name="csY171" fmla="*/ 632242 h 1945252"/>
                <a:gd name="csX172" fmla="*/ 1156164 w 1325894"/>
                <a:gd name="csY172" fmla="*/ 633504 h 1945252"/>
                <a:gd name="csX173" fmla="*/ 1157480 w 1325894"/>
                <a:gd name="csY173" fmla="*/ 633088 h 1945252"/>
                <a:gd name="csX174" fmla="*/ 1159011 w 1325894"/>
                <a:gd name="csY174" fmla="*/ 634981 h 1945252"/>
                <a:gd name="csX175" fmla="*/ 1160750 w 1325894"/>
                <a:gd name="csY175" fmla="*/ 639158 h 1945252"/>
                <a:gd name="csX176" fmla="*/ 1162059 w 1325894"/>
                <a:gd name="csY176" fmla="*/ 643566 h 1945252"/>
                <a:gd name="csX177" fmla="*/ 1162928 w 1325894"/>
                <a:gd name="csY177" fmla="*/ 648197 h 1945252"/>
                <a:gd name="csX178" fmla="*/ 1162474 w 1325894"/>
                <a:gd name="csY178" fmla="*/ 652005 h 1945252"/>
                <a:gd name="csX179" fmla="*/ 1160681 w 1325894"/>
                <a:gd name="csY179" fmla="*/ 654990 h 1945252"/>
                <a:gd name="csX180" fmla="*/ 1156641 w 1325894"/>
                <a:gd name="csY180" fmla="*/ 658352 h 1945252"/>
                <a:gd name="csX181" fmla="*/ 1146691 w 1325894"/>
                <a:gd name="csY181" fmla="*/ 664960 h 1945252"/>
                <a:gd name="csX182" fmla="*/ 1145683 w 1325894"/>
                <a:gd name="csY182" fmla="*/ 666968 h 1945252"/>
                <a:gd name="csX183" fmla="*/ 1144898 w 1325894"/>
                <a:gd name="csY183" fmla="*/ 670968 h 1945252"/>
                <a:gd name="csX184" fmla="*/ 1144344 w 1325894"/>
                <a:gd name="csY184" fmla="*/ 676953 h 1945252"/>
                <a:gd name="csX185" fmla="*/ 1143143 w 1325894"/>
                <a:gd name="csY185" fmla="*/ 682376 h 1945252"/>
                <a:gd name="csX186" fmla="*/ 1141296 w 1325894"/>
                <a:gd name="csY186" fmla="*/ 687223 h 1945252"/>
                <a:gd name="csX187" fmla="*/ 1139619 w 1325894"/>
                <a:gd name="csY187" fmla="*/ 690108 h 1945252"/>
                <a:gd name="csX188" fmla="*/ 1136394 w 1325894"/>
                <a:gd name="csY188" fmla="*/ 691385 h 1945252"/>
                <a:gd name="csX189" fmla="*/ 1132169 w 1325894"/>
                <a:gd name="csY189" fmla="*/ 691554 h 1945252"/>
                <a:gd name="csX190" fmla="*/ 1127421 w 1325894"/>
                <a:gd name="csY190" fmla="*/ 694323 h 1945252"/>
                <a:gd name="csX191" fmla="*/ 1116232 w 1325894"/>
                <a:gd name="csY191" fmla="*/ 710363 h 1945252"/>
                <a:gd name="csX192" fmla="*/ 1116063 w 1325894"/>
                <a:gd name="csY192" fmla="*/ 712132 h 1945252"/>
                <a:gd name="csX193" fmla="*/ 1120249 w 1325894"/>
                <a:gd name="csY193" fmla="*/ 717232 h 1945252"/>
                <a:gd name="csX194" fmla="*/ 1120072 w 1325894"/>
                <a:gd name="csY194" fmla="*/ 721679 h 1945252"/>
                <a:gd name="csX195" fmla="*/ 1114909 w 1325894"/>
                <a:gd name="csY195" fmla="*/ 740595 h 1945252"/>
                <a:gd name="csX196" fmla="*/ 1113493 w 1325894"/>
                <a:gd name="csY196" fmla="*/ 749865 h 1945252"/>
                <a:gd name="csX197" fmla="*/ 1112369 w 1325894"/>
                <a:gd name="csY197" fmla="*/ 762466 h 1945252"/>
                <a:gd name="csX198" fmla="*/ 1110530 w 1325894"/>
                <a:gd name="csY198" fmla="*/ 772998 h 1945252"/>
                <a:gd name="csX199" fmla="*/ 1107967 w 1325894"/>
                <a:gd name="csY199" fmla="*/ 781506 h 1945252"/>
                <a:gd name="csX200" fmla="*/ 1105443 w 1325894"/>
                <a:gd name="csY200" fmla="*/ 791260 h 1945252"/>
                <a:gd name="csX201" fmla="*/ 1102965 w 1325894"/>
                <a:gd name="csY201" fmla="*/ 802215 h 1945252"/>
                <a:gd name="csX202" fmla="*/ 1103350 w 1325894"/>
                <a:gd name="csY202" fmla="*/ 810562 h 1945252"/>
                <a:gd name="csX203" fmla="*/ 1106605 w 1325894"/>
                <a:gd name="csY203" fmla="*/ 816339 h 1945252"/>
                <a:gd name="csX204" fmla="*/ 1110907 w 1325894"/>
                <a:gd name="csY204" fmla="*/ 811669 h 1945252"/>
                <a:gd name="csX205" fmla="*/ 1116255 w 1325894"/>
                <a:gd name="csY205" fmla="*/ 796422 h 1945252"/>
                <a:gd name="csX206" fmla="*/ 1122073 w 1325894"/>
                <a:gd name="csY206" fmla="*/ 789776 h 1945252"/>
                <a:gd name="csX207" fmla="*/ 1128353 w 1325894"/>
                <a:gd name="csY207" fmla="*/ 791860 h 1945252"/>
                <a:gd name="csX208" fmla="*/ 1133824 w 1325894"/>
                <a:gd name="csY208" fmla="*/ 794907 h 1945252"/>
                <a:gd name="csX209" fmla="*/ 1140811 w 1325894"/>
                <a:gd name="csY209" fmla="*/ 800899 h 1945252"/>
                <a:gd name="csX210" fmla="*/ 1146660 w 1325894"/>
                <a:gd name="csY210" fmla="*/ 804623 h 1945252"/>
                <a:gd name="csX211" fmla="*/ 1151708 w 1325894"/>
                <a:gd name="csY211" fmla="*/ 809508 h 1945252"/>
                <a:gd name="csX212" fmla="*/ 1153794 w 1325894"/>
                <a:gd name="csY212" fmla="*/ 813608 h 1945252"/>
                <a:gd name="csX213" fmla="*/ 1155887 w 1325894"/>
                <a:gd name="csY213" fmla="*/ 819370 h 1945252"/>
                <a:gd name="csX214" fmla="*/ 1155902 w 1325894"/>
                <a:gd name="csY214" fmla="*/ 822993 h 1945252"/>
                <a:gd name="csX215" fmla="*/ 1152201 w 1325894"/>
                <a:gd name="csY215" fmla="*/ 824940 h 1945252"/>
                <a:gd name="csX216" fmla="*/ 1150977 w 1325894"/>
                <a:gd name="csY216" fmla="*/ 824316 h 1945252"/>
                <a:gd name="csX217" fmla="*/ 1141712 w 1325894"/>
                <a:gd name="csY217" fmla="*/ 814816 h 1945252"/>
                <a:gd name="csX218" fmla="*/ 1137202 w 1325894"/>
                <a:gd name="csY218" fmla="*/ 812439 h 1945252"/>
                <a:gd name="csX219" fmla="*/ 1131215 w 1325894"/>
                <a:gd name="csY219" fmla="*/ 815300 h 1945252"/>
                <a:gd name="csX220" fmla="*/ 1125998 w 1325894"/>
                <a:gd name="csY220" fmla="*/ 819601 h 1945252"/>
                <a:gd name="csX221" fmla="*/ 1130684 w 1325894"/>
                <a:gd name="csY221" fmla="*/ 836763 h 1945252"/>
                <a:gd name="csX222" fmla="*/ 1135694 w 1325894"/>
                <a:gd name="csY222" fmla="*/ 844579 h 1945252"/>
                <a:gd name="csX223" fmla="*/ 1144836 w 1325894"/>
                <a:gd name="csY223" fmla="*/ 848126 h 1945252"/>
                <a:gd name="csX224" fmla="*/ 1149607 w 1325894"/>
                <a:gd name="csY224" fmla="*/ 851849 h 1945252"/>
                <a:gd name="csX225" fmla="*/ 1153093 w 1325894"/>
                <a:gd name="csY225" fmla="*/ 856596 h 1945252"/>
                <a:gd name="csX226" fmla="*/ 1155818 w 1325894"/>
                <a:gd name="csY226" fmla="*/ 858903 h 1945252"/>
                <a:gd name="csX227" fmla="*/ 1159473 w 1325894"/>
                <a:gd name="csY227" fmla="*/ 857888 h 1945252"/>
                <a:gd name="csX228" fmla="*/ 1164390 w 1325894"/>
                <a:gd name="csY228" fmla="*/ 853226 h 1945252"/>
                <a:gd name="csX229" fmla="*/ 1171247 w 1325894"/>
                <a:gd name="csY229" fmla="*/ 852972 h 1945252"/>
                <a:gd name="csX230" fmla="*/ 1174340 w 1325894"/>
                <a:gd name="csY230" fmla="*/ 855288 h 1945252"/>
                <a:gd name="csX231" fmla="*/ 1176580 w 1325894"/>
                <a:gd name="csY231" fmla="*/ 859596 h 1945252"/>
                <a:gd name="csX232" fmla="*/ 1177588 w 1325894"/>
                <a:gd name="csY232" fmla="*/ 867612 h 1945252"/>
                <a:gd name="csX233" fmla="*/ 1177365 w 1325894"/>
                <a:gd name="csY233" fmla="*/ 879259 h 1945252"/>
                <a:gd name="csX234" fmla="*/ 1176618 w 1325894"/>
                <a:gd name="csY234" fmla="*/ 887959 h 1945252"/>
                <a:gd name="csX235" fmla="*/ 1175349 w 1325894"/>
                <a:gd name="csY235" fmla="*/ 893775 h 1945252"/>
                <a:gd name="csX236" fmla="*/ 1172878 w 1325894"/>
                <a:gd name="csY236" fmla="*/ 901529 h 1945252"/>
                <a:gd name="csX237" fmla="*/ 1170816 w 1325894"/>
                <a:gd name="csY237" fmla="*/ 902937 h 1945252"/>
                <a:gd name="csX238" fmla="*/ 1167915 w 1325894"/>
                <a:gd name="csY238" fmla="*/ 902514 h 1945252"/>
                <a:gd name="csX239" fmla="*/ 1165214 w 1325894"/>
                <a:gd name="csY239" fmla="*/ 900929 h 1945252"/>
                <a:gd name="csX240" fmla="*/ 1162713 w 1325894"/>
                <a:gd name="csY240" fmla="*/ 898168 h 1945252"/>
                <a:gd name="csX241" fmla="*/ 1158926 w 1325894"/>
                <a:gd name="csY241" fmla="*/ 896014 h 1945252"/>
                <a:gd name="csX242" fmla="*/ 1151316 w 1325894"/>
                <a:gd name="csY242" fmla="*/ 893683 h 1945252"/>
                <a:gd name="csX243" fmla="*/ 1143620 w 1325894"/>
                <a:gd name="csY243" fmla="*/ 888605 h 1945252"/>
                <a:gd name="csX244" fmla="*/ 1139311 w 1325894"/>
                <a:gd name="csY244" fmla="*/ 887351 h 1945252"/>
                <a:gd name="csX245" fmla="*/ 1130192 w 1325894"/>
                <a:gd name="csY245" fmla="*/ 887998 h 1945252"/>
                <a:gd name="csX246" fmla="*/ 1120357 w 1325894"/>
                <a:gd name="csY246" fmla="*/ 891213 h 1945252"/>
                <a:gd name="csX247" fmla="*/ 1119972 w 1325894"/>
                <a:gd name="csY247" fmla="*/ 895421 h 1945252"/>
                <a:gd name="csX248" fmla="*/ 1105828 w 1325894"/>
                <a:gd name="csY248" fmla="*/ 910014 h 1945252"/>
                <a:gd name="csX249" fmla="*/ 1102927 w 1325894"/>
                <a:gd name="csY249" fmla="*/ 909814 h 1945252"/>
                <a:gd name="csX250" fmla="*/ 1099002 w 1325894"/>
                <a:gd name="csY250" fmla="*/ 904822 h 1945252"/>
                <a:gd name="csX251" fmla="*/ 1093507 w 1325894"/>
                <a:gd name="csY251" fmla="*/ 900021 h 1945252"/>
                <a:gd name="csX252" fmla="*/ 1090291 w 1325894"/>
                <a:gd name="csY252" fmla="*/ 900052 h 1945252"/>
                <a:gd name="csX253" fmla="*/ 1085535 w 1325894"/>
                <a:gd name="csY253" fmla="*/ 906130 h 1945252"/>
                <a:gd name="csX254" fmla="*/ 1084350 w 1325894"/>
                <a:gd name="csY254" fmla="*/ 908476 h 1945252"/>
                <a:gd name="csX255" fmla="*/ 1084412 w 1325894"/>
                <a:gd name="csY255" fmla="*/ 910684 h 1945252"/>
                <a:gd name="csX256" fmla="*/ 1087913 w 1325894"/>
                <a:gd name="csY256" fmla="*/ 915892 h 1945252"/>
                <a:gd name="csX257" fmla="*/ 1089337 w 1325894"/>
                <a:gd name="csY257" fmla="*/ 917084 h 1945252"/>
                <a:gd name="csX258" fmla="*/ 1091145 w 1325894"/>
                <a:gd name="csY258" fmla="*/ 918084 h 1945252"/>
                <a:gd name="csX259" fmla="*/ 1097432 w 1325894"/>
                <a:gd name="csY259" fmla="*/ 919330 h 1945252"/>
                <a:gd name="csX260" fmla="*/ 1100164 w 1325894"/>
                <a:gd name="csY260" fmla="*/ 920692 h 1945252"/>
                <a:gd name="csX261" fmla="*/ 1102734 w 1325894"/>
                <a:gd name="csY261" fmla="*/ 936662 h 1945252"/>
                <a:gd name="csX262" fmla="*/ 1106813 w 1325894"/>
                <a:gd name="csY262" fmla="*/ 946432 h 1945252"/>
                <a:gd name="csX263" fmla="*/ 1108560 w 1325894"/>
                <a:gd name="csY263" fmla="*/ 948417 h 1945252"/>
                <a:gd name="csX264" fmla="*/ 1110099 w 1325894"/>
                <a:gd name="csY264" fmla="*/ 949132 h 1945252"/>
                <a:gd name="csX265" fmla="*/ 1115101 w 1325894"/>
                <a:gd name="csY265" fmla="*/ 948779 h 1945252"/>
                <a:gd name="csX266" fmla="*/ 1121534 w 1325894"/>
                <a:gd name="csY266" fmla="*/ 945494 h 1945252"/>
                <a:gd name="csX267" fmla="*/ 1123781 w 1325894"/>
                <a:gd name="csY267" fmla="*/ 948125 h 1945252"/>
                <a:gd name="csX268" fmla="*/ 1128522 w 1325894"/>
                <a:gd name="csY268" fmla="*/ 951333 h 1945252"/>
                <a:gd name="csX269" fmla="*/ 1131292 w 1325894"/>
                <a:gd name="csY269" fmla="*/ 952133 h 1945252"/>
                <a:gd name="csX270" fmla="*/ 1134663 w 1325894"/>
                <a:gd name="csY270" fmla="*/ 952002 h 1945252"/>
                <a:gd name="csX271" fmla="*/ 1138457 w 1325894"/>
                <a:gd name="csY271" fmla="*/ 953217 h 1945252"/>
                <a:gd name="csX272" fmla="*/ 1143659 w 1325894"/>
                <a:gd name="csY272" fmla="*/ 962103 h 1945252"/>
                <a:gd name="csX273" fmla="*/ 1141612 w 1325894"/>
                <a:gd name="csY273" fmla="*/ 973211 h 1945252"/>
                <a:gd name="csX274" fmla="*/ 1144867 w 1325894"/>
                <a:gd name="csY274" fmla="*/ 982035 h 1945252"/>
                <a:gd name="csX275" fmla="*/ 1150069 w 1325894"/>
                <a:gd name="csY275" fmla="*/ 991074 h 1945252"/>
                <a:gd name="csX276" fmla="*/ 1151300 w 1325894"/>
                <a:gd name="csY276" fmla="*/ 994366 h 1945252"/>
                <a:gd name="csX277" fmla="*/ 1151801 w 1325894"/>
                <a:gd name="csY277" fmla="*/ 1000305 h 1945252"/>
                <a:gd name="csX278" fmla="*/ 1151916 w 1325894"/>
                <a:gd name="csY278" fmla="*/ 1004205 h 1945252"/>
                <a:gd name="csX279" fmla="*/ 1152308 w 1325894"/>
                <a:gd name="csY279" fmla="*/ 1007767 h 1945252"/>
                <a:gd name="csX280" fmla="*/ 1152970 w 1325894"/>
                <a:gd name="csY280" fmla="*/ 1010967 h 1945252"/>
                <a:gd name="csX281" fmla="*/ 1153655 w 1325894"/>
                <a:gd name="csY281" fmla="*/ 1017229 h 1945252"/>
                <a:gd name="csX282" fmla="*/ 1154371 w 1325894"/>
                <a:gd name="csY282" fmla="*/ 1026507 h 1945252"/>
                <a:gd name="csX283" fmla="*/ 1154186 w 1325894"/>
                <a:gd name="csY283" fmla="*/ 1034030 h 1945252"/>
                <a:gd name="csX284" fmla="*/ 1153086 w 1325894"/>
                <a:gd name="csY284" fmla="*/ 1039831 h 1945252"/>
                <a:gd name="csX285" fmla="*/ 1150916 w 1325894"/>
                <a:gd name="csY285" fmla="*/ 1044023 h 1945252"/>
                <a:gd name="csX286" fmla="*/ 1147683 w 1325894"/>
                <a:gd name="csY286" fmla="*/ 1046624 h 1945252"/>
                <a:gd name="csX287" fmla="*/ 1145044 w 1325894"/>
                <a:gd name="csY287" fmla="*/ 1045939 h 1945252"/>
                <a:gd name="csX288" fmla="*/ 1142997 w 1325894"/>
                <a:gd name="csY288" fmla="*/ 1041969 h 1945252"/>
                <a:gd name="csX289" fmla="*/ 1140111 w 1325894"/>
                <a:gd name="csY289" fmla="*/ 1037723 h 1945252"/>
                <a:gd name="csX290" fmla="*/ 1136394 w 1325894"/>
                <a:gd name="csY290" fmla="*/ 1033200 h 1945252"/>
                <a:gd name="csX291" fmla="*/ 1130215 w 1325894"/>
                <a:gd name="csY291" fmla="*/ 1032669 h 1945252"/>
                <a:gd name="csX292" fmla="*/ 1121119 w 1325894"/>
                <a:gd name="csY292" fmla="*/ 1045993 h 1945252"/>
                <a:gd name="csX293" fmla="*/ 1117063 w 1325894"/>
                <a:gd name="csY293" fmla="*/ 1046654 h 1945252"/>
                <a:gd name="csX294" fmla="*/ 1113762 w 1325894"/>
                <a:gd name="csY294" fmla="*/ 1047970 h 1945252"/>
                <a:gd name="csX295" fmla="*/ 1110245 w 1325894"/>
                <a:gd name="csY295" fmla="*/ 1053732 h 1945252"/>
                <a:gd name="csX296" fmla="*/ 1105066 w 1325894"/>
                <a:gd name="csY296" fmla="*/ 1057186 h 1945252"/>
                <a:gd name="csX297" fmla="*/ 1100495 w 1325894"/>
                <a:gd name="csY297" fmla="*/ 1055816 h 1945252"/>
                <a:gd name="csX298" fmla="*/ 1092469 w 1325894"/>
                <a:gd name="csY298" fmla="*/ 1049124 h 1945252"/>
                <a:gd name="csX299" fmla="*/ 1095385 w 1325894"/>
                <a:gd name="csY299" fmla="*/ 1053601 h 1945252"/>
                <a:gd name="csX300" fmla="*/ 1099556 w 1325894"/>
                <a:gd name="csY300" fmla="*/ 1058824 h 1945252"/>
                <a:gd name="csX301" fmla="*/ 1102157 w 1325894"/>
                <a:gd name="csY301" fmla="*/ 1061525 h 1945252"/>
                <a:gd name="csX302" fmla="*/ 1104073 w 1325894"/>
                <a:gd name="csY302" fmla="*/ 1062109 h 1945252"/>
                <a:gd name="csX303" fmla="*/ 1106174 w 1325894"/>
                <a:gd name="csY303" fmla="*/ 1061486 h 1945252"/>
                <a:gd name="csX304" fmla="*/ 1109206 w 1325894"/>
                <a:gd name="csY304" fmla="*/ 1059355 h 1945252"/>
                <a:gd name="csX305" fmla="*/ 1116048 w 1325894"/>
                <a:gd name="csY305" fmla="*/ 1053424 h 1945252"/>
                <a:gd name="csX306" fmla="*/ 1117856 w 1325894"/>
                <a:gd name="csY306" fmla="*/ 1052516 h 1945252"/>
                <a:gd name="csX307" fmla="*/ 1119387 w 1325894"/>
                <a:gd name="csY307" fmla="*/ 1052939 h 1945252"/>
                <a:gd name="csX308" fmla="*/ 1120642 w 1325894"/>
                <a:gd name="csY308" fmla="*/ 1054693 h 1945252"/>
                <a:gd name="csX309" fmla="*/ 1122088 w 1325894"/>
                <a:gd name="csY309" fmla="*/ 1059778 h 1945252"/>
                <a:gd name="csX310" fmla="*/ 1123712 w 1325894"/>
                <a:gd name="csY310" fmla="*/ 1068148 h 1945252"/>
                <a:gd name="csX311" fmla="*/ 1123504 w 1325894"/>
                <a:gd name="csY311" fmla="*/ 1075233 h 1945252"/>
                <a:gd name="csX312" fmla="*/ 1121457 w 1325894"/>
                <a:gd name="csY312" fmla="*/ 1081041 h 1945252"/>
                <a:gd name="csX313" fmla="*/ 1119703 w 1325894"/>
                <a:gd name="csY313" fmla="*/ 1084757 h 1945252"/>
                <a:gd name="csX314" fmla="*/ 1118248 w 1325894"/>
                <a:gd name="csY314" fmla="*/ 1086388 h 1945252"/>
                <a:gd name="csX315" fmla="*/ 1118248 w 1325894"/>
                <a:gd name="csY315" fmla="*/ 1087672 h 1945252"/>
                <a:gd name="csX316" fmla="*/ 1122073 w 1325894"/>
                <a:gd name="csY316" fmla="*/ 1089150 h 1945252"/>
                <a:gd name="csX317" fmla="*/ 1127483 w 1325894"/>
                <a:gd name="csY317" fmla="*/ 1081618 h 1945252"/>
                <a:gd name="csX318" fmla="*/ 1129199 w 1325894"/>
                <a:gd name="csY318" fmla="*/ 1072187 h 1945252"/>
                <a:gd name="csX319" fmla="*/ 1131677 w 1325894"/>
                <a:gd name="csY319" fmla="*/ 1061225 h 1945252"/>
                <a:gd name="csX320" fmla="*/ 1136056 w 1325894"/>
                <a:gd name="csY320" fmla="*/ 1057555 h 1945252"/>
                <a:gd name="csX321" fmla="*/ 1141011 w 1325894"/>
                <a:gd name="csY321" fmla="*/ 1061225 h 1945252"/>
                <a:gd name="csX322" fmla="*/ 1145013 w 1325894"/>
                <a:gd name="csY322" fmla="*/ 1071464 h 1945252"/>
                <a:gd name="csX323" fmla="*/ 1150669 w 1325894"/>
                <a:gd name="csY323" fmla="*/ 1090088 h 1945252"/>
                <a:gd name="csX324" fmla="*/ 1153055 w 1325894"/>
                <a:gd name="csY324" fmla="*/ 1092011 h 1945252"/>
                <a:gd name="csX325" fmla="*/ 1156087 w 1325894"/>
                <a:gd name="csY325" fmla="*/ 1096435 h 1945252"/>
                <a:gd name="csX326" fmla="*/ 1157426 w 1325894"/>
                <a:gd name="csY326" fmla="*/ 1101843 h 1945252"/>
                <a:gd name="csX327" fmla="*/ 1157072 w 1325894"/>
                <a:gd name="csY327" fmla="*/ 1108220 h 1945252"/>
                <a:gd name="csX328" fmla="*/ 1156426 w 1325894"/>
                <a:gd name="csY328" fmla="*/ 1112836 h 1945252"/>
                <a:gd name="csX329" fmla="*/ 1155487 w 1325894"/>
                <a:gd name="csY329" fmla="*/ 1115697 h 1945252"/>
                <a:gd name="csX330" fmla="*/ 1154317 w 1325894"/>
                <a:gd name="csY330" fmla="*/ 1117513 h 1945252"/>
                <a:gd name="csX331" fmla="*/ 1152208 w 1325894"/>
                <a:gd name="csY331" fmla="*/ 1118667 h 1945252"/>
                <a:gd name="csX332" fmla="*/ 1148330 w 1325894"/>
                <a:gd name="csY332" fmla="*/ 1119590 h 1945252"/>
                <a:gd name="csX333" fmla="*/ 1139665 w 1325894"/>
                <a:gd name="csY333" fmla="*/ 1117659 h 1945252"/>
                <a:gd name="csX334" fmla="*/ 1135155 w 1325894"/>
                <a:gd name="csY334" fmla="*/ 1117613 h 1945252"/>
                <a:gd name="csX335" fmla="*/ 1135717 w 1325894"/>
                <a:gd name="csY335" fmla="*/ 1123829 h 1945252"/>
                <a:gd name="csX336" fmla="*/ 1126590 w 1325894"/>
                <a:gd name="csY336" fmla="*/ 1129152 h 1945252"/>
                <a:gd name="csX337" fmla="*/ 1116301 w 1325894"/>
                <a:gd name="csY337" fmla="*/ 1131237 h 1945252"/>
                <a:gd name="csX338" fmla="*/ 1106559 w 1325894"/>
                <a:gd name="csY338" fmla="*/ 1127083 h 1945252"/>
                <a:gd name="csX339" fmla="*/ 1098471 w 1325894"/>
                <a:gd name="csY339" fmla="*/ 1120675 h 1945252"/>
                <a:gd name="csX340" fmla="*/ 1101126 w 1325894"/>
                <a:gd name="csY340" fmla="*/ 1111666 h 1945252"/>
                <a:gd name="csX341" fmla="*/ 1102642 w 1325894"/>
                <a:gd name="csY341" fmla="*/ 1101589 h 1945252"/>
                <a:gd name="csX342" fmla="*/ 1098733 w 1325894"/>
                <a:gd name="csY342" fmla="*/ 1094873 h 1945252"/>
                <a:gd name="csX343" fmla="*/ 1097879 w 1325894"/>
                <a:gd name="csY343" fmla="*/ 1094727 h 1945252"/>
                <a:gd name="csX344" fmla="*/ 1099225 w 1325894"/>
                <a:gd name="csY344" fmla="*/ 1105089 h 1945252"/>
                <a:gd name="csX345" fmla="*/ 1098094 w 1325894"/>
                <a:gd name="csY345" fmla="*/ 1109035 h 1945252"/>
                <a:gd name="csX346" fmla="*/ 1093677 w 1325894"/>
                <a:gd name="csY346" fmla="*/ 1113828 h 1945252"/>
                <a:gd name="csX347" fmla="*/ 1090560 w 1325894"/>
                <a:gd name="csY347" fmla="*/ 1116036 h 1945252"/>
                <a:gd name="csX348" fmla="*/ 1090283 w 1325894"/>
                <a:gd name="csY348" fmla="*/ 1117321 h 1945252"/>
                <a:gd name="csX349" fmla="*/ 1091814 w 1325894"/>
                <a:gd name="csY349" fmla="*/ 1118436 h 1945252"/>
                <a:gd name="csX350" fmla="*/ 1092807 w 1325894"/>
                <a:gd name="csY350" fmla="*/ 1120575 h 1945252"/>
                <a:gd name="csX351" fmla="*/ 1093277 w 1325894"/>
                <a:gd name="csY351" fmla="*/ 1123736 h 1945252"/>
                <a:gd name="csX352" fmla="*/ 1092753 w 1325894"/>
                <a:gd name="csY352" fmla="*/ 1126921 h 1945252"/>
                <a:gd name="csX353" fmla="*/ 1091230 w 1325894"/>
                <a:gd name="csY353" fmla="*/ 1130129 h 1945252"/>
                <a:gd name="csX354" fmla="*/ 1090399 w 1325894"/>
                <a:gd name="csY354" fmla="*/ 1132814 h 1945252"/>
                <a:gd name="csX355" fmla="*/ 1090260 w 1325894"/>
                <a:gd name="csY355" fmla="*/ 1134983 h 1945252"/>
                <a:gd name="csX356" fmla="*/ 1091653 w 1325894"/>
                <a:gd name="csY356" fmla="*/ 1137614 h 1945252"/>
                <a:gd name="csX357" fmla="*/ 1094585 w 1325894"/>
                <a:gd name="csY357" fmla="*/ 1140699 h 1945252"/>
                <a:gd name="csX358" fmla="*/ 1097763 w 1325894"/>
                <a:gd name="csY358" fmla="*/ 1142222 h 1945252"/>
                <a:gd name="csX359" fmla="*/ 1112654 w 1325894"/>
                <a:gd name="csY359" fmla="*/ 1142884 h 1945252"/>
                <a:gd name="csX360" fmla="*/ 1118618 w 1325894"/>
                <a:gd name="csY360" fmla="*/ 1144538 h 1945252"/>
                <a:gd name="csX361" fmla="*/ 1132762 w 1325894"/>
                <a:gd name="csY361" fmla="*/ 1151777 h 1945252"/>
                <a:gd name="csX362" fmla="*/ 1133393 w 1325894"/>
                <a:gd name="csY362" fmla="*/ 1153992 h 1945252"/>
                <a:gd name="csX363" fmla="*/ 1131000 w 1325894"/>
                <a:gd name="csY363" fmla="*/ 1166832 h 1945252"/>
                <a:gd name="csX364" fmla="*/ 1129692 w 1325894"/>
                <a:gd name="csY364" fmla="*/ 1179048 h 1945252"/>
                <a:gd name="csX365" fmla="*/ 1126944 w 1325894"/>
                <a:gd name="csY365" fmla="*/ 1181271 h 1945252"/>
                <a:gd name="csX366" fmla="*/ 1112061 w 1325894"/>
                <a:gd name="csY366" fmla="*/ 1181794 h 1945252"/>
                <a:gd name="csX367" fmla="*/ 1107267 w 1325894"/>
                <a:gd name="csY367" fmla="*/ 1183687 h 1945252"/>
                <a:gd name="csX368" fmla="*/ 1100249 w 1325894"/>
                <a:gd name="csY368" fmla="*/ 1189241 h 1945252"/>
                <a:gd name="csX369" fmla="*/ 1093507 w 1325894"/>
                <a:gd name="csY369" fmla="*/ 1195872 h 1945252"/>
                <a:gd name="csX370" fmla="*/ 1090014 w 1325894"/>
                <a:gd name="csY370" fmla="*/ 1195918 h 1945252"/>
                <a:gd name="csX371" fmla="*/ 1076177 w 1325894"/>
                <a:gd name="csY371" fmla="*/ 1190133 h 1945252"/>
                <a:gd name="csX372" fmla="*/ 1070875 w 1325894"/>
                <a:gd name="csY372" fmla="*/ 1186256 h 1945252"/>
                <a:gd name="csX373" fmla="*/ 1059486 w 1325894"/>
                <a:gd name="csY373" fmla="*/ 1175224 h 1945252"/>
                <a:gd name="csX374" fmla="*/ 1050913 w 1325894"/>
                <a:gd name="csY374" fmla="*/ 1158254 h 1945252"/>
                <a:gd name="csX375" fmla="*/ 1046981 w 1325894"/>
                <a:gd name="csY375" fmla="*/ 1165339 h 1945252"/>
                <a:gd name="csX376" fmla="*/ 1044572 w 1325894"/>
                <a:gd name="csY376" fmla="*/ 1168709 h 1945252"/>
                <a:gd name="csX377" fmla="*/ 1042087 w 1325894"/>
                <a:gd name="csY377" fmla="*/ 1170455 h 1945252"/>
                <a:gd name="csX378" fmla="*/ 1039693 w 1325894"/>
                <a:gd name="csY378" fmla="*/ 1170724 h 1945252"/>
                <a:gd name="csX379" fmla="*/ 1037385 w 1325894"/>
                <a:gd name="csY379" fmla="*/ 1169516 h 1945252"/>
                <a:gd name="csX380" fmla="*/ 1034768 w 1325894"/>
                <a:gd name="csY380" fmla="*/ 1166847 h 1945252"/>
                <a:gd name="csX381" fmla="*/ 1030374 w 1325894"/>
                <a:gd name="csY381" fmla="*/ 1160631 h 1945252"/>
                <a:gd name="csX382" fmla="*/ 1025134 w 1325894"/>
                <a:gd name="csY382" fmla="*/ 1154454 h 1945252"/>
                <a:gd name="csX383" fmla="*/ 1021463 w 1325894"/>
                <a:gd name="csY383" fmla="*/ 1151507 h 1945252"/>
                <a:gd name="csX384" fmla="*/ 1021324 w 1325894"/>
                <a:gd name="csY384" fmla="*/ 1152346 h 1945252"/>
                <a:gd name="csX385" fmla="*/ 1023494 w 1325894"/>
                <a:gd name="csY385" fmla="*/ 1155985 h 1945252"/>
                <a:gd name="csX386" fmla="*/ 1026665 w 1325894"/>
                <a:gd name="csY386" fmla="*/ 1160170 h 1945252"/>
                <a:gd name="csX387" fmla="*/ 1034691 w 1325894"/>
                <a:gd name="csY387" fmla="*/ 1172394 h 1945252"/>
                <a:gd name="csX388" fmla="*/ 1037515 w 1325894"/>
                <a:gd name="csY388" fmla="*/ 1175463 h 1945252"/>
                <a:gd name="csX389" fmla="*/ 1037231 w 1325894"/>
                <a:gd name="csY389" fmla="*/ 1177640 h 1945252"/>
                <a:gd name="csX390" fmla="*/ 1032167 w 1325894"/>
                <a:gd name="csY390" fmla="*/ 1179571 h 1945252"/>
                <a:gd name="csX391" fmla="*/ 1026011 w 1325894"/>
                <a:gd name="csY391" fmla="*/ 1183725 h 1945252"/>
                <a:gd name="csX392" fmla="*/ 1023002 w 1325894"/>
                <a:gd name="csY392" fmla="*/ 1186771 h 1945252"/>
                <a:gd name="csX393" fmla="*/ 1018354 w 1325894"/>
                <a:gd name="csY393" fmla="*/ 1194141 h 1945252"/>
                <a:gd name="csX394" fmla="*/ 1016738 w 1325894"/>
                <a:gd name="csY394" fmla="*/ 1195280 h 1945252"/>
                <a:gd name="csX395" fmla="*/ 1009781 w 1325894"/>
                <a:gd name="csY395" fmla="*/ 1197126 h 1945252"/>
                <a:gd name="csX396" fmla="*/ 1007488 w 1325894"/>
                <a:gd name="csY396" fmla="*/ 1196680 h 1945252"/>
                <a:gd name="csX397" fmla="*/ 1002347 w 1325894"/>
                <a:gd name="csY397" fmla="*/ 1192633 h 1945252"/>
                <a:gd name="csX398" fmla="*/ 994598 w 1325894"/>
                <a:gd name="csY398" fmla="*/ 1189979 h 1945252"/>
                <a:gd name="csX399" fmla="*/ 990035 w 1325894"/>
                <a:gd name="csY399" fmla="*/ 1187618 h 1945252"/>
                <a:gd name="csX400" fmla="*/ 983693 w 1325894"/>
                <a:gd name="csY400" fmla="*/ 1183325 h 1945252"/>
                <a:gd name="csX401" fmla="*/ 985879 w 1325894"/>
                <a:gd name="csY401" fmla="*/ 1188018 h 1945252"/>
                <a:gd name="csX402" fmla="*/ 998092 w 1325894"/>
                <a:gd name="csY402" fmla="*/ 1195133 h 1945252"/>
                <a:gd name="csX403" fmla="*/ 999431 w 1325894"/>
                <a:gd name="csY403" fmla="*/ 1197418 h 1945252"/>
                <a:gd name="csX404" fmla="*/ 996930 w 1325894"/>
                <a:gd name="csY404" fmla="*/ 1201665 h 1945252"/>
                <a:gd name="csX405" fmla="*/ 995398 w 1325894"/>
                <a:gd name="csY405" fmla="*/ 1203211 h 1945252"/>
                <a:gd name="csX406" fmla="*/ 992489 w 1325894"/>
                <a:gd name="csY406" fmla="*/ 1203534 h 1945252"/>
                <a:gd name="csX407" fmla="*/ 988203 w 1325894"/>
                <a:gd name="csY407" fmla="*/ 1202649 h 1945252"/>
                <a:gd name="csX408" fmla="*/ 983817 w 1325894"/>
                <a:gd name="csY408" fmla="*/ 1202826 h 1945252"/>
                <a:gd name="csX409" fmla="*/ 979330 w 1325894"/>
                <a:gd name="csY409" fmla="*/ 1204073 h 1945252"/>
                <a:gd name="csX410" fmla="*/ 977406 w 1325894"/>
                <a:gd name="csY410" fmla="*/ 1205657 h 1945252"/>
                <a:gd name="csX411" fmla="*/ 978037 w 1325894"/>
                <a:gd name="csY411" fmla="*/ 1207588 h 1945252"/>
                <a:gd name="csX412" fmla="*/ 979107 w 1325894"/>
                <a:gd name="csY412" fmla="*/ 1209342 h 1945252"/>
                <a:gd name="csX413" fmla="*/ 980615 w 1325894"/>
                <a:gd name="csY413" fmla="*/ 1210927 h 1945252"/>
                <a:gd name="csX414" fmla="*/ 982031 w 1325894"/>
                <a:gd name="csY414" fmla="*/ 1210911 h 1945252"/>
                <a:gd name="csX415" fmla="*/ 985448 w 1325894"/>
                <a:gd name="csY415" fmla="*/ 1206119 h 1945252"/>
                <a:gd name="csX416" fmla="*/ 988034 w 1325894"/>
                <a:gd name="csY416" fmla="*/ 1205780 h 1945252"/>
                <a:gd name="csX417" fmla="*/ 994875 w 1325894"/>
                <a:gd name="csY417" fmla="*/ 1206965 h 1945252"/>
                <a:gd name="csX418" fmla="*/ 1001793 w 1325894"/>
                <a:gd name="csY418" fmla="*/ 1203219 h 1945252"/>
                <a:gd name="csX419" fmla="*/ 1006780 w 1325894"/>
                <a:gd name="csY419" fmla="*/ 1201595 h 1945252"/>
                <a:gd name="csX420" fmla="*/ 1010520 w 1325894"/>
                <a:gd name="csY420" fmla="*/ 1201180 h 1945252"/>
                <a:gd name="csX421" fmla="*/ 1024118 w 1325894"/>
                <a:gd name="csY421" fmla="*/ 1195418 h 1945252"/>
                <a:gd name="csX422" fmla="*/ 1026942 w 1325894"/>
                <a:gd name="csY422" fmla="*/ 1188941 h 1945252"/>
                <a:gd name="csX423" fmla="*/ 1031505 w 1325894"/>
                <a:gd name="csY423" fmla="*/ 1186333 h 1945252"/>
                <a:gd name="csX424" fmla="*/ 1041648 w 1325894"/>
                <a:gd name="csY424" fmla="*/ 1184333 h 1945252"/>
                <a:gd name="csX425" fmla="*/ 1051467 w 1325894"/>
                <a:gd name="csY425" fmla="*/ 1185356 h 1945252"/>
                <a:gd name="csX426" fmla="*/ 1056516 w 1325894"/>
                <a:gd name="csY426" fmla="*/ 1186194 h 1945252"/>
                <a:gd name="csX427" fmla="*/ 1060602 w 1325894"/>
                <a:gd name="csY427" fmla="*/ 1192333 h 1945252"/>
                <a:gd name="csX428" fmla="*/ 1066081 w 1325894"/>
                <a:gd name="csY428" fmla="*/ 1196664 h 1945252"/>
                <a:gd name="csX429" fmla="*/ 1070652 w 1325894"/>
                <a:gd name="csY429" fmla="*/ 1201588 h 1945252"/>
                <a:gd name="csX430" fmla="*/ 1076008 w 1325894"/>
                <a:gd name="csY430" fmla="*/ 1203203 h 1945252"/>
                <a:gd name="csX431" fmla="*/ 1079109 w 1325894"/>
                <a:gd name="csY431" fmla="*/ 1209719 h 1945252"/>
                <a:gd name="csX432" fmla="*/ 1087790 w 1325894"/>
                <a:gd name="csY432" fmla="*/ 1216958 h 1945252"/>
                <a:gd name="csX433" fmla="*/ 1093315 w 1325894"/>
                <a:gd name="csY433" fmla="*/ 1218512 h 1945252"/>
                <a:gd name="csX434" fmla="*/ 1096724 w 1325894"/>
                <a:gd name="csY434" fmla="*/ 1221943 h 1945252"/>
                <a:gd name="csX435" fmla="*/ 1097001 w 1325894"/>
                <a:gd name="csY435" fmla="*/ 1236382 h 1945252"/>
                <a:gd name="csX436" fmla="*/ 1097363 w 1325894"/>
                <a:gd name="csY436" fmla="*/ 1242567 h 1945252"/>
                <a:gd name="csX437" fmla="*/ 1095893 w 1325894"/>
                <a:gd name="csY437" fmla="*/ 1259538 h 1945252"/>
                <a:gd name="csX438" fmla="*/ 1091453 w 1325894"/>
                <a:gd name="csY438" fmla="*/ 1263415 h 1945252"/>
                <a:gd name="csX439" fmla="*/ 1092338 w 1325894"/>
                <a:gd name="csY439" fmla="*/ 1272246 h 1945252"/>
                <a:gd name="csX440" fmla="*/ 1091176 w 1325894"/>
                <a:gd name="csY440" fmla="*/ 1279339 h 1945252"/>
                <a:gd name="csX441" fmla="*/ 1086766 w 1325894"/>
                <a:gd name="csY441" fmla="*/ 1276654 h 1945252"/>
                <a:gd name="csX442" fmla="*/ 1082249 w 1325894"/>
                <a:gd name="csY442" fmla="*/ 1271985 h 1945252"/>
                <a:gd name="csX443" fmla="*/ 1071422 w 1325894"/>
                <a:gd name="csY443" fmla="*/ 1264707 h 1945252"/>
                <a:gd name="csX444" fmla="*/ 1061348 w 1325894"/>
                <a:gd name="csY444" fmla="*/ 1260007 h 1945252"/>
                <a:gd name="csX445" fmla="*/ 1057431 w 1325894"/>
                <a:gd name="csY445" fmla="*/ 1255730 h 1945252"/>
                <a:gd name="csX446" fmla="*/ 1052822 w 1325894"/>
                <a:gd name="csY446" fmla="*/ 1252407 h 1945252"/>
                <a:gd name="csX447" fmla="*/ 1046565 w 1325894"/>
                <a:gd name="csY447" fmla="*/ 1238806 h 1945252"/>
                <a:gd name="csX448" fmla="*/ 1042494 w 1325894"/>
                <a:gd name="csY448" fmla="*/ 1221689 h 1945252"/>
                <a:gd name="csX449" fmla="*/ 1040709 w 1325894"/>
                <a:gd name="csY449" fmla="*/ 1213142 h 1945252"/>
                <a:gd name="csX450" fmla="*/ 1037284 w 1325894"/>
                <a:gd name="csY450" fmla="*/ 1212665 h 1945252"/>
                <a:gd name="csX451" fmla="*/ 1032883 w 1325894"/>
                <a:gd name="csY451" fmla="*/ 1214958 h 1945252"/>
                <a:gd name="csX452" fmla="*/ 1029035 w 1325894"/>
                <a:gd name="csY452" fmla="*/ 1217381 h 1945252"/>
                <a:gd name="csX453" fmla="*/ 1027196 w 1325894"/>
                <a:gd name="csY453" fmla="*/ 1221512 h 1945252"/>
                <a:gd name="csX454" fmla="*/ 1014129 w 1325894"/>
                <a:gd name="csY454" fmla="*/ 1227174 h 1945252"/>
                <a:gd name="csX455" fmla="*/ 1009381 w 1325894"/>
                <a:gd name="csY455" fmla="*/ 1231036 h 1945252"/>
                <a:gd name="csX456" fmla="*/ 1006672 w 1325894"/>
                <a:gd name="csY456" fmla="*/ 1230921 h 1945252"/>
                <a:gd name="csX457" fmla="*/ 996914 w 1325894"/>
                <a:gd name="csY457" fmla="*/ 1236721 h 1945252"/>
                <a:gd name="csX458" fmla="*/ 1000824 w 1325894"/>
                <a:gd name="csY458" fmla="*/ 1239490 h 1945252"/>
                <a:gd name="csX459" fmla="*/ 1002647 w 1325894"/>
                <a:gd name="csY459" fmla="*/ 1239836 h 1945252"/>
                <a:gd name="csX460" fmla="*/ 1006595 w 1325894"/>
                <a:gd name="csY460" fmla="*/ 1238275 h 1945252"/>
                <a:gd name="csX461" fmla="*/ 1008965 w 1325894"/>
                <a:gd name="csY461" fmla="*/ 1236275 h 1945252"/>
                <a:gd name="csX462" fmla="*/ 1017861 w 1325894"/>
                <a:gd name="csY462" fmla="*/ 1230782 h 1945252"/>
                <a:gd name="csX463" fmla="*/ 1025003 w 1325894"/>
                <a:gd name="csY463" fmla="*/ 1229836 h 1945252"/>
                <a:gd name="csX464" fmla="*/ 1027596 w 1325894"/>
                <a:gd name="csY464" fmla="*/ 1227459 h 1945252"/>
                <a:gd name="csX465" fmla="*/ 1033052 w 1325894"/>
                <a:gd name="csY465" fmla="*/ 1224058 h 1945252"/>
                <a:gd name="csX466" fmla="*/ 1036753 w 1325894"/>
                <a:gd name="csY466" fmla="*/ 1223158 h 1945252"/>
                <a:gd name="csX467" fmla="*/ 1037269 w 1325894"/>
                <a:gd name="csY467" fmla="*/ 1224020 h 1945252"/>
                <a:gd name="csX468" fmla="*/ 1037669 w 1325894"/>
                <a:gd name="csY468" fmla="*/ 1225574 h 1945252"/>
                <a:gd name="csX469" fmla="*/ 1040278 w 1325894"/>
                <a:gd name="csY469" fmla="*/ 1246368 h 1945252"/>
                <a:gd name="csX470" fmla="*/ 1039185 w 1325894"/>
                <a:gd name="csY470" fmla="*/ 1251845 h 1945252"/>
                <a:gd name="csX471" fmla="*/ 1036246 w 1325894"/>
                <a:gd name="csY471" fmla="*/ 1254214 h 1945252"/>
                <a:gd name="csX472" fmla="*/ 1029958 w 1325894"/>
                <a:gd name="csY472" fmla="*/ 1258084 h 1945252"/>
                <a:gd name="csX473" fmla="*/ 1028327 w 1325894"/>
                <a:gd name="csY473" fmla="*/ 1259961 h 1945252"/>
                <a:gd name="csX474" fmla="*/ 1030182 w 1325894"/>
                <a:gd name="csY474" fmla="*/ 1263238 h 1945252"/>
                <a:gd name="csX475" fmla="*/ 1036092 w 1325894"/>
                <a:gd name="csY475" fmla="*/ 1260153 h 1945252"/>
                <a:gd name="csX476" fmla="*/ 1039924 w 1325894"/>
                <a:gd name="csY476" fmla="*/ 1256791 h 1945252"/>
                <a:gd name="csX477" fmla="*/ 1041971 w 1325894"/>
                <a:gd name="csY477" fmla="*/ 1258015 h 1945252"/>
                <a:gd name="csX478" fmla="*/ 1045319 w 1325894"/>
                <a:gd name="csY478" fmla="*/ 1263146 h 1945252"/>
                <a:gd name="csX479" fmla="*/ 1049097 w 1325894"/>
                <a:gd name="csY479" fmla="*/ 1265769 h 1945252"/>
                <a:gd name="csX480" fmla="*/ 1058701 w 1325894"/>
                <a:gd name="csY480" fmla="*/ 1273600 h 1945252"/>
                <a:gd name="csX481" fmla="*/ 1063249 w 1325894"/>
                <a:gd name="csY481" fmla="*/ 1277893 h 1945252"/>
                <a:gd name="csX482" fmla="*/ 1069652 w 1325894"/>
                <a:gd name="csY482" fmla="*/ 1282024 h 1945252"/>
                <a:gd name="csX483" fmla="*/ 1076885 w 1325894"/>
                <a:gd name="csY483" fmla="*/ 1287732 h 1945252"/>
                <a:gd name="csX484" fmla="*/ 1078771 w 1325894"/>
                <a:gd name="csY484" fmla="*/ 1289740 h 1945252"/>
                <a:gd name="csX485" fmla="*/ 1085381 w 1325894"/>
                <a:gd name="csY485" fmla="*/ 1292686 h 1945252"/>
                <a:gd name="csX486" fmla="*/ 1086797 w 1325894"/>
                <a:gd name="csY486" fmla="*/ 1293694 h 1945252"/>
                <a:gd name="csX487" fmla="*/ 1089529 w 1325894"/>
                <a:gd name="csY487" fmla="*/ 1303664 h 1945252"/>
                <a:gd name="csX488" fmla="*/ 1091807 w 1325894"/>
                <a:gd name="csY488" fmla="*/ 1304772 h 1945252"/>
                <a:gd name="csX489" fmla="*/ 1098386 w 1325894"/>
                <a:gd name="csY489" fmla="*/ 1305402 h 1945252"/>
                <a:gd name="csX490" fmla="*/ 1097232 w 1325894"/>
                <a:gd name="csY490" fmla="*/ 1309249 h 1945252"/>
                <a:gd name="csX491" fmla="*/ 1090806 w 1325894"/>
                <a:gd name="csY491" fmla="*/ 1317749 h 1945252"/>
                <a:gd name="csX492" fmla="*/ 1087482 w 1325894"/>
                <a:gd name="csY492" fmla="*/ 1320457 h 1945252"/>
                <a:gd name="csX493" fmla="*/ 1086659 w 1325894"/>
                <a:gd name="csY493" fmla="*/ 1322119 h 1945252"/>
                <a:gd name="csX494" fmla="*/ 1086974 w 1325894"/>
                <a:gd name="csY494" fmla="*/ 1325088 h 1945252"/>
                <a:gd name="csX495" fmla="*/ 1087167 w 1325894"/>
                <a:gd name="csY495" fmla="*/ 1330050 h 1945252"/>
                <a:gd name="csX496" fmla="*/ 1088505 w 1325894"/>
                <a:gd name="csY496" fmla="*/ 1339128 h 1945252"/>
                <a:gd name="csX497" fmla="*/ 1090014 w 1325894"/>
                <a:gd name="csY497" fmla="*/ 1330727 h 1945252"/>
                <a:gd name="csX498" fmla="*/ 1091068 w 1325894"/>
                <a:gd name="csY498" fmla="*/ 1326742 h 1945252"/>
                <a:gd name="csX499" fmla="*/ 1092476 w 1325894"/>
                <a:gd name="csY499" fmla="*/ 1325550 h 1945252"/>
                <a:gd name="csX500" fmla="*/ 1093862 w 1325894"/>
                <a:gd name="csY500" fmla="*/ 1325373 h 1945252"/>
                <a:gd name="csX501" fmla="*/ 1098356 w 1325894"/>
                <a:gd name="csY501" fmla="*/ 1321588 h 1945252"/>
                <a:gd name="csX502" fmla="*/ 1102873 w 1325894"/>
                <a:gd name="csY502" fmla="*/ 1323619 h 1945252"/>
                <a:gd name="csX503" fmla="*/ 1104043 w 1325894"/>
                <a:gd name="csY503" fmla="*/ 1333150 h 1945252"/>
                <a:gd name="csX504" fmla="*/ 1104620 w 1325894"/>
                <a:gd name="csY504" fmla="*/ 1341982 h 1945252"/>
                <a:gd name="csX505" fmla="*/ 1104227 w 1325894"/>
                <a:gd name="csY505" fmla="*/ 1349567 h 1945252"/>
                <a:gd name="csX506" fmla="*/ 1104720 w 1325894"/>
                <a:gd name="csY506" fmla="*/ 1361268 h 1945252"/>
                <a:gd name="csX507" fmla="*/ 1104550 w 1325894"/>
                <a:gd name="csY507" fmla="*/ 1365199 h 1945252"/>
                <a:gd name="csX508" fmla="*/ 1105620 w 1325894"/>
                <a:gd name="csY508" fmla="*/ 1368591 h 1945252"/>
                <a:gd name="csX509" fmla="*/ 1106728 w 1325894"/>
                <a:gd name="csY509" fmla="*/ 1382561 h 1945252"/>
                <a:gd name="csX510" fmla="*/ 1107836 w 1325894"/>
                <a:gd name="csY510" fmla="*/ 1386731 h 1945252"/>
                <a:gd name="csX511" fmla="*/ 1105612 w 1325894"/>
                <a:gd name="csY511" fmla="*/ 1390454 h 1945252"/>
                <a:gd name="csX512" fmla="*/ 1098741 w 1325894"/>
                <a:gd name="csY512" fmla="*/ 1392070 h 1945252"/>
                <a:gd name="csX513" fmla="*/ 1096024 w 1325894"/>
                <a:gd name="csY513" fmla="*/ 1390239 h 1945252"/>
                <a:gd name="csX514" fmla="*/ 1089229 w 1325894"/>
                <a:gd name="csY514" fmla="*/ 1390854 h 1945252"/>
                <a:gd name="csX515" fmla="*/ 1089221 w 1325894"/>
                <a:gd name="csY515" fmla="*/ 1387577 h 1945252"/>
                <a:gd name="csX516" fmla="*/ 1088890 w 1325894"/>
                <a:gd name="csY516" fmla="*/ 1383808 h 1945252"/>
                <a:gd name="csX517" fmla="*/ 1088867 w 1325894"/>
                <a:gd name="csY517" fmla="*/ 1381169 h 1945252"/>
                <a:gd name="csX518" fmla="*/ 1088413 w 1325894"/>
                <a:gd name="csY518" fmla="*/ 1378776 h 1945252"/>
                <a:gd name="csX519" fmla="*/ 1088090 w 1325894"/>
                <a:gd name="csY519" fmla="*/ 1364945 h 1945252"/>
                <a:gd name="csX520" fmla="*/ 1086166 w 1325894"/>
                <a:gd name="csY520" fmla="*/ 1368376 h 1945252"/>
                <a:gd name="csX521" fmla="*/ 1086051 w 1325894"/>
                <a:gd name="csY521" fmla="*/ 1371184 h 1945252"/>
                <a:gd name="csX522" fmla="*/ 1085543 w 1325894"/>
                <a:gd name="csY522" fmla="*/ 1374038 h 1945252"/>
                <a:gd name="csX523" fmla="*/ 1084365 w 1325894"/>
                <a:gd name="csY523" fmla="*/ 1388862 h 1945252"/>
                <a:gd name="csX524" fmla="*/ 1082611 w 1325894"/>
                <a:gd name="csY524" fmla="*/ 1392477 h 1945252"/>
                <a:gd name="csX525" fmla="*/ 1077170 w 1325894"/>
                <a:gd name="csY525" fmla="*/ 1391608 h 1945252"/>
                <a:gd name="csX526" fmla="*/ 1071814 w 1325894"/>
                <a:gd name="csY526" fmla="*/ 1392139 h 1945252"/>
                <a:gd name="csX527" fmla="*/ 1068851 w 1325894"/>
                <a:gd name="csY527" fmla="*/ 1391593 h 1945252"/>
                <a:gd name="csX528" fmla="*/ 1058832 w 1325894"/>
                <a:gd name="csY528" fmla="*/ 1384861 h 1945252"/>
                <a:gd name="csX529" fmla="*/ 1054953 w 1325894"/>
                <a:gd name="csY529" fmla="*/ 1378738 h 1945252"/>
                <a:gd name="csX530" fmla="*/ 1051521 w 1325894"/>
                <a:gd name="csY530" fmla="*/ 1369484 h 1945252"/>
                <a:gd name="csX531" fmla="*/ 1049405 w 1325894"/>
                <a:gd name="csY531" fmla="*/ 1360783 h 1945252"/>
                <a:gd name="csX532" fmla="*/ 1048605 w 1325894"/>
                <a:gd name="csY532" fmla="*/ 1352636 h 1945252"/>
                <a:gd name="csX533" fmla="*/ 1046196 w 1325894"/>
                <a:gd name="csY533" fmla="*/ 1345974 h 1945252"/>
                <a:gd name="csX534" fmla="*/ 1042194 w 1325894"/>
                <a:gd name="csY534" fmla="*/ 1340812 h 1945252"/>
                <a:gd name="csX535" fmla="*/ 1037469 w 1325894"/>
                <a:gd name="csY535" fmla="*/ 1336620 h 1945252"/>
                <a:gd name="csX536" fmla="*/ 1032021 w 1325894"/>
                <a:gd name="csY536" fmla="*/ 1333397 h 1945252"/>
                <a:gd name="csX537" fmla="*/ 1027234 w 1325894"/>
                <a:gd name="csY537" fmla="*/ 1329227 h 1945252"/>
                <a:gd name="csX538" fmla="*/ 1023110 w 1325894"/>
                <a:gd name="csY538" fmla="*/ 1324104 h 1945252"/>
                <a:gd name="csX539" fmla="*/ 1018577 w 1325894"/>
                <a:gd name="csY539" fmla="*/ 1320103 h 1945252"/>
                <a:gd name="csX540" fmla="*/ 1013621 w 1325894"/>
                <a:gd name="csY540" fmla="*/ 1317242 h 1945252"/>
                <a:gd name="csX541" fmla="*/ 1006572 w 1325894"/>
                <a:gd name="csY541" fmla="*/ 1316011 h 1945252"/>
                <a:gd name="csX542" fmla="*/ 996268 w 1325894"/>
                <a:gd name="csY542" fmla="*/ 1316465 h 1945252"/>
                <a:gd name="csX543" fmla="*/ 989311 w 1325894"/>
                <a:gd name="csY543" fmla="*/ 1313234 h 1945252"/>
                <a:gd name="csX544" fmla="*/ 987657 w 1325894"/>
                <a:gd name="csY544" fmla="*/ 1313511 h 1945252"/>
                <a:gd name="csX545" fmla="*/ 986033 w 1325894"/>
                <a:gd name="csY545" fmla="*/ 1315180 h 1945252"/>
                <a:gd name="csX546" fmla="*/ 987226 w 1325894"/>
                <a:gd name="csY546" fmla="*/ 1319926 h 1945252"/>
                <a:gd name="csX547" fmla="*/ 995214 w 1325894"/>
                <a:gd name="csY547" fmla="*/ 1322096 h 1945252"/>
                <a:gd name="csX548" fmla="*/ 1001370 w 1325894"/>
                <a:gd name="csY548" fmla="*/ 1322588 h 1945252"/>
                <a:gd name="csX549" fmla="*/ 1009535 w 1325894"/>
                <a:gd name="csY549" fmla="*/ 1322280 h 1945252"/>
                <a:gd name="csX550" fmla="*/ 1014529 w 1325894"/>
                <a:gd name="csY550" fmla="*/ 1323496 h 1945252"/>
                <a:gd name="csX551" fmla="*/ 1016361 w 1325894"/>
                <a:gd name="csY551" fmla="*/ 1326227 h 1945252"/>
                <a:gd name="csX552" fmla="*/ 1017623 w 1325894"/>
                <a:gd name="csY552" fmla="*/ 1331073 h 1945252"/>
                <a:gd name="csX553" fmla="*/ 1018315 w 1325894"/>
                <a:gd name="csY553" fmla="*/ 1338012 h 1945252"/>
                <a:gd name="csX554" fmla="*/ 1016699 w 1325894"/>
                <a:gd name="csY554" fmla="*/ 1343490 h 1945252"/>
                <a:gd name="csX555" fmla="*/ 1010828 w 1325894"/>
                <a:gd name="csY555" fmla="*/ 1349544 h 1945252"/>
                <a:gd name="csX556" fmla="*/ 1007734 w 1325894"/>
                <a:gd name="csY556" fmla="*/ 1352375 h 1945252"/>
                <a:gd name="csX557" fmla="*/ 998692 w 1325894"/>
                <a:gd name="csY557" fmla="*/ 1357790 h 1945252"/>
                <a:gd name="csX558" fmla="*/ 995629 w 1325894"/>
                <a:gd name="csY558" fmla="*/ 1358991 h 1945252"/>
                <a:gd name="csX559" fmla="*/ 988088 w 1325894"/>
                <a:gd name="csY559" fmla="*/ 1359360 h 1945252"/>
                <a:gd name="csX560" fmla="*/ 982293 w 1325894"/>
                <a:gd name="csY560" fmla="*/ 1358844 h 1945252"/>
                <a:gd name="csX561" fmla="*/ 974667 w 1325894"/>
                <a:gd name="csY561" fmla="*/ 1356152 h 1945252"/>
                <a:gd name="csX562" fmla="*/ 970342 w 1325894"/>
                <a:gd name="csY562" fmla="*/ 1355606 h 1945252"/>
                <a:gd name="csX563" fmla="*/ 961392 w 1325894"/>
                <a:gd name="csY563" fmla="*/ 1355244 h 1945252"/>
                <a:gd name="csX564" fmla="*/ 959337 w 1325894"/>
                <a:gd name="csY564" fmla="*/ 1356144 h 1945252"/>
                <a:gd name="csX565" fmla="*/ 961646 w 1325894"/>
                <a:gd name="csY565" fmla="*/ 1359029 h 1945252"/>
                <a:gd name="csX566" fmla="*/ 965440 w 1325894"/>
                <a:gd name="csY566" fmla="*/ 1360660 h 1945252"/>
                <a:gd name="csX567" fmla="*/ 968110 w 1325894"/>
                <a:gd name="csY567" fmla="*/ 1362598 h 1945252"/>
                <a:gd name="csX568" fmla="*/ 968387 w 1325894"/>
                <a:gd name="csY568" fmla="*/ 1366268 h 1945252"/>
                <a:gd name="csX569" fmla="*/ 967425 w 1325894"/>
                <a:gd name="csY569" fmla="*/ 1371691 h 1945252"/>
                <a:gd name="csX570" fmla="*/ 966432 w 1325894"/>
                <a:gd name="csY570" fmla="*/ 1375469 h 1945252"/>
                <a:gd name="csX571" fmla="*/ 964794 w 1325894"/>
                <a:gd name="csY571" fmla="*/ 1378299 h 1945252"/>
                <a:gd name="csX572" fmla="*/ 958922 w 1325894"/>
                <a:gd name="csY572" fmla="*/ 1383638 h 1945252"/>
                <a:gd name="csX573" fmla="*/ 956490 w 1325894"/>
                <a:gd name="csY573" fmla="*/ 1385323 h 1945252"/>
                <a:gd name="csX574" fmla="*/ 945547 w 1325894"/>
                <a:gd name="csY574" fmla="*/ 1390885 h 1945252"/>
                <a:gd name="csX575" fmla="*/ 944785 w 1325894"/>
                <a:gd name="csY575" fmla="*/ 1391954 h 1945252"/>
                <a:gd name="csX576" fmla="*/ 947348 w 1325894"/>
                <a:gd name="csY576" fmla="*/ 1391808 h 1945252"/>
                <a:gd name="csX577" fmla="*/ 954266 w 1325894"/>
                <a:gd name="csY577" fmla="*/ 1389839 h 1945252"/>
                <a:gd name="csX578" fmla="*/ 956259 w 1325894"/>
                <a:gd name="csY578" fmla="*/ 1389893 h 1945252"/>
                <a:gd name="csX579" fmla="*/ 967618 w 1325894"/>
                <a:gd name="csY579" fmla="*/ 1394701 h 1945252"/>
                <a:gd name="csX580" fmla="*/ 976668 w 1325894"/>
                <a:gd name="csY580" fmla="*/ 1394416 h 1945252"/>
                <a:gd name="csX581" fmla="*/ 994998 w 1325894"/>
                <a:gd name="csY581" fmla="*/ 1389977 h 1945252"/>
                <a:gd name="csX582" fmla="*/ 996506 w 1325894"/>
                <a:gd name="csY582" fmla="*/ 1390062 h 1945252"/>
                <a:gd name="csX583" fmla="*/ 997707 w 1325894"/>
                <a:gd name="csY583" fmla="*/ 1390762 h 1945252"/>
                <a:gd name="csX584" fmla="*/ 998923 w 1325894"/>
                <a:gd name="csY584" fmla="*/ 1392423 h 1945252"/>
                <a:gd name="csX585" fmla="*/ 1000154 w 1325894"/>
                <a:gd name="csY585" fmla="*/ 1395054 h 1945252"/>
                <a:gd name="csX586" fmla="*/ 998676 w 1325894"/>
                <a:gd name="csY586" fmla="*/ 1397601 h 1945252"/>
                <a:gd name="csX587" fmla="*/ 994490 w 1325894"/>
                <a:gd name="csY587" fmla="*/ 1400047 h 1945252"/>
                <a:gd name="csX588" fmla="*/ 987972 w 1325894"/>
                <a:gd name="csY588" fmla="*/ 1402455 h 1945252"/>
                <a:gd name="csX589" fmla="*/ 985148 w 1325894"/>
                <a:gd name="csY589" fmla="*/ 1404078 h 1945252"/>
                <a:gd name="csX590" fmla="*/ 982447 w 1325894"/>
                <a:gd name="csY590" fmla="*/ 1406540 h 1945252"/>
                <a:gd name="csX591" fmla="*/ 977422 w 1325894"/>
                <a:gd name="csY591" fmla="*/ 1412440 h 1945252"/>
                <a:gd name="csX592" fmla="*/ 975952 w 1325894"/>
                <a:gd name="csY592" fmla="*/ 1418533 h 1945252"/>
                <a:gd name="csX593" fmla="*/ 981239 w 1325894"/>
                <a:gd name="csY593" fmla="*/ 1420841 h 1945252"/>
                <a:gd name="csX594" fmla="*/ 983616 w 1325894"/>
                <a:gd name="csY594" fmla="*/ 1417918 h 1945252"/>
                <a:gd name="csX595" fmla="*/ 986418 w 1325894"/>
                <a:gd name="csY595" fmla="*/ 1411402 h 1945252"/>
                <a:gd name="csX596" fmla="*/ 988942 w 1325894"/>
                <a:gd name="csY596" fmla="*/ 1407563 h 1945252"/>
                <a:gd name="csX597" fmla="*/ 994890 w 1325894"/>
                <a:gd name="csY597" fmla="*/ 1404955 h 1945252"/>
                <a:gd name="csX598" fmla="*/ 1002155 w 1325894"/>
                <a:gd name="csY598" fmla="*/ 1406278 h 1945252"/>
                <a:gd name="csX599" fmla="*/ 1007765 w 1325894"/>
                <a:gd name="csY599" fmla="*/ 1404732 h 1945252"/>
                <a:gd name="csX600" fmla="*/ 1019231 w 1325894"/>
                <a:gd name="csY600" fmla="*/ 1398247 h 1945252"/>
                <a:gd name="csX601" fmla="*/ 1021286 w 1325894"/>
                <a:gd name="csY601" fmla="*/ 1397847 h 1945252"/>
                <a:gd name="csX602" fmla="*/ 1038154 w 1325894"/>
                <a:gd name="csY602" fmla="*/ 1401563 h 1945252"/>
                <a:gd name="csX603" fmla="*/ 1053445 w 1325894"/>
                <a:gd name="csY603" fmla="*/ 1408832 h 1945252"/>
                <a:gd name="csX604" fmla="*/ 1061510 w 1325894"/>
                <a:gd name="csY604" fmla="*/ 1411494 h 1945252"/>
                <a:gd name="csX605" fmla="*/ 1072183 w 1325894"/>
                <a:gd name="csY605" fmla="*/ 1413063 h 1945252"/>
                <a:gd name="csX606" fmla="*/ 1091376 w 1325894"/>
                <a:gd name="csY606" fmla="*/ 1412348 h 1945252"/>
                <a:gd name="csX607" fmla="*/ 1093061 w 1325894"/>
                <a:gd name="csY607" fmla="*/ 1413486 h 1945252"/>
                <a:gd name="csX608" fmla="*/ 1092438 w 1325894"/>
                <a:gd name="csY608" fmla="*/ 1416048 h 1945252"/>
                <a:gd name="csX609" fmla="*/ 1091322 w 1325894"/>
                <a:gd name="csY609" fmla="*/ 1418210 h 1945252"/>
                <a:gd name="csX610" fmla="*/ 1088121 w 1325894"/>
                <a:gd name="csY610" fmla="*/ 1421218 h 1945252"/>
                <a:gd name="csX611" fmla="*/ 1084235 w 1325894"/>
                <a:gd name="csY611" fmla="*/ 1423203 h 1945252"/>
                <a:gd name="csX612" fmla="*/ 1081833 w 1325894"/>
                <a:gd name="csY612" fmla="*/ 1423764 h 1945252"/>
                <a:gd name="csX613" fmla="*/ 1079787 w 1325894"/>
                <a:gd name="csY613" fmla="*/ 1425180 h 1945252"/>
                <a:gd name="csX614" fmla="*/ 1075192 w 1325894"/>
                <a:gd name="csY614" fmla="*/ 1426564 h 1945252"/>
                <a:gd name="csX615" fmla="*/ 1074015 w 1325894"/>
                <a:gd name="csY615" fmla="*/ 1427687 h 1945252"/>
                <a:gd name="csX616" fmla="*/ 1075608 w 1325894"/>
                <a:gd name="csY616" fmla="*/ 1432580 h 1945252"/>
                <a:gd name="csX617" fmla="*/ 1074854 w 1325894"/>
                <a:gd name="csY617" fmla="*/ 1433334 h 1945252"/>
                <a:gd name="csX618" fmla="*/ 1070806 w 1325894"/>
                <a:gd name="csY618" fmla="*/ 1433419 h 1945252"/>
                <a:gd name="csX619" fmla="*/ 1063988 w 1325894"/>
                <a:gd name="csY619" fmla="*/ 1436596 h 1945252"/>
                <a:gd name="csX620" fmla="*/ 1058393 w 1325894"/>
                <a:gd name="csY620" fmla="*/ 1436373 h 1945252"/>
                <a:gd name="csX621" fmla="*/ 1057223 w 1325894"/>
                <a:gd name="csY621" fmla="*/ 1436834 h 1945252"/>
                <a:gd name="csX622" fmla="*/ 1058285 w 1325894"/>
                <a:gd name="csY622" fmla="*/ 1438011 h 1945252"/>
                <a:gd name="csX623" fmla="*/ 1059409 w 1325894"/>
                <a:gd name="csY623" fmla="*/ 1440281 h 1945252"/>
                <a:gd name="csX624" fmla="*/ 1060602 w 1325894"/>
                <a:gd name="csY624" fmla="*/ 1443635 h 1945252"/>
                <a:gd name="csX625" fmla="*/ 1059948 w 1325894"/>
                <a:gd name="csY625" fmla="*/ 1446027 h 1945252"/>
                <a:gd name="csX626" fmla="*/ 1057439 w 1325894"/>
                <a:gd name="csY626" fmla="*/ 1447450 h 1945252"/>
                <a:gd name="csX627" fmla="*/ 1055538 w 1325894"/>
                <a:gd name="csY627" fmla="*/ 1447912 h 1945252"/>
                <a:gd name="csX628" fmla="*/ 1048974 w 1325894"/>
                <a:gd name="csY628" fmla="*/ 1445919 h 1945252"/>
                <a:gd name="csX629" fmla="*/ 1047912 w 1325894"/>
                <a:gd name="csY629" fmla="*/ 1446219 h 1945252"/>
                <a:gd name="csX630" fmla="*/ 1048874 w 1325894"/>
                <a:gd name="csY630" fmla="*/ 1447658 h 1945252"/>
                <a:gd name="csX631" fmla="*/ 1049420 w 1325894"/>
                <a:gd name="csY631" fmla="*/ 1449843 h 1945252"/>
                <a:gd name="csX632" fmla="*/ 1049551 w 1325894"/>
                <a:gd name="csY632" fmla="*/ 1452781 h 1945252"/>
                <a:gd name="csX633" fmla="*/ 1047943 w 1325894"/>
                <a:gd name="csY633" fmla="*/ 1455235 h 1945252"/>
                <a:gd name="csX634" fmla="*/ 1044587 w 1325894"/>
                <a:gd name="csY634" fmla="*/ 1457212 h 1945252"/>
                <a:gd name="csX635" fmla="*/ 1038331 w 1325894"/>
                <a:gd name="csY635" fmla="*/ 1462644 h 1945252"/>
                <a:gd name="csX636" fmla="*/ 1035607 w 1325894"/>
                <a:gd name="csY636" fmla="*/ 1464190 h 1945252"/>
                <a:gd name="csX637" fmla="*/ 1029866 w 1325894"/>
                <a:gd name="csY637" fmla="*/ 1465467 h 1945252"/>
                <a:gd name="csX638" fmla="*/ 1028658 w 1325894"/>
                <a:gd name="csY638" fmla="*/ 1466175 h 1945252"/>
                <a:gd name="csX639" fmla="*/ 1030990 w 1325894"/>
                <a:gd name="csY639" fmla="*/ 1470313 h 1945252"/>
                <a:gd name="csX640" fmla="*/ 1030728 w 1325894"/>
                <a:gd name="csY640" fmla="*/ 1471967 h 1945252"/>
                <a:gd name="csX641" fmla="*/ 1026850 w 1325894"/>
                <a:gd name="csY641" fmla="*/ 1476421 h 1945252"/>
                <a:gd name="csX642" fmla="*/ 1020978 w 1325894"/>
                <a:gd name="csY642" fmla="*/ 1479191 h 1945252"/>
                <a:gd name="csX643" fmla="*/ 1020178 w 1325894"/>
                <a:gd name="csY643" fmla="*/ 1480683 h 1945252"/>
                <a:gd name="csX644" fmla="*/ 1019639 w 1325894"/>
                <a:gd name="csY644" fmla="*/ 1484684 h 1945252"/>
                <a:gd name="csX645" fmla="*/ 1019208 w 1325894"/>
                <a:gd name="csY645" fmla="*/ 1486276 h 1945252"/>
                <a:gd name="csX646" fmla="*/ 1017653 w 1325894"/>
                <a:gd name="csY646" fmla="*/ 1488561 h 1945252"/>
                <a:gd name="csX647" fmla="*/ 1012082 w 1325894"/>
                <a:gd name="csY647" fmla="*/ 1492899 h 1945252"/>
                <a:gd name="csX648" fmla="*/ 1008134 w 1325894"/>
                <a:gd name="csY648" fmla="*/ 1495053 h 1945252"/>
                <a:gd name="csX649" fmla="*/ 1006180 w 1325894"/>
                <a:gd name="csY649" fmla="*/ 1496815 h 1945252"/>
                <a:gd name="csX650" fmla="*/ 1003755 w 1325894"/>
                <a:gd name="csY650" fmla="*/ 1499754 h 1945252"/>
                <a:gd name="csX651" fmla="*/ 1000700 w 1325894"/>
                <a:gd name="csY651" fmla="*/ 1501308 h 1945252"/>
                <a:gd name="csX652" fmla="*/ 997014 w 1325894"/>
                <a:gd name="csY652" fmla="*/ 1501485 h 1945252"/>
                <a:gd name="csX653" fmla="*/ 993521 w 1325894"/>
                <a:gd name="csY653" fmla="*/ 1502585 h 1945252"/>
                <a:gd name="csX654" fmla="*/ 987780 w 1325894"/>
                <a:gd name="csY654" fmla="*/ 1505700 h 1945252"/>
                <a:gd name="csX655" fmla="*/ 983778 w 1325894"/>
                <a:gd name="csY655" fmla="*/ 1506731 h 1945252"/>
                <a:gd name="csX656" fmla="*/ 971142 w 1325894"/>
                <a:gd name="csY656" fmla="*/ 1512085 h 1945252"/>
                <a:gd name="csX657" fmla="*/ 965201 w 1325894"/>
                <a:gd name="csY657" fmla="*/ 1512939 h 1945252"/>
                <a:gd name="csX658" fmla="*/ 960061 w 1325894"/>
                <a:gd name="csY658" fmla="*/ 1514847 h 1945252"/>
                <a:gd name="csX659" fmla="*/ 949480 w 1325894"/>
                <a:gd name="csY659" fmla="*/ 1519932 h 1945252"/>
                <a:gd name="csX660" fmla="*/ 944439 w 1325894"/>
                <a:gd name="csY660" fmla="*/ 1521563 h 1945252"/>
                <a:gd name="csX661" fmla="*/ 940945 w 1325894"/>
                <a:gd name="csY661" fmla="*/ 1523494 h 1945252"/>
                <a:gd name="csX662" fmla="*/ 937128 w 1325894"/>
                <a:gd name="csY662" fmla="*/ 1524048 h 1945252"/>
                <a:gd name="csX663" fmla="*/ 930918 w 1325894"/>
                <a:gd name="csY663" fmla="*/ 1522794 h 1945252"/>
                <a:gd name="csX664" fmla="*/ 927571 w 1325894"/>
                <a:gd name="csY664" fmla="*/ 1522748 h 1945252"/>
                <a:gd name="csX665" fmla="*/ 925508 w 1325894"/>
                <a:gd name="csY665" fmla="*/ 1523509 h 1945252"/>
                <a:gd name="csX666" fmla="*/ 923623 w 1325894"/>
                <a:gd name="csY666" fmla="*/ 1525063 h 1945252"/>
                <a:gd name="csX667" fmla="*/ 920506 w 1325894"/>
                <a:gd name="csY667" fmla="*/ 1529310 h 1945252"/>
                <a:gd name="csX668" fmla="*/ 917859 w 1325894"/>
                <a:gd name="csY668" fmla="*/ 1529633 h 1945252"/>
                <a:gd name="csX669" fmla="*/ 909179 w 1325894"/>
                <a:gd name="csY669" fmla="*/ 1526271 h 1945252"/>
                <a:gd name="csX670" fmla="*/ 909355 w 1325894"/>
                <a:gd name="csY670" fmla="*/ 1527794 h 1945252"/>
                <a:gd name="csX671" fmla="*/ 911649 w 1325894"/>
                <a:gd name="csY671" fmla="*/ 1531433 h 1945252"/>
                <a:gd name="csX672" fmla="*/ 911541 w 1325894"/>
                <a:gd name="csY672" fmla="*/ 1534002 h 1945252"/>
                <a:gd name="csX673" fmla="*/ 906377 w 1325894"/>
                <a:gd name="csY673" fmla="*/ 1536610 h 1945252"/>
                <a:gd name="csX674" fmla="*/ 903599 w 1325894"/>
                <a:gd name="csY674" fmla="*/ 1537272 h 1945252"/>
                <a:gd name="csX675" fmla="*/ 899498 w 1325894"/>
                <a:gd name="csY675" fmla="*/ 1536202 h 1945252"/>
                <a:gd name="csX676" fmla="*/ 894072 w 1325894"/>
                <a:gd name="csY676" fmla="*/ 1533387 h 1945252"/>
                <a:gd name="csX677" fmla="*/ 887108 w 1325894"/>
                <a:gd name="csY677" fmla="*/ 1527494 h 1945252"/>
                <a:gd name="csX678" fmla="*/ 878574 w 1325894"/>
                <a:gd name="csY678" fmla="*/ 1518455 h 1945252"/>
                <a:gd name="csX679" fmla="*/ 874464 w 1325894"/>
                <a:gd name="csY679" fmla="*/ 1515386 h 1945252"/>
                <a:gd name="csX680" fmla="*/ 874764 w 1325894"/>
                <a:gd name="csY680" fmla="*/ 1518301 h 1945252"/>
                <a:gd name="csX681" fmla="*/ 875719 w 1325894"/>
                <a:gd name="csY681" fmla="*/ 1521147 h 1945252"/>
                <a:gd name="csX682" fmla="*/ 877327 w 1325894"/>
                <a:gd name="csY682" fmla="*/ 1523909 h 1945252"/>
                <a:gd name="csX683" fmla="*/ 877650 w 1325894"/>
                <a:gd name="csY683" fmla="*/ 1525909 h 1945252"/>
                <a:gd name="csX684" fmla="*/ 876696 w 1325894"/>
                <a:gd name="csY684" fmla="*/ 1527148 h 1945252"/>
                <a:gd name="csX685" fmla="*/ 875442 w 1325894"/>
                <a:gd name="csY685" fmla="*/ 1527771 h 1945252"/>
                <a:gd name="csX686" fmla="*/ 873880 w 1325894"/>
                <a:gd name="csY686" fmla="*/ 1527779 h 1945252"/>
                <a:gd name="csX687" fmla="*/ 873610 w 1325894"/>
                <a:gd name="csY687" fmla="*/ 1528479 h 1945252"/>
                <a:gd name="csX688" fmla="*/ 876157 w 1325894"/>
                <a:gd name="csY688" fmla="*/ 1532771 h 1945252"/>
                <a:gd name="csX689" fmla="*/ 878166 w 1325894"/>
                <a:gd name="csY689" fmla="*/ 1537164 h 1945252"/>
                <a:gd name="csX690" fmla="*/ 877981 w 1325894"/>
                <a:gd name="csY690" fmla="*/ 1541318 h 1945252"/>
                <a:gd name="csX691" fmla="*/ 875596 w 1325894"/>
                <a:gd name="csY691" fmla="*/ 1545241 h 1945252"/>
                <a:gd name="csX692" fmla="*/ 873549 w 1325894"/>
                <a:gd name="csY692" fmla="*/ 1547534 h 1945252"/>
                <a:gd name="csX693" fmla="*/ 871840 w 1325894"/>
                <a:gd name="csY693" fmla="*/ 1548211 h 1945252"/>
                <a:gd name="csX694" fmla="*/ 861705 w 1325894"/>
                <a:gd name="csY694" fmla="*/ 1557919 h 1945252"/>
                <a:gd name="csX695" fmla="*/ 858881 w 1325894"/>
                <a:gd name="csY695" fmla="*/ 1559142 h 1945252"/>
                <a:gd name="csX696" fmla="*/ 857596 w 1325894"/>
                <a:gd name="csY696" fmla="*/ 1560335 h 1945252"/>
                <a:gd name="csX697" fmla="*/ 856542 w 1325894"/>
                <a:gd name="csY697" fmla="*/ 1562119 h 1945252"/>
                <a:gd name="csX698" fmla="*/ 853594 w 1325894"/>
                <a:gd name="csY698" fmla="*/ 1570082 h 1945252"/>
                <a:gd name="csX699" fmla="*/ 852401 w 1325894"/>
                <a:gd name="csY699" fmla="*/ 1572505 h 1945252"/>
                <a:gd name="csX700" fmla="*/ 850031 w 1325894"/>
                <a:gd name="csY700" fmla="*/ 1575651 h 1945252"/>
                <a:gd name="csX701" fmla="*/ 849039 w 1325894"/>
                <a:gd name="csY701" fmla="*/ 1576197 h 1945252"/>
                <a:gd name="csX702" fmla="*/ 848754 w 1325894"/>
                <a:gd name="csY702" fmla="*/ 1577482 h 1945252"/>
                <a:gd name="csX703" fmla="*/ 849185 w 1325894"/>
                <a:gd name="csY703" fmla="*/ 1579498 h 1945252"/>
                <a:gd name="csX704" fmla="*/ 848531 w 1325894"/>
                <a:gd name="csY704" fmla="*/ 1582852 h 1945252"/>
                <a:gd name="csX705" fmla="*/ 846799 w 1325894"/>
                <a:gd name="csY705" fmla="*/ 1587529 h 1945252"/>
                <a:gd name="csX706" fmla="*/ 840897 w 1325894"/>
                <a:gd name="csY706" fmla="*/ 1600360 h 1945252"/>
                <a:gd name="csX707" fmla="*/ 836141 w 1325894"/>
                <a:gd name="csY707" fmla="*/ 1612223 h 1945252"/>
                <a:gd name="csX708" fmla="*/ 834055 w 1325894"/>
                <a:gd name="csY708" fmla="*/ 1616085 h 1945252"/>
                <a:gd name="csX709" fmla="*/ 832532 w 1325894"/>
                <a:gd name="csY709" fmla="*/ 1617715 h 1945252"/>
                <a:gd name="csX710" fmla="*/ 831570 w 1325894"/>
                <a:gd name="csY710" fmla="*/ 1617131 h 1945252"/>
                <a:gd name="csX711" fmla="*/ 829207 w 1325894"/>
                <a:gd name="csY711" fmla="*/ 1617431 h 1945252"/>
                <a:gd name="csX712" fmla="*/ 828061 w 1325894"/>
                <a:gd name="csY712" fmla="*/ 1619500 h 1945252"/>
                <a:gd name="csX713" fmla="*/ 827022 w 1325894"/>
                <a:gd name="csY713" fmla="*/ 1623231 h 1945252"/>
                <a:gd name="csX714" fmla="*/ 825891 w 1325894"/>
                <a:gd name="csY714" fmla="*/ 1626070 h 1945252"/>
                <a:gd name="csX715" fmla="*/ 824667 w 1325894"/>
                <a:gd name="csY715" fmla="*/ 1628016 h 1945252"/>
                <a:gd name="csX716" fmla="*/ 815125 w 1325894"/>
                <a:gd name="csY716" fmla="*/ 1636386 h 1945252"/>
                <a:gd name="csX717" fmla="*/ 812670 w 1325894"/>
                <a:gd name="csY717" fmla="*/ 1637932 h 1945252"/>
                <a:gd name="csX718" fmla="*/ 810461 w 1325894"/>
                <a:gd name="csY718" fmla="*/ 1636955 h 1945252"/>
                <a:gd name="csX719" fmla="*/ 807852 w 1325894"/>
                <a:gd name="csY719" fmla="*/ 1637332 h 1945252"/>
                <a:gd name="csX720" fmla="*/ 802443 w 1325894"/>
                <a:gd name="csY720" fmla="*/ 1632924 h 1945252"/>
                <a:gd name="csX721" fmla="*/ 801504 w 1325894"/>
                <a:gd name="csY721" fmla="*/ 1631301 h 1945252"/>
                <a:gd name="csX722" fmla="*/ 798010 w 1325894"/>
                <a:gd name="csY722" fmla="*/ 1627662 h 1945252"/>
                <a:gd name="csX723" fmla="*/ 798126 w 1325894"/>
                <a:gd name="csY723" fmla="*/ 1629562 h 1945252"/>
                <a:gd name="csX724" fmla="*/ 798710 w 1325894"/>
                <a:gd name="csY724" fmla="*/ 1630609 h 1945252"/>
                <a:gd name="csX725" fmla="*/ 799195 w 1325894"/>
                <a:gd name="csY725" fmla="*/ 1632140 h 1945252"/>
                <a:gd name="csX726" fmla="*/ 800419 w 1325894"/>
                <a:gd name="csY726" fmla="*/ 1634016 h 1945252"/>
                <a:gd name="csX727" fmla="*/ 803128 w 1325894"/>
                <a:gd name="csY727" fmla="*/ 1643840 h 1945252"/>
                <a:gd name="csX728" fmla="*/ 800988 w 1325894"/>
                <a:gd name="csY728" fmla="*/ 1645848 h 1945252"/>
                <a:gd name="csX729" fmla="*/ 799072 w 1325894"/>
                <a:gd name="csY729" fmla="*/ 1648133 h 1945252"/>
                <a:gd name="csX730" fmla="*/ 794185 w 1325894"/>
                <a:gd name="csY730" fmla="*/ 1651987 h 1945252"/>
                <a:gd name="csX731" fmla="*/ 788899 w 1325894"/>
                <a:gd name="csY731" fmla="*/ 1658418 h 1945252"/>
                <a:gd name="csX732" fmla="*/ 786952 w 1325894"/>
                <a:gd name="csY732" fmla="*/ 1660211 h 1945252"/>
                <a:gd name="csX733" fmla="*/ 786513 w 1325894"/>
                <a:gd name="csY733" fmla="*/ 1654972 h 1945252"/>
                <a:gd name="csX734" fmla="*/ 786736 w 1325894"/>
                <a:gd name="csY734" fmla="*/ 1653402 h 1945252"/>
                <a:gd name="csX735" fmla="*/ 783750 w 1325894"/>
                <a:gd name="csY735" fmla="*/ 1650856 h 1945252"/>
                <a:gd name="csX736" fmla="*/ 783843 w 1325894"/>
                <a:gd name="csY736" fmla="*/ 1652687 h 1945252"/>
                <a:gd name="csX737" fmla="*/ 783535 w 1325894"/>
                <a:gd name="csY737" fmla="*/ 1654395 h 1945252"/>
                <a:gd name="csX738" fmla="*/ 781373 w 1325894"/>
                <a:gd name="csY738" fmla="*/ 1661180 h 1945252"/>
                <a:gd name="csX739" fmla="*/ 780772 w 1325894"/>
                <a:gd name="csY739" fmla="*/ 1662349 h 1945252"/>
                <a:gd name="csX740" fmla="*/ 779703 w 1325894"/>
                <a:gd name="csY740" fmla="*/ 1662088 h 1945252"/>
                <a:gd name="csX741" fmla="*/ 777379 w 1325894"/>
                <a:gd name="csY741" fmla="*/ 1663334 h 1945252"/>
                <a:gd name="csX742" fmla="*/ 775001 w 1325894"/>
                <a:gd name="csY742" fmla="*/ 1662742 h 1945252"/>
                <a:gd name="csX743" fmla="*/ 772977 w 1325894"/>
                <a:gd name="csY743" fmla="*/ 1659664 h 1945252"/>
                <a:gd name="csX744" fmla="*/ 772177 w 1325894"/>
                <a:gd name="csY744" fmla="*/ 1658064 h 1945252"/>
                <a:gd name="csX745" fmla="*/ 768498 w 1325894"/>
                <a:gd name="csY745" fmla="*/ 1662457 h 1945252"/>
                <a:gd name="csX746" fmla="*/ 766713 w 1325894"/>
                <a:gd name="csY746" fmla="*/ 1662341 h 1945252"/>
                <a:gd name="csX747" fmla="*/ 766413 w 1325894"/>
                <a:gd name="csY747" fmla="*/ 1666019 h 1945252"/>
                <a:gd name="csX748" fmla="*/ 764681 w 1325894"/>
                <a:gd name="csY748" fmla="*/ 1669365 h 1945252"/>
                <a:gd name="csX749" fmla="*/ 762396 w 1325894"/>
                <a:gd name="csY749" fmla="*/ 1670811 h 1945252"/>
                <a:gd name="csX750" fmla="*/ 759202 w 1325894"/>
                <a:gd name="csY750" fmla="*/ 1670696 h 1945252"/>
                <a:gd name="csX751" fmla="*/ 757247 w 1325894"/>
                <a:gd name="csY751" fmla="*/ 1672673 h 1945252"/>
                <a:gd name="csX752" fmla="*/ 752915 w 1325894"/>
                <a:gd name="csY752" fmla="*/ 1670557 h 1945252"/>
                <a:gd name="csX753" fmla="*/ 751914 w 1325894"/>
                <a:gd name="csY753" fmla="*/ 1666580 h 1945252"/>
                <a:gd name="csX754" fmla="*/ 755346 w 1325894"/>
                <a:gd name="csY754" fmla="*/ 1661111 h 1945252"/>
                <a:gd name="csX755" fmla="*/ 756316 w 1325894"/>
                <a:gd name="csY755" fmla="*/ 1658849 h 1945252"/>
                <a:gd name="csX756" fmla="*/ 755685 w 1325894"/>
                <a:gd name="csY756" fmla="*/ 1656056 h 1945252"/>
                <a:gd name="csX757" fmla="*/ 756516 w 1325894"/>
                <a:gd name="csY757" fmla="*/ 1652441 h 1945252"/>
                <a:gd name="csX758" fmla="*/ 763073 w 1325894"/>
                <a:gd name="csY758" fmla="*/ 1640909 h 1945252"/>
                <a:gd name="csX759" fmla="*/ 767513 w 1325894"/>
                <a:gd name="csY759" fmla="*/ 1635032 h 1945252"/>
                <a:gd name="csX760" fmla="*/ 767259 w 1325894"/>
                <a:gd name="csY760" fmla="*/ 1633978 h 1945252"/>
                <a:gd name="csX761" fmla="*/ 761226 w 1325894"/>
                <a:gd name="csY761" fmla="*/ 1632693 h 1945252"/>
                <a:gd name="csX762" fmla="*/ 755954 w 1325894"/>
                <a:gd name="csY762" fmla="*/ 1630670 h 1945252"/>
                <a:gd name="csX763" fmla="*/ 750822 w 1325894"/>
                <a:gd name="csY763" fmla="*/ 1629978 h 1945252"/>
                <a:gd name="csX764" fmla="*/ 748551 w 1325894"/>
                <a:gd name="csY764" fmla="*/ 1630662 h 1945252"/>
                <a:gd name="csX765" fmla="*/ 752168 w 1325894"/>
                <a:gd name="csY765" fmla="*/ 1634047 h 1945252"/>
                <a:gd name="csX766" fmla="*/ 757286 w 1325894"/>
                <a:gd name="csY766" fmla="*/ 1637324 h 1945252"/>
                <a:gd name="csX767" fmla="*/ 754769 w 1325894"/>
                <a:gd name="csY767" fmla="*/ 1640448 h 1945252"/>
                <a:gd name="csX768" fmla="*/ 752599 w 1325894"/>
                <a:gd name="csY768" fmla="*/ 1643756 h 1945252"/>
                <a:gd name="csX769" fmla="*/ 750352 w 1325894"/>
                <a:gd name="csY769" fmla="*/ 1652718 h 1945252"/>
                <a:gd name="csX770" fmla="*/ 748913 w 1325894"/>
                <a:gd name="csY770" fmla="*/ 1656372 h 1945252"/>
                <a:gd name="csX771" fmla="*/ 743334 w 1325894"/>
                <a:gd name="csY771" fmla="*/ 1652179 h 1945252"/>
                <a:gd name="csX772" fmla="*/ 740694 w 1325894"/>
                <a:gd name="csY772" fmla="*/ 1650756 h 1945252"/>
                <a:gd name="csX773" fmla="*/ 742372 w 1325894"/>
                <a:gd name="csY773" fmla="*/ 1655410 h 1945252"/>
                <a:gd name="csX774" fmla="*/ 747259 w 1325894"/>
                <a:gd name="csY774" fmla="*/ 1659811 h 1945252"/>
                <a:gd name="csX775" fmla="*/ 747574 w 1325894"/>
                <a:gd name="csY775" fmla="*/ 1661257 h 1945252"/>
                <a:gd name="csX776" fmla="*/ 747543 w 1325894"/>
                <a:gd name="csY776" fmla="*/ 1666465 h 1945252"/>
                <a:gd name="csX777" fmla="*/ 738186 w 1325894"/>
                <a:gd name="csY777" fmla="*/ 1671042 h 1945252"/>
                <a:gd name="csX778" fmla="*/ 728420 w 1325894"/>
                <a:gd name="csY778" fmla="*/ 1671734 h 1945252"/>
                <a:gd name="csX779" fmla="*/ 721410 w 1325894"/>
                <a:gd name="csY779" fmla="*/ 1673027 h 1945252"/>
                <a:gd name="csX780" fmla="*/ 709582 w 1325894"/>
                <a:gd name="csY780" fmla="*/ 1674596 h 1945252"/>
                <a:gd name="csX781" fmla="*/ 704987 w 1325894"/>
                <a:gd name="csY781" fmla="*/ 1674596 h 1945252"/>
                <a:gd name="csX782" fmla="*/ 704595 w 1325894"/>
                <a:gd name="csY782" fmla="*/ 1676350 h 1945252"/>
                <a:gd name="csX783" fmla="*/ 716161 w 1325894"/>
                <a:gd name="csY783" fmla="*/ 1684320 h 1945252"/>
                <a:gd name="csX784" fmla="*/ 717847 w 1325894"/>
                <a:gd name="csY784" fmla="*/ 1685774 h 1945252"/>
                <a:gd name="csX785" fmla="*/ 716238 w 1325894"/>
                <a:gd name="csY785" fmla="*/ 1688505 h 1945252"/>
                <a:gd name="csX786" fmla="*/ 713845 w 1325894"/>
                <a:gd name="csY786" fmla="*/ 1690197 h 1945252"/>
                <a:gd name="csX787" fmla="*/ 710090 w 1325894"/>
                <a:gd name="csY787" fmla="*/ 1696021 h 1945252"/>
                <a:gd name="csX788" fmla="*/ 708127 w 1325894"/>
                <a:gd name="csY788" fmla="*/ 1698021 h 1945252"/>
                <a:gd name="csX789" fmla="*/ 703264 w 1325894"/>
                <a:gd name="csY789" fmla="*/ 1700767 h 1945252"/>
                <a:gd name="csX790" fmla="*/ 694314 w 1325894"/>
                <a:gd name="csY790" fmla="*/ 1697705 h 1945252"/>
                <a:gd name="csX791" fmla="*/ 689712 w 1325894"/>
                <a:gd name="csY791" fmla="*/ 1699075 h 1945252"/>
                <a:gd name="csX792" fmla="*/ 685310 w 1325894"/>
                <a:gd name="csY792" fmla="*/ 1698113 h 1945252"/>
                <a:gd name="csX793" fmla="*/ 685218 w 1325894"/>
                <a:gd name="csY793" fmla="*/ 1701460 h 1945252"/>
                <a:gd name="csX794" fmla="*/ 686534 w 1325894"/>
                <a:gd name="csY794" fmla="*/ 1703898 h 1945252"/>
                <a:gd name="csX795" fmla="*/ 687865 w 1325894"/>
                <a:gd name="csY795" fmla="*/ 1709937 h 1945252"/>
                <a:gd name="csX796" fmla="*/ 690820 w 1325894"/>
                <a:gd name="csY796" fmla="*/ 1709468 h 1945252"/>
                <a:gd name="csX797" fmla="*/ 694576 w 1325894"/>
                <a:gd name="csY797" fmla="*/ 1707568 h 1945252"/>
                <a:gd name="csX798" fmla="*/ 697477 w 1325894"/>
                <a:gd name="csY798" fmla="*/ 1712129 h 1945252"/>
                <a:gd name="csX799" fmla="*/ 699385 w 1325894"/>
                <a:gd name="csY799" fmla="*/ 1719822 h 1945252"/>
                <a:gd name="csX800" fmla="*/ 702717 w 1325894"/>
                <a:gd name="csY800" fmla="*/ 1723707 h 1945252"/>
                <a:gd name="csX801" fmla="*/ 704195 w 1325894"/>
                <a:gd name="csY801" fmla="*/ 1726707 h 1945252"/>
                <a:gd name="csX802" fmla="*/ 704795 w 1325894"/>
                <a:gd name="csY802" fmla="*/ 1729531 h 1945252"/>
                <a:gd name="csX803" fmla="*/ 702717 w 1325894"/>
                <a:gd name="csY803" fmla="*/ 1732338 h 1945252"/>
                <a:gd name="csX804" fmla="*/ 698416 w 1325894"/>
                <a:gd name="csY804" fmla="*/ 1736293 h 1945252"/>
                <a:gd name="csX805" fmla="*/ 693644 w 1325894"/>
                <a:gd name="csY805" fmla="*/ 1737031 h 1945252"/>
                <a:gd name="csX806" fmla="*/ 693906 w 1325894"/>
                <a:gd name="csY806" fmla="*/ 1740154 h 1945252"/>
                <a:gd name="csX807" fmla="*/ 691844 w 1325894"/>
                <a:gd name="csY807" fmla="*/ 1742393 h 1945252"/>
                <a:gd name="csX808" fmla="*/ 687465 w 1325894"/>
                <a:gd name="csY808" fmla="*/ 1741739 h 1945252"/>
                <a:gd name="csX809" fmla="*/ 685418 w 1325894"/>
                <a:gd name="csY809" fmla="*/ 1740170 h 1945252"/>
                <a:gd name="csX810" fmla="*/ 683294 w 1325894"/>
                <a:gd name="csY810" fmla="*/ 1739431 h 1945252"/>
                <a:gd name="csX811" fmla="*/ 674583 w 1325894"/>
                <a:gd name="csY811" fmla="*/ 1738593 h 1945252"/>
                <a:gd name="csX812" fmla="*/ 683356 w 1325894"/>
                <a:gd name="csY812" fmla="*/ 1744593 h 1945252"/>
                <a:gd name="csX813" fmla="*/ 686472 w 1325894"/>
                <a:gd name="csY813" fmla="*/ 1747378 h 1945252"/>
                <a:gd name="csX814" fmla="*/ 687858 w 1325894"/>
                <a:gd name="csY814" fmla="*/ 1745732 h 1945252"/>
                <a:gd name="csX815" fmla="*/ 690897 w 1325894"/>
                <a:gd name="csY815" fmla="*/ 1745332 h 1945252"/>
                <a:gd name="csX816" fmla="*/ 695384 w 1325894"/>
                <a:gd name="csY816" fmla="*/ 1746855 h 1945252"/>
                <a:gd name="csX817" fmla="*/ 694637 w 1325894"/>
                <a:gd name="csY817" fmla="*/ 1756902 h 1945252"/>
                <a:gd name="csX818" fmla="*/ 696599 w 1325894"/>
                <a:gd name="csY818" fmla="*/ 1764987 h 1945252"/>
                <a:gd name="csX819" fmla="*/ 696838 w 1325894"/>
                <a:gd name="csY819" fmla="*/ 1766795 h 1945252"/>
                <a:gd name="csX820" fmla="*/ 692059 w 1325894"/>
                <a:gd name="csY820" fmla="*/ 1771610 h 1945252"/>
                <a:gd name="csX821" fmla="*/ 691982 w 1325894"/>
                <a:gd name="csY821" fmla="*/ 1776095 h 1945252"/>
                <a:gd name="csX822" fmla="*/ 689135 w 1325894"/>
                <a:gd name="csY822" fmla="*/ 1777341 h 1945252"/>
                <a:gd name="csX823" fmla="*/ 686072 w 1325894"/>
                <a:gd name="csY823" fmla="*/ 1777057 h 1945252"/>
                <a:gd name="csX824" fmla="*/ 685911 w 1325894"/>
                <a:gd name="csY824" fmla="*/ 1781957 h 1945252"/>
                <a:gd name="csX825" fmla="*/ 683833 w 1325894"/>
                <a:gd name="csY825" fmla="*/ 1785004 h 1945252"/>
                <a:gd name="csX826" fmla="*/ 684202 w 1325894"/>
                <a:gd name="csY826" fmla="*/ 1786911 h 1945252"/>
                <a:gd name="csX827" fmla="*/ 684795 w 1325894"/>
                <a:gd name="csY827" fmla="*/ 1788611 h 1945252"/>
                <a:gd name="csX828" fmla="*/ 682902 w 1325894"/>
                <a:gd name="csY828" fmla="*/ 1791704 h 1945252"/>
                <a:gd name="csX829" fmla="*/ 681193 w 1325894"/>
                <a:gd name="csY829" fmla="*/ 1795458 h 1945252"/>
                <a:gd name="csX830" fmla="*/ 678746 w 1325894"/>
                <a:gd name="csY830" fmla="*/ 1798735 h 1945252"/>
                <a:gd name="csX831" fmla="*/ 677453 w 1325894"/>
                <a:gd name="csY831" fmla="*/ 1798397 h 1945252"/>
                <a:gd name="csX832" fmla="*/ 673567 w 1325894"/>
                <a:gd name="csY832" fmla="*/ 1798612 h 1945252"/>
                <a:gd name="csX833" fmla="*/ 668896 w 1325894"/>
                <a:gd name="csY833" fmla="*/ 1798335 h 1945252"/>
                <a:gd name="csX834" fmla="*/ 665110 w 1325894"/>
                <a:gd name="csY834" fmla="*/ 1794073 h 1945252"/>
                <a:gd name="csX835" fmla="*/ 663540 w 1325894"/>
                <a:gd name="csY835" fmla="*/ 1792650 h 1945252"/>
                <a:gd name="csX836" fmla="*/ 661770 w 1325894"/>
                <a:gd name="csY836" fmla="*/ 1791719 h 1945252"/>
                <a:gd name="csX837" fmla="*/ 662447 w 1325894"/>
                <a:gd name="csY837" fmla="*/ 1794466 h 1945252"/>
                <a:gd name="csX838" fmla="*/ 663509 w 1325894"/>
                <a:gd name="csY838" fmla="*/ 1796112 h 1945252"/>
                <a:gd name="csX839" fmla="*/ 667003 w 1325894"/>
                <a:gd name="csY839" fmla="*/ 1799189 h 1945252"/>
                <a:gd name="csX840" fmla="*/ 673436 w 1325894"/>
                <a:gd name="csY840" fmla="*/ 1802982 h 1945252"/>
                <a:gd name="csX841" fmla="*/ 673236 w 1325894"/>
                <a:gd name="csY841" fmla="*/ 1805666 h 1945252"/>
                <a:gd name="csX842" fmla="*/ 671520 w 1325894"/>
                <a:gd name="csY842" fmla="*/ 1806828 h 1945252"/>
                <a:gd name="csX843" fmla="*/ 667511 w 1325894"/>
                <a:gd name="csY843" fmla="*/ 1814098 h 1945252"/>
                <a:gd name="csX844" fmla="*/ 666087 w 1325894"/>
                <a:gd name="csY844" fmla="*/ 1814259 h 1945252"/>
                <a:gd name="csX845" fmla="*/ 664286 w 1325894"/>
                <a:gd name="csY845" fmla="*/ 1816129 h 1945252"/>
                <a:gd name="csX846" fmla="*/ 658730 w 1325894"/>
                <a:gd name="csY846" fmla="*/ 1815498 h 1945252"/>
                <a:gd name="csX847" fmla="*/ 656398 w 1325894"/>
                <a:gd name="csY847" fmla="*/ 1814752 h 1945252"/>
                <a:gd name="csX848" fmla="*/ 649542 w 1325894"/>
                <a:gd name="csY848" fmla="*/ 1815229 h 1945252"/>
                <a:gd name="csX849" fmla="*/ 647210 w 1325894"/>
                <a:gd name="csY849" fmla="*/ 1814590 h 1945252"/>
                <a:gd name="csX850" fmla="*/ 645209 w 1325894"/>
                <a:gd name="csY850" fmla="*/ 1814898 h 1945252"/>
                <a:gd name="csX851" fmla="*/ 647072 w 1325894"/>
                <a:gd name="csY851" fmla="*/ 1816944 h 1945252"/>
                <a:gd name="csX852" fmla="*/ 650996 w 1325894"/>
                <a:gd name="csY852" fmla="*/ 1818783 h 1945252"/>
                <a:gd name="csX853" fmla="*/ 655460 w 1325894"/>
                <a:gd name="csY853" fmla="*/ 1820629 h 1945252"/>
                <a:gd name="csX854" fmla="*/ 662247 w 1325894"/>
                <a:gd name="csY854" fmla="*/ 1822021 h 1945252"/>
                <a:gd name="csX855" fmla="*/ 662001 w 1325894"/>
                <a:gd name="csY855" fmla="*/ 1824652 h 1945252"/>
                <a:gd name="csX856" fmla="*/ 660300 w 1325894"/>
                <a:gd name="csY856" fmla="*/ 1826806 h 1945252"/>
                <a:gd name="csX857" fmla="*/ 661277 w 1325894"/>
                <a:gd name="csY857" fmla="*/ 1830014 h 1945252"/>
                <a:gd name="csX858" fmla="*/ 660516 w 1325894"/>
                <a:gd name="csY858" fmla="*/ 1832307 h 1945252"/>
                <a:gd name="csX859" fmla="*/ 660192 w 1325894"/>
                <a:gd name="csY859" fmla="*/ 1835030 h 1945252"/>
                <a:gd name="csX860" fmla="*/ 658607 w 1325894"/>
                <a:gd name="csY860" fmla="*/ 1841338 h 1945252"/>
                <a:gd name="csX861" fmla="*/ 660454 w 1325894"/>
                <a:gd name="csY861" fmla="*/ 1845646 h 1945252"/>
                <a:gd name="csX862" fmla="*/ 662462 w 1325894"/>
                <a:gd name="csY862" fmla="*/ 1847746 h 1945252"/>
                <a:gd name="csX863" fmla="*/ 662232 w 1325894"/>
                <a:gd name="csY863" fmla="*/ 1850508 h 1945252"/>
                <a:gd name="csX864" fmla="*/ 663178 w 1325894"/>
                <a:gd name="csY864" fmla="*/ 1854908 h 1945252"/>
                <a:gd name="csX865" fmla="*/ 660162 w 1325894"/>
                <a:gd name="csY865" fmla="*/ 1858824 h 1945252"/>
                <a:gd name="csX866" fmla="*/ 657660 w 1325894"/>
                <a:gd name="csY866" fmla="*/ 1858678 h 1945252"/>
                <a:gd name="csX867" fmla="*/ 654098 w 1325894"/>
                <a:gd name="csY867" fmla="*/ 1859555 h 1945252"/>
                <a:gd name="csX868" fmla="*/ 652912 w 1325894"/>
                <a:gd name="csY868" fmla="*/ 1861278 h 1945252"/>
                <a:gd name="csX869" fmla="*/ 658561 w 1325894"/>
                <a:gd name="csY869" fmla="*/ 1862901 h 1945252"/>
                <a:gd name="csX870" fmla="*/ 658045 w 1325894"/>
                <a:gd name="csY870" fmla="*/ 1865817 h 1945252"/>
                <a:gd name="csX871" fmla="*/ 656506 w 1325894"/>
                <a:gd name="csY871" fmla="*/ 1869463 h 1945252"/>
                <a:gd name="csX872" fmla="*/ 654890 w 1325894"/>
                <a:gd name="csY872" fmla="*/ 1877317 h 1945252"/>
                <a:gd name="csX873" fmla="*/ 651604 w 1325894"/>
                <a:gd name="csY873" fmla="*/ 1890687 h 1945252"/>
                <a:gd name="csX874" fmla="*/ 650065 w 1325894"/>
                <a:gd name="csY874" fmla="*/ 1903842 h 1945252"/>
                <a:gd name="csX875" fmla="*/ 643008 w 1325894"/>
                <a:gd name="csY875" fmla="*/ 1914566 h 1945252"/>
                <a:gd name="csX876" fmla="*/ 640507 w 1325894"/>
                <a:gd name="csY876" fmla="*/ 1914866 h 1945252"/>
                <a:gd name="csX877" fmla="*/ 639876 w 1325894"/>
                <a:gd name="csY877" fmla="*/ 1915289 h 1945252"/>
                <a:gd name="csX878" fmla="*/ 636436 w 1325894"/>
                <a:gd name="csY878" fmla="*/ 1914743 h 1945252"/>
                <a:gd name="csX879" fmla="*/ 631034 w 1325894"/>
                <a:gd name="csY879" fmla="*/ 1912273 h 1945252"/>
                <a:gd name="csX880" fmla="*/ 626856 w 1325894"/>
                <a:gd name="csY880" fmla="*/ 1911458 h 1945252"/>
                <a:gd name="csX881" fmla="*/ 624031 w 1325894"/>
                <a:gd name="csY881" fmla="*/ 1911427 h 1945252"/>
                <a:gd name="csX882" fmla="*/ 623670 w 1325894"/>
                <a:gd name="csY882" fmla="*/ 1912658 h 1945252"/>
                <a:gd name="csX883" fmla="*/ 626009 w 1325894"/>
                <a:gd name="csY883" fmla="*/ 1914643 h 1945252"/>
                <a:gd name="csX884" fmla="*/ 629588 w 1325894"/>
                <a:gd name="csY884" fmla="*/ 1915474 h 1945252"/>
                <a:gd name="csX885" fmla="*/ 632450 w 1325894"/>
                <a:gd name="csY885" fmla="*/ 1916789 h 1945252"/>
                <a:gd name="csX886" fmla="*/ 637583 w 1325894"/>
                <a:gd name="csY886" fmla="*/ 1918012 h 1945252"/>
                <a:gd name="csX887" fmla="*/ 639369 w 1325894"/>
                <a:gd name="csY887" fmla="*/ 1920382 h 1945252"/>
                <a:gd name="csX888" fmla="*/ 640592 w 1325894"/>
                <a:gd name="csY888" fmla="*/ 1922905 h 1945252"/>
                <a:gd name="csX889" fmla="*/ 640415 w 1325894"/>
                <a:gd name="csY889" fmla="*/ 1924290 h 1945252"/>
                <a:gd name="csX890" fmla="*/ 640407 w 1325894"/>
                <a:gd name="csY890" fmla="*/ 1925921 h 1945252"/>
                <a:gd name="csX891" fmla="*/ 641323 w 1325894"/>
                <a:gd name="csY891" fmla="*/ 1934683 h 1945252"/>
                <a:gd name="csX892" fmla="*/ 638907 w 1325894"/>
                <a:gd name="csY892" fmla="*/ 1937698 h 1945252"/>
                <a:gd name="csX893" fmla="*/ 637060 w 1325894"/>
                <a:gd name="csY893" fmla="*/ 1940421 h 1945252"/>
                <a:gd name="csX894" fmla="*/ 630650 w 1325894"/>
                <a:gd name="csY894" fmla="*/ 1940045 h 1945252"/>
                <a:gd name="csX895" fmla="*/ 629534 w 1325894"/>
                <a:gd name="csY895" fmla="*/ 1939091 h 1945252"/>
                <a:gd name="csX896" fmla="*/ 623347 w 1325894"/>
                <a:gd name="csY896" fmla="*/ 1936221 h 1945252"/>
                <a:gd name="csX897" fmla="*/ 623724 w 1325894"/>
                <a:gd name="csY897" fmla="*/ 1937567 h 1945252"/>
                <a:gd name="csX898" fmla="*/ 628202 w 1325894"/>
                <a:gd name="csY898" fmla="*/ 1941460 h 1945252"/>
                <a:gd name="csX899" fmla="*/ 629765 w 1325894"/>
                <a:gd name="csY899" fmla="*/ 1943399 h 1945252"/>
                <a:gd name="csX900" fmla="*/ 628718 w 1325894"/>
                <a:gd name="csY900" fmla="*/ 1943799 h 1945252"/>
                <a:gd name="csX901" fmla="*/ 626909 w 1325894"/>
                <a:gd name="csY901" fmla="*/ 1943945 h 1945252"/>
                <a:gd name="csX902" fmla="*/ 624393 w 1325894"/>
                <a:gd name="csY902" fmla="*/ 1945253 h 1945252"/>
                <a:gd name="csX903" fmla="*/ 619845 w 1325894"/>
                <a:gd name="csY903" fmla="*/ 1944545 h 1945252"/>
                <a:gd name="csX904" fmla="*/ 620099 w 1325894"/>
                <a:gd name="csY904" fmla="*/ 1942583 h 1945252"/>
                <a:gd name="csX905" fmla="*/ 620961 w 1325894"/>
                <a:gd name="csY905" fmla="*/ 1940560 h 1945252"/>
                <a:gd name="csX906" fmla="*/ 618883 w 1325894"/>
                <a:gd name="csY906" fmla="*/ 1940906 h 1945252"/>
                <a:gd name="csX907" fmla="*/ 616567 w 1325894"/>
                <a:gd name="csY907" fmla="*/ 1941929 h 1945252"/>
                <a:gd name="csX908" fmla="*/ 615220 w 1325894"/>
                <a:gd name="csY908" fmla="*/ 1941552 h 1945252"/>
                <a:gd name="csX909" fmla="*/ 614097 w 1325894"/>
                <a:gd name="csY909" fmla="*/ 1941668 h 1945252"/>
                <a:gd name="csX910" fmla="*/ 613458 w 1325894"/>
                <a:gd name="csY910" fmla="*/ 1940652 h 1945252"/>
                <a:gd name="csX911" fmla="*/ 612581 w 1325894"/>
                <a:gd name="csY911" fmla="*/ 1936690 h 1945252"/>
                <a:gd name="csX912" fmla="*/ 613627 w 1325894"/>
                <a:gd name="csY912" fmla="*/ 1934698 h 1945252"/>
                <a:gd name="csX913" fmla="*/ 617375 w 1325894"/>
                <a:gd name="csY913" fmla="*/ 1929528 h 1945252"/>
                <a:gd name="csX914" fmla="*/ 618568 w 1325894"/>
                <a:gd name="csY914" fmla="*/ 1926744 h 1945252"/>
                <a:gd name="csX915" fmla="*/ 617529 w 1325894"/>
                <a:gd name="csY915" fmla="*/ 1925474 h 1945252"/>
                <a:gd name="csX916" fmla="*/ 614851 w 1325894"/>
                <a:gd name="csY916" fmla="*/ 1928459 h 1945252"/>
                <a:gd name="csX917" fmla="*/ 612088 w 1325894"/>
                <a:gd name="csY917" fmla="*/ 1933190 h 1945252"/>
                <a:gd name="csX918" fmla="*/ 610857 w 1325894"/>
                <a:gd name="csY918" fmla="*/ 1936044 h 1945252"/>
                <a:gd name="csX919" fmla="*/ 609125 w 1325894"/>
                <a:gd name="csY919" fmla="*/ 1936598 h 1945252"/>
                <a:gd name="csX920" fmla="*/ 604824 w 1325894"/>
                <a:gd name="csY920" fmla="*/ 1935160 h 1945252"/>
                <a:gd name="csX921" fmla="*/ 592580 w 1325894"/>
                <a:gd name="csY921" fmla="*/ 1928536 h 1945252"/>
                <a:gd name="csX922" fmla="*/ 592942 w 1325894"/>
                <a:gd name="csY922" fmla="*/ 1924497 h 1945252"/>
                <a:gd name="csX923" fmla="*/ 592826 w 1325894"/>
                <a:gd name="csY923" fmla="*/ 1921143 h 1945252"/>
                <a:gd name="csX924" fmla="*/ 596397 w 1325894"/>
                <a:gd name="csY924" fmla="*/ 1920720 h 1945252"/>
                <a:gd name="csX925" fmla="*/ 598990 w 1325894"/>
                <a:gd name="csY925" fmla="*/ 1919259 h 1945252"/>
                <a:gd name="csX926" fmla="*/ 601315 w 1325894"/>
                <a:gd name="csY926" fmla="*/ 1917466 h 1945252"/>
                <a:gd name="csX927" fmla="*/ 603931 w 1325894"/>
                <a:gd name="csY927" fmla="*/ 1914197 h 1945252"/>
                <a:gd name="csX928" fmla="*/ 606332 w 1325894"/>
                <a:gd name="csY928" fmla="*/ 1908781 h 1945252"/>
                <a:gd name="csX929" fmla="*/ 606024 w 1325894"/>
                <a:gd name="csY929" fmla="*/ 1908366 h 1945252"/>
                <a:gd name="csX930" fmla="*/ 598983 w 1325894"/>
                <a:gd name="csY930" fmla="*/ 1915274 h 1945252"/>
                <a:gd name="csX931" fmla="*/ 594650 w 1325894"/>
                <a:gd name="csY931" fmla="*/ 1917574 h 1945252"/>
                <a:gd name="csX932" fmla="*/ 592557 w 1325894"/>
                <a:gd name="csY932" fmla="*/ 1917997 h 1945252"/>
                <a:gd name="csX933" fmla="*/ 591510 w 1325894"/>
                <a:gd name="csY933" fmla="*/ 1916981 h 1945252"/>
                <a:gd name="csX934" fmla="*/ 588025 w 1325894"/>
                <a:gd name="csY934" fmla="*/ 1914766 h 1945252"/>
                <a:gd name="csX935" fmla="*/ 585762 w 1325894"/>
                <a:gd name="csY935" fmla="*/ 1913758 h 1945252"/>
                <a:gd name="csX936" fmla="*/ 580598 w 1325894"/>
                <a:gd name="csY936" fmla="*/ 1912112 h 1945252"/>
                <a:gd name="csX937" fmla="*/ 579683 w 1325894"/>
                <a:gd name="csY937" fmla="*/ 1911227 h 1945252"/>
                <a:gd name="csX938" fmla="*/ 578167 w 1325894"/>
                <a:gd name="csY938" fmla="*/ 1910520 h 1945252"/>
                <a:gd name="csX939" fmla="*/ 576104 w 1325894"/>
                <a:gd name="csY939" fmla="*/ 1903442 h 1945252"/>
                <a:gd name="csX940" fmla="*/ 578767 w 1325894"/>
                <a:gd name="csY940" fmla="*/ 1894795 h 1945252"/>
                <a:gd name="csX941" fmla="*/ 580598 w 1325894"/>
                <a:gd name="csY941" fmla="*/ 1892272 h 1945252"/>
                <a:gd name="csX942" fmla="*/ 581760 w 1325894"/>
                <a:gd name="csY942" fmla="*/ 1889349 h 1945252"/>
                <a:gd name="csX943" fmla="*/ 582415 w 1325894"/>
                <a:gd name="csY943" fmla="*/ 1885464 h 1945252"/>
                <a:gd name="csX944" fmla="*/ 581960 w 1325894"/>
                <a:gd name="csY944" fmla="*/ 1883802 h 1945252"/>
                <a:gd name="csX945" fmla="*/ 580406 w 1325894"/>
                <a:gd name="csY945" fmla="*/ 1884372 h 1945252"/>
                <a:gd name="csX946" fmla="*/ 579683 w 1325894"/>
                <a:gd name="csY946" fmla="*/ 1885703 h 1945252"/>
                <a:gd name="csX947" fmla="*/ 579798 w 1325894"/>
                <a:gd name="csY947" fmla="*/ 1887787 h 1945252"/>
                <a:gd name="csX948" fmla="*/ 578905 w 1325894"/>
                <a:gd name="csY948" fmla="*/ 1889234 h 1945252"/>
                <a:gd name="csX949" fmla="*/ 572749 w 1325894"/>
                <a:gd name="csY949" fmla="*/ 1892549 h 1945252"/>
                <a:gd name="csX950" fmla="*/ 566577 w 1325894"/>
                <a:gd name="csY950" fmla="*/ 1895234 h 1945252"/>
                <a:gd name="csX951" fmla="*/ 563653 w 1325894"/>
                <a:gd name="csY951" fmla="*/ 1897773 h 1945252"/>
                <a:gd name="csX952" fmla="*/ 561752 w 1325894"/>
                <a:gd name="csY952" fmla="*/ 1899750 h 1945252"/>
                <a:gd name="csX953" fmla="*/ 560267 w 1325894"/>
                <a:gd name="csY953" fmla="*/ 1901688 h 1945252"/>
                <a:gd name="csX954" fmla="*/ 557997 w 1325894"/>
                <a:gd name="csY954" fmla="*/ 1901519 h 1945252"/>
                <a:gd name="csX955" fmla="*/ 554865 w 1325894"/>
                <a:gd name="csY955" fmla="*/ 1901911 h 1945252"/>
                <a:gd name="csX956" fmla="*/ 552718 w 1325894"/>
                <a:gd name="csY956" fmla="*/ 1903173 h 1945252"/>
                <a:gd name="csX957" fmla="*/ 549578 w 1325894"/>
                <a:gd name="csY957" fmla="*/ 1902396 h 1945252"/>
                <a:gd name="csX958" fmla="*/ 547531 w 1325894"/>
                <a:gd name="csY958" fmla="*/ 1900527 h 1945252"/>
                <a:gd name="csX959" fmla="*/ 545061 w 1325894"/>
                <a:gd name="csY959" fmla="*/ 1900311 h 1945252"/>
                <a:gd name="csX960" fmla="*/ 542290 w 1325894"/>
                <a:gd name="csY960" fmla="*/ 1901211 h 1945252"/>
                <a:gd name="csX961" fmla="*/ 540374 w 1325894"/>
                <a:gd name="csY961" fmla="*/ 1901134 h 1945252"/>
                <a:gd name="csX962" fmla="*/ 540536 w 1325894"/>
                <a:gd name="csY962" fmla="*/ 1902404 h 1945252"/>
                <a:gd name="csX963" fmla="*/ 541813 w 1325894"/>
                <a:gd name="csY963" fmla="*/ 1905519 h 1945252"/>
                <a:gd name="csX964" fmla="*/ 539697 w 1325894"/>
                <a:gd name="csY964" fmla="*/ 1905727 h 1945252"/>
                <a:gd name="csX965" fmla="*/ 535680 w 1325894"/>
                <a:gd name="csY965" fmla="*/ 1905850 h 1945252"/>
                <a:gd name="csX966" fmla="*/ 533656 w 1325894"/>
                <a:gd name="csY966" fmla="*/ 1904942 h 1945252"/>
                <a:gd name="csX967" fmla="*/ 532071 w 1325894"/>
                <a:gd name="csY967" fmla="*/ 1903758 h 1945252"/>
                <a:gd name="csX968" fmla="*/ 530755 w 1325894"/>
                <a:gd name="csY968" fmla="*/ 1902104 h 1945252"/>
                <a:gd name="csX969" fmla="*/ 531548 w 1325894"/>
                <a:gd name="csY969" fmla="*/ 1899934 h 1945252"/>
                <a:gd name="csX970" fmla="*/ 538012 w 1325894"/>
                <a:gd name="csY970" fmla="*/ 1895949 h 1945252"/>
                <a:gd name="csX971" fmla="*/ 540944 w 1325894"/>
                <a:gd name="csY971" fmla="*/ 1893634 h 1945252"/>
                <a:gd name="csX972" fmla="*/ 539028 w 1325894"/>
                <a:gd name="csY972" fmla="*/ 1892841 h 1945252"/>
                <a:gd name="csX973" fmla="*/ 532825 w 1325894"/>
                <a:gd name="csY973" fmla="*/ 1893557 h 1945252"/>
                <a:gd name="csX974" fmla="*/ 531794 w 1325894"/>
                <a:gd name="csY974" fmla="*/ 1892957 h 1945252"/>
                <a:gd name="csX975" fmla="*/ 527638 w 1325894"/>
                <a:gd name="csY975" fmla="*/ 1893318 h 1945252"/>
                <a:gd name="csX976" fmla="*/ 527815 w 1325894"/>
                <a:gd name="csY976" fmla="*/ 1887356 h 1945252"/>
                <a:gd name="csX977" fmla="*/ 526807 w 1325894"/>
                <a:gd name="csY977" fmla="*/ 1885872 h 1945252"/>
                <a:gd name="csX978" fmla="*/ 526738 w 1325894"/>
                <a:gd name="csY978" fmla="*/ 1885172 h 1945252"/>
                <a:gd name="csX979" fmla="*/ 525299 w 1325894"/>
                <a:gd name="csY979" fmla="*/ 1883502 h 1945252"/>
                <a:gd name="csX980" fmla="*/ 523937 w 1325894"/>
                <a:gd name="csY980" fmla="*/ 1883087 h 1945252"/>
                <a:gd name="csX981" fmla="*/ 523090 w 1325894"/>
                <a:gd name="csY981" fmla="*/ 1882487 h 1945252"/>
                <a:gd name="csX982" fmla="*/ 516072 w 1325894"/>
                <a:gd name="csY982" fmla="*/ 1881141 h 1945252"/>
                <a:gd name="csX983" fmla="*/ 515156 w 1325894"/>
                <a:gd name="csY983" fmla="*/ 1877794 h 1945252"/>
                <a:gd name="csX984" fmla="*/ 514671 w 1325894"/>
                <a:gd name="csY984" fmla="*/ 1874340 h 1945252"/>
                <a:gd name="csX985" fmla="*/ 513332 w 1325894"/>
                <a:gd name="csY985" fmla="*/ 1870040 h 1945252"/>
                <a:gd name="csX986" fmla="*/ 509970 w 1325894"/>
                <a:gd name="csY986" fmla="*/ 1868917 h 1945252"/>
                <a:gd name="csX987" fmla="*/ 508153 w 1325894"/>
                <a:gd name="csY987" fmla="*/ 1867047 h 1945252"/>
                <a:gd name="csX988" fmla="*/ 509600 w 1325894"/>
                <a:gd name="csY988" fmla="*/ 1865132 h 1945252"/>
                <a:gd name="csX989" fmla="*/ 510231 w 1325894"/>
                <a:gd name="csY989" fmla="*/ 1862701 h 1945252"/>
                <a:gd name="csX990" fmla="*/ 508677 w 1325894"/>
                <a:gd name="csY990" fmla="*/ 1861585 h 1945252"/>
                <a:gd name="csX991" fmla="*/ 507684 w 1325894"/>
                <a:gd name="csY991" fmla="*/ 1859870 h 1945252"/>
                <a:gd name="csX992" fmla="*/ 507830 w 1325894"/>
                <a:gd name="csY992" fmla="*/ 1858755 h 1945252"/>
                <a:gd name="csX993" fmla="*/ 506568 w 1325894"/>
                <a:gd name="csY993" fmla="*/ 1855731 h 1945252"/>
                <a:gd name="csX994" fmla="*/ 506191 w 1325894"/>
                <a:gd name="csY994" fmla="*/ 1853370 h 1945252"/>
                <a:gd name="csX995" fmla="*/ 507638 w 1325894"/>
                <a:gd name="csY995" fmla="*/ 1851146 h 1945252"/>
                <a:gd name="csX996" fmla="*/ 511609 w 1325894"/>
                <a:gd name="csY996" fmla="*/ 1848631 h 1945252"/>
                <a:gd name="csX997" fmla="*/ 512894 w 1325894"/>
                <a:gd name="csY997" fmla="*/ 1847615 h 1945252"/>
                <a:gd name="csX998" fmla="*/ 513556 w 1325894"/>
                <a:gd name="csY998" fmla="*/ 1846515 h 1945252"/>
                <a:gd name="csX999" fmla="*/ 518111 w 1325894"/>
                <a:gd name="csY999" fmla="*/ 1844661 h 1945252"/>
                <a:gd name="csX1000" fmla="*/ 514233 w 1325894"/>
                <a:gd name="csY1000" fmla="*/ 1843354 h 1945252"/>
                <a:gd name="csX1001" fmla="*/ 511809 w 1325894"/>
                <a:gd name="csY1001" fmla="*/ 1843154 h 1945252"/>
                <a:gd name="csX1002" fmla="*/ 510039 w 1325894"/>
                <a:gd name="csY1002" fmla="*/ 1843769 h 1945252"/>
                <a:gd name="csX1003" fmla="*/ 508407 w 1325894"/>
                <a:gd name="csY1003" fmla="*/ 1846231 h 1945252"/>
                <a:gd name="csX1004" fmla="*/ 506884 w 1325894"/>
                <a:gd name="csY1004" fmla="*/ 1847862 h 1945252"/>
                <a:gd name="csX1005" fmla="*/ 500943 w 1325894"/>
                <a:gd name="csY1005" fmla="*/ 1848392 h 1945252"/>
                <a:gd name="csX1006" fmla="*/ 500065 w 1325894"/>
                <a:gd name="csY1006" fmla="*/ 1847546 h 1945252"/>
                <a:gd name="csX1007" fmla="*/ 499650 w 1325894"/>
                <a:gd name="csY1007" fmla="*/ 1844069 h 1945252"/>
                <a:gd name="csX1008" fmla="*/ 499989 w 1325894"/>
                <a:gd name="csY1008" fmla="*/ 1841384 h 1945252"/>
                <a:gd name="csX1009" fmla="*/ 502459 w 1325894"/>
                <a:gd name="csY1009" fmla="*/ 1837599 h 1945252"/>
                <a:gd name="csX1010" fmla="*/ 499611 w 1325894"/>
                <a:gd name="csY1010" fmla="*/ 1835722 h 1945252"/>
                <a:gd name="csX1011" fmla="*/ 497003 w 1325894"/>
                <a:gd name="csY1011" fmla="*/ 1835107 h 1945252"/>
                <a:gd name="csX1012" fmla="*/ 494040 w 1325894"/>
                <a:gd name="csY1012" fmla="*/ 1833345 h 1945252"/>
                <a:gd name="csX1013" fmla="*/ 491300 w 1325894"/>
                <a:gd name="csY1013" fmla="*/ 1831484 h 1945252"/>
                <a:gd name="csX1014" fmla="*/ 488946 w 1325894"/>
                <a:gd name="csY1014" fmla="*/ 1829314 h 1945252"/>
                <a:gd name="csX1015" fmla="*/ 486652 w 1325894"/>
                <a:gd name="csY1015" fmla="*/ 1826752 h 1945252"/>
                <a:gd name="csX1016" fmla="*/ 485921 w 1325894"/>
                <a:gd name="csY1016" fmla="*/ 1826429 h 1945252"/>
                <a:gd name="csX1017" fmla="*/ 486745 w 1325894"/>
                <a:gd name="csY1017" fmla="*/ 1823745 h 1945252"/>
                <a:gd name="csX1018" fmla="*/ 487214 w 1325894"/>
                <a:gd name="csY1018" fmla="*/ 1821529 h 1945252"/>
                <a:gd name="csX1019" fmla="*/ 487283 w 1325894"/>
                <a:gd name="csY1019" fmla="*/ 1816759 h 1945252"/>
                <a:gd name="csX1020" fmla="*/ 486360 w 1325894"/>
                <a:gd name="csY1020" fmla="*/ 1814775 h 1945252"/>
                <a:gd name="csX1021" fmla="*/ 488415 w 1325894"/>
                <a:gd name="csY1021" fmla="*/ 1810682 h 1945252"/>
                <a:gd name="csX1022" fmla="*/ 491177 w 1325894"/>
                <a:gd name="csY1022" fmla="*/ 1806197 h 1945252"/>
                <a:gd name="csX1023" fmla="*/ 497287 w 1325894"/>
                <a:gd name="csY1023" fmla="*/ 1799512 h 1945252"/>
                <a:gd name="csX1024" fmla="*/ 490823 w 1325894"/>
                <a:gd name="csY1024" fmla="*/ 1802735 h 1945252"/>
                <a:gd name="csX1025" fmla="*/ 485513 w 1325894"/>
                <a:gd name="csY1025" fmla="*/ 1809744 h 1945252"/>
                <a:gd name="csX1026" fmla="*/ 484390 w 1325894"/>
                <a:gd name="csY1026" fmla="*/ 1810067 h 1945252"/>
                <a:gd name="csX1027" fmla="*/ 483997 w 1325894"/>
                <a:gd name="csY1027" fmla="*/ 1808797 h 1945252"/>
                <a:gd name="csX1028" fmla="*/ 481981 w 1325894"/>
                <a:gd name="csY1028" fmla="*/ 1804251 h 1945252"/>
                <a:gd name="csX1029" fmla="*/ 480465 w 1325894"/>
                <a:gd name="csY1029" fmla="*/ 1803005 h 1945252"/>
                <a:gd name="csX1030" fmla="*/ 479788 w 1325894"/>
                <a:gd name="csY1030" fmla="*/ 1801635 h 1945252"/>
                <a:gd name="csX1031" fmla="*/ 476764 w 1325894"/>
                <a:gd name="csY1031" fmla="*/ 1799197 h 1945252"/>
                <a:gd name="csX1032" fmla="*/ 475455 w 1325894"/>
                <a:gd name="csY1032" fmla="*/ 1797320 h 1945252"/>
                <a:gd name="csX1033" fmla="*/ 473593 w 1325894"/>
                <a:gd name="csY1033" fmla="*/ 1793689 h 1945252"/>
                <a:gd name="csX1034" fmla="*/ 470946 w 1325894"/>
                <a:gd name="csY1034" fmla="*/ 1789350 h 1945252"/>
                <a:gd name="csX1035" fmla="*/ 467183 w 1325894"/>
                <a:gd name="csY1035" fmla="*/ 1780757 h 1945252"/>
                <a:gd name="csX1036" fmla="*/ 461103 w 1325894"/>
                <a:gd name="csY1036" fmla="*/ 1770795 h 1945252"/>
                <a:gd name="csX1037" fmla="*/ 459603 w 1325894"/>
                <a:gd name="csY1037" fmla="*/ 1765164 h 1945252"/>
                <a:gd name="csX1038" fmla="*/ 461488 w 1325894"/>
                <a:gd name="csY1038" fmla="*/ 1757986 h 1945252"/>
                <a:gd name="csX1039" fmla="*/ 459403 w 1325894"/>
                <a:gd name="csY1039" fmla="*/ 1753017 h 1945252"/>
                <a:gd name="csX1040" fmla="*/ 465174 w 1325894"/>
                <a:gd name="csY1040" fmla="*/ 1750709 h 1945252"/>
                <a:gd name="csX1041" fmla="*/ 473431 w 1325894"/>
                <a:gd name="csY1041" fmla="*/ 1748116 h 1945252"/>
                <a:gd name="csX1042" fmla="*/ 477718 w 1325894"/>
                <a:gd name="csY1042" fmla="*/ 1745955 h 1945252"/>
                <a:gd name="csX1043" fmla="*/ 480188 w 1325894"/>
                <a:gd name="csY1043" fmla="*/ 1745309 h 1945252"/>
                <a:gd name="csX1044" fmla="*/ 485436 w 1325894"/>
                <a:gd name="csY1044" fmla="*/ 1744909 h 1945252"/>
                <a:gd name="csX1045" fmla="*/ 487191 w 1325894"/>
                <a:gd name="csY1045" fmla="*/ 1742731 h 1945252"/>
                <a:gd name="csX1046" fmla="*/ 484274 w 1325894"/>
                <a:gd name="csY1046" fmla="*/ 1743285 h 1945252"/>
                <a:gd name="csX1047" fmla="*/ 482312 w 1325894"/>
                <a:gd name="csY1047" fmla="*/ 1743001 h 1945252"/>
                <a:gd name="csX1048" fmla="*/ 482189 w 1325894"/>
                <a:gd name="csY1048" fmla="*/ 1741985 h 1945252"/>
                <a:gd name="csX1049" fmla="*/ 482912 w 1325894"/>
                <a:gd name="csY1049" fmla="*/ 1740177 h 1945252"/>
                <a:gd name="csX1050" fmla="*/ 483382 w 1325894"/>
                <a:gd name="csY1050" fmla="*/ 1737839 h 1945252"/>
                <a:gd name="csX1051" fmla="*/ 482381 w 1325894"/>
                <a:gd name="csY1051" fmla="*/ 1738262 h 1945252"/>
                <a:gd name="csX1052" fmla="*/ 477248 w 1325894"/>
                <a:gd name="csY1052" fmla="*/ 1742285 h 1945252"/>
                <a:gd name="csX1053" fmla="*/ 469661 w 1325894"/>
                <a:gd name="csY1053" fmla="*/ 1745470 h 1945252"/>
                <a:gd name="csX1054" fmla="*/ 463735 w 1325894"/>
                <a:gd name="csY1054" fmla="*/ 1747239 h 1945252"/>
                <a:gd name="csX1055" fmla="*/ 462773 w 1325894"/>
                <a:gd name="csY1055" fmla="*/ 1747147 h 1945252"/>
                <a:gd name="csX1056" fmla="*/ 460696 w 1325894"/>
                <a:gd name="csY1056" fmla="*/ 1748216 h 1945252"/>
                <a:gd name="csX1057" fmla="*/ 459503 w 1325894"/>
                <a:gd name="csY1057" fmla="*/ 1748524 h 1945252"/>
                <a:gd name="csX1058" fmla="*/ 458579 w 1325894"/>
                <a:gd name="csY1058" fmla="*/ 1748216 h 1945252"/>
                <a:gd name="csX1059" fmla="*/ 456486 w 1325894"/>
                <a:gd name="csY1059" fmla="*/ 1745170 h 1945252"/>
                <a:gd name="csX1060" fmla="*/ 455924 w 1325894"/>
                <a:gd name="csY1060" fmla="*/ 1743178 h 1945252"/>
                <a:gd name="csX1061" fmla="*/ 459688 w 1325894"/>
                <a:gd name="csY1061" fmla="*/ 1737754 h 1945252"/>
                <a:gd name="csX1062" fmla="*/ 462496 w 1325894"/>
                <a:gd name="csY1062" fmla="*/ 1730323 h 1945252"/>
                <a:gd name="csX1063" fmla="*/ 466213 w 1325894"/>
                <a:gd name="csY1063" fmla="*/ 1725438 h 1945252"/>
                <a:gd name="csX1064" fmla="*/ 468837 w 1325894"/>
                <a:gd name="csY1064" fmla="*/ 1724823 h 1945252"/>
                <a:gd name="csX1065" fmla="*/ 473231 w 1325894"/>
                <a:gd name="csY1065" fmla="*/ 1725084 h 1945252"/>
                <a:gd name="csX1066" fmla="*/ 474778 w 1325894"/>
                <a:gd name="csY1066" fmla="*/ 1725515 h 1945252"/>
                <a:gd name="csX1067" fmla="*/ 474286 w 1325894"/>
                <a:gd name="csY1067" fmla="*/ 1722615 h 1945252"/>
                <a:gd name="csX1068" fmla="*/ 474470 w 1325894"/>
                <a:gd name="csY1068" fmla="*/ 1721207 h 1945252"/>
                <a:gd name="csX1069" fmla="*/ 478034 w 1325894"/>
                <a:gd name="csY1069" fmla="*/ 1719515 h 1945252"/>
                <a:gd name="csX1070" fmla="*/ 482189 w 1325894"/>
                <a:gd name="csY1070" fmla="*/ 1718761 h 1945252"/>
                <a:gd name="csX1071" fmla="*/ 485144 w 1325894"/>
                <a:gd name="csY1071" fmla="*/ 1719291 h 1945252"/>
                <a:gd name="csX1072" fmla="*/ 487006 w 1325894"/>
                <a:gd name="csY1072" fmla="*/ 1722707 h 1945252"/>
                <a:gd name="csX1073" fmla="*/ 489400 w 1325894"/>
                <a:gd name="csY1073" fmla="*/ 1728984 h 1945252"/>
                <a:gd name="csX1074" fmla="*/ 492624 w 1325894"/>
                <a:gd name="csY1074" fmla="*/ 1731100 h 1945252"/>
                <a:gd name="csX1075" fmla="*/ 492478 w 1325894"/>
                <a:gd name="csY1075" fmla="*/ 1728092 h 1945252"/>
                <a:gd name="csX1076" fmla="*/ 490808 w 1325894"/>
                <a:gd name="csY1076" fmla="*/ 1724207 h 1945252"/>
                <a:gd name="csX1077" fmla="*/ 490184 w 1325894"/>
                <a:gd name="csY1077" fmla="*/ 1718222 h 1945252"/>
                <a:gd name="csX1078" fmla="*/ 488061 w 1325894"/>
                <a:gd name="csY1078" fmla="*/ 1715691 h 1945252"/>
                <a:gd name="csX1079" fmla="*/ 486360 w 1325894"/>
                <a:gd name="csY1079" fmla="*/ 1714445 h 1945252"/>
                <a:gd name="csX1080" fmla="*/ 481650 w 1325894"/>
                <a:gd name="csY1080" fmla="*/ 1715053 h 1945252"/>
                <a:gd name="csX1081" fmla="*/ 478818 w 1325894"/>
                <a:gd name="csY1081" fmla="*/ 1710652 h 1945252"/>
                <a:gd name="csX1082" fmla="*/ 478180 w 1325894"/>
                <a:gd name="csY1082" fmla="*/ 1709037 h 1945252"/>
                <a:gd name="csX1083" fmla="*/ 478110 w 1325894"/>
                <a:gd name="csY1083" fmla="*/ 1706883 h 1945252"/>
                <a:gd name="csX1084" fmla="*/ 475279 w 1325894"/>
                <a:gd name="csY1084" fmla="*/ 1700544 h 1945252"/>
                <a:gd name="csX1085" fmla="*/ 474370 w 1325894"/>
                <a:gd name="csY1085" fmla="*/ 1697359 h 1945252"/>
                <a:gd name="csX1086" fmla="*/ 472870 w 1325894"/>
                <a:gd name="csY1086" fmla="*/ 1693113 h 1945252"/>
                <a:gd name="csX1087" fmla="*/ 472069 w 1325894"/>
                <a:gd name="csY1087" fmla="*/ 1692882 h 1945252"/>
                <a:gd name="csX1088" fmla="*/ 473085 w 1325894"/>
                <a:gd name="csY1088" fmla="*/ 1698228 h 1945252"/>
                <a:gd name="csX1089" fmla="*/ 474409 w 1325894"/>
                <a:gd name="csY1089" fmla="*/ 1701975 h 1945252"/>
                <a:gd name="csX1090" fmla="*/ 476302 w 1325894"/>
                <a:gd name="csY1090" fmla="*/ 1710175 h 1945252"/>
                <a:gd name="csX1091" fmla="*/ 477241 w 1325894"/>
                <a:gd name="csY1091" fmla="*/ 1713468 h 1945252"/>
                <a:gd name="csX1092" fmla="*/ 475971 w 1325894"/>
                <a:gd name="csY1092" fmla="*/ 1716068 h 1945252"/>
                <a:gd name="csX1093" fmla="*/ 473578 w 1325894"/>
                <a:gd name="csY1093" fmla="*/ 1718637 h 1945252"/>
                <a:gd name="csX1094" fmla="*/ 471462 w 1325894"/>
                <a:gd name="csY1094" fmla="*/ 1720168 h 1945252"/>
                <a:gd name="csX1095" fmla="*/ 466459 w 1325894"/>
                <a:gd name="csY1095" fmla="*/ 1721999 h 1945252"/>
                <a:gd name="csX1096" fmla="*/ 467537 w 1325894"/>
                <a:gd name="csY1096" fmla="*/ 1717999 h 1945252"/>
                <a:gd name="csX1097" fmla="*/ 468222 w 1325894"/>
                <a:gd name="csY1097" fmla="*/ 1714060 h 1945252"/>
                <a:gd name="csX1098" fmla="*/ 465705 w 1325894"/>
                <a:gd name="csY1098" fmla="*/ 1715460 h 1945252"/>
                <a:gd name="csX1099" fmla="*/ 463366 w 1325894"/>
                <a:gd name="csY1099" fmla="*/ 1718322 h 1945252"/>
                <a:gd name="csX1100" fmla="*/ 462558 w 1325894"/>
                <a:gd name="csY1100" fmla="*/ 1722276 h 1945252"/>
                <a:gd name="csX1101" fmla="*/ 461057 w 1325894"/>
                <a:gd name="csY1101" fmla="*/ 1725853 h 1945252"/>
                <a:gd name="csX1102" fmla="*/ 456602 w 1325894"/>
                <a:gd name="csY1102" fmla="*/ 1734600 h 1945252"/>
                <a:gd name="csX1103" fmla="*/ 454847 w 1325894"/>
                <a:gd name="csY1103" fmla="*/ 1739431 h 1945252"/>
                <a:gd name="csX1104" fmla="*/ 453185 w 1325894"/>
                <a:gd name="csY1104" fmla="*/ 1741808 h 1945252"/>
                <a:gd name="csX1105" fmla="*/ 451292 w 1325894"/>
                <a:gd name="csY1105" fmla="*/ 1742462 h 1945252"/>
                <a:gd name="csX1106" fmla="*/ 449653 w 1325894"/>
                <a:gd name="csY1106" fmla="*/ 1740577 h 1945252"/>
                <a:gd name="csX1107" fmla="*/ 448260 w 1325894"/>
                <a:gd name="csY1107" fmla="*/ 1736139 h 1945252"/>
                <a:gd name="csX1108" fmla="*/ 447606 w 1325894"/>
                <a:gd name="csY1108" fmla="*/ 1732654 h 1945252"/>
                <a:gd name="csX1109" fmla="*/ 447529 w 1325894"/>
                <a:gd name="csY1109" fmla="*/ 1723576 h 1945252"/>
                <a:gd name="csX1110" fmla="*/ 447706 w 1325894"/>
                <a:gd name="csY1110" fmla="*/ 1719322 h 1945252"/>
                <a:gd name="csX1111" fmla="*/ 446944 w 1325894"/>
                <a:gd name="csY1111" fmla="*/ 1713568 h 1945252"/>
                <a:gd name="csX1112" fmla="*/ 444535 w 1325894"/>
                <a:gd name="csY1112" fmla="*/ 1700083 h 1945252"/>
                <a:gd name="csX1113" fmla="*/ 444027 w 1325894"/>
                <a:gd name="csY1113" fmla="*/ 1695244 h 1945252"/>
                <a:gd name="csX1114" fmla="*/ 439956 w 1325894"/>
                <a:gd name="csY1114" fmla="*/ 1692667 h 1945252"/>
                <a:gd name="csX1115" fmla="*/ 439895 w 1325894"/>
                <a:gd name="csY1115" fmla="*/ 1691836 h 1945252"/>
                <a:gd name="csX1116" fmla="*/ 438833 w 1325894"/>
                <a:gd name="csY1116" fmla="*/ 1689066 h 1945252"/>
                <a:gd name="csX1117" fmla="*/ 438009 w 1325894"/>
                <a:gd name="csY1117" fmla="*/ 1686289 h 1945252"/>
                <a:gd name="csX1118" fmla="*/ 438687 w 1325894"/>
                <a:gd name="csY1118" fmla="*/ 1685274 h 1945252"/>
                <a:gd name="csX1119" fmla="*/ 439656 w 1325894"/>
                <a:gd name="csY1119" fmla="*/ 1684543 h 1945252"/>
                <a:gd name="csX1120" fmla="*/ 445743 w 1325894"/>
                <a:gd name="csY1120" fmla="*/ 1680435 h 1945252"/>
                <a:gd name="csX1121" fmla="*/ 450253 w 1325894"/>
                <a:gd name="csY1121" fmla="*/ 1675819 h 1945252"/>
                <a:gd name="csX1122" fmla="*/ 455647 w 1325894"/>
                <a:gd name="csY1122" fmla="*/ 1668550 h 1945252"/>
                <a:gd name="csX1123" fmla="*/ 457848 w 1325894"/>
                <a:gd name="csY1123" fmla="*/ 1666288 h 1945252"/>
                <a:gd name="csX1124" fmla="*/ 465759 w 1325894"/>
                <a:gd name="csY1124" fmla="*/ 1664542 h 1945252"/>
                <a:gd name="csX1125" fmla="*/ 469268 w 1325894"/>
                <a:gd name="csY1125" fmla="*/ 1664303 h 1945252"/>
                <a:gd name="csX1126" fmla="*/ 469238 w 1325894"/>
                <a:gd name="csY1126" fmla="*/ 1663003 h 1945252"/>
                <a:gd name="csX1127" fmla="*/ 468060 w 1325894"/>
                <a:gd name="csY1127" fmla="*/ 1662488 h 1945252"/>
                <a:gd name="csX1128" fmla="*/ 462719 w 1325894"/>
                <a:gd name="csY1128" fmla="*/ 1662826 h 1945252"/>
                <a:gd name="csX1129" fmla="*/ 455601 w 1325894"/>
                <a:gd name="csY1129" fmla="*/ 1665749 h 1945252"/>
                <a:gd name="csX1130" fmla="*/ 454378 w 1325894"/>
                <a:gd name="csY1130" fmla="*/ 1666803 h 1945252"/>
                <a:gd name="csX1131" fmla="*/ 451261 w 1325894"/>
                <a:gd name="csY1131" fmla="*/ 1671334 h 1945252"/>
                <a:gd name="csX1132" fmla="*/ 448860 w 1325894"/>
                <a:gd name="csY1132" fmla="*/ 1673804 h 1945252"/>
                <a:gd name="csX1133" fmla="*/ 442103 w 1325894"/>
                <a:gd name="csY1133" fmla="*/ 1679427 h 1945252"/>
                <a:gd name="csX1134" fmla="*/ 437717 w 1325894"/>
                <a:gd name="csY1134" fmla="*/ 1679427 h 1945252"/>
                <a:gd name="csX1135" fmla="*/ 433192 w 1325894"/>
                <a:gd name="csY1135" fmla="*/ 1672688 h 1945252"/>
                <a:gd name="csX1136" fmla="*/ 428136 w 1325894"/>
                <a:gd name="csY1136" fmla="*/ 1673981 h 1945252"/>
                <a:gd name="csX1137" fmla="*/ 424727 w 1325894"/>
                <a:gd name="csY1137" fmla="*/ 1673535 h 1945252"/>
                <a:gd name="csX1138" fmla="*/ 423734 w 1325894"/>
                <a:gd name="csY1138" fmla="*/ 1672519 h 1945252"/>
                <a:gd name="csX1139" fmla="*/ 422980 w 1325894"/>
                <a:gd name="csY1139" fmla="*/ 1663257 h 1945252"/>
                <a:gd name="csX1140" fmla="*/ 425727 w 1325894"/>
                <a:gd name="csY1140" fmla="*/ 1652372 h 1945252"/>
                <a:gd name="csX1141" fmla="*/ 422757 w 1325894"/>
                <a:gd name="csY1141" fmla="*/ 1652264 h 1945252"/>
                <a:gd name="csX1142" fmla="*/ 422142 w 1325894"/>
                <a:gd name="csY1142" fmla="*/ 1651825 h 1945252"/>
                <a:gd name="csX1143" fmla="*/ 420572 w 1325894"/>
                <a:gd name="csY1143" fmla="*/ 1649333 h 1945252"/>
                <a:gd name="csX1144" fmla="*/ 419548 w 1325894"/>
                <a:gd name="csY1144" fmla="*/ 1648587 h 1945252"/>
                <a:gd name="csX1145" fmla="*/ 420310 w 1325894"/>
                <a:gd name="csY1145" fmla="*/ 1647264 h 1945252"/>
                <a:gd name="csX1146" fmla="*/ 427628 w 1325894"/>
                <a:gd name="csY1146" fmla="*/ 1642063 h 1945252"/>
                <a:gd name="csX1147" fmla="*/ 438579 w 1325894"/>
                <a:gd name="csY1147" fmla="*/ 1631801 h 1945252"/>
                <a:gd name="csX1148" fmla="*/ 443288 w 1325894"/>
                <a:gd name="csY1148" fmla="*/ 1627747 h 1945252"/>
                <a:gd name="csX1149" fmla="*/ 446197 w 1325894"/>
                <a:gd name="csY1149" fmla="*/ 1625993 h 1945252"/>
                <a:gd name="csX1150" fmla="*/ 448398 w 1325894"/>
                <a:gd name="csY1150" fmla="*/ 1623985 h 1945252"/>
                <a:gd name="csX1151" fmla="*/ 451076 w 1325894"/>
                <a:gd name="csY1151" fmla="*/ 1619616 h 1945252"/>
                <a:gd name="csX1152" fmla="*/ 451961 w 1325894"/>
                <a:gd name="csY1152" fmla="*/ 1617700 h 1945252"/>
                <a:gd name="csX1153" fmla="*/ 453454 w 1325894"/>
                <a:gd name="csY1153" fmla="*/ 1616154 h 1945252"/>
                <a:gd name="csX1154" fmla="*/ 456602 w 1325894"/>
                <a:gd name="csY1154" fmla="*/ 1614408 h 1945252"/>
                <a:gd name="csX1155" fmla="*/ 460041 w 1325894"/>
                <a:gd name="csY1155" fmla="*/ 1611761 h 1945252"/>
                <a:gd name="csX1156" fmla="*/ 465621 w 1325894"/>
                <a:gd name="csY1156" fmla="*/ 1605792 h 1945252"/>
                <a:gd name="csX1157" fmla="*/ 466352 w 1325894"/>
                <a:gd name="csY1157" fmla="*/ 1603576 h 1945252"/>
                <a:gd name="csX1158" fmla="*/ 465136 w 1325894"/>
                <a:gd name="csY1158" fmla="*/ 1603061 h 1945252"/>
                <a:gd name="csX1159" fmla="*/ 462527 w 1325894"/>
                <a:gd name="csY1159" fmla="*/ 1605107 h 1945252"/>
                <a:gd name="csX1160" fmla="*/ 457225 w 1325894"/>
                <a:gd name="csY1160" fmla="*/ 1610569 h 1945252"/>
                <a:gd name="csX1161" fmla="*/ 453439 w 1325894"/>
                <a:gd name="csY1161" fmla="*/ 1613631 h 1945252"/>
                <a:gd name="csX1162" fmla="*/ 440518 w 1325894"/>
                <a:gd name="csY1162" fmla="*/ 1627254 h 1945252"/>
                <a:gd name="csX1163" fmla="*/ 435016 w 1325894"/>
                <a:gd name="csY1163" fmla="*/ 1632178 h 1945252"/>
                <a:gd name="csX1164" fmla="*/ 432022 w 1325894"/>
                <a:gd name="csY1164" fmla="*/ 1635317 h 1945252"/>
                <a:gd name="csX1165" fmla="*/ 429698 w 1325894"/>
                <a:gd name="csY1165" fmla="*/ 1638301 h 1945252"/>
                <a:gd name="csX1166" fmla="*/ 427244 w 1325894"/>
                <a:gd name="csY1166" fmla="*/ 1640425 h 1945252"/>
                <a:gd name="csX1167" fmla="*/ 424642 w 1325894"/>
                <a:gd name="csY1167" fmla="*/ 1641694 h 1945252"/>
                <a:gd name="csX1168" fmla="*/ 419102 w 1325894"/>
                <a:gd name="csY1168" fmla="*/ 1642640 h 1945252"/>
                <a:gd name="csX1169" fmla="*/ 416377 w 1325894"/>
                <a:gd name="csY1169" fmla="*/ 1643740 h 1945252"/>
                <a:gd name="csX1170" fmla="*/ 414738 w 1325894"/>
                <a:gd name="csY1170" fmla="*/ 1642940 h 1945252"/>
                <a:gd name="csX1171" fmla="*/ 414015 w 1325894"/>
                <a:gd name="csY1171" fmla="*/ 1636570 h 1945252"/>
                <a:gd name="csX1172" fmla="*/ 414569 w 1325894"/>
                <a:gd name="csY1172" fmla="*/ 1632786 h 1945252"/>
                <a:gd name="csX1173" fmla="*/ 414308 w 1325894"/>
                <a:gd name="csY1173" fmla="*/ 1629039 h 1945252"/>
                <a:gd name="csX1174" fmla="*/ 415693 w 1325894"/>
                <a:gd name="csY1174" fmla="*/ 1623654 h 1945252"/>
                <a:gd name="csX1175" fmla="*/ 417747 w 1325894"/>
                <a:gd name="csY1175" fmla="*/ 1619831 h 1945252"/>
                <a:gd name="csX1176" fmla="*/ 418609 w 1325894"/>
                <a:gd name="csY1176" fmla="*/ 1617746 h 1945252"/>
                <a:gd name="csX1177" fmla="*/ 418971 w 1325894"/>
                <a:gd name="csY1177" fmla="*/ 1616315 h 1945252"/>
                <a:gd name="csX1178" fmla="*/ 423203 w 1325894"/>
                <a:gd name="csY1178" fmla="*/ 1612338 h 1945252"/>
                <a:gd name="csX1179" fmla="*/ 425535 w 1325894"/>
                <a:gd name="csY1179" fmla="*/ 1610576 h 1945252"/>
                <a:gd name="csX1180" fmla="*/ 427182 w 1325894"/>
                <a:gd name="csY1180" fmla="*/ 1606576 h 1945252"/>
                <a:gd name="csX1181" fmla="*/ 436578 w 1325894"/>
                <a:gd name="csY1181" fmla="*/ 1605153 h 1945252"/>
                <a:gd name="csX1182" fmla="*/ 439002 w 1325894"/>
                <a:gd name="csY1182" fmla="*/ 1605299 h 1945252"/>
                <a:gd name="csX1183" fmla="*/ 440287 w 1325894"/>
                <a:gd name="csY1183" fmla="*/ 1604761 h 1945252"/>
                <a:gd name="csX1184" fmla="*/ 441249 w 1325894"/>
                <a:gd name="csY1184" fmla="*/ 1603599 h 1945252"/>
                <a:gd name="csX1185" fmla="*/ 440318 w 1325894"/>
                <a:gd name="csY1185" fmla="*/ 1602699 h 1945252"/>
                <a:gd name="csX1186" fmla="*/ 437501 w 1325894"/>
                <a:gd name="csY1186" fmla="*/ 1602061 h 1945252"/>
                <a:gd name="csX1187" fmla="*/ 430014 w 1325894"/>
                <a:gd name="csY1187" fmla="*/ 1602184 h 1945252"/>
                <a:gd name="csX1188" fmla="*/ 423096 w 1325894"/>
                <a:gd name="csY1188" fmla="*/ 1601499 h 1945252"/>
                <a:gd name="csX1189" fmla="*/ 419941 w 1325894"/>
                <a:gd name="csY1189" fmla="*/ 1600807 h 1945252"/>
                <a:gd name="csX1190" fmla="*/ 418417 w 1325894"/>
                <a:gd name="csY1190" fmla="*/ 1601207 h 1945252"/>
                <a:gd name="csX1191" fmla="*/ 415900 w 1325894"/>
                <a:gd name="csY1191" fmla="*/ 1600037 h 1945252"/>
                <a:gd name="csX1192" fmla="*/ 413153 w 1325894"/>
                <a:gd name="csY1192" fmla="*/ 1597799 h 1945252"/>
                <a:gd name="csX1193" fmla="*/ 408890 w 1325894"/>
                <a:gd name="csY1193" fmla="*/ 1589552 h 1945252"/>
                <a:gd name="csX1194" fmla="*/ 410598 w 1325894"/>
                <a:gd name="csY1194" fmla="*/ 1578890 h 1945252"/>
                <a:gd name="csX1195" fmla="*/ 410744 w 1325894"/>
                <a:gd name="csY1195" fmla="*/ 1573766 h 1945252"/>
                <a:gd name="csX1196" fmla="*/ 416162 w 1325894"/>
                <a:gd name="csY1196" fmla="*/ 1569266 h 1945252"/>
                <a:gd name="csX1197" fmla="*/ 419056 w 1325894"/>
                <a:gd name="csY1197" fmla="*/ 1567774 h 1945252"/>
                <a:gd name="csX1198" fmla="*/ 423165 w 1325894"/>
                <a:gd name="csY1198" fmla="*/ 1564373 h 1945252"/>
                <a:gd name="csX1199" fmla="*/ 428652 w 1325894"/>
                <a:gd name="csY1199" fmla="*/ 1558573 h 1945252"/>
                <a:gd name="csX1200" fmla="*/ 435201 w 1325894"/>
                <a:gd name="csY1200" fmla="*/ 1555019 h 1945252"/>
                <a:gd name="csX1201" fmla="*/ 438540 w 1325894"/>
                <a:gd name="csY1201" fmla="*/ 1554357 h 1945252"/>
                <a:gd name="csX1202" fmla="*/ 441311 w 1325894"/>
                <a:gd name="csY1202" fmla="*/ 1554865 h 1945252"/>
                <a:gd name="csX1203" fmla="*/ 451561 w 1325894"/>
                <a:gd name="csY1203" fmla="*/ 1559904 h 1945252"/>
                <a:gd name="csX1204" fmla="*/ 456833 w 1325894"/>
                <a:gd name="csY1204" fmla="*/ 1560889 h 1945252"/>
                <a:gd name="csX1205" fmla="*/ 461465 w 1325894"/>
                <a:gd name="csY1205" fmla="*/ 1559681 h 1945252"/>
                <a:gd name="csX1206" fmla="*/ 467275 w 1325894"/>
                <a:gd name="csY1206" fmla="*/ 1561442 h 1945252"/>
                <a:gd name="csX1207" fmla="*/ 477556 w 1325894"/>
                <a:gd name="csY1207" fmla="*/ 1568658 h 1945252"/>
                <a:gd name="csX1208" fmla="*/ 479542 w 1325894"/>
                <a:gd name="csY1208" fmla="*/ 1567589 h 1945252"/>
                <a:gd name="csX1209" fmla="*/ 478964 w 1325894"/>
                <a:gd name="csY1209" fmla="*/ 1565843 h 1945252"/>
                <a:gd name="csX1210" fmla="*/ 467498 w 1325894"/>
                <a:gd name="csY1210" fmla="*/ 1558204 h 1945252"/>
                <a:gd name="csX1211" fmla="*/ 467560 w 1325894"/>
                <a:gd name="csY1211" fmla="*/ 1555911 h 1945252"/>
                <a:gd name="csX1212" fmla="*/ 470492 w 1325894"/>
                <a:gd name="csY1212" fmla="*/ 1555311 h 1945252"/>
                <a:gd name="csX1213" fmla="*/ 473624 w 1325894"/>
                <a:gd name="csY1213" fmla="*/ 1553080 h 1945252"/>
                <a:gd name="csX1214" fmla="*/ 471862 w 1325894"/>
                <a:gd name="csY1214" fmla="*/ 1551757 h 1945252"/>
                <a:gd name="csX1215" fmla="*/ 464243 w 1325894"/>
                <a:gd name="csY1215" fmla="*/ 1552903 h 1945252"/>
                <a:gd name="csX1216" fmla="*/ 462042 w 1325894"/>
                <a:gd name="csY1216" fmla="*/ 1554734 h 1945252"/>
                <a:gd name="csX1217" fmla="*/ 454655 w 1325894"/>
                <a:gd name="csY1217" fmla="*/ 1555680 h 1945252"/>
                <a:gd name="csX1218" fmla="*/ 450799 w 1325894"/>
                <a:gd name="csY1218" fmla="*/ 1554127 h 1945252"/>
                <a:gd name="csX1219" fmla="*/ 447336 w 1325894"/>
                <a:gd name="csY1219" fmla="*/ 1553350 h 1945252"/>
                <a:gd name="csX1220" fmla="*/ 442142 w 1325894"/>
                <a:gd name="csY1220" fmla="*/ 1550026 h 1945252"/>
                <a:gd name="csX1221" fmla="*/ 437794 w 1325894"/>
                <a:gd name="csY1221" fmla="*/ 1551111 h 1945252"/>
                <a:gd name="csX1222" fmla="*/ 435047 w 1325894"/>
                <a:gd name="csY1222" fmla="*/ 1552419 h 1945252"/>
                <a:gd name="csX1223" fmla="*/ 430191 w 1325894"/>
                <a:gd name="csY1223" fmla="*/ 1553657 h 1945252"/>
                <a:gd name="csX1224" fmla="*/ 428436 w 1325894"/>
                <a:gd name="csY1224" fmla="*/ 1554542 h 1945252"/>
                <a:gd name="csX1225" fmla="*/ 418948 w 1325894"/>
                <a:gd name="csY1225" fmla="*/ 1564943 h 1945252"/>
                <a:gd name="csX1226" fmla="*/ 414954 w 1325894"/>
                <a:gd name="csY1226" fmla="*/ 1567097 h 1945252"/>
                <a:gd name="csX1227" fmla="*/ 412114 w 1325894"/>
                <a:gd name="csY1227" fmla="*/ 1566389 h 1945252"/>
                <a:gd name="csX1228" fmla="*/ 414107 w 1325894"/>
                <a:gd name="csY1228" fmla="*/ 1559635 h 1945252"/>
                <a:gd name="csX1229" fmla="*/ 414684 w 1325894"/>
                <a:gd name="csY1229" fmla="*/ 1556958 h 1945252"/>
                <a:gd name="csX1230" fmla="*/ 414684 w 1325894"/>
                <a:gd name="csY1230" fmla="*/ 1554042 h 1945252"/>
                <a:gd name="csX1231" fmla="*/ 415508 w 1325894"/>
                <a:gd name="csY1231" fmla="*/ 1550034 h 1945252"/>
                <a:gd name="csX1232" fmla="*/ 420371 w 1325894"/>
                <a:gd name="csY1232" fmla="*/ 1542364 h 1945252"/>
                <a:gd name="csX1233" fmla="*/ 423427 w 1325894"/>
                <a:gd name="csY1233" fmla="*/ 1533918 h 1945252"/>
                <a:gd name="csX1234" fmla="*/ 424719 w 1325894"/>
                <a:gd name="csY1234" fmla="*/ 1528648 h 1945252"/>
                <a:gd name="csX1235" fmla="*/ 427113 w 1325894"/>
                <a:gd name="csY1235" fmla="*/ 1528056 h 1945252"/>
                <a:gd name="csX1236" fmla="*/ 430375 w 1325894"/>
                <a:gd name="csY1236" fmla="*/ 1528833 h 1945252"/>
                <a:gd name="csX1237" fmla="*/ 440180 w 1325894"/>
                <a:gd name="csY1237" fmla="*/ 1532248 h 1945252"/>
                <a:gd name="csX1238" fmla="*/ 448337 w 1325894"/>
                <a:gd name="csY1238" fmla="*/ 1536310 h 1945252"/>
                <a:gd name="csX1239" fmla="*/ 454354 w 1325894"/>
                <a:gd name="csY1239" fmla="*/ 1537395 h 1945252"/>
                <a:gd name="csX1240" fmla="*/ 458310 w 1325894"/>
                <a:gd name="csY1240" fmla="*/ 1537510 h 1945252"/>
                <a:gd name="csX1241" fmla="*/ 460003 w 1325894"/>
                <a:gd name="csY1241" fmla="*/ 1536218 h 1945252"/>
                <a:gd name="csX1242" fmla="*/ 461342 w 1325894"/>
                <a:gd name="csY1242" fmla="*/ 1533964 h 1945252"/>
                <a:gd name="csX1243" fmla="*/ 461858 w 1325894"/>
                <a:gd name="csY1243" fmla="*/ 1532402 h 1945252"/>
                <a:gd name="csX1244" fmla="*/ 462242 w 1325894"/>
                <a:gd name="csY1244" fmla="*/ 1529202 h 1945252"/>
                <a:gd name="csX1245" fmla="*/ 462696 w 1325894"/>
                <a:gd name="csY1245" fmla="*/ 1528063 h 1945252"/>
                <a:gd name="csX1246" fmla="*/ 464020 w 1325894"/>
                <a:gd name="csY1246" fmla="*/ 1526663 h 1945252"/>
                <a:gd name="csX1247" fmla="*/ 466721 w 1325894"/>
                <a:gd name="csY1247" fmla="*/ 1521778 h 1945252"/>
                <a:gd name="csX1248" fmla="*/ 467545 w 1325894"/>
                <a:gd name="csY1248" fmla="*/ 1518293 h 1945252"/>
                <a:gd name="csX1249" fmla="*/ 466659 w 1325894"/>
                <a:gd name="csY1249" fmla="*/ 1516255 h 1945252"/>
                <a:gd name="csX1250" fmla="*/ 464859 w 1325894"/>
                <a:gd name="csY1250" fmla="*/ 1516463 h 1945252"/>
                <a:gd name="csX1251" fmla="*/ 461342 w 1325894"/>
                <a:gd name="csY1251" fmla="*/ 1517801 h 1945252"/>
                <a:gd name="csX1252" fmla="*/ 460865 w 1325894"/>
                <a:gd name="csY1252" fmla="*/ 1518355 h 1945252"/>
                <a:gd name="csX1253" fmla="*/ 460926 w 1325894"/>
                <a:gd name="csY1253" fmla="*/ 1519447 h 1945252"/>
                <a:gd name="csX1254" fmla="*/ 457533 w 1325894"/>
                <a:gd name="csY1254" fmla="*/ 1524840 h 1945252"/>
                <a:gd name="csX1255" fmla="*/ 453831 w 1325894"/>
                <a:gd name="csY1255" fmla="*/ 1526079 h 1945252"/>
                <a:gd name="csX1256" fmla="*/ 445312 w 1325894"/>
                <a:gd name="csY1256" fmla="*/ 1527879 h 1945252"/>
                <a:gd name="csX1257" fmla="*/ 441426 w 1325894"/>
                <a:gd name="csY1257" fmla="*/ 1528009 h 1945252"/>
                <a:gd name="csX1258" fmla="*/ 434516 w 1325894"/>
                <a:gd name="csY1258" fmla="*/ 1525509 h 1945252"/>
                <a:gd name="csX1259" fmla="*/ 433469 w 1325894"/>
                <a:gd name="csY1259" fmla="*/ 1524532 h 1945252"/>
                <a:gd name="csX1260" fmla="*/ 432754 w 1325894"/>
                <a:gd name="csY1260" fmla="*/ 1522694 h 1945252"/>
                <a:gd name="csX1261" fmla="*/ 424273 w 1325894"/>
                <a:gd name="csY1261" fmla="*/ 1523109 h 1945252"/>
                <a:gd name="csX1262" fmla="*/ 421741 w 1325894"/>
                <a:gd name="csY1262" fmla="*/ 1523663 h 1945252"/>
                <a:gd name="csX1263" fmla="*/ 419725 w 1325894"/>
                <a:gd name="csY1263" fmla="*/ 1523425 h 1945252"/>
                <a:gd name="csX1264" fmla="*/ 420710 w 1325894"/>
                <a:gd name="csY1264" fmla="*/ 1520224 h 1945252"/>
                <a:gd name="csX1265" fmla="*/ 423388 w 1325894"/>
                <a:gd name="csY1265" fmla="*/ 1516663 h 1945252"/>
                <a:gd name="csX1266" fmla="*/ 427144 w 1325894"/>
                <a:gd name="csY1266" fmla="*/ 1505008 h 1945252"/>
                <a:gd name="csX1267" fmla="*/ 430291 w 1325894"/>
                <a:gd name="csY1267" fmla="*/ 1502008 h 1945252"/>
                <a:gd name="csX1268" fmla="*/ 436539 w 1325894"/>
                <a:gd name="csY1268" fmla="*/ 1499208 h 1945252"/>
                <a:gd name="csX1269" fmla="*/ 443058 w 1325894"/>
                <a:gd name="csY1269" fmla="*/ 1499661 h 1945252"/>
                <a:gd name="csX1270" fmla="*/ 454331 w 1325894"/>
                <a:gd name="csY1270" fmla="*/ 1508716 h 1945252"/>
                <a:gd name="csX1271" fmla="*/ 457733 w 1325894"/>
                <a:gd name="csY1271" fmla="*/ 1509501 h 1945252"/>
                <a:gd name="csX1272" fmla="*/ 460850 w 1325894"/>
                <a:gd name="csY1272" fmla="*/ 1508770 h 1945252"/>
                <a:gd name="csX1273" fmla="*/ 468306 w 1325894"/>
                <a:gd name="csY1273" fmla="*/ 1505746 h 1945252"/>
                <a:gd name="csX1274" fmla="*/ 469676 w 1325894"/>
                <a:gd name="csY1274" fmla="*/ 1504516 h 1945252"/>
                <a:gd name="csX1275" fmla="*/ 472362 w 1325894"/>
                <a:gd name="csY1275" fmla="*/ 1500754 h 1945252"/>
                <a:gd name="csX1276" fmla="*/ 475494 w 1325894"/>
                <a:gd name="csY1276" fmla="*/ 1494292 h 1945252"/>
                <a:gd name="csX1277" fmla="*/ 475340 w 1325894"/>
                <a:gd name="csY1277" fmla="*/ 1492761 h 1945252"/>
                <a:gd name="csX1278" fmla="*/ 470530 w 1325894"/>
                <a:gd name="csY1278" fmla="*/ 1496377 h 1945252"/>
                <a:gd name="csX1279" fmla="*/ 467968 w 1325894"/>
                <a:gd name="csY1279" fmla="*/ 1497346 h 1945252"/>
                <a:gd name="csX1280" fmla="*/ 465798 w 1325894"/>
                <a:gd name="csY1280" fmla="*/ 1497346 h 1945252"/>
                <a:gd name="csX1281" fmla="*/ 467814 w 1325894"/>
                <a:gd name="csY1281" fmla="*/ 1485484 h 1945252"/>
                <a:gd name="csX1282" fmla="*/ 468599 w 1325894"/>
                <a:gd name="csY1282" fmla="*/ 1476329 h 1945252"/>
                <a:gd name="csX1283" fmla="*/ 469353 w 1325894"/>
                <a:gd name="csY1283" fmla="*/ 1474044 h 1945252"/>
                <a:gd name="csX1284" fmla="*/ 475671 w 1325894"/>
                <a:gd name="csY1284" fmla="*/ 1474729 h 1945252"/>
                <a:gd name="csX1285" fmla="*/ 484305 w 1325894"/>
                <a:gd name="csY1285" fmla="*/ 1473483 h 1945252"/>
                <a:gd name="csX1286" fmla="*/ 486360 w 1325894"/>
                <a:gd name="csY1286" fmla="*/ 1471467 h 1945252"/>
                <a:gd name="csX1287" fmla="*/ 486329 w 1325894"/>
                <a:gd name="csY1287" fmla="*/ 1470575 h 1945252"/>
                <a:gd name="csX1288" fmla="*/ 482866 w 1325894"/>
                <a:gd name="csY1288" fmla="*/ 1469352 h 1945252"/>
                <a:gd name="csX1289" fmla="*/ 481196 w 1325894"/>
                <a:gd name="csY1289" fmla="*/ 1466775 h 1945252"/>
                <a:gd name="csX1290" fmla="*/ 478295 w 1325894"/>
                <a:gd name="csY1290" fmla="*/ 1467590 h 1945252"/>
                <a:gd name="csX1291" fmla="*/ 474409 w 1325894"/>
                <a:gd name="csY1291" fmla="*/ 1469306 h 1945252"/>
                <a:gd name="csX1292" fmla="*/ 469530 w 1325894"/>
                <a:gd name="csY1292" fmla="*/ 1469113 h 1945252"/>
                <a:gd name="csX1293" fmla="*/ 469938 w 1325894"/>
                <a:gd name="csY1293" fmla="*/ 1465136 h 1945252"/>
                <a:gd name="csX1294" fmla="*/ 473516 w 1325894"/>
                <a:gd name="csY1294" fmla="*/ 1456759 h 1945252"/>
                <a:gd name="csX1295" fmla="*/ 473886 w 1325894"/>
                <a:gd name="csY1295" fmla="*/ 1452920 h 1945252"/>
                <a:gd name="csX1296" fmla="*/ 475279 w 1325894"/>
                <a:gd name="csY1296" fmla="*/ 1445219 h 1945252"/>
                <a:gd name="csX1297" fmla="*/ 475425 w 1325894"/>
                <a:gd name="csY1297" fmla="*/ 1441250 h 1945252"/>
                <a:gd name="csX1298" fmla="*/ 477233 w 1325894"/>
                <a:gd name="csY1298" fmla="*/ 1437380 h 1945252"/>
                <a:gd name="csX1299" fmla="*/ 482874 w 1325894"/>
                <a:gd name="csY1299" fmla="*/ 1434619 h 1945252"/>
                <a:gd name="csX1300" fmla="*/ 485244 w 1325894"/>
                <a:gd name="csY1300" fmla="*/ 1432965 h 1945252"/>
                <a:gd name="csX1301" fmla="*/ 485375 w 1325894"/>
                <a:gd name="csY1301" fmla="*/ 1431149 h 1945252"/>
                <a:gd name="csX1302" fmla="*/ 481997 w 1325894"/>
                <a:gd name="csY1302" fmla="*/ 1424218 h 1945252"/>
                <a:gd name="csX1303" fmla="*/ 482851 w 1325894"/>
                <a:gd name="csY1303" fmla="*/ 1422295 h 1945252"/>
                <a:gd name="csX1304" fmla="*/ 485506 w 1325894"/>
                <a:gd name="csY1304" fmla="*/ 1420541 h 1945252"/>
                <a:gd name="csX1305" fmla="*/ 486491 w 1325894"/>
                <a:gd name="csY1305" fmla="*/ 1419256 h 1945252"/>
                <a:gd name="csX1306" fmla="*/ 485814 w 1325894"/>
                <a:gd name="csY1306" fmla="*/ 1418456 h 1945252"/>
                <a:gd name="csX1307" fmla="*/ 483374 w 1325894"/>
                <a:gd name="csY1307" fmla="*/ 1417687 h 1945252"/>
                <a:gd name="csX1308" fmla="*/ 479619 w 1325894"/>
                <a:gd name="csY1308" fmla="*/ 1419225 h 1945252"/>
                <a:gd name="csX1309" fmla="*/ 475463 w 1325894"/>
                <a:gd name="csY1309" fmla="*/ 1419964 h 1945252"/>
                <a:gd name="csX1310" fmla="*/ 471785 w 1325894"/>
                <a:gd name="csY1310" fmla="*/ 1417648 h 1945252"/>
                <a:gd name="csX1311" fmla="*/ 468907 w 1325894"/>
                <a:gd name="csY1311" fmla="*/ 1416533 h 1945252"/>
                <a:gd name="csX1312" fmla="*/ 467090 w 1325894"/>
                <a:gd name="csY1312" fmla="*/ 1416879 h 1945252"/>
                <a:gd name="csX1313" fmla="*/ 462142 w 1325894"/>
                <a:gd name="csY1313" fmla="*/ 1420841 h 1945252"/>
                <a:gd name="csX1314" fmla="*/ 460411 w 1325894"/>
                <a:gd name="csY1314" fmla="*/ 1420972 h 1945252"/>
                <a:gd name="csX1315" fmla="*/ 458271 w 1325894"/>
                <a:gd name="csY1315" fmla="*/ 1419872 h 1945252"/>
                <a:gd name="csX1316" fmla="*/ 444097 w 1325894"/>
                <a:gd name="csY1316" fmla="*/ 1416441 h 1945252"/>
                <a:gd name="csX1317" fmla="*/ 442334 w 1325894"/>
                <a:gd name="csY1317" fmla="*/ 1415225 h 1945252"/>
                <a:gd name="csX1318" fmla="*/ 437255 w 1325894"/>
                <a:gd name="csY1318" fmla="*/ 1409263 h 1945252"/>
                <a:gd name="csX1319" fmla="*/ 433069 w 1325894"/>
                <a:gd name="csY1319" fmla="*/ 1405309 h 1945252"/>
                <a:gd name="csX1320" fmla="*/ 427497 w 1325894"/>
                <a:gd name="csY1320" fmla="*/ 1400978 h 1945252"/>
                <a:gd name="csX1321" fmla="*/ 420271 w 1325894"/>
                <a:gd name="csY1321" fmla="*/ 1397678 h 1945252"/>
                <a:gd name="csX1322" fmla="*/ 411398 w 1325894"/>
                <a:gd name="csY1322" fmla="*/ 1395416 h 1945252"/>
                <a:gd name="csX1323" fmla="*/ 406089 w 1325894"/>
                <a:gd name="csY1323" fmla="*/ 1393285 h 1945252"/>
                <a:gd name="csX1324" fmla="*/ 403472 w 1325894"/>
                <a:gd name="csY1324" fmla="*/ 1390269 h 1945252"/>
                <a:gd name="csX1325" fmla="*/ 398986 w 1325894"/>
                <a:gd name="csY1325" fmla="*/ 1383615 h 1945252"/>
                <a:gd name="csX1326" fmla="*/ 395577 w 1325894"/>
                <a:gd name="csY1326" fmla="*/ 1378046 h 1945252"/>
                <a:gd name="csX1327" fmla="*/ 394938 w 1325894"/>
                <a:gd name="csY1327" fmla="*/ 1375284 h 1945252"/>
                <a:gd name="csX1328" fmla="*/ 396939 w 1325894"/>
                <a:gd name="csY1328" fmla="*/ 1371861 h 1945252"/>
                <a:gd name="csX1329" fmla="*/ 398978 w 1325894"/>
                <a:gd name="csY1329" fmla="*/ 1369399 h 1945252"/>
                <a:gd name="csX1330" fmla="*/ 402818 w 1325894"/>
                <a:gd name="csY1330" fmla="*/ 1367376 h 1945252"/>
                <a:gd name="csX1331" fmla="*/ 409444 w 1325894"/>
                <a:gd name="csY1331" fmla="*/ 1368045 h 1945252"/>
                <a:gd name="csX1332" fmla="*/ 412999 w 1325894"/>
                <a:gd name="csY1332" fmla="*/ 1368945 h 1945252"/>
                <a:gd name="csX1333" fmla="*/ 416916 w 1325894"/>
                <a:gd name="csY1333" fmla="*/ 1370876 h 1945252"/>
                <a:gd name="csX1334" fmla="*/ 419879 w 1325894"/>
                <a:gd name="csY1334" fmla="*/ 1371237 h 1945252"/>
                <a:gd name="csX1335" fmla="*/ 426028 w 1325894"/>
                <a:gd name="csY1335" fmla="*/ 1370691 h 1945252"/>
                <a:gd name="csX1336" fmla="*/ 432284 w 1325894"/>
                <a:gd name="csY1336" fmla="*/ 1371922 h 1945252"/>
                <a:gd name="csX1337" fmla="*/ 435985 w 1325894"/>
                <a:gd name="csY1337" fmla="*/ 1373276 h 1945252"/>
                <a:gd name="csX1338" fmla="*/ 440849 w 1325894"/>
                <a:gd name="csY1338" fmla="*/ 1376092 h 1945252"/>
                <a:gd name="csX1339" fmla="*/ 454270 w 1325894"/>
                <a:gd name="csY1339" fmla="*/ 1388008 h 1945252"/>
                <a:gd name="csX1340" fmla="*/ 459872 w 1325894"/>
                <a:gd name="csY1340" fmla="*/ 1392123 h 1945252"/>
                <a:gd name="csX1341" fmla="*/ 462304 w 1325894"/>
                <a:gd name="csY1341" fmla="*/ 1392616 h 1945252"/>
                <a:gd name="csX1342" fmla="*/ 472347 w 1325894"/>
                <a:gd name="csY1342" fmla="*/ 1397001 h 1945252"/>
                <a:gd name="csX1343" fmla="*/ 473955 w 1325894"/>
                <a:gd name="csY1343" fmla="*/ 1396916 h 1945252"/>
                <a:gd name="csX1344" fmla="*/ 478064 w 1325894"/>
                <a:gd name="csY1344" fmla="*/ 1394862 h 1945252"/>
                <a:gd name="csX1345" fmla="*/ 478472 w 1325894"/>
                <a:gd name="csY1345" fmla="*/ 1393531 h 1945252"/>
                <a:gd name="csX1346" fmla="*/ 477087 w 1325894"/>
                <a:gd name="csY1346" fmla="*/ 1392216 h 1945252"/>
                <a:gd name="csX1347" fmla="*/ 472654 w 1325894"/>
                <a:gd name="csY1347" fmla="*/ 1391193 h 1945252"/>
                <a:gd name="csX1348" fmla="*/ 467452 w 1325894"/>
                <a:gd name="csY1348" fmla="*/ 1386331 h 1945252"/>
                <a:gd name="csX1349" fmla="*/ 464228 w 1325894"/>
                <a:gd name="csY1349" fmla="*/ 1382461 h 1945252"/>
                <a:gd name="csX1350" fmla="*/ 463858 w 1325894"/>
                <a:gd name="csY1350" fmla="*/ 1376038 h 1945252"/>
                <a:gd name="csX1351" fmla="*/ 464282 w 1325894"/>
                <a:gd name="csY1351" fmla="*/ 1372422 h 1945252"/>
                <a:gd name="csX1352" fmla="*/ 465090 w 1325894"/>
                <a:gd name="csY1352" fmla="*/ 1370776 h 1945252"/>
                <a:gd name="csX1353" fmla="*/ 465659 w 1325894"/>
                <a:gd name="csY1353" fmla="*/ 1365214 h 1945252"/>
                <a:gd name="csX1354" fmla="*/ 462643 w 1325894"/>
                <a:gd name="csY1354" fmla="*/ 1361898 h 1945252"/>
                <a:gd name="csX1355" fmla="*/ 460542 w 1325894"/>
                <a:gd name="csY1355" fmla="*/ 1360852 h 1945252"/>
                <a:gd name="csX1356" fmla="*/ 454947 w 1325894"/>
                <a:gd name="csY1356" fmla="*/ 1355998 h 1945252"/>
                <a:gd name="csX1357" fmla="*/ 454478 w 1325894"/>
                <a:gd name="csY1357" fmla="*/ 1354790 h 1945252"/>
                <a:gd name="csX1358" fmla="*/ 457163 w 1325894"/>
                <a:gd name="csY1358" fmla="*/ 1354221 h 1945252"/>
                <a:gd name="csX1359" fmla="*/ 459795 w 1325894"/>
                <a:gd name="csY1359" fmla="*/ 1354552 h 1945252"/>
                <a:gd name="csX1360" fmla="*/ 465436 w 1325894"/>
                <a:gd name="csY1360" fmla="*/ 1357013 h 1945252"/>
                <a:gd name="csX1361" fmla="*/ 468391 w 1325894"/>
                <a:gd name="csY1361" fmla="*/ 1357352 h 1945252"/>
                <a:gd name="csX1362" fmla="*/ 470546 w 1325894"/>
                <a:gd name="csY1362" fmla="*/ 1356390 h 1945252"/>
                <a:gd name="csX1363" fmla="*/ 470792 w 1325894"/>
                <a:gd name="csY1363" fmla="*/ 1355398 h 1945252"/>
                <a:gd name="csX1364" fmla="*/ 467360 w 1325894"/>
                <a:gd name="csY1364" fmla="*/ 1352598 h 1945252"/>
                <a:gd name="csX1365" fmla="*/ 463066 w 1325894"/>
                <a:gd name="csY1365" fmla="*/ 1347574 h 1945252"/>
                <a:gd name="csX1366" fmla="*/ 454093 w 1325894"/>
                <a:gd name="csY1366" fmla="*/ 1346828 h 1945252"/>
                <a:gd name="csX1367" fmla="*/ 448275 w 1325894"/>
                <a:gd name="csY1367" fmla="*/ 1347397 h 1945252"/>
                <a:gd name="csX1368" fmla="*/ 444558 w 1325894"/>
                <a:gd name="csY1368" fmla="*/ 1345667 h 1945252"/>
                <a:gd name="csX1369" fmla="*/ 440603 w 1325894"/>
                <a:gd name="csY1369" fmla="*/ 1342851 h 1945252"/>
                <a:gd name="csX1370" fmla="*/ 438056 w 1325894"/>
                <a:gd name="csY1370" fmla="*/ 1342128 h 1945252"/>
                <a:gd name="csX1371" fmla="*/ 432861 w 1325894"/>
                <a:gd name="csY1371" fmla="*/ 1343897 h 1945252"/>
                <a:gd name="csX1372" fmla="*/ 430237 w 1325894"/>
                <a:gd name="csY1372" fmla="*/ 1344120 h 1945252"/>
                <a:gd name="csX1373" fmla="*/ 427844 w 1325894"/>
                <a:gd name="csY1373" fmla="*/ 1343497 h 1945252"/>
                <a:gd name="csX1374" fmla="*/ 425481 w 1325894"/>
                <a:gd name="csY1374" fmla="*/ 1334574 h 1945252"/>
                <a:gd name="csX1375" fmla="*/ 426112 w 1325894"/>
                <a:gd name="csY1375" fmla="*/ 1331889 h 1945252"/>
                <a:gd name="csX1376" fmla="*/ 427967 w 1325894"/>
                <a:gd name="csY1376" fmla="*/ 1330727 h 1945252"/>
                <a:gd name="csX1377" fmla="*/ 429368 w 1325894"/>
                <a:gd name="csY1377" fmla="*/ 1327827 h 1945252"/>
                <a:gd name="csX1378" fmla="*/ 430345 w 1325894"/>
                <a:gd name="csY1378" fmla="*/ 1324788 h 1945252"/>
                <a:gd name="csX1379" fmla="*/ 433423 w 1325894"/>
                <a:gd name="csY1379" fmla="*/ 1321811 h 1945252"/>
                <a:gd name="csX1380" fmla="*/ 450314 w 1325894"/>
                <a:gd name="csY1380" fmla="*/ 1315157 h 1945252"/>
                <a:gd name="csX1381" fmla="*/ 454578 w 1325894"/>
                <a:gd name="csY1381" fmla="*/ 1310187 h 1945252"/>
                <a:gd name="csX1382" fmla="*/ 454393 w 1325894"/>
                <a:gd name="csY1382" fmla="*/ 1309418 h 1945252"/>
                <a:gd name="csX1383" fmla="*/ 451515 w 1325894"/>
                <a:gd name="csY1383" fmla="*/ 1310341 h 1945252"/>
                <a:gd name="csX1384" fmla="*/ 447837 w 1325894"/>
                <a:gd name="csY1384" fmla="*/ 1312587 h 1945252"/>
                <a:gd name="csX1385" fmla="*/ 445382 w 1325894"/>
                <a:gd name="csY1385" fmla="*/ 1313049 h 1945252"/>
                <a:gd name="csX1386" fmla="*/ 435439 w 1325894"/>
                <a:gd name="csY1386" fmla="*/ 1310149 h 1945252"/>
                <a:gd name="csX1387" fmla="*/ 433885 w 1325894"/>
                <a:gd name="csY1387" fmla="*/ 1310810 h 1945252"/>
                <a:gd name="csX1388" fmla="*/ 429860 w 1325894"/>
                <a:gd name="csY1388" fmla="*/ 1314972 h 1945252"/>
                <a:gd name="csX1389" fmla="*/ 424396 w 1325894"/>
                <a:gd name="csY1389" fmla="*/ 1319472 h 1945252"/>
                <a:gd name="csX1390" fmla="*/ 421880 w 1325894"/>
                <a:gd name="csY1390" fmla="*/ 1319196 h 1945252"/>
                <a:gd name="csX1391" fmla="*/ 418509 w 1325894"/>
                <a:gd name="csY1391" fmla="*/ 1316534 h 1945252"/>
                <a:gd name="csX1392" fmla="*/ 417978 w 1325894"/>
                <a:gd name="csY1392" fmla="*/ 1314634 h 1945252"/>
                <a:gd name="csX1393" fmla="*/ 417732 w 1325894"/>
                <a:gd name="csY1393" fmla="*/ 1312349 h 1945252"/>
                <a:gd name="csX1394" fmla="*/ 421433 w 1325894"/>
                <a:gd name="csY1394" fmla="*/ 1309210 h 1945252"/>
                <a:gd name="csX1395" fmla="*/ 422618 w 1325894"/>
                <a:gd name="csY1395" fmla="*/ 1307549 h 1945252"/>
                <a:gd name="csX1396" fmla="*/ 425012 w 1325894"/>
                <a:gd name="csY1396" fmla="*/ 1303064 h 1945252"/>
                <a:gd name="csX1397" fmla="*/ 424889 w 1325894"/>
                <a:gd name="csY1397" fmla="*/ 1300840 h 1945252"/>
                <a:gd name="csX1398" fmla="*/ 420802 w 1325894"/>
                <a:gd name="csY1398" fmla="*/ 1302064 h 1945252"/>
                <a:gd name="csX1399" fmla="*/ 420271 w 1325894"/>
                <a:gd name="csY1399" fmla="*/ 1299994 h 1945252"/>
                <a:gd name="csX1400" fmla="*/ 420333 w 1325894"/>
                <a:gd name="csY1400" fmla="*/ 1296448 h 1945252"/>
                <a:gd name="csX1401" fmla="*/ 419941 w 1325894"/>
                <a:gd name="csY1401" fmla="*/ 1291948 h 1945252"/>
                <a:gd name="csX1402" fmla="*/ 418940 w 1325894"/>
                <a:gd name="csY1402" fmla="*/ 1287486 h 1945252"/>
                <a:gd name="csX1403" fmla="*/ 415585 w 1325894"/>
                <a:gd name="csY1403" fmla="*/ 1280601 h 1945252"/>
                <a:gd name="csX1404" fmla="*/ 414192 w 1325894"/>
                <a:gd name="csY1404" fmla="*/ 1278831 h 1945252"/>
                <a:gd name="csX1405" fmla="*/ 413045 w 1325894"/>
                <a:gd name="csY1405" fmla="*/ 1276270 h 1945252"/>
                <a:gd name="csX1406" fmla="*/ 410514 w 1325894"/>
                <a:gd name="csY1406" fmla="*/ 1266877 h 1945252"/>
                <a:gd name="csX1407" fmla="*/ 411245 w 1325894"/>
                <a:gd name="csY1407" fmla="*/ 1264515 h 1945252"/>
                <a:gd name="csX1408" fmla="*/ 413492 w 1325894"/>
                <a:gd name="csY1408" fmla="*/ 1262723 h 1945252"/>
                <a:gd name="csX1409" fmla="*/ 413923 w 1325894"/>
                <a:gd name="csY1409" fmla="*/ 1261899 h 1945252"/>
                <a:gd name="csX1410" fmla="*/ 408559 w 1325894"/>
                <a:gd name="csY1410" fmla="*/ 1263384 h 1945252"/>
                <a:gd name="csX1411" fmla="*/ 407974 w 1325894"/>
                <a:gd name="csY1411" fmla="*/ 1265015 h 1945252"/>
                <a:gd name="csX1412" fmla="*/ 408982 w 1325894"/>
                <a:gd name="csY1412" fmla="*/ 1267423 h 1945252"/>
                <a:gd name="csX1413" fmla="*/ 409705 w 1325894"/>
                <a:gd name="csY1413" fmla="*/ 1270623 h 1945252"/>
                <a:gd name="csX1414" fmla="*/ 410136 w 1325894"/>
                <a:gd name="csY1414" fmla="*/ 1274608 h 1945252"/>
                <a:gd name="csX1415" fmla="*/ 410883 w 1325894"/>
                <a:gd name="csY1415" fmla="*/ 1278085 h 1945252"/>
                <a:gd name="csX1416" fmla="*/ 412822 w 1325894"/>
                <a:gd name="csY1416" fmla="*/ 1281885 h 1945252"/>
                <a:gd name="csX1417" fmla="*/ 414377 w 1325894"/>
                <a:gd name="csY1417" fmla="*/ 1283878 h 1945252"/>
                <a:gd name="csX1418" fmla="*/ 416908 w 1325894"/>
                <a:gd name="csY1418" fmla="*/ 1289140 h 1945252"/>
                <a:gd name="csX1419" fmla="*/ 418017 w 1325894"/>
                <a:gd name="csY1419" fmla="*/ 1294902 h 1945252"/>
                <a:gd name="csX1420" fmla="*/ 417694 w 1325894"/>
                <a:gd name="csY1420" fmla="*/ 1297925 h 1945252"/>
                <a:gd name="csX1421" fmla="*/ 415731 w 1325894"/>
                <a:gd name="csY1421" fmla="*/ 1300994 h 1945252"/>
                <a:gd name="csX1422" fmla="*/ 412560 w 1325894"/>
                <a:gd name="csY1422" fmla="*/ 1304295 h 1945252"/>
                <a:gd name="csX1423" fmla="*/ 411599 w 1325894"/>
                <a:gd name="csY1423" fmla="*/ 1307025 h 1945252"/>
                <a:gd name="csX1424" fmla="*/ 411168 w 1325894"/>
                <a:gd name="csY1424" fmla="*/ 1309741 h 1945252"/>
                <a:gd name="csX1425" fmla="*/ 408698 w 1325894"/>
                <a:gd name="csY1425" fmla="*/ 1312249 h 1945252"/>
                <a:gd name="csX1426" fmla="*/ 407182 w 1325894"/>
                <a:gd name="csY1426" fmla="*/ 1311310 h 1945252"/>
                <a:gd name="csX1427" fmla="*/ 405981 w 1325894"/>
                <a:gd name="csY1427" fmla="*/ 1311164 h 1945252"/>
                <a:gd name="csX1428" fmla="*/ 407397 w 1325894"/>
                <a:gd name="csY1428" fmla="*/ 1315626 h 1945252"/>
                <a:gd name="csX1429" fmla="*/ 408313 w 1325894"/>
                <a:gd name="csY1429" fmla="*/ 1320180 h 1945252"/>
                <a:gd name="csX1430" fmla="*/ 407212 w 1325894"/>
                <a:gd name="csY1430" fmla="*/ 1324727 h 1945252"/>
                <a:gd name="csX1431" fmla="*/ 404280 w 1325894"/>
                <a:gd name="csY1431" fmla="*/ 1327473 h 1945252"/>
                <a:gd name="csX1432" fmla="*/ 402687 w 1325894"/>
                <a:gd name="csY1432" fmla="*/ 1327558 h 1945252"/>
                <a:gd name="csX1433" fmla="*/ 399555 w 1325894"/>
                <a:gd name="csY1433" fmla="*/ 1329781 h 1945252"/>
                <a:gd name="csX1434" fmla="*/ 391537 w 1325894"/>
                <a:gd name="csY1434" fmla="*/ 1330943 h 1945252"/>
                <a:gd name="csX1435" fmla="*/ 388743 w 1325894"/>
                <a:gd name="csY1435" fmla="*/ 1330396 h 1945252"/>
                <a:gd name="csX1436" fmla="*/ 383626 w 1325894"/>
                <a:gd name="csY1436" fmla="*/ 1328142 h 1945252"/>
                <a:gd name="csX1437" fmla="*/ 377554 w 1325894"/>
                <a:gd name="csY1437" fmla="*/ 1326911 h 1945252"/>
                <a:gd name="csX1438" fmla="*/ 375145 w 1325894"/>
                <a:gd name="csY1438" fmla="*/ 1323865 h 1945252"/>
                <a:gd name="csX1439" fmla="*/ 371990 w 1325894"/>
                <a:gd name="csY1439" fmla="*/ 1318303 h 1945252"/>
                <a:gd name="csX1440" fmla="*/ 370397 w 1325894"/>
                <a:gd name="csY1440" fmla="*/ 1313303 h 1945252"/>
                <a:gd name="csX1441" fmla="*/ 370366 w 1325894"/>
                <a:gd name="csY1441" fmla="*/ 1308864 h 1945252"/>
                <a:gd name="csX1442" fmla="*/ 371221 w 1325894"/>
                <a:gd name="csY1442" fmla="*/ 1305625 h 1945252"/>
                <a:gd name="csX1443" fmla="*/ 372960 w 1325894"/>
                <a:gd name="csY1443" fmla="*/ 1303579 h 1945252"/>
                <a:gd name="csX1444" fmla="*/ 375053 w 1325894"/>
                <a:gd name="csY1444" fmla="*/ 1290447 h 1945252"/>
                <a:gd name="csX1445" fmla="*/ 378008 w 1325894"/>
                <a:gd name="csY1445" fmla="*/ 1279747 h 1945252"/>
                <a:gd name="csX1446" fmla="*/ 385450 w 1325894"/>
                <a:gd name="csY1446" fmla="*/ 1268623 h 1945252"/>
                <a:gd name="csX1447" fmla="*/ 387574 w 1325894"/>
                <a:gd name="csY1447" fmla="*/ 1264577 h 1945252"/>
                <a:gd name="csX1448" fmla="*/ 388274 w 1325894"/>
                <a:gd name="csY1448" fmla="*/ 1262399 h 1945252"/>
                <a:gd name="csX1449" fmla="*/ 388266 w 1325894"/>
                <a:gd name="csY1449" fmla="*/ 1260738 h 1945252"/>
                <a:gd name="csX1450" fmla="*/ 387066 w 1325894"/>
                <a:gd name="csY1450" fmla="*/ 1259684 h 1945252"/>
                <a:gd name="csX1451" fmla="*/ 377916 w 1325894"/>
                <a:gd name="csY1451" fmla="*/ 1273493 h 1945252"/>
                <a:gd name="csX1452" fmla="*/ 372275 w 1325894"/>
                <a:gd name="csY1452" fmla="*/ 1274954 h 1945252"/>
                <a:gd name="csX1453" fmla="*/ 370590 w 1325894"/>
                <a:gd name="csY1453" fmla="*/ 1271862 h 1945252"/>
                <a:gd name="csX1454" fmla="*/ 371097 w 1325894"/>
                <a:gd name="csY1454" fmla="*/ 1266354 h 1945252"/>
                <a:gd name="csX1455" fmla="*/ 372106 w 1325894"/>
                <a:gd name="csY1455" fmla="*/ 1265069 h 1945252"/>
                <a:gd name="csX1456" fmla="*/ 376669 w 1325894"/>
                <a:gd name="csY1456" fmla="*/ 1265592 h 1945252"/>
                <a:gd name="csX1457" fmla="*/ 378439 w 1325894"/>
                <a:gd name="csY1457" fmla="*/ 1262515 h 1945252"/>
                <a:gd name="csX1458" fmla="*/ 375584 w 1325894"/>
                <a:gd name="csY1458" fmla="*/ 1257853 h 1945252"/>
                <a:gd name="csX1459" fmla="*/ 372544 w 1325894"/>
                <a:gd name="csY1459" fmla="*/ 1256622 h 1945252"/>
                <a:gd name="csX1460" fmla="*/ 371836 w 1325894"/>
                <a:gd name="csY1460" fmla="*/ 1255445 h 1945252"/>
                <a:gd name="csX1461" fmla="*/ 374961 w 1325894"/>
                <a:gd name="csY1461" fmla="*/ 1251876 h 1945252"/>
                <a:gd name="csX1462" fmla="*/ 382194 w 1325894"/>
                <a:gd name="csY1462" fmla="*/ 1252137 h 1945252"/>
                <a:gd name="csX1463" fmla="*/ 383826 w 1325894"/>
                <a:gd name="csY1463" fmla="*/ 1249637 h 1945252"/>
                <a:gd name="csX1464" fmla="*/ 386442 w 1325894"/>
                <a:gd name="csY1464" fmla="*/ 1246937 h 1945252"/>
                <a:gd name="csX1465" fmla="*/ 389351 w 1325894"/>
                <a:gd name="csY1465" fmla="*/ 1241906 h 1945252"/>
                <a:gd name="csX1466" fmla="*/ 390436 w 1325894"/>
                <a:gd name="csY1466" fmla="*/ 1237659 h 1945252"/>
                <a:gd name="csX1467" fmla="*/ 390682 w 1325894"/>
                <a:gd name="csY1467" fmla="*/ 1234005 h 1945252"/>
                <a:gd name="csX1468" fmla="*/ 390051 w 1325894"/>
                <a:gd name="csY1468" fmla="*/ 1231051 h 1945252"/>
                <a:gd name="csX1469" fmla="*/ 389990 w 1325894"/>
                <a:gd name="csY1469" fmla="*/ 1228082 h 1945252"/>
                <a:gd name="csX1470" fmla="*/ 390482 w 1325894"/>
                <a:gd name="csY1470" fmla="*/ 1225097 h 1945252"/>
                <a:gd name="csX1471" fmla="*/ 389721 w 1325894"/>
                <a:gd name="csY1471" fmla="*/ 1221789 h 1945252"/>
                <a:gd name="csX1472" fmla="*/ 387712 w 1325894"/>
                <a:gd name="csY1472" fmla="*/ 1218158 h 1945252"/>
                <a:gd name="csX1473" fmla="*/ 383241 w 1325894"/>
                <a:gd name="csY1473" fmla="*/ 1214604 h 1945252"/>
                <a:gd name="csX1474" fmla="*/ 381925 w 1325894"/>
                <a:gd name="csY1474" fmla="*/ 1218620 h 1945252"/>
                <a:gd name="csX1475" fmla="*/ 380532 w 1325894"/>
                <a:gd name="csY1475" fmla="*/ 1220266 h 1945252"/>
                <a:gd name="csX1476" fmla="*/ 378578 w 1325894"/>
                <a:gd name="csY1476" fmla="*/ 1220635 h 1945252"/>
                <a:gd name="csX1477" fmla="*/ 376777 w 1325894"/>
                <a:gd name="csY1477" fmla="*/ 1218943 h 1945252"/>
                <a:gd name="csX1478" fmla="*/ 374891 w 1325894"/>
                <a:gd name="csY1478" fmla="*/ 1218335 h 1945252"/>
                <a:gd name="csX1479" fmla="*/ 373045 w 1325894"/>
                <a:gd name="csY1479" fmla="*/ 1216827 h 1945252"/>
                <a:gd name="csX1480" fmla="*/ 371121 w 1325894"/>
                <a:gd name="csY1480" fmla="*/ 1216343 h 1945252"/>
                <a:gd name="csX1481" fmla="*/ 370374 w 1325894"/>
                <a:gd name="csY1481" fmla="*/ 1215127 h 1945252"/>
                <a:gd name="csX1482" fmla="*/ 369889 w 1325894"/>
                <a:gd name="csY1482" fmla="*/ 1211711 h 1945252"/>
                <a:gd name="csX1483" fmla="*/ 369851 w 1325894"/>
                <a:gd name="csY1483" fmla="*/ 1207357 h 1945252"/>
                <a:gd name="csX1484" fmla="*/ 372021 w 1325894"/>
                <a:gd name="csY1484" fmla="*/ 1205311 h 1945252"/>
                <a:gd name="csX1485" fmla="*/ 375045 w 1325894"/>
                <a:gd name="csY1485" fmla="*/ 1203703 h 1945252"/>
                <a:gd name="csX1486" fmla="*/ 377069 w 1325894"/>
                <a:gd name="csY1486" fmla="*/ 1200649 h 1945252"/>
                <a:gd name="csX1487" fmla="*/ 378400 w 1325894"/>
                <a:gd name="csY1487" fmla="*/ 1196210 h 1945252"/>
                <a:gd name="csX1488" fmla="*/ 378593 w 1325894"/>
                <a:gd name="csY1488" fmla="*/ 1191341 h 1945252"/>
                <a:gd name="csX1489" fmla="*/ 377646 w 1325894"/>
                <a:gd name="csY1489" fmla="*/ 1186048 h 1945252"/>
                <a:gd name="csX1490" fmla="*/ 375192 w 1325894"/>
                <a:gd name="csY1490" fmla="*/ 1181271 h 1945252"/>
                <a:gd name="csX1491" fmla="*/ 370643 w 1325894"/>
                <a:gd name="csY1491" fmla="*/ 1185917 h 1945252"/>
                <a:gd name="csX1492" fmla="*/ 368858 w 1325894"/>
                <a:gd name="csY1492" fmla="*/ 1187056 h 1945252"/>
                <a:gd name="csX1493" fmla="*/ 368450 w 1325894"/>
                <a:gd name="csY1493" fmla="*/ 1183733 h 1945252"/>
                <a:gd name="csX1494" fmla="*/ 367819 w 1325894"/>
                <a:gd name="csY1494" fmla="*/ 1181271 h 1945252"/>
                <a:gd name="csX1495" fmla="*/ 365911 w 1325894"/>
                <a:gd name="csY1495" fmla="*/ 1177917 h 1945252"/>
                <a:gd name="csX1496" fmla="*/ 363394 w 1325894"/>
                <a:gd name="csY1496" fmla="*/ 1175471 h 1945252"/>
                <a:gd name="csX1497" fmla="*/ 360978 w 1325894"/>
                <a:gd name="csY1497" fmla="*/ 1173840 h 1945252"/>
                <a:gd name="csX1498" fmla="*/ 360870 w 1325894"/>
                <a:gd name="csY1498" fmla="*/ 1171355 h 1945252"/>
                <a:gd name="csX1499" fmla="*/ 361440 w 1325894"/>
                <a:gd name="csY1499" fmla="*/ 1168547 h 1945252"/>
                <a:gd name="csX1500" fmla="*/ 362517 w 1325894"/>
                <a:gd name="csY1500" fmla="*/ 1165270 h 1945252"/>
                <a:gd name="csX1501" fmla="*/ 363910 w 1325894"/>
                <a:gd name="csY1501" fmla="*/ 1158400 h 1945252"/>
                <a:gd name="csX1502" fmla="*/ 365441 w 1325894"/>
                <a:gd name="csY1502" fmla="*/ 1159016 h 1945252"/>
                <a:gd name="csX1503" fmla="*/ 366719 w 1325894"/>
                <a:gd name="csY1503" fmla="*/ 1158385 h 1945252"/>
                <a:gd name="csX1504" fmla="*/ 365980 w 1325894"/>
                <a:gd name="csY1504" fmla="*/ 1152684 h 1945252"/>
                <a:gd name="csX1505" fmla="*/ 364749 w 1325894"/>
                <a:gd name="csY1505" fmla="*/ 1147876 h 1945252"/>
                <a:gd name="csX1506" fmla="*/ 363302 w 1325894"/>
                <a:gd name="csY1506" fmla="*/ 1145130 h 1945252"/>
                <a:gd name="csX1507" fmla="*/ 363248 w 1325894"/>
                <a:gd name="csY1507" fmla="*/ 1143938 h 1945252"/>
                <a:gd name="csX1508" fmla="*/ 362917 w 1325894"/>
                <a:gd name="csY1508" fmla="*/ 1142538 h 1945252"/>
                <a:gd name="csX1509" fmla="*/ 361802 w 1325894"/>
                <a:gd name="csY1509" fmla="*/ 1139145 h 1945252"/>
                <a:gd name="csX1510" fmla="*/ 360547 w 1325894"/>
                <a:gd name="csY1510" fmla="*/ 1136653 h 1945252"/>
                <a:gd name="csX1511" fmla="*/ 358361 w 1325894"/>
                <a:gd name="csY1511" fmla="*/ 1129568 h 1945252"/>
                <a:gd name="csX1512" fmla="*/ 356784 w 1325894"/>
                <a:gd name="csY1512" fmla="*/ 1126852 h 1945252"/>
                <a:gd name="csX1513" fmla="*/ 354760 w 1325894"/>
                <a:gd name="csY1513" fmla="*/ 1125444 h 1945252"/>
                <a:gd name="csX1514" fmla="*/ 352582 w 1325894"/>
                <a:gd name="csY1514" fmla="*/ 1125367 h 1945252"/>
                <a:gd name="csX1515" fmla="*/ 349081 w 1325894"/>
                <a:gd name="csY1515" fmla="*/ 1127244 h 1945252"/>
                <a:gd name="csX1516" fmla="*/ 342624 w 1325894"/>
                <a:gd name="csY1516" fmla="*/ 1129398 h 1945252"/>
                <a:gd name="csX1517" fmla="*/ 337507 w 1325894"/>
                <a:gd name="csY1517" fmla="*/ 1130421 h 1945252"/>
                <a:gd name="csX1518" fmla="*/ 336653 w 1325894"/>
                <a:gd name="csY1518" fmla="*/ 1129860 h 1945252"/>
                <a:gd name="csX1519" fmla="*/ 339215 w 1325894"/>
                <a:gd name="csY1519" fmla="*/ 1127160 h 1945252"/>
                <a:gd name="csX1520" fmla="*/ 342986 w 1325894"/>
                <a:gd name="csY1520" fmla="*/ 1124344 h 1945252"/>
                <a:gd name="csX1521" fmla="*/ 347973 w 1325894"/>
                <a:gd name="csY1521" fmla="*/ 1122429 h 1945252"/>
                <a:gd name="csX1522" fmla="*/ 349427 w 1325894"/>
                <a:gd name="csY1522" fmla="*/ 1117721 h 1945252"/>
                <a:gd name="csX1523" fmla="*/ 348888 w 1325894"/>
                <a:gd name="csY1523" fmla="*/ 1113636 h 1945252"/>
                <a:gd name="csX1524" fmla="*/ 349096 w 1325894"/>
                <a:gd name="csY1524" fmla="*/ 1109751 h 1945252"/>
                <a:gd name="csX1525" fmla="*/ 347726 w 1325894"/>
                <a:gd name="csY1525" fmla="*/ 1105651 h 1945252"/>
                <a:gd name="csX1526" fmla="*/ 349058 w 1325894"/>
                <a:gd name="csY1526" fmla="*/ 1103374 h 1945252"/>
                <a:gd name="csX1527" fmla="*/ 353598 w 1325894"/>
                <a:gd name="csY1527" fmla="*/ 1101073 h 1945252"/>
                <a:gd name="csX1528" fmla="*/ 355661 w 1325894"/>
                <a:gd name="csY1528" fmla="*/ 1100720 h 1945252"/>
                <a:gd name="csX1529" fmla="*/ 357707 w 1325894"/>
                <a:gd name="csY1529" fmla="*/ 1097789 h 1945252"/>
                <a:gd name="csX1530" fmla="*/ 351951 w 1325894"/>
                <a:gd name="csY1530" fmla="*/ 1090688 h 1945252"/>
                <a:gd name="csX1531" fmla="*/ 345918 w 1325894"/>
                <a:gd name="csY1531" fmla="*/ 1086018 h 1945252"/>
                <a:gd name="csX1532" fmla="*/ 344410 w 1325894"/>
                <a:gd name="csY1532" fmla="*/ 1084111 h 1945252"/>
                <a:gd name="csX1533" fmla="*/ 343086 w 1325894"/>
                <a:gd name="csY1533" fmla="*/ 1080972 h 1945252"/>
                <a:gd name="csX1534" fmla="*/ 341947 w 1325894"/>
                <a:gd name="csY1534" fmla="*/ 1076587 h 1945252"/>
                <a:gd name="csX1535" fmla="*/ 340085 w 1325894"/>
                <a:gd name="csY1535" fmla="*/ 1072187 h 1945252"/>
                <a:gd name="csX1536" fmla="*/ 337515 w 1325894"/>
                <a:gd name="csY1536" fmla="*/ 1067756 h 1945252"/>
                <a:gd name="csX1537" fmla="*/ 333759 w 1325894"/>
                <a:gd name="csY1537" fmla="*/ 1063471 h 1945252"/>
                <a:gd name="csX1538" fmla="*/ 324078 w 1325894"/>
                <a:gd name="csY1538" fmla="*/ 1055593 h 1945252"/>
                <a:gd name="csX1539" fmla="*/ 320754 w 1325894"/>
                <a:gd name="csY1539" fmla="*/ 1050131 h 1945252"/>
                <a:gd name="csX1540" fmla="*/ 317691 w 1325894"/>
                <a:gd name="csY1540" fmla="*/ 1041731 h 1945252"/>
                <a:gd name="csX1541" fmla="*/ 316160 w 1325894"/>
                <a:gd name="csY1541" fmla="*/ 1038131 h 1945252"/>
                <a:gd name="csX1542" fmla="*/ 314567 w 1325894"/>
                <a:gd name="csY1542" fmla="*/ 1035461 h 1945252"/>
                <a:gd name="csX1543" fmla="*/ 307826 w 1325894"/>
                <a:gd name="csY1543" fmla="*/ 1029184 h 1945252"/>
                <a:gd name="csX1544" fmla="*/ 307010 w 1325894"/>
                <a:gd name="csY1544" fmla="*/ 1026399 h 1945252"/>
                <a:gd name="csX1545" fmla="*/ 313974 w 1325894"/>
                <a:gd name="csY1545" fmla="*/ 1018953 h 1945252"/>
                <a:gd name="csX1546" fmla="*/ 314651 w 1325894"/>
                <a:gd name="csY1546" fmla="*/ 1015968 h 1945252"/>
                <a:gd name="csX1547" fmla="*/ 311804 w 1325894"/>
                <a:gd name="csY1547" fmla="*/ 1006852 h 1945252"/>
                <a:gd name="csX1548" fmla="*/ 308895 w 1325894"/>
                <a:gd name="csY1548" fmla="*/ 1000144 h 1945252"/>
                <a:gd name="csX1549" fmla="*/ 305725 w 1325894"/>
                <a:gd name="csY1549" fmla="*/ 997751 h 1945252"/>
                <a:gd name="csX1550" fmla="*/ 301007 w 1325894"/>
                <a:gd name="csY1550" fmla="*/ 996520 h 1945252"/>
                <a:gd name="csX1551" fmla="*/ 296683 w 1325894"/>
                <a:gd name="csY1551" fmla="*/ 993520 h 1945252"/>
                <a:gd name="csX1552" fmla="*/ 292750 w 1325894"/>
                <a:gd name="csY1552" fmla="*/ 988750 h 1945252"/>
                <a:gd name="csX1553" fmla="*/ 288826 w 1325894"/>
                <a:gd name="csY1553" fmla="*/ 985250 h 1945252"/>
                <a:gd name="csX1554" fmla="*/ 282946 w 1325894"/>
                <a:gd name="csY1554" fmla="*/ 981912 h 1945252"/>
                <a:gd name="csX1555" fmla="*/ 273111 w 1325894"/>
                <a:gd name="csY1555" fmla="*/ 973288 h 1945252"/>
                <a:gd name="csX1556" fmla="*/ 257951 w 1325894"/>
                <a:gd name="csY1556" fmla="*/ 963995 h 1945252"/>
                <a:gd name="csX1557" fmla="*/ 251179 w 1325894"/>
                <a:gd name="csY1557" fmla="*/ 958533 h 1945252"/>
                <a:gd name="csX1558" fmla="*/ 247147 w 1325894"/>
                <a:gd name="csY1558" fmla="*/ 956541 h 1945252"/>
                <a:gd name="csX1559" fmla="*/ 241837 w 1325894"/>
                <a:gd name="csY1559" fmla="*/ 956033 h 1945252"/>
                <a:gd name="csX1560" fmla="*/ 231564 w 1325894"/>
                <a:gd name="csY1560" fmla="*/ 950902 h 1945252"/>
                <a:gd name="csX1561" fmla="*/ 222929 w 1325894"/>
                <a:gd name="csY1561" fmla="*/ 949256 h 1945252"/>
                <a:gd name="csX1562" fmla="*/ 217604 w 1325894"/>
                <a:gd name="csY1562" fmla="*/ 950009 h 1945252"/>
                <a:gd name="csX1563" fmla="*/ 215865 w 1325894"/>
                <a:gd name="csY1563" fmla="*/ 949156 h 1945252"/>
                <a:gd name="csX1564" fmla="*/ 211925 w 1325894"/>
                <a:gd name="csY1564" fmla="*/ 943917 h 1945252"/>
                <a:gd name="csX1565" fmla="*/ 205761 w 1325894"/>
                <a:gd name="csY1565" fmla="*/ 940901 h 1945252"/>
                <a:gd name="csX1566" fmla="*/ 202575 w 1325894"/>
                <a:gd name="csY1566" fmla="*/ 942047 h 1945252"/>
                <a:gd name="csX1567" fmla="*/ 198619 w 1325894"/>
                <a:gd name="csY1567" fmla="*/ 947663 h 1945252"/>
                <a:gd name="csX1568" fmla="*/ 193848 w 1325894"/>
                <a:gd name="csY1568" fmla="*/ 953179 h 1945252"/>
                <a:gd name="csX1569" fmla="*/ 191309 w 1325894"/>
                <a:gd name="csY1569" fmla="*/ 953925 h 1945252"/>
                <a:gd name="csX1570" fmla="*/ 187538 w 1325894"/>
                <a:gd name="csY1570" fmla="*/ 948886 h 1945252"/>
                <a:gd name="csX1571" fmla="*/ 185637 w 1325894"/>
                <a:gd name="csY1571" fmla="*/ 945355 h 1945252"/>
                <a:gd name="csX1572" fmla="*/ 183821 w 1325894"/>
                <a:gd name="csY1572" fmla="*/ 944147 h 1945252"/>
                <a:gd name="csX1573" fmla="*/ 182090 w 1325894"/>
                <a:gd name="csY1573" fmla="*/ 945286 h 1945252"/>
                <a:gd name="csX1574" fmla="*/ 178719 w 1325894"/>
                <a:gd name="csY1574" fmla="*/ 949925 h 1945252"/>
                <a:gd name="csX1575" fmla="*/ 175510 w 1325894"/>
                <a:gd name="csY1575" fmla="*/ 953263 h 1945252"/>
                <a:gd name="csX1576" fmla="*/ 170762 w 1325894"/>
                <a:gd name="csY1576" fmla="*/ 957218 h 1945252"/>
                <a:gd name="csX1577" fmla="*/ 166968 w 1325894"/>
                <a:gd name="csY1577" fmla="*/ 959110 h 1945252"/>
                <a:gd name="csX1578" fmla="*/ 162097 w 1325894"/>
                <a:gd name="csY1578" fmla="*/ 959572 h 1945252"/>
                <a:gd name="csX1579" fmla="*/ 160873 w 1325894"/>
                <a:gd name="csY1579" fmla="*/ 961002 h 1945252"/>
                <a:gd name="csX1580" fmla="*/ 158996 w 1325894"/>
                <a:gd name="csY1580" fmla="*/ 961064 h 1945252"/>
                <a:gd name="csX1581" fmla="*/ 156472 w 1325894"/>
                <a:gd name="csY1581" fmla="*/ 959772 h 1945252"/>
                <a:gd name="csX1582" fmla="*/ 154101 w 1325894"/>
                <a:gd name="csY1582" fmla="*/ 957202 h 1945252"/>
                <a:gd name="csX1583" fmla="*/ 151893 w 1325894"/>
                <a:gd name="csY1583" fmla="*/ 953348 h 1945252"/>
                <a:gd name="csX1584" fmla="*/ 149946 w 1325894"/>
                <a:gd name="csY1584" fmla="*/ 951263 h 1945252"/>
                <a:gd name="csX1585" fmla="*/ 148253 w 1325894"/>
                <a:gd name="csY1585" fmla="*/ 950956 h 1945252"/>
                <a:gd name="csX1586" fmla="*/ 144367 w 1325894"/>
                <a:gd name="csY1586" fmla="*/ 952956 h 1945252"/>
                <a:gd name="csX1587" fmla="*/ 139449 w 1325894"/>
                <a:gd name="csY1587" fmla="*/ 958818 h 1945252"/>
                <a:gd name="csX1588" fmla="*/ 137202 w 1325894"/>
                <a:gd name="csY1588" fmla="*/ 960226 h 1945252"/>
                <a:gd name="csX1589" fmla="*/ 135317 w 1325894"/>
                <a:gd name="csY1589" fmla="*/ 959618 h 1945252"/>
                <a:gd name="csX1590" fmla="*/ 133008 w 1325894"/>
                <a:gd name="csY1590" fmla="*/ 957795 h 1945252"/>
                <a:gd name="csX1591" fmla="*/ 128383 w 1325894"/>
                <a:gd name="csY1591" fmla="*/ 953117 h 1945252"/>
                <a:gd name="csX1592" fmla="*/ 125821 w 1325894"/>
                <a:gd name="csY1592" fmla="*/ 953571 h 1945252"/>
                <a:gd name="csX1593" fmla="*/ 123958 w 1325894"/>
                <a:gd name="csY1593" fmla="*/ 955210 h 1945252"/>
                <a:gd name="csX1594" fmla="*/ 124474 w 1325894"/>
                <a:gd name="csY1594" fmla="*/ 959087 h 1945252"/>
                <a:gd name="csX1595" fmla="*/ 128806 w 1325894"/>
                <a:gd name="csY1595" fmla="*/ 968241 h 1945252"/>
                <a:gd name="csX1596" fmla="*/ 132677 w 1325894"/>
                <a:gd name="csY1596" fmla="*/ 974726 h 1945252"/>
                <a:gd name="csX1597" fmla="*/ 129407 w 1325894"/>
                <a:gd name="csY1597" fmla="*/ 975488 h 1945252"/>
                <a:gd name="csX1598" fmla="*/ 100841 w 1325894"/>
                <a:gd name="csY1598" fmla="*/ 966711 h 1945252"/>
                <a:gd name="csX1599" fmla="*/ 97201 w 1325894"/>
                <a:gd name="csY1599" fmla="*/ 964587 h 1945252"/>
                <a:gd name="csX1600" fmla="*/ 91945 w 1325894"/>
                <a:gd name="csY1600" fmla="*/ 959241 h 1945252"/>
                <a:gd name="csX1601" fmla="*/ 87574 w 1325894"/>
                <a:gd name="csY1601" fmla="*/ 955948 h 1945252"/>
                <a:gd name="csX1602" fmla="*/ 80133 w 1325894"/>
                <a:gd name="csY1602" fmla="*/ 947402 h 1945252"/>
                <a:gd name="csX1603" fmla="*/ 74400 w 1325894"/>
                <a:gd name="csY1603" fmla="*/ 942755 h 1945252"/>
                <a:gd name="csX1604" fmla="*/ 72499 w 1325894"/>
                <a:gd name="csY1604" fmla="*/ 939109 h 1945252"/>
                <a:gd name="csX1605" fmla="*/ 71999 w 1325894"/>
                <a:gd name="csY1605" fmla="*/ 936593 h 1945252"/>
                <a:gd name="csX1606" fmla="*/ 73823 w 1325894"/>
                <a:gd name="csY1606" fmla="*/ 933185 h 1945252"/>
                <a:gd name="csX1607" fmla="*/ 85366 w 1325894"/>
                <a:gd name="csY1607" fmla="*/ 921623 h 1945252"/>
                <a:gd name="csX1608" fmla="*/ 89775 w 1325894"/>
                <a:gd name="csY1608" fmla="*/ 919277 h 1945252"/>
                <a:gd name="csX1609" fmla="*/ 98748 w 1325894"/>
                <a:gd name="csY1609" fmla="*/ 916469 h 1945252"/>
                <a:gd name="csX1610" fmla="*/ 100864 w 1325894"/>
                <a:gd name="csY1610" fmla="*/ 914707 h 1945252"/>
                <a:gd name="csX1611" fmla="*/ 101572 w 1325894"/>
                <a:gd name="csY1611" fmla="*/ 913307 h 1945252"/>
                <a:gd name="csX1612" fmla="*/ 99217 w 1325894"/>
                <a:gd name="csY1612" fmla="*/ 910776 h 1945252"/>
                <a:gd name="csX1613" fmla="*/ 87466 w 1325894"/>
                <a:gd name="csY1613" fmla="*/ 911684 h 1945252"/>
                <a:gd name="csX1614" fmla="*/ 77001 w 1325894"/>
                <a:gd name="csY1614" fmla="*/ 909991 h 1945252"/>
                <a:gd name="csX1615" fmla="*/ 67889 w 1325894"/>
                <a:gd name="csY1615" fmla="*/ 905322 h 1945252"/>
                <a:gd name="csX1616" fmla="*/ 66304 w 1325894"/>
                <a:gd name="csY1616" fmla="*/ 903768 h 1945252"/>
                <a:gd name="csX1617" fmla="*/ 64757 w 1325894"/>
                <a:gd name="csY1617" fmla="*/ 900898 h 1945252"/>
                <a:gd name="csX1618" fmla="*/ 63257 w 1325894"/>
                <a:gd name="csY1618" fmla="*/ 896714 h 1945252"/>
                <a:gd name="csX1619" fmla="*/ 63595 w 1325894"/>
                <a:gd name="csY1619" fmla="*/ 892013 h 1945252"/>
                <a:gd name="csX1620" fmla="*/ 65781 w 1325894"/>
                <a:gd name="csY1620" fmla="*/ 886790 h 1945252"/>
                <a:gd name="csX1621" fmla="*/ 67066 w 1325894"/>
                <a:gd name="csY1621" fmla="*/ 883190 h 1945252"/>
                <a:gd name="csX1622" fmla="*/ 67443 w 1325894"/>
                <a:gd name="csY1622" fmla="*/ 881236 h 1945252"/>
                <a:gd name="csX1623" fmla="*/ 55992 w 1325894"/>
                <a:gd name="csY1623" fmla="*/ 894098 h 1945252"/>
                <a:gd name="csX1624" fmla="*/ 51313 w 1325894"/>
                <a:gd name="csY1624" fmla="*/ 898575 h 1945252"/>
                <a:gd name="csX1625" fmla="*/ 47604 w 1325894"/>
                <a:gd name="csY1625" fmla="*/ 897206 h 1945252"/>
                <a:gd name="csX1626" fmla="*/ 45003 w 1325894"/>
                <a:gd name="csY1626" fmla="*/ 895090 h 1945252"/>
                <a:gd name="csX1627" fmla="*/ 43726 w 1325894"/>
                <a:gd name="csY1627" fmla="*/ 892729 h 1945252"/>
                <a:gd name="csX1628" fmla="*/ 43772 w 1325894"/>
                <a:gd name="csY1628" fmla="*/ 890121 h 1945252"/>
                <a:gd name="csX1629" fmla="*/ 44195 w 1325894"/>
                <a:gd name="csY1629" fmla="*/ 888213 h 1945252"/>
                <a:gd name="csX1630" fmla="*/ 44988 w 1325894"/>
                <a:gd name="csY1630" fmla="*/ 887021 h 1945252"/>
                <a:gd name="csX1631" fmla="*/ 38931 w 1325894"/>
                <a:gd name="csY1631" fmla="*/ 881682 h 1945252"/>
                <a:gd name="csX1632" fmla="*/ 36207 w 1325894"/>
                <a:gd name="csY1632" fmla="*/ 877474 h 1945252"/>
                <a:gd name="csX1633" fmla="*/ 35915 w 1325894"/>
                <a:gd name="csY1633" fmla="*/ 873120 h 1945252"/>
                <a:gd name="csX1634" fmla="*/ 38062 w 1325894"/>
                <a:gd name="csY1634" fmla="*/ 868612 h 1945252"/>
                <a:gd name="csX1635" fmla="*/ 40162 w 1325894"/>
                <a:gd name="csY1635" fmla="*/ 865335 h 1945252"/>
                <a:gd name="csX1636" fmla="*/ 42217 w 1325894"/>
                <a:gd name="csY1636" fmla="*/ 863281 h 1945252"/>
                <a:gd name="csX1637" fmla="*/ 47820 w 1325894"/>
                <a:gd name="csY1637" fmla="*/ 861496 h 1945252"/>
                <a:gd name="csX1638" fmla="*/ 68274 w 1325894"/>
                <a:gd name="csY1638" fmla="*/ 858073 h 1945252"/>
                <a:gd name="csX1639" fmla="*/ 82918 w 1325894"/>
                <a:gd name="csY1639" fmla="*/ 861357 h 1945252"/>
                <a:gd name="csX1640" fmla="*/ 87905 w 1325894"/>
                <a:gd name="csY1640" fmla="*/ 850441 h 1945252"/>
                <a:gd name="csX1641" fmla="*/ 91276 w 1325894"/>
                <a:gd name="csY1641" fmla="*/ 846941 h 1945252"/>
                <a:gd name="csX1642" fmla="*/ 101126 w 1325894"/>
                <a:gd name="csY1642" fmla="*/ 843287 h 1945252"/>
                <a:gd name="csX1643" fmla="*/ 116286 w 1325894"/>
                <a:gd name="csY1643" fmla="*/ 842779 h 1945252"/>
                <a:gd name="csX1644" fmla="*/ 126990 w 1325894"/>
                <a:gd name="csY1644" fmla="*/ 844802 h 1945252"/>
                <a:gd name="csX1645" fmla="*/ 132008 w 1325894"/>
                <a:gd name="csY1645" fmla="*/ 847379 h 1945252"/>
                <a:gd name="csX1646" fmla="*/ 138841 w 1325894"/>
                <a:gd name="csY1646" fmla="*/ 853049 h 1945252"/>
                <a:gd name="csX1647" fmla="*/ 139234 w 1325894"/>
                <a:gd name="csY1647" fmla="*/ 851341 h 1945252"/>
                <a:gd name="csX1648" fmla="*/ 137587 w 1325894"/>
                <a:gd name="csY1648" fmla="*/ 846218 h 1945252"/>
                <a:gd name="csX1649" fmla="*/ 137472 w 1325894"/>
                <a:gd name="csY1649" fmla="*/ 841948 h 1945252"/>
                <a:gd name="csX1650" fmla="*/ 140234 w 1325894"/>
                <a:gd name="csY1650" fmla="*/ 834494 h 1945252"/>
                <a:gd name="csX1651" fmla="*/ 141504 w 1325894"/>
                <a:gd name="csY1651" fmla="*/ 829794 h 1945252"/>
                <a:gd name="csX1652" fmla="*/ 140642 w 1325894"/>
                <a:gd name="csY1652" fmla="*/ 824878 h 1945252"/>
                <a:gd name="csX1653" fmla="*/ 137641 w 1325894"/>
                <a:gd name="csY1653" fmla="*/ 819747 h 1945252"/>
                <a:gd name="csX1654" fmla="*/ 132331 w 1325894"/>
                <a:gd name="csY1654" fmla="*/ 813131 h 1945252"/>
                <a:gd name="csX1655" fmla="*/ 129468 w 1325894"/>
                <a:gd name="csY1655" fmla="*/ 812585 h 1945252"/>
                <a:gd name="csX1656" fmla="*/ 126290 w 1325894"/>
                <a:gd name="csY1656" fmla="*/ 814185 h 1945252"/>
                <a:gd name="csX1657" fmla="*/ 122473 w 1325894"/>
                <a:gd name="csY1657" fmla="*/ 817854 h 1945252"/>
                <a:gd name="csX1658" fmla="*/ 114539 w 1325894"/>
                <a:gd name="csY1658" fmla="*/ 827055 h 1945252"/>
                <a:gd name="csX1659" fmla="*/ 110791 w 1325894"/>
                <a:gd name="csY1659" fmla="*/ 828971 h 1945252"/>
                <a:gd name="csX1660" fmla="*/ 104543 w 1325894"/>
                <a:gd name="csY1660" fmla="*/ 829455 h 1945252"/>
                <a:gd name="csX1661" fmla="*/ 101088 w 1325894"/>
                <a:gd name="csY1661" fmla="*/ 828301 h 1945252"/>
                <a:gd name="csX1662" fmla="*/ 97748 w 1325894"/>
                <a:gd name="csY1662" fmla="*/ 826924 h 1945252"/>
                <a:gd name="csX1663" fmla="*/ 92530 w 1325894"/>
                <a:gd name="csY1663" fmla="*/ 822055 h 1945252"/>
                <a:gd name="csX1664" fmla="*/ 90629 w 1325894"/>
                <a:gd name="csY1664" fmla="*/ 821139 h 1945252"/>
                <a:gd name="csX1665" fmla="*/ 88321 w 1325894"/>
                <a:gd name="csY1665" fmla="*/ 823278 h 1945252"/>
                <a:gd name="csX1666" fmla="*/ 85612 w 1325894"/>
                <a:gd name="csY1666" fmla="*/ 828455 h 1945252"/>
                <a:gd name="csX1667" fmla="*/ 83003 w 1325894"/>
                <a:gd name="csY1667" fmla="*/ 832071 h 1945252"/>
                <a:gd name="csX1668" fmla="*/ 80487 w 1325894"/>
                <a:gd name="csY1668" fmla="*/ 834132 h 1945252"/>
                <a:gd name="csX1669" fmla="*/ 78139 w 1325894"/>
                <a:gd name="csY1669" fmla="*/ 835025 h 1945252"/>
                <a:gd name="csX1670" fmla="*/ 74861 w 1325894"/>
                <a:gd name="csY1670" fmla="*/ 834602 h 1945252"/>
                <a:gd name="csX1671" fmla="*/ 61356 w 1325894"/>
                <a:gd name="csY1671" fmla="*/ 826570 h 1945252"/>
                <a:gd name="csX1672" fmla="*/ 58308 w 1325894"/>
                <a:gd name="csY1672" fmla="*/ 822978 h 1945252"/>
                <a:gd name="csX1673" fmla="*/ 58132 w 1325894"/>
                <a:gd name="csY1673" fmla="*/ 817516 h 1945252"/>
                <a:gd name="csX1674" fmla="*/ 53984 w 1325894"/>
                <a:gd name="csY1674" fmla="*/ 812200 h 1945252"/>
                <a:gd name="csX1675" fmla="*/ 49297 w 1325894"/>
                <a:gd name="csY1675" fmla="*/ 811269 h 1945252"/>
                <a:gd name="csX1676" fmla="*/ 48728 w 1325894"/>
                <a:gd name="csY1676" fmla="*/ 809485 h 1945252"/>
                <a:gd name="csX1677" fmla="*/ 54668 w 1325894"/>
                <a:gd name="csY1677" fmla="*/ 801230 h 1945252"/>
                <a:gd name="csX1678" fmla="*/ 59101 w 1325894"/>
                <a:gd name="csY1678" fmla="*/ 797845 h 1945252"/>
                <a:gd name="csX1679" fmla="*/ 58393 w 1325894"/>
                <a:gd name="csY1679" fmla="*/ 796822 h 1945252"/>
                <a:gd name="csX1680" fmla="*/ 51960 w 1325894"/>
                <a:gd name="csY1680" fmla="*/ 796645 h 1945252"/>
                <a:gd name="csX1681" fmla="*/ 47620 w 1325894"/>
                <a:gd name="csY1681" fmla="*/ 801053 h 1945252"/>
                <a:gd name="csX1682" fmla="*/ 45134 w 1325894"/>
                <a:gd name="csY1682" fmla="*/ 801800 h 1945252"/>
                <a:gd name="csX1683" fmla="*/ 39416 w 1325894"/>
                <a:gd name="csY1683" fmla="*/ 801923 h 1945252"/>
                <a:gd name="csX1684" fmla="*/ 33414 w 1325894"/>
                <a:gd name="csY1684" fmla="*/ 799715 h 1945252"/>
                <a:gd name="csX1685" fmla="*/ 30859 w 1325894"/>
                <a:gd name="csY1685" fmla="*/ 797784 h 1945252"/>
                <a:gd name="csX1686" fmla="*/ 28212 w 1325894"/>
                <a:gd name="csY1686" fmla="*/ 793337 h 1945252"/>
                <a:gd name="csX1687" fmla="*/ 25241 w 1325894"/>
                <a:gd name="csY1687" fmla="*/ 790830 h 1945252"/>
                <a:gd name="csX1688" fmla="*/ 16276 w 1325894"/>
                <a:gd name="csY1688" fmla="*/ 787014 h 1945252"/>
                <a:gd name="csX1689" fmla="*/ 14252 w 1325894"/>
                <a:gd name="csY1689" fmla="*/ 784929 h 1945252"/>
                <a:gd name="csX1690" fmla="*/ 12336 w 1325894"/>
                <a:gd name="csY1690" fmla="*/ 781460 h 1945252"/>
                <a:gd name="csX1691" fmla="*/ 5010 w 1325894"/>
                <a:gd name="csY1691" fmla="*/ 771590 h 1945252"/>
                <a:gd name="csX1692" fmla="*/ 577 w 1325894"/>
                <a:gd name="csY1692" fmla="*/ 764289 h 1945252"/>
                <a:gd name="csX1693" fmla="*/ 0 w 1325894"/>
                <a:gd name="csY1693" fmla="*/ 760128 h 1945252"/>
                <a:gd name="csX1694" fmla="*/ 5118 w 1325894"/>
                <a:gd name="csY1694" fmla="*/ 751150 h 1945252"/>
                <a:gd name="csX1695" fmla="*/ 5341 w 1325894"/>
                <a:gd name="csY1695" fmla="*/ 749065 h 1945252"/>
                <a:gd name="csX1696" fmla="*/ 3147 w 1325894"/>
                <a:gd name="csY1696" fmla="*/ 745165 h 1945252"/>
                <a:gd name="csX1697" fmla="*/ 2232 w 1325894"/>
                <a:gd name="csY1697" fmla="*/ 742280 h 1945252"/>
                <a:gd name="csX1698" fmla="*/ 2986 w 1325894"/>
                <a:gd name="csY1698" fmla="*/ 738288 h 1945252"/>
                <a:gd name="csX1699" fmla="*/ 7465 w 1325894"/>
                <a:gd name="csY1699" fmla="*/ 729402 h 1945252"/>
                <a:gd name="csX1700" fmla="*/ 9127 w 1325894"/>
                <a:gd name="csY1700" fmla="*/ 726987 h 1945252"/>
                <a:gd name="csX1701" fmla="*/ 17153 w 1325894"/>
                <a:gd name="csY1701" fmla="*/ 721733 h 1945252"/>
                <a:gd name="csX1702" fmla="*/ 25195 w 1325894"/>
                <a:gd name="csY1702" fmla="*/ 714055 h 1945252"/>
                <a:gd name="csX1703" fmla="*/ 28119 w 1325894"/>
                <a:gd name="csY1703" fmla="*/ 712324 h 1945252"/>
                <a:gd name="csX1704" fmla="*/ 30728 w 1325894"/>
                <a:gd name="csY1704" fmla="*/ 711924 h 1945252"/>
                <a:gd name="csX1705" fmla="*/ 41294 w 1325894"/>
                <a:gd name="csY1705" fmla="*/ 712386 h 1945252"/>
                <a:gd name="csX1706" fmla="*/ 44564 w 1325894"/>
                <a:gd name="csY1706" fmla="*/ 710486 h 1945252"/>
                <a:gd name="csX1707" fmla="*/ 47342 w 1325894"/>
                <a:gd name="csY1707" fmla="*/ 706716 h 1945252"/>
                <a:gd name="csX1708" fmla="*/ 51906 w 1325894"/>
                <a:gd name="csY1708" fmla="*/ 702885 h 1945252"/>
                <a:gd name="csX1709" fmla="*/ 61425 w 1325894"/>
                <a:gd name="csY1709" fmla="*/ 697046 h 1945252"/>
                <a:gd name="csX1710" fmla="*/ 82587 w 1325894"/>
                <a:gd name="csY1710" fmla="*/ 688169 h 1945252"/>
                <a:gd name="csX1711" fmla="*/ 83965 w 1325894"/>
                <a:gd name="csY1711" fmla="*/ 687115 h 1945252"/>
                <a:gd name="csX1712" fmla="*/ 84088 w 1325894"/>
                <a:gd name="csY1712" fmla="*/ 685423 h 1945252"/>
                <a:gd name="csX1713" fmla="*/ 82187 w 1325894"/>
                <a:gd name="csY1713" fmla="*/ 680815 h 1945252"/>
                <a:gd name="csX1714" fmla="*/ 81787 w 1325894"/>
                <a:gd name="csY1714" fmla="*/ 678584 h 1945252"/>
                <a:gd name="csX1715" fmla="*/ 86120 w 1325894"/>
                <a:gd name="csY1715" fmla="*/ 674430 h 1945252"/>
                <a:gd name="csX1716" fmla="*/ 95901 w 1325894"/>
                <a:gd name="csY1716" fmla="*/ 667852 h 1945252"/>
                <a:gd name="csX1717" fmla="*/ 102588 w 1325894"/>
                <a:gd name="csY1717" fmla="*/ 664675 h 1945252"/>
                <a:gd name="csX1718" fmla="*/ 106890 w 1325894"/>
                <a:gd name="csY1718" fmla="*/ 664444 h 1945252"/>
                <a:gd name="csX1719" fmla="*/ 110360 w 1325894"/>
                <a:gd name="csY1719" fmla="*/ 663021 h 1945252"/>
                <a:gd name="csX1720" fmla="*/ 115232 w 1325894"/>
                <a:gd name="csY1720" fmla="*/ 658852 h 1945252"/>
                <a:gd name="csX1721" fmla="*/ 117987 w 1325894"/>
                <a:gd name="csY1721" fmla="*/ 658113 h 1945252"/>
                <a:gd name="csX1722" fmla="*/ 134632 w 1325894"/>
                <a:gd name="csY1722" fmla="*/ 656475 h 1945252"/>
                <a:gd name="csX1723" fmla="*/ 141996 w 1325894"/>
                <a:gd name="csY1723" fmla="*/ 658752 h 1945252"/>
                <a:gd name="csX1724" fmla="*/ 145613 w 1325894"/>
                <a:gd name="csY1724" fmla="*/ 658705 h 1945252"/>
                <a:gd name="csX1725" fmla="*/ 147937 w 1325894"/>
                <a:gd name="csY1725" fmla="*/ 657090 h 1945252"/>
                <a:gd name="csX1726" fmla="*/ 151008 w 1325894"/>
                <a:gd name="csY1726" fmla="*/ 652343 h 1945252"/>
                <a:gd name="csX1727" fmla="*/ 156749 w 1325894"/>
                <a:gd name="csY1727" fmla="*/ 640481 h 1945252"/>
                <a:gd name="csX1728" fmla="*/ 159773 w 1325894"/>
                <a:gd name="csY1728" fmla="*/ 633058 h 1945252"/>
                <a:gd name="csX1729" fmla="*/ 162628 w 1325894"/>
                <a:gd name="csY1729" fmla="*/ 621680 h 1945252"/>
                <a:gd name="csX1730" fmla="*/ 166314 w 1325894"/>
                <a:gd name="csY1730" fmla="*/ 603694 h 1945252"/>
                <a:gd name="csX1731" fmla="*/ 169069 w 1325894"/>
                <a:gd name="csY1731" fmla="*/ 585901 h 1945252"/>
                <a:gd name="csX1732" fmla="*/ 170893 w 1325894"/>
                <a:gd name="csY1732" fmla="*/ 568292 h 1945252"/>
                <a:gd name="csX1733" fmla="*/ 172316 w 1325894"/>
                <a:gd name="csY1733" fmla="*/ 557445 h 1945252"/>
                <a:gd name="csX1734" fmla="*/ 173325 w 1325894"/>
                <a:gd name="csY1734" fmla="*/ 553537 h 1945252"/>
                <a:gd name="csX1735" fmla="*/ 176780 w 1325894"/>
                <a:gd name="csY1735" fmla="*/ 548567 h 1945252"/>
                <a:gd name="csX1736" fmla="*/ 180381 w 1325894"/>
                <a:gd name="csY1736" fmla="*/ 544675 h 1945252"/>
                <a:gd name="csX1737" fmla="*/ 186569 w 1325894"/>
                <a:gd name="csY1737" fmla="*/ 541221 h 1945252"/>
                <a:gd name="csX1738" fmla="*/ 186007 w 1325894"/>
                <a:gd name="csY1738" fmla="*/ 539605 h 1945252"/>
                <a:gd name="csX1739" fmla="*/ 183383 w 1325894"/>
                <a:gd name="csY1739" fmla="*/ 536897 h 1945252"/>
                <a:gd name="csX1740" fmla="*/ 180943 w 1325894"/>
                <a:gd name="csY1740" fmla="*/ 535859 h 1945252"/>
                <a:gd name="csX1741" fmla="*/ 178688 w 1325894"/>
                <a:gd name="csY1741" fmla="*/ 536482 h 1945252"/>
                <a:gd name="csX1742" fmla="*/ 174571 w 1325894"/>
                <a:gd name="csY1742" fmla="*/ 540567 h 1945252"/>
                <a:gd name="csX1743" fmla="*/ 169238 w 1325894"/>
                <a:gd name="csY1743" fmla="*/ 543329 h 1945252"/>
                <a:gd name="csX1744" fmla="*/ 164059 w 1325894"/>
                <a:gd name="csY1744" fmla="*/ 542898 h 1945252"/>
                <a:gd name="csX1745" fmla="*/ 160327 w 1325894"/>
                <a:gd name="csY1745" fmla="*/ 543921 h 1945252"/>
                <a:gd name="csX1746" fmla="*/ 156903 w 1325894"/>
                <a:gd name="csY1746" fmla="*/ 547644 h 1945252"/>
                <a:gd name="csX1747" fmla="*/ 151354 w 1325894"/>
                <a:gd name="csY1747" fmla="*/ 550629 h 1945252"/>
                <a:gd name="csX1748" fmla="*/ 147653 w 1325894"/>
                <a:gd name="csY1748" fmla="*/ 549952 h 1945252"/>
                <a:gd name="csX1749" fmla="*/ 140965 w 1325894"/>
                <a:gd name="csY1749" fmla="*/ 544606 h 1945252"/>
                <a:gd name="csX1750" fmla="*/ 137595 w 1325894"/>
                <a:gd name="csY1750" fmla="*/ 543605 h 1945252"/>
                <a:gd name="csX1751" fmla="*/ 129045 w 1325894"/>
                <a:gd name="csY1751" fmla="*/ 544113 h 1945252"/>
                <a:gd name="csX1752" fmla="*/ 126544 w 1325894"/>
                <a:gd name="csY1752" fmla="*/ 542121 h 1945252"/>
                <a:gd name="csX1753" fmla="*/ 124358 w 1325894"/>
                <a:gd name="csY1753" fmla="*/ 538220 h 1945252"/>
                <a:gd name="csX1754" fmla="*/ 122619 w 1325894"/>
                <a:gd name="csY1754" fmla="*/ 532759 h 1945252"/>
                <a:gd name="csX1755" fmla="*/ 121319 w 1325894"/>
                <a:gd name="csY1755" fmla="*/ 525697 h 1945252"/>
                <a:gd name="csX1756" fmla="*/ 121496 w 1325894"/>
                <a:gd name="csY1756" fmla="*/ 518319 h 1945252"/>
                <a:gd name="csX1757" fmla="*/ 124574 w 1325894"/>
                <a:gd name="csY1757" fmla="*/ 504887 h 1945252"/>
                <a:gd name="csX1758" fmla="*/ 125751 w 1325894"/>
                <a:gd name="csY1758" fmla="*/ 501203 h 1945252"/>
                <a:gd name="csX1759" fmla="*/ 134086 w 1325894"/>
                <a:gd name="csY1759" fmla="*/ 485994 h 1945252"/>
                <a:gd name="csX1760" fmla="*/ 139218 w 1325894"/>
                <a:gd name="csY1760" fmla="*/ 478816 h 1945252"/>
                <a:gd name="csX1761" fmla="*/ 144328 w 1325894"/>
                <a:gd name="csY1761" fmla="*/ 473416 h 1945252"/>
                <a:gd name="csX1762" fmla="*/ 148045 w 1325894"/>
                <a:gd name="csY1762" fmla="*/ 470231 h 1945252"/>
                <a:gd name="csX1763" fmla="*/ 151554 w 1325894"/>
                <a:gd name="csY1763" fmla="*/ 468800 h 1945252"/>
                <a:gd name="csX1764" fmla="*/ 154925 w 1325894"/>
                <a:gd name="csY1764" fmla="*/ 465431 h 1945252"/>
                <a:gd name="csX1765" fmla="*/ 161120 w 1325894"/>
                <a:gd name="csY1765" fmla="*/ 454523 h 1945252"/>
                <a:gd name="csX1766" fmla="*/ 167515 w 1325894"/>
                <a:gd name="csY1766" fmla="*/ 445099 h 1945252"/>
                <a:gd name="csX1767" fmla="*/ 175472 w 1325894"/>
                <a:gd name="csY1767" fmla="*/ 427398 h 1945252"/>
                <a:gd name="csX1768" fmla="*/ 179319 w 1325894"/>
                <a:gd name="csY1768" fmla="*/ 422713 h 1945252"/>
                <a:gd name="csX1769" fmla="*/ 192794 w 1325894"/>
                <a:gd name="csY1769" fmla="*/ 414897 h 1945252"/>
                <a:gd name="csX1770" fmla="*/ 196457 w 1325894"/>
                <a:gd name="csY1770" fmla="*/ 414774 h 1945252"/>
                <a:gd name="csX1771" fmla="*/ 199566 w 1325894"/>
                <a:gd name="csY1771" fmla="*/ 416720 h 1945252"/>
                <a:gd name="csX1772" fmla="*/ 202513 w 1325894"/>
                <a:gd name="csY1772" fmla="*/ 420790 h 1945252"/>
                <a:gd name="csX1773" fmla="*/ 210786 w 1325894"/>
                <a:gd name="csY1773" fmla="*/ 438391 h 1945252"/>
                <a:gd name="csX1774" fmla="*/ 211432 w 1325894"/>
                <a:gd name="csY1774" fmla="*/ 437852 h 1945252"/>
                <a:gd name="csX1775" fmla="*/ 209986 w 1325894"/>
                <a:gd name="csY1775" fmla="*/ 431213 h 1945252"/>
                <a:gd name="csX1776" fmla="*/ 206969 w 1325894"/>
                <a:gd name="csY1776" fmla="*/ 411143 h 1945252"/>
                <a:gd name="csX1777" fmla="*/ 207454 w 1325894"/>
                <a:gd name="csY1777" fmla="*/ 402796 h 1945252"/>
                <a:gd name="csX1778" fmla="*/ 212187 w 1325894"/>
                <a:gd name="csY1778" fmla="*/ 393811 h 1945252"/>
                <a:gd name="csX1779" fmla="*/ 214126 w 1325894"/>
                <a:gd name="csY1779" fmla="*/ 392203 h 1945252"/>
                <a:gd name="csX1780" fmla="*/ 219120 w 1325894"/>
                <a:gd name="csY1780" fmla="*/ 392803 h 1945252"/>
                <a:gd name="csX1781" fmla="*/ 227177 w 1325894"/>
                <a:gd name="csY1781" fmla="*/ 395588 h 1945252"/>
                <a:gd name="csX1782" fmla="*/ 232564 w 1325894"/>
                <a:gd name="csY1782" fmla="*/ 398634 h 1945252"/>
                <a:gd name="csX1783" fmla="*/ 236650 w 1325894"/>
                <a:gd name="csY1783" fmla="*/ 403573 h 1945252"/>
                <a:gd name="csX1784" fmla="*/ 241506 w 1325894"/>
                <a:gd name="csY1784" fmla="*/ 406627 h 1945252"/>
                <a:gd name="csX1785" fmla="*/ 244023 w 1325894"/>
                <a:gd name="csY1785" fmla="*/ 406473 h 1945252"/>
                <a:gd name="csX1786" fmla="*/ 245816 w 1325894"/>
                <a:gd name="csY1786" fmla="*/ 404119 h 1945252"/>
                <a:gd name="csX1787" fmla="*/ 248386 w 1325894"/>
                <a:gd name="csY1787" fmla="*/ 396411 h 1945252"/>
                <a:gd name="csX1788" fmla="*/ 251733 w 1325894"/>
                <a:gd name="csY1788" fmla="*/ 383233 h 1945252"/>
                <a:gd name="csX1789" fmla="*/ 253073 w 1325894"/>
                <a:gd name="csY1789" fmla="*/ 366801 h 1945252"/>
                <a:gd name="csX1790" fmla="*/ 252411 w 1325894"/>
                <a:gd name="csY1790" fmla="*/ 346985 h 1945252"/>
                <a:gd name="csX1791" fmla="*/ 251441 w 1325894"/>
                <a:gd name="csY1791" fmla="*/ 332307 h 1945252"/>
                <a:gd name="csX1792" fmla="*/ 250148 w 1325894"/>
                <a:gd name="csY1792" fmla="*/ 322968 h 1945252"/>
                <a:gd name="csX1793" fmla="*/ 250856 w 1325894"/>
                <a:gd name="csY1793" fmla="*/ 315129 h 1945252"/>
                <a:gd name="csX1794" fmla="*/ 254912 w 1325894"/>
                <a:gd name="csY1794" fmla="*/ 305659 h 1945252"/>
                <a:gd name="csX1795" fmla="*/ 258629 w 1325894"/>
                <a:gd name="csY1795" fmla="*/ 298697 h 1945252"/>
                <a:gd name="csX1796" fmla="*/ 267494 w 1325894"/>
                <a:gd name="csY1796" fmla="*/ 288788 h 1945252"/>
                <a:gd name="csX1797" fmla="*/ 274689 w 1325894"/>
                <a:gd name="csY1797" fmla="*/ 286142 h 1945252"/>
                <a:gd name="csX1798" fmla="*/ 278952 w 1325894"/>
                <a:gd name="csY1798" fmla="*/ 286811 h 1945252"/>
                <a:gd name="csX1799" fmla="*/ 284562 w 1325894"/>
                <a:gd name="csY1799" fmla="*/ 291473 h 1945252"/>
                <a:gd name="csX1800" fmla="*/ 292342 w 1325894"/>
                <a:gd name="csY1800" fmla="*/ 294327 h 1945252"/>
                <a:gd name="csX1801" fmla="*/ 299368 w 1325894"/>
                <a:gd name="csY1801" fmla="*/ 303289 h 1945252"/>
                <a:gd name="csX1802" fmla="*/ 310750 w 1325894"/>
                <a:gd name="csY1802" fmla="*/ 323637 h 1945252"/>
                <a:gd name="csX1803" fmla="*/ 318299 w 1325894"/>
                <a:gd name="csY1803" fmla="*/ 333730 h 1945252"/>
                <a:gd name="csX1804" fmla="*/ 324556 w 1325894"/>
                <a:gd name="csY1804" fmla="*/ 338238 h 1945252"/>
                <a:gd name="csX1805" fmla="*/ 330720 w 1325894"/>
                <a:gd name="csY1805" fmla="*/ 345877 h 1945252"/>
                <a:gd name="csX1806" fmla="*/ 339831 w 1325894"/>
                <a:gd name="csY1806" fmla="*/ 361909 h 1945252"/>
                <a:gd name="csX1807" fmla="*/ 344602 w 1325894"/>
                <a:gd name="csY1807" fmla="*/ 368725 h 1945252"/>
                <a:gd name="csX1808" fmla="*/ 347434 w 1325894"/>
                <a:gd name="csY1808" fmla="*/ 371186 h 1945252"/>
                <a:gd name="csX1809" fmla="*/ 349935 w 1325894"/>
                <a:gd name="csY1809" fmla="*/ 371579 h 1945252"/>
                <a:gd name="csX1810" fmla="*/ 349004 w 1325894"/>
                <a:gd name="csY1810" fmla="*/ 367055 h 1945252"/>
                <a:gd name="csX1811" fmla="*/ 344648 w 1325894"/>
                <a:gd name="csY1811" fmla="*/ 357555 h 1945252"/>
                <a:gd name="csX1812" fmla="*/ 337984 w 1325894"/>
                <a:gd name="csY1812" fmla="*/ 347008 h 1945252"/>
                <a:gd name="csX1813" fmla="*/ 323201 w 1325894"/>
                <a:gd name="csY1813" fmla="*/ 327830 h 1945252"/>
                <a:gd name="csX1814" fmla="*/ 315052 w 1325894"/>
                <a:gd name="csY1814" fmla="*/ 314106 h 1945252"/>
                <a:gd name="csX1815" fmla="*/ 307749 w 1325894"/>
                <a:gd name="csY1815" fmla="*/ 298274 h 1945252"/>
                <a:gd name="csX1816" fmla="*/ 302377 w 1325894"/>
                <a:gd name="csY1816" fmla="*/ 288758 h 1945252"/>
                <a:gd name="csX1817" fmla="*/ 292635 w 1325894"/>
                <a:gd name="csY1817" fmla="*/ 279249 h 1945252"/>
                <a:gd name="csX1818" fmla="*/ 292766 w 1325894"/>
                <a:gd name="csY1818" fmla="*/ 275441 h 1945252"/>
                <a:gd name="csX1819" fmla="*/ 304524 w 1325894"/>
                <a:gd name="csY1819" fmla="*/ 261948 h 1945252"/>
                <a:gd name="csX1820" fmla="*/ 326133 w 1325894"/>
                <a:gd name="csY1820" fmla="*/ 250086 h 1945252"/>
                <a:gd name="csX1821" fmla="*/ 350489 w 1325894"/>
                <a:gd name="csY1821" fmla="*/ 240731 h 1945252"/>
                <a:gd name="csX1822" fmla="*/ 358639 w 1325894"/>
                <a:gd name="csY1822" fmla="*/ 241693 h 1945252"/>
                <a:gd name="csX1823" fmla="*/ 372960 w 1325894"/>
                <a:gd name="csY1823" fmla="*/ 237762 h 1945252"/>
                <a:gd name="csX1824" fmla="*/ 374307 w 1325894"/>
                <a:gd name="csY1824" fmla="*/ 231800 h 1945252"/>
                <a:gd name="csX1825" fmla="*/ 377385 w 1325894"/>
                <a:gd name="csY1825" fmla="*/ 229115 h 1945252"/>
                <a:gd name="csX1826" fmla="*/ 390721 w 1325894"/>
                <a:gd name="csY1826" fmla="*/ 220745 h 1945252"/>
                <a:gd name="csX1827" fmla="*/ 394546 w 1325894"/>
                <a:gd name="csY1827" fmla="*/ 220861 h 1945252"/>
                <a:gd name="csX1828" fmla="*/ 400417 w 1325894"/>
                <a:gd name="csY1828" fmla="*/ 224838 h 1945252"/>
                <a:gd name="csX1829" fmla="*/ 406674 w 1325894"/>
                <a:gd name="csY1829" fmla="*/ 232385 h 1945252"/>
                <a:gd name="csX1830" fmla="*/ 409567 w 1325894"/>
                <a:gd name="csY1830" fmla="*/ 239177 h 1945252"/>
                <a:gd name="csX1831" fmla="*/ 413499 w 1325894"/>
                <a:gd name="csY1831" fmla="*/ 250755 h 1945252"/>
                <a:gd name="csX1832" fmla="*/ 415423 w 1325894"/>
                <a:gd name="csY1832" fmla="*/ 266879 h 1945252"/>
                <a:gd name="csX1833" fmla="*/ 415131 w 1325894"/>
                <a:gd name="csY1833" fmla="*/ 316452 h 1945252"/>
                <a:gd name="csX1834" fmla="*/ 415239 w 1325894"/>
                <a:gd name="csY1834" fmla="*/ 325606 h 1945252"/>
                <a:gd name="csX1835" fmla="*/ 415993 w 1325894"/>
                <a:gd name="csY1835" fmla="*/ 329122 h 1945252"/>
                <a:gd name="csX1836" fmla="*/ 418709 w 1325894"/>
                <a:gd name="csY1836" fmla="*/ 323883 h 1945252"/>
                <a:gd name="csX1837" fmla="*/ 421949 w 1325894"/>
                <a:gd name="csY1837" fmla="*/ 314106 h 1945252"/>
                <a:gd name="csX1838" fmla="*/ 424865 w 1325894"/>
                <a:gd name="csY1838" fmla="*/ 307144 h 1945252"/>
                <a:gd name="csX1839" fmla="*/ 427105 w 1325894"/>
                <a:gd name="csY1839" fmla="*/ 296320 h 1945252"/>
                <a:gd name="csX1840" fmla="*/ 428675 w 1325894"/>
                <a:gd name="csY1840" fmla="*/ 281550 h 1945252"/>
                <a:gd name="csX1841" fmla="*/ 429606 w 1325894"/>
                <a:gd name="csY1841" fmla="*/ 270487 h 1945252"/>
                <a:gd name="csX1842" fmla="*/ 425797 w 1325894"/>
                <a:gd name="csY1842" fmla="*/ 257871 h 1945252"/>
                <a:gd name="csX1843" fmla="*/ 425612 w 1325894"/>
                <a:gd name="csY1843" fmla="*/ 236870 h 1945252"/>
                <a:gd name="csX1844" fmla="*/ 427520 w 1325894"/>
                <a:gd name="csY1844" fmla="*/ 225530 h 1945252"/>
                <a:gd name="csX1845" fmla="*/ 432854 w 1325894"/>
                <a:gd name="csY1845" fmla="*/ 225530 h 1945252"/>
                <a:gd name="csX1846" fmla="*/ 454916 w 1325894"/>
                <a:gd name="csY1846" fmla="*/ 264264 h 1945252"/>
                <a:gd name="csX1847" fmla="*/ 463597 w 1325894"/>
                <a:gd name="csY1847" fmla="*/ 272472 h 1945252"/>
                <a:gd name="csX1848" fmla="*/ 473478 w 1325894"/>
                <a:gd name="csY1848" fmla="*/ 292604 h 1945252"/>
                <a:gd name="csX1849" fmla="*/ 485021 w 1325894"/>
                <a:gd name="csY1849" fmla="*/ 290481 h 1945252"/>
                <a:gd name="csX1850" fmla="*/ 495671 w 1325894"/>
                <a:gd name="csY1850" fmla="*/ 292935 h 1945252"/>
                <a:gd name="csX1851" fmla="*/ 500381 w 1325894"/>
                <a:gd name="csY1851" fmla="*/ 292204 h 1945252"/>
                <a:gd name="csX1852" fmla="*/ 502705 w 1325894"/>
                <a:gd name="csY1852" fmla="*/ 289096 h 1945252"/>
                <a:gd name="csX1853" fmla="*/ 499396 w 1325894"/>
                <a:gd name="csY1853" fmla="*/ 280765 h 1945252"/>
                <a:gd name="csX1854" fmla="*/ 484267 w 1325894"/>
                <a:gd name="csY1854" fmla="*/ 257579 h 1945252"/>
                <a:gd name="csX1855" fmla="*/ 477395 w 1325894"/>
                <a:gd name="csY1855" fmla="*/ 239077 h 1945252"/>
                <a:gd name="csX1856" fmla="*/ 472585 w 1325894"/>
                <a:gd name="csY1856" fmla="*/ 215607 h 1945252"/>
                <a:gd name="csX1857" fmla="*/ 471415 w 1325894"/>
                <a:gd name="csY1857" fmla="*/ 202952 h 1945252"/>
                <a:gd name="csX1858" fmla="*/ 475094 w 1325894"/>
                <a:gd name="csY1858" fmla="*/ 200660 h 1945252"/>
                <a:gd name="csX1859" fmla="*/ 491993 w 1325894"/>
                <a:gd name="csY1859" fmla="*/ 200929 h 1945252"/>
                <a:gd name="csX1860" fmla="*/ 517388 w 1325894"/>
                <a:gd name="csY1860" fmla="*/ 211922 h 1945252"/>
                <a:gd name="csX1861" fmla="*/ 549863 w 1325894"/>
                <a:gd name="csY1861" fmla="*/ 249217 h 1945252"/>
                <a:gd name="csX1862" fmla="*/ 565846 w 1325894"/>
                <a:gd name="csY1862" fmla="*/ 261317 h 1945252"/>
                <a:gd name="csX1863" fmla="*/ 594489 w 1325894"/>
                <a:gd name="csY1863" fmla="*/ 302720 h 1945252"/>
                <a:gd name="csX1864" fmla="*/ 603131 w 1325894"/>
                <a:gd name="csY1864" fmla="*/ 308859 h 1945252"/>
                <a:gd name="csX1865" fmla="*/ 606617 w 1325894"/>
                <a:gd name="csY1865" fmla="*/ 310144 h 1945252"/>
                <a:gd name="csX1866" fmla="*/ 609249 w 1325894"/>
                <a:gd name="csY1866" fmla="*/ 305136 h 1945252"/>
                <a:gd name="csX1867" fmla="*/ 610872 w 1325894"/>
                <a:gd name="csY1867" fmla="*/ 299674 h 1945252"/>
                <a:gd name="csX1868" fmla="*/ 610995 w 1325894"/>
                <a:gd name="csY1868" fmla="*/ 292358 h 1945252"/>
                <a:gd name="csX1869" fmla="*/ 609610 w 1325894"/>
                <a:gd name="csY1869" fmla="*/ 283157 h 1945252"/>
                <a:gd name="csX1870" fmla="*/ 608810 w 1325894"/>
                <a:gd name="csY1870" fmla="*/ 272434 h 1945252"/>
                <a:gd name="csX1871" fmla="*/ 608610 w 1325894"/>
                <a:gd name="csY1871" fmla="*/ 260148 h 1945252"/>
                <a:gd name="csX1872" fmla="*/ 610549 w 1325894"/>
                <a:gd name="csY1872" fmla="*/ 235454 h 1945252"/>
                <a:gd name="csX1873" fmla="*/ 615166 w 1325894"/>
                <a:gd name="csY1873" fmla="*/ 227292 h 1945252"/>
                <a:gd name="csX1874" fmla="*/ 617206 w 1325894"/>
                <a:gd name="csY1874" fmla="*/ 217999 h 1945252"/>
                <a:gd name="csX1875" fmla="*/ 615305 w 1325894"/>
                <a:gd name="csY1875" fmla="*/ 201052 h 1945252"/>
                <a:gd name="csX1876" fmla="*/ 609895 w 1325894"/>
                <a:gd name="csY1876" fmla="*/ 189313 h 1945252"/>
                <a:gd name="csX1877" fmla="*/ 588832 w 1325894"/>
                <a:gd name="csY1877" fmla="*/ 158564 h 1945252"/>
                <a:gd name="csX1878" fmla="*/ 588748 w 1325894"/>
                <a:gd name="csY1878" fmla="*/ 154849 h 1945252"/>
                <a:gd name="csX1879" fmla="*/ 593003 w 1325894"/>
                <a:gd name="csY1879" fmla="*/ 150748 h 1945252"/>
                <a:gd name="csX1880" fmla="*/ 599314 w 1325894"/>
                <a:gd name="csY1880" fmla="*/ 148341 h 1945252"/>
                <a:gd name="csX1881" fmla="*/ 651512 w 1325894"/>
                <a:gd name="csY1881" fmla="*/ 155795 h 1945252"/>
                <a:gd name="csX1882" fmla="*/ 660531 w 1325894"/>
                <a:gd name="csY1882" fmla="*/ 158518 h 1945252"/>
                <a:gd name="csX1883" fmla="*/ 664379 w 1325894"/>
                <a:gd name="csY1883" fmla="*/ 161188 h 1945252"/>
                <a:gd name="csX1884" fmla="*/ 666064 w 1325894"/>
                <a:gd name="csY1884" fmla="*/ 164703 h 1945252"/>
                <a:gd name="csX1885" fmla="*/ 668226 w 1325894"/>
                <a:gd name="csY1885" fmla="*/ 166203 h 1945252"/>
                <a:gd name="csX1886" fmla="*/ 679439 w 1325894"/>
                <a:gd name="csY1886" fmla="*/ 162018 h 1945252"/>
                <a:gd name="csX1887" fmla="*/ 679169 w 1325894"/>
                <a:gd name="csY1887" fmla="*/ 154341 h 1945252"/>
                <a:gd name="csX1888" fmla="*/ 677769 w 1325894"/>
                <a:gd name="csY1888" fmla="*/ 149433 h 1945252"/>
                <a:gd name="csX1889" fmla="*/ 617190 w 1325894"/>
                <a:gd name="csY1889" fmla="*/ 135932 h 1945252"/>
                <a:gd name="csX1890" fmla="*/ 605901 w 1325894"/>
                <a:gd name="csY1890" fmla="*/ 131286 h 1945252"/>
                <a:gd name="csX1891" fmla="*/ 600152 w 1325894"/>
                <a:gd name="csY1891" fmla="*/ 130932 h 1945252"/>
                <a:gd name="csX1892" fmla="*/ 594212 w 1325894"/>
                <a:gd name="csY1892" fmla="*/ 134501 h 1945252"/>
                <a:gd name="csX1893" fmla="*/ 581891 w 1325894"/>
                <a:gd name="csY1893" fmla="*/ 136263 h 1945252"/>
                <a:gd name="csX1894" fmla="*/ 576204 w 1325894"/>
                <a:gd name="csY1894" fmla="*/ 135586 h 1945252"/>
                <a:gd name="csX1895" fmla="*/ 568832 w 1325894"/>
                <a:gd name="csY1895" fmla="*/ 119316 h 1945252"/>
                <a:gd name="csX1896" fmla="*/ 575504 w 1325894"/>
                <a:gd name="csY1896" fmla="*/ 99453 h 1945252"/>
                <a:gd name="csX1897" fmla="*/ 581122 w 1325894"/>
                <a:gd name="csY1897" fmla="*/ 99907 h 1945252"/>
                <a:gd name="csX1898" fmla="*/ 591795 w 1325894"/>
                <a:gd name="csY1898" fmla="*/ 107684 h 1945252"/>
                <a:gd name="csX1899" fmla="*/ 598121 w 1325894"/>
                <a:gd name="csY1899" fmla="*/ 96806 h 1945252"/>
                <a:gd name="csX1900" fmla="*/ 608156 w 1325894"/>
                <a:gd name="csY1900" fmla="*/ 87744 h 1945252"/>
                <a:gd name="csX1901" fmla="*/ 618083 w 1325894"/>
                <a:gd name="csY1901" fmla="*/ 84536 h 1945252"/>
                <a:gd name="csX1902" fmla="*/ 639738 w 1325894"/>
                <a:gd name="csY1902" fmla="*/ 64789 h 1945252"/>
                <a:gd name="csX1903" fmla="*/ 643740 w 1325894"/>
                <a:gd name="csY1903" fmla="*/ 63050 h 1945252"/>
                <a:gd name="csX1904" fmla="*/ 648788 w 1325894"/>
                <a:gd name="csY1904" fmla="*/ 64112 h 1945252"/>
                <a:gd name="csX1905" fmla="*/ 659977 w 1325894"/>
                <a:gd name="csY1905" fmla="*/ 69235 h 1945252"/>
                <a:gd name="csX1906" fmla="*/ 664402 w 1325894"/>
                <a:gd name="csY1906" fmla="*/ 74136 h 1945252"/>
                <a:gd name="csX1907" fmla="*/ 669473 w 1325894"/>
                <a:gd name="csY1907" fmla="*/ 84559 h 1945252"/>
                <a:gd name="csX1908" fmla="*/ 672413 w 1325894"/>
                <a:gd name="csY1908" fmla="*/ 87767 h 1945252"/>
                <a:gd name="csX1909" fmla="*/ 675906 w 1325894"/>
                <a:gd name="csY1909" fmla="*/ 88360 h 1945252"/>
                <a:gd name="csX1910" fmla="*/ 680693 w 1325894"/>
                <a:gd name="csY1910" fmla="*/ 93037 h 1945252"/>
                <a:gd name="csX1911" fmla="*/ 687619 w 1325894"/>
                <a:gd name="csY1911" fmla="*/ 77828 h 1945252"/>
                <a:gd name="csX1912" fmla="*/ 693875 w 1325894"/>
                <a:gd name="csY1912" fmla="*/ 61296 h 1945252"/>
                <a:gd name="csX1913" fmla="*/ 701063 w 1325894"/>
                <a:gd name="csY1913" fmla="*/ 50734 h 1945252"/>
                <a:gd name="csX1914" fmla="*/ 711228 w 1325894"/>
                <a:gd name="csY1914" fmla="*/ 56904 h 1945252"/>
                <a:gd name="csX1915" fmla="*/ 717662 w 1325894"/>
                <a:gd name="csY1915" fmla="*/ 64897 h 1945252"/>
                <a:gd name="csX1916" fmla="*/ 723541 w 1325894"/>
                <a:gd name="csY1916" fmla="*/ 74359 h 1945252"/>
                <a:gd name="csX1917" fmla="*/ 731860 w 1325894"/>
                <a:gd name="csY1917" fmla="*/ 79559 h 1945252"/>
                <a:gd name="csX1918" fmla="*/ 745958 w 1325894"/>
                <a:gd name="csY1918" fmla="*/ 111215 h 1945252"/>
                <a:gd name="csX1919" fmla="*/ 748590 w 1325894"/>
                <a:gd name="csY1919" fmla="*/ 111246 h 1945252"/>
                <a:gd name="csX1920" fmla="*/ 749837 w 1325894"/>
                <a:gd name="csY1920" fmla="*/ 108600 h 1945252"/>
                <a:gd name="csX1921" fmla="*/ 751168 w 1325894"/>
                <a:gd name="csY1921" fmla="*/ 102784 h 1945252"/>
                <a:gd name="csX1922" fmla="*/ 751645 w 1325894"/>
                <a:gd name="csY1922" fmla="*/ 94099 h 1945252"/>
                <a:gd name="csX1923" fmla="*/ 753377 w 1325894"/>
                <a:gd name="csY1923" fmla="*/ 82205 h 1945252"/>
                <a:gd name="csX1924" fmla="*/ 752122 w 1325894"/>
                <a:gd name="csY1924" fmla="*/ 77782 h 1945252"/>
                <a:gd name="csX1925" fmla="*/ 740310 w 1325894"/>
                <a:gd name="csY1925" fmla="*/ 64420 h 1945252"/>
                <a:gd name="csX1926" fmla="*/ 738078 w 1325894"/>
                <a:gd name="csY1926" fmla="*/ 59242 h 1945252"/>
                <a:gd name="csX1927" fmla="*/ 735815 w 1325894"/>
                <a:gd name="csY1927" fmla="*/ 50665 h 1945252"/>
                <a:gd name="csX1928" fmla="*/ 735777 w 1325894"/>
                <a:gd name="csY1928" fmla="*/ 43534 h 1945252"/>
                <a:gd name="csX1929" fmla="*/ 737970 w 1325894"/>
                <a:gd name="csY1929" fmla="*/ 37879 h 1945252"/>
                <a:gd name="csX1930" fmla="*/ 740279 w 1325894"/>
                <a:gd name="csY1930" fmla="*/ 35287 h 1945252"/>
                <a:gd name="csX1931" fmla="*/ 747913 w 1325894"/>
                <a:gd name="csY1931" fmla="*/ 37641 h 1945252"/>
                <a:gd name="csX1932" fmla="*/ 750437 w 1325894"/>
                <a:gd name="csY1932" fmla="*/ 35795 h 1945252"/>
                <a:gd name="csX1933" fmla="*/ 752822 w 1325894"/>
                <a:gd name="csY1933" fmla="*/ 30979 h 1945252"/>
                <a:gd name="csX1934" fmla="*/ 755693 w 1325894"/>
                <a:gd name="csY1934" fmla="*/ 21894 h 1945252"/>
                <a:gd name="csX1935" fmla="*/ 757955 w 1325894"/>
                <a:gd name="csY1935" fmla="*/ 19571 h 1945252"/>
                <a:gd name="csX1936" fmla="*/ 763065 w 1325894"/>
                <a:gd name="csY1936" fmla="*/ 19301 h 1945252"/>
                <a:gd name="csX1937" fmla="*/ 770922 w 1325894"/>
                <a:gd name="csY1937" fmla="*/ 25148 h 1945252"/>
                <a:gd name="csX1938" fmla="*/ 777802 w 1325894"/>
                <a:gd name="csY1938" fmla="*/ 25640 h 1945252"/>
                <a:gd name="csX1939" fmla="*/ 780280 w 1325894"/>
                <a:gd name="csY1939" fmla="*/ 22955 h 1945252"/>
                <a:gd name="csX1940" fmla="*/ 780657 w 1325894"/>
                <a:gd name="csY1940" fmla="*/ 17247 h 1945252"/>
                <a:gd name="csX1941" fmla="*/ 781257 w 1325894"/>
                <a:gd name="csY1941" fmla="*/ 13601 h 1945252"/>
                <a:gd name="csX1942" fmla="*/ 782073 w 1325894"/>
                <a:gd name="csY1942" fmla="*/ 12062 h 1945252"/>
                <a:gd name="csX1943" fmla="*/ 807006 w 1325894"/>
                <a:gd name="csY1943" fmla="*/ 11747 h 1945252"/>
                <a:gd name="csX1944" fmla="*/ 813193 w 1325894"/>
                <a:gd name="csY1944" fmla="*/ 10378 h 1945252"/>
                <a:gd name="csX1945" fmla="*/ 818026 w 1325894"/>
                <a:gd name="csY1945" fmla="*/ 6016 h 1945252"/>
                <a:gd name="csX1946" fmla="*/ 823944 w 1325894"/>
                <a:gd name="csY1946" fmla="*/ 5500 h 1945252"/>
                <a:gd name="csX1947" fmla="*/ 829115 w 1325894"/>
                <a:gd name="csY1947" fmla="*/ 8108 h 1945252"/>
                <a:gd name="csX1948" fmla="*/ 835518 w 1325894"/>
                <a:gd name="csY1948" fmla="*/ 13662 h 1945252"/>
                <a:gd name="csX1949" fmla="*/ 841882 w 1325894"/>
                <a:gd name="csY1949" fmla="*/ 13401 h 1945252"/>
                <a:gd name="csX1950" fmla="*/ 851363 w 1325894"/>
                <a:gd name="csY1950" fmla="*/ 4323 h 1945252"/>
                <a:gd name="csX1951" fmla="*/ 860289 w 1325894"/>
                <a:gd name="csY1951" fmla="*/ 0 h 1945252"/>
                <a:gd name="csX1952" fmla="*/ 909563 w 1325894"/>
                <a:gd name="csY1952" fmla="*/ 1200 h 1945252"/>
                <a:gd name="csX1953" fmla="*/ 925762 w 1325894"/>
                <a:gd name="csY1953" fmla="*/ 6716 h 1945252"/>
                <a:gd name="csX1954" fmla="*/ 603716 w 1325894"/>
                <a:gd name="csY1954" fmla="*/ 263610 h 1945252"/>
                <a:gd name="csX1955" fmla="*/ 599337 w 1325894"/>
                <a:gd name="csY1955" fmla="*/ 266364 h 1945252"/>
                <a:gd name="csX1956" fmla="*/ 590195 w 1325894"/>
                <a:gd name="csY1956" fmla="*/ 249701 h 1945252"/>
                <a:gd name="csX1957" fmla="*/ 575720 w 1325894"/>
                <a:gd name="csY1957" fmla="*/ 232816 h 1945252"/>
                <a:gd name="csX1958" fmla="*/ 562953 w 1325894"/>
                <a:gd name="csY1958" fmla="*/ 221430 h 1945252"/>
                <a:gd name="csX1959" fmla="*/ 550955 w 1325894"/>
                <a:gd name="csY1959" fmla="*/ 191036 h 1945252"/>
                <a:gd name="csX1960" fmla="*/ 550009 w 1325894"/>
                <a:gd name="csY1960" fmla="*/ 180058 h 1945252"/>
                <a:gd name="csX1961" fmla="*/ 551710 w 1325894"/>
                <a:gd name="csY1961" fmla="*/ 170350 h 1945252"/>
                <a:gd name="csX1962" fmla="*/ 562183 w 1325894"/>
                <a:gd name="csY1962" fmla="*/ 168865 h 1945252"/>
                <a:gd name="csX1963" fmla="*/ 570563 w 1325894"/>
                <a:gd name="csY1963" fmla="*/ 164380 h 1945252"/>
                <a:gd name="csX1964" fmla="*/ 591895 w 1325894"/>
                <a:gd name="csY1964" fmla="*/ 183681 h 1945252"/>
                <a:gd name="csX1965" fmla="*/ 602561 w 1325894"/>
                <a:gd name="csY1965" fmla="*/ 199798 h 1945252"/>
                <a:gd name="csX1966" fmla="*/ 606178 w 1325894"/>
                <a:gd name="csY1966" fmla="*/ 212822 h 1945252"/>
                <a:gd name="csX1967" fmla="*/ 605616 w 1325894"/>
                <a:gd name="csY1967" fmla="*/ 238477 h 1945252"/>
                <a:gd name="csX1968" fmla="*/ 603716 w 1325894"/>
                <a:gd name="csY1968" fmla="*/ 263610 h 1945252"/>
                <a:gd name="csX1969" fmla="*/ 1169554 w 1325894"/>
                <a:gd name="csY1969" fmla="*/ 300235 h 1945252"/>
                <a:gd name="csX1970" fmla="*/ 1167330 w 1325894"/>
                <a:gd name="csY1970" fmla="*/ 305120 h 1945252"/>
                <a:gd name="csX1971" fmla="*/ 1161635 w 1325894"/>
                <a:gd name="csY1971" fmla="*/ 303166 h 1945252"/>
                <a:gd name="csX1972" fmla="*/ 1154340 w 1325894"/>
                <a:gd name="csY1972" fmla="*/ 289404 h 1945252"/>
                <a:gd name="csX1973" fmla="*/ 1149476 w 1325894"/>
                <a:gd name="csY1973" fmla="*/ 277995 h 1945252"/>
                <a:gd name="csX1974" fmla="*/ 1149130 w 1325894"/>
                <a:gd name="csY1974" fmla="*/ 264464 h 1945252"/>
                <a:gd name="csX1975" fmla="*/ 1151631 w 1325894"/>
                <a:gd name="csY1975" fmla="*/ 258402 h 1945252"/>
                <a:gd name="csX1976" fmla="*/ 1155525 w 1325894"/>
                <a:gd name="csY1976" fmla="*/ 257386 h 1945252"/>
                <a:gd name="csX1977" fmla="*/ 1160873 w 1325894"/>
                <a:gd name="csY1977" fmla="*/ 268987 h 1945252"/>
                <a:gd name="csX1978" fmla="*/ 1166360 w 1325894"/>
                <a:gd name="csY1978" fmla="*/ 284457 h 1945252"/>
                <a:gd name="csX1979" fmla="*/ 1169554 w 1325894"/>
                <a:gd name="csY1979" fmla="*/ 300235 h 1945252"/>
                <a:gd name="csX1980" fmla="*/ 1192286 w 1325894"/>
                <a:gd name="csY1980" fmla="*/ 575223 h 1945252"/>
                <a:gd name="csX1981" fmla="*/ 1183144 w 1325894"/>
                <a:gd name="csY1981" fmla="*/ 589155 h 1945252"/>
                <a:gd name="csX1982" fmla="*/ 1169623 w 1325894"/>
                <a:gd name="csY1982" fmla="*/ 588085 h 1945252"/>
                <a:gd name="csX1983" fmla="*/ 1161620 w 1325894"/>
                <a:gd name="csY1983" fmla="*/ 581670 h 1945252"/>
                <a:gd name="csX1984" fmla="*/ 1159334 w 1325894"/>
                <a:gd name="csY1984" fmla="*/ 571984 h 1945252"/>
                <a:gd name="csX1985" fmla="*/ 1162382 w 1325894"/>
                <a:gd name="csY1985" fmla="*/ 561137 h 1945252"/>
                <a:gd name="csX1986" fmla="*/ 1172093 w 1325894"/>
                <a:gd name="csY1986" fmla="*/ 552383 h 1945252"/>
                <a:gd name="csX1987" fmla="*/ 1184283 w 1325894"/>
                <a:gd name="csY1987" fmla="*/ 546883 h 1945252"/>
                <a:gd name="csX1988" fmla="*/ 1195334 w 1325894"/>
                <a:gd name="csY1988" fmla="*/ 550190 h 1945252"/>
                <a:gd name="csX1989" fmla="*/ 1196857 w 1325894"/>
                <a:gd name="csY1989" fmla="*/ 561137 h 1945252"/>
                <a:gd name="csX1990" fmla="*/ 1192286 w 1325894"/>
                <a:gd name="csY1990" fmla="*/ 575223 h 1945252"/>
                <a:gd name="csX1991" fmla="*/ 1162374 w 1325894"/>
                <a:gd name="csY1991" fmla="*/ 783352 h 1945252"/>
                <a:gd name="csX1992" fmla="*/ 1159511 w 1325894"/>
                <a:gd name="csY1992" fmla="*/ 786999 h 1945252"/>
                <a:gd name="csX1993" fmla="*/ 1157611 w 1325894"/>
                <a:gd name="csY1993" fmla="*/ 776021 h 1945252"/>
                <a:gd name="csX1994" fmla="*/ 1155895 w 1325894"/>
                <a:gd name="csY1994" fmla="*/ 761235 h 1945252"/>
                <a:gd name="csX1995" fmla="*/ 1155510 w 1325894"/>
                <a:gd name="csY1995" fmla="*/ 744388 h 1945252"/>
                <a:gd name="csX1996" fmla="*/ 1159888 w 1325894"/>
                <a:gd name="csY1996" fmla="*/ 735880 h 1945252"/>
                <a:gd name="csX1997" fmla="*/ 1162174 w 1325894"/>
                <a:gd name="csY1997" fmla="*/ 733980 h 1945252"/>
                <a:gd name="csX1998" fmla="*/ 1163698 w 1325894"/>
                <a:gd name="csY1998" fmla="*/ 735880 h 1945252"/>
                <a:gd name="csX1999" fmla="*/ 1163313 w 1325894"/>
                <a:gd name="csY1999" fmla="*/ 743450 h 1945252"/>
                <a:gd name="csX2000" fmla="*/ 1163313 w 1325894"/>
                <a:gd name="csY2000" fmla="*/ 758443 h 1945252"/>
                <a:gd name="csX2001" fmla="*/ 1164837 w 1325894"/>
                <a:gd name="csY2001" fmla="*/ 768659 h 1945252"/>
                <a:gd name="csX2002" fmla="*/ 1162374 w 1325894"/>
                <a:gd name="csY2002" fmla="*/ 783352 h 1945252"/>
                <a:gd name="csX2003" fmla="*/ 1184914 w 1325894"/>
                <a:gd name="csY2003" fmla="*/ 817224 h 1945252"/>
                <a:gd name="csX2004" fmla="*/ 1180720 w 1325894"/>
                <a:gd name="csY2004" fmla="*/ 817224 h 1945252"/>
                <a:gd name="csX2005" fmla="*/ 1179166 w 1325894"/>
                <a:gd name="csY2005" fmla="*/ 814600 h 1945252"/>
                <a:gd name="csX2006" fmla="*/ 1180158 w 1325894"/>
                <a:gd name="csY2006" fmla="*/ 809946 h 1945252"/>
                <a:gd name="csX2007" fmla="*/ 1185999 w 1325894"/>
                <a:gd name="csY2007" fmla="*/ 794822 h 1945252"/>
                <a:gd name="csX2008" fmla="*/ 1187946 w 1325894"/>
                <a:gd name="csY2008" fmla="*/ 793584 h 1945252"/>
                <a:gd name="csX2009" fmla="*/ 1190801 w 1325894"/>
                <a:gd name="csY2009" fmla="*/ 795230 h 1945252"/>
                <a:gd name="csX2010" fmla="*/ 1191671 w 1325894"/>
                <a:gd name="csY2010" fmla="*/ 803015 h 1945252"/>
                <a:gd name="csX2011" fmla="*/ 1189762 w 1325894"/>
                <a:gd name="csY2011" fmla="*/ 810746 h 1945252"/>
                <a:gd name="csX2012" fmla="*/ 1184914 w 1325894"/>
                <a:gd name="csY2012" fmla="*/ 817224 h 1945252"/>
                <a:gd name="csX2013" fmla="*/ 24849 w 1325894"/>
                <a:gd name="csY2013" fmla="*/ 848803 h 1945252"/>
                <a:gd name="csX2014" fmla="*/ 17153 w 1325894"/>
                <a:gd name="csY2014" fmla="*/ 849672 h 1945252"/>
                <a:gd name="csX2015" fmla="*/ 9573 w 1325894"/>
                <a:gd name="csY2015" fmla="*/ 845833 h 1945252"/>
                <a:gd name="csX2016" fmla="*/ 6972 w 1325894"/>
                <a:gd name="csY2016" fmla="*/ 842856 h 1945252"/>
                <a:gd name="csX2017" fmla="*/ 7087 w 1325894"/>
                <a:gd name="csY2017" fmla="*/ 838294 h 1945252"/>
                <a:gd name="csX2018" fmla="*/ 8234 w 1325894"/>
                <a:gd name="csY2018" fmla="*/ 836710 h 1945252"/>
                <a:gd name="csX2019" fmla="*/ 12328 w 1325894"/>
                <a:gd name="csY2019" fmla="*/ 835125 h 1945252"/>
                <a:gd name="csX2020" fmla="*/ 15730 w 1325894"/>
                <a:gd name="csY2020" fmla="*/ 834771 h 1945252"/>
                <a:gd name="csX2021" fmla="*/ 18023 w 1325894"/>
                <a:gd name="csY2021" fmla="*/ 835479 h 1945252"/>
                <a:gd name="csX2022" fmla="*/ 23417 w 1325894"/>
                <a:gd name="csY2022" fmla="*/ 838294 h 1945252"/>
                <a:gd name="csX2023" fmla="*/ 27319 w 1325894"/>
                <a:gd name="csY2023" fmla="*/ 841102 h 1945252"/>
                <a:gd name="csX2024" fmla="*/ 29881 w 1325894"/>
                <a:gd name="csY2024" fmla="*/ 841979 h 1945252"/>
                <a:gd name="csX2025" fmla="*/ 29150 w 1325894"/>
                <a:gd name="csY2025" fmla="*/ 846003 h 1945252"/>
                <a:gd name="csX2026" fmla="*/ 24849 w 1325894"/>
                <a:gd name="csY2026" fmla="*/ 848803 h 1945252"/>
                <a:gd name="csX2027" fmla="*/ 1171332 w 1325894"/>
                <a:gd name="csY2027" fmla="*/ 969111 h 1945252"/>
                <a:gd name="csX2028" fmla="*/ 1168854 w 1325894"/>
                <a:gd name="csY2028" fmla="*/ 971472 h 1945252"/>
                <a:gd name="csX2029" fmla="*/ 1160473 w 1325894"/>
                <a:gd name="csY2029" fmla="*/ 933908 h 1945252"/>
                <a:gd name="csX2030" fmla="*/ 1160473 w 1325894"/>
                <a:gd name="csY2030" fmla="*/ 920038 h 1945252"/>
                <a:gd name="csX2031" fmla="*/ 1161043 w 1325894"/>
                <a:gd name="csY2031" fmla="*/ 909330 h 1945252"/>
                <a:gd name="csX2032" fmla="*/ 1164852 w 1325894"/>
                <a:gd name="csY2032" fmla="*/ 908499 h 1945252"/>
                <a:gd name="csX2033" fmla="*/ 1168092 w 1325894"/>
                <a:gd name="csY2033" fmla="*/ 914276 h 1945252"/>
                <a:gd name="csX2034" fmla="*/ 1169615 w 1325894"/>
                <a:gd name="csY2034" fmla="*/ 936332 h 1945252"/>
                <a:gd name="csX2035" fmla="*/ 1171332 w 1325894"/>
                <a:gd name="csY2035" fmla="*/ 969111 h 1945252"/>
                <a:gd name="csX2036" fmla="*/ 1183898 w 1325894"/>
                <a:gd name="csY2036" fmla="*/ 1024699 h 1945252"/>
                <a:gd name="csX2037" fmla="*/ 1185614 w 1325894"/>
                <a:gd name="csY2037" fmla="*/ 1033730 h 1945252"/>
                <a:gd name="csX2038" fmla="*/ 1186376 w 1325894"/>
                <a:gd name="csY2038" fmla="*/ 1041954 h 1945252"/>
                <a:gd name="csX2039" fmla="*/ 1189046 w 1325894"/>
                <a:gd name="csY2039" fmla="*/ 1047154 h 1945252"/>
                <a:gd name="csX2040" fmla="*/ 1194764 w 1325894"/>
                <a:gd name="csY2040" fmla="*/ 1046416 h 1945252"/>
                <a:gd name="csX2041" fmla="*/ 1197050 w 1325894"/>
                <a:gd name="csY2041" fmla="*/ 1056032 h 1945252"/>
                <a:gd name="csX2042" fmla="*/ 1192863 w 1325894"/>
                <a:gd name="csY2042" fmla="*/ 1059717 h 1945252"/>
                <a:gd name="csX2043" fmla="*/ 1176295 w 1325894"/>
                <a:gd name="csY2043" fmla="*/ 1058247 h 1945252"/>
                <a:gd name="csX2044" fmla="*/ 1169438 w 1325894"/>
                <a:gd name="csY2044" fmla="*/ 1058978 h 1945252"/>
                <a:gd name="csX2045" fmla="*/ 1164675 w 1325894"/>
                <a:gd name="csY2045" fmla="*/ 1053086 h 1945252"/>
                <a:gd name="csX2046" fmla="*/ 1164867 w 1325894"/>
                <a:gd name="csY2046" fmla="*/ 1042700 h 1945252"/>
                <a:gd name="csX2047" fmla="*/ 1165437 w 1325894"/>
                <a:gd name="csY2047" fmla="*/ 1032230 h 1945252"/>
                <a:gd name="csX2048" fmla="*/ 1170200 w 1325894"/>
                <a:gd name="csY2048" fmla="*/ 1026215 h 1945252"/>
                <a:gd name="csX2049" fmla="*/ 1174202 w 1325894"/>
                <a:gd name="csY2049" fmla="*/ 1031484 h 1945252"/>
                <a:gd name="csX2050" fmla="*/ 1178965 w 1325894"/>
                <a:gd name="csY2050" fmla="*/ 1027722 h 1945252"/>
                <a:gd name="csX2051" fmla="*/ 1183898 w 1325894"/>
                <a:gd name="csY2051" fmla="*/ 1024699 h 1945252"/>
                <a:gd name="csX2052" fmla="*/ 384449 w 1325894"/>
                <a:gd name="csY2052" fmla="*/ 1231220 h 1945252"/>
                <a:gd name="csX2053" fmla="*/ 381394 w 1325894"/>
                <a:gd name="csY2053" fmla="*/ 1236159 h 1945252"/>
                <a:gd name="csX2054" fmla="*/ 378908 w 1325894"/>
                <a:gd name="csY2054" fmla="*/ 1238982 h 1945252"/>
                <a:gd name="csX2055" fmla="*/ 373506 w 1325894"/>
                <a:gd name="csY2055" fmla="*/ 1247360 h 1945252"/>
                <a:gd name="csX2056" fmla="*/ 372575 w 1325894"/>
                <a:gd name="csY2056" fmla="*/ 1247652 h 1945252"/>
                <a:gd name="csX2057" fmla="*/ 371121 w 1325894"/>
                <a:gd name="csY2057" fmla="*/ 1246568 h 1945252"/>
                <a:gd name="csX2058" fmla="*/ 369989 w 1325894"/>
                <a:gd name="csY2058" fmla="*/ 1244368 h 1945252"/>
                <a:gd name="csX2059" fmla="*/ 367950 w 1325894"/>
                <a:gd name="csY2059" fmla="*/ 1243837 h 1945252"/>
                <a:gd name="csX2060" fmla="*/ 367242 w 1325894"/>
                <a:gd name="csY2060" fmla="*/ 1242444 h 1945252"/>
                <a:gd name="csX2061" fmla="*/ 366957 w 1325894"/>
                <a:gd name="csY2061" fmla="*/ 1241313 h 1945252"/>
                <a:gd name="csX2062" fmla="*/ 366049 w 1325894"/>
                <a:gd name="csY2062" fmla="*/ 1240590 h 1945252"/>
                <a:gd name="csX2063" fmla="*/ 364610 w 1325894"/>
                <a:gd name="csY2063" fmla="*/ 1240136 h 1945252"/>
                <a:gd name="csX2064" fmla="*/ 362302 w 1325894"/>
                <a:gd name="csY2064" fmla="*/ 1240998 h 1945252"/>
                <a:gd name="csX2065" fmla="*/ 360185 w 1325894"/>
                <a:gd name="csY2065" fmla="*/ 1240136 h 1945252"/>
                <a:gd name="csX2066" fmla="*/ 358585 w 1325894"/>
                <a:gd name="csY2066" fmla="*/ 1236452 h 1945252"/>
                <a:gd name="csX2067" fmla="*/ 361540 w 1325894"/>
                <a:gd name="csY2067" fmla="*/ 1233974 h 1945252"/>
                <a:gd name="csX2068" fmla="*/ 363364 w 1325894"/>
                <a:gd name="csY2068" fmla="*/ 1231859 h 1945252"/>
                <a:gd name="csX2069" fmla="*/ 370420 w 1325894"/>
                <a:gd name="csY2069" fmla="*/ 1231028 h 1945252"/>
                <a:gd name="csX2070" fmla="*/ 372414 w 1325894"/>
                <a:gd name="csY2070" fmla="*/ 1231997 h 1945252"/>
                <a:gd name="csX2071" fmla="*/ 373668 w 1325894"/>
                <a:gd name="csY2071" fmla="*/ 1231974 h 1945252"/>
                <a:gd name="csX2072" fmla="*/ 375576 w 1325894"/>
                <a:gd name="csY2072" fmla="*/ 1231397 h 1945252"/>
                <a:gd name="csX2073" fmla="*/ 379747 w 1325894"/>
                <a:gd name="csY2073" fmla="*/ 1228759 h 1945252"/>
                <a:gd name="csX2074" fmla="*/ 380371 w 1325894"/>
                <a:gd name="csY2074" fmla="*/ 1227528 h 1945252"/>
                <a:gd name="csX2075" fmla="*/ 384103 w 1325894"/>
                <a:gd name="csY2075" fmla="*/ 1229074 h 1945252"/>
                <a:gd name="csX2076" fmla="*/ 384449 w 1325894"/>
                <a:gd name="csY2076" fmla="*/ 1231220 h 1945252"/>
                <a:gd name="csX2077" fmla="*/ 416454 w 1325894"/>
                <a:gd name="csY2077" fmla="*/ 1352967 h 1945252"/>
                <a:gd name="csX2078" fmla="*/ 414431 w 1325894"/>
                <a:gd name="csY2078" fmla="*/ 1353406 h 1945252"/>
                <a:gd name="csX2079" fmla="*/ 408628 w 1325894"/>
                <a:gd name="csY2079" fmla="*/ 1350028 h 1945252"/>
                <a:gd name="csX2080" fmla="*/ 407682 w 1325894"/>
                <a:gd name="csY2080" fmla="*/ 1348751 h 1945252"/>
                <a:gd name="csX2081" fmla="*/ 407320 w 1325894"/>
                <a:gd name="csY2081" fmla="*/ 1347190 h 1945252"/>
                <a:gd name="csX2082" fmla="*/ 407543 w 1325894"/>
                <a:gd name="csY2082" fmla="*/ 1345336 h 1945252"/>
                <a:gd name="csX2083" fmla="*/ 409390 w 1325894"/>
                <a:gd name="csY2083" fmla="*/ 1341874 h 1945252"/>
                <a:gd name="csX2084" fmla="*/ 412861 w 1325894"/>
                <a:gd name="csY2084" fmla="*/ 1336789 h 1945252"/>
                <a:gd name="csX2085" fmla="*/ 415377 w 1325894"/>
                <a:gd name="csY2085" fmla="*/ 1335835 h 1945252"/>
                <a:gd name="csX2086" fmla="*/ 416939 w 1325894"/>
                <a:gd name="csY2086" fmla="*/ 1339028 h 1945252"/>
                <a:gd name="csX2087" fmla="*/ 418471 w 1325894"/>
                <a:gd name="csY2087" fmla="*/ 1343305 h 1945252"/>
                <a:gd name="csX2088" fmla="*/ 418671 w 1325894"/>
                <a:gd name="csY2088" fmla="*/ 1345467 h 1945252"/>
                <a:gd name="csX2089" fmla="*/ 418571 w 1325894"/>
                <a:gd name="csY2089" fmla="*/ 1348013 h 1945252"/>
                <a:gd name="csX2090" fmla="*/ 418170 w 1325894"/>
                <a:gd name="csY2090" fmla="*/ 1350167 h 1945252"/>
                <a:gd name="csX2091" fmla="*/ 417470 w 1325894"/>
                <a:gd name="csY2091" fmla="*/ 1351936 h 1945252"/>
                <a:gd name="csX2092" fmla="*/ 416454 w 1325894"/>
                <a:gd name="csY2092" fmla="*/ 1352967 h 1945252"/>
                <a:gd name="csX2093" fmla="*/ 1023394 w 1325894"/>
                <a:gd name="csY2093" fmla="*/ 1360875 h 1945252"/>
                <a:gd name="csX2094" fmla="*/ 1024156 w 1325894"/>
                <a:gd name="csY2094" fmla="*/ 1364760 h 1945252"/>
                <a:gd name="csX2095" fmla="*/ 1024233 w 1325894"/>
                <a:gd name="csY2095" fmla="*/ 1366591 h 1945252"/>
                <a:gd name="csX2096" fmla="*/ 1024072 w 1325894"/>
                <a:gd name="csY2096" fmla="*/ 1368122 h 1945252"/>
                <a:gd name="csX2097" fmla="*/ 1023648 w 1325894"/>
                <a:gd name="csY2097" fmla="*/ 1369222 h 1945252"/>
                <a:gd name="csX2098" fmla="*/ 1022632 w 1325894"/>
                <a:gd name="csY2098" fmla="*/ 1370191 h 1945252"/>
                <a:gd name="csX2099" fmla="*/ 1024525 w 1325894"/>
                <a:gd name="csY2099" fmla="*/ 1372753 h 1945252"/>
                <a:gd name="csX2100" fmla="*/ 1025141 w 1325894"/>
                <a:gd name="csY2100" fmla="*/ 1374476 h 1945252"/>
                <a:gd name="csX2101" fmla="*/ 1025257 w 1325894"/>
                <a:gd name="csY2101" fmla="*/ 1375845 h 1945252"/>
                <a:gd name="csX2102" fmla="*/ 1024048 w 1325894"/>
                <a:gd name="csY2102" fmla="*/ 1378492 h 1945252"/>
                <a:gd name="csX2103" fmla="*/ 1015445 w 1325894"/>
                <a:gd name="csY2103" fmla="*/ 1381984 h 1945252"/>
                <a:gd name="csX2104" fmla="*/ 1013052 w 1325894"/>
                <a:gd name="csY2104" fmla="*/ 1383661 h 1945252"/>
                <a:gd name="csX2105" fmla="*/ 1010066 w 1325894"/>
                <a:gd name="csY2105" fmla="*/ 1387808 h 1945252"/>
                <a:gd name="csX2106" fmla="*/ 1006433 w 1325894"/>
                <a:gd name="csY2106" fmla="*/ 1391362 h 1945252"/>
                <a:gd name="csX2107" fmla="*/ 1005225 w 1325894"/>
                <a:gd name="csY2107" fmla="*/ 1391346 h 1945252"/>
                <a:gd name="csX2108" fmla="*/ 1003817 w 1325894"/>
                <a:gd name="csY2108" fmla="*/ 1387662 h 1945252"/>
                <a:gd name="csX2109" fmla="*/ 998076 w 1325894"/>
                <a:gd name="csY2109" fmla="*/ 1384946 h 1945252"/>
                <a:gd name="csX2110" fmla="*/ 987280 w 1325894"/>
                <a:gd name="csY2110" fmla="*/ 1386362 h 1945252"/>
                <a:gd name="csX2111" fmla="*/ 974636 w 1325894"/>
                <a:gd name="csY2111" fmla="*/ 1389777 h 1945252"/>
                <a:gd name="csX2112" fmla="*/ 970149 w 1325894"/>
                <a:gd name="csY2112" fmla="*/ 1391370 h 1945252"/>
                <a:gd name="csX2113" fmla="*/ 967879 w 1325894"/>
                <a:gd name="csY2113" fmla="*/ 1390523 h 1945252"/>
                <a:gd name="csX2114" fmla="*/ 967187 w 1325894"/>
                <a:gd name="csY2114" fmla="*/ 1389246 h 1945252"/>
                <a:gd name="csX2115" fmla="*/ 967156 w 1325894"/>
                <a:gd name="csY2115" fmla="*/ 1387469 h 1945252"/>
                <a:gd name="csX2116" fmla="*/ 968649 w 1325894"/>
                <a:gd name="csY2116" fmla="*/ 1382254 h 1945252"/>
                <a:gd name="csX2117" fmla="*/ 969257 w 1325894"/>
                <a:gd name="csY2117" fmla="*/ 1380923 h 1945252"/>
                <a:gd name="csX2118" fmla="*/ 972158 w 1325894"/>
                <a:gd name="csY2118" fmla="*/ 1379184 h 1945252"/>
                <a:gd name="csX2119" fmla="*/ 974120 w 1325894"/>
                <a:gd name="csY2119" fmla="*/ 1374568 h 1945252"/>
                <a:gd name="csX2120" fmla="*/ 973482 w 1325894"/>
                <a:gd name="csY2120" fmla="*/ 1369530 h 1945252"/>
                <a:gd name="csX2121" fmla="*/ 974236 w 1325894"/>
                <a:gd name="csY2121" fmla="*/ 1362475 h 1945252"/>
                <a:gd name="csX2122" fmla="*/ 976221 w 1325894"/>
                <a:gd name="csY2122" fmla="*/ 1361375 h 1945252"/>
                <a:gd name="csX2123" fmla="*/ 981185 w 1325894"/>
                <a:gd name="csY2123" fmla="*/ 1363891 h 1945252"/>
                <a:gd name="csX2124" fmla="*/ 984394 w 1325894"/>
                <a:gd name="csY2124" fmla="*/ 1364422 h 1945252"/>
                <a:gd name="csX2125" fmla="*/ 990081 w 1325894"/>
                <a:gd name="csY2125" fmla="*/ 1364745 h 1945252"/>
                <a:gd name="csX2126" fmla="*/ 997722 w 1325894"/>
                <a:gd name="csY2126" fmla="*/ 1363899 h 1945252"/>
                <a:gd name="csX2127" fmla="*/ 1003863 w 1325894"/>
                <a:gd name="csY2127" fmla="*/ 1361021 h 1945252"/>
                <a:gd name="csX2128" fmla="*/ 1015068 w 1325894"/>
                <a:gd name="csY2128" fmla="*/ 1352790 h 1945252"/>
                <a:gd name="csX2129" fmla="*/ 1017053 w 1325894"/>
                <a:gd name="csY2129" fmla="*/ 1352898 h 1945252"/>
                <a:gd name="csX2130" fmla="*/ 1018477 w 1325894"/>
                <a:gd name="csY2130" fmla="*/ 1355821 h 1945252"/>
                <a:gd name="csX2131" fmla="*/ 1019524 w 1325894"/>
                <a:gd name="csY2131" fmla="*/ 1357252 h 1945252"/>
                <a:gd name="csX2132" fmla="*/ 1022856 w 1325894"/>
                <a:gd name="csY2132" fmla="*/ 1359491 h 1945252"/>
                <a:gd name="csX2133" fmla="*/ 1023394 w 1325894"/>
                <a:gd name="csY2133" fmla="*/ 1360875 h 1945252"/>
                <a:gd name="csX2134" fmla="*/ 456625 w 1325894"/>
                <a:gd name="csY2134" fmla="*/ 1365237 h 1945252"/>
                <a:gd name="csX2135" fmla="*/ 453739 w 1325894"/>
                <a:gd name="csY2135" fmla="*/ 1365414 h 1945252"/>
                <a:gd name="csX2136" fmla="*/ 447028 w 1325894"/>
                <a:gd name="csY2136" fmla="*/ 1364222 h 1945252"/>
                <a:gd name="csX2137" fmla="*/ 446490 w 1325894"/>
                <a:gd name="csY2137" fmla="*/ 1363452 h 1945252"/>
                <a:gd name="csX2138" fmla="*/ 446405 w 1325894"/>
                <a:gd name="csY2138" fmla="*/ 1361998 h 1945252"/>
                <a:gd name="csX2139" fmla="*/ 447298 w 1325894"/>
                <a:gd name="csY2139" fmla="*/ 1357798 h 1945252"/>
                <a:gd name="csX2140" fmla="*/ 450253 w 1325894"/>
                <a:gd name="csY2140" fmla="*/ 1357237 h 1945252"/>
                <a:gd name="csX2141" fmla="*/ 453770 w 1325894"/>
                <a:gd name="csY2141" fmla="*/ 1359537 h 1945252"/>
                <a:gd name="csX2142" fmla="*/ 457564 w 1325894"/>
                <a:gd name="csY2142" fmla="*/ 1362806 h 1945252"/>
                <a:gd name="csX2143" fmla="*/ 458087 w 1325894"/>
                <a:gd name="csY2143" fmla="*/ 1364345 h 1945252"/>
                <a:gd name="csX2144" fmla="*/ 456625 w 1325894"/>
                <a:gd name="csY2144" fmla="*/ 1365237 h 1945252"/>
                <a:gd name="csX2145" fmla="*/ 433815 w 1325894"/>
                <a:gd name="csY2145" fmla="*/ 1423803 h 1945252"/>
                <a:gd name="csX2146" fmla="*/ 441011 w 1325894"/>
                <a:gd name="csY2146" fmla="*/ 1428911 h 1945252"/>
                <a:gd name="csX2147" fmla="*/ 448637 w 1325894"/>
                <a:gd name="csY2147" fmla="*/ 1432426 h 1945252"/>
                <a:gd name="csX2148" fmla="*/ 449383 w 1325894"/>
                <a:gd name="csY2148" fmla="*/ 1434026 h 1945252"/>
                <a:gd name="csX2149" fmla="*/ 449976 w 1325894"/>
                <a:gd name="csY2149" fmla="*/ 1436450 h 1945252"/>
                <a:gd name="csX2150" fmla="*/ 450114 w 1325894"/>
                <a:gd name="csY2150" fmla="*/ 1437711 h 1945252"/>
                <a:gd name="csX2151" fmla="*/ 449945 w 1325894"/>
                <a:gd name="csY2151" fmla="*/ 1438880 h 1945252"/>
                <a:gd name="csX2152" fmla="*/ 449460 w 1325894"/>
                <a:gd name="csY2152" fmla="*/ 1439957 h 1945252"/>
                <a:gd name="csX2153" fmla="*/ 450014 w 1325894"/>
                <a:gd name="csY2153" fmla="*/ 1441342 h 1945252"/>
                <a:gd name="csX2154" fmla="*/ 451615 w 1325894"/>
                <a:gd name="csY2154" fmla="*/ 1443035 h 1945252"/>
                <a:gd name="csX2155" fmla="*/ 451777 w 1325894"/>
                <a:gd name="csY2155" fmla="*/ 1445012 h 1945252"/>
                <a:gd name="csX2156" fmla="*/ 449868 w 1325894"/>
                <a:gd name="csY2156" fmla="*/ 1448396 h 1945252"/>
                <a:gd name="csX2157" fmla="*/ 447182 w 1325894"/>
                <a:gd name="csY2157" fmla="*/ 1452151 h 1945252"/>
                <a:gd name="csX2158" fmla="*/ 432977 w 1325894"/>
                <a:gd name="csY2158" fmla="*/ 1459836 h 1945252"/>
                <a:gd name="csX2159" fmla="*/ 427951 w 1325894"/>
                <a:gd name="csY2159" fmla="*/ 1461136 h 1945252"/>
                <a:gd name="csX2160" fmla="*/ 415531 w 1325894"/>
                <a:gd name="csY2160" fmla="*/ 1466382 h 1945252"/>
                <a:gd name="csX2161" fmla="*/ 411729 w 1325894"/>
                <a:gd name="csY2161" fmla="*/ 1466167 h 1945252"/>
                <a:gd name="csX2162" fmla="*/ 410891 w 1325894"/>
                <a:gd name="csY2162" fmla="*/ 1465921 h 1945252"/>
                <a:gd name="csX2163" fmla="*/ 408544 w 1325894"/>
                <a:gd name="csY2163" fmla="*/ 1463613 h 1945252"/>
                <a:gd name="csX2164" fmla="*/ 405327 w 1325894"/>
                <a:gd name="csY2164" fmla="*/ 1461467 h 1945252"/>
                <a:gd name="csX2165" fmla="*/ 403819 w 1325894"/>
                <a:gd name="csY2165" fmla="*/ 1459797 h 1945252"/>
                <a:gd name="csX2166" fmla="*/ 402487 w 1325894"/>
                <a:gd name="csY2166" fmla="*/ 1457397 h 1945252"/>
                <a:gd name="csX2167" fmla="*/ 403018 w 1325894"/>
                <a:gd name="csY2167" fmla="*/ 1455912 h 1945252"/>
                <a:gd name="csX2168" fmla="*/ 405412 w 1325894"/>
                <a:gd name="csY2168" fmla="*/ 1455328 h 1945252"/>
                <a:gd name="csX2169" fmla="*/ 408813 w 1325894"/>
                <a:gd name="csY2169" fmla="*/ 1455366 h 1945252"/>
                <a:gd name="csX2170" fmla="*/ 413807 w 1325894"/>
                <a:gd name="csY2170" fmla="*/ 1453620 h 1945252"/>
                <a:gd name="csX2171" fmla="*/ 412422 w 1325894"/>
                <a:gd name="csY2171" fmla="*/ 1452043 h 1945252"/>
                <a:gd name="csX2172" fmla="*/ 411114 w 1325894"/>
                <a:gd name="csY2172" fmla="*/ 1451081 h 1945252"/>
                <a:gd name="csX2173" fmla="*/ 410206 w 1325894"/>
                <a:gd name="csY2173" fmla="*/ 1448989 h 1945252"/>
                <a:gd name="csX2174" fmla="*/ 408120 w 1325894"/>
                <a:gd name="csY2174" fmla="*/ 1449397 h 1945252"/>
                <a:gd name="csX2175" fmla="*/ 406558 w 1325894"/>
                <a:gd name="csY2175" fmla="*/ 1448196 h 1945252"/>
                <a:gd name="csX2176" fmla="*/ 403549 w 1325894"/>
                <a:gd name="csY2176" fmla="*/ 1447435 h 1945252"/>
                <a:gd name="csX2177" fmla="*/ 395692 w 1325894"/>
                <a:gd name="csY2177" fmla="*/ 1446712 h 1945252"/>
                <a:gd name="csX2178" fmla="*/ 390567 w 1325894"/>
                <a:gd name="csY2178" fmla="*/ 1444650 h 1945252"/>
                <a:gd name="csX2179" fmla="*/ 389059 w 1325894"/>
                <a:gd name="csY2179" fmla="*/ 1443412 h 1945252"/>
                <a:gd name="csX2180" fmla="*/ 387727 w 1325894"/>
                <a:gd name="csY2180" fmla="*/ 1441273 h 1945252"/>
                <a:gd name="csX2181" fmla="*/ 386573 w 1325894"/>
                <a:gd name="csY2181" fmla="*/ 1438257 h 1945252"/>
                <a:gd name="csX2182" fmla="*/ 388251 w 1325894"/>
                <a:gd name="csY2182" fmla="*/ 1426487 h 1945252"/>
                <a:gd name="csX2183" fmla="*/ 389405 w 1325894"/>
                <a:gd name="csY2183" fmla="*/ 1423472 h 1945252"/>
                <a:gd name="csX2184" fmla="*/ 392068 w 1325894"/>
                <a:gd name="csY2184" fmla="*/ 1422479 h 1945252"/>
                <a:gd name="csX2185" fmla="*/ 398578 w 1325894"/>
                <a:gd name="csY2185" fmla="*/ 1425110 h 1945252"/>
                <a:gd name="csX2186" fmla="*/ 399455 w 1325894"/>
                <a:gd name="csY2186" fmla="*/ 1423979 h 1945252"/>
                <a:gd name="csX2187" fmla="*/ 392329 w 1325894"/>
                <a:gd name="csY2187" fmla="*/ 1419610 h 1945252"/>
                <a:gd name="csX2188" fmla="*/ 389713 w 1325894"/>
                <a:gd name="csY2188" fmla="*/ 1417002 h 1945252"/>
                <a:gd name="csX2189" fmla="*/ 388943 w 1325894"/>
                <a:gd name="csY2189" fmla="*/ 1414940 h 1945252"/>
                <a:gd name="csX2190" fmla="*/ 388481 w 1325894"/>
                <a:gd name="csY2190" fmla="*/ 1411902 h 1945252"/>
                <a:gd name="csX2191" fmla="*/ 388481 w 1325894"/>
                <a:gd name="csY2191" fmla="*/ 1410117 h 1945252"/>
                <a:gd name="csX2192" fmla="*/ 388805 w 1325894"/>
                <a:gd name="csY2192" fmla="*/ 1408317 h 1945252"/>
                <a:gd name="csX2193" fmla="*/ 389443 w 1325894"/>
                <a:gd name="csY2193" fmla="*/ 1406509 h 1945252"/>
                <a:gd name="csX2194" fmla="*/ 391175 w 1325894"/>
                <a:gd name="csY2194" fmla="*/ 1404063 h 1945252"/>
                <a:gd name="csX2195" fmla="*/ 398393 w 1325894"/>
                <a:gd name="csY2195" fmla="*/ 1400155 h 1945252"/>
                <a:gd name="csX2196" fmla="*/ 406258 w 1325894"/>
                <a:gd name="csY2196" fmla="*/ 1401493 h 1945252"/>
                <a:gd name="csX2197" fmla="*/ 419910 w 1325894"/>
                <a:gd name="csY2197" fmla="*/ 1406294 h 1945252"/>
                <a:gd name="csX2198" fmla="*/ 421603 w 1325894"/>
                <a:gd name="csY2198" fmla="*/ 1407309 h 1945252"/>
                <a:gd name="csX2199" fmla="*/ 425789 w 1325894"/>
                <a:gd name="csY2199" fmla="*/ 1411409 h 1945252"/>
                <a:gd name="csX2200" fmla="*/ 433815 w 1325894"/>
                <a:gd name="csY2200" fmla="*/ 1423803 h 1945252"/>
                <a:gd name="csX2201" fmla="*/ 470907 w 1325894"/>
                <a:gd name="csY2201" fmla="*/ 1448250 h 1945252"/>
                <a:gd name="csX2202" fmla="*/ 467521 w 1325894"/>
                <a:gd name="csY2202" fmla="*/ 1450427 h 1945252"/>
                <a:gd name="csX2203" fmla="*/ 466837 w 1325894"/>
                <a:gd name="csY2203" fmla="*/ 1449943 h 1945252"/>
                <a:gd name="csX2204" fmla="*/ 466152 w 1325894"/>
                <a:gd name="csY2204" fmla="*/ 1448281 h 1945252"/>
                <a:gd name="csX2205" fmla="*/ 464405 w 1325894"/>
                <a:gd name="csY2205" fmla="*/ 1440711 h 1945252"/>
                <a:gd name="csX2206" fmla="*/ 463889 w 1325894"/>
                <a:gd name="csY2206" fmla="*/ 1437111 h 1945252"/>
                <a:gd name="csX2207" fmla="*/ 464320 w 1325894"/>
                <a:gd name="csY2207" fmla="*/ 1432619 h 1945252"/>
                <a:gd name="csX2208" fmla="*/ 463643 w 1325894"/>
                <a:gd name="csY2208" fmla="*/ 1429441 h 1945252"/>
                <a:gd name="csX2209" fmla="*/ 466698 w 1325894"/>
                <a:gd name="csY2209" fmla="*/ 1425733 h 1945252"/>
                <a:gd name="csX2210" fmla="*/ 469168 w 1325894"/>
                <a:gd name="csY2210" fmla="*/ 1425095 h 1945252"/>
                <a:gd name="csX2211" fmla="*/ 472500 w 1325894"/>
                <a:gd name="csY2211" fmla="*/ 1426064 h 1945252"/>
                <a:gd name="csX2212" fmla="*/ 478141 w 1325894"/>
                <a:gd name="csY2212" fmla="*/ 1429834 h 1945252"/>
                <a:gd name="csX2213" fmla="*/ 477733 w 1325894"/>
                <a:gd name="csY2213" fmla="*/ 1431057 h 1945252"/>
                <a:gd name="csX2214" fmla="*/ 476510 w 1325894"/>
                <a:gd name="csY2214" fmla="*/ 1433019 h 1945252"/>
                <a:gd name="csX2215" fmla="*/ 473116 w 1325894"/>
                <a:gd name="csY2215" fmla="*/ 1435580 h 1945252"/>
                <a:gd name="csX2216" fmla="*/ 471916 w 1325894"/>
                <a:gd name="csY2216" fmla="*/ 1441334 h 1945252"/>
                <a:gd name="csX2217" fmla="*/ 471685 w 1325894"/>
                <a:gd name="csY2217" fmla="*/ 1444212 h 1945252"/>
                <a:gd name="csX2218" fmla="*/ 471846 w 1325894"/>
                <a:gd name="csY2218" fmla="*/ 1446366 h 1945252"/>
                <a:gd name="csX2219" fmla="*/ 470907 w 1325894"/>
                <a:gd name="csY2219" fmla="*/ 1448250 h 1945252"/>
                <a:gd name="csX2220" fmla="*/ 772892 w 1325894"/>
                <a:gd name="csY2220" fmla="*/ 1675850 h 1945252"/>
                <a:gd name="csX2221" fmla="*/ 769529 w 1325894"/>
                <a:gd name="csY2221" fmla="*/ 1675881 h 1945252"/>
                <a:gd name="csX2222" fmla="*/ 768413 w 1325894"/>
                <a:gd name="csY2222" fmla="*/ 1671788 h 1945252"/>
                <a:gd name="csX2223" fmla="*/ 768744 w 1325894"/>
                <a:gd name="csY2223" fmla="*/ 1667311 h 1945252"/>
                <a:gd name="csX2224" fmla="*/ 772530 w 1325894"/>
                <a:gd name="csY2224" fmla="*/ 1665903 h 1945252"/>
                <a:gd name="csX2225" fmla="*/ 774570 w 1325894"/>
                <a:gd name="csY2225" fmla="*/ 1668988 h 1945252"/>
                <a:gd name="csX2226" fmla="*/ 773839 w 1325894"/>
                <a:gd name="csY2226" fmla="*/ 1673573 h 1945252"/>
                <a:gd name="csX2227" fmla="*/ 772892 w 1325894"/>
                <a:gd name="csY2227" fmla="*/ 1675850 h 1945252"/>
                <a:gd name="csX2228" fmla="*/ 573434 w 1325894"/>
                <a:gd name="csY2228" fmla="*/ 1903250 h 1945252"/>
                <a:gd name="csX2229" fmla="*/ 570956 w 1325894"/>
                <a:gd name="csY2229" fmla="*/ 1908589 h 1945252"/>
                <a:gd name="csX2230" fmla="*/ 568478 w 1325894"/>
                <a:gd name="csY2230" fmla="*/ 1907427 h 1945252"/>
                <a:gd name="csX2231" fmla="*/ 567255 w 1325894"/>
                <a:gd name="csY2231" fmla="*/ 1905042 h 1945252"/>
                <a:gd name="csX2232" fmla="*/ 564815 w 1325894"/>
                <a:gd name="csY2232" fmla="*/ 1903934 h 1945252"/>
                <a:gd name="csX2233" fmla="*/ 562183 w 1325894"/>
                <a:gd name="csY2233" fmla="*/ 1904265 h 1945252"/>
                <a:gd name="csX2234" fmla="*/ 562145 w 1325894"/>
                <a:gd name="csY2234" fmla="*/ 1903319 h 1945252"/>
                <a:gd name="csX2235" fmla="*/ 570694 w 1325894"/>
                <a:gd name="csY2235" fmla="*/ 1897611 h 1945252"/>
                <a:gd name="csX2236" fmla="*/ 574773 w 1325894"/>
                <a:gd name="csY2236" fmla="*/ 1896072 h 1945252"/>
                <a:gd name="csX2237" fmla="*/ 574480 w 1325894"/>
                <a:gd name="csY2237" fmla="*/ 1898480 h 1945252"/>
                <a:gd name="csX2238" fmla="*/ 573703 w 1325894"/>
                <a:gd name="csY2238" fmla="*/ 1900588 h 1945252"/>
                <a:gd name="csX2239" fmla="*/ 573434 w 1325894"/>
                <a:gd name="csY2239" fmla="*/ 1903250 h 19452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</a:cxnLst>
              <a:rect l="l" t="t" r="r" b="b"/>
              <a:pathLst>
                <a:path w="1325894" h="1945252">
                  <a:moveTo>
                    <a:pt x="925762" y="6716"/>
                  </a:moveTo>
                  <a:lnTo>
                    <a:pt x="946517" y="18232"/>
                  </a:lnTo>
                  <a:lnTo>
                    <a:pt x="957490" y="31494"/>
                  </a:lnTo>
                  <a:lnTo>
                    <a:pt x="959792" y="31056"/>
                  </a:lnTo>
                  <a:lnTo>
                    <a:pt x="974667" y="36110"/>
                  </a:lnTo>
                  <a:lnTo>
                    <a:pt x="988788" y="42395"/>
                  </a:lnTo>
                  <a:lnTo>
                    <a:pt x="1012267" y="58627"/>
                  </a:lnTo>
                  <a:lnTo>
                    <a:pt x="1015560" y="63912"/>
                  </a:lnTo>
                  <a:lnTo>
                    <a:pt x="1013021" y="68220"/>
                  </a:lnTo>
                  <a:lnTo>
                    <a:pt x="1007188" y="71174"/>
                  </a:lnTo>
                  <a:lnTo>
                    <a:pt x="977183" y="76420"/>
                  </a:lnTo>
                  <a:lnTo>
                    <a:pt x="922753" y="82829"/>
                  </a:lnTo>
                  <a:lnTo>
                    <a:pt x="891610" y="95176"/>
                  </a:lnTo>
                  <a:lnTo>
                    <a:pt x="881706" y="95806"/>
                  </a:lnTo>
                  <a:lnTo>
                    <a:pt x="880844" y="113946"/>
                  </a:lnTo>
                  <a:lnTo>
                    <a:pt x="885076" y="114931"/>
                  </a:lnTo>
                  <a:lnTo>
                    <a:pt x="892010" y="112507"/>
                  </a:lnTo>
                  <a:lnTo>
                    <a:pt x="916405" y="94314"/>
                  </a:lnTo>
                  <a:lnTo>
                    <a:pt x="925531" y="91298"/>
                  </a:lnTo>
                  <a:lnTo>
                    <a:pt x="942561" y="92822"/>
                  </a:lnTo>
                  <a:lnTo>
                    <a:pt x="964670" y="99684"/>
                  </a:lnTo>
                  <a:lnTo>
                    <a:pt x="973589" y="97276"/>
                  </a:lnTo>
                  <a:lnTo>
                    <a:pt x="989496" y="99068"/>
                  </a:lnTo>
                  <a:lnTo>
                    <a:pt x="1008096" y="93822"/>
                  </a:lnTo>
                  <a:lnTo>
                    <a:pt x="1030066" y="82429"/>
                  </a:lnTo>
                  <a:lnTo>
                    <a:pt x="1036076" y="107738"/>
                  </a:lnTo>
                  <a:lnTo>
                    <a:pt x="1044172" y="132563"/>
                  </a:lnTo>
                  <a:lnTo>
                    <a:pt x="1050582" y="129839"/>
                  </a:lnTo>
                  <a:lnTo>
                    <a:pt x="1056069" y="131224"/>
                  </a:lnTo>
                  <a:lnTo>
                    <a:pt x="1057924" y="139271"/>
                  </a:lnTo>
                  <a:lnTo>
                    <a:pt x="1060925" y="142663"/>
                  </a:lnTo>
                  <a:lnTo>
                    <a:pt x="1067143" y="140848"/>
                  </a:lnTo>
                  <a:lnTo>
                    <a:pt x="1086189" y="147825"/>
                  </a:lnTo>
                  <a:lnTo>
                    <a:pt x="1099264" y="160280"/>
                  </a:lnTo>
                  <a:lnTo>
                    <a:pt x="1104189" y="166042"/>
                  </a:lnTo>
                  <a:lnTo>
                    <a:pt x="1106551" y="174212"/>
                  </a:lnTo>
                  <a:lnTo>
                    <a:pt x="1107890" y="180720"/>
                  </a:lnTo>
                  <a:lnTo>
                    <a:pt x="1105836" y="188682"/>
                  </a:lnTo>
                  <a:lnTo>
                    <a:pt x="1097663" y="202744"/>
                  </a:lnTo>
                  <a:lnTo>
                    <a:pt x="1087328" y="215522"/>
                  </a:lnTo>
                  <a:lnTo>
                    <a:pt x="1073384" y="225269"/>
                  </a:lnTo>
                  <a:lnTo>
                    <a:pt x="1057316" y="231338"/>
                  </a:lnTo>
                  <a:lnTo>
                    <a:pt x="933842" y="251424"/>
                  </a:lnTo>
                  <a:lnTo>
                    <a:pt x="929664" y="256156"/>
                  </a:lnTo>
                  <a:lnTo>
                    <a:pt x="927186" y="268149"/>
                  </a:lnTo>
                  <a:lnTo>
                    <a:pt x="928833" y="283565"/>
                  </a:lnTo>
                  <a:lnTo>
                    <a:pt x="934604" y="285958"/>
                  </a:lnTo>
                  <a:lnTo>
                    <a:pt x="948087" y="277318"/>
                  </a:lnTo>
                  <a:lnTo>
                    <a:pt x="971411" y="269072"/>
                  </a:lnTo>
                  <a:lnTo>
                    <a:pt x="988549" y="269464"/>
                  </a:lnTo>
                  <a:lnTo>
                    <a:pt x="1029520" y="276503"/>
                  </a:lnTo>
                  <a:lnTo>
                    <a:pt x="1041609" y="294727"/>
                  </a:lnTo>
                  <a:lnTo>
                    <a:pt x="1048004" y="322221"/>
                  </a:lnTo>
                  <a:lnTo>
                    <a:pt x="1062179" y="316098"/>
                  </a:lnTo>
                  <a:lnTo>
                    <a:pt x="1065211" y="311398"/>
                  </a:lnTo>
                  <a:lnTo>
                    <a:pt x="1067443" y="303205"/>
                  </a:lnTo>
                  <a:lnTo>
                    <a:pt x="1069221" y="294350"/>
                  </a:lnTo>
                  <a:lnTo>
                    <a:pt x="1070552" y="284842"/>
                  </a:lnTo>
                  <a:lnTo>
                    <a:pt x="1072037" y="278326"/>
                  </a:lnTo>
                  <a:lnTo>
                    <a:pt x="1073684" y="274857"/>
                  </a:lnTo>
                  <a:lnTo>
                    <a:pt x="1077216" y="271949"/>
                  </a:lnTo>
                  <a:lnTo>
                    <a:pt x="1085350" y="268433"/>
                  </a:lnTo>
                  <a:lnTo>
                    <a:pt x="1106682" y="265010"/>
                  </a:lnTo>
                  <a:lnTo>
                    <a:pt x="1111815" y="265987"/>
                  </a:lnTo>
                  <a:lnTo>
                    <a:pt x="1115501" y="279196"/>
                  </a:lnTo>
                  <a:lnTo>
                    <a:pt x="1116301" y="286850"/>
                  </a:lnTo>
                  <a:lnTo>
                    <a:pt x="1116571" y="296751"/>
                  </a:lnTo>
                  <a:lnTo>
                    <a:pt x="1116455" y="308859"/>
                  </a:lnTo>
                  <a:lnTo>
                    <a:pt x="1115955" y="323106"/>
                  </a:lnTo>
                  <a:lnTo>
                    <a:pt x="1114139" y="337046"/>
                  </a:lnTo>
                  <a:lnTo>
                    <a:pt x="1108237" y="361032"/>
                  </a:lnTo>
                  <a:lnTo>
                    <a:pt x="1103489" y="373902"/>
                  </a:lnTo>
                  <a:lnTo>
                    <a:pt x="1098363" y="383102"/>
                  </a:lnTo>
                  <a:lnTo>
                    <a:pt x="1088552" y="403842"/>
                  </a:lnTo>
                  <a:lnTo>
                    <a:pt x="1085150" y="409327"/>
                  </a:lnTo>
                  <a:lnTo>
                    <a:pt x="1074361" y="432983"/>
                  </a:lnTo>
                  <a:lnTo>
                    <a:pt x="1071683" y="443799"/>
                  </a:lnTo>
                  <a:lnTo>
                    <a:pt x="1071522" y="451653"/>
                  </a:lnTo>
                  <a:lnTo>
                    <a:pt x="1073376" y="453146"/>
                  </a:lnTo>
                  <a:lnTo>
                    <a:pt x="1076508" y="445768"/>
                  </a:lnTo>
                  <a:lnTo>
                    <a:pt x="1077670" y="440475"/>
                  </a:lnTo>
                  <a:lnTo>
                    <a:pt x="1079686" y="434906"/>
                  </a:lnTo>
                  <a:lnTo>
                    <a:pt x="1095585" y="420113"/>
                  </a:lnTo>
                  <a:lnTo>
                    <a:pt x="1098994" y="415958"/>
                  </a:lnTo>
                  <a:lnTo>
                    <a:pt x="1109399" y="398065"/>
                  </a:lnTo>
                  <a:lnTo>
                    <a:pt x="1116040" y="391303"/>
                  </a:lnTo>
                  <a:lnTo>
                    <a:pt x="1121496" y="384172"/>
                  </a:lnTo>
                  <a:lnTo>
                    <a:pt x="1124389" y="379094"/>
                  </a:lnTo>
                  <a:lnTo>
                    <a:pt x="1140373" y="342500"/>
                  </a:lnTo>
                  <a:lnTo>
                    <a:pt x="1148707" y="331337"/>
                  </a:lnTo>
                  <a:lnTo>
                    <a:pt x="1157457" y="331314"/>
                  </a:lnTo>
                  <a:lnTo>
                    <a:pt x="1159003" y="350154"/>
                  </a:lnTo>
                  <a:lnTo>
                    <a:pt x="1169492" y="353039"/>
                  </a:lnTo>
                  <a:lnTo>
                    <a:pt x="1174048" y="352231"/>
                  </a:lnTo>
                  <a:lnTo>
                    <a:pt x="1181366" y="356770"/>
                  </a:lnTo>
                  <a:lnTo>
                    <a:pt x="1184575" y="360493"/>
                  </a:lnTo>
                  <a:lnTo>
                    <a:pt x="1190031" y="362386"/>
                  </a:lnTo>
                  <a:lnTo>
                    <a:pt x="1195657" y="366786"/>
                  </a:lnTo>
                  <a:lnTo>
                    <a:pt x="1200620" y="362055"/>
                  </a:lnTo>
                  <a:lnTo>
                    <a:pt x="1202067" y="359078"/>
                  </a:lnTo>
                  <a:lnTo>
                    <a:pt x="1206861" y="345500"/>
                  </a:lnTo>
                  <a:lnTo>
                    <a:pt x="1213341" y="333353"/>
                  </a:lnTo>
                  <a:lnTo>
                    <a:pt x="1219344" y="318021"/>
                  </a:lnTo>
                  <a:lnTo>
                    <a:pt x="1221337" y="314275"/>
                  </a:lnTo>
                  <a:lnTo>
                    <a:pt x="1224492" y="310867"/>
                  </a:lnTo>
                  <a:lnTo>
                    <a:pt x="1227770" y="309521"/>
                  </a:lnTo>
                  <a:lnTo>
                    <a:pt x="1236697" y="302236"/>
                  </a:lnTo>
                  <a:lnTo>
                    <a:pt x="1238959" y="301728"/>
                  </a:lnTo>
                  <a:lnTo>
                    <a:pt x="1243776" y="304036"/>
                  </a:lnTo>
                  <a:lnTo>
                    <a:pt x="1265062" y="305236"/>
                  </a:lnTo>
                  <a:lnTo>
                    <a:pt x="1276674" y="308990"/>
                  </a:lnTo>
                  <a:lnTo>
                    <a:pt x="1292843" y="319352"/>
                  </a:lnTo>
                  <a:lnTo>
                    <a:pt x="1304109" y="324991"/>
                  </a:lnTo>
                  <a:lnTo>
                    <a:pt x="1309326" y="329960"/>
                  </a:lnTo>
                  <a:lnTo>
                    <a:pt x="1316922" y="340553"/>
                  </a:lnTo>
                  <a:lnTo>
                    <a:pt x="1323047" y="351546"/>
                  </a:lnTo>
                  <a:lnTo>
                    <a:pt x="1325894" y="354754"/>
                  </a:lnTo>
                  <a:lnTo>
                    <a:pt x="1325787" y="358216"/>
                  </a:lnTo>
                  <a:lnTo>
                    <a:pt x="1323671" y="362978"/>
                  </a:lnTo>
                  <a:lnTo>
                    <a:pt x="1308495" y="379487"/>
                  </a:lnTo>
                  <a:lnTo>
                    <a:pt x="1303524" y="390403"/>
                  </a:lnTo>
                  <a:lnTo>
                    <a:pt x="1289164" y="410727"/>
                  </a:lnTo>
                  <a:lnTo>
                    <a:pt x="1282146" y="417636"/>
                  </a:lnTo>
                  <a:lnTo>
                    <a:pt x="1274520" y="420336"/>
                  </a:lnTo>
                  <a:lnTo>
                    <a:pt x="1266032" y="420982"/>
                  </a:lnTo>
                  <a:lnTo>
                    <a:pt x="1260522" y="423859"/>
                  </a:lnTo>
                  <a:lnTo>
                    <a:pt x="1259706" y="426590"/>
                  </a:lnTo>
                  <a:lnTo>
                    <a:pt x="1263631" y="434821"/>
                  </a:lnTo>
                  <a:lnTo>
                    <a:pt x="1265355" y="440652"/>
                  </a:lnTo>
                  <a:lnTo>
                    <a:pt x="1265108" y="445814"/>
                  </a:lnTo>
                  <a:lnTo>
                    <a:pt x="1260976" y="453430"/>
                  </a:lnTo>
                  <a:lnTo>
                    <a:pt x="1259414" y="455146"/>
                  </a:lnTo>
                  <a:lnTo>
                    <a:pt x="1244500" y="460761"/>
                  </a:lnTo>
                  <a:lnTo>
                    <a:pt x="1236974" y="470239"/>
                  </a:lnTo>
                  <a:lnTo>
                    <a:pt x="1227154" y="471385"/>
                  </a:lnTo>
                  <a:lnTo>
                    <a:pt x="1220213" y="470308"/>
                  </a:lnTo>
                  <a:lnTo>
                    <a:pt x="1210671" y="480424"/>
                  </a:lnTo>
                  <a:lnTo>
                    <a:pt x="1214403" y="488594"/>
                  </a:lnTo>
                  <a:lnTo>
                    <a:pt x="1217820" y="492117"/>
                  </a:lnTo>
                  <a:lnTo>
                    <a:pt x="1228447" y="499487"/>
                  </a:lnTo>
                  <a:lnTo>
                    <a:pt x="1228547" y="503703"/>
                  </a:lnTo>
                  <a:lnTo>
                    <a:pt x="1223468" y="512173"/>
                  </a:lnTo>
                  <a:lnTo>
                    <a:pt x="1216535" y="522089"/>
                  </a:lnTo>
                  <a:lnTo>
                    <a:pt x="1208339" y="528920"/>
                  </a:lnTo>
                  <a:lnTo>
                    <a:pt x="1205261" y="529935"/>
                  </a:lnTo>
                  <a:lnTo>
                    <a:pt x="1201374" y="528220"/>
                  </a:lnTo>
                  <a:lnTo>
                    <a:pt x="1197789" y="528589"/>
                  </a:lnTo>
                  <a:lnTo>
                    <a:pt x="1189893" y="531728"/>
                  </a:lnTo>
                  <a:lnTo>
                    <a:pt x="1182374" y="532228"/>
                  </a:lnTo>
                  <a:lnTo>
                    <a:pt x="1168946" y="527789"/>
                  </a:lnTo>
                  <a:lnTo>
                    <a:pt x="1161681" y="522635"/>
                  </a:lnTo>
                  <a:lnTo>
                    <a:pt x="1157857" y="520850"/>
                  </a:lnTo>
                  <a:lnTo>
                    <a:pt x="1153040" y="521342"/>
                  </a:lnTo>
                  <a:lnTo>
                    <a:pt x="1151185" y="523427"/>
                  </a:lnTo>
                  <a:lnTo>
                    <a:pt x="1143590" y="535682"/>
                  </a:lnTo>
                  <a:lnTo>
                    <a:pt x="1139865" y="543975"/>
                  </a:lnTo>
                  <a:lnTo>
                    <a:pt x="1137472" y="552406"/>
                  </a:lnTo>
                  <a:lnTo>
                    <a:pt x="1136448" y="561530"/>
                  </a:lnTo>
                  <a:lnTo>
                    <a:pt x="1136794" y="571330"/>
                  </a:lnTo>
                  <a:lnTo>
                    <a:pt x="1137718" y="578008"/>
                  </a:lnTo>
                  <a:lnTo>
                    <a:pt x="1139218" y="581608"/>
                  </a:lnTo>
                  <a:lnTo>
                    <a:pt x="1141019" y="583785"/>
                  </a:lnTo>
                  <a:lnTo>
                    <a:pt x="1144174" y="584924"/>
                  </a:lnTo>
                  <a:lnTo>
                    <a:pt x="1151116" y="583847"/>
                  </a:lnTo>
                  <a:lnTo>
                    <a:pt x="1153840" y="584462"/>
                  </a:lnTo>
                  <a:lnTo>
                    <a:pt x="1154671" y="586416"/>
                  </a:lnTo>
                  <a:lnTo>
                    <a:pt x="1156171" y="592586"/>
                  </a:lnTo>
                  <a:lnTo>
                    <a:pt x="1155910" y="598371"/>
                  </a:lnTo>
                  <a:lnTo>
                    <a:pt x="1154648" y="606463"/>
                  </a:lnTo>
                  <a:lnTo>
                    <a:pt x="1153678" y="615841"/>
                  </a:lnTo>
                  <a:lnTo>
                    <a:pt x="1152986" y="626473"/>
                  </a:lnTo>
                  <a:lnTo>
                    <a:pt x="1153355" y="632242"/>
                  </a:lnTo>
                  <a:lnTo>
                    <a:pt x="1156164" y="633504"/>
                  </a:lnTo>
                  <a:lnTo>
                    <a:pt x="1157480" y="633088"/>
                  </a:lnTo>
                  <a:lnTo>
                    <a:pt x="1159011" y="634981"/>
                  </a:lnTo>
                  <a:lnTo>
                    <a:pt x="1160750" y="639158"/>
                  </a:lnTo>
                  <a:lnTo>
                    <a:pt x="1162059" y="643566"/>
                  </a:lnTo>
                  <a:lnTo>
                    <a:pt x="1162928" y="648197"/>
                  </a:lnTo>
                  <a:lnTo>
                    <a:pt x="1162474" y="652005"/>
                  </a:lnTo>
                  <a:lnTo>
                    <a:pt x="1160681" y="654990"/>
                  </a:lnTo>
                  <a:lnTo>
                    <a:pt x="1156641" y="658352"/>
                  </a:lnTo>
                  <a:lnTo>
                    <a:pt x="1146691" y="664960"/>
                  </a:lnTo>
                  <a:lnTo>
                    <a:pt x="1145683" y="666968"/>
                  </a:lnTo>
                  <a:lnTo>
                    <a:pt x="1144898" y="670968"/>
                  </a:lnTo>
                  <a:lnTo>
                    <a:pt x="1144344" y="676953"/>
                  </a:lnTo>
                  <a:lnTo>
                    <a:pt x="1143143" y="682376"/>
                  </a:lnTo>
                  <a:lnTo>
                    <a:pt x="1141296" y="687223"/>
                  </a:lnTo>
                  <a:lnTo>
                    <a:pt x="1139619" y="690108"/>
                  </a:lnTo>
                  <a:lnTo>
                    <a:pt x="1136394" y="691385"/>
                  </a:lnTo>
                  <a:lnTo>
                    <a:pt x="1132169" y="691554"/>
                  </a:lnTo>
                  <a:lnTo>
                    <a:pt x="1127421" y="694323"/>
                  </a:lnTo>
                  <a:lnTo>
                    <a:pt x="1116232" y="710363"/>
                  </a:lnTo>
                  <a:lnTo>
                    <a:pt x="1116063" y="712132"/>
                  </a:lnTo>
                  <a:lnTo>
                    <a:pt x="1120249" y="717232"/>
                  </a:lnTo>
                  <a:lnTo>
                    <a:pt x="1120072" y="721679"/>
                  </a:lnTo>
                  <a:lnTo>
                    <a:pt x="1114909" y="740595"/>
                  </a:lnTo>
                  <a:lnTo>
                    <a:pt x="1113493" y="749865"/>
                  </a:lnTo>
                  <a:lnTo>
                    <a:pt x="1112369" y="762466"/>
                  </a:lnTo>
                  <a:lnTo>
                    <a:pt x="1110530" y="772998"/>
                  </a:lnTo>
                  <a:lnTo>
                    <a:pt x="1107967" y="781506"/>
                  </a:lnTo>
                  <a:lnTo>
                    <a:pt x="1105443" y="791260"/>
                  </a:lnTo>
                  <a:lnTo>
                    <a:pt x="1102965" y="802215"/>
                  </a:lnTo>
                  <a:lnTo>
                    <a:pt x="1103350" y="810562"/>
                  </a:lnTo>
                  <a:lnTo>
                    <a:pt x="1106605" y="816339"/>
                  </a:lnTo>
                  <a:lnTo>
                    <a:pt x="1110907" y="811669"/>
                  </a:lnTo>
                  <a:lnTo>
                    <a:pt x="1116255" y="796422"/>
                  </a:lnTo>
                  <a:lnTo>
                    <a:pt x="1122073" y="789776"/>
                  </a:lnTo>
                  <a:lnTo>
                    <a:pt x="1128353" y="791860"/>
                  </a:lnTo>
                  <a:lnTo>
                    <a:pt x="1133824" y="794907"/>
                  </a:lnTo>
                  <a:lnTo>
                    <a:pt x="1140811" y="800899"/>
                  </a:lnTo>
                  <a:lnTo>
                    <a:pt x="1146660" y="804623"/>
                  </a:lnTo>
                  <a:lnTo>
                    <a:pt x="1151708" y="809508"/>
                  </a:lnTo>
                  <a:lnTo>
                    <a:pt x="1153794" y="813608"/>
                  </a:lnTo>
                  <a:lnTo>
                    <a:pt x="1155887" y="819370"/>
                  </a:lnTo>
                  <a:lnTo>
                    <a:pt x="1155902" y="822993"/>
                  </a:lnTo>
                  <a:lnTo>
                    <a:pt x="1152201" y="824940"/>
                  </a:lnTo>
                  <a:lnTo>
                    <a:pt x="1150977" y="824316"/>
                  </a:lnTo>
                  <a:lnTo>
                    <a:pt x="1141712" y="814816"/>
                  </a:lnTo>
                  <a:lnTo>
                    <a:pt x="1137202" y="812439"/>
                  </a:lnTo>
                  <a:lnTo>
                    <a:pt x="1131215" y="815300"/>
                  </a:lnTo>
                  <a:lnTo>
                    <a:pt x="1125998" y="819601"/>
                  </a:lnTo>
                  <a:lnTo>
                    <a:pt x="1130684" y="836763"/>
                  </a:lnTo>
                  <a:lnTo>
                    <a:pt x="1135694" y="844579"/>
                  </a:lnTo>
                  <a:lnTo>
                    <a:pt x="1144836" y="848126"/>
                  </a:lnTo>
                  <a:lnTo>
                    <a:pt x="1149607" y="851849"/>
                  </a:lnTo>
                  <a:lnTo>
                    <a:pt x="1153093" y="856596"/>
                  </a:lnTo>
                  <a:lnTo>
                    <a:pt x="1155818" y="858903"/>
                  </a:lnTo>
                  <a:lnTo>
                    <a:pt x="1159473" y="857888"/>
                  </a:lnTo>
                  <a:lnTo>
                    <a:pt x="1164390" y="853226"/>
                  </a:lnTo>
                  <a:lnTo>
                    <a:pt x="1171247" y="852972"/>
                  </a:lnTo>
                  <a:lnTo>
                    <a:pt x="1174340" y="855288"/>
                  </a:lnTo>
                  <a:lnTo>
                    <a:pt x="1176580" y="859596"/>
                  </a:lnTo>
                  <a:lnTo>
                    <a:pt x="1177588" y="867612"/>
                  </a:lnTo>
                  <a:lnTo>
                    <a:pt x="1177365" y="879259"/>
                  </a:lnTo>
                  <a:lnTo>
                    <a:pt x="1176618" y="887959"/>
                  </a:lnTo>
                  <a:lnTo>
                    <a:pt x="1175349" y="893775"/>
                  </a:lnTo>
                  <a:lnTo>
                    <a:pt x="1172878" y="901529"/>
                  </a:lnTo>
                  <a:lnTo>
                    <a:pt x="1170816" y="902937"/>
                  </a:lnTo>
                  <a:lnTo>
                    <a:pt x="1167915" y="902514"/>
                  </a:lnTo>
                  <a:lnTo>
                    <a:pt x="1165214" y="900929"/>
                  </a:lnTo>
                  <a:lnTo>
                    <a:pt x="1162713" y="898168"/>
                  </a:lnTo>
                  <a:lnTo>
                    <a:pt x="1158926" y="896014"/>
                  </a:lnTo>
                  <a:lnTo>
                    <a:pt x="1151316" y="893683"/>
                  </a:lnTo>
                  <a:lnTo>
                    <a:pt x="1143620" y="888605"/>
                  </a:lnTo>
                  <a:lnTo>
                    <a:pt x="1139311" y="887351"/>
                  </a:lnTo>
                  <a:lnTo>
                    <a:pt x="1130192" y="887998"/>
                  </a:lnTo>
                  <a:lnTo>
                    <a:pt x="1120357" y="891213"/>
                  </a:lnTo>
                  <a:lnTo>
                    <a:pt x="1119972" y="895421"/>
                  </a:lnTo>
                  <a:lnTo>
                    <a:pt x="1105828" y="910014"/>
                  </a:lnTo>
                  <a:lnTo>
                    <a:pt x="1102927" y="909814"/>
                  </a:lnTo>
                  <a:lnTo>
                    <a:pt x="1099002" y="904822"/>
                  </a:lnTo>
                  <a:lnTo>
                    <a:pt x="1093507" y="900021"/>
                  </a:lnTo>
                  <a:lnTo>
                    <a:pt x="1090291" y="900052"/>
                  </a:lnTo>
                  <a:lnTo>
                    <a:pt x="1085535" y="906130"/>
                  </a:lnTo>
                  <a:lnTo>
                    <a:pt x="1084350" y="908476"/>
                  </a:lnTo>
                  <a:lnTo>
                    <a:pt x="1084412" y="910684"/>
                  </a:lnTo>
                  <a:lnTo>
                    <a:pt x="1087913" y="915892"/>
                  </a:lnTo>
                  <a:lnTo>
                    <a:pt x="1089337" y="917084"/>
                  </a:lnTo>
                  <a:lnTo>
                    <a:pt x="1091145" y="918084"/>
                  </a:lnTo>
                  <a:lnTo>
                    <a:pt x="1097432" y="919330"/>
                  </a:lnTo>
                  <a:lnTo>
                    <a:pt x="1100164" y="920692"/>
                  </a:lnTo>
                  <a:lnTo>
                    <a:pt x="1102734" y="936662"/>
                  </a:lnTo>
                  <a:lnTo>
                    <a:pt x="1106813" y="946432"/>
                  </a:lnTo>
                  <a:lnTo>
                    <a:pt x="1108560" y="948417"/>
                  </a:lnTo>
                  <a:lnTo>
                    <a:pt x="1110099" y="949132"/>
                  </a:lnTo>
                  <a:lnTo>
                    <a:pt x="1115101" y="948779"/>
                  </a:lnTo>
                  <a:lnTo>
                    <a:pt x="1121534" y="945494"/>
                  </a:lnTo>
                  <a:lnTo>
                    <a:pt x="1123781" y="948125"/>
                  </a:lnTo>
                  <a:lnTo>
                    <a:pt x="1128522" y="951333"/>
                  </a:lnTo>
                  <a:lnTo>
                    <a:pt x="1131292" y="952133"/>
                  </a:lnTo>
                  <a:lnTo>
                    <a:pt x="1134663" y="952002"/>
                  </a:lnTo>
                  <a:lnTo>
                    <a:pt x="1138457" y="953217"/>
                  </a:lnTo>
                  <a:lnTo>
                    <a:pt x="1143659" y="962103"/>
                  </a:lnTo>
                  <a:lnTo>
                    <a:pt x="1141612" y="973211"/>
                  </a:lnTo>
                  <a:lnTo>
                    <a:pt x="1144867" y="982035"/>
                  </a:lnTo>
                  <a:lnTo>
                    <a:pt x="1150069" y="991074"/>
                  </a:lnTo>
                  <a:lnTo>
                    <a:pt x="1151300" y="994366"/>
                  </a:lnTo>
                  <a:lnTo>
                    <a:pt x="1151801" y="1000305"/>
                  </a:lnTo>
                  <a:lnTo>
                    <a:pt x="1151916" y="1004205"/>
                  </a:lnTo>
                  <a:lnTo>
                    <a:pt x="1152308" y="1007767"/>
                  </a:lnTo>
                  <a:lnTo>
                    <a:pt x="1152970" y="1010967"/>
                  </a:lnTo>
                  <a:lnTo>
                    <a:pt x="1153655" y="1017229"/>
                  </a:lnTo>
                  <a:lnTo>
                    <a:pt x="1154371" y="1026507"/>
                  </a:lnTo>
                  <a:lnTo>
                    <a:pt x="1154186" y="1034030"/>
                  </a:lnTo>
                  <a:lnTo>
                    <a:pt x="1153086" y="1039831"/>
                  </a:lnTo>
                  <a:lnTo>
                    <a:pt x="1150916" y="1044023"/>
                  </a:lnTo>
                  <a:lnTo>
                    <a:pt x="1147683" y="1046624"/>
                  </a:lnTo>
                  <a:lnTo>
                    <a:pt x="1145044" y="1045939"/>
                  </a:lnTo>
                  <a:lnTo>
                    <a:pt x="1142997" y="1041969"/>
                  </a:lnTo>
                  <a:lnTo>
                    <a:pt x="1140111" y="1037723"/>
                  </a:lnTo>
                  <a:lnTo>
                    <a:pt x="1136394" y="1033200"/>
                  </a:lnTo>
                  <a:lnTo>
                    <a:pt x="1130215" y="1032669"/>
                  </a:lnTo>
                  <a:lnTo>
                    <a:pt x="1121119" y="1045993"/>
                  </a:lnTo>
                  <a:lnTo>
                    <a:pt x="1117063" y="1046654"/>
                  </a:lnTo>
                  <a:lnTo>
                    <a:pt x="1113762" y="1047970"/>
                  </a:lnTo>
                  <a:lnTo>
                    <a:pt x="1110245" y="1053732"/>
                  </a:lnTo>
                  <a:lnTo>
                    <a:pt x="1105066" y="1057186"/>
                  </a:lnTo>
                  <a:lnTo>
                    <a:pt x="1100495" y="1055816"/>
                  </a:lnTo>
                  <a:lnTo>
                    <a:pt x="1092469" y="1049124"/>
                  </a:lnTo>
                  <a:lnTo>
                    <a:pt x="1095385" y="1053601"/>
                  </a:lnTo>
                  <a:lnTo>
                    <a:pt x="1099556" y="1058824"/>
                  </a:lnTo>
                  <a:lnTo>
                    <a:pt x="1102157" y="1061525"/>
                  </a:lnTo>
                  <a:lnTo>
                    <a:pt x="1104073" y="1062109"/>
                  </a:lnTo>
                  <a:lnTo>
                    <a:pt x="1106174" y="1061486"/>
                  </a:lnTo>
                  <a:lnTo>
                    <a:pt x="1109206" y="1059355"/>
                  </a:lnTo>
                  <a:lnTo>
                    <a:pt x="1116048" y="1053424"/>
                  </a:lnTo>
                  <a:lnTo>
                    <a:pt x="1117856" y="1052516"/>
                  </a:lnTo>
                  <a:lnTo>
                    <a:pt x="1119387" y="1052939"/>
                  </a:lnTo>
                  <a:lnTo>
                    <a:pt x="1120642" y="1054693"/>
                  </a:lnTo>
                  <a:lnTo>
                    <a:pt x="1122088" y="1059778"/>
                  </a:lnTo>
                  <a:lnTo>
                    <a:pt x="1123712" y="1068148"/>
                  </a:lnTo>
                  <a:lnTo>
                    <a:pt x="1123504" y="1075233"/>
                  </a:lnTo>
                  <a:lnTo>
                    <a:pt x="1121457" y="1081041"/>
                  </a:lnTo>
                  <a:lnTo>
                    <a:pt x="1119703" y="1084757"/>
                  </a:lnTo>
                  <a:lnTo>
                    <a:pt x="1118248" y="1086388"/>
                  </a:lnTo>
                  <a:lnTo>
                    <a:pt x="1118248" y="1087672"/>
                  </a:lnTo>
                  <a:lnTo>
                    <a:pt x="1122073" y="1089150"/>
                  </a:lnTo>
                  <a:lnTo>
                    <a:pt x="1127483" y="1081618"/>
                  </a:lnTo>
                  <a:lnTo>
                    <a:pt x="1129199" y="1072187"/>
                  </a:lnTo>
                  <a:lnTo>
                    <a:pt x="1131677" y="1061225"/>
                  </a:lnTo>
                  <a:lnTo>
                    <a:pt x="1136056" y="1057555"/>
                  </a:lnTo>
                  <a:lnTo>
                    <a:pt x="1141011" y="1061225"/>
                  </a:lnTo>
                  <a:lnTo>
                    <a:pt x="1145013" y="1071464"/>
                  </a:lnTo>
                  <a:lnTo>
                    <a:pt x="1150669" y="1090088"/>
                  </a:lnTo>
                  <a:lnTo>
                    <a:pt x="1153055" y="1092011"/>
                  </a:lnTo>
                  <a:lnTo>
                    <a:pt x="1156087" y="1096435"/>
                  </a:lnTo>
                  <a:lnTo>
                    <a:pt x="1157426" y="1101843"/>
                  </a:lnTo>
                  <a:lnTo>
                    <a:pt x="1157072" y="1108220"/>
                  </a:lnTo>
                  <a:lnTo>
                    <a:pt x="1156426" y="1112836"/>
                  </a:lnTo>
                  <a:lnTo>
                    <a:pt x="1155487" y="1115697"/>
                  </a:lnTo>
                  <a:lnTo>
                    <a:pt x="1154317" y="1117513"/>
                  </a:lnTo>
                  <a:lnTo>
                    <a:pt x="1152208" y="1118667"/>
                  </a:lnTo>
                  <a:lnTo>
                    <a:pt x="1148330" y="1119590"/>
                  </a:lnTo>
                  <a:lnTo>
                    <a:pt x="1139665" y="1117659"/>
                  </a:lnTo>
                  <a:lnTo>
                    <a:pt x="1135155" y="1117613"/>
                  </a:lnTo>
                  <a:lnTo>
                    <a:pt x="1135717" y="1123829"/>
                  </a:lnTo>
                  <a:lnTo>
                    <a:pt x="1126590" y="1129152"/>
                  </a:lnTo>
                  <a:lnTo>
                    <a:pt x="1116301" y="1131237"/>
                  </a:lnTo>
                  <a:lnTo>
                    <a:pt x="1106559" y="1127083"/>
                  </a:lnTo>
                  <a:lnTo>
                    <a:pt x="1098471" y="1120675"/>
                  </a:lnTo>
                  <a:lnTo>
                    <a:pt x="1101126" y="1111666"/>
                  </a:lnTo>
                  <a:lnTo>
                    <a:pt x="1102642" y="1101589"/>
                  </a:lnTo>
                  <a:lnTo>
                    <a:pt x="1098733" y="1094873"/>
                  </a:lnTo>
                  <a:lnTo>
                    <a:pt x="1097879" y="1094727"/>
                  </a:lnTo>
                  <a:lnTo>
                    <a:pt x="1099225" y="1105089"/>
                  </a:lnTo>
                  <a:lnTo>
                    <a:pt x="1098094" y="1109035"/>
                  </a:lnTo>
                  <a:lnTo>
                    <a:pt x="1093677" y="1113828"/>
                  </a:lnTo>
                  <a:lnTo>
                    <a:pt x="1090560" y="1116036"/>
                  </a:lnTo>
                  <a:lnTo>
                    <a:pt x="1090283" y="1117321"/>
                  </a:lnTo>
                  <a:lnTo>
                    <a:pt x="1091814" y="1118436"/>
                  </a:lnTo>
                  <a:lnTo>
                    <a:pt x="1092807" y="1120575"/>
                  </a:lnTo>
                  <a:lnTo>
                    <a:pt x="1093277" y="1123736"/>
                  </a:lnTo>
                  <a:lnTo>
                    <a:pt x="1092753" y="1126921"/>
                  </a:lnTo>
                  <a:lnTo>
                    <a:pt x="1091230" y="1130129"/>
                  </a:lnTo>
                  <a:lnTo>
                    <a:pt x="1090399" y="1132814"/>
                  </a:lnTo>
                  <a:lnTo>
                    <a:pt x="1090260" y="1134983"/>
                  </a:lnTo>
                  <a:lnTo>
                    <a:pt x="1091653" y="1137614"/>
                  </a:lnTo>
                  <a:lnTo>
                    <a:pt x="1094585" y="1140699"/>
                  </a:lnTo>
                  <a:lnTo>
                    <a:pt x="1097763" y="1142222"/>
                  </a:lnTo>
                  <a:lnTo>
                    <a:pt x="1112654" y="1142884"/>
                  </a:lnTo>
                  <a:lnTo>
                    <a:pt x="1118618" y="1144538"/>
                  </a:lnTo>
                  <a:lnTo>
                    <a:pt x="1132762" y="1151777"/>
                  </a:lnTo>
                  <a:lnTo>
                    <a:pt x="1133393" y="1153992"/>
                  </a:lnTo>
                  <a:lnTo>
                    <a:pt x="1131000" y="1166832"/>
                  </a:lnTo>
                  <a:lnTo>
                    <a:pt x="1129692" y="1179048"/>
                  </a:lnTo>
                  <a:lnTo>
                    <a:pt x="1126944" y="1181271"/>
                  </a:lnTo>
                  <a:lnTo>
                    <a:pt x="1112061" y="1181794"/>
                  </a:lnTo>
                  <a:lnTo>
                    <a:pt x="1107267" y="1183687"/>
                  </a:lnTo>
                  <a:lnTo>
                    <a:pt x="1100249" y="1189241"/>
                  </a:lnTo>
                  <a:lnTo>
                    <a:pt x="1093507" y="1195872"/>
                  </a:lnTo>
                  <a:lnTo>
                    <a:pt x="1090014" y="1195918"/>
                  </a:lnTo>
                  <a:lnTo>
                    <a:pt x="1076177" y="1190133"/>
                  </a:lnTo>
                  <a:lnTo>
                    <a:pt x="1070875" y="1186256"/>
                  </a:lnTo>
                  <a:lnTo>
                    <a:pt x="1059486" y="1175224"/>
                  </a:lnTo>
                  <a:lnTo>
                    <a:pt x="1050913" y="1158254"/>
                  </a:lnTo>
                  <a:lnTo>
                    <a:pt x="1046981" y="1165339"/>
                  </a:lnTo>
                  <a:lnTo>
                    <a:pt x="1044572" y="1168709"/>
                  </a:lnTo>
                  <a:lnTo>
                    <a:pt x="1042087" y="1170455"/>
                  </a:lnTo>
                  <a:lnTo>
                    <a:pt x="1039693" y="1170724"/>
                  </a:lnTo>
                  <a:lnTo>
                    <a:pt x="1037385" y="1169516"/>
                  </a:lnTo>
                  <a:lnTo>
                    <a:pt x="1034768" y="1166847"/>
                  </a:lnTo>
                  <a:lnTo>
                    <a:pt x="1030374" y="1160631"/>
                  </a:lnTo>
                  <a:lnTo>
                    <a:pt x="1025134" y="1154454"/>
                  </a:lnTo>
                  <a:lnTo>
                    <a:pt x="1021463" y="1151507"/>
                  </a:lnTo>
                  <a:lnTo>
                    <a:pt x="1021324" y="1152346"/>
                  </a:lnTo>
                  <a:lnTo>
                    <a:pt x="1023494" y="1155985"/>
                  </a:lnTo>
                  <a:lnTo>
                    <a:pt x="1026665" y="1160170"/>
                  </a:lnTo>
                  <a:lnTo>
                    <a:pt x="1034691" y="1172394"/>
                  </a:lnTo>
                  <a:lnTo>
                    <a:pt x="1037515" y="1175463"/>
                  </a:lnTo>
                  <a:lnTo>
                    <a:pt x="1037231" y="1177640"/>
                  </a:lnTo>
                  <a:lnTo>
                    <a:pt x="1032167" y="1179571"/>
                  </a:lnTo>
                  <a:lnTo>
                    <a:pt x="1026011" y="1183725"/>
                  </a:lnTo>
                  <a:lnTo>
                    <a:pt x="1023002" y="1186771"/>
                  </a:lnTo>
                  <a:lnTo>
                    <a:pt x="1018354" y="1194141"/>
                  </a:lnTo>
                  <a:lnTo>
                    <a:pt x="1016738" y="1195280"/>
                  </a:lnTo>
                  <a:lnTo>
                    <a:pt x="1009781" y="1197126"/>
                  </a:lnTo>
                  <a:lnTo>
                    <a:pt x="1007488" y="1196680"/>
                  </a:lnTo>
                  <a:lnTo>
                    <a:pt x="1002347" y="1192633"/>
                  </a:lnTo>
                  <a:lnTo>
                    <a:pt x="994598" y="1189979"/>
                  </a:lnTo>
                  <a:lnTo>
                    <a:pt x="990035" y="1187618"/>
                  </a:lnTo>
                  <a:lnTo>
                    <a:pt x="983693" y="1183325"/>
                  </a:lnTo>
                  <a:lnTo>
                    <a:pt x="985879" y="1188018"/>
                  </a:lnTo>
                  <a:lnTo>
                    <a:pt x="998092" y="1195133"/>
                  </a:lnTo>
                  <a:lnTo>
                    <a:pt x="999431" y="1197418"/>
                  </a:lnTo>
                  <a:lnTo>
                    <a:pt x="996930" y="1201665"/>
                  </a:lnTo>
                  <a:lnTo>
                    <a:pt x="995398" y="1203211"/>
                  </a:lnTo>
                  <a:lnTo>
                    <a:pt x="992489" y="1203534"/>
                  </a:lnTo>
                  <a:lnTo>
                    <a:pt x="988203" y="1202649"/>
                  </a:lnTo>
                  <a:lnTo>
                    <a:pt x="983817" y="1202826"/>
                  </a:lnTo>
                  <a:lnTo>
                    <a:pt x="979330" y="1204073"/>
                  </a:lnTo>
                  <a:lnTo>
                    <a:pt x="977406" y="1205657"/>
                  </a:lnTo>
                  <a:lnTo>
                    <a:pt x="978037" y="1207588"/>
                  </a:lnTo>
                  <a:lnTo>
                    <a:pt x="979107" y="1209342"/>
                  </a:lnTo>
                  <a:lnTo>
                    <a:pt x="980615" y="1210927"/>
                  </a:lnTo>
                  <a:lnTo>
                    <a:pt x="982031" y="1210911"/>
                  </a:lnTo>
                  <a:lnTo>
                    <a:pt x="985448" y="1206119"/>
                  </a:lnTo>
                  <a:lnTo>
                    <a:pt x="988034" y="1205780"/>
                  </a:lnTo>
                  <a:lnTo>
                    <a:pt x="994875" y="1206965"/>
                  </a:lnTo>
                  <a:lnTo>
                    <a:pt x="1001793" y="1203219"/>
                  </a:lnTo>
                  <a:lnTo>
                    <a:pt x="1006780" y="1201595"/>
                  </a:lnTo>
                  <a:lnTo>
                    <a:pt x="1010520" y="1201180"/>
                  </a:lnTo>
                  <a:lnTo>
                    <a:pt x="1024118" y="1195418"/>
                  </a:lnTo>
                  <a:lnTo>
                    <a:pt x="1026942" y="1188941"/>
                  </a:lnTo>
                  <a:lnTo>
                    <a:pt x="1031505" y="1186333"/>
                  </a:lnTo>
                  <a:lnTo>
                    <a:pt x="1041648" y="1184333"/>
                  </a:lnTo>
                  <a:lnTo>
                    <a:pt x="1051467" y="1185356"/>
                  </a:lnTo>
                  <a:lnTo>
                    <a:pt x="1056516" y="1186194"/>
                  </a:lnTo>
                  <a:lnTo>
                    <a:pt x="1060602" y="1192333"/>
                  </a:lnTo>
                  <a:lnTo>
                    <a:pt x="1066081" y="1196664"/>
                  </a:lnTo>
                  <a:lnTo>
                    <a:pt x="1070652" y="1201588"/>
                  </a:lnTo>
                  <a:lnTo>
                    <a:pt x="1076008" y="1203203"/>
                  </a:lnTo>
                  <a:lnTo>
                    <a:pt x="1079109" y="1209719"/>
                  </a:lnTo>
                  <a:lnTo>
                    <a:pt x="1087790" y="1216958"/>
                  </a:lnTo>
                  <a:lnTo>
                    <a:pt x="1093315" y="1218512"/>
                  </a:lnTo>
                  <a:lnTo>
                    <a:pt x="1096724" y="1221943"/>
                  </a:lnTo>
                  <a:lnTo>
                    <a:pt x="1097001" y="1236382"/>
                  </a:lnTo>
                  <a:lnTo>
                    <a:pt x="1097363" y="1242567"/>
                  </a:lnTo>
                  <a:lnTo>
                    <a:pt x="1095893" y="1259538"/>
                  </a:lnTo>
                  <a:lnTo>
                    <a:pt x="1091453" y="1263415"/>
                  </a:lnTo>
                  <a:lnTo>
                    <a:pt x="1092338" y="1272246"/>
                  </a:lnTo>
                  <a:lnTo>
                    <a:pt x="1091176" y="1279339"/>
                  </a:lnTo>
                  <a:lnTo>
                    <a:pt x="1086766" y="1276654"/>
                  </a:lnTo>
                  <a:lnTo>
                    <a:pt x="1082249" y="1271985"/>
                  </a:lnTo>
                  <a:lnTo>
                    <a:pt x="1071422" y="1264707"/>
                  </a:lnTo>
                  <a:lnTo>
                    <a:pt x="1061348" y="1260007"/>
                  </a:lnTo>
                  <a:lnTo>
                    <a:pt x="1057431" y="1255730"/>
                  </a:lnTo>
                  <a:lnTo>
                    <a:pt x="1052822" y="1252407"/>
                  </a:lnTo>
                  <a:lnTo>
                    <a:pt x="1046565" y="1238806"/>
                  </a:lnTo>
                  <a:lnTo>
                    <a:pt x="1042494" y="1221689"/>
                  </a:lnTo>
                  <a:lnTo>
                    <a:pt x="1040709" y="1213142"/>
                  </a:lnTo>
                  <a:lnTo>
                    <a:pt x="1037284" y="1212665"/>
                  </a:lnTo>
                  <a:lnTo>
                    <a:pt x="1032883" y="1214958"/>
                  </a:lnTo>
                  <a:lnTo>
                    <a:pt x="1029035" y="1217381"/>
                  </a:lnTo>
                  <a:lnTo>
                    <a:pt x="1027196" y="1221512"/>
                  </a:lnTo>
                  <a:lnTo>
                    <a:pt x="1014129" y="1227174"/>
                  </a:lnTo>
                  <a:lnTo>
                    <a:pt x="1009381" y="1231036"/>
                  </a:lnTo>
                  <a:lnTo>
                    <a:pt x="1006672" y="1230921"/>
                  </a:lnTo>
                  <a:lnTo>
                    <a:pt x="996914" y="1236721"/>
                  </a:lnTo>
                  <a:lnTo>
                    <a:pt x="1000824" y="1239490"/>
                  </a:lnTo>
                  <a:lnTo>
                    <a:pt x="1002647" y="1239836"/>
                  </a:lnTo>
                  <a:lnTo>
                    <a:pt x="1006595" y="1238275"/>
                  </a:lnTo>
                  <a:lnTo>
                    <a:pt x="1008965" y="1236275"/>
                  </a:lnTo>
                  <a:lnTo>
                    <a:pt x="1017861" y="1230782"/>
                  </a:lnTo>
                  <a:lnTo>
                    <a:pt x="1025003" y="1229836"/>
                  </a:lnTo>
                  <a:lnTo>
                    <a:pt x="1027596" y="1227459"/>
                  </a:lnTo>
                  <a:lnTo>
                    <a:pt x="1033052" y="1224058"/>
                  </a:lnTo>
                  <a:lnTo>
                    <a:pt x="1036753" y="1223158"/>
                  </a:lnTo>
                  <a:lnTo>
                    <a:pt x="1037269" y="1224020"/>
                  </a:lnTo>
                  <a:lnTo>
                    <a:pt x="1037669" y="1225574"/>
                  </a:lnTo>
                  <a:lnTo>
                    <a:pt x="1040278" y="1246368"/>
                  </a:lnTo>
                  <a:lnTo>
                    <a:pt x="1039185" y="1251845"/>
                  </a:lnTo>
                  <a:lnTo>
                    <a:pt x="1036246" y="1254214"/>
                  </a:lnTo>
                  <a:lnTo>
                    <a:pt x="1029958" y="1258084"/>
                  </a:lnTo>
                  <a:lnTo>
                    <a:pt x="1028327" y="1259961"/>
                  </a:lnTo>
                  <a:lnTo>
                    <a:pt x="1030182" y="1263238"/>
                  </a:lnTo>
                  <a:lnTo>
                    <a:pt x="1036092" y="1260153"/>
                  </a:lnTo>
                  <a:lnTo>
                    <a:pt x="1039924" y="1256791"/>
                  </a:lnTo>
                  <a:lnTo>
                    <a:pt x="1041971" y="1258015"/>
                  </a:lnTo>
                  <a:lnTo>
                    <a:pt x="1045319" y="1263146"/>
                  </a:lnTo>
                  <a:lnTo>
                    <a:pt x="1049097" y="1265769"/>
                  </a:lnTo>
                  <a:lnTo>
                    <a:pt x="1058701" y="1273600"/>
                  </a:lnTo>
                  <a:lnTo>
                    <a:pt x="1063249" y="1277893"/>
                  </a:lnTo>
                  <a:lnTo>
                    <a:pt x="1069652" y="1282024"/>
                  </a:lnTo>
                  <a:lnTo>
                    <a:pt x="1076885" y="1287732"/>
                  </a:lnTo>
                  <a:lnTo>
                    <a:pt x="1078771" y="1289740"/>
                  </a:lnTo>
                  <a:lnTo>
                    <a:pt x="1085381" y="1292686"/>
                  </a:lnTo>
                  <a:lnTo>
                    <a:pt x="1086797" y="1293694"/>
                  </a:lnTo>
                  <a:lnTo>
                    <a:pt x="1089529" y="1303664"/>
                  </a:lnTo>
                  <a:lnTo>
                    <a:pt x="1091807" y="1304772"/>
                  </a:lnTo>
                  <a:lnTo>
                    <a:pt x="1098386" y="1305402"/>
                  </a:lnTo>
                  <a:lnTo>
                    <a:pt x="1097232" y="1309249"/>
                  </a:lnTo>
                  <a:lnTo>
                    <a:pt x="1090806" y="1317749"/>
                  </a:lnTo>
                  <a:lnTo>
                    <a:pt x="1087482" y="1320457"/>
                  </a:lnTo>
                  <a:lnTo>
                    <a:pt x="1086659" y="1322119"/>
                  </a:lnTo>
                  <a:lnTo>
                    <a:pt x="1086974" y="1325088"/>
                  </a:lnTo>
                  <a:lnTo>
                    <a:pt x="1087167" y="1330050"/>
                  </a:lnTo>
                  <a:lnTo>
                    <a:pt x="1088505" y="1339128"/>
                  </a:lnTo>
                  <a:lnTo>
                    <a:pt x="1090014" y="1330727"/>
                  </a:lnTo>
                  <a:lnTo>
                    <a:pt x="1091068" y="1326742"/>
                  </a:lnTo>
                  <a:lnTo>
                    <a:pt x="1092476" y="1325550"/>
                  </a:lnTo>
                  <a:lnTo>
                    <a:pt x="1093862" y="1325373"/>
                  </a:lnTo>
                  <a:lnTo>
                    <a:pt x="1098356" y="1321588"/>
                  </a:lnTo>
                  <a:lnTo>
                    <a:pt x="1102873" y="1323619"/>
                  </a:lnTo>
                  <a:lnTo>
                    <a:pt x="1104043" y="1333150"/>
                  </a:lnTo>
                  <a:lnTo>
                    <a:pt x="1104620" y="1341982"/>
                  </a:lnTo>
                  <a:lnTo>
                    <a:pt x="1104227" y="1349567"/>
                  </a:lnTo>
                  <a:lnTo>
                    <a:pt x="1104720" y="1361268"/>
                  </a:lnTo>
                  <a:lnTo>
                    <a:pt x="1104550" y="1365199"/>
                  </a:lnTo>
                  <a:lnTo>
                    <a:pt x="1105620" y="1368591"/>
                  </a:lnTo>
                  <a:lnTo>
                    <a:pt x="1106728" y="1382561"/>
                  </a:lnTo>
                  <a:lnTo>
                    <a:pt x="1107836" y="1386731"/>
                  </a:lnTo>
                  <a:lnTo>
                    <a:pt x="1105612" y="1390454"/>
                  </a:lnTo>
                  <a:lnTo>
                    <a:pt x="1098741" y="1392070"/>
                  </a:lnTo>
                  <a:lnTo>
                    <a:pt x="1096024" y="1390239"/>
                  </a:lnTo>
                  <a:lnTo>
                    <a:pt x="1089229" y="1390854"/>
                  </a:lnTo>
                  <a:lnTo>
                    <a:pt x="1089221" y="1387577"/>
                  </a:lnTo>
                  <a:lnTo>
                    <a:pt x="1088890" y="1383808"/>
                  </a:lnTo>
                  <a:lnTo>
                    <a:pt x="1088867" y="1381169"/>
                  </a:lnTo>
                  <a:lnTo>
                    <a:pt x="1088413" y="1378776"/>
                  </a:lnTo>
                  <a:lnTo>
                    <a:pt x="1088090" y="1364945"/>
                  </a:lnTo>
                  <a:lnTo>
                    <a:pt x="1086166" y="1368376"/>
                  </a:lnTo>
                  <a:lnTo>
                    <a:pt x="1086051" y="1371184"/>
                  </a:lnTo>
                  <a:lnTo>
                    <a:pt x="1085543" y="1374038"/>
                  </a:lnTo>
                  <a:lnTo>
                    <a:pt x="1084365" y="1388862"/>
                  </a:lnTo>
                  <a:lnTo>
                    <a:pt x="1082611" y="1392477"/>
                  </a:lnTo>
                  <a:lnTo>
                    <a:pt x="1077170" y="1391608"/>
                  </a:lnTo>
                  <a:lnTo>
                    <a:pt x="1071814" y="1392139"/>
                  </a:lnTo>
                  <a:lnTo>
                    <a:pt x="1068851" y="1391593"/>
                  </a:lnTo>
                  <a:lnTo>
                    <a:pt x="1058832" y="1384861"/>
                  </a:lnTo>
                  <a:lnTo>
                    <a:pt x="1054953" y="1378738"/>
                  </a:lnTo>
                  <a:lnTo>
                    <a:pt x="1051521" y="1369484"/>
                  </a:lnTo>
                  <a:lnTo>
                    <a:pt x="1049405" y="1360783"/>
                  </a:lnTo>
                  <a:lnTo>
                    <a:pt x="1048605" y="1352636"/>
                  </a:lnTo>
                  <a:lnTo>
                    <a:pt x="1046196" y="1345974"/>
                  </a:lnTo>
                  <a:lnTo>
                    <a:pt x="1042194" y="1340812"/>
                  </a:lnTo>
                  <a:lnTo>
                    <a:pt x="1037469" y="1336620"/>
                  </a:lnTo>
                  <a:lnTo>
                    <a:pt x="1032021" y="1333397"/>
                  </a:lnTo>
                  <a:lnTo>
                    <a:pt x="1027234" y="1329227"/>
                  </a:lnTo>
                  <a:lnTo>
                    <a:pt x="1023110" y="1324104"/>
                  </a:lnTo>
                  <a:lnTo>
                    <a:pt x="1018577" y="1320103"/>
                  </a:lnTo>
                  <a:lnTo>
                    <a:pt x="1013621" y="1317242"/>
                  </a:lnTo>
                  <a:lnTo>
                    <a:pt x="1006572" y="1316011"/>
                  </a:lnTo>
                  <a:lnTo>
                    <a:pt x="996268" y="1316465"/>
                  </a:lnTo>
                  <a:lnTo>
                    <a:pt x="989311" y="1313234"/>
                  </a:lnTo>
                  <a:lnTo>
                    <a:pt x="987657" y="1313511"/>
                  </a:lnTo>
                  <a:lnTo>
                    <a:pt x="986033" y="1315180"/>
                  </a:lnTo>
                  <a:lnTo>
                    <a:pt x="987226" y="1319926"/>
                  </a:lnTo>
                  <a:lnTo>
                    <a:pt x="995214" y="1322096"/>
                  </a:lnTo>
                  <a:lnTo>
                    <a:pt x="1001370" y="1322588"/>
                  </a:lnTo>
                  <a:lnTo>
                    <a:pt x="1009535" y="1322280"/>
                  </a:lnTo>
                  <a:lnTo>
                    <a:pt x="1014529" y="1323496"/>
                  </a:lnTo>
                  <a:lnTo>
                    <a:pt x="1016361" y="1326227"/>
                  </a:lnTo>
                  <a:lnTo>
                    <a:pt x="1017623" y="1331073"/>
                  </a:lnTo>
                  <a:lnTo>
                    <a:pt x="1018315" y="1338012"/>
                  </a:lnTo>
                  <a:lnTo>
                    <a:pt x="1016699" y="1343490"/>
                  </a:lnTo>
                  <a:lnTo>
                    <a:pt x="1010828" y="1349544"/>
                  </a:lnTo>
                  <a:lnTo>
                    <a:pt x="1007734" y="1352375"/>
                  </a:lnTo>
                  <a:lnTo>
                    <a:pt x="998692" y="1357790"/>
                  </a:lnTo>
                  <a:lnTo>
                    <a:pt x="995629" y="1358991"/>
                  </a:lnTo>
                  <a:lnTo>
                    <a:pt x="988088" y="1359360"/>
                  </a:lnTo>
                  <a:lnTo>
                    <a:pt x="982293" y="1358844"/>
                  </a:lnTo>
                  <a:lnTo>
                    <a:pt x="974667" y="1356152"/>
                  </a:lnTo>
                  <a:lnTo>
                    <a:pt x="970342" y="1355606"/>
                  </a:lnTo>
                  <a:lnTo>
                    <a:pt x="961392" y="1355244"/>
                  </a:lnTo>
                  <a:lnTo>
                    <a:pt x="959337" y="1356144"/>
                  </a:lnTo>
                  <a:lnTo>
                    <a:pt x="961646" y="1359029"/>
                  </a:lnTo>
                  <a:lnTo>
                    <a:pt x="965440" y="1360660"/>
                  </a:lnTo>
                  <a:lnTo>
                    <a:pt x="968110" y="1362598"/>
                  </a:lnTo>
                  <a:lnTo>
                    <a:pt x="968387" y="1366268"/>
                  </a:lnTo>
                  <a:lnTo>
                    <a:pt x="967425" y="1371691"/>
                  </a:lnTo>
                  <a:lnTo>
                    <a:pt x="966432" y="1375469"/>
                  </a:lnTo>
                  <a:lnTo>
                    <a:pt x="964794" y="1378299"/>
                  </a:lnTo>
                  <a:lnTo>
                    <a:pt x="958922" y="1383638"/>
                  </a:lnTo>
                  <a:lnTo>
                    <a:pt x="956490" y="1385323"/>
                  </a:lnTo>
                  <a:lnTo>
                    <a:pt x="945547" y="1390885"/>
                  </a:lnTo>
                  <a:lnTo>
                    <a:pt x="944785" y="1391954"/>
                  </a:lnTo>
                  <a:lnTo>
                    <a:pt x="947348" y="1391808"/>
                  </a:lnTo>
                  <a:lnTo>
                    <a:pt x="954266" y="1389839"/>
                  </a:lnTo>
                  <a:lnTo>
                    <a:pt x="956259" y="1389893"/>
                  </a:lnTo>
                  <a:lnTo>
                    <a:pt x="967618" y="1394701"/>
                  </a:lnTo>
                  <a:lnTo>
                    <a:pt x="976668" y="1394416"/>
                  </a:lnTo>
                  <a:lnTo>
                    <a:pt x="994998" y="1389977"/>
                  </a:lnTo>
                  <a:lnTo>
                    <a:pt x="996506" y="1390062"/>
                  </a:lnTo>
                  <a:lnTo>
                    <a:pt x="997707" y="1390762"/>
                  </a:lnTo>
                  <a:lnTo>
                    <a:pt x="998923" y="1392423"/>
                  </a:lnTo>
                  <a:lnTo>
                    <a:pt x="1000154" y="1395054"/>
                  </a:lnTo>
                  <a:lnTo>
                    <a:pt x="998676" y="1397601"/>
                  </a:lnTo>
                  <a:lnTo>
                    <a:pt x="994490" y="1400047"/>
                  </a:lnTo>
                  <a:lnTo>
                    <a:pt x="987972" y="1402455"/>
                  </a:lnTo>
                  <a:lnTo>
                    <a:pt x="985148" y="1404078"/>
                  </a:lnTo>
                  <a:lnTo>
                    <a:pt x="982447" y="1406540"/>
                  </a:lnTo>
                  <a:lnTo>
                    <a:pt x="977422" y="1412440"/>
                  </a:lnTo>
                  <a:lnTo>
                    <a:pt x="975952" y="1418533"/>
                  </a:lnTo>
                  <a:lnTo>
                    <a:pt x="981239" y="1420841"/>
                  </a:lnTo>
                  <a:lnTo>
                    <a:pt x="983616" y="1417918"/>
                  </a:lnTo>
                  <a:lnTo>
                    <a:pt x="986418" y="1411402"/>
                  </a:lnTo>
                  <a:lnTo>
                    <a:pt x="988942" y="1407563"/>
                  </a:lnTo>
                  <a:lnTo>
                    <a:pt x="994890" y="1404955"/>
                  </a:lnTo>
                  <a:lnTo>
                    <a:pt x="1002155" y="1406278"/>
                  </a:lnTo>
                  <a:lnTo>
                    <a:pt x="1007765" y="1404732"/>
                  </a:lnTo>
                  <a:lnTo>
                    <a:pt x="1019231" y="1398247"/>
                  </a:lnTo>
                  <a:lnTo>
                    <a:pt x="1021286" y="1397847"/>
                  </a:lnTo>
                  <a:lnTo>
                    <a:pt x="1038154" y="1401563"/>
                  </a:lnTo>
                  <a:lnTo>
                    <a:pt x="1053445" y="1408832"/>
                  </a:lnTo>
                  <a:lnTo>
                    <a:pt x="1061510" y="1411494"/>
                  </a:lnTo>
                  <a:lnTo>
                    <a:pt x="1072183" y="1413063"/>
                  </a:lnTo>
                  <a:lnTo>
                    <a:pt x="1091376" y="1412348"/>
                  </a:lnTo>
                  <a:lnTo>
                    <a:pt x="1093061" y="1413486"/>
                  </a:lnTo>
                  <a:lnTo>
                    <a:pt x="1092438" y="1416048"/>
                  </a:lnTo>
                  <a:lnTo>
                    <a:pt x="1091322" y="1418210"/>
                  </a:lnTo>
                  <a:lnTo>
                    <a:pt x="1088121" y="1421218"/>
                  </a:lnTo>
                  <a:lnTo>
                    <a:pt x="1084235" y="1423203"/>
                  </a:lnTo>
                  <a:lnTo>
                    <a:pt x="1081833" y="1423764"/>
                  </a:lnTo>
                  <a:lnTo>
                    <a:pt x="1079787" y="1425180"/>
                  </a:lnTo>
                  <a:lnTo>
                    <a:pt x="1075192" y="1426564"/>
                  </a:lnTo>
                  <a:lnTo>
                    <a:pt x="1074015" y="1427687"/>
                  </a:lnTo>
                  <a:lnTo>
                    <a:pt x="1075608" y="1432580"/>
                  </a:lnTo>
                  <a:lnTo>
                    <a:pt x="1074854" y="1433334"/>
                  </a:lnTo>
                  <a:lnTo>
                    <a:pt x="1070806" y="1433419"/>
                  </a:lnTo>
                  <a:lnTo>
                    <a:pt x="1063988" y="1436596"/>
                  </a:lnTo>
                  <a:lnTo>
                    <a:pt x="1058393" y="1436373"/>
                  </a:lnTo>
                  <a:lnTo>
                    <a:pt x="1057223" y="1436834"/>
                  </a:lnTo>
                  <a:lnTo>
                    <a:pt x="1058285" y="1438011"/>
                  </a:lnTo>
                  <a:lnTo>
                    <a:pt x="1059409" y="1440281"/>
                  </a:lnTo>
                  <a:lnTo>
                    <a:pt x="1060602" y="1443635"/>
                  </a:lnTo>
                  <a:lnTo>
                    <a:pt x="1059948" y="1446027"/>
                  </a:lnTo>
                  <a:lnTo>
                    <a:pt x="1057439" y="1447450"/>
                  </a:lnTo>
                  <a:lnTo>
                    <a:pt x="1055538" y="1447912"/>
                  </a:lnTo>
                  <a:lnTo>
                    <a:pt x="1048974" y="1445919"/>
                  </a:lnTo>
                  <a:lnTo>
                    <a:pt x="1047912" y="1446219"/>
                  </a:lnTo>
                  <a:lnTo>
                    <a:pt x="1048874" y="1447658"/>
                  </a:lnTo>
                  <a:lnTo>
                    <a:pt x="1049420" y="1449843"/>
                  </a:lnTo>
                  <a:lnTo>
                    <a:pt x="1049551" y="1452781"/>
                  </a:lnTo>
                  <a:lnTo>
                    <a:pt x="1047943" y="1455235"/>
                  </a:lnTo>
                  <a:lnTo>
                    <a:pt x="1044587" y="1457212"/>
                  </a:lnTo>
                  <a:lnTo>
                    <a:pt x="1038331" y="1462644"/>
                  </a:lnTo>
                  <a:lnTo>
                    <a:pt x="1035607" y="1464190"/>
                  </a:lnTo>
                  <a:lnTo>
                    <a:pt x="1029866" y="1465467"/>
                  </a:lnTo>
                  <a:lnTo>
                    <a:pt x="1028658" y="1466175"/>
                  </a:lnTo>
                  <a:lnTo>
                    <a:pt x="1030990" y="1470313"/>
                  </a:lnTo>
                  <a:lnTo>
                    <a:pt x="1030728" y="1471967"/>
                  </a:lnTo>
                  <a:lnTo>
                    <a:pt x="1026850" y="1476421"/>
                  </a:lnTo>
                  <a:lnTo>
                    <a:pt x="1020978" y="1479191"/>
                  </a:lnTo>
                  <a:lnTo>
                    <a:pt x="1020178" y="1480683"/>
                  </a:lnTo>
                  <a:lnTo>
                    <a:pt x="1019639" y="1484684"/>
                  </a:lnTo>
                  <a:lnTo>
                    <a:pt x="1019208" y="1486276"/>
                  </a:lnTo>
                  <a:lnTo>
                    <a:pt x="1017653" y="1488561"/>
                  </a:lnTo>
                  <a:lnTo>
                    <a:pt x="1012082" y="1492899"/>
                  </a:lnTo>
                  <a:lnTo>
                    <a:pt x="1008134" y="1495053"/>
                  </a:lnTo>
                  <a:lnTo>
                    <a:pt x="1006180" y="1496815"/>
                  </a:lnTo>
                  <a:lnTo>
                    <a:pt x="1003755" y="1499754"/>
                  </a:lnTo>
                  <a:lnTo>
                    <a:pt x="1000700" y="1501308"/>
                  </a:lnTo>
                  <a:lnTo>
                    <a:pt x="997014" y="1501485"/>
                  </a:lnTo>
                  <a:lnTo>
                    <a:pt x="993521" y="1502585"/>
                  </a:lnTo>
                  <a:lnTo>
                    <a:pt x="987780" y="1505700"/>
                  </a:lnTo>
                  <a:lnTo>
                    <a:pt x="983778" y="1506731"/>
                  </a:lnTo>
                  <a:lnTo>
                    <a:pt x="971142" y="1512085"/>
                  </a:lnTo>
                  <a:lnTo>
                    <a:pt x="965201" y="1512939"/>
                  </a:lnTo>
                  <a:lnTo>
                    <a:pt x="960061" y="1514847"/>
                  </a:lnTo>
                  <a:lnTo>
                    <a:pt x="949480" y="1519932"/>
                  </a:lnTo>
                  <a:lnTo>
                    <a:pt x="944439" y="1521563"/>
                  </a:lnTo>
                  <a:lnTo>
                    <a:pt x="940945" y="1523494"/>
                  </a:lnTo>
                  <a:lnTo>
                    <a:pt x="937128" y="1524048"/>
                  </a:lnTo>
                  <a:lnTo>
                    <a:pt x="930918" y="1522794"/>
                  </a:lnTo>
                  <a:lnTo>
                    <a:pt x="927571" y="1522748"/>
                  </a:lnTo>
                  <a:lnTo>
                    <a:pt x="925508" y="1523509"/>
                  </a:lnTo>
                  <a:lnTo>
                    <a:pt x="923623" y="1525063"/>
                  </a:lnTo>
                  <a:lnTo>
                    <a:pt x="920506" y="1529310"/>
                  </a:lnTo>
                  <a:lnTo>
                    <a:pt x="917859" y="1529633"/>
                  </a:lnTo>
                  <a:lnTo>
                    <a:pt x="909179" y="1526271"/>
                  </a:lnTo>
                  <a:lnTo>
                    <a:pt x="909355" y="1527794"/>
                  </a:lnTo>
                  <a:lnTo>
                    <a:pt x="911649" y="1531433"/>
                  </a:lnTo>
                  <a:lnTo>
                    <a:pt x="911541" y="1534002"/>
                  </a:lnTo>
                  <a:lnTo>
                    <a:pt x="906377" y="1536610"/>
                  </a:lnTo>
                  <a:lnTo>
                    <a:pt x="903599" y="1537272"/>
                  </a:lnTo>
                  <a:lnTo>
                    <a:pt x="899498" y="1536202"/>
                  </a:lnTo>
                  <a:lnTo>
                    <a:pt x="894072" y="1533387"/>
                  </a:lnTo>
                  <a:lnTo>
                    <a:pt x="887108" y="1527494"/>
                  </a:lnTo>
                  <a:lnTo>
                    <a:pt x="878574" y="1518455"/>
                  </a:lnTo>
                  <a:lnTo>
                    <a:pt x="874464" y="1515386"/>
                  </a:lnTo>
                  <a:lnTo>
                    <a:pt x="874764" y="1518301"/>
                  </a:lnTo>
                  <a:lnTo>
                    <a:pt x="875719" y="1521147"/>
                  </a:lnTo>
                  <a:lnTo>
                    <a:pt x="877327" y="1523909"/>
                  </a:lnTo>
                  <a:lnTo>
                    <a:pt x="877650" y="1525909"/>
                  </a:lnTo>
                  <a:lnTo>
                    <a:pt x="876696" y="1527148"/>
                  </a:lnTo>
                  <a:lnTo>
                    <a:pt x="875442" y="1527771"/>
                  </a:lnTo>
                  <a:lnTo>
                    <a:pt x="873880" y="1527779"/>
                  </a:lnTo>
                  <a:lnTo>
                    <a:pt x="873610" y="1528479"/>
                  </a:lnTo>
                  <a:lnTo>
                    <a:pt x="876157" y="1532771"/>
                  </a:lnTo>
                  <a:lnTo>
                    <a:pt x="878166" y="1537164"/>
                  </a:lnTo>
                  <a:lnTo>
                    <a:pt x="877981" y="1541318"/>
                  </a:lnTo>
                  <a:lnTo>
                    <a:pt x="875596" y="1545241"/>
                  </a:lnTo>
                  <a:lnTo>
                    <a:pt x="873549" y="1547534"/>
                  </a:lnTo>
                  <a:lnTo>
                    <a:pt x="871840" y="1548211"/>
                  </a:lnTo>
                  <a:lnTo>
                    <a:pt x="861705" y="1557919"/>
                  </a:lnTo>
                  <a:lnTo>
                    <a:pt x="858881" y="1559142"/>
                  </a:lnTo>
                  <a:lnTo>
                    <a:pt x="857596" y="1560335"/>
                  </a:lnTo>
                  <a:lnTo>
                    <a:pt x="856542" y="1562119"/>
                  </a:lnTo>
                  <a:lnTo>
                    <a:pt x="853594" y="1570082"/>
                  </a:lnTo>
                  <a:lnTo>
                    <a:pt x="852401" y="1572505"/>
                  </a:lnTo>
                  <a:lnTo>
                    <a:pt x="850031" y="1575651"/>
                  </a:lnTo>
                  <a:lnTo>
                    <a:pt x="849039" y="1576197"/>
                  </a:lnTo>
                  <a:lnTo>
                    <a:pt x="848754" y="1577482"/>
                  </a:lnTo>
                  <a:lnTo>
                    <a:pt x="849185" y="1579498"/>
                  </a:lnTo>
                  <a:lnTo>
                    <a:pt x="848531" y="1582852"/>
                  </a:lnTo>
                  <a:lnTo>
                    <a:pt x="846799" y="1587529"/>
                  </a:lnTo>
                  <a:lnTo>
                    <a:pt x="840897" y="1600360"/>
                  </a:lnTo>
                  <a:lnTo>
                    <a:pt x="836141" y="1612223"/>
                  </a:lnTo>
                  <a:lnTo>
                    <a:pt x="834055" y="1616085"/>
                  </a:lnTo>
                  <a:lnTo>
                    <a:pt x="832532" y="1617715"/>
                  </a:lnTo>
                  <a:lnTo>
                    <a:pt x="831570" y="1617131"/>
                  </a:lnTo>
                  <a:lnTo>
                    <a:pt x="829207" y="1617431"/>
                  </a:lnTo>
                  <a:lnTo>
                    <a:pt x="828061" y="1619500"/>
                  </a:lnTo>
                  <a:lnTo>
                    <a:pt x="827022" y="1623231"/>
                  </a:lnTo>
                  <a:lnTo>
                    <a:pt x="825891" y="1626070"/>
                  </a:lnTo>
                  <a:lnTo>
                    <a:pt x="824667" y="1628016"/>
                  </a:lnTo>
                  <a:lnTo>
                    <a:pt x="815125" y="1636386"/>
                  </a:lnTo>
                  <a:lnTo>
                    <a:pt x="812670" y="1637932"/>
                  </a:lnTo>
                  <a:lnTo>
                    <a:pt x="810461" y="1636955"/>
                  </a:lnTo>
                  <a:lnTo>
                    <a:pt x="807852" y="1637332"/>
                  </a:lnTo>
                  <a:lnTo>
                    <a:pt x="802443" y="1632924"/>
                  </a:lnTo>
                  <a:lnTo>
                    <a:pt x="801504" y="1631301"/>
                  </a:lnTo>
                  <a:lnTo>
                    <a:pt x="798010" y="1627662"/>
                  </a:lnTo>
                  <a:lnTo>
                    <a:pt x="798126" y="1629562"/>
                  </a:lnTo>
                  <a:lnTo>
                    <a:pt x="798710" y="1630609"/>
                  </a:lnTo>
                  <a:lnTo>
                    <a:pt x="799195" y="1632140"/>
                  </a:lnTo>
                  <a:lnTo>
                    <a:pt x="800419" y="1634016"/>
                  </a:lnTo>
                  <a:lnTo>
                    <a:pt x="803128" y="1643840"/>
                  </a:lnTo>
                  <a:lnTo>
                    <a:pt x="800988" y="1645848"/>
                  </a:lnTo>
                  <a:lnTo>
                    <a:pt x="799072" y="1648133"/>
                  </a:lnTo>
                  <a:lnTo>
                    <a:pt x="794185" y="1651987"/>
                  </a:lnTo>
                  <a:lnTo>
                    <a:pt x="788899" y="1658418"/>
                  </a:lnTo>
                  <a:lnTo>
                    <a:pt x="786952" y="1660211"/>
                  </a:lnTo>
                  <a:lnTo>
                    <a:pt x="786513" y="1654972"/>
                  </a:lnTo>
                  <a:lnTo>
                    <a:pt x="786736" y="1653402"/>
                  </a:lnTo>
                  <a:lnTo>
                    <a:pt x="783750" y="1650856"/>
                  </a:lnTo>
                  <a:lnTo>
                    <a:pt x="783843" y="1652687"/>
                  </a:lnTo>
                  <a:lnTo>
                    <a:pt x="783535" y="1654395"/>
                  </a:lnTo>
                  <a:lnTo>
                    <a:pt x="781373" y="1661180"/>
                  </a:lnTo>
                  <a:lnTo>
                    <a:pt x="780772" y="1662349"/>
                  </a:lnTo>
                  <a:lnTo>
                    <a:pt x="779703" y="1662088"/>
                  </a:lnTo>
                  <a:lnTo>
                    <a:pt x="777379" y="1663334"/>
                  </a:lnTo>
                  <a:lnTo>
                    <a:pt x="775001" y="1662742"/>
                  </a:lnTo>
                  <a:lnTo>
                    <a:pt x="772977" y="1659664"/>
                  </a:lnTo>
                  <a:lnTo>
                    <a:pt x="772177" y="1658064"/>
                  </a:lnTo>
                  <a:lnTo>
                    <a:pt x="768498" y="1662457"/>
                  </a:lnTo>
                  <a:lnTo>
                    <a:pt x="766713" y="1662341"/>
                  </a:lnTo>
                  <a:lnTo>
                    <a:pt x="766413" y="1666019"/>
                  </a:lnTo>
                  <a:lnTo>
                    <a:pt x="764681" y="1669365"/>
                  </a:lnTo>
                  <a:lnTo>
                    <a:pt x="762396" y="1670811"/>
                  </a:lnTo>
                  <a:lnTo>
                    <a:pt x="759202" y="1670696"/>
                  </a:lnTo>
                  <a:lnTo>
                    <a:pt x="757247" y="1672673"/>
                  </a:lnTo>
                  <a:lnTo>
                    <a:pt x="752915" y="1670557"/>
                  </a:lnTo>
                  <a:lnTo>
                    <a:pt x="751914" y="1666580"/>
                  </a:lnTo>
                  <a:lnTo>
                    <a:pt x="755346" y="1661111"/>
                  </a:lnTo>
                  <a:lnTo>
                    <a:pt x="756316" y="1658849"/>
                  </a:lnTo>
                  <a:lnTo>
                    <a:pt x="755685" y="1656056"/>
                  </a:lnTo>
                  <a:lnTo>
                    <a:pt x="756516" y="1652441"/>
                  </a:lnTo>
                  <a:lnTo>
                    <a:pt x="763073" y="1640909"/>
                  </a:lnTo>
                  <a:lnTo>
                    <a:pt x="767513" y="1635032"/>
                  </a:lnTo>
                  <a:lnTo>
                    <a:pt x="767259" y="1633978"/>
                  </a:lnTo>
                  <a:lnTo>
                    <a:pt x="761226" y="1632693"/>
                  </a:lnTo>
                  <a:lnTo>
                    <a:pt x="755954" y="1630670"/>
                  </a:lnTo>
                  <a:lnTo>
                    <a:pt x="750822" y="1629978"/>
                  </a:lnTo>
                  <a:lnTo>
                    <a:pt x="748551" y="1630662"/>
                  </a:lnTo>
                  <a:lnTo>
                    <a:pt x="752168" y="1634047"/>
                  </a:lnTo>
                  <a:lnTo>
                    <a:pt x="757286" y="1637324"/>
                  </a:lnTo>
                  <a:lnTo>
                    <a:pt x="754769" y="1640448"/>
                  </a:lnTo>
                  <a:lnTo>
                    <a:pt x="752599" y="1643756"/>
                  </a:lnTo>
                  <a:lnTo>
                    <a:pt x="750352" y="1652718"/>
                  </a:lnTo>
                  <a:lnTo>
                    <a:pt x="748913" y="1656372"/>
                  </a:lnTo>
                  <a:lnTo>
                    <a:pt x="743334" y="1652179"/>
                  </a:lnTo>
                  <a:lnTo>
                    <a:pt x="740694" y="1650756"/>
                  </a:lnTo>
                  <a:lnTo>
                    <a:pt x="742372" y="1655410"/>
                  </a:lnTo>
                  <a:lnTo>
                    <a:pt x="747259" y="1659811"/>
                  </a:lnTo>
                  <a:lnTo>
                    <a:pt x="747574" y="1661257"/>
                  </a:lnTo>
                  <a:lnTo>
                    <a:pt x="747543" y="1666465"/>
                  </a:lnTo>
                  <a:lnTo>
                    <a:pt x="738186" y="1671042"/>
                  </a:lnTo>
                  <a:lnTo>
                    <a:pt x="728420" y="1671734"/>
                  </a:lnTo>
                  <a:lnTo>
                    <a:pt x="721410" y="1673027"/>
                  </a:lnTo>
                  <a:lnTo>
                    <a:pt x="709582" y="1674596"/>
                  </a:lnTo>
                  <a:lnTo>
                    <a:pt x="704987" y="1674596"/>
                  </a:lnTo>
                  <a:lnTo>
                    <a:pt x="704595" y="1676350"/>
                  </a:lnTo>
                  <a:lnTo>
                    <a:pt x="716161" y="1684320"/>
                  </a:lnTo>
                  <a:lnTo>
                    <a:pt x="717847" y="1685774"/>
                  </a:lnTo>
                  <a:lnTo>
                    <a:pt x="716238" y="1688505"/>
                  </a:lnTo>
                  <a:lnTo>
                    <a:pt x="713845" y="1690197"/>
                  </a:lnTo>
                  <a:lnTo>
                    <a:pt x="710090" y="1696021"/>
                  </a:lnTo>
                  <a:lnTo>
                    <a:pt x="708127" y="1698021"/>
                  </a:lnTo>
                  <a:lnTo>
                    <a:pt x="703264" y="1700767"/>
                  </a:lnTo>
                  <a:lnTo>
                    <a:pt x="694314" y="1697705"/>
                  </a:lnTo>
                  <a:lnTo>
                    <a:pt x="689712" y="1699075"/>
                  </a:lnTo>
                  <a:lnTo>
                    <a:pt x="685310" y="1698113"/>
                  </a:lnTo>
                  <a:lnTo>
                    <a:pt x="685218" y="1701460"/>
                  </a:lnTo>
                  <a:lnTo>
                    <a:pt x="686534" y="1703898"/>
                  </a:lnTo>
                  <a:lnTo>
                    <a:pt x="687865" y="1709937"/>
                  </a:lnTo>
                  <a:lnTo>
                    <a:pt x="690820" y="1709468"/>
                  </a:lnTo>
                  <a:lnTo>
                    <a:pt x="694576" y="1707568"/>
                  </a:lnTo>
                  <a:lnTo>
                    <a:pt x="697477" y="1712129"/>
                  </a:lnTo>
                  <a:lnTo>
                    <a:pt x="699385" y="1719822"/>
                  </a:lnTo>
                  <a:lnTo>
                    <a:pt x="702717" y="1723707"/>
                  </a:lnTo>
                  <a:lnTo>
                    <a:pt x="704195" y="1726707"/>
                  </a:lnTo>
                  <a:lnTo>
                    <a:pt x="704795" y="1729531"/>
                  </a:lnTo>
                  <a:lnTo>
                    <a:pt x="702717" y="1732338"/>
                  </a:lnTo>
                  <a:lnTo>
                    <a:pt x="698416" y="1736293"/>
                  </a:lnTo>
                  <a:lnTo>
                    <a:pt x="693644" y="1737031"/>
                  </a:lnTo>
                  <a:lnTo>
                    <a:pt x="693906" y="1740154"/>
                  </a:lnTo>
                  <a:lnTo>
                    <a:pt x="691844" y="1742393"/>
                  </a:lnTo>
                  <a:lnTo>
                    <a:pt x="687465" y="1741739"/>
                  </a:lnTo>
                  <a:lnTo>
                    <a:pt x="685418" y="1740170"/>
                  </a:lnTo>
                  <a:lnTo>
                    <a:pt x="683294" y="1739431"/>
                  </a:lnTo>
                  <a:lnTo>
                    <a:pt x="674583" y="1738593"/>
                  </a:lnTo>
                  <a:lnTo>
                    <a:pt x="683356" y="1744593"/>
                  </a:lnTo>
                  <a:lnTo>
                    <a:pt x="686472" y="1747378"/>
                  </a:lnTo>
                  <a:lnTo>
                    <a:pt x="687858" y="1745732"/>
                  </a:lnTo>
                  <a:lnTo>
                    <a:pt x="690897" y="1745332"/>
                  </a:lnTo>
                  <a:lnTo>
                    <a:pt x="695384" y="1746855"/>
                  </a:lnTo>
                  <a:lnTo>
                    <a:pt x="694637" y="1756902"/>
                  </a:lnTo>
                  <a:lnTo>
                    <a:pt x="696599" y="1764987"/>
                  </a:lnTo>
                  <a:lnTo>
                    <a:pt x="696838" y="1766795"/>
                  </a:lnTo>
                  <a:lnTo>
                    <a:pt x="692059" y="1771610"/>
                  </a:lnTo>
                  <a:lnTo>
                    <a:pt x="691982" y="1776095"/>
                  </a:lnTo>
                  <a:lnTo>
                    <a:pt x="689135" y="1777341"/>
                  </a:lnTo>
                  <a:lnTo>
                    <a:pt x="686072" y="1777057"/>
                  </a:lnTo>
                  <a:lnTo>
                    <a:pt x="685911" y="1781957"/>
                  </a:lnTo>
                  <a:lnTo>
                    <a:pt x="683833" y="1785004"/>
                  </a:lnTo>
                  <a:lnTo>
                    <a:pt x="684202" y="1786911"/>
                  </a:lnTo>
                  <a:lnTo>
                    <a:pt x="684795" y="1788611"/>
                  </a:lnTo>
                  <a:lnTo>
                    <a:pt x="682902" y="1791704"/>
                  </a:lnTo>
                  <a:lnTo>
                    <a:pt x="681193" y="1795458"/>
                  </a:lnTo>
                  <a:lnTo>
                    <a:pt x="678746" y="1798735"/>
                  </a:lnTo>
                  <a:lnTo>
                    <a:pt x="677453" y="1798397"/>
                  </a:lnTo>
                  <a:lnTo>
                    <a:pt x="673567" y="1798612"/>
                  </a:lnTo>
                  <a:lnTo>
                    <a:pt x="668896" y="1798335"/>
                  </a:lnTo>
                  <a:lnTo>
                    <a:pt x="665110" y="1794073"/>
                  </a:lnTo>
                  <a:lnTo>
                    <a:pt x="663540" y="1792650"/>
                  </a:lnTo>
                  <a:lnTo>
                    <a:pt x="661770" y="1791719"/>
                  </a:lnTo>
                  <a:lnTo>
                    <a:pt x="662447" y="1794466"/>
                  </a:lnTo>
                  <a:lnTo>
                    <a:pt x="663509" y="1796112"/>
                  </a:lnTo>
                  <a:lnTo>
                    <a:pt x="667003" y="1799189"/>
                  </a:lnTo>
                  <a:lnTo>
                    <a:pt x="673436" y="1802982"/>
                  </a:lnTo>
                  <a:lnTo>
                    <a:pt x="673236" y="1805666"/>
                  </a:lnTo>
                  <a:lnTo>
                    <a:pt x="671520" y="1806828"/>
                  </a:lnTo>
                  <a:lnTo>
                    <a:pt x="667511" y="1814098"/>
                  </a:lnTo>
                  <a:lnTo>
                    <a:pt x="666087" y="1814259"/>
                  </a:lnTo>
                  <a:lnTo>
                    <a:pt x="664286" y="1816129"/>
                  </a:lnTo>
                  <a:lnTo>
                    <a:pt x="658730" y="1815498"/>
                  </a:lnTo>
                  <a:lnTo>
                    <a:pt x="656398" y="1814752"/>
                  </a:lnTo>
                  <a:lnTo>
                    <a:pt x="649542" y="1815229"/>
                  </a:lnTo>
                  <a:lnTo>
                    <a:pt x="647210" y="1814590"/>
                  </a:lnTo>
                  <a:lnTo>
                    <a:pt x="645209" y="1814898"/>
                  </a:lnTo>
                  <a:lnTo>
                    <a:pt x="647072" y="1816944"/>
                  </a:lnTo>
                  <a:lnTo>
                    <a:pt x="650996" y="1818783"/>
                  </a:lnTo>
                  <a:lnTo>
                    <a:pt x="655460" y="1820629"/>
                  </a:lnTo>
                  <a:lnTo>
                    <a:pt x="662247" y="1822021"/>
                  </a:lnTo>
                  <a:lnTo>
                    <a:pt x="662001" y="1824652"/>
                  </a:lnTo>
                  <a:lnTo>
                    <a:pt x="660300" y="1826806"/>
                  </a:lnTo>
                  <a:lnTo>
                    <a:pt x="661277" y="1830014"/>
                  </a:lnTo>
                  <a:lnTo>
                    <a:pt x="660516" y="1832307"/>
                  </a:lnTo>
                  <a:lnTo>
                    <a:pt x="660192" y="1835030"/>
                  </a:lnTo>
                  <a:lnTo>
                    <a:pt x="658607" y="1841338"/>
                  </a:lnTo>
                  <a:lnTo>
                    <a:pt x="660454" y="1845646"/>
                  </a:lnTo>
                  <a:lnTo>
                    <a:pt x="662462" y="1847746"/>
                  </a:lnTo>
                  <a:lnTo>
                    <a:pt x="662232" y="1850508"/>
                  </a:lnTo>
                  <a:lnTo>
                    <a:pt x="663178" y="1854908"/>
                  </a:lnTo>
                  <a:lnTo>
                    <a:pt x="660162" y="1858824"/>
                  </a:lnTo>
                  <a:lnTo>
                    <a:pt x="657660" y="1858678"/>
                  </a:lnTo>
                  <a:lnTo>
                    <a:pt x="654098" y="1859555"/>
                  </a:lnTo>
                  <a:lnTo>
                    <a:pt x="652912" y="1861278"/>
                  </a:lnTo>
                  <a:lnTo>
                    <a:pt x="658561" y="1862901"/>
                  </a:lnTo>
                  <a:lnTo>
                    <a:pt x="658045" y="1865817"/>
                  </a:lnTo>
                  <a:lnTo>
                    <a:pt x="656506" y="1869463"/>
                  </a:lnTo>
                  <a:lnTo>
                    <a:pt x="654890" y="1877317"/>
                  </a:lnTo>
                  <a:lnTo>
                    <a:pt x="651604" y="1890687"/>
                  </a:lnTo>
                  <a:lnTo>
                    <a:pt x="650065" y="1903842"/>
                  </a:lnTo>
                  <a:lnTo>
                    <a:pt x="643008" y="1914566"/>
                  </a:lnTo>
                  <a:lnTo>
                    <a:pt x="640507" y="1914866"/>
                  </a:lnTo>
                  <a:lnTo>
                    <a:pt x="639876" y="1915289"/>
                  </a:lnTo>
                  <a:lnTo>
                    <a:pt x="636436" y="1914743"/>
                  </a:lnTo>
                  <a:lnTo>
                    <a:pt x="631034" y="1912273"/>
                  </a:lnTo>
                  <a:lnTo>
                    <a:pt x="626856" y="1911458"/>
                  </a:lnTo>
                  <a:lnTo>
                    <a:pt x="624031" y="1911427"/>
                  </a:lnTo>
                  <a:lnTo>
                    <a:pt x="623670" y="1912658"/>
                  </a:lnTo>
                  <a:lnTo>
                    <a:pt x="626009" y="1914643"/>
                  </a:lnTo>
                  <a:lnTo>
                    <a:pt x="629588" y="1915474"/>
                  </a:lnTo>
                  <a:lnTo>
                    <a:pt x="632450" y="1916789"/>
                  </a:lnTo>
                  <a:lnTo>
                    <a:pt x="637583" y="1918012"/>
                  </a:lnTo>
                  <a:lnTo>
                    <a:pt x="639369" y="1920382"/>
                  </a:lnTo>
                  <a:lnTo>
                    <a:pt x="640592" y="1922905"/>
                  </a:lnTo>
                  <a:lnTo>
                    <a:pt x="640415" y="1924290"/>
                  </a:lnTo>
                  <a:lnTo>
                    <a:pt x="640407" y="1925921"/>
                  </a:lnTo>
                  <a:lnTo>
                    <a:pt x="641323" y="1934683"/>
                  </a:lnTo>
                  <a:lnTo>
                    <a:pt x="638907" y="1937698"/>
                  </a:lnTo>
                  <a:lnTo>
                    <a:pt x="637060" y="1940421"/>
                  </a:lnTo>
                  <a:lnTo>
                    <a:pt x="630650" y="1940045"/>
                  </a:lnTo>
                  <a:lnTo>
                    <a:pt x="629534" y="1939091"/>
                  </a:lnTo>
                  <a:lnTo>
                    <a:pt x="623347" y="1936221"/>
                  </a:lnTo>
                  <a:lnTo>
                    <a:pt x="623724" y="1937567"/>
                  </a:lnTo>
                  <a:lnTo>
                    <a:pt x="628202" y="1941460"/>
                  </a:lnTo>
                  <a:lnTo>
                    <a:pt x="629765" y="1943399"/>
                  </a:lnTo>
                  <a:lnTo>
                    <a:pt x="628718" y="1943799"/>
                  </a:lnTo>
                  <a:lnTo>
                    <a:pt x="626909" y="1943945"/>
                  </a:lnTo>
                  <a:lnTo>
                    <a:pt x="624393" y="1945253"/>
                  </a:lnTo>
                  <a:lnTo>
                    <a:pt x="619845" y="1944545"/>
                  </a:lnTo>
                  <a:lnTo>
                    <a:pt x="620099" y="1942583"/>
                  </a:lnTo>
                  <a:lnTo>
                    <a:pt x="620961" y="1940560"/>
                  </a:lnTo>
                  <a:lnTo>
                    <a:pt x="618883" y="1940906"/>
                  </a:lnTo>
                  <a:lnTo>
                    <a:pt x="616567" y="1941929"/>
                  </a:lnTo>
                  <a:lnTo>
                    <a:pt x="615220" y="1941552"/>
                  </a:lnTo>
                  <a:lnTo>
                    <a:pt x="614097" y="1941668"/>
                  </a:lnTo>
                  <a:lnTo>
                    <a:pt x="613458" y="1940652"/>
                  </a:lnTo>
                  <a:lnTo>
                    <a:pt x="612581" y="1936690"/>
                  </a:lnTo>
                  <a:lnTo>
                    <a:pt x="613627" y="1934698"/>
                  </a:lnTo>
                  <a:lnTo>
                    <a:pt x="617375" y="1929528"/>
                  </a:lnTo>
                  <a:lnTo>
                    <a:pt x="618568" y="1926744"/>
                  </a:lnTo>
                  <a:lnTo>
                    <a:pt x="617529" y="1925474"/>
                  </a:lnTo>
                  <a:lnTo>
                    <a:pt x="614851" y="1928459"/>
                  </a:lnTo>
                  <a:lnTo>
                    <a:pt x="612088" y="1933190"/>
                  </a:lnTo>
                  <a:lnTo>
                    <a:pt x="610857" y="1936044"/>
                  </a:lnTo>
                  <a:lnTo>
                    <a:pt x="609125" y="1936598"/>
                  </a:lnTo>
                  <a:lnTo>
                    <a:pt x="604824" y="1935160"/>
                  </a:lnTo>
                  <a:lnTo>
                    <a:pt x="592580" y="1928536"/>
                  </a:lnTo>
                  <a:lnTo>
                    <a:pt x="592942" y="1924497"/>
                  </a:lnTo>
                  <a:lnTo>
                    <a:pt x="592826" y="1921143"/>
                  </a:lnTo>
                  <a:lnTo>
                    <a:pt x="596397" y="1920720"/>
                  </a:lnTo>
                  <a:lnTo>
                    <a:pt x="598990" y="1919259"/>
                  </a:lnTo>
                  <a:lnTo>
                    <a:pt x="601315" y="1917466"/>
                  </a:lnTo>
                  <a:lnTo>
                    <a:pt x="603931" y="1914197"/>
                  </a:lnTo>
                  <a:lnTo>
                    <a:pt x="606332" y="1908781"/>
                  </a:lnTo>
                  <a:lnTo>
                    <a:pt x="606024" y="1908366"/>
                  </a:lnTo>
                  <a:lnTo>
                    <a:pt x="598983" y="1915274"/>
                  </a:lnTo>
                  <a:lnTo>
                    <a:pt x="594650" y="1917574"/>
                  </a:lnTo>
                  <a:lnTo>
                    <a:pt x="592557" y="1917997"/>
                  </a:lnTo>
                  <a:lnTo>
                    <a:pt x="591510" y="1916981"/>
                  </a:lnTo>
                  <a:lnTo>
                    <a:pt x="588025" y="1914766"/>
                  </a:lnTo>
                  <a:lnTo>
                    <a:pt x="585762" y="1913758"/>
                  </a:lnTo>
                  <a:lnTo>
                    <a:pt x="580598" y="1912112"/>
                  </a:lnTo>
                  <a:lnTo>
                    <a:pt x="579683" y="1911227"/>
                  </a:lnTo>
                  <a:lnTo>
                    <a:pt x="578167" y="1910520"/>
                  </a:lnTo>
                  <a:lnTo>
                    <a:pt x="576104" y="1903442"/>
                  </a:lnTo>
                  <a:lnTo>
                    <a:pt x="578767" y="1894795"/>
                  </a:lnTo>
                  <a:lnTo>
                    <a:pt x="580598" y="1892272"/>
                  </a:lnTo>
                  <a:lnTo>
                    <a:pt x="581760" y="1889349"/>
                  </a:lnTo>
                  <a:lnTo>
                    <a:pt x="582415" y="1885464"/>
                  </a:lnTo>
                  <a:lnTo>
                    <a:pt x="581960" y="1883802"/>
                  </a:lnTo>
                  <a:lnTo>
                    <a:pt x="580406" y="1884372"/>
                  </a:lnTo>
                  <a:lnTo>
                    <a:pt x="579683" y="1885703"/>
                  </a:lnTo>
                  <a:lnTo>
                    <a:pt x="579798" y="1887787"/>
                  </a:lnTo>
                  <a:lnTo>
                    <a:pt x="578905" y="1889234"/>
                  </a:lnTo>
                  <a:lnTo>
                    <a:pt x="572749" y="1892549"/>
                  </a:lnTo>
                  <a:lnTo>
                    <a:pt x="566577" y="1895234"/>
                  </a:lnTo>
                  <a:lnTo>
                    <a:pt x="563653" y="1897773"/>
                  </a:lnTo>
                  <a:lnTo>
                    <a:pt x="561752" y="1899750"/>
                  </a:lnTo>
                  <a:lnTo>
                    <a:pt x="560267" y="1901688"/>
                  </a:lnTo>
                  <a:lnTo>
                    <a:pt x="557997" y="1901519"/>
                  </a:lnTo>
                  <a:lnTo>
                    <a:pt x="554865" y="1901911"/>
                  </a:lnTo>
                  <a:lnTo>
                    <a:pt x="552718" y="1903173"/>
                  </a:lnTo>
                  <a:lnTo>
                    <a:pt x="549578" y="1902396"/>
                  </a:lnTo>
                  <a:lnTo>
                    <a:pt x="547531" y="1900527"/>
                  </a:lnTo>
                  <a:lnTo>
                    <a:pt x="545061" y="1900311"/>
                  </a:lnTo>
                  <a:lnTo>
                    <a:pt x="542290" y="1901211"/>
                  </a:lnTo>
                  <a:lnTo>
                    <a:pt x="540374" y="1901134"/>
                  </a:lnTo>
                  <a:lnTo>
                    <a:pt x="540536" y="1902404"/>
                  </a:lnTo>
                  <a:lnTo>
                    <a:pt x="541813" y="1905519"/>
                  </a:lnTo>
                  <a:lnTo>
                    <a:pt x="539697" y="1905727"/>
                  </a:lnTo>
                  <a:lnTo>
                    <a:pt x="535680" y="1905850"/>
                  </a:lnTo>
                  <a:lnTo>
                    <a:pt x="533656" y="1904942"/>
                  </a:lnTo>
                  <a:lnTo>
                    <a:pt x="532071" y="1903758"/>
                  </a:lnTo>
                  <a:lnTo>
                    <a:pt x="530755" y="1902104"/>
                  </a:lnTo>
                  <a:lnTo>
                    <a:pt x="531548" y="1899934"/>
                  </a:lnTo>
                  <a:lnTo>
                    <a:pt x="538012" y="1895949"/>
                  </a:lnTo>
                  <a:lnTo>
                    <a:pt x="540944" y="1893634"/>
                  </a:lnTo>
                  <a:lnTo>
                    <a:pt x="539028" y="1892841"/>
                  </a:lnTo>
                  <a:lnTo>
                    <a:pt x="532825" y="1893557"/>
                  </a:lnTo>
                  <a:lnTo>
                    <a:pt x="531794" y="1892957"/>
                  </a:lnTo>
                  <a:lnTo>
                    <a:pt x="527638" y="1893318"/>
                  </a:lnTo>
                  <a:lnTo>
                    <a:pt x="527815" y="1887356"/>
                  </a:lnTo>
                  <a:lnTo>
                    <a:pt x="526807" y="1885872"/>
                  </a:lnTo>
                  <a:lnTo>
                    <a:pt x="526738" y="1885172"/>
                  </a:lnTo>
                  <a:lnTo>
                    <a:pt x="525299" y="1883502"/>
                  </a:lnTo>
                  <a:lnTo>
                    <a:pt x="523937" y="1883087"/>
                  </a:lnTo>
                  <a:lnTo>
                    <a:pt x="523090" y="1882487"/>
                  </a:lnTo>
                  <a:lnTo>
                    <a:pt x="516072" y="1881141"/>
                  </a:lnTo>
                  <a:lnTo>
                    <a:pt x="515156" y="1877794"/>
                  </a:lnTo>
                  <a:lnTo>
                    <a:pt x="514671" y="1874340"/>
                  </a:lnTo>
                  <a:lnTo>
                    <a:pt x="513332" y="1870040"/>
                  </a:lnTo>
                  <a:lnTo>
                    <a:pt x="509970" y="1868917"/>
                  </a:lnTo>
                  <a:lnTo>
                    <a:pt x="508153" y="1867047"/>
                  </a:lnTo>
                  <a:lnTo>
                    <a:pt x="509600" y="1865132"/>
                  </a:lnTo>
                  <a:lnTo>
                    <a:pt x="510231" y="1862701"/>
                  </a:lnTo>
                  <a:lnTo>
                    <a:pt x="508677" y="1861585"/>
                  </a:lnTo>
                  <a:lnTo>
                    <a:pt x="507684" y="1859870"/>
                  </a:lnTo>
                  <a:lnTo>
                    <a:pt x="507830" y="1858755"/>
                  </a:lnTo>
                  <a:lnTo>
                    <a:pt x="506568" y="1855731"/>
                  </a:lnTo>
                  <a:lnTo>
                    <a:pt x="506191" y="1853370"/>
                  </a:lnTo>
                  <a:lnTo>
                    <a:pt x="507638" y="1851146"/>
                  </a:lnTo>
                  <a:lnTo>
                    <a:pt x="511609" y="1848631"/>
                  </a:lnTo>
                  <a:lnTo>
                    <a:pt x="512894" y="1847615"/>
                  </a:lnTo>
                  <a:lnTo>
                    <a:pt x="513556" y="1846515"/>
                  </a:lnTo>
                  <a:lnTo>
                    <a:pt x="518111" y="1844661"/>
                  </a:lnTo>
                  <a:lnTo>
                    <a:pt x="514233" y="1843354"/>
                  </a:lnTo>
                  <a:lnTo>
                    <a:pt x="511809" y="1843154"/>
                  </a:lnTo>
                  <a:lnTo>
                    <a:pt x="510039" y="1843769"/>
                  </a:lnTo>
                  <a:lnTo>
                    <a:pt x="508407" y="1846231"/>
                  </a:lnTo>
                  <a:lnTo>
                    <a:pt x="506884" y="1847862"/>
                  </a:lnTo>
                  <a:lnTo>
                    <a:pt x="500943" y="1848392"/>
                  </a:lnTo>
                  <a:lnTo>
                    <a:pt x="500065" y="1847546"/>
                  </a:lnTo>
                  <a:lnTo>
                    <a:pt x="499650" y="1844069"/>
                  </a:lnTo>
                  <a:lnTo>
                    <a:pt x="499989" y="1841384"/>
                  </a:lnTo>
                  <a:lnTo>
                    <a:pt x="502459" y="1837599"/>
                  </a:lnTo>
                  <a:lnTo>
                    <a:pt x="499611" y="1835722"/>
                  </a:lnTo>
                  <a:lnTo>
                    <a:pt x="497003" y="1835107"/>
                  </a:lnTo>
                  <a:lnTo>
                    <a:pt x="494040" y="1833345"/>
                  </a:lnTo>
                  <a:lnTo>
                    <a:pt x="491300" y="1831484"/>
                  </a:lnTo>
                  <a:lnTo>
                    <a:pt x="488946" y="1829314"/>
                  </a:lnTo>
                  <a:lnTo>
                    <a:pt x="486652" y="1826752"/>
                  </a:lnTo>
                  <a:lnTo>
                    <a:pt x="485921" y="1826429"/>
                  </a:lnTo>
                  <a:lnTo>
                    <a:pt x="486745" y="1823745"/>
                  </a:lnTo>
                  <a:lnTo>
                    <a:pt x="487214" y="1821529"/>
                  </a:lnTo>
                  <a:lnTo>
                    <a:pt x="487283" y="1816759"/>
                  </a:lnTo>
                  <a:lnTo>
                    <a:pt x="486360" y="1814775"/>
                  </a:lnTo>
                  <a:lnTo>
                    <a:pt x="488415" y="1810682"/>
                  </a:lnTo>
                  <a:lnTo>
                    <a:pt x="491177" y="1806197"/>
                  </a:lnTo>
                  <a:lnTo>
                    <a:pt x="497287" y="1799512"/>
                  </a:lnTo>
                  <a:lnTo>
                    <a:pt x="490823" y="1802735"/>
                  </a:lnTo>
                  <a:lnTo>
                    <a:pt x="485513" y="1809744"/>
                  </a:lnTo>
                  <a:lnTo>
                    <a:pt x="484390" y="1810067"/>
                  </a:lnTo>
                  <a:lnTo>
                    <a:pt x="483997" y="1808797"/>
                  </a:lnTo>
                  <a:lnTo>
                    <a:pt x="481981" y="1804251"/>
                  </a:lnTo>
                  <a:lnTo>
                    <a:pt x="480465" y="1803005"/>
                  </a:lnTo>
                  <a:lnTo>
                    <a:pt x="479788" y="1801635"/>
                  </a:lnTo>
                  <a:lnTo>
                    <a:pt x="476764" y="1799197"/>
                  </a:lnTo>
                  <a:lnTo>
                    <a:pt x="475455" y="1797320"/>
                  </a:lnTo>
                  <a:lnTo>
                    <a:pt x="473593" y="1793689"/>
                  </a:lnTo>
                  <a:lnTo>
                    <a:pt x="470946" y="1789350"/>
                  </a:lnTo>
                  <a:lnTo>
                    <a:pt x="467183" y="1780757"/>
                  </a:lnTo>
                  <a:lnTo>
                    <a:pt x="461103" y="1770795"/>
                  </a:lnTo>
                  <a:lnTo>
                    <a:pt x="459603" y="1765164"/>
                  </a:lnTo>
                  <a:lnTo>
                    <a:pt x="461488" y="1757986"/>
                  </a:lnTo>
                  <a:lnTo>
                    <a:pt x="459403" y="1753017"/>
                  </a:lnTo>
                  <a:lnTo>
                    <a:pt x="465174" y="1750709"/>
                  </a:lnTo>
                  <a:lnTo>
                    <a:pt x="473431" y="1748116"/>
                  </a:lnTo>
                  <a:lnTo>
                    <a:pt x="477718" y="1745955"/>
                  </a:lnTo>
                  <a:lnTo>
                    <a:pt x="480188" y="1745309"/>
                  </a:lnTo>
                  <a:lnTo>
                    <a:pt x="485436" y="1744909"/>
                  </a:lnTo>
                  <a:lnTo>
                    <a:pt x="487191" y="1742731"/>
                  </a:lnTo>
                  <a:lnTo>
                    <a:pt x="484274" y="1743285"/>
                  </a:lnTo>
                  <a:lnTo>
                    <a:pt x="482312" y="1743001"/>
                  </a:lnTo>
                  <a:lnTo>
                    <a:pt x="482189" y="1741985"/>
                  </a:lnTo>
                  <a:lnTo>
                    <a:pt x="482912" y="1740177"/>
                  </a:lnTo>
                  <a:lnTo>
                    <a:pt x="483382" y="1737839"/>
                  </a:lnTo>
                  <a:lnTo>
                    <a:pt x="482381" y="1738262"/>
                  </a:lnTo>
                  <a:lnTo>
                    <a:pt x="477248" y="1742285"/>
                  </a:lnTo>
                  <a:lnTo>
                    <a:pt x="469661" y="1745470"/>
                  </a:lnTo>
                  <a:lnTo>
                    <a:pt x="463735" y="1747239"/>
                  </a:lnTo>
                  <a:lnTo>
                    <a:pt x="462773" y="1747147"/>
                  </a:lnTo>
                  <a:lnTo>
                    <a:pt x="460696" y="1748216"/>
                  </a:lnTo>
                  <a:lnTo>
                    <a:pt x="459503" y="1748524"/>
                  </a:lnTo>
                  <a:lnTo>
                    <a:pt x="458579" y="1748216"/>
                  </a:lnTo>
                  <a:lnTo>
                    <a:pt x="456486" y="1745170"/>
                  </a:lnTo>
                  <a:lnTo>
                    <a:pt x="455924" y="1743178"/>
                  </a:lnTo>
                  <a:lnTo>
                    <a:pt x="459688" y="1737754"/>
                  </a:lnTo>
                  <a:lnTo>
                    <a:pt x="462496" y="1730323"/>
                  </a:lnTo>
                  <a:lnTo>
                    <a:pt x="466213" y="1725438"/>
                  </a:lnTo>
                  <a:lnTo>
                    <a:pt x="468837" y="1724823"/>
                  </a:lnTo>
                  <a:lnTo>
                    <a:pt x="473231" y="1725084"/>
                  </a:lnTo>
                  <a:lnTo>
                    <a:pt x="474778" y="1725515"/>
                  </a:lnTo>
                  <a:lnTo>
                    <a:pt x="474286" y="1722615"/>
                  </a:lnTo>
                  <a:lnTo>
                    <a:pt x="474470" y="1721207"/>
                  </a:lnTo>
                  <a:lnTo>
                    <a:pt x="478034" y="1719515"/>
                  </a:lnTo>
                  <a:lnTo>
                    <a:pt x="482189" y="1718761"/>
                  </a:lnTo>
                  <a:lnTo>
                    <a:pt x="485144" y="1719291"/>
                  </a:lnTo>
                  <a:lnTo>
                    <a:pt x="487006" y="1722707"/>
                  </a:lnTo>
                  <a:lnTo>
                    <a:pt x="489400" y="1728984"/>
                  </a:lnTo>
                  <a:lnTo>
                    <a:pt x="492624" y="1731100"/>
                  </a:lnTo>
                  <a:lnTo>
                    <a:pt x="492478" y="1728092"/>
                  </a:lnTo>
                  <a:lnTo>
                    <a:pt x="490808" y="1724207"/>
                  </a:lnTo>
                  <a:lnTo>
                    <a:pt x="490184" y="1718222"/>
                  </a:lnTo>
                  <a:lnTo>
                    <a:pt x="488061" y="1715691"/>
                  </a:lnTo>
                  <a:lnTo>
                    <a:pt x="486360" y="1714445"/>
                  </a:lnTo>
                  <a:lnTo>
                    <a:pt x="481650" y="1715053"/>
                  </a:lnTo>
                  <a:lnTo>
                    <a:pt x="478818" y="1710652"/>
                  </a:lnTo>
                  <a:lnTo>
                    <a:pt x="478180" y="1709037"/>
                  </a:lnTo>
                  <a:lnTo>
                    <a:pt x="478110" y="1706883"/>
                  </a:lnTo>
                  <a:lnTo>
                    <a:pt x="475279" y="1700544"/>
                  </a:lnTo>
                  <a:lnTo>
                    <a:pt x="474370" y="1697359"/>
                  </a:lnTo>
                  <a:lnTo>
                    <a:pt x="472870" y="1693113"/>
                  </a:lnTo>
                  <a:lnTo>
                    <a:pt x="472069" y="1692882"/>
                  </a:lnTo>
                  <a:lnTo>
                    <a:pt x="473085" y="1698228"/>
                  </a:lnTo>
                  <a:lnTo>
                    <a:pt x="474409" y="1701975"/>
                  </a:lnTo>
                  <a:lnTo>
                    <a:pt x="476302" y="1710175"/>
                  </a:lnTo>
                  <a:lnTo>
                    <a:pt x="477241" y="1713468"/>
                  </a:lnTo>
                  <a:lnTo>
                    <a:pt x="475971" y="1716068"/>
                  </a:lnTo>
                  <a:lnTo>
                    <a:pt x="473578" y="1718637"/>
                  </a:lnTo>
                  <a:lnTo>
                    <a:pt x="471462" y="1720168"/>
                  </a:lnTo>
                  <a:lnTo>
                    <a:pt x="466459" y="1721999"/>
                  </a:lnTo>
                  <a:lnTo>
                    <a:pt x="467537" y="1717999"/>
                  </a:lnTo>
                  <a:lnTo>
                    <a:pt x="468222" y="1714060"/>
                  </a:lnTo>
                  <a:lnTo>
                    <a:pt x="465705" y="1715460"/>
                  </a:lnTo>
                  <a:lnTo>
                    <a:pt x="463366" y="1718322"/>
                  </a:lnTo>
                  <a:lnTo>
                    <a:pt x="462558" y="1722276"/>
                  </a:lnTo>
                  <a:lnTo>
                    <a:pt x="461057" y="1725853"/>
                  </a:lnTo>
                  <a:lnTo>
                    <a:pt x="456602" y="1734600"/>
                  </a:lnTo>
                  <a:lnTo>
                    <a:pt x="454847" y="1739431"/>
                  </a:lnTo>
                  <a:lnTo>
                    <a:pt x="453185" y="1741808"/>
                  </a:lnTo>
                  <a:lnTo>
                    <a:pt x="451292" y="1742462"/>
                  </a:lnTo>
                  <a:lnTo>
                    <a:pt x="449653" y="1740577"/>
                  </a:lnTo>
                  <a:lnTo>
                    <a:pt x="448260" y="1736139"/>
                  </a:lnTo>
                  <a:lnTo>
                    <a:pt x="447606" y="1732654"/>
                  </a:lnTo>
                  <a:lnTo>
                    <a:pt x="447529" y="1723576"/>
                  </a:lnTo>
                  <a:lnTo>
                    <a:pt x="447706" y="1719322"/>
                  </a:lnTo>
                  <a:lnTo>
                    <a:pt x="446944" y="1713568"/>
                  </a:lnTo>
                  <a:lnTo>
                    <a:pt x="444535" y="1700083"/>
                  </a:lnTo>
                  <a:lnTo>
                    <a:pt x="444027" y="1695244"/>
                  </a:lnTo>
                  <a:lnTo>
                    <a:pt x="439956" y="1692667"/>
                  </a:lnTo>
                  <a:lnTo>
                    <a:pt x="439895" y="1691836"/>
                  </a:lnTo>
                  <a:lnTo>
                    <a:pt x="438833" y="1689066"/>
                  </a:lnTo>
                  <a:lnTo>
                    <a:pt x="438009" y="1686289"/>
                  </a:lnTo>
                  <a:lnTo>
                    <a:pt x="438687" y="1685274"/>
                  </a:lnTo>
                  <a:lnTo>
                    <a:pt x="439656" y="1684543"/>
                  </a:lnTo>
                  <a:lnTo>
                    <a:pt x="445743" y="1680435"/>
                  </a:lnTo>
                  <a:lnTo>
                    <a:pt x="450253" y="1675819"/>
                  </a:lnTo>
                  <a:lnTo>
                    <a:pt x="455647" y="1668550"/>
                  </a:lnTo>
                  <a:lnTo>
                    <a:pt x="457848" y="1666288"/>
                  </a:lnTo>
                  <a:lnTo>
                    <a:pt x="465759" y="1664542"/>
                  </a:lnTo>
                  <a:lnTo>
                    <a:pt x="469268" y="1664303"/>
                  </a:lnTo>
                  <a:lnTo>
                    <a:pt x="469238" y="1663003"/>
                  </a:lnTo>
                  <a:lnTo>
                    <a:pt x="468060" y="1662488"/>
                  </a:lnTo>
                  <a:lnTo>
                    <a:pt x="462719" y="1662826"/>
                  </a:lnTo>
                  <a:lnTo>
                    <a:pt x="455601" y="1665749"/>
                  </a:lnTo>
                  <a:lnTo>
                    <a:pt x="454378" y="1666803"/>
                  </a:lnTo>
                  <a:lnTo>
                    <a:pt x="451261" y="1671334"/>
                  </a:lnTo>
                  <a:lnTo>
                    <a:pt x="448860" y="1673804"/>
                  </a:lnTo>
                  <a:lnTo>
                    <a:pt x="442103" y="1679427"/>
                  </a:lnTo>
                  <a:lnTo>
                    <a:pt x="437717" y="1679427"/>
                  </a:lnTo>
                  <a:lnTo>
                    <a:pt x="433192" y="1672688"/>
                  </a:lnTo>
                  <a:lnTo>
                    <a:pt x="428136" y="1673981"/>
                  </a:lnTo>
                  <a:lnTo>
                    <a:pt x="424727" y="1673535"/>
                  </a:lnTo>
                  <a:lnTo>
                    <a:pt x="423734" y="1672519"/>
                  </a:lnTo>
                  <a:lnTo>
                    <a:pt x="422980" y="1663257"/>
                  </a:lnTo>
                  <a:lnTo>
                    <a:pt x="425727" y="1652372"/>
                  </a:lnTo>
                  <a:lnTo>
                    <a:pt x="422757" y="1652264"/>
                  </a:lnTo>
                  <a:lnTo>
                    <a:pt x="422142" y="1651825"/>
                  </a:lnTo>
                  <a:lnTo>
                    <a:pt x="420572" y="1649333"/>
                  </a:lnTo>
                  <a:lnTo>
                    <a:pt x="419548" y="1648587"/>
                  </a:lnTo>
                  <a:lnTo>
                    <a:pt x="420310" y="1647264"/>
                  </a:lnTo>
                  <a:lnTo>
                    <a:pt x="427628" y="1642063"/>
                  </a:lnTo>
                  <a:lnTo>
                    <a:pt x="438579" y="1631801"/>
                  </a:lnTo>
                  <a:lnTo>
                    <a:pt x="443288" y="1627747"/>
                  </a:lnTo>
                  <a:lnTo>
                    <a:pt x="446197" y="1625993"/>
                  </a:lnTo>
                  <a:lnTo>
                    <a:pt x="448398" y="1623985"/>
                  </a:lnTo>
                  <a:lnTo>
                    <a:pt x="451076" y="1619616"/>
                  </a:lnTo>
                  <a:lnTo>
                    <a:pt x="451961" y="1617700"/>
                  </a:lnTo>
                  <a:lnTo>
                    <a:pt x="453454" y="1616154"/>
                  </a:lnTo>
                  <a:lnTo>
                    <a:pt x="456602" y="1614408"/>
                  </a:lnTo>
                  <a:lnTo>
                    <a:pt x="460041" y="1611761"/>
                  </a:lnTo>
                  <a:lnTo>
                    <a:pt x="465621" y="1605792"/>
                  </a:lnTo>
                  <a:lnTo>
                    <a:pt x="466352" y="1603576"/>
                  </a:lnTo>
                  <a:lnTo>
                    <a:pt x="465136" y="1603061"/>
                  </a:lnTo>
                  <a:lnTo>
                    <a:pt x="462527" y="1605107"/>
                  </a:lnTo>
                  <a:lnTo>
                    <a:pt x="457225" y="1610569"/>
                  </a:lnTo>
                  <a:lnTo>
                    <a:pt x="453439" y="1613631"/>
                  </a:lnTo>
                  <a:lnTo>
                    <a:pt x="440518" y="1627254"/>
                  </a:lnTo>
                  <a:lnTo>
                    <a:pt x="435016" y="1632178"/>
                  </a:lnTo>
                  <a:lnTo>
                    <a:pt x="432022" y="1635317"/>
                  </a:lnTo>
                  <a:lnTo>
                    <a:pt x="429698" y="1638301"/>
                  </a:lnTo>
                  <a:lnTo>
                    <a:pt x="427244" y="1640425"/>
                  </a:lnTo>
                  <a:lnTo>
                    <a:pt x="424642" y="1641694"/>
                  </a:lnTo>
                  <a:lnTo>
                    <a:pt x="419102" y="1642640"/>
                  </a:lnTo>
                  <a:lnTo>
                    <a:pt x="416377" y="1643740"/>
                  </a:lnTo>
                  <a:lnTo>
                    <a:pt x="414738" y="1642940"/>
                  </a:lnTo>
                  <a:lnTo>
                    <a:pt x="414015" y="1636570"/>
                  </a:lnTo>
                  <a:lnTo>
                    <a:pt x="414569" y="1632786"/>
                  </a:lnTo>
                  <a:lnTo>
                    <a:pt x="414308" y="1629039"/>
                  </a:lnTo>
                  <a:lnTo>
                    <a:pt x="415693" y="1623654"/>
                  </a:lnTo>
                  <a:lnTo>
                    <a:pt x="417747" y="1619831"/>
                  </a:lnTo>
                  <a:lnTo>
                    <a:pt x="418609" y="1617746"/>
                  </a:lnTo>
                  <a:lnTo>
                    <a:pt x="418971" y="1616315"/>
                  </a:lnTo>
                  <a:lnTo>
                    <a:pt x="423203" y="1612338"/>
                  </a:lnTo>
                  <a:lnTo>
                    <a:pt x="425535" y="1610576"/>
                  </a:lnTo>
                  <a:lnTo>
                    <a:pt x="427182" y="1606576"/>
                  </a:lnTo>
                  <a:lnTo>
                    <a:pt x="436578" y="1605153"/>
                  </a:lnTo>
                  <a:lnTo>
                    <a:pt x="439002" y="1605299"/>
                  </a:lnTo>
                  <a:lnTo>
                    <a:pt x="440287" y="1604761"/>
                  </a:lnTo>
                  <a:lnTo>
                    <a:pt x="441249" y="1603599"/>
                  </a:lnTo>
                  <a:lnTo>
                    <a:pt x="440318" y="1602699"/>
                  </a:lnTo>
                  <a:lnTo>
                    <a:pt x="437501" y="1602061"/>
                  </a:lnTo>
                  <a:lnTo>
                    <a:pt x="430014" y="1602184"/>
                  </a:lnTo>
                  <a:lnTo>
                    <a:pt x="423096" y="1601499"/>
                  </a:lnTo>
                  <a:lnTo>
                    <a:pt x="419941" y="1600807"/>
                  </a:lnTo>
                  <a:lnTo>
                    <a:pt x="418417" y="1601207"/>
                  </a:lnTo>
                  <a:lnTo>
                    <a:pt x="415900" y="1600037"/>
                  </a:lnTo>
                  <a:lnTo>
                    <a:pt x="413153" y="1597799"/>
                  </a:lnTo>
                  <a:lnTo>
                    <a:pt x="408890" y="1589552"/>
                  </a:lnTo>
                  <a:lnTo>
                    <a:pt x="410598" y="1578890"/>
                  </a:lnTo>
                  <a:lnTo>
                    <a:pt x="410744" y="1573766"/>
                  </a:lnTo>
                  <a:lnTo>
                    <a:pt x="416162" y="1569266"/>
                  </a:lnTo>
                  <a:lnTo>
                    <a:pt x="419056" y="1567774"/>
                  </a:lnTo>
                  <a:lnTo>
                    <a:pt x="423165" y="1564373"/>
                  </a:lnTo>
                  <a:lnTo>
                    <a:pt x="428652" y="1558573"/>
                  </a:lnTo>
                  <a:lnTo>
                    <a:pt x="435201" y="1555019"/>
                  </a:lnTo>
                  <a:lnTo>
                    <a:pt x="438540" y="1554357"/>
                  </a:lnTo>
                  <a:lnTo>
                    <a:pt x="441311" y="1554865"/>
                  </a:lnTo>
                  <a:lnTo>
                    <a:pt x="451561" y="1559904"/>
                  </a:lnTo>
                  <a:lnTo>
                    <a:pt x="456833" y="1560889"/>
                  </a:lnTo>
                  <a:lnTo>
                    <a:pt x="461465" y="1559681"/>
                  </a:lnTo>
                  <a:lnTo>
                    <a:pt x="467275" y="1561442"/>
                  </a:lnTo>
                  <a:lnTo>
                    <a:pt x="477556" y="1568658"/>
                  </a:lnTo>
                  <a:lnTo>
                    <a:pt x="479542" y="1567589"/>
                  </a:lnTo>
                  <a:lnTo>
                    <a:pt x="478964" y="1565843"/>
                  </a:lnTo>
                  <a:lnTo>
                    <a:pt x="467498" y="1558204"/>
                  </a:lnTo>
                  <a:lnTo>
                    <a:pt x="467560" y="1555911"/>
                  </a:lnTo>
                  <a:lnTo>
                    <a:pt x="470492" y="1555311"/>
                  </a:lnTo>
                  <a:lnTo>
                    <a:pt x="473624" y="1553080"/>
                  </a:lnTo>
                  <a:lnTo>
                    <a:pt x="471862" y="1551757"/>
                  </a:lnTo>
                  <a:lnTo>
                    <a:pt x="464243" y="1552903"/>
                  </a:lnTo>
                  <a:lnTo>
                    <a:pt x="462042" y="1554734"/>
                  </a:lnTo>
                  <a:lnTo>
                    <a:pt x="454655" y="1555680"/>
                  </a:lnTo>
                  <a:lnTo>
                    <a:pt x="450799" y="1554127"/>
                  </a:lnTo>
                  <a:lnTo>
                    <a:pt x="447336" y="1553350"/>
                  </a:lnTo>
                  <a:lnTo>
                    <a:pt x="442142" y="1550026"/>
                  </a:lnTo>
                  <a:lnTo>
                    <a:pt x="437794" y="1551111"/>
                  </a:lnTo>
                  <a:lnTo>
                    <a:pt x="435047" y="1552419"/>
                  </a:lnTo>
                  <a:lnTo>
                    <a:pt x="430191" y="1553657"/>
                  </a:lnTo>
                  <a:lnTo>
                    <a:pt x="428436" y="1554542"/>
                  </a:lnTo>
                  <a:lnTo>
                    <a:pt x="418948" y="1564943"/>
                  </a:lnTo>
                  <a:lnTo>
                    <a:pt x="414954" y="1567097"/>
                  </a:lnTo>
                  <a:lnTo>
                    <a:pt x="412114" y="1566389"/>
                  </a:lnTo>
                  <a:lnTo>
                    <a:pt x="414107" y="1559635"/>
                  </a:lnTo>
                  <a:lnTo>
                    <a:pt x="414684" y="1556958"/>
                  </a:lnTo>
                  <a:lnTo>
                    <a:pt x="414684" y="1554042"/>
                  </a:lnTo>
                  <a:lnTo>
                    <a:pt x="415508" y="1550034"/>
                  </a:lnTo>
                  <a:lnTo>
                    <a:pt x="420371" y="1542364"/>
                  </a:lnTo>
                  <a:lnTo>
                    <a:pt x="423427" y="1533918"/>
                  </a:lnTo>
                  <a:lnTo>
                    <a:pt x="424719" y="1528648"/>
                  </a:lnTo>
                  <a:lnTo>
                    <a:pt x="427113" y="1528056"/>
                  </a:lnTo>
                  <a:lnTo>
                    <a:pt x="430375" y="1528833"/>
                  </a:lnTo>
                  <a:lnTo>
                    <a:pt x="440180" y="1532248"/>
                  </a:lnTo>
                  <a:lnTo>
                    <a:pt x="448337" y="1536310"/>
                  </a:lnTo>
                  <a:lnTo>
                    <a:pt x="454354" y="1537395"/>
                  </a:lnTo>
                  <a:lnTo>
                    <a:pt x="458310" y="1537510"/>
                  </a:lnTo>
                  <a:lnTo>
                    <a:pt x="460003" y="1536218"/>
                  </a:lnTo>
                  <a:lnTo>
                    <a:pt x="461342" y="1533964"/>
                  </a:lnTo>
                  <a:lnTo>
                    <a:pt x="461858" y="1532402"/>
                  </a:lnTo>
                  <a:lnTo>
                    <a:pt x="462242" y="1529202"/>
                  </a:lnTo>
                  <a:lnTo>
                    <a:pt x="462696" y="1528063"/>
                  </a:lnTo>
                  <a:lnTo>
                    <a:pt x="464020" y="1526663"/>
                  </a:lnTo>
                  <a:lnTo>
                    <a:pt x="466721" y="1521778"/>
                  </a:lnTo>
                  <a:lnTo>
                    <a:pt x="467545" y="1518293"/>
                  </a:lnTo>
                  <a:lnTo>
                    <a:pt x="466659" y="1516255"/>
                  </a:lnTo>
                  <a:lnTo>
                    <a:pt x="464859" y="1516463"/>
                  </a:lnTo>
                  <a:lnTo>
                    <a:pt x="461342" y="1517801"/>
                  </a:lnTo>
                  <a:lnTo>
                    <a:pt x="460865" y="1518355"/>
                  </a:lnTo>
                  <a:lnTo>
                    <a:pt x="460926" y="1519447"/>
                  </a:lnTo>
                  <a:lnTo>
                    <a:pt x="457533" y="1524840"/>
                  </a:lnTo>
                  <a:lnTo>
                    <a:pt x="453831" y="1526079"/>
                  </a:lnTo>
                  <a:lnTo>
                    <a:pt x="445312" y="1527879"/>
                  </a:lnTo>
                  <a:lnTo>
                    <a:pt x="441426" y="1528009"/>
                  </a:lnTo>
                  <a:lnTo>
                    <a:pt x="434516" y="1525509"/>
                  </a:lnTo>
                  <a:lnTo>
                    <a:pt x="433469" y="1524532"/>
                  </a:lnTo>
                  <a:lnTo>
                    <a:pt x="432754" y="1522694"/>
                  </a:lnTo>
                  <a:lnTo>
                    <a:pt x="424273" y="1523109"/>
                  </a:lnTo>
                  <a:lnTo>
                    <a:pt x="421741" y="1523663"/>
                  </a:lnTo>
                  <a:lnTo>
                    <a:pt x="419725" y="1523425"/>
                  </a:lnTo>
                  <a:lnTo>
                    <a:pt x="420710" y="1520224"/>
                  </a:lnTo>
                  <a:lnTo>
                    <a:pt x="423388" y="1516663"/>
                  </a:lnTo>
                  <a:lnTo>
                    <a:pt x="427144" y="1505008"/>
                  </a:lnTo>
                  <a:lnTo>
                    <a:pt x="430291" y="1502008"/>
                  </a:lnTo>
                  <a:lnTo>
                    <a:pt x="436539" y="1499208"/>
                  </a:lnTo>
                  <a:lnTo>
                    <a:pt x="443058" y="1499661"/>
                  </a:lnTo>
                  <a:lnTo>
                    <a:pt x="454331" y="1508716"/>
                  </a:lnTo>
                  <a:lnTo>
                    <a:pt x="457733" y="1509501"/>
                  </a:lnTo>
                  <a:lnTo>
                    <a:pt x="460850" y="1508770"/>
                  </a:lnTo>
                  <a:lnTo>
                    <a:pt x="468306" y="1505746"/>
                  </a:lnTo>
                  <a:lnTo>
                    <a:pt x="469676" y="1504516"/>
                  </a:lnTo>
                  <a:lnTo>
                    <a:pt x="472362" y="1500754"/>
                  </a:lnTo>
                  <a:lnTo>
                    <a:pt x="475494" y="1494292"/>
                  </a:lnTo>
                  <a:lnTo>
                    <a:pt x="475340" y="1492761"/>
                  </a:lnTo>
                  <a:lnTo>
                    <a:pt x="470530" y="1496377"/>
                  </a:lnTo>
                  <a:lnTo>
                    <a:pt x="467968" y="1497346"/>
                  </a:lnTo>
                  <a:lnTo>
                    <a:pt x="465798" y="1497346"/>
                  </a:lnTo>
                  <a:lnTo>
                    <a:pt x="467814" y="1485484"/>
                  </a:lnTo>
                  <a:lnTo>
                    <a:pt x="468599" y="1476329"/>
                  </a:lnTo>
                  <a:lnTo>
                    <a:pt x="469353" y="1474044"/>
                  </a:lnTo>
                  <a:lnTo>
                    <a:pt x="475671" y="1474729"/>
                  </a:lnTo>
                  <a:lnTo>
                    <a:pt x="484305" y="1473483"/>
                  </a:lnTo>
                  <a:lnTo>
                    <a:pt x="486360" y="1471467"/>
                  </a:lnTo>
                  <a:lnTo>
                    <a:pt x="486329" y="1470575"/>
                  </a:lnTo>
                  <a:lnTo>
                    <a:pt x="482866" y="1469352"/>
                  </a:lnTo>
                  <a:lnTo>
                    <a:pt x="481196" y="1466775"/>
                  </a:lnTo>
                  <a:lnTo>
                    <a:pt x="478295" y="1467590"/>
                  </a:lnTo>
                  <a:lnTo>
                    <a:pt x="474409" y="1469306"/>
                  </a:lnTo>
                  <a:lnTo>
                    <a:pt x="469530" y="1469113"/>
                  </a:lnTo>
                  <a:lnTo>
                    <a:pt x="469938" y="1465136"/>
                  </a:lnTo>
                  <a:lnTo>
                    <a:pt x="473516" y="1456759"/>
                  </a:lnTo>
                  <a:lnTo>
                    <a:pt x="473886" y="1452920"/>
                  </a:lnTo>
                  <a:lnTo>
                    <a:pt x="475279" y="1445219"/>
                  </a:lnTo>
                  <a:lnTo>
                    <a:pt x="475425" y="1441250"/>
                  </a:lnTo>
                  <a:lnTo>
                    <a:pt x="477233" y="1437380"/>
                  </a:lnTo>
                  <a:lnTo>
                    <a:pt x="482874" y="1434619"/>
                  </a:lnTo>
                  <a:lnTo>
                    <a:pt x="485244" y="1432965"/>
                  </a:lnTo>
                  <a:lnTo>
                    <a:pt x="485375" y="1431149"/>
                  </a:lnTo>
                  <a:lnTo>
                    <a:pt x="481997" y="1424218"/>
                  </a:lnTo>
                  <a:lnTo>
                    <a:pt x="482851" y="1422295"/>
                  </a:lnTo>
                  <a:lnTo>
                    <a:pt x="485506" y="1420541"/>
                  </a:lnTo>
                  <a:lnTo>
                    <a:pt x="486491" y="1419256"/>
                  </a:lnTo>
                  <a:lnTo>
                    <a:pt x="485814" y="1418456"/>
                  </a:lnTo>
                  <a:lnTo>
                    <a:pt x="483374" y="1417687"/>
                  </a:lnTo>
                  <a:lnTo>
                    <a:pt x="479619" y="1419225"/>
                  </a:lnTo>
                  <a:lnTo>
                    <a:pt x="475463" y="1419964"/>
                  </a:lnTo>
                  <a:lnTo>
                    <a:pt x="471785" y="1417648"/>
                  </a:lnTo>
                  <a:lnTo>
                    <a:pt x="468907" y="1416533"/>
                  </a:lnTo>
                  <a:lnTo>
                    <a:pt x="467090" y="1416879"/>
                  </a:lnTo>
                  <a:lnTo>
                    <a:pt x="462142" y="1420841"/>
                  </a:lnTo>
                  <a:lnTo>
                    <a:pt x="460411" y="1420972"/>
                  </a:lnTo>
                  <a:lnTo>
                    <a:pt x="458271" y="1419872"/>
                  </a:lnTo>
                  <a:lnTo>
                    <a:pt x="444097" y="1416441"/>
                  </a:lnTo>
                  <a:lnTo>
                    <a:pt x="442334" y="1415225"/>
                  </a:lnTo>
                  <a:lnTo>
                    <a:pt x="437255" y="1409263"/>
                  </a:lnTo>
                  <a:lnTo>
                    <a:pt x="433069" y="1405309"/>
                  </a:lnTo>
                  <a:lnTo>
                    <a:pt x="427497" y="1400978"/>
                  </a:lnTo>
                  <a:lnTo>
                    <a:pt x="420271" y="1397678"/>
                  </a:lnTo>
                  <a:lnTo>
                    <a:pt x="411398" y="1395416"/>
                  </a:lnTo>
                  <a:lnTo>
                    <a:pt x="406089" y="1393285"/>
                  </a:lnTo>
                  <a:lnTo>
                    <a:pt x="403472" y="1390269"/>
                  </a:lnTo>
                  <a:lnTo>
                    <a:pt x="398986" y="1383615"/>
                  </a:lnTo>
                  <a:lnTo>
                    <a:pt x="395577" y="1378046"/>
                  </a:lnTo>
                  <a:lnTo>
                    <a:pt x="394938" y="1375284"/>
                  </a:lnTo>
                  <a:lnTo>
                    <a:pt x="396939" y="1371861"/>
                  </a:lnTo>
                  <a:lnTo>
                    <a:pt x="398978" y="1369399"/>
                  </a:lnTo>
                  <a:lnTo>
                    <a:pt x="402818" y="1367376"/>
                  </a:lnTo>
                  <a:lnTo>
                    <a:pt x="409444" y="1368045"/>
                  </a:lnTo>
                  <a:lnTo>
                    <a:pt x="412999" y="1368945"/>
                  </a:lnTo>
                  <a:lnTo>
                    <a:pt x="416916" y="1370876"/>
                  </a:lnTo>
                  <a:lnTo>
                    <a:pt x="419879" y="1371237"/>
                  </a:lnTo>
                  <a:lnTo>
                    <a:pt x="426028" y="1370691"/>
                  </a:lnTo>
                  <a:lnTo>
                    <a:pt x="432284" y="1371922"/>
                  </a:lnTo>
                  <a:lnTo>
                    <a:pt x="435985" y="1373276"/>
                  </a:lnTo>
                  <a:lnTo>
                    <a:pt x="440849" y="1376092"/>
                  </a:lnTo>
                  <a:lnTo>
                    <a:pt x="454270" y="1388008"/>
                  </a:lnTo>
                  <a:lnTo>
                    <a:pt x="459872" y="1392123"/>
                  </a:lnTo>
                  <a:lnTo>
                    <a:pt x="462304" y="1392616"/>
                  </a:lnTo>
                  <a:lnTo>
                    <a:pt x="472347" y="1397001"/>
                  </a:lnTo>
                  <a:lnTo>
                    <a:pt x="473955" y="1396916"/>
                  </a:lnTo>
                  <a:lnTo>
                    <a:pt x="478064" y="1394862"/>
                  </a:lnTo>
                  <a:lnTo>
                    <a:pt x="478472" y="1393531"/>
                  </a:lnTo>
                  <a:lnTo>
                    <a:pt x="477087" y="1392216"/>
                  </a:lnTo>
                  <a:lnTo>
                    <a:pt x="472654" y="1391193"/>
                  </a:lnTo>
                  <a:lnTo>
                    <a:pt x="467452" y="1386331"/>
                  </a:lnTo>
                  <a:lnTo>
                    <a:pt x="464228" y="1382461"/>
                  </a:lnTo>
                  <a:lnTo>
                    <a:pt x="463858" y="1376038"/>
                  </a:lnTo>
                  <a:lnTo>
                    <a:pt x="464282" y="1372422"/>
                  </a:lnTo>
                  <a:lnTo>
                    <a:pt x="465090" y="1370776"/>
                  </a:lnTo>
                  <a:lnTo>
                    <a:pt x="465659" y="1365214"/>
                  </a:lnTo>
                  <a:lnTo>
                    <a:pt x="462643" y="1361898"/>
                  </a:lnTo>
                  <a:lnTo>
                    <a:pt x="460542" y="1360852"/>
                  </a:lnTo>
                  <a:lnTo>
                    <a:pt x="454947" y="1355998"/>
                  </a:lnTo>
                  <a:lnTo>
                    <a:pt x="454478" y="1354790"/>
                  </a:lnTo>
                  <a:lnTo>
                    <a:pt x="457163" y="1354221"/>
                  </a:lnTo>
                  <a:lnTo>
                    <a:pt x="459795" y="1354552"/>
                  </a:lnTo>
                  <a:lnTo>
                    <a:pt x="465436" y="1357013"/>
                  </a:lnTo>
                  <a:lnTo>
                    <a:pt x="468391" y="1357352"/>
                  </a:lnTo>
                  <a:lnTo>
                    <a:pt x="470546" y="1356390"/>
                  </a:lnTo>
                  <a:lnTo>
                    <a:pt x="470792" y="1355398"/>
                  </a:lnTo>
                  <a:lnTo>
                    <a:pt x="467360" y="1352598"/>
                  </a:lnTo>
                  <a:lnTo>
                    <a:pt x="463066" y="1347574"/>
                  </a:lnTo>
                  <a:lnTo>
                    <a:pt x="454093" y="1346828"/>
                  </a:lnTo>
                  <a:lnTo>
                    <a:pt x="448275" y="1347397"/>
                  </a:lnTo>
                  <a:lnTo>
                    <a:pt x="444558" y="1345667"/>
                  </a:lnTo>
                  <a:lnTo>
                    <a:pt x="440603" y="1342851"/>
                  </a:lnTo>
                  <a:lnTo>
                    <a:pt x="438056" y="1342128"/>
                  </a:lnTo>
                  <a:lnTo>
                    <a:pt x="432861" y="1343897"/>
                  </a:lnTo>
                  <a:lnTo>
                    <a:pt x="430237" y="1344120"/>
                  </a:lnTo>
                  <a:lnTo>
                    <a:pt x="427844" y="1343497"/>
                  </a:lnTo>
                  <a:lnTo>
                    <a:pt x="425481" y="1334574"/>
                  </a:lnTo>
                  <a:lnTo>
                    <a:pt x="426112" y="1331889"/>
                  </a:lnTo>
                  <a:lnTo>
                    <a:pt x="427967" y="1330727"/>
                  </a:lnTo>
                  <a:lnTo>
                    <a:pt x="429368" y="1327827"/>
                  </a:lnTo>
                  <a:lnTo>
                    <a:pt x="430345" y="1324788"/>
                  </a:lnTo>
                  <a:lnTo>
                    <a:pt x="433423" y="1321811"/>
                  </a:lnTo>
                  <a:lnTo>
                    <a:pt x="450314" y="1315157"/>
                  </a:lnTo>
                  <a:lnTo>
                    <a:pt x="454578" y="1310187"/>
                  </a:lnTo>
                  <a:lnTo>
                    <a:pt x="454393" y="1309418"/>
                  </a:lnTo>
                  <a:lnTo>
                    <a:pt x="451515" y="1310341"/>
                  </a:lnTo>
                  <a:lnTo>
                    <a:pt x="447837" y="1312587"/>
                  </a:lnTo>
                  <a:lnTo>
                    <a:pt x="445382" y="1313049"/>
                  </a:lnTo>
                  <a:lnTo>
                    <a:pt x="435439" y="1310149"/>
                  </a:lnTo>
                  <a:lnTo>
                    <a:pt x="433885" y="1310810"/>
                  </a:lnTo>
                  <a:lnTo>
                    <a:pt x="429860" y="1314972"/>
                  </a:lnTo>
                  <a:lnTo>
                    <a:pt x="424396" y="1319472"/>
                  </a:lnTo>
                  <a:lnTo>
                    <a:pt x="421880" y="1319196"/>
                  </a:lnTo>
                  <a:lnTo>
                    <a:pt x="418509" y="1316534"/>
                  </a:lnTo>
                  <a:lnTo>
                    <a:pt x="417978" y="1314634"/>
                  </a:lnTo>
                  <a:lnTo>
                    <a:pt x="417732" y="1312349"/>
                  </a:lnTo>
                  <a:lnTo>
                    <a:pt x="421433" y="1309210"/>
                  </a:lnTo>
                  <a:lnTo>
                    <a:pt x="422618" y="1307549"/>
                  </a:lnTo>
                  <a:lnTo>
                    <a:pt x="425012" y="1303064"/>
                  </a:lnTo>
                  <a:lnTo>
                    <a:pt x="424889" y="1300840"/>
                  </a:lnTo>
                  <a:lnTo>
                    <a:pt x="420802" y="1302064"/>
                  </a:lnTo>
                  <a:lnTo>
                    <a:pt x="420271" y="1299994"/>
                  </a:lnTo>
                  <a:lnTo>
                    <a:pt x="420333" y="1296448"/>
                  </a:lnTo>
                  <a:lnTo>
                    <a:pt x="419941" y="1291948"/>
                  </a:lnTo>
                  <a:lnTo>
                    <a:pt x="418940" y="1287486"/>
                  </a:lnTo>
                  <a:lnTo>
                    <a:pt x="415585" y="1280601"/>
                  </a:lnTo>
                  <a:lnTo>
                    <a:pt x="414192" y="1278831"/>
                  </a:lnTo>
                  <a:lnTo>
                    <a:pt x="413045" y="1276270"/>
                  </a:lnTo>
                  <a:lnTo>
                    <a:pt x="410514" y="1266877"/>
                  </a:lnTo>
                  <a:lnTo>
                    <a:pt x="411245" y="1264515"/>
                  </a:lnTo>
                  <a:lnTo>
                    <a:pt x="413492" y="1262723"/>
                  </a:lnTo>
                  <a:lnTo>
                    <a:pt x="413923" y="1261899"/>
                  </a:lnTo>
                  <a:lnTo>
                    <a:pt x="408559" y="1263384"/>
                  </a:lnTo>
                  <a:lnTo>
                    <a:pt x="407974" y="1265015"/>
                  </a:lnTo>
                  <a:lnTo>
                    <a:pt x="408982" y="1267423"/>
                  </a:lnTo>
                  <a:lnTo>
                    <a:pt x="409705" y="1270623"/>
                  </a:lnTo>
                  <a:lnTo>
                    <a:pt x="410136" y="1274608"/>
                  </a:lnTo>
                  <a:lnTo>
                    <a:pt x="410883" y="1278085"/>
                  </a:lnTo>
                  <a:lnTo>
                    <a:pt x="412822" y="1281885"/>
                  </a:lnTo>
                  <a:lnTo>
                    <a:pt x="414377" y="1283878"/>
                  </a:lnTo>
                  <a:lnTo>
                    <a:pt x="416908" y="1289140"/>
                  </a:lnTo>
                  <a:lnTo>
                    <a:pt x="418017" y="1294902"/>
                  </a:lnTo>
                  <a:lnTo>
                    <a:pt x="417694" y="1297925"/>
                  </a:lnTo>
                  <a:lnTo>
                    <a:pt x="415731" y="1300994"/>
                  </a:lnTo>
                  <a:lnTo>
                    <a:pt x="412560" y="1304295"/>
                  </a:lnTo>
                  <a:lnTo>
                    <a:pt x="411599" y="1307025"/>
                  </a:lnTo>
                  <a:lnTo>
                    <a:pt x="411168" y="1309741"/>
                  </a:lnTo>
                  <a:lnTo>
                    <a:pt x="408698" y="1312249"/>
                  </a:lnTo>
                  <a:lnTo>
                    <a:pt x="407182" y="1311310"/>
                  </a:lnTo>
                  <a:lnTo>
                    <a:pt x="405981" y="1311164"/>
                  </a:lnTo>
                  <a:lnTo>
                    <a:pt x="407397" y="1315626"/>
                  </a:lnTo>
                  <a:lnTo>
                    <a:pt x="408313" y="1320180"/>
                  </a:lnTo>
                  <a:lnTo>
                    <a:pt x="407212" y="1324727"/>
                  </a:lnTo>
                  <a:lnTo>
                    <a:pt x="404280" y="1327473"/>
                  </a:lnTo>
                  <a:lnTo>
                    <a:pt x="402687" y="1327558"/>
                  </a:lnTo>
                  <a:lnTo>
                    <a:pt x="399555" y="1329781"/>
                  </a:lnTo>
                  <a:lnTo>
                    <a:pt x="391537" y="1330943"/>
                  </a:lnTo>
                  <a:lnTo>
                    <a:pt x="388743" y="1330396"/>
                  </a:lnTo>
                  <a:lnTo>
                    <a:pt x="383626" y="1328142"/>
                  </a:lnTo>
                  <a:lnTo>
                    <a:pt x="377554" y="1326911"/>
                  </a:lnTo>
                  <a:lnTo>
                    <a:pt x="375145" y="1323865"/>
                  </a:lnTo>
                  <a:lnTo>
                    <a:pt x="371990" y="1318303"/>
                  </a:lnTo>
                  <a:lnTo>
                    <a:pt x="370397" y="1313303"/>
                  </a:lnTo>
                  <a:lnTo>
                    <a:pt x="370366" y="1308864"/>
                  </a:lnTo>
                  <a:lnTo>
                    <a:pt x="371221" y="1305625"/>
                  </a:lnTo>
                  <a:lnTo>
                    <a:pt x="372960" y="1303579"/>
                  </a:lnTo>
                  <a:lnTo>
                    <a:pt x="375053" y="1290447"/>
                  </a:lnTo>
                  <a:lnTo>
                    <a:pt x="378008" y="1279747"/>
                  </a:lnTo>
                  <a:lnTo>
                    <a:pt x="385450" y="1268623"/>
                  </a:lnTo>
                  <a:lnTo>
                    <a:pt x="387574" y="1264577"/>
                  </a:lnTo>
                  <a:lnTo>
                    <a:pt x="388274" y="1262399"/>
                  </a:lnTo>
                  <a:lnTo>
                    <a:pt x="388266" y="1260738"/>
                  </a:lnTo>
                  <a:lnTo>
                    <a:pt x="387066" y="1259684"/>
                  </a:lnTo>
                  <a:lnTo>
                    <a:pt x="377916" y="1273493"/>
                  </a:lnTo>
                  <a:lnTo>
                    <a:pt x="372275" y="1274954"/>
                  </a:lnTo>
                  <a:lnTo>
                    <a:pt x="370590" y="1271862"/>
                  </a:lnTo>
                  <a:lnTo>
                    <a:pt x="371097" y="1266354"/>
                  </a:lnTo>
                  <a:lnTo>
                    <a:pt x="372106" y="1265069"/>
                  </a:lnTo>
                  <a:lnTo>
                    <a:pt x="376669" y="1265592"/>
                  </a:lnTo>
                  <a:lnTo>
                    <a:pt x="378439" y="1262515"/>
                  </a:lnTo>
                  <a:lnTo>
                    <a:pt x="375584" y="1257853"/>
                  </a:lnTo>
                  <a:lnTo>
                    <a:pt x="372544" y="1256622"/>
                  </a:lnTo>
                  <a:lnTo>
                    <a:pt x="371836" y="1255445"/>
                  </a:lnTo>
                  <a:lnTo>
                    <a:pt x="374961" y="1251876"/>
                  </a:lnTo>
                  <a:lnTo>
                    <a:pt x="382194" y="1252137"/>
                  </a:lnTo>
                  <a:lnTo>
                    <a:pt x="383826" y="1249637"/>
                  </a:lnTo>
                  <a:lnTo>
                    <a:pt x="386442" y="1246937"/>
                  </a:lnTo>
                  <a:lnTo>
                    <a:pt x="389351" y="1241906"/>
                  </a:lnTo>
                  <a:lnTo>
                    <a:pt x="390436" y="1237659"/>
                  </a:lnTo>
                  <a:lnTo>
                    <a:pt x="390682" y="1234005"/>
                  </a:lnTo>
                  <a:lnTo>
                    <a:pt x="390051" y="1231051"/>
                  </a:lnTo>
                  <a:lnTo>
                    <a:pt x="389990" y="1228082"/>
                  </a:lnTo>
                  <a:lnTo>
                    <a:pt x="390482" y="1225097"/>
                  </a:lnTo>
                  <a:lnTo>
                    <a:pt x="389721" y="1221789"/>
                  </a:lnTo>
                  <a:lnTo>
                    <a:pt x="387712" y="1218158"/>
                  </a:lnTo>
                  <a:lnTo>
                    <a:pt x="383241" y="1214604"/>
                  </a:lnTo>
                  <a:lnTo>
                    <a:pt x="381925" y="1218620"/>
                  </a:lnTo>
                  <a:lnTo>
                    <a:pt x="380532" y="1220266"/>
                  </a:lnTo>
                  <a:lnTo>
                    <a:pt x="378578" y="1220635"/>
                  </a:lnTo>
                  <a:lnTo>
                    <a:pt x="376777" y="1218943"/>
                  </a:lnTo>
                  <a:lnTo>
                    <a:pt x="374891" y="1218335"/>
                  </a:lnTo>
                  <a:lnTo>
                    <a:pt x="373045" y="1216827"/>
                  </a:lnTo>
                  <a:lnTo>
                    <a:pt x="371121" y="1216343"/>
                  </a:lnTo>
                  <a:lnTo>
                    <a:pt x="370374" y="1215127"/>
                  </a:lnTo>
                  <a:lnTo>
                    <a:pt x="369889" y="1211711"/>
                  </a:lnTo>
                  <a:lnTo>
                    <a:pt x="369851" y="1207357"/>
                  </a:lnTo>
                  <a:lnTo>
                    <a:pt x="372021" y="1205311"/>
                  </a:lnTo>
                  <a:lnTo>
                    <a:pt x="375045" y="1203703"/>
                  </a:lnTo>
                  <a:lnTo>
                    <a:pt x="377069" y="1200649"/>
                  </a:lnTo>
                  <a:lnTo>
                    <a:pt x="378400" y="1196210"/>
                  </a:lnTo>
                  <a:lnTo>
                    <a:pt x="378593" y="1191341"/>
                  </a:lnTo>
                  <a:lnTo>
                    <a:pt x="377646" y="1186048"/>
                  </a:lnTo>
                  <a:lnTo>
                    <a:pt x="375192" y="1181271"/>
                  </a:lnTo>
                  <a:lnTo>
                    <a:pt x="370643" y="1185917"/>
                  </a:lnTo>
                  <a:lnTo>
                    <a:pt x="368858" y="1187056"/>
                  </a:lnTo>
                  <a:lnTo>
                    <a:pt x="368450" y="1183733"/>
                  </a:lnTo>
                  <a:lnTo>
                    <a:pt x="367819" y="1181271"/>
                  </a:lnTo>
                  <a:lnTo>
                    <a:pt x="365911" y="1177917"/>
                  </a:lnTo>
                  <a:lnTo>
                    <a:pt x="363394" y="1175471"/>
                  </a:lnTo>
                  <a:lnTo>
                    <a:pt x="360978" y="1173840"/>
                  </a:lnTo>
                  <a:lnTo>
                    <a:pt x="360870" y="1171355"/>
                  </a:lnTo>
                  <a:lnTo>
                    <a:pt x="361440" y="1168547"/>
                  </a:lnTo>
                  <a:lnTo>
                    <a:pt x="362517" y="1165270"/>
                  </a:lnTo>
                  <a:lnTo>
                    <a:pt x="363910" y="1158400"/>
                  </a:lnTo>
                  <a:lnTo>
                    <a:pt x="365441" y="1159016"/>
                  </a:lnTo>
                  <a:lnTo>
                    <a:pt x="366719" y="1158385"/>
                  </a:lnTo>
                  <a:lnTo>
                    <a:pt x="365980" y="1152684"/>
                  </a:lnTo>
                  <a:lnTo>
                    <a:pt x="364749" y="1147876"/>
                  </a:lnTo>
                  <a:lnTo>
                    <a:pt x="363302" y="1145130"/>
                  </a:lnTo>
                  <a:lnTo>
                    <a:pt x="363248" y="1143938"/>
                  </a:lnTo>
                  <a:lnTo>
                    <a:pt x="362917" y="1142538"/>
                  </a:lnTo>
                  <a:lnTo>
                    <a:pt x="361802" y="1139145"/>
                  </a:lnTo>
                  <a:lnTo>
                    <a:pt x="360547" y="1136653"/>
                  </a:lnTo>
                  <a:lnTo>
                    <a:pt x="358361" y="1129568"/>
                  </a:lnTo>
                  <a:lnTo>
                    <a:pt x="356784" y="1126852"/>
                  </a:lnTo>
                  <a:lnTo>
                    <a:pt x="354760" y="1125444"/>
                  </a:lnTo>
                  <a:lnTo>
                    <a:pt x="352582" y="1125367"/>
                  </a:lnTo>
                  <a:lnTo>
                    <a:pt x="349081" y="1127244"/>
                  </a:lnTo>
                  <a:lnTo>
                    <a:pt x="342624" y="1129398"/>
                  </a:lnTo>
                  <a:lnTo>
                    <a:pt x="337507" y="1130421"/>
                  </a:lnTo>
                  <a:lnTo>
                    <a:pt x="336653" y="1129860"/>
                  </a:lnTo>
                  <a:lnTo>
                    <a:pt x="339215" y="1127160"/>
                  </a:lnTo>
                  <a:lnTo>
                    <a:pt x="342986" y="1124344"/>
                  </a:lnTo>
                  <a:lnTo>
                    <a:pt x="347973" y="1122429"/>
                  </a:lnTo>
                  <a:lnTo>
                    <a:pt x="349427" y="1117721"/>
                  </a:lnTo>
                  <a:lnTo>
                    <a:pt x="348888" y="1113636"/>
                  </a:lnTo>
                  <a:lnTo>
                    <a:pt x="349096" y="1109751"/>
                  </a:lnTo>
                  <a:lnTo>
                    <a:pt x="347726" y="1105651"/>
                  </a:lnTo>
                  <a:lnTo>
                    <a:pt x="349058" y="1103374"/>
                  </a:lnTo>
                  <a:lnTo>
                    <a:pt x="353598" y="1101073"/>
                  </a:lnTo>
                  <a:lnTo>
                    <a:pt x="355661" y="1100720"/>
                  </a:lnTo>
                  <a:lnTo>
                    <a:pt x="357707" y="1097789"/>
                  </a:lnTo>
                  <a:lnTo>
                    <a:pt x="351951" y="1090688"/>
                  </a:lnTo>
                  <a:lnTo>
                    <a:pt x="345918" y="1086018"/>
                  </a:lnTo>
                  <a:lnTo>
                    <a:pt x="344410" y="1084111"/>
                  </a:lnTo>
                  <a:lnTo>
                    <a:pt x="343086" y="1080972"/>
                  </a:lnTo>
                  <a:lnTo>
                    <a:pt x="341947" y="1076587"/>
                  </a:lnTo>
                  <a:lnTo>
                    <a:pt x="340085" y="1072187"/>
                  </a:lnTo>
                  <a:lnTo>
                    <a:pt x="337515" y="1067756"/>
                  </a:lnTo>
                  <a:lnTo>
                    <a:pt x="333759" y="1063471"/>
                  </a:lnTo>
                  <a:lnTo>
                    <a:pt x="324078" y="1055593"/>
                  </a:lnTo>
                  <a:lnTo>
                    <a:pt x="320754" y="1050131"/>
                  </a:lnTo>
                  <a:lnTo>
                    <a:pt x="317691" y="1041731"/>
                  </a:lnTo>
                  <a:lnTo>
                    <a:pt x="316160" y="1038131"/>
                  </a:lnTo>
                  <a:lnTo>
                    <a:pt x="314567" y="1035461"/>
                  </a:lnTo>
                  <a:lnTo>
                    <a:pt x="307826" y="1029184"/>
                  </a:lnTo>
                  <a:lnTo>
                    <a:pt x="307010" y="1026399"/>
                  </a:lnTo>
                  <a:lnTo>
                    <a:pt x="313974" y="1018953"/>
                  </a:lnTo>
                  <a:lnTo>
                    <a:pt x="314651" y="1015968"/>
                  </a:lnTo>
                  <a:lnTo>
                    <a:pt x="311804" y="1006852"/>
                  </a:lnTo>
                  <a:lnTo>
                    <a:pt x="308895" y="1000144"/>
                  </a:lnTo>
                  <a:lnTo>
                    <a:pt x="305725" y="997751"/>
                  </a:lnTo>
                  <a:lnTo>
                    <a:pt x="301007" y="996520"/>
                  </a:lnTo>
                  <a:lnTo>
                    <a:pt x="296683" y="993520"/>
                  </a:lnTo>
                  <a:lnTo>
                    <a:pt x="292750" y="988750"/>
                  </a:lnTo>
                  <a:lnTo>
                    <a:pt x="288826" y="985250"/>
                  </a:lnTo>
                  <a:lnTo>
                    <a:pt x="282946" y="981912"/>
                  </a:lnTo>
                  <a:lnTo>
                    <a:pt x="273111" y="973288"/>
                  </a:lnTo>
                  <a:lnTo>
                    <a:pt x="257951" y="963995"/>
                  </a:lnTo>
                  <a:lnTo>
                    <a:pt x="251179" y="958533"/>
                  </a:lnTo>
                  <a:lnTo>
                    <a:pt x="247147" y="956541"/>
                  </a:lnTo>
                  <a:lnTo>
                    <a:pt x="241837" y="956033"/>
                  </a:lnTo>
                  <a:lnTo>
                    <a:pt x="231564" y="950902"/>
                  </a:lnTo>
                  <a:lnTo>
                    <a:pt x="222929" y="949256"/>
                  </a:lnTo>
                  <a:lnTo>
                    <a:pt x="217604" y="950009"/>
                  </a:lnTo>
                  <a:lnTo>
                    <a:pt x="215865" y="949156"/>
                  </a:lnTo>
                  <a:lnTo>
                    <a:pt x="211925" y="943917"/>
                  </a:lnTo>
                  <a:lnTo>
                    <a:pt x="205761" y="940901"/>
                  </a:lnTo>
                  <a:lnTo>
                    <a:pt x="202575" y="942047"/>
                  </a:lnTo>
                  <a:lnTo>
                    <a:pt x="198619" y="947663"/>
                  </a:lnTo>
                  <a:lnTo>
                    <a:pt x="193848" y="953179"/>
                  </a:lnTo>
                  <a:lnTo>
                    <a:pt x="191309" y="953925"/>
                  </a:lnTo>
                  <a:lnTo>
                    <a:pt x="187538" y="948886"/>
                  </a:lnTo>
                  <a:lnTo>
                    <a:pt x="185637" y="945355"/>
                  </a:lnTo>
                  <a:lnTo>
                    <a:pt x="183821" y="944147"/>
                  </a:lnTo>
                  <a:lnTo>
                    <a:pt x="182090" y="945286"/>
                  </a:lnTo>
                  <a:lnTo>
                    <a:pt x="178719" y="949925"/>
                  </a:lnTo>
                  <a:lnTo>
                    <a:pt x="175510" y="953263"/>
                  </a:lnTo>
                  <a:lnTo>
                    <a:pt x="170762" y="957218"/>
                  </a:lnTo>
                  <a:lnTo>
                    <a:pt x="166968" y="959110"/>
                  </a:lnTo>
                  <a:lnTo>
                    <a:pt x="162097" y="959572"/>
                  </a:lnTo>
                  <a:lnTo>
                    <a:pt x="160873" y="961002"/>
                  </a:lnTo>
                  <a:lnTo>
                    <a:pt x="158996" y="961064"/>
                  </a:lnTo>
                  <a:lnTo>
                    <a:pt x="156472" y="959772"/>
                  </a:lnTo>
                  <a:lnTo>
                    <a:pt x="154101" y="957202"/>
                  </a:lnTo>
                  <a:lnTo>
                    <a:pt x="151893" y="953348"/>
                  </a:lnTo>
                  <a:lnTo>
                    <a:pt x="149946" y="951263"/>
                  </a:lnTo>
                  <a:lnTo>
                    <a:pt x="148253" y="950956"/>
                  </a:lnTo>
                  <a:lnTo>
                    <a:pt x="144367" y="952956"/>
                  </a:lnTo>
                  <a:lnTo>
                    <a:pt x="139449" y="958818"/>
                  </a:lnTo>
                  <a:lnTo>
                    <a:pt x="137202" y="960226"/>
                  </a:lnTo>
                  <a:lnTo>
                    <a:pt x="135317" y="959618"/>
                  </a:lnTo>
                  <a:lnTo>
                    <a:pt x="133008" y="957795"/>
                  </a:lnTo>
                  <a:lnTo>
                    <a:pt x="128383" y="953117"/>
                  </a:lnTo>
                  <a:lnTo>
                    <a:pt x="125821" y="953571"/>
                  </a:lnTo>
                  <a:lnTo>
                    <a:pt x="123958" y="955210"/>
                  </a:lnTo>
                  <a:lnTo>
                    <a:pt x="124474" y="959087"/>
                  </a:lnTo>
                  <a:lnTo>
                    <a:pt x="128806" y="968241"/>
                  </a:lnTo>
                  <a:lnTo>
                    <a:pt x="132677" y="974726"/>
                  </a:lnTo>
                  <a:lnTo>
                    <a:pt x="129407" y="975488"/>
                  </a:lnTo>
                  <a:lnTo>
                    <a:pt x="100841" y="966711"/>
                  </a:lnTo>
                  <a:lnTo>
                    <a:pt x="97201" y="964587"/>
                  </a:lnTo>
                  <a:lnTo>
                    <a:pt x="91945" y="959241"/>
                  </a:lnTo>
                  <a:lnTo>
                    <a:pt x="87574" y="955948"/>
                  </a:lnTo>
                  <a:lnTo>
                    <a:pt x="80133" y="947402"/>
                  </a:lnTo>
                  <a:lnTo>
                    <a:pt x="74400" y="942755"/>
                  </a:lnTo>
                  <a:lnTo>
                    <a:pt x="72499" y="939109"/>
                  </a:lnTo>
                  <a:lnTo>
                    <a:pt x="71999" y="936593"/>
                  </a:lnTo>
                  <a:lnTo>
                    <a:pt x="73823" y="933185"/>
                  </a:lnTo>
                  <a:lnTo>
                    <a:pt x="85366" y="921623"/>
                  </a:lnTo>
                  <a:lnTo>
                    <a:pt x="89775" y="919277"/>
                  </a:lnTo>
                  <a:lnTo>
                    <a:pt x="98748" y="916469"/>
                  </a:lnTo>
                  <a:lnTo>
                    <a:pt x="100864" y="914707"/>
                  </a:lnTo>
                  <a:lnTo>
                    <a:pt x="101572" y="913307"/>
                  </a:lnTo>
                  <a:lnTo>
                    <a:pt x="99217" y="910776"/>
                  </a:lnTo>
                  <a:lnTo>
                    <a:pt x="87466" y="911684"/>
                  </a:lnTo>
                  <a:lnTo>
                    <a:pt x="77001" y="909991"/>
                  </a:lnTo>
                  <a:lnTo>
                    <a:pt x="67889" y="905322"/>
                  </a:lnTo>
                  <a:lnTo>
                    <a:pt x="66304" y="903768"/>
                  </a:lnTo>
                  <a:lnTo>
                    <a:pt x="64757" y="900898"/>
                  </a:lnTo>
                  <a:lnTo>
                    <a:pt x="63257" y="896714"/>
                  </a:lnTo>
                  <a:lnTo>
                    <a:pt x="63595" y="892013"/>
                  </a:lnTo>
                  <a:lnTo>
                    <a:pt x="65781" y="886790"/>
                  </a:lnTo>
                  <a:lnTo>
                    <a:pt x="67066" y="883190"/>
                  </a:lnTo>
                  <a:lnTo>
                    <a:pt x="67443" y="881236"/>
                  </a:lnTo>
                  <a:lnTo>
                    <a:pt x="55992" y="894098"/>
                  </a:lnTo>
                  <a:lnTo>
                    <a:pt x="51313" y="898575"/>
                  </a:lnTo>
                  <a:lnTo>
                    <a:pt x="47604" y="897206"/>
                  </a:lnTo>
                  <a:lnTo>
                    <a:pt x="45003" y="895090"/>
                  </a:lnTo>
                  <a:lnTo>
                    <a:pt x="43726" y="892729"/>
                  </a:lnTo>
                  <a:lnTo>
                    <a:pt x="43772" y="890121"/>
                  </a:lnTo>
                  <a:lnTo>
                    <a:pt x="44195" y="888213"/>
                  </a:lnTo>
                  <a:lnTo>
                    <a:pt x="44988" y="887021"/>
                  </a:lnTo>
                  <a:lnTo>
                    <a:pt x="38931" y="881682"/>
                  </a:lnTo>
                  <a:lnTo>
                    <a:pt x="36207" y="877474"/>
                  </a:lnTo>
                  <a:lnTo>
                    <a:pt x="35915" y="873120"/>
                  </a:lnTo>
                  <a:lnTo>
                    <a:pt x="38062" y="868612"/>
                  </a:lnTo>
                  <a:lnTo>
                    <a:pt x="40162" y="865335"/>
                  </a:lnTo>
                  <a:lnTo>
                    <a:pt x="42217" y="863281"/>
                  </a:lnTo>
                  <a:lnTo>
                    <a:pt x="47820" y="861496"/>
                  </a:lnTo>
                  <a:lnTo>
                    <a:pt x="68274" y="858073"/>
                  </a:lnTo>
                  <a:lnTo>
                    <a:pt x="82918" y="861357"/>
                  </a:lnTo>
                  <a:lnTo>
                    <a:pt x="87905" y="850441"/>
                  </a:lnTo>
                  <a:lnTo>
                    <a:pt x="91276" y="846941"/>
                  </a:lnTo>
                  <a:lnTo>
                    <a:pt x="101126" y="843287"/>
                  </a:lnTo>
                  <a:lnTo>
                    <a:pt x="116286" y="842779"/>
                  </a:lnTo>
                  <a:lnTo>
                    <a:pt x="126990" y="844802"/>
                  </a:lnTo>
                  <a:lnTo>
                    <a:pt x="132008" y="847379"/>
                  </a:lnTo>
                  <a:lnTo>
                    <a:pt x="138841" y="853049"/>
                  </a:lnTo>
                  <a:lnTo>
                    <a:pt x="139234" y="851341"/>
                  </a:lnTo>
                  <a:lnTo>
                    <a:pt x="137587" y="846218"/>
                  </a:lnTo>
                  <a:lnTo>
                    <a:pt x="137472" y="841948"/>
                  </a:lnTo>
                  <a:lnTo>
                    <a:pt x="140234" y="834494"/>
                  </a:lnTo>
                  <a:lnTo>
                    <a:pt x="141504" y="829794"/>
                  </a:lnTo>
                  <a:lnTo>
                    <a:pt x="140642" y="824878"/>
                  </a:lnTo>
                  <a:lnTo>
                    <a:pt x="137641" y="819747"/>
                  </a:lnTo>
                  <a:lnTo>
                    <a:pt x="132331" y="813131"/>
                  </a:lnTo>
                  <a:lnTo>
                    <a:pt x="129468" y="812585"/>
                  </a:lnTo>
                  <a:lnTo>
                    <a:pt x="126290" y="814185"/>
                  </a:lnTo>
                  <a:lnTo>
                    <a:pt x="122473" y="817854"/>
                  </a:lnTo>
                  <a:lnTo>
                    <a:pt x="114539" y="827055"/>
                  </a:lnTo>
                  <a:lnTo>
                    <a:pt x="110791" y="828971"/>
                  </a:lnTo>
                  <a:lnTo>
                    <a:pt x="104543" y="829455"/>
                  </a:lnTo>
                  <a:lnTo>
                    <a:pt x="101088" y="828301"/>
                  </a:lnTo>
                  <a:lnTo>
                    <a:pt x="97748" y="826924"/>
                  </a:lnTo>
                  <a:lnTo>
                    <a:pt x="92530" y="822055"/>
                  </a:lnTo>
                  <a:lnTo>
                    <a:pt x="90629" y="821139"/>
                  </a:lnTo>
                  <a:lnTo>
                    <a:pt x="88321" y="823278"/>
                  </a:lnTo>
                  <a:lnTo>
                    <a:pt x="85612" y="828455"/>
                  </a:lnTo>
                  <a:lnTo>
                    <a:pt x="83003" y="832071"/>
                  </a:lnTo>
                  <a:lnTo>
                    <a:pt x="80487" y="834132"/>
                  </a:lnTo>
                  <a:lnTo>
                    <a:pt x="78139" y="835025"/>
                  </a:lnTo>
                  <a:lnTo>
                    <a:pt x="74861" y="834602"/>
                  </a:lnTo>
                  <a:lnTo>
                    <a:pt x="61356" y="826570"/>
                  </a:lnTo>
                  <a:lnTo>
                    <a:pt x="58308" y="822978"/>
                  </a:lnTo>
                  <a:lnTo>
                    <a:pt x="58132" y="817516"/>
                  </a:lnTo>
                  <a:lnTo>
                    <a:pt x="53984" y="812200"/>
                  </a:lnTo>
                  <a:lnTo>
                    <a:pt x="49297" y="811269"/>
                  </a:lnTo>
                  <a:lnTo>
                    <a:pt x="48728" y="809485"/>
                  </a:lnTo>
                  <a:lnTo>
                    <a:pt x="54668" y="801230"/>
                  </a:lnTo>
                  <a:lnTo>
                    <a:pt x="59101" y="797845"/>
                  </a:lnTo>
                  <a:lnTo>
                    <a:pt x="58393" y="796822"/>
                  </a:lnTo>
                  <a:lnTo>
                    <a:pt x="51960" y="796645"/>
                  </a:lnTo>
                  <a:lnTo>
                    <a:pt x="47620" y="801053"/>
                  </a:lnTo>
                  <a:lnTo>
                    <a:pt x="45134" y="801800"/>
                  </a:lnTo>
                  <a:lnTo>
                    <a:pt x="39416" y="801923"/>
                  </a:lnTo>
                  <a:lnTo>
                    <a:pt x="33414" y="799715"/>
                  </a:lnTo>
                  <a:lnTo>
                    <a:pt x="30859" y="797784"/>
                  </a:lnTo>
                  <a:lnTo>
                    <a:pt x="28212" y="793337"/>
                  </a:lnTo>
                  <a:lnTo>
                    <a:pt x="25241" y="790830"/>
                  </a:lnTo>
                  <a:lnTo>
                    <a:pt x="16276" y="787014"/>
                  </a:lnTo>
                  <a:lnTo>
                    <a:pt x="14252" y="784929"/>
                  </a:lnTo>
                  <a:lnTo>
                    <a:pt x="12336" y="781460"/>
                  </a:lnTo>
                  <a:lnTo>
                    <a:pt x="5010" y="771590"/>
                  </a:lnTo>
                  <a:lnTo>
                    <a:pt x="577" y="764289"/>
                  </a:lnTo>
                  <a:lnTo>
                    <a:pt x="0" y="760128"/>
                  </a:lnTo>
                  <a:lnTo>
                    <a:pt x="5118" y="751150"/>
                  </a:lnTo>
                  <a:lnTo>
                    <a:pt x="5341" y="749065"/>
                  </a:lnTo>
                  <a:lnTo>
                    <a:pt x="3147" y="745165"/>
                  </a:lnTo>
                  <a:lnTo>
                    <a:pt x="2232" y="742280"/>
                  </a:lnTo>
                  <a:lnTo>
                    <a:pt x="2986" y="738288"/>
                  </a:lnTo>
                  <a:lnTo>
                    <a:pt x="7465" y="729402"/>
                  </a:lnTo>
                  <a:lnTo>
                    <a:pt x="9127" y="726987"/>
                  </a:lnTo>
                  <a:lnTo>
                    <a:pt x="17153" y="721733"/>
                  </a:lnTo>
                  <a:lnTo>
                    <a:pt x="25195" y="714055"/>
                  </a:lnTo>
                  <a:lnTo>
                    <a:pt x="28119" y="712324"/>
                  </a:lnTo>
                  <a:lnTo>
                    <a:pt x="30728" y="711924"/>
                  </a:lnTo>
                  <a:lnTo>
                    <a:pt x="41294" y="712386"/>
                  </a:lnTo>
                  <a:lnTo>
                    <a:pt x="44564" y="710486"/>
                  </a:lnTo>
                  <a:lnTo>
                    <a:pt x="47342" y="706716"/>
                  </a:lnTo>
                  <a:lnTo>
                    <a:pt x="51906" y="702885"/>
                  </a:lnTo>
                  <a:lnTo>
                    <a:pt x="61425" y="697046"/>
                  </a:lnTo>
                  <a:lnTo>
                    <a:pt x="82587" y="688169"/>
                  </a:lnTo>
                  <a:lnTo>
                    <a:pt x="83965" y="687115"/>
                  </a:lnTo>
                  <a:lnTo>
                    <a:pt x="84088" y="685423"/>
                  </a:lnTo>
                  <a:lnTo>
                    <a:pt x="82187" y="680815"/>
                  </a:lnTo>
                  <a:lnTo>
                    <a:pt x="81787" y="678584"/>
                  </a:lnTo>
                  <a:lnTo>
                    <a:pt x="86120" y="674430"/>
                  </a:lnTo>
                  <a:lnTo>
                    <a:pt x="95901" y="667852"/>
                  </a:lnTo>
                  <a:lnTo>
                    <a:pt x="102588" y="664675"/>
                  </a:lnTo>
                  <a:lnTo>
                    <a:pt x="106890" y="664444"/>
                  </a:lnTo>
                  <a:lnTo>
                    <a:pt x="110360" y="663021"/>
                  </a:lnTo>
                  <a:lnTo>
                    <a:pt x="115232" y="658852"/>
                  </a:lnTo>
                  <a:lnTo>
                    <a:pt x="117987" y="658113"/>
                  </a:lnTo>
                  <a:lnTo>
                    <a:pt x="134632" y="656475"/>
                  </a:lnTo>
                  <a:lnTo>
                    <a:pt x="141996" y="658752"/>
                  </a:lnTo>
                  <a:lnTo>
                    <a:pt x="145613" y="658705"/>
                  </a:lnTo>
                  <a:lnTo>
                    <a:pt x="147937" y="657090"/>
                  </a:lnTo>
                  <a:lnTo>
                    <a:pt x="151008" y="652343"/>
                  </a:lnTo>
                  <a:lnTo>
                    <a:pt x="156749" y="640481"/>
                  </a:lnTo>
                  <a:lnTo>
                    <a:pt x="159773" y="633058"/>
                  </a:lnTo>
                  <a:lnTo>
                    <a:pt x="162628" y="621680"/>
                  </a:lnTo>
                  <a:lnTo>
                    <a:pt x="166314" y="603694"/>
                  </a:lnTo>
                  <a:lnTo>
                    <a:pt x="169069" y="585901"/>
                  </a:lnTo>
                  <a:lnTo>
                    <a:pt x="170893" y="568292"/>
                  </a:lnTo>
                  <a:lnTo>
                    <a:pt x="172316" y="557445"/>
                  </a:lnTo>
                  <a:lnTo>
                    <a:pt x="173325" y="553537"/>
                  </a:lnTo>
                  <a:lnTo>
                    <a:pt x="176780" y="548567"/>
                  </a:lnTo>
                  <a:lnTo>
                    <a:pt x="180381" y="544675"/>
                  </a:lnTo>
                  <a:lnTo>
                    <a:pt x="186569" y="541221"/>
                  </a:lnTo>
                  <a:lnTo>
                    <a:pt x="186007" y="539605"/>
                  </a:lnTo>
                  <a:lnTo>
                    <a:pt x="183383" y="536897"/>
                  </a:lnTo>
                  <a:lnTo>
                    <a:pt x="180943" y="535859"/>
                  </a:lnTo>
                  <a:lnTo>
                    <a:pt x="178688" y="536482"/>
                  </a:lnTo>
                  <a:lnTo>
                    <a:pt x="174571" y="540567"/>
                  </a:lnTo>
                  <a:lnTo>
                    <a:pt x="169238" y="543329"/>
                  </a:lnTo>
                  <a:lnTo>
                    <a:pt x="164059" y="542898"/>
                  </a:lnTo>
                  <a:lnTo>
                    <a:pt x="160327" y="543921"/>
                  </a:lnTo>
                  <a:lnTo>
                    <a:pt x="156903" y="547644"/>
                  </a:lnTo>
                  <a:lnTo>
                    <a:pt x="151354" y="550629"/>
                  </a:lnTo>
                  <a:lnTo>
                    <a:pt x="147653" y="549952"/>
                  </a:lnTo>
                  <a:lnTo>
                    <a:pt x="140965" y="544606"/>
                  </a:lnTo>
                  <a:lnTo>
                    <a:pt x="137595" y="543605"/>
                  </a:lnTo>
                  <a:lnTo>
                    <a:pt x="129045" y="544113"/>
                  </a:lnTo>
                  <a:lnTo>
                    <a:pt x="126544" y="542121"/>
                  </a:lnTo>
                  <a:lnTo>
                    <a:pt x="124358" y="538220"/>
                  </a:lnTo>
                  <a:lnTo>
                    <a:pt x="122619" y="532759"/>
                  </a:lnTo>
                  <a:lnTo>
                    <a:pt x="121319" y="525697"/>
                  </a:lnTo>
                  <a:lnTo>
                    <a:pt x="121496" y="518319"/>
                  </a:lnTo>
                  <a:lnTo>
                    <a:pt x="124574" y="504887"/>
                  </a:lnTo>
                  <a:lnTo>
                    <a:pt x="125751" y="501203"/>
                  </a:lnTo>
                  <a:lnTo>
                    <a:pt x="134086" y="485994"/>
                  </a:lnTo>
                  <a:lnTo>
                    <a:pt x="139218" y="478816"/>
                  </a:lnTo>
                  <a:lnTo>
                    <a:pt x="144328" y="473416"/>
                  </a:lnTo>
                  <a:lnTo>
                    <a:pt x="148045" y="470231"/>
                  </a:lnTo>
                  <a:lnTo>
                    <a:pt x="151554" y="468800"/>
                  </a:lnTo>
                  <a:lnTo>
                    <a:pt x="154925" y="465431"/>
                  </a:lnTo>
                  <a:lnTo>
                    <a:pt x="161120" y="454523"/>
                  </a:lnTo>
                  <a:lnTo>
                    <a:pt x="167515" y="445099"/>
                  </a:lnTo>
                  <a:lnTo>
                    <a:pt x="175472" y="427398"/>
                  </a:lnTo>
                  <a:lnTo>
                    <a:pt x="179319" y="422713"/>
                  </a:lnTo>
                  <a:lnTo>
                    <a:pt x="192794" y="414897"/>
                  </a:lnTo>
                  <a:lnTo>
                    <a:pt x="196457" y="414774"/>
                  </a:lnTo>
                  <a:lnTo>
                    <a:pt x="199566" y="416720"/>
                  </a:lnTo>
                  <a:lnTo>
                    <a:pt x="202513" y="420790"/>
                  </a:lnTo>
                  <a:lnTo>
                    <a:pt x="210786" y="438391"/>
                  </a:lnTo>
                  <a:lnTo>
                    <a:pt x="211432" y="437852"/>
                  </a:lnTo>
                  <a:lnTo>
                    <a:pt x="209986" y="431213"/>
                  </a:lnTo>
                  <a:lnTo>
                    <a:pt x="206969" y="411143"/>
                  </a:lnTo>
                  <a:lnTo>
                    <a:pt x="207454" y="402796"/>
                  </a:lnTo>
                  <a:lnTo>
                    <a:pt x="212187" y="393811"/>
                  </a:lnTo>
                  <a:lnTo>
                    <a:pt x="214126" y="392203"/>
                  </a:lnTo>
                  <a:lnTo>
                    <a:pt x="219120" y="392803"/>
                  </a:lnTo>
                  <a:lnTo>
                    <a:pt x="227177" y="395588"/>
                  </a:lnTo>
                  <a:lnTo>
                    <a:pt x="232564" y="398634"/>
                  </a:lnTo>
                  <a:lnTo>
                    <a:pt x="236650" y="403573"/>
                  </a:lnTo>
                  <a:lnTo>
                    <a:pt x="241506" y="406627"/>
                  </a:lnTo>
                  <a:lnTo>
                    <a:pt x="244023" y="406473"/>
                  </a:lnTo>
                  <a:lnTo>
                    <a:pt x="245816" y="404119"/>
                  </a:lnTo>
                  <a:lnTo>
                    <a:pt x="248386" y="396411"/>
                  </a:lnTo>
                  <a:lnTo>
                    <a:pt x="251733" y="383233"/>
                  </a:lnTo>
                  <a:lnTo>
                    <a:pt x="253073" y="366801"/>
                  </a:lnTo>
                  <a:lnTo>
                    <a:pt x="252411" y="346985"/>
                  </a:lnTo>
                  <a:lnTo>
                    <a:pt x="251441" y="332307"/>
                  </a:lnTo>
                  <a:lnTo>
                    <a:pt x="250148" y="322968"/>
                  </a:lnTo>
                  <a:lnTo>
                    <a:pt x="250856" y="315129"/>
                  </a:lnTo>
                  <a:lnTo>
                    <a:pt x="254912" y="305659"/>
                  </a:lnTo>
                  <a:lnTo>
                    <a:pt x="258629" y="298697"/>
                  </a:lnTo>
                  <a:lnTo>
                    <a:pt x="267494" y="288788"/>
                  </a:lnTo>
                  <a:lnTo>
                    <a:pt x="274689" y="286142"/>
                  </a:lnTo>
                  <a:lnTo>
                    <a:pt x="278952" y="286811"/>
                  </a:lnTo>
                  <a:lnTo>
                    <a:pt x="284562" y="291473"/>
                  </a:lnTo>
                  <a:lnTo>
                    <a:pt x="292342" y="294327"/>
                  </a:lnTo>
                  <a:lnTo>
                    <a:pt x="299368" y="303289"/>
                  </a:lnTo>
                  <a:lnTo>
                    <a:pt x="310750" y="323637"/>
                  </a:lnTo>
                  <a:lnTo>
                    <a:pt x="318299" y="333730"/>
                  </a:lnTo>
                  <a:lnTo>
                    <a:pt x="324556" y="338238"/>
                  </a:lnTo>
                  <a:lnTo>
                    <a:pt x="330720" y="345877"/>
                  </a:lnTo>
                  <a:lnTo>
                    <a:pt x="339831" y="361909"/>
                  </a:lnTo>
                  <a:lnTo>
                    <a:pt x="344602" y="368725"/>
                  </a:lnTo>
                  <a:lnTo>
                    <a:pt x="347434" y="371186"/>
                  </a:lnTo>
                  <a:lnTo>
                    <a:pt x="349935" y="371579"/>
                  </a:lnTo>
                  <a:lnTo>
                    <a:pt x="349004" y="367055"/>
                  </a:lnTo>
                  <a:lnTo>
                    <a:pt x="344648" y="357555"/>
                  </a:lnTo>
                  <a:lnTo>
                    <a:pt x="337984" y="347008"/>
                  </a:lnTo>
                  <a:lnTo>
                    <a:pt x="323201" y="327830"/>
                  </a:lnTo>
                  <a:lnTo>
                    <a:pt x="315052" y="314106"/>
                  </a:lnTo>
                  <a:lnTo>
                    <a:pt x="307749" y="298274"/>
                  </a:lnTo>
                  <a:lnTo>
                    <a:pt x="302377" y="288758"/>
                  </a:lnTo>
                  <a:lnTo>
                    <a:pt x="292635" y="279249"/>
                  </a:lnTo>
                  <a:lnTo>
                    <a:pt x="292766" y="275441"/>
                  </a:lnTo>
                  <a:lnTo>
                    <a:pt x="304524" y="261948"/>
                  </a:lnTo>
                  <a:lnTo>
                    <a:pt x="326133" y="250086"/>
                  </a:lnTo>
                  <a:lnTo>
                    <a:pt x="350489" y="240731"/>
                  </a:lnTo>
                  <a:lnTo>
                    <a:pt x="358639" y="241693"/>
                  </a:lnTo>
                  <a:lnTo>
                    <a:pt x="372960" y="237762"/>
                  </a:lnTo>
                  <a:lnTo>
                    <a:pt x="374307" y="231800"/>
                  </a:lnTo>
                  <a:lnTo>
                    <a:pt x="377385" y="229115"/>
                  </a:lnTo>
                  <a:lnTo>
                    <a:pt x="390721" y="220745"/>
                  </a:lnTo>
                  <a:lnTo>
                    <a:pt x="394546" y="220861"/>
                  </a:lnTo>
                  <a:lnTo>
                    <a:pt x="400417" y="224838"/>
                  </a:lnTo>
                  <a:lnTo>
                    <a:pt x="406674" y="232385"/>
                  </a:lnTo>
                  <a:lnTo>
                    <a:pt x="409567" y="239177"/>
                  </a:lnTo>
                  <a:lnTo>
                    <a:pt x="413499" y="250755"/>
                  </a:lnTo>
                  <a:lnTo>
                    <a:pt x="415423" y="266879"/>
                  </a:lnTo>
                  <a:lnTo>
                    <a:pt x="415131" y="316452"/>
                  </a:lnTo>
                  <a:lnTo>
                    <a:pt x="415239" y="325606"/>
                  </a:lnTo>
                  <a:lnTo>
                    <a:pt x="415993" y="329122"/>
                  </a:lnTo>
                  <a:lnTo>
                    <a:pt x="418709" y="323883"/>
                  </a:lnTo>
                  <a:lnTo>
                    <a:pt x="421949" y="314106"/>
                  </a:lnTo>
                  <a:lnTo>
                    <a:pt x="424865" y="307144"/>
                  </a:lnTo>
                  <a:lnTo>
                    <a:pt x="427105" y="296320"/>
                  </a:lnTo>
                  <a:lnTo>
                    <a:pt x="428675" y="281550"/>
                  </a:lnTo>
                  <a:lnTo>
                    <a:pt x="429606" y="270487"/>
                  </a:lnTo>
                  <a:lnTo>
                    <a:pt x="425797" y="257871"/>
                  </a:lnTo>
                  <a:lnTo>
                    <a:pt x="425612" y="236870"/>
                  </a:lnTo>
                  <a:lnTo>
                    <a:pt x="427520" y="225530"/>
                  </a:lnTo>
                  <a:lnTo>
                    <a:pt x="432854" y="225530"/>
                  </a:lnTo>
                  <a:lnTo>
                    <a:pt x="454916" y="264264"/>
                  </a:lnTo>
                  <a:lnTo>
                    <a:pt x="463597" y="272472"/>
                  </a:lnTo>
                  <a:lnTo>
                    <a:pt x="473478" y="292604"/>
                  </a:lnTo>
                  <a:lnTo>
                    <a:pt x="485021" y="290481"/>
                  </a:lnTo>
                  <a:lnTo>
                    <a:pt x="495671" y="292935"/>
                  </a:lnTo>
                  <a:lnTo>
                    <a:pt x="500381" y="292204"/>
                  </a:lnTo>
                  <a:lnTo>
                    <a:pt x="502705" y="289096"/>
                  </a:lnTo>
                  <a:lnTo>
                    <a:pt x="499396" y="280765"/>
                  </a:lnTo>
                  <a:lnTo>
                    <a:pt x="484267" y="257579"/>
                  </a:lnTo>
                  <a:lnTo>
                    <a:pt x="477395" y="239077"/>
                  </a:lnTo>
                  <a:lnTo>
                    <a:pt x="472585" y="215607"/>
                  </a:lnTo>
                  <a:lnTo>
                    <a:pt x="471415" y="202952"/>
                  </a:lnTo>
                  <a:lnTo>
                    <a:pt x="475094" y="200660"/>
                  </a:lnTo>
                  <a:lnTo>
                    <a:pt x="491993" y="200929"/>
                  </a:lnTo>
                  <a:lnTo>
                    <a:pt x="517388" y="211922"/>
                  </a:lnTo>
                  <a:lnTo>
                    <a:pt x="549863" y="249217"/>
                  </a:lnTo>
                  <a:lnTo>
                    <a:pt x="565846" y="261317"/>
                  </a:lnTo>
                  <a:lnTo>
                    <a:pt x="594489" y="302720"/>
                  </a:lnTo>
                  <a:lnTo>
                    <a:pt x="603131" y="308859"/>
                  </a:lnTo>
                  <a:lnTo>
                    <a:pt x="606617" y="310144"/>
                  </a:lnTo>
                  <a:lnTo>
                    <a:pt x="609249" y="305136"/>
                  </a:lnTo>
                  <a:lnTo>
                    <a:pt x="610872" y="299674"/>
                  </a:lnTo>
                  <a:lnTo>
                    <a:pt x="610995" y="292358"/>
                  </a:lnTo>
                  <a:lnTo>
                    <a:pt x="609610" y="283157"/>
                  </a:lnTo>
                  <a:lnTo>
                    <a:pt x="608810" y="272434"/>
                  </a:lnTo>
                  <a:lnTo>
                    <a:pt x="608610" y="260148"/>
                  </a:lnTo>
                  <a:lnTo>
                    <a:pt x="610549" y="235454"/>
                  </a:lnTo>
                  <a:lnTo>
                    <a:pt x="615166" y="227292"/>
                  </a:lnTo>
                  <a:lnTo>
                    <a:pt x="617206" y="217999"/>
                  </a:lnTo>
                  <a:lnTo>
                    <a:pt x="615305" y="201052"/>
                  </a:lnTo>
                  <a:lnTo>
                    <a:pt x="609895" y="189313"/>
                  </a:lnTo>
                  <a:lnTo>
                    <a:pt x="588832" y="158564"/>
                  </a:lnTo>
                  <a:lnTo>
                    <a:pt x="588748" y="154849"/>
                  </a:lnTo>
                  <a:lnTo>
                    <a:pt x="593003" y="150748"/>
                  </a:lnTo>
                  <a:lnTo>
                    <a:pt x="599314" y="148341"/>
                  </a:lnTo>
                  <a:lnTo>
                    <a:pt x="651512" y="155795"/>
                  </a:lnTo>
                  <a:lnTo>
                    <a:pt x="660531" y="158518"/>
                  </a:lnTo>
                  <a:lnTo>
                    <a:pt x="664379" y="161188"/>
                  </a:lnTo>
                  <a:lnTo>
                    <a:pt x="666064" y="164703"/>
                  </a:lnTo>
                  <a:lnTo>
                    <a:pt x="668226" y="166203"/>
                  </a:lnTo>
                  <a:lnTo>
                    <a:pt x="679439" y="162018"/>
                  </a:lnTo>
                  <a:lnTo>
                    <a:pt x="679169" y="154341"/>
                  </a:lnTo>
                  <a:lnTo>
                    <a:pt x="677769" y="149433"/>
                  </a:lnTo>
                  <a:lnTo>
                    <a:pt x="617190" y="135932"/>
                  </a:lnTo>
                  <a:lnTo>
                    <a:pt x="605901" y="131286"/>
                  </a:lnTo>
                  <a:lnTo>
                    <a:pt x="600152" y="130932"/>
                  </a:lnTo>
                  <a:lnTo>
                    <a:pt x="594212" y="134501"/>
                  </a:lnTo>
                  <a:lnTo>
                    <a:pt x="581891" y="136263"/>
                  </a:lnTo>
                  <a:lnTo>
                    <a:pt x="576204" y="135586"/>
                  </a:lnTo>
                  <a:lnTo>
                    <a:pt x="568832" y="119316"/>
                  </a:lnTo>
                  <a:lnTo>
                    <a:pt x="575504" y="99453"/>
                  </a:lnTo>
                  <a:lnTo>
                    <a:pt x="581122" y="99907"/>
                  </a:lnTo>
                  <a:lnTo>
                    <a:pt x="591795" y="107684"/>
                  </a:lnTo>
                  <a:lnTo>
                    <a:pt x="598121" y="96806"/>
                  </a:lnTo>
                  <a:lnTo>
                    <a:pt x="608156" y="87744"/>
                  </a:lnTo>
                  <a:lnTo>
                    <a:pt x="618083" y="84536"/>
                  </a:lnTo>
                  <a:lnTo>
                    <a:pt x="639738" y="64789"/>
                  </a:lnTo>
                  <a:lnTo>
                    <a:pt x="643740" y="63050"/>
                  </a:lnTo>
                  <a:lnTo>
                    <a:pt x="648788" y="64112"/>
                  </a:lnTo>
                  <a:lnTo>
                    <a:pt x="659977" y="69235"/>
                  </a:lnTo>
                  <a:lnTo>
                    <a:pt x="664402" y="74136"/>
                  </a:lnTo>
                  <a:lnTo>
                    <a:pt x="669473" y="84559"/>
                  </a:lnTo>
                  <a:lnTo>
                    <a:pt x="672413" y="87767"/>
                  </a:lnTo>
                  <a:lnTo>
                    <a:pt x="675906" y="88360"/>
                  </a:lnTo>
                  <a:lnTo>
                    <a:pt x="680693" y="93037"/>
                  </a:lnTo>
                  <a:lnTo>
                    <a:pt x="687619" y="77828"/>
                  </a:lnTo>
                  <a:lnTo>
                    <a:pt x="693875" y="61296"/>
                  </a:lnTo>
                  <a:lnTo>
                    <a:pt x="701063" y="50734"/>
                  </a:lnTo>
                  <a:lnTo>
                    <a:pt x="711228" y="56904"/>
                  </a:lnTo>
                  <a:lnTo>
                    <a:pt x="717662" y="64897"/>
                  </a:lnTo>
                  <a:lnTo>
                    <a:pt x="723541" y="74359"/>
                  </a:lnTo>
                  <a:lnTo>
                    <a:pt x="731860" y="79559"/>
                  </a:lnTo>
                  <a:lnTo>
                    <a:pt x="745958" y="111215"/>
                  </a:lnTo>
                  <a:lnTo>
                    <a:pt x="748590" y="111246"/>
                  </a:lnTo>
                  <a:lnTo>
                    <a:pt x="749837" y="108600"/>
                  </a:lnTo>
                  <a:lnTo>
                    <a:pt x="751168" y="102784"/>
                  </a:lnTo>
                  <a:lnTo>
                    <a:pt x="751645" y="94099"/>
                  </a:lnTo>
                  <a:lnTo>
                    <a:pt x="753377" y="82205"/>
                  </a:lnTo>
                  <a:lnTo>
                    <a:pt x="752122" y="77782"/>
                  </a:lnTo>
                  <a:lnTo>
                    <a:pt x="740310" y="64420"/>
                  </a:lnTo>
                  <a:lnTo>
                    <a:pt x="738078" y="59242"/>
                  </a:lnTo>
                  <a:lnTo>
                    <a:pt x="735815" y="50665"/>
                  </a:lnTo>
                  <a:lnTo>
                    <a:pt x="735777" y="43534"/>
                  </a:lnTo>
                  <a:lnTo>
                    <a:pt x="737970" y="37879"/>
                  </a:lnTo>
                  <a:lnTo>
                    <a:pt x="740279" y="35287"/>
                  </a:lnTo>
                  <a:lnTo>
                    <a:pt x="747913" y="37641"/>
                  </a:lnTo>
                  <a:lnTo>
                    <a:pt x="750437" y="35795"/>
                  </a:lnTo>
                  <a:lnTo>
                    <a:pt x="752822" y="30979"/>
                  </a:lnTo>
                  <a:lnTo>
                    <a:pt x="755693" y="21894"/>
                  </a:lnTo>
                  <a:lnTo>
                    <a:pt x="757955" y="19571"/>
                  </a:lnTo>
                  <a:lnTo>
                    <a:pt x="763065" y="19301"/>
                  </a:lnTo>
                  <a:lnTo>
                    <a:pt x="770922" y="25148"/>
                  </a:lnTo>
                  <a:lnTo>
                    <a:pt x="777802" y="25640"/>
                  </a:lnTo>
                  <a:lnTo>
                    <a:pt x="780280" y="22955"/>
                  </a:lnTo>
                  <a:lnTo>
                    <a:pt x="780657" y="17247"/>
                  </a:lnTo>
                  <a:lnTo>
                    <a:pt x="781257" y="13601"/>
                  </a:lnTo>
                  <a:lnTo>
                    <a:pt x="782073" y="12062"/>
                  </a:lnTo>
                  <a:lnTo>
                    <a:pt x="807006" y="11747"/>
                  </a:lnTo>
                  <a:lnTo>
                    <a:pt x="813193" y="10378"/>
                  </a:lnTo>
                  <a:lnTo>
                    <a:pt x="818026" y="6016"/>
                  </a:lnTo>
                  <a:lnTo>
                    <a:pt x="823944" y="5500"/>
                  </a:lnTo>
                  <a:lnTo>
                    <a:pt x="829115" y="8108"/>
                  </a:lnTo>
                  <a:lnTo>
                    <a:pt x="835518" y="13662"/>
                  </a:lnTo>
                  <a:lnTo>
                    <a:pt x="841882" y="13401"/>
                  </a:lnTo>
                  <a:lnTo>
                    <a:pt x="851363" y="4323"/>
                  </a:lnTo>
                  <a:lnTo>
                    <a:pt x="860289" y="0"/>
                  </a:lnTo>
                  <a:lnTo>
                    <a:pt x="909563" y="1200"/>
                  </a:lnTo>
                  <a:lnTo>
                    <a:pt x="925762" y="6716"/>
                  </a:lnTo>
                  <a:close/>
                  <a:moveTo>
                    <a:pt x="603716" y="263610"/>
                  </a:moveTo>
                  <a:lnTo>
                    <a:pt x="599337" y="266364"/>
                  </a:lnTo>
                  <a:lnTo>
                    <a:pt x="590195" y="249701"/>
                  </a:lnTo>
                  <a:lnTo>
                    <a:pt x="575720" y="232816"/>
                  </a:lnTo>
                  <a:lnTo>
                    <a:pt x="562953" y="221430"/>
                  </a:lnTo>
                  <a:lnTo>
                    <a:pt x="550955" y="191036"/>
                  </a:lnTo>
                  <a:lnTo>
                    <a:pt x="550009" y="180058"/>
                  </a:lnTo>
                  <a:lnTo>
                    <a:pt x="551710" y="170350"/>
                  </a:lnTo>
                  <a:lnTo>
                    <a:pt x="562183" y="168865"/>
                  </a:lnTo>
                  <a:lnTo>
                    <a:pt x="570563" y="164380"/>
                  </a:lnTo>
                  <a:lnTo>
                    <a:pt x="591895" y="183681"/>
                  </a:lnTo>
                  <a:lnTo>
                    <a:pt x="602561" y="199798"/>
                  </a:lnTo>
                  <a:lnTo>
                    <a:pt x="606178" y="212822"/>
                  </a:lnTo>
                  <a:lnTo>
                    <a:pt x="605616" y="238477"/>
                  </a:lnTo>
                  <a:lnTo>
                    <a:pt x="603716" y="263610"/>
                  </a:lnTo>
                  <a:close/>
                  <a:moveTo>
                    <a:pt x="1169554" y="300235"/>
                  </a:moveTo>
                  <a:lnTo>
                    <a:pt x="1167330" y="305120"/>
                  </a:lnTo>
                  <a:lnTo>
                    <a:pt x="1161635" y="303166"/>
                  </a:lnTo>
                  <a:lnTo>
                    <a:pt x="1154340" y="289404"/>
                  </a:lnTo>
                  <a:lnTo>
                    <a:pt x="1149476" y="277995"/>
                  </a:lnTo>
                  <a:lnTo>
                    <a:pt x="1149130" y="264464"/>
                  </a:lnTo>
                  <a:lnTo>
                    <a:pt x="1151631" y="258402"/>
                  </a:lnTo>
                  <a:lnTo>
                    <a:pt x="1155525" y="257386"/>
                  </a:lnTo>
                  <a:lnTo>
                    <a:pt x="1160873" y="268987"/>
                  </a:lnTo>
                  <a:lnTo>
                    <a:pt x="1166360" y="284457"/>
                  </a:lnTo>
                  <a:lnTo>
                    <a:pt x="1169554" y="300235"/>
                  </a:lnTo>
                  <a:close/>
                  <a:moveTo>
                    <a:pt x="1192286" y="575223"/>
                  </a:moveTo>
                  <a:lnTo>
                    <a:pt x="1183144" y="589155"/>
                  </a:lnTo>
                  <a:lnTo>
                    <a:pt x="1169623" y="588085"/>
                  </a:lnTo>
                  <a:lnTo>
                    <a:pt x="1161620" y="581670"/>
                  </a:lnTo>
                  <a:lnTo>
                    <a:pt x="1159334" y="571984"/>
                  </a:lnTo>
                  <a:lnTo>
                    <a:pt x="1162382" y="561137"/>
                  </a:lnTo>
                  <a:lnTo>
                    <a:pt x="1172093" y="552383"/>
                  </a:lnTo>
                  <a:lnTo>
                    <a:pt x="1184283" y="546883"/>
                  </a:lnTo>
                  <a:lnTo>
                    <a:pt x="1195334" y="550190"/>
                  </a:lnTo>
                  <a:lnTo>
                    <a:pt x="1196857" y="561137"/>
                  </a:lnTo>
                  <a:lnTo>
                    <a:pt x="1192286" y="575223"/>
                  </a:lnTo>
                  <a:close/>
                  <a:moveTo>
                    <a:pt x="1162374" y="783352"/>
                  </a:moveTo>
                  <a:lnTo>
                    <a:pt x="1159511" y="786999"/>
                  </a:lnTo>
                  <a:lnTo>
                    <a:pt x="1157611" y="776021"/>
                  </a:lnTo>
                  <a:lnTo>
                    <a:pt x="1155895" y="761235"/>
                  </a:lnTo>
                  <a:lnTo>
                    <a:pt x="1155510" y="744388"/>
                  </a:lnTo>
                  <a:lnTo>
                    <a:pt x="1159888" y="735880"/>
                  </a:lnTo>
                  <a:lnTo>
                    <a:pt x="1162174" y="733980"/>
                  </a:lnTo>
                  <a:lnTo>
                    <a:pt x="1163698" y="735880"/>
                  </a:lnTo>
                  <a:lnTo>
                    <a:pt x="1163313" y="743450"/>
                  </a:lnTo>
                  <a:lnTo>
                    <a:pt x="1163313" y="758443"/>
                  </a:lnTo>
                  <a:lnTo>
                    <a:pt x="1164837" y="768659"/>
                  </a:lnTo>
                  <a:lnTo>
                    <a:pt x="1162374" y="783352"/>
                  </a:lnTo>
                  <a:close/>
                  <a:moveTo>
                    <a:pt x="1184914" y="817224"/>
                  </a:moveTo>
                  <a:lnTo>
                    <a:pt x="1180720" y="817224"/>
                  </a:lnTo>
                  <a:lnTo>
                    <a:pt x="1179166" y="814600"/>
                  </a:lnTo>
                  <a:lnTo>
                    <a:pt x="1180158" y="809946"/>
                  </a:lnTo>
                  <a:lnTo>
                    <a:pt x="1185999" y="794822"/>
                  </a:lnTo>
                  <a:lnTo>
                    <a:pt x="1187946" y="793584"/>
                  </a:lnTo>
                  <a:lnTo>
                    <a:pt x="1190801" y="795230"/>
                  </a:lnTo>
                  <a:lnTo>
                    <a:pt x="1191671" y="803015"/>
                  </a:lnTo>
                  <a:lnTo>
                    <a:pt x="1189762" y="810746"/>
                  </a:lnTo>
                  <a:lnTo>
                    <a:pt x="1184914" y="817224"/>
                  </a:lnTo>
                  <a:close/>
                  <a:moveTo>
                    <a:pt x="24849" y="848803"/>
                  </a:moveTo>
                  <a:lnTo>
                    <a:pt x="17153" y="849672"/>
                  </a:lnTo>
                  <a:lnTo>
                    <a:pt x="9573" y="845833"/>
                  </a:lnTo>
                  <a:lnTo>
                    <a:pt x="6972" y="842856"/>
                  </a:lnTo>
                  <a:lnTo>
                    <a:pt x="7087" y="838294"/>
                  </a:lnTo>
                  <a:lnTo>
                    <a:pt x="8234" y="836710"/>
                  </a:lnTo>
                  <a:lnTo>
                    <a:pt x="12328" y="835125"/>
                  </a:lnTo>
                  <a:lnTo>
                    <a:pt x="15730" y="834771"/>
                  </a:lnTo>
                  <a:lnTo>
                    <a:pt x="18023" y="835479"/>
                  </a:lnTo>
                  <a:lnTo>
                    <a:pt x="23417" y="838294"/>
                  </a:lnTo>
                  <a:lnTo>
                    <a:pt x="27319" y="841102"/>
                  </a:lnTo>
                  <a:lnTo>
                    <a:pt x="29881" y="841979"/>
                  </a:lnTo>
                  <a:lnTo>
                    <a:pt x="29150" y="846003"/>
                  </a:lnTo>
                  <a:lnTo>
                    <a:pt x="24849" y="848803"/>
                  </a:lnTo>
                  <a:close/>
                  <a:moveTo>
                    <a:pt x="1171332" y="969111"/>
                  </a:moveTo>
                  <a:lnTo>
                    <a:pt x="1168854" y="971472"/>
                  </a:lnTo>
                  <a:lnTo>
                    <a:pt x="1160473" y="933908"/>
                  </a:lnTo>
                  <a:lnTo>
                    <a:pt x="1160473" y="920038"/>
                  </a:lnTo>
                  <a:lnTo>
                    <a:pt x="1161043" y="909330"/>
                  </a:lnTo>
                  <a:lnTo>
                    <a:pt x="1164852" y="908499"/>
                  </a:lnTo>
                  <a:lnTo>
                    <a:pt x="1168092" y="914276"/>
                  </a:lnTo>
                  <a:lnTo>
                    <a:pt x="1169615" y="936332"/>
                  </a:lnTo>
                  <a:lnTo>
                    <a:pt x="1171332" y="969111"/>
                  </a:lnTo>
                  <a:close/>
                  <a:moveTo>
                    <a:pt x="1183898" y="1024699"/>
                  </a:moveTo>
                  <a:lnTo>
                    <a:pt x="1185614" y="1033730"/>
                  </a:lnTo>
                  <a:lnTo>
                    <a:pt x="1186376" y="1041954"/>
                  </a:lnTo>
                  <a:lnTo>
                    <a:pt x="1189046" y="1047154"/>
                  </a:lnTo>
                  <a:lnTo>
                    <a:pt x="1194764" y="1046416"/>
                  </a:lnTo>
                  <a:lnTo>
                    <a:pt x="1197050" y="1056032"/>
                  </a:lnTo>
                  <a:lnTo>
                    <a:pt x="1192863" y="1059717"/>
                  </a:lnTo>
                  <a:lnTo>
                    <a:pt x="1176295" y="1058247"/>
                  </a:lnTo>
                  <a:lnTo>
                    <a:pt x="1169438" y="1058978"/>
                  </a:lnTo>
                  <a:lnTo>
                    <a:pt x="1164675" y="1053086"/>
                  </a:lnTo>
                  <a:lnTo>
                    <a:pt x="1164867" y="1042700"/>
                  </a:lnTo>
                  <a:lnTo>
                    <a:pt x="1165437" y="1032230"/>
                  </a:lnTo>
                  <a:lnTo>
                    <a:pt x="1170200" y="1026215"/>
                  </a:lnTo>
                  <a:lnTo>
                    <a:pt x="1174202" y="1031484"/>
                  </a:lnTo>
                  <a:lnTo>
                    <a:pt x="1178965" y="1027722"/>
                  </a:lnTo>
                  <a:lnTo>
                    <a:pt x="1183898" y="1024699"/>
                  </a:lnTo>
                  <a:close/>
                  <a:moveTo>
                    <a:pt x="384449" y="1231220"/>
                  </a:moveTo>
                  <a:lnTo>
                    <a:pt x="381394" y="1236159"/>
                  </a:lnTo>
                  <a:lnTo>
                    <a:pt x="378908" y="1238982"/>
                  </a:lnTo>
                  <a:lnTo>
                    <a:pt x="373506" y="1247360"/>
                  </a:lnTo>
                  <a:lnTo>
                    <a:pt x="372575" y="1247652"/>
                  </a:lnTo>
                  <a:lnTo>
                    <a:pt x="371121" y="1246568"/>
                  </a:lnTo>
                  <a:lnTo>
                    <a:pt x="369989" y="1244368"/>
                  </a:lnTo>
                  <a:lnTo>
                    <a:pt x="367950" y="1243837"/>
                  </a:lnTo>
                  <a:lnTo>
                    <a:pt x="367242" y="1242444"/>
                  </a:lnTo>
                  <a:lnTo>
                    <a:pt x="366957" y="1241313"/>
                  </a:lnTo>
                  <a:lnTo>
                    <a:pt x="366049" y="1240590"/>
                  </a:lnTo>
                  <a:lnTo>
                    <a:pt x="364610" y="1240136"/>
                  </a:lnTo>
                  <a:lnTo>
                    <a:pt x="362302" y="1240998"/>
                  </a:lnTo>
                  <a:lnTo>
                    <a:pt x="360185" y="1240136"/>
                  </a:lnTo>
                  <a:lnTo>
                    <a:pt x="358585" y="1236452"/>
                  </a:lnTo>
                  <a:lnTo>
                    <a:pt x="361540" y="1233974"/>
                  </a:lnTo>
                  <a:lnTo>
                    <a:pt x="363364" y="1231859"/>
                  </a:lnTo>
                  <a:lnTo>
                    <a:pt x="370420" y="1231028"/>
                  </a:lnTo>
                  <a:lnTo>
                    <a:pt x="372414" y="1231997"/>
                  </a:lnTo>
                  <a:lnTo>
                    <a:pt x="373668" y="1231974"/>
                  </a:lnTo>
                  <a:lnTo>
                    <a:pt x="375576" y="1231397"/>
                  </a:lnTo>
                  <a:lnTo>
                    <a:pt x="379747" y="1228759"/>
                  </a:lnTo>
                  <a:lnTo>
                    <a:pt x="380371" y="1227528"/>
                  </a:lnTo>
                  <a:lnTo>
                    <a:pt x="384103" y="1229074"/>
                  </a:lnTo>
                  <a:lnTo>
                    <a:pt x="384449" y="1231220"/>
                  </a:lnTo>
                  <a:close/>
                  <a:moveTo>
                    <a:pt x="416454" y="1352967"/>
                  </a:moveTo>
                  <a:lnTo>
                    <a:pt x="414431" y="1353406"/>
                  </a:lnTo>
                  <a:lnTo>
                    <a:pt x="408628" y="1350028"/>
                  </a:lnTo>
                  <a:lnTo>
                    <a:pt x="407682" y="1348751"/>
                  </a:lnTo>
                  <a:lnTo>
                    <a:pt x="407320" y="1347190"/>
                  </a:lnTo>
                  <a:lnTo>
                    <a:pt x="407543" y="1345336"/>
                  </a:lnTo>
                  <a:lnTo>
                    <a:pt x="409390" y="1341874"/>
                  </a:lnTo>
                  <a:lnTo>
                    <a:pt x="412861" y="1336789"/>
                  </a:lnTo>
                  <a:lnTo>
                    <a:pt x="415377" y="1335835"/>
                  </a:lnTo>
                  <a:lnTo>
                    <a:pt x="416939" y="1339028"/>
                  </a:lnTo>
                  <a:lnTo>
                    <a:pt x="418471" y="1343305"/>
                  </a:lnTo>
                  <a:lnTo>
                    <a:pt x="418671" y="1345467"/>
                  </a:lnTo>
                  <a:lnTo>
                    <a:pt x="418571" y="1348013"/>
                  </a:lnTo>
                  <a:lnTo>
                    <a:pt x="418170" y="1350167"/>
                  </a:lnTo>
                  <a:lnTo>
                    <a:pt x="417470" y="1351936"/>
                  </a:lnTo>
                  <a:lnTo>
                    <a:pt x="416454" y="1352967"/>
                  </a:lnTo>
                  <a:close/>
                  <a:moveTo>
                    <a:pt x="1023394" y="1360875"/>
                  </a:moveTo>
                  <a:lnTo>
                    <a:pt x="1024156" y="1364760"/>
                  </a:lnTo>
                  <a:lnTo>
                    <a:pt x="1024233" y="1366591"/>
                  </a:lnTo>
                  <a:lnTo>
                    <a:pt x="1024072" y="1368122"/>
                  </a:lnTo>
                  <a:lnTo>
                    <a:pt x="1023648" y="1369222"/>
                  </a:lnTo>
                  <a:lnTo>
                    <a:pt x="1022632" y="1370191"/>
                  </a:lnTo>
                  <a:lnTo>
                    <a:pt x="1024525" y="1372753"/>
                  </a:lnTo>
                  <a:lnTo>
                    <a:pt x="1025141" y="1374476"/>
                  </a:lnTo>
                  <a:lnTo>
                    <a:pt x="1025257" y="1375845"/>
                  </a:lnTo>
                  <a:lnTo>
                    <a:pt x="1024048" y="1378492"/>
                  </a:lnTo>
                  <a:lnTo>
                    <a:pt x="1015445" y="1381984"/>
                  </a:lnTo>
                  <a:lnTo>
                    <a:pt x="1013052" y="1383661"/>
                  </a:lnTo>
                  <a:lnTo>
                    <a:pt x="1010066" y="1387808"/>
                  </a:lnTo>
                  <a:lnTo>
                    <a:pt x="1006433" y="1391362"/>
                  </a:lnTo>
                  <a:lnTo>
                    <a:pt x="1005225" y="1391346"/>
                  </a:lnTo>
                  <a:lnTo>
                    <a:pt x="1003817" y="1387662"/>
                  </a:lnTo>
                  <a:lnTo>
                    <a:pt x="998076" y="1384946"/>
                  </a:lnTo>
                  <a:lnTo>
                    <a:pt x="987280" y="1386362"/>
                  </a:lnTo>
                  <a:lnTo>
                    <a:pt x="974636" y="1389777"/>
                  </a:lnTo>
                  <a:lnTo>
                    <a:pt x="970149" y="1391370"/>
                  </a:lnTo>
                  <a:lnTo>
                    <a:pt x="967879" y="1390523"/>
                  </a:lnTo>
                  <a:lnTo>
                    <a:pt x="967187" y="1389246"/>
                  </a:lnTo>
                  <a:lnTo>
                    <a:pt x="967156" y="1387469"/>
                  </a:lnTo>
                  <a:lnTo>
                    <a:pt x="968649" y="1382254"/>
                  </a:lnTo>
                  <a:lnTo>
                    <a:pt x="969257" y="1380923"/>
                  </a:lnTo>
                  <a:lnTo>
                    <a:pt x="972158" y="1379184"/>
                  </a:lnTo>
                  <a:lnTo>
                    <a:pt x="974120" y="1374568"/>
                  </a:lnTo>
                  <a:lnTo>
                    <a:pt x="973482" y="1369530"/>
                  </a:lnTo>
                  <a:lnTo>
                    <a:pt x="974236" y="1362475"/>
                  </a:lnTo>
                  <a:lnTo>
                    <a:pt x="976221" y="1361375"/>
                  </a:lnTo>
                  <a:lnTo>
                    <a:pt x="981185" y="1363891"/>
                  </a:lnTo>
                  <a:lnTo>
                    <a:pt x="984394" y="1364422"/>
                  </a:lnTo>
                  <a:lnTo>
                    <a:pt x="990081" y="1364745"/>
                  </a:lnTo>
                  <a:lnTo>
                    <a:pt x="997722" y="1363899"/>
                  </a:lnTo>
                  <a:lnTo>
                    <a:pt x="1003863" y="1361021"/>
                  </a:lnTo>
                  <a:lnTo>
                    <a:pt x="1015068" y="1352790"/>
                  </a:lnTo>
                  <a:lnTo>
                    <a:pt x="1017053" y="1352898"/>
                  </a:lnTo>
                  <a:lnTo>
                    <a:pt x="1018477" y="1355821"/>
                  </a:lnTo>
                  <a:lnTo>
                    <a:pt x="1019524" y="1357252"/>
                  </a:lnTo>
                  <a:lnTo>
                    <a:pt x="1022856" y="1359491"/>
                  </a:lnTo>
                  <a:lnTo>
                    <a:pt x="1023394" y="1360875"/>
                  </a:lnTo>
                  <a:close/>
                  <a:moveTo>
                    <a:pt x="456625" y="1365237"/>
                  </a:moveTo>
                  <a:lnTo>
                    <a:pt x="453739" y="1365414"/>
                  </a:lnTo>
                  <a:lnTo>
                    <a:pt x="447028" y="1364222"/>
                  </a:lnTo>
                  <a:lnTo>
                    <a:pt x="446490" y="1363452"/>
                  </a:lnTo>
                  <a:lnTo>
                    <a:pt x="446405" y="1361998"/>
                  </a:lnTo>
                  <a:lnTo>
                    <a:pt x="447298" y="1357798"/>
                  </a:lnTo>
                  <a:lnTo>
                    <a:pt x="450253" y="1357237"/>
                  </a:lnTo>
                  <a:lnTo>
                    <a:pt x="453770" y="1359537"/>
                  </a:lnTo>
                  <a:lnTo>
                    <a:pt x="457564" y="1362806"/>
                  </a:lnTo>
                  <a:lnTo>
                    <a:pt x="458087" y="1364345"/>
                  </a:lnTo>
                  <a:lnTo>
                    <a:pt x="456625" y="1365237"/>
                  </a:lnTo>
                  <a:close/>
                  <a:moveTo>
                    <a:pt x="433815" y="1423803"/>
                  </a:moveTo>
                  <a:lnTo>
                    <a:pt x="441011" y="1428911"/>
                  </a:lnTo>
                  <a:lnTo>
                    <a:pt x="448637" y="1432426"/>
                  </a:lnTo>
                  <a:lnTo>
                    <a:pt x="449383" y="1434026"/>
                  </a:lnTo>
                  <a:lnTo>
                    <a:pt x="449976" y="1436450"/>
                  </a:lnTo>
                  <a:lnTo>
                    <a:pt x="450114" y="1437711"/>
                  </a:lnTo>
                  <a:lnTo>
                    <a:pt x="449945" y="1438880"/>
                  </a:lnTo>
                  <a:lnTo>
                    <a:pt x="449460" y="1439957"/>
                  </a:lnTo>
                  <a:lnTo>
                    <a:pt x="450014" y="1441342"/>
                  </a:lnTo>
                  <a:lnTo>
                    <a:pt x="451615" y="1443035"/>
                  </a:lnTo>
                  <a:lnTo>
                    <a:pt x="451777" y="1445012"/>
                  </a:lnTo>
                  <a:lnTo>
                    <a:pt x="449868" y="1448396"/>
                  </a:lnTo>
                  <a:lnTo>
                    <a:pt x="447182" y="1452151"/>
                  </a:lnTo>
                  <a:lnTo>
                    <a:pt x="432977" y="1459836"/>
                  </a:lnTo>
                  <a:lnTo>
                    <a:pt x="427951" y="1461136"/>
                  </a:lnTo>
                  <a:lnTo>
                    <a:pt x="415531" y="1466382"/>
                  </a:lnTo>
                  <a:lnTo>
                    <a:pt x="411729" y="1466167"/>
                  </a:lnTo>
                  <a:lnTo>
                    <a:pt x="410891" y="1465921"/>
                  </a:lnTo>
                  <a:lnTo>
                    <a:pt x="408544" y="1463613"/>
                  </a:lnTo>
                  <a:lnTo>
                    <a:pt x="405327" y="1461467"/>
                  </a:lnTo>
                  <a:lnTo>
                    <a:pt x="403819" y="1459797"/>
                  </a:lnTo>
                  <a:lnTo>
                    <a:pt x="402487" y="1457397"/>
                  </a:lnTo>
                  <a:lnTo>
                    <a:pt x="403018" y="1455912"/>
                  </a:lnTo>
                  <a:lnTo>
                    <a:pt x="405412" y="1455328"/>
                  </a:lnTo>
                  <a:lnTo>
                    <a:pt x="408813" y="1455366"/>
                  </a:lnTo>
                  <a:lnTo>
                    <a:pt x="413807" y="1453620"/>
                  </a:lnTo>
                  <a:lnTo>
                    <a:pt x="412422" y="1452043"/>
                  </a:lnTo>
                  <a:lnTo>
                    <a:pt x="411114" y="1451081"/>
                  </a:lnTo>
                  <a:lnTo>
                    <a:pt x="410206" y="1448989"/>
                  </a:lnTo>
                  <a:lnTo>
                    <a:pt x="408120" y="1449397"/>
                  </a:lnTo>
                  <a:lnTo>
                    <a:pt x="406558" y="1448196"/>
                  </a:lnTo>
                  <a:lnTo>
                    <a:pt x="403549" y="1447435"/>
                  </a:lnTo>
                  <a:lnTo>
                    <a:pt x="395692" y="1446712"/>
                  </a:lnTo>
                  <a:lnTo>
                    <a:pt x="390567" y="1444650"/>
                  </a:lnTo>
                  <a:lnTo>
                    <a:pt x="389059" y="1443412"/>
                  </a:lnTo>
                  <a:lnTo>
                    <a:pt x="387727" y="1441273"/>
                  </a:lnTo>
                  <a:lnTo>
                    <a:pt x="386573" y="1438257"/>
                  </a:lnTo>
                  <a:lnTo>
                    <a:pt x="388251" y="1426487"/>
                  </a:lnTo>
                  <a:lnTo>
                    <a:pt x="389405" y="1423472"/>
                  </a:lnTo>
                  <a:lnTo>
                    <a:pt x="392068" y="1422479"/>
                  </a:lnTo>
                  <a:lnTo>
                    <a:pt x="398578" y="1425110"/>
                  </a:lnTo>
                  <a:lnTo>
                    <a:pt x="399455" y="1423979"/>
                  </a:lnTo>
                  <a:lnTo>
                    <a:pt x="392329" y="1419610"/>
                  </a:lnTo>
                  <a:lnTo>
                    <a:pt x="389713" y="1417002"/>
                  </a:lnTo>
                  <a:lnTo>
                    <a:pt x="388943" y="1414940"/>
                  </a:lnTo>
                  <a:lnTo>
                    <a:pt x="388481" y="1411902"/>
                  </a:lnTo>
                  <a:lnTo>
                    <a:pt x="388481" y="1410117"/>
                  </a:lnTo>
                  <a:lnTo>
                    <a:pt x="388805" y="1408317"/>
                  </a:lnTo>
                  <a:lnTo>
                    <a:pt x="389443" y="1406509"/>
                  </a:lnTo>
                  <a:lnTo>
                    <a:pt x="391175" y="1404063"/>
                  </a:lnTo>
                  <a:lnTo>
                    <a:pt x="398393" y="1400155"/>
                  </a:lnTo>
                  <a:lnTo>
                    <a:pt x="406258" y="1401493"/>
                  </a:lnTo>
                  <a:lnTo>
                    <a:pt x="419910" y="1406294"/>
                  </a:lnTo>
                  <a:lnTo>
                    <a:pt x="421603" y="1407309"/>
                  </a:lnTo>
                  <a:lnTo>
                    <a:pt x="425789" y="1411409"/>
                  </a:lnTo>
                  <a:lnTo>
                    <a:pt x="433815" y="1423803"/>
                  </a:lnTo>
                  <a:close/>
                  <a:moveTo>
                    <a:pt x="470907" y="1448250"/>
                  </a:moveTo>
                  <a:lnTo>
                    <a:pt x="467521" y="1450427"/>
                  </a:lnTo>
                  <a:lnTo>
                    <a:pt x="466837" y="1449943"/>
                  </a:lnTo>
                  <a:lnTo>
                    <a:pt x="466152" y="1448281"/>
                  </a:lnTo>
                  <a:lnTo>
                    <a:pt x="464405" y="1440711"/>
                  </a:lnTo>
                  <a:lnTo>
                    <a:pt x="463889" y="1437111"/>
                  </a:lnTo>
                  <a:lnTo>
                    <a:pt x="464320" y="1432619"/>
                  </a:lnTo>
                  <a:lnTo>
                    <a:pt x="463643" y="1429441"/>
                  </a:lnTo>
                  <a:lnTo>
                    <a:pt x="466698" y="1425733"/>
                  </a:lnTo>
                  <a:lnTo>
                    <a:pt x="469168" y="1425095"/>
                  </a:lnTo>
                  <a:lnTo>
                    <a:pt x="472500" y="1426064"/>
                  </a:lnTo>
                  <a:lnTo>
                    <a:pt x="478141" y="1429834"/>
                  </a:lnTo>
                  <a:lnTo>
                    <a:pt x="477733" y="1431057"/>
                  </a:lnTo>
                  <a:lnTo>
                    <a:pt x="476510" y="1433019"/>
                  </a:lnTo>
                  <a:lnTo>
                    <a:pt x="473116" y="1435580"/>
                  </a:lnTo>
                  <a:lnTo>
                    <a:pt x="471916" y="1441334"/>
                  </a:lnTo>
                  <a:lnTo>
                    <a:pt x="471685" y="1444212"/>
                  </a:lnTo>
                  <a:lnTo>
                    <a:pt x="471846" y="1446366"/>
                  </a:lnTo>
                  <a:lnTo>
                    <a:pt x="470907" y="1448250"/>
                  </a:lnTo>
                  <a:close/>
                  <a:moveTo>
                    <a:pt x="772892" y="1675850"/>
                  </a:moveTo>
                  <a:lnTo>
                    <a:pt x="769529" y="1675881"/>
                  </a:lnTo>
                  <a:lnTo>
                    <a:pt x="768413" y="1671788"/>
                  </a:lnTo>
                  <a:lnTo>
                    <a:pt x="768744" y="1667311"/>
                  </a:lnTo>
                  <a:lnTo>
                    <a:pt x="772530" y="1665903"/>
                  </a:lnTo>
                  <a:lnTo>
                    <a:pt x="774570" y="1668988"/>
                  </a:lnTo>
                  <a:lnTo>
                    <a:pt x="773839" y="1673573"/>
                  </a:lnTo>
                  <a:lnTo>
                    <a:pt x="772892" y="1675850"/>
                  </a:lnTo>
                  <a:close/>
                  <a:moveTo>
                    <a:pt x="573434" y="1903250"/>
                  </a:moveTo>
                  <a:lnTo>
                    <a:pt x="570956" y="1908589"/>
                  </a:lnTo>
                  <a:lnTo>
                    <a:pt x="568478" y="1907427"/>
                  </a:lnTo>
                  <a:lnTo>
                    <a:pt x="567255" y="1905042"/>
                  </a:lnTo>
                  <a:lnTo>
                    <a:pt x="564815" y="1903934"/>
                  </a:lnTo>
                  <a:lnTo>
                    <a:pt x="562183" y="1904265"/>
                  </a:lnTo>
                  <a:lnTo>
                    <a:pt x="562145" y="1903319"/>
                  </a:lnTo>
                  <a:lnTo>
                    <a:pt x="570694" y="1897611"/>
                  </a:lnTo>
                  <a:lnTo>
                    <a:pt x="574773" y="1896072"/>
                  </a:lnTo>
                  <a:lnTo>
                    <a:pt x="574480" y="1898480"/>
                  </a:lnTo>
                  <a:lnTo>
                    <a:pt x="573703" y="1900588"/>
                  </a:lnTo>
                  <a:lnTo>
                    <a:pt x="573434" y="19032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9" name="Serbest Form 88">
              <a:extLst>
                <a:ext uri="{FF2B5EF4-FFF2-40B4-BE49-F238E27FC236}">
                  <a16:creationId xmlns:a16="http://schemas.microsoft.com/office/drawing/2014/main" id="{59396E71-D91A-DEAD-A6BB-10E2E5C82FDD}"/>
                </a:ext>
              </a:extLst>
            </p:cNvPr>
            <p:cNvSpPr/>
            <p:nvPr/>
          </p:nvSpPr>
          <p:spPr>
            <a:xfrm>
              <a:off x="7634563" y="6195720"/>
              <a:ext cx="64749" cy="16501"/>
            </a:xfrm>
            <a:custGeom>
              <a:avLst/>
              <a:gdLst>
                <a:gd name="csX0" fmla="*/ 1324 w 64749"/>
                <a:gd name="csY0" fmla="*/ 16501 h 16501"/>
                <a:gd name="csX1" fmla="*/ 1201 w 64749"/>
                <a:gd name="csY1" fmla="*/ 14640 h 16501"/>
                <a:gd name="csX2" fmla="*/ 0 w 64749"/>
                <a:gd name="csY2" fmla="*/ 10393 h 16501"/>
                <a:gd name="csX3" fmla="*/ 1608 w 64749"/>
                <a:gd name="csY3" fmla="*/ 8539 h 16501"/>
                <a:gd name="csX4" fmla="*/ 3355 w 64749"/>
                <a:gd name="csY4" fmla="*/ 7439 h 16501"/>
                <a:gd name="csX5" fmla="*/ 4533 w 64749"/>
                <a:gd name="csY5" fmla="*/ 8316 h 16501"/>
                <a:gd name="csX6" fmla="*/ 4886 w 64749"/>
                <a:gd name="csY6" fmla="*/ 10047 h 16501"/>
                <a:gd name="csX7" fmla="*/ 5795 w 64749"/>
                <a:gd name="csY7" fmla="*/ 11231 h 16501"/>
                <a:gd name="csX8" fmla="*/ 8888 w 64749"/>
                <a:gd name="csY8" fmla="*/ 11970 h 16501"/>
                <a:gd name="csX9" fmla="*/ 11943 w 64749"/>
                <a:gd name="csY9" fmla="*/ 11439 h 16501"/>
                <a:gd name="csX10" fmla="*/ 13813 w 64749"/>
                <a:gd name="csY10" fmla="*/ 11685 h 16501"/>
                <a:gd name="csX11" fmla="*/ 13759 w 64749"/>
                <a:gd name="csY11" fmla="*/ 10724 h 16501"/>
                <a:gd name="csX12" fmla="*/ 14390 w 64749"/>
                <a:gd name="csY12" fmla="*/ 9447 h 16501"/>
                <a:gd name="csX13" fmla="*/ 18107 w 64749"/>
                <a:gd name="csY13" fmla="*/ 8901 h 16501"/>
                <a:gd name="csX14" fmla="*/ 22032 w 64749"/>
                <a:gd name="csY14" fmla="*/ 8539 h 16501"/>
                <a:gd name="csX15" fmla="*/ 26072 w 64749"/>
                <a:gd name="csY15" fmla="*/ 7770 h 16501"/>
                <a:gd name="csX16" fmla="*/ 29235 w 64749"/>
                <a:gd name="csY16" fmla="*/ 7801 h 16501"/>
                <a:gd name="csX17" fmla="*/ 30174 w 64749"/>
                <a:gd name="csY17" fmla="*/ 7593 h 16501"/>
                <a:gd name="csX18" fmla="*/ 29951 w 64749"/>
                <a:gd name="csY18" fmla="*/ 7262 h 16501"/>
                <a:gd name="csX19" fmla="*/ 27111 w 64749"/>
                <a:gd name="csY19" fmla="*/ 6893 h 16501"/>
                <a:gd name="csX20" fmla="*/ 21055 w 64749"/>
                <a:gd name="csY20" fmla="*/ 7770 h 16501"/>
                <a:gd name="csX21" fmla="*/ 14891 w 64749"/>
                <a:gd name="csY21" fmla="*/ 8031 h 16501"/>
                <a:gd name="csX22" fmla="*/ 10220 w 64749"/>
                <a:gd name="csY22" fmla="*/ 10347 h 16501"/>
                <a:gd name="csX23" fmla="*/ 8303 w 64749"/>
                <a:gd name="csY23" fmla="*/ 10132 h 16501"/>
                <a:gd name="csX24" fmla="*/ 6364 w 64749"/>
                <a:gd name="csY24" fmla="*/ 7816 h 16501"/>
                <a:gd name="csX25" fmla="*/ 5672 w 64749"/>
                <a:gd name="csY25" fmla="*/ 4962 h 16501"/>
                <a:gd name="csX26" fmla="*/ 11143 w 64749"/>
                <a:gd name="csY26" fmla="*/ 4754 h 16501"/>
                <a:gd name="csX27" fmla="*/ 17776 w 64749"/>
                <a:gd name="csY27" fmla="*/ 4847 h 16501"/>
                <a:gd name="csX28" fmla="*/ 25002 w 64749"/>
                <a:gd name="csY28" fmla="*/ 4939 h 16501"/>
                <a:gd name="csX29" fmla="*/ 28404 w 64749"/>
                <a:gd name="csY29" fmla="*/ 4985 h 16501"/>
                <a:gd name="csX30" fmla="*/ 30189 w 64749"/>
                <a:gd name="csY30" fmla="*/ 1877 h 16501"/>
                <a:gd name="csX31" fmla="*/ 33591 w 64749"/>
                <a:gd name="csY31" fmla="*/ 508 h 16501"/>
                <a:gd name="csX32" fmla="*/ 37069 w 64749"/>
                <a:gd name="csY32" fmla="*/ 0 h 16501"/>
                <a:gd name="csX33" fmla="*/ 38885 w 64749"/>
                <a:gd name="csY33" fmla="*/ 131 h 16501"/>
                <a:gd name="csX34" fmla="*/ 40794 w 64749"/>
                <a:gd name="csY34" fmla="*/ 592 h 16501"/>
                <a:gd name="csX35" fmla="*/ 44464 w 64749"/>
                <a:gd name="csY35" fmla="*/ 3154 h 16501"/>
                <a:gd name="csX36" fmla="*/ 46750 w 64749"/>
                <a:gd name="csY36" fmla="*/ 3746 h 16501"/>
                <a:gd name="csX37" fmla="*/ 48681 w 64749"/>
                <a:gd name="csY37" fmla="*/ 4323 h 16501"/>
                <a:gd name="csX38" fmla="*/ 50059 w 64749"/>
                <a:gd name="csY38" fmla="*/ 5570 h 16501"/>
                <a:gd name="csX39" fmla="*/ 52252 w 64749"/>
                <a:gd name="csY39" fmla="*/ 6808 h 16501"/>
                <a:gd name="csX40" fmla="*/ 53976 w 64749"/>
                <a:gd name="csY40" fmla="*/ 7139 h 16501"/>
                <a:gd name="csX41" fmla="*/ 54999 w 64749"/>
                <a:gd name="csY41" fmla="*/ 6954 h 16501"/>
                <a:gd name="csX42" fmla="*/ 56708 w 64749"/>
                <a:gd name="csY42" fmla="*/ 6477 h 16501"/>
                <a:gd name="csX43" fmla="*/ 57831 w 64749"/>
                <a:gd name="csY43" fmla="*/ 6093 h 16501"/>
                <a:gd name="csX44" fmla="*/ 61494 w 64749"/>
                <a:gd name="csY44" fmla="*/ 5931 h 16501"/>
                <a:gd name="csX45" fmla="*/ 64188 w 64749"/>
                <a:gd name="csY45" fmla="*/ 7362 h 16501"/>
                <a:gd name="csX46" fmla="*/ 64749 w 64749"/>
                <a:gd name="csY46" fmla="*/ 8924 h 16501"/>
                <a:gd name="csX47" fmla="*/ 64303 w 64749"/>
                <a:gd name="csY47" fmla="*/ 10524 h 16501"/>
                <a:gd name="csX48" fmla="*/ 60686 w 64749"/>
                <a:gd name="csY48" fmla="*/ 11378 h 16501"/>
                <a:gd name="csX49" fmla="*/ 55676 w 64749"/>
                <a:gd name="csY49" fmla="*/ 12716 h 16501"/>
                <a:gd name="csX50" fmla="*/ 51536 w 64749"/>
                <a:gd name="csY50" fmla="*/ 11986 h 16501"/>
                <a:gd name="csX51" fmla="*/ 46496 w 64749"/>
                <a:gd name="csY51" fmla="*/ 10162 h 16501"/>
                <a:gd name="csX52" fmla="*/ 43549 w 64749"/>
                <a:gd name="csY52" fmla="*/ 8854 h 16501"/>
                <a:gd name="csX53" fmla="*/ 42325 w 64749"/>
                <a:gd name="csY53" fmla="*/ 8324 h 16501"/>
                <a:gd name="csX54" fmla="*/ 40486 w 64749"/>
                <a:gd name="csY54" fmla="*/ 7493 h 16501"/>
                <a:gd name="csX55" fmla="*/ 38877 w 64749"/>
                <a:gd name="csY55" fmla="*/ 6600 h 16501"/>
                <a:gd name="csX56" fmla="*/ 37330 w 64749"/>
                <a:gd name="csY56" fmla="*/ 6016 h 16501"/>
                <a:gd name="csX57" fmla="*/ 36145 w 64749"/>
                <a:gd name="csY57" fmla="*/ 5647 h 16501"/>
                <a:gd name="csX58" fmla="*/ 35268 w 64749"/>
                <a:gd name="csY58" fmla="*/ 6116 h 16501"/>
                <a:gd name="csX59" fmla="*/ 34830 w 64749"/>
                <a:gd name="csY59" fmla="*/ 7224 h 16501"/>
                <a:gd name="csX60" fmla="*/ 34129 w 64749"/>
                <a:gd name="csY60" fmla="*/ 8454 h 16501"/>
                <a:gd name="csX61" fmla="*/ 33229 w 64749"/>
                <a:gd name="csY61" fmla="*/ 9185 h 16501"/>
                <a:gd name="csX62" fmla="*/ 29004 w 64749"/>
                <a:gd name="csY62" fmla="*/ 9616 h 16501"/>
                <a:gd name="csX63" fmla="*/ 25210 w 64749"/>
                <a:gd name="csY63" fmla="*/ 10070 h 16501"/>
                <a:gd name="csX64" fmla="*/ 23179 w 64749"/>
                <a:gd name="csY64" fmla="*/ 10455 h 16501"/>
                <a:gd name="csX65" fmla="*/ 21817 w 64749"/>
                <a:gd name="csY65" fmla="*/ 10747 h 16501"/>
                <a:gd name="csX66" fmla="*/ 21393 w 64749"/>
                <a:gd name="csY66" fmla="*/ 14463 h 16501"/>
                <a:gd name="csX67" fmla="*/ 17099 w 64749"/>
                <a:gd name="csY67" fmla="*/ 14424 h 16501"/>
                <a:gd name="csX68" fmla="*/ 12882 w 64749"/>
                <a:gd name="csY68" fmla="*/ 14378 h 16501"/>
                <a:gd name="csX69" fmla="*/ 8503 w 64749"/>
                <a:gd name="csY69" fmla="*/ 14447 h 16501"/>
                <a:gd name="csX70" fmla="*/ 3801 w 64749"/>
                <a:gd name="csY70" fmla="*/ 14516 h 16501"/>
                <a:gd name="csX71" fmla="*/ 2593 w 64749"/>
                <a:gd name="csY71" fmla="*/ 15278 h 165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</a:cxnLst>
              <a:rect l="l" t="t" r="r" b="b"/>
              <a:pathLst>
                <a:path w="64749" h="16501">
                  <a:moveTo>
                    <a:pt x="1324" y="16501"/>
                  </a:moveTo>
                  <a:lnTo>
                    <a:pt x="1201" y="14640"/>
                  </a:lnTo>
                  <a:lnTo>
                    <a:pt x="0" y="10393"/>
                  </a:lnTo>
                  <a:lnTo>
                    <a:pt x="1608" y="8539"/>
                  </a:lnTo>
                  <a:lnTo>
                    <a:pt x="3355" y="7439"/>
                  </a:lnTo>
                  <a:lnTo>
                    <a:pt x="4533" y="8316"/>
                  </a:lnTo>
                  <a:lnTo>
                    <a:pt x="4886" y="10047"/>
                  </a:lnTo>
                  <a:lnTo>
                    <a:pt x="5795" y="11231"/>
                  </a:lnTo>
                  <a:lnTo>
                    <a:pt x="8888" y="11970"/>
                  </a:lnTo>
                  <a:lnTo>
                    <a:pt x="11943" y="11439"/>
                  </a:lnTo>
                  <a:lnTo>
                    <a:pt x="13813" y="11685"/>
                  </a:lnTo>
                  <a:lnTo>
                    <a:pt x="13759" y="10724"/>
                  </a:lnTo>
                  <a:lnTo>
                    <a:pt x="14390" y="9447"/>
                  </a:lnTo>
                  <a:lnTo>
                    <a:pt x="18107" y="8901"/>
                  </a:lnTo>
                  <a:lnTo>
                    <a:pt x="22032" y="8539"/>
                  </a:lnTo>
                  <a:lnTo>
                    <a:pt x="26072" y="7770"/>
                  </a:lnTo>
                  <a:lnTo>
                    <a:pt x="29235" y="7801"/>
                  </a:lnTo>
                  <a:lnTo>
                    <a:pt x="30174" y="7593"/>
                  </a:lnTo>
                  <a:lnTo>
                    <a:pt x="29951" y="7262"/>
                  </a:lnTo>
                  <a:lnTo>
                    <a:pt x="27111" y="6893"/>
                  </a:lnTo>
                  <a:lnTo>
                    <a:pt x="21055" y="7770"/>
                  </a:lnTo>
                  <a:lnTo>
                    <a:pt x="14891" y="8031"/>
                  </a:lnTo>
                  <a:lnTo>
                    <a:pt x="10220" y="10347"/>
                  </a:lnTo>
                  <a:lnTo>
                    <a:pt x="8303" y="10132"/>
                  </a:lnTo>
                  <a:lnTo>
                    <a:pt x="6364" y="7816"/>
                  </a:lnTo>
                  <a:lnTo>
                    <a:pt x="5672" y="4962"/>
                  </a:lnTo>
                  <a:lnTo>
                    <a:pt x="11143" y="4754"/>
                  </a:lnTo>
                  <a:lnTo>
                    <a:pt x="17776" y="4847"/>
                  </a:lnTo>
                  <a:lnTo>
                    <a:pt x="25002" y="4939"/>
                  </a:lnTo>
                  <a:lnTo>
                    <a:pt x="28404" y="4985"/>
                  </a:lnTo>
                  <a:lnTo>
                    <a:pt x="30189" y="1877"/>
                  </a:lnTo>
                  <a:lnTo>
                    <a:pt x="33591" y="508"/>
                  </a:lnTo>
                  <a:lnTo>
                    <a:pt x="37069" y="0"/>
                  </a:lnTo>
                  <a:lnTo>
                    <a:pt x="38885" y="131"/>
                  </a:lnTo>
                  <a:lnTo>
                    <a:pt x="40794" y="592"/>
                  </a:lnTo>
                  <a:lnTo>
                    <a:pt x="44464" y="3154"/>
                  </a:lnTo>
                  <a:lnTo>
                    <a:pt x="46750" y="3746"/>
                  </a:lnTo>
                  <a:lnTo>
                    <a:pt x="48681" y="4323"/>
                  </a:lnTo>
                  <a:lnTo>
                    <a:pt x="50059" y="5570"/>
                  </a:lnTo>
                  <a:lnTo>
                    <a:pt x="52252" y="6808"/>
                  </a:lnTo>
                  <a:lnTo>
                    <a:pt x="53976" y="7139"/>
                  </a:lnTo>
                  <a:lnTo>
                    <a:pt x="54999" y="6954"/>
                  </a:lnTo>
                  <a:lnTo>
                    <a:pt x="56708" y="6477"/>
                  </a:lnTo>
                  <a:lnTo>
                    <a:pt x="57831" y="6093"/>
                  </a:lnTo>
                  <a:lnTo>
                    <a:pt x="61494" y="5931"/>
                  </a:lnTo>
                  <a:lnTo>
                    <a:pt x="64188" y="7362"/>
                  </a:lnTo>
                  <a:lnTo>
                    <a:pt x="64749" y="8924"/>
                  </a:lnTo>
                  <a:lnTo>
                    <a:pt x="64303" y="10524"/>
                  </a:lnTo>
                  <a:lnTo>
                    <a:pt x="60686" y="11378"/>
                  </a:lnTo>
                  <a:lnTo>
                    <a:pt x="55676" y="12716"/>
                  </a:lnTo>
                  <a:lnTo>
                    <a:pt x="51536" y="11986"/>
                  </a:lnTo>
                  <a:lnTo>
                    <a:pt x="46496" y="10162"/>
                  </a:lnTo>
                  <a:lnTo>
                    <a:pt x="43549" y="8854"/>
                  </a:lnTo>
                  <a:lnTo>
                    <a:pt x="42325" y="8324"/>
                  </a:lnTo>
                  <a:lnTo>
                    <a:pt x="40486" y="7493"/>
                  </a:lnTo>
                  <a:lnTo>
                    <a:pt x="38877" y="6600"/>
                  </a:lnTo>
                  <a:lnTo>
                    <a:pt x="37330" y="6016"/>
                  </a:lnTo>
                  <a:lnTo>
                    <a:pt x="36145" y="5647"/>
                  </a:lnTo>
                  <a:lnTo>
                    <a:pt x="35268" y="6116"/>
                  </a:lnTo>
                  <a:lnTo>
                    <a:pt x="34830" y="7224"/>
                  </a:lnTo>
                  <a:lnTo>
                    <a:pt x="34129" y="8454"/>
                  </a:lnTo>
                  <a:lnTo>
                    <a:pt x="33229" y="9185"/>
                  </a:lnTo>
                  <a:lnTo>
                    <a:pt x="29004" y="9616"/>
                  </a:lnTo>
                  <a:lnTo>
                    <a:pt x="25210" y="10070"/>
                  </a:lnTo>
                  <a:lnTo>
                    <a:pt x="23179" y="10455"/>
                  </a:lnTo>
                  <a:lnTo>
                    <a:pt x="21817" y="10747"/>
                  </a:lnTo>
                  <a:lnTo>
                    <a:pt x="21393" y="14463"/>
                  </a:lnTo>
                  <a:lnTo>
                    <a:pt x="17099" y="14424"/>
                  </a:lnTo>
                  <a:lnTo>
                    <a:pt x="12882" y="14378"/>
                  </a:lnTo>
                  <a:lnTo>
                    <a:pt x="8503" y="14447"/>
                  </a:lnTo>
                  <a:lnTo>
                    <a:pt x="3801" y="14516"/>
                  </a:lnTo>
                  <a:lnTo>
                    <a:pt x="2593" y="15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0" name="Serbest Form 89">
              <a:extLst>
                <a:ext uri="{FF2B5EF4-FFF2-40B4-BE49-F238E27FC236}">
                  <a16:creationId xmlns:a16="http://schemas.microsoft.com/office/drawing/2014/main" id="{1075E653-2C5A-9BF8-8592-4685B588AB6C}"/>
                </a:ext>
              </a:extLst>
            </p:cNvPr>
            <p:cNvSpPr/>
            <p:nvPr/>
          </p:nvSpPr>
          <p:spPr>
            <a:xfrm>
              <a:off x="7672863" y="6220806"/>
              <a:ext cx="159180" cy="118900"/>
            </a:xfrm>
            <a:custGeom>
              <a:avLst/>
              <a:gdLst>
                <a:gd name="csX0" fmla="*/ 79086 w 159180"/>
                <a:gd name="csY0" fmla="*/ 5916 h 118900"/>
                <a:gd name="csX1" fmla="*/ 78470 w 159180"/>
                <a:gd name="csY1" fmla="*/ 6508 h 118900"/>
                <a:gd name="csX2" fmla="*/ 77832 w 159180"/>
                <a:gd name="csY2" fmla="*/ 7793 h 118900"/>
                <a:gd name="csX3" fmla="*/ 77247 w 159180"/>
                <a:gd name="csY3" fmla="*/ 9378 h 118900"/>
                <a:gd name="csX4" fmla="*/ 76654 w 159180"/>
                <a:gd name="csY4" fmla="*/ 10439 h 118900"/>
                <a:gd name="csX5" fmla="*/ 76862 w 159180"/>
                <a:gd name="csY5" fmla="*/ 11131 h 118900"/>
                <a:gd name="csX6" fmla="*/ 78547 w 159180"/>
                <a:gd name="csY6" fmla="*/ 12516 h 118900"/>
                <a:gd name="csX7" fmla="*/ 80910 w 159180"/>
                <a:gd name="csY7" fmla="*/ 14455 h 118900"/>
                <a:gd name="csX8" fmla="*/ 81872 w 159180"/>
                <a:gd name="csY8" fmla="*/ 14709 h 118900"/>
                <a:gd name="csX9" fmla="*/ 82972 w 159180"/>
                <a:gd name="csY9" fmla="*/ 14247 h 118900"/>
                <a:gd name="csX10" fmla="*/ 84704 w 159180"/>
                <a:gd name="csY10" fmla="*/ 12708 h 118900"/>
                <a:gd name="csX11" fmla="*/ 86081 w 159180"/>
                <a:gd name="csY11" fmla="*/ 11047 h 118900"/>
                <a:gd name="csX12" fmla="*/ 87397 w 159180"/>
                <a:gd name="csY12" fmla="*/ 10239 h 118900"/>
                <a:gd name="csX13" fmla="*/ 88944 w 159180"/>
                <a:gd name="csY13" fmla="*/ 10293 h 118900"/>
                <a:gd name="csX14" fmla="*/ 90175 w 159180"/>
                <a:gd name="csY14" fmla="*/ 11462 h 118900"/>
                <a:gd name="csX15" fmla="*/ 91676 w 159180"/>
                <a:gd name="csY15" fmla="*/ 14047 h 118900"/>
                <a:gd name="csX16" fmla="*/ 93046 w 159180"/>
                <a:gd name="csY16" fmla="*/ 16393 h 118900"/>
                <a:gd name="csX17" fmla="*/ 93223 w 159180"/>
                <a:gd name="csY17" fmla="*/ 16632 h 118900"/>
                <a:gd name="csX18" fmla="*/ 93777 w 159180"/>
                <a:gd name="csY18" fmla="*/ 17016 h 118900"/>
                <a:gd name="csX19" fmla="*/ 94469 w 159180"/>
                <a:gd name="csY19" fmla="*/ 17001 h 118900"/>
                <a:gd name="csX20" fmla="*/ 95193 w 159180"/>
                <a:gd name="csY20" fmla="*/ 16432 h 118900"/>
                <a:gd name="csX21" fmla="*/ 95724 w 159180"/>
                <a:gd name="csY21" fmla="*/ 16086 h 118900"/>
                <a:gd name="csX22" fmla="*/ 96362 w 159180"/>
                <a:gd name="csY22" fmla="*/ 15009 h 118900"/>
                <a:gd name="csX23" fmla="*/ 99033 w 159180"/>
                <a:gd name="csY23" fmla="*/ 11755 h 118900"/>
                <a:gd name="csX24" fmla="*/ 101041 w 159180"/>
                <a:gd name="csY24" fmla="*/ 10862 h 118900"/>
                <a:gd name="csX25" fmla="*/ 101757 w 159180"/>
                <a:gd name="csY25" fmla="*/ 10624 h 118900"/>
                <a:gd name="csX26" fmla="*/ 103157 w 159180"/>
                <a:gd name="csY26" fmla="*/ 10131 h 118900"/>
                <a:gd name="csX27" fmla="*/ 105489 w 159180"/>
                <a:gd name="csY27" fmla="*/ 10901 h 118900"/>
                <a:gd name="csX28" fmla="*/ 108867 w 159180"/>
                <a:gd name="csY28" fmla="*/ 12239 h 118900"/>
                <a:gd name="csX29" fmla="*/ 112969 w 159180"/>
                <a:gd name="csY29" fmla="*/ 13862 h 118900"/>
                <a:gd name="csX30" fmla="*/ 114408 w 159180"/>
                <a:gd name="csY30" fmla="*/ 14139 h 118900"/>
                <a:gd name="csX31" fmla="*/ 115255 w 159180"/>
                <a:gd name="csY31" fmla="*/ 13862 h 118900"/>
                <a:gd name="csX32" fmla="*/ 116478 w 159180"/>
                <a:gd name="csY32" fmla="*/ 11662 h 118900"/>
                <a:gd name="csX33" fmla="*/ 118002 w 159180"/>
                <a:gd name="csY33" fmla="*/ 10793 h 118900"/>
                <a:gd name="csX34" fmla="*/ 120180 w 159180"/>
                <a:gd name="csY34" fmla="*/ 9778 h 118900"/>
                <a:gd name="csX35" fmla="*/ 121950 w 159180"/>
                <a:gd name="csY35" fmla="*/ 9262 h 118900"/>
                <a:gd name="csX36" fmla="*/ 122958 w 159180"/>
                <a:gd name="csY36" fmla="*/ 9193 h 118900"/>
                <a:gd name="csX37" fmla="*/ 123343 w 159180"/>
                <a:gd name="csY37" fmla="*/ 8593 h 118900"/>
                <a:gd name="csX38" fmla="*/ 123535 w 159180"/>
                <a:gd name="csY38" fmla="*/ 7693 h 118900"/>
                <a:gd name="csX39" fmla="*/ 123327 w 159180"/>
                <a:gd name="csY39" fmla="*/ 6762 h 118900"/>
                <a:gd name="csX40" fmla="*/ 122188 w 159180"/>
                <a:gd name="csY40" fmla="*/ 5093 h 118900"/>
                <a:gd name="csX41" fmla="*/ 122157 w 159180"/>
                <a:gd name="csY41" fmla="*/ 4600 h 118900"/>
                <a:gd name="csX42" fmla="*/ 122812 w 159180"/>
                <a:gd name="csY42" fmla="*/ 4277 h 118900"/>
                <a:gd name="csX43" fmla="*/ 124212 w 159180"/>
                <a:gd name="csY43" fmla="*/ 4031 h 118900"/>
                <a:gd name="csX44" fmla="*/ 126036 w 159180"/>
                <a:gd name="csY44" fmla="*/ 4200 h 118900"/>
                <a:gd name="csX45" fmla="*/ 128091 w 159180"/>
                <a:gd name="csY45" fmla="*/ 4923 h 118900"/>
                <a:gd name="csX46" fmla="*/ 129761 w 159180"/>
                <a:gd name="csY46" fmla="*/ 5962 h 118900"/>
                <a:gd name="csX47" fmla="*/ 130715 w 159180"/>
                <a:gd name="csY47" fmla="*/ 7201 h 118900"/>
                <a:gd name="csX48" fmla="*/ 131754 w 159180"/>
                <a:gd name="csY48" fmla="*/ 9847 h 118900"/>
                <a:gd name="csX49" fmla="*/ 132554 w 159180"/>
                <a:gd name="csY49" fmla="*/ 12416 h 118900"/>
                <a:gd name="csX50" fmla="*/ 134617 w 159180"/>
                <a:gd name="csY50" fmla="*/ 16493 h 118900"/>
                <a:gd name="csX51" fmla="*/ 134578 w 159180"/>
                <a:gd name="csY51" fmla="*/ 19024 h 118900"/>
                <a:gd name="csX52" fmla="*/ 134532 w 159180"/>
                <a:gd name="csY52" fmla="*/ 21955 h 118900"/>
                <a:gd name="csX53" fmla="*/ 135455 w 159180"/>
                <a:gd name="csY53" fmla="*/ 22509 h 118900"/>
                <a:gd name="csX54" fmla="*/ 136456 w 159180"/>
                <a:gd name="csY54" fmla="*/ 22740 h 118900"/>
                <a:gd name="csX55" fmla="*/ 136925 w 159180"/>
                <a:gd name="csY55" fmla="*/ 23171 h 118900"/>
                <a:gd name="csX56" fmla="*/ 137926 w 159180"/>
                <a:gd name="csY56" fmla="*/ 25425 h 118900"/>
                <a:gd name="csX57" fmla="*/ 138872 w 159180"/>
                <a:gd name="csY57" fmla="*/ 26079 h 118900"/>
                <a:gd name="csX58" fmla="*/ 140003 w 159180"/>
                <a:gd name="csY58" fmla="*/ 26233 h 118900"/>
                <a:gd name="csX59" fmla="*/ 142127 w 159180"/>
                <a:gd name="csY59" fmla="*/ 27671 h 118900"/>
                <a:gd name="csX60" fmla="*/ 143489 w 159180"/>
                <a:gd name="csY60" fmla="*/ 28240 h 118900"/>
                <a:gd name="csX61" fmla="*/ 143682 w 159180"/>
                <a:gd name="csY61" fmla="*/ 28671 h 118900"/>
                <a:gd name="csX62" fmla="*/ 143636 w 159180"/>
                <a:gd name="csY62" fmla="*/ 29271 h 118900"/>
                <a:gd name="csX63" fmla="*/ 143105 w 159180"/>
                <a:gd name="csY63" fmla="*/ 30025 h 118900"/>
                <a:gd name="csX64" fmla="*/ 142281 w 159180"/>
                <a:gd name="csY64" fmla="*/ 30548 h 118900"/>
                <a:gd name="csX65" fmla="*/ 141058 w 159180"/>
                <a:gd name="csY65" fmla="*/ 31533 h 118900"/>
                <a:gd name="csX66" fmla="*/ 140042 w 159180"/>
                <a:gd name="csY66" fmla="*/ 32818 h 118900"/>
                <a:gd name="csX67" fmla="*/ 137949 w 159180"/>
                <a:gd name="csY67" fmla="*/ 35902 h 118900"/>
                <a:gd name="csX68" fmla="*/ 137887 w 159180"/>
                <a:gd name="csY68" fmla="*/ 36479 h 118900"/>
                <a:gd name="csX69" fmla="*/ 138333 w 159180"/>
                <a:gd name="csY69" fmla="*/ 36895 h 118900"/>
                <a:gd name="csX70" fmla="*/ 139195 w 159180"/>
                <a:gd name="csY70" fmla="*/ 36972 h 118900"/>
                <a:gd name="csX71" fmla="*/ 140119 w 159180"/>
                <a:gd name="csY71" fmla="*/ 36756 h 118900"/>
                <a:gd name="csX72" fmla="*/ 142043 w 159180"/>
                <a:gd name="csY72" fmla="*/ 35633 h 118900"/>
                <a:gd name="csX73" fmla="*/ 143551 w 159180"/>
                <a:gd name="csY73" fmla="*/ 36033 h 118900"/>
                <a:gd name="csX74" fmla="*/ 145005 w 159180"/>
                <a:gd name="csY74" fmla="*/ 36895 h 118900"/>
                <a:gd name="csX75" fmla="*/ 145536 w 159180"/>
                <a:gd name="csY75" fmla="*/ 37787 h 118900"/>
                <a:gd name="csX76" fmla="*/ 145675 w 159180"/>
                <a:gd name="csY76" fmla="*/ 38956 h 118900"/>
                <a:gd name="csX77" fmla="*/ 145344 w 159180"/>
                <a:gd name="csY77" fmla="*/ 40472 h 118900"/>
                <a:gd name="csX78" fmla="*/ 145290 w 159180"/>
                <a:gd name="csY78" fmla="*/ 42157 h 118900"/>
                <a:gd name="csX79" fmla="*/ 145775 w 159180"/>
                <a:gd name="csY79" fmla="*/ 45034 h 118900"/>
                <a:gd name="csX80" fmla="*/ 146537 w 159180"/>
                <a:gd name="csY80" fmla="*/ 47911 h 118900"/>
                <a:gd name="csX81" fmla="*/ 147291 w 159180"/>
                <a:gd name="csY81" fmla="*/ 48957 h 118900"/>
                <a:gd name="csX82" fmla="*/ 152131 w 159180"/>
                <a:gd name="csY82" fmla="*/ 51488 h 118900"/>
                <a:gd name="csX83" fmla="*/ 152601 w 159180"/>
                <a:gd name="csY83" fmla="*/ 52434 h 118900"/>
                <a:gd name="csX84" fmla="*/ 152839 w 159180"/>
                <a:gd name="csY84" fmla="*/ 53503 h 118900"/>
                <a:gd name="csX85" fmla="*/ 152493 w 159180"/>
                <a:gd name="csY85" fmla="*/ 54957 h 118900"/>
                <a:gd name="csX86" fmla="*/ 151993 w 159180"/>
                <a:gd name="csY86" fmla="*/ 55773 h 118900"/>
                <a:gd name="csX87" fmla="*/ 150608 w 159180"/>
                <a:gd name="csY87" fmla="*/ 57042 h 118900"/>
                <a:gd name="csX88" fmla="*/ 149338 w 159180"/>
                <a:gd name="csY88" fmla="*/ 58019 h 118900"/>
                <a:gd name="csX89" fmla="*/ 148938 w 159180"/>
                <a:gd name="csY89" fmla="*/ 59089 h 118900"/>
                <a:gd name="csX90" fmla="*/ 149138 w 159180"/>
                <a:gd name="csY90" fmla="*/ 61081 h 118900"/>
                <a:gd name="csX91" fmla="*/ 149138 w 159180"/>
                <a:gd name="csY91" fmla="*/ 65581 h 118900"/>
                <a:gd name="csX92" fmla="*/ 149330 w 159180"/>
                <a:gd name="csY92" fmla="*/ 69481 h 118900"/>
                <a:gd name="csX93" fmla="*/ 150377 w 159180"/>
                <a:gd name="csY93" fmla="*/ 70889 h 118900"/>
                <a:gd name="csX94" fmla="*/ 151623 w 159180"/>
                <a:gd name="csY94" fmla="*/ 71612 h 118900"/>
                <a:gd name="csX95" fmla="*/ 153101 w 159180"/>
                <a:gd name="csY95" fmla="*/ 71474 h 118900"/>
                <a:gd name="csX96" fmla="*/ 154532 w 159180"/>
                <a:gd name="csY96" fmla="*/ 71212 h 118900"/>
                <a:gd name="csX97" fmla="*/ 154448 w 159180"/>
                <a:gd name="csY97" fmla="*/ 73543 h 118900"/>
                <a:gd name="csX98" fmla="*/ 154063 w 159180"/>
                <a:gd name="csY98" fmla="*/ 76151 h 118900"/>
                <a:gd name="csX99" fmla="*/ 155756 w 159180"/>
                <a:gd name="csY99" fmla="*/ 76959 h 118900"/>
                <a:gd name="csX100" fmla="*/ 156618 w 159180"/>
                <a:gd name="csY100" fmla="*/ 77751 h 118900"/>
                <a:gd name="csX101" fmla="*/ 157087 w 159180"/>
                <a:gd name="csY101" fmla="*/ 78497 h 118900"/>
                <a:gd name="csX102" fmla="*/ 154401 w 159180"/>
                <a:gd name="csY102" fmla="*/ 79882 h 118900"/>
                <a:gd name="csX103" fmla="*/ 153624 w 159180"/>
                <a:gd name="csY103" fmla="*/ 80690 h 118900"/>
                <a:gd name="csX104" fmla="*/ 153263 w 159180"/>
                <a:gd name="csY104" fmla="*/ 82867 h 118900"/>
                <a:gd name="csX105" fmla="*/ 153347 w 159180"/>
                <a:gd name="csY105" fmla="*/ 84883 h 118900"/>
                <a:gd name="csX106" fmla="*/ 156956 w 159180"/>
                <a:gd name="csY106" fmla="*/ 86313 h 118900"/>
                <a:gd name="csX107" fmla="*/ 158349 w 159180"/>
                <a:gd name="csY107" fmla="*/ 87998 h 118900"/>
                <a:gd name="csX108" fmla="*/ 158965 w 159180"/>
                <a:gd name="csY108" fmla="*/ 89744 h 118900"/>
                <a:gd name="csX109" fmla="*/ 159180 w 159180"/>
                <a:gd name="csY109" fmla="*/ 93045 h 118900"/>
                <a:gd name="csX110" fmla="*/ 158857 w 159180"/>
                <a:gd name="csY110" fmla="*/ 93799 h 118900"/>
                <a:gd name="csX111" fmla="*/ 157926 w 159180"/>
                <a:gd name="csY111" fmla="*/ 93806 h 118900"/>
                <a:gd name="csX112" fmla="*/ 156879 w 159180"/>
                <a:gd name="csY112" fmla="*/ 92791 h 118900"/>
                <a:gd name="csX113" fmla="*/ 156102 w 159180"/>
                <a:gd name="csY113" fmla="*/ 91806 h 118900"/>
                <a:gd name="csX114" fmla="*/ 155125 w 159180"/>
                <a:gd name="csY114" fmla="*/ 91806 h 118900"/>
                <a:gd name="csX115" fmla="*/ 153301 w 159180"/>
                <a:gd name="csY115" fmla="*/ 91583 h 118900"/>
                <a:gd name="csX116" fmla="*/ 151231 w 159180"/>
                <a:gd name="csY116" fmla="*/ 91198 h 118900"/>
                <a:gd name="csX117" fmla="*/ 148668 w 159180"/>
                <a:gd name="csY117" fmla="*/ 91306 h 118900"/>
                <a:gd name="csX118" fmla="*/ 147760 w 159180"/>
                <a:gd name="csY118" fmla="*/ 91468 h 118900"/>
                <a:gd name="csX119" fmla="*/ 147175 w 159180"/>
                <a:gd name="csY119" fmla="*/ 92060 h 118900"/>
                <a:gd name="csX120" fmla="*/ 147022 w 159180"/>
                <a:gd name="csY120" fmla="*/ 93098 h 118900"/>
                <a:gd name="csX121" fmla="*/ 146760 w 159180"/>
                <a:gd name="csY121" fmla="*/ 96445 h 118900"/>
                <a:gd name="csX122" fmla="*/ 147599 w 159180"/>
                <a:gd name="csY122" fmla="*/ 97176 h 118900"/>
                <a:gd name="csX123" fmla="*/ 149253 w 159180"/>
                <a:gd name="csY123" fmla="*/ 98006 h 118900"/>
                <a:gd name="csX124" fmla="*/ 150338 w 159180"/>
                <a:gd name="csY124" fmla="*/ 98360 h 118900"/>
                <a:gd name="csX125" fmla="*/ 151239 w 159180"/>
                <a:gd name="csY125" fmla="*/ 98260 h 118900"/>
                <a:gd name="csX126" fmla="*/ 151931 w 159180"/>
                <a:gd name="csY126" fmla="*/ 98799 h 118900"/>
                <a:gd name="csX127" fmla="*/ 152077 w 159180"/>
                <a:gd name="csY127" fmla="*/ 100237 h 118900"/>
                <a:gd name="csX128" fmla="*/ 151608 w 159180"/>
                <a:gd name="csY128" fmla="*/ 101291 h 118900"/>
                <a:gd name="csX129" fmla="*/ 150700 w 159180"/>
                <a:gd name="csY129" fmla="*/ 102276 h 118900"/>
                <a:gd name="csX130" fmla="*/ 149553 w 159180"/>
                <a:gd name="csY130" fmla="*/ 104799 h 118900"/>
                <a:gd name="csX131" fmla="*/ 149746 w 159180"/>
                <a:gd name="csY131" fmla="*/ 105753 h 118900"/>
                <a:gd name="csX132" fmla="*/ 149800 w 159180"/>
                <a:gd name="csY132" fmla="*/ 107115 h 118900"/>
                <a:gd name="csX133" fmla="*/ 147837 w 159180"/>
                <a:gd name="csY133" fmla="*/ 110807 h 118900"/>
                <a:gd name="csX134" fmla="*/ 147283 w 159180"/>
                <a:gd name="csY134" fmla="*/ 111530 h 118900"/>
                <a:gd name="csX135" fmla="*/ 144690 w 159180"/>
                <a:gd name="csY135" fmla="*/ 110800 h 118900"/>
                <a:gd name="csX136" fmla="*/ 143005 w 159180"/>
                <a:gd name="csY136" fmla="*/ 110561 h 118900"/>
                <a:gd name="csX137" fmla="*/ 141781 w 159180"/>
                <a:gd name="csY137" fmla="*/ 111492 h 118900"/>
                <a:gd name="csX138" fmla="*/ 141011 w 159180"/>
                <a:gd name="csY138" fmla="*/ 110907 h 118900"/>
                <a:gd name="csX139" fmla="*/ 140103 w 159180"/>
                <a:gd name="csY139" fmla="*/ 110053 h 118900"/>
                <a:gd name="csX140" fmla="*/ 139788 w 159180"/>
                <a:gd name="csY140" fmla="*/ 108930 h 118900"/>
                <a:gd name="csX141" fmla="*/ 139172 w 159180"/>
                <a:gd name="csY141" fmla="*/ 108692 h 118900"/>
                <a:gd name="csX142" fmla="*/ 138041 w 159180"/>
                <a:gd name="csY142" fmla="*/ 108684 h 118900"/>
                <a:gd name="csX143" fmla="*/ 136994 w 159180"/>
                <a:gd name="csY143" fmla="*/ 109323 h 118900"/>
                <a:gd name="csX144" fmla="*/ 136533 w 159180"/>
                <a:gd name="csY144" fmla="*/ 110484 h 118900"/>
                <a:gd name="csX145" fmla="*/ 136463 w 159180"/>
                <a:gd name="csY145" fmla="*/ 111823 h 118900"/>
                <a:gd name="csX146" fmla="*/ 136302 w 159180"/>
                <a:gd name="csY146" fmla="*/ 112854 h 118900"/>
                <a:gd name="csX147" fmla="*/ 135679 w 159180"/>
                <a:gd name="csY147" fmla="*/ 113477 h 118900"/>
                <a:gd name="csX148" fmla="*/ 134409 w 159180"/>
                <a:gd name="csY148" fmla="*/ 115100 h 118900"/>
                <a:gd name="csX149" fmla="*/ 133816 w 159180"/>
                <a:gd name="csY149" fmla="*/ 116592 h 118900"/>
                <a:gd name="csX150" fmla="*/ 133077 w 159180"/>
                <a:gd name="csY150" fmla="*/ 117892 h 118900"/>
                <a:gd name="csX151" fmla="*/ 132023 w 159180"/>
                <a:gd name="csY151" fmla="*/ 117816 h 118900"/>
                <a:gd name="csX152" fmla="*/ 131538 w 159180"/>
                <a:gd name="csY152" fmla="*/ 117631 h 118900"/>
                <a:gd name="csX153" fmla="*/ 131200 w 159180"/>
                <a:gd name="csY153" fmla="*/ 117977 h 118900"/>
                <a:gd name="csX154" fmla="*/ 129561 w 159180"/>
                <a:gd name="csY154" fmla="*/ 118700 h 118900"/>
                <a:gd name="csX155" fmla="*/ 128152 w 159180"/>
                <a:gd name="csY155" fmla="*/ 118900 h 118900"/>
                <a:gd name="csX156" fmla="*/ 127783 w 159180"/>
                <a:gd name="csY156" fmla="*/ 118154 h 118900"/>
                <a:gd name="csX157" fmla="*/ 126960 w 159180"/>
                <a:gd name="csY157" fmla="*/ 117554 h 118900"/>
                <a:gd name="csX158" fmla="*/ 126044 w 159180"/>
                <a:gd name="csY158" fmla="*/ 116361 h 118900"/>
                <a:gd name="csX159" fmla="*/ 125005 w 159180"/>
                <a:gd name="csY159" fmla="*/ 115408 h 118900"/>
                <a:gd name="csX160" fmla="*/ 123019 w 159180"/>
                <a:gd name="csY160" fmla="*/ 114731 h 118900"/>
                <a:gd name="csX161" fmla="*/ 122234 w 159180"/>
                <a:gd name="csY161" fmla="*/ 115038 h 118900"/>
                <a:gd name="csX162" fmla="*/ 121296 w 159180"/>
                <a:gd name="csY162" fmla="*/ 114954 h 118900"/>
                <a:gd name="csX163" fmla="*/ 120680 w 159180"/>
                <a:gd name="csY163" fmla="*/ 114577 h 118900"/>
                <a:gd name="csX164" fmla="*/ 120765 w 159180"/>
                <a:gd name="csY164" fmla="*/ 114000 h 118900"/>
                <a:gd name="csX165" fmla="*/ 121804 w 159180"/>
                <a:gd name="csY165" fmla="*/ 112546 h 118900"/>
                <a:gd name="csX166" fmla="*/ 122396 w 159180"/>
                <a:gd name="csY166" fmla="*/ 111207 h 118900"/>
                <a:gd name="csX167" fmla="*/ 122727 w 159180"/>
                <a:gd name="csY167" fmla="*/ 109746 h 118900"/>
                <a:gd name="csX168" fmla="*/ 122719 w 159180"/>
                <a:gd name="csY168" fmla="*/ 108346 h 118900"/>
                <a:gd name="csX169" fmla="*/ 122165 w 159180"/>
                <a:gd name="csY169" fmla="*/ 106384 h 118900"/>
                <a:gd name="csX170" fmla="*/ 121273 w 159180"/>
                <a:gd name="csY170" fmla="*/ 104822 h 118900"/>
                <a:gd name="csX171" fmla="*/ 121049 w 159180"/>
                <a:gd name="csY171" fmla="*/ 103922 h 118900"/>
                <a:gd name="csX172" fmla="*/ 121157 w 159180"/>
                <a:gd name="csY172" fmla="*/ 102630 h 118900"/>
                <a:gd name="csX173" fmla="*/ 120949 w 159180"/>
                <a:gd name="csY173" fmla="*/ 101430 h 118900"/>
                <a:gd name="csX174" fmla="*/ 120657 w 159180"/>
                <a:gd name="csY174" fmla="*/ 100807 h 118900"/>
                <a:gd name="csX175" fmla="*/ 120518 w 159180"/>
                <a:gd name="csY175" fmla="*/ 99622 h 118900"/>
                <a:gd name="csX176" fmla="*/ 120241 w 159180"/>
                <a:gd name="csY176" fmla="*/ 98537 h 118900"/>
                <a:gd name="csX177" fmla="*/ 119710 w 159180"/>
                <a:gd name="csY177" fmla="*/ 98122 h 118900"/>
                <a:gd name="csX178" fmla="*/ 119418 w 159180"/>
                <a:gd name="csY178" fmla="*/ 96306 h 118900"/>
                <a:gd name="csX179" fmla="*/ 119503 w 159180"/>
                <a:gd name="csY179" fmla="*/ 94437 h 118900"/>
                <a:gd name="csX180" fmla="*/ 118733 w 159180"/>
                <a:gd name="csY180" fmla="*/ 93737 h 118900"/>
                <a:gd name="csX181" fmla="*/ 117517 w 159180"/>
                <a:gd name="csY181" fmla="*/ 93221 h 118900"/>
                <a:gd name="csX182" fmla="*/ 116802 w 159180"/>
                <a:gd name="csY182" fmla="*/ 92483 h 118900"/>
                <a:gd name="csX183" fmla="*/ 116363 w 159180"/>
                <a:gd name="csY183" fmla="*/ 91675 h 118900"/>
                <a:gd name="csX184" fmla="*/ 115924 w 159180"/>
                <a:gd name="csY184" fmla="*/ 91437 h 118900"/>
                <a:gd name="csX185" fmla="*/ 115547 w 159180"/>
                <a:gd name="csY185" fmla="*/ 91491 h 118900"/>
                <a:gd name="csX186" fmla="*/ 115209 w 159180"/>
                <a:gd name="csY186" fmla="*/ 91991 h 118900"/>
                <a:gd name="csX187" fmla="*/ 114808 w 159180"/>
                <a:gd name="csY187" fmla="*/ 92098 h 118900"/>
                <a:gd name="csX188" fmla="*/ 114100 w 159180"/>
                <a:gd name="csY188" fmla="*/ 90352 h 118900"/>
                <a:gd name="csX189" fmla="*/ 113808 w 159180"/>
                <a:gd name="csY189" fmla="*/ 90283 h 118900"/>
                <a:gd name="csX190" fmla="*/ 113315 w 159180"/>
                <a:gd name="csY190" fmla="*/ 90683 h 118900"/>
                <a:gd name="csX191" fmla="*/ 107705 w 159180"/>
                <a:gd name="csY191" fmla="*/ 92621 h 118900"/>
                <a:gd name="csX192" fmla="*/ 107459 w 159180"/>
                <a:gd name="csY192" fmla="*/ 91868 h 118900"/>
                <a:gd name="csX193" fmla="*/ 106990 w 159180"/>
                <a:gd name="csY193" fmla="*/ 90975 h 118900"/>
                <a:gd name="csX194" fmla="*/ 105912 w 159180"/>
                <a:gd name="csY194" fmla="*/ 90675 h 118900"/>
                <a:gd name="csX195" fmla="*/ 104058 w 159180"/>
                <a:gd name="csY195" fmla="*/ 91344 h 118900"/>
                <a:gd name="csX196" fmla="*/ 102980 w 159180"/>
                <a:gd name="csY196" fmla="*/ 91421 h 118900"/>
                <a:gd name="csX197" fmla="*/ 101318 w 159180"/>
                <a:gd name="csY197" fmla="*/ 91198 h 118900"/>
                <a:gd name="csX198" fmla="*/ 100580 w 159180"/>
                <a:gd name="csY198" fmla="*/ 91514 h 118900"/>
                <a:gd name="csX199" fmla="*/ 98371 w 159180"/>
                <a:gd name="csY199" fmla="*/ 94091 h 118900"/>
                <a:gd name="csX200" fmla="*/ 97047 w 159180"/>
                <a:gd name="csY200" fmla="*/ 95099 h 118900"/>
                <a:gd name="csX201" fmla="*/ 96047 w 159180"/>
                <a:gd name="csY201" fmla="*/ 95014 h 118900"/>
                <a:gd name="csX202" fmla="*/ 95000 w 159180"/>
                <a:gd name="csY202" fmla="*/ 94783 h 118900"/>
                <a:gd name="csX203" fmla="*/ 94261 w 159180"/>
                <a:gd name="csY203" fmla="*/ 94968 h 118900"/>
                <a:gd name="csX204" fmla="*/ 93715 w 159180"/>
                <a:gd name="csY204" fmla="*/ 94675 h 118900"/>
                <a:gd name="csX205" fmla="*/ 93931 w 159180"/>
                <a:gd name="csY205" fmla="*/ 94045 h 118900"/>
                <a:gd name="csX206" fmla="*/ 94469 w 159180"/>
                <a:gd name="csY206" fmla="*/ 93260 h 118900"/>
                <a:gd name="csX207" fmla="*/ 95524 w 159180"/>
                <a:gd name="csY207" fmla="*/ 90452 h 118900"/>
                <a:gd name="csX208" fmla="*/ 98232 w 159180"/>
                <a:gd name="csY208" fmla="*/ 87629 h 118900"/>
                <a:gd name="csX209" fmla="*/ 98286 w 159180"/>
                <a:gd name="csY209" fmla="*/ 87029 h 118900"/>
                <a:gd name="csX210" fmla="*/ 97178 w 159180"/>
                <a:gd name="csY210" fmla="*/ 85383 h 118900"/>
                <a:gd name="csX211" fmla="*/ 96016 w 159180"/>
                <a:gd name="csY211" fmla="*/ 83129 h 118900"/>
                <a:gd name="csX212" fmla="*/ 96016 w 159180"/>
                <a:gd name="csY212" fmla="*/ 80713 h 118900"/>
                <a:gd name="csX213" fmla="*/ 95793 w 159180"/>
                <a:gd name="csY213" fmla="*/ 78967 h 118900"/>
                <a:gd name="csX214" fmla="*/ 93400 w 159180"/>
                <a:gd name="csY214" fmla="*/ 78474 h 118900"/>
                <a:gd name="csX215" fmla="*/ 92961 w 159180"/>
                <a:gd name="csY215" fmla="*/ 78182 h 118900"/>
                <a:gd name="csX216" fmla="*/ 92899 w 159180"/>
                <a:gd name="csY216" fmla="*/ 77590 h 118900"/>
                <a:gd name="csX217" fmla="*/ 93515 w 159180"/>
                <a:gd name="csY217" fmla="*/ 76028 h 118900"/>
                <a:gd name="csX218" fmla="*/ 94246 w 159180"/>
                <a:gd name="csY218" fmla="*/ 74574 h 118900"/>
                <a:gd name="csX219" fmla="*/ 94354 w 159180"/>
                <a:gd name="csY219" fmla="*/ 73966 h 118900"/>
                <a:gd name="csX220" fmla="*/ 94185 w 159180"/>
                <a:gd name="csY220" fmla="*/ 73420 h 118900"/>
                <a:gd name="csX221" fmla="*/ 92715 w 159180"/>
                <a:gd name="csY221" fmla="*/ 71882 h 118900"/>
                <a:gd name="csX222" fmla="*/ 90421 w 159180"/>
                <a:gd name="csY222" fmla="*/ 69028 h 118900"/>
                <a:gd name="csX223" fmla="*/ 88298 w 159180"/>
                <a:gd name="csY223" fmla="*/ 65866 h 118900"/>
                <a:gd name="csX224" fmla="*/ 86474 w 159180"/>
                <a:gd name="csY224" fmla="*/ 63158 h 118900"/>
                <a:gd name="csX225" fmla="*/ 84996 w 159180"/>
                <a:gd name="csY225" fmla="*/ 61919 h 118900"/>
                <a:gd name="csX226" fmla="*/ 83588 w 159180"/>
                <a:gd name="csY226" fmla="*/ 60127 h 118900"/>
                <a:gd name="csX227" fmla="*/ 83057 w 159180"/>
                <a:gd name="csY227" fmla="*/ 58989 h 118900"/>
                <a:gd name="csX228" fmla="*/ 81587 w 159180"/>
                <a:gd name="csY228" fmla="*/ 58581 h 118900"/>
                <a:gd name="csX229" fmla="*/ 77308 w 159180"/>
                <a:gd name="csY229" fmla="*/ 58604 h 118900"/>
                <a:gd name="csX230" fmla="*/ 72160 w 159180"/>
                <a:gd name="csY230" fmla="*/ 58635 h 118900"/>
                <a:gd name="csX231" fmla="*/ 67820 w 159180"/>
                <a:gd name="csY231" fmla="*/ 58650 h 118900"/>
                <a:gd name="csX232" fmla="*/ 67566 w 159180"/>
                <a:gd name="csY232" fmla="*/ 60188 h 118900"/>
                <a:gd name="csX233" fmla="*/ 62826 w 159180"/>
                <a:gd name="csY233" fmla="*/ 61212 h 118900"/>
                <a:gd name="csX234" fmla="*/ 59901 w 159180"/>
                <a:gd name="csY234" fmla="*/ 60035 h 118900"/>
                <a:gd name="csX235" fmla="*/ 56654 w 159180"/>
                <a:gd name="csY235" fmla="*/ 60727 h 118900"/>
                <a:gd name="csX236" fmla="*/ 55069 w 159180"/>
                <a:gd name="csY236" fmla="*/ 61504 h 118900"/>
                <a:gd name="csX237" fmla="*/ 54576 w 159180"/>
                <a:gd name="csY237" fmla="*/ 63135 h 118900"/>
                <a:gd name="csX238" fmla="*/ 53853 w 159180"/>
                <a:gd name="csY238" fmla="*/ 64927 h 118900"/>
                <a:gd name="csX239" fmla="*/ 53160 w 159180"/>
                <a:gd name="csY239" fmla="*/ 65666 h 118900"/>
                <a:gd name="csX240" fmla="*/ 52868 w 159180"/>
                <a:gd name="csY240" fmla="*/ 66466 h 118900"/>
                <a:gd name="csX241" fmla="*/ 52467 w 159180"/>
                <a:gd name="csY241" fmla="*/ 67197 h 118900"/>
                <a:gd name="csX242" fmla="*/ 51829 w 159180"/>
                <a:gd name="csY242" fmla="*/ 68043 h 118900"/>
                <a:gd name="csX243" fmla="*/ 51121 w 159180"/>
                <a:gd name="csY243" fmla="*/ 69728 h 118900"/>
                <a:gd name="csX244" fmla="*/ 49574 w 159180"/>
                <a:gd name="csY244" fmla="*/ 72135 h 118900"/>
                <a:gd name="csX245" fmla="*/ 47950 w 159180"/>
                <a:gd name="csY245" fmla="*/ 73689 h 118900"/>
                <a:gd name="csX246" fmla="*/ 45195 w 159180"/>
                <a:gd name="csY246" fmla="*/ 74528 h 118900"/>
                <a:gd name="csX247" fmla="*/ 44334 w 159180"/>
                <a:gd name="csY247" fmla="*/ 77059 h 118900"/>
                <a:gd name="csX248" fmla="*/ 43703 w 159180"/>
                <a:gd name="csY248" fmla="*/ 78005 h 118900"/>
                <a:gd name="csX249" fmla="*/ 42641 w 159180"/>
                <a:gd name="csY249" fmla="*/ 78736 h 118900"/>
                <a:gd name="csX250" fmla="*/ 41502 w 159180"/>
                <a:gd name="csY250" fmla="*/ 79221 h 118900"/>
                <a:gd name="csX251" fmla="*/ 40455 w 159180"/>
                <a:gd name="csY251" fmla="*/ 78928 h 118900"/>
                <a:gd name="csX252" fmla="*/ 39247 w 159180"/>
                <a:gd name="csY252" fmla="*/ 78728 h 118900"/>
                <a:gd name="csX253" fmla="*/ 37985 w 159180"/>
                <a:gd name="csY253" fmla="*/ 79182 h 118900"/>
                <a:gd name="csX254" fmla="*/ 37769 w 159180"/>
                <a:gd name="csY254" fmla="*/ 78551 h 118900"/>
                <a:gd name="csX255" fmla="*/ 38485 w 159180"/>
                <a:gd name="csY255" fmla="*/ 76543 h 118900"/>
                <a:gd name="csX256" fmla="*/ 37915 w 159180"/>
                <a:gd name="csY256" fmla="*/ 75505 h 118900"/>
                <a:gd name="csX257" fmla="*/ 35753 w 159180"/>
                <a:gd name="csY257" fmla="*/ 73420 h 118900"/>
                <a:gd name="csX258" fmla="*/ 35545 w 159180"/>
                <a:gd name="csY258" fmla="*/ 72420 h 118900"/>
                <a:gd name="csX259" fmla="*/ 34883 w 159180"/>
                <a:gd name="csY259" fmla="*/ 71120 h 118900"/>
                <a:gd name="csX260" fmla="*/ 32028 w 159180"/>
                <a:gd name="csY260" fmla="*/ 68435 h 118900"/>
                <a:gd name="csX261" fmla="*/ 29374 w 159180"/>
                <a:gd name="csY261" fmla="*/ 68605 h 118900"/>
                <a:gd name="csX262" fmla="*/ 30112 w 159180"/>
                <a:gd name="csY262" fmla="*/ 66358 h 118900"/>
                <a:gd name="csX263" fmla="*/ 30081 w 159180"/>
                <a:gd name="csY263" fmla="*/ 63373 h 118900"/>
                <a:gd name="csX264" fmla="*/ 29174 w 159180"/>
                <a:gd name="csY264" fmla="*/ 61743 h 118900"/>
                <a:gd name="csX265" fmla="*/ 29404 w 159180"/>
                <a:gd name="csY265" fmla="*/ 60081 h 118900"/>
                <a:gd name="csX266" fmla="*/ 28912 w 159180"/>
                <a:gd name="csY266" fmla="*/ 60181 h 118900"/>
                <a:gd name="csX267" fmla="*/ 28027 w 159180"/>
                <a:gd name="csY267" fmla="*/ 61327 h 118900"/>
                <a:gd name="csX268" fmla="*/ 26595 w 159180"/>
                <a:gd name="csY268" fmla="*/ 60958 h 118900"/>
                <a:gd name="csX269" fmla="*/ 23687 w 159180"/>
                <a:gd name="csY269" fmla="*/ 59181 h 118900"/>
                <a:gd name="csX270" fmla="*/ 22232 w 159180"/>
                <a:gd name="csY270" fmla="*/ 57465 h 118900"/>
                <a:gd name="csX271" fmla="*/ 22063 w 159180"/>
                <a:gd name="csY271" fmla="*/ 55996 h 118900"/>
                <a:gd name="csX272" fmla="*/ 21732 w 159180"/>
                <a:gd name="csY272" fmla="*/ 55427 h 118900"/>
                <a:gd name="csX273" fmla="*/ 20847 w 159180"/>
                <a:gd name="csY273" fmla="*/ 55734 h 118900"/>
                <a:gd name="csX274" fmla="*/ 19031 w 159180"/>
                <a:gd name="csY274" fmla="*/ 55704 h 118900"/>
                <a:gd name="csX275" fmla="*/ 13483 w 159180"/>
                <a:gd name="csY275" fmla="*/ 53088 h 118900"/>
                <a:gd name="csX276" fmla="*/ 9542 w 159180"/>
                <a:gd name="csY276" fmla="*/ 46518 h 118900"/>
                <a:gd name="csX277" fmla="*/ 9458 w 159180"/>
                <a:gd name="csY277" fmla="*/ 45034 h 118900"/>
                <a:gd name="csX278" fmla="*/ 10019 w 159180"/>
                <a:gd name="csY278" fmla="*/ 42480 h 118900"/>
                <a:gd name="csX279" fmla="*/ 9889 w 159180"/>
                <a:gd name="csY279" fmla="*/ 41787 h 118900"/>
                <a:gd name="csX280" fmla="*/ 8080 w 159180"/>
                <a:gd name="csY280" fmla="*/ 43480 h 118900"/>
                <a:gd name="csX281" fmla="*/ 7734 w 159180"/>
                <a:gd name="csY281" fmla="*/ 42341 h 118900"/>
                <a:gd name="csX282" fmla="*/ 6349 w 159180"/>
                <a:gd name="csY282" fmla="*/ 39702 h 118900"/>
                <a:gd name="csX283" fmla="*/ 5949 w 159180"/>
                <a:gd name="csY283" fmla="*/ 38179 h 118900"/>
                <a:gd name="csX284" fmla="*/ 4625 w 159180"/>
                <a:gd name="csY284" fmla="*/ 37502 h 118900"/>
                <a:gd name="csX285" fmla="*/ 3555 w 159180"/>
                <a:gd name="csY285" fmla="*/ 37387 h 118900"/>
                <a:gd name="csX286" fmla="*/ 2732 w 159180"/>
                <a:gd name="csY286" fmla="*/ 37895 h 118900"/>
                <a:gd name="csX287" fmla="*/ 1647 w 159180"/>
                <a:gd name="csY287" fmla="*/ 40980 h 118900"/>
                <a:gd name="csX288" fmla="*/ 839 w 159180"/>
                <a:gd name="csY288" fmla="*/ 40964 h 118900"/>
                <a:gd name="csX289" fmla="*/ 0 w 159180"/>
                <a:gd name="csY289" fmla="*/ 40303 h 118900"/>
                <a:gd name="csX290" fmla="*/ 177 w 159180"/>
                <a:gd name="csY290" fmla="*/ 37995 h 118900"/>
                <a:gd name="csX291" fmla="*/ 1131 w 159180"/>
                <a:gd name="csY291" fmla="*/ 36856 h 118900"/>
                <a:gd name="csX292" fmla="*/ 2309 w 159180"/>
                <a:gd name="csY292" fmla="*/ 35110 h 118900"/>
                <a:gd name="csX293" fmla="*/ 5879 w 159180"/>
                <a:gd name="csY293" fmla="*/ 27817 h 118900"/>
                <a:gd name="csX294" fmla="*/ 7149 w 159180"/>
                <a:gd name="csY294" fmla="*/ 26148 h 118900"/>
                <a:gd name="csX295" fmla="*/ 7957 w 159180"/>
                <a:gd name="csY295" fmla="*/ 25563 h 118900"/>
                <a:gd name="csX296" fmla="*/ 9642 w 159180"/>
                <a:gd name="csY296" fmla="*/ 25494 h 118900"/>
                <a:gd name="csX297" fmla="*/ 12936 w 159180"/>
                <a:gd name="csY297" fmla="*/ 24517 h 118900"/>
                <a:gd name="csX298" fmla="*/ 15629 w 159180"/>
                <a:gd name="csY298" fmla="*/ 22909 h 118900"/>
                <a:gd name="csX299" fmla="*/ 16976 w 159180"/>
                <a:gd name="csY299" fmla="*/ 22255 h 118900"/>
                <a:gd name="csX300" fmla="*/ 20062 w 159180"/>
                <a:gd name="csY300" fmla="*/ 22424 h 118900"/>
                <a:gd name="csX301" fmla="*/ 23717 w 159180"/>
                <a:gd name="csY301" fmla="*/ 22148 h 118900"/>
                <a:gd name="csX302" fmla="*/ 28481 w 159180"/>
                <a:gd name="csY302" fmla="*/ 20586 h 118900"/>
                <a:gd name="csX303" fmla="*/ 28566 w 159180"/>
                <a:gd name="csY303" fmla="*/ 18432 h 118900"/>
                <a:gd name="csX304" fmla="*/ 28527 w 159180"/>
                <a:gd name="csY304" fmla="*/ 15678 h 118900"/>
                <a:gd name="csX305" fmla="*/ 28365 w 159180"/>
                <a:gd name="csY305" fmla="*/ 14586 h 118900"/>
                <a:gd name="csX306" fmla="*/ 26672 w 159180"/>
                <a:gd name="csY306" fmla="*/ 13601 h 118900"/>
                <a:gd name="csX307" fmla="*/ 25687 w 159180"/>
                <a:gd name="csY307" fmla="*/ 12747 h 118900"/>
                <a:gd name="csX308" fmla="*/ 24841 w 159180"/>
                <a:gd name="csY308" fmla="*/ 11662 h 118900"/>
                <a:gd name="csX309" fmla="*/ 23810 w 159180"/>
                <a:gd name="csY309" fmla="*/ 10885 h 118900"/>
                <a:gd name="csX310" fmla="*/ 23848 w 159180"/>
                <a:gd name="csY310" fmla="*/ 10078 h 118900"/>
                <a:gd name="csX311" fmla="*/ 25141 w 159180"/>
                <a:gd name="csY311" fmla="*/ 9378 h 118900"/>
                <a:gd name="csX312" fmla="*/ 25957 w 159180"/>
                <a:gd name="csY312" fmla="*/ 9024 h 118900"/>
                <a:gd name="csX313" fmla="*/ 27896 w 159180"/>
                <a:gd name="csY313" fmla="*/ 9039 h 118900"/>
                <a:gd name="csX314" fmla="*/ 28535 w 159180"/>
                <a:gd name="csY314" fmla="*/ 8639 h 118900"/>
                <a:gd name="csX315" fmla="*/ 29019 w 159180"/>
                <a:gd name="csY315" fmla="*/ 7939 h 118900"/>
                <a:gd name="csX316" fmla="*/ 29566 w 159180"/>
                <a:gd name="csY316" fmla="*/ 6162 h 118900"/>
                <a:gd name="csX317" fmla="*/ 29758 w 159180"/>
                <a:gd name="csY317" fmla="*/ 4292 h 118900"/>
                <a:gd name="csX318" fmla="*/ 28481 w 159180"/>
                <a:gd name="csY318" fmla="*/ 1777 h 118900"/>
                <a:gd name="csX319" fmla="*/ 28550 w 159180"/>
                <a:gd name="csY319" fmla="*/ 0 h 118900"/>
                <a:gd name="csX320" fmla="*/ 35545 w 159180"/>
                <a:gd name="csY320" fmla="*/ 254 h 118900"/>
                <a:gd name="csX321" fmla="*/ 36253 w 159180"/>
                <a:gd name="csY321" fmla="*/ 446 h 118900"/>
                <a:gd name="csX322" fmla="*/ 39378 w 159180"/>
                <a:gd name="csY322" fmla="*/ 754 h 118900"/>
                <a:gd name="csX323" fmla="*/ 41317 w 159180"/>
                <a:gd name="csY323" fmla="*/ 754 h 118900"/>
                <a:gd name="csX324" fmla="*/ 42510 w 159180"/>
                <a:gd name="csY324" fmla="*/ 885 h 118900"/>
                <a:gd name="csX325" fmla="*/ 43010 w 159180"/>
                <a:gd name="csY325" fmla="*/ 1292 h 118900"/>
                <a:gd name="csX326" fmla="*/ 42917 w 159180"/>
                <a:gd name="csY326" fmla="*/ 2038 h 118900"/>
                <a:gd name="csX327" fmla="*/ 42579 w 159180"/>
                <a:gd name="csY327" fmla="*/ 3023 h 118900"/>
                <a:gd name="csX328" fmla="*/ 42979 w 159180"/>
                <a:gd name="csY328" fmla="*/ 4039 h 118900"/>
                <a:gd name="csX329" fmla="*/ 44049 w 159180"/>
                <a:gd name="csY329" fmla="*/ 4308 h 118900"/>
                <a:gd name="csX330" fmla="*/ 44610 w 159180"/>
                <a:gd name="csY330" fmla="*/ 4000 h 118900"/>
                <a:gd name="csX331" fmla="*/ 45157 w 159180"/>
                <a:gd name="csY331" fmla="*/ 3508 h 118900"/>
                <a:gd name="csX332" fmla="*/ 45803 w 159180"/>
                <a:gd name="csY332" fmla="*/ 3116 h 118900"/>
                <a:gd name="csX333" fmla="*/ 46719 w 159180"/>
                <a:gd name="csY333" fmla="*/ 3377 h 118900"/>
                <a:gd name="csX334" fmla="*/ 48681 w 159180"/>
                <a:gd name="csY334" fmla="*/ 4877 h 118900"/>
                <a:gd name="csX335" fmla="*/ 50505 w 159180"/>
                <a:gd name="csY335" fmla="*/ 5285 h 118900"/>
                <a:gd name="csX336" fmla="*/ 52491 w 159180"/>
                <a:gd name="csY336" fmla="*/ 6100 h 118900"/>
                <a:gd name="csX337" fmla="*/ 54361 w 159180"/>
                <a:gd name="csY337" fmla="*/ 6554 h 118900"/>
                <a:gd name="csX338" fmla="*/ 56023 w 159180"/>
                <a:gd name="csY338" fmla="*/ 6493 h 118900"/>
                <a:gd name="csX339" fmla="*/ 57285 w 159180"/>
                <a:gd name="csY339" fmla="*/ 7331 h 118900"/>
                <a:gd name="csX340" fmla="*/ 59617 w 159180"/>
                <a:gd name="csY340" fmla="*/ 7600 h 118900"/>
                <a:gd name="csX341" fmla="*/ 62618 w 159180"/>
                <a:gd name="csY341" fmla="*/ 6531 h 118900"/>
                <a:gd name="csX342" fmla="*/ 64988 w 159180"/>
                <a:gd name="csY342" fmla="*/ 6062 h 118900"/>
                <a:gd name="csX343" fmla="*/ 68305 w 159180"/>
                <a:gd name="csY343" fmla="*/ 5946 h 118900"/>
                <a:gd name="csX344" fmla="*/ 70052 w 159180"/>
                <a:gd name="csY344" fmla="*/ 6293 h 118900"/>
                <a:gd name="csX345" fmla="*/ 75108 w 159180"/>
                <a:gd name="csY345" fmla="*/ 5439 h 118900"/>
                <a:gd name="csX346" fmla="*/ 77632 w 159180"/>
                <a:gd name="csY346" fmla="*/ 5631 h 118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</a:cxnLst>
              <a:rect l="l" t="t" r="r" b="b"/>
              <a:pathLst>
                <a:path w="159180" h="118900">
                  <a:moveTo>
                    <a:pt x="79086" y="5916"/>
                  </a:moveTo>
                  <a:lnTo>
                    <a:pt x="78470" y="6508"/>
                  </a:lnTo>
                  <a:lnTo>
                    <a:pt x="77832" y="7793"/>
                  </a:lnTo>
                  <a:lnTo>
                    <a:pt x="77247" y="9378"/>
                  </a:lnTo>
                  <a:lnTo>
                    <a:pt x="76654" y="10439"/>
                  </a:lnTo>
                  <a:lnTo>
                    <a:pt x="76862" y="11131"/>
                  </a:lnTo>
                  <a:lnTo>
                    <a:pt x="78547" y="12516"/>
                  </a:lnTo>
                  <a:lnTo>
                    <a:pt x="80910" y="14455"/>
                  </a:lnTo>
                  <a:lnTo>
                    <a:pt x="81872" y="14709"/>
                  </a:lnTo>
                  <a:lnTo>
                    <a:pt x="82972" y="14247"/>
                  </a:lnTo>
                  <a:lnTo>
                    <a:pt x="84704" y="12708"/>
                  </a:lnTo>
                  <a:lnTo>
                    <a:pt x="86081" y="11047"/>
                  </a:lnTo>
                  <a:lnTo>
                    <a:pt x="87397" y="10239"/>
                  </a:lnTo>
                  <a:lnTo>
                    <a:pt x="88944" y="10293"/>
                  </a:lnTo>
                  <a:lnTo>
                    <a:pt x="90175" y="11462"/>
                  </a:lnTo>
                  <a:lnTo>
                    <a:pt x="91676" y="14047"/>
                  </a:lnTo>
                  <a:lnTo>
                    <a:pt x="93046" y="16393"/>
                  </a:lnTo>
                  <a:lnTo>
                    <a:pt x="93223" y="16632"/>
                  </a:lnTo>
                  <a:lnTo>
                    <a:pt x="93777" y="17016"/>
                  </a:lnTo>
                  <a:lnTo>
                    <a:pt x="94469" y="17001"/>
                  </a:lnTo>
                  <a:lnTo>
                    <a:pt x="95193" y="16432"/>
                  </a:lnTo>
                  <a:lnTo>
                    <a:pt x="95724" y="16086"/>
                  </a:lnTo>
                  <a:lnTo>
                    <a:pt x="96362" y="15009"/>
                  </a:lnTo>
                  <a:lnTo>
                    <a:pt x="99033" y="11755"/>
                  </a:lnTo>
                  <a:lnTo>
                    <a:pt x="101041" y="10862"/>
                  </a:lnTo>
                  <a:lnTo>
                    <a:pt x="101757" y="10624"/>
                  </a:lnTo>
                  <a:lnTo>
                    <a:pt x="103157" y="10131"/>
                  </a:lnTo>
                  <a:lnTo>
                    <a:pt x="105489" y="10901"/>
                  </a:lnTo>
                  <a:lnTo>
                    <a:pt x="108867" y="12239"/>
                  </a:lnTo>
                  <a:lnTo>
                    <a:pt x="112969" y="13862"/>
                  </a:lnTo>
                  <a:lnTo>
                    <a:pt x="114408" y="14139"/>
                  </a:lnTo>
                  <a:lnTo>
                    <a:pt x="115255" y="13862"/>
                  </a:lnTo>
                  <a:lnTo>
                    <a:pt x="116478" y="11662"/>
                  </a:lnTo>
                  <a:lnTo>
                    <a:pt x="118002" y="10793"/>
                  </a:lnTo>
                  <a:lnTo>
                    <a:pt x="120180" y="9778"/>
                  </a:lnTo>
                  <a:lnTo>
                    <a:pt x="121950" y="9262"/>
                  </a:lnTo>
                  <a:lnTo>
                    <a:pt x="122958" y="9193"/>
                  </a:lnTo>
                  <a:lnTo>
                    <a:pt x="123343" y="8593"/>
                  </a:lnTo>
                  <a:lnTo>
                    <a:pt x="123535" y="7693"/>
                  </a:lnTo>
                  <a:lnTo>
                    <a:pt x="123327" y="6762"/>
                  </a:lnTo>
                  <a:lnTo>
                    <a:pt x="122188" y="5093"/>
                  </a:lnTo>
                  <a:lnTo>
                    <a:pt x="122157" y="4600"/>
                  </a:lnTo>
                  <a:lnTo>
                    <a:pt x="122812" y="4277"/>
                  </a:lnTo>
                  <a:lnTo>
                    <a:pt x="124212" y="4031"/>
                  </a:lnTo>
                  <a:lnTo>
                    <a:pt x="126036" y="4200"/>
                  </a:lnTo>
                  <a:lnTo>
                    <a:pt x="128091" y="4923"/>
                  </a:lnTo>
                  <a:lnTo>
                    <a:pt x="129761" y="5962"/>
                  </a:lnTo>
                  <a:lnTo>
                    <a:pt x="130715" y="7201"/>
                  </a:lnTo>
                  <a:lnTo>
                    <a:pt x="131754" y="9847"/>
                  </a:lnTo>
                  <a:lnTo>
                    <a:pt x="132554" y="12416"/>
                  </a:lnTo>
                  <a:lnTo>
                    <a:pt x="134617" y="16493"/>
                  </a:lnTo>
                  <a:lnTo>
                    <a:pt x="134578" y="19024"/>
                  </a:lnTo>
                  <a:lnTo>
                    <a:pt x="134532" y="21955"/>
                  </a:lnTo>
                  <a:lnTo>
                    <a:pt x="135455" y="22509"/>
                  </a:lnTo>
                  <a:lnTo>
                    <a:pt x="136456" y="22740"/>
                  </a:lnTo>
                  <a:lnTo>
                    <a:pt x="136925" y="23171"/>
                  </a:lnTo>
                  <a:lnTo>
                    <a:pt x="137926" y="25425"/>
                  </a:lnTo>
                  <a:lnTo>
                    <a:pt x="138872" y="26079"/>
                  </a:lnTo>
                  <a:lnTo>
                    <a:pt x="140003" y="26233"/>
                  </a:lnTo>
                  <a:lnTo>
                    <a:pt x="142127" y="27671"/>
                  </a:lnTo>
                  <a:lnTo>
                    <a:pt x="143489" y="28240"/>
                  </a:lnTo>
                  <a:lnTo>
                    <a:pt x="143682" y="28671"/>
                  </a:lnTo>
                  <a:lnTo>
                    <a:pt x="143636" y="29271"/>
                  </a:lnTo>
                  <a:lnTo>
                    <a:pt x="143105" y="30025"/>
                  </a:lnTo>
                  <a:lnTo>
                    <a:pt x="142281" y="30548"/>
                  </a:lnTo>
                  <a:lnTo>
                    <a:pt x="141058" y="31533"/>
                  </a:lnTo>
                  <a:lnTo>
                    <a:pt x="140042" y="32818"/>
                  </a:lnTo>
                  <a:lnTo>
                    <a:pt x="137949" y="35902"/>
                  </a:lnTo>
                  <a:lnTo>
                    <a:pt x="137887" y="36479"/>
                  </a:lnTo>
                  <a:lnTo>
                    <a:pt x="138333" y="36895"/>
                  </a:lnTo>
                  <a:lnTo>
                    <a:pt x="139195" y="36972"/>
                  </a:lnTo>
                  <a:lnTo>
                    <a:pt x="140119" y="36756"/>
                  </a:lnTo>
                  <a:lnTo>
                    <a:pt x="142043" y="35633"/>
                  </a:lnTo>
                  <a:lnTo>
                    <a:pt x="143551" y="36033"/>
                  </a:lnTo>
                  <a:lnTo>
                    <a:pt x="145005" y="36895"/>
                  </a:lnTo>
                  <a:lnTo>
                    <a:pt x="145536" y="37787"/>
                  </a:lnTo>
                  <a:lnTo>
                    <a:pt x="145675" y="38956"/>
                  </a:lnTo>
                  <a:lnTo>
                    <a:pt x="145344" y="40472"/>
                  </a:lnTo>
                  <a:lnTo>
                    <a:pt x="145290" y="42157"/>
                  </a:lnTo>
                  <a:lnTo>
                    <a:pt x="145775" y="45034"/>
                  </a:lnTo>
                  <a:lnTo>
                    <a:pt x="146537" y="47911"/>
                  </a:lnTo>
                  <a:lnTo>
                    <a:pt x="147291" y="48957"/>
                  </a:lnTo>
                  <a:lnTo>
                    <a:pt x="152131" y="51488"/>
                  </a:lnTo>
                  <a:lnTo>
                    <a:pt x="152601" y="52434"/>
                  </a:lnTo>
                  <a:lnTo>
                    <a:pt x="152839" y="53503"/>
                  </a:lnTo>
                  <a:lnTo>
                    <a:pt x="152493" y="54957"/>
                  </a:lnTo>
                  <a:lnTo>
                    <a:pt x="151993" y="55773"/>
                  </a:lnTo>
                  <a:lnTo>
                    <a:pt x="150608" y="57042"/>
                  </a:lnTo>
                  <a:lnTo>
                    <a:pt x="149338" y="58019"/>
                  </a:lnTo>
                  <a:lnTo>
                    <a:pt x="148938" y="59089"/>
                  </a:lnTo>
                  <a:lnTo>
                    <a:pt x="149138" y="61081"/>
                  </a:lnTo>
                  <a:lnTo>
                    <a:pt x="149138" y="65581"/>
                  </a:lnTo>
                  <a:lnTo>
                    <a:pt x="149330" y="69481"/>
                  </a:lnTo>
                  <a:lnTo>
                    <a:pt x="150377" y="70889"/>
                  </a:lnTo>
                  <a:lnTo>
                    <a:pt x="151623" y="71612"/>
                  </a:lnTo>
                  <a:lnTo>
                    <a:pt x="153101" y="71474"/>
                  </a:lnTo>
                  <a:lnTo>
                    <a:pt x="154532" y="71212"/>
                  </a:lnTo>
                  <a:lnTo>
                    <a:pt x="154448" y="73543"/>
                  </a:lnTo>
                  <a:lnTo>
                    <a:pt x="154063" y="76151"/>
                  </a:lnTo>
                  <a:lnTo>
                    <a:pt x="155756" y="76959"/>
                  </a:lnTo>
                  <a:lnTo>
                    <a:pt x="156618" y="77751"/>
                  </a:lnTo>
                  <a:lnTo>
                    <a:pt x="157087" y="78497"/>
                  </a:lnTo>
                  <a:lnTo>
                    <a:pt x="154401" y="79882"/>
                  </a:lnTo>
                  <a:lnTo>
                    <a:pt x="153624" y="80690"/>
                  </a:lnTo>
                  <a:lnTo>
                    <a:pt x="153263" y="82867"/>
                  </a:lnTo>
                  <a:lnTo>
                    <a:pt x="153347" y="84883"/>
                  </a:lnTo>
                  <a:lnTo>
                    <a:pt x="156956" y="86313"/>
                  </a:lnTo>
                  <a:lnTo>
                    <a:pt x="158349" y="87998"/>
                  </a:lnTo>
                  <a:lnTo>
                    <a:pt x="158965" y="89744"/>
                  </a:lnTo>
                  <a:lnTo>
                    <a:pt x="159180" y="93045"/>
                  </a:lnTo>
                  <a:lnTo>
                    <a:pt x="158857" y="93799"/>
                  </a:lnTo>
                  <a:lnTo>
                    <a:pt x="157926" y="93806"/>
                  </a:lnTo>
                  <a:lnTo>
                    <a:pt x="156879" y="92791"/>
                  </a:lnTo>
                  <a:lnTo>
                    <a:pt x="156102" y="91806"/>
                  </a:lnTo>
                  <a:lnTo>
                    <a:pt x="155125" y="91806"/>
                  </a:lnTo>
                  <a:lnTo>
                    <a:pt x="153301" y="91583"/>
                  </a:lnTo>
                  <a:lnTo>
                    <a:pt x="151231" y="91198"/>
                  </a:lnTo>
                  <a:lnTo>
                    <a:pt x="148668" y="91306"/>
                  </a:lnTo>
                  <a:lnTo>
                    <a:pt x="147760" y="91468"/>
                  </a:lnTo>
                  <a:lnTo>
                    <a:pt x="147175" y="92060"/>
                  </a:lnTo>
                  <a:lnTo>
                    <a:pt x="147022" y="93098"/>
                  </a:lnTo>
                  <a:lnTo>
                    <a:pt x="146760" y="96445"/>
                  </a:lnTo>
                  <a:lnTo>
                    <a:pt x="147599" y="97176"/>
                  </a:lnTo>
                  <a:lnTo>
                    <a:pt x="149253" y="98006"/>
                  </a:lnTo>
                  <a:lnTo>
                    <a:pt x="150338" y="98360"/>
                  </a:lnTo>
                  <a:lnTo>
                    <a:pt x="151239" y="98260"/>
                  </a:lnTo>
                  <a:lnTo>
                    <a:pt x="151931" y="98799"/>
                  </a:lnTo>
                  <a:lnTo>
                    <a:pt x="152077" y="100237"/>
                  </a:lnTo>
                  <a:lnTo>
                    <a:pt x="151608" y="101291"/>
                  </a:lnTo>
                  <a:lnTo>
                    <a:pt x="150700" y="102276"/>
                  </a:lnTo>
                  <a:lnTo>
                    <a:pt x="149553" y="104799"/>
                  </a:lnTo>
                  <a:lnTo>
                    <a:pt x="149746" y="105753"/>
                  </a:lnTo>
                  <a:lnTo>
                    <a:pt x="149800" y="107115"/>
                  </a:lnTo>
                  <a:lnTo>
                    <a:pt x="147837" y="110807"/>
                  </a:lnTo>
                  <a:lnTo>
                    <a:pt x="147283" y="111530"/>
                  </a:lnTo>
                  <a:lnTo>
                    <a:pt x="144690" y="110800"/>
                  </a:lnTo>
                  <a:lnTo>
                    <a:pt x="143005" y="110561"/>
                  </a:lnTo>
                  <a:lnTo>
                    <a:pt x="141781" y="111492"/>
                  </a:lnTo>
                  <a:lnTo>
                    <a:pt x="141011" y="110907"/>
                  </a:lnTo>
                  <a:lnTo>
                    <a:pt x="140103" y="110053"/>
                  </a:lnTo>
                  <a:lnTo>
                    <a:pt x="139788" y="108930"/>
                  </a:lnTo>
                  <a:lnTo>
                    <a:pt x="139172" y="108692"/>
                  </a:lnTo>
                  <a:lnTo>
                    <a:pt x="138041" y="108684"/>
                  </a:lnTo>
                  <a:lnTo>
                    <a:pt x="136994" y="109323"/>
                  </a:lnTo>
                  <a:lnTo>
                    <a:pt x="136533" y="110484"/>
                  </a:lnTo>
                  <a:lnTo>
                    <a:pt x="136463" y="111823"/>
                  </a:lnTo>
                  <a:lnTo>
                    <a:pt x="136302" y="112854"/>
                  </a:lnTo>
                  <a:lnTo>
                    <a:pt x="135679" y="113477"/>
                  </a:lnTo>
                  <a:lnTo>
                    <a:pt x="134409" y="115100"/>
                  </a:lnTo>
                  <a:lnTo>
                    <a:pt x="133816" y="116592"/>
                  </a:lnTo>
                  <a:lnTo>
                    <a:pt x="133077" y="117892"/>
                  </a:lnTo>
                  <a:lnTo>
                    <a:pt x="132023" y="117816"/>
                  </a:lnTo>
                  <a:lnTo>
                    <a:pt x="131538" y="117631"/>
                  </a:lnTo>
                  <a:lnTo>
                    <a:pt x="131200" y="117977"/>
                  </a:lnTo>
                  <a:lnTo>
                    <a:pt x="129561" y="118700"/>
                  </a:lnTo>
                  <a:lnTo>
                    <a:pt x="128152" y="118900"/>
                  </a:lnTo>
                  <a:lnTo>
                    <a:pt x="127783" y="118154"/>
                  </a:lnTo>
                  <a:lnTo>
                    <a:pt x="126960" y="117554"/>
                  </a:lnTo>
                  <a:lnTo>
                    <a:pt x="126044" y="116361"/>
                  </a:lnTo>
                  <a:lnTo>
                    <a:pt x="125005" y="115408"/>
                  </a:lnTo>
                  <a:lnTo>
                    <a:pt x="123019" y="114731"/>
                  </a:lnTo>
                  <a:lnTo>
                    <a:pt x="122234" y="115038"/>
                  </a:lnTo>
                  <a:lnTo>
                    <a:pt x="121296" y="114954"/>
                  </a:lnTo>
                  <a:lnTo>
                    <a:pt x="120680" y="114577"/>
                  </a:lnTo>
                  <a:lnTo>
                    <a:pt x="120765" y="114000"/>
                  </a:lnTo>
                  <a:lnTo>
                    <a:pt x="121804" y="112546"/>
                  </a:lnTo>
                  <a:lnTo>
                    <a:pt x="122396" y="111207"/>
                  </a:lnTo>
                  <a:lnTo>
                    <a:pt x="122727" y="109746"/>
                  </a:lnTo>
                  <a:lnTo>
                    <a:pt x="122719" y="108346"/>
                  </a:lnTo>
                  <a:lnTo>
                    <a:pt x="122165" y="106384"/>
                  </a:lnTo>
                  <a:lnTo>
                    <a:pt x="121273" y="104822"/>
                  </a:lnTo>
                  <a:lnTo>
                    <a:pt x="121049" y="103922"/>
                  </a:lnTo>
                  <a:lnTo>
                    <a:pt x="121157" y="102630"/>
                  </a:lnTo>
                  <a:lnTo>
                    <a:pt x="120949" y="101430"/>
                  </a:lnTo>
                  <a:lnTo>
                    <a:pt x="120657" y="100807"/>
                  </a:lnTo>
                  <a:lnTo>
                    <a:pt x="120518" y="99622"/>
                  </a:lnTo>
                  <a:lnTo>
                    <a:pt x="120241" y="98537"/>
                  </a:lnTo>
                  <a:lnTo>
                    <a:pt x="119710" y="98122"/>
                  </a:lnTo>
                  <a:lnTo>
                    <a:pt x="119418" y="96306"/>
                  </a:lnTo>
                  <a:lnTo>
                    <a:pt x="119503" y="94437"/>
                  </a:lnTo>
                  <a:lnTo>
                    <a:pt x="118733" y="93737"/>
                  </a:lnTo>
                  <a:lnTo>
                    <a:pt x="117517" y="93221"/>
                  </a:lnTo>
                  <a:lnTo>
                    <a:pt x="116802" y="92483"/>
                  </a:lnTo>
                  <a:lnTo>
                    <a:pt x="116363" y="91675"/>
                  </a:lnTo>
                  <a:lnTo>
                    <a:pt x="115924" y="91437"/>
                  </a:lnTo>
                  <a:lnTo>
                    <a:pt x="115547" y="91491"/>
                  </a:lnTo>
                  <a:lnTo>
                    <a:pt x="115209" y="91991"/>
                  </a:lnTo>
                  <a:lnTo>
                    <a:pt x="114808" y="92098"/>
                  </a:lnTo>
                  <a:lnTo>
                    <a:pt x="114100" y="90352"/>
                  </a:lnTo>
                  <a:lnTo>
                    <a:pt x="113808" y="90283"/>
                  </a:lnTo>
                  <a:lnTo>
                    <a:pt x="113315" y="90683"/>
                  </a:lnTo>
                  <a:lnTo>
                    <a:pt x="107705" y="92621"/>
                  </a:lnTo>
                  <a:lnTo>
                    <a:pt x="107459" y="91868"/>
                  </a:lnTo>
                  <a:lnTo>
                    <a:pt x="106990" y="90975"/>
                  </a:lnTo>
                  <a:lnTo>
                    <a:pt x="105912" y="90675"/>
                  </a:lnTo>
                  <a:lnTo>
                    <a:pt x="104058" y="91344"/>
                  </a:lnTo>
                  <a:lnTo>
                    <a:pt x="102980" y="91421"/>
                  </a:lnTo>
                  <a:lnTo>
                    <a:pt x="101318" y="91198"/>
                  </a:lnTo>
                  <a:lnTo>
                    <a:pt x="100580" y="91514"/>
                  </a:lnTo>
                  <a:lnTo>
                    <a:pt x="98371" y="94091"/>
                  </a:lnTo>
                  <a:lnTo>
                    <a:pt x="97047" y="95099"/>
                  </a:lnTo>
                  <a:lnTo>
                    <a:pt x="96047" y="95014"/>
                  </a:lnTo>
                  <a:lnTo>
                    <a:pt x="95000" y="94783"/>
                  </a:lnTo>
                  <a:lnTo>
                    <a:pt x="94261" y="94968"/>
                  </a:lnTo>
                  <a:lnTo>
                    <a:pt x="93715" y="94675"/>
                  </a:lnTo>
                  <a:lnTo>
                    <a:pt x="93931" y="94045"/>
                  </a:lnTo>
                  <a:lnTo>
                    <a:pt x="94469" y="93260"/>
                  </a:lnTo>
                  <a:lnTo>
                    <a:pt x="95524" y="90452"/>
                  </a:lnTo>
                  <a:lnTo>
                    <a:pt x="98232" y="87629"/>
                  </a:lnTo>
                  <a:lnTo>
                    <a:pt x="98286" y="87029"/>
                  </a:lnTo>
                  <a:lnTo>
                    <a:pt x="97178" y="85383"/>
                  </a:lnTo>
                  <a:lnTo>
                    <a:pt x="96016" y="83129"/>
                  </a:lnTo>
                  <a:lnTo>
                    <a:pt x="96016" y="80713"/>
                  </a:lnTo>
                  <a:lnTo>
                    <a:pt x="95793" y="78967"/>
                  </a:lnTo>
                  <a:lnTo>
                    <a:pt x="93400" y="78474"/>
                  </a:lnTo>
                  <a:lnTo>
                    <a:pt x="92961" y="78182"/>
                  </a:lnTo>
                  <a:lnTo>
                    <a:pt x="92899" y="77590"/>
                  </a:lnTo>
                  <a:lnTo>
                    <a:pt x="93515" y="76028"/>
                  </a:lnTo>
                  <a:lnTo>
                    <a:pt x="94246" y="74574"/>
                  </a:lnTo>
                  <a:lnTo>
                    <a:pt x="94354" y="73966"/>
                  </a:lnTo>
                  <a:lnTo>
                    <a:pt x="94185" y="73420"/>
                  </a:lnTo>
                  <a:lnTo>
                    <a:pt x="92715" y="71882"/>
                  </a:lnTo>
                  <a:lnTo>
                    <a:pt x="90421" y="69028"/>
                  </a:lnTo>
                  <a:lnTo>
                    <a:pt x="88298" y="65866"/>
                  </a:lnTo>
                  <a:lnTo>
                    <a:pt x="86474" y="63158"/>
                  </a:lnTo>
                  <a:lnTo>
                    <a:pt x="84996" y="61919"/>
                  </a:lnTo>
                  <a:lnTo>
                    <a:pt x="83588" y="60127"/>
                  </a:lnTo>
                  <a:lnTo>
                    <a:pt x="83057" y="58989"/>
                  </a:lnTo>
                  <a:lnTo>
                    <a:pt x="81587" y="58581"/>
                  </a:lnTo>
                  <a:lnTo>
                    <a:pt x="77308" y="58604"/>
                  </a:lnTo>
                  <a:lnTo>
                    <a:pt x="72160" y="58635"/>
                  </a:lnTo>
                  <a:lnTo>
                    <a:pt x="67820" y="58650"/>
                  </a:lnTo>
                  <a:lnTo>
                    <a:pt x="67566" y="60188"/>
                  </a:lnTo>
                  <a:lnTo>
                    <a:pt x="62826" y="61212"/>
                  </a:lnTo>
                  <a:lnTo>
                    <a:pt x="59901" y="60035"/>
                  </a:lnTo>
                  <a:lnTo>
                    <a:pt x="56654" y="60727"/>
                  </a:lnTo>
                  <a:lnTo>
                    <a:pt x="55069" y="61504"/>
                  </a:lnTo>
                  <a:lnTo>
                    <a:pt x="54576" y="63135"/>
                  </a:lnTo>
                  <a:lnTo>
                    <a:pt x="53853" y="64927"/>
                  </a:lnTo>
                  <a:lnTo>
                    <a:pt x="53160" y="65666"/>
                  </a:lnTo>
                  <a:lnTo>
                    <a:pt x="52868" y="66466"/>
                  </a:lnTo>
                  <a:lnTo>
                    <a:pt x="52467" y="67197"/>
                  </a:lnTo>
                  <a:lnTo>
                    <a:pt x="51829" y="68043"/>
                  </a:lnTo>
                  <a:lnTo>
                    <a:pt x="51121" y="69728"/>
                  </a:lnTo>
                  <a:lnTo>
                    <a:pt x="49574" y="72135"/>
                  </a:lnTo>
                  <a:lnTo>
                    <a:pt x="47950" y="73689"/>
                  </a:lnTo>
                  <a:lnTo>
                    <a:pt x="45195" y="74528"/>
                  </a:lnTo>
                  <a:lnTo>
                    <a:pt x="44334" y="77059"/>
                  </a:lnTo>
                  <a:lnTo>
                    <a:pt x="43703" y="78005"/>
                  </a:lnTo>
                  <a:lnTo>
                    <a:pt x="42641" y="78736"/>
                  </a:lnTo>
                  <a:lnTo>
                    <a:pt x="41502" y="79221"/>
                  </a:lnTo>
                  <a:lnTo>
                    <a:pt x="40455" y="78928"/>
                  </a:lnTo>
                  <a:lnTo>
                    <a:pt x="39247" y="78728"/>
                  </a:lnTo>
                  <a:lnTo>
                    <a:pt x="37985" y="79182"/>
                  </a:lnTo>
                  <a:lnTo>
                    <a:pt x="37769" y="78551"/>
                  </a:lnTo>
                  <a:lnTo>
                    <a:pt x="38485" y="76543"/>
                  </a:lnTo>
                  <a:lnTo>
                    <a:pt x="37915" y="75505"/>
                  </a:lnTo>
                  <a:lnTo>
                    <a:pt x="35753" y="73420"/>
                  </a:lnTo>
                  <a:lnTo>
                    <a:pt x="35545" y="72420"/>
                  </a:lnTo>
                  <a:lnTo>
                    <a:pt x="34883" y="71120"/>
                  </a:lnTo>
                  <a:lnTo>
                    <a:pt x="32028" y="68435"/>
                  </a:lnTo>
                  <a:lnTo>
                    <a:pt x="29374" y="68605"/>
                  </a:lnTo>
                  <a:lnTo>
                    <a:pt x="30112" y="66358"/>
                  </a:lnTo>
                  <a:lnTo>
                    <a:pt x="30081" y="63373"/>
                  </a:lnTo>
                  <a:lnTo>
                    <a:pt x="29174" y="61743"/>
                  </a:lnTo>
                  <a:lnTo>
                    <a:pt x="29404" y="60081"/>
                  </a:lnTo>
                  <a:lnTo>
                    <a:pt x="28912" y="60181"/>
                  </a:lnTo>
                  <a:lnTo>
                    <a:pt x="28027" y="61327"/>
                  </a:lnTo>
                  <a:lnTo>
                    <a:pt x="26595" y="60958"/>
                  </a:lnTo>
                  <a:lnTo>
                    <a:pt x="23687" y="59181"/>
                  </a:lnTo>
                  <a:lnTo>
                    <a:pt x="22232" y="57465"/>
                  </a:lnTo>
                  <a:lnTo>
                    <a:pt x="22063" y="55996"/>
                  </a:lnTo>
                  <a:lnTo>
                    <a:pt x="21732" y="55427"/>
                  </a:lnTo>
                  <a:lnTo>
                    <a:pt x="20847" y="55734"/>
                  </a:lnTo>
                  <a:lnTo>
                    <a:pt x="19031" y="55704"/>
                  </a:lnTo>
                  <a:lnTo>
                    <a:pt x="13483" y="53088"/>
                  </a:lnTo>
                  <a:lnTo>
                    <a:pt x="9542" y="46518"/>
                  </a:lnTo>
                  <a:lnTo>
                    <a:pt x="9458" y="45034"/>
                  </a:lnTo>
                  <a:lnTo>
                    <a:pt x="10019" y="42480"/>
                  </a:lnTo>
                  <a:lnTo>
                    <a:pt x="9889" y="41787"/>
                  </a:lnTo>
                  <a:lnTo>
                    <a:pt x="8080" y="43480"/>
                  </a:lnTo>
                  <a:lnTo>
                    <a:pt x="7734" y="42341"/>
                  </a:lnTo>
                  <a:lnTo>
                    <a:pt x="6349" y="39702"/>
                  </a:lnTo>
                  <a:lnTo>
                    <a:pt x="5949" y="38179"/>
                  </a:lnTo>
                  <a:lnTo>
                    <a:pt x="4625" y="37502"/>
                  </a:lnTo>
                  <a:lnTo>
                    <a:pt x="3555" y="37387"/>
                  </a:lnTo>
                  <a:lnTo>
                    <a:pt x="2732" y="37895"/>
                  </a:lnTo>
                  <a:lnTo>
                    <a:pt x="1647" y="40980"/>
                  </a:lnTo>
                  <a:lnTo>
                    <a:pt x="839" y="40964"/>
                  </a:lnTo>
                  <a:lnTo>
                    <a:pt x="0" y="40303"/>
                  </a:lnTo>
                  <a:lnTo>
                    <a:pt x="177" y="37995"/>
                  </a:lnTo>
                  <a:lnTo>
                    <a:pt x="1131" y="36856"/>
                  </a:lnTo>
                  <a:lnTo>
                    <a:pt x="2309" y="35110"/>
                  </a:lnTo>
                  <a:lnTo>
                    <a:pt x="5879" y="27817"/>
                  </a:lnTo>
                  <a:lnTo>
                    <a:pt x="7149" y="26148"/>
                  </a:lnTo>
                  <a:lnTo>
                    <a:pt x="7957" y="25563"/>
                  </a:lnTo>
                  <a:lnTo>
                    <a:pt x="9642" y="25494"/>
                  </a:lnTo>
                  <a:lnTo>
                    <a:pt x="12936" y="24517"/>
                  </a:lnTo>
                  <a:lnTo>
                    <a:pt x="15629" y="22909"/>
                  </a:lnTo>
                  <a:lnTo>
                    <a:pt x="16976" y="22255"/>
                  </a:lnTo>
                  <a:lnTo>
                    <a:pt x="20062" y="22424"/>
                  </a:lnTo>
                  <a:lnTo>
                    <a:pt x="23717" y="22148"/>
                  </a:lnTo>
                  <a:lnTo>
                    <a:pt x="28481" y="20586"/>
                  </a:lnTo>
                  <a:lnTo>
                    <a:pt x="28566" y="18432"/>
                  </a:lnTo>
                  <a:lnTo>
                    <a:pt x="28527" y="15678"/>
                  </a:lnTo>
                  <a:lnTo>
                    <a:pt x="28365" y="14586"/>
                  </a:lnTo>
                  <a:lnTo>
                    <a:pt x="26672" y="13601"/>
                  </a:lnTo>
                  <a:lnTo>
                    <a:pt x="25687" y="12747"/>
                  </a:lnTo>
                  <a:lnTo>
                    <a:pt x="24841" y="11662"/>
                  </a:lnTo>
                  <a:lnTo>
                    <a:pt x="23810" y="10885"/>
                  </a:lnTo>
                  <a:lnTo>
                    <a:pt x="23848" y="10078"/>
                  </a:lnTo>
                  <a:lnTo>
                    <a:pt x="25141" y="9378"/>
                  </a:lnTo>
                  <a:lnTo>
                    <a:pt x="25957" y="9024"/>
                  </a:lnTo>
                  <a:lnTo>
                    <a:pt x="27896" y="9039"/>
                  </a:lnTo>
                  <a:lnTo>
                    <a:pt x="28535" y="8639"/>
                  </a:lnTo>
                  <a:lnTo>
                    <a:pt x="29019" y="7939"/>
                  </a:lnTo>
                  <a:lnTo>
                    <a:pt x="29566" y="6162"/>
                  </a:lnTo>
                  <a:lnTo>
                    <a:pt x="29758" y="4292"/>
                  </a:lnTo>
                  <a:lnTo>
                    <a:pt x="28481" y="1777"/>
                  </a:lnTo>
                  <a:lnTo>
                    <a:pt x="28550" y="0"/>
                  </a:lnTo>
                  <a:lnTo>
                    <a:pt x="35545" y="254"/>
                  </a:lnTo>
                  <a:lnTo>
                    <a:pt x="36253" y="446"/>
                  </a:lnTo>
                  <a:lnTo>
                    <a:pt x="39378" y="754"/>
                  </a:lnTo>
                  <a:lnTo>
                    <a:pt x="41317" y="754"/>
                  </a:lnTo>
                  <a:lnTo>
                    <a:pt x="42510" y="885"/>
                  </a:lnTo>
                  <a:lnTo>
                    <a:pt x="43010" y="1292"/>
                  </a:lnTo>
                  <a:lnTo>
                    <a:pt x="42917" y="2038"/>
                  </a:lnTo>
                  <a:lnTo>
                    <a:pt x="42579" y="3023"/>
                  </a:lnTo>
                  <a:lnTo>
                    <a:pt x="42979" y="4039"/>
                  </a:lnTo>
                  <a:lnTo>
                    <a:pt x="44049" y="4308"/>
                  </a:lnTo>
                  <a:lnTo>
                    <a:pt x="44610" y="4000"/>
                  </a:lnTo>
                  <a:lnTo>
                    <a:pt x="45157" y="3508"/>
                  </a:lnTo>
                  <a:lnTo>
                    <a:pt x="45803" y="3116"/>
                  </a:lnTo>
                  <a:lnTo>
                    <a:pt x="46719" y="3377"/>
                  </a:lnTo>
                  <a:lnTo>
                    <a:pt x="48681" y="4877"/>
                  </a:lnTo>
                  <a:lnTo>
                    <a:pt x="50505" y="5285"/>
                  </a:lnTo>
                  <a:lnTo>
                    <a:pt x="52491" y="6100"/>
                  </a:lnTo>
                  <a:lnTo>
                    <a:pt x="54361" y="6554"/>
                  </a:lnTo>
                  <a:lnTo>
                    <a:pt x="56023" y="6493"/>
                  </a:lnTo>
                  <a:lnTo>
                    <a:pt x="57285" y="7331"/>
                  </a:lnTo>
                  <a:lnTo>
                    <a:pt x="59617" y="7600"/>
                  </a:lnTo>
                  <a:lnTo>
                    <a:pt x="62618" y="6531"/>
                  </a:lnTo>
                  <a:lnTo>
                    <a:pt x="64988" y="6062"/>
                  </a:lnTo>
                  <a:lnTo>
                    <a:pt x="68305" y="5946"/>
                  </a:lnTo>
                  <a:lnTo>
                    <a:pt x="70052" y="6293"/>
                  </a:lnTo>
                  <a:lnTo>
                    <a:pt x="75108" y="5439"/>
                  </a:lnTo>
                  <a:lnTo>
                    <a:pt x="77632" y="56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1" name="Serbest Form 90">
              <a:extLst>
                <a:ext uri="{FF2B5EF4-FFF2-40B4-BE49-F238E27FC236}">
                  <a16:creationId xmlns:a16="http://schemas.microsoft.com/office/drawing/2014/main" id="{265DC550-28D1-AC85-D3AF-FD0CE486BC86}"/>
                </a:ext>
              </a:extLst>
            </p:cNvPr>
            <p:cNvSpPr/>
            <p:nvPr/>
          </p:nvSpPr>
          <p:spPr>
            <a:xfrm>
              <a:off x="9019027" y="6744379"/>
              <a:ext cx="515" cy="515"/>
            </a:xfrm>
            <a:custGeom>
              <a:avLst/>
              <a:gdLst>
                <a:gd name="csX0" fmla="*/ 516 w 515"/>
                <a:gd name="csY0" fmla="*/ 454 h 515"/>
                <a:gd name="csX1" fmla="*/ 362 w 515"/>
                <a:gd name="csY1" fmla="*/ 515 h 515"/>
                <a:gd name="csX2" fmla="*/ 62 w 515"/>
                <a:gd name="csY2" fmla="*/ 446 h 515"/>
                <a:gd name="csX3" fmla="*/ 0 w 515"/>
                <a:gd name="csY3" fmla="*/ 69 h 515"/>
                <a:gd name="csX4" fmla="*/ 385 w 515"/>
                <a:gd name="csY4" fmla="*/ 0 h 5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515" h="515">
                  <a:moveTo>
                    <a:pt x="516" y="454"/>
                  </a:moveTo>
                  <a:lnTo>
                    <a:pt x="362" y="515"/>
                  </a:lnTo>
                  <a:lnTo>
                    <a:pt x="62" y="446"/>
                  </a:lnTo>
                  <a:lnTo>
                    <a:pt x="0" y="69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2" name="Serbest Form 91">
              <a:extLst>
                <a:ext uri="{FF2B5EF4-FFF2-40B4-BE49-F238E27FC236}">
                  <a16:creationId xmlns:a16="http://schemas.microsoft.com/office/drawing/2014/main" id="{A21494FF-9060-928F-26B2-AC12D35D852F}"/>
                </a:ext>
              </a:extLst>
            </p:cNvPr>
            <p:cNvSpPr/>
            <p:nvPr/>
          </p:nvSpPr>
          <p:spPr>
            <a:xfrm>
              <a:off x="6663359" y="6135824"/>
              <a:ext cx="13413" cy="13862"/>
            </a:xfrm>
            <a:custGeom>
              <a:avLst/>
              <a:gdLst>
                <a:gd name="csX0" fmla="*/ 10074 w 13413"/>
                <a:gd name="csY0" fmla="*/ 6170 h 13862"/>
                <a:gd name="csX1" fmla="*/ 7534 w 13413"/>
                <a:gd name="csY1" fmla="*/ 6416 h 13862"/>
                <a:gd name="csX2" fmla="*/ 5864 w 13413"/>
                <a:gd name="csY2" fmla="*/ 6223 h 13862"/>
                <a:gd name="csX3" fmla="*/ 5479 w 13413"/>
                <a:gd name="csY3" fmla="*/ 4623 h 13862"/>
                <a:gd name="csX4" fmla="*/ 6333 w 13413"/>
                <a:gd name="csY4" fmla="*/ 3269 h 13862"/>
                <a:gd name="csX5" fmla="*/ 5718 w 13413"/>
                <a:gd name="csY5" fmla="*/ 1623 h 13862"/>
                <a:gd name="csX6" fmla="*/ 6110 w 13413"/>
                <a:gd name="csY6" fmla="*/ 646 h 13862"/>
                <a:gd name="csX7" fmla="*/ 6964 w 13413"/>
                <a:gd name="csY7" fmla="*/ 0 h 13862"/>
                <a:gd name="csX8" fmla="*/ 8365 w 13413"/>
                <a:gd name="csY8" fmla="*/ 862 h 13862"/>
                <a:gd name="csX9" fmla="*/ 8588 w 13413"/>
                <a:gd name="csY9" fmla="*/ 2092 h 13862"/>
                <a:gd name="csX10" fmla="*/ 9465 w 13413"/>
                <a:gd name="csY10" fmla="*/ 3216 h 13862"/>
                <a:gd name="csX11" fmla="*/ 13413 w 13413"/>
                <a:gd name="csY11" fmla="*/ 5616 h 13862"/>
                <a:gd name="csX12" fmla="*/ 10074 w 13413"/>
                <a:gd name="csY12" fmla="*/ 6170 h 13862"/>
                <a:gd name="csX13" fmla="*/ 4409 w 13413"/>
                <a:gd name="csY13" fmla="*/ 11162 h 13862"/>
                <a:gd name="csX14" fmla="*/ 2663 w 13413"/>
                <a:gd name="csY14" fmla="*/ 12162 h 13862"/>
                <a:gd name="csX15" fmla="*/ 1809 w 13413"/>
                <a:gd name="csY15" fmla="*/ 11855 h 13862"/>
                <a:gd name="csX16" fmla="*/ 747 w 13413"/>
                <a:gd name="csY16" fmla="*/ 9931 h 13862"/>
                <a:gd name="csX17" fmla="*/ 0 w 13413"/>
                <a:gd name="csY17" fmla="*/ 4592 h 13862"/>
                <a:gd name="csX18" fmla="*/ 577 w 13413"/>
                <a:gd name="csY18" fmla="*/ 3708 h 13862"/>
                <a:gd name="csX19" fmla="*/ 993 w 13413"/>
                <a:gd name="csY19" fmla="*/ 3377 h 13862"/>
                <a:gd name="csX20" fmla="*/ 3294 w 13413"/>
                <a:gd name="csY20" fmla="*/ 4031 h 13862"/>
                <a:gd name="csX21" fmla="*/ 4256 w 13413"/>
                <a:gd name="csY21" fmla="*/ 4785 h 13862"/>
                <a:gd name="csX22" fmla="*/ 5218 w 13413"/>
                <a:gd name="csY22" fmla="*/ 5262 h 13862"/>
                <a:gd name="csX23" fmla="*/ 4733 w 13413"/>
                <a:gd name="csY23" fmla="*/ 6239 h 13862"/>
                <a:gd name="csX24" fmla="*/ 4971 w 13413"/>
                <a:gd name="csY24" fmla="*/ 10247 h 13862"/>
                <a:gd name="csX25" fmla="*/ 4409 w 13413"/>
                <a:gd name="csY25" fmla="*/ 11162 h 13862"/>
                <a:gd name="csX26" fmla="*/ 12167 w 13413"/>
                <a:gd name="csY26" fmla="*/ 13778 h 13862"/>
                <a:gd name="csX27" fmla="*/ 10966 w 13413"/>
                <a:gd name="csY27" fmla="*/ 13862 h 13862"/>
                <a:gd name="csX28" fmla="*/ 10435 w 13413"/>
                <a:gd name="csY28" fmla="*/ 13670 h 13862"/>
                <a:gd name="csX29" fmla="*/ 10274 w 13413"/>
                <a:gd name="csY29" fmla="*/ 12332 h 13862"/>
                <a:gd name="csX30" fmla="*/ 11205 w 13413"/>
                <a:gd name="csY30" fmla="*/ 11408 h 13862"/>
                <a:gd name="csX31" fmla="*/ 11751 w 13413"/>
                <a:gd name="csY31" fmla="*/ 11185 h 13862"/>
                <a:gd name="csX32" fmla="*/ 12559 w 13413"/>
                <a:gd name="csY32" fmla="*/ 12224 h 13862"/>
                <a:gd name="csX33" fmla="*/ 12751 w 13413"/>
                <a:gd name="csY33" fmla="*/ 13085 h 13862"/>
                <a:gd name="csX34" fmla="*/ 12167 w 13413"/>
                <a:gd name="csY34" fmla="*/ 13778 h 138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</a:cxnLst>
              <a:rect l="l" t="t" r="r" b="b"/>
              <a:pathLst>
                <a:path w="13413" h="13862">
                  <a:moveTo>
                    <a:pt x="10074" y="6170"/>
                  </a:moveTo>
                  <a:lnTo>
                    <a:pt x="7534" y="6416"/>
                  </a:lnTo>
                  <a:lnTo>
                    <a:pt x="5864" y="6223"/>
                  </a:lnTo>
                  <a:lnTo>
                    <a:pt x="5479" y="4623"/>
                  </a:lnTo>
                  <a:lnTo>
                    <a:pt x="6333" y="3269"/>
                  </a:lnTo>
                  <a:lnTo>
                    <a:pt x="5718" y="1623"/>
                  </a:lnTo>
                  <a:lnTo>
                    <a:pt x="6110" y="646"/>
                  </a:lnTo>
                  <a:lnTo>
                    <a:pt x="6964" y="0"/>
                  </a:lnTo>
                  <a:lnTo>
                    <a:pt x="8365" y="862"/>
                  </a:lnTo>
                  <a:lnTo>
                    <a:pt x="8588" y="2092"/>
                  </a:lnTo>
                  <a:lnTo>
                    <a:pt x="9465" y="3216"/>
                  </a:lnTo>
                  <a:lnTo>
                    <a:pt x="13413" y="5616"/>
                  </a:lnTo>
                  <a:lnTo>
                    <a:pt x="10074" y="6170"/>
                  </a:lnTo>
                  <a:close/>
                  <a:moveTo>
                    <a:pt x="4409" y="11162"/>
                  </a:moveTo>
                  <a:lnTo>
                    <a:pt x="2663" y="12162"/>
                  </a:lnTo>
                  <a:lnTo>
                    <a:pt x="1809" y="11855"/>
                  </a:lnTo>
                  <a:lnTo>
                    <a:pt x="747" y="9931"/>
                  </a:lnTo>
                  <a:lnTo>
                    <a:pt x="0" y="4592"/>
                  </a:lnTo>
                  <a:lnTo>
                    <a:pt x="577" y="3708"/>
                  </a:lnTo>
                  <a:lnTo>
                    <a:pt x="993" y="3377"/>
                  </a:lnTo>
                  <a:lnTo>
                    <a:pt x="3294" y="4031"/>
                  </a:lnTo>
                  <a:lnTo>
                    <a:pt x="4256" y="4785"/>
                  </a:lnTo>
                  <a:lnTo>
                    <a:pt x="5218" y="5262"/>
                  </a:lnTo>
                  <a:lnTo>
                    <a:pt x="4733" y="6239"/>
                  </a:lnTo>
                  <a:lnTo>
                    <a:pt x="4971" y="10247"/>
                  </a:lnTo>
                  <a:lnTo>
                    <a:pt x="4409" y="11162"/>
                  </a:lnTo>
                  <a:close/>
                  <a:moveTo>
                    <a:pt x="12167" y="13778"/>
                  </a:moveTo>
                  <a:lnTo>
                    <a:pt x="10966" y="13862"/>
                  </a:lnTo>
                  <a:lnTo>
                    <a:pt x="10435" y="13670"/>
                  </a:lnTo>
                  <a:lnTo>
                    <a:pt x="10274" y="12332"/>
                  </a:lnTo>
                  <a:lnTo>
                    <a:pt x="11205" y="11408"/>
                  </a:lnTo>
                  <a:lnTo>
                    <a:pt x="11751" y="11185"/>
                  </a:lnTo>
                  <a:lnTo>
                    <a:pt x="12559" y="12224"/>
                  </a:lnTo>
                  <a:lnTo>
                    <a:pt x="12751" y="13085"/>
                  </a:lnTo>
                  <a:lnTo>
                    <a:pt x="12167" y="137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DB95AB32-9553-771E-2B4B-DBC127D3D2CA}"/>
                </a:ext>
              </a:extLst>
            </p:cNvPr>
            <p:cNvSpPr/>
            <p:nvPr/>
          </p:nvSpPr>
          <p:spPr>
            <a:xfrm>
              <a:off x="8180077" y="6414219"/>
              <a:ext cx="62656" cy="60088"/>
            </a:xfrm>
            <a:custGeom>
              <a:avLst/>
              <a:gdLst>
                <a:gd name="csX0" fmla="*/ 6518 w 62656"/>
                <a:gd name="csY0" fmla="*/ 0 h 60088"/>
                <a:gd name="csX1" fmla="*/ 7049 w 62656"/>
                <a:gd name="csY1" fmla="*/ 85 h 60088"/>
                <a:gd name="csX2" fmla="*/ 10281 w 62656"/>
                <a:gd name="csY2" fmla="*/ 0 h 60088"/>
                <a:gd name="csX3" fmla="*/ 11158 w 62656"/>
                <a:gd name="csY3" fmla="*/ 1138 h 60088"/>
                <a:gd name="csX4" fmla="*/ 11058 w 62656"/>
                <a:gd name="csY4" fmla="*/ 2808 h 60088"/>
                <a:gd name="csX5" fmla="*/ 7734 w 62656"/>
                <a:gd name="csY5" fmla="*/ 7685 h 60088"/>
                <a:gd name="csX6" fmla="*/ 7110 w 62656"/>
                <a:gd name="csY6" fmla="*/ 9739 h 60088"/>
                <a:gd name="csX7" fmla="*/ 5825 w 62656"/>
                <a:gd name="csY7" fmla="*/ 11485 h 60088"/>
                <a:gd name="csX8" fmla="*/ 4710 w 62656"/>
                <a:gd name="csY8" fmla="*/ 11624 h 60088"/>
                <a:gd name="csX9" fmla="*/ 877 w 62656"/>
                <a:gd name="csY9" fmla="*/ 10601 h 60088"/>
                <a:gd name="csX10" fmla="*/ 231 w 62656"/>
                <a:gd name="csY10" fmla="*/ 9978 h 60088"/>
                <a:gd name="csX11" fmla="*/ 0 w 62656"/>
                <a:gd name="csY11" fmla="*/ 9147 h 60088"/>
                <a:gd name="csX12" fmla="*/ 377 w 62656"/>
                <a:gd name="csY12" fmla="*/ 7201 h 60088"/>
                <a:gd name="csX13" fmla="*/ 662 w 62656"/>
                <a:gd name="csY13" fmla="*/ 6608 h 60088"/>
                <a:gd name="csX14" fmla="*/ 2501 w 62656"/>
                <a:gd name="csY14" fmla="*/ 6239 h 60088"/>
                <a:gd name="csX15" fmla="*/ 3093 w 62656"/>
                <a:gd name="csY15" fmla="*/ 5923 h 60088"/>
                <a:gd name="csX16" fmla="*/ 4079 w 62656"/>
                <a:gd name="csY16" fmla="*/ 3831 h 60088"/>
                <a:gd name="csX17" fmla="*/ 4402 w 62656"/>
                <a:gd name="csY17" fmla="*/ 1915 h 60088"/>
                <a:gd name="csX18" fmla="*/ 5225 w 62656"/>
                <a:gd name="csY18" fmla="*/ 469 h 60088"/>
                <a:gd name="csX19" fmla="*/ 6518 w 62656"/>
                <a:gd name="csY19" fmla="*/ 0 h 60088"/>
                <a:gd name="csX20" fmla="*/ 62525 w 62656"/>
                <a:gd name="csY20" fmla="*/ 34164 h 60088"/>
                <a:gd name="csX21" fmla="*/ 62549 w 62656"/>
                <a:gd name="csY21" fmla="*/ 39133 h 60088"/>
                <a:gd name="csX22" fmla="*/ 62572 w 62656"/>
                <a:gd name="csY22" fmla="*/ 43334 h 60088"/>
                <a:gd name="csX23" fmla="*/ 62595 w 62656"/>
                <a:gd name="csY23" fmla="*/ 47880 h 60088"/>
                <a:gd name="csX24" fmla="*/ 62618 w 62656"/>
                <a:gd name="csY24" fmla="*/ 52619 h 60088"/>
                <a:gd name="csX25" fmla="*/ 62641 w 62656"/>
                <a:gd name="csY25" fmla="*/ 56627 h 60088"/>
                <a:gd name="csX26" fmla="*/ 62656 w 62656"/>
                <a:gd name="csY26" fmla="*/ 59219 h 60088"/>
                <a:gd name="csX27" fmla="*/ 58231 w 62656"/>
                <a:gd name="csY27" fmla="*/ 59204 h 60088"/>
                <a:gd name="csX28" fmla="*/ 52360 w 62656"/>
                <a:gd name="csY28" fmla="*/ 59189 h 60088"/>
                <a:gd name="csX29" fmla="*/ 46488 w 62656"/>
                <a:gd name="csY29" fmla="*/ 59173 h 60088"/>
                <a:gd name="csX30" fmla="*/ 40624 w 62656"/>
                <a:gd name="csY30" fmla="*/ 59158 h 60088"/>
                <a:gd name="csX31" fmla="*/ 37677 w 62656"/>
                <a:gd name="csY31" fmla="*/ 59150 h 60088"/>
                <a:gd name="csX32" fmla="*/ 34429 w 62656"/>
                <a:gd name="csY32" fmla="*/ 59142 h 60088"/>
                <a:gd name="csX33" fmla="*/ 33375 w 62656"/>
                <a:gd name="csY33" fmla="*/ 59281 h 60088"/>
                <a:gd name="csX34" fmla="*/ 32659 w 62656"/>
                <a:gd name="csY34" fmla="*/ 59935 h 60088"/>
                <a:gd name="csX35" fmla="*/ 31797 w 62656"/>
                <a:gd name="csY35" fmla="*/ 60089 h 60088"/>
                <a:gd name="csX36" fmla="*/ 30797 w 62656"/>
                <a:gd name="csY36" fmla="*/ 59527 h 60088"/>
                <a:gd name="csX37" fmla="*/ 29573 w 62656"/>
                <a:gd name="csY37" fmla="*/ 59258 h 60088"/>
                <a:gd name="csX38" fmla="*/ 29250 w 62656"/>
                <a:gd name="csY38" fmla="*/ 58681 h 60088"/>
                <a:gd name="csX39" fmla="*/ 28642 w 62656"/>
                <a:gd name="csY39" fmla="*/ 57627 h 60088"/>
                <a:gd name="csX40" fmla="*/ 27434 w 62656"/>
                <a:gd name="csY40" fmla="*/ 57511 h 60088"/>
                <a:gd name="csX41" fmla="*/ 26826 w 62656"/>
                <a:gd name="csY41" fmla="*/ 57627 h 60088"/>
                <a:gd name="csX42" fmla="*/ 25957 w 62656"/>
                <a:gd name="csY42" fmla="*/ 58227 h 60088"/>
                <a:gd name="csX43" fmla="*/ 24979 w 62656"/>
                <a:gd name="csY43" fmla="*/ 58542 h 60088"/>
                <a:gd name="csX44" fmla="*/ 25164 w 62656"/>
                <a:gd name="csY44" fmla="*/ 58058 h 60088"/>
                <a:gd name="csX45" fmla="*/ 23232 w 62656"/>
                <a:gd name="csY45" fmla="*/ 56765 h 60088"/>
                <a:gd name="csX46" fmla="*/ 21840 w 62656"/>
                <a:gd name="csY46" fmla="*/ 56635 h 60088"/>
                <a:gd name="csX47" fmla="*/ 20554 w 62656"/>
                <a:gd name="csY47" fmla="*/ 56234 h 60088"/>
                <a:gd name="csX48" fmla="*/ 21593 w 62656"/>
                <a:gd name="csY48" fmla="*/ 52865 h 60088"/>
                <a:gd name="csX49" fmla="*/ 22894 w 62656"/>
                <a:gd name="csY49" fmla="*/ 49888 h 60088"/>
                <a:gd name="csX50" fmla="*/ 24833 w 62656"/>
                <a:gd name="csY50" fmla="*/ 47634 h 60088"/>
                <a:gd name="csX51" fmla="*/ 25864 w 62656"/>
                <a:gd name="csY51" fmla="*/ 47095 h 60088"/>
                <a:gd name="csX52" fmla="*/ 26195 w 62656"/>
                <a:gd name="csY52" fmla="*/ 45980 h 60088"/>
                <a:gd name="csX53" fmla="*/ 27734 w 62656"/>
                <a:gd name="csY53" fmla="*/ 42303 h 60088"/>
                <a:gd name="csX54" fmla="*/ 29643 w 62656"/>
                <a:gd name="csY54" fmla="*/ 39326 h 60088"/>
                <a:gd name="csX55" fmla="*/ 29050 w 62656"/>
                <a:gd name="csY55" fmla="*/ 36310 h 60088"/>
                <a:gd name="csX56" fmla="*/ 29504 w 62656"/>
                <a:gd name="csY56" fmla="*/ 31241 h 60088"/>
                <a:gd name="csX57" fmla="*/ 30058 w 62656"/>
                <a:gd name="csY57" fmla="*/ 31387 h 60088"/>
                <a:gd name="csX58" fmla="*/ 30143 w 62656"/>
                <a:gd name="csY58" fmla="*/ 31864 h 60088"/>
                <a:gd name="csX59" fmla="*/ 30289 w 62656"/>
                <a:gd name="csY59" fmla="*/ 32571 h 60088"/>
                <a:gd name="csX60" fmla="*/ 31005 w 62656"/>
                <a:gd name="csY60" fmla="*/ 33202 h 60088"/>
                <a:gd name="csX61" fmla="*/ 33375 w 62656"/>
                <a:gd name="csY61" fmla="*/ 34179 h 60088"/>
                <a:gd name="csX62" fmla="*/ 40440 w 62656"/>
                <a:gd name="csY62" fmla="*/ 34179 h 60088"/>
                <a:gd name="csX63" fmla="*/ 44657 w 62656"/>
                <a:gd name="csY63" fmla="*/ 34179 h 60088"/>
                <a:gd name="csX64" fmla="*/ 50898 w 62656"/>
                <a:gd name="csY64" fmla="*/ 34179 h 60088"/>
                <a:gd name="csX65" fmla="*/ 57500 w 62656"/>
                <a:gd name="csY65" fmla="*/ 34179 h 60088"/>
                <a:gd name="csX66" fmla="*/ 62525 w 62656"/>
                <a:gd name="csY66" fmla="*/ 34164 h 6008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</a:cxnLst>
              <a:rect l="l" t="t" r="r" b="b"/>
              <a:pathLst>
                <a:path w="62656" h="60088">
                  <a:moveTo>
                    <a:pt x="6518" y="0"/>
                  </a:moveTo>
                  <a:lnTo>
                    <a:pt x="7049" y="85"/>
                  </a:lnTo>
                  <a:lnTo>
                    <a:pt x="10281" y="0"/>
                  </a:lnTo>
                  <a:lnTo>
                    <a:pt x="11158" y="1138"/>
                  </a:lnTo>
                  <a:lnTo>
                    <a:pt x="11058" y="2808"/>
                  </a:lnTo>
                  <a:lnTo>
                    <a:pt x="7734" y="7685"/>
                  </a:lnTo>
                  <a:lnTo>
                    <a:pt x="7110" y="9739"/>
                  </a:lnTo>
                  <a:lnTo>
                    <a:pt x="5825" y="11485"/>
                  </a:lnTo>
                  <a:lnTo>
                    <a:pt x="4710" y="11624"/>
                  </a:lnTo>
                  <a:lnTo>
                    <a:pt x="877" y="10601"/>
                  </a:lnTo>
                  <a:lnTo>
                    <a:pt x="231" y="9978"/>
                  </a:lnTo>
                  <a:lnTo>
                    <a:pt x="0" y="9147"/>
                  </a:lnTo>
                  <a:lnTo>
                    <a:pt x="377" y="7201"/>
                  </a:lnTo>
                  <a:lnTo>
                    <a:pt x="662" y="6608"/>
                  </a:lnTo>
                  <a:lnTo>
                    <a:pt x="2501" y="6239"/>
                  </a:lnTo>
                  <a:lnTo>
                    <a:pt x="3093" y="5923"/>
                  </a:lnTo>
                  <a:lnTo>
                    <a:pt x="4079" y="3831"/>
                  </a:lnTo>
                  <a:lnTo>
                    <a:pt x="4402" y="1915"/>
                  </a:lnTo>
                  <a:lnTo>
                    <a:pt x="5225" y="469"/>
                  </a:lnTo>
                  <a:lnTo>
                    <a:pt x="6518" y="0"/>
                  </a:lnTo>
                  <a:close/>
                  <a:moveTo>
                    <a:pt x="62525" y="34164"/>
                  </a:moveTo>
                  <a:lnTo>
                    <a:pt x="62549" y="39133"/>
                  </a:lnTo>
                  <a:lnTo>
                    <a:pt x="62572" y="43334"/>
                  </a:lnTo>
                  <a:lnTo>
                    <a:pt x="62595" y="47880"/>
                  </a:lnTo>
                  <a:lnTo>
                    <a:pt x="62618" y="52619"/>
                  </a:lnTo>
                  <a:lnTo>
                    <a:pt x="62641" y="56627"/>
                  </a:lnTo>
                  <a:lnTo>
                    <a:pt x="62656" y="59219"/>
                  </a:lnTo>
                  <a:lnTo>
                    <a:pt x="58231" y="59204"/>
                  </a:lnTo>
                  <a:lnTo>
                    <a:pt x="52360" y="59189"/>
                  </a:lnTo>
                  <a:lnTo>
                    <a:pt x="46488" y="59173"/>
                  </a:lnTo>
                  <a:lnTo>
                    <a:pt x="40624" y="59158"/>
                  </a:lnTo>
                  <a:lnTo>
                    <a:pt x="37677" y="59150"/>
                  </a:lnTo>
                  <a:lnTo>
                    <a:pt x="34429" y="59142"/>
                  </a:lnTo>
                  <a:lnTo>
                    <a:pt x="33375" y="59281"/>
                  </a:lnTo>
                  <a:lnTo>
                    <a:pt x="32659" y="59935"/>
                  </a:lnTo>
                  <a:lnTo>
                    <a:pt x="31797" y="60089"/>
                  </a:lnTo>
                  <a:lnTo>
                    <a:pt x="30797" y="59527"/>
                  </a:lnTo>
                  <a:lnTo>
                    <a:pt x="29573" y="59258"/>
                  </a:lnTo>
                  <a:lnTo>
                    <a:pt x="29250" y="58681"/>
                  </a:lnTo>
                  <a:lnTo>
                    <a:pt x="28642" y="57627"/>
                  </a:lnTo>
                  <a:lnTo>
                    <a:pt x="27434" y="57511"/>
                  </a:lnTo>
                  <a:lnTo>
                    <a:pt x="26826" y="57627"/>
                  </a:lnTo>
                  <a:lnTo>
                    <a:pt x="25957" y="58227"/>
                  </a:lnTo>
                  <a:lnTo>
                    <a:pt x="24979" y="58542"/>
                  </a:lnTo>
                  <a:lnTo>
                    <a:pt x="25164" y="58058"/>
                  </a:lnTo>
                  <a:lnTo>
                    <a:pt x="23232" y="56765"/>
                  </a:lnTo>
                  <a:lnTo>
                    <a:pt x="21840" y="56635"/>
                  </a:lnTo>
                  <a:lnTo>
                    <a:pt x="20554" y="56234"/>
                  </a:lnTo>
                  <a:lnTo>
                    <a:pt x="21593" y="52865"/>
                  </a:lnTo>
                  <a:lnTo>
                    <a:pt x="22894" y="49888"/>
                  </a:lnTo>
                  <a:lnTo>
                    <a:pt x="24833" y="47634"/>
                  </a:lnTo>
                  <a:lnTo>
                    <a:pt x="25864" y="47095"/>
                  </a:lnTo>
                  <a:lnTo>
                    <a:pt x="26195" y="45980"/>
                  </a:lnTo>
                  <a:lnTo>
                    <a:pt x="27734" y="42303"/>
                  </a:lnTo>
                  <a:lnTo>
                    <a:pt x="29643" y="39326"/>
                  </a:lnTo>
                  <a:lnTo>
                    <a:pt x="29050" y="36310"/>
                  </a:lnTo>
                  <a:lnTo>
                    <a:pt x="29504" y="31241"/>
                  </a:lnTo>
                  <a:lnTo>
                    <a:pt x="30058" y="31387"/>
                  </a:lnTo>
                  <a:lnTo>
                    <a:pt x="30143" y="31864"/>
                  </a:lnTo>
                  <a:lnTo>
                    <a:pt x="30289" y="32571"/>
                  </a:lnTo>
                  <a:lnTo>
                    <a:pt x="31005" y="33202"/>
                  </a:lnTo>
                  <a:lnTo>
                    <a:pt x="33375" y="34179"/>
                  </a:lnTo>
                  <a:lnTo>
                    <a:pt x="40440" y="34179"/>
                  </a:lnTo>
                  <a:lnTo>
                    <a:pt x="44657" y="34179"/>
                  </a:lnTo>
                  <a:lnTo>
                    <a:pt x="50898" y="34179"/>
                  </a:lnTo>
                  <a:lnTo>
                    <a:pt x="57500" y="34179"/>
                  </a:lnTo>
                  <a:lnTo>
                    <a:pt x="62525" y="341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E99E6FCB-3DAF-D379-AB23-EAEE4BC62A9E}"/>
                </a:ext>
              </a:extLst>
            </p:cNvPr>
            <p:cNvSpPr/>
            <p:nvPr/>
          </p:nvSpPr>
          <p:spPr>
            <a:xfrm>
              <a:off x="8422238" y="5506782"/>
              <a:ext cx="185421" cy="187004"/>
            </a:xfrm>
            <a:custGeom>
              <a:avLst/>
              <a:gdLst>
                <a:gd name="csX0" fmla="*/ 144151 w 185421"/>
                <a:gd name="csY0" fmla="*/ 877 h 187004"/>
                <a:gd name="csX1" fmla="*/ 146082 w 185421"/>
                <a:gd name="csY1" fmla="*/ 1462 h 187004"/>
                <a:gd name="csX2" fmla="*/ 147206 w 185421"/>
                <a:gd name="csY2" fmla="*/ 2408 h 187004"/>
                <a:gd name="csX3" fmla="*/ 147906 w 185421"/>
                <a:gd name="csY3" fmla="*/ 3277 h 187004"/>
                <a:gd name="csX4" fmla="*/ 148976 w 185421"/>
                <a:gd name="csY4" fmla="*/ 4023 h 187004"/>
                <a:gd name="csX5" fmla="*/ 149776 w 185421"/>
                <a:gd name="csY5" fmla="*/ 4193 h 187004"/>
                <a:gd name="csX6" fmla="*/ 150392 w 185421"/>
                <a:gd name="csY6" fmla="*/ 6754 h 187004"/>
                <a:gd name="csX7" fmla="*/ 150715 w 185421"/>
                <a:gd name="csY7" fmla="*/ 9924 h 187004"/>
                <a:gd name="csX8" fmla="*/ 150230 w 185421"/>
                <a:gd name="csY8" fmla="*/ 11293 h 187004"/>
                <a:gd name="csX9" fmla="*/ 148807 w 185421"/>
                <a:gd name="csY9" fmla="*/ 11608 h 187004"/>
                <a:gd name="csX10" fmla="*/ 144359 w 185421"/>
                <a:gd name="csY10" fmla="*/ 14593 h 187004"/>
                <a:gd name="csX11" fmla="*/ 144251 w 185421"/>
                <a:gd name="csY11" fmla="*/ 17324 h 187004"/>
                <a:gd name="csX12" fmla="*/ 144313 w 185421"/>
                <a:gd name="csY12" fmla="*/ 18640 h 187004"/>
                <a:gd name="csX13" fmla="*/ 144405 w 185421"/>
                <a:gd name="csY13" fmla="*/ 19578 h 187004"/>
                <a:gd name="csX14" fmla="*/ 144874 w 185421"/>
                <a:gd name="csY14" fmla="*/ 20363 h 187004"/>
                <a:gd name="csX15" fmla="*/ 144874 w 185421"/>
                <a:gd name="csY15" fmla="*/ 21494 h 187004"/>
                <a:gd name="csX16" fmla="*/ 144382 w 185421"/>
                <a:gd name="csY16" fmla="*/ 22709 h 187004"/>
                <a:gd name="csX17" fmla="*/ 142442 w 185421"/>
                <a:gd name="csY17" fmla="*/ 24740 h 187004"/>
                <a:gd name="csX18" fmla="*/ 141096 w 185421"/>
                <a:gd name="csY18" fmla="*/ 26348 h 187004"/>
                <a:gd name="csX19" fmla="*/ 139588 w 185421"/>
                <a:gd name="csY19" fmla="*/ 28533 h 187004"/>
                <a:gd name="csX20" fmla="*/ 138741 w 185421"/>
                <a:gd name="csY20" fmla="*/ 28802 h 187004"/>
                <a:gd name="csX21" fmla="*/ 138071 w 185421"/>
                <a:gd name="csY21" fmla="*/ 29187 h 187004"/>
                <a:gd name="csX22" fmla="*/ 137464 w 185421"/>
                <a:gd name="csY22" fmla="*/ 27986 h 187004"/>
                <a:gd name="csX23" fmla="*/ 134116 w 185421"/>
                <a:gd name="csY23" fmla="*/ 25856 h 187004"/>
                <a:gd name="csX24" fmla="*/ 126367 w 185421"/>
                <a:gd name="csY24" fmla="*/ 24609 h 187004"/>
                <a:gd name="csX25" fmla="*/ 122665 w 185421"/>
                <a:gd name="csY25" fmla="*/ 23032 h 187004"/>
                <a:gd name="csX26" fmla="*/ 121042 w 185421"/>
                <a:gd name="csY26" fmla="*/ 23325 h 187004"/>
                <a:gd name="csX27" fmla="*/ 117894 w 185421"/>
                <a:gd name="csY27" fmla="*/ 21563 h 187004"/>
                <a:gd name="csX28" fmla="*/ 115739 w 185421"/>
                <a:gd name="csY28" fmla="*/ 22340 h 187004"/>
                <a:gd name="csX29" fmla="*/ 111168 w 185421"/>
                <a:gd name="csY29" fmla="*/ 25471 h 187004"/>
                <a:gd name="csX30" fmla="*/ 108698 w 185421"/>
                <a:gd name="csY30" fmla="*/ 25132 h 187004"/>
                <a:gd name="csX31" fmla="*/ 106058 w 185421"/>
                <a:gd name="csY31" fmla="*/ 23248 h 187004"/>
                <a:gd name="csX32" fmla="*/ 104342 w 185421"/>
                <a:gd name="csY32" fmla="*/ 22902 h 187004"/>
                <a:gd name="csX33" fmla="*/ 102326 w 185421"/>
                <a:gd name="csY33" fmla="*/ 23894 h 187004"/>
                <a:gd name="csX34" fmla="*/ 99102 w 185421"/>
                <a:gd name="csY34" fmla="*/ 27494 h 187004"/>
                <a:gd name="csX35" fmla="*/ 95816 w 185421"/>
                <a:gd name="csY35" fmla="*/ 29256 h 187004"/>
                <a:gd name="csX36" fmla="*/ 92876 w 185421"/>
                <a:gd name="csY36" fmla="*/ 28571 h 187004"/>
                <a:gd name="csX37" fmla="*/ 88921 w 185421"/>
                <a:gd name="csY37" fmla="*/ 28587 h 187004"/>
                <a:gd name="csX38" fmla="*/ 88498 w 185421"/>
                <a:gd name="csY38" fmla="*/ 30595 h 187004"/>
                <a:gd name="csX39" fmla="*/ 89259 w 185421"/>
                <a:gd name="csY39" fmla="*/ 31987 h 187004"/>
                <a:gd name="csX40" fmla="*/ 91421 w 185421"/>
                <a:gd name="csY40" fmla="*/ 34356 h 187004"/>
                <a:gd name="csX41" fmla="*/ 90406 w 185421"/>
                <a:gd name="csY41" fmla="*/ 36133 h 187004"/>
                <a:gd name="csX42" fmla="*/ 91160 w 185421"/>
                <a:gd name="csY42" fmla="*/ 37910 h 187004"/>
                <a:gd name="csX43" fmla="*/ 92568 w 185421"/>
                <a:gd name="csY43" fmla="*/ 38272 h 187004"/>
                <a:gd name="csX44" fmla="*/ 94700 w 185421"/>
                <a:gd name="csY44" fmla="*/ 38172 h 187004"/>
                <a:gd name="csX45" fmla="*/ 98632 w 185421"/>
                <a:gd name="csY45" fmla="*/ 40472 h 187004"/>
                <a:gd name="csX46" fmla="*/ 100356 w 185421"/>
                <a:gd name="csY46" fmla="*/ 42895 h 187004"/>
                <a:gd name="csX47" fmla="*/ 101456 w 185421"/>
                <a:gd name="csY47" fmla="*/ 45542 h 187004"/>
                <a:gd name="csX48" fmla="*/ 99055 w 185421"/>
                <a:gd name="csY48" fmla="*/ 43641 h 187004"/>
                <a:gd name="csX49" fmla="*/ 97463 w 185421"/>
                <a:gd name="csY49" fmla="*/ 41810 h 187004"/>
                <a:gd name="csX50" fmla="*/ 95239 w 185421"/>
                <a:gd name="csY50" fmla="*/ 41149 h 187004"/>
                <a:gd name="csX51" fmla="*/ 92153 w 185421"/>
                <a:gd name="csY51" fmla="*/ 39587 h 187004"/>
                <a:gd name="csX52" fmla="*/ 90213 w 185421"/>
                <a:gd name="csY52" fmla="*/ 39326 h 187004"/>
                <a:gd name="csX53" fmla="*/ 88151 w 185421"/>
                <a:gd name="csY53" fmla="*/ 40411 h 187004"/>
                <a:gd name="csX54" fmla="*/ 87989 w 185421"/>
                <a:gd name="csY54" fmla="*/ 41634 h 187004"/>
                <a:gd name="csX55" fmla="*/ 90213 w 185421"/>
                <a:gd name="csY55" fmla="*/ 43918 h 187004"/>
                <a:gd name="csX56" fmla="*/ 92245 w 185421"/>
                <a:gd name="csY56" fmla="*/ 45326 h 187004"/>
                <a:gd name="csX57" fmla="*/ 93322 w 185421"/>
                <a:gd name="csY57" fmla="*/ 46465 h 187004"/>
                <a:gd name="csX58" fmla="*/ 94038 w 185421"/>
                <a:gd name="csY58" fmla="*/ 48996 h 187004"/>
                <a:gd name="csX59" fmla="*/ 93630 w 185421"/>
                <a:gd name="csY59" fmla="*/ 49850 h 187004"/>
                <a:gd name="csX60" fmla="*/ 92876 w 185421"/>
                <a:gd name="csY60" fmla="*/ 50650 h 187004"/>
                <a:gd name="csX61" fmla="*/ 90468 w 185421"/>
                <a:gd name="csY61" fmla="*/ 49057 h 187004"/>
                <a:gd name="csX62" fmla="*/ 86781 w 185421"/>
                <a:gd name="csY62" fmla="*/ 43388 h 187004"/>
                <a:gd name="csX63" fmla="*/ 81641 w 185421"/>
                <a:gd name="csY63" fmla="*/ 42257 h 187004"/>
                <a:gd name="csX64" fmla="*/ 80779 w 185421"/>
                <a:gd name="csY64" fmla="*/ 43441 h 187004"/>
                <a:gd name="csX65" fmla="*/ 81795 w 185421"/>
                <a:gd name="csY65" fmla="*/ 46442 h 187004"/>
                <a:gd name="csX66" fmla="*/ 82526 w 185421"/>
                <a:gd name="csY66" fmla="*/ 47603 h 187004"/>
                <a:gd name="csX67" fmla="*/ 86997 w 185421"/>
                <a:gd name="csY67" fmla="*/ 50834 h 187004"/>
                <a:gd name="csX68" fmla="*/ 86643 w 185421"/>
                <a:gd name="csY68" fmla="*/ 51519 h 187004"/>
                <a:gd name="csX69" fmla="*/ 85989 w 185421"/>
                <a:gd name="csY69" fmla="*/ 51811 h 187004"/>
                <a:gd name="csX70" fmla="*/ 80987 w 185421"/>
                <a:gd name="csY70" fmla="*/ 49965 h 187004"/>
                <a:gd name="csX71" fmla="*/ 79532 w 185421"/>
                <a:gd name="csY71" fmla="*/ 47157 h 187004"/>
                <a:gd name="csX72" fmla="*/ 79186 w 185421"/>
                <a:gd name="csY72" fmla="*/ 43595 h 187004"/>
                <a:gd name="csX73" fmla="*/ 74569 w 185421"/>
                <a:gd name="csY73" fmla="*/ 41118 h 187004"/>
                <a:gd name="csX74" fmla="*/ 70213 w 185421"/>
                <a:gd name="csY74" fmla="*/ 38418 h 187004"/>
                <a:gd name="csX75" fmla="*/ 69236 w 185421"/>
                <a:gd name="csY75" fmla="*/ 35856 h 187004"/>
                <a:gd name="csX76" fmla="*/ 70136 w 185421"/>
                <a:gd name="csY76" fmla="*/ 34902 h 187004"/>
                <a:gd name="csX77" fmla="*/ 70775 w 185421"/>
                <a:gd name="csY77" fmla="*/ 33018 h 187004"/>
                <a:gd name="csX78" fmla="*/ 68382 w 185421"/>
                <a:gd name="csY78" fmla="*/ 33364 h 187004"/>
                <a:gd name="csX79" fmla="*/ 66881 w 185421"/>
                <a:gd name="csY79" fmla="*/ 34556 h 187004"/>
                <a:gd name="csX80" fmla="*/ 64457 w 185421"/>
                <a:gd name="csY80" fmla="*/ 35710 h 187004"/>
                <a:gd name="csX81" fmla="*/ 64357 w 185421"/>
                <a:gd name="csY81" fmla="*/ 37603 h 187004"/>
                <a:gd name="csX82" fmla="*/ 64742 w 185421"/>
                <a:gd name="csY82" fmla="*/ 39356 h 187004"/>
                <a:gd name="csX83" fmla="*/ 63941 w 185421"/>
                <a:gd name="csY83" fmla="*/ 41903 h 187004"/>
                <a:gd name="csX84" fmla="*/ 63156 w 185421"/>
                <a:gd name="csY84" fmla="*/ 46326 h 187004"/>
                <a:gd name="csX85" fmla="*/ 63649 w 185421"/>
                <a:gd name="csY85" fmla="*/ 48642 h 187004"/>
                <a:gd name="csX86" fmla="*/ 68912 w 185421"/>
                <a:gd name="csY86" fmla="*/ 55265 h 187004"/>
                <a:gd name="csX87" fmla="*/ 70713 w 185421"/>
                <a:gd name="csY87" fmla="*/ 60066 h 187004"/>
                <a:gd name="csX88" fmla="*/ 72006 w 185421"/>
                <a:gd name="csY88" fmla="*/ 61881 h 187004"/>
                <a:gd name="csX89" fmla="*/ 74699 w 185421"/>
                <a:gd name="csY89" fmla="*/ 63881 h 187004"/>
                <a:gd name="csX90" fmla="*/ 77508 w 185421"/>
                <a:gd name="csY90" fmla="*/ 67597 h 187004"/>
                <a:gd name="csX91" fmla="*/ 78693 w 185421"/>
                <a:gd name="csY91" fmla="*/ 69528 h 187004"/>
                <a:gd name="csX92" fmla="*/ 79540 w 185421"/>
                <a:gd name="csY92" fmla="*/ 72689 h 187004"/>
                <a:gd name="csX93" fmla="*/ 77178 w 185421"/>
                <a:gd name="csY93" fmla="*/ 74643 h 187004"/>
                <a:gd name="csX94" fmla="*/ 75807 w 185421"/>
                <a:gd name="csY94" fmla="*/ 74720 h 187004"/>
                <a:gd name="csX95" fmla="*/ 75046 w 185421"/>
                <a:gd name="csY95" fmla="*/ 73859 h 187004"/>
                <a:gd name="csX96" fmla="*/ 76108 w 185421"/>
                <a:gd name="csY96" fmla="*/ 71705 h 187004"/>
                <a:gd name="csX97" fmla="*/ 75954 w 185421"/>
                <a:gd name="csY97" fmla="*/ 70389 h 187004"/>
                <a:gd name="csX98" fmla="*/ 72306 w 185421"/>
                <a:gd name="csY98" fmla="*/ 68351 h 187004"/>
                <a:gd name="csX99" fmla="*/ 70767 w 185421"/>
                <a:gd name="csY99" fmla="*/ 69035 h 187004"/>
                <a:gd name="csX100" fmla="*/ 68989 w 185421"/>
                <a:gd name="csY100" fmla="*/ 70359 h 187004"/>
                <a:gd name="csX101" fmla="*/ 70005 w 185421"/>
                <a:gd name="csY101" fmla="*/ 72820 h 187004"/>
                <a:gd name="csX102" fmla="*/ 71144 w 185421"/>
                <a:gd name="csY102" fmla="*/ 74443 h 187004"/>
                <a:gd name="csX103" fmla="*/ 71721 w 185421"/>
                <a:gd name="csY103" fmla="*/ 76674 h 187004"/>
                <a:gd name="csX104" fmla="*/ 73907 w 185421"/>
                <a:gd name="csY104" fmla="*/ 76482 h 187004"/>
                <a:gd name="csX105" fmla="*/ 70967 w 185421"/>
                <a:gd name="csY105" fmla="*/ 78982 h 187004"/>
                <a:gd name="csX106" fmla="*/ 68205 w 185421"/>
                <a:gd name="csY106" fmla="*/ 80259 h 187004"/>
                <a:gd name="csX107" fmla="*/ 65488 w 185421"/>
                <a:gd name="csY107" fmla="*/ 80336 h 187004"/>
                <a:gd name="csX108" fmla="*/ 63757 w 185421"/>
                <a:gd name="csY108" fmla="*/ 80567 h 187004"/>
                <a:gd name="csX109" fmla="*/ 63156 w 185421"/>
                <a:gd name="csY109" fmla="*/ 81205 h 187004"/>
                <a:gd name="csX110" fmla="*/ 64564 w 185421"/>
                <a:gd name="csY110" fmla="*/ 81667 h 187004"/>
                <a:gd name="csX111" fmla="*/ 65711 w 185421"/>
                <a:gd name="csY111" fmla="*/ 81713 h 187004"/>
                <a:gd name="csX112" fmla="*/ 67581 w 185421"/>
                <a:gd name="csY112" fmla="*/ 83059 h 187004"/>
                <a:gd name="csX113" fmla="*/ 72899 w 185421"/>
                <a:gd name="csY113" fmla="*/ 84667 h 187004"/>
                <a:gd name="csX114" fmla="*/ 75438 w 185421"/>
                <a:gd name="csY114" fmla="*/ 86706 h 187004"/>
                <a:gd name="csX115" fmla="*/ 77931 w 185421"/>
                <a:gd name="csY115" fmla="*/ 86891 h 187004"/>
                <a:gd name="csX116" fmla="*/ 80433 w 185421"/>
                <a:gd name="csY116" fmla="*/ 90621 h 187004"/>
                <a:gd name="csX117" fmla="*/ 84765 w 185421"/>
                <a:gd name="csY117" fmla="*/ 91614 h 187004"/>
                <a:gd name="csX118" fmla="*/ 87236 w 185421"/>
                <a:gd name="csY118" fmla="*/ 95376 h 187004"/>
                <a:gd name="csX119" fmla="*/ 90514 w 185421"/>
                <a:gd name="csY119" fmla="*/ 96114 h 187004"/>
                <a:gd name="csX120" fmla="*/ 93345 w 185421"/>
                <a:gd name="csY120" fmla="*/ 97499 h 187004"/>
                <a:gd name="csX121" fmla="*/ 94169 w 185421"/>
                <a:gd name="csY121" fmla="*/ 98814 h 187004"/>
                <a:gd name="csX122" fmla="*/ 94584 w 185421"/>
                <a:gd name="csY122" fmla="*/ 101199 h 187004"/>
                <a:gd name="csX123" fmla="*/ 94769 w 185421"/>
                <a:gd name="csY123" fmla="*/ 106238 h 187004"/>
                <a:gd name="csX124" fmla="*/ 95385 w 185421"/>
                <a:gd name="csY124" fmla="*/ 109977 h 187004"/>
                <a:gd name="csX125" fmla="*/ 95408 w 185421"/>
                <a:gd name="csY125" fmla="*/ 111154 h 187004"/>
                <a:gd name="csX126" fmla="*/ 95254 w 185421"/>
                <a:gd name="csY126" fmla="*/ 112915 h 187004"/>
                <a:gd name="csX127" fmla="*/ 94484 w 185421"/>
                <a:gd name="csY127" fmla="*/ 113777 h 187004"/>
                <a:gd name="csX128" fmla="*/ 93445 w 185421"/>
                <a:gd name="csY128" fmla="*/ 113808 h 187004"/>
                <a:gd name="csX129" fmla="*/ 91406 w 185421"/>
                <a:gd name="csY129" fmla="*/ 111061 h 187004"/>
                <a:gd name="csX130" fmla="*/ 88290 w 185421"/>
                <a:gd name="csY130" fmla="*/ 108169 h 187004"/>
                <a:gd name="csX131" fmla="*/ 84996 w 185421"/>
                <a:gd name="csY131" fmla="*/ 104722 h 187004"/>
                <a:gd name="csX132" fmla="*/ 84057 w 185421"/>
                <a:gd name="csY132" fmla="*/ 104115 h 187004"/>
                <a:gd name="csX133" fmla="*/ 83288 w 185421"/>
                <a:gd name="csY133" fmla="*/ 104061 h 187004"/>
                <a:gd name="csX134" fmla="*/ 81526 w 185421"/>
                <a:gd name="csY134" fmla="*/ 105222 h 187004"/>
                <a:gd name="csX135" fmla="*/ 76631 w 185421"/>
                <a:gd name="csY135" fmla="*/ 106123 h 187004"/>
                <a:gd name="csX136" fmla="*/ 74338 w 185421"/>
                <a:gd name="csY136" fmla="*/ 107384 h 187004"/>
                <a:gd name="csX137" fmla="*/ 73476 w 185421"/>
                <a:gd name="csY137" fmla="*/ 107661 h 187004"/>
                <a:gd name="csX138" fmla="*/ 73237 w 185421"/>
                <a:gd name="csY138" fmla="*/ 108323 h 187004"/>
                <a:gd name="csX139" fmla="*/ 74315 w 185421"/>
                <a:gd name="csY139" fmla="*/ 109007 h 187004"/>
                <a:gd name="csX140" fmla="*/ 75631 w 185421"/>
                <a:gd name="csY140" fmla="*/ 110584 h 187004"/>
                <a:gd name="csX141" fmla="*/ 75631 w 185421"/>
                <a:gd name="csY141" fmla="*/ 112731 h 187004"/>
                <a:gd name="csX142" fmla="*/ 76723 w 185421"/>
                <a:gd name="csY142" fmla="*/ 115339 h 187004"/>
                <a:gd name="csX143" fmla="*/ 78132 w 185421"/>
                <a:gd name="csY143" fmla="*/ 116008 h 187004"/>
                <a:gd name="csX144" fmla="*/ 79963 w 185421"/>
                <a:gd name="csY144" fmla="*/ 115954 h 187004"/>
                <a:gd name="csX145" fmla="*/ 81017 w 185421"/>
                <a:gd name="csY145" fmla="*/ 116439 h 187004"/>
                <a:gd name="csX146" fmla="*/ 81287 w 185421"/>
                <a:gd name="csY146" fmla="*/ 117477 h 187004"/>
                <a:gd name="csX147" fmla="*/ 82356 w 185421"/>
                <a:gd name="csY147" fmla="*/ 118685 h 187004"/>
                <a:gd name="csX148" fmla="*/ 83057 w 185421"/>
                <a:gd name="csY148" fmla="*/ 119585 h 187004"/>
                <a:gd name="csX149" fmla="*/ 83034 w 185421"/>
                <a:gd name="csY149" fmla="*/ 120224 h 187004"/>
                <a:gd name="csX150" fmla="*/ 77916 w 185421"/>
                <a:gd name="csY150" fmla="*/ 121923 h 187004"/>
                <a:gd name="csX151" fmla="*/ 76846 w 185421"/>
                <a:gd name="csY151" fmla="*/ 122701 h 187004"/>
                <a:gd name="csX152" fmla="*/ 75946 w 185421"/>
                <a:gd name="csY152" fmla="*/ 123101 h 187004"/>
                <a:gd name="csX153" fmla="*/ 74615 w 185421"/>
                <a:gd name="csY153" fmla="*/ 122293 h 187004"/>
                <a:gd name="csX154" fmla="*/ 74538 w 185421"/>
                <a:gd name="csY154" fmla="*/ 120216 h 187004"/>
                <a:gd name="csX155" fmla="*/ 72783 w 185421"/>
                <a:gd name="csY155" fmla="*/ 119100 h 187004"/>
                <a:gd name="csX156" fmla="*/ 71175 w 185421"/>
                <a:gd name="csY156" fmla="*/ 118139 h 187004"/>
                <a:gd name="csX157" fmla="*/ 69244 w 185421"/>
                <a:gd name="csY157" fmla="*/ 117731 h 187004"/>
                <a:gd name="csX158" fmla="*/ 67604 w 185421"/>
                <a:gd name="csY158" fmla="*/ 116292 h 187004"/>
                <a:gd name="csX159" fmla="*/ 66535 w 185421"/>
                <a:gd name="csY159" fmla="*/ 117454 h 187004"/>
                <a:gd name="csX160" fmla="*/ 67389 w 185421"/>
                <a:gd name="csY160" fmla="*/ 121485 h 187004"/>
                <a:gd name="csX161" fmla="*/ 69244 w 185421"/>
                <a:gd name="csY161" fmla="*/ 124254 h 187004"/>
                <a:gd name="csX162" fmla="*/ 72352 w 185421"/>
                <a:gd name="csY162" fmla="*/ 131670 h 187004"/>
                <a:gd name="csX163" fmla="*/ 73761 w 185421"/>
                <a:gd name="csY163" fmla="*/ 136032 h 187004"/>
                <a:gd name="csX164" fmla="*/ 74045 w 185421"/>
                <a:gd name="csY164" fmla="*/ 138140 h 187004"/>
                <a:gd name="csX165" fmla="*/ 73345 w 185421"/>
                <a:gd name="csY165" fmla="*/ 141640 h 187004"/>
                <a:gd name="csX166" fmla="*/ 74877 w 185421"/>
                <a:gd name="csY166" fmla="*/ 144233 h 187004"/>
                <a:gd name="csX167" fmla="*/ 75923 w 185421"/>
                <a:gd name="csY167" fmla="*/ 146894 h 187004"/>
                <a:gd name="csX168" fmla="*/ 74776 w 185421"/>
                <a:gd name="csY168" fmla="*/ 146794 h 187004"/>
                <a:gd name="csX169" fmla="*/ 73776 w 185421"/>
                <a:gd name="csY169" fmla="*/ 145856 h 187004"/>
                <a:gd name="csX170" fmla="*/ 72098 w 185421"/>
                <a:gd name="csY170" fmla="*/ 144748 h 187004"/>
                <a:gd name="csX171" fmla="*/ 68851 w 185421"/>
                <a:gd name="csY171" fmla="*/ 140494 h 187004"/>
                <a:gd name="csX172" fmla="*/ 67720 w 185421"/>
                <a:gd name="csY172" fmla="*/ 137840 h 187004"/>
                <a:gd name="csX173" fmla="*/ 66365 w 185421"/>
                <a:gd name="csY173" fmla="*/ 137632 h 187004"/>
                <a:gd name="csX174" fmla="*/ 64011 w 185421"/>
                <a:gd name="csY174" fmla="*/ 138017 h 187004"/>
                <a:gd name="csX175" fmla="*/ 61440 w 185421"/>
                <a:gd name="csY175" fmla="*/ 143687 h 187004"/>
                <a:gd name="csX176" fmla="*/ 61448 w 185421"/>
                <a:gd name="csY176" fmla="*/ 146925 h 187004"/>
                <a:gd name="csX177" fmla="*/ 60116 w 185421"/>
                <a:gd name="csY177" fmla="*/ 146156 h 187004"/>
                <a:gd name="csX178" fmla="*/ 58978 w 185421"/>
                <a:gd name="csY178" fmla="*/ 145148 h 187004"/>
                <a:gd name="csX179" fmla="*/ 59116 w 185421"/>
                <a:gd name="csY179" fmla="*/ 141602 h 187004"/>
                <a:gd name="csX180" fmla="*/ 59001 w 185421"/>
                <a:gd name="csY180" fmla="*/ 140109 h 187004"/>
                <a:gd name="csX181" fmla="*/ 55877 w 185421"/>
                <a:gd name="csY181" fmla="*/ 135263 h 187004"/>
                <a:gd name="csX182" fmla="*/ 54445 w 185421"/>
                <a:gd name="csY182" fmla="*/ 134717 h 187004"/>
                <a:gd name="csX183" fmla="*/ 53776 w 185421"/>
                <a:gd name="csY183" fmla="*/ 133078 h 187004"/>
                <a:gd name="csX184" fmla="*/ 52621 w 185421"/>
                <a:gd name="csY184" fmla="*/ 131324 h 187004"/>
                <a:gd name="csX185" fmla="*/ 51136 w 185421"/>
                <a:gd name="csY185" fmla="*/ 131655 h 187004"/>
                <a:gd name="csX186" fmla="*/ 49920 w 185421"/>
                <a:gd name="csY186" fmla="*/ 132363 h 187004"/>
                <a:gd name="csX187" fmla="*/ 49589 w 185421"/>
                <a:gd name="csY187" fmla="*/ 135009 h 187004"/>
                <a:gd name="csX188" fmla="*/ 49466 w 185421"/>
                <a:gd name="csY188" fmla="*/ 137378 h 187004"/>
                <a:gd name="csX189" fmla="*/ 48558 w 185421"/>
                <a:gd name="csY189" fmla="*/ 139156 h 187004"/>
                <a:gd name="csX190" fmla="*/ 45226 w 185421"/>
                <a:gd name="csY190" fmla="*/ 135778 h 187004"/>
                <a:gd name="csX191" fmla="*/ 41871 w 185421"/>
                <a:gd name="csY191" fmla="*/ 129916 h 187004"/>
                <a:gd name="csX192" fmla="*/ 41786 w 185421"/>
                <a:gd name="csY192" fmla="*/ 126701 h 187004"/>
                <a:gd name="csX193" fmla="*/ 44241 w 185421"/>
                <a:gd name="csY193" fmla="*/ 123754 h 187004"/>
                <a:gd name="csX194" fmla="*/ 43949 w 185421"/>
                <a:gd name="csY194" fmla="*/ 121647 h 187004"/>
                <a:gd name="csX195" fmla="*/ 41625 w 185421"/>
                <a:gd name="csY195" fmla="*/ 117477 h 187004"/>
                <a:gd name="csX196" fmla="*/ 38269 w 185421"/>
                <a:gd name="csY196" fmla="*/ 114792 h 187004"/>
                <a:gd name="csX197" fmla="*/ 36392 w 185421"/>
                <a:gd name="csY197" fmla="*/ 113992 h 187004"/>
                <a:gd name="csX198" fmla="*/ 35506 w 185421"/>
                <a:gd name="csY198" fmla="*/ 111131 h 187004"/>
                <a:gd name="csX199" fmla="*/ 33714 w 185421"/>
                <a:gd name="csY199" fmla="*/ 109653 h 187004"/>
                <a:gd name="csX200" fmla="*/ 32259 w 185421"/>
                <a:gd name="csY200" fmla="*/ 108961 h 187004"/>
                <a:gd name="csX201" fmla="*/ 31974 w 185421"/>
                <a:gd name="csY201" fmla="*/ 107946 h 187004"/>
                <a:gd name="csX202" fmla="*/ 32413 w 185421"/>
                <a:gd name="csY202" fmla="*/ 107192 h 187004"/>
                <a:gd name="csX203" fmla="*/ 35938 w 185421"/>
                <a:gd name="csY203" fmla="*/ 104245 h 187004"/>
                <a:gd name="csX204" fmla="*/ 38000 w 185421"/>
                <a:gd name="csY204" fmla="*/ 99614 h 187004"/>
                <a:gd name="csX205" fmla="*/ 39023 w 185421"/>
                <a:gd name="csY205" fmla="*/ 99399 h 187004"/>
                <a:gd name="csX206" fmla="*/ 41132 w 185421"/>
                <a:gd name="csY206" fmla="*/ 100499 h 187004"/>
                <a:gd name="csX207" fmla="*/ 43502 w 185421"/>
                <a:gd name="csY207" fmla="*/ 100214 h 187004"/>
                <a:gd name="csX208" fmla="*/ 45441 w 185421"/>
                <a:gd name="csY208" fmla="*/ 97499 h 187004"/>
                <a:gd name="csX209" fmla="*/ 47088 w 185421"/>
                <a:gd name="csY209" fmla="*/ 96022 h 187004"/>
                <a:gd name="csX210" fmla="*/ 49866 w 185421"/>
                <a:gd name="csY210" fmla="*/ 96214 h 187004"/>
                <a:gd name="csX211" fmla="*/ 56138 w 185421"/>
                <a:gd name="csY211" fmla="*/ 99837 h 187004"/>
                <a:gd name="csX212" fmla="*/ 62879 w 185421"/>
                <a:gd name="csY212" fmla="*/ 101907 h 187004"/>
                <a:gd name="csX213" fmla="*/ 66242 w 185421"/>
                <a:gd name="csY213" fmla="*/ 103715 h 187004"/>
                <a:gd name="csX214" fmla="*/ 68151 w 185421"/>
                <a:gd name="csY214" fmla="*/ 105507 h 187004"/>
                <a:gd name="csX215" fmla="*/ 69159 w 185421"/>
                <a:gd name="csY215" fmla="*/ 105876 h 187004"/>
                <a:gd name="csX216" fmla="*/ 70759 w 185421"/>
                <a:gd name="csY216" fmla="*/ 106130 h 187004"/>
                <a:gd name="csX217" fmla="*/ 70690 w 185421"/>
                <a:gd name="csY217" fmla="*/ 104792 h 187004"/>
                <a:gd name="csX218" fmla="*/ 70182 w 185421"/>
                <a:gd name="csY218" fmla="*/ 103607 h 187004"/>
                <a:gd name="csX219" fmla="*/ 71514 w 185421"/>
                <a:gd name="csY219" fmla="*/ 102961 h 187004"/>
                <a:gd name="csX220" fmla="*/ 75123 w 185421"/>
                <a:gd name="csY220" fmla="*/ 102991 h 187004"/>
                <a:gd name="csX221" fmla="*/ 75777 w 185421"/>
                <a:gd name="csY221" fmla="*/ 102361 h 187004"/>
                <a:gd name="csX222" fmla="*/ 76446 w 185421"/>
                <a:gd name="csY222" fmla="*/ 101345 h 187004"/>
                <a:gd name="csX223" fmla="*/ 75700 w 185421"/>
                <a:gd name="csY223" fmla="*/ 100184 h 187004"/>
                <a:gd name="csX224" fmla="*/ 74507 w 185421"/>
                <a:gd name="csY224" fmla="*/ 99630 h 187004"/>
                <a:gd name="csX225" fmla="*/ 73230 w 185421"/>
                <a:gd name="csY225" fmla="*/ 99476 h 187004"/>
                <a:gd name="csX226" fmla="*/ 72391 w 185421"/>
                <a:gd name="csY226" fmla="*/ 99107 h 187004"/>
                <a:gd name="csX227" fmla="*/ 71029 w 185421"/>
                <a:gd name="csY227" fmla="*/ 99476 h 187004"/>
                <a:gd name="csX228" fmla="*/ 68912 w 185421"/>
                <a:gd name="csY228" fmla="*/ 98576 h 187004"/>
                <a:gd name="csX229" fmla="*/ 67812 w 185421"/>
                <a:gd name="csY229" fmla="*/ 97837 h 187004"/>
                <a:gd name="csX230" fmla="*/ 67174 w 185421"/>
                <a:gd name="csY230" fmla="*/ 97076 h 187004"/>
                <a:gd name="csX231" fmla="*/ 63487 w 185421"/>
                <a:gd name="csY231" fmla="*/ 95560 h 187004"/>
                <a:gd name="csX232" fmla="*/ 59993 w 185421"/>
                <a:gd name="csY232" fmla="*/ 92991 h 187004"/>
                <a:gd name="csX233" fmla="*/ 59201 w 185421"/>
                <a:gd name="csY233" fmla="*/ 94445 h 187004"/>
                <a:gd name="csX234" fmla="*/ 57785 w 185421"/>
                <a:gd name="csY234" fmla="*/ 95229 h 187004"/>
                <a:gd name="csX235" fmla="*/ 55776 w 185421"/>
                <a:gd name="csY235" fmla="*/ 95345 h 187004"/>
                <a:gd name="csX236" fmla="*/ 50128 w 185421"/>
                <a:gd name="csY236" fmla="*/ 93714 h 187004"/>
                <a:gd name="csX237" fmla="*/ 46657 w 185421"/>
                <a:gd name="csY237" fmla="*/ 94960 h 187004"/>
                <a:gd name="csX238" fmla="*/ 44764 w 185421"/>
                <a:gd name="csY238" fmla="*/ 95283 h 187004"/>
                <a:gd name="csX239" fmla="*/ 43317 w 185421"/>
                <a:gd name="csY239" fmla="*/ 95314 h 187004"/>
                <a:gd name="csX240" fmla="*/ 41540 w 185421"/>
                <a:gd name="csY240" fmla="*/ 95868 h 187004"/>
                <a:gd name="csX241" fmla="*/ 39485 w 185421"/>
                <a:gd name="csY241" fmla="*/ 96199 h 187004"/>
                <a:gd name="csX242" fmla="*/ 37707 w 185421"/>
                <a:gd name="csY242" fmla="*/ 93829 h 187004"/>
                <a:gd name="csX243" fmla="*/ 36961 w 185421"/>
                <a:gd name="csY243" fmla="*/ 91991 h 187004"/>
                <a:gd name="csX244" fmla="*/ 36438 w 185421"/>
                <a:gd name="csY244" fmla="*/ 91645 h 187004"/>
                <a:gd name="csX245" fmla="*/ 36415 w 185421"/>
                <a:gd name="csY245" fmla="*/ 93375 h 187004"/>
                <a:gd name="csX246" fmla="*/ 35845 w 185421"/>
                <a:gd name="csY246" fmla="*/ 94760 h 187004"/>
                <a:gd name="csX247" fmla="*/ 33236 w 185421"/>
                <a:gd name="csY247" fmla="*/ 95537 h 187004"/>
                <a:gd name="csX248" fmla="*/ 31736 w 185421"/>
                <a:gd name="csY248" fmla="*/ 94460 h 187004"/>
                <a:gd name="csX249" fmla="*/ 30582 w 185421"/>
                <a:gd name="csY249" fmla="*/ 91206 h 187004"/>
                <a:gd name="csX250" fmla="*/ 29127 w 185421"/>
                <a:gd name="csY250" fmla="*/ 87060 h 187004"/>
                <a:gd name="csX251" fmla="*/ 26564 w 185421"/>
                <a:gd name="csY251" fmla="*/ 83706 h 187004"/>
                <a:gd name="csX252" fmla="*/ 24479 w 185421"/>
                <a:gd name="csY252" fmla="*/ 82829 h 187004"/>
                <a:gd name="csX253" fmla="*/ 24302 w 185421"/>
                <a:gd name="csY253" fmla="*/ 80982 h 187004"/>
                <a:gd name="csX254" fmla="*/ 24486 w 185421"/>
                <a:gd name="csY254" fmla="*/ 79505 h 187004"/>
                <a:gd name="csX255" fmla="*/ 26988 w 185421"/>
                <a:gd name="csY255" fmla="*/ 79136 h 187004"/>
                <a:gd name="csX256" fmla="*/ 30897 w 185421"/>
                <a:gd name="csY256" fmla="*/ 80682 h 187004"/>
                <a:gd name="csX257" fmla="*/ 31705 w 185421"/>
                <a:gd name="csY257" fmla="*/ 80375 h 187004"/>
                <a:gd name="csX258" fmla="*/ 32582 w 185421"/>
                <a:gd name="csY258" fmla="*/ 79659 h 187004"/>
                <a:gd name="csX259" fmla="*/ 32413 w 185421"/>
                <a:gd name="csY259" fmla="*/ 78082 h 187004"/>
                <a:gd name="csX260" fmla="*/ 31844 w 185421"/>
                <a:gd name="csY260" fmla="*/ 76674 h 187004"/>
                <a:gd name="csX261" fmla="*/ 30766 w 185421"/>
                <a:gd name="csY261" fmla="*/ 76613 h 187004"/>
                <a:gd name="csX262" fmla="*/ 30020 w 185421"/>
                <a:gd name="csY262" fmla="*/ 76774 h 187004"/>
                <a:gd name="csX263" fmla="*/ 27611 w 185421"/>
                <a:gd name="csY263" fmla="*/ 76482 h 187004"/>
                <a:gd name="csX264" fmla="*/ 24525 w 185421"/>
                <a:gd name="csY264" fmla="*/ 77267 h 187004"/>
                <a:gd name="csX265" fmla="*/ 23094 w 185421"/>
                <a:gd name="csY265" fmla="*/ 76528 h 187004"/>
                <a:gd name="csX266" fmla="*/ 22617 w 185421"/>
                <a:gd name="csY266" fmla="*/ 75628 h 187004"/>
                <a:gd name="csX267" fmla="*/ 20031 w 185421"/>
                <a:gd name="csY267" fmla="*/ 73405 h 187004"/>
                <a:gd name="csX268" fmla="*/ 17799 w 185421"/>
                <a:gd name="csY268" fmla="*/ 70420 h 187004"/>
                <a:gd name="csX269" fmla="*/ 14182 w 185421"/>
                <a:gd name="csY269" fmla="*/ 68428 h 187004"/>
                <a:gd name="csX270" fmla="*/ 11820 w 185421"/>
                <a:gd name="csY270" fmla="*/ 62335 h 187004"/>
                <a:gd name="csX271" fmla="*/ 9834 w 185421"/>
                <a:gd name="csY271" fmla="*/ 59673 h 187004"/>
                <a:gd name="csX272" fmla="*/ 7718 w 185421"/>
                <a:gd name="csY272" fmla="*/ 57765 h 187004"/>
                <a:gd name="csX273" fmla="*/ 8180 w 185421"/>
                <a:gd name="csY273" fmla="*/ 57735 h 187004"/>
                <a:gd name="csX274" fmla="*/ 8981 w 185421"/>
                <a:gd name="csY274" fmla="*/ 58058 h 187004"/>
                <a:gd name="csX275" fmla="*/ 10520 w 185421"/>
                <a:gd name="csY275" fmla="*/ 59104 h 187004"/>
                <a:gd name="csX276" fmla="*/ 12151 w 185421"/>
                <a:gd name="csY276" fmla="*/ 59327 h 187004"/>
                <a:gd name="csX277" fmla="*/ 13043 w 185421"/>
                <a:gd name="csY277" fmla="*/ 58635 h 187004"/>
                <a:gd name="csX278" fmla="*/ 13559 w 185421"/>
                <a:gd name="csY278" fmla="*/ 57996 h 187004"/>
                <a:gd name="csX279" fmla="*/ 13890 w 185421"/>
                <a:gd name="csY279" fmla="*/ 56950 h 187004"/>
                <a:gd name="csX280" fmla="*/ 14029 w 185421"/>
                <a:gd name="csY280" fmla="*/ 55727 h 187004"/>
                <a:gd name="csX281" fmla="*/ 14298 w 185421"/>
                <a:gd name="csY281" fmla="*/ 55319 h 187004"/>
                <a:gd name="csX282" fmla="*/ 15552 w 185421"/>
                <a:gd name="csY282" fmla="*/ 55465 h 187004"/>
                <a:gd name="csX283" fmla="*/ 15953 w 185421"/>
                <a:gd name="csY283" fmla="*/ 55158 h 187004"/>
                <a:gd name="csX284" fmla="*/ 15937 w 185421"/>
                <a:gd name="csY284" fmla="*/ 54058 h 187004"/>
                <a:gd name="csX285" fmla="*/ 15129 w 185421"/>
                <a:gd name="csY285" fmla="*/ 52688 h 187004"/>
                <a:gd name="csX286" fmla="*/ 14421 w 185421"/>
                <a:gd name="csY286" fmla="*/ 51003 h 187004"/>
                <a:gd name="csX287" fmla="*/ 14421 w 185421"/>
                <a:gd name="csY287" fmla="*/ 50203 h 187004"/>
                <a:gd name="csX288" fmla="*/ 15014 w 185421"/>
                <a:gd name="csY288" fmla="*/ 49880 h 187004"/>
                <a:gd name="csX289" fmla="*/ 15991 w 185421"/>
                <a:gd name="csY289" fmla="*/ 49149 h 187004"/>
                <a:gd name="csX290" fmla="*/ 16514 w 185421"/>
                <a:gd name="csY290" fmla="*/ 48242 h 187004"/>
                <a:gd name="csX291" fmla="*/ 17553 w 185421"/>
                <a:gd name="csY291" fmla="*/ 47788 h 187004"/>
                <a:gd name="csX292" fmla="*/ 19085 w 185421"/>
                <a:gd name="csY292" fmla="*/ 47703 h 187004"/>
                <a:gd name="csX293" fmla="*/ 20793 w 185421"/>
                <a:gd name="csY293" fmla="*/ 47303 h 187004"/>
                <a:gd name="csX294" fmla="*/ 21901 w 185421"/>
                <a:gd name="csY294" fmla="*/ 46326 h 187004"/>
                <a:gd name="csX295" fmla="*/ 22063 w 185421"/>
                <a:gd name="csY295" fmla="*/ 45365 h 187004"/>
                <a:gd name="csX296" fmla="*/ 22755 w 185421"/>
                <a:gd name="csY296" fmla="*/ 42703 h 187004"/>
                <a:gd name="csX297" fmla="*/ 23209 w 185421"/>
                <a:gd name="csY297" fmla="*/ 41395 h 187004"/>
                <a:gd name="csX298" fmla="*/ 23940 w 185421"/>
                <a:gd name="csY298" fmla="*/ 40203 h 187004"/>
                <a:gd name="csX299" fmla="*/ 24333 w 185421"/>
                <a:gd name="csY299" fmla="*/ 38595 h 187004"/>
                <a:gd name="csX300" fmla="*/ 25118 w 185421"/>
                <a:gd name="csY300" fmla="*/ 37079 h 187004"/>
                <a:gd name="csX301" fmla="*/ 26749 w 185421"/>
                <a:gd name="csY301" fmla="*/ 36441 h 187004"/>
                <a:gd name="csX302" fmla="*/ 28227 w 185421"/>
                <a:gd name="csY302" fmla="*/ 35695 h 187004"/>
                <a:gd name="csX303" fmla="*/ 29343 w 185421"/>
                <a:gd name="csY303" fmla="*/ 33741 h 187004"/>
                <a:gd name="csX304" fmla="*/ 29973 w 185421"/>
                <a:gd name="csY304" fmla="*/ 32071 h 187004"/>
                <a:gd name="csX305" fmla="*/ 29973 w 185421"/>
                <a:gd name="csY305" fmla="*/ 31048 h 187004"/>
                <a:gd name="csX306" fmla="*/ 29035 w 185421"/>
                <a:gd name="csY306" fmla="*/ 29371 h 187004"/>
                <a:gd name="csX307" fmla="*/ 28342 w 185421"/>
                <a:gd name="csY307" fmla="*/ 27740 h 187004"/>
                <a:gd name="csX308" fmla="*/ 28527 w 185421"/>
                <a:gd name="csY308" fmla="*/ 25617 h 187004"/>
                <a:gd name="csX309" fmla="*/ 31459 w 185421"/>
                <a:gd name="csY309" fmla="*/ 25440 h 187004"/>
                <a:gd name="csX310" fmla="*/ 32482 w 185421"/>
                <a:gd name="csY310" fmla="*/ 25240 h 187004"/>
                <a:gd name="csX311" fmla="*/ 36292 w 185421"/>
                <a:gd name="csY311" fmla="*/ 25125 h 187004"/>
                <a:gd name="csX312" fmla="*/ 38031 w 185421"/>
                <a:gd name="csY312" fmla="*/ 23986 h 187004"/>
                <a:gd name="csX313" fmla="*/ 39231 w 185421"/>
                <a:gd name="csY313" fmla="*/ 24094 h 187004"/>
                <a:gd name="csX314" fmla="*/ 41740 w 185421"/>
                <a:gd name="csY314" fmla="*/ 25079 h 187004"/>
                <a:gd name="csX315" fmla="*/ 42863 w 185421"/>
                <a:gd name="csY315" fmla="*/ 24302 h 187004"/>
                <a:gd name="csX316" fmla="*/ 46142 w 185421"/>
                <a:gd name="csY316" fmla="*/ 22763 h 187004"/>
                <a:gd name="csX317" fmla="*/ 49382 w 185421"/>
                <a:gd name="csY317" fmla="*/ 18286 h 187004"/>
                <a:gd name="csX318" fmla="*/ 50759 w 185421"/>
                <a:gd name="csY318" fmla="*/ 17617 h 187004"/>
                <a:gd name="csX319" fmla="*/ 53906 w 185421"/>
                <a:gd name="csY319" fmla="*/ 17340 h 187004"/>
                <a:gd name="csX320" fmla="*/ 54892 w 185421"/>
                <a:gd name="csY320" fmla="*/ 16824 h 187004"/>
                <a:gd name="csX321" fmla="*/ 56038 w 185421"/>
                <a:gd name="csY321" fmla="*/ 16924 h 187004"/>
                <a:gd name="csX322" fmla="*/ 59563 w 185421"/>
                <a:gd name="csY322" fmla="*/ 17832 h 187004"/>
                <a:gd name="csX323" fmla="*/ 61564 w 185421"/>
                <a:gd name="csY323" fmla="*/ 17970 h 187004"/>
                <a:gd name="csX324" fmla="*/ 63941 w 185421"/>
                <a:gd name="csY324" fmla="*/ 17347 h 187004"/>
                <a:gd name="csX325" fmla="*/ 66558 w 185421"/>
                <a:gd name="csY325" fmla="*/ 16255 h 187004"/>
                <a:gd name="csX326" fmla="*/ 67212 w 185421"/>
                <a:gd name="csY326" fmla="*/ 12416 h 187004"/>
                <a:gd name="csX327" fmla="*/ 67835 w 185421"/>
                <a:gd name="csY327" fmla="*/ 11862 h 187004"/>
                <a:gd name="csX328" fmla="*/ 69459 w 185421"/>
                <a:gd name="csY328" fmla="*/ 11708 h 187004"/>
                <a:gd name="csX329" fmla="*/ 70690 w 185421"/>
                <a:gd name="csY329" fmla="*/ 11739 h 187004"/>
                <a:gd name="csX330" fmla="*/ 73060 w 185421"/>
                <a:gd name="csY330" fmla="*/ 12047 h 187004"/>
                <a:gd name="csX331" fmla="*/ 75877 w 185421"/>
                <a:gd name="csY331" fmla="*/ 12147 h 187004"/>
                <a:gd name="csX332" fmla="*/ 77685 w 185421"/>
                <a:gd name="csY332" fmla="*/ 10347 h 187004"/>
                <a:gd name="csX333" fmla="*/ 80541 w 185421"/>
                <a:gd name="csY333" fmla="*/ 10216 h 187004"/>
                <a:gd name="csX334" fmla="*/ 81864 w 185421"/>
                <a:gd name="csY334" fmla="*/ 9955 h 187004"/>
                <a:gd name="csX335" fmla="*/ 84073 w 185421"/>
                <a:gd name="csY335" fmla="*/ 10316 h 187004"/>
                <a:gd name="csX336" fmla="*/ 86220 w 185421"/>
                <a:gd name="csY336" fmla="*/ 10301 h 187004"/>
                <a:gd name="csX337" fmla="*/ 88967 w 185421"/>
                <a:gd name="csY337" fmla="*/ 9547 h 187004"/>
                <a:gd name="csX338" fmla="*/ 91529 w 185421"/>
                <a:gd name="csY338" fmla="*/ 8308 h 187004"/>
                <a:gd name="csX339" fmla="*/ 93530 w 185421"/>
                <a:gd name="csY339" fmla="*/ 8416 h 187004"/>
                <a:gd name="csX340" fmla="*/ 94346 w 185421"/>
                <a:gd name="csY340" fmla="*/ 8193 h 187004"/>
                <a:gd name="csX341" fmla="*/ 94807 w 185421"/>
                <a:gd name="csY341" fmla="*/ 7931 h 187004"/>
                <a:gd name="csX342" fmla="*/ 95308 w 185421"/>
                <a:gd name="csY342" fmla="*/ 6262 h 187004"/>
                <a:gd name="csX343" fmla="*/ 99071 w 185421"/>
                <a:gd name="csY343" fmla="*/ 6154 h 187004"/>
                <a:gd name="csX344" fmla="*/ 100348 w 185421"/>
                <a:gd name="csY344" fmla="*/ 6316 h 187004"/>
                <a:gd name="csX345" fmla="*/ 102449 w 185421"/>
                <a:gd name="csY345" fmla="*/ 6362 h 187004"/>
                <a:gd name="csX346" fmla="*/ 104635 w 185421"/>
                <a:gd name="csY346" fmla="*/ 5447 h 187004"/>
                <a:gd name="csX347" fmla="*/ 105289 w 185421"/>
                <a:gd name="csY347" fmla="*/ 5524 h 187004"/>
                <a:gd name="csX348" fmla="*/ 106389 w 185421"/>
                <a:gd name="csY348" fmla="*/ 7970 h 187004"/>
                <a:gd name="csX349" fmla="*/ 106966 w 185421"/>
                <a:gd name="csY349" fmla="*/ 8678 h 187004"/>
                <a:gd name="csX350" fmla="*/ 108151 w 185421"/>
                <a:gd name="csY350" fmla="*/ 9331 h 187004"/>
                <a:gd name="csX351" fmla="*/ 110799 w 185421"/>
                <a:gd name="csY351" fmla="*/ 11162 h 187004"/>
                <a:gd name="csX352" fmla="*/ 111276 w 185421"/>
                <a:gd name="csY352" fmla="*/ 10678 h 187004"/>
                <a:gd name="csX353" fmla="*/ 112384 w 185421"/>
                <a:gd name="csY353" fmla="*/ 10062 h 187004"/>
                <a:gd name="csX354" fmla="*/ 115555 w 185421"/>
                <a:gd name="csY354" fmla="*/ 10901 h 187004"/>
                <a:gd name="csX355" fmla="*/ 118579 w 185421"/>
                <a:gd name="csY355" fmla="*/ 12309 h 187004"/>
                <a:gd name="csX356" fmla="*/ 121118 w 185421"/>
                <a:gd name="csY356" fmla="*/ 14378 h 187004"/>
                <a:gd name="csX357" fmla="*/ 123943 w 185421"/>
                <a:gd name="csY357" fmla="*/ 13778 h 187004"/>
                <a:gd name="csX358" fmla="*/ 127075 w 185421"/>
                <a:gd name="csY358" fmla="*/ 12762 h 187004"/>
                <a:gd name="csX359" fmla="*/ 129114 w 185421"/>
                <a:gd name="csY359" fmla="*/ 12470 h 187004"/>
                <a:gd name="csX360" fmla="*/ 131330 w 185421"/>
                <a:gd name="csY360" fmla="*/ 12324 h 187004"/>
                <a:gd name="csX361" fmla="*/ 132646 w 185421"/>
                <a:gd name="csY361" fmla="*/ 11886 h 187004"/>
                <a:gd name="csX362" fmla="*/ 135640 w 185421"/>
                <a:gd name="csY362" fmla="*/ 12416 h 187004"/>
                <a:gd name="csX363" fmla="*/ 138726 w 185421"/>
                <a:gd name="csY363" fmla="*/ 11301 h 187004"/>
                <a:gd name="csX364" fmla="*/ 140211 w 185421"/>
                <a:gd name="csY364" fmla="*/ 10301 h 187004"/>
                <a:gd name="csX365" fmla="*/ 140642 w 185421"/>
                <a:gd name="csY365" fmla="*/ 8885 h 187004"/>
                <a:gd name="csX366" fmla="*/ 140395 w 185421"/>
                <a:gd name="csY366" fmla="*/ 6400 h 187004"/>
                <a:gd name="csX367" fmla="*/ 139695 w 185421"/>
                <a:gd name="csY367" fmla="*/ 3908 h 187004"/>
                <a:gd name="csX368" fmla="*/ 138956 w 185421"/>
                <a:gd name="csY368" fmla="*/ 2985 h 187004"/>
                <a:gd name="csX369" fmla="*/ 138718 w 185421"/>
                <a:gd name="csY369" fmla="*/ 2031 h 187004"/>
                <a:gd name="csX370" fmla="*/ 139141 w 185421"/>
                <a:gd name="csY370" fmla="*/ 1139 h 187004"/>
                <a:gd name="csX371" fmla="*/ 139618 w 185421"/>
                <a:gd name="csY371" fmla="*/ 523 h 187004"/>
                <a:gd name="csX372" fmla="*/ 141634 w 185421"/>
                <a:gd name="csY372" fmla="*/ 0 h 187004"/>
                <a:gd name="csX373" fmla="*/ 144151 w 185421"/>
                <a:gd name="csY373" fmla="*/ 877 h 187004"/>
                <a:gd name="csX374" fmla="*/ 110745 w 185421"/>
                <a:gd name="csY374" fmla="*/ 32348 h 187004"/>
                <a:gd name="csX375" fmla="*/ 107974 w 185421"/>
                <a:gd name="csY375" fmla="*/ 33356 h 187004"/>
                <a:gd name="csX376" fmla="*/ 105158 w 185421"/>
                <a:gd name="csY376" fmla="*/ 31441 h 187004"/>
                <a:gd name="csX377" fmla="*/ 105181 w 185421"/>
                <a:gd name="csY377" fmla="*/ 30302 h 187004"/>
                <a:gd name="csX378" fmla="*/ 106666 w 185421"/>
                <a:gd name="csY378" fmla="*/ 27986 h 187004"/>
                <a:gd name="csX379" fmla="*/ 107482 w 185421"/>
                <a:gd name="csY379" fmla="*/ 27302 h 187004"/>
                <a:gd name="csX380" fmla="*/ 109552 w 185421"/>
                <a:gd name="csY380" fmla="*/ 27486 h 187004"/>
                <a:gd name="csX381" fmla="*/ 110730 w 185421"/>
                <a:gd name="csY381" fmla="*/ 29079 h 187004"/>
                <a:gd name="csX382" fmla="*/ 111007 w 185421"/>
                <a:gd name="csY382" fmla="*/ 29833 h 187004"/>
                <a:gd name="csX383" fmla="*/ 110622 w 185421"/>
                <a:gd name="csY383" fmla="*/ 31110 h 187004"/>
                <a:gd name="csX384" fmla="*/ 110745 w 185421"/>
                <a:gd name="csY384" fmla="*/ 32348 h 187004"/>
                <a:gd name="csX385" fmla="*/ 130437 w 185421"/>
                <a:gd name="csY385" fmla="*/ 37687 h 187004"/>
                <a:gd name="csX386" fmla="*/ 127990 w 185421"/>
                <a:gd name="csY386" fmla="*/ 38426 h 187004"/>
                <a:gd name="csX387" fmla="*/ 125297 w 185421"/>
                <a:gd name="csY387" fmla="*/ 36095 h 187004"/>
                <a:gd name="csX388" fmla="*/ 127898 w 185421"/>
                <a:gd name="csY388" fmla="*/ 35156 h 187004"/>
                <a:gd name="csX389" fmla="*/ 129106 w 185421"/>
                <a:gd name="csY389" fmla="*/ 35833 h 187004"/>
                <a:gd name="csX390" fmla="*/ 129968 w 185421"/>
                <a:gd name="csY390" fmla="*/ 36633 h 187004"/>
                <a:gd name="csX391" fmla="*/ 130437 w 185421"/>
                <a:gd name="csY391" fmla="*/ 37687 h 187004"/>
                <a:gd name="csX392" fmla="*/ 125074 w 185421"/>
                <a:gd name="csY392" fmla="*/ 50165 h 187004"/>
                <a:gd name="csX393" fmla="*/ 124258 w 185421"/>
                <a:gd name="csY393" fmla="*/ 51111 h 187004"/>
                <a:gd name="csX394" fmla="*/ 123650 w 185421"/>
                <a:gd name="csY394" fmla="*/ 52742 h 187004"/>
                <a:gd name="csX395" fmla="*/ 123327 w 185421"/>
                <a:gd name="csY395" fmla="*/ 55073 h 187004"/>
                <a:gd name="csX396" fmla="*/ 122065 w 185421"/>
                <a:gd name="csY396" fmla="*/ 55127 h 187004"/>
                <a:gd name="csX397" fmla="*/ 121303 w 185421"/>
                <a:gd name="csY397" fmla="*/ 54658 h 187004"/>
                <a:gd name="csX398" fmla="*/ 121049 w 185421"/>
                <a:gd name="csY398" fmla="*/ 53773 h 187004"/>
                <a:gd name="csX399" fmla="*/ 121003 w 185421"/>
                <a:gd name="csY399" fmla="*/ 52657 h 187004"/>
                <a:gd name="csX400" fmla="*/ 120449 w 185421"/>
                <a:gd name="csY400" fmla="*/ 52704 h 187004"/>
                <a:gd name="csX401" fmla="*/ 120003 w 185421"/>
                <a:gd name="csY401" fmla="*/ 53911 h 187004"/>
                <a:gd name="csX402" fmla="*/ 119610 w 185421"/>
                <a:gd name="csY402" fmla="*/ 54458 h 187004"/>
                <a:gd name="csX403" fmla="*/ 118340 w 185421"/>
                <a:gd name="csY403" fmla="*/ 54573 h 187004"/>
                <a:gd name="csX404" fmla="*/ 116947 w 185421"/>
                <a:gd name="csY404" fmla="*/ 53827 h 187004"/>
                <a:gd name="csX405" fmla="*/ 117017 w 185421"/>
                <a:gd name="csY405" fmla="*/ 52219 h 187004"/>
                <a:gd name="csX406" fmla="*/ 116740 w 185421"/>
                <a:gd name="csY406" fmla="*/ 50350 h 187004"/>
                <a:gd name="csX407" fmla="*/ 116863 w 185421"/>
                <a:gd name="csY407" fmla="*/ 49696 h 187004"/>
                <a:gd name="csX408" fmla="*/ 120672 w 185421"/>
                <a:gd name="csY408" fmla="*/ 49534 h 187004"/>
                <a:gd name="csX409" fmla="*/ 121788 w 185421"/>
                <a:gd name="csY409" fmla="*/ 50911 h 187004"/>
                <a:gd name="csX410" fmla="*/ 123135 w 185421"/>
                <a:gd name="csY410" fmla="*/ 50111 h 187004"/>
                <a:gd name="csX411" fmla="*/ 123689 w 185421"/>
                <a:gd name="csY411" fmla="*/ 49249 h 187004"/>
                <a:gd name="csX412" fmla="*/ 125320 w 185421"/>
                <a:gd name="csY412" fmla="*/ 48711 h 187004"/>
                <a:gd name="csX413" fmla="*/ 125074 w 185421"/>
                <a:gd name="csY413" fmla="*/ 50165 h 187004"/>
                <a:gd name="csX414" fmla="*/ 9319 w 185421"/>
                <a:gd name="csY414" fmla="*/ 65558 h 187004"/>
                <a:gd name="csX415" fmla="*/ 9788 w 185421"/>
                <a:gd name="csY415" fmla="*/ 67120 h 187004"/>
                <a:gd name="csX416" fmla="*/ 7095 w 185421"/>
                <a:gd name="csY416" fmla="*/ 66151 h 187004"/>
                <a:gd name="csX417" fmla="*/ 5133 w 185421"/>
                <a:gd name="csY417" fmla="*/ 64758 h 187004"/>
                <a:gd name="csX418" fmla="*/ 3509 w 185421"/>
                <a:gd name="csY418" fmla="*/ 61304 h 187004"/>
                <a:gd name="csX419" fmla="*/ 54 w 185421"/>
                <a:gd name="csY419" fmla="*/ 57373 h 187004"/>
                <a:gd name="csX420" fmla="*/ 0 w 185421"/>
                <a:gd name="csY420" fmla="*/ 56227 h 187004"/>
                <a:gd name="csX421" fmla="*/ 1316 w 185421"/>
                <a:gd name="csY421" fmla="*/ 55358 h 187004"/>
                <a:gd name="csX422" fmla="*/ 4155 w 185421"/>
                <a:gd name="csY422" fmla="*/ 54742 h 187004"/>
                <a:gd name="csX423" fmla="*/ 5302 w 185421"/>
                <a:gd name="csY423" fmla="*/ 55381 h 187004"/>
                <a:gd name="csX424" fmla="*/ 6041 w 185421"/>
                <a:gd name="csY424" fmla="*/ 56042 h 187004"/>
                <a:gd name="csX425" fmla="*/ 6272 w 185421"/>
                <a:gd name="csY425" fmla="*/ 56796 h 187004"/>
                <a:gd name="csX426" fmla="*/ 4663 w 185421"/>
                <a:gd name="csY426" fmla="*/ 58304 h 187004"/>
                <a:gd name="csX427" fmla="*/ 4332 w 185421"/>
                <a:gd name="csY427" fmla="*/ 58989 h 187004"/>
                <a:gd name="csX428" fmla="*/ 5571 w 185421"/>
                <a:gd name="csY428" fmla="*/ 60342 h 187004"/>
                <a:gd name="csX429" fmla="*/ 5556 w 185421"/>
                <a:gd name="csY429" fmla="*/ 60889 h 187004"/>
                <a:gd name="csX430" fmla="*/ 6072 w 185421"/>
                <a:gd name="csY430" fmla="*/ 63512 h 187004"/>
                <a:gd name="csX431" fmla="*/ 6680 w 185421"/>
                <a:gd name="csY431" fmla="*/ 64497 h 187004"/>
                <a:gd name="csX432" fmla="*/ 8242 w 185421"/>
                <a:gd name="csY432" fmla="*/ 65289 h 187004"/>
                <a:gd name="csX433" fmla="*/ 9319 w 185421"/>
                <a:gd name="csY433" fmla="*/ 65558 h 187004"/>
                <a:gd name="csX434" fmla="*/ 146075 w 185421"/>
                <a:gd name="csY434" fmla="*/ 68428 h 187004"/>
                <a:gd name="csX435" fmla="*/ 145698 w 185421"/>
                <a:gd name="csY435" fmla="*/ 70074 h 187004"/>
                <a:gd name="csX436" fmla="*/ 148684 w 185421"/>
                <a:gd name="csY436" fmla="*/ 72805 h 187004"/>
                <a:gd name="csX437" fmla="*/ 149700 w 185421"/>
                <a:gd name="csY437" fmla="*/ 74536 h 187004"/>
                <a:gd name="csX438" fmla="*/ 150076 w 185421"/>
                <a:gd name="csY438" fmla="*/ 76213 h 187004"/>
                <a:gd name="csX439" fmla="*/ 149823 w 185421"/>
                <a:gd name="csY439" fmla="*/ 76697 h 187004"/>
                <a:gd name="csX440" fmla="*/ 148691 w 185421"/>
                <a:gd name="csY440" fmla="*/ 75790 h 187004"/>
                <a:gd name="csX441" fmla="*/ 147760 w 185421"/>
                <a:gd name="csY441" fmla="*/ 75497 h 187004"/>
                <a:gd name="csX442" fmla="*/ 148076 w 185421"/>
                <a:gd name="csY442" fmla="*/ 76697 h 187004"/>
                <a:gd name="csX443" fmla="*/ 149030 w 185421"/>
                <a:gd name="csY443" fmla="*/ 77728 h 187004"/>
                <a:gd name="csX444" fmla="*/ 147337 w 185421"/>
                <a:gd name="csY444" fmla="*/ 78321 h 187004"/>
                <a:gd name="csX445" fmla="*/ 145644 w 185421"/>
                <a:gd name="csY445" fmla="*/ 78290 h 187004"/>
                <a:gd name="csX446" fmla="*/ 140688 w 185421"/>
                <a:gd name="csY446" fmla="*/ 76851 h 187004"/>
                <a:gd name="csX447" fmla="*/ 139549 w 185421"/>
                <a:gd name="csY447" fmla="*/ 75321 h 187004"/>
                <a:gd name="csX448" fmla="*/ 142512 w 185421"/>
                <a:gd name="csY448" fmla="*/ 73020 h 187004"/>
                <a:gd name="csX449" fmla="*/ 143112 w 185421"/>
                <a:gd name="csY449" fmla="*/ 72089 h 187004"/>
                <a:gd name="csX450" fmla="*/ 141019 w 185421"/>
                <a:gd name="csY450" fmla="*/ 72182 h 187004"/>
                <a:gd name="csX451" fmla="*/ 138780 w 185421"/>
                <a:gd name="csY451" fmla="*/ 74913 h 187004"/>
                <a:gd name="csX452" fmla="*/ 135194 w 185421"/>
                <a:gd name="csY452" fmla="*/ 73713 h 187004"/>
                <a:gd name="csX453" fmla="*/ 134093 w 185421"/>
                <a:gd name="csY453" fmla="*/ 72612 h 187004"/>
                <a:gd name="csX454" fmla="*/ 133846 w 185421"/>
                <a:gd name="csY454" fmla="*/ 72020 h 187004"/>
                <a:gd name="csX455" fmla="*/ 135263 w 185421"/>
                <a:gd name="csY455" fmla="*/ 69589 h 187004"/>
                <a:gd name="csX456" fmla="*/ 137787 w 185421"/>
                <a:gd name="csY456" fmla="*/ 69674 h 187004"/>
                <a:gd name="csX457" fmla="*/ 139118 w 185421"/>
                <a:gd name="csY457" fmla="*/ 69128 h 187004"/>
                <a:gd name="csX458" fmla="*/ 140773 w 185421"/>
                <a:gd name="csY458" fmla="*/ 68359 h 187004"/>
                <a:gd name="csX459" fmla="*/ 140788 w 185421"/>
                <a:gd name="csY459" fmla="*/ 67204 h 187004"/>
                <a:gd name="csX460" fmla="*/ 144728 w 185421"/>
                <a:gd name="csY460" fmla="*/ 66943 h 187004"/>
                <a:gd name="csX461" fmla="*/ 146075 w 185421"/>
                <a:gd name="csY461" fmla="*/ 68428 h 187004"/>
                <a:gd name="csX462" fmla="*/ 91607 w 185421"/>
                <a:gd name="csY462" fmla="*/ 73182 h 187004"/>
                <a:gd name="csX463" fmla="*/ 90598 w 185421"/>
                <a:gd name="csY463" fmla="*/ 73505 h 187004"/>
                <a:gd name="csX464" fmla="*/ 91607 w 185421"/>
                <a:gd name="csY464" fmla="*/ 71289 h 187004"/>
                <a:gd name="csX465" fmla="*/ 93392 w 185421"/>
                <a:gd name="csY465" fmla="*/ 70143 h 187004"/>
                <a:gd name="csX466" fmla="*/ 92722 w 185421"/>
                <a:gd name="csY466" fmla="*/ 72005 h 187004"/>
                <a:gd name="csX467" fmla="*/ 91607 w 185421"/>
                <a:gd name="csY467" fmla="*/ 73182 h 187004"/>
                <a:gd name="csX468" fmla="*/ 89267 w 185421"/>
                <a:gd name="csY468" fmla="*/ 74397 h 187004"/>
                <a:gd name="csX469" fmla="*/ 88305 w 185421"/>
                <a:gd name="csY469" fmla="*/ 75336 h 187004"/>
                <a:gd name="csX470" fmla="*/ 86812 w 185421"/>
                <a:gd name="csY470" fmla="*/ 74928 h 187004"/>
                <a:gd name="csX471" fmla="*/ 85250 w 185421"/>
                <a:gd name="csY471" fmla="*/ 71789 h 187004"/>
                <a:gd name="csX472" fmla="*/ 89267 w 185421"/>
                <a:gd name="csY472" fmla="*/ 74397 h 187004"/>
                <a:gd name="csX473" fmla="*/ 81402 w 185421"/>
                <a:gd name="csY473" fmla="*/ 78705 h 187004"/>
                <a:gd name="csX474" fmla="*/ 82626 w 185421"/>
                <a:gd name="csY474" fmla="*/ 81705 h 187004"/>
                <a:gd name="csX475" fmla="*/ 83773 w 185421"/>
                <a:gd name="csY475" fmla="*/ 82713 h 187004"/>
                <a:gd name="csX476" fmla="*/ 86174 w 185421"/>
                <a:gd name="csY476" fmla="*/ 83906 h 187004"/>
                <a:gd name="csX477" fmla="*/ 87305 w 185421"/>
                <a:gd name="csY477" fmla="*/ 84059 h 187004"/>
                <a:gd name="csX478" fmla="*/ 91406 w 185421"/>
                <a:gd name="csY478" fmla="*/ 86213 h 187004"/>
                <a:gd name="csX479" fmla="*/ 96170 w 185421"/>
                <a:gd name="csY479" fmla="*/ 86644 h 187004"/>
                <a:gd name="csX480" fmla="*/ 96785 w 185421"/>
                <a:gd name="csY480" fmla="*/ 87267 h 187004"/>
                <a:gd name="csX481" fmla="*/ 97370 w 185421"/>
                <a:gd name="csY481" fmla="*/ 88921 h 187004"/>
                <a:gd name="csX482" fmla="*/ 98340 w 185421"/>
                <a:gd name="csY482" fmla="*/ 90221 h 187004"/>
                <a:gd name="csX483" fmla="*/ 98586 w 185421"/>
                <a:gd name="csY483" fmla="*/ 91229 h 187004"/>
                <a:gd name="csX484" fmla="*/ 98078 w 185421"/>
                <a:gd name="csY484" fmla="*/ 92352 h 187004"/>
                <a:gd name="csX485" fmla="*/ 98779 w 185421"/>
                <a:gd name="csY485" fmla="*/ 95776 h 187004"/>
                <a:gd name="csX486" fmla="*/ 99979 w 185421"/>
                <a:gd name="csY486" fmla="*/ 99022 h 187004"/>
                <a:gd name="csX487" fmla="*/ 101788 w 185421"/>
                <a:gd name="csY487" fmla="*/ 100591 h 187004"/>
                <a:gd name="csX488" fmla="*/ 104042 w 185421"/>
                <a:gd name="csY488" fmla="*/ 101068 h 187004"/>
                <a:gd name="csX489" fmla="*/ 106189 w 185421"/>
                <a:gd name="csY489" fmla="*/ 100999 h 187004"/>
                <a:gd name="csX490" fmla="*/ 106728 w 185421"/>
                <a:gd name="csY490" fmla="*/ 101645 h 187004"/>
                <a:gd name="csX491" fmla="*/ 106513 w 185421"/>
                <a:gd name="csY491" fmla="*/ 104476 h 187004"/>
                <a:gd name="csX492" fmla="*/ 105604 w 185421"/>
                <a:gd name="csY492" fmla="*/ 105584 h 187004"/>
                <a:gd name="csX493" fmla="*/ 104865 w 185421"/>
                <a:gd name="csY493" fmla="*/ 105853 h 187004"/>
                <a:gd name="csX494" fmla="*/ 104227 w 185421"/>
                <a:gd name="csY494" fmla="*/ 105561 h 187004"/>
                <a:gd name="csX495" fmla="*/ 103642 w 185421"/>
                <a:gd name="csY495" fmla="*/ 104899 h 187004"/>
                <a:gd name="csX496" fmla="*/ 103011 w 185421"/>
                <a:gd name="csY496" fmla="*/ 104584 h 187004"/>
                <a:gd name="csX497" fmla="*/ 101780 w 185421"/>
                <a:gd name="csY497" fmla="*/ 104530 h 187004"/>
                <a:gd name="csX498" fmla="*/ 100879 w 185421"/>
                <a:gd name="csY498" fmla="*/ 103392 h 187004"/>
                <a:gd name="csX499" fmla="*/ 98594 w 185421"/>
                <a:gd name="csY499" fmla="*/ 101830 h 187004"/>
                <a:gd name="csX500" fmla="*/ 98170 w 185421"/>
                <a:gd name="csY500" fmla="*/ 100891 h 187004"/>
                <a:gd name="csX501" fmla="*/ 98093 w 185421"/>
                <a:gd name="csY501" fmla="*/ 99453 h 187004"/>
                <a:gd name="csX502" fmla="*/ 97124 w 185421"/>
                <a:gd name="csY502" fmla="*/ 98391 h 187004"/>
                <a:gd name="csX503" fmla="*/ 96231 w 185421"/>
                <a:gd name="csY503" fmla="*/ 96376 h 187004"/>
                <a:gd name="csX504" fmla="*/ 95385 w 185421"/>
                <a:gd name="csY504" fmla="*/ 95814 h 187004"/>
                <a:gd name="csX505" fmla="*/ 94916 w 185421"/>
                <a:gd name="csY505" fmla="*/ 94799 h 187004"/>
                <a:gd name="csX506" fmla="*/ 94877 w 185421"/>
                <a:gd name="csY506" fmla="*/ 94368 h 187004"/>
                <a:gd name="csX507" fmla="*/ 91553 w 185421"/>
                <a:gd name="csY507" fmla="*/ 94068 h 187004"/>
                <a:gd name="csX508" fmla="*/ 88805 w 185421"/>
                <a:gd name="csY508" fmla="*/ 94060 h 187004"/>
                <a:gd name="csX509" fmla="*/ 86474 w 185421"/>
                <a:gd name="csY509" fmla="*/ 92914 h 187004"/>
                <a:gd name="csX510" fmla="*/ 85750 w 185421"/>
                <a:gd name="csY510" fmla="*/ 89906 h 187004"/>
                <a:gd name="csX511" fmla="*/ 84365 w 185421"/>
                <a:gd name="csY511" fmla="*/ 89098 h 187004"/>
                <a:gd name="csX512" fmla="*/ 83326 w 185421"/>
                <a:gd name="csY512" fmla="*/ 88244 h 187004"/>
                <a:gd name="csX513" fmla="*/ 82464 w 185421"/>
                <a:gd name="csY513" fmla="*/ 87060 h 187004"/>
                <a:gd name="csX514" fmla="*/ 80278 w 185421"/>
                <a:gd name="csY514" fmla="*/ 84883 h 187004"/>
                <a:gd name="csX515" fmla="*/ 77862 w 185421"/>
                <a:gd name="csY515" fmla="*/ 83059 h 187004"/>
                <a:gd name="csX516" fmla="*/ 75523 w 185421"/>
                <a:gd name="csY516" fmla="*/ 81852 h 187004"/>
                <a:gd name="csX517" fmla="*/ 73045 w 185421"/>
                <a:gd name="csY517" fmla="*/ 81059 h 187004"/>
                <a:gd name="csX518" fmla="*/ 71029 w 185421"/>
                <a:gd name="csY518" fmla="*/ 81990 h 187004"/>
                <a:gd name="csX519" fmla="*/ 69851 w 185421"/>
                <a:gd name="csY519" fmla="*/ 81775 h 187004"/>
                <a:gd name="csX520" fmla="*/ 69613 w 185421"/>
                <a:gd name="csY520" fmla="*/ 81144 h 187004"/>
                <a:gd name="csX521" fmla="*/ 72121 w 185421"/>
                <a:gd name="csY521" fmla="*/ 79890 h 187004"/>
                <a:gd name="csX522" fmla="*/ 75569 w 185421"/>
                <a:gd name="csY522" fmla="*/ 77490 h 187004"/>
                <a:gd name="csX523" fmla="*/ 77993 w 185421"/>
                <a:gd name="csY523" fmla="*/ 76697 h 187004"/>
                <a:gd name="csX524" fmla="*/ 79170 w 185421"/>
                <a:gd name="csY524" fmla="*/ 76597 h 187004"/>
                <a:gd name="csX525" fmla="*/ 81402 w 185421"/>
                <a:gd name="csY525" fmla="*/ 78705 h 187004"/>
                <a:gd name="csX526" fmla="*/ 108598 w 185421"/>
                <a:gd name="csY526" fmla="*/ 82836 h 187004"/>
                <a:gd name="csX527" fmla="*/ 106320 w 185421"/>
                <a:gd name="csY527" fmla="*/ 83506 h 187004"/>
                <a:gd name="csX528" fmla="*/ 105712 w 185421"/>
                <a:gd name="csY528" fmla="*/ 83398 h 187004"/>
                <a:gd name="csX529" fmla="*/ 106220 w 185421"/>
                <a:gd name="csY529" fmla="*/ 82552 h 187004"/>
                <a:gd name="csX530" fmla="*/ 106259 w 185421"/>
                <a:gd name="csY530" fmla="*/ 82198 h 187004"/>
                <a:gd name="csX531" fmla="*/ 103981 w 185421"/>
                <a:gd name="csY531" fmla="*/ 80644 h 187004"/>
                <a:gd name="csX532" fmla="*/ 104250 w 185421"/>
                <a:gd name="csY532" fmla="*/ 78628 h 187004"/>
                <a:gd name="csX533" fmla="*/ 104519 w 185421"/>
                <a:gd name="csY533" fmla="*/ 78113 h 187004"/>
                <a:gd name="csX534" fmla="*/ 106213 w 185421"/>
                <a:gd name="csY534" fmla="*/ 79167 h 187004"/>
                <a:gd name="csX535" fmla="*/ 106582 w 185421"/>
                <a:gd name="csY535" fmla="*/ 80921 h 187004"/>
                <a:gd name="csX536" fmla="*/ 108598 w 185421"/>
                <a:gd name="csY536" fmla="*/ 82836 h 187004"/>
                <a:gd name="csX537" fmla="*/ 22471 w 185421"/>
                <a:gd name="csY537" fmla="*/ 88360 h 187004"/>
                <a:gd name="csX538" fmla="*/ 21632 w 185421"/>
                <a:gd name="csY538" fmla="*/ 88575 h 187004"/>
                <a:gd name="csX539" fmla="*/ 20908 w 185421"/>
                <a:gd name="csY539" fmla="*/ 88429 h 187004"/>
                <a:gd name="csX540" fmla="*/ 20254 w 185421"/>
                <a:gd name="csY540" fmla="*/ 88552 h 187004"/>
                <a:gd name="csX541" fmla="*/ 19615 w 185421"/>
                <a:gd name="csY541" fmla="*/ 89075 h 187004"/>
                <a:gd name="csX542" fmla="*/ 19685 w 185421"/>
                <a:gd name="csY542" fmla="*/ 86898 h 187004"/>
                <a:gd name="csX543" fmla="*/ 20431 w 185421"/>
                <a:gd name="csY543" fmla="*/ 84182 h 187004"/>
                <a:gd name="csX544" fmla="*/ 21339 w 185421"/>
                <a:gd name="csY544" fmla="*/ 82598 h 187004"/>
                <a:gd name="csX545" fmla="*/ 22625 w 185421"/>
                <a:gd name="csY545" fmla="*/ 81859 h 187004"/>
                <a:gd name="csX546" fmla="*/ 23171 w 185421"/>
                <a:gd name="csY546" fmla="*/ 83106 h 187004"/>
                <a:gd name="csX547" fmla="*/ 23071 w 185421"/>
                <a:gd name="csY547" fmla="*/ 87537 h 187004"/>
                <a:gd name="csX548" fmla="*/ 22471 w 185421"/>
                <a:gd name="csY548" fmla="*/ 88360 h 187004"/>
                <a:gd name="csX549" fmla="*/ 139249 w 185421"/>
                <a:gd name="csY549" fmla="*/ 99076 h 187004"/>
                <a:gd name="csX550" fmla="*/ 137186 w 185421"/>
                <a:gd name="csY550" fmla="*/ 100622 h 187004"/>
                <a:gd name="csX551" fmla="*/ 134885 w 185421"/>
                <a:gd name="csY551" fmla="*/ 98383 h 187004"/>
                <a:gd name="csX552" fmla="*/ 134509 w 185421"/>
                <a:gd name="csY552" fmla="*/ 97660 h 187004"/>
                <a:gd name="csX553" fmla="*/ 136202 w 185421"/>
                <a:gd name="csY553" fmla="*/ 96753 h 187004"/>
                <a:gd name="csX554" fmla="*/ 137040 w 185421"/>
                <a:gd name="csY554" fmla="*/ 95360 h 187004"/>
                <a:gd name="csX555" fmla="*/ 136363 w 185421"/>
                <a:gd name="csY555" fmla="*/ 93645 h 187004"/>
                <a:gd name="csX556" fmla="*/ 134016 w 185421"/>
                <a:gd name="csY556" fmla="*/ 91106 h 187004"/>
                <a:gd name="csX557" fmla="*/ 133900 w 185421"/>
                <a:gd name="csY557" fmla="*/ 89306 h 187004"/>
                <a:gd name="csX558" fmla="*/ 137495 w 185421"/>
                <a:gd name="csY558" fmla="*/ 88544 h 187004"/>
                <a:gd name="csX559" fmla="*/ 139611 w 185421"/>
                <a:gd name="csY559" fmla="*/ 90114 h 187004"/>
                <a:gd name="csX560" fmla="*/ 140688 w 185421"/>
                <a:gd name="csY560" fmla="*/ 90221 h 187004"/>
                <a:gd name="csX561" fmla="*/ 140272 w 185421"/>
                <a:gd name="csY561" fmla="*/ 91722 h 187004"/>
                <a:gd name="csX562" fmla="*/ 140457 w 185421"/>
                <a:gd name="csY562" fmla="*/ 92206 h 187004"/>
                <a:gd name="csX563" fmla="*/ 140618 w 185421"/>
                <a:gd name="csY563" fmla="*/ 96745 h 187004"/>
                <a:gd name="csX564" fmla="*/ 139618 w 185421"/>
                <a:gd name="csY564" fmla="*/ 97383 h 187004"/>
                <a:gd name="csX565" fmla="*/ 139456 w 185421"/>
                <a:gd name="csY565" fmla="*/ 98630 h 187004"/>
                <a:gd name="csX566" fmla="*/ 139249 w 185421"/>
                <a:gd name="csY566" fmla="*/ 99076 h 187004"/>
                <a:gd name="csX567" fmla="*/ 24017 w 185421"/>
                <a:gd name="csY567" fmla="*/ 96029 h 187004"/>
                <a:gd name="csX568" fmla="*/ 22948 w 185421"/>
                <a:gd name="csY568" fmla="*/ 96330 h 187004"/>
                <a:gd name="csX569" fmla="*/ 21593 w 185421"/>
                <a:gd name="csY569" fmla="*/ 93706 h 187004"/>
                <a:gd name="csX570" fmla="*/ 21101 w 185421"/>
                <a:gd name="csY570" fmla="*/ 91891 h 187004"/>
                <a:gd name="csX571" fmla="*/ 21670 w 185421"/>
                <a:gd name="csY571" fmla="*/ 91791 h 187004"/>
                <a:gd name="csX572" fmla="*/ 22209 w 185421"/>
                <a:gd name="csY572" fmla="*/ 91999 h 187004"/>
                <a:gd name="csX573" fmla="*/ 22778 w 185421"/>
                <a:gd name="csY573" fmla="*/ 92683 h 187004"/>
                <a:gd name="csX574" fmla="*/ 22778 w 185421"/>
                <a:gd name="csY574" fmla="*/ 93383 h 187004"/>
                <a:gd name="csX575" fmla="*/ 23009 w 185421"/>
                <a:gd name="csY575" fmla="*/ 94137 h 187004"/>
                <a:gd name="csX576" fmla="*/ 23602 w 185421"/>
                <a:gd name="csY576" fmla="*/ 95037 h 187004"/>
                <a:gd name="csX577" fmla="*/ 24017 w 185421"/>
                <a:gd name="csY577" fmla="*/ 96029 h 187004"/>
                <a:gd name="csX578" fmla="*/ 20862 w 185421"/>
                <a:gd name="csY578" fmla="*/ 94553 h 187004"/>
                <a:gd name="csX579" fmla="*/ 21131 w 185421"/>
                <a:gd name="csY579" fmla="*/ 97722 h 187004"/>
                <a:gd name="csX580" fmla="*/ 22655 w 185421"/>
                <a:gd name="csY580" fmla="*/ 98314 h 187004"/>
                <a:gd name="csX581" fmla="*/ 24679 w 185421"/>
                <a:gd name="csY581" fmla="*/ 101161 h 187004"/>
                <a:gd name="csX582" fmla="*/ 24510 w 185421"/>
                <a:gd name="csY582" fmla="*/ 102615 h 187004"/>
                <a:gd name="csX583" fmla="*/ 24086 w 185421"/>
                <a:gd name="csY583" fmla="*/ 103114 h 187004"/>
                <a:gd name="csX584" fmla="*/ 20731 w 185421"/>
                <a:gd name="csY584" fmla="*/ 101768 h 187004"/>
                <a:gd name="csX585" fmla="*/ 19931 w 185421"/>
                <a:gd name="csY585" fmla="*/ 102376 h 187004"/>
                <a:gd name="csX586" fmla="*/ 18954 w 185421"/>
                <a:gd name="csY586" fmla="*/ 102130 h 187004"/>
                <a:gd name="csX587" fmla="*/ 18346 w 185421"/>
                <a:gd name="csY587" fmla="*/ 100553 h 187004"/>
                <a:gd name="csX588" fmla="*/ 18415 w 185421"/>
                <a:gd name="csY588" fmla="*/ 99999 h 187004"/>
                <a:gd name="csX589" fmla="*/ 17869 w 185421"/>
                <a:gd name="csY589" fmla="*/ 99053 h 187004"/>
                <a:gd name="csX590" fmla="*/ 17407 w 185421"/>
                <a:gd name="csY590" fmla="*/ 98630 h 187004"/>
                <a:gd name="csX591" fmla="*/ 16091 w 185421"/>
                <a:gd name="csY591" fmla="*/ 99884 h 187004"/>
                <a:gd name="csX592" fmla="*/ 15260 w 185421"/>
                <a:gd name="csY592" fmla="*/ 100114 h 187004"/>
                <a:gd name="csX593" fmla="*/ 15260 w 185421"/>
                <a:gd name="csY593" fmla="*/ 98968 h 187004"/>
                <a:gd name="csX594" fmla="*/ 16483 w 185421"/>
                <a:gd name="csY594" fmla="*/ 95814 h 187004"/>
                <a:gd name="csX595" fmla="*/ 17053 w 185421"/>
                <a:gd name="csY595" fmla="*/ 95283 h 187004"/>
                <a:gd name="csX596" fmla="*/ 18053 w 185421"/>
                <a:gd name="csY596" fmla="*/ 96322 h 187004"/>
                <a:gd name="csX597" fmla="*/ 18877 w 185421"/>
                <a:gd name="csY597" fmla="*/ 95937 h 187004"/>
                <a:gd name="csX598" fmla="*/ 19500 w 185421"/>
                <a:gd name="csY598" fmla="*/ 94229 h 187004"/>
                <a:gd name="csX599" fmla="*/ 19539 w 185421"/>
                <a:gd name="csY599" fmla="*/ 92529 h 187004"/>
                <a:gd name="csX600" fmla="*/ 19823 w 185421"/>
                <a:gd name="csY600" fmla="*/ 92029 h 187004"/>
                <a:gd name="csX601" fmla="*/ 20862 w 185421"/>
                <a:gd name="csY601" fmla="*/ 94553 h 187004"/>
                <a:gd name="csX602" fmla="*/ 84326 w 185421"/>
                <a:gd name="csY602" fmla="*/ 107061 h 187004"/>
                <a:gd name="csX603" fmla="*/ 83472 w 185421"/>
                <a:gd name="csY603" fmla="*/ 107730 h 187004"/>
                <a:gd name="csX604" fmla="*/ 82510 w 185421"/>
                <a:gd name="csY604" fmla="*/ 107699 h 187004"/>
                <a:gd name="csX605" fmla="*/ 81826 w 185421"/>
                <a:gd name="csY605" fmla="*/ 107453 h 187004"/>
                <a:gd name="csX606" fmla="*/ 81487 w 185421"/>
                <a:gd name="csY606" fmla="*/ 106915 h 187004"/>
                <a:gd name="csX607" fmla="*/ 81910 w 185421"/>
                <a:gd name="csY607" fmla="*/ 106661 h 187004"/>
                <a:gd name="csX608" fmla="*/ 82410 w 185421"/>
                <a:gd name="csY608" fmla="*/ 105576 h 187004"/>
                <a:gd name="csX609" fmla="*/ 82872 w 185421"/>
                <a:gd name="csY609" fmla="*/ 105284 h 187004"/>
                <a:gd name="csX610" fmla="*/ 83557 w 185421"/>
                <a:gd name="csY610" fmla="*/ 105422 h 187004"/>
                <a:gd name="csX611" fmla="*/ 83980 w 185421"/>
                <a:gd name="csY611" fmla="*/ 105861 h 187004"/>
                <a:gd name="csX612" fmla="*/ 84326 w 185421"/>
                <a:gd name="csY612" fmla="*/ 107061 h 187004"/>
                <a:gd name="csX613" fmla="*/ 115439 w 185421"/>
                <a:gd name="csY613" fmla="*/ 111584 h 187004"/>
                <a:gd name="csX614" fmla="*/ 114800 w 185421"/>
                <a:gd name="csY614" fmla="*/ 113408 h 187004"/>
                <a:gd name="csX615" fmla="*/ 113115 w 185421"/>
                <a:gd name="csY615" fmla="*/ 111284 h 187004"/>
                <a:gd name="csX616" fmla="*/ 111268 w 185421"/>
                <a:gd name="csY616" fmla="*/ 109830 h 187004"/>
                <a:gd name="csX617" fmla="*/ 110576 w 185421"/>
                <a:gd name="csY617" fmla="*/ 108553 h 187004"/>
                <a:gd name="csX618" fmla="*/ 109452 w 185421"/>
                <a:gd name="csY618" fmla="*/ 107784 h 187004"/>
                <a:gd name="csX619" fmla="*/ 109144 w 185421"/>
                <a:gd name="csY619" fmla="*/ 106069 h 187004"/>
                <a:gd name="csX620" fmla="*/ 110506 w 185421"/>
                <a:gd name="csY620" fmla="*/ 105369 h 187004"/>
                <a:gd name="csX621" fmla="*/ 111091 w 185421"/>
                <a:gd name="csY621" fmla="*/ 105299 h 187004"/>
                <a:gd name="csX622" fmla="*/ 112492 w 185421"/>
                <a:gd name="csY622" fmla="*/ 107384 h 187004"/>
                <a:gd name="csX623" fmla="*/ 114677 w 185421"/>
                <a:gd name="csY623" fmla="*/ 107623 h 187004"/>
                <a:gd name="csX624" fmla="*/ 114508 w 185421"/>
                <a:gd name="csY624" fmla="*/ 108907 h 187004"/>
                <a:gd name="csX625" fmla="*/ 115201 w 185421"/>
                <a:gd name="csY625" fmla="*/ 110561 h 187004"/>
                <a:gd name="csX626" fmla="*/ 115439 w 185421"/>
                <a:gd name="csY626" fmla="*/ 111584 h 187004"/>
                <a:gd name="csX627" fmla="*/ 26826 w 185421"/>
                <a:gd name="csY627" fmla="*/ 110346 h 187004"/>
                <a:gd name="csX628" fmla="*/ 29104 w 185421"/>
                <a:gd name="csY628" fmla="*/ 112992 h 187004"/>
                <a:gd name="csX629" fmla="*/ 27265 w 185421"/>
                <a:gd name="csY629" fmla="*/ 112338 h 187004"/>
                <a:gd name="csX630" fmla="*/ 25310 w 185421"/>
                <a:gd name="csY630" fmla="*/ 114169 h 187004"/>
                <a:gd name="csX631" fmla="*/ 22832 w 185421"/>
                <a:gd name="csY631" fmla="*/ 112031 h 187004"/>
                <a:gd name="csX632" fmla="*/ 21347 w 185421"/>
                <a:gd name="csY632" fmla="*/ 109861 h 187004"/>
                <a:gd name="csX633" fmla="*/ 21016 w 185421"/>
                <a:gd name="csY633" fmla="*/ 108992 h 187004"/>
                <a:gd name="csX634" fmla="*/ 22571 w 185421"/>
                <a:gd name="csY634" fmla="*/ 106961 h 187004"/>
                <a:gd name="csX635" fmla="*/ 24017 w 185421"/>
                <a:gd name="csY635" fmla="*/ 109046 h 187004"/>
                <a:gd name="csX636" fmla="*/ 25772 w 185421"/>
                <a:gd name="csY636" fmla="*/ 109377 h 187004"/>
                <a:gd name="csX637" fmla="*/ 26826 w 185421"/>
                <a:gd name="csY637" fmla="*/ 110346 h 187004"/>
                <a:gd name="csX638" fmla="*/ 155024 w 185421"/>
                <a:gd name="csY638" fmla="*/ 110177 h 187004"/>
                <a:gd name="csX639" fmla="*/ 157680 w 185421"/>
                <a:gd name="csY639" fmla="*/ 111077 h 187004"/>
                <a:gd name="csX640" fmla="*/ 158418 w 185421"/>
                <a:gd name="csY640" fmla="*/ 110977 h 187004"/>
                <a:gd name="csX641" fmla="*/ 159673 w 185421"/>
                <a:gd name="csY641" fmla="*/ 111300 h 187004"/>
                <a:gd name="csX642" fmla="*/ 160004 w 185421"/>
                <a:gd name="csY642" fmla="*/ 112946 h 187004"/>
                <a:gd name="csX643" fmla="*/ 158341 w 185421"/>
                <a:gd name="csY643" fmla="*/ 113185 h 187004"/>
                <a:gd name="csX644" fmla="*/ 155463 w 185421"/>
                <a:gd name="csY644" fmla="*/ 114700 h 187004"/>
                <a:gd name="csX645" fmla="*/ 154240 w 185421"/>
                <a:gd name="csY645" fmla="*/ 114369 h 187004"/>
                <a:gd name="csX646" fmla="*/ 152777 w 185421"/>
                <a:gd name="csY646" fmla="*/ 113054 h 187004"/>
                <a:gd name="csX647" fmla="*/ 150453 w 185421"/>
                <a:gd name="csY647" fmla="*/ 112915 h 187004"/>
                <a:gd name="csX648" fmla="*/ 149769 w 185421"/>
                <a:gd name="csY648" fmla="*/ 112554 h 187004"/>
                <a:gd name="csX649" fmla="*/ 151015 w 185421"/>
                <a:gd name="csY649" fmla="*/ 111000 h 187004"/>
                <a:gd name="csX650" fmla="*/ 153278 w 185421"/>
                <a:gd name="csY650" fmla="*/ 110215 h 187004"/>
                <a:gd name="csX651" fmla="*/ 155024 w 185421"/>
                <a:gd name="csY651" fmla="*/ 110177 h 187004"/>
                <a:gd name="csX652" fmla="*/ 101711 w 185421"/>
                <a:gd name="csY652" fmla="*/ 116546 h 187004"/>
                <a:gd name="csX653" fmla="*/ 100264 w 185421"/>
                <a:gd name="csY653" fmla="*/ 117862 h 187004"/>
                <a:gd name="csX654" fmla="*/ 100017 w 185421"/>
                <a:gd name="csY654" fmla="*/ 115885 h 187004"/>
                <a:gd name="csX655" fmla="*/ 100949 w 185421"/>
                <a:gd name="csY655" fmla="*/ 113800 h 187004"/>
                <a:gd name="csX656" fmla="*/ 102218 w 185421"/>
                <a:gd name="csY656" fmla="*/ 113669 h 187004"/>
                <a:gd name="csX657" fmla="*/ 102688 w 185421"/>
                <a:gd name="csY657" fmla="*/ 114585 h 187004"/>
                <a:gd name="csX658" fmla="*/ 101711 w 185421"/>
                <a:gd name="csY658" fmla="*/ 116546 h 187004"/>
                <a:gd name="csX659" fmla="*/ 121149 w 185421"/>
                <a:gd name="csY659" fmla="*/ 115931 h 187004"/>
                <a:gd name="csX660" fmla="*/ 120349 w 185421"/>
                <a:gd name="csY660" fmla="*/ 117685 h 187004"/>
                <a:gd name="csX661" fmla="*/ 119002 w 185421"/>
                <a:gd name="csY661" fmla="*/ 117416 h 187004"/>
                <a:gd name="csX662" fmla="*/ 116747 w 185421"/>
                <a:gd name="csY662" fmla="*/ 115531 h 187004"/>
                <a:gd name="csX663" fmla="*/ 115978 w 185421"/>
                <a:gd name="csY663" fmla="*/ 114677 h 187004"/>
                <a:gd name="csX664" fmla="*/ 115555 w 185421"/>
                <a:gd name="csY664" fmla="*/ 113838 h 187004"/>
                <a:gd name="csX665" fmla="*/ 116478 w 185421"/>
                <a:gd name="csY665" fmla="*/ 113738 h 187004"/>
                <a:gd name="csX666" fmla="*/ 117609 w 185421"/>
                <a:gd name="csY666" fmla="*/ 114631 h 187004"/>
                <a:gd name="csX667" fmla="*/ 120495 w 185421"/>
                <a:gd name="csY667" fmla="*/ 115100 h 187004"/>
                <a:gd name="csX668" fmla="*/ 121149 w 185421"/>
                <a:gd name="csY668" fmla="*/ 115931 h 187004"/>
                <a:gd name="csX669" fmla="*/ 137848 w 185421"/>
                <a:gd name="csY669" fmla="*/ 117839 h 187004"/>
                <a:gd name="csX670" fmla="*/ 136840 w 185421"/>
                <a:gd name="csY670" fmla="*/ 117946 h 187004"/>
                <a:gd name="csX671" fmla="*/ 137148 w 185421"/>
                <a:gd name="csY671" fmla="*/ 116862 h 187004"/>
                <a:gd name="csX672" fmla="*/ 139080 w 185421"/>
                <a:gd name="csY672" fmla="*/ 114977 h 187004"/>
                <a:gd name="csX673" fmla="*/ 141788 w 185421"/>
                <a:gd name="csY673" fmla="*/ 114885 h 187004"/>
                <a:gd name="csX674" fmla="*/ 144251 w 185421"/>
                <a:gd name="csY674" fmla="*/ 113938 h 187004"/>
                <a:gd name="csX675" fmla="*/ 144805 w 185421"/>
                <a:gd name="csY675" fmla="*/ 113908 h 187004"/>
                <a:gd name="csX676" fmla="*/ 143628 w 185421"/>
                <a:gd name="csY676" fmla="*/ 115392 h 187004"/>
                <a:gd name="csX677" fmla="*/ 141642 w 185421"/>
                <a:gd name="csY677" fmla="*/ 116777 h 187004"/>
                <a:gd name="csX678" fmla="*/ 137848 w 185421"/>
                <a:gd name="csY678" fmla="*/ 117839 h 187004"/>
                <a:gd name="csX679" fmla="*/ 124320 w 185421"/>
                <a:gd name="csY679" fmla="*/ 120823 h 187004"/>
                <a:gd name="csX680" fmla="*/ 122250 w 185421"/>
                <a:gd name="csY680" fmla="*/ 120993 h 187004"/>
                <a:gd name="csX681" fmla="*/ 122373 w 185421"/>
                <a:gd name="csY681" fmla="*/ 118923 h 187004"/>
                <a:gd name="csX682" fmla="*/ 123142 w 185421"/>
                <a:gd name="csY682" fmla="*/ 118385 h 187004"/>
                <a:gd name="csX683" fmla="*/ 125620 w 185421"/>
                <a:gd name="csY683" fmla="*/ 119416 h 187004"/>
                <a:gd name="csX684" fmla="*/ 125497 w 185421"/>
                <a:gd name="csY684" fmla="*/ 120062 h 187004"/>
                <a:gd name="csX685" fmla="*/ 124320 w 185421"/>
                <a:gd name="csY685" fmla="*/ 120823 h 187004"/>
                <a:gd name="csX686" fmla="*/ 114393 w 185421"/>
                <a:gd name="csY686" fmla="*/ 118808 h 187004"/>
                <a:gd name="csX687" fmla="*/ 114285 w 185421"/>
                <a:gd name="csY687" fmla="*/ 121616 h 187004"/>
                <a:gd name="csX688" fmla="*/ 113715 w 185421"/>
                <a:gd name="csY688" fmla="*/ 121593 h 187004"/>
                <a:gd name="csX689" fmla="*/ 113384 w 185421"/>
                <a:gd name="csY689" fmla="*/ 121162 h 187004"/>
                <a:gd name="csX690" fmla="*/ 113369 w 185421"/>
                <a:gd name="csY690" fmla="*/ 120085 h 187004"/>
                <a:gd name="csX691" fmla="*/ 113615 w 185421"/>
                <a:gd name="csY691" fmla="*/ 118393 h 187004"/>
                <a:gd name="csX692" fmla="*/ 114393 w 185421"/>
                <a:gd name="csY692" fmla="*/ 118808 h 187004"/>
                <a:gd name="csX693" fmla="*/ 103434 w 185421"/>
                <a:gd name="csY693" fmla="*/ 122847 h 187004"/>
                <a:gd name="csX694" fmla="*/ 102203 w 185421"/>
                <a:gd name="csY694" fmla="*/ 123670 h 187004"/>
                <a:gd name="csX695" fmla="*/ 102611 w 185421"/>
                <a:gd name="csY695" fmla="*/ 121793 h 187004"/>
                <a:gd name="csX696" fmla="*/ 102003 w 185421"/>
                <a:gd name="csY696" fmla="*/ 120816 h 187004"/>
                <a:gd name="csX697" fmla="*/ 102541 w 185421"/>
                <a:gd name="csY697" fmla="*/ 119985 h 187004"/>
                <a:gd name="csX698" fmla="*/ 103334 w 185421"/>
                <a:gd name="csY698" fmla="*/ 119316 h 187004"/>
                <a:gd name="csX699" fmla="*/ 103703 w 185421"/>
                <a:gd name="csY699" fmla="*/ 120008 h 187004"/>
                <a:gd name="csX700" fmla="*/ 104412 w 185421"/>
                <a:gd name="csY700" fmla="*/ 121131 h 187004"/>
                <a:gd name="csX701" fmla="*/ 103434 w 185421"/>
                <a:gd name="csY701" fmla="*/ 122847 h 187004"/>
                <a:gd name="csX702" fmla="*/ 105327 w 185421"/>
                <a:gd name="csY702" fmla="*/ 128770 h 187004"/>
                <a:gd name="csX703" fmla="*/ 104527 w 185421"/>
                <a:gd name="csY703" fmla="*/ 129178 h 187004"/>
                <a:gd name="csX704" fmla="*/ 103196 w 185421"/>
                <a:gd name="csY704" fmla="*/ 128585 h 187004"/>
                <a:gd name="csX705" fmla="*/ 103550 w 185421"/>
                <a:gd name="csY705" fmla="*/ 127109 h 187004"/>
                <a:gd name="csX706" fmla="*/ 104473 w 185421"/>
                <a:gd name="csY706" fmla="*/ 126478 h 187004"/>
                <a:gd name="csX707" fmla="*/ 105451 w 185421"/>
                <a:gd name="csY707" fmla="*/ 126962 h 187004"/>
                <a:gd name="csX708" fmla="*/ 105597 w 185421"/>
                <a:gd name="csY708" fmla="*/ 127632 h 187004"/>
                <a:gd name="csX709" fmla="*/ 105327 w 185421"/>
                <a:gd name="csY709" fmla="*/ 128770 h 187004"/>
                <a:gd name="csX710" fmla="*/ 127413 w 185421"/>
                <a:gd name="csY710" fmla="*/ 133017 h 187004"/>
                <a:gd name="csX711" fmla="*/ 125489 w 185421"/>
                <a:gd name="csY711" fmla="*/ 134032 h 187004"/>
                <a:gd name="csX712" fmla="*/ 124174 w 185421"/>
                <a:gd name="csY712" fmla="*/ 132563 h 187004"/>
                <a:gd name="csX713" fmla="*/ 123442 w 185421"/>
                <a:gd name="csY713" fmla="*/ 130247 h 187004"/>
                <a:gd name="csX714" fmla="*/ 126967 w 185421"/>
                <a:gd name="csY714" fmla="*/ 126847 h 187004"/>
                <a:gd name="csX715" fmla="*/ 127813 w 185421"/>
                <a:gd name="csY715" fmla="*/ 127155 h 187004"/>
                <a:gd name="csX716" fmla="*/ 128321 w 185421"/>
                <a:gd name="csY716" fmla="*/ 128032 h 187004"/>
                <a:gd name="csX717" fmla="*/ 128244 w 185421"/>
                <a:gd name="csY717" fmla="*/ 131086 h 187004"/>
                <a:gd name="csX718" fmla="*/ 127413 w 185421"/>
                <a:gd name="csY718" fmla="*/ 133017 h 187004"/>
                <a:gd name="csX719" fmla="*/ 121649 w 185421"/>
                <a:gd name="csY719" fmla="*/ 130301 h 187004"/>
                <a:gd name="csX720" fmla="*/ 119933 w 185421"/>
                <a:gd name="csY720" fmla="*/ 132378 h 187004"/>
                <a:gd name="csX721" fmla="*/ 118502 w 185421"/>
                <a:gd name="csY721" fmla="*/ 132155 h 187004"/>
                <a:gd name="csX722" fmla="*/ 117902 w 185421"/>
                <a:gd name="csY722" fmla="*/ 131201 h 187004"/>
                <a:gd name="csX723" fmla="*/ 118787 w 185421"/>
                <a:gd name="csY723" fmla="*/ 129247 h 187004"/>
                <a:gd name="csX724" fmla="*/ 120703 w 185421"/>
                <a:gd name="csY724" fmla="*/ 128139 h 187004"/>
                <a:gd name="csX725" fmla="*/ 121572 w 185421"/>
                <a:gd name="csY725" fmla="*/ 128432 h 187004"/>
                <a:gd name="csX726" fmla="*/ 121488 w 185421"/>
                <a:gd name="csY726" fmla="*/ 129878 h 187004"/>
                <a:gd name="csX727" fmla="*/ 121649 w 185421"/>
                <a:gd name="csY727" fmla="*/ 130301 h 187004"/>
                <a:gd name="csX728" fmla="*/ 159242 w 185421"/>
                <a:gd name="csY728" fmla="*/ 133240 h 187004"/>
                <a:gd name="csX729" fmla="*/ 157087 w 185421"/>
                <a:gd name="csY729" fmla="*/ 133609 h 187004"/>
                <a:gd name="csX730" fmla="*/ 157472 w 185421"/>
                <a:gd name="csY730" fmla="*/ 131470 h 187004"/>
                <a:gd name="csX731" fmla="*/ 156418 w 185421"/>
                <a:gd name="csY731" fmla="*/ 129786 h 187004"/>
                <a:gd name="csX732" fmla="*/ 158095 w 185421"/>
                <a:gd name="csY732" fmla="*/ 130732 h 187004"/>
                <a:gd name="csX733" fmla="*/ 159165 w 185421"/>
                <a:gd name="csY733" fmla="*/ 131870 h 187004"/>
                <a:gd name="csX734" fmla="*/ 159688 w 185421"/>
                <a:gd name="csY734" fmla="*/ 132086 h 187004"/>
                <a:gd name="csX735" fmla="*/ 159565 w 185421"/>
                <a:gd name="csY735" fmla="*/ 132770 h 187004"/>
                <a:gd name="csX736" fmla="*/ 159242 w 185421"/>
                <a:gd name="csY736" fmla="*/ 133240 h 187004"/>
                <a:gd name="csX737" fmla="*/ 109599 w 185421"/>
                <a:gd name="csY737" fmla="*/ 134255 h 187004"/>
                <a:gd name="csX738" fmla="*/ 109206 w 185421"/>
                <a:gd name="csY738" fmla="*/ 134371 h 187004"/>
                <a:gd name="csX739" fmla="*/ 108637 w 185421"/>
                <a:gd name="csY739" fmla="*/ 133240 h 187004"/>
                <a:gd name="csX740" fmla="*/ 108521 w 185421"/>
                <a:gd name="csY740" fmla="*/ 132186 h 187004"/>
                <a:gd name="csX741" fmla="*/ 108744 w 185421"/>
                <a:gd name="csY741" fmla="*/ 131563 h 187004"/>
                <a:gd name="csX742" fmla="*/ 109491 w 185421"/>
                <a:gd name="csY742" fmla="*/ 131501 h 187004"/>
                <a:gd name="csX743" fmla="*/ 110506 w 185421"/>
                <a:gd name="csY743" fmla="*/ 133509 h 187004"/>
                <a:gd name="csX744" fmla="*/ 109599 w 185421"/>
                <a:gd name="csY744" fmla="*/ 134255 h 187004"/>
                <a:gd name="csX745" fmla="*/ 134178 w 185421"/>
                <a:gd name="csY745" fmla="*/ 137771 h 187004"/>
                <a:gd name="csX746" fmla="*/ 132269 w 185421"/>
                <a:gd name="csY746" fmla="*/ 137994 h 187004"/>
                <a:gd name="csX747" fmla="*/ 131661 w 185421"/>
                <a:gd name="csY747" fmla="*/ 137794 h 187004"/>
                <a:gd name="csX748" fmla="*/ 132823 w 185421"/>
                <a:gd name="csY748" fmla="*/ 137332 h 187004"/>
                <a:gd name="csX749" fmla="*/ 133631 w 185421"/>
                <a:gd name="csY749" fmla="*/ 136840 h 187004"/>
                <a:gd name="csX750" fmla="*/ 134024 w 185421"/>
                <a:gd name="csY750" fmla="*/ 136248 h 187004"/>
                <a:gd name="csX751" fmla="*/ 135955 w 185421"/>
                <a:gd name="csY751" fmla="*/ 135201 h 187004"/>
                <a:gd name="csX752" fmla="*/ 137225 w 185421"/>
                <a:gd name="csY752" fmla="*/ 133832 h 187004"/>
                <a:gd name="csX753" fmla="*/ 138603 w 185421"/>
                <a:gd name="csY753" fmla="*/ 134763 h 187004"/>
                <a:gd name="csX754" fmla="*/ 136879 w 185421"/>
                <a:gd name="csY754" fmla="*/ 135386 h 187004"/>
                <a:gd name="csX755" fmla="*/ 134178 w 185421"/>
                <a:gd name="csY755" fmla="*/ 137771 h 187004"/>
                <a:gd name="csX756" fmla="*/ 157726 w 185421"/>
                <a:gd name="csY756" fmla="*/ 139471 h 187004"/>
                <a:gd name="csX757" fmla="*/ 157056 w 185421"/>
                <a:gd name="csY757" fmla="*/ 139502 h 187004"/>
                <a:gd name="csX758" fmla="*/ 157857 w 185421"/>
                <a:gd name="csY758" fmla="*/ 138209 h 187004"/>
                <a:gd name="csX759" fmla="*/ 160134 w 185421"/>
                <a:gd name="csY759" fmla="*/ 136432 h 187004"/>
                <a:gd name="csX760" fmla="*/ 163451 w 185421"/>
                <a:gd name="csY760" fmla="*/ 134863 h 187004"/>
                <a:gd name="csX761" fmla="*/ 164552 w 185421"/>
                <a:gd name="csY761" fmla="*/ 134694 h 187004"/>
                <a:gd name="csX762" fmla="*/ 166422 w 185421"/>
                <a:gd name="csY762" fmla="*/ 135663 h 187004"/>
                <a:gd name="csX763" fmla="*/ 162989 w 185421"/>
                <a:gd name="csY763" fmla="*/ 137271 h 187004"/>
                <a:gd name="csX764" fmla="*/ 162074 w 185421"/>
                <a:gd name="csY764" fmla="*/ 138117 h 187004"/>
                <a:gd name="csX765" fmla="*/ 159542 w 185421"/>
                <a:gd name="csY765" fmla="*/ 138301 h 187004"/>
                <a:gd name="csX766" fmla="*/ 157726 w 185421"/>
                <a:gd name="csY766" fmla="*/ 139471 h 187004"/>
                <a:gd name="csX767" fmla="*/ 123865 w 185421"/>
                <a:gd name="csY767" fmla="*/ 140894 h 187004"/>
                <a:gd name="csX768" fmla="*/ 123489 w 185421"/>
                <a:gd name="csY768" fmla="*/ 141317 h 187004"/>
                <a:gd name="csX769" fmla="*/ 121857 w 185421"/>
                <a:gd name="csY769" fmla="*/ 139625 h 187004"/>
                <a:gd name="csX770" fmla="*/ 121234 w 185421"/>
                <a:gd name="csY770" fmla="*/ 138640 h 187004"/>
                <a:gd name="csX771" fmla="*/ 122011 w 185421"/>
                <a:gd name="csY771" fmla="*/ 137817 h 187004"/>
                <a:gd name="csX772" fmla="*/ 124412 w 185421"/>
                <a:gd name="csY772" fmla="*/ 139740 h 187004"/>
                <a:gd name="csX773" fmla="*/ 123865 w 185421"/>
                <a:gd name="csY773" fmla="*/ 140894 h 187004"/>
                <a:gd name="csX774" fmla="*/ 105597 w 185421"/>
                <a:gd name="csY774" fmla="*/ 138486 h 187004"/>
                <a:gd name="csX775" fmla="*/ 105635 w 185421"/>
                <a:gd name="csY775" fmla="*/ 140063 h 187004"/>
                <a:gd name="csX776" fmla="*/ 105481 w 185421"/>
                <a:gd name="csY776" fmla="*/ 140625 h 187004"/>
                <a:gd name="csX777" fmla="*/ 101064 w 185421"/>
                <a:gd name="csY777" fmla="*/ 141386 h 187004"/>
                <a:gd name="csX778" fmla="*/ 101472 w 185421"/>
                <a:gd name="csY778" fmla="*/ 139579 h 187004"/>
                <a:gd name="csX779" fmla="*/ 101741 w 185421"/>
                <a:gd name="csY779" fmla="*/ 139009 h 187004"/>
                <a:gd name="csX780" fmla="*/ 103203 w 185421"/>
                <a:gd name="csY780" fmla="*/ 139848 h 187004"/>
                <a:gd name="csX781" fmla="*/ 103742 w 185421"/>
                <a:gd name="csY781" fmla="*/ 139417 h 187004"/>
                <a:gd name="csX782" fmla="*/ 103958 w 185421"/>
                <a:gd name="csY782" fmla="*/ 138925 h 187004"/>
                <a:gd name="csX783" fmla="*/ 105597 w 185421"/>
                <a:gd name="csY783" fmla="*/ 138486 h 187004"/>
                <a:gd name="csX784" fmla="*/ 177395 w 185421"/>
                <a:gd name="csY784" fmla="*/ 144110 h 187004"/>
                <a:gd name="csX785" fmla="*/ 176926 w 185421"/>
                <a:gd name="csY785" fmla="*/ 144533 h 187004"/>
                <a:gd name="csX786" fmla="*/ 175841 w 185421"/>
                <a:gd name="csY786" fmla="*/ 143310 h 187004"/>
                <a:gd name="csX787" fmla="*/ 175787 w 185421"/>
                <a:gd name="csY787" fmla="*/ 142671 h 187004"/>
                <a:gd name="csX788" fmla="*/ 176895 w 185421"/>
                <a:gd name="csY788" fmla="*/ 141940 h 187004"/>
                <a:gd name="csX789" fmla="*/ 177449 w 185421"/>
                <a:gd name="csY789" fmla="*/ 141771 h 187004"/>
                <a:gd name="csX790" fmla="*/ 177611 w 185421"/>
                <a:gd name="csY790" fmla="*/ 142271 h 187004"/>
                <a:gd name="csX791" fmla="*/ 177596 w 185421"/>
                <a:gd name="csY791" fmla="*/ 143340 h 187004"/>
                <a:gd name="csX792" fmla="*/ 177395 w 185421"/>
                <a:gd name="csY792" fmla="*/ 144110 h 187004"/>
                <a:gd name="csX793" fmla="*/ 147167 w 185421"/>
                <a:gd name="csY793" fmla="*/ 143271 h 187004"/>
                <a:gd name="csX794" fmla="*/ 145459 w 185421"/>
                <a:gd name="csY794" fmla="*/ 143910 h 187004"/>
                <a:gd name="csX795" fmla="*/ 144374 w 185421"/>
                <a:gd name="csY795" fmla="*/ 145256 h 187004"/>
                <a:gd name="csX796" fmla="*/ 143051 w 185421"/>
                <a:gd name="csY796" fmla="*/ 144302 h 187004"/>
                <a:gd name="csX797" fmla="*/ 143051 w 185421"/>
                <a:gd name="csY797" fmla="*/ 143010 h 187004"/>
                <a:gd name="csX798" fmla="*/ 144497 w 185421"/>
                <a:gd name="csY798" fmla="*/ 143410 h 187004"/>
                <a:gd name="csX799" fmla="*/ 145513 w 185421"/>
                <a:gd name="csY799" fmla="*/ 142679 h 187004"/>
                <a:gd name="csX800" fmla="*/ 145205 w 185421"/>
                <a:gd name="csY800" fmla="*/ 141856 h 187004"/>
                <a:gd name="csX801" fmla="*/ 146314 w 185421"/>
                <a:gd name="csY801" fmla="*/ 142240 h 187004"/>
                <a:gd name="csX802" fmla="*/ 147167 w 185421"/>
                <a:gd name="csY802" fmla="*/ 143271 h 187004"/>
                <a:gd name="csX803" fmla="*/ 126043 w 185421"/>
                <a:gd name="csY803" fmla="*/ 148425 h 187004"/>
                <a:gd name="csX804" fmla="*/ 125043 w 185421"/>
                <a:gd name="csY804" fmla="*/ 149833 h 187004"/>
                <a:gd name="csX805" fmla="*/ 123627 w 185421"/>
                <a:gd name="csY805" fmla="*/ 149333 h 187004"/>
                <a:gd name="csX806" fmla="*/ 124204 w 185421"/>
                <a:gd name="csY806" fmla="*/ 148802 h 187004"/>
                <a:gd name="csX807" fmla="*/ 124543 w 185421"/>
                <a:gd name="csY807" fmla="*/ 148110 h 187004"/>
                <a:gd name="csX808" fmla="*/ 124581 w 185421"/>
                <a:gd name="csY808" fmla="*/ 147110 h 187004"/>
                <a:gd name="csX809" fmla="*/ 124197 w 185421"/>
                <a:gd name="csY809" fmla="*/ 146494 h 187004"/>
                <a:gd name="csX810" fmla="*/ 124458 w 185421"/>
                <a:gd name="csY810" fmla="*/ 146271 h 187004"/>
                <a:gd name="csX811" fmla="*/ 125720 w 185421"/>
                <a:gd name="csY811" fmla="*/ 147302 h 187004"/>
                <a:gd name="csX812" fmla="*/ 126043 w 185421"/>
                <a:gd name="csY812" fmla="*/ 148425 h 187004"/>
                <a:gd name="csX813" fmla="*/ 177018 w 185421"/>
                <a:gd name="csY813" fmla="*/ 160757 h 187004"/>
                <a:gd name="csX814" fmla="*/ 175464 w 185421"/>
                <a:gd name="csY814" fmla="*/ 161318 h 187004"/>
                <a:gd name="csX815" fmla="*/ 174925 w 185421"/>
                <a:gd name="csY815" fmla="*/ 161249 h 187004"/>
                <a:gd name="csX816" fmla="*/ 174279 w 185421"/>
                <a:gd name="csY816" fmla="*/ 160018 h 187004"/>
                <a:gd name="csX817" fmla="*/ 175179 w 185421"/>
                <a:gd name="csY817" fmla="*/ 157049 h 187004"/>
                <a:gd name="csX818" fmla="*/ 174348 w 185421"/>
                <a:gd name="csY818" fmla="*/ 155134 h 187004"/>
                <a:gd name="csX819" fmla="*/ 174294 w 185421"/>
                <a:gd name="csY819" fmla="*/ 154326 h 187004"/>
                <a:gd name="csX820" fmla="*/ 175556 w 185421"/>
                <a:gd name="csY820" fmla="*/ 153203 h 187004"/>
                <a:gd name="csX821" fmla="*/ 176434 w 185421"/>
                <a:gd name="csY821" fmla="*/ 151518 h 187004"/>
                <a:gd name="csX822" fmla="*/ 178572 w 185421"/>
                <a:gd name="csY822" fmla="*/ 149695 h 187004"/>
                <a:gd name="csX823" fmla="*/ 184121 w 185421"/>
                <a:gd name="csY823" fmla="*/ 147533 h 187004"/>
                <a:gd name="csX824" fmla="*/ 185422 w 185421"/>
                <a:gd name="csY824" fmla="*/ 147333 h 187004"/>
                <a:gd name="csX825" fmla="*/ 185383 w 185421"/>
                <a:gd name="csY825" fmla="*/ 149025 h 187004"/>
                <a:gd name="csX826" fmla="*/ 183529 w 185421"/>
                <a:gd name="csY826" fmla="*/ 153303 h 187004"/>
                <a:gd name="csX827" fmla="*/ 181881 w 185421"/>
                <a:gd name="csY827" fmla="*/ 155441 h 187004"/>
                <a:gd name="csX828" fmla="*/ 182320 w 185421"/>
                <a:gd name="csY828" fmla="*/ 157149 h 187004"/>
                <a:gd name="csX829" fmla="*/ 179681 w 185421"/>
                <a:gd name="csY829" fmla="*/ 157626 h 187004"/>
                <a:gd name="csX830" fmla="*/ 177018 w 185421"/>
                <a:gd name="csY830" fmla="*/ 160757 h 187004"/>
                <a:gd name="csX831" fmla="*/ 73591 w 185421"/>
                <a:gd name="csY831" fmla="*/ 153833 h 187004"/>
                <a:gd name="csX832" fmla="*/ 73337 w 185421"/>
                <a:gd name="csY832" fmla="*/ 154987 h 187004"/>
                <a:gd name="csX833" fmla="*/ 71113 w 185421"/>
                <a:gd name="csY833" fmla="*/ 154195 h 187004"/>
                <a:gd name="csX834" fmla="*/ 70498 w 185421"/>
                <a:gd name="csY834" fmla="*/ 153003 h 187004"/>
                <a:gd name="csX835" fmla="*/ 70383 w 185421"/>
                <a:gd name="csY835" fmla="*/ 150356 h 187004"/>
                <a:gd name="csX836" fmla="*/ 70967 w 185421"/>
                <a:gd name="csY836" fmla="*/ 149064 h 187004"/>
                <a:gd name="csX837" fmla="*/ 71352 w 185421"/>
                <a:gd name="csY837" fmla="*/ 148656 h 187004"/>
                <a:gd name="csX838" fmla="*/ 72375 w 185421"/>
                <a:gd name="csY838" fmla="*/ 150149 h 187004"/>
                <a:gd name="csX839" fmla="*/ 74522 w 185421"/>
                <a:gd name="csY839" fmla="*/ 152325 h 187004"/>
                <a:gd name="csX840" fmla="*/ 73591 w 185421"/>
                <a:gd name="csY840" fmla="*/ 153833 h 187004"/>
                <a:gd name="csX841" fmla="*/ 162620 w 185421"/>
                <a:gd name="csY841" fmla="*/ 173042 h 187004"/>
                <a:gd name="csX842" fmla="*/ 161796 w 185421"/>
                <a:gd name="csY842" fmla="*/ 174527 h 187004"/>
                <a:gd name="csX843" fmla="*/ 160958 w 185421"/>
                <a:gd name="csY843" fmla="*/ 173273 h 187004"/>
                <a:gd name="csX844" fmla="*/ 161319 w 185421"/>
                <a:gd name="csY844" fmla="*/ 171827 h 187004"/>
                <a:gd name="csX845" fmla="*/ 160350 w 185421"/>
                <a:gd name="csY845" fmla="*/ 169542 h 187004"/>
                <a:gd name="csX846" fmla="*/ 162189 w 185421"/>
                <a:gd name="csY846" fmla="*/ 166142 h 187004"/>
                <a:gd name="csX847" fmla="*/ 162228 w 185421"/>
                <a:gd name="csY847" fmla="*/ 164488 h 187004"/>
                <a:gd name="csX848" fmla="*/ 163636 w 185421"/>
                <a:gd name="csY848" fmla="*/ 163642 h 187004"/>
                <a:gd name="csX849" fmla="*/ 163290 w 185421"/>
                <a:gd name="csY849" fmla="*/ 166449 h 187004"/>
                <a:gd name="csX850" fmla="*/ 162212 w 185421"/>
                <a:gd name="csY850" fmla="*/ 168696 h 187004"/>
                <a:gd name="csX851" fmla="*/ 163328 w 185421"/>
                <a:gd name="csY851" fmla="*/ 170565 h 187004"/>
                <a:gd name="csX852" fmla="*/ 163859 w 185421"/>
                <a:gd name="csY852" fmla="*/ 172688 h 187004"/>
                <a:gd name="csX853" fmla="*/ 162620 w 185421"/>
                <a:gd name="csY853" fmla="*/ 173042 h 187004"/>
                <a:gd name="csX854" fmla="*/ 90837 w 185421"/>
                <a:gd name="csY854" fmla="*/ 171188 h 187004"/>
                <a:gd name="csX855" fmla="*/ 92314 w 185421"/>
                <a:gd name="csY855" fmla="*/ 171381 h 187004"/>
                <a:gd name="csX856" fmla="*/ 94315 w 185421"/>
                <a:gd name="csY856" fmla="*/ 171350 h 187004"/>
                <a:gd name="csX857" fmla="*/ 94769 w 185421"/>
                <a:gd name="csY857" fmla="*/ 171188 h 187004"/>
                <a:gd name="csX858" fmla="*/ 96047 w 185421"/>
                <a:gd name="csY858" fmla="*/ 169642 h 187004"/>
                <a:gd name="csX859" fmla="*/ 97617 w 185421"/>
                <a:gd name="csY859" fmla="*/ 169611 h 187004"/>
                <a:gd name="csX860" fmla="*/ 98302 w 185421"/>
                <a:gd name="csY860" fmla="*/ 171134 h 187004"/>
                <a:gd name="csX861" fmla="*/ 96708 w 185421"/>
                <a:gd name="csY861" fmla="*/ 171835 h 187004"/>
                <a:gd name="csX862" fmla="*/ 96385 w 185421"/>
                <a:gd name="csY862" fmla="*/ 172235 h 187004"/>
                <a:gd name="csX863" fmla="*/ 96693 w 185421"/>
                <a:gd name="csY863" fmla="*/ 172558 h 187004"/>
                <a:gd name="csX864" fmla="*/ 97886 w 185421"/>
                <a:gd name="csY864" fmla="*/ 173196 h 187004"/>
                <a:gd name="csX865" fmla="*/ 99548 w 185421"/>
                <a:gd name="csY865" fmla="*/ 172958 h 187004"/>
                <a:gd name="csX866" fmla="*/ 99594 w 185421"/>
                <a:gd name="csY866" fmla="*/ 174158 h 187004"/>
                <a:gd name="csX867" fmla="*/ 99964 w 185421"/>
                <a:gd name="csY867" fmla="*/ 175135 h 187004"/>
                <a:gd name="csX868" fmla="*/ 100779 w 185421"/>
                <a:gd name="csY868" fmla="*/ 175719 h 187004"/>
                <a:gd name="csX869" fmla="*/ 101672 w 185421"/>
                <a:gd name="csY869" fmla="*/ 175835 h 187004"/>
                <a:gd name="csX870" fmla="*/ 103634 w 185421"/>
                <a:gd name="csY870" fmla="*/ 175665 h 187004"/>
                <a:gd name="csX871" fmla="*/ 105566 w 185421"/>
                <a:gd name="csY871" fmla="*/ 175281 h 187004"/>
                <a:gd name="csX872" fmla="*/ 107559 w 185421"/>
                <a:gd name="csY872" fmla="*/ 174512 h 187004"/>
                <a:gd name="csX873" fmla="*/ 109599 w 185421"/>
                <a:gd name="csY873" fmla="*/ 174119 h 187004"/>
                <a:gd name="csX874" fmla="*/ 115685 w 185421"/>
                <a:gd name="csY874" fmla="*/ 174512 h 187004"/>
                <a:gd name="csX875" fmla="*/ 117871 w 185421"/>
                <a:gd name="csY875" fmla="*/ 176173 h 187004"/>
                <a:gd name="csX876" fmla="*/ 122034 w 185421"/>
                <a:gd name="csY876" fmla="*/ 176373 h 187004"/>
                <a:gd name="csX877" fmla="*/ 125897 w 185421"/>
                <a:gd name="csY877" fmla="*/ 177250 h 187004"/>
                <a:gd name="csX878" fmla="*/ 127929 w 185421"/>
                <a:gd name="csY878" fmla="*/ 176673 h 187004"/>
                <a:gd name="csX879" fmla="*/ 131399 w 185421"/>
                <a:gd name="csY879" fmla="*/ 176135 h 187004"/>
                <a:gd name="csX880" fmla="*/ 131954 w 185421"/>
                <a:gd name="csY880" fmla="*/ 176720 h 187004"/>
                <a:gd name="csX881" fmla="*/ 131507 w 185421"/>
                <a:gd name="csY881" fmla="*/ 180466 h 187004"/>
                <a:gd name="csX882" fmla="*/ 131723 w 185421"/>
                <a:gd name="csY882" fmla="*/ 181558 h 187004"/>
                <a:gd name="csX883" fmla="*/ 132723 w 185421"/>
                <a:gd name="csY883" fmla="*/ 182081 h 187004"/>
                <a:gd name="csX884" fmla="*/ 133708 w 185421"/>
                <a:gd name="csY884" fmla="*/ 181828 h 187004"/>
                <a:gd name="csX885" fmla="*/ 134924 w 185421"/>
                <a:gd name="csY885" fmla="*/ 180597 h 187004"/>
                <a:gd name="csX886" fmla="*/ 137833 w 185421"/>
                <a:gd name="csY886" fmla="*/ 179650 h 187004"/>
                <a:gd name="csX887" fmla="*/ 140850 w 185421"/>
                <a:gd name="csY887" fmla="*/ 179650 h 187004"/>
                <a:gd name="csX888" fmla="*/ 143397 w 185421"/>
                <a:gd name="csY888" fmla="*/ 177158 h 187004"/>
                <a:gd name="csX889" fmla="*/ 144143 w 185421"/>
                <a:gd name="csY889" fmla="*/ 177012 h 187004"/>
                <a:gd name="csX890" fmla="*/ 143674 w 185421"/>
                <a:gd name="csY890" fmla="*/ 178235 h 187004"/>
                <a:gd name="csX891" fmla="*/ 143289 w 185421"/>
                <a:gd name="csY891" fmla="*/ 181112 h 187004"/>
                <a:gd name="csX892" fmla="*/ 142750 w 185421"/>
                <a:gd name="csY892" fmla="*/ 182797 h 187004"/>
                <a:gd name="csX893" fmla="*/ 142504 w 185421"/>
                <a:gd name="csY893" fmla="*/ 184120 h 187004"/>
                <a:gd name="csX894" fmla="*/ 140804 w 185421"/>
                <a:gd name="csY894" fmla="*/ 184805 h 187004"/>
                <a:gd name="csX895" fmla="*/ 138241 w 185421"/>
                <a:gd name="csY895" fmla="*/ 184920 h 187004"/>
                <a:gd name="csX896" fmla="*/ 133554 w 185421"/>
                <a:gd name="csY896" fmla="*/ 184628 h 187004"/>
                <a:gd name="csX897" fmla="*/ 128829 w 185421"/>
                <a:gd name="csY897" fmla="*/ 185097 h 187004"/>
                <a:gd name="csX898" fmla="*/ 120080 w 185421"/>
                <a:gd name="csY898" fmla="*/ 186359 h 187004"/>
                <a:gd name="csX899" fmla="*/ 111314 w 185421"/>
                <a:gd name="csY899" fmla="*/ 187005 h 187004"/>
                <a:gd name="csX900" fmla="*/ 110137 w 185421"/>
                <a:gd name="csY900" fmla="*/ 186582 h 187004"/>
                <a:gd name="csX901" fmla="*/ 110114 w 185421"/>
                <a:gd name="csY901" fmla="*/ 184912 h 187004"/>
                <a:gd name="csX902" fmla="*/ 109929 w 185421"/>
                <a:gd name="csY902" fmla="*/ 183758 h 187004"/>
                <a:gd name="csX903" fmla="*/ 109360 w 185421"/>
                <a:gd name="csY903" fmla="*/ 182951 h 187004"/>
                <a:gd name="csX904" fmla="*/ 106651 w 185421"/>
                <a:gd name="csY904" fmla="*/ 182258 h 187004"/>
                <a:gd name="csX905" fmla="*/ 104065 w 185421"/>
                <a:gd name="csY905" fmla="*/ 181074 h 187004"/>
                <a:gd name="csX906" fmla="*/ 93931 w 185421"/>
                <a:gd name="csY906" fmla="*/ 179458 h 187004"/>
                <a:gd name="csX907" fmla="*/ 91537 w 185421"/>
                <a:gd name="csY907" fmla="*/ 178820 h 187004"/>
                <a:gd name="csX908" fmla="*/ 87659 w 185421"/>
                <a:gd name="csY908" fmla="*/ 179150 h 187004"/>
                <a:gd name="csX909" fmla="*/ 86235 w 185421"/>
                <a:gd name="csY909" fmla="*/ 179104 h 187004"/>
                <a:gd name="csX910" fmla="*/ 85258 w 185421"/>
                <a:gd name="csY910" fmla="*/ 178527 h 187004"/>
                <a:gd name="csX911" fmla="*/ 84580 w 185421"/>
                <a:gd name="csY911" fmla="*/ 177527 h 187004"/>
                <a:gd name="csX912" fmla="*/ 84273 w 185421"/>
                <a:gd name="csY912" fmla="*/ 174350 h 187004"/>
                <a:gd name="csX913" fmla="*/ 84757 w 185421"/>
                <a:gd name="csY913" fmla="*/ 171204 h 187004"/>
                <a:gd name="csX914" fmla="*/ 85596 w 185421"/>
                <a:gd name="csY914" fmla="*/ 170373 h 187004"/>
                <a:gd name="csX915" fmla="*/ 85981 w 185421"/>
                <a:gd name="csY915" fmla="*/ 171319 h 187004"/>
                <a:gd name="csX916" fmla="*/ 86974 w 185421"/>
                <a:gd name="csY916" fmla="*/ 171758 h 187004"/>
                <a:gd name="csX917" fmla="*/ 87897 w 185421"/>
                <a:gd name="csY917" fmla="*/ 170804 h 187004"/>
                <a:gd name="csX918" fmla="*/ 87889 w 185421"/>
                <a:gd name="csY918" fmla="*/ 169358 h 187004"/>
                <a:gd name="csX919" fmla="*/ 88359 w 185421"/>
                <a:gd name="csY919" fmla="*/ 168019 h 187004"/>
                <a:gd name="csX920" fmla="*/ 89090 w 185421"/>
                <a:gd name="csY920" fmla="*/ 168580 h 187004"/>
                <a:gd name="csX921" fmla="*/ 89575 w 185421"/>
                <a:gd name="csY921" fmla="*/ 170642 h 187004"/>
                <a:gd name="csX922" fmla="*/ 90837 w 185421"/>
                <a:gd name="csY922" fmla="*/ 171188 h 1870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</a:cxnLst>
              <a:rect l="l" t="t" r="r" b="b"/>
              <a:pathLst>
                <a:path w="185421" h="187004">
                  <a:moveTo>
                    <a:pt x="144151" y="877"/>
                  </a:moveTo>
                  <a:lnTo>
                    <a:pt x="146082" y="1462"/>
                  </a:lnTo>
                  <a:lnTo>
                    <a:pt x="147206" y="2408"/>
                  </a:lnTo>
                  <a:lnTo>
                    <a:pt x="147906" y="3277"/>
                  </a:lnTo>
                  <a:lnTo>
                    <a:pt x="148976" y="4023"/>
                  </a:lnTo>
                  <a:lnTo>
                    <a:pt x="149776" y="4193"/>
                  </a:lnTo>
                  <a:lnTo>
                    <a:pt x="150392" y="6754"/>
                  </a:lnTo>
                  <a:lnTo>
                    <a:pt x="150715" y="9924"/>
                  </a:lnTo>
                  <a:lnTo>
                    <a:pt x="150230" y="11293"/>
                  </a:lnTo>
                  <a:lnTo>
                    <a:pt x="148807" y="11608"/>
                  </a:lnTo>
                  <a:lnTo>
                    <a:pt x="144359" y="14593"/>
                  </a:lnTo>
                  <a:lnTo>
                    <a:pt x="144251" y="17324"/>
                  </a:lnTo>
                  <a:lnTo>
                    <a:pt x="144313" y="18640"/>
                  </a:lnTo>
                  <a:lnTo>
                    <a:pt x="144405" y="19578"/>
                  </a:lnTo>
                  <a:lnTo>
                    <a:pt x="144874" y="20363"/>
                  </a:lnTo>
                  <a:lnTo>
                    <a:pt x="144874" y="21494"/>
                  </a:lnTo>
                  <a:lnTo>
                    <a:pt x="144382" y="22709"/>
                  </a:lnTo>
                  <a:lnTo>
                    <a:pt x="142442" y="24740"/>
                  </a:lnTo>
                  <a:lnTo>
                    <a:pt x="141096" y="26348"/>
                  </a:lnTo>
                  <a:lnTo>
                    <a:pt x="139588" y="28533"/>
                  </a:lnTo>
                  <a:lnTo>
                    <a:pt x="138741" y="28802"/>
                  </a:lnTo>
                  <a:lnTo>
                    <a:pt x="138071" y="29187"/>
                  </a:lnTo>
                  <a:lnTo>
                    <a:pt x="137464" y="27986"/>
                  </a:lnTo>
                  <a:lnTo>
                    <a:pt x="134116" y="25856"/>
                  </a:lnTo>
                  <a:lnTo>
                    <a:pt x="126367" y="24609"/>
                  </a:lnTo>
                  <a:lnTo>
                    <a:pt x="122665" y="23032"/>
                  </a:lnTo>
                  <a:lnTo>
                    <a:pt x="121042" y="23325"/>
                  </a:lnTo>
                  <a:lnTo>
                    <a:pt x="117894" y="21563"/>
                  </a:lnTo>
                  <a:lnTo>
                    <a:pt x="115739" y="22340"/>
                  </a:lnTo>
                  <a:lnTo>
                    <a:pt x="111168" y="25471"/>
                  </a:lnTo>
                  <a:lnTo>
                    <a:pt x="108698" y="25132"/>
                  </a:lnTo>
                  <a:lnTo>
                    <a:pt x="106058" y="23248"/>
                  </a:lnTo>
                  <a:lnTo>
                    <a:pt x="104342" y="22902"/>
                  </a:lnTo>
                  <a:lnTo>
                    <a:pt x="102326" y="23894"/>
                  </a:lnTo>
                  <a:lnTo>
                    <a:pt x="99102" y="27494"/>
                  </a:lnTo>
                  <a:lnTo>
                    <a:pt x="95816" y="29256"/>
                  </a:lnTo>
                  <a:lnTo>
                    <a:pt x="92876" y="28571"/>
                  </a:lnTo>
                  <a:lnTo>
                    <a:pt x="88921" y="28587"/>
                  </a:lnTo>
                  <a:lnTo>
                    <a:pt x="88498" y="30595"/>
                  </a:lnTo>
                  <a:lnTo>
                    <a:pt x="89259" y="31987"/>
                  </a:lnTo>
                  <a:lnTo>
                    <a:pt x="91421" y="34356"/>
                  </a:lnTo>
                  <a:lnTo>
                    <a:pt x="90406" y="36133"/>
                  </a:lnTo>
                  <a:lnTo>
                    <a:pt x="91160" y="37910"/>
                  </a:lnTo>
                  <a:lnTo>
                    <a:pt x="92568" y="38272"/>
                  </a:lnTo>
                  <a:lnTo>
                    <a:pt x="94700" y="38172"/>
                  </a:lnTo>
                  <a:lnTo>
                    <a:pt x="98632" y="40472"/>
                  </a:lnTo>
                  <a:lnTo>
                    <a:pt x="100356" y="42895"/>
                  </a:lnTo>
                  <a:lnTo>
                    <a:pt x="101456" y="45542"/>
                  </a:lnTo>
                  <a:lnTo>
                    <a:pt x="99055" y="43641"/>
                  </a:lnTo>
                  <a:lnTo>
                    <a:pt x="97463" y="41810"/>
                  </a:lnTo>
                  <a:lnTo>
                    <a:pt x="95239" y="41149"/>
                  </a:lnTo>
                  <a:lnTo>
                    <a:pt x="92153" y="39587"/>
                  </a:lnTo>
                  <a:lnTo>
                    <a:pt x="90213" y="39326"/>
                  </a:lnTo>
                  <a:lnTo>
                    <a:pt x="88151" y="40411"/>
                  </a:lnTo>
                  <a:lnTo>
                    <a:pt x="87989" y="41634"/>
                  </a:lnTo>
                  <a:lnTo>
                    <a:pt x="90213" y="43918"/>
                  </a:lnTo>
                  <a:lnTo>
                    <a:pt x="92245" y="45326"/>
                  </a:lnTo>
                  <a:lnTo>
                    <a:pt x="93322" y="46465"/>
                  </a:lnTo>
                  <a:lnTo>
                    <a:pt x="94038" y="48996"/>
                  </a:lnTo>
                  <a:lnTo>
                    <a:pt x="93630" y="49850"/>
                  </a:lnTo>
                  <a:lnTo>
                    <a:pt x="92876" y="50650"/>
                  </a:lnTo>
                  <a:lnTo>
                    <a:pt x="90468" y="49057"/>
                  </a:lnTo>
                  <a:lnTo>
                    <a:pt x="86781" y="43388"/>
                  </a:lnTo>
                  <a:lnTo>
                    <a:pt x="81641" y="42257"/>
                  </a:lnTo>
                  <a:lnTo>
                    <a:pt x="80779" y="43441"/>
                  </a:lnTo>
                  <a:lnTo>
                    <a:pt x="81795" y="46442"/>
                  </a:lnTo>
                  <a:lnTo>
                    <a:pt x="82526" y="47603"/>
                  </a:lnTo>
                  <a:lnTo>
                    <a:pt x="86997" y="50834"/>
                  </a:lnTo>
                  <a:lnTo>
                    <a:pt x="86643" y="51519"/>
                  </a:lnTo>
                  <a:lnTo>
                    <a:pt x="85989" y="51811"/>
                  </a:lnTo>
                  <a:lnTo>
                    <a:pt x="80987" y="49965"/>
                  </a:lnTo>
                  <a:lnTo>
                    <a:pt x="79532" y="47157"/>
                  </a:lnTo>
                  <a:lnTo>
                    <a:pt x="79186" y="43595"/>
                  </a:lnTo>
                  <a:lnTo>
                    <a:pt x="74569" y="41118"/>
                  </a:lnTo>
                  <a:lnTo>
                    <a:pt x="70213" y="38418"/>
                  </a:lnTo>
                  <a:lnTo>
                    <a:pt x="69236" y="35856"/>
                  </a:lnTo>
                  <a:lnTo>
                    <a:pt x="70136" y="34902"/>
                  </a:lnTo>
                  <a:lnTo>
                    <a:pt x="70775" y="33018"/>
                  </a:lnTo>
                  <a:lnTo>
                    <a:pt x="68382" y="33364"/>
                  </a:lnTo>
                  <a:lnTo>
                    <a:pt x="66881" y="34556"/>
                  </a:lnTo>
                  <a:lnTo>
                    <a:pt x="64457" y="35710"/>
                  </a:lnTo>
                  <a:lnTo>
                    <a:pt x="64357" y="37603"/>
                  </a:lnTo>
                  <a:lnTo>
                    <a:pt x="64742" y="39356"/>
                  </a:lnTo>
                  <a:lnTo>
                    <a:pt x="63941" y="41903"/>
                  </a:lnTo>
                  <a:lnTo>
                    <a:pt x="63156" y="46326"/>
                  </a:lnTo>
                  <a:lnTo>
                    <a:pt x="63649" y="48642"/>
                  </a:lnTo>
                  <a:lnTo>
                    <a:pt x="68912" y="55265"/>
                  </a:lnTo>
                  <a:lnTo>
                    <a:pt x="70713" y="60066"/>
                  </a:lnTo>
                  <a:lnTo>
                    <a:pt x="72006" y="61881"/>
                  </a:lnTo>
                  <a:lnTo>
                    <a:pt x="74699" y="63881"/>
                  </a:lnTo>
                  <a:lnTo>
                    <a:pt x="77508" y="67597"/>
                  </a:lnTo>
                  <a:lnTo>
                    <a:pt x="78693" y="69528"/>
                  </a:lnTo>
                  <a:lnTo>
                    <a:pt x="79540" y="72689"/>
                  </a:lnTo>
                  <a:lnTo>
                    <a:pt x="77178" y="74643"/>
                  </a:lnTo>
                  <a:lnTo>
                    <a:pt x="75807" y="74720"/>
                  </a:lnTo>
                  <a:lnTo>
                    <a:pt x="75046" y="73859"/>
                  </a:lnTo>
                  <a:lnTo>
                    <a:pt x="76108" y="71705"/>
                  </a:lnTo>
                  <a:lnTo>
                    <a:pt x="75954" y="70389"/>
                  </a:lnTo>
                  <a:lnTo>
                    <a:pt x="72306" y="68351"/>
                  </a:lnTo>
                  <a:lnTo>
                    <a:pt x="70767" y="69035"/>
                  </a:lnTo>
                  <a:lnTo>
                    <a:pt x="68989" y="70359"/>
                  </a:lnTo>
                  <a:lnTo>
                    <a:pt x="70005" y="72820"/>
                  </a:lnTo>
                  <a:lnTo>
                    <a:pt x="71144" y="74443"/>
                  </a:lnTo>
                  <a:lnTo>
                    <a:pt x="71721" y="76674"/>
                  </a:lnTo>
                  <a:lnTo>
                    <a:pt x="73907" y="76482"/>
                  </a:lnTo>
                  <a:lnTo>
                    <a:pt x="70967" y="78982"/>
                  </a:lnTo>
                  <a:lnTo>
                    <a:pt x="68205" y="80259"/>
                  </a:lnTo>
                  <a:lnTo>
                    <a:pt x="65488" y="80336"/>
                  </a:lnTo>
                  <a:lnTo>
                    <a:pt x="63757" y="80567"/>
                  </a:lnTo>
                  <a:lnTo>
                    <a:pt x="63156" y="81205"/>
                  </a:lnTo>
                  <a:lnTo>
                    <a:pt x="64564" y="81667"/>
                  </a:lnTo>
                  <a:lnTo>
                    <a:pt x="65711" y="81713"/>
                  </a:lnTo>
                  <a:lnTo>
                    <a:pt x="67581" y="83059"/>
                  </a:lnTo>
                  <a:lnTo>
                    <a:pt x="72899" y="84667"/>
                  </a:lnTo>
                  <a:lnTo>
                    <a:pt x="75438" y="86706"/>
                  </a:lnTo>
                  <a:lnTo>
                    <a:pt x="77931" y="86891"/>
                  </a:lnTo>
                  <a:lnTo>
                    <a:pt x="80433" y="90621"/>
                  </a:lnTo>
                  <a:lnTo>
                    <a:pt x="84765" y="91614"/>
                  </a:lnTo>
                  <a:lnTo>
                    <a:pt x="87236" y="95376"/>
                  </a:lnTo>
                  <a:lnTo>
                    <a:pt x="90514" y="96114"/>
                  </a:lnTo>
                  <a:lnTo>
                    <a:pt x="93345" y="97499"/>
                  </a:lnTo>
                  <a:lnTo>
                    <a:pt x="94169" y="98814"/>
                  </a:lnTo>
                  <a:lnTo>
                    <a:pt x="94584" y="101199"/>
                  </a:lnTo>
                  <a:lnTo>
                    <a:pt x="94769" y="106238"/>
                  </a:lnTo>
                  <a:lnTo>
                    <a:pt x="95385" y="109977"/>
                  </a:lnTo>
                  <a:lnTo>
                    <a:pt x="95408" y="111154"/>
                  </a:lnTo>
                  <a:lnTo>
                    <a:pt x="95254" y="112915"/>
                  </a:lnTo>
                  <a:lnTo>
                    <a:pt x="94484" y="113777"/>
                  </a:lnTo>
                  <a:lnTo>
                    <a:pt x="93445" y="113808"/>
                  </a:lnTo>
                  <a:lnTo>
                    <a:pt x="91406" y="111061"/>
                  </a:lnTo>
                  <a:lnTo>
                    <a:pt x="88290" y="108169"/>
                  </a:lnTo>
                  <a:lnTo>
                    <a:pt x="84996" y="104722"/>
                  </a:lnTo>
                  <a:lnTo>
                    <a:pt x="84057" y="104115"/>
                  </a:lnTo>
                  <a:lnTo>
                    <a:pt x="83288" y="104061"/>
                  </a:lnTo>
                  <a:lnTo>
                    <a:pt x="81526" y="105222"/>
                  </a:lnTo>
                  <a:lnTo>
                    <a:pt x="76631" y="106123"/>
                  </a:lnTo>
                  <a:lnTo>
                    <a:pt x="74338" y="107384"/>
                  </a:lnTo>
                  <a:lnTo>
                    <a:pt x="73476" y="107661"/>
                  </a:lnTo>
                  <a:lnTo>
                    <a:pt x="73237" y="108323"/>
                  </a:lnTo>
                  <a:lnTo>
                    <a:pt x="74315" y="109007"/>
                  </a:lnTo>
                  <a:lnTo>
                    <a:pt x="75631" y="110584"/>
                  </a:lnTo>
                  <a:lnTo>
                    <a:pt x="75631" y="112731"/>
                  </a:lnTo>
                  <a:lnTo>
                    <a:pt x="76723" y="115339"/>
                  </a:lnTo>
                  <a:lnTo>
                    <a:pt x="78132" y="116008"/>
                  </a:lnTo>
                  <a:lnTo>
                    <a:pt x="79963" y="115954"/>
                  </a:lnTo>
                  <a:lnTo>
                    <a:pt x="81017" y="116439"/>
                  </a:lnTo>
                  <a:lnTo>
                    <a:pt x="81287" y="117477"/>
                  </a:lnTo>
                  <a:lnTo>
                    <a:pt x="82356" y="118685"/>
                  </a:lnTo>
                  <a:lnTo>
                    <a:pt x="83057" y="119585"/>
                  </a:lnTo>
                  <a:lnTo>
                    <a:pt x="83034" y="120224"/>
                  </a:lnTo>
                  <a:lnTo>
                    <a:pt x="77916" y="121923"/>
                  </a:lnTo>
                  <a:lnTo>
                    <a:pt x="76846" y="122701"/>
                  </a:lnTo>
                  <a:lnTo>
                    <a:pt x="75946" y="123101"/>
                  </a:lnTo>
                  <a:lnTo>
                    <a:pt x="74615" y="122293"/>
                  </a:lnTo>
                  <a:lnTo>
                    <a:pt x="74538" y="120216"/>
                  </a:lnTo>
                  <a:lnTo>
                    <a:pt x="72783" y="119100"/>
                  </a:lnTo>
                  <a:lnTo>
                    <a:pt x="71175" y="118139"/>
                  </a:lnTo>
                  <a:lnTo>
                    <a:pt x="69244" y="117731"/>
                  </a:lnTo>
                  <a:lnTo>
                    <a:pt x="67604" y="116292"/>
                  </a:lnTo>
                  <a:lnTo>
                    <a:pt x="66535" y="117454"/>
                  </a:lnTo>
                  <a:lnTo>
                    <a:pt x="67389" y="121485"/>
                  </a:lnTo>
                  <a:lnTo>
                    <a:pt x="69244" y="124254"/>
                  </a:lnTo>
                  <a:lnTo>
                    <a:pt x="72352" y="131670"/>
                  </a:lnTo>
                  <a:lnTo>
                    <a:pt x="73761" y="136032"/>
                  </a:lnTo>
                  <a:lnTo>
                    <a:pt x="74045" y="138140"/>
                  </a:lnTo>
                  <a:lnTo>
                    <a:pt x="73345" y="141640"/>
                  </a:lnTo>
                  <a:lnTo>
                    <a:pt x="74877" y="144233"/>
                  </a:lnTo>
                  <a:lnTo>
                    <a:pt x="75923" y="146894"/>
                  </a:lnTo>
                  <a:lnTo>
                    <a:pt x="74776" y="146794"/>
                  </a:lnTo>
                  <a:lnTo>
                    <a:pt x="73776" y="145856"/>
                  </a:lnTo>
                  <a:lnTo>
                    <a:pt x="72098" y="144748"/>
                  </a:lnTo>
                  <a:lnTo>
                    <a:pt x="68851" y="140494"/>
                  </a:lnTo>
                  <a:lnTo>
                    <a:pt x="67720" y="137840"/>
                  </a:lnTo>
                  <a:lnTo>
                    <a:pt x="66365" y="137632"/>
                  </a:lnTo>
                  <a:lnTo>
                    <a:pt x="64011" y="138017"/>
                  </a:lnTo>
                  <a:lnTo>
                    <a:pt x="61440" y="143687"/>
                  </a:lnTo>
                  <a:lnTo>
                    <a:pt x="61448" y="146925"/>
                  </a:lnTo>
                  <a:lnTo>
                    <a:pt x="60116" y="146156"/>
                  </a:lnTo>
                  <a:lnTo>
                    <a:pt x="58978" y="145148"/>
                  </a:lnTo>
                  <a:lnTo>
                    <a:pt x="59116" y="141602"/>
                  </a:lnTo>
                  <a:lnTo>
                    <a:pt x="59001" y="140109"/>
                  </a:lnTo>
                  <a:lnTo>
                    <a:pt x="55877" y="135263"/>
                  </a:lnTo>
                  <a:lnTo>
                    <a:pt x="54445" y="134717"/>
                  </a:lnTo>
                  <a:lnTo>
                    <a:pt x="53776" y="133078"/>
                  </a:lnTo>
                  <a:lnTo>
                    <a:pt x="52621" y="131324"/>
                  </a:lnTo>
                  <a:lnTo>
                    <a:pt x="51136" y="131655"/>
                  </a:lnTo>
                  <a:lnTo>
                    <a:pt x="49920" y="132363"/>
                  </a:lnTo>
                  <a:lnTo>
                    <a:pt x="49589" y="135009"/>
                  </a:lnTo>
                  <a:lnTo>
                    <a:pt x="49466" y="137378"/>
                  </a:lnTo>
                  <a:lnTo>
                    <a:pt x="48558" y="139156"/>
                  </a:lnTo>
                  <a:lnTo>
                    <a:pt x="45226" y="135778"/>
                  </a:lnTo>
                  <a:lnTo>
                    <a:pt x="41871" y="129916"/>
                  </a:lnTo>
                  <a:lnTo>
                    <a:pt x="41786" y="126701"/>
                  </a:lnTo>
                  <a:lnTo>
                    <a:pt x="44241" y="123754"/>
                  </a:lnTo>
                  <a:lnTo>
                    <a:pt x="43949" y="121647"/>
                  </a:lnTo>
                  <a:lnTo>
                    <a:pt x="41625" y="117477"/>
                  </a:lnTo>
                  <a:lnTo>
                    <a:pt x="38269" y="114792"/>
                  </a:lnTo>
                  <a:lnTo>
                    <a:pt x="36392" y="113992"/>
                  </a:lnTo>
                  <a:lnTo>
                    <a:pt x="35506" y="111131"/>
                  </a:lnTo>
                  <a:lnTo>
                    <a:pt x="33714" y="109653"/>
                  </a:lnTo>
                  <a:lnTo>
                    <a:pt x="32259" y="108961"/>
                  </a:lnTo>
                  <a:lnTo>
                    <a:pt x="31974" y="107946"/>
                  </a:lnTo>
                  <a:lnTo>
                    <a:pt x="32413" y="107192"/>
                  </a:lnTo>
                  <a:lnTo>
                    <a:pt x="35938" y="104245"/>
                  </a:lnTo>
                  <a:lnTo>
                    <a:pt x="38000" y="99614"/>
                  </a:lnTo>
                  <a:lnTo>
                    <a:pt x="39023" y="99399"/>
                  </a:lnTo>
                  <a:lnTo>
                    <a:pt x="41132" y="100499"/>
                  </a:lnTo>
                  <a:lnTo>
                    <a:pt x="43502" y="100214"/>
                  </a:lnTo>
                  <a:lnTo>
                    <a:pt x="45441" y="97499"/>
                  </a:lnTo>
                  <a:lnTo>
                    <a:pt x="47088" y="96022"/>
                  </a:lnTo>
                  <a:lnTo>
                    <a:pt x="49866" y="96214"/>
                  </a:lnTo>
                  <a:lnTo>
                    <a:pt x="56138" y="99837"/>
                  </a:lnTo>
                  <a:lnTo>
                    <a:pt x="62879" y="101907"/>
                  </a:lnTo>
                  <a:lnTo>
                    <a:pt x="66242" y="103715"/>
                  </a:lnTo>
                  <a:lnTo>
                    <a:pt x="68151" y="105507"/>
                  </a:lnTo>
                  <a:lnTo>
                    <a:pt x="69159" y="105876"/>
                  </a:lnTo>
                  <a:lnTo>
                    <a:pt x="70759" y="106130"/>
                  </a:lnTo>
                  <a:lnTo>
                    <a:pt x="70690" y="104792"/>
                  </a:lnTo>
                  <a:lnTo>
                    <a:pt x="70182" y="103607"/>
                  </a:lnTo>
                  <a:lnTo>
                    <a:pt x="71514" y="102961"/>
                  </a:lnTo>
                  <a:lnTo>
                    <a:pt x="75123" y="102991"/>
                  </a:lnTo>
                  <a:lnTo>
                    <a:pt x="75777" y="102361"/>
                  </a:lnTo>
                  <a:lnTo>
                    <a:pt x="76446" y="101345"/>
                  </a:lnTo>
                  <a:lnTo>
                    <a:pt x="75700" y="100184"/>
                  </a:lnTo>
                  <a:lnTo>
                    <a:pt x="74507" y="99630"/>
                  </a:lnTo>
                  <a:lnTo>
                    <a:pt x="73230" y="99476"/>
                  </a:lnTo>
                  <a:lnTo>
                    <a:pt x="72391" y="99107"/>
                  </a:lnTo>
                  <a:lnTo>
                    <a:pt x="71029" y="99476"/>
                  </a:lnTo>
                  <a:lnTo>
                    <a:pt x="68912" y="98576"/>
                  </a:lnTo>
                  <a:lnTo>
                    <a:pt x="67812" y="97837"/>
                  </a:lnTo>
                  <a:lnTo>
                    <a:pt x="67174" y="97076"/>
                  </a:lnTo>
                  <a:lnTo>
                    <a:pt x="63487" y="95560"/>
                  </a:lnTo>
                  <a:lnTo>
                    <a:pt x="59993" y="92991"/>
                  </a:lnTo>
                  <a:lnTo>
                    <a:pt x="59201" y="94445"/>
                  </a:lnTo>
                  <a:lnTo>
                    <a:pt x="57785" y="95229"/>
                  </a:lnTo>
                  <a:lnTo>
                    <a:pt x="55776" y="95345"/>
                  </a:lnTo>
                  <a:lnTo>
                    <a:pt x="50128" y="93714"/>
                  </a:lnTo>
                  <a:lnTo>
                    <a:pt x="46657" y="94960"/>
                  </a:lnTo>
                  <a:lnTo>
                    <a:pt x="44764" y="95283"/>
                  </a:lnTo>
                  <a:lnTo>
                    <a:pt x="43317" y="95314"/>
                  </a:lnTo>
                  <a:lnTo>
                    <a:pt x="41540" y="95868"/>
                  </a:lnTo>
                  <a:lnTo>
                    <a:pt x="39485" y="96199"/>
                  </a:lnTo>
                  <a:lnTo>
                    <a:pt x="37707" y="93829"/>
                  </a:lnTo>
                  <a:lnTo>
                    <a:pt x="36961" y="91991"/>
                  </a:lnTo>
                  <a:lnTo>
                    <a:pt x="36438" y="91645"/>
                  </a:lnTo>
                  <a:lnTo>
                    <a:pt x="36415" y="93375"/>
                  </a:lnTo>
                  <a:lnTo>
                    <a:pt x="35845" y="94760"/>
                  </a:lnTo>
                  <a:lnTo>
                    <a:pt x="33236" y="95537"/>
                  </a:lnTo>
                  <a:lnTo>
                    <a:pt x="31736" y="94460"/>
                  </a:lnTo>
                  <a:lnTo>
                    <a:pt x="30582" y="91206"/>
                  </a:lnTo>
                  <a:lnTo>
                    <a:pt x="29127" y="87060"/>
                  </a:lnTo>
                  <a:lnTo>
                    <a:pt x="26564" y="83706"/>
                  </a:lnTo>
                  <a:lnTo>
                    <a:pt x="24479" y="82829"/>
                  </a:lnTo>
                  <a:lnTo>
                    <a:pt x="24302" y="80982"/>
                  </a:lnTo>
                  <a:lnTo>
                    <a:pt x="24486" y="79505"/>
                  </a:lnTo>
                  <a:lnTo>
                    <a:pt x="26988" y="79136"/>
                  </a:lnTo>
                  <a:lnTo>
                    <a:pt x="30897" y="80682"/>
                  </a:lnTo>
                  <a:lnTo>
                    <a:pt x="31705" y="80375"/>
                  </a:lnTo>
                  <a:lnTo>
                    <a:pt x="32582" y="79659"/>
                  </a:lnTo>
                  <a:lnTo>
                    <a:pt x="32413" y="78082"/>
                  </a:lnTo>
                  <a:lnTo>
                    <a:pt x="31844" y="76674"/>
                  </a:lnTo>
                  <a:lnTo>
                    <a:pt x="30766" y="76613"/>
                  </a:lnTo>
                  <a:lnTo>
                    <a:pt x="30020" y="76774"/>
                  </a:lnTo>
                  <a:lnTo>
                    <a:pt x="27611" y="76482"/>
                  </a:lnTo>
                  <a:lnTo>
                    <a:pt x="24525" y="77267"/>
                  </a:lnTo>
                  <a:lnTo>
                    <a:pt x="23094" y="76528"/>
                  </a:lnTo>
                  <a:lnTo>
                    <a:pt x="22617" y="75628"/>
                  </a:lnTo>
                  <a:lnTo>
                    <a:pt x="20031" y="73405"/>
                  </a:lnTo>
                  <a:lnTo>
                    <a:pt x="17799" y="70420"/>
                  </a:lnTo>
                  <a:lnTo>
                    <a:pt x="14182" y="68428"/>
                  </a:lnTo>
                  <a:lnTo>
                    <a:pt x="11820" y="62335"/>
                  </a:lnTo>
                  <a:lnTo>
                    <a:pt x="9834" y="59673"/>
                  </a:lnTo>
                  <a:lnTo>
                    <a:pt x="7718" y="57765"/>
                  </a:lnTo>
                  <a:lnTo>
                    <a:pt x="8180" y="57735"/>
                  </a:lnTo>
                  <a:lnTo>
                    <a:pt x="8981" y="58058"/>
                  </a:lnTo>
                  <a:lnTo>
                    <a:pt x="10520" y="59104"/>
                  </a:lnTo>
                  <a:lnTo>
                    <a:pt x="12151" y="59327"/>
                  </a:lnTo>
                  <a:lnTo>
                    <a:pt x="13043" y="58635"/>
                  </a:lnTo>
                  <a:lnTo>
                    <a:pt x="13559" y="57996"/>
                  </a:lnTo>
                  <a:lnTo>
                    <a:pt x="13890" y="56950"/>
                  </a:lnTo>
                  <a:lnTo>
                    <a:pt x="14029" y="55727"/>
                  </a:lnTo>
                  <a:lnTo>
                    <a:pt x="14298" y="55319"/>
                  </a:lnTo>
                  <a:lnTo>
                    <a:pt x="15552" y="55465"/>
                  </a:lnTo>
                  <a:lnTo>
                    <a:pt x="15953" y="55158"/>
                  </a:lnTo>
                  <a:lnTo>
                    <a:pt x="15937" y="54058"/>
                  </a:lnTo>
                  <a:lnTo>
                    <a:pt x="15129" y="52688"/>
                  </a:lnTo>
                  <a:lnTo>
                    <a:pt x="14421" y="51003"/>
                  </a:lnTo>
                  <a:lnTo>
                    <a:pt x="14421" y="50203"/>
                  </a:lnTo>
                  <a:lnTo>
                    <a:pt x="15014" y="49880"/>
                  </a:lnTo>
                  <a:lnTo>
                    <a:pt x="15991" y="49149"/>
                  </a:lnTo>
                  <a:lnTo>
                    <a:pt x="16514" y="48242"/>
                  </a:lnTo>
                  <a:lnTo>
                    <a:pt x="17553" y="47788"/>
                  </a:lnTo>
                  <a:lnTo>
                    <a:pt x="19085" y="47703"/>
                  </a:lnTo>
                  <a:lnTo>
                    <a:pt x="20793" y="47303"/>
                  </a:lnTo>
                  <a:lnTo>
                    <a:pt x="21901" y="46326"/>
                  </a:lnTo>
                  <a:lnTo>
                    <a:pt x="22063" y="45365"/>
                  </a:lnTo>
                  <a:lnTo>
                    <a:pt x="22755" y="42703"/>
                  </a:lnTo>
                  <a:lnTo>
                    <a:pt x="23209" y="41395"/>
                  </a:lnTo>
                  <a:lnTo>
                    <a:pt x="23940" y="40203"/>
                  </a:lnTo>
                  <a:lnTo>
                    <a:pt x="24333" y="38595"/>
                  </a:lnTo>
                  <a:lnTo>
                    <a:pt x="25118" y="37079"/>
                  </a:lnTo>
                  <a:lnTo>
                    <a:pt x="26749" y="36441"/>
                  </a:lnTo>
                  <a:lnTo>
                    <a:pt x="28227" y="35695"/>
                  </a:lnTo>
                  <a:lnTo>
                    <a:pt x="29343" y="33741"/>
                  </a:lnTo>
                  <a:lnTo>
                    <a:pt x="29973" y="32071"/>
                  </a:lnTo>
                  <a:lnTo>
                    <a:pt x="29973" y="31048"/>
                  </a:lnTo>
                  <a:lnTo>
                    <a:pt x="29035" y="29371"/>
                  </a:lnTo>
                  <a:lnTo>
                    <a:pt x="28342" y="27740"/>
                  </a:lnTo>
                  <a:lnTo>
                    <a:pt x="28527" y="25617"/>
                  </a:lnTo>
                  <a:lnTo>
                    <a:pt x="31459" y="25440"/>
                  </a:lnTo>
                  <a:lnTo>
                    <a:pt x="32482" y="25240"/>
                  </a:lnTo>
                  <a:lnTo>
                    <a:pt x="36292" y="25125"/>
                  </a:lnTo>
                  <a:lnTo>
                    <a:pt x="38031" y="23986"/>
                  </a:lnTo>
                  <a:lnTo>
                    <a:pt x="39231" y="24094"/>
                  </a:lnTo>
                  <a:lnTo>
                    <a:pt x="41740" y="25079"/>
                  </a:lnTo>
                  <a:lnTo>
                    <a:pt x="42863" y="24302"/>
                  </a:lnTo>
                  <a:lnTo>
                    <a:pt x="46142" y="22763"/>
                  </a:lnTo>
                  <a:lnTo>
                    <a:pt x="49382" y="18286"/>
                  </a:lnTo>
                  <a:lnTo>
                    <a:pt x="50759" y="17617"/>
                  </a:lnTo>
                  <a:lnTo>
                    <a:pt x="53906" y="17340"/>
                  </a:lnTo>
                  <a:lnTo>
                    <a:pt x="54892" y="16824"/>
                  </a:lnTo>
                  <a:lnTo>
                    <a:pt x="56038" y="16924"/>
                  </a:lnTo>
                  <a:lnTo>
                    <a:pt x="59563" y="17832"/>
                  </a:lnTo>
                  <a:lnTo>
                    <a:pt x="61564" y="17970"/>
                  </a:lnTo>
                  <a:lnTo>
                    <a:pt x="63941" y="17347"/>
                  </a:lnTo>
                  <a:lnTo>
                    <a:pt x="66558" y="16255"/>
                  </a:lnTo>
                  <a:lnTo>
                    <a:pt x="67212" y="12416"/>
                  </a:lnTo>
                  <a:lnTo>
                    <a:pt x="67835" y="11862"/>
                  </a:lnTo>
                  <a:lnTo>
                    <a:pt x="69459" y="11708"/>
                  </a:lnTo>
                  <a:lnTo>
                    <a:pt x="70690" y="11739"/>
                  </a:lnTo>
                  <a:lnTo>
                    <a:pt x="73060" y="12047"/>
                  </a:lnTo>
                  <a:lnTo>
                    <a:pt x="75877" y="12147"/>
                  </a:lnTo>
                  <a:lnTo>
                    <a:pt x="77685" y="10347"/>
                  </a:lnTo>
                  <a:lnTo>
                    <a:pt x="80541" y="10216"/>
                  </a:lnTo>
                  <a:lnTo>
                    <a:pt x="81864" y="9955"/>
                  </a:lnTo>
                  <a:lnTo>
                    <a:pt x="84073" y="10316"/>
                  </a:lnTo>
                  <a:lnTo>
                    <a:pt x="86220" y="10301"/>
                  </a:lnTo>
                  <a:lnTo>
                    <a:pt x="88967" y="9547"/>
                  </a:lnTo>
                  <a:lnTo>
                    <a:pt x="91529" y="8308"/>
                  </a:lnTo>
                  <a:lnTo>
                    <a:pt x="93530" y="8416"/>
                  </a:lnTo>
                  <a:lnTo>
                    <a:pt x="94346" y="8193"/>
                  </a:lnTo>
                  <a:lnTo>
                    <a:pt x="94807" y="7931"/>
                  </a:lnTo>
                  <a:lnTo>
                    <a:pt x="95308" y="6262"/>
                  </a:lnTo>
                  <a:lnTo>
                    <a:pt x="99071" y="6154"/>
                  </a:lnTo>
                  <a:lnTo>
                    <a:pt x="100348" y="6316"/>
                  </a:lnTo>
                  <a:lnTo>
                    <a:pt x="102449" y="6362"/>
                  </a:lnTo>
                  <a:lnTo>
                    <a:pt x="104635" y="5447"/>
                  </a:lnTo>
                  <a:lnTo>
                    <a:pt x="105289" y="5524"/>
                  </a:lnTo>
                  <a:lnTo>
                    <a:pt x="106389" y="7970"/>
                  </a:lnTo>
                  <a:lnTo>
                    <a:pt x="106966" y="8678"/>
                  </a:lnTo>
                  <a:lnTo>
                    <a:pt x="108151" y="9331"/>
                  </a:lnTo>
                  <a:lnTo>
                    <a:pt x="110799" y="11162"/>
                  </a:lnTo>
                  <a:lnTo>
                    <a:pt x="111276" y="10678"/>
                  </a:lnTo>
                  <a:lnTo>
                    <a:pt x="112384" y="10062"/>
                  </a:lnTo>
                  <a:lnTo>
                    <a:pt x="115555" y="10901"/>
                  </a:lnTo>
                  <a:lnTo>
                    <a:pt x="118579" y="12309"/>
                  </a:lnTo>
                  <a:lnTo>
                    <a:pt x="121118" y="14378"/>
                  </a:lnTo>
                  <a:lnTo>
                    <a:pt x="123943" y="13778"/>
                  </a:lnTo>
                  <a:lnTo>
                    <a:pt x="127075" y="12762"/>
                  </a:lnTo>
                  <a:lnTo>
                    <a:pt x="129114" y="12470"/>
                  </a:lnTo>
                  <a:lnTo>
                    <a:pt x="131330" y="12324"/>
                  </a:lnTo>
                  <a:lnTo>
                    <a:pt x="132646" y="11886"/>
                  </a:lnTo>
                  <a:lnTo>
                    <a:pt x="135640" y="12416"/>
                  </a:lnTo>
                  <a:lnTo>
                    <a:pt x="138726" y="11301"/>
                  </a:lnTo>
                  <a:lnTo>
                    <a:pt x="140211" y="10301"/>
                  </a:lnTo>
                  <a:lnTo>
                    <a:pt x="140642" y="8885"/>
                  </a:lnTo>
                  <a:lnTo>
                    <a:pt x="140395" y="6400"/>
                  </a:lnTo>
                  <a:lnTo>
                    <a:pt x="139695" y="3908"/>
                  </a:lnTo>
                  <a:lnTo>
                    <a:pt x="138956" y="2985"/>
                  </a:lnTo>
                  <a:lnTo>
                    <a:pt x="138718" y="2031"/>
                  </a:lnTo>
                  <a:lnTo>
                    <a:pt x="139141" y="1139"/>
                  </a:lnTo>
                  <a:lnTo>
                    <a:pt x="139618" y="523"/>
                  </a:lnTo>
                  <a:lnTo>
                    <a:pt x="141634" y="0"/>
                  </a:lnTo>
                  <a:lnTo>
                    <a:pt x="144151" y="877"/>
                  </a:lnTo>
                  <a:close/>
                  <a:moveTo>
                    <a:pt x="110745" y="32348"/>
                  </a:moveTo>
                  <a:lnTo>
                    <a:pt x="107974" y="33356"/>
                  </a:lnTo>
                  <a:lnTo>
                    <a:pt x="105158" y="31441"/>
                  </a:lnTo>
                  <a:lnTo>
                    <a:pt x="105181" y="30302"/>
                  </a:lnTo>
                  <a:lnTo>
                    <a:pt x="106666" y="27986"/>
                  </a:lnTo>
                  <a:lnTo>
                    <a:pt x="107482" y="27302"/>
                  </a:lnTo>
                  <a:lnTo>
                    <a:pt x="109552" y="27486"/>
                  </a:lnTo>
                  <a:lnTo>
                    <a:pt x="110730" y="29079"/>
                  </a:lnTo>
                  <a:lnTo>
                    <a:pt x="111007" y="29833"/>
                  </a:lnTo>
                  <a:lnTo>
                    <a:pt x="110622" y="31110"/>
                  </a:lnTo>
                  <a:lnTo>
                    <a:pt x="110745" y="32348"/>
                  </a:lnTo>
                  <a:close/>
                  <a:moveTo>
                    <a:pt x="130437" y="37687"/>
                  </a:moveTo>
                  <a:lnTo>
                    <a:pt x="127990" y="38426"/>
                  </a:lnTo>
                  <a:lnTo>
                    <a:pt x="125297" y="36095"/>
                  </a:lnTo>
                  <a:lnTo>
                    <a:pt x="127898" y="35156"/>
                  </a:lnTo>
                  <a:lnTo>
                    <a:pt x="129106" y="35833"/>
                  </a:lnTo>
                  <a:lnTo>
                    <a:pt x="129968" y="36633"/>
                  </a:lnTo>
                  <a:lnTo>
                    <a:pt x="130437" y="37687"/>
                  </a:lnTo>
                  <a:close/>
                  <a:moveTo>
                    <a:pt x="125074" y="50165"/>
                  </a:moveTo>
                  <a:lnTo>
                    <a:pt x="124258" y="51111"/>
                  </a:lnTo>
                  <a:lnTo>
                    <a:pt x="123650" y="52742"/>
                  </a:lnTo>
                  <a:lnTo>
                    <a:pt x="123327" y="55073"/>
                  </a:lnTo>
                  <a:lnTo>
                    <a:pt x="122065" y="55127"/>
                  </a:lnTo>
                  <a:lnTo>
                    <a:pt x="121303" y="54658"/>
                  </a:lnTo>
                  <a:lnTo>
                    <a:pt x="121049" y="53773"/>
                  </a:lnTo>
                  <a:lnTo>
                    <a:pt x="121003" y="52657"/>
                  </a:lnTo>
                  <a:lnTo>
                    <a:pt x="120449" y="52704"/>
                  </a:lnTo>
                  <a:lnTo>
                    <a:pt x="120003" y="53911"/>
                  </a:lnTo>
                  <a:lnTo>
                    <a:pt x="119610" y="54458"/>
                  </a:lnTo>
                  <a:lnTo>
                    <a:pt x="118340" y="54573"/>
                  </a:lnTo>
                  <a:lnTo>
                    <a:pt x="116947" y="53827"/>
                  </a:lnTo>
                  <a:lnTo>
                    <a:pt x="117017" y="52219"/>
                  </a:lnTo>
                  <a:lnTo>
                    <a:pt x="116740" y="50350"/>
                  </a:lnTo>
                  <a:lnTo>
                    <a:pt x="116863" y="49696"/>
                  </a:lnTo>
                  <a:lnTo>
                    <a:pt x="120672" y="49534"/>
                  </a:lnTo>
                  <a:lnTo>
                    <a:pt x="121788" y="50911"/>
                  </a:lnTo>
                  <a:lnTo>
                    <a:pt x="123135" y="50111"/>
                  </a:lnTo>
                  <a:lnTo>
                    <a:pt x="123689" y="49249"/>
                  </a:lnTo>
                  <a:lnTo>
                    <a:pt x="125320" y="48711"/>
                  </a:lnTo>
                  <a:lnTo>
                    <a:pt x="125074" y="50165"/>
                  </a:lnTo>
                  <a:close/>
                  <a:moveTo>
                    <a:pt x="9319" y="65558"/>
                  </a:moveTo>
                  <a:lnTo>
                    <a:pt x="9788" y="67120"/>
                  </a:lnTo>
                  <a:lnTo>
                    <a:pt x="7095" y="66151"/>
                  </a:lnTo>
                  <a:lnTo>
                    <a:pt x="5133" y="64758"/>
                  </a:lnTo>
                  <a:lnTo>
                    <a:pt x="3509" y="61304"/>
                  </a:lnTo>
                  <a:lnTo>
                    <a:pt x="54" y="57373"/>
                  </a:lnTo>
                  <a:lnTo>
                    <a:pt x="0" y="56227"/>
                  </a:lnTo>
                  <a:lnTo>
                    <a:pt x="1316" y="55358"/>
                  </a:lnTo>
                  <a:lnTo>
                    <a:pt x="4155" y="54742"/>
                  </a:lnTo>
                  <a:lnTo>
                    <a:pt x="5302" y="55381"/>
                  </a:lnTo>
                  <a:lnTo>
                    <a:pt x="6041" y="56042"/>
                  </a:lnTo>
                  <a:lnTo>
                    <a:pt x="6272" y="56796"/>
                  </a:lnTo>
                  <a:lnTo>
                    <a:pt x="4663" y="58304"/>
                  </a:lnTo>
                  <a:lnTo>
                    <a:pt x="4332" y="58989"/>
                  </a:lnTo>
                  <a:lnTo>
                    <a:pt x="5571" y="60342"/>
                  </a:lnTo>
                  <a:lnTo>
                    <a:pt x="5556" y="60889"/>
                  </a:lnTo>
                  <a:lnTo>
                    <a:pt x="6072" y="63512"/>
                  </a:lnTo>
                  <a:lnTo>
                    <a:pt x="6680" y="64497"/>
                  </a:lnTo>
                  <a:lnTo>
                    <a:pt x="8242" y="65289"/>
                  </a:lnTo>
                  <a:lnTo>
                    <a:pt x="9319" y="65558"/>
                  </a:lnTo>
                  <a:close/>
                  <a:moveTo>
                    <a:pt x="146075" y="68428"/>
                  </a:moveTo>
                  <a:lnTo>
                    <a:pt x="145698" y="70074"/>
                  </a:lnTo>
                  <a:lnTo>
                    <a:pt x="148684" y="72805"/>
                  </a:lnTo>
                  <a:lnTo>
                    <a:pt x="149700" y="74536"/>
                  </a:lnTo>
                  <a:lnTo>
                    <a:pt x="150076" y="76213"/>
                  </a:lnTo>
                  <a:lnTo>
                    <a:pt x="149823" y="76697"/>
                  </a:lnTo>
                  <a:lnTo>
                    <a:pt x="148691" y="75790"/>
                  </a:lnTo>
                  <a:lnTo>
                    <a:pt x="147760" y="75497"/>
                  </a:lnTo>
                  <a:lnTo>
                    <a:pt x="148076" y="76697"/>
                  </a:lnTo>
                  <a:lnTo>
                    <a:pt x="149030" y="77728"/>
                  </a:lnTo>
                  <a:lnTo>
                    <a:pt x="147337" y="78321"/>
                  </a:lnTo>
                  <a:lnTo>
                    <a:pt x="145644" y="78290"/>
                  </a:lnTo>
                  <a:lnTo>
                    <a:pt x="140688" y="76851"/>
                  </a:lnTo>
                  <a:lnTo>
                    <a:pt x="139549" y="75321"/>
                  </a:lnTo>
                  <a:lnTo>
                    <a:pt x="142512" y="73020"/>
                  </a:lnTo>
                  <a:lnTo>
                    <a:pt x="143112" y="72089"/>
                  </a:lnTo>
                  <a:lnTo>
                    <a:pt x="141019" y="72182"/>
                  </a:lnTo>
                  <a:lnTo>
                    <a:pt x="138780" y="74913"/>
                  </a:lnTo>
                  <a:lnTo>
                    <a:pt x="135194" y="73713"/>
                  </a:lnTo>
                  <a:lnTo>
                    <a:pt x="134093" y="72612"/>
                  </a:lnTo>
                  <a:lnTo>
                    <a:pt x="133846" y="72020"/>
                  </a:lnTo>
                  <a:lnTo>
                    <a:pt x="135263" y="69589"/>
                  </a:lnTo>
                  <a:lnTo>
                    <a:pt x="137787" y="69674"/>
                  </a:lnTo>
                  <a:lnTo>
                    <a:pt x="139118" y="69128"/>
                  </a:lnTo>
                  <a:lnTo>
                    <a:pt x="140773" y="68359"/>
                  </a:lnTo>
                  <a:lnTo>
                    <a:pt x="140788" y="67204"/>
                  </a:lnTo>
                  <a:lnTo>
                    <a:pt x="144728" y="66943"/>
                  </a:lnTo>
                  <a:lnTo>
                    <a:pt x="146075" y="68428"/>
                  </a:lnTo>
                  <a:close/>
                  <a:moveTo>
                    <a:pt x="91607" y="73182"/>
                  </a:moveTo>
                  <a:lnTo>
                    <a:pt x="90598" y="73505"/>
                  </a:lnTo>
                  <a:lnTo>
                    <a:pt x="91607" y="71289"/>
                  </a:lnTo>
                  <a:lnTo>
                    <a:pt x="93392" y="70143"/>
                  </a:lnTo>
                  <a:lnTo>
                    <a:pt x="92722" y="72005"/>
                  </a:lnTo>
                  <a:lnTo>
                    <a:pt x="91607" y="73182"/>
                  </a:lnTo>
                  <a:close/>
                  <a:moveTo>
                    <a:pt x="89267" y="74397"/>
                  </a:moveTo>
                  <a:lnTo>
                    <a:pt x="88305" y="75336"/>
                  </a:lnTo>
                  <a:lnTo>
                    <a:pt x="86812" y="74928"/>
                  </a:lnTo>
                  <a:lnTo>
                    <a:pt x="85250" y="71789"/>
                  </a:lnTo>
                  <a:lnTo>
                    <a:pt x="89267" y="74397"/>
                  </a:lnTo>
                  <a:close/>
                  <a:moveTo>
                    <a:pt x="81402" y="78705"/>
                  </a:moveTo>
                  <a:lnTo>
                    <a:pt x="82626" y="81705"/>
                  </a:lnTo>
                  <a:lnTo>
                    <a:pt x="83773" y="82713"/>
                  </a:lnTo>
                  <a:lnTo>
                    <a:pt x="86174" y="83906"/>
                  </a:lnTo>
                  <a:lnTo>
                    <a:pt x="87305" y="84059"/>
                  </a:lnTo>
                  <a:lnTo>
                    <a:pt x="91406" y="86213"/>
                  </a:lnTo>
                  <a:lnTo>
                    <a:pt x="96170" y="86644"/>
                  </a:lnTo>
                  <a:lnTo>
                    <a:pt x="96785" y="87267"/>
                  </a:lnTo>
                  <a:lnTo>
                    <a:pt x="97370" y="88921"/>
                  </a:lnTo>
                  <a:lnTo>
                    <a:pt x="98340" y="90221"/>
                  </a:lnTo>
                  <a:lnTo>
                    <a:pt x="98586" y="91229"/>
                  </a:lnTo>
                  <a:lnTo>
                    <a:pt x="98078" y="92352"/>
                  </a:lnTo>
                  <a:lnTo>
                    <a:pt x="98779" y="95776"/>
                  </a:lnTo>
                  <a:lnTo>
                    <a:pt x="99979" y="99022"/>
                  </a:lnTo>
                  <a:lnTo>
                    <a:pt x="101788" y="100591"/>
                  </a:lnTo>
                  <a:lnTo>
                    <a:pt x="104042" y="101068"/>
                  </a:lnTo>
                  <a:lnTo>
                    <a:pt x="106189" y="100999"/>
                  </a:lnTo>
                  <a:lnTo>
                    <a:pt x="106728" y="101645"/>
                  </a:lnTo>
                  <a:lnTo>
                    <a:pt x="106513" y="104476"/>
                  </a:lnTo>
                  <a:lnTo>
                    <a:pt x="105604" y="105584"/>
                  </a:lnTo>
                  <a:lnTo>
                    <a:pt x="104865" y="105853"/>
                  </a:lnTo>
                  <a:lnTo>
                    <a:pt x="104227" y="105561"/>
                  </a:lnTo>
                  <a:lnTo>
                    <a:pt x="103642" y="104899"/>
                  </a:lnTo>
                  <a:lnTo>
                    <a:pt x="103011" y="104584"/>
                  </a:lnTo>
                  <a:lnTo>
                    <a:pt x="101780" y="104530"/>
                  </a:lnTo>
                  <a:lnTo>
                    <a:pt x="100879" y="103392"/>
                  </a:lnTo>
                  <a:lnTo>
                    <a:pt x="98594" y="101830"/>
                  </a:lnTo>
                  <a:lnTo>
                    <a:pt x="98170" y="100891"/>
                  </a:lnTo>
                  <a:lnTo>
                    <a:pt x="98093" y="99453"/>
                  </a:lnTo>
                  <a:lnTo>
                    <a:pt x="97124" y="98391"/>
                  </a:lnTo>
                  <a:lnTo>
                    <a:pt x="96231" y="96376"/>
                  </a:lnTo>
                  <a:lnTo>
                    <a:pt x="95385" y="95814"/>
                  </a:lnTo>
                  <a:lnTo>
                    <a:pt x="94916" y="94799"/>
                  </a:lnTo>
                  <a:lnTo>
                    <a:pt x="94877" y="94368"/>
                  </a:lnTo>
                  <a:lnTo>
                    <a:pt x="91553" y="94068"/>
                  </a:lnTo>
                  <a:lnTo>
                    <a:pt x="88805" y="94060"/>
                  </a:lnTo>
                  <a:lnTo>
                    <a:pt x="86474" y="92914"/>
                  </a:lnTo>
                  <a:lnTo>
                    <a:pt x="85750" y="89906"/>
                  </a:lnTo>
                  <a:lnTo>
                    <a:pt x="84365" y="89098"/>
                  </a:lnTo>
                  <a:lnTo>
                    <a:pt x="83326" y="88244"/>
                  </a:lnTo>
                  <a:lnTo>
                    <a:pt x="82464" y="87060"/>
                  </a:lnTo>
                  <a:lnTo>
                    <a:pt x="80278" y="84883"/>
                  </a:lnTo>
                  <a:lnTo>
                    <a:pt x="77862" y="83059"/>
                  </a:lnTo>
                  <a:lnTo>
                    <a:pt x="75523" y="81852"/>
                  </a:lnTo>
                  <a:lnTo>
                    <a:pt x="73045" y="81059"/>
                  </a:lnTo>
                  <a:lnTo>
                    <a:pt x="71029" y="81990"/>
                  </a:lnTo>
                  <a:lnTo>
                    <a:pt x="69851" y="81775"/>
                  </a:lnTo>
                  <a:lnTo>
                    <a:pt x="69613" y="81144"/>
                  </a:lnTo>
                  <a:lnTo>
                    <a:pt x="72121" y="79890"/>
                  </a:lnTo>
                  <a:lnTo>
                    <a:pt x="75569" y="77490"/>
                  </a:lnTo>
                  <a:lnTo>
                    <a:pt x="77993" y="76697"/>
                  </a:lnTo>
                  <a:lnTo>
                    <a:pt x="79170" y="76597"/>
                  </a:lnTo>
                  <a:lnTo>
                    <a:pt x="81402" y="78705"/>
                  </a:lnTo>
                  <a:close/>
                  <a:moveTo>
                    <a:pt x="108598" y="82836"/>
                  </a:moveTo>
                  <a:lnTo>
                    <a:pt x="106320" y="83506"/>
                  </a:lnTo>
                  <a:lnTo>
                    <a:pt x="105712" y="83398"/>
                  </a:lnTo>
                  <a:lnTo>
                    <a:pt x="106220" y="82552"/>
                  </a:lnTo>
                  <a:lnTo>
                    <a:pt x="106259" y="82198"/>
                  </a:lnTo>
                  <a:lnTo>
                    <a:pt x="103981" y="80644"/>
                  </a:lnTo>
                  <a:lnTo>
                    <a:pt x="104250" y="78628"/>
                  </a:lnTo>
                  <a:lnTo>
                    <a:pt x="104519" y="78113"/>
                  </a:lnTo>
                  <a:lnTo>
                    <a:pt x="106213" y="79167"/>
                  </a:lnTo>
                  <a:lnTo>
                    <a:pt x="106582" y="80921"/>
                  </a:lnTo>
                  <a:lnTo>
                    <a:pt x="108598" y="82836"/>
                  </a:lnTo>
                  <a:close/>
                  <a:moveTo>
                    <a:pt x="22471" y="88360"/>
                  </a:moveTo>
                  <a:lnTo>
                    <a:pt x="21632" y="88575"/>
                  </a:lnTo>
                  <a:lnTo>
                    <a:pt x="20908" y="88429"/>
                  </a:lnTo>
                  <a:lnTo>
                    <a:pt x="20254" y="88552"/>
                  </a:lnTo>
                  <a:lnTo>
                    <a:pt x="19615" y="89075"/>
                  </a:lnTo>
                  <a:lnTo>
                    <a:pt x="19685" y="86898"/>
                  </a:lnTo>
                  <a:lnTo>
                    <a:pt x="20431" y="84182"/>
                  </a:lnTo>
                  <a:lnTo>
                    <a:pt x="21339" y="82598"/>
                  </a:lnTo>
                  <a:lnTo>
                    <a:pt x="22625" y="81859"/>
                  </a:lnTo>
                  <a:lnTo>
                    <a:pt x="23171" y="83106"/>
                  </a:lnTo>
                  <a:lnTo>
                    <a:pt x="23071" y="87537"/>
                  </a:lnTo>
                  <a:lnTo>
                    <a:pt x="22471" y="88360"/>
                  </a:lnTo>
                  <a:close/>
                  <a:moveTo>
                    <a:pt x="139249" y="99076"/>
                  </a:moveTo>
                  <a:lnTo>
                    <a:pt x="137186" y="100622"/>
                  </a:lnTo>
                  <a:lnTo>
                    <a:pt x="134885" y="98383"/>
                  </a:lnTo>
                  <a:lnTo>
                    <a:pt x="134509" y="97660"/>
                  </a:lnTo>
                  <a:lnTo>
                    <a:pt x="136202" y="96753"/>
                  </a:lnTo>
                  <a:lnTo>
                    <a:pt x="137040" y="95360"/>
                  </a:lnTo>
                  <a:lnTo>
                    <a:pt x="136363" y="93645"/>
                  </a:lnTo>
                  <a:lnTo>
                    <a:pt x="134016" y="91106"/>
                  </a:lnTo>
                  <a:lnTo>
                    <a:pt x="133900" y="89306"/>
                  </a:lnTo>
                  <a:lnTo>
                    <a:pt x="137495" y="88544"/>
                  </a:lnTo>
                  <a:lnTo>
                    <a:pt x="139611" y="90114"/>
                  </a:lnTo>
                  <a:lnTo>
                    <a:pt x="140688" y="90221"/>
                  </a:lnTo>
                  <a:lnTo>
                    <a:pt x="140272" y="91722"/>
                  </a:lnTo>
                  <a:lnTo>
                    <a:pt x="140457" y="92206"/>
                  </a:lnTo>
                  <a:lnTo>
                    <a:pt x="140618" y="96745"/>
                  </a:lnTo>
                  <a:lnTo>
                    <a:pt x="139618" y="97383"/>
                  </a:lnTo>
                  <a:lnTo>
                    <a:pt x="139456" y="98630"/>
                  </a:lnTo>
                  <a:lnTo>
                    <a:pt x="139249" y="99076"/>
                  </a:lnTo>
                  <a:close/>
                  <a:moveTo>
                    <a:pt x="24017" y="96029"/>
                  </a:moveTo>
                  <a:lnTo>
                    <a:pt x="22948" y="96330"/>
                  </a:lnTo>
                  <a:lnTo>
                    <a:pt x="21593" y="93706"/>
                  </a:lnTo>
                  <a:lnTo>
                    <a:pt x="21101" y="91891"/>
                  </a:lnTo>
                  <a:lnTo>
                    <a:pt x="21670" y="91791"/>
                  </a:lnTo>
                  <a:lnTo>
                    <a:pt x="22209" y="91999"/>
                  </a:lnTo>
                  <a:lnTo>
                    <a:pt x="22778" y="92683"/>
                  </a:lnTo>
                  <a:lnTo>
                    <a:pt x="22778" y="93383"/>
                  </a:lnTo>
                  <a:lnTo>
                    <a:pt x="23009" y="94137"/>
                  </a:lnTo>
                  <a:lnTo>
                    <a:pt x="23602" y="95037"/>
                  </a:lnTo>
                  <a:lnTo>
                    <a:pt x="24017" y="96029"/>
                  </a:lnTo>
                  <a:close/>
                  <a:moveTo>
                    <a:pt x="20862" y="94553"/>
                  </a:moveTo>
                  <a:lnTo>
                    <a:pt x="21131" y="97722"/>
                  </a:lnTo>
                  <a:lnTo>
                    <a:pt x="22655" y="98314"/>
                  </a:lnTo>
                  <a:lnTo>
                    <a:pt x="24679" y="101161"/>
                  </a:lnTo>
                  <a:lnTo>
                    <a:pt x="24510" y="102615"/>
                  </a:lnTo>
                  <a:lnTo>
                    <a:pt x="24086" y="103114"/>
                  </a:lnTo>
                  <a:lnTo>
                    <a:pt x="20731" y="101768"/>
                  </a:lnTo>
                  <a:lnTo>
                    <a:pt x="19931" y="102376"/>
                  </a:lnTo>
                  <a:lnTo>
                    <a:pt x="18954" y="102130"/>
                  </a:lnTo>
                  <a:lnTo>
                    <a:pt x="18346" y="100553"/>
                  </a:lnTo>
                  <a:lnTo>
                    <a:pt x="18415" y="99999"/>
                  </a:lnTo>
                  <a:lnTo>
                    <a:pt x="17869" y="99053"/>
                  </a:lnTo>
                  <a:lnTo>
                    <a:pt x="17407" y="98630"/>
                  </a:lnTo>
                  <a:lnTo>
                    <a:pt x="16091" y="99884"/>
                  </a:lnTo>
                  <a:lnTo>
                    <a:pt x="15260" y="100114"/>
                  </a:lnTo>
                  <a:lnTo>
                    <a:pt x="15260" y="98968"/>
                  </a:lnTo>
                  <a:lnTo>
                    <a:pt x="16483" y="95814"/>
                  </a:lnTo>
                  <a:lnTo>
                    <a:pt x="17053" y="95283"/>
                  </a:lnTo>
                  <a:lnTo>
                    <a:pt x="18053" y="96322"/>
                  </a:lnTo>
                  <a:lnTo>
                    <a:pt x="18877" y="95937"/>
                  </a:lnTo>
                  <a:lnTo>
                    <a:pt x="19500" y="94229"/>
                  </a:lnTo>
                  <a:lnTo>
                    <a:pt x="19539" y="92529"/>
                  </a:lnTo>
                  <a:lnTo>
                    <a:pt x="19823" y="92029"/>
                  </a:lnTo>
                  <a:lnTo>
                    <a:pt x="20862" y="94553"/>
                  </a:lnTo>
                  <a:close/>
                  <a:moveTo>
                    <a:pt x="84326" y="107061"/>
                  </a:moveTo>
                  <a:lnTo>
                    <a:pt x="83472" y="107730"/>
                  </a:lnTo>
                  <a:lnTo>
                    <a:pt x="82510" y="107699"/>
                  </a:lnTo>
                  <a:lnTo>
                    <a:pt x="81826" y="107453"/>
                  </a:lnTo>
                  <a:lnTo>
                    <a:pt x="81487" y="106915"/>
                  </a:lnTo>
                  <a:lnTo>
                    <a:pt x="81910" y="106661"/>
                  </a:lnTo>
                  <a:lnTo>
                    <a:pt x="82410" y="105576"/>
                  </a:lnTo>
                  <a:lnTo>
                    <a:pt x="82872" y="105284"/>
                  </a:lnTo>
                  <a:lnTo>
                    <a:pt x="83557" y="105422"/>
                  </a:lnTo>
                  <a:lnTo>
                    <a:pt x="83980" y="105861"/>
                  </a:lnTo>
                  <a:lnTo>
                    <a:pt x="84326" y="107061"/>
                  </a:lnTo>
                  <a:close/>
                  <a:moveTo>
                    <a:pt x="115439" y="111584"/>
                  </a:moveTo>
                  <a:lnTo>
                    <a:pt x="114800" y="113408"/>
                  </a:lnTo>
                  <a:lnTo>
                    <a:pt x="113115" y="111284"/>
                  </a:lnTo>
                  <a:lnTo>
                    <a:pt x="111268" y="109830"/>
                  </a:lnTo>
                  <a:lnTo>
                    <a:pt x="110576" y="108553"/>
                  </a:lnTo>
                  <a:lnTo>
                    <a:pt x="109452" y="107784"/>
                  </a:lnTo>
                  <a:lnTo>
                    <a:pt x="109144" y="106069"/>
                  </a:lnTo>
                  <a:lnTo>
                    <a:pt x="110506" y="105369"/>
                  </a:lnTo>
                  <a:lnTo>
                    <a:pt x="111091" y="105299"/>
                  </a:lnTo>
                  <a:lnTo>
                    <a:pt x="112492" y="107384"/>
                  </a:lnTo>
                  <a:lnTo>
                    <a:pt x="114677" y="107623"/>
                  </a:lnTo>
                  <a:lnTo>
                    <a:pt x="114508" y="108907"/>
                  </a:lnTo>
                  <a:lnTo>
                    <a:pt x="115201" y="110561"/>
                  </a:lnTo>
                  <a:lnTo>
                    <a:pt x="115439" y="111584"/>
                  </a:lnTo>
                  <a:close/>
                  <a:moveTo>
                    <a:pt x="26826" y="110346"/>
                  </a:moveTo>
                  <a:lnTo>
                    <a:pt x="29104" y="112992"/>
                  </a:lnTo>
                  <a:lnTo>
                    <a:pt x="27265" y="112338"/>
                  </a:lnTo>
                  <a:lnTo>
                    <a:pt x="25310" y="114169"/>
                  </a:lnTo>
                  <a:lnTo>
                    <a:pt x="22832" y="112031"/>
                  </a:lnTo>
                  <a:lnTo>
                    <a:pt x="21347" y="109861"/>
                  </a:lnTo>
                  <a:lnTo>
                    <a:pt x="21016" y="108992"/>
                  </a:lnTo>
                  <a:lnTo>
                    <a:pt x="22571" y="106961"/>
                  </a:lnTo>
                  <a:lnTo>
                    <a:pt x="24017" y="109046"/>
                  </a:lnTo>
                  <a:lnTo>
                    <a:pt x="25772" y="109377"/>
                  </a:lnTo>
                  <a:lnTo>
                    <a:pt x="26826" y="110346"/>
                  </a:lnTo>
                  <a:close/>
                  <a:moveTo>
                    <a:pt x="155024" y="110177"/>
                  </a:moveTo>
                  <a:lnTo>
                    <a:pt x="157680" y="111077"/>
                  </a:lnTo>
                  <a:lnTo>
                    <a:pt x="158418" y="110977"/>
                  </a:lnTo>
                  <a:lnTo>
                    <a:pt x="159673" y="111300"/>
                  </a:lnTo>
                  <a:lnTo>
                    <a:pt x="160004" y="112946"/>
                  </a:lnTo>
                  <a:lnTo>
                    <a:pt x="158341" y="113185"/>
                  </a:lnTo>
                  <a:lnTo>
                    <a:pt x="155463" y="114700"/>
                  </a:lnTo>
                  <a:lnTo>
                    <a:pt x="154240" y="114369"/>
                  </a:lnTo>
                  <a:lnTo>
                    <a:pt x="152777" y="113054"/>
                  </a:lnTo>
                  <a:lnTo>
                    <a:pt x="150453" y="112915"/>
                  </a:lnTo>
                  <a:lnTo>
                    <a:pt x="149769" y="112554"/>
                  </a:lnTo>
                  <a:lnTo>
                    <a:pt x="151015" y="111000"/>
                  </a:lnTo>
                  <a:lnTo>
                    <a:pt x="153278" y="110215"/>
                  </a:lnTo>
                  <a:lnTo>
                    <a:pt x="155024" y="110177"/>
                  </a:lnTo>
                  <a:close/>
                  <a:moveTo>
                    <a:pt x="101711" y="116546"/>
                  </a:moveTo>
                  <a:lnTo>
                    <a:pt x="100264" y="117862"/>
                  </a:lnTo>
                  <a:lnTo>
                    <a:pt x="100017" y="115885"/>
                  </a:lnTo>
                  <a:lnTo>
                    <a:pt x="100949" y="113800"/>
                  </a:lnTo>
                  <a:lnTo>
                    <a:pt x="102218" y="113669"/>
                  </a:lnTo>
                  <a:lnTo>
                    <a:pt x="102688" y="114585"/>
                  </a:lnTo>
                  <a:lnTo>
                    <a:pt x="101711" y="116546"/>
                  </a:lnTo>
                  <a:close/>
                  <a:moveTo>
                    <a:pt x="121149" y="115931"/>
                  </a:moveTo>
                  <a:lnTo>
                    <a:pt x="120349" y="117685"/>
                  </a:lnTo>
                  <a:lnTo>
                    <a:pt x="119002" y="117416"/>
                  </a:lnTo>
                  <a:lnTo>
                    <a:pt x="116747" y="115531"/>
                  </a:lnTo>
                  <a:lnTo>
                    <a:pt x="115978" y="114677"/>
                  </a:lnTo>
                  <a:lnTo>
                    <a:pt x="115555" y="113838"/>
                  </a:lnTo>
                  <a:lnTo>
                    <a:pt x="116478" y="113738"/>
                  </a:lnTo>
                  <a:lnTo>
                    <a:pt x="117609" y="114631"/>
                  </a:lnTo>
                  <a:lnTo>
                    <a:pt x="120495" y="115100"/>
                  </a:lnTo>
                  <a:lnTo>
                    <a:pt x="121149" y="115931"/>
                  </a:lnTo>
                  <a:close/>
                  <a:moveTo>
                    <a:pt x="137848" y="117839"/>
                  </a:moveTo>
                  <a:lnTo>
                    <a:pt x="136840" y="117946"/>
                  </a:lnTo>
                  <a:lnTo>
                    <a:pt x="137148" y="116862"/>
                  </a:lnTo>
                  <a:lnTo>
                    <a:pt x="139080" y="114977"/>
                  </a:lnTo>
                  <a:lnTo>
                    <a:pt x="141788" y="114885"/>
                  </a:lnTo>
                  <a:lnTo>
                    <a:pt x="144251" y="113938"/>
                  </a:lnTo>
                  <a:lnTo>
                    <a:pt x="144805" y="113908"/>
                  </a:lnTo>
                  <a:lnTo>
                    <a:pt x="143628" y="115392"/>
                  </a:lnTo>
                  <a:lnTo>
                    <a:pt x="141642" y="116777"/>
                  </a:lnTo>
                  <a:lnTo>
                    <a:pt x="137848" y="117839"/>
                  </a:lnTo>
                  <a:close/>
                  <a:moveTo>
                    <a:pt x="124320" y="120823"/>
                  </a:moveTo>
                  <a:lnTo>
                    <a:pt x="122250" y="120993"/>
                  </a:lnTo>
                  <a:lnTo>
                    <a:pt x="122373" y="118923"/>
                  </a:lnTo>
                  <a:lnTo>
                    <a:pt x="123142" y="118385"/>
                  </a:lnTo>
                  <a:lnTo>
                    <a:pt x="125620" y="119416"/>
                  </a:lnTo>
                  <a:lnTo>
                    <a:pt x="125497" y="120062"/>
                  </a:lnTo>
                  <a:lnTo>
                    <a:pt x="124320" y="120823"/>
                  </a:lnTo>
                  <a:close/>
                  <a:moveTo>
                    <a:pt x="114393" y="118808"/>
                  </a:moveTo>
                  <a:lnTo>
                    <a:pt x="114285" y="121616"/>
                  </a:lnTo>
                  <a:lnTo>
                    <a:pt x="113715" y="121593"/>
                  </a:lnTo>
                  <a:lnTo>
                    <a:pt x="113384" y="121162"/>
                  </a:lnTo>
                  <a:lnTo>
                    <a:pt x="113369" y="120085"/>
                  </a:lnTo>
                  <a:lnTo>
                    <a:pt x="113615" y="118393"/>
                  </a:lnTo>
                  <a:lnTo>
                    <a:pt x="114393" y="118808"/>
                  </a:lnTo>
                  <a:close/>
                  <a:moveTo>
                    <a:pt x="103434" y="122847"/>
                  </a:moveTo>
                  <a:lnTo>
                    <a:pt x="102203" y="123670"/>
                  </a:lnTo>
                  <a:lnTo>
                    <a:pt x="102611" y="121793"/>
                  </a:lnTo>
                  <a:lnTo>
                    <a:pt x="102003" y="120816"/>
                  </a:lnTo>
                  <a:lnTo>
                    <a:pt x="102541" y="119985"/>
                  </a:lnTo>
                  <a:lnTo>
                    <a:pt x="103334" y="119316"/>
                  </a:lnTo>
                  <a:lnTo>
                    <a:pt x="103703" y="120008"/>
                  </a:lnTo>
                  <a:lnTo>
                    <a:pt x="104412" y="121131"/>
                  </a:lnTo>
                  <a:lnTo>
                    <a:pt x="103434" y="122847"/>
                  </a:lnTo>
                  <a:close/>
                  <a:moveTo>
                    <a:pt x="105327" y="128770"/>
                  </a:moveTo>
                  <a:lnTo>
                    <a:pt x="104527" y="129178"/>
                  </a:lnTo>
                  <a:lnTo>
                    <a:pt x="103196" y="128585"/>
                  </a:lnTo>
                  <a:lnTo>
                    <a:pt x="103550" y="127109"/>
                  </a:lnTo>
                  <a:lnTo>
                    <a:pt x="104473" y="126478"/>
                  </a:lnTo>
                  <a:lnTo>
                    <a:pt x="105451" y="126962"/>
                  </a:lnTo>
                  <a:lnTo>
                    <a:pt x="105597" y="127632"/>
                  </a:lnTo>
                  <a:lnTo>
                    <a:pt x="105327" y="128770"/>
                  </a:lnTo>
                  <a:close/>
                  <a:moveTo>
                    <a:pt x="127413" y="133017"/>
                  </a:moveTo>
                  <a:lnTo>
                    <a:pt x="125489" y="134032"/>
                  </a:lnTo>
                  <a:lnTo>
                    <a:pt x="124174" y="132563"/>
                  </a:lnTo>
                  <a:lnTo>
                    <a:pt x="123442" y="130247"/>
                  </a:lnTo>
                  <a:lnTo>
                    <a:pt x="126967" y="126847"/>
                  </a:lnTo>
                  <a:lnTo>
                    <a:pt x="127813" y="127155"/>
                  </a:lnTo>
                  <a:lnTo>
                    <a:pt x="128321" y="128032"/>
                  </a:lnTo>
                  <a:lnTo>
                    <a:pt x="128244" y="131086"/>
                  </a:lnTo>
                  <a:lnTo>
                    <a:pt x="127413" y="133017"/>
                  </a:lnTo>
                  <a:close/>
                  <a:moveTo>
                    <a:pt x="121649" y="130301"/>
                  </a:moveTo>
                  <a:lnTo>
                    <a:pt x="119933" y="132378"/>
                  </a:lnTo>
                  <a:lnTo>
                    <a:pt x="118502" y="132155"/>
                  </a:lnTo>
                  <a:lnTo>
                    <a:pt x="117902" y="131201"/>
                  </a:lnTo>
                  <a:lnTo>
                    <a:pt x="118787" y="129247"/>
                  </a:lnTo>
                  <a:lnTo>
                    <a:pt x="120703" y="128139"/>
                  </a:lnTo>
                  <a:lnTo>
                    <a:pt x="121572" y="128432"/>
                  </a:lnTo>
                  <a:lnTo>
                    <a:pt x="121488" y="129878"/>
                  </a:lnTo>
                  <a:lnTo>
                    <a:pt x="121649" y="130301"/>
                  </a:lnTo>
                  <a:close/>
                  <a:moveTo>
                    <a:pt x="159242" y="133240"/>
                  </a:moveTo>
                  <a:lnTo>
                    <a:pt x="157087" y="133609"/>
                  </a:lnTo>
                  <a:lnTo>
                    <a:pt x="157472" y="131470"/>
                  </a:lnTo>
                  <a:lnTo>
                    <a:pt x="156418" y="129786"/>
                  </a:lnTo>
                  <a:lnTo>
                    <a:pt x="158095" y="130732"/>
                  </a:lnTo>
                  <a:lnTo>
                    <a:pt x="159165" y="131870"/>
                  </a:lnTo>
                  <a:lnTo>
                    <a:pt x="159688" y="132086"/>
                  </a:lnTo>
                  <a:lnTo>
                    <a:pt x="159565" y="132770"/>
                  </a:lnTo>
                  <a:lnTo>
                    <a:pt x="159242" y="133240"/>
                  </a:lnTo>
                  <a:close/>
                  <a:moveTo>
                    <a:pt x="109599" y="134255"/>
                  </a:moveTo>
                  <a:lnTo>
                    <a:pt x="109206" y="134371"/>
                  </a:lnTo>
                  <a:lnTo>
                    <a:pt x="108637" y="133240"/>
                  </a:lnTo>
                  <a:lnTo>
                    <a:pt x="108521" y="132186"/>
                  </a:lnTo>
                  <a:lnTo>
                    <a:pt x="108744" y="131563"/>
                  </a:lnTo>
                  <a:lnTo>
                    <a:pt x="109491" y="131501"/>
                  </a:lnTo>
                  <a:lnTo>
                    <a:pt x="110506" y="133509"/>
                  </a:lnTo>
                  <a:lnTo>
                    <a:pt x="109599" y="134255"/>
                  </a:lnTo>
                  <a:close/>
                  <a:moveTo>
                    <a:pt x="134178" y="137771"/>
                  </a:moveTo>
                  <a:lnTo>
                    <a:pt x="132269" y="137994"/>
                  </a:lnTo>
                  <a:lnTo>
                    <a:pt x="131661" y="137794"/>
                  </a:lnTo>
                  <a:lnTo>
                    <a:pt x="132823" y="137332"/>
                  </a:lnTo>
                  <a:lnTo>
                    <a:pt x="133631" y="136840"/>
                  </a:lnTo>
                  <a:lnTo>
                    <a:pt x="134024" y="136248"/>
                  </a:lnTo>
                  <a:lnTo>
                    <a:pt x="135955" y="135201"/>
                  </a:lnTo>
                  <a:lnTo>
                    <a:pt x="137225" y="133832"/>
                  </a:lnTo>
                  <a:lnTo>
                    <a:pt x="138603" y="134763"/>
                  </a:lnTo>
                  <a:lnTo>
                    <a:pt x="136879" y="135386"/>
                  </a:lnTo>
                  <a:lnTo>
                    <a:pt x="134178" y="137771"/>
                  </a:lnTo>
                  <a:close/>
                  <a:moveTo>
                    <a:pt x="157726" y="139471"/>
                  </a:moveTo>
                  <a:lnTo>
                    <a:pt x="157056" y="139502"/>
                  </a:lnTo>
                  <a:lnTo>
                    <a:pt x="157857" y="138209"/>
                  </a:lnTo>
                  <a:lnTo>
                    <a:pt x="160134" y="136432"/>
                  </a:lnTo>
                  <a:lnTo>
                    <a:pt x="163451" y="134863"/>
                  </a:lnTo>
                  <a:lnTo>
                    <a:pt x="164552" y="134694"/>
                  </a:lnTo>
                  <a:lnTo>
                    <a:pt x="166422" y="135663"/>
                  </a:lnTo>
                  <a:lnTo>
                    <a:pt x="162989" y="137271"/>
                  </a:lnTo>
                  <a:lnTo>
                    <a:pt x="162074" y="138117"/>
                  </a:lnTo>
                  <a:lnTo>
                    <a:pt x="159542" y="138301"/>
                  </a:lnTo>
                  <a:lnTo>
                    <a:pt x="157726" y="139471"/>
                  </a:lnTo>
                  <a:close/>
                  <a:moveTo>
                    <a:pt x="123865" y="140894"/>
                  </a:moveTo>
                  <a:lnTo>
                    <a:pt x="123489" y="141317"/>
                  </a:lnTo>
                  <a:lnTo>
                    <a:pt x="121857" y="139625"/>
                  </a:lnTo>
                  <a:lnTo>
                    <a:pt x="121234" y="138640"/>
                  </a:lnTo>
                  <a:lnTo>
                    <a:pt x="122011" y="137817"/>
                  </a:lnTo>
                  <a:lnTo>
                    <a:pt x="124412" y="139740"/>
                  </a:lnTo>
                  <a:lnTo>
                    <a:pt x="123865" y="140894"/>
                  </a:lnTo>
                  <a:close/>
                  <a:moveTo>
                    <a:pt x="105597" y="138486"/>
                  </a:moveTo>
                  <a:lnTo>
                    <a:pt x="105635" y="140063"/>
                  </a:lnTo>
                  <a:lnTo>
                    <a:pt x="105481" y="140625"/>
                  </a:lnTo>
                  <a:lnTo>
                    <a:pt x="101064" y="141386"/>
                  </a:lnTo>
                  <a:lnTo>
                    <a:pt x="101472" y="139579"/>
                  </a:lnTo>
                  <a:lnTo>
                    <a:pt x="101741" y="139009"/>
                  </a:lnTo>
                  <a:lnTo>
                    <a:pt x="103203" y="139848"/>
                  </a:lnTo>
                  <a:lnTo>
                    <a:pt x="103742" y="139417"/>
                  </a:lnTo>
                  <a:lnTo>
                    <a:pt x="103958" y="138925"/>
                  </a:lnTo>
                  <a:lnTo>
                    <a:pt x="105597" y="138486"/>
                  </a:lnTo>
                  <a:close/>
                  <a:moveTo>
                    <a:pt x="177395" y="144110"/>
                  </a:moveTo>
                  <a:lnTo>
                    <a:pt x="176926" y="144533"/>
                  </a:lnTo>
                  <a:lnTo>
                    <a:pt x="175841" y="143310"/>
                  </a:lnTo>
                  <a:lnTo>
                    <a:pt x="175787" y="142671"/>
                  </a:lnTo>
                  <a:lnTo>
                    <a:pt x="176895" y="141940"/>
                  </a:lnTo>
                  <a:lnTo>
                    <a:pt x="177449" y="141771"/>
                  </a:lnTo>
                  <a:lnTo>
                    <a:pt x="177611" y="142271"/>
                  </a:lnTo>
                  <a:lnTo>
                    <a:pt x="177596" y="143340"/>
                  </a:lnTo>
                  <a:lnTo>
                    <a:pt x="177395" y="144110"/>
                  </a:lnTo>
                  <a:close/>
                  <a:moveTo>
                    <a:pt x="147167" y="143271"/>
                  </a:moveTo>
                  <a:lnTo>
                    <a:pt x="145459" y="143910"/>
                  </a:lnTo>
                  <a:lnTo>
                    <a:pt x="144374" y="145256"/>
                  </a:lnTo>
                  <a:lnTo>
                    <a:pt x="143051" y="144302"/>
                  </a:lnTo>
                  <a:lnTo>
                    <a:pt x="143051" y="143010"/>
                  </a:lnTo>
                  <a:lnTo>
                    <a:pt x="144497" y="143410"/>
                  </a:lnTo>
                  <a:lnTo>
                    <a:pt x="145513" y="142679"/>
                  </a:lnTo>
                  <a:lnTo>
                    <a:pt x="145205" y="141856"/>
                  </a:lnTo>
                  <a:lnTo>
                    <a:pt x="146314" y="142240"/>
                  </a:lnTo>
                  <a:lnTo>
                    <a:pt x="147167" y="143271"/>
                  </a:lnTo>
                  <a:close/>
                  <a:moveTo>
                    <a:pt x="126043" y="148425"/>
                  </a:moveTo>
                  <a:lnTo>
                    <a:pt x="125043" y="149833"/>
                  </a:lnTo>
                  <a:lnTo>
                    <a:pt x="123627" y="149333"/>
                  </a:lnTo>
                  <a:lnTo>
                    <a:pt x="124204" y="148802"/>
                  </a:lnTo>
                  <a:lnTo>
                    <a:pt x="124543" y="148110"/>
                  </a:lnTo>
                  <a:lnTo>
                    <a:pt x="124581" y="147110"/>
                  </a:lnTo>
                  <a:lnTo>
                    <a:pt x="124197" y="146494"/>
                  </a:lnTo>
                  <a:lnTo>
                    <a:pt x="124458" y="146271"/>
                  </a:lnTo>
                  <a:lnTo>
                    <a:pt x="125720" y="147302"/>
                  </a:lnTo>
                  <a:lnTo>
                    <a:pt x="126043" y="148425"/>
                  </a:lnTo>
                  <a:close/>
                  <a:moveTo>
                    <a:pt x="177018" y="160757"/>
                  </a:moveTo>
                  <a:lnTo>
                    <a:pt x="175464" y="161318"/>
                  </a:lnTo>
                  <a:lnTo>
                    <a:pt x="174925" y="161249"/>
                  </a:lnTo>
                  <a:lnTo>
                    <a:pt x="174279" y="160018"/>
                  </a:lnTo>
                  <a:lnTo>
                    <a:pt x="175179" y="157049"/>
                  </a:lnTo>
                  <a:lnTo>
                    <a:pt x="174348" y="155134"/>
                  </a:lnTo>
                  <a:lnTo>
                    <a:pt x="174294" y="154326"/>
                  </a:lnTo>
                  <a:lnTo>
                    <a:pt x="175556" y="153203"/>
                  </a:lnTo>
                  <a:lnTo>
                    <a:pt x="176434" y="151518"/>
                  </a:lnTo>
                  <a:lnTo>
                    <a:pt x="178572" y="149695"/>
                  </a:lnTo>
                  <a:lnTo>
                    <a:pt x="184121" y="147533"/>
                  </a:lnTo>
                  <a:lnTo>
                    <a:pt x="185422" y="147333"/>
                  </a:lnTo>
                  <a:lnTo>
                    <a:pt x="185383" y="149025"/>
                  </a:lnTo>
                  <a:lnTo>
                    <a:pt x="183529" y="153303"/>
                  </a:lnTo>
                  <a:lnTo>
                    <a:pt x="181881" y="155441"/>
                  </a:lnTo>
                  <a:lnTo>
                    <a:pt x="182320" y="157149"/>
                  </a:lnTo>
                  <a:lnTo>
                    <a:pt x="179681" y="157626"/>
                  </a:lnTo>
                  <a:lnTo>
                    <a:pt x="177018" y="160757"/>
                  </a:lnTo>
                  <a:close/>
                  <a:moveTo>
                    <a:pt x="73591" y="153833"/>
                  </a:moveTo>
                  <a:lnTo>
                    <a:pt x="73337" y="154987"/>
                  </a:lnTo>
                  <a:lnTo>
                    <a:pt x="71113" y="154195"/>
                  </a:lnTo>
                  <a:lnTo>
                    <a:pt x="70498" y="153003"/>
                  </a:lnTo>
                  <a:lnTo>
                    <a:pt x="70383" y="150356"/>
                  </a:lnTo>
                  <a:lnTo>
                    <a:pt x="70967" y="149064"/>
                  </a:lnTo>
                  <a:lnTo>
                    <a:pt x="71352" y="148656"/>
                  </a:lnTo>
                  <a:lnTo>
                    <a:pt x="72375" y="150149"/>
                  </a:lnTo>
                  <a:lnTo>
                    <a:pt x="74522" y="152325"/>
                  </a:lnTo>
                  <a:lnTo>
                    <a:pt x="73591" y="153833"/>
                  </a:lnTo>
                  <a:close/>
                  <a:moveTo>
                    <a:pt x="162620" y="173042"/>
                  </a:moveTo>
                  <a:lnTo>
                    <a:pt x="161796" y="174527"/>
                  </a:lnTo>
                  <a:lnTo>
                    <a:pt x="160958" y="173273"/>
                  </a:lnTo>
                  <a:lnTo>
                    <a:pt x="161319" y="171827"/>
                  </a:lnTo>
                  <a:lnTo>
                    <a:pt x="160350" y="169542"/>
                  </a:lnTo>
                  <a:lnTo>
                    <a:pt x="162189" y="166142"/>
                  </a:lnTo>
                  <a:lnTo>
                    <a:pt x="162228" y="164488"/>
                  </a:lnTo>
                  <a:lnTo>
                    <a:pt x="163636" y="163642"/>
                  </a:lnTo>
                  <a:lnTo>
                    <a:pt x="163290" y="166449"/>
                  </a:lnTo>
                  <a:lnTo>
                    <a:pt x="162212" y="168696"/>
                  </a:lnTo>
                  <a:lnTo>
                    <a:pt x="163328" y="170565"/>
                  </a:lnTo>
                  <a:lnTo>
                    <a:pt x="163859" y="172688"/>
                  </a:lnTo>
                  <a:lnTo>
                    <a:pt x="162620" y="173042"/>
                  </a:lnTo>
                  <a:close/>
                  <a:moveTo>
                    <a:pt x="90837" y="171188"/>
                  </a:moveTo>
                  <a:lnTo>
                    <a:pt x="92314" y="171381"/>
                  </a:lnTo>
                  <a:lnTo>
                    <a:pt x="94315" y="171350"/>
                  </a:lnTo>
                  <a:lnTo>
                    <a:pt x="94769" y="171188"/>
                  </a:lnTo>
                  <a:lnTo>
                    <a:pt x="96047" y="169642"/>
                  </a:lnTo>
                  <a:lnTo>
                    <a:pt x="97617" y="169611"/>
                  </a:lnTo>
                  <a:lnTo>
                    <a:pt x="98302" y="171134"/>
                  </a:lnTo>
                  <a:lnTo>
                    <a:pt x="96708" y="171835"/>
                  </a:lnTo>
                  <a:lnTo>
                    <a:pt x="96385" y="172235"/>
                  </a:lnTo>
                  <a:lnTo>
                    <a:pt x="96693" y="172558"/>
                  </a:lnTo>
                  <a:lnTo>
                    <a:pt x="97886" y="173196"/>
                  </a:lnTo>
                  <a:lnTo>
                    <a:pt x="99548" y="172958"/>
                  </a:lnTo>
                  <a:lnTo>
                    <a:pt x="99594" y="174158"/>
                  </a:lnTo>
                  <a:lnTo>
                    <a:pt x="99964" y="175135"/>
                  </a:lnTo>
                  <a:lnTo>
                    <a:pt x="100779" y="175719"/>
                  </a:lnTo>
                  <a:lnTo>
                    <a:pt x="101672" y="175835"/>
                  </a:lnTo>
                  <a:lnTo>
                    <a:pt x="103634" y="175665"/>
                  </a:lnTo>
                  <a:lnTo>
                    <a:pt x="105566" y="175281"/>
                  </a:lnTo>
                  <a:lnTo>
                    <a:pt x="107559" y="174512"/>
                  </a:lnTo>
                  <a:lnTo>
                    <a:pt x="109599" y="174119"/>
                  </a:lnTo>
                  <a:lnTo>
                    <a:pt x="115685" y="174512"/>
                  </a:lnTo>
                  <a:lnTo>
                    <a:pt x="117871" y="176173"/>
                  </a:lnTo>
                  <a:lnTo>
                    <a:pt x="122034" y="176373"/>
                  </a:lnTo>
                  <a:lnTo>
                    <a:pt x="125897" y="177250"/>
                  </a:lnTo>
                  <a:lnTo>
                    <a:pt x="127929" y="176673"/>
                  </a:lnTo>
                  <a:lnTo>
                    <a:pt x="131399" y="176135"/>
                  </a:lnTo>
                  <a:lnTo>
                    <a:pt x="131954" y="176720"/>
                  </a:lnTo>
                  <a:lnTo>
                    <a:pt x="131507" y="180466"/>
                  </a:lnTo>
                  <a:lnTo>
                    <a:pt x="131723" y="181558"/>
                  </a:lnTo>
                  <a:lnTo>
                    <a:pt x="132723" y="182081"/>
                  </a:lnTo>
                  <a:lnTo>
                    <a:pt x="133708" y="181828"/>
                  </a:lnTo>
                  <a:lnTo>
                    <a:pt x="134924" y="180597"/>
                  </a:lnTo>
                  <a:lnTo>
                    <a:pt x="137833" y="179650"/>
                  </a:lnTo>
                  <a:lnTo>
                    <a:pt x="140850" y="179650"/>
                  </a:lnTo>
                  <a:lnTo>
                    <a:pt x="143397" y="177158"/>
                  </a:lnTo>
                  <a:lnTo>
                    <a:pt x="144143" y="177012"/>
                  </a:lnTo>
                  <a:lnTo>
                    <a:pt x="143674" y="178235"/>
                  </a:lnTo>
                  <a:lnTo>
                    <a:pt x="143289" y="181112"/>
                  </a:lnTo>
                  <a:lnTo>
                    <a:pt x="142750" y="182797"/>
                  </a:lnTo>
                  <a:lnTo>
                    <a:pt x="142504" y="184120"/>
                  </a:lnTo>
                  <a:lnTo>
                    <a:pt x="140804" y="184805"/>
                  </a:lnTo>
                  <a:lnTo>
                    <a:pt x="138241" y="184920"/>
                  </a:lnTo>
                  <a:lnTo>
                    <a:pt x="133554" y="184628"/>
                  </a:lnTo>
                  <a:lnTo>
                    <a:pt x="128829" y="185097"/>
                  </a:lnTo>
                  <a:lnTo>
                    <a:pt x="120080" y="186359"/>
                  </a:lnTo>
                  <a:lnTo>
                    <a:pt x="111314" y="187005"/>
                  </a:lnTo>
                  <a:lnTo>
                    <a:pt x="110137" y="186582"/>
                  </a:lnTo>
                  <a:lnTo>
                    <a:pt x="110114" y="184912"/>
                  </a:lnTo>
                  <a:lnTo>
                    <a:pt x="109929" y="183758"/>
                  </a:lnTo>
                  <a:lnTo>
                    <a:pt x="109360" y="182951"/>
                  </a:lnTo>
                  <a:lnTo>
                    <a:pt x="106651" y="182258"/>
                  </a:lnTo>
                  <a:lnTo>
                    <a:pt x="104065" y="181074"/>
                  </a:lnTo>
                  <a:lnTo>
                    <a:pt x="93931" y="179458"/>
                  </a:lnTo>
                  <a:lnTo>
                    <a:pt x="91537" y="178820"/>
                  </a:lnTo>
                  <a:lnTo>
                    <a:pt x="87659" y="179150"/>
                  </a:lnTo>
                  <a:lnTo>
                    <a:pt x="86235" y="179104"/>
                  </a:lnTo>
                  <a:lnTo>
                    <a:pt x="85258" y="178527"/>
                  </a:lnTo>
                  <a:lnTo>
                    <a:pt x="84580" y="177527"/>
                  </a:lnTo>
                  <a:lnTo>
                    <a:pt x="84273" y="174350"/>
                  </a:lnTo>
                  <a:lnTo>
                    <a:pt x="84757" y="171204"/>
                  </a:lnTo>
                  <a:lnTo>
                    <a:pt x="85596" y="170373"/>
                  </a:lnTo>
                  <a:lnTo>
                    <a:pt x="85981" y="171319"/>
                  </a:lnTo>
                  <a:lnTo>
                    <a:pt x="86974" y="171758"/>
                  </a:lnTo>
                  <a:lnTo>
                    <a:pt x="87897" y="170804"/>
                  </a:lnTo>
                  <a:lnTo>
                    <a:pt x="87889" y="169358"/>
                  </a:lnTo>
                  <a:lnTo>
                    <a:pt x="88359" y="168019"/>
                  </a:lnTo>
                  <a:lnTo>
                    <a:pt x="89090" y="168580"/>
                  </a:lnTo>
                  <a:lnTo>
                    <a:pt x="89575" y="170642"/>
                  </a:lnTo>
                  <a:lnTo>
                    <a:pt x="90837" y="1711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6AC031E3-1067-3B9F-7421-411C0105C5B3}"/>
                </a:ext>
              </a:extLst>
            </p:cNvPr>
            <p:cNvSpPr/>
            <p:nvPr/>
          </p:nvSpPr>
          <p:spPr>
            <a:xfrm>
              <a:off x="7176868" y="7878201"/>
              <a:ext cx="253926" cy="175019"/>
            </a:xfrm>
            <a:custGeom>
              <a:avLst/>
              <a:gdLst>
                <a:gd name="csX0" fmla="*/ 19731 w 253926"/>
                <a:gd name="csY0" fmla="*/ 2985 h 175019"/>
                <a:gd name="csX1" fmla="*/ 21832 w 253926"/>
                <a:gd name="csY1" fmla="*/ 4770 h 175019"/>
                <a:gd name="csX2" fmla="*/ 23502 w 253926"/>
                <a:gd name="csY2" fmla="*/ 3554 h 175019"/>
                <a:gd name="csX3" fmla="*/ 25233 w 253926"/>
                <a:gd name="csY3" fmla="*/ 3700 h 175019"/>
                <a:gd name="csX4" fmla="*/ 26180 w 253926"/>
                <a:gd name="csY4" fmla="*/ 4300 h 175019"/>
                <a:gd name="csX5" fmla="*/ 27150 w 253926"/>
                <a:gd name="csY5" fmla="*/ 4531 h 175019"/>
                <a:gd name="csX6" fmla="*/ 28365 w 253926"/>
                <a:gd name="csY6" fmla="*/ 4539 h 175019"/>
                <a:gd name="csX7" fmla="*/ 30459 w 253926"/>
                <a:gd name="csY7" fmla="*/ 7555 h 175019"/>
                <a:gd name="csX8" fmla="*/ 29581 w 253926"/>
                <a:gd name="csY8" fmla="*/ 10224 h 175019"/>
                <a:gd name="csX9" fmla="*/ 31875 w 253926"/>
                <a:gd name="csY9" fmla="*/ 9701 h 175019"/>
                <a:gd name="csX10" fmla="*/ 33868 w 253926"/>
                <a:gd name="csY10" fmla="*/ 11924 h 175019"/>
                <a:gd name="csX11" fmla="*/ 34776 w 253926"/>
                <a:gd name="csY11" fmla="*/ 11747 h 175019"/>
                <a:gd name="csX12" fmla="*/ 35230 w 253926"/>
                <a:gd name="csY12" fmla="*/ 10847 h 175019"/>
                <a:gd name="csX13" fmla="*/ 36515 w 253926"/>
                <a:gd name="csY13" fmla="*/ 9816 h 175019"/>
                <a:gd name="csX14" fmla="*/ 37400 w 253926"/>
                <a:gd name="csY14" fmla="*/ 11201 h 175019"/>
                <a:gd name="csX15" fmla="*/ 38477 w 253926"/>
                <a:gd name="csY15" fmla="*/ 13855 h 175019"/>
                <a:gd name="csX16" fmla="*/ 39839 w 253926"/>
                <a:gd name="csY16" fmla="*/ 14663 h 175019"/>
                <a:gd name="csX17" fmla="*/ 41040 w 253926"/>
                <a:gd name="csY17" fmla="*/ 17471 h 175019"/>
                <a:gd name="csX18" fmla="*/ 41986 w 253926"/>
                <a:gd name="csY18" fmla="*/ 21025 h 175019"/>
                <a:gd name="csX19" fmla="*/ 42848 w 253926"/>
                <a:gd name="csY19" fmla="*/ 21532 h 175019"/>
                <a:gd name="csX20" fmla="*/ 44326 w 253926"/>
                <a:gd name="csY20" fmla="*/ 21540 h 175019"/>
                <a:gd name="csX21" fmla="*/ 45827 w 253926"/>
                <a:gd name="csY21" fmla="*/ 21055 h 175019"/>
                <a:gd name="csX22" fmla="*/ 45257 w 253926"/>
                <a:gd name="csY22" fmla="*/ 24133 h 175019"/>
                <a:gd name="csX23" fmla="*/ 45434 w 253926"/>
                <a:gd name="csY23" fmla="*/ 26856 h 175019"/>
                <a:gd name="csX24" fmla="*/ 47912 w 253926"/>
                <a:gd name="csY24" fmla="*/ 28818 h 175019"/>
                <a:gd name="csX25" fmla="*/ 46434 w 253926"/>
                <a:gd name="csY25" fmla="*/ 29902 h 175019"/>
                <a:gd name="csX26" fmla="*/ 44880 w 253926"/>
                <a:gd name="csY26" fmla="*/ 31471 h 175019"/>
                <a:gd name="csX27" fmla="*/ 41717 w 253926"/>
                <a:gd name="csY27" fmla="*/ 32679 h 175019"/>
                <a:gd name="csX28" fmla="*/ 40894 w 253926"/>
                <a:gd name="csY28" fmla="*/ 32171 h 175019"/>
                <a:gd name="csX29" fmla="*/ 38131 w 253926"/>
                <a:gd name="csY29" fmla="*/ 29441 h 175019"/>
                <a:gd name="csX30" fmla="*/ 36846 w 253926"/>
                <a:gd name="csY30" fmla="*/ 26225 h 175019"/>
                <a:gd name="csX31" fmla="*/ 33945 w 253926"/>
                <a:gd name="csY31" fmla="*/ 21640 h 175019"/>
                <a:gd name="csX32" fmla="*/ 33375 w 253926"/>
                <a:gd name="csY32" fmla="*/ 20294 h 175019"/>
                <a:gd name="csX33" fmla="*/ 32629 w 253926"/>
                <a:gd name="csY33" fmla="*/ 19432 h 175019"/>
                <a:gd name="csX34" fmla="*/ 30005 w 253926"/>
                <a:gd name="csY34" fmla="*/ 18878 h 175019"/>
                <a:gd name="csX35" fmla="*/ 27696 w 253926"/>
                <a:gd name="csY35" fmla="*/ 17778 h 175019"/>
                <a:gd name="csX36" fmla="*/ 25772 w 253926"/>
                <a:gd name="csY36" fmla="*/ 15471 h 175019"/>
                <a:gd name="csX37" fmla="*/ 25172 w 253926"/>
                <a:gd name="csY37" fmla="*/ 14055 h 175019"/>
                <a:gd name="csX38" fmla="*/ 24433 w 253926"/>
                <a:gd name="csY38" fmla="*/ 13070 h 175019"/>
                <a:gd name="csX39" fmla="*/ 21824 w 253926"/>
                <a:gd name="csY39" fmla="*/ 13124 h 175019"/>
                <a:gd name="csX40" fmla="*/ 20178 w 253926"/>
                <a:gd name="csY40" fmla="*/ 12039 h 175019"/>
                <a:gd name="csX41" fmla="*/ 18554 w 253926"/>
                <a:gd name="csY41" fmla="*/ 10563 h 175019"/>
                <a:gd name="csX42" fmla="*/ 11220 w 253926"/>
                <a:gd name="csY42" fmla="*/ 6301 h 175019"/>
                <a:gd name="csX43" fmla="*/ 8342 w 253926"/>
                <a:gd name="csY43" fmla="*/ 6731 h 175019"/>
                <a:gd name="csX44" fmla="*/ 7018 w 253926"/>
                <a:gd name="csY44" fmla="*/ 5532 h 175019"/>
                <a:gd name="csX45" fmla="*/ 7088 w 253926"/>
                <a:gd name="csY45" fmla="*/ 3400 h 175019"/>
                <a:gd name="csX46" fmla="*/ 8604 w 253926"/>
                <a:gd name="csY46" fmla="*/ 2131 h 175019"/>
                <a:gd name="csX47" fmla="*/ 2255 w 253926"/>
                <a:gd name="csY47" fmla="*/ 1647 h 175019"/>
                <a:gd name="csX48" fmla="*/ 0 w 253926"/>
                <a:gd name="csY48" fmla="*/ 885 h 175019"/>
                <a:gd name="csX49" fmla="*/ 1554 w 253926"/>
                <a:gd name="csY49" fmla="*/ 424 h 175019"/>
                <a:gd name="csX50" fmla="*/ 10404 w 253926"/>
                <a:gd name="csY50" fmla="*/ 354 h 175019"/>
                <a:gd name="csX51" fmla="*/ 13721 w 253926"/>
                <a:gd name="csY51" fmla="*/ 0 h 175019"/>
                <a:gd name="csX52" fmla="*/ 14014 w 253926"/>
                <a:gd name="csY52" fmla="*/ 916 h 175019"/>
                <a:gd name="csX53" fmla="*/ 16945 w 253926"/>
                <a:gd name="csY53" fmla="*/ 2800 h 175019"/>
                <a:gd name="csX54" fmla="*/ 19731 w 253926"/>
                <a:gd name="csY54" fmla="*/ 2985 h 175019"/>
                <a:gd name="csX55" fmla="*/ 253834 w 253926"/>
                <a:gd name="csY55" fmla="*/ 172665 h 175019"/>
                <a:gd name="csX56" fmla="*/ 253927 w 253926"/>
                <a:gd name="csY56" fmla="*/ 175020 h 175019"/>
                <a:gd name="csX57" fmla="*/ 250571 w 253926"/>
                <a:gd name="csY57" fmla="*/ 172865 h 175019"/>
                <a:gd name="csX58" fmla="*/ 249794 w 253926"/>
                <a:gd name="csY58" fmla="*/ 171850 h 175019"/>
                <a:gd name="csX59" fmla="*/ 250872 w 253926"/>
                <a:gd name="csY59" fmla="*/ 170535 h 175019"/>
                <a:gd name="csX60" fmla="*/ 252980 w 253926"/>
                <a:gd name="csY60" fmla="*/ 170489 h 175019"/>
                <a:gd name="csX61" fmla="*/ 253496 w 253926"/>
                <a:gd name="csY61" fmla="*/ 171289 h 175019"/>
                <a:gd name="csX62" fmla="*/ 253834 w 253926"/>
                <a:gd name="csY62" fmla="*/ 172665 h 1750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</a:cxnLst>
              <a:rect l="l" t="t" r="r" b="b"/>
              <a:pathLst>
                <a:path w="253926" h="175019">
                  <a:moveTo>
                    <a:pt x="19731" y="2985"/>
                  </a:moveTo>
                  <a:lnTo>
                    <a:pt x="21832" y="4770"/>
                  </a:lnTo>
                  <a:lnTo>
                    <a:pt x="23502" y="3554"/>
                  </a:lnTo>
                  <a:lnTo>
                    <a:pt x="25233" y="3700"/>
                  </a:lnTo>
                  <a:lnTo>
                    <a:pt x="26180" y="4300"/>
                  </a:lnTo>
                  <a:lnTo>
                    <a:pt x="27150" y="4531"/>
                  </a:lnTo>
                  <a:lnTo>
                    <a:pt x="28365" y="4539"/>
                  </a:lnTo>
                  <a:lnTo>
                    <a:pt x="30459" y="7555"/>
                  </a:lnTo>
                  <a:lnTo>
                    <a:pt x="29581" y="10224"/>
                  </a:lnTo>
                  <a:lnTo>
                    <a:pt x="31875" y="9701"/>
                  </a:lnTo>
                  <a:lnTo>
                    <a:pt x="33868" y="11924"/>
                  </a:lnTo>
                  <a:lnTo>
                    <a:pt x="34776" y="11747"/>
                  </a:lnTo>
                  <a:lnTo>
                    <a:pt x="35230" y="10847"/>
                  </a:lnTo>
                  <a:lnTo>
                    <a:pt x="36515" y="9816"/>
                  </a:lnTo>
                  <a:lnTo>
                    <a:pt x="37400" y="11201"/>
                  </a:lnTo>
                  <a:lnTo>
                    <a:pt x="38477" y="13855"/>
                  </a:lnTo>
                  <a:lnTo>
                    <a:pt x="39839" y="14663"/>
                  </a:lnTo>
                  <a:lnTo>
                    <a:pt x="41040" y="17471"/>
                  </a:lnTo>
                  <a:lnTo>
                    <a:pt x="41986" y="21025"/>
                  </a:lnTo>
                  <a:lnTo>
                    <a:pt x="42848" y="21532"/>
                  </a:lnTo>
                  <a:lnTo>
                    <a:pt x="44326" y="21540"/>
                  </a:lnTo>
                  <a:lnTo>
                    <a:pt x="45827" y="21055"/>
                  </a:lnTo>
                  <a:lnTo>
                    <a:pt x="45257" y="24133"/>
                  </a:lnTo>
                  <a:lnTo>
                    <a:pt x="45434" y="26856"/>
                  </a:lnTo>
                  <a:lnTo>
                    <a:pt x="47912" y="28818"/>
                  </a:lnTo>
                  <a:lnTo>
                    <a:pt x="46434" y="29902"/>
                  </a:lnTo>
                  <a:lnTo>
                    <a:pt x="44880" y="31471"/>
                  </a:lnTo>
                  <a:lnTo>
                    <a:pt x="41717" y="32679"/>
                  </a:lnTo>
                  <a:lnTo>
                    <a:pt x="40894" y="32171"/>
                  </a:lnTo>
                  <a:lnTo>
                    <a:pt x="38131" y="29441"/>
                  </a:lnTo>
                  <a:lnTo>
                    <a:pt x="36846" y="26225"/>
                  </a:lnTo>
                  <a:lnTo>
                    <a:pt x="33945" y="21640"/>
                  </a:lnTo>
                  <a:lnTo>
                    <a:pt x="33375" y="20294"/>
                  </a:lnTo>
                  <a:lnTo>
                    <a:pt x="32629" y="19432"/>
                  </a:lnTo>
                  <a:lnTo>
                    <a:pt x="30005" y="18878"/>
                  </a:lnTo>
                  <a:lnTo>
                    <a:pt x="27696" y="17778"/>
                  </a:lnTo>
                  <a:lnTo>
                    <a:pt x="25772" y="15471"/>
                  </a:lnTo>
                  <a:lnTo>
                    <a:pt x="25172" y="14055"/>
                  </a:lnTo>
                  <a:lnTo>
                    <a:pt x="24433" y="13070"/>
                  </a:lnTo>
                  <a:lnTo>
                    <a:pt x="21824" y="13124"/>
                  </a:lnTo>
                  <a:lnTo>
                    <a:pt x="20178" y="12039"/>
                  </a:lnTo>
                  <a:lnTo>
                    <a:pt x="18554" y="10563"/>
                  </a:lnTo>
                  <a:lnTo>
                    <a:pt x="11220" y="6301"/>
                  </a:lnTo>
                  <a:lnTo>
                    <a:pt x="8342" y="6731"/>
                  </a:lnTo>
                  <a:lnTo>
                    <a:pt x="7018" y="5532"/>
                  </a:lnTo>
                  <a:lnTo>
                    <a:pt x="7088" y="3400"/>
                  </a:lnTo>
                  <a:lnTo>
                    <a:pt x="8604" y="2131"/>
                  </a:lnTo>
                  <a:lnTo>
                    <a:pt x="2255" y="1647"/>
                  </a:lnTo>
                  <a:lnTo>
                    <a:pt x="0" y="885"/>
                  </a:lnTo>
                  <a:lnTo>
                    <a:pt x="1554" y="424"/>
                  </a:lnTo>
                  <a:lnTo>
                    <a:pt x="10404" y="354"/>
                  </a:lnTo>
                  <a:lnTo>
                    <a:pt x="13721" y="0"/>
                  </a:lnTo>
                  <a:lnTo>
                    <a:pt x="14014" y="916"/>
                  </a:lnTo>
                  <a:lnTo>
                    <a:pt x="16945" y="2800"/>
                  </a:lnTo>
                  <a:lnTo>
                    <a:pt x="19731" y="2985"/>
                  </a:lnTo>
                  <a:close/>
                  <a:moveTo>
                    <a:pt x="253834" y="172665"/>
                  </a:moveTo>
                  <a:lnTo>
                    <a:pt x="253927" y="175020"/>
                  </a:lnTo>
                  <a:lnTo>
                    <a:pt x="250571" y="172865"/>
                  </a:lnTo>
                  <a:lnTo>
                    <a:pt x="249794" y="171850"/>
                  </a:lnTo>
                  <a:lnTo>
                    <a:pt x="250872" y="170535"/>
                  </a:lnTo>
                  <a:lnTo>
                    <a:pt x="252980" y="170489"/>
                  </a:lnTo>
                  <a:lnTo>
                    <a:pt x="253496" y="171289"/>
                  </a:lnTo>
                  <a:lnTo>
                    <a:pt x="253834" y="1726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6" name="Serbest Form 95">
              <a:extLst>
                <a:ext uri="{FF2B5EF4-FFF2-40B4-BE49-F238E27FC236}">
                  <a16:creationId xmlns:a16="http://schemas.microsoft.com/office/drawing/2014/main" id="{BB341059-D7F6-5E1D-C210-7418DAE47D40}"/>
                </a:ext>
              </a:extLst>
            </p:cNvPr>
            <p:cNvSpPr/>
            <p:nvPr/>
          </p:nvSpPr>
          <p:spPr>
            <a:xfrm>
              <a:off x="6005914" y="6106398"/>
              <a:ext cx="86535" cy="90990"/>
            </a:xfrm>
            <a:custGeom>
              <a:avLst/>
              <a:gdLst>
                <a:gd name="csX0" fmla="*/ 66381 w 86535"/>
                <a:gd name="csY0" fmla="*/ 39 h 90990"/>
                <a:gd name="csX1" fmla="*/ 66173 w 86535"/>
                <a:gd name="csY1" fmla="*/ 5500 h 90990"/>
                <a:gd name="csX2" fmla="*/ 65935 w 86535"/>
                <a:gd name="csY2" fmla="*/ 11824 h 90990"/>
                <a:gd name="csX3" fmla="*/ 65758 w 86535"/>
                <a:gd name="csY3" fmla="*/ 16463 h 90990"/>
                <a:gd name="csX4" fmla="*/ 65519 w 86535"/>
                <a:gd name="csY4" fmla="*/ 22648 h 90990"/>
                <a:gd name="csX5" fmla="*/ 65280 w 86535"/>
                <a:gd name="csY5" fmla="*/ 28963 h 90990"/>
                <a:gd name="csX6" fmla="*/ 64949 w 86535"/>
                <a:gd name="csY6" fmla="*/ 37556 h 90990"/>
                <a:gd name="csX7" fmla="*/ 64742 w 86535"/>
                <a:gd name="csY7" fmla="*/ 43095 h 90990"/>
                <a:gd name="csX8" fmla="*/ 64842 w 86535"/>
                <a:gd name="csY8" fmla="*/ 43226 h 90990"/>
                <a:gd name="csX9" fmla="*/ 67420 w 86535"/>
                <a:gd name="csY9" fmla="*/ 42957 h 90990"/>
                <a:gd name="csX10" fmla="*/ 71229 w 86535"/>
                <a:gd name="csY10" fmla="*/ 43203 h 90990"/>
                <a:gd name="csX11" fmla="*/ 72160 w 86535"/>
                <a:gd name="csY11" fmla="*/ 43188 h 90990"/>
                <a:gd name="csX12" fmla="*/ 73322 w 86535"/>
                <a:gd name="csY12" fmla="*/ 43664 h 90990"/>
                <a:gd name="csX13" fmla="*/ 74222 w 86535"/>
                <a:gd name="csY13" fmla="*/ 43811 h 90990"/>
                <a:gd name="csX14" fmla="*/ 76162 w 86535"/>
                <a:gd name="csY14" fmla="*/ 45057 h 90990"/>
                <a:gd name="csX15" fmla="*/ 78432 w 86535"/>
                <a:gd name="csY15" fmla="*/ 46003 h 90990"/>
                <a:gd name="csX16" fmla="*/ 79886 w 86535"/>
                <a:gd name="csY16" fmla="*/ 44095 h 90990"/>
                <a:gd name="csX17" fmla="*/ 79125 w 86535"/>
                <a:gd name="csY17" fmla="*/ 42949 h 90990"/>
                <a:gd name="csX18" fmla="*/ 78547 w 86535"/>
                <a:gd name="csY18" fmla="*/ 42364 h 90990"/>
                <a:gd name="csX19" fmla="*/ 78640 w 86535"/>
                <a:gd name="csY19" fmla="*/ 41849 h 90990"/>
                <a:gd name="csX20" fmla="*/ 86535 w 86535"/>
                <a:gd name="csY20" fmla="*/ 46788 h 90990"/>
                <a:gd name="csX21" fmla="*/ 85604 w 86535"/>
                <a:gd name="csY21" fmla="*/ 47549 h 90990"/>
                <a:gd name="csX22" fmla="*/ 83596 w 86535"/>
                <a:gd name="csY22" fmla="*/ 49303 h 90990"/>
                <a:gd name="csX23" fmla="*/ 79948 w 86535"/>
                <a:gd name="csY23" fmla="*/ 52311 h 90990"/>
                <a:gd name="csX24" fmla="*/ 76685 w 86535"/>
                <a:gd name="csY24" fmla="*/ 54996 h 90990"/>
                <a:gd name="csX25" fmla="*/ 73538 w 86535"/>
                <a:gd name="csY25" fmla="*/ 57427 h 90990"/>
                <a:gd name="csX26" fmla="*/ 70713 w 86535"/>
                <a:gd name="csY26" fmla="*/ 59619 h 90990"/>
                <a:gd name="csX27" fmla="*/ 70375 w 86535"/>
                <a:gd name="csY27" fmla="*/ 59835 h 90990"/>
                <a:gd name="csX28" fmla="*/ 66789 w 86535"/>
                <a:gd name="csY28" fmla="*/ 61404 h 90990"/>
                <a:gd name="csX29" fmla="*/ 66189 w 86535"/>
                <a:gd name="csY29" fmla="*/ 62120 h 90990"/>
                <a:gd name="csX30" fmla="*/ 65419 w 86535"/>
                <a:gd name="csY30" fmla="*/ 65212 h 90990"/>
                <a:gd name="csX31" fmla="*/ 65065 w 86535"/>
                <a:gd name="csY31" fmla="*/ 65981 h 90990"/>
                <a:gd name="csX32" fmla="*/ 65719 w 86535"/>
                <a:gd name="csY32" fmla="*/ 67697 h 90990"/>
                <a:gd name="csX33" fmla="*/ 66365 w 86535"/>
                <a:gd name="csY33" fmla="*/ 70343 h 90990"/>
                <a:gd name="csX34" fmla="*/ 66158 w 86535"/>
                <a:gd name="csY34" fmla="*/ 71736 h 90990"/>
                <a:gd name="csX35" fmla="*/ 63680 w 86535"/>
                <a:gd name="csY35" fmla="*/ 73436 h 90990"/>
                <a:gd name="csX36" fmla="*/ 62541 w 86535"/>
                <a:gd name="csY36" fmla="*/ 74966 h 90990"/>
                <a:gd name="csX37" fmla="*/ 62041 w 86535"/>
                <a:gd name="csY37" fmla="*/ 75959 h 90990"/>
                <a:gd name="csX38" fmla="*/ 61594 w 86535"/>
                <a:gd name="csY38" fmla="*/ 75705 h 90990"/>
                <a:gd name="csX39" fmla="*/ 60825 w 86535"/>
                <a:gd name="csY39" fmla="*/ 75628 h 90990"/>
                <a:gd name="csX40" fmla="*/ 59055 w 86535"/>
                <a:gd name="csY40" fmla="*/ 76013 h 90990"/>
                <a:gd name="csX41" fmla="*/ 58193 w 86535"/>
                <a:gd name="csY41" fmla="*/ 76097 h 90990"/>
                <a:gd name="csX42" fmla="*/ 57485 w 86535"/>
                <a:gd name="csY42" fmla="*/ 76536 h 90990"/>
                <a:gd name="csX43" fmla="*/ 57408 w 86535"/>
                <a:gd name="csY43" fmla="*/ 77490 h 90990"/>
                <a:gd name="csX44" fmla="*/ 57885 w 86535"/>
                <a:gd name="csY44" fmla="*/ 79036 h 90990"/>
                <a:gd name="csX45" fmla="*/ 58054 w 86535"/>
                <a:gd name="csY45" fmla="*/ 79829 h 90990"/>
                <a:gd name="csX46" fmla="*/ 57554 w 86535"/>
                <a:gd name="csY46" fmla="*/ 80198 h 90990"/>
                <a:gd name="csX47" fmla="*/ 55369 w 86535"/>
                <a:gd name="csY47" fmla="*/ 81128 h 90990"/>
                <a:gd name="csX48" fmla="*/ 54507 w 86535"/>
                <a:gd name="csY48" fmla="*/ 82044 h 90990"/>
                <a:gd name="csX49" fmla="*/ 53683 w 86535"/>
                <a:gd name="csY49" fmla="*/ 83459 h 90990"/>
                <a:gd name="csX50" fmla="*/ 52729 w 86535"/>
                <a:gd name="csY50" fmla="*/ 84059 h 90990"/>
                <a:gd name="csX51" fmla="*/ 51729 w 86535"/>
                <a:gd name="csY51" fmla="*/ 83952 h 90990"/>
                <a:gd name="csX52" fmla="*/ 51021 w 86535"/>
                <a:gd name="csY52" fmla="*/ 84159 h 90990"/>
                <a:gd name="csX53" fmla="*/ 49505 w 86535"/>
                <a:gd name="csY53" fmla="*/ 85229 h 90990"/>
                <a:gd name="csX54" fmla="*/ 47227 w 86535"/>
                <a:gd name="csY54" fmla="*/ 87290 h 90990"/>
                <a:gd name="csX55" fmla="*/ 46011 w 86535"/>
                <a:gd name="csY55" fmla="*/ 88821 h 90990"/>
                <a:gd name="csX56" fmla="*/ 45980 w 86535"/>
                <a:gd name="csY56" fmla="*/ 89960 h 90990"/>
                <a:gd name="csX57" fmla="*/ 46219 w 86535"/>
                <a:gd name="csY57" fmla="*/ 90991 h 90990"/>
                <a:gd name="csX58" fmla="*/ 37923 w 86535"/>
                <a:gd name="csY58" fmla="*/ 87360 h 90990"/>
                <a:gd name="csX59" fmla="*/ 35168 w 86535"/>
                <a:gd name="csY59" fmla="*/ 86737 h 90990"/>
                <a:gd name="csX60" fmla="*/ 23517 w 86535"/>
                <a:gd name="csY60" fmla="*/ 86814 h 90990"/>
                <a:gd name="csX61" fmla="*/ 18523 w 86535"/>
                <a:gd name="csY61" fmla="*/ 85383 h 90990"/>
                <a:gd name="csX62" fmla="*/ 12836 w 86535"/>
                <a:gd name="csY62" fmla="*/ 82629 h 90990"/>
                <a:gd name="csX63" fmla="*/ 8981 w 86535"/>
                <a:gd name="csY63" fmla="*/ 80121 h 90990"/>
                <a:gd name="csX64" fmla="*/ 0 w 86535"/>
                <a:gd name="csY64" fmla="*/ 73097 h 90990"/>
                <a:gd name="csX65" fmla="*/ 562 w 86535"/>
                <a:gd name="csY65" fmla="*/ 72528 h 90990"/>
                <a:gd name="csX66" fmla="*/ 1039 w 86535"/>
                <a:gd name="csY66" fmla="*/ 71220 h 90990"/>
                <a:gd name="csX67" fmla="*/ 1624 w 86535"/>
                <a:gd name="csY67" fmla="*/ 69866 h 90990"/>
                <a:gd name="csX68" fmla="*/ 1262 w 86535"/>
                <a:gd name="csY68" fmla="*/ 68305 h 90990"/>
                <a:gd name="csX69" fmla="*/ 1046 w 86535"/>
                <a:gd name="csY69" fmla="*/ 67043 h 90990"/>
                <a:gd name="csX70" fmla="*/ 1716 w 86535"/>
                <a:gd name="csY70" fmla="*/ 65197 h 90990"/>
                <a:gd name="csX71" fmla="*/ 1654 w 86535"/>
                <a:gd name="csY71" fmla="*/ 63820 h 90990"/>
                <a:gd name="csX72" fmla="*/ 1962 w 86535"/>
                <a:gd name="csY72" fmla="*/ 62966 h 90990"/>
                <a:gd name="csX73" fmla="*/ 2947 w 86535"/>
                <a:gd name="csY73" fmla="*/ 62412 h 90990"/>
                <a:gd name="csX74" fmla="*/ 3463 w 86535"/>
                <a:gd name="csY74" fmla="*/ 61358 h 90990"/>
                <a:gd name="csX75" fmla="*/ 662 w 86535"/>
                <a:gd name="csY75" fmla="*/ 57727 h 90990"/>
                <a:gd name="csX76" fmla="*/ 669 w 86535"/>
                <a:gd name="csY76" fmla="*/ 56896 h 90990"/>
                <a:gd name="csX77" fmla="*/ 1039 w 86535"/>
                <a:gd name="csY77" fmla="*/ 55873 h 90990"/>
                <a:gd name="csX78" fmla="*/ 3301 w 86535"/>
                <a:gd name="csY78" fmla="*/ 51988 h 90990"/>
                <a:gd name="csX79" fmla="*/ 6002 w 86535"/>
                <a:gd name="csY79" fmla="*/ 47365 h 90990"/>
                <a:gd name="csX80" fmla="*/ 8973 w 86535"/>
                <a:gd name="csY80" fmla="*/ 42257 h 90990"/>
                <a:gd name="csX81" fmla="*/ 10766 w 86535"/>
                <a:gd name="csY81" fmla="*/ 39179 h 90990"/>
                <a:gd name="csX82" fmla="*/ 17299 w 86535"/>
                <a:gd name="csY82" fmla="*/ 39172 h 90990"/>
                <a:gd name="csX83" fmla="*/ 21624 w 86535"/>
                <a:gd name="csY83" fmla="*/ 39164 h 90990"/>
                <a:gd name="csX84" fmla="*/ 27119 w 86535"/>
                <a:gd name="csY84" fmla="*/ 39164 h 90990"/>
                <a:gd name="csX85" fmla="*/ 33083 w 86535"/>
                <a:gd name="csY85" fmla="*/ 39156 h 90990"/>
                <a:gd name="csX86" fmla="*/ 37000 w 86535"/>
                <a:gd name="csY86" fmla="*/ 39156 h 90990"/>
                <a:gd name="csX87" fmla="*/ 38616 w 86535"/>
                <a:gd name="csY87" fmla="*/ 39118 h 90990"/>
                <a:gd name="csX88" fmla="*/ 38339 w 86535"/>
                <a:gd name="csY88" fmla="*/ 37118 h 90990"/>
                <a:gd name="csX89" fmla="*/ 38554 w 86535"/>
                <a:gd name="csY89" fmla="*/ 34902 h 90990"/>
                <a:gd name="csX90" fmla="*/ 39262 w 86535"/>
                <a:gd name="csY90" fmla="*/ 32895 h 90990"/>
                <a:gd name="csX91" fmla="*/ 39262 w 86535"/>
                <a:gd name="csY91" fmla="*/ 32010 h 90990"/>
                <a:gd name="csX92" fmla="*/ 38092 w 86535"/>
                <a:gd name="csY92" fmla="*/ 30918 h 90990"/>
                <a:gd name="csX93" fmla="*/ 35838 w 86535"/>
                <a:gd name="csY93" fmla="*/ 30287 h 90990"/>
                <a:gd name="csX94" fmla="*/ 34576 w 86535"/>
                <a:gd name="csY94" fmla="*/ 29325 h 90990"/>
                <a:gd name="csX95" fmla="*/ 34568 w 86535"/>
                <a:gd name="csY95" fmla="*/ 28110 h 90990"/>
                <a:gd name="csX96" fmla="*/ 34021 w 86535"/>
                <a:gd name="csY96" fmla="*/ 26640 h 90990"/>
                <a:gd name="csX97" fmla="*/ 32921 w 86535"/>
                <a:gd name="csY97" fmla="*/ 24909 h 90990"/>
                <a:gd name="csX98" fmla="*/ 30651 w 86535"/>
                <a:gd name="csY98" fmla="*/ 23140 h 90990"/>
                <a:gd name="csX99" fmla="*/ 27196 w 86535"/>
                <a:gd name="csY99" fmla="*/ 21325 h 90990"/>
                <a:gd name="csX100" fmla="*/ 24256 w 86535"/>
                <a:gd name="csY100" fmla="*/ 18894 h 90990"/>
                <a:gd name="csX101" fmla="*/ 21832 w 86535"/>
                <a:gd name="csY101" fmla="*/ 15839 h 90990"/>
                <a:gd name="csX102" fmla="*/ 19785 w 86535"/>
                <a:gd name="csY102" fmla="*/ 13878 h 90990"/>
                <a:gd name="csX103" fmla="*/ 18200 w 86535"/>
                <a:gd name="csY103" fmla="*/ 13055 h 90990"/>
                <a:gd name="csX104" fmla="*/ 17830 w 86535"/>
                <a:gd name="csY104" fmla="*/ 12624 h 90990"/>
                <a:gd name="csX105" fmla="*/ 22455 w 86535"/>
                <a:gd name="csY105" fmla="*/ 12655 h 90990"/>
                <a:gd name="csX106" fmla="*/ 26826 w 86535"/>
                <a:gd name="csY106" fmla="*/ 12693 h 90990"/>
                <a:gd name="csX107" fmla="*/ 26857 w 86535"/>
                <a:gd name="csY107" fmla="*/ 8308 h 90990"/>
                <a:gd name="csX108" fmla="*/ 26880 w 86535"/>
                <a:gd name="csY108" fmla="*/ 4416 h 90990"/>
                <a:gd name="csX109" fmla="*/ 26911 w 86535"/>
                <a:gd name="csY109" fmla="*/ 0 h 90990"/>
                <a:gd name="csX110" fmla="*/ 34837 w 86535"/>
                <a:gd name="csY110" fmla="*/ 8 h 90990"/>
                <a:gd name="csX111" fmla="*/ 44310 w 86535"/>
                <a:gd name="csY111" fmla="*/ 15 h 90990"/>
                <a:gd name="csX112" fmla="*/ 54130 w 86535"/>
                <a:gd name="csY112" fmla="*/ 31 h 90990"/>
                <a:gd name="csX113" fmla="*/ 61841 w 86535"/>
                <a:gd name="csY113" fmla="*/ 39 h 909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</a:cxnLst>
              <a:rect l="l" t="t" r="r" b="b"/>
              <a:pathLst>
                <a:path w="86535" h="90990">
                  <a:moveTo>
                    <a:pt x="66381" y="39"/>
                  </a:moveTo>
                  <a:lnTo>
                    <a:pt x="66173" y="5500"/>
                  </a:lnTo>
                  <a:lnTo>
                    <a:pt x="65935" y="11824"/>
                  </a:lnTo>
                  <a:lnTo>
                    <a:pt x="65758" y="16463"/>
                  </a:lnTo>
                  <a:lnTo>
                    <a:pt x="65519" y="22648"/>
                  </a:lnTo>
                  <a:lnTo>
                    <a:pt x="65280" y="28963"/>
                  </a:lnTo>
                  <a:lnTo>
                    <a:pt x="64949" y="37556"/>
                  </a:lnTo>
                  <a:lnTo>
                    <a:pt x="64742" y="43095"/>
                  </a:lnTo>
                  <a:lnTo>
                    <a:pt x="64842" y="43226"/>
                  </a:lnTo>
                  <a:lnTo>
                    <a:pt x="67420" y="42957"/>
                  </a:lnTo>
                  <a:lnTo>
                    <a:pt x="71229" y="43203"/>
                  </a:lnTo>
                  <a:lnTo>
                    <a:pt x="72160" y="43188"/>
                  </a:lnTo>
                  <a:lnTo>
                    <a:pt x="73322" y="43664"/>
                  </a:lnTo>
                  <a:lnTo>
                    <a:pt x="74222" y="43811"/>
                  </a:lnTo>
                  <a:lnTo>
                    <a:pt x="76162" y="45057"/>
                  </a:lnTo>
                  <a:lnTo>
                    <a:pt x="78432" y="46003"/>
                  </a:lnTo>
                  <a:lnTo>
                    <a:pt x="79886" y="44095"/>
                  </a:lnTo>
                  <a:lnTo>
                    <a:pt x="79125" y="42949"/>
                  </a:lnTo>
                  <a:lnTo>
                    <a:pt x="78547" y="42364"/>
                  </a:lnTo>
                  <a:lnTo>
                    <a:pt x="78640" y="41849"/>
                  </a:lnTo>
                  <a:lnTo>
                    <a:pt x="86535" y="46788"/>
                  </a:lnTo>
                  <a:lnTo>
                    <a:pt x="85604" y="47549"/>
                  </a:lnTo>
                  <a:lnTo>
                    <a:pt x="83596" y="49303"/>
                  </a:lnTo>
                  <a:lnTo>
                    <a:pt x="79948" y="52311"/>
                  </a:lnTo>
                  <a:lnTo>
                    <a:pt x="76685" y="54996"/>
                  </a:lnTo>
                  <a:lnTo>
                    <a:pt x="73538" y="57427"/>
                  </a:lnTo>
                  <a:lnTo>
                    <a:pt x="70713" y="59619"/>
                  </a:lnTo>
                  <a:lnTo>
                    <a:pt x="70375" y="59835"/>
                  </a:lnTo>
                  <a:lnTo>
                    <a:pt x="66789" y="61404"/>
                  </a:lnTo>
                  <a:lnTo>
                    <a:pt x="66189" y="62120"/>
                  </a:lnTo>
                  <a:lnTo>
                    <a:pt x="65419" y="65212"/>
                  </a:lnTo>
                  <a:lnTo>
                    <a:pt x="65065" y="65981"/>
                  </a:lnTo>
                  <a:lnTo>
                    <a:pt x="65719" y="67697"/>
                  </a:lnTo>
                  <a:lnTo>
                    <a:pt x="66365" y="70343"/>
                  </a:lnTo>
                  <a:lnTo>
                    <a:pt x="66158" y="71736"/>
                  </a:lnTo>
                  <a:lnTo>
                    <a:pt x="63680" y="73436"/>
                  </a:lnTo>
                  <a:lnTo>
                    <a:pt x="62541" y="74966"/>
                  </a:lnTo>
                  <a:lnTo>
                    <a:pt x="62041" y="75959"/>
                  </a:lnTo>
                  <a:lnTo>
                    <a:pt x="61594" y="75705"/>
                  </a:lnTo>
                  <a:lnTo>
                    <a:pt x="60825" y="75628"/>
                  </a:lnTo>
                  <a:lnTo>
                    <a:pt x="59055" y="76013"/>
                  </a:lnTo>
                  <a:lnTo>
                    <a:pt x="58193" y="76097"/>
                  </a:lnTo>
                  <a:lnTo>
                    <a:pt x="57485" y="76536"/>
                  </a:lnTo>
                  <a:lnTo>
                    <a:pt x="57408" y="77490"/>
                  </a:lnTo>
                  <a:lnTo>
                    <a:pt x="57885" y="79036"/>
                  </a:lnTo>
                  <a:lnTo>
                    <a:pt x="58054" y="79829"/>
                  </a:lnTo>
                  <a:lnTo>
                    <a:pt x="57554" y="80198"/>
                  </a:lnTo>
                  <a:lnTo>
                    <a:pt x="55369" y="81128"/>
                  </a:lnTo>
                  <a:lnTo>
                    <a:pt x="54507" y="82044"/>
                  </a:lnTo>
                  <a:lnTo>
                    <a:pt x="53683" y="83459"/>
                  </a:lnTo>
                  <a:lnTo>
                    <a:pt x="52729" y="84059"/>
                  </a:lnTo>
                  <a:lnTo>
                    <a:pt x="51729" y="83952"/>
                  </a:lnTo>
                  <a:lnTo>
                    <a:pt x="51021" y="84159"/>
                  </a:lnTo>
                  <a:lnTo>
                    <a:pt x="49505" y="85229"/>
                  </a:lnTo>
                  <a:lnTo>
                    <a:pt x="47227" y="87290"/>
                  </a:lnTo>
                  <a:lnTo>
                    <a:pt x="46011" y="88821"/>
                  </a:lnTo>
                  <a:lnTo>
                    <a:pt x="45980" y="89960"/>
                  </a:lnTo>
                  <a:lnTo>
                    <a:pt x="46219" y="90991"/>
                  </a:lnTo>
                  <a:lnTo>
                    <a:pt x="37923" y="87360"/>
                  </a:lnTo>
                  <a:lnTo>
                    <a:pt x="35168" y="86737"/>
                  </a:lnTo>
                  <a:lnTo>
                    <a:pt x="23517" y="86814"/>
                  </a:lnTo>
                  <a:lnTo>
                    <a:pt x="18523" y="85383"/>
                  </a:lnTo>
                  <a:lnTo>
                    <a:pt x="12836" y="82629"/>
                  </a:lnTo>
                  <a:lnTo>
                    <a:pt x="8981" y="80121"/>
                  </a:lnTo>
                  <a:lnTo>
                    <a:pt x="0" y="73097"/>
                  </a:lnTo>
                  <a:lnTo>
                    <a:pt x="562" y="72528"/>
                  </a:lnTo>
                  <a:lnTo>
                    <a:pt x="1039" y="71220"/>
                  </a:lnTo>
                  <a:lnTo>
                    <a:pt x="1624" y="69866"/>
                  </a:lnTo>
                  <a:lnTo>
                    <a:pt x="1262" y="68305"/>
                  </a:lnTo>
                  <a:lnTo>
                    <a:pt x="1046" y="67043"/>
                  </a:lnTo>
                  <a:lnTo>
                    <a:pt x="1716" y="65197"/>
                  </a:lnTo>
                  <a:lnTo>
                    <a:pt x="1654" y="63820"/>
                  </a:lnTo>
                  <a:lnTo>
                    <a:pt x="1962" y="62966"/>
                  </a:lnTo>
                  <a:lnTo>
                    <a:pt x="2947" y="62412"/>
                  </a:lnTo>
                  <a:lnTo>
                    <a:pt x="3463" y="61358"/>
                  </a:lnTo>
                  <a:lnTo>
                    <a:pt x="662" y="57727"/>
                  </a:lnTo>
                  <a:lnTo>
                    <a:pt x="669" y="56896"/>
                  </a:lnTo>
                  <a:lnTo>
                    <a:pt x="1039" y="55873"/>
                  </a:lnTo>
                  <a:lnTo>
                    <a:pt x="3301" y="51988"/>
                  </a:lnTo>
                  <a:lnTo>
                    <a:pt x="6002" y="47365"/>
                  </a:lnTo>
                  <a:lnTo>
                    <a:pt x="8973" y="42257"/>
                  </a:lnTo>
                  <a:lnTo>
                    <a:pt x="10766" y="39179"/>
                  </a:lnTo>
                  <a:lnTo>
                    <a:pt x="17299" y="39172"/>
                  </a:lnTo>
                  <a:lnTo>
                    <a:pt x="21624" y="39164"/>
                  </a:lnTo>
                  <a:lnTo>
                    <a:pt x="27119" y="39164"/>
                  </a:lnTo>
                  <a:lnTo>
                    <a:pt x="33083" y="39156"/>
                  </a:lnTo>
                  <a:lnTo>
                    <a:pt x="37000" y="39156"/>
                  </a:lnTo>
                  <a:lnTo>
                    <a:pt x="38616" y="39118"/>
                  </a:lnTo>
                  <a:lnTo>
                    <a:pt x="38339" y="37118"/>
                  </a:lnTo>
                  <a:lnTo>
                    <a:pt x="38554" y="34902"/>
                  </a:lnTo>
                  <a:lnTo>
                    <a:pt x="39262" y="32895"/>
                  </a:lnTo>
                  <a:lnTo>
                    <a:pt x="39262" y="32010"/>
                  </a:lnTo>
                  <a:lnTo>
                    <a:pt x="38092" y="30918"/>
                  </a:lnTo>
                  <a:lnTo>
                    <a:pt x="35838" y="30287"/>
                  </a:lnTo>
                  <a:lnTo>
                    <a:pt x="34576" y="29325"/>
                  </a:lnTo>
                  <a:lnTo>
                    <a:pt x="34568" y="28110"/>
                  </a:lnTo>
                  <a:lnTo>
                    <a:pt x="34021" y="26640"/>
                  </a:lnTo>
                  <a:lnTo>
                    <a:pt x="32921" y="24909"/>
                  </a:lnTo>
                  <a:lnTo>
                    <a:pt x="30651" y="23140"/>
                  </a:lnTo>
                  <a:lnTo>
                    <a:pt x="27196" y="21325"/>
                  </a:lnTo>
                  <a:lnTo>
                    <a:pt x="24256" y="18894"/>
                  </a:lnTo>
                  <a:lnTo>
                    <a:pt x="21832" y="15839"/>
                  </a:lnTo>
                  <a:lnTo>
                    <a:pt x="19785" y="13878"/>
                  </a:lnTo>
                  <a:lnTo>
                    <a:pt x="18200" y="13055"/>
                  </a:lnTo>
                  <a:lnTo>
                    <a:pt x="17830" y="12624"/>
                  </a:lnTo>
                  <a:lnTo>
                    <a:pt x="22455" y="12655"/>
                  </a:lnTo>
                  <a:lnTo>
                    <a:pt x="26826" y="12693"/>
                  </a:lnTo>
                  <a:lnTo>
                    <a:pt x="26857" y="8308"/>
                  </a:lnTo>
                  <a:lnTo>
                    <a:pt x="26880" y="4416"/>
                  </a:lnTo>
                  <a:lnTo>
                    <a:pt x="26911" y="0"/>
                  </a:lnTo>
                  <a:lnTo>
                    <a:pt x="34837" y="8"/>
                  </a:lnTo>
                  <a:lnTo>
                    <a:pt x="44310" y="15"/>
                  </a:lnTo>
                  <a:lnTo>
                    <a:pt x="54130" y="31"/>
                  </a:lnTo>
                  <a:lnTo>
                    <a:pt x="61841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7" name="Serbest Form 96">
              <a:extLst>
                <a:ext uri="{FF2B5EF4-FFF2-40B4-BE49-F238E27FC236}">
                  <a16:creationId xmlns:a16="http://schemas.microsoft.com/office/drawing/2014/main" id="{FBBA2AD1-461F-6453-7A02-CEC706484537}"/>
                </a:ext>
              </a:extLst>
            </p:cNvPr>
            <p:cNvSpPr/>
            <p:nvPr/>
          </p:nvSpPr>
          <p:spPr>
            <a:xfrm>
              <a:off x="11121946" y="6199912"/>
              <a:ext cx="6302" cy="8046"/>
            </a:xfrm>
            <a:custGeom>
              <a:avLst/>
              <a:gdLst>
                <a:gd name="csX0" fmla="*/ 2001 w 6302"/>
                <a:gd name="csY0" fmla="*/ 8008 h 8046"/>
                <a:gd name="csX1" fmla="*/ 1085 w 6302"/>
                <a:gd name="csY1" fmla="*/ 8047 h 8046"/>
                <a:gd name="csX2" fmla="*/ 293 w 6302"/>
                <a:gd name="csY2" fmla="*/ 7308 h 8046"/>
                <a:gd name="csX3" fmla="*/ 15 w 6302"/>
                <a:gd name="csY3" fmla="*/ 6808 h 8046"/>
                <a:gd name="csX4" fmla="*/ 0 w 6302"/>
                <a:gd name="csY4" fmla="*/ 4269 h 8046"/>
                <a:gd name="csX5" fmla="*/ 3047 w 6302"/>
                <a:gd name="csY5" fmla="*/ 2108 h 8046"/>
                <a:gd name="csX6" fmla="*/ 4048 w 6302"/>
                <a:gd name="csY6" fmla="*/ 0 h 8046"/>
                <a:gd name="csX7" fmla="*/ 4887 w 6302"/>
                <a:gd name="csY7" fmla="*/ 169 h 8046"/>
                <a:gd name="csX8" fmla="*/ 5626 w 6302"/>
                <a:gd name="csY8" fmla="*/ 515 h 8046"/>
                <a:gd name="csX9" fmla="*/ 6303 w 6302"/>
                <a:gd name="csY9" fmla="*/ 1146 h 8046"/>
                <a:gd name="csX10" fmla="*/ 2817 w 6302"/>
                <a:gd name="csY10" fmla="*/ 4662 h 80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6302" h="8046">
                  <a:moveTo>
                    <a:pt x="2001" y="8008"/>
                  </a:moveTo>
                  <a:lnTo>
                    <a:pt x="1085" y="8047"/>
                  </a:lnTo>
                  <a:lnTo>
                    <a:pt x="293" y="7308"/>
                  </a:lnTo>
                  <a:lnTo>
                    <a:pt x="15" y="6808"/>
                  </a:lnTo>
                  <a:lnTo>
                    <a:pt x="0" y="4269"/>
                  </a:lnTo>
                  <a:lnTo>
                    <a:pt x="3047" y="2108"/>
                  </a:lnTo>
                  <a:lnTo>
                    <a:pt x="4048" y="0"/>
                  </a:lnTo>
                  <a:lnTo>
                    <a:pt x="4887" y="169"/>
                  </a:lnTo>
                  <a:lnTo>
                    <a:pt x="5626" y="515"/>
                  </a:lnTo>
                  <a:lnTo>
                    <a:pt x="6303" y="1146"/>
                  </a:lnTo>
                  <a:lnTo>
                    <a:pt x="2817" y="46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8" name="Serbest Form 97">
              <a:extLst>
                <a:ext uri="{FF2B5EF4-FFF2-40B4-BE49-F238E27FC236}">
                  <a16:creationId xmlns:a16="http://schemas.microsoft.com/office/drawing/2014/main" id="{94BF0FC9-06A7-80B0-BEBE-3C8431CA96CC}"/>
                </a:ext>
              </a:extLst>
            </p:cNvPr>
            <p:cNvSpPr/>
            <p:nvPr/>
          </p:nvSpPr>
          <p:spPr>
            <a:xfrm>
              <a:off x="7636994" y="6220652"/>
              <a:ext cx="65626" cy="38148"/>
            </a:xfrm>
            <a:custGeom>
              <a:avLst/>
              <a:gdLst>
                <a:gd name="csX0" fmla="*/ 64419 w 65626"/>
                <a:gd name="csY0" fmla="*/ 154 h 38148"/>
                <a:gd name="csX1" fmla="*/ 64349 w 65626"/>
                <a:gd name="csY1" fmla="*/ 1931 h 38148"/>
                <a:gd name="csX2" fmla="*/ 65627 w 65626"/>
                <a:gd name="csY2" fmla="*/ 4446 h 38148"/>
                <a:gd name="csX3" fmla="*/ 65442 w 65626"/>
                <a:gd name="csY3" fmla="*/ 6316 h 38148"/>
                <a:gd name="csX4" fmla="*/ 64888 w 65626"/>
                <a:gd name="csY4" fmla="*/ 8085 h 38148"/>
                <a:gd name="csX5" fmla="*/ 64403 w 65626"/>
                <a:gd name="csY5" fmla="*/ 8785 h 38148"/>
                <a:gd name="csX6" fmla="*/ 63765 w 65626"/>
                <a:gd name="csY6" fmla="*/ 9193 h 38148"/>
                <a:gd name="csX7" fmla="*/ 61825 w 65626"/>
                <a:gd name="csY7" fmla="*/ 9178 h 38148"/>
                <a:gd name="csX8" fmla="*/ 61010 w 65626"/>
                <a:gd name="csY8" fmla="*/ 9532 h 38148"/>
                <a:gd name="csX9" fmla="*/ 59717 w 65626"/>
                <a:gd name="csY9" fmla="*/ 10224 h 38148"/>
                <a:gd name="csX10" fmla="*/ 59686 w 65626"/>
                <a:gd name="csY10" fmla="*/ 11039 h 38148"/>
                <a:gd name="csX11" fmla="*/ 60717 w 65626"/>
                <a:gd name="csY11" fmla="*/ 11816 h 38148"/>
                <a:gd name="csX12" fmla="*/ 61564 w 65626"/>
                <a:gd name="csY12" fmla="*/ 12901 h 38148"/>
                <a:gd name="csX13" fmla="*/ 62549 w 65626"/>
                <a:gd name="csY13" fmla="*/ 13755 h 38148"/>
                <a:gd name="csX14" fmla="*/ 64242 w 65626"/>
                <a:gd name="csY14" fmla="*/ 14740 h 38148"/>
                <a:gd name="csX15" fmla="*/ 64403 w 65626"/>
                <a:gd name="csY15" fmla="*/ 15832 h 38148"/>
                <a:gd name="csX16" fmla="*/ 64449 w 65626"/>
                <a:gd name="csY16" fmla="*/ 18586 h 38148"/>
                <a:gd name="csX17" fmla="*/ 64357 w 65626"/>
                <a:gd name="csY17" fmla="*/ 20740 h 38148"/>
                <a:gd name="csX18" fmla="*/ 59594 w 65626"/>
                <a:gd name="csY18" fmla="*/ 22302 h 38148"/>
                <a:gd name="csX19" fmla="*/ 55938 w 65626"/>
                <a:gd name="csY19" fmla="*/ 22578 h 38148"/>
                <a:gd name="csX20" fmla="*/ 52845 w 65626"/>
                <a:gd name="csY20" fmla="*/ 22409 h 38148"/>
                <a:gd name="csX21" fmla="*/ 51498 w 65626"/>
                <a:gd name="csY21" fmla="*/ 23063 h 38148"/>
                <a:gd name="csX22" fmla="*/ 48805 w 65626"/>
                <a:gd name="csY22" fmla="*/ 24671 h 38148"/>
                <a:gd name="csX23" fmla="*/ 45519 w 65626"/>
                <a:gd name="csY23" fmla="*/ 25648 h 38148"/>
                <a:gd name="csX24" fmla="*/ 43833 w 65626"/>
                <a:gd name="csY24" fmla="*/ 25717 h 38148"/>
                <a:gd name="csX25" fmla="*/ 43025 w 65626"/>
                <a:gd name="csY25" fmla="*/ 26302 h 38148"/>
                <a:gd name="csX26" fmla="*/ 41748 w 65626"/>
                <a:gd name="csY26" fmla="*/ 27971 h 38148"/>
                <a:gd name="csX27" fmla="*/ 38185 w 65626"/>
                <a:gd name="csY27" fmla="*/ 35264 h 38148"/>
                <a:gd name="csX28" fmla="*/ 37008 w 65626"/>
                <a:gd name="csY28" fmla="*/ 37010 h 38148"/>
                <a:gd name="csX29" fmla="*/ 36053 w 65626"/>
                <a:gd name="csY29" fmla="*/ 38149 h 38148"/>
                <a:gd name="csX30" fmla="*/ 34960 w 65626"/>
                <a:gd name="csY30" fmla="*/ 36602 h 38148"/>
                <a:gd name="csX31" fmla="*/ 35807 w 65626"/>
                <a:gd name="csY31" fmla="*/ 33741 h 38148"/>
                <a:gd name="csX32" fmla="*/ 34891 w 65626"/>
                <a:gd name="csY32" fmla="*/ 33779 h 38148"/>
                <a:gd name="csX33" fmla="*/ 33075 w 65626"/>
                <a:gd name="csY33" fmla="*/ 36095 h 38148"/>
                <a:gd name="csX34" fmla="*/ 32190 w 65626"/>
                <a:gd name="csY34" fmla="*/ 36164 h 38148"/>
                <a:gd name="csX35" fmla="*/ 32305 w 65626"/>
                <a:gd name="csY35" fmla="*/ 33425 h 38148"/>
                <a:gd name="csX36" fmla="*/ 31298 w 65626"/>
                <a:gd name="csY36" fmla="*/ 33325 h 38148"/>
                <a:gd name="csX37" fmla="*/ 30128 w 65626"/>
                <a:gd name="csY37" fmla="*/ 33518 h 38148"/>
                <a:gd name="csX38" fmla="*/ 28496 w 65626"/>
                <a:gd name="csY38" fmla="*/ 32087 h 38148"/>
                <a:gd name="csX39" fmla="*/ 28335 w 65626"/>
                <a:gd name="csY39" fmla="*/ 31018 h 38148"/>
                <a:gd name="csX40" fmla="*/ 28465 w 65626"/>
                <a:gd name="csY40" fmla="*/ 29525 h 38148"/>
                <a:gd name="csX41" fmla="*/ 29458 w 65626"/>
                <a:gd name="csY41" fmla="*/ 28571 h 38148"/>
                <a:gd name="csX42" fmla="*/ 29320 w 65626"/>
                <a:gd name="csY42" fmla="*/ 28171 h 38148"/>
                <a:gd name="csX43" fmla="*/ 28358 w 65626"/>
                <a:gd name="csY43" fmla="*/ 28056 h 38148"/>
                <a:gd name="csX44" fmla="*/ 27280 w 65626"/>
                <a:gd name="csY44" fmla="*/ 28310 h 38148"/>
                <a:gd name="csX45" fmla="*/ 26619 w 65626"/>
                <a:gd name="csY45" fmla="*/ 27856 h 38148"/>
                <a:gd name="csX46" fmla="*/ 27711 w 65626"/>
                <a:gd name="csY46" fmla="*/ 25917 h 38148"/>
                <a:gd name="csX47" fmla="*/ 31528 w 65626"/>
                <a:gd name="csY47" fmla="*/ 24294 h 38148"/>
                <a:gd name="csX48" fmla="*/ 33444 w 65626"/>
                <a:gd name="csY48" fmla="*/ 24125 h 38148"/>
                <a:gd name="csX49" fmla="*/ 35415 w 65626"/>
                <a:gd name="csY49" fmla="*/ 23756 h 38148"/>
                <a:gd name="csX50" fmla="*/ 34337 w 65626"/>
                <a:gd name="csY50" fmla="*/ 22355 h 38148"/>
                <a:gd name="csX51" fmla="*/ 32006 w 65626"/>
                <a:gd name="csY51" fmla="*/ 21802 h 38148"/>
                <a:gd name="csX52" fmla="*/ 30143 w 65626"/>
                <a:gd name="csY52" fmla="*/ 22186 h 38148"/>
                <a:gd name="csX53" fmla="*/ 29212 w 65626"/>
                <a:gd name="csY53" fmla="*/ 23194 h 38148"/>
                <a:gd name="csX54" fmla="*/ 28065 w 65626"/>
                <a:gd name="csY54" fmla="*/ 23363 h 38148"/>
                <a:gd name="csX55" fmla="*/ 26141 w 65626"/>
                <a:gd name="csY55" fmla="*/ 20986 h 38148"/>
                <a:gd name="csX56" fmla="*/ 26172 w 65626"/>
                <a:gd name="csY56" fmla="*/ 19794 h 38148"/>
                <a:gd name="csX57" fmla="*/ 26888 w 65626"/>
                <a:gd name="csY57" fmla="*/ 18378 h 38148"/>
                <a:gd name="csX58" fmla="*/ 28004 w 65626"/>
                <a:gd name="csY58" fmla="*/ 17740 h 38148"/>
                <a:gd name="csX59" fmla="*/ 32429 w 65626"/>
                <a:gd name="csY59" fmla="*/ 17755 h 38148"/>
                <a:gd name="csX60" fmla="*/ 34106 w 65626"/>
                <a:gd name="csY60" fmla="*/ 16955 h 38148"/>
                <a:gd name="csX61" fmla="*/ 34784 w 65626"/>
                <a:gd name="csY61" fmla="*/ 16809 h 38148"/>
                <a:gd name="csX62" fmla="*/ 35422 w 65626"/>
                <a:gd name="csY62" fmla="*/ 16086 h 38148"/>
                <a:gd name="csX63" fmla="*/ 35284 w 65626"/>
                <a:gd name="csY63" fmla="*/ 15601 h 38148"/>
                <a:gd name="csX64" fmla="*/ 34560 w 65626"/>
                <a:gd name="csY64" fmla="*/ 15578 h 38148"/>
                <a:gd name="csX65" fmla="*/ 32906 w 65626"/>
                <a:gd name="csY65" fmla="*/ 16524 h 38148"/>
                <a:gd name="csX66" fmla="*/ 27581 w 65626"/>
                <a:gd name="csY66" fmla="*/ 16170 h 38148"/>
                <a:gd name="csX67" fmla="*/ 25880 w 65626"/>
                <a:gd name="csY67" fmla="*/ 16740 h 38148"/>
                <a:gd name="csX68" fmla="*/ 22917 w 65626"/>
                <a:gd name="csY68" fmla="*/ 18917 h 38148"/>
                <a:gd name="csX69" fmla="*/ 19270 w 65626"/>
                <a:gd name="csY69" fmla="*/ 20117 h 38148"/>
                <a:gd name="csX70" fmla="*/ 16622 w 65626"/>
                <a:gd name="csY70" fmla="*/ 19609 h 38148"/>
                <a:gd name="csX71" fmla="*/ 17469 w 65626"/>
                <a:gd name="csY71" fmla="*/ 16694 h 38148"/>
                <a:gd name="csX72" fmla="*/ 17092 w 65626"/>
                <a:gd name="csY72" fmla="*/ 16301 h 38148"/>
                <a:gd name="csX73" fmla="*/ 16261 w 65626"/>
                <a:gd name="csY73" fmla="*/ 15816 h 38148"/>
                <a:gd name="csX74" fmla="*/ 12382 w 65626"/>
                <a:gd name="csY74" fmla="*/ 16747 h 38148"/>
                <a:gd name="csX75" fmla="*/ 9450 w 65626"/>
                <a:gd name="csY75" fmla="*/ 15416 h 38148"/>
                <a:gd name="csX76" fmla="*/ 8288 w 65626"/>
                <a:gd name="csY76" fmla="*/ 13809 h 38148"/>
                <a:gd name="csX77" fmla="*/ 8488 w 65626"/>
                <a:gd name="csY77" fmla="*/ 11785 h 38148"/>
                <a:gd name="csX78" fmla="*/ 9873 w 65626"/>
                <a:gd name="csY78" fmla="*/ 10416 h 38148"/>
                <a:gd name="csX79" fmla="*/ 10089 w 65626"/>
                <a:gd name="csY79" fmla="*/ 9732 h 38148"/>
                <a:gd name="csX80" fmla="*/ 8627 w 65626"/>
                <a:gd name="csY80" fmla="*/ 9601 h 38148"/>
                <a:gd name="csX81" fmla="*/ 5933 w 65626"/>
                <a:gd name="csY81" fmla="*/ 10455 h 38148"/>
                <a:gd name="csX82" fmla="*/ 0 w 65626"/>
                <a:gd name="csY82" fmla="*/ 7147 h 38148"/>
                <a:gd name="csX83" fmla="*/ 1185 w 65626"/>
                <a:gd name="csY83" fmla="*/ 6939 h 38148"/>
                <a:gd name="csX84" fmla="*/ 4110 w 65626"/>
                <a:gd name="csY84" fmla="*/ 7285 h 38148"/>
                <a:gd name="csX85" fmla="*/ 6380 w 65626"/>
                <a:gd name="csY85" fmla="*/ 6870 h 38148"/>
                <a:gd name="csX86" fmla="*/ 7980 w 65626"/>
                <a:gd name="csY86" fmla="*/ 6170 h 38148"/>
                <a:gd name="csX87" fmla="*/ 10158 w 65626"/>
                <a:gd name="csY87" fmla="*/ 5208 h 38148"/>
                <a:gd name="csX88" fmla="*/ 12259 w 65626"/>
                <a:gd name="csY88" fmla="*/ 4893 h 38148"/>
                <a:gd name="csX89" fmla="*/ 18838 w 65626"/>
                <a:gd name="csY89" fmla="*/ 5324 h 38148"/>
                <a:gd name="csX90" fmla="*/ 24556 w 65626"/>
                <a:gd name="csY90" fmla="*/ 4170 h 38148"/>
                <a:gd name="csX91" fmla="*/ 28804 w 65626"/>
                <a:gd name="csY91" fmla="*/ 2000 h 38148"/>
                <a:gd name="csX92" fmla="*/ 32729 w 65626"/>
                <a:gd name="csY92" fmla="*/ 0 h 38148"/>
                <a:gd name="csX93" fmla="*/ 37815 w 65626"/>
                <a:gd name="csY93" fmla="*/ 23 h 38148"/>
                <a:gd name="csX94" fmla="*/ 43264 w 65626"/>
                <a:gd name="csY94" fmla="*/ 46 h 38148"/>
                <a:gd name="csX95" fmla="*/ 51013 w 65626"/>
                <a:gd name="csY95" fmla="*/ 77 h 38148"/>
                <a:gd name="csX96" fmla="*/ 57154 w 65626"/>
                <a:gd name="csY96" fmla="*/ 100 h 38148"/>
                <a:gd name="csX97" fmla="*/ 64419 w 65626"/>
                <a:gd name="csY97" fmla="*/ 154 h 38148"/>
                <a:gd name="csX98" fmla="*/ 15676 w 65626"/>
                <a:gd name="csY98" fmla="*/ 17540 h 38148"/>
                <a:gd name="csX99" fmla="*/ 14552 w 65626"/>
                <a:gd name="csY99" fmla="*/ 20224 h 38148"/>
                <a:gd name="csX100" fmla="*/ 13167 w 65626"/>
                <a:gd name="csY100" fmla="*/ 19924 h 38148"/>
                <a:gd name="csX101" fmla="*/ 12197 w 65626"/>
                <a:gd name="csY101" fmla="*/ 18324 h 38148"/>
                <a:gd name="csX102" fmla="*/ 12090 w 65626"/>
                <a:gd name="csY102" fmla="*/ 17647 h 38148"/>
                <a:gd name="csX103" fmla="*/ 14906 w 65626"/>
                <a:gd name="csY103" fmla="*/ 17432 h 38148"/>
                <a:gd name="csX104" fmla="*/ 15676 w 65626"/>
                <a:gd name="csY104" fmla="*/ 17540 h 38148"/>
                <a:gd name="csX105" fmla="*/ 25026 w 65626"/>
                <a:gd name="csY105" fmla="*/ 25094 h 38148"/>
                <a:gd name="csX106" fmla="*/ 24826 w 65626"/>
                <a:gd name="csY106" fmla="*/ 25602 h 38148"/>
                <a:gd name="csX107" fmla="*/ 23594 w 65626"/>
                <a:gd name="csY107" fmla="*/ 25171 h 38148"/>
                <a:gd name="csX108" fmla="*/ 25387 w 65626"/>
                <a:gd name="csY108" fmla="*/ 23325 h 38148"/>
                <a:gd name="csX109" fmla="*/ 26557 w 65626"/>
                <a:gd name="csY109" fmla="*/ 23002 h 38148"/>
                <a:gd name="csX110" fmla="*/ 26519 w 65626"/>
                <a:gd name="csY110" fmla="*/ 24417 h 38148"/>
                <a:gd name="csX111" fmla="*/ 25618 w 65626"/>
                <a:gd name="csY111" fmla="*/ 24717 h 38148"/>
                <a:gd name="csX112" fmla="*/ 25026 w 65626"/>
                <a:gd name="csY112" fmla="*/ 25094 h 38148"/>
                <a:gd name="csX113" fmla="*/ 17500 w 65626"/>
                <a:gd name="csY113" fmla="*/ 26656 h 38148"/>
                <a:gd name="csX114" fmla="*/ 16484 w 65626"/>
                <a:gd name="csY114" fmla="*/ 27340 h 38148"/>
                <a:gd name="csX115" fmla="*/ 15437 w 65626"/>
                <a:gd name="csY115" fmla="*/ 27017 h 38148"/>
                <a:gd name="csX116" fmla="*/ 14875 w 65626"/>
                <a:gd name="csY116" fmla="*/ 26402 h 38148"/>
                <a:gd name="csX117" fmla="*/ 14960 w 65626"/>
                <a:gd name="csY117" fmla="*/ 25302 h 38148"/>
                <a:gd name="csX118" fmla="*/ 16145 w 65626"/>
                <a:gd name="csY118" fmla="*/ 23748 h 38148"/>
                <a:gd name="csX119" fmla="*/ 17207 w 65626"/>
                <a:gd name="csY119" fmla="*/ 23948 h 38148"/>
                <a:gd name="csX120" fmla="*/ 17500 w 65626"/>
                <a:gd name="csY120" fmla="*/ 26656 h 38148"/>
                <a:gd name="csX121" fmla="*/ 21317 w 65626"/>
                <a:gd name="csY121" fmla="*/ 32133 h 38148"/>
                <a:gd name="csX122" fmla="*/ 21317 w 65626"/>
                <a:gd name="csY122" fmla="*/ 33033 h 38148"/>
                <a:gd name="csX123" fmla="*/ 20401 w 65626"/>
                <a:gd name="csY123" fmla="*/ 32864 h 38148"/>
                <a:gd name="csX124" fmla="*/ 20132 w 65626"/>
                <a:gd name="csY124" fmla="*/ 32594 h 38148"/>
                <a:gd name="csX125" fmla="*/ 20678 w 65626"/>
                <a:gd name="csY125" fmla="*/ 30971 h 38148"/>
                <a:gd name="csX126" fmla="*/ 21478 w 65626"/>
                <a:gd name="csY126" fmla="*/ 30248 h 38148"/>
                <a:gd name="csX127" fmla="*/ 22463 w 65626"/>
                <a:gd name="csY127" fmla="*/ 30364 h 38148"/>
                <a:gd name="csX128" fmla="*/ 22755 w 65626"/>
                <a:gd name="csY128" fmla="*/ 30579 h 38148"/>
                <a:gd name="csX129" fmla="*/ 22563 w 65626"/>
                <a:gd name="csY129" fmla="*/ 31202 h 38148"/>
                <a:gd name="csX130" fmla="*/ 22132 w 65626"/>
                <a:gd name="csY130" fmla="*/ 31718 h 38148"/>
                <a:gd name="csX131" fmla="*/ 21317 w 65626"/>
                <a:gd name="csY131" fmla="*/ 32133 h 38148"/>
                <a:gd name="csX132" fmla="*/ 12913 w 65626"/>
                <a:gd name="csY132" fmla="*/ 35549 h 38148"/>
                <a:gd name="csX133" fmla="*/ 11182 w 65626"/>
                <a:gd name="csY133" fmla="*/ 35872 h 38148"/>
                <a:gd name="csX134" fmla="*/ 10397 w 65626"/>
                <a:gd name="csY134" fmla="*/ 34787 h 38148"/>
                <a:gd name="csX135" fmla="*/ 10281 w 65626"/>
                <a:gd name="csY135" fmla="*/ 34364 h 38148"/>
                <a:gd name="csX136" fmla="*/ 11182 w 65626"/>
                <a:gd name="csY136" fmla="*/ 34002 h 38148"/>
                <a:gd name="csX137" fmla="*/ 11589 w 65626"/>
                <a:gd name="csY137" fmla="*/ 33987 h 38148"/>
                <a:gd name="csX138" fmla="*/ 12274 w 65626"/>
                <a:gd name="csY138" fmla="*/ 33195 h 38148"/>
                <a:gd name="csX139" fmla="*/ 13121 w 65626"/>
                <a:gd name="csY139" fmla="*/ 32671 h 38148"/>
                <a:gd name="csX140" fmla="*/ 13498 w 65626"/>
                <a:gd name="csY140" fmla="*/ 32502 h 38148"/>
                <a:gd name="csX141" fmla="*/ 13936 w 65626"/>
                <a:gd name="csY141" fmla="*/ 32541 h 38148"/>
                <a:gd name="csX142" fmla="*/ 14252 w 65626"/>
                <a:gd name="csY142" fmla="*/ 34279 h 38148"/>
                <a:gd name="csX143" fmla="*/ 13836 w 65626"/>
                <a:gd name="csY143" fmla="*/ 35010 h 38148"/>
                <a:gd name="csX144" fmla="*/ 12913 w 65626"/>
                <a:gd name="csY144" fmla="*/ 35549 h 38148"/>
                <a:gd name="csX145" fmla="*/ 17630 w 65626"/>
                <a:gd name="csY145" fmla="*/ 35041 h 38148"/>
                <a:gd name="csX146" fmla="*/ 17430 w 65626"/>
                <a:gd name="csY146" fmla="*/ 35649 h 38148"/>
                <a:gd name="csX147" fmla="*/ 16160 w 65626"/>
                <a:gd name="csY147" fmla="*/ 35556 h 38148"/>
                <a:gd name="csX148" fmla="*/ 16445 w 65626"/>
                <a:gd name="csY148" fmla="*/ 34941 h 38148"/>
                <a:gd name="csX149" fmla="*/ 16168 w 65626"/>
                <a:gd name="csY149" fmla="*/ 34764 h 38148"/>
                <a:gd name="csX150" fmla="*/ 16530 w 65626"/>
                <a:gd name="csY150" fmla="*/ 32918 h 38148"/>
                <a:gd name="csX151" fmla="*/ 16722 w 65626"/>
                <a:gd name="csY151" fmla="*/ 32633 h 38148"/>
                <a:gd name="csX152" fmla="*/ 17338 w 65626"/>
                <a:gd name="csY152" fmla="*/ 33318 h 38148"/>
                <a:gd name="csX153" fmla="*/ 17423 w 65626"/>
                <a:gd name="csY153" fmla="*/ 33602 h 38148"/>
                <a:gd name="csX154" fmla="*/ 17630 w 65626"/>
                <a:gd name="csY154" fmla="*/ 35041 h 3814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</a:cxnLst>
              <a:rect l="l" t="t" r="r" b="b"/>
              <a:pathLst>
                <a:path w="65626" h="38148">
                  <a:moveTo>
                    <a:pt x="64419" y="154"/>
                  </a:moveTo>
                  <a:lnTo>
                    <a:pt x="64349" y="1931"/>
                  </a:lnTo>
                  <a:lnTo>
                    <a:pt x="65627" y="4446"/>
                  </a:lnTo>
                  <a:lnTo>
                    <a:pt x="65442" y="6316"/>
                  </a:lnTo>
                  <a:lnTo>
                    <a:pt x="64888" y="8085"/>
                  </a:lnTo>
                  <a:lnTo>
                    <a:pt x="64403" y="8785"/>
                  </a:lnTo>
                  <a:lnTo>
                    <a:pt x="63765" y="9193"/>
                  </a:lnTo>
                  <a:lnTo>
                    <a:pt x="61825" y="9178"/>
                  </a:lnTo>
                  <a:lnTo>
                    <a:pt x="61010" y="9532"/>
                  </a:lnTo>
                  <a:lnTo>
                    <a:pt x="59717" y="10224"/>
                  </a:lnTo>
                  <a:lnTo>
                    <a:pt x="59686" y="11039"/>
                  </a:lnTo>
                  <a:lnTo>
                    <a:pt x="60717" y="11816"/>
                  </a:lnTo>
                  <a:lnTo>
                    <a:pt x="61564" y="12901"/>
                  </a:lnTo>
                  <a:lnTo>
                    <a:pt x="62549" y="13755"/>
                  </a:lnTo>
                  <a:lnTo>
                    <a:pt x="64242" y="14740"/>
                  </a:lnTo>
                  <a:lnTo>
                    <a:pt x="64403" y="15832"/>
                  </a:lnTo>
                  <a:lnTo>
                    <a:pt x="64449" y="18586"/>
                  </a:lnTo>
                  <a:lnTo>
                    <a:pt x="64357" y="20740"/>
                  </a:lnTo>
                  <a:lnTo>
                    <a:pt x="59594" y="22302"/>
                  </a:lnTo>
                  <a:lnTo>
                    <a:pt x="55938" y="22578"/>
                  </a:lnTo>
                  <a:lnTo>
                    <a:pt x="52845" y="22409"/>
                  </a:lnTo>
                  <a:lnTo>
                    <a:pt x="51498" y="23063"/>
                  </a:lnTo>
                  <a:lnTo>
                    <a:pt x="48805" y="24671"/>
                  </a:lnTo>
                  <a:lnTo>
                    <a:pt x="45519" y="25648"/>
                  </a:lnTo>
                  <a:lnTo>
                    <a:pt x="43833" y="25717"/>
                  </a:lnTo>
                  <a:lnTo>
                    <a:pt x="43025" y="26302"/>
                  </a:lnTo>
                  <a:lnTo>
                    <a:pt x="41748" y="27971"/>
                  </a:lnTo>
                  <a:lnTo>
                    <a:pt x="38185" y="35264"/>
                  </a:lnTo>
                  <a:lnTo>
                    <a:pt x="37008" y="37010"/>
                  </a:lnTo>
                  <a:lnTo>
                    <a:pt x="36053" y="38149"/>
                  </a:lnTo>
                  <a:lnTo>
                    <a:pt x="34960" y="36602"/>
                  </a:lnTo>
                  <a:lnTo>
                    <a:pt x="35807" y="33741"/>
                  </a:lnTo>
                  <a:lnTo>
                    <a:pt x="34891" y="33779"/>
                  </a:lnTo>
                  <a:lnTo>
                    <a:pt x="33075" y="36095"/>
                  </a:lnTo>
                  <a:lnTo>
                    <a:pt x="32190" y="36164"/>
                  </a:lnTo>
                  <a:lnTo>
                    <a:pt x="32305" y="33425"/>
                  </a:lnTo>
                  <a:lnTo>
                    <a:pt x="31298" y="33325"/>
                  </a:lnTo>
                  <a:lnTo>
                    <a:pt x="30128" y="33518"/>
                  </a:lnTo>
                  <a:lnTo>
                    <a:pt x="28496" y="32087"/>
                  </a:lnTo>
                  <a:lnTo>
                    <a:pt x="28335" y="31018"/>
                  </a:lnTo>
                  <a:lnTo>
                    <a:pt x="28465" y="29525"/>
                  </a:lnTo>
                  <a:lnTo>
                    <a:pt x="29458" y="28571"/>
                  </a:lnTo>
                  <a:lnTo>
                    <a:pt x="29320" y="28171"/>
                  </a:lnTo>
                  <a:lnTo>
                    <a:pt x="28358" y="28056"/>
                  </a:lnTo>
                  <a:lnTo>
                    <a:pt x="27280" y="28310"/>
                  </a:lnTo>
                  <a:lnTo>
                    <a:pt x="26619" y="27856"/>
                  </a:lnTo>
                  <a:lnTo>
                    <a:pt x="27711" y="25917"/>
                  </a:lnTo>
                  <a:lnTo>
                    <a:pt x="31528" y="24294"/>
                  </a:lnTo>
                  <a:lnTo>
                    <a:pt x="33444" y="24125"/>
                  </a:lnTo>
                  <a:lnTo>
                    <a:pt x="35415" y="23756"/>
                  </a:lnTo>
                  <a:lnTo>
                    <a:pt x="34337" y="22355"/>
                  </a:lnTo>
                  <a:lnTo>
                    <a:pt x="32006" y="21802"/>
                  </a:lnTo>
                  <a:lnTo>
                    <a:pt x="30143" y="22186"/>
                  </a:lnTo>
                  <a:lnTo>
                    <a:pt x="29212" y="23194"/>
                  </a:lnTo>
                  <a:lnTo>
                    <a:pt x="28065" y="23363"/>
                  </a:lnTo>
                  <a:lnTo>
                    <a:pt x="26141" y="20986"/>
                  </a:lnTo>
                  <a:lnTo>
                    <a:pt x="26172" y="19794"/>
                  </a:lnTo>
                  <a:lnTo>
                    <a:pt x="26888" y="18378"/>
                  </a:lnTo>
                  <a:lnTo>
                    <a:pt x="28004" y="17740"/>
                  </a:lnTo>
                  <a:lnTo>
                    <a:pt x="32429" y="17755"/>
                  </a:lnTo>
                  <a:lnTo>
                    <a:pt x="34106" y="16955"/>
                  </a:lnTo>
                  <a:lnTo>
                    <a:pt x="34784" y="16809"/>
                  </a:lnTo>
                  <a:lnTo>
                    <a:pt x="35422" y="16086"/>
                  </a:lnTo>
                  <a:lnTo>
                    <a:pt x="35284" y="15601"/>
                  </a:lnTo>
                  <a:lnTo>
                    <a:pt x="34560" y="15578"/>
                  </a:lnTo>
                  <a:lnTo>
                    <a:pt x="32906" y="16524"/>
                  </a:lnTo>
                  <a:lnTo>
                    <a:pt x="27581" y="16170"/>
                  </a:lnTo>
                  <a:lnTo>
                    <a:pt x="25880" y="16740"/>
                  </a:lnTo>
                  <a:lnTo>
                    <a:pt x="22917" y="18917"/>
                  </a:lnTo>
                  <a:lnTo>
                    <a:pt x="19270" y="20117"/>
                  </a:lnTo>
                  <a:lnTo>
                    <a:pt x="16622" y="19609"/>
                  </a:lnTo>
                  <a:lnTo>
                    <a:pt x="17469" y="16694"/>
                  </a:lnTo>
                  <a:lnTo>
                    <a:pt x="17092" y="16301"/>
                  </a:lnTo>
                  <a:lnTo>
                    <a:pt x="16261" y="15816"/>
                  </a:lnTo>
                  <a:lnTo>
                    <a:pt x="12382" y="16747"/>
                  </a:lnTo>
                  <a:lnTo>
                    <a:pt x="9450" y="15416"/>
                  </a:lnTo>
                  <a:lnTo>
                    <a:pt x="8288" y="13809"/>
                  </a:lnTo>
                  <a:lnTo>
                    <a:pt x="8488" y="11785"/>
                  </a:lnTo>
                  <a:lnTo>
                    <a:pt x="9873" y="10416"/>
                  </a:lnTo>
                  <a:lnTo>
                    <a:pt x="10089" y="9732"/>
                  </a:lnTo>
                  <a:lnTo>
                    <a:pt x="8627" y="9601"/>
                  </a:lnTo>
                  <a:lnTo>
                    <a:pt x="5933" y="10455"/>
                  </a:lnTo>
                  <a:lnTo>
                    <a:pt x="0" y="7147"/>
                  </a:lnTo>
                  <a:lnTo>
                    <a:pt x="1185" y="6939"/>
                  </a:lnTo>
                  <a:lnTo>
                    <a:pt x="4110" y="7285"/>
                  </a:lnTo>
                  <a:lnTo>
                    <a:pt x="6380" y="6870"/>
                  </a:lnTo>
                  <a:lnTo>
                    <a:pt x="7980" y="6170"/>
                  </a:lnTo>
                  <a:lnTo>
                    <a:pt x="10158" y="5208"/>
                  </a:lnTo>
                  <a:lnTo>
                    <a:pt x="12259" y="4893"/>
                  </a:lnTo>
                  <a:lnTo>
                    <a:pt x="18838" y="5324"/>
                  </a:lnTo>
                  <a:lnTo>
                    <a:pt x="24556" y="4170"/>
                  </a:lnTo>
                  <a:lnTo>
                    <a:pt x="28804" y="2000"/>
                  </a:lnTo>
                  <a:lnTo>
                    <a:pt x="32729" y="0"/>
                  </a:lnTo>
                  <a:lnTo>
                    <a:pt x="37815" y="23"/>
                  </a:lnTo>
                  <a:lnTo>
                    <a:pt x="43264" y="46"/>
                  </a:lnTo>
                  <a:lnTo>
                    <a:pt x="51013" y="77"/>
                  </a:lnTo>
                  <a:lnTo>
                    <a:pt x="57154" y="100"/>
                  </a:lnTo>
                  <a:lnTo>
                    <a:pt x="64419" y="154"/>
                  </a:lnTo>
                  <a:close/>
                  <a:moveTo>
                    <a:pt x="15676" y="17540"/>
                  </a:moveTo>
                  <a:lnTo>
                    <a:pt x="14552" y="20224"/>
                  </a:lnTo>
                  <a:lnTo>
                    <a:pt x="13167" y="19924"/>
                  </a:lnTo>
                  <a:lnTo>
                    <a:pt x="12197" y="18324"/>
                  </a:lnTo>
                  <a:lnTo>
                    <a:pt x="12090" y="17647"/>
                  </a:lnTo>
                  <a:lnTo>
                    <a:pt x="14906" y="17432"/>
                  </a:lnTo>
                  <a:lnTo>
                    <a:pt x="15676" y="17540"/>
                  </a:lnTo>
                  <a:close/>
                  <a:moveTo>
                    <a:pt x="25026" y="25094"/>
                  </a:moveTo>
                  <a:lnTo>
                    <a:pt x="24826" y="25602"/>
                  </a:lnTo>
                  <a:lnTo>
                    <a:pt x="23594" y="25171"/>
                  </a:lnTo>
                  <a:lnTo>
                    <a:pt x="25387" y="23325"/>
                  </a:lnTo>
                  <a:lnTo>
                    <a:pt x="26557" y="23002"/>
                  </a:lnTo>
                  <a:lnTo>
                    <a:pt x="26519" y="24417"/>
                  </a:lnTo>
                  <a:lnTo>
                    <a:pt x="25618" y="24717"/>
                  </a:lnTo>
                  <a:lnTo>
                    <a:pt x="25026" y="25094"/>
                  </a:lnTo>
                  <a:close/>
                  <a:moveTo>
                    <a:pt x="17500" y="26656"/>
                  </a:moveTo>
                  <a:lnTo>
                    <a:pt x="16484" y="27340"/>
                  </a:lnTo>
                  <a:lnTo>
                    <a:pt x="15437" y="27017"/>
                  </a:lnTo>
                  <a:lnTo>
                    <a:pt x="14875" y="26402"/>
                  </a:lnTo>
                  <a:lnTo>
                    <a:pt x="14960" y="25302"/>
                  </a:lnTo>
                  <a:lnTo>
                    <a:pt x="16145" y="23748"/>
                  </a:lnTo>
                  <a:lnTo>
                    <a:pt x="17207" y="23948"/>
                  </a:lnTo>
                  <a:lnTo>
                    <a:pt x="17500" y="26656"/>
                  </a:lnTo>
                  <a:close/>
                  <a:moveTo>
                    <a:pt x="21317" y="32133"/>
                  </a:moveTo>
                  <a:lnTo>
                    <a:pt x="21317" y="33033"/>
                  </a:lnTo>
                  <a:lnTo>
                    <a:pt x="20401" y="32864"/>
                  </a:lnTo>
                  <a:lnTo>
                    <a:pt x="20132" y="32594"/>
                  </a:lnTo>
                  <a:lnTo>
                    <a:pt x="20678" y="30971"/>
                  </a:lnTo>
                  <a:lnTo>
                    <a:pt x="21478" y="30248"/>
                  </a:lnTo>
                  <a:lnTo>
                    <a:pt x="22463" y="30364"/>
                  </a:lnTo>
                  <a:lnTo>
                    <a:pt x="22755" y="30579"/>
                  </a:lnTo>
                  <a:lnTo>
                    <a:pt x="22563" y="31202"/>
                  </a:lnTo>
                  <a:lnTo>
                    <a:pt x="22132" y="31718"/>
                  </a:lnTo>
                  <a:lnTo>
                    <a:pt x="21317" y="32133"/>
                  </a:lnTo>
                  <a:close/>
                  <a:moveTo>
                    <a:pt x="12913" y="35549"/>
                  </a:moveTo>
                  <a:lnTo>
                    <a:pt x="11182" y="35872"/>
                  </a:lnTo>
                  <a:lnTo>
                    <a:pt x="10397" y="34787"/>
                  </a:lnTo>
                  <a:lnTo>
                    <a:pt x="10281" y="34364"/>
                  </a:lnTo>
                  <a:lnTo>
                    <a:pt x="11182" y="34002"/>
                  </a:lnTo>
                  <a:lnTo>
                    <a:pt x="11589" y="33987"/>
                  </a:lnTo>
                  <a:lnTo>
                    <a:pt x="12274" y="33195"/>
                  </a:lnTo>
                  <a:lnTo>
                    <a:pt x="13121" y="32671"/>
                  </a:lnTo>
                  <a:lnTo>
                    <a:pt x="13498" y="32502"/>
                  </a:lnTo>
                  <a:lnTo>
                    <a:pt x="13936" y="32541"/>
                  </a:lnTo>
                  <a:lnTo>
                    <a:pt x="14252" y="34279"/>
                  </a:lnTo>
                  <a:lnTo>
                    <a:pt x="13836" y="35010"/>
                  </a:lnTo>
                  <a:lnTo>
                    <a:pt x="12913" y="35549"/>
                  </a:lnTo>
                  <a:close/>
                  <a:moveTo>
                    <a:pt x="17630" y="35041"/>
                  </a:moveTo>
                  <a:lnTo>
                    <a:pt x="17430" y="35649"/>
                  </a:lnTo>
                  <a:lnTo>
                    <a:pt x="16160" y="35556"/>
                  </a:lnTo>
                  <a:lnTo>
                    <a:pt x="16445" y="34941"/>
                  </a:lnTo>
                  <a:lnTo>
                    <a:pt x="16168" y="34764"/>
                  </a:lnTo>
                  <a:lnTo>
                    <a:pt x="16530" y="32918"/>
                  </a:lnTo>
                  <a:lnTo>
                    <a:pt x="16722" y="32633"/>
                  </a:lnTo>
                  <a:lnTo>
                    <a:pt x="17338" y="33318"/>
                  </a:lnTo>
                  <a:lnTo>
                    <a:pt x="17423" y="33602"/>
                  </a:lnTo>
                  <a:lnTo>
                    <a:pt x="17630" y="350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9" name="Serbest Form 98">
              <a:extLst>
                <a:ext uri="{FF2B5EF4-FFF2-40B4-BE49-F238E27FC236}">
                  <a16:creationId xmlns:a16="http://schemas.microsoft.com/office/drawing/2014/main" id="{95650EAC-AB1D-F409-9023-5A821604735E}"/>
                </a:ext>
              </a:extLst>
            </p:cNvPr>
            <p:cNvSpPr/>
            <p:nvPr/>
          </p:nvSpPr>
          <p:spPr>
            <a:xfrm>
              <a:off x="6672063" y="6310843"/>
              <a:ext cx="105996" cy="158264"/>
            </a:xfrm>
            <a:custGeom>
              <a:avLst/>
              <a:gdLst>
                <a:gd name="csX0" fmla="*/ 90622 w 105996"/>
                <a:gd name="csY0" fmla="*/ 64858 h 158264"/>
                <a:gd name="csX1" fmla="*/ 89475 w 105996"/>
                <a:gd name="csY1" fmla="*/ 66212 h 158264"/>
                <a:gd name="csX2" fmla="*/ 89267 w 105996"/>
                <a:gd name="csY2" fmla="*/ 67081 h 158264"/>
                <a:gd name="csX3" fmla="*/ 88528 w 105996"/>
                <a:gd name="csY3" fmla="*/ 68612 h 158264"/>
                <a:gd name="csX4" fmla="*/ 87951 w 105996"/>
                <a:gd name="csY4" fmla="*/ 69443 h 158264"/>
                <a:gd name="csX5" fmla="*/ 88790 w 105996"/>
                <a:gd name="csY5" fmla="*/ 71351 h 158264"/>
                <a:gd name="csX6" fmla="*/ 89744 w 105996"/>
                <a:gd name="csY6" fmla="*/ 71436 h 158264"/>
                <a:gd name="csX7" fmla="*/ 90114 w 105996"/>
                <a:gd name="csY7" fmla="*/ 71682 h 158264"/>
                <a:gd name="csX8" fmla="*/ 90352 w 105996"/>
                <a:gd name="csY8" fmla="*/ 72051 h 158264"/>
                <a:gd name="csX9" fmla="*/ 90298 w 105996"/>
                <a:gd name="csY9" fmla="*/ 72459 h 158264"/>
                <a:gd name="csX10" fmla="*/ 89929 w 105996"/>
                <a:gd name="csY10" fmla="*/ 72820 h 158264"/>
                <a:gd name="csX11" fmla="*/ 89013 w 105996"/>
                <a:gd name="csY11" fmla="*/ 73282 h 158264"/>
                <a:gd name="csX12" fmla="*/ 88144 w 105996"/>
                <a:gd name="csY12" fmla="*/ 74382 h 158264"/>
                <a:gd name="csX13" fmla="*/ 88228 w 105996"/>
                <a:gd name="csY13" fmla="*/ 75597 h 158264"/>
                <a:gd name="csX14" fmla="*/ 87682 w 105996"/>
                <a:gd name="csY14" fmla="*/ 76228 h 158264"/>
                <a:gd name="csX15" fmla="*/ 85927 w 105996"/>
                <a:gd name="csY15" fmla="*/ 76567 h 158264"/>
                <a:gd name="csX16" fmla="*/ 82495 w 105996"/>
                <a:gd name="csY16" fmla="*/ 76567 h 158264"/>
                <a:gd name="csX17" fmla="*/ 80817 w 105996"/>
                <a:gd name="csY17" fmla="*/ 76651 h 158264"/>
                <a:gd name="csX18" fmla="*/ 79471 w 105996"/>
                <a:gd name="csY18" fmla="*/ 76859 h 158264"/>
                <a:gd name="csX19" fmla="*/ 78586 w 105996"/>
                <a:gd name="csY19" fmla="*/ 77644 h 158264"/>
                <a:gd name="csX20" fmla="*/ 77462 w 105996"/>
                <a:gd name="csY20" fmla="*/ 78198 h 158264"/>
                <a:gd name="csX21" fmla="*/ 76577 w 105996"/>
                <a:gd name="csY21" fmla="*/ 78321 h 158264"/>
                <a:gd name="csX22" fmla="*/ 75800 w 105996"/>
                <a:gd name="csY22" fmla="*/ 79236 h 158264"/>
                <a:gd name="csX23" fmla="*/ 75023 w 105996"/>
                <a:gd name="csY23" fmla="*/ 80529 h 158264"/>
                <a:gd name="csX24" fmla="*/ 75284 w 105996"/>
                <a:gd name="csY24" fmla="*/ 81421 h 158264"/>
                <a:gd name="csX25" fmla="*/ 76085 w 105996"/>
                <a:gd name="csY25" fmla="*/ 82598 h 158264"/>
                <a:gd name="csX26" fmla="*/ 76554 w 105996"/>
                <a:gd name="csY26" fmla="*/ 83806 h 158264"/>
                <a:gd name="csX27" fmla="*/ 75939 w 105996"/>
                <a:gd name="csY27" fmla="*/ 85767 h 158264"/>
                <a:gd name="csX28" fmla="*/ 75261 w 105996"/>
                <a:gd name="csY28" fmla="*/ 87283 h 158264"/>
                <a:gd name="csX29" fmla="*/ 74861 w 105996"/>
                <a:gd name="csY29" fmla="*/ 88437 h 158264"/>
                <a:gd name="csX30" fmla="*/ 74315 w 105996"/>
                <a:gd name="csY30" fmla="*/ 90652 h 158264"/>
                <a:gd name="csX31" fmla="*/ 72999 w 105996"/>
                <a:gd name="csY31" fmla="*/ 93099 h 158264"/>
                <a:gd name="csX32" fmla="*/ 72060 w 105996"/>
                <a:gd name="csY32" fmla="*/ 94483 h 158264"/>
                <a:gd name="csX33" fmla="*/ 72060 w 105996"/>
                <a:gd name="csY33" fmla="*/ 95999 h 158264"/>
                <a:gd name="csX34" fmla="*/ 72537 w 105996"/>
                <a:gd name="csY34" fmla="*/ 98137 h 158264"/>
                <a:gd name="csX35" fmla="*/ 75223 w 105996"/>
                <a:gd name="csY35" fmla="*/ 101261 h 158264"/>
                <a:gd name="csX36" fmla="*/ 76116 w 105996"/>
                <a:gd name="csY36" fmla="*/ 102753 h 158264"/>
                <a:gd name="csX37" fmla="*/ 76847 w 105996"/>
                <a:gd name="csY37" fmla="*/ 105145 h 158264"/>
                <a:gd name="csX38" fmla="*/ 79271 w 105996"/>
                <a:gd name="csY38" fmla="*/ 107030 h 158264"/>
                <a:gd name="csX39" fmla="*/ 80802 w 105996"/>
                <a:gd name="csY39" fmla="*/ 108554 h 158264"/>
                <a:gd name="csX40" fmla="*/ 80656 w 105996"/>
                <a:gd name="csY40" fmla="*/ 110561 h 158264"/>
                <a:gd name="csX41" fmla="*/ 80864 w 105996"/>
                <a:gd name="csY41" fmla="*/ 111192 h 158264"/>
                <a:gd name="csX42" fmla="*/ 81810 w 105996"/>
                <a:gd name="csY42" fmla="*/ 111700 h 158264"/>
                <a:gd name="csX43" fmla="*/ 82965 w 105996"/>
                <a:gd name="csY43" fmla="*/ 112084 h 158264"/>
                <a:gd name="csX44" fmla="*/ 84234 w 105996"/>
                <a:gd name="csY44" fmla="*/ 112054 h 158264"/>
                <a:gd name="csX45" fmla="*/ 85373 w 105996"/>
                <a:gd name="csY45" fmla="*/ 111884 h 158264"/>
                <a:gd name="csX46" fmla="*/ 85635 w 105996"/>
                <a:gd name="csY46" fmla="*/ 111600 h 158264"/>
                <a:gd name="csX47" fmla="*/ 88267 w 105996"/>
                <a:gd name="csY47" fmla="*/ 111561 h 158264"/>
                <a:gd name="csX48" fmla="*/ 88567 w 105996"/>
                <a:gd name="csY48" fmla="*/ 112069 h 158264"/>
                <a:gd name="csX49" fmla="*/ 88721 w 105996"/>
                <a:gd name="csY49" fmla="*/ 114962 h 158264"/>
                <a:gd name="csX50" fmla="*/ 88829 w 105996"/>
                <a:gd name="csY50" fmla="*/ 116139 h 158264"/>
                <a:gd name="csX51" fmla="*/ 89452 w 105996"/>
                <a:gd name="csY51" fmla="*/ 116608 h 158264"/>
                <a:gd name="csX52" fmla="*/ 89829 w 105996"/>
                <a:gd name="csY52" fmla="*/ 117331 h 158264"/>
                <a:gd name="csX53" fmla="*/ 89852 w 105996"/>
                <a:gd name="csY53" fmla="*/ 117977 h 158264"/>
                <a:gd name="csX54" fmla="*/ 89968 w 105996"/>
                <a:gd name="csY54" fmla="*/ 119600 h 158264"/>
                <a:gd name="csX55" fmla="*/ 90360 w 105996"/>
                <a:gd name="csY55" fmla="*/ 120454 h 158264"/>
                <a:gd name="csX56" fmla="*/ 90298 w 105996"/>
                <a:gd name="csY56" fmla="*/ 122178 h 158264"/>
                <a:gd name="csX57" fmla="*/ 90568 w 105996"/>
                <a:gd name="csY57" fmla="*/ 122816 h 158264"/>
                <a:gd name="csX58" fmla="*/ 91299 w 105996"/>
                <a:gd name="csY58" fmla="*/ 123247 h 158264"/>
                <a:gd name="csX59" fmla="*/ 92215 w 105996"/>
                <a:gd name="csY59" fmla="*/ 124485 h 158264"/>
                <a:gd name="csX60" fmla="*/ 92561 w 105996"/>
                <a:gd name="csY60" fmla="*/ 124639 h 158264"/>
                <a:gd name="csX61" fmla="*/ 92738 w 105996"/>
                <a:gd name="csY61" fmla="*/ 125078 h 158264"/>
                <a:gd name="csX62" fmla="*/ 93523 w 105996"/>
                <a:gd name="csY62" fmla="*/ 126839 h 158264"/>
                <a:gd name="csX63" fmla="*/ 93923 w 105996"/>
                <a:gd name="csY63" fmla="*/ 127370 h 158264"/>
                <a:gd name="csX64" fmla="*/ 94200 w 105996"/>
                <a:gd name="csY64" fmla="*/ 127447 h 158264"/>
                <a:gd name="csX65" fmla="*/ 94323 w 105996"/>
                <a:gd name="csY65" fmla="*/ 128062 h 158264"/>
                <a:gd name="csX66" fmla="*/ 94892 w 105996"/>
                <a:gd name="csY66" fmla="*/ 129709 h 158264"/>
                <a:gd name="csX67" fmla="*/ 95277 w 105996"/>
                <a:gd name="csY67" fmla="*/ 130116 h 158264"/>
                <a:gd name="csX68" fmla="*/ 96008 w 105996"/>
                <a:gd name="csY68" fmla="*/ 131324 h 158264"/>
                <a:gd name="csX69" fmla="*/ 96308 w 105996"/>
                <a:gd name="csY69" fmla="*/ 132647 h 158264"/>
                <a:gd name="csX70" fmla="*/ 97278 w 105996"/>
                <a:gd name="csY70" fmla="*/ 134140 h 158264"/>
                <a:gd name="csX71" fmla="*/ 98271 w 105996"/>
                <a:gd name="csY71" fmla="*/ 135186 h 158264"/>
                <a:gd name="csX72" fmla="*/ 98717 w 105996"/>
                <a:gd name="csY72" fmla="*/ 136271 h 158264"/>
                <a:gd name="csX73" fmla="*/ 99987 w 105996"/>
                <a:gd name="csY73" fmla="*/ 138663 h 158264"/>
                <a:gd name="csX74" fmla="*/ 101218 w 105996"/>
                <a:gd name="csY74" fmla="*/ 140348 h 158264"/>
                <a:gd name="csX75" fmla="*/ 102880 w 105996"/>
                <a:gd name="csY75" fmla="*/ 140786 h 158264"/>
                <a:gd name="csX76" fmla="*/ 104273 w 105996"/>
                <a:gd name="csY76" fmla="*/ 141025 h 158264"/>
                <a:gd name="csX77" fmla="*/ 105143 w 105996"/>
                <a:gd name="csY77" fmla="*/ 141671 h 158264"/>
                <a:gd name="csX78" fmla="*/ 105997 w 105996"/>
                <a:gd name="csY78" fmla="*/ 142371 h 158264"/>
                <a:gd name="csX79" fmla="*/ 105081 w 105996"/>
                <a:gd name="csY79" fmla="*/ 142694 h 158264"/>
                <a:gd name="csX80" fmla="*/ 104258 w 105996"/>
                <a:gd name="csY80" fmla="*/ 143125 h 158264"/>
                <a:gd name="csX81" fmla="*/ 103111 w 105996"/>
                <a:gd name="csY81" fmla="*/ 142794 h 158264"/>
                <a:gd name="csX82" fmla="*/ 101526 w 105996"/>
                <a:gd name="csY82" fmla="*/ 142971 h 158264"/>
                <a:gd name="csX83" fmla="*/ 99879 w 105996"/>
                <a:gd name="csY83" fmla="*/ 143448 h 158264"/>
                <a:gd name="csX84" fmla="*/ 98356 w 105996"/>
                <a:gd name="csY84" fmla="*/ 143679 h 158264"/>
                <a:gd name="csX85" fmla="*/ 95485 w 105996"/>
                <a:gd name="csY85" fmla="*/ 142925 h 158264"/>
                <a:gd name="csX86" fmla="*/ 94615 w 105996"/>
                <a:gd name="csY86" fmla="*/ 142817 h 158264"/>
                <a:gd name="csX87" fmla="*/ 94015 w 105996"/>
                <a:gd name="csY87" fmla="*/ 142494 h 158264"/>
                <a:gd name="csX88" fmla="*/ 92830 w 105996"/>
                <a:gd name="csY88" fmla="*/ 141010 h 158264"/>
                <a:gd name="csX89" fmla="*/ 92261 w 105996"/>
                <a:gd name="csY89" fmla="*/ 140833 h 158264"/>
                <a:gd name="csX90" fmla="*/ 90737 w 105996"/>
                <a:gd name="csY90" fmla="*/ 141525 h 158264"/>
                <a:gd name="csX91" fmla="*/ 88882 w 105996"/>
                <a:gd name="csY91" fmla="*/ 142010 h 158264"/>
                <a:gd name="csX92" fmla="*/ 87974 w 105996"/>
                <a:gd name="csY92" fmla="*/ 141917 h 158264"/>
                <a:gd name="csX93" fmla="*/ 86905 w 105996"/>
                <a:gd name="csY93" fmla="*/ 142417 h 158264"/>
                <a:gd name="csX94" fmla="*/ 85912 w 105996"/>
                <a:gd name="csY94" fmla="*/ 143087 h 158264"/>
                <a:gd name="csX95" fmla="*/ 84019 w 105996"/>
                <a:gd name="csY95" fmla="*/ 145987 h 158264"/>
                <a:gd name="csX96" fmla="*/ 83041 w 105996"/>
                <a:gd name="csY96" fmla="*/ 147010 h 158264"/>
                <a:gd name="csX97" fmla="*/ 81995 w 105996"/>
                <a:gd name="csY97" fmla="*/ 147479 h 158264"/>
                <a:gd name="csX98" fmla="*/ 79894 w 105996"/>
                <a:gd name="csY98" fmla="*/ 147464 h 158264"/>
                <a:gd name="csX99" fmla="*/ 77647 w 105996"/>
                <a:gd name="csY99" fmla="*/ 147571 h 158264"/>
                <a:gd name="csX100" fmla="*/ 75962 w 105996"/>
                <a:gd name="csY100" fmla="*/ 148272 h 158264"/>
                <a:gd name="csX101" fmla="*/ 74392 w 105996"/>
                <a:gd name="csY101" fmla="*/ 148625 h 158264"/>
                <a:gd name="csX102" fmla="*/ 73607 w 105996"/>
                <a:gd name="csY102" fmla="*/ 148672 h 158264"/>
                <a:gd name="csX103" fmla="*/ 73338 w 105996"/>
                <a:gd name="csY103" fmla="*/ 150264 h 158264"/>
                <a:gd name="csX104" fmla="*/ 72976 w 105996"/>
                <a:gd name="csY104" fmla="*/ 151002 h 158264"/>
                <a:gd name="csX105" fmla="*/ 72483 w 105996"/>
                <a:gd name="csY105" fmla="*/ 151426 h 158264"/>
                <a:gd name="csX106" fmla="*/ 71260 w 105996"/>
                <a:gd name="csY106" fmla="*/ 151549 h 158264"/>
                <a:gd name="csX107" fmla="*/ 70159 w 105996"/>
                <a:gd name="csY107" fmla="*/ 151495 h 158264"/>
                <a:gd name="csX108" fmla="*/ 69498 w 105996"/>
                <a:gd name="csY108" fmla="*/ 150833 h 158264"/>
                <a:gd name="csX109" fmla="*/ 68259 w 105996"/>
                <a:gd name="csY109" fmla="*/ 150502 h 158264"/>
                <a:gd name="csX110" fmla="*/ 67158 w 105996"/>
                <a:gd name="csY110" fmla="*/ 150264 h 158264"/>
                <a:gd name="csX111" fmla="*/ 66450 w 105996"/>
                <a:gd name="csY111" fmla="*/ 149887 h 158264"/>
                <a:gd name="csX112" fmla="*/ 65873 w 105996"/>
                <a:gd name="csY112" fmla="*/ 149979 h 158264"/>
                <a:gd name="csX113" fmla="*/ 65396 w 105996"/>
                <a:gd name="csY113" fmla="*/ 150641 h 158264"/>
                <a:gd name="csX114" fmla="*/ 65019 w 105996"/>
                <a:gd name="csY114" fmla="*/ 151210 h 158264"/>
                <a:gd name="csX115" fmla="*/ 64688 w 105996"/>
                <a:gd name="csY115" fmla="*/ 152256 h 158264"/>
                <a:gd name="csX116" fmla="*/ 63018 w 105996"/>
                <a:gd name="csY116" fmla="*/ 152587 h 158264"/>
                <a:gd name="csX117" fmla="*/ 62302 w 105996"/>
                <a:gd name="csY117" fmla="*/ 153180 h 158264"/>
                <a:gd name="csX118" fmla="*/ 62718 w 105996"/>
                <a:gd name="csY118" fmla="*/ 155126 h 158264"/>
                <a:gd name="csX119" fmla="*/ 62525 w 105996"/>
                <a:gd name="csY119" fmla="*/ 155887 h 158264"/>
                <a:gd name="csX120" fmla="*/ 62179 w 105996"/>
                <a:gd name="csY120" fmla="*/ 156480 h 158264"/>
                <a:gd name="csX121" fmla="*/ 60163 w 105996"/>
                <a:gd name="csY121" fmla="*/ 156595 h 158264"/>
                <a:gd name="csX122" fmla="*/ 58447 w 105996"/>
                <a:gd name="csY122" fmla="*/ 156557 h 158264"/>
                <a:gd name="csX123" fmla="*/ 57462 w 105996"/>
                <a:gd name="csY123" fmla="*/ 157272 h 158264"/>
                <a:gd name="csX124" fmla="*/ 56231 w 105996"/>
                <a:gd name="csY124" fmla="*/ 158111 h 158264"/>
                <a:gd name="csX125" fmla="*/ 55484 w 105996"/>
                <a:gd name="csY125" fmla="*/ 158264 h 158264"/>
                <a:gd name="csX126" fmla="*/ 54599 w 105996"/>
                <a:gd name="csY126" fmla="*/ 158218 h 158264"/>
                <a:gd name="csX127" fmla="*/ 53437 w 105996"/>
                <a:gd name="csY127" fmla="*/ 157241 h 158264"/>
                <a:gd name="csX128" fmla="*/ 52314 w 105996"/>
                <a:gd name="csY128" fmla="*/ 156049 h 158264"/>
                <a:gd name="csX129" fmla="*/ 49466 w 105996"/>
                <a:gd name="csY129" fmla="*/ 155211 h 158264"/>
                <a:gd name="csX130" fmla="*/ 46642 w 105996"/>
                <a:gd name="csY130" fmla="*/ 154518 h 158264"/>
                <a:gd name="csX131" fmla="*/ 44788 w 105996"/>
                <a:gd name="csY131" fmla="*/ 152618 h 158264"/>
                <a:gd name="csX132" fmla="*/ 44349 w 105996"/>
                <a:gd name="csY132" fmla="*/ 151687 h 158264"/>
                <a:gd name="csX133" fmla="*/ 43479 w 105996"/>
                <a:gd name="csY133" fmla="*/ 151272 h 158264"/>
                <a:gd name="csX134" fmla="*/ 41278 w 105996"/>
                <a:gd name="csY134" fmla="*/ 149018 h 158264"/>
                <a:gd name="csX135" fmla="*/ 40062 w 105996"/>
                <a:gd name="csY135" fmla="*/ 147571 h 158264"/>
                <a:gd name="csX136" fmla="*/ 38747 w 105996"/>
                <a:gd name="csY136" fmla="*/ 147179 h 158264"/>
                <a:gd name="csX137" fmla="*/ 37238 w 105996"/>
                <a:gd name="csY137" fmla="*/ 146579 h 158264"/>
                <a:gd name="csX138" fmla="*/ 37300 w 105996"/>
                <a:gd name="csY138" fmla="*/ 145525 h 158264"/>
                <a:gd name="csX139" fmla="*/ 37200 w 105996"/>
                <a:gd name="csY139" fmla="*/ 144517 h 158264"/>
                <a:gd name="csX140" fmla="*/ 36546 w 105996"/>
                <a:gd name="csY140" fmla="*/ 144102 h 158264"/>
                <a:gd name="csX141" fmla="*/ 35638 w 105996"/>
                <a:gd name="csY141" fmla="*/ 143833 h 158264"/>
                <a:gd name="csX142" fmla="*/ 35307 w 105996"/>
                <a:gd name="csY142" fmla="*/ 143264 h 158264"/>
                <a:gd name="csX143" fmla="*/ 35399 w 105996"/>
                <a:gd name="csY143" fmla="*/ 141940 h 158264"/>
                <a:gd name="csX144" fmla="*/ 35576 w 105996"/>
                <a:gd name="csY144" fmla="*/ 138517 h 158264"/>
                <a:gd name="csX145" fmla="*/ 35322 w 105996"/>
                <a:gd name="csY145" fmla="*/ 135248 h 158264"/>
                <a:gd name="csX146" fmla="*/ 33298 w 105996"/>
                <a:gd name="csY146" fmla="*/ 134117 h 158264"/>
                <a:gd name="csX147" fmla="*/ 32421 w 105996"/>
                <a:gd name="csY147" fmla="*/ 133340 h 158264"/>
                <a:gd name="csX148" fmla="*/ 30882 w 105996"/>
                <a:gd name="csY148" fmla="*/ 128501 h 158264"/>
                <a:gd name="csX149" fmla="*/ 30159 w 105996"/>
                <a:gd name="csY149" fmla="*/ 126324 h 158264"/>
                <a:gd name="csX150" fmla="*/ 30128 w 105996"/>
                <a:gd name="csY150" fmla="*/ 124701 h 158264"/>
                <a:gd name="csX151" fmla="*/ 30635 w 105996"/>
                <a:gd name="csY151" fmla="*/ 119870 h 158264"/>
                <a:gd name="csX152" fmla="*/ 31213 w 105996"/>
                <a:gd name="csY152" fmla="*/ 117777 h 158264"/>
                <a:gd name="csX153" fmla="*/ 32783 w 105996"/>
                <a:gd name="csY153" fmla="*/ 113585 h 158264"/>
                <a:gd name="csX154" fmla="*/ 33683 w 105996"/>
                <a:gd name="csY154" fmla="*/ 112161 h 158264"/>
                <a:gd name="csX155" fmla="*/ 33737 w 105996"/>
                <a:gd name="csY155" fmla="*/ 111100 h 158264"/>
                <a:gd name="csX156" fmla="*/ 33645 w 105996"/>
                <a:gd name="csY156" fmla="*/ 109738 h 158264"/>
                <a:gd name="csX157" fmla="*/ 33183 w 105996"/>
                <a:gd name="csY157" fmla="*/ 107046 h 158264"/>
                <a:gd name="csX158" fmla="*/ 35830 w 105996"/>
                <a:gd name="csY158" fmla="*/ 105345 h 158264"/>
                <a:gd name="csX159" fmla="*/ 36969 w 105996"/>
                <a:gd name="csY159" fmla="*/ 104630 h 158264"/>
                <a:gd name="csX160" fmla="*/ 37161 w 105996"/>
                <a:gd name="csY160" fmla="*/ 103492 h 158264"/>
                <a:gd name="csX161" fmla="*/ 38577 w 105996"/>
                <a:gd name="csY161" fmla="*/ 102053 h 158264"/>
                <a:gd name="csX162" fmla="*/ 39208 w 105996"/>
                <a:gd name="csY162" fmla="*/ 100684 h 158264"/>
                <a:gd name="csX163" fmla="*/ 39732 w 105996"/>
                <a:gd name="csY163" fmla="*/ 99607 h 158264"/>
                <a:gd name="csX164" fmla="*/ 39585 w 105996"/>
                <a:gd name="csY164" fmla="*/ 99038 h 158264"/>
                <a:gd name="csX165" fmla="*/ 38970 w 105996"/>
                <a:gd name="csY165" fmla="*/ 98707 h 158264"/>
                <a:gd name="csX166" fmla="*/ 38239 w 105996"/>
                <a:gd name="csY166" fmla="*/ 97683 h 158264"/>
                <a:gd name="csX167" fmla="*/ 36707 w 105996"/>
                <a:gd name="csY167" fmla="*/ 94729 h 158264"/>
                <a:gd name="csX168" fmla="*/ 36153 w 105996"/>
                <a:gd name="csY168" fmla="*/ 94130 h 158264"/>
                <a:gd name="csX169" fmla="*/ 35684 w 105996"/>
                <a:gd name="csY169" fmla="*/ 93299 h 158264"/>
                <a:gd name="csX170" fmla="*/ 35922 w 105996"/>
                <a:gd name="csY170" fmla="*/ 91999 h 158264"/>
                <a:gd name="csX171" fmla="*/ 36523 w 105996"/>
                <a:gd name="csY171" fmla="*/ 90575 h 158264"/>
                <a:gd name="csX172" fmla="*/ 36446 w 105996"/>
                <a:gd name="csY172" fmla="*/ 89983 h 158264"/>
                <a:gd name="csX173" fmla="*/ 35530 w 105996"/>
                <a:gd name="csY173" fmla="*/ 89222 h 158264"/>
                <a:gd name="csX174" fmla="*/ 33637 w 105996"/>
                <a:gd name="csY174" fmla="*/ 87944 h 158264"/>
                <a:gd name="csX175" fmla="*/ 32067 w 105996"/>
                <a:gd name="csY175" fmla="*/ 87852 h 158264"/>
                <a:gd name="csX176" fmla="*/ 30851 w 105996"/>
                <a:gd name="csY176" fmla="*/ 87391 h 158264"/>
                <a:gd name="csX177" fmla="*/ 29066 w 105996"/>
                <a:gd name="csY177" fmla="*/ 87329 h 158264"/>
                <a:gd name="csX178" fmla="*/ 27642 w 105996"/>
                <a:gd name="csY178" fmla="*/ 87191 h 158264"/>
                <a:gd name="csX179" fmla="*/ 26826 w 105996"/>
                <a:gd name="csY179" fmla="*/ 86713 h 158264"/>
                <a:gd name="csX180" fmla="*/ 26996 w 105996"/>
                <a:gd name="csY180" fmla="*/ 85929 h 158264"/>
                <a:gd name="csX181" fmla="*/ 27350 w 105996"/>
                <a:gd name="csY181" fmla="*/ 85329 h 158264"/>
                <a:gd name="csX182" fmla="*/ 28550 w 105996"/>
                <a:gd name="csY182" fmla="*/ 83836 h 158264"/>
                <a:gd name="csX183" fmla="*/ 29350 w 105996"/>
                <a:gd name="csY183" fmla="*/ 82252 h 158264"/>
                <a:gd name="csX184" fmla="*/ 29458 w 105996"/>
                <a:gd name="csY184" fmla="*/ 80698 h 158264"/>
                <a:gd name="csX185" fmla="*/ 29704 w 105996"/>
                <a:gd name="csY185" fmla="*/ 78659 h 158264"/>
                <a:gd name="csX186" fmla="*/ 30051 w 105996"/>
                <a:gd name="csY186" fmla="*/ 76882 h 158264"/>
                <a:gd name="csX187" fmla="*/ 30235 w 105996"/>
                <a:gd name="csY187" fmla="*/ 74882 h 158264"/>
                <a:gd name="csX188" fmla="*/ 28350 w 105996"/>
                <a:gd name="csY188" fmla="*/ 73567 h 158264"/>
                <a:gd name="csX189" fmla="*/ 27750 w 105996"/>
                <a:gd name="csY189" fmla="*/ 72482 h 158264"/>
                <a:gd name="csX190" fmla="*/ 26973 w 105996"/>
                <a:gd name="csY190" fmla="*/ 71520 h 158264"/>
                <a:gd name="csX191" fmla="*/ 26111 w 105996"/>
                <a:gd name="csY191" fmla="*/ 71520 h 158264"/>
                <a:gd name="csX192" fmla="*/ 24818 w 105996"/>
                <a:gd name="csY192" fmla="*/ 71113 h 158264"/>
                <a:gd name="csX193" fmla="*/ 22801 w 105996"/>
                <a:gd name="csY193" fmla="*/ 72374 h 158264"/>
                <a:gd name="csX194" fmla="*/ 21209 w 105996"/>
                <a:gd name="csY194" fmla="*/ 72143 h 158264"/>
                <a:gd name="csX195" fmla="*/ 20116 w 105996"/>
                <a:gd name="csY195" fmla="*/ 72620 h 158264"/>
                <a:gd name="csX196" fmla="*/ 17592 w 105996"/>
                <a:gd name="csY196" fmla="*/ 72520 h 158264"/>
                <a:gd name="csX197" fmla="*/ 15968 w 105996"/>
                <a:gd name="csY197" fmla="*/ 71905 h 158264"/>
                <a:gd name="csX198" fmla="*/ 14013 w 105996"/>
                <a:gd name="csY198" fmla="*/ 72313 h 158264"/>
                <a:gd name="csX199" fmla="*/ 9434 w 105996"/>
                <a:gd name="csY199" fmla="*/ 67243 h 158264"/>
                <a:gd name="csX200" fmla="*/ 4833 w 105996"/>
                <a:gd name="csY200" fmla="*/ 62143 h 158264"/>
                <a:gd name="csX201" fmla="*/ 300 w 105996"/>
                <a:gd name="csY201" fmla="*/ 57127 h 158264"/>
                <a:gd name="csX202" fmla="*/ 0 w 105996"/>
                <a:gd name="csY202" fmla="*/ 56442 h 158264"/>
                <a:gd name="csX203" fmla="*/ 1893 w 105996"/>
                <a:gd name="csY203" fmla="*/ 54050 h 158264"/>
                <a:gd name="csX204" fmla="*/ 3586 w 105996"/>
                <a:gd name="csY204" fmla="*/ 52334 h 158264"/>
                <a:gd name="csX205" fmla="*/ 4994 w 105996"/>
                <a:gd name="csY205" fmla="*/ 51357 h 158264"/>
                <a:gd name="csX206" fmla="*/ 5664 w 105996"/>
                <a:gd name="csY206" fmla="*/ 50503 h 158264"/>
                <a:gd name="csX207" fmla="*/ 5148 w 105996"/>
                <a:gd name="csY207" fmla="*/ 46811 h 158264"/>
                <a:gd name="csX208" fmla="*/ 5179 w 105996"/>
                <a:gd name="csY208" fmla="*/ 45488 h 158264"/>
                <a:gd name="csX209" fmla="*/ 4517 w 105996"/>
                <a:gd name="csY209" fmla="*/ 44041 h 158264"/>
                <a:gd name="csX210" fmla="*/ 4048 w 105996"/>
                <a:gd name="csY210" fmla="*/ 42426 h 158264"/>
                <a:gd name="csX211" fmla="*/ 4610 w 105996"/>
                <a:gd name="csY211" fmla="*/ 41072 h 158264"/>
                <a:gd name="csX212" fmla="*/ 5294 w 105996"/>
                <a:gd name="csY212" fmla="*/ 40134 h 158264"/>
                <a:gd name="csX213" fmla="*/ 6180 w 105996"/>
                <a:gd name="csY213" fmla="*/ 39764 h 158264"/>
                <a:gd name="csX214" fmla="*/ 8288 w 105996"/>
                <a:gd name="csY214" fmla="*/ 39441 h 158264"/>
                <a:gd name="csX215" fmla="*/ 9781 w 105996"/>
                <a:gd name="csY215" fmla="*/ 39303 h 158264"/>
                <a:gd name="csX216" fmla="*/ 10312 w 105996"/>
                <a:gd name="csY216" fmla="*/ 38764 h 158264"/>
                <a:gd name="csX217" fmla="*/ 11174 w 105996"/>
                <a:gd name="csY217" fmla="*/ 38141 h 158264"/>
                <a:gd name="csX218" fmla="*/ 12313 w 105996"/>
                <a:gd name="csY218" fmla="*/ 38103 h 158264"/>
                <a:gd name="csX219" fmla="*/ 14529 w 105996"/>
                <a:gd name="csY219" fmla="*/ 38541 h 158264"/>
                <a:gd name="csX220" fmla="*/ 15545 w 105996"/>
                <a:gd name="csY220" fmla="*/ 37726 h 158264"/>
                <a:gd name="csX221" fmla="*/ 17384 w 105996"/>
                <a:gd name="csY221" fmla="*/ 36618 h 158264"/>
                <a:gd name="csX222" fmla="*/ 21509 w 105996"/>
                <a:gd name="csY222" fmla="*/ 34718 h 158264"/>
                <a:gd name="csX223" fmla="*/ 22432 w 105996"/>
                <a:gd name="csY223" fmla="*/ 33472 h 158264"/>
                <a:gd name="csX224" fmla="*/ 23079 w 105996"/>
                <a:gd name="csY224" fmla="*/ 31548 h 158264"/>
                <a:gd name="csX225" fmla="*/ 23009 w 105996"/>
                <a:gd name="csY225" fmla="*/ 30633 h 158264"/>
                <a:gd name="csX226" fmla="*/ 22586 w 105996"/>
                <a:gd name="csY226" fmla="*/ 30294 h 158264"/>
                <a:gd name="csX227" fmla="*/ 21563 w 105996"/>
                <a:gd name="csY227" fmla="*/ 29979 h 158264"/>
                <a:gd name="csX228" fmla="*/ 19993 w 105996"/>
                <a:gd name="csY228" fmla="*/ 29933 h 158264"/>
                <a:gd name="csX229" fmla="*/ 18738 w 105996"/>
                <a:gd name="csY229" fmla="*/ 30433 h 158264"/>
                <a:gd name="csX230" fmla="*/ 17438 w 105996"/>
                <a:gd name="csY230" fmla="*/ 30156 h 158264"/>
                <a:gd name="csX231" fmla="*/ 16361 w 105996"/>
                <a:gd name="csY231" fmla="*/ 28971 h 158264"/>
                <a:gd name="csX232" fmla="*/ 16299 w 105996"/>
                <a:gd name="csY232" fmla="*/ 27986 h 158264"/>
                <a:gd name="csX233" fmla="*/ 16938 w 105996"/>
                <a:gd name="csY233" fmla="*/ 26602 h 158264"/>
                <a:gd name="csX234" fmla="*/ 16568 w 105996"/>
                <a:gd name="csY234" fmla="*/ 25679 h 158264"/>
                <a:gd name="csX235" fmla="*/ 14506 w 105996"/>
                <a:gd name="csY235" fmla="*/ 22755 h 158264"/>
                <a:gd name="csX236" fmla="*/ 14514 w 105996"/>
                <a:gd name="csY236" fmla="*/ 21948 h 158264"/>
                <a:gd name="csX237" fmla="*/ 16014 w 105996"/>
                <a:gd name="csY237" fmla="*/ 20632 h 158264"/>
                <a:gd name="csX238" fmla="*/ 16861 w 105996"/>
                <a:gd name="csY238" fmla="*/ 19517 h 158264"/>
                <a:gd name="csX239" fmla="*/ 18023 w 105996"/>
                <a:gd name="csY239" fmla="*/ 16840 h 158264"/>
                <a:gd name="csX240" fmla="*/ 18946 w 105996"/>
                <a:gd name="csY240" fmla="*/ 15947 h 158264"/>
                <a:gd name="csX241" fmla="*/ 21817 w 105996"/>
                <a:gd name="csY241" fmla="*/ 15632 h 158264"/>
                <a:gd name="csX242" fmla="*/ 22548 w 105996"/>
                <a:gd name="csY242" fmla="*/ 15063 h 158264"/>
                <a:gd name="csX243" fmla="*/ 24010 w 105996"/>
                <a:gd name="csY243" fmla="*/ 13647 h 158264"/>
                <a:gd name="csX244" fmla="*/ 26195 w 105996"/>
                <a:gd name="csY244" fmla="*/ 12032 h 158264"/>
                <a:gd name="csX245" fmla="*/ 29335 w 105996"/>
                <a:gd name="csY245" fmla="*/ 10739 h 158264"/>
                <a:gd name="csX246" fmla="*/ 30235 w 105996"/>
                <a:gd name="csY246" fmla="*/ 8393 h 158264"/>
                <a:gd name="csX247" fmla="*/ 30797 w 105996"/>
                <a:gd name="csY247" fmla="*/ 7747 h 158264"/>
                <a:gd name="csX248" fmla="*/ 33298 w 105996"/>
                <a:gd name="csY248" fmla="*/ 6516 h 158264"/>
                <a:gd name="csX249" fmla="*/ 33737 w 105996"/>
                <a:gd name="csY249" fmla="*/ 5854 h 158264"/>
                <a:gd name="csX250" fmla="*/ 33675 w 105996"/>
                <a:gd name="csY250" fmla="*/ 5270 h 158264"/>
                <a:gd name="csX251" fmla="*/ 29658 w 105996"/>
                <a:gd name="csY251" fmla="*/ 0 h 158264"/>
                <a:gd name="csX252" fmla="*/ 30459 w 105996"/>
                <a:gd name="csY252" fmla="*/ 354 h 158264"/>
                <a:gd name="csX253" fmla="*/ 33568 w 105996"/>
                <a:gd name="csY253" fmla="*/ 3800 h 158264"/>
                <a:gd name="csX254" fmla="*/ 35291 w 105996"/>
                <a:gd name="csY254" fmla="*/ 4546 h 158264"/>
                <a:gd name="csX255" fmla="*/ 35653 w 105996"/>
                <a:gd name="csY255" fmla="*/ 4562 h 158264"/>
                <a:gd name="csX256" fmla="*/ 35668 w 105996"/>
                <a:gd name="csY256" fmla="*/ 3670 h 158264"/>
                <a:gd name="csX257" fmla="*/ 37254 w 105996"/>
                <a:gd name="csY257" fmla="*/ 4039 h 158264"/>
                <a:gd name="csX258" fmla="*/ 41332 w 105996"/>
                <a:gd name="csY258" fmla="*/ 6400 h 158264"/>
                <a:gd name="csX259" fmla="*/ 47312 w 105996"/>
                <a:gd name="csY259" fmla="*/ 10285 h 158264"/>
                <a:gd name="csX260" fmla="*/ 55707 w 105996"/>
                <a:gd name="csY260" fmla="*/ 17624 h 158264"/>
                <a:gd name="csX261" fmla="*/ 58093 w 105996"/>
                <a:gd name="csY261" fmla="*/ 20417 h 158264"/>
                <a:gd name="csX262" fmla="*/ 59701 w 105996"/>
                <a:gd name="csY262" fmla="*/ 21732 h 158264"/>
                <a:gd name="csX263" fmla="*/ 62195 w 105996"/>
                <a:gd name="csY263" fmla="*/ 24932 h 158264"/>
                <a:gd name="csX264" fmla="*/ 62926 w 105996"/>
                <a:gd name="csY264" fmla="*/ 26487 h 158264"/>
                <a:gd name="csX265" fmla="*/ 62856 w 105996"/>
                <a:gd name="csY265" fmla="*/ 32710 h 158264"/>
                <a:gd name="csX266" fmla="*/ 60640 w 105996"/>
                <a:gd name="csY266" fmla="*/ 36910 h 158264"/>
                <a:gd name="csX267" fmla="*/ 60101 w 105996"/>
                <a:gd name="csY267" fmla="*/ 40072 h 158264"/>
                <a:gd name="csX268" fmla="*/ 59986 w 105996"/>
                <a:gd name="csY268" fmla="*/ 44280 h 158264"/>
                <a:gd name="csX269" fmla="*/ 58701 w 105996"/>
                <a:gd name="csY269" fmla="*/ 46688 h 158264"/>
                <a:gd name="csX270" fmla="*/ 60402 w 105996"/>
                <a:gd name="csY270" fmla="*/ 45380 h 158264"/>
                <a:gd name="csX271" fmla="*/ 60933 w 105996"/>
                <a:gd name="csY271" fmla="*/ 41587 h 158264"/>
                <a:gd name="csX272" fmla="*/ 62387 w 105996"/>
                <a:gd name="csY272" fmla="*/ 39280 h 158264"/>
                <a:gd name="csX273" fmla="*/ 64272 w 105996"/>
                <a:gd name="csY273" fmla="*/ 36749 h 158264"/>
                <a:gd name="csX274" fmla="*/ 66789 w 105996"/>
                <a:gd name="csY274" fmla="*/ 36141 h 158264"/>
                <a:gd name="csX275" fmla="*/ 69498 w 105996"/>
                <a:gd name="csY275" fmla="*/ 37218 h 158264"/>
                <a:gd name="csX276" fmla="*/ 71683 w 105996"/>
                <a:gd name="csY276" fmla="*/ 37410 h 158264"/>
                <a:gd name="csX277" fmla="*/ 73607 w 105996"/>
                <a:gd name="csY277" fmla="*/ 38157 h 158264"/>
                <a:gd name="csX278" fmla="*/ 77701 w 105996"/>
                <a:gd name="csY278" fmla="*/ 42203 h 158264"/>
                <a:gd name="csX279" fmla="*/ 81703 w 105996"/>
                <a:gd name="csY279" fmla="*/ 45403 h 158264"/>
                <a:gd name="csX280" fmla="*/ 83165 w 105996"/>
                <a:gd name="csY280" fmla="*/ 47965 h 158264"/>
                <a:gd name="csX281" fmla="*/ 87405 w 105996"/>
                <a:gd name="csY281" fmla="*/ 49249 h 158264"/>
                <a:gd name="csX282" fmla="*/ 89914 w 105996"/>
                <a:gd name="csY282" fmla="*/ 51273 h 158264"/>
                <a:gd name="csX283" fmla="*/ 90722 w 105996"/>
                <a:gd name="csY283" fmla="*/ 53027 h 158264"/>
                <a:gd name="csX284" fmla="*/ 91214 w 105996"/>
                <a:gd name="csY284" fmla="*/ 57596 h 158264"/>
                <a:gd name="csX285" fmla="*/ 90398 w 105996"/>
                <a:gd name="csY285" fmla="*/ 64504 h 1582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</a:cxnLst>
              <a:rect l="l" t="t" r="r" b="b"/>
              <a:pathLst>
                <a:path w="105996" h="158264">
                  <a:moveTo>
                    <a:pt x="90622" y="64858"/>
                  </a:moveTo>
                  <a:lnTo>
                    <a:pt x="89475" y="66212"/>
                  </a:lnTo>
                  <a:lnTo>
                    <a:pt x="89267" y="67081"/>
                  </a:lnTo>
                  <a:lnTo>
                    <a:pt x="88528" y="68612"/>
                  </a:lnTo>
                  <a:lnTo>
                    <a:pt x="87951" y="69443"/>
                  </a:lnTo>
                  <a:lnTo>
                    <a:pt x="88790" y="71351"/>
                  </a:lnTo>
                  <a:lnTo>
                    <a:pt x="89744" y="71436"/>
                  </a:lnTo>
                  <a:lnTo>
                    <a:pt x="90114" y="71682"/>
                  </a:lnTo>
                  <a:lnTo>
                    <a:pt x="90352" y="72051"/>
                  </a:lnTo>
                  <a:lnTo>
                    <a:pt x="90298" y="72459"/>
                  </a:lnTo>
                  <a:lnTo>
                    <a:pt x="89929" y="72820"/>
                  </a:lnTo>
                  <a:lnTo>
                    <a:pt x="89013" y="73282"/>
                  </a:lnTo>
                  <a:lnTo>
                    <a:pt x="88144" y="74382"/>
                  </a:lnTo>
                  <a:lnTo>
                    <a:pt x="88228" y="75597"/>
                  </a:lnTo>
                  <a:lnTo>
                    <a:pt x="87682" y="76228"/>
                  </a:lnTo>
                  <a:lnTo>
                    <a:pt x="85927" y="76567"/>
                  </a:lnTo>
                  <a:lnTo>
                    <a:pt x="82495" y="76567"/>
                  </a:lnTo>
                  <a:lnTo>
                    <a:pt x="80817" y="76651"/>
                  </a:lnTo>
                  <a:lnTo>
                    <a:pt x="79471" y="76859"/>
                  </a:lnTo>
                  <a:lnTo>
                    <a:pt x="78586" y="77644"/>
                  </a:lnTo>
                  <a:lnTo>
                    <a:pt x="77462" y="78198"/>
                  </a:lnTo>
                  <a:lnTo>
                    <a:pt x="76577" y="78321"/>
                  </a:lnTo>
                  <a:lnTo>
                    <a:pt x="75800" y="79236"/>
                  </a:lnTo>
                  <a:lnTo>
                    <a:pt x="75023" y="80529"/>
                  </a:lnTo>
                  <a:lnTo>
                    <a:pt x="75284" y="81421"/>
                  </a:lnTo>
                  <a:lnTo>
                    <a:pt x="76085" y="82598"/>
                  </a:lnTo>
                  <a:lnTo>
                    <a:pt x="76554" y="83806"/>
                  </a:lnTo>
                  <a:lnTo>
                    <a:pt x="75939" y="85767"/>
                  </a:lnTo>
                  <a:lnTo>
                    <a:pt x="75261" y="87283"/>
                  </a:lnTo>
                  <a:lnTo>
                    <a:pt x="74861" y="88437"/>
                  </a:lnTo>
                  <a:lnTo>
                    <a:pt x="74315" y="90652"/>
                  </a:lnTo>
                  <a:lnTo>
                    <a:pt x="72999" y="93099"/>
                  </a:lnTo>
                  <a:lnTo>
                    <a:pt x="72060" y="94483"/>
                  </a:lnTo>
                  <a:lnTo>
                    <a:pt x="72060" y="95999"/>
                  </a:lnTo>
                  <a:lnTo>
                    <a:pt x="72537" y="98137"/>
                  </a:lnTo>
                  <a:lnTo>
                    <a:pt x="75223" y="101261"/>
                  </a:lnTo>
                  <a:lnTo>
                    <a:pt x="76116" y="102753"/>
                  </a:lnTo>
                  <a:lnTo>
                    <a:pt x="76847" y="105145"/>
                  </a:lnTo>
                  <a:lnTo>
                    <a:pt x="79271" y="107030"/>
                  </a:lnTo>
                  <a:lnTo>
                    <a:pt x="80802" y="108554"/>
                  </a:lnTo>
                  <a:lnTo>
                    <a:pt x="80656" y="110561"/>
                  </a:lnTo>
                  <a:lnTo>
                    <a:pt x="80864" y="111192"/>
                  </a:lnTo>
                  <a:lnTo>
                    <a:pt x="81810" y="111700"/>
                  </a:lnTo>
                  <a:lnTo>
                    <a:pt x="82965" y="112084"/>
                  </a:lnTo>
                  <a:lnTo>
                    <a:pt x="84234" y="112054"/>
                  </a:lnTo>
                  <a:lnTo>
                    <a:pt x="85373" y="111884"/>
                  </a:lnTo>
                  <a:lnTo>
                    <a:pt x="85635" y="111600"/>
                  </a:lnTo>
                  <a:lnTo>
                    <a:pt x="88267" y="111561"/>
                  </a:lnTo>
                  <a:lnTo>
                    <a:pt x="88567" y="112069"/>
                  </a:lnTo>
                  <a:lnTo>
                    <a:pt x="88721" y="114962"/>
                  </a:lnTo>
                  <a:lnTo>
                    <a:pt x="88829" y="116139"/>
                  </a:lnTo>
                  <a:lnTo>
                    <a:pt x="89452" y="116608"/>
                  </a:lnTo>
                  <a:lnTo>
                    <a:pt x="89829" y="117331"/>
                  </a:lnTo>
                  <a:lnTo>
                    <a:pt x="89852" y="117977"/>
                  </a:lnTo>
                  <a:lnTo>
                    <a:pt x="89968" y="119600"/>
                  </a:lnTo>
                  <a:lnTo>
                    <a:pt x="90360" y="120454"/>
                  </a:lnTo>
                  <a:lnTo>
                    <a:pt x="90298" y="122178"/>
                  </a:lnTo>
                  <a:lnTo>
                    <a:pt x="90568" y="122816"/>
                  </a:lnTo>
                  <a:lnTo>
                    <a:pt x="91299" y="123247"/>
                  </a:lnTo>
                  <a:lnTo>
                    <a:pt x="92215" y="124485"/>
                  </a:lnTo>
                  <a:lnTo>
                    <a:pt x="92561" y="124639"/>
                  </a:lnTo>
                  <a:lnTo>
                    <a:pt x="92738" y="125078"/>
                  </a:lnTo>
                  <a:lnTo>
                    <a:pt x="93523" y="126839"/>
                  </a:lnTo>
                  <a:lnTo>
                    <a:pt x="93923" y="127370"/>
                  </a:lnTo>
                  <a:lnTo>
                    <a:pt x="94200" y="127447"/>
                  </a:lnTo>
                  <a:lnTo>
                    <a:pt x="94323" y="128062"/>
                  </a:lnTo>
                  <a:lnTo>
                    <a:pt x="94892" y="129709"/>
                  </a:lnTo>
                  <a:lnTo>
                    <a:pt x="95277" y="130116"/>
                  </a:lnTo>
                  <a:lnTo>
                    <a:pt x="96008" y="131324"/>
                  </a:lnTo>
                  <a:lnTo>
                    <a:pt x="96308" y="132647"/>
                  </a:lnTo>
                  <a:lnTo>
                    <a:pt x="97278" y="134140"/>
                  </a:lnTo>
                  <a:lnTo>
                    <a:pt x="98271" y="135186"/>
                  </a:lnTo>
                  <a:lnTo>
                    <a:pt x="98717" y="136271"/>
                  </a:lnTo>
                  <a:lnTo>
                    <a:pt x="99987" y="138663"/>
                  </a:lnTo>
                  <a:lnTo>
                    <a:pt x="101218" y="140348"/>
                  </a:lnTo>
                  <a:lnTo>
                    <a:pt x="102880" y="140786"/>
                  </a:lnTo>
                  <a:lnTo>
                    <a:pt x="104273" y="141025"/>
                  </a:lnTo>
                  <a:lnTo>
                    <a:pt x="105143" y="141671"/>
                  </a:lnTo>
                  <a:lnTo>
                    <a:pt x="105997" y="142371"/>
                  </a:lnTo>
                  <a:lnTo>
                    <a:pt x="105081" y="142694"/>
                  </a:lnTo>
                  <a:lnTo>
                    <a:pt x="104258" y="143125"/>
                  </a:lnTo>
                  <a:lnTo>
                    <a:pt x="103111" y="142794"/>
                  </a:lnTo>
                  <a:lnTo>
                    <a:pt x="101526" y="142971"/>
                  </a:lnTo>
                  <a:lnTo>
                    <a:pt x="99879" y="143448"/>
                  </a:lnTo>
                  <a:lnTo>
                    <a:pt x="98356" y="143679"/>
                  </a:lnTo>
                  <a:lnTo>
                    <a:pt x="95485" y="142925"/>
                  </a:lnTo>
                  <a:lnTo>
                    <a:pt x="94615" y="142817"/>
                  </a:lnTo>
                  <a:lnTo>
                    <a:pt x="94015" y="142494"/>
                  </a:lnTo>
                  <a:lnTo>
                    <a:pt x="92830" y="141010"/>
                  </a:lnTo>
                  <a:lnTo>
                    <a:pt x="92261" y="140833"/>
                  </a:lnTo>
                  <a:lnTo>
                    <a:pt x="90737" y="141525"/>
                  </a:lnTo>
                  <a:lnTo>
                    <a:pt x="88882" y="142010"/>
                  </a:lnTo>
                  <a:lnTo>
                    <a:pt x="87974" y="141917"/>
                  </a:lnTo>
                  <a:lnTo>
                    <a:pt x="86905" y="142417"/>
                  </a:lnTo>
                  <a:lnTo>
                    <a:pt x="85912" y="143087"/>
                  </a:lnTo>
                  <a:lnTo>
                    <a:pt x="84019" y="145987"/>
                  </a:lnTo>
                  <a:lnTo>
                    <a:pt x="83041" y="147010"/>
                  </a:lnTo>
                  <a:lnTo>
                    <a:pt x="81995" y="147479"/>
                  </a:lnTo>
                  <a:lnTo>
                    <a:pt x="79894" y="147464"/>
                  </a:lnTo>
                  <a:lnTo>
                    <a:pt x="77647" y="147571"/>
                  </a:lnTo>
                  <a:lnTo>
                    <a:pt x="75962" y="148272"/>
                  </a:lnTo>
                  <a:lnTo>
                    <a:pt x="74392" y="148625"/>
                  </a:lnTo>
                  <a:lnTo>
                    <a:pt x="73607" y="148672"/>
                  </a:lnTo>
                  <a:lnTo>
                    <a:pt x="73338" y="150264"/>
                  </a:lnTo>
                  <a:lnTo>
                    <a:pt x="72976" y="151002"/>
                  </a:lnTo>
                  <a:lnTo>
                    <a:pt x="72483" y="151426"/>
                  </a:lnTo>
                  <a:lnTo>
                    <a:pt x="71260" y="151549"/>
                  </a:lnTo>
                  <a:lnTo>
                    <a:pt x="70159" y="151495"/>
                  </a:lnTo>
                  <a:lnTo>
                    <a:pt x="69498" y="150833"/>
                  </a:lnTo>
                  <a:lnTo>
                    <a:pt x="68259" y="150502"/>
                  </a:lnTo>
                  <a:lnTo>
                    <a:pt x="67158" y="150264"/>
                  </a:lnTo>
                  <a:lnTo>
                    <a:pt x="66450" y="149887"/>
                  </a:lnTo>
                  <a:lnTo>
                    <a:pt x="65873" y="149979"/>
                  </a:lnTo>
                  <a:lnTo>
                    <a:pt x="65396" y="150641"/>
                  </a:lnTo>
                  <a:lnTo>
                    <a:pt x="65019" y="151210"/>
                  </a:lnTo>
                  <a:lnTo>
                    <a:pt x="64688" y="152256"/>
                  </a:lnTo>
                  <a:lnTo>
                    <a:pt x="63018" y="152587"/>
                  </a:lnTo>
                  <a:lnTo>
                    <a:pt x="62302" y="153180"/>
                  </a:lnTo>
                  <a:lnTo>
                    <a:pt x="62718" y="155126"/>
                  </a:lnTo>
                  <a:lnTo>
                    <a:pt x="62525" y="155887"/>
                  </a:lnTo>
                  <a:lnTo>
                    <a:pt x="62179" y="156480"/>
                  </a:lnTo>
                  <a:lnTo>
                    <a:pt x="60163" y="156595"/>
                  </a:lnTo>
                  <a:lnTo>
                    <a:pt x="58447" y="156557"/>
                  </a:lnTo>
                  <a:lnTo>
                    <a:pt x="57462" y="157272"/>
                  </a:lnTo>
                  <a:lnTo>
                    <a:pt x="56231" y="158111"/>
                  </a:lnTo>
                  <a:lnTo>
                    <a:pt x="55484" y="158264"/>
                  </a:lnTo>
                  <a:lnTo>
                    <a:pt x="54599" y="158218"/>
                  </a:lnTo>
                  <a:lnTo>
                    <a:pt x="53437" y="157241"/>
                  </a:lnTo>
                  <a:lnTo>
                    <a:pt x="52314" y="156049"/>
                  </a:lnTo>
                  <a:lnTo>
                    <a:pt x="49466" y="155211"/>
                  </a:lnTo>
                  <a:lnTo>
                    <a:pt x="46642" y="154518"/>
                  </a:lnTo>
                  <a:lnTo>
                    <a:pt x="44788" y="152618"/>
                  </a:lnTo>
                  <a:lnTo>
                    <a:pt x="44349" y="151687"/>
                  </a:lnTo>
                  <a:lnTo>
                    <a:pt x="43479" y="151272"/>
                  </a:lnTo>
                  <a:lnTo>
                    <a:pt x="41278" y="149018"/>
                  </a:lnTo>
                  <a:lnTo>
                    <a:pt x="40062" y="147571"/>
                  </a:lnTo>
                  <a:lnTo>
                    <a:pt x="38747" y="147179"/>
                  </a:lnTo>
                  <a:lnTo>
                    <a:pt x="37238" y="146579"/>
                  </a:lnTo>
                  <a:lnTo>
                    <a:pt x="37300" y="145525"/>
                  </a:lnTo>
                  <a:lnTo>
                    <a:pt x="37200" y="144517"/>
                  </a:lnTo>
                  <a:lnTo>
                    <a:pt x="36546" y="144102"/>
                  </a:lnTo>
                  <a:lnTo>
                    <a:pt x="35638" y="143833"/>
                  </a:lnTo>
                  <a:lnTo>
                    <a:pt x="35307" y="143264"/>
                  </a:lnTo>
                  <a:lnTo>
                    <a:pt x="35399" y="141940"/>
                  </a:lnTo>
                  <a:lnTo>
                    <a:pt x="35576" y="138517"/>
                  </a:lnTo>
                  <a:lnTo>
                    <a:pt x="35322" y="135248"/>
                  </a:lnTo>
                  <a:lnTo>
                    <a:pt x="33298" y="134117"/>
                  </a:lnTo>
                  <a:lnTo>
                    <a:pt x="32421" y="133340"/>
                  </a:lnTo>
                  <a:lnTo>
                    <a:pt x="30882" y="128501"/>
                  </a:lnTo>
                  <a:lnTo>
                    <a:pt x="30159" y="126324"/>
                  </a:lnTo>
                  <a:lnTo>
                    <a:pt x="30128" y="124701"/>
                  </a:lnTo>
                  <a:lnTo>
                    <a:pt x="30635" y="119870"/>
                  </a:lnTo>
                  <a:lnTo>
                    <a:pt x="31213" y="117777"/>
                  </a:lnTo>
                  <a:lnTo>
                    <a:pt x="32783" y="113585"/>
                  </a:lnTo>
                  <a:lnTo>
                    <a:pt x="33683" y="112161"/>
                  </a:lnTo>
                  <a:lnTo>
                    <a:pt x="33737" y="111100"/>
                  </a:lnTo>
                  <a:lnTo>
                    <a:pt x="33645" y="109738"/>
                  </a:lnTo>
                  <a:lnTo>
                    <a:pt x="33183" y="107046"/>
                  </a:lnTo>
                  <a:lnTo>
                    <a:pt x="35830" y="105345"/>
                  </a:lnTo>
                  <a:lnTo>
                    <a:pt x="36969" y="104630"/>
                  </a:lnTo>
                  <a:lnTo>
                    <a:pt x="37161" y="103492"/>
                  </a:lnTo>
                  <a:lnTo>
                    <a:pt x="38577" y="102053"/>
                  </a:lnTo>
                  <a:lnTo>
                    <a:pt x="39208" y="100684"/>
                  </a:lnTo>
                  <a:lnTo>
                    <a:pt x="39732" y="99607"/>
                  </a:lnTo>
                  <a:lnTo>
                    <a:pt x="39585" y="99038"/>
                  </a:lnTo>
                  <a:lnTo>
                    <a:pt x="38970" y="98707"/>
                  </a:lnTo>
                  <a:lnTo>
                    <a:pt x="38239" y="97683"/>
                  </a:lnTo>
                  <a:lnTo>
                    <a:pt x="36707" y="94729"/>
                  </a:lnTo>
                  <a:lnTo>
                    <a:pt x="36153" y="94130"/>
                  </a:lnTo>
                  <a:lnTo>
                    <a:pt x="35684" y="93299"/>
                  </a:lnTo>
                  <a:lnTo>
                    <a:pt x="35922" y="91999"/>
                  </a:lnTo>
                  <a:lnTo>
                    <a:pt x="36523" y="90575"/>
                  </a:lnTo>
                  <a:lnTo>
                    <a:pt x="36446" y="89983"/>
                  </a:lnTo>
                  <a:lnTo>
                    <a:pt x="35530" y="89222"/>
                  </a:lnTo>
                  <a:lnTo>
                    <a:pt x="33637" y="87944"/>
                  </a:lnTo>
                  <a:lnTo>
                    <a:pt x="32067" y="87852"/>
                  </a:lnTo>
                  <a:lnTo>
                    <a:pt x="30851" y="87391"/>
                  </a:lnTo>
                  <a:lnTo>
                    <a:pt x="29066" y="87329"/>
                  </a:lnTo>
                  <a:lnTo>
                    <a:pt x="27642" y="87191"/>
                  </a:lnTo>
                  <a:lnTo>
                    <a:pt x="26826" y="86713"/>
                  </a:lnTo>
                  <a:lnTo>
                    <a:pt x="26996" y="85929"/>
                  </a:lnTo>
                  <a:lnTo>
                    <a:pt x="27350" y="85329"/>
                  </a:lnTo>
                  <a:lnTo>
                    <a:pt x="28550" y="83836"/>
                  </a:lnTo>
                  <a:lnTo>
                    <a:pt x="29350" y="82252"/>
                  </a:lnTo>
                  <a:lnTo>
                    <a:pt x="29458" y="80698"/>
                  </a:lnTo>
                  <a:lnTo>
                    <a:pt x="29704" y="78659"/>
                  </a:lnTo>
                  <a:lnTo>
                    <a:pt x="30051" y="76882"/>
                  </a:lnTo>
                  <a:lnTo>
                    <a:pt x="30235" y="74882"/>
                  </a:lnTo>
                  <a:lnTo>
                    <a:pt x="28350" y="73567"/>
                  </a:lnTo>
                  <a:lnTo>
                    <a:pt x="27750" y="72482"/>
                  </a:lnTo>
                  <a:lnTo>
                    <a:pt x="26973" y="71520"/>
                  </a:lnTo>
                  <a:lnTo>
                    <a:pt x="26111" y="71520"/>
                  </a:lnTo>
                  <a:lnTo>
                    <a:pt x="24818" y="71113"/>
                  </a:lnTo>
                  <a:lnTo>
                    <a:pt x="22801" y="72374"/>
                  </a:lnTo>
                  <a:lnTo>
                    <a:pt x="21209" y="72143"/>
                  </a:lnTo>
                  <a:lnTo>
                    <a:pt x="20116" y="72620"/>
                  </a:lnTo>
                  <a:lnTo>
                    <a:pt x="17592" y="72520"/>
                  </a:lnTo>
                  <a:lnTo>
                    <a:pt x="15968" y="71905"/>
                  </a:lnTo>
                  <a:lnTo>
                    <a:pt x="14013" y="72313"/>
                  </a:lnTo>
                  <a:lnTo>
                    <a:pt x="9434" y="67243"/>
                  </a:lnTo>
                  <a:lnTo>
                    <a:pt x="4833" y="62143"/>
                  </a:lnTo>
                  <a:lnTo>
                    <a:pt x="300" y="57127"/>
                  </a:lnTo>
                  <a:lnTo>
                    <a:pt x="0" y="56442"/>
                  </a:lnTo>
                  <a:lnTo>
                    <a:pt x="1893" y="54050"/>
                  </a:lnTo>
                  <a:lnTo>
                    <a:pt x="3586" y="52334"/>
                  </a:lnTo>
                  <a:lnTo>
                    <a:pt x="4994" y="51357"/>
                  </a:lnTo>
                  <a:lnTo>
                    <a:pt x="5664" y="50503"/>
                  </a:lnTo>
                  <a:lnTo>
                    <a:pt x="5148" y="46811"/>
                  </a:lnTo>
                  <a:lnTo>
                    <a:pt x="5179" y="45488"/>
                  </a:lnTo>
                  <a:lnTo>
                    <a:pt x="4517" y="44041"/>
                  </a:lnTo>
                  <a:lnTo>
                    <a:pt x="4048" y="42426"/>
                  </a:lnTo>
                  <a:lnTo>
                    <a:pt x="4610" y="41072"/>
                  </a:lnTo>
                  <a:lnTo>
                    <a:pt x="5294" y="40134"/>
                  </a:lnTo>
                  <a:lnTo>
                    <a:pt x="6180" y="39764"/>
                  </a:lnTo>
                  <a:lnTo>
                    <a:pt x="8288" y="39441"/>
                  </a:lnTo>
                  <a:lnTo>
                    <a:pt x="9781" y="39303"/>
                  </a:lnTo>
                  <a:lnTo>
                    <a:pt x="10312" y="38764"/>
                  </a:lnTo>
                  <a:lnTo>
                    <a:pt x="11174" y="38141"/>
                  </a:lnTo>
                  <a:lnTo>
                    <a:pt x="12313" y="38103"/>
                  </a:lnTo>
                  <a:lnTo>
                    <a:pt x="14529" y="38541"/>
                  </a:lnTo>
                  <a:lnTo>
                    <a:pt x="15545" y="37726"/>
                  </a:lnTo>
                  <a:lnTo>
                    <a:pt x="17384" y="36618"/>
                  </a:lnTo>
                  <a:lnTo>
                    <a:pt x="21509" y="34718"/>
                  </a:lnTo>
                  <a:lnTo>
                    <a:pt x="22432" y="33472"/>
                  </a:lnTo>
                  <a:lnTo>
                    <a:pt x="23079" y="31548"/>
                  </a:lnTo>
                  <a:lnTo>
                    <a:pt x="23009" y="30633"/>
                  </a:lnTo>
                  <a:lnTo>
                    <a:pt x="22586" y="30294"/>
                  </a:lnTo>
                  <a:lnTo>
                    <a:pt x="21563" y="29979"/>
                  </a:lnTo>
                  <a:lnTo>
                    <a:pt x="19993" y="29933"/>
                  </a:lnTo>
                  <a:lnTo>
                    <a:pt x="18738" y="30433"/>
                  </a:lnTo>
                  <a:lnTo>
                    <a:pt x="17438" y="30156"/>
                  </a:lnTo>
                  <a:lnTo>
                    <a:pt x="16361" y="28971"/>
                  </a:lnTo>
                  <a:lnTo>
                    <a:pt x="16299" y="27986"/>
                  </a:lnTo>
                  <a:lnTo>
                    <a:pt x="16938" y="26602"/>
                  </a:lnTo>
                  <a:lnTo>
                    <a:pt x="16568" y="25679"/>
                  </a:lnTo>
                  <a:lnTo>
                    <a:pt x="14506" y="22755"/>
                  </a:lnTo>
                  <a:lnTo>
                    <a:pt x="14514" y="21948"/>
                  </a:lnTo>
                  <a:lnTo>
                    <a:pt x="16014" y="20632"/>
                  </a:lnTo>
                  <a:lnTo>
                    <a:pt x="16861" y="19517"/>
                  </a:lnTo>
                  <a:lnTo>
                    <a:pt x="18023" y="16840"/>
                  </a:lnTo>
                  <a:lnTo>
                    <a:pt x="18946" y="15947"/>
                  </a:lnTo>
                  <a:lnTo>
                    <a:pt x="21817" y="15632"/>
                  </a:lnTo>
                  <a:lnTo>
                    <a:pt x="22548" y="15063"/>
                  </a:lnTo>
                  <a:lnTo>
                    <a:pt x="24010" y="13647"/>
                  </a:lnTo>
                  <a:lnTo>
                    <a:pt x="26195" y="12032"/>
                  </a:lnTo>
                  <a:lnTo>
                    <a:pt x="29335" y="10739"/>
                  </a:lnTo>
                  <a:lnTo>
                    <a:pt x="30235" y="8393"/>
                  </a:lnTo>
                  <a:lnTo>
                    <a:pt x="30797" y="7747"/>
                  </a:lnTo>
                  <a:lnTo>
                    <a:pt x="33298" y="6516"/>
                  </a:lnTo>
                  <a:lnTo>
                    <a:pt x="33737" y="5854"/>
                  </a:lnTo>
                  <a:lnTo>
                    <a:pt x="33675" y="5270"/>
                  </a:lnTo>
                  <a:lnTo>
                    <a:pt x="29658" y="0"/>
                  </a:lnTo>
                  <a:lnTo>
                    <a:pt x="30459" y="354"/>
                  </a:lnTo>
                  <a:lnTo>
                    <a:pt x="33568" y="3800"/>
                  </a:lnTo>
                  <a:lnTo>
                    <a:pt x="35291" y="4546"/>
                  </a:lnTo>
                  <a:lnTo>
                    <a:pt x="35653" y="4562"/>
                  </a:lnTo>
                  <a:lnTo>
                    <a:pt x="35668" y="3670"/>
                  </a:lnTo>
                  <a:lnTo>
                    <a:pt x="37254" y="4039"/>
                  </a:lnTo>
                  <a:lnTo>
                    <a:pt x="41332" y="6400"/>
                  </a:lnTo>
                  <a:lnTo>
                    <a:pt x="47312" y="10285"/>
                  </a:lnTo>
                  <a:lnTo>
                    <a:pt x="55707" y="17624"/>
                  </a:lnTo>
                  <a:lnTo>
                    <a:pt x="58093" y="20417"/>
                  </a:lnTo>
                  <a:lnTo>
                    <a:pt x="59701" y="21732"/>
                  </a:lnTo>
                  <a:lnTo>
                    <a:pt x="62195" y="24932"/>
                  </a:lnTo>
                  <a:lnTo>
                    <a:pt x="62926" y="26487"/>
                  </a:lnTo>
                  <a:lnTo>
                    <a:pt x="62856" y="32710"/>
                  </a:lnTo>
                  <a:lnTo>
                    <a:pt x="60640" y="36910"/>
                  </a:lnTo>
                  <a:lnTo>
                    <a:pt x="60101" y="40072"/>
                  </a:lnTo>
                  <a:lnTo>
                    <a:pt x="59986" y="44280"/>
                  </a:lnTo>
                  <a:lnTo>
                    <a:pt x="58701" y="46688"/>
                  </a:lnTo>
                  <a:lnTo>
                    <a:pt x="60402" y="45380"/>
                  </a:lnTo>
                  <a:lnTo>
                    <a:pt x="60933" y="41587"/>
                  </a:lnTo>
                  <a:lnTo>
                    <a:pt x="62387" y="39280"/>
                  </a:lnTo>
                  <a:lnTo>
                    <a:pt x="64272" y="36749"/>
                  </a:lnTo>
                  <a:lnTo>
                    <a:pt x="66789" y="36141"/>
                  </a:lnTo>
                  <a:lnTo>
                    <a:pt x="69498" y="37218"/>
                  </a:lnTo>
                  <a:lnTo>
                    <a:pt x="71683" y="37410"/>
                  </a:lnTo>
                  <a:lnTo>
                    <a:pt x="73607" y="38157"/>
                  </a:lnTo>
                  <a:lnTo>
                    <a:pt x="77701" y="42203"/>
                  </a:lnTo>
                  <a:lnTo>
                    <a:pt x="81703" y="45403"/>
                  </a:lnTo>
                  <a:lnTo>
                    <a:pt x="83165" y="47965"/>
                  </a:lnTo>
                  <a:lnTo>
                    <a:pt x="87405" y="49249"/>
                  </a:lnTo>
                  <a:lnTo>
                    <a:pt x="89914" y="51273"/>
                  </a:lnTo>
                  <a:lnTo>
                    <a:pt x="90722" y="53027"/>
                  </a:lnTo>
                  <a:lnTo>
                    <a:pt x="91214" y="57596"/>
                  </a:lnTo>
                  <a:lnTo>
                    <a:pt x="90398" y="64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0" name="Serbest Form 99">
              <a:extLst>
                <a:ext uri="{FF2B5EF4-FFF2-40B4-BE49-F238E27FC236}">
                  <a16:creationId xmlns:a16="http://schemas.microsoft.com/office/drawing/2014/main" id="{43E4E346-AE46-3459-E986-CEDE41161E01}"/>
                </a:ext>
              </a:extLst>
            </p:cNvPr>
            <p:cNvSpPr/>
            <p:nvPr/>
          </p:nvSpPr>
          <p:spPr>
            <a:xfrm>
              <a:off x="10456529" y="5997776"/>
              <a:ext cx="10719" cy="8585"/>
            </a:xfrm>
            <a:custGeom>
              <a:avLst/>
              <a:gdLst>
                <a:gd name="csX0" fmla="*/ 9227 w 10719"/>
                <a:gd name="csY0" fmla="*/ 554 h 8585"/>
                <a:gd name="csX1" fmla="*/ 9304 w 10719"/>
                <a:gd name="csY1" fmla="*/ 654 h 8585"/>
                <a:gd name="csX2" fmla="*/ 9773 w 10719"/>
                <a:gd name="csY2" fmla="*/ 1523 h 8585"/>
                <a:gd name="csX3" fmla="*/ 9627 w 10719"/>
                <a:gd name="csY3" fmla="*/ 2493 h 8585"/>
                <a:gd name="csX4" fmla="*/ 10504 w 10719"/>
                <a:gd name="csY4" fmla="*/ 2962 h 8585"/>
                <a:gd name="csX5" fmla="*/ 10720 w 10719"/>
                <a:gd name="csY5" fmla="*/ 3923 h 8585"/>
                <a:gd name="csX6" fmla="*/ 9750 w 10719"/>
                <a:gd name="csY6" fmla="*/ 4439 h 8585"/>
                <a:gd name="csX7" fmla="*/ 9696 w 10719"/>
                <a:gd name="csY7" fmla="*/ 5562 h 8585"/>
                <a:gd name="csX8" fmla="*/ 9265 w 10719"/>
                <a:gd name="csY8" fmla="*/ 6254 h 8585"/>
                <a:gd name="csX9" fmla="*/ 6479 w 10719"/>
                <a:gd name="csY9" fmla="*/ 5023 h 8585"/>
                <a:gd name="csX10" fmla="*/ 4186 w 10719"/>
                <a:gd name="csY10" fmla="*/ 4385 h 8585"/>
                <a:gd name="csX11" fmla="*/ 2116 w 10719"/>
                <a:gd name="csY11" fmla="*/ 4639 h 8585"/>
                <a:gd name="csX12" fmla="*/ 1362 w 10719"/>
                <a:gd name="csY12" fmla="*/ 3916 h 8585"/>
                <a:gd name="csX13" fmla="*/ 1231 w 10719"/>
                <a:gd name="csY13" fmla="*/ 3169 h 8585"/>
                <a:gd name="csX14" fmla="*/ 3617 w 10719"/>
                <a:gd name="csY14" fmla="*/ 1877 h 8585"/>
                <a:gd name="csX15" fmla="*/ 3802 w 10719"/>
                <a:gd name="csY15" fmla="*/ 1231 h 8585"/>
                <a:gd name="csX16" fmla="*/ 3863 w 10719"/>
                <a:gd name="csY16" fmla="*/ 1177 h 8585"/>
                <a:gd name="csX17" fmla="*/ 4556 w 10719"/>
                <a:gd name="csY17" fmla="*/ 515 h 8585"/>
                <a:gd name="csX18" fmla="*/ 5587 w 10719"/>
                <a:gd name="csY18" fmla="*/ 323 h 8585"/>
                <a:gd name="csX19" fmla="*/ 6126 w 10719"/>
                <a:gd name="csY19" fmla="*/ 0 h 8585"/>
                <a:gd name="csX20" fmla="*/ 7534 w 10719"/>
                <a:gd name="csY20" fmla="*/ 0 h 8585"/>
                <a:gd name="csX21" fmla="*/ 8396 w 10719"/>
                <a:gd name="csY21" fmla="*/ 254 h 8585"/>
                <a:gd name="csX22" fmla="*/ 9227 w 10719"/>
                <a:gd name="csY22" fmla="*/ 554 h 8585"/>
                <a:gd name="csX23" fmla="*/ 3432 w 10719"/>
                <a:gd name="csY23" fmla="*/ 8231 h 8585"/>
                <a:gd name="csX24" fmla="*/ 831 w 10719"/>
                <a:gd name="csY24" fmla="*/ 8231 h 8585"/>
                <a:gd name="csX25" fmla="*/ 277 w 10719"/>
                <a:gd name="csY25" fmla="*/ 8001 h 8585"/>
                <a:gd name="csX26" fmla="*/ 0 w 10719"/>
                <a:gd name="csY26" fmla="*/ 7508 h 8585"/>
                <a:gd name="csX27" fmla="*/ 923 w 10719"/>
                <a:gd name="csY27" fmla="*/ 6616 h 8585"/>
                <a:gd name="csX28" fmla="*/ 4432 w 10719"/>
                <a:gd name="csY28" fmla="*/ 5385 h 8585"/>
                <a:gd name="csX29" fmla="*/ 3555 w 10719"/>
                <a:gd name="csY29" fmla="*/ 6677 h 8585"/>
                <a:gd name="csX30" fmla="*/ 3432 w 10719"/>
                <a:gd name="csY30" fmla="*/ 8231 h 8585"/>
                <a:gd name="csX31" fmla="*/ 8488 w 10719"/>
                <a:gd name="csY31" fmla="*/ 8231 h 8585"/>
                <a:gd name="csX32" fmla="*/ 7957 w 10719"/>
                <a:gd name="csY32" fmla="*/ 8585 h 8585"/>
                <a:gd name="csX33" fmla="*/ 6479 w 10719"/>
                <a:gd name="csY33" fmla="*/ 6893 h 8585"/>
                <a:gd name="csX34" fmla="*/ 6387 w 10719"/>
                <a:gd name="csY34" fmla="*/ 6339 h 8585"/>
                <a:gd name="csX35" fmla="*/ 7526 w 10719"/>
                <a:gd name="csY35" fmla="*/ 6239 h 8585"/>
                <a:gd name="csX36" fmla="*/ 8811 w 10719"/>
                <a:gd name="csY36" fmla="*/ 7008 h 8585"/>
                <a:gd name="csX37" fmla="*/ 8734 w 10719"/>
                <a:gd name="csY37" fmla="*/ 7708 h 8585"/>
                <a:gd name="csX38" fmla="*/ 8488 w 10719"/>
                <a:gd name="csY38" fmla="*/ 8231 h 85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10719" h="8585">
                  <a:moveTo>
                    <a:pt x="9227" y="554"/>
                  </a:moveTo>
                  <a:lnTo>
                    <a:pt x="9304" y="654"/>
                  </a:lnTo>
                  <a:lnTo>
                    <a:pt x="9773" y="1523"/>
                  </a:lnTo>
                  <a:lnTo>
                    <a:pt x="9627" y="2493"/>
                  </a:lnTo>
                  <a:lnTo>
                    <a:pt x="10504" y="2962"/>
                  </a:lnTo>
                  <a:lnTo>
                    <a:pt x="10720" y="3923"/>
                  </a:lnTo>
                  <a:lnTo>
                    <a:pt x="9750" y="4439"/>
                  </a:lnTo>
                  <a:lnTo>
                    <a:pt x="9696" y="5562"/>
                  </a:lnTo>
                  <a:lnTo>
                    <a:pt x="9265" y="6254"/>
                  </a:lnTo>
                  <a:lnTo>
                    <a:pt x="6479" y="5023"/>
                  </a:lnTo>
                  <a:lnTo>
                    <a:pt x="4186" y="4385"/>
                  </a:lnTo>
                  <a:lnTo>
                    <a:pt x="2116" y="4639"/>
                  </a:lnTo>
                  <a:lnTo>
                    <a:pt x="1362" y="3916"/>
                  </a:lnTo>
                  <a:lnTo>
                    <a:pt x="1231" y="3169"/>
                  </a:lnTo>
                  <a:lnTo>
                    <a:pt x="3617" y="1877"/>
                  </a:lnTo>
                  <a:lnTo>
                    <a:pt x="3802" y="1231"/>
                  </a:lnTo>
                  <a:lnTo>
                    <a:pt x="3863" y="1177"/>
                  </a:lnTo>
                  <a:lnTo>
                    <a:pt x="4556" y="515"/>
                  </a:lnTo>
                  <a:lnTo>
                    <a:pt x="5587" y="323"/>
                  </a:lnTo>
                  <a:lnTo>
                    <a:pt x="6126" y="0"/>
                  </a:lnTo>
                  <a:lnTo>
                    <a:pt x="7534" y="0"/>
                  </a:lnTo>
                  <a:lnTo>
                    <a:pt x="8396" y="254"/>
                  </a:lnTo>
                  <a:lnTo>
                    <a:pt x="9227" y="554"/>
                  </a:lnTo>
                  <a:close/>
                  <a:moveTo>
                    <a:pt x="3432" y="8231"/>
                  </a:moveTo>
                  <a:lnTo>
                    <a:pt x="831" y="8231"/>
                  </a:lnTo>
                  <a:lnTo>
                    <a:pt x="277" y="8001"/>
                  </a:lnTo>
                  <a:lnTo>
                    <a:pt x="0" y="7508"/>
                  </a:lnTo>
                  <a:lnTo>
                    <a:pt x="923" y="6616"/>
                  </a:lnTo>
                  <a:lnTo>
                    <a:pt x="4432" y="5385"/>
                  </a:lnTo>
                  <a:lnTo>
                    <a:pt x="3555" y="6677"/>
                  </a:lnTo>
                  <a:lnTo>
                    <a:pt x="3432" y="8231"/>
                  </a:lnTo>
                  <a:close/>
                  <a:moveTo>
                    <a:pt x="8488" y="8231"/>
                  </a:moveTo>
                  <a:lnTo>
                    <a:pt x="7957" y="8585"/>
                  </a:lnTo>
                  <a:lnTo>
                    <a:pt x="6479" y="6893"/>
                  </a:lnTo>
                  <a:lnTo>
                    <a:pt x="6387" y="6339"/>
                  </a:lnTo>
                  <a:lnTo>
                    <a:pt x="7526" y="6239"/>
                  </a:lnTo>
                  <a:lnTo>
                    <a:pt x="8811" y="7008"/>
                  </a:lnTo>
                  <a:lnTo>
                    <a:pt x="8734" y="7708"/>
                  </a:lnTo>
                  <a:lnTo>
                    <a:pt x="8488" y="82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1" name="Serbest Form 100">
              <a:extLst>
                <a:ext uri="{FF2B5EF4-FFF2-40B4-BE49-F238E27FC236}">
                  <a16:creationId xmlns:a16="http://schemas.microsoft.com/office/drawing/2014/main" id="{30373D75-D186-FB5B-94B1-3D7E92DD8E39}"/>
                </a:ext>
              </a:extLst>
            </p:cNvPr>
            <p:cNvSpPr/>
            <p:nvPr/>
          </p:nvSpPr>
          <p:spPr>
            <a:xfrm>
              <a:off x="9579948" y="7841360"/>
              <a:ext cx="12674" cy="7823"/>
            </a:xfrm>
            <a:custGeom>
              <a:avLst/>
              <a:gdLst>
                <a:gd name="csX0" fmla="*/ 9858 w 12674"/>
                <a:gd name="csY0" fmla="*/ 6116 h 7823"/>
                <a:gd name="csX1" fmla="*/ 7280 w 12674"/>
                <a:gd name="csY1" fmla="*/ 7823 h 7823"/>
                <a:gd name="csX2" fmla="*/ 4625 w 12674"/>
                <a:gd name="csY2" fmla="*/ 7808 h 7823"/>
                <a:gd name="csX3" fmla="*/ 3494 w 12674"/>
                <a:gd name="csY3" fmla="*/ 6469 h 7823"/>
                <a:gd name="csX4" fmla="*/ 1839 w 12674"/>
                <a:gd name="csY4" fmla="*/ 2277 h 7823"/>
                <a:gd name="csX5" fmla="*/ 739 w 12674"/>
                <a:gd name="csY5" fmla="*/ 1977 h 7823"/>
                <a:gd name="csX6" fmla="*/ 54 w 12674"/>
                <a:gd name="csY6" fmla="*/ 823 h 7823"/>
                <a:gd name="csX7" fmla="*/ 0 w 12674"/>
                <a:gd name="csY7" fmla="*/ 338 h 7823"/>
                <a:gd name="csX8" fmla="*/ 1170 w 12674"/>
                <a:gd name="csY8" fmla="*/ 0 h 7823"/>
                <a:gd name="csX9" fmla="*/ 2955 w 12674"/>
                <a:gd name="csY9" fmla="*/ 1200 h 7823"/>
                <a:gd name="csX10" fmla="*/ 7226 w 12674"/>
                <a:gd name="csY10" fmla="*/ 2169 h 7823"/>
                <a:gd name="csX11" fmla="*/ 10366 w 12674"/>
                <a:gd name="csY11" fmla="*/ 4469 h 7823"/>
                <a:gd name="csX12" fmla="*/ 12674 w 12674"/>
                <a:gd name="csY12" fmla="*/ 5246 h 7823"/>
                <a:gd name="csX13" fmla="*/ 11751 w 12674"/>
                <a:gd name="csY13" fmla="*/ 5862 h 78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674" h="7823">
                  <a:moveTo>
                    <a:pt x="9858" y="6116"/>
                  </a:moveTo>
                  <a:lnTo>
                    <a:pt x="7280" y="7823"/>
                  </a:lnTo>
                  <a:lnTo>
                    <a:pt x="4625" y="7808"/>
                  </a:lnTo>
                  <a:lnTo>
                    <a:pt x="3494" y="6469"/>
                  </a:lnTo>
                  <a:lnTo>
                    <a:pt x="1839" y="2277"/>
                  </a:lnTo>
                  <a:lnTo>
                    <a:pt x="739" y="1977"/>
                  </a:lnTo>
                  <a:lnTo>
                    <a:pt x="54" y="823"/>
                  </a:lnTo>
                  <a:lnTo>
                    <a:pt x="0" y="338"/>
                  </a:lnTo>
                  <a:lnTo>
                    <a:pt x="1170" y="0"/>
                  </a:lnTo>
                  <a:lnTo>
                    <a:pt x="2955" y="1200"/>
                  </a:lnTo>
                  <a:lnTo>
                    <a:pt x="7226" y="2169"/>
                  </a:lnTo>
                  <a:lnTo>
                    <a:pt x="10366" y="4469"/>
                  </a:lnTo>
                  <a:lnTo>
                    <a:pt x="12674" y="5246"/>
                  </a:lnTo>
                  <a:lnTo>
                    <a:pt x="11751" y="5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2" name="Serbest Form 101">
              <a:extLst>
                <a:ext uri="{FF2B5EF4-FFF2-40B4-BE49-F238E27FC236}">
                  <a16:creationId xmlns:a16="http://schemas.microsoft.com/office/drawing/2014/main" id="{C2953E0D-A9E3-24D4-0B63-3973B532737C}"/>
                </a:ext>
              </a:extLst>
            </p:cNvPr>
            <p:cNvSpPr/>
            <p:nvPr/>
          </p:nvSpPr>
          <p:spPr>
            <a:xfrm>
              <a:off x="6067978" y="6135647"/>
              <a:ext cx="133985" cy="78420"/>
            </a:xfrm>
            <a:custGeom>
              <a:avLst/>
              <a:gdLst>
                <a:gd name="csX0" fmla="*/ 75385 w 133985"/>
                <a:gd name="csY0" fmla="*/ 1177 h 78420"/>
                <a:gd name="csX1" fmla="*/ 73738 w 133985"/>
                <a:gd name="csY1" fmla="*/ 2469 h 78420"/>
                <a:gd name="csX2" fmla="*/ 73438 w 133985"/>
                <a:gd name="csY2" fmla="*/ 1885 h 78420"/>
                <a:gd name="csX3" fmla="*/ 74230 w 133985"/>
                <a:gd name="csY3" fmla="*/ 685 h 78420"/>
                <a:gd name="csX4" fmla="*/ 75223 w 133985"/>
                <a:gd name="csY4" fmla="*/ 0 h 78420"/>
                <a:gd name="csX5" fmla="*/ 76185 w 133985"/>
                <a:gd name="csY5" fmla="*/ 69 h 78420"/>
                <a:gd name="csX6" fmla="*/ 75954 w 133985"/>
                <a:gd name="csY6" fmla="*/ 585 h 78420"/>
                <a:gd name="csX7" fmla="*/ 75385 w 133985"/>
                <a:gd name="csY7" fmla="*/ 1177 h 78420"/>
                <a:gd name="csX8" fmla="*/ 63526 w 133985"/>
                <a:gd name="csY8" fmla="*/ 3039 h 78420"/>
                <a:gd name="csX9" fmla="*/ 60063 w 133985"/>
                <a:gd name="csY9" fmla="*/ 4785 h 78420"/>
                <a:gd name="csX10" fmla="*/ 58978 w 133985"/>
                <a:gd name="csY10" fmla="*/ 4754 h 78420"/>
                <a:gd name="csX11" fmla="*/ 60563 w 133985"/>
                <a:gd name="csY11" fmla="*/ 3408 h 78420"/>
                <a:gd name="csX12" fmla="*/ 63126 w 133985"/>
                <a:gd name="csY12" fmla="*/ 2254 h 78420"/>
                <a:gd name="csX13" fmla="*/ 65296 w 133985"/>
                <a:gd name="csY13" fmla="*/ 1685 h 78420"/>
                <a:gd name="csX14" fmla="*/ 67074 w 133985"/>
                <a:gd name="csY14" fmla="*/ 1931 h 78420"/>
                <a:gd name="csX15" fmla="*/ 63526 w 133985"/>
                <a:gd name="csY15" fmla="*/ 3039 h 78420"/>
                <a:gd name="csX16" fmla="*/ 133985 w 133985"/>
                <a:gd name="csY16" fmla="*/ 33910 h 78420"/>
                <a:gd name="csX17" fmla="*/ 128422 w 133985"/>
                <a:gd name="csY17" fmla="*/ 33579 h 78420"/>
                <a:gd name="csX18" fmla="*/ 125797 w 133985"/>
                <a:gd name="csY18" fmla="*/ 34264 h 78420"/>
                <a:gd name="csX19" fmla="*/ 124651 w 133985"/>
                <a:gd name="csY19" fmla="*/ 35810 h 78420"/>
                <a:gd name="csX20" fmla="*/ 123666 w 133985"/>
                <a:gd name="csY20" fmla="*/ 36502 h 78420"/>
                <a:gd name="csX21" fmla="*/ 122842 w 133985"/>
                <a:gd name="csY21" fmla="*/ 36341 h 78420"/>
                <a:gd name="csX22" fmla="*/ 121173 w 133985"/>
                <a:gd name="csY22" fmla="*/ 36949 h 78420"/>
                <a:gd name="csX23" fmla="*/ 118656 w 133985"/>
                <a:gd name="csY23" fmla="*/ 38318 h 78420"/>
                <a:gd name="csX24" fmla="*/ 116394 w 133985"/>
                <a:gd name="csY24" fmla="*/ 38833 h 78420"/>
                <a:gd name="csX25" fmla="*/ 114370 w 133985"/>
                <a:gd name="csY25" fmla="*/ 38503 h 78420"/>
                <a:gd name="csX26" fmla="*/ 113785 w 133985"/>
                <a:gd name="csY26" fmla="*/ 38833 h 78420"/>
                <a:gd name="csX27" fmla="*/ 113623 w 133985"/>
                <a:gd name="csY27" fmla="*/ 39287 h 78420"/>
                <a:gd name="csX28" fmla="*/ 113315 w 133985"/>
                <a:gd name="csY28" fmla="*/ 39726 h 78420"/>
                <a:gd name="csX29" fmla="*/ 112531 w 133985"/>
                <a:gd name="csY29" fmla="*/ 39957 h 78420"/>
                <a:gd name="csX30" fmla="*/ 111630 w 133985"/>
                <a:gd name="csY30" fmla="*/ 39833 h 78420"/>
                <a:gd name="csX31" fmla="*/ 110622 w 133985"/>
                <a:gd name="csY31" fmla="*/ 39349 h 78420"/>
                <a:gd name="csX32" fmla="*/ 110091 w 133985"/>
                <a:gd name="csY32" fmla="*/ 39556 h 78420"/>
                <a:gd name="csX33" fmla="*/ 110030 w 133985"/>
                <a:gd name="csY33" fmla="*/ 40449 h 78420"/>
                <a:gd name="csX34" fmla="*/ 109483 w 133985"/>
                <a:gd name="csY34" fmla="*/ 40687 h 78420"/>
                <a:gd name="csX35" fmla="*/ 108452 w 133985"/>
                <a:gd name="csY35" fmla="*/ 40264 h 78420"/>
                <a:gd name="csX36" fmla="*/ 107290 w 133985"/>
                <a:gd name="csY36" fmla="*/ 40587 h 78420"/>
                <a:gd name="csX37" fmla="*/ 105997 w 133985"/>
                <a:gd name="csY37" fmla="*/ 41657 h 78420"/>
                <a:gd name="csX38" fmla="*/ 104181 w 133985"/>
                <a:gd name="csY38" fmla="*/ 41880 h 78420"/>
                <a:gd name="csX39" fmla="*/ 101842 w 133985"/>
                <a:gd name="csY39" fmla="*/ 41264 h 78420"/>
                <a:gd name="csX40" fmla="*/ 100033 w 133985"/>
                <a:gd name="csY40" fmla="*/ 40103 h 78420"/>
                <a:gd name="csX41" fmla="*/ 98748 w 133985"/>
                <a:gd name="csY41" fmla="*/ 38395 h 78420"/>
                <a:gd name="csX42" fmla="*/ 97209 w 133985"/>
                <a:gd name="csY42" fmla="*/ 37964 h 78420"/>
                <a:gd name="csX43" fmla="*/ 94516 w 133985"/>
                <a:gd name="csY43" fmla="*/ 39233 h 78420"/>
                <a:gd name="csX44" fmla="*/ 93392 w 133985"/>
                <a:gd name="csY44" fmla="*/ 40718 h 78420"/>
                <a:gd name="csX45" fmla="*/ 93146 w 133985"/>
                <a:gd name="csY45" fmla="*/ 41626 h 78420"/>
                <a:gd name="csX46" fmla="*/ 93407 w 133985"/>
                <a:gd name="csY46" fmla="*/ 42449 h 78420"/>
                <a:gd name="csX47" fmla="*/ 92915 w 133985"/>
                <a:gd name="csY47" fmla="*/ 42995 h 78420"/>
                <a:gd name="csX48" fmla="*/ 91661 w 133985"/>
                <a:gd name="csY48" fmla="*/ 43272 h 78420"/>
                <a:gd name="csX49" fmla="*/ 90706 w 133985"/>
                <a:gd name="csY49" fmla="*/ 44280 h 78420"/>
                <a:gd name="csX50" fmla="*/ 90060 w 133985"/>
                <a:gd name="csY50" fmla="*/ 46018 h 78420"/>
                <a:gd name="csX51" fmla="*/ 89929 w 133985"/>
                <a:gd name="csY51" fmla="*/ 47365 h 78420"/>
                <a:gd name="csX52" fmla="*/ 90321 w 133985"/>
                <a:gd name="csY52" fmla="*/ 48311 h 78420"/>
                <a:gd name="csX53" fmla="*/ 89698 w 133985"/>
                <a:gd name="csY53" fmla="*/ 49003 h 78420"/>
                <a:gd name="csX54" fmla="*/ 88059 w 133985"/>
                <a:gd name="csY54" fmla="*/ 49450 h 78420"/>
                <a:gd name="csX55" fmla="*/ 86127 w 133985"/>
                <a:gd name="csY55" fmla="*/ 50949 h 78420"/>
                <a:gd name="csX56" fmla="*/ 83896 w 133985"/>
                <a:gd name="csY56" fmla="*/ 53503 h 78420"/>
                <a:gd name="csX57" fmla="*/ 81679 w 133985"/>
                <a:gd name="csY57" fmla="*/ 55281 h 78420"/>
                <a:gd name="csX58" fmla="*/ 79471 w 133985"/>
                <a:gd name="csY58" fmla="*/ 56288 h 78420"/>
                <a:gd name="csX59" fmla="*/ 78409 w 133985"/>
                <a:gd name="csY59" fmla="*/ 57411 h 78420"/>
                <a:gd name="csX60" fmla="*/ 78486 w 133985"/>
                <a:gd name="csY60" fmla="*/ 58642 h 78420"/>
                <a:gd name="csX61" fmla="*/ 78347 w 133985"/>
                <a:gd name="csY61" fmla="*/ 59027 h 78420"/>
                <a:gd name="csX62" fmla="*/ 77924 w 133985"/>
                <a:gd name="csY62" fmla="*/ 59173 h 78420"/>
                <a:gd name="csX63" fmla="*/ 77208 w 133985"/>
                <a:gd name="csY63" fmla="*/ 59342 h 78420"/>
                <a:gd name="csX64" fmla="*/ 72953 w 133985"/>
                <a:gd name="csY64" fmla="*/ 56665 h 78420"/>
                <a:gd name="csX65" fmla="*/ 71729 w 133985"/>
                <a:gd name="csY65" fmla="*/ 54796 h 78420"/>
                <a:gd name="csX66" fmla="*/ 70675 w 133985"/>
                <a:gd name="csY66" fmla="*/ 55081 h 78420"/>
                <a:gd name="csX67" fmla="*/ 69336 w 133985"/>
                <a:gd name="csY67" fmla="*/ 56027 h 78420"/>
                <a:gd name="csX68" fmla="*/ 67451 w 133985"/>
                <a:gd name="csY68" fmla="*/ 58127 h 78420"/>
                <a:gd name="csX69" fmla="*/ 65434 w 133985"/>
                <a:gd name="csY69" fmla="*/ 60989 h 78420"/>
                <a:gd name="csX70" fmla="*/ 64457 w 133985"/>
                <a:gd name="csY70" fmla="*/ 61312 h 78420"/>
                <a:gd name="csX71" fmla="*/ 59417 w 133985"/>
                <a:gd name="csY71" fmla="*/ 60881 h 78420"/>
                <a:gd name="csX72" fmla="*/ 56754 w 133985"/>
                <a:gd name="csY72" fmla="*/ 61135 h 78420"/>
                <a:gd name="csX73" fmla="*/ 56208 w 133985"/>
                <a:gd name="csY73" fmla="*/ 61512 h 78420"/>
                <a:gd name="csX74" fmla="*/ 55961 w 133985"/>
                <a:gd name="csY74" fmla="*/ 62558 h 78420"/>
                <a:gd name="csX75" fmla="*/ 56115 w 133985"/>
                <a:gd name="csY75" fmla="*/ 63958 h 78420"/>
                <a:gd name="csX76" fmla="*/ 56846 w 133985"/>
                <a:gd name="csY76" fmla="*/ 68989 h 78420"/>
                <a:gd name="csX77" fmla="*/ 57254 w 133985"/>
                <a:gd name="csY77" fmla="*/ 71059 h 78420"/>
                <a:gd name="csX78" fmla="*/ 56854 w 133985"/>
                <a:gd name="csY78" fmla="*/ 71697 h 78420"/>
                <a:gd name="csX79" fmla="*/ 55500 w 133985"/>
                <a:gd name="csY79" fmla="*/ 71797 h 78420"/>
                <a:gd name="csX80" fmla="*/ 53737 w 133985"/>
                <a:gd name="csY80" fmla="*/ 72089 h 78420"/>
                <a:gd name="csX81" fmla="*/ 52775 w 133985"/>
                <a:gd name="csY81" fmla="*/ 73036 h 78420"/>
                <a:gd name="csX82" fmla="*/ 52545 w 133985"/>
                <a:gd name="csY82" fmla="*/ 74013 h 78420"/>
                <a:gd name="csX83" fmla="*/ 52452 w 133985"/>
                <a:gd name="csY83" fmla="*/ 75374 h 78420"/>
                <a:gd name="csX84" fmla="*/ 51898 w 133985"/>
                <a:gd name="csY84" fmla="*/ 76782 h 78420"/>
                <a:gd name="csX85" fmla="*/ 50813 w 133985"/>
                <a:gd name="csY85" fmla="*/ 77790 h 78420"/>
                <a:gd name="csX86" fmla="*/ 49736 w 133985"/>
                <a:gd name="csY86" fmla="*/ 78151 h 78420"/>
                <a:gd name="csX87" fmla="*/ 43726 w 133985"/>
                <a:gd name="csY87" fmla="*/ 78421 h 78420"/>
                <a:gd name="csX88" fmla="*/ 43833 w 133985"/>
                <a:gd name="csY88" fmla="*/ 76097 h 78420"/>
                <a:gd name="csX89" fmla="*/ 42102 w 133985"/>
                <a:gd name="csY89" fmla="*/ 75151 h 78420"/>
                <a:gd name="csX90" fmla="*/ 41117 w 133985"/>
                <a:gd name="csY90" fmla="*/ 73213 h 78420"/>
                <a:gd name="csX91" fmla="*/ 40255 w 133985"/>
                <a:gd name="csY91" fmla="*/ 71905 h 78420"/>
                <a:gd name="csX92" fmla="*/ 40540 w 133985"/>
                <a:gd name="csY92" fmla="*/ 71120 h 78420"/>
                <a:gd name="csX93" fmla="*/ 40455 w 133985"/>
                <a:gd name="csY93" fmla="*/ 70189 h 78420"/>
                <a:gd name="csX94" fmla="*/ 38008 w 133985"/>
                <a:gd name="csY94" fmla="*/ 69466 h 78420"/>
                <a:gd name="csX95" fmla="*/ 35722 w 133985"/>
                <a:gd name="csY95" fmla="*/ 70028 h 78420"/>
                <a:gd name="csX96" fmla="*/ 34406 w 133985"/>
                <a:gd name="csY96" fmla="*/ 69658 h 78420"/>
                <a:gd name="csX97" fmla="*/ 33437 w 133985"/>
                <a:gd name="csY97" fmla="*/ 69166 h 78420"/>
                <a:gd name="csX98" fmla="*/ 35107 w 133985"/>
                <a:gd name="csY98" fmla="*/ 68020 h 78420"/>
                <a:gd name="csX99" fmla="*/ 35222 w 133985"/>
                <a:gd name="csY99" fmla="*/ 67320 h 78420"/>
                <a:gd name="csX100" fmla="*/ 34683 w 133985"/>
                <a:gd name="csY100" fmla="*/ 66820 h 78420"/>
                <a:gd name="csX101" fmla="*/ 34137 w 133985"/>
                <a:gd name="csY101" fmla="*/ 66481 h 78420"/>
                <a:gd name="csX102" fmla="*/ 34299 w 133985"/>
                <a:gd name="csY102" fmla="*/ 65181 h 78420"/>
                <a:gd name="csX103" fmla="*/ 34637 w 133985"/>
                <a:gd name="csY103" fmla="*/ 63643 h 78420"/>
                <a:gd name="csX104" fmla="*/ 35576 w 133985"/>
                <a:gd name="csY104" fmla="*/ 60050 h 78420"/>
                <a:gd name="csX105" fmla="*/ 35230 w 133985"/>
                <a:gd name="csY105" fmla="*/ 59419 h 78420"/>
                <a:gd name="csX106" fmla="*/ 33698 w 133985"/>
                <a:gd name="csY106" fmla="*/ 58335 h 78420"/>
                <a:gd name="csX107" fmla="*/ 31759 w 133985"/>
                <a:gd name="csY107" fmla="*/ 58227 h 78420"/>
                <a:gd name="csX108" fmla="*/ 29620 w 133985"/>
                <a:gd name="csY108" fmla="*/ 58565 h 78420"/>
                <a:gd name="csX109" fmla="*/ 28589 w 133985"/>
                <a:gd name="csY109" fmla="*/ 58011 h 78420"/>
                <a:gd name="csX110" fmla="*/ 27688 w 133985"/>
                <a:gd name="csY110" fmla="*/ 56773 h 78420"/>
                <a:gd name="csX111" fmla="*/ 26165 w 133985"/>
                <a:gd name="csY111" fmla="*/ 56181 h 78420"/>
                <a:gd name="csX112" fmla="*/ 23464 w 133985"/>
                <a:gd name="csY112" fmla="*/ 57165 h 78420"/>
                <a:gd name="csX113" fmla="*/ 20601 w 133985"/>
                <a:gd name="csY113" fmla="*/ 58650 h 78420"/>
                <a:gd name="csX114" fmla="*/ 19723 w 133985"/>
                <a:gd name="csY114" fmla="*/ 59189 h 78420"/>
                <a:gd name="csX115" fmla="*/ 19000 w 133985"/>
                <a:gd name="csY115" fmla="*/ 59119 h 78420"/>
                <a:gd name="csX116" fmla="*/ 18677 w 133985"/>
                <a:gd name="csY116" fmla="*/ 58004 h 78420"/>
                <a:gd name="csX117" fmla="*/ 18531 w 133985"/>
                <a:gd name="csY117" fmla="*/ 56688 h 78420"/>
                <a:gd name="csX118" fmla="*/ 18354 w 133985"/>
                <a:gd name="csY118" fmla="*/ 56365 h 78420"/>
                <a:gd name="csX119" fmla="*/ 16830 w 133985"/>
                <a:gd name="csY119" fmla="*/ 55896 h 78420"/>
                <a:gd name="csX120" fmla="*/ 15052 w 133985"/>
                <a:gd name="csY120" fmla="*/ 55557 h 78420"/>
                <a:gd name="csX121" fmla="*/ 14144 w 133985"/>
                <a:gd name="csY121" fmla="*/ 55196 h 78420"/>
                <a:gd name="csX122" fmla="*/ 13290 w 133985"/>
                <a:gd name="csY122" fmla="*/ 54304 h 78420"/>
                <a:gd name="csX123" fmla="*/ 11158 w 133985"/>
                <a:gd name="csY123" fmla="*/ 53142 h 78420"/>
                <a:gd name="csX124" fmla="*/ 10674 w 133985"/>
                <a:gd name="csY124" fmla="*/ 52280 h 78420"/>
                <a:gd name="csX125" fmla="*/ 7826 w 133985"/>
                <a:gd name="csY125" fmla="*/ 50311 h 78420"/>
                <a:gd name="csX126" fmla="*/ 7249 w 133985"/>
                <a:gd name="csY126" fmla="*/ 49334 h 78420"/>
                <a:gd name="csX127" fmla="*/ 6595 w 133985"/>
                <a:gd name="csY127" fmla="*/ 48619 h 78420"/>
                <a:gd name="csX128" fmla="*/ 5225 w 133985"/>
                <a:gd name="csY128" fmla="*/ 47711 h 78420"/>
                <a:gd name="csX129" fmla="*/ 4156 w 133985"/>
                <a:gd name="csY129" fmla="*/ 47926 h 78420"/>
                <a:gd name="csX130" fmla="*/ 546 w 133985"/>
                <a:gd name="csY130" fmla="*/ 46795 h 78420"/>
                <a:gd name="csX131" fmla="*/ 0 w 133985"/>
                <a:gd name="csY131" fmla="*/ 46695 h 78420"/>
                <a:gd name="csX132" fmla="*/ 500 w 133985"/>
                <a:gd name="csY132" fmla="*/ 45703 h 78420"/>
                <a:gd name="csX133" fmla="*/ 1639 w 133985"/>
                <a:gd name="csY133" fmla="*/ 44172 h 78420"/>
                <a:gd name="csX134" fmla="*/ 4117 w 133985"/>
                <a:gd name="csY134" fmla="*/ 42464 h 78420"/>
                <a:gd name="csX135" fmla="*/ 4325 w 133985"/>
                <a:gd name="csY135" fmla="*/ 41080 h 78420"/>
                <a:gd name="csX136" fmla="*/ 3679 w 133985"/>
                <a:gd name="csY136" fmla="*/ 38433 h 78420"/>
                <a:gd name="csX137" fmla="*/ 3024 w 133985"/>
                <a:gd name="csY137" fmla="*/ 36718 h 78420"/>
                <a:gd name="csX138" fmla="*/ 3378 w 133985"/>
                <a:gd name="csY138" fmla="*/ 35949 h 78420"/>
                <a:gd name="csX139" fmla="*/ 4156 w 133985"/>
                <a:gd name="csY139" fmla="*/ 32856 h 78420"/>
                <a:gd name="csX140" fmla="*/ 4756 w 133985"/>
                <a:gd name="csY140" fmla="*/ 32141 h 78420"/>
                <a:gd name="csX141" fmla="*/ 8342 w 133985"/>
                <a:gd name="csY141" fmla="*/ 30571 h 78420"/>
                <a:gd name="csX142" fmla="*/ 8673 w 133985"/>
                <a:gd name="csY142" fmla="*/ 30356 h 78420"/>
                <a:gd name="csX143" fmla="*/ 11505 w 133985"/>
                <a:gd name="csY143" fmla="*/ 28163 h 78420"/>
                <a:gd name="csX144" fmla="*/ 14644 w 133985"/>
                <a:gd name="csY144" fmla="*/ 25732 h 78420"/>
                <a:gd name="csX145" fmla="*/ 17907 w 133985"/>
                <a:gd name="csY145" fmla="*/ 23048 h 78420"/>
                <a:gd name="csX146" fmla="*/ 21555 w 133985"/>
                <a:gd name="csY146" fmla="*/ 20040 h 78420"/>
                <a:gd name="csX147" fmla="*/ 23564 w 133985"/>
                <a:gd name="csY147" fmla="*/ 18278 h 78420"/>
                <a:gd name="csX148" fmla="*/ 24495 w 133985"/>
                <a:gd name="csY148" fmla="*/ 17517 h 78420"/>
                <a:gd name="csX149" fmla="*/ 26596 w 133985"/>
                <a:gd name="csY149" fmla="*/ 18140 h 78420"/>
                <a:gd name="csX150" fmla="*/ 28250 w 133985"/>
                <a:gd name="csY150" fmla="*/ 16717 h 78420"/>
                <a:gd name="csX151" fmla="*/ 29204 w 133985"/>
                <a:gd name="csY151" fmla="*/ 16239 h 78420"/>
                <a:gd name="csX152" fmla="*/ 31444 w 133985"/>
                <a:gd name="csY152" fmla="*/ 14539 h 78420"/>
                <a:gd name="csX153" fmla="*/ 32136 w 133985"/>
                <a:gd name="csY153" fmla="*/ 14170 h 78420"/>
                <a:gd name="csX154" fmla="*/ 35876 w 133985"/>
                <a:gd name="csY154" fmla="*/ 13470 h 78420"/>
                <a:gd name="csX155" fmla="*/ 37685 w 133985"/>
                <a:gd name="csY155" fmla="*/ 13485 h 78420"/>
                <a:gd name="csX156" fmla="*/ 39270 w 133985"/>
                <a:gd name="csY156" fmla="*/ 15216 h 78420"/>
                <a:gd name="csX157" fmla="*/ 40524 w 133985"/>
                <a:gd name="csY157" fmla="*/ 16162 h 78420"/>
                <a:gd name="csX158" fmla="*/ 42887 w 133985"/>
                <a:gd name="csY158" fmla="*/ 15355 h 78420"/>
                <a:gd name="csX159" fmla="*/ 44864 w 133985"/>
                <a:gd name="csY159" fmla="*/ 15178 h 78420"/>
                <a:gd name="csX160" fmla="*/ 53045 w 133985"/>
                <a:gd name="csY160" fmla="*/ 16786 h 78420"/>
                <a:gd name="csX161" fmla="*/ 56292 w 133985"/>
                <a:gd name="csY161" fmla="*/ 16078 h 78420"/>
                <a:gd name="csX162" fmla="*/ 62256 w 133985"/>
                <a:gd name="csY162" fmla="*/ 15924 h 78420"/>
                <a:gd name="csX163" fmla="*/ 64942 w 133985"/>
                <a:gd name="csY163" fmla="*/ 16324 h 78420"/>
                <a:gd name="csX164" fmla="*/ 68728 w 133985"/>
                <a:gd name="csY164" fmla="*/ 14055 h 78420"/>
                <a:gd name="csX165" fmla="*/ 71160 w 133985"/>
                <a:gd name="csY165" fmla="*/ 13593 h 78420"/>
                <a:gd name="csX166" fmla="*/ 74015 w 133985"/>
                <a:gd name="csY166" fmla="*/ 12532 h 78420"/>
                <a:gd name="csX167" fmla="*/ 73638 w 133985"/>
                <a:gd name="csY167" fmla="*/ 11439 h 78420"/>
                <a:gd name="csX168" fmla="*/ 72953 w 133985"/>
                <a:gd name="csY168" fmla="*/ 10947 h 78420"/>
                <a:gd name="csX169" fmla="*/ 77308 w 133985"/>
                <a:gd name="csY169" fmla="*/ 11424 h 78420"/>
                <a:gd name="csX170" fmla="*/ 83796 w 133985"/>
                <a:gd name="csY170" fmla="*/ 13732 h 78420"/>
                <a:gd name="csX171" fmla="*/ 90706 w 133985"/>
                <a:gd name="csY171" fmla="*/ 13316 h 78420"/>
                <a:gd name="csX172" fmla="*/ 93200 w 133985"/>
                <a:gd name="csY172" fmla="*/ 12070 h 78420"/>
                <a:gd name="csX173" fmla="*/ 94808 w 133985"/>
                <a:gd name="csY173" fmla="*/ 11716 h 78420"/>
                <a:gd name="csX174" fmla="*/ 101888 w 133985"/>
                <a:gd name="csY174" fmla="*/ 14086 h 78420"/>
                <a:gd name="csX175" fmla="*/ 103750 w 133985"/>
                <a:gd name="csY175" fmla="*/ 15909 h 78420"/>
                <a:gd name="csX176" fmla="*/ 105204 w 133985"/>
                <a:gd name="csY176" fmla="*/ 16086 h 78420"/>
                <a:gd name="csX177" fmla="*/ 106336 w 133985"/>
                <a:gd name="csY177" fmla="*/ 15670 h 78420"/>
                <a:gd name="csX178" fmla="*/ 106644 w 133985"/>
                <a:gd name="csY178" fmla="*/ 15293 h 78420"/>
                <a:gd name="csX179" fmla="*/ 105251 w 133985"/>
                <a:gd name="csY179" fmla="*/ 14893 h 78420"/>
                <a:gd name="csX180" fmla="*/ 104612 w 133985"/>
                <a:gd name="csY180" fmla="*/ 14324 h 78420"/>
                <a:gd name="csX181" fmla="*/ 110191 w 133985"/>
                <a:gd name="csY181" fmla="*/ 15447 h 78420"/>
                <a:gd name="csX182" fmla="*/ 120688 w 133985"/>
                <a:gd name="csY182" fmla="*/ 24040 h 78420"/>
                <a:gd name="csX183" fmla="*/ 120903 w 133985"/>
                <a:gd name="csY183" fmla="*/ 24740 h 78420"/>
                <a:gd name="csX184" fmla="*/ 116417 w 133985"/>
                <a:gd name="csY184" fmla="*/ 22201 h 78420"/>
                <a:gd name="csX185" fmla="*/ 114047 w 133985"/>
                <a:gd name="csY185" fmla="*/ 22394 h 78420"/>
                <a:gd name="csX186" fmla="*/ 113423 w 133985"/>
                <a:gd name="csY186" fmla="*/ 22801 h 78420"/>
                <a:gd name="csX187" fmla="*/ 113562 w 133985"/>
                <a:gd name="csY187" fmla="*/ 24186 h 78420"/>
                <a:gd name="csX188" fmla="*/ 113777 w 133985"/>
                <a:gd name="csY188" fmla="*/ 24832 h 78420"/>
                <a:gd name="csX189" fmla="*/ 114793 w 133985"/>
                <a:gd name="csY189" fmla="*/ 24909 h 78420"/>
                <a:gd name="csX190" fmla="*/ 115547 w 133985"/>
                <a:gd name="csY190" fmla="*/ 24532 h 78420"/>
                <a:gd name="csX191" fmla="*/ 117402 w 133985"/>
                <a:gd name="csY191" fmla="*/ 24986 h 78420"/>
                <a:gd name="csX192" fmla="*/ 118633 w 133985"/>
                <a:gd name="csY192" fmla="*/ 25910 h 78420"/>
                <a:gd name="csX193" fmla="*/ 120118 w 133985"/>
                <a:gd name="csY193" fmla="*/ 27325 h 78420"/>
                <a:gd name="csX194" fmla="*/ 121011 w 133985"/>
                <a:gd name="csY194" fmla="*/ 28856 h 78420"/>
                <a:gd name="csX195" fmla="*/ 121973 w 133985"/>
                <a:gd name="csY195" fmla="*/ 28879 h 78420"/>
                <a:gd name="csX196" fmla="*/ 122919 w 133985"/>
                <a:gd name="csY196" fmla="*/ 27956 h 78420"/>
                <a:gd name="csX197" fmla="*/ 124705 w 133985"/>
                <a:gd name="csY197" fmla="*/ 27840 h 78420"/>
                <a:gd name="csX198" fmla="*/ 125859 w 133985"/>
                <a:gd name="csY198" fmla="*/ 28871 h 78420"/>
                <a:gd name="csX199" fmla="*/ 126682 w 133985"/>
                <a:gd name="csY199" fmla="*/ 28810 h 78420"/>
                <a:gd name="csX200" fmla="*/ 125536 w 133985"/>
                <a:gd name="csY200" fmla="*/ 27209 h 78420"/>
                <a:gd name="csX201" fmla="*/ 122835 w 133985"/>
                <a:gd name="csY201" fmla="*/ 25617 h 78420"/>
                <a:gd name="csX202" fmla="*/ 123473 w 133985"/>
                <a:gd name="csY202" fmla="*/ 25548 h 78420"/>
                <a:gd name="csX203" fmla="*/ 129460 w 133985"/>
                <a:gd name="csY203" fmla="*/ 28402 h 78420"/>
                <a:gd name="csX204" fmla="*/ 131153 w 133985"/>
                <a:gd name="csY204" fmla="*/ 31987 h 78420"/>
                <a:gd name="csX205" fmla="*/ 132562 w 133985"/>
                <a:gd name="csY205" fmla="*/ 32794 h 78420"/>
                <a:gd name="csX206" fmla="*/ 133985 w 133985"/>
                <a:gd name="csY206" fmla="*/ 33910 h 78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</a:cxnLst>
              <a:rect l="l" t="t" r="r" b="b"/>
              <a:pathLst>
                <a:path w="133985" h="78420">
                  <a:moveTo>
                    <a:pt x="75385" y="1177"/>
                  </a:moveTo>
                  <a:lnTo>
                    <a:pt x="73738" y="2469"/>
                  </a:lnTo>
                  <a:lnTo>
                    <a:pt x="73438" y="1885"/>
                  </a:lnTo>
                  <a:lnTo>
                    <a:pt x="74230" y="685"/>
                  </a:lnTo>
                  <a:lnTo>
                    <a:pt x="75223" y="0"/>
                  </a:lnTo>
                  <a:lnTo>
                    <a:pt x="76185" y="69"/>
                  </a:lnTo>
                  <a:lnTo>
                    <a:pt x="75954" y="585"/>
                  </a:lnTo>
                  <a:lnTo>
                    <a:pt x="75385" y="1177"/>
                  </a:lnTo>
                  <a:close/>
                  <a:moveTo>
                    <a:pt x="63526" y="3039"/>
                  </a:moveTo>
                  <a:lnTo>
                    <a:pt x="60063" y="4785"/>
                  </a:lnTo>
                  <a:lnTo>
                    <a:pt x="58978" y="4754"/>
                  </a:lnTo>
                  <a:lnTo>
                    <a:pt x="60563" y="3408"/>
                  </a:lnTo>
                  <a:lnTo>
                    <a:pt x="63126" y="2254"/>
                  </a:lnTo>
                  <a:lnTo>
                    <a:pt x="65296" y="1685"/>
                  </a:lnTo>
                  <a:lnTo>
                    <a:pt x="67074" y="1931"/>
                  </a:lnTo>
                  <a:lnTo>
                    <a:pt x="63526" y="3039"/>
                  </a:lnTo>
                  <a:close/>
                  <a:moveTo>
                    <a:pt x="133985" y="33910"/>
                  </a:moveTo>
                  <a:lnTo>
                    <a:pt x="128422" y="33579"/>
                  </a:lnTo>
                  <a:lnTo>
                    <a:pt x="125797" y="34264"/>
                  </a:lnTo>
                  <a:lnTo>
                    <a:pt x="124651" y="35810"/>
                  </a:lnTo>
                  <a:lnTo>
                    <a:pt x="123666" y="36502"/>
                  </a:lnTo>
                  <a:lnTo>
                    <a:pt x="122842" y="36341"/>
                  </a:lnTo>
                  <a:lnTo>
                    <a:pt x="121173" y="36949"/>
                  </a:lnTo>
                  <a:lnTo>
                    <a:pt x="118656" y="38318"/>
                  </a:lnTo>
                  <a:lnTo>
                    <a:pt x="116394" y="38833"/>
                  </a:lnTo>
                  <a:lnTo>
                    <a:pt x="114370" y="38503"/>
                  </a:lnTo>
                  <a:lnTo>
                    <a:pt x="113785" y="38833"/>
                  </a:lnTo>
                  <a:lnTo>
                    <a:pt x="113623" y="39287"/>
                  </a:lnTo>
                  <a:lnTo>
                    <a:pt x="113315" y="39726"/>
                  </a:lnTo>
                  <a:lnTo>
                    <a:pt x="112531" y="39957"/>
                  </a:lnTo>
                  <a:lnTo>
                    <a:pt x="111630" y="39833"/>
                  </a:lnTo>
                  <a:lnTo>
                    <a:pt x="110622" y="39349"/>
                  </a:lnTo>
                  <a:lnTo>
                    <a:pt x="110091" y="39556"/>
                  </a:lnTo>
                  <a:lnTo>
                    <a:pt x="110030" y="40449"/>
                  </a:lnTo>
                  <a:lnTo>
                    <a:pt x="109483" y="40687"/>
                  </a:lnTo>
                  <a:lnTo>
                    <a:pt x="108452" y="40264"/>
                  </a:lnTo>
                  <a:lnTo>
                    <a:pt x="107290" y="40587"/>
                  </a:lnTo>
                  <a:lnTo>
                    <a:pt x="105997" y="41657"/>
                  </a:lnTo>
                  <a:lnTo>
                    <a:pt x="104181" y="41880"/>
                  </a:lnTo>
                  <a:lnTo>
                    <a:pt x="101842" y="41264"/>
                  </a:lnTo>
                  <a:lnTo>
                    <a:pt x="100033" y="40103"/>
                  </a:lnTo>
                  <a:lnTo>
                    <a:pt x="98748" y="38395"/>
                  </a:lnTo>
                  <a:lnTo>
                    <a:pt x="97209" y="37964"/>
                  </a:lnTo>
                  <a:lnTo>
                    <a:pt x="94516" y="39233"/>
                  </a:lnTo>
                  <a:lnTo>
                    <a:pt x="93392" y="40718"/>
                  </a:lnTo>
                  <a:lnTo>
                    <a:pt x="93146" y="41626"/>
                  </a:lnTo>
                  <a:lnTo>
                    <a:pt x="93407" y="42449"/>
                  </a:lnTo>
                  <a:lnTo>
                    <a:pt x="92915" y="42995"/>
                  </a:lnTo>
                  <a:lnTo>
                    <a:pt x="91661" y="43272"/>
                  </a:lnTo>
                  <a:lnTo>
                    <a:pt x="90706" y="44280"/>
                  </a:lnTo>
                  <a:lnTo>
                    <a:pt x="90060" y="46018"/>
                  </a:lnTo>
                  <a:lnTo>
                    <a:pt x="89929" y="47365"/>
                  </a:lnTo>
                  <a:lnTo>
                    <a:pt x="90321" y="48311"/>
                  </a:lnTo>
                  <a:lnTo>
                    <a:pt x="89698" y="49003"/>
                  </a:lnTo>
                  <a:lnTo>
                    <a:pt x="88059" y="49450"/>
                  </a:lnTo>
                  <a:lnTo>
                    <a:pt x="86127" y="50949"/>
                  </a:lnTo>
                  <a:lnTo>
                    <a:pt x="83896" y="53503"/>
                  </a:lnTo>
                  <a:lnTo>
                    <a:pt x="81679" y="55281"/>
                  </a:lnTo>
                  <a:lnTo>
                    <a:pt x="79471" y="56288"/>
                  </a:lnTo>
                  <a:lnTo>
                    <a:pt x="78409" y="57411"/>
                  </a:lnTo>
                  <a:lnTo>
                    <a:pt x="78486" y="58642"/>
                  </a:lnTo>
                  <a:lnTo>
                    <a:pt x="78347" y="59027"/>
                  </a:lnTo>
                  <a:lnTo>
                    <a:pt x="77924" y="59173"/>
                  </a:lnTo>
                  <a:lnTo>
                    <a:pt x="77208" y="59342"/>
                  </a:lnTo>
                  <a:lnTo>
                    <a:pt x="72953" y="56665"/>
                  </a:lnTo>
                  <a:lnTo>
                    <a:pt x="71729" y="54796"/>
                  </a:lnTo>
                  <a:lnTo>
                    <a:pt x="70675" y="55081"/>
                  </a:lnTo>
                  <a:lnTo>
                    <a:pt x="69336" y="56027"/>
                  </a:lnTo>
                  <a:lnTo>
                    <a:pt x="67451" y="58127"/>
                  </a:lnTo>
                  <a:lnTo>
                    <a:pt x="65434" y="60989"/>
                  </a:lnTo>
                  <a:lnTo>
                    <a:pt x="64457" y="61312"/>
                  </a:lnTo>
                  <a:lnTo>
                    <a:pt x="59417" y="60881"/>
                  </a:lnTo>
                  <a:lnTo>
                    <a:pt x="56754" y="61135"/>
                  </a:lnTo>
                  <a:lnTo>
                    <a:pt x="56208" y="61512"/>
                  </a:lnTo>
                  <a:lnTo>
                    <a:pt x="55961" y="62558"/>
                  </a:lnTo>
                  <a:lnTo>
                    <a:pt x="56115" y="63958"/>
                  </a:lnTo>
                  <a:lnTo>
                    <a:pt x="56846" y="68989"/>
                  </a:lnTo>
                  <a:lnTo>
                    <a:pt x="57254" y="71059"/>
                  </a:lnTo>
                  <a:lnTo>
                    <a:pt x="56854" y="71697"/>
                  </a:lnTo>
                  <a:lnTo>
                    <a:pt x="55500" y="71797"/>
                  </a:lnTo>
                  <a:lnTo>
                    <a:pt x="53737" y="72089"/>
                  </a:lnTo>
                  <a:lnTo>
                    <a:pt x="52775" y="73036"/>
                  </a:lnTo>
                  <a:lnTo>
                    <a:pt x="52545" y="74013"/>
                  </a:lnTo>
                  <a:lnTo>
                    <a:pt x="52452" y="75374"/>
                  </a:lnTo>
                  <a:lnTo>
                    <a:pt x="51898" y="76782"/>
                  </a:lnTo>
                  <a:lnTo>
                    <a:pt x="50813" y="77790"/>
                  </a:lnTo>
                  <a:lnTo>
                    <a:pt x="49736" y="78151"/>
                  </a:lnTo>
                  <a:lnTo>
                    <a:pt x="43726" y="78421"/>
                  </a:lnTo>
                  <a:lnTo>
                    <a:pt x="43833" y="76097"/>
                  </a:lnTo>
                  <a:lnTo>
                    <a:pt x="42102" y="75151"/>
                  </a:lnTo>
                  <a:lnTo>
                    <a:pt x="41117" y="73213"/>
                  </a:lnTo>
                  <a:lnTo>
                    <a:pt x="40255" y="71905"/>
                  </a:lnTo>
                  <a:lnTo>
                    <a:pt x="40540" y="71120"/>
                  </a:lnTo>
                  <a:lnTo>
                    <a:pt x="40455" y="70189"/>
                  </a:lnTo>
                  <a:lnTo>
                    <a:pt x="38008" y="69466"/>
                  </a:lnTo>
                  <a:lnTo>
                    <a:pt x="35722" y="70028"/>
                  </a:lnTo>
                  <a:lnTo>
                    <a:pt x="34406" y="69658"/>
                  </a:lnTo>
                  <a:lnTo>
                    <a:pt x="33437" y="69166"/>
                  </a:lnTo>
                  <a:lnTo>
                    <a:pt x="35107" y="68020"/>
                  </a:lnTo>
                  <a:lnTo>
                    <a:pt x="35222" y="67320"/>
                  </a:lnTo>
                  <a:lnTo>
                    <a:pt x="34683" y="66820"/>
                  </a:lnTo>
                  <a:lnTo>
                    <a:pt x="34137" y="66481"/>
                  </a:lnTo>
                  <a:lnTo>
                    <a:pt x="34299" y="65181"/>
                  </a:lnTo>
                  <a:lnTo>
                    <a:pt x="34637" y="63643"/>
                  </a:lnTo>
                  <a:lnTo>
                    <a:pt x="35576" y="60050"/>
                  </a:lnTo>
                  <a:lnTo>
                    <a:pt x="35230" y="59419"/>
                  </a:lnTo>
                  <a:lnTo>
                    <a:pt x="33698" y="58335"/>
                  </a:lnTo>
                  <a:lnTo>
                    <a:pt x="31759" y="58227"/>
                  </a:lnTo>
                  <a:lnTo>
                    <a:pt x="29620" y="58565"/>
                  </a:lnTo>
                  <a:lnTo>
                    <a:pt x="28589" y="58011"/>
                  </a:lnTo>
                  <a:lnTo>
                    <a:pt x="27688" y="56773"/>
                  </a:lnTo>
                  <a:lnTo>
                    <a:pt x="26165" y="56181"/>
                  </a:lnTo>
                  <a:lnTo>
                    <a:pt x="23464" y="57165"/>
                  </a:lnTo>
                  <a:lnTo>
                    <a:pt x="20601" y="58650"/>
                  </a:lnTo>
                  <a:lnTo>
                    <a:pt x="19723" y="59189"/>
                  </a:lnTo>
                  <a:lnTo>
                    <a:pt x="19000" y="59119"/>
                  </a:lnTo>
                  <a:lnTo>
                    <a:pt x="18677" y="58004"/>
                  </a:lnTo>
                  <a:lnTo>
                    <a:pt x="18531" y="56688"/>
                  </a:lnTo>
                  <a:lnTo>
                    <a:pt x="18354" y="56365"/>
                  </a:lnTo>
                  <a:lnTo>
                    <a:pt x="16830" y="55896"/>
                  </a:lnTo>
                  <a:lnTo>
                    <a:pt x="15052" y="55557"/>
                  </a:lnTo>
                  <a:lnTo>
                    <a:pt x="14144" y="55196"/>
                  </a:lnTo>
                  <a:lnTo>
                    <a:pt x="13290" y="54304"/>
                  </a:lnTo>
                  <a:lnTo>
                    <a:pt x="11158" y="53142"/>
                  </a:lnTo>
                  <a:lnTo>
                    <a:pt x="10674" y="52280"/>
                  </a:lnTo>
                  <a:lnTo>
                    <a:pt x="7826" y="50311"/>
                  </a:lnTo>
                  <a:lnTo>
                    <a:pt x="7249" y="49334"/>
                  </a:lnTo>
                  <a:lnTo>
                    <a:pt x="6595" y="48619"/>
                  </a:lnTo>
                  <a:lnTo>
                    <a:pt x="5225" y="47711"/>
                  </a:lnTo>
                  <a:lnTo>
                    <a:pt x="4156" y="47926"/>
                  </a:lnTo>
                  <a:lnTo>
                    <a:pt x="546" y="46795"/>
                  </a:lnTo>
                  <a:lnTo>
                    <a:pt x="0" y="46695"/>
                  </a:lnTo>
                  <a:lnTo>
                    <a:pt x="500" y="45703"/>
                  </a:lnTo>
                  <a:lnTo>
                    <a:pt x="1639" y="44172"/>
                  </a:lnTo>
                  <a:lnTo>
                    <a:pt x="4117" y="42464"/>
                  </a:lnTo>
                  <a:lnTo>
                    <a:pt x="4325" y="41080"/>
                  </a:lnTo>
                  <a:lnTo>
                    <a:pt x="3679" y="38433"/>
                  </a:lnTo>
                  <a:lnTo>
                    <a:pt x="3024" y="36718"/>
                  </a:lnTo>
                  <a:lnTo>
                    <a:pt x="3378" y="35949"/>
                  </a:lnTo>
                  <a:lnTo>
                    <a:pt x="4156" y="32856"/>
                  </a:lnTo>
                  <a:lnTo>
                    <a:pt x="4756" y="32141"/>
                  </a:lnTo>
                  <a:lnTo>
                    <a:pt x="8342" y="30571"/>
                  </a:lnTo>
                  <a:lnTo>
                    <a:pt x="8673" y="30356"/>
                  </a:lnTo>
                  <a:lnTo>
                    <a:pt x="11505" y="28163"/>
                  </a:lnTo>
                  <a:lnTo>
                    <a:pt x="14644" y="25732"/>
                  </a:lnTo>
                  <a:lnTo>
                    <a:pt x="17907" y="23048"/>
                  </a:lnTo>
                  <a:lnTo>
                    <a:pt x="21555" y="20040"/>
                  </a:lnTo>
                  <a:lnTo>
                    <a:pt x="23564" y="18278"/>
                  </a:lnTo>
                  <a:lnTo>
                    <a:pt x="24495" y="17517"/>
                  </a:lnTo>
                  <a:lnTo>
                    <a:pt x="26596" y="18140"/>
                  </a:lnTo>
                  <a:lnTo>
                    <a:pt x="28250" y="16717"/>
                  </a:lnTo>
                  <a:lnTo>
                    <a:pt x="29204" y="16239"/>
                  </a:lnTo>
                  <a:lnTo>
                    <a:pt x="31444" y="14539"/>
                  </a:lnTo>
                  <a:lnTo>
                    <a:pt x="32136" y="14170"/>
                  </a:lnTo>
                  <a:lnTo>
                    <a:pt x="35876" y="13470"/>
                  </a:lnTo>
                  <a:lnTo>
                    <a:pt x="37685" y="13485"/>
                  </a:lnTo>
                  <a:lnTo>
                    <a:pt x="39270" y="15216"/>
                  </a:lnTo>
                  <a:lnTo>
                    <a:pt x="40524" y="16162"/>
                  </a:lnTo>
                  <a:lnTo>
                    <a:pt x="42887" y="15355"/>
                  </a:lnTo>
                  <a:lnTo>
                    <a:pt x="44864" y="15178"/>
                  </a:lnTo>
                  <a:lnTo>
                    <a:pt x="53045" y="16786"/>
                  </a:lnTo>
                  <a:lnTo>
                    <a:pt x="56292" y="16078"/>
                  </a:lnTo>
                  <a:lnTo>
                    <a:pt x="62256" y="15924"/>
                  </a:lnTo>
                  <a:lnTo>
                    <a:pt x="64942" y="16324"/>
                  </a:lnTo>
                  <a:lnTo>
                    <a:pt x="68728" y="14055"/>
                  </a:lnTo>
                  <a:lnTo>
                    <a:pt x="71160" y="13593"/>
                  </a:lnTo>
                  <a:lnTo>
                    <a:pt x="74015" y="12532"/>
                  </a:lnTo>
                  <a:lnTo>
                    <a:pt x="73638" y="11439"/>
                  </a:lnTo>
                  <a:lnTo>
                    <a:pt x="72953" y="10947"/>
                  </a:lnTo>
                  <a:lnTo>
                    <a:pt x="77308" y="11424"/>
                  </a:lnTo>
                  <a:lnTo>
                    <a:pt x="83796" y="13732"/>
                  </a:lnTo>
                  <a:lnTo>
                    <a:pt x="90706" y="13316"/>
                  </a:lnTo>
                  <a:lnTo>
                    <a:pt x="93200" y="12070"/>
                  </a:lnTo>
                  <a:lnTo>
                    <a:pt x="94808" y="11716"/>
                  </a:lnTo>
                  <a:lnTo>
                    <a:pt x="101888" y="14086"/>
                  </a:lnTo>
                  <a:lnTo>
                    <a:pt x="103750" y="15909"/>
                  </a:lnTo>
                  <a:lnTo>
                    <a:pt x="105204" y="16086"/>
                  </a:lnTo>
                  <a:lnTo>
                    <a:pt x="106336" y="15670"/>
                  </a:lnTo>
                  <a:lnTo>
                    <a:pt x="106644" y="15293"/>
                  </a:lnTo>
                  <a:lnTo>
                    <a:pt x="105251" y="14893"/>
                  </a:lnTo>
                  <a:lnTo>
                    <a:pt x="104612" y="14324"/>
                  </a:lnTo>
                  <a:lnTo>
                    <a:pt x="110191" y="15447"/>
                  </a:lnTo>
                  <a:lnTo>
                    <a:pt x="120688" y="24040"/>
                  </a:lnTo>
                  <a:lnTo>
                    <a:pt x="120903" y="24740"/>
                  </a:lnTo>
                  <a:lnTo>
                    <a:pt x="116417" y="22201"/>
                  </a:lnTo>
                  <a:lnTo>
                    <a:pt x="114047" y="22394"/>
                  </a:lnTo>
                  <a:lnTo>
                    <a:pt x="113423" y="22801"/>
                  </a:lnTo>
                  <a:lnTo>
                    <a:pt x="113562" y="24186"/>
                  </a:lnTo>
                  <a:lnTo>
                    <a:pt x="113777" y="24832"/>
                  </a:lnTo>
                  <a:lnTo>
                    <a:pt x="114793" y="24909"/>
                  </a:lnTo>
                  <a:lnTo>
                    <a:pt x="115547" y="24532"/>
                  </a:lnTo>
                  <a:lnTo>
                    <a:pt x="117402" y="24986"/>
                  </a:lnTo>
                  <a:lnTo>
                    <a:pt x="118633" y="25910"/>
                  </a:lnTo>
                  <a:lnTo>
                    <a:pt x="120118" y="27325"/>
                  </a:lnTo>
                  <a:lnTo>
                    <a:pt x="121011" y="28856"/>
                  </a:lnTo>
                  <a:lnTo>
                    <a:pt x="121973" y="28879"/>
                  </a:lnTo>
                  <a:lnTo>
                    <a:pt x="122919" y="27956"/>
                  </a:lnTo>
                  <a:lnTo>
                    <a:pt x="124705" y="27840"/>
                  </a:lnTo>
                  <a:lnTo>
                    <a:pt x="125859" y="28871"/>
                  </a:lnTo>
                  <a:lnTo>
                    <a:pt x="126682" y="28810"/>
                  </a:lnTo>
                  <a:lnTo>
                    <a:pt x="125536" y="27209"/>
                  </a:lnTo>
                  <a:lnTo>
                    <a:pt x="122835" y="25617"/>
                  </a:lnTo>
                  <a:lnTo>
                    <a:pt x="123473" y="25548"/>
                  </a:lnTo>
                  <a:lnTo>
                    <a:pt x="129460" y="28402"/>
                  </a:lnTo>
                  <a:lnTo>
                    <a:pt x="131153" y="31987"/>
                  </a:lnTo>
                  <a:lnTo>
                    <a:pt x="132562" y="32794"/>
                  </a:lnTo>
                  <a:lnTo>
                    <a:pt x="133985" y="339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3" name="Serbest Form 102">
              <a:extLst>
                <a:ext uri="{FF2B5EF4-FFF2-40B4-BE49-F238E27FC236}">
                  <a16:creationId xmlns:a16="http://schemas.microsoft.com/office/drawing/2014/main" id="{42CBEBB3-F5A0-F990-8478-F5B40266F44B}"/>
                </a:ext>
              </a:extLst>
            </p:cNvPr>
            <p:cNvSpPr/>
            <p:nvPr/>
          </p:nvSpPr>
          <p:spPr>
            <a:xfrm>
              <a:off x="8289807" y="5363157"/>
              <a:ext cx="127128" cy="123761"/>
            </a:xfrm>
            <a:custGeom>
              <a:avLst/>
              <a:gdLst>
                <a:gd name="csX0" fmla="*/ 64827 w 127128"/>
                <a:gd name="csY0" fmla="*/ 1054 h 123761"/>
                <a:gd name="csX1" fmla="*/ 65989 w 127128"/>
                <a:gd name="csY1" fmla="*/ 1523 h 123761"/>
                <a:gd name="csX2" fmla="*/ 69836 w 127128"/>
                <a:gd name="csY2" fmla="*/ 3662 h 123761"/>
                <a:gd name="csX3" fmla="*/ 72499 w 127128"/>
                <a:gd name="csY3" fmla="*/ 6070 h 123761"/>
                <a:gd name="csX4" fmla="*/ 73977 w 127128"/>
                <a:gd name="csY4" fmla="*/ 8739 h 123761"/>
                <a:gd name="csX5" fmla="*/ 75977 w 127128"/>
                <a:gd name="csY5" fmla="*/ 10801 h 123761"/>
                <a:gd name="csX6" fmla="*/ 78502 w 127128"/>
                <a:gd name="csY6" fmla="*/ 12262 h 123761"/>
                <a:gd name="csX7" fmla="*/ 80502 w 127128"/>
                <a:gd name="csY7" fmla="*/ 14239 h 123761"/>
                <a:gd name="csX8" fmla="*/ 81980 w 127128"/>
                <a:gd name="csY8" fmla="*/ 16732 h 123761"/>
                <a:gd name="csX9" fmla="*/ 84050 w 127128"/>
                <a:gd name="csY9" fmla="*/ 18132 h 123761"/>
                <a:gd name="csX10" fmla="*/ 86705 w 127128"/>
                <a:gd name="csY10" fmla="*/ 18432 h 123761"/>
                <a:gd name="csX11" fmla="*/ 88383 w 127128"/>
                <a:gd name="csY11" fmla="*/ 19286 h 123761"/>
                <a:gd name="csX12" fmla="*/ 89090 w 127128"/>
                <a:gd name="csY12" fmla="*/ 20694 h 123761"/>
                <a:gd name="csX13" fmla="*/ 90537 w 127128"/>
                <a:gd name="csY13" fmla="*/ 21963 h 123761"/>
                <a:gd name="csX14" fmla="*/ 92715 w 127128"/>
                <a:gd name="csY14" fmla="*/ 23101 h 123761"/>
                <a:gd name="csX15" fmla="*/ 96093 w 127128"/>
                <a:gd name="csY15" fmla="*/ 23725 h 123761"/>
                <a:gd name="csX16" fmla="*/ 102573 w 127128"/>
                <a:gd name="csY16" fmla="*/ 23879 h 123761"/>
                <a:gd name="csX17" fmla="*/ 103150 w 127128"/>
                <a:gd name="csY17" fmla="*/ 23909 h 123761"/>
                <a:gd name="csX18" fmla="*/ 104612 w 127128"/>
                <a:gd name="csY18" fmla="*/ 24263 h 123761"/>
                <a:gd name="csX19" fmla="*/ 106321 w 127128"/>
                <a:gd name="csY19" fmla="*/ 23817 h 123761"/>
                <a:gd name="csX20" fmla="*/ 108406 w 127128"/>
                <a:gd name="csY20" fmla="*/ 22932 h 123761"/>
                <a:gd name="csX21" fmla="*/ 109075 w 127128"/>
                <a:gd name="csY21" fmla="*/ 22401 h 123761"/>
                <a:gd name="csX22" fmla="*/ 111261 w 127128"/>
                <a:gd name="csY22" fmla="*/ 19494 h 123761"/>
                <a:gd name="csX23" fmla="*/ 112469 w 127128"/>
                <a:gd name="csY23" fmla="*/ 19747 h 123761"/>
                <a:gd name="csX24" fmla="*/ 114870 w 127128"/>
                <a:gd name="csY24" fmla="*/ 19394 h 123761"/>
                <a:gd name="csX25" fmla="*/ 116325 w 127128"/>
                <a:gd name="csY25" fmla="*/ 18747 h 123761"/>
                <a:gd name="csX26" fmla="*/ 116432 w 127128"/>
                <a:gd name="csY26" fmla="*/ 18747 h 123761"/>
                <a:gd name="csX27" fmla="*/ 116340 w 127128"/>
                <a:gd name="csY27" fmla="*/ 19494 h 123761"/>
                <a:gd name="csX28" fmla="*/ 116178 w 127128"/>
                <a:gd name="csY28" fmla="*/ 20794 h 123761"/>
                <a:gd name="csX29" fmla="*/ 115001 w 127128"/>
                <a:gd name="csY29" fmla="*/ 21709 h 123761"/>
                <a:gd name="csX30" fmla="*/ 116194 w 127128"/>
                <a:gd name="csY30" fmla="*/ 23825 h 123761"/>
                <a:gd name="csX31" fmla="*/ 117333 w 127128"/>
                <a:gd name="csY31" fmla="*/ 27256 h 123761"/>
                <a:gd name="csX32" fmla="*/ 116694 w 127128"/>
                <a:gd name="csY32" fmla="*/ 28948 h 123761"/>
                <a:gd name="csX33" fmla="*/ 117471 w 127128"/>
                <a:gd name="csY33" fmla="*/ 30263 h 123761"/>
                <a:gd name="csX34" fmla="*/ 119657 w 127128"/>
                <a:gd name="csY34" fmla="*/ 31210 h 123761"/>
                <a:gd name="csX35" fmla="*/ 119857 w 127128"/>
                <a:gd name="csY35" fmla="*/ 31587 h 123761"/>
                <a:gd name="csX36" fmla="*/ 119187 w 127128"/>
                <a:gd name="csY36" fmla="*/ 31979 h 123761"/>
                <a:gd name="csX37" fmla="*/ 118633 w 127128"/>
                <a:gd name="csY37" fmla="*/ 33095 h 123761"/>
                <a:gd name="csX38" fmla="*/ 118572 w 127128"/>
                <a:gd name="csY38" fmla="*/ 35125 h 123761"/>
                <a:gd name="csX39" fmla="*/ 120480 w 127128"/>
                <a:gd name="csY39" fmla="*/ 37048 h 123761"/>
                <a:gd name="csX40" fmla="*/ 124359 w 127128"/>
                <a:gd name="csY40" fmla="*/ 38849 h 123761"/>
                <a:gd name="csX41" fmla="*/ 125598 w 127128"/>
                <a:gd name="csY41" fmla="*/ 39149 h 123761"/>
                <a:gd name="csX42" fmla="*/ 126074 w 127128"/>
                <a:gd name="csY42" fmla="*/ 39841 h 123761"/>
                <a:gd name="csX43" fmla="*/ 126721 w 127128"/>
                <a:gd name="csY43" fmla="*/ 40295 h 123761"/>
                <a:gd name="csX44" fmla="*/ 127106 w 127128"/>
                <a:gd name="csY44" fmla="*/ 40849 h 123761"/>
                <a:gd name="csX45" fmla="*/ 127129 w 127128"/>
                <a:gd name="csY45" fmla="*/ 41564 h 123761"/>
                <a:gd name="csX46" fmla="*/ 126844 w 127128"/>
                <a:gd name="csY46" fmla="*/ 42056 h 123761"/>
                <a:gd name="csX47" fmla="*/ 125005 w 127128"/>
                <a:gd name="csY47" fmla="*/ 42226 h 123761"/>
                <a:gd name="csX48" fmla="*/ 122912 w 127128"/>
                <a:gd name="csY48" fmla="*/ 42211 h 123761"/>
                <a:gd name="csX49" fmla="*/ 121419 w 127128"/>
                <a:gd name="csY49" fmla="*/ 41341 h 123761"/>
                <a:gd name="csX50" fmla="*/ 121280 w 127128"/>
                <a:gd name="csY50" fmla="*/ 41980 h 123761"/>
                <a:gd name="csX51" fmla="*/ 121257 w 127128"/>
                <a:gd name="csY51" fmla="*/ 42703 h 123761"/>
                <a:gd name="csX52" fmla="*/ 119811 w 127128"/>
                <a:gd name="csY52" fmla="*/ 43141 h 123761"/>
                <a:gd name="csX53" fmla="*/ 120611 w 127128"/>
                <a:gd name="csY53" fmla="*/ 48118 h 123761"/>
                <a:gd name="csX54" fmla="*/ 120288 w 127128"/>
                <a:gd name="csY54" fmla="*/ 49549 h 123761"/>
                <a:gd name="csX55" fmla="*/ 119757 w 127128"/>
                <a:gd name="csY55" fmla="*/ 50034 h 123761"/>
                <a:gd name="csX56" fmla="*/ 119264 w 127128"/>
                <a:gd name="csY56" fmla="*/ 49834 h 123761"/>
                <a:gd name="csX57" fmla="*/ 118656 w 127128"/>
                <a:gd name="csY57" fmla="*/ 49780 h 123761"/>
                <a:gd name="csX58" fmla="*/ 118356 w 127128"/>
                <a:gd name="csY58" fmla="*/ 50249 h 123761"/>
                <a:gd name="csX59" fmla="*/ 118610 w 127128"/>
                <a:gd name="csY59" fmla="*/ 51311 h 123761"/>
                <a:gd name="csX60" fmla="*/ 117186 w 127128"/>
                <a:gd name="csY60" fmla="*/ 51434 h 123761"/>
                <a:gd name="csX61" fmla="*/ 114924 w 127128"/>
                <a:gd name="csY61" fmla="*/ 50888 h 123761"/>
                <a:gd name="csX62" fmla="*/ 113885 w 127128"/>
                <a:gd name="csY62" fmla="*/ 49926 h 123761"/>
                <a:gd name="csX63" fmla="*/ 113708 w 127128"/>
                <a:gd name="csY63" fmla="*/ 48949 h 123761"/>
                <a:gd name="csX64" fmla="*/ 113693 w 127128"/>
                <a:gd name="csY64" fmla="*/ 48034 h 123761"/>
                <a:gd name="csX65" fmla="*/ 112969 w 127128"/>
                <a:gd name="csY65" fmla="*/ 46534 h 123761"/>
                <a:gd name="csX66" fmla="*/ 111169 w 127128"/>
                <a:gd name="csY66" fmla="*/ 44980 h 123761"/>
                <a:gd name="csX67" fmla="*/ 107406 w 127128"/>
                <a:gd name="csY67" fmla="*/ 44726 h 123761"/>
                <a:gd name="csX68" fmla="*/ 106012 w 127128"/>
                <a:gd name="csY68" fmla="*/ 44234 h 123761"/>
                <a:gd name="csX69" fmla="*/ 104573 w 127128"/>
                <a:gd name="csY69" fmla="*/ 43672 h 123761"/>
                <a:gd name="csX70" fmla="*/ 103004 w 127128"/>
                <a:gd name="csY70" fmla="*/ 43249 h 123761"/>
                <a:gd name="csX71" fmla="*/ 101557 w 127128"/>
                <a:gd name="csY71" fmla="*/ 43287 h 123761"/>
                <a:gd name="csX72" fmla="*/ 99810 w 127128"/>
                <a:gd name="csY72" fmla="*/ 43703 h 123761"/>
                <a:gd name="csX73" fmla="*/ 96763 w 127128"/>
                <a:gd name="csY73" fmla="*/ 43018 h 123761"/>
                <a:gd name="csX74" fmla="*/ 95731 w 127128"/>
                <a:gd name="csY74" fmla="*/ 43934 h 123761"/>
                <a:gd name="csX75" fmla="*/ 94131 w 127128"/>
                <a:gd name="csY75" fmla="*/ 44988 h 123761"/>
                <a:gd name="csX76" fmla="*/ 92800 w 127128"/>
                <a:gd name="csY76" fmla="*/ 44965 h 123761"/>
                <a:gd name="csX77" fmla="*/ 90152 w 127128"/>
                <a:gd name="csY77" fmla="*/ 42518 h 123761"/>
                <a:gd name="csX78" fmla="*/ 89360 w 127128"/>
                <a:gd name="csY78" fmla="*/ 42364 h 123761"/>
                <a:gd name="csX79" fmla="*/ 87043 w 127128"/>
                <a:gd name="csY79" fmla="*/ 43610 h 123761"/>
                <a:gd name="csX80" fmla="*/ 86097 w 127128"/>
                <a:gd name="csY80" fmla="*/ 43680 h 123761"/>
                <a:gd name="csX81" fmla="*/ 85373 w 127128"/>
                <a:gd name="csY81" fmla="*/ 43287 h 123761"/>
                <a:gd name="csX82" fmla="*/ 82241 w 127128"/>
                <a:gd name="csY82" fmla="*/ 42349 h 123761"/>
                <a:gd name="csX83" fmla="*/ 80825 w 127128"/>
                <a:gd name="csY83" fmla="*/ 42149 h 123761"/>
                <a:gd name="csX84" fmla="*/ 79787 w 127128"/>
                <a:gd name="csY84" fmla="*/ 42595 h 123761"/>
                <a:gd name="csX85" fmla="*/ 77947 w 127128"/>
                <a:gd name="csY85" fmla="*/ 42118 h 123761"/>
                <a:gd name="csX86" fmla="*/ 73484 w 127128"/>
                <a:gd name="csY86" fmla="*/ 38910 h 123761"/>
                <a:gd name="csX87" fmla="*/ 70721 w 127128"/>
                <a:gd name="csY87" fmla="*/ 41349 h 123761"/>
                <a:gd name="csX88" fmla="*/ 65104 w 127128"/>
                <a:gd name="csY88" fmla="*/ 40741 h 123761"/>
                <a:gd name="csX89" fmla="*/ 63434 w 127128"/>
                <a:gd name="csY89" fmla="*/ 42411 h 123761"/>
                <a:gd name="csX90" fmla="*/ 61525 w 127128"/>
                <a:gd name="csY90" fmla="*/ 45572 h 123761"/>
                <a:gd name="csX91" fmla="*/ 59978 w 127128"/>
                <a:gd name="csY91" fmla="*/ 47080 h 123761"/>
                <a:gd name="csX92" fmla="*/ 58632 w 127128"/>
                <a:gd name="csY92" fmla="*/ 46541 h 123761"/>
                <a:gd name="csX93" fmla="*/ 57039 w 127128"/>
                <a:gd name="csY93" fmla="*/ 45149 h 123761"/>
                <a:gd name="csX94" fmla="*/ 54253 w 127128"/>
                <a:gd name="csY94" fmla="*/ 41572 h 123761"/>
                <a:gd name="csX95" fmla="*/ 52845 w 127128"/>
                <a:gd name="csY95" fmla="*/ 40926 h 123761"/>
                <a:gd name="csX96" fmla="*/ 51229 w 127128"/>
                <a:gd name="csY96" fmla="*/ 40772 h 123761"/>
                <a:gd name="csX97" fmla="*/ 49820 w 127128"/>
                <a:gd name="csY97" fmla="*/ 41172 h 123761"/>
                <a:gd name="csX98" fmla="*/ 49066 w 127128"/>
                <a:gd name="csY98" fmla="*/ 41895 h 123761"/>
                <a:gd name="csX99" fmla="*/ 48489 w 127128"/>
                <a:gd name="csY99" fmla="*/ 47119 h 123761"/>
                <a:gd name="csX100" fmla="*/ 47981 w 127128"/>
                <a:gd name="csY100" fmla="*/ 51711 h 123761"/>
                <a:gd name="csX101" fmla="*/ 47950 w 127128"/>
                <a:gd name="csY101" fmla="*/ 54457 h 123761"/>
                <a:gd name="csX102" fmla="*/ 51044 w 127128"/>
                <a:gd name="csY102" fmla="*/ 56996 h 123761"/>
                <a:gd name="csX103" fmla="*/ 54699 w 127128"/>
                <a:gd name="csY103" fmla="*/ 61358 h 123761"/>
                <a:gd name="csX104" fmla="*/ 55869 w 127128"/>
                <a:gd name="csY104" fmla="*/ 61858 h 123761"/>
                <a:gd name="csX105" fmla="*/ 56454 w 127128"/>
                <a:gd name="csY105" fmla="*/ 63281 h 123761"/>
                <a:gd name="csX106" fmla="*/ 57308 w 127128"/>
                <a:gd name="csY106" fmla="*/ 66951 h 123761"/>
                <a:gd name="csX107" fmla="*/ 58270 w 127128"/>
                <a:gd name="csY107" fmla="*/ 71066 h 123761"/>
                <a:gd name="csX108" fmla="*/ 60125 w 127128"/>
                <a:gd name="csY108" fmla="*/ 73789 h 123761"/>
                <a:gd name="csX109" fmla="*/ 61795 w 127128"/>
                <a:gd name="csY109" fmla="*/ 75728 h 123761"/>
                <a:gd name="csX110" fmla="*/ 63834 w 127128"/>
                <a:gd name="csY110" fmla="*/ 77436 h 123761"/>
                <a:gd name="csX111" fmla="*/ 66396 w 127128"/>
                <a:gd name="csY111" fmla="*/ 80105 h 123761"/>
                <a:gd name="csX112" fmla="*/ 68490 w 127128"/>
                <a:gd name="csY112" fmla="*/ 83036 h 123761"/>
                <a:gd name="csX113" fmla="*/ 69044 w 127128"/>
                <a:gd name="csY113" fmla="*/ 84113 h 123761"/>
                <a:gd name="csX114" fmla="*/ 73115 w 127128"/>
                <a:gd name="csY114" fmla="*/ 87975 h 123761"/>
                <a:gd name="csX115" fmla="*/ 77062 w 127128"/>
                <a:gd name="csY115" fmla="*/ 91906 h 123761"/>
                <a:gd name="csX116" fmla="*/ 80587 w 127128"/>
                <a:gd name="csY116" fmla="*/ 93283 h 123761"/>
                <a:gd name="csX117" fmla="*/ 81141 w 127128"/>
                <a:gd name="csY117" fmla="*/ 94006 h 123761"/>
                <a:gd name="csX118" fmla="*/ 81172 w 127128"/>
                <a:gd name="csY118" fmla="*/ 97022 h 123761"/>
                <a:gd name="csX119" fmla="*/ 81557 w 127128"/>
                <a:gd name="csY119" fmla="*/ 98153 h 123761"/>
                <a:gd name="csX120" fmla="*/ 83911 w 127128"/>
                <a:gd name="csY120" fmla="*/ 101307 h 123761"/>
                <a:gd name="csX121" fmla="*/ 88721 w 127128"/>
                <a:gd name="csY121" fmla="*/ 105915 h 123761"/>
                <a:gd name="csX122" fmla="*/ 89275 w 127128"/>
                <a:gd name="csY122" fmla="*/ 106976 h 123761"/>
                <a:gd name="csX123" fmla="*/ 89437 w 127128"/>
                <a:gd name="csY123" fmla="*/ 107761 h 123761"/>
                <a:gd name="csX124" fmla="*/ 89129 w 127128"/>
                <a:gd name="csY124" fmla="*/ 108361 h 123761"/>
                <a:gd name="csX125" fmla="*/ 87867 w 127128"/>
                <a:gd name="csY125" fmla="*/ 108992 h 123761"/>
                <a:gd name="csX126" fmla="*/ 86835 w 127128"/>
                <a:gd name="csY126" fmla="*/ 108292 h 123761"/>
                <a:gd name="csX127" fmla="*/ 82357 w 127128"/>
                <a:gd name="csY127" fmla="*/ 103799 h 123761"/>
                <a:gd name="csX128" fmla="*/ 78024 w 127128"/>
                <a:gd name="csY128" fmla="*/ 100961 h 123761"/>
                <a:gd name="csX129" fmla="*/ 73138 w 127128"/>
                <a:gd name="csY129" fmla="*/ 95606 h 123761"/>
                <a:gd name="csX130" fmla="*/ 66596 w 127128"/>
                <a:gd name="csY130" fmla="*/ 93483 h 123761"/>
                <a:gd name="csX131" fmla="*/ 62141 w 127128"/>
                <a:gd name="csY131" fmla="*/ 91129 h 123761"/>
                <a:gd name="csX132" fmla="*/ 59440 w 127128"/>
                <a:gd name="csY132" fmla="*/ 91483 h 123761"/>
                <a:gd name="csX133" fmla="*/ 56462 w 127128"/>
                <a:gd name="csY133" fmla="*/ 92221 h 123761"/>
                <a:gd name="csX134" fmla="*/ 54622 w 127128"/>
                <a:gd name="csY134" fmla="*/ 92245 h 123761"/>
                <a:gd name="csX135" fmla="*/ 53314 w 127128"/>
                <a:gd name="csY135" fmla="*/ 91821 h 123761"/>
                <a:gd name="csX136" fmla="*/ 52391 w 127128"/>
                <a:gd name="csY136" fmla="*/ 90360 h 123761"/>
                <a:gd name="csX137" fmla="*/ 52529 w 127128"/>
                <a:gd name="csY137" fmla="*/ 89229 h 123761"/>
                <a:gd name="csX138" fmla="*/ 52367 w 127128"/>
                <a:gd name="csY138" fmla="*/ 87760 h 123761"/>
                <a:gd name="csX139" fmla="*/ 49759 w 127128"/>
                <a:gd name="csY139" fmla="*/ 85398 h 123761"/>
                <a:gd name="csX140" fmla="*/ 46196 w 127128"/>
                <a:gd name="csY140" fmla="*/ 83152 h 123761"/>
                <a:gd name="csX141" fmla="*/ 42825 w 127128"/>
                <a:gd name="csY141" fmla="*/ 80244 h 123761"/>
                <a:gd name="csX142" fmla="*/ 36053 w 127128"/>
                <a:gd name="csY142" fmla="*/ 72366 h 123761"/>
                <a:gd name="csX143" fmla="*/ 34691 w 127128"/>
                <a:gd name="csY143" fmla="*/ 69820 h 123761"/>
                <a:gd name="csX144" fmla="*/ 36023 w 127128"/>
                <a:gd name="csY144" fmla="*/ 69335 h 123761"/>
                <a:gd name="csX145" fmla="*/ 37031 w 127128"/>
                <a:gd name="csY145" fmla="*/ 69381 h 123761"/>
                <a:gd name="csX146" fmla="*/ 38170 w 127128"/>
                <a:gd name="csY146" fmla="*/ 68858 h 123761"/>
                <a:gd name="csX147" fmla="*/ 40016 w 127128"/>
                <a:gd name="csY147" fmla="*/ 68851 h 123761"/>
                <a:gd name="csX148" fmla="*/ 42202 w 127128"/>
                <a:gd name="csY148" fmla="*/ 69366 h 123761"/>
                <a:gd name="csX149" fmla="*/ 40271 w 127128"/>
                <a:gd name="csY149" fmla="*/ 67674 h 123761"/>
                <a:gd name="csX150" fmla="*/ 37862 w 127128"/>
                <a:gd name="csY150" fmla="*/ 66012 h 123761"/>
                <a:gd name="csX151" fmla="*/ 31629 w 127128"/>
                <a:gd name="csY151" fmla="*/ 59396 h 123761"/>
                <a:gd name="csX152" fmla="*/ 29766 w 127128"/>
                <a:gd name="csY152" fmla="*/ 56258 h 123761"/>
                <a:gd name="csX153" fmla="*/ 29551 w 127128"/>
                <a:gd name="csY153" fmla="*/ 52873 h 123761"/>
                <a:gd name="csX154" fmla="*/ 30012 w 127128"/>
                <a:gd name="csY154" fmla="*/ 48226 h 123761"/>
                <a:gd name="csX155" fmla="*/ 28889 w 127128"/>
                <a:gd name="csY155" fmla="*/ 44888 h 123761"/>
                <a:gd name="csX156" fmla="*/ 24079 w 127128"/>
                <a:gd name="csY156" fmla="*/ 40557 h 123761"/>
                <a:gd name="csX157" fmla="*/ 22317 w 127128"/>
                <a:gd name="csY157" fmla="*/ 38272 h 123761"/>
                <a:gd name="csX158" fmla="*/ 18769 w 127128"/>
                <a:gd name="csY158" fmla="*/ 36910 h 123761"/>
                <a:gd name="csX159" fmla="*/ 17176 w 127128"/>
                <a:gd name="csY159" fmla="*/ 37041 h 123761"/>
                <a:gd name="csX160" fmla="*/ 16222 w 127128"/>
                <a:gd name="csY160" fmla="*/ 38733 h 123761"/>
                <a:gd name="csX161" fmla="*/ 15529 w 127128"/>
                <a:gd name="csY161" fmla="*/ 42487 h 123761"/>
                <a:gd name="csX162" fmla="*/ 12382 w 127128"/>
                <a:gd name="csY162" fmla="*/ 47426 h 123761"/>
                <a:gd name="csX163" fmla="*/ 11336 w 127128"/>
                <a:gd name="csY163" fmla="*/ 49565 h 123761"/>
                <a:gd name="csX164" fmla="*/ 9689 w 127128"/>
                <a:gd name="csY164" fmla="*/ 52342 h 123761"/>
                <a:gd name="csX165" fmla="*/ 8257 w 127128"/>
                <a:gd name="csY165" fmla="*/ 52534 h 123761"/>
                <a:gd name="csX166" fmla="*/ 7418 w 127128"/>
                <a:gd name="csY166" fmla="*/ 52288 h 123761"/>
                <a:gd name="csX167" fmla="*/ 4864 w 127128"/>
                <a:gd name="csY167" fmla="*/ 47611 h 123761"/>
                <a:gd name="csX168" fmla="*/ 2424 w 127128"/>
                <a:gd name="csY168" fmla="*/ 44057 h 123761"/>
                <a:gd name="csX169" fmla="*/ 2085 w 127128"/>
                <a:gd name="csY169" fmla="*/ 42372 h 123761"/>
                <a:gd name="csX170" fmla="*/ 1862 w 127128"/>
                <a:gd name="csY170" fmla="*/ 40295 h 123761"/>
                <a:gd name="csX171" fmla="*/ 0 w 127128"/>
                <a:gd name="csY171" fmla="*/ 32625 h 123761"/>
                <a:gd name="csX172" fmla="*/ 1309 w 127128"/>
                <a:gd name="csY172" fmla="*/ 31548 h 123761"/>
                <a:gd name="csX173" fmla="*/ 2116 w 127128"/>
                <a:gd name="csY173" fmla="*/ 32779 h 123761"/>
                <a:gd name="csX174" fmla="*/ 7803 w 127128"/>
                <a:gd name="csY174" fmla="*/ 34264 h 123761"/>
                <a:gd name="csX175" fmla="*/ 9035 w 127128"/>
                <a:gd name="csY175" fmla="*/ 33610 h 123761"/>
                <a:gd name="csX176" fmla="*/ 9781 w 127128"/>
                <a:gd name="csY176" fmla="*/ 32602 h 123761"/>
                <a:gd name="csX177" fmla="*/ 9781 w 127128"/>
                <a:gd name="csY177" fmla="*/ 31964 h 123761"/>
                <a:gd name="csX178" fmla="*/ 10266 w 127128"/>
                <a:gd name="csY178" fmla="*/ 31779 h 123761"/>
                <a:gd name="csX179" fmla="*/ 12266 w 127128"/>
                <a:gd name="csY179" fmla="*/ 32748 h 123761"/>
                <a:gd name="csX180" fmla="*/ 13898 w 127128"/>
                <a:gd name="csY180" fmla="*/ 32525 h 123761"/>
                <a:gd name="csX181" fmla="*/ 16530 w 127128"/>
                <a:gd name="csY181" fmla="*/ 32479 h 123761"/>
                <a:gd name="csX182" fmla="*/ 18408 w 127128"/>
                <a:gd name="csY182" fmla="*/ 32640 h 123761"/>
                <a:gd name="csX183" fmla="*/ 19654 w 127128"/>
                <a:gd name="csY183" fmla="*/ 31894 h 123761"/>
                <a:gd name="csX184" fmla="*/ 21332 w 127128"/>
                <a:gd name="csY184" fmla="*/ 29148 h 123761"/>
                <a:gd name="csX185" fmla="*/ 21955 w 127128"/>
                <a:gd name="csY185" fmla="*/ 27609 h 123761"/>
                <a:gd name="csX186" fmla="*/ 22710 w 127128"/>
                <a:gd name="csY186" fmla="*/ 27240 h 123761"/>
                <a:gd name="csX187" fmla="*/ 23202 w 127128"/>
                <a:gd name="csY187" fmla="*/ 27425 h 123761"/>
                <a:gd name="csX188" fmla="*/ 23564 w 127128"/>
                <a:gd name="csY188" fmla="*/ 28694 h 123761"/>
                <a:gd name="csX189" fmla="*/ 24448 w 127128"/>
                <a:gd name="csY189" fmla="*/ 29879 h 123761"/>
                <a:gd name="csX190" fmla="*/ 26265 w 127128"/>
                <a:gd name="csY190" fmla="*/ 31810 h 123761"/>
                <a:gd name="csX191" fmla="*/ 27550 w 127128"/>
                <a:gd name="csY191" fmla="*/ 32740 h 123761"/>
                <a:gd name="csX192" fmla="*/ 28712 w 127128"/>
                <a:gd name="csY192" fmla="*/ 33071 h 123761"/>
                <a:gd name="csX193" fmla="*/ 29851 w 127128"/>
                <a:gd name="csY193" fmla="*/ 32294 h 123761"/>
                <a:gd name="csX194" fmla="*/ 31028 w 127128"/>
                <a:gd name="csY194" fmla="*/ 32071 h 123761"/>
                <a:gd name="csX195" fmla="*/ 34399 w 127128"/>
                <a:gd name="csY195" fmla="*/ 33579 h 123761"/>
                <a:gd name="csX196" fmla="*/ 37246 w 127128"/>
                <a:gd name="csY196" fmla="*/ 33864 h 123761"/>
                <a:gd name="csX197" fmla="*/ 39347 w 127128"/>
                <a:gd name="csY197" fmla="*/ 33079 h 123761"/>
                <a:gd name="csX198" fmla="*/ 39070 w 127128"/>
                <a:gd name="csY198" fmla="*/ 31994 h 123761"/>
                <a:gd name="csX199" fmla="*/ 38300 w 127128"/>
                <a:gd name="csY199" fmla="*/ 30787 h 123761"/>
                <a:gd name="csX200" fmla="*/ 38139 w 127128"/>
                <a:gd name="csY200" fmla="*/ 29617 h 123761"/>
                <a:gd name="csX201" fmla="*/ 38277 w 127128"/>
                <a:gd name="csY201" fmla="*/ 28602 h 123761"/>
                <a:gd name="csX202" fmla="*/ 39724 w 127128"/>
                <a:gd name="csY202" fmla="*/ 27594 h 123761"/>
                <a:gd name="csX203" fmla="*/ 39655 w 127128"/>
                <a:gd name="csY203" fmla="*/ 27148 h 123761"/>
                <a:gd name="csX204" fmla="*/ 37908 w 127128"/>
                <a:gd name="csY204" fmla="*/ 25371 h 123761"/>
                <a:gd name="csX205" fmla="*/ 37993 w 127128"/>
                <a:gd name="csY205" fmla="*/ 24909 h 123761"/>
                <a:gd name="csX206" fmla="*/ 41817 w 127128"/>
                <a:gd name="csY206" fmla="*/ 22901 h 123761"/>
                <a:gd name="csX207" fmla="*/ 45503 w 127128"/>
                <a:gd name="csY207" fmla="*/ 21778 h 123761"/>
                <a:gd name="csX208" fmla="*/ 46096 w 127128"/>
                <a:gd name="csY208" fmla="*/ 20909 h 123761"/>
                <a:gd name="csX209" fmla="*/ 46434 w 127128"/>
                <a:gd name="csY209" fmla="*/ 19601 h 123761"/>
                <a:gd name="csX210" fmla="*/ 46596 w 127128"/>
                <a:gd name="csY210" fmla="*/ 17147 h 123761"/>
                <a:gd name="csX211" fmla="*/ 46396 w 127128"/>
                <a:gd name="csY211" fmla="*/ 15139 h 123761"/>
                <a:gd name="csX212" fmla="*/ 44903 w 127128"/>
                <a:gd name="csY212" fmla="*/ 13255 h 123761"/>
                <a:gd name="csX213" fmla="*/ 44811 w 127128"/>
                <a:gd name="csY213" fmla="*/ 12301 h 123761"/>
                <a:gd name="csX214" fmla="*/ 45165 w 127128"/>
                <a:gd name="csY214" fmla="*/ 11308 h 123761"/>
                <a:gd name="csX215" fmla="*/ 45749 w 127128"/>
                <a:gd name="csY215" fmla="*/ 10408 h 123761"/>
                <a:gd name="csX216" fmla="*/ 47227 w 127128"/>
                <a:gd name="csY216" fmla="*/ 10024 h 123761"/>
                <a:gd name="csX217" fmla="*/ 48958 w 127128"/>
                <a:gd name="csY217" fmla="*/ 9378 h 123761"/>
                <a:gd name="csX218" fmla="*/ 50329 w 127128"/>
                <a:gd name="csY218" fmla="*/ 8631 h 123761"/>
                <a:gd name="csX219" fmla="*/ 52175 w 127128"/>
                <a:gd name="csY219" fmla="*/ 8016 h 123761"/>
                <a:gd name="csX220" fmla="*/ 53630 w 127128"/>
                <a:gd name="csY220" fmla="*/ 7154 h 123761"/>
                <a:gd name="csX221" fmla="*/ 55053 w 127128"/>
                <a:gd name="csY221" fmla="*/ 5100 h 123761"/>
                <a:gd name="csX222" fmla="*/ 55915 w 127128"/>
                <a:gd name="csY222" fmla="*/ 4762 h 123761"/>
                <a:gd name="csX223" fmla="*/ 58524 w 127128"/>
                <a:gd name="csY223" fmla="*/ 5054 h 123761"/>
                <a:gd name="csX224" fmla="*/ 59086 w 127128"/>
                <a:gd name="csY224" fmla="*/ 4546 h 123761"/>
                <a:gd name="csX225" fmla="*/ 58724 w 127128"/>
                <a:gd name="csY225" fmla="*/ 1592 h 123761"/>
                <a:gd name="csX226" fmla="*/ 59193 w 127128"/>
                <a:gd name="csY226" fmla="*/ 838 h 123761"/>
                <a:gd name="csX227" fmla="*/ 60117 w 127128"/>
                <a:gd name="csY227" fmla="*/ 415 h 123761"/>
                <a:gd name="csX228" fmla="*/ 60548 w 127128"/>
                <a:gd name="csY228" fmla="*/ 0 h 123761"/>
                <a:gd name="csX229" fmla="*/ 62849 w 127128"/>
                <a:gd name="csY229" fmla="*/ 323 h 123761"/>
                <a:gd name="csX230" fmla="*/ 64827 w 127128"/>
                <a:gd name="csY230" fmla="*/ 1054 h 123761"/>
                <a:gd name="csX231" fmla="*/ 27989 w 127128"/>
                <a:gd name="csY231" fmla="*/ 48011 h 123761"/>
                <a:gd name="csX232" fmla="*/ 25326 w 127128"/>
                <a:gd name="csY232" fmla="*/ 48665 h 123761"/>
                <a:gd name="csX233" fmla="*/ 24056 w 127128"/>
                <a:gd name="csY233" fmla="*/ 47495 h 123761"/>
                <a:gd name="csX234" fmla="*/ 23725 w 127128"/>
                <a:gd name="csY234" fmla="*/ 46534 h 123761"/>
                <a:gd name="csX235" fmla="*/ 21532 w 127128"/>
                <a:gd name="csY235" fmla="*/ 46226 h 123761"/>
                <a:gd name="csX236" fmla="*/ 20209 w 127128"/>
                <a:gd name="csY236" fmla="*/ 44895 h 123761"/>
                <a:gd name="csX237" fmla="*/ 19939 w 127128"/>
                <a:gd name="csY237" fmla="*/ 44303 h 123761"/>
                <a:gd name="csX238" fmla="*/ 21817 w 127128"/>
                <a:gd name="csY238" fmla="*/ 42834 h 123761"/>
                <a:gd name="csX239" fmla="*/ 22817 w 127128"/>
                <a:gd name="csY239" fmla="*/ 40457 h 123761"/>
                <a:gd name="csX240" fmla="*/ 24087 w 127128"/>
                <a:gd name="csY240" fmla="*/ 41887 h 123761"/>
                <a:gd name="csX241" fmla="*/ 25626 w 127128"/>
                <a:gd name="csY241" fmla="*/ 44572 h 123761"/>
                <a:gd name="csX242" fmla="*/ 26449 w 127128"/>
                <a:gd name="csY242" fmla="*/ 45318 h 123761"/>
                <a:gd name="csX243" fmla="*/ 27989 w 127128"/>
                <a:gd name="csY243" fmla="*/ 48011 h 123761"/>
                <a:gd name="csX244" fmla="*/ 21024 w 127128"/>
                <a:gd name="csY244" fmla="*/ 57627 h 123761"/>
                <a:gd name="csX245" fmla="*/ 20855 w 127128"/>
                <a:gd name="csY245" fmla="*/ 58796 h 123761"/>
                <a:gd name="csX246" fmla="*/ 19547 w 127128"/>
                <a:gd name="csY246" fmla="*/ 57311 h 123761"/>
                <a:gd name="csX247" fmla="*/ 18885 w 127128"/>
                <a:gd name="csY247" fmla="*/ 54650 h 123761"/>
                <a:gd name="csX248" fmla="*/ 17230 w 127128"/>
                <a:gd name="csY248" fmla="*/ 50334 h 123761"/>
                <a:gd name="csX249" fmla="*/ 17015 w 127128"/>
                <a:gd name="csY249" fmla="*/ 49118 h 123761"/>
                <a:gd name="csX250" fmla="*/ 17869 w 127128"/>
                <a:gd name="csY250" fmla="*/ 47919 h 123761"/>
                <a:gd name="csX251" fmla="*/ 17823 w 127128"/>
                <a:gd name="csY251" fmla="*/ 46695 h 123761"/>
                <a:gd name="csX252" fmla="*/ 16653 w 127128"/>
                <a:gd name="csY252" fmla="*/ 42895 h 123761"/>
                <a:gd name="csX253" fmla="*/ 17630 w 127128"/>
                <a:gd name="csY253" fmla="*/ 42272 h 123761"/>
                <a:gd name="csX254" fmla="*/ 18215 w 127128"/>
                <a:gd name="csY254" fmla="*/ 42195 h 123761"/>
                <a:gd name="csX255" fmla="*/ 18454 w 127128"/>
                <a:gd name="csY255" fmla="*/ 44834 h 123761"/>
                <a:gd name="csX256" fmla="*/ 18985 w 127128"/>
                <a:gd name="csY256" fmla="*/ 46349 h 123761"/>
                <a:gd name="csX257" fmla="*/ 20578 w 127128"/>
                <a:gd name="csY257" fmla="*/ 48211 h 123761"/>
                <a:gd name="csX258" fmla="*/ 20255 w 127128"/>
                <a:gd name="csY258" fmla="*/ 51280 h 123761"/>
                <a:gd name="csX259" fmla="*/ 20578 w 127128"/>
                <a:gd name="csY259" fmla="*/ 55642 h 123761"/>
                <a:gd name="csX260" fmla="*/ 20901 w 127128"/>
                <a:gd name="csY260" fmla="*/ 56611 h 123761"/>
                <a:gd name="csX261" fmla="*/ 21024 w 127128"/>
                <a:gd name="csY261" fmla="*/ 57627 h 123761"/>
                <a:gd name="csX262" fmla="*/ 28443 w 127128"/>
                <a:gd name="csY262" fmla="*/ 54634 h 123761"/>
                <a:gd name="csX263" fmla="*/ 28989 w 127128"/>
                <a:gd name="csY263" fmla="*/ 55973 h 123761"/>
                <a:gd name="csX264" fmla="*/ 26957 w 127128"/>
                <a:gd name="csY264" fmla="*/ 54765 h 123761"/>
                <a:gd name="csX265" fmla="*/ 25133 w 127128"/>
                <a:gd name="csY265" fmla="*/ 54304 h 123761"/>
                <a:gd name="csX266" fmla="*/ 24749 w 127128"/>
                <a:gd name="csY266" fmla="*/ 53396 h 123761"/>
                <a:gd name="csX267" fmla="*/ 25010 w 127128"/>
                <a:gd name="csY267" fmla="*/ 52650 h 123761"/>
                <a:gd name="csX268" fmla="*/ 25403 w 127128"/>
                <a:gd name="csY268" fmla="*/ 51927 h 123761"/>
                <a:gd name="csX269" fmla="*/ 26780 w 127128"/>
                <a:gd name="csY269" fmla="*/ 52027 h 123761"/>
                <a:gd name="csX270" fmla="*/ 26988 w 127128"/>
                <a:gd name="csY270" fmla="*/ 52734 h 123761"/>
                <a:gd name="csX271" fmla="*/ 28443 w 127128"/>
                <a:gd name="csY271" fmla="*/ 54634 h 123761"/>
                <a:gd name="csX272" fmla="*/ 36153 w 127128"/>
                <a:gd name="csY272" fmla="*/ 67412 h 123761"/>
                <a:gd name="csX273" fmla="*/ 35599 w 127128"/>
                <a:gd name="csY273" fmla="*/ 68212 h 123761"/>
                <a:gd name="csX274" fmla="*/ 34199 w 127128"/>
                <a:gd name="csY274" fmla="*/ 66743 h 123761"/>
                <a:gd name="csX275" fmla="*/ 32914 w 127128"/>
                <a:gd name="csY275" fmla="*/ 65697 h 123761"/>
                <a:gd name="csX276" fmla="*/ 31998 w 127128"/>
                <a:gd name="csY276" fmla="*/ 64450 h 123761"/>
                <a:gd name="csX277" fmla="*/ 30197 w 127128"/>
                <a:gd name="csY277" fmla="*/ 62896 h 123761"/>
                <a:gd name="csX278" fmla="*/ 29589 w 127128"/>
                <a:gd name="csY278" fmla="*/ 61119 h 123761"/>
                <a:gd name="csX279" fmla="*/ 26904 w 127128"/>
                <a:gd name="csY279" fmla="*/ 57488 h 123761"/>
                <a:gd name="csX280" fmla="*/ 26503 w 127128"/>
                <a:gd name="csY280" fmla="*/ 56504 h 123761"/>
                <a:gd name="csX281" fmla="*/ 27842 w 127128"/>
                <a:gd name="csY281" fmla="*/ 57973 h 123761"/>
                <a:gd name="csX282" fmla="*/ 28958 w 127128"/>
                <a:gd name="csY282" fmla="*/ 58896 h 123761"/>
                <a:gd name="csX283" fmla="*/ 29881 w 127128"/>
                <a:gd name="csY283" fmla="*/ 59119 h 123761"/>
                <a:gd name="csX284" fmla="*/ 32221 w 127128"/>
                <a:gd name="csY284" fmla="*/ 61435 h 123761"/>
                <a:gd name="csX285" fmla="*/ 34522 w 127128"/>
                <a:gd name="csY285" fmla="*/ 64404 h 123761"/>
                <a:gd name="csX286" fmla="*/ 37262 w 127128"/>
                <a:gd name="csY286" fmla="*/ 66981 h 123761"/>
                <a:gd name="csX287" fmla="*/ 36692 w 127128"/>
                <a:gd name="csY287" fmla="*/ 67058 h 123761"/>
                <a:gd name="csX288" fmla="*/ 36153 w 127128"/>
                <a:gd name="csY288" fmla="*/ 67412 h 123761"/>
                <a:gd name="csX289" fmla="*/ 36161 w 127128"/>
                <a:gd name="csY289" fmla="*/ 79805 h 123761"/>
                <a:gd name="csX290" fmla="*/ 36469 w 127128"/>
                <a:gd name="csY290" fmla="*/ 80244 h 123761"/>
                <a:gd name="csX291" fmla="*/ 36438 w 127128"/>
                <a:gd name="csY291" fmla="*/ 80544 h 123761"/>
                <a:gd name="csX292" fmla="*/ 35314 w 127128"/>
                <a:gd name="csY292" fmla="*/ 80121 h 123761"/>
                <a:gd name="csX293" fmla="*/ 35015 w 127128"/>
                <a:gd name="csY293" fmla="*/ 80259 h 123761"/>
                <a:gd name="csX294" fmla="*/ 29728 w 127128"/>
                <a:gd name="csY294" fmla="*/ 73728 h 123761"/>
                <a:gd name="csX295" fmla="*/ 29158 w 127128"/>
                <a:gd name="csY295" fmla="*/ 72451 h 123761"/>
                <a:gd name="csX296" fmla="*/ 31051 w 127128"/>
                <a:gd name="csY296" fmla="*/ 73974 h 123761"/>
                <a:gd name="csX297" fmla="*/ 36161 w 127128"/>
                <a:gd name="csY297" fmla="*/ 79805 h 123761"/>
                <a:gd name="csX298" fmla="*/ 37069 w 127128"/>
                <a:gd name="csY298" fmla="*/ 75620 h 123761"/>
                <a:gd name="csX299" fmla="*/ 37408 w 127128"/>
                <a:gd name="csY299" fmla="*/ 76674 h 123761"/>
                <a:gd name="csX300" fmla="*/ 34715 w 127128"/>
                <a:gd name="csY300" fmla="*/ 74689 h 123761"/>
                <a:gd name="csX301" fmla="*/ 33691 w 127128"/>
                <a:gd name="csY301" fmla="*/ 73359 h 123761"/>
                <a:gd name="csX302" fmla="*/ 33506 w 127128"/>
                <a:gd name="csY302" fmla="*/ 72759 h 123761"/>
                <a:gd name="csX303" fmla="*/ 37069 w 127128"/>
                <a:gd name="csY303" fmla="*/ 75620 h 123761"/>
                <a:gd name="csX304" fmla="*/ 40101 w 127128"/>
                <a:gd name="csY304" fmla="*/ 78267 h 123761"/>
                <a:gd name="csX305" fmla="*/ 41525 w 127128"/>
                <a:gd name="csY305" fmla="*/ 80490 h 123761"/>
                <a:gd name="csX306" fmla="*/ 40162 w 127128"/>
                <a:gd name="csY306" fmla="*/ 80028 h 123761"/>
                <a:gd name="csX307" fmla="*/ 38747 w 127128"/>
                <a:gd name="csY307" fmla="*/ 78659 h 123761"/>
                <a:gd name="csX308" fmla="*/ 37915 w 127128"/>
                <a:gd name="csY308" fmla="*/ 77166 h 123761"/>
                <a:gd name="csX309" fmla="*/ 40101 w 127128"/>
                <a:gd name="csY309" fmla="*/ 78267 h 123761"/>
                <a:gd name="csX310" fmla="*/ 70637 w 127128"/>
                <a:gd name="csY310" fmla="*/ 99160 h 123761"/>
                <a:gd name="csX311" fmla="*/ 67228 w 127128"/>
                <a:gd name="csY311" fmla="*/ 99237 h 123761"/>
                <a:gd name="csX312" fmla="*/ 64265 w 127128"/>
                <a:gd name="csY312" fmla="*/ 98699 h 123761"/>
                <a:gd name="csX313" fmla="*/ 62818 w 127128"/>
                <a:gd name="csY313" fmla="*/ 97783 h 123761"/>
                <a:gd name="csX314" fmla="*/ 62926 w 127128"/>
                <a:gd name="csY314" fmla="*/ 97006 h 123761"/>
                <a:gd name="csX315" fmla="*/ 63372 w 127128"/>
                <a:gd name="csY315" fmla="*/ 95714 h 123761"/>
                <a:gd name="csX316" fmla="*/ 66673 w 127128"/>
                <a:gd name="csY316" fmla="*/ 95868 h 123761"/>
                <a:gd name="csX317" fmla="*/ 71699 w 127128"/>
                <a:gd name="csY317" fmla="*/ 96783 h 123761"/>
                <a:gd name="csX318" fmla="*/ 72930 w 127128"/>
                <a:gd name="csY318" fmla="*/ 97853 h 123761"/>
                <a:gd name="csX319" fmla="*/ 72545 w 127128"/>
                <a:gd name="csY319" fmla="*/ 98345 h 123761"/>
                <a:gd name="csX320" fmla="*/ 70637 w 127128"/>
                <a:gd name="csY320" fmla="*/ 99160 h 123761"/>
                <a:gd name="csX321" fmla="*/ 79464 w 127128"/>
                <a:gd name="csY321" fmla="*/ 103438 h 123761"/>
                <a:gd name="csX322" fmla="*/ 77955 w 127128"/>
                <a:gd name="csY322" fmla="*/ 103745 h 123761"/>
                <a:gd name="csX323" fmla="*/ 68344 w 127128"/>
                <a:gd name="csY323" fmla="*/ 103515 h 123761"/>
                <a:gd name="csX324" fmla="*/ 65550 w 127128"/>
                <a:gd name="csY324" fmla="*/ 102899 h 123761"/>
                <a:gd name="csX325" fmla="*/ 62441 w 127128"/>
                <a:gd name="csY325" fmla="*/ 101322 h 123761"/>
                <a:gd name="csX326" fmla="*/ 61810 w 127128"/>
                <a:gd name="csY326" fmla="*/ 100837 h 123761"/>
                <a:gd name="csX327" fmla="*/ 64935 w 127128"/>
                <a:gd name="csY327" fmla="*/ 100376 h 123761"/>
                <a:gd name="csX328" fmla="*/ 67843 w 127128"/>
                <a:gd name="csY328" fmla="*/ 100837 h 123761"/>
                <a:gd name="csX329" fmla="*/ 68736 w 127128"/>
                <a:gd name="csY329" fmla="*/ 101984 h 123761"/>
                <a:gd name="csX330" fmla="*/ 76593 w 127128"/>
                <a:gd name="csY330" fmla="*/ 102899 h 123761"/>
                <a:gd name="csX331" fmla="*/ 79464 w 127128"/>
                <a:gd name="csY331" fmla="*/ 103438 h 123761"/>
                <a:gd name="csX332" fmla="*/ 89691 w 127128"/>
                <a:gd name="csY332" fmla="*/ 110169 h 123761"/>
                <a:gd name="csX333" fmla="*/ 91260 w 127128"/>
                <a:gd name="csY333" fmla="*/ 109630 h 123761"/>
                <a:gd name="csX334" fmla="*/ 92592 w 127128"/>
                <a:gd name="csY334" fmla="*/ 110023 h 123761"/>
                <a:gd name="csX335" fmla="*/ 93438 w 127128"/>
                <a:gd name="csY335" fmla="*/ 111700 h 123761"/>
                <a:gd name="csX336" fmla="*/ 95108 w 127128"/>
                <a:gd name="csY336" fmla="*/ 112808 h 123761"/>
                <a:gd name="csX337" fmla="*/ 97825 w 127128"/>
                <a:gd name="csY337" fmla="*/ 114746 h 123761"/>
                <a:gd name="csX338" fmla="*/ 99541 w 127128"/>
                <a:gd name="csY338" fmla="*/ 116231 h 123761"/>
                <a:gd name="csX339" fmla="*/ 103427 w 127128"/>
                <a:gd name="csY339" fmla="*/ 118892 h 123761"/>
                <a:gd name="csX340" fmla="*/ 104350 w 127128"/>
                <a:gd name="csY340" fmla="*/ 119262 h 123761"/>
                <a:gd name="csX341" fmla="*/ 106290 w 127128"/>
                <a:gd name="csY341" fmla="*/ 120054 h 123761"/>
                <a:gd name="csX342" fmla="*/ 106328 w 127128"/>
                <a:gd name="csY342" fmla="*/ 121131 h 123761"/>
                <a:gd name="csX343" fmla="*/ 107159 w 127128"/>
                <a:gd name="csY343" fmla="*/ 122354 h 123761"/>
                <a:gd name="csX344" fmla="*/ 108036 w 127128"/>
                <a:gd name="csY344" fmla="*/ 123762 h 123761"/>
                <a:gd name="csX345" fmla="*/ 104050 w 127128"/>
                <a:gd name="csY345" fmla="*/ 120993 h 123761"/>
                <a:gd name="csX346" fmla="*/ 100333 w 127128"/>
                <a:gd name="csY346" fmla="*/ 117892 h 123761"/>
                <a:gd name="csX347" fmla="*/ 93061 w 127128"/>
                <a:gd name="csY347" fmla="*/ 113108 h 123761"/>
                <a:gd name="csX348" fmla="*/ 87905 w 127128"/>
                <a:gd name="csY348" fmla="*/ 111946 h 123761"/>
                <a:gd name="csX349" fmla="*/ 80849 w 127128"/>
                <a:gd name="csY349" fmla="*/ 108092 h 123761"/>
                <a:gd name="csX350" fmla="*/ 76254 w 127128"/>
                <a:gd name="csY350" fmla="*/ 106722 h 123761"/>
                <a:gd name="csX351" fmla="*/ 78009 w 127128"/>
                <a:gd name="csY351" fmla="*/ 106407 h 123761"/>
                <a:gd name="csX352" fmla="*/ 80025 w 127128"/>
                <a:gd name="csY352" fmla="*/ 106399 h 123761"/>
                <a:gd name="csX353" fmla="*/ 90907 w 127128"/>
                <a:gd name="csY353" fmla="*/ 111546 h 123761"/>
                <a:gd name="csX354" fmla="*/ 89691 w 127128"/>
                <a:gd name="csY354" fmla="*/ 110169 h 123761"/>
                <a:gd name="csX355" fmla="*/ 67735 w 127128"/>
                <a:gd name="csY355" fmla="*/ 107245 h 123761"/>
                <a:gd name="csX356" fmla="*/ 71730 w 127128"/>
                <a:gd name="csY356" fmla="*/ 108069 h 123761"/>
                <a:gd name="csX357" fmla="*/ 74654 w 127128"/>
                <a:gd name="csY357" fmla="*/ 107692 h 123761"/>
                <a:gd name="csX358" fmla="*/ 77301 w 127128"/>
                <a:gd name="csY358" fmla="*/ 108200 h 123761"/>
                <a:gd name="csX359" fmla="*/ 78948 w 127128"/>
                <a:gd name="csY359" fmla="*/ 109130 h 123761"/>
                <a:gd name="csX360" fmla="*/ 79340 w 127128"/>
                <a:gd name="csY360" fmla="*/ 109592 h 123761"/>
                <a:gd name="csX361" fmla="*/ 77209 w 127128"/>
                <a:gd name="csY361" fmla="*/ 109653 h 123761"/>
                <a:gd name="csX362" fmla="*/ 74792 w 127128"/>
                <a:gd name="csY362" fmla="*/ 109276 h 123761"/>
                <a:gd name="csX363" fmla="*/ 72053 w 127128"/>
                <a:gd name="csY363" fmla="*/ 110223 h 123761"/>
                <a:gd name="csX364" fmla="*/ 69636 w 127128"/>
                <a:gd name="csY364" fmla="*/ 109723 h 123761"/>
                <a:gd name="csX365" fmla="*/ 68720 w 127128"/>
                <a:gd name="csY365" fmla="*/ 109099 h 123761"/>
                <a:gd name="csX366" fmla="*/ 68074 w 127128"/>
                <a:gd name="csY366" fmla="*/ 108330 h 123761"/>
                <a:gd name="csX367" fmla="*/ 67735 w 127128"/>
                <a:gd name="csY367" fmla="*/ 107245 h 123761"/>
                <a:gd name="csX368" fmla="*/ 88406 w 127128"/>
                <a:gd name="csY368" fmla="*/ 113923 h 123761"/>
                <a:gd name="csX369" fmla="*/ 91353 w 127128"/>
                <a:gd name="csY369" fmla="*/ 115931 h 123761"/>
                <a:gd name="csX370" fmla="*/ 82711 w 127128"/>
                <a:gd name="csY370" fmla="*/ 113292 h 123761"/>
                <a:gd name="csX371" fmla="*/ 83688 w 127128"/>
                <a:gd name="csY371" fmla="*/ 113054 h 123761"/>
                <a:gd name="csX372" fmla="*/ 84604 w 127128"/>
                <a:gd name="csY372" fmla="*/ 113000 h 123761"/>
                <a:gd name="csX373" fmla="*/ 88406 w 127128"/>
                <a:gd name="csY373" fmla="*/ 113923 h 1237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</a:cxnLst>
              <a:rect l="l" t="t" r="r" b="b"/>
              <a:pathLst>
                <a:path w="127128" h="123761">
                  <a:moveTo>
                    <a:pt x="64827" y="1054"/>
                  </a:moveTo>
                  <a:lnTo>
                    <a:pt x="65989" y="1523"/>
                  </a:lnTo>
                  <a:lnTo>
                    <a:pt x="69836" y="3662"/>
                  </a:lnTo>
                  <a:lnTo>
                    <a:pt x="72499" y="6070"/>
                  </a:lnTo>
                  <a:lnTo>
                    <a:pt x="73977" y="8739"/>
                  </a:lnTo>
                  <a:lnTo>
                    <a:pt x="75977" y="10801"/>
                  </a:lnTo>
                  <a:lnTo>
                    <a:pt x="78502" y="12262"/>
                  </a:lnTo>
                  <a:lnTo>
                    <a:pt x="80502" y="14239"/>
                  </a:lnTo>
                  <a:lnTo>
                    <a:pt x="81980" y="16732"/>
                  </a:lnTo>
                  <a:lnTo>
                    <a:pt x="84050" y="18132"/>
                  </a:lnTo>
                  <a:lnTo>
                    <a:pt x="86705" y="18432"/>
                  </a:lnTo>
                  <a:lnTo>
                    <a:pt x="88383" y="19286"/>
                  </a:lnTo>
                  <a:lnTo>
                    <a:pt x="89090" y="20694"/>
                  </a:lnTo>
                  <a:lnTo>
                    <a:pt x="90537" y="21963"/>
                  </a:lnTo>
                  <a:lnTo>
                    <a:pt x="92715" y="23101"/>
                  </a:lnTo>
                  <a:lnTo>
                    <a:pt x="96093" y="23725"/>
                  </a:lnTo>
                  <a:lnTo>
                    <a:pt x="102573" y="23879"/>
                  </a:lnTo>
                  <a:lnTo>
                    <a:pt x="103150" y="23909"/>
                  </a:lnTo>
                  <a:lnTo>
                    <a:pt x="104612" y="24263"/>
                  </a:lnTo>
                  <a:lnTo>
                    <a:pt x="106321" y="23817"/>
                  </a:lnTo>
                  <a:lnTo>
                    <a:pt x="108406" y="22932"/>
                  </a:lnTo>
                  <a:lnTo>
                    <a:pt x="109075" y="22401"/>
                  </a:lnTo>
                  <a:lnTo>
                    <a:pt x="111261" y="19494"/>
                  </a:lnTo>
                  <a:lnTo>
                    <a:pt x="112469" y="19747"/>
                  </a:lnTo>
                  <a:lnTo>
                    <a:pt x="114870" y="19394"/>
                  </a:lnTo>
                  <a:lnTo>
                    <a:pt x="116325" y="18747"/>
                  </a:lnTo>
                  <a:lnTo>
                    <a:pt x="116432" y="18747"/>
                  </a:lnTo>
                  <a:lnTo>
                    <a:pt x="116340" y="19494"/>
                  </a:lnTo>
                  <a:lnTo>
                    <a:pt x="116178" y="20794"/>
                  </a:lnTo>
                  <a:lnTo>
                    <a:pt x="115001" y="21709"/>
                  </a:lnTo>
                  <a:lnTo>
                    <a:pt x="116194" y="23825"/>
                  </a:lnTo>
                  <a:lnTo>
                    <a:pt x="117333" y="27256"/>
                  </a:lnTo>
                  <a:lnTo>
                    <a:pt x="116694" y="28948"/>
                  </a:lnTo>
                  <a:lnTo>
                    <a:pt x="117471" y="30263"/>
                  </a:lnTo>
                  <a:lnTo>
                    <a:pt x="119657" y="31210"/>
                  </a:lnTo>
                  <a:lnTo>
                    <a:pt x="119857" y="31587"/>
                  </a:lnTo>
                  <a:lnTo>
                    <a:pt x="119187" y="31979"/>
                  </a:lnTo>
                  <a:lnTo>
                    <a:pt x="118633" y="33095"/>
                  </a:lnTo>
                  <a:lnTo>
                    <a:pt x="118572" y="35125"/>
                  </a:lnTo>
                  <a:lnTo>
                    <a:pt x="120480" y="37048"/>
                  </a:lnTo>
                  <a:lnTo>
                    <a:pt x="124359" y="38849"/>
                  </a:lnTo>
                  <a:lnTo>
                    <a:pt x="125598" y="39149"/>
                  </a:lnTo>
                  <a:lnTo>
                    <a:pt x="126074" y="39841"/>
                  </a:lnTo>
                  <a:lnTo>
                    <a:pt x="126721" y="40295"/>
                  </a:lnTo>
                  <a:lnTo>
                    <a:pt x="127106" y="40849"/>
                  </a:lnTo>
                  <a:lnTo>
                    <a:pt x="127129" y="41564"/>
                  </a:lnTo>
                  <a:lnTo>
                    <a:pt x="126844" y="42056"/>
                  </a:lnTo>
                  <a:lnTo>
                    <a:pt x="125005" y="42226"/>
                  </a:lnTo>
                  <a:lnTo>
                    <a:pt x="122912" y="42211"/>
                  </a:lnTo>
                  <a:lnTo>
                    <a:pt x="121419" y="41341"/>
                  </a:lnTo>
                  <a:lnTo>
                    <a:pt x="121280" y="41980"/>
                  </a:lnTo>
                  <a:lnTo>
                    <a:pt x="121257" y="42703"/>
                  </a:lnTo>
                  <a:lnTo>
                    <a:pt x="119811" y="43141"/>
                  </a:lnTo>
                  <a:lnTo>
                    <a:pt x="120611" y="48118"/>
                  </a:lnTo>
                  <a:lnTo>
                    <a:pt x="120288" y="49549"/>
                  </a:lnTo>
                  <a:lnTo>
                    <a:pt x="119757" y="50034"/>
                  </a:lnTo>
                  <a:lnTo>
                    <a:pt x="119264" y="49834"/>
                  </a:lnTo>
                  <a:lnTo>
                    <a:pt x="118656" y="49780"/>
                  </a:lnTo>
                  <a:lnTo>
                    <a:pt x="118356" y="50249"/>
                  </a:lnTo>
                  <a:lnTo>
                    <a:pt x="118610" y="51311"/>
                  </a:lnTo>
                  <a:lnTo>
                    <a:pt x="117186" y="51434"/>
                  </a:lnTo>
                  <a:lnTo>
                    <a:pt x="114924" y="50888"/>
                  </a:lnTo>
                  <a:lnTo>
                    <a:pt x="113885" y="49926"/>
                  </a:lnTo>
                  <a:lnTo>
                    <a:pt x="113708" y="48949"/>
                  </a:lnTo>
                  <a:lnTo>
                    <a:pt x="113693" y="48034"/>
                  </a:lnTo>
                  <a:lnTo>
                    <a:pt x="112969" y="46534"/>
                  </a:lnTo>
                  <a:lnTo>
                    <a:pt x="111169" y="44980"/>
                  </a:lnTo>
                  <a:lnTo>
                    <a:pt x="107406" y="44726"/>
                  </a:lnTo>
                  <a:lnTo>
                    <a:pt x="106012" y="44234"/>
                  </a:lnTo>
                  <a:lnTo>
                    <a:pt x="104573" y="43672"/>
                  </a:lnTo>
                  <a:lnTo>
                    <a:pt x="103004" y="43249"/>
                  </a:lnTo>
                  <a:lnTo>
                    <a:pt x="101557" y="43287"/>
                  </a:lnTo>
                  <a:lnTo>
                    <a:pt x="99810" y="43703"/>
                  </a:lnTo>
                  <a:lnTo>
                    <a:pt x="96763" y="43018"/>
                  </a:lnTo>
                  <a:lnTo>
                    <a:pt x="95731" y="43934"/>
                  </a:lnTo>
                  <a:lnTo>
                    <a:pt x="94131" y="44988"/>
                  </a:lnTo>
                  <a:lnTo>
                    <a:pt x="92800" y="44965"/>
                  </a:lnTo>
                  <a:lnTo>
                    <a:pt x="90152" y="42518"/>
                  </a:lnTo>
                  <a:lnTo>
                    <a:pt x="89360" y="42364"/>
                  </a:lnTo>
                  <a:lnTo>
                    <a:pt x="87043" y="43610"/>
                  </a:lnTo>
                  <a:lnTo>
                    <a:pt x="86097" y="43680"/>
                  </a:lnTo>
                  <a:lnTo>
                    <a:pt x="85373" y="43287"/>
                  </a:lnTo>
                  <a:lnTo>
                    <a:pt x="82241" y="42349"/>
                  </a:lnTo>
                  <a:lnTo>
                    <a:pt x="80825" y="42149"/>
                  </a:lnTo>
                  <a:lnTo>
                    <a:pt x="79787" y="42595"/>
                  </a:lnTo>
                  <a:lnTo>
                    <a:pt x="77947" y="42118"/>
                  </a:lnTo>
                  <a:lnTo>
                    <a:pt x="73484" y="38910"/>
                  </a:lnTo>
                  <a:lnTo>
                    <a:pt x="70721" y="41349"/>
                  </a:lnTo>
                  <a:lnTo>
                    <a:pt x="65104" y="40741"/>
                  </a:lnTo>
                  <a:lnTo>
                    <a:pt x="63434" y="42411"/>
                  </a:lnTo>
                  <a:lnTo>
                    <a:pt x="61525" y="45572"/>
                  </a:lnTo>
                  <a:lnTo>
                    <a:pt x="59978" y="47080"/>
                  </a:lnTo>
                  <a:lnTo>
                    <a:pt x="58632" y="46541"/>
                  </a:lnTo>
                  <a:lnTo>
                    <a:pt x="57039" y="45149"/>
                  </a:lnTo>
                  <a:lnTo>
                    <a:pt x="54253" y="41572"/>
                  </a:lnTo>
                  <a:lnTo>
                    <a:pt x="52845" y="40926"/>
                  </a:lnTo>
                  <a:lnTo>
                    <a:pt x="51229" y="40772"/>
                  </a:lnTo>
                  <a:lnTo>
                    <a:pt x="49820" y="41172"/>
                  </a:lnTo>
                  <a:lnTo>
                    <a:pt x="49066" y="41895"/>
                  </a:lnTo>
                  <a:lnTo>
                    <a:pt x="48489" y="47119"/>
                  </a:lnTo>
                  <a:lnTo>
                    <a:pt x="47981" y="51711"/>
                  </a:lnTo>
                  <a:lnTo>
                    <a:pt x="47950" y="54457"/>
                  </a:lnTo>
                  <a:lnTo>
                    <a:pt x="51044" y="56996"/>
                  </a:lnTo>
                  <a:lnTo>
                    <a:pt x="54699" y="61358"/>
                  </a:lnTo>
                  <a:lnTo>
                    <a:pt x="55869" y="61858"/>
                  </a:lnTo>
                  <a:lnTo>
                    <a:pt x="56454" y="63281"/>
                  </a:lnTo>
                  <a:lnTo>
                    <a:pt x="57308" y="66951"/>
                  </a:lnTo>
                  <a:lnTo>
                    <a:pt x="58270" y="71066"/>
                  </a:lnTo>
                  <a:lnTo>
                    <a:pt x="60125" y="73789"/>
                  </a:lnTo>
                  <a:lnTo>
                    <a:pt x="61795" y="75728"/>
                  </a:lnTo>
                  <a:lnTo>
                    <a:pt x="63834" y="77436"/>
                  </a:lnTo>
                  <a:lnTo>
                    <a:pt x="66396" y="80105"/>
                  </a:lnTo>
                  <a:lnTo>
                    <a:pt x="68490" y="83036"/>
                  </a:lnTo>
                  <a:lnTo>
                    <a:pt x="69044" y="84113"/>
                  </a:lnTo>
                  <a:lnTo>
                    <a:pt x="73115" y="87975"/>
                  </a:lnTo>
                  <a:lnTo>
                    <a:pt x="77062" y="91906"/>
                  </a:lnTo>
                  <a:lnTo>
                    <a:pt x="80587" y="93283"/>
                  </a:lnTo>
                  <a:lnTo>
                    <a:pt x="81141" y="94006"/>
                  </a:lnTo>
                  <a:lnTo>
                    <a:pt x="81172" y="97022"/>
                  </a:lnTo>
                  <a:lnTo>
                    <a:pt x="81557" y="98153"/>
                  </a:lnTo>
                  <a:lnTo>
                    <a:pt x="83911" y="101307"/>
                  </a:lnTo>
                  <a:lnTo>
                    <a:pt x="88721" y="105915"/>
                  </a:lnTo>
                  <a:lnTo>
                    <a:pt x="89275" y="106976"/>
                  </a:lnTo>
                  <a:lnTo>
                    <a:pt x="89437" y="107761"/>
                  </a:lnTo>
                  <a:lnTo>
                    <a:pt x="89129" y="108361"/>
                  </a:lnTo>
                  <a:lnTo>
                    <a:pt x="87867" y="108992"/>
                  </a:lnTo>
                  <a:lnTo>
                    <a:pt x="86835" y="108292"/>
                  </a:lnTo>
                  <a:lnTo>
                    <a:pt x="82357" y="103799"/>
                  </a:lnTo>
                  <a:lnTo>
                    <a:pt x="78024" y="100961"/>
                  </a:lnTo>
                  <a:lnTo>
                    <a:pt x="73138" y="95606"/>
                  </a:lnTo>
                  <a:lnTo>
                    <a:pt x="66596" y="93483"/>
                  </a:lnTo>
                  <a:lnTo>
                    <a:pt x="62141" y="91129"/>
                  </a:lnTo>
                  <a:lnTo>
                    <a:pt x="59440" y="91483"/>
                  </a:lnTo>
                  <a:lnTo>
                    <a:pt x="56462" y="92221"/>
                  </a:lnTo>
                  <a:lnTo>
                    <a:pt x="54622" y="92245"/>
                  </a:lnTo>
                  <a:lnTo>
                    <a:pt x="53314" y="91821"/>
                  </a:lnTo>
                  <a:lnTo>
                    <a:pt x="52391" y="90360"/>
                  </a:lnTo>
                  <a:lnTo>
                    <a:pt x="52529" y="89229"/>
                  </a:lnTo>
                  <a:lnTo>
                    <a:pt x="52367" y="87760"/>
                  </a:lnTo>
                  <a:lnTo>
                    <a:pt x="49759" y="85398"/>
                  </a:lnTo>
                  <a:lnTo>
                    <a:pt x="46196" y="83152"/>
                  </a:lnTo>
                  <a:lnTo>
                    <a:pt x="42825" y="80244"/>
                  </a:lnTo>
                  <a:lnTo>
                    <a:pt x="36053" y="72366"/>
                  </a:lnTo>
                  <a:lnTo>
                    <a:pt x="34691" y="69820"/>
                  </a:lnTo>
                  <a:lnTo>
                    <a:pt x="36023" y="69335"/>
                  </a:lnTo>
                  <a:lnTo>
                    <a:pt x="37031" y="69381"/>
                  </a:lnTo>
                  <a:lnTo>
                    <a:pt x="38170" y="68858"/>
                  </a:lnTo>
                  <a:lnTo>
                    <a:pt x="40016" y="68851"/>
                  </a:lnTo>
                  <a:lnTo>
                    <a:pt x="42202" y="69366"/>
                  </a:lnTo>
                  <a:lnTo>
                    <a:pt x="40271" y="67674"/>
                  </a:lnTo>
                  <a:lnTo>
                    <a:pt x="37862" y="66012"/>
                  </a:lnTo>
                  <a:lnTo>
                    <a:pt x="31629" y="59396"/>
                  </a:lnTo>
                  <a:lnTo>
                    <a:pt x="29766" y="56258"/>
                  </a:lnTo>
                  <a:lnTo>
                    <a:pt x="29551" y="52873"/>
                  </a:lnTo>
                  <a:lnTo>
                    <a:pt x="30012" y="48226"/>
                  </a:lnTo>
                  <a:lnTo>
                    <a:pt x="28889" y="44888"/>
                  </a:lnTo>
                  <a:lnTo>
                    <a:pt x="24079" y="40557"/>
                  </a:lnTo>
                  <a:lnTo>
                    <a:pt x="22317" y="38272"/>
                  </a:lnTo>
                  <a:lnTo>
                    <a:pt x="18769" y="36910"/>
                  </a:lnTo>
                  <a:lnTo>
                    <a:pt x="17176" y="37041"/>
                  </a:lnTo>
                  <a:lnTo>
                    <a:pt x="16222" y="38733"/>
                  </a:lnTo>
                  <a:lnTo>
                    <a:pt x="15529" y="42487"/>
                  </a:lnTo>
                  <a:lnTo>
                    <a:pt x="12382" y="47426"/>
                  </a:lnTo>
                  <a:lnTo>
                    <a:pt x="11336" y="49565"/>
                  </a:lnTo>
                  <a:lnTo>
                    <a:pt x="9689" y="52342"/>
                  </a:lnTo>
                  <a:lnTo>
                    <a:pt x="8257" y="52534"/>
                  </a:lnTo>
                  <a:lnTo>
                    <a:pt x="7418" y="52288"/>
                  </a:lnTo>
                  <a:lnTo>
                    <a:pt x="4864" y="47611"/>
                  </a:lnTo>
                  <a:lnTo>
                    <a:pt x="2424" y="44057"/>
                  </a:lnTo>
                  <a:lnTo>
                    <a:pt x="2085" y="42372"/>
                  </a:lnTo>
                  <a:lnTo>
                    <a:pt x="1862" y="40295"/>
                  </a:lnTo>
                  <a:lnTo>
                    <a:pt x="0" y="32625"/>
                  </a:lnTo>
                  <a:lnTo>
                    <a:pt x="1309" y="31548"/>
                  </a:lnTo>
                  <a:lnTo>
                    <a:pt x="2116" y="32779"/>
                  </a:lnTo>
                  <a:lnTo>
                    <a:pt x="7803" y="34264"/>
                  </a:lnTo>
                  <a:lnTo>
                    <a:pt x="9035" y="33610"/>
                  </a:lnTo>
                  <a:lnTo>
                    <a:pt x="9781" y="32602"/>
                  </a:lnTo>
                  <a:lnTo>
                    <a:pt x="9781" y="31964"/>
                  </a:lnTo>
                  <a:lnTo>
                    <a:pt x="10266" y="31779"/>
                  </a:lnTo>
                  <a:lnTo>
                    <a:pt x="12266" y="32748"/>
                  </a:lnTo>
                  <a:lnTo>
                    <a:pt x="13898" y="32525"/>
                  </a:lnTo>
                  <a:lnTo>
                    <a:pt x="16530" y="32479"/>
                  </a:lnTo>
                  <a:lnTo>
                    <a:pt x="18408" y="32640"/>
                  </a:lnTo>
                  <a:lnTo>
                    <a:pt x="19654" y="31894"/>
                  </a:lnTo>
                  <a:lnTo>
                    <a:pt x="21332" y="29148"/>
                  </a:lnTo>
                  <a:lnTo>
                    <a:pt x="21955" y="27609"/>
                  </a:lnTo>
                  <a:lnTo>
                    <a:pt x="22710" y="27240"/>
                  </a:lnTo>
                  <a:lnTo>
                    <a:pt x="23202" y="27425"/>
                  </a:lnTo>
                  <a:lnTo>
                    <a:pt x="23564" y="28694"/>
                  </a:lnTo>
                  <a:lnTo>
                    <a:pt x="24448" y="29879"/>
                  </a:lnTo>
                  <a:lnTo>
                    <a:pt x="26265" y="31810"/>
                  </a:lnTo>
                  <a:lnTo>
                    <a:pt x="27550" y="32740"/>
                  </a:lnTo>
                  <a:lnTo>
                    <a:pt x="28712" y="33071"/>
                  </a:lnTo>
                  <a:lnTo>
                    <a:pt x="29851" y="32294"/>
                  </a:lnTo>
                  <a:lnTo>
                    <a:pt x="31028" y="32071"/>
                  </a:lnTo>
                  <a:lnTo>
                    <a:pt x="34399" y="33579"/>
                  </a:lnTo>
                  <a:lnTo>
                    <a:pt x="37246" y="33864"/>
                  </a:lnTo>
                  <a:lnTo>
                    <a:pt x="39347" y="33079"/>
                  </a:lnTo>
                  <a:lnTo>
                    <a:pt x="39070" y="31994"/>
                  </a:lnTo>
                  <a:lnTo>
                    <a:pt x="38300" y="30787"/>
                  </a:lnTo>
                  <a:lnTo>
                    <a:pt x="38139" y="29617"/>
                  </a:lnTo>
                  <a:lnTo>
                    <a:pt x="38277" y="28602"/>
                  </a:lnTo>
                  <a:lnTo>
                    <a:pt x="39724" y="27594"/>
                  </a:lnTo>
                  <a:lnTo>
                    <a:pt x="39655" y="27148"/>
                  </a:lnTo>
                  <a:lnTo>
                    <a:pt x="37908" y="25371"/>
                  </a:lnTo>
                  <a:lnTo>
                    <a:pt x="37993" y="24909"/>
                  </a:lnTo>
                  <a:lnTo>
                    <a:pt x="41817" y="22901"/>
                  </a:lnTo>
                  <a:lnTo>
                    <a:pt x="45503" y="21778"/>
                  </a:lnTo>
                  <a:lnTo>
                    <a:pt x="46096" y="20909"/>
                  </a:lnTo>
                  <a:lnTo>
                    <a:pt x="46434" y="19601"/>
                  </a:lnTo>
                  <a:lnTo>
                    <a:pt x="46596" y="17147"/>
                  </a:lnTo>
                  <a:lnTo>
                    <a:pt x="46396" y="15139"/>
                  </a:lnTo>
                  <a:lnTo>
                    <a:pt x="44903" y="13255"/>
                  </a:lnTo>
                  <a:lnTo>
                    <a:pt x="44811" y="12301"/>
                  </a:lnTo>
                  <a:lnTo>
                    <a:pt x="45165" y="11308"/>
                  </a:lnTo>
                  <a:lnTo>
                    <a:pt x="45749" y="10408"/>
                  </a:lnTo>
                  <a:lnTo>
                    <a:pt x="47227" y="10024"/>
                  </a:lnTo>
                  <a:lnTo>
                    <a:pt x="48958" y="9378"/>
                  </a:lnTo>
                  <a:lnTo>
                    <a:pt x="50329" y="8631"/>
                  </a:lnTo>
                  <a:lnTo>
                    <a:pt x="52175" y="8016"/>
                  </a:lnTo>
                  <a:lnTo>
                    <a:pt x="53630" y="7154"/>
                  </a:lnTo>
                  <a:lnTo>
                    <a:pt x="55053" y="5100"/>
                  </a:lnTo>
                  <a:lnTo>
                    <a:pt x="55915" y="4762"/>
                  </a:lnTo>
                  <a:lnTo>
                    <a:pt x="58524" y="5054"/>
                  </a:lnTo>
                  <a:lnTo>
                    <a:pt x="59086" y="4546"/>
                  </a:lnTo>
                  <a:lnTo>
                    <a:pt x="58724" y="1592"/>
                  </a:lnTo>
                  <a:lnTo>
                    <a:pt x="59193" y="838"/>
                  </a:lnTo>
                  <a:lnTo>
                    <a:pt x="60117" y="415"/>
                  </a:lnTo>
                  <a:lnTo>
                    <a:pt x="60548" y="0"/>
                  </a:lnTo>
                  <a:lnTo>
                    <a:pt x="62849" y="323"/>
                  </a:lnTo>
                  <a:lnTo>
                    <a:pt x="64827" y="1054"/>
                  </a:lnTo>
                  <a:close/>
                  <a:moveTo>
                    <a:pt x="27989" y="48011"/>
                  </a:moveTo>
                  <a:lnTo>
                    <a:pt x="25326" y="48665"/>
                  </a:lnTo>
                  <a:lnTo>
                    <a:pt x="24056" y="47495"/>
                  </a:lnTo>
                  <a:lnTo>
                    <a:pt x="23725" y="46534"/>
                  </a:lnTo>
                  <a:lnTo>
                    <a:pt x="21532" y="46226"/>
                  </a:lnTo>
                  <a:lnTo>
                    <a:pt x="20209" y="44895"/>
                  </a:lnTo>
                  <a:lnTo>
                    <a:pt x="19939" y="44303"/>
                  </a:lnTo>
                  <a:lnTo>
                    <a:pt x="21817" y="42834"/>
                  </a:lnTo>
                  <a:lnTo>
                    <a:pt x="22817" y="40457"/>
                  </a:lnTo>
                  <a:lnTo>
                    <a:pt x="24087" y="41887"/>
                  </a:lnTo>
                  <a:lnTo>
                    <a:pt x="25626" y="44572"/>
                  </a:lnTo>
                  <a:lnTo>
                    <a:pt x="26449" y="45318"/>
                  </a:lnTo>
                  <a:lnTo>
                    <a:pt x="27989" y="48011"/>
                  </a:lnTo>
                  <a:close/>
                  <a:moveTo>
                    <a:pt x="21024" y="57627"/>
                  </a:moveTo>
                  <a:lnTo>
                    <a:pt x="20855" y="58796"/>
                  </a:lnTo>
                  <a:lnTo>
                    <a:pt x="19547" y="57311"/>
                  </a:lnTo>
                  <a:lnTo>
                    <a:pt x="18885" y="54650"/>
                  </a:lnTo>
                  <a:lnTo>
                    <a:pt x="17230" y="50334"/>
                  </a:lnTo>
                  <a:lnTo>
                    <a:pt x="17015" y="49118"/>
                  </a:lnTo>
                  <a:lnTo>
                    <a:pt x="17869" y="47919"/>
                  </a:lnTo>
                  <a:lnTo>
                    <a:pt x="17823" y="46695"/>
                  </a:lnTo>
                  <a:lnTo>
                    <a:pt x="16653" y="42895"/>
                  </a:lnTo>
                  <a:lnTo>
                    <a:pt x="17630" y="42272"/>
                  </a:lnTo>
                  <a:lnTo>
                    <a:pt x="18215" y="42195"/>
                  </a:lnTo>
                  <a:lnTo>
                    <a:pt x="18454" y="44834"/>
                  </a:lnTo>
                  <a:lnTo>
                    <a:pt x="18985" y="46349"/>
                  </a:lnTo>
                  <a:lnTo>
                    <a:pt x="20578" y="48211"/>
                  </a:lnTo>
                  <a:lnTo>
                    <a:pt x="20255" y="51280"/>
                  </a:lnTo>
                  <a:lnTo>
                    <a:pt x="20578" y="55642"/>
                  </a:lnTo>
                  <a:lnTo>
                    <a:pt x="20901" y="56611"/>
                  </a:lnTo>
                  <a:lnTo>
                    <a:pt x="21024" y="57627"/>
                  </a:lnTo>
                  <a:close/>
                  <a:moveTo>
                    <a:pt x="28443" y="54634"/>
                  </a:moveTo>
                  <a:lnTo>
                    <a:pt x="28989" y="55973"/>
                  </a:lnTo>
                  <a:lnTo>
                    <a:pt x="26957" y="54765"/>
                  </a:lnTo>
                  <a:lnTo>
                    <a:pt x="25133" y="54304"/>
                  </a:lnTo>
                  <a:lnTo>
                    <a:pt x="24749" y="53396"/>
                  </a:lnTo>
                  <a:lnTo>
                    <a:pt x="25010" y="52650"/>
                  </a:lnTo>
                  <a:lnTo>
                    <a:pt x="25403" y="51927"/>
                  </a:lnTo>
                  <a:lnTo>
                    <a:pt x="26780" y="52027"/>
                  </a:lnTo>
                  <a:lnTo>
                    <a:pt x="26988" y="52734"/>
                  </a:lnTo>
                  <a:lnTo>
                    <a:pt x="28443" y="54634"/>
                  </a:lnTo>
                  <a:close/>
                  <a:moveTo>
                    <a:pt x="36153" y="67412"/>
                  </a:moveTo>
                  <a:lnTo>
                    <a:pt x="35599" y="68212"/>
                  </a:lnTo>
                  <a:lnTo>
                    <a:pt x="34199" y="66743"/>
                  </a:lnTo>
                  <a:lnTo>
                    <a:pt x="32914" y="65697"/>
                  </a:lnTo>
                  <a:lnTo>
                    <a:pt x="31998" y="64450"/>
                  </a:lnTo>
                  <a:lnTo>
                    <a:pt x="30197" y="62896"/>
                  </a:lnTo>
                  <a:lnTo>
                    <a:pt x="29589" y="61119"/>
                  </a:lnTo>
                  <a:lnTo>
                    <a:pt x="26904" y="57488"/>
                  </a:lnTo>
                  <a:lnTo>
                    <a:pt x="26503" y="56504"/>
                  </a:lnTo>
                  <a:lnTo>
                    <a:pt x="27842" y="57973"/>
                  </a:lnTo>
                  <a:lnTo>
                    <a:pt x="28958" y="58896"/>
                  </a:lnTo>
                  <a:lnTo>
                    <a:pt x="29881" y="59119"/>
                  </a:lnTo>
                  <a:lnTo>
                    <a:pt x="32221" y="61435"/>
                  </a:lnTo>
                  <a:lnTo>
                    <a:pt x="34522" y="64404"/>
                  </a:lnTo>
                  <a:lnTo>
                    <a:pt x="37262" y="66981"/>
                  </a:lnTo>
                  <a:lnTo>
                    <a:pt x="36692" y="67058"/>
                  </a:lnTo>
                  <a:lnTo>
                    <a:pt x="36153" y="67412"/>
                  </a:lnTo>
                  <a:close/>
                  <a:moveTo>
                    <a:pt x="36161" y="79805"/>
                  </a:moveTo>
                  <a:lnTo>
                    <a:pt x="36469" y="80244"/>
                  </a:lnTo>
                  <a:lnTo>
                    <a:pt x="36438" y="80544"/>
                  </a:lnTo>
                  <a:lnTo>
                    <a:pt x="35314" y="80121"/>
                  </a:lnTo>
                  <a:lnTo>
                    <a:pt x="35015" y="80259"/>
                  </a:lnTo>
                  <a:lnTo>
                    <a:pt x="29728" y="73728"/>
                  </a:lnTo>
                  <a:lnTo>
                    <a:pt x="29158" y="72451"/>
                  </a:lnTo>
                  <a:lnTo>
                    <a:pt x="31051" y="73974"/>
                  </a:lnTo>
                  <a:lnTo>
                    <a:pt x="36161" y="79805"/>
                  </a:lnTo>
                  <a:close/>
                  <a:moveTo>
                    <a:pt x="37069" y="75620"/>
                  </a:moveTo>
                  <a:lnTo>
                    <a:pt x="37408" y="76674"/>
                  </a:lnTo>
                  <a:lnTo>
                    <a:pt x="34715" y="74689"/>
                  </a:lnTo>
                  <a:lnTo>
                    <a:pt x="33691" y="73359"/>
                  </a:lnTo>
                  <a:lnTo>
                    <a:pt x="33506" y="72759"/>
                  </a:lnTo>
                  <a:lnTo>
                    <a:pt x="37069" y="75620"/>
                  </a:lnTo>
                  <a:close/>
                  <a:moveTo>
                    <a:pt x="40101" y="78267"/>
                  </a:moveTo>
                  <a:lnTo>
                    <a:pt x="41525" y="80490"/>
                  </a:lnTo>
                  <a:lnTo>
                    <a:pt x="40162" y="80028"/>
                  </a:lnTo>
                  <a:lnTo>
                    <a:pt x="38747" y="78659"/>
                  </a:lnTo>
                  <a:lnTo>
                    <a:pt x="37915" y="77166"/>
                  </a:lnTo>
                  <a:lnTo>
                    <a:pt x="40101" y="78267"/>
                  </a:lnTo>
                  <a:close/>
                  <a:moveTo>
                    <a:pt x="70637" y="99160"/>
                  </a:moveTo>
                  <a:lnTo>
                    <a:pt x="67228" y="99237"/>
                  </a:lnTo>
                  <a:lnTo>
                    <a:pt x="64265" y="98699"/>
                  </a:lnTo>
                  <a:lnTo>
                    <a:pt x="62818" y="97783"/>
                  </a:lnTo>
                  <a:lnTo>
                    <a:pt x="62926" y="97006"/>
                  </a:lnTo>
                  <a:lnTo>
                    <a:pt x="63372" y="95714"/>
                  </a:lnTo>
                  <a:lnTo>
                    <a:pt x="66673" y="95868"/>
                  </a:lnTo>
                  <a:lnTo>
                    <a:pt x="71699" y="96783"/>
                  </a:lnTo>
                  <a:lnTo>
                    <a:pt x="72930" y="97853"/>
                  </a:lnTo>
                  <a:lnTo>
                    <a:pt x="72545" y="98345"/>
                  </a:lnTo>
                  <a:lnTo>
                    <a:pt x="70637" y="99160"/>
                  </a:lnTo>
                  <a:close/>
                  <a:moveTo>
                    <a:pt x="79464" y="103438"/>
                  </a:moveTo>
                  <a:lnTo>
                    <a:pt x="77955" y="103745"/>
                  </a:lnTo>
                  <a:lnTo>
                    <a:pt x="68344" y="103515"/>
                  </a:lnTo>
                  <a:lnTo>
                    <a:pt x="65550" y="102899"/>
                  </a:lnTo>
                  <a:lnTo>
                    <a:pt x="62441" y="101322"/>
                  </a:lnTo>
                  <a:lnTo>
                    <a:pt x="61810" y="100837"/>
                  </a:lnTo>
                  <a:lnTo>
                    <a:pt x="64935" y="100376"/>
                  </a:lnTo>
                  <a:lnTo>
                    <a:pt x="67843" y="100837"/>
                  </a:lnTo>
                  <a:lnTo>
                    <a:pt x="68736" y="101984"/>
                  </a:lnTo>
                  <a:lnTo>
                    <a:pt x="76593" y="102899"/>
                  </a:lnTo>
                  <a:lnTo>
                    <a:pt x="79464" y="103438"/>
                  </a:lnTo>
                  <a:close/>
                  <a:moveTo>
                    <a:pt x="89691" y="110169"/>
                  </a:moveTo>
                  <a:lnTo>
                    <a:pt x="91260" y="109630"/>
                  </a:lnTo>
                  <a:lnTo>
                    <a:pt x="92592" y="110023"/>
                  </a:lnTo>
                  <a:lnTo>
                    <a:pt x="93438" y="111700"/>
                  </a:lnTo>
                  <a:lnTo>
                    <a:pt x="95108" y="112808"/>
                  </a:lnTo>
                  <a:lnTo>
                    <a:pt x="97825" y="114746"/>
                  </a:lnTo>
                  <a:lnTo>
                    <a:pt x="99541" y="116231"/>
                  </a:lnTo>
                  <a:lnTo>
                    <a:pt x="103427" y="118892"/>
                  </a:lnTo>
                  <a:lnTo>
                    <a:pt x="104350" y="119262"/>
                  </a:lnTo>
                  <a:lnTo>
                    <a:pt x="106290" y="120054"/>
                  </a:lnTo>
                  <a:lnTo>
                    <a:pt x="106328" y="121131"/>
                  </a:lnTo>
                  <a:lnTo>
                    <a:pt x="107159" y="122354"/>
                  </a:lnTo>
                  <a:lnTo>
                    <a:pt x="108036" y="123762"/>
                  </a:lnTo>
                  <a:lnTo>
                    <a:pt x="104050" y="120993"/>
                  </a:lnTo>
                  <a:lnTo>
                    <a:pt x="100333" y="117892"/>
                  </a:lnTo>
                  <a:lnTo>
                    <a:pt x="93061" y="113108"/>
                  </a:lnTo>
                  <a:lnTo>
                    <a:pt x="87905" y="111946"/>
                  </a:lnTo>
                  <a:lnTo>
                    <a:pt x="80849" y="108092"/>
                  </a:lnTo>
                  <a:lnTo>
                    <a:pt x="76254" y="106722"/>
                  </a:lnTo>
                  <a:lnTo>
                    <a:pt x="78009" y="106407"/>
                  </a:lnTo>
                  <a:lnTo>
                    <a:pt x="80025" y="106399"/>
                  </a:lnTo>
                  <a:lnTo>
                    <a:pt x="90907" y="111546"/>
                  </a:lnTo>
                  <a:lnTo>
                    <a:pt x="89691" y="110169"/>
                  </a:lnTo>
                  <a:close/>
                  <a:moveTo>
                    <a:pt x="67735" y="107245"/>
                  </a:moveTo>
                  <a:lnTo>
                    <a:pt x="71730" y="108069"/>
                  </a:lnTo>
                  <a:lnTo>
                    <a:pt x="74654" y="107692"/>
                  </a:lnTo>
                  <a:lnTo>
                    <a:pt x="77301" y="108200"/>
                  </a:lnTo>
                  <a:lnTo>
                    <a:pt x="78948" y="109130"/>
                  </a:lnTo>
                  <a:lnTo>
                    <a:pt x="79340" y="109592"/>
                  </a:lnTo>
                  <a:lnTo>
                    <a:pt x="77209" y="109653"/>
                  </a:lnTo>
                  <a:lnTo>
                    <a:pt x="74792" y="109276"/>
                  </a:lnTo>
                  <a:lnTo>
                    <a:pt x="72053" y="110223"/>
                  </a:lnTo>
                  <a:lnTo>
                    <a:pt x="69636" y="109723"/>
                  </a:lnTo>
                  <a:lnTo>
                    <a:pt x="68720" y="109099"/>
                  </a:lnTo>
                  <a:lnTo>
                    <a:pt x="68074" y="108330"/>
                  </a:lnTo>
                  <a:lnTo>
                    <a:pt x="67735" y="107245"/>
                  </a:lnTo>
                  <a:close/>
                  <a:moveTo>
                    <a:pt x="88406" y="113923"/>
                  </a:moveTo>
                  <a:lnTo>
                    <a:pt x="91353" y="115931"/>
                  </a:lnTo>
                  <a:lnTo>
                    <a:pt x="82711" y="113292"/>
                  </a:lnTo>
                  <a:lnTo>
                    <a:pt x="83688" y="113054"/>
                  </a:lnTo>
                  <a:lnTo>
                    <a:pt x="84604" y="113000"/>
                  </a:lnTo>
                  <a:lnTo>
                    <a:pt x="88406" y="1139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4" name="Serbest Form 103">
              <a:extLst>
                <a:ext uri="{FF2B5EF4-FFF2-40B4-BE49-F238E27FC236}">
                  <a16:creationId xmlns:a16="http://schemas.microsoft.com/office/drawing/2014/main" id="{678DC5AB-4F45-B330-2407-B06B59B9F73D}"/>
                </a:ext>
              </a:extLst>
            </p:cNvPr>
            <p:cNvSpPr/>
            <p:nvPr/>
          </p:nvSpPr>
          <p:spPr>
            <a:xfrm>
              <a:off x="6389424" y="6054726"/>
              <a:ext cx="61178" cy="46649"/>
            </a:xfrm>
            <a:custGeom>
              <a:avLst/>
              <a:gdLst>
                <a:gd name="csX0" fmla="*/ 39170 w 61178"/>
                <a:gd name="csY0" fmla="*/ 1285 h 46649"/>
                <a:gd name="csX1" fmla="*/ 40047 w 61178"/>
                <a:gd name="csY1" fmla="*/ 1816 h 46649"/>
                <a:gd name="csX2" fmla="*/ 39716 w 61178"/>
                <a:gd name="csY2" fmla="*/ 2462 h 46649"/>
                <a:gd name="csX3" fmla="*/ 37538 w 61178"/>
                <a:gd name="csY3" fmla="*/ 2062 h 46649"/>
                <a:gd name="csX4" fmla="*/ 35284 w 61178"/>
                <a:gd name="csY4" fmla="*/ 1331 h 46649"/>
                <a:gd name="csX5" fmla="*/ 34545 w 61178"/>
                <a:gd name="csY5" fmla="*/ 1508 h 46649"/>
                <a:gd name="csX6" fmla="*/ 34091 w 61178"/>
                <a:gd name="csY6" fmla="*/ 1416 h 46649"/>
                <a:gd name="csX7" fmla="*/ 32775 w 61178"/>
                <a:gd name="csY7" fmla="*/ 716 h 46649"/>
                <a:gd name="csX8" fmla="*/ 33929 w 61178"/>
                <a:gd name="csY8" fmla="*/ 177 h 46649"/>
                <a:gd name="csX9" fmla="*/ 35122 w 61178"/>
                <a:gd name="csY9" fmla="*/ 0 h 46649"/>
                <a:gd name="csX10" fmla="*/ 36430 w 61178"/>
                <a:gd name="csY10" fmla="*/ 39 h 46649"/>
                <a:gd name="csX11" fmla="*/ 39170 w 61178"/>
                <a:gd name="csY11" fmla="*/ 1285 h 46649"/>
                <a:gd name="csX12" fmla="*/ 58278 w 61178"/>
                <a:gd name="csY12" fmla="*/ 8570 h 46649"/>
                <a:gd name="csX13" fmla="*/ 58755 w 61178"/>
                <a:gd name="csY13" fmla="*/ 9247 h 46649"/>
                <a:gd name="csX14" fmla="*/ 59747 w 61178"/>
                <a:gd name="csY14" fmla="*/ 13839 h 46649"/>
                <a:gd name="csX15" fmla="*/ 59848 w 61178"/>
                <a:gd name="csY15" fmla="*/ 15309 h 46649"/>
                <a:gd name="csX16" fmla="*/ 58847 w 61178"/>
                <a:gd name="csY16" fmla="*/ 17524 h 46649"/>
                <a:gd name="csX17" fmla="*/ 58993 w 61178"/>
                <a:gd name="csY17" fmla="*/ 18401 h 46649"/>
                <a:gd name="csX18" fmla="*/ 61140 w 61178"/>
                <a:gd name="csY18" fmla="*/ 20448 h 46649"/>
                <a:gd name="csX19" fmla="*/ 61179 w 61178"/>
                <a:gd name="csY19" fmla="*/ 21186 h 46649"/>
                <a:gd name="csX20" fmla="*/ 60925 w 61178"/>
                <a:gd name="csY20" fmla="*/ 21932 h 46649"/>
                <a:gd name="csX21" fmla="*/ 59093 w 61178"/>
                <a:gd name="csY21" fmla="*/ 23871 h 46649"/>
                <a:gd name="csX22" fmla="*/ 57685 w 61178"/>
                <a:gd name="csY22" fmla="*/ 25194 h 46649"/>
                <a:gd name="csX23" fmla="*/ 58131 w 61178"/>
                <a:gd name="csY23" fmla="*/ 26717 h 46649"/>
                <a:gd name="csX24" fmla="*/ 59270 w 61178"/>
                <a:gd name="csY24" fmla="*/ 28163 h 46649"/>
                <a:gd name="csX25" fmla="*/ 59417 w 61178"/>
                <a:gd name="csY25" fmla="*/ 29371 h 46649"/>
                <a:gd name="csX26" fmla="*/ 59070 w 61178"/>
                <a:gd name="csY26" fmla="*/ 30964 h 46649"/>
                <a:gd name="csX27" fmla="*/ 57323 w 61178"/>
                <a:gd name="csY27" fmla="*/ 32941 h 46649"/>
                <a:gd name="csX28" fmla="*/ 56408 w 61178"/>
                <a:gd name="csY28" fmla="*/ 33649 h 46649"/>
                <a:gd name="csX29" fmla="*/ 53807 w 61178"/>
                <a:gd name="csY29" fmla="*/ 33733 h 46649"/>
                <a:gd name="csX30" fmla="*/ 53514 w 61178"/>
                <a:gd name="csY30" fmla="*/ 34018 h 46649"/>
                <a:gd name="csX31" fmla="*/ 54807 w 61178"/>
                <a:gd name="csY31" fmla="*/ 35949 h 46649"/>
                <a:gd name="csX32" fmla="*/ 56269 w 61178"/>
                <a:gd name="csY32" fmla="*/ 38133 h 46649"/>
                <a:gd name="csX33" fmla="*/ 58662 w 61178"/>
                <a:gd name="csY33" fmla="*/ 39826 h 46649"/>
                <a:gd name="csX34" fmla="*/ 59193 w 61178"/>
                <a:gd name="csY34" fmla="*/ 41418 h 46649"/>
                <a:gd name="csX35" fmla="*/ 58616 w 61178"/>
                <a:gd name="csY35" fmla="*/ 42926 h 46649"/>
                <a:gd name="csX36" fmla="*/ 58516 w 61178"/>
                <a:gd name="csY36" fmla="*/ 46649 h 46649"/>
                <a:gd name="csX37" fmla="*/ 56685 w 61178"/>
                <a:gd name="csY37" fmla="*/ 44842 h 46649"/>
                <a:gd name="csX38" fmla="*/ 54676 w 61178"/>
                <a:gd name="csY38" fmla="*/ 43334 h 46649"/>
                <a:gd name="csX39" fmla="*/ 53468 w 61178"/>
                <a:gd name="csY39" fmla="*/ 42749 h 46649"/>
                <a:gd name="csX40" fmla="*/ 52214 w 61178"/>
                <a:gd name="csY40" fmla="*/ 42372 h 46649"/>
                <a:gd name="csX41" fmla="*/ 42633 w 61178"/>
                <a:gd name="csY41" fmla="*/ 42565 h 46649"/>
                <a:gd name="csX42" fmla="*/ 41555 w 61178"/>
                <a:gd name="csY42" fmla="*/ 42826 h 46649"/>
                <a:gd name="csX43" fmla="*/ 40724 w 61178"/>
                <a:gd name="csY43" fmla="*/ 43311 h 46649"/>
                <a:gd name="csX44" fmla="*/ 39832 w 61178"/>
                <a:gd name="csY44" fmla="*/ 43549 h 46649"/>
                <a:gd name="csX45" fmla="*/ 37200 w 61178"/>
                <a:gd name="csY45" fmla="*/ 44003 h 46649"/>
                <a:gd name="csX46" fmla="*/ 34583 w 61178"/>
                <a:gd name="csY46" fmla="*/ 44103 h 46649"/>
                <a:gd name="csX47" fmla="*/ 28465 w 61178"/>
                <a:gd name="csY47" fmla="*/ 42888 h 46649"/>
                <a:gd name="csX48" fmla="*/ 26041 w 61178"/>
                <a:gd name="csY48" fmla="*/ 42257 h 46649"/>
                <a:gd name="csX49" fmla="*/ 23602 w 61178"/>
                <a:gd name="csY49" fmla="*/ 41857 h 46649"/>
                <a:gd name="csX50" fmla="*/ 20801 w 61178"/>
                <a:gd name="csY50" fmla="*/ 41987 h 46649"/>
                <a:gd name="csX51" fmla="*/ 18015 w 61178"/>
                <a:gd name="csY51" fmla="*/ 42357 h 46649"/>
                <a:gd name="csX52" fmla="*/ 15783 w 61178"/>
                <a:gd name="csY52" fmla="*/ 43234 h 46649"/>
                <a:gd name="csX53" fmla="*/ 14113 w 61178"/>
                <a:gd name="csY53" fmla="*/ 44780 h 46649"/>
                <a:gd name="csX54" fmla="*/ 13798 w 61178"/>
                <a:gd name="csY54" fmla="*/ 46218 h 46649"/>
                <a:gd name="csX55" fmla="*/ 12813 w 61178"/>
                <a:gd name="csY55" fmla="*/ 46588 h 46649"/>
                <a:gd name="csX56" fmla="*/ 10558 w 61178"/>
                <a:gd name="csY56" fmla="*/ 44303 h 46649"/>
                <a:gd name="csX57" fmla="*/ 8480 w 61178"/>
                <a:gd name="csY57" fmla="*/ 42680 h 46649"/>
                <a:gd name="csX58" fmla="*/ 6118 w 61178"/>
                <a:gd name="csY58" fmla="*/ 41457 h 46649"/>
                <a:gd name="csX59" fmla="*/ 1277 w 61178"/>
                <a:gd name="csY59" fmla="*/ 39710 h 46649"/>
                <a:gd name="csX60" fmla="*/ 392 w 61178"/>
                <a:gd name="csY60" fmla="*/ 38649 h 46649"/>
                <a:gd name="csX61" fmla="*/ 0 w 61178"/>
                <a:gd name="csY61" fmla="*/ 37364 h 46649"/>
                <a:gd name="csX62" fmla="*/ 1955 w 61178"/>
                <a:gd name="csY62" fmla="*/ 33410 h 46649"/>
                <a:gd name="csX63" fmla="*/ 4179 w 61178"/>
                <a:gd name="csY63" fmla="*/ 32687 h 46649"/>
                <a:gd name="csX64" fmla="*/ 5402 w 61178"/>
                <a:gd name="csY64" fmla="*/ 32548 h 46649"/>
                <a:gd name="csX65" fmla="*/ 8149 w 61178"/>
                <a:gd name="csY65" fmla="*/ 33033 h 46649"/>
                <a:gd name="csX66" fmla="*/ 10835 w 61178"/>
                <a:gd name="csY66" fmla="*/ 33933 h 46649"/>
                <a:gd name="csX67" fmla="*/ 13282 w 61178"/>
                <a:gd name="csY67" fmla="*/ 34518 h 46649"/>
                <a:gd name="csX68" fmla="*/ 17076 w 61178"/>
                <a:gd name="csY68" fmla="*/ 34748 h 46649"/>
                <a:gd name="csX69" fmla="*/ 19139 w 61178"/>
                <a:gd name="csY69" fmla="*/ 35718 h 46649"/>
                <a:gd name="csX70" fmla="*/ 33706 w 61178"/>
                <a:gd name="csY70" fmla="*/ 37226 h 46649"/>
                <a:gd name="csX71" fmla="*/ 36469 w 61178"/>
                <a:gd name="csY71" fmla="*/ 37703 h 46649"/>
                <a:gd name="csX72" fmla="*/ 37546 w 61178"/>
                <a:gd name="csY72" fmla="*/ 37541 h 46649"/>
                <a:gd name="csX73" fmla="*/ 38485 w 61178"/>
                <a:gd name="csY73" fmla="*/ 36949 h 46649"/>
                <a:gd name="csX74" fmla="*/ 39270 w 61178"/>
                <a:gd name="csY74" fmla="*/ 35879 h 46649"/>
                <a:gd name="csX75" fmla="*/ 40170 w 61178"/>
                <a:gd name="csY75" fmla="*/ 35079 h 46649"/>
                <a:gd name="csX76" fmla="*/ 44487 w 61178"/>
                <a:gd name="csY76" fmla="*/ 34902 h 46649"/>
                <a:gd name="csX77" fmla="*/ 45395 w 61178"/>
                <a:gd name="csY77" fmla="*/ 34541 h 46649"/>
                <a:gd name="csX78" fmla="*/ 46026 w 61178"/>
                <a:gd name="csY78" fmla="*/ 33425 h 46649"/>
                <a:gd name="csX79" fmla="*/ 46011 w 61178"/>
                <a:gd name="csY79" fmla="*/ 32264 h 46649"/>
                <a:gd name="csX80" fmla="*/ 43471 w 61178"/>
                <a:gd name="csY80" fmla="*/ 30710 h 46649"/>
                <a:gd name="csX81" fmla="*/ 39501 w 61178"/>
                <a:gd name="csY81" fmla="*/ 27294 h 46649"/>
                <a:gd name="csX82" fmla="*/ 36007 w 61178"/>
                <a:gd name="csY82" fmla="*/ 23271 h 46649"/>
                <a:gd name="csX83" fmla="*/ 37515 w 61178"/>
                <a:gd name="csY83" fmla="*/ 21909 h 46649"/>
                <a:gd name="csX84" fmla="*/ 36938 w 61178"/>
                <a:gd name="csY84" fmla="*/ 19425 h 46649"/>
                <a:gd name="csX85" fmla="*/ 37508 w 61178"/>
                <a:gd name="csY85" fmla="*/ 17124 h 46649"/>
                <a:gd name="csX86" fmla="*/ 38339 w 61178"/>
                <a:gd name="csY86" fmla="*/ 14870 h 46649"/>
                <a:gd name="csX87" fmla="*/ 34876 w 61178"/>
                <a:gd name="csY87" fmla="*/ 12939 h 46649"/>
                <a:gd name="csX88" fmla="*/ 30782 w 61178"/>
                <a:gd name="csY88" fmla="*/ 11008 h 46649"/>
                <a:gd name="csX89" fmla="*/ 25110 w 61178"/>
                <a:gd name="csY89" fmla="*/ 10401 h 46649"/>
                <a:gd name="csX90" fmla="*/ 23363 w 61178"/>
                <a:gd name="csY90" fmla="*/ 9916 h 46649"/>
                <a:gd name="csX91" fmla="*/ 22455 w 61178"/>
                <a:gd name="csY91" fmla="*/ 8470 h 46649"/>
                <a:gd name="csX92" fmla="*/ 23271 w 61178"/>
                <a:gd name="csY92" fmla="*/ 6531 h 46649"/>
                <a:gd name="csX93" fmla="*/ 25110 w 61178"/>
                <a:gd name="csY93" fmla="*/ 5454 h 46649"/>
                <a:gd name="csX94" fmla="*/ 27219 w 61178"/>
                <a:gd name="csY94" fmla="*/ 4793 h 46649"/>
                <a:gd name="csX95" fmla="*/ 29381 w 61178"/>
                <a:gd name="csY95" fmla="*/ 4331 h 46649"/>
                <a:gd name="csX96" fmla="*/ 34591 w 61178"/>
                <a:gd name="csY96" fmla="*/ 3777 h 46649"/>
                <a:gd name="csX97" fmla="*/ 39762 w 61178"/>
                <a:gd name="csY97" fmla="*/ 4400 h 46649"/>
                <a:gd name="csX98" fmla="*/ 44233 w 61178"/>
                <a:gd name="csY98" fmla="*/ 6400 h 46649"/>
                <a:gd name="csX99" fmla="*/ 48774 w 61178"/>
                <a:gd name="csY99" fmla="*/ 7970 h 46649"/>
                <a:gd name="csX100" fmla="*/ 54507 w 61178"/>
                <a:gd name="csY100" fmla="*/ 8493 h 46649"/>
                <a:gd name="csX101" fmla="*/ 57085 w 61178"/>
                <a:gd name="csY101" fmla="*/ 9062 h 46649"/>
                <a:gd name="csX102" fmla="*/ 58278 w 61178"/>
                <a:gd name="csY102" fmla="*/ 8570 h 46649"/>
                <a:gd name="csX103" fmla="*/ 36138 w 61178"/>
                <a:gd name="csY103" fmla="*/ 29948 h 46649"/>
                <a:gd name="csX104" fmla="*/ 35761 w 61178"/>
                <a:gd name="csY104" fmla="*/ 31548 h 46649"/>
                <a:gd name="csX105" fmla="*/ 30235 w 61178"/>
                <a:gd name="csY105" fmla="*/ 29648 h 46649"/>
                <a:gd name="csX106" fmla="*/ 25757 w 61178"/>
                <a:gd name="csY106" fmla="*/ 27248 h 46649"/>
                <a:gd name="csX107" fmla="*/ 25949 w 61178"/>
                <a:gd name="csY107" fmla="*/ 25948 h 46649"/>
                <a:gd name="csX108" fmla="*/ 28235 w 61178"/>
                <a:gd name="csY108" fmla="*/ 25648 h 46649"/>
                <a:gd name="csX109" fmla="*/ 30428 w 61178"/>
                <a:gd name="csY109" fmla="*/ 26448 h 46649"/>
                <a:gd name="csX110" fmla="*/ 33668 w 61178"/>
                <a:gd name="csY110" fmla="*/ 28048 h 46649"/>
                <a:gd name="csX111" fmla="*/ 36138 w 61178"/>
                <a:gd name="csY111" fmla="*/ 29948 h 466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61178" h="46649">
                  <a:moveTo>
                    <a:pt x="39170" y="1285"/>
                  </a:moveTo>
                  <a:lnTo>
                    <a:pt x="40047" y="1816"/>
                  </a:lnTo>
                  <a:lnTo>
                    <a:pt x="39716" y="2462"/>
                  </a:lnTo>
                  <a:lnTo>
                    <a:pt x="37538" y="2062"/>
                  </a:lnTo>
                  <a:lnTo>
                    <a:pt x="35284" y="1331"/>
                  </a:lnTo>
                  <a:lnTo>
                    <a:pt x="34545" y="1508"/>
                  </a:lnTo>
                  <a:lnTo>
                    <a:pt x="34091" y="1416"/>
                  </a:lnTo>
                  <a:lnTo>
                    <a:pt x="32775" y="716"/>
                  </a:lnTo>
                  <a:lnTo>
                    <a:pt x="33929" y="177"/>
                  </a:lnTo>
                  <a:lnTo>
                    <a:pt x="35122" y="0"/>
                  </a:lnTo>
                  <a:lnTo>
                    <a:pt x="36430" y="39"/>
                  </a:lnTo>
                  <a:lnTo>
                    <a:pt x="39170" y="1285"/>
                  </a:lnTo>
                  <a:close/>
                  <a:moveTo>
                    <a:pt x="58278" y="8570"/>
                  </a:moveTo>
                  <a:lnTo>
                    <a:pt x="58755" y="9247"/>
                  </a:lnTo>
                  <a:lnTo>
                    <a:pt x="59747" y="13839"/>
                  </a:lnTo>
                  <a:lnTo>
                    <a:pt x="59848" y="15309"/>
                  </a:lnTo>
                  <a:lnTo>
                    <a:pt x="58847" y="17524"/>
                  </a:lnTo>
                  <a:lnTo>
                    <a:pt x="58993" y="18401"/>
                  </a:lnTo>
                  <a:lnTo>
                    <a:pt x="61140" y="20448"/>
                  </a:lnTo>
                  <a:lnTo>
                    <a:pt x="61179" y="21186"/>
                  </a:lnTo>
                  <a:lnTo>
                    <a:pt x="60925" y="21932"/>
                  </a:lnTo>
                  <a:lnTo>
                    <a:pt x="59093" y="23871"/>
                  </a:lnTo>
                  <a:lnTo>
                    <a:pt x="57685" y="25194"/>
                  </a:lnTo>
                  <a:lnTo>
                    <a:pt x="58131" y="26717"/>
                  </a:lnTo>
                  <a:lnTo>
                    <a:pt x="59270" y="28163"/>
                  </a:lnTo>
                  <a:lnTo>
                    <a:pt x="59417" y="29371"/>
                  </a:lnTo>
                  <a:lnTo>
                    <a:pt x="59070" y="30964"/>
                  </a:lnTo>
                  <a:lnTo>
                    <a:pt x="57323" y="32941"/>
                  </a:lnTo>
                  <a:lnTo>
                    <a:pt x="56408" y="33649"/>
                  </a:lnTo>
                  <a:lnTo>
                    <a:pt x="53807" y="33733"/>
                  </a:lnTo>
                  <a:lnTo>
                    <a:pt x="53514" y="34018"/>
                  </a:lnTo>
                  <a:lnTo>
                    <a:pt x="54807" y="35949"/>
                  </a:lnTo>
                  <a:lnTo>
                    <a:pt x="56269" y="38133"/>
                  </a:lnTo>
                  <a:lnTo>
                    <a:pt x="58662" y="39826"/>
                  </a:lnTo>
                  <a:lnTo>
                    <a:pt x="59193" y="41418"/>
                  </a:lnTo>
                  <a:lnTo>
                    <a:pt x="58616" y="42926"/>
                  </a:lnTo>
                  <a:lnTo>
                    <a:pt x="58516" y="46649"/>
                  </a:lnTo>
                  <a:lnTo>
                    <a:pt x="56685" y="44842"/>
                  </a:lnTo>
                  <a:lnTo>
                    <a:pt x="54676" y="43334"/>
                  </a:lnTo>
                  <a:lnTo>
                    <a:pt x="53468" y="42749"/>
                  </a:lnTo>
                  <a:lnTo>
                    <a:pt x="52214" y="42372"/>
                  </a:lnTo>
                  <a:lnTo>
                    <a:pt x="42633" y="42565"/>
                  </a:lnTo>
                  <a:lnTo>
                    <a:pt x="41555" y="42826"/>
                  </a:lnTo>
                  <a:lnTo>
                    <a:pt x="40724" y="43311"/>
                  </a:lnTo>
                  <a:lnTo>
                    <a:pt x="39832" y="43549"/>
                  </a:lnTo>
                  <a:lnTo>
                    <a:pt x="37200" y="44003"/>
                  </a:lnTo>
                  <a:lnTo>
                    <a:pt x="34583" y="44103"/>
                  </a:lnTo>
                  <a:lnTo>
                    <a:pt x="28465" y="42888"/>
                  </a:lnTo>
                  <a:lnTo>
                    <a:pt x="26041" y="42257"/>
                  </a:lnTo>
                  <a:lnTo>
                    <a:pt x="23602" y="41857"/>
                  </a:lnTo>
                  <a:lnTo>
                    <a:pt x="20801" y="41987"/>
                  </a:lnTo>
                  <a:lnTo>
                    <a:pt x="18015" y="42357"/>
                  </a:lnTo>
                  <a:lnTo>
                    <a:pt x="15783" y="43234"/>
                  </a:lnTo>
                  <a:lnTo>
                    <a:pt x="14113" y="44780"/>
                  </a:lnTo>
                  <a:lnTo>
                    <a:pt x="13798" y="46218"/>
                  </a:lnTo>
                  <a:lnTo>
                    <a:pt x="12813" y="46588"/>
                  </a:lnTo>
                  <a:lnTo>
                    <a:pt x="10558" y="44303"/>
                  </a:lnTo>
                  <a:lnTo>
                    <a:pt x="8480" y="42680"/>
                  </a:lnTo>
                  <a:lnTo>
                    <a:pt x="6118" y="41457"/>
                  </a:lnTo>
                  <a:lnTo>
                    <a:pt x="1277" y="39710"/>
                  </a:lnTo>
                  <a:lnTo>
                    <a:pt x="392" y="38649"/>
                  </a:lnTo>
                  <a:lnTo>
                    <a:pt x="0" y="37364"/>
                  </a:lnTo>
                  <a:lnTo>
                    <a:pt x="1955" y="33410"/>
                  </a:lnTo>
                  <a:lnTo>
                    <a:pt x="4179" y="32687"/>
                  </a:lnTo>
                  <a:lnTo>
                    <a:pt x="5402" y="32548"/>
                  </a:lnTo>
                  <a:lnTo>
                    <a:pt x="8149" y="33033"/>
                  </a:lnTo>
                  <a:lnTo>
                    <a:pt x="10835" y="33933"/>
                  </a:lnTo>
                  <a:lnTo>
                    <a:pt x="13282" y="34518"/>
                  </a:lnTo>
                  <a:lnTo>
                    <a:pt x="17076" y="34748"/>
                  </a:lnTo>
                  <a:lnTo>
                    <a:pt x="19139" y="35718"/>
                  </a:lnTo>
                  <a:lnTo>
                    <a:pt x="33706" y="37226"/>
                  </a:lnTo>
                  <a:lnTo>
                    <a:pt x="36469" y="37703"/>
                  </a:lnTo>
                  <a:lnTo>
                    <a:pt x="37546" y="37541"/>
                  </a:lnTo>
                  <a:lnTo>
                    <a:pt x="38485" y="36949"/>
                  </a:lnTo>
                  <a:lnTo>
                    <a:pt x="39270" y="35879"/>
                  </a:lnTo>
                  <a:lnTo>
                    <a:pt x="40170" y="35079"/>
                  </a:lnTo>
                  <a:lnTo>
                    <a:pt x="44487" y="34902"/>
                  </a:lnTo>
                  <a:lnTo>
                    <a:pt x="45395" y="34541"/>
                  </a:lnTo>
                  <a:lnTo>
                    <a:pt x="46026" y="33425"/>
                  </a:lnTo>
                  <a:lnTo>
                    <a:pt x="46011" y="32264"/>
                  </a:lnTo>
                  <a:lnTo>
                    <a:pt x="43471" y="30710"/>
                  </a:lnTo>
                  <a:lnTo>
                    <a:pt x="39501" y="27294"/>
                  </a:lnTo>
                  <a:lnTo>
                    <a:pt x="36007" y="23271"/>
                  </a:lnTo>
                  <a:lnTo>
                    <a:pt x="37515" y="21909"/>
                  </a:lnTo>
                  <a:lnTo>
                    <a:pt x="36938" y="19425"/>
                  </a:lnTo>
                  <a:lnTo>
                    <a:pt x="37508" y="17124"/>
                  </a:lnTo>
                  <a:lnTo>
                    <a:pt x="38339" y="14870"/>
                  </a:lnTo>
                  <a:lnTo>
                    <a:pt x="34876" y="12939"/>
                  </a:lnTo>
                  <a:lnTo>
                    <a:pt x="30782" y="11008"/>
                  </a:lnTo>
                  <a:lnTo>
                    <a:pt x="25110" y="10401"/>
                  </a:lnTo>
                  <a:lnTo>
                    <a:pt x="23363" y="9916"/>
                  </a:lnTo>
                  <a:lnTo>
                    <a:pt x="22455" y="8470"/>
                  </a:lnTo>
                  <a:lnTo>
                    <a:pt x="23271" y="6531"/>
                  </a:lnTo>
                  <a:lnTo>
                    <a:pt x="25110" y="5454"/>
                  </a:lnTo>
                  <a:lnTo>
                    <a:pt x="27219" y="4793"/>
                  </a:lnTo>
                  <a:lnTo>
                    <a:pt x="29381" y="4331"/>
                  </a:lnTo>
                  <a:lnTo>
                    <a:pt x="34591" y="3777"/>
                  </a:lnTo>
                  <a:lnTo>
                    <a:pt x="39762" y="4400"/>
                  </a:lnTo>
                  <a:lnTo>
                    <a:pt x="44233" y="6400"/>
                  </a:lnTo>
                  <a:lnTo>
                    <a:pt x="48774" y="7970"/>
                  </a:lnTo>
                  <a:lnTo>
                    <a:pt x="54507" y="8493"/>
                  </a:lnTo>
                  <a:lnTo>
                    <a:pt x="57085" y="9062"/>
                  </a:lnTo>
                  <a:lnTo>
                    <a:pt x="58278" y="8570"/>
                  </a:lnTo>
                  <a:close/>
                  <a:moveTo>
                    <a:pt x="36138" y="29948"/>
                  </a:moveTo>
                  <a:lnTo>
                    <a:pt x="35761" y="31548"/>
                  </a:lnTo>
                  <a:lnTo>
                    <a:pt x="30235" y="29648"/>
                  </a:lnTo>
                  <a:lnTo>
                    <a:pt x="25757" y="27248"/>
                  </a:lnTo>
                  <a:lnTo>
                    <a:pt x="25949" y="25948"/>
                  </a:lnTo>
                  <a:lnTo>
                    <a:pt x="28235" y="25648"/>
                  </a:lnTo>
                  <a:lnTo>
                    <a:pt x="30428" y="26448"/>
                  </a:lnTo>
                  <a:lnTo>
                    <a:pt x="33668" y="28048"/>
                  </a:lnTo>
                  <a:lnTo>
                    <a:pt x="36138" y="299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5" name="Serbest Form 104">
              <a:extLst>
                <a:ext uri="{FF2B5EF4-FFF2-40B4-BE49-F238E27FC236}">
                  <a16:creationId xmlns:a16="http://schemas.microsoft.com/office/drawing/2014/main" id="{DD7BF541-D21A-BCBE-D6C2-C74F0957035F}"/>
                </a:ext>
              </a:extLst>
            </p:cNvPr>
            <p:cNvSpPr/>
            <p:nvPr/>
          </p:nvSpPr>
          <p:spPr>
            <a:xfrm>
              <a:off x="8345491" y="5298745"/>
              <a:ext cx="146506" cy="88659"/>
            </a:xfrm>
            <a:custGeom>
              <a:avLst/>
              <a:gdLst>
                <a:gd name="csX0" fmla="*/ 130430 w 146506"/>
                <a:gd name="csY0" fmla="*/ 4808 h 88659"/>
                <a:gd name="csX1" fmla="*/ 132485 w 146506"/>
                <a:gd name="csY1" fmla="*/ 4546 h 88659"/>
                <a:gd name="csX2" fmla="*/ 132569 w 146506"/>
                <a:gd name="csY2" fmla="*/ 4585 h 88659"/>
                <a:gd name="csX3" fmla="*/ 133054 w 146506"/>
                <a:gd name="csY3" fmla="*/ 4739 h 88659"/>
                <a:gd name="csX4" fmla="*/ 133401 w 146506"/>
                <a:gd name="csY4" fmla="*/ 6247 h 88659"/>
                <a:gd name="csX5" fmla="*/ 133454 w 146506"/>
                <a:gd name="csY5" fmla="*/ 6347 h 88659"/>
                <a:gd name="csX6" fmla="*/ 133954 w 146506"/>
                <a:gd name="csY6" fmla="*/ 7339 h 88659"/>
                <a:gd name="csX7" fmla="*/ 134416 w 146506"/>
                <a:gd name="csY7" fmla="*/ 8654 h 88659"/>
                <a:gd name="csX8" fmla="*/ 135140 w 146506"/>
                <a:gd name="csY8" fmla="*/ 9647 h 88659"/>
                <a:gd name="csX9" fmla="*/ 136733 w 146506"/>
                <a:gd name="csY9" fmla="*/ 10055 h 88659"/>
                <a:gd name="csX10" fmla="*/ 138811 w 146506"/>
                <a:gd name="csY10" fmla="*/ 11278 h 88659"/>
                <a:gd name="csX11" fmla="*/ 140157 w 146506"/>
                <a:gd name="csY11" fmla="*/ 13585 h 88659"/>
                <a:gd name="csX12" fmla="*/ 142181 w 146506"/>
                <a:gd name="csY12" fmla="*/ 14540 h 88659"/>
                <a:gd name="csX13" fmla="*/ 142327 w 146506"/>
                <a:gd name="csY13" fmla="*/ 14563 h 88659"/>
                <a:gd name="csX14" fmla="*/ 142727 w 146506"/>
                <a:gd name="csY14" fmla="*/ 14455 h 88659"/>
                <a:gd name="csX15" fmla="*/ 144190 w 146506"/>
                <a:gd name="csY15" fmla="*/ 14370 h 88659"/>
                <a:gd name="csX16" fmla="*/ 144474 w 146506"/>
                <a:gd name="csY16" fmla="*/ 14832 h 88659"/>
                <a:gd name="csX17" fmla="*/ 145636 w 146506"/>
                <a:gd name="csY17" fmla="*/ 15963 h 88659"/>
                <a:gd name="csX18" fmla="*/ 146090 w 146506"/>
                <a:gd name="csY18" fmla="*/ 16947 h 88659"/>
                <a:gd name="csX19" fmla="*/ 145859 w 146506"/>
                <a:gd name="csY19" fmla="*/ 17994 h 88659"/>
                <a:gd name="csX20" fmla="*/ 146067 w 146506"/>
                <a:gd name="csY20" fmla="*/ 19178 h 88659"/>
                <a:gd name="csX21" fmla="*/ 146506 w 146506"/>
                <a:gd name="csY21" fmla="*/ 19594 h 88659"/>
                <a:gd name="csX22" fmla="*/ 145975 w 146506"/>
                <a:gd name="csY22" fmla="*/ 20386 h 88659"/>
                <a:gd name="csX23" fmla="*/ 142196 w 146506"/>
                <a:gd name="csY23" fmla="*/ 24356 h 88659"/>
                <a:gd name="csX24" fmla="*/ 140711 w 146506"/>
                <a:gd name="csY24" fmla="*/ 25402 h 88659"/>
                <a:gd name="csX25" fmla="*/ 139734 w 146506"/>
                <a:gd name="csY25" fmla="*/ 25617 h 88659"/>
                <a:gd name="csX26" fmla="*/ 138187 w 146506"/>
                <a:gd name="csY26" fmla="*/ 25202 h 88659"/>
                <a:gd name="csX27" fmla="*/ 136594 w 146506"/>
                <a:gd name="csY27" fmla="*/ 25517 h 88659"/>
                <a:gd name="csX28" fmla="*/ 135171 w 146506"/>
                <a:gd name="csY28" fmla="*/ 26363 h 88659"/>
                <a:gd name="csX29" fmla="*/ 133854 w 146506"/>
                <a:gd name="csY29" fmla="*/ 26633 h 88659"/>
                <a:gd name="csX30" fmla="*/ 132862 w 146506"/>
                <a:gd name="csY30" fmla="*/ 27640 h 88659"/>
                <a:gd name="csX31" fmla="*/ 131577 w 146506"/>
                <a:gd name="csY31" fmla="*/ 29794 h 88659"/>
                <a:gd name="csX32" fmla="*/ 129991 w 146506"/>
                <a:gd name="csY32" fmla="*/ 31610 h 88659"/>
                <a:gd name="csX33" fmla="*/ 128398 w 146506"/>
                <a:gd name="csY33" fmla="*/ 32741 h 88659"/>
                <a:gd name="csX34" fmla="*/ 127568 w 146506"/>
                <a:gd name="csY34" fmla="*/ 33748 h 88659"/>
                <a:gd name="csX35" fmla="*/ 127475 w 146506"/>
                <a:gd name="csY35" fmla="*/ 37226 h 88659"/>
                <a:gd name="csX36" fmla="*/ 126590 w 146506"/>
                <a:gd name="csY36" fmla="*/ 38226 h 88659"/>
                <a:gd name="csX37" fmla="*/ 125405 w 146506"/>
                <a:gd name="csY37" fmla="*/ 39233 h 88659"/>
                <a:gd name="csX38" fmla="*/ 124751 w 146506"/>
                <a:gd name="csY38" fmla="*/ 40118 h 88659"/>
                <a:gd name="csX39" fmla="*/ 122943 w 146506"/>
                <a:gd name="csY39" fmla="*/ 45395 h 88659"/>
                <a:gd name="csX40" fmla="*/ 121572 w 146506"/>
                <a:gd name="csY40" fmla="*/ 47080 h 88659"/>
                <a:gd name="csX41" fmla="*/ 120264 w 146506"/>
                <a:gd name="csY41" fmla="*/ 48372 h 88659"/>
                <a:gd name="csX42" fmla="*/ 120049 w 146506"/>
                <a:gd name="csY42" fmla="*/ 49550 h 88659"/>
                <a:gd name="csX43" fmla="*/ 120072 w 146506"/>
                <a:gd name="csY43" fmla="*/ 50903 h 88659"/>
                <a:gd name="csX44" fmla="*/ 118595 w 146506"/>
                <a:gd name="csY44" fmla="*/ 53596 h 88659"/>
                <a:gd name="csX45" fmla="*/ 116655 w 146506"/>
                <a:gd name="csY45" fmla="*/ 56381 h 88659"/>
                <a:gd name="csX46" fmla="*/ 116286 w 146506"/>
                <a:gd name="csY46" fmla="*/ 57527 h 88659"/>
                <a:gd name="csX47" fmla="*/ 116717 w 146506"/>
                <a:gd name="csY47" fmla="*/ 59066 h 88659"/>
                <a:gd name="csX48" fmla="*/ 114854 w 146506"/>
                <a:gd name="csY48" fmla="*/ 60835 h 88659"/>
                <a:gd name="csX49" fmla="*/ 113785 w 146506"/>
                <a:gd name="csY49" fmla="*/ 61689 h 88659"/>
                <a:gd name="csX50" fmla="*/ 112892 w 146506"/>
                <a:gd name="csY50" fmla="*/ 62089 h 88659"/>
                <a:gd name="csX51" fmla="*/ 112338 w 146506"/>
                <a:gd name="csY51" fmla="*/ 63196 h 88659"/>
                <a:gd name="csX52" fmla="*/ 111430 w 146506"/>
                <a:gd name="csY52" fmla="*/ 65897 h 88659"/>
                <a:gd name="csX53" fmla="*/ 111669 w 146506"/>
                <a:gd name="csY53" fmla="*/ 67097 h 88659"/>
                <a:gd name="csX54" fmla="*/ 111692 w 146506"/>
                <a:gd name="csY54" fmla="*/ 68205 h 88659"/>
                <a:gd name="csX55" fmla="*/ 110122 w 146506"/>
                <a:gd name="csY55" fmla="*/ 68851 h 88659"/>
                <a:gd name="csX56" fmla="*/ 109660 w 146506"/>
                <a:gd name="csY56" fmla="*/ 70066 h 88659"/>
                <a:gd name="csX57" fmla="*/ 109260 w 146506"/>
                <a:gd name="csY57" fmla="*/ 71574 h 88659"/>
                <a:gd name="csX58" fmla="*/ 108606 w 146506"/>
                <a:gd name="csY58" fmla="*/ 72251 h 88659"/>
                <a:gd name="csX59" fmla="*/ 106843 w 146506"/>
                <a:gd name="csY59" fmla="*/ 73505 h 88659"/>
                <a:gd name="csX60" fmla="*/ 102457 w 146506"/>
                <a:gd name="csY60" fmla="*/ 72959 h 88659"/>
                <a:gd name="csX61" fmla="*/ 100803 w 146506"/>
                <a:gd name="csY61" fmla="*/ 73382 h 88659"/>
                <a:gd name="csX62" fmla="*/ 100310 w 146506"/>
                <a:gd name="csY62" fmla="*/ 74274 h 88659"/>
                <a:gd name="csX63" fmla="*/ 100210 w 146506"/>
                <a:gd name="csY63" fmla="*/ 74990 h 88659"/>
                <a:gd name="csX64" fmla="*/ 99656 w 146506"/>
                <a:gd name="csY64" fmla="*/ 75667 h 88659"/>
                <a:gd name="csX65" fmla="*/ 98663 w 146506"/>
                <a:gd name="csY65" fmla="*/ 76505 h 88659"/>
                <a:gd name="csX66" fmla="*/ 97640 w 146506"/>
                <a:gd name="csY66" fmla="*/ 76882 h 88659"/>
                <a:gd name="csX67" fmla="*/ 95354 w 146506"/>
                <a:gd name="csY67" fmla="*/ 75844 h 88659"/>
                <a:gd name="csX68" fmla="*/ 90452 w 146506"/>
                <a:gd name="csY68" fmla="*/ 76905 h 88659"/>
                <a:gd name="csX69" fmla="*/ 89606 w 146506"/>
                <a:gd name="csY69" fmla="*/ 77659 h 88659"/>
                <a:gd name="csX70" fmla="*/ 88921 w 146506"/>
                <a:gd name="csY70" fmla="*/ 77113 h 88659"/>
                <a:gd name="csX71" fmla="*/ 87866 w 146506"/>
                <a:gd name="csY71" fmla="*/ 76628 h 88659"/>
                <a:gd name="csX72" fmla="*/ 82965 w 146506"/>
                <a:gd name="csY72" fmla="*/ 76013 h 88659"/>
                <a:gd name="csX73" fmla="*/ 81025 w 146506"/>
                <a:gd name="csY73" fmla="*/ 76497 h 88659"/>
                <a:gd name="csX74" fmla="*/ 78432 w 146506"/>
                <a:gd name="csY74" fmla="*/ 76313 h 88659"/>
                <a:gd name="csX75" fmla="*/ 76039 w 146506"/>
                <a:gd name="csY75" fmla="*/ 75774 h 88659"/>
                <a:gd name="csX76" fmla="*/ 74246 w 146506"/>
                <a:gd name="csY76" fmla="*/ 76213 h 88659"/>
                <a:gd name="csX77" fmla="*/ 72668 w 146506"/>
                <a:gd name="csY77" fmla="*/ 78321 h 88659"/>
                <a:gd name="csX78" fmla="*/ 71883 w 146506"/>
                <a:gd name="csY78" fmla="*/ 79028 h 88659"/>
                <a:gd name="csX79" fmla="*/ 71267 w 146506"/>
                <a:gd name="csY79" fmla="*/ 79482 h 88659"/>
                <a:gd name="csX80" fmla="*/ 69921 w 146506"/>
                <a:gd name="csY80" fmla="*/ 80144 h 88659"/>
                <a:gd name="csX81" fmla="*/ 68790 w 146506"/>
                <a:gd name="csY81" fmla="*/ 80936 h 88659"/>
                <a:gd name="csX82" fmla="*/ 67289 w 146506"/>
                <a:gd name="csY82" fmla="*/ 81505 h 88659"/>
                <a:gd name="csX83" fmla="*/ 65942 w 146506"/>
                <a:gd name="csY83" fmla="*/ 81428 h 88659"/>
                <a:gd name="csX84" fmla="*/ 64672 w 146506"/>
                <a:gd name="csY84" fmla="*/ 80521 h 88659"/>
                <a:gd name="csX85" fmla="*/ 64218 w 146506"/>
                <a:gd name="csY85" fmla="*/ 80729 h 88659"/>
                <a:gd name="csX86" fmla="*/ 63818 w 146506"/>
                <a:gd name="csY86" fmla="*/ 81567 h 88659"/>
                <a:gd name="csX87" fmla="*/ 63126 w 146506"/>
                <a:gd name="csY87" fmla="*/ 82275 h 88659"/>
                <a:gd name="csX88" fmla="*/ 61225 w 146506"/>
                <a:gd name="csY88" fmla="*/ 83152 h 88659"/>
                <a:gd name="csX89" fmla="*/ 60740 w 146506"/>
                <a:gd name="csY89" fmla="*/ 83136 h 88659"/>
                <a:gd name="csX90" fmla="*/ 60632 w 146506"/>
                <a:gd name="csY90" fmla="*/ 83136 h 88659"/>
                <a:gd name="csX91" fmla="*/ 59178 w 146506"/>
                <a:gd name="csY91" fmla="*/ 83782 h 88659"/>
                <a:gd name="csX92" fmla="*/ 56777 w 146506"/>
                <a:gd name="csY92" fmla="*/ 84144 h 88659"/>
                <a:gd name="csX93" fmla="*/ 55569 w 146506"/>
                <a:gd name="csY93" fmla="*/ 83890 h 88659"/>
                <a:gd name="csX94" fmla="*/ 53383 w 146506"/>
                <a:gd name="csY94" fmla="*/ 86798 h 88659"/>
                <a:gd name="csX95" fmla="*/ 52714 w 146506"/>
                <a:gd name="csY95" fmla="*/ 87329 h 88659"/>
                <a:gd name="csX96" fmla="*/ 50628 w 146506"/>
                <a:gd name="csY96" fmla="*/ 88214 h 88659"/>
                <a:gd name="csX97" fmla="*/ 48927 w 146506"/>
                <a:gd name="csY97" fmla="*/ 88660 h 88659"/>
                <a:gd name="csX98" fmla="*/ 47465 w 146506"/>
                <a:gd name="csY98" fmla="*/ 88306 h 88659"/>
                <a:gd name="csX99" fmla="*/ 46888 w 146506"/>
                <a:gd name="csY99" fmla="*/ 88275 h 88659"/>
                <a:gd name="csX100" fmla="*/ 40409 w 146506"/>
                <a:gd name="csY100" fmla="*/ 88129 h 88659"/>
                <a:gd name="csX101" fmla="*/ 37023 w 146506"/>
                <a:gd name="csY101" fmla="*/ 87506 h 88659"/>
                <a:gd name="csX102" fmla="*/ 34853 w 146506"/>
                <a:gd name="csY102" fmla="*/ 86367 h 88659"/>
                <a:gd name="csX103" fmla="*/ 33406 w 146506"/>
                <a:gd name="csY103" fmla="*/ 85098 h 88659"/>
                <a:gd name="csX104" fmla="*/ 32698 w 146506"/>
                <a:gd name="csY104" fmla="*/ 83690 h 88659"/>
                <a:gd name="csX105" fmla="*/ 31020 w 146506"/>
                <a:gd name="csY105" fmla="*/ 82844 h 88659"/>
                <a:gd name="csX106" fmla="*/ 28365 w 146506"/>
                <a:gd name="csY106" fmla="*/ 82544 h 88659"/>
                <a:gd name="csX107" fmla="*/ 26303 w 146506"/>
                <a:gd name="csY107" fmla="*/ 81144 h 88659"/>
                <a:gd name="csX108" fmla="*/ 24818 w 146506"/>
                <a:gd name="csY108" fmla="*/ 78651 h 88659"/>
                <a:gd name="csX109" fmla="*/ 22825 w 146506"/>
                <a:gd name="csY109" fmla="*/ 76674 h 88659"/>
                <a:gd name="csX110" fmla="*/ 20293 w 146506"/>
                <a:gd name="csY110" fmla="*/ 75213 h 88659"/>
                <a:gd name="csX111" fmla="*/ 18292 w 146506"/>
                <a:gd name="csY111" fmla="*/ 73151 h 88659"/>
                <a:gd name="csX112" fmla="*/ 16815 w 146506"/>
                <a:gd name="csY112" fmla="*/ 70482 h 88659"/>
                <a:gd name="csX113" fmla="*/ 14152 w 146506"/>
                <a:gd name="csY113" fmla="*/ 68074 h 88659"/>
                <a:gd name="csX114" fmla="*/ 10304 w 146506"/>
                <a:gd name="csY114" fmla="*/ 65935 h 88659"/>
                <a:gd name="csX115" fmla="*/ 9142 w 146506"/>
                <a:gd name="csY115" fmla="*/ 65466 h 88659"/>
                <a:gd name="csX116" fmla="*/ 8911 w 146506"/>
                <a:gd name="csY116" fmla="*/ 64774 h 88659"/>
                <a:gd name="csX117" fmla="*/ 7034 w 146506"/>
                <a:gd name="csY117" fmla="*/ 62112 h 88659"/>
                <a:gd name="csX118" fmla="*/ 6226 w 146506"/>
                <a:gd name="csY118" fmla="*/ 61127 h 88659"/>
                <a:gd name="csX119" fmla="*/ 6302 w 146506"/>
                <a:gd name="csY119" fmla="*/ 59804 h 88659"/>
                <a:gd name="csX120" fmla="*/ 5926 w 146506"/>
                <a:gd name="csY120" fmla="*/ 59050 h 88659"/>
                <a:gd name="csX121" fmla="*/ 5240 w 146506"/>
                <a:gd name="csY121" fmla="*/ 58527 h 88659"/>
                <a:gd name="csX122" fmla="*/ 4871 w 146506"/>
                <a:gd name="csY122" fmla="*/ 56612 h 88659"/>
                <a:gd name="csX123" fmla="*/ 4656 w 146506"/>
                <a:gd name="csY123" fmla="*/ 55181 h 88659"/>
                <a:gd name="csX124" fmla="*/ 4117 w 146506"/>
                <a:gd name="csY124" fmla="*/ 54258 h 88659"/>
                <a:gd name="csX125" fmla="*/ 0 w 146506"/>
                <a:gd name="csY125" fmla="*/ 54065 h 88659"/>
                <a:gd name="csX126" fmla="*/ 3448 w 146506"/>
                <a:gd name="csY126" fmla="*/ 50650 h 88659"/>
                <a:gd name="csX127" fmla="*/ 5164 w 146506"/>
                <a:gd name="csY127" fmla="*/ 49696 h 88659"/>
                <a:gd name="csX128" fmla="*/ 7149 w 146506"/>
                <a:gd name="csY128" fmla="*/ 49857 h 88659"/>
                <a:gd name="csX129" fmla="*/ 7788 w 146506"/>
                <a:gd name="csY129" fmla="*/ 49550 h 88659"/>
                <a:gd name="csX130" fmla="*/ 7957 w 146506"/>
                <a:gd name="csY130" fmla="*/ 49049 h 88659"/>
                <a:gd name="csX131" fmla="*/ 8296 w 146506"/>
                <a:gd name="csY131" fmla="*/ 47934 h 88659"/>
                <a:gd name="csX132" fmla="*/ 8465 w 146506"/>
                <a:gd name="csY132" fmla="*/ 46880 h 88659"/>
                <a:gd name="csX133" fmla="*/ 8634 w 146506"/>
                <a:gd name="csY133" fmla="*/ 45880 h 88659"/>
                <a:gd name="csX134" fmla="*/ 8419 w 146506"/>
                <a:gd name="csY134" fmla="*/ 45326 h 88659"/>
                <a:gd name="csX135" fmla="*/ 7457 w 146506"/>
                <a:gd name="csY135" fmla="*/ 45149 h 88659"/>
                <a:gd name="csX136" fmla="*/ 6995 w 146506"/>
                <a:gd name="csY136" fmla="*/ 42695 h 88659"/>
                <a:gd name="csX137" fmla="*/ 7488 w 146506"/>
                <a:gd name="csY137" fmla="*/ 41764 h 88659"/>
                <a:gd name="csX138" fmla="*/ 7980 w 146506"/>
                <a:gd name="csY138" fmla="*/ 41118 h 88659"/>
                <a:gd name="csX139" fmla="*/ 7372 w 146506"/>
                <a:gd name="csY139" fmla="*/ 38126 h 88659"/>
                <a:gd name="csX140" fmla="*/ 7557 w 146506"/>
                <a:gd name="csY140" fmla="*/ 37102 h 88659"/>
                <a:gd name="csX141" fmla="*/ 9112 w 146506"/>
                <a:gd name="csY141" fmla="*/ 36941 h 88659"/>
                <a:gd name="csX142" fmla="*/ 10397 w 146506"/>
                <a:gd name="csY142" fmla="*/ 36302 h 88659"/>
                <a:gd name="csX143" fmla="*/ 11451 w 146506"/>
                <a:gd name="csY143" fmla="*/ 35579 h 88659"/>
                <a:gd name="csX144" fmla="*/ 11743 w 146506"/>
                <a:gd name="csY144" fmla="*/ 34648 h 88659"/>
                <a:gd name="csX145" fmla="*/ 12605 w 146506"/>
                <a:gd name="csY145" fmla="*/ 32756 h 88659"/>
                <a:gd name="csX146" fmla="*/ 11812 w 146506"/>
                <a:gd name="csY146" fmla="*/ 30433 h 88659"/>
                <a:gd name="csX147" fmla="*/ 7326 w 146506"/>
                <a:gd name="csY147" fmla="*/ 28917 h 88659"/>
                <a:gd name="csX148" fmla="*/ 7095 w 146506"/>
                <a:gd name="csY148" fmla="*/ 28340 h 88659"/>
                <a:gd name="csX149" fmla="*/ 8134 w 146506"/>
                <a:gd name="csY149" fmla="*/ 27679 h 88659"/>
                <a:gd name="csX150" fmla="*/ 9250 w 146506"/>
                <a:gd name="csY150" fmla="*/ 26740 h 88659"/>
                <a:gd name="csX151" fmla="*/ 9896 w 146506"/>
                <a:gd name="csY151" fmla="*/ 26002 h 88659"/>
                <a:gd name="csX152" fmla="*/ 10758 w 146506"/>
                <a:gd name="csY152" fmla="*/ 25902 h 88659"/>
                <a:gd name="csX153" fmla="*/ 11974 w 146506"/>
                <a:gd name="csY153" fmla="*/ 26279 h 88659"/>
                <a:gd name="csX154" fmla="*/ 14144 w 146506"/>
                <a:gd name="csY154" fmla="*/ 27963 h 88659"/>
                <a:gd name="csX155" fmla="*/ 14968 w 146506"/>
                <a:gd name="csY155" fmla="*/ 28210 h 88659"/>
                <a:gd name="csX156" fmla="*/ 15768 w 146506"/>
                <a:gd name="csY156" fmla="*/ 27717 h 88659"/>
                <a:gd name="csX157" fmla="*/ 16622 w 146506"/>
                <a:gd name="csY157" fmla="*/ 27610 h 88659"/>
                <a:gd name="csX158" fmla="*/ 19016 w 146506"/>
                <a:gd name="csY158" fmla="*/ 27671 h 88659"/>
                <a:gd name="csX159" fmla="*/ 21031 w 146506"/>
                <a:gd name="csY159" fmla="*/ 27279 h 88659"/>
                <a:gd name="csX160" fmla="*/ 20578 w 146506"/>
                <a:gd name="csY160" fmla="*/ 25486 h 88659"/>
                <a:gd name="csX161" fmla="*/ 20585 w 146506"/>
                <a:gd name="csY161" fmla="*/ 24179 h 88659"/>
                <a:gd name="csX162" fmla="*/ 20239 w 146506"/>
                <a:gd name="csY162" fmla="*/ 23132 h 88659"/>
                <a:gd name="csX163" fmla="*/ 20455 w 146506"/>
                <a:gd name="csY163" fmla="*/ 21986 h 88659"/>
                <a:gd name="csX164" fmla="*/ 21270 w 146506"/>
                <a:gd name="csY164" fmla="*/ 21086 h 88659"/>
                <a:gd name="csX165" fmla="*/ 21517 w 146506"/>
                <a:gd name="csY165" fmla="*/ 19071 h 88659"/>
                <a:gd name="csX166" fmla="*/ 22771 w 146506"/>
                <a:gd name="csY166" fmla="*/ 17709 h 88659"/>
                <a:gd name="csX167" fmla="*/ 23363 w 146506"/>
                <a:gd name="csY167" fmla="*/ 17509 h 88659"/>
                <a:gd name="csX168" fmla="*/ 25579 w 146506"/>
                <a:gd name="csY168" fmla="*/ 17763 h 88659"/>
                <a:gd name="csX169" fmla="*/ 26103 w 146506"/>
                <a:gd name="csY169" fmla="*/ 18117 h 88659"/>
                <a:gd name="csX170" fmla="*/ 26441 w 146506"/>
                <a:gd name="csY170" fmla="*/ 18194 h 88659"/>
                <a:gd name="csX171" fmla="*/ 29974 w 146506"/>
                <a:gd name="csY171" fmla="*/ 21509 h 88659"/>
                <a:gd name="csX172" fmla="*/ 33313 w 146506"/>
                <a:gd name="csY172" fmla="*/ 24002 h 88659"/>
                <a:gd name="csX173" fmla="*/ 36046 w 146506"/>
                <a:gd name="csY173" fmla="*/ 25279 h 88659"/>
                <a:gd name="csX174" fmla="*/ 40062 w 146506"/>
                <a:gd name="csY174" fmla="*/ 25379 h 88659"/>
                <a:gd name="csX175" fmla="*/ 44333 w 146506"/>
                <a:gd name="csY175" fmla="*/ 25494 h 88659"/>
                <a:gd name="csX176" fmla="*/ 51475 w 146506"/>
                <a:gd name="csY176" fmla="*/ 25056 h 88659"/>
                <a:gd name="csX177" fmla="*/ 56831 w 146506"/>
                <a:gd name="csY177" fmla="*/ 24732 h 88659"/>
                <a:gd name="csX178" fmla="*/ 57185 w 146506"/>
                <a:gd name="csY178" fmla="*/ 24109 h 88659"/>
                <a:gd name="csX179" fmla="*/ 57993 w 146506"/>
                <a:gd name="csY179" fmla="*/ 22625 h 88659"/>
                <a:gd name="csX180" fmla="*/ 57347 w 146506"/>
                <a:gd name="csY180" fmla="*/ 21348 h 88659"/>
                <a:gd name="csX181" fmla="*/ 57385 w 146506"/>
                <a:gd name="csY181" fmla="*/ 19848 h 88659"/>
                <a:gd name="csX182" fmla="*/ 58285 w 146506"/>
                <a:gd name="csY182" fmla="*/ 17894 h 88659"/>
                <a:gd name="csX183" fmla="*/ 60932 w 146506"/>
                <a:gd name="csY183" fmla="*/ 16263 h 88659"/>
                <a:gd name="csX184" fmla="*/ 68513 w 146506"/>
                <a:gd name="csY184" fmla="*/ 15547 h 88659"/>
                <a:gd name="csX185" fmla="*/ 72868 w 146506"/>
                <a:gd name="csY185" fmla="*/ 14332 h 88659"/>
                <a:gd name="csX186" fmla="*/ 73530 w 146506"/>
                <a:gd name="csY186" fmla="*/ 12678 h 88659"/>
                <a:gd name="csX187" fmla="*/ 74969 w 146506"/>
                <a:gd name="csY187" fmla="*/ 11039 h 88659"/>
                <a:gd name="csX188" fmla="*/ 76293 w 146506"/>
                <a:gd name="csY188" fmla="*/ 10708 h 88659"/>
                <a:gd name="csX189" fmla="*/ 78101 w 146506"/>
                <a:gd name="csY189" fmla="*/ 11462 h 88659"/>
                <a:gd name="csX190" fmla="*/ 80279 w 146506"/>
                <a:gd name="csY190" fmla="*/ 12901 h 88659"/>
                <a:gd name="csX191" fmla="*/ 82195 w 146506"/>
                <a:gd name="csY191" fmla="*/ 13670 h 88659"/>
                <a:gd name="csX192" fmla="*/ 83311 w 146506"/>
                <a:gd name="csY192" fmla="*/ 13178 h 88659"/>
                <a:gd name="csX193" fmla="*/ 87159 w 146506"/>
                <a:gd name="csY193" fmla="*/ 10747 h 88659"/>
                <a:gd name="csX194" fmla="*/ 91591 w 146506"/>
                <a:gd name="csY194" fmla="*/ 8362 h 88659"/>
                <a:gd name="csX195" fmla="*/ 94638 w 146506"/>
                <a:gd name="csY195" fmla="*/ 1900 h 88659"/>
                <a:gd name="csX196" fmla="*/ 94970 w 146506"/>
                <a:gd name="csY196" fmla="*/ 862 h 88659"/>
                <a:gd name="csX197" fmla="*/ 98271 w 146506"/>
                <a:gd name="csY197" fmla="*/ 123 h 88659"/>
                <a:gd name="csX198" fmla="*/ 103096 w 146506"/>
                <a:gd name="csY198" fmla="*/ 254 h 88659"/>
                <a:gd name="csX199" fmla="*/ 105574 w 146506"/>
                <a:gd name="csY199" fmla="*/ 1100 h 88659"/>
                <a:gd name="csX200" fmla="*/ 107436 w 146506"/>
                <a:gd name="csY200" fmla="*/ 1546 h 88659"/>
                <a:gd name="csX201" fmla="*/ 110222 w 146506"/>
                <a:gd name="csY201" fmla="*/ 1392 h 88659"/>
                <a:gd name="csX202" fmla="*/ 114239 w 146506"/>
                <a:gd name="csY202" fmla="*/ 0 h 88659"/>
                <a:gd name="csX203" fmla="*/ 115724 w 146506"/>
                <a:gd name="csY203" fmla="*/ 39 h 88659"/>
                <a:gd name="csX204" fmla="*/ 116878 w 146506"/>
                <a:gd name="csY204" fmla="*/ 1023 h 88659"/>
                <a:gd name="csX205" fmla="*/ 118140 w 146506"/>
                <a:gd name="csY205" fmla="*/ 1877 h 88659"/>
                <a:gd name="csX206" fmla="*/ 118995 w 146506"/>
                <a:gd name="csY206" fmla="*/ 2916 h 88659"/>
                <a:gd name="csX207" fmla="*/ 119641 w 146506"/>
                <a:gd name="csY207" fmla="*/ 4385 h 88659"/>
                <a:gd name="csX208" fmla="*/ 119987 w 146506"/>
                <a:gd name="csY208" fmla="*/ 4931 h 88659"/>
                <a:gd name="csX209" fmla="*/ 120549 w 146506"/>
                <a:gd name="csY209" fmla="*/ 5685 h 88659"/>
                <a:gd name="csX210" fmla="*/ 121565 w 146506"/>
                <a:gd name="csY210" fmla="*/ 6716 h 88659"/>
                <a:gd name="csX211" fmla="*/ 122542 w 146506"/>
                <a:gd name="csY211" fmla="*/ 6985 h 88659"/>
                <a:gd name="csX212" fmla="*/ 129984 w 146506"/>
                <a:gd name="csY212" fmla="*/ 5193 h 886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</a:cxnLst>
              <a:rect l="l" t="t" r="r" b="b"/>
              <a:pathLst>
                <a:path w="146506" h="88659">
                  <a:moveTo>
                    <a:pt x="130430" y="4808"/>
                  </a:moveTo>
                  <a:lnTo>
                    <a:pt x="132485" y="4546"/>
                  </a:lnTo>
                  <a:lnTo>
                    <a:pt x="132569" y="4585"/>
                  </a:lnTo>
                  <a:lnTo>
                    <a:pt x="133054" y="4739"/>
                  </a:lnTo>
                  <a:lnTo>
                    <a:pt x="133401" y="6247"/>
                  </a:lnTo>
                  <a:lnTo>
                    <a:pt x="133454" y="6347"/>
                  </a:lnTo>
                  <a:lnTo>
                    <a:pt x="133954" y="7339"/>
                  </a:lnTo>
                  <a:lnTo>
                    <a:pt x="134416" y="8654"/>
                  </a:lnTo>
                  <a:lnTo>
                    <a:pt x="135140" y="9647"/>
                  </a:lnTo>
                  <a:lnTo>
                    <a:pt x="136733" y="10055"/>
                  </a:lnTo>
                  <a:lnTo>
                    <a:pt x="138811" y="11278"/>
                  </a:lnTo>
                  <a:lnTo>
                    <a:pt x="140157" y="13585"/>
                  </a:lnTo>
                  <a:lnTo>
                    <a:pt x="142181" y="14540"/>
                  </a:lnTo>
                  <a:lnTo>
                    <a:pt x="142327" y="14563"/>
                  </a:lnTo>
                  <a:lnTo>
                    <a:pt x="142727" y="14455"/>
                  </a:lnTo>
                  <a:lnTo>
                    <a:pt x="144190" y="14370"/>
                  </a:lnTo>
                  <a:lnTo>
                    <a:pt x="144474" y="14832"/>
                  </a:lnTo>
                  <a:lnTo>
                    <a:pt x="145636" y="15963"/>
                  </a:lnTo>
                  <a:lnTo>
                    <a:pt x="146090" y="16947"/>
                  </a:lnTo>
                  <a:lnTo>
                    <a:pt x="145859" y="17994"/>
                  </a:lnTo>
                  <a:lnTo>
                    <a:pt x="146067" y="19178"/>
                  </a:lnTo>
                  <a:lnTo>
                    <a:pt x="146506" y="19594"/>
                  </a:lnTo>
                  <a:lnTo>
                    <a:pt x="145975" y="20386"/>
                  </a:lnTo>
                  <a:lnTo>
                    <a:pt x="142196" y="24356"/>
                  </a:lnTo>
                  <a:lnTo>
                    <a:pt x="140711" y="25402"/>
                  </a:lnTo>
                  <a:lnTo>
                    <a:pt x="139734" y="25617"/>
                  </a:lnTo>
                  <a:lnTo>
                    <a:pt x="138187" y="25202"/>
                  </a:lnTo>
                  <a:lnTo>
                    <a:pt x="136594" y="25517"/>
                  </a:lnTo>
                  <a:lnTo>
                    <a:pt x="135171" y="26363"/>
                  </a:lnTo>
                  <a:lnTo>
                    <a:pt x="133854" y="26633"/>
                  </a:lnTo>
                  <a:lnTo>
                    <a:pt x="132862" y="27640"/>
                  </a:lnTo>
                  <a:lnTo>
                    <a:pt x="131577" y="29794"/>
                  </a:lnTo>
                  <a:lnTo>
                    <a:pt x="129991" y="31610"/>
                  </a:lnTo>
                  <a:lnTo>
                    <a:pt x="128398" y="32741"/>
                  </a:lnTo>
                  <a:lnTo>
                    <a:pt x="127568" y="33748"/>
                  </a:lnTo>
                  <a:lnTo>
                    <a:pt x="127475" y="37226"/>
                  </a:lnTo>
                  <a:lnTo>
                    <a:pt x="126590" y="38226"/>
                  </a:lnTo>
                  <a:lnTo>
                    <a:pt x="125405" y="39233"/>
                  </a:lnTo>
                  <a:lnTo>
                    <a:pt x="124751" y="40118"/>
                  </a:lnTo>
                  <a:lnTo>
                    <a:pt x="122943" y="45395"/>
                  </a:lnTo>
                  <a:lnTo>
                    <a:pt x="121572" y="47080"/>
                  </a:lnTo>
                  <a:lnTo>
                    <a:pt x="120264" y="48372"/>
                  </a:lnTo>
                  <a:lnTo>
                    <a:pt x="120049" y="49550"/>
                  </a:lnTo>
                  <a:lnTo>
                    <a:pt x="120072" y="50903"/>
                  </a:lnTo>
                  <a:lnTo>
                    <a:pt x="118595" y="53596"/>
                  </a:lnTo>
                  <a:lnTo>
                    <a:pt x="116655" y="56381"/>
                  </a:lnTo>
                  <a:lnTo>
                    <a:pt x="116286" y="57527"/>
                  </a:lnTo>
                  <a:lnTo>
                    <a:pt x="116717" y="59066"/>
                  </a:lnTo>
                  <a:lnTo>
                    <a:pt x="114854" y="60835"/>
                  </a:lnTo>
                  <a:lnTo>
                    <a:pt x="113785" y="61689"/>
                  </a:lnTo>
                  <a:lnTo>
                    <a:pt x="112892" y="62089"/>
                  </a:lnTo>
                  <a:lnTo>
                    <a:pt x="112338" y="63196"/>
                  </a:lnTo>
                  <a:lnTo>
                    <a:pt x="111430" y="65897"/>
                  </a:lnTo>
                  <a:lnTo>
                    <a:pt x="111669" y="67097"/>
                  </a:lnTo>
                  <a:lnTo>
                    <a:pt x="111692" y="68205"/>
                  </a:lnTo>
                  <a:lnTo>
                    <a:pt x="110122" y="68851"/>
                  </a:lnTo>
                  <a:lnTo>
                    <a:pt x="109660" y="70066"/>
                  </a:lnTo>
                  <a:lnTo>
                    <a:pt x="109260" y="71574"/>
                  </a:lnTo>
                  <a:lnTo>
                    <a:pt x="108606" y="72251"/>
                  </a:lnTo>
                  <a:lnTo>
                    <a:pt x="106843" y="73505"/>
                  </a:lnTo>
                  <a:lnTo>
                    <a:pt x="102457" y="72959"/>
                  </a:lnTo>
                  <a:lnTo>
                    <a:pt x="100803" y="73382"/>
                  </a:lnTo>
                  <a:lnTo>
                    <a:pt x="100310" y="74274"/>
                  </a:lnTo>
                  <a:lnTo>
                    <a:pt x="100210" y="74990"/>
                  </a:lnTo>
                  <a:lnTo>
                    <a:pt x="99656" y="75667"/>
                  </a:lnTo>
                  <a:lnTo>
                    <a:pt x="98663" y="76505"/>
                  </a:lnTo>
                  <a:lnTo>
                    <a:pt x="97640" y="76882"/>
                  </a:lnTo>
                  <a:lnTo>
                    <a:pt x="95354" y="75844"/>
                  </a:lnTo>
                  <a:lnTo>
                    <a:pt x="90452" y="76905"/>
                  </a:lnTo>
                  <a:lnTo>
                    <a:pt x="89606" y="77659"/>
                  </a:lnTo>
                  <a:lnTo>
                    <a:pt x="88921" y="77113"/>
                  </a:lnTo>
                  <a:lnTo>
                    <a:pt x="87866" y="76628"/>
                  </a:lnTo>
                  <a:lnTo>
                    <a:pt x="82965" y="76013"/>
                  </a:lnTo>
                  <a:lnTo>
                    <a:pt x="81025" y="76497"/>
                  </a:lnTo>
                  <a:lnTo>
                    <a:pt x="78432" y="76313"/>
                  </a:lnTo>
                  <a:lnTo>
                    <a:pt x="76039" y="75774"/>
                  </a:lnTo>
                  <a:lnTo>
                    <a:pt x="74246" y="76213"/>
                  </a:lnTo>
                  <a:lnTo>
                    <a:pt x="72668" y="78321"/>
                  </a:lnTo>
                  <a:lnTo>
                    <a:pt x="71883" y="79028"/>
                  </a:lnTo>
                  <a:lnTo>
                    <a:pt x="71267" y="79482"/>
                  </a:lnTo>
                  <a:lnTo>
                    <a:pt x="69921" y="80144"/>
                  </a:lnTo>
                  <a:lnTo>
                    <a:pt x="68790" y="80936"/>
                  </a:lnTo>
                  <a:lnTo>
                    <a:pt x="67289" y="81505"/>
                  </a:lnTo>
                  <a:lnTo>
                    <a:pt x="65942" y="81428"/>
                  </a:lnTo>
                  <a:lnTo>
                    <a:pt x="64672" y="80521"/>
                  </a:lnTo>
                  <a:lnTo>
                    <a:pt x="64218" y="80729"/>
                  </a:lnTo>
                  <a:lnTo>
                    <a:pt x="63818" y="81567"/>
                  </a:lnTo>
                  <a:lnTo>
                    <a:pt x="63126" y="82275"/>
                  </a:lnTo>
                  <a:lnTo>
                    <a:pt x="61225" y="83152"/>
                  </a:lnTo>
                  <a:lnTo>
                    <a:pt x="60740" y="83136"/>
                  </a:lnTo>
                  <a:lnTo>
                    <a:pt x="60632" y="83136"/>
                  </a:lnTo>
                  <a:lnTo>
                    <a:pt x="59178" y="83782"/>
                  </a:lnTo>
                  <a:lnTo>
                    <a:pt x="56777" y="84144"/>
                  </a:lnTo>
                  <a:lnTo>
                    <a:pt x="55569" y="83890"/>
                  </a:lnTo>
                  <a:lnTo>
                    <a:pt x="53383" y="86798"/>
                  </a:lnTo>
                  <a:lnTo>
                    <a:pt x="52714" y="87329"/>
                  </a:lnTo>
                  <a:lnTo>
                    <a:pt x="50628" y="88214"/>
                  </a:lnTo>
                  <a:lnTo>
                    <a:pt x="48927" y="88660"/>
                  </a:lnTo>
                  <a:lnTo>
                    <a:pt x="47465" y="88306"/>
                  </a:lnTo>
                  <a:lnTo>
                    <a:pt x="46888" y="88275"/>
                  </a:lnTo>
                  <a:lnTo>
                    <a:pt x="40409" y="88129"/>
                  </a:lnTo>
                  <a:lnTo>
                    <a:pt x="37023" y="87506"/>
                  </a:lnTo>
                  <a:lnTo>
                    <a:pt x="34853" y="86367"/>
                  </a:lnTo>
                  <a:lnTo>
                    <a:pt x="33406" y="85098"/>
                  </a:lnTo>
                  <a:lnTo>
                    <a:pt x="32698" y="83690"/>
                  </a:lnTo>
                  <a:lnTo>
                    <a:pt x="31020" y="82844"/>
                  </a:lnTo>
                  <a:lnTo>
                    <a:pt x="28365" y="82544"/>
                  </a:lnTo>
                  <a:lnTo>
                    <a:pt x="26303" y="81144"/>
                  </a:lnTo>
                  <a:lnTo>
                    <a:pt x="24818" y="78651"/>
                  </a:lnTo>
                  <a:lnTo>
                    <a:pt x="22825" y="76674"/>
                  </a:lnTo>
                  <a:lnTo>
                    <a:pt x="20293" y="75213"/>
                  </a:lnTo>
                  <a:lnTo>
                    <a:pt x="18292" y="73151"/>
                  </a:lnTo>
                  <a:lnTo>
                    <a:pt x="16815" y="70482"/>
                  </a:lnTo>
                  <a:lnTo>
                    <a:pt x="14152" y="68074"/>
                  </a:lnTo>
                  <a:lnTo>
                    <a:pt x="10304" y="65935"/>
                  </a:lnTo>
                  <a:lnTo>
                    <a:pt x="9142" y="65466"/>
                  </a:lnTo>
                  <a:lnTo>
                    <a:pt x="8911" y="64774"/>
                  </a:lnTo>
                  <a:lnTo>
                    <a:pt x="7034" y="62112"/>
                  </a:lnTo>
                  <a:lnTo>
                    <a:pt x="6226" y="61127"/>
                  </a:lnTo>
                  <a:lnTo>
                    <a:pt x="6302" y="59804"/>
                  </a:lnTo>
                  <a:lnTo>
                    <a:pt x="5926" y="59050"/>
                  </a:lnTo>
                  <a:lnTo>
                    <a:pt x="5240" y="58527"/>
                  </a:lnTo>
                  <a:lnTo>
                    <a:pt x="4871" y="56612"/>
                  </a:lnTo>
                  <a:lnTo>
                    <a:pt x="4656" y="55181"/>
                  </a:lnTo>
                  <a:lnTo>
                    <a:pt x="4117" y="54258"/>
                  </a:lnTo>
                  <a:lnTo>
                    <a:pt x="0" y="54065"/>
                  </a:lnTo>
                  <a:lnTo>
                    <a:pt x="3448" y="50650"/>
                  </a:lnTo>
                  <a:lnTo>
                    <a:pt x="5164" y="49696"/>
                  </a:lnTo>
                  <a:lnTo>
                    <a:pt x="7149" y="49857"/>
                  </a:lnTo>
                  <a:lnTo>
                    <a:pt x="7788" y="49550"/>
                  </a:lnTo>
                  <a:lnTo>
                    <a:pt x="7957" y="49049"/>
                  </a:lnTo>
                  <a:lnTo>
                    <a:pt x="8296" y="47934"/>
                  </a:lnTo>
                  <a:lnTo>
                    <a:pt x="8465" y="46880"/>
                  </a:lnTo>
                  <a:lnTo>
                    <a:pt x="8634" y="45880"/>
                  </a:lnTo>
                  <a:lnTo>
                    <a:pt x="8419" y="45326"/>
                  </a:lnTo>
                  <a:lnTo>
                    <a:pt x="7457" y="45149"/>
                  </a:lnTo>
                  <a:lnTo>
                    <a:pt x="6995" y="42695"/>
                  </a:lnTo>
                  <a:lnTo>
                    <a:pt x="7488" y="41764"/>
                  </a:lnTo>
                  <a:lnTo>
                    <a:pt x="7980" y="41118"/>
                  </a:lnTo>
                  <a:lnTo>
                    <a:pt x="7372" y="38126"/>
                  </a:lnTo>
                  <a:lnTo>
                    <a:pt x="7557" y="37102"/>
                  </a:lnTo>
                  <a:lnTo>
                    <a:pt x="9112" y="36941"/>
                  </a:lnTo>
                  <a:lnTo>
                    <a:pt x="10397" y="36302"/>
                  </a:lnTo>
                  <a:lnTo>
                    <a:pt x="11451" y="35579"/>
                  </a:lnTo>
                  <a:lnTo>
                    <a:pt x="11743" y="34648"/>
                  </a:lnTo>
                  <a:lnTo>
                    <a:pt x="12605" y="32756"/>
                  </a:lnTo>
                  <a:lnTo>
                    <a:pt x="11812" y="30433"/>
                  </a:lnTo>
                  <a:lnTo>
                    <a:pt x="7326" y="28917"/>
                  </a:lnTo>
                  <a:lnTo>
                    <a:pt x="7095" y="28340"/>
                  </a:lnTo>
                  <a:lnTo>
                    <a:pt x="8134" y="27679"/>
                  </a:lnTo>
                  <a:lnTo>
                    <a:pt x="9250" y="26740"/>
                  </a:lnTo>
                  <a:lnTo>
                    <a:pt x="9896" y="26002"/>
                  </a:lnTo>
                  <a:lnTo>
                    <a:pt x="10758" y="25902"/>
                  </a:lnTo>
                  <a:lnTo>
                    <a:pt x="11974" y="26279"/>
                  </a:lnTo>
                  <a:lnTo>
                    <a:pt x="14144" y="27963"/>
                  </a:lnTo>
                  <a:lnTo>
                    <a:pt x="14968" y="28210"/>
                  </a:lnTo>
                  <a:lnTo>
                    <a:pt x="15768" y="27717"/>
                  </a:lnTo>
                  <a:lnTo>
                    <a:pt x="16622" y="27610"/>
                  </a:lnTo>
                  <a:lnTo>
                    <a:pt x="19016" y="27671"/>
                  </a:lnTo>
                  <a:lnTo>
                    <a:pt x="21031" y="27279"/>
                  </a:lnTo>
                  <a:lnTo>
                    <a:pt x="20578" y="25486"/>
                  </a:lnTo>
                  <a:lnTo>
                    <a:pt x="20585" y="24179"/>
                  </a:lnTo>
                  <a:lnTo>
                    <a:pt x="20239" y="23132"/>
                  </a:lnTo>
                  <a:lnTo>
                    <a:pt x="20455" y="21986"/>
                  </a:lnTo>
                  <a:lnTo>
                    <a:pt x="21270" y="21086"/>
                  </a:lnTo>
                  <a:lnTo>
                    <a:pt x="21517" y="19071"/>
                  </a:lnTo>
                  <a:lnTo>
                    <a:pt x="22771" y="17709"/>
                  </a:lnTo>
                  <a:lnTo>
                    <a:pt x="23363" y="17509"/>
                  </a:lnTo>
                  <a:lnTo>
                    <a:pt x="25579" y="17763"/>
                  </a:lnTo>
                  <a:lnTo>
                    <a:pt x="26103" y="18117"/>
                  </a:lnTo>
                  <a:lnTo>
                    <a:pt x="26441" y="18194"/>
                  </a:lnTo>
                  <a:lnTo>
                    <a:pt x="29974" y="21509"/>
                  </a:lnTo>
                  <a:lnTo>
                    <a:pt x="33313" y="24002"/>
                  </a:lnTo>
                  <a:lnTo>
                    <a:pt x="36046" y="25279"/>
                  </a:lnTo>
                  <a:lnTo>
                    <a:pt x="40062" y="25379"/>
                  </a:lnTo>
                  <a:lnTo>
                    <a:pt x="44333" y="25494"/>
                  </a:lnTo>
                  <a:lnTo>
                    <a:pt x="51475" y="25056"/>
                  </a:lnTo>
                  <a:lnTo>
                    <a:pt x="56831" y="24732"/>
                  </a:lnTo>
                  <a:lnTo>
                    <a:pt x="57185" y="24109"/>
                  </a:lnTo>
                  <a:lnTo>
                    <a:pt x="57993" y="22625"/>
                  </a:lnTo>
                  <a:lnTo>
                    <a:pt x="57347" y="21348"/>
                  </a:lnTo>
                  <a:lnTo>
                    <a:pt x="57385" y="19848"/>
                  </a:lnTo>
                  <a:lnTo>
                    <a:pt x="58285" y="17894"/>
                  </a:lnTo>
                  <a:lnTo>
                    <a:pt x="60932" y="16263"/>
                  </a:lnTo>
                  <a:lnTo>
                    <a:pt x="68513" y="15547"/>
                  </a:lnTo>
                  <a:lnTo>
                    <a:pt x="72868" y="14332"/>
                  </a:lnTo>
                  <a:lnTo>
                    <a:pt x="73530" y="12678"/>
                  </a:lnTo>
                  <a:lnTo>
                    <a:pt x="74969" y="11039"/>
                  </a:lnTo>
                  <a:lnTo>
                    <a:pt x="76293" y="10708"/>
                  </a:lnTo>
                  <a:lnTo>
                    <a:pt x="78101" y="11462"/>
                  </a:lnTo>
                  <a:lnTo>
                    <a:pt x="80279" y="12901"/>
                  </a:lnTo>
                  <a:lnTo>
                    <a:pt x="82195" y="13670"/>
                  </a:lnTo>
                  <a:lnTo>
                    <a:pt x="83311" y="13178"/>
                  </a:lnTo>
                  <a:lnTo>
                    <a:pt x="87159" y="10747"/>
                  </a:lnTo>
                  <a:lnTo>
                    <a:pt x="91591" y="8362"/>
                  </a:lnTo>
                  <a:lnTo>
                    <a:pt x="94638" y="1900"/>
                  </a:lnTo>
                  <a:lnTo>
                    <a:pt x="94970" y="862"/>
                  </a:lnTo>
                  <a:lnTo>
                    <a:pt x="98271" y="123"/>
                  </a:lnTo>
                  <a:lnTo>
                    <a:pt x="103096" y="254"/>
                  </a:lnTo>
                  <a:lnTo>
                    <a:pt x="105574" y="1100"/>
                  </a:lnTo>
                  <a:lnTo>
                    <a:pt x="107436" y="1546"/>
                  </a:lnTo>
                  <a:lnTo>
                    <a:pt x="110222" y="1392"/>
                  </a:lnTo>
                  <a:lnTo>
                    <a:pt x="114239" y="0"/>
                  </a:lnTo>
                  <a:lnTo>
                    <a:pt x="115724" y="39"/>
                  </a:lnTo>
                  <a:lnTo>
                    <a:pt x="116878" y="1023"/>
                  </a:lnTo>
                  <a:lnTo>
                    <a:pt x="118140" y="1877"/>
                  </a:lnTo>
                  <a:lnTo>
                    <a:pt x="118995" y="2916"/>
                  </a:lnTo>
                  <a:lnTo>
                    <a:pt x="119641" y="4385"/>
                  </a:lnTo>
                  <a:lnTo>
                    <a:pt x="119987" y="4931"/>
                  </a:lnTo>
                  <a:lnTo>
                    <a:pt x="120549" y="5685"/>
                  </a:lnTo>
                  <a:lnTo>
                    <a:pt x="121565" y="6716"/>
                  </a:lnTo>
                  <a:lnTo>
                    <a:pt x="122542" y="6985"/>
                  </a:lnTo>
                  <a:lnTo>
                    <a:pt x="129984" y="51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6" name="Serbest Form 105">
              <a:extLst>
                <a:ext uri="{FF2B5EF4-FFF2-40B4-BE49-F238E27FC236}">
                  <a16:creationId xmlns:a16="http://schemas.microsoft.com/office/drawing/2014/main" id="{20BB9C6C-99C6-6AC8-7552-E83CB0DF5B8B}"/>
                </a:ext>
              </a:extLst>
            </p:cNvPr>
            <p:cNvSpPr/>
            <p:nvPr/>
          </p:nvSpPr>
          <p:spPr>
            <a:xfrm>
              <a:off x="10054134" y="6367962"/>
              <a:ext cx="988479" cy="362316"/>
            </a:xfrm>
            <a:custGeom>
              <a:avLst/>
              <a:gdLst>
                <a:gd name="csX0" fmla="*/ 599144 w 988479"/>
                <a:gd name="csY0" fmla="*/ 362309 h 362316"/>
                <a:gd name="csX1" fmla="*/ 597135 w 988479"/>
                <a:gd name="csY1" fmla="*/ 362316 h 362316"/>
                <a:gd name="csX2" fmla="*/ 596489 w 988479"/>
                <a:gd name="csY2" fmla="*/ 362086 h 362316"/>
                <a:gd name="csX3" fmla="*/ 596328 w 988479"/>
                <a:gd name="csY3" fmla="*/ 360162 h 362316"/>
                <a:gd name="csX4" fmla="*/ 596920 w 988479"/>
                <a:gd name="csY4" fmla="*/ 359085 h 362316"/>
                <a:gd name="csX5" fmla="*/ 601576 w 988479"/>
                <a:gd name="csY5" fmla="*/ 357701 h 362316"/>
                <a:gd name="csX6" fmla="*/ 603392 w 988479"/>
                <a:gd name="csY6" fmla="*/ 356424 h 362316"/>
                <a:gd name="csX7" fmla="*/ 605978 w 988479"/>
                <a:gd name="csY7" fmla="*/ 353770 h 362316"/>
                <a:gd name="csX8" fmla="*/ 607579 w 988479"/>
                <a:gd name="csY8" fmla="*/ 353077 h 362316"/>
                <a:gd name="csX9" fmla="*/ 607986 w 988479"/>
                <a:gd name="csY9" fmla="*/ 352777 h 362316"/>
                <a:gd name="csX10" fmla="*/ 608263 w 988479"/>
                <a:gd name="csY10" fmla="*/ 352831 h 362316"/>
                <a:gd name="csX11" fmla="*/ 608517 w 988479"/>
                <a:gd name="csY11" fmla="*/ 354854 h 362316"/>
                <a:gd name="csX12" fmla="*/ 609164 w 988479"/>
                <a:gd name="csY12" fmla="*/ 356054 h 362316"/>
                <a:gd name="csX13" fmla="*/ 609279 w 988479"/>
                <a:gd name="csY13" fmla="*/ 356685 h 362316"/>
                <a:gd name="csX14" fmla="*/ 606955 w 988479"/>
                <a:gd name="csY14" fmla="*/ 357708 h 362316"/>
                <a:gd name="csX15" fmla="*/ 604877 w 988479"/>
                <a:gd name="csY15" fmla="*/ 360062 h 362316"/>
                <a:gd name="csX16" fmla="*/ 600352 w 988479"/>
                <a:gd name="csY16" fmla="*/ 361601 h 362316"/>
                <a:gd name="csX17" fmla="*/ 599144 w 988479"/>
                <a:gd name="csY17" fmla="*/ 362309 h 362316"/>
                <a:gd name="csX18" fmla="*/ 576127 w 988479"/>
                <a:gd name="csY18" fmla="*/ 355347 h 362316"/>
                <a:gd name="csX19" fmla="*/ 575050 w 988479"/>
                <a:gd name="csY19" fmla="*/ 355608 h 362316"/>
                <a:gd name="csX20" fmla="*/ 572733 w 988479"/>
                <a:gd name="csY20" fmla="*/ 354977 h 362316"/>
                <a:gd name="csX21" fmla="*/ 572264 w 988479"/>
                <a:gd name="csY21" fmla="*/ 354593 h 362316"/>
                <a:gd name="csX22" fmla="*/ 574249 w 988479"/>
                <a:gd name="csY22" fmla="*/ 353539 h 362316"/>
                <a:gd name="csX23" fmla="*/ 575773 w 988479"/>
                <a:gd name="csY23" fmla="*/ 352047 h 362316"/>
                <a:gd name="csX24" fmla="*/ 577551 w 988479"/>
                <a:gd name="csY24" fmla="*/ 351916 h 362316"/>
                <a:gd name="csX25" fmla="*/ 578605 w 988479"/>
                <a:gd name="csY25" fmla="*/ 352223 h 362316"/>
                <a:gd name="csX26" fmla="*/ 578243 w 988479"/>
                <a:gd name="csY26" fmla="*/ 354000 h 362316"/>
                <a:gd name="csX27" fmla="*/ 576127 w 988479"/>
                <a:gd name="csY27" fmla="*/ 355347 h 362316"/>
                <a:gd name="csX28" fmla="*/ 609233 w 988479"/>
                <a:gd name="csY28" fmla="*/ 349069 h 362316"/>
                <a:gd name="csX29" fmla="*/ 607286 w 988479"/>
                <a:gd name="csY29" fmla="*/ 349831 h 362316"/>
                <a:gd name="csX30" fmla="*/ 607278 w 988479"/>
                <a:gd name="csY30" fmla="*/ 348231 h 362316"/>
                <a:gd name="csX31" fmla="*/ 608779 w 988479"/>
                <a:gd name="csY31" fmla="*/ 346208 h 362316"/>
                <a:gd name="csX32" fmla="*/ 610149 w 988479"/>
                <a:gd name="csY32" fmla="*/ 345523 h 362316"/>
                <a:gd name="csX33" fmla="*/ 610911 w 988479"/>
                <a:gd name="csY33" fmla="*/ 346331 h 362316"/>
                <a:gd name="csX34" fmla="*/ 610980 w 988479"/>
                <a:gd name="csY34" fmla="*/ 346700 h 362316"/>
                <a:gd name="csX35" fmla="*/ 608994 w 988479"/>
                <a:gd name="csY35" fmla="*/ 347423 h 362316"/>
                <a:gd name="csX36" fmla="*/ 609233 w 988479"/>
                <a:gd name="csY36" fmla="*/ 349069 h 362316"/>
                <a:gd name="csX37" fmla="*/ 535726 w 988479"/>
                <a:gd name="csY37" fmla="*/ 328868 h 362316"/>
                <a:gd name="csX38" fmla="*/ 536703 w 988479"/>
                <a:gd name="csY38" fmla="*/ 329845 h 362316"/>
                <a:gd name="csX39" fmla="*/ 540235 w 988479"/>
                <a:gd name="csY39" fmla="*/ 331730 h 362316"/>
                <a:gd name="csX40" fmla="*/ 540813 w 988479"/>
                <a:gd name="csY40" fmla="*/ 332522 h 362316"/>
                <a:gd name="csX41" fmla="*/ 541036 w 988479"/>
                <a:gd name="csY41" fmla="*/ 333830 h 362316"/>
                <a:gd name="csX42" fmla="*/ 541744 w 988479"/>
                <a:gd name="csY42" fmla="*/ 334799 h 362316"/>
                <a:gd name="csX43" fmla="*/ 543337 w 988479"/>
                <a:gd name="csY43" fmla="*/ 334953 h 362316"/>
                <a:gd name="csX44" fmla="*/ 545038 w 988479"/>
                <a:gd name="csY44" fmla="*/ 334753 h 362316"/>
                <a:gd name="csX45" fmla="*/ 546338 w 988479"/>
                <a:gd name="csY45" fmla="*/ 335376 h 362316"/>
                <a:gd name="csX46" fmla="*/ 547462 w 988479"/>
                <a:gd name="csY46" fmla="*/ 336353 h 362316"/>
                <a:gd name="csX47" fmla="*/ 549124 w 988479"/>
                <a:gd name="csY47" fmla="*/ 338253 h 362316"/>
                <a:gd name="csX48" fmla="*/ 550586 w 988479"/>
                <a:gd name="csY48" fmla="*/ 340353 h 362316"/>
                <a:gd name="csX49" fmla="*/ 552402 w 988479"/>
                <a:gd name="csY49" fmla="*/ 341530 h 362316"/>
                <a:gd name="csX50" fmla="*/ 553441 w 988479"/>
                <a:gd name="csY50" fmla="*/ 343284 h 362316"/>
                <a:gd name="csX51" fmla="*/ 552833 w 988479"/>
                <a:gd name="csY51" fmla="*/ 344831 h 362316"/>
                <a:gd name="csX52" fmla="*/ 550532 w 988479"/>
                <a:gd name="csY52" fmla="*/ 346969 h 362316"/>
                <a:gd name="csX53" fmla="*/ 549293 w 988479"/>
                <a:gd name="csY53" fmla="*/ 347431 h 362316"/>
                <a:gd name="csX54" fmla="*/ 547592 w 988479"/>
                <a:gd name="csY54" fmla="*/ 347600 h 362316"/>
                <a:gd name="csX55" fmla="*/ 544945 w 988479"/>
                <a:gd name="csY55" fmla="*/ 348877 h 362316"/>
                <a:gd name="csX56" fmla="*/ 543976 w 988479"/>
                <a:gd name="csY56" fmla="*/ 348215 h 362316"/>
                <a:gd name="csX57" fmla="*/ 540974 w 988479"/>
                <a:gd name="csY57" fmla="*/ 347754 h 362316"/>
                <a:gd name="csX58" fmla="*/ 538581 w 988479"/>
                <a:gd name="csY58" fmla="*/ 346831 h 362316"/>
                <a:gd name="csX59" fmla="*/ 536572 w 988479"/>
                <a:gd name="csY59" fmla="*/ 345146 h 362316"/>
                <a:gd name="csX60" fmla="*/ 535418 w 988479"/>
                <a:gd name="csY60" fmla="*/ 343338 h 362316"/>
                <a:gd name="csX61" fmla="*/ 533956 w 988479"/>
                <a:gd name="csY61" fmla="*/ 341738 h 362316"/>
                <a:gd name="csX62" fmla="*/ 531409 w 988479"/>
                <a:gd name="csY62" fmla="*/ 340669 h 362316"/>
                <a:gd name="csX63" fmla="*/ 526838 w 988479"/>
                <a:gd name="csY63" fmla="*/ 337530 h 362316"/>
                <a:gd name="csX64" fmla="*/ 524014 w 988479"/>
                <a:gd name="csY64" fmla="*/ 337245 h 362316"/>
                <a:gd name="csX65" fmla="*/ 522859 w 988479"/>
                <a:gd name="csY65" fmla="*/ 337476 h 362316"/>
                <a:gd name="csX66" fmla="*/ 521697 w 988479"/>
                <a:gd name="csY66" fmla="*/ 337492 h 362316"/>
                <a:gd name="csX67" fmla="*/ 515710 w 988479"/>
                <a:gd name="csY67" fmla="*/ 336084 h 362316"/>
                <a:gd name="csX68" fmla="*/ 514779 w 988479"/>
                <a:gd name="csY68" fmla="*/ 335261 h 362316"/>
                <a:gd name="csX69" fmla="*/ 514048 w 988479"/>
                <a:gd name="csY69" fmla="*/ 334207 h 362316"/>
                <a:gd name="csX70" fmla="*/ 513378 w 988479"/>
                <a:gd name="csY70" fmla="*/ 333168 h 362316"/>
                <a:gd name="csX71" fmla="*/ 512971 w 988479"/>
                <a:gd name="csY71" fmla="*/ 332007 h 362316"/>
                <a:gd name="csX72" fmla="*/ 513740 w 988479"/>
                <a:gd name="csY72" fmla="*/ 330976 h 362316"/>
                <a:gd name="csX73" fmla="*/ 514540 w 988479"/>
                <a:gd name="csY73" fmla="*/ 330283 h 362316"/>
                <a:gd name="csX74" fmla="*/ 517872 w 988479"/>
                <a:gd name="csY74" fmla="*/ 329068 h 362316"/>
                <a:gd name="csX75" fmla="*/ 520258 w 988479"/>
                <a:gd name="csY75" fmla="*/ 328699 h 362316"/>
                <a:gd name="csX76" fmla="*/ 523021 w 988479"/>
                <a:gd name="csY76" fmla="*/ 328753 h 362316"/>
                <a:gd name="csX77" fmla="*/ 527138 w 988479"/>
                <a:gd name="csY77" fmla="*/ 328376 h 362316"/>
                <a:gd name="csX78" fmla="*/ 531039 w 988479"/>
                <a:gd name="csY78" fmla="*/ 328983 h 362316"/>
                <a:gd name="csX79" fmla="*/ 532240 w 988479"/>
                <a:gd name="csY79" fmla="*/ 328530 h 362316"/>
                <a:gd name="csX80" fmla="*/ 534210 w 988479"/>
                <a:gd name="csY80" fmla="*/ 327268 h 362316"/>
                <a:gd name="csX81" fmla="*/ 534895 w 988479"/>
                <a:gd name="csY81" fmla="*/ 327706 h 362316"/>
                <a:gd name="csX82" fmla="*/ 535726 w 988479"/>
                <a:gd name="csY82" fmla="*/ 328868 h 362316"/>
                <a:gd name="csX83" fmla="*/ 642077 w 988479"/>
                <a:gd name="csY83" fmla="*/ 321891 h 362316"/>
                <a:gd name="csX84" fmla="*/ 642870 w 988479"/>
                <a:gd name="csY84" fmla="*/ 322129 h 362316"/>
                <a:gd name="csX85" fmla="*/ 645609 w 988479"/>
                <a:gd name="csY85" fmla="*/ 320821 h 362316"/>
                <a:gd name="csX86" fmla="*/ 646125 w 988479"/>
                <a:gd name="csY86" fmla="*/ 321067 h 362316"/>
                <a:gd name="csX87" fmla="*/ 646656 w 988479"/>
                <a:gd name="csY87" fmla="*/ 321660 h 362316"/>
                <a:gd name="csX88" fmla="*/ 646664 w 988479"/>
                <a:gd name="csY88" fmla="*/ 323406 h 362316"/>
                <a:gd name="csX89" fmla="*/ 645609 w 988479"/>
                <a:gd name="csY89" fmla="*/ 324860 h 362316"/>
                <a:gd name="csX90" fmla="*/ 642946 w 988479"/>
                <a:gd name="csY90" fmla="*/ 324975 h 362316"/>
                <a:gd name="csX91" fmla="*/ 642570 w 988479"/>
                <a:gd name="csY91" fmla="*/ 325383 h 362316"/>
                <a:gd name="csX92" fmla="*/ 642539 w 988479"/>
                <a:gd name="csY92" fmla="*/ 326268 h 362316"/>
                <a:gd name="csX93" fmla="*/ 642746 w 988479"/>
                <a:gd name="csY93" fmla="*/ 327129 h 362316"/>
                <a:gd name="csX94" fmla="*/ 643362 w 988479"/>
                <a:gd name="csY94" fmla="*/ 327822 h 362316"/>
                <a:gd name="csX95" fmla="*/ 644155 w 988479"/>
                <a:gd name="csY95" fmla="*/ 329037 h 362316"/>
                <a:gd name="csX96" fmla="*/ 644901 w 988479"/>
                <a:gd name="csY96" fmla="*/ 331868 h 362316"/>
                <a:gd name="csX97" fmla="*/ 643393 w 988479"/>
                <a:gd name="csY97" fmla="*/ 333030 h 362316"/>
                <a:gd name="csX98" fmla="*/ 642631 w 988479"/>
                <a:gd name="csY98" fmla="*/ 335214 h 362316"/>
                <a:gd name="csX99" fmla="*/ 640015 w 988479"/>
                <a:gd name="csY99" fmla="*/ 337268 h 362316"/>
                <a:gd name="csX100" fmla="*/ 637137 w 988479"/>
                <a:gd name="csY100" fmla="*/ 340630 h 362316"/>
                <a:gd name="csX101" fmla="*/ 634828 w 988479"/>
                <a:gd name="csY101" fmla="*/ 342346 h 362316"/>
                <a:gd name="csX102" fmla="*/ 632804 w 988479"/>
                <a:gd name="csY102" fmla="*/ 344377 h 362316"/>
                <a:gd name="csX103" fmla="*/ 631065 w 988479"/>
                <a:gd name="csY103" fmla="*/ 345738 h 362316"/>
                <a:gd name="csX104" fmla="*/ 628887 w 988479"/>
                <a:gd name="csY104" fmla="*/ 346200 h 362316"/>
                <a:gd name="csX105" fmla="*/ 625632 w 988479"/>
                <a:gd name="csY105" fmla="*/ 346492 h 362316"/>
                <a:gd name="csX106" fmla="*/ 621207 w 988479"/>
                <a:gd name="csY106" fmla="*/ 348923 h 362316"/>
                <a:gd name="csX107" fmla="*/ 618760 w 988479"/>
                <a:gd name="csY107" fmla="*/ 349985 h 362316"/>
                <a:gd name="csX108" fmla="*/ 616374 w 988479"/>
                <a:gd name="csY108" fmla="*/ 350062 h 362316"/>
                <a:gd name="csX109" fmla="*/ 614143 w 988479"/>
                <a:gd name="csY109" fmla="*/ 349269 h 362316"/>
                <a:gd name="csX110" fmla="*/ 613296 w 988479"/>
                <a:gd name="csY110" fmla="*/ 348377 h 362316"/>
                <a:gd name="csX111" fmla="*/ 613496 w 988479"/>
                <a:gd name="csY111" fmla="*/ 347177 h 362316"/>
                <a:gd name="csX112" fmla="*/ 614235 w 988479"/>
                <a:gd name="csY112" fmla="*/ 346146 h 362316"/>
                <a:gd name="csX113" fmla="*/ 615135 w 988479"/>
                <a:gd name="csY113" fmla="*/ 345300 h 362316"/>
                <a:gd name="csX114" fmla="*/ 615705 w 988479"/>
                <a:gd name="csY114" fmla="*/ 344207 h 362316"/>
                <a:gd name="csX115" fmla="*/ 613181 w 988479"/>
                <a:gd name="csY115" fmla="*/ 342823 h 362316"/>
                <a:gd name="csX116" fmla="*/ 612965 w 988479"/>
                <a:gd name="csY116" fmla="*/ 341769 h 362316"/>
                <a:gd name="csX117" fmla="*/ 613965 w 988479"/>
                <a:gd name="csY117" fmla="*/ 338961 h 362316"/>
                <a:gd name="csX118" fmla="*/ 614620 w 988479"/>
                <a:gd name="csY118" fmla="*/ 336076 h 362316"/>
                <a:gd name="csX119" fmla="*/ 615559 w 988479"/>
                <a:gd name="csY119" fmla="*/ 334107 h 362316"/>
                <a:gd name="csX120" fmla="*/ 619175 w 988479"/>
                <a:gd name="csY120" fmla="*/ 330591 h 362316"/>
                <a:gd name="csX121" fmla="*/ 621338 w 988479"/>
                <a:gd name="csY121" fmla="*/ 328845 h 362316"/>
                <a:gd name="csX122" fmla="*/ 622615 w 988479"/>
                <a:gd name="csY122" fmla="*/ 328168 h 362316"/>
                <a:gd name="csX123" fmla="*/ 622969 w 988479"/>
                <a:gd name="csY123" fmla="*/ 328907 h 362316"/>
                <a:gd name="csX124" fmla="*/ 623777 w 988479"/>
                <a:gd name="csY124" fmla="*/ 329799 h 362316"/>
                <a:gd name="csX125" fmla="*/ 624324 w 988479"/>
                <a:gd name="csY125" fmla="*/ 329945 h 362316"/>
                <a:gd name="csX126" fmla="*/ 624739 w 988479"/>
                <a:gd name="csY126" fmla="*/ 329745 h 362316"/>
                <a:gd name="csX127" fmla="*/ 627925 w 988479"/>
                <a:gd name="csY127" fmla="*/ 330053 h 362316"/>
                <a:gd name="csX128" fmla="*/ 628726 w 988479"/>
                <a:gd name="csY128" fmla="*/ 329745 h 362316"/>
                <a:gd name="csX129" fmla="*/ 629941 w 988479"/>
                <a:gd name="csY129" fmla="*/ 328353 h 362316"/>
                <a:gd name="csX130" fmla="*/ 630741 w 988479"/>
                <a:gd name="csY130" fmla="*/ 327576 h 362316"/>
                <a:gd name="csX131" fmla="*/ 631280 w 988479"/>
                <a:gd name="csY131" fmla="*/ 325929 h 362316"/>
                <a:gd name="csX132" fmla="*/ 631419 w 988479"/>
                <a:gd name="csY132" fmla="*/ 324883 h 362316"/>
                <a:gd name="csX133" fmla="*/ 634251 w 988479"/>
                <a:gd name="csY133" fmla="*/ 324122 h 362316"/>
                <a:gd name="csX134" fmla="*/ 635767 w 988479"/>
                <a:gd name="csY134" fmla="*/ 323283 h 362316"/>
                <a:gd name="csX135" fmla="*/ 637113 w 988479"/>
                <a:gd name="csY135" fmla="*/ 322091 h 362316"/>
                <a:gd name="csX136" fmla="*/ 641038 w 988479"/>
                <a:gd name="csY136" fmla="*/ 320060 h 362316"/>
                <a:gd name="csX137" fmla="*/ 641738 w 988479"/>
                <a:gd name="csY137" fmla="*/ 319498 h 362316"/>
                <a:gd name="csX138" fmla="*/ 641584 w 988479"/>
                <a:gd name="csY138" fmla="*/ 321429 h 362316"/>
                <a:gd name="csX139" fmla="*/ 642077 w 988479"/>
                <a:gd name="csY139" fmla="*/ 321891 h 362316"/>
                <a:gd name="csX140" fmla="*/ 440641 w 988479"/>
                <a:gd name="csY140" fmla="*/ 315729 h 362316"/>
                <a:gd name="csX141" fmla="*/ 440041 w 988479"/>
                <a:gd name="csY141" fmla="*/ 316475 h 362316"/>
                <a:gd name="csX142" fmla="*/ 438286 w 988479"/>
                <a:gd name="csY142" fmla="*/ 315144 h 362316"/>
                <a:gd name="csX143" fmla="*/ 437840 w 988479"/>
                <a:gd name="csY143" fmla="*/ 314544 h 362316"/>
                <a:gd name="csX144" fmla="*/ 439141 w 988479"/>
                <a:gd name="csY144" fmla="*/ 313682 h 362316"/>
                <a:gd name="csX145" fmla="*/ 439594 w 988479"/>
                <a:gd name="csY145" fmla="*/ 313559 h 362316"/>
                <a:gd name="csX146" fmla="*/ 440718 w 988479"/>
                <a:gd name="csY146" fmla="*/ 314498 h 362316"/>
                <a:gd name="csX147" fmla="*/ 440641 w 988479"/>
                <a:gd name="csY147" fmla="*/ 315729 h 362316"/>
                <a:gd name="csX148" fmla="*/ 599760 w 988479"/>
                <a:gd name="csY148" fmla="*/ 310859 h 362316"/>
                <a:gd name="csX149" fmla="*/ 599067 w 988479"/>
                <a:gd name="csY149" fmla="*/ 312136 h 362316"/>
                <a:gd name="csX150" fmla="*/ 597828 w 988479"/>
                <a:gd name="csY150" fmla="*/ 311774 h 362316"/>
                <a:gd name="csX151" fmla="*/ 598167 w 988479"/>
                <a:gd name="csY151" fmla="*/ 310544 h 362316"/>
                <a:gd name="csX152" fmla="*/ 598798 w 988479"/>
                <a:gd name="csY152" fmla="*/ 309813 h 362316"/>
                <a:gd name="csX153" fmla="*/ 600475 w 988479"/>
                <a:gd name="csY153" fmla="*/ 308751 h 362316"/>
                <a:gd name="csX154" fmla="*/ 602184 w 988479"/>
                <a:gd name="csY154" fmla="*/ 308567 h 362316"/>
                <a:gd name="csX155" fmla="*/ 603231 w 988479"/>
                <a:gd name="csY155" fmla="*/ 308936 h 362316"/>
                <a:gd name="csX156" fmla="*/ 603561 w 988479"/>
                <a:gd name="csY156" fmla="*/ 309344 h 362316"/>
                <a:gd name="csX157" fmla="*/ 600899 w 988479"/>
                <a:gd name="csY157" fmla="*/ 309759 h 362316"/>
                <a:gd name="csX158" fmla="*/ 599760 w 988479"/>
                <a:gd name="csY158" fmla="*/ 310859 h 362316"/>
                <a:gd name="csX159" fmla="*/ 523883 w 988479"/>
                <a:gd name="csY159" fmla="*/ 315106 h 362316"/>
                <a:gd name="csX160" fmla="*/ 523044 w 988479"/>
                <a:gd name="csY160" fmla="*/ 315313 h 362316"/>
                <a:gd name="csX161" fmla="*/ 522197 w 988479"/>
                <a:gd name="csY161" fmla="*/ 314998 h 362316"/>
                <a:gd name="csX162" fmla="*/ 522544 w 988479"/>
                <a:gd name="csY162" fmla="*/ 313067 h 362316"/>
                <a:gd name="csX163" fmla="*/ 522059 w 988479"/>
                <a:gd name="csY163" fmla="*/ 311751 h 362316"/>
                <a:gd name="csX164" fmla="*/ 522936 w 988479"/>
                <a:gd name="csY164" fmla="*/ 310721 h 362316"/>
                <a:gd name="csX165" fmla="*/ 523159 w 988479"/>
                <a:gd name="csY165" fmla="*/ 308897 h 362316"/>
                <a:gd name="csX166" fmla="*/ 523513 w 988479"/>
                <a:gd name="csY166" fmla="*/ 308344 h 362316"/>
                <a:gd name="csX167" fmla="*/ 524029 w 988479"/>
                <a:gd name="csY167" fmla="*/ 308920 h 362316"/>
                <a:gd name="csX168" fmla="*/ 524267 w 988479"/>
                <a:gd name="csY168" fmla="*/ 309297 h 362316"/>
                <a:gd name="csX169" fmla="*/ 524714 w 988479"/>
                <a:gd name="csY169" fmla="*/ 309474 h 362316"/>
                <a:gd name="csX170" fmla="*/ 525683 w 988479"/>
                <a:gd name="csY170" fmla="*/ 309505 h 362316"/>
                <a:gd name="csX171" fmla="*/ 525899 w 988479"/>
                <a:gd name="csY171" fmla="*/ 310298 h 362316"/>
                <a:gd name="csX172" fmla="*/ 525860 w 988479"/>
                <a:gd name="csY172" fmla="*/ 311044 h 362316"/>
                <a:gd name="csX173" fmla="*/ 525445 w 988479"/>
                <a:gd name="csY173" fmla="*/ 311828 h 362316"/>
                <a:gd name="csX174" fmla="*/ 524291 w 988479"/>
                <a:gd name="csY174" fmla="*/ 312667 h 362316"/>
                <a:gd name="csX175" fmla="*/ 523459 w 988479"/>
                <a:gd name="csY175" fmla="*/ 313613 h 362316"/>
                <a:gd name="csX176" fmla="*/ 523883 w 988479"/>
                <a:gd name="csY176" fmla="*/ 315106 h 362316"/>
                <a:gd name="csX177" fmla="*/ 607101 w 988479"/>
                <a:gd name="csY177" fmla="*/ 306728 h 362316"/>
                <a:gd name="csX178" fmla="*/ 606663 w 988479"/>
                <a:gd name="csY178" fmla="*/ 307682 h 362316"/>
                <a:gd name="csX179" fmla="*/ 600783 w 988479"/>
                <a:gd name="csY179" fmla="*/ 307621 h 362316"/>
                <a:gd name="csX180" fmla="*/ 600945 w 988479"/>
                <a:gd name="csY180" fmla="*/ 306366 h 362316"/>
                <a:gd name="csX181" fmla="*/ 602576 w 988479"/>
                <a:gd name="csY181" fmla="*/ 304997 h 362316"/>
                <a:gd name="csX182" fmla="*/ 603123 w 988479"/>
                <a:gd name="csY182" fmla="*/ 304543 h 362316"/>
                <a:gd name="csX183" fmla="*/ 604923 w 988479"/>
                <a:gd name="csY183" fmla="*/ 304143 h 362316"/>
                <a:gd name="csX184" fmla="*/ 607494 w 988479"/>
                <a:gd name="csY184" fmla="*/ 304867 h 362316"/>
                <a:gd name="csX185" fmla="*/ 607101 w 988479"/>
                <a:gd name="csY185" fmla="*/ 306728 h 362316"/>
                <a:gd name="csX186" fmla="*/ 462912 w 988479"/>
                <a:gd name="csY186" fmla="*/ 312344 h 362316"/>
                <a:gd name="csX187" fmla="*/ 460180 w 988479"/>
                <a:gd name="csY187" fmla="*/ 316837 h 362316"/>
                <a:gd name="csX188" fmla="*/ 461157 w 988479"/>
                <a:gd name="csY188" fmla="*/ 317560 h 362316"/>
                <a:gd name="csX189" fmla="*/ 461742 w 988479"/>
                <a:gd name="csY189" fmla="*/ 318244 h 362316"/>
                <a:gd name="csX190" fmla="*/ 457217 w 988479"/>
                <a:gd name="csY190" fmla="*/ 319175 h 362316"/>
                <a:gd name="csX191" fmla="*/ 455332 w 988479"/>
                <a:gd name="csY191" fmla="*/ 318683 h 362316"/>
                <a:gd name="csX192" fmla="*/ 454239 w 988479"/>
                <a:gd name="csY192" fmla="*/ 318813 h 362316"/>
                <a:gd name="csX193" fmla="*/ 449645 w 988479"/>
                <a:gd name="csY193" fmla="*/ 317967 h 362316"/>
                <a:gd name="csX194" fmla="*/ 446359 w 988479"/>
                <a:gd name="csY194" fmla="*/ 316937 h 362316"/>
                <a:gd name="csX195" fmla="*/ 445982 w 988479"/>
                <a:gd name="csY195" fmla="*/ 316121 h 362316"/>
                <a:gd name="csX196" fmla="*/ 446243 w 988479"/>
                <a:gd name="csY196" fmla="*/ 315144 h 362316"/>
                <a:gd name="csX197" fmla="*/ 447213 w 988479"/>
                <a:gd name="csY197" fmla="*/ 315475 h 362316"/>
                <a:gd name="csX198" fmla="*/ 449745 w 988479"/>
                <a:gd name="csY198" fmla="*/ 315629 h 362316"/>
                <a:gd name="csX199" fmla="*/ 450714 w 988479"/>
                <a:gd name="csY199" fmla="*/ 315190 h 362316"/>
                <a:gd name="csX200" fmla="*/ 450737 w 988479"/>
                <a:gd name="csY200" fmla="*/ 312298 h 362316"/>
                <a:gd name="csX201" fmla="*/ 450384 w 988479"/>
                <a:gd name="csY201" fmla="*/ 308520 h 362316"/>
                <a:gd name="csX202" fmla="*/ 453808 w 988479"/>
                <a:gd name="csY202" fmla="*/ 305443 h 362316"/>
                <a:gd name="csX203" fmla="*/ 455632 w 988479"/>
                <a:gd name="csY203" fmla="*/ 304197 h 362316"/>
                <a:gd name="csX204" fmla="*/ 457725 w 988479"/>
                <a:gd name="csY204" fmla="*/ 303466 h 362316"/>
                <a:gd name="csX205" fmla="*/ 463019 w 988479"/>
                <a:gd name="csY205" fmla="*/ 305167 h 362316"/>
                <a:gd name="csX206" fmla="*/ 463897 w 988479"/>
                <a:gd name="csY206" fmla="*/ 305628 h 362316"/>
                <a:gd name="csX207" fmla="*/ 464574 w 988479"/>
                <a:gd name="csY207" fmla="*/ 306320 h 362316"/>
                <a:gd name="csX208" fmla="*/ 464905 w 988479"/>
                <a:gd name="csY208" fmla="*/ 307428 h 362316"/>
                <a:gd name="csX209" fmla="*/ 462912 w 988479"/>
                <a:gd name="csY209" fmla="*/ 312344 h 362316"/>
                <a:gd name="csX210" fmla="*/ 628041 w 988479"/>
                <a:gd name="csY210" fmla="*/ 306182 h 362316"/>
                <a:gd name="csX211" fmla="*/ 626725 w 988479"/>
                <a:gd name="csY211" fmla="*/ 307521 h 362316"/>
                <a:gd name="csX212" fmla="*/ 625832 w 988479"/>
                <a:gd name="csY212" fmla="*/ 309851 h 362316"/>
                <a:gd name="csX213" fmla="*/ 625016 w 988479"/>
                <a:gd name="csY213" fmla="*/ 310559 h 362316"/>
                <a:gd name="csX214" fmla="*/ 623270 w 988479"/>
                <a:gd name="csY214" fmla="*/ 310998 h 362316"/>
                <a:gd name="csX215" fmla="*/ 622215 w 988479"/>
                <a:gd name="csY215" fmla="*/ 308659 h 362316"/>
                <a:gd name="csX216" fmla="*/ 620284 w 988479"/>
                <a:gd name="csY216" fmla="*/ 308767 h 362316"/>
                <a:gd name="csX217" fmla="*/ 621230 w 988479"/>
                <a:gd name="csY217" fmla="*/ 306705 h 362316"/>
                <a:gd name="csX218" fmla="*/ 622138 w 988479"/>
                <a:gd name="csY218" fmla="*/ 305936 h 362316"/>
                <a:gd name="csX219" fmla="*/ 623323 w 988479"/>
                <a:gd name="csY219" fmla="*/ 305920 h 362316"/>
                <a:gd name="csX220" fmla="*/ 623908 w 988479"/>
                <a:gd name="csY220" fmla="*/ 306751 h 362316"/>
                <a:gd name="csX221" fmla="*/ 624224 w 988479"/>
                <a:gd name="csY221" fmla="*/ 306928 h 362316"/>
                <a:gd name="csX222" fmla="*/ 627009 w 988479"/>
                <a:gd name="csY222" fmla="*/ 303443 h 362316"/>
                <a:gd name="csX223" fmla="*/ 627571 w 988479"/>
                <a:gd name="csY223" fmla="*/ 303405 h 362316"/>
                <a:gd name="csX224" fmla="*/ 628041 w 988479"/>
                <a:gd name="csY224" fmla="*/ 303559 h 362316"/>
                <a:gd name="csX225" fmla="*/ 628417 w 988479"/>
                <a:gd name="csY225" fmla="*/ 303997 h 362316"/>
                <a:gd name="csX226" fmla="*/ 628041 w 988479"/>
                <a:gd name="csY226" fmla="*/ 306182 h 362316"/>
                <a:gd name="csX227" fmla="*/ 620222 w 988479"/>
                <a:gd name="csY227" fmla="*/ 304943 h 362316"/>
                <a:gd name="csX228" fmla="*/ 617174 w 988479"/>
                <a:gd name="csY228" fmla="*/ 305536 h 362316"/>
                <a:gd name="csX229" fmla="*/ 615312 w 988479"/>
                <a:gd name="csY229" fmla="*/ 308244 h 362316"/>
                <a:gd name="csX230" fmla="*/ 613835 w 988479"/>
                <a:gd name="csY230" fmla="*/ 308205 h 362316"/>
                <a:gd name="csX231" fmla="*/ 613027 w 988479"/>
                <a:gd name="csY231" fmla="*/ 309405 h 362316"/>
                <a:gd name="csX232" fmla="*/ 612842 w 988479"/>
                <a:gd name="csY232" fmla="*/ 309921 h 362316"/>
                <a:gd name="csX233" fmla="*/ 612950 w 988479"/>
                <a:gd name="csY233" fmla="*/ 310405 h 362316"/>
                <a:gd name="csX234" fmla="*/ 612788 w 988479"/>
                <a:gd name="csY234" fmla="*/ 310867 h 362316"/>
                <a:gd name="csX235" fmla="*/ 612203 w 988479"/>
                <a:gd name="csY235" fmla="*/ 311344 h 362316"/>
                <a:gd name="csX236" fmla="*/ 610818 w 988479"/>
                <a:gd name="csY236" fmla="*/ 310598 h 362316"/>
                <a:gd name="csX237" fmla="*/ 609633 w 988479"/>
                <a:gd name="csY237" fmla="*/ 311551 h 362316"/>
                <a:gd name="csX238" fmla="*/ 609133 w 988479"/>
                <a:gd name="csY238" fmla="*/ 311782 h 362316"/>
                <a:gd name="csX239" fmla="*/ 607386 w 988479"/>
                <a:gd name="csY239" fmla="*/ 310674 h 362316"/>
                <a:gd name="csX240" fmla="*/ 605731 w 988479"/>
                <a:gd name="csY240" fmla="*/ 310744 h 362316"/>
                <a:gd name="csX241" fmla="*/ 605231 w 988479"/>
                <a:gd name="csY241" fmla="*/ 310574 h 362316"/>
                <a:gd name="csX242" fmla="*/ 607286 w 988479"/>
                <a:gd name="csY242" fmla="*/ 308590 h 362316"/>
                <a:gd name="csX243" fmla="*/ 610087 w 988479"/>
                <a:gd name="csY243" fmla="*/ 306736 h 362316"/>
                <a:gd name="csX244" fmla="*/ 610549 w 988479"/>
                <a:gd name="csY244" fmla="*/ 306051 h 362316"/>
                <a:gd name="csX245" fmla="*/ 609448 w 988479"/>
                <a:gd name="csY245" fmla="*/ 305866 h 362316"/>
                <a:gd name="csX246" fmla="*/ 608794 w 988479"/>
                <a:gd name="csY246" fmla="*/ 305590 h 362316"/>
                <a:gd name="csX247" fmla="*/ 608710 w 988479"/>
                <a:gd name="csY247" fmla="*/ 305151 h 362316"/>
                <a:gd name="csX248" fmla="*/ 610479 w 988479"/>
                <a:gd name="csY248" fmla="*/ 304859 h 362316"/>
                <a:gd name="csX249" fmla="*/ 611703 w 988479"/>
                <a:gd name="csY249" fmla="*/ 304820 h 362316"/>
                <a:gd name="csX250" fmla="*/ 612634 w 988479"/>
                <a:gd name="csY250" fmla="*/ 305390 h 362316"/>
                <a:gd name="csX251" fmla="*/ 613227 w 988479"/>
                <a:gd name="csY251" fmla="*/ 305390 h 362316"/>
                <a:gd name="csX252" fmla="*/ 617013 w 988479"/>
                <a:gd name="csY252" fmla="*/ 303205 h 362316"/>
                <a:gd name="csX253" fmla="*/ 618513 w 988479"/>
                <a:gd name="csY253" fmla="*/ 303697 h 362316"/>
                <a:gd name="csX254" fmla="*/ 619606 w 988479"/>
                <a:gd name="csY254" fmla="*/ 304259 h 362316"/>
                <a:gd name="csX255" fmla="*/ 620222 w 988479"/>
                <a:gd name="csY255" fmla="*/ 304943 h 362316"/>
                <a:gd name="csX256" fmla="*/ 943538 w 988479"/>
                <a:gd name="csY256" fmla="*/ 307467 h 362316"/>
                <a:gd name="csX257" fmla="*/ 942469 w 988479"/>
                <a:gd name="csY257" fmla="*/ 307751 h 362316"/>
                <a:gd name="csX258" fmla="*/ 937036 w 988479"/>
                <a:gd name="csY258" fmla="*/ 307097 h 362316"/>
                <a:gd name="csX259" fmla="*/ 936459 w 988479"/>
                <a:gd name="csY259" fmla="*/ 306205 h 362316"/>
                <a:gd name="csX260" fmla="*/ 936374 w 988479"/>
                <a:gd name="csY260" fmla="*/ 305743 h 362316"/>
                <a:gd name="csX261" fmla="*/ 937613 w 988479"/>
                <a:gd name="csY261" fmla="*/ 304859 h 362316"/>
                <a:gd name="csX262" fmla="*/ 938813 w 988479"/>
                <a:gd name="csY262" fmla="*/ 303359 h 362316"/>
                <a:gd name="csX263" fmla="*/ 940676 w 988479"/>
                <a:gd name="csY263" fmla="*/ 302797 h 362316"/>
                <a:gd name="csX264" fmla="*/ 941399 w 988479"/>
                <a:gd name="csY264" fmla="*/ 302797 h 362316"/>
                <a:gd name="csX265" fmla="*/ 943585 w 988479"/>
                <a:gd name="csY265" fmla="*/ 306351 h 362316"/>
                <a:gd name="csX266" fmla="*/ 943538 w 988479"/>
                <a:gd name="csY266" fmla="*/ 307467 h 362316"/>
                <a:gd name="csX267" fmla="*/ 482681 w 988479"/>
                <a:gd name="csY267" fmla="*/ 307005 h 362316"/>
                <a:gd name="csX268" fmla="*/ 482196 w 988479"/>
                <a:gd name="csY268" fmla="*/ 307020 h 362316"/>
                <a:gd name="csX269" fmla="*/ 481258 w 988479"/>
                <a:gd name="csY269" fmla="*/ 306597 h 362316"/>
                <a:gd name="csX270" fmla="*/ 481596 w 988479"/>
                <a:gd name="csY270" fmla="*/ 305697 h 362316"/>
                <a:gd name="csX271" fmla="*/ 481088 w 988479"/>
                <a:gd name="csY271" fmla="*/ 304228 h 362316"/>
                <a:gd name="csX272" fmla="*/ 481265 w 988479"/>
                <a:gd name="csY272" fmla="*/ 303020 h 362316"/>
                <a:gd name="csX273" fmla="*/ 482466 w 988479"/>
                <a:gd name="csY273" fmla="*/ 302335 h 362316"/>
                <a:gd name="csX274" fmla="*/ 485028 w 988479"/>
                <a:gd name="csY274" fmla="*/ 302258 h 362316"/>
                <a:gd name="csX275" fmla="*/ 485121 w 988479"/>
                <a:gd name="csY275" fmla="*/ 303143 h 362316"/>
                <a:gd name="csX276" fmla="*/ 482681 w 988479"/>
                <a:gd name="csY276" fmla="*/ 307005 h 362316"/>
                <a:gd name="csX277" fmla="*/ 515456 w 988479"/>
                <a:gd name="csY277" fmla="*/ 304212 h 362316"/>
                <a:gd name="csX278" fmla="*/ 514509 w 988479"/>
                <a:gd name="csY278" fmla="*/ 304236 h 362316"/>
                <a:gd name="csX279" fmla="*/ 514317 w 988479"/>
                <a:gd name="csY279" fmla="*/ 303366 h 362316"/>
                <a:gd name="csX280" fmla="*/ 514656 w 988479"/>
                <a:gd name="csY280" fmla="*/ 302459 h 362316"/>
                <a:gd name="csX281" fmla="*/ 515564 w 988479"/>
                <a:gd name="csY281" fmla="*/ 302074 h 362316"/>
                <a:gd name="csX282" fmla="*/ 515980 w 988479"/>
                <a:gd name="csY282" fmla="*/ 302051 h 362316"/>
                <a:gd name="csX283" fmla="*/ 516633 w 988479"/>
                <a:gd name="csY283" fmla="*/ 302874 h 362316"/>
                <a:gd name="csX284" fmla="*/ 516780 w 988479"/>
                <a:gd name="csY284" fmla="*/ 303305 h 362316"/>
                <a:gd name="csX285" fmla="*/ 516172 w 988479"/>
                <a:gd name="csY285" fmla="*/ 303874 h 362316"/>
                <a:gd name="csX286" fmla="*/ 515456 w 988479"/>
                <a:gd name="csY286" fmla="*/ 304212 h 362316"/>
                <a:gd name="csX287" fmla="*/ 634274 w 988479"/>
                <a:gd name="csY287" fmla="*/ 302089 h 362316"/>
                <a:gd name="csX288" fmla="*/ 634789 w 988479"/>
                <a:gd name="csY288" fmla="*/ 303405 h 362316"/>
                <a:gd name="csX289" fmla="*/ 636460 w 988479"/>
                <a:gd name="csY289" fmla="*/ 302674 h 362316"/>
                <a:gd name="csX290" fmla="*/ 638091 w 988479"/>
                <a:gd name="csY290" fmla="*/ 302489 h 362316"/>
                <a:gd name="csX291" fmla="*/ 641800 w 988479"/>
                <a:gd name="csY291" fmla="*/ 302628 h 362316"/>
                <a:gd name="csX292" fmla="*/ 644524 w 988479"/>
                <a:gd name="csY292" fmla="*/ 302920 h 362316"/>
                <a:gd name="csX293" fmla="*/ 646132 w 988479"/>
                <a:gd name="csY293" fmla="*/ 303466 h 362316"/>
                <a:gd name="csX294" fmla="*/ 646286 w 988479"/>
                <a:gd name="csY294" fmla="*/ 306105 h 362316"/>
                <a:gd name="csX295" fmla="*/ 645532 w 988479"/>
                <a:gd name="csY295" fmla="*/ 306674 h 362316"/>
                <a:gd name="csX296" fmla="*/ 631442 w 988479"/>
                <a:gd name="csY296" fmla="*/ 308667 h 362316"/>
                <a:gd name="csX297" fmla="*/ 630065 w 988479"/>
                <a:gd name="csY297" fmla="*/ 308028 h 362316"/>
                <a:gd name="csX298" fmla="*/ 629526 w 988479"/>
                <a:gd name="csY298" fmla="*/ 307397 h 362316"/>
                <a:gd name="csX299" fmla="*/ 631042 w 988479"/>
                <a:gd name="csY299" fmla="*/ 305443 h 362316"/>
                <a:gd name="csX300" fmla="*/ 630341 w 988479"/>
                <a:gd name="csY300" fmla="*/ 304512 h 362316"/>
                <a:gd name="csX301" fmla="*/ 631142 w 988479"/>
                <a:gd name="csY301" fmla="*/ 302997 h 362316"/>
                <a:gd name="csX302" fmla="*/ 632827 w 988479"/>
                <a:gd name="csY302" fmla="*/ 301966 h 362316"/>
                <a:gd name="csX303" fmla="*/ 634274 w 988479"/>
                <a:gd name="csY303" fmla="*/ 302089 h 362316"/>
                <a:gd name="csX304" fmla="*/ 704425 w 988479"/>
                <a:gd name="csY304" fmla="*/ 301182 h 362316"/>
                <a:gd name="csX305" fmla="*/ 708204 w 988479"/>
                <a:gd name="csY305" fmla="*/ 302051 h 362316"/>
                <a:gd name="csX306" fmla="*/ 710367 w 988479"/>
                <a:gd name="csY306" fmla="*/ 301958 h 362316"/>
                <a:gd name="csX307" fmla="*/ 710813 w 988479"/>
                <a:gd name="csY307" fmla="*/ 302736 h 362316"/>
                <a:gd name="csX308" fmla="*/ 708743 w 988479"/>
                <a:gd name="csY308" fmla="*/ 304574 h 362316"/>
                <a:gd name="csX309" fmla="*/ 704364 w 988479"/>
                <a:gd name="csY309" fmla="*/ 303159 h 362316"/>
                <a:gd name="csX310" fmla="*/ 703618 w 988479"/>
                <a:gd name="csY310" fmla="*/ 301643 h 362316"/>
                <a:gd name="csX311" fmla="*/ 704425 w 988479"/>
                <a:gd name="csY311" fmla="*/ 301182 h 362316"/>
                <a:gd name="csX312" fmla="*/ 595558 w 988479"/>
                <a:gd name="csY312" fmla="*/ 312305 h 362316"/>
                <a:gd name="csX313" fmla="*/ 592511 w 988479"/>
                <a:gd name="csY313" fmla="*/ 313075 h 362316"/>
                <a:gd name="csX314" fmla="*/ 590617 w 988479"/>
                <a:gd name="csY314" fmla="*/ 313805 h 362316"/>
                <a:gd name="csX315" fmla="*/ 588809 w 988479"/>
                <a:gd name="csY315" fmla="*/ 314775 h 362316"/>
                <a:gd name="csX316" fmla="*/ 587670 w 988479"/>
                <a:gd name="csY316" fmla="*/ 314975 h 362316"/>
                <a:gd name="csX317" fmla="*/ 585600 w 988479"/>
                <a:gd name="csY317" fmla="*/ 315052 h 362316"/>
                <a:gd name="csX318" fmla="*/ 582668 w 988479"/>
                <a:gd name="csY318" fmla="*/ 314875 h 362316"/>
                <a:gd name="csX319" fmla="*/ 580691 w 988479"/>
                <a:gd name="csY319" fmla="*/ 315190 h 362316"/>
                <a:gd name="csX320" fmla="*/ 575173 w 988479"/>
                <a:gd name="csY320" fmla="*/ 317698 h 362316"/>
                <a:gd name="csX321" fmla="*/ 573003 w 988479"/>
                <a:gd name="csY321" fmla="*/ 317913 h 362316"/>
                <a:gd name="csX322" fmla="*/ 571125 w 988479"/>
                <a:gd name="csY322" fmla="*/ 318529 h 362316"/>
                <a:gd name="csX323" fmla="*/ 570478 w 988479"/>
                <a:gd name="csY323" fmla="*/ 317552 h 362316"/>
                <a:gd name="csX324" fmla="*/ 569678 w 988479"/>
                <a:gd name="csY324" fmla="*/ 316829 h 362316"/>
                <a:gd name="csX325" fmla="*/ 567847 w 988479"/>
                <a:gd name="csY325" fmla="*/ 316652 h 362316"/>
                <a:gd name="csX326" fmla="*/ 566015 w 988479"/>
                <a:gd name="csY326" fmla="*/ 316706 h 362316"/>
                <a:gd name="csX327" fmla="*/ 564153 w 988479"/>
                <a:gd name="csY327" fmla="*/ 318921 h 362316"/>
                <a:gd name="csX328" fmla="*/ 561182 w 988479"/>
                <a:gd name="csY328" fmla="*/ 318452 h 362316"/>
                <a:gd name="csX329" fmla="*/ 560036 w 988479"/>
                <a:gd name="csY329" fmla="*/ 318644 h 362316"/>
                <a:gd name="csX330" fmla="*/ 558920 w 988479"/>
                <a:gd name="csY330" fmla="*/ 319114 h 362316"/>
                <a:gd name="csX331" fmla="*/ 557820 w 988479"/>
                <a:gd name="csY331" fmla="*/ 319321 h 362316"/>
                <a:gd name="csX332" fmla="*/ 556665 w 988479"/>
                <a:gd name="csY332" fmla="*/ 319167 h 362316"/>
                <a:gd name="csX333" fmla="*/ 552333 w 988479"/>
                <a:gd name="csY333" fmla="*/ 317444 h 362316"/>
                <a:gd name="csX334" fmla="*/ 547362 w 988479"/>
                <a:gd name="csY334" fmla="*/ 316421 h 362316"/>
                <a:gd name="csX335" fmla="*/ 542375 w 988479"/>
                <a:gd name="csY335" fmla="*/ 316821 h 362316"/>
                <a:gd name="csX336" fmla="*/ 538081 w 988479"/>
                <a:gd name="csY336" fmla="*/ 315875 h 362316"/>
                <a:gd name="csX337" fmla="*/ 535726 w 988479"/>
                <a:gd name="csY337" fmla="*/ 316598 h 362316"/>
                <a:gd name="csX338" fmla="*/ 533510 w 988479"/>
                <a:gd name="csY338" fmla="*/ 317629 h 362316"/>
                <a:gd name="csX339" fmla="*/ 532856 w 988479"/>
                <a:gd name="csY339" fmla="*/ 316544 h 362316"/>
                <a:gd name="csX340" fmla="*/ 532048 w 988479"/>
                <a:gd name="csY340" fmla="*/ 315590 h 362316"/>
                <a:gd name="csX341" fmla="*/ 531324 w 988479"/>
                <a:gd name="csY341" fmla="*/ 314159 h 362316"/>
                <a:gd name="csX342" fmla="*/ 531301 w 988479"/>
                <a:gd name="csY342" fmla="*/ 312536 h 362316"/>
                <a:gd name="csX343" fmla="*/ 531540 w 988479"/>
                <a:gd name="csY343" fmla="*/ 311405 h 362316"/>
                <a:gd name="csX344" fmla="*/ 532178 w 988479"/>
                <a:gd name="csY344" fmla="*/ 310367 h 362316"/>
                <a:gd name="csX345" fmla="*/ 532579 w 988479"/>
                <a:gd name="csY345" fmla="*/ 309290 h 362316"/>
                <a:gd name="csX346" fmla="*/ 532763 w 988479"/>
                <a:gd name="csY346" fmla="*/ 308136 h 362316"/>
                <a:gd name="csX347" fmla="*/ 533702 w 988479"/>
                <a:gd name="csY347" fmla="*/ 308682 h 362316"/>
                <a:gd name="csX348" fmla="*/ 534679 w 988479"/>
                <a:gd name="csY348" fmla="*/ 308474 h 362316"/>
                <a:gd name="csX349" fmla="*/ 537604 w 988479"/>
                <a:gd name="csY349" fmla="*/ 307221 h 362316"/>
                <a:gd name="csX350" fmla="*/ 540459 w 988479"/>
                <a:gd name="csY350" fmla="*/ 305320 h 362316"/>
                <a:gd name="csX351" fmla="*/ 543114 w 988479"/>
                <a:gd name="csY351" fmla="*/ 304628 h 362316"/>
                <a:gd name="csX352" fmla="*/ 544645 w 988479"/>
                <a:gd name="csY352" fmla="*/ 304436 h 362316"/>
                <a:gd name="csX353" fmla="*/ 545953 w 988479"/>
                <a:gd name="csY353" fmla="*/ 304813 h 362316"/>
                <a:gd name="csX354" fmla="*/ 547285 w 988479"/>
                <a:gd name="csY354" fmla="*/ 304674 h 362316"/>
                <a:gd name="csX355" fmla="*/ 548647 w 988479"/>
                <a:gd name="csY355" fmla="*/ 304251 h 362316"/>
                <a:gd name="csX356" fmla="*/ 550794 w 988479"/>
                <a:gd name="csY356" fmla="*/ 305705 h 362316"/>
                <a:gd name="csX357" fmla="*/ 551694 w 988479"/>
                <a:gd name="csY357" fmla="*/ 306005 h 362316"/>
                <a:gd name="csX358" fmla="*/ 554603 w 988479"/>
                <a:gd name="csY358" fmla="*/ 306120 h 362316"/>
                <a:gd name="csX359" fmla="*/ 557250 w 988479"/>
                <a:gd name="csY359" fmla="*/ 306959 h 362316"/>
                <a:gd name="csX360" fmla="*/ 559620 w 988479"/>
                <a:gd name="csY360" fmla="*/ 308220 h 362316"/>
                <a:gd name="csX361" fmla="*/ 563037 w 988479"/>
                <a:gd name="csY361" fmla="*/ 309397 h 362316"/>
                <a:gd name="csX362" fmla="*/ 565100 w 988479"/>
                <a:gd name="csY362" fmla="*/ 310982 h 362316"/>
                <a:gd name="csX363" fmla="*/ 566669 w 988479"/>
                <a:gd name="csY363" fmla="*/ 311567 h 362316"/>
                <a:gd name="csX364" fmla="*/ 567831 w 988479"/>
                <a:gd name="csY364" fmla="*/ 311728 h 362316"/>
                <a:gd name="csX365" fmla="*/ 568901 w 988479"/>
                <a:gd name="csY365" fmla="*/ 311513 h 362316"/>
                <a:gd name="csX366" fmla="*/ 570255 w 988479"/>
                <a:gd name="csY366" fmla="*/ 310451 h 362316"/>
                <a:gd name="csX367" fmla="*/ 571833 w 988479"/>
                <a:gd name="csY367" fmla="*/ 310013 h 362316"/>
                <a:gd name="csX368" fmla="*/ 573203 w 988479"/>
                <a:gd name="csY368" fmla="*/ 310028 h 362316"/>
                <a:gd name="csX369" fmla="*/ 575704 w 988479"/>
                <a:gd name="csY369" fmla="*/ 309751 h 362316"/>
                <a:gd name="csX370" fmla="*/ 576766 w 988479"/>
                <a:gd name="csY370" fmla="*/ 309498 h 362316"/>
                <a:gd name="csX371" fmla="*/ 577943 w 988479"/>
                <a:gd name="csY371" fmla="*/ 308913 h 362316"/>
                <a:gd name="csX372" fmla="*/ 579097 w 988479"/>
                <a:gd name="csY372" fmla="*/ 309274 h 362316"/>
                <a:gd name="csX373" fmla="*/ 580113 w 988479"/>
                <a:gd name="csY373" fmla="*/ 309813 h 362316"/>
                <a:gd name="csX374" fmla="*/ 584346 w 988479"/>
                <a:gd name="csY374" fmla="*/ 312590 h 362316"/>
                <a:gd name="csX375" fmla="*/ 585646 w 988479"/>
                <a:gd name="csY375" fmla="*/ 312667 h 362316"/>
                <a:gd name="csX376" fmla="*/ 588032 w 988479"/>
                <a:gd name="csY376" fmla="*/ 312067 h 362316"/>
                <a:gd name="csX377" fmla="*/ 588748 w 988479"/>
                <a:gd name="csY377" fmla="*/ 311321 h 362316"/>
                <a:gd name="csX378" fmla="*/ 589117 w 988479"/>
                <a:gd name="csY378" fmla="*/ 310174 h 362316"/>
                <a:gd name="csX379" fmla="*/ 589771 w 988479"/>
                <a:gd name="csY379" fmla="*/ 309220 h 362316"/>
                <a:gd name="csX380" fmla="*/ 590679 w 988479"/>
                <a:gd name="csY380" fmla="*/ 308397 h 362316"/>
                <a:gd name="csX381" fmla="*/ 591710 w 988479"/>
                <a:gd name="csY381" fmla="*/ 307767 h 362316"/>
                <a:gd name="csX382" fmla="*/ 594873 w 988479"/>
                <a:gd name="csY382" fmla="*/ 306697 h 362316"/>
                <a:gd name="csX383" fmla="*/ 597035 w 988479"/>
                <a:gd name="csY383" fmla="*/ 305643 h 362316"/>
                <a:gd name="csX384" fmla="*/ 598521 w 988479"/>
                <a:gd name="csY384" fmla="*/ 303859 h 362316"/>
                <a:gd name="csX385" fmla="*/ 595050 w 988479"/>
                <a:gd name="csY385" fmla="*/ 303074 h 362316"/>
                <a:gd name="csX386" fmla="*/ 595781 w 988479"/>
                <a:gd name="csY386" fmla="*/ 301789 h 362316"/>
                <a:gd name="csX387" fmla="*/ 596935 w 988479"/>
                <a:gd name="csY387" fmla="*/ 301066 h 362316"/>
                <a:gd name="csX388" fmla="*/ 598467 w 988479"/>
                <a:gd name="csY388" fmla="*/ 301335 h 362316"/>
                <a:gd name="csX389" fmla="*/ 599798 w 988479"/>
                <a:gd name="csY389" fmla="*/ 302335 h 362316"/>
                <a:gd name="csX390" fmla="*/ 600391 w 988479"/>
                <a:gd name="csY390" fmla="*/ 306174 h 362316"/>
                <a:gd name="csX391" fmla="*/ 599298 w 988479"/>
                <a:gd name="csY391" fmla="*/ 306713 h 362316"/>
                <a:gd name="csX392" fmla="*/ 598606 w 988479"/>
                <a:gd name="csY392" fmla="*/ 307297 h 362316"/>
                <a:gd name="csX393" fmla="*/ 598144 w 988479"/>
                <a:gd name="csY393" fmla="*/ 308067 h 362316"/>
                <a:gd name="csX394" fmla="*/ 596173 w 988479"/>
                <a:gd name="csY394" fmla="*/ 309474 h 362316"/>
                <a:gd name="csX395" fmla="*/ 596951 w 988479"/>
                <a:gd name="csY395" fmla="*/ 311236 h 362316"/>
                <a:gd name="csX396" fmla="*/ 596374 w 988479"/>
                <a:gd name="csY396" fmla="*/ 311967 h 362316"/>
                <a:gd name="csX397" fmla="*/ 595558 w 988479"/>
                <a:gd name="csY397" fmla="*/ 312305 h 362316"/>
                <a:gd name="csX398" fmla="*/ 770052 w 988479"/>
                <a:gd name="csY398" fmla="*/ 305943 h 362316"/>
                <a:gd name="csX399" fmla="*/ 768174 w 988479"/>
                <a:gd name="csY399" fmla="*/ 306620 h 362316"/>
                <a:gd name="csX400" fmla="*/ 769429 w 988479"/>
                <a:gd name="csY400" fmla="*/ 304905 h 362316"/>
                <a:gd name="csX401" fmla="*/ 773461 w 988479"/>
                <a:gd name="csY401" fmla="*/ 301012 h 362316"/>
                <a:gd name="csX402" fmla="*/ 774908 w 988479"/>
                <a:gd name="csY402" fmla="*/ 301735 h 362316"/>
                <a:gd name="csX403" fmla="*/ 776832 w 988479"/>
                <a:gd name="csY403" fmla="*/ 301874 h 362316"/>
                <a:gd name="csX404" fmla="*/ 773962 w 988479"/>
                <a:gd name="csY404" fmla="*/ 303636 h 362316"/>
                <a:gd name="csX405" fmla="*/ 771037 w 988479"/>
                <a:gd name="csY405" fmla="*/ 304366 h 362316"/>
                <a:gd name="csX406" fmla="*/ 770052 w 988479"/>
                <a:gd name="csY406" fmla="*/ 305943 h 362316"/>
                <a:gd name="csX407" fmla="*/ 497495 w 988479"/>
                <a:gd name="csY407" fmla="*/ 305928 h 362316"/>
                <a:gd name="csX408" fmla="*/ 498580 w 988479"/>
                <a:gd name="csY408" fmla="*/ 306782 h 362316"/>
                <a:gd name="csX409" fmla="*/ 499565 w 988479"/>
                <a:gd name="csY409" fmla="*/ 306705 h 362316"/>
                <a:gd name="csX410" fmla="*/ 501628 w 988479"/>
                <a:gd name="csY410" fmla="*/ 305397 h 362316"/>
                <a:gd name="csX411" fmla="*/ 502866 w 988479"/>
                <a:gd name="csY411" fmla="*/ 304920 h 362316"/>
                <a:gd name="csX412" fmla="*/ 504198 w 988479"/>
                <a:gd name="csY412" fmla="*/ 304905 h 362316"/>
                <a:gd name="csX413" fmla="*/ 505483 w 988479"/>
                <a:gd name="csY413" fmla="*/ 305120 h 362316"/>
                <a:gd name="csX414" fmla="*/ 506752 w 988479"/>
                <a:gd name="csY414" fmla="*/ 306051 h 362316"/>
                <a:gd name="csX415" fmla="*/ 507214 w 988479"/>
                <a:gd name="csY415" fmla="*/ 307567 h 362316"/>
                <a:gd name="csX416" fmla="*/ 507691 w 988479"/>
                <a:gd name="csY416" fmla="*/ 308036 h 362316"/>
                <a:gd name="csX417" fmla="*/ 508438 w 988479"/>
                <a:gd name="csY417" fmla="*/ 306220 h 362316"/>
                <a:gd name="csX418" fmla="*/ 509431 w 988479"/>
                <a:gd name="csY418" fmla="*/ 305674 h 362316"/>
                <a:gd name="csX419" fmla="*/ 510547 w 988479"/>
                <a:gd name="csY419" fmla="*/ 305397 h 362316"/>
                <a:gd name="csX420" fmla="*/ 512293 w 988479"/>
                <a:gd name="csY420" fmla="*/ 305497 h 362316"/>
                <a:gd name="csX421" fmla="*/ 513625 w 988479"/>
                <a:gd name="csY421" fmla="*/ 306366 h 362316"/>
                <a:gd name="csX422" fmla="*/ 514833 w 988479"/>
                <a:gd name="csY422" fmla="*/ 308944 h 362316"/>
                <a:gd name="csX423" fmla="*/ 514795 w 988479"/>
                <a:gd name="csY423" fmla="*/ 311198 h 362316"/>
                <a:gd name="csX424" fmla="*/ 515233 w 988479"/>
                <a:gd name="csY424" fmla="*/ 312044 h 362316"/>
                <a:gd name="csX425" fmla="*/ 516064 w 988479"/>
                <a:gd name="csY425" fmla="*/ 312659 h 362316"/>
                <a:gd name="csX426" fmla="*/ 516680 w 988479"/>
                <a:gd name="csY426" fmla="*/ 313528 h 362316"/>
                <a:gd name="csX427" fmla="*/ 516133 w 988479"/>
                <a:gd name="csY427" fmla="*/ 314436 h 362316"/>
                <a:gd name="csX428" fmla="*/ 515587 w 988479"/>
                <a:gd name="csY428" fmla="*/ 314875 h 362316"/>
                <a:gd name="csX429" fmla="*/ 514025 w 988479"/>
                <a:gd name="csY429" fmla="*/ 315290 h 362316"/>
                <a:gd name="csX430" fmla="*/ 513271 w 988479"/>
                <a:gd name="csY430" fmla="*/ 315113 h 362316"/>
                <a:gd name="csX431" fmla="*/ 512571 w 988479"/>
                <a:gd name="csY431" fmla="*/ 314498 h 362316"/>
                <a:gd name="csX432" fmla="*/ 511793 w 988479"/>
                <a:gd name="csY432" fmla="*/ 314275 h 362316"/>
                <a:gd name="csX433" fmla="*/ 510023 w 988479"/>
                <a:gd name="csY433" fmla="*/ 314483 h 362316"/>
                <a:gd name="csX434" fmla="*/ 508392 w 988479"/>
                <a:gd name="csY434" fmla="*/ 314990 h 362316"/>
                <a:gd name="csX435" fmla="*/ 508615 w 988479"/>
                <a:gd name="csY435" fmla="*/ 315813 h 362316"/>
                <a:gd name="csX436" fmla="*/ 509954 w 988479"/>
                <a:gd name="csY436" fmla="*/ 316182 h 362316"/>
                <a:gd name="csX437" fmla="*/ 510354 w 988479"/>
                <a:gd name="csY437" fmla="*/ 316575 h 362316"/>
                <a:gd name="csX438" fmla="*/ 510269 w 988479"/>
                <a:gd name="csY438" fmla="*/ 317106 h 362316"/>
                <a:gd name="csX439" fmla="*/ 509746 w 988479"/>
                <a:gd name="csY439" fmla="*/ 317213 h 362316"/>
                <a:gd name="csX440" fmla="*/ 508007 w 988479"/>
                <a:gd name="csY440" fmla="*/ 316498 h 362316"/>
                <a:gd name="csX441" fmla="*/ 506837 w 988479"/>
                <a:gd name="csY441" fmla="*/ 316644 h 362316"/>
                <a:gd name="csX442" fmla="*/ 502620 w 988479"/>
                <a:gd name="csY442" fmla="*/ 317613 h 362316"/>
                <a:gd name="csX443" fmla="*/ 501505 w 988479"/>
                <a:gd name="csY443" fmla="*/ 317590 h 362316"/>
                <a:gd name="csX444" fmla="*/ 500873 w 988479"/>
                <a:gd name="csY444" fmla="*/ 316675 h 362316"/>
                <a:gd name="csX445" fmla="*/ 500919 w 988479"/>
                <a:gd name="csY445" fmla="*/ 314290 h 362316"/>
                <a:gd name="csX446" fmla="*/ 500466 w 988479"/>
                <a:gd name="csY446" fmla="*/ 313659 h 362316"/>
                <a:gd name="csX447" fmla="*/ 497333 w 988479"/>
                <a:gd name="csY447" fmla="*/ 316552 h 362316"/>
                <a:gd name="csX448" fmla="*/ 496387 w 988479"/>
                <a:gd name="csY448" fmla="*/ 317260 h 362316"/>
                <a:gd name="csX449" fmla="*/ 495125 w 988479"/>
                <a:gd name="csY449" fmla="*/ 317590 h 362316"/>
                <a:gd name="csX450" fmla="*/ 493809 w 988479"/>
                <a:gd name="csY450" fmla="*/ 317475 h 362316"/>
                <a:gd name="csX451" fmla="*/ 489284 w 988479"/>
                <a:gd name="csY451" fmla="*/ 319229 h 362316"/>
                <a:gd name="csX452" fmla="*/ 487860 w 988479"/>
                <a:gd name="csY452" fmla="*/ 318983 h 362316"/>
                <a:gd name="csX453" fmla="*/ 486483 w 988479"/>
                <a:gd name="csY453" fmla="*/ 318983 h 362316"/>
                <a:gd name="csX454" fmla="*/ 481650 w 988479"/>
                <a:gd name="csY454" fmla="*/ 320883 h 362316"/>
                <a:gd name="csX455" fmla="*/ 479057 w 988479"/>
                <a:gd name="csY455" fmla="*/ 321414 h 362316"/>
                <a:gd name="csX456" fmla="*/ 477725 w 988479"/>
                <a:gd name="csY456" fmla="*/ 321452 h 362316"/>
                <a:gd name="csX457" fmla="*/ 476402 w 988479"/>
                <a:gd name="csY457" fmla="*/ 321291 h 362316"/>
                <a:gd name="csX458" fmla="*/ 475217 w 988479"/>
                <a:gd name="csY458" fmla="*/ 321460 h 362316"/>
                <a:gd name="csX459" fmla="*/ 474155 w 988479"/>
                <a:gd name="csY459" fmla="*/ 322229 h 362316"/>
                <a:gd name="csX460" fmla="*/ 472000 w 988479"/>
                <a:gd name="csY460" fmla="*/ 322875 h 362316"/>
                <a:gd name="csX461" fmla="*/ 469776 w 988479"/>
                <a:gd name="csY461" fmla="*/ 322383 h 362316"/>
                <a:gd name="csX462" fmla="*/ 467899 w 988479"/>
                <a:gd name="csY462" fmla="*/ 321729 h 362316"/>
                <a:gd name="csX463" fmla="*/ 466113 w 988479"/>
                <a:gd name="csY463" fmla="*/ 320867 h 362316"/>
                <a:gd name="csX464" fmla="*/ 465667 w 988479"/>
                <a:gd name="csY464" fmla="*/ 319760 h 362316"/>
                <a:gd name="csX465" fmla="*/ 465759 w 988479"/>
                <a:gd name="csY465" fmla="*/ 318436 h 362316"/>
                <a:gd name="csX466" fmla="*/ 466513 w 988479"/>
                <a:gd name="csY466" fmla="*/ 316629 h 362316"/>
                <a:gd name="csX467" fmla="*/ 466005 w 988479"/>
                <a:gd name="csY467" fmla="*/ 313452 h 362316"/>
                <a:gd name="csX468" fmla="*/ 466398 w 988479"/>
                <a:gd name="csY468" fmla="*/ 312005 h 362316"/>
                <a:gd name="csX469" fmla="*/ 467129 w 988479"/>
                <a:gd name="csY469" fmla="*/ 310582 h 362316"/>
                <a:gd name="csX470" fmla="*/ 468237 w 988479"/>
                <a:gd name="csY470" fmla="*/ 310059 h 362316"/>
                <a:gd name="csX471" fmla="*/ 469684 w 988479"/>
                <a:gd name="csY471" fmla="*/ 309951 h 362316"/>
                <a:gd name="csX472" fmla="*/ 472077 w 988479"/>
                <a:gd name="csY472" fmla="*/ 308674 h 362316"/>
                <a:gd name="csX473" fmla="*/ 474262 w 988479"/>
                <a:gd name="csY473" fmla="*/ 306997 h 362316"/>
                <a:gd name="csX474" fmla="*/ 475524 w 988479"/>
                <a:gd name="csY474" fmla="*/ 307159 h 362316"/>
                <a:gd name="csX475" fmla="*/ 478403 w 988479"/>
                <a:gd name="csY475" fmla="*/ 308328 h 362316"/>
                <a:gd name="csX476" fmla="*/ 480088 w 988479"/>
                <a:gd name="csY476" fmla="*/ 308467 h 362316"/>
                <a:gd name="csX477" fmla="*/ 482951 w 988479"/>
                <a:gd name="csY477" fmla="*/ 308282 h 362316"/>
                <a:gd name="csX478" fmla="*/ 484128 w 988479"/>
                <a:gd name="csY478" fmla="*/ 308997 h 362316"/>
                <a:gd name="csX479" fmla="*/ 484597 w 988479"/>
                <a:gd name="csY479" fmla="*/ 310644 h 362316"/>
                <a:gd name="csX480" fmla="*/ 485236 w 988479"/>
                <a:gd name="csY480" fmla="*/ 311244 h 362316"/>
                <a:gd name="csX481" fmla="*/ 486075 w 988479"/>
                <a:gd name="csY481" fmla="*/ 311667 h 362316"/>
                <a:gd name="csX482" fmla="*/ 488107 w 988479"/>
                <a:gd name="csY482" fmla="*/ 314452 h 362316"/>
                <a:gd name="csX483" fmla="*/ 489992 w 988479"/>
                <a:gd name="csY483" fmla="*/ 314306 h 362316"/>
                <a:gd name="csX484" fmla="*/ 491639 w 988479"/>
                <a:gd name="csY484" fmla="*/ 314813 h 362316"/>
                <a:gd name="csX485" fmla="*/ 494547 w 988479"/>
                <a:gd name="csY485" fmla="*/ 313128 h 362316"/>
                <a:gd name="csX486" fmla="*/ 496748 w 988479"/>
                <a:gd name="csY486" fmla="*/ 313175 h 362316"/>
                <a:gd name="csX487" fmla="*/ 497372 w 988479"/>
                <a:gd name="csY487" fmla="*/ 311867 h 362316"/>
                <a:gd name="csX488" fmla="*/ 496056 w 988479"/>
                <a:gd name="csY488" fmla="*/ 310467 h 362316"/>
                <a:gd name="csX489" fmla="*/ 494471 w 988479"/>
                <a:gd name="csY489" fmla="*/ 309336 h 362316"/>
                <a:gd name="csX490" fmla="*/ 493617 w 988479"/>
                <a:gd name="csY490" fmla="*/ 309097 h 362316"/>
                <a:gd name="csX491" fmla="*/ 492685 w 988479"/>
                <a:gd name="csY491" fmla="*/ 309167 h 362316"/>
                <a:gd name="csX492" fmla="*/ 491854 w 988479"/>
                <a:gd name="csY492" fmla="*/ 308990 h 362316"/>
                <a:gd name="csX493" fmla="*/ 488307 w 988479"/>
                <a:gd name="csY493" fmla="*/ 306451 h 362316"/>
                <a:gd name="csX494" fmla="*/ 487252 w 988479"/>
                <a:gd name="csY494" fmla="*/ 305082 h 362316"/>
                <a:gd name="csX495" fmla="*/ 486652 w 988479"/>
                <a:gd name="csY495" fmla="*/ 303474 h 362316"/>
                <a:gd name="csX496" fmla="*/ 487014 w 988479"/>
                <a:gd name="csY496" fmla="*/ 302282 h 362316"/>
                <a:gd name="csX497" fmla="*/ 489453 w 988479"/>
                <a:gd name="csY497" fmla="*/ 301228 h 362316"/>
                <a:gd name="csX498" fmla="*/ 490592 w 988479"/>
                <a:gd name="csY498" fmla="*/ 300974 h 362316"/>
                <a:gd name="csX499" fmla="*/ 494833 w 988479"/>
                <a:gd name="csY499" fmla="*/ 301697 h 362316"/>
                <a:gd name="csX500" fmla="*/ 495556 w 988479"/>
                <a:gd name="csY500" fmla="*/ 302297 h 362316"/>
                <a:gd name="csX501" fmla="*/ 496679 w 988479"/>
                <a:gd name="csY501" fmla="*/ 304836 h 362316"/>
                <a:gd name="csX502" fmla="*/ 497495 w 988479"/>
                <a:gd name="csY502" fmla="*/ 305928 h 362316"/>
                <a:gd name="csX503" fmla="*/ 437140 w 988479"/>
                <a:gd name="csY503" fmla="*/ 302405 h 362316"/>
                <a:gd name="csX504" fmla="*/ 439333 w 988479"/>
                <a:gd name="csY504" fmla="*/ 303551 h 362316"/>
                <a:gd name="csX505" fmla="*/ 442388 w 988479"/>
                <a:gd name="csY505" fmla="*/ 306920 h 362316"/>
                <a:gd name="csX506" fmla="*/ 442673 w 988479"/>
                <a:gd name="csY506" fmla="*/ 307867 h 362316"/>
                <a:gd name="csX507" fmla="*/ 441749 w 988479"/>
                <a:gd name="csY507" fmla="*/ 308759 h 362316"/>
                <a:gd name="csX508" fmla="*/ 439564 w 988479"/>
                <a:gd name="csY508" fmla="*/ 310190 h 362316"/>
                <a:gd name="csX509" fmla="*/ 434677 w 988479"/>
                <a:gd name="csY509" fmla="*/ 312398 h 362316"/>
                <a:gd name="csX510" fmla="*/ 433838 w 988479"/>
                <a:gd name="csY510" fmla="*/ 313436 h 362316"/>
                <a:gd name="csX511" fmla="*/ 432807 w 988479"/>
                <a:gd name="csY511" fmla="*/ 315475 h 362316"/>
                <a:gd name="csX512" fmla="*/ 432569 w 988479"/>
                <a:gd name="csY512" fmla="*/ 316344 h 362316"/>
                <a:gd name="csX513" fmla="*/ 432222 w 988479"/>
                <a:gd name="csY513" fmla="*/ 316821 h 362316"/>
                <a:gd name="csX514" fmla="*/ 431660 w 988479"/>
                <a:gd name="csY514" fmla="*/ 317167 h 362316"/>
                <a:gd name="csX515" fmla="*/ 430598 w 988479"/>
                <a:gd name="csY515" fmla="*/ 317467 h 362316"/>
                <a:gd name="csX516" fmla="*/ 429444 w 988479"/>
                <a:gd name="csY516" fmla="*/ 317037 h 362316"/>
                <a:gd name="csX517" fmla="*/ 430491 w 988479"/>
                <a:gd name="csY517" fmla="*/ 315729 h 362316"/>
                <a:gd name="csX518" fmla="*/ 430529 w 988479"/>
                <a:gd name="csY518" fmla="*/ 314167 h 362316"/>
                <a:gd name="csX519" fmla="*/ 429752 w 988479"/>
                <a:gd name="csY519" fmla="*/ 312705 h 362316"/>
                <a:gd name="csX520" fmla="*/ 428651 w 988479"/>
                <a:gd name="csY520" fmla="*/ 311482 h 362316"/>
                <a:gd name="csX521" fmla="*/ 426435 w 988479"/>
                <a:gd name="csY521" fmla="*/ 309821 h 362316"/>
                <a:gd name="csX522" fmla="*/ 424057 w 988479"/>
                <a:gd name="csY522" fmla="*/ 308351 h 362316"/>
                <a:gd name="csX523" fmla="*/ 421656 w 988479"/>
                <a:gd name="csY523" fmla="*/ 307597 h 362316"/>
                <a:gd name="csX524" fmla="*/ 419109 w 988479"/>
                <a:gd name="csY524" fmla="*/ 307259 h 362316"/>
                <a:gd name="csX525" fmla="*/ 418193 w 988479"/>
                <a:gd name="csY525" fmla="*/ 306543 h 362316"/>
                <a:gd name="csX526" fmla="*/ 416701 w 988479"/>
                <a:gd name="csY526" fmla="*/ 304712 h 362316"/>
                <a:gd name="csX527" fmla="*/ 416216 w 988479"/>
                <a:gd name="csY527" fmla="*/ 303712 h 362316"/>
                <a:gd name="csX528" fmla="*/ 415969 w 988479"/>
                <a:gd name="csY528" fmla="*/ 302666 h 362316"/>
                <a:gd name="csX529" fmla="*/ 416131 w 988479"/>
                <a:gd name="csY529" fmla="*/ 301651 h 362316"/>
                <a:gd name="csX530" fmla="*/ 416762 w 988479"/>
                <a:gd name="csY530" fmla="*/ 301589 h 362316"/>
                <a:gd name="csX531" fmla="*/ 419255 w 988479"/>
                <a:gd name="csY531" fmla="*/ 301828 h 362316"/>
                <a:gd name="csX532" fmla="*/ 423857 w 988479"/>
                <a:gd name="csY532" fmla="*/ 303020 h 362316"/>
                <a:gd name="csX533" fmla="*/ 426135 w 988479"/>
                <a:gd name="csY533" fmla="*/ 303120 h 362316"/>
                <a:gd name="csX534" fmla="*/ 427428 w 988479"/>
                <a:gd name="csY534" fmla="*/ 302843 h 362316"/>
                <a:gd name="csX535" fmla="*/ 430798 w 988479"/>
                <a:gd name="csY535" fmla="*/ 300489 h 362316"/>
                <a:gd name="csX536" fmla="*/ 431599 w 988479"/>
                <a:gd name="csY536" fmla="*/ 300528 h 362316"/>
                <a:gd name="csX537" fmla="*/ 434823 w 988479"/>
                <a:gd name="csY537" fmla="*/ 301566 h 362316"/>
                <a:gd name="csX538" fmla="*/ 437140 w 988479"/>
                <a:gd name="csY538" fmla="*/ 302405 h 362316"/>
                <a:gd name="csX539" fmla="*/ 747951 w 988479"/>
                <a:gd name="csY539" fmla="*/ 298058 h 362316"/>
                <a:gd name="csX540" fmla="*/ 746673 w 988479"/>
                <a:gd name="csY540" fmla="*/ 300051 h 362316"/>
                <a:gd name="csX541" fmla="*/ 745235 w 988479"/>
                <a:gd name="csY541" fmla="*/ 299920 h 362316"/>
                <a:gd name="csX542" fmla="*/ 742611 w 988479"/>
                <a:gd name="csY542" fmla="*/ 297250 h 362316"/>
                <a:gd name="csX543" fmla="*/ 742764 w 988479"/>
                <a:gd name="csY543" fmla="*/ 295389 h 362316"/>
                <a:gd name="csX544" fmla="*/ 742980 w 988479"/>
                <a:gd name="csY544" fmla="*/ 294781 h 362316"/>
                <a:gd name="csX545" fmla="*/ 743988 w 988479"/>
                <a:gd name="csY545" fmla="*/ 294596 h 362316"/>
                <a:gd name="csX546" fmla="*/ 747382 w 988479"/>
                <a:gd name="csY546" fmla="*/ 295135 h 362316"/>
                <a:gd name="csX547" fmla="*/ 748043 w 988479"/>
                <a:gd name="csY547" fmla="*/ 296643 h 362316"/>
                <a:gd name="csX548" fmla="*/ 747951 w 988479"/>
                <a:gd name="csY548" fmla="*/ 298058 h 362316"/>
                <a:gd name="csX549" fmla="*/ 682332 w 988479"/>
                <a:gd name="csY549" fmla="*/ 291850 h 362316"/>
                <a:gd name="csX550" fmla="*/ 682624 w 988479"/>
                <a:gd name="csY550" fmla="*/ 292904 h 362316"/>
                <a:gd name="csX551" fmla="*/ 682586 w 988479"/>
                <a:gd name="csY551" fmla="*/ 293366 h 362316"/>
                <a:gd name="csX552" fmla="*/ 680000 w 988479"/>
                <a:gd name="csY552" fmla="*/ 293704 h 362316"/>
                <a:gd name="csX553" fmla="*/ 677507 w 988479"/>
                <a:gd name="csY553" fmla="*/ 294873 h 362316"/>
                <a:gd name="csX554" fmla="*/ 676229 w 988479"/>
                <a:gd name="csY554" fmla="*/ 296220 h 362316"/>
                <a:gd name="csX555" fmla="*/ 675229 w 988479"/>
                <a:gd name="csY555" fmla="*/ 297966 h 362316"/>
                <a:gd name="csX556" fmla="*/ 671797 w 988479"/>
                <a:gd name="csY556" fmla="*/ 297258 h 362316"/>
                <a:gd name="csX557" fmla="*/ 668734 w 988479"/>
                <a:gd name="csY557" fmla="*/ 297143 h 362316"/>
                <a:gd name="csX558" fmla="*/ 667380 w 988479"/>
                <a:gd name="csY558" fmla="*/ 296527 h 362316"/>
                <a:gd name="csX559" fmla="*/ 665910 w 988479"/>
                <a:gd name="csY559" fmla="*/ 296566 h 362316"/>
                <a:gd name="csX560" fmla="*/ 664001 w 988479"/>
                <a:gd name="csY560" fmla="*/ 297104 h 362316"/>
                <a:gd name="csX561" fmla="*/ 661285 w 988479"/>
                <a:gd name="csY561" fmla="*/ 298581 h 362316"/>
                <a:gd name="csX562" fmla="*/ 660685 w 988479"/>
                <a:gd name="csY562" fmla="*/ 298697 h 362316"/>
                <a:gd name="csX563" fmla="*/ 660900 w 988479"/>
                <a:gd name="csY563" fmla="*/ 296450 h 362316"/>
                <a:gd name="csX564" fmla="*/ 661654 w 988479"/>
                <a:gd name="csY564" fmla="*/ 295066 h 362316"/>
                <a:gd name="csX565" fmla="*/ 664509 w 988479"/>
                <a:gd name="csY565" fmla="*/ 291750 h 362316"/>
                <a:gd name="csX566" fmla="*/ 666887 w 988479"/>
                <a:gd name="csY566" fmla="*/ 292481 h 362316"/>
                <a:gd name="csX567" fmla="*/ 669650 w 988479"/>
                <a:gd name="csY567" fmla="*/ 292689 h 362316"/>
                <a:gd name="csX568" fmla="*/ 672797 w 988479"/>
                <a:gd name="csY568" fmla="*/ 292042 h 362316"/>
                <a:gd name="csX569" fmla="*/ 675037 w 988479"/>
                <a:gd name="csY569" fmla="*/ 290550 h 362316"/>
                <a:gd name="csX570" fmla="*/ 678200 w 988479"/>
                <a:gd name="csY570" fmla="*/ 289765 h 362316"/>
                <a:gd name="csX571" fmla="*/ 680723 w 988479"/>
                <a:gd name="csY571" fmla="*/ 291719 h 362316"/>
                <a:gd name="csX572" fmla="*/ 682332 w 988479"/>
                <a:gd name="csY572" fmla="*/ 291850 h 362316"/>
                <a:gd name="csX573" fmla="*/ 695699 w 988479"/>
                <a:gd name="csY573" fmla="*/ 290881 h 362316"/>
                <a:gd name="csX574" fmla="*/ 694306 w 988479"/>
                <a:gd name="csY574" fmla="*/ 291389 h 362316"/>
                <a:gd name="csX575" fmla="*/ 694737 w 988479"/>
                <a:gd name="csY575" fmla="*/ 289788 h 362316"/>
                <a:gd name="csX576" fmla="*/ 694645 w 988479"/>
                <a:gd name="csY576" fmla="*/ 288496 h 362316"/>
                <a:gd name="csX577" fmla="*/ 696900 w 988479"/>
                <a:gd name="csY577" fmla="*/ 288888 h 362316"/>
                <a:gd name="csX578" fmla="*/ 696877 w 988479"/>
                <a:gd name="csY578" fmla="*/ 289919 h 362316"/>
                <a:gd name="csX579" fmla="*/ 696661 w 988479"/>
                <a:gd name="csY579" fmla="*/ 290319 h 362316"/>
                <a:gd name="csX580" fmla="*/ 695699 w 988479"/>
                <a:gd name="csY580" fmla="*/ 290881 h 362316"/>
                <a:gd name="csX581" fmla="*/ 935766 w 988479"/>
                <a:gd name="csY581" fmla="*/ 304967 h 362316"/>
                <a:gd name="csX582" fmla="*/ 930602 w 988479"/>
                <a:gd name="csY582" fmla="*/ 307820 h 362316"/>
                <a:gd name="csX583" fmla="*/ 923830 w 988479"/>
                <a:gd name="csY583" fmla="*/ 307321 h 362316"/>
                <a:gd name="csX584" fmla="*/ 921430 w 988479"/>
                <a:gd name="csY584" fmla="*/ 307274 h 362316"/>
                <a:gd name="csX585" fmla="*/ 917451 w 988479"/>
                <a:gd name="csY585" fmla="*/ 307967 h 362316"/>
                <a:gd name="csX586" fmla="*/ 916650 w 988479"/>
                <a:gd name="csY586" fmla="*/ 307413 h 362316"/>
                <a:gd name="csX587" fmla="*/ 917405 w 988479"/>
                <a:gd name="csY587" fmla="*/ 304728 h 362316"/>
                <a:gd name="csX588" fmla="*/ 920583 w 988479"/>
                <a:gd name="csY588" fmla="*/ 297581 h 362316"/>
                <a:gd name="csX589" fmla="*/ 924361 w 988479"/>
                <a:gd name="csY589" fmla="*/ 291289 h 362316"/>
                <a:gd name="csX590" fmla="*/ 925970 w 988479"/>
                <a:gd name="csY590" fmla="*/ 289658 h 362316"/>
                <a:gd name="csX591" fmla="*/ 928209 w 988479"/>
                <a:gd name="csY591" fmla="*/ 288127 h 362316"/>
                <a:gd name="csX592" fmla="*/ 930587 w 988479"/>
                <a:gd name="csY592" fmla="*/ 286896 h 362316"/>
                <a:gd name="csX593" fmla="*/ 935951 w 988479"/>
                <a:gd name="csY593" fmla="*/ 285619 h 362316"/>
                <a:gd name="csX594" fmla="*/ 940830 w 988479"/>
                <a:gd name="csY594" fmla="*/ 285850 h 362316"/>
                <a:gd name="csX595" fmla="*/ 941530 w 988479"/>
                <a:gd name="csY595" fmla="*/ 286373 h 362316"/>
                <a:gd name="csX596" fmla="*/ 943631 w 988479"/>
                <a:gd name="csY596" fmla="*/ 288465 h 362316"/>
                <a:gd name="csX597" fmla="*/ 944993 w 988479"/>
                <a:gd name="csY597" fmla="*/ 290119 h 362316"/>
                <a:gd name="csX598" fmla="*/ 945562 w 988479"/>
                <a:gd name="csY598" fmla="*/ 292458 h 362316"/>
                <a:gd name="csX599" fmla="*/ 943484 w 988479"/>
                <a:gd name="csY599" fmla="*/ 296481 h 362316"/>
                <a:gd name="csX600" fmla="*/ 941168 w 988479"/>
                <a:gd name="csY600" fmla="*/ 300320 h 362316"/>
                <a:gd name="csX601" fmla="*/ 937413 w 988479"/>
                <a:gd name="csY601" fmla="*/ 303336 h 362316"/>
                <a:gd name="csX602" fmla="*/ 935766 w 988479"/>
                <a:gd name="csY602" fmla="*/ 304967 h 362316"/>
                <a:gd name="csX603" fmla="*/ 780056 w 988479"/>
                <a:gd name="csY603" fmla="*/ 299028 h 362316"/>
                <a:gd name="csX604" fmla="*/ 779702 w 988479"/>
                <a:gd name="csY604" fmla="*/ 299274 h 362316"/>
                <a:gd name="csX605" fmla="*/ 777016 w 988479"/>
                <a:gd name="csY605" fmla="*/ 298997 h 362316"/>
                <a:gd name="csX606" fmla="*/ 775485 w 988479"/>
                <a:gd name="csY606" fmla="*/ 298989 h 362316"/>
                <a:gd name="csX607" fmla="*/ 775685 w 988479"/>
                <a:gd name="csY607" fmla="*/ 297350 h 362316"/>
                <a:gd name="csX608" fmla="*/ 774893 w 988479"/>
                <a:gd name="csY608" fmla="*/ 296120 h 362316"/>
                <a:gd name="csX609" fmla="*/ 775978 w 988479"/>
                <a:gd name="csY609" fmla="*/ 294312 h 362316"/>
                <a:gd name="csX610" fmla="*/ 776001 w 988479"/>
                <a:gd name="csY610" fmla="*/ 292219 h 362316"/>
                <a:gd name="csX611" fmla="*/ 777124 w 988479"/>
                <a:gd name="csY611" fmla="*/ 291935 h 362316"/>
                <a:gd name="csX612" fmla="*/ 777286 w 988479"/>
                <a:gd name="csY612" fmla="*/ 290742 h 362316"/>
                <a:gd name="csX613" fmla="*/ 778641 w 988479"/>
                <a:gd name="csY613" fmla="*/ 287581 h 362316"/>
                <a:gd name="csX614" fmla="*/ 779441 w 988479"/>
                <a:gd name="csY614" fmla="*/ 286881 h 362316"/>
                <a:gd name="csX615" fmla="*/ 780565 w 988479"/>
                <a:gd name="csY615" fmla="*/ 286604 h 362316"/>
                <a:gd name="csX616" fmla="*/ 781903 w 988479"/>
                <a:gd name="csY616" fmla="*/ 284757 h 362316"/>
                <a:gd name="csX617" fmla="*/ 782665 w 988479"/>
                <a:gd name="csY617" fmla="*/ 284219 h 362316"/>
                <a:gd name="csX618" fmla="*/ 783458 w 988479"/>
                <a:gd name="csY618" fmla="*/ 282819 h 362316"/>
                <a:gd name="csX619" fmla="*/ 784589 w 988479"/>
                <a:gd name="csY619" fmla="*/ 282173 h 362316"/>
                <a:gd name="csX620" fmla="*/ 784497 w 988479"/>
                <a:gd name="csY620" fmla="*/ 280972 h 362316"/>
                <a:gd name="csX621" fmla="*/ 785136 w 988479"/>
                <a:gd name="csY621" fmla="*/ 280342 h 362316"/>
                <a:gd name="csX622" fmla="*/ 786921 w 988479"/>
                <a:gd name="csY622" fmla="*/ 279849 h 362316"/>
                <a:gd name="csX623" fmla="*/ 788160 w 988479"/>
                <a:gd name="csY623" fmla="*/ 280442 h 362316"/>
                <a:gd name="csX624" fmla="*/ 788922 w 988479"/>
                <a:gd name="csY624" fmla="*/ 281665 h 362316"/>
                <a:gd name="csX625" fmla="*/ 786928 w 988479"/>
                <a:gd name="csY625" fmla="*/ 283173 h 362316"/>
                <a:gd name="csX626" fmla="*/ 787952 w 988479"/>
                <a:gd name="csY626" fmla="*/ 286888 h 362316"/>
                <a:gd name="csX627" fmla="*/ 786505 w 988479"/>
                <a:gd name="csY627" fmla="*/ 290942 h 362316"/>
                <a:gd name="csX628" fmla="*/ 785559 w 988479"/>
                <a:gd name="csY628" fmla="*/ 292158 h 362316"/>
                <a:gd name="csX629" fmla="*/ 783788 w 988479"/>
                <a:gd name="csY629" fmla="*/ 293204 h 362316"/>
                <a:gd name="csX630" fmla="*/ 783258 w 988479"/>
                <a:gd name="csY630" fmla="*/ 294196 h 362316"/>
                <a:gd name="csX631" fmla="*/ 781172 w 988479"/>
                <a:gd name="csY631" fmla="*/ 296197 h 362316"/>
                <a:gd name="csX632" fmla="*/ 780541 w 988479"/>
                <a:gd name="csY632" fmla="*/ 297905 h 362316"/>
                <a:gd name="csX633" fmla="*/ 780449 w 988479"/>
                <a:gd name="csY633" fmla="*/ 298628 h 362316"/>
                <a:gd name="csX634" fmla="*/ 780056 w 988479"/>
                <a:gd name="csY634" fmla="*/ 299028 h 362316"/>
                <a:gd name="csX635" fmla="*/ 794231 w 988479"/>
                <a:gd name="csY635" fmla="*/ 281773 h 362316"/>
                <a:gd name="csX636" fmla="*/ 793962 w 988479"/>
                <a:gd name="csY636" fmla="*/ 282842 h 362316"/>
                <a:gd name="csX637" fmla="*/ 793039 w 988479"/>
                <a:gd name="csY637" fmla="*/ 282273 h 362316"/>
                <a:gd name="csX638" fmla="*/ 792131 w 988479"/>
                <a:gd name="csY638" fmla="*/ 281026 h 362316"/>
                <a:gd name="csX639" fmla="*/ 790799 w 988479"/>
                <a:gd name="csY639" fmla="*/ 280849 h 362316"/>
                <a:gd name="csX640" fmla="*/ 789814 w 988479"/>
                <a:gd name="csY640" fmla="*/ 280519 h 362316"/>
                <a:gd name="csX641" fmla="*/ 789237 w 988479"/>
                <a:gd name="csY641" fmla="*/ 279934 h 362316"/>
                <a:gd name="csX642" fmla="*/ 792939 w 988479"/>
                <a:gd name="csY642" fmla="*/ 279665 h 362316"/>
                <a:gd name="csX643" fmla="*/ 794231 w 988479"/>
                <a:gd name="csY643" fmla="*/ 281773 h 362316"/>
                <a:gd name="csX644" fmla="*/ 414784 w 988479"/>
                <a:gd name="csY644" fmla="*/ 280288 h 362316"/>
                <a:gd name="csX645" fmla="*/ 414461 w 988479"/>
                <a:gd name="csY645" fmla="*/ 281149 h 362316"/>
                <a:gd name="csX646" fmla="*/ 413361 w 988479"/>
                <a:gd name="csY646" fmla="*/ 280934 h 362316"/>
                <a:gd name="csX647" fmla="*/ 412322 w 988479"/>
                <a:gd name="csY647" fmla="*/ 279511 h 362316"/>
                <a:gd name="csX648" fmla="*/ 412822 w 988479"/>
                <a:gd name="csY648" fmla="*/ 279142 h 362316"/>
                <a:gd name="csX649" fmla="*/ 413399 w 988479"/>
                <a:gd name="csY649" fmla="*/ 278988 h 362316"/>
                <a:gd name="csX650" fmla="*/ 414153 w 988479"/>
                <a:gd name="csY650" fmla="*/ 279149 h 362316"/>
                <a:gd name="csX651" fmla="*/ 414784 w 988479"/>
                <a:gd name="csY651" fmla="*/ 280288 h 362316"/>
                <a:gd name="csX652" fmla="*/ 722710 w 988479"/>
                <a:gd name="csY652" fmla="*/ 281373 h 362316"/>
                <a:gd name="csX653" fmla="*/ 721740 w 988479"/>
                <a:gd name="csY653" fmla="*/ 281919 h 362316"/>
                <a:gd name="csX654" fmla="*/ 720124 w 988479"/>
                <a:gd name="csY654" fmla="*/ 280788 h 362316"/>
                <a:gd name="csX655" fmla="*/ 719678 w 988479"/>
                <a:gd name="csY655" fmla="*/ 280319 h 362316"/>
                <a:gd name="csX656" fmla="*/ 720701 w 988479"/>
                <a:gd name="csY656" fmla="*/ 279211 h 362316"/>
                <a:gd name="csX657" fmla="*/ 721794 w 988479"/>
                <a:gd name="csY657" fmla="*/ 278895 h 362316"/>
                <a:gd name="csX658" fmla="*/ 722456 w 988479"/>
                <a:gd name="csY658" fmla="*/ 279380 h 362316"/>
                <a:gd name="csX659" fmla="*/ 722779 w 988479"/>
                <a:gd name="csY659" fmla="*/ 279865 h 362316"/>
                <a:gd name="csX660" fmla="*/ 722641 w 988479"/>
                <a:gd name="csY660" fmla="*/ 280396 h 362316"/>
                <a:gd name="csX661" fmla="*/ 722710 w 988479"/>
                <a:gd name="csY661" fmla="*/ 281373 h 362316"/>
                <a:gd name="csX662" fmla="*/ 552179 w 988479"/>
                <a:gd name="csY662" fmla="*/ 279980 h 362316"/>
                <a:gd name="csX663" fmla="*/ 549978 w 988479"/>
                <a:gd name="csY663" fmla="*/ 280103 h 362316"/>
                <a:gd name="csX664" fmla="*/ 549293 w 988479"/>
                <a:gd name="csY664" fmla="*/ 279911 h 362316"/>
                <a:gd name="csX665" fmla="*/ 549131 w 988479"/>
                <a:gd name="csY665" fmla="*/ 277803 h 362316"/>
                <a:gd name="csX666" fmla="*/ 551548 w 988479"/>
                <a:gd name="csY666" fmla="*/ 278711 h 362316"/>
                <a:gd name="csX667" fmla="*/ 552333 w 988479"/>
                <a:gd name="csY667" fmla="*/ 278772 h 362316"/>
                <a:gd name="csX668" fmla="*/ 552179 w 988479"/>
                <a:gd name="csY668" fmla="*/ 279980 h 362316"/>
                <a:gd name="csX669" fmla="*/ 402518 w 988479"/>
                <a:gd name="csY669" fmla="*/ 279688 h 362316"/>
                <a:gd name="csX670" fmla="*/ 402102 w 988479"/>
                <a:gd name="csY670" fmla="*/ 280003 h 362316"/>
                <a:gd name="csX671" fmla="*/ 398431 w 988479"/>
                <a:gd name="csY671" fmla="*/ 279826 h 362316"/>
                <a:gd name="csX672" fmla="*/ 396069 w 988479"/>
                <a:gd name="csY672" fmla="*/ 281588 h 362316"/>
                <a:gd name="csX673" fmla="*/ 394430 w 988479"/>
                <a:gd name="csY673" fmla="*/ 282126 h 362316"/>
                <a:gd name="csX674" fmla="*/ 388551 w 988479"/>
                <a:gd name="csY674" fmla="*/ 282126 h 362316"/>
                <a:gd name="csX675" fmla="*/ 387850 w 988479"/>
                <a:gd name="csY675" fmla="*/ 281888 h 362316"/>
                <a:gd name="csX676" fmla="*/ 387327 w 988479"/>
                <a:gd name="csY676" fmla="*/ 281888 h 362316"/>
                <a:gd name="csX677" fmla="*/ 387011 w 988479"/>
                <a:gd name="csY677" fmla="*/ 282242 h 362316"/>
                <a:gd name="csX678" fmla="*/ 385141 w 988479"/>
                <a:gd name="csY678" fmla="*/ 281973 h 362316"/>
                <a:gd name="csX679" fmla="*/ 379170 w 988479"/>
                <a:gd name="csY679" fmla="*/ 280411 h 362316"/>
                <a:gd name="csX680" fmla="*/ 378354 w 988479"/>
                <a:gd name="csY680" fmla="*/ 278965 h 362316"/>
                <a:gd name="csX681" fmla="*/ 379277 w 988479"/>
                <a:gd name="csY681" fmla="*/ 277418 h 362316"/>
                <a:gd name="csX682" fmla="*/ 381425 w 988479"/>
                <a:gd name="csY682" fmla="*/ 275226 h 362316"/>
                <a:gd name="csX683" fmla="*/ 385726 w 988479"/>
                <a:gd name="csY683" fmla="*/ 274795 h 362316"/>
                <a:gd name="csX684" fmla="*/ 405327 w 988479"/>
                <a:gd name="csY684" fmla="*/ 274641 h 362316"/>
                <a:gd name="csX685" fmla="*/ 407458 w 988479"/>
                <a:gd name="csY685" fmla="*/ 276526 h 362316"/>
                <a:gd name="csX686" fmla="*/ 407659 w 988479"/>
                <a:gd name="csY686" fmla="*/ 277165 h 362316"/>
                <a:gd name="csX687" fmla="*/ 403388 w 988479"/>
                <a:gd name="csY687" fmla="*/ 278449 h 362316"/>
                <a:gd name="csX688" fmla="*/ 402518 w 988479"/>
                <a:gd name="csY688" fmla="*/ 279688 h 362316"/>
                <a:gd name="csX689" fmla="*/ 435616 w 988479"/>
                <a:gd name="csY689" fmla="*/ 276772 h 362316"/>
                <a:gd name="csX690" fmla="*/ 433854 w 988479"/>
                <a:gd name="csY690" fmla="*/ 277142 h 362316"/>
                <a:gd name="csX691" fmla="*/ 432222 w 988479"/>
                <a:gd name="csY691" fmla="*/ 276380 h 362316"/>
                <a:gd name="csX692" fmla="*/ 432269 w 988479"/>
                <a:gd name="csY692" fmla="*/ 275357 h 362316"/>
                <a:gd name="csX693" fmla="*/ 432669 w 988479"/>
                <a:gd name="csY693" fmla="*/ 274403 h 362316"/>
                <a:gd name="csX694" fmla="*/ 435108 w 988479"/>
                <a:gd name="csY694" fmla="*/ 273910 h 362316"/>
                <a:gd name="csX695" fmla="*/ 436416 w 988479"/>
                <a:gd name="csY695" fmla="*/ 273941 h 362316"/>
                <a:gd name="csX696" fmla="*/ 437817 w 988479"/>
                <a:gd name="csY696" fmla="*/ 274595 h 362316"/>
                <a:gd name="csX697" fmla="*/ 438794 w 988479"/>
                <a:gd name="csY697" fmla="*/ 275280 h 362316"/>
                <a:gd name="csX698" fmla="*/ 439271 w 988479"/>
                <a:gd name="csY698" fmla="*/ 276080 h 362316"/>
                <a:gd name="csX699" fmla="*/ 436632 w 988479"/>
                <a:gd name="csY699" fmla="*/ 276118 h 362316"/>
                <a:gd name="csX700" fmla="*/ 435616 w 988479"/>
                <a:gd name="csY700" fmla="*/ 276772 h 362316"/>
                <a:gd name="csX701" fmla="*/ 852378 w 988479"/>
                <a:gd name="csY701" fmla="*/ 272003 h 362316"/>
                <a:gd name="csX702" fmla="*/ 852017 w 988479"/>
                <a:gd name="csY702" fmla="*/ 272334 h 362316"/>
                <a:gd name="csX703" fmla="*/ 851455 w 988479"/>
                <a:gd name="csY703" fmla="*/ 271633 h 362316"/>
                <a:gd name="csX704" fmla="*/ 851401 w 988479"/>
                <a:gd name="csY704" fmla="*/ 271195 h 362316"/>
                <a:gd name="csX705" fmla="*/ 852147 w 988479"/>
                <a:gd name="csY705" fmla="*/ 270003 h 362316"/>
                <a:gd name="csX706" fmla="*/ 852886 w 988479"/>
                <a:gd name="csY706" fmla="*/ 269310 h 362316"/>
                <a:gd name="csX707" fmla="*/ 853709 w 988479"/>
                <a:gd name="csY707" fmla="*/ 269256 h 362316"/>
                <a:gd name="csX708" fmla="*/ 853502 w 988479"/>
                <a:gd name="csY708" fmla="*/ 270233 h 362316"/>
                <a:gd name="csX709" fmla="*/ 852378 w 988479"/>
                <a:gd name="csY709" fmla="*/ 272003 h 362316"/>
                <a:gd name="csX710" fmla="*/ 216958 w 988479"/>
                <a:gd name="csY710" fmla="*/ 269641 h 362316"/>
                <a:gd name="csX711" fmla="*/ 215611 w 988479"/>
                <a:gd name="csY711" fmla="*/ 270118 h 362316"/>
                <a:gd name="csX712" fmla="*/ 214580 w 988479"/>
                <a:gd name="csY712" fmla="*/ 269695 h 362316"/>
                <a:gd name="csX713" fmla="*/ 214118 w 988479"/>
                <a:gd name="csY713" fmla="*/ 269087 h 362316"/>
                <a:gd name="csX714" fmla="*/ 215642 w 988479"/>
                <a:gd name="csY714" fmla="*/ 267595 h 362316"/>
                <a:gd name="csX715" fmla="*/ 216365 w 988479"/>
                <a:gd name="csY715" fmla="*/ 267241 h 362316"/>
                <a:gd name="csX716" fmla="*/ 217127 w 988479"/>
                <a:gd name="csY716" fmla="*/ 267125 h 362316"/>
                <a:gd name="csX717" fmla="*/ 217488 w 988479"/>
                <a:gd name="csY717" fmla="*/ 267933 h 362316"/>
                <a:gd name="csX718" fmla="*/ 216958 w 988479"/>
                <a:gd name="csY718" fmla="*/ 269641 h 362316"/>
                <a:gd name="csX719" fmla="*/ 853279 w 988479"/>
                <a:gd name="csY719" fmla="*/ 267679 h 362316"/>
                <a:gd name="csX720" fmla="*/ 852086 w 988479"/>
                <a:gd name="csY720" fmla="*/ 267879 h 362316"/>
                <a:gd name="csX721" fmla="*/ 851501 w 988479"/>
                <a:gd name="csY721" fmla="*/ 266118 h 362316"/>
                <a:gd name="csX722" fmla="*/ 852486 w 988479"/>
                <a:gd name="csY722" fmla="*/ 265664 h 362316"/>
                <a:gd name="csX723" fmla="*/ 853556 w 988479"/>
                <a:gd name="csY723" fmla="*/ 266741 h 362316"/>
                <a:gd name="csX724" fmla="*/ 853279 w 988479"/>
                <a:gd name="csY724" fmla="*/ 267679 h 362316"/>
                <a:gd name="csX725" fmla="*/ 855510 w 988479"/>
                <a:gd name="csY725" fmla="*/ 265187 h 362316"/>
                <a:gd name="csX726" fmla="*/ 854987 w 988479"/>
                <a:gd name="csY726" fmla="*/ 265364 h 362316"/>
                <a:gd name="csX727" fmla="*/ 854995 w 988479"/>
                <a:gd name="csY727" fmla="*/ 264302 h 362316"/>
                <a:gd name="csX728" fmla="*/ 855587 w 988479"/>
                <a:gd name="csY728" fmla="*/ 263364 h 362316"/>
                <a:gd name="csX729" fmla="*/ 856210 w 988479"/>
                <a:gd name="csY729" fmla="*/ 262825 h 362316"/>
                <a:gd name="csX730" fmla="*/ 856949 w 988479"/>
                <a:gd name="csY730" fmla="*/ 262802 h 362316"/>
                <a:gd name="csX731" fmla="*/ 855510 w 988479"/>
                <a:gd name="csY731" fmla="*/ 265187 h 362316"/>
                <a:gd name="csX732" fmla="*/ 849408 w 988479"/>
                <a:gd name="csY732" fmla="*/ 265364 h 362316"/>
                <a:gd name="csX733" fmla="*/ 849054 w 988479"/>
                <a:gd name="csY733" fmla="*/ 266887 h 362316"/>
                <a:gd name="csX734" fmla="*/ 848700 w 988479"/>
                <a:gd name="csY734" fmla="*/ 268587 h 362316"/>
                <a:gd name="csX735" fmla="*/ 846722 w 988479"/>
                <a:gd name="csY735" fmla="*/ 270495 h 362316"/>
                <a:gd name="csX736" fmla="*/ 845499 w 988479"/>
                <a:gd name="csY736" fmla="*/ 273410 h 362316"/>
                <a:gd name="csX737" fmla="*/ 844783 w 988479"/>
                <a:gd name="csY737" fmla="*/ 274141 h 362316"/>
                <a:gd name="csX738" fmla="*/ 842128 w 988479"/>
                <a:gd name="csY738" fmla="*/ 275441 h 362316"/>
                <a:gd name="csX739" fmla="*/ 839766 w 988479"/>
                <a:gd name="csY739" fmla="*/ 273818 h 362316"/>
                <a:gd name="csX740" fmla="*/ 839080 w 988479"/>
                <a:gd name="csY740" fmla="*/ 272426 h 362316"/>
                <a:gd name="csX741" fmla="*/ 840119 w 988479"/>
                <a:gd name="csY741" fmla="*/ 265995 h 362316"/>
                <a:gd name="csX742" fmla="*/ 841135 w 988479"/>
                <a:gd name="csY742" fmla="*/ 266210 h 362316"/>
                <a:gd name="csX743" fmla="*/ 841797 w 988479"/>
                <a:gd name="csY743" fmla="*/ 266164 h 362316"/>
                <a:gd name="csX744" fmla="*/ 842013 w 988479"/>
                <a:gd name="csY744" fmla="*/ 265741 h 362316"/>
                <a:gd name="csX745" fmla="*/ 840496 w 988479"/>
                <a:gd name="csY745" fmla="*/ 265018 h 362316"/>
                <a:gd name="csX746" fmla="*/ 840212 w 988479"/>
                <a:gd name="csY746" fmla="*/ 261325 h 362316"/>
                <a:gd name="csX747" fmla="*/ 840289 w 988479"/>
                <a:gd name="csY747" fmla="*/ 259933 h 362316"/>
                <a:gd name="csX748" fmla="*/ 841435 w 988479"/>
                <a:gd name="csY748" fmla="*/ 259617 h 362316"/>
                <a:gd name="csX749" fmla="*/ 842866 w 988479"/>
                <a:gd name="csY749" fmla="*/ 260702 h 362316"/>
                <a:gd name="csX750" fmla="*/ 844667 w 988479"/>
                <a:gd name="csY750" fmla="*/ 262633 h 362316"/>
                <a:gd name="csX751" fmla="*/ 846768 w 988479"/>
                <a:gd name="csY751" fmla="*/ 264156 h 362316"/>
                <a:gd name="csX752" fmla="*/ 849408 w 988479"/>
                <a:gd name="csY752" fmla="*/ 265364 h 362316"/>
                <a:gd name="csX753" fmla="*/ 262769 w 988479"/>
                <a:gd name="csY753" fmla="*/ 255986 h 362316"/>
                <a:gd name="csX754" fmla="*/ 264946 w 988479"/>
                <a:gd name="csY754" fmla="*/ 258448 h 362316"/>
                <a:gd name="csX755" fmla="*/ 266847 w 988479"/>
                <a:gd name="csY755" fmla="*/ 259763 h 362316"/>
                <a:gd name="csX756" fmla="*/ 269094 w 988479"/>
                <a:gd name="csY756" fmla="*/ 260479 h 362316"/>
                <a:gd name="csX757" fmla="*/ 271457 w 988479"/>
                <a:gd name="csY757" fmla="*/ 260548 h 362316"/>
                <a:gd name="csX758" fmla="*/ 273781 w 988479"/>
                <a:gd name="csY758" fmla="*/ 260864 h 362316"/>
                <a:gd name="csX759" fmla="*/ 276489 w 988479"/>
                <a:gd name="csY759" fmla="*/ 261802 h 362316"/>
                <a:gd name="csX760" fmla="*/ 279268 w 988479"/>
                <a:gd name="csY760" fmla="*/ 262233 h 362316"/>
                <a:gd name="csX761" fmla="*/ 280560 w 988479"/>
                <a:gd name="csY761" fmla="*/ 262071 h 362316"/>
                <a:gd name="csX762" fmla="*/ 281792 w 988479"/>
                <a:gd name="csY762" fmla="*/ 261587 h 362316"/>
                <a:gd name="csX763" fmla="*/ 282661 w 988479"/>
                <a:gd name="csY763" fmla="*/ 261556 h 362316"/>
                <a:gd name="csX764" fmla="*/ 283423 w 988479"/>
                <a:gd name="csY764" fmla="*/ 262010 h 362316"/>
                <a:gd name="csX765" fmla="*/ 285347 w 988479"/>
                <a:gd name="csY765" fmla="*/ 264094 h 362316"/>
                <a:gd name="csX766" fmla="*/ 287432 w 988479"/>
                <a:gd name="csY766" fmla="*/ 266002 h 362316"/>
                <a:gd name="csX767" fmla="*/ 287917 w 988479"/>
                <a:gd name="csY767" fmla="*/ 266971 h 362316"/>
                <a:gd name="csX768" fmla="*/ 289333 w 988479"/>
                <a:gd name="csY768" fmla="*/ 271572 h 362316"/>
                <a:gd name="csX769" fmla="*/ 290934 w 988479"/>
                <a:gd name="csY769" fmla="*/ 272895 h 362316"/>
                <a:gd name="csX770" fmla="*/ 293135 w 988479"/>
                <a:gd name="csY770" fmla="*/ 273280 h 362316"/>
                <a:gd name="csX771" fmla="*/ 295720 w 988479"/>
                <a:gd name="csY771" fmla="*/ 273280 h 362316"/>
                <a:gd name="csX772" fmla="*/ 298291 w 988479"/>
                <a:gd name="csY772" fmla="*/ 273472 h 362316"/>
                <a:gd name="csX773" fmla="*/ 304247 w 988479"/>
                <a:gd name="csY773" fmla="*/ 274549 h 362316"/>
                <a:gd name="csX774" fmla="*/ 306609 w 988479"/>
                <a:gd name="csY774" fmla="*/ 274395 h 362316"/>
                <a:gd name="csX775" fmla="*/ 308703 w 988479"/>
                <a:gd name="csY775" fmla="*/ 273318 h 362316"/>
                <a:gd name="csX776" fmla="*/ 310565 w 988479"/>
                <a:gd name="csY776" fmla="*/ 274018 h 362316"/>
                <a:gd name="csX777" fmla="*/ 315621 w 988479"/>
                <a:gd name="csY777" fmla="*/ 275311 h 362316"/>
                <a:gd name="csX778" fmla="*/ 318106 w 988479"/>
                <a:gd name="csY778" fmla="*/ 275603 h 362316"/>
                <a:gd name="csX779" fmla="*/ 320931 w 988479"/>
                <a:gd name="csY779" fmla="*/ 275234 h 362316"/>
                <a:gd name="csX780" fmla="*/ 323762 w 988479"/>
                <a:gd name="csY780" fmla="*/ 275157 h 362316"/>
                <a:gd name="csX781" fmla="*/ 325117 w 988479"/>
                <a:gd name="csY781" fmla="*/ 275534 h 362316"/>
                <a:gd name="csX782" fmla="*/ 326418 w 988479"/>
                <a:gd name="csY782" fmla="*/ 276095 h 362316"/>
                <a:gd name="csX783" fmla="*/ 327533 w 988479"/>
                <a:gd name="csY783" fmla="*/ 276295 h 362316"/>
                <a:gd name="csX784" fmla="*/ 328688 w 988479"/>
                <a:gd name="csY784" fmla="*/ 276287 h 362316"/>
                <a:gd name="csX785" fmla="*/ 330735 w 988479"/>
                <a:gd name="csY785" fmla="*/ 275211 h 362316"/>
                <a:gd name="csX786" fmla="*/ 332089 w 988479"/>
                <a:gd name="csY786" fmla="*/ 273234 h 362316"/>
                <a:gd name="csX787" fmla="*/ 333190 w 988479"/>
                <a:gd name="csY787" fmla="*/ 270741 h 362316"/>
                <a:gd name="csX788" fmla="*/ 334044 w 988479"/>
                <a:gd name="csY788" fmla="*/ 268141 h 362316"/>
                <a:gd name="csX789" fmla="*/ 334621 w 988479"/>
                <a:gd name="csY789" fmla="*/ 267025 h 362316"/>
                <a:gd name="csX790" fmla="*/ 335406 w 988479"/>
                <a:gd name="csY790" fmla="*/ 266041 h 362316"/>
                <a:gd name="csX791" fmla="*/ 336429 w 988479"/>
                <a:gd name="csY791" fmla="*/ 265402 h 362316"/>
                <a:gd name="csX792" fmla="*/ 337522 w 988479"/>
                <a:gd name="csY792" fmla="*/ 265002 h 362316"/>
                <a:gd name="csX793" fmla="*/ 340492 w 988479"/>
                <a:gd name="csY793" fmla="*/ 265248 h 362316"/>
                <a:gd name="csX794" fmla="*/ 341108 w 988479"/>
                <a:gd name="csY794" fmla="*/ 265879 h 362316"/>
                <a:gd name="csX795" fmla="*/ 344433 w 988479"/>
                <a:gd name="csY795" fmla="*/ 270287 h 362316"/>
                <a:gd name="csX796" fmla="*/ 345018 w 988479"/>
                <a:gd name="csY796" fmla="*/ 270672 h 362316"/>
                <a:gd name="csX797" fmla="*/ 348481 w 988479"/>
                <a:gd name="csY797" fmla="*/ 270949 h 362316"/>
                <a:gd name="csX798" fmla="*/ 349442 w 988479"/>
                <a:gd name="csY798" fmla="*/ 270803 h 362316"/>
                <a:gd name="csX799" fmla="*/ 351551 w 988479"/>
                <a:gd name="csY799" fmla="*/ 269918 h 362316"/>
                <a:gd name="csX800" fmla="*/ 352759 w 988479"/>
                <a:gd name="csY800" fmla="*/ 269841 h 362316"/>
                <a:gd name="csX801" fmla="*/ 354983 w 988479"/>
                <a:gd name="csY801" fmla="*/ 270933 h 362316"/>
                <a:gd name="csX802" fmla="*/ 355945 w 988479"/>
                <a:gd name="csY802" fmla="*/ 271864 h 362316"/>
                <a:gd name="csX803" fmla="*/ 357022 w 988479"/>
                <a:gd name="csY803" fmla="*/ 272549 h 362316"/>
                <a:gd name="csX804" fmla="*/ 362471 w 988479"/>
                <a:gd name="csY804" fmla="*/ 273249 h 362316"/>
                <a:gd name="csX805" fmla="*/ 364572 w 988479"/>
                <a:gd name="csY805" fmla="*/ 275141 h 362316"/>
                <a:gd name="csX806" fmla="*/ 365641 w 988479"/>
                <a:gd name="csY806" fmla="*/ 275395 h 362316"/>
                <a:gd name="csX807" fmla="*/ 369427 w 988479"/>
                <a:gd name="csY807" fmla="*/ 275164 h 362316"/>
                <a:gd name="csX808" fmla="*/ 372052 w 988479"/>
                <a:gd name="csY808" fmla="*/ 275349 h 362316"/>
                <a:gd name="csX809" fmla="*/ 374330 w 988479"/>
                <a:gd name="csY809" fmla="*/ 275857 h 362316"/>
                <a:gd name="csX810" fmla="*/ 375368 w 988479"/>
                <a:gd name="csY810" fmla="*/ 278541 h 362316"/>
                <a:gd name="csX811" fmla="*/ 376207 w 988479"/>
                <a:gd name="csY811" fmla="*/ 281296 h 362316"/>
                <a:gd name="csX812" fmla="*/ 376692 w 988479"/>
                <a:gd name="csY812" fmla="*/ 282234 h 362316"/>
                <a:gd name="csX813" fmla="*/ 378924 w 988479"/>
                <a:gd name="csY813" fmla="*/ 283180 h 362316"/>
                <a:gd name="csX814" fmla="*/ 379832 w 988479"/>
                <a:gd name="csY814" fmla="*/ 284034 h 362316"/>
                <a:gd name="csX815" fmla="*/ 379593 w 988479"/>
                <a:gd name="csY815" fmla="*/ 286781 h 362316"/>
                <a:gd name="csX816" fmla="*/ 379839 w 988479"/>
                <a:gd name="csY816" fmla="*/ 289396 h 362316"/>
                <a:gd name="csX817" fmla="*/ 384572 w 988479"/>
                <a:gd name="csY817" fmla="*/ 291673 h 362316"/>
                <a:gd name="csX818" fmla="*/ 389635 w 988479"/>
                <a:gd name="csY818" fmla="*/ 292981 h 362316"/>
                <a:gd name="csX819" fmla="*/ 395022 w 988479"/>
                <a:gd name="csY819" fmla="*/ 293104 h 362316"/>
                <a:gd name="csX820" fmla="*/ 400417 w 988479"/>
                <a:gd name="csY820" fmla="*/ 292650 h 362316"/>
                <a:gd name="csX821" fmla="*/ 403195 w 988479"/>
                <a:gd name="csY821" fmla="*/ 292089 h 362316"/>
                <a:gd name="csX822" fmla="*/ 406673 w 988479"/>
                <a:gd name="csY822" fmla="*/ 291119 h 362316"/>
                <a:gd name="csX823" fmla="*/ 407397 w 988479"/>
                <a:gd name="csY823" fmla="*/ 291135 h 362316"/>
                <a:gd name="csX824" fmla="*/ 414130 w 988479"/>
                <a:gd name="csY824" fmla="*/ 294127 h 362316"/>
                <a:gd name="csX825" fmla="*/ 414707 w 988479"/>
                <a:gd name="csY825" fmla="*/ 294589 h 362316"/>
                <a:gd name="csX826" fmla="*/ 415462 w 988479"/>
                <a:gd name="csY826" fmla="*/ 296827 h 362316"/>
                <a:gd name="csX827" fmla="*/ 415439 w 988479"/>
                <a:gd name="csY827" fmla="*/ 299189 h 362316"/>
                <a:gd name="csX828" fmla="*/ 414184 w 988479"/>
                <a:gd name="csY828" fmla="*/ 304797 h 362316"/>
                <a:gd name="csX829" fmla="*/ 414099 w 988479"/>
                <a:gd name="csY829" fmla="*/ 306336 h 362316"/>
                <a:gd name="csX830" fmla="*/ 414222 w 988479"/>
                <a:gd name="csY830" fmla="*/ 307874 h 362316"/>
                <a:gd name="csX831" fmla="*/ 415562 w 988479"/>
                <a:gd name="csY831" fmla="*/ 311221 h 362316"/>
                <a:gd name="csX832" fmla="*/ 416277 w 988479"/>
                <a:gd name="csY832" fmla="*/ 312182 h 362316"/>
                <a:gd name="csX833" fmla="*/ 418717 w 988479"/>
                <a:gd name="csY833" fmla="*/ 313944 h 362316"/>
                <a:gd name="csX834" fmla="*/ 418817 w 988479"/>
                <a:gd name="csY834" fmla="*/ 314867 h 362316"/>
                <a:gd name="csX835" fmla="*/ 418478 w 988479"/>
                <a:gd name="csY835" fmla="*/ 315790 h 362316"/>
                <a:gd name="csX836" fmla="*/ 415785 w 988479"/>
                <a:gd name="csY836" fmla="*/ 315159 h 362316"/>
                <a:gd name="csX837" fmla="*/ 414145 w 988479"/>
                <a:gd name="csY837" fmla="*/ 314398 h 362316"/>
                <a:gd name="csX838" fmla="*/ 413199 w 988479"/>
                <a:gd name="csY838" fmla="*/ 313136 h 362316"/>
                <a:gd name="csX839" fmla="*/ 411845 w 988479"/>
                <a:gd name="csY839" fmla="*/ 312421 h 362316"/>
                <a:gd name="csX840" fmla="*/ 409313 w 988479"/>
                <a:gd name="csY840" fmla="*/ 312682 h 362316"/>
                <a:gd name="csX841" fmla="*/ 404580 w 988479"/>
                <a:gd name="csY841" fmla="*/ 311421 h 362316"/>
                <a:gd name="csX842" fmla="*/ 399232 w 988479"/>
                <a:gd name="csY842" fmla="*/ 309467 h 362316"/>
                <a:gd name="csX843" fmla="*/ 389751 w 988479"/>
                <a:gd name="csY843" fmla="*/ 305320 h 362316"/>
                <a:gd name="csX844" fmla="*/ 387165 w 988479"/>
                <a:gd name="csY844" fmla="*/ 305351 h 362316"/>
                <a:gd name="csX845" fmla="*/ 384687 w 988479"/>
                <a:gd name="csY845" fmla="*/ 305882 h 362316"/>
                <a:gd name="csX846" fmla="*/ 382071 w 988479"/>
                <a:gd name="csY846" fmla="*/ 306936 h 362316"/>
                <a:gd name="csX847" fmla="*/ 379347 w 988479"/>
                <a:gd name="csY847" fmla="*/ 307690 h 362316"/>
                <a:gd name="csX848" fmla="*/ 377346 w 988479"/>
                <a:gd name="csY848" fmla="*/ 307974 h 362316"/>
                <a:gd name="csX849" fmla="*/ 375338 w 988479"/>
                <a:gd name="csY849" fmla="*/ 307767 h 362316"/>
                <a:gd name="csX850" fmla="*/ 370274 w 988479"/>
                <a:gd name="csY850" fmla="*/ 306774 h 362316"/>
                <a:gd name="csX851" fmla="*/ 365172 w 988479"/>
                <a:gd name="csY851" fmla="*/ 306128 h 362316"/>
                <a:gd name="csX852" fmla="*/ 352097 w 988479"/>
                <a:gd name="csY852" fmla="*/ 305720 h 362316"/>
                <a:gd name="csX853" fmla="*/ 348404 w 988479"/>
                <a:gd name="csY853" fmla="*/ 304774 h 362316"/>
                <a:gd name="csX854" fmla="*/ 342286 w 988479"/>
                <a:gd name="csY854" fmla="*/ 304297 h 362316"/>
                <a:gd name="csX855" fmla="*/ 337422 w 988479"/>
                <a:gd name="csY855" fmla="*/ 303482 h 362316"/>
                <a:gd name="csX856" fmla="*/ 332604 w 988479"/>
                <a:gd name="csY856" fmla="*/ 302343 h 362316"/>
                <a:gd name="csX857" fmla="*/ 320323 w 988479"/>
                <a:gd name="csY857" fmla="*/ 296735 h 362316"/>
                <a:gd name="csX858" fmla="*/ 316306 w 988479"/>
                <a:gd name="csY858" fmla="*/ 295327 h 362316"/>
                <a:gd name="csX859" fmla="*/ 303970 w 988479"/>
                <a:gd name="csY859" fmla="*/ 292650 h 362316"/>
                <a:gd name="csX860" fmla="*/ 302069 w 988479"/>
                <a:gd name="csY860" fmla="*/ 292435 h 362316"/>
                <a:gd name="csX861" fmla="*/ 297598 w 988479"/>
                <a:gd name="csY861" fmla="*/ 292635 h 362316"/>
                <a:gd name="csX862" fmla="*/ 294782 w 988479"/>
                <a:gd name="csY862" fmla="*/ 291850 h 362316"/>
                <a:gd name="csX863" fmla="*/ 292303 w 988479"/>
                <a:gd name="csY863" fmla="*/ 291835 h 362316"/>
                <a:gd name="csX864" fmla="*/ 288618 w 988479"/>
                <a:gd name="csY864" fmla="*/ 292704 h 362316"/>
                <a:gd name="csX865" fmla="*/ 287486 w 988479"/>
                <a:gd name="csY865" fmla="*/ 293327 h 362316"/>
                <a:gd name="csX866" fmla="*/ 286055 w 988479"/>
                <a:gd name="csY866" fmla="*/ 294643 h 362316"/>
                <a:gd name="csX867" fmla="*/ 283546 w 988479"/>
                <a:gd name="csY867" fmla="*/ 294581 h 362316"/>
                <a:gd name="csX868" fmla="*/ 281060 w 988479"/>
                <a:gd name="csY868" fmla="*/ 294327 h 362316"/>
                <a:gd name="csX869" fmla="*/ 274512 w 988479"/>
                <a:gd name="csY869" fmla="*/ 293066 h 362316"/>
                <a:gd name="csX870" fmla="*/ 272072 w 988479"/>
                <a:gd name="csY870" fmla="*/ 292289 h 362316"/>
                <a:gd name="csX871" fmla="*/ 269725 w 988479"/>
                <a:gd name="csY871" fmla="*/ 291142 h 362316"/>
                <a:gd name="csX872" fmla="*/ 267617 w 988479"/>
                <a:gd name="csY872" fmla="*/ 289650 h 362316"/>
                <a:gd name="csX873" fmla="*/ 266508 w 988479"/>
                <a:gd name="csY873" fmla="*/ 289119 h 362316"/>
                <a:gd name="csX874" fmla="*/ 260852 w 988479"/>
                <a:gd name="csY874" fmla="*/ 287596 h 362316"/>
                <a:gd name="csX875" fmla="*/ 256235 w 988479"/>
                <a:gd name="csY875" fmla="*/ 287073 h 362316"/>
                <a:gd name="csX876" fmla="*/ 246739 w 988479"/>
                <a:gd name="csY876" fmla="*/ 286381 h 362316"/>
                <a:gd name="csX877" fmla="*/ 244661 w 988479"/>
                <a:gd name="csY877" fmla="*/ 285919 h 362316"/>
                <a:gd name="csX878" fmla="*/ 242930 w 988479"/>
                <a:gd name="csY878" fmla="*/ 285365 h 362316"/>
                <a:gd name="csX879" fmla="*/ 241983 w 988479"/>
                <a:gd name="csY879" fmla="*/ 284134 h 362316"/>
                <a:gd name="csX880" fmla="*/ 242106 w 988479"/>
                <a:gd name="csY880" fmla="*/ 282565 h 362316"/>
                <a:gd name="csX881" fmla="*/ 242783 w 988479"/>
                <a:gd name="csY881" fmla="*/ 281211 h 362316"/>
                <a:gd name="csX882" fmla="*/ 243715 w 988479"/>
                <a:gd name="csY882" fmla="*/ 279849 h 362316"/>
                <a:gd name="csX883" fmla="*/ 244322 w 988479"/>
                <a:gd name="csY883" fmla="*/ 278549 h 362316"/>
                <a:gd name="csX884" fmla="*/ 237381 w 988479"/>
                <a:gd name="csY884" fmla="*/ 275826 h 362316"/>
                <a:gd name="csX885" fmla="*/ 231902 w 988479"/>
                <a:gd name="csY885" fmla="*/ 274341 h 362316"/>
                <a:gd name="csX886" fmla="*/ 229532 w 988479"/>
                <a:gd name="csY886" fmla="*/ 274057 h 362316"/>
                <a:gd name="csX887" fmla="*/ 227154 w 988479"/>
                <a:gd name="csY887" fmla="*/ 274057 h 362316"/>
                <a:gd name="csX888" fmla="*/ 224476 w 988479"/>
                <a:gd name="csY888" fmla="*/ 274364 h 362316"/>
                <a:gd name="csX889" fmla="*/ 221829 w 988479"/>
                <a:gd name="csY889" fmla="*/ 274218 h 362316"/>
                <a:gd name="csX890" fmla="*/ 220582 w 988479"/>
                <a:gd name="csY890" fmla="*/ 273772 h 362316"/>
                <a:gd name="csX891" fmla="*/ 219312 w 988479"/>
                <a:gd name="csY891" fmla="*/ 273618 h 362316"/>
                <a:gd name="csX892" fmla="*/ 218035 w 988479"/>
                <a:gd name="csY892" fmla="*/ 273941 h 362316"/>
                <a:gd name="csX893" fmla="*/ 217011 w 988479"/>
                <a:gd name="csY893" fmla="*/ 273818 h 362316"/>
                <a:gd name="csX894" fmla="*/ 216750 w 988479"/>
                <a:gd name="csY894" fmla="*/ 272580 h 362316"/>
                <a:gd name="csX895" fmla="*/ 217404 w 988479"/>
                <a:gd name="csY895" fmla="*/ 271526 h 362316"/>
                <a:gd name="csX896" fmla="*/ 218743 w 988479"/>
                <a:gd name="csY896" fmla="*/ 270333 h 362316"/>
                <a:gd name="csX897" fmla="*/ 219512 w 988479"/>
                <a:gd name="csY897" fmla="*/ 270126 h 362316"/>
                <a:gd name="csX898" fmla="*/ 219858 w 988479"/>
                <a:gd name="csY898" fmla="*/ 271995 h 362316"/>
                <a:gd name="csX899" fmla="*/ 220244 w 988479"/>
                <a:gd name="csY899" fmla="*/ 272364 h 362316"/>
                <a:gd name="csX900" fmla="*/ 221429 w 988479"/>
                <a:gd name="csY900" fmla="*/ 272772 h 362316"/>
                <a:gd name="csX901" fmla="*/ 221944 w 988479"/>
                <a:gd name="csY901" fmla="*/ 272657 h 362316"/>
                <a:gd name="csX902" fmla="*/ 224037 w 988479"/>
                <a:gd name="csY902" fmla="*/ 270272 h 362316"/>
                <a:gd name="csX903" fmla="*/ 224622 w 988479"/>
                <a:gd name="csY903" fmla="*/ 269095 h 362316"/>
                <a:gd name="csX904" fmla="*/ 225638 w 988479"/>
                <a:gd name="csY904" fmla="*/ 265918 h 362316"/>
                <a:gd name="csX905" fmla="*/ 226746 w 988479"/>
                <a:gd name="csY905" fmla="*/ 266533 h 362316"/>
                <a:gd name="csX906" fmla="*/ 227854 w 988479"/>
                <a:gd name="csY906" fmla="*/ 266156 h 362316"/>
                <a:gd name="csX907" fmla="*/ 228493 w 988479"/>
                <a:gd name="csY907" fmla="*/ 265648 h 362316"/>
                <a:gd name="csX908" fmla="*/ 230255 w 988479"/>
                <a:gd name="csY908" fmla="*/ 258302 h 362316"/>
                <a:gd name="csX909" fmla="*/ 231717 w 988479"/>
                <a:gd name="csY909" fmla="*/ 256156 h 362316"/>
                <a:gd name="csX910" fmla="*/ 233718 w 988479"/>
                <a:gd name="csY910" fmla="*/ 254378 h 362316"/>
                <a:gd name="csX911" fmla="*/ 234719 w 988479"/>
                <a:gd name="csY911" fmla="*/ 253940 h 362316"/>
                <a:gd name="csX912" fmla="*/ 236681 w 988479"/>
                <a:gd name="csY912" fmla="*/ 255032 h 362316"/>
                <a:gd name="csX913" fmla="*/ 240659 w 988479"/>
                <a:gd name="csY913" fmla="*/ 255448 h 362316"/>
                <a:gd name="csX914" fmla="*/ 243022 w 988479"/>
                <a:gd name="csY914" fmla="*/ 256171 h 362316"/>
                <a:gd name="csX915" fmla="*/ 245392 w 988479"/>
                <a:gd name="csY915" fmla="*/ 256263 h 362316"/>
                <a:gd name="csX916" fmla="*/ 247708 w 988479"/>
                <a:gd name="csY916" fmla="*/ 256617 h 362316"/>
                <a:gd name="csX917" fmla="*/ 250933 w 988479"/>
                <a:gd name="csY917" fmla="*/ 257909 h 362316"/>
                <a:gd name="csX918" fmla="*/ 252072 w 988479"/>
                <a:gd name="csY918" fmla="*/ 257771 h 362316"/>
                <a:gd name="csX919" fmla="*/ 253226 w 988479"/>
                <a:gd name="csY919" fmla="*/ 257371 h 362316"/>
                <a:gd name="csX920" fmla="*/ 254958 w 988479"/>
                <a:gd name="csY920" fmla="*/ 255963 h 362316"/>
                <a:gd name="csX921" fmla="*/ 255712 w 988479"/>
                <a:gd name="csY921" fmla="*/ 253717 h 362316"/>
                <a:gd name="csX922" fmla="*/ 258205 w 988479"/>
                <a:gd name="csY922" fmla="*/ 254855 h 362316"/>
                <a:gd name="csX923" fmla="*/ 261876 w 988479"/>
                <a:gd name="csY923" fmla="*/ 255309 h 362316"/>
                <a:gd name="csX924" fmla="*/ 262769 w 988479"/>
                <a:gd name="csY924" fmla="*/ 255986 h 362316"/>
                <a:gd name="csX925" fmla="*/ 622954 w 988479"/>
                <a:gd name="csY925" fmla="*/ 255255 h 362316"/>
                <a:gd name="csX926" fmla="*/ 622761 w 988479"/>
                <a:gd name="csY926" fmla="*/ 256286 h 362316"/>
                <a:gd name="csX927" fmla="*/ 621969 w 988479"/>
                <a:gd name="csY927" fmla="*/ 255101 h 362316"/>
                <a:gd name="csX928" fmla="*/ 621246 w 988479"/>
                <a:gd name="csY928" fmla="*/ 254517 h 362316"/>
                <a:gd name="csX929" fmla="*/ 621322 w 988479"/>
                <a:gd name="csY929" fmla="*/ 253240 h 362316"/>
                <a:gd name="csX930" fmla="*/ 622346 w 988479"/>
                <a:gd name="csY930" fmla="*/ 253717 h 362316"/>
                <a:gd name="csX931" fmla="*/ 622954 w 988479"/>
                <a:gd name="csY931" fmla="*/ 255255 h 362316"/>
                <a:gd name="csX932" fmla="*/ 546869 w 988479"/>
                <a:gd name="csY932" fmla="*/ 262263 h 362316"/>
                <a:gd name="csX933" fmla="*/ 545984 w 988479"/>
                <a:gd name="csY933" fmla="*/ 265856 h 362316"/>
                <a:gd name="csX934" fmla="*/ 545568 w 988479"/>
                <a:gd name="csY934" fmla="*/ 264587 h 362316"/>
                <a:gd name="csX935" fmla="*/ 545407 w 988479"/>
                <a:gd name="csY935" fmla="*/ 261302 h 362316"/>
                <a:gd name="csX936" fmla="*/ 544860 w 988479"/>
                <a:gd name="csY936" fmla="*/ 259702 h 362316"/>
                <a:gd name="csX937" fmla="*/ 545207 w 988479"/>
                <a:gd name="csY937" fmla="*/ 257863 h 362316"/>
                <a:gd name="csX938" fmla="*/ 545091 w 988479"/>
                <a:gd name="csY938" fmla="*/ 253147 h 362316"/>
                <a:gd name="csX939" fmla="*/ 545761 w 988479"/>
                <a:gd name="csY939" fmla="*/ 250971 h 362316"/>
                <a:gd name="csX940" fmla="*/ 546992 w 988479"/>
                <a:gd name="csY940" fmla="*/ 253740 h 362316"/>
                <a:gd name="csX941" fmla="*/ 547315 w 988479"/>
                <a:gd name="csY941" fmla="*/ 255148 h 362316"/>
                <a:gd name="csX942" fmla="*/ 546869 w 988479"/>
                <a:gd name="csY942" fmla="*/ 262263 h 362316"/>
                <a:gd name="csX943" fmla="*/ 378215 w 988479"/>
                <a:gd name="csY943" fmla="*/ 251748 h 362316"/>
                <a:gd name="csX944" fmla="*/ 377754 w 988479"/>
                <a:gd name="csY944" fmla="*/ 252517 h 362316"/>
                <a:gd name="csX945" fmla="*/ 375676 w 988479"/>
                <a:gd name="csY945" fmla="*/ 252455 h 362316"/>
                <a:gd name="csX946" fmla="*/ 375330 w 988479"/>
                <a:gd name="csY946" fmla="*/ 251594 h 362316"/>
                <a:gd name="csX947" fmla="*/ 376684 w 988479"/>
                <a:gd name="csY947" fmla="*/ 250024 h 362316"/>
                <a:gd name="csX948" fmla="*/ 377577 w 988479"/>
                <a:gd name="csY948" fmla="*/ 249924 h 362316"/>
                <a:gd name="csX949" fmla="*/ 378377 w 988479"/>
                <a:gd name="csY949" fmla="*/ 250501 h 362316"/>
                <a:gd name="csX950" fmla="*/ 378215 w 988479"/>
                <a:gd name="csY950" fmla="*/ 251748 h 362316"/>
                <a:gd name="csX951" fmla="*/ 812054 w 988479"/>
                <a:gd name="csY951" fmla="*/ 252601 h 362316"/>
                <a:gd name="csX952" fmla="*/ 810738 w 988479"/>
                <a:gd name="csY952" fmla="*/ 254678 h 362316"/>
                <a:gd name="csX953" fmla="*/ 809846 w 988479"/>
                <a:gd name="csY953" fmla="*/ 253948 h 362316"/>
                <a:gd name="csX954" fmla="*/ 809345 w 988479"/>
                <a:gd name="csY954" fmla="*/ 253940 h 362316"/>
                <a:gd name="csX955" fmla="*/ 809037 w 988479"/>
                <a:gd name="csY955" fmla="*/ 252717 h 362316"/>
                <a:gd name="csX956" fmla="*/ 809345 w 988479"/>
                <a:gd name="csY956" fmla="*/ 250193 h 362316"/>
                <a:gd name="csX957" fmla="*/ 808237 w 988479"/>
                <a:gd name="csY957" fmla="*/ 247355 h 362316"/>
                <a:gd name="csX958" fmla="*/ 809692 w 988479"/>
                <a:gd name="csY958" fmla="*/ 247393 h 362316"/>
                <a:gd name="csX959" fmla="*/ 810099 w 988479"/>
                <a:gd name="csY959" fmla="*/ 248239 h 362316"/>
                <a:gd name="csX960" fmla="*/ 810561 w 988479"/>
                <a:gd name="csY960" fmla="*/ 248524 h 362316"/>
                <a:gd name="csX961" fmla="*/ 812000 w 988479"/>
                <a:gd name="csY961" fmla="*/ 251263 h 362316"/>
                <a:gd name="csX962" fmla="*/ 812054 w 988479"/>
                <a:gd name="csY962" fmla="*/ 252601 h 362316"/>
                <a:gd name="csX963" fmla="*/ 853948 w 988479"/>
                <a:gd name="csY963" fmla="*/ 249501 h 362316"/>
                <a:gd name="csX964" fmla="*/ 853779 w 988479"/>
                <a:gd name="csY964" fmla="*/ 250332 h 362316"/>
                <a:gd name="csX965" fmla="*/ 853763 w 988479"/>
                <a:gd name="csY965" fmla="*/ 251863 h 362316"/>
                <a:gd name="csX966" fmla="*/ 854125 w 988479"/>
                <a:gd name="csY966" fmla="*/ 253286 h 362316"/>
                <a:gd name="csX967" fmla="*/ 853202 w 988479"/>
                <a:gd name="csY967" fmla="*/ 254732 h 362316"/>
                <a:gd name="csX968" fmla="*/ 854063 w 988479"/>
                <a:gd name="csY968" fmla="*/ 256894 h 362316"/>
                <a:gd name="csX969" fmla="*/ 854194 w 988479"/>
                <a:gd name="csY969" fmla="*/ 257971 h 362316"/>
                <a:gd name="csX970" fmla="*/ 854140 w 988479"/>
                <a:gd name="csY970" fmla="*/ 259494 h 362316"/>
                <a:gd name="csX971" fmla="*/ 853902 w 988479"/>
                <a:gd name="csY971" fmla="*/ 260179 h 362316"/>
                <a:gd name="csX972" fmla="*/ 853248 w 988479"/>
                <a:gd name="csY972" fmla="*/ 262179 h 362316"/>
                <a:gd name="csX973" fmla="*/ 852594 w 988479"/>
                <a:gd name="csY973" fmla="*/ 262894 h 362316"/>
                <a:gd name="csX974" fmla="*/ 852101 w 988479"/>
                <a:gd name="csY974" fmla="*/ 263094 h 362316"/>
                <a:gd name="csX975" fmla="*/ 851601 w 988479"/>
                <a:gd name="csY975" fmla="*/ 263702 h 362316"/>
                <a:gd name="csX976" fmla="*/ 847353 w 988479"/>
                <a:gd name="csY976" fmla="*/ 263048 h 362316"/>
                <a:gd name="csX977" fmla="*/ 845522 w 988479"/>
                <a:gd name="csY977" fmla="*/ 261656 h 362316"/>
                <a:gd name="csX978" fmla="*/ 843882 w 988479"/>
                <a:gd name="csY978" fmla="*/ 260156 h 362316"/>
                <a:gd name="csX979" fmla="*/ 843536 w 988479"/>
                <a:gd name="csY979" fmla="*/ 259525 h 362316"/>
                <a:gd name="csX980" fmla="*/ 841612 w 988479"/>
                <a:gd name="csY980" fmla="*/ 257771 h 362316"/>
                <a:gd name="csX981" fmla="*/ 841166 w 988479"/>
                <a:gd name="csY981" fmla="*/ 257179 h 362316"/>
                <a:gd name="csX982" fmla="*/ 841128 w 988479"/>
                <a:gd name="csY982" fmla="*/ 256240 h 362316"/>
                <a:gd name="csX983" fmla="*/ 842682 w 988479"/>
                <a:gd name="csY983" fmla="*/ 256002 h 362316"/>
                <a:gd name="csX984" fmla="*/ 844344 w 988479"/>
                <a:gd name="csY984" fmla="*/ 256032 h 362316"/>
                <a:gd name="csX985" fmla="*/ 844267 w 988479"/>
                <a:gd name="csY985" fmla="*/ 255194 h 362316"/>
                <a:gd name="csX986" fmla="*/ 845229 w 988479"/>
                <a:gd name="csY986" fmla="*/ 252224 h 362316"/>
                <a:gd name="csX987" fmla="*/ 842705 w 988479"/>
                <a:gd name="csY987" fmla="*/ 250317 h 362316"/>
                <a:gd name="csX988" fmla="*/ 842259 w 988479"/>
                <a:gd name="csY988" fmla="*/ 249517 h 362316"/>
                <a:gd name="csX989" fmla="*/ 843159 w 988479"/>
                <a:gd name="csY989" fmla="*/ 248978 h 362316"/>
                <a:gd name="csX990" fmla="*/ 845190 w 988479"/>
                <a:gd name="csY990" fmla="*/ 249640 h 362316"/>
                <a:gd name="csX991" fmla="*/ 847676 w 988479"/>
                <a:gd name="csY991" fmla="*/ 246293 h 362316"/>
                <a:gd name="csX992" fmla="*/ 848407 w 988479"/>
                <a:gd name="csY992" fmla="*/ 245593 h 362316"/>
                <a:gd name="csX993" fmla="*/ 848762 w 988479"/>
                <a:gd name="csY993" fmla="*/ 243731 h 362316"/>
                <a:gd name="csX994" fmla="*/ 850154 w 988479"/>
                <a:gd name="csY994" fmla="*/ 243493 h 362316"/>
                <a:gd name="csX995" fmla="*/ 851139 w 988479"/>
                <a:gd name="csY995" fmla="*/ 243731 h 362316"/>
                <a:gd name="csX996" fmla="*/ 851778 w 988479"/>
                <a:gd name="csY996" fmla="*/ 244893 h 362316"/>
                <a:gd name="csX997" fmla="*/ 852032 w 988479"/>
                <a:gd name="csY997" fmla="*/ 245901 h 362316"/>
                <a:gd name="csX998" fmla="*/ 851762 w 988479"/>
                <a:gd name="csY998" fmla="*/ 246809 h 362316"/>
                <a:gd name="csX999" fmla="*/ 852955 w 988479"/>
                <a:gd name="csY999" fmla="*/ 247278 h 362316"/>
                <a:gd name="csX1000" fmla="*/ 853948 w 988479"/>
                <a:gd name="csY1000" fmla="*/ 249501 h 362316"/>
                <a:gd name="csX1001" fmla="*/ 814632 w 988479"/>
                <a:gd name="csY1001" fmla="*/ 253709 h 362316"/>
                <a:gd name="csX1002" fmla="*/ 812870 w 988479"/>
                <a:gd name="csY1002" fmla="*/ 255563 h 362316"/>
                <a:gd name="csX1003" fmla="*/ 814524 w 988479"/>
                <a:gd name="csY1003" fmla="*/ 251194 h 362316"/>
                <a:gd name="csX1004" fmla="*/ 814870 w 988479"/>
                <a:gd name="csY1004" fmla="*/ 248978 h 362316"/>
                <a:gd name="csX1005" fmla="*/ 816410 w 988479"/>
                <a:gd name="csY1005" fmla="*/ 247663 h 362316"/>
                <a:gd name="csX1006" fmla="*/ 818695 w 988479"/>
                <a:gd name="csY1006" fmla="*/ 240970 h 362316"/>
                <a:gd name="csX1007" fmla="*/ 819203 w 988479"/>
                <a:gd name="csY1007" fmla="*/ 241124 h 362316"/>
                <a:gd name="csX1008" fmla="*/ 819950 w 988479"/>
                <a:gd name="csY1008" fmla="*/ 241778 h 362316"/>
                <a:gd name="csX1009" fmla="*/ 818803 w 988479"/>
                <a:gd name="csY1009" fmla="*/ 246686 h 362316"/>
                <a:gd name="csX1010" fmla="*/ 815594 w 988479"/>
                <a:gd name="csY1010" fmla="*/ 250132 h 362316"/>
                <a:gd name="csX1011" fmla="*/ 814632 w 988479"/>
                <a:gd name="csY1011" fmla="*/ 253709 h 362316"/>
                <a:gd name="csX1012" fmla="*/ 154640 w 988479"/>
                <a:gd name="csY1012" fmla="*/ 244586 h 362316"/>
                <a:gd name="csX1013" fmla="*/ 152877 w 988479"/>
                <a:gd name="csY1013" fmla="*/ 244693 h 362316"/>
                <a:gd name="csX1014" fmla="*/ 149630 w 988479"/>
                <a:gd name="csY1014" fmla="*/ 242047 h 362316"/>
                <a:gd name="csX1015" fmla="*/ 149099 w 988479"/>
                <a:gd name="csY1015" fmla="*/ 241231 h 362316"/>
                <a:gd name="csX1016" fmla="*/ 150015 w 988479"/>
                <a:gd name="csY1016" fmla="*/ 240447 h 362316"/>
                <a:gd name="csX1017" fmla="*/ 150992 w 988479"/>
                <a:gd name="csY1017" fmla="*/ 240501 h 362316"/>
                <a:gd name="csX1018" fmla="*/ 154732 w 988479"/>
                <a:gd name="csY1018" fmla="*/ 242170 h 362316"/>
                <a:gd name="csX1019" fmla="*/ 155463 w 988479"/>
                <a:gd name="csY1019" fmla="*/ 242993 h 362316"/>
                <a:gd name="csX1020" fmla="*/ 154640 w 988479"/>
                <a:gd name="csY1020" fmla="*/ 244586 h 362316"/>
                <a:gd name="csX1021" fmla="*/ 613781 w 988479"/>
                <a:gd name="csY1021" fmla="*/ 240124 h 362316"/>
                <a:gd name="csX1022" fmla="*/ 613696 w 988479"/>
                <a:gd name="csY1022" fmla="*/ 242308 h 362316"/>
                <a:gd name="csX1023" fmla="*/ 612834 w 988479"/>
                <a:gd name="csY1023" fmla="*/ 242185 h 362316"/>
                <a:gd name="csX1024" fmla="*/ 612127 w 988479"/>
                <a:gd name="csY1024" fmla="*/ 241416 h 362316"/>
                <a:gd name="csX1025" fmla="*/ 611934 w 988479"/>
                <a:gd name="csY1025" fmla="*/ 240693 h 362316"/>
                <a:gd name="csX1026" fmla="*/ 611973 w 988479"/>
                <a:gd name="csY1026" fmla="*/ 240108 h 362316"/>
                <a:gd name="csX1027" fmla="*/ 612357 w 988479"/>
                <a:gd name="csY1027" fmla="*/ 239647 h 362316"/>
                <a:gd name="csX1028" fmla="*/ 613781 w 988479"/>
                <a:gd name="csY1028" fmla="*/ 240124 h 362316"/>
                <a:gd name="csX1029" fmla="*/ 579583 w 988479"/>
                <a:gd name="csY1029" fmla="*/ 243708 h 362316"/>
                <a:gd name="csX1030" fmla="*/ 578205 w 988479"/>
                <a:gd name="csY1030" fmla="*/ 244286 h 362316"/>
                <a:gd name="csX1031" fmla="*/ 575611 w 988479"/>
                <a:gd name="csY1031" fmla="*/ 241824 h 362316"/>
                <a:gd name="csX1032" fmla="*/ 574511 w 988479"/>
                <a:gd name="csY1032" fmla="*/ 239793 h 362316"/>
                <a:gd name="csX1033" fmla="*/ 574773 w 988479"/>
                <a:gd name="csY1033" fmla="*/ 238647 h 362316"/>
                <a:gd name="csX1034" fmla="*/ 575550 w 988479"/>
                <a:gd name="csY1034" fmla="*/ 237647 h 362316"/>
                <a:gd name="csX1035" fmla="*/ 575919 w 988479"/>
                <a:gd name="csY1035" fmla="*/ 237393 h 362316"/>
                <a:gd name="csX1036" fmla="*/ 575758 w 988479"/>
                <a:gd name="csY1036" fmla="*/ 236346 h 362316"/>
                <a:gd name="csX1037" fmla="*/ 576781 w 988479"/>
                <a:gd name="csY1037" fmla="*/ 235839 h 362316"/>
                <a:gd name="csX1038" fmla="*/ 577905 w 988479"/>
                <a:gd name="csY1038" fmla="*/ 235908 h 362316"/>
                <a:gd name="csX1039" fmla="*/ 578644 w 988479"/>
                <a:gd name="csY1039" fmla="*/ 237316 h 362316"/>
                <a:gd name="csX1040" fmla="*/ 579529 w 988479"/>
                <a:gd name="csY1040" fmla="*/ 237700 h 362316"/>
                <a:gd name="csX1041" fmla="*/ 579983 w 988479"/>
                <a:gd name="csY1041" fmla="*/ 239047 h 362316"/>
                <a:gd name="csX1042" fmla="*/ 579583 w 988479"/>
                <a:gd name="csY1042" fmla="*/ 243708 h 362316"/>
                <a:gd name="csX1043" fmla="*/ 592580 w 988479"/>
                <a:gd name="csY1043" fmla="*/ 240077 h 362316"/>
                <a:gd name="csX1044" fmla="*/ 592026 w 988479"/>
                <a:gd name="csY1044" fmla="*/ 241508 h 362316"/>
                <a:gd name="csX1045" fmla="*/ 590833 w 988479"/>
                <a:gd name="csY1045" fmla="*/ 242624 h 362316"/>
                <a:gd name="csX1046" fmla="*/ 589879 w 988479"/>
                <a:gd name="csY1046" fmla="*/ 242708 h 362316"/>
                <a:gd name="csX1047" fmla="*/ 588878 w 988479"/>
                <a:gd name="csY1047" fmla="*/ 242478 h 362316"/>
                <a:gd name="csX1048" fmla="*/ 587116 w 988479"/>
                <a:gd name="csY1048" fmla="*/ 241508 h 362316"/>
                <a:gd name="csX1049" fmla="*/ 586662 w 988479"/>
                <a:gd name="csY1049" fmla="*/ 242531 h 362316"/>
                <a:gd name="csX1050" fmla="*/ 585269 w 988479"/>
                <a:gd name="csY1050" fmla="*/ 242485 h 362316"/>
                <a:gd name="csX1051" fmla="*/ 584761 w 988479"/>
                <a:gd name="csY1051" fmla="*/ 241162 h 362316"/>
                <a:gd name="csX1052" fmla="*/ 585754 w 988479"/>
                <a:gd name="csY1052" fmla="*/ 237247 h 362316"/>
                <a:gd name="csX1053" fmla="*/ 587201 w 988479"/>
                <a:gd name="csY1053" fmla="*/ 235785 h 362316"/>
                <a:gd name="csX1054" fmla="*/ 587062 w 988479"/>
                <a:gd name="csY1054" fmla="*/ 234246 h 362316"/>
                <a:gd name="csX1055" fmla="*/ 585862 w 988479"/>
                <a:gd name="csY1055" fmla="*/ 230977 h 362316"/>
                <a:gd name="csX1056" fmla="*/ 586608 w 988479"/>
                <a:gd name="csY1056" fmla="*/ 229269 h 362316"/>
                <a:gd name="csX1057" fmla="*/ 589971 w 988479"/>
                <a:gd name="csY1057" fmla="*/ 227977 h 362316"/>
                <a:gd name="csX1058" fmla="*/ 592903 w 988479"/>
                <a:gd name="csY1058" fmla="*/ 226400 h 362316"/>
                <a:gd name="csX1059" fmla="*/ 593803 w 988479"/>
                <a:gd name="csY1059" fmla="*/ 226077 h 362316"/>
                <a:gd name="csX1060" fmla="*/ 594619 w 988479"/>
                <a:gd name="csY1060" fmla="*/ 227292 h 362316"/>
                <a:gd name="csX1061" fmla="*/ 595058 w 988479"/>
                <a:gd name="csY1061" fmla="*/ 232862 h 362316"/>
                <a:gd name="csX1062" fmla="*/ 591911 w 988479"/>
                <a:gd name="csY1062" fmla="*/ 237270 h 362316"/>
                <a:gd name="csX1063" fmla="*/ 592580 w 988479"/>
                <a:gd name="csY1063" fmla="*/ 240077 h 362316"/>
                <a:gd name="csX1064" fmla="*/ 604131 w 988479"/>
                <a:gd name="csY1064" fmla="*/ 224615 h 362316"/>
                <a:gd name="csX1065" fmla="*/ 604631 w 988479"/>
                <a:gd name="csY1065" fmla="*/ 229246 h 362316"/>
                <a:gd name="csX1066" fmla="*/ 604469 w 988479"/>
                <a:gd name="csY1066" fmla="*/ 230461 h 362316"/>
                <a:gd name="csX1067" fmla="*/ 603254 w 988479"/>
                <a:gd name="csY1067" fmla="*/ 228684 h 362316"/>
                <a:gd name="csX1068" fmla="*/ 602815 w 988479"/>
                <a:gd name="csY1068" fmla="*/ 228331 h 362316"/>
                <a:gd name="csX1069" fmla="*/ 602476 w 988479"/>
                <a:gd name="csY1069" fmla="*/ 228684 h 362316"/>
                <a:gd name="csX1070" fmla="*/ 602045 w 988479"/>
                <a:gd name="csY1070" fmla="*/ 228877 h 362316"/>
                <a:gd name="csX1071" fmla="*/ 601430 w 988479"/>
                <a:gd name="csY1071" fmla="*/ 228861 h 362316"/>
                <a:gd name="csX1072" fmla="*/ 600629 w 988479"/>
                <a:gd name="csY1072" fmla="*/ 230654 h 362316"/>
                <a:gd name="csX1073" fmla="*/ 600552 w 988479"/>
                <a:gd name="csY1073" fmla="*/ 232346 h 362316"/>
                <a:gd name="csX1074" fmla="*/ 599945 w 988479"/>
                <a:gd name="csY1074" fmla="*/ 233477 h 362316"/>
                <a:gd name="csX1075" fmla="*/ 599629 w 988479"/>
                <a:gd name="csY1075" fmla="*/ 237254 h 362316"/>
                <a:gd name="csX1076" fmla="*/ 599829 w 988479"/>
                <a:gd name="csY1076" fmla="*/ 238270 h 362316"/>
                <a:gd name="csX1077" fmla="*/ 600768 w 988479"/>
                <a:gd name="csY1077" fmla="*/ 237770 h 362316"/>
                <a:gd name="csX1078" fmla="*/ 601345 w 988479"/>
                <a:gd name="csY1078" fmla="*/ 237639 h 362316"/>
                <a:gd name="csX1079" fmla="*/ 603469 w 988479"/>
                <a:gd name="csY1079" fmla="*/ 239093 h 362316"/>
                <a:gd name="csX1080" fmla="*/ 604593 w 988479"/>
                <a:gd name="csY1080" fmla="*/ 240154 h 362316"/>
                <a:gd name="csX1081" fmla="*/ 604277 w 988479"/>
                <a:gd name="csY1081" fmla="*/ 241439 h 362316"/>
                <a:gd name="csX1082" fmla="*/ 602838 w 988479"/>
                <a:gd name="csY1082" fmla="*/ 242731 h 362316"/>
                <a:gd name="csX1083" fmla="*/ 601168 w 988479"/>
                <a:gd name="csY1083" fmla="*/ 243293 h 362316"/>
                <a:gd name="csX1084" fmla="*/ 599921 w 988479"/>
                <a:gd name="csY1084" fmla="*/ 242739 h 362316"/>
                <a:gd name="csX1085" fmla="*/ 599552 w 988479"/>
                <a:gd name="csY1085" fmla="*/ 243001 h 362316"/>
                <a:gd name="csX1086" fmla="*/ 598813 w 988479"/>
                <a:gd name="csY1086" fmla="*/ 243662 h 362316"/>
                <a:gd name="csX1087" fmla="*/ 598259 w 988479"/>
                <a:gd name="csY1087" fmla="*/ 244539 h 362316"/>
                <a:gd name="csX1088" fmla="*/ 598421 w 988479"/>
                <a:gd name="csY1088" fmla="*/ 245439 h 362316"/>
                <a:gd name="csX1089" fmla="*/ 596997 w 988479"/>
                <a:gd name="csY1089" fmla="*/ 248001 h 362316"/>
                <a:gd name="csX1090" fmla="*/ 596173 w 988479"/>
                <a:gd name="csY1090" fmla="*/ 248724 h 362316"/>
                <a:gd name="csX1091" fmla="*/ 594465 w 988479"/>
                <a:gd name="csY1091" fmla="*/ 247939 h 362316"/>
                <a:gd name="csX1092" fmla="*/ 593411 w 988479"/>
                <a:gd name="csY1092" fmla="*/ 248609 h 362316"/>
                <a:gd name="csX1093" fmla="*/ 592564 w 988479"/>
                <a:gd name="csY1093" fmla="*/ 248547 h 362316"/>
                <a:gd name="csX1094" fmla="*/ 591264 w 988479"/>
                <a:gd name="csY1094" fmla="*/ 245985 h 362316"/>
                <a:gd name="csX1095" fmla="*/ 591302 w 988479"/>
                <a:gd name="csY1095" fmla="*/ 244785 h 362316"/>
                <a:gd name="csX1096" fmla="*/ 592503 w 988479"/>
                <a:gd name="csY1096" fmla="*/ 243439 h 362316"/>
                <a:gd name="csX1097" fmla="*/ 592511 w 988479"/>
                <a:gd name="csY1097" fmla="*/ 242470 h 362316"/>
                <a:gd name="csX1098" fmla="*/ 593103 w 988479"/>
                <a:gd name="csY1098" fmla="*/ 241385 h 362316"/>
                <a:gd name="csX1099" fmla="*/ 594427 w 988479"/>
                <a:gd name="csY1099" fmla="*/ 239901 h 362316"/>
                <a:gd name="csX1100" fmla="*/ 595189 w 988479"/>
                <a:gd name="csY1100" fmla="*/ 238777 h 362316"/>
                <a:gd name="csX1101" fmla="*/ 595212 w 988479"/>
                <a:gd name="csY1101" fmla="*/ 238070 h 362316"/>
                <a:gd name="csX1102" fmla="*/ 595774 w 988479"/>
                <a:gd name="csY1102" fmla="*/ 235377 h 362316"/>
                <a:gd name="csX1103" fmla="*/ 595989 w 988479"/>
                <a:gd name="csY1103" fmla="*/ 234254 h 362316"/>
                <a:gd name="csX1104" fmla="*/ 596374 w 988479"/>
                <a:gd name="csY1104" fmla="*/ 233062 h 362316"/>
                <a:gd name="csX1105" fmla="*/ 596974 w 988479"/>
                <a:gd name="csY1105" fmla="*/ 230623 h 362316"/>
                <a:gd name="csX1106" fmla="*/ 597059 w 988479"/>
                <a:gd name="csY1106" fmla="*/ 226038 h 362316"/>
                <a:gd name="csX1107" fmla="*/ 599083 w 988479"/>
                <a:gd name="csY1107" fmla="*/ 222261 h 362316"/>
                <a:gd name="csX1108" fmla="*/ 601060 w 988479"/>
                <a:gd name="csY1108" fmla="*/ 221230 h 362316"/>
                <a:gd name="csX1109" fmla="*/ 601845 w 988479"/>
                <a:gd name="csY1109" fmla="*/ 221061 h 362316"/>
                <a:gd name="csX1110" fmla="*/ 601722 w 988479"/>
                <a:gd name="csY1110" fmla="*/ 222069 h 362316"/>
                <a:gd name="csX1111" fmla="*/ 604131 w 988479"/>
                <a:gd name="csY1111" fmla="*/ 224615 h 362316"/>
                <a:gd name="csX1112" fmla="*/ 828546 w 988479"/>
                <a:gd name="csY1112" fmla="*/ 218053 h 362316"/>
                <a:gd name="csX1113" fmla="*/ 829654 w 988479"/>
                <a:gd name="csY1113" fmla="*/ 219199 h 362316"/>
                <a:gd name="csX1114" fmla="*/ 827083 w 988479"/>
                <a:gd name="csY1114" fmla="*/ 218299 h 362316"/>
                <a:gd name="csX1115" fmla="*/ 823405 w 988479"/>
                <a:gd name="csY1115" fmla="*/ 216414 h 362316"/>
                <a:gd name="csX1116" fmla="*/ 823151 w 988479"/>
                <a:gd name="csY1116" fmla="*/ 215153 h 362316"/>
                <a:gd name="csX1117" fmla="*/ 826244 w 988479"/>
                <a:gd name="csY1117" fmla="*/ 217061 h 362316"/>
                <a:gd name="csX1118" fmla="*/ 828546 w 988479"/>
                <a:gd name="csY1118" fmla="*/ 218053 h 362316"/>
                <a:gd name="csX1119" fmla="*/ 605478 w 988479"/>
                <a:gd name="csY1119" fmla="*/ 215191 h 362316"/>
                <a:gd name="csX1120" fmla="*/ 603369 w 988479"/>
                <a:gd name="csY1120" fmla="*/ 217776 h 362316"/>
                <a:gd name="csX1121" fmla="*/ 601899 w 988479"/>
                <a:gd name="csY1121" fmla="*/ 217645 h 362316"/>
                <a:gd name="csX1122" fmla="*/ 600137 w 988479"/>
                <a:gd name="csY1122" fmla="*/ 215945 h 362316"/>
                <a:gd name="csX1123" fmla="*/ 599629 w 988479"/>
                <a:gd name="csY1123" fmla="*/ 214083 h 362316"/>
                <a:gd name="csX1124" fmla="*/ 599583 w 988479"/>
                <a:gd name="csY1124" fmla="*/ 213407 h 362316"/>
                <a:gd name="csX1125" fmla="*/ 600783 w 988479"/>
                <a:gd name="csY1125" fmla="*/ 212353 h 362316"/>
                <a:gd name="csX1126" fmla="*/ 604823 w 988479"/>
                <a:gd name="csY1126" fmla="*/ 212706 h 362316"/>
                <a:gd name="csX1127" fmla="*/ 605585 w 988479"/>
                <a:gd name="csY1127" fmla="*/ 213645 h 362316"/>
                <a:gd name="csX1128" fmla="*/ 605478 w 988479"/>
                <a:gd name="csY1128" fmla="*/ 215191 h 362316"/>
                <a:gd name="csX1129" fmla="*/ 720386 w 988479"/>
                <a:gd name="csY1129" fmla="*/ 203852 h 362316"/>
                <a:gd name="csX1130" fmla="*/ 716700 w 988479"/>
                <a:gd name="csY1130" fmla="*/ 204975 h 362316"/>
                <a:gd name="csX1131" fmla="*/ 717492 w 988479"/>
                <a:gd name="csY1131" fmla="*/ 202883 h 362316"/>
                <a:gd name="csX1132" fmla="*/ 717993 w 988479"/>
                <a:gd name="csY1132" fmla="*/ 202329 h 362316"/>
                <a:gd name="csX1133" fmla="*/ 719816 w 988479"/>
                <a:gd name="csY1133" fmla="*/ 202898 h 362316"/>
                <a:gd name="csX1134" fmla="*/ 720386 w 988479"/>
                <a:gd name="csY1134" fmla="*/ 203852 h 362316"/>
                <a:gd name="csX1135" fmla="*/ 714183 w 988479"/>
                <a:gd name="csY1135" fmla="*/ 205767 h 362316"/>
                <a:gd name="csX1136" fmla="*/ 713629 w 988479"/>
                <a:gd name="csY1136" fmla="*/ 206552 h 362316"/>
                <a:gd name="csX1137" fmla="*/ 712375 w 988479"/>
                <a:gd name="csY1137" fmla="*/ 207068 h 362316"/>
                <a:gd name="csX1138" fmla="*/ 711329 w 988479"/>
                <a:gd name="csY1138" fmla="*/ 207014 h 362316"/>
                <a:gd name="csX1139" fmla="*/ 711667 w 988479"/>
                <a:gd name="csY1139" fmla="*/ 206260 h 362316"/>
                <a:gd name="csX1140" fmla="*/ 711405 w 988479"/>
                <a:gd name="csY1140" fmla="*/ 205821 h 362316"/>
                <a:gd name="csX1141" fmla="*/ 710628 w 988479"/>
                <a:gd name="csY1141" fmla="*/ 206014 h 362316"/>
                <a:gd name="csX1142" fmla="*/ 709358 w 988479"/>
                <a:gd name="csY1142" fmla="*/ 206621 h 362316"/>
                <a:gd name="csX1143" fmla="*/ 707757 w 988479"/>
                <a:gd name="csY1143" fmla="*/ 207837 h 362316"/>
                <a:gd name="csX1144" fmla="*/ 706819 w 988479"/>
                <a:gd name="csY1144" fmla="*/ 207237 h 362316"/>
                <a:gd name="csX1145" fmla="*/ 706619 w 988479"/>
                <a:gd name="csY1145" fmla="*/ 206298 h 362316"/>
                <a:gd name="csX1146" fmla="*/ 706672 w 988479"/>
                <a:gd name="csY1146" fmla="*/ 205867 h 362316"/>
                <a:gd name="csX1147" fmla="*/ 708589 w 988479"/>
                <a:gd name="csY1147" fmla="*/ 204183 h 362316"/>
                <a:gd name="csX1148" fmla="*/ 710813 w 988479"/>
                <a:gd name="csY1148" fmla="*/ 203890 h 362316"/>
                <a:gd name="csX1149" fmla="*/ 713945 w 988479"/>
                <a:gd name="csY1149" fmla="*/ 202275 h 362316"/>
                <a:gd name="csX1150" fmla="*/ 715345 w 988479"/>
                <a:gd name="csY1150" fmla="*/ 202352 h 362316"/>
                <a:gd name="csX1151" fmla="*/ 715015 w 988479"/>
                <a:gd name="csY1151" fmla="*/ 203375 h 362316"/>
                <a:gd name="csX1152" fmla="*/ 714529 w 988479"/>
                <a:gd name="csY1152" fmla="*/ 204106 h 362316"/>
                <a:gd name="csX1153" fmla="*/ 714237 w 988479"/>
                <a:gd name="csY1153" fmla="*/ 204875 h 362316"/>
                <a:gd name="csX1154" fmla="*/ 714183 w 988479"/>
                <a:gd name="csY1154" fmla="*/ 205767 h 362316"/>
                <a:gd name="csX1155" fmla="*/ 723834 w 988479"/>
                <a:gd name="csY1155" fmla="*/ 203021 h 362316"/>
                <a:gd name="csX1156" fmla="*/ 723787 w 988479"/>
                <a:gd name="csY1156" fmla="*/ 203929 h 362316"/>
                <a:gd name="csX1157" fmla="*/ 723634 w 988479"/>
                <a:gd name="csY1157" fmla="*/ 204214 h 362316"/>
                <a:gd name="csX1158" fmla="*/ 722456 w 988479"/>
                <a:gd name="csY1158" fmla="*/ 203898 h 362316"/>
                <a:gd name="csX1159" fmla="*/ 721617 w 988479"/>
                <a:gd name="csY1159" fmla="*/ 203913 h 362316"/>
                <a:gd name="csX1160" fmla="*/ 720871 w 988479"/>
                <a:gd name="csY1160" fmla="*/ 202275 h 362316"/>
                <a:gd name="csX1161" fmla="*/ 721078 w 988479"/>
                <a:gd name="csY1161" fmla="*/ 201898 h 362316"/>
                <a:gd name="csX1162" fmla="*/ 722625 w 988479"/>
                <a:gd name="csY1162" fmla="*/ 202375 h 362316"/>
                <a:gd name="csX1163" fmla="*/ 723202 w 988479"/>
                <a:gd name="csY1163" fmla="*/ 202537 h 362316"/>
                <a:gd name="csX1164" fmla="*/ 723834 w 988479"/>
                <a:gd name="csY1164" fmla="*/ 203021 h 362316"/>
                <a:gd name="csX1165" fmla="*/ 458225 w 988479"/>
                <a:gd name="csY1165" fmla="*/ 201252 h 362316"/>
                <a:gd name="csX1166" fmla="*/ 457432 w 988479"/>
                <a:gd name="csY1166" fmla="*/ 204952 h 362316"/>
                <a:gd name="csX1167" fmla="*/ 456117 w 988479"/>
                <a:gd name="csY1167" fmla="*/ 202852 h 362316"/>
                <a:gd name="csX1168" fmla="*/ 457594 w 988479"/>
                <a:gd name="csY1168" fmla="*/ 200367 h 362316"/>
                <a:gd name="csX1169" fmla="*/ 458279 w 988479"/>
                <a:gd name="csY1169" fmla="*/ 199867 h 362316"/>
                <a:gd name="csX1170" fmla="*/ 458225 w 988479"/>
                <a:gd name="csY1170" fmla="*/ 201252 h 362316"/>
                <a:gd name="csX1171" fmla="*/ 699731 w 988479"/>
                <a:gd name="csY1171" fmla="*/ 198044 h 362316"/>
                <a:gd name="csX1172" fmla="*/ 700224 w 988479"/>
                <a:gd name="csY1172" fmla="*/ 198998 h 362316"/>
                <a:gd name="csX1173" fmla="*/ 698108 w 988479"/>
                <a:gd name="csY1173" fmla="*/ 198398 h 362316"/>
                <a:gd name="csX1174" fmla="*/ 697169 w 988479"/>
                <a:gd name="csY1174" fmla="*/ 197475 h 362316"/>
                <a:gd name="csX1175" fmla="*/ 698092 w 988479"/>
                <a:gd name="csY1175" fmla="*/ 196898 h 362316"/>
                <a:gd name="csX1176" fmla="*/ 698608 w 988479"/>
                <a:gd name="csY1176" fmla="*/ 196744 h 362316"/>
                <a:gd name="csX1177" fmla="*/ 699731 w 988479"/>
                <a:gd name="csY1177" fmla="*/ 198044 h 362316"/>
                <a:gd name="csX1178" fmla="*/ 455624 w 988479"/>
                <a:gd name="csY1178" fmla="*/ 209929 h 362316"/>
                <a:gd name="csX1179" fmla="*/ 451091 w 988479"/>
                <a:gd name="csY1179" fmla="*/ 213930 h 362316"/>
                <a:gd name="csX1180" fmla="*/ 450337 w 988479"/>
                <a:gd name="csY1180" fmla="*/ 212914 h 362316"/>
                <a:gd name="csX1181" fmla="*/ 450730 w 988479"/>
                <a:gd name="csY1181" fmla="*/ 208845 h 362316"/>
                <a:gd name="csX1182" fmla="*/ 449468 w 988479"/>
                <a:gd name="csY1182" fmla="*/ 206314 h 362316"/>
                <a:gd name="csX1183" fmla="*/ 449552 w 988479"/>
                <a:gd name="csY1183" fmla="*/ 204437 h 362316"/>
                <a:gd name="csX1184" fmla="*/ 450445 w 988479"/>
                <a:gd name="csY1184" fmla="*/ 201113 h 362316"/>
                <a:gd name="csX1185" fmla="*/ 451607 w 988479"/>
                <a:gd name="csY1185" fmla="*/ 198567 h 362316"/>
                <a:gd name="csX1186" fmla="*/ 454239 w 988479"/>
                <a:gd name="csY1186" fmla="*/ 196867 h 362316"/>
                <a:gd name="csX1187" fmla="*/ 454893 w 988479"/>
                <a:gd name="csY1187" fmla="*/ 196667 h 362316"/>
                <a:gd name="csX1188" fmla="*/ 454732 w 988479"/>
                <a:gd name="csY1188" fmla="*/ 199752 h 362316"/>
                <a:gd name="csX1189" fmla="*/ 455255 w 988479"/>
                <a:gd name="csY1189" fmla="*/ 200913 h 362316"/>
                <a:gd name="csX1190" fmla="*/ 455439 w 988479"/>
                <a:gd name="csY1190" fmla="*/ 201906 h 362316"/>
                <a:gd name="csX1191" fmla="*/ 455162 w 988479"/>
                <a:gd name="csY1191" fmla="*/ 202760 h 362316"/>
                <a:gd name="csX1192" fmla="*/ 455655 w 988479"/>
                <a:gd name="csY1192" fmla="*/ 206714 h 362316"/>
                <a:gd name="csX1193" fmla="*/ 455947 w 988479"/>
                <a:gd name="csY1193" fmla="*/ 207675 h 362316"/>
                <a:gd name="csX1194" fmla="*/ 455308 w 988479"/>
                <a:gd name="csY1194" fmla="*/ 208922 h 362316"/>
                <a:gd name="csX1195" fmla="*/ 455624 w 988479"/>
                <a:gd name="csY1195" fmla="*/ 209929 h 362316"/>
                <a:gd name="csX1196" fmla="*/ 683633 w 988479"/>
                <a:gd name="csY1196" fmla="*/ 193167 h 362316"/>
                <a:gd name="csX1197" fmla="*/ 687188 w 988479"/>
                <a:gd name="csY1197" fmla="*/ 194844 h 362316"/>
                <a:gd name="csX1198" fmla="*/ 687988 w 988479"/>
                <a:gd name="csY1198" fmla="*/ 195936 h 362316"/>
                <a:gd name="csX1199" fmla="*/ 688627 w 988479"/>
                <a:gd name="csY1199" fmla="*/ 197236 h 362316"/>
                <a:gd name="csX1200" fmla="*/ 689327 w 988479"/>
                <a:gd name="csY1200" fmla="*/ 197952 h 362316"/>
                <a:gd name="csX1201" fmla="*/ 690158 w 988479"/>
                <a:gd name="csY1201" fmla="*/ 198536 h 362316"/>
                <a:gd name="csX1202" fmla="*/ 691543 w 988479"/>
                <a:gd name="csY1202" fmla="*/ 199667 h 362316"/>
                <a:gd name="csX1203" fmla="*/ 691905 w 988479"/>
                <a:gd name="csY1203" fmla="*/ 201390 h 362316"/>
                <a:gd name="csX1204" fmla="*/ 691590 w 988479"/>
                <a:gd name="csY1204" fmla="*/ 204867 h 362316"/>
                <a:gd name="csX1205" fmla="*/ 689981 w 988479"/>
                <a:gd name="csY1205" fmla="*/ 205175 h 362316"/>
                <a:gd name="csX1206" fmla="*/ 688473 w 988479"/>
                <a:gd name="csY1206" fmla="*/ 205683 h 362316"/>
                <a:gd name="csX1207" fmla="*/ 685364 w 988479"/>
                <a:gd name="csY1207" fmla="*/ 207698 h 362316"/>
                <a:gd name="csX1208" fmla="*/ 683833 w 988479"/>
                <a:gd name="csY1208" fmla="*/ 208091 h 362316"/>
                <a:gd name="csX1209" fmla="*/ 682193 w 988479"/>
                <a:gd name="csY1209" fmla="*/ 208229 h 362316"/>
                <a:gd name="csX1210" fmla="*/ 681031 w 988479"/>
                <a:gd name="csY1210" fmla="*/ 208760 h 362316"/>
                <a:gd name="csX1211" fmla="*/ 679869 w 988479"/>
                <a:gd name="csY1211" fmla="*/ 208968 h 362316"/>
                <a:gd name="csX1212" fmla="*/ 676845 w 988479"/>
                <a:gd name="csY1212" fmla="*/ 207852 h 362316"/>
                <a:gd name="csX1213" fmla="*/ 673921 w 988479"/>
                <a:gd name="csY1213" fmla="*/ 206545 h 362316"/>
                <a:gd name="csX1214" fmla="*/ 669673 w 988479"/>
                <a:gd name="csY1214" fmla="*/ 204275 h 362316"/>
                <a:gd name="csX1215" fmla="*/ 668888 w 988479"/>
                <a:gd name="csY1215" fmla="*/ 203721 h 362316"/>
                <a:gd name="csX1216" fmla="*/ 668203 w 988479"/>
                <a:gd name="csY1216" fmla="*/ 202506 h 362316"/>
                <a:gd name="csX1217" fmla="*/ 666256 w 988479"/>
                <a:gd name="csY1217" fmla="*/ 200321 h 362316"/>
                <a:gd name="csX1218" fmla="*/ 665771 w 988479"/>
                <a:gd name="csY1218" fmla="*/ 198921 h 362316"/>
                <a:gd name="csX1219" fmla="*/ 665610 w 988479"/>
                <a:gd name="csY1219" fmla="*/ 194936 h 362316"/>
                <a:gd name="csX1220" fmla="*/ 666118 w 988479"/>
                <a:gd name="csY1220" fmla="*/ 194020 h 362316"/>
                <a:gd name="csX1221" fmla="*/ 666933 w 988479"/>
                <a:gd name="csY1221" fmla="*/ 193536 h 362316"/>
                <a:gd name="csX1222" fmla="*/ 669773 w 988479"/>
                <a:gd name="csY1222" fmla="*/ 194459 h 362316"/>
                <a:gd name="csX1223" fmla="*/ 671643 w 988479"/>
                <a:gd name="csY1223" fmla="*/ 193497 h 362316"/>
                <a:gd name="csX1224" fmla="*/ 677014 w 988479"/>
                <a:gd name="csY1224" fmla="*/ 192682 h 362316"/>
                <a:gd name="csX1225" fmla="*/ 682486 w 988479"/>
                <a:gd name="csY1225" fmla="*/ 192767 h 362316"/>
                <a:gd name="csX1226" fmla="*/ 683633 w 988479"/>
                <a:gd name="csY1226" fmla="*/ 193167 h 362316"/>
                <a:gd name="csX1227" fmla="*/ 707973 w 988479"/>
                <a:gd name="csY1227" fmla="*/ 189913 h 362316"/>
                <a:gd name="csX1228" fmla="*/ 706888 w 988479"/>
                <a:gd name="csY1228" fmla="*/ 191705 h 362316"/>
                <a:gd name="csX1229" fmla="*/ 704987 w 988479"/>
                <a:gd name="csY1229" fmla="*/ 191628 h 362316"/>
                <a:gd name="csX1230" fmla="*/ 704657 w 988479"/>
                <a:gd name="csY1230" fmla="*/ 191374 h 362316"/>
                <a:gd name="csX1231" fmla="*/ 706904 w 988479"/>
                <a:gd name="csY1231" fmla="*/ 190251 h 362316"/>
                <a:gd name="csX1232" fmla="*/ 707973 w 988479"/>
                <a:gd name="csY1232" fmla="*/ 189913 h 362316"/>
                <a:gd name="csX1233" fmla="*/ 252241 w 988479"/>
                <a:gd name="csY1233" fmla="*/ 191390 h 362316"/>
                <a:gd name="csX1234" fmla="*/ 251879 w 988479"/>
                <a:gd name="csY1234" fmla="*/ 191820 h 362316"/>
                <a:gd name="csX1235" fmla="*/ 250687 w 988479"/>
                <a:gd name="csY1235" fmla="*/ 191590 h 362316"/>
                <a:gd name="csX1236" fmla="*/ 249817 w 988479"/>
                <a:gd name="csY1236" fmla="*/ 190990 h 362316"/>
                <a:gd name="csX1237" fmla="*/ 249279 w 988479"/>
                <a:gd name="csY1237" fmla="*/ 190420 h 362316"/>
                <a:gd name="csX1238" fmla="*/ 249140 w 988479"/>
                <a:gd name="csY1238" fmla="*/ 189828 h 362316"/>
                <a:gd name="csX1239" fmla="*/ 250302 w 988479"/>
                <a:gd name="csY1239" fmla="*/ 189097 h 362316"/>
                <a:gd name="csX1240" fmla="*/ 252757 w 988479"/>
                <a:gd name="csY1240" fmla="*/ 189851 h 362316"/>
                <a:gd name="csX1241" fmla="*/ 252241 w 988479"/>
                <a:gd name="csY1241" fmla="*/ 191390 h 362316"/>
                <a:gd name="csX1242" fmla="*/ 264916 w 988479"/>
                <a:gd name="csY1242" fmla="*/ 189120 h 362316"/>
                <a:gd name="csX1243" fmla="*/ 264046 w 988479"/>
                <a:gd name="csY1243" fmla="*/ 189674 h 362316"/>
                <a:gd name="csX1244" fmla="*/ 263538 w 988479"/>
                <a:gd name="csY1244" fmla="*/ 189143 h 362316"/>
                <a:gd name="csX1245" fmla="*/ 263384 w 988479"/>
                <a:gd name="csY1245" fmla="*/ 188551 h 362316"/>
                <a:gd name="csX1246" fmla="*/ 263754 w 988479"/>
                <a:gd name="csY1246" fmla="*/ 187805 h 362316"/>
                <a:gd name="csX1247" fmla="*/ 264939 w 988479"/>
                <a:gd name="csY1247" fmla="*/ 187736 h 362316"/>
                <a:gd name="csX1248" fmla="*/ 265485 w 988479"/>
                <a:gd name="csY1248" fmla="*/ 187959 h 362316"/>
                <a:gd name="csX1249" fmla="*/ 264916 w 988479"/>
                <a:gd name="csY1249" fmla="*/ 189120 h 362316"/>
                <a:gd name="csX1250" fmla="*/ 746127 w 988479"/>
                <a:gd name="csY1250" fmla="*/ 188397 h 362316"/>
                <a:gd name="csX1251" fmla="*/ 751091 w 988479"/>
                <a:gd name="csY1251" fmla="*/ 190774 h 362316"/>
                <a:gd name="csX1252" fmla="*/ 753661 w 988479"/>
                <a:gd name="csY1252" fmla="*/ 191120 h 362316"/>
                <a:gd name="csX1253" fmla="*/ 757986 w 988479"/>
                <a:gd name="csY1253" fmla="*/ 190813 h 362316"/>
                <a:gd name="csX1254" fmla="*/ 759617 w 988479"/>
                <a:gd name="csY1254" fmla="*/ 191043 h 362316"/>
                <a:gd name="csX1255" fmla="*/ 763742 w 988479"/>
                <a:gd name="csY1255" fmla="*/ 194082 h 362316"/>
                <a:gd name="csX1256" fmla="*/ 764943 w 988479"/>
                <a:gd name="csY1256" fmla="*/ 196167 h 362316"/>
                <a:gd name="csX1257" fmla="*/ 765289 w 988479"/>
                <a:gd name="csY1257" fmla="*/ 197967 h 362316"/>
                <a:gd name="csX1258" fmla="*/ 765927 w 988479"/>
                <a:gd name="csY1258" fmla="*/ 199675 h 362316"/>
                <a:gd name="csX1259" fmla="*/ 766943 w 988479"/>
                <a:gd name="csY1259" fmla="*/ 200106 h 362316"/>
                <a:gd name="csX1260" fmla="*/ 768136 w 988479"/>
                <a:gd name="csY1260" fmla="*/ 200267 h 362316"/>
                <a:gd name="csX1261" fmla="*/ 769691 w 988479"/>
                <a:gd name="csY1261" fmla="*/ 202729 h 362316"/>
                <a:gd name="csX1262" fmla="*/ 769998 w 988479"/>
                <a:gd name="csY1262" fmla="*/ 203529 h 362316"/>
                <a:gd name="csX1263" fmla="*/ 768821 w 988479"/>
                <a:gd name="csY1263" fmla="*/ 209706 h 362316"/>
                <a:gd name="csX1264" fmla="*/ 763965 w 988479"/>
                <a:gd name="csY1264" fmla="*/ 207368 h 362316"/>
                <a:gd name="csX1265" fmla="*/ 759279 w 988479"/>
                <a:gd name="csY1265" fmla="*/ 204714 h 362316"/>
                <a:gd name="csX1266" fmla="*/ 757255 w 988479"/>
                <a:gd name="csY1266" fmla="*/ 203729 h 362316"/>
                <a:gd name="csX1267" fmla="*/ 751853 w 988479"/>
                <a:gd name="csY1267" fmla="*/ 201482 h 362316"/>
                <a:gd name="csX1268" fmla="*/ 751029 w 988479"/>
                <a:gd name="csY1268" fmla="*/ 200713 h 362316"/>
                <a:gd name="csX1269" fmla="*/ 750421 w 988479"/>
                <a:gd name="csY1269" fmla="*/ 199698 h 362316"/>
                <a:gd name="csX1270" fmla="*/ 748066 w 988479"/>
                <a:gd name="csY1270" fmla="*/ 198313 h 362316"/>
                <a:gd name="csX1271" fmla="*/ 743372 w 988479"/>
                <a:gd name="csY1271" fmla="*/ 198098 h 362316"/>
                <a:gd name="csX1272" fmla="*/ 741610 w 988479"/>
                <a:gd name="csY1272" fmla="*/ 198136 h 362316"/>
                <a:gd name="csX1273" fmla="*/ 740894 w 988479"/>
                <a:gd name="csY1273" fmla="*/ 198344 h 362316"/>
                <a:gd name="csX1274" fmla="*/ 741079 w 988479"/>
                <a:gd name="csY1274" fmla="*/ 199090 h 362316"/>
                <a:gd name="csX1275" fmla="*/ 741102 w 988479"/>
                <a:gd name="csY1275" fmla="*/ 200606 h 362316"/>
                <a:gd name="csX1276" fmla="*/ 739940 w 988479"/>
                <a:gd name="csY1276" fmla="*/ 201021 h 362316"/>
                <a:gd name="csX1277" fmla="*/ 737024 w 988479"/>
                <a:gd name="csY1277" fmla="*/ 200067 h 362316"/>
                <a:gd name="csX1278" fmla="*/ 734422 w 988479"/>
                <a:gd name="csY1278" fmla="*/ 199721 h 362316"/>
                <a:gd name="csX1279" fmla="*/ 732160 w 988479"/>
                <a:gd name="csY1279" fmla="*/ 198782 h 362316"/>
                <a:gd name="csX1280" fmla="*/ 729136 w 988479"/>
                <a:gd name="csY1280" fmla="*/ 198290 h 362316"/>
                <a:gd name="csX1281" fmla="*/ 728797 w 988479"/>
                <a:gd name="csY1281" fmla="*/ 197821 h 362316"/>
                <a:gd name="csX1282" fmla="*/ 729058 w 988479"/>
                <a:gd name="csY1282" fmla="*/ 197121 h 362316"/>
                <a:gd name="csX1283" fmla="*/ 728920 w 988479"/>
                <a:gd name="csY1283" fmla="*/ 196467 h 362316"/>
                <a:gd name="csX1284" fmla="*/ 728220 w 988479"/>
                <a:gd name="csY1284" fmla="*/ 196213 h 362316"/>
                <a:gd name="csX1285" fmla="*/ 726858 w 988479"/>
                <a:gd name="csY1285" fmla="*/ 196336 h 362316"/>
                <a:gd name="csX1286" fmla="*/ 725542 w 988479"/>
                <a:gd name="csY1286" fmla="*/ 196998 h 362316"/>
                <a:gd name="csX1287" fmla="*/ 724449 w 988479"/>
                <a:gd name="csY1287" fmla="*/ 197744 h 362316"/>
                <a:gd name="csX1288" fmla="*/ 722849 w 988479"/>
                <a:gd name="csY1288" fmla="*/ 199806 h 362316"/>
                <a:gd name="csX1289" fmla="*/ 722033 w 988479"/>
                <a:gd name="csY1289" fmla="*/ 200598 h 362316"/>
                <a:gd name="csX1290" fmla="*/ 719386 w 988479"/>
                <a:gd name="csY1290" fmla="*/ 200936 h 362316"/>
                <a:gd name="csX1291" fmla="*/ 718285 w 988479"/>
                <a:gd name="csY1291" fmla="*/ 200736 h 362316"/>
                <a:gd name="csX1292" fmla="*/ 717277 w 988479"/>
                <a:gd name="csY1292" fmla="*/ 200229 h 362316"/>
                <a:gd name="csX1293" fmla="*/ 714268 w 988479"/>
                <a:gd name="csY1293" fmla="*/ 196459 h 362316"/>
                <a:gd name="csX1294" fmla="*/ 713252 w 988479"/>
                <a:gd name="csY1294" fmla="*/ 195644 h 362316"/>
                <a:gd name="csX1295" fmla="*/ 712121 w 988479"/>
                <a:gd name="csY1295" fmla="*/ 194982 h 362316"/>
                <a:gd name="csX1296" fmla="*/ 711074 w 988479"/>
                <a:gd name="csY1296" fmla="*/ 194675 h 362316"/>
                <a:gd name="csX1297" fmla="*/ 709989 w 988479"/>
                <a:gd name="csY1297" fmla="*/ 195251 h 362316"/>
                <a:gd name="csX1298" fmla="*/ 709428 w 988479"/>
                <a:gd name="csY1298" fmla="*/ 196421 h 362316"/>
                <a:gd name="csX1299" fmla="*/ 709174 w 988479"/>
                <a:gd name="csY1299" fmla="*/ 197813 h 362316"/>
                <a:gd name="csX1300" fmla="*/ 708873 w 988479"/>
                <a:gd name="csY1300" fmla="*/ 198613 h 362316"/>
                <a:gd name="csX1301" fmla="*/ 707573 w 988479"/>
                <a:gd name="csY1301" fmla="*/ 200844 h 362316"/>
                <a:gd name="csX1302" fmla="*/ 706496 w 988479"/>
                <a:gd name="csY1302" fmla="*/ 202167 h 362316"/>
                <a:gd name="csX1303" fmla="*/ 706111 w 988479"/>
                <a:gd name="csY1303" fmla="*/ 201960 h 362316"/>
                <a:gd name="csX1304" fmla="*/ 706657 w 988479"/>
                <a:gd name="csY1304" fmla="*/ 199836 h 362316"/>
                <a:gd name="csX1305" fmla="*/ 706657 w 988479"/>
                <a:gd name="csY1305" fmla="*/ 198636 h 362316"/>
                <a:gd name="csX1306" fmla="*/ 705996 w 988479"/>
                <a:gd name="csY1306" fmla="*/ 197367 h 362316"/>
                <a:gd name="csX1307" fmla="*/ 705572 w 988479"/>
                <a:gd name="csY1307" fmla="*/ 196075 h 362316"/>
                <a:gd name="csX1308" fmla="*/ 710659 w 988479"/>
                <a:gd name="csY1308" fmla="*/ 189897 h 362316"/>
                <a:gd name="csX1309" fmla="*/ 712498 w 988479"/>
                <a:gd name="csY1309" fmla="*/ 188428 h 362316"/>
                <a:gd name="csX1310" fmla="*/ 720517 w 988479"/>
                <a:gd name="csY1310" fmla="*/ 187920 h 362316"/>
                <a:gd name="csX1311" fmla="*/ 725280 w 988479"/>
                <a:gd name="csY1311" fmla="*/ 188236 h 362316"/>
                <a:gd name="csX1312" fmla="*/ 727881 w 988479"/>
                <a:gd name="csY1312" fmla="*/ 188082 h 362316"/>
                <a:gd name="csX1313" fmla="*/ 729620 w 988479"/>
                <a:gd name="csY1313" fmla="*/ 187628 h 362316"/>
                <a:gd name="csX1314" fmla="*/ 731059 w 988479"/>
                <a:gd name="csY1314" fmla="*/ 187843 h 362316"/>
                <a:gd name="csX1315" fmla="*/ 731421 w 988479"/>
                <a:gd name="csY1315" fmla="*/ 189059 h 362316"/>
                <a:gd name="csX1316" fmla="*/ 732321 w 988479"/>
                <a:gd name="csY1316" fmla="*/ 189959 h 362316"/>
                <a:gd name="csX1317" fmla="*/ 733576 w 988479"/>
                <a:gd name="csY1317" fmla="*/ 189882 h 362316"/>
                <a:gd name="csX1318" fmla="*/ 735854 w 988479"/>
                <a:gd name="csY1318" fmla="*/ 188928 h 362316"/>
                <a:gd name="csX1319" fmla="*/ 737831 w 988479"/>
                <a:gd name="csY1319" fmla="*/ 187458 h 362316"/>
                <a:gd name="csX1320" fmla="*/ 739039 w 988479"/>
                <a:gd name="csY1320" fmla="*/ 186820 h 362316"/>
                <a:gd name="csX1321" fmla="*/ 740271 w 988479"/>
                <a:gd name="csY1321" fmla="*/ 186712 h 362316"/>
                <a:gd name="csX1322" fmla="*/ 741541 w 988479"/>
                <a:gd name="csY1322" fmla="*/ 186812 h 362316"/>
                <a:gd name="csX1323" fmla="*/ 742780 w 988479"/>
                <a:gd name="csY1323" fmla="*/ 187151 h 362316"/>
                <a:gd name="csX1324" fmla="*/ 746127 w 988479"/>
                <a:gd name="csY1324" fmla="*/ 188397 h 362316"/>
                <a:gd name="csX1325" fmla="*/ 112692 w 988479"/>
                <a:gd name="csY1325" fmla="*/ 195205 h 362316"/>
                <a:gd name="csX1326" fmla="*/ 113554 w 988479"/>
                <a:gd name="csY1326" fmla="*/ 198336 h 362316"/>
                <a:gd name="csX1327" fmla="*/ 110984 w 988479"/>
                <a:gd name="csY1327" fmla="*/ 196205 h 362316"/>
                <a:gd name="csX1328" fmla="*/ 111037 w 988479"/>
                <a:gd name="csY1328" fmla="*/ 194698 h 362316"/>
                <a:gd name="csX1329" fmla="*/ 110684 w 988479"/>
                <a:gd name="csY1329" fmla="*/ 193713 h 362316"/>
                <a:gd name="csX1330" fmla="*/ 109129 w 988479"/>
                <a:gd name="csY1330" fmla="*/ 192505 h 362316"/>
                <a:gd name="csX1331" fmla="*/ 107928 w 988479"/>
                <a:gd name="csY1331" fmla="*/ 190990 h 362316"/>
                <a:gd name="csX1332" fmla="*/ 107390 w 988479"/>
                <a:gd name="csY1332" fmla="*/ 187412 h 362316"/>
                <a:gd name="csX1333" fmla="*/ 107805 w 988479"/>
                <a:gd name="csY1333" fmla="*/ 186666 h 362316"/>
                <a:gd name="csX1334" fmla="*/ 108821 w 988479"/>
                <a:gd name="csY1334" fmla="*/ 186620 h 362316"/>
                <a:gd name="csX1335" fmla="*/ 113338 w 988479"/>
                <a:gd name="csY1335" fmla="*/ 191313 h 362316"/>
                <a:gd name="csX1336" fmla="*/ 113646 w 988479"/>
                <a:gd name="csY1336" fmla="*/ 192105 h 362316"/>
                <a:gd name="csX1337" fmla="*/ 113546 w 988479"/>
                <a:gd name="csY1337" fmla="*/ 193782 h 362316"/>
                <a:gd name="csX1338" fmla="*/ 112892 w 988479"/>
                <a:gd name="csY1338" fmla="*/ 194305 h 362316"/>
                <a:gd name="csX1339" fmla="*/ 112692 w 988479"/>
                <a:gd name="csY1339" fmla="*/ 195205 h 362316"/>
                <a:gd name="csX1340" fmla="*/ 280768 w 988479"/>
                <a:gd name="csY1340" fmla="*/ 191228 h 362316"/>
                <a:gd name="csX1341" fmla="*/ 280430 w 988479"/>
                <a:gd name="csY1341" fmla="*/ 193490 h 362316"/>
                <a:gd name="csX1342" fmla="*/ 279906 w 988479"/>
                <a:gd name="csY1342" fmla="*/ 194344 h 362316"/>
                <a:gd name="csX1343" fmla="*/ 278106 w 988479"/>
                <a:gd name="csY1343" fmla="*/ 195467 h 362316"/>
                <a:gd name="csX1344" fmla="*/ 277490 w 988479"/>
                <a:gd name="csY1344" fmla="*/ 196151 h 362316"/>
                <a:gd name="csX1345" fmla="*/ 275805 w 988479"/>
                <a:gd name="csY1345" fmla="*/ 196044 h 362316"/>
                <a:gd name="csX1346" fmla="*/ 275589 w 988479"/>
                <a:gd name="csY1346" fmla="*/ 194859 h 362316"/>
                <a:gd name="csX1347" fmla="*/ 275027 w 988479"/>
                <a:gd name="csY1347" fmla="*/ 194059 h 362316"/>
                <a:gd name="csX1348" fmla="*/ 273242 w 988479"/>
                <a:gd name="csY1348" fmla="*/ 193136 h 362316"/>
                <a:gd name="csX1349" fmla="*/ 272773 w 988479"/>
                <a:gd name="csY1349" fmla="*/ 193359 h 362316"/>
                <a:gd name="csX1350" fmla="*/ 272450 w 988479"/>
                <a:gd name="csY1350" fmla="*/ 194736 h 362316"/>
                <a:gd name="csX1351" fmla="*/ 268948 w 988479"/>
                <a:gd name="csY1351" fmla="*/ 195698 h 362316"/>
                <a:gd name="csX1352" fmla="*/ 267971 w 988479"/>
                <a:gd name="csY1352" fmla="*/ 195782 h 362316"/>
                <a:gd name="csX1353" fmla="*/ 268455 w 988479"/>
                <a:gd name="csY1353" fmla="*/ 193967 h 362316"/>
                <a:gd name="csX1354" fmla="*/ 267547 w 988479"/>
                <a:gd name="csY1354" fmla="*/ 192536 h 362316"/>
                <a:gd name="csX1355" fmla="*/ 267478 w 988479"/>
                <a:gd name="csY1355" fmla="*/ 190782 h 362316"/>
                <a:gd name="csX1356" fmla="*/ 267309 w 988479"/>
                <a:gd name="csY1356" fmla="*/ 190013 h 362316"/>
                <a:gd name="csX1357" fmla="*/ 266870 w 988479"/>
                <a:gd name="csY1357" fmla="*/ 189566 h 362316"/>
                <a:gd name="csX1358" fmla="*/ 267763 w 988479"/>
                <a:gd name="csY1358" fmla="*/ 188343 h 362316"/>
                <a:gd name="csX1359" fmla="*/ 267609 w 988479"/>
                <a:gd name="csY1359" fmla="*/ 186982 h 362316"/>
                <a:gd name="csX1360" fmla="*/ 268555 w 988479"/>
                <a:gd name="csY1360" fmla="*/ 185520 h 362316"/>
                <a:gd name="csX1361" fmla="*/ 269079 w 988479"/>
                <a:gd name="csY1361" fmla="*/ 181974 h 362316"/>
                <a:gd name="csX1362" fmla="*/ 272780 w 988479"/>
                <a:gd name="csY1362" fmla="*/ 181197 h 362316"/>
                <a:gd name="csX1363" fmla="*/ 273581 w 988479"/>
                <a:gd name="csY1363" fmla="*/ 181835 h 362316"/>
                <a:gd name="csX1364" fmla="*/ 277898 w 988479"/>
                <a:gd name="csY1364" fmla="*/ 182635 h 362316"/>
                <a:gd name="csX1365" fmla="*/ 280945 w 988479"/>
                <a:gd name="csY1365" fmla="*/ 184781 h 362316"/>
                <a:gd name="csX1366" fmla="*/ 282569 w 988479"/>
                <a:gd name="csY1366" fmla="*/ 187636 h 362316"/>
                <a:gd name="csX1367" fmla="*/ 280768 w 988479"/>
                <a:gd name="csY1367" fmla="*/ 191228 h 362316"/>
                <a:gd name="csX1368" fmla="*/ 107921 w 988479"/>
                <a:gd name="csY1368" fmla="*/ 185712 h 362316"/>
                <a:gd name="csX1369" fmla="*/ 106382 w 988479"/>
                <a:gd name="csY1369" fmla="*/ 187443 h 362316"/>
                <a:gd name="csX1370" fmla="*/ 103842 w 988479"/>
                <a:gd name="csY1370" fmla="*/ 187405 h 362316"/>
                <a:gd name="csX1371" fmla="*/ 103342 w 988479"/>
                <a:gd name="csY1371" fmla="*/ 186335 h 362316"/>
                <a:gd name="csX1372" fmla="*/ 103457 w 988479"/>
                <a:gd name="csY1372" fmla="*/ 183751 h 362316"/>
                <a:gd name="csX1373" fmla="*/ 102834 w 988479"/>
                <a:gd name="csY1373" fmla="*/ 182904 h 362316"/>
                <a:gd name="csX1374" fmla="*/ 102857 w 988479"/>
                <a:gd name="csY1374" fmla="*/ 182566 h 362316"/>
                <a:gd name="csX1375" fmla="*/ 103265 w 988479"/>
                <a:gd name="csY1375" fmla="*/ 181097 h 362316"/>
                <a:gd name="csX1376" fmla="*/ 103780 w 988479"/>
                <a:gd name="csY1376" fmla="*/ 180774 h 362316"/>
                <a:gd name="csX1377" fmla="*/ 107882 w 988479"/>
                <a:gd name="csY1377" fmla="*/ 184412 h 362316"/>
                <a:gd name="csX1378" fmla="*/ 107921 w 988479"/>
                <a:gd name="csY1378" fmla="*/ 185712 h 362316"/>
                <a:gd name="csX1379" fmla="*/ 845899 w 988479"/>
                <a:gd name="csY1379" fmla="*/ 172465 h 362316"/>
                <a:gd name="csX1380" fmla="*/ 845268 w 988479"/>
                <a:gd name="csY1380" fmla="*/ 172788 h 362316"/>
                <a:gd name="csX1381" fmla="*/ 845052 w 988479"/>
                <a:gd name="csY1381" fmla="*/ 171858 h 362316"/>
                <a:gd name="csX1382" fmla="*/ 845391 w 988479"/>
                <a:gd name="csY1382" fmla="*/ 170604 h 362316"/>
                <a:gd name="csX1383" fmla="*/ 845799 w 988479"/>
                <a:gd name="csY1383" fmla="*/ 170404 h 362316"/>
                <a:gd name="csX1384" fmla="*/ 846268 w 988479"/>
                <a:gd name="csY1384" fmla="*/ 170465 h 362316"/>
                <a:gd name="csX1385" fmla="*/ 846876 w 988479"/>
                <a:gd name="csY1385" fmla="*/ 170919 h 362316"/>
                <a:gd name="csX1386" fmla="*/ 845899 w 988479"/>
                <a:gd name="csY1386" fmla="*/ 172465 h 362316"/>
                <a:gd name="csX1387" fmla="*/ 100125 w 988479"/>
                <a:gd name="csY1387" fmla="*/ 177173 h 362316"/>
                <a:gd name="csX1388" fmla="*/ 100233 w 988479"/>
                <a:gd name="csY1388" fmla="*/ 177742 h 362316"/>
                <a:gd name="csX1389" fmla="*/ 96716 w 988479"/>
                <a:gd name="csY1389" fmla="*/ 175858 h 362316"/>
                <a:gd name="csX1390" fmla="*/ 95023 w 988479"/>
                <a:gd name="csY1390" fmla="*/ 175335 h 362316"/>
                <a:gd name="csX1391" fmla="*/ 93522 w 988479"/>
                <a:gd name="csY1391" fmla="*/ 173273 h 362316"/>
                <a:gd name="csX1392" fmla="*/ 93992 w 988479"/>
                <a:gd name="csY1392" fmla="*/ 172288 h 362316"/>
                <a:gd name="csX1393" fmla="*/ 94054 w 988479"/>
                <a:gd name="csY1393" fmla="*/ 170904 h 362316"/>
                <a:gd name="csX1394" fmla="*/ 94277 w 988479"/>
                <a:gd name="csY1394" fmla="*/ 170357 h 362316"/>
                <a:gd name="csX1395" fmla="*/ 95354 w 988479"/>
                <a:gd name="csY1395" fmla="*/ 170157 h 362316"/>
                <a:gd name="csX1396" fmla="*/ 96755 w 988479"/>
                <a:gd name="csY1396" fmla="*/ 171165 h 362316"/>
                <a:gd name="csX1397" fmla="*/ 97801 w 988479"/>
                <a:gd name="csY1397" fmla="*/ 173619 h 362316"/>
                <a:gd name="csX1398" fmla="*/ 99548 w 988479"/>
                <a:gd name="csY1398" fmla="*/ 175904 h 362316"/>
                <a:gd name="csX1399" fmla="*/ 100125 w 988479"/>
                <a:gd name="csY1399" fmla="*/ 177173 h 362316"/>
                <a:gd name="csX1400" fmla="*/ 666233 w 988479"/>
                <a:gd name="csY1400" fmla="*/ 179496 h 362316"/>
                <a:gd name="csX1401" fmla="*/ 665864 w 988479"/>
                <a:gd name="csY1401" fmla="*/ 179889 h 362316"/>
                <a:gd name="csX1402" fmla="*/ 664563 w 988479"/>
                <a:gd name="csY1402" fmla="*/ 178727 h 362316"/>
                <a:gd name="csX1403" fmla="*/ 663694 w 988479"/>
                <a:gd name="csY1403" fmla="*/ 175450 h 362316"/>
                <a:gd name="csX1404" fmla="*/ 662947 w 988479"/>
                <a:gd name="csY1404" fmla="*/ 174581 h 362316"/>
                <a:gd name="csX1405" fmla="*/ 662077 w 988479"/>
                <a:gd name="csY1405" fmla="*/ 171465 h 362316"/>
                <a:gd name="csX1406" fmla="*/ 662301 w 988479"/>
                <a:gd name="csY1406" fmla="*/ 170580 h 362316"/>
                <a:gd name="csX1407" fmla="*/ 663378 w 988479"/>
                <a:gd name="csY1407" fmla="*/ 169273 h 362316"/>
                <a:gd name="csX1408" fmla="*/ 664240 w 988479"/>
                <a:gd name="csY1408" fmla="*/ 169288 h 362316"/>
                <a:gd name="csX1409" fmla="*/ 664879 w 988479"/>
                <a:gd name="csY1409" fmla="*/ 170065 h 362316"/>
                <a:gd name="csX1410" fmla="*/ 664525 w 988479"/>
                <a:gd name="csY1410" fmla="*/ 173419 h 362316"/>
                <a:gd name="csX1411" fmla="*/ 666456 w 988479"/>
                <a:gd name="csY1411" fmla="*/ 177666 h 362316"/>
                <a:gd name="csX1412" fmla="*/ 666233 w 988479"/>
                <a:gd name="csY1412" fmla="*/ 179496 h 362316"/>
                <a:gd name="csX1413" fmla="*/ 618567 w 988479"/>
                <a:gd name="csY1413" fmla="*/ 168857 h 362316"/>
                <a:gd name="csX1414" fmla="*/ 618952 w 988479"/>
                <a:gd name="csY1414" fmla="*/ 169719 h 362316"/>
                <a:gd name="csX1415" fmla="*/ 617598 w 988479"/>
                <a:gd name="csY1415" fmla="*/ 169696 h 362316"/>
                <a:gd name="csX1416" fmla="*/ 617036 w 988479"/>
                <a:gd name="csY1416" fmla="*/ 168073 h 362316"/>
                <a:gd name="csX1417" fmla="*/ 617174 w 988479"/>
                <a:gd name="csY1417" fmla="*/ 167203 h 362316"/>
                <a:gd name="csX1418" fmla="*/ 618567 w 988479"/>
                <a:gd name="csY1418" fmla="*/ 168857 h 362316"/>
                <a:gd name="csX1419" fmla="*/ 665564 w 988479"/>
                <a:gd name="csY1419" fmla="*/ 165296 h 362316"/>
                <a:gd name="csX1420" fmla="*/ 672205 w 988479"/>
                <a:gd name="csY1420" fmla="*/ 166011 h 362316"/>
                <a:gd name="csX1421" fmla="*/ 671266 w 988479"/>
                <a:gd name="csY1421" fmla="*/ 166788 h 362316"/>
                <a:gd name="csX1422" fmla="*/ 664101 w 988479"/>
                <a:gd name="csY1422" fmla="*/ 168026 h 362316"/>
                <a:gd name="csX1423" fmla="*/ 661562 w 988479"/>
                <a:gd name="csY1423" fmla="*/ 167803 h 362316"/>
                <a:gd name="csX1424" fmla="*/ 653789 w 988479"/>
                <a:gd name="csY1424" fmla="*/ 168534 h 362316"/>
                <a:gd name="csX1425" fmla="*/ 652781 w 988479"/>
                <a:gd name="csY1425" fmla="*/ 168488 h 362316"/>
                <a:gd name="csX1426" fmla="*/ 652635 w 988479"/>
                <a:gd name="csY1426" fmla="*/ 167288 h 362316"/>
                <a:gd name="csX1427" fmla="*/ 651804 w 988479"/>
                <a:gd name="csY1427" fmla="*/ 166449 h 362316"/>
                <a:gd name="csX1428" fmla="*/ 653043 w 988479"/>
                <a:gd name="csY1428" fmla="*/ 165719 h 362316"/>
                <a:gd name="csX1429" fmla="*/ 654690 w 988479"/>
                <a:gd name="csY1429" fmla="*/ 165549 h 362316"/>
                <a:gd name="csX1430" fmla="*/ 658999 w 988479"/>
                <a:gd name="csY1430" fmla="*/ 165826 h 362316"/>
                <a:gd name="csX1431" fmla="*/ 665564 w 988479"/>
                <a:gd name="csY1431" fmla="*/ 165296 h 362316"/>
                <a:gd name="csX1432" fmla="*/ 603538 w 988479"/>
                <a:gd name="csY1432" fmla="*/ 165872 h 362316"/>
                <a:gd name="csX1433" fmla="*/ 601953 w 988479"/>
                <a:gd name="csY1433" fmla="*/ 167642 h 362316"/>
                <a:gd name="csX1434" fmla="*/ 601783 w 988479"/>
                <a:gd name="csY1434" fmla="*/ 166696 h 362316"/>
                <a:gd name="csX1435" fmla="*/ 602107 w 988479"/>
                <a:gd name="csY1435" fmla="*/ 165834 h 362316"/>
                <a:gd name="csX1436" fmla="*/ 602553 w 988479"/>
                <a:gd name="csY1436" fmla="*/ 165226 h 362316"/>
                <a:gd name="csX1437" fmla="*/ 603223 w 988479"/>
                <a:gd name="csY1437" fmla="*/ 164926 h 362316"/>
                <a:gd name="csX1438" fmla="*/ 603538 w 988479"/>
                <a:gd name="csY1438" fmla="*/ 165872 h 362316"/>
                <a:gd name="csX1439" fmla="*/ 759055 w 988479"/>
                <a:gd name="csY1439" fmla="*/ 163172 h 362316"/>
                <a:gd name="csX1440" fmla="*/ 759317 w 988479"/>
                <a:gd name="csY1440" fmla="*/ 164449 h 362316"/>
                <a:gd name="csX1441" fmla="*/ 760602 w 988479"/>
                <a:gd name="csY1441" fmla="*/ 165626 h 362316"/>
                <a:gd name="csX1442" fmla="*/ 760156 w 988479"/>
                <a:gd name="csY1442" fmla="*/ 167457 h 362316"/>
                <a:gd name="csX1443" fmla="*/ 759648 w 988479"/>
                <a:gd name="csY1443" fmla="*/ 167734 h 362316"/>
                <a:gd name="csX1444" fmla="*/ 759917 w 988479"/>
                <a:gd name="csY1444" fmla="*/ 168565 h 362316"/>
                <a:gd name="csX1445" fmla="*/ 760472 w 988479"/>
                <a:gd name="csY1445" fmla="*/ 169204 h 362316"/>
                <a:gd name="csX1446" fmla="*/ 759471 w 988479"/>
                <a:gd name="csY1446" fmla="*/ 169642 h 362316"/>
                <a:gd name="csX1447" fmla="*/ 758740 w 988479"/>
                <a:gd name="csY1447" fmla="*/ 169427 h 362316"/>
                <a:gd name="csX1448" fmla="*/ 757563 w 988479"/>
                <a:gd name="csY1448" fmla="*/ 170019 h 362316"/>
                <a:gd name="csX1449" fmla="*/ 756778 w 988479"/>
                <a:gd name="csY1449" fmla="*/ 170842 h 362316"/>
                <a:gd name="csX1450" fmla="*/ 754307 w 988479"/>
                <a:gd name="csY1450" fmla="*/ 171188 h 362316"/>
                <a:gd name="csX1451" fmla="*/ 753438 w 988479"/>
                <a:gd name="csY1451" fmla="*/ 170427 h 362316"/>
                <a:gd name="csX1452" fmla="*/ 748974 w 988479"/>
                <a:gd name="csY1452" fmla="*/ 169527 h 362316"/>
                <a:gd name="csX1453" fmla="*/ 746120 w 988479"/>
                <a:gd name="csY1453" fmla="*/ 167557 h 362316"/>
                <a:gd name="csX1454" fmla="*/ 745758 w 988479"/>
                <a:gd name="csY1454" fmla="*/ 166965 h 362316"/>
                <a:gd name="csX1455" fmla="*/ 751291 w 988479"/>
                <a:gd name="csY1455" fmla="*/ 164649 h 362316"/>
                <a:gd name="csX1456" fmla="*/ 753707 w 988479"/>
                <a:gd name="csY1456" fmla="*/ 164034 h 362316"/>
                <a:gd name="csX1457" fmla="*/ 755739 w 988479"/>
                <a:gd name="csY1457" fmla="*/ 164072 h 362316"/>
                <a:gd name="csX1458" fmla="*/ 758294 w 988479"/>
                <a:gd name="csY1458" fmla="*/ 163211 h 362316"/>
                <a:gd name="csX1459" fmla="*/ 759055 w 988479"/>
                <a:gd name="csY1459" fmla="*/ 163172 h 362316"/>
                <a:gd name="csX1460" fmla="*/ 642785 w 988479"/>
                <a:gd name="csY1460" fmla="*/ 163488 h 362316"/>
                <a:gd name="csX1461" fmla="*/ 644809 w 988479"/>
                <a:gd name="csY1461" fmla="*/ 164249 h 362316"/>
                <a:gd name="csX1462" fmla="*/ 645517 w 988479"/>
                <a:gd name="csY1462" fmla="*/ 164249 h 362316"/>
                <a:gd name="csX1463" fmla="*/ 646186 w 988479"/>
                <a:gd name="csY1463" fmla="*/ 163357 h 362316"/>
                <a:gd name="csX1464" fmla="*/ 646602 w 988479"/>
                <a:gd name="csY1464" fmla="*/ 163211 h 362316"/>
                <a:gd name="csX1465" fmla="*/ 647510 w 988479"/>
                <a:gd name="csY1465" fmla="*/ 163649 h 362316"/>
                <a:gd name="csX1466" fmla="*/ 647718 w 988479"/>
                <a:gd name="csY1466" fmla="*/ 165096 h 362316"/>
                <a:gd name="csX1467" fmla="*/ 649026 w 988479"/>
                <a:gd name="csY1467" fmla="*/ 164896 h 362316"/>
                <a:gd name="csX1468" fmla="*/ 650042 w 988479"/>
                <a:gd name="csY1468" fmla="*/ 165388 h 362316"/>
                <a:gd name="csX1469" fmla="*/ 650365 w 988479"/>
                <a:gd name="csY1469" fmla="*/ 165734 h 362316"/>
                <a:gd name="csX1470" fmla="*/ 650227 w 988479"/>
                <a:gd name="csY1470" fmla="*/ 167173 h 362316"/>
                <a:gd name="csX1471" fmla="*/ 646356 w 988479"/>
                <a:gd name="csY1471" fmla="*/ 167426 h 362316"/>
                <a:gd name="csX1472" fmla="*/ 643593 w 988479"/>
                <a:gd name="csY1472" fmla="*/ 168588 h 362316"/>
                <a:gd name="csX1473" fmla="*/ 639876 w 988479"/>
                <a:gd name="csY1473" fmla="*/ 167542 h 362316"/>
                <a:gd name="csX1474" fmla="*/ 635659 w 988479"/>
                <a:gd name="csY1474" fmla="*/ 169334 h 362316"/>
                <a:gd name="csX1475" fmla="*/ 633097 w 988479"/>
                <a:gd name="csY1475" fmla="*/ 169957 h 362316"/>
                <a:gd name="csX1476" fmla="*/ 630873 w 988479"/>
                <a:gd name="csY1476" fmla="*/ 169919 h 362316"/>
                <a:gd name="csX1477" fmla="*/ 628972 w 988479"/>
                <a:gd name="csY1477" fmla="*/ 166780 h 362316"/>
                <a:gd name="csX1478" fmla="*/ 630080 w 988479"/>
                <a:gd name="csY1478" fmla="*/ 163103 h 362316"/>
                <a:gd name="csX1479" fmla="*/ 630880 w 988479"/>
                <a:gd name="csY1479" fmla="*/ 162495 h 362316"/>
                <a:gd name="csX1480" fmla="*/ 632296 w 988479"/>
                <a:gd name="csY1480" fmla="*/ 162172 h 362316"/>
                <a:gd name="csX1481" fmla="*/ 636205 w 988479"/>
                <a:gd name="csY1481" fmla="*/ 161995 h 362316"/>
                <a:gd name="csX1482" fmla="*/ 642785 w 988479"/>
                <a:gd name="csY1482" fmla="*/ 163488 h 362316"/>
                <a:gd name="csX1483" fmla="*/ 869654 w 988479"/>
                <a:gd name="csY1483" fmla="*/ 161049 h 362316"/>
                <a:gd name="csX1484" fmla="*/ 878181 w 988479"/>
                <a:gd name="csY1484" fmla="*/ 162126 h 362316"/>
                <a:gd name="csX1485" fmla="*/ 880490 w 988479"/>
                <a:gd name="csY1485" fmla="*/ 161988 h 362316"/>
                <a:gd name="csX1486" fmla="*/ 885361 w 988479"/>
                <a:gd name="csY1486" fmla="*/ 162403 h 362316"/>
                <a:gd name="csX1487" fmla="*/ 889424 w 988479"/>
                <a:gd name="csY1487" fmla="*/ 163834 h 362316"/>
                <a:gd name="csX1488" fmla="*/ 896527 w 988479"/>
                <a:gd name="csY1488" fmla="*/ 164095 h 362316"/>
                <a:gd name="csX1489" fmla="*/ 898643 w 988479"/>
                <a:gd name="csY1489" fmla="*/ 164526 h 362316"/>
                <a:gd name="csX1490" fmla="*/ 900282 w 988479"/>
                <a:gd name="csY1490" fmla="*/ 165511 h 362316"/>
                <a:gd name="csX1491" fmla="*/ 896304 w 988479"/>
                <a:gd name="csY1491" fmla="*/ 166319 h 362316"/>
                <a:gd name="csX1492" fmla="*/ 894434 w 988479"/>
                <a:gd name="csY1492" fmla="*/ 167080 h 362316"/>
                <a:gd name="csX1493" fmla="*/ 890955 w 988479"/>
                <a:gd name="csY1493" fmla="*/ 167457 h 362316"/>
                <a:gd name="csX1494" fmla="*/ 888047 w 988479"/>
                <a:gd name="csY1494" fmla="*/ 167073 h 362316"/>
                <a:gd name="csX1495" fmla="*/ 885930 w 988479"/>
                <a:gd name="csY1495" fmla="*/ 167526 h 362316"/>
                <a:gd name="csX1496" fmla="*/ 885161 w 988479"/>
                <a:gd name="csY1496" fmla="*/ 166788 h 362316"/>
                <a:gd name="csX1497" fmla="*/ 882067 w 988479"/>
                <a:gd name="csY1497" fmla="*/ 166034 h 362316"/>
                <a:gd name="csX1498" fmla="*/ 878104 w 988479"/>
                <a:gd name="csY1498" fmla="*/ 164488 h 362316"/>
                <a:gd name="csX1499" fmla="*/ 869932 w 988479"/>
                <a:gd name="csY1499" fmla="*/ 162695 h 362316"/>
                <a:gd name="csX1500" fmla="*/ 869547 w 988479"/>
                <a:gd name="csY1500" fmla="*/ 161572 h 362316"/>
                <a:gd name="csX1501" fmla="*/ 869654 w 988479"/>
                <a:gd name="csY1501" fmla="*/ 161049 h 362316"/>
                <a:gd name="csX1502" fmla="*/ 296875 w 988479"/>
                <a:gd name="csY1502" fmla="*/ 161649 h 362316"/>
                <a:gd name="csX1503" fmla="*/ 294397 w 988479"/>
                <a:gd name="csY1503" fmla="*/ 162549 h 362316"/>
                <a:gd name="csX1504" fmla="*/ 293650 w 988479"/>
                <a:gd name="csY1504" fmla="*/ 160534 h 362316"/>
                <a:gd name="csX1505" fmla="*/ 295236 w 988479"/>
                <a:gd name="csY1505" fmla="*/ 159934 h 362316"/>
                <a:gd name="csX1506" fmla="*/ 296959 w 988479"/>
                <a:gd name="csY1506" fmla="*/ 160457 h 362316"/>
                <a:gd name="csX1507" fmla="*/ 296875 w 988479"/>
                <a:gd name="csY1507" fmla="*/ 161649 h 362316"/>
                <a:gd name="csX1508" fmla="*/ 234080 w 988479"/>
                <a:gd name="csY1508" fmla="*/ 162718 h 362316"/>
                <a:gd name="csX1509" fmla="*/ 234826 w 988479"/>
                <a:gd name="csY1509" fmla="*/ 164196 h 362316"/>
                <a:gd name="csX1510" fmla="*/ 235842 w 988479"/>
                <a:gd name="csY1510" fmla="*/ 165526 h 362316"/>
                <a:gd name="csX1511" fmla="*/ 236588 w 988479"/>
                <a:gd name="csY1511" fmla="*/ 166965 h 362316"/>
                <a:gd name="csX1512" fmla="*/ 237612 w 988479"/>
                <a:gd name="csY1512" fmla="*/ 173865 h 362316"/>
                <a:gd name="csX1513" fmla="*/ 240998 w 988479"/>
                <a:gd name="csY1513" fmla="*/ 179796 h 362316"/>
                <a:gd name="csX1514" fmla="*/ 250779 w 988479"/>
                <a:gd name="csY1514" fmla="*/ 182127 h 362316"/>
                <a:gd name="csX1515" fmla="*/ 249179 w 988479"/>
                <a:gd name="csY1515" fmla="*/ 183089 h 362316"/>
                <a:gd name="csX1516" fmla="*/ 248363 w 988479"/>
                <a:gd name="csY1516" fmla="*/ 183951 h 362316"/>
                <a:gd name="csX1517" fmla="*/ 247762 w 988479"/>
                <a:gd name="csY1517" fmla="*/ 184935 h 362316"/>
                <a:gd name="csX1518" fmla="*/ 246323 w 988479"/>
                <a:gd name="csY1518" fmla="*/ 189051 h 362316"/>
                <a:gd name="csX1519" fmla="*/ 246462 w 988479"/>
                <a:gd name="csY1519" fmla="*/ 189928 h 362316"/>
                <a:gd name="csX1520" fmla="*/ 247308 w 988479"/>
                <a:gd name="csY1520" fmla="*/ 191320 h 362316"/>
                <a:gd name="csX1521" fmla="*/ 247508 w 988479"/>
                <a:gd name="csY1521" fmla="*/ 192836 h 362316"/>
                <a:gd name="csX1522" fmla="*/ 246285 w 988479"/>
                <a:gd name="csY1522" fmla="*/ 192828 h 362316"/>
                <a:gd name="csX1523" fmla="*/ 244907 w 988479"/>
                <a:gd name="csY1523" fmla="*/ 192490 h 362316"/>
                <a:gd name="csX1524" fmla="*/ 243807 w 988479"/>
                <a:gd name="csY1524" fmla="*/ 191920 h 362316"/>
                <a:gd name="csX1525" fmla="*/ 242783 w 988479"/>
                <a:gd name="csY1525" fmla="*/ 191174 h 362316"/>
                <a:gd name="csX1526" fmla="*/ 241675 w 988479"/>
                <a:gd name="csY1526" fmla="*/ 190582 h 362316"/>
                <a:gd name="csX1527" fmla="*/ 240475 w 988479"/>
                <a:gd name="csY1527" fmla="*/ 190197 h 362316"/>
                <a:gd name="csX1528" fmla="*/ 238489 w 988479"/>
                <a:gd name="csY1528" fmla="*/ 189020 h 362316"/>
                <a:gd name="csX1529" fmla="*/ 235804 w 988479"/>
                <a:gd name="csY1529" fmla="*/ 188189 h 362316"/>
                <a:gd name="csX1530" fmla="*/ 233064 w 988479"/>
                <a:gd name="csY1530" fmla="*/ 187535 h 362316"/>
                <a:gd name="csX1531" fmla="*/ 231733 w 988479"/>
                <a:gd name="csY1531" fmla="*/ 185789 h 362316"/>
                <a:gd name="csX1532" fmla="*/ 231102 w 988479"/>
                <a:gd name="csY1532" fmla="*/ 183635 h 362316"/>
                <a:gd name="csX1533" fmla="*/ 231779 w 988479"/>
                <a:gd name="csY1533" fmla="*/ 180420 h 362316"/>
                <a:gd name="csX1534" fmla="*/ 231094 w 988479"/>
                <a:gd name="csY1534" fmla="*/ 179527 h 362316"/>
                <a:gd name="csX1535" fmla="*/ 230117 w 988479"/>
                <a:gd name="csY1535" fmla="*/ 178743 h 362316"/>
                <a:gd name="csX1536" fmla="*/ 228916 w 988479"/>
                <a:gd name="csY1536" fmla="*/ 176427 h 362316"/>
                <a:gd name="csX1537" fmla="*/ 228462 w 988479"/>
                <a:gd name="csY1537" fmla="*/ 173719 h 362316"/>
                <a:gd name="csX1538" fmla="*/ 226723 w 988479"/>
                <a:gd name="csY1538" fmla="*/ 172673 h 362316"/>
                <a:gd name="csX1539" fmla="*/ 224430 w 988479"/>
                <a:gd name="csY1539" fmla="*/ 172035 h 362316"/>
                <a:gd name="csX1540" fmla="*/ 223422 w 988479"/>
                <a:gd name="csY1540" fmla="*/ 171519 h 362316"/>
                <a:gd name="csX1541" fmla="*/ 218889 w 988479"/>
                <a:gd name="csY1541" fmla="*/ 172511 h 362316"/>
                <a:gd name="csX1542" fmla="*/ 217797 w 988479"/>
                <a:gd name="csY1542" fmla="*/ 172281 h 362316"/>
                <a:gd name="csX1543" fmla="*/ 216835 w 988479"/>
                <a:gd name="csY1543" fmla="*/ 171527 h 362316"/>
                <a:gd name="csX1544" fmla="*/ 214364 w 988479"/>
                <a:gd name="csY1544" fmla="*/ 170734 h 362316"/>
                <a:gd name="csX1545" fmla="*/ 214464 w 988479"/>
                <a:gd name="csY1545" fmla="*/ 169234 h 362316"/>
                <a:gd name="csX1546" fmla="*/ 215611 w 988479"/>
                <a:gd name="csY1546" fmla="*/ 168034 h 362316"/>
                <a:gd name="csX1547" fmla="*/ 218312 w 988479"/>
                <a:gd name="csY1547" fmla="*/ 166827 h 362316"/>
                <a:gd name="csX1548" fmla="*/ 219582 w 988479"/>
                <a:gd name="csY1548" fmla="*/ 165811 h 362316"/>
                <a:gd name="csX1549" fmla="*/ 219828 w 988479"/>
                <a:gd name="csY1549" fmla="*/ 164473 h 362316"/>
                <a:gd name="csX1550" fmla="*/ 219351 w 988479"/>
                <a:gd name="csY1550" fmla="*/ 163495 h 362316"/>
                <a:gd name="csX1551" fmla="*/ 219535 w 988479"/>
                <a:gd name="csY1551" fmla="*/ 162472 h 362316"/>
                <a:gd name="csX1552" fmla="*/ 220390 w 988479"/>
                <a:gd name="csY1552" fmla="*/ 161480 h 362316"/>
                <a:gd name="csX1553" fmla="*/ 221398 w 988479"/>
                <a:gd name="csY1553" fmla="*/ 160703 h 362316"/>
                <a:gd name="csX1554" fmla="*/ 224122 w 988479"/>
                <a:gd name="csY1554" fmla="*/ 159672 h 362316"/>
                <a:gd name="csX1555" fmla="*/ 225307 w 988479"/>
                <a:gd name="csY1555" fmla="*/ 161464 h 362316"/>
                <a:gd name="csX1556" fmla="*/ 225892 w 988479"/>
                <a:gd name="csY1556" fmla="*/ 162965 h 362316"/>
                <a:gd name="csX1557" fmla="*/ 226615 w 988479"/>
                <a:gd name="csY1557" fmla="*/ 164049 h 362316"/>
                <a:gd name="csX1558" fmla="*/ 227770 w 988479"/>
                <a:gd name="csY1558" fmla="*/ 162495 h 362316"/>
                <a:gd name="csX1559" fmla="*/ 227031 w 988479"/>
                <a:gd name="csY1559" fmla="*/ 159818 h 362316"/>
                <a:gd name="csX1560" fmla="*/ 229101 w 988479"/>
                <a:gd name="csY1560" fmla="*/ 159218 h 362316"/>
                <a:gd name="csX1561" fmla="*/ 231133 w 988479"/>
                <a:gd name="csY1561" fmla="*/ 159195 h 362316"/>
                <a:gd name="csX1562" fmla="*/ 232664 w 988479"/>
                <a:gd name="csY1562" fmla="*/ 159934 h 362316"/>
                <a:gd name="csX1563" fmla="*/ 233664 w 988479"/>
                <a:gd name="csY1563" fmla="*/ 161088 h 362316"/>
                <a:gd name="csX1564" fmla="*/ 234080 w 988479"/>
                <a:gd name="csY1564" fmla="*/ 162718 h 362316"/>
                <a:gd name="csX1565" fmla="*/ 613150 w 988479"/>
                <a:gd name="csY1565" fmla="*/ 163465 h 362316"/>
                <a:gd name="csX1566" fmla="*/ 611664 w 988479"/>
                <a:gd name="csY1566" fmla="*/ 163603 h 362316"/>
                <a:gd name="csX1567" fmla="*/ 610672 w 988479"/>
                <a:gd name="csY1567" fmla="*/ 162972 h 362316"/>
                <a:gd name="csX1568" fmla="*/ 610764 w 988479"/>
                <a:gd name="csY1568" fmla="*/ 159826 h 362316"/>
                <a:gd name="csX1569" fmla="*/ 611664 w 988479"/>
                <a:gd name="csY1569" fmla="*/ 159141 h 362316"/>
                <a:gd name="csX1570" fmla="*/ 612103 w 988479"/>
                <a:gd name="csY1570" fmla="*/ 159257 h 362316"/>
                <a:gd name="csX1571" fmla="*/ 612373 w 988479"/>
                <a:gd name="csY1571" fmla="*/ 160195 h 362316"/>
                <a:gd name="csX1572" fmla="*/ 612826 w 988479"/>
                <a:gd name="csY1572" fmla="*/ 161034 h 362316"/>
                <a:gd name="csX1573" fmla="*/ 613565 w 988479"/>
                <a:gd name="csY1573" fmla="*/ 161819 h 362316"/>
                <a:gd name="csX1574" fmla="*/ 613150 w 988479"/>
                <a:gd name="csY1574" fmla="*/ 163465 h 362316"/>
                <a:gd name="csX1575" fmla="*/ 711536 w 988479"/>
                <a:gd name="csY1575" fmla="*/ 162526 h 362316"/>
                <a:gd name="csX1576" fmla="*/ 710213 w 988479"/>
                <a:gd name="csY1576" fmla="*/ 163395 h 362316"/>
                <a:gd name="csX1577" fmla="*/ 709551 w 988479"/>
                <a:gd name="csY1577" fmla="*/ 163634 h 362316"/>
                <a:gd name="csX1578" fmla="*/ 706365 w 988479"/>
                <a:gd name="csY1578" fmla="*/ 163049 h 362316"/>
                <a:gd name="csX1579" fmla="*/ 702640 w 988479"/>
                <a:gd name="csY1579" fmla="*/ 163172 h 362316"/>
                <a:gd name="csX1580" fmla="*/ 698762 w 988479"/>
                <a:gd name="csY1580" fmla="*/ 163980 h 362316"/>
                <a:gd name="csX1581" fmla="*/ 696522 w 988479"/>
                <a:gd name="csY1581" fmla="*/ 163295 h 362316"/>
                <a:gd name="csX1582" fmla="*/ 695099 w 988479"/>
                <a:gd name="csY1582" fmla="*/ 162180 h 362316"/>
                <a:gd name="csX1583" fmla="*/ 695168 w 988479"/>
                <a:gd name="csY1583" fmla="*/ 161003 h 362316"/>
                <a:gd name="csX1584" fmla="*/ 696499 w 988479"/>
                <a:gd name="csY1584" fmla="*/ 158087 h 362316"/>
                <a:gd name="csX1585" fmla="*/ 699416 w 988479"/>
                <a:gd name="csY1585" fmla="*/ 155880 h 362316"/>
                <a:gd name="csX1586" fmla="*/ 700601 w 988479"/>
                <a:gd name="csY1586" fmla="*/ 155480 h 362316"/>
                <a:gd name="csX1587" fmla="*/ 702686 w 988479"/>
                <a:gd name="csY1587" fmla="*/ 156080 h 362316"/>
                <a:gd name="csX1588" fmla="*/ 706188 w 988479"/>
                <a:gd name="csY1588" fmla="*/ 157772 h 362316"/>
                <a:gd name="csX1589" fmla="*/ 708943 w 988479"/>
                <a:gd name="csY1589" fmla="*/ 159757 h 362316"/>
                <a:gd name="csX1590" fmla="*/ 711444 w 988479"/>
                <a:gd name="csY1590" fmla="*/ 161303 h 362316"/>
                <a:gd name="csX1591" fmla="*/ 711536 w 988479"/>
                <a:gd name="csY1591" fmla="*/ 162526 h 362316"/>
                <a:gd name="csX1592" fmla="*/ 604831 w 988479"/>
                <a:gd name="csY1592" fmla="*/ 152033 h 362316"/>
                <a:gd name="csX1593" fmla="*/ 605308 w 988479"/>
                <a:gd name="csY1593" fmla="*/ 153372 h 362316"/>
                <a:gd name="csX1594" fmla="*/ 604523 w 988479"/>
                <a:gd name="csY1594" fmla="*/ 154533 h 362316"/>
                <a:gd name="csX1595" fmla="*/ 605378 w 988479"/>
                <a:gd name="csY1595" fmla="*/ 156710 h 362316"/>
                <a:gd name="csX1596" fmla="*/ 607555 w 988479"/>
                <a:gd name="csY1596" fmla="*/ 153810 h 362316"/>
                <a:gd name="csX1597" fmla="*/ 609633 w 988479"/>
                <a:gd name="csY1597" fmla="*/ 153441 h 362316"/>
                <a:gd name="csX1598" fmla="*/ 610811 w 988479"/>
                <a:gd name="csY1598" fmla="*/ 153926 h 362316"/>
                <a:gd name="csX1599" fmla="*/ 611618 w 988479"/>
                <a:gd name="csY1599" fmla="*/ 154502 h 362316"/>
                <a:gd name="csX1600" fmla="*/ 612065 w 988479"/>
                <a:gd name="csY1600" fmla="*/ 155603 h 362316"/>
                <a:gd name="csX1601" fmla="*/ 611295 w 988479"/>
                <a:gd name="csY1601" fmla="*/ 157964 h 362316"/>
                <a:gd name="csX1602" fmla="*/ 609933 w 988479"/>
                <a:gd name="csY1602" fmla="*/ 159072 h 362316"/>
                <a:gd name="csX1603" fmla="*/ 608171 w 988479"/>
                <a:gd name="csY1603" fmla="*/ 159249 h 362316"/>
                <a:gd name="csX1604" fmla="*/ 607340 w 988479"/>
                <a:gd name="csY1604" fmla="*/ 157872 h 362316"/>
                <a:gd name="csX1605" fmla="*/ 606185 w 988479"/>
                <a:gd name="csY1605" fmla="*/ 157741 h 362316"/>
                <a:gd name="csX1606" fmla="*/ 605378 w 988479"/>
                <a:gd name="csY1606" fmla="*/ 160741 h 362316"/>
                <a:gd name="csX1607" fmla="*/ 605016 w 988479"/>
                <a:gd name="csY1607" fmla="*/ 161203 h 362316"/>
                <a:gd name="csX1608" fmla="*/ 603984 w 988479"/>
                <a:gd name="csY1608" fmla="*/ 161580 h 362316"/>
                <a:gd name="csX1609" fmla="*/ 603069 w 988479"/>
                <a:gd name="csY1609" fmla="*/ 160757 h 362316"/>
                <a:gd name="csX1610" fmla="*/ 602907 w 988479"/>
                <a:gd name="csY1610" fmla="*/ 160295 h 362316"/>
                <a:gd name="csX1611" fmla="*/ 604208 w 988479"/>
                <a:gd name="csY1611" fmla="*/ 158934 h 362316"/>
                <a:gd name="csX1612" fmla="*/ 603500 w 988479"/>
                <a:gd name="csY1612" fmla="*/ 154895 h 362316"/>
                <a:gd name="csX1613" fmla="*/ 602522 w 988479"/>
                <a:gd name="csY1613" fmla="*/ 155656 h 362316"/>
                <a:gd name="csX1614" fmla="*/ 599914 w 988479"/>
                <a:gd name="csY1614" fmla="*/ 159326 h 362316"/>
                <a:gd name="csX1615" fmla="*/ 597882 w 988479"/>
                <a:gd name="csY1615" fmla="*/ 160964 h 362316"/>
                <a:gd name="csX1616" fmla="*/ 597189 w 988479"/>
                <a:gd name="csY1616" fmla="*/ 160134 h 362316"/>
                <a:gd name="csX1617" fmla="*/ 596158 w 988479"/>
                <a:gd name="csY1617" fmla="*/ 157641 h 362316"/>
                <a:gd name="csX1618" fmla="*/ 596628 w 988479"/>
                <a:gd name="csY1618" fmla="*/ 154441 h 362316"/>
                <a:gd name="csX1619" fmla="*/ 598267 w 988479"/>
                <a:gd name="csY1619" fmla="*/ 152279 h 362316"/>
                <a:gd name="csX1620" fmla="*/ 599660 w 988479"/>
                <a:gd name="csY1620" fmla="*/ 152426 h 362316"/>
                <a:gd name="csX1621" fmla="*/ 603669 w 988479"/>
                <a:gd name="csY1621" fmla="*/ 151748 h 362316"/>
                <a:gd name="csX1622" fmla="*/ 604831 w 988479"/>
                <a:gd name="csY1622" fmla="*/ 152033 h 362316"/>
                <a:gd name="csX1623" fmla="*/ 313228 w 988479"/>
                <a:gd name="csY1623" fmla="*/ 152233 h 362316"/>
                <a:gd name="csX1624" fmla="*/ 308918 w 988479"/>
                <a:gd name="csY1624" fmla="*/ 154426 h 362316"/>
                <a:gd name="csX1625" fmla="*/ 307902 w 988479"/>
                <a:gd name="csY1625" fmla="*/ 154310 h 362316"/>
                <a:gd name="csX1626" fmla="*/ 307133 w 988479"/>
                <a:gd name="csY1626" fmla="*/ 153533 h 362316"/>
                <a:gd name="csX1627" fmla="*/ 307610 w 988479"/>
                <a:gd name="csY1627" fmla="*/ 149302 h 362316"/>
                <a:gd name="csX1628" fmla="*/ 308164 w 988479"/>
                <a:gd name="csY1628" fmla="*/ 148041 h 362316"/>
                <a:gd name="csX1629" fmla="*/ 311165 w 988479"/>
                <a:gd name="csY1629" fmla="*/ 147902 h 362316"/>
                <a:gd name="csX1630" fmla="*/ 312989 w 988479"/>
                <a:gd name="csY1630" fmla="*/ 148510 h 362316"/>
                <a:gd name="csX1631" fmla="*/ 313943 w 988479"/>
                <a:gd name="csY1631" fmla="*/ 149194 h 362316"/>
                <a:gd name="csX1632" fmla="*/ 314313 w 988479"/>
                <a:gd name="csY1632" fmla="*/ 150610 h 362316"/>
                <a:gd name="csX1633" fmla="*/ 314105 w 988479"/>
                <a:gd name="csY1633" fmla="*/ 151464 h 362316"/>
                <a:gd name="csX1634" fmla="*/ 313228 w 988479"/>
                <a:gd name="csY1634" fmla="*/ 152233 h 362316"/>
                <a:gd name="csX1635" fmla="*/ 858673 w 988479"/>
                <a:gd name="csY1635" fmla="*/ 150848 h 362316"/>
                <a:gd name="csX1636" fmla="*/ 857634 w 988479"/>
                <a:gd name="csY1636" fmla="*/ 151241 h 362316"/>
                <a:gd name="csX1637" fmla="*/ 856434 w 988479"/>
                <a:gd name="csY1637" fmla="*/ 150810 h 362316"/>
                <a:gd name="csX1638" fmla="*/ 855295 w 988479"/>
                <a:gd name="csY1638" fmla="*/ 149164 h 362316"/>
                <a:gd name="csX1639" fmla="*/ 855703 w 988479"/>
                <a:gd name="csY1639" fmla="*/ 147902 h 362316"/>
                <a:gd name="csX1640" fmla="*/ 857034 w 988479"/>
                <a:gd name="csY1640" fmla="*/ 147033 h 362316"/>
                <a:gd name="csX1641" fmla="*/ 858150 w 988479"/>
                <a:gd name="csY1641" fmla="*/ 147902 h 362316"/>
                <a:gd name="csX1642" fmla="*/ 858496 w 988479"/>
                <a:gd name="csY1642" fmla="*/ 149010 h 362316"/>
                <a:gd name="csX1643" fmla="*/ 859343 w 988479"/>
                <a:gd name="csY1643" fmla="*/ 149087 h 362316"/>
                <a:gd name="csX1644" fmla="*/ 858673 w 988479"/>
                <a:gd name="csY1644" fmla="*/ 150848 h 362316"/>
                <a:gd name="csX1645" fmla="*/ 85458 w 988479"/>
                <a:gd name="csY1645" fmla="*/ 165049 h 362316"/>
                <a:gd name="csX1646" fmla="*/ 83464 w 988479"/>
                <a:gd name="csY1646" fmla="*/ 165165 h 362316"/>
                <a:gd name="csX1647" fmla="*/ 79201 w 988479"/>
                <a:gd name="csY1647" fmla="*/ 162595 h 362316"/>
                <a:gd name="csX1648" fmla="*/ 78193 w 988479"/>
                <a:gd name="csY1648" fmla="*/ 161441 h 362316"/>
                <a:gd name="csX1649" fmla="*/ 77947 w 988479"/>
                <a:gd name="csY1649" fmla="*/ 159903 h 362316"/>
                <a:gd name="csX1650" fmla="*/ 73861 w 988479"/>
                <a:gd name="csY1650" fmla="*/ 153964 h 362316"/>
                <a:gd name="csX1651" fmla="*/ 73314 w 988479"/>
                <a:gd name="csY1651" fmla="*/ 152603 h 362316"/>
                <a:gd name="csX1652" fmla="*/ 74923 w 988479"/>
                <a:gd name="csY1652" fmla="*/ 147725 h 362316"/>
                <a:gd name="csX1653" fmla="*/ 79086 w 988479"/>
                <a:gd name="csY1653" fmla="*/ 146548 h 362316"/>
                <a:gd name="csX1654" fmla="*/ 80464 w 988479"/>
                <a:gd name="csY1654" fmla="*/ 147371 h 362316"/>
                <a:gd name="csX1655" fmla="*/ 80948 w 988479"/>
                <a:gd name="csY1655" fmla="*/ 149564 h 362316"/>
                <a:gd name="csX1656" fmla="*/ 83334 w 988479"/>
                <a:gd name="csY1656" fmla="*/ 153518 h 362316"/>
                <a:gd name="csX1657" fmla="*/ 84119 w 988479"/>
                <a:gd name="csY1657" fmla="*/ 155649 h 362316"/>
                <a:gd name="csX1658" fmla="*/ 84711 w 988479"/>
                <a:gd name="csY1658" fmla="*/ 156595 h 362316"/>
                <a:gd name="csX1659" fmla="*/ 84958 w 988479"/>
                <a:gd name="csY1659" fmla="*/ 157334 h 362316"/>
                <a:gd name="csX1660" fmla="*/ 84750 w 988479"/>
                <a:gd name="csY1660" fmla="*/ 157841 h 362316"/>
                <a:gd name="csX1661" fmla="*/ 86474 w 988479"/>
                <a:gd name="csY1661" fmla="*/ 160349 h 362316"/>
                <a:gd name="csX1662" fmla="*/ 87705 w 988479"/>
                <a:gd name="csY1662" fmla="*/ 161819 h 362316"/>
                <a:gd name="csX1663" fmla="*/ 87797 w 988479"/>
                <a:gd name="csY1663" fmla="*/ 164196 h 362316"/>
                <a:gd name="csX1664" fmla="*/ 85458 w 988479"/>
                <a:gd name="csY1664" fmla="*/ 165049 h 362316"/>
                <a:gd name="csX1665" fmla="*/ 773061 w 988479"/>
                <a:gd name="csY1665" fmla="*/ 155126 h 362316"/>
                <a:gd name="csX1666" fmla="*/ 772299 w 988479"/>
                <a:gd name="csY1666" fmla="*/ 155726 h 362316"/>
                <a:gd name="csX1667" fmla="*/ 769675 w 988479"/>
                <a:gd name="csY1667" fmla="*/ 155164 h 362316"/>
                <a:gd name="csX1668" fmla="*/ 768313 w 988479"/>
                <a:gd name="csY1668" fmla="*/ 153841 h 362316"/>
                <a:gd name="csX1669" fmla="*/ 767390 w 988479"/>
                <a:gd name="csY1669" fmla="*/ 152064 h 362316"/>
                <a:gd name="csX1670" fmla="*/ 766797 w 988479"/>
                <a:gd name="csY1670" fmla="*/ 150602 h 362316"/>
                <a:gd name="csX1671" fmla="*/ 766635 w 988479"/>
                <a:gd name="csY1671" fmla="*/ 149441 h 362316"/>
                <a:gd name="csX1672" fmla="*/ 765850 w 988479"/>
                <a:gd name="csY1672" fmla="*/ 148018 h 362316"/>
                <a:gd name="csX1673" fmla="*/ 765958 w 988479"/>
                <a:gd name="csY1673" fmla="*/ 147502 h 362316"/>
                <a:gd name="csX1674" fmla="*/ 770799 w 988479"/>
                <a:gd name="csY1674" fmla="*/ 146002 h 362316"/>
                <a:gd name="csX1675" fmla="*/ 771715 w 988479"/>
                <a:gd name="csY1675" fmla="*/ 146548 h 362316"/>
                <a:gd name="csX1676" fmla="*/ 773738 w 988479"/>
                <a:gd name="csY1676" fmla="*/ 146594 h 362316"/>
                <a:gd name="csX1677" fmla="*/ 774616 w 988479"/>
                <a:gd name="csY1677" fmla="*/ 147679 h 362316"/>
                <a:gd name="csX1678" fmla="*/ 774016 w 988479"/>
                <a:gd name="csY1678" fmla="*/ 152395 h 362316"/>
                <a:gd name="csX1679" fmla="*/ 773061 w 988479"/>
                <a:gd name="csY1679" fmla="*/ 155126 h 362316"/>
                <a:gd name="csX1680" fmla="*/ 770983 w 988479"/>
                <a:gd name="csY1680" fmla="*/ 143586 h 362316"/>
                <a:gd name="csX1681" fmla="*/ 770429 w 988479"/>
                <a:gd name="csY1681" fmla="*/ 144679 h 362316"/>
                <a:gd name="csX1682" fmla="*/ 769406 w 988479"/>
                <a:gd name="csY1682" fmla="*/ 145417 h 362316"/>
                <a:gd name="csX1683" fmla="*/ 760117 w 988479"/>
                <a:gd name="csY1683" fmla="*/ 146725 h 362316"/>
                <a:gd name="csX1684" fmla="*/ 760918 w 988479"/>
                <a:gd name="csY1684" fmla="*/ 145940 h 362316"/>
                <a:gd name="csX1685" fmla="*/ 761310 w 988479"/>
                <a:gd name="csY1685" fmla="*/ 145163 h 362316"/>
                <a:gd name="csX1686" fmla="*/ 761895 w 988479"/>
                <a:gd name="csY1686" fmla="*/ 144763 h 362316"/>
                <a:gd name="csX1687" fmla="*/ 762811 w 988479"/>
                <a:gd name="csY1687" fmla="*/ 144871 h 362316"/>
                <a:gd name="csX1688" fmla="*/ 763273 w 988479"/>
                <a:gd name="csY1688" fmla="*/ 144633 h 362316"/>
                <a:gd name="csX1689" fmla="*/ 763742 w 988479"/>
                <a:gd name="csY1689" fmla="*/ 144540 h 362316"/>
                <a:gd name="csX1690" fmla="*/ 764258 w 988479"/>
                <a:gd name="csY1690" fmla="*/ 144640 h 362316"/>
                <a:gd name="csX1691" fmla="*/ 765158 w 988479"/>
                <a:gd name="csY1691" fmla="*/ 144317 h 362316"/>
                <a:gd name="csX1692" fmla="*/ 767051 w 988479"/>
                <a:gd name="csY1692" fmla="*/ 144548 h 362316"/>
                <a:gd name="csX1693" fmla="*/ 769006 w 988479"/>
                <a:gd name="csY1693" fmla="*/ 144363 h 362316"/>
                <a:gd name="csX1694" fmla="*/ 768859 w 988479"/>
                <a:gd name="csY1694" fmla="*/ 143317 h 362316"/>
                <a:gd name="csX1695" fmla="*/ 770983 w 988479"/>
                <a:gd name="csY1695" fmla="*/ 143586 h 362316"/>
                <a:gd name="csX1696" fmla="*/ 867685 w 988479"/>
                <a:gd name="csY1696" fmla="*/ 140879 h 362316"/>
                <a:gd name="csX1697" fmla="*/ 872279 w 988479"/>
                <a:gd name="csY1697" fmla="*/ 141717 h 362316"/>
                <a:gd name="csX1698" fmla="*/ 873956 w 988479"/>
                <a:gd name="csY1698" fmla="*/ 141671 h 362316"/>
                <a:gd name="csX1699" fmla="*/ 875596 w 988479"/>
                <a:gd name="csY1699" fmla="*/ 142617 h 362316"/>
                <a:gd name="csX1700" fmla="*/ 877588 w 988479"/>
                <a:gd name="csY1700" fmla="*/ 142171 h 362316"/>
                <a:gd name="csX1701" fmla="*/ 878712 w 988479"/>
                <a:gd name="csY1701" fmla="*/ 142479 h 362316"/>
                <a:gd name="csX1702" fmla="*/ 882491 w 988479"/>
                <a:gd name="csY1702" fmla="*/ 145733 h 362316"/>
                <a:gd name="csX1703" fmla="*/ 884353 w 988479"/>
                <a:gd name="csY1703" fmla="*/ 147887 h 362316"/>
                <a:gd name="csX1704" fmla="*/ 887108 w 988479"/>
                <a:gd name="csY1704" fmla="*/ 149741 h 362316"/>
                <a:gd name="csX1705" fmla="*/ 889109 w 988479"/>
                <a:gd name="csY1705" fmla="*/ 150372 h 362316"/>
                <a:gd name="csX1706" fmla="*/ 887608 w 988479"/>
                <a:gd name="csY1706" fmla="*/ 152064 h 362316"/>
                <a:gd name="csX1707" fmla="*/ 884561 w 988479"/>
                <a:gd name="csY1707" fmla="*/ 152956 h 362316"/>
                <a:gd name="csX1708" fmla="*/ 883391 w 988479"/>
                <a:gd name="csY1708" fmla="*/ 153002 h 362316"/>
                <a:gd name="csX1709" fmla="*/ 881059 w 988479"/>
                <a:gd name="csY1709" fmla="*/ 151995 h 362316"/>
                <a:gd name="csX1710" fmla="*/ 879174 w 988479"/>
                <a:gd name="csY1710" fmla="*/ 152179 h 362316"/>
                <a:gd name="csX1711" fmla="*/ 877527 w 988479"/>
                <a:gd name="csY1711" fmla="*/ 150918 h 362316"/>
                <a:gd name="csX1712" fmla="*/ 877242 w 988479"/>
                <a:gd name="csY1712" fmla="*/ 148964 h 362316"/>
                <a:gd name="csX1713" fmla="*/ 875542 w 988479"/>
                <a:gd name="csY1713" fmla="*/ 144563 h 362316"/>
                <a:gd name="csX1714" fmla="*/ 873356 w 988479"/>
                <a:gd name="csY1714" fmla="*/ 145825 h 362316"/>
                <a:gd name="csX1715" fmla="*/ 870724 w 988479"/>
                <a:gd name="csY1715" fmla="*/ 143794 h 362316"/>
                <a:gd name="csX1716" fmla="*/ 870009 w 988479"/>
                <a:gd name="csY1716" fmla="*/ 143748 h 362316"/>
                <a:gd name="csX1717" fmla="*/ 869847 w 988479"/>
                <a:gd name="csY1717" fmla="*/ 144086 h 362316"/>
                <a:gd name="csX1718" fmla="*/ 868731 w 988479"/>
                <a:gd name="csY1718" fmla="*/ 143402 h 362316"/>
                <a:gd name="csX1719" fmla="*/ 867777 w 988479"/>
                <a:gd name="csY1719" fmla="*/ 142032 h 362316"/>
                <a:gd name="csX1720" fmla="*/ 867685 w 988479"/>
                <a:gd name="csY1720" fmla="*/ 140879 h 362316"/>
                <a:gd name="csX1721" fmla="*/ 693128 w 988479"/>
                <a:gd name="csY1721" fmla="*/ 143663 h 362316"/>
                <a:gd name="csX1722" fmla="*/ 692882 w 988479"/>
                <a:gd name="csY1722" fmla="*/ 144102 h 362316"/>
                <a:gd name="csX1723" fmla="*/ 690628 w 988479"/>
                <a:gd name="csY1723" fmla="*/ 143540 h 362316"/>
                <a:gd name="csX1724" fmla="*/ 690020 w 988479"/>
                <a:gd name="csY1724" fmla="*/ 143233 h 362316"/>
                <a:gd name="csX1725" fmla="*/ 691151 w 988479"/>
                <a:gd name="csY1725" fmla="*/ 140194 h 362316"/>
                <a:gd name="csX1726" fmla="*/ 692213 w 988479"/>
                <a:gd name="csY1726" fmla="*/ 140286 h 362316"/>
                <a:gd name="csX1727" fmla="*/ 693144 w 988479"/>
                <a:gd name="csY1727" fmla="*/ 143179 h 362316"/>
                <a:gd name="csX1728" fmla="*/ 693128 w 988479"/>
                <a:gd name="csY1728" fmla="*/ 143663 h 362316"/>
                <a:gd name="csX1729" fmla="*/ 764966 w 988479"/>
                <a:gd name="csY1729" fmla="*/ 138255 h 362316"/>
                <a:gd name="csX1730" fmla="*/ 763727 w 988479"/>
                <a:gd name="csY1730" fmla="*/ 138278 h 362316"/>
                <a:gd name="csX1731" fmla="*/ 761487 w 988479"/>
                <a:gd name="csY1731" fmla="*/ 137348 h 362316"/>
                <a:gd name="csX1732" fmla="*/ 762788 w 988479"/>
                <a:gd name="csY1732" fmla="*/ 136540 h 362316"/>
                <a:gd name="csX1733" fmla="*/ 763611 w 988479"/>
                <a:gd name="csY1733" fmla="*/ 136371 h 362316"/>
                <a:gd name="csX1734" fmla="*/ 764335 w 988479"/>
                <a:gd name="csY1734" fmla="*/ 135886 h 362316"/>
                <a:gd name="csX1735" fmla="*/ 764735 w 988479"/>
                <a:gd name="csY1735" fmla="*/ 135863 h 362316"/>
                <a:gd name="csX1736" fmla="*/ 765620 w 988479"/>
                <a:gd name="csY1736" fmla="*/ 136278 h 362316"/>
                <a:gd name="csX1737" fmla="*/ 766205 w 988479"/>
                <a:gd name="csY1737" fmla="*/ 136978 h 362316"/>
                <a:gd name="csX1738" fmla="*/ 764966 w 988479"/>
                <a:gd name="csY1738" fmla="*/ 138255 h 362316"/>
                <a:gd name="csX1739" fmla="*/ 575719 w 988479"/>
                <a:gd name="csY1739" fmla="*/ 135640 h 362316"/>
                <a:gd name="csX1740" fmla="*/ 576635 w 988479"/>
                <a:gd name="csY1740" fmla="*/ 136594 h 362316"/>
                <a:gd name="csX1741" fmla="*/ 576088 w 988479"/>
                <a:gd name="csY1741" fmla="*/ 137694 h 362316"/>
                <a:gd name="csX1742" fmla="*/ 575342 w 988479"/>
                <a:gd name="csY1742" fmla="*/ 137417 h 362316"/>
                <a:gd name="csX1743" fmla="*/ 573380 w 988479"/>
                <a:gd name="csY1743" fmla="*/ 137432 h 362316"/>
                <a:gd name="csX1744" fmla="*/ 572641 w 988479"/>
                <a:gd name="csY1744" fmla="*/ 137517 h 362316"/>
                <a:gd name="csX1745" fmla="*/ 571756 w 988479"/>
                <a:gd name="csY1745" fmla="*/ 138163 h 362316"/>
                <a:gd name="csX1746" fmla="*/ 571202 w 988479"/>
                <a:gd name="csY1746" fmla="*/ 138186 h 362316"/>
                <a:gd name="csX1747" fmla="*/ 571579 w 988479"/>
                <a:gd name="csY1747" fmla="*/ 137171 h 362316"/>
                <a:gd name="csX1748" fmla="*/ 573241 w 988479"/>
                <a:gd name="csY1748" fmla="*/ 135632 h 362316"/>
                <a:gd name="csX1749" fmla="*/ 574280 w 988479"/>
                <a:gd name="csY1749" fmla="*/ 135863 h 362316"/>
                <a:gd name="csX1750" fmla="*/ 575719 w 988479"/>
                <a:gd name="csY1750" fmla="*/ 135640 h 362316"/>
                <a:gd name="csX1751" fmla="*/ 826429 w 988479"/>
                <a:gd name="csY1751" fmla="*/ 142486 h 362316"/>
                <a:gd name="csX1752" fmla="*/ 831847 w 988479"/>
                <a:gd name="csY1752" fmla="*/ 142809 h 362316"/>
                <a:gd name="csX1753" fmla="*/ 834579 w 988479"/>
                <a:gd name="csY1753" fmla="*/ 142594 h 362316"/>
                <a:gd name="csX1754" fmla="*/ 837264 w 988479"/>
                <a:gd name="csY1754" fmla="*/ 142871 h 362316"/>
                <a:gd name="csX1755" fmla="*/ 838357 w 988479"/>
                <a:gd name="csY1755" fmla="*/ 143417 h 362316"/>
                <a:gd name="csX1756" fmla="*/ 840227 w 988479"/>
                <a:gd name="csY1756" fmla="*/ 145071 h 362316"/>
                <a:gd name="csX1757" fmla="*/ 839696 w 988479"/>
                <a:gd name="csY1757" fmla="*/ 146156 h 362316"/>
                <a:gd name="csX1758" fmla="*/ 839373 w 988479"/>
                <a:gd name="csY1758" fmla="*/ 148402 h 362316"/>
                <a:gd name="csX1759" fmla="*/ 840327 w 988479"/>
                <a:gd name="csY1759" fmla="*/ 150556 h 362316"/>
                <a:gd name="csX1760" fmla="*/ 841881 w 988479"/>
                <a:gd name="csY1760" fmla="*/ 152718 h 362316"/>
                <a:gd name="csX1761" fmla="*/ 843159 w 988479"/>
                <a:gd name="csY1761" fmla="*/ 155026 h 362316"/>
                <a:gd name="csX1762" fmla="*/ 843421 w 988479"/>
                <a:gd name="csY1762" fmla="*/ 156149 h 362316"/>
                <a:gd name="csX1763" fmla="*/ 842936 w 988479"/>
                <a:gd name="csY1763" fmla="*/ 158534 h 362316"/>
                <a:gd name="csX1764" fmla="*/ 842497 w 988479"/>
                <a:gd name="csY1764" fmla="*/ 159711 h 362316"/>
                <a:gd name="csX1765" fmla="*/ 840951 w 988479"/>
                <a:gd name="csY1765" fmla="*/ 161680 h 362316"/>
                <a:gd name="csX1766" fmla="*/ 840104 w 988479"/>
                <a:gd name="csY1766" fmla="*/ 163826 h 362316"/>
                <a:gd name="csX1767" fmla="*/ 840650 w 988479"/>
                <a:gd name="csY1767" fmla="*/ 166473 h 362316"/>
                <a:gd name="csX1768" fmla="*/ 840951 w 988479"/>
                <a:gd name="csY1768" fmla="*/ 169142 h 362316"/>
                <a:gd name="csX1769" fmla="*/ 840897 w 988479"/>
                <a:gd name="csY1769" fmla="*/ 171588 h 362316"/>
                <a:gd name="csX1770" fmla="*/ 841174 w 988479"/>
                <a:gd name="csY1770" fmla="*/ 173996 h 362316"/>
                <a:gd name="csX1771" fmla="*/ 842013 w 988479"/>
                <a:gd name="csY1771" fmla="*/ 176443 h 362316"/>
                <a:gd name="csX1772" fmla="*/ 845629 w 988479"/>
                <a:gd name="csY1772" fmla="*/ 183135 h 362316"/>
                <a:gd name="csX1773" fmla="*/ 847738 w 988479"/>
                <a:gd name="csY1773" fmla="*/ 187674 h 362316"/>
                <a:gd name="csX1774" fmla="*/ 848415 w 988479"/>
                <a:gd name="csY1774" fmla="*/ 185135 h 362316"/>
                <a:gd name="csX1775" fmla="*/ 848246 w 988479"/>
                <a:gd name="csY1775" fmla="*/ 182320 h 362316"/>
                <a:gd name="csX1776" fmla="*/ 849000 w 988479"/>
                <a:gd name="csY1776" fmla="*/ 181304 h 362316"/>
                <a:gd name="csX1777" fmla="*/ 850054 w 988479"/>
                <a:gd name="csY1777" fmla="*/ 180766 h 362316"/>
                <a:gd name="csX1778" fmla="*/ 851370 w 988479"/>
                <a:gd name="csY1778" fmla="*/ 181327 h 362316"/>
                <a:gd name="csX1779" fmla="*/ 851739 w 988479"/>
                <a:gd name="csY1779" fmla="*/ 182466 h 362316"/>
                <a:gd name="csX1780" fmla="*/ 851839 w 988479"/>
                <a:gd name="csY1780" fmla="*/ 184958 h 362316"/>
                <a:gd name="csX1781" fmla="*/ 852978 w 988479"/>
                <a:gd name="csY1781" fmla="*/ 189851 h 362316"/>
                <a:gd name="csX1782" fmla="*/ 854441 w 988479"/>
                <a:gd name="csY1782" fmla="*/ 190074 h 362316"/>
                <a:gd name="csX1783" fmla="*/ 856026 w 988479"/>
                <a:gd name="csY1783" fmla="*/ 189328 h 362316"/>
                <a:gd name="csX1784" fmla="*/ 856287 w 988479"/>
                <a:gd name="csY1784" fmla="*/ 190820 h 362316"/>
                <a:gd name="csX1785" fmla="*/ 856226 w 988479"/>
                <a:gd name="csY1785" fmla="*/ 193590 h 362316"/>
                <a:gd name="csX1786" fmla="*/ 856965 w 988479"/>
                <a:gd name="csY1786" fmla="*/ 195790 h 362316"/>
                <a:gd name="csX1787" fmla="*/ 857619 w 988479"/>
                <a:gd name="csY1787" fmla="*/ 196651 h 362316"/>
                <a:gd name="csX1788" fmla="*/ 860220 w 988479"/>
                <a:gd name="csY1788" fmla="*/ 198436 h 362316"/>
                <a:gd name="csX1789" fmla="*/ 861397 w 988479"/>
                <a:gd name="csY1789" fmla="*/ 198767 h 362316"/>
                <a:gd name="csX1790" fmla="*/ 864837 w 988479"/>
                <a:gd name="csY1790" fmla="*/ 199198 h 362316"/>
                <a:gd name="csX1791" fmla="*/ 867430 w 988479"/>
                <a:gd name="csY1791" fmla="*/ 199336 h 362316"/>
                <a:gd name="csX1792" fmla="*/ 869916 w 988479"/>
                <a:gd name="csY1792" fmla="*/ 198698 h 362316"/>
                <a:gd name="csX1793" fmla="*/ 871517 w 988479"/>
                <a:gd name="csY1793" fmla="*/ 197059 h 362316"/>
                <a:gd name="csX1794" fmla="*/ 872963 w 988479"/>
                <a:gd name="csY1794" fmla="*/ 195282 h 362316"/>
                <a:gd name="csX1795" fmla="*/ 877958 w 988479"/>
                <a:gd name="csY1795" fmla="*/ 191190 h 362316"/>
                <a:gd name="csX1796" fmla="*/ 879405 w 988479"/>
                <a:gd name="csY1796" fmla="*/ 189228 h 362316"/>
                <a:gd name="csX1797" fmla="*/ 880797 w 988479"/>
                <a:gd name="csY1797" fmla="*/ 186228 h 362316"/>
                <a:gd name="csX1798" fmla="*/ 881282 w 988479"/>
                <a:gd name="csY1798" fmla="*/ 185589 h 362316"/>
                <a:gd name="csX1799" fmla="*/ 886253 w 988479"/>
                <a:gd name="csY1799" fmla="*/ 182343 h 362316"/>
                <a:gd name="csX1800" fmla="*/ 886823 w 988479"/>
                <a:gd name="csY1800" fmla="*/ 181189 h 362316"/>
                <a:gd name="csX1801" fmla="*/ 887531 w 988479"/>
                <a:gd name="csY1801" fmla="*/ 178958 h 362316"/>
                <a:gd name="csX1802" fmla="*/ 888616 w 988479"/>
                <a:gd name="csY1802" fmla="*/ 176804 h 362316"/>
                <a:gd name="csX1803" fmla="*/ 889424 w 988479"/>
                <a:gd name="csY1803" fmla="*/ 175688 h 362316"/>
                <a:gd name="csX1804" fmla="*/ 894226 w 988479"/>
                <a:gd name="csY1804" fmla="*/ 174635 h 362316"/>
                <a:gd name="csX1805" fmla="*/ 899205 w 988479"/>
                <a:gd name="csY1805" fmla="*/ 174065 h 362316"/>
                <a:gd name="csX1806" fmla="*/ 904153 w 988479"/>
                <a:gd name="csY1806" fmla="*/ 172081 h 362316"/>
                <a:gd name="csX1807" fmla="*/ 906285 w 988479"/>
                <a:gd name="csY1807" fmla="*/ 170373 h 362316"/>
                <a:gd name="csX1808" fmla="*/ 906392 w 988479"/>
                <a:gd name="csY1808" fmla="*/ 169250 h 362316"/>
                <a:gd name="csX1809" fmla="*/ 905307 w 988479"/>
                <a:gd name="csY1809" fmla="*/ 167280 h 362316"/>
                <a:gd name="csX1810" fmla="*/ 905261 w 988479"/>
                <a:gd name="csY1810" fmla="*/ 166411 h 362316"/>
                <a:gd name="csX1811" fmla="*/ 906400 w 988479"/>
                <a:gd name="csY1811" fmla="*/ 165580 h 362316"/>
                <a:gd name="csX1812" fmla="*/ 910810 w 988479"/>
                <a:gd name="csY1812" fmla="*/ 163080 h 362316"/>
                <a:gd name="csX1813" fmla="*/ 915904 w 988479"/>
                <a:gd name="csY1813" fmla="*/ 160511 h 362316"/>
                <a:gd name="csX1814" fmla="*/ 919998 w 988479"/>
                <a:gd name="csY1814" fmla="*/ 158741 h 362316"/>
                <a:gd name="csX1815" fmla="*/ 922260 w 988479"/>
                <a:gd name="csY1815" fmla="*/ 158757 h 362316"/>
                <a:gd name="csX1816" fmla="*/ 924346 w 988479"/>
                <a:gd name="csY1816" fmla="*/ 160318 h 362316"/>
                <a:gd name="csX1817" fmla="*/ 926570 w 988479"/>
                <a:gd name="csY1817" fmla="*/ 161595 h 362316"/>
                <a:gd name="csX1818" fmla="*/ 938213 w 988479"/>
                <a:gd name="csY1818" fmla="*/ 165349 h 362316"/>
                <a:gd name="csX1819" fmla="*/ 940075 w 988479"/>
                <a:gd name="csY1819" fmla="*/ 166519 h 362316"/>
                <a:gd name="csX1820" fmla="*/ 941699 w 988479"/>
                <a:gd name="csY1820" fmla="*/ 168073 h 362316"/>
                <a:gd name="csX1821" fmla="*/ 944031 w 988479"/>
                <a:gd name="csY1821" fmla="*/ 169150 h 362316"/>
                <a:gd name="csX1822" fmla="*/ 946632 w 988479"/>
                <a:gd name="csY1822" fmla="*/ 169665 h 362316"/>
                <a:gd name="csX1823" fmla="*/ 948994 w 988479"/>
                <a:gd name="csY1823" fmla="*/ 170673 h 362316"/>
                <a:gd name="csX1824" fmla="*/ 951234 w 988479"/>
                <a:gd name="csY1824" fmla="*/ 171965 h 362316"/>
                <a:gd name="csX1825" fmla="*/ 956190 w 988479"/>
                <a:gd name="csY1825" fmla="*/ 174381 h 362316"/>
                <a:gd name="csX1826" fmla="*/ 962839 w 988479"/>
                <a:gd name="csY1826" fmla="*/ 177312 h 362316"/>
                <a:gd name="csX1827" fmla="*/ 964539 w 988479"/>
                <a:gd name="csY1827" fmla="*/ 177481 h 362316"/>
                <a:gd name="csX1828" fmla="*/ 970727 w 988479"/>
                <a:gd name="csY1828" fmla="*/ 177342 h 362316"/>
                <a:gd name="csX1829" fmla="*/ 971796 w 988479"/>
                <a:gd name="csY1829" fmla="*/ 177896 h 362316"/>
                <a:gd name="csX1830" fmla="*/ 972812 w 988479"/>
                <a:gd name="csY1830" fmla="*/ 178681 h 362316"/>
                <a:gd name="csX1831" fmla="*/ 973751 w 988479"/>
                <a:gd name="csY1831" fmla="*/ 178858 h 362316"/>
                <a:gd name="csX1832" fmla="*/ 980838 w 988479"/>
                <a:gd name="csY1832" fmla="*/ 179404 h 362316"/>
                <a:gd name="csX1833" fmla="*/ 981923 w 988479"/>
                <a:gd name="csY1833" fmla="*/ 179966 h 362316"/>
                <a:gd name="csX1834" fmla="*/ 982955 w 988479"/>
                <a:gd name="csY1834" fmla="*/ 180743 h 362316"/>
                <a:gd name="csX1835" fmla="*/ 983532 w 988479"/>
                <a:gd name="csY1835" fmla="*/ 182866 h 362316"/>
                <a:gd name="csX1836" fmla="*/ 988418 w 988479"/>
                <a:gd name="csY1836" fmla="*/ 182920 h 362316"/>
                <a:gd name="csX1837" fmla="*/ 988418 w 988479"/>
                <a:gd name="csY1837" fmla="*/ 187082 h 362316"/>
                <a:gd name="csX1838" fmla="*/ 988418 w 988479"/>
                <a:gd name="csY1838" fmla="*/ 191443 h 362316"/>
                <a:gd name="csX1839" fmla="*/ 988426 w 988479"/>
                <a:gd name="csY1839" fmla="*/ 195805 h 362316"/>
                <a:gd name="csX1840" fmla="*/ 988426 w 988479"/>
                <a:gd name="csY1840" fmla="*/ 200175 h 362316"/>
                <a:gd name="csX1841" fmla="*/ 988426 w 988479"/>
                <a:gd name="csY1841" fmla="*/ 204544 h 362316"/>
                <a:gd name="csX1842" fmla="*/ 988434 w 988479"/>
                <a:gd name="csY1842" fmla="*/ 208914 h 362316"/>
                <a:gd name="csX1843" fmla="*/ 988434 w 988479"/>
                <a:gd name="csY1843" fmla="*/ 213283 h 362316"/>
                <a:gd name="csX1844" fmla="*/ 988434 w 988479"/>
                <a:gd name="csY1844" fmla="*/ 217653 h 362316"/>
                <a:gd name="csX1845" fmla="*/ 988434 w 988479"/>
                <a:gd name="csY1845" fmla="*/ 222022 h 362316"/>
                <a:gd name="csX1846" fmla="*/ 988434 w 988479"/>
                <a:gd name="csY1846" fmla="*/ 226392 h 362316"/>
                <a:gd name="csX1847" fmla="*/ 988441 w 988479"/>
                <a:gd name="csY1847" fmla="*/ 230769 h 362316"/>
                <a:gd name="csX1848" fmla="*/ 988441 w 988479"/>
                <a:gd name="csY1848" fmla="*/ 235146 h 362316"/>
                <a:gd name="csX1849" fmla="*/ 988441 w 988479"/>
                <a:gd name="csY1849" fmla="*/ 239524 h 362316"/>
                <a:gd name="csX1850" fmla="*/ 988441 w 988479"/>
                <a:gd name="csY1850" fmla="*/ 243901 h 362316"/>
                <a:gd name="csX1851" fmla="*/ 988441 w 988479"/>
                <a:gd name="csY1851" fmla="*/ 248278 h 362316"/>
                <a:gd name="csX1852" fmla="*/ 988449 w 988479"/>
                <a:gd name="csY1852" fmla="*/ 252663 h 362316"/>
                <a:gd name="csX1853" fmla="*/ 988449 w 988479"/>
                <a:gd name="csY1853" fmla="*/ 257048 h 362316"/>
                <a:gd name="csX1854" fmla="*/ 988449 w 988479"/>
                <a:gd name="csY1854" fmla="*/ 261433 h 362316"/>
                <a:gd name="csX1855" fmla="*/ 988449 w 988479"/>
                <a:gd name="csY1855" fmla="*/ 263302 h 362316"/>
                <a:gd name="csX1856" fmla="*/ 987779 w 988479"/>
                <a:gd name="csY1856" fmla="*/ 265595 h 362316"/>
                <a:gd name="csX1857" fmla="*/ 986287 w 988479"/>
                <a:gd name="csY1857" fmla="*/ 269025 h 362316"/>
                <a:gd name="csX1858" fmla="*/ 986025 w 988479"/>
                <a:gd name="csY1858" fmla="*/ 271803 h 362316"/>
                <a:gd name="csX1859" fmla="*/ 987256 w 988479"/>
                <a:gd name="csY1859" fmla="*/ 273964 h 362316"/>
                <a:gd name="csX1860" fmla="*/ 988457 w 988479"/>
                <a:gd name="csY1860" fmla="*/ 275372 h 362316"/>
                <a:gd name="csX1861" fmla="*/ 988457 w 988479"/>
                <a:gd name="csY1861" fmla="*/ 278988 h 362316"/>
                <a:gd name="csX1862" fmla="*/ 988457 w 988479"/>
                <a:gd name="csY1862" fmla="*/ 283380 h 362316"/>
                <a:gd name="csX1863" fmla="*/ 988465 w 988479"/>
                <a:gd name="csY1863" fmla="*/ 287781 h 362316"/>
                <a:gd name="csX1864" fmla="*/ 988465 w 988479"/>
                <a:gd name="csY1864" fmla="*/ 292181 h 362316"/>
                <a:gd name="csX1865" fmla="*/ 988465 w 988479"/>
                <a:gd name="csY1865" fmla="*/ 296581 h 362316"/>
                <a:gd name="csX1866" fmla="*/ 988465 w 988479"/>
                <a:gd name="csY1866" fmla="*/ 300982 h 362316"/>
                <a:gd name="csX1867" fmla="*/ 988465 w 988479"/>
                <a:gd name="csY1867" fmla="*/ 305390 h 362316"/>
                <a:gd name="csX1868" fmla="*/ 988472 w 988479"/>
                <a:gd name="csY1868" fmla="*/ 309798 h 362316"/>
                <a:gd name="csX1869" fmla="*/ 988472 w 988479"/>
                <a:gd name="csY1869" fmla="*/ 314206 h 362316"/>
                <a:gd name="csX1870" fmla="*/ 988472 w 988479"/>
                <a:gd name="csY1870" fmla="*/ 318613 h 362316"/>
                <a:gd name="csX1871" fmla="*/ 988472 w 988479"/>
                <a:gd name="csY1871" fmla="*/ 323029 h 362316"/>
                <a:gd name="csX1872" fmla="*/ 988480 w 988479"/>
                <a:gd name="csY1872" fmla="*/ 323314 h 362316"/>
                <a:gd name="csX1873" fmla="*/ 987356 w 988479"/>
                <a:gd name="csY1873" fmla="*/ 322583 h 362316"/>
                <a:gd name="csX1874" fmla="*/ 984378 w 988479"/>
                <a:gd name="csY1874" fmla="*/ 320167 h 362316"/>
                <a:gd name="csX1875" fmla="*/ 981677 w 988479"/>
                <a:gd name="csY1875" fmla="*/ 317413 h 362316"/>
                <a:gd name="csX1876" fmla="*/ 979930 w 988479"/>
                <a:gd name="csY1876" fmla="*/ 314844 h 362316"/>
                <a:gd name="csX1877" fmla="*/ 977960 w 988479"/>
                <a:gd name="csY1877" fmla="*/ 312505 h 362316"/>
                <a:gd name="csX1878" fmla="*/ 969572 w 988479"/>
                <a:gd name="csY1878" fmla="*/ 305574 h 362316"/>
                <a:gd name="csX1879" fmla="*/ 967448 w 988479"/>
                <a:gd name="csY1879" fmla="*/ 303297 h 362316"/>
                <a:gd name="csX1880" fmla="*/ 967017 w 988479"/>
                <a:gd name="csY1880" fmla="*/ 302666 h 362316"/>
                <a:gd name="csX1881" fmla="*/ 967217 w 988479"/>
                <a:gd name="csY1881" fmla="*/ 302074 h 362316"/>
                <a:gd name="csX1882" fmla="*/ 968187 w 988479"/>
                <a:gd name="csY1882" fmla="*/ 300874 h 362316"/>
                <a:gd name="csX1883" fmla="*/ 969903 w 988479"/>
                <a:gd name="csY1883" fmla="*/ 297404 h 362316"/>
                <a:gd name="csX1884" fmla="*/ 968110 w 988479"/>
                <a:gd name="csY1884" fmla="*/ 299551 h 362316"/>
                <a:gd name="csX1885" fmla="*/ 965979 w 988479"/>
                <a:gd name="csY1885" fmla="*/ 301251 h 362316"/>
                <a:gd name="csX1886" fmla="*/ 962869 w 988479"/>
                <a:gd name="csY1886" fmla="*/ 301358 h 362316"/>
                <a:gd name="csX1887" fmla="*/ 959822 w 988479"/>
                <a:gd name="csY1887" fmla="*/ 301774 h 362316"/>
                <a:gd name="csX1888" fmla="*/ 956998 w 988479"/>
                <a:gd name="csY1888" fmla="*/ 302797 h 362316"/>
                <a:gd name="csX1889" fmla="*/ 954127 w 988479"/>
                <a:gd name="csY1889" fmla="*/ 303151 h 362316"/>
                <a:gd name="csX1890" fmla="*/ 952688 w 988479"/>
                <a:gd name="csY1890" fmla="*/ 302651 h 362316"/>
                <a:gd name="csX1891" fmla="*/ 951826 w 988479"/>
                <a:gd name="csY1891" fmla="*/ 301374 h 362316"/>
                <a:gd name="csX1892" fmla="*/ 951373 w 988479"/>
                <a:gd name="csY1892" fmla="*/ 300066 h 362316"/>
                <a:gd name="csX1893" fmla="*/ 951172 w 988479"/>
                <a:gd name="csY1893" fmla="*/ 298674 h 362316"/>
                <a:gd name="csX1894" fmla="*/ 949964 w 988479"/>
                <a:gd name="csY1894" fmla="*/ 300920 h 362316"/>
                <a:gd name="csX1895" fmla="*/ 947594 w 988479"/>
                <a:gd name="csY1895" fmla="*/ 302151 h 362316"/>
                <a:gd name="csX1896" fmla="*/ 944354 w 988479"/>
                <a:gd name="csY1896" fmla="*/ 304743 h 362316"/>
                <a:gd name="csX1897" fmla="*/ 943430 w 988479"/>
                <a:gd name="csY1897" fmla="*/ 304205 h 362316"/>
                <a:gd name="csX1898" fmla="*/ 942877 w 988479"/>
                <a:gd name="csY1898" fmla="*/ 303220 h 362316"/>
                <a:gd name="csX1899" fmla="*/ 942692 w 988479"/>
                <a:gd name="csY1899" fmla="*/ 302197 h 362316"/>
                <a:gd name="csX1900" fmla="*/ 943315 w 988479"/>
                <a:gd name="csY1900" fmla="*/ 301105 h 362316"/>
                <a:gd name="csX1901" fmla="*/ 943762 w 988479"/>
                <a:gd name="csY1901" fmla="*/ 299951 h 362316"/>
                <a:gd name="csX1902" fmla="*/ 944416 w 988479"/>
                <a:gd name="csY1902" fmla="*/ 297174 h 362316"/>
                <a:gd name="csX1903" fmla="*/ 945863 w 988479"/>
                <a:gd name="csY1903" fmla="*/ 295535 h 362316"/>
                <a:gd name="csX1904" fmla="*/ 946786 w 988479"/>
                <a:gd name="csY1904" fmla="*/ 292373 h 362316"/>
                <a:gd name="csX1905" fmla="*/ 947386 w 988479"/>
                <a:gd name="csY1905" fmla="*/ 291250 h 362316"/>
                <a:gd name="csX1906" fmla="*/ 947694 w 988479"/>
                <a:gd name="csY1906" fmla="*/ 290127 h 362316"/>
                <a:gd name="csX1907" fmla="*/ 946855 w 988479"/>
                <a:gd name="csY1907" fmla="*/ 288850 h 362316"/>
                <a:gd name="csX1908" fmla="*/ 945431 w 988479"/>
                <a:gd name="csY1908" fmla="*/ 288419 h 362316"/>
                <a:gd name="csX1909" fmla="*/ 944454 w 988479"/>
                <a:gd name="csY1909" fmla="*/ 287642 h 362316"/>
                <a:gd name="csX1910" fmla="*/ 943330 w 988479"/>
                <a:gd name="csY1910" fmla="*/ 285496 h 362316"/>
                <a:gd name="csX1911" fmla="*/ 942623 w 988479"/>
                <a:gd name="csY1911" fmla="*/ 284773 h 362316"/>
                <a:gd name="csX1912" fmla="*/ 941338 w 988479"/>
                <a:gd name="csY1912" fmla="*/ 283888 h 362316"/>
                <a:gd name="csX1913" fmla="*/ 940353 w 988479"/>
                <a:gd name="csY1913" fmla="*/ 282865 h 362316"/>
                <a:gd name="csX1914" fmla="*/ 941445 w 988479"/>
                <a:gd name="csY1914" fmla="*/ 282088 h 362316"/>
                <a:gd name="csX1915" fmla="*/ 942884 w 988479"/>
                <a:gd name="csY1915" fmla="*/ 281773 h 362316"/>
                <a:gd name="csX1916" fmla="*/ 944062 w 988479"/>
                <a:gd name="csY1916" fmla="*/ 281819 h 362316"/>
                <a:gd name="csX1917" fmla="*/ 946186 w 988479"/>
                <a:gd name="csY1917" fmla="*/ 282303 h 362316"/>
                <a:gd name="csX1918" fmla="*/ 947148 w 988479"/>
                <a:gd name="csY1918" fmla="*/ 282326 h 362316"/>
                <a:gd name="csX1919" fmla="*/ 949618 w 988479"/>
                <a:gd name="csY1919" fmla="*/ 281534 h 362316"/>
                <a:gd name="csX1920" fmla="*/ 948225 w 988479"/>
                <a:gd name="csY1920" fmla="*/ 281780 h 362316"/>
                <a:gd name="csX1921" fmla="*/ 946847 w 988479"/>
                <a:gd name="csY1921" fmla="*/ 281750 h 362316"/>
                <a:gd name="csX1922" fmla="*/ 942461 w 988479"/>
                <a:gd name="csY1922" fmla="*/ 280365 h 362316"/>
                <a:gd name="csX1923" fmla="*/ 939745 w 988479"/>
                <a:gd name="csY1923" fmla="*/ 278926 h 362316"/>
                <a:gd name="csX1924" fmla="*/ 937182 w 988479"/>
                <a:gd name="csY1924" fmla="*/ 276041 h 362316"/>
                <a:gd name="csX1925" fmla="*/ 937151 w 988479"/>
                <a:gd name="csY1925" fmla="*/ 275488 h 362316"/>
                <a:gd name="csX1926" fmla="*/ 938959 w 988479"/>
                <a:gd name="csY1926" fmla="*/ 274964 h 362316"/>
                <a:gd name="csX1927" fmla="*/ 942861 w 988479"/>
                <a:gd name="csY1927" fmla="*/ 274357 h 362316"/>
                <a:gd name="csX1928" fmla="*/ 941653 w 988479"/>
                <a:gd name="csY1928" fmla="*/ 272887 h 362316"/>
                <a:gd name="csX1929" fmla="*/ 939891 w 988479"/>
                <a:gd name="csY1929" fmla="*/ 271603 h 362316"/>
                <a:gd name="csX1930" fmla="*/ 939275 w 988479"/>
                <a:gd name="csY1930" fmla="*/ 269325 h 362316"/>
                <a:gd name="csX1931" fmla="*/ 938075 w 988479"/>
                <a:gd name="csY1931" fmla="*/ 267918 h 362316"/>
                <a:gd name="csX1932" fmla="*/ 935473 w 988479"/>
                <a:gd name="csY1932" fmla="*/ 265618 h 362316"/>
                <a:gd name="csX1933" fmla="*/ 933681 w 988479"/>
                <a:gd name="csY1933" fmla="*/ 263233 h 362316"/>
                <a:gd name="csX1934" fmla="*/ 932164 w 988479"/>
                <a:gd name="csY1934" fmla="*/ 258386 h 362316"/>
                <a:gd name="csX1935" fmla="*/ 930610 w 988479"/>
                <a:gd name="csY1935" fmla="*/ 254725 h 362316"/>
                <a:gd name="csX1936" fmla="*/ 930995 w 988479"/>
                <a:gd name="csY1936" fmla="*/ 253402 h 362316"/>
                <a:gd name="csX1937" fmla="*/ 932303 w 988479"/>
                <a:gd name="csY1937" fmla="*/ 252455 h 362316"/>
                <a:gd name="csX1938" fmla="*/ 930318 w 988479"/>
                <a:gd name="csY1938" fmla="*/ 252347 h 362316"/>
                <a:gd name="csX1939" fmla="*/ 928525 w 988479"/>
                <a:gd name="csY1939" fmla="*/ 251671 h 362316"/>
                <a:gd name="csX1940" fmla="*/ 929479 w 988479"/>
                <a:gd name="csY1940" fmla="*/ 249893 h 362316"/>
                <a:gd name="csX1941" fmla="*/ 931557 w 988479"/>
                <a:gd name="csY1941" fmla="*/ 248840 h 362316"/>
                <a:gd name="csX1942" fmla="*/ 929664 w 988479"/>
                <a:gd name="csY1942" fmla="*/ 249109 h 362316"/>
                <a:gd name="csX1943" fmla="*/ 927816 w 988479"/>
                <a:gd name="csY1943" fmla="*/ 249624 h 362316"/>
                <a:gd name="csX1944" fmla="*/ 926978 w 988479"/>
                <a:gd name="csY1944" fmla="*/ 249724 h 362316"/>
                <a:gd name="csX1945" fmla="*/ 926108 w 988479"/>
                <a:gd name="csY1945" fmla="*/ 249563 h 362316"/>
                <a:gd name="csX1946" fmla="*/ 925646 w 988479"/>
                <a:gd name="csY1946" fmla="*/ 248847 h 362316"/>
                <a:gd name="csX1947" fmla="*/ 925585 w 988479"/>
                <a:gd name="csY1947" fmla="*/ 247832 h 362316"/>
                <a:gd name="csX1948" fmla="*/ 925854 w 988479"/>
                <a:gd name="csY1948" fmla="*/ 246039 h 362316"/>
                <a:gd name="csX1949" fmla="*/ 925539 w 988479"/>
                <a:gd name="csY1949" fmla="*/ 244301 h 362316"/>
                <a:gd name="csX1950" fmla="*/ 923900 w 988479"/>
                <a:gd name="csY1950" fmla="*/ 243493 h 362316"/>
                <a:gd name="csX1951" fmla="*/ 922538 w 988479"/>
                <a:gd name="csY1951" fmla="*/ 242255 h 362316"/>
                <a:gd name="csX1952" fmla="*/ 921768 w 988479"/>
                <a:gd name="csY1952" fmla="*/ 241793 h 362316"/>
                <a:gd name="csX1953" fmla="*/ 920768 w 988479"/>
                <a:gd name="csY1953" fmla="*/ 241824 h 362316"/>
                <a:gd name="csX1954" fmla="*/ 919790 w 988479"/>
                <a:gd name="csY1954" fmla="*/ 240993 h 362316"/>
                <a:gd name="csX1955" fmla="*/ 919006 w 988479"/>
                <a:gd name="csY1955" fmla="*/ 239793 h 362316"/>
                <a:gd name="csX1956" fmla="*/ 909232 w 988479"/>
                <a:gd name="csY1956" fmla="*/ 234585 h 362316"/>
                <a:gd name="csX1957" fmla="*/ 908655 w 988479"/>
                <a:gd name="csY1957" fmla="*/ 233100 h 362316"/>
                <a:gd name="csX1958" fmla="*/ 907747 w 988479"/>
                <a:gd name="csY1958" fmla="*/ 233746 h 362316"/>
                <a:gd name="csX1959" fmla="*/ 906847 w 988479"/>
                <a:gd name="csY1959" fmla="*/ 234069 h 362316"/>
                <a:gd name="csX1960" fmla="*/ 905723 w 988479"/>
                <a:gd name="csY1960" fmla="*/ 233215 h 362316"/>
                <a:gd name="csX1961" fmla="*/ 904546 w 988479"/>
                <a:gd name="csY1961" fmla="*/ 232646 h 362316"/>
                <a:gd name="csX1962" fmla="*/ 903260 w 988479"/>
                <a:gd name="csY1962" fmla="*/ 232739 h 362316"/>
                <a:gd name="csX1963" fmla="*/ 902075 w 988479"/>
                <a:gd name="csY1963" fmla="*/ 232277 h 362316"/>
                <a:gd name="csX1964" fmla="*/ 900829 w 988479"/>
                <a:gd name="csY1964" fmla="*/ 232015 h 362316"/>
                <a:gd name="csX1965" fmla="*/ 899528 w 988479"/>
                <a:gd name="csY1965" fmla="*/ 231977 h 362316"/>
                <a:gd name="csX1966" fmla="*/ 894395 w 988479"/>
                <a:gd name="csY1966" fmla="*/ 230377 h 362316"/>
                <a:gd name="csX1967" fmla="*/ 889532 w 988479"/>
                <a:gd name="csY1967" fmla="*/ 227846 h 362316"/>
                <a:gd name="csX1968" fmla="*/ 885569 w 988479"/>
                <a:gd name="csY1968" fmla="*/ 226753 h 362316"/>
                <a:gd name="csX1969" fmla="*/ 883129 w 988479"/>
                <a:gd name="csY1969" fmla="*/ 225330 h 362316"/>
                <a:gd name="csX1970" fmla="*/ 880590 w 988479"/>
                <a:gd name="csY1970" fmla="*/ 224176 h 362316"/>
                <a:gd name="csX1971" fmla="*/ 874910 w 988479"/>
                <a:gd name="csY1971" fmla="*/ 223053 h 362316"/>
                <a:gd name="csX1972" fmla="*/ 869154 w 988479"/>
                <a:gd name="csY1972" fmla="*/ 222292 h 362316"/>
                <a:gd name="csX1973" fmla="*/ 867069 w 988479"/>
                <a:gd name="csY1973" fmla="*/ 222269 h 362316"/>
                <a:gd name="csX1974" fmla="*/ 865322 w 988479"/>
                <a:gd name="csY1974" fmla="*/ 222515 h 362316"/>
                <a:gd name="csX1975" fmla="*/ 863644 w 988479"/>
                <a:gd name="csY1975" fmla="*/ 222461 h 362316"/>
                <a:gd name="csX1976" fmla="*/ 854117 w 988479"/>
                <a:gd name="csY1976" fmla="*/ 216968 h 362316"/>
                <a:gd name="csX1977" fmla="*/ 852509 w 988479"/>
                <a:gd name="csY1977" fmla="*/ 214468 h 362316"/>
                <a:gd name="csX1978" fmla="*/ 852663 w 988479"/>
                <a:gd name="csY1978" fmla="*/ 213006 h 362316"/>
                <a:gd name="csX1979" fmla="*/ 853094 w 988479"/>
                <a:gd name="csY1979" fmla="*/ 211799 h 362316"/>
                <a:gd name="csX1980" fmla="*/ 856980 w 988479"/>
                <a:gd name="csY1980" fmla="*/ 211453 h 362316"/>
                <a:gd name="csX1981" fmla="*/ 854248 w 988479"/>
                <a:gd name="csY1981" fmla="*/ 211099 h 362316"/>
                <a:gd name="csX1982" fmla="*/ 853125 w 988479"/>
                <a:gd name="csY1982" fmla="*/ 211260 h 362316"/>
                <a:gd name="csX1983" fmla="*/ 850870 w 988479"/>
                <a:gd name="csY1983" fmla="*/ 212253 h 362316"/>
                <a:gd name="csX1984" fmla="*/ 849654 w 988479"/>
                <a:gd name="csY1984" fmla="*/ 212322 h 362316"/>
                <a:gd name="csX1985" fmla="*/ 847930 w 988479"/>
                <a:gd name="csY1985" fmla="*/ 211660 h 362316"/>
                <a:gd name="csX1986" fmla="*/ 846283 w 988479"/>
                <a:gd name="csY1986" fmla="*/ 210829 h 362316"/>
                <a:gd name="csX1987" fmla="*/ 843582 w 988479"/>
                <a:gd name="csY1987" fmla="*/ 211599 h 362316"/>
                <a:gd name="csX1988" fmla="*/ 842205 w 988479"/>
                <a:gd name="csY1988" fmla="*/ 210337 h 362316"/>
                <a:gd name="csX1989" fmla="*/ 841728 w 988479"/>
                <a:gd name="csY1989" fmla="*/ 209006 h 362316"/>
                <a:gd name="csX1990" fmla="*/ 841004 w 988479"/>
                <a:gd name="csY1990" fmla="*/ 208398 h 362316"/>
                <a:gd name="csX1991" fmla="*/ 839989 w 988479"/>
                <a:gd name="csY1991" fmla="*/ 208460 h 362316"/>
                <a:gd name="csX1992" fmla="*/ 838619 w 988479"/>
                <a:gd name="csY1992" fmla="*/ 208945 h 362316"/>
                <a:gd name="csX1993" fmla="*/ 837256 w 988479"/>
                <a:gd name="csY1993" fmla="*/ 208860 h 362316"/>
                <a:gd name="csX1994" fmla="*/ 836380 w 988479"/>
                <a:gd name="csY1994" fmla="*/ 207945 h 362316"/>
                <a:gd name="csX1995" fmla="*/ 835748 w 988479"/>
                <a:gd name="csY1995" fmla="*/ 206752 h 362316"/>
                <a:gd name="csX1996" fmla="*/ 834817 w 988479"/>
                <a:gd name="csY1996" fmla="*/ 205898 h 362316"/>
                <a:gd name="csX1997" fmla="*/ 833694 w 988479"/>
                <a:gd name="csY1997" fmla="*/ 205244 h 362316"/>
                <a:gd name="csX1998" fmla="*/ 831847 w 988479"/>
                <a:gd name="csY1998" fmla="*/ 203698 h 362316"/>
                <a:gd name="csX1999" fmla="*/ 830885 w 988479"/>
                <a:gd name="csY1999" fmla="*/ 201583 h 362316"/>
                <a:gd name="csX2000" fmla="*/ 831000 w 988479"/>
                <a:gd name="csY2000" fmla="*/ 197929 h 362316"/>
                <a:gd name="csX2001" fmla="*/ 831293 w 988479"/>
                <a:gd name="csY2001" fmla="*/ 196621 h 362316"/>
                <a:gd name="csX2002" fmla="*/ 833117 w 988479"/>
                <a:gd name="csY2002" fmla="*/ 194490 h 362316"/>
                <a:gd name="csX2003" fmla="*/ 834409 w 988479"/>
                <a:gd name="csY2003" fmla="*/ 192467 h 362316"/>
                <a:gd name="csX2004" fmla="*/ 832808 w 988479"/>
                <a:gd name="csY2004" fmla="*/ 192243 h 362316"/>
                <a:gd name="csX2005" fmla="*/ 831362 w 988479"/>
                <a:gd name="csY2005" fmla="*/ 193174 h 362316"/>
                <a:gd name="csX2006" fmla="*/ 830754 w 988479"/>
                <a:gd name="csY2006" fmla="*/ 194128 h 362316"/>
                <a:gd name="csX2007" fmla="*/ 830508 w 988479"/>
                <a:gd name="csY2007" fmla="*/ 195282 h 362316"/>
                <a:gd name="csX2008" fmla="*/ 830346 w 988479"/>
                <a:gd name="csY2008" fmla="*/ 199121 h 362316"/>
                <a:gd name="csX2009" fmla="*/ 829184 w 988479"/>
                <a:gd name="csY2009" fmla="*/ 200236 h 362316"/>
                <a:gd name="csX2010" fmla="*/ 827430 w 988479"/>
                <a:gd name="csY2010" fmla="*/ 200144 h 362316"/>
                <a:gd name="csX2011" fmla="*/ 827945 w 988479"/>
                <a:gd name="csY2011" fmla="*/ 202390 h 362316"/>
                <a:gd name="csX2012" fmla="*/ 827229 w 988479"/>
                <a:gd name="csY2012" fmla="*/ 204521 h 362316"/>
                <a:gd name="csX2013" fmla="*/ 825190 w 988479"/>
                <a:gd name="csY2013" fmla="*/ 207029 h 362316"/>
                <a:gd name="csX2014" fmla="*/ 825028 w 988479"/>
                <a:gd name="csY2014" fmla="*/ 208168 h 362316"/>
                <a:gd name="csX2015" fmla="*/ 825352 w 988479"/>
                <a:gd name="csY2015" fmla="*/ 209406 h 362316"/>
                <a:gd name="csX2016" fmla="*/ 824890 w 988479"/>
                <a:gd name="csY2016" fmla="*/ 210622 h 362316"/>
                <a:gd name="csX2017" fmla="*/ 821596 w 988479"/>
                <a:gd name="csY2017" fmla="*/ 214130 h 362316"/>
                <a:gd name="csX2018" fmla="*/ 820496 w 988479"/>
                <a:gd name="csY2018" fmla="*/ 214299 h 362316"/>
                <a:gd name="csX2019" fmla="*/ 818064 w 988479"/>
                <a:gd name="csY2019" fmla="*/ 214276 h 362316"/>
                <a:gd name="csX2020" fmla="*/ 815548 w 988479"/>
                <a:gd name="csY2020" fmla="*/ 214830 h 362316"/>
                <a:gd name="csX2021" fmla="*/ 814378 w 988479"/>
                <a:gd name="csY2021" fmla="*/ 214014 h 362316"/>
                <a:gd name="csX2022" fmla="*/ 813424 w 988479"/>
                <a:gd name="csY2022" fmla="*/ 212953 h 362316"/>
                <a:gd name="csX2023" fmla="*/ 812708 w 988479"/>
                <a:gd name="csY2023" fmla="*/ 211691 h 362316"/>
                <a:gd name="csX2024" fmla="*/ 811708 w 988479"/>
                <a:gd name="csY2024" fmla="*/ 209099 h 362316"/>
                <a:gd name="csX2025" fmla="*/ 810908 w 988479"/>
                <a:gd name="csY2025" fmla="*/ 206421 h 362316"/>
                <a:gd name="csX2026" fmla="*/ 813408 w 988479"/>
                <a:gd name="csY2026" fmla="*/ 203144 h 362316"/>
                <a:gd name="csX2027" fmla="*/ 812546 w 988479"/>
                <a:gd name="csY2027" fmla="*/ 200183 h 362316"/>
                <a:gd name="csX2028" fmla="*/ 810854 w 988479"/>
                <a:gd name="csY2028" fmla="*/ 197636 h 362316"/>
                <a:gd name="csX2029" fmla="*/ 806575 w 988479"/>
                <a:gd name="csY2029" fmla="*/ 194113 h 362316"/>
                <a:gd name="csX2030" fmla="*/ 802142 w 988479"/>
                <a:gd name="csY2030" fmla="*/ 190767 h 362316"/>
                <a:gd name="csX2031" fmla="*/ 800126 w 988479"/>
                <a:gd name="csY2031" fmla="*/ 190090 h 362316"/>
                <a:gd name="csX2032" fmla="*/ 796825 w 988479"/>
                <a:gd name="csY2032" fmla="*/ 189789 h 362316"/>
                <a:gd name="csX2033" fmla="*/ 795778 w 988479"/>
                <a:gd name="csY2033" fmla="*/ 189466 h 362316"/>
                <a:gd name="csX2034" fmla="*/ 794755 w 988479"/>
                <a:gd name="csY2034" fmla="*/ 188213 h 362316"/>
                <a:gd name="csX2035" fmla="*/ 793993 w 988479"/>
                <a:gd name="csY2035" fmla="*/ 186766 h 362316"/>
                <a:gd name="csX2036" fmla="*/ 796063 w 988479"/>
                <a:gd name="csY2036" fmla="*/ 186143 h 362316"/>
                <a:gd name="csX2037" fmla="*/ 799595 w 988479"/>
                <a:gd name="csY2037" fmla="*/ 184443 h 362316"/>
                <a:gd name="csX2038" fmla="*/ 801603 w 988479"/>
                <a:gd name="csY2038" fmla="*/ 184528 h 362316"/>
                <a:gd name="csX2039" fmla="*/ 807052 w 988479"/>
                <a:gd name="csY2039" fmla="*/ 185451 h 362316"/>
                <a:gd name="csX2040" fmla="*/ 808722 w 988479"/>
                <a:gd name="csY2040" fmla="*/ 186289 h 362316"/>
                <a:gd name="csX2041" fmla="*/ 810276 w 988479"/>
                <a:gd name="csY2041" fmla="*/ 186782 h 362316"/>
                <a:gd name="csX2042" fmla="*/ 813993 w 988479"/>
                <a:gd name="csY2042" fmla="*/ 183974 h 362316"/>
                <a:gd name="csX2043" fmla="*/ 816941 w 988479"/>
                <a:gd name="csY2043" fmla="*/ 180304 h 362316"/>
                <a:gd name="csX2044" fmla="*/ 818780 w 988479"/>
                <a:gd name="csY2044" fmla="*/ 179504 h 362316"/>
                <a:gd name="csX2045" fmla="*/ 820342 w 988479"/>
                <a:gd name="csY2045" fmla="*/ 179235 h 362316"/>
                <a:gd name="csX2046" fmla="*/ 821935 w 988479"/>
                <a:gd name="csY2046" fmla="*/ 179589 h 362316"/>
                <a:gd name="csX2047" fmla="*/ 825098 w 988479"/>
                <a:gd name="csY2047" fmla="*/ 180866 h 362316"/>
                <a:gd name="csX2048" fmla="*/ 827584 w 988479"/>
                <a:gd name="csY2048" fmla="*/ 181466 h 362316"/>
                <a:gd name="csX2049" fmla="*/ 829353 w 988479"/>
                <a:gd name="csY2049" fmla="*/ 181581 h 362316"/>
                <a:gd name="csX2050" fmla="*/ 830277 w 988479"/>
                <a:gd name="csY2050" fmla="*/ 182727 h 362316"/>
                <a:gd name="csX2051" fmla="*/ 831323 w 988479"/>
                <a:gd name="csY2051" fmla="*/ 183243 h 362316"/>
                <a:gd name="csX2052" fmla="*/ 831562 w 988479"/>
                <a:gd name="csY2052" fmla="*/ 181512 h 362316"/>
                <a:gd name="csX2053" fmla="*/ 832470 w 988479"/>
                <a:gd name="csY2053" fmla="*/ 179512 h 362316"/>
                <a:gd name="csX2054" fmla="*/ 834233 w 988479"/>
                <a:gd name="csY2054" fmla="*/ 178889 h 362316"/>
                <a:gd name="csX2055" fmla="*/ 835163 w 988479"/>
                <a:gd name="csY2055" fmla="*/ 178743 h 362316"/>
                <a:gd name="csX2056" fmla="*/ 835748 w 988479"/>
                <a:gd name="csY2056" fmla="*/ 178227 h 362316"/>
                <a:gd name="csX2057" fmla="*/ 835618 w 988479"/>
                <a:gd name="csY2057" fmla="*/ 176373 h 362316"/>
                <a:gd name="csX2058" fmla="*/ 833286 w 988479"/>
                <a:gd name="csY2058" fmla="*/ 176143 h 362316"/>
                <a:gd name="csX2059" fmla="*/ 834556 w 988479"/>
                <a:gd name="csY2059" fmla="*/ 174550 h 362316"/>
                <a:gd name="csX2060" fmla="*/ 835687 w 988479"/>
                <a:gd name="csY2060" fmla="*/ 173773 h 362316"/>
                <a:gd name="csX2061" fmla="*/ 836079 w 988479"/>
                <a:gd name="csY2061" fmla="*/ 172996 h 362316"/>
                <a:gd name="csX2062" fmla="*/ 836102 w 988479"/>
                <a:gd name="csY2062" fmla="*/ 172027 h 362316"/>
                <a:gd name="csX2063" fmla="*/ 831539 w 988479"/>
                <a:gd name="csY2063" fmla="*/ 173896 h 362316"/>
                <a:gd name="csX2064" fmla="*/ 826729 w 988479"/>
                <a:gd name="csY2064" fmla="*/ 174681 h 362316"/>
                <a:gd name="csX2065" fmla="*/ 823889 w 988479"/>
                <a:gd name="csY2065" fmla="*/ 174465 h 362316"/>
                <a:gd name="csX2066" fmla="*/ 821058 w 988479"/>
                <a:gd name="csY2066" fmla="*/ 174442 h 362316"/>
                <a:gd name="csX2067" fmla="*/ 815394 w 988479"/>
                <a:gd name="csY2067" fmla="*/ 175688 h 362316"/>
                <a:gd name="csX2068" fmla="*/ 813247 w 988479"/>
                <a:gd name="csY2068" fmla="*/ 175642 h 362316"/>
                <a:gd name="csX2069" fmla="*/ 808237 w 988479"/>
                <a:gd name="csY2069" fmla="*/ 175135 h 362316"/>
                <a:gd name="csX2070" fmla="*/ 805467 w 988479"/>
                <a:gd name="csY2070" fmla="*/ 174527 h 362316"/>
                <a:gd name="csX2071" fmla="*/ 803327 w 988479"/>
                <a:gd name="csY2071" fmla="*/ 174996 h 362316"/>
                <a:gd name="csX2072" fmla="*/ 801257 w 988479"/>
                <a:gd name="csY2072" fmla="*/ 175035 h 362316"/>
                <a:gd name="csX2073" fmla="*/ 799095 w 988479"/>
                <a:gd name="csY2073" fmla="*/ 173604 h 362316"/>
                <a:gd name="csX2074" fmla="*/ 797256 w 988479"/>
                <a:gd name="csY2074" fmla="*/ 171819 h 362316"/>
                <a:gd name="csX2075" fmla="*/ 796340 w 988479"/>
                <a:gd name="csY2075" fmla="*/ 170550 h 362316"/>
                <a:gd name="csX2076" fmla="*/ 795124 w 988479"/>
                <a:gd name="csY2076" fmla="*/ 169627 h 362316"/>
                <a:gd name="csX2077" fmla="*/ 794585 w 988479"/>
                <a:gd name="csY2077" fmla="*/ 168388 h 362316"/>
                <a:gd name="csX2078" fmla="*/ 793239 w 988479"/>
                <a:gd name="csY2078" fmla="*/ 163726 h 362316"/>
                <a:gd name="csX2079" fmla="*/ 793116 w 988479"/>
                <a:gd name="csY2079" fmla="*/ 160388 h 362316"/>
                <a:gd name="csX2080" fmla="*/ 790938 w 988479"/>
                <a:gd name="csY2080" fmla="*/ 160326 h 362316"/>
                <a:gd name="csX2081" fmla="*/ 788822 w 988479"/>
                <a:gd name="csY2081" fmla="*/ 159995 h 362316"/>
                <a:gd name="csX2082" fmla="*/ 779364 w 988479"/>
                <a:gd name="csY2082" fmla="*/ 156826 h 362316"/>
                <a:gd name="csX2083" fmla="*/ 778225 w 988479"/>
                <a:gd name="csY2083" fmla="*/ 157603 h 362316"/>
                <a:gd name="csX2084" fmla="*/ 776893 w 988479"/>
                <a:gd name="csY2084" fmla="*/ 158003 h 362316"/>
                <a:gd name="csX2085" fmla="*/ 775562 w 988479"/>
                <a:gd name="csY2085" fmla="*/ 158149 h 362316"/>
                <a:gd name="csX2086" fmla="*/ 774246 w 988479"/>
                <a:gd name="csY2086" fmla="*/ 157987 h 362316"/>
                <a:gd name="csX2087" fmla="*/ 772931 w 988479"/>
                <a:gd name="csY2087" fmla="*/ 157495 h 362316"/>
                <a:gd name="csX2088" fmla="*/ 773046 w 988479"/>
                <a:gd name="csY2088" fmla="*/ 156618 h 362316"/>
                <a:gd name="csX2089" fmla="*/ 774016 w 988479"/>
                <a:gd name="csY2089" fmla="*/ 154479 h 362316"/>
                <a:gd name="csX2090" fmla="*/ 774978 w 988479"/>
                <a:gd name="csY2090" fmla="*/ 153687 h 362316"/>
                <a:gd name="csX2091" fmla="*/ 776301 w 988479"/>
                <a:gd name="csY2091" fmla="*/ 153072 h 362316"/>
                <a:gd name="csX2092" fmla="*/ 777140 w 988479"/>
                <a:gd name="csY2092" fmla="*/ 151933 h 362316"/>
                <a:gd name="csX2093" fmla="*/ 778510 w 988479"/>
                <a:gd name="csY2093" fmla="*/ 148525 h 362316"/>
                <a:gd name="csX2094" fmla="*/ 778617 w 988479"/>
                <a:gd name="csY2094" fmla="*/ 147364 h 362316"/>
                <a:gd name="csX2095" fmla="*/ 778464 w 988479"/>
                <a:gd name="csY2095" fmla="*/ 146179 h 362316"/>
                <a:gd name="csX2096" fmla="*/ 778579 w 988479"/>
                <a:gd name="csY2096" fmla="*/ 145279 h 362316"/>
                <a:gd name="csX2097" fmla="*/ 779426 w 988479"/>
                <a:gd name="csY2097" fmla="*/ 144810 h 362316"/>
                <a:gd name="csX2098" fmla="*/ 782988 w 988479"/>
                <a:gd name="csY2098" fmla="*/ 143702 h 362316"/>
                <a:gd name="csX2099" fmla="*/ 790391 w 988479"/>
                <a:gd name="csY2099" fmla="*/ 142025 h 362316"/>
                <a:gd name="csX2100" fmla="*/ 792261 w 988479"/>
                <a:gd name="csY2100" fmla="*/ 141025 h 362316"/>
                <a:gd name="csX2101" fmla="*/ 793808 w 988479"/>
                <a:gd name="csY2101" fmla="*/ 139425 h 362316"/>
                <a:gd name="csX2102" fmla="*/ 795609 w 988479"/>
                <a:gd name="csY2102" fmla="*/ 138455 h 362316"/>
                <a:gd name="csX2103" fmla="*/ 796432 w 988479"/>
                <a:gd name="csY2103" fmla="*/ 137471 h 362316"/>
                <a:gd name="csX2104" fmla="*/ 797387 w 988479"/>
                <a:gd name="csY2104" fmla="*/ 136678 h 362316"/>
                <a:gd name="csX2105" fmla="*/ 803112 w 988479"/>
                <a:gd name="csY2105" fmla="*/ 134563 h 362316"/>
                <a:gd name="csX2106" fmla="*/ 805582 w 988479"/>
                <a:gd name="csY2106" fmla="*/ 134394 h 362316"/>
                <a:gd name="csX2107" fmla="*/ 808106 w 988479"/>
                <a:gd name="csY2107" fmla="*/ 134640 h 362316"/>
                <a:gd name="csX2108" fmla="*/ 813101 w 988479"/>
                <a:gd name="csY2108" fmla="*/ 135894 h 362316"/>
                <a:gd name="csX2109" fmla="*/ 817864 w 988479"/>
                <a:gd name="csY2109" fmla="*/ 137917 h 362316"/>
                <a:gd name="csX2110" fmla="*/ 821997 w 988479"/>
                <a:gd name="csY2110" fmla="*/ 140578 h 362316"/>
                <a:gd name="csX2111" fmla="*/ 826429 w 988479"/>
                <a:gd name="csY2111" fmla="*/ 142486 h 362316"/>
                <a:gd name="csX2112" fmla="*/ 200143 w 988479"/>
                <a:gd name="csY2112" fmla="*/ 134094 h 362316"/>
                <a:gd name="csX2113" fmla="*/ 202167 w 988479"/>
                <a:gd name="csY2113" fmla="*/ 136178 h 362316"/>
                <a:gd name="csX2114" fmla="*/ 202652 w 988479"/>
                <a:gd name="csY2114" fmla="*/ 136924 h 362316"/>
                <a:gd name="csX2115" fmla="*/ 201651 w 988479"/>
                <a:gd name="csY2115" fmla="*/ 138078 h 362316"/>
                <a:gd name="csX2116" fmla="*/ 200851 w 988479"/>
                <a:gd name="csY2116" fmla="*/ 139709 h 362316"/>
                <a:gd name="csX2117" fmla="*/ 200389 w 988479"/>
                <a:gd name="csY2117" fmla="*/ 140055 h 362316"/>
                <a:gd name="csX2118" fmla="*/ 198843 w 988479"/>
                <a:gd name="csY2118" fmla="*/ 139432 h 362316"/>
                <a:gd name="csX2119" fmla="*/ 197750 w 988479"/>
                <a:gd name="csY2119" fmla="*/ 141032 h 362316"/>
                <a:gd name="csX2120" fmla="*/ 197026 w 988479"/>
                <a:gd name="csY2120" fmla="*/ 138471 h 362316"/>
                <a:gd name="csX2121" fmla="*/ 195457 w 988479"/>
                <a:gd name="csY2121" fmla="*/ 136848 h 362316"/>
                <a:gd name="csX2122" fmla="*/ 196434 w 988479"/>
                <a:gd name="csY2122" fmla="*/ 135186 h 362316"/>
                <a:gd name="csX2123" fmla="*/ 196788 w 988479"/>
                <a:gd name="csY2123" fmla="*/ 135063 h 362316"/>
                <a:gd name="csX2124" fmla="*/ 197265 w 988479"/>
                <a:gd name="csY2124" fmla="*/ 135117 h 362316"/>
                <a:gd name="csX2125" fmla="*/ 197758 w 988479"/>
                <a:gd name="csY2125" fmla="*/ 135555 h 362316"/>
                <a:gd name="csX2126" fmla="*/ 200143 w 988479"/>
                <a:gd name="csY2126" fmla="*/ 134094 h 362316"/>
                <a:gd name="csX2127" fmla="*/ 698885 w 988479"/>
                <a:gd name="csY2127" fmla="*/ 133755 h 362316"/>
                <a:gd name="csX2128" fmla="*/ 701378 w 988479"/>
                <a:gd name="csY2128" fmla="*/ 136963 h 362316"/>
                <a:gd name="csX2129" fmla="*/ 699700 w 988479"/>
                <a:gd name="csY2129" fmla="*/ 140002 h 362316"/>
                <a:gd name="csX2130" fmla="*/ 700855 w 988479"/>
                <a:gd name="csY2130" fmla="*/ 141702 h 362316"/>
                <a:gd name="csX2131" fmla="*/ 704002 w 988479"/>
                <a:gd name="csY2131" fmla="*/ 141809 h 362316"/>
                <a:gd name="csX2132" fmla="*/ 704726 w 988479"/>
                <a:gd name="csY2132" fmla="*/ 142448 h 362316"/>
                <a:gd name="csX2133" fmla="*/ 705280 w 988479"/>
                <a:gd name="csY2133" fmla="*/ 143217 h 362316"/>
                <a:gd name="csX2134" fmla="*/ 705641 w 988479"/>
                <a:gd name="csY2134" fmla="*/ 144263 h 362316"/>
                <a:gd name="csX2135" fmla="*/ 704826 w 988479"/>
                <a:gd name="csY2135" fmla="*/ 145102 h 362316"/>
                <a:gd name="csX2136" fmla="*/ 703071 w 988479"/>
                <a:gd name="csY2136" fmla="*/ 145871 h 362316"/>
                <a:gd name="csX2137" fmla="*/ 701047 w 988479"/>
                <a:gd name="csY2137" fmla="*/ 144763 h 362316"/>
                <a:gd name="csX2138" fmla="*/ 700516 w 988479"/>
                <a:gd name="csY2138" fmla="*/ 143733 h 362316"/>
                <a:gd name="csX2139" fmla="*/ 700101 w 988479"/>
                <a:gd name="csY2139" fmla="*/ 143348 h 362316"/>
                <a:gd name="csX2140" fmla="*/ 697376 w 988479"/>
                <a:gd name="csY2140" fmla="*/ 144133 h 362316"/>
                <a:gd name="csX2141" fmla="*/ 696614 w 988479"/>
                <a:gd name="csY2141" fmla="*/ 144210 h 362316"/>
                <a:gd name="csX2142" fmla="*/ 696091 w 988479"/>
                <a:gd name="csY2142" fmla="*/ 142771 h 362316"/>
                <a:gd name="csX2143" fmla="*/ 696746 w 988479"/>
                <a:gd name="csY2143" fmla="*/ 140709 h 362316"/>
                <a:gd name="csX2144" fmla="*/ 694845 w 988479"/>
                <a:gd name="csY2144" fmla="*/ 139778 h 362316"/>
                <a:gd name="csX2145" fmla="*/ 693098 w 988479"/>
                <a:gd name="csY2145" fmla="*/ 137648 h 362316"/>
                <a:gd name="csX2146" fmla="*/ 693036 w 988479"/>
                <a:gd name="csY2146" fmla="*/ 136794 h 362316"/>
                <a:gd name="csX2147" fmla="*/ 693737 w 988479"/>
                <a:gd name="csY2147" fmla="*/ 135309 h 362316"/>
                <a:gd name="csX2148" fmla="*/ 693644 w 988479"/>
                <a:gd name="csY2148" fmla="*/ 134124 h 362316"/>
                <a:gd name="csX2149" fmla="*/ 694637 w 988479"/>
                <a:gd name="csY2149" fmla="*/ 134032 h 362316"/>
                <a:gd name="csX2150" fmla="*/ 696453 w 988479"/>
                <a:gd name="csY2150" fmla="*/ 135632 h 362316"/>
                <a:gd name="csX2151" fmla="*/ 697238 w 988479"/>
                <a:gd name="csY2151" fmla="*/ 134124 h 362316"/>
                <a:gd name="csX2152" fmla="*/ 698015 w 988479"/>
                <a:gd name="csY2152" fmla="*/ 133493 h 362316"/>
                <a:gd name="csX2153" fmla="*/ 698885 w 988479"/>
                <a:gd name="csY2153" fmla="*/ 133755 h 362316"/>
                <a:gd name="csX2154" fmla="*/ 692036 w 988479"/>
                <a:gd name="csY2154" fmla="*/ 137532 h 362316"/>
                <a:gd name="csX2155" fmla="*/ 690681 w 988479"/>
                <a:gd name="csY2155" fmla="*/ 138086 h 362316"/>
                <a:gd name="csX2156" fmla="*/ 689212 w 988479"/>
                <a:gd name="csY2156" fmla="*/ 138078 h 362316"/>
                <a:gd name="csX2157" fmla="*/ 688888 w 988479"/>
                <a:gd name="csY2157" fmla="*/ 135793 h 362316"/>
                <a:gd name="csX2158" fmla="*/ 689373 w 988479"/>
                <a:gd name="csY2158" fmla="*/ 132893 h 362316"/>
                <a:gd name="csX2159" fmla="*/ 690743 w 988479"/>
                <a:gd name="csY2159" fmla="*/ 132401 h 362316"/>
                <a:gd name="csX2160" fmla="*/ 692905 w 988479"/>
                <a:gd name="csY2160" fmla="*/ 133016 h 362316"/>
                <a:gd name="csX2161" fmla="*/ 692105 w 988479"/>
                <a:gd name="csY2161" fmla="*/ 133747 h 362316"/>
                <a:gd name="csX2162" fmla="*/ 692698 w 988479"/>
                <a:gd name="csY2162" fmla="*/ 135301 h 362316"/>
                <a:gd name="csX2163" fmla="*/ 692036 w 988479"/>
                <a:gd name="csY2163" fmla="*/ 137532 h 362316"/>
                <a:gd name="csX2164" fmla="*/ 184213 w 988479"/>
                <a:gd name="csY2164" fmla="*/ 134378 h 362316"/>
                <a:gd name="csX2165" fmla="*/ 181405 w 988479"/>
                <a:gd name="csY2165" fmla="*/ 135124 h 362316"/>
                <a:gd name="csX2166" fmla="*/ 178272 w 988479"/>
                <a:gd name="csY2166" fmla="*/ 134586 h 362316"/>
                <a:gd name="csX2167" fmla="*/ 178657 w 988479"/>
                <a:gd name="csY2167" fmla="*/ 133301 h 362316"/>
                <a:gd name="csX2168" fmla="*/ 180166 w 988479"/>
                <a:gd name="csY2168" fmla="*/ 131801 h 362316"/>
                <a:gd name="csX2169" fmla="*/ 181505 w 988479"/>
                <a:gd name="csY2169" fmla="*/ 131863 h 362316"/>
                <a:gd name="csX2170" fmla="*/ 183944 w 988479"/>
                <a:gd name="csY2170" fmla="*/ 132847 h 362316"/>
                <a:gd name="csX2171" fmla="*/ 184806 w 988479"/>
                <a:gd name="csY2171" fmla="*/ 133732 h 362316"/>
                <a:gd name="csX2172" fmla="*/ 184213 w 988479"/>
                <a:gd name="csY2172" fmla="*/ 134378 h 362316"/>
                <a:gd name="csX2173" fmla="*/ 768990 w 988479"/>
                <a:gd name="csY2173" fmla="*/ 127001 h 362316"/>
                <a:gd name="csX2174" fmla="*/ 772731 w 988479"/>
                <a:gd name="csY2174" fmla="*/ 127916 h 362316"/>
                <a:gd name="csX2175" fmla="*/ 773577 w 988479"/>
                <a:gd name="csY2175" fmla="*/ 127770 h 362316"/>
                <a:gd name="csX2176" fmla="*/ 779002 w 988479"/>
                <a:gd name="csY2176" fmla="*/ 130124 h 362316"/>
                <a:gd name="csX2177" fmla="*/ 779856 w 988479"/>
                <a:gd name="csY2177" fmla="*/ 131293 h 362316"/>
                <a:gd name="csX2178" fmla="*/ 779556 w 988479"/>
                <a:gd name="csY2178" fmla="*/ 132086 h 362316"/>
                <a:gd name="csX2179" fmla="*/ 780356 w 988479"/>
                <a:gd name="csY2179" fmla="*/ 133147 h 362316"/>
                <a:gd name="csX2180" fmla="*/ 778587 w 988479"/>
                <a:gd name="csY2180" fmla="*/ 134763 h 362316"/>
                <a:gd name="csX2181" fmla="*/ 777732 w 988479"/>
                <a:gd name="csY2181" fmla="*/ 134940 h 362316"/>
                <a:gd name="csX2182" fmla="*/ 776870 w 988479"/>
                <a:gd name="csY2182" fmla="*/ 134332 h 362316"/>
                <a:gd name="csX2183" fmla="*/ 775139 w 988479"/>
                <a:gd name="csY2183" fmla="*/ 133994 h 362316"/>
                <a:gd name="csX2184" fmla="*/ 773138 w 988479"/>
                <a:gd name="csY2184" fmla="*/ 134655 h 362316"/>
                <a:gd name="csX2185" fmla="*/ 771869 w 988479"/>
                <a:gd name="csY2185" fmla="*/ 134155 h 362316"/>
                <a:gd name="csX2186" fmla="*/ 770791 w 988479"/>
                <a:gd name="csY2186" fmla="*/ 132678 h 362316"/>
                <a:gd name="csX2187" fmla="*/ 768883 w 988479"/>
                <a:gd name="csY2187" fmla="*/ 131778 h 362316"/>
                <a:gd name="csX2188" fmla="*/ 766182 w 988479"/>
                <a:gd name="csY2188" fmla="*/ 128655 h 362316"/>
                <a:gd name="csX2189" fmla="*/ 764858 w 988479"/>
                <a:gd name="csY2189" fmla="*/ 128770 h 362316"/>
                <a:gd name="csX2190" fmla="*/ 765204 w 988479"/>
                <a:gd name="csY2190" fmla="*/ 129993 h 362316"/>
                <a:gd name="csX2191" fmla="*/ 766351 w 988479"/>
                <a:gd name="csY2191" fmla="*/ 130801 h 362316"/>
                <a:gd name="csX2192" fmla="*/ 767859 w 988479"/>
                <a:gd name="csY2192" fmla="*/ 133178 h 362316"/>
                <a:gd name="csX2193" fmla="*/ 768729 w 988479"/>
                <a:gd name="csY2193" fmla="*/ 133409 h 362316"/>
                <a:gd name="csX2194" fmla="*/ 769621 w 988479"/>
                <a:gd name="csY2194" fmla="*/ 133324 h 362316"/>
                <a:gd name="csX2195" fmla="*/ 770830 w 988479"/>
                <a:gd name="csY2195" fmla="*/ 134317 h 362316"/>
                <a:gd name="csX2196" fmla="*/ 770768 w 988479"/>
                <a:gd name="csY2196" fmla="*/ 135847 h 362316"/>
                <a:gd name="csX2197" fmla="*/ 767613 w 988479"/>
                <a:gd name="csY2197" fmla="*/ 136448 h 362316"/>
                <a:gd name="csX2198" fmla="*/ 766520 w 988479"/>
                <a:gd name="csY2198" fmla="*/ 135324 h 362316"/>
                <a:gd name="csX2199" fmla="*/ 766282 w 988479"/>
                <a:gd name="csY2199" fmla="*/ 133286 h 362316"/>
                <a:gd name="csX2200" fmla="*/ 764511 w 988479"/>
                <a:gd name="csY2200" fmla="*/ 133970 h 362316"/>
                <a:gd name="csX2201" fmla="*/ 763827 w 988479"/>
                <a:gd name="csY2201" fmla="*/ 134678 h 362316"/>
                <a:gd name="csX2202" fmla="*/ 763311 w 988479"/>
                <a:gd name="csY2202" fmla="*/ 134778 h 362316"/>
                <a:gd name="csX2203" fmla="*/ 762134 w 988479"/>
                <a:gd name="csY2203" fmla="*/ 132655 h 362316"/>
                <a:gd name="csX2204" fmla="*/ 758763 w 988479"/>
                <a:gd name="csY2204" fmla="*/ 132540 h 362316"/>
                <a:gd name="csX2205" fmla="*/ 756524 w 988479"/>
                <a:gd name="csY2205" fmla="*/ 131416 h 362316"/>
                <a:gd name="csX2206" fmla="*/ 757632 w 988479"/>
                <a:gd name="csY2206" fmla="*/ 130239 h 362316"/>
                <a:gd name="csX2207" fmla="*/ 757793 w 988479"/>
                <a:gd name="csY2207" fmla="*/ 129101 h 362316"/>
                <a:gd name="csX2208" fmla="*/ 759248 w 988479"/>
                <a:gd name="csY2208" fmla="*/ 128485 h 362316"/>
                <a:gd name="csX2209" fmla="*/ 760718 w 988479"/>
                <a:gd name="csY2209" fmla="*/ 129032 h 362316"/>
                <a:gd name="csX2210" fmla="*/ 762203 w 988479"/>
                <a:gd name="csY2210" fmla="*/ 128208 h 362316"/>
                <a:gd name="csX2211" fmla="*/ 763257 w 988479"/>
                <a:gd name="csY2211" fmla="*/ 128416 h 362316"/>
                <a:gd name="csX2212" fmla="*/ 764035 w 988479"/>
                <a:gd name="csY2212" fmla="*/ 127893 h 362316"/>
                <a:gd name="csX2213" fmla="*/ 767020 w 988479"/>
                <a:gd name="csY2213" fmla="*/ 127562 h 362316"/>
                <a:gd name="csX2214" fmla="*/ 768990 w 988479"/>
                <a:gd name="csY2214" fmla="*/ 127001 h 362316"/>
                <a:gd name="csX2215" fmla="*/ 70236 w 988479"/>
                <a:gd name="csY2215" fmla="*/ 138286 h 362316"/>
                <a:gd name="csX2216" fmla="*/ 68951 w 988479"/>
                <a:gd name="csY2216" fmla="*/ 139278 h 362316"/>
                <a:gd name="csX2217" fmla="*/ 67004 w 988479"/>
                <a:gd name="csY2217" fmla="*/ 138317 h 362316"/>
                <a:gd name="csX2218" fmla="*/ 67658 w 988479"/>
                <a:gd name="csY2218" fmla="*/ 136940 h 362316"/>
                <a:gd name="csX2219" fmla="*/ 67973 w 988479"/>
                <a:gd name="csY2219" fmla="*/ 135040 h 362316"/>
                <a:gd name="csX2220" fmla="*/ 69143 w 988479"/>
                <a:gd name="csY2220" fmla="*/ 133532 h 362316"/>
                <a:gd name="csX2221" fmla="*/ 69536 w 988479"/>
                <a:gd name="csY2221" fmla="*/ 131763 h 362316"/>
                <a:gd name="csX2222" fmla="*/ 67289 w 988479"/>
                <a:gd name="csY2222" fmla="*/ 126924 h 362316"/>
                <a:gd name="csX2223" fmla="*/ 68405 w 988479"/>
                <a:gd name="csY2223" fmla="*/ 126762 h 362316"/>
                <a:gd name="csX2224" fmla="*/ 69290 w 988479"/>
                <a:gd name="csY2224" fmla="*/ 127285 h 362316"/>
                <a:gd name="csX2225" fmla="*/ 70775 w 988479"/>
                <a:gd name="csY2225" fmla="*/ 130501 h 362316"/>
                <a:gd name="csX2226" fmla="*/ 72068 w 988479"/>
                <a:gd name="csY2226" fmla="*/ 132432 h 362316"/>
                <a:gd name="csX2227" fmla="*/ 71552 w 988479"/>
                <a:gd name="csY2227" fmla="*/ 135047 h 362316"/>
                <a:gd name="csX2228" fmla="*/ 70236 w 988479"/>
                <a:gd name="csY2228" fmla="*/ 138286 h 362316"/>
                <a:gd name="csX2229" fmla="*/ 206723 w 988479"/>
                <a:gd name="csY2229" fmla="*/ 130686 h 362316"/>
                <a:gd name="csX2230" fmla="*/ 207346 w 988479"/>
                <a:gd name="csY2230" fmla="*/ 131039 h 362316"/>
                <a:gd name="csX2231" fmla="*/ 208116 w 988479"/>
                <a:gd name="csY2231" fmla="*/ 129924 h 362316"/>
                <a:gd name="csX2232" fmla="*/ 209539 w 988479"/>
                <a:gd name="csY2232" fmla="*/ 131447 h 362316"/>
                <a:gd name="csX2233" fmla="*/ 210416 w 988479"/>
                <a:gd name="csY2233" fmla="*/ 132209 h 362316"/>
                <a:gd name="csX2234" fmla="*/ 211617 w 988479"/>
                <a:gd name="csY2234" fmla="*/ 132970 h 362316"/>
                <a:gd name="csX2235" fmla="*/ 210439 w 988479"/>
                <a:gd name="csY2235" fmla="*/ 133001 h 362316"/>
                <a:gd name="csX2236" fmla="*/ 209955 w 988479"/>
                <a:gd name="csY2236" fmla="*/ 133701 h 362316"/>
                <a:gd name="csX2237" fmla="*/ 209647 w 988479"/>
                <a:gd name="csY2237" fmla="*/ 133840 h 362316"/>
                <a:gd name="csX2238" fmla="*/ 205068 w 988479"/>
                <a:gd name="csY2238" fmla="*/ 131386 h 362316"/>
                <a:gd name="csX2239" fmla="*/ 202136 w 988479"/>
                <a:gd name="csY2239" fmla="*/ 132178 h 362316"/>
                <a:gd name="csX2240" fmla="*/ 200128 w 988479"/>
                <a:gd name="csY2240" fmla="*/ 131463 h 362316"/>
                <a:gd name="csX2241" fmla="*/ 199558 w 988479"/>
                <a:gd name="csY2241" fmla="*/ 130970 h 362316"/>
                <a:gd name="csX2242" fmla="*/ 200635 w 988479"/>
                <a:gd name="csY2242" fmla="*/ 129624 h 362316"/>
                <a:gd name="csX2243" fmla="*/ 201628 w 988479"/>
                <a:gd name="csY2243" fmla="*/ 126539 h 362316"/>
                <a:gd name="csX2244" fmla="*/ 203637 w 988479"/>
                <a:gd name="csY2244" fmla="*/ 127316 h 362316"/>
                <a:gd name="csX2245" fmla="*/ 204121 w 988479"/>
                <a:gd name="csY2245" fmla="*/ 128270 h 362316"/>
                <a:gd name="csX2246" fmla="*/ 203998 w 988479"/>
                <a:gd name="csY2246" fmla="*/ 128555 h 362316"/>
                <a:gd name="csX2247" fmla="*/ 205314 w 988479"/>
                <a:gd name="csY2247" fmla="*/ 129132 h 362316"/>
                <a:gd name="csX2248" fmla="*/ 206723 w 988479"/>
                <a:gd name="csY2248" fmla="*/ 130686 h 362316"/>
                <a:gd name="csX2249" fmla="*/ 741687 w 988479"/>
                <a:gd name="csY2249" fmla="*/ 130924 h 362316"/>
                <a:gd name="csX2250" fmla="*/ 740748 w 988479"/>
                <a:gd name="csY2250" fmla="*/ 130985 h 362316"/>
                <a:gd name="csX2251" fmla="*/ 739963 w 988479"/>
                <a:gd name="csY2251" fmla="*/ 129732 h 362316"/>
                <a:gd name="csX2252" fmla="*/ 737824 w 988479"/>
                <a:gd name="csY2252" fmla="*/ 128339 h 362316"/>
                <a:gd name="csX2253" fmla="*/ 736500 w 988479"/>
                <a:gd name="csY2253" fmla="*/ 125939 h 362316"/>
                <a:gd name="csX2254" fmla="*/ 741533 w 988479"/>
                <a:gd name="csY2254" fmla="*/ 129901 h 362316"/>
                <a:gd name="csX2255" fmla="*/ 741687 w 988479"/>
                <a:gd name="csY2255" fmla="*/ 130924 h 362316"/>
                <a:gd name="csX2256" fmla="*/ 696430 w 988479"/>
                <a:gd name="csY2256" fmla="*/ 127039 h 362316"/>
                <a:gd name="csX2257" fmla="*/ 696322 w 988479"/>
                <a:gd name="csY2257" fmla="*/ 127701 h 362316"/>
                <a:gd name="csX2258" fmla="*/ 695653 w 988479"/>
                <a:gd name="csY2258" fmla="*/ 126778 h 362316"/>
                <a:gd name="csX2259" fmla="*/ 695199 w 988479"/>
                <a:gd name="csY2259" fmla="*/ 126554 h 362316"/>
                <a:gd name="csX2260" fmla="*/ 695684 w 988479"/>
                <a:gd name="csY2260" fmla="*/ 124247 h 362316"/>
                <a:gd name="csX2261" fmla="*/ 695938 w 988479"/>
                <a:gd name="csY2261" fmla="*/ 123854 h 362316"/>
                <a:gd name="csX2262" fmla="*/ 696330 w 988479"/>
                <a:gd name="csY2262" fmla="*/ 125431 h 362316"/>
                <a:gd name="csX2263" fmla="*/ 696430 w 988479"/>
                <a:gd name="csY2263" fmla="*/ 127039 h 362316"/>
                <a:gd name="csX2264" fmla="*/ 204791 w 988479"/>
                <a:gd name="csY2264" fmla="*/ 125631 h 362316"/>
                <a:gd name="csX2265" fmla="*/ 204976 w 988479"/>
                <a:gd name="csY2265" fmla="*/ 126162 h 362316"/>
                <a:gd name="csX2266" fmla="*/ 203960 w 988479"/>
                <a:gd name="csY2266" fmla="*/ 125562 h 362316"/>
                <a:gd name="csX2267" fmla="*/ 203344 w 988479"/>
                <a:gd name="csY2267" fmla="*/ 125201 h 362316"/>
                <a:gd name="csX2268" fmla="*/ 202929 w 988479"/>
                <a:gd name="csY2268" fmla="*/ 124870 h 362316"/>
                <a:gd name="csX2269" fmla="*/ 200682 w 988479"/>
                <a:gd name="csY2269" fmla="*/ 121939 h 362316"/>
                <a:gd name="csX2270" fmla="*/ 201644 w 988479"/>
                <a:gd name="csY2270" fmla="*/ 122124 h 362316"/>
                <a:gd name="csX2271" fmla="*/ 204144 w 988479"/>
                <a:gd name="csY2271" fmla="*/ 124701 h 362316"/>
                <a:gd name="csX2272" fmla="*/ 204791 w 988479"/>
                <a:gd name="csY2272" fmla="*/ 125631 h 362316"/>
                <a:gd name="csX2273" fmla="*/ 174448 w 988479"/>
                <a:gd name="csY2273" fmla="*/ 115292 h 362316"/>
                <a:gd name="csX2274" fmla="*/ 172024 w 988479"/>
                <a:gd name="csY2274" fmla="*/ 115415 h 362316"/>
                <a:gd name="csX2275" fmla="*/ 171316 w 988479"/>
                <a:gd name="csY2275" fmla="*/ 115138 h 362316"/>
                <a:gd name="csX2276" fmla="*/ 171616 w 988479"/>
                <a:gd name="csY2276" fmla="*/ 113123 h 362316"/>
                <a:gd name="csX2277" fmla="*/ 172355 w 988479"/>
                <a:gd name="csY2277" fmla="*/ 111907 h 362316"/>
                <a:gd name="csX2278" fmla="*/ 173455 w 988479"/>
                <a:gd name="csY2278" fmla="*/ 111930 h 362316"/>
                <a:gd name="csX2279" fmla="*/ 174679 w 988479"/>
                <a:gd name="csY2279" fmla="*/ 113746 h 362316"/>
                <a:gd name="csX2280" fmla="*/ 174448 w 988479"/>
                <a:gd name="csY2280" fmla="*/ 115292 h 362316"/>
                <a:gd name="csX2281" fmla="*/ 695707 w 988479"/>
                <a:gd name="csY2281" fmla="*/ 113138 h 362316"/>
                <a:gd name="csX2282" fmla="*/ 694929 w 988479"/>
                <a:gd name="csY2282" fmla="*/ 113377 h 362316"/>
                <a:gd name="csX2283" fmla="*/ 694706 w 988479"/>
                <a:gd name="csY2283" fmla="*/ 113292 h 362316"/>
                <a:gd name="csX2284" fmla="*/ 694475 w 988479"/>
                <a:gd name="csY2284" fmla="*/ 112430 h 362316"/>
                <a:gd name="csX2285" fmla="*/ 694906 w 988479"/>
                <a:gd name="csY2285" fmla="*/ 110969 h 362316"/>
                <a:gd name="csX2286" fmla="*/ 695815 w 988479"/>
                <a:gd name="csY2286" fmla="*/ 110954 h 362316"/>
                <a:gd name="csX2287" fmla="*/ 696199 w 988479"/>
                <a:gd name="csY2287" fmla="*/ 111192 h 362316"/>
                <a:gd name="csX2288" fmla="*/ 696276 w 988479"/>
                <a:gd name="csY2288" fmla="*/ 112269 h 362316"/>
                <a:gd name="csX2289" fmla="*/ 695707 w 988479"/>
                <a:gd name="csY2289" fmla="*/ 113138 h 362316"/>
                <a:gd name="csX2290" fmla="*/ 694683 w 988479"/>
                <a:gd name="csY2290" fmla="*/ 109938 h 362316"/>
                <a:gd name="csX2291" fmla="*/ 693944 w 988479"/>
                <a:gd name="csY2291" fmla="*/ 110646 h 362316"/>
                <a:gd name="csX2292" fmla="*/ 693244 w 988479"/>
                <a:gd name="csY2292" fmla="*/ 110407 h 362316"/>
                <a:gd name="csX2293" fmla="*/ 692821 w 988479"/>
                <a:gd name="csY2293" fmla="*/ 109499 h 362316"/>
                <a:gd name="csX2294" fmla="*/ 692959 w 988479"/>
                <a:gd name="csY2294" fmla="*/ 108846 h 362316"/>
                <a:gd name="csX2295" fmla="*/ 693544 w 988479"/>
                <a:gd name="csY2295" fmla="*/ 108423 h 362316"/>
                <a:gd name="csX2296" fmla="*/ 694275 w 988479"/>
                <a:gd name="csY2296" fmla="*/ 108738 h 362316"/>
                <a:gd name="csX2297" fmla="*/ 694683 w 988479"/>
                <a:gd name="csY2297" fmla="*/ 109938 h 362316"/>
                <a:gd name="csX2298" fmla="*/ 178026 w 988479"/>
                <a:gd name="csY2298" fmla="*/ 112661 h 362316"/>
                <a:gd name="csX2299" fmla="*/ 177580 w 988479"/>
                <a:gd name="csY2299" fmla="*/ 112954 h 362316"/>
                <a:gd name="csX2300" fmla="*/ 175741 w 988479"/>
                <a:gd name="csY2300" fmla="*/ 110230 h 362316"/>
                <a:gd name="csX2301" fmla="*/ 176202 w 988479"/>
                <a:gd name="csY2301" fmla="*/ 108661 h 362316"/>
                <a:gd name="csX2302" fmla="*/ 176649 w 988479"/>
                <a:gd name="csY2302" fmla="*/ 108261 h 362316"/>
                <a:gd name="csX2303" fmla="*/ 177665 w 988479"/>
                <a:gd name="csY2303" fmla="*/ 109223 h 362316"/>
                <a:gd name="csX2304" fmla="*/ 178465 w 988479"/>
                <a:gd name="csY2304" fmla="*/ 110223 h 362316"/>
                <a:gd name="csX2305" fmla="*/ 179050 w 988479"/>
                <a:gd name="csY2305" fmla="*/ 111415 h 362316"/>
                <a:gd name="csX2306" fmla="*/ 178026 w 988479"/>
                <a:gd name="csY2306" fmla="*/ 112661 h 362316"/>
                <a:gd name="csX2307" fmla="*/ 186206 w 988479"/>
                <a:gd name="csY2307" fmla="*/ 109738 h 362316"/>
                <a:gd name="csX2308" fmla="*/ 186322 w 988479"/>
                <a:gd name="csY2308" fmla="*/ 110354 h 362316"/>
                <a:gd name="csX2309" fmla="*/ 184344 w 988479"/>
                <a:gd name="csY2309" fmla="*/ 109115 h 362316"/>
                <a:gd name="csX2310" fmla="*/ 184291 w 988479"/>
                <a:gd name="csY2310" fmla="*/ 108215 h 362316"/>
                <a:gd name="csX2311" fmla="*/ 184544 w 988479"/>
                <a:gd name="csY2311" fmla="*/ 107799 h 362316"/>
                <a:gd name="csX2312" fmla="*/ 185722 w 988479"/>
                <a:gd name="csY2312" fmla="*/ 108761 h 362316"/>
                <a:gd name="csX2313" fmla="*/ 186206 w 988479"/>
                <a:gd name="csY2313" fmla="*/ 109738 h 362316"/>
                <a:gd name="csX2314" fmla="*/ 195072 w 988479"/>
                <a:gd name="csY2314" fmla="*/ 109023 h 362316"/>
                <a:gd name="csX2315" fmla="*/ 193717 w 988479"/>
                <a:gd name="csY2315" fmla="*/ 109653 h 362316"/>
                <a:gd name="csX2316" fmla="*/ 192016 w 988479"/>
                <a:gd name="csY2316" fmla="*/ 107692 h 362316"/>
                <a:gd name="csX2317" fmla="*/ 192078 w 988479"/>
                <a:gd name="csY2317" fmla="*/ 107238 h 362316"/>
                <a:gd name="csX2318" fmla="*/ 192240 w 988479"/>
                <a:gd name="csY2318" fmla="*/ 106892 h 362316"/>
                <a:gd name="csX2319" fmla="*/ 192555 w 988479"/>
                <a:gd name="csY2319" fmla="*/ 106669 h 362316"/>
                <a:gd name="csX2320" fmla="*/ 193587 w 988479"/>
                <a:gd name="csY2320" fmla="*/ 107684 h 362316"/>
                <a:gd name="csX2321" fmla="*/ 194810 w 988479"/>
                <a:gd name="csY2321" fmla="*/ 108046 h 362316"/>
                <a:gd name="csX2322" fmla="*/ 195072 w 988479"/>
                <a:gd name="csY2322" fmla="*/ 109023 h 362316"/>
                <a:gd name="csX2323" fmla="*/ 168900 w 988479"/>
                <a:gd name="csY2323" fmla="*/ 110900 h 362316"/>
                <a:gd name="csX2324" fmla="*/ 168491 w 988479"/>
                <a:gd name="csY2324" fmla="*/ 111723 h 362316"/>
                <a:gd name="csX2325" fmla="*/ 167691 w 988479"/>
                <a:gd name="csY2325" fmla="*/ 111115 h 362316"/>
                <a:gd name="csX2326" fmla="*/ 163474 w 988479"/>
                <a:gd name="csY2326" fmla="*/ 110192 h 362316"/>
                <a:gd name="csX2327" fmla="*/ 162051 w 988479"/>
                <a:gd name="csY2327" fmla="*/ 110092 h 362316"/>
                <a:gd name="csX2328" fmla="*/ 158403 w 988479"/>
                <a:gd name="csY2328" fmla="*/ 109076 h 362316"/>
                <a:gd name="csX2329" fmla="*/ 157295 w 988479"/>
                <a:gd name="csY2329" fmla="*/ 108538 h 362316"/>
                <a:gd name="csX2330" fmla="*/ 156502 w 988479"/>
                <a:gd name="csY2330" fmla="*/ 107830 h 362316"/>
                <a:gd name="csX2331" fmla="*/ 156771 w 988479"/>
                <a:gd name="csY2331" fmla="*/ 106530 h 362316"/>
                <a:gd name="csX2332" fmla="*/ 157310 w 988479"/>
                <a:gd name="csY2332" fmla="*/ 105746 h 362316"/>
                <a:gd name="csX2333" fmla="*/ 157633 w 988479"/>
                <a:gd name="csY2333" fmla="*/ 103561 h 362316"/>
                <a:gd name="csX2334" fmla="*/ 158557 w 988479"/>
                <a:gd name="csY2334" fmla="*/ 102668 h 362316"/>
                <a:gd name="csX2335" fmla="*/ 160365 w 988479"/>
                <a:gd name="csY2335" fmla="*/ 104292 h 362316"/>
                <a:gd name="csX2336" fmla="*/ 162374 w 988479"/>
                <a:gd name="csY2336" fmla="*/ 105692 h 362316"/>
                <a:gd name="csX2337" fmla="*/ 163536 w 988479"/>
                <a:gd name="csY2337" fmla="*/ 106330 h 362316"/>
                <a:gd name="csX2338" fmla="*/ 167083 w 988479"/>
                <a:gd name="csY2338" fmla="*/ 107761 h 362316"/>
                <a:gd name="csX2339" fmla="*/ 168338 w 988479"/>
                <a:gd name="csY2339" fmla="*/ 108476 h 362316"/>
                <a:gd name="csX2340" fmla="*/ 168900 w 988479"/>
                <a:gd name="csY2340" fmla="*/ 110900 h 362316"/>
                <a:gd name="csX2341" fmla="*/ 177457 w 988479"/>
                <a:gd name="csY2341" fmla="*/ 104430 h 362316"/>
                <a:gd name="csX2342" fmla="*/ 177588 w 988479"/>
                <a:gd name="csY2342" fmla="*/ 105607 h 362316"/>
                <a:gd name="csX2343" fmla="*/ 176148 w 988479"/>
                <a:gd name="csY2343" fmla="*/ 105322 h 362316"/>
                <a:gd name="csX2344" fmla="*/ 175110 w 988479"/>
                <a:gd name="csY2344" fmla="*/ 103938 h 362316"/>
                <a:gd name="csX2345" fmla="*/ 175964 w 988479"/>
                <a:gd name="csY2345" fmla="*/ 102953 h 362316"/>
                <a:gd name="csX2346" fmla="*/ 176503 w 988479"/>
                <a:gd name="csY2346" fmla="*/ 102599 h 362316"/>
                <a:gd name="csX2347" fmla="*/ 177041 w 988479"/>
                <a:gd name="csY2347" fmla="*/ 103907 h 362316"/>
                <a:gd name="csX2348" fmla="*/ 177457 w 988479"/>
                <a:gd name="csY2348" fmla="*/ 104430 h 362316"/>
                <a:gd name="csX2349" fmla="*/ 171893 w 988479"/>
                <a:gd name="csY2349" fmla="*/ 108253 h 362316"/>
                <a:gd name="csX2350" fmla="*/ 171262 w 988479"/>
                <a:gd name="csY2350" fmla="*/ 108869 h 362316"/>
                <a:gd name="csX2351" fmla="*/ 170169 w 988479"/>
                <a:gd name="csY2351" fmla="*/ 108723 h 362316"/>
                <a:gd name="csX2352" fmla="*/ 169023 w 988479"/>
                <a:gd name="csY2352" fmla="*/ 108000 h 362316"/>
                <a:gd name="csX2353" fmla="*/ 167530 w 988479"/>
                <a:gd name="csY2353" fmla="*/ 106699 h 362316"/>
                <a:gd name="csX2354" fmla="*/ 165852 w 988479"/>
                <a:gd name="csY2354" fmla="*/ 105538 h 362316"/>
                <a:gd name="csX2355" fmla="*/ 163728 w 988479"/>
                <a:gd name="csY2355" fmla="*/ 104807 h 362316"/>
                <a:gd name="csX2356" fmla="*/ 162397 w 988479"/>
                <a:gd name="csY2356" fmla="*/ 104584 h 362316"/>
                <a:gd name="csX2357" fmla="*/ 161866 w 988479"/>
                <a:gd name="csY2357" fmla="*/ 104315 h 362316"/>
                <a:gd name="csX2358" fmla="*/ 162374 w 988479"/>
                <a:gd name="csY2358" fmla="*/ 102061 h 362316"/>
                <a:gd name="csX2359" fmla="*/ 163774 w 988479"/>
                <a:gd name="csY2359" fmla="*/ 101922 h 362316"/>
                <a:gd name="csX2360" fmla="*/ 168299 w 988479"/>
                <a:gd name="csY2360" fmla="*/ 104015 h 362316"/>
                <a:gd name="csX2361" fmla="*/ 169762 w 988479"/>
                <a:gd name="csY2361" fmla="*/ 105153 h 362316"/>
                <a:gd name="csX2362" fmla="*/ 171893 w 988479"/>
                <a:gd name="csY2362" fmla="*/ 108253 h 362316"/>
                <a:gd name="csX2363" fmla="*/ 190439 w 988479"/>
                <a:gd name="csY2363" fmla="*/ 101591 h 362316"/>
                <a:gd name="csX2364" fmla="*/ 191809 w 988479"/>
                <a:gd name="csY2364" fmla="*/ 102530 h 362316"/>
                <a:gd name="csX2365" fmla="*/ 192932 w 988479"/>
                <a:gd name="csY2365" fmla="*/ 101914 h 362316"/>
                <a:gd name="csX2366" fmla="*/ 192886 w 988479"/>
                <a:gd name="csY2366" fmla="*/ 102714 h 362316"/>
                <a:gd name="csX2367" fmla="*/ 192663 w 988479"/>
                <a:gd name="csY2367" fmla="*/ 103484 h 362316"/>
                <a:gd name="csX2368" fmla="*/ 191339 w 988479"/>
                <a:gd name="csY2368" fmla="*/ 105692 h 362316"/>
                <a:gd name="csX2369" fmla="*/ 189123 w 988479"/>
                <a:gd name="csY2369" fmla="*/ 105184 h 362316"/>
                <a:gd name="csX2370" fmla="*/ 188615 w 988479"/>
                <a:gd name="csY2370" fmla="*/ 104468 h 362316"/>
                <a:gd name="csX2371" fmla="*/ 188453 w 988479"/>
                <a:gd name="csY2371" fmla="*/ 103938 h 362316"/>
                <a:gd name="csX2372" fmla="*/ 188777 w 988479"/>
                <a:gd name="csY2372" fmla="*/ 103607 h 362316"/>
                <a:gd name="csX2373" fmla="*/ 188954 w 988479"/>
                <a:gd name="csY2373" fmla="*/ 102522 h 362316"/>
                <a:gd name="csX2374" fmla="*/ 189908 w 988479"/>
                <a:gd name="csY2374" fmla="*/ 102522 h 362316"/>
                <a:gd name="csX2375" fmla="*/ 190439 w 988479"/>
                <a:gd name="csY2375" fmla="*/ 101591 h 362316"/>
                <a:gd name="csX2376" fmla="*/ 202544 w 988479"/>
                <a:gd name="csY2376" fmla="*/ 100830 h 362316"/>
                <a:gd name="csX2377" fmla="*/ 202675 w 988479"/>
                <a:gd name="csY2377" fmla="*/ 102437 h 362316"/>
                <a:gd name="csX2378" fmla="*/ 203906 w 988479"/>
                <a:gd name="csY2378" fmla="*/ 103222 h 362316"/>
                <a:gd name="csX2379" fmla="*/ 204221 w 988479"/>
                <a:gd name="csY2379" fmla="*/ 104407 h 362316"/>
                <a:gd name="csX2380" fmla="*/ 204006 w 988479"/>
                <a:gd name="csY2380" fmla="*/ 106307 h 362316"/>
                <a:gd name="csX2381" fmla="*/ 202852 w 988479"/>
                <a:gd name="csY2381" fmla="*/ 108500 h 362316"/>
                <a:gd name="csX2382" fmla="*/ 202336 w 988479"/>
                <a:gd name="csY2382" fmla="*/ 109076 h 362316"/>
                <a:gd name="csX2383" fmla="*/ 200805 w 988479"/>
                <a:gd name="csY2383" fmla="*/ 108630 h 362316"/>
                <a:gd name="csX2384" fmla="*/ 200297 w 988479"/>
                <a:gd name="csY2384" fmla="*/ 107900 h 362316"/>
                <a:gd name="csX2385" fmla="*/ 200097 w 988479"/>
                <a:gd name="csY2385" fmla="*/ 107330 h 362316"/>
                <a:gd name="csX2386" fmla="*/ 200312 w 988479"/>
                <a:gd name="csY2386" fmla="*/ 106922 h 362316"/>
                <a:gd name="csX2387" fmla="*/ 199181 w 988479"/>
                <a:gd name="csY2387" fmla="*/ 106407 h 362316"/>
                <a:gd name="csX2388" fmla="*/ 199912 w 988479"/>
                <a:gd name="csY2388" fmla="*/ 105569 h 362316"/>
                <a:gd name="csX2389" fmla="*/ 199412 w 988479"/>
                <a:gd name="csY2389" fmla="*/ 104391 h 362316"/>
                <a:gd name="csX2390" fmla="*/ 196280 w 988479"/>
                <a:gd name="csY2390" fmla="*/ 105130 h 362316"/>
                <a:gd name="csX2391" fmla="*/ 195372 w 988479"/>
                <a:gd name="csY2391" fmla="*/ 105153 h 362316"/>
                <a:gd name="csX2392" fmla="*/ 195210 w 988479"/>
                <a:gd name="csY2392" fmla="*/ 103815 h 362316"/>
                <a:gd name="csX2393" fmla="*/ 195341 w 988479"/>
                <a:gd name="csY2393" fmla="*/ 103276 h 362316"/>
                <a:gd name="csX2394" fmla="*/ 197750 w 988479"/>
                <a:gd name="csY2394" fmla="*/ 101584 h 362316"/>
                <a:gd name="csX2395" fmla="*/ 199189 w 988479"/>
                <a:gd name="csY2395" fmla="*/ 101268 h 362316"/>
                <a:gd name="csX2396" fmla="*/ 200735 w 988479"/>
                <a:gd name="csY2396" fmla="*/ 101607 h 362316"/>
                <a:gd name="csX2397" fmla="*/ 202544 w 988479"/>
                <a:gd name="csY2397" fmla="*/ 100830 h 362316"/>
                <a:gd name="csX2398" fmla="*/ 155933 w 988479"/>
                <a:gd name="csY2398" fmla="*/ 105676 h 362316"/>
                <a:gd name="csX2399" fmla="*/ 154932 w 988479"/>
                <a:gd name="csY2399" fmla="*/ 106322 h 362316"/>
                <a:gd name="csX2400" fmla="*/ 153732 w 988479"/>
                <a:gd name="csY2400" fmla="*/ 105307 h 362316"/>
                <a:gd name="csX2401" fmla="*/ 152747 w 988479"/>
                <a:gd name="csY2401" fmla="*/ 103838 h 362316"/>
                <a:gd name="csX2402" fmla="*/ 152231 w 988479"/>
                <a:gd name="csY2402" fmla="*/ 102307 h 362316"/>
                <a:gd name="csX2403" fmla="*/ 151761 w 988479"/>
                <a:gd name="csY2403" fmla="*/ 99799 h 362316"/>
                <a:gd name="csX2404" fmla="*/ 151638 w 988479"/>
                <a:gd name="csY2404" fmla="*/ 97999 h 362316"/>
                <a:gd name="csX2405" fmla="*/ 152239 w 988479"/>
                <a:gd name="csY2405" fmla="*/ 96945 h 362316"/>
                <a:gd name="csX2406" fmla="*/ 152677 w 988479"/>
                <a:gd name="csY2406" fmla="*/ 96983 h 362316"/>
                <a:gd name="csX2407" fmla="*/ 154447 w 988479"/>
                <a:gd name="csY2407" fmla="*/ 98053 h 362316"/>
                <a:gd name="csX2408" fmla="*/ 155617 w 988479"/>
                <a:gd name="csY2408" fmla="*/ 99868 h 362316"/>
                <a:gd name="csX2409" fmla="*/ 156263 w 988479"/>
                <a:gd name="csY2409" fmla="*/ 100437 h 362316"/>
                <a:gd name="csX2410" fmla="*/ 156395 w 988479"/>
                <a:gd name="csY2410" fmla="*/ 102107 h 362316"/>
                <a:gd name="csX2411" fmla="*/ 155963 w 988479"/>
                <a:gd name="csY2411" fmla="*/ 104015 h 362316"/>
                <a:gd name="csX2412" fmla="*/ 155933 w 988479"/>
                <a:gd name="csY2412" fmla="*/ 105676 h 362316"/>
                <a:gd name="csX2413" fmla="*/ 49120 w 988479"/>
                <a:gd name="csY2413" fmla="*/ 95491 h 362316"/>
                <a:gd name="csX2414" fmla="*/ 53799 w 988479"/>
                <a:gd name="csY2414" fmla="*/ 101522 h 362316"/>
                <a:gd name="csX2415" fmla="*/ 55699 w 988479"/>
                <a:gd name="csY2415" fmla="*/ 102330 h 362316"/>
                <a:gd name="csX2416" fmla="*/ 58224 w 988479"/>
                <a:gd name="csY2416" fmla="*/ 105068 h 362316"/>
                <a:gd name="csX2417" fmla="*/ 58839 w 988479"/>
                <a:gd name="csY2417" fmla="*/ 106022 h 362316"/>
                <a:gd name="csX2418" fmla="*/ 58201 w 988479"/>
                <a:gd name="csY2418" fmla="*/ 107946 h 362316"/>
                <a:gd name="csX2419" fmla="*/ 57646 w 988479"/>
                <a:gd name="csY2419" fmla="*/ 113438 h 362316"/>
                <a:gd name="csX2420" fmla="*/ 56438 w 988479"/>
                <a:gd name="csY2420" fmla="*/ 114807 h 362316"/>
                <a:gd name="csX2421" fmla="*/ 53491 w 988479"/>
                <a:gd name="csY2421" fmla="*/ 114131 h 362316"/>
                <a:gd name="csX2422" fmla="*/ 53460 w 988479"/>
                <a:gd name="csY2422" fmla="*/ 113169 h 362316"/>
                <a:gd name="csX2423" fmla="*/ 51759 w 988479"/>
                <a:gd name="csY2423" fmla="*/ 109030 h 362316"/>
                <a:gd name="csX2424" fmla="*/ 48681 w 988479"/>
                <a:gd name="csY2424" fmla="*/ 106722 h 362316"/>
                <a:gd name="csX2425" fmla="*/ 47473 w 988479"/>
                <a:gd name="csY2425" fmla="*/ 106599 h 362316"/>
                <a:gd name="csX2426" fmla="*/ 46680 w 988479"/>
                <a:gd name="csY2426" fmla="*/ 104238 h 362316"/>
                <a:gd name="csX2427" fmla="*/ 45126 w 988479"/>
                <a:gd name="csY2427" fmla="*/ 101445 h 362316"/>
                <a:gd name="csX2428" fmla="*/ 40432 w 988479"/>
                <a:gd name="csY2428" fmla="*/ 96337 h 362316"/>
                <a:gd name="csX2429" fmla="*/ 43995 w 988479"/>
                <a:gd name="csY2429" fmla="*/ 96376 h 362316"/>
                <a:gd name="csX2430" fmla="*/ 45726 w 988479"/>
                <a:gd name="csY2430" fmla="*/ 95129 h 362316"/>
                <a:gd name="csX2431" fmla="*/ 46126 w 988479"/>
                <a:gd name="csY2431" fmla="*/ 94137 h 362316"/>
                <a:gd name="csX2432" fmla="*/ 46411 w 988479"/>
                <a:gd name="csY2432" fmla="*/ 93883 h 362316"/>
                <a:gd name="csX2433" fmla="*/ 49120 w 988479"/>
                <a:gd name="csY2433" fmla="*/ 95491 h 362316"/>
                <a:gd name="csX2434" fmla="*/ 157333 w 988479"/>
                <a:gd name="csY2434" fmla="*/ 95614 h 362316"/>
                <a:gd name="csX2435" fmla="*/ 157495 w 988479"/>
                <a:gd name="csY2435" fmla="*/ 98368 h 362316"/>
                <a:gd name="csX2436" fmla="*/ 155886 w 988479"/>
                <a:gd name="csY2436" fmla="*/ 97645 h 362316"/>
                <a:gd name="csX2437" fmla="*/ 154632 w 988479"/>
                <a:gd name="csY2437" fmla="*/ 96553 h 362316"/>
                <a:gd name="csX2438" fmla="*/ 152623 w 988479"/>
                <a:gd name="csY2438" fmla="*/ 95745 h 362316"/>
                <a:gd name="csX2439" fmla="*/ 150192 w 988479"/>
                <a:gd name="csY2439" fmla="*/ 95483 h 362316"/>
                <a:gd name="csX2440" fmla="*/ 148406 w 988479"/>
                <a:gd name="csY2440" fmla="*/ 94768 h 362316"/>
                <a:gd name="csX2441" fmla="*/ 147160 w 988479"/>
                <a:gd name="csY2441" fmla="*/ 93491 h 362316"/>
                <a:gd name="csX2442" fmla="*/ 147106 w 988479"/>
                <a:gd name="csY2442" fmla="*/ 92898 h 362316"/>
                <a:gd name="csX2443" fmla="*/ 147229 w 988479"/>
                <a:gd name="csY2443" fmla="*/ 92421 h 362316"/>
                <a:gd name="csX2444" fmla="*/ 147629 w 988479"/>
                <a:gd name="csY2444" fmla="*/ 92045 h 362316"/>
                <a:gd name="csX2445" fmla="*/ 156856 w 988479"/>
                <a:gd name="csY2445" fmla="*/ 94522 h 362316"/>
                <a:gd name="csX2446" fmla="*/ 157333 w 988479"/>
                <a:gd name="csY2446" fmla="*/ 95614 h 362316"/>
                <a:gd name="csX2447" fmla="*/ 641038 w 988479"/>
                <a:gd name="csY2447" fmla="*/ 105569 h 362316"/>
                <a:gd name="csX2448" fmla="*/ 636921 w 988479"/>
                <a:gd name="csY2448" fmla="*/ 109207 h 362316"/>
                <a:gd name="csX2449" fmla="*/ 635667 w 988479"/>
                <a:gd name="csY2449" fmla="*/ 110969 h 362316"/>
                <a:gd name="csX2450" fmla="*/ 634566 w 988479"/>
                <a:gd name="csY2450" fmla="*/ 112861 h 362316"/>
                <a:gd name="csX2451" fmla="*/ 632942 w 988479"/>
                <a:gd name="csY2451" fmla="*/ 114962 h 362316"/>
                <a:gd name="csX2452" fmla="*/ 631080 w 988479"/>
                <a:gd name="csY2452" fmla="*/ 116815 h 362316"/>
                <a:gd name="csX2453" fmla="*/ 630149 w 988479"/>
                <a:gd name="csY2453" fmla="*/ 117362 h 362316"/>
                <a:gd name="csX2454" fmla="*/ 627848 w 988479"/>
                <a:gd name="csY2454" fmla="*/ 118362 h 362316"/>
                <a:gd name="csX2455" fmla="*/ 626525 w 988479"/>
                <a:gd name="csY2455" fmla="*/ 118746 h 362316"/>
                <a:gd name="csX2456" fmla="*/ 624031 w 988479"/>
                <a:gd name="csY2456" fmla="*/ 118877 h 362316"/>
                <a:gd name="csX2457" fmla="*/ 616521 w 988479"/>
                <a:gd name="csY2457" fmla="*/ 120354 h 362316"/>
                <a:gd name="csX2458" fmla="*/ 614058 w 988479"/>
                <a:gd name="csY2458" fmla="*/ 120523 h 362316"/>
                <a:gd name="csX2459" fmla="*/ 611603 w 988479"/>
                <a:gd name="csY2459" fmla="*/ 120462 h 362316"/>
                <a:gd name="csX2460" fmla="*/ 606955 w 988479"/>
                <a:gd name="csY2460" fmla="*/ 120093 h 362316"/>
                <a:gd name="csX2461" fmla="*/ 605985 w 988479"/>
                <a:gd name="csY2461" fmla="*/ 119900 h 362316"/>
                <a:gd name="csX2462" fmla="*/ 604131 w 988479"/>
                <a:gd name="csY2462" fmla="*/ 117992 h 362316"/>
                <a:gd name="csX2463" fmla="*/ 602038 w 988479"/>
                <a:gd name="csY2463" fmla="*/ 116485 h 362316"/>
                <a:gd name="csX2464" fmla="*/ 600191 w 988479"/>
                <a:gd name="csY2464" fmla="*/ 116323 h 362316"/>
                <a:gd name="csX2465" fmla="*/ 598305 w 988479"/>
                <a:gd name="csY2465" fmla="*/ 116485 h 362316"/>
                <a:gd name="csX2466" fmla="*/ 584723 w 988479"/>
                <a:gd name="csY2466" fmla="*/ 116592 h 362316"/>
                <a:gd name="csX2467" fmla="*/ 579975 w 988479"/>
                <a:gd name="csY2467" fmla="*/ 116877 h 362316"/>
                <a:gd name="csX2468" fmla="*/ 575250 w 988479"/>
                <a:gd name="csY2468" fmla="*/ 117546 h 362316"/>
                <a:gd name="csX2469" fmla="*/ 572672 w 988479"/>
                <a:gd name="csY2469" fmla="*/ 117239 h 362316"/>
                <a:gd name="csX2470" fmla="*/ 570125 w 988479"/>
                <a:gd name="csY2470" fmla="*/ 116485 h 362316"/>
                <a:gd name="csX2471" fmla="*/ 568201 w 988479"/>
                <a:gd name="csY2471" fmla="*/ 116215 h 362316"/>
                <a:gd name="csX2472" fmla="*/ 566262 w 988479"/>
                <a:gd name="csY2472" fmla="*/ 116292 h 362316"/>
                <a:gd name="csX2473" fmla="*/ 557350 w 988479"/>
                <a:gd name="csY2473" fmla="*/ 117431 h 362316"/>
                <a:gd name="csX2474" fmla="*/ 555103 w 988479"/>
                <a:gd name="csY2474" fmla="*/ 117323 h 362316"/>
                <a:gd name="csX2475" fmla="*/ 550594 w 988479"/>
                <a:gd name="csY2475" fmla="*/ 115869 h 362316"/>
                <a:gd name="csX2476" fmla="*/ 547977 w 988479"/>
                <a:gd name="csY2476" fmla="*/ 115577 h 362316"/>
                <a:gd name="csX2477" fmla="*/ 545399 w 988479"/>
                <a:gd name="csY2477" fmla="*/ 115969 h 362316"/>
                <a:gd name="csX2478" fmla="*/ 543006 w 988479"/>
                <a:gd name="csY2478" fmla="*/ 117277 h 362316"/>
                <a:gd name="csX2479" fmla="*/ 542098 w 988479"/>
                <a:gd name="csY2479" fmla="*/ 118154 h 362316"/>
                <a:gd name="csX2480" fmla="*/ 539620 w 988479"/>
                <a:gd name="csY2480" fmla="*/ 121154 h 362316"/>
                <a:gd name="csX2481" fmla="*/ 538220 w 988479"/>
                <a:gd name="csY2481" fmla="*/ 123339 h 362316"/>
                <a:gd name="csX2482" fmla="*/ 537150 w 988479"/>
                <a:gd name="csY2482" fmla="*/ 126062 h 362316"/>
                <a:gd name="csX2483" fmla="*/ 536242 w 988479"/>
                <a:gd name="csY2483" fmla="*/ 128839 h 362316"/>
                <a:gd name="csX2484" fmla="*/ 535757 w 988479"/>
                <a:gd name="csY2484" fmla="*/ 131116 h 362316"/>
                <a:gd name="csX2485" fmla="*/ 535726 w 988479"/>
                <a:gd name="csY2485" fmla="*/ 133501 h 362316"/>
                <a:gd name="csX2486" fmla="*/ 536157 w 988479"/>
                <a:gd name="csY2486" fmla="*/ 136178 h 362316"/>
                <a:gd name="csX2487" fmla="*/ 536826 w 988479"/>
                <a:gd name="csY2487" fmla="*/ 138825 h 362316"/>
                <a:gd name="csX2488" fmla="*/ 537573 w 988479"/>
                <a:gd name="csY2488" fmla="*/ 140848 h 362316"/>
                <a:gd name="csX2489" fmla="*/ 540667 w 988479"/>
                <a:gd name="csY2489" fmla="*/ 145525 h 362316"/>
                <a:gd name="csX2490" fmla="*/ 541297 w 988479"/>
                <a:gd name="csY2490" fmla="*/ 146187 h 362316"/>
                <a:gd name="csX2491" fmla="*/ 544660 w 988479"/>
                <a:gd name="csY2491" fmla="*/ 147502 h 362316"/>
                <a:gd name="csX2492" fmla="*/ 546653 w 988479"/>
                <a:gd name="csY2492" fmla="*/ 149194 h 362316"/>
                <a:gd name="csX2493" fmla="*/ 548539 w 988479"/>
                <a:gd name="csY2493" fmla="*/ 153887 h 362316"/>
                <a:gd name="csX2494" fmla="*/ 549893 w 988479"/>
                <a:gd name="csY2494" fmla="*/ 156287 h 362316"/>
                <a:gd name="csX2495" fmla="*/ 551209 w 988479"/>
                <a:gd name="csY2495" fmla="*/ 156318 h 362316"/>
                <a:gd name="csX2496" fmla="*/ 552687 w 988479"/>
                <a:gd name="csY2496" fmla="*/ 156149 h 362316"/>
                <a:gd name="csX2497" fmla="*/ 555257 w 988479"/>
                <a:gd name="csY2497" fmla="*/ 156456 h 362316"/>
                <a:gd name="csX2498" fmla="*/ 557796 w 988479"/>
                <a:gd name="csY2498" fmla="*/ 157072 h 362316"/>
                <a:gd name="csX2499" fmla="*/ 560274 w 988479"/>
                <a:gd name="csY2499" fmla="*/ 155633 h 362316"/>
                <a:gd name="csX2500" fmla="*/ 561660 w 988479"/>
                <a:gd name="csY2500" fmla="*/ 152910 h 362316"/>
                <a:gd name="csX2501" fmla="*/ 563053 w 988479"/>
                <a:gd name="csY2501" fmla="*/ 150887 h 362316"/>
                <a:gd name="csX2502" fmla="*/ 566392 w 988479"/>
                <a:gd name="csY2502" fmla="*/ 147040 h 362316"/>
                <a:gd name="csX2503" fmla="*/ 568293 w 988479"/>
                <a:gd name="csY2503" fmla="*/ 145263 h 362316"/>
                <a:gd name="csX2504" fmla="*/ 569502 w 988479"/>
                <a:gd name="csY2504" fmla="*/ 144679 h 362316"/>
                <a:gd name="csX2505" fmla="*/ 570740 w 988479"/>
                <a:gd name="csY2505" fmla="*/ 144933 h 362316"/>
                <a:gd name="csX2506" fmla="*/ 571787 w 988479"/>
                <a:gd name="csY2506" fmla="*/ 145948 h 362316"/>
                <a:gd name="csX2507" fmla="*/ 573003 w 988479"/>
                <a:gd name="csY2507" fmla="*/ 146756 h 362316"/>
                <a:gd name="csX2508" fmla="*/ 575496 w 988479"/>
                <a:gd name="csY2508" fmla="*/ 147194 h 362316"/>
                <a:gd name="csX2509" fmla="*/ 578012 w 988479"/>
                <a:gd name="csY2509" fmla="*/ 146925 h 362316"/>
                <a:gd name="csX2510" fmla="*/ 580691 w 988479"/>
                <a:gd name="csY2510" fmla="*/ 145671 h 362316"/>
                <a:gd name="csX2511" fmla="*/ 581652 w 988479"/>
                <a:gd name="csY2511" fmla="*/ 144902 h 362316"/>
                <a:gd name="csX2512" fmla="*/ 582453 w 988479"/>
                <a:gd name="csY2512" fmla="*/ 143933 h 362316"/>
                <a:gd name="csX2513" fmla="*/ 584723 w 988479"/>
                <a:gd name="csY2513" fmla="*/ 143140 h 362316"/>
                <a:gd name="csX2514" fmla="*/ 590117 w 988479"/>
                <a:gd name="csY2514" fmla="*/ 143133 h 362316"/>
                <a:gd name="csX2515" fmla="*/ 592896 w 988479"/>
                <a:gd name="csY2515" fmla="*/ 143417 h 362316"/>
                <a:gd name="csX2516" fmla="*/ 597867 w 988479"/>
                <a:gd name="csY2516" fmla="*/ 143102 h 362316"/>
                <a:gd name="csX2517" fmla="*/ 597798 w 988479"/>
                <a:gd name="csY2517" fmla="*/ 142394 h 362316"/>
                <a:gd name="csX2518" fmla="*/ 596836 w 988479"/>
                <a:gd name="csY2518" fmla="*/ 141640 h 362316"/>
                <a:gd name="csX2519" fmla="*/ 596589 w 988479"/>
                <a:gd name="csY2519" fmla="*/ 141032 h 362316"/>
                <a:gd name="csX2520" fmla="*/ 597513 w 988479"/>
                <a:gd name="csY2520" fmla="*/ 140640 h 362316"/>
                <a:gd name="csX2521" fmla="*/ 600714 w 988479"/>
                <a:gd name="csY2521" fmla="*/ 139763 h 362316"/>
                <a:gd name="csX2522" fmla="*/ 603977 w 988479"/>
                <a:gd name="csY2522" fmla="*/ 139140 h 362316"/>
                <a:gd name="csX2523" fmla="*/ 606355 w 988479"/>
                <a:gd name="csY2523" fmla="*/ 139586 h 362316"/>
                <a:gd name="csX2524" fmla="*/ 608471 w 988479"/>
                <a:gd name="csY2524" fmla="*/ 140809 h 362316"/>
                <a:gd name="csX2525" fmla="*/ 609287 w 988479"/>
                <a:gd name="csY2525" fmla="*/ 142071 h 362316"/>
                <a:gd name="csX2526" fmla="*/ 609649 w 988479"/>
                <a:gd name="csY2526" fmla="*/ 143586 h 362316"/>
                <a:gd name="csX2527" fmla="*/ 608833 w 988479"/>
                <a:gd name="csY2527" fmla="*/ 147517 h 362316"/>
                <a:gd name="csX2528" fmla="*/ 608432 w 988479"/>
                <a:gd name="csY2528" fmla="*/ 148433 h 362316"/>
                <a:gd name="csX2529" fmla="*/ 606740 w 988479"/>
                <a:gd name="csY2529" fmla="*/ 148902 h 362316"/>
                <a:gd name="csX2530" fmla="*/ 605146 w 988479"/>
                <a:gd name="csY2530" fmla="*/ 148379 h 362316"/>
                <a:gd name="csX2531" fmla="*/ 603569 w 988479"/>
                <a:gd name="csY2531" fmla="*/ 146348 h 362316"/>
                <a:gd name="csX2532" fmla="*/ 601337 w 988479"/>
                <a:gd name="csY2532" fmla="*/ 145602 h 362316"/>
                <a:gd name="csX2533" fmla="*/ 598174 w 988479"/>
                <a:gd name="csY2533" fmla="*/ 146217 h 362316"/>
                <a:gd name="csX2534" fmla="*/ 597082 w 988479"/>
                <a:gd name="csY2534" fmla="*/ 146802 h 362316"/>
                <a:gd name="csX2535" fmla="*/ 596112 w 988479"/>
                <a:gd name="csY2535" fmla="*/ 147610 h 362316"/>
                <a:gd name="csX2536" fmla="*/ 594327 w 988479"/>
                <a:gd name="csY2536" fmla="*/ 149718 h 362316"/>
                <a:gd name="csX2537" fmla="*/ 592841 w 988479"/>
                <a:gd name="csY2537" fmla="*/ 152095 h 362316"/>
                <a:gd name="csX2538" fmla="*/ 589617 w 988479"/>
                <a:gd name="csY2538" fmla="*/ 155795 h 362316"/>
                <a:gd name="csX2539" fmla="*/ 585900 w 988479"/>
                <a:gd name="csY2539" fmla="*/ 159010 h 362316"/>
                <a:gd name="csX2540" fmla="*/ 584100 w 988479"/>
                <a:gd name="csY2540" fmla="*/ 160241 h 362316"/>
                <a:gd name="csX2541" fmla="*/ 582083 w 988479"/>
                <a:gd name="csY2541" fmla="*/ 161064 h 362316"/>
                <a:gd name="csX2542" fmla="*/ 575627 w 988479"/>
                <a:gd name="csY2542" fmla="*/ 163195 h 362316"/>
                <a:gd name="csX2543" fmla="*/ 573926 w 988479"/>
                <a:gd name="csY2543" fmla="*/ 164780 h 362316"/>
                <a:gd name="csX2544" fmla="*/ 572602 w 988479"/>
                <a:gd name="csY2544" fmla="*/ 166834 h 362316"/>
                <a:gd name="csX2545" fmla="*/ 571140 w 988479"/>
                <a:gd name="csY2545" fmla="*/ 167534 h 362316"/>
                <a:gd name="csX2546" fmla="*/ 569448 w 988479"/>
                <a:gd name="csY2546" fmla="*/ 167757 h 362316"/>
                <a:gd name="csX2547" fmla="*/ 568177 w 988479"/>
                <a:gd name="csY2547" fmla="*/ 167373 h 362316"/>
                <a:gd name="csX2548" fmla="*/ 565607 w 988479"/>
                <a:gd name="csY2548" fmla="*/ 166211 h 362316"/>
                <a:gd name="csX2549" fmla="*/ 564761 w 988479"/>
                <a:gd name="csY2549" fmla="*/ 167165 h 362316"/>
                <a:gd name="csX2550" fmla="*/ 564615 w 988479"/>
                <a:gd name="csY2550" fmla="*/ 168619 h 362316"/>
                <a:gd name="csX2551" fmla="*/ 565877 w 988479"/>
                <a:gd name="csY2551" fmla="*/ 169134 h 362316"/>
                <a:gd name="csX2552" fmla="*/ 567924 w 988479"/>
                <a:gd name="csY2552" fmla="*/ 170742 h 362316"/>
                <a:gd name="csX2553" fmla="*/ 569502 w 988479"/>
                <a:gd name="csY2553" fmla="*/ 173011 h 362316"/>
                <a:gd name="csX2554" fmla="*/ 570509 w 988479"/>
                <a:gd name="csY2554" fmla="*/ 173496 h 362316"/>
                <a:gd name="csX2555" fmla="*/ 572764 w 988479"/>
                <a:gd name="csY2555" fmla="*/ 174235 h 362316"/>
                <a:gd name="csX2556" fmla="*/ 573711 w 988479"/>
                <a:gd name="csY2556" fmla="*/ 174942 h 362316"/>
                <a:gd name="csX2557" fmla="*/ 575404 w 988479"/>
                <a:gd name="csY2557" fmla="*/ 176889 h 362316"/>
                <a:gd name="csX2558" fmla="*/ 578074 w 988479"/>
                <a:gd name="csY2558" fmla="*/ 181412 h 362316"/>
                <a:gd name="csX2559" fmla="*/ 578982 w 988479"/>
                <a:gd name="csY2559" fmla="*/ 183858 h 362316"/>
                <a:gd name="csX2560" fmla="*/ 580467 w 988479"/>
                <a:gd name="csY2560" fmla="*/ 185859 h 362316"/>
                <a:gd name="csX2561" fmla="*/ 584977 w 988479"/>
                <a:gd name="csY2561" fmla="*/ 189251 h 362316"/>
                <a:gd name="csX2562" fmla="*/ 585231 w 988479"/>
                <a:gd name="csY2562" fmla="*/ 190213 h 362316"/>
                <a:gd name="csX2563" fmla="*/ 584954 w 988479"/>
                <a:gd name="csY2563" fmla="*/ 191336 h 362316"/>
                <a:gd name="csX2564" fmla="*/ 585300 w 988479"/>
                <a:gd name="csY2564" fmla="*/ 192351 h 362316"/>
                <a:gd name="csX2565" fmla="*/ 586916 w 988479"/>
                <a:gd name="csY2565" fmla="*/ 194297 h 362316"/>
                <a:gd name="csX2566" fmla="*/ 587301 w 988479"/>
                <a:gd name="csY2566" fmla="*/ 195559 h 362316"/>
                <a:gd name="csX2567" fmla="*/ 585539 w 988479"/>
                <a:gd name="csY2567" fmla="*/ 197159 h 362316"/>
                <a:gd name="csX2568" fmla="*/ 585439 w 988479"/>
                <a:gd name="csY2568" fmla="*/ 199467 h 362316"/>
                <a:gd name="csX2569" fmla="*/ 584354 w 988479"/>
                <a:gd name="csY2569" fmla="*/ 202575 h 362316"/>
                <a:gd name="csX2570" fmla="*/ 584115 w 988479"/>
                <a:gd name="csY2570" fmla="*/ 203621 h 362316"/>
                <a:gd name="csX2571" fmla="*/ 584146 w 988479"/>
                <a:gd name="csY2571" fmla="*/ 204575 h 362316"/>
                <a:gd name="csX2572" fmla="*/ 584907 w 988479"/>
                <a:gd name="csY2572" fmla="*/ 205460 h 362316"/>
                <a:gd name="csX2573" fmla="*/ 585792 w 988479"/>
                <a:gd name="csY2573" fmla="*/ 206160 h 362316"/>
                <a:gd name="csX2574" fmla="*/ 587008 w 988479"/>
                <a:gd name="csY2574" fmla="*/ 206529 h 362316"/>
                <a:gd name="csX2575" fmla="*/ 588070 w 988479"/>
                <a:gd name="csY2575" fmla="*/ 207137 h 362316"/>
                <a:gd name="csX2576" fmla="*/ 590117 w 988479"/>
                <a:gd name="csY2576" fmla="*/ 209560 h 362316"/>
                <a:gd name="csX2577" fmla="*/ 591187 w 988479"/>
                <a:gd name="csY2577" fmla="*/ 210199 h 362316"/>
                <a:gd name="csX2578" fmla="*/ 591864 w 988479"/>
                <a:gd name="csY2578" fmla="*/ 211083 h 362316"/>
                <a:gd name="csX2579" fmla="*/ 591795 w 988479"/>
                <a:gd name="csY2579" fmla="*/ 212399 h 362316"/>
                <a:gd name="csX2580" fmla="*/ 592726 w 988479"/>
                <a:gd name="csY2580" fmla="*/ 213168 h 362316"/>
                <a:gd name="csX2581" fmla="*/ 593580 w 988479"/>
                <a:gd name="csY2581" fmla="*/ 214545 h 362316"/>
                <a:gd name="csX2582" fmla="*/ 594896 w 988479"/>
                <a:gd name="csY2582" fmla="*/ 214876 h 362316"/>
                <a:gd name="csX2583" fmla="*/ 595504 w 988479"/>
                <a:gd name="csY2583" fmla="*/ 214483 h 362316"/>
                <a:gd name="csX2584" fmla="*/ 595927 w 988479"/>
                <a:gd name="csY2584" fmla="*/ 213891 h 362316"/>
                <a:gd name="csX2585" fmla="*/ 597005 w 988479"/>
                <a:gd name="csY2585" fmla="*/ 214114 h 362316"/>
                <a:gd name="csX2586" fmla="*/ 597636 w 988479"/>
                <a:gd name="csY2586" fmla="*/ 215076 h 362316"/>
                <a:gd name="csX2587" fmla="*/ 598005 w 988479"/>
                <a:gd name="csY2587" fmla="*/ 216307 h 362316"/>
                <a:gd name="csX2588" fmla="*/ 598128 w 988479"/>
                <a:gd name="csY2588" fmla="*/ 217661 h 362316"/>
                <a:gd name="csX2589" fmla="*/ 598074 w 988479"/>
                <a:gd name="csY2589" fmla="*/ 220230 h 362316"/>
                <a:gd name="csX2590" fmla="*/ 597536 w 988479"/>
                <a:gd name="csY2590" fmla="*/ 221153 h 362316"/>
                <a:gd name="csX2591" fmla="*/ 596359 w 988479"/>
                <a:gd name="csY2591" fmla="*/ 221107 h 362316"/>
                <a:gd name="csX2592" fmla="*/ 594242 w 988479"/>
                <a:gd name="csY2592" fmla="*/ 220045 h 362316"/>
                <a:gd name="csX2593" fmla="*/ 594142 w 988479"/>
                <a:gd name="csY2593" fmla="*/ 220815 h 362316"/>
                <a:gd name="csX2594" fmla="*/ 594288 w 988479"/>
                <a:gd name="csY2594" fmla="*/ 221553 h 362316"/>
                <a:gd name="csX2595" fmla="*/ 593211 w 988479"/>
                <a:gd name="csY2595" fmla="*/ 221799 h 362316"/>
                <a:gd name="csX2596" fmla="*/ 591980 w 988479"/>
                <a:gd name="csY2596" fmla="*/ 221692 h 362316"/>
                <a:gd name="csX2597" fmla="*/ 588886 w 988479"/>
                <a:gd name="csY2597" fmla="*/ 221792 h 362316"/>
                <a:gd name="csX2598" fmla="*/ 583176 w 988479"/>
                <a:gd name="csY2598" fmla="*/ 223392 h 362316"/>
                <a:gd name="csX2599" fmla="*/ 581175 w 988479"/>
                <a:gd name="csY2599" fmla="*/ 224338 h 362316"/>
                <a:gd name="csX2600" fmla="*/ 579875 w 988479"/>
                <a:gd name="csY2600" fmla="*/ 226053 h 362316"/>
                <a:gd name="csX2601" fmla="*/ 579783 w 988479"/>
                <a:gd name="csY2601" fmla="*/ 227246 h 362316"/>
                <a:gd name="csX2602" fmla="*/ 580283 w 988479"/>
                <a:gd name="csY2602" fmla="*/ 229746 h 362316"/>
                <a:gd name="csX2603" fmla="*/ 579521 w 988479"/>
                <a:gd name="csY2603" fmla="*/ 230623 h 362316"/>
                <a:gd name="csX2604" fmla="*/ 576904 w 988479"/>
                <a:gd name="csY2604" fmla="*/ 230954 h 362316"/>
                <a:gd name="csX2605" fmla="*/ 573249 w 988479"/>
                <a:gd name="csY2605" fmla="*/ 230285 h 362316"/>
                <a:gd name="csX2606" fmla="*/ 571040 w 988479"/>
                <a:gd name="csY2606" fmla="*/ 229615 h 362316"/>
                <a:gd name="csX2607" fmla="*/ 569809 w 988479"/>
                <a:gd name="csY2607" fmla="*/ 229054 h 362316"/>
                <a:gd name="csX2608" fmla="*/ 568208 w 988479"/>
                <a:gd name="csY2608" fmla="*/ 227369 h 362316"/>
                <a:gd name="csX2609" fmla="*/ 567601 w 988479"/>
                <a:gd name="csY2609" fmla="*/ 225215 h 362316"/>
                <a:gd name="csX2610" fmla="*/ 568786 w 988479"/>
                <a:gd name="csY2610" fmla="*/ 218807 h 362316"/>
                <a:gd name="csX2611" fmla="*/ 569116 w 988479"/>
                <a:gd name="csY2611" fmla="*/ 217984 h 362316"/>
                <a:gd name="csX2612" fmla="*/ 569694 w 988479"/>
                <a:gd name="csY2612" fmla="*/ 217253 h 362316"/>
                <a:gd name="csX2613" fmla="*/ 570301 w 988479"/>
                <a:gd name="csY2613" fmla="*/ 216091 h 362316"/>
                <a:gd name="csX2614" fmla="*/ 570448 w 988479"/>
                <a:gd name="csY2614" fmla="*/ 214722 h 362316"/>
                <a:gd name="csX2615" fmla="*/ 568701 w 988479"/>
                <a:gd name="csY2615" fmla="*/ 213052 h 362316"/>
                <a:gd name="csX2616" fmla="*/ 566069 w 988479"/>
                <a:gd name="csY2616" fmla="*/ 212391 h 362316"/>
                <a:gd name="csX2617" fmla="*/ 563845 w 988479"/>
                <a:gd name="csY2617" fmla="*/ 210999 h 362316"/>
                <a:gd name="csX2618" fmla="*/ 555242 w 988479"/>
                <a:gd name="csY2618" fmla="*/ 203183 h 362316"/>
                <a:gd name="csX2619" fmla="*/ 554757 w 988479"/>
                <a:gd name="csY2619" fmla="*/ 202429 h 362316"/>
                <a:gd name="csX2620" fmla="*/ 554741 w 988479"/>
                <a:gd name="csY2620" fmla="*/ 201136 h 362316"/>
                <a:gd name="csX2621" fmla="*/ 555088 w 988479"/>
                <a:gd name="csY2621" fmla="*/ 199929 h 362316"/>
                <a:gd name="csX2622" fmla="*/ 557912 w 988479"/>
                <a:gd name="csY2622" fmla="*/ 195659 h 362316"/>
                <a:gd name="csX2623" fmla="*/ 558274 w 988479"/>
                <a:gd name="csY2623" fmla="*/ 194844 h 362316"/>
                <a:gd name="csX2624" fmla="*/ 558620 w 988479"/>
                <a:gd name="csY2624" fmla="*/ 191474 h 362316"/>
                <a:gd name="csX2625" fmla="*/ 558535 w 988479"/>
                <a:gd name="csY2625" fmla="*/ 188697 h 362316"/>
                <a:gd name="csX2626" fmla="*/ 558220 w 988479"/>
                <a:gd name="csY2626" fmla="*/ 185920 h 362316"/>
                <a:gd name="csX2627" fmla="*/ 556881 w 988479"/>
                <a:gd name="csY2627" fmla="*/ 184174 h 362316"/>
                <a:gd name="csX2628" fmla="*/ 554487 w 988479"/>
                <a:gd name="csY2628" fmla="*/ 183643 h 362316"/>
                <a:gd name="csX2629" fmla="*/ 552017 w 988479"/>
                <a:gd name="csY2629" fmla="*/ 183558 h 362316"/>
                <a:gd name="csX2630" fmla="*/ 549609 w 988479"/>
                <a:gd name="csY2630" fmla="*/ 184112 h 362316"/>
                <a:gd name="csX2631" fmla="*/ 547239 w 988479"/>
                <a:gd name="csY2631" fmla="*/ 185512 h 362316"/>
                <a:gd name="csX2632" fmla="*/ 542868 w 988479"/>
                <a:gd name="csY2632" fmla="*/ 188451 h 362316"/>
                <a:gd name="csX2633" fmla="*/ 541128 w 988479"/>
                <a:gd name="csY2633" fmla="*/ 190167 h 362316"/>
                <a:gd name="csX2634" fmla="*/ 540974 w 988479"/>
                <a:gd name="csY2634" fmla="*/ 192390 h 362316"/>
                <a:gd name="csX2635" fmla="*/ 541975 w 988479"/>
                <a:gd name="csY2635" fmla="*/ 194567 h 362316"/>
                <a:gd name="csX2636" fmla="*/ 543267 w 988479"/>
                <a:gd name="csY2636" fmla="*/ 196551 h 362316"/>
                <a:gd name="csX2637" fmla="*/ 543960 w 988479"/>
                <a:gd name="csY2637" fmla="*/ 198728 h 362316"/>
                <a:gd name="csX2638" fmla="*/ 544915 w 988479"/>
                <a:gd name="csY2638" fmla="*/ 206445 h 362316"/>
                <a:gd name="csX2639" fmla="*/ 544884 w 988479"/>
                <a:gd name="csY2639" fmla="*/ 207314 h 362316"/>
                <a:gd name="csX2640" fmla="*/ 543760 w 988479"/>
                <a:gd name="csY2640" fmla="*/ 209560 h 362316"/>
                <a:gd name="csX2641" fmla="*/ 543314 w 988479"/>
                <a:gd name="csY2641" fmla="*/ 214576 h 362316"/>
                <a:gd name="csX2642" fmla="*/ 543799 w 988479"/>
                <a:gd name="csY2642" fmla="*/ 221661 h 362316"/>
                <a:gd name="csX2643" fmla="*/ 544568 w 988479"/>
                <a:gd name="csY2643" fmla="*/ 226007 h 362316"/>
                <a:gd name="csX2644" fmla="*/ 544237 w 988479"/>
                <a:gd name="csY2644" fmla="*/ 228369 h 362316"/>
                <a:gd name="csX2645" fmla="*/ 542190 w 988479"/>
                <a:gd name="csY2645" fmla="*/ 233446 h 362316"/>
                <a:gd name="csX2646" fmla="*/ 541567 w 988479"/>
                <a:gd name="csY2646" fmla="*/ 236231 h 362316"/>
                <a:gd name="csX2647" fmla="*/ 541521 w 988479"/>
                <a:gd name="csY2647" fmla="*/ 237377 h 362316"/>
                <a:gd name="csX2648" fmla="*/ 543930 w 988479"/>
                <a:gd name="csY2648" fmla="*/ 242685 h 362316"/>
                <a:gd name="csX2649" fmla="*/ 544483 w 988479"/>
                <a:gd name="csY2649" fmla="*/ 244785 h 362316"/>
                <a:gd name="csX2650" fmla="*/ 544776 w 988479"/>
                <a:gd name="csY2650" fmla="*/ 246963 h 362316"/>
                <a:gd name="csX2651" fmla="*/ 542213 w 988479"/>
                <a:gd name="csY2651" fmla="*/ 245893 h 362316"/>
                <a:gd name="csX2652" fmla="*/ 541028 w 988479"/>
                <a:gd name="csY2652" fmla="*/ 245947 h 362316"/>
                <a:gd name="csX2653" fmla="*/ 539820 w 988479"/>
                <a:gd name="csY2653" fmla="*/ 246270 h 362316"/>
                <a:gd name="csX2654" fmla="*/ 537150 w 988479"/>
                <a:gd name="csY2654" fmla="*/ 246616 h 362316"/>
                <a:gd name="csX2655" fmla="*/ 534433 w 988479"/>
                <a:gd name="csY2655" fmla="*/ 246663 h 362316"/>
                <a:gd name="csX2656" fmla="*/ 533486 w 988479"/>
                <a:gd name="csY2656" fmla="*/ 247063 h 362316"/>
                <a:gd name="csX2657" fmla="*/ 531563 w 988479"/>
                <a:gd name="csY2657" fmla="*/ 248478 h 362316"/>
                <a:gd name="csX2658" fmla="*/ 530393 w 988479"/>
                <a:gd name="csY2658" fmla="*/ 249047 h 362316"/>
                <a:gd name="csX2659" fmla="*/ 529377 w 988479"/>
                <a:gd name="csY2659" fmla="*/ 249155 h 362316"/>
                <a:gd name="csX2660" fmla="*/ 525930 w 988479"/>
                <a:gd name="csY2660" fmla="*/ 247386 h 362316"/>
                <a:gd name="csX2661" fmla="*/ 523891 w 988479"/>
                <a:gd name="csY2661" fmla="*/ 245462 h 362316"/>
                <a:gd name="csX2662" fmla="*/ 522013 w 988479"/>
                <a:gd name="csY2662" fmla="*/ 243378 h 362316"/>
                <a:gd name="csX2663" fmla="*/ 521667 w 988479"/>
                <a:gd name="csY2663" fmla="*/ 240993 h 362316"/>
                <a:gd name="csX2664" fmla="*/ 522320 w 988479"/>
                <a:gd name="csY2664" fmla="*/ 238547 h 362316"/>
                <a:gd name="csX2665" fmla="*/ 523252 w 988479"/>
                <a:gd name="csY2665" fmla="*/ 235931 h 362316"/>
                <a:gd name="csX2666" fmla="*/ 525106 w 988479"/>
                <a:gd name="csY2666" fmla="*/ 231585 h 362316"/>
                <a:gd name="csX2667" fmla="*/ 525014 w 988479"/>
                <a:gd name="csY2667" fmla="*/ 228669 h 362316"/>
                <a:gd name="csX2668" fmla="*/ 525653 w 988479"/>
                <a:gd name="csY2668" fmla="*/ 226277 h 362316"/>
                <a:gd name="csX2669" fmla="*/ 526714 w 988479"/>
                <a:gd name="csY2669" fmla="*/ 223961 h 362316"/>
                <a:gd name="csX2670" fmla="*/ 527100 w 988479"/>
                <a:gd name="csY2670" fmla="*/ 221822 h 362316"/>
                <a:gd name="csX2671" fmla="*/ 527353 w 988479"/>
                <a:gd name="csY2671" fmla="*/ 213453 h 362316"/>
                <a:gd name="csX2672" fmla="*/ 527092 w 988479"/>
                <a:gd name="csY2672" fmla="*/ 212706 h 362316"/>
                <a:gd name="csX2673" fmla="*/ 524544 w 988479"/>
                <a:gd name="csY2673" fmla="*/ 207737 h 362316"/>
                <a:gd name="csX2674" fmla="*/ 524252 w 988479"/>
                <a:gd name="csY2674" fmla="*/ 206906 h 362316"/>
                <a:gd name="csX2675" fmla="*/ 524237 w 988479"/>
                <a:gd name="csY2675" fmla="*/ 205567 h 362316"/>
                <a:gd name="csX2676" fmla="*/ 524514 w 988479"/>
                <a:gd name="csY2676" fmla="*/ 204283 h 362316"/>
                <a:gd name="csX2677" fmla="*/ 524567 w 988479"/>
                <a:gd name="csY2677" fmla="*/ 203137 h 362316"/>
                <a:gd name="csX2678" fmla="*/ 523983 w 988479"/>
                <a:gd name="csY2678" fmla="*/ 202252 h 362316"/>
                <a:gd name="csX2679" fmla="*/ 522952 w 988479"/>
                <a:gd name="csY2679" fmla="*/ 201444 h 362316"/>
                <a:gd name="csX2680" fmla="*/ 521705 w 988479"/>
                <a:gd name="csY2680" fmla="*/ 201090 h 362316"/>
                <a:gd name="csX2681" fmla="*/ 519065 w 988479"/>
                <a:gd name="csY2681" fmla="*/ 201436 h 362316"/>
                <a:gd name="csX2682" fmla="*/ 513771 w 988479"/>
                <a:gd name="csY2682" fmla="*/ 202775 h 362316"/>
                <a:gd name="csX2683" fmla="*/ 512209 w 988479"/>
                <a:gd name="csY2683" fmla="*/ 201598 h 362316"/>
                <a:gd name="csX2684" fmla="*/ 511039 w 988479"/>
                <a:gd name="csY2684" fmla="*/ 199783 h 362316"/>
                <a:gd name="csX2685" fmla="*/ 510277 w 988479"/>
                <a:gd name="csY2685" fmla="*/ 197244 h 362316"/>
                <a:gd name="csX2686" fmla="*/ 509838 w 988479"/>
                <a:gd name="csY2686" fmla="*/ 194590 h 362316"/>
                <a:gd name="csX2687" fmla="*/ 510038 w 988479"/>
                <a:gd name="csY2687" fmla="*/ 192097 h 362316"/>
                <a:gd name="csX2688" fmla="*/ 510824 w 988479"/>
                <a:gd name="csY2688" fmla="*/ 189689 h 362316"/>
                <a:gd name="csX2689" fmla="*/ 510192 w 988479"/>
                <a:gd name="csY2689" fmla="*/ 188005 h 362316"/>
                <a:gd name="csX2690" fmla="*/ 509215 w 988479"/>
                <a:gd name="csY2690" fmla="*/ 186174 h 362316"/>
                <a:gd name="csX2691" fmla="*/ 509208 w 988479"/>
                <a:gd name="csY2691" fmla="*/ 185228 h 362316"/>
                <a:gd name="csX2692" fmla="*/ 509762 w 988479"/>
                <a:gd name="csY2692" fmla="*/ 184404 h 362316"/>
                <a:gd name="csX2693" fmla="*/ 510716 w 988479"/>
                <a:gd name="csY2693" fmla="*/ 183712 h 362316"/>
                <a:gd name="csX2694" fmla="*/ 511886 w 988479"/>
                <a:gd name="csY2694" fmla="*/ 183312 h 362316"/>
                <a:gd name="csX2695" fmla="*/ 512978 w 988479"/>
                <a:gd name="csY2695" fmla="*/ 182581 h 362316"/>
                <a:gd name="csX2696" fmla="*/ 515880 w 988479"/>
                <a:gd name="csY2696" fmla="*/ 180127 h 362316"/>
                <a:gd name="csX2697" fmla="*/ 516803 w 988479"/>
                <a:gd name="csY2697" fmla="*/ 177966 h 362316"/>
                <a:gd name="csX2698" fmla="*/ 516872 w 988479"/>
                <a:gd name="csY2698" fmla="*/ 175304 h 362316"/>
                <a:gd name="csX2699" fmla="*/ 517611 w 988479"/>
                <a:gd name="csY2699" fmla="*/ 172765 h 362316"/>
                <a:gd name="csX2700" fmla="*/ 519088 w 988479"/>
                <a:gd name="csY2700" fmla="*/ 170419 h 362316"/>
                <a:gd name="csX2701" fmla="*/ 520843 w 988479"/>
                <a:gd name="csY2701" fmla="*/ 168250 h 362316"/>
                <a:gd name="csX2702" fmla="*/ 521405 w 988479"/>
                <a:gd name="csY2702" fmla="*/ 166011 h 362316"/>
                <a:gd name="csX2703" fmla="*/ 520551 w 988479"/>
                <a:gd name="csY2703" fmla="*/ 162457 h 362316"/>
                <a:gd name="csX2704" fmla="*/ 520889 w 988479"/>
                <a:gd name="csY2704" fmla="*/ 160841 h 362316"/>
                <a:gd name="csX2705" fmla="*/ 520597 w 988479"/>
                <a:gd name="csY2705" fmla="*/ 158941 h 362316"/>
                <a:gd name="csX2706" fmla="*/ 520566 w 988479"/>
                <a:gd name="csY2706" fmla="*/ 157064 h 362316"/>
                <a:gd name="csX2707" fmla="*/ 521651 w 988479"/>
                <a:gd name="csY2707" fmla="*/ 153533 h 362316"/>
                <a:gd name="csX2708" fmla="*/ 524868 w 988479"/>
                <a:gd name="csY2708" fmla="*/ 146310 h 362316"/>
                <a:gd name="csX2709" fmla="*/ 528007 w 988479"/>
                <a:gd name="csY2709" fmla="*/ 142471 h 362316"/>
                <a:gd name="csX2710" fmla="*/ 529254 w 988479"/>
                <a:gd name="csY2710" fmla="*/ 141463 h 362316"/>
                <a:gd name="csX2711" fmla="*/ 530886 w 988479"/>
                <a:gd name="csY2711" fmla="*/ 143248 h 362316"/>
                <a:gd name="csX2712" fmla="*/ 532124 w 988479"/>
                <a:gd name="csY2712" fmla="*/ 145348 h 362316"/>
                <a:gd name="csX2713" fmla="*/ 532148 w 988479"/>
                <a:gd name="csY2713" fmla="*/ 143448 h 362316"/>
                <a:gd name="csX2714" fmla="*/ 531778 w 988479"/>
                <a:gd name="csY2714" fmla="*/ 141625 h 362316"/>
                <a:gd name="csX2715" fmla="*/ 530532 w 988479"/>
                <a:gd name="csY2715" fmla="*/ 137278 h 362316"/>
                <a:gd name="csX2716" fmla="*/ 529447 w 988479"/>
                <a:gd name="csY2716" fmla="*/ 128801 h 362316"/>
                <a:gd name="csX2717" fmla="*/ 529747 w 988479"/>
                <a:gd name="csY2717" fmla="*/ 128001 h 362316"/>
                <a:gd name="csX2718" fmla="*/ 530847 w 988479"/>
                <a:gd name="csY2718" fmla="*/ 128132 h 362316"/>
                <a:gd name="csX2719" fmla="*/ 531971 w 988479"/>
                <a:gd name="csY2719" fmla="*/ 127385 h 362316"/>
                <a:gd name="csX2720" fmla="*/ 532555 w 988479"/>
                <a:gd name="csY2720" fmla="*/ 126054 h 362316"/>
                <a:gd name="csX2721" fmla="*/ 531393 w 988479"/>
                <a:gd name="csY2721" fmla="*/ 122908 h 362316"/>
                <a:gd name="csX2722" fmla="*/ 531339 w 988479"/>
                <a:gd name="csY2722" fmla="*/ 121793 h 362316"/>
                <a:gd name="csX2723" fmla="*/ 533586 w 988479"/>
                <a:gd name="csY2723" fmla="*/ 117369 h 362316"/>
                <a:gd name="csX2724" fmla="*/ 535418 w 988479"/>
                <a:gd name="csY2724" fmla="*/ 115762 h 362316"/>
                <a:gd name="csX2725" fmla="*/ 536219 w 988479"/>
                <a:gd name="csY2725" fmla="*/ 114769 h 362316"/>
                <a:gd name="csX2726" fmla="*/ 536680 w 988479"/>
                <a:gd name="csY2726" fmla="*/ 112069 h 362316"/>
                <a:gd name="csX2727" fmla="*/ 537634 w 988479"/>
                <a:gd name="csY2727" fmla="*/ 111054 h 362316"/>
                <a:gd name="csX2728" fmla="*/ 538835 w 988479"/>
                <a:gd name="csY2728" fmla="*/ 110323 h 362316"/>
                <a:gd name="csX2729" fmla="*/ 540420 w 988479"/>
                <a:gd name="csY2729" fmla="*/ 108453 h 362316"/>
                <a:gd name="csX2730" fmla="*/ 541274 w 988479"/>
                <a:gd name="csY2730" fmla="*/ 106099 h 362316"/>
                <a:gd name="csX2731" fmla="*/ 541798 w 988479"/>
                <a:gd name="csY2731" fmla="*/ 105922 h 362316"/>
                <a:gd name="csX2732" fmla="*/ 542413 w 988479"/>
                <a:gd name="csY2732" fmla="*/ 105838 h 362316"/>
                <a:gd name="csX2733" fmla="*/ 543367 w 988479"/>
                <a:gd name="csY2733" fmla="*/ 107892 h 362316"/>
                <a:gd name="csX2734" fmla="*/ 544437 w 988479"/>
                <a:gd name="csY2734" fmla="*/ 108723 h 362316"/>
                <a:gd name="csX2735" fmla="*/ 546607 w 988479"/>
                <a:gd name="csY2735" fmla="*/ 109392 h 362316"/>
                <a:gd name="csX2736" fmla="*/ 548462 w 988479"/>
                <a:gd name="csY2736" fmla="*/ 108600 h 362316"/>
                <a:gd name="csX2737" fmla="*/ 548977 w 988479"/>
                <a:gd name="csY2737" fmla="*/ 107569 h 362316"/>
                <a:gd name="csX2738" fmla="*/ 549678 w 988479"/>
                <a:gd name="csY2738" fmla="*/ 106684 h 362316"/>
                <a:gd name="csX2739" fmla="*/ 550801 w 988479"/>
                <a:gd name="csY2739" fmla="*/ 105761 h 362316"/>
                <a:gd name="csX2740" fmla="*/ 551748 w 988479"/>
                <a:gd name="csY2740" fmla="*/ 104707 h 362316"/>
                <a:gd name="csX2741" fmla="*/ 552802 w 988479"/>
                <a:gd name="csY2741" fmla="*/ 102268 h 362316"/>
                <a:gd name="csX2742" fmla="*/ 554195 w 988479"/>
                <a:gd name="csY2742" fmla="*/ 100045 h 362316"/>
                <a:gd name="csX2743" fmla="*/ 555149 w 988479"/>
                <a:gd name="csY2743" fmla="*/ 99268 h 362316"/>
                <a:gd name="csX2744" fmla="*/ 556296 w 988479"/>
                <a:gd name="csY2744" fmla="*/ 98784 h 362316"/>
                <a:gd name="csX2745" fmla="*/ 557573 w 988479"/>
                <a:gd name="csY2745" fmla="*/ 98483 h 362316"/>
                <a:gd name="csX2746" fmla="*/ 558805 w 988479"/>
                <a:gd name="csY2746" fmla="*/ 98445 h 362316"/>
                <a:gd name="csX2747" fmla="*/ 561536 w 988479"/>
                <a:gd name="csY2747" fmla="*/ 99837 h 362316"/>
                <a:gd name="csX2748" fmla="*/ 563122 w 988479"/>
                <a:gd name="csY2748" fmla="*/ 100114 h 362316"/>
                <a:gd name="csX2749" fmla="*/ 564745 w 988479"/>
                <a:gd name="csY2749" fmla="*/ 100014 h 362316"/>
                <a:gd name="csX2750" fmla="*/ 565769 w 988479"/>
                <a:gd name="csY2750" fmla="*/ 100245 h 362316"/>
                <a:gd name="csX2751" fmla="*/ 566546 w 988479"/>
                <a:gd name="csY2751" fmla="*/ 100876 h 362316"/>
                <a:gd name="csX2752" fmla="*/ 567254 w 988479"/>
                <a:gd name="csY2752" fmla="*/ 102137 h 362316"/>
                <a:gd name="csX2753" fmla="*/ 568124 w 988479"/>
                <a:gd name="csY2753" fmla="*/ 103230 h 362316"/>
                <a:gd name="csX2754" fmla="*/ 568932 w 988479"/>
                <a:gd name="csY2754" fmla="*/ 103768 h 362316"/>
                <a:gd name="csX2755" fmla="*/ 569817 w 988479"/>
                <a:gd name="csY2755" fmla="*/ 104022 h 362316"/>
                <a:gd name="csX2756" fmla="*/ 575765 w 988479"/>
                <a:gd name="csY2756" fmla="*/ 103576 h 362316"/>
                <a:gd name="csX2757" fmla="*/ 580968 w 988479"/>
                <a:gd name="csY2757" fmla="*/ 104807 h 362316"/>
                <a:gd name="csX2758" fmla="*/ 588063 w 988479"/>
                <a:gd name="csY2758" fmla="*/ 105084 h 362316"/>
                <a:gd name="csX2759" fmla="*/ 590494 w 988479"/>
                <a:gd name="csY2759" fmla="*/ 105807 h 362316"/>
                <a:gd name="csX2760" fmla="*/ 592834 w 988479"/>
                <a:gd name="csY2760" fmla="*/ 106753 h 362316"/>
                <a:gd name="csX2761" fmla="*/ 595689 w 988479"/>
                <a:gd name="csY2761" fmla="*/ 108415 h 362316"/>
                <a:gd name="csX2762" fmla="*/ 596736 w 988479"/>
                <a:gd name="csY2762" fmla="*/ 108784 h 362316"/>
                <a:gd name="csX2763" fmla="*/ 597905 w 988479"/>
                <a:gd name="csY2763" fmla="*/ 108692 h 362316"/>
                <a:gd name="csX2764" fmla="*/ 599359 w 988479"/>
                <a:gd name="csY2764" fmla="*/ 107122 h 362316"/>
                <a:gd name="csX2765" fmla="*/ 600498 w 988479"/>
                <a:gd name="csY2765" fmla="*/ 106784 h 362316"/>
                <a:gd name="csX2766" fmla="*/ 601653 w 988479"/>
                <a:gd name="csY2766" fmla="*/ 106722 h 362316"/>
                <a:gd name="csX2767" fmla="*/ 606224 w 988479"/>
                <a:gd name="csY2767" fmla="*/ 107015 h 362316"/>
                <a:gd name="csX2768" fmla="*/ 618506 w 988479"/>
                <a:gd name="csY2768" fmla="*/ 108938 h 362316"/>
                <a:gd name="csX2769" fmla="*/ 620322 w 988479"/>
                <a:gd name="csY2769" fmla="*/ 108676 h 362316"/>
                <a:gd name="csX2770" fmla="*/ 627725 w 988479"/>
                <a:gd name="csY2770" fmla="*/ 104991 h 362316"/>
                <a:gd name="csX2771" fmla="*/ 630695 w 988479"/>
                <a:gd name="csY2771" fmla="*/ 101499 h 362316"/>
                <a:gd name="csX2772" fmla="*/ 633351 w 988479"/>
                <a:gd name="csY2772" fmla="*/ 100530 h 362316"/>
                <a:gd name="csX2773" fmla="*/ 634243 w 988479"/>
                <a:gd name="csY2773" fmla="*/ 98945 h 362316"/>
                <a:gd name="csX2774" fmla="*/ 634782 w 988479"/>
                <a:gd name="csY2774" fmla="*/ 97053 h 362316"/>
                <a:gd name="csX2775" fmla="*/ 635721 w 988479"/>
                <a:gd name="csY2775" fmla="*/ 96545 h 362316"/>
                <a:gd name="csX2776" fmla="*/ 637945 w 988479"/>
                <a:gd name="csY2776" fmla="*/ 96006 h 362316"/>
                <a:gd name="csX2777" fmla="*/ 638822 w 988479"/>
                <a:gd name="csY2777" fmla="*/ 95445 h 362316"/>
                <a:gd name="csX2778" fmla="*/ 640399 w 988479"/>
                <a:gd name="csY2778" fmla="*/ 93114 h 362316"/>
                <a:gd name="csX2779" fmla="*/ 642262 w 988479"/>
                <a:gd name="csY2779" fmla="*/ 91052 h 362316"/>
                <a:gd name="csX2780" fmla="*/ 643178 w 988479"/>
                <a:gd name="csY2780" fmla="*/ 90429 h 362316"/>
                <a:gd name="csX2781" fmla="*/ 645809 w 988479"/>
                <a:gd name="csY2781" fmla="*/ 90760 h 362316"/>
                <a:gd name="csX2782" fmla="*/ 646971 w 988479"/>
                <a:gd name="csY2782" fmla="*/ 91660 h 362316"/>
                <a:gd name="csX2783" fmla="*/ 648449 w 988479"/>
                <a:gd name="csY2783" fmla="*/ 94691 h 362316"/>
                <a:gd name="csX2784" fmla="*/ 648195 w 988479"/>
                <a:gd name="csY2784" fmla="*/ 95199 h 362316"/>
                <a:gd name="csX2785" fmla="*/ 646448 w 988479"/>
                <a:gd name="csY2785" fmla="*/ 96706 h 362316"/>
                <a:gd name="csX2786" fmla="*/ 645940 w 988479"/>
                <a:gd name="csY2786" fmla="*/ 97345 h 362316"/>
                <a:gd name="csX2787" fmla="*/ 644008 w 988479"/>
                <a:gd name="csY2787" fmla="*/ 101607 h 362316"/>
                <a:gd name="csX2788" fmla="*/ 642685 w 988479"/>
                <a:gd name="csY2788" fmla="*/ 103699 h 362316"/>
                <a:gd name="csX2789" fmla="*/ 641038 w 988479"/>
                <a:gd name="csY2789" fmla="*/ 105569 h 362316"/>
                <a:gd name="csX2790" fmla="*/ 140411 w 988479"/>
                <a:gd name="csY2790" fmla="*/ 82329 h 362316"/>
                <a:gd name="csX2791" fmla="*/ 141573 w 988479"/>
                <a:gd name="csY2791" fmla="*/ 84090 h 362316"/>
                <a:gd name="csX2792" fmla="*/ 141819 w 988479"/>
                <a:gd name="csY2792" fmla="*/ 85229 h 362316"/>
                <a:gd name="csX2793" fmla="*/ 140965 w 988479"/>
                <a:gd name="csY2793" fmla="*/ 86536 h 362316"/>
                <a:gd name="csX2794" fmla="*/ 140649 w 988479"/>
                <a:gd name="csY2794" fmla="*/ 88544 h 362316"/>
                <a:gd name="csX2795" fmla="*/ 138133 w 988479"/>
                <a:gd name="csY2795" fmla="*/ 90121 h 362316"/>
                <a:gd name="csX2796" fmla="*/ 135932 w 988479"/>
                <a:gd name="csY2796" fmla="*/ 89744 h 362316"/>
                <a:gd name="csX2797" fmla="*/ 135217 w 988479"/>
                <a:gd name="csY2797" fmla="*/ 89183 h 362316"/>
                <a:gd name="csX2798" fmla="*/ 133823 w 988479"/>
                <a:gd name="csY2798" fmla="*/ 86136 h 362316"/>
                <a:gd name="csX2799" fmla="*/ 133962 w 988479"/>
                <a:gd name="csY2799" fmla="*/ 83552 h 362316"/>
                <a:gd name="csX2800" fmla="*/ 134832 w 988479"/>
                <a:gd name="csY2800" fmla="*/ 82567 h 362316"/>
                <a:gd name="csX2801" fmla="*/ 136879 w 988479"/>
                <a:gd name="csY2801" fmla="*/ 82721 h 362316"/>
                <a:gd name="csX2802" fmla="*/ 138957 w 988479"/>
                <a:gd name="csY2802" fmla="*/ 81305 h 362316"/>
                <a:gd name="csX2803" fmla="*/ 140411 w 988479"/>
                <a:gd name="csY2803" fmla="*/ 82329 h 362316"/>
                <a:gd name="csX2804" fmla="*/ 702463 w 988479"/>
                <a:gd name="csY2804" fmla="*/ 108723 h 362316"/>
                <a:gd name="csX2805" fmla="*/ 704033 w 988479"/>
                <a:gd name="csY2805" fmla="*/ 109199 h 362316"/>
                <a:gd name="csX2806" fmla="*/ 705664 w 988479"/>
                <a:gd name="csY2806" fmla="*/ 109069 h 362316"/>
                <a:gd name="csX2807" fmla="*/ 706472 w 988479"/>
                <a:gd name="csY2807" fmla="*/ 108107 h 362316"/>
                <a:gd name="csX2808" fmla="*/ 706695 w 988479"/>
                <a:gd name="csY2808" fmla="*/ 106861 h 362316"/>
                <a:gd name="csX2809" fmla="*/ 707519 w 988479"/>
                <a:gd name="csY2809" fmla="*/ 104545 h 362316"/>
                <a:gd name="csX2810" fmla="*/ 709420 w 988479"/>
                <a:gd name="csY2810" fmla="*/ 102976 h 362316"/>
                <a:gd name="csX2811" fmla="*/ 710751 w 988479"/>
                <a:gd name="csY2811" fmla="*/ 102730 h 362316"/>
                <a:gd name="csX2812" fmla="*/ 711698 w 988479"/>
                <a:gd name="csY2812" fmla="*/ 102068 h 362316"/>
                <a:gd name="csX2813" fmla="*/ 711536 w 988479"/>
                <a:gd name="csY2813" fmla="*/ 100353 h 362316"/>
                <a:gd name="csX2814" fmla="*/ 711636 w 988479"/>
                <a:gd name="csY2814" fmla="*/ 98668 h 362316"/>
                <a:gd name="csX2815" fmla="*/ 713044 w 988479"/>
                <a:gd name="csY2815" fmla="*/ 96868 h 362316"/>
                <a:gd name="csX2816" fmla="*/ 717392 w 988479"/>
                <a:gd name="csY2816" fmla="*/ 94360 h 362316"/>
                <a:gd name="csX2817" fmla="*/ 719878 w 988479"/>
                <a:gd name="csY2817" fmla="*/ 93468 h 362316"/>
                <a:gd name="csX2818" fmla="*/ 723102 w 988479"/>
                <a:gd name="csY2818" fmla="*/ 93183 h 362316"/>
                <a:gd name="csX2819" fmla="*/ 723464 w 988479"/>
                <a:gd name="csY2819" fmla="*/ 94145 h 362316"/>
                <a:gd name="csX2820" fmla="*/ 723095 w 988479"/>
                <a:gd name="csY2820" fmla="*/ 95514 h 362316"/>
                <a:gd name="csX2821" fmla="*/ 723718 w 988479"/>
                <a:gd name="csY2821" fmla="*/ 97583 h 362316"/>
                <a:gd name="csX2822" fmla="*/ 723410 w 988479"/>
                <a:gd name="csY2822" fmla="*/ 103184 h 362316"/>
                <a:gd name="csX2823" fmla="*/ 722672 w 988479"/>
                <a:gd name="csY2823" fmla="*/ 103976 h 362316"/>
                <a:gd name="csX2824" fmla="*/ 719339 w 988479"/>
                <a:gd name="csY2824" fmla="*/ 105907 h 362316"/>
                <a:gd name="csX2825" fmla="*/ 715699 w 988479"/>
                <a:gd name="csY2825" fmla="*/ 107453 h 362316"/>
                <a:gd name="csX2826" fmla="*/ 714676 w 988479"/>
                <a:gd name="csY2826" fmla="*/ 108100 h 362316"/>
                <a:gd name="csX2827" fmla="*/ 713776 w 988479"/>
                <a:gd name="csY2827" fmla="*/ 109638 h 362316"/>
                <a:gd name="csX2828" fmla="*/ 713853 w 988479"/>
                <a:gd name="csY2828" fmla="*/ 111169 h 362316"/>
                <a:gd name="csX2829" fmla="*/ 716823 w 988479"/>
                <a:gd name="csY2829" fmla="*/ 113208 h 362316"/>
                <a:gd name="csX2830" fmla="*/ 721433 w 988479"/>
                <a:gd name="csY2830" fmla="*/ 115115 h 362316"/>
                <a:gd name="csX2831" fmla="*/ 722379 w 988479"/>
                <a:gd name="csY2831" fmla="*/ 116008 h 362316"/>
                <a:gd name="csX2832" fmla="*/ 722995 w 988479"/>
                <a:gd name="csY2832" fmla="*/ 117508 h 362316"/>
                <a:gd name="csX2833" fmla="*/ 723164 w 988479"/>
                <a:gd name="csY2833" fmla="*/ 119185 h 362316"/>
                <a:gd name="csX2834" fmla="*/ 724280 w 988479"/>
                <a:gd name="csY2834" fmla="*/ 119985 h 362316"/>
                <a:gd name="csX2835" fmla="*/ 725842 w 988479"/>
                <a:gd name="csY2835" fmla="*/ 120370 h 362316"/>
                <a:gd name="csX2836" fmla="*/ 726873 w 988479"/>
                <a:gd name="csY2836" fmla="*/ 121162 h 362316"/>
                <a:gd name="csX2837" fmla="*/ 727658 w 988479"/>
                <a:gd name="csY2837" fmla="*/ 122277 h 362316"/>
                <a:gd name="csX2838" fmla="*/ 719901 w 988479"/>
                <a:gd name="csY2838" fmla="*/ 119670 h 362316"/>
                <a:gd name="csX2839" fmla="*/ 717869 w 988479"/>
                <a:gd name="csY2839" fmla="*/ 118523 h 362316"/>
                <a:gd name="csX2840" fmla="*/ 715422 w 988479"/>
                <a:gd name="csY2840" fmla="*/ 118385 h 362316"/>
                <a:gd name="csX2841" fmla="*/ 712998 w 988479"/>
                <a:gd name="csY2841" fmla="*/ 118039 h 362316"/>
                <a:gd name="csX2842" fmla="*/ 710528 w 988479"/>
                <a:gd name="csY2842" fmla="*/ 117038 h 362316"/>
                <a:gd name="csX2843" fmla="*/ 707873 w 988479"/>
                <a:gd name="csY2843" fmla="*/ 116800 h 362316"/>
                <a:gd name="csX2844" fmla="*/ 706603 w 988479"/>
                <a:gd name="csY2844" fmla="*/ 117523 h 362316"/>
                <a:gd name="csX2845" fmla="*/ 706111 w 988479"/>
                <a:gd name="csY2845" fmla="*/ 118939 h 362316"/>
                <a:gd name="csX2846" fmla="*/ 705811 w 988479"/>
                <a:gd name="csY2846" fmla="*/ 120523 h 362316"/>
                <a:gd name="csX2847" fmla="*/ 706396 w 988479"/>
                <a:gd name="csY2847" fmla="*/ 122493 h 362316"/>
                <a:gd name="csX2848" fmla="*/ 706342 w 988479"/>
                <a:gd name="csY2848" fmla="*/ 123693 h 362316"/>
                <a:gd name="csX2849" fmla="*/ 705842 w 988479"/>
                <a:gd name="csY2849" fmla="*/ 125854 h 362316"/>
                <a:gd name="csX2850" fmla="*/ 707765 w 988479"/>
                <a:gd name="csY2850" fmla="*/ 132247 h 362316"/>
                <a:gd name="csX2851" fmla="*/ 710174 w 988479"/>
                <a:gd name="csY2851" fmla="*/ 137324 h 362316"/>
                <a:gd name="csX2852" fmla="*/ 713722 w 988479"/>
                <a:gd name="csY2852" fmla="*/ 142609 h 362316"/>
                <a:gd name="csX2853" fmla="*/ 715476 w 988479"/>
                <a:gd name="csY2853" fmla="*/ 144425 h 362316"/>
                <a:gd name="csX2854" fmla="*/ 717439 w 988479"/>
                <a:gd name="csY2854" fmla="*/ 146064 h 362316"/>
                <a:gd name="csX2855" fmla="*/ 714253 w 988479"/>
                <a:gd name="csY2855" fmla="*/ 145579 h 362316"/>
                <a:gd name="csX2856" fmla="*/ 713291 w 988479"/>
                <a:gd name="csY2856" fmla="*/ 143817 h 362316"/>
                <a:gd name="csX2857" fmla="*/ 709258 w 988479"/>
                <a:gd name="csY2857" fmla="*/ 142063 h 362316"/>
                <a:gd name="csX2858" fmla="*/ 708481 w 988479"/>
                <a:gd name="csY2858" fmla="*/ 141017 h 362316"/>
                <a:gd name="csX2859" fmla="*/ 705849 w 988479"/>
                <a:gd name="csY2859" fmla="*/ 136001 h 362316"/>
                <a:gd name="csX2860" fmla="*/ 705080 w 988479"/>
                <a:gd name="csY2860" fmla="*/ 135063 h 362316"/>
                <a:gd name="csX2861" fmla="*/ 702656 w 988479"/>
                <a:gd name="csY2861" fmla="*/ 133355 h 362316"/>
                <a:gd name="csX2862" fmla="*/ 701586 w 988479"/>
                <a:gd name="csY2862" fmla="*/ 132101 h 362316"/>
                <a:gd name="csX2863" fmla="*/ 701224 w 988479"/>
                <a:gd name="csY2863" fmla="*/ 130409 h 362316"/>
                <a:gd name="csX2864" fmla="*/ 701494 w 988479"/>
                <a:gd name="csY2864" fmla="*/ 128631 h 362316"/>
                <a:gd name="csX2865" fmla="*/ 701355 w 988479"/>
                <a:gd name="csY2865" fmla="*/ 126170 h 362316"/>
                <a:gd name="csX2866" fmla="*/ 701448 w 988479"/>
                <a:gd name="csY2866" fmla="*/ 123723 h 362316"/>
                <a:gd name="csX2867" fmla="*/ 701948 w 988479"/>
                <a:gd name="csY2867" fmla="*/ 120739 h 362316"/>
                <a:gd name="csX2868" fmla="*/ 701078 w 988479"/>
                <a:gd name="csY2868" fmla="*/ 119685 h 362316"/>
                <a:gd name="csX2869" fmla="*/ 699947 w 988479"/>
                <a:gd name="csY2869" fmla="*/ 118700 h 362316"/>
                <a:gd name="csX2870" fmla="*/ 698631 w 988479"/>
                <a:gd name="csY2870" fmla="*/ 116415 h 362316"/>
                <a:gd name="csX2871" fmla="*/ 698238 w 988479"/>
                <a:gd name="csY2871" fmla="*/ 113815 h 362316"/>
                <a:gd name="csX2872" fmla="*/ 698346 w 988479"/>
                <a:gd name="csY2872" fmla="*/ 112323 h 362316"/>
                <a:gd name="csX2873" fmla="*/ 698885 w 988479"/>
                <a:gd name="csY2873" fmla="*/ 111000 h 362316"/>
                <a:gd name="csX2874" fmla="*/ 699616 w 988479"/>
                <a:gd name="csY2874" fmla="*/ 109853 h 362316"/>
                <a:gd name="csX2875" fmla="*/ 699777 w 988479"/>
                <a:gd name="csY2875" fmla="*/ 108730 h 362316"/>
                <a:gd name="csX2876" fmla="*/ 697885 w 988479"/>
                <a:gd name="csY2876" fmla="*/ 107107 h 362316"/>
                <a:gd name="csX2877" fmla="*/ 695899 w 988479"/>
                <a:gd name="csY2877" fmla="*/ 102476 h 362316"/>
                <a:gd name="csX2878" fmla="*/ 695722 w 988479"/>
                <a:gd name="csY2878" fmla="*/ 100076 h 362316"/>
                <a:gd name="csX2879" fmla="*/ 698246 w 988479"/>
                <a:gd name="csY2879" fmla="*/ 95452 h 362316"/>
                <a:gd name="csX2880" fmla="*/ 698192 w 988479"/>
                <a:gd name="csY2880" fmla="*/ 93206 h 362316"/>
                <a:gd name="csX2881" fmla="*/ 698692 w 988479"/>
                <a:gd name="csY2881" fmla="*/ 91875 h 362316"/>
                <a:gd name="csX2882" fmla="*/ 698962 w 988479"/>
                <a:gd name="csY2882" fmla="*/ 90460 h 362316"/>
                <a:gd name="csX2883" fmla="*/ 700286 w 988479"/>
                <a:gd name="csY2883" fmla="*/ 87383 h 362316"/>
                <a:gd name="csX2884" fmla="*/ 702433 w 988479"/>
                <a:gd name="csY2884" fmla="*/ 84760 h 362316"/>
                <a:gd name="csX2885" fmla="*/ 706080 w 988479"/>
                <a:gd name="csY2885" fmla="*/ 81082 h 362316"/>
                <a:gd name="csX2886" fmla="*/ 707465 w 988479"/>
                <a:gd name="csY2886" fmla="*/ 80282 h 362316"/>
                <a:gd name="csX2887" fmla="*/ 709027 w 988479"/>
                <a:gd name="csY2887" fmla="*/ 79759 h 362316"/>
                <a:gd name="csX2888" fmla="*/ 709166 w 988479"/>
                <a:gd name="csY2888" fmla="*/ 80659 h 362316"/>
                <a:gd name="csX2889" fmla="*/ 708919 w 988479"/>
                <a:gd name="csY2889" fmla="*/ 81459 h 362316"/>
                <a:gd name="csX2890" fmla="*/ 706226 w 988479"/>
                <a:gd name="csY2890" fmla="*/ 85198 h 362316"/>
                <a:gd name="csX2891" fmla="*/ 705865 w 988479"/>
                <a:gd name="csY2891" fmla="*/ 86044 h 362316"/>
                <a:gd name="csX2892" fmla="*/ 705796 w 988479"/>
                <a:gd name="csY2892" fmla="*/ 87613 h 362316"/>
                <a:gd name="csX2893" fmla="*/ 707081 w 988479"/>
                <a:gd name="csY2893" fmla="*/ 88544 h 362316"/>
                <a:gd name="csX2894" fmla="*/ 708481 w 988479"/>
                <a:gd name="csY2894" fmla="*/ 90444 h 362316"/>
                <a:gd name="csX2895" fmla="*/ 708750 w 988479"/>
                <a:gd name="csY2895" fmla="*/ 92968 h 362316"/>
                <a:gd name="csX2896" fmla="*/ 708804 w 988479"/>
                <a:gd name="csY2896" fmla="*/ 95660 h 362316"/>
                <a:gd name="csX2897" fmla="*/ 708496 w 988479"/>
                <a:gd name="csY2897" fmla="*/ 98368 h 362316"/>
                <a:gd name="csX2898" fmla="*/ 707981 w 988479"/>
                <a:gd name="csY2898" fmla="*/ 99276 h 362316"/>
                <a:gd name="csX2899" fmla="*/ 705772 w 988479"/>
                <a:gd name="csY2899" fmla="*/ 101999 h 362316"/>
                <a:gd name="csX2900" fmla="*/ 700747 w 988479"/>
                <a:gd name="csY2900" fmla="*/ 105191 h 362316"/>
                <a:gd name="csX2901" fmla="*/ 700316 w 988479"/>
                <a:gd name="csY2901" fmla="*/ 105984 h 362316"/>
                <a:gd name="csX2902" fmla="*/ 700355 w 988479"/>
                <a:gd name="csY2902" fmla="*/ 106861 h 362316"/>
                <a:gd name="csX2903" fmla="*/ 701278 w 988479"/>
                <a:gd name="csY2903" fmla="*/ 107923 h 362316"/>
                <a:gd name="csX2904" fmla="*/ 702463 w 988479"/>
                <a:gd name="csY2904" fmla="*/ 108723 h 362316"/>
                <a:gd name="csX2905" fmla="*/ 45934 w 988479"/>
                <a:gd name="csY2905" fmla="*/ 82390 h 362316"/>
                <a:gd name="csX2906" fmla="*/ 45811 w 988479"/>
                <a:gd name="csY2906" fmla="*/ 82875 h 362316"/>
                <a:gd name="csX2907" fmla="*/ 43579 w 988479"/>
                <a:gd name="csY2907" fmla="*/ 80621 h 362316"/>
                <a:gd name="csX2908" fmla="*/ 41055 w 988479"/>
                <a:gd name="csY2908" fmla="*/ 79367 h 362316"/>
                <a:gd name="csX2909" fmla="*/ 42101 w 988479"/>
                <a:gd name="csY2909" fmla="*/ 79044 h 362316"/>
                <a:gd name="csX2910" fmla="*/ 44187 w 988479"/>
                <a:gd name="csY2910" fmla="*/ 79390 h 362316"/>
                <a:gd name="csX2911" fmla="*/ 45018 w 988479"/>
                <a:gd name="csY2911" fmla="*/ 79713 h 362316"/>
                <a:gd name="csX2912" fmla="*/ 45819 w 988479"/>
                <a:gd name="csY2912" fmla="*/ 80836 h 362316"/>
                <a:gd name="csX2913" fmla="*/ 45934 w 988479"/>
                <a:gd name="csY2913" fmla="*/ 82390 h 362316"/>
                <a:gd name="csX2914" fmla="*/ 718039 w 988479"/>
                <a:gd name="csY2914" fmla="*/ 82898 h 362316"/>
                <a:gd name="csX2915" fmla="*/ 714622 w 988479"/>
                <a:gd name="csY2915" fmla="*/ 83267 h 362316"/>
                <a:gd name="csX2916" fmla="*/ 713845 w 988479"/>
                <a:gd name="csY2916" fmla="*/ 82244 h 362316"/>
                <a:gd name="csX2917" fmla="*/ 712944 w 988479"/>
                <a:gd name="csY2917" fmla="*/ 77628 h 362316"/>
                <a:gd name="csX2918" fmla="*/ 715368 w 988479"/>
                <a:gd name="csY2918" fmla="*/ 73936 h 362316"/>
                <a:gd name="csX2919" fmla="*/ 718424 w 988479"/>
                <a:gd name="csY2919" fmla="*/ 71766 h 362316"/>
                <a:gd name="csX2920" fmla="*/ 720509 w 988479"/>
                <a:gd name="csY2920" fmla="*/ 71220 h 362316"/>
                <a:gd name="csX2921" fmla="*/ 721240 w 988479"/>
                <a:gd name="csY2921" fmla="*/ 71189 h 362316"/>
                <a:gd name="csX2922" fmla="*/ 723102 w 988479"/>
                <a:gd name="csY2922" fmla="*/ 73851 h 362316"/>
                <a:gd name="csX2923" fmla="*/ 721687 w 988479"/>
                <a:gd name="csY2923" fmla="*/ 79197 h 362316"/>
                <a:gd name="csX2924" fmla="*/ 720055 w 988479"/>
                <a:gd name="csY2924" fmla="*/ 81928 h 362316"/>
                <a:gd name="csX2925" fmla="*/ 718039 w 988479"/>
                <a:gd name="csY2925" fmla="*/ 82898 h 362316"/>
                <a:gd name="csX2926" fmla="*/ 652243 w 988479"/>
                <a:gd name="csY2926" fmla="*/ 70028 h 362316"/>
                <a:gd name="csX2927" fmla="*/ 652019 w 988479"/>
                <a:gd name="csY2927" fmla="*/ 70505 h 362316"/>
                <a:gd name="csX2928" fmla="*/ 651219 w 988479"/>
                <a:gd name="csY2928" fmla="*/ 67989 h 362316"/>
                <a:gd name="csX2929" fmla="*/ 651889 w 988479"/>
                <a:gd name="csY2929" fmla="*/ 66727 h 362316"/>
                <a:gd name="csX2930" fmla="*/ 652851 w 988479"/>
                <a:gd name="csY2930" fmla="*/ 67189 h 362316"/>
                <a:gd name="csX2931" fmla="*/ 653089 w 988479"/>
                <a:gd name="csY2931" fmla="*/ 67635 h 362316"/>
                <a:gd name="csX2932" fmla="*/ 652174 w 988479"/>
                <a:gd name="csY2932" fmla="*/ 68835 h 362316"/>
                <a:gd name="csX2933" fmla="*/ 652243 w 988479"/>
                <a:gd name="csY2933" fmla="*/ 70028 h 362316"/>
                <a:gd name="csX2934" fmla="*/ 27142 w 988479"/>
                <a:gd name="csY2934" fmla="*/ 76282 h 362316"/>
                <a:gd name="csX2935" fmla="*/ 25787 w 988479"/>
                <a:gd name="csY2935" fmla="*/ 76482 h 362316"/>
                <a:gd name="csX2936" fmla="*/ 24479 w 988479"/>
                <a:gd name="csY2936" fmla="*/ 76020 h 362316"/>
                <a:gd name="csX2937" fmla="*/ 23394 w 988479"/>
                <a:gd name="csY2937" fmla="*/ 74789 h 362316"/>
                <a:gd name="csX2938" fmla="*/ 17591 w 988479"/>
                <a:gd name="csY2938" fmla="*/ 71220 h 362316"/>
                <a:gd name="csX2939" fmla="*/ 15791 w 988479"/>
                <a:gd name="csY2939" fmla="*/ 71166 h 362316"/>
                <a:gd name="csX2940" fmla="*/ 14529 w 988479"/>
                <a:gd name="csY2940" fmla="*/ 70251 h 362316"/>
                <a:gd name="csX2941" fmla="*/ 12990 w 988479"/>
                <a:gd name="csY2941" fmla="*/ 69935 h 362316"/>
                <a:gd name="csX2942" fmla="*/ 11358 w 988479"/>
                <a:gd name="csY2942" fmla="*/ 67551 h 362316"/>
                <a:gd name="csX2943" fmla="*/ 11012 w 988479"/>
                <a:gd name="csY2943" fmla="*/ 66274 h 362316"/>
                <a:gd name="csX2944" fmla="*/ 12197 w 988479"/>
                <a:gd name="csY2944" fmla="*/ 65651 h 362316"/>
                <a:gd name="csX2945" fmla="*/ 12944 w 988479"/>
                <a:gd name="csY2945" fmla="*/ 64343 h 362316"/>
                <a:gd name="csX2946" fmla="*/ 14875 w 988479"/>
                <a:gd name="csY2946" fmla="*/ 64920 h 362316"/>
                <a:gd name="csX2947" fmla="*/ 17076 w 988479"/>
                <a:gd name="csY2947" fmla="*/ 67227 h 362316"/>
                <a:gd name="csX2948" fmla="*/ 19315 w 988479"/>
                <a:gd name="csY2948" fmla="*/ 68089 h 362316"/>
                <a:gd name="csX2949" fmla="*/ 19923 w 988479"/>
                <a:gd name="csY2949" fmla="*/ 68528 h 362316"/>
                <a:gd name="csX2950" fmla="*/ 21016 w 988479"/>
                <a:gd name="csY2950" fmla="*/ 69805 h 362316"/>
                <a:gd name="csX2951" fmla="*/ 26134 w 988479"/>
                <a:gd name="csY2951" fmla="*/ 72943 h 362316"/>
                <a:gd name="csX2952" fmla="*/ 26687 w 988479"/>
                <a:gd name="csY2952" fmla="*/ 74013 h 362316"/>
                <a:gd name="csX2953" fmla="*/ 27042 w 988479"/>
                <a:gd name="csY2953" fmla="*/ 75082 h 362316"/>
                <a:gd name="csX2954" fmla="*/ 27142 w 988479"/>
                <a:gd name="csY2954" fmla="*/ 76282 h 362316"/>
                <a:gd name="csX2955" fmla="*/ 295459 w 988479"/>
                <a:gd name="csY2955" fmla="*/ 64573 h 362316"/>
                <a:gd name="csX2956" fmla="*/ 294404 w 988479"/>
                <a:gd name="csY2956" fmla="*/ 65697 h 362316"/>
                <a:gd name="csX2957" fmla="*/ 293281 w 988479"/>
                <a:gd name="csY2957" fmla="*/ 64997 h 362316"/>
                <a:gd name="csX2958" fmla="*/ 295020 w 988479"/>
                <a:gd name="csY2958" fmla="*/ 62719 h 362316"/>
                <a:gd name="csX2959" fmla="*/ 295428 w 988479"/>
                <a:gd name="csY2959" fmla="*/ 62566 h 362316"/>
                <a:gd name="csX2960" fmla="*/ 295459 w 988479"/>
                <a:gd name="csY2960" fmla="*/ 64573 h 362316"/>
                <a:gd name="csX2961" fmla="*/ 227924 w 988479"/>
                <a:gd name="csY2961" fmla="*/ 65489 h 362316"/>
                <a:gd name="csX2962" fmla="*/ 227023 w 988479"/>
                <a:gd name="csY2962" fmla="*/ 65573 h 362316"/>
                <a:gd name="csX2963" fmla="*/ 226754 w 988479"/>
                <a:gd name="csY2963" fmla="*/ 64935 h 362316"/>
                <a:gd name="csX2964" fmla="*/ 226792 w 988479"/>
                <a:gd name="csY2964" fmla="*/ 63835 h 362316"/>
                <a:gd name="csX2965" fmla="*/ 226716 w 988479"/>
                <a:gd name="csY2965" fmla="*/ 62958 h 362316"/>
                <a:gd name="csX2966" fmla="*/ 226454 w 988479"/>
                <a:gd name="csY2966" fmla="*/ 62304 h 362316"/>
                <a:gd name="csX2967" fmla="*/ 226454 w 988479"/>
                <a:gd name="csY2967" fmla="*/ 61204 h 362316"/>
                <a:gd name="csX2968" fmla="*/ 227285 w 988479"/>
                <a:gd name="csY2968" fmla="*/ 61750 h 362316"/>
                <a:gd name="csX2969" fmla="*/ 227924 w 988479"/>
                <a:gd name="csY2969" fmla="*/ 62266 h 362316"/>
                <a:gd name="csX2970" fmla="*/ 228662 w 988479"/>
                <a:gd name="csY2970" fmla="*/ 62635 h 362316"/>
                <a:gd name="csX2971" fmla="*/ 229263 w 988479"/>
                <a:gd name="csY2971" fmla="*/ 62881 h 362316"/>
                <a:gd name="csX2972" fmla="*/ 229578 w 988479"/>
                <a:gd name="csY2972" fmla="*/ 63050 h 362316"/>
                <a:gd name="csX2973" fmla="*/ 228986 w 988479"/>
                <a:gd name="csY2973" fmla="*/ 64604 h 362316"/>
                <a:gd name="csX2974" fmla="*/ 227924 w 988479"/>
                <a:gd name="csY2974" fmla="*/ 65489 h 362316"/>
                <a:gd name="csX2975" fmla="*/ 239251 w 988479"/>
                <a:gd name="csY2975" fmla="*/ 59173 h 362316"/>
                <a:gd name="csX2976" fmla="*/ 239221 w 988479"/>
                <a:gd name="csY2976" fmla="*/ 60650 h 362316"/>
                <a:gd name="csX2977" fmla="*/ 237727 w 988479"/>
                <a:gd name="csY2977" fmla="*/ 59781 h 362316"/>
                <a:gd name="csX2978" fmla="*/ 237435 w 988479"/>
                <a:gd name="csY2978" fmla="*/ 58142 h 362316"/>
                <a:gd name="csX2979" fmla="*/ 237928 w 988479"/>
                <a:gd name="csY2979" fmla="*/ 57611 h 362316"/>
                <a:gd name="csX2980" fmla="*/ 238951 w 988479"/>
                <a:gd name="csY2980" fmla="*/ 57896 h 362316"/>
                <a:gd name="csX2981" fmla="*/ 239251 w 988479"/>
                <a:gd name="csY2981" fmla="*/ 59173 h 362316"/>
                <a:gd name="csX2982" fmla="*/ 484882 w 988479"/>
                <a:gd name="csY2982" fmla="*/ 56519 h 362316"/>
                <a:gd name="csX2983" fmla="*/ 484613 w 988479"/>
                <a:gd name="csY2983" fmla="*/ 57227 h 362316"/>
                <a:gd name="csX2984" fmla="*/ 482766 w 988479"/>
                <a:gd name="csY2984" fmla="*/ 55496 h 362316"/>
                <a:gd name="csX2985" fmla="*/ 482281 w 988479"/>
                <a:gd name="csY2985" fmla="*/ 54242 h 362316"/>
                <a:gd name="csX2986" fmla="*/ 482504 w 988479"/>
                <a:gd name="csY2986" fmla="*/ 53265 h 362316"/>
                <a:gd name="csX2987" fmla="*/ 484420 w 988479"/>
                <a:gd name="csY2987" fmla="*/ 53180 h 362316"/>
                <a:gd name="csX2988" fmla="*/ 485375 w 988479"/>
                <a:gd name="csY2988" fmla="*/ 53796 h 362316"/>
                <a:gd name="csX2989" fmla="*/ 484882 w 988479"/>
                <a:gd name="csY2989" fmla="*/ 56519 h 362316"/>
                <a:gd name="csX2990" fmla="*/ 657653 w 988479"/>
                <a:gd name="csY2990" fmla="*/ 53180 h 362316"/>
                <a:gd name="csX2991" fmla="*/ 657114 w 988479"/>
                <a:gd name="csY2991" fmla="*/ 53834 h 362316"/>
                <a:gd name="csX2992" fmla="*/ 654490 w 988479"/>
                <a:gd name="csY2992" fmla="*/ 52634 h 362316"/>
                <a:gd name="csX2993" fmla="*/ 654621 w 988479"/>
                <a:gd name="csY2993" fmla="*/ 50734 h 362316"/>
                <a:gd name="csX2994" fmla="*/ 654266 w 988479"/>
                <a:gd name="csY2994" fmla="*/ 49796 h 362316"/>
                <a:gd name="csX2995" fmla="*/ 653559 w 988479"/>
                <a:gd name="csY2995" fmla="*/ 48811 h 362316"/>
                <a:gd name="csX2996" fmla="*/ 653274 w 988479"/>
                <a:gd name="csY2996" fmla="*/ 47849 h 362316"/>
                <a:gd name="csX2997" fmla="*/ 653566 w 988479"/>
                <a:gd name="csY2997" fmla="*/ 46795 h 362316"/>
                <a:gd name="csX2998" fmla="*/ 655182 w 988479"/>
                <a:gd name="csY2998" fmla="*/ 48142 h 362316"/>
                <a:gd name="csX2999" fmla="*/ 656090 w 988479"/>
                <a:gd name="csY2999" fmla="*/ 50280 h 362316"/>
                <a:gd name="csX3000" fmla="*/ 657337 w 988479"/>
                <a:gd name="csY3000" fmla="*/ 52311 h 362316"/>
                <a:gd name="csX3001" fmla="*/ 657653 w 988479"/>
                <a:gd name="csY3001" fmla="*/ 53180 h 362316"/>
                <a:gd name="csX3002" fmla="*/ 683440 w 988479"/>
                <a:gd name="csY3002" fmla="*/ 46034 h 362316"/>
                <a:gd name="csX3003" fmla="*/ 683086 w 988479"/>
                <a:gd name="csY3003" fmla="*/ 46280 h 362316"/>
                <a:gd name="csX3004" fmla="*/ 682309 w 988479"/>
                <a:gd name="csY3004" fmla="*/ 45703 h 362316"/>
                <a:gd name="csX3005" fmla="*/ 681824 w 988479"/>
                <a:gd name="csY3005" fmla="*/ 45065 h 362316"/>
                <a:gd name="csX3006" fmla="*/ 681855 w 988479"/>
                <a:gd name="csY3006" fmla="*/ 44426 h 362316"/>
                <a:gd name="csX3007" fmla="*/ 682409 w 988479"/>
                <a:gd name="csY3007" fmla="*/ 44103 h 362316"/>
                <a:gd name="csX3008" fmla="*/ 683533 w 988479"/>
                <a:gd name="csY3008" fmla="*/ 45080 h 362316"/>
                <a:gd name="csX3009" fmla="*/ 683556 w 988479"/>
                <a:gd name="csY3009" fmla="*/ 45618 h 362316"/>
                <a:gd name="csX3010" fmla="*/ 683440 w 988479"/>
                <a:gd name="csY3010" fmla="*/ 46034 h 362316"/>
                <a:gd name="csX3011" fmla="*/ 680577 w 988479"/>
                <a:gd name="csY3011" fmla="*/ 43757 h 362316"/>
                <a:gd name="csX3012" fmla="*/ 680631 w 988479"/>
                <a:gd name="csY3012" fmla="*/ 44665 h 362316"/>
                <a:gd name="csX3013" fmla="*/ 679323 w 988479"/>
                <a:gd name="csY3013" fmla="*/ 42603 h 362316"/>
                <a:gd name="csX3014" fmla="*/ 678815 w 988479"/>
                <a:gd name="csY3014" fmla="*/ 40164 h 362316"/>
                <a:gd name="csX3015" fmla="*/ 679854 w 988479"/>
                <a:gd name="csY3015" fmla="*/ 41033 h 362316"/>
                <a:gd name="csX3016" fmla="*/ 681016 w 988479"/>
                <a:gd name="csY3016" fmla="*/ 42834 h 362316"/>
                <a:gd name="csX3017" fmla="*/ 680577 w 988479"/>
                <a:gd name="csY3017" fmla="*/ 43757 h 362316"/>
                <a:gd name="csX3018" fmla="*/ 489769 w 988479"/>
                <a:gd name="csY3018" fmla="*/ 37056 h 362316"/>
                <a:gd name="csX3019" fmla="*/ 490492 w 988479"/>
                <a:gd name="csY3019" fmla="*/ 39110 h 362316"/>
                <a:gd name="csX3020" fmla="*/ 490600 w 988479"/>
                <a:gd name="csY3020" fmla="*/ 39895 h 362316"/>
                <a:gd name="csX3021" fmla="*/ 486590 w 988479"/>
                <a:gd name="csY3021" fmla="*/ 40972 h 362316"/>
                <a:gd name="csX3022" fmla="*/ 484174 w 988479"/>
                <a:gd name="csY3022" fmla="*/ 38449 h 362316"/>
                <a:gd name="csX3023" fmla="*/ 484690 w 988479"/>
                <a:gd name="csY3023" fmla="*/ 37425 h 362316"/>
                <a:gd name="csX3024" fmla="*/ 486775 w 988479"/>
                <a:gd name="csY3024" fmla="*/ 37472 h 362316"/>
                <a:gd name="csX3025" fmla="*/ 489769 w 988479"/>
                <a:gd name="csY3025" fmla="*/ 37056 h 362316"/>
                <a:gd name="csX3026" fmla="*/ 283123 w 988479"/>
                <a:gd name="csY3026" fmla="*/ 47726 h 362316"/>
                <a:gd name="csX3027" fmla="*/ 280168 w 988479"/>
                <a:gd name="csY3027" fmla="*/ 48519 h 362316"/>
                <a:gd name="csX3028" fmla="*/ 278460 w 988479"/>
                <a:gd name="csY3028" fmla="*/ 47411 h 362316"/>
                <a:gd name="csX3029" fmla="*/ 280307 w 988479"/>
                <a:gd name="csY3029" fmla="*/ 46049 h 362316"/>
                <a:gd name="csX3030" fmla="*/ 280960 w 988479"/>
                <a:gd name="csY3030" fmla="*/ 45957 h 362316"/>
                <a:gd name="csX3031" fmla="*/ 281392 w 988479"/>
                <a:gd name="csY3031" fmla="*/ 45688 h 362316"/>
                <a:gd name="csX3032" fmla="*/ 281546 w 988479"/>
                <a:gd name="csY3032" fmla="*/ 45134 h 362316"/>
                <a:gd name="csX3033" fmla="*/ 278206 w 988479"/>
                <a:gd name="csY3033" fmla="*/ 44234 h 362316"/>
                <a:gd name="csX3034" fmla="*/ 277251 w 988479"/>
                <a:gd name="csY3034" fmla="*/ 43441 h 362316"/>
                <a:gd name="csX3035" fmla="*/ 276343 w 988479"/>
                <a:gd name="csY3035" fmla="*/ 41426 h 362316"/>
                <a:gd name="csX3036" fmla="*/ 276366 w 988479"/>
                <a:gd name="csY3036" fmla="*/ 40141 h 362316"/>
                <a:gd name="csX3037" fmla="*/ 280660 w 988479"/>
                <a:gd name="csY3037" fmla="*/ 36748 h 362316"/>
                <a:gd name="csX3038" fmla="*/ 281661 w 988479"/>
                <a:gd name="csY3038" fmla="*/ 36387 h 362316"/>
                <a:gd name="csX3039" fmla="*/ 281822 w 988479"/>
                <a:gd name="csY3039" fmla="*/ 37795 h 362316"/>
                <a:gd name="csX3040" fmla="*/ 284785 w 988479"/>
                <a:gd name="csY3040" fmla="*/ 41349 h 362316"/>
                <a:gd name="csX3041" fmla="*/ 284916 w 988479"/>
                <a:gd name="csY3041" fmla="*/ 43718 h 362316"/>
                <a:gd name="csX3042" fmla="*/ 284801 w 988479"/>
                <a:gd name="csY3042" fmla="*/ 44572 h 362316"/>
                <a:gd name="csX3043" fmla="*/ 283123 w 988479"/>
                <a:gd name="csY3043" fmla="*/ 47726 h 362316"/>
                <a:gd name="csX3044" fmla="*/ 461018 w 988479"/>
                <a:gd name="csY3044" fmla="*/ 33318 h 362316"/>
                <a:gd name="csX3045" fmla="*/ 461796 w 988479"/>
                <a:gd name="csY3045" fmla="*/ 33779 h 362316"/>
                <a:gd name="csX3046" fmla="*/ 462873 w 988479"/>
                <a:gd name="csY3046" fmla="*/ 33764 h 362316"/>
                <a:gd name="csX3047" fmla="*/ 464151 w 988479"/>
                <a:gd name="csY3047" fmla="*/ 33425 h 362316"/>
                <a:gd name="csX3048" fmla="*/ 467290 w 988479"/>
                <a:gd name="csY3048" fmla="*/ 33748 h 362316"/>
                <a:gd name="csX3049" fmla="*/ 472846 w 988479"/>
                <a:gd name="csY3049" fmla="*/ 33818 h 362316"/>
                <a:gd name="csX3050" fmla="*/ 476671 w 988479"/>
                <a:gd name="csY3050" fmla="*/ 34625 h 362316"/>
                <a:gd name="csX3051" fmla="*/ 480411 w 988479"/>
                <a:gd name="csY3051" fmla="*/ 36910 h 362316"/>
                <a:gd name="csX3052" fmla="*/ 482273 w 988479"/>
                <a:gd name="csY3052" fmla="*/ 37372 h 362316"/>
                <a:gd name="csX3053" fmla="*/ 483074 w 988479"/>
                <a:gd name="csY3053" fmla="*/ 37387 h 362316"/>
                <a:gd name="csX3054" fmla="*/ 482897 w 988479"/>
                <a:gd name="csY3054" fmla="*/ 37564 h 362316"/>
                <a:gd name="csX3055" fmla="*/ 481419 w 988479"/>
                <a:gd name="csY3055" fmla="*/ 38187 h 362316"/>
                <a:gd name="csX3056" fmla="*/ 480719 w 988479"/>
                <a:gd name="csY3056" fmla="*/ 39418 h 362316"/>
                <a:gd name="csX3057" fmla="*/ 482758 w 988479"/>
                <a:gd name="csY3057" fmla="*/ 41303 h 362316"/>
                <a:gd name="csX3058" fmla="*/ 482897 w 988479"/>
                <a:gd name="csY3058" fmla="*/ 42557 h 362316"/>
                <a:gd name="csX3059" fmla="*/ 484474 w 988479"/>
                <a:gd name="csY3059" fmla="*/ 43680 h 362316"/>
                <a:gd name="csX3060" fmla="*/ 486406 w 988479"/>
                <a:gd name="csY3060" fmla="*/ 45426 h 362316"/>
                <a:gd name="csX3061" fmla="*/ 486483 w 988479"/>
                <a:gd name="csY3061" fmla="*/ 45995 h 362316"/>
                <a:gd name="csX3062" fmla="*/ 487137 w 988479"/>
                <a:gd name="csY3062" fmla="*/ 46780 h 362316"/>
                <a:gd name="csX3063" fmla="*/ 487468 w 988479"/>
                <a:gd name="csY3063" fmla="*/ 47742 h 362316"/>
                <a:gd name="csX3064" fmla="*/ 486106 w 988479"/>
                <a:gd name="csY3064" fmla="*/ 48695 h 362316"/>
                <a:gd name="csX3065" fmla="*/ 484282 w 988479"/>
                <a:gd name="csY3065" fmla="*/ 48872 h 362316"/>
                <a:gd name="csX3066" fmla="*/ 482928 w 988479"/>
                <a:gd name="csY3066" fmla="*/ 47972 h 362316"/>
                <a:gd name="csX3067" fmla="*/ 481689 w 988479"/>
                <a:gd name="csY3067" fmla="*/ 46849 h 362316"/>
                <a:gd name="csX3068" fmla="*/ 481366 w 988479"/>
                <a:gd name="csY3068" fmla="*/ 48242 h 362316"/>
                <a:gd name="csX3069" fmla="*/ 480404 w 988479"/>
                <a:gd name="csY3069" fmla="*/ 49042 h 362316"/>
                <a:gd name="csX3070" fmla="*/ 476894 w 988479"/>
                <a:gd name="csY3070" fmla="*/ 48811 h 362316"/>
                <a:gd name="csX3071" fmla="*/ 474385 w 988479"/>
                <a:gd name="csY3071" fmla="*/ 48818 h 362316"/>
                <a:gd name="csX3072" fmla="*/ 471892 w 988479"/>
                <a:gd name="csY3072" fmla="*/ 49165 h 362316"/>
                <a:gd name="csX3073" fmla="*/ 473139 w 988479"/>
                <a:gd name="csY3073" fmla="*/ 49380 h 362316"/>
                <a:gd name="csX3074" fmla="*/ 474270 w 988479"/>
                <a:gd name="csY3074" fmla="*/ 49826 h 362316"/>
                <a:gd name="csX3075" fmla="*/ 478156 w 988479"/>
                <a:gd name="csY3075" fmla="*/ 53380 h 362316"/>
                <a:gd name="csX3076" fmla="*/ 478987 w 988479"/>
                <a:gd name="csY3076" fmla="*/ 54696 h 362316"/>
                <a:gd name="csX3077" fmla="*/ 477625 w 988479"/>
                <a:gd name="csY3077" fmla="*/ 57311 h 362316"/>
                <a:gd name="csX3078" fmla="*/ 478287 w 988479"/>
                <a:gd name="csY3078" fmla="*/ 58381 h 362316"/>
                <a:gd name="csX3079" fmla="*/ 479788 w 988479"/>
                <a:gd name="csY3079" fmla="*/ 58996 h 362316"/>
                <a:gd name="csX3080" fmla="*/ 481619 w 988479"/>
                <a:gd name="csY3080" fmla="*/ 60296 h 362316"/>
                <a:gd name="csX3081" fmla="*/ 482920 w 988479"/>
                <a:gd name="csY3081" fmla="*/ 60427 h 362316"/>
                <a:gd name="csX3082" fmla="*/ 483859 w 988479"/>
                <a:gd name="csY3082" fmla="*/ 61166 h 362316"/>
                <a:gd name="csX3083" fmla="*/ 483897 w 988479"/>
                <a:gd name="csY3083" fmla="*/ 62443 h 362316"/>
                <a:gd name="csX3084" fmla="*/ 484443 w 988479"/>
                <a:gd name="csY3084" fmla="*/ 63597 h 362316"/>
                <a:gd name="csX3085" fmla="*/ 482966 w 988479"/>
                <a:gd name="csY3085" fmla="*/ 64066 h 362316"/>
                <a:gd name="csX3086" fmla="*/ 484428 w 988479"/>
                <a:gd name="csY3086" fmla="*/ 64373 h 362316"/>
                <a:gd name="csX3087" fmla="*/ 485737 w 988479"/>
                <a:gd name="csY3087" fmla="*/ 64966 h 362316"/>
                <a:gd name="csX3088" fmla="*/ 485021 w 988479"/>
                <a:gd name="csY3088" fmla="*/ 65566 h 362316"/>
                <a:gd name="csX3089" fmla="*/ 484466 w 988479"/>
                <a:gd name="csY3089" fmla="*/ 66297 h 362316"/>
                <a:gd name="csX3090" fmla="*/ 485067 w 988479"/>
                <a:gd name="csY3090" fmla="*/ 66689 h 362316"/>
                <a:gd name="csX3091" fmla="*/ 486860 w 988479"/>
                <a:gd name="csY3091" fmla="*/ 67358 h 362316"/>
                <a:gd name="csX3092" fmla="*/ 487645 w 988479"/>
                <a:gd name="csY3092" fmla="*/ 67981 h 362316"/>
                <a:gd name="csX3093" fmla="*/ 488053 w 988479"/>
                <a:gd name="csY3093" fmla="*/ 69651 h 362316"/>
                <a:gd name="csX3094" fmla="*/ 489807 w 988479"/>
                <a:gd name="csY3094" fmla="*/ 72382 h 362316"/>
                <a:gd name="csX3095" fmla="*/ 493009 w 988479"/>
                <a:gd name="csY3095" fmla="*/ 75905 h 362316"/>
                <a:gd name="csX3096" fmla="*/ 493709 w 988479"/>
                <a:gd name="csY3096" fmla="*/ 77190 h 362316"/>
                <a:gd name="csX3097" fmla="*/ 493701 w 988479"/>
                <a:gd name="csY3097" fmla="*/ 78374 h 362316"/>
                <a:gd name="csX3098" fmla="*/ 493170 w 988479"/>
                <a:gd name="csY3098" fmla="*/ 79390 h 362316"/>
                <a:gd name="csX3099" fmla="*/ 491347 w 988479"/>
                <a:gd name="csY3099" fmla="*/ 80575 h 362316"/>
                <a:gd name="csX3100" fmla="*/ 489892 w 988479"/>
                <a:gd name="csY3100" fmla="*/ 82144 h 362316"/>
                <a:gd name="csX3101" fmla="*/ 489715 w 988479"/>
                <a:gd name="csY3101" fmla="*/ 82713 h 362316"/>
                <a:gd name="csX3102" fmla="*/ 487729 w 988479"/>
                <a:gd name="csY3102" fmla="*/ 83436 h 362316"/>
                <a:gd name="csX3103" fmla="*/ 488637 w 988479"/>
                <a:gd name="csY3103" fmla="*/ 83967 h 362316"/>
                <a:gd name="csX3104" fmla="*/ 489361 w 988479"/>
                <a:gd name="csY3104" fmla="*/ 84690 h 362316"/>
                <a:gd name="csX3105" fmla="*/ 490738 w 988479"/>
                <a:gd name="csY3105" fmla="*/ 86867 h 362316"/>
                <a:gd name="csX3106" fmla="*/ 494024 w 988479"/>
                <a:gd name="csY3106" fmla="*/ 90406 h 362316"/>
                <a:gd name="csX3107" fmla="*/ 495679 w 988479"/>
                <a:gd name="csY3107" fmla="*/ 91729 h 362316"/>
                <a:gd name="csX3108" fmla="*/ 502474 w 988479"/>
                <a:gd name="csY3108" fmla="*/ 96530 h 362316"/>
                <a:gd name="csX3109" fmla="*/ 506091 w 988479"/>
                <a:gd name="csY3109" fmla="*/ 98622 h 362316"/>
                <a:gd name="csX3110" fmla="*/ 510708 w 988479"/>
                <a:gd name="csY3110" fmla="*/ 103407 h 362316"/>
                <a:gd name="csX3111" fmla="*/ 513101 w 988479"/>
                <a:gd name="csY3111" fmla="*/ 104515 h 362316"/>
                <a:gd name="csX3112" fmla="*/ 513571 w 988479"/>
                <a:gd name="csY3112" fmla="*/ 105846 h 362316"/>
                <a:gd name="csX3113" fmla="*/ 511570 w 988479"/>
                <a:gd name="csY3113" fmla="*/ 107892 h 362316"/>
                <a:gd name="csX3114" fmla="*/ 508661 w 988479"/>
                <a:gd name="csY3114" fmla="*/ 108915 h 362316"/>
                <a:gd name="csX3115" fmla="*/ 503852 w 988479"/>
                <a:gd name="csY3115" fmla="*/ 109461 h 362316"/>
                <a:gd name="csX3116" fmla="*/ 499026 w 988479"/>
                <a:gd name="csY3116" fmla="*/ 108746 h 362316"/>
                <a:gd name="csX3117" fmla="*/ 496533 w 988479"/>
                <a:gd name="csY3117" fmla="*/ 108161 h 362316"/>
                <a:gd name="csX3118" fmla="*/ 494363 w 988479"/>
                <a:gd name="csY3118" fmla="*/ 106984 h 362316"/>
                <a:gd name="csX3119" fmla="*/ 492655 w 988479"/>
                <a:gd name="csY3119" fmla="*/ 104622 h 362316"/>
                <a:gd name="csX3120" fmla="*/ 490392 w 988479"/>
                <a:gd name="csY3120" fmla="*/ 103345 h 362316"/>
                <a:gd name="csX3121" fmla="*/ 491261 w 988479"/>
                <a:gd name="csY3121" fmla="*/ 104776 h 362316"/>
                <a:gd name="csX3122" fmla="*/ 491808 w 988479"/>
                <a:gd name="csY3122" fmla="*/ 106238 h 362316"/>
                <a:gd name="csX3123" fmla="*/ 491523 w 988479"/>
                <a:gd name="csY3123" fmla="*/ 107830 h 362316"/>
                <a:gd name="csX3124" fmla="*/ 490638 w 988479"/>
                <a:gd name="csY3124" fmla="*/ 109076 h 362316"/>
                <a:gd name="csX3125" fmla="*/ 489115 w 988479"/>
                <a:gd name="csY3125" fmla="*/ 109992 h 362316"/>
                <a:gd name="csX3126" fmla="*/ 487483 w 988479"/>
                <a:gd name="csY3126" fmla="*/ 110738 h 362316"/>
                <a:gd name="csX3127" fmla="*/ 486790 w 988479"/>
                <a:gd name="csY3127" fmla="*/ 111261 h 362316"/>
                <a:gd name="csX3128" fmla="*/ 482651 w 988479"/>
                <a:gd name="csY3128" fmla="*/ 119593 h 362316"/>
                <a:gd name="csX3129" fmla="*/ 481981 w 988479"/>
                <a:gd name="csY3129" fmla="*/ 121846 h 362316"/>
                <a:gd name="csX3130" fmla="*/ 480719 w 988479"/>
                <a:gd name="csY3130" fmla="*/ 131201 h 362316"/>
                <a:gd name="csX3131" fmla="*/ 480696 w 988479"/>
                <a:gd name="csY3131" fmla="*/ 133847 h 362316"/>
                <a:gd name="csX3132" fmla="*/ 482558 w 988479"/>
                <a:gd name="csY3132" fmla="*/ 138794 h 362316"/>
                <a:gd name="csX3133" fmla="*/ 482720 w 988479"/>
                <a:gd name="csY3133" fmla="*/ 141386 h 362316"/>
                <a:gd name="csX3134" fmla="*/ 483089 w 988479"/>
                <a:gd name="csY3134" fmla="*/ 142509 h 362316"/>
                <a:gd name="csX3135" fmla="*/ 482843 w 988479"/>
                <a:gd name="csY3135" fmla="*/ 143440 h 362316"/>
                <a:gd name="csX3136" fmla="*/ 481966 w 988479"/>
                <a:gd name="csY3136" fmla="*/ 143994 h 362316"/>
                <a:gd name="csX3137" fmla="*/ 478410 w 988479"/>
                <a:gd name="csY3137" fmla="*/ 145502 h 362316"/>
                <a:gd name="csX3138" fmla="*/ 475902 w 988479"/>
                <a:gd name="csY3138" fmla="*/ 146756 h 362316"/>
                <a:gd name="csX3139" fmla="*/ 473862 w 988479"/>
                <a:gd name="csY3139" fmla="*/ 148541 h 362316"/>
                <a:gd name="csX3140" fmla="*/ 472215 w 988479"/>
                <a:gd name="csY3140" fmla="*/ 150764 h 362316"/>
                <a:gd name="csX3141" fmla="*/ 470769 w 988479"/>
                <a:gd name="csY3141" fmla="*/ 152372 h 362316"/>
                <a:gd name="csX3142" fmla="*/ 468845 w 988479"/>
                <a:gd name="csY3142" fmla="*/ 153141 h 362316"/>
                <a:gd name="csX3143" fmla="*/ 467444 w 988479"/>
                <a:gd name="csY3143" fmla="*/ 153026 h 362316"/>
                <a:gd name="csX3144" fmla="*/ 466321 w 988479"/>
                <a:gd name="csY3144" fmla="*/ 152287 h 362316"/>
                <a:gd name="csX3145" fmla="*/ 465528 w 988479"/>
                <a:gd name="csY3145" fmla="*/ 150856 h 362316"/>
                <a:gd name="csX3146" fmla="*/ 465074 w 988479"/>
                <a:gd name="csY3146" fmla="*/ 149294 h 362316"/>
                <a:gd name="csX3147" fmla="*/ 464782 w 988479"/>
                <a:gd name="csY3147" fmla="*/ 150449 h 362316"/>
                <a:gd name="csX3148" fmla="*/ 464836 w 988479"/>
                <a:gd name="csY3148" fmla="*/ 151579 h 362316"/>
                <a:gd name="csX3149" fmla="*/ 465497 w 988479"/>
                <a:gd name="csY3149" fmla="*/ 152787 h 362316"/>
                <a:gd name="csX3150" fmla="*/ 465751 w 988479"/>
                <a:gd name="csY3150" fmla="*/ 154064 h 362316"/>
                <a:gd name="csX3151" fmla="*/ 465366 w 988479"/>
                <a:gd name="csY3151" fmla="*/ 155364 h 362316"/>
                <a:gd name="csX3152" fmla="*/ 464543 w 988479"/>
                <a:gd name="csY3152" fmla="*/ 156403 h 362316"/>
                <a:gd name="csX3153" fmla="*/ 462312 w 988479"/>
                <a:gd name="csY3153" fmla="*/ 157534 h 362316"/>
                <a:gd name="csX3154" fmla="*/ 461080 w 988479"/>
                <a:gd name="csY3154" fmla="*/ 158503 h 362316"/>
                <a:gd name="csX3155" fmla="*/ 460841 w 988479"/>
                <a:gd name="csY3155" fmla="*/ 160218 h 362316"/>
                <a:gd name="csX3156" fmla="*/ 460249 w 988479"/>
                <a:gd name="csY3156" fmla="*/ 161180 h 362316"/>
                <a:gd name="csX3157" fmla="*/ 459395 w 988479"/>
                <a:gd name="csY3157" fmla="*/ 161926 h 362316"/>
                <a:gd name="csX3158" fmla="*/ 456247 w 988479"/>
                <a:gd name="csY3158" fmla="*/ 163634 h 362316"/>
                <a:gd name="csX3159" fmla="*/ 455539 w 988479"/>
                <a:gd name="csY3159" fmla="*/ 164319 h 362316"/>
                <a:gd name="csX3160" fmla="*/ 455024 w 988479"/>
                <a:gd name="csY3160" fmla="*/ 165188 h 362316"/>
                <a:gd name="csX3161" fmla="*/ 456702 w 988479"/>
                <a:gd name="csY3161" fmla="*/ 165049 h 362316"/>
                <a:gd name="csX3162" fmla="*/ 458241 w 988479"/>
                <a:gd name="csY3162" fmla="*/ 165188 h 362316"/>
                <a:gd name="csX3163" fmla="*/ 458356 w 988479"/>
                <a:gd name="csY3163" fmla="*/ 166888 h 362316"/>
                <a:gd name="csX3164" fmla="*/ 458841 w 988479"/>
                <a:gd name="csY3164" fmla="*/ 168157 h 362316"/>
                <a:gd name="csX3165" fmla="*/ 458225 w 988479"/>
                <a:gd name="csY3165" fmla="*/ 170934 h 362316"/>
                <a:gd name="csX3166" fmla="*/ 455855 w 988479"/>
                <a:gd name="csY3166" fmla="*/ 172811 h 362316"/>
                <a:gd name="csX3167" fmla="*/ 457040 w 988479"/>
                <a:gd name="csY3167" fmla="*/ 173204 h 362316"/>
                <a:gd name="csX3168" fmla="*/ 458110 w 988479"/>
                <a:gd name="csY3168" fmla="*/ 173819 h 362316"/>
                <a:gd name="csX3169" fmla="*/ 460488 w 988479"/>
                <a:gd name="csY3169" fmla="*/ 174273 h 362316"/>
                <a:gd name="csX3170" fmla="*/ 461288 w 988479"/>
                <a:gd name="csY3170" fmla="*/ 176243 h 362316"/>
                <a:gd name="csX3171" fmla="*/ 460934 w 988479"/>
                <a:gd name="csY3171" fmla="*/ 178627 h 362316"/>
                <a:gd name="csX3172" fmla="*/ 460503 w 988479"/>
                <a:gd name="csY3172" fmla="*/ 180766 h 362316"/>
                <a:gd name="csX3173" fmla="*/ 458794 w 988479"/>
                <a:gd name="csY3173" fmla="*/ 181358 h 362316"/>
                <a:gd name="csX3174" fmla="*/ 457732 w 988479"/>
                <a:gd name="csY3174" fmla="*/ 180966 h 362316"/>
                <a:gd name="csX3175" fmla="*/ 456678 w 988479"/>
                <a:gd name="csY3175" fmla="*/ 181004 h 362316"/>
                <a:gd name="csX3176" fmla="*/ 455901 w 988479"/>
                <a:gd name="csY3176" fmla="*/ 181651 h 362316"/>
                <a:gd name="csX3177" fmla="*/ 455701 w 988479"/>
                <a:gd name="csY3177" fmla="*/ 182758 h 362316"/>
                <a:gd name="csX3178" fmla="*/ 457171 w 988479"/>
                <a:gd name="csY3178" fmla="*/ 182212 h 362316"/>
                <a:gd name="csX3179" fmla="*/ 457086 w 988479"/>
                <a:gd name="csY3179" fmla="*/ 184981 h 362316"/>
                <a:gd name="csX3180" fmla="*/ 456686 w 988479"/>
                <a:gd name="csY3180" fmla="*/ 187682 h 362316"/>
                <a:gd name="csX3181" fmla="*/ 456201 w 988479"/>
                <a:gd name="csY3181" fmla="*/ 189174 h 362316"/>
                <a:gd name="csX3182" fmla="*/ 455301 w 988479"/>
                <a:gd name="csY3182" fmla="*/ 190390 h 362316"/>
                <a:gd name="csX3183" fmla="*/ 453939 w 988479"/>
                <a:gd name="csY3183" fmla="*/ 190782 h 362316"/>
                <a:gd name="csX3184" fmla="*/ 452654 w 988479"/>
                <a:gd name="csY3184" fmla="*/ 189866 h 362316"/>
                <a:gd name="csX3185" fmla="*/ 452392 w 988479"/>
                <a:gd name="csY3185" fmla="*/ 190928 h 362316"/>
                <a:gd name="csX3186" fmla="*/ 452784 w 988479"/>
                <a:gd name="csY3186" fmla="*/ 191820 h 362316"/>
                <a:gd name="csX3187" fmla="*/ 454616 w 988479"/>
                <a:gd name="csY3187" fmla="*/ 193990 h 362316"/>
                <a:gd name="csX3188" fmla="*/ 453493 w 988479"/>
                <a:gd name="csY3188" fmla="*/ 194467 h 362316"/>
                <a:gd name="csX3189" fmla="*/ 452677 w 988479"/>
                <a:gd name="csY3189" fmla="*/ 195205 h 362316"/>
                <a:gd name="csX3190" fmla="*/ 452308 w 988479"/>
                <a:gd name="csY3190" fmla="*/ 196282 h 362316"/>
                <a:gd name="csX3191" fmla="*/ 450314 w 988479"/>
                <a:gd name="csY3191" fmla="*/ 198752 h 362316"/>
                <a:gd name="csX3192" fmla="*/ 449429 w 988479"/>
                <a:gd name="csY3192" fmla="*/ 200567 h 362316"/>
                <a:gd name="csX3193" fmla="*/ 449052 w 988479"/>
                <a:gd name="csY3193" fmla="*/ 202506 h 362316"/>
                <a:gd name="csX3194" fmla="*/ 448121 w 988479"/>
                <a:gd name="csY3194" fmla="*/ 204044 h 362316"/>
                <a:gd name="csX3195" fmla="*/ 433045 w 988479"/>
                <a:gd name="csY3195" fmla="*/ 210752 h 362316"/>
                <a:gd name="csX3196" fmla="*/ 420848 w 988479"/>
                <a:gd name="csY3196" fmla="*/ 216399 h 362316"/>
                <a:gd name="csX3197" fmla="*/ 419971 w 988479"/>
                <a:gd name="csY3197" fmla="*/ 216014 h 362316"/>
                <a:gd name="csX3198" fmla="*/ 419378 w 988479"/>
                <a:gd name="csY3198" fmla="*/ 215153 h 362316"/>
                <a:gd name="csX3199" fmla="*/ 418963 w 988479"/>
                <a:gd name="csY3199" fmla="*/ 206375 h 362316"/>
                <a:gd name="csX3200" fmla="*/ 417454 w 988479"/>
                <a:gd name="csY3200" fmla="*/ 201890 h 362316"/>
                <a:gd name="csX3201" fmla="*/ 417231 w 988479"/>
                <a:gd name="csY3201" fmla="*/ 199359 h 362316"/>
                <a:gd name="csX3202" fmla="*/ 415508 w 988479"/>
                <a:gd name="csY3202" fmla="*/ 201613 h 362316"/>
                <a:gd name="csX3203" fmla="*/ 414454 w 988479"/>
                <a:gd name="csY3203" fmla="*/ 201382 h 362316"/>
                <a:gd name="csX3204" fmla="*/ 413315 w 988479"/>
                <a:gd name="csY3204" fmla="*/ 200806 h 362316"/>
                <a:gd name="csX3205" fmla="*/ 412460 w 988479"/>
                <a:gd name="csY3205" fmla="*/ 200067 h 362316"/>
                <a:gd name="csX3206" fmla="*/ 412391 w 988479"/>
                <a:gd name="csY3206" fmla="*/ 199098 h 362316"/>
                <a:gd name="csX3207" fmla="*/ 413315 w 988479"/>
                <a:gd name="csY3207" fmla="*/ 196313 h 362316"/>
                <a:gd name="csX3208" fmla="*/ 412199 w 988479"/>
                <a:gd name="csY3208" fmla="*/ 197844 h 362316"/>
                <a:gd name="csX3209" fmla="*/ 410983 w 988479"/>
                <a:gd name="csY3209" fmla="*/ 199021 h 362316"/>
                <a:gd name="csX3210" fmla="*/ 409721 w 988479"/>
                <a:gd name="csY3210" fmla="*/ 198875 h 362316"/>
                <a:gd name="csX3211" fmla="*/ 408628 w 988479"/>
                <a:gd name="csY3211" fmla="*/ 198290 h 362316"/>
                <a:gd name="csX3212" fmla="*/ 408228 w 988479"/>
                <a:gd name="csY3212" fmla="*/ 197382 h 362316"/>
                <a:gd name="csX3213" fmla="*/ 407651 w 988479"/>
                <a:gd name="csY3213" fmla="*/ 197244 h 362316"/>
                <a:gd name="csX3214" fmla="*/ 404980 w 988479"/>
                <a:gd name="csY3214" fmla="*/ 199721 h 362316"/>
                <a:gd name="csX3215" fmla="*/ 401464 w 988479"/>
                <a:gd name="csY3215" fmla="*/ 201052 h 362316"/>
                <a:gd name="csX3216" fmla="*/ 399501 w 988479"/>
                <a:gd name="csY3216" fmla="*/ 201029 h 362316"/>
                <a:gd name="csX3217" fmla="*/ 397962 w 988479"/>
                <a:gd name="csY3217" fmla="*/ 200267 h 362316"/>
                <a:gd name="csX3218" fmla="*/ 398039 w 988479"/>
                <a:gd name="csY3218" fmla="*/ 198375 h 362316"/>
                <a:gd name="csX3219" fmla="*/ 397878 w 988479"/>
                <a:gd name="csY3219" fmla="*/ 196528 h 362316"/>
                <a:gd name="csX3220" fmla="*/ 397446 w 988479"/>
                <a:gd name="csY3220" fmla="*/ 195444 h 362316"/>
                <a:gd name="csX3221" fmla="*/ 396500 w 988479"/>
                <a:gd name="csY3221" fmla="*/ 195051 h 362316"/>
                <a:gd name="csX3222" fmla="*/ 395630 w 988479"/>
                <a:gd name="csY3222" fmla="*/ 195190 h 362316"/>
                <a:gd name="csX3223" fmla="*/ 393106 w 988479"/>
                <a:gd name="csY3223" fmla="*/ 196151 h 362316"/>
                <a:gd name="csX3224" fmla="*/ 392206 w 988479"/>
                <a:gd name="csY3224" fmla="*/ 196036 h 362316"/>
                <a:gd name="csX3225" fmla="*/ 391690 w 988479"/>
                <a:gd name="csY3225" fmla="*/ 196521 h 362316"/>
                <a:gd name="csX3226" fmla="*/ 385011 w 988479"/>
                <a:gd name="csY3226" fmla="*/ 189797 h 362316"/>
                <a:gd name="csX3227" fmla="*/ 383664 w 988479"/>
                <a:gd name="csY3227" fmla="*/ 195244 h 362316"/>
                <a:gd name="csX3228" fmla="*/ 379047 w 988479"/>
                <a:gd name="csY3228" fmla="*/ 198136 h 362316"/>
                <a:gd name="csX3229" fmla="*/ 375645 w 988479"/>
                <a:gd name="csY3229" fmla="*/ 199821 h 362316"/>
                <a:gd name="csX3230" fmla="*/ 372267 w 988479"/>
                <a:gd name="csY3230" fmla="*/ 199190 h 362316"/>
                <a:gd name="csX3231" fmla="*/ 368843 w 988479"/>
                <a:gd name="csY3231" fmla="*/ 198113 h 362316"/>
                <a:gd name="csX3232" fmla="*/ 365426 w 988479"/>
                <a:gd name="csY3232" fmla="*/ 199413 h 362316"/>
                <a:gd name="csX3233" fmla="*/ 361716 w 988479"/>
                <a:gd name="csY3233" fmla="*/ 202598 h 362316"/>
                <a:gd name="csX3234" fmla="*/ 360693 w 988479"/>
                <a:gd name="csY3234" fmla="*/ 203083 h 362316"/>
                <a:gd name="csX3235" fmla="*/ 359624 w 988479"/>
                <a:gd name="csY3235" fmla="*/ 203075 h 362316"/>
                <a:gd name="csX3236" fmla="*/ 358839 w 988479"/>
                <a:gd name="csY3236" fmla="*/ 202660 h 362316"/>
                <a:gd name="csX3237" fmla="*/ 359108 w 988479"/>
                <a:gd name="csY3237" fmla="*/ 200244 h 362316"/>
                <a:gd name="csX3238" fmla="*/ 359139 w 988479"/>
                <a:gd name="csY3238" fmla="*/ 197829 h 362316"/>
                <a:gd name="csX3239" fmla="*/ 358862 w 988479"/>
                <a:gd name="csY3239" fmla="*/ 192451 h 362316"/>
                <a:gd name="csX3240" fmla="*/ 358569 w 988479"/>
                <a:gd name="csY3240" fmla="*/ 191390 h 362316"/>
                <a:gd name="csX3241" fmla="*/ 357500 w 988479"/>
                <a:gd name="csY3241" fmla="*/ 189913 h 362316"/>
                <a:gd name="csX3242" fmla="*/ 356083 w 988479"/>
                <a:gd name="csY3242" fmla="*/ 188843 h 362316"/>
                <a:gd name="csX3243" fmla="*/ 355299 w 988479"/>
                <a:gd name="csY3243" fmla="*/ 189620 h 362316"/>
                <a:gd name="csX3244" fmla="*/ 354583 w 988479"/>
                <a:gd name="csY3244" fmla="*/ 190690 h 362316"/>
                <a:gd name="csX3245" fmla="*/ 351767 w 988479"/>
                <a:gd name="csY3245" fmla="*/ 190643 h 362316"/>
                <a:gd name="csX3246" fmla="*/ 349019 w 988479"/>
                <a:gd name="csY3246" fmla="*/ 189789 h 362316"/>
                <a:gd name="csX3247" fmla="*/ 346680 w 988479"/>
                <a:gd name="csY3247" fmla="*/ 190274 h 362316"/>
                <a:gd name="csX3248" fmla="*/ 342032 w 988479"/>
                <a:gd name="csY3248" fmla="*/ 192405 h 362316"/>
                <a:gd name="csX3249" fmla="*/ 339569 w 988479"/>
                <a:gd name="csY3249" fmla="*/ 192736 h 362316"/>
                <a:gd name="csX3250" fmla="*/ 338245 w 988479"/>
                <a:gd name="csY3250" fmla="*/ 192251 h 362316"/>
                <a:gd name="csX3251" fmla="*/ 337399 w 988479"/>
                <a:gd name="csY3251" fmla="*/ 191105 h 362316"/>
                <a:gd name="csX3252" fmla="*/ 337884 w 988479"/>
                <a:gd name="csY3252" fmla="*/ 190051 h 362316"/>
                <a:gd name="csX3253" fmla="*/ 338907 w 988479"/>
                <a:gd name="csY3253" fmla="*/ 189243 h 362316"/>
                <a:gd name="csX3254" fmla="*/ 336999 w 988479"/>
                <a:gd name="csY3254" fmla="*/ 189882 h 362316"/>
                <a:gd name="csX3255" fmla="*/ 335375 w 988479"/>
                <a:gd name="csY3255" fmla="*/ 190959 h 362316"/>
                <a:gd name="csX3256" fmla="*/ 334667 w 988479"/>
                <a:gd name="csY3256" fmla="*/ 191651 h 362316"/>
                <a:gd name="csX3257" fmla="*/ 333905 w 988479"/>
                <a:gd name="csY3257" fmla="*/ 191305 h 362316"/>
                <a:gd name="csX3258" fmla="*/ 331874 w 988479"/>
                <a:gd name="csY3258" fmla="*/ 188874 h 362316"/>
                <a:gd name="csX3259" fmla="*/ 327626 w 988479"/>
                <a:gd name="csY3259" fmla="*/ 189782 h 362316"/>
                <a:gd name="csX3260" fmla="*/ 327056 w 988479"/>
                <a:gd name="csY3260" fmla="*/ 190059 h 362316"/>
                <a:gd name="csX3261" fmla="*/ 326010 w 988479"/>
                <a:gd name="csY3261" fmla="*/ 190890 h 362316"/>
                <a:gd name="csX3262" fmla="*/ 325002 w 988479"/>
                <a:gd name="csY3262" fmla="*/ 190474 h 362316"/>
                <a:gd name="csX3263" fmla="*/ 324501 w 988479"/>
                <a:gd name="csY3263" fmla="*/ 189589 h 362316"/>
                <a:gd name="csX3264" fmla="*/ 324324 w 988479"/>
                <a:gd name="csY3264" fmla="*/ 184512 h 362316"/>
                <a:gd name="csX3265" fmla="*/ 322162 w 988479"/>
                <a:gd name="csY3265" fmla="*/ 174750 h 362316"/>
                <a:gd name="csX3266" fmla="*/ 321570 w 988479"/>
                <a:gd name="csY3266" fmla="*/ 169765 h 362316"/>
                <a:gd name="csX3267" fmla="*/ 321092 w 988479"/>
                <a:gd name="csY3267" fmla="*/ 168588 h 362316"/>
                <a:gd name="csX3268" fmla="*/ 318614 w 988479"/>
                <a:gd name="csY3268" fmla="*/ 166796 h 362316"/>
                <a:gd name="csX3269" fmla="*/ 318699 w 988479"/>
                <a:gd name="csY3269" fmla="*/ 164226 h 362316"/>
                <a:gd name="csX3270" fmla="*/ 319992 w 988479"/>
                <a:gd name="csY3270" fmla="*/ 162072 h 362316"/>
                <a:gd name="csX3271" fmla="*/ 320261 w 988479"/>
                <a:gd name="csY3271" fmla="*/ 159565 h 362316"/>
                <a:gd name="csX3272" fmla="*/ 319892 w 988479"/>
                <a:gd name="csY3272" fmla="*/ 156841 h 362316"/>
                <a:gd name="csX3273" fmla="*/ 319114 w 988479"/>
                <a:gd name="csY3273" fmla="*/ 154179 h 362316"/>
                <a:gd name="csX3274" fmla="*/ 318137 w 988479"/>
                <a:gd name="csY3274" fmla="*/ 152172 h 362316"/>
                <a:gd name="csX3275" fmla="*/ 316737 w 988479"/>
                <a:gd name="csY3275" fmla="*/ 150456 h 362316"/>
                <a:gd name="csX3276" fmla="*/ 314882 w 988479"/>
                <a:gd name="csY3276" fmla="*/ 148533 h 362316"/>
                <a:gd name="csX3277" fmla="*/ 312596 w 988479"/>
                <a:gd name="csY3277" fmla="*/ 147094 h 362316"/>
                <a:gd name="csX3278" fmla="*/ 307671 w 988479"/>
                <a:gd name="csY3278" fmla="*/ 145479 h 362316"/>
                <a:gd name="csX3279" fmla="*/ 305078 w 988479"/>
                <a:gd name="csY3279" fmla="*/ 145625 h 362316"/>
                <a:gd name="csX3280" fmla="*/ 304109 w 988479"/>
                <a:gd name="csY3280" fmla="*/ 144986 h 362316"/>
                <a:gd name="csX3281" fmla="*/ 303462 w 988479"/>
                <a:gd name="csY3281" fmla="*/ 144163 h 362316"/>
                <a:gd name="csX3282" fmla="*/ 303724 w 988479"/>
                <a:gd name="csY3282" fmla="*/ 142548 h 362316"/>
                <a:gd name="csX3283" fmla="*/ 304601 w 988479"/>
                <a:gd name="csY3283" fmla="*/ 141440 h 362316"/>
                <a:gd name="csX3284" fmla="*/ 305778 w 988479"/>
                <a:gd name="csY3284" fmla="*/ 141163 h 362316"/>
                <a:gd name="csX3285" fmla="*/ 305925 w 988479"/>
                <a:gd name="csY3285" fmla="*/ 140532 h 362316"/>
                <a:gd name="csX3286" fmla="*/ 303423 w 988479"/>
                <a:gd name="csY3286" fmla="*/ 139232 h 362316"/>
                <a:gd name="csX3287" fmla="*/ 301338 w 988479"/>
                <a:gd name="csY3287" fmla="*/ 137463 h 362316"/>
                <a:gd name="csX3288" fmla="*/ 300684 w 988479"/>
                <a:gd name="csY3288" fmla="*/ 136401 h 362316"/>
                <a:gd name="csX3289" fmla="*/ 300484 w 988479"/>
                <a:gd name="csY3289" fmla="*/ 135232 h 362316"/>
                <a:gd name="csX3290" fmla="*/ 300499 w 988479"/>
                <a:gd name="csY3290" fmla="*/ 132532 h 362316"/>
                <a:gd name="csX3291" fmla="*/ 301099 w 988479"/>
                <a:gd name="csY3291" fmla="*/ 130824 h 362316"/>
                <a:gd name="csX3292" fmla="*/ 301430 w 988479"/>
                <a:gd name="csY3292" fmla="*/ 129901 h 362316"/>
                <a:gd name="csX3293" fmla="*/ 302069 w 988479"/>
                <a:gd name="csY3293" fmla="*/ 127047 h 362316"/>
                <a:gd name="csX3294" fmla="*/ 303431 w 988479"/>
                <a:gd name="csY3294" fmla="*/ 126177 h 362316"/>
                <a:gd name="csX3295" fmla="*/ 303216 w 988479"/>
                <a:gd name="csY3295" fmla="*/ 125654 h 362316"/>
                <a:gd name="csX3296" fmla="*/ 302631 w 988479"/>
                <a:gd name="csY3296" fmla="*/ 125262 h 362316"/>
                <a:gd name="csX3297" fmla="*/ 301785 w 988479"/>
                <a:gd name="csY3297" fmla="*/ 124324 h 362316"/>
                <a:gd name="csX3298" fmla="*/ 301084 w 988479"/>
                <a:gd name="csY3298" fmla="*/ 123247 h 362316"/>
                <a:gd name="csX3299" fmla="*/ 299491 w 988479"/>
                <a:gd name="csY3299" fmla="*/ 121416 h 362316"/>
                <a:gd name="csX3300" fmla="*/ 296682 w 988479"/>
                <a:gd name="csY3300" fmla="*/ 119215 h 362316"/>
                <a:gd name="csX3301" fmla="*/ 296205 w 988479"/>
                <a:gd name="csY3301" fmla="*/ 115415 h 362316"/>
                <a:gd name="csX3302" fmla="*/ 295843 w 988479"/>
                <a:gd name="csY3302" fmla="*/ 109815 h 362316"/>
                <a:gd name="csX3303" fmla="*/ 296075 w 988479"/>
                <a:gd name="csY3303" fmla="*/ 107269 h 362316"/>
                <a:gd name="csX3304" fmla="*/ 296975 w 988479"/>
                <a:gd name="csY3304" fmla="*/ 102507 h 362316"/>
                <a:gd name="csX3305" fmla="*/ 298537 w 988479"/>
                <a:gd name="csY3305" fmla="*/ 101007 h 362316"/>
                <a:gd name="csX3306" fmla="*/ 299776 w 988479"/>
                <a:gd name="csY3306" fmla="*/ 100591 h 362316"/>
                <a:gd name="csX3307" fmla="*/ 300707 w 988479"/>
                <a:gd name="csY3307" fmla="*/ 99953 h 362316"/>
                <a:gd name="csX3308" fmla="*/ 299937 w 988479"/>
                <a:gd name="csY3308" fmla="*/ 99860 h 362316"/>
                <a:gd name="csX3309" fmla="*/ 299276 w 988479"/>
                <a:gd name="csY3309" fmla="*/ 100099 h 362316"/>
                <a:gd name="csX3310" fmla="*/ 298091 w 988479"/>
                <a:gd name="csY3310" fmla="*/ 100260 h 362316"/>
                <a:gd name="csX3311" fmla="*/ 299068 w 988479"/>
                <a:gd name="csY3311" fmla="*/ 95999 h 362316"/>
                <a:gd name="csX3312" fmla="*/ 299507 w 988479"/>
                <a:gd name="csY3312" fmla="*/ 94768 h 362316"/>
                <a:gd name="csX3313" fmla="*/ 301469 w 988479"/>
                <a:gd name="csY3313" fmla="*/ 92383 h 362316"/>
                <a:gd name="csX3314" fmla="*/ 303770 w 988479"/>
                <a:gd name="csY3314" fmla="*/ 90275 h 362316"/>
                <a:gd name="csX3315" fmla="*/ 304739 w 988479"/>
                <a:gd name="csY3315" fmla="*/ 87790 h 362316"/>
                <a:gd name="csX3316" fmla="*/ 306048 w 988479"/>
                <a:gd name="csY3316" fmla="*/ 85613 h 362316"/>
                <a:gd name="csX3317" fmla="*/ 311457 w 988479"/>
                <a:gd name="csY3317" fmla="*/ 83367 h 362316"/>
                <a:gd name="csX3318" fmla="*/ 309511 w 988479"/>
                <a:gd name="csY3318" fmla="*/ 86183 h 362316"/>
                <a:gd name="csX3319" fmla="*/ 309726 w 988479"/>
                <a:gd name="csY3319" fmla="*/ 87206 h 362316"/>
                <a:gd name="csX3320" fmla="*/ 310203 w 988479"/>
                <a:gd name="csY3320" fmla="*/ 88113 h 362316"/>
                <a:gd name="csX3321" fmla="*/ 311604 w 988479"/>
                <a:gd name="csY3321" fmla="*/ 88752 h 362316"/>
                <a:gd name="csX3322" fmla="*/ 312004 w 988479"/>
                <a:gd name="csY3322" fmla="*/ 92222 h 362316"/>
                <a:gd name="csX3323" fmla="*/ 313766 w 988479"/>
                <a:gd name="csY3323" fmla="*/ 94191 h 362316"/>
                <a:gd name="csX3324" fmla="*/ 315536 w 988479"/>
                <a:gd name="csY3324" fmla="*/ 95991 h 362316"/>
                <a:gd name="csX3325" fmla="*/ 316844 w 988479"/>
                <a:gd name="csY3325" fmla="*/ 96876 h 362316"/>
                <a:gd name="csX3326" fmla="*/ 318284 w 988479"/>
                <a:gd name="csY3326" fmla="*/ 98160 h 362316"/>
                <a:gd name="csX3327" fmla="*/ 319291 w 988479"/>
                <a:gd name="csY3327" fmla="*/ 99353 h 362316"/>
                <a:gd name="csX3328" fmla="*/ 320353 w 988479"/>
                <a:gd name="csY3328" fmla="*/ 100353 h 362316"/>
                <a:gd name="csX3329" fmla="*/ 321954 w 988479"/>
                <a:gd name="csY3329" fmla="*/ 101330 h 362316"/>
                <a:gd name="csX3330" fmla="*/ 326287 w 988479"/>
                <a:gd name="csY3330" fmla="*/ 105492 h 362316"/>
                <a:gd name="csX3331" fmla="*/ 328095 w 988479"/>
                <a:gd name="csY3331" fmla="*/ 106715 h 362316"/>
                <a:gd name="csX3332" fmla="*/ 329442 w 988479"/>
                <a:gd name="csY3332" fmla="*/ 107938 h 362316"/>
                <a:gd name="csX3333" fmla="*/ 330396 w 988479"/>
                <a:gd name="csY3333" fmla="*/ 108369 h 362316"/>
                <a:gd name="csX3334" fmla="*/ 332759 w 988479"/>
                <a:gd name="csY3334" fmla="*/ 108023 h 362316"/>
                <a:gd name="csX3335" fmla="*/ 339738 w 988479"/>
                <a:gd name="csY3335" fmla="*/ 105038 h 362316"/>
                <a:gd name="csX3336" fmla="*/ 340993 w 988479"/>
                <a:gd name="csY3336" fmla="*/ 104845 h 362316"/>
                <a:gd name="csX3337" fmla="*/ 343263 w 988479"/>
                <a:gd name="csY3337" fmla="*/ 104330 h 362316"/>
                <a:gd name="csX3338" fmla="*/ 347272 w 988479"/>
                <a:gd name="csY3338" fmla="*/ 104491 h 362316"/>
                <a:gd name="csX3339" fmla="*/ 351512 w 988479"/>
                <a:gd name="csY3339" fmla="*/ 105507 h 362316"/>
                <a:gd name="csX3340" fmla="*/ 352890 w 988479"/>
                <a:gd name="csY3340" fmla="*/ 105538 h 362316"/>
                <a:gd name="csX3341" fmla="*/ 354198 w 988479"/>
                <a:gd name="csY3341" fmla="*/ 104930 h 362316"/>
                <a:gd name="csX3342" fmla="*/ 356014 w 988479"/>
                <a:gd name="csY3342" fmla="*/ 105107 h 362316"/>
                <a:gd name="csX3343" fmla="*/ 357707 w 988479"/>
                <a:gd name="csY3343" fmla="*/ 105422 h 362316"/>
                <a:gd name="csX3344" fmla="*/ 358554 w 988479"/>
                <a:gd name="csY3344" fmla="*/ 105161 h 362316"/>
                <a:gd name="csX3345" fmla="*/ 361016 w 988479"/>
                <a:gd name="csY3345" fmla="*/ 102984 h 362316"/>
                <a:gd name="csX3346" fmla="*/ 364372 w 988479"/>
                <a:gd name="csY3346" fmla="*/ 102337 h 362316"/>
                <a:gd name="csX3347" fmla="*/ 365457 w 988479"/>
                <a:gd name="csY3347" fmla="*/ 100183 h 362316"/>
                <a:gd name="csX3348" fmla="*/ 366296 w 988479"/>
                <a:gd name="csY3348" fmla="*/ 98153 h 362316"/>
                <a:gd name="csX3349" fmla="*/ 366696 w 988479"/>
                <a:gd name="csY3349" fmla="*/ 95991 h 362316"/>
                <a:gd name="csX3350" fmla="*/ 368096 w 988479"/>
                <a:gd name="csY3350" fmla="*/ 95122 h 362316"/>
                <a:gd name="csX3351" fmla="*/ 370058 w 988479"/>
                <a:gd name="csY3351" fmla="*/ 94368 h 362316"/>
                <a:gd name="csX3352" fmla="*/ 372968 w 988479"/>
                <a:gd name="csY3352" fmla="*/ 93414 h 362316"/>
                <a:gd name="csX3353" fmla="*/ 383056 w 988479"/>
                <a:gd name="csY3353" fmla="*/ 93245 h 362316"/>
                <a:gd name="csX3354" fmla="*/ 384033 w 988479"/>
                <a:gd name="csY3354" fmla="*/ 93660 h 362316"/>
                <a:gd name="csX3355" fmla="*/ 384241 w 988479"/>
                <a:gd name="csY3355" fmla="*/ 94768 h 362316"/>
                <a:gd name="csX3356" fmla="*/ 384033 w 988479"/>
                <a:gd name="csY3356" fmla="*/ 95606 h 362316"/>
                <a:gd name="csX3357" fmla="*/ 384434 w 988479"/>
                <a:gd name="csY3357" fmla="*/ 96106 h 362316"/>
                <a:gd name="csX3358" fmla="*/ 385773 w 988479"/>
                <a:gd name="csY3358" fmla="*/ 96153 h 362316"/>
                <a:gd name="csX3359" fmla="*/ 387011 w 988479"/>
                <a:gd name="csY3359" fmla="*/ 96660 h 362316"/>
                <a:gd name="csX3360" fmla="*/ 392037 w 988479"/>
                <a:gd name="csY3360" fmla="*/ 98399 h 362316"/>
                <a:gd name="csX3361" fmla="*/ 394176 w 988479"/>
                <a:gd name="csY3361" fmla="*/ 98937 h 362316"/>
                <a:gd name="csX3362" fmla="*/ 395369 w 988479"/>
                <a:gd name="csY3362" fmla="*/ 98799 h 362316"/>
                <a:gd name="csX3363" fmla="*/ 397724 w 988479"/>
                <a:gd name="csY3363" fmla="*/ 100353 h 362316"/>
                <a:gd name="csX3364" fmla="*/ 399009 w 988479"/>
                <a:gd name="csY3364" fmla="*/ 99822 h 362316"/>
                <a:gd name="csX3365" fmla="*/ 400709 w 988479"/>
                <a:gd name="csY3365" fmla="*/ 98730 h 362316"/>
                <a:gd name="csX3366" fmla="*/ 402326 w 988479"/>
                <a:gd name="csY3366" fmla="*/ 97260 h 362316"/>
                <a:gd name="csX3367" fmla="*/ 403772 w 988479"/>
                <a:gd name="csY3367" fmla="*/ 96099 h 362316"/>
                <a:gd name="csX3368" fmla="*/ 405873 w 988479"/>
                <a:gd name="csY3368" fmla="*/ 95645 h 362316"/>
                <a:gd name="csX3369" fmla="*/ 408597 w 988479"/>
                <a:gd name="csY3369" fmla="*/ 95706 h 362316"/>
                <a:gd name="csX3370" fmla="*/ 411814 w 988479"/>
                <a:gd name="csY3370" fmla="*/ 95306 h 362316"/>
                <a:gd name="csX3371" fmla="*/ 414238 w 988479"/>
                <a:gd name="csY3371" fmla="*/ 94683 h 362316"/>
                <a:gd name="csX3372" fmla="*/ 416947 w 988479"/>
                <a:gd name="csY3372" fmla="*/ 95714 h 362316"/>
                <a:gd name="csX3373" fmla="*/ 417670 w 988479"/>
                <a:gd name="csY3373" fmla="*/ 95391 h 362316"/>
                <a:gd name="csX3374" fmla="*/ 418140 w 988479"/>
                <a:gd name="csY3374" fmla="*/ 94383 h 362316"/>
                <a:gd name="csX3375" fmla="*/ 419540 w 988479"/>
                <a:gd name="csY3375" fmla="*/ 92175 h 362316"/>
                <a:gd name="csX3376" fmla="*/ 420164 w 988479"/>
                <a:gd name="csY3376" fmla="*/ 90691 h 362316"/>
                <a:gd name="csX3377" fmla="*/ 420702 w 988479"/>
                <a:gd name="csY3377" fmla="*/ 87844 h 362316"/>
                <a:gd name="csX3378" fmla="*/ 421079 w 988479"/>
                <a:gd name="csY3378" fmla="*/ 87167 h 362316"/>
                <a:gd name="csX3379" fmla="*/ 422111 w 988479"/>
                <a:gd name="csY3379" fmla="*/ 86775 h 362316"/>
                <a:gd name="csX3380" fmla="*/ 423165 w 988479"/>
                <a:gd name="csY3380" fmla="*/ 86236 h 362316"/>
                <a:gd name="csX3381" fmla="*/ 423442 w 988479"/>
                <a:gd name="csY3381" fmla="*/ 85383 h 362316"/>
                <a:gd name="csX3382" fmla="*/ 423826 w 988479"/>
                <a:gd name="csY3382" fmla="*/ 84390 h 362316"/>
                <a:gd name="csX3383" fmla="*/ 423511 w 988479"/>
                <a:gd name="csY3383" fmla="*/ 83559 h 362316"/>
                <a:gd name="csX3384" fmla="*/ 422911 w 988479"/>
                <a:gd name="csY3384" fmla="*/ 82859 h 362316"/>
                <a:gd name="csX3385" fmla="*/ 422280 w 988479"/>
                <a:gd name="csY3385" fmla="*/ 80482 h 362316"/>
                <a:gd name="csX3386" fmla="*/ 422480 w 988479"/>
                <a:gd name="csY3386" fmla="*/ 79397 h 362316"/>
                <a:gd name="csX3387" fmla="*/ 422872 w 988479"/>
                <a:gd name="csY3387" fmla="*/ 78590 h 362316"/>
                <a:gd name="csX3388" fmla="*/ 423957 w 988479"/>
                <a:gd name="csY3388" fmla="*/ 78182 h 362316"/>
                <a:gd name="csX3389" fmla="*/ 426820 w 988479"/>
                <a:gd name="csY3389" fmla="*/ 76436 h 362316"/>
                <a:gd name="csX3390" fmla="*/ 429360 w 988479"/>
                <a:gd name="csY3390" fmla="*/ 74389 h 362316"/>
                <a:gd name="csX3391" fmla="*/ 430752 w 988479"/>
                <a:gd name="csY3391" fmla="*/ 73389 h 362316"/>
                <a:gd name="csX3392" fmla="*/ 431360 w 988479"/>
                <a:gd name="csY3392" fmla="*/ 72743 h 362316"/>
                <a:gd name="csX3393" fmla="*/ 431399 w 988479"/>
                <a:gd name="csY3393" fmla="*/ 71805 h 362316"/>
                <a:gd name="csX3394" fmla="*/ 430291 w 988479"/>
                <a:gd name="csY3394" fmla="*/ 70828 h 362316"/>
                <a:gd name="csX3395" fmla="*/ 429229 w 988479"/>
                <a:gd name="csY3395" fmla="*/ 70359 h 362316"/>
                <a:gd name="csX3396" fmla="*/ 429152 w 988479"/>
                <a:gd name="csY3396" fmla="*/ 69228 h 362316"/>
                <a:gd name="csX3397" fmla="*/ 429190 w 988479"/>
                <a:gd name="csY3397" fmla="*/ 68443 h 362316"/>
                <a:gd name="csX3398" fmla="*/ 429513 w 988479"/>
                <a:gd name="csY3398" fmla="*/ 67704 h 362316"/>
                <a:gd name="csX3399" fmla="*/ 429352 w 988479"/>
                <a:gd name="csY3399" fmla="*/ 66989 h 362316"/>
                <a:gd name="csX3400" fmla="*/ 429344 w 988479"/>
                <a:gd name="csY3400" fmla="*/ 65920 h 362316"/>
                <a:gd name="csX3401" fmla="*/ 430022 w 988479"/>
                <a:gd name="csY3401" fmla="*/ 64766 h 362316"/>
                <a:gd name="csX3402" fmla="*/ 431583 w 988479"/>
                <a:gd name="csY3402" fmla="*/ 63058 h 362316"/>
                <a:gd name="csX3403" fmla="*/ 432815 w 988479"/>
                <a:gd name="csY3403" fmla="*/ 61950 h 362316"/>
                <a:gd name="csX3404" fmla="*/ 434184 w 988479"/>
                <a:gd name="csY3404" fmla="*/ 62635 h 362316"/>
                <a:gd name="csX3405" fmla="*/ 435778 w 988479"/>
                <a:gd name="csY3405" fmla="*/ 62319 h 362316"/>
                <a:gd name="csX3406" fmla="*/ 437293 w 988479"/>
                <a:gd name="csY3406" fmla="*/ 61766 h 362316"/>
                <a:gd name="csX3407" fmla="*/ 438132 w 988479"/>
                <a:gd name="csY3407" fmla="*/ 59750 h 362316"/>
                <a:gd name="csX3408" fmla="*/ 438263 w 988479"/>
                <a:gd name="csY3408" fmla="*/ 58789 h 362316"/>
                <a:gd name="csX3409" fmla="*/ 438063 w 988479"/>
                <a:gd name="csY3409" fmla="*/ 58019 h 362316"/>
                <a:gd name="csX3410" fmla="*/ 438586 w 988479"/>
                <a:gd name="csY3410" fmla="*/ 55150 h 362316"/>
                <a:gd name="csX3411" fmla="*/ 438717 w 988479"/>
                <a:gd name="csY3411" fmla="*/ 54734 h 362316"/>
                <a:gd name="csX3412" fmla="*/ 439710 w 988479"/>
                <a:gd name="csY3412" fmla="*/ 52927 h 362316"/>
                <a:gd name="csX3413" fmla="*/ 439810 w 988479"/>
                <a:gd name="csY3413" fmla="*/ 51711 h 362316"/>
                <a:gd name="csX3414" fmla="*/ 439248 w 988479"/>
                <a:gd name="csY3414" fmla="*/ 48888 h 362316"/>
                <a:gd name="csX3415" fmla="*/ 439602 w 988479"/>
                <a:gd name="csY3415" fmla="*/ 46749 h 362316"/>
                <a:gd name="csX3416" fmla="*/ 439764 w 988479"/>
                <a:gd name="csY3416" fmla="*/ 42326 h 362316"/>
                <a:gd name="csX3417" fmla="*/ 440356 w 988479"/>
                <a:gd name="csY3417" fmla="*/ 41533 h 362316"/>
                <a:gd name="csX3418" fmla="*/ 441041 w 988479"/>
                <a:gd name="csY3418" fmla="*/ 39241 h 362316"/>
                <a:gd name="csX3419" fmla="*/ 442149 w 988479"/>
                <a:gd name="csY3419" fmla="*/ 36848 h 362316"/>
                <a:gd name="csX3420" fmla="*/ 444389 w 988479"/>
                <a:gd name="csY3420" fmla="*/ 35549 h 362316"/>
                <a:gd name="csX3421" fmla="*/ 445559 w 988479"/>
                <a:gd name="csY3421" fmla="*/ 33841 h 362316"/>
                <a:gd name="csX3422" fmla="*/ 446074 w 988479"/>
                <a:gd name="csY3422" fmla="*/ 33518 h 362316"/>
                <a:gd name="csX3423" fmla="*/ 446844 w 988479"/>
                <a:gd name="csY3423" fmla="*/ 33502 h 362316"/>
                <a:gd name="csX3424" fmla="*/ 449552 w 988479"/>
                <a:gd name="csY3424" fmla="*/ 34748 h 362316"/>
                <a:gd name="csX3425" fmla="*/ 451984 w 988479"/>
                <a:gd name="csY3425" fmla="*/ 33364 h 362316"/>
                <a:gd name="csX3426" fmla="*/ 454185 w 988479"/>
                <a:gd name="csY3426" fmla="*/ 33202 h 362316"/>
                <a:gd name="csX3427" fmla="*/ 456001 w 988479"/>
                <a:gd name="csY3427" fmla="*/ 33387 h 362316"/>
                <a:gd name="csX3428" fmla="*/ 457025 w 988479"/>
                <a:gd name="csY3428" fmla="*/ 33956 h 362316"/>
                <a:gd name="csX3429" fmla="*/ 458033 w 988479"/>
                <a:gd name="csY3429" fmla="*/ 34364 h 362316"/>
                <a:gd name="csX3430" fmla="*/ 460203 w 988479"/>
                <a:gd name="csY3430" fmla="*/ 33018 h 362316"/>
                <a:gd name="csX3431" fmla="*/ 461018 w 988479"/>
                <a:gd name="csY3431" fmla="*/ 33318 h 362316"/>
                <a:gd name="csX3432" fmla="*/ 682671 w 988479"/>
                <a:gd name="csY3432" fmla="*/ 40341 h 362316"/>
                <a:gd name="csX3433" fmla="*/ 681801 w 988479"/>
                <a:gd name="csY3433" fmla="*/ 40787 h 362316"/>
                <a:gd name="csX3434" fmla="*/ 680400 w 988479"/>
                <a:gd name="csY3434" fmla="*/ 40626 h 362316"/>
                <a:gd name="csX3435" fmla="*/ 680247 w 988479"/>
                <a:gd name="csY3435" fmla="*/ 39533 h 362316"/>
                <a:gd name="csX3436" fmla="*/ 681670 w 988479"/>
                <a:gd name="csY3436" fmla="*/ 37572 h 362316"/>
                <a:gd name="csX3437" fmla="*/ 682609 w 988479"/>
                <a:gd name="csY3437" fmla="*/ 35502 h 362316"/>
                <a:gd name="csX3438" fmla="*/ 681609 w 988479"/>
                <a:gd name="csY3438" fmla="*/ 34987 h 362316"/>
                <a:gd name="csX3439" fmla="*/ 680631 w 988479"/>
                <a:gd name="csY3439" fmla="*/ 33664 h 362316"/>
                <a:gd name="csX3440" fmla="*/ 680593 w 988479"/>
                <a:gd name="csY3440" fmla="*/ 32125 h 362316"/>
                <a:gd name="csX3441" fmla="*/ 681393 w 988479"/>
                <a:gd name="csY3441" fmla="*/ 29279 h 362316"/>
                <a:gd name="csX3442" fmla="*/ 682578 w 988479"/>
                <a:gd name="csY3442" fmla="*/ 29510 h 362316"/>
                <a:gd name="csX3443" fmla="*/ 683717 w 988479"/>
                <a:gd name="csY3443" fmla="*/ 30741 h 362316"/>
                <a:gd name="csX3444" fmla="*/ 684186 w 988479"/>
                <a:gd name="csY3444" fmla="*/ 33048 h 362316"/>
                <a:gd name="csX3445" fmla="*/ 684933 w 988479"/>
                <a:gd name="csY3445" fmla="*/ 34802 h 362316"/>
                <a:gd name="csX3446" fmla="*/ 683348 w 988479"/>
                <a:gd name="csY3446" fmla="*/ 37187 h 362316"/>
                <a:gd name="csX3447" fmla="*/ 682671 w 988479"/>
                <a:gd name="csY3447" fmla="*/ 40341 h 362316"/>
                <a:gd name="csX3448" fmla="*/ 27765 w 988479"/>
                <a:gd name="csY3448" fmla="*/ 14609 h 362316"/>
                <a:gd name="csX3449" fmla="*/ 30412 w 988479"/>
                <a:gd name="csY3449" fmla="*/ 14801 h 362316"/>
                <a:gd name="csX3450" fmla="*/ 35330 w 988479"/>
                <a:gd name="csY3450" fmla="*/ 13632 h 362316"/>
                <a:gd name="csX3451" fmla="*/ 38031 w 988479"/>
                <a:gd name="csY3451" fmla="*/ 13747 h 362316"/>
                <a:gd name="csX3452" fmla="*/ 40578 w 988479"/>
                <a:gd name="csY3452" fmla="*/ 14593 h 362316"/>
                <a:gd name="csX3453" fmla="*/ 42840 w 988479"/>
                <a:gd name="csY3453" fmla="*/ 15078 h 362316"/>
                <a:gd name="csX3454" fmla="*/ 48473 w 988479"/>
                <a:gd name="csY3454" fmla="*/ 14455 h 362316"/>
                <a:gd name="csX3455" fmla="*/ 49535 w 988479"/>
                <a:gd name="csY3455" fmla="*/ 14616 h 362316"/>
                <a:gd name="csX3456" fmla="*/ 50551 w 988479"/>
                <a:gd name="csY3456" fmla="*/ 15101 h 362316"/>
                <a:gd name="csX3457" fmla="*/ 51413 w 988479"/>
                <a:gd name="csY3457" fmla="*/ 15870 h 362316"/>
                <a:gd name="csX3458" fmla="*/ 53991 w 988479"/>
                <a:gd name="csY3458" fmla="*/ 18670 h 362316"/>
                <a:gd name="csX3459" fmla="*/ 58347 w 988479"/>
                <a:gd name="csY3459" fmla="*/ 22117 h 362316"/>
                <a:gd name="csX3460" fmla="*/ 59601 w 988479"/>
                <a:gd name="csY3460" fmla="*/ 24325 h 362316"/>
                <a:gd name="csX3461" fmla="*/ 60317 w 988479"/>
                <a:gd name="csY3461" fmla="*/ 26809 h 362316"/>
                <a:gd name="csX3462" fmla="*/ 60771 w 988479"/>
                <a:gd name="csY3462" fmla="*/ 27386 h 362316"/>
                <a:gd name="csX3463" fmla="*/ 65696 w 988479"/>
                <a:gd name="csY3463" fmla="*/ 32133 h 362316"/>
                <a:gd name="csX3464" fmla="*/ 66227 w 988479"/>
                <a:gd name="csY3464" fmla="*/ 34118 h 362316"/>
                <a:gd name="csX3465" fmla="*/ 65534 w 988479"/>
                <a:gd name="csY3465" fmla="*/ 36864 h 362316"/>
                <a:gd name="csX3466" fmla="*/ 66966 w 988479"/>
                <a:gd name="csY3466" fmla="*/ 39049 h 362316"/>
                <a:gd name="csX3467" fmla="*/ 71737 w 988479"/>
                <a:gd name="csY3467" fmla="*/ 41103 h 362316"/>
                <a:gd name="csX3468" fmla="*/ 74553 w 988479"/>
                <a:gd name="csY3468" fmla="*/ 42595 h 362316"/>
                <a:gd name="csX3469" fmla="*/ 75154 w 988479"/>
                <a:gd name="csY3469" fmla="*/ 43511 h 362316"/>
                <a:gd name="csX3470" fmla="*/ 75569 w 988479"/>
                <a:gd name="csY3470" fmla="*/ 44603 h 362316"/>
                <a:gd name="csX3471" fmla="*/ 77131 w 988479"/>
                <a:gd name="csY3471" fmla="*/ 46218 h 362316"/>
                <a:gd name="csX3472" fmla="*/ 79086 w 988479"/>
                <a:gd name="csY3472" fmla="*/ 47272 h 362316"/>
                <a:gd name="csX3473" fmla="*/ 85188 w 988479"/>
                <a:gd name="csY3473" fmla="*/ 50049 h 362316"/>
                <a:gd name="csX3474" fmla="*/ 93192 w 988479"/>
                <a:gd name="csY3474" fmla="*/ 55850 h 362316"/>
                <a:gd name="csX3475" fmla="*/ 97740 w 988479"/>
                <a:gd name="csY3475" fmla="*/ 58604 h 362316"/>
                <a:gd name="csX3476" fmla="*/ 101503 w 988479"/>
                <a:gd name="csY3476" fmla="*/ 62789 h 362316"/>
                <a:gd name="csX3477" fmla="*/ 102865 w 988479"/>
                <a:gd name="csY3477" fmla="*/ 64789 h 362316"/>
                <a:gd name="csX3478" fmla="*/ 103989 w 988479"/>
                <a:gd name="csY3478" fmla="*/ 66951 h 362316"/>
                <a:gd name="csX3479" fmla="*/ 106274 w 988479"/>
                <a:gd name="csY3479" fmla="*/ 70097 h 362316"/>
                <a:gd name="csX3480" fmla="*/ 110160 w 988479"/>
                <a:gd name="csY3480" fmla="*/ 73982 h 362316"/>
                <a:gd name="csX3481" fmla="*/ 111145 w 988479"/>
                <a:gd name="csY3481" fmla="*/ 75167 h 362316"/>
                <a:gd name="csX3482" fmla="*/ 112192 w 988479"/>
                <a:gd name="csY3482" fmla="*/ 76882 h 362316"/>
                <a:gd name="csX3483" fmla="*/ 113400 w 988479"/>
                <a:gd name="csY3483" fmla="*/ 78474 h 362316"/>
                <a:gd name="csX3484" fmla="*/ 114846 w 988479"/>
                <a:gd name="csY3484" fmla="*/ 79936 h 362316"/>
                <a:gd name="csX3485" fmla="*/ 116570 w 988479"/>
                <a:gd name="csY3485" fmla="*/ 81059 h 362316"/>
                <a:gd name="csX3486" fmla="*/ 118333 w 988479"/>
                <a:gd name="csY3486" fmla="*/ 81421 h 362316"/>
                <a:gd name="csX3487" fmla="*/ 121172 w 988479"/>
                <a:gd name="csY3487" fmla="*/ 84229 h 362316"/>
                <a:gd name="csX3488" fmla="*/ 122703 w 988479"/>
                <a:gd name="csY3488" fmla="*/ 85106 h 362316"/>
                <a:gd name="csX3489" fmla="*/ 122465 w 988479"/>
                <a:gd name="csY3489" fmla="*/ 82905 h 362316"/>
                <a:gd name="csX3490" fmla="*/ 121172 w 988479"/>
                <a:gd name="csY3490" fmla="*/ 80982 h 362316"/>
                <a:gd name="csX3491" fmla="*/ 121195 w 988479"/>
                <a:gd name="csY3491" fmla="*/ 79828 h 362316"/>
                <a:gd name="csX3492" fmla="*/ 121418 w 988479"/>
                <a:gd name="csY3492" fmla="*/ 78790 h 362316"/>
                <a:gd name="csX3493" fmla="*/ 122473 w 988479"/>
                <a:gd name="csY3493" fmla="*/ 77921 h 362316"/>
                <a:gd name="csX3494" fmla="*/ 123742 w 988479"/>
                <a:gd name="csY3494" fmla="*/ 77674 h 362316"/>
                <a:gd name="csX3495" fmla="*/ 126128 w 988479"/>
                <a:gd name="csY3495" fmla="*/ 78474 h 362316"/>
                <a:gd name="csX3496" fmla="*/ 129999 w 988479"/>
                <a:gd name="csY3496" fmla="*/ 81805 h 362316"/>
                <a:gd name="csX3497" fmla="*/ 131630 w 988479"/>
                <a:gd name="csY3497" fmla="*/ 83744 h 362316"/>
                <a:gd name="csX3498" fmla="*/ 132854 w 988479"/>
                <a:gd name="csY3498" fmla="*/ 86421 h 362316"/>
                <a:gd name="csX3499" fmla="*/ 133885 w 988479"/>
                <a:gd name="csY3499" fmla="*/ 89198 h 362316"/>
                <a:gd name="csX3500" fmla="*/ 135424 w 988479"/>
                <a:gd name="csY3500" fmla="*/ 90583 h 362316"/>
                <a:gd name="csX3501" fmla="*/ 137548 w 988479"/>
                <a:gd name="csY3501" fmla="*/ 91067 h 362316"/>
                <a:gd name="csX3502" fmla="*/ 139911 w 988479"/>
                <a:gd name="csY3502" fmla="*/ 91267 h 362316"/>
                <a:gd name="csX3503" fmla="*/ 142081 w 988479"/>
                <a:gd name="csY3503" fmla="*/ 92122 h 362316"/>
                <a:gd name="csX3504" fmla="*/ 147160 w 988479"/>
                <a:gd name="csY3504" fmla="*/ 95968 h 362316"/>
                <a:gd name="csX3505" fmla="*/ 148845 w 988479"/>
                <a:gd name="csY3505" fmla="*/ 97776 h 362316"/>
                <a:gd name="csX3506" fmla="*/ 150123 w 988479"/>
                <a:gd name="csY3506" fmla="*/ 99899 h 362316"/>
                <a:gd name="csX3507" fmla="*/ 151000 w 988479"/>
                <a:gd name="csY3507" fmla="*/ 102414 h 362316"/>
                <a:gd name="csX3508" fmla="*/ 151546 w 988479"/>
                <a:gd name="csY3508" fmla="*/ 105053 h 362316"/>
                <a:gd name="csX3509" fmla="*/ 151885 w 988479"/>
                <a:gd name="csY3509" fmla="*/ 105661 h 362316"/>
                <a:gd name="csX3510" fmla="*/ 155147 w 988479"/>
                <a:gd name="csY3510" fmla="*/ 108846 h 362316"/>
                <a:gd name="csX3511" fmla="*/ 156864 w 988479"/>
                <a:gd name="csY3511" fmla="*/ 110192 h 362316"/>
                <a:gd name="csX3512" fmla="*/ 158957 w 988479"/>
                <a:gd name="csY3512" fmla="*/ 110846 h 362316"/>
                <a:gd name="csX3513" fmla="*/ 165075 w 988479"/>
                <a:gd name="csY3513" fmla="*/ 111561 h 362316"/>
                <a:gd name="csX3514" fmla="*/ 167222 w 988479"/>
                <a:gd name="csY3514" fmla="*/ 112661 h 362316"/>
                <a:gd name="csX3515" fmla="*/ 169007 w 988479"/>
                <a:gd name="csY3515" fmla="*/ 114492 h 362316"/>
                <a:gd name="csX3516" fmla="*/ 169754 w 988479"/>
                <a:gd name="csY3516" fmla="*/ 116354 h 362316"/>
                <a:gd name="csX3517" fmla="*/ 168484 w 988479"/>
                <a:gd name="csY3517" fmla="*/ 118000 h 362316"/>
                <a:gd name="csX3518" fmla="*/ 163705 w 988479"/>
                <a:gd name="csY3518" fmla="*/ 120523 h 362316"/>
                <a:gd name="csX3519" fmla="*/ 158603 w 988479"/>
                <a:gd name="csY3519" fmla="*/ 122270 h 362316"/>
                <a:gd name="csX3520" fmla="*/ 163567 w 988479"/>
                <a:gd name="csY3520" fmla="*/ 121669 h 362316"/>
                <a:gd name="csX3521" fmla="*/ 166075 w 988479"/>
                <a:gd name="csY3521" fmla="*/ 120939 h 362316"/>
                <a:gd name="csX3522" fmla="*/ 168384 w 988479"/>
                <a:gd name="csY3522" fmla="*/ 119800 h 362316"/>
                <a:gd name="csX3523" fmla="*/ 170669 w 988479"/>
                <a:gd name="csY3523" fmla="*/ 118346 h 362316"/>
                <a:gd name="csX3524" fmla="*/ 174302 w 988479"/>
                <a:gd name="csY3524" fmla="*/ 116315 h 362316"/>
                <a:gd name="csX3525" fmla="*/ 175648 w 988479"/>
                <a:gd name="csY3525" fmla="*/ 115900 h 362316"/>
                <a:gd name="csX3526" fmla="*/ 177234 w 988479"/>
                <a:gd name="csY3526" fmla="*/ 116046 h 362316"/>
                <a:gd name="csX3527" fmla="*/ 178673 w 988479"/>
                <a:gd name="csY3527" fmla="*/ 116623 h 362316"/>
                <a:gd name="csX3528" fmla="*/ 180827 w 988479"/>
                <a:gd name="csY3528" fmla="*/ 118616 h 362316"/>
                <a:gd name="csX3529" fmla="*/ 182859 w 988479"/>
                <a:gd name="csY3529" fmla="*/ 120723 h 362316"/>
                <a:gd name="csX3530" fmla="*/ 184375 w 988479"/>
                <a:gd name="csY3530" fmla="*/ 123177 h 362316"/>
                <a:gd name="csX3531" fmla="*/ 185321 w 988479"/>
                <a:gd name="csY3531" fmla="*/ 125908 h 362316"/>
                <a:gd name="csX3532" fmla="*/ 183582 w 988479"/>
                <a:gd name="csY3532" fmla="*/ 127339 h 362316"/>
                <a:gd name="csX3533" fmla="*/ 181058 w 988479"/>
                <a:gd name="csY3533" fmla="*/ 128393 h 362316"/>
                <a:gd name="csX3534" fmla="*/ 177588 w 988479"/>
                <a:gd name="csY3534" fmla="*/ 131032 h 362316"/>
                <a:gd name="csX3535" fmla="*/ 177218 w 988479"/>
                <a:gd name="csY3535" fmla="*/ 132078 h 362316"/>
                <a:gd name="csX3536" fmla="*/ 177934 w 988479"/>
                <a:gd name="csY3536" fmla="*/ 132747 h 362316"/>
                <a:gd name="csX3537" fmla="*/ 177087 w 988479"/>
                <a:gd name="csY3537" fmla="*/ 134686 h 362316"/>
                <a:gd name="csX3538" fmla="*/ 179034 w 988479"/>
                <a:gd name="csY3538" fmla="*/ 135886 h 362316"/>
                <a:gd name="csX3539" fmla="*/ 179327 w 988479"/>
                <a:gd name="csY3539" fmla="*/ 136901 h 362316"/>
                <a:gd name="csX3540" fmla="*/ 177642 w 988479"/>
                <a:gd name="csY3540" fmla="*/ 138355 h 362316"/>
                <a:gd name="csX3541" fmla="*/ 177803 w 988479"/>
                <a:gd name="csY3541" fmla="*/ 139255 h 362316"/>
                <a:gd name="csX3542" fmla="*/ 179835 w 988479"/>
                <a:gd name="csY3542" fmla="*/ 143102 h 362316"/>
                <a:gd name="csX3543" fmla="*/ 180804 w 988479"/>
                <a:gd name="csY3543" fmla="*/ 143979 h 362316"/>
                <a:gd name="csX3544" fmla="*/ 183905 w 988479"/>
                <a:gd name="csY3544" fmla="*/ 145933 h 362316"/>
                <a:gd name="csX3545" fmla="*/ 188630 w 988479"/>
                <a:gd name="csY3545" fmla="*/ 147910 h 362316"/>
                <a:gd name="csX3546" fmla="*/ 191247 w 988479"/>
                <a:gd name="csY3546" fmla="*/ 148818 h 362316"/>
                <a:gd name="csX3547" fmla="*/ 194217 w 988479"/>
                <a:gd name="csY3547" fmla="*/ 149518 h 362316"/>
                <a:gd name="csX3548" fmla="*/ 195487 w 988479"/>
                <a:gd name="csY3548" fmla="*/ 149502 h 362316"/>
                <a:gd name="csX3549" fmla="*/ 197711 w 988479"/>
                <a:gd name="csY3549" fmla="*/ 149179 h 362316"/>
                <a:gd name="csX3550" fmla="*/ 198165 w 988479"/>
                <a:gd name="csY3550" fmla="*/ 149948 h 362316"/>
                <a:gd name="csX3551" fmla="*/ 199120 w 988479"/>
                <a:gd name="csY3551" fmla="*/ 153733 h 362316"/>
                <a:gd name="csX3552" fmla="*/ 199581 w 988479"/>
                <a:gd name="csY3552" fmla="*/ 156133 h 362316"/>
                <a:gd name="csX3553" fmla="*/ 200266 w 988479"/>
                <a:gd name="csY3553" fmla="*/ 161234 h 362316"/>
                <a:gd name="csX3554" fmla="*/ 201128 w 988479"/>
                <a:gd name="csY3554" fmla="*/ 163349 h 362316"/>
                <a:gd name="csX3555" fmla="*/ 201074 w 988479"/>
                <a:gd name="csY3555" fmla="*/ 165934 h 362316"/>
                <a:gd name="csX3556" fmla="*/ 202206 w 988479"/>
                <a:gd name="csY3556" fmla="*/ 168134 h 362316"/>
                <a:gd name="csX3557" fmla="*/ 204537 w 988479"/>
                <a:gd name="csY3557" fmla="*/ 169542 h 362316"/>
                <a:gd name="csX3558" fmla="*/ 207007 w 988479"/>
                <a:gd name="csY3558" fmla="*/ 170688 h 362316"/>
                <a:gd name="csX3559" fmla="*/ 208177 w 988479"/>
                <a:gd name="csY3559" fmla="*/ 171811 h 362316"/>
                <a:gd name="csX3560" fmla="*/ 208162 w 988479"/>
                <a:gd name="csY3560" fmla="*/ 173504 h 362316"/>
                <a:gd name="csX3561" fmla="*/ 207762 w 988479"/>
                <a:gd name="csY3561" fmla="*/ 174842 h 362316"/>
                <a:gd name="csX3562" fmla="*/ 206930 w 988479"/>
                <a:gd name="csY3562" fmla="*/ 175881 h 362316"/>
                <a:gd name="csX3563" fmla="*/ 204360 w 988479"/>
                <a:gd name="csY3563" fmla="*/ 178089 h 362316"/>
                <a:gd name="csX3564" fmla="*/ 203898 w 988479"/>
                <a:gd name="csY3564" fmla="*/ 179043 h 362316"/>
                <a:gd name="csX3565" fmla="*/ 203537 w 988479"/>
                <a:gd name="csY3565" fmla="*/ 181474 h 362316"/>
                <a:gd name="csX3566" fmla="*/ 203975 w 988479"/>
                <a:gd name="csY3566" fmla="*/ 182589 h 362316"/>
                <a:gd name="csX3567" fmla="*/ 205006 w 988479"/>
                <a:gd name="csY3567" fmla="*/ 182650 h 362316"/>
                <a:gd name="csX3568" fmla="*/ 205807 w 988479"/>
                <a:gd name="csY3568" fmla="*/ 182066 h 362316"/>
                <a:gd name="csX3569" fmla="*/ 208885 w 988479"/>
                <a:gd name="csY3569" fmla="*/ 178804 h 362316"/>
                <a:gd name="csX3570" fmla="*/ 209716 w 988479"/>
                <a:gd name="csY3570" fmla="*/ 178235 h 362316"/>
                <a:gd name="csX3571" fmla="*/ 210878 w 988479"/>
                <a:gd name="csY3571" fmla="*/ 177773 h 362316"/>
                <a:gd name="csX3572" fmla="*/ 212063 w 988479"/>
                <a:gd name="csY3572" fmla="*/ 177481 h 362316"/>
                <a:gd name="csX3573" fmla="*/ 217688 w 988479"/>
                <a:gd name="csY3573" fmla="*/ 177458 h 362316"/>
                <a:gd name="csX3574" fmla="*/ 220082 w 988479"/>
                <a:gd name="csY3574" fmla="*/ 177973 h 362316"/>
                <a:gd name="csX3575" fmla="*/ 222198 w 988479"/>
                <a:gd name="csY3575" fmla="*/ 179035 h 362316"/>
                <a:gd name="csX3576" fmla="*/ 224068 w 988479"/>
                <a:gd name="csY3576" fmla="*/ 180366 h 362316"/>
                <a:gd name="csX3577" fmla="*/ 230925 w 988479"/>
                <a:gd name="csY3577" fmla="*/ 188866 h 362316"/>
                <a:gd name="csX3578" fmla="*/ 234057 w 988479"/>
                <a:gd name="csY3578" fmla="*/ 193559 h 362316"/>
                <a:gd name="csX3579" fmla="*/ 234303 w 988479"/>
                <a:gd name="csY3579" fmla="*/ 194728 h 362316"/>
                <a:gd name="csX3580" fmla="*/ 234357 w 988479"/>
                <a:gd name="csY3580" fmla="*/ 195944 h 362316"/>
                <a:gd name="csX3581" fmla="*/ 233826 w 988479"/>
                <a:gd name="csY3581" fmla="*/ 196882 h 362316"/>
                <a:gd name="csX3582" fmla="*/ 230978 w 988479"/>
                <a:gd name="csY3582" fmla="*/ 200090 h 362316"/>
                <a:gd name="csX3583" fmla="*/ 230617 w 988479"/>
                <a:gd name="csY3583" fmla="*/ 200975 h 362316"/>
                <a:gd name="csX3584" fmla="*/ 229732 w 988479"/>
                <a:gd name="csY3584" fmla="*/ 204467 h 362316"/>
                <a:gd name="csX3585" fmla="*/ 229893 w 988479"/>
                <a:gd name="csY3585" fmla="*/ 206983 h 362316"/>
                <a:gd name="csX3586" fmla="*/ 230840 w 988479"/>
                <a:gd name="csY3586" fmla="*/ 208037 h 362316"/>
                <a:gd name="csX3587" fmla="*/ 231602 w 988479"/>
                <a:gd name="csY3587" fmla="*/ 209183 h 362316"/>
                <a:gd name="csX3588" fmla="*/ 231540 w 988479"/>
                <a:gd name="csY3588" fmla="*/ 210222 h 362316"/>
                <a:gd name="csX3589" fmla="*/ 229663 w 988479"/>
                <a:gd name="csY3589" fmla="*/ 215391 h 362316"/>
                <a:gd name="csX3590" fmla="*/ 229470 w 988479"/>
                <a:gd name="csY3590" fmla="*/ 216276 h 362316"/>
                <a:gd name="csX3591" fmla="*/ 230655 w 988479"/>
                <a:gd name="csY3591" fmla="*/ 224684 h 362316"/>
                <a:gd name="csX3592" fmla="*/ 230740 w 988479"/>
                <a:gd name="csY3592" fmla="*/ 226961 h 362316"/>
                <a:gd name="csX3593" fmla="*/ 230502 w 988479"/>
                <a:gd name="csY3593" fmla="*/ 229846 h 362316"/>
                <a:gd name="csX3594" fmla="*/ 230671 w 988479"/>
                <a:gd name="csY3594" fmla="*/ 234493 h 362316"/>
                <a:gd name="csX3595" fmla="*/ 229132 w 988479"/>
                <a:gd name="csY3595" fmla="*/ 248863 h 362316"/>
                <a:gd name="csX3596" fmla="*/ 228847 w 988479"/>
                <a:gd name="csY3596" fmla="*/ 249717 h 362316"/>
                <a:gd name="csX3597" fmla="*/ 227669 w 988479"/>
                <a:gd name="csY3597" fmla="*/ 251917 h 362316"/>
                <a:gd name="csX3598" fmla="*/ 226123 w 988479"/>
                <a:gd name="csY3598" fmla="*/ 251901 h 362316"/>
                <a:gd name="csX3599" fmla="*/ 224868 w 988479"/>
                <a:gd name="csY3599" fmla="*/ 251517 h 362316"/>
                <a:gd name="csX3600" fmla="*/ 223999 w 988479"/>
                <a:gd name="csY3600" fmla="*/ 250678 h 362316"/>
                <a:gd name="csX3601" fmla="*/ 223514 w 988479"/>
                <a:gd name="csY3601" fmla="*/ 249640 h 362316"/>
                <a:gd name="csX3602" fmla="*/ 222806 w 988479"/>
                <a:gd name="csY3602" fmla="*/ 248786 h 362316"/>
                <a:gd name="csX3603" fmla="*/ 219066 w 988479"/>
                <a:gd name="csY3603" fmla="*/ 246132 h 362316"/>
                <a:gd name="csX3604" fmla="*/ 218089 w 988479"/>
                <a:gd name="csY3604" fmla="*/ 246570 h 362316"/>
                <a:gd name="csX3605" fmla="*/ 214287 w 988479"/>
                <a:gd name="csY3605" fmla="*/ 249863 h 362316"/>
                <a:gd name="csX3606" fmla="*/ 213279 w 988479"/>
                <a:gd name="csY3606" fmla="*/ 250347 h 362316"/>
                <a:gd name="csX3607" fmla="*/ 212009 w 988479"/>
                <a:gd name="csY3607" fmla="*/ 249947 h 362316"/>
                <a:gd name="csX3608" fmla="*/ 210009 w 988479"/>
                <a:gd name="csY3608" fmla="*/ 248963 h 362316"/>
                <a:gd name="csX3609" fmla="*/ 203737 w 988479"/>
                <a:gd name="csY3609" fmla="*/ 245501 h 362316"/>
                <a:gd name="csX3610" fmla="*/ 203352 w 988479"/>
                <a:gd name="csY3610" fmla="*/ 246609 h 362316"/>
                <a:gd name="csX3611" fmla="*/ 203268 w 988479"/>
                <a:gd name="csY3611" fmla="*/ 248109 h 362316"/>
                <a:gd name="csX3612" fmla="*/ 204514 w 988479"/>
                <a:gd name="csY3612" fmla="*/ 251878 h 362316"/>
                <a:gd name="csX3613" fmla="*/ 204691 w 988479"/>
                <a:gd name="csY3613" fmla="*/ 253525 h 362316"/>
                <a:gd name="csX3614" fmla="*/ 203552 w 988479"/>
                <a:gd name="csY3614" fmla="*/ 253848 h 362316"/>
                <a:gd name="csX3615" fmla="*/ 202913 w 988479"/>
                <a:gd name="csY3615" fmla="*/ 253778 h 362316"/>
                <a:gd name="csX3616" fmla="*/ 200305 w 988479"/>
                <a:gd name="csY3616" fmla="*/ 251594 h 362316"/>
                <a:gd name="csX3617" fmla="*/ 197896 w 988479"/>
                <a:gd name="csY3617" fmla="*/ 249170 h 362316"/>
                <a:gd name="csX3618" fmla="*/ 195164 w 988479"/>
                <a:gd name="csY3618" fmla="*/ 245893 h 362316"/>
                <a:gd name="csX3619" fmla="*/ 193163 w 988479"/>
                <a:gd name="csY3619" fmla="*/ 244339 h 362316"/>
                <a:gd name="csX3620" fmla="*/ 191363 w 988479"/>
                <a:gd name="csY3620" fmla="*/ 242601 h 362316"/>
                <a:gd name="csX3621" fmla="*/ 186283 w 988479"/>
                <a:gd name="csY3621" fmla="*/ 236000 h 362316"/>
                <a:gd name="csX3622" fmla="*/ 184960 w 988479"/>
                <a:gd name="csY3622" fmla="*/ 234993 h 362316"/>
                <a:gd name="csX3623" fmla="*/ 177087 w 988479"/>
                <a:gd name="csY3623" fmla="*/ 230338 h 362316"/>
                <a:gd name="csX3624" fmla="*/ 175502 w 988479"/>
                <a:gd name="csY3624" fmla="*/ 229231 h 362316"/>
                <a:gd name="csX3625" fmla="*/ 173486 w 988479"/>
                <a:gd name="csY3625" fmla="*/ 227307 h 362316"/>
                <a:gd name="csX3626" fmla="*/ 171324 w 988479"/>
                <a:gd name="csY3626" fmla="*/ 225592 h 362316"/>
                <a:gd name="csX3627" fmla="*/ 166576 w 988479"/>
                <a:gd name="csY3627" fmla="*/ 222892 h 362316"/>
                <a:gd name="csX3628" fmla="*/ 158341 w 988479"/>
                <a:gd name="csY3628" fmla="*/ 216045 h 362316"/>
                <a:gd name="csX3629" fmla="*/ 154763 w 988479"/>
                <a:gd name="csY3629" fmla="*/ 212114 h 362316"/>
                <a:gd name="csX3630" fmla="*/ 150785 w 988479"/>
                <a:gd name="csY3630" fmla="*/ 205775 h 362316"/>
                <a:gd name="csX3631" fmla="*/ 149484 w 988479"/>
                <a:gd name="csY3631" fmla="*/ 204160 h 362316"/>
                <a:gd name="csX3632" fmla="*/ 142796 w 988479"/>
                <a:gd name="csY3632" fmla="*/ 199406 h 362316"/>
                <a:gd name="csX3633" fmla="*/ 139149 w 988479"/>
                <a:gd name="csY3633" fmla="*/ 196528 h 362316"/>
                <a:gd name="csX3634" fmla="*/ 137625 w 988479"/>
                <a:gd name="csY3634" fmla="*/ 194875 h 362316"/>
                <a:gd name="csX3635" fmla="*/ 134078 w 988479"/>
                <a:gd name="csY3635" fmla="*/ 189112 h 362316"/>
                <a:gd name="csX3636" fmla="*/ 133039 w 988479"/>
                <a:gd name="csY3636" fmla="*/ 187174 h 362316"/>
                <a:gd name="csX3637" fmla="*/ 131730 w 988479"/>
                <a:gd name="csY3637" fmla="*/ 185459 h 362316"/>
                <a:gd name="csX3638" fmla="*/ 129584 w 988479"/>
                <a:gd name="csY3638" fmla="*/ 184066 h 362316"/>
                <a:gd name="csX3639" fmla="*/ 127690 w 988479"/>
                <a:gd name="csY3639" fmla="*/ 182435 h 362316"/>
                <a:gd name="csX3640" fmla="*/ 123935 w 988479"/>
                <a:gd name="csY3640" fmla="*/ 177227 h 362316"/>
                <a:gd name="csX3641" fmla="*/ 122750 w 988479"/>
                <a:gd name="csY3641" fmla="*/ 175150 h 362316"/>
                <a:gd name="csX3642" fmla="*/ 121857 w 988479"/>
                <a:gd name="csY3642" fmla="*/ 172904 h 362316"/>
                <a:gd name="csX3643" fmla="*/ 122019 w 988479"/>
                <a:gd name="csY3643" fmla="*/ 168403 h 362316"/>
                <a:gd name="csX3644" fmla="*/ 114054 w 988479"/>
                <a:gd name="csY3644" fmla="*/ 154780 h 362316"/>
                <a:gd name="csX3645" fmla="*/ 112053 w 988479"/>
                <a:gd name="csY3645" fmla="*/ 150533 h 362316"/>
                <a:gd name="csX3646" fmla="*/ 110198 w 988479"/>
                <a:gd name="csY3646" fmla="*/ 144640 h 362316"/>
                <a:gd name="csX3647" fmla="*/ 109791 w 988479"/>
                <a:gd name="csY3647" fmla="*/ 144048 h 362316"/>
                <a:gd name="csX3648" fmla="*/ 105443 w 988479"/>
                <a:gd name="csY3648" fmla="*/ 138771 h 362316"/>
                <a:gd name="csX3649" fmla="*/ 103912 w 988479"/>
                <a:gd name="csY3649" fmla="*/ 137078 h 362316"/>
                <a:gd name="csX3650" fmla="*/ 102049 w 988479"/>
                <a:gd name="csY3650" fmla="*/ 135494 h 362316"/>
                <a:gd name="csX3651" fmla="*/ 100533 w 988479"/>
                <a:gd name="csY3651" fmla="*/ 133640 h 362316"/>
                <a:gd name="csX3652" fmla="*/ 97532 w 988479"/>
                <a:gd name="csY3652" fmla="*/ 127616 h 362316"/>
                <a:gd name="csX3653" fmla="*/ 96416 w 988479"/>
                <a:gd name="csY3653" fmla="*/ 125947 h 362316"/>
                <a:gd name="csX3654" fmla="*/ 94854 w 988479"/>
                <a:gd name="csY3654" fmla="*/ 124716 h 362316"/>
                <a:gd name="csX3655" fmla="*/ 89174 w 988479"/>
                <a:gd name="csY3655" fmla="*/ 122439 h 362316"/>
                <a:gd name="csX3656" fmla="*/ 87058 w 988479"/>
                <a:gd name="csY3656" fmla="*/ 121170 h 362316"/>
                <a:gd name="csX3657" fmla="*/ 85388 w 988479"/>
                <a:gd name="csY3657" fmla="*/ 119369 h 362316"/>
                <a:gd name="csX3658" fmla="*/ 84365 w 988479"/>
                <a:gd name="csY3658" fmla="*/ 117069 h 362316"/>
                <a:gd name="csX3659" fmla="*/ 83241 w 988479"/>
                <a:gd name="csY3659" fmla="*/ 112192 h 362316"/>
                <a:gd name="csX3660" fmla="*/ 80556 w 988479"/>
                <a:gd name="csY3660" fmla="*/ 104784 h 362316"/>
                <a:gd name="csX3661" fmla="*/ 77555 w 988479"/>
                <a:gd name="csY3661" fmla="*/ 94860 h 362316"/>
                <a:gd name="csX3662" fmla="*/ 75523 w 988479"/>
                <a:gd name="csY3662" fmla="*/ 90414 h 362316"/>
                <a:gd name="csX3663" fmla="*/ 73207 w 988479"/>
                <a:gd name="csY3663" fmla="*/ 86921 h 362316"/>
                <a:gd name="csX3664" fmla="*/ 72529 w 988479"/>
                <a:gd name="csY3664" fmla="*/ 86113 h 362316"/>
                <a:gd name="csX3665" fmla="*/ 62217 w 988479"/>
                <a:gd name="csY3665" fmla="*/ 79828 h 362316"/>
                <a:gd name="csX3666" fmla="*/ 60455 w 988479"/>
                <a:gd name="csY3666" fmla="*/ 78897 h 362316"/>
                <a:gd name="csX3667" fmla="*/ 58585 w 988479"/>
                <a:gd name="csY3667" fmla="*/ 78344 h 362316"/>
                <a:gd name="csX3668" fmla="*/ 55915 w 988479"/>
                <a:gd name="csY3668" fmla="*/ 77944 h 362316"/>
                <a:gd name="csX3669" fmla="*/ 53876 w 988479"/>
                <a:gd name="csY3669" fmla="*/ 76320 h 362316"/>
                <a:gd name="csX3670" fmla="*/ 53045 w 988479"/>
                <a:gd name="csY3670" fmla="*/ 73405 h 362316"/>
                <a:gd name="csX3671" fmla="*/ 52575 w 988479"/>
                <a:gd name="csY3671" fmla="*/ 69497 h 362316"/>
                <a:gd name="csX3672" fmla="*/ 52067 w 988479"/>
                <a:gd name="csY3672" fmla="*/ 67166 h 362316"/>
                <a:gd name="csX3673" fmla="*/ 51506 w 988479"/>
                <a:gd name="csY3673" fmla="*/ 65843 h 362316"/>
                <a:gd name="csX3674" fmla="*/ 47196 w 988479"/>
                <a:gd name="csY3674" fmla="*/ 63081 h 362316"/>
                <a:gd name="csX3675" fmla="*/ 45503 w 988479"/>
                <a:gd name="csY3675" fmla="*/ 60896 h 362316"/>
                <a:gd name="csX3676" fmla="*/ 44095 w 988479"/>
                <a:gd name="csY3676" fmla="*/ 58488 h 362316"/>
                <a:gd name="csX3677" fmla="*/ 42810 w 988479"/>
                <a:gd name="csY3677" fmla="*/ 56627 h 362316"/>
                <a:gd name="csX3678" fmla="*/ 38069 w 988479"/>
                <a:gd name="csY3678" fmla="*/ 50196 h 362316"/>
                <a:gd name="csX3679" fmla="*/ 36445 w 988479"/>
                <a:gd name="csY3679" fmla="*/ 48511 h 362316"/>
                <a:gd name="csX3680" fmla="*/ 34437 w 988479"/>
                <a:gd name="csY3680" fmla="*/ 47334 h 362316"/>
                <a:gd name="csX3681" fmla="*/ 28488 w 988479"/>
                <a:gd name="csY3681" fmla="*/ 46088 h 362316"/>
                <a:gd name="csX3682" fmla="*/ 26741 w 988479"/>
                <a:gd name="csY3682" fmla="*/ 45018 h 362316"/>
                <a:gd name="csX3683" fmla="*/ 23856 w 988479"/>
                <a:gd name="csY3683" fmla="*/ 41364 h 362316"/>
                <a:gd name="csX3684" fmla="*/ 22109 w 988479"/>
                <a:gd name="csY3684" fmla="*/ 39502 h 362316"/>
                <a:gd name="csX3685" fmla="*/ 16876 w 988479"/>
                <a:gd name="csY3685" fmla="*/ 35402 h 362316"/>
                <a:gd name="csX3686" fmla="*/ 8034 w 988479"/>
                <a:gd name="csY3686" fmla="*/ 26825 h 362316"/>
                <a:gd name="csX3687" fmla="*/ 6225 w 988479"/>
                <a:gd name="csY3687" fmla="*/ 24686 h 362316"/>
                <a:gd name="csX3688" fmla="*/ 4871 w 988479"/>
                <a:gd name="csY3688" fmla="*/ 22455 h 362316"/>
                <a:gd name="csX3689" fmla="*/ 3771 w 988479"/>
                <a:gd name="csY3689" fmla="*/ 20063 h 362316"/>
                <a:gd name="csX3690" fmla="*/ 0 w 988479"/>
                <a:gd name="csY3690" fmla="*/ 13432 h 362316"/>
                <a:gd name="csX3691" fmla="*/ 308 w 988479"/>
                <a:gd name="csY3691" fmla="*/ 12093 h 362316"/>
                <a:gd name="csX3692" fmla="*/ 869 w 988479"/>
                <a:gd name="csY3692" fmla="*/ 10701 h 362316"/>
                <a:gd name="csX3693" fmla="*/ 785 w 988479"/>
                <a:gd name="csY3693" fmla="*/ 9547 h 362316"/>
                <a:gd name="csX3694" fmla="*/ 369 w 988479"/>
                <a:gd name="csY3694" fmla="*/ 8408 h 362316"/>
                <a:gd name="csX3695" fmla="*/ 454 w 988479"/>
                <a:gd name="csY3695" fmla="*/ 7385 h 362316"/>
                <a:gd name="csX3696" fmla="*/ 1577 w 988479"/>
                <a:gd name="csY3696" fmla="*/ 6777 h 362316"/>
                <a:gd name="csX3697" fmla="*/ 4094 w 988479"/>
                <a:gd name="csY3697" fmla="*/ 6000 h 362316"/>
                <a:gd name="csX3698" fmla="*/ 6703 w 988479"/>
                <a:gd name="csY3698" fmla="*/ 6093 h 362316"/>
                <a:gd name="csX3699" fmla="*/ 9119 w 988479"/>
                <a:gd name="csY3699" fmla="*/ 6423 h 362316"/>
                <a:gd name="csX3700" fmla="*/ 11458 w 988479"/>
                <a:gd name="csY3700" fmla="*/ 7062 h 362316"/>
                <a:gd name="csX3701" fmla="*/ 13706 w 988479"/>
                <a:gd name="csY3701" fmla="*/ 8454 h 362316"/>
                <a:gd name="csX3702" fmla="*/ 17722 w 988479"/>
                <a:gd name="csY3702" fmla="*/ 11978 h 362316"/>
                <a:gd name="csX3703" fmla="*/ 20008 w 988479"/>
                <a:gd name="csY3703" fmla="*/ 13201 h 362316"/>
                <a:gd name="csX3704" fmla="*/ 22548 w 988479"/>
                <a:gd name="csY3704" fmla="*/ 13793 h 362316"/>
                <a:gd name="csX3705" fmla="*/ 27765 w 988479"/>
                <a:gd name="csY3705" fmla="*/ 14609 h 362316"/>
                <a:gd name="csX3706" fmla="*/ 3348 w 988479"/>
                <a:gd name="csY3706" fmla="*/ 2046 h 362316"/>
                <a:gd name="csX3707" fmla="*/ 2924 w 988479"/>
                <a:gd name="csY3707" fmla="*/ 2654 h 362316"/>
                <a:gd name="csX3708" fmla="*/ 1639 w 988479"/>
                <a:gd name="csY3708" fmla="*/ 2339 h 362316"/>
                <a:gd name="csX3709" fmla="*/ 223 w 988479"/>
                <a:gd name="csY3709" fmla="*/ 377 h 362316"/>
                <a:gd name="csX3710" fmla="*/ 746 w 988479"/>
                <a:gd name="csY3710" fmla="*/ 0 h 362316"/>
                <a:gd name="csX3711" fmla="*/ 1616 w 988479"/>
                <a:gd name="csY3711" fmla="*/ 200 h 362316"/>
                <a:gd name="csX3712" fmla="*/ 3278 w 988479"/>
                <a:gd name="csY3712" fmla="*/ 654 h 362316"/>
                <a:gd name="csX3713" fmla="*/ 3424 w 988479"/>
                <a:gd name="csY3713" fmla="*/ 1385 h 362316"/>
                <a:gd name="csX3714" fmla="*/ 3348 w 988479"/>
                <a:gd name="csY3714" fmla="*/ 2046 h 3623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</a:cxnLst>
              <a:rect l="l" t="t" r="r" b="b"/>
              <a:pathLst>
                <a:path w="988479" h="362316">
                  <a:moveTo>
                    <a:pt x="599144" y="362309"/>
                  </a:moveTo>
                  <a:lnTo>
                    <a:pt x="597135" y="362316"/>
                  </a:lnTo>
                  <a:lnTo>
                    <a:pt x="596489" y="362086"/>
                  </a:lnTo>
                  <a:lnTo>
                    <a:pt x="596328" y="360162"/>
                  </a:lnTo>
                  <a:lnTo>
                    <a:pt x="596920" y="359085"/>
                  </a:lnTo>
                  <a:lnTo>
                    <a:pt x="601576" y="357701"/>
                  </a:lnTo>
                  <a:lnTo>
                    <a:pt x="603392" y="356424"/>
                  </a:lnTo>
                  <a:lnTo>
                    <a:pt x="605978" y="353770"/>
                  </a:lnTo>
                  <a:lnTo>
                    <a:pt x="607579" y="353077"/>
                  </a:lnTo>
                  <a:lnTo>
                    <a:pt x="607986" y="352777"/>
                  </a:lnTo>
                  <a:lnTo>
                    <a:pt x="608263" y="352831"/>
                  </a:lnTo>
                  <a:lnTo>
                    <a:pt x="608517" y="354854"/>
                  </a:lnTo>
                  <a:lnTo>
                    <a:pt x="609164" y="356054"/>
                  </a:lnTo>
                  <a:lnTo>
                    <a:pt x="609279" y="356685"/>
                  </a:lnTo>
                  <a:lnTo>
                    <a:pt x="606955" y="357708"/>
                  </a:lnTo>
                  <a:lnTo>
                    <a:pt x="604877" y="360062"/>
                  </a:lnTo>
                  <a:lnTo>
                    <a:pt x="600352" y="361601"/>
                  </a:lnTo>
                  <a:lnTo>
                    <a:pt x="599144" y="362309"/>
                  </a:lnTo>
                  <a:close/>
                  <a:moveTo>
                    <a:pt x="576127" y="355347"/>
                  </a:moveTo>
                  <a:lnTo>
                    <a:pt x="575050" y="355608"/>
                  </a:lnTo>
                  <a:lnTo>
                    <a:pt x="572733" y="354977"/>
                  </a:lnTo>
                  <a:lnTo>
                    <a:pt x="572264" y="354593"/>
                  </a:lnTo>
                  <a:lnTo>
                    <a:pt x="574249" y="353539"/>
                  </a:lnTo>
                  <a:lnTo>
                    <a:pt x="575773" y="352047"/>
                  </a:lnTo>
                  <a:lnTo>
                    <a:pt x="577551" y="351916"/>
                  </a:lnTo>
                  <a:lnTo>
                    <a:pt x="578605" y="352223"/>
                  </a:lnTo>
                  <a:lnTo>
                    <a:pt x="578243" y="354000"/>
                  </a:lnTo>
                  <a:lnTo>
                    <a:pt x="576127" y="355347"/>
                  </a:lnTo>
                  <a:close/>
                  <a:moveTo>
                    <a:pt x="609233" y="349069"/>
                  </a:moveTo>
                  <a:lnTo>
                    <a:pt x="607286" y="349831"/>
                  </a:lnTo>
                  <a:lnTo>
                    <a:pt x="607278" y="348231"/>
                  </a:lnTo>
                  <a:lnTo>
                    <a:pt x="608779" y="346208"/>
                  </a:lnTo>
                  <a:lnTo>
                    <a:pt x="610149" y="345523"/>
                  </a:lnTo>
                  <a:lnTo>
                    <a:pt x="610911" y="346331"/>
                  </a:lnTo>
                  <a:lnTo>
                    <a:pt x="610980" y="346700"/>
                  </a:lnTo>
                  <a:lnTo>
                    <a:pt x="608994" y="347423"/>
                  </a:lnTo>
                  <a:lnTo>
                    <a:pt x="609233" y="349069"/>
                  </a:lnTo>
                  <a:close/>
                  <a:moveTo>
                    <a:pt x="535726" y="328868"/>
                  </a:moveTo>
                  <a:lnTo>
                    <a:pt x="536703" y="329845"/>
                  </a:lnTo>
                  <a:lnTo>
                    <a:pt x="540235" y="331730"/>
                  </a:lnTo>
                  <a:lnTo>
                    <a:pt x="540813" y="332522"/>
                  </a:lnTo>
                  <a:lnTo>
                    <a:pt x="541036" y="333830"/>
                  </a:lnTo>
                  <a:lnTo>
                    <a:pt x="541744" y="334799"/>
                  </a:lnTo>
                  <a:lnTo>
                    <a:pt x="543337" y="334953"/>
                  </a:lnTo>
                  <a:lnTo>
                    <a:pt x="545038" y="334753"/>
                  </a:lnTo>
                  <a:lnTo>
                    <a:pt x="546338" y="335376"/>
                  </a:lnTo>
                  <a:lnTo>
                    <a:pt x="547462" y="336353"/>
                  </a:lnTo>
                  <a:lnTo>
                    <a:pt x="549124" y="338253"/>
                  </a:lnTo>
                  <a:lnTo>
                    <a:pt x="550586" y="340353"/>
                  </a:lnTo>
                  <a:lnTo>
                    <a:pt x="552402" y="341530"/>
                  </a:lnTo>
                  <a:lnTo>
                    <a:pt x="553441" y="343284"/>
                  </a:lnTo>
                  <a:lnTo>
                    <a:pt x="552833" y="344831"/>
                  </a:lnTo>
                  <a:lnTo>
                    <a:pt x="550532" y="346969"/>
                  </a:lnTo>
                  <a:lnTo>
                    <a:pt x="549293" y="347431"/>
                  </a:lnTo>
                  <a:lnTo>
                    <a:pt x="547592" y="347600"/>
                  </a:lnTo>
                  <a:lnTo>
                    <a:pt x="544945" y="348877"/>
                  </a:lnTo>
                  <a:lnTo>
                    <a:pt x="543976" y="348215"/>
                  </a:lnTo>
                  <a:lnTo>
                    <a:pt x="540974" y="347754"/>
                  </a:lnTo>
                  <a:lnTo>
                    <a:pt x="538581" y="346831"/>
                  </a:lnTo>
                  <a:lnTo>
                    <a:pt x="536572" y="345146"/>
                  </a:lnTo>
                  <a:lnTo>
                    <a:pt x="535418" y="343338"/>
                  </a:lnTo>
                  <a:lnTo>
                    <a:pt x="533956" y="341738"/>
                  </a:lnTo>
                  <a:lnTo>
                    <a:pt x="531409" y="340669"/>
                  </a:lnTo>
                  <a:lnTo>
                    <a:pt x="526838" y="337530"/>
                  </a:lnTo>
                  <a:lnTo>
                    <a:pt x="524014" y="337245"/>
                  </a:lnTo>
                  <a:lnTo>
                    <a:pt x="522859" y="337476"/>
                  </a:lnTo>
                  <a:lnTo>
                    <a:pt x="521697" y="337492"/>
                  </a:lnTo>
                  <a:lnTo>
                    <a:pt x="515710" y="336084"/>
                  </a:lnTo>
                  <a:lnTo>
                    <a:pt x="514779" y="335261"/>
                  </a:lnTo>
                  <a:lnTo>
                    <a:pt x="514048" y="334207"/>
                  </a:lnTo>
                  <a:lnTo>
                    <a:pt x="513378" y="333168"/>
                  </a:lnTo>
                  <a:lnTo>
                    <a:pt x="512971" y="332007"/>
                  </a:lnTo>
                  <a:lnTo>
                    <a:pt x="513740" y="330976"/>
                  </a:lnTo>
                  <a:lnTo>
                    <a:pt x="514540" y="330283"/>
                  </a:lnTo>
                  <a:lnTo>
                    <a:pt x="517872" y="329068"/>
                  </a:lnTo>
                  <a:lnTo>
                    <a:pt x="520258" y="328699"/>
                  </a:lnTo>
                  <a:lnTo>
                    <a:pt x="523021" y="328753"/>
                  </a:lnTo>
                  <a:lnTo>
                    <a:pt x="527138" y="328376"/>
                  </a:lnTo>
                  <a:lnTo>
                    <a:pt x="531039" y="328983"/>
                  </a:lnTo>
                  <a:lnTo>
                    <a:pt x="532240" y="328530"/>
                  </a:lnTo>
                  <a:lnTo>
                    <a:pt x="534210" y="327268"/>
                  </a:lnTo>
                  <a:lnTo>
                    <a:pt x="534895" y="327706"/>
                  </a:lnTo>
                  <a:lnTo>
                    <a:pt x="535726" y="328868"/>
                  </a:lnTo>
                  <a:close/>
                  <a:moveTo>
                    <a:pt x="642077" y="321891"/>
                  </a:moveTo>
                  <a:lnTo>
                    <a:pt x="642870" y="322129"/>
                  </a:lnTo>
                  <a:lnTo>
                    <a:pt x="645609" y="320821"/>
                  </a:lnTo>
                  <a:lnTo>
                    <a:pt x="646125" y="321067"/>
                  </a:lnTo>
                  <a:lnTo>
                    <a:pt x="646656" y="321660"/>
                  </a:lnTo>
                  <a:lnTo>
                    <a:pt x="646664" y="323406"/>
                  </a:lnTo>
                  <a:lnTo>
                    <a:pt x="645609" y="324860"/>
                  </a:lnTo>
                  <a:lnTo>
                    <a:pt x="642946" y="324975"/>
                  </a:lnTo>
                  <a:lnTo>
                    <a:pt x="642570" y="325383"/>
                  </a:lnTo>
                  <a:lnTo>
                    <a:pt x="642539" y="326268"/>
                  </a:lnTo>
                  <a:lnTo>
                    <a:pt x="642746" y="327129"/>
                  </a:lnTo>
                  <a:lnTo>
                    <a:pt x="643362" y="327822"/>
                  </a:lnTo>
                  <a:lnTo>
                    <a:pt x="644155" y="329037"/>
                  </a:lnTo>
                  <a:lnTo>
                    <a:pt x="644901" y="331868"/>
                  </a:lnTo>
                  <a:lnTo>
                    <a:pt x="643393" y="333030"/>
                  </a:lnTo>
                  <a:lnTo>
                    <a:pt x="642631" y="335214"/>
                  </a:lnTo>
                  <a:lnTo>
                    <a:pt x="640015" y="337268"/>
                  </a:lnTo>
                  <a:lnTo>
                    <a:pt x="637137" y="340630"/>
                  </a:lnTo>
                  <a:lnTo>
                    <a:pt x="634828" y="342346"/>
                  </a:lnTo>
                  <a:lnTo>
                    <a:pt x="632804" y="344377"/>
                  </a:lnTo>
                  <a:lnTo>
                    <a:pt x="631065" y="345738"/>
                  </a:lnTo>
                  <a:lnTo>
                    <a:pt x="628887" y="346200"/>
                  </a:lnTo>
                  <a:lnTo>
                    <a:pt x="625632" y="346492"/>
                  </a:lnTo>
                  <a:lnTo>
                    <a:pt x="621207" y="348923"/>
                  </a:lnTo>
                  <a:lnTo>
                    <a:pt x="618760" y="349985"/>
                  </a:lnTo>
                  <a:lnTo>
                    <a:pt x="616374" y="350062"/>
                  </a:lnTo>
                  <a:lnTo>
                    <a:pt x="614143" y="349269"/>
                  </a:lnTo>
                  <a:lnTo>
                    <a:pt x="613296" y="348377"/>
                  </a:lnTo>
                  <a:lnTo>
                    <a:pt x="613496" y="347177"/>
                  </a:lnTo>
                  <a:lnTo>
                    <a:pt x="614235" y="346146"/>
                  </a:lnTo>
                  <a:lnTo>
                    <a:pt x="615135" y="345300"/>
                  </a:lnTo>
                  <a:lnTo>
                    <a:pt x="615705" y="344207"/>
                  </a:lnTo>
                  <a:lnTo>
                    <a:pt x="613181" y="342823"/>
                  </a:lnTo>
                  <a:lnTo>
                    <a:pt x="612965" y="341769"/>
                  </a:lnTo>
                  <a:lnTo>
                    <a:pt x="613965" y="338961"/>
                  </a:lnTo>
                  <a:lnTo>
                    <a:pt x="614620" y="336076"/>
                  </a:lnTo>
                  <a:lnTo>
                    <a:pt x="615559" y="334107"/>
                  </a:lnTo>
                  <a:lnTo>
                    <a:pt x="619175" y="330591"/>
                  </a:lnTo>
                  <a:lnTo>
                    <a:pt x="621338" y="328845"/>
                  </a:lnTo>
                  <a:lnTo>
                    <a:pt x="622615" y="328168"/>
                  </a:lnTo>
                  <a:lnTo>
                    <a:pt x="622969" y="328907"/>
                  </a:lnTo>
                  <a:lnTo>
                    <a:pt x="623777" y="329799"/>
                  </a:lnTo>
                  <a:lnTo>
                    <a:pt x="624324" y="329945"/>
                  </a:lnTo>
                  <a:lnTo>
                    <a:pt x="624739" y="329745"/>
                  </a:lnTo>
                  <a:lnTo>
                    <a:pt x="627925" y="330053"/>
                  </a:lnTo>
                  <a:lnTo>
                    <a:pt x="628726" y="329745"/>
                  </a:lnTo>
                  <a:lnTo>
                    <a:pt x="629941" y="328353"/>
                  </a:lnTo>
                  <a:lnTo>
                    <a:pt x="630741" y="327576"/>
                  </a:lnTo>
                  <a:lnTo>
                    <a:pt x="631280" y="325929"/>
                  </a:lnTo>
                  <a:lnTo>
                    <a:pt x="631419" y="324883"/>
                  </a:lnTo>
                  <a:lnTo>
                    <a:pt x="634251" y="324122"/>
                  </a:lnTo>
                  <a:lnTo>
                    <a:pt x="635767" y="323283"/>
                  </a:lnTo>
                  <a:lnTo>
                    <a:pt x="637113" y="322091"/>
                  </a:lnTo>
                  <a:lnTo>
                    <a:pt x="641038" y="320060"/>
                  </a:lnTo>
                  <a:lnTo>
                    <a:pt x="641738" y="319498"/>
                  </a:lnTo>
                  <a:lnTo>
                    <a:pt x="641584" y="321429"/>
                  </a:lnTo>
                  <a:lnTo>
                    <a:pt x="642077" y="321891"/>
                  </a:lnTo>
                  <a:close/>
                  <a:moveTo>
                    <a:pt x="440641" y="315729"/>
                  </a:moveTo>
                  <a:lnTo>
                    <a:pt x="440041" y="316475"/>
                  </a:lnTo>
                  <a:lnTo>
                    <a:pt x="438286" y="315144"/>
                  </a:lnTo>
                  <a:lnTo>
                    <a:pt x="437840" y="314544"/>
                  </a:lnTo>
                  <a:lnTo>
                    <a:pt x="439141" y="313682"/>
                  </a:lnTo>
                  <a:lnTo>
                    <a:pt x="439594" y="313559"/>
                  </a:lnTo>
                  <a:lnTo>
                    <a:pt x="440718" y="314498"/>
                  </a:lnTo>
                  <a:lnTo>
                    <a:pt x="440641" y="315729"/>
                  </a:lnTo>
                  <a:close/>
                  <a:moveTo>
                    <a:pt x="599760" y="310859"/>
                  </a:moveTo>
                  <a:lnTo>
                    <a:pt x="599067" y="312136"/>
                  </a:lnTo>
                  <a:lnTo>
                    <a:pt x="597828" y="311774"/>
                  </a:lnTo>
                  <a:lnTo>
                    <a:pt x="598167" y="310544"/>
                  </a:lnTo>
                  <a:lnTo>
                    <a:pt x="598798" y="309813"/>
                  </a:lnTo>
                  <a:lnTo>
                    <a:pt x="600475" y="308751"/>
                  </a:lnTo>
                  <a:lnTo>
                    <a:pt x="602184" y="308567"/>
                  </a:lnTo>
                  <a:lnTo>
                    <a:pt x="603231" y="308936"/>
                  </a:lnTo>
                  <a:lnTo>
                    <a:pt x="603561" y="309344"/>
                  </a:lnTo>
                  <a:lnTo>
                    <a:pt x="600899" y="309759"/>
                  </a:lnTo>
                  <a:lnTo>
                    <a:pt x="599760" y="310859"/>
                  </a:lnTo>
                  <a:close/>
                  <a:moveTo>
                    <a:pt x="523883" y="315106"/>
                  </a:moveTo>
                  <a:lnTo>
                    <a:pt x="523044" y="315313"/>
                  </a:lnTo>
                  <a:lnTo>
                    <a:pt x="522197" y="314998"/>
                  </a:lnTo>
                  <a:lnTo>
                    <a:pt x="522544" y="313067"/>
                  </a:lnTo>
                  <a:lnTo>
                    <a:pt x="522059" y="311751"/>
                  </a:lnTo>
                  <a:lnTo>
                    <a:pt x="522936" y="310721"/>
                  </a:lnTo>
                  <a:lnTo>
                    <a:pt x="523159" y="308897"/>
                  </a:lnTo>
                  <a:lnTo>
                    <a:pt x="523513" y="308344"/>
                  </a:lnTo>
                  <a:lnTo>
                    <a:pt x="524029" y="308920"/>
                  </a:lnTo>
                  <a:lnTo>
                    <a:pt x="524267" y="309297"/>
                  </a:lnTo>
                  <a:lnTo>
                    <a:pt x="524714" y="309474"/>
                  </a:lnTo>
                  <a:lnTo>
                    <a:pt x="525683" y="309505"/>
                  </a:lnTo>
                  <a:lnTo>
                    <a:pt x="525899" y="310298"/>
                  </a:lnTo>
                  <a:lnTo>
                    <a:pt x="525860" y="311044"/>
                  </a:lnTo>
                  <a:lnTo>
                    <a:pt x="525445" y="311828"/>
                  </a:lnTo>
                  <a:lnTo>
                    <a:pt x="524291" y="312667"/>
                  </a:lnTo>
                  <a:lnTo>
                    <a:pt x="523459" y="313613"/>
                  </a:lnTo>
                  <a:lnTo>
                    <a:pt x="523883" y="315106"/>
                  </a:lnTo>
                  <a:close/>
                  <a:moveTo>
                    <a:pt x="607101" y="306728"/>
                  </a:moveTo>
                  <a:lnTo>
                    <a:pt x="606663" y="307682"/>
                  </a:lnTo>
                  <a:lnTo>
                    <a:pt x="600783" y="307621"/>
                  </a:lnTo>
                  <a:lnTo>
                    <a:pt x="600945" y="306366"/>
                  </a:lnTo>
                  <a:lnTo>
                    <a:pt x="602576" y="304997"/>
                  </a:lnTo>
                  <a:lnTo>
                    <a:pt x="603123" y="304543"/>
                  </a:lnTo>
                  <a:lnTo>
                    <a:pt x="604923" y="304143"/>
                  </a:lnTo>
                  <a:lnTo>
                    <a:pt x="607494" y="304867"/>
                  </a:lnTo>
                  <a:lnTo>
                    <a:pt x="607101" y="306728"/>
                  </a:lnTo>
                  <a:close/>
                  <a:moveTo>
                    <a:pt x="462912" y="312344"/>
                  </a:moveTo>
                  <a:lnTo>
                    <a:pt x="460180" y="316837"/>
                  </a:lnTo>
                  <a:lnTo>
                    <a:pt x="461157" y="317560"/>
                  </a:lnTo>
                  <a:lnTo>
                    <a:pt x="461742" y="318244"/>
                  </a:lnTo>
                  <a:lnTo>
                    <a:pt x="457217" y="319175"/>
                  </a:lnTo>
                  <a:lnTo>
                    <a:pt x="455332" y="318683"/>
                  </a:lnTo>
                  <a:lnTo>
                    <a:pt x="454239" y="318813"/>
                  </a:lnTo>
                  <a:lnTo>
                    <a:pt x="449645" y="317967"/>
                  </a:lnTo>
                  <a:lnTo>
                    <a:pt x="446359" y="316937"/>
                  </a:lnTo>
                  <a:lnTo>
                    <a:pt x="445982" y="316121"/>
                  </a:lnTo>
                  <a:lnTo>
                    <a:pt x="446243" y="315144"/>
                  </a:lnTo>
                  <a:lnTo>
                    <a:pt x="447213" y="315475"/>
                  </a:lnTo>
                  <a:lnTo>
                    <a:pt x="449745" y="315629"/>
                  </a:lnTo>
                  <a:lnTo>
                    <a:pt x="450714" y="315190"/>
                  </a:lnTo>
                  <a:lnTo>
                    <a:pt x="450737" y="312298"/>
                  </a:lnTo>
                  <a:lnTo>
                    <a:pt x="450384" y="308520"/>
                  </a:lnTo>
                  <a:lnTo>
                    <a:pt x="453808" y="305443"/>
                  </a:lnTo>
                  <a:lnTo>
                    <a:pt x="455632" y="304197"/>
                  </a:lnTo>
                  <a:lnTo>
                    <a:pt x="457725" y="303466"/>
                  </a:lnTo>
                  <a:lnTo>
                    <a:pt x="463019" y="305167"/>
                  </a:lnTo>
                  <a:lnTo>
                    <a:pt x="463897" y="305628"/>
                  </a:lnTo>
                  <a:lnTo>
                    <a:pt x="464574" y="306320"/>
                  </a:lnTo>
                  <a:lnTo>
                    <a:pt x="464905" y="307428"/>
                  </a:lnTo>
                  <a:lnTo>
                    <a:pt x="462912" y="312344"/>
                  </a:lnTo>
                  <a:close/>
                  <a:moveTo>
                    <a:pt x="628041" y="306182"/>
                  </a:moveTo>
                  <a:lnTo>
                    <a:pt x="626725" y="307521"/>
                  </a:lnTo>
                  <a:lnTo>
                    <a:pt x="625832" y="309851"/>
                  </a:lnTo>
                  <a:lnTo>
                    <a:pt x="625016" y="310559"/>
                  </a:lnTo>
                  <a:lnTo>
                    <a:pt x="623270" y="310998"/>
                  </a:lnTo>
                  <a:lnTo>
                    <a:pt x="622215" y="308659"/>
                  </a:lnTo>
                  <a:lnTo>
                    <a:pt x="620284" y="308767"/>
                  </a:lnTo>
                  <a:lnTo>
                    <a:pt x="621230" y="306705"/>
                  </a:lnTo>
                  <a:lnTo>
                    <a:pt x="622138" y="305936"/>
                  </a:lnTo>
                  <a:lnTo>
                    <a:pt x="623323" y="305920"/>
                  </a:lnTo>
                  <a:lnTo>
                    <a:pt x="623908" y="306751"/>
                  </a:lnTo>
                  <a:lnTo>
                    <a:pt x="624224" y="306928"/>
                  </a:lnTo>
                  <a:lnTo>
                    <a:pt x="627009" y="303443"/>
                  </a:lnTo>
                  <a:lnTo>
                    <a:pt x="627571" y="303405"/>
                  </a:lnTo>
                  <a:lnTo>
                    <a:pt x="628041" y="303559"/>
                  </a:lnTo>
                  <a:lnTo>
                    <a:pt x="628417" y="303997"/>
                  </a:lnTo>
                  <a:lnTo>
                    <a:pt x="628041" y="306182"/>
                  </a:lnTo>
                  <a:close/>
                  <a:moveTo>
                    <a:pt x="620222" y="304943"/>
                  </a:moveTo>
                  <a:lnTo>
                    <a:pt x="617174" y="305536"/>
                  </a:lnTo>
                  <a:lnTo>
                    <a:pt x="615312" y="308244"/>
                  </a:lnTo>
                  <a:lnTo>
                    <a:pt x="613835" y="308205"/>
                  </a:lnTo>
                  <a:lnTo>
                    <a:pt x="613027" y="309405"/>
                  </a:lnTo>
                  <a:lnTo>
                    <a:pt x="612842" y="309921"/>
                  </a:lnTo>
                  <a:lnTo>
                    <a:pt x="612950" y="310405"/>
                  </a:lnTo>
                  <a:lnTo>
                    <a:pt x="612788" y="310867"/>
                  </a:lnTo>
                  <a:lnTo>
                    <a:pt x="612203" y="311344"/>
                  </a:lnTo>
                  <a:lnTo>
                    <a:pt x="610818" y="310598"/>
                  </a:lnTo>
                  <a:lnTo>
                    <a:pt x="609633" y="311551"/>
                  </a:lnTo>
                  <a:lnTo>
                    <a:pt x="609133" y="311782"/>
                  </a:lnTo>
                  <a:lnTo>
                    <a:pt x="607386" y="310674"/>
                  </a:lnTo>
                  <a:lnTo>
                    <a:pt x="605731" y="310744"/>
                  </a:lnTo>
                  <a:lnTo>
                    <a:pt x="605231" y="310574"/>
                  </a:lnTo>
                  <a:lnTo>
                    <a:pt x="607286" y="308590"/>
                  </a:lnTo>
                  <a:lnTo>
                    <a:pt x="610087" y="306736"/>
                  </a:lnTo>
                  <a:lnTo>
                    <a:pt x="610549" y="306051"/>
                  </a:lnTo>
                  <a:lnTo>
                    <a:pt x="609448" y="305866"/>
                  </a:lnTo>
                  <a:lnTo>
                    <a:pt x="608794" y="305590"/>
                  </a:lnTo>
                  <a:lnTo>
                    <a:pt x="608710" y="305151"/>
                  </a:lnTo>
                  <a:lnTo>
                    <a:pt x="610479" y="304859"/>
                  </a:lnTo>
                  <a:lnTo>
                    <a:pt x="611703" y="304820"/>
                  </a:lnTo>
                  <a:lnTo>
                    <a:pt x="612634" y="305390"/>
                  </a:lnTo>
                  <a:lnTo>
                    <a:pt x="613227" y="305390"/>
                  </a:lnTo>
                  <a:lnTo>
                    <a:pt x="617013" y="303205"/>
                  </a:lnTo>
                  <a:lnTo>
                    <a:pt x="618513" y="303697"/>
                  </a:lnTo>
                  <a:lnTo>
                    <a:pt x="619606" y="304259"/>
                  </a:lnTo>
                  <a:lnTo>
                    <a:pt x="620222" y="304943"/>
                  </a:lnTo>
                  <a:close/>
                  <a:moveTo>
                    <a:pt x="943538" y="307467"/>
                  </a:moveTo>
                  <a:lnTo>
                    <a:pt x="942469" y="307751"/>
                  </a:lnTo>
                  <a:lnTo>
                    <a:pt x="937036" y="307097"/>
                  </a:lnTo>
                  <a:lnTo>
                    <a:pt x="936459" y="306205"/>
                  </a:lnTo>
                  <a:lnTo>
                    <a:pt x="936374" y="305743"/>
                  </a:lnTo>
                  <a:lnTo>
                    <a:pt x="937613" y="304859"/>
                  </a:lnTo>
                  <a:lnTo>
                    <a:pt x="938813" y="303359"/>
                  </a:lnTo>
                  <a:lnTo>
                    <a:pt x="940676" y="302797"/>
                  </a:lnTo>
                  <a:lnTo>
                    <a:pt x="941399" y="302797"/>
                  </a:lnTo>
                  <a:lnTo>
                    <a:pt x="943585" y="306351"/>
                  </a:lnTo>
                  <a:lnTo>
                    <a:pt x="943538" y="307467"/>
                  </a:lnTo>
                  <a:close/>
                  <a:moveTo>
                    <a:pt x="482681" y="307005"/>
                  </a:moveTo>
                  <a:lnTo>
                    <a:pt x="482196" y="307020"/>
                  </a:lnTo>
                  <a:lnTo>
                    <a:pt x="481258" y="306597"/>
                  </a:lnTo>
                  <a:lnTo>
                    <a:pt x="481596" y="305697"/>
                  </a:lnTo>
                  <a:lnTo>
                    <a:pt x="481088" y="304228"/>
                  </a:lnTo>
                  <a:lnTo>
                    <a:pt x="481265" y="303020"/>
                  </a:lnTo>
                  <a:lnTo>
                    <a:pt x="482466" y="302335"/>
                  </a:lnTo>
                  <a:lnTo>
                    <a:pt x="485028" y="302258"/>
                  </a:lnTo>
                  <a:lnTo>
                    <a:pt x="485121" y="303143"/>
                  </a:lnTo>
                  <a:lnTo>
                    <a:pt x="482681" y="307005"/>
                  </a:lnTo>
                  <a:close/>
                  <a:moveTo>
                    <a:pt x="515456" y="304212"/>
                  </a:moveTo>
                  <a:lnTo>
                    <a:pt x="514509" y="304236"/>
                  </a:lnTo>
                  <a:lnTo>
                    <a:pt x="514317" y="303366"/>
                  </a:lnTo>
                  <a:lnTo>
                    <a:pt x="514656" y="302459"/>
                  </a:lnTo>
                  <a:lnTo>
                    <a:pt x="515564" y="302074"/>
                  </a:lnTo>
                  <a:lnTo>
                    <a:pt x="515980" y="302051"/>
                  </a:lnTo>
                  <a:lnTo>
                    <a:pt x="516633" y="302874"/>
                  </a:lnTo>
                  <a:lnTo>
                    <a:pt x="516780" y="303305"/>
                  </a:lnTo>
                  <a:lnTo>
                    <a:pt x="516172" y="303874"/>
                  </a:lnTo>
                  <a:lnTo>
                    <a:pt x="515456" y="304212"/>
                  </a:lnTo>
                  <a:close/>
                  <a:moveTo>
                    <a:pt x="634274" y="302089"/>
                  </a:moveTo>
                  <a:lnTo>
                    <a:pt x="634789" y="303405"/>
                  </a:lnTo>
                  <a:lnTo>
                    <a:pt x="636460" y="302674"/>
                  </a:lnTo>
                  <a:lnTo>
                    <a:pt x="638091" y="302489"/>
                  </a:lnTo>
                  <a:lnTo>
                    <a:pt x="641800" y="302628"/>
                  </a:lnTo>
                  <a:lnTo>
                    <a:pt x="644524" y="302920"/>
                  </a:lnTo>
                  <a:lnTo>
                    <a:pt x="646132" y="303466"/>
                  </a:lnTo>
                  <a:lnTo>
                    <a:pt x="646286" y="306105"/>
                  </a:lnTo>
                  <a:lnTo>
                    <a:pt x="645532" y="306674"/>
                  </a:lnTo>
                  <a:lnTo>
                    <a:pt x="631442" y="308667"/>
                  </a:lnTo>
                  <a:lnTo>
                    <a:pt x="630065" y="308028"/>
                  </a:lnTo>
                  <a:lnTo>
                    <a:pt x="629526" y="307397"/>
                  </a:lnTo>
                  <a:lnTo>
                    <a:pt x="631042" y="305443"/>
                  </a:lnTo>
                  <a:lnTo>
                    <a:pt x="630341" y="304512"/>
                  </a:lnTo>
                  <a:lnTo>
                    <a:pt x="631142" y="302997"/>
                  </a:lnTo>
                  <a:lnTo>
                    <a:pt x="632827" y="301966"/>
                  </a:lnTo>
                  <a:lnTo>
                    <a:pt x="634274" y="302089"/>
                  </a:lnTo>
                  <a:close/>
                  <a:moveTo>
                    <a:pt x="704425" y="301182"/>
                  </a:moveTo>
                  <a:lnTo>
                    <a:pt x="708204" y="302051"/>
                  </a:lnTo>
                  <a:lnTo>
                    <a:pt x="710367" y="301958"/>
                  </a:lnTo>
                  <a:lnTo>
                    <a:pt x="710813" y="302736"/>
                  </a:lnTo>
                  <a:lnTo>
                    <a:pt x="708743" y="304574"/>
                  </a:lnTo>
                  <a:lnTo>
                    <a:pt x="704364" y="303159"/>
                  </a:lnTo>
                  <a:lnTo>
                    <a:pt x="703618" y="301643"/>
                  </a:lnTo>
                  <a:lnTo>
                    <a:pt x="704425" y="301182"/>
                  </a:lnTo>
                  <a:close/>
                  <a:moveTo>
                    <a:pt x="595558" y="312305"/>
                  </a:moveTo>
                  <a:lnTo>
                    <a:pt x="592511" y="313075"/>
                  </a:lnTo>
                  <a:lnTo>
                    <a:pt x="590617" y="313805"/>
                  </a:lnTo>
                  <a:lnTo>
                    <a:pt x="588809" y="314775"/>
                  </a:lnTo>
                  <a:lnTo>
                    <a:pt x="587670" y="314975"/>
                  </a:lnTo>
                  <a:lnTo>
                    <a:pt x="585600" y="315052"/>
                  </a:lnTo>
                  <a:lnTo>
                    <a:pt x="582668" y="314875"/>
                  </a:lnTo>
                  <a:lnTo>
                    <a:pt x="580691" y="315190"/>
                  </a:lnTo>
                  <a:lnTo>
                    <a:pt x="575173" y="317698"/>
                  </a:lnTo>
                  <a:lnTo>
                    <a:pt x="573003" y="317913"/>
                  </a:lnTo>
                  <a:lnTo>
                    <a:pt x="571125" y="318529"/>
                  </a:lnTo>
                  <a:lnTo>
                    <a:pt x="570478" y="317552"/>
                  </a:lnTo>
                  <a:lnTo>
                    <a:pt x="569678" y="316829"/>
                  </a:lnTo>
                  <a:lnTo>
                    <a:pt x="567847" y="316652"/>
                  </a:lnTo>
                  <a:lnTo>
                    <a:pt x="566015" y="316706"/>
                  </a:lnTo>
                  <a:lnTo>
                    <a:pt x="564153" y="318921"/>
                  </a:lnTo>
                  <a:lnTo>
                    <a:pt x="561182" y="318452"/>
                  </a:lnTo>
                  <a:lnTo>
                    <a:pt x="560036" y="318644"/>
                  </a:lnTo>
                  <a:lnTo>
                    <a:pt x="558920" y="319114"/>
                  </a:lnTo>
                  <a:lnTo>
                    <a:pt x="557820" y="319321"/>
                  </a:lnTo>
                  <a:lnTo>
                    <a:pt x="556665" y="319167"/>
                  </a:lnTo>
                  <a:lnTo>
                    <a:pt x="552333" y="317444"/>
                  </a:lnTo>
                  <a:lnTo>
                    <a:pt x="547362" y="316421"/>
                  </a:lnTo>
                  <a:lnTo>
                    <a:pt x="542375" y="316821"/>
                  </a:lnTo>
                  <a:lnTo>
                    <a:pt x="538081" y="315875"/>
                  </a:lnTo>
                  <a:lnTo>
                    <a:pt x="535726" y="316598"/>
                  </a:lnTo>
                  <a:lnTo>
                    <a:pt x="533510" y="317629"/>
                  </a:lnTo>
                  <a:lnTo>
                    <a:pt x="532856" y="316544"/>
                  </a:lnTo>
                  <a:lnTo>
                    <a:pt x="532048" y="315590"/>
                  </a:lnTo>
                  <a:lnTo>
                    <a:pt x="531324" y="314159"/>
                  </a:lnTo>
                  <a:lnTo>
                    <a:pt x="531301" y="312536"/>
                  </a:lnTo>
                  <a:lnTo>
                    <a:pt x="531540" y="311405"/>
                  </a:lnTo>
                  <a:lnTo>
                    <a:pt x="532178" y="310367"/>
                  </a:lnTo>
                  <a:lnTo>
                    <a:pt x="532579" y="309290"/>
                  </a:lnTo>
                  <a:lnTo>
                    <a:pt x="532763" y="308136"/>
                  </a:lnTo>
                  <a:lnTo>
                    <a:pt x="533702" y="308682"/>
                  </a:lnTo>
                  <a:lnTo>
                    <a:pt x="534679" y="308474"/>
                  </a:lnTo>
                  <a:lnTo>
                    <a:pt x="537604" y="307221"/>
                  </a:lnTo>
                  <a:lnTo>
                    <a:pt x="540459" y="305320"/>
                  </a:lnTo>
                  <a:lnTo>
                    <a:pt x="543114" y="304628"/>
                  </a:lnTo>
                  <a:lnTo>
                    <a:pt x="544645" y="304436"/>
                  </a:lnTo>
                  <a:lnTo>
                    <a:pt x="545953" y="304813"/>
                  </a:lnTo>
                  <a:lnTo>
                    <a:pt x="547285" y="304674"/>
                  </a:lnTo>
                  <a:lnTo>
                    <a:pt x="548647" y="304251"/>
                  </a:lnTo>
                  <a:lnTo>
                    <a:pt x="550794" y="305705"/>
                  </a:lnTo>
                  <a:lnTo>
                    <a:pt x="551694" y="306005"/>
                  </a:lnTo>
                  <a:lnTo>
                    <a:pt x="554603" y="306120"/>
                  </a:lnTo>
                  <a:lnTo>
                    <a:pt x="557250" y="306959"/>
                  </a:lnTo>
                  <a:lnTo>
                    <a:pt x="559620" y="308220"/>
                  </a:lnTo>
                  <a:lnTo>
                    <a:pt x="563037" y="309397"/>
                  </a:lnTo>
                  <a:lnTo>
                    <a:pt x="565100" y="310982"/>
                  </a:lnTo>
                  <a:lnTo>
                    <a:pt x="566669" y="311567"/>
                  </a:lnTo>
                  <a:lnTo>
                    <a:pt x="567831" y="311728"/>
                  </a:lnTo>
                  <a:lnTo>
                    <a:pt x="568901" y="311513"/>
                  </a:lnTo>
                  <a:lnTo>
                    <a:pt x="570255" y="310451"/>
                  </a:lnTo>
                  <a:lnTo>
                    <a:pt x="571833" y="310013"/>
                  </a:lnTo>
                  <a:lnTo>
                    <a:pt x="573203" y="310028"/>
                  </a:lnTo>
                  <a:lnTo>
                    <a:pt x="575704" y="309751"/>
                  </a:lnTo>
                  <a:lnTo>
                    <a:pt x="576766" y="309498"/>
                  </a:lnTo>
                  <a:lnTo>
                    <a:pt x="577943" y="308913"/>
                  </a:lnTo>
                  <a:lnTo>
                    <a:pt x="579097" y="309274"/>
                  </a:lnTo>
                  <a:lnTo>
                    <a:pt x="580113" y="309813"/>
                  </a:lnTo>
                  <a:lnTo>
                    <a:pt x="584346" y="312590"/>
                  </a:lnTo>
                  <a:lnTo>
                    <a:pt x="585646" y="312667"/>
                  </a:lnTo>
                  <a:lnTo>
                    <a:pt x="588032" y="312067"/>
                  </a:lnTo>
                  <a:lnTo>
                    <a:pt x="588748" y="311321"/>
                  </a:lnTo>
                  <a:lnTo>
                    <a:pt x="589117" y="310174"/>
                  </a:lnTo>
                  <a:lnTo>
                    <a:pt x="589771" y="309220"/>
                  </a:lnTo>
                  <a:lnTo>
                    <a:pt x="590679" y="308397"/>
                  </a:lnTo>
                  <a:lnTo>
                    <a:pt x="591710" y="307767"/>
                  </a:lnTo>
                  <a:lnTo>
                    <a:pt x="594873" y="306697"/>
                  </a:lnTo>
                  <a:lnTo>
                    <a:pt x="597035" y="305643"/>
                  </a:lnTo>
                  <a:lnTo>
                    <a:pt x="598521" y="303859"/>
                  </a:lnTo>
                  <a:lnTo>
                    <a:pt x="595050" y="303074"/>
                  </a:lnTo>
                  <a:lnTo>
                    <a:pt x="595781" y="301789"/>
                  </a:lnTo>
                  <a:lnTo>
                    <a:pt x="596935" y="301066"/>
                  </a:lnTo>
                  <a:lnTo>
                    <a:pt x="598467" y="301335"/>
                  </a:lnTo>
                  <a:lnTo>
                    <a:pt x="599798" y="302335"/>
                  </a:lnTo>
                  <a:lnTo>
                    <a:pt x="600391" y="306174"/>
                  </a:lnTo>
                  <a:lnTo>
                    <a:pt x="599298" y="306713"/>
                  </a:lnTo>
                  <a:lnTo>
                    <a:pt x="598606" y="307297"/>
                  </a:lnTo>
                  <a:lnTo>
                    <a:pt x="598144" y="308067"/>
                  </a:lnTo>
                  <a:lnTo>
                    <a:pt x="596173" y="309474"/>
                  </a:lnTo>
                  <a:lnTo>
                    <a:pt x="596951" y="311236"/>
                  </a:lnTo>
                  <a:lnTo>
                    <a:pt x="596374" y="311967"/>
                  </a:lnTo>
                  <a:lnTo>
                    <a:pt x="595558" y="312305"/>
                  </a:lnTo>
                  <a:close/>
                  <a:moveTo>
                    <a:pt x="770052" y="305943"/>
                  </a:moveTo>
                  <a:lnTo>
                    <a:pt x="768174" y="306620"/>
                  </a:lnTo>
                  <a:lnTo>
                    <a:pt x="769429" y="304905"/>
                  </a:lnTo>
                  <a:lnTo>
                    <a:pt x="773461" y="301012"/>
                  </a:lnTo>
                  <a:lnTo>
                    <a:pt x="774908" y="301735"/>
                  </a:lnTo>
                  <a:lnTo>
                    <a:pt x="776832" y="301874"/>
                  </a:lnTo>
                  <a:lnTo>
                    <a:pt x="773962" y="303636"/>
                  </a:lnTo>
                  <a:lnTo>
                    <a:pt x="771037" y="304366"/>
                  </a:lnTo>
                  <a:lnTo>
                    <a:pt x="770052" y="305943"/>
                  </a:lnTo>
                  <a:close/>
                  <a:moveTo>
                    <a:pt x="497495" y="305928"/>
                  </a:moveTo>
                  <a:lnTo>
                    <a:pt x="498580" y="306782"/>
                  </a:lnTo>
                  <a:lnTo>
                    <a:pt x="499565" y="306705"/>
                  </a:lnTo>
                  <a:lnTo>
                    <a:pt x="501628" y="305397"/>
                  </a:lnTo>
                  <a:lnTo>
                    <a:pt x="502866" y="304920"/>
                  </a:lnTo>
                  <a:lnTo>
                    <a:pt x="504198" y="304905"/>
                  </a:lnTo>
                  <a:lnTo>
                    <a:pt x="505483" y="305120"/>
                  </a:lnTo>
                  <a:lnTo>
                    <a:pt x="506752" y="306051"/>
                  </a:lnTo>
                  <a:lnTo>
                    <a:pt x="507214" y="307567"/>
                  </a:lnTo>
                  <a:lnTo>
                    <a:pt x="507691" y="308036"/>
                  </a:lnTo>
                  <a:lnTo>
                    <a:pt x="508438" y="306220"/>
                  </a:lnTo>
                  <a:lnTo>
                    <a:pt x="509431" y="305674"/>
                  </a:lnTo>
                  <a:lnTo>
                    <a:pt x="510547" y="305397"/>
                  </a:lnTo>
                  <a:lnTo>
                    <a:pt x="512293" y="305497"/>
                  </a:lnTo>
                  <a:lnTo>
                    <a:pt x="513625" y="306366"/>
                  </a:lnTo>
                  <a:lnTo>
                    <a:pt x="514833" y="308944"/>
                  </a:lnTo>
                  <a:lnTo>
                    <a:pt x="514795" y="311198"/>
                  </a:lnTo>
                  <a:lnTo>
                    <a:pt x="515233" y="312044"/>
                  </a:lnTo>
                  <a:lnTo>
                    <a:pt x="516064" y="312659"/>
                  </a:lnTo>
                  <a:lnTo>
                    <a:pt x="516680" y="313528"/>
                  </a:lnTo>
                  <a:lnTo>
                    <a:pt x="516133" y="314436"/>
                  </a:lnTo>
                  <a:lnTo>
                    <a:pt x="515587" y="314875"/>
                  </a:lnTo>
                  <a:lnTo>
                    <a:pt x="514025" y="315290"/>
                  </a:lnTo>
                  <a:lnTo>
                    <a:pt x="513271" y="315113"/>
                  </a:lnTo>
                  <a:lnTo>
                    <a:pt x="512571" y="314498"/>
                  </a:lnTo>
                  <a:lnTo>
                    <a:pt x="511793" y="314275"/>
                  </a:lnTo>
                  <a:lnTo>
                    <a:pt x="510023" y="314483"/>
                  </a:lnTo>
                  <a:lnTo>
                    <a:pt x="508392" y="314990"/>
                  </a:lnTo>
                  <a:lnTo>
                    <a:pt x="508615" y="315813"/>
                  </a:lnTo>
                  <a:lnTo>
                    <a:pt x="509954" y="316182"/>
                  </a:lnTo>
                  <a:lnTo>
                    <a:pt x="510354" y="316575"/>
                  </a:lnTo>
                  <a:lnTo>
                    <a:pt x="510269" y="317106"/>
                  </a:lnTo>
                  <a:lnTo>
                    <a:pt x="509746" y="317213"/>
                  </a:lnTo>
                  <a:lnTo>
                    <a:pt x="508007" y="316498"/>
                  </a:lnTo>
                  <a:lnTo>
                    <a:pt x="506837" y="316644"/>
                  </a:lnTo>
                  <a:lnTo>
                    <a:pt x="502620" y="317613"/>
                  </a:lnTo>
                  <a:lnTo>
                    <a:pt x="501505" y="317590"/>
                  </a:lnTo>
                  <a:lnTo>
                    <a:pt x="500873" y="316675"/>
                  </a:lnTo>
                  <a:lnTo>
                    <a:pt x="500919" y="314290"/>
                  </a:lnTo>
                  <a:lnTo>
                    <a:pt x="500466" y="313659"/>
                  </a:lnTo>
                  <a:lnTo>
                    <a:pt x="497333" y="316552"/>
                  </a:lnTo>
                  <a:lnTo>
                    <a:pt x="496387" y="317260"/>
                  </a:lnTo>
                  <a:lnTo>
                    <a:pt x="495125" y="317590"/>
                  </a:lnTo>
                  <a:lnTo>
                    <a:pt x="493809" y="317475"/>
                  </a:lnTo>
                  <a:lnTo>
                    <a:pt x="489284" y="319229"/>
                  </a:lnTo>
                  <a:lnTo>
                    <a:pt x="487860" y="318983"/>
                  </a:lnTo>
                  <a:lnTo>
                    <a:pt x="486483" y="318983"/>
                  </a:lnTo>
                  <a:lnTo>
                    <a:pt x="481650" y="320883"/>
                  </a:lnTo>
                  <a:lnTo>
                    <a:pt x="479057" y="321414"/>
                  </a:lnTo>
                  <a:lnTo>
                    <a:pt x="477725" y="321452"/>
                  </a:lnTo>
                  <a:lnTo>
                    <a:pt x="476402" y="321291"/>
                  </a:lnTo>
                  <a:lnTo>
                    <a:pt x="475217" y="321460"/>
                  </a:lnTo>
                  <a:lnTo>
                    <a:pt x="474155" y="322229"/>
                  </a:lnTo>
                  <a:lnTo>
                    <a:pt x="472000" y="322875"/>
                  </a:lnTo>
                  <a:lnTo>
                    <a:pt x="469776" y="322383"/>
                  </a:lnTo>
                  <a:lnTo>
                    <a:pt x="467899" y="321729"/>
                  </a:lnTo>
                  <a:lnTo>
                    <a:pt x="466113" y="320867"/>
                  </a:lnTo>
                  <a:lnTo>
                    <a:pt x="465667" y="319760"/>
                  </a:lnTo>
                  <a:lnTo>
                    <a:pt x="465759" y="318436"/>
                  </a:lnTo>
                  <a:lnTo>
                    <a:pt x="466513" y="316629"/>
                  </a:lnTo>
                  <a:lnTo>
                    <a:pt x="466005" y="313452"/>
                  </a:lnTo>
                  <a:lnTo>
                    <a:pt x="466398" y="312005"/>
                  </a:lnTo>
                  <a:lnTo>
                    <a:pt x="467129" y="310582"/>
                  </a:lnTo>
                  <a:lnTo>
                    <a:pt x="468237" y="310059"/>
                  </a:lnTo>
                  <a:lnTo>
                    <a:pt x="469684" y="309951"/>
                  </a:lnTo>
                  <a:lnTo>
                    <a:pt x="472077" y="308674"/>
                  </a:lnTo>
                  <a:lnTo>
                    <a:pt x="474262" y="306997"/>
                  </a:lnTo>
                  <a:lnTo>
                    <a:pt x="475524" y="307159"/>
                  </a:lnTo>
                  <a:lnTo>
                    <a:pt x="478403" y="308328"/>
                  </a:lnTo>
                  <a:lnTo>
                    <a:pt x="480088" y="308467"/>
                  </a:lnTo>
                  <a:lnTo>
                    <a:pt x="482951" y="308282"/>
                  </a:lnTo>
                  <a:lnTo>
                    <a:pt x="484128" y="308997"/>
                  </a:lnTo>
                  <a:lnTo>
                    <a:pt x="484597" y="310644"/>
                  </a:lnTo>
                  <a:lnTo>
                    <a:pt x="485236" y="311244"/>
                  </a:lnTo>
                  <a:lnTo>
                    <a:pt x="486075" y="311667"/>
                  </a:lnTo>
                  <a:lnTo>
                    <a:pt x="488107" y="314452"/>
                  </a:lnTo>
                  <a:lnTo>
                    <a:pt x="489992" y="314306"/>
                  </a:lnTo>
                  <a:lnTo>
                    <a:pt x="491639" y="314813"/>
                  </a:lnTo>
                  <a:lnTo>
                    <a:pt x="494547" y="313128"/>
                  </a:lnTo>
                  <a:lnTo>
                    <a:pt x="496748" y="313175"/>
                  </a:lnTo>
                  <a:lnTo>
                    <a:pt x="497372" y="311867"/>
                  </a:lnTo>
                  <a:lnTo>
                    <a:pt x="496056" y="310467"/>
                  </a:lnTo>
                  <a:lnTo>
                    <a:pt x="494471" y="309336"/>
                  </a:lnTo>
                  <a:lnTo>
                    <a:pt x="493617" y="309097"/>
                  </a:lnTo>
                  <a:lnTo>
                    <a:pt x="492685" y="309167"/>
                  </a:lnTo>
                  <a:lnTo>
                    <a:pt x="491854" y="308990"/>
                  </a:lnTo>
                  <a:lnTo>
                    <a:pt x="488307" y="306451"/>
                  </a:lnTo>
                  <a:lnTo>
                    <a:pt x="487252" y="305082"/>
                  </a:lnTo>
                  <a:lnTo>
                    <a:pt x="486652" y="303474"/>
                  </a:lnTo>
                  <a:lnTo>
                    <a:pt x="487014" y="302282"/>
                  </a:lnTo>
                  <a:lnTo>
                    <a:pt x="489453" y="301228"/>
                  </a:lnTo>
                  <a:lnTo>
                    <a:pt x="490592" y="300974"/>
                  </a:lnTo>
                  <a:lnTo>
                    <a:pt x="494833" y="301697"/>
                  </a:lnTo>
                  <a:lnTo>
                    <a:pt x="495556" y="302297"/>
                  </a:lnTo>
                  <a:lnTo>
                    <a:pt x="496679" y="304836"/>
                  </a:lnTo>
                  <a:lnTo>
                    <a:pt x="497495" y="305928"/>
                  </a:lnTo>
                  <a:close/>
                  <a:moveTo>
                    <a:pt x="437140" y="302405"/>
                  </a:moveTo>
                  <a:lnTo>
                    <a:pt x="439333" y="303551"/>
                  </a:lnTo>
                  <a:lnTo>
                    <a:pt x="442388" y="306920"/>
                  </a:lnTo>
                  <a:lnTo>
                    <a:pt x="442673" y="307867"/>
                  </a:lnTo>
                  <a:lnTo>
                    <a:pt x="441749" y="308759"/>
                  </a:lnTo>
                  <a:lnTo>
                    <a:pt x="439564" y="310190"/>
                  </a:lnTo>
                  <a:lnTo>
                    <a:pt x="434677" y="312398"/>
                  </a:lnTo>
                  <a:lnTo>
                    <a:pt x="433838" y="313436"/>
                  </a:lnTo>
                  <a:lnTo>
                    <a:pt x="432807" y="315475"/>
                  </a:lnTo>
                  <a:lnTo>
                    <a:pt x="432569" y="316344"/>
                  </a:lnTo>
                  <a:lnTo>
                    <a:pt x="432222" y="316821"/>
                  </a:lnTo>
                  <a:lnTo>
                    <a:pt x="431660" y="317167"/>
                  </a:lnTo>
                  <a:lnTo>
                    <a:pt x="430598" y="317467"/>
                  </a:lnTo>
                  <a:lnTo>
                    <a:pt x="429444" y="317037"/>
                  </a:lnTo>
                  <a:lnTo>
                    <a:pt x="430491" y="315729"/>
                  </a:lnTo>
                  <a:lnTo>
                    <a:pt x="430529" y="314167"/>
                  </a:lnTo>
                  <a:lnTo>
                    <a:pt x="429752" y="312705"/>
                  </a:lnTo>
                  <a:lnTo>
                    <a:pt x="428651" y="311482"/>
                  </a:lnTo>
                  <a:lnTo>
                    <a:pt x="426435" y="309821"/>
                  </a:lnTo>
                  <a:lnTo>
                    <a:pt x="424057" y="308351"/>
                  </a:lnTo>
                  <a:lnTo>
                    <a:pt x="421656" y="307597"/>
                  </a:lnTo>
                  <a:lnTo>
                    <a:pt x="419109" y="307259"/>
                  </a:lnTo>
                  <a:lnTo>
                    <a:pt x="418193" y="306543"/>
                  </a:lnTo>
                  <a:lnTo>
                    <a:pt x="416701" y="304712"/>
                  </a:lnTo>
                  <a:lnTo>
                    <a:pt x="416216" y="303712"/>
                  </a:lnTo>
                  <a:lnTo>
                    <a:pt x="415969" y="302666"/>
                  </a:lnTo>
                  <a:lnTo>
                    <a:pt x="416131" y="301651"/>
                  </a:lnTo>
                  <a:lnTo>
                    <a:pt x="416762" y="301589"/>
                  </a:lnTo>
                  <a:lnTo>
                    <a:pt x="419255" y="301828"/>
                  </a:lnTo>
                  <a:lnTo>
                    <a:pt x="423857" y="303020"/>
                  </a:lnTo>
                  <a:lnTo>
                    <a:pt x="426135" y="303120"/>
                  </a:lnTo>
                  <a:lnTo>
                    <a:pt x="427428" y="302843"/>
                  </a:lnTo>
                  <a:lnTo>
                    <a:pt x="430798" y="300489"/>
                  </a:lnTo>
                  <a:lnTo>
                    <a:pt x="431599" y="300528"/>
                  </a:lnTo>
                  <a:lnTo>
                    <a:pt x="434823" y="301566"/>
                  </a:lnTo>
                  <a:lnTo>
                    <a:pt x="437140" y="302405"/>
                  </a:lnTo>
                  <a:close/>
                  <a:moveTo>
                    <a:pt x="747951" y="298058"/>
                  </a:moveTo>
                  <a:lnTo>
                    <a:pt x="746673" y="300051"/>
                  </a:lnTo>
                  <a:lnTo>
                    <a:pt x="745235" y="299920"/>
                  </a:lnTo>
                  <a:lnTo>
                    <a:pt x="742611" y="297250"/>
                  </a:lnTo>
                  <a:lnTo>
                    <a:pt x="742764" y="295389"/>
                  </a:lnTo>
                  <a:lnTo>
                    <a:pt x="742980" y="294781"/>
                  </a:lnTo>
                  <a:lnTo>
                    <a:pt x="743988" y="294596"/>
                  </a:lnTo>
                  <a:lnTo>
                    <a:pt x="747382" y="295135"/>
                  </a:lnTo>
                  <a:lnTo>
                    <a:pt x="748043" y="296643"/>
                  </a:lnTo>
                  <a:lnTo>
                    <a:pt x="747951" y="298058"/>
                  </a:lnTo>
                  <a:close/>
                  <a:moveTo>
                    <a:pt x="682332" y="291850"/>
                  </a:moveTo>
                  <a:lnTo>
                    <a:pt x="682624" y="292904"/>
                  </a:lnTo>
                  <a:lnTo>
                    <a:pt x="682586" y="293366"/>
                  </a:lnTo>
                  <a:lnTo>
                    <a:pt x="680000" y="293704"/>
                  </a:lnTo>
                  <a:lnTo>
                    <a:pt x="677507" y="294873"/>
                  </a:lnTo>
                  <a:lnTo>
                    <a:pt x="676229" y="296220"/>
                  </a:lnTo>
                  <a:lnTo>
                    <a:pt x="675229" y="297966"/>
                  </a:lnTo>
                  <a:lnTo>
                    <a:pt x="671797" y="297258"/>
                  </a:lnTo>
                  <a:lnTo>
                    <a:pt x="668734" y="297143"/>
                  </a:lnTo>
                  <a:lnTo>
                    <a:pt x="667380" y="296527"/>
                  </a:lnTo>
                  <a:lnTo>
                    <a:pt x="665910" y="296566"/>
                  </a:lnTo>
                  <a:lnTo>
                    <a:pt x="664001" y="297104"/>
                  </a:lnTo>
                  <a:lnTo>
                    <a:pt x="661285" y="298581"/>
                  </a:lnTo>
                  <a:lnTo>
                    <a:pt x="660685" y="298697"/>
                  </a:lnTo>
                  <a:lnTo>
                    <a:pt x="660900" y="296450"/>
                  </a:lnTo>
                  <a:lnTo>
                    <a:pt x="661654" y="295066"/>
                  </a:lnTo>
                  <a:lnTo>
                    <a:pt x="664509" y="291750"/>
                  </a:lnTo>
                  <a:lnTo>
                    <a:pt x="666887" y="292481"/>
                  </a:lnTo>
                  <a:lnTo>
                    <a:pt x="669650" y="292689"/>
                  </a:lnTo>
                  <a:lnTo>
                    <a:pt x="672797" y="292042"/>
                  </a:lnTo>
                  <a:lnTo>
                    <a:pt x="675037" y="290550"/>
                  </a:lnTo>
                  <a:lnTo>
                    <a:pt x="678200" y="289765"/>
                  </a:lnTo>
                  <a:lnTo>
                    <a:pt x="680723" y="291719"/>
                  </a:lnTo>
                  <a:lnTo>
                    <a:pt x="682332" y="291850"/>
                  </a:lnTo>
                  <a:close/>
                  <a:moveTo>
                    <a:pt x="695699" y="290881"/>
                  </a:moveTo>
                  <a:lnTo>
                    <a:pt x="694306" y="291389"/>
                  </a:lnTo>
                  <a:lnTo>
                    <a:pt x="694737" y="289788"/>
                  </a:lnTo>
                  <a:lnTo>
                    <a:pt x="694645" y="288496"/>
                  </a:lnTo>
                  <a:lnTo>
                    <a:pt x="696900" y="288888"/>
                  </a:lnTo>
                  <a:lnTo>
                    <a:pt x="696877" y="289919"/>
                  </a:lnTo>
                  <a:lnTo>
                    <a:pt x="696661" y="290319"/>
                  </a:lnTo>
                  <a:lnTo>
                    <a:pt x="695699" y="290881"/>
                  </a:lnTo>
                  <a:close/>
                  <a:moveTo>
                    <a:pt x="935766" y="304967"/>
                  </a:moveTo>
                  <a:lnTo>
                    <a:pt x="930602" y="307820"/>
                  </a:lnTo>
                  <a:lnTo>
                    <a:pt x="923830" y="307321"/>
                  </a:lnTo>
                  <a:lnTo>
                    <a:pt x="921430" y="307274"/>
                  </a:lnTo>
                  <a:lnTo>
                    <a:pt x="917451" y="307967"/>
                  </a:lnTo>
                  <a:lnTo>
                    <a:pt x="916650" y="307413"/>
                  </a:lnTo>
                  <a:lnTo>
                    <a:pt x="917405" y="304728"/>
                  </a:lnTo>
                  <a:lnTo>
                    <a:pt x="920583" y="297581"/>
                  </a:lnTo>
                  <a:lnTo>
                    <a:pt x="924361" y="291289"/>
                  </a:lnTo>
                  <a:lnTo>
                    <a:pt x="925970" y="289658"/>
                  </a:lnTo>
                  <a:lnTo>
                    <a:pt x="928209" y="288127"/>
                  </a:lnTo>
                  <a:lnTo>
                    <a:pt x="930587" y="286896"/>
                  </a:lnTo>
                  <a:lnTo>
                    <a:pt x="935951" y="285619"/>
                  </a:lnTo>
                  <a:lnTo>
                    <a:pt x="940830" y="285850"/>
                  </a:lnTo>
                  <a:lnTo>
                    <a:pt x="941530" y="286373"/>
                  </a:lnTo>
                  <a:lnTo>
                    <a:pt x="943631" y="288465"/>
                  </a:lnTo>
                  <a:lnTo>
                    <a:pt x="944993" y="290119"/>
                  </a:lnTo>
                  <a:lnTo>
                    <a:pt x="945562" y="292458"/>
                  </a:lnTo>
                  <a:lnTo>
                    <a:pt x="943484" y="296481"/>
                  </a:lnTo>
                  <a:lnTo>
                    <a:pt x="941168" y="300320"/>
                  </a:lnTo>
                  <a:lnTo>
                    <a:pt x="937413" y="303336"/>
                  </a:lnTo>
                  <a:lnTo>
                    <a:pt x="935766" y="304967"/>
                  </a:lnTo>
                  <a:close/>
                  <a:moveTo>
                    <a:pt x="780056" y="299028"/>
                  </a:moveTo>
                  <a:lnTo>
                    <a:pt x="779702" y="299274"/>
                  </a:lnTo>
                  <a:lnTo>
                    <a:pt x="777016" y="298997"/>
                  </a:lnTo>
                  <a:lnTo>
                    <a:pt x="775485" y="298989"/>
                  </a:lnTo>
                  <a:lnTo>
                    <a:pt x="775685" y="297350"/>
                  </a:lnTo>
                  <a:lnTo>
                    <a:pt x="774893" y="296120"/>
                  </a:lnTo>
                  <a:lnTo>
                    <a:pt x="775978" y="294312"/>
                  </a:lnTo>
                  <a:lnTo>
                    <a:pt x="776001" y="292219"/>
                  </a:lnTo>
                  <a:lnTo>
                    <a:pt x="777124" y="291935"/>
                  </a:lnTo>
                  <a:lnTo>
                    <a:pt x="777286" y="290742"/>
                  </a:lnTo>
                  <a:lnTo>
                    <a:pt x="778641" y="287581"/>
                  </a:lnTo>
                  <a:lnTo>
                    <a:pt x="779441" y="286881"/>
                  </a:lnTo>
                  <a:lnTo>
                    <a:pt x="780565" y="286604"/>
                  </a:lnTo>
                  <a:lnTo>
                    <a:pt x="781903" y="284757"/>
                  </a:lnTo>
                  <a:lnTo>
                    <a:pt x="782665" y="284219"/>
                  </a:lnTo>
                  <a:lnTo>
                    <a:pt x="783458" y="282819"/>
                  </a:lnTo>
                  <a:lnTo>
                    <a:pt x="784589" y="282173"/>
                  </a:lnTo>
                  <a:lnTo>
                    <a:pt x="784497" y="280972"/>
                  </a:lnTo>
                  <a:lnTo>
                    <a:pt x="785136" y="280342"/>
                  </a:lnTo>
                  <a:lnTo>
                    <a:pt x="786921" y="279849"/>
                  </a:lnTo>
                  <a:lnTo>
                    <a:pt x="788160" y="280442"/>
                  </a:lnTo>
                  <a:lnTo>
                    <a:pt x="788922" y="281665"/>
                  </a:lnTo>
                  <a:lnTo>
                    <a:pt x="786928" y="283173"/>
                  </a:lnTo>
                  <a:lnTo>
                    <a:pt x="787952" y="286888"/>
                  </a:lnTo>
                  <a:lnTo>
                    <a:pt x="786505" y="290942"/>
                  </a:lnTo>
                  <a:lnTo>
                    <a:pt x="785559" y="292158"/>
                  </a:lnTo>
                  <a:lnTo>
                    <a:pt x="783788" y="293204"/>
                  </a:lnTo>
                  <a:lnTo>
                    <a:pt x="783258" y="294196"/>
                  </a:lnTo>
                  <a:lnTo>
                    <a:pt x="781172" y="296197"/>
                  </a:lnTo>
                  <a:lnTo>
                    <a:pt x="780541" y="297905"/>
                  </a:lnTo>
                  <a:lnTo>
                    <a:pt x="780449" y="298628"/>
                  </a:lnTo>
                  <a:lnTo>
                    <a:pt x="780056" y="299028"/>
                  </a:lnTo>
                  <a:close/>
                  <a:moveTo>
                    <a:pt x="794231" y="281773"/>
                  </a:moveTo>
                  <a:lnTo>
                    <a:pt x="793962" y="282842"/>
                  </a:lnTo>
                  <a:lnTo>
                    <a:pt x="793039" y="282273"/>
                  </a:lnTo>
                  <a:lnTo>
                    <a:pt x="792131" y="281026"/>
                  </a:lnTo>
                  <a:lnTo>
                    <a:pt x="790799" y="280849"/>
                  </a:lnTo>
                  <a:lnTo>
                    <a:pt x="789814" y="280519"/>
                  </a:lnTo>
                  <a:lnTo>
                    <a:pt x="789237" y="279934"/>
                  </a:lnTo>
                  <a:lnTo>
                    <a:pt x="792939" y="279665"/>
                  </a:lnTo>
                  <a:lnTo>
                    <a:pt x="794231" y="281773"/>
                  </a:lnTo>
                  <a:close/>
                  <a:moveTo>
                    <a:pt x="414784" y="280288"/>
                  </a:moveTo>
                  <a:lnTo>
                    <a:pt x="414461" y="281149"/>
                  </a:lnTo>
                  <a:lnTo>
                    <a:pt x="413361" y="280934"/>
                  </a:lnTo>
                  <a:lnTo>
                    <a:pt x="412322" y="279511"/>
                  </a:lnTo>
                  <a:lnTo>
                    <a:pt x="412822" y="279142"/>
                  </a:lnTo>
                  <a:lnTo>
                    <a:pt x="413399" y="278988"/>
                  </a:lnTo>
                  <a:lnTo>
                    <a:pt x="414153" y="279149"/>
                  </a:lnTo>
                  <a:lnTo>
                    <a:pt x="414784" y="280288"/>
                  </a:lnTo>
                  <a:close/>
                  <a:moveTo>
                    <a:pt x="722710" y="281373"/>
                  </a:moveTo>
                  <a:lnTo>
                    <a:pt x="721740" y="281919"/>
                  </a:lnTo>
                  <a:lnTo>
                    <a:pt x="720124" y="280788"/>
                  </a:lnTo>
                  <a:lnTo>
                    <a:pt x="719678" y="280319"/>
                  </a:lnTo>
                  <a:lnTo>
                    <a:pt x="720701" y="279211"/>
                  </a:lnTo>
                  <a:lnTo>
                    <a:pt x="721794" y="278895"/>
                  </a:lnTo>
                  <a:lnTo>
                    <a:pt x="722456" y="279380"/>
                  </a:lnTo>
                  <a:lnTo>
                    <a:pt x="722779" y="279865"/>
                  </a:lnTo>
                  <a:lnTo>
                    <a:pt x="722641" y="280396"/>
                  </a:lnTo>
                  <a:lnTo>
                    <a:pt x="722710" y="281373"/>
                  </a:lnTo>
                  <a:close/>
                  <a:moveTo>
                    <a:pt x="552179" y="279980"/>
                  </a:moveTo>
                  <a:lnTo>
                    <a:pt x="549978" y="280103"/>
                  </a:lnTo>
                  <a:lnTo>
                    <a:pt x="549293" y="279911"/>
                  </a:lnTo>
                  <a:lnTo>
                    <a:pt x="549131" y="277803"/>
                  </a:lnTo>
                  <a:lnTo>
                    <a:pt x="551548" y="278711"/>
                  </a:lnTo>
                  <a:lnTo>
                    <a:pt x="552333" y="278772"/>
                  </a:lnTo>
                  <a:lnTo>
                    <a:pt x="552179" y="279980"/>
                  </a:lnTo>
                  <a:close/>
                  <a:moveTo>
                    <a:pt x="402518" y="279688"/>
                  </a:moveTo>
                  <a:lnTo>
                    <a:pt x="402102" y="280003"/>
                  </a:lnTo>
                  <a:lnTo>
                    <a:pt x="398431" y="279826"/>
                  </a:lnTo>
                  <a:lnTo>
                    <a:pt x="396069" y="281588"/>
                  </a:lnTo>
                  <a:lnTo>
                    <a:pt x="394430" y="282126"/>
                  </a:lnTo>
                  <a:lnTo>
                    <a:pt x="388551" y="282126"/>
                  </a:lnTo>
                  <a:lnTo>
                    <a:pt x="387850" y="281888"/>
                  </a:lnTo>
                  <a:lnTo>
                    <a:pt x="387327" y="281888"/>
                  </a:lnTo>
                  <a:lnTo>
                    <a:pt x="387011" y="282242"/>
                  </a:lnTo>
                  <a:lnTo>
                    <a:pt x="385141" y="281973"/>
                  </a:lnTo>
                  <a:lnTo>
                    <a:pt x="379170" y="280411"/>
                  </a:lnTo>
                  <a:lnTo>
                    <a:pt x="378354" y="278965"/>
                  </a:lnTo>
                  <a:lnTo>
                    <a:pt x="379277" y="277418"/>
                  </a:lnTo>
                  <a:lnTo>
                    <a:pt x="381425" y="275226"/>
                  </a:lnTo>
                  <a:lnTo>
                    <a:pt x="385726" y="274795"/>
                  </a:lnTo>
                  <a:lnTo>
                    <a:pt x="405327" y="274641"/>
                  </a:lnTo>
                  <a:lnTo>
                    <a:pt x="407458" y="276526"/>
                  </a:lnTo>
                  <a:lnTo>
                    <a:pt x="407659" y="277165"/>
                  </a:lnTo>
                  <a:lnTo>
                    <a:pt x="403388" y="278449"/>
                  </a:lnTo>
                  <a:lnTo>
                    <a:pt x="402518" y="279688"/>
                  </a:lnTo>
                  <a:close/>
                  <a:moveTo>
                    <a:pt x="435616" y="276772"/>
                  </a:moveTo>
                  <a:lnTo>
                    <a:pt x="433854" y="277142"/>
                  </a:lnTo>
                  <a:lnTo>
                    <a:pt x="432222" y="276380"/>
                  </a:lnTo>
                  <a:lnTo>
                    <a:pt x="432269" y="275357"/>
                  </a:lnTo>
                  <a:lnTo>
                    <a:pt x="432669" y="274403"/>
                  </a:lnTo>
                  <a:lnTo>
                    <a:pt x="435108" y="273910"/>
                  </a:lnTo>
                  <a:lnTo>
                    <a:pt x="436416" y="273941"/>
                  </a:lnTo>
                  <a:lnTo>
                    <a:pt x="437817" y="274595"/>
                  </a:lnTo>
                  <a:lnTo>
                    <a:pt x="438794" y="275280"/>
                  </a:lnTo>
                  <a:lnTo>
                    <a:pt x="439271" y="276080"/>
                  </a:lnTo>
                  <a:lnTo>
                    <a:pt x="436632" y="276118"/>
                  </a:lnTo>
                  <a:lnTo>
                    <a:pt x="435616" y="276772"/>
                  </a:lnTo>
                  <a:close/>
                  <a:moveTo>
                    <a:pt x="852378" y="272003"/>
                  </a:moveTo>
                  <a:lnTo>
                    <a:pt x="852017" y="272334"/>
                  </a:lnTo>
                  <a:lnTo>
                    <a:pt x="851455" y="271633"/>
                  </a:lnTo>
                  <a:lnTo>
                    <a:pt x="851401" y="271195"/>
                  </a:lnTo>
                  <a:lnTo>
                    <a:pt x="852147" y="270003"/>
                  </a:lnTo>
                  <a:lnTo>
                    <a:pt x="852886" y="269310"/>
                  </a:lnTo>
                  <a:lnTo>
                    <a:pt x="853709" y="269256"/>
                  </a:lnTo>
                  <a:lnTo>
                    <a:pt x="853502" y="270233"/>
                  </a:lnTo>
                  <a:lnTo>
                    <a:pt x="852378" y="272003"/>
                  </a:lnTo>
                  <a:close/>
                  <a:moveTo>
                    <a:pt x="216958" y="269641"/>
                  </a:moveTo>
                  <a:lnTo>
                    <a:pt x="215611" y="270118"/>
                  </a:lnTo>
                  <a:lnTo>
                    <a:pt x="214580" y="269695"/>
                  </a:lnTo>
                  <a:lnTo>
                    <a:pt x="214118" y="269087"/>
                  </a:lnTo>
                  <a:lnTo>
                    <a:pt x="215642" y="267595"/>
                  </a:lnTo>
                  <a:lnTo>
                    <a:pt x="216365" y="267241"/>
                  </a:lnTo>
                  <a:lnTo>
                    <a:pt x="217127" y="267125"/>
                  </a:lnTo>
                  <a:lnTo>
                    <a:pt x="217488" y="267933"/>
                  </a:lnTo>
                  <a:lnTo>
                    <a:pt x="216958" y="269641"/>
                  </a:lnTo>
                  <a:close/>
                  <a:moveTo>
                    <a:pt x="853279" y="267679"/>
                  </a:moveTo>
                  <a:lnTo>
                    <a:pt x="852086" y="267879"/>
                  </a:lnTo>
                  <a:lnTo>
                    <a:pt x="851501" y="266118"/>
                  </a:lnTo>
                  <a:lnTo>
                    <a:pt x="852486" y="265664"/>
                  </a:lnTo>
                  <a:lnTo>
                    <a:pt x="853556" y="266741"/>
                  </a:lnTo>
                  <a:lnTo>
                    <a:pt x="853279" y="267679"/>
                  </a:lnTo>
                  <a:close/>
                  <a:moveTo>
                    <a:pt x="855510" y="265187"/>
                  </a:moveTo>
                  <a:lnTo>
                    <a:pt x="854987" y="265364"/>
                  </a:lnTo>
                  <a:lnTo>
                    <a:pt x="854995" y="264302"/>
                  </a:lnTo>
                  <a:lnTo>
                    <a:pt x="855587" y="263364"/>
                  </a:lnTo>
                  <a:lnTo>
                    <a:pt x="856210" y="262825"/>
                  </a:lnTo>
                  <a:lnTo>
                    <a:pt x="856949" y="262802"/>
                  </a:lnTo>
                  <a:lnTo>
                    <a:pt x="855510" y="265187"/>
                  </a:lnTo>
                  <a:close/>
                  <a:moveTo>
                    <a:pt x="849408" y="265364"/>
                  </a:moveTo>
                  <a:lnTo>
                    <a:pt x="849054" y="266887"/>
                  </a:lnTo>
                  <a:lnTo>
                    <a:pt x="848700" y="268587"/>
                  </a:lnTo>
                  <a:lnTo>
                    <a:pt x="846722" y="270495"/>
                  </a:lnTo>
                  <a:lnTo>
                    <a:pt x="845499" y="273410"/>
                  </a:lnTo>
                  <a:lnTo>
                    <a:pt x="844783" y="274141"/>
                  </a:lnTo>
                  <a:lnTo>
                    <a:pt x="842128" y="275441"/>
                  </a:lnTo>
                  <a:lnTo>
                    <a:pt x="839766" y="273818"/>
                  </a:lnTo>
                  <a:lnTo>
                    <a:pt x="839080" y="272426"/>
                  </a:lnTo>
                  <a:lnTo>
                    <a:pt x="840119" y="265995"/>
                  </a:lnTo>
                  <a:lnTo>
                    <a:pt x="841135" y="266210"/>
                  </a:lnTo>
                  <a:lnTo>
                    <a:pt x="841797" y="266164"/>
                  </a:lnTo>
                  <a:lnTo>
                    <a:pt x="842013" y="265741"/>
                  </a:lnTo>
                  <a:lnTo>
                    <a:pt x="840496" y="265018"/>
                  </a:lnTo>
                  <a:lnTo>
                    <a:pt x="840212" y="261325"/>
                  </a:lnTo>
                  <a:lnTo>
                    <a:pt x="840289" y="259933"/>
                  </a:lnTo>
                  <a:lnTo>
                    <a:pt x="841435" y="259617"/>
                  </a:lnTo>
                  <a:lnTo>
                    <a:pt x="842866" y="260702"/>
                  </a:lnTo>
                  <a:lnTo>
                    <a:pt x="844667" y="262633"/>
                  </a:lnTo>
                  <a:lnTo>
                    <a:pt x="846768" y="264156"/>
                  </a:lnTo>
                  <a:lnTo>
                    <a:pt x="849408" y="265364"/>
                  </a:lnTo>
                  <a:close/>
                  <a:moveTo>
                    <a:pt x="262769" y="255986"/>
                  </a:moveTo>
                  <a:lnTo>
                    <a:pt x="264946" y="258448"/>
                  </a:lnTo>
                  <a:lnTo>
                    <a:pt x="266847" y="259763"/>
                  </a:lnTo>
                  <a:lnTo>
                    <a:pt x="269094" y="260479"/>
                  </a:lnTo>
                  <a:lnTo>
                    <a:pt x="271457" y="260548"/>
                  </a:lnTo>
                  <a:lnTo>
                    <a:pt x="273781" y="260864"/>
                  </a:lnTo>
                  <a:lnTo>
                    <a:pt x="276489" y="261802"/>
                  </a:lnTo>
                  <a:lnTo>
                    <a:pt x="279268" y="262233"/>
                  </a:lnTo>
                  <a:lnTo>
                    <a:pt x="280560" y="262071"/>
                  </a:lnTo>
                  <a:lnTo>
                    <a:pt x="281792" y="261587"/>
                  </a:lnTo>
                  <a:lnTo>
                    <a:pt x="282661" y="261556"/>
                  </a:lnTo>
                  <a:lnTo>
                    <a:pt x="283423" y="262010"/>
                  </a:lnTo>
                  <a:lnTo>
                    <a:pt x="285347" y="264094"/>
                  </a:lnTo>
                  <a:lnTo>
                    <a:pt x="287432" y="266002"/>
                  </a:lnTo>
                  <a:lnTo>
                    <a:pt x="287917" y="266971"/>
                  </a:lnTo>
                  <a:lnTo>
                    <a:pt x="289333" y="271572"/>
                  </a:lnTo>
                  <a:lnTo>
                    <a:pt x="290934" y="272895"/>
                  </a:lnTo>
                  <a:lnTo>
                    <a:pt x="293135" y="273280"/>
                  </a:lnTo>
                  <a:lnTo>
                    <a:pt x="295720" y="273280"/>
                  </a:lnTo>
                  <a:lnTo>
                    <a:pt x="298291" y="273472"/>
                  </a:lnTo>
                  <a:lnTo>
                    <a:pt x="304247" y="274549"/>
                  </a:lnTo>
                  <a:lnTo>
                    <a:pt x="306609" y="274395"/>
                  </a:lnTo>
                  <a:lnTo>
                    <a:pt x="308703" y="273318"/>
                  </a:lnTo>
                  <a:lnTo>
                    <a:pt x="310565" y="274018"/>
                  </a:lnTo>
                  <a:lnTo>
                    <a:pt x="315621" y="275311"/>
                  </a:lnTo>
                  <a:lnTo>
                    <a:pt x="318106" y="275603"/>
                  </a:lnTo>
                  <a:lnTo>
                    <a:pt x="320931" y="275234"/>
                  </a:lnTo>
                  <a:lnTo>
                    <a:pt x="323762" y="275157"/>
                  </a:lnTo>
                  <a:lnTo>
                    <a:pt x="325117" y="275534"/>
                  </a:lnTo>
                  <a:lnTo>
                    <a:pt x="326418" y="276095"/>
                  </a:lnTo>
                  <a:lnTo>
                    <a:pt x="327533" y="276295"/>
                  </a:lnTo>
                  <a:lnTo>
                    <a:pt x="328688" y="276287"/>
                  </a:lnTo>
                  <a:lnTo>
                    <a:pt x="330735" y="275211"/>
                  </a:lnTo>
                  <a:lnTo>
                    <a:pt x="332089" y="273234"/>
                  </a:lnTo>
                  <a:lnTo>
                    <a:pt x="333190" y="270741"/>
                  </a:lnTo>
                  <a:lnTo>
                    <a:pt x="334044" y="268141"/>
                  </a:lnTo>
                  <a:lnTo>
                    <a:pt x="334621" y="267025"/>
                  </a:lnTo>
                  <a:lnTo>
                    <a:pt x="335406" y="266041"/>
                  </a:lnTo>
                  <a:lnTo>
                    <a:pt x="336429" y="265402"/>
                  </a:lnTo>
                  <a:lnTo>
                    <a:pt x="337522" y="265002"/>
                  </a:lnTo>
                  <a:lnTo>
                    <a:pt x="340492" y="265248"/>
                  </a:lnTo>
                  <a:lnTo>
                    <a:pt x="341108" y="265879"/>
                  </a:lnTo>
                  <a:lnTo>
                    <a:pt x="344433" y="270287"/>
                  </a:lnTo>
                  <a:lnTo>
                    <a:pt x="345018" y="270672"/>
                  </a:lnTo>
                  <a:lnTo>
                    <a:pt x="348481" y="270949"/>
                  </a:lnTo>
                  <a:lnTo>
                    <a:pt x="349442" y="270803"/>
                  </a:lnTo>
                  <a:lnTo>
                    <a:pt x="351551" y="269918"/>
                  </a:lnTo>
                  <a:lnTo>
                    <a:pt x="352759" y="269841"/>
                  </a:lnTo>
                  <a:lnTo>
                    <a:pt x="354983" y="270933"/>
                  </a:lnTo>
                  <a:lnTo>
                    <a:pt x="355945" y="271864"/>
                  </a:lnTo>
                  <a:lnTo>
                    <a:pt x="357022" y="272549"/>
                  </a:lnTo>
                  <a:lnTo>
                    <a:pt x="362471" y="273249"/>
                  </a:lnTo>
                  <a:lnTo>
                    <a:pt x="364572" y="275141"/>
                  </a:lnTo>
                  <a:lnTo>
                    <a:pt x="365641" y="275395"/>
                  </a:lnTo>
                  <a:lnTo>
                    <a:pt x="369427" y="275164"/>
                  </a:lnTo>
                  <a:lnTo>
                    <a:pt x="372052" y="275349"/>
                  </a:lnTo>
                  <a:lnTo>
                    <a:pt x="374330" y="275857"/>
                  </a:lnTo>
                  <a:lnTo>
                    <a:pt x="375368" y="278541"/>
                  </a:lnTo>
                  <a:lnTo>
                    <a:pt x="376207" y="281296"/>
                  </a:lnTo>
                  <a:lnTo>
                    <a:pt x="376692" y="282234"/>
                  </a:lnTo>
                  <a:lnTo>
                    <a:pt x="378924" y="283180"/>
                  </a:lnTo>
                  <a:lnTo>
                    <a:pt x="379832" y="284034"/>
                  </a:lnTo>
                  <a:lnTo>
                    <a:pt x="379593" y="286781"/>
                  </a:lnTo>
                  <a:lnTo>
                    <a:pt x="379839" y="289396"/>
                  </a:lnTo>
                  <a:lnTo>
                    <a:pt x="384572" y="291673"/>
                  </a:lnTo>
                  <a:lnTo>
                    <a:pt x="389635" y="292981"/>
                  </a:lnTo>
                  <a:lnTo>
                    <a:pt x="395022" y="293104"/>
                  </a:lnTo>
                  <a:lnTo>
                    <a:pt x="400417" y="292650"/>
                  </a:lnTo>
                  <a:lnTo>
                    <a:pt x="403195" y="292089"/>
                  </a:lnTo>
                  <a:lnTo>
                    <a:pt x="406673" y="291119"/>
                  </a:lnTo>
                  <a:lnTo>
                    <a:pt x="407397" y="291135"/>
                  </a:lnTo>
                  <a:lnTo>
                    <a:pt x="414130" y="294127"/>
                  </a:lnTo>
                  <a:lnTo>
                    <a:pt x="414707" y="294589"/>
                  </a:lnTo>
                  <a:lnTo>
                    <a:pt x="415462" y="296827"/>
                  </a:lnTo>
                  <a:lnTo>
                    <a:pt x="415439" y="299189"/>
                  </a:lnTo>
                  <a:lnTo>
                    <a:pt x="414184" y="304797"/>
                  </a:lnTo>
                  <a:lnTo>
                    <a:pt x="414099" y="306336"/>
                  </a:lnTo>
                  <a:lnTo>
                    <a:pt x="414222" y="307874"/>
                  </a:lnTo>
                  <a:lnTo>
                    <a:pt x="415562" y="311221"/>
                  </a:lnTo>
                  <a:lnTo>
                    <a:pt x="416277" y="312182"/>
                  </a:lnTo>
                  <a:lnTo>
                    <a:pt x="418717" y="313944"/>
                  </a:lnTo>
                  <a:lnTo>
                    <a:pt x="418817" y="314867"/>
                  </a:lnTo>
                  <a:lnTo>
                    <a:pt x="418478" y="315790"/>
                  </a:lnTo>
                  <a:lnTo>
                    <a:pt x="415785" y="315159"/>
                  </a:lnTo>
                  <a:lnTo>
                    <a:pt x="414145" y="314398"/>
                  </a:lnTo>
                  <a:lnTo>
                    <a:pt x="413199" y="313136"/>
                  </a:lnTo>
                  <a:lnTo>
                    <a:pt x="411845" y="312421"/>
                  </a:lnTo>
                  <a:lnTo>
                    <a:pt x="409313" y="312682"/>
                  </a:lnTo>
                  <a:lnTo>
                    <a:pt x="404580" y="311421"/>
                  </a:lnTo>
                  <a:lnTo>
                    <a:pt x="399232" y="309467"/>
                  </a:lnTo>
                  <a:lnTo>
                    <a:pt x="389751" y="305320"/>
                  </a:lnTo>
                  <a:lnTo>
                    <a:pt x="387165" y="305351"/>
                  </a:lnTo>
                  <a:lnTo>
                    <a:pt x="384687" y="305882"/>
                  </a:lnTo>
                  <a:lnTo>
                    <a:pt x="382071" y="306936"/>
                  </a:lnTo>
                  <a:lnTo>
                    <a:pt x="379347" y="307690"/>
                  </a:lnTo>
                  <a:lnTo>
                    <a:pt x="377346" y="307974"/>
                  </a:lnTo>
                  <a:lnTo>
                    <a:pt x="375338" y="307767"/>
                  </a:lnTo>
                  <a:lnTo>
                    <a:pt x="370274" y="306774"/>
                  </a:lnTo>
                  <a:lnTo>
                    <a:pt x="365172" y="306128"/>
                  </a:lnTo>
                  <a:lnTo>
                    <a:pt x="352097" y="305720"/>
                  </a:lnTo>
                  <a:lnTo>
                    <a:pt x="348404" y="304774"/>
                  </a:lnTo>
                  <a:lnTo>
                    <a:pt x="342286" y="304297"/>
                  </a:lnTo>
                  <a:lnTo>
                    <a:pt x="337422" y="303482"/>
                  </a:lnTo>
                  <a:lnTo>
                    <a:pt x="332604" y="302343"/>
                  </a:lnTo>
                  <a:lnTo>
                    <a:pt x="320323" y="296735"/>
                  </a:lnTo>
                  <a:lnTo>
                    <a:pt x="316306" y="295327"/>
                  </a:lnTo>
                  <a:lnTo>
                    <a:pt x="303970" y="292650"/>
                  </a:lnTo>
                  <a:lnTo>
                    <a:pt x="302069" y="292435"/>
                  </a:lnTo>
                  <a:lnTo>
                    <a:pt x="297598" y="292635"/>
                  </a:lnTo>
                  <a:lnTo>
                    <a:pt x="294782" y="291850"/>
                  </a:lnTo>
                  <a:lnTo>
                    <a:pt x="292303" y="291835"/>
                  </a:lnTo>
                  <a:lnTo>
                    <a:pt x="288618" y="292704"/>
                  </a:lnTo>
                  <a:lnTo>
                    <a:pt x="287486" y="293327"/>
                  </a:lnTo>
                  <a:lnTo>
                    <a:pt x="286055" y="294643"/>
                  </a:lnTo>
                  <a:lnTo>
                    <a:pt x="283546" y="294581"/>
                  </a:lnTo>
                  <a:lnTo>
                    <a:pt x="281060" y="294327"/>
                  </a:lnTo>
                  <a:lnTo>
                    <a:pt x="274512" y="293066"/>
                  </a:lnTo>
                  <a:lnTo>
                    <a:pt x="272072" y="292289"/>
                  </a:lnTo>
                  <a:lnTo>
                    <a:pt x="269725" y="291142"/>
                  </a:lnTo>
                  <a:lnTo>
                    <a:pt x="267617" y="289650"/>
                  </a:lnTo>
                  <a:lnTo>
                    <a:pt x="266508" y="289119"/>
                  </a:lnTo>
                  <a:lnTo>
                    <a:pt x="260852" y="287596"/>
                  </a:lnTo>
                  <a:lnTo>
                    <a:pt x="256235" y="287073"/>
                  </a:lnTo>
                  <a:lnTo>
                    <a:pt x="246739" y="286381"/>
                  </a:lnTo>
                  <a:lnTo>
                    <a:pt x="244661" y="285919"/>
                  </a:lnTo>
                  <a:lnTo>
                    <a:pt x="242930" y="285365"/>
                  </a:lnTo>
                  <a:lnTo>
                    <a:pt x="241983" y="284134"/>
                  </a:lnTo>
                  <a:lnTo>
                    <a:pt x="242106" y="282565"/>
                  </a:lnTo>
                  <a:lnTo>
                    <a:pt x="242783" y="281211"/>
                  </a:lnTo>
                  <a:lnTo>
                    <a:pt x="243715" y="279849"/>
                  </a:lnTo>
                  <a:lnTo>
                    <a:pt x="244322" y="278549"/>
                  </a:lnTo>
                  <a:lnTo>
                    <a:pt x="237381" y="275826"/>
                  </a:lnTo>
                  <a:lnTo>
                    <a:pt x="231902" y="274341"/>
                  </a:lnTo>
                  <a:lnTo>
                    <a:pt x="229532" y="274057"/>
                  </a:lnTo>
                  <a:lnTo>
                    <a:pt x="227154" y="274057"/>
                  </a:lnTo>
                  <a:lnTo>
                    <a:pt x="224476" y="274364"/>
                  </a:lnTo>
                  <a:lnTo>
                    <a:pt x="221829" y="274218"/>
                  </a:lnTo>
                  <a:lnTo>
                    <a:pt x="220582" y="273772"/>
                  </a:lnTo>
                  <a:lnTo>
                    <a:pt x="219312" y="273618"/>
                  </a:lnTo>
                  <a:lnTo>
                    <a:pt x="218035" y="273941"/>
                  </a:lnTo>
                  <a:lnTo>
                    <a:pt x="217011" y="273818"/>
                  </a:lnTo>
                  <a:lnTo>
                    <a:pt x="216750" y="272580"/>
                  </a:lnTo>
                  <a:lnTo>
                    <a:pt x="217404" y="271526"/>
                  </a:lnTo>
                  <a:lnTo>
                    <a:pt x="218743" y="270333"/>
                  </a:lnTo>
                  <a:lnTo>
                    <a:pt x="219512" y="270126"/>
                  </a:lnTo>
                  <a:lnTo>
                    <a:pt x="219858" y="271995"/>
                  </a:lnTo>
                  <a:lnTo>
                    <a:pt x="220244" y="272364"/>
                  </a:lnTo>
                  <a:lnTo>
                    <a:pt x="221429" y="272772"/>
                  </a:lnTo>
                  <a:lnTo>
                    <a:pt x="221944" y="272657"/>
                  </a:lnTo>
                  <a:lnTo>
                    <a:pt x="224037" y="270272"/>
                  </a:lnTo>
                  <a:lnTo>
                    <a:pt x="224622" y="269095"/>
                  </a:lnTo>
                  <a:lnTo>
                    <a:pt x="225638" y="265918"/>
                  </a:lnTo>
                  <a:lnTo>
                    <a:pt x="226746" y="266533"/>
                  </a:lnTo>
                  <a:lnTo>
                    <a:pt x="227854" y="266156"/>
                  </a:lnTo>
                  <a:lnTo>
                    <a:pt x="228493" y="265648"/>
                  </a:lnTo>
                  <a:lnTo>
                    <a:pt x="230255" y="258302"/>
                  </a:lnTo>
                  <a:lnTo>
                    <a:pt x="231717" y="256156"/>
                  </a:lnTo>
                  <a:lnTo>
                    <a:pt x="233718" y="254378"/>
                  </a:lnTo>
                  <a:lnTo>
                    <a:pt x="234719" y="253940"/>
                  </a:lnTo>
                  <a:lnTo>
                    <a:pt x="236681" y="255032"/>
                  </a:lnTo>
                  <a:lnTo>
                    <a:pt x="240659" y="255448"/>
                  </a:lnTo>
                  <a:lnTo>
                    <a:pt x="243022" y="256171"/>
                  </a:lnTo>
                  <a:lnTo>
                    <a:pt x="245392" y="256263"/>
                  </a:lnTo>
                  <a:lnTo>
                    <a:pt x="247708" y="256617"/>
                  </a:lnTo>
                  <a:lnTo>
                    <a:pt x="250933" y="257909"/>
                  </a:lnTo>
                  <a:lnTo>
                    <a:pt x="252072" y="257771"/>
                  </a:lnTo>
                  <a:lnTo>
                    <a:pt x="253226" y="257371"/>
                  </a:lnTo>
                  <a:lnTo>
                    <a:pt x="254958" y="255963"/>
                  </a:lnTo>
                  <a:lnTo>
                    <a:pt x="255712" y="253717"/>
                  </a:lnTo>
                  <a:lnTo>
                    <a:pt x="258205" y="254855"/>
                  </a:lnTo>
                  <a:lnTo>
                    <a:pt x="261876" y="255309"/>
                  </a:lnTo>
                  <a:lnTo>
                    <a:pt x="262769" y="255986"/>
                  </a:lnTo>
                  <a:close/>
                  <a:moveTo>
                    <a:pt x="622954" y="255255"/>
                  </a:moveTo>
                  <a:lnTo>
                    <a:pt x="622761" y="256286"/>
                  </a:lnTo>
                  <a:lnTo>
                    <a:pt x="621969" y="255101"/>
                  </a:lnTo>
                  <a:lnTo>
                    <a:pt x="621246" y="254517"/>
                  </a:lnTo>
                  <a:lnTo>
                    <a:pt x="621322" y="253240"/>
                  </a:lnTo>
                  <a:lnTo>
                    <a:pt x="622346" y="253717"/>
                  </a:lnTo>
                  <a:lnTo>
                    <a:pt x="622954" y="255255"/>
                  </a:lnTo>
                  <a:close/>
                  <a:moveTo>
                    <a:pt x="546869" y="262263"/>
                  </a:moveTo>
                  <a:lnTo>
                    <a:pt x="545984" y="265856"/>
                  </a:lnTo>
                  <a:lnTo>
                    <a:pt x="545568" y="264587"/>
                  </a:lnTo>
                  <a:lnTo>
                    <a:pt x="545407" y="261302"/>
                  </a:lnTo>
                  <a:lnTo>
                    <a:pt x="544860" y="259702"/>
                  </a:lnTo>
                  <a:lnTo>
                    <a:pt x="545207" y="257863"/>
                  </a:lnTo>
                  <a:lnTo>
                    <a:pt x="545091" y="253147"/>
                  </a:lnTo>
                  <a:lnTo>
                    <a:pt x="545761" y="250971"/>
                  </a:lnTo>
                  <a:lnTo>
                    <a:pt x="546992" y="253740"/>
                  </a:lnTo>
                  <a:lnTo>
                    <a:pt x="547315" y="255148"/>
                  </a:lnTo>
                  <a:lnTo>
                    <a:pt x="546869" y="262263"/>
                  </a:lnTo>
                  <a:close/>
                  <a:moveTo>
                    <a:pt x="378215" y="251748"/>
                  </a:moveTo>
                  <a:lnTo>
                    <a:pt x="377754" y="252517"/>
                  </a:lnTo>
                  <a:lnTo>
                    <a:pt x="375676" y="252455"/>
                  </a:lnTo>
                  <a:lnTo>
                    <a:pt x="375330" y="251594"/>
                  </a:lnTo>
                  <a:lnTo>
                    <a:pt x="376684" y="250024"/>
                  </a:lnTo>
                  <a:lnTo>
                    <a:pt x="377577" y="249924"/>
                  </a:lnTo>
                  <a:lnTo>
                    <a:pt x="378377" y="250501"/>
                  </a:lnTo>
                  <a:lnTo>
                    <a:pt x="378215" y="251748"/>
                  </a:lnTo>
                  <a:close/>
                  <a:moveTo>
                    <a:pt x="812054" y="252601"/>
                  </a:moveTo>
                  <a:lnTo>
                    <a:pt x="810738" y="254678"/>
                  </a:lnTo>
                  <a:lnTo>
                    <a:pt x="809846" y="253948"/>
                  </a:lnTo>
                  <a:lnTo>
                    <a:pt x="809345" y="253940"/>
                  </a:lnTo>
                  <a:lnTo>
                    <a:pt x="809037" y="252717"/>
                  </a:lnTo>
                  <a:lnTo>
                    <a:pt x="809345" y="250193"/>
                  </a:lnTo>
                  <a:lnTo>
                    <a:pt x="808237" y="247355"/>
                  </a:lnTo>
                  <a:lnTo>
                    <a:pt x="809692" y="247393"/>
                  </a:lnTo>
                  <a:lnTo>
                    <a:pt x="810099" y="248239"/>
                  </a:lnTo>
                  <a:lnTo>
                    <a:pt x="810561" y="248524"/>
                  </a:lnTo>
                  <a:lnTo>
                    <a:pt x="812000" y="251263"/>
                  </a:lnTo>
                  <a:lnTo>
                    <a:pt x="812054" y="252601"/>
                  </a:lnTo>
                  <a:close/>
                  <a:moveTo>
                    <a:pt x="853948" y="249501"/>
                  </a:moveTo>
                  <a:lnTo>
                    <a:pt x="853779" y="250332"/>
                  </a:lnTo>
                  <a:lnTo>
                    <a:pt x="853763" y="251863"/>
                  </a:lnTo>
                  <a:lnTo>
                    <a:pt x="854125" y="253286"/>
                  </a:lnTo>
                  <a:lnTo>
                    <a:pt x="853202" y="254732"/>
                  </a:lnTo>
                  <a:lnTo>
                    <a:pt x="854063" y="256894"/>
                  </a:lnTo>
                  <a:lnTo>
                    <a:pt x="854194" y="257971"/>
                  </a:lnTo>
                  <a:lnTo>
                    <a:pt x="854140" y="259494"/>
                  </a:lnTo>
                  <a:lnTo>
                    <a:pt x="853902" y="260179"/>
                  </a:lnTo>
                  <a:lnTo>
                    <a:pt x="853248" y="262179"/>
                  </a:lnTo>
                  <a:lnTo>
                    <a:pt x="852594" y="262894"/>
                  </a:lnTo>
                  <a:lnTo>
                    <a:pt x="852101" y="263094"/>
                  </a:lnTo>
                  <a:lnTo>
                    <a:pt x="851601" y="263702"/>
                  </a:lnTo>
                  <a:lnTo>
                    <a:pt x="847353" y="263048"/>
                  </a:lnTo>
                  <a:lnTo>
                    <a:pt x="845522" y="261656"/>
                  </a:lnTo>
                  <a:lnTo>
                    <a:pt x="843882" y="260156"/>
                  </a:lnTo>
                  <a:lnTo>
                    <a:pt x="843536" y="259525"/>
                  </a:lnTo>
                  <a:lnTo>
                    <a:pt x="841612" y="257771"/>
                  </a:lnTo>
                  <a:lnTo>
                    <a:pt x="841166" y="257179"/>
                  </a:lnTo>
                  <a:lnTo>
                    <a:pt x="841128" y="256240"/>
                  </a:lnTo>
                  <a:lnTo>
                    <a:pt x="842682" y="256002"/>
                  </a:lnTo>
                  <a:lnTo>
                    <a:pt x="844344" y="256032"/>
                  </a:lnTo>
                  <a:lnTo>
                    <a:pt x="844267" y="255194"/>
                  </a:lnTo>
                  <a:lnTo>
                    <a:pt x="845229" y="252224"/>
                  </a:lnTo>
                  <a:lnTo>
                    <a:pt x="842705" y="250317"/>
                  </a:lnTo>
                  <a:lnTo>
                    <a:pt x="842259" y="249517"/>
                  </a:lnTo>
                  <a:lnTo>
                    <a:pt x="843159" y="248978"/>
                  </a:lnTo>
                  <a:lnTo>
                    <a:pt x="845190" y="249640"/>
                  </a:lnTo>
                  <a:lnTo>
                    <a:pt x="847676" y="246293"/>
                  </a:lnTo>
                  <a:lnTo>
                    <a:pt x="848407" y="245593"/>
                  </a:lnTo>
                  <a:lnTo>
                    <a:pt x="848762" y="243731"/>
                  </a:lnTo>
                  <a:lnTo>
                    <a:pt x="850154" y="243493"/>
                  </a:lnTo>
                  <a:lnTo>
                    <a:pt x="851139" y="243731"/>
                  </a:lnTo>
                  <a:lnTo>
                    <a:pt x="851778" y="244893"/>
                  </a:lnTo>
                  <a:lnTo>
                    <a:pt x="852032" y="245901"/>
                  </a:lnTo>
                  <a:lnTo>
                    <a:pt x="851762" y="246809"/>
                  </a:lnTo>
                  <a:lnTo>
                    <a:pt x="852955" y="247278"/>
                  </a:lnTo>
                  <a:lnTo>
                    <a:pt x="853948" y="249501"/>
                  </a:lnTo>
                  <a:close/>
                  <a:moveTo>
                    <a:pt x="814632" y="253709"/>
                  </a:moveTo>
                  <a:lnTo>
                    <a:pt x="812870" y="255563"/>
                  </a:lnTo>
                  <a:lnTo>
                    <a:pt x="814524" y="251194"/>
                  </a:lnTo>
                  <a:lnTo>
                    <a:pt x="814870" y="248978"/>
                  </a:lnTo>
                  <a:lnTo>
                    <a:pt x="816410" y="247663"/>
                  </a:lnTo>
                  <a:lnTo>
                    <a:pt x="818695" y="240970"/>
                  </a:lnTo>
                  <a:lnTo>
                    <a:pt x="819203" y="241124"/>
                  </a:lnTo>
                  <a:lnTo>
                    <a:pt x="819950" y="241778"/>
                  </a:lnTo>
                  <a:lnTo>
                    <a:pt x="818803" y="246686"/>
                  </a:lnTo>
                  <a:lnTo>
                    <a:pt x="815594" y="250132"/>
                  </a:lnTo>
                  <a:lnTo>
                    <a:pt x="814632" y="253709"/>
                  </a:lnTo>
                  <a:close/>
                  <a:moveTo>
                    <a:pt x="154640" y="244586"/>
                  </a:moveTo>
                  <a:lnTo>
                    <a:pt x="152877" y="244693"/>
                  </a:lnTo>
                  <a:lnTo>
                    <a:pt x="149630" y="242047"/>
                  </a:lnTo>
                  <a:lnTo>
                    <a:pt x="149099" y="241231"/>
                  </a:lnTo>
                  <a:lnTo>
                    <a:pt x="150015" y="240447"/>
                  </a:lnTo>
                  <a:lnTo>
                    <a:pt x="150992" y="240501"/>
                  </a:lnTo>
                  <a:lnTo>
                    <a:pt x="154732" y="242170"/>
                  </a:lnTo>
                  <a:lnTo>
                    <a:pt x="155463" y="242993"/>
                  </a:lnTo>
                  <a:lnTo>
                    <a:pt x="154640" y="244586"/>
                  </a:lnTo>
                  <a:close/>
                  <a:moveTo>
                    <a:pt x="613781" y="240124"/>
                  </a:moveTo>
                  <a:lnTo>
                    <a:pt x="613696" y="242308"/>
                  </a:lnTo>
                  <a:lnTo>
                    <a:pt x="612834" y="242185"/>
                  </a:lnTo>
                  <a:lnTo>
                    <a:pt x="612127" y="241416"/>
                  </a:lnTo>
                  <a:lnTo>
                    <a:pt x="611934" y="240693"/>
                  </a:lnTo>
                  <a:lnTo>
                    <a:pt x="611973" y="240108"/>
                  </a:lnTo>
                  <a:lnTo>
                    <a:pt x="612357" y="239647"/>
                  </a:lnTo>
                  <a:lnTo>
                    <a:pt x="613781" y="240124"/>
                  </a:lnTo>
                  <a:close/>
                  <a:moveTo>
                    <a:pt x="579583" y="243708"/>
                  </a:moveTo>
                  <a:lnTo>
                    <a:pt x="578205" y="244286"/>
                  </a:lnTo>
                  <a:lnTo>
                    <a:pt x="575611" y="241824"/>
                  </a:lnTo>
                  <a:lnTo>
                    <a:pt x="574511" y="239793"/>
                  </a:lnTo>
                  <a:lnTo>
                    <a:pt x="574773" y="238647"/>
                  </a:lnTo>
                  <a:lnTo>
                    <a:pt x="575550" y="237647"/>
                  </a:lnTo>
                  <a:lnTo>
                    <a:pt x="575919" y="237393"/>
                  </a:lnTo>
                  <a:lnTo>
                    <a:pt x="575758" y="236346"/>
                  </a:lnTo>
                  <a:lnTo>
                    <a:pt x="576781" y="235839"/>
                  </a:lnTo>
                  <a:lnTo>
                    <a:pt x="577905" y="235908"/>
                  </a:lnTo>
                  <a:lnTo>
                    <a:pt x="578644" y="237316"/>
                  </a:lnTo>
                  <a:lnTo>
                    <a:pt x="579529" y="237700"/>
                  </a:lnTo>
                  <a:lnTo>
                    <a:pt x="579983" y="239047"/>
                  </a:lnTo>
                  <a:lnTo>
                    <a:pt x="579583" y="243708"/>
                  </a:lnTo>
                  <a:close/>
                  <a:moveTo>
                    <a:pt x="592580" y="240077"/>
                  </a:moveTo>
                  <a:lnTo>
                    <a:pt x="592026" y="241508"/>
                  </a:lnTo>
                  <a:lnTo>
                    <a:pt x="590833" y="242624"/>
                  </a:lnTo>
                  <a:lnTo>
                    <a:pt x="589879" y="242708"/>
                  </a:lnTo>
                  <a:lnTo>
                    <a:pt x="588878" y="242478"/>
                  </a:lnTo>
                  <a:lnTo>
                    <a:pt x="587116" y="241508"/>
                  </a:lnTo>
                  <a:lnTo>
                    <a:pt x="586662" y="242531"/>
                  </a:lnTo>
                  <a:lnTo>
                    <a:pt x="585269" y="242485"/>
                  </a:lnTo>
                  <a:lnTo>
                    <a:pt x="584761" y="241162"/>
                  </a:lnTo>
                  <a:lnTo>
                    <a:pt x="585754" y="237247"/>
                  </a:lnTo>
                  <a:lnTo>
                    <a:pt x="587201" y="235785"/>
                  </a:lnTo>
                  <a:lnTo>
                    <a:pt x="587062" y="234246"/>
                  </a:lnTo>
                  <a:lnTo>
                    <a:pt x="585862" y="230977"/>
                  </a:lnTo>
                  <a:lnTo>
                    <a:pt x="586608" y="229269"/>
                  </a:lnTo>
                  <a:lnTo>
                    <a:pt x="589971" y="227977"/>
                  </a:lnTo>
                  <a:lnTo>
                    <a:pt x="592903" y="226400"/>
                  </a:lnTo>
                  <a:lnTo>
                    <a:pt x="593803" y="226077"/>
                  </a:lnTo>
                  <a:lnTo>
                    <a:pt x="594619" y="227292"/>
                  </a:lnTo>
                  <a:lnTo>
                    <a:pt x="595058" y="232862"/>
                  </a:lnTo>
                  <a:lnTo>
                    <a:pt x="591911" y="237270"/>
                  </a:lnTo>
                  <a:lnTo>
                    <a:pt x="592580" y="240077"/>
                  </a:lnTo>
                  <a:close/>
                  <a:moveTo>
                    <a:pt x="604131" y="224615"/>
                  </a:moveTo>
                  <a:lnTo>
                    <a:pt x="604631" y="229246"/>
                  </a:lnTo>
                  <a:lnTo>
                    <a:pt x="604469" y="230461"/>
                  </a:lnTo>
                  <a:lnTo>
                    <a:pt x="603254" y="228684"/>
                  </a:lnTo>
                  <a:lnTo>
                    <a:pt x="602815" y="228331"/>
                  </a:lnTo>
                  <a:lnTo>
                    <a:pt x="602476" y="228684"/>
                  </a:lnTo>
                  <a:lnTo>
                    <a:pt x="602045" y="228877"/>
                  </a:lnTo>
                  <a:lnTo>
                    <a:pt x="601430" y="228861"/>
                  </a:lnTo>
                  <a:lnTo>
                    <a:pt x="600629" y="230654"/>
                  </a:lnTo>
                  <a:lnTo>
                    <a:pt x="600552" y="232346"/>
                  </a:lnTo>
                  <a:lnTo>
                    <a:pt x="599945" y="233477"/>
                  </a:lnTo>
                  <a:lnTo>
                    <a:pt x="599629" y="237254"/>
                  </a:lnTo>
                  <a:lnTo>
                    <a:pt x="599829" y="238270"/>
                  </a:lnTo>
                  <a:lnTo>
                    <a:pt x="600768" y="237770"/>
                  </a:lnTo>
                  <a:lnTo>
                    <a:pt x="601345" y="237639"/>
                  </a:lnTo>
                  <a:lnTo>
                    <a:pt x="603469" y="239093"/>
                  </a:lnTo>
                  <a:lnTo>
                    <a:pt x="604593" y="240154"/>
                  </a:lnTo>
                  <a:lnTo>
                    <a:pt x="604277" y="241439"/>
                  </a:lnTo>
                  <a:lnTo>
                    <a:pt x="602838" y="242731"/>
                  </a:lnTo>
                  <a:lnTo>
                    <a:pt x="601168" y="243293"/>
                  </a:lnTo>
                  <a:lnTo>
                    <a:pt x="599921" y="242739"/>
                  </a:lnTo>
                  <a:lnTo>
                    <a:pt x="599552" y="243001"/>
                  </a:lnTo>
                  <a:lnTo>
                    <a:pt x="598813" y="243662"/>
                  </a:lnTo>
                  <a:lnTo>
                    <a:pt x="598259" y="244539"/>
                  </a:lnTo>
                  <a:lnTo>
                    <a:pt x="598421" y="245439"/>
                  </a:lnTo>
                  <a:lnTo>
                    <a:pt x="596997" y="248001"/>
                  </a:lnTo>
                  <a:lnTo>
                    <a:pt x="596173" y="248724"/>
                  </a:lnTo>
                  <a:lnTo>
                    <a:pt x="594465" y="247939"/>
                  </a:lnTo>
                  <a:lnTo>
                    <a:pt x="593411" y="248609"/>
                  </a:lnTo>
                  <a:lnTo>
                    <a:pt x="592564" y="248547"/>
                  </a:lnTo>
                  <a:lnTo>
                    <a:pt x="591264" y="245985"/>
                  </a:lnTo>
                  <a:lnTo>
                    <a:pt x="591302" y="244785"/>
                  </a:lnTo>
                  <a:lnTo>
                    <a:pt x="592503" y="243439"/>
                  </a:lnTo>
                  <a:lnTo>
                    <a:pt x="592511" y="242470"/>
                  </a:lnTo>
                  <a:lnTo>
                    <a:pt x="593103" y="241385"/>
                  </a:lnTo>
                  <a:lnTo>
                    <a:pt x="594427" y="239901"/>
                  </a:lnTo>
                  <a:lnTo>
                    <a:pt x="595189" y="238777"/>
                  </a:lnTo>
                  <a:lnTo>
                    <a:pt x="595212" y="238070"/>
                  </a:lnTo>
                  <a:lnTo>
                    <a:pt x="595774" y="235377"/>
                  </a:lnTo>
                  <a:lnTo>
                    <a:pt x="595989" y="234254"/>
                  </a:lnTo>
                  <a:lnTo>
                    <a:pt x="596374" y="233062"/>
                  </a:lnTo>
                  <a:lnTo>
                    <a:pt x="596974" y="230623"/>
                  </a:lnTo>
                  <a:lnTo>
                    <a:pt x="597059" y="226038"/>
                  </a:lnTo>
                  <a:lnTo>
                    <a:pt x="599083" y="222261"/>
                  </a:lnTo>
                  <a:lnTo>
                    <a:pt x="601060" y="221230"/>
                  </a:lnTo>
                  <a:lnTo>
                    <a:pt x="601845" y="221061"/>
                  </a:lnTo>
                  <a:lnTo>
                    <a:pt x="601722" y="222069"/>
                  </a:lnTo>
                  <a:lnTo>
                    <a:pt x="604131" y="224615"/>
                  </a:lnTo>
                  <a:close/>
                  <a:moveTo>
                    <a:pt x="828546" y="218053"/>
                  </a:moveTo>
                  <a:lnTo>
                    <a:pt x="829654" y="219199"/>
                  </a:lnTo>
                  <a:lnTo>
                    <a:pt x="827083" y="218299"/>
                  </a:lnTo>
                  <a:lnTo>
                    <a:pt x="823405" y="216414"/>
                  </a:lnTo>
                  <a:lnTo>
                    <a:pt x="823151" y="215153"/>
                  </a:lnTo>
                  <a:lnTo>
                    <a:pt x="826244" y="217061"/>
                  </a:lnTo>
                  <a:lnTo>
                    <a:pt x="828546" y="218053"/>
                  </a:lnTo>
                  <a:close/>
                  <a:moveTo>
                    <a:pt x="605478" y="215191"/>
                  </a:moveTo>
                  <a:lnTo>
                    <a:pt x="603369" y="217776"/>
                  </a:lnTo>
                  <a:lnTo>
                    <a:pt x="601899" y="217645"/>
                  </a:lnTo>
                  <a:lnTo>
                    <a:pt x="600137" y="215945"/>
                  </a:lnTo>
                  <a:lnTo>
                    <a:pt x="599629" y="214083"/>
                  </a:lnTo>
                  <a:lnTo>
                    <a:pt x="599583" y="213407"/>
                  </a:lnTo>
                  <a:lnTo>
                    <a:pt x="600783" y="212353"/>
                  </a:lnTo>
                  <a:lnTo>
                    <a:pt x="604823" y="212706"/>
                  </a:lnTo>
                  <a:lnTo>
                    <a:pt x="605585" y="213645"/>
                  </a:lnTo>
                  <a:lnTo>
                    <a:pt x="605478" y="215191"/>
                  </a:lnTo>
                  <a:close/>
                  <a:moveTo>
                    <a:pt x="720386" y="203852"/>
                  </a:moveTo>
                  <a:lnTo>
                    <a:pt x="716700" y="204975"/>
                  </a:lnTo>
                  <a:lnTo>
                    <a:pt x="717492" y="202883"/>
                  </a:lnTo>
                  <a:lnTo>
                    <a:pt x="717993" y="202329"/>
                  </a:lnTo>
                  <a:lnTo>
                    <a:pt x="719816" y="202898"/>
                  </a:lnTo>
                  <a:lnTo>
                    <a:pt x="720386" y="203852"/>
                  </a:lnTo>
                  <a:close/>
                  <a:moveTo>
                    <a:pt x="714183" y="205767"/>
                  </a:moveTo>
                  <a:lnTo>
                    <a:pt x="713629" y="206552"/>
                  </a:lnTo>
                  <a:lnTo>
                    <a:pt x="712375" y="207068"/>
                  </a:lnTo>
                  <a:lnTo>
                    <a:pt x="711329" y="207014"/>
                  </a:lnTo>
                  <a:lnTo>
                    <a:pt x="711667" y="206260"/>
                  </a:lnTo>
                  <a:lnTo>
                    <a:pt x="711405" y="205821"/>
                  </a:lnTo>
                  <a:lnTo>
                    <a:pt x="710628" y="206014"/>
                  </a:lnTo>
                  <a:lnTo>
                    <a:pt x="709358" y="206621"/>
                  </a:lnTo>
                  <a:lnTo>
                    <a:pt x="707757" y="207837"/>
                  </a:lnTo>
                  <a:lnTo>
                    <a:pt x="706819" y="207237"/>
                  </a:lnTo>
                  <a:lnTo>
                    <a:pt x="706619" y="206298"/>
                  </a:lnTo>
                  <a:lnTo>
                    <a:pt x="706672" y="205867"/>
                  </a:lnTo>
                  <a:lnTo>
                    <a:pt x="708589" y="204183"/>
                  </a:lnTo>
                  <a:lnTo>
                    <a:pt x="710813" y="203890"/>
                  </a:lnTo>
                  <a:lnTo>
                    <a:pt x="713945" y="202275"/>
                  </a:lnTo>
                  <a:lnTo>
                    <a:pt x="715345" y="202352"/>
                  </a:lnTo>
                  <a:lnTo>
                    <a:pt x="715015" y="203375"/>
                  </a:lnTo>
                  <a:lnTo>
                    <a:pt x="714529" y="204106"/>
                  </a:lnTo>
                  <a:lnTo>
                    <a:pt x="714237" y="204875"/>
                  </a:lnTo>
                  <a:lnTo>
                    <a:pt x="714183" y="205767"/>
                  </a:lnTo>
                  <a:close/>
                  <a:moveTo>
                    <a:pt x="723834" y="203021"/>
                  </a:moveTo>
                  <a:lnTo>
                    <a:pt x="723787" y="203929"/>
                  </a:lnTo>
                  <a:lnTo>
                    <a:pt x="723634" y="204214"/>
                  </a:lnTo>
                  <a:lnTo>
                    <a:pt x="722456" y="203898"/>
                  </a:lnTo>
                  <a:lnTo>
                    <a:pt x="721617" y="203913"/>
                  </a:lnTo>
                  <a:lnTo>
                    <a:pt x="720871" y="202275"/>
                  </a:lnTo>
                  <a:lnTo>
                    <a:pt x="721078" y="201898"/>
                  </a:lnTo>
                  <a:lnTo>
                    <a:pt x="722625" y="202375"/>
                  </a:lnTo>
                  <a:lnTo>
                    <a:pt x="723202" y="202537"/>
                  </a:lnTo>
                  <a:lnTo>
                    <a:pt x="723834" y="203021"/>
                  </a:lnTo>
                  <a:close/>
                  <a:moveTo>
                    <a:pt x="458225" y="201252"/>
                  </a:moveTo>
                  <a:lnTo>
                    <a:pt x="457432" y="204952"/>
                  </a:lnTo>
                  <a:lnTo>
                    <a:pt x="456117" y="202852"/>
                  </a:lnTo>
                  <a:lnTo>
                    <a:pt x="457594" y="200367"/>
                  </a:lnTo>
                  <a:lnTo>
                    <a:pt x="458279" y="199867"/>
                  </a:lnTo>
                  <a:lnTo>
                    <a:pt x="458225" y="201252"/>
                  </a:lnTo>
                  <a:close/>
                  <a:moveTo>
                    <a:pt x="699731" y="198044"/>
                  </a:moveTo>
                  <a:lnTo>
                    <a:pt x="700224" y="198998"/>
                  </a:lnTo>
                  <a:lnTo>
                    <a:pt x="698108" y="198398"/>
                  </a:lnTo>
                  <a:lnTo>
                    <a:pt x="697169" y="197475"/>
                  </a:lnTo>
                  <a:lnTo>
                    <a:pt x="698092" y="196898"/>
                  </a:lnTo>
                  <a:lnTo>
                    <a:pt x="698608" y="196744"/>
                  </a:lnTo>
                  <a:lnTo>
                    <a:pt x="699731" y="198044"/>
                  </a:lnTo>
                  <a:close/>
                  <a:moveTo>
                    <a:pt x="455624" y="209929"/>
                  </a:moveTo>
                  <a:lnTo>
                    <a:pt x="451091" y="213930"/>
                  </a:lnTo>
                  <a:lnTo>
                    <a:pt x="450337" y="212914"/>
                  </a:lnTo>
                  <a:lnTo>
                    <a:pt x="450730" y="208845"/>
                  </a:lnTo>
                  <a:lnTo>
                    <a:pt x="449468" y="206314"/>
                  </a:lnTo>
                  <a:lnTo>
                    <a:pt x="449552" y="204437"/>
                  </a:lnTo>
                  <a:lnTo>
                    <a:pt x="450445" y="201113"/>
                  </a:lnTo>
                  <a:lnTo>
                    <a:pt x="451607" y="198567"/>
                  </a:lnTo>
                  <a:lnTo>
                    <a:pt x="454239" y="196867"/>
                  </a:lnTo>
                  <a:lnTo>
                    <a:pt x="454893" y="196667"/>
                  </a:lnTo>
                  <a:lnTo>
                    <a:pt x="454732" y="199752"/>
                  </a:lnTo>
                  <a:lnTo>
                    <a:pt x="455255" y="200913"/>
                  </a:lnTo>
                  <a:lnTo>
                    <a:pt x="455439" y="201906"/>
                  </a:lnTo>
                  <a:lnTo>
                    <a:pt x="455162" y="202760"/>
                  </a:lnTo>
                  <a:lnTo>
                    <a:pt x="455655" y="206714"/>
                  </a:lnTo>
                  <a:lnTo>
                    <a:pt x="455947" y="207675"/>
                  </a:lnTo>
                  <a:lnTo>
                    <a:pt x="455308" y="208922"/>
                  </a:lnTo>
                  <a:lnTo>
                    <a:pt x="455624" y="209929"/>
                  </a:lnTo>
                  <a:close/>
                  <a:moveTo>
                    <a:pt x="683633" y="193167"/>
                  </a:moveTo>
                  <a:lnTo>
                    <a:pt x="687188" y="194844"/>
                  </a:lnTo>
                  <a:lnTo>
                    <a:pt x="687988" y="195936"/>
                  </a:lnTo>
                  <a:lnTo>
                    <a:pt x="688627" y="197236"/>
                  </a:lnTo>
                  <a:lnTo>
                    <a:pt x="689327" y="197952"/>
                  </a:lnTo>
                  <a:lnTo>
                    <a:pt x="690158" y="198536"/>
                  </a:lnTo>
                  <a:lnTo>
                    <a:pt x="691543" y="199667"/>
                  </a:lnTo>
                  <a:lnTo>
                    <a:pt x="691905" y="201390"/>
                  </a:lnTo>
                  <a:lnTo>
                    <a:pt x="691590" y="204867"/>
                  </a:lnTo>
                  <a:lnTo>
                    <a:pt x="689981" y="205175"/>
                  </a:lnTo>
                  <a:lnTo>
                    <a:pt x="688473" y="205683"/>
                  </a:lnTo>
                  <a:lnTo>
                    <a:pt x="685364" y="207698"/>
                  </a:lnTo>
                  <a:lnTo>
                    <a:pt x="683833" y="208091"/>
                  </a:lnTo>
                  <a:lnTo>
                    <a:pt x="682193" y="208229"/>
                  </a:lnTo>
                  <a:lnTo>
                    <a:pt x="681031" y="208760"/>
                  </a:lnTo>
                  <a:lnTo>
                    <a:pt x="679869" y="208968"/>
                  </a:lnTo>
                  <a:lnTo>
                    <a:pt x="676845" y="207852"/>
                  </a:lnTo>
                  <a:lnTo>
                    <a:pt x="673921" y="206545"/>
                  </a:lnTo>
                  <a:lnTo>
                    <a:pt x="669673" y="204275"/>
                  </a:lnTo>
                  <a:lnTo>
                    <a:pt x="668888" y="203721"/>
                  </a:lnTo>
                  <a:lnTo>
                    <a:pt x="668203" y="202506"/>
                  </a:lnTo>
                  <a:lnTo>
                    <a:pt x="666256" y="200321"/>
                  </a:lnTo>
                  <a:lnTo>
                    <a:pt x="665771" y="198921"/>
                  </a:lnTo>
                  <a:lnTo>
                    <a:pt x="665610" y="194936"/>
                  </a:lnTo>
                  <a:lnTo>
                    <a:pt x="666118" y="194020"/>
                  </a:lnTo>
                  <a:lnTo>
                    <a:pt x="666933" y="193536"/>
                  </a:lnTo>
                  <a:lnTo>
                    <a:pt x="669773" y="194459"/>
                  </a:lnTo>
                  <a:lnTo>
                    <a:pt x="671643" y="193497"/>
                  </a:lnTo>
                  <a:lnTo>
                    <a:pt x="677014" y="192682"/>
                  </a:lnTo>
                  <a:lnTo>
                    <a:pt x="682486" y="192767"/>
                  </a:lnTo>
                  <a:lnTo>
                    <a:pt x="683633" y="193167"/>
                  </a:lnTo>
                  <a:close/>
                  <a:moveTo>
                    <a:pt x="707973" y="189913"/>
                  </a:moveTo>
                  <a:lnTo>
                    <a:pt x="706888" y="191705"/>
                  </a:lnTo>
                  <a:lnTo>
                    <a:pt x="704987" y="191628"/>
                  </a:lnTo>
                  <a:lnTo>
                    <a:pt x="704657" y="191374"/>
                  </a:lnTo>
                  <a:lnTo>
                    <a:pt x="706904" y="190251"/>
                  </a:lnTo>
                  <a:lnTo>
                    <a:pt x="707973" y="189913"/>
                  </a:lnTo>
                  <a:close/>
                  <a:moveTo>
                    <a:pt x="252241" y="191390"/>
                  </a:moveTo>
                  <a:lnTo>
                    <a:pt x="251879" y="191820"/>
                  </a:lnTo>
                  <a:lnTo>
                    <a:pt x="250687" y="191590"/>
                  </a:lnTo>
                  <a:lnTo>
                    <a:pt x="249817" y="190990"/>
                  </a:lnTo>
                  <a:lnTo>
                    <a:pt x="249279" y="190420"/>
                  </a:lnTo>
                  <a:lnTo>
                    <a:pt x="249140" y="189828"/>
                  </a:lnTo>
                  <a:lnTo>
                    <a:pt x="250302" y="189097"/>
                  </a:lnTo>
                  <a:lnTo>
                    <a:pt x="252757" y="189851"/>
                  </a:lnTo>
                  <a:lnTo>
                    <a:pt x="252241" y="191390"/>
                  </a:lnTo>
                  <a:close/>
                  <a:moveTo>
                    <a:pt x="264916" y="189120"/>
                  </a:moveTo>
                  <a:lnTo>
                    <a:pt x="264046" y="189674"/>
                  </a:lnTo>
                  <a:lnTo>
                    <a:pt x="263538" y="189143"/>
                  </a:lnTo>
                  <a:lnTo>
                    <a:pt x="263384" y="188551"/>
                  </a:lnTo>
                  <a:lnTo>
                    <a:pt x="263754" y="187805"/>
                  </a:lnTo>
                  <a:lnTo>
                    <a:pt x="264939" y="187736"/>
                  </a:lnTo>
                  <a:lnTo>
                    <a:pt x="265485" y="187959"/>
                  </a:lnTo>
                  <a:lnTo>
                    <a:pt x="264916" y="189120"/>
                  </a:lnTo>
                  <a:close/>
                  <a:moveTo>
                    <a:pt x="746127" y="188397"/>
                  </a:moveTo>
                  <a:lnTo>
                    <a:pt x="751091" y="190774"/>
                  </a:lnTo>
                  <a:lnTo>
                    <a:pt x="753661" y="191120"/>
                  </a:lnTo>
                  <a:lnTo>
                    <a:pt x="757986" y="190813"/>
                  </a:lnTo>
                  <a:lnTo>
                    <a:pt x="759617" y="191043"/>
                  </a:lnTo>
                  <a:lnTo>
                    <a:pt x="763742" y="194082"/>
                  </a:lnTo>
                  <a:lnTo>
                    <a:pt x="764943" y="196167"/>
                  </a:lnTo>
                  <a:lnTo>
                    <a:pt x="765289" y="197967"/>
                  </a:lnTo>
                  <a:lnTo>
                    <a:pt x="765927" y="199675"/>
                  </a:lnTo>
                  <a:lnTo>
                    <a:pt x="766943" y="200106"/>
                  </a:lnTo>
                  <a:lnTo>
                    <a:pt x="768136" y="200267"/>
                  </a:lnTo>
                  <a:lnTo>
                    <a:pt x="769691" y="202729"/>
                  </a:lnTo>
                  <a:lnTo>
                    <a:pt x="769998" y="203529"/>
                  </a:lnTo>
                  <a:lnTo>
                    <a:pt x="768821" y="209706"/>
                  </a:lnTo>
                  <a:lnTo>
                    <a:pt x="763965" y="207368"/>
                  </a:lnTo>
                  <a:lnTo>
                    <a:pt x="759279" y="204714"/>
                  </a:lnTo>
                  <a:lnTo>
                    <a:pt x="757255" y="203729"/>
                  </a:lnTo>
                  <a:lnTo>
                    <a:pt x="751853" y="201482"/>
                  </a:lnTo>
                  <a:lnTo>
                    <a:pt x="751029" y="200713"/>
                  </a:lnTo>
                  <a:lnTo>
                    <a:pt x="750421" y="199698"/>
                  </a:lnTo>
                  <a:lnTo>
                    <a:pt x="748066" y="198313"/>
                  </a:lnTo>
                  <a:lnTo>
                    <a:pt x="743372" y="198098"/>
                  </a:lnTo>
                  <a:lnTo>
                    <a:pt x="741610" y="198136"/>
                  </a:lnTo>
                  <a:lnTo>
                    <a:pt x="740894" y="198344"/>
                  </a:lnTo>
                  <a:lnTo>
                    <a:pt x="741079" y="199090"/>
                  </a:lnTo>
                  <a:lnTo>
                    <a:pt x="741102" y="200606"/>
                  </a:lnTo>
                  <a:lnTo>
                    <a:pt x="739940" y="201021"/>
                  </a:lnTo>
                  <a:lnTo>
                    <a:pt x="737024" y="200067"/>
                  </a:lnTo>
                  <a:lnTo>
                    <a:pt x="734422" y="199721"/>
                  </a:lnTo>
                  <a:lnTo>
                    <a:pt x="732160" y="198782"/>
                  </a:lnTo>
                  <a:lnTo>
                    <a:pt x="729136" y="198290"/>
                  </a:lnTo>
                  <a:lnTo>
                    <a:pt x="728797" y="197821"/>
                  </a:lnTo>
                  <a:lnTo>
                    <a:pt x="729058" y="197121"/>
                  </a:lnTo>
                  <a:lnTo>
                    <a:pt x="728920" y="196467"/>
                  </a:lnTo>
                  <a:lnTo>
                    <a:pt x="728220" y="196213"/>
                  </a:lnTo>
                  <a:lnTo>
                    <a:pt x="726858" y="196336"/>
                  </a:lnTo>
                  <a:lnTo>
                    <a:pt x="725542" y="196998"/>
                  </a:lnTo>
                  <a:lnTo>
                    <a:pt x="724449" y="197744"/>
                  </a:lnTo>
                  <a:lnTo>
                    <a:pt x="722849" y="199806"/>
                  </a:lnTo>
                  <a:lnTo>
                    <a:pt x="722033" y="200598"/>
                  </a:lnTo>
                  <a:lnTo>
                    <a:pt x="719386" y="200936"/>
                  </a:lnTo>
                  <a:lnTo>
                    <a:pt x="718285" y="200736"/>
                  </a:lnTo>
                  <a:lnTo>
                    <a:pt x="717277" y="200229"/>
                  </a:lnTo>
                  <a:lnTo>
                    <a:pt x="714268" y="196459"/>
                  </a:lnTo>
                  <a:lnTo>
                    <a:pt x="713252" y="195644"/>
                  </a:lnTo>
                  <a:lnTo>
                    <a:pt x="712121" y="194982"/>
                  </a:lnTo>
                  <a:lnTo>
                    <a:pt x="711074" y="194675"/>
                  </a:lnTo>
                  <a:lnTo>
                    <a:pt x="709989" y="195251"/>
                  </a:lnTo>
                  <a:lnTo>
                    <a:pt x="709428" y="196421"/>
                  </a:lnTo>
                  <a:lnTo>
                    <a:pt x="709174" y="197813"/>
                  </a:lnTo>
                  <a:lnTo>
                    <a:pt x="708873" y="198613"/>
                  </a:lnTo>
                  <a:lnTo>
                    <a:pt x="707573" y="200844"/>
                  </a:lnTo>
                  <a:lnTo>
                    <a:pt x="706496" y="202167"/>
                  </a:lnTo>
                  <a:lnTo>
                    <a:pt x="706111" y="201960"/>
                  </a:lnTo>
                  <a:lnTo>
                    <a:pt x="706657" y="199836"/>
                  </a:lnTo>
                  <a:lnTo>
                    <a:pt x="706657" y="198636"/>
                  </a:lnTo>
                  <a:lnTo>
                    <a:pt x="705996" y="197367"/>
                  </a:lnTo>
                  <a:lnTo>
                    <a:pt x="705572" y="196075"/>
                  </a:lnTo>
                  <a:lnTo>
                    <a:pt x="710659" y="189897"/>
                  </a:lnTo>
                  <a:lnTo>
                    <a:pt x="712498" y="188428"/>
                  </a:lnTo>
                  <a:lnTo>
                    <a:pt x="720517" y="187920"/>
                  </a:lnTo>
                  <a:lnTo>
                    <a:pt x="725280" y="188236"/>
                  </a:lnTo>
                  <a:lnTo>
                    <a:pt x="727881" y="188082"/>
                  </a:lnTo>
                  <a:lnTo>
                    <a:pt x="729620" y="187628"/>
                  </a:lnTo>
                  <a:lnTo>
                    <a:pt x="731059" y="187843"/>
                  </a:lnTo>
                  <a:lnTo>
                    <a:pt x="731421" y="189059"/>
                  </a:lnTo>
                  <a:lnTo>
                    <a:pt x="732321" y="189959"/>
                  </a:lnTo>
                  <a:lnTo>
                    <a:pt x="733576" y="189882"/>
                  </a:lnTo>
                  <a:lnTo>
                    <a:pt x="735854" y="188928"/>
                  </a:lnTo>
                  <a:lnTo>
                    <a:pt x="737831" y="187458"/>
                  </a:lnTo>
                  <a:lnTo>
                    <a:pt x="739039" y="186820"/>
                  </a:lnTo>
                  <a:lnTo>
                    <a:pt x="740271" y="186712"/>
                  </a:lnTo>
                  <a:lnTo>
                    <a:pt x="741541" y="186812"/>
                  </a:lnTo>
                  <a:lnTo>
                    <a:pt x="742780" y="187151"/>
                  </a:lnTo>
                  <a:lnTo>
                    <a:pt x="746127" y="188397"/>
                  </a:lnTo>
                  <a:close/>
                  <a:moveTo>
                    <a:pt x="112692" y="195205"/>
                  </a:moveTo>
                  <a:lnTo>
                    <a:pt x="113554" y="198336"/>
                  </a:lnTo>
                  <a:lnTo>
                    <a:pt x="110984" y="196205"/>
                  </a:lnTo>
                  <a:lnTo>
                    <a:pt x="111037" y="194698"/>
                  </a:lnTo>
                  <a:lnTo>
                    <a:pt x="110684" y="193713"/>
                  </a:lnTo>
                  <a:lnTo>
                    <a:pt x="109129" y="192505"/>
                  </a:lnTo>
                  <a:lnTo>
                    <a:pt x="107928" y="190990"/>
                  </a:lnTo>
                  <a:lnTo>
                    <a:pt x="107390" y="187412"/>
                  </a:lnTo>
                  <a:lnTo>
                    <a:pt x="107805" y="186666"/>
                  </a:lnTo>
                  <a:lnTo>
                    <a:pt x="108821" y="186620"/>
                  </a:lnTo>
                  <a:lnTo>
                    <a:pt x="113338" y="191313"/>
                  </a:lnTo>
                  <a:lnTo>
                    <a:pt x="113646" y="192105"/>
                  </a:lnTo>
                  <a:lnTo>
                    <a:pt x="113546" y="193782"/>
                  </a:lnTo>
                  <a:lnTo>
                    <a:pt x="112892" y="194305"/>
                  </a:lnTo>
                  <a:lnTo>
                    <a:pt x="112692" y="195205"/>
                  </a:lnTo>
                  <a:close/>
                  <a:moveTo>
                    <a:pt x="280768" y="191228"/>
                  </a:moveTo>
                  <a:lnTo>
                    <a:pt x="280430" y="193490"/>
                  </a:lnTo>
                  <a:lnTo>
                    <a:pt x="279906" y="194344"/>
                  </a:lnTo>
                  <a:lnTo>
                    <a:pt x="278106" y="195467"/>
                  </a:lnTo>
                  <a:lnTo>
                    <a:pt x="277490" y="196151"/>
                  </a:lnTo>
                  <a:lnTo>
                    <a:pt x="275805" y="196044"/>
                  </a:lnTo>
                  <a:lnTo>
                    <a:pt x="275589" y="194859"/>
                  </a:lnTo>
                  <a:lnTo>
                    <a:pt x="275027" y="194059"/>
                  </a:lnTo>
                  <a:lnTo>
                    <a:pt x="273242" y="193136"/>
                  </a:lnTo>
                  <a:lnTo>
                    <a:pt x="272773" y="193359"/>
                  </a:lnTo>
                  <a:lnTo>
                    <a:pt x="272450" y="194736"/>
                  </a:lnTo>
                  <a:lnTo>
                    <a:pt x="268948" y="195698"/>
                  </a:lnTo>
                  <a:lnTo>
                    <a:pt x="267971" y="195782"/>
                  </a:lnTo>
                  <a:lnTo>
                    <a:pt x="268455" y="193967"/>
                  </a:lnTo>
                  <a:lnTo>
                    <a:pt x="267547" y="192536"/>
                  </a:lnTo>
                  <a:lnTo>
                    <a:pt x="267478" y="190782"/>
                  </a:lnTo>
                  <a:lnTo>
                    <a:pt x="267309" y="190013"/>
                  </a:lnTo>
                  <a:lnTo>
                    <a:pt x="266870" y="189566"/>
                  </a:lnTo>
                  <a:lnTo>
                    <a:pt x="267763" y="188343"/>
                  </a:lnTo>
                  <a:lnTo>
                    <a:pt x="267609" y="186982"/>
                  </a:lnTo>
                  <a:lnTo>
                    <a:pt x="268555" y="185520"/>
                  </a:lnTo>
                  <a:lnTo>
                    <a:pt x="269079" y="181974"/>
                  </a:lnTo>
                  <a:lnTo>
                    <a:pt x="272780" y="181197"/>
                  </a:lnTo>
                  <a:lnTo>
                    <a:pt x="273581" y="181835"/>
                  </a:lnTo>
                  <a:lnTo>
                    <a:pt x="277898" y="182635"/>
                  </a:lnTo>
                  <a:lnTo>
                    <a:pt x="280945" y="184781"/>
                  </a:lnTo>
                  <a:lnTo>
                    <a:pt x="282569" y="187636"/>
                  </a:lnTo>
                  <a:lnTo>
                    <a:pt x="280768" y="191228"/>
                  </a:lnTo>
                  <a:close/>
                  <a:moveTo>
                    <a:pt x="107921" y="185712"/>
                  </a:moveTo>
                  <a:lnTo>
                    <a:pt x="106382" y="187443"/>
                  </a:lnTo>
                  <a:lnTo>
                    <a:pt x="103842" y="187405"/>
                  </a:lnTo>
                  <a:lnTo>
                    <a:pt x="103342" y="186335"/>
                  </a:lnTo>
                  <a:lnTo>
                    <a:pt x="103457" y="183751"/>
                  </a:lnTo>
                  <a:lnTo>
                    <a:pt x="102834" y="182904"/>
                  </a:lnTo>
                  <a:lnTo>
                    <a:pt x="102857" y="182566"/>
                  </a:lnTo>
                  <a:lnTo>
                    <a:pt x="103265" y="181097"/>
                  </a:lnTo>
                  <a:lnTo>
                    <a:pt x="103780" y="180774"/>
                  </a:lnTo>
                  <a:lnTo>
                    <a:pt x="107882" y="184412"/>
                  </a:lnTo>
                  <a:lnTo>
                    <a:pt x="107921" y="185712"/>
                  </a:lnTo>
                  <a:close/>
                  <a:moveTo>
                    <a:pt x="845899" y="172465"/>
                  </a:moveTo>
                  <a:lnTo>
                    <a:pt x="845268" y="172788"/>
                  </a:lnTo>
                  <a:lnTo>
                    <a:pt x="845052" y="171858"/>
                  </a:lnTo>
                  <a:lnTo>
                    <a:pt x="845391" y="170604"/>
                  </a:lnTo>
                  <a:lnTo>
                    <a:pt x="845799" y="170404"/>
                  </a:lnTo>
                  <a:lnTo>
                    <a:pt x="846268" y="170465"/>
                  </a:lnTo>
                  <a:lnTo>
                    <a:pt x="846876" y="170919"/>
                  </a:lnTo>
                  <a:lnTo>
                    <a:pt x="845899" y="172465"/>
                  </a:lnTo>
                  <a:close/>
                  <a:moveTo>
                    <a:pt x="100125" y="177173"/>
                  </a:moveTo>
                  <a:lnTo>
                    <a:pt x="100233" y="177742"/>
                  </a:lnTo>
                  <a:lnTo>
                    <a:pt x="96716" y="175858"/>
                  </a:lnTo>
                  <a:lnTo>
                    <a:pt x="95023" y="175335"/>
                  </a:lnTo>
                  <a:lnTo>
                    <a:pt x="93522" y="173273"/>
                  </a:lnTo>
                  <a:lnTo>
                    <a:pt x="93992" y="172288"/>
                  </a:lnTo>
                  <a:lnTo>
                    <a:pt x="94054" y="170904"/>
                  </a:lnTo>
                  <a:lnTo>
                    <a:pt x="94277" y="170357"/>
                  </a:lnTo>
                  <a:lnTo>
                    <a:pt x="95354" y="170157"/>
                  </a:lnTo>
                  <a:lnTo>
                    <a:pt x="96755" y="171165"/>
                  </a:lnTo>
                  <a:lnTo>
                    <a:pt x="97801" y="173619"/>
                  </a:lnTo>
                  <a:lnTo>
                    <a:pt x="99548" y="175904"/>
                  </a:lnTo>
                  <a:lnTo>
                    <a:pt x="100125" y="177173"/>
                  </a:lnTo>
                  <a:close/>
                  <a:moveTo>
                    <a:pt x="666233" y="179496"/>
                  </a:moveTo>
                  <a:lnTo>
                    <a:pt x="665864" y="179889"/>
                  </a:lnTo>
                  <a:lnTo>
                    <a:pt x="664563" y="178727"/>
                  </a:lnTo>
                  <a:lnTo>
                    <a:pt x="663694" y="175450"/>
                  </a:lnTo>
                  <a:lnTo>
                    <a:pt x="662947" y="174581"/>
                  </a:lnTo>
                  <a:lnTo>
                    <a:pt x="662077" y="171465"/>
                  </a:lnTo>
                  <a:lnTo>
                    <a:pt x="662301" y="170580"/>
                  </a:lnTo>
                  <a:lnTo>
                    <a:pt x="663378" y="169273"/>
                  </a:lnTo>
                  <a:lnTo>
                    <a:pt x="664240" y="169288"/>
                  </a:lnTo>
                  <a:lnTo>
                    <a:pt x="664879" y="170065"/>
                  </a:lnTo>
                  <a:lnTo>
                    <a:pt x="664525" y="173419"/>
                  </a:lnTo>
                  <a:lnTo>
                    <a:pt x="666456" y="177666"/>
                  </a:lnTo>
                  <a:lnTo>
                    <a:pt x="666233" y="179496"/>
                  </a:lnTo>
                  <a:close/>
                  <a:moveTo>
                    <a:pt x="618567" y="168857"/>
                  </a:moveTo>
                  <a:lnTo>
                    <a:pt x="618952" y="169719"/>
                  </a:lnTo>
                  <a:lnTo>
                    <a:pt x="617598" y="169696"/>
                  </a:lnTo>
                  <a:lnTo>
                    <a:pt x="617036" y="168073"/>
                  </a:lnTo>
                  <a:lnTo>
                    <a:pt x="617174" y="167203"/>
                  </a:lnTo>
                  <a:lnTo>
                    <a:pt x="618567" y="168857"/>
                  </a:lnTo>
                  <a:close/>
                  <a:moveTo>
                    <a:pt x="665564" y="165296"/>
                  </a:moveTo>
                  <a:lnTo>
                    <a:pt x="672205" y="166011"/>
                  </a:lnTo>
                  <a:lnTo>
                    <a:pt x="671266" y="166788"/>
                  </a:lnTo>
                  <a:lnTo>
                    <a:pt x="664101" y="168026"/>
                  </a:lnTo>
                  <a:lnTo>
                    <a:pt x="661562" y="167803"/>
                  </a:lnTo>
                  <a:lnTo>
                    <a:pt x="653789" y="168534"/>
                  </a:lnTo>
                  <a:lnTo>
                    <a:pt x="652781" y="168488"/>
                  </a:lnTo>
                  <a:lnTo>
                    <a:pt x="652635" y="167288"/>
                  </a:lnTo>
                  <a:lnTo>
                    <a:pt x="651804" y="166449"/>
                  </a:lnTo>
                  <a:lnTo>
                    <a:pt x="653043" y="165719"/>
                  </a:lnTo>
                  <a:lnTo>
                    <a:pt x="654690" y="165549"/>
                  </a:lnTo>
                  <a:lnTo>
                    <a:pt x="658999" y="165826"/>
                  </a:lnTo>
                  <a:lnTo>
                    <a:pt x="665564" y="165296"/>
                  </a:lnTo>
                  <a:close/>
                  <a:moveTo>
                    <a:pt x="603538" y="165872"/>
                  </a:moveTo>
                  <a:lnTo>
                    <a:pt x="601953" y="167642"/>
                  </a:lnTo>
                  <a:lnTo>
                    <a:pt x="601783" y="166696"/>
                  </a:lnTo>
                  <a:lnTo>
                    <a:pt x="602107" y="165834"/>
                  </a:lnTo>
                  <a:lnTo>
                    <a:pt x="602553" y="165226"/>
                  </a:lnTo>
                  <a:lnTo>
                    <a:pt x="603223" y="164926"/>
                  </a:lnTo>
                  <a:lnTo>
                    <a:pt x="603538" y="165872"/>
                  </a:lnTo>
                  <a:close/>
                  <a:moveTo>
                    <a:pt x="759055" y="163172"/>
                  </a:moveTo>
                  <a:lnTo>
                    <a:pt x="759317" y="164449"/>
                  </a:lnTo>
                  <a:lnTo>
                    <a:pt x="760602" y="165626"/>
                  </a:lnTo>
                  <a:lnTo>
                    <a:pt x="760156" y="167457"/>
                  </a:lnTo>
                  <a:lnTo>
                    <a:pt x="759648" y="167734"/>
                  </a:lnTo>
                  <a:lnTo>
                    <a:pt x="759917" y="168565"/>
                  </a:lnTo>
                  <a:lnTo>
                    <a:pt x="760472" y="169204"/>
                  </a:lnTo>
                  <a:lnTo>
                    <a:pt x="759471" y="169642"/>
                  </a:lnTo>
                  <a:lnTo>
                    <a:pt x="758740" y="169427"/>
                  </a:lnTo>
                  <a:lnTo>
                    <a:pt x="757563" y="170019"/>
                  </a:lnTo>
                  <a:lnTo>
                    <a:pt x="756778" y="170842"/>
                  </a:lnTo>
                  <a:lnTo>
                    <a:pt x="754307" y="171188"/>
                  </a:lnTo>
                  <a:lnTo>
                    <a:pt x="753438" y="170427"/>
                  </a:lnTo>
                  <a:lnTo>
                    <a:pt x="748974" y="169527"/>
                  </a:lnTo>
                  <a:lnTo>
                    <a:pt x="746120" y="167557"/>
                  </a:lnTo>
                  <a:lnTo>
                    <a:pt x="745758" y="166965"/>
                  </a:lnTo>
                  <a:lnTo>
                    <a:pt x="751291" y="164649"/>
                  </a:lnTo>
                  <a:lnTo>
                    <a:pt x="753707" y="164034"/>
                  </a:lnTo>
                  <a:lnTo>
                    <a:pt x="755739" y="164072"/>
                  </a:lnTo>
                  <a:lnTo>
                    <a:pt x="758294" y="163211"/>
                  </a:lnTo>
                  <a:lnTo>
                    <a:pt x="759055" y="163172"/>
                  </a:lnTo>
                  <a:close/>
                  <a:moveTo>
                    <a:pt x="642785" y="163488"/>
                  </a:moveTo>
                  <a:lnTo>
                    <a:pt x="644809" y="164249"/>
                  </a:lnTo>
                  <a:lnTo>
                    <a:pt x="645517" y="164249"/>
                  </a:lnTo>
                  <a:lnTo>
                    <a:pt x="646186" y="163357"/>
                  </a:lnTo>
                  <a:lnTo>
                    <a:pt x="646602" y="163211"/>
                  </a:lnTo>
                  <a:lnTo>
                    <a:pt x="647510" y="163649"/>
                  </a:lnTo>
                  <a:lnTo>
                    <a:pt x="647718" y="165096"/>
                  </a:lnTo>
                  <a:lnTo>
                    <a:pt x="649026" y="164896"/>
                  </a:lnTo>
                  <a:lnTo>
                    <a:pt x="650042" y="165388"/>
                  </a:lnTo>
                  <a:lnTo>
                    <a:pt x="650365" y="165734"/>
                  </a:lnTo>
                  <a:lnTo>
                    <a:pt x="650227" y="167173"/>
                  </a:lnTo>
                  <a:lnTo>
                    <a:pt x="646356" y="167426"/>
                  </a:lnTo>
                  <a:lnTo>
                    <a:pt x="643593" y="168588"/>
                  </a:lnTo>
                  <a:lnTo>
                    <a:pt x="639876" y="167542"/>
                  </a:lnTo>
                  <a:lnTo>
                    <a:pt x="635659" y="169334"/>
                  </a:lnTo>
                  <a:lnTo>
                    <a:pt x="633097" y="169957"/>
                  </a:lnTo>
                  <a:lnTo>
                    <a:pt x="630873" y="169919"/>
                  </a:lnTo>
                  <a:lnTo>
                    <a:pt x="628972" y="166780"/>
                  </a:lnTo>
                  <a:lnTo>
                    <a:pt x="630080" y="163103"/>
                  </a:lnTo>
                  <a:lnTo>
                    <a:pt x="630880" y="162495"/>
                  </a:lnTo>
                  <a:lnTo>
                    <a:pt x="632296" y="162172"/>
                  </a:lnTo>
                  <a:lnTo>
                    <a:pt x="636205" y="161995"/>
                  </a:lnTo>
                  <a:lnTo>
                    <a:pt x="642785" y="163488"/>
                  </a:lnTo>
                  <a:close/>
                  <a:moveTo>
                    <a:pt x="869654" y="161049"/>
                  </a:moveTo>
                  <a:lnTo>
                    <a:pt x="878181" y="162126"/>
                  </a:lnTo>
                  <a:lnTo>
                    <a:pt x="880490" y="161988"/>
                  </a:lnTo>
                  <a:lnTo>
                    <a:pt x="885361" y="162403"/>
                  </a:lnTo>
                  <a:lnTo>
                    <a:pt x="889424" y="163834"/>
                  </a:lnTo>
                  <a:lnTo>
                    <a:pt x="896527" y="164095"/>
                  </a:lnTo>
                  <a:lnTo>
                    <a:pt x="898643" y="164526"/>
                  </a:lnTo>
                  <a:lnTo>
                    <a:pt x="900282" y="165511"/>
                  </a:lnTo>
                  <a:lnTo>
                    <a:pt x="896304" y="166319"/>
                  </a:lnTo>
                  <a:lnTo>
                    <a:pt x="894434" y="167080"/>
                  </a:lnTo>
                  <a:lnTo>
                    <a:pt x="890955" y="167457"/>
                  </a:lnTo>
                  <a:lnTo>
                    <a:pt x="888047" y="167073"/>
                  </a:lnTo>
                  <a:lnTo>
                    <a:pt x="885930" y="167526"/>
                  </a:lnTo>
                  <a:lnTo>
                    <a:pt x="885161" y="166788"/>
                  </a:lnTo>
                  <a:lnTo>
                    <a:pt x="882067" y="166034"/>
                  </a:lnTo>
                  <a:lnTo>
                    <a:pt x="878104" y="164488"/>
                  </a:lnTo>
                  <a:lnTo>
                    <a:pt x="869932" y="162695"/>
                  </a:lnTo>
                  <a:lnTo>
                    <a:pt x="869547" y="161572"/>
                  </a:lnTo>
                  <a:lnTo>
                    <a:pt x="869654" y="161049"/>
                  </a:lnTo>
                  <a:close/>
                  <a:moveTo>
                    <a:pt x="296875" y="161649"/>
                  </a:moveTo>
                  <a:lnTo>
                    <a:pt x="294397" y="162549"/>
                  </a:lnTo>
                  <a:lnTo>
                    <a:pt x="293650" y="160534"/>
                  </a:lnTo>
                  <a:lnTo>
                    <a:pt x="295236" y="159934"/>
                  </a:lnTo>
                  <a:lnTo>
                    <a:pt x="296959" y="160457"/>
                  </a:lnTo>
                  <a:lnTo>
                    <a:pt x="296875" y="161649"/>
                  </a:lnTo>
                  <a:close/>
                  <a:moveTo>
                    <a:pt x="234080" y="162718"/>
                  </a:moveTo>
                  <a:lnTo>
                    <a:pt x="234826" y="164196"/>
                  </a:lnTo>
                  <a:lnTo>
                    <a:pt x="235842" y="165526"/>
                  </a:lnTo>
                  <a:lnTo>
                    <a:pt x="236588" y="166965"/>
                  </a:lnTo>
                  <a:lnTo>
                    <a:pt x="237612" y="173865"/>
                  </a:lnTo>
                  <a:lnTo>
                    <a:pt x="240998" y="179796"/>
                  </a:lnTo>
                  <a:lnTo>
                    <a:pt x="250779" y="182127"/>
                  </a:lnTo>
                  <a:lnTo>
                    <a:pt x="249179" y="183089"/>
                  </a:lnTo>
                  <a:lnTo>
                    <a:pt x="248363" y="183951"/>
                  </a:lnTo>
                  <a:lnTo>
                    <a:pt x="247762" y="184935"/>
                  </a:lnTo>
                  <a:lnTo>
                    <a:pt x="246323" y="189051"/>
                  </a:lnTo>
                  <a:lnTo>
                    <a:pt x="246462" y="189928"/>
                  </a:lnTo>
                  <a:lnTo>
                    <a:pt x="247308" y="191320"/>
                  </a:lnTo>
                  <a:lnTo>
                    <a:pt x="247508" y="192836"/>
                  </a:lnTo>
                  <a:lnTo>
                    <a:pt x="246285" y="192828"/>
                  </a:lnTo>
                  <a:lnTo>
                    <a:pt x="244907" y="192490"/>
                  </a:lnTo>
                  <a:lnTo>
                    <a:pt x="243807" y="191920"/>
                  </a:lnTo>
                  <a:lnTo>
                    <a:pt x="242783" y="191174"/>
                  </a:lnTo>
                  <a:lnTo>
                    <a:pt x="241675" y="190582"/>
                  </a:lnTo>
                  <a:lnTo>
                    <a:pt x="240475" y="190197"/>
                  </a:lnTo>
                  <a:lnTo>
                    <a:pt x="238489" y="189020"/>
                  </a:lnTo>
                  <a:lnTo>
                    <a:pt x="235804" y="188189"/>
                  </a:lnTo>
                  <a:lnTo>
                    <a:pt x="233064" y="187535"/>
                  </a:lnTo>
                  <a:lnTo>
                    <a:pt x="231733" y="185789"/>
                  </a:lnTo>
                  <a:lnTo>
                    <a:pt x="231102" y="183635"/>
                  </a:lnTo>
                  <a:lnTo>
                    <a:pt x="231779" y="180420"/>
                  </a:lnTo>
                  <a:lnTo>
                    <a:pt x="231094" y="179527"/>
                  </a:lnTo>
                  <a:lnTo>
                    <a:pt x="230117" y="178743"/>
                  </a:lnTo>
                  <a:lnTo>
                    <a:pt x="228916" y="176427"/>
                  </a:lnTo>
                  <a:lnTo>
                    <a:pt x="228462" y="173719"/>
                  </a:lnTo>
                  <a:lnTo>
                    <a:pt x="226723" y="172673"/>
                  </a:lnTo>
                  <a:lnTo>
                    <a:pt x="224430" y="172035"/>
                  </a:lnTo>
                  <a:lnTo>
                    <a:pt x="223422" y="171519"/>
                  </a:lnTo>
                  <a:lnTo>
                    <a:pt x="218889" y="172511"/>
                  </a:lnTo>
                  <a:lnTo>
                    <a:pt x="217797" y="172281"/>
                  </a:lnTo>
                  <a:lnTo>
                    <a:pt x="216835" y="171527"/>
                  </a:lnTo>
                  <a:lnTo>
                    <a:pt x="214364" y="170734"/>
                  </a:lnTo>
                  <a:lnTo>
                    <a:pt x="214464" y="169234"/>
                  </a:lnTo>
                  <a:lnTo>
                    <a:pt x="215611" y="168034"/>
                  </a:lnTo>
                  <a:lnTo>
                    <a:pt x="218312" y="166827"/>
                  </a:lnTo>
                  <a:lnTo>
                    <a:pt x="219582" y="165811"/>
                  </a:lnTo>
                  <a:lnTo>
                    <a:pt x="219828" y="164473"/>
                  </a:lnTo>
                  <a:lnTo>
                    <a:pt x="219351" y="163495"/>
                  </a:lnTo>
                  <a:lnTo>
                    <a:pt x="219535" y="162472"/>
                  </a:lnTo>
                  <a:lnTo>
                    <a:pt x="220390" y="161480"/>
                  </a:lnTo>
                  <a:lnTo>
                    <a:pt x="221398" y="160703"/>
                  </a:lnTo>
                  <a:lnTo>
                    <a:pt x="224122" y="159672"/>
                  </a:lnTo>
                  <a:lnTo>
                    <a:pt x="225307" y="161464"/>
                  </a:lnTo>
                  <a:lnTo>
                    <a:pt x="225892" y="162965"/>
                  </a:lnTo>
                  <a:lnTo>
                    <a:pt x="226615" y="164049"/>
                  </a:lnTo>
                  <a:lnTo>
                    <a:pt x="227770" y="162495"/>
                  </a:lnTo>
                  <a:lnTo>
                    <a:pt x="227031" y="159818"/>
                  </a:lnTo>
                  <a:lnTo>
                    <a:pt x="229101" y="159218"/>
                  </a:lnTo>
                  <a:lnTo>
                    <a:pt x="231133" y="159195"/>
                  </a:lnTo>
                  <a:lnTo>
                    <a:pt x="232664" y="159934"/>
                  </a:lnTo>
                  <a:lnTo>
                    <a:pt x="233664" y="161088"/>
                  </a:lnTo>
                  <a:lnTo>
                    <a:pt x="234080" y="162718"/>
                  </a:lnTo>
                  <a:close/>
                  <a:moveTo>
                    <a:pt x="613150" y="163465"/>
                  </a:moveTo>
                  <a:lnTo>
                    <a:pt x="611664" y="163603"/>
                  </a:lnTo>
                  <a:lnTo>
                    <a:pt x="610672" y="162972"/>
                  </a:lnTo>
                  <a:lnTo>
                    <a:pt x="610764" y="159826"/>
                  </a:lnTo>
                  <a:lnTo>
                    <a:pt x="611664" y="159141"/>
                  </a:lnTo>
                  <a:lnTo>
                    <a:pt x="612103" y="159257"/>
                  </a:lnTo>
                  <a:lnTo>
                    <a:pt x="612373" y="160195"/>
                  </a:lnTo>
                  <a:lnTo>
                    <a:pt x="612826" y="161034"/>
                  </a:lnTo>
                  <a:lnTo>
                    <a:pt x="613565" y="161819"/>
                  </a:lnTo>
                  <a:lnTo>
                    <a:pt x="613150" y="163465"/>
                  </a:lnTo>
                  <a:close/>
                  <a:moveTo>
                    <a:pt x="711536" y="162526"/>
                  </a:moveTo>
                  <a:lnTo>
                    <a:pt x="710213" y="163395"/>
                  </a:lnTo>
                  <a:lnTo>
                    <a:pt x="709551" y="163634"/>
                  </a:lnTo>
                  <a:lnTo>
                    <a:pt x="706365" y="163049"/>
                  </a:lnTo>
                  <a:lnTo>
                    <a:pt x="702640" y="163172"/>
                  </a:lnTo>
                  <a:lnTo>
                    <a:pt x="698762" y="163980"/>
                  </a:lnTo>
                  <a:lnTo>
                    <a:pt x="696522" y="163295"/>
                  </a:lnTo>
                  <a:lnTo>
                    <a:pt x="695099" y="162180"/>
                  </a:lnTo>
                  <a:lnTo>
                    <a:pt x="695168" y="161003"/>
                  </a:lnTo>
                  <a:lnTo>
                    <a:pt x="696499" y="158087"/>
                  </a:lnTo>
                  <a:lnTo>
                    <a:pt x="699416" y="155880"/>
                  </a:lnTo>
                  <a:lnTo>
                    <a:pt x="700601" y="155480"/>
                  </a:lnTo>
                  <a:lnTo>
                    <a:pt x="702686" y="156080"/>
                  </a:lnTo>
                  <a:lnTo>
                    <a:pt x="706188" y="157772"/>
                  </a:lnTo>
                  <a:lnTo>
                    <a:pt x="708943" y="159757"/>
                  </a:lnTo>
                  <a:lnTo>
                    <a:pt x="711444" y="161303"/>
                  </a:lnTo>
                  <a:lnTo>
                    <a:pt x="711536" y="162526"/>
                  </a:lnTo>
                  <a:close/>
                  <a:moveTo>
                    <a:pt x="604831" y="152033"/>
                  </a:moveTo>
                  <a:lnTo>
                    <a:pt x="605308" y="153372"/>
                  </a:lnTo>
                  <a:lnTo>
                    <a:pt x="604523" y="154533"/>
                  </a:lnTo>
                  <a:lnTo>
                    <a:pt x="605378" y="156710"/>
                  </a:lnTo>
                  <a:lnTo>
                    <a:pt x="607555" y="153810"/>
                  </a:lnTo>
                  <a:lnTo>
                    <a:pt x="609633" y="153441"/>
                  </a:lnTo>
                  <a:lnTo>
                    <a:pt x="610811" y="153926"/>
                  </a:lnTo>
                  <a:lnTo>
                    <a:pt x="611618" y="154502"/>
                  </a:lnTo>
                  <a:lnTo>
                    <a:pt x="612065" y="155603"/>
                  </a:lnTo>
                  <a:lnTo>
                    <a:pt x="611295" y="157964"/>
                  </a:lnTo>
                  <a:lnTo>
                    <a:pt x="609933" y="159072"/>
                  </a:lnTo>
                  <a:lnTo>
                    <a:pt x="608171" y="159249"/>
                  </a:lnTo>
                  <a:lnTo>
                    <a:pt x="607340" y="157872"/>
                  </a:lnTo>
                  <a:lnTo>
                    <a:pt x="606185" y="157741"/>
                  </a:lnTo>
                  <a:lnTo>
                    <a:pt x="605378" y="160741"/>
                  </a:lnTo>
                  <a:lnTo>
                    <a:pt x="605016" y="161203"/>
                  </a:lnTo>
                  <a:lnTo>
                    <a:pt x="603984" y="161580"/>
                  </a:lnTo>
                  <a:lnTo>
                    <a:pt x="603069" y="160757"/>
                  </a:lnTo>
                  <a:lnTo>
                    <a:pt x="602907" y="160295"/>
                  </a:lnTo>
                  <a:lnTo>
                    <a:pt x="604208" y="158934"/>
                  </a:lnTo>
                  <a:lnTo>
                    <a:pt x="603500" y="154895"/>
                  </a:lnTo>
                  <a:lnTo>
                    <a:pt x="602522" y="155656"/>
                  </a:lnTo>
                  <a:lnTo>
                    <a:pt x="599914" y="159326"/>
                  </a:lnTo>
                  <a:lnTo>
                    <a:pt x="597882" y="160964"/>
                  </a:lnTo>
                  <a:lnTo>
                    <a:pt x="597189" y="160134"/>
                  </a:lnTo>
                  <a:lnTo>
                    <a:pt x="596158" y="157641"/>
                  </a:lnTo>
                  <a:lnTo>
                    <a:pt x="596628" y="154441"/>
                  </a:lnTo>
                  <a:lnTo>
                    <a:pt x="598267" y="152279"/>
                  </a:lnTo>
                  <a:lnTo>
                    <a:pt x="599660" y="152426"/>
                  </a:lnTo>
                  <a:lnTo>
                    <a:pt x="603669" y="151748"/>
                  </a:lnTo>
                  <a:lnTo>
                    <a:pt x="604831" y="152033"/>
                  </a:lnTo>
                  <a:close/>
                  <a:moveTo>
                    <a:pt x="313228" y="152233"/>
                  </a:moveTo>
                  <a:lnTo>
                    <a:pt x="308918" y="154426"/>
                  </a:lnTo>
                  <a:lnTo>
                    <a:pt x="307902" y="154310"/>
                  </a:lnTo>
                  <a:lnTo>
                    <a:pt x="307133" y="153533"/>
                  </a:lnTo>
                  <a:lnTo>
                    <a:pt x="307610" y="149302"/>
                  </a:lnTo>
                  <a:lnTo>
                    <a:pt x="308164" y="148041"/>
                  </a:lnTo>
                  <a:lnTo>
                    <a:pt x="311165" y="147902"/>
                  </a:lnTo>
                  <a:lnTo>
                    <a:pt x="312989" y="148510"/>
                  </a:lnTo>
                  <a:lnTo>
                    <a:pt x="313943" y="149194"/>
                  </a:lnTo>
                  <a:lnTo>
                    <a:pt x="314313" y="150610"/>
                  </a:lnTo>
                  <a:lnTo>
                    <a:pt x="314105" y="151464"/>
                  </a:lnTo>
                  <a:lnTo>
                    <a:pt x="313228" y="152233"/>
                  </a:lnTo>
                  <a:close/>
                  <a:moveTo>
                    <a:pt x="858673" y="150848"/>
                  </a:moveTo>
                  <a:lnTo>
                    <a:pt x="857634" y="151241"/>
                  </a:lnTo>
                  <a:lnTo>
                    <a:pt x="856434" y="150810"/>
                  </a:lnTo>
                  <a:lnTo>
                    <a:pt x="855295" y="149164"/>
                  </a:lnTo>
                  <a:lnTo>
                    <a:pt x="855703" y="147902"/>
                  </a:lnTo>
                  <a:lnTo>
                    <a:pt x="857034" y="147033"/>
                  </a:lnTo>
                  <a:lnTo>
                    <a:pt x="858150" y="147902"/>
                  </a:lnTo>
                  <a:lnTo>
                    <a:pt x="858496" y="149010"/>
                  </a:lnTo>
                  <a:lnTo>
                    <a:pt x="859343" y="149087"/>
                  </a:lnTo>
                  <a:lnTo>
                    <a:pt x="858673" y="150848"/>
                  </a:lnTo>
                  <a:close/>
                  <a:moveTo>
                    <a:pt x="85458" y="165049"/>
                  </a:moveTo>
                  <a:lnTo>
                    <a:pt x="83464" y="165165"/>
                  </a:lnTo>
                  <a:lnTo>
                    <a:pt x="79201" y="162595"/>
                  </a:lnTo>
                  <a:lnTo>
                    <a:pt x="78193" y="161441"/>
                  </a:lnTo>
                  <a:lnTo>
                    <a:pt x="77947" y="159903"/>
                  </a:lnTo>
                  <a:lnTo>
                    <a:pt x="73861" y="153964"/>
                  </a:lnTo>
                  <a:lnTo>
                    <a:pt x="73314" y="152603"/>
                  </a:lnTo>
                  <a:lnTo>
                    <a:pt x="74923" y="147725"/>
                  </a:lnTo>
                  <a:lnTo>
                    <a:pt x="79086" y="146548"/>
                  </a:lnTo>
                  <a:lnTo>
                    <a:pt x="80464" y="147371"/>
                  </a:lnTo>
                  <a:lnTo>
                    <a:pt x="80948" y="149564"/>
                  </a:lnTo>
                  <a:lnTo>
                    <a:pt x="83334" y="153518"/>
                  </a:lnTo>
                  <a:lnTo>
                    <a:pt x="84119" y="155649"/>
                  </a:lnTo>
                  <a:lnTo>
                    <a:pt x="84711" y="156595"/>
                  </a:lnTo>
                  <a:lnTo>
                    <a:pt x="84958" y="157334"/>
                  </a:lnTo>
                  <a:lnTo>
                    <a:pt x="84750" y="157841"/>
                  </a:lnTo>
                  <a:lnTo>
                    <a:pt x="86474" y="160349"/>
                  </a:lnTo>
                  <a:lnTo>
                    <a:pt x="87705" y="161819"/>
                  </a:lnTo>
                  <a:lnTo>
                    <a:pt x="87797" y="164196"/>
                  </a:lnTo>
                  <a:lnTo>
                    <a:pt x="85458" y="165049"/>
                  </a:lnTo>
                  <a:close/>
                  <a:moveTo>
                    <a:pt x="773061" y="155126"/>
                  </a:moveTo>
                  <a:lnTo>
                    <a:pt x="772299" y="155726"/>
                  </a:lnTo>
                  <a:lnTo>
                    <a:pt x="769675" y="155164"/>
                  </a:lnTo>
                  <a:lnTo>
                    <a:pt x="768313" y="153841"/>
                  </a:lnTo>
                  <a:lnTo>
                    <a:pt x="767390" y="152064"/>
                  </a:lnTo>
                  <a:lnTo>
                    <a:pt x="766797" y="150602"/>
                  </a:lnTo>
                  <a:lnTo>
                    <a:pt x="766635" y="149441"/>
                  </a:lnTo>
                  <a:lnTo>
                    <a:pt x="765850" y="148018"/>
                  </a:lnTo>
                  <a:lnTo>
                    <a:pt x="765958" y="147502"/>
                  </a:lnTo>
                  <a:lnTo>
                    <a:pt x="770799" y="146002"/>
                  </a:lnTo>
                  <a:lnTo>
                    <a:pt x="771715" y="146548"/>
                  </a:lnTo>
                  <a:lnTo>
                    <a:pt x="773738" y="146594"/>
                  </a:lnTo>
                  <a:lnTo>
                    <a:pt x="774616" y="147679"/>
                  </a:lnTo>
                  <a:lnTo>
                    <a:pt x="774016" y="152395"/>
                  </a:lnTo>
                  <a:lnTo>
                    <a:pt x="773061" y="155126"/>
                  </a:lnTo>
                  <a:close/>
                  <a:moveTo>
                    <a:pt x="770983" y="143586"/>
                  </a:moveTo>
                  <a:lnTo>
                    <a:pt x="770429" y="144679"/>
                  </a:lnTo>
                  <a:lnTo>
                    <a:pt x="769406" y="145417"/>
                  </a:lnTo>
                  <a:lnTo>
                    <a:pt x="760117" y="146725"/>
                  </a:lnTo>
                  <a:lnTo>
                    <a:pt x="760918" y="145940"/>
                  </a:lnTo>
                  <a:lnTo>
                    <a:pt x="761310" y="145163"/>
                  </a:lnTo>
                  <a:lnTo>
                    <a:pt x="761895" y="144763"/>
                  </a:lnTo>
                  <a:lnTo>
                    <a:pt x="762811" y="144871"/>
                  </a:lnTo>
                  <a:lnTo>
                    <a:pt x="763273" y="144633"/>
                  </a:lnTo>
                  <a:lnTo>
                    <a:pt x="763742" y="144540"/>
                  </a:lnTo>
                  <a:lnTo>
                    <a:pt x="764258" y="144640"/>
                  </a:lnTo>
                  <a:lnTo>
                    <a:pt x="765158" y="144317"/>
                  </a:lnTo>
                  <a:lnTo>
                    <a:pt x="767051" y="144548"/>
                  </a:lnTo>
                  <a:lnTo>
                    <a:pt x="769006" y="144363"/>
                  </a:lnTo>
                  <a:lnTo>
                    <a:pt x="768859" y="143317"/>
                  </a:lnTo>
                  <a:lnTo>
                    <a:pt x="770983" y="143586"/>
                  </a:lnTo>
                  <a:close/>
                  <a:moveTo>
                    <a:pt x="867685" y="140879"/>
                  </a:moveTo>
                  <a:lnTo>
                    <a:pt x="872279" y="141717"/>
                  </a:lnTo>
                  <a:lnTo>
                    <a:pt x="873956" y="141671"/>
                  </a:lnTo>
                  <a:lnTo>
                    <a:pt x="875596" y="142617"/>
                  </a:lnTo>
                  <a:lnTo>
                    <a:pt x="877588" y="142171"/>
                  </a:lnTo>
                  <a:lnTo>
                    <a:pt x="878712" y="142479"/>
                  </a:lnTo>
                  <a:lnTo>
                    <a:pt x="882491" y="145733"/>
                  </a:lnTo>
                  <a:lnTo>
                    <a:pt x="884353" y="147887"/>
                  </a:lnTo>
                  <a:lnTo>
                    <a:pt x="887108" y="149741"/>
                  </a:lnTo>
                  <a:lnTo>
                    <a:pt x="889109" y="150372"/>
                  </a:lnTo>
                  <a:lnTo>
                    <a:pt x="887608" y="152064"/>
                  </a:lnTo>
                  <a:lnTo>
                    <a:pt x="884561" y="152956"/>
                  </a:lnTo>
                  <a:lnTo>
                    <a:pt x="883391" y="153002"/>
                  </a:lnTo>
                  <a:lnTo>
                    <a:pt x="881059" y="151995"/>
                  </a:lnTo>
                  <a:lnTo>
                    <a:pt x="879174" y="152179"/>
                  </a:lnTo>
                  <a:lnTo>
                    <a:pt x="877527" y="150918"/>
                  </a:lnTo>
                  <a:lnTo>
                    <a:pt x="877242" y="148964"/>
                  </a:lnTo>
                  <a:lnTo>
                    <a:pt x="875542" y="144563"/>
                  </a:lnTo>
                  <a:lnTo>
                    <a:pt x="873356" y="145825"/>
                  </a:lnTo>
                  <a:lnTo>
                    <a:pt x="870724" y="143794"/>
                  </a:lnTo>
                  <a:lnTo>
                    <a:pt x="870009" y="143748"/>
                  </a:lnTo>
                  <a:lnTo>
                    <a:pt x="869847" y="144086"/>
                  </a:lnTo>
                  <a:lnTo>
                    <a:pt x="868731" y="143402"/>
                  </a:lnTo>
                  <a:lnTo>
                    <a:pt x="867777" y="142032"/>
                  </a:lnTo>
                  <a:lnTo>
                    <a:pt x="867685" y="140879"/>
                  </a:lnTo>
                  <a:close/>
                  <a:moveTo>
                    <a:pt x="693128" y="143663"/>
                  </a:moveTo>
                  <a:lnTo>
                    <a:pt x="692882" y="144102"/>
                  </a:lnTo>
                  <a:lnTo>
                    <a:pt x="690628" y="143540"/>
                  </a:lnTo>
                  <a:lnTo>
                    <a:pt x="690020" y="143233"/>
                  </a:lnTo>
                  <a:lnTo>
                    <a:pt x="691151" y="140194"/>
                  </a:lnTo>
                  <a:lnTo>
                    <a:pt x="692213" y="140286"/>
                  </a:lnTo>
                  <a:lnTo>
                    <a:pt x="693144" y="143179"/>
                  </a:lnTo>
                  <a:lnTo>
                    <a:pt x="693128" y="143663"/>
                  </a:lnTo>
                  <a:close/>
                  <a:moveTo>
                    <a:pt x="764966" y="138255"/>
                  </a:moveTo>
                  <a:lnTo>
                    <a:pt x="763727" y="138278"/>
                  </a:lnTo>
                  <a:lnTo>
                    <a:pt x="761487" y="137348"/>
                  </a:lnTo>
                  <a:lnTo>
                    <a:pt x="762788" y="136540"/>
                  </a:lnTo>
                  <a:lnTo>
                    <a:pt x="763611" y="136371"/>
                  </a:lnTo>
                  <a:lnTo>
                    <a:pt x="764335" y="135886"/>
                  </a:lnTo>
                  <a:lnTo>
                    <a:pt x="764735" y="135863"/>
                  </a:lnTo>
                  <a:lnTo>
                    <a:pt x="765620" y="136278"/>
                  </a:lnTo>
                  <a:lnTo>
                    <a:pt x="766205" y="136978"/>
                  </a:lnTo>
                  <a:lnTo>
                    <a:pt x="764966" y="138255"/>
                  </a:lnTo>
                  <a:close/>
                  <a:moveTo>
                    <a:pt x="575719" y="135640"/>
                  </a:moveTo>
                  <a:lnTo>
                    <a:pt x="576635" y="136594"/>
                  </a:lnTo>
                  <a:lnTo>
                    <a:pt x="576088" y="137694"/>
                  </a:lnTo>
                  <a:lnTo>
                    <a:pt x="575342" y="137417"/>
                  </a:lnTo>
                  <a:lnTo>
                    <a:pt x="573380" y="137432"/>
                  </a:lnTo>
                  <a:lnTo>
                    <a:pt x="572641" y="137517"/>
                  </a:lnTo>
                  <a:lnTo>
                    <a:pt x="571756" y="138163"/>
                  </a:lnTo>
                  <a:lnTo>
                    <a:pt x="571202" y="138186"/>
                  </a:lnTo>
                  <a:lnTo>
                    <a:pt x="571579" y="137171"/>
                  </a:lnTo>
                  <a:lnTo>
                    <a:pt x="573241" y="135632"/>
                  </a:lnTo>
                  <a:lnTo>
                    <a:pt x="574280" y="135863"/>
                  </a:lnTo>
                  <a:lnTo>
                    <a:pt x="575719" y="135640"/>
                  </a:lnTo>
                  <a:close/>
                  <a:moveTo>
                    <a:pt x="826429" y="142486"/>
                  </a:moveTo>
                  <a:lnTo>
                    <a:pt x="831847" y="142809"/>
                  </a:lnTo>
                  <a:lnTo>
                    <a:pt x="834579" y="142594"/>
                  </a:lnTo>
                  <a:lnTo>
                    <a:pt x="837264" y="142871"/>
                  </a:lnTo>
                  <a:lnTo>
                    <a:pt x="838357" y="143417"/>
                  </a:lnTo>
                  <a:lnTo>
                    <a:pt x="840227" y="145071"/>
                  </a:lnTo>
                  <a:lnTo>
                    <a:pt x="839696" y="146156"/>
                  </a:lnTo>
                  <a:lnTo>
                    <a:pt x="839373" y="148402"/>
                  </a:lnTo>
                  <a:lnTo>
                    <a:pt x="840327" y="150556"/>
                  </a:lnTo>
                  <a:lnTo>
                    <a:pt x="841881" y="152718"/>
                  </a:lnTo>
                  <a:lnTo>
                    <a:pt x="843159" y="155026"/>
                  </a:lnTo>
                  <a:lnTo>
                    <a:pt x="843421" y="156149"/>
                  </a:lnTo>
                  <a:lnTo>
                    <a:pt x="842936" y="158534"/>
                  </a:lnTo>
                  <a:lnTo>
                    <a:pt x="842497" y="159711"/>
                  </a:lnTo>
                  <a:lnTo>
                    <a:pt x="840951" y="161680"/>
                  </a:lnTo>
                  <a:lnTo>
                    <a:pt x="840104" y="163826"/>
                  </a:lnTo>
                  <a:lnTo>
                    <a:pt x="840650" y="166473"/>
                  </a:lnTo>
                  <a:lnTo>
                    <a:pt x="840951" y="169142"/>
                  </a:lnTo>
                  <a:lnTo>
                    <a:pt x="840897" y="171588"/>
                  </a:lnTo>
                  <a:lnTo>
                    <a:pt x="841174" y="173996"/>
                  </a:lnTo>
                  <a:lnTo>
                    <a:pt x="842013" y="176443"/>
                  </a:lnTo>
                  <a:lnTo>
                    <a:pt x="845629" y="183135"/>
                  </a:lnTo>
                  <a:lnTo>
                    <a:pt x="847738" y="187674"/>
                  </a:lnTo>
                  <a:lnTo>
                    <a:pt x="848415" y="185135"/>
                  </a:lnTo>
                  <a:lnTo>
                    <a:pt x="848246" y="182320"/>
                  </a:lnTo>
                  <a:lnTo>
                    <a:pt x="849000" y="181304"/>
                  </a:lnTo>
                  <a:lnTo>
                    <a:pt x="850054" y="180766"/>
                  </a:lnTo>
                  <a:lnTo>
                    <a:pt x="851370" y="181327"/>
                  </a:lnTo>
                  <a:lnTo>
                    <a:pt x="851739" y="182466"/>
                  </a:lnTo>
                  <a:lnTo>
                    <a:pt x="851839" y="184958"/>
                  </a:lnTo>
                  <a:lnTo>
                    <a:pt x="852978" y="189851"/>
                  </a:lnTo>
                  <a:lnTo>
                    <a:pt x="854441" y="190074"/>
                  </a:lnTo>
                  <a:lnTo>
                    <a:pt x="856026" y="189328"/>
                  </a:lnTo>
                  <a:lnTo>
                    <a:pt x="856287" y="190820"/>
                  </a:lnTo>
                  <a:lnTo>
                    <a:pt x="856226" y="193590"/>
                  </a:lnTo>
                  <a:lnTo>
                    <a:pt x="856965" y="195790"/>
                  </a:lnTo>
                  <a:lnTo>
                    <a:pt x="857619" y="196651"/>
                  </a:lnTo>
                  <a:lnTo>
                    <a:pt x="860220" y="198436"/>
                  </a:lnTo>
                  <a:lnTo>
                    <a:pt x="861397" y="198767"/>
                  </a:lnTo>
                  <a:lnTo>
                    <a:pt x="864837" y="199198"/>
                  </a:lnTo>
                  <a:lnTo>
                    <a:pt x="867430" y="199336"/>
                  </a:lnTo>
                  <a:lnTo>
                    <a:pt x="869916" y="198698"/>
                  </a:lnTo>
                  <a:lnTo>
                    <a:pt x="871517" y="197059"/>
                  </a:lnTo>
                  <a:lnTo>
                    <a:pt x="872963" y="195282"/>
                  </a:lnTo>
                  <a:lnTo>
                    <a:pt x="877958" y="191190"/>
                  </a:lnTo>
                  <a:lnTo>
                    <a:pt x="879405" y="189228"/>
                  </a:lnTo>
                  <a:lnTo>
                    <a:pt x="880797" y="186228"/>
                  </a:lnTo>
                  <a:lnTo>
                    <a:pt x="881282" y="185589"/>
                  </a:lnTo>
                  <a:lnTo>
                    <a:pt x="886253" y="182343"/>
                  </a:lnTo>
                  <a:lnTo>
                    <a:pt x="886823" y="181189"/>
                  </a:lnTo>
                  <a:lnTo>
                    <a:pt x="887531" y="178958"/>
                  </a:lnTo>
                  <a:lnTo>
                    <a:pt x="888616" y="176804"/>
                  </a:lnTo>
                  <a:lnTo>
                    <a:pt x="889424" y="175688"/>
                  </a:lnTo>
                  <a:lnTo>
                    <a:pt x="894226" y="174635"/>
                  </a:lnTo>
                  <a:lnTo>
                    <a:pt x="899205" y="174065"/>
                  </a:lnTo>
                  <a:lnTo>
                    <a:pt x="904153" y="172081"/>
                  </a:lnTo>
                  <a:lnTo>
                    <a:pt x="906285" y="170373"/>
                  </a:lnTo>
                  <a:lnTo>
                    <a:pt x="906392" y="169250"/>
                  </a:lnTo>
                  <a:lnTo>
                    <a:pt x="905307" y="167280"/>
                  </a:lnTo>
                  <a:lnTo>
                    <a:pt x="905261" y="166411"/>
                  </a:lnTo>
                  <a:lnTo>
                    <a:pt x="906400" y="165580"/>
                  </a:lnTo>
                  <a:lnTo>
                    <a:pt x="910810" y="163080"/>
                  </a:lnTo>
                  <a:lnTo>
                    <a:pt x="915904" y="160511"/>
                  </a:lnTo>
                  <a:lnTo>
                    <a:pt x="919998" y="158741"/>
                  </a:lnTo>
                  <a:lnTo>
                    <a:pt x="922260" y="158757"/>
                  </a:lnTo>
                  <a:lnTo>
                    <a:pt x="924346" y="160318"/>
                  </a:lnTo>
                  <a:lnTo>
                    <a:pt x="926570" y="161595"/>
                  </a:lnTo>
                  <a:lnTo>
                    <a:pt x="938213" y="165349"/>
                  </a:lnTo>
                  <a:lnTo>
                    <a:pt x="940075" y="166519"/>
                  </a:lnTo>
                  <a:lnTo>
                    <a:pt x="941699" y="168073"/>
                  </a:lnTo>
                  <a:lnTo>
                    <a:pt x="944031" y="169150"/>
                  </a:lnTo>
                  <a:lnTo>
                    <a:pt x="946632" y="169665"/>
                  </a:lnTo>
                  <a:lnTo>
                    <a:pt x="948994" y="170673"/>
                  </a:lnTo>
                  <a:lnTo>
                    <a:pt x="951234" y="171965"/>
                  </a:lnTo>
                  <a:lnTo>
                    <a:pt x="956190" y="174381"/>
                  </a:lnTo>
                  <a:lnTo>
                    <a:pt x="962839" y="177312"/>
                  </a:lnTo>
                  <a:lnTo>
                    <a:pt x="964539" y="177481"/>
                  </a:lnTo>
                  <a:lnTo>
                    <a:pt x="970727" y="177342"/>
                  </a:lnTo>
                  <a:lnTo>
                    <a:pt x="971796" y="177896"/>
                  </a:lnTo>
                  <a:lnTo>
                    <a:pt x="972812" y="178681"/>
                  </a:lnTo>
                  <a:lnTo>
                    <a:pt x="973751" y="178858"/>
                  </a:lnTo>
                  <a:lnTo>
                    <a:pt x="980838" y="179404"/>
                  </a:lnTo>
                  <a:lnTo>
                    <a:pt x="981923" y="179966"/>
                  </a:lnTo>
                  <a:lnTo>
                    <a:pt x="982955" y="180743"/>
                  </a:lnTo>
                  <a:lnTo>
                    <a:pt x="983532" y="182866"/>
                  </a:lnTo>
                  <a:lnTo>
                    <a:pt x="988418" y="182920"/>
                  </a:lnTo>
                  <a:lnTo>
                    <a:pt x="988418" y="187082"/>
                  </a:lnTo>
                  <a:lnTo>
                    <a:pt x="988418" y="191443"/>
                  </a:lnTo>
                  <a:lnTo>
                    <a:pt x="988426" y="195805"/>
                  </a:lnTo>
                  <a:lnTo>
                    <a:pt x="988426" y="200175"/>
                  </a:lnTo>
                  <a:lnTo>
                    <a:pt x="988426" y="204544"/>
                  </a:lnTo>
                  <a:lnTo>
                    <a:pt x="988434" y="208914"/>
                  </a:lnTo>
                  <a:lnTo>
                    <a:pt x="988434" y="213283"/>
                  </a:lnTo>
                  <a:lnTo>
                    <a:pt x="988434" y="217653"/>
                  </a:lnTo>
                  <a:lnTo>
                    <a:pt x="988434" y="222022"/>
                  </a:lnTo>
                  <a:lnTo>
                    <a:pt x="988434" y="226392"/>
                  </a:lnTo>
                  <a:lnTo>
                    <a:pt x="988441" y="230769"/>
                  </a:lnTo>
                  <a:lnTo>
                    <a:pt x="988441" y="235146"/>
                  </a:lnTo>
                  <a:lnTo>
                    <a:pt x="988441" y="239524"/>
                  </a:lnTo>
                  <a:lnTo>
                    <a:pt x="988441" y="243901"/>
                  </a:lnTo>
                  <a:lnTo>
                    <a:pt x="988441" y="248278"/>
                  </a:lnTo>
                  <a:lnTo>
                    <a:pt x="988449" y="252663"/>
                  </a:lnTo>
                  <a:lnTo>
                    <a:pt x="988449" y="257048"/>
                  </a:lnTo>
                  <a:lnTo>
                    <a:pt x="988449" y="261433"/>
                  </a:lnTo>
                  <a:lnTo>
                    <a:pt x="988449" y="263302"/>
                  </a:lnTo>
                  <a:lnTo>
                    <a:pt x="987779" y="265595"/>
                  </a:lnTo>
                  <a:lnTo>
                    <a:pt x="986287" y="269025"/>
                  </a:lnTo>
                  <a:lnTo>
                    <a:pt x="986025" y="271803"/>
                  </a:lnTo>
                  <a:lnTo>
                    <a:pt x="987256" y="273964"/>
                  </a:lnTo>
                  <a:lnTo>
                    <a:pt x="988457" y="275372"/>
                  </a:lnTo>
                  <a:lnTo>
                    <a:pt x="988457" y="278988"/>
                  </a:lnTo>
                  <a:lnTo>
                    <a:pt x="988457" y="283380"/>
                  </a:lnTo>
                  <a:lnTo>
                    <a:pt x="988465" y="287781"/>
                  </a:lnTo>
                  <a:lnTo>
                    <a:pt x="988465" y="292181"/>
                  </a:lnTo>
                  <a:lnTo>
                    <a:pt x="988465" y="296581"/>
                  </a:lnTo>
                  <a:lnTo>
                    <a:pt x="988465" y="300982"/>
                  </a:lnTo>
                  <a:lnTo>
                    <a:pt x="988465" y="305390"/>
                  </a:lnTo>
                  <a:lnTo>
                    <a:pt x="988472" y="309798"/>
                  </a:lnTo>
                  <a:lnTo>
                    <a:pt x="988472" y="314206"/>
                  </a:lnTo>
                  <a:lnTo>
                    <a:pt x="988472" y="318613"/>
                  </a:lnTo>
                  <a:lnTo>
                    <a:pt x="988472" y="323029"/>
                  </a:lnTo>
                  <a:lnTo>
                    <a:pt x="988480" y="323314"/>
                  </a:lnTo>
                  <a:lnTo>
                    <a:pt x="987356" y="322583"/>
                  </a:lnTo>
                  <a:lnTo>
                    <a:pt x="984378" y="320167"/>
                  </a:lnTo>
                  <a:lnTo>
                    <a:pt x="981677" y="317413"/>
                  </a:lnTo>
                  <a:lnTo>
                    <a:pt x="979930" y="314844"/>
                  </a:lnTo>
                  <a:lnTo>
                    <a:pt x="977960" y="312505"/>
                  </a:lnTo>
                  <a:lnTo>
                    <a:pt x="969572" y="305574"/>
                  </a:lnTo>
                  <a:lnTo>
                    <a:pt x="967448" y="303297"/>
                  </a:lnTo>
                  <a:lnTo>
                    <a:pt x="967017" y="302666"/>
                  </a:lnTo>
                  <a:lnTo>
                    <a:pt x="967217" y="302074"/>
                  </a:lnTo>
                  <a:lnTo>
                    <a:pt x="968187" y="300874"/>
                  </a:lnTo>
                  <a:lnTo>
                    <a:pt x="969903" y="297404"/>
                  </a:lnTo>
                  <a:lnTo>
                    <a:pt x="968110" y="299551"/>
                  </a:lnTo>
                  <a:lnTo>
                    <a:pt x="965979" y="301251"/>
                  </a:lnTo>
                  <a:lnTo>
                    <a:pt x="962869" y="301358"/>
                  </a:lnTo>
                  <a:lnTo>
                    <a:pt x="959822" y="301774"/>
                  </a:lnTo>
                  <a:lnTo>
                    <a:pt x="956998" y="302797"/>
                  </a:lnTo>
                  <a:lnTo>
                    <a:pt x="954127" y="303151"/>
                  </a:lnTo>
                  <a:lnTo>
                    <a:pt x="952688" y="302651"/>
                  </a:lnTo>
                  <a:lnTo>
                    <a:pt x="951826" y="301374"/>
                  </a:lnTo>
                  <a:lnTo>
                    <a:pt x="951373" y="300066"/>
                  </a:lnTo>
                  <a:lnTo>
                    <a:pt x="951172" y="298674"/>
                  </a:lnTo>
                  <a:lnTo>
                    <a:pt x="949964" y="300920"/>
                  </a:lnTo>
                  <a:lnTo>
                    <a:pt x="947594" y="302151"/>
                  </a:lnTo>
                  <a:lnTo>
                    <a:pt x="944354" y="304743"/>
                  </a:lnTo>
                  <a:lnTo>
                    <a:pt x="943430" y="304205"/>
                  </a:lnTo>
                  <a:lnTo>
                    <a:pt x="942877" y="303220"/>
                  </a:lnTo>
                  <a:lnTo>
                    <a:pt x="942692" y="302197"/>
                  </a:lnTo>
                  <a:lnTo>
                    <a:pt x="943315" y="301105"/>
                  </a:lnTo>
                  <a:lnTo>
                    <a:pt x="943762" y="299951"/>
                  </a:lnTo>
                  <a:lnTo>
                    <a:pt x="944416" y="297174"/>
                  </a:lnTo>
                  <a:lnTo>
                    <a:pt x="945863" y="295535"/>
                  </a:lnTo>
                  <a:lnTo>
                    <a:pt x="946786" y="292373"/>
                  </a:lnTo>
                  <a:lnTo>
                    <a:pt x="947386" y="291250"/>
                  </a:lnTo>
                  <a:lnTo>
                    <a:pt x="947694" y="290127"/>
                  </a:lnTo>
                  <a:lnTo>
                    <a:pt x="946855" y="288850"/>
                  </a:lnTo>
                  <a:lnTo>
                    <a:pt x="945431" y="288419"/>
                  </a:lnTo>
                  <a:lnTo>
                    <a:pt x="944454" y="287642"/>
                  </a:lnTo>
                  <a:lnTo>
                    <a:pt x="943330" y="285496"/>
                  </a:lnTo>
                  <a:lnTo>
                    <a:pt x="942623" y="284773"/>
                  </a:lnTo>
                  <a:lnTo>
                    <a:pt x="941338" y="283888"/>
                  </a:lnTo>
                  <a:lnTo>
                    <a:pt x="940353" y="282865"/>
                  </a:lnTo>
                  <a:lnTo>
                    <a:pt x="941445" y="282088"/>
                  </a:lnTo>
                  <a:lnTo>
                    <a:pt x="942884" y="281773"/>
                  </a:lnTo>
                  <a:lnTo>
                    <a:pt x="944062" y="281819"/>
                  </a:lnTo>
                  <a:lnTo>
                    <a:pt x="946186" y="282303"/>
                  </a:lnTo>
                  <a:lnTo>
                    <a:pt x="947148" y="282326"/>
                  </a:lnTo>
                  <a:lnTo>
                    <a:pt x="949618" y="281534"/>
                  </a:lnTo>
                  <a:lnTo>
                    <a:pt x="948225" y="281780"/>
                  </a:lnTo>
                  <a:lnTo>
                    <a:pt x="946847" y="281750"/>
                  </a:lnTo>
                  <a:lnTo>
                    <a:pt x="942461" y="280365"/>
                  </a:lnTo>
                  <a:lnTo>
                    <a:pt x="939745" y="278926"/>
                  </a:lnTo>
                  <a:lnTo>
                    <a:pt x="937182" y="276041"/>
                  </a:lnTo>
                  <a:lnTo>
                    <a:pt x="937151" y="275488"/>
                  </a:lnTo>
                  <a:lnTo>
                    <a:pt x="938959" y="274964"/>
                  </a:lnTo>
                  <a:lnTo>
                    <a:pt x="942861" y="274357"/>
                  </a:lnTo>
                  <a:lnTo>
                    <a:pt x="941653" y="272887"/>
                  </a:lnTo>
                  <a:lnTo>
                    <a:pt x="939891" y="271603"/>
                  </a:lnTo>
                  <a:lnTo>
                    <a:pt x="939275" y="269325"/>
                  </a:lnTo>
                  <a:lnTo>
                    <a:pt x="938075" y="267918"/>
                  </a:lnTo>
                  <a:lnTo>
                    <a:pt x="935473" y="265618"/>
                  </a:lnTo>
                  <a:lnTo>
                    <a:pt x="933681" y="263233"/>
                  </a:lnTo>
                  <a:lnTo>
                    <a:pt x="932164" y="258386"/>
                  </a:lnTo>
                  <a:lnTo>
                    <a:pt x="930610" y="254725"/>
                  </a:lnTo>
                  <a:lnTo>
                    <a:pt x="930995" y="253402"/>
                  </a:lnTo>
                  <a:lnTo>
                    <a:pt x="932303" y="252455"/>
                  </a:lnTo>
                  <a:lnTo>
                    <a:pt x="930318" y="252347"/>
                  </a:lnTo>
                  <a:lnTo>
                    <a:pt x="928525" y="251671"/>
                  </a:lnTo>
                  <a:lnTo>
                    <a:pt x="929479" y="249893"/>
                  </a:lnTo>
                  <a:lnTo>
                    <a:pt x="931557" y="248840"/>
                  </a:lnTo>
                  <a:lnTo>
                    <a:pt x="929664" y="249109"/>
                  </a:lnTo>
                  <a:lnTo>
                    <a:pt x="927816" y="249624"/>
                  </a:lnTo>
                  <a:lnTo>
                    <a:pt x="926978" y="249724"/>
                  </a:lnTo>
                  <a:lnTo>
                    <a:pt x="926108" y="249563"/>
                  </a:lnTo>
                  <a:lnTo>
                    <a:pt x="925646" y="248847"/>
                  </a:lnTo>
                  <a:lnTo>
                    <a:pt x="925585" y="247832"/>
                  </a:lnTo>
                  <a:lnTo>
                    <a:pt x="925854" y="246039"/>
                  </a:lnTo>
                  <a:lnTo>
                    <a:pt x="925539" y="244301"/>
                  </a:lnTo>
                  <a:lnTo>
                    <a:pt x="923900" y="243493"/>
                  </a:lnTo>
                  <a:lnTo>
                    <a:pt x="922538" y="242255"/>
                  </a:lnTo>
                  <a:lnTo>
                    <a:pt x="921768" y="241793"/>
                  </a:lnTo>
                  <a:lnTo>
                    <a:pt x="920768" y="241824"/>
                  </a:lnTo>
                  <a:lnTo>
                    <a:pt x="919790" y="240993"/>
                  </a:lnTo>
                  <a:lnTo>
                    <a:pt x="919006" y="239793"/>
                  </a:lnTo>
                  <a:lnTo>
                    <a:pt x="909232" y="234585"/>
                  </a:lnTo>
                  <a:lnTo>
                    <a:pt x="908655" y="233100"/>
                  </a:lnTo>
                  <a:lnTo>
                    <a:pt x="907747" y="233746"/>
                  </a:lnTo>
                  <a:lnTo>
                    <a:pt x="906847" y="234069"/>
                  </a:lnTo>
                  <a:lnTo>
                    <a:pt x="905723" y="233215"/>
                  </a:lnTo>
                  <a:lnTo>
                    <a:pt x="904546" y="232646"/>
                  </a:lnTo>
                  <a:lnTo>
                    <a:pt x="903260" y="232739"/>
                  </a:lnTo>
                  <a:lnTo>
                    <a:pt x="902075" y="232277"/>
                  </a:lnTo>
                  <a:lnTo>
                    <a:pt x="900829" y="232015"/>
                  </a:lnTo>
                  <a:lnTo>
                    <a:pt x="899528" y="231977"/>
                  </a:lnTo>
                  <a:lnTo>
                    <a:pt x="894395" y="230377"/>
                  </a:lnTo>
                  <a:lnTo>
                    <a:pt x="889532" y="227846"/>
                  </a:lnTo>
                  <a:lnTo>
                    <a:pt x="885569" y="226753"/>
                  </a:lnTo>
                  <a:lnTo>
                    <a:pt x="883129" y="225330"/>
                  </a:lnTo>
                  <a:lnTo>
                    <a:pt x="880590" y="224176"/>
                  </a:lnTo>
                  <a:lnTo>
                    <a:pt x="874910" y="223053"/>
                  </a:lnTo>
                  <a:lnTo>
                    <a:pt x="869154" y="222292"/>
                  </a:lnTo>
                  <a:lnTo>
                    <a:pt x="867069" y="222269"/>
                  </a:lnTo>
                  <a:lnTo>
                    <a:pt x="865322" y="222515"/>
                  </a:lnTo>
                  <a:lnTo>
                    <a:pt x="863644" y="222461"/>
                  </a:lnTo>
                  <a:lnTo>
                    <a:pt x="854117" y="216968"/>
                  </a:lnTo>
                  <a:lnTo>
                    <a:pt x="852509" y="214468"/>
                  </a:lnTo>
                  <a:lnTo>
                    <a:pt x="852663" y="213006"/>
                  </a:lnTo>
                  <a:lnTo>
                    <a:pt x="853094" y="211799"/>
                  </a:lnTo>
                  <a:lnTo>
                    <a:pt x="856980" y="211453"/>
                  </a:lnTo>
                  <a:lnTo>
                    <a:pt x="854248" y="211099"/>
                  </a:lnTo>
                  <a:lnTo>
                    <a:pt x="853125" y="211260"/>
                  </a:lnTo>
                  <a:lnTo>
                    <a:pt x="850870" y="212253"/>
                  </a:lnTo>
                  <a:lnTo>
                    <a:pt x="849654" y="212322"/>
                  </a:lnTo>
                  <a:lnTo>
                    <a:pt x="847930" y="211660"/>
                  </a:lnTo>
                  <a:lnTo>
                    <a:pt x="846283" y="210829"/>
                  </a:lnTo>
                  <a:lnTo>
                    <a:pt x="843582" y="211599"/>
                  </a:lnTo>
                  <a:lnTo>
                    <a:pt x="842205" y="210337"/>
                  </a:lnTo>
                  <a:lnTo>
                    <a:pt x="841728" y="209006"/>
                  </a:lnTo>
                  <a:lnTo>
                    <a:pt x="841004" y="208398"/>
                  </a:lnTo>
                  <a:lnTo>
                    <a:pt x="839989" y="208460"/>
                  </a:lnTo>
                  <a:lnTo>
                    <a:pt x="838619" y="208945"/>
                  </a:lnTo>
                  <a:lnTo>
                    <a:pt x="837256" y="208860"/>
                  </a:lnTo>
                  <a:lnTo>
                    <a:pt x="836380" y="207945"/>
                  </a:lnTo>
                  <a:lnTo>
                    <a:pt x="835748" y="206752"/>
                  </a:lnTo>
                  <a:lnTo>
                    <a:pt x="834817" y="205898"/>
                  </a:lnTo>
                  <a:lnTo>
                    <a:pt x="833694" y="205244"/>
                  </a:lnTo>
                  <a:lnTo>
                    <a:pt x="831847" y="203698"/>
                  </a:lnTo>
                  <a:lnTo>
                    <a:pt x="830885" y="201583"/>
                  </a:lnTo>
                  <a:lnTo>
                    <a:pt x="831000" y="197929"/>
                  </a:lnTo>
                  <a:lnTo>
                    <a:pt x="831293" y="196621"/>
                  </a:lnTo>
                  <a:lnTo>
                    <a:pt x="833117" y="194490"/>
                  </a:lnTo>
                  <a:lnTo>
                    <a:pt x="834409" y="192467"/>
                  </a:lnTo>
                  <a:lnTo>
                    <a:pt x="832808" y="192243"/>
                  </a:lnTo>
                  <a:lnTo>
                    <a:pt x="831362" y="193174"/>
                  </a:lnTo>
                  <a:lnTo>
                    <a:pt x="830754" y="194128"/>
                  </a:lnTo>
                  <a:lnTo>
                    <a:pt x="830508" y="195282"/>
                  </a:lnTo>
                  <a:lnTo>
                    <a:pt x="830346" y="199121"/>
                  </a:lnTo>
                  <a:lnTo>
                    <a:pt x="829184" y="200236"/>
                  </a:lnTo>
                  <a:lnTo>
                    <a:pt x="827430" y="200144"/>
                  </a:lnTo>
                  <a:lnTo>
                    <a:pt x="827945" y="202390"/>
                  </a:lnTo>
                  <a:lnTo>
                    <a:pt x="827229" y="204521"/>
                  </a:lnTo>
                  <a:lnTo>
                    <a:pt x="825190" y="207029"/>
                  </a:lnTo>
                  <a:lnTo>
                    <a:pt x="825028" y="208168"/>
                  </a:lnTo>
                  <a:lnTo>
                    <a:pt x="825352" y="209406"/>
                  </a:lnTo>
                  <a:lnTo>
                    <a:pt x="824890" y="210622"/>
                  </a:lnTo>
                  <a:lnTo>
                    <a:pt x="821596" y="214130"/>
                  </a:lnTo>
                  <a:lnTo>
                    <a:pt x="820496" y="214299"/>
                  </a:lnTo>
                  <a:lnTo>
                    <a:pt x="818064" y="214276"/>
                  </a:lnTo>
                  <a:lnTo>
                    <a:pt x="815548" y="214830"/>
                  </a:lnTo>
                  <a:lnTo>
                    <a:pt x="814378" y="214014"/>
                  </a:lnTo>
                  <a:lnTo>
                    <a:pt x="813424" y="212953"/>
                  </a:lnTo>
                  <a:lnTo>
                    <a:pt x="812708" y="211691"/>
                  </a:lnTo>
                  <a:lnTo>
                    <a:pt x="811708" y="209099"/>
                  </a:lnTo>
                  <a:lnTo>
                    <a:pt x="810908" y="206421"/>
                  </a:lnTo>
                  <a:lnTo>
                    <a:pt x="813408" y="203144"/>
                  </a:lnTo>
                  <a:lnTo>
                    <a:pt x="812546" y="200183"/>
                  </a:lnTo>
                  <a:lnTo>
                    <a:pt x="810854" y="197636"/>
                  </a:lnTo>
                  <a:lnTo>
                    <a:pt x="806575" y="194113"/>
                  </a:lnTo>
                  <a:lnTo>
                    <a:pt x="802142" y="190767"/>
                  </a:lnTo>
                  <a:lnTo>
                    <a:pt x="800126" y="190090"/>
                  </a:lnTo>
                  <a:lnTo>
                    <a:pt x="796825" y="189789"/>
                  </a:lnTo>
                  <a:lnTo>
                    <a:pt x="795778" y="189466"/>
                  </a:lnTo>
                  <a:lnTo>
                    <a:pt x="794755" y="188213"/>
                  </a:lnTo>
                  <a:lnTo>
                    <a:pt x="793993" y="186766"/>
                  </a:lnTo>
                  <a:lnTo>
                    <a:pt x="796063" y="186143"/>
                  </a:lnTo>
                  <a:lnTo>
                    <a:pt x="799595" y="184443"/>
                  </a:lnTo>
                  <a:lnTo>
                    <a:pt x="801603" y="184528"/>
                  </a:lnTo>
                  <a:lnTo>
                    <a:pt x="807052" y="185451"/>
                  </a:lnTo>
                  <a:lnTo>
                    <a:pt x="808722" y="186289"/>
                  </a:lnTo>
                  <a:lnTo>
                    <a:pt x="810276" y="186782"/>
                  </a:lnTo>
                  <a:lnTo>
                    <a:pt x="813993" y="183974"/>
                  </a:lnTo>
                  <a:lnTo>
                    <a:pt x="816941" y="180304"/>
                  </a:lnTo>
                  <a:lnTo>
                    <a:pt x="818780" y="179504"/>
                  </a:lnTo>
                  <a:lnTo>
                    <a:pt x="820342" y="179235"/>
                  </a:lnTo>
                  <a:lnTo>
                    <a:pt x="821935" y="179589"/>
                  </a:lnTo>
                  <a:lnTo>
                    <a:pt x="825098" y="180866"/>
                  </a:lnTo>
                  <a:lnTo>
                    <a:pt x="827584" y="181466"/>
                  </a:lnTo>
                  <a:lnTo>
                    <a:pt x="829353" y="181581"/>
                  </a:lnTo>
                  <a:lnTo>
                    <a:pt x="830277" y="182727"/>
                  </a:lnTo>
                  <a:lnTo>
                    <a:pt x="831323" y="183243"/>
                  </a:lnTo>
                  <a:lnTo>
                    <a:pt x="831562" y="181512"/>
                  </a:lnTo>
                  <a:lnTo>
                    <a:pt x="832470" y="179512"/>
                  </a:lnTo>
                  <a:lnTo>
                    <a:pt x="834233" y="178889"/>
                  </a:lnTo>
                  <a:lnTo>
                    <a:pt x="835163" y="178743"/>
                  </a:lnTo>
                  <a:lnTo>
                    <a:pt x="835748" y="178227"/>
                  </a:lnTo>
                  <a:lnTo>
                    <a:pt x="835618" y="176373"/>
                  </a:lnTo>
                  <a:lnTo>
                    <a:pt x="833286" y="176143"/>
                  </a:lnTo>
                  <a:lnTo>
                    <a:pt x="834556" y="174550"/>
                  </a:lnTo>
                  <a:lnTo>
                    <a:pt x="835687" y="173773"/>
                  </a:lnTo>
                  <a:lnTo>
                    <a:pt x="836079" y="172996"/>
                  </a:lnTo>
                  <a:lnTo>
                    <a:pt x="836102" y="172027"/>
                  </a:lnTo>
                  <a:lnTo>
                    <a:pt x="831539" y="173896"/>
                  </a:lnTo>
                  <a:lnTo>
                    <a:pt x="826729" y="174681"/>
                  </a:lnTo>
                  <a:lnTo>
                    <a:pt x="823889" y="174465"/>
                  </a:lnTo>
                  <a:lnTo>
                    <a:pt x="821058" y="174442"/>
                  </a:lnTo>
                  <a:lnTo>
                    <a:pt x="815394" y="175688"/>
                  </a:lnTo>
                  <a:lnTo>
                    <a:pt x="813247" y="175642"/>
                  </a:lnTo>
                  <a:lnTo>
                    <a:pt x="808237" y="175135"/>
                  </a:lnTo>
                  <a:lnTo>
                    <a:pt x="805467" y="174527"/>
                  </a:lnTo>
                  <a:lnTo>
                    <a:pt x="803327" y="174996"/>
                  </a:lnTo>
                  <a:lnTo>
                    <a:pt x="801257" y="175035"/>
                  </a:lnTo>
                  <a:lnTo>
                    <a:pt x="799095" y="173604"/>
                  </a:lnTo>
                  <a:lnTo>
                    <a:pt x="797256" y="171819"/>
                  </a:lnTo>
                  <a:lnTo>
                    <a:pt x="796340" y="170550"/>
                  </a:lnTo>
                  <a:lnTo>
                    <a:pt x="795124" y="169627"/>
                  </a:lnTo>
                  <a:lnTo>
                    <a:pt x="794585" y="168388"/>
                  </a:lnTo>
                  <a:lnTo>
                    <a:pt x="793239" y="163726"/>
                  </a:lnTo>
                  <a:lnTo>
                    <a:pt x="793116" y="160388"/>
                  </a:lnTo>
                  <a:lnTo>
                    <a:pt x="790938" y="160326"/>
                  </a:lnTo>
                  <a:lnTo>
                    <a:pt x="788822" y="159995"/>
                  </a:lnTo>
                  <a:lnTo>
                    <a:pt x="779364" y="156826"/>
                  </a:lnTo>
                  <a:lnTo>
                    <a:pt x="778225" y="157603"/>
                  </a:lnTo>
                  <a:lnTo>
                    <a:pt x="776893" y="158003"/>
                  </a:lnTo>
                  <a:lnTo>
                    <a:pt x="775562" y="158149"/>
                  </a:lnTo>
                  <a:lnTo>
                    <a:pt x="774246" y="157987"/>
                  </a:lnTo>
                  <a:lnTo>
                    <a:pt x="772931" y="157495"/>
                  </a:lnTo>
                  <a:lnTo>
                    <a:pt x="773046" y="156618"/>
                  </a:lnTo>
                  <a:lnTo>
                    <a:pt x="774016" y="154479"/>
                  </a:lnTo>
                  <a:lnTo>
                    <a:pt x="774978" y="153687"/>
                  </a:lnTo>
                  <a:lnTo>
                    <a:pt x="776301" y="153072"/>
                  </a:lnTo>
                  <a:lnTo>
                    <a:pt x="777140" y="151933"/>
                  </a:lnTo>
                  <a:lnTo>
                    <a:pt x="778510" y="148525"/>
                  </a:lnTo>
                  <a:lnTo>
                    <a:pt x="778617" y="147364"/>
                  </a:lnTo>
                  <a:lnTo>
                    <a:pt x="778464" y="146179"/>
                  </a:lnTo>
                  <a:lnTo>
                    <a:pt x="778579" y="145279"/>
                  </a:lnTo>
                  <a:lnTo>
                    <a:pt x="779426" y="144810"/>
                  </a:lnTo>
                  <a:lnTo>
                    <a:pt x="782988" y="143702"/>
                  </a:lnTo>
                  <a:lnTo>
                    <a:pt x="790391" y="142025"/>
                  </a:lnTo>
                  <a:lnTo>
                    <a:pt x="792261" y="141025"/>
                  </a:lnTo>
                  <a:lnTo>
                    <a:pt x="793808" y="139425"/>
                  </a:lnTo>
                  <a:lnTo>
                    <a:pt x="795609" y="138455"/>
                  </a:lnTo>
                  <a:lnTo>
                    <a:pt x="796432" y="137471"/>
                  </a:lnTo>
                  <a:lnTo>
                    <a:pt x="797387" y="136678"/>
                  </a:lnTo>
                  <a:lnTo>
                    <a:pt x="803112" y="134563"/>
                  </a:lnTo>
                  <a:lnTo>
                    <a:pt x="805582" y="134394"/>
                  </a:lnTo>
                  <a:lnTo>
                    <a:pt x="808106" y="134640"/>
                  </a:lnTo>
                  <a:lnTo>
                    <a:pt x="813101" y="135894"/>
                  </a:lnTo>
                  <a:lnTo>
                    <a:pt x="817864" y="137917"/>
                  </a:lnTo>
                  <a:lnTo>
                    <a:pt x="821997" y="140578"/>
                  </a:lnTo>
                  <a:lnTo>
                    <a:pt x="826429" y="142486"/>
                  </a:lnTo>
                  <a:close/>
                  <a:moveTo>
                    <a:pt x="200143" y="134094"/>
                  </a:moveTo>
                  <a:lnTo>
                    <a:pt x="202167" y="136178"/>
                  </a:lnTo>
                  <a:lnTo>
                    <a:pt x="202652" y="136924"/>
                  </a:lnTo>
                  <a:lnTo>
                    <a:pt x="201651" y="138078"/>
                  </a:lnTo>
                  <a:lnTo>
                    <a:pt x="200851" y="139709"/>
                  </a:lnTo>
                  <a:lnTo>
                    <a:pt x="200389" y="140055"/>
                  </a:lnTo>
                  <a:lnTo>
                    <a:pt x="198843" y="139432"/>
                  </a:lnTo>
                  <a:lnTo>
                    <a:pt x="197750" y="141032"/>
                  </a:lnTo>
                  <a:lnTo>
                    <a:pt x="197026" y="138471"/>
                  </a:lnTo>
                  <a:lnTo>
                    <a:pt x="195457" y="136848"/>
                  </a:lnTo>
                  <a:lnTo>
                    <a:pt x="196434" y="135186"/>
                  </a:lnTo>
                  <a:lnTo>
                    <a:pt x="196788" y="135063"/>
                  </a:lnTo>
                  <a:lnTo>
                    <a:pt x="197265" y="135117"/>
                  </a:lnTo>
                  <a:lnTo>
                    <a:pt x="197758" y="135555"/>
                  </a:lnTo>
                  <a:lnTo>
                    <a:pt x="200143" y="134094"/>
                  </a:lnTo>
                  <a:close/>
                  <a:moveTo>
                    <a:pt x="698885" y="133755"/>
                  </a:moveTo>
                  <a:lnTo>
                    <a:pt x="701378" y="136963"/>
                  </a:lnTo>
                  <a:lnTo>
                    <a:pt x="699700" y="140002"/>
                  </a:lnTo>
                  <a:lnTo>
                    <a:pt x="700855" y="141702"/>
                  </a:lnTo>
                  <a:lnTo>
                    <a:pt x="704002" y="141809"/>
                  </a:lnTo>
                  <a:lnTo>
                    <a:pt x="704726" y="142448"/>
                  </a:lnTo>
                  <a:lnTo>
                    <a:pt x="705280" y="143217"/>
                  </a:lnTo>
                  <a:lnTo>
                    <a:pt x="705641" y="144263"/>
                  </a:lnTo>
                  <a:lnTo>
                    <a:pt x="704826" y="145102"/>
                  </a:lnTo>
                  <a:lnTo>
                    <a:pt x="703071" y="145871"/>
                  </a:lnTo>
                  <a:lnTo>
                    <a:pt x="701047" y="144763"/>
                  </a:lnTo>
                  <a:lnTo>
                    <a:pt x="700516" y="143733"/>
                  </a:lnTo>
                  <a:lnTo>
                    <a:pt x="700101" y="143348"/>
                  </a:lnTo>
                  <a:lnTo>
                    <a:pt x="697376" y="144133"/>
                  </a:lnTo>
                  <a:lnTo>
                    <a:pt x="696614" y="144210"/>
                  </a:lnTo>
                  <a:lnTo>
                    <a:pt x="696091" y="142771"/>
                  </a:lnTo>
                  <a:lnTo>
                    <a:pt x="696746" y="140709"/>
                  </a:lnTo>
                  <a:lnTo>
                    <a:pt x="694845" y="139778"/>
                  </a:lnTo>
                  <a:lnTo>
                    <a:pt x="693098" y="137648"/>
                  </a:lnTo>
                  <a:lnTo>
                    <a:pt x="693036" y="136794"/>
                  </a:lnTo>
                  <a:lnTo>
                    <a:pt x="693737" y="135309"/>
                  </a:lnTo>
                  <a:lnTo>
                    <a:pt x="693644" y="134124"/>
                  </a:lnTo>
                  <a:lnTo>
                    <a:pt x="694637" y="134032"/>
                  </a:lnTo>
                  <a:lnTo>
                    <a:pt x="696453" y="135632"/>
                  </a:lnTo>
                  <a:lnTo>
                    <a:pt x="697238" y="134124"/>
                  </a:lnTo>
                  <a:lnTo>
                    <a:pt x="698015" y="133493"/>
                  </a:lnTo>
                  <a:lnTo>
                    <a:pt x="698885" y="133755"/>
                  </a:lnTo>
                  <a:close/>
                  <a:moveTo>
                    <a:pt x="692036" y="137532"/>
                  </a:moveTo>
                  <a:lnTo>
                    <a:pt x="690681" y="138086"/>
                  </a:lnTo>
                  <a:lnTo>
                    <a:pt x="689212" y="138078"/>
                  </a:lnTo>
                  <a:lnTo>
                    <a:pt x="688888" y="135793"/>
                  </a:lnTo>
                  <a:lnTo>
                    <a:pt x="689373" y="132893"/>
                  </a:lnTo>
                  <a:lnTo>
                    <a:pt x="690743" y="132401"/>
                  </a:lnTo>
                  <a:lnTo>
                    <a:pt x="692905" y="133016"/>
                  </a:lnTo>
                  <a:lnTo>
                    <a:pt x="692105" y="133747"/>
                  </a:lnTo>
                  <a:lnTo>
                    <a:pt x="692698" y="135301"/>
                  </a:lnTo>
                  <a:lnTo>
                    <a:pt x="692036" y="137532"/>
                  </a:lnTo>
                  <a:close/>
                  <a:moveTo>
                    <a:pt x="184213" y="134378"/>
                  </a:moveTo>
                  <a:lnTo>
                    <a:pt x="181405" y="135124"/>
                  </a:lnTo>
                  <a:lnTo>
                    <a:pt x="178272" y="134586"/>
                  </a:lnTo>
                  <a:lnTo>
                    <a:pt x="178657" y="133301"/>
                  </a:lnTo>
                  <a:lnTo>
                    <a:pt x="180166" y="131801"/>
                  </a:lnTo>
                  <a:lnTo>
                    <a:pt x="181505" y="131863"/>
                  </a:lnTo>
                  <a:lnTo>
                    <a:pt x="183944" y="132847"/>
                  </a:lnTo>
                  <a:lnTo>
                    <a:pt x="184806" y="133732"/>
                  </a:lnTo>
                  <a:lnTo>
                    <a:pt x="184213" y="134378"/>
                  </a:lnTo>
                  <a:close/>
                  <a:moveTo>
                    <a:pt x="768990" y="127001"/>
                  </a:moveTo>
                  <a:lnTo>
                    <a:pt x="772731" y="127916"/>
                  </a:lnTo>
                  <a:lnTo>
                    <a:pt x="773577" y="127770"/>
                  </a:lnTo>
                  <a:lnTo>
                    <a:pt x="779002" y="130124"/>
                  </a:lnTo>
                  <a:lnTo>
                    <a:pt x="779856" y="131293"/>
                  </a:lnTo>
                  <a:lnTo>
                    <a:pt x="779556" y="132086"/>
                  </a:lnTo>
                  <a:lnTo>
                    <a:pt x="780356" y="133147"/>
                  </a:lnTo>
                  <a:lnTo>
                    <a:pt x="778587" y="134763"/>
                  </a:lnTo>
                  <a:lnTo>
                    <a:pt x="777732" y="134940"/>
                  </a:lnTo>
                  <a:lnTo>
                    <a:pt x="776870" y="134332"/>
                  </a:lnTo>
                  <a:lnTo>
                    <a:pt x="775139" y="133994"/>
                  </a:lnTo>
                  <a:lnTo>
                    <a:pt x="773138" y="134655"/>
                  </a:lnTo>
                  <a:lnTo>
                    <a:pt x="771869" y="134155"/>
                  </a:lnTo>
                  <a:lnTo>
                    <a:pt x="770791" y="132678"/>
                  </a:lnTo>
                  <a:lnTo>
                    <a:pt x="768883" y="131778"/>
                  </a:lnTo>
                  <a:lnTo>
                    <a:pt x="766182" y="128655"/>
                  </a:lnTo>
                  <a:lnTo>
                    <a:pt x="764858" y="128770"/>
                  </a:lnTo>
                  <a:lnTo>
                    <a:pt x="765204" y="129993"/>
                  </a:lnTo>
                  <a:lnTo>
                    <a:pt x="766351" y="130801"/>
                  </a:lnTo>
                  <a:lnTo>
                    <a:pt x="767859" y="133178"/>
                  </a:lnTo>
                  <a:lnTo>
                    <a:pt x="768729" y="133409"/>
                  </a:lnTo>
                  <a:lnTo>
                    <a:pt x="769621" y="133324"/>
                  </a:lnTo>
                  <a:lnTo>
                    <a:pt x="770830" y="134317"/>
                  </a:lnTo>
                  <a:lnTo>
                    <a:pt x="770768" y="135847"/>
                  </a:lnTo>
                  <a:lnTo>
                    <a:pt x="767613" y="136448"/>
                  </a:lnTo>
                  <a:lnTo>
                    <a:pt x="766520" y="135324"/>
                  </a:lnTo>
                  <a:lnTo>
                    <a:pt x="766282" y="133286"/>
                  </a:lnTo>
                  <a:lnTo>
                    <a:pt x="764511" y="133970"/>
                  </a:lnTo>
                  <a:lnTo>
                    <a:pt x="763827" y="134678"/>
                  </a:lnTo>
                  <a:lnTo>
                    <a:pt x="763311" y="134778"/>
                  </a:lnTo>
                  <a:lnTo>
                    <a:pt x="762134" y="132655"/>
                  </a:lnTo>
                  <a:lnTo>
                    <a:pt x="758763" y="132540"/>
                  </a:lnTo>
                  <a:lnTo>
                    <a:pt x="756524" y="131416"/>
                  </a:lnTo>
                  <a:lnTo>
                    <a:pt x="757632" y="130239"/>
                  </a:lnTo>
                  <a:lnTo>
                    <a:pt x="757793" y="129101"/>
                  </a:lnTo>
                  <a:lnTo>
                    <a:pt x="759248" y="128485"/>
                  </a:lnTo>
                  <a:lnTo>
                    <a:pt x="760718" y="129032"/>
                  </a:lnTo>
                  <a:lnTo>
                    <a:pt x="762203" y="128208"/>
                  </a:lnTo>
                  <a:lnTo>
                    <a:pt x="763257" y="128416"/>
                  </a:lnTo>
                  <a:lnTo>
                    <a:pt x="764035" y="127893"/>
                  </a:lnTo>
                  <a:lnTo>
                    <a:pt x="767020" y="127562"/>
                  </a:lnTo>
                  <a:lnTo>
                    <a:pt x="768990" y="127001"/>
                  </a:lnTo>
                  <a:close/>
                  <a:moveTo>
                    <a:pt x="70236" y="138286"/>
                  </a:moveTo>
                  <a:lnTo>
                    <a:pt x="68951" y="139278"/>
                  </a:lnTo>
                  <a:lnTo>
                    <a:pt x="67004" y="138317"/>
                  </a:lnTo>
                  <a:lnTo>
                    <a:pt x="67658" y="136940"/>
                  </a:lnTo>
                  <a:lnTo>
                    <a:pt x="67973" y="135040"/>
                  </a:lnTo>
                  <a:lnTo>
                    <a:pt x="69143" y="133532"/>
                  </a:lnTo>
                  <a:lnTo>
                    <a:pt x="69536" y="131763"/>
                  </a:lnTo>
                  <a:lnTo>
                    <a:pt x="67289" y="126924"/>
                  </a:lnTo>
                  <a:lnTo>
                    <a:pt x="68405" y="126762"/>
                  </a:lnTo>
                  <a:lnTo>
                    <a:pt x="69290" y="127285"/>
                  </a:lnTo>
                  <a:lnTo>
                    <a:pt x="70775" y="130501"/>
                  </a:lnTo>
                  <a:lnTo>
                    <a:pt x="72068" y="132432"/>
                  </a:lnTo>
                  <a:lnTo>
                    <a:pt x="71552" y="135047"/>
                  </a:lnTo>
                  <a:lnTo>
                    <a:pt x="70236" y="138286"/>
                  </a:lnTo>
                  <a:close/>
                  <a:moveTo>
                    <a:pt x="206723" y="130686"/>
                  </a:moveTo>
                  <a:lnTo>
                    <a:pt x="207346" y="131039"/>
                  </a:lnTo>
                  <a:lnTo>
                    <a:pt x="208116" y="129924"/>
                  </a:lnTo>
                  <a:lnTo>
                    <a:pt x="209539" y="131447"/>
                  </a:lnTo>
                  <a:lnTo>
                    <a:pt x="210416" y="132209"/>
                  </a:lnTo>
                  <a:lnTo>
                    <a:pt x="211617" y="132970"/>
                  </a:lnTo>
                  <a:lnTo>
                    <a:pt x="210439" y="133001"/>
                  </a:lnTo>
                  <a:lnTo>
                    <a:pt x="209955" y="133701"/>
                  </a:lnTo>
                  <a:lnTo>
                    <a:pt x="209647" y="133840"/>
                  </a:lnTo>
                  <a:lnTo>
                    <a:pt x="205068" y="131386"/>
                  </a:lnTo>
                  <a:lnTo>
                    <a:pt x="202136" y="132178"/>
                  </a:lnTo>
                  <a:lnTo>
                    <a:pt x="200128" y="131463"/>
                  </a:lnTo>
                  <a:lnTo>
                    <a:pt x="199558" y="130970"/>
                  </a:lnTo>
                  <a:lnTo>
                    <a:pt x="200635" y="129624"/>
                  </a:lnTo>
                  <a:lnTo>
                    <a:pt x="201628" y="126539"/>
                  </a:lnTo>
                  <a:lnTo>
                    <a:pt x="203637" y="127316"/>
                  </a:lnTo>
                  <a:lnTo>
                    <a:pt x="204121" y="128270"/>
                  </a:lnTo>
                  <a:lnTo>
                    <a:pt x="203998" y="128555"/>
                  </a:lnTo>
                  <a:lnTo>
                    <a:pt x="205314" y="129132"/>
                  </a:lnTo>
                  <a:lnTo>
                    <a:pt x="206723" y="130686"/>
                  </a:lnTo>
                  <a:close/>
                  <a:moveTo>
                    <a:pt x="741687" y="130924"/>
                  </a:moveTo>
                  <a:lnTo>
                    <a:pt x="740748" y="130985"/>
                  </a:lnTo>
                  <a:lnTo>
                    <a:pt x="739963" y="129732"/>
                  </a:lnTo>
                  <a:lnTo>
                    <a:pt x="737824" y="128339"/>
                  </a:lnTo>
                  <a:lnTo>
                    <a:pt x="736500" y="125939"/>
                  </a:lnTo>
                  <a:lnTo>
                    <a:pt x="741533" y="129901"/>
                  </a:lnTo>
                  <a:lnTo>
                    <a:pt x="741687" y="130924"/>
                  </a:lnTo>
                  <a:close/>
                  <a:moveTo>
                    <a:pt x="696430" y="127039"/>
                  </a:moveTo>
                  <a:lnTo>
                    <a:pt x="696322" y="127701"/>
                  </a:lnTo>
                  <a:lnTo>
                    <a:pt x="695653" y="126778"/>
                  </a:lnTo>
                  <a:lnTo>
                    <a:pt x="695199" y="126554"/>
                  </a:lnTo>
                  <a:lnTo>
                    <a:pt x="695684" y="124247"/>
                  </a:lnTo>
                  <a:lnTo>
                    <a:pt x="695938" y="123854"/>
                  </a:lnTo>
                  <a:lnTo>
                    <a:pt x="696330" y="125431"/>
                  </a:lnTo>
                  <a:lnTo>
                    <a:pt x="696430" y="127039"/>
                  </a:lnTo>
                  <a:close/>
                  <a:moveTo>
                    <a:pt x="204791" y="125631"/>
                  </a:moveTo>
                  <a:lnTo>
                    <a:pt x="204976" y="126162"/>
                  </a:lnTo>
                  <a:lnTo>
                    <a:pt x="203960" y="125562"/>
                  </a:lnTo>
                  <a:lnTo>
                    <a:pt x="203344" y="125201"/>
                  </a:lnTo>
                  <a:lnTo>
                    <a:pt x="202929" y="124870"/>
                  </a:lnTo>
                  <a:lnTo>
                    <a:pt x="200682" y="121939"/>
                  </a:lnTo>
                  <a:lnTo>
                    <a:pt x="201644" y="122124"/>
                  </a:lnTo>
                  <a:lnTo>
                    <a:pt x="204144" y="124701"/>
                  </a:lnTo>
                  <a:lnTo>
                    <a:pt x="204791" y="125631"/>
                  </a:lnTo>
                  <a:close/>
                  <a:moveTo>
                    <a:pt x="174448" y="115292"/>
                  </a:moveTo>
                  <a:lnTo>
                    <a:pt x="172024" y="115415"/>
                  </a:lnTo>
                  <a:lnTo>
                    <a:pt x="171316" y="115138"/>
                  </a:lnTo>
                  <a:lnTo>
                    <a:pt x="171616" y="113123"/>
                  </a:lnTo>
                  <a:lnTo>
                    <a:pt x="172355" y="111907"/>
                  </a:lnTo>
                  <a:lnTo>
                    <a:pt x="173455" y="111930"/>
                  </a:lnTo>
                  <a:lnTo>
                    <a:pt x="174679" y="113746"/>
                  </a:lnTo>
                  <a:lnTo>
                    <a:pt x="174448" y="115292"/>
                  </a:lnTo>
                  <a:close/>
                  <a:moveTo>
                    <a:pt x="695707" y="113138"/>
                  </a:moveTo>
                  <a:lnTo>
                    <a:pt x="694929" y="113377"/>
                  </a:lnTo>
                  <a:lnTo>
                    <a:pt x="694706" y="113292"/>
                  </a:lnTo>
                  <a:lnTo>
                    <a:pt x="694475" y="112430"/>
                  </a:lnTo>
                  <a:lnTo>
                    <a:pt x="694906" y="110969"/>
                  </a:lnTo>
                  <a:lnTo>
                    <a:pt x="695815" y="110954"/>
                  </a:lnTo>
                  <a:lnTo>
                    <a:pt x="696199" y="111192"/>
                  </a:lnTo>
                  <a:lnTo>
                    <a:pt x="696276" y="112269"/>
                  </a:lnTo>
                  <a:lnTo>
                    <a:pt x="695707" y="113138"/>
                  </a:lnTo>
                  <a:close/>
                  <a:moveTo>
                    <a:pt x="694683" y="109938"/>
                  </a:moveTo>
                  <a:lnTo>
                    <a:pt x="693944" y="110646"/>
                  </a:lnTo>
                  <a:lnTo>
                    <a:pt x="693244" y="110407"/>
                  </a:lnTo>
                  <a:lnTo>
                    <a:pt x="692821" y="109499"/>
                  </a:lnTo>
                  <a:lnTo>
                    <a:pt x="692959" y="108846"/>
                  </a:lnTo>
                  <a:lnTo>
                    <a:pt x="693544" y="108423"/>
                  </a:lnTo>
                  <a:lnTo>
                    <a:pt x="694275" y="108738"/>
                  </a:lnTo>
                  <a:lnTo>
                    <a:pt x="694683" y="109938"/>
                  </a:lnTo>
                  <a:close/>
                  <a:moveTo>
                    <a:pt x="178026" y="112661"/>
                  </a:moveTo>
                  <a:lnTo>
                    <a:pt x="177580" y="112954"/>
                  </a:lnTo>
                  <a:lnTo>
                    <a:pt x="175741" y="110230"/>
                  </a:lnTo>
                  <a:lnTo>
                    <a:pt x="176202" y="108661"/>
                  </a:lnTo>
                  <a:lnTo>
                    <a:pt x="176649" y="108261"/>
                  </a:lnTo>
                  <a:lnTo>
                    <a:pt x="177665" y="109223"/>
                  </a:lnTo>
                  <a:lnTo>
                    <a:pt x="178465" y="110223"/>
                  </a:lnTo>
                  <a:lnTo>
                    <a:pt x="179050" y="111415"/>
                  </a:lnTo>
                  <a:lnTo>
                    <a:pt x="178026" y="112661"/>
                  </a:lnTo>
                  <a:close/>
                  <a:moveTo>
                    <a:pt x="186206" y="109738"/>
                  </a:moveTo>
                  <a:lnTo>
                    <a:pt x="186322" y="110354"/>
                  </a:lnTo>
                  <a:lnTo>
                    <a:pt x="184344" y="109115"/>
                  </a:lnTo>
                  <a:lnTo>
                    <a:pt x="184291" y="108215"/>
                  </a:lnTo>
                  <a:lnTo>
                    <a:pt x="184544" y="107799"/>
                  </a:lnTo>
                  <a:lnTo>
                    <a:pt x="185722" y="108761"/>
                  </a:lnTo>
                  <a:lnTo>
                    <a:pt x="186206" y="109738"/>
                  </a:lnTo>
                  <a:close/>
                  <a:moveTo>
                    <a:pt x="195072" y="109023"/>
                  </a:moveTo>
                  <a:lnTo>
                    <a:pt x="193717" y="109653"/>
                  </a:lnTo>
                  <a:lnTo>
                    <a:pt x="192016" y="107692"/>
                  </a:lnTo>
                  <a:lnTo>
                    <a:pt x="192078" y="107238"/>
                  </a:lnTo>
                  <a:lnTo>
                    <a:pt x="192240" y="106892"/>
                  </a:lnTo>
                  <a:lnTo>
                    <a:pt x="192555" y="106669"/>
                  </a:lnTo>
                  <a:lnTo>
                    <a:pt x="193587" y="107684"/>
                  </a:lnTo>
                  <a:lnTo>
                    <a:pt x="194810" y="108046"/>
                  </a:lnTo>
                  <a:lnTo>
                    <a:pt x="195072" y="109023"/>
                  </a:lnTo>
                  <a:close/>
                  <a:moveTo>
                    <a:pt x="168900" y="110900"/>
                  </a:moveTo>
                  <a:lnTo>
                    <a:pt x="168491" y="111723"/>
                  </a:lnTo>
                  <a:lnTo>
                    <a:pt x="167691" y="111115"/>
                  </a:lnTo>
                  <a:lnTo>
                    <a:pt x="163474" y="110192"/>
                  </a:lnTo>
                  <a:lnTo>
                    <a:pt x="162051" y="110092"/>
                  </a:lnTo>
                  <a:lnTo>
                    <a:pt x="158403" y="109076"/>
                  </a:lnTo>
                  <a:lnTo>
                    <a:pt x="157295" y="108538"/>
                  </a:lnTo>
                  <a:lnTo>
                    <a:pt x="156502" y="107830"/>
                  </a:lnTo>
                  <a:lnTo>
                    <a:pt x="156771" y="106530"/>
                  </a:lnTo>
                  <a:lnTo>
                    <a:pt x="157310" y="105746"/>
                  </a:lnTo>
                  <a:lnTo>
                    <a:pt x="157633" y="103561"/>
                  </a:lnTo>
                  <a:lnTo>
                    <a:pt x="158557" y="102668"/>
                  </a:lnTo>
                  <a:lnTo>
                    <a:pt x="160365" y="104292"/>
                  </a:lnTo>
                  <a:lnTo>
                    <a:pt x="162374" y="105692"/>
                  </a:lnTo>
                  <a:lnTo>
                    <a:pt x="163536" y="106330"/>
                  </a:lnTo>
                  <a:lnTo>
                    <a:pt x="167083" y="107761"/>
                  </a:lnTo>
                  <a:lnTo>
                    <a:pt x="168338" y="108476"/>
                  </a:lnTo>
                  <a:lnTo>
                    <a:pt x="168900" y="110900"/>
                  </a:lnTo>
                  <a:close/>
                  <a:moveTo>
                    <a:pt x="177457" y="104430"/>
                  </a:moveTo>
                  <a:lnTo>
                    <a:pt x="177588" y="105607"/>
                  </a:lnTo>
                  <a:lnTo>
                    <a:pt x="176148" y="105322"/>
                  </a:lnTo>
                  <a:lnTo>
                    <a:pt x="175110" y="103938"/>
                  </a:lnTo>
                  <a:lnTo>
                    <a:pt x="175964" y="102953"/>
                  </a:lnTo>
                  <a:lnTo>
                    <a:pt x="176503" y="102599"/>
                  </a:lnTo>
                  <a:lnTo>
                    <a:pt x="177041" y="103907"/>
                  </a:lnTo>
                  <a:lnTo>
                    <a:pt x="177457" y="104430"/>
                  </a:lnTo>
                  <a:close/>
                  <a:moveTo>
                    <a:pt x="171893" y="108253"/>
                  </a:moveTo>
                  <a:lnTo>
                    <a:pt x="171262" y="108869"/>
                  </a:lnTo>
                  <a:lnTo>
                    <a:pt x="170169" y="108723"/>
                  </a:lnTo>
                  <a:lnTo>
                    <a:pt x="169023" y="108000"/>
                  </a:lnTo>
                  <a:lnTo>
                    <a:pt x="167530" y="106699"/>
                  </a:lnTo>
                  <a:lnTo>
                    <a:pt x="165852" y="105538"/>
                  </a:lnTo>
                  <a:lnTo>
                    <a:pt x="163728" y="104807"/>
                  </a:lnTo>
                  <a:lnTo>
                    <a:pt x="162397" y="104584"/>
                  </a:lnTo>
                  <a:lnTo>
                    <a:pt x="161866" y="104315"/>
                  </a:lnTo>
                  <a:lnTo>
                    <a:pt x="162374" y="102061"/>
                  </a:lnTo>
                  <a:lnTo>
                    <a:pt x="163774" y="101922"/>
                  </a:lnTo>
                  <a:lnTo>
                    <a:pt x="168299" y="104015"/>
                  </a:lnTo>
                  <a:lnTo>
                    <a:pt x="169762" y="105153"/>
                  </a:lnTo>
                  <a:lnTo>
                    <a:pt x="171893" y="108253"/>
                  </a:lnTo>
                  <a:close/>
                  <a:moveTo>
                    <a:pt x="190439" y="101591"/>
                  </a:moveTo>
                  <a:lnTo>
                    <a:pt x="191809" y="102530"/>
                  </a:lnTo>
                  <a:lnTo>
                    <a:pt x="192932" y="101914"/>
                  </a:lnTo>
                  <a:lnTo>
                    <a:pt x="192886" y="102714"/>
                  </a:lnTo>
                  <a:lnTo>
                    <a:pt x="192663" y="103484"/>
                  </a:lnTo>
                  <a:lnTo>
                    <a:pt x="191339" y="105692"/>
                  </a:lnTo>
                  <a:lnTo>
                    <a:pt x="189123" y="105184"/>
                  </a:lnTo>
                  <a:lnTo>
                    <a:pt x="188615" y="104468"/>
                  </a:lnTo>
                  <a:lnTo>
                    <a:pt x="188453" y="103938"/>
                  </a:lnTo>
                  <a:lnTo>
                    <a:pt x="188777" y="103607"/>
                  </a:lnTo>
                  <a:lnTo>
                    <a:pt x="188954" y="102522"/>
                  </a:lnTo>
                  <a:lnTo>
                    <a:pt x="189908" y="102522"/>
                  </a:lnTo>
                  <a:lnTo>
                    <a:pt x="190439" y="101591"/>
                  </a:lnTo>
                  <a:close/>
                  <a:moveTo>
                    <a:pt x="202544" y="100830"/>
                  </a:moveTo>
                  <a:lnTo>
                    <a:pt x="202675" y="102437"/>
                  </a:lnTo>
                  <a:lnTo>
                    <a:pt x="203906" y="103222"/>
                  </a:lnTo>
                  <a:lnTo>
                    <a:pt x="204221" y="104407"/>
                  </a:lnTo>
                  <a:lnTo>
                    <a:pt x="204006" y="106307"/>
                  </a:lnTo>
                  <a:lnTo>
                    <a:pt x="202852" y="108500"/>
                  </a:lnTo>
                  <a:lnTo>
                    <a:pt x="202336" y="109076"/>
                  </a:lnTo>
                  <a:lnTo>
                    <a:pt x="200805" y="108630"/>
                  </a:lnTo>
                  <a:lnTo>
                    <a:pt x="200297" y="107900"/>
                  </a:lnTo>
                  <a:lnTo>
                    <a:pt x="200097" y="107330"/>
                  </a:lnTo>
                  <a:lnTo>
                    <a:pt x="200312" y="106922"/>
                  </a:lnTo>
                  <a:lnTo>
                    <a:pt x="199181" y="106407"/>
                  </a:lnTo>
                  <a:lnTo>
                    <a:pt x="199912" y="105569"/>
                  </a:lnTo>
                  <a:lnTo>
                    <a:pt x="199412" y="104391"/>
                  </a:lnTo>
                  <a:lnTo>
                    <a:pt x="196280" y="105130"/>
                  </a:lnTo>
                  <a:lnTo>
                    <a:pt x="195372" y="105153"/>
                  </a:lnTo>
                  <a:lnTo>
                    <a:pt x="195210" y="103815"/>
                  </a:lnTo>
                  <a:lnTo>
                    <a:pt x="195341" y="103276"/>
                  </a:lnTo>
                  <a:lnTo>
                    <a:pt x="197750" y="101584"/>
                  </a:lnTo>
                  <a:lnTo>
                    <a:pt x="199189" y="101268"/>
                  </a:lnTo>
                  <a:lnTo>
                    <a:pt x="200735" y="101607"/>
                  </a:lnTo>
                  <a:lnTo>
                    <a:pt x="202544" y="100830"/>
                  </a:lnTo>
                  <a:close/>
                  <a:moveTo>
                    <a:pt x="155933" y="105676"/>
                  </a:moveTo>
                  <a:lnTo>
                    <a:pt x="154932" y="106322"/>
                  </a:lnTo>
                  <a:lnTo>
                    <a:pt x="153732" y="105307"/>
                  </a:lnTo>
                  <a:lnTo>
                    <a:pt x="152747" y="103838"/>
                  </a:lnTo>
                  <a:lnTo>
                    <a:pt x="152231" y="102307"/>
                  </a:lnTo>
                  <a:lnTo>
                    <a:pt x="151761" y="99799"/>
                  </a:lnTo>
                  <a:lnTo>
                    <a:pt x="151638" y="97999"/>
                  </a:lnTo>
                  <a:lnTo>
                    <a:pt x="152239" y="96945"/>
                  </a:lnTo>
                  <a:lnTo>
                    <a:pt x="152677" y="96983"/>
                  </a:lnTo>
                  <a:lnTo>
                    <a:pt x="154447" y="98053"/>
                  </a:lnTo>
                  <a:lnTo>
                    <a:pt x="155617" y="99868"/>
                  </a:lnTo>
                  <a:lnTo>
                    <a:pt x="156263" y="100437"/>
                  </a:lnTo>
                  <a:lnTo>
                    <a:pt x="156395" y="102107"/>
                  </a:lnTo>
                  <a:lnTo>
                    <a:pt x="155963" y="104015"/>
                  </a:lnTo>
                  <a:lnTo>
                    <a:pt x="155933" y="105676"/>
                  </a:lnTo>
                  <a:close/>
                  <a:moveTo>
                    <a:pt x="49120" y="95491"/>
                  </a:moveTo>
                  <a:lnTo>
                    <a:pt x="53799" y="101522"/>
                  </a:lnTo>
                  <a:lnTo>
                    <a:pt x="55699" y="102330"/>
                  </a:lnTo>
                  <a:lnTo>
                    <a:pt x="58224" y="105068"/>
                  </a:lnTo>
                  <a:lnTo>
                    <a:pt x="58839" y="106022"/>
                  </a:lnTo>
                  <a:lnTo>
                    <a:pt x="58201" y="107946"/>
                  </a:lnTo>
                  <a:lnTo>
                    <a:pt x="57646" y="113438"/>
                  </a:lnTo>
                  <a:lnTo>
                    <a:pt x="56438" y="114807"/>
                  </a:lnTo>
                  <a:lnTo>
                    <a:pt x="53491" y="114131"/>
                  </a:lnTo>
                  <a:lnTo>
                    <a:pt x="53460" y="113169"/>
                  </a:lnTo>
                  <a:lnTo>
                    <a:pt x="51759" y="109030"/>
                  </a:lnTo>
                  <a:lnTo>
                    <a:pt x="48681" y="106722"/>
                  </a:lnTo>
                  <a:lnTo>
                    <a:pt x="47473" y="106599"/>
                  </a:lnTo>
                  <a:lnTo>
                    <a:pt x="46680" y="104238"/>
                  </a:lnTo>
                  <a:lnTo>
                    <a:pt x="45126" y="101445"/>
                  </a:lnTo>
                  <a:lnTo>
                    <a:pt x="40432" y="96337"/>
                  </a:lnTo>
                  <a:lnTo>
                    <a:pt x="43995" y="96376"/>
                  </a:lnTo>
                  <a:lnTo>
                    <a:pt x="45726" y="95129"/>
                  </a:lnTo>
                  <a:lnTo>
                    <a:pt x="46126" y="94137"/>
                  </a:lnTo>
                  <a:lnTo>
                    <a:pt x="46411" y="93883"/>
                  </a:lnTo>
                  <a:lnTo>
                    <a:pt x="49120" y="95491"/>
                  </a:lnTo>
                  <a:close/>
                  <a:moveTo>
                    <a:pt x="157333" y="95614"/>
                  </a:moveTo>
                  <a:lnTo>
                    <a:pt x="157495" y="98368"/>
                  </a:lnTo>
                  <a:lnTo>
                    <a:pt x="155886" y="97645"/>
                  </a:lnTo>
                  <a:lnTo>
                    <a:pt x="154632" y="96553"/>
                  </a:lnTo>
                  <a:lnTo>
                    <a:pt x="152623" y="95745"/>
                  </a:lnTo>
                  <a:lnTo>
                    <a:pt x="150192" y="95483"/>
                  </a:lnTo>
                  <a:lnTo>
                    <a:pt x="148406" y="94768"/>
                  </a:lnTo>
                  <a:lnTo>
                    <a:pt x="147160" y="93491"/>
                  </a:lnTo>
                  <a:lnTo>
                    <a:pt x="147106" y="92898"/>
                  </a:lnTo>
                  <a:lnTo>
                    <a:pt x="147229" y="92421"/>
                  </a:lnTo>
                  <a:lnTo>
                    <a:pt x="147629" y="92045"/>
                  </a:lnTo>
                  <a:lnTo>
                    <a:pt x="156856" y="94522"/>
                  </a:lnTo>
                  <a:lnTo>
                    <a:pt x="157333" y="95614"/>
                  </a:lnTo>
                  <a:close/>
                  <a:moveTo>
                    <a:pt x="641038" y="105569"/>
                  </a:moveTo>
                  <a:lnTo>
                    <a:pt x="636921" y="109207"/>
                  </a:lnTo>
                  <a:lnTo>
                    <a:pt x="635667" y="110969"/>
                  </a:lnTo>
                  <a:lnTo>
                    <a:pt x="634566" y="112861"/>
                  </a:lnTo>
                  <a:lnTo>
                    <a:pt x="632942" y="114962"/>
                  </a:lnTo>
                  <a:lnTo>
                    <a:pt x="631080" y="116815"/>
                  </a:lnTo>
                  <a:lnTo>
                    <a:pt x="630149" y="117362"/>
                  </a:lnTo>
                  <a:lnTo>
                    <a:pt x="627848" y="118362"/>
                  </a:lnTo>
                  <a:lnTo>
                    <a:pt x="626525" y="118746"/>
                  </a:lnTo>
                  <a:lnTo>
                    <a:pt x="624031" y="118877"/>
                  </a:lnTo>
                  <a:lnTo>
                    <a:pt x="616521" y="120354"/>
                  </a:lnTo>
                  <a:lnTo>
                    <a:pt x="614058" y="120523"/>
                  </a:lnTo>
                  <a:lnTo>
                    <a:pt x="611603" y="120462"/>
                  </a:lnTo>
                  <a:lnTo>
                    <a:pt x="606955" y="120093"/>
                  </a:lnTo>
                  <a:lnTo>
                    <a:pt x="605985" y="119900"/>
                  </a:lnTo>
                  <a:lnTo>
                    <a:pt x="604131" y="117992"/>
                  </a:lnTo>
                  <a:lnTo>
                    <a:pt x="602038" y="116485"/>
                  </a:lnTo>
                  <a:lnTo>
                    <a:pt x="600191" y="116323"/>
                  </a:lnTo>
                  <a:lnTo>
                    <a:pt x="598305" y="116485"/>
                  </a:lnTo>
                  <a:lnTo>
                    <a:pt x="584723" y="116592"/>
                  </a:lnTo>
                  <a:lnTo>
                    <a:pt x="579975" y="116877"/>
                  </a:lnTo>
                  <a:lnTo>
                    <a:pt x="575250" y="117546"/>
                  </a:lnTo>
                  <a:lnTo>
                    <a:pt x="572672" y="117239"/>
                  </a:lnTo>
                  <a:lnTo>
                    <a:pt x="570125" y="116485"/>
                  </a:lnTo>
                  <a:lnTo>
                    <a:pt x="568201" y="116215"/>
                  </a:lnTo>
                  <a:lnTo>
                    <a:pt x="566262" y="116292"/>
                  </a:lnTo>
                  <a:lnTo>
                    <a:pt x="557350" y="117431"/>
                  </a:lnTo>
                  <a:lnTo>
                    <a:pt x="555103" y="117323"/>
                  </a:lnTo>
                  <a:lnTo>
                    <a:pt x="550594" y="115869"/>
                  </a:lnTo>
                  <a:lnTo>
                    <a:pt x="547977" y="115577"/>
                  </a:lnTo>
                  <a:lnTo>
                    <a:pt x="545399" y="115969"/>
                  </a:lnTo>
                  <a:lnTo>
                    <a:pt x="543006" y="117277"/>
                  </a:lnTo>
                  <a:lnTo>
                    <a:pt x="542098" y="118154"/>
                  </a:lnTo>
                  <a:lnTo>
                    <a:pt x="539620" y="121154"/>
                  </a:lnTo>
                  <a:lnTo>
                    <a:pt x="538220" y="123339"/>
                  </a:lnTo>
                  <a:lnTo>
                    <a:pt x="537150" y="126062"/>
                  </a:lnTo>
                  <a:lnTo>
                    <a:pt x="536242" y="128839"/>
                  </a:lnTo>
                  <a:lnTo>
                    <a:pt x="535757" y="131116"/>
                  </a:lnTo>
                  <a:lnTo>
                    <a:pt x="535726" y="133501"/>
                  </a:lnTo>
                  <a:lnTo>
                    <a:pt x="536157" y="136178"/>
                  </a:lnTo>
                  <a:lnTo>
                    <a:pt x="536826" y="138825"/>
                  </a:lnTo>
                  <a:lnTo>
                    <a:pt x="537573" y="140848"/>
                  </a:lnTo>
                  <a:lnTo>
                    <a:pt x="540667" y="145525"/>
                  </a:lnTo>
                  <a:lnTo>
                    <a:pt x="541297" y="146187"/>
                  </a:lnTo>
                  <a:lnTo>
                    <a:pt x="544660" y="147502"/>
                  </a:lnTo>
                  <a:lnTo>
                    <a:pt x="546653" y="149194"/>
                  </a:lnTo>
                  <a:lnTo>
                    <a:pt x="548539" y="153887"/>
                  </a:lnTo>
                  <a:lnTo>
                    <a:pt x="549893" y="156287"/>
                  </a:lnTo>
                  <a:lnTo>
                    <a:pt x="551209" y="156318"/>
                  </a:lnTo>
                  <a:lnTo>
                    <a:pt x="552687" y="156149"/>
                  </a:lnTo>
                  <a:lnTo>
                    <a:pt x="555257" y="156456"/>
                  </a:lnTo>
                  <a:lnTo>
                    <a:pt x="557796" y="157072"/>
                  </a:lnTo>
                  <a:lnTo>
                    <a:pt x="560274" y="155633"/>
                  </a:lnTo>
                  <a:lnTo>
                    <a:pt x="561660" y="152910"/>
                  </a:lnTo>
                  <a:lnTo>
                    <a:pt x="563053" y="150887"/>
                  </a:lnTo>
                  <a:lnTo>
                    <a:pt x="566392" y="147040"/>
                  </a:lnTo>
                  <a:lnTo>
                    <a:pt x="568293" y="145263"/>
                  </a:lnTo>
                  <a:lnTo>
                    <a:pt x="569502" y="144679"/>
                  </a:lnTo>
                  <a:lnTo>
                    <a:pt x="570740" y="144933"/>
                  </a:lnTo>
                  <a:lnTo>
                    <a:pt x="571787" y="145948"/>
                  </a:lnTo>
                  <a:lnTo>
                    <a:pt x="573003" y="146756"/>
                  </a:lnTo>
                  <a:lnTo>
                    <a:pt x="575496" y="147194"/>
                  </a:lnTo>
                  <a:lnTo>
                    <a:pt x="578012" y="146925"/>
                  </a:lnTo>
                  <a:lnTo>
                    <a:pt x="580691" y="145671"/>
                  </a:lnTo>
                  <a:lnTo>
                    <a:pt x="581652" y="144902"/>
                  </a:lnTo>
                  <a:lnTo>
                    <a:pt x="582453" y="143933"/>
                  </a:lnTo>
                  <a:lnTo>
                    <a:pt x="584723" y="143140"/>
                  </a:lnTo>
                  <a:lnTo>
                    <a:pt x="590117" y="143133"/>
                  </a:lnTo>
                  <a:lnTo>
                    <a:pt x="592896" y="143417"/>
                  </a:lnTo>
                  <a:lnTo>
                    <a:pt x="597867" y="143102"/>
                  </a:lnTo>
                  <a:lnTo>
                    <a:pt x="597798" y="142394"/>
                  </a:lnTo>
                  <a:lnTo>
                    <a:pt x="596836" y="141640"/>
                  </a:lnTo>
                  <a:lnTo>
                    <a:pt x="596589" y="141032"/>
                  </a:lnTo>
                  <a:lnTo>
                    <a:pt x="597513" y="140640"/>
                  </a:lnTo>
                  <a:lnTo>
                    <a:pt x="600714" y="139763"/>
                  </a:lnTo>
                  <a:lnTo>
                    <a:pt x="603977" y="139140"/>
                  </a:lnTo>
                  <a:lnTo>
                    <a:pt x="606355" y="139586"/>
                  </a:lnTo>
                  <a:lnTo>
                    <a:pt x="608471" y="140809"/>
                  </a:lnTo>
                  <a:lnTo>
                    <a:pt x="609287" y="142071"/>
                  </a:lnTo>
                  <a:lnTo>
                    <a:pt x="609649" y="143586"/>
                  </a:lnTo>
                  <a:lnTo>
                    <a:pt x="608833" y="147517"/>
                  </a:lnTo>
                  <a:lnTo>
                    <a:pt x="608432" y="148433"/>
                  </a:lnTo>
                  <a:lnTo>
                    <a:pt x="606740" y="148902"/>
                  </a:lnTo>
                  <a:lnTo>
                    <a:pt x="605146" y="148379"/>
                  </a:lnTo>
                  <a:lnTo>
                    <a:pt x="603569" y="146348"/>
                  </a:lnTo>
                  <a:lnTo>
                    <a:pt x="601337" y="145602"/>
                  </a:lnTo>
                  <a:lnTo>
                    <a:pt x="598174" y="146217"/>
                  </a:lnTo>
                  <a:lnTo>
                    <a:pt x="597082" y="146802"/>
                  </a:lnTo>
                  <a:lnTo>
                    <a:pt x="596112" y="147610"/>
                  </a:lnTo>
                  <a:lnTo>
                    <a:pt x="594327" y="149718"/>
                  </a:lnTo>
                  <a:lnTo>
                    <a:pt x="592841" y="152095"/>
                  </a:lnTo>
                  <a:lnTo>
                    <a:pt x="589617" y="155795"/>
                  </a:lnTo>
                  <a:lnTo>
                    <a:pt x="585900" y="159010"/>
                  </a:lnTo>
                  <a:lnTo>
                    <a:pt x="584100" y="160241"/>
                  </a:lnTo>
                  <a:lnTo>
                    <a:pt x="582083" y="161064"/>
                  </a:lnTo>
                  <a:lnTo>
                    <a:pt x="575627" y="163195"/>
                  </a:lnTo>
                  <a:lnTo>
                    <a:pt x="573926" y="164780"/>
                  </a:lnTo>
                  <a:lnTo>
                    <a:pt x="572602" y="166834"/>
                  </a:lnTo>
                  <a:lnTo>
                    <a:pt x="571140" y="167534"/>
                  </a:lnTo>
                  <a:lnTo>
                    <a:pt x="569448" y="167757"/>
                  </a:lnTo>
                  <a:lnTo>
                    <a:pt x="568177" y="167373"/>
                  </a:lnTo>
                  <a:lnTo>
                    <a:pt x="565607" y="166211"/>
                  </a:lnTo>
                  <a:lnTo>
                    <a:pt x="564761" y="167165"/>
                  </a:lnTo>
                  <a:lnTo>
                    <a:pt x="564615" y="168619"/>
                  </a:lnTo>
                  <a:lnTo>
                    <a:pt x="565877" y="169134"/>
                  </a:lnTo>
                  <a:lnTo>
                    <a:pt x="567924" y="170742"/>
                  </a:lnTo>
                  <a:lnTo>
                    <a:pt x="569502" y="173011"/>
                  </a:lnTo>
                  <a:lnTo>
                    <a:pt x="570509" y="173496"/>
                  </a:lnTo>
                  <a:lnTo>
                    <a:pt x="572764" y="174235"/>
                  </a:lnTo>
                  <a:lnTo>
                    <a:pt x="573711" y="174942"/>
                  </a:lnTo>
                  <a:lnTo>
                    <a:pt x="575404" y="176889"/>
                  </a:lnTo>
                  <a:lnTo>
                    <a:pt x="578074" y="181412"/>
                  </a:lnTo>
                  <a:lnTo>
                    <a:pt x="578982" y="183858"/>
                  </a:lnTo>
                  <a:lnTo>
                    <a:pt x="580467" y="185859"/>
                  </a:lnTo>
                  <a:lnTo>
                    <a:pt x="584977" y="189251"/>
                  </a:lnTo>
                  <a:lnTo>
                    <a:pt x="585231" y="190213"/>
                  </a:lnTo>
                  <a:lnTo>
                    <a:pt x="584954" y="191336"/>
                  </a:lnTo>
                  <a:lnTo>
                    <a:pt x="585300" y="192351"/>
                  </a:lnTo>
                  <a:lnTo>
                    <a:pt x="586916" y="194297"/>
                  </a:lnTo>
                  <a:lnTo>
                    <a:pt x="587301" y="195559"/>
                  </a:lnTo>
                  <a:lnTo>
                    <a:pt x="585539" y="197159"/>
                  </a:lnTo>
                  <a:lnTo>
                    <a:pt x="585439" y="199467"/>
                  </a:lnTo>
                  <a:lnTo>
                    <a:pt x="584354" y="202575"/>
                  </a:lnTo>
                  <a:lnTo>
                    <a:pt x="584115" y="203621"/>
                  </a:lnTo>
                  <a:lnTo>
                    <a:pt x="584146" y="204575"/>
                  </a:lnTo>
                  <a:lnTo>
                    <a:pt x="584907" y="205460"/>
                  </a:lnTo>
                  <a:lnTo>
                    <a:pt x="585792" y="206160"/>
                  </a:lnTo>
                  <a:lnTo>
                    <a:pt x="587008" y="206529"/>
                  </a:lnTo>
                  <a:lnTo>
                    <a:pt x="588070" y="207137"/>
                  </a:lnTo>
                  <a:lnTo>
                    <a:pt x="590117" y="209560"/>
                  </a:lnTo>
                  <a:lnTo>
                    <a:pt x="591187" y="210199"/>
                  </a:lnTo>
                  <a:lnTo>
                    <a:pt x="591864" y="211083"/>
                  </a:lnTo>
                  <a:lnTo>
                    <a:pt x="591795" y="212399"/>
                  </a:lnTo>
                  <a:lnTo>
                    <a:pt x="592726" y="213168"/>
                  </a:lnTo>
                  <a:lnTo>
                    <a:pt x="593580" y="214545"/>
                  </a:lnTo>
                  <a:lnTo>
                    <a:pt x="594896" y="214876"/>
                  </a:lnTo>
                  <a:lnTo>
                    <a:pt x="595504" y="214483"/>
                  </a:lnTo>
                  <a:lnTo>
                    <a:pt x="595927" y="213891"/>
                  </a:lnTo>
                  <a:lnTo>
                    <a:pt x="597005" y="214114"/>
                  </a:lnTo>
                  <a:lnTo>
                    <a:pt x="597636" y="215076"/>
                  </a:lnTo>
                  <a:lnTo>
                    <a:pt x="598005" y="216307"/>
                  </a:lnTo>
                  <a:lnTo>
                    <a:pt x="598128" y="217661"/>
                  </a:lnTo>
                  <a:lnTo>
                    <a:pt x="598074" y="220230"/>
                  </a:lnTo>
                  <a:lnTo>
                    <a:pt x="597536" y="221153"/>
                  </a:lnTo>
                  <a:lnTo>
                    <a:pt x="596359" y="221107"/>
                  </a:lnTo>
                  <a:lnTo>
                    <a:pt x="594242" y="220045"/>
                  </a:lnTo>
                  <a:lnTo>
                    <a:pt x="594142" y="220815"/>
                  </a:lnTo>
                  <a:lnTo>
                    <a:pt x="594288" y="221553"/>
                  </a:lnTo>
                  <a:lnTo>
                    <a:pt x="593211" y="221799"/>
                  </a:lnTo>
                  <a:lnTo>
                    <a:pt x="591980" y="221692"/>
                  </a:lnTo>
                  <a:lnTo>
                    <a:pt x="588886" y="221792"/>
                  </a:lnTo>
                  <a:lnTo>
                    <a:pt x="583176" y="223392"/>
                  </a:lnTo>
                  <a:lnTo>
                    <a:pt x="581175" y="224338"/>
                  </a:lnTo>
                  <a:lnTo>
                    <a:pt x="579875" y="226053"/>
                  </a:lnTo>
                  <a:lnTo>
                    <a:pt x="579783" y="227246"/>
                  </a:lnTo>
                  <a:lnTo>
                    <a:pt x="580283" y="229746"/>
                  </a:lnTo>
                  <a:lnTo>
                    <a:pt x="579521" y="230623"/>
                  </a:lnTo>
                  <a:lnTo>
                    <a:pt x="576904" y="230954"/>
                  </a:lnTo>
                  <a:lnTo>
                    <a:pt x="573249" y="230285"/>
                  </a:lnTo>
                  <a:lnTo>
                    <a:pt x="571040" y="229615"/>
                  </a:lnTo>
                  <a:lnTo>
                    <a:pt x="569809" y="229054"/>
                  </a:lnTo>
                  <a:lnTo>
                    <a:pt x="568208" y="227369"/>
                  </a:lnTo>
                  <a:lnTo>
                    <a:pt x="567601" y="225215"/>
                  </a:lnTo>
                  <a:lnTo>
                    <a:pt x="568786" y="218807"/>
                  </a:lnTo>
                  <a:lnTo>
                    <a:pt x="569116" y="217984"/>
                  </a:lnTo>
                  <a:lnTo>
                    <a:pt x="569694" y="217253"/>
                  </a:lnTo>
                  <a:lnTo>
                    <a:pt x="570301" y="216091"/>
                  </a:lnTo>
                  <a:lnTo>
                    <a:pt x="570448" y="214722"/>
                  </a:lnTo>
                  <a:lnTo>
                    <a:pt x="568701" y="213052"/>
                  </a:lnTo>
                  <a:lnTo>
                    <a:pt x="566069" y="212391"/>
                  </a:lnTo>
                  <a:lnTo>
                    <a:pt x="563845" y="210999"/>
                  </a:lnTo>
                  <a:lnTo>
                    <a:pt x="555242" y="203183"/>
                  </a:lnTo>
                  <a:lnTo>
                    <a:pt x="554757" y="202429"/>
                  </a:lnTo>
                  <a:lnTo>
                    <a:pt x="554741" y="201136"/>
                  </a:lnTo>
                  <a:lnTo>
                    <a:pt x="555088" y="199929"/>
                  </a:lnTo>
                  <a:lnTo>
                    <a:pt x="557912" y="195659"/>
                  </a:lnTo>
                  <a:lnTo>
                    <a:pt x="558274" y="194844"/>
                  </a:lnTo>
                  <a:lnTo>
                    <a:pt x="558620" y="191474"/>
                  </a:lnTo>
                  <a:lnTo>
                    <a:pt x="558535" y="188697"/>
                  </a:lnTo>
                  <a:lnTo>
                    <a:pt x="558220" y="185920"/>
                  </a:lnTo>
                  <a:lnTo>
                    <a:pt x="556881" y="184174"/>
                  </a:lnTo>
                  <a:lnTo>
                    <a:pt x="554487" y="183643"/>
                  </a:lnTo>
                  <a:lnTo>
                    <a:pt x="552017" y="183558"/>
                  </a:lnTo>
                  <a:lnTo>
                    <a:pt x="549609" y="184112"/>
                  </a:lnTo>
                  <a:lnTo>
                    <a:pt x="547239" y="185512"/>
                  </a:lnTo>
                  <a:lnTo>
                    <a:pt x="542868" y="188451"/>
                  </a:lnTo>
                  <a:lnTo>
                    <a:pt x="541128" y="190167"/>
                  </a:lnTo>
                  <a:lnTo>
                    <a:pt x="540974" y="192390"/>
                  </a:lnTo>
                  <a:lnTo>
                    <a:pt x="541975" y="194567"/>
                  </a:lnTo>
                  <a:lnTo>
                    <a:pt x="543267" y="196551"/>
                  </a:lnTo>
                  <a:lnTo>
                    <a:pt x="543960" y="198728"/>
                  </a:lnTo>
                  <a:lnTo>
                    <a:pt x="544915" y="206445"/>
                  </a:lnTo>
                  <a:lnTo>
                    <a:pt x="544884" y="207314"/>
                  </a:lnTo>
                  <a:lnTo>
                    <a:pt x="543760" y="209560"/>
                  </a:lnTo>
                  <a:lnTo>
                    <a:pt x="543314" y="214576"/>
                  </a:lnTo>
                  <a:lnTo>
                    <a:pt x="543799" y="221661"/>
                  </a:lnTo>
                  <a:lnTo>
                    <a:pt x="544568" y="226007"/>
                  </a:lnTo>
                  <a:lnTo>
                    <a:pt x="544237" y="228369"/>
                  </a:lnTo>
                  <a:lnTo>
                    <a:pt x="542190" y="233446"/>
                  </a:lnTo>
                  <a:lnTo>
                    <a:pt x="541567" y="236231"/>
                  </a:lnTo>
                  <a:lnTo>
                    <a:pt x="541521" y="237377"/>
                  </a:lnTo>
                  <a:lnTo>
                    <a:pt x="543930" y="242685"/>
                  </a:lnTo>
                  <a:lnTo>
                    <a:pt x="544483" y="244785"/>
                  </a:lnTo>
                  <a:lnTo>
                    <a:pt x="544776" y="246963"/>
                  </a:lnTo>
                  <a:lnTo>
                    <a:pt x="542213" y="245893"/>
                  </a:lnTo>
                  <a:lnTo>
                    <a:pt x="541028" y="245947"/>
                  </a:lnTo>
                  <a:lnTo>
                    <a:pt x="539820" y="246270"/>
                  </a:lnTo>
                  <a:lnTo>
                    <a:pt x="537150" y="246616"/>
                  </a:lnTo>
                  <a:lnTo>
                    <a:pt x="534433" y="246663"/>
                  </a:lnTo>
                  <a:lnTo>
                    <a:pt x="533486" y="247063"/>
                  </a:lnTo>
                  <a:lnTo>
                    <a:pt x="531563" y="248478"/>
                  </a:lnTo>
                  <a:lnTo>
                    <a:pt x="530393" y="249047"/>
                  </a:lnTo>
                  <a:lnTo>
                    <a:pt x="529377" y="249155"/>
                  </a:lnTo>
                  <a:lnTo>
                    <a:pt x="525930" y="247386"/>
                  </a:lnTo>
                  <a:lnTo>
                    <a:pt x="523891" y="245462"/>
                  </a:lnTo>
                  <a:lnTo>
                    <a:pt x="522013" y="243378"/>
                  </a:lnTo>
                  <a:lnTo>
                    <a:pt x="521667" y="240993"/>
                  </a:lnTo>
                  <a:lnTo>
                    <a:pt x="522320" y="238547"/>
                  </a:lnTo>
                  <a:lnTo>
                    <a:pt x="523252" y="235931"/>
                  </a:lnTo>
                  <a:lnTo>
                    <a:pt x="525106" y="231585"/>
                  </a:lnTo>
                  <a:lnTo>
                    <a:pt x="525014" y="228669"/>
                  </a:lnTo>
                  <a:lnTo>
                    <a:pt x="525653" y="226277"/>
                  </a:lnTo>
                  <a:lnTo>
                    <a:pt x="526714" y="223961"/>
                  </a:lnTo>
                  <a:lnTo>
                    <a:pt x="527100" y="221822"/>
                  </a:lnTo>
                  <a:lnTo>
                    <a:pt x="527353" y="213453"/>
                  </a:lnTo>
                  <a:lnTo>
                    <a:pt x="527092" y="212706"/>
                  </a:lnTo>
                  <a:lnTo>
                    <a:pt x="524544" y="207737"/>
                  </a:lnTo>
                  <a:lnTo>
                    <a:pt x="524252" y="206906"/>
                  </a:lnTo>
                  <a:lnTo>
                    <a:pt x="524237" y="205567"/>
                  </a:lnTo>
                  <a:lnTo>
                    <a:pt x="524514" y="204283"/>
                  </a:lnTo>
                  <a:lnTo>
                    <a:pt x="524567" y="203137"/>
                  </a:lnTo>
                  <a:lnTo>
                    <a:pt x="523983" y="202252"/>
                  </a:lnTo>
                  <a:lnTo>
                    <a:pt x="522952" y="201444"/>
                  </a:lnTo>
                  <a:lnTo>
                    <a:pt x="521705" y="201090"/>
                  </a:lnTo>
                  <a:lnTo>
                    <a:pt x="519065" y="201436"/>
                  </a:lnTo>
                  <a:lnTo>
                    <a:pt x="513771" y="202775"/>
                  </a:lnTo>
                  <a:lnTo>
                    <a:pt x="512209" y="201598"/>
                  </a:lnTo>
                  <a:lnTo>
                    <a:pt x="511039" y="199783"/>
                  </a:lnTo>
                  <a:lnTo>
                    <a:pt x="510277" y="197244"/>
                  </a:lnTo>
                  <a:lnTo>
                    <a:pt x="509838" y="194590"/>
                  </a:lnTo>
                  <a:lnTo>
                    <a:pt x="510038" y="192097"/>
                  </a:lnTo>
                  <a:lnTo>
                    <a:pt x="510824" y="189689"/>
                  </a:lnTo>
                  <a:lnTo>
                    <a:pt x="510192" y="188005"/>
                  </a:lnTo>
                  <a:lnTo>
                    <a:pt x="509215" y="186174"/>
                  </a:lnTo>
                  <a:lnTo>
                    <a:pt x="509208" y="185228"/>
                  </a:lnTo>
                  <a:lnTo>
                    <a:pt x="509762" y="184404"/>
                  </a:lnTo>
                  <a:lnTo>
                    <a:pt x="510716" y="183712"/>
                  </a:lnTo>
                  <a:lnTo>
                    <a:pt x="511886" y="183312"/>
                  </a:lnTo>
                  <a:lnTo>
                    <a:pt x="512978" y="182581"/>
                  </a:lnTo>
                  <a:lnTo>
                    <a:pt x="515880" y="180127"/>
                  </a:lnTo>
                  <a:lnTo>
                    <a:pt x="516803" y="177966"/>
                  </a:lnTo>
                  <a:lnTo>
                    <a:pt x="516872" y="175304"/>
                  </a:lnTo>
                  <a:lnTo>
                    <a:pt x="517611" y="172765"/>
                  </a:lnTo>
                  <a:lnTo>
                    <a:pt x="519088" y="170419"/>
                  </a:lnTo>
                  <a:lnTo>
                    <a:pt x="520843" y="168250"/>
                  </a:lnTo>
                  <a:lnTo>
                    <a:pt x="521405" y="166011"/>
                  </a:lnTo>
                  <a:lnTo>
                    <a:pt x="520551" y="162457"/>
                  </a:lnTo>
                  <a:lnTo>
                    <a:pt x="520889" y="160841"/>
                  </a:lnTo>
                  <a:lnTo>
                    <a:pt x="520597" y="158941"/>
                  </a:lnTo>
                  <a:lnTo>
                    <a:pt x="520566" y="157064"/>
                  </a:lnTo>
                  <a:lnTo>
                    <a:pt x="521651" y="153533"/>
                  </a:lnTo>
                  <a:lnTo>
                    <a:pt x="524868" y="146310"/>
                  </a:lnTo>
                  <a:lnTo>
                    <a:pt x="528007" y="142471"/>
                  </a:lnTo>
                  <a:lnTo>
                    <a:pt x="529254" y="141463"/>
                  </a:lnTo>
                  <a:lnTo>
                    <a:pt x="530886" y="143248"/>
                  </a:lnTo>
                  <a:lnTo>
                    <a:pt x="532124" y="145348"/>
                  </a:lnTo>
                  <a:lnTo>
                    <a:pt x="532148" y="143448"/>
                  </a:lnTo>
                  <a:lnTo>
                    <a:pt x="531778" y="141625"/>
                  </a:lnTo>
                  <a:lnTo>
                    <a:pt x="530532" y="137278"/>
                  </a:lnTo>
                  <a:lnTo>
                    <a:pt x="529447" y="128801"/>
                  </a:lnTo>
                  <a:lnTo>
                    <a:pt x="529747" y="128001"/>
                  </a:lnTo>
                  <a:lnTo>
                    <a:pt x="530847" y="128132"/>
                  </a:lnTo>
                  <a:lnTo>
                    <a:pt x="531971" y="127385"/>
                  </a:lnTo>
                  <a:lnTo>
                    <a:pt x="532555" y="126054"/>
                  </a:lnTo>
                  <a:lnTo>
                    <a:pt x="531393" y="122908"/>
                  </a:lnTo>
                  <a:lnTo>
                    <a:pt x="531339" y="121793"/>
                  </a:lnTo>
                  <a:lnTo>
                    <a:pt x="533586" y="117369"/>
                  </a:lnTo>
                  <a:lnTo>
                    <a:pt x="535418" y="115762"/>
                  </a:lnTo>
                  <a:lnTo>
                    <a:pt x="536219" y="114769"/>
                  </a:lnTo>
                  <a:lnTo>
                    <a:pt x="536680" y="112069"/>
                  </a:lnTo>
                  <a:lnTo>
                    <a:pt x="537634" y="111054"/>
                  </a:lnTo>
                  <a:lnTo>
                    <a:pt x="538835" y="110323"/>
                  </a:lnTo>
                  <a:lnTo>
                    <a:pt x="540420" y="108453"/>
                  </a:lnTo>
                  <a:lnTo>
                    <a:pt x="541274" y="106099"/>
                  </a:lnTo>
                  <a:lnTo>
                    <a:pt x="541798" y="105922"/>
                  </a:lnTo>
                  <a:lnTo>
                    <a:pt x="542413" y="105838"/>
                  </a:lnTo>
                  <a:lnTo>
                    <a:pt x="543367" y="107892"/>
                  </a:lnTo>
                  <a:lnTo>
                    <a:pt x="544437" y="108723"/>
                  </a:lnTo>
                  <a:lnTo>
                    <a:pt x="546607" y="109392"/>
                  </a:lnTo>
                  <a:lnTo>
                    <a:pt x="548462" y="108600"/>
                  </a:lnTo>
                  <a:lnTo>
                    <a:pt x="548977" y="107569"/>
                  </a:lnTo>
                  <a:lnTo>
                    <a:pt x="549678" y="106684"/>
                  </a:lnTo>
                  <a:lnTo>
                    <a:pt x="550801" y="105761"/>
                  </a:lnTo>
                  <a:lnTo>
                    <a:pt x="551748" y="104707"/>
                  </a:lnTo>
                  <a:lnTo>
                    <a:pt x="552802" y="102268"/>
                  </a:lnTo>
                  <a:lnTo>
                    <a:pt x="554195" y="100045"/>
                  </a:lnTo>
                  <a:lnTo>
                    <a:pt x="555149" y="99268"/>
                  </a:lnTo>
                  <a:lnTo>
                    <a:pt x="556296" y="98784"/>
                  </a:lnTo>
                  <a:lnTo>
                    <a:pt x="557573" y="98483"/>
                  </a:lnTo>
                  <a:lnTo>
                    <a:pt x="558805" y="98445"/>
                  </a:lnTo>
                  <a:lnTo>
                    <a:pt x="561536" y="99837"/>
                  </a:lnTo>
                  <a:lnTo>
                    <a:pt x="563122" y="100114"/>
                  </a:lnTo>
                  <a:lnTo>
                    <a:pt x="564745" y="100014"/>
                  </a:lnTo>
                  <a:lnTo>
                    <a:pt x="565769" y="100245"/>
                  </a:lnTo>
                  <a:lnTo>
                    <a:pt x="566546" y="100876"/>
                  </a:lnTo>
                  <a:lnTo>
                    <a:pt x="567254" y="102137"/>
                  </a:lnTo>
                  <a:lnTo>
                    <a:pt x="568124" y="103230"/>
                  </a:lnTo>
                  <a:lnTo>
                    <a:pt x="568932" y="103768"/>
                  </a:lnTo>
                  <a:lnTo>
                    <a:pt x="569817" y="104022"/>
                  </a:lnTo>
                  <a:lnTo>
                    <a:pt x="575765" y="103576"/>
                  </a:lnTo>
                  <a:lnTo>
                    <a:pt x="580968" y="104807"/>
                  </a:lnTo>
                  <a:lnTo>
                    <a:pt x="588063" y="105084"/>
                  </a:lnTo>
                  <a:lnTo>
                    <a:pt x="590494" y="105807"/>
                  </a:lnTo>
                  <a:lnTo>
                    <a:pt x="592834" y="106753"/>
                  </a:lnTo>
                  <a:lnTo>
                    <a:pt x="595689" y="108415"/>
                  </a:lnTo>
                  <a:lnTo>
                    <a:pt x="596736" y="108784"/>
                  </a:lnTo>
                  <a:lnTo>
                    <a:pt x="597905" y="108692"/>
                  </a:lnTo>
                  <a:lnTo>
                    <a:pt x="599359" y="107122"/>
                  </a:lnTo>
                  <a:lnTo>
                    <a:pt x="600498" y="106784"/>
                  </a:lnTo>
                  <a:lnTo>
                    <a:pt x="601653" y="106722"/>
                  </a:lnTo>
                  <a:lnTo>
                    <a:pt x="606224" y="107015"/>
                  </a:lnTo>
                  <a:lnTo>
                    <a:pt x="618506" y="108938"/>
                  </a:lnTo>
                  <a:lnTo>
                    <a:pt x="620322" y="108676"/>
                  </a:lnTo>
                  <a:lnTo>
                    <a:pt x="627725" y="104991"/>
                  </a:lnTo>
                  <a:lnTo>
                    <a:pt x="630695" y="101499"/>
                  </a:lnTo>
                  <a:lnTo>
                    <a:pt x="633351" y="100530"/>
                  </a:lnTo>
                  <a:lnTo>
                    <a:pt x="634243" y="98945"/>
                  </a:lnTo>
                  <a:lnTo>
                    <a:pt x="634782" y="97053"/>
                  </a:lnTo>
                  <a:lnTo>
                    <a:pt x="635721" y="96545"/>
                  </a:lnTo>
                  <a:lnTo>
                    <a:pt x="637945" y="96006"/>
                  </a:lnTo>
                  <a:lnTo>
                    <a:pt x="638822" y="95445"/>
                  </a:lnTo>
                  <a:lnTo>
                    <a:pt x="640399" y="93114"/>
                  </a:lnTo>
                  <a:lnTo>
                    <a:pt x="642262" y="91052"/>
                  </a:lnTo>
                  <a:lnTo>
                    <a:pt x="643178" y="90429"/>
                  </a:lnTo>
                  <a:lnTo>
                    <a:pt x="645809" y="90760"/>
                  </a:lnTo>
                  <a:lnTo>
                    <a:pt x="646971" y="91660"/>
                  </a:lnTo>
                  <a:lnTo>
                    <a:pt x="648449" y="94691"/>
                  </a:lnTo>
                  <a:lnTo>
                    <a:pt x="648195" y="95199"/>
                  </a:lnTo>
                  <a:lnTo>
                    <a:pt x="646448" y="96706"/>
                  </a:lnTo>
                  <a:lnTo>
                    <a:pt x="645940" y="97345"/>
                  </a:lnTo>
                  <a:lnTo>
                    <a:pt x="644008" y="101607"/>
                  </a:lnTo>
                  <a:lnTo>
                    <a:pt x="642685" y="103699"/>
                  </a:lnTo>
                  <a:lnTo>
                    <a:pt x="641038" y="105569"/>
                  </a:lnTo>
                  <a:close/>
                  <a:moveTo>
                    <a:pt x="140411" y="82329"/>
                  </a:moveTo>
                  <a:lnTo>
                    <a:pt x="141573" y="84090"/>
                  </a:lnTo>
                  <a:lnTo>
                    <a:pt x="141819" y="85229"/>
                  </a:lnTo>
                  <a:lnTo>
                    <a:pt x="140965" y="86536"/>
                  </a:lnTo>
                  <a:lnTo>
                    <a:pt x="140649" y="88544"/>
                  </a:lnTo>
                  <a:lnTo>
                    <a:pt x="138133" y="90121"/>
                  </a:lnTo>
                  <a:lnTo>
                    <a:pt x="135932" y="89744"/>
                  </a:lnTo>
                  <a:lnTo>
                    <a:pt x="135217" y="89183"/>
                  </a:lnTo>
                  <a:lnTo>
                    <a:pt x="133823" y="86136"/>
                  </a:lnTo>
                  <a:lnTo>
                    <a:pt x="133962" y="83552"/>
                  </a:lnTo>
                  <a:lnTo>
                    <a:pt x="134832" y="82567"/>
                  </a:lnTo>
                  <a:lnTo>
                    <a:pt x="136879" y="82721"/>
                  </a:lnTo>
                  <a:lnTo>
                    <a:pt x="138957" y="81305"/>
                  </a:lnTo>
                  <a:lnTo>
                    <a:pt x="140411" y="82329"/>
                  </a:lnTo>
                  <a:close/>
                  <a:moveTo>
                    <a:pt x="702463" y="108723"/>
                  </a:moveTo>
                  <a:lnTo>
                    <a:pt x="704033" y="109199"/>
                  </a:lnTo>
                  <a:lnTo>
                    <a:pt x="705664" y="109069"/>
                  </a:lnTo>
                  <a:lnTo>
                    <a:pt x="706472" y="108107"/>
                  </a:lnTo>
                  <a:lnTo>
                    <a:pt x="706695" y="106861"/>
                  </a:lnTo>
                  <a:lnTo>
                    <a:pt x="707519" y="104545"/>
                  </a:lnTo>
                  <a:lnTo>
                    <a:pt x="709420" y="102976"/>
                  </a:lnTo>
                  <a:lnTo>
                    <a:pt x="710751" y="102730"/>
                  </a:lnTo>
                  <a:lnTo>
                    <a:pt x="711698" y="102068"/>
                  </a:lnTo>
                  <a:lnTo>
                    <a:pt x="711536" y="100353"/>
                  </a:lnTo>
                  <a:lnTo>
                    <a:pt x="711636" y="98668"/>
                  </a:lnTo>
                  <a:lnTo>
                    <a:pt x="713044" y="96868"/>
                  </a:lnTo>
                  <a:lnTo>
                    <a:pt x="717392" y="94360"/>
                  </a:lnTo>
                  <a:lnTo>
                    <a:pt x="719878" y="93468"/>
                  </a:lnTo>
                  <a:lnTo>
                    <a:pt x="723102" y="93183"/>
                  </a:lnTo>
                  <a:lnTo>
                    <a:pt x="723464" y="94145"/>
                  </a:lnTo>
                  <a:lnTo>
                    <a:pt x="723095" y="95514"/>
                  </a:lnTo>
                  <a:lnTo>
                    <a:pt x="723718" y="97583"/>
                  </a:lnTo>
                  <a:lnTo>
                    <a:pt x="723410" y="103184"/>
                  </a:lnTo>
                  <a:lnTo>
                    <a:pt x="722672" y="103976"/>
                  </a:lnTo>
                  <a:lnTo>
                    <a:pt x="719339" y="105907"/>
                  </a:lnTo>
                  <a:lnTo>
                    <a:pt x="715699" y="107453"/>
                  </a:lnTo>
                  <a:lnTo>
                    <a:pt x="714676" y="108100"/>
                  </a:lnTo>
                  <a:lnTo>
                    <a:pt x="713776" y="109638"/>
                  </a:lnTo>
                  <a:lnTo>
                    <a:pt x="713853" y="111169"/>
                  </a:lnTo>
                  <a:lnTo>
                    <a:pt x="716823" y="113208"/>
                  </a:lnTo>
                  <a:lnTo>
                    <a:pt x="721433" y="115115"/>
                  </a:lnTo>
                  <a:lnTo>
                    <a:pt x="722379" y="116008"/>
                  </a:lnTo>
                  <a:lnTo>
                    <a:pt x="722995" y="117508"/>
                  </a:lnTo>
                  <a:lnTo>
                    <a:pt x="723164" y="119185"/>
                  </a:lnTo>
                  <a:lnTo>
                    <a:pt x="724280" y="119985"/>
                  </a:lnTo>
                  <a:lnTo>
                    <a:pt x="725842" y="120370"/>
                  </a:lnTo>
                  <a:lnTo>
                    <a:pt x="726873" y="121162"/>
                  </a:lnTo>
                  <a:lnTo>
                    <a:pt x="727658" y="122277"/>
                  </a:lnTo>
                  <a:lnTo>
                    <a:pt x="719901" y="119670"/>
                  </a:lnTo>
                  <a:lnTo>
                    <a:pt x="717869" y="118523"/>
                  </a:lnTo>
                  <a:lnTo>
                    <a:pt x="715422" y="118385"/>
                  </a:lnTo>
                  <a:lnTo>
                    <a:pt x="712998" y="118039"/>
                  </a:lnTo>
                  <a:lnTo>
                    <a:pt x="710528" y="117038"/>
                  </a:lnTo>
                  <a:lnTo>
                    <a:pt x="707873" y="116800"/>
                  </a:lnTo>
                  <a:lnTo>
                    <a:pt x="706603" y="117523"/>
                  </a:lnTo>
                  <a:lnTo>
                    <a:pt x="706111" y="118939"/>
                  </a:lnTo>
                  <a:lnTo>
                    <a:pt x="705811" y="120523"/>
                  </a:lnTo>
                  <a:lnTo>
                    <a:pt x="706396" y="122493"/>
                  </a:lnTo>
                  <a:lnTo>
                    <a:pt x="706342" y="123693"/>
                  </a:lnTo>
                  <a:lnTo>
                    <a:pt x="705842" y="125854"/>
                  </a:lnTo>
                  <a:lnTo>
                    <a:pt x="707765" y="132247"/>
                  </a:lnTo>
                  <a:lnTo>
                    <a:pt x="710174" y="137324"/>
                  </a:lnTo>
                  <a:lnTo>
                    <a:pt x="713722" y="142609"/>
                  </a:lnTo>
                  <a:lnTo>
                    <a:pt x="715476" y="144425"/>
                  </a:lnTo>
                  <a:lnTo>
                    <a:pt x="717439" y="146064"/>
                  </a:lnTo>
                  <a:lnTo>
                    <a:pt x="714253" y="145579"/>
                  </a:lnTo>
                  <a:lnTo>
                    <a:pt x="713291" y="143817"/>
                  </a:lnTo>
                  <a:lnTo>
                    <a:pt x="709258" y="142063"/>
                  </a:lnTo>
                  <a:lnTo>
                    <a:pt x="708481" y="141017"/>
                  </a:lnTo>
                  <a:lnTo>
                    <a:pt x="705849" y="136001"/>
                  </a:lnTo>
                  <a:lnTo>
                    <a:pt x="705080" y="135063"/>
                  </a:lnTo>
                  <a:lnTo>
                    <a:pt x="702656" y="133355"/>
                  </a:lnTo>
                  <a:lnTo>
                    <a:pt x="701586" y="132101"/>
                  </a:lnTo>
                  <a:lnTo>
                    <a:pt x="701224" y="130409"/>
                  </a:lnTo>
                  <a:lnTo>
                    <a:pt x="701494" y="128631"/>
                  </a:lnTo>
                  <a:lnTo>
                    <a:pt x="701355" y="126170"/>
                  </a:lnTo>
                  <a:lnTo>
                    <a:pt x="701448" y="123723"/>
                  </a:lnTo>
                  <a:lnTo>
                    <a:pt x="701948" y="120739"/>
                  </a:lnTo>
                  <a:lnTo>
                    <a:pt x="701078" y="119685"/>
                  </a:lnTo>
                  <a:lnTo>
                    <a:pt x="699947" y="118700"/>
                  </a:lnTo>
                  <a:lnTo>
                    <a:pt x="698631" y="116415"/>
                  </a:lnTo>
                  <a:lnTo>
                    <a:pt x="698238" y="113815"/>
                  </a:lnTo>
                  <a:lnTo>
                    <a:pt x="698346" y="112323"/>
                  </a:lnTo>
                  <a:lnTo>
                    <a:pt x="698885" y="111000"/>
                  </a:lnTo>
                  <a:lnTo>
                    <a:pt x="699616" y="109853"/>
                  </a:lnTo>
                  <a:lnTo>
                    <a:pt x="699777" y="108730"/>
                  </a:lnTo>
                  <a:lnTo>
                    <a:pt x="697885" y="107107"/>
                  </a:lnTo>
                  <a:lnTo>
                    <a:pt x="695899" y="102476"/>
                  </a:lnTo>
                  <a:lnTo>
                    <a:pt x="695722" y="100076"/>
                  </a:lnTo>
                  <a:lnTo>
                    <a:pt x="698246" y="95452"/>
                  </a:lnTo>
                  <a:lnTo>
                    <a:pt x="698192" y="93206"/>
                  </a:lnTo>
                  <a:lnTo>
                    <a:pt x="698692" y="91875"/>
                  </a:lnTo>
                  <a:lnTo>
                    <a:pt x="698962" y="90460"/>
                  </a:lnTo>
                  <a:lnTo>
                    <a:pt x="700286" y="87383"/>
                  </a:lnTo>
                  <a:lnTo>
                    <a:pt x="702433" y="84760"/>
                  </a:lnTo>
                  <a:lnTo>
                    <a:pt x="706080" y="81082"/>
                  </a:lnTo>
                  <a:lnTo>
                    <a:pt x="707465" y="80282"/>
                  </a:lnTo>
                  <a:lnTo>
                    <a:pt x="709027" y="79759"/>
                  </a:lnTo>
                  <a:lnTo>
                    <a:pt x="709166" y="80659"/>
                  </a:lnTo>
                  <a:lnTo>
                    <a:pt x="708919" y="81459"/>
                  </a:lnTo>
                  <a:lnTo>
                    <a:pt x="706226" y="85198"/>
                  </a:lnTo>
                  <a:lnTo>
                    <a:pt x="705865" y="86044"/>
                  </a:lnTo>
                  <a:lnTo>
                    <a:pt x="705796" y="87613"/>
                  </a:lnTo>
                  <a:lnTo>
                    <a:pt x="707081" y="88544"/>
                  </a:lnTo>
                  <a:lnTo>
                    <a:pt x="708481" y="90444"/>
                  </a:lnTo>
                  <a:lnTo>
                    <a:pt x="708750" y="92968"/>
                  </a:lnTo>
                  <a:lnTo>
                    <a:pt x="708804" y="95660"/>
                  </a:lnTo>
                  <a:lnTo>
                    <a:pt x="708496" y="98368"/>
                  </a:lnTo>
                  <a:lnTo>
                    <a:pt x="707981" y="99276"/>
                  </a:lnTo>
                  <a:lnTo>
                    <a:pt x="705772" y="101999"/>
                  </a:lnTo>
                  <a:lnTo>
                    <a:pt x="700747" y="105191"/>
                  </a:lnTo>
                  <a:lnTo>
                    <a:pt x="700316" y="105984"/>
                  </a:lnTo>
                  <a:lnTo>
                    <a:pt x="700355" y="106861"/>
                  </a:lnTo>
                  <a:lnTo>
                    <a:pt x="701278" y="107923"/>
                  </a:lnTo>
                  <a:lnTo>
                    <a:pt x="702463" y="108723"/>
                  </a:lnTo>
                  <a:close/>
                  <a:moveTo>
                    <a:pt x="45934" y="82390"/>
                  </a:moveTo>
                  <a:lnTo>
                    <a:pt x="45811" y="82875"/>
                  </a:lnTo>
                  <a:lnTo>
                    <a:pt x="43579" y="80621"/>
                  </a:lnTo>
                  <a:lnTo>
                    <a:pt x="41055" y="79367"/>
                  </a:lnTo>
                  <a:lnTo>
                    <a:pt x="42101" y="79044"/>
                  </a:lnTo>
                  <a:lnTo>
                    <a:pt x="44187" y="79390"/>
                  </a:lnTo>
                  <a:lnTo>
                    <a:pt x="45018" y="79713"/>
                  </a:lnTo>
                  <a:lnTo>
                    <a:pt x="45819" y="80836"/>
                  </a:lnTo>
                  <a:lnTo>
                    <a:pt x="45934" y="82390"/>
                  </a:lnTo>
                  <a:close/>
                  <a:moveTo>
                    <a:pt x="718039" y="82898"/>
                  </a:moveTo>
                  <a:lnTo>
                    <a:pt x="714622" y="83267"/>
                  </a:lnTo>
                  <a:lnTo>
                    <a:pt x="713845" y="82244"/>
                  </a:lnTo>
                  <a:lnTo>
                    <a:pt x="712944" y="77628"/>
                  </a:lnTo>
                  <a:lnTo>
                    <a:pt x="715368" y="73936"/>
                  </a:lnTo>
                  <a:lnTo>
                    <a:pt x="718424" y="71766"/>
                  </a:lnTo>
                  <a:lnTo>
                    <a:pt x="720509" y="71220"/>
                  </a:lnTo>
                  <a:lnTo>
                    <a:pt x="721240" y="71189"/>
                  </a:lnTo>
                  <a:lnTo>
                    <a:pt x="723102" y="73851"/>
                  </a:lnTo>
                  <a:lnTo>
                    <a:pt x="721687" y="79197"/>
                  </a:lnTo>
                  <a:lnTo>
                    <a:pt x="720055" y="81928"/>
                  </a:lnTo>
                  <a:lnTo>
                    <a:pt x="718039" y="82898"/>
                  </a:lnTo>
                  <a:close/>
                  <a:moveTo>
                    <a:pt x="652243" y="70028"/>
                  </a:moveTo>
                  <a:lnTo>
                    <a:pt x="652019" y="70505"/>
                  </a:lnTo>
                  <a:lnTo>
                    <a:pt x="651219" y="67989"/>
                  </a:lnTo>
                  <a:lnTo>
                    <a:pt x="651889" y="66727"/>
                  </a:lnTo>
                  <a:lnTo>
                    <a:pt x="652851" y="67189"/>
                  </a:lnTo>
                  <a:lnTo>
                    <a:pt x="653089" y="67635"/>
                  </a:lnTo>
                  <a:lnTo>
                    <a:pt x="652174" y="68835"/>
                  </a:lnTo>
                  <a:lnTo>
                    <a:pt x="652243" y="70028"/>
                  </a:lnTo>
                  <a:close/>
                  <a:moveTo>
                    <a:pt x="27142" y="76282"/>
                  </a:moveTo>
                  <a:lnTo>
                    <a:pt x="25787" y="76482"/>
                  </a:lnTo>
                  <a:lnTo>
                    <a:pt x="24479" y="76020"/>
                  </a:lnTo>
                  <a:lnTo>
                    <a:pt x="23394" y="74789"/>
                  </a:lnTo>
                  <a:lnTo>
                    <a:pt x="17591" y="71220"/>
                  </a:lnTo>
                  <a:lnTo>
                    <a:pt x="15791" y="71166"/>
                  </a:lnTo>
                  <a:lnTo>
                    <a:pt x="14529" y="70251"/>
                  </a:lnTo>
                  <a:lnTo>
                    <a:pt x="12990" y="69935"/>
                  </a:lnTo>
                  <a:lnTo>
                    <a:pt x="11358" y="67551"/>
                  </a:lnTo>
                  <a:lnTo>
                    <a:pt x="11012" y="66274"/>
                  </a:lnTo>
                  <a:lnTo>
                    <a:pt x="12197" y="65651"/>
                  </a:lnTo>
                  <a:lnTo>
                    <a:pt x="12944" y="64343"/>
                  </a:lnTo>
                  <a:lnTo>
                    <a:pt x="14875" y="64920"/>
                  </a:lnTo>
                  <a:lnTo>
                    <a:pt x="17076" y="67227"/>
                  </a:lnTo>
                  <a:lnTo>
                    <a:pt x="19315" y="68089"/>
                  </a:lnTo>
                  <a:lnTo>
                    <a:pt x="19923" y="68528"/>
                  </a:lnTo>
                  <a:lnTo>
                    <a:pt x="21016" y="69805"/>
                  </a:lnTo>
                  <a:lnTo>
                    <a:pt x="26134" y="72943"/>
                  </a:lnTo>
                  <a:lnTo>
                    <a:pt x="26687" y="74013"/>
                  </a:lnTo>
                  <a:lnTo>
                    <a:pt x="27042" y="75082"/>
                  </a:lnTo>
                  <a:lnTo>
                    <a:pt x="27142" y="76282"/>
                  </a:lnTo>
                  <a:close/>
                  <a:moveTo>
                    <a:pt x="295459" y="64573"/>
                  </a:moveTo>
                  <a:lnTo>
                    <a:pt x="294404" y="65697"/>
                  </a:lnTo>
                  <a:lnTo>
                    <a:pt x="293281" y="64997"/>
                  </a:lnTo>
                  <a:lnTo>
                    <a:pt x="295020" y="62719"/>
                  </a:lnTo>
                  <a:lnTo>
                    <a:pt x="295428" y="62566"/>
                  </a:lnTo>
                  <a:lnTo>
                    <a:pt x="295459" y="64573"/>
                  </a:lnTo>
                  <a:close/>
                  <a:moveTo>
                    <a:pt x="227924" y="65489"/>
                  </a:moveTo>
                  <a:lnTo>
                    <a:pt x="227023" y="65573"/>
                  </a:lnTo>
                  <a:lnTo>
                    <a:pt x="226754" y="64935"/>
                  </a:lnTo>
                  <a:lnTo>
                    <a:pt x="226792" y="63835"/>
                  </a:lnTo>
                  <a:lnTo>
                    <a:pt x="226716" y="62958"/>
                  </a:lnTo>
                  <a:lnTo>
                    <a:pt x="226454" y="62304"/>
                  </a:lnTo>
                  <a:lnTo>
                    <a:pt x="226454" y="61204"/>
                  </a:lnTo>
                  <a:lnTo>
                    <a:pt x="227285" y="61750"/>
                  </a:lnTo>
                  <a:lnTo>
                    <a:pt x="227924" y="62266"/>
                  </a:lnTo>
                  <a:lnTo>
                    <a:pt x="228662" y="62635"/>
                  </a:lnTo>
                  <a:lnTo>
                    <a:pt x="229263" y="62881"/>
                  </a:lnTo>
                  <a:lnTo>
                    <a:pt x="229578" y="63050"/>
                  </a:lnTo>
                  <a:lnTo>
                    <a:pt x="228986" y="64604"/>
                  </a:lnTo>
                  <a:lnTo>
                    <a:pt x="227924" y="65489"/>
                  </a:lnTo>
                  <a:close/>
                  <a:moveTo>
                    <a:pt x="239251" y="59173"/>
                  </a:moveTo>
                  <a:lnTo>
                    <a:pt x="239221" y="60650"/>
                  </a:lnTo>
                  <a:lnTo>
                    <a:pt x="237727" y="59781"/>
                  </a:lnTo>
                  <a:lnTo>
                    <a:pt x="237435" y="58142"/>
                  </a:lnTo>
                  <a:lnTo>
                    <a:pt x="237928" y="57611"/>
                  </a:lnTo>
                  <a:lnTo>
                    <a:pt x="238951" y="57896"/>
                  </a:lnTo>
                  <a:lnTo>
                    <a:pt x="239251" y="59173"/>
                  </a:lnTo>
                  <a:close/>
                  <a:moveTo>
                    <a:pt x="484882" y="56519"/>
                  </a:moveTo>
                  <a:lnTo>
                    <a:pt x="484613" y="57227"/>
                  </a:lnTo>
                  <a:lnTo>
                    <a:pt x="482766" y="55496"/>
                  </a:lnTo>
                  <a:lnTo>
                    <a:pt x="482281" y="54242"/>
                  </a:lnTo>
                  <a:lnTo>
                    <a:pt x="482504" y="53265"/>
                  </a:lnTo>
                  <a:lnTo>
                    <a:pt x="484420" y="53180"/>
                  </a:lnTo>
                  <a:lnTo>
                    <a:pt x="485375" y="53796"/>
                  </a:lnTo>
                  <a:lnTo>
                    <a:pt x="484882" y="56519"/>
                  </a:lnTo>
                  <a:close/>
                  <a:moveTo>
                    <a:pt x="657653" y="53180"/>
                  </a:moveTo>
                  <a:lnTo>
                    <a:pt x="657114" y="53834"/>
                  </a:lnTo>
                  <a:lnTo>
                    <a:pt x="654490" y="52634"/>
                  </a:lnTo>
                  <a:lnTo>
                    <a:pt x="654621" y="50734"/>
                  </a:lnTo>
                  <a:lnTo>
                    <a:pt x="654266" y="49796"/>
                  </a:lnTo>
                  <a:lnTo>
                    <a:pt x="653559" y="48811"/>
                  </a:lnTo>
                  <a:lnTo>
                    <a:pt x="653274" y="47849"/>
                  </a:lnTo>
                  <a:lnTo>
                    <a:pt x="653566" y="46795"/>
                  </a:lnTo>
                  <a:lnTo>
                    <a:pt x="655182" y="48142"/>
                  </a:lnTo>
                  <a:lnTo>
                    <a:pt x="656090" y="50280"/>
                  </a:lnTo>
                  <a:lnTo>
                    <a:pt x="657337" y="52311"/>
                  </a:lnTo>
                  <a:lnTo>
                    <a:pt x="657653" y="53180"/>
                  </a:lnTo>
                  <a:close/>
                  <a:moveTo>
                    <a:pt x="683440" y="46034"/>
                  </a:moveTo>
                  <a:lnTo>
                    <a:pt x="683086" y="46280"/>
                  </a:lnTo>
                  <a:lnTo>
                    <a:pt x="682309" y="45703"/>
                  </a:lnTo>
                  <a:lnTo>
                    <a:pt x="681824" y="45065"/>
                  </a:lnTo>
                  <a:lnTo>
                    <a:pt x="681855" y="44426"/>
                  </a:lnTo>
                  <a:lnTo>
                    <a:pt x="682409" y="44103"/>
                  </a:lnTo>
                  <a:lnTo>
                    <a:pt x="683533" y="45080"/>
                  </a:lnTo>
                  <a:lnTo>
                    <a:pt x="683556" y="45618"/>
                  </a:lnTo>
                  <a:lnTo>
                    <a:pt x="683440" y="46034"/>
                  </a:lnTo>
                  <a:close/>
                  <a:moveTo>
                    <a:pt x="680577" y="43757"/>
                  </a:moveTo>
                  <a:lnTo>
                    <a:pt x="680631" y="44665"/>
                  </a:lnTo>
                  <a:lnTo>
                    <a:pt x="679323" y="42603"/>
                  </a:lnTo>
                  <a:lnTo>
                    <a:pt x="678815" y="40164"/>
                  </a:lnTo>
                  <a:lnTo>
                    <a:pt x="679854" y="41033"/>
                  </a:lnTo>
                  <a:lnTo>
                    <a:pt x="681016" y="42834"/>
                  </a:lnTo>
                  <a:lnTo>
                    <a:pt x="680577" y="43757"/>
                  </a:lnTo>
                  <a:close/>
                  <a:moveTo>
                    <a:pt x="489769" y="37056"/>
                  </a:moveTo>
                  <a:lnTo>
                    <a:pt x="490492" y="39110"/>
                  </a:lnTo>
                  <a:lnTo>
                    <a:pt x="490600" y="39895"/>
                  </a:lnTo>
                  <a:lnTo>
                    <a:pt x="486590" y="40972"/>
                  </a:lnTo>
                  <a:lnTo>
                    <a:pt x="484174" y="38449"/>
                  </a:lnTo>
                  <a:lnTo>
                    <a:pt x="484690" y="37425"/>
                  </a:lnTo>
                  <a:lnTo>
                    <a:pt x="486775" y="37472"/>
                  </a:lnTo>
                  <a:lnTo>
                    <a:pt x="489769" y="37056"/>
                  </a:lnTo>
                  <a:close/>
                  <a:moveTo>
                    <a:pt x="283123" y="47726"/>
                  </a:moveTo>
                  <a:lnTo>
                    <a:pt x="280168" y="48519"/>
                  </a:lnTo>
                  <a:lnTo>
                    <a:pt x="278460" y="47411"/>
                  </a:lnTo>
                  <a:lnTo>
                    <a:pt x="280307" y="46049"/>
                  </a:lnTo>
                  <a:lnTo>
                    <a:pt x="280960" y="45957"/>
                  </a:lnTo>
                  <a:lnTo>
                    <a:pt x="281392" y="45688"/>
                  </a:lnTo>
                  <a:lnTo>
                    <a:pt x="281546" y="45134"/>
                  </a:lnTo>
                  <a:lnTo>
                    <a:pt x="278206" y="44234"/>
                  </a:lnTo>
                  <a:lnTo>
                    <a:pt x="277251" y="43441"/>
                  </a:lnTo>
                  <a:lnTo>
                    <a:pt x="276343" y="41426"/>
                  </a:lnTo>
                  <a:lnTo>
                    <a:pt x="276366" y="40141"/>
                  </a:lnTo>
                  <a:lnTo>
                    <a:pt x="280660" y="36748"/>
                  </a:lnTo>
                  <a:lnTo>
                    <a:pt x="281661" y="36387"/>
                  </a:lnTo>
                  <a:lnTo>
                    <a:pt x="281822" y="37795"/>
                  </a:lnTo>
                  <a:lnTo>
                    <a:pt x="284785" y="41349"/>
                  </a:lnTo>
                  <a:lnTo>
                    <a:pt x="284916" y="43718"/>
                  </a:lnTo>
                  <a:lnTo>
                    <a:pt x="284801" y="44572"/>
                  </a:lnTo>
                  <a:lnTo>
                    <a:pt x="283123" y="47726"/>
                  </a:lnTo>
                  <a:close/>
                  <a:moveTo>
                    <a:pt x="461018" y="33318"/>
                  </a:moveTo>
                  <a:lnTo>
                    <a:pt x="461796" y="33779"/>
                  </a:lnTo>
                  <a:lnTo>
                    <a:pt x="462873" y="33764"/>
                  </a:lnTo>
                  <a:lnTo>
                    <a:pt x="464151" y="33425"/>
                  </a:lnTo>
                  <a:lnTo>
                    <a:pt x="467290" y="33748"/>
                  </a:lnTo>
                  <a:lnTo>
                    <a:pt x="472846" y="33818"/>
                  </a:lnTo>
                  <a:lnTo>
                    <a:pt x="476671" y="34625"/>
                  </a:lnTo>
                  <a:lnTo>
                    <a:pt x="480411" y="36910"/>
                  </a:lnTo>
                  <a:lnTo>
                    <a:pt x="482273" y="37372"/>
                  </a:lnTo>
                  <a:lnTo>
                    <a:pt x="483074" y="37387"/>
                  </a:lnTo>
                  <a:lnTo>
                    <a:pt x="482897" y="37564"/>
                  </a:lnTo>
                  <a:lnTo>
                    <a:pt x="481419" y="38187"/>
                  </a:lnTo>
                  <a:lnTo>
                    <a:pt x="480719" y="39418"/>
                  </a:lnTo>
                  <a:lnTo>
                    <a:pt x="482758" y="41303"/>
                  </a:lnTo>
                  <a:lnTo>
                    <a:pt x="482897" y="42557"/>
                  </a:lnTo>
                  <a:lnTo>
                    <a:pt x="484474" y="43680"/>
                  </a:lnTo>
                  <a:lnTo>
                    <a:pt x="486406" y="45426"/>
                  </a:lnTo>
                  <a:lnTo>
                    <a:pt x="486483" y="45995"/>
                  </a:lnTo>
                  <a:lnTo>
                    <a:pt x="487137" y="46780"/>
                  </a:lnTo>
                  <a:lnTo>
                    <a:pt x="487468" y="47742"/>
                  </a:lnTo>
                  <a:lnTo>
                    <a:pt x="486106" y="48695"/>
                  </a:lnTo>
                  <a:lnTo>
                    <a:pt x="484282" y="48872"/>
                  </a:lnTo>
                  <a:lnTo>
                    <a:pt x="482928" y="47972"/>
                  </a:lnTo>
                  <a:lnTo>
                    <a:pt x="481689" y="46849"/>
                  </a:lnTo>
                  <a:lnTo>
                    <a:pt x="481366" y="48242"/>
                  </a:lnTo>
                  <a:lnTo>
                    <a:pt x="480404" y="49042"/>
                  </a:lnTo>
                  <a:lnTo>
                    <a:pt x="476894" y="48811"/>
                  </a:lnTo>
                  <a:lnTo>
                    <a:pt x="474385" y="48818"/>
                  </a:lnTo>
                  <a:lnTo>
                    <a:pt x="471892" y="49165"/>
                  </a:lnTo>
                  <a:lnTo>
                    <a:pt x="473139" y="49380"/>
                  </a:lnTo>
                  <a:lnTo>
                    <a:pt x="474270" y="49826"/>
                  </a:lnTo>
                  <a:lnTo>
                    <a:pt x="478156" y="53380"/>
                  </a:lnTo>
                  <a:lnTo>
                    <a:pt x="478987" y="54696"/>
                  </a:lnTo>
                  <a:lnTo>
                    <a:pt x="477625" y="57311"/>
                  </a:lnTo>
                  <a:lnTo>
                    <a:pt x="478287" y="58381"/>
                  </a:lnTo>
                  <a:lnTo>
                    <a:pt x="479788" y="58996"/>
                  </a:lnTo>
                  <a:lnTo>
                    <a:pt x="481619" y="60296"/>
                  </a:lnTo>
                  <a:lnTo>
                    <a:pt x="482920" y="60427"/>
                  </a:lnTo>
                  <a:lnTo>
                    <a:pt x="483859" y="61166"/>
                  </a:lnTo>
                  <a:lnTo>
                    <a:pt x="483897" y="62443"/>
                  </a:lnTo>
                  <a:lnTo>
                    <a:pt x="484443" y="63597"/>
                  </a:lnTo>
                  <a:lnTo>
                    <a:pt x="482966" y="64066"/>
                  </a:lnTo>
                  <a:lnTo>
                    <a:pt x="484428" y="64373"/>
                  </a:lnTo>
                  <a:lnTo>
                    <a:pt x="485737" y="64966"/>
                  </a:lnTo>
                  <a:lnTo>
                    <a:pt x="485021" y="65566"/>
                  </a:lnTo>
                  <a:lnTo>
                    <a:pt x="484466" y="66297"/>
                  </a:lnTo>
                  <a:lnTo>
                    <a:pt x="485067" y="66689"/>
                  </a:lnTo>
                  <a:lnTo>
                    <a:pt x="486860" y="67358"/>
                  </a:lnTo>
                  <a:lnTo>
                    <a:pt x="487645" y="67981"/>
                  </a:lnTo>
                  <a:lnTo>
                    <a:pt x="488053" y="69651"/>
                  </a:lnTo>
                  <a:lnTo>
                    <a:pt x="489807" y="72382"/>
                  </a:lnTo>
                  <a:lnTo>
                    <a:pt x="493009" y="75905"/>
                  </a:lnTo>
                  <a:lnTo>
                    <a:pt x="493709" y="77190"/>
                  </a:lnTo>
                  <a:lnTo>
                    <a:pt x="493701" y="78374"/>
                  </a:lnTo>
                  <a:lnTo>
                    <a:pt x="493170" y="79390"/>
                  </a:lnTo>
                  <a:lnTo>
                    <a:pt x="491347" y="80575"/>
                  </a:lnTo>
                  <a:lnTo>
                    <a:pt x="489892" y="82144"/>
                  </a:lnTo>
                  <a:lnTo>
                    <a:pt x="489715" y="82713"/>
                  </a:lnTo>
                  <a:lnTo>
                    <a:pt x="487729" y="83436"/>
                  </a:lnTo>
                  <a:lnTo>
                    <a:pt x="488637" y="83967"/>
                  </a:lnTo>
                  <a:lnTo>
                    <a:pt x="489361" y="84690"/>
                  </a:lnTo>
                  <a:lnTo>
                    <a:pt x="490738" y="86867"/>
                  </a:lnTo>
                  <a:lnTo>
                    <a:pt x="494024" y="90406"/>
                  </a:lnTo>
                  <a:lnTo>
                    <a:pt x="495679" y="91729"/>
                  </a:lnTo>
                  <a:lnTo>
                    <a:pt x="502474" y="96530"/>
                  </a:lnTo>
                  <a:lnTo>
                    <a:pt x="506091" y="98622"/>
                  </a:lnTo>
                  <a:lnTo>
                    <a:pt x="510708" y="103407"/>
                  </a:lnTo>
                  <a:lnTo>
                    <a:pt x="513101" y="104515"/>
                  </a:lnTo>
                  <a:lnTo>
                    <a:pt x="513571" y="105846"/>
                  </a:lnTo>
                  <a:lnTo>
                    <a:pt x="511570" y="107892"/>
                  </a:lnTo>
                  <a:lnTo>
                    <a:pt x="508661" y="108915"/>
                  </a:lnTo>
                  <a:lnTo>
                    <a:pt x="503852" y="109461"/>
                  </a:lnTo>
                  <a:lnTo>
                    <a:pt x="499026" y="108746"/>
                  </a:lnTo>
                  <a:lnTo>
                    <a:pt x="496533" y="108161"/>
                  </a:lnTo>
                  <a:lnTo>
                    <a:pt x="494363" y="106984"/>
                  </a:lnTo>
                  <a:lnTo>
                    <a:pt x="492655" y="104622"/>
                  </a:lnTo>
                  <a:lnTo>
                    <a:pt x="490392" y="103345"/>
                  </a:lnTo>
                  <a:lnTo>
                    <a:pt x="491261" y="104776"/>
                  </a:lnTo>
                  <a:lnTo>
                    <a:pt x="491808" y="106238"/>
                  </a:lnTo>
                  <a:lnTo>
                    <a:pt x="491523" y="107830"/>
                  </a:lnTo>
                  <a:lnTo>
                    <a:pt x="490638" y="109076"/>
                  </a:lnTo>
                  <a:lnTo>
                    <a:pt x="489115" y="109992"/>
                  </a:lnTo>
                  <a:lnTo>
                    <a:pt x="487483" y="110738"/>
                  </a:lnTo>
                  <a:lnTo>
                    <a:pt x="486790" y="111261"/>
                  </a:lnTo>
                  <a:lnTo>
                    <a:pt x="482651" y="119593"/>
                  </a:lnTo>
                  <a:lnTo>
                    <a:pt x="481981" y="121846"/>
                  </a:lnTo>
                  <a:lnTo>
                    <a:pt x="480719" y="131201"/>
                  </a:lnTo>
                  <a:lnTo>
                    <a:pt x="480696" y="133847"/>
                  </a:lnTo>
                  <a:lnTo>
                    <a:pt x="482558" y="138794"/>
                  </a:lnTo>
                  <a:lnTo>
                    <a:pt x="482720" y="141386"/>
                  </a:lnTo>
                  <a:lnTo>
                    <a:pt x="483089" y="142509"/>
                  </a:lnTo>
                  <a:lnTo>
                    <a:pt x="482843" y="143440"/>
                  </a:lnTo>
                  <a:lnTo>
                    <a:pt x="481966" y="143994"/>
                  </a:lnTo>
                  <a:lnTo>
                    <a:pt x="478410" y="145502"/>
                  </a:lnTo>
                  <a:lnTo>
                    <a:pt x="475902" y="146756"/>
                  </a:lnTo>
                  <a:lnTo>
                    <a:pt x="473862" y="148541"/>
                  </a:lnTo>
                  <a:lnTo>
                    <a:pt x="472215" y="150764"/>
                  </a:lnTo>
                  <a:lnTo>
                    <a:pt x="470769" y="152372"/>
                  </a:lnTo>
                  <a:lnTo>
                    <a:pt x="468845" y="153141"/>
                  </a:lnTo>
                  <a:lnTo>
                    <a:pt x="467444" y="153026"/>
                  </a:lnTo>
                  <a:lnTo>
                    <a:pt x="466321" y="152287"/>
                  </a:lnTo>
                  <a:lnTo>
                    <a:pt x="465528" y="150856"/>
                  </a:lnTo>
                  <a:lnTo>
                    <a:pt x="465074" y="149294"/>
                  </a:lnTo>
                  <a:lnTo>
                    <a:pt x="464782" y="150449"/>
                  </a:lnTo>
                  <a:lnTo>
                    <a:pt x="464836" y="151579"/>
                  </a:lnTo>
                  <a:lnTo>
                    <a:pt x="465497" y="152787"/>
                  </a:lnTo>
                  <a:lnTo>
                    <a:pt x="465751" y="154064"/>
                  </a:lnTo>
                  <a:lnTo>
                    <a:pt x="465366" y="155364"/>
                  </a:lnTo>
                  <a:lnTo>
                    <a:pt x="464543" y="156403"/>
                  </a:lnTo>
                  <a:lnTo>
                    <a:pt x="462312" y="157534"/>
                  </a:lnTo>
                  <a:lnTo>
                    <a:pt x="461080" y="158503"/>
                  </a:lnTo>
                  <a:lnTo>
                    <a:pt x="460841" y="160218"/>
                  </a:lnTo>
                  <a:lnTo>
                    <a:pt x="460249" y="161180"/>
                  </a:lnTo>
                  <a:lnTo>
                    <a:pt x="459395" y="161926"/>
                  </a:lnTo>
                  <a:lnTo>
                    <a:pt x="456247" y="163634"/>
                  </a:lnTo>
                  <a:lnTo>
                    <a:pt x="455539" y="164319"/>
                  </a:lnTo>
                  <a:lnTo>
                    <a:pt x="455024" y="165188"/>
                  </a:lnTo>
                  <a:lnTo>
                    <a:pt x="456702" y="165049"/>
                  </a:lnTo>
                  <a:lnTo>
                    <a:pt x="458241" y="165188"/>
                  </a:lnTo>
                  <a:lnTo>
                    <a:pt x="458356" y="166888"/>
                  </a:lnTo>
                  <a:lnTo>
                    <a:pt x="458841" y="168157"/>
                  </a:lnTo>
                  <a:lnTo>
                    <a:pt x="458225" y="170934"/>
                  </a:lnTo>
                  <a:lnTo>
                    <a:pt x="455855" y="172811"/>
                  </a:lnTo>
                  <a:lnTo>
                    <a:pt x="457040" y="173204"/>
                  </a:lnTo>
                  <a:lnTo>
                    <a:pt x="458110" y="173819"/>
                  </a:lnTo>
                  <a:lnTo>
                    <a:pt x="460488" y="174273"/>
                  </a:lnTo>
                  <a:lnTo>
                    <a:pt x="461288" y="176243"/>
                  </a:lnTo>
                  <a:lnTo>
                    <a:pt x="460934" y="178627"/>
                  </a:lnTo>
                  <a:lnTo>
                    <a:pt x="460503" y="180766"/>
                  </a:lnTo>
                  <a:lnTo>
                    <a:pt x="458794" y="181358"/>
                  </a:lnTo>
                  <a:lnTo>
                    <a:pt x="457732" y="180966"/>
                  </a:lnTo>
                  <a:lnTo>
                    <a:pt x="456678" y="181004"/>
                  </a:lnTo>
                  <a:lnTo>
                    <a:pt x="455901" y="181651"/>
                  </a:lnTo>
                  <a:lnTo>
                    <a:pt x="455701" y="182758"/>
                  </a:lnTo>
                  <a:lnTo>
                    <a:pt x="457171" y="182212"/>
                  </a:lnTo>
                  <a:lnTo>
                    <a:pt x="457086" y="184981"/>
                  </a:lnTo>
                  <a:lnTo>
                    <a:pt x="456686" y="187682"/>
                  </a:lnTo>
                  <a:lnTo>
                    <a:pt x="456201" y="189174"/>
                  </a:lnTo>
                  <a:lnTo>
                    <a:pt x="455301" y="190390"/>
                  </a:lnTo>
                  <a:lnTo>
                    <a:pt x="453939" y="190782"/>
                  </a:lnTo>
                  <a:lnTo>
                    <a:pt x="452654" y="189866"/>
                  </a:lnTo>
                  <a:lnTo>
                    <a:pt x="452392" y="190928"/>
                  </a:lnTo>
                  <a:lnTo>
                    <a:pt x="452784" y="191820"/>
                  </a:lnTo>
                  <a:lnTo>
                    <a:pt x="454616" y="193990"/>
                  </a:lnTo>
                  <a:lnTo>
                    <a:pt x="453493" y="194467"/>
                  </a:lnTo>
                  <a:lnTo>
                    <a:pt x="452677" y="195205"/>
                  </a:lnTo>
                  <a:lnTo>
                    <a:pt x="452308" y="196282"/>
                  </a:lnTo>
                  <a:lnTo>
                    <a:pt x="450314" y="198752"/>
                  </a:lnTo>
                  <a:lnTo>
                    <a:pt x="449429" y="200567"/>
                  </a:lnTo>
                  <a:lnTo>
                    <a:pt x="449052" y="202506"/>
                  </a:lnTo>
                  <a:lnTo>
                    <a:pt x="448121" y="204044"/>
                  </a:lnTo>
                  <a:lnTo>
                    <a:pt x="433045" y="210752"/>
                  </a:lnTo>
                  <a:lnTo>
                    <a:pt x="420848" y="216399"/>
                  </a:lnTo>
                  <a:lnTo>
                    <a:pt x="419971" y="216014"/>
                  </a:lnTo>
                  <a:lnTo>
                    <a:pt x="419378" y="215153"/>
                  </a:lnTo>
                  <a:lnTo>
                    <a:pt x="418963" y="206375"/>
                  </a:lnTo>
                  <a:lnTo>
                    <a:pt x="417454" y="201890"/>
                  </a:lnTo>
                  <a:lnTo>
                    <a:pt x="417231" y="199359"/>
                  </a:lnTo>
                  <a:lnTo>
                    <a:pt x="415508" y="201613"/>
                  </a:lnTo>
                  <a:lnTo>
                    <a:pt x="414454" y="201382"/>
                  </a:lnTo>
                  <a:lnTo>
                    <a:pt x="413315" y="200806"/>
                  </a:lnTo>
                  <a:lnTo>
                    <a:pt x="412460" y="200067"/>
                  </a:lnTo>
                  <a:lnTo>
                    <a:pt x="412391" y="199098"/>
                  </a:lnTo>
                  <a:lnTo>
                    <a:pt x="413315" y="196313"/>
                  </a:lnTo>
                  <a:lnTo>
                    <a:pt x="412199" y="197844"/>
                  </a:lnTo>
                  <a:lnTo>
                    <a:pt x="410983" y="199021"/>
                  </a:lnTo>
                  <a:lnTo>
                    <a:pt x="409721" y="198875"/>
                  </a:lnTo>
                  <a:lnTo>
                    <a:pt x="408628" y="198290"/>
                  </a:lnTo>
                  <a:lnTo>
                    <a:pt x="408228" y="197382"/>
                  </a:lnTo>
                  <a:lnTo>
                    <a:pt x="407651" y="197244"/>
                  </a:lnTo>
                  <a:lnTo>
                    <a:pt x="404980" y="199721"/>
                  </a:lnTo>
                  <a:lnTo>
                    <a:pt x="401464" y="201052"/>
                  </a:lnTo>
                  <a:lnTo>
                    <a:pt x="399501" y="201029"/>
                  </a:lnTo>
                  <a:lnTo>
                    <a:pt x="397962" y="200267"/>
                  </a:lnTo>
                  <a:lnTo>
                    <a:pt x="398039" y="198375"/>
                  </a:lnTo>
                  <a:lnTo>
                    <a:pt x="397878" y="196528"/>
                  </a:lnTo>
                  <a:lnTo>
                    <a:pt x="397446" y="195444"/>
                  </a:lnTo>
                  <a:lnTo>
                    <a:pt x="396500" y="195051"/>
                  </a:lnTo>
                  <a:lnTo>
                    <a:pt x="395630" y="195190"/>
                  </a:lnTo>
                  <a:lnTo>
                    <a:pt x="393106" y="196151"/>
                  </a:lnTo>
                  <a:lnTo>
                    <a:pt x="392206" y="196036"/>
                  </a:lnTo>
                  <a:lnTo>
                    <a:pt x="391690" y="196521"/>
                  </a:lnTo>
                  <a:lnTo>
                    <a:pt x="385011" y="189797"/>
                  </a:lnTo>
                  <a:lnTo>
                    <a:pt x="383664" y="195244"/>
                  </a:lnTo>
                  <a:lnTo>
                    <a:pt x="379047" y="198136"/>
                  </a:lnTo>
                  <a:lnTo>
                    <a:pt x="375645" y="199821"/>
                  </a:lnTo>
                  <a:lnTo>
                    <a:pt x="372267" y="199190"/>
                  </a:lnTo>
                  <a:lnTo>
                    <a:pt x="368843" y="198113"/>
                  </a:lnTo>
                  <a:lnTo>
                    <a:pt x="365426" y="199413"/>
                  </a:lnTo>
                  <a:lnTo>
                    <a:pt x="361716" y="202598"/>
                  </a:lnTo>
                  <a:lnTo>
                    <a:pt x="360693" y="203083"/>
                  </a:lnTo>
                  <a:lnTo>
                    <a:pt x="359624" y="203075"/>
                  </a:lnTo>
                  <a:lnTo>
                    <a:pt x="358839" y="202660"/>
                  </a:lnTo>
                  <a:lnTo>
                    <a:pt x="359108" y="200244"/>
                  </a:lnTo>
                  <a:lnTo>
                    <a:pt x="359139" y="197829"/>
                  </a:lnTo>
                  <a:lnTo>
                    <a:pt x="358862" y="192451"/>
                  </a:lnTo>
                  <a:lnTo>
                    <a:pt x="358569" y="191390"/>
                  </a:lnTo>
                  <a:lnTo>
                    <a:pt x="357500" y="189913"/>
                  </a:lnTo>
                  <a:lnTo>
                    <a:pt x="356083" y="188843"/>
                  </a:lnTo>
                  <a:lnTo>
                    <a:pt x="355299" y="189620"/>
                  </a:lnTo>
                  <a:lnTo>
                    <a:pt x="354583" y="190690"/>
                  </a:lnTo>
                  <a:lnTo>
                    <a:pt x="351767" y="190643"/>
                  </a:lnTo>
                  <a:lnTo>
                    <a:pt x="349019" y="189789"/>
                  </a:lnTo>
                  <a:lnTo>
                    <a:pt x="346680" y="190274"/>
                  </a:lnTo>
                  <a:lnTo>
                    <a:pt x="342032" y="192405"/>
                  </a:lnTo>
                  <a:lnTo>
                    <a:pt x="339569" y="192736"/>
                  </a:lnTo>
                  <a:lnTo>
                    <a:pt x="338245" y="192251"/>
                  </a:lnTo>
                  <a:lnTo>
                    <a:pt x="337399" y="191105"/>
                  </a:lnTo>
                  <a:lnTo>
                    <a:pt x="337884" y="190051"/>
                  </a:lnTo>
                  <a:lnTo>
                    <a:pt x="338907" y="189243"/>
                  </a:lnTo>
                  <a:lnTo>
                    <a:pt x="336999" y="189882"/>
                  </a:lnTo>
                  <a:lnTo>
                    <a:pt x="335375" y="190959"/>
                  </a:lnTo>
                  <a:lnTo>
                    <a:pt x="334667" y="191651"/>
                  </a:lnTo>
                  <a:lnTo>
                    <a:pt x="333905" y="191305"/>
                  </a:lnTo>
                  <a:lnTo>
                    <a:pt x="331874" y="188874"/>
                  </a:lnTo>
                  <a:lnTo>
                    <a:pt x="327626" y="189782"/>
                  </a:lnTo>
                  <a:lnTo>
                    <a:pt x="327056" y="190059"/>
                  </a:lnTo>
                  <a:lnTo>
                    <a:pt x="326010" y="190890"/>
                  </a:lnTo>
                  <a:lnTo>
                    <a:pt x="325002" y="190474"/>
                  </a:lnTo>
                  <a:lnTo>
                    <a:pt x="324501" y="189589"/>
                  </a:lnTo>
                  <a:lnTo>
                    <a:pt x="324324" y="184512"/>
                  </a:lnTo>
                  <a:lnTo>
                    <a:pt x="322162" y="174750"/>
                  </a:lnTo>
                  <a:lnTo>
                    <a:pt x="321570" y="169765"/>
                  </a:lnTo>
                  <a:lnTo>
                    <a:pt x="321092" y="168588"/>
                  </a:lnTo>
                  <a:lnTo>
                    <a:pt x="318614" y="166796"/>
                  </a:lnTo>
                  <a:lnTo>
                    <a:pt x="318699" y="164226"/>
                  </a:lnTo>
                  <a:lnTo>
                    <a:pt x="319992" y="162072"/>
                  </a:lnTo>
                  <a:lnTo>
                    <a:pt x="320261" y="159565"/>
                  </a:lnTo>
                  <a:lnTo>
                    <a:pt x="319892" y="156841"/>
                  </a:lnTo>
                  <a:lnTo>
                    <a:pt x="319114" y="154179"/>
                  </a:lnTo>
                  <a:lnTo>
                    <a:pt x="318137" y="152172"/>
                  </a:lnTo>
                  <a:lnTo>
                    <a:pt x="316737" y="150456"/>
                  </a:lnTo>
                  <a:lnTo>
                    <a:pt x="314882" y="148533"/>
                  </a:lnTo>
                  <a:lnTo>
                    <a:pt x="312596" y="147094"/>
                  </a:lnTo>
                  <a:lnTo>
                    <a:pt x="307671" y="145479"/>
                  </a:lnTo>
                  <a:lnTo>
                    <a:pt x="305078" y="145625"/>
                  </a:lnTo>
                  <a:lnTo>
                    <a:pt x="304109" y="144986"/>
                  </a:lnTo>
                  <a:lnTo>
                    <a:pt x="303462" y="144163"/>
                  </a:lnTo>
                  <a:lnTo>
                    <a:pt x="303724" y="142548"/>
                  </a:lnTo>
                  <a:lnTo>
                    <a:pt x="304601" y="141440"/>
                  </a:lnTo>
                  <a:lnTo>
                    <a:pt x="305778" y="141163"/>
                  </a:lnTo>
                  <a:lnTo>
                    <a:pt x="305925" y="140532"/>
                  </a:lnTo>
                  <a:lnTo>
                    <a:pt x="303423" y="139232"/>
                  </a:lnTo>
                  <a:lnTo>
                    <a:pt x="301338" y="137463"/>
                  </a:lnTo>
                  <a:lnTo>
                    <a:pt x="300684" y="136401"/>
                  </a:lnTo>
                  <a:lnTo>
                    <a:pt x="300484" y="135232"/>
                  </a:lnTo>
                  <a:lnTo>
                    <a:pt x="300499" y="132532"/>
                  </a:lnTo>
                  <a:lnTo>
                    <a:pt x="301099" y="130824"/>
                  </a:lnTo>
                  <a:lnTo>
                    <a:pt x="301430" y="129901"/>
                  </a:lnTo>
                  <a:lnTo>
                    <a:pt x="302069" y="127047"/>
                  </a:lnTo>
                  <a:lnTo>
                    <a:pt x="303431" y="126177"/>
                  </a:lnTo>
                  <a:lnTo>
                    <a:pt x="303216" y="125654"/>
                  </a:lnTo>
                  <a:lnTo>
                    <a:pt x="302631" y="125262"/>
                  </a:lnTo>
                  <a:lnTo>
                    <a:pt x="301785" y="124324"/>
                  </a:lnTo>
                  <a:lnTo>
                    <a:pt x="301084" y="123247"/>
                  </a:lnTo>
                  <a:lnTo>
                    <a:pt x="299491" y="121416"/>
                  </a:lnTo>
                  <a:lnTo>
                    <a:pt x="296682" y="119215"/>
                  </a:lnTo>
                  <a:lnTo>
                    <a:pt x="296205" y="115415"/>
                  </a:lnTo>
                  <a:lnTo>
                    <a:pt x="295843" y="109815"/>
                  </a:lnTo>
                  <a:lnTo>
                    <a:pt x="296075" y="107269"/>
                  </a:lnTo>
                  <a:lnTo>
                    <a:pt x="296975" y="102507"/>
                  </a:lnTo>
                  <a:lnTo>
                    <a:pt x="298537" y="101007"/>
                  </a:lnTo>
                  <a:lnTo>
                    <a:pt x="299776" y="100591"/>
                  </a:lnTo>
                  <a:lnTo>
                    <a:pt x="300707" y="99953"/>
                  </a:lnTo>
                  <a:lnTo>
                    <a:pt x="299937" y="99860"/>
                  </a:lnTo>
                  <a:lnTo>
                    <a:pt x="299276" y="100099"/>
                  </a:lnTo>
                  <a:lnTo>
                    <a:pt x="298091" y="100260"/>
                  </a:lnTo>
                  <a:lnTo>
                    <a:pt x="299068" y="95999"/>
                  </a:lnTo>
                  <a:lnTo>
                    <a:pt x="299507" y="94768"/>
                  </a:lnTo>
                  <a:lnTo>
                    <a:pt x="301469" y="92383"/>
                  </a:lnTo>
                  <a:lnTo>
                    <a:pt x="303770" y="90275"/>
                  </a:lnTo>
                  <a:lnTo>
                    <a:pt x="304739" y="87790"/>
                  </a:lnTo>
                  <a:lnTo>
                    <a:pt x="306048" y="85613"/>
                  </a:lnTo>
                  <a:lnTo>
                    <a:pt x="311457" y="83367"/>
                  </a:lnTo>
                  <a:lnTo>
                    <a:pt x="309511" y="86183"/>
                  </a:lnTo>
                  <a:lnTo>
                    <a:pt x="309726" y="87206"/>
                  </a:lnTo>
                  <a:lnTo>
                    <a:pt x="310203" y="88113"/>
                  </a:lnTo>
                  <a:lnTo>
                    <a:pt x="311604" y="88752"/>
                  </a:lnTo>
                  <a:lnTo>
                    <a:pt x="312004" y="92222"/>
                  </a:lnTo>
                  <a:lnTo>
                    <a:pt x="313766" y="94191"/>
                  </a:lnTo>
                  <a:lnTo>
                    <a:pt x="315536" y="95991"/>
                  </a:lnTo>
                  <a:lnTo>
                    <a:pt x="316844" y="96876"/>
                  </a:lnTo>
                  <a:lnTo>
                    <a:pt x="318284" y="98160"/>
                  </a:lnTo>
                  <a:lnTo>
                    <a:pt x="319291" y="99353"/>
                  </a:lnTo>
                  <a:lnTo>
                    <a:pt x="320353" y="100353"/>
                  </a:lnTo>
                  <a:lnTo>
                    <a:pt x="321954" y="101330"/>
                  </a:lnTo>
                  <a:lnTo>
                    <a:pt x="326287" y="105492"/>
                  </a:lnTo>
                  <a:lnTo>
                    <a:pt x="328095" y="106715"/>
                  </a:lnTo>
                  <a:lnTo>
                    <a:pt x="329442" y="107938"/>
                  </a:lnTo>
                  <a:lnTo>
                    <a:pt x="330396" y="108369"/>
                  </a:lnTo>
                  <a:lnTo>
                    <a:pt x="332759" y="108023"/>
                  </a:lnTo>
                  <a:lnTo>
                    <a:pt x="339738" y="105038"/>
                  </a:lnTo>
                  <a:lnTo>
                    <a:pt x="340993" y="104845"/>
                  </a:lnTo>
                  <a:lnTo>
                    <a:pt x="343263" y="104330"/>
                  </a:lnTo>
                  <a:lnTo>
                    <a:pt x="347272" y="104491"/>
                  </a:lnTo>
                  <a:lnTo>
                    <a:pt x="351512" y="105507"/>
                  </a:lnTo>
                  <a:lnTo>
                    <a:pt x="352890" y="105538"/>
                  </a:lnTo>
                  <a:lnTo>
                    <a:pt x="354198" y="104930"/>
                  </a:lnTo>
                  <a:lnTo>
                    <a:pt x="356014" y="105107"/>
                  </a:lnTo>
                  <a:lnTo>
                    <a:pt x="357707" y="105422"/>
                  </a:lnTo>
                  <a:lnTo>
                    <a:pt x="358554" y="105161"/>
                  </a:lnTo>
                  <a:lnTo>
                    <a:pt x="361016" y="102984"/>
                  </a:lnTo>
                  <a:lnTo>
                    <a:pt x="364372" y="102337"/>
                  </a:lnTo>
                  <a:lnTo>
                    <a:pt x="365457" y="100183"/>
                  </a:lnTo>
                  <a:lnTo>
                    <a:pt x="366296" y="98153"/>
                  </a:lnTo>
                  <a:lnTo>
                    <a:pt x="366696" y="95991"/>
                  </a:lnTo>
                  <a:lnTo>
                    <a:pt x="368096" y="95122"/>
                  </a:lnTo>
                  <a:lnTo>
                    <a:pt x="370058" y="94368"/>
                  </a:lnTo>
                  <a:lnTo>
                    <a:pt x="372968" y="93414"/>
                  </a:lnTo>
                  <a:lnTo>
                    <a:pt x="383056" y="93245"/>
                  </a:lnTo>
                  <a:lnTo>
                    <a:pt x="384033" y="93660"/>
                  </a:lnTo>
                  <a:lnTo>
                    <a:pt x="384241" y="94768"/>
                  </a:lnTo>
                  <a:lnTo>
                    <a:pt x="384033" y="95606"/>
                  </a:lnTo>
                  <a:lnTo>
                    <a:pt x="384434" y="96106"/>
                  </a:lnTo>
                  <a:lnTo>
                    <a:pt x="385773" y="96153"/>
                  </a:lnTo>
                  <a:lnTo>
                    <a:pt x="387011" y="96660"/>
                  </a:lnTo>
                  <a:lnTo>
                    <a:pt x="392037" y="98399"/>
                  </a:lnTo>
                  <a:lnTo>
                    <a:pt x="394176" y="98937"/>
                  </a:lnTo>
                  <a:lnTo>
                    <a:pt x="395369" y="98799"/>
                  </a:lnTo>
                  <a:lnTo>
                    <a:pt x="397724" y="100353"/>
                  </a:lnTo>
                  <a:lnTo>
                    <a:pt x="399009" y="99822"/>
                  </a:lnTo>
                  <a:lnTo>
                    <a:pt x="400709" y="98730"/>
                  </a:lnTo>
                  <a:lnTo>
                    <a:pt x="402326" y="97260"/>
                  </a:lnTo>
                  <a:lnTo>
                    <a:pt x="403772" y="96099"/>
                  </a:lnTo>
                  <a:lnTo>
                    <a:pt x="405873" y="95645"/>
                  </a:lnTo>
                  <a:lnTo>
                    <a:pt x="408597" y="95706"/>
                  </a:lnTo>
                  <a:lnTo>
                    <a:pt x="411814" y="95306"/>
                  </a:lnTo>
                  <a:lnTo>
                    <a:pt x="414238" y="94683"/>
                  </a:lnTo>
                  <a:lnTo>
                    <a:pt x="416947" y="95714"/>
                  </a:lnTo>
                  <a:lnTo>
                    <a:pt x="417670" y="95391"/>
                  </a:lnTo>
                  <a:lnTo>
                    <a:pt x="418140" y="94383"/>
                  </a:lnTo>
                  <a:lnTo>
                    <a:pt x="419540" y="92175"/>
                  </a:lnTo>
                  <a:lnTo>
                    <a:pt x="420164" y="90691"/>
                  </a:lnTo>
                  <a:lnTo>
                    <a:pt x="420702" y="87844"/>
                  </a:lnTo>
                  <a:lnTo>
                    <a:pt x="421079" y="87167"/>
                  </a:lnTo>
                  <a:lnTo>
                    <a:pt x="422111" y="86775"/>
                  </a:lnTo>
                  <a:lnTo>
                    <a:pt x="423165" y="86236"/>
                  </a:lnTo>
                  <a:lnTo>
                    <a:pt x="423442" y="85383"/>
                  </a:lnTo>
                  <a:lnTo>
                    <a:pt x="423826" y="84390"/>
                  </a:lnTo>
                  <a:lnTo>
                    <a:pt x="423511" y="83559"/>
                  </a:lnTo>
                  <a:lnTo>
                    <a:pt x="422911" y="82859"/>
                  </a:lnTo>
                  <a:lnTo>
                    <a:pt x="422280" y="80482"/>
                  </a:lnTo>
                  <a:lnTo>
                    <a:pt x="422480" y="79397"/>
                  </a:lnTo>
                  <a:lnTo>
                    <a:pt x="422872" y="78590"/>
                  </a:lnTo>
                  <a:lnTo>
                    <a:pt x="423957" y="78182"/>
                  </a:lnTo>
                  <a:lnTo>
                    <a:pt x="426820" y="76436"/>
                  </a:lnTo>
                  <a:lnTo>
                    <a:pt x="429360" y="74389"/>
                  </a:lnTo>
                  <a:lnTo>
                    <a:pt x="430752" y="73389"/>
                  </a:lnTo>
                  <a:lnTo>
                    <a:pt x="431360" y="72743"/>
                  </a:lnTo>
                  <a:lnTo>
                    <a:pt x="431399" y="71805"/>
                  </a:lnTo>
                  <a:lnTo>
                    <a:pt x="430291" y="70828"/>
                  </a:lnTo>
                  <a:lnTo>
                    <a:pt x="429229" y="70359"/>
                  </a:lnTo>
                  <a:lnTo>
                    <a:pt x="429152" y="69228"/>
                  </a:lnTo>
                  <a:lnTo>
                    <a:pt x="429190" y="68443"/>
                  </a:lnTo>
                  <a:lnTo>
                    <a:pt x="429513" y="67704"/>
                  </a:lnTo>
                  <a:lnTo>
                    <a:pt x="429352" y="66989"/>
                  </a:lnTo>
                  <a:lnTo>
                    <a:pt x="429344" y="65920"/>
                  </a:lnTo>
                  <a:lnTo>
                    <a:pt x="430022" y="64766"/>
                  </a:lnTo>
                  <a:lnTo>
                    <a:pt x="431583" y="63058"/>
                  </a:lnTo>
                  <a:lnTo>
                    <a:pt x="432815" y="61950"/>
                  </a:lnTo>
                  <a:lnTo>
                    <a:pt x="434184" y="62635"/>
                  </a:lnTo>
                  <a:lnTo>
                    <a:pt x="435778" y="62319"/>
                  </a:lnTo>
                  <a:lnTo>
                    <a:pt x="437293" y="61766"/>
                  </a:lnTo>
                  <a:lnTo>
                    <a:pt x="438132" y="59750"/>
                  </a:lnTo>
                  <a:lnTo>
                    <a:pt x="438263" y="58789"/>
                  </a:lnTo>
                  <a:lnTo>
                    <a:pt x="438063" y="58019"/>
                  </a:lnTo>
                  <a:lnTo>
                    <a:pt x="438586" y="55150"/>
                  </a:lnTo>
                  <a:lnTo>
                    <a:pt x="438717" y="54734"/>
                  </a:lnTo>
                  <a:lnTo>
                    <a:pt x="439710" y="52927"/>
                  </a:lnTo>
                  <a:lnTo>
                    <a:pt x="439810" y="51711"/>
                  </a:lnTo>
                  <a:lnTo>
                    <a:pt x="439248" y="48888"/>
                  </a:lnTo>
                  <a:lnTo>
                    <a:pt x="439602" y="46749"/>
                  </a:lnTo>
                  <a:lnTo>
                    <a:pt x="439764" y="42326"/>
                  </a:lnTo>
                  <a:lnTo>
                    <a:pt x="440356" y="41533"/>
                  </a:lnTo>
                  <a:lnTo>
                    <a:pt x="441041" y="39241"/>
                  </a:lnTo>
                  <a:lnTo>
                    <a:pt x="442149" y="36848"/>
                  </a:lnTo>
                  <a:lnTo>
                    <a:pt x="444389" y="35549"/>
                  </a:lnTo>
                  <a:lnTo>
                    <a:pt x="445559" y="33841"/>
                  </a:lnTo>
                  <a:lnTo>
                    <a:pt x="446074" y="33518"/>
                  </a:lnTo>
                  <a:lnTo>
                    <a:pt x="446844" y="33502"/>
                  </a:lnTo>
                  <a:lnTo>
                    <a:pt x="449552" y="34748"/>
                  </a:lnTo>
                  <a:lnTo>
                    <a:pt x="451984" y="33364"/>
                  </a:lnTo>
                  <a:lnTo>
                    <a:pt x="454185" y="33202"/>
                  </a:lnTo>
                  <a:lnTo>
                    <a:pt x="456001" y="33387"/>
                  </a:lnTo>
                  <a:lnTo>
                    <a:pt x="457025" y="33956"/>
                  </a:lnTo>
                  <a:lnTo>
                    <a:pt x="458033" y="34364"/>
                  </a:lnTo>
                  <a:lnTo>
                    <a:pt x="460203" y="33018"/>
                  </a:lnTo>
                  <a:lnTo>
                    <a:pt x="461018" y="33318"/>
                  </a:lnTo>
                  <a:close/>
                  <a:moveTo>
                    <a:pt x="682671" y="40341"/>
                  </a:moveTo>
                  <a:lnTo>
                    <a:pt x="681801" y="40787"/>
                  </a:lnTo>
                  <a:lnTo>
                    <a:pt x="680400" y="40626"/>
                  </a:lnTo>
                  <a:lnTo>
                    <a:pt x="680247" y="39533"/>
                  </a:lnTo>
                  <a:lnTo>
                    <a:pt x="681670" y="37572"/>
                  </a:lnTo>
                  <a:lnTo>
                    <a:pt x="682609" y="35502"/>
                  </a:lnTo>
                  <a:lnTo>
                    <a:pt x="681609" y="34987"/>
                  </a:lnTo>
                  <a:lnTo>
                    <a:pt x="680631" y="33664"/>
                  </a:lnTo>
                  <a:lnTo>
                    <a:pt x="680593" y="32125"/>
                  </a:lnTo>
                  <a:lnTo>
                    <a:pt x="681393" y="29279"/>
                  </a:lnTo>
                  <a:lnTo>
                    <a:pt x="682578" y="29510"/>
                  </a:lnTo>
                  <a:lnTo>
                    <a:pt x="683717" y="30741"/>
                  </a:lnTo>
                  <a:lnTo>
                    <a:pt x="684186" y="33048"/>
                  </a:lnTo>
                  <a:lnTo>
                    <a:pt x="684933" y="34802"/>
                  </a:lnTo>
                  <a:lnTo>
                    <a:pt x="683348" y="37187"/>
                  </a:lnTo>
                  <a:lnTo>
                    <a:pt x="682671" y="40341"/>
                  </a:lnTo>
                  <a:close/>
                  <a:moveTo>
                    <a:pt x="27765" y="14609"/>
                  </a:moveTo>
                  <a:lnTo>
                    <a:pt x="30412" y="14801"/>
                  </a:lnTo>
                  <a:lnTo>
                    <a:pt x="35330" y="13632"/>
                  </a:lnTo>
                  <a:lnTo>
                    <a:pt x="38031" y="13747"/>
                  </a:lnTo>
                  <a:lnTo>
                    <a:pt x="40578" y="14593"/>
                  </a:lnTo>
                  <a:lnTo>
                    <a:pt x="42840" y="15078"/>
                  </a:lnTo>
                  <a:lnTo>
                    <a:pt x="48473" y="14455"/>
                  </a:lnTo>
                  <a:lnTo>
                    <a:pt x="49535" y="14616"/>
                  </a:lnTo>
                  <a:lnTo>
                    <a:pt x="50551" y="15101"/>
                  </a:lnTo>
                  <a:lnTo>
                    <a:pt x="51413" y="15870"/>
                  </a:lnTo>
                  <a:lnTo>
                    <a:pt x="53991" y="18670"/>
                  </a:lnTo>
                  <a:lnTo>
                    <a:pt x="58347" y="22117"/>
                  </a:lnTo>
                  <a:lnTo>
                    <a:pt x="59601" y="24325"/>
                  </a:lnTo>
                  <a:lnTo>
                    <a:pt x="60317" y="26809"/>
                  </a:lnTo>
                  <a:lnTo>
                    <a:pt x="60771" y="27386"/>
                  </a:lnTo>
                  <a:lnTo>
                    <a:pt x="65696" y="32133"/>
                  </a:lnTo>
                  <a:lnTo>
                    <a:pt x="66227" y="34118"/>
                  </a:lnTo>
                  <a:lnTo>
                    <a:pt x="65534" y="36864"/>
                  </a:lnTo>
                  <a:lnTo>
                    <a:pt x="66966" y="39049"/>
                  </a:lnTo>
                  <a:lnTo>
                    <a:pt x="71737" y="41103"/>
                  </a:lnTo>
                  <a:lnTo>
                    <a:pt x="74553" y="42595"/>
                  </a:lnTo>
                  <a:lnTo>
                    <a:pt x="75154" y="43511"/>
                  </a:lnTo>
                  <a:lnTo>
                    <a:pt x="75569" y="44603"/>
                  </a:lnTo>
                  <a:lnTo>
                    <a:pt x="77131" y="46218"/>
                  </a:lnTo>
                  <a:lnTo>
                    <a:pt x="79086" y="47272"/>
                  </a:lnTo>
                  <a:lnTo>
                    <a:pt x="85188" y="50049"/>
                  </a:lnTo>
                  <a:lnTo>
                    <a:pt x="93192" y="55850"/>
                  </a:lnTo>
                  <a:lnTo>
                    <a:pt x="97740" y="58604"/>
                  </a:lnTo>
                  <a:lnTo>
                    <a:pt x="101503" y="62789"/>
                  </a:lnTo>
                  <a:lnTo>
                    <a:pt x="102865" y="64789"/>
                  </a:lnTo>
                  <a:lnTo>
                    <a:pt x="103989" y="66951"/>
                  </a:lnTo>
                  <a:lnTo>
                    <a:pt x="106274" y="70097"/>
                  </a:lnTo>
                  <a:lnTo>
                    <a:pt x="110160" y="73982"/>
                  </a:lnTo>
                  <a:lnTo>
                    <a:pt x="111145" y="75167"/>
                  </a:lnTo>
                  <a:lnTo>
                    <a:pt x="112192" y="76882"/>
                  </a:lnTo>
                  <a:lnTo>
                    <a:pt x="113400" y="78474"/>
                  </a:lnTo>
                  <a:lnTo>
                    <a:pt x="114846" y="79936"/>
                  </a:lnTo>
                  <a:lnTo>
                    <a:pt x="116570" y="81059"/>
                  </a:lnTo>
                  <a:lnTo>
                    <a:pt x="118333" y="81421"/>
                  </a:lnTo>
                  <a:lnTo>
                    <a:pt x="121172" y="84229"/>
                  </a:lnTo>
                  <a:lnTo>
                    <a:pt x="122703" y="85106"/>
                  </a:lnTo>
                  <a:lnTo>
                    <a:pt x="122465" y="82905"/>
                  </a:lnTo>
                  <a:lnTo>
                    <a:pt x="121172" y="80982"/>
                  </a:lnTo>
                  <a:lnTo>
                    <a:pt x="121195" y="79828"/>
                  </a:lnTo>
                  <a:lnTo>
                    <a:pt x="121418" y="78790"/>
                  </a:lnTo>
                  <a:lnTo>
                    <a:pt x="122473" y="77921"/>
                  </a:lnTo>
                  <a:lnTo>
                    <a:pt x="123742" y="77674"/>
                  </a:lnTo>
                  <a:lnTo>
                    <a:pt x="126128" y="78474"/>
                  </a:lnTo>
                  <a:lnTo>
                    <a:pt x="129999" y="81805"/>
                  </a:lnTo>
                  <a:lnTo>
                    <a:pt x="131630" y="83744"/>
                  </a:lnTo>
                  <a:lnTo>
                    <a:pt x="132854" y="86421"/>
                  </a:lnTo>
                  <a:lnTo>
                    <a:pt x="133885" y="89198"/>
                  </a:lnTo>
                  <a:lnTo>
                    <a:pt x="135424" y="90583"/>
                  </a:lnTo>
                  <a:lnTo>
                    <a:pt x="137548" y="91067"/>
                  </a:lnTo>
                  <a:lnTo>
                    <a:pt x="139911" y="91267"/>
                  </a:lnTo>
                  <a:lnTo>
                    <a:pt x="142081" y="92122"/>
                  </a:lnTo>
                  <a:lnTo>
                    <a:pt x="147160" y="95968"/>
                  </a:lnTo>
                  <a:lnTo>
                    <a:pt x="148845" y="97776"/>
                  </a:lnTo>
                  <a:lnTo>
                    <a:pt x="150123" y="99899"/>
                  </a:lnTo>
                  <a:lnTo>
                    <a:pt x="151000" y="102414"/>
                  </a:lnTo>
                  <a:lnTo>
                    <a:pt x="151546" y="105053"/>
                  </a:lnTo>
                  <a:lnTo>
                    <a:pt x="151885" y="105661"/>
                  </a:lnTo>
                  <a:lnTo>
                    <a:pt x="155147" y="108846"/>
                  </a:lnTo>
                  <a:lnTo>
                    <a:pt x="156864" y="110192"/>
                  </a:lnTo>
                  <a:lnTo>
                    <a:pt x="158957" y="110846"/>
                  </a:lnTo>
                  <a:lnTo>
                    <a:pt x="165075" y="111561"/>
                  </a:lnTo>
                  <a:lnTo>
                    <a:pt x="167222" y="112661"/>
                  </a:lnTo>
                  <a:lnTo>
                    <a:pt x="169007" y="114492"/>
                  </a:lnTo>
                  <a:lnTo>
                    <a:pt x="169754" y="116354"/>
                  </a:lnTo>
                  <a:lnTo>
                    <a:pt x="168484" y="118000"/>
                  </a:lnTo>
                  <a:lnTo>
                    <a:pt x="163705" y="120523"/>
                  </a:lnTo>
                  <a:lnTo>
                    <a:pt x="158603" y="122270"/>
                  </a:lnTo>
                  <a:lnTo>
                    <a:pt x="163567" y="121669"/>
                  </a:lnTo>
                  <a:lnTo>
                    <a:pt x="166075" y="120939"/>
                  </a:lnTo>
                  <a:lnTo>
                    <a:pt x="168384" y="119800"/>
                  </a:lnTo>
                  <a:lnTo>
                    <a:pt x="170669" y="118346"/>
                  </a:lnTo>
                  <a:lnTo>
                    <a:pt x="174302" y="116315"/>
                  </a:lnTo>
                  <a:lnTo>
                    <a:pt x="175648" y="115900"/>
                  </a:lnTo>
                  <a:lnTo>
                    <a:pt x="177234" y="116046"/>
                  </a:lnTo>
                  <a:lnTo>
                    <a:pt x="178673" y="116623"/>
                  </a:lnTo>
                  <a:lnTo>
                    <a:pt x="180827" y="118616"/>
                  </a:lnTo>
                  <a:lnTo>
                    <a:pt x="182859" y="120723"/>
                  </a:lnTo>
                  <a:lnTo>
                    <a:pt x="184375" y="123177"/>
                  </a:lnTo>
                  <a:lnTo>
                    <a:pt x="185321" y="125908"/>
                  </a:lnTo>
                  <a:lnTo>
                    <a:pt x="183582" y="127339"/>
                  </a:lnTo>
                  <a:lnTo>
                    <a:pt x="181058" y="128393"/>
                  </a:lnTo>
                  <a:lnTo>
                    <a:pt x="177588" y="131032"/>
                  </a:lnTo>
                  <a:lnTo>
                    <a:pt x="177218" y="132078"/>
                  </a:lnTo>
                  <a:lnTo>
                    <a:pt x="177934" y="132747"/>
                  </a:lnTo>
                  <a:lnTo>
                    <a:pt x="177087" y="134686"/>
                  </a:lnTo>
                  <a:lnTo>
                    <a:pt x="179034" y="135886"/>
                  </a:lnTo>
                  <a:lnTo>
                    <a:pt x="179327" y="136901"/>
                  </a:lnTo>
                  <a:lnTo>
                    <a:pt x="177642" y="138355"/>
                  </a:lnTo>
                  <a:lnTo>
                    <a:pt x="177803" y="139255"/>
                  </a:lnTo>
                  <a:lnTo>
                    <a:pt x="179835" y="143102"/>
                  </a:lnTo>
                  <a:lnTo>
                    <a:pt x="180804" y="143979"/>
                  </a:lnTo>
                  <a:lnTo>
                    <a:pt x="183905" y="145933"/>
                  </a:lnTo>
                  <a:lnTo>
                    <a:pt x="188630" y="147910"/>
                  </a:lnTo>
                  <a:lnTo>
                    <a:pt x="191247" y="148818"/>
                  </a:lnTo>
                  <a:lnTo>
                    <a:pt x="194217" y="149518"/>
                  </a:lnTo>
                  <a:lnTo>
                    <a:pt x="195487" y="149502"/>
                  </a:lnTo>
                  <a:lnTo>
                    <a:pt x="197711" y="149179"/>
                  </a:lnTo>
                  <a:lnTo>
                    <a:pt x="198165" y="149948"/>
                  </a:lnTo>
                  <a:lnTo>
                    <a:pt x="199120" y="153733"/>
                  </a:lnTo>
                  <a:lnTo>
                    <a:pt x="199581" y="156133"/>
                  </a:lnTo>
                  <a:lnTo>
                    <a:pt x="200266" y="161234"/>
                  </a:lnTo>
                  <a:lnTo>
                    <a:pt x="201128" y="163349"/>
                  </a:lnTo>
                  <a:lnTo>
                    <a:pt x="201074" y="165934"/>
                  </a:lnTo>
                  <a:lnTo>
                    <a:pt x="202206" y="168134"/>
                  </a:lnTo>
                  <a:lnTo>
                    <a:pt x="204537" y="169542"/>
                  </a:lnTo>
                  <a:lnTo>
                    <a:pt x="207007" y="170688"/>
                  </a:lnTo>
                  <a:lnTo>
                    <a:pt x="208177" y="171811"/>
                  </a:lnTo>
                  <a:lnTo>
                    <a:pt x="208162" y="173504"/>
                  </a:lnTo>
                  <a:lnTo>
                    <a:pt x="207762" y="174842"/>
                  </a:lnTo>
                  <a:lnTo>
                    <a:pt x="206930" y="175881"/>
                  </a:lnTo>
                  <a:lnTo>
                    <a:pt x="204360" y="178089"/>
                  </a:lnTo>
                  <a:lnTo>
                    <a:pt x="203898" y="179043"/>
                  </a:lnTo>
                  <a:lnTo>
                    <a:pt x="203537" y="181474"/>
                  </a:lnTo>
                  <a:lnTo>
                    <a:pt x="203975" y="182589"/>
                  </a:lnTo>
                  <a:lnTo>
                    <a:pt x="205006" y="182650"/>
                  </a:lnTo>
                  <a:lnTo>
                    <a:pt x="205807" y="182066"/>
                  </a:lnTo>
                  <a:lnTo>
                    <a:pt x="208885" y="178804"/>
                  </a:lnTo>
                  <a:lnTo>
                    <a:pt x="209716" y="178235"/>
                  </a:lnTo>
                  <a:lnTo>
                    <a:pt x="210878" y="177773"/>
                  </a:lnTo>
                  <a:lnTo>
                    <a:pt x="212063" y="177481"/>
                  </a:lnTo>
                  <a:lnTo>
                    <a:pt x="217688" y="177458"/>
                  </a:lnTo>
                  <a:lnTo>
                    <a:pt x="220082" y="177973"/>
                  </a:lnTo>
                  <a:lnTo>
                    <a:pt x="222198" y="179035"/>
                  </a:lnTo>
                  <a:lnTo>
                    <a:pt x="224068" y="180366"/>
                  </a:lnTo>
                  <a:lnTo>
                    <a:pt x="230925" y="188866"/>
                  </a:lnTo>
                  <a:lnTo>
                    <a:pt x="234057" y="193559"/>
                  </a:lnTo>
                  <a:lnTo>
                    <a:pt x="234303" y="194728"/>
                  </a:lnTo>
                  <a:lnTo>
                    <a:pt x="234357" y="195944"/>
                  </a:lnTo>
                  <a:lnTo>
                    <a:pt x="233826" y="196882"/>
                  </a:lnTo>
                  <a:lnTo>
                    <a:pt x="230978" y="200090"/>
                  </a:lnTo>
                  <a:lnTo>
                    <a:pt x="230617" y="200975"/>
                  </a:lnTo>
                  <a:lnTo>
                    <a:pt x="229732" y="204467"/>
                  </a:lnTo>
                  <a:lnTo>
                    <a:pt x="229893" y="206983"/>
                  </a:lnTo>
                  <a:lnTo>
                    <a:pt x="230840" y="208037"/>
                  </a:lnTo>
                  <a:lnTo>
                    <a:pt x="231602" y="209183"/>
                  </a:lnTo>
                  <a:lnTo>
                    <a:pt x="231540" y="210222"/>
                  </a:lnTo>
                  <a:lnTo>
                    <a:pt x="229663" y="215391"/>
                  </a:lnTo>
                  <a:lnTo>
                    <a:pt x="229470" y="216276"/>
                  </a:lnTo>
                  <a:lnTo>
                    <a:pt x="230655" y="224684"/>
                  </a:lnTo>
                  <a:lnTo>
                    <a:pt x="230740" y="226961"/>
                  </a:lnTo>
                  <a:lnTo>
                    <a:pt x="230502" y="229846"/>
                  </a:lnTo>
                  <a:lnTo>
                    <a:pt x="230671" y="234493"/>
                  </a:lnTo>
                  <a:lnTo>
                    <a:pt x="229132" y="248863"/>
                  </a:lnTo>
                  <a:lnTo>
                    <a:pt x="228847" y="249717"/>
                  </a:lnTo>
                  <a:lnTo>
                    <a:pt x="227669" y="251917"/>
                  </a:lnTo>
                  <a:lnTo>
                    <a:pt x="226123" y="251901"/>
                  </a:lnTo>
                  <a:lnTo>
                    <a:pt x="224868" y="251517"/>
                  </a:lnTo>
                  <a:lnTo>
                    <a:pt x="223999" y="250678"/>
                  </a:lnTo>
                  <a:lnTo>
                    <a:pt x="223514" y="249640"/>
                  </a:lnTo>
                  <a:lnTo>
                    <a:pt x="222806" y="248786"/>
                  </a:lnTo>
                  <a:lnTo>
                    <a:pt x="219066" y="246132"/>
                  </a:lnTo>
                  <a:lnTo>
                    <a:pt x="218089" y="246570"/>
                  </a:lnTo>
                  <a:lnTo>
                    <a:pt x="214287" y="249863"/>
                  </a:lnTo>
                  <a:lnTo>
                    <a:pt x="213279" y="250347"/>
                  </a:lnTo>
                  <a:lnTo>
                    <a:pt x="212009" y="249947"/>
                  </a:lnTo>
                  <a:lnTo>
                    <a:pt x="210009" y="248963"/>
                  </a:lnTo>
                  <a:lnTo>
                    <a:pt x="203737" y="245501"/>
                  </a:lnTo>
                  <a:lnTo>
                    <a:pt x="203352" y="246609"/>
                  </a:lnTo>
                  <a:lnTo>
                    <a:pt x="203268" y="248109"/>
                  </a:lnTo>
                  <a:lnTo>
                    <a:pt x="204514" y="251878"/>
                  </a:lnTo>
                  <a:lnTo>
                    <a:pt x="204691" y="253525"/>
                  </a:lnTo>
                  <a:lnTo>
                    <a:pt x="203552" y="253848"/>
                  </a:lnTo>
                  <a:lnTo>
                    <a:pt x="202913" y="253778"/>
                  </a:lnTo>
                  <a:lnTo>
                    <a:pt x="200305" y="251594"/>
                  </a:lnTo>
                  <a:lnTo>
                    <a:pt x="197896" y="249170"/>
                  </a:lnTo>
                  <a:lnTo>
                    <a:pt x="195164" y="245893"/>
                  </a:lnTo>
                  <a:lnTo>
                    <a:pt x="193163" y="244339"/>
                  </a:lnTo>
                  <a:lnTo>
                    <a:pt x="191363" y="242601"/>
                  </a:lnTo>
                  <a:lnTo>
                    <a:pt x="186283" y="236000"/>
                  </a:lnTo>
                  <a:lnTo>
                    <a:pt x="184960" y="234993"/>
                  </a:lnTo>
                  <a:lnTo>
                    <a:pt x="177087" y="230338"/>
                  </a:lnTo>
                  <a:lnTo>
                    <a:pt x="175502" y="229231"/>
                  </a:lnTo>
                  <a:lnTo>
                    <a:pt x="173486" y="227307"/>
                  </a:lnTo>
                  <a:lnTo>
                    <a:pt x="171324" y="225592"/>
                  </a:lnTo>
                  <a:lnTo>
                    <a:pt x="166576" y="222892"/>
                  </a:lnTo>
                  <a:lnTo>
                    <a:pt x="158341" y="216045"/>
                  </a:lnTo>
                  <a:lnTo>
                    <a:pt x="154763" y="212114"/>
                  </a:lnTo>
                  <a:lnTo>
                    <a:pt x="150785" y="205775"/>
                  </a:lnTo>
                  <a:lnTo>
                    <a:pt x="149484" y="204160"/>
                  </a:lnTo>
                  <a:lnTo>
                    <a:pt x="142796" y="199406"/>
                  </a:lnTo>
                  <a:lnTo>
                    <a:pt x="139149" y="196528"/>
                  </a:lnTo>
                  <a:lnTo>
                    <a:pt x="137625" y="194875"/>
                  </a:lnTo>
                  <a:lnTo>
                    <a:pt x="134078" y="189112"/>
                  </a:lnTo>
                  <a:lnTo>
                    <a:pt x="133039" y="187174"/>
                  </a:lnTo>
                  <a:lnTo>
                    <a:pt x="131730" y="185459"/>
                  </a:lnTo>
                  <a:lnTo>
                    <a:pt x="129584" y="184066"/>
                  </a:lnTo>
                  <a:lnTo>
                    <a:pt x="127690" y="182435"/>
                  </a:lnTo>
                  <a:lnTo>
                    <a:pt x="123935" y="177227"/>
                  </a:lnTo>
                  <a:lnTo>
                    <a:pt x="122750" y="175150"/>
                  </a:lnTo>
                  <a:lnTo>
                    <a:pt x="121857" y="172904"/>
                  </a:lnTo>
                  <a:lnTo>
                    <a:pt x="122019" y="168403"/>
                  </a:lnTo>
                  <a:lnTo>
                    <a:pt x="114054" y="154780"/>
                  </a:lnTo>
                  <a:lnTo>
                    <a:pt x="112053" y="150533"/>
                  </a:lnTo>
                  <a:lnTo>
                    <a:pt x="110198" y="144640"/>
                  </a:lnTo>
                  <a:lnTo>
                    <a:pt x="109791" y="144048"/>
                  </a:lnTo>
                  <a:lnTo>
                    <a:pt x="105443" y="138771"/>
                  </a:lnTo>
                  <a:lnTo>
                    <a:pt x="103912" y="137078"/>
                  </a:lnTo>
                  <a:lnTo>
                    <a:pt x="102049" y="135494"/>
                  </a:lnTo>
                  <a:lnTo>
                    <a:pt x="100533" y="133640"/>
                  </a:lnTo>
                  <a:lnTo>
                    <a:pt x="97532" y="127616"/>
                  </a:lnTo>
                  <a:lnTo>
                    <a:pt x="96416" y="125947"/>
                  </a:lnTo>
                  <a:lnTo>
                    <a:pt x="94854" y="124716"/>
                  </a:lnTo>
                  <a:lnTo>
                    <a:pt x="89174" y="122439"/>
                  </a:lnTo>
                  <a:lnTo>
                    <a:pt x="87058" y="121170"/>
                  </a:lnTo>
                  <a:lnTo>
                    <a:pt x="85388" y="119369"/>
                  </a:lnTo>
                  <a:lnTo>
                    <a:pt x="84365" y="117069"/>
                  </a:lnTo>
                  <a:lnTo>
                    <a:pt x="83241" y="112192"/>
                  </a:lnTo>
                  <a:lnTo>
                    <a:pt x="80556" y="104784"/>
                  </a:lnTo>
                  <a:lnTo>
                    <a:pt x="77555" y="94860"/>
                  </a:lnTo>
                  <a:lnTo>
                    <a:pt x="75523" y="90414"/>
                  </a:lnTo>
                  <a:lnTo>
                    <a:pt x="73207" y="86921"/>
                  </a:lnTo>
                  <a:lnTo>
                    <a:pt x="72529" y="86113"/>
                  </a:lnTo>
                  <a:lnTo>
                    <a:pt x="62217" y="79828"/>
                  </a:lnTo>
                  <a:lnTo>
                    <a:pt x="60455" y="78897"/>
                  </a:lnTo>
                  <a:lnTo>
                    <a:pt x="58585" y="78344"/>
                  </a:lnTo>
                  <a:lnTo>
                    <a:pt x="55915" y="77944"/>
                  </a:lnTo>
                  <a:lnTo>
                    <a:pt x="53876" y="76320"/>
                  </a:lnTo>
                  <a:lnTo>
                    <a:pt x="53045" y="73405"/>
                  </a:lnTo>
                  <a:lnTo>
                    <a:pt x="52575" y="69497"/>
                  </a:lnTo>
                  <a:lnTo>
                    <a:pt x="52067" y="67166"/>
                  </a:lnTo>
                  <a:lnTo>
                    <a:pt x="51506" y="65843"/>
                  </a:lnTo>
                  <a:lnTo>
                    <a:pt x="47196" y="63081"/>
                  </a:lnTo>
                  <a:lnTo>
                    <a:pt x="45503" y="60896"/>
                  </a:lnTo>
                  <a:lnTo>
                    <a:pt x="44095" y="58488"/>
                  </a:lnTo>
                  <a:lnTo>
                    <a:pt x="42810" y="56627"/>
                  </a:lnTo>
                  <a:lnTo>
                    <a:pt x="38069" y="50196"/>
                  </a:lnTo>
                  <a:lnTo>
                    <a:pt x="36445" y="48511"/>
                  </a:lnTo>
                  <a:lnTo>
                    <a:pt x="34437" y="47334"/>
                  </a:lnTo>
                  <a:lnTo>
                    <a:pt x="28488" y="46088"/>
                  </a:lnTo>
                  <a:lnTo>
                    <a:pt x="26741" y="45018"/>
                  </a:lnTo>
                  <a:lnTo>
                    <a:pt x="23856" y="41364"/>
                  </a:lnTo>
                  <a:lnTo>
                    <a:pt x="22109" y="39502"/>
                  </a:lnTo>
                  <a:lnTo>
                    <a:pt x="16876" y="35402"/>
                  </a:lnTo>
                  <a:lnTo>
                    <a:pt x="8034" y="26825"/>
                  </a:lnTo>
                  <a:lnTo>
                    <a:pt x="6225" y="24686"/>
                  </a:lnTo>
                  <a:lnTo>
                    <a:pt x="4871" y="22455"/>
                  </a:lnTo>
                  <a:lnTo>
                    <a:pt x="3771" y="20063"/>
                  </a:lnTo>
                  <a:lnTo>
                    <a:pt x="0" y="13432"/>
                  </a:lnTo>
                  <a:lnTo>
                    <a:pt x="308" y="12093"/>
                  </a:lnTo>
                  <a:lnTo>
                    <a:pt x="869" y="10701"/>
                  </a:lnTo>
                  <a:lnTo>
                    <a:pt x="785" y="9547"/>
                  </a:lnTo>
                  <a:lnTo>
                    <a:pt x="369" y="8408"/>
                  </a:lnTo>
                  <a:lnTo>
                    <a:pt x="454" y="7385"/>
                  </a:lnTo>
                  <a:lnTo>
                    <a:pt x="1577" y="6777"/>
                  </a:lnTo>
                  <a:lnTo>
                    <a:pt x="4094" y="6000"/>
                  </a:lnTo>
                  <a:lnTo>
                    <a:pt x="6703" y="6093"/>
                  </a:lnTo>
                  <a:lnTo>
                    <a:pt x="9119" y="6423"/>
                  </a:lnTo>
                  <a:lnTo>
                    <a:pt x="11458" y="7062"/>
                  </a:lnTo>
                  <a:lnTo>
                    <a:pt x="13706" y="8454"/>
                  </a:lnTo>
                  <a:lnTo>
                    <a:pt x="17722" y="11978"/>
                  </a:lnTo>
                  <a:lnTo>
                    <a:pt x="20008" y="13201"/>
                  </a:lnTo>
                  <a:lnTo>
                    <a:pt x="22548" y="13793"/>
                  </a:lnTo>
                  <a:lnTo>
                    <a:pt x="27765" y="14609"/>
                  </a:lnTo>
                  <a:close/>
                  <a:moveTo>
                    <a:pt x="3348" y="2046"/>
                  </a:moveTo>
                  <a:lnTo>
                    <a:pt x="2924" y="2654"/>
                  </a:lnTo>
                  <a:lnTo>
                    <a:pt x="1639" y="2339"/>
                  </a:lnTo>
                  <a:lnTo>
                    <a:pt x="223" y="377"/>
                  </a:lnTo>
                  <a:lnTo>
                    <a:pt x="746" y="0"/>
                  </a:lnTo>
                  <a:lnTo>
                    <a:pt x="1616" y="200"/>
                  </a:lnTo>
                  <a:lnTo>
                    <a:pt x="3278" y="654"/>
                  </a:lnTo>
                  <a:lnTo>
                    <a:pt x="3424" y="1385"/>
                  </a:lnTo>
                  <a:lnTo>
                    <a:pt x="3348" y="20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7" name="Serbest Form 106">
              <a:extLst>
                <a:ext uri="{FF2B5EF4-FFF2-40B4-BE49-F238E27FC236}">
                  <a16:creationId xmlns:a16="http://schemas.microsoft.com/office/drawing/2014/main" id="{8D375D1B-7069-142B-516B-12E3FD20129A}"/>
                </a:ext>
              </a:extLst>
            </p:cNvPr>
            <p:cNvSpPr/>
            <p:nvPr/>
          </p:nvSpPr>
          <p:spPr>
            <a:xfrm>
              <a:off x="7773558" y="5060067"/>
              <a:ext cx="94215" cy="140809"/>
            </a:xfrm>
            <a:custGeom>
              <a:avLst/>
              <a:gdLst>
                <a:gd name="csX0" fmla="*/ 68466 w 94215"/>
                <a:gd name="csY0" fmla="*/ 10347 h 140809"/>
                <a:gd name="csX1" fmla="*/ 65050 w 94215"/>
                <a:gd name="csY1" fmla="*/ 12762 h 140809"/>
                <a:gd name="csX2" fmla="*/ 64519 w 94215"/>
                <a:gd name="csY2" fmla="*/ 13678 h 140809"/>
                <a:gd name="csX3" fmla="*/ 63557 w 94215"/>
                <a:gd name="csY3" fmla="*/ 17363 h 140809"/>
                <a:gd name="csX4" fmla="*/ 63441 w 94215"/>
                <a:gd name="csY4" fmla="*/ 18409 h 140809"/>
                <a:gd name="csX5" fmla="*/ 62341 w 94215"/>
                <a:gd name="csY5" fmla="*/ 20340 h 140809"/>
                <a:gd name="csX6" fmla="*/ 61302 w 94215"/>
                <a:gd name="csY6" fmla="*/ 22486 h 140809"/>
                <a:gd name="csX7" fmla="*/ 60094 w 94215"/>
                <a:gd name="csY7" fmla="*/ 23317 h 140809"/>
                <a:gd name="csX8" fmla="*/ 58293 w 94215"/>
                <a:gd name="csY8" fmla="*/ 23979 h 140809"/>
                <a:gd name="csX9" fmla="*/ 57270 w 94215"/>
                <a:gd name="csY9" fmla="*/ 24632 h 140809"/>
                <a:gd name="csX10" fmla="*/ 55977 w 94215"/>
                <a:gd name="csY10" fmla="*/ 24302 h 140809"/>
                <a:gd name="csX11" fmla="*/ 54345 w 94215"/>
                <a:gd name="csY11" fmla="*/ 24356 h 140809"/>
                <a:gd name="csX12" fmla="*/ 53530 w 94215"/>
                <a:gd name="csY12" fmla="*/ 25086 h 140809"/>
                <a:gd name="csX13" fmla="*/ 53568 w 94215"/>
                <a:gd name="csY13" fmla="*/ 25648 h 140809"/>
                <a:gd name="csX14" fmla="*/ 54053 w 94215"/>
                <a:gd name="csY14" fmla="*/ 26286 h 140809"/>
                <a:gd name="csX15" fmla="*/ 55484 w 94215"/>
                <a:gd name="csY15" fmla="*/ 27271 h 140809"/>
                <a:gd name="csX16" fmla="*/ 57077 w 94215"/>
                <a:gd name="csY16" fmla="*/ 28156 h 140809"/>
                <a:gd name="csX17" fmla="*/ 56900 w 94215"/>
                <a:gd name="csY17" fmla="*/ 28933 h 140809"/>
                <a:gd name="csX18" fmla="*/ 56046 w 94215"/>
                <a:gd name="csY18" fmla="*/ 29810 h 140809"/>
                <a:gd name="csX19" fmla="*/ 50636 w 94215"/>
                <a:gd name="csY19" fmla="*/ 31994 h 140809"/>
                <a:gd name="csX20" fmla="*/ 49028 w 94215"/>
                <a:gd name="csY20" fmla="*/ 33310 h 140809"/>
                <a:gd name="csX21" fmla="*/ 48466 w 94215"/>
                <a:gd name="csY21" fmla="*/ 34179 h 140809"/>
                <a:gd name="csX22" fmla="*/ 49043 w 94215"/>
                <a:gd name="csY22" fmla="*/ 35633 h 140809"/>
                <a:gd name="csX23" fmla="*/ 53360 w 94215"/>
                <a:gd name="csY23" fmla="*/ 39980 h 140809"/>
                <a:gd name="csX24" fmla="*/ 54091 w 94215"/>
                <a:gd name="csY24" fmla="*/ 40457 h 140809"/>
                <a:gd name="csX25" fmla="*/ 54730 w 94215"/>
                <a:gd name="csY25" fmla="*/ 42988 h 140809"/>
                <a:gd name="csX26" fmla="*/ 58539 w 94215"/>
                <a:gd name="csY26" fmla="*/ 44041 h 140809"/>
                <a:gd name="csX27" fmla="*/ 60101 w 94215"/>
                <a:gd name="csY27" fmla="*/ 45618 h 140809"/>
                <a:gd name="csX28" fmla="*/ 61441 w 94215"/>
                <a:gd name="csY28" fmla="*/ 45995 h 140809"/>
                <a:gd name="csX29" fmla="*/ 64357 w 94215"/>
                <a:gd name="csY29" fmla="*/ 45857 h 140809"/>
                <a:gd name="csX30" fmla="*/ 65527 w 94215"/>
                <a:gd name="csY30" fmla="*/ 46449 h 140809"/>
                <a:gd name="csX31" fmla="*/ 66189 w 94215"/>
                <a:gd name="csY31" fmla="*/ 45995 h 140809"/>
                <a:gd name="csX32" fmla="*/ 66573 w 94215"/>
                <a:gd name="csY32" fmla="*/ 45165 h 140809"/>
                <a:gd name="csX33" fmla="*/ 69028 w 94215"/>
                <a:gd name="csY33" fmla="*/ 43026 h 140809"/>
                <a:gd name="csX34" fmla="*/ 69836 w 94215"/>
                <a:gd name="csY34" fmla="*/ 42087 h 140809"/>
                <a:gd name="csX35" fmla="*/ 69352 w 94215"/>
                <a:gd name="csY35" fmla="*/ 40787 h 140809"/>
                <a:gd name="csX36" fmla="*/ 68828 w 94215"/>
                <a:gd name="csY36" fmla="*/ 39795 h 140809"/>
                <a:gd name="csX37" fmla="*/ 70321 w 94215"/>
                <a:gd name="csY37" fmla="*/ 37818 h 140809"/>
                <a:gd name="csX38" fmla="*/ 72130 w 94215"/>
                <a:gd name="csY38" fmla="*/ 35864 h 140809"/>
                <a:gd name="csX39" fmla="*/ 73037 w 94215"/>
                <a:gd name="csY39" fmla="*/ 35926 h 140809"/>
                <a:gd name="csX40" fmla="*/ 74584 w 94215"/>
                <a:gd name="csY40" fmla="*/ 37126 h 140809"/>
                <a:gd name="csX41" fmla="*/ 75862 w 94215"/>
                <a:gd name="csY41" fmla="*/ 38795 h 140809"/>
                <a:gd name="csX42" fmla="*/ 76031 w 94215"/>
                <a:gd name="csY42" fmla="*/ 40087 h 140809"/>
                <a:gd name="csX43" fmla="*/ 76270 w 94215"/>
                <a:gd name="csY43" fmla="*/ 41026 h 140809"/>
                <a:gd name="csX44" fmla="*/ 77478 w 94215"/>
                <a:gd name="csY44" fmla="*/ 43026 h 140809"/>
                <a:gd name="csX45" fmla="*/ 78255 w 94215"/>
                <a:gd name="csY45" fmla="*/ 43718 h 140809"/>
                <a:gd name="csX46" fmla="*/ 80348 w 94215"/>
                <a:gd name="csY46" fmla="*/ 44118 h 140809"/>
                <a:gd name="csX47" fmla="*/ 80841 w 94215"/>
                <a:gd name="csY47" fmla="*/ 44903 h 140809"/>
                <a:gd name="csX48" fmla="*/ 80464 w 94215"/>
                <a:gd name="csY48" fmla="*/ 47796 h 140809"/>
                <a:gd name="csX49" fmla="*/ 80779 w 94215"/>
                <a:gd name="csY49" fmla="*/ 48757 h 140809"/>
                <a:gd name="csX50" fmla="*/ 82972 w 94215"/>
                <a:gd name="csY50" fmla="*/ 48803 h 140809"/>
                <a:gd name="csX51" fmla="*/ 85304 w 94215"/>
                <a:gd name="csY51" fmla="*/ 48572 h 140809"/>
                <a:gd name="csX52" fmla="*/ 86120 w 94215"/>
                <a:gd name="csY52" fmla="*/ 48680 h 140809"/>
                <a:gd name="csX53" fmla="*/ 86959 w 94215"/>
                <a:gd name="csY53" fmla="*/ 48072 h 140809"/>
                <a:gd name="csX54" fmla="*/ 88252 w 94215"/>
                <a:gd name="csY54" fmla="*/ 47419 h 140809"/>
                <a:gd name="csX55" fmla="*/ 90106 w 94215"/>
                <a:gd name="csY55" fmla="*/ 47642 h 140809"/>
                <a:gd name="csX56" fmla="*/ 91014 w 94215"/>
                <a:gd name="csY56" fmla="*/ 48934 h 140809"/>
                <a:gd name="csX57" fmla="*/ 91422 w 94215"/>
                <a:gd name="csY57" fmla="*/ 50265 h 140809"/>
                <a:gd name="csX58" fmla="*/ 89829 w 94215"/>
                <a:gd name="csY58" fmla="*/ 50765 h 140809"/>
                <a:gd name="csX59" fmla="*/ 88167 w 94215"/>
                <a:gd name="csY59" fmla="*/ 50496 h 140809"/>
                <a:gd name="csX60" fmla="*/ 87359 w 94215"/>
                <a:gd name="csY60" fmla="*/ 51365 h 140809"/>
                <a:gd name="csX61" fmla="*/ 87305 w 94215"/>
                <a:gd name="csY61" fmla="*/ 53042 h 140809"/>
                <a:gd name="csX62" fmla="*/ 87867 w 94215"/>
                <a:gd name="csY62" fmla="*/ 55204 h 140809"/>
                <a:gd name="csX63" fmla="*/ 88983 w 94215"/>
                <a:gd name="csY63" fmla="*/ 56735 h 140809"/>
                <a:gd name="csX64" fmla="*/ 89867 w 94215"/>
                <a:gd name="csY64" fmla="*/ 60181 h 140809"/>
                <a:gd name="csX65" fmla="*/ 90606 w 94215"/>
                <a:gd name="csY65" fmla="*/ 63997 h 140809"/>
                <a:gd name="csX66" fmla="*/ 91745 w 94215"/>
                <a:gd name="csY66" fmla="*/ 66297 h 140809"/>
                <a:gd name="csX67" fmla="*/ 91984 w 94215"/>
                <a:gd name="csY67" fmla="*/ 69143 h 140809"/>
                <a:gd name="csX68" fmla="*/ 91814 w 94215"/>
                <a:gd name="csY68" fmla="*/ 70543 h 140809"/>
                <a:gd name="csX69" fmla="*/ 92022 w 94215"/>
                <a:gd name="csY69" fmla="*/ 73059 h 140809"/>
                <a:gd name="csX70" fmla="*/ 91537 w 94215"/>
                <a:gd name="csY70" fmla="*/ 73943 h 140809"/>
                <a:gd name="csX71" fmla="*/ 91899 w 94215"/>
                <a:gd name="csY71" fmla="*/ 76297 h 140809"/>
                <a:gd name="csX72" fmla="*/ 93246 w 94215"/>
                <a:gd name="csY72" fmla="*/ 81152 h 140809"/>
                <a:gd name="csX73" fmla="*/ 93838 w 94215"/>
                <a:gd name="csY73" fmla="*/ 83852 h 140809"/>
                <a:gd name="csX74" fmla="*/ 94215 w 94215"/>
                <a:gd name="csY74" fmla="*/ 89729 h 140809"/>
                <a:gd name="csX75" fmla="*/ 93261 w 94215"/>
                <a:gd name="csY75" fmla="*/ 91922 h 140809"/>
                <a:gd name="csX76" fmla="*/ 91984 w 94215"/>
                <a:gd name="csY76" fmla="*/ 94006 h 140809"/>
                <a:gd name="csX77" fmla="*/ 91145 w 94215"/>
                <a:gd name="csY77" fmla="*/ 96468 h 140809"/>
                <a:gd name="csX78" fmla="*/ 90506 w 94215"/>
                <a:gd name="csY78" fmla="*/ 99122 h 140809"/>
                <a:gd name="csX79" fmla="*/ 90114 w 94215"/>
                <a:gd name="csY79" fmla="*/ 103392 h 140809"/>
                <a:gd name="csX80" fmla="*/ 87343 w 94215"/>
                <a:gd name="csY80" fmla="*/ 108377 h 140809"/>
                <a:gd name="csX81" fmla="*/ 86166 w 94215"/>
                <a:gd name="csY81" fmla="*/ 109615 h 140809"/>
                <a:gd name="csX82" fmla="*/ 84796 w 94215"/>
                <a:gd name="csY82" fmla="*/ 110377 h 140809"/>
                <a:gd name="csX83" fmla="*/ 87782 w 94215"/>
                <a:gd name="csY83" fmla="*/ 113854 h 140809"/>
                <a:gd name="csX84" fmla="*/ 85342 w 94215"/>
                <a:gd name="csY84" fmla="*/ 115400 h 140809"/>
                <a:gd name="csX85" fmla="*/ 82688 w 94215"/>
                <a:gd name="csY85" fmla="*/ 115885 h 140809"/>
                <a:gd name="csX86" fmla="*/ 79748 w 94215"/>
                <a:gd name="csY86" fmla="*/ 115016 h 140809"/>
                <a:gd name="csX87" fmla="*/ 77916 w 94215"/>
                <a:gd name="csY87" fmla="*/ 115123 h 140809"/>
                <a:gd name="csX88" fmla="*/ 76239 w 94215"/>
                <a:gd name="csY88" fmla="*/ 116246 h 140809"/>
                <a:gd name="csX89" fmla="*/ 75585 w 94215"/>
                <a:gd name="csY89" fmla="*/ 116923 h 140809"/>
                <a:gd name="csX90" fmla="*/ 75054 w 94215"/>
                <a:gd name="csY90" fmla="*/ 116600 h 140809"/>
                <a:gd name="csX91" fmla="*/ 73953 w 94215"/>
                <a:gd name="csY91" fmla="*/ 113754 h 140809"/>
                <a:gd name="csX92" fmla="*/ 73145 w 94215"/>
                <a:gd name="csY92" fmla="*/ 116692 h 140809"/>
                <a:gd name="csX93" fmla="*/ 71452 w 94215"/>
                <a:gd name="csY93" fmla="*/ 117631 h 140809"/>
                <a:gd name="csX94" fmla="*/ 68551 w 94215"/>
                <a:gd name="csY94" fmla="*/ 117431 h 140809"/>
                <a:gd name="csX95" fmla="*/ 63703 w 94215"/>
                <a:gd name="csY95" fmla="*/ 118216 h 140809"/>
                <a:gd name="csX96" fmla="*/ 61833 w 94215"/>
                <a:gd name="csY96" fmla="*/ 119046 h 140809"/>
                <a:gd name="csX97" fmla="*/ 61056 w 94215"/>
                <a:gd name="csY97" fmla="*/ 120354 h 140809"/>
                <a:gd name="csX98" fmla="*/ 60479 w 94215"/>
                <a:gd name="csY98" fmla="*/ 121862 h 140809"/>
                <a:gd name="csX99" fmla="*/ 59717 w 94215"/>
                <a:gd name="csY99" fmla="*/ 122747 h 140809"/>
                <a:gd name="csX100" fmla="*/ 58863 w 94215"/>
                <a:gd name="csY100" fmla="*/ 123216 h 140809"/>
                <a:gd name="csX101" fmla="*/ 55115 w 94215"/>
                <a:gd name="csY101" fmla="*/ 124324 h 140809"/>
                <a:gd name="csX102" fmla="*/ 54376 w 94215"/>
                <a:gd name="csY102" fmla="*/ 124770 h 140809"/>
                <a:gd name="csX103" fmla="*/ 52637 w 94215"/>
                <a:gd name="csY103" fmla="*/ 127193 h 140809"/>
                <a:gd name="csX104" fmla="*/ 50367 w 94215"/>
                <a:gd name="csY104" fmla="*/ 128593 h 140809"/>
                <a:gd name="csX105" fmla="*/ 48481 w 94215"/>
                <a:gd name="csY105" fmla="*/ 129016 h 140809"/>
                <a:gd name="csX106" fmla="*/ 46811 w 94215"/>
                <a:gd name="csY106" fmla="*/ 127609 h 140809"/>
                <a:gd name="csX107" fmla="*/ 46127 w 94215"/>
                <a:gd name="csY107" fmla="*/ 126762 h 140809"/>
                <a:gd name="csX108" fmla="*/ 45349 w 94215"/>
                <a:gd name="csY108" fmla="*/ 126331 h 140809"/>
                <a:gd name="csX109" fmla="*/ 42779 w 94215"/>
                <a:gd name="csY109" fmla="*/ 126401 h 140809"/>
                <a:gd name="csX110" fmla="*/ 43587 w 94215"/>
                <a:gd name="csY110" fmla="*/ 126839 h 140809"/>
                <a:gd name="csX111" fmla="*/ 44110 w 94215"/>
                <a:gd name="csY111" fmla="*/ 127832 h 140809"/>
                <a:gd name="csX112" fmla="*/ 44364 w 94215"/>
                <a:gd name="csY112" fmla="*/ 129740 h 140809"/>
                <a:gd name="csX113" fmla="*/ 44072 w 94215"/>
                <a:gd name="csY113" fmla="*/ 131609 h 140809"/>
                <a:gd name="csX114" fmla="*/ 42802 w 94215"/>
                <a:gd name="csY114" fmla="*/ 132555 h 140809"/>
                <a:gd name="csX115" fmla="*/ 41294 w 94215"/>
                <a:gd name="csY115" fmla="*/ 132732 h 140809"/>
                <a:gd name="csX116" fmla="*/ 38908 w 94215"/>
                <a:gd name="csY116" fmla="*/ 134663 h 140809"/>
                <a:gd name="csX117" fmla="*/ 35753 w 94215"/>
                <a:gd name="csY117" fmla="*/ 135186 h 140809"/>
                <a:gd name="csX118" fmla="*/ 34045 w 94215"/>
                <a:gd name="csY118" fmla="*/ 136963 h 140809"/>
                <a:gd name="csX119" fmla="*/ 23610 w 94215"/>
                <a:gd name="csY119" fmla="*/ 139963 h 140809"/>
                <a:gd name="csX120" fmla="*/ 23017 w 94215"/>
                <a:gd name="csY120" fmla="*/ 139994 h 140809"/>
                <a:gd name="csX121" fmla="*/ 21578 w 94215"/>
                <a:gd name="csY121" fmla="*/ 139232 h 140809"/>
                <a:gd name="csX122" fmla="*/ 20016 w 94215"/>
                <a:gd name="csY122" fmla="*/ 138894 h 140809"/>
                <a:gd name="csX123" fmla="*/ 18462 w 94215"/>
                <a:gd name="csY123" fmla="*/ 139132 h 140809"/>
                <a:gd name="csX124" fmla="*/ 14091 w 94215"/>
                <a:gd name="csY124" fmla="*/ 140810 h 140809"/>
                <a:gd name="csX125" fmla="*/ 11974 w 94215"/>
                <a:gd name="csY125" fmla="*/ 140479 h 140809"/>
                <a:gd name="csX126" fmla="*/ 14675 w 94215"/>
                <a:gd name="csY126" fmla="*/ 136309 h 140809"/>
                <a:gd name="csX127" fmla="*/ 18300 w 94215"/>
                <a:gd name="csY127" fmla="*/ 134201 h 140809"/>
                <a:gd name="csX128" fmla="*/ 18677 w 94215"/>
                <a:gd name="csY128" fmla="*/ 133624 h 140809"/>
                <a:gd name="csX129" fmla="*/ 17492 w 94215"/>
                <a:gd name="csY129" fmla="*/ 133340 h 140809"/>
                <a:gd name="csX130" fmla="*/ 10597 w 94215"/>
                <a:gd name="csY130" fmla="*/ 134801 h 140809"/>
                <a:gd name="csX131" fmla="*/ 8203 w 94215"/>
                <a:gd name="csY131" fmla="*/ 136048 h 140809"/>
                <a:gd name="csX132" fmla="*/ 5810 w 94215"/>
                <a:gd name="csY132" fmla="*/ 136409 h 140809"/>
                <a:gd name="csX133" fmla="*/ 6918 w 94215"/>
                <a:gd name="csY133" fmla="*/ 134501 h 140809"/>
                <a:gd name="csX134" fmla="*/ 10004 w 94215"/>
                <a:gd name="csY134" fmla="*/ 131894 h 140809"/>
                <a:gd name="csX135" fmla="*/ 11659 w 94215"/>
                <a:gd name="csY135" fmla="*/ 130663 h 140809"/>
                <a:gd name="csX136" fmla="*/ 12667 w 94215"/>
                <a:gd name="csY136" fmla="*/ 130170 h 140809"/>
                <a:gd name="csX137" fmla="*/ 13821 w 94215"/>
                <a:gd name="csY137" fmla="*/ 128632 h 140809"/>
                <a:gd name="csX138" fmla="*/ 17076 w 94215"/>
                <a:gd name="csY138" fmla="*/ 126886 h 140809"/>
                <a:gd name="csX139" fmla="*/ 6595 w 94215"/>
                <a:gd name="csY139" fmla="*/ 130486 h 140809"/>
                <a:gd name="csX140" fmla="*/ 3840 w 94215"/>
                <a:gd name="csY140" fmla="*/ 130047 h 140809"/>
                <a:gd name="csX141" fmla="*/ 3194 w 94215"/>
                <a:gd name="csY141" fmla="*/ 129047 h 140809"/>
                <a:gd name="csX142" fmla="*/ 1054 w 94215"/>
                <a:gd name="csY142" fmla="*/ 129524 h 140809"/>
                <a:gd name="csX143" fmla="*/ 239 w 94215"/>
                <a:gd name="csY143" fmla="*/ 127086 h 140809"/>
                <a:gd name="csX144" fmla="*/ 3417 w 94215"/>
                <a:gd name="csY144" fmla="*/ 123401 h 140809"/>
                <a:gd name="csX145" fmla="*/ 5271 w 94215"/>
                <a:gd name="csY145" fmla="*/ 121808 h 140809"/>
                <a:gd name="csX146" fmla="*/ 7472 w 94215"/>
                <a:gd name="csY146" fmla="*/ 120947 h 140809"/>
                <a:gd name="csX147" fmla="*/ 9589 w 94215"/>
                <a:gd name="csY147" fmla="*/ 119708 h 140809"/>
                <a:gd name="csX148" fmla="*/ 10374 w 94215"/>
                <a:gd name="csY148" fmla="*/ 118200 h 140809"/>
                <a:gd name="csX149" fmla="*/ 9381 w 94215"/>
                <a:gd name="csY149" fmla="*/ 117716 h 140809"/>
                <a:gd name="csX150" fmla="*/ 3040 w 94215"/>
                <a:gd name="csY150" fmla="*/ 118100 h 140809"/>
                <a:gd name="csX151" fmla="*/ 0 w 94215"/>
                <a:gd name="csY151" fmla="*/ 117777 h 140809"/>
                <a:gd name="csX152" fmla="*/ 162 w 94215"/>
                <a:gd name="csY152" fmla="*/ 116577 h 140809"/>
                <a:gd name="csX153" fmla="*/ 724 w 94215"/>
                <a:gd name="csY153" fmla="*/ 115246 h 140809"/>
                <a:gd name="csX154" fmla="*/ 3871 w 94215"/>
                <a:gd name="csY154" fmla="*/ 112969 h 140809"/>
                <a:gd name="csX155" fmla="*/ 5579 w 94215"/>
                <a:gd name="csY155" fmla="*/ 112608 h 140809"/>
                <a:gd name="csX156" fmla="*/ 7095 w 94215"/>
                <a:gd name="csY156" fmla="*/ 112823 h 140809"/>
                <a:gd name="csX157" fmla="*/ 8573 w 94215"/>
                <a:gd name="csY157" fmla="*/ 113408 h 140809"/>
                <a:gd name="csX158" fmla="*/ 9781 w 94215"/>
                <a:gd name="csY158" fmla="*/ 114169 h 140809"/>
                <a:gd name="csX159" fmla="*/ 13352 w 94215"/>
                <a:gd name="csY159" fmla="*/ 113731 h 140809"/>
                <a:gd name="csX160" fmla="*/ 11859 w 94215"/>
                <a:gd name="csY160" fmla="*/ 112277 h 140809"/>
                <a:gd name="csX161" fmla="*/ 11597 w 94215"/>
                <a:gd name="csY161" fmla="*/ 109315 h 140809"/>
                <a:gd name="csX162" fmla="*/ 10458 w 94215"/>
                <a:gd name="csY162" fmla="*/ 108323 h 140809"/>
                <a:gd name="csX163" fmla="*/ 11913 w 94215"/>
                <a:gd name="csY163" fmla="*/ 106946 h 140809"/>
                <a:gd name="csX164" fmla="*/ 13583 w 94215"/>
                <a:gd name="csY164" fmla="*/ 106115 h 140809"/>
                <a:gd name="csX165" fmla="*/ 16368 w 94215"/>
                <a:gd name="csY165" fmla="*/ 103261 h 140809"/>
                <a:gd name="csX166" fmla="*/ 17361 w 94215"/>
                <a:gd name="csY166" fmla="*/ 102822 h 140809"/>
                <a:gd name="csX167" fmla="*/ 22871 w 94215"/>
                <a:gd name="csY167" fmla="*/ 102130 h 140809"/>
                <a:gd name="csX168" fmla="*/ 28812 w 94215"/>
                <a:gd name="csY168" fmla="*/ 100630 h 140809"/>
                <a:gd name="csX169" fmla="*/ 34699 w 94215"/>
                <a:gd name="csY169" fmla="*/ 98553 h 140809"/>
                <a:gd name="csX170" fmla="*/ 31674 w 94215"/>
                <a:gd name="csY170" fmla="*/ 97391 h 140809"/>
                <a:gd name="csX171" fmla="*/ 30228 w 94215"/>
                <a:gd name="csY171" fmla="*/ 95852 h 140809"/>
                <a:gd name="csX172" fmla="*/ 27904 w 94215"/>
                <a:gd name="csY172" fmla="*/ 98953 h 140809"/>
                <a:gd name="csX173" fmla="*/ 26226 w 94215"/>
                <a:gd name="csY173" fmla="*/ 100137 h 140809"/>
                <a:gd name="csX174" fmla="*/ 21501 w 94215"/>
                <a:gd name="csY174" fmla="*/ 100776 h 140809"/>
                <a:gd name="csX175" fmla="*/ 20008 w 94215"/>
                <a:gd name="csY175" fmla="*/ 100430 h 140809"/>
                <a:gd name="csX176" fmla="*/ 17900 w 94215"/>
                <a:gd name="csY176" fmla="*/ 99468 h 140809"/>
                <a:gd name="csX177" fmla="*/ 17245 w 94215"/>
                <a:gd name="csY177" fmla="*/ 99830 h 140809"/>
                <a:gd name="csX178" fmla="*/ 16638 w 94215"/>
                <a:gd name="csY178" fmla="*/ 100568 h 140809"/>
                <a:gd name="csX179" fmla="*/ 13506 w 94215"/>
                <a:gd name="csY179" fmla="*/ 102084 h 140809"/>
                <a:gd name="csX180" fmla="*/ 10220 w 94215"/>
                <a:gd name="csY180" fmla="*/ 102445 h 140809"/>
                <a:gd name="csX181" fmla="*/ 14044 w 94215"/>
                <a:gd name="csY181" fmla="*/ 99661 h 140809"/>
                <a:gd name="csX182" fmla="*/ 18900 w 94215"/>
                <a:gd name="csY182" fmla="*/ 94929 h 140809"/>
                <a:gd name="csX183" fmla="*/ 19977 w 94215"/>
                <a:gd name="csY183" fmla="*/ 93437 h 140809"/>
                <a:gd name="csX184" fmla="*/ 21517 w 94215"/>
                <a:gd name="csY184" fmla="*/ 90829 h 140809"/>
                <a:gd name="csX185" fmla="*/ 21039 w 94215"/>
                <a:gd name="csY185" fmla="*/ 89668 h 140809"/>
                <a:gd name="csX186" fmla="*/ 20039 w 94215"/>
                <a:gd name="csY186" fmla="*/ 89006 h 140809"/>
                <a:gd name="csX187" fmla="*/ 23556 w 94215"/>
                <a:gd name="csY187" fmla="*/ 83621 h 140809"/>
                <a:gd name="csX188" fmla="*/ 24795 w 94215"/>
                <a:gd name="csY188" fmla="*/ 82644 h 140809"/>
                <a:gd name="csX189" fmla="*/ 27042 w 94215"/>
                <a:gd name="csY189" fmla="*/ 82483 h 140809"/>
                <a:gd name="csX190" fmla="*/ 28696 w 94215"/>
                <a:gd name="csY190" fmla="*/ 81628 h 140809"/>
                <a:gd name="csX191" fmla="*/ 29427 w 94215"/>
                <a:gd name="csY191" fmla="*/ 81628 h 140809"/>
                <a:gd name="csX192" fmla="*/ 30081 w 94215"/>
                <a:gd name="csY192" fmla="*/ 81305 h 140809"/>
                <a:gd name="csX193" fmla="*/ 31528 w 94215"/>
                <a:gd name="csY193" fmla="*/ 79690 h 140809"/>
                <a:gd name="csX194" fmla="*/ 29297 w 94215"/>
                <a:gd name="csY194" fmla="*/ 78659 h 140809"/>
                <a:gd name="csX195" fmla="*/ 26988 w 94215"/>
                <a:gd name="csY195" fmla="*/ 78128 h 140809"/>
                <a:gd name="csX196" fmla="*/ 19854 w 94215"/>
                <a:gd name="csY196" fmla="*/ 78690 h 140809"/>
                <a:gd name="csX197" fmla="*/ 18915 w 94215"/>
                <a:gd name="csY197" fmla="*/ 78567 h 140809"/>
                <a:gd name="csX198" fmla="*/ 18031 w 94215"/>
                <a:gd name="csY198" fmla="*/ 78067 h 140809"/>
                <a:gd name="csX199" fmla="*/ 17453 w 94215"/>
                <a:gd name="csY199" fmla="*/ 77351 h 140809"/>
                <a:gd name="csX200" fmla="*/ 17022 w 94215"/>
                <a:gd name="csY200" fmla="*/ 75513 h 140809"/>
                <a:gd name="csX201" fmla="*/ 16499 w 94215"/>
                <a:gd name="csY201" fmla="*/ 75097 h 140809"/>
                <a:gd name="csX202" fmla="*/ 14891 w 94215"/>
                <a:gd name="csY202" fmla="*/ 75097 h 140809"/>
                <a:gd name="csX203" fmla="*/ 13298 w 94215"/>
                <a:gd name="csY203" fmla="*/ 75659 h 140809"/>
                <a:gd name="csX204" fmla="*/ 12190 w 94215"/>
                <a:gd name="csY204" fmla="*/ 75605 h 140809"/>
                <a:gd name="csX205" fmla="*/ 11105 w 94215"/>
                <a:gd name="csY205" fmla="*/ 74797 h 140809"/>
                <a:gd name="csX206" fmla="*/ 12844 w 94215"/>
                <a:gd name="csY206" fmla="*/ 72913 h 140809"/>
                <a:gd name="csX207" fmla="*/ 10604 w 94215"/>
                <a:gd name="csY207" fmla="*/ 72466 h 140809"/>
                <a:gd name="csX208" fmla="*/ 8342 w 94215"/>
                <a:gd name="csY208" fmla="*/ 72836 h 140809"/>
                <a:gd name="csX209" fmla="*/ 6457 w 94215"/>
                <a:gd name="csY209" fmla="*/ 72259 h 140809"/>
                <a:gd name="csX210" fmla="*/ 6403 w 94215"/>
                <a:gd name="csY210" fmla="*/ 71074 h 140809"/>
                <a:gd name="csX211" fmla="*/ 7257 w 94215"/>
                <a:gd name="csY211" fmla="*/ 69889 h 140809"/>
                <a:gd name="csX212" fmla="*/ 6133 w 94215"/>
                <a:gd name="csY212" fmla="*/ 68766 h 140809"/>
                <a:gd name="csX213" fmla="*/ 5902 w 94215"/>
                <a:gd name="csY213" fmla="*/ 67343 h 140809"/>
                <a:gd name="csX214" fmla="*/ 7095 w 94215"/>
                <a:gd name="csY214" fmla="*/ 66643 h 140809"/>
                <a:gd name="csX215" fmla="*/ 8396 w 94215"/>
                <a:gd name="csY215" fmla="*/ 66874 h 140809"/>
                <a:gd name="csX216" fmla="*/ 11051 w 94215"/>
                <a:gd name="csY216" fmla="*/ 65820 h 140809"/>
                <a:gd name="csX217" fmla="*/ 14460 w 94215"/>
                <a:gd name="csY217" fmla="*/ 65312 h 140809"/>
                <a:gd name="csX218" fmla="*/ 11536 w 94215"/>
                <a:gd name="csY218" fmla="*/ 64274 h 140809"/>
                <a:gd name="csX219" fmla="*/ 10374 w 94215"/>
                <a:gd name="csY219" fmla="*/ 63381 h 140809"/>
                <a:gd name="csX220" fmla="*/ 10320 w 94215"/>
                <a:gd name="csY220" fmla="*/ 62020 h 140809"/>
                <a:gd name="csX221" fmla="*/ 10550 w 94215"/>
                <a:gd name="csY221" fmla="*/ 60850 h 140809"/>
                <a:gd name="csX222" fmla="*/ 13929 w 94215"/>
                <a:gd name="csY222" fmla="*/ 58873 h 140809"/>
                <a:gd name="csX223" fmla="*/ 17530 w 94215"/>
                <a:gd name="csY223" fmla="*/ 58004 h 140809"/>
                <a:gd name="csX224" fmla="*/ 17261 w 94215"/>
                <a:gd name="csY224" fmla="*/ 56704 h 140809"/>
                <a:gd name="csX225" fmla="*/ 17515 w 94215"/>
                <a:gd name="csY225" fmla="*/ 55288 h 140809"/>
                <a:gd name="csX226" fmla="*/ 13875 w 94215"/>
                <a:gd name="csY226" fmla="*/ 54881 h 140809"/>
                <a:gd name="csX227" fmla="*/ 10281 w 94215"/>
                <a:gd name="csY227" fmla="*/ 55873 h 140809"/>
                <a:gd name="csX228" fmla="*/ 10666 w 94215"/>
                <a:gd name="csY228" fmla="*/ 53173 h 140809"/>
                <a:gd name="csX229" fmla="*/ 11528 w 94215"/>
                <a:gd name="csY229" fmla="*/ 50726 h 140809"/>
                <a:gd name="csX230" fmla="*/ 11697 w 94215"/>
                <a:gd name="csY230" fmla="*/ 49119 h 140809"/>
                <a:gd name="csX231" fmla="*/ 11528 w 94215"/>
                <a:gd name="csY231" fmla="*/ 47388 h 140809"/>
                <a:gd name="csX232" fmla="*/ 9843 w 94215"/>
                <a:gd name="csY232" fmla="*/ 48126 h 140809"/>
                <a:gd name="csX233" fmla="*/ 9650 w 94215"/>
                <a:gd name="csY233" fmla="*/ 45688 h 140809"/>
                <a:gd name="csX234" fmla="*/ 8927 w 94215"/>
                <a:gd name="csY234" fmla="*/ 44018 h 140809"/>
                <a:gd name="csX235" fmla="*/ 6426 w 94215"/>
                <a:gd name="csY235" fmla="*/ 45172 h 140809"/>
                <a:gd name="csX236" fmla="*/ 6487 w 94215"/>
                <a:gd name="csY236" fmla="*/ 42957 h 140809"/>
                <a:gd name="csX237" fmla="*/ 7211 w 94215"/>
                <a:gd name="csY237" fmla="*/ 41410 h 140809"/>
                <a:gd name="csX238" fmla="*/ 8511 w 94215"/>
                <a:gd name="csY238" fmla="*/ 40741 h 140809"/>
                <a:gd name="csX239" fmla="*/ 9804 w 94215"/>
                <a:gd name="csY239" fmla="*/ 41034 h 140809"/>
                <a:gd name="csX240" fmla="*/ 12213 w 94215"/>
                <a:gd name="csY240" fmla="*/ 41010 h 140809"/>
                <a:gd name="csX241" fmla="*/ 14537 w 94215"/>
                <a:gd name="csY241" fmla="*/ 39841 h 140809"/>
                <a:gd name="csX242" fmla="*/ 17884 w 94215"/>
                <a:gd name="csY242" fmla="*/ 39541 h 140809"/>
                <a:gd name="csX243" fmla="*/ 23210 w 94215"/>
                <a:gd name="csY243" fmla="*/ 39903 h 140809"/>
                <a:gd name="csX244" fmla="*/ 26873 w 94215"/>
                <a:gd name="csY244" fmla="*/ 43188 h 140809"/>
                <a:gd name="csX245" fmla="*/ 27819 w 94215"/>
                <a:gd name="csY245" fmla="*/ 42603 h 140809"/>
                <a:gd name="csX246" fmla="*/ 29281 w 94215"/>
                <a:gd name="csY246" fmla="*/ 40526 h 140809"/>
                <a:gd name="csX247" fmla="*/ 29966 w 94215"/>
                <a:gd name="csY247" fmla="*/ 40295 h 140809"/>
                <a:gd name="csX248" fmla="*/ 35491 w 94215"/>
                <a:gd name="csY248" fmla="*/ 41203 h 140809"/>
                <a:gd name="csX249" fmla="*/ 38916 w 94215"/>
                <a:gd name="csY249" fmla="*/ 42395 h 140809"/>
                <a:gd name="csX250" fmla="*/ 39832 w 94215"/>
                <a:gd name="csY250" fmla="*/ 42026 h 140809"/>
                <a:gd name="csX251" fmla="*/ 39339 w 94215"/>
                <a:gd name="csY251" fmla="*/ 39726 h 140809"/>
                <a:gd name="csX252" fmla="*/ 38162 w 94215"/>
                <a:gd name="csY252" fmla="*/ 38126 h 140809"/>
                <a:gd name="csX253" fmla="*/ 39639 w 94215"/>
                <a:gd name="csY253" fmla="*/ 36033 h 140809"/>
                <a:gd name="csX254" fmla="*/ 41440 w 94215"/>
                <a:gd name="csY254" fmla="*/ 34610 h 140809"/>
                <a:gd name="csX255" fmla="*/ 42648 w 94215"/>
                <a:gd name="csY255" fmla="*/ 33902 h 140809"/>
                <a:gd name="csX256" fmla="*/ 45426 w 94215"/>
                <a:gd name="csY256" fmla="*/ 33018 h 140809"/>
                <a:gd name="csX257" fmla="*/ 46642 w 94215"/>
                <a:gd name="csY257" fmla="*/ 32187 h 140809"/>
                <a:gd name="csX258" fmla="*/ 47450 w 94215"/>
                <a:gd name="csY258" fmla="*/ 29479 h 140809"/>
                <a:gd name="csX259" fmla="*/ 48735 w 94215"/>
                <a:gd name="csY259" fmla="*/ 27225 h 140809"/>
                <a:gd name="csX260" fmla="*/ 41756 w 94215"/>
                <a:gd name="csY260" fmla="*/ 28394 h 140809"/>
                <a:gd name="csX261" fmla="*/ 35114 w 94215"/>
                <a:gd name="csY261" fmla="*/ 25717 h 140809"/>
                <a:gd name="csX262" fmla="*/ 36169 w 94215"/>
                <a:gd name="csY262" fmla="*/ 23825 h 140809"/>
                <a:gd name="csX263" fmla="*/ 37569 w 94215"/>
                <a:gd name="csY263" fmla="*/ 22748 h 140809"/>
                <a:gd name="csX264" fmla="*/ 39986 w 94215"/>
                <a:gd name="csY264" fmla="*/ 21925 h 140809"/>
                <a:gd name="csX265" fmla="*/ 40217 w 94215"/>
                <a:gd name="csY265" fmla="*/ 20932 h 140809"/>
                <a:gd name="csX266" fmla="*/ 41440 w 94215"/>
                <a:gd name="csY266" fmla="*/ 20109 h 140809"/>
                <a:gd name="csX267" fmla="*/ 43464 w 94215"/>
                <a:gd name="csY267" fmla="*/ 17940 h 140809"/>
                <a:gd name="csX268" fmla="*/ 42718 w 94215"/>
                <a:gd name="csY268" fmla="*/ 15101 h 140809"/>
                <a:gd name="csX269" fmla="*/ 43118 w 94215"/>
                <a:gd name="csY269" fmla="*/ 13024 h 140809"/>
                <a:gd name="csX270" fmla="*/ 44572 w 94215"/>
                <a:gd name="csY270" fmla="*/ 11670 h 140809"/>
                <a:gd name="csX271" fmla="*/ 45026 w 94215"/>
                <a:gd name="csY271" fmla="*/ 9724 h 140809"/>
                <a:gd name="csX272" fmla="*/ 45672 w 94215"/>
                <a:gd name="csY272" fmla="*/ 8285 h 140809"/>
                <a:gd name="csX273" fmla="*/ 48628 w 94215"/>
                <a:gd name="csY273" fmla="*/ 7770 h 140809"/>
                <a:gd name="csX274" fmla="*/ 51467 w 94215"/>
                <a:gd name="csY274" fmla="*/ 6439 h 140809"/>
                <a:gd name="csX275" fmla="*/ 52491 w 94215"/>
                <a:gd name="csY275" fmla="*/ 6570 h 140809"/>
                <a:gd name="csX276" fmla="*/ 55854 w 94215"/>
                <a:gd name="csY276" fmla="*/ 6262 h 140809"/>
                <a:gd name="csX277" fmla="*/ 56985 w 94215"/>
                <a:gd name="csY277" fmla="*/ 6800 h 140809"/>
                <a:gd name="csX278" fmla="*/ 56723 w 94215"/>
                <a:gd name="csY278" fmla="*/ 4439 h 140809"/>
                <a:gd name="csX279" fmla="*/ 58786 w 94215"/>
                <a:gd name="csY279" fmla="*/ 4131 h 140809"/>
                <a:gd name="csX280" fmla="*/ 59586 w 94215"/>
                <a:gd name="csY280" fmla="*/ 4600 h 140809"/>
                <a:gd name="csX281" fmla="*/ 59940 w 94215"/>
                <a:gd name="csY281" fmla="*/ 6277 h 140809"/>
                <a:gd name="csX282" fmla="*/ 60879 w 94215"/>
                <a:gd name="csY282" fmla="*/ 7347 h 140809"/>
                <a:gd name="csX283" fmla="*/ 61171 w 94215"/>
                <a:gd name="csY283" fmla="*/ 9201 h 140809"/>
                <a:gd name="csX284" fmla="*/ 60540 w 94215"/>
                <a:gd name="csY284" fmla="*/ 10632 h 140809"/>
                <a:gd name="csX285" fmla="*/ 59486 w 94215"/>
                <a:gd name="csY285" fmla="*/ 11732 h 140809"/>
                <a:gd name="csX286" fmla="*/ 60448 w 94215"/>
                <a:gd name="csY286" fmla="*/ 12855 h 140809"/>
                <a:gd name="csX287" fmla="*/ 58963 w 94215"/>
                <a:gd name="csY287" fmla="*/ 14893 h 140809"/>
                <a:gd name="csX288" fmla="*/ 60563 w 94215"/>
                <a:gd name="csY288" fmla="*/ 14024 h 140809"/>
                <a:gd name="csX289" fmla="*/ 62849 w 94215"/>
                <a:gd name="csY289" fmla="*/ 12032 h 140809"/>
                <a:gd name="csX290" fmla="*/ 62726 w 94215"/>
                <a:gd name="csY290" fmla="*/ 10408 h 140809"/>
                <a:gd name="csX291" fmla="*/ 62341 w 94215"/>
                <a:gd name="csY291" fmla="*/ 8354 h 140809"/>
                <a:gd name="csX292" fmla="*/ 61702 w 94215"/>
                <a:gd name="csY292" fmla="*/ 6500 h 140809"/>
                <a:gd name="csX293" fmla="*/ 61995 w 94215"/>
                <a:gd name="csY293" fmla="*/ 4454 h 140809"/>
                <a:gd name="csX294" fmla="*/ 63280 w 94215"/>
                <a:gd name="csY294" fmla="*/ 3177 h 140809"/>
                <a:gd name="csX295" fmla="*/ 66658 w 94215"/>
                <a:gd name="csY295" fmla="*/ 2531 h 140809"/>
                <a:gd name="csX296" fmla="*/ 65273 w 94215"/>
                <a:gd name="csY296" fmla="*/ 208 h 140809"/>
                <a:gd name="csX297" fmla="*/ 66504 w 94215"/>
                <a:gd name="csY297" fmla="*/ 0 h 140809"/>
                <a:gd name="csX298" fmla="*/ 67843 w 94215"/>
                <a:gd name="csY298" fmla="*/ 485 h 140809"/>
                <a:gd name="csX299" fmla="*/ 69813 w 94215"/>
                <a:gd name="csY299" fmla="*/ 2292 h 140809"/>
                <a:gd name="csX300" fmla="*/ 71868 w 94215"/>
                <a:gd name="csY300" fmla="*/ 3716 h 140809"/>
                <a:gd name="csX301" fmla="*/ 73992 w 94215"/>
                <a:gd name="csY301" fmla="*/ 4839 h 140809"/>
                <a:gd name="csX302" fmla="*/ 71945 w 94215"/>
                <a:gd name="csY302" fmla="*/ 7085 h 140809"/>
                <a:gd name="csX303" fmla="*/ 69428 w 94215"/>
                <a:gd name="csY303" fmla="*/ 8647 h 140809"/>
                <a:gd name="csX304" fmla="*/ 68466 w 94215"/>
                <a:gd name="csY304" fmla="*/ 10347 h 140809"/>
                <a:gd name="csX305" fmla="*/ 9519 w 94215"/>
                <a:gd name="csY305" fmla="*/ 54081 h 140809"/>
                <a:gd name="csX306" fmla="*/ 9427 w 94215"/>
                <a:gd name="csY306" fmla="*/ 55127 h 140809"/>
                <a:gd name="csX307" fmla="*/ 7826 w 94215"/>
                <a:gd name="csY307" fmla="*/ 53811 h 140809"/>
                <a:gd name="csX308" fmla="*/ 7049 w 94215"/>
                <a:gd name="csY308" fmla="*/ 52373 h 140809"/>
                <a:gd name="csX309" fmla="*/ 2663 w 94215"/>
                <a:gd name="csY309" fmla="*/ 51719 h 140809"/>
                <a:gd name="csX310" fmla="*/ 4487 w 94215"/>
                <a:gd name="csY310" fmla="*/ 50280 h 140809"/>
                <a:gd name="csX311" fmla="*/ 5379 w 94215"/>
                <a:gd name="csY311" fmla="*/ 50703 h 140809"/>
                <a:gd name="csX312" fmla="*/ 8481 w 94215"/>
                <a:gd name="csY312" fmla="*/ 50765 h 140809"/>
                <a:gd name="csX313" fmla="*/ 9350 w 94215"/>
                <a:gd name="csY313" fmla="*/ 51365 h 140809"/>
                <a:gd name="csX314" fmla="*/ 9519 w 94215"/>
                <a:gd name="csY314" fmla="*/ 54081 h 1408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</a:cxnLst>
              <a:rect l="l" t="t" r="r" b="b"/>
              <a:pathLst>
                <a:path w="94215" h="140809">
                  <a:moveTo>
                    <a:pt x="68466" y="10347"/>
                  </a:moveTo>
                  <a:lnTo>
                    <a:pt x="65050" y="12762"/>
                  </a:lnTo>
                  <a:lnTo>
                    <a:pt x="64519" y="13678"/>
                  </a:lnTo>
                  <a:lnTo>
                    <a:pt x="63557" y="17363"/>
                  </a:lnTo>
                  <a:lnTo>
                    <a:pt x="63441" y="18409"/>
                  </a:lnTo>
                  <a:lnTo>
                    <a:pt x="62341" y="20340"/>
                  </a:lnTo>
                  <a:lnTo>
                    <a:pt x="61302" y="22486"/>
                  </a:lnTo>
                  <a:lnTo>
                    <a:pt x="60094" y="23317"/>
                  </a:lnTo>
                  <a:lnTo>
                    <a:pt x="58293" y="23979"/>
                  </a:lnTo>
                  <a:lnTo>
                    <a:pt x="57270" y="24632"/>
                  </a:lnTo>
                  <a:lnTo>
                    <a:pt x="55977" y="24302"/>
                  </a:lnTo>
                  <a:lnTo>
                    <a:pt x="54345" y="24356"/>
                  </a:lnTo>
                  <a:lnTo>
                    <a:pt x="53530" y="25086"/>
                  </a:lnTo>
                  <a:lnTo>
                    <a:pt x="53568" y="25648"/>
                  </a:lnTo>
                  <a:lnTo>
                    <a:pt x="54053" y="26286"/>
                  </a:lnTo>
                  <a:lnTo>
                    <a:pt x="55484" y="27271"/>
                  </a:lnTo>
                  <a:lnTo>
                    <a:pt x="57077" y="28156"/>
                  </a:lnTo>
                  <a:lnTo>
                    <a:pt x="56900" y="28933"/>
                  </a:lnTo>
                  <a:lnTo>
                    <a:pt x="56046" y="29810"/>
                  </a:lnTo>
                  <a:lnTo>
                    <a:pt x="50636" y="31994"/>
                  </a:lnTo>
                  <a:lnTo>
                    <a:pt x="49028" y="33310"/>
                  </a:lnTo>
                  <a:lnTo>
                    <a:pt x="48466" y="34179"/>
                  </a:lnTo>
                  <a:lnTo>
                    <a:pt x="49043" y="35633"/>
                  </a:lnTo>
                  <a:lnTo>
                    <a:pt x="53360" y="39980"/>
                  </a:lnTo>
                  <a:lnTo>
                    <a:pt x="54091" y="40457"/>
                  </a:lnTo>
                  <a:lnTo>
                    <a:pt x="54730" y="42988"/>
                  </a:lnTo>
                  <a:lnTo>
                    <a:pt x="58539" y="44041"/>
                  </a:lnTo>
                  <a:lnTo>
                    <a:pt x="60101" y="45618"/>
                  </a:lnTo>
                  <a:lnTo>
                    <a:pt x="61441" y="45995"/>
                  </a:lnTo>
                  <a:lnTo>
                    <a:pt x="64357" y="45857"/>
                  </a:lnTo>
                  <a:lnTo>
                    <a:pt x="65527" y="46449"/>
                  </a:lnTo>
                  <a:lnTo>
                    <a:pt x="66189" y="45995"/>
                  </a:lnTo>
                  <a:lnTo>
                    <a:pt x="66573" y="45165"/>
                  </a:lnTo>
                  <a:lnTo>
                    <a:pt x="69028" y="43026"/>
                  </a:lnTo>
                  <a:lnTo>
                    <a:pt x="69836" y="42087"/>
                  </a:lnTo>
                  <a:lnTo>
                    <a:pt x="69352" y="40787"/>
                  </a:lnTo>
                  <a:lnTo>
                    <a:pt x="68828" y="39795"/>
                  </a:lnTo>
                  <a:lnTo>
                    <a:pt x="70321" y="37818"/>
                  </a:lnTo>
                  <a:lnTo>
                    <a:pt x="72130" y="35864"/>
                  </a:lnTo>
                  <a:lnTo>
                    <a:pt x="73037" y="35926"/>
                  </a:lnTo>
                  <a:lnTo>
                    <a:pt x="74584" y="37126"/>
                  </a:lnTo>
                  <a:lnTo>
                    <a:pt x="75862" y="38795"/>
                  </a:lnTo>
                  <a:lnTo>
                    <a:pt x="76031" y="40087"/>
                  </a:lnTo>
                  <a:lnTo>
                    <a:pt x="76270" y="41026"/>
                  </a:lnTo>
                  <a:lnTo>
                    <a:pt x="77478" y="43026"/>
                  </a:lnTo>
                  <a:lnTo>
                    <a:pt x="78255" y="43718"/>
                  </a:lnTo>
                  <a:lnTo>
                    <a:pt x="80348" y="44118"/>
                  </a:lnTo>
                  <a:lnTo>
                    <a:pt x="80841" y="44903"/>
                  </a:lnTo>
                  <a:lnTo>
                    <a:pt x="80464" y="47796"/>
                  </a:lnTo>
                  <a:lnTo>
                    <a:pt x="80779" y="48757"/>
                  </a:lnTo>
                  <a:lnTo>
                    <a:pt x="82972" y="48803"/>
                  </a:lnTo>
                  <a:lnTo>
                    <a:pt x="85304" y="48572"/>
                  </a:lnTo>
                  <a:lnTo>
                    <a:pt x="86120" y="48680"/>
                  </a:lnTo>
                  <a:lnTo>
                    <a:pt x="86959" y="48072"/>
                  </a:lnTo>
                  <a:lnTo>
                    <a:pt x="88252" y="47419"/>
                  </a:lnTo>
                  <a:lnTo>
                    <a:pt x="90106" y="47642"/>
                  </a:lnTo>
                  <a:lnTo>
                    <a:pt x="91014" y="48934"/>
                  </a:lnTo>
                  <a:lnTo>
                    <a:pt x="91422" y="50265"/>
                  </a:lnTo>
                  <a:lnTo>
                    <a:pt x="89829" y="50765"/>
                  </a:lnTo>
                  <a:lnTo>
                    <a:pt x="88167" y="50496"/>
                  </a:lnTo>
                  <a:lnTo>
                    <a:pt x="87359" y="51365"/>
                  </a:lnTo>
                  <a:lnTo>
                    <a:pt x="87305" y="53042"/>
                  </a:lnTo>
                  <a:lnTo>
                    <a:pt x="87867" y="55204"/>
                  </a:lnTo>
                  <a:lnTo>
                    <a:pt x="88983" y="56735"/>
                  </a:lnTo>
                  <a:lnTo>
                    <a:pt x="89867" y="60181"/>
                  </a:lnTo>
                  <a:lnTo>
                    <a:pt x="90606" y="63997"/>
                  </a:lnTo>
                  <a:lnTo>
                    <a:pt x="91745" y="66297"/>
                  </a:lnTo>
                  <a:lnTo>
                    <a:pt x="91984" y="69143"/>
                  </a:lnTo>
                  <a:lnTo>
                    <a:pt x="91814" y="70543"/>
                  </a:lnTo>
                  <a:lnTo>
                    <a:pt x="92022" y="73059"/>
                  </a:lnTo>
                  <a:lnTo>
                    <a:pt x="91537" y="73943"/>
                  </a:lnTo>
                  <a:lnTo>
                    <a:pt x="91899" y="76297"/>
                  </a:lnTo>
                  <a:lnTo>
                    <a:pt x="93246" y="81152"/>
                  </a:lnTo>
                  <a:lnTo>
                    <a:pt x="93838" y="83852"/>
                  </a:lnTo>
                  <a:lnTo>
                    <a:pt x="94215" y="89729"/>
                  </a:lnTo>
                  <a:lnTo>
                    <a:pt x="93261" y="91922"/>
                  </a:lnTo>
                  <a:lnTo>
                    <a:pt x="91984" y="94006"/>
                  </a:lnTo>
                  <a:lnTo>
                    <a:pt x="91145" y="96468"/>
                  </a:lnTo>
                  <a:lnTo>
                    <a:pt x="90506" y="99122"/>
                  </a:lnTo>
                  <a:lnTo>
                    <a:pt x="90114" y="103392"/>
                  </a:lnTo>
                  <a:lnTo>
                    <a:pt x="87343" y="108377"/>
                  </a:lnTo>
                  <a:lnTo>
                    <a:pt x="86166" y="109615"/>
                  </a:lnTo>
                  <a:lnTo>
                    <a:pt x="84796" y="110377"/>
                  </a:lnTo>
                  <a:lnTo>
                    <a:pt x="87782" y="113854"/>
                  </a:lnTo>
                  <a:lnTo>
                    <a:pt x="85342" y="115400"/>
                  </a:lnTo>
                  <a:lnTo>
                    <a:pt x="82688" y="115885"/>
                  </a:lnTo>
                  <a:lnTo>
                    <a:pt x="79748" y="115016"/>
                  </a:lnTo>
                  <a:lnTo>
                    <a:pt x="77916" y="115123"/>
                  </a:lnTo>
                  <a:lnTo>
                    <a:pt x="76239" y="116246"/>
                  </a:lnTo>
                  <a:lnTo>
                    <a:pt x="75585" y="116923"/>
                  </a:lnTo>
                  <a:lnTo>
                    <a:pt x="75054" y="116600"/>
                  </a:lnTo>
                  <a:lnTo>
                    <a:pt x="73953" y="113754"/>
                  </a:lnTo>
                  <a:lnTo>
                    <a:pt x="73145" y="116692"/>
                  </a:lnTo>
                  <a:lnTo>
                    <a:pt x="71452" y="117631"/>
                  </a:lnTo>
                  <a:lnTo>
                    <a:pt x="68551" y="117431"/>
                  </a:lnTo>
                  <a:lnTo>
                    <a:pt x="63703" y="118216"/>
                  </a:lnTo>
                  <a:lnTo>
                    <a:pt x="61833" y="119046"/>
                  </a:lnTo>
                  <a:lnTo>
                    <a:pt x="61056" y="120354"/>
                  </a:lnTo>
                  <a:lnTo>
                    <a:pt x="60479" y="121862"/>
                  </a:lnTo>
                  <a:lnTo>
                    <a:pt x="59717" y="122747"/>
                  </a:lnTo>
                  <a:lnTo>
                    <a:pt x="58863" y="123216"/>
                  </a:lnTo>
                  <a:lnTo>
                    <a:pt x="55115" y="124324"/>
                  </a:lnTo>
                  <a:lnTo>
                    <a:pt x="54376" y="124770"/>
                  </a:lnTo>
                  <a:lnTo>
                    <a:pt x="52637" y="127193"/>
                  </a:lnTo>
                  <a:lnTo>
                    <a:pt x="50367" y="128593"/>
                  </a:lnTo>
                  <a:lnTo>
                    <a:pt x="48481" y="129016"/>
                  </a:lnTo>
                  <a:lnTo>
                    <a:pt x="46811" y="127609"/>
                  </a:lnTo>
                  <a:lnTo>
                    <a:pt x="46127" y="126762"/>
                  </a:lnTo>
                  <a:lnTo>
                    <a:pt x="45349" y="126331"/>
                  </a:lnTo>
                  <a:lnTo>
                    <a:pt x="42779" y="126401"/>
                  </a:lnTo>
                  <a:lnTo>
                    <a:pt x="43587" y="126839"/>
                  </a:lnTo>
                  <a:lnTo>
                    <a:pt x="44110" y="127832"/>
                  </a:lnTo>
                  <a:lnTo>
                    <a:pt x="44364" y="129740"/>
                  </a:lnTo>
                  <a:lnTo>
                    <a:pt x="44072" y="131609"/>
                  </a:lnTo>
                  <a:lnTo>
                    <a:pt x="42802" y="132555"/>
                  </a:lnTo>
                  <a:lnTo>
                    <a:pt x="41294" y="132732"/>
                  </a:lnTo>
                  <a:lnTo>
                    <a:pt x="38908" y="134663"/>
                  </a:lnTo>
                  <a:lnTo>
                    <a:pt x="35753" y="135186"/>
                  </a:lnTo>
                  <a:lnTo>
                    <a:pt x="34045" y="136963"/>
                  </a:lnTo>
                  <a:lnTo>
                    <a:pt x="23610" y="139963"/>
                  </a:lnTo>
                  <a:lnTo>
                    <a:pt x="23017" y="139994"/>
                  </a:lnTo>
                  <a:lnTo>
                    <a:pt x="21578" y="139232"/>
                  </a:lnTo>
                  <a:lnTo>
                    <a:pt x="20016" y="138894"/>
                  </a:lnTo>
                  <a:lnTo>
                    <a:pt x="18462" y="139132"/>
                  </a:lnTo>
                  <a:lnTo>
                    <a:pt x="14091" y="140810"/>
                  </a:lnTo>
                  <a:lnTo>
                    <a:pt x="11974" y="140479"/>
                  </a:lnTo>
                  <a:lnTo>
                    <a:pt x="14675" y="136309"/>
                  </a:lnTo>
                  <a:lnTo>
                    <a:pt x="18300" y="134201"/>
                  </a:lnTo>
                  <a:lnTo>
                    <a:pt x="18677" y="133624"/>
                  </a:lnTo>
                  <a:lnTo>
                    <a:pt x="17492" y="133340"/>
                  </a:lnTo>
                  <a:lnTo>
                    <a:pt x="10597" y="134801"/>
                  </a:lnTo>
                  <a:lnTo>
                    <a:pt x="8203" y="136048"/>
                  </a:lnTo>
                  <a:lnTo>
                    <a:pt x="5810" y="136409"/>
                  </a:lnTo>
                  <a:lnTo>
                    <a:pt x="6918" y="134501"/>
                  </a:lnTo>
                  <a:lnTo>
                    <a:pt x="10004" y="131894"/>
                  </a:lnTo>
                  <a:lnTo>
                    <a:pt x="11659" y="130663"/>
                  </a:lnTo>
                  <a:lnTo>
                    <a:pt x="12667" y="130170"/>
                  </a:lnTo>
                  <a:lnTo>
                    <a:pt x="13821" y="128632"/>
                  </a:lnTo>
                  <a:lnTo>
                    <a:pt x="17076" y="126886"/>
                  </a:lnTo>
                  <a:lnTo>
                    <a:pt x="6595" y="130486"/>
                  </a:lnTo>
                  <a:lnTo>
                    <a:pt x="3840" y="130047"/>
                  </a:lnTo>
                  <a:lnTo>
                    <a:pt x="3194" y="129047"/>
                  </a:lnTo>
                  <a:lnTo>
                    <a:pt x="1054" y="129524"/>
                  </a:lnTo>
                  <a:lnTo>
                    <a:pt x="239" y="127086"/>
                  </a:lnTo>
                  <a:lnTo>
                    <a:pt x="3417" y="123401"/>
                  </a:lnTo>
                  <a:lnTo>
                    <a:pt x="5271" y="121808"/>
                  </a:lnTo>
                  <a:lnTo>
                    <a:pt x="7472" y="120947"/>
                  </a:lnTo>
                  <a:lnTo>
                    <a:pt x="9589" y="119708"/>
                  </a:lnTo>
                  <a:lnTo>
                    <a:pt x="10374" y="118200"/>
                  </a:lnTo>
                  <a:lnTo>
                    <a:pt x="9381" y="117716"/>
                  </a:lnTo>
                  <a:lnTo>
                    <a:pt x="3040" y="118100"/>
                  </a:lnTo>
                  <a:lnTo>
                    <a:pt x="0" y="117777"/>
                  </a:lnTo>
                  <a:lnTo>
                    <a:pt x="162" y="116577"/>
                  </a:lnTo>
                  <a:lnTo>
                    <a:pt x="724" y="115246"/>
                  </a:lnTo>
                  <a:lnTo>
                    <a:pt x="3871" y="112969"/>
                  </a:lnTo>
                  <a:lnTo>
                    <a:pt x="5579" y="112608"/>
                  </a:lnTo>
                  <a:lnTo>
                    <a:pt x="7095" y="112823"/>
                  </a:lnTo>
                  <a:lnTo>
                    <a:pt x="8573" y="113408"/>
                  </a:lnTo>
                  <a:lnTo>
                    <a:pt x="9781" y="114169"/>
                  </a:lnTo>
                  <a:lnTo>
                    <a:pt x="13352" y="113731"/>
                  </a:lnTo>
                  <a:lnTo>
                    <a:pt x="11859" y="112277"/>
                  </a:lnTo>
                  <a:lnTo>
                    <a:pt x="11597" y="109315"/>
                  </a:lnTo>
                  <a:lnTo>
                    <a:pt x="10458" y="108323"/>
                  </a:lnTo>
                  <a:lnTo>
                    <a:pt x="11913" y="106946"/>
                  </a:lnTo>
                  <a:lnTo>
                    <a:pt x="13583" y="106115"/>
                  </a:lnTo>
                  <a:lnTo>
                    <a:pt x="16368" y="103261"/>
                  </a:lnTo>
                  <a:lnTo>
                    <a:pt x="17361" y="102822"/>
                  </a:lnTo>
                  <a:lnTo>
                    <a:pt x="22871" y="102130"/>
                  </a:lnTo>
                  <a:lnTo>
                    <a:pt x="28812" y="100630"/>
                  </a:lnTo>
                  <a:lnTo>
                    <a:pt x="34699" y="98553"/>
                  </a:lnTo>
                  <a:lnTo>
                    <a:pt x="31674" y="97391"/>
                  </a:lnTo>
                  <a:lnTo>
                    <a:pt x="30228" y="95852"/>
                  </a:lnTo>
                  <a:lnTo>
                    <a:pt x="27904" y="98953"/>
                  </a:lnTo>
                  <a:lnTo>
                    <a:pt x="26226" y="100137"/>
                  </a:lnTo>
                  <a:lnTo>
                    <a:pt x="21501" y="100776"/>
                  </a:lnTo>
                  <a:lnTo>
                    <a:pt x="20008" y="100430"/>
                  </a:lnTo>
                  <a:lnTo>
                    <a:pt x="17900" y="99468"/>
                  </a:lnTo>
                  <a:lnTo>
                    <a:pt x="17245" y="99830"/>
                  </a:lnTo>
                  <a:lnTo>
                    <a:pt x="16638" y="100568"/>
                  </a:lnTo>
                  <a:lnTo>
                    <a:pt x="13506" y="102084"/>
                  </a:lnTo>
                  <a:lnTo>
                    <a:pt x="10220" y="102445"/>
                  </a:lnTo>
                  <a:lnTo>
                    <a:pt x="14044" y="99661"/>
                  </a:lnTo>
                  <a:lnTo>
                    <a:pt x="18900" y="94929"/>
                  </a:lnTo>
                  <a:lnTo>
                    <a:pt x="19977" y="93437"/>
                  </a:lnTo>
                  <a:lnTo>
                    <a:pt x="21517" y="90829"/>
                  </a:lnTo>
                  <a:lnTo>
                    <a:pt x="21039" y="89668"/>
                  </a:lnTo>
                  <a:lnTo>
                    <a:pt x="20039" y="89006"/>
                  </a:lnTo>
                  <a:lnTo>
                    <a:pt x="23556" y="83621"/>
                  </a:lnTo>
                  <a:lnTo>
                    <a:pt x="24795" y="82644"/>
                  </a:lnTo>
                  <a:lnTo>
                    <a:pt x="27042" y="82483"/>
                  </a:lnTo>
                  <a:lnTo>
                    <a:pt x="28696" y="81628"/>
                  </a:lnTo>
                  <a:lnTo>
                    <a:pt x="29427" y="81628"/>
                  </a:lnTo>
                  <a:lnTo>
                    <a:pt x="30081" y="81305"/>
                  </a:lnTo>
                  <a:lnTo>
                    <a:pt x="31528" y="79690"/>
                  </a:lnTo>
                  <a:lnTo>
                    <a:pt x="29297" y="78659"/>
                  </a:lnTo>
                  <a:lnTo>
                    <a:pt x="26988" y="78128"/>
                  </a:lnTo>
                  <a:lnTo>
                    <a:pt x="19854" y="78690"/>
                  </a:lnTo>
                  <a:lnTo>
                    <a:pt x="18915" y="78567"/>
                  </a:lnTo>
                  <a:lnTo>
                    <a:pt x="18031" y="78067"/>
                  </a:lnTo>
                  <a:lnTo>
                    <a:pt x="17453" y="77351"/>
                  </a:lnTo>
                  <a:lnTo>
                    <a:pt x="17022" y="75513"/>
                  </a:lnTo>
                  <a:lnTo>
                    <a:pt x="16499" y="75097"/>
                  </a:lnTo>
                  <a:lnTo>
                    <a:pt x="14891" y="75097"/>
                  </a:lnTo>
                  <a:lnTo>
                    <a:pt x="13298" y="75659"/>
                  </a:lnTo>
                  <a:lnTo>
                    <a:pt x="12190" y="75605"/>
                  </a:lnTo>
                  <a:lnTo>
                    <a:pt x="11105" y="74797"/>
                  </a:lnTo>
                  <a:lnTo>
                    <a:pt x="12844" y="72913"/>
                  </a:lnTo>
                  <a:lnTo>
                    <a:pt x="10604" y="72466"/>
                  </a:lnTo>
                  <a:lnTo>
                    <a:pt x="8342" y="72836"/>
                  </a:lnTo>
                  <a:lnTo>
                    <a:pt x="6457" y="72259"/>
                  </a:lnTo>
                  <a:lnTo>
                    <a:pt x="6403" y="71074"/>
                  </a:lnTo>
                  <a:lnTo>
                    <a:pt x="7257" y="69889"/>
                  </a:lnTo>
                  <a:lnTo>
                    <a:pt x="6133" y="68766"/>
                  </a:lnTo>
                  <a:lnTo>
                    <a:pt x="5902" y="67343"/>
                  </a:lnTo>
                  <a:lnTo>
                    <a:pt x="7095" y="66643"/>
                  </a:lnTo>
                  <a:lnTo>
                    <a:pt x="8396" y="66874"/>
                  </a:lnTo>
                  <a:lnTo>
                    <a:pt x="11051" y="65820"/>
                  </a:lnTo>
                  <a:lnTo>
                    <a:pt x="14460" y="65312"/>
                  </a:lnTo>
                  <a:lnTo>
                    <a:pt x="11536" y="64274"/>
                  </a:lnTo>
                  <a:lnTo>
                    <a:pt x="10374" y="63381"/>
                  </a:lnTo>
                  <a:lnTo>
                    <a:pt x="10320" y="62020"/>
                  </a:lnTo>
                  <a:lnTo>
                    <a:pt x="10550" y="60850"/>
                  </a:lnTo>
                  <a:lnTo>
                    <a:pt x="13929" y="58873"/>
                  </a:lnTo>
                  <a:lnTo>
                    <a:pt x="17530" y="58004"/>
                  </a:lnTo>
                  <a:lnTo>
                    <a:pt x="17261" y="56704"/>
                  </a:lnTo>
                  <a:lnTo>
                    <a:pt x="17515" y="55288"/>
                  </a:lnTo>
                  <a:lnTo>
                    <a:pt x="13875" y="54881"/>
                  </a:lnTo>
                  <a:lnTo>
                    <a:pt x="10281" y="55873"/>
                  </a:lnTo>
                  <a:lnTo>
                    <a:pt x="10666" y="53173"/>
                  </a:lnTo>
                  <a:lnTo>
                    <a:pt x="11528" y="50726"/>
                  </a:lnTo>
                  <a:lnTo>
                    <a:pt x="11697" y="49119"/>
                  </a:lnTo>
                  <a:lnTo>
                    <a:pt x="11528" y="47388"/>
                  </a:lnTo>
                  <a:lnTo>
                    <a:pt x="9843" y="48126"/>
                  </a:lnTo>
                  <a:lnTo>
                    <a:pt x="9650" y="45688"/>
                  </a:lnTo>
                  <a:lnTo>
                    <a:pt x="8927" y="44018"/>
                  </a:lnTo>
                  <a:lnTo>
                    <a:pt x="6426" y="45172"/>
                  </a:lnTo>
                  <a:lnTo>
                    <a:pt x="6487" y="42957"/>
                  </a:lnTo>
                  <a:lnTo>
                    <a:pt x="7211" y="41410"/>
                  </a:lnTo>
                  <a:lnTo>
                    <a:pt x="8511" y="40741"/>
                  </a:lnTo>
                  <a:lnTo>
                    <a:pt x="9804" y="41034"/>
                  </a:lnTo>
                  <a:lnTo>
                    <a:pt x="12213" y="41010"/>
                  </a:lnTo>
                  <a:lnTo>
                    <a:pt x="14537" y="39841"/>
                  </a:lnTo>
                  <a:lnTo>
                    <a:pt x="17884" y="39541"/>
                  </a:lnTo>
                  <a:lnTo>
                    <a:pt x="23210" y="39903"/>
                  </a:lnTo>
                  <a:lnTo>
                    <a:pt x="26873" y="43188"/>
                  </a:lnTo>
                  <a:lnTo>
                    <a:pt x="27819" y="42603"/>
                  </a:lnTo>
                  <a:lnTo>
                    <a:pt x="29281" y="40526"/>
                  </a:lnTo>
                  <a:lnTo>
                    <a:pt x="29966" y="40295"/>
                  </a:lnTo>
                  <a:lnTo>
                    <a:pt x="35491" y="41203"/>
                  </a:lnTo>
                  <a:lnTo>
                    <a:pt x="38916" y="42395"/>
                  </a:lnTo>
                  <a:lnTo>
                    <a:pt x="39832" y="42026"/>
                  </a:lnTo>
                  <a:lnTo>
                    <a:pt x="39339" y="39726"/>
                  </a:lnTo>
                  <a:lnTo>
                    <a:pt x="38162" y="38126"/>
                  </a:lnTo>
                  <a:lnTo>
                    <a:pt x="39639" y="36033"/>
                  </a:lnTo>
                  <a:lnTo>
                    <a:pt x="41440" y="34610"/>
                  </a:lnTo>
                  <a:lnTo>
                    <a:pt x="42648" y="33902"/>
                  </a:lnTo>
                  <a:lnTo>
                    <a:pt x="45426" y="33018"/>
                  </a:lnTo>
                  <a:lnTo>
                    <a:pt x="46642" y="32187"/>
                  </a:lnTo>
                  <a:lnTo>
                    <a:pt x="47450" y="29479"/>
                  </a:lnTo>
                  <a:lnTo>
                    <a:pt x="48735" y="27225"/>
                  </a:lnTo>
                  <a:lnTo>
                    <a:pt x="41756" y="28394"/>
                  </a:lnTo>
                  <a:lnTo>
                    <a:pt x="35114" y="25717"/>
                  </a:lnTo>
                  <a:lnTo>
                    <a:pt x="36169" y="23825"/>
                  </a:lnTo>
                  <a:lnTo>
                    <a:pt x="37569" y="22748"/>
                  </a:lnTo>
                  <a:lnTo>
                    <a:pt x="39986" y="21925"/>
                  </a:lnTo>
                  <a:lnTo>
                    <a:pt x="40217" y="20932"/>
                  </a:lnTo>
                  <a:lnTo>
                    <a:pt x="41440" y="20109"/>
                  </a:lnTo>
                  <a:lnTo>
                    <a:pt x="43464" y="17940"/>
                  </a:lnTo>
                  <a:lnTo>
                    <a:pt x="42718" y="15101"/>
                  </a:lnTo>
                  <a:lnTo>
                    <a:pt x="43118" y="13024"/>
                  </a:lnTo>
                  <a:lnTo>
                    <a:pt x="44572" y="11670"/>
                  </a:lnTo>
                  <a:lnTo>
                    <a:pt x="45026" y="9724"/>
                  </a:lnTo>
                  <a:lnTo>
                    <a:pt x="45672" y="8285"/>
                  </a:lnTo>
                  <a:lnTo>
                    <a:pt x="48628" y="7770"/>
                  </a:lnTo>
                  <a:lnTo>
                    <a:pt x="51467" y="6439"/>
                  </a:lnTo>
                  <a:lnTo>
                    <a:pt x="52491" y="6570"/>
                  </a:lnTo>
                  <a:lnTo>
                    <a:pt x="55854" y="6262"/>
                  </a:lnTo>
                  <a:lnTo>
                    <a:pt x="56985" y="6800"/>
                  </a:lnTo>
                  <a:lnTo>
                    <a:pt x="56723" y="4439"/>
                  </a:lnTo>
                  <a:lnTo>
                    <a:pt x="58786" y="4131"/>
                  </a:lnTo>
                  <a:lnTo>
                    <a:pt x="59586" y="4600"/>
                  </a:lnTo>
                  <a:lnTo>
                    <a:pt x="59940" y="6277"/>
                  </a:lnTo>
                  <a:lnTo>
                    <a:pt x="60879" y="7347"/>
                  </a:lnTo>
                  <a:lnTo>
                    <a:pt x="61171" y="9201"/>
                  </a:lnTo>
                  <a:lnTo>
                    <a:pt x="60540" y="10632"/>
                  </a:lnTo>
                  <a:lnTo>
                    <a:pt x="59486" y="11732"/>
                  </a:lnTo>
                  <a:lnTo>
                    <a:pt x="60448" y="12855"/>
                  </a:lnTo>
                  <a:lnTo>
                    <a:pt x="58963" y="14893"/>
                  </a:lnTo>
                  <a:lnTo>
                    <a:pt x="60563" y="14024"/>
                  </a:lnTo>
                  <a:lnTo>
                    <a:pt x="62849" y="12032"/>
                  </a:lnTo>
                  <a:lnTo>
                    <a:pt x="62726" y="10408"/>
                  </a:lnTo>
                  <a:lnTo>
                    <a:pt x="62341" y="8354"/>
                  </a:lnTo>
                  <a:lnTo>
                    <a:pt x="61702" y="6500"/>
                  </a:lnTo>
                  <a:lnTo>
                    <a:pt x="61995" y="4454"/>
                  </a:lnTo>
                  <a:lnTo>
                    <a:pt x="63280" y="3177"/>
                  </a:lnTo>
                  <a:lnTo>
                    <a:pt x="66658" y="2531"/>
                  </a:lnTo>
                  <a:lnTo>
                    <a:pt x="65273" y="208"/>
                  </a:lnTo>
                  <a:lnTo>
                    <a:pt x="66504" y="0"/>
                  </a:lnTo>
                  <a:lnTo>
                    <a:pt x="67843" y="485"/>
                  </a:lnTo>
                  <a:lnTo>
                    <a:pt x="69813" y="2292"/>
                  </a:lnTo>
                  <a:lnTo>
                    <a:pt x="71868" y="3716"/>
                  </a:lnTo>
                  <a:lnTo>
                    <a:pt x="73992" y="4839"/>
                  </a:lnTo>
                  <a:lnTo>
                    <a:pt x="71945" y="7085"/>
                  </a:lnTo>
                  <a:lnTo>
                    <a:pt x="69428" y="8647"/>
                  </a:lnTo>
                  <a:lnTo>
                    <a:pt x="68466" y="10347"/>
                  </a:lnTo>
                  <a:close/>
                  <a:moveTo>
                    <a:pt x="9519" y="54081"/>
                  </a:moveTo>
                  <a:lnTo>
                    <a:pt x="9427" y="55127"/>
                  </a:lnTo>
                  <a:lnTo>
                    <a:pt x="7826" y="53811"/>
                  </a:lnTo>
                  <a:lnTo>
                    <a:pt x="7049" y="52373"/>
                  </a:lnTo>
                  <a:lnTo>
                    <a:pt x="2663" y="51719"/>
                  </a:lnTo>
                  <a:lnTo>
                    <a:pt x="4487" y="50280"/>
                  </a:lnTo>
                  <a:lnTo>
                    <a:pt x="5379" y="50703"/>
                  </a:lnTo>
                  <a:lnTo>
                    <a:pt x="8481" y="50765"/>
                  </a:lnTo>
                  <a:lnTo>
                    <a:pt x="9350" y="51365"/>
                  </a:lnTo>
                  <a:lnTo>
                    <a:pt x="9519" y="540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8" name="Serbest Form 107">
              <a:extLst>
                <a:ext uri="{FF2B5EF4-FFF2-40B4-BE49-F238E27FC236}">
                  <a16:creationId xmlns:a16="http://schemas.microsoft.com/office/drawing/2014/main" id="{2DE5CB0C-9FFC-A06F-A03C-B24204A61095}"/>
                </a:ext>
              </a:extLst>
            </p:cNvPr>
            <p:cNvSpPr/>
            <p:nvPr/>
          </p:nvSpPr>
          <p:spPr>
            <a:xfrm>
              <a:off x="8737536" y="5732820"/>
              <a:ext cx="36022" cy="99637"/>
            </a:xfrm>
            <a:custGeom>
              <a:avLst/>
              <a:gdLst>
                <a:gd name="csX0" fmla="*/ 33298 w 36022"/>
                <a:gd name="csY0" fmla="*/ 17878 h 99637"/>
                <a:gd name="csX1" fmla="*/ 32159 w 36022"/>
                <a:gd name="csY1" fmla="*/ 18032 h 99637"/>
                <a:gd name="csX2" fmla="*/ 29497 w 36022"/>
                <a:gd name="csY2" fmla="*/ 19225 h 99637"/>
                <a:gd name="csX3" fmla="*/ 29135 w 36022"/>
                <a:gd name="csY3" fmla="*/ 19586 h 99637"/>
                <a:gd name="csX4" fmla="*/ 28665 w 36022"/>
                <a:gd name="csY4" fmla="*/ 20278 h 99637"/>
                <a:gd name="csX5" fmla="*/ 28581 w 36022"/>
                <a:gd name="csY5" fmla="*/ 20809 h 99637"/>
                <a:gd name="csX6" fmla="*/ 28204 w 36022"/>
                <a:gd name="csY6" fmla="*/ 26533 h 99637"/>
                <a:gd name="csX7" fmla="*/ 26757 w 36022"/>
                <a:gd name="csY7" fmla="*/ 26371 h 99637"/>
                <a:gd name="csX8" fmla="*/ 24995 w 36022"/>
                <a:gd name="csY8" fmla="*/ 25125 h 99637"/>
                <a:gd name="csX9" fmla="*/ 24649 w 36022"/>
                <a:gd name="csY9" fmla="*/ 24048 h 99637"/>
                <a:gd name="csX10" fmla="*/ 24117 w 36022"/>
                <a:gd name="csY10" fmla="*/ 23679 h 99637"/>
                <a:gd name="csX11" fmla="*/ 22855 w 36022"/>
                <a:gd name="csY11" fmla="*/ 23540 h 99637"/>
                <a:gd name="csX12" fmla="*/ 20470 w 36022"/>
                <a:gd name="csY12" fmla="*/ 22994 h 99637"/>
                <a:gd name="csX13" fmla="*/ 17699 w 36022"/>
                <a:gd name="csY13" fmla="*/ 24879 h 99637"/>
                <a:gd name="csX14" fmla="*/ 16522 w 36022"/>
                <a:gd name="csY14" fmla="*/ 27986 h 99637"/>
                <a:gd name="csX15" fmla="*/ 16283 w 36022"/>
                <a:gd name="csY15" fmla="*/ 29440 h 99637"/>
                <a:gd name="csX16" fmla="*/ 15345 w 36022"/>
                <a:gd name="csY16" fmla="*/ 32487 h 99637"/>
                <a:gd name="csX17" fmla="*/ 15676 w 36022"/>
                <a:gd name="csY17" fmla="*/ 34364 h 99637"/>
                <a:gd name="csX18" fmla="*/ 15837 w 36022"/>
                <a:gd name="csY18" fmla="*/ 36787 h 99637"/>
                <a:gd name="csX19" fmla="*/ 16076 w 36022"/>
                <a:gd name="csY19" fmla="*/ 38764 h 99637"/>
                <a:gd name="csX20" fmla="*/ 15830 w 36022"/>
                <a:gd name="csY20" fmla="*/ 39957 h 99637"/>
                <a:gd name="csX21" fmla="*/ 15298 w 36022"/>
                <a:gd name="csY21" fmla="*/ 40587 h 99637"/>
                <a:gd name="csX22" fmla="*/ 15452 w 36022"/>
                <a:gd name="csY22" fmla="*/ 41041 h 99637"/>
                <a:gd name="csX23" fmla="*/ 15930 w 36022"/>
                <a:gd name="csY23" fmla="*/ 41211 h 99637"/>
                <a:gd name="csX24" fmla="*/ 17445 w 36022"/>
                <a:gd name="csY24" fmla="*/ 40672 h 99637"/>
                <a:gd name="csX25" fmla="*/ 19039 w 36022"/>
                <a:gd name="csY25" fmla="*/ 41211 h 99637"/>
                <a:gd name="csX26" fmla="*/ 20570 w 36022"/>
                <a:gd name="csY26" fmla="*/ 42234 h 99637"/>
                <a:gd name="csX27" fmla="*/ 20693 w 36022"/>
                <a:gd name="csY27" fmla="*/ 42895 h 99637"/>
                <a:gd name="csX28" fmla="*/ 19608 w 36022"/>
                <a:gd name="csY28" fmla="*/ 43288 h 99637"/>
                <a:gd name="csX29" fmla="*/ 17045 w 36022"/>
                <a:gd name="csY29" fmla="*/ 44834 h 99637"/>
                <a:gd name="csX30" fmla="*/ 15237 w 36022"/>
                <a:gd name="csY30" fmla="*/ 46626 h 99637"/>
                <a:gd name="csX31" fmla="*/ 14768 w 36022"/>
                <a:gd name="csY31" fmla="*/ 48280 h 99637"/>
                <a:gd name="csX32" fmla="*/ 13544 w 36022"/>
                <a:gd name="csY32" fmla="*/ 51804 h 99637"/>
                <a:gd name="csX33" fmla="*/ 13713 w 36022"/>
                <a:gd name="csY33" fmla="*/ 52527 h 99637"/>
                <a:gd name="csX34" fmla="*/ 14306 w 36022"/>
                <a:gd name="csY34" fmla="*/ 52950 h 99637"/>
                <a:gd name="csX35" fmla="*/ 18477 w 36022"/>
                <a:gd name="csY35" fmla="*/ 52573 h 99637"/>
                <a:gd name="csX36" fmla="*/ 22270 w 36022"/>
                <a:gd name="csY36" fmla="*/ 51150 h 99637"/>
                <a:gd name="csX37" fmla="*/ 25126 w 36022"/>
                <a:gd name="csY37" fmla="*/ 49634 h 99637"/>
                <a:gd name="csX38" fmla="*/ 26026 w 36022"/>
                <a:gd name="csY38" fmla="*/ 49727 h 99637"/>
                <a:gd name="csX39" fmla="*/ 25426 w 36022"/>
                <a:gd name="csY39" fmla="*/ 53604 h 99637"/>
                <a:gd name="csX40" fmla="*/ 25441 w 36022"/>
                <a:gd name="csY40" fmla="*/ 53619 h 99637"/>
                <a:gd name="csX41" fmla="*/ 24949 w 36022"/>
                <a:gd name="csY41" fmla="*/ 55988 h 99637"/>
                <a:gd name="csX42" fmla="*/ 25141 w 36022"/>
                <a:gd name="csY42" fmla="*/ 56389 h 99637"/>
                <a:gd name="csX43" fmla="*/ 25788 w 36022"/>
                <a:gd name="csY43" fmla="*/ 58450 h 99637"/>
                <a:gd name="csX44" fmla="*/ 24564 w 36022"/>
                <a:gd name="csY44" fmla="*/ 62212 h 99637"/>
                <a:gd name="csX45" fmla="*/ 23209 w 36022"/>
                <a:gd name="csY45" fmla="*/ 65274 h 99637"/>
                <a:gd name="csX46" fmla="*/ 22732 w 36022"/>
                <a:gd name="csY46" fmla="*/ 66720 h 99637"/>
                <a:gd name="csX47" fmla="*/ 21409 w 36022"/>
                <a:gd name="csY47" fmla="*/ 69943 h 99637"/>
                <a:gd name="csX48" fmla="*/ 20054 w 36022"/>
                <a:gd name="csY48" fmla="*/ 73674 h 99637"/>
                <a:gd name="csX49" fmla="*/ 19331 w 36022"/>
                <a:gd name="csY49" fmla="*/ 76244 h 99637"/>
                <a:gd name="csX50" fmla="*/ 19492 w 36022"/>
                <a:gd name="csY50" fmla="*/ 77151 h 99637"/>
                <a:gd name="csX51" fmla="*/ 19162 w 36022"/>
                <a:gd name="csY51" fmla="*/ 81852 h 99637"/>
                <a:gd name="csX52" fmla="*/ 19354 w 36022"/>
                <a:gd name="csY52" fmla="*/ 83183 h 99637"/>
                <a:gd name="csX53" fmla="*/ 17768 w 36022"/>
                <a:gd name="csY53" fmla="*/ 87252 h 99637"/>
                <a:gd name="csX54" fmla="*/ 17453 w 36022"/>
                <a:gd name="csY54" fmla="*/ 89260 h 99637"/>
                <a:gd name="csX55" fmla="*/ 16815 w 36022"/>
                <a:gd name="csY55" fmla="*/ 91976 h 99637"/>
                <a:gd name="csX56" fmla="*/ 15722 w 36022"/>
                <a:gd name="csY56" fmla="*/ 97714 h 99637"/>
                <a:gd name="csX57" fmla="*/ 14229 w 36022"/>
                <a:gd name="csY57" fmla="*/ 99637 h 99637"/>
                <a:gd name="csX58" fmla="*/ 13490 w 36022"/>
                <a:gd name="csY58" fmla="*/ 97499 h 99637"/>
                <a:gd name="csX59" fmla="*/ 11782 w 36022"/>
                <a:gd name="csY59" fmla="*/ 91360 h 99637"/>
                <a:gd name="csX60" fmla="*/ 10573 w 36022"/>
                <a:gd name="csY60" fmla="*/ 87144 h 99637"/>
                <a:gd name="csX61" fmla="*/ 8919 w 36022"/>
                <a:gd name="csY61" fmla="*/ 81952 h 99637"/>
                <a:gd name="csX62" fmla="*/ 6133 w 36022"/>
                <a:gd name="csY62" fmla="*/ 75613 h 99637"/>
                <a:gd name="csX63" fmla="*/ 5879 w 36022"/>
                <a:gd name="csY63" fmla="*/ 74082 h 99637"/>
                <a:gd name="csX64" fmla="*/ 5279 w 36022"/>
                <a:gd name="csY64" fmla="*/ 71866 h 99637"/>
                <a:gd name="csX65" fmla="*/ 3363 w 36022"/>
                <a:gd name="csY65" fmla="*/ 66081 h 99637"/>
                <a:gd name="csX66" fmla="*/ 1793 w 36022"/>
                <a:gd name="csY66" fmla="*/ 61897 h 99637"/>
                <a:gd name="csX67" fmla="*/ 0 w 36022"/>
                <a:gd name="csY67" fmla="*/ 56542 h 99637"/>
                <a:gd name="csX68" fmla="*/ 2224 w 36022"/>
                <a:gd name="csY68" fmla="*/ 54419 h 99637"/>
                <a:gd name="csX69" fmla="*/ 2263 w 36022"/>
                <a:gd name="csY69" fmla="*/ 52665 h 99637"/>
                <a:gd name="csX70" fmla="*/ 6049 w 36022"/>
                <a:gd name="csY70" fmla="*/ 48557 h 99637"/>
                <a:gd name="csX71" fmla="*/ 6018 w 36022"/>
                <a:gd name="csY71" fmla="*/ 48157 h 99637"/>
                <a:gd name="csX72" fmla="*/ 5010 w 36022"/>
                <a:gd name="csY72" fmla="*/ 47065 h 99637"/>
                <a:gd name="csX73" fmla="*/ 5156 w 36022"/>
                <a:gd name="csY73" fmla="*/ 46880 h 99637"/>
                <a:gd name="csX74" fmla="*/ 9350 w 36022"/>
                <a:gd name="csY74" fmla="*/ 39210 h 99637"/>
                <a:gd name="csX75" fmla="*/ 12059 w 36022"/>
                <a:gd name="csY75" fmla="*/ 31595 h 99637"/>
                <a:gd name="csX76" fmla="*/ 14606 w 36022"/>
                <a:gd name="csY76" fmla="*/ 20955 h 99637"/>
                <a:gd name="csX77" fmla="*/ 16422 w 36022"/>
                <a:gd name="csY77" fmla="*/ 15532 h 99637"/>
                <a:gd name="csX78" fmla="*/ 17961 w 36022"/>
                <a:gd name="csY78" fmla="*/ 11932 h 99637"/>
                <a:gd name="csX79" fmla="*/ 18638 w 36022"/>
                <a:gd name="csY79" fmla="*/ 8947 h 99637"/>
                <a:gd name="csX80" fmla="*/ 21116 w 36022"/>
                <a:gd name="csY80" fmla="*/ 8739 h 99637"/>
                <a:gd name="csX81" fmla="*/ 22963 w 36022"/>
                <a:gd name="csY81" fmla="*/ 9054 h 99637"/>
                <a:gd name="csX82" fmla="*/ 25179 w 36022"/>
                <a:gd name="csY82" fmla="*/ 9154 h 99637"/>
                <a:gd name="csX83" fmla="*/ 26950 w 36022"/>
                <a:gd name="csY83" fmla="*/ 8031 h 99637"/>
                <a:gd name="csX84" fmla="*/ 27796 w 36022"/>
                <a:gd name="csY84" fmla="*/ 4670 h 99637"/>
                <a:gd name="csX85" fmla="*/ 28804 w 36022"/>
                <a:gd name="csY85" fmla="*/ 4123 h 99637"/>
                <a:gd name="csX86" fmla="*/ 29320 w 36022"/>
                <a:gd name="csY86" fmla="*/ 4924 h 99637"/>
                <a:gd name="csX87" fmla="*/ 29843 w 36022"/>
                <a:gd name="csY87" fmla="*/ 4039 h 99637"/>
                <a:gd name="csX88" fmla="*/ 32159 w 36022"/>
                <a:gd name="csY88" fmla="*/ 2554 h 99637"/>
                <a:gd name="csX89" fmla="*/ 33306 w 36022"/>
                <a:gd name="csY89" fmla="*/ 1600 h 99637"/>
                <a:gd name="csX90" fmla="*/ 34452 w 36022"/>
                <a:gd name="csY90" fmla="*/ 423 h 99637"/>
                <a:gd name="csX91" fmla="*/ 35068 w 36022"/>
                <a:gd name="csY91" fmla="*/ 0 h 99637"/>
                <a:gd name="csX92" fmla="*/ 34684 w 36022"/>
                <a:gd name="csY92" fmla="*/ 1577 h 99637"/>
                <a:gd name="csX93" fmla="*/ 34375 w 36022"/>
                <a:gd name="csY93" fmla="*/ 2608 h 99637"/>
                <a:gd name="csX94" fmla="*/ 34375 w 36022"/>
                <a:gd name="csY94" fmla="*/ 3954 h 99637"/>
                <a:gd name="csX95" fmla="*/ 34845 w 36022"/>
                <a:gd name="csY95" fmla="*/ 4693 h 99637"/>
                <a:gd name="csX96" fmla="*/ 35483 w 36022"/>
                <a:gd name="csY96" fmla="*/ 6154 h 99637"/>
                <a:gd name="csX97" fmla="*/ 35876 w 36022"/>
                <a:gd name="csY97" fmla="*/ 7616 h 99637"/>
                <a:gd name="csX98" fmla="*/ 35045 w 36022"/>
                <a:gd name="csY98" fmla="*/ 8824 h 99637"/>
                <a:gd name="csX99" fmla="*/ 35122 w 36022"/>
                <a:gd name="csY99" fmla="*/ 10085 h 99637"/>
                <a:gd name="csX100" fmla="*/ 35345 w 36022"/>
                <a:gd name="csY100" fmla="*/ 11147 h 99637"/>
                <a:gd name="csX101" fmla="*/ 36022 w 36022"/>
                <a:gd name="csY101" fmla="*/ 12386 h 99637"/>
                <a:gd name="csX102" fmla="*/ 34807 w 36022"/>
                <a:gd name="csY102" fmla="*/ 14617 h 99637"/>
                <a:gd name="csX103" fmla="*/ 33606 w 36022"/>
                <a:gd name="csY103" fmla="*/ 16663 h 996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</a:cxnLst>
              <a:rect l="l" t="t" r="r" b="b"/>
              <a:pathLst>
                <a:path w="36022" h="99637">
                  <a:moveTo>
                    <a:pt x="33298" y="17878"/>
                  </a:moveTo>
                  <a:lnTo>
                    <a:pt x="32159" y="18032"/>
                  </a:lnTo>
                  <a:lnTo>
                    <a:pt x="29497" y="19225"/>
                  </a:lnTo>
                  <a:lnTo>
                    <a:pt x="29135" y="19586"/>
                  </a:lnTo>
                  <a:lnTo>
                    <a:pt x="28665" y="20278"/>
                  </a:lnTo>
                  <a:lnTo>
                    <a:pt x="28581" y="20809"/>
                  </a:lnTo>
                  <a:lnTo>
                    <a:pt x="28204" y="26533"/>
                  </a:lnTo>
                  <a:lnTo>
                    <a:pt x="26757" y="26371"/>
                  </a:lnTo>
                  <a:lnTo>
                    <a:pt x="24995" y="25125"/>
                  </a:lnTo>
                  <a:lnTo>
                    <a:pt x="24649" y="24048"/>
                  </a:lnTo>
                  <a:lnTo>
                    <a:pt x="24117" y="23679"/>
                  </a:lnTo>
                  <a:lnTo>
                    <a:pt x="22855" y="23540"/>
                  </a:lnTo>
                  <a:lnTo>
                    <a:pt x="20470" y="22994"/>
                  </a:lnTo>
                  <a:lnTo>
                    <a:pt x="17699" y="24879"/>
                  </a:lnTo>
                  <a:lnTo>
                    <a:pt x="16522" y="27986"/>
                  </a:lnTo>
                  <a:lnTo>
                    <a:pt x="16283" y="29440"/>
                  </a:lnTo>
                  <a:lnTo>
                    <a:pt x="15345" y="32487"/>
                  </a:lnTo>
                  <a:lnTo>
                    <a:pt x="15676" y="34364"/>
                  </a:lnTo>
                  <a:lnTo>
                    <a:pt x="15837" y="36787"/>
                  </a:lnTo>
                  <a:lnTo>
                    <a:pt x="16076" y="38764"/>
                  </a:lnTo>
                  <a:lnTo>
                    <a:pt x="15830" y="39957"/>
                  </a:lnTo>
                  <a:lnTo>
                    <a:pt x="15298" y="40587"/>
                  </a:lnTo>
                  <a:lnTo>
                    <a:pt x="15452" y="41041"/>
                  </a:lnTo>
                  <a:lnTo>
                    <a:pt x="15930" y="41211"/>
                  </a:lnTo>
                  <a:lnTo>
                    <a:pt x="17445" y="40672"/>
                  </a:lnTo>
                  <a:lnTo>
                    <a:pt x="19039" y="41211"/>
                  </a:lnTo>
                  <a:lnTo>
                    <a:pt x="20570" y="42234"/>
                  </a:lnTo>
                  <a:lnTo>
                    <a:pt x="20693" y="42895"/>
                  </a:lnTo>
                  <a:lnTo>
                    <a:pt x="19608" y="43288"/>
                  </a:lnTo>
                  <a:lnTo>
                    <a:pt x="17045" y="44834"/>
                  </a:lnTo>
                  <a:lnTo>
                    <a:pt x="15237" y="46626"/>
                  </a:lnTo>
                  <a:lnTo>
                    <a:pt x="14768" y="48280"/>
                  </a:lnTo>
                  <a:lnTo>
                    <a:pt x="13544" y="51804"/>
                  </a:lnTo>
                  <a:lnTo>
                    <a:pt x="13713" y="52527"/>
                  </a:lnTo>
                  <a:lnTo>
                    <a:pt x="14306" y="52950"/>
                  </a:lnTo>
                  <a:lnTo>
                    <a:pt x="18477" y="52573"/>
                  </a:lnTo>
                  <a:lnTo>
                    <a:pt x="22270" y="51150"/>
                  </a:lnTo>
                  <a:lnTo>
                    <a:pt x="25126" y="49634"/>
                  </a:lnTo>
                  <a:lnTo>
                    <a:pt x="26026" y="49727"/>
                  </a:lnTo>
                  <a:lnTo>
                    <a:pt x="25426" y="53604"/>
                  </a:lnTo>
                  <a:lnTo>
                    <a:pt x="25441" y="53619"/>
                  </a:lnTo>
                  <a:lnTo>
                    <a:pt x="24949" y="55988"/>
                  </a:lnTo>
                  <a:lnTo>
                    <a:pt x="25141" y="56389"/>
                  </a:lnTo>
                  <a:lnTo>
                    <a:pt x="25788" y="58450"/>
                  </a:lnTo>
                  <a:lnTo>
                    <a:pt x="24564" y="62212"/>
                  </a:lnTo>
                  <a:lnTo>
                    <a:pt x="23209" y="65274"/>
                  </a:lnTo>
                  <a:lnTo>
                    <a:pt x="22732" y="66720"/>
                  </a:lnTo>
                  <a:lnTo>
                    <a:pt x="21409" y="69943"/>
                  </a:lnTo>
                  <a:lnTo>
                    <a:pt x="20054" y="73674"/>
                  </a:lnTo>
                  <a:lnTo>
                    <a:pt x="19331" y="76244"/>
                  </a:lnTo>
                  <a:lnTo>
                    <a:pt x="19492" y="77151"/>
                  </a:lnTo>
                  <a:lnTo>
                    <a:pt x="19162" y="81852"/>
                  </a:lnTo>
                  <a:lnTo>
                    <a:pt x="19354" y="83183"/>
                  </a:lnTo>
                  <a:lnTo>
                    <a:pt x="17768" y="87252"/>
                  </a:lnTo>
                  <a:lnTo>
                    <a:pt x="17453" y="89260"/>
                  </a:lnTo>
                  <a:lnTo>
                    <a:pt x="16815" y="91976"/>
                  </a:lnTo>
                  <a:lnTo>
                    <a:pt x="15722" y="97714"/>
                  </a:lnTo>
                  <a:lnTo>
                    <a:pt x="14229" y="99637"/>
                  </a:lnTo>
                  <a:lnTo>
                    <a:pt x="13490" y="97499"/>
                  </a:lnTo>
                  <a:lnTo>
                    <a:pt x="11782" y="91360"/>
                  </a:lnTo>
                  <a:lnTo>
                    <a:pt x="10573" y="87144"/>
                  </a:lnTo>
                  <a:lnTo>
                    <a:pt x="8919" y="81952"/>
                  </a:lnTo>
                  <a:lnTo>
                    <a:pt x="6133" y="75613"/>
                  </a:lnTo>
                  <a:lnTo>
                    <a:pt x="5879" y="74082"/>
                  </a:lnTo>
                  <a:lnTo>
                    <a:pt x="5279" y="71866"/>
                  </a:lnTo>
                  <a:lnTo>
                    <a:pt x="3363" y="66081"/>
                  </a:lnTo>
                  <a:lnTo>
                    <a:pt x="1793" y="61897"/>
                  </a:lnTo>
                  <a:lnTo>
                    <a:pt x="0" y="56542"/>
                  </a:lnTo>
                  <a:lnTo>
                    <a:pt x="2224" y="54419"/>
                  </a:lnTo>
                  <a:lnTo>
                    <a:pt x="2263" y="52665"/>
                  </a:lnTo>
                  <a:lnTo>
                    <a:pt x="6049" y="48557"/>
                  </a:lnTo>
                  <a:lnTo>
                    <a:pt x="6018" y="48157"/>
                  </a:lnTo>
                  <a:lnTo>
                    <a:pt x="5010" y="47065"/>
                  </a:lnTo>
                  <a:lnTo>
                    <a:pt x="5156" y="46880"/>
                  </a:lnTo>
                  <a:lnTo>
                    <a:pt x="9350" y="39210"/>
                  </a:lnTo>
                  <a:lnTo>
                    <a:pt x="12059" y="31595"/>
                  </a:lnTo>
                  <a:lnTo>
                    <a:pt x="14606" y="20955"/>
                  </a:lnTo>
                  <a:lnTo>
                    <a:pt x="16422" y="15532"/>
                  </a:lnTo>
                  <a:lnTo>
                    <a:pt x="17961" y="11932"/>
                  </a:lnTo>
                  <a:lnTo>
                    <a:pt x="18638" y="8947"/>
                  </a:lnTo>
                  <a:lnTo>
                    <a:pt x="21116" y="8739"/>
                  </a:lnTo>
                  <a:lnTo>
                    <a:pt x="22963" y="9054"/>
                  </a:lnTo>
                  <a:lnTo>
                    <a:pt x="25179" y="9154"/>
                  </a:lnTo>
                  <a:lnTo>
                    <a:pt x="26950" y="8031"/>
                  </a:lnTo>
                  <a:lnTo>
                    <a:pt x="27796" y="4670"/>
                  </a:lnTo>
                  <a:lnTo>
                    <a:pt x="28804" y="4123"/>
                  </a:lnTo>
                  <a:lnTo>
                    <a:pt x="29320" y="4924"/>
                  </a:lnTo>
                  <a:lnTo>
                    <a:pt x="29843" y="4039"/>
                  </a:lnTo>
                  <a:lnTo>
                    <a:pt x="32159" y="2554"/>
                  </a:lnTo>
                  <a:lnTo>
                    <a:pt x="33306" y="1600"/>
                  </a:lnTo>
                  <a:lnTo>
                    <a:pt x="34452" y="423"/>
                  </a:lnTo>
                  <a:lnTo>
                    <a:pt x="35068" y="0"/>
                  </a:lnTo>
                  <a:lnTo>
                    <a:pt x="34684" y="1577"/>
                  </a:lnTo>
                  <a:lnTo>
                    <a:pt x="34375" y="2608"/>
                  </a:lnTo>
                  <a:lnTo>
                    <a:pt x="34375" y="3954"/>
                  </a:lnTo>
                  <a:lnTo>
                    <a:pt x="34845" y="4693"/>
                  </a:lnTo>
                  <a:lnTo>
                    <a:pt x="35483" y="6154"/>
                  </a:lnTo>
                  <a:lnTo>
                    <a:pt x="35876" y="7616"/>
                  </a:lnTo>
                  <a:lnTo>
                    <a:pt x="35045" y="8824"/>
                  </a:lnTo>
                  <a:lnTo>
                    <a:pt x="35122" y="10085"/>
                  </a:lnTo>
                  <a:lnTo>
                    <a:pt x="35345" y="11147"/>
                  </a:lnTo>
                  <a:lnTo>
                    <a:pt x="36022" y="12386"/>
                  </a:lnTo>
                  <a:lnTo>
                    <a:pt x="34807" y="14617"/>
                  </a:lnTo>
                  <a:lnTo>
                    <a:pt x="33606" y="166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9" name="Serbest Form 108">
              <a:extLst>
                <a:ext uri="{FF2B5EF4-FFF2-40B4-BE49-F238E27FC236}">
                  <a16:creationId xmlns:a16="http://schemas.microsoft.com/office/drawing/2014/main" id="{EA263C37-8C0F-4395-E01A-12445443CD87}"/>
                </a:ext>
              </a:extLst>
            </p:cNvPr>
            <p:cNvSpPr/>
            <p:nvPr/>
          </p:nvSpPr>
          <p:spPr>
            <a:xfrm>
              <a:off x="7894584" y="5095977"/>
              <a:ext cx="9657" cy="12839"/>
            </a:xfrm>
            <a:custGeom>
              <a:avLst/>
              <a:gdLst>
                <a:gd name="csX0" fmla="*/ 8057 w 9657"/>
                <a:gd name="csY0" fmla="*/ 8185 h 12839"/>
                <a:gd name="csX1" fmla="*/ 3694 w 9657"/>
                <a:gd name="csY1" fmla="*/ 12839 h 12839"/>
                <a:gd name="csX2" fmla="*/ 1924 w 9657"/>
                <a:gd name="csY2" fmla="*/ 12009 h 12839"/>
                <a:gd name="csX3" fmla="*/ 415 w 9657"/>
                <a:gd name="csY3" fmla="*/ 12447 h 12839"/>
                <a:gd name="csX4" fmla="*/ 0 w 9657"/>
                <a:gd name="csY4" fmla="*/ 12316 h 12839"/>
                <a:gd name="csX5" fmla="*/ 854 w 9657"/>
                <a:gd name="csY5" fmla="*/ 10632 h 12839"/>
                <a:gd name="csX6" fmla="*/ 1870 w 9657"/>
                <a:gd name="csY6" fmla="*/ 6731 h 12839"/>
                <a:gd name="csX7" fmla="*/ 3678 w 9657"/>
                <a:gd name="csY7" fmla="*/ 5185 h 12839"/>
                <a:gd name="csX8" fmla="*/ 5972 w 9657"/>
                <a:gd name="csY8" fmla="*/ 1123 h 12839"/>
                <a:gd name="csX9" fmla="*/ 7788 w 9657"/>
                <a:gd name="csY9" fmla="*/ 0 h 12839"/>
                <a:gd name="csX10" fmla="*/ 8411 w 9657"/>
                <a:gd name="csY10" fmla="*/ 154 h 12839"/>
                <a:gd name="csX11" fmla="*/ 8811 w 9657"/>
                <a:gd name="csY11" fmla="*/ 539 h 12839"/>
                <a:gd name="csX12" fmla="*/ 9658 w 9657"/>
                <a:gd name="csY12" fmla="*/ 5100 h 12839"/>
                <a:gd name="csX13" fmla="*/ 8488 w 9657"/>
                <a:gd name="csY13" fmla="*/ 6708 h 12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9657" h="12839">
                  <a:moveTo>
                    <a:pt x="8057" y="8185"/>
                  </a:moveTo>
                  <a:lnTo>
                    <a:pt x="3694" y="12839"/>
                  </a:lnTo>
                  <a:lnTo>
                    <a:pt x="1924" y="12009"/>
                  </a:lnTo>
                  <a:lnTo>
                    <a:pt x="415" y="12447"/>
                  </a:lnTo>
                  <a:lnTo>
                    <a:pt x="0" y="12316"/>
                  </a:lnTo>
                  <a:lnTo>
                    <a:pt x="854" y="10632"/>
                  </a:lnTo>
                  <a:lnTo>
                    <a:pt x="1870" y="6731"/>
                  </a:lnTo>
                  <a:lnTo>
                    <a:pt x="3678" y="5185"/>
                  </a:lnTo>
                  <a:lnTo>
                    <a:pt x="5972" y="1123"/>
                  </a:lnTo>
                  <a:lnTo>
                    <a:pt x="7788" y="0"/>
                  </a:lnTo>
                  <a:lnTo>
                    <a:pt x="8411" y="154"/>
                  </a:lnTo>
                  <a:lnTo>
                    <a:pt x="8811" y="539"/>
                  </a:lnTo>
                  <a:lnTo>
                    <a:pt x="9658" y="5100"/>
                  </a:lnTo>
                  <a:lnTo>
                    <a:pt x="8488" y="67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0" name="Serbest Form 109">
              <a:extLst>
                <a:ext uri="{FF2B5EF4-FFF2-40B4-BE49-F238E27FC236}">
                  <a16:creationId xmlns:a16="http://schemas.microsoft.com/office/drawing/2014/main" id="{1D8F9625-3388-1C0C-7E6B-E69A5034E06B}"/>
                </a:ext>
              </a:extLst>
            </p:cNvPr>
            <p:cNvSpPr/>
            <p:nvPr/>
          </p:nvSpPr>
          <p:spPr>
            <a:xfrm>
              <a:off x="9470165" y="5678993"/>
              <a:ext cx="630110" cy="670813"/>
            </a:xfrm>
            <a:custGeom>
              <a:avLst/>
              <a:gdLst>
                <a:gd name="csX0" fmla="*/ 555526 w 630110"/>
                <a:gd name="csY0" fmla="*/ 669037 h 670813"/>
                <a:gd name="csX1" fmla="*/ 554203 w 630110"/>
                <a:gd name="csY1" fmla="*/ 670814 h 670813"/>
                <a:gd name="csX2" fmla="*/ 551617 w 630110"/>
                <a:gd name="csY2" fmla="*/ 665367 h 670813"/>
                <a:gd name="csX3" fmla="*/ 550509 w 630110"/>
                <a:gd name="csY3" fmla="*/ 665036 h 670813"/>
                <a:gd name="csX4" fmla="*/ 550471 w 630110"/>
                <a:gd name="csY4" fmla="*/ 662444 h 670813"/>
                <a:gd name="csX5" fmla="*/ 551071 w 630110"/>
                <a:gd name="csY5" fmla="*/ 661421 h 670813"/>
                <a:gd name="csX6" fmla="*/ 554064 w 630110"/>
                <a:gd name="csY6" fmla="*/ 660275 h 670813"/>
                <a:gd name="csX7" fmla="*/ 554849 w 630110"/>
                <a:gd name="csY7" fmla="*/ 660913 h 670813"/>
                <a:gd name="csX8" fmla="*/ 556373 w 630110"/>
                <a:gd name="csY8" fmla="*/ 665960 h 670813"/>
                <a:gd name="csX9" fmla="*/ 555526 w 630110"/>
                <a:gd name="csY9" fmla="*/ 669037 h 670813"/>
                <a:gd name="csX10" fmla="*/ 552148 w 630110"/>
                <a:gd name="csY10" fmla="*/ 657675 h 670813"/>
                <a:gd name="csX11" fmla="*/ 550093 w 630110"/>
                <a:gd name="csY11" fmla="*/ 659721 h 670813"/>
                <a:gd name="csX12" fmla="*/ 549201 w 630110"/>
                <a:gd name="csY12" fmla="*/ 658490 h 670813"/>
                <a:gd name="csX13" fmla="*/ 549570 w 630110"/>
                <a:gd name="csY13" fmla="*/ 657636 h 670813"/>
                <a:gd name="csX14" fmla="*/ 550440 w 630110"/>
                <a:gd name="csY14" fmla="*/ 657167 h 670813"/>
                <a:gd name="csX15" fmla="*/ 551255 w 630110"/>
                <a:gd name="csY15" fmla="*/ 656505 h 670813"/>
                <a:gd name="csX16" fmla="*/ 552148 w 630110"/>
                <a:gd name="csY16" fmla="*/ 657675 h 670813"/>
                <a:gd name="csX17" fmla="*/ 545861 w 630110"/>
                <a:gd name="csY17" fmla="*/ 646397 h 670813"/>
                <a:gd name="csX18" fmla="*/ 544183 w 630110"/>
                <a:gd name="csY18" fmla="*/ 646420 h 670813"/>
                <a:gd name="csX19" fmla="*/ 543691 w 630110"/>
                <a:gd name="csY19" fmla="*/ 645489 h 670813"/>
                <a:gd name="csX20" fmla="*/ 542983 w 630110"/>
                <a:gd name="csY20" fmla="*/ 644527 h 670813"/>
                <a:gd name="csX21" fmla="*/ 543521 w 630110"/>
                <a:gd name="csY21" fmla="*/ 643597 h 670813"/>
                <a:gd name="csX22" fmla="*/ 544406 w 630110"/>
                <a:gd name="csY22" fmla="*/ 643358 h 670813"/>
                <a:gd name="csX23" fmla="*/ 545661 w 630110"/>
                <a:gd name="csY23" fmla="*/ 644866 h 670813"/>
                <a:gd name="csX24" fmla="*/ 545953 w 630110"/>
                <a:gd name="csY24" fmla="*/ 645935 h 670813"/>
                <a:gd name="csX25" fmla="*/ 545861 w 630110"/>
                <a:gd name="csY25" fmla="*/ 646397 h 670813"/>
                <a:gd name="csX26" fmla="*/ 547900 w 630110"/>
                <a:gd name="csY26" fmla="*/ 642527 h 670813"/>
                <a:gd name="csX27" fmla="*/ 546884 w 630110"/>
                <a:gd name="csY27" fmla="*/ 643327 h 670813"/>
                <a:gd name="csX28" fmla="*/ 546630 w 630110"/>
                <a:gd name="csY28" fmla="*/ 643220 h 670813"/>
                <a:gd name="csX29" fmla="*/ 546484 w 630110"/>
                <a:gd name="csY29" fmla="*/ 642604 h 670813"/>
                <a:gd name="csX30" fmla="*/ 546446 w 630110"/>
                <a:gd name="csY30" fmla="*/ 642173 h 670813"/>
                <a:gd name="csX31" fmla="*/ 546261 w 630110"/>
                <a:gd name="csY31" fmla="*/ 641396 h 670813"/>
                <a:gd name="csX32" fmla="*/ 546161 w 630110"/>
                <a:gd name="csY32" fmla="*/ 640027 h 670813"/>
                <a:gd name="csX33" fmla="*/ 546969 w 630110"/>
                <a:gd name="csY33" fmla="*/ 638881 h 670813"/>
                <a:gd name="csX34" fmla="*/ 547777 w 630110"/>
                <a:gd name="csY34" fmla="*/ 639119 h 670813"/>
                <a:gd name="csX35" fmla="*/ 547339 w 630110"/>
                <a:gd name="csY35" fmla="*/ 640289 h 670813"/>
                <a:gd name="csX36" fmla="*/ 547900 w 630110"/>
                <a:gd name="csY36" fmla="*/ 642527 h 670813"/>
                <a:gd name="csX37" fmla="*/ 105820 w 630110"/>
                <a:gd name="csY37" fmla="*/ 637919 h 670813"/>
                <a:gd name="csX38" fmla="*/ 105512 w 630110"/>
                <a:gd name="csY38" fmla="*/ 638189 h 670813"/>
                <a:gd name="csX39" fmla="*/ 105197 w 630110"/>
                <a:gd name="csY39" fmla="*/ 638289 h 670813"/>
                <a:gd name="csX40" fmla="*/ 104981 w 630110"/>
                <a:gd name="csY40" fmla="*/ 638258 h 670813"/>
                <a:gd name="csX41" fmla="*/ 104866 w 630110"/>
                <a:gd name="csY41" fmla="*/ 637989 h 670813"/>
                <a:gd name="csX42" fmla="*/ 104927 w 630110"/>
                <a:gd name="csY42" fmla="*/ 637789 h 670813"/>
                <a:gd name="csX43" fmla="*/ 105204 w 630110"/>
                <a:gd name="csY43" fmla="*/ 638019 h 670813"/>
                <a:gd name="csX44" fmla="*/ 105574 w 630110"/>
                <a:gd name="csY44" fmla="*/ 637804 h 670813"/>
                <a:gd name="csX45" fmla="*/ 105989 w 630110"/>
                <a:gd name="csY45" fmla="*/ 637119 h 670813"/>
                <a:gd name="csX46" fmla="*/ 106089 w 630110"/>
                <a:gd name="csY46" fmla="*/ 636896 h 670813"/>
                <a:gd name="csX47" fmla="*/ 106174 w 630110"/>
                <a:gd name="csY47" fmla="*/ 637019 h 670813"/>
                <a:gd name="csX48" fmla="*/ 106089 w 630110"/>
                <a:gd name="csY48" fmla="*/ 637412 h 670813"/>
                <a:gd name="csX49" fmla="*/ 105820 w 630110"/>
                <a:gd name="csY49" fmla="*/ 637919 h 670813"/>
                <a:gd name="csX50" fmla="*/ 539343 w 630110"/>
                <a:gd name="csY50" fmla="*/ 638343 h 670813"/>
                <a:gd name="csX51" fmla="*/ 539989 w 630110"/>
                <a:gd name="csY51" fmla="*/ 639150 h 670813"/>
                <a:gd name="csX52" fmla="*/ 538797 w 630110"/>
                <a:gd name="csY52" fmla="*/ 639012 h 670813"/>
                <a:gd name="csX53" fmla="*/ 537688 w 630110"/>
                <a:gd name="csY53" fmla="*/ 637789 h 670813"/>
                <a:gd name="csX54" fmla="*/ 537981 w 630110"/>
                <a:gd name="csY54" fmla="*/ 636642 h 670813"/>
                <a:gd name="csX55" fmla="*/ 538397 w 630110"/>
                <a:gd name="csY55" fmla="*/ 636173 h 670813"/>
                <a:gd name="csX56" fmla="*/ 539343 w 630110"/>
                <a:gd name="csY56" fmla="*/ 638343 h 670813"/>
                <a:gd name="csX57" fmla="*/ 531709 w 630110"/>
                <a:gd name="csY57" fmla="*/ 619095 h 670813"/>
                <a:gd name="csX58" fmla="*/ 530763 w 630110"/>
                <a:gd name="csY58" fmla="*/ 619218 h 670813"/>
                <a:gd name="csX59" fmla="*/ 530177 w 630110"/>
                <a:gd name="csY59" fmla="*/ 618480 h 670813"/>
                <a:gd name="csX60" fmla="*/ 530108 w 630110"/>
                <a:gd name="csY60" fmla="*/ 617618 h 670813"/>
                <a:gd name="csX61" fmla="*/ 530647 w 630110"/>
                <a:gd name="csY61" fmla="*/ 617056 h 670813"/>
                <a:gd name="csX62" fmla="*/ 531155 w 630110"/>
                <a:gd name="csY62" fmla="*/ 616764 h 670813"/>
                <a:gd name="csX63" fmla="*/ 531663 w 630110"/>
                <a:gd name="csY63" fmla="*/ 616841 h 670813"/>
                <a:gd name="csX64" fmla="*/ 532171 w 630110"/>
                <a:gd name="csY64" fmla="*/ 618295 h 670813"/>
                <a:gd name="csX65" fmla="*/ 531709 w 630110"/>
                <a:gd name="csY65" fmla="*/ 619095 h 670813"/>
                <a:gd name="csX66" fmla="*/ 525568 w 630110"/>
                <a:gd name="csY66" fmla="*/ 588224 h 670813"/>
                <a:gd name="csX67" fmla="*/ 524914 w 630110"/>
                <a:gd name="csY67" fmla="*/ 588970 h 670813"/>
                <a:gd name="csX68" fmla="*/ 522690 w 630110"/>
                <a:gd name="csY68" fmla="*/ 588385 h 670813"/>
                <a:gd name="csX69" fmla="*/ 522852 w 630110"/>
                <a:gd name="csY69" fmla="*/ 586139 h 670813"/>
                <a:gd name="csX70" fmla="*/ 522328 w 630110"/>
                <a:gd name="csY70" fmla="*/ 583939 h 670813"/>
                <a:gd name="csX71" fmla="*/ 522713 w 630110"/>
                <a:gd name="csY71" fmla="*/ 583016 h 670813"/>
                <a:gd name="csX72" fmla="*/ 524383 w 630110"/>
                <a:gd name="csY72" fmla="*/ 581439 h 670813"/>
                <a:gd name="csX73" fmla="*/ 525737 w 630110"/>
                <a:gd name="csY73" fmla="*/ 580746 h 670813"/>
                <a:gd name="csX74" fmla="*/ 526676 w 630110"/>
                <a:gd name="csY74" fmla="*/ 582877 h 670813"/>
                <a:gd name="csX75" fmla="*/ 527115 w 630110"/>
                <a:gd name="csY75" fmla="*/ 584962 h 670813"/>
                <a:gd name="csX76" fmla="*/ 525568 w 630110"/>
                <a:gd name="csY76" fmla="*/ 588224 h 670813"/>
                <a:gd name="csX77" fmla="*/ 99618 w 630110"/>
                <a:gd name="csY77" fmla="*/ 574077 h 670813"/>
                <a:gd name="csX78" fmla="*/ 99456 w 630110"/>
                <a:gd name="csY78" fmla="*/ 574215 h 670813"/>
                <a:gd name="csX79" fmla="*/ 99441 w 630110"/>
                <a:gd name="csY79" fmla="*/ 573815 h 670813"/>
                <a:gd name="csX80" fmla="*/ 99641 w 630110"/>
                <a:gd name="csY80" fmla="*/ 573177 h 670813"/>
                <a:gd name="csX81" fmla="*/ 99871 w 630110"/>
                <a:gd name="csY81" fmla="*/ 572754 h 670813"/>
                <a:gd name="csX82" fmla="*/ 99941 w 630110"/>
                <a:gd name="csY82" fmla="*/ 572800 h 670813"/>
                <a:gd name="csX83" fmla="*/ 99879 w 630110"/>
                <a:gd name="csY83" fmla="*/ 573215 h 670813"/>
                <a:gd name="csX84" fmla="*/ 99764 w 630110"/>
                <a:gd name="csY84" fmla="*/ 573777 h 670813"/>
                <a:gd name="csX85" fmla="*/ 99618 w 630110"/>
                <a:gd name="csY85" fmla="*/ 574077 h 670813"/>
                <a:gd name="csX86" fmla="*/ 529677 w 630110"/>
                <a:gd name="csY86" fmla="*/ 570161 h 670813"/>
                <a:gd name="csX87" fmla="*/ 528623 w 630110"/>
                <a:gd name="csY87" fmla="*/ 570600 h 670813"/>
                <a:gd name="csX88" fmla="*/ 527569 w 630110"/>
                <a:gd name="csY88" fmla="*/ 570053 h 670813"/>
                <a:gd name="csX89" fmla="*/ 528392 w 630110"/>
                <a:gd name="csY89" fmla="*/ 569169 h 670813"/>
                <a:gd name="csX90" fmla="*/ 528531 w 630110"/>
                <a:gd name="csY90" fmla="*/ 567369 h 670813"/>
                <a:gd name="csX91" fmla="*/ 529608 w 630110"/>
                <a:gd name="csY91" fmla="*/ 568369 h 670813"/>
                <a:gd name="csX92" fmla="*/ 529547 w 630110"/>
                <a:gd name="csY92" fmla="*/ 569507 h 670813"/>
                <a:gd name="csX93" fmla="*/ 529677 w 630110"/>
                <a:gd name="csY93" fmla="*/ 570161 h 670813"/>
                <a:gd name="csX94" fmla="*/ 536680 w 630110"/>
                <a:gd name="csY94" fmla="*/ 555799 h 670813"/>
                <a:gd name="csX95" fmla="*/ 537642 w 630110"/>
                <a:gd name="csY95" fmla="*/ 558814 h 670813"/>
                <a:gd name="csX96" fmla="*/ 535903 w 630110"/>
                <a:gd name="csY96" fmla="*/ 557499 h 670813"/>
                <a:gd name="csX97" fmla="*/ 535341 w 630110"/>
                <a:gd name="csY97" fmla="*/ 556552 h 670813"/>
                <a:gd name="csX98" fmla="*/ 536211 w 630110"/>
                <a:gd name="csY98" fmla="*/ 555914 h 670813"/>
                <a:gd name="csX99" fmla="*/ 536680 w 630110"/>
                <a:gd name="csY99" fmla="*/ 555799 h 670813"/>
                <a:gd name="csX100" fmla="*/ 530201 w 630110"/>
                <a:gd name="csY100" fmla="*/ 537613 h 670813"/>
                <a:gd name="csX101" fmla="*/ 529516 w 630110"/>
                <a:gd name="csY101" fmla="*/ 539043 h 670813"/>
                <a:gd name="csX102" fmla="*/ 529378 w 630110"/>
                <a:gd name="csY102" fmla="*/ 535982 h 670813"/>
                <a:gd name="csX103" fmla="*/ 529701 w 630110"/>
                <a:gd name="csY103" fmla="*/ 535597 h 670813"/>
                <a:gd name="csX104" fmla="*/ 530047 w 630110"/>
                <a:gd name="csY104" fmla="*/ 535489 h 670813"/>
                <a:gd name="csX105" fmla="*/ 530486 w 630110"/>
                <a:gd name="csY105" fmla="*/ 535774 h 670813"/>
                <a:gd name="csX106" fmla="*/ 530201 w 630110"/>
                <a:gd name="csY106" fmla="*/ 537613 h 670813"/>
                <a:gd name="csX107" fmla="*/ 530316 w 630110"/>
                <a:gd name="csY107" fmla="*/ 566776 h 670813"/>
                <a:gd name="csX108" fmla="*/ 529839 w 630110"/>
                <a:gd name="csY108" fmla="*/ 567291 h 670813"/>
                <a:gd name="csX109" fmla="*/ 529139 w 630110"/>
                <a:gd name="csY109" fmla="*/ 566715 h 670813"/>
                <a:gd name="csX110" fmla="*/ 527130 w 630110"/>
                <a:gd name="csY110" fmla="*/ 562784 h 670813"/>
                <a:gd name="csX111" fmla="*/ 526784 w 630110"/>
                <a:gd name="csY111" fmla="*/ 560260 h 670813"/>
                <a:gd name="csX112" fmla="*/ 526230 w 630110"/>
                <a:gd name="csY112" fmla="*/ 559383 h 670813"/>
                <a:gd name="csX113" fmla="*/ 526938 w 630110"/>
                <a:gd name="csY113" fmla="*/ 558130 h 670813"/>
                <a:gd name="csX114" fmla="*/ 527823 w 630110"/>
                <a:gd name="csY114" fmla="*/ 557714 h 670813"/>
                <a:gd name="csX115" fmla="*/ 528346 w 630110"/>
                <a:gd name="csY115" fmla="*/ 556299 h 670813"/>
                <a:gd name="csX116" fmla="*/ 528531 w 630110"/>
                <a:gd name="csY116" fmla="*/ 554145 h 670813"/>
                <a:gd name="csX117" fmla="*/ 529308 w 630110"/>
                <a:gd name="csY117" fmla="*/ 552383 h 670813"/>
                <a:gd name="csX118" fmla="*/ 529701 w 630110"/>
                <a:gd name="csY118" fmla="*/ 551891 h 670813"/>
                <a:gd name="csX119" fmla="*/ 531316 w 630110"/>
                <a:gd name="csY119" fmla="*/ 551875 h 670813"/>
                <a:gd name="csX120" fmla="*/ 531725 w 630110"/>
                <a:gd name="csY120" fmla="*/ 551652 h 670813"/>
                <a:gd name="csX121" fmla="*/ 531501 w 630110"/>
                <a:gd name="csY121" fmla="*/ 549967 h 670813"/>
                <a:gd name="csX122" fmla="*/ 530563 w 630110"/>
                <a:gd name="csY122" fmla="*/ 549237 h 670813"/>
                <a:gd name="csX123" fmla="*/ 530231 w 630110"/>
                <a:gd name="csY123" fmla="*/ 548767 h 670813"/>
                <a:gd name="csX124" fmla="*/ 530270 w 630110"/>
                <a:gd name="csY124" fmla="*/ 544729 h 670813"/>
                <a:gd name="csX125" fmla="*/ 530516 w 630110"/>
                <a:gd name="csY125" fmla="*/ 543098 h 670813"/>
                <a:gd name="csX126" fmla="*/ 531101 w 630110"/>
                <a:gd name="csY126" fmla="*/ 541921 h 670813"/>
                <a:gd name="csX127" fmla="*/ 530686 w 630110"/>
                <a:gd name="csY127" fmla="*/ 539490 h 670813"/>
                <a:gd name="csX128" fmla="*/ 530963 w 630110"/>
                <a:gd name="csY128" fmla="*/ 538582 h 670813"/>
                <a:gd name="csX129" fmla="*/ 532125 w 630110"/>
                <a:gd name="csY129" fmla="*/ 537305 h 670813"/>
                <a:gd name="csX130" fmla="*/ 532640 w 630110"/>
                <a:gd name="csY130" fmla="*/ 534582 h 670813"/>
                <a:gd name="csX131" fmla="*/ 532163 w 630110"/>
                <a:gd name="csY131" fmla="*/ 533766 h 670813"/>
                <a:gd name="csX132" fmla="*/ 533271 w 630110"/>
                <a:gd name="csY132" fmla="*/ 529566 h 670813"/>
                <a:gd name="csX133" fmla="*/ 533210 w 630110"/>
                <a:gd name="csY133" fmla="*/ 526750 h 670813"/>
                <a:gd name="csX134" fmla="*/ 534656 w 630110"/>
                <a:gd name="csY134" fmla="*/ 523935 h 670813"/>
                <a:gd name="csX135" fmla="*/ 536919 w 630110"/>
                <a:gd name="csY135" fmla="*/ 522650 h 670813"/>
                <a:gd name="csX136" fmla="*/ 537635 w 630110"/>
                <a:gd name="csY136" fmla="*/ 522619 h 670813"/>
                <a:gd name="csX137" fmla="*/ 537727 w 630110"/>
                <a:gd name="csY137" fmla="*/ 525027 h 670813"/>
                <a:gd name="csX138" fmla="*/ 537942 w 630110"/>
                <a:gd name="csY138" fmla="*/ 525820 h 670813"/>
                <a:gd name="csX139" fmla="*/ 536634 w 630110"/>
                <a:gd name="csY139" fmla="*/ 527243 h 670813"/>
                <a:gd name="csX140" fmla="*/ 537881 w 630110"/>
                <a:gd name="csY140" fmla="*/ 529097 h 670813"/>
                <a:gd name="csX141" fmla="*/ 537719 w 630110"/>
                <a:gd name="csY141" fmla="*/ 529766 h 670813"/>
                <a:gd name="csX142" fmla="*/ 537219 w 630110"/>
                <a:gd name="csY142" fmla="*/ 531235 h 670813"/>
                <a:gd name="csX143" fmla="*/ 536396 w 630110"/>
                <a:gd name="csY143" fmla="*/ 532682 h 670813"/>
                <a:gd name="csX144" fmla="*/ 535249 w 630110"/>
                <a:gd name="csY144" fmla="*/ 533274 h 670813"/>
                <a:gd name="csX145" fmla="*/ 534356 w 630110"/>
                <a:gd name="csY145" fmla="*/ 535197 h 670813"/>
                <a:gd name="csX146" fmla="*/ 533849 w 630110"/>
                <a:gd name="csY146" fmla="*/ 535920 h 670813"/>
                <a:gd name="csX147" fmla="*/ 535549 w 630110"/>
                <a:gd name="csY147" fmla="*/ 537943 h 670813"/>
                <a:gd name="csX148" fmla="*/ 536096 w 630110"/>
                <a:gd name="csY148" fmla="*/ 544805 h 670813"/>
                <a:gd name="csX149" fmla="*/ 534849 w 630110"/>
                <a:gd name="csY149" fmla="*/ 546683 h 670813"/>
                <a:gd name="csX150" fmla="*/ 533363 w 630110"/>
                <a:gd name="csY150" fmla="*/ 547059 h 670813"/>
                <a:gd name="csX151" fmla="*/ 533710 w 630110"/>
                <a:gd name="csY151" fmla="*/ 551629 h 670813"/>
                <a:gd name="csX152" fmla="*/ 533440 w 630110"/>
                <a:gd name="csY152" fmla="*/ 552652 h 670813"/>
                <a:gd name="csX153" fmla="*/ 531971 w 630110"/>
                <a:gd name="csY153" fmla="*/ 554891 h 670813"/>
                <a:gd name="csX154" fmla="*/ 531694 w 630110"/>
                <a:gd name="csY154" fmla="*/ 555868 h 670813"/>
                <a:gd name="csX155" fmla="*/ 530870 w 630110"/>
                <a:gd name="csY155" fmla="*/ 556791 h 670813"/>
                <a:gd name="csX156" fmla="*/ 531216 w 630110"/>
                <a:gd name="csY156" fmla="*/ 557937 h 670813"/>
                <a:gd name="csX157" fmla="*/ 531932 w 630110"/>
                <a:gd name="csY157" fmla="*/ 558437 h 670813"/>
                <a:gd name="csX158" fmla="*/ 531948 w 630110"/>
                <a:gd name="csY158" fmla="*/ 559376 h 670813"/>
                <a:gd name="csX159" fmla="*/ 531286 w 630110"/>
                <a:gd name="csY159" fmla="*/ 561783 h 670813"/>
                <a:gd name="csX160" fmla="*/ 531232 w 630110"/>
                <a:gd name="csY160" fmla="*/ 564530 h 670813"/>
                <a:gd name="csX161" fmla="*/ 530316 w 630110"/>
                <a:gd name="csY161" fmla="*/ 566776 h 670813"/>
                <a:gd name="csX162" fmla="*/ 227885 w 630110"/>
                <a:gd name="csY162" fmla="*/ 93245 h 670813"/>
                <a:gd name="csX163" fmla="*/ 227831 w 630110"/>
                <a:gd name="csY163" fmla="*/ 93160 h 670813"/>
                <a:gd name="csX164" fmla="*/ 226561 w 630110"/>
                <a:gd name="csY164" fmla="*/ 91275 h 670813"/>
                <a:gd name="csX165" fmla="*/ 227885 w 630110"/>
                <a:gd name="csY165" fmla="*/ 93245 h 670813"/>
                <a:gd name="csX166" fmla="*/ 227177 w 630110"/>
                <a:gd name="csY166" fmla="*/ 95322 h 670813"/>
                <a:gd name="csX167" fmla="*/ 227323 w 630110"/>
                <a:gd name="csY167" fmla="*/ 96968 h 670813"/>
                <a:gd name="csX168" fmla="*/ 228631 w 630110"/>
                <a:gd name="csY168" fmla="*/ 98784 h 670813"/>
                <a:gd name="csX169" fmla="*/ 229693 w 630110"/>
                <a:gd name="csY169" fmla="*/ 100053 h 670813"/>
                <a:gd name="csX170" fmla="*/ 228655 w 630110"/>
                <a:gd name="csY170" fmla="*/ 101761 h 670813"/>
                <a:gd name="csX171" fmla="*/ 228039 w 630110"/>
                <a:gd name="csY171" fmla="*/ 103738 h 670813"/>
                <a:gd name="csX172" fmla="*/ 228731 w 630110"/>
                <a:gd name="csY172" fmla="*/ 104622 h 670813"/>
                <a:gd name="csX173" fmla="*/ 228408 w 630110"/>
                <a:gd name="csY173" fmla="*/ 107461 h 670813"/>
                <a:gd name="csX174" fmla="*/ 228716 w 630110"/>
                <a:gd name="csY174" fmla="*/ 107992 h 670813"/>
                <a:gd name="csX175" fmla="*/ 229447 w 630110"/>
                <a:gd name="csY175" fmla="*/ 108215 h 670813"/>
                <a:gd name="csX176" fmla="*/ 230586 w 630110"/>
                <a:gd name="csY176" fmla="*/ 108023 h 670813"/>
                <a:gd name="csX177" fmla="*/ 231456 w 630110"/>
                <a:gd name="csY177" fmla="*/ 109407 h 670813"/>
                <a:gd name="csX178" fmla="*/ 230671 w 630110"/>
                <a:gd name="csY178" fmla="*/ 108161 h 670813"/>
                <a:gd name="csX179" fmla="*/ 230579 w 630110"/>
                <a:gd name="csY179" fmla="*/ 108023 h 670813"/>
                <a:gd name="csX180" fmla="*/ 231764 w 630110"/>
                <a:gd name="csY180" fmla="*/ 107269 h 670813"/>
                <a:gd name="csX181" fmla="*/ 232772 w 630110"/>
                <a:gd name="csY181" fmla="*/ 107122 h 670813"/>
                <a:gd name="csX182" fmla="*/ 233372 w 630110"/>
                <a:gd name="csY182" fmla="*/ 107338 h 670813"/>
                <a:gd name="csX183" fmla="*/ 234172 w 630110"/>
                <a:gd name="csY183" fmla="*/ 105191 h 670813"/>
                <a:gd name="csX184" fmla="*/ 234880 w 630110"/>
                <a:gd name="csY184" fmla="*/ 104884 h 670813"/>
                <a:gd name="csX185" fmla="*/ 236250 w 630110"/>
                <a:gd name="csY185" fmla="*/ 105476 h 670813"/>
                <a:gd name="csX186" fmla="*/ 238959 w 630110"/>
                <a:gd name="csY186" fmla="*/ 109523 h 670813"/>
                <a:gd name="csX187" fmla="*/ 241252 w 630110"/>
                <a:gd name="csY187" fmla="*/ 112938 h 670813"/>
                <a:gd name="csX188" fmla="*/ 241737 w 630110"/>
                <a:gd name="csY188" fmla="*/ 113408 h 670813"/>
                <a:gd name="csX189" fmla="*/ 241914 w 630110"/>
                <a:gd name="csY189" fmla="*/ 113584 h 670813"/>
                <a:gd name="csX190" fmla="*/ 242322 w 630110"/>
                <a:gd name="csY190" fmla="*/ 113977 h 670813"/>
                <a:gd name="csX191" fmla="*/ 244584 w 630110"/>
                <a:gd name="csY191" fmla="*/ 115746 h 670813"/>
                <a:gd name="csX192" fmla="*/ 246146 w 630110"/>
                <a:gd name="csY192" fmla="*/ 116861 h 670813"/>
                <a:gd name="csX193" fmla="*/ 248278 w 630110"/>
                <a:gd name="csY193" fmla="*/ 116461 h 670813"/>
                <a:gd name="csX194" fmla="*/ 251094 w 630110"/>
                <a:gd name="csY194" fmla="*/ 116385 h 670813"/>
                <a:gd name="csX195" fmla="*/ 252765 w 630110"/>
                <a:gd name="csY195" fmla="*/ 117477 h 670813"/>
                <a:gd name="csX196" fmla="*/ 253727 w 630110"/>
                <a:gd name="csY196" fmla="*/ 118239 h 670813"/>
                <a:gd name="csX197" fmla="*/ 253773 w 630110"/>
                <a:gd name="csY197" fmla="*/ 118346 h 670813"/>
                <a:gd name="csX198" fmla="*/ 253903 w 630110"/>
                <a:gd name="csY198" fmla="*/ 118369 h 670813"/>
                <a:gd name="csX199" fmla="*/ 253903 w 630110"/>
                <a:gd name="csY199" fmla="*/ 118369 h 670813"/>
                <a:gd name="csX200" fmla="*/ 257289 w 630110"/>
                <a:gd name="csY200" fmla="*/ 121046 h 670813"/>
                <a:gd name="csX201" fmla="*/ 258751 w 630110"/>
                <a:gd name="csY201" fmla="*/ 120846 h 670813"/>
                <a:gd name="csX202" fmla="*/ 259721 w 630110"/>
                <a:gd name="csY202" fmla="*/ 121616 h 670813"/>
                <a:gd name="csX203" fmla="*/ 259998 w 630110"/>
                <a:gd name="csY203" fmla="*/ 123500 h 670813"/>
                <a:gd name="csX204" fmla="*/ 259544 w 630110"/>
                <a:gd name="csY204" fmla="*/ 125462 h 670813"/>
                <a:gd name="csX205" fmla="*/ 259652 w 630110"/>
                <a:gd name="csY205" fmla="*/ 126385 h 670813"/>
                <a:gd name="csX206" fmla="*/ 261160 w 630110"/>
                <a:gd name="csY206" fmla="*/ 126562 h 670813"/>
                <a:gd name="csX207" fmla="*/ 264369 w 630110"/>
                <a:gd name="csY207" fmla="*/ 127855 h 670813"/>
                <a:gd name="csX208" fmla="*/ 267201 w 630110"/>
                <a:gd name="csY208" fmla="*/ 129001 h 670813"/>
                <a:gd name="csX209" fmla="*/ 268671 w 630110"/>
                <a:gd name="csY209" fmla="*/ 129362 h 670813"/>
                <a:gd name="csX210" fmla="*/ 270249 w 630110"/>
                <a:gd name="csY210" fmla="*/ 130209 h 670813"/>
                <a:gd name="csX211" fmla="*/ 271649 w 630110"/>
                <a:gd name="csY211" fmla="*/ 131563 h 670813"/>
                <a:gd name="csX212" fmla="*/ 274381 w 630110"/>
                <a:gd name="csY212" fmla="*/ 133301 h 670813"/>
                <a:gd name="csX213" fmla="*/ 276797 w 630110"/>
                <a:gd name="csY213" fmla="*/ 134632 h 670813"/>
                <a:gd name="csX214" fmla="*/ 277328 w 630110"/>
                <a:gd name="csY214" fmla="*/ 136432 h 670813"/>
                <a:gd name="csX215" fmla="*/ 276374 w 630110"/>
                <a:gd name="csY215" fmla="*/ 136048 h 670813"/>
                <a:gd name="csX216" fmla="*/ 275112 w 630110"/>
                <a:gd name="csY216" fmla="*/ 136248 h 670813"/>
                <a:gd name="csX217" fmla="*/ 273827 w 630110"/>
                <a:gd name="csY217" fmla="*/ 137048 h 670813"/>
                <a:gd name="csX218" fmla="*/ 273219 w 630110"/>
                <a:gd name="csY218" fmla="*/ 137555 h 670813"/>
                <a:gd name="csX219" fmla="*/ 270287 w 630110"/>
                <a:gd name="csY219" fmla="*/ 140655 h 670813"/>
                <a:gd name="csX220" fmla="*/ 268748 w 630110"/>
                <a:gd name="csY220" fmla="*/ 141609 h 670813"/>
                <a:gd name="csX221" fmla="*/ 267370 w 630110"/>
                <a:gd name="csY221" fmla="*/ 143002 h 670813"/>
                <a:gd name="csX222" fmla="*/ 264192 w 630110"/>
                <a:gd name="csY222" fmla="*/ 147194 h 670813"/>
                <a:gd name="csX223" fmla="*/ 262353 w 630110"/>
                <a:gd name="csY223" fmla="*/ 151102 h 670813"/>
                <a:gd name="csX224" fmla="*/ 261014 w 630110"/>
                <a:gd name="csY224" fmla="*/ 154772 h 670813"/>
                <a:gd name="csX225" fmla="*/ 261037 w 630110"/>
                <a:gd name="csY225" fmla="*/ 157364 h 670813"/>
                <a:gd name="csX226" fmla="*/ 260545 w 630110"/>
                <a:gd name="csY226" fmla="*/ 160403 h 670813"/>
                <a:gd name="csX227" fmla="*/ 259175 w 630110"/>
                <a:gd name="csY227" fmla="*/ 162134 h 670813"/>
                <a:gd name="csX228" fmla="*/ 258336 w 630110"/>
                <a:gd name="csY228" fmla="*/ 162718 h 670813"/>
                <a:gd name="csX229" fmla="*/ 257343 w 630110"/>
                <a:gd name="csY229" fmla="*/ 165326 h 670813"/>
                <a:gd name="csX230" fmla="*/ 256627 w 630110"/>
                <a:gd name="csY230" fmla="*/ 168365 h 670813"/>
                <a:gd name="csX231" fmla="*/ 257043 w 630110"/>
                <a:gd name="csY231" fmla="*/ 169350 h 670813"/>
                <a:gd name="csX232" fmla="*/ 258751 w 630110"/>
                <a:gd name="csY232" fmla="*/ 170673 h 670813"/>
                <a:gd name="csX233" fmla="*/ 260414 w 630110"/>
                <a:gd name="csY233" fmla="*/ 171965 h 670813"/>
                <a:gd name="csX234" fmla="*/ 262530 w 630110"/>
                <a:gd name="csY234" fmla="*/ 173365 h 670813"/>
                <a:gd name="csX235" fmla="*/ 264561 w 630110"/>
                <a:gd name="csY235" fmla="*/ 174696 h 670813"/>
                <a:gd name="csX236" fmla="*/ 265870 w 630110"/>
                <a:gd name="csY236" fmla="*/ 174865 h 670813"/>
                <a:gd name="csX237" fmla="*/ 266232 w 630110"/>
                <a:gd name="csY237" fmla="*/ 174112 h 670813"/>
                <a:gd name="csX238" fmla="*/ 266708 w 630110"/>
                <a:gd name="csY238" fmla="*/ 173388 h 670813"/>
                <a:gd name="csX239" fmla="*/ 268202 w 630110"/>
                <a:gd name="csY239" fmla="*/ 173773 h 670813"/>
                <a:gd name="csX240" fmla="*/ 270018 w 630110"/>
                <a:gd name="csY240" fmla="*/ 175073 h 670813"/>
                <a:gd name="csX241" fmla="*/ 271203 w 630110"/>
                <a:gd name="csY241" fmla="*/ 176112 h 670813"/>
                <a:gd name="csX242" fmla="*/ 271726 w 630110"/>
                <a:gd name="csY242" fmla="*/ 176458 h 670813"/>
                <a:gd name="csX243" fmla="*/ 274866 w 630110"/>
                <a:gd name="csY243" fmla="*/ 178204 h 670813"/>
                <a:gd name="csX244" fmla="*/ 277467 w 630110"/>
                <a:gd name="csY244" fmla="*/ 179643 h 670813"/>
                <a:gd name="csX245" fmla="*/ 280761 w 630110"/>
                <a:gd name="csY245" fmla="*/ 181466 h 670813"/>
                <a:gd name="csX246" fmla="*/ 281561 w 630110"/>
                <a:gd name="csY246" fmla="*/ 182581 h 670813"/>
                <a:gd name="csX247" fmla="*/ 282269 w 630110"/>
                <a:gd name="csY247" fmla="*/ 183766 h 670813"/>
                <a:gd name="csX248" fmla="*/ 283823 w 630110"/>
                <a:gd name="csY248" fmla="*/ 185335 h 670813"/>
                <a:gd name="csX249" fmla="*/ 287602 w 630110"/>
                <a:gd name="csY249" fmla="*/ 188113 h 670813"/>
                <a:gd name="csX250" fmla="*/ 290834 w 630110"/>
                <a:gd name="csY250" fmla="*/ 190105 h 670813"/>
                <a:gd name="csX251" fmla="*/ 293466 w 630110"/>
                <a:gd name="csY251" fmla="*/ 191720 h 670813"/>
                <a:gd name="csX252" fmla="*/ 295528 w 630110"/>
                <a:gd name="csY252" fmla="*/ 192851 h 670813"/>
                <a:gd name="csX253" fmla="*/ 296482 w 630110"/>
                <a:gd name="csY253" fmla="*/ 192674 h 670813"/>
                <a:gd name="csX254" fmla="*/ 297529 w 630110"/>
                <a:gd name="csY254" fmla="*/ 192066 h 670813"/>
                <a:gd name="csX255" fmla="*/ 298445 w 630110"/>
                <a:gd name="csY255" fmla="*/ 191720 h 670813"/>
                <a:gd name="csX256" fmla="*/ 299514 w 630110"/>
                <a:gd name="csY256" fmla="*/ 192043 h 670813"/>
                <a:gd name="csX257" fmla="*/ 301130 w 630110"/>
                <a:gd name="csY257" fmla="*/ 192905 h 670813"/>
                <a:gd name="csX258" fmla="*/ 304924 w 630110"/>
                <a:gd name="csY258" fmla="*/ 195536 h 670813"/>
                <a:gd name="csX259" fmla="*/ 308464 w 630110"/>
                <a:gd name="csY259" fmla="*/ 197590 h 670813"/>
                <a:gd name="csX260" fmla="*/ 312319 w 630110"/>
                <a:gd name="csY260" fmla="*/ 197221 h 670813"/>
                <a:gd name="csX261" fmla="*/ 313343 w 630110"/>
                <a:gd name="csY261" fmla="*/ 197552 h 670813"/>
                <a:gd name="csX262" fmla="*/ 314067 w 630110"/>
                <a:gd name="csY262" fmla="*/ 199413 h 670813"/>
                <a:gd name="csX263" fmla="*/ 314551 w 630110"/>
                <a:gd name="csY263" fmla="*/ 201298 h 670813"/>
                <a:gd name="csX264" fmla="*/ 318861 w 630110"/>
                <a:gd name="csY264" fmla="*/ 202544 h 670813"/>
                <a:gd name="csX265" fmla="*/ 321693 w 630110"/>
                <a:gd name="csY265" fmla="*/ 203106 h 670813"/>
                <a:gd name="csX266" fmla="*/ 324933 w 630110"/>
                <a:gd name="csY266" fmla="*/ 204129 h 670813"/>
                <a:gd name="csX267" fmla="*/ 326572 w 630110"/>
                <a:gd name="csY267" fmla="*/ 204891 h 670813"/>
                <a:gd name="csX268" fmla="*/ 328296 w 630110"/>
                <a:gd name="csY268" fmla="*/ 203937 h 670813"/>
                <a:gd name="csX269" fmla="*/ 328611 w 630110"/>
                <a:gd name="csY269" fmla="*/ 203098 h 670813"/>
                <a:gd name="csX270" fmla="*/ 329973 w 630110"/>
                <a:gd name="csY270" fmla="*/ 202606 h 670813"/>
                <a:gd name="csX271" fmla="*/ 332235 w 630110"/>
                <a:gd name="csY271" fmla="*/ 202821 h 670813"/>
                <a:gd name="csX272" fmla="*/ 336453 w 630110"/>
                <a:gd name="csY272" fmla="*/ 204283 h 670813"/>
                <a:gd name="csX273" fmla="*/ 338215 w 630110"/>
                <a:gd name="csY273" fmla="*/ 204721 h 670813"/>
                <a:gd name="csX274" fmla="*/ 339692 w 630110"/>
                <a:gd name="csY274" fmla="*/ 203336 h 670813"/>
                <a:gd name="csX275" fmla="*/ 342439 w 630110"/>
                <a:gd name="csY275" fmla="*/ 202698 h 670813"/>
                <a:gd name="csX276" fmla="*/ 343878 w 630110"/>
                <a:gd name="csY276" fmla="*/ 201975 h 670813"/>
                <a:gd name="csX277" fmla="*/ 346880 w 630110"/>
                <a:gd name="csY277" fmla="*/ 203513 h 670813"/>
                <a:gd name="csX278" fmla="*/ 352297 w 630110"/>
                <a:gd name="csY278" fmla="*/ 205437 h 670813"/>
                <a:gd name="csX279" fmla="*/ 355091 w 630110"/>
                <a:gd name="csY279" fmla="*/ 206637 h 670813"/>
                <a:gd name="csX280" fmla="*/ 355753 w 630110"/>
                <a:gd name="csY280" fmla="*/ 207814 h 670813"/>
                <a:gd name="csX281" fmla="*/ 356053 w 630110"/>
                <a:gd name="csY281" fmla="*/ 208929 h 670813"/>
                <a:gd name="csX282" fmla="*/ 356030 w 630110"/>
                <a:gd name="csY282" fmla="*/ 211637 h 670813"/>
                <a:gd name="csX283" fmla="*/ 356715 w 630110"/>
                <a:gd name="csY283" fmla="*/ 212860 h 670813"/>
                <a:gd name="csX284" fmla="*/ 362148 w 630110"/>
                <a:gd name="csY284" fmla="*/ 215606 h 670813"/>
                <a:gd name="csX285" fmla="*/ 363940 w 630110"/>
                <a:gd name="csY285" fmla="*/ 216768 h 670813"/>
                <a:gd name="csX286" fmla="*/ 365387 w 630110"/>
                <a:gd name="csY286" fmla="*/ 217145 h 670813"/>
                <a:gd name="csX287" fmla="*/ 366203 w 630110"/>
                <a:gd name="csY287" fmla="*/ 217191 h 670813"/>
                <a:gd name="csX288" fmla="*/ 366765 w 630110"/>
                <a:gd name="csY288" fmla="*/ 217537 h 670813"/>
                <a:gd name="csX289" fmla="*/ 367249 w 630110"/>
                <a:gd name="csY289" fmla="*/ 219099 h 670813"/>
                <a:gd name="csX290" fmla="*/ 367635 w 630110"/>
                <a:gd name="csY290" fmla="*/ 219461 h 670813"/>
                <a:gd name="csX291" fmla="*/ 368681 w 630110"/>
                <a:gd name="csY291" fmla="*/ 219845 h 670813"/>
                <a:gd name="csX292" fmla="*/ 369820 w 630110"/>
                <a:gd name="csY292" fmla="*/ 220068 h 670813"/>
                <a:gd name="csX293" fmla="*/ 373352 w 630110"/>
                <a:gd name="csY293" fmla="*/ 218715 h 670813"/>
                <a:gd name="csX294" fmla="*/ 375768 w 630110"/>
                <a:gd name="csY294" fmla="*/ 217691 h 670813"/>
                <a:gd name="csX295" fmla="*/ 377493 w 630110"/>
                <a:gd name="csY295" fmla="*/ 217953 h 670813"/>
                <a:gd name="csX296" fmla="*/ 378608 w 630110"/>
                <a:gd name="csY296" fmla="*/ 219091 h 670813"/>
                <a:gd name="csX297" fmla="*/ 378770 w 630110"/>
                <a:gd name="csY297" fmla="*/ 220753 h 670813"/>
                <a:gd name="csX298" fmla="*/ 379416 w 630110"/>
                <a:gd name="csY298" fmla="*/ 222507 h 670813"/>
                <a:gd name="csX299" fmla="*/ 380647 w 630110"/>
                <a:gd name="csY299" fmla="*/ 223361 h 670813"/>
                <a:gd name="csX300" fmla="*/ 381971 w 630110"/>
                <a:gd name="csY300" fmla="*/ 223453 h 670813"/>
                <a:gd name="csX301" fmla="*/ 385250 w 630110"/>
                <a:gd name="csY301" fmla="*/ 222268 h 670813"/>
                <a:gd name="csX302" fmla="*/ 387889 w 630110"/>
                <a:gd name="csY302" fmla="*/ 223176 h 670813"/>
                <a:gd name="csX303" fmla="*/ 390305 w 630110"/>
                <a:gd name="csY303" fmla="*/ 223507 h 670813"/>
                <a:gd name="csX304" fmla="*/ 392998 w 630110"/>
                <a:gd name="csY304" fmla="*/ 224076 h 670813"/>
                <a:gd name="csX305" fmla="*/ 394045 w 630110"/>
                <a:gd name="csY305" fmla="*/ 224507 h 670813"/>
                <a:gd name="csX306" fmla="*/ 396831 w 630110"/>
                <a:gd name="csY306" fmla="*/ 225953 h 670813"/>
                <a:gd name="csX307" fmla="*/ 400240 w 630110"/>
                <a:gd name="csY307" fmla="*/ 227415 h 670813"/>
                <a:gd name="csX308" fmla="*/ 401556 w 630110"/>
                <a:gd name="csY308" fmla="*/ 227253 h 670813"/>
                <a:gd name="csX309" fmla="*/ 407043 w 630110"/>
                <a:gd name="csY309" fmla="*/ 224530 h 670813"/>
                <a:gd name="csX310" fmla="*/ 407512 w 630110"/>
                <a:gd name="csY310" fmla="*/ 224861 h 670813"/>
                <a:gd name="csX311" fmla="*/ 408628 w 630110"/>
                <a:gd name="csY311" fmla="*/ 227461 h 670813"/>
                <a:gd name="csX312" fmla="*/ 410298 w 630110"/>
                <a:gd name="csY312" fmla="*/ 228392 h 670813"/>
                <a:gd name="csX313" fmla="*/ 412907 w 630110"/>
                <a:gd name="csY313" fmla="*/ 229207 h 670813"/>
                <a:gd name="csX314" fmla="*/ 415631 w 630110"/>
                <a:gd name="csY314" fmla="*/ 227707 h 670813"/>
                <a:gd name="csX315" fmla="*/ 417778 w 630110"/>
                <a:gd name="csY315" fmla="*/ 228138 h 670813"/>
                <a:gd name="csX316" fmla="*/ 420379 w 630110"/>
                <a:gd name="csY316" fmla="*/ 228277 h 670813"/>
                <a:gd name="csX317" fmla="*/ 422872 w 630110"/>
                <a:gd name="csY317" fmla="*/ 227554 h 670813"/>
                <a:gd name="csX318" fmla="*/ 425035 w 630110"/>
                <a:gd name="csY318" fmla="*/ 227369 h 670813"/>
                <a:gd name="csX319" fmla="*/ 428182 w 630110"/>
                <a:gd name="csY319" fmla="*/ 228677 h 670813"/>
                <a:gd name="csX320" fmla="*/ 428875 w 630110"/>
                <a:gd name="csY320" fmla="*/ 228377 h 670813"/>
                <a:gd name="csX321" fmla="*/ 429475 w 630110"/>
                <a:gd name="csY321" fmla="*/ 227538 h 670813"/>
                <a:gd name="csX322" fmla="*/ 430698 w 630110"/>
                <a:gd name="csY322" fmla="*/ 223784 h 670813"/>
                <a:gd name="csX323" fmla="*/ 431784 w 630110"/>
                <a:gd name="csY323" fmla="*/ 220461 h 670813"/>
                <a:gd name="csX324" fmla="*/ 431684 w 630110"/>
                <a:gd name="csY324" fmla="*/ 218476 h 670813"/>
                <a:gd name="csX325" fmla="*/ 430691 w 630110"/>
                <a:gd name="csY325" fmla="*/ 215560 h 670813"/>
                <a:gd name="csX326" fmla="*/ 428144 w 630110"/>
                <a:gd name="csY326" fmla="*/ 211760 h 670813"/>
                <a:gd name="csX327" fmla="*/ 427959 w 630110"/>
                <a:gd name="csY327" fmla="*/ 210606 h 670813"/>
                <a:gd name="csX328" fmla="*/ 428813 w 630110"/>
                <a:gd name="csY328" fmla="*/ 203967 h 670813"/>
                <a:gd name="csX329" fmla="*/ 429760 w 630110"/>
                <a:gd name="csY329" fmla="*/ 200129 h 670813"/>
                <a:gd name="csX330" fmla="*/ 430568 w 630110"/>
                <a:gd name="csY330" fmla="*/ 198313 h 670813"/>
                <a:gd name="csX331" fmla="*/ 431461 w 630110"/>
                <a:gd name="csY331" fmla="*/ 195721 h 670813"/>
                <a:gd name="csX332" fmla="*/ 431622 w 630110"/>
                <a:gd name="csY332" fmla="*/ 194520 h 670813"/>
                <a:gd name="csX333" fmla="*/ 431530 w 630110"/>
                <a:gd name="csY333" fmla="*/ 193436 h 670813"/>
                <a:gd name="csX334" fmla="*/ 430660 w 630110"/>
                <a:gd name="csY334" fmla="*/ 192774 h 670813"/>
                <a:gd name="csX335" fmla="*/ 430429 w 630110"/>
                <a:gd name="csY335" fmla="*/ 191951 h 670813"/>
                <a:gd name="csX336" fmla="*/ 430645 w 630110"/>
                <a:gd name="csY336" fmla="*/ 191259 h 670813"/>
                <a:gd name="csX337" fmla="*/ 431337 w 630110"/>
                <a:gd name="csY337" fmla="*/ 190874 h 670813"/>
                <a:gd name="csX338" fmla="*/ 434231 w 630110"/>
                <a:gd name="csY338" fmla="*/ 190390 h 670813"/>
                <a:gd name="csX339" fmla="*/ 437494 w 630110"/>
                <a:gd name="csY339" fmla="*/ 189351 h 670813"/>
                <a:gd name="csX340" fmla="*/ 438794 w 630110"/>
                <a:gd name="csY340" fmla="*/ 188797 h 670813"/>
                <a:gd name="csX341" fmla="*/ 439771 w 630110"/>
                <a:gd name="csY341" fmla="*/ 188243 h 670813"/>
                <a:gd name="csX342" fmla="*/ 440772 w 630110"/>
                <a:gd name="csY342" fmla="*/ 187366 h 670813"/>
                <a:gd name="csX343" fmla="*/ 441703 w 630110"/>
                <a:gd name="csY343" fmla="*/ 187405 h 670813"/>
                <a:gd name="csX344" fmla="*/ 444628 w 630110"/>
                <a:gd name="csY344" fmla="*/ 188674 h 670813"/>
                <a:gd name="csX345" fmla="*/ 445651 w 630110"/>
                <a:gd name="csY345" fmla="*/ 189474 h 670813"/>
                <a:gd name="csX346" fmla="*/ 446189 w 630110"/>
                <a:gd name="csY346" fmla="*/ 191897 h 670813"/>
                <a:gd name="csX347" fmla="*/ 446628 w 630110"/>
                <a:gd name="csY347" fmla="*/ 192836 h 670813"/>
                <a:gd name="csX348" fmla="*/ 446243 w 630110"/>
                <a:gd name="csY348" fmla="*/ 195298 h 670813"/>
                <a:gd name="csX349" fmla="*/ 444489 w 630110"/>
                <a:gd name="csY349" fmla="*/ 201252 h 670813"/>
                <a:gd name="csX350" fmla="*/ 444835 w 630110"/>
                <a:gd name="csY350" fmla="*/ 203475 h 670813"/>
                <a:gd name="csX351" fmla="*/ 446289 w 630110"/>
                <a:gd name="csY351" fmla="*/ 205098 h 670813"/>
                <a:gd name="csX352" fmla="*/ 447559 w 630110"/>
                <a:gd name="csY352" fmla="*/ 206229 h 670813"/>
                <a:gd name="csX353" fmla="*/ 447351 w 630110"/>
                <a:gd name="csY353" fmla="*/ 206683 h 670813"/>
                <a:gd name="csX354" fmla="*/ 444735 w 630110"/>
                <a:gd name="csY354" fmla="*/ 208598 h 670813"/>
                <a:gd name="csX355" fmla="*/ 444265 w 630110"/>
                <a:gd name="csY355" fmla="*/ 209622 h 670813"/>
                <a:gd name="csX356" fmla="*/ 444843 w 630110"/>
                <a:gd name="csY356" fmla="*/ 210622 h 670813"/>
                <a:gd name="csX357" fmla="*/ 445882 w 630110"/>
                <a:gd name="csY357" fmla="*/ 211468 h 670813"/>
                <a:gd name="csX358" fmla="*/ 446351 w 630110"/>
                <a:gd name="csY358" fmla="*/ 212276 h 670813"/>
                <a:gd name="csX359" fmla="*/ 446836 w 630110"/>
                <a:gd name="csY359" fmla="*/ 214783 h 670813"/>
                <a:gd name="csX360" fmla="*/ 448167 w 630110"/>
                <a:gd name="csY360" fmla="*/ 215491 h 670813"/>
                <a:gd name="csX361" fmla="*/ 450799 w 630110"/>
                <a:gd name="csY361" fmla="*/ 217107 h 670813"/>
                <a:gd name="csX362" fmla="*/ 453115 w 630110"/>
                <a:gd name="csY362" fmla="*/ 218284 h 670813"/>
                <a:gd name="csX363" fmla="*/ 457094 w 630110"/>
                <a:gd name="csY363" fmla="*/ 217499 h 670813"/>
                <a:gd name="csX364" fmla="*/ 458218 w 630110"/>
                <a:gd name="csY364" fmla="*/ 218030 h 670813"/>
                <a:gd name="csX365" fmla="*/ 460172 w 630110"/>
                <a:gd name="csY365" fmla="*/ 218584 h 670813"/>
                <a:gd name="csX366" fmla="*/ 461696 w 630110"/>
                <a:gd name="csY366" fmla="*/ 218753 h 670813"/>
                <a:gd name="csX367" fmla="*/ 462581 w 630110"/>
                <a:gd name="csY367" fmla="*/ 219168 h 670813"/>
                <a:gd name="csX368" fmla="*/ 463073 w 630110"/>
                <a:gd name="csY368" fmla="*/ 219568 h 670813"/>
                <a:gd name="csX369" fmla="*/ 463004 w 630110"/>
                <a:gd name="csY369" fmla="*/ 220076 h 670813"/>
                <a:gd name="csX370" fmla="*/ 463089 w 630110"/>
                <a:gd name="csY370" fmla="*/ 220599 h 670813"/>
                <a:gd name="csX371" fmla="*/ 465266 w 630110"/>
                <a:gd name="csY371" fmla="*/ 220738 h 670813"/>
                <a:gd name="csX372" fmla="*/ 466413 w 630110"/>
                <a:gd name="csY372" fmla="*/ 221038 h 670813"/>
                <a:gd name="csX373" fmla="*/ 470284 w 630110"/>
                <a:gd name="csY373" fmla="*/ 220499 h 670813"/>
                <a:gd name="csX374" fmla="*/ 474170 w 630110"/>
                <a:gd name="csY374" fmla="*/ 219761 h 670813"/>
                <a:gd name="csX375" fmla="*/ 475956 w 630110"/>
                <a:gd name="csY375" fmla="*/ 217522 h 670813"/>
                <a:gd name="csX376" fmla="*/ 476748 w 630110"/>
                <a:gd name="csY376" fmla="*/ 217360 h 670813"/>
                <a:gd name="csX377" fmla="*/ 478980 w 630110"/>
                <a:gd name="csY377" fmla="*/ 216491 h 670813"/>
                <a:gd name="csX378" fmla="*/ 481181 w 630110"/>
                <a:gd name="csY378" fmla="*/ 217445 h 670813"/>
                <a:gd name="csX379" fmla="*/ 483597 w 630110"/>
                <a:gd name="csY379" fmla="*/ 218745 h 670813"/>
                <a:gd name="csX380" fmla="*/ 484905 w 630110"/>
                <a:gd name="csY380" fmla="*/ 219138 h 670813"/>
                <a:gd name="csX381" fmla="*/ 487483 w 630110"/>
                <a:gd name="csY381" fmla="*/ 219345 h 670813"/>
                <a:gd name="csX382" fmla="*/ 489992 w 630110"/>
                <a:gd name="csY382" fmla="*/ 219199 h 670813"/>
                <a:gd name="csX383" fmla="*/ 495995 w 630110"/>
                <a:gd name="csY383" fmla="*/ 218576 h 670813"/>
                <a:gd name="csX384" fmla="*/ 499296 w 630110"/>
                <a:gd name="csY384" fmla="*/ 218899 h 670813"/>
                <a:gd name="csX385" fmla="*/ 502328 w 630110"/>
                <a:gd name="csY385" fmla="*/ 217037 h 670813"/>
                <a:gd name="csX386" fmla="*/ 502951 w 630110"/>
                <a:gd name="csY386" fmla="*/ 217045 h 670813"/>
                <a:gd name="csX387" fmla="*/ 504282 w 630110"/>
                <a:gd name="csY387" fmla="*/ 218484 h 670813"/>
                <a:gd name="csX388" fmla="*/ 507615 w 630110"/>
                <a:gd name="csY388" fmla="*/ 218615 h 670813"/>
                <a:gd name="csX389" fmla="*/ 509385 w 630110"/>
                <a:gd name="csY389" fmla="*/ 217922 h 670813"/>
                <a:gd name="csX390" fmla="*/ 511293 w 630110"/>
                <a:gd name="csY390" fmla="*/ 217391 h 670813"/>
                <a:gd name="csX391" fmla="*/ 512509 w 630110"/>
                <a:gd name="csY391" fmla="*/ 217222 h 670813"/>
                <a:gd name="csX392" fmla="*/ 513486 w 630110"/>
                <a:gd name="csY392" fmla="*/ 217207 h 670813"/>
                <a:gd name="csX393" fmla="*/ 514663 w 630110"/>
                <a:gd name="csY393" fmla="*/ 217345 h 670813"/>
                <a:gd name="csX394" fmla="*/ 515779 w 630110"/>
                <a:gd name="csY394" fmla="*/ 216868 h 670813"/>
                <a:gd name="csX395" fmla="*/ 516287 w 630110"/>
                <a:gd name="csY395" fmla="*/ 215907 h 670813"/>
                <a:gd name="csX396" fmla="*/ 516172 w 630110"/>
                <a:gd name="csY396" fmla="*/ 214453 h 670813"/>
                <a:gd name="csX397" fmla="*/ 515372 w 630110"/>
                <a:gd name="csY397" fmla="*/ 212868 h 670813"/>
                <a:gd name="csX398" fmla="*/ 514671 w 630110"/>
                <a:gd name="csY398" fmla="*/ 211937 h 670813"/>
                <a:gd name="csX399" fmla="*/ 514533 w 630110"/>
                <a:gd name="csY399" fmla="*/ 211445 h 670813"/>
                <a:gd name="csX400" fmla="*/ 514748 w 630110"/>
                <a:gd name="csY400" fmla="*/ 210298 h 670813"/>
                <a:gd name="csX401" fmla="*/ 515364 w 630110"/>
                <a:gd name="csY401" fmla="*/ 208683 h 670813"/>
                <a:gd name="csX402" fmla="*/ 516495 w 630110"/>
                <a:gd name="csY402" fmla="*/ 206837 h 670813"/>
                <a:gd name="csX403" fmla="*/ 515664 w 630110"/>
                <a:gd name="csY403" fmla="*/ 205044 h 670813"/>
                <a:gd name="csX404" fmla="*/ 514502 w 630110"/>
                <a:gd name="csY404" fmla="*/ 202990 h 670813"/>
                <a:gd name="csX405" fmla="*/ 513648 w 630110"/>
                <a:gd name="csY405" fmla="*/ 202790 h 670813"/>
                <a:gd name="csX406" fmla="*/ 511493 w 630110"/>
                <a:gd name="csY406" fmla="*/ 203267 h 670813"/>
                <a:gd name="csX407" fmla="*/ 509161 w 630110"/>
                <a:gd name="csY407" fmla="*/ 203175 h 670813"/>
                <a:gd name="csX408" fmla="*/ 507322 w 630110"/>
                <a:gd name="csY408" fmla="*/ 201937 h 670813"/>
                <a:gd name="csX409" fmla="*/ 505953 w 630110"/>
                <a:gd name="csY409" fmla="*/ 200383 h 670813"/>
                <a:gd name="csX410" fmla="*/ 505621 w 630110"/>
                <a:gd name="csY410" fmla="*/ 199082 h 670813"/>
                <a:gd name="csX411" fmla="*/ 506022 w 630110"/>
                <a:gd name="csY411" fmla="*/ 197490 h 670813"/>
                <a:gd name="csX412" fmla="*/ 506629 w 630110"/>
                <a:gd name="csY412" fmla="*/ 196028 h 670813"/>
                <a:gd name="csX413" fmla="*/ 506760 w 630110"/>
                <a:gd name="csY413" fmla="*/ 195482 h 670813"/>
                <a:gd name="csX414" fmla="*/ 508507 w 630110"/>
                <a:gd name="csY414" fmla="*/ 195482 h 670813"/>
                <a:gd name="csX415" fmla="*/ 510924 w 630110"/>
                <a:gd name="csY415" fmla="*/ 195805 h 670813"/>
                <a:gd name="csX416" fmla="*/ 512755 w 630110"/>
                <a:gd name="csY416" fmla="*/ 196213 h 670813"/>
                <a:gd name="csX417" fmla="*/ 514225 w 630110"/>
                <a:gd name="csY417" fmla="*/ 196198 h 670813"/>
                <a:gd name="csX418" fmla="*/ 516895 w 630110"/>
                <a:gd name="csY418" fmla="*/ 194320 h 670813"/>
                <a:gd name="csX419" fmla="*/ 518111 w 630110"/>
                <a:gd name="csY419" fmla="*/ 194205 h 670813"/>
                <a:gd name="csX420" fmla="*/ 519512 w 630110"/>
                <a:gd name="csY420" fmla="*/ 193851 h 670813"/>
                <a:gd name="csX421" fmla="*/ 520120 w 630110"/>
                <a:gd name="csY421" fmla="*/ 193497 h 670813"/>
                <a:gd name="csX422" fmla="*/ 520543 w 630110"/>
                <a:gd name="csY422" fmla="*/ 193774 h 670813"/>
                <a:gd name="csX423" fmla="*/ 522074 w 630110"/>
                <a:gd name="csY423" fmla="*/ 194005 h 670813"/>
                <a:gd name="csX424" fmla="*/ 523667 w 630110"/>
                <a:gd name="csY424" fmla="*/ 193913 h 670813"/>
                <a:gd name="csX425" fmla="*/ 525091 w 630110"/>
                <a:gd name="csY425" fmla="*/ 193397 h 670813"/>
                <a:gd name="csX426" fmla="*/ 526522 w 630110"/>
                <a:gd name="csY426" fmla="*/ 192590 h 670813"/>
                <a:gd name="csX427" fmla="*/ 529062 w 630110"/>
                <a:gd name="csY427" fmla="*/ 190897 h 670813"/>
                <a:gd name="csX428" fmla="*/ 529562 w 630110"/>
                <a:gd name="csY428" fmla="*/ 189928 h 670813"/>
                <a:gd name="csX429" fmla="*/ 529562 w 630110"/>
                <a:gd name="csY429" fmla="*/ 189036 h 670813"/>
                <a:gd name="csX430" fmla="*/ 529085 w 630110"/>
                <a:gd name="csY430" fmla="*/ 188443 h 670813"/>
                <a:gd name="csX431" fmla="*/ 528600 w 630110"/>
                <a:gd name="csY431" fmla="*/ 188159 h 670813"/>
                <a:gd name="csX432" fmla="*/ 528792 w 630110"/>
                <a:gd name="csY432" fmla="*/ 187382 h 670813"/>
                <a:gd name="csX433" fmla="*/ 529862 w 630110"/>
                <a:gd name="csY433" fmla="*/ 186074 h 670813"/>
                <a:gd name="csX434" fmla="*/ 533749 w 630110"/>
                <a:gd name="csY434" fmla="*/ 184104 h 670813"/>
                <a:gd name="csX435" fmla="*/ 537057 w 630110"/>
                <a:gd name="csY435" fmla="*/ 181674 h 670813"/>
                <a:gd name="csX436" fmla="*/ 538873 w 630110"/>
                <a:gd name="csY436" fmla="*/ 179850 h 670813"/>
                <a:gd name="csX437" fmla="*/ 539705 w 630110"/>
                <a:gd name="csY437" fmla="*/ 177642 h 670813"/>
                <a:gd name="csX438" fmla="*/ 540759 w 630110"/>
                <a:gd name="csY438" fmla="*/ 175242 h 670813"/>
                <a:gd name="csX439" fmla="*/ 541744 w 630110"/>
                <a:gd name="csY439" fmla="*/ 174296 h 670813"/>
                <a:gd name="csX440" fmla="*/ 544091 w 630110"/>
                <a:gd name="csY440" fmla="*/ 173696 h 670813"/>
                <a:gd name="csX441" fmla="*/ 550663 w 630110"/>
                <a:gd name="csY441" fmla="*/ 172811 h 670813"/>
                <a:gd name="csX442" fmla="*/ 552733 w 630110"/>
                <a:gd name="csY442" fmla="*/ 171842 h 670813"/>
                <a:gd name="csX443" fmla="*/ 555788 w 630110"/>
                <a:gd name="csY443" fmla="*/ 170042 h 670813"/>
                <a:gd name="csX444" fmla="*/ 557327 w 630110"/>
                <a:gd name="csY444" fmla="*/ 168626 h 670813"/>
                <a:gd name="csX445" fmla="*/ 558181 w 630110"/>
                <a:gd name="csY445" fmla="*/ 167480 h 670813"/>
                <a:gd name="csX446" fmla="*/ 558274 w 630110"/>
                <a:gd name="csY446" fmla="*/ 166203 h 670813"/>
                <a:gd name="csX447" fmla="*/ 560305 w 630110"/>
                <a:gd name="csY447" fmla="*/ 165803 h 670813"/>
                <a:gd name="csX448" fmla="*/ 562075 w 630110"/>
                <a:gd name="csY448" fmla="*/ 163734 h 670813"/>
                <a:gd name="csX449" fmla="*/ 564222 w 630110"/>
                <a:gd name="csY449" fmla="*/ 161649 h 670813"/>
                <a:gd name="csX450" fmla="*/ 568001 w 630110"/>
                <a:gd name="csY450" fmla="*/ 159888 h 670813"/>
                <a:gd name="csX451" fmla="*/ 571348 w 630110"/>
                <a:gd name="csY451" fmla="*/ 157518 h 670813"/>
                <a:gd name="csX452" fmla="*/ 572510 w 630110"/>
                <a:gd name="csY452" fmla="*/ 157895 h 670813"/>
                <a:gd name="csX453" fmla="*/ 573726 w 630110"/>
                <a:gd name="csY453" fmla="*/ 159018 h 670813"/>
                <a:gd name="csX454" fmla="*/ 574373 w 630110"/>
                <a:gd name="csY454" fmla="*/ 160257 h 670813"/>
                <a:gd name="csX455" fmla="*/ 574511 w 630110"/>
                <a:gd name="csY455" fmla="*/ 160888 h 670813"/>
                <a:gd name="csX456" fmla="*/ 578790 w 630110"/>
                <a:gd name="csY456" fmla="*/ 161672 h 670813"/>
                <a:gd name="csX457" fmla="*/ 579467 w 630110"/>
                <a:gd name="csY457" fmla="*/ 161549 h 670813"/>
                <a:gd name="csX458" fmla="*/ 582614 w 630110"/>
                <a:gd name="csY458" fmla="*/ 162657 h 670813"/>
                <a:gd name="csX459" fmla="*/ 585516 w 630110"/>
                <a:gd name="csY459" fmla="*/ 163995 h 670813"/>
                <a:gd name="csX460" fmla="*/ 587116 w 630110"/>
                <a:gd name="csY460" fmla="*/ 164326 h 670813"/>
                <a:gd name="csX461" fmla="*/ 587901 w 630110"/>
                <a:gd name="csY461" fmla="*/ 164288 h 670813"/>
                <a:gd name="csX462" fmla="*/ 588571 w 630110"/>
                <a:gd name="csY462" fmla="*/ 163872 h 670813"/>
                <a:gd name="csX463" fmla="*/ 589355 w 630110"/>
                <a:gd name="csY463" fmla="*/ 162695 h 670813"/>
                <a:gd name="csX464" fmla="*/ 590156 w 630110"/>
                <a:gd name="csY464" fmla="*/ 161842 h 670813"/>
                <a:gd name="csX465" fmla="*/ 590656 w 630110"/>
                <a:gd name="csY465" fmla="*/ 161495 h 670813"/>
                <a:gd name="csX466" fmla="*/ 590633 w 630110"/>
                <a:gd name="csY466" fmla="*/ 160141 h 670813"/>
                <a:gd name="csX467" fmla="*/ 594835 w 630110"/>
                <a:gd name="csY467" fmla="*/ 157495 h 670813"/>
                <a:gd name="csX468" fmla="*/ 598606 w 630110"/>
                <a:gd name="csY468" fmla="*/ 155595 h 670813"/>
                <a:gd name="csX469" fmla="*/ 601853 w 630110"/>
                <a:gd name="csY469" fmla="*/ 154210 h 670813"/>
                <a:gd name="csX470" fmla="*/ 602807 w 630110"/>
                <a:gd name="csY470" fmla="*/ 154780 h 670813"/>
                <a:gd name="csX471" fmla="*/ 603861 w 630110"/>
                <a:gd name="csY471" fmla="*/ 155833 h 670813"/>
                <a:gd name="csX472" fmla="*/ 605301 w 630110"/>
                <a:gd name="csY472" fmla="*/ 158518 h 670813"/>
                <a:gd name="csX473" fmla="*/ 606170 w 630110"/>
                <a:gd name="csY473" fmla="*/ 159172 h 670813"/>
                <a:gd name="csX474" fmla="*/ 608371 w 630110"/>
                <a:gd name="csY474" fmla="*/ 158795 h 670813"/>
                <a:gd name="csX475" fmla="*/ 608779 w 630110"/>
                <a:gd name="csY475" fmla="*/ 159095 h 670813"/>
                <a:gd name="csX476" fmla="*/ 608432 w 630110"/>
                <a:gd name="csY476" fmla="*/ 160057 h 670813"/>
                <a:gd name="csX477" fmla="*/ 606940 w 630110"/>
                <a:gd name="csY477" fmla="*/ 161249 h 670813"/>
                <a:gd name="csX478" fmla="*/ 605000 w 630110"/>
                <a:gd name="csY478" fmla="*/ 162318 h 670813"/>
                <a:gd name="csX479" fmla="*/ 603738 w 630110"/>
                <a:gd name="csY479" fmla="*/ 163195 h 670813"/>
                <a:gd name="csX480" fmla="*/ 604154 w 630110"/>
                <a:gd name="csY480" fmla="*/ 166111 h 670813"/>
                <a:gd name="csX481" fmla="*/ 604054 w 630110"/>
                <a:gd name="csY481" fmla="*/ 167111 h 670813"/>
                <a:gd name="csX482" fmla="*/ 604600 w 630110"/>
                <a:gd name="csY482" fmla="*/ 167426 h 670813"/>
                <a:gd name="csX483" fmla="*/ 608587 w 630110"/>
                <a:gd name="csY483" fmla="*/ 164534 h 670813"/>
                <a:gd name="csX484" fmla="*/ 610503 w 630110"/>
                <a:gd name="csY484" fmla="*/ 163965 h 670813"/>
                <a:gd name="csX485" fmla="*/ 611188 w 630110"/>
                <a:gd name="csY485" fmla="*/ 164665 h 670813"/>
                <a:gd name="csX486" fmla="*/ 611395 w 630110"/>
                <a:gd name="csY486" fmla="*/ 166211 h 670813"/>
                <a:gd name="csX487" fmla="*/ 612973 w 630110"/>
                <a:gd name="csY487" fmla="*/ 169396 h 670813"/>
                <a:gd name="csX488" fmla="*/ 613642 w 630110"/>
                <a:gd name="csY488" fmla="*/ 171011 h 670813"/>
                <a:gd name="csX489" fmla="*/ 609633 w 630110"/>
                <a:gd name="csY489" fmla="*/ 174858 h 670813"/>
                <a:gd name="csX490" fmla="*/ 608163 w 630110"/>
                <a:gd name="csY490" fmla="*/ 176842 h 670813"/>
                <a:gd name="csX491" fmla="*/ 608217 w 630110"/>
                <a:gd name="csY491" fmla="*/ 177542 h 670813"/>
                <a:gd name="csX492" fmla="*/ 608140 w 630110"/>
                <a:gd name="csY492" fmla="*/ 178235 h 670813"/>
                <a:gd name="csX493" fmla="*/ 607117 w 630110"/>
                <a:gd name="csY493" fmla="*/ 179220 h 670813"/>
                <a:gd name="csX494" fmla="*/ 607170 w 630110"/>
                <a:gd name="csY494" fmla="*/ 179612 h 670813"/>
                <a:gd name="csX495" fmla="*/ 607994 w 630110"/>
                <a:gd name="csY495" fmla="*/ 180235 h 670813"/>
                <a:gd name="csX496" fmla="*/ 609002 w 630110"/>
                <a:gd name="csY496" fmla="*/ 180704 h 670813"/>
                <a:gd name="csX497" fmla="*/ 609487 w 630110"/>
                <a:gd name="csY497" fmla="*/ 180689 h 670813"/>
                <a:gd name="csX498" fmla="*/ 610318 w 630110"/>
                <a:gd name="csY498" fmla="*/ 179758 h 670813"/>
                <a:gd name="csX499" fmla="*/ 614096 w 630110"/>
                <a:gd name="csY499" fmla="*/ 178443 h 670813"/>
                <a:gd name="csX500" fmla="*/ 615181 w 630110"/>
                <a:gd name="csY500" fmla="*/ 178689 h 670813"/>
                <a:gd name="csX501" fmla="*/ 617844 w 630110"/>
                <a:gd name="csY501" fmla="*/ 180704 h 670813"/>
                <a:gd name="csX502" fmla="*/ 619075 w 630110"/>
                <a:gd name="csY502" fmla="*/ 180820 h 670813"/>
                <a:gd name="csX503" fmla="*/ 622269 w 630110"/>
                <a:gd name="csY503" fmla="*/ 181420 h 670813"/>
                <a:gd name="csX504" fmla="*/ 624316 w 630110"/>
                <a:gd name="csY504" fmla="*/ 180658 h 670813"/>
                <a:gd name="csX505" fmla="*/ 625817 w 630110"/>
                <a:gd name="csY505" fmla="*/ 181358 h 670813"/>
                <a:gd name="csX506" fmla="*/ 628933 w 630110"/>
                <a:gd name="csY506" fmla="*/ 183881 h 670813"/>
                <a:gd name="csX507" fmla="*/ 629649 w 630110"/>
                <a:gd name="csY507" fmla="*/ 184343 h 670813"/>
                <a:gd name="csX508" fmla="*/ 629387 w 630110"/>
                <a:gd name="csY508" fmla="*/ 185874 h 670813"/>
                <a:gd name="csX509" fmla="*/ 629226 w 630110"/>
                <a:gd name="csY509" fmla="*/ 187559 h 670813"/>
                <a:gd name="csX510" fmla="*/ 630018 w 630110"/>
                <a:gd name="csY510" fmla="*/ 188897 h 670813"/>
                <a:gd name="csX511" fmla="*/ 630111 w 630110"/>
                <a:gd name="csY511" fmla="*/ 190082 h 670813"/>
                <a:gd name="csX512" fmla="*/ 629934 w 630110"/>
                <a:gd name="csY512" fmla="*/ 191166 h 670813"/>
                <a:gd name="csX513" fmla="*/ 629310 w 630110"/>
                <a:gd name="csY513" fmla="*/ 191913 h 670813"/>
                <a:gd name="csX514" fmla="*/ 627579 w 630110"/>
                <a:gd name="csY514" fmla="*/ 192328 h 670813"/>
                <a:gd name="csX515" fmla="*/ 626109 w 630110"/>
                <a:gd name="csY515" fmla="*/ 193620 h 670813"/>
                <a:gd name="csX516" fmla="*/ 623770 w 630110"/>
                <a:gd name="csY516" fmla="*/ 195490 h 670813"/>
                <a:gd name="csX517" fmla="*/ 621892 w 630110"/>
                <a:gd name="csY517" fmla="*/ 196982 h 670813"/>
                <a:gd name="csX518" fmla="*/ 620530 w 630110"/>
                <a:gd name="csY518" fmla="*/ 198305 h 670813"/>
                <a:gd name="csX519" fmla="*/ 620037 w 630110"/>
                <a:gd name="csY519" fmla="*/ 199690 h 670813"/>
                <a:gd name="csX520" fmla="*/ 620191 w 630110"/>
                <a:gd name="csY520" fmla="*/ 201436 h 670813"/>
                <a:gd name="csX521" fmla="*/ 620584 w 630110"/>
                <a:gd name="csY521" fmla="*/ 203260 h 670813"/>
                <a:gd name="csX522" fmla="*/ 624939 w 630110"/>
                <a:gd name="csY522" fmla="*/ 209937 h 670813"/>
                <a:gd name="csX523" fmla="*/ 624901 w 630110"/>
                <a:gd name="csY523" fmla="*/ 211091 h 670813"/>
                <a:gd name="csX524" fmla="*/ 623523 w 630110"/>
                <a:gd name="csY524" fmla="*/ 211414 h 670813"/>
                <a:gd name="csX525" fmla="*/ 621692 w 630110"/>
                <a:gd name="csY525" fmla="*/ 210660 h 670813"/>
                <a:gd name="csX526" fmla="*/ 620114 w 630110"/>
                <a:gd name="csY526" fmla="*/ 209583 h 670813"/>
                <a:gd name="csX527" fmla="*/ 618337 w 630110"/>
                <a:gd name="csY527" fmla="*/ 206721 h 670813"/>
                <a:gd name="csX528" fmla="*/ 616905 w 630110"/>
                <a:gd name="csY528" fmla="*/ 205867 h 670813"/>
                <a:gd name="csX529" fmla="*/ 615482 w 630110"/>
                <a:gd name="csY529" fmla="*/ 205683 h 670813"/>
                <a:gd name="csX530" fmla="*/ 607017 w 630110"/>
                <a:gd name="csY530" fmla="*/ 207152 h 670813"/>
                <a:gd name="csX531" fmla="*/ 605224 w 630110"/>
                <a:gd name="csY531" fmla="*/ 207568 h 670813"/>
                <a:gd name="csX532" fmla="*/ 602430 w 630110"/>
                <a:gd name="csY532" fmla="*/ 208637 h 670813"/>
                <a:gd name="csX533" fmla="*/ 600475 w 630110"/>
                <a:gd name="csY533" fmla="*/ 210783 h 670813"/>
                <a:gd name="csX534" fmla="*/ 599052 w 630110"/>
                <a:gd name="csY534" fmla="*/ 212745 h 670813"/>
                <a:gd name="csX535" fmla="*/ 597590 w 630110"/>
                <a:gd name="csY535" fmla="*/ 213537 h 670813"/>
                <a:gd name="csX536" fmla="*/ 595451 w 630110"/>
                <a:gd name="csY536" fmla="*/ 215060 h 670813"/>
                <a:gd name="csX537" fmla="*/ 589517 w 630110"/>
                <a:gd name="csY537" fmla="*/ 219738 h 670813"/>
                <a:gd name="csX538" fmla="*/ 586093 w 630110"/>
                <a:gd name="csY538" fmla="*/ 221753 h 670813"/>
                <a:gd name="csX539" fmla="*/ 583853 w 630110"/>
                <a:gd name="csY539" fmla="*/ 222492 h 670813"/>
                <a:gd name="csX540" fmla="*/ 582284 w 630110"/>
                <a:gd name="csY540" fmla="*/ 223553 h 670813"/>
                <a:gd name="csX541" fmla="*/ 581437 w 630110"/>
                <a:gd name="csY541" fmla="*/ 225277 h 670813"/>
                <a:gd name="csX542" fmla="*/ 580798 w 630110"/>
                <a:gd name="csY542" fmla="*/ 226515 h 670813"/>
                <a:gd name="csX543" fmla="*/ 580614 w 630110"/>
                <a:gd name="csY543" fmla="*/ 229554 h 670813"/>
                <a:gd name="csX544" fmla="*/ 581006 w 630110"/>
                <a:gd name="csY544" fmla="*/ 233292 h 670813"/>
                <a:gd name="csX545" fmla="*/ 581853 w 630110"/>
                <a:gd name="csY545" fmla="*/ 235677 h 670813"/>
                <a:gd name="csX546" fmla="*/ 582307 w 630110"/>
                <a:gd name="csY546" fmla="*/ 236177 h 670813"/>
                <a:gd name="csX547" fmla="*/ 582376 w 630110"/>
                <a:gd name="csY547" fmla="*/ 236877 h 670813"/>
                <a:gd name="csX548" fmla="*/ 581522 w 630110"/>
                <a:gd name="csY548" fmla="*/ 238162 h 670813"/>
                <a:gd name="csX549" fmla="*/ 580398 w 630110"/>
                <a:gd name="csY549" fmla="*/ 239262 h 670813"/>
                <a:gd name="csX550" fmla="*/ 579852 w 630110"/>
                <a:gd name="csY550" fmla="*/ 239939 h 670813"/>
                <a:gd name="csX551" fmla="*/ 579351 w 630110"/>
                <a:gd name="csY551" fmla="*/ 243339 h 670813"/>
                <a:gd name="csX552" fmla="*/ 578359 w 630110"/>
                <a:gd name="csY552" fmla="*/ 245009 h 670813"/>
                <a:gd name="csX553" fmla="*/ 576527 w 630110"/>
                <a:gd name="csY553" fmla="*/ 247463 h 670813"/>
                <a:gd name="csX554" fmla="*/ 574903 w 630110"/>
                <a:gd name="csY554" fmla="*/ 249317 h 670813"/>
                <a:gd name="csX555" fmla="*/ 572356 w 630110"/>
                <a:gd name="csY555" fmla="*/ 250755 h 670813"/>
                <a:gd name="csX556" fmla="*/ 571387 w 630110"/>
                <a:gd name="csY556" fmla="*/ 251917 h 670813"/>
                <a:gd name="csX557" fmla="*/ 570455 w 630110"/>
                <a:gd name="csY557" fmla="*/ 254063 h 670813"/>
                <a:gd name="csX558" fmla="*/ 569909 w 630110"/>
                <a:gd name="csY558" fmla="*/ 255879 h 670813"/>
                <a:gd name="csX559" fmla="*/ 569879 w 630110"/>
                <a:gd name="csY559" fmla="*/ 256532 h 670813"/>
                <a:gd name="csX560" fmla="*/ 570171 w 630110"/>
                <a:gd name="csY560" fmla="*/ 257109 h 670813"/>
                <a:gd name="csX561" fmla="*/ 571233 w 630110"/>
                <a:gd name="csY561" fmla="*/ 257748 h 670813"/>
                <a:gd name="csX562" fmla="*/ 572518 w 630110"/>
                <a:gd name="csY562" fmla="*/ 258363 h 670813"/>
                <a:gd name="csX563" fmla="*/ 573134 w 630110"/>
                <a:gd name="csY563" fmla="*/ 259325 h 670813"/>
                <a:gd name="csX564" fmla="*/ 573218 w 630110"/>
                <a:gd name="csY564" fmla="*/ 260487 h 670813"/>
                <a:gd name="csX565" fmla="*/ 572264 w 630110"/>
                <a:gd name="csY565" fmla="*/ 263279 h 670813"/>
                <a:gd name="csX566" fmla="*/ 570548 w 630110"/>
                <a:gd name="csY566" fmla="*/ 267148 h 670813"/>
                <a:gd name="csX567" fmla="*/ 568586 w 630110"/>
                <a:gd name="csY567" fmla="*/ 270210 h 670813"/>
                <a:gd name="csX568" fmla="*/ 566562 w 630110"/>
                <a:gd name="csY568" fmla="*/ 273126 h 670813"/>
                <a:gd name="csX569" fmla="*/ 566077 w 630110"/>
                <a:gd name="csY569" fmla="*/ 274080 h 670813"/>
                <a:gd name="csX570" fmla="*/ 564261 w 630110"/>
                <a:gd name="csY570" fmla="*/ 277657 h 670813"/>
                <a:gd name="csX571" fmla="*/ 562675 w 630110"/>
                <a:gd name="csY571" fmla="*/ 282573 h 670813"/>
                <a:gd name="csX572" fmla="*/ 561606 w 630110"/>
                <a:gd name="csY572" fmla="*/ 285873 h 670813"/>
                <a:gd name="csX573" fmla="*/ 560683 w 630110"/>
                <a:gd name="csY573" fmla="*/ 288134 h 670813"/>
                <a:gd name="csX574" fmla="*/ 559544 w 630110"/>
                <a:gd name="csY574" fmla="*/ 288234 h 670813"/>
                <a:gd name="csX575" fmla="*/ 558166 w 630110"/>
                <a:gd name="csY575" fmla="*/ 287511 h 670813"/>
                <a:gd name="csX576" fmla="*/ 554803 w 630110"/>
                <a:gd name="csY576" fmla="*/ 286550 h 670813"/>
                <a:gd name="csX577" fmla="*/ 552656 w 630110"/>
                <a:gd name="csY577" fmla="*/ 285773 h 670813"/>
                <a:gd name="csX578" fmla="*/ 551094 w 630110"/>
                <a:gd name="csY578" fmla="*/ 285073 h 670813"/>
                <a:gd name="csX579" fmla="*/ 550009 w 630110"/>
                <a:gd name="csY579" fmla="*/ 285104 h 670813"/>
                <a:gd name="csX580" fmla="*/ 548516 w 630110"/>
                <a:gd name="csY580" fmla="*/ 285557 h 670813"/>
                <a:gd name="csX581" fmla="*/ 547000 w 630110"/>
                <a:gd name="csY581" fmla="*/ 285873 h 670813"/>
                <a:gd name="csX582" fmla="*/ 546100 w 630110"/>
                <a:gd name="csY582" fmla="*/ 285534 h 670813"/>
                <a:gd name="csX583" fmla="*/ 544014 w 630110"/>
                <a:gd name="csY583" fmla="*/ 283496 h 670813"/>
                <a:gd name="csX584" fmla="*/ 543375 w 630110"/>
                <a:gd name="csY584" fmla="*/ 283727 h 670813"/>
                <a:gd name="csX585" fmla="*/ 542968 w 630110"/>
                <a:gd name="csY585" fmla="*/ 284719 h 670813"/>
                <a:gd name="csX586" fmla="*/ 544376 w 630110"/>
                <a:gd name="csY586" fmla="*/ 290535 h 670813"/>
                <a:gd name="csX587" fmla="*/ 545292 w 630110"/>
                <a:gd name="csY587" fmla="*/ 292696 h 670813"/>
                <a:gd name="csX588" fmla="*/ 545138 w 630110"/>
                <a:gd name="csY588" fmla="*/ 296304 h 670813"/>
                <a:gd name="csX589" fmla="*/ 544776 w 630110"/>
                <a:gd name="csY589" fmla="*/ 300728 h 670813"/>
                <a:gd name="csX590" fmla="*/ 544237 w 630110"/>
                <a:gd name="csY590" fmla="*/ 305551 h 670813"/>
                <a:gd name="csX591" fmla="*/ 543876 w 630110"/>
                <a:gd name="csY591" fmla="*/ 306666 h 670813"/>
                <a:gd name="csX592" fmla="*/ 542983 w 630110"/>
                <a:gd name="csY592" fmla="*/ 307944 h 670813"/>
                <a:gd name="csX593" fmla="*/ 541806 w 630110"/>
                <a:gd name="csY593" fmla="*/ 308290 h 670813"/>
                <a:gd name="csX594" fmla="*/ 540736 w 630110"/>
                <a:gd name="csY594" fmla="*/ 307790 h 670813"/>
                <a:gd name="csX595" fmla="*/ 539882 w 630110"/>
                <a:gd name="csY595" fmla="*/ 307905 h 670813"/>
                <a:gd name="csX596" fmla="*/ 539597 w 630110"/>
                <a:gd name="csY596" fmla="*/ 308713 h 670813"/>
                <a:gd name="csX597" fmla="*/ 539843 w 630110"/>
                <a:gd name="csY597" fmla="*/ 310798 h 670813"/>
                <a:gd name="csX598" fmla="*/ 538797 w 630110"/>
                <a:gd name="csY598" fmla="*/ 313182 h 670813"/>
                <a:gd name="csX599" fmla="*/ 538027 w 630110"/>
                <a:gd name="csY599" fmla="*/ 315221 h 670813"/>
                <a:gd name="csX600" fmla="*/ 538227 w 630110"/>
                <a:gd name="csY600" fmla="*/ 317198 h 670813"/>
                <a:gd name="csX601" fmla="*/ 538597 w 630110"/>
                <a:gd name="csY601" fmla="*/ 319206 h 670813"/>
                <a:gd name="csX602" fmla="*/ 539820 w 630110"/>
                <a:gd name="csY602" fmla="*/ 323545 h 670813"/>
                <a:gd name="csX603" fmla="*/ 539828 w 630110"/>
                <a:gd name="csY603" fmla="*/ 325129 h 670813"/>
                <a:gd name="csX604" fmla="*/ 539589 w 630110"/>
                <a:gd name="csY604" fmla="*/ 326552 h 670813"/>
                <a:gd name="csX605" fmla="*/ 538950 w 630110"/>
                <a:gd name="csY605" fmla="*/ 327145 h 670813"/>
                <a:gd name="csX606" fmla="*/ 537850 w 630110"/>
                <a:gd name="csY606" fmla="*/ 327045 h 670813"/>
                <a:gd name="csX607" fmla="*/ 537250 w 630110"/>
                <a:gd name="csY607" fmla="*/ 327629 h 670813"/>
                <a:gd name="csX608" fmla="*/ 536796 w 630110"/>
                <a:gd name="csY608" fmla="*/ 328522 h 670813"/>
                <a:gd name="csX609" fmla="*/ 535557 w 630110"/>
                <a:gd name="csY609" fmla="*/ 331807 h 670813"/>
                <a:gd name="csX610" fmla="*/ 534372 w 630110"/>
                <a:gd name="csY610" fmla="*/ 332153 h 670813"/>
                <a:gd name="csX611" fmla="*/ 533179 w 630110"/>
                <a:gd name="csY611" fmla="*/ 331660 h 670813"/>
                <a:gd name="csX612" fmla="*/ 531393 w 630110"/>
                <a:gd name="csY612" fmla="*/ 329468 h 670813"/>
                <a:gd name="csX613" fmla="*/ 530301 w 630110"/>
                <a:gd name="csY613" fmla="*/ 328830 h 670813"/>
                <a:gd name="csX614" fmla="*/ 529608 w 630110"/>
                <a:gd name="csY614" fmla="*/ 328868 h 670813"/>
                <a:gd name="csX615" fmla="*/ 529301 w 630110"/>
                <a:gd name="csY615" fmla="*/ 329445 h 670813"/>
                <a:gd name="csX616" fmla="*/ 528815 w 630110"/>
                <a:gd name="csY616" fmla="*/ 330753 h 670813"/>
                <a:gd name="csX617" fmla="*/ 528331 w 630110"/>
                <a:gd name="csY617" fmla="*/ 331630 h 670813"/>
                <a:gd name="csX618" fmla="*/ 527138 w 630110"/>
                <a:gd name="csY618" fmla="*/ 332399 h 670813"/>
                <a:gd name="csX619" fmla="*/ 526845 w 630110"/>
                <a:gd name="csY619" fmla="*/ 330784 h 670813"/>
                <a:gd name="csX620" fmla="*/ 526207 w 630110"/>
                <a:gd name="csY620" fmla="*/ 322383 h 670813"/>
                <a:gd name="csX621" fmla="*/ 525722 w 630110"/>
                <a:gd name="csY621" fmla="*/ 319706 h 670813"/>
                <a:gd name="csX622" fmla="*/ 525330 w 630110"/>
                <a:gd name="csY622" fmla="*/ 315990 h 670813"/>
                <a:gd name="csX623" fmla="*/ 524752 w 630110"/>
                <a:gd name="csY623" fmla="*/ 314852 h 670813"/>
                <a:gd name="csX624" fmla="*/ 524014 w 630110"/>
                <a:gd name="csY624" fmla="*/ 312813 h 670813"/>
                <a:gd name="csX625" fmla="*/ 523198 w 630110"/>
                <a:gd name="csY625" fmla="*/ 311051 h 670813"/>
                <a:gd name="csX626" fmla="*/ 522513 w 630110"/>
                <a:gd name="csY626" fmla="*/ 310305 h 670813"/>
                <a:gd name="csX627" fmla="*/ 522074 w 630110"/>
                <a:gd name="csY627" fmla="*/ 307020 h 670813"/>
                <a:gd name="csX628" fmla="*/ 521913 w 630110"/>
                <a:gd name="csY628" fmla="*/ 302997 h 670813"/>
                <a:gd name="csX629" fmla="*/ 521920 w 630110"/>
                <a:gd name="csY629" fmla="*/ 301089 h 670813"/>
                <a:gd name="csX630" fmla="*/ 520958 w 630110"/>
                <a:gd name="csY630" fmla="*/ 297143 h 670813"/>
                <a:gd name="csX631" fmla="*/ 520020 w 630110"/>
                <a:gd name="csY631" fmla="*/ 292665 h 670813"/>
                <a:gd name="csX632" fmla="*/ 518750 w 630110"/>
                <a:gd name="csY632" fmla="*/ 292850 h 670813"/>
                <a:gd name="csX633" fmla="*/ 517996 w 630110"/>
                <a:gd name="csY633" fmla="*/ 291766 h 670813"/>
                <a:gd name="csX634" fmla="*/ 517449 w 630110"/>
                <a:gd name="csY634" fmla="*/ 291789 h 670813"/>
                <a:gd name="csX635" fmla="*/ 515664 w 630110"/>
                <a:gd name="csY635" fmla="*/ 292796 h 670813"/>
                <a:gd name="csX636" fmla="*/ 514240 w 630110"/>
                <a:gd name="csY636" fmla="*/ 292465 h 670813"/>
                <a:gd name="csX637" fmla="*/ 513186 w 630110"/>
                <a:gd name="csY637" fmla="*/ 292604 h 670813"/>
                <a:gd name="csX638" fmla="*/ 513178 w 630110"/>
                <a:gd name="csY638" fmla="*/ 294666 h 670813"/>
                <a:gd name="csX639" fmla="*/ 513355 w 630110"/>
                <a:gd name="csY639" fmla="*/ 296858 h 670813"/>
                <a:gd name="csX640" fmla="*/ 512955 w 630110"/>
                <a:gd name="csY640" fmla="*/ 297650 h 670813"/>
                <a:gd name="csX641" fmla="*/ 510169 w 630110"/>
                <a:gd name="csY641" fmla="*/ 300220 h 670813"/>
                <a:gd name="csX642" fmla="*/ 509392 w 630110"/>
                <a:gd name="csY642" fmla="*/ 301943 h 670813"/>
                <a:gd name="csX643" fmla="*/ 509469 w 630110"/>
                <a:gd name="csY643" fmla="*/ 303751 h 670813"/>
                <a:gd name="csX644" fmla="*/ 509815 w 630110"/>
                <a:gd name="csY644" fmla="*/ 306166 h 670813"/>
                <a:gd name="csX645" fmla="*/ 509323 w 630110"/>
                <a:gd name="csY645" fmla="*/ 307397 h 670813"/>
                <a:gd name="csX646" fmla="*/ 508115 w 630110"/>
                <a:gd name="csY646" fmla="*/ 308528 h 670813"/>
                <a:gd name="csX647" fmla="*/ 506491 w 630110"/>
                <a:gd name="csY647" fmla="*/ 309120 h 670813"/>
                <a:gd name="csX648" fmla="*/ 505060 w 630110"/>
                <a:gd name="csY648" fmla="*/ 308844 h 670813"/>
                <a:gd name="csX649" fmla="*/ 504144 w 630110"/>
                <a:gd name="csY649" fmla="*/ 307859 h 670813"/>
                <a:gd name="csX650" fmla="*/ 503290 w 630110"/>
                <a:gd name="csY650" fmla="*/ 305351 h 670813"/>
                <a:gd name="csX651" fmla="*/ 502528 w 630110"/>
                <a:gd name="csY651" fmla="*/ 303982 h 670813"/>
                <a:gd name="csX652" fmla="*/ 501728 w 630110"/>
                <a:gd name="csY652" fmla="*/ 303659 h 670813"/>
                <a:gd name="csX653" fmla="*/ 501104 w 630110"/>
                <a:gd name="csY653" fmla="*/ 304028 h 670813"/>
                <a:gd name="csX654" fmla="*/ 501019 w 630110"/>
                <a:gd name="csY654" fmla="*/ 305605 h 670813"/>
                <a:gd name="csX655" fmla="*/ 501066 w 630110"/>
                <a:gd name="csY655" fmla="*/ 306905 h 670813"/>
                <a:gd name="csX656" fmla="*/ 500866 w 630110"/>
                <a:gd name="csY656" fmla="*/ 307051 h 670813"/>
                <a:gd name="csX657" fmla="*/ 500420 w 630110"/>
                <a:gd name="csY657" fmla="*/ 306851 h 670813"/>
                <a:gd name="csX658" fmla="*/ 499911 w 630110"/>
                <a:gd name="csY658" fmla="*/ 306213 h 670813"/>
                <a:gd name="csX659" fmla="*/ 498580 w 630110"/>
                <a:gd name="csY659" fmla="*/ 299920 h 670813"/>
                <a:gd name="csX660" fmla="*/ 496679 w 630110"/>
                <a:gd name="csY660" fmla="*/ 295066 h 670813"/>
                <a:gd name="csX661" fmla="*/ 496564 w 630110"/>
                <a:gd name="csY661" fmla="*/ 293204 h 670813"/>
                <a:gd name="csX662" fmla="*/ 497257 w 630110"/>
                <a:gd name="csY662" fmla="*/ 290804 h 670813"/>
                <a:gd name="csX663" fmla="*/ 498111 w 630110"/>
                <a:gd name="csY663" fmla="*/ 287104 h 670813"/>
                <a:gd name="csX664" fmla="*/ 500366 w 630110"/>
                <a:gd name="csY664" fmla="*/ 284796 h 670813"/>
                <a:gd name="csX665" fmla="*/ 500658 w 630110"/>
                <a:gd name="csY665" fmla="*/ 283819 h 670813"/>
                <a:gd name="csX666" fmla="*/ 501027 w 630110"/>
                <a:gd name="csY666" fmla="*/ 283042 h 670813"/>
                <a:gd name="csX667" fmla="*/ 501574 w 630110"/>
                <a:gd name="csY667" fmla="*/ 282888 h 670813"/>
                <a:gd name="csX668" fmla="*/ 504467 w 630110"/>
                <a:gd name="csY668" fmla="*/ 283103 h 670813"/>
                <a:gd name="csX669" fmla="*/ 505437 w 630110"/>
                <a:gd name="csY669" fmla="*/ 282734 h 670813"/>
                <a:gd name="csX670" fmla="*/ 506291 w 630110"/>
                <a:gd name="csY670" fmla="*/ 281642 h 670813"/>
                <a:gd name="csX671" fmla="*/ 507538 w 630110"/>
                <a:gd name="csY671" fmla="*/ 280765 h 670813"/>
                <a:gd name="csX672" fmla="*/ 508784 w 630110"/>
                <a:gd name="csY672" fmla="*/ 280411 h 670813"/>
                <a:gd name="csX673" fmla="*/ 509777 w 630110"/>
                <a:gd name="csY673" fmla="*/ 280280 h 670813"/>
                <a:gd name="csX674" fmla="*/ 511370 w 630110"/>
                <a:gd name="csY674" fmla="*/ 281111 h 670813"/>
                <a:gd name="csX675" fmla="*/ 512032 w 630110"/>
                <a:gd name="csY675" fmla="*/ 280634 h 670813"/>
                <a:gd name="csX676" fmla="*/ 512517 w 630110"/>
                <a:gd name="csY676" fmla="*/ 279096 h 670813"/>
                <a:gd name="csX677" fmla="*/ 513209 w 630110"/>
                <a:gd name="csY677" fmla="*/ 277572 h 670813"/>
                <a:gd name="csX678" fmla="*/ 513656 w 630110"/>
                <a:gd name="csY678" fmla="*/ 276834 h 670813"/>
                <a:gd name="csX679" fmla="*/ 514725 w 630110"/>
                <a:gd name="csY679" fmla="*/ 276503 h 670813"/>
                <a:gd name="csX680" fmla="*/ 516087 w 630110"/>
                <a:gd name="csY680" fmla="*/ 276426 h 670813"/>
                <a:gd name="csX681" fmla="*/ 516541 w 630110"/>
                <a:gd name="csY681" fmla="*/ 276141 h 670813"/>
                <a:gd name="csX682" fmla="*/ 516910 w 630110"/>
                <a:gd name="csY682" fmla="*/ 275626 h 670813"/>
                <a:gd name="csX683" fmla="*/ 517249 w 630110"/>
                <a:gd name="csY683" fmla="*/ 273603 h 670813"/>
                <a:gd name="csX684" fmla="*/ 518988 w 630110"/>
                <a:gd name="csY684" fmla="*/ 269072 h 670813"/>
                <a:gd name="csX685" fmla="*/ 519604 w 630110"/>
                <a:gd name="csY685" fmla="*/ 267056 h 670813"/>
                <a:gd name="csX686" fmla="*/ 519696 w 630110"/>
                <a:gd name="csY686" fmla="*/ 266702 h 670813"/>
                <a:gd name="csX687" fmla="*/ 519643 w 630110"/>
                <a:gd name="csY687" fmla="*/ 264456 h 670813"/>
                <a:gd name="csX688" fmla="*/ 520135 w 630110"/>
                <a:gd name="csY688" fmla="*/ 264133 h 670813"/>
                <a:gd name="csX689" fmla="*/ 523021 w 630110"/>
                <a:gd name="csY689" fmla="*/ 265233 h 670813"/>
                <a:gd name="csX690" fmla="*/ 524283 w 630110"/>
                <a:gd name="csY690" fmla="*/ 265218 h 670813"/>
                <a:gd name="csX691" fmla="*/ 524968 w 630110"/>
                <a:gd name="csY691" fmla="*/ 264764 h 670813"/>
                <a:gd name="csX692" fmla="*/ 525191 w 630110"/>
                <a:gd name="csY692" fmla="*/ 263941 h 670813"/>
                <a:gd name="csX693" fmla="*/ 524822 w 630110"/>
                <a:gd name="csY693" fmla="*/ 262979 h 670813"/>
                <a:gd name="csX694" fmla="*/ 522767 w 630110"/>
                <a:gd name="csY694" fmla="*/ 261294 h 670813"/>
                <a:gd name="csX695" fmla="*/ 519119 w 630110"/>
                <a:gd name="csY695" fmla="*/ 259025 h 670813"/>
                <a:gd name="csX696" fmla="*/ 515772 w 630110"/>
                <a:gd name="csY696" fmla="*/ 257632 h 670813"/>
                <a:gd name="csX697" fmla="*/ 509585 w 630110"/>
                <a:gd name="csY697" fmla="*/ 257840 h 670813"/>
                <a:gd name="csX698" fmla="*/ 503459 w 630110"/>
                <a:gd name="csY698" fmla="*/ 258279 h 670813"/>
                <a:gd name="csX699" fmla="*/ 501666 w 630110"/>
                <a:gd name="csY699" fmla="*/ 258056 h 670813"/>
                <a:gd name="csX700" fmla="*/ 499427 w 630110"/>
                <a:gd name="csY700" fmla="*/ 257425 h 670813"/>
                <a:gd name="csX701" fmla="*/ 493924 w 630110"/>
                <a:gd name="csY701" fmla="*/ 257517 h 670813"/>
                <a:gd name="csX702" fmla="*/ 487276 w 630110"/>
                <a:gd name="csY702" fmla="*/ 257863 h 670813"/>
                <a:gd name="csX703" fmla="*/ 484744 w 630110"/>
                <a:gd name="csY703" fmla="*/ 257671 h 670813"/>
                <a:gd name="csX704" fmla="*/ 483497 w 630110"/>
                <a:gd name="csY704" fmla="*/ 257694 h 670813"/>
                <a:gd name="csX705" fmla="*/ 480996 w 630110"/>
                <a:gd name="csY705" fmla="*/ 257902 h 670813"/>
                <a:gd name="csX706" fmla="*/ 476918 w 630110"/>
                <a:gd name="csY706" fmla="*/ 257255 h 670813"/>
                <a:gd name="csX707" fmla="*/ 474093 w 630110"/>
                <a:gd name="csY707" fmla="*/ 256425 h 670813"/>
                <a:gd name="csX708" fmla="*/ 471592 w 630110"/>
                <a:gd name="csY708" fmla="*/ 255509 h 670813"/>
                <a:gd name="csX709" fmla="*/ 468622 w 630110"/>
                <a:gd name="csY709" fmla="*/ 254686 h 670813"/>
                <a:gd name="csX710" fmla="*/ 467906 w 630110"/>
                <a:gd name="csY710" fmla="*/ 254694 h 670813"/>
                <a:gd name="csX711" fmla="*/ 467490 w 630110"/>
                <a:gd name="csY711" fmla="*/ 254394 h 670813"/>
                <a:gd name="csX712" fmla="*/ 467206 w 630110"/>
                <a:gd name="csY712" fmla="*/ 253663 h 670813"/>
                <a:gd name="csX713" fmla="*/ 467106 w 630110"/>
                <a:gd name="csY713" fmla="*/ 252717 h 670813"/>
                <a:gd name="csX714" fmla="*/ 467721 w 630110"/>
                <a:gd name="csY714" fmla="*/ 248332 h 670813"/>
                <a:gd name="csX715" fmla="*/ 467175 w 630110"/>
                <a:gd name="csY715" fmla="*/ 241670 h 670813"/>
                <a:gd name="csX716" fmla="*/ 467675 w 630110"/>
                <a:gd name="csY716" fmla="*/ 239239 h 670813"/>
                <a:gd name="csX717" fmla="*/ 465243 w 630110"/>
                <a:gd name="csY717" fmla="*/ 233762 h 670813"/>
                <a:gd name="csX718" fmla="*/ 464412 w 630110"/>
                <a:gd name="csY718" fmla="*/ 232746 h 670813"/>
                <a:gd name="csX719" fmla="*/ 463289 w 630110"/>
                <a:gd name="csY719" fmla="*/ 232700 h 670813"/>
                <a:gd name="csX720" fmla="*/ 462573 w 630110"/>
                <a:gd name="csY720" fmla="*/ 233408 h 670813"/>
                <a:gd name="csX721" fmla="*/ 462289 w 630110"/>
                <a:gd name="csY721" fmla="*/ 234693 h 670813"/>
                <a:gd name="csX722" fmla="*/ 462696 w 630110"/>
                <a:gd name="csY722" fmla="*/ 236131 h 670813"/>
                <a:gd name="csX723" fmla="*/ 461804 w 630110"/>
                <a:gd name="csY723" fmla="*/ 237731 h 670813"/>
                <a:gd name="csX724" fmla="*/ 460010 w 630110"/>
                <a:gd name="csY724" fmla="*/ 238247 h 670813"/>
                <a:gd name="csX725" fmla="*/ 457918 w 630110"/>
                <a:gd name="csY725" fmla="*/ 237708 h 670813"/>
                <a:gd name="csX726" fmla="*/ 456178 w 630110"/>
                <a:gd name="csY726" fmla="*/ 236954 h 670813"/>
                <a:gd name="csX727" fmla="*/ 453939 w 630110"/>
                <a:gd name="csY727" fmla="*/ 235323 h 670813"/>
                <a:gd name="csX728" fmla="*/ 452254 w 630110"/>
                <a:gd name="csY728" fmla="*/ 233023 h 670813"/>
                <a:gd name="csX729" fmla="*/ 452107 w 630110"/>
                <a:gd name="csY729" fmla="*/ 230477 h 670813"/>
                <a:gd name="csX730" fmla="*/ 451346 w 630110"/>
                <a:gd name="csY730" fmla="*/ 228838 h 670813"/>
                <a:gd name="csX731" fmla="*/ 450307 w 630110"/>
                <a:gd name="csY731" fmla="*/ 228038 h 670813"/>
                <a:gd name="csX732" fmla="*/ 449545 w 630110"/>
                <a:gd name="csY732" fmla="*/ 227815 h 670813"/>
                <a:gd name="csX733" fmla="*/ 448860 w 630110"/>
                <a:gd name="csY733" fmla="*/ 227992 h 670813"/>
                <a:gd name="csX734" fmla="*/ 448260 w 630110"/>
                <a:gd name="csY734" fmla="*/ 228884 h 670813"/>
                <a:gd name="csX735" fmla="*/ 448783 w 630110"/>
                <a:gd name="csY735" fmla="*/ 229769 h 670813"/>
                <a:gd name="csX736" fmla="*/ 449499 w 630110"/>
                <a:gd name="csY736" fmla="*/ 231015 h 670813"/>
                <a:gd name="csX737" fmla="*/ 449260 w 630110"/>
                <a:gd name="csY737" fmla="*/ 231861 h 670813"/>
                <a:gd name="csX738" fmla="*/ 448621 w 630110"/>
                <a:gd name="csY738" fmla="*/ 231992 h 670813"/>
                <a:gd name="csX739" fmla="*/ 447667 w 630110"/>
                <a:gd name="csY739" fmla="*/ 231631 h 670813"/>
                <a:gd name="csX740" fmla="*/ 446189 w 630110"/>
                <a:gd name="csY740" fmla="*/ 231823 h 670813"/>
                <a:gd name="csX741" fmla="*/ 444758 w 630110"/>
                <a:gd name="csY741" fmla="*/ 231177 h 670813"/>
                <a:gd name="csX742" fmla="*/ 443904 w 630110"/>
                <a:gd name="csY742" fmla="*/ 231123 h 670813"/>
                <a:gd name="csX743" fmla="*/ 443057 w 630110"/>
                <a:gd name="csY743" fmla="*/ 230885 h 670813"/>
                <a:gd name="csX744" fmla="*/ 443004 w 630110"/>
                <a:gd name="csY744" fmla="*/ 229415 h 670813"/>
                <a:gd name="csX745" fmla="*/ 441703 w 630110"/>
                <a:gd name="csY745" fmla="*/ 227554 h 670813"/>
                <a:gd name="csX746" fmla="*/ 439502 w 630110"/>
                <a:gd name="csY746" fmla="*/ 225469 h 670813"/>
                <a:gd name="csX747" fmla="*/ 437340 w 630110"/>
                <a:gd name="csY747" fmla="*/ 224176 h 670813"/>
                <a:gd name="csX748" fmla="*/ 436301 w 630110"/>
                <a:gd name="csY748" fmla="*/ 224353 h 670813"/>
                <a:gd name="csX749" fmla="*/ 435778 w 630110"/>
                <a:gd name="csY749" fmla="*/ 225777 h 670813"/>
                <a:gd name="csX750" fmla="*/ 435901 w 630110"/>
                <a:gd name="csY750" fmla="*/ 226307 h 670813"/>
                <a:gd name="csX751" fmla="*/ 436663 w 630110"/>
                <a:gd name="csY751" fmla="*/ 226569 h 670813"/>
                <a:gd name="csX752" fmla="*/ 437756 w 630110"/>
                <a:gd name="csY752" fmla="*/ 227392 h 670813"/>
                <a:gd name="csX753" fmla="*/ 437986 w 630110"/>
                <a:gd name="csY753" fmla="*/ 228254 h 670813"/>
                <a:gd name="csX754" fmla="*/ 437825 w 630110"/>
                <a:gd name="csY754" fmla="*/ 229007 h 670813"/>
                <a:gd name="csX755" fmla="*/ 436478 w 630110"/>
                <a:gd name="csY755" fmla="*/ 230385 h 670813"/>
                <a:gd name="csX756" fmla="*/ 435524 w 630110"/>
                <a:gd name="csY756" fmla="*/ 231692 h 670813"/>
                <a:gd name="csX757" fmla="*/ 433392 w 630110"/>
                <a:gd name="csY757" fmla="*/ 233592 h 670813"/>
                <a:gd name="csX758" fmla="*/ 431576 w 630110"/>
                <a:gd name="csY758" fmla="*/ 235769 h 670813"/>
                <a:gd name="csX759" fmla="*/ 431099 w 630110"/>
                <a:gd name="csY759" fmla="*/ 237416 h 670813"/>
                <a:gd name="csX760" fmla="*/ 430414 w 630110"/>
                <a:gd name="csY760" fmla="*/ 238893 h 670813"/>
                <a:gd name="csX761" fmla="*/ 430145 w 630110"/>
                <a:gd name="csY761" fmla="*/ 240516 h 670813"/>
                <a:gd name="csX762" fmla="*/ 430622 w 630110"/>
                <a:gd name="csY762" fmla="*/ 241639 h 670813"/>
                <a:gd name="csX763" fmla="*/ 431499 w 630110"/>
                <a:gd name="csY763" fmla="*/ 242347 h 670813"/>
                <a:gd name="csX764" fmla="*/ 433777 w 630110"/>
                <a:gd name="csY764" fmla="*/ 242862 h 670813"/>
                <a:gd name="csX765" fmla="*/ 436162 w 630110"/>
                <a:gd name="csY765" fmla="*/ 245047 h 670813"/>
                <a:gd name="csX766" fmla="*/ 438086 w 630110"/>
                <a:gd name="csY766" fmla="*/ 247993 h 670813"/>
                <a:gd name="csX767" fmla="*/ 439171 w 630110"/>
                <a:gd name="csY767" fmla="*/ 248886 h 670813"/>
                <a:gd name="csX768" fmla="*/ 441142 w 630110"/>
                <a:gd name="csY768" fmla="*/ 249878 h 670813"/>
                <a:gd name="csX769" fmla="*/ 444935 w 630110"/>
                <a:gd name="csY769" fmla="*/ 249993 h 670813"/>
                <a:gd name="csX770" fmla="*/ 445497 w 630110"/>
                <a:gd name="csY770" fmla="*/ 250801 h 670813"/>
                <a:gd name="csX771" fmla="*/ 446036 w 630110"/>
                <a:gd name="csY771" fmla="*/ 252963 h 670813"/>
                <a:gd name="csX772" fmla="*/ 446782 w 630110"/>
                <a:gd name="csY772" fmla="*/ 253725 h 670813"/>
                <a:gd name="csX773" fmla="*/ 448713 w 630110"/>
                <a:gd name="csY773" fmla="*/ 254740 h 670813"/>
                <a:gd name="csX774" fmla="*/ 448875 w 630110"/>
                <a:gd name="csY774" fmla="*/ 255486 h 670813"/>
                <a:gd name="csX775" fmla="*/ 448406 w 630110"/>
                <a:gd name="csY775" fmla="*/ 256348 h 670813"/>
                <a:gd name="csX776" fmla="*/ 447551 w 630110"/>
                <a:gd name="csY776" fmla="*/ 257025 h 670813"/>
                <a:gd name="csX777" fmla="*/ 445974 w 630110"/>
                <a:gd name="csY777" fmla="*/ 257455 h 670813"/>
                <a:gd name="csX778" fmla="*/ 444474 w 630110"/>
                <a:gd name="csY778" fmla="*/ 257625 h 670813"/>
                <a:gd name="csX779" fmla="*/ 442965 w 630110"/>
                <a:gd name="csY779" fmla="*/ 257348 h 670813"/>
                <a:gd name="csX780" fmla="*/ 440726 w 630110"/>
                <a:gd name="csY780" fmla="*/ 257179 h 670813"/>
                <a:gd name="csX781" fmla="*/ 438186 w 630110"/>
                <a:gd name="csY781" fmla="*/ 257163 h 670813"/>
                <a:gd name="csX782" fmla="*/ 436385 w 630110"/>
                <a:gd name="csY782" fmla="*/ 262540 h 670813"/>
                <a:gd name="csX783" fmla="*/ 435100 w 630110"/>
                <a:gd name="csY783" fmla="*/ 264425 h 670813"/>
                <a:gd name="csX784" fmla="*/ 434369 w 630110"/>
                <a:gd name="csY784" fmla="*/ 264425 h 670813"/>
                <a:gd name="csX785" fmla="*/ 432407 w 630110"/>
                <a:gd name="csY785" fmla="*/ 263510 h 670813"/>
                <a:gd name="csX786" fmla="*/ 431568 w 630110"/>
                <a:gd name="csY786" fmla="*/ 263656 h 670813"/>
                <a:gd name="csX787" fmla="*/ 429306 w 630110"/>
                <a:gd name="csY787" fmla="*/ 268425 h 670813"/>
                <a:gd name="csX788" fmla="*/ 428990 w 630110"/>
                <a:gd name="csY788" fmla="*/ 269572 h 670813"/>
                <a:gd name="csX789" fmla="*/ 428837 w 630110"/>
                <a:gd name="csY789" fmla="*/ 270433 h 670813"/>
                <a:gd name="csX790" fmla="*/ 430037 w 630110"/>
                <a:gd name="csY790" fmla="*/ 272272 h 670813"/>
                <a:gd name="csX791" fmla="*/ 431476 w 630110"/>
                <a:gd name="csY791" fmla="*/ 273787 h 670813"/>
                <a:gd name="csX792" fmla="*/ 433192 w 630110"/>
                <a:gd name="csY792" fmla="*/ 274380 h 670813"/>
                <a:gd name="csX793" fmla="*/ 434539 w 630110"/>
                <a:gd name="csY793" fmla="*/ 273926 h 670813"/>
                <a:gd name="csX794" fmla="*/ 435632 w 630110"/>
                <a:gd name="csY794" fmla="*/ 274534 h 670813"/>
                <a:gd name="csX795" fmla="*/ 436909 w 630110"/>
                <a:gd name="csY795" fmla="*/ 276057 h 670813"/>
                <a:gd name="csX796" fmla="*/ 439102 w 630110"/>
                <a:gd name="csY796" fmla="*/ 277065 h 670813"/>
                <a:gd name="csX797" fmla="*/ 442204 w 630110"/>
                <a:gd name="csY797" fmla="*/ 277549 h 670813"/>
                <a:gd name="csX798" fmla="*/ 443966 w 630110"/>
                <a:gd name="csY798" fmla="*/ 278749 h 670813"/>
                <a:gd name="csX799" fmla="*/ 444181 w 630110"/>
                <a:gd name="csY799" fmla="*/ 279788 h 670813"/>
                <a:gd name="csX800" fmla="*/ 444027 w 630110"/>
                <a:gd name="csY800" fmla="*/ 280842 h 670813"/>
                <a:gd name="csX801" fmla="*/ 443750 w 630110"/>
                <a:gd name="csY801" fmla="*/ 283580 h 670813"/>
                <a:gd name="csX802" fmla="*/ 443450 w 630110"/>
                <a:gd name="csY802" fmla="*/ 285157 h 670813"/>
                <a:gd name="csX803" fmla="*/ 441780 w 630110"/>
                <a:gd name="csY803" fmla="*/ 289296 h 670813"/>
                <a:gd name="csX804" fmla="*/ 440587 w 630110"/>
                <a:gd name="csY804" fmla="*/ 292858 h 670813"/>
                <a:gd name="csX805" fmla="*/ 441203 w 630110"/>
                <a:gd name="csY805" fmla="*/ 294550 h 670813"/>
                <a:gd name="csX806" fmla="*/ 441649 w 630110"/>
                <a:gd name="csY806" fmla="*/ 295243 h 670813"/>
                <a:gd name="csX807" fmla="*/ 442072 w 630110"/>
                <a:gd name="csY807" fmla="*/ 295774 h 670813"/>
                <a:gd name="csX808" fmla="*/ 443412 w 630110"/>
                <a:gd name="csY808" fmla="*/ 297104 h 670813"/>
                <a:gd name="csX809" fmla="*/ 444342 w 630110"/>
                <a:gd name="csY809" fmla="*/ 298420 h 670813"/>
                <a:gd name="csX810" fmla="*/ 443542 w 630110"/>
                <a:gd name="csY810" fmla="*/ 301782 h 670813"/>
                <a:gd name="csX811" fmla="*/ 443981 w 630110"/>
                <a:gd name="csY811" fmla="*/ 302666 h 670813"/>
                <a:gd name="csX812" fmla="*/ 445774 w 630110"/>
                <a:gd name="csY812" fmla="*/ 303259 h 670813"/>
                <a:gd name="csX813" fmla="*/ 447705 w 630110"/>
                <a:gd name="csY813" fmla="*/ 303712 h 670813"/>
                <a:gd name="csX814" fmla="*/ 448383 w 630110"/>
                <a:gd name="csY814" fmla="*/ 304266 h 670813"/>
                <a:gd name="csX815" fmla="*/ 446705 w 630110"/>
                <a:gd name="csY815" fmla="*/ 307674 h 670813"/>
                <a:gd name="csX816" fmla="*/ 447059 w 630110"/>
                <a:gd name="csY816" fmla="*/ 310044 h 670813"/>
                <a:gd name="csX817" fmla="*/ 447767 w 630110"/>
                <a:gd name="csY817" fmla="*/ 312267 h 670813"/>
                <a:gd name="csX818" fmla="*/ 448275 w 630110"/>
                <a:gd name="csY818" fmla="*/ 315898 h 670813"/>
                <a:gd name="csX819" fmla="*/ 448352 w 630110"/>
                <a:gd name="csY819" fmla="*/ 316282 h 670813"/>
                <a:gd name="csX820" fmla="*/ 448213 w 630110"/>
                <a:gd name="csY820" fmla="*/ 317190 h 670813"/>
                <a:gd name="csX821" fmla="*/ 449314 w 630110"/>
                <a:gd name="csY821" fmla="*/ 320006 h 670813"/>
                <a:gd name="csX822" fmla="*/ 451014 w 630110"/>
                <a:gd name="csY822" fmla="*/ 325491 h 670813"/>
                <a:gd name="csX823" fmla="*/ 451146 w 630110"/>
                <a:gd name="csY823" fmla="*/ 327537 h 670813"/>
                <a:gd name="csX824" fmla="*/ 451045 w 630110"/>
                <a:gd name="csY824" fmla="*/ 329699 h 670813"/>
                <a:gd name="csX825" fmla="*/ 450545 w 630110"/>
                <a:gd name="csY825" fmla="*/ 333307 h 670813"/>
                <a:gd name="csX826" fmla="*/ 448844 w 630110"/>
                <a:gd name="csY826" fmla="*/ 333291 h 670813"/>
                <a:gd name="csX827" fmla="*/ 450361 w 630110"/>
                <a:gd name="csY827" fmla="*/ 335699 h 670813"/>
                <a:gd name="csX828" fmla="*/ 450845 w 630110"/>
                <a:gd name="csY828" fmla="*/ 337430 h 670813"/>
                <a:gd name="csX829" fmla="*/ 451053 w 630110"/>
                <a:gd name="csY829" fmla="*/ 339846 h 670813"/>
                <a:gd name="csX830" fmla="*/ 449229 w 630110"/>
                <a:gd name="csY830" fmla="*/ 340146 h 670813"/>
                <a:gd name="csX831" fmla="*/ 447937 w 630110"/>
                <a:gd name="csY831" fmla="*/ 339876 h 670813"/>
                <a:gd name="csX832" fmla="*/ 446859 w 630110"/>
                <a:gd name="csY832" fmla="*/ 337761 h 670813"/>
                <a:gd name="csX833" fmla="*/ 446359 w 630110"/>
                <a:gd name="csY833" fmla="*/ 339684 h 670813"/>
                <a:gd name="csX834" fmla="*/ 444435 w 630110"/>
                <a:gd name="csY834" fmla="*/ 341461 h 670813"/>
                <a:gd name="csX835" fmla="*/ 443742 w 630110"/>
                <a:gd name="csY835" fmla="*/ 340592 h 670813"/>
                <a:gd name="csX836" fmla="*/ 443342 w 630110"/>
                <a:gd name="csY836" fmla="*/ 339661 h 670813"/>
                <a:gd name="csX837" fmla="*/ 443265 w 630110"/>
                <a:gd name="csY837" fmla="*/ 338015 h 670813"/>
                <a:gd name="csX838" fmla="*/ 444327 w 630110"/>
                <a:gd name="csY838" fmla="*/ 331730 h 670813"/>
                <a:gd name="csX839" fmla="*/ 444112 w 630110"/>
                <a:gd name="csY839" fmla="*/ 331022 h 670813"/>
                <a:gd name="csX840" fmla="*/ 443635 w 630110"/>
                <a:gd name="csY840" fmla="*/ 330553 h 670813"/>
                <a:gd name="csX841" fmla="*/ 442580 w 630110"/>
                <a:gd name="csY841" fmla="*/ 330299 h 670813"/>
                <a:gd name="csX842" fmla="*/ 442188 w 630110"/>
                <a:gd name="csY842" fmla="*/ 329022 h 670813"/>
                <a:gd name="csX843" fmla="*/ 440580 w 630110"/>
                <a:gd name="csY843" fmla="*/ 335730 h 670813"/>
                <a:gd name="csX844" fmla="*/ 441288 w 630110"/>
                <a:gd name="csY844" fmla="*/ 338469 h 670813"/>
                <a:gd name="csX845" fmla="*/ 440964 w 630110"/>
                <a:gd name="csY845" fmla="*/ 339715 h 670813"/>
                <a:gd name="csX846" fmla="*/ 437963 w 630110"/>
                <a:gd name="csY846" fmla="*/ 340761 h 670813"/>
                <a:gd name="csX847" fmla="*/ 434923 w 630110"/>
                <a:gd name="csY847" fmla="*/ 338246 h 670813"/>
                <a:gd name="csX848" fmla="*/ 434539 w 630110"/>
                <a:gd name="csY848" fmla="*/ 337438 h 670813"/>
                <a:gd name="csX849" fmla="*/ 434362 w 630110"/>
                <a:gd name="csY849" fmla="*/ 338853 h 670813"/>
                <a:gd name="csX850" fmla="*/ 433815 w 630110"/>
                <a:gd name="csY850" fmla="*/ 340577 h 670813"/>
                <a:gd name="csX851" fmla="*/ 430968 w 630110"/>
                <a:gd name="csY851" fmla="*/ 340261 h 670813"/>
                <a:gd name="csX852" fmla="*/ 429560 w 630110"/>
                <a:gd name="csY852" fmla="*/ 338915 h 670813"/>
                <a:gd name="csX853" fmla="*/ 430475 w 630110"/>
                <a:gd name="csY853" fmla="*/ 336622 h 670813"/>
                <a:gd name="csX854" fmla="*/ 432238 w 630110"/>
                <a:gd name="csY854" fmla="*/ 331084 h 670813"/>
                <a:gd name="csX855" fmla="*/ 432569 w 630110"/>
                <a:gd name="csY855" fmla="*/ 328614 h 670813"/>
                <a:gd name="csX856" fmla="*/ 430206 w 630110"/>
                <a:gd name="csY856" fmla="*/ 326799 h 670813"/>
                <a:gd name="csX857" fmla="*/ 428205 w 630110"/>
                <a:gd name="csY857" fmla="*/ 325683 h 670813"/>
                <a:gd name="csX858" fmla="*/ 427059 w 630110"/>
                <a:gd name="csY858" fmla="*/ 323160 h 670813"/>
                <a:gd name="csX859" fmla="*/ 427497 w 630110"/>
                <a:gd name="csY859" fmla="*/ 325929 h 670813"/>
                <a:gd name="csX860" fmla="*/ 428567 w 630110"/>
                <a:gd name="csY860" fmla="*/ 326914 h 670813"/>
                <a:gd name="csX861" fmla="*/ 430122 w 630110"/>
                <a:gd name="csY861" fmla="*/ 327606 h 670813"/>
                <a:gd name="csX862" fmla="*/ 431768 w 630110"/>
                <a:gd name="csY862" fmla="*/ 329022 h 670813"/>
                <a:gd name="csX863" fmla="*/ 430583 w 630110"/>
                <a:gd name="csY863" fmla="*/ 330745 h 670813"/>
                <a:gd name="csX864" fmla="*/ 429429 w 630110"/>
                <a:gd name="csY864" fmla="*/ 331814 h 670813"/>
                <a:gd name="csX865" fmla="*/ 427220 w 630110"/>
                <a:gd name="csY865" fmla="*/ 335876 h 670813"/>
                <a:gd name="csX866" fmla="*/ 424527 w 630110"/>
                <a:gd name="csY866" fmla="*/ 338146 h 670813"/>
                <a:gd name="csX867" fmla="*/ 421387 w 630110"/>
                <a:gd name="csY867" fmla="*/ 339853 h 670813"/>
                <a:gd name="csX868" fmla="*/ 411075 w 630110"/>
                <a:gd name="csY868" fmla="*/ 342361 h 670813"/>
                <a:gd name="csX869" fmla="*/ 408913 w 630110"/>
                <a:gd name="csY869" fmla="*/ 343377 h 670813"/>
                <a:gd name="csX870" fmla="*/ 405750 w 630110"/>
                <a:gd name="csY870" fmla="*/ 346500 h 670813"/>
                <a:gd name="csX871" fmla="*/ 403703 w 630110"/>
                <a:gd name="csY871" fmla="*/ 349462 h 670813"/>
                <a:gd name="csX872" fmla="*/ 403326 w 630110"/>
                <a:gd name="csY872" fmla="*/ 352462 h 670813"/>
                <a:gd name="csX873" fmla="*/ 404480 w 630110"/>
                <a:gd name="csY873" fmla="*/ 355700 h 670813"/>
                <a:gd name="csX874" fmla="*/ 405419 w 630110"/>
                <a:gd name="csY874" fmla="*/ 360762 h 670813"/>
                <a:gd name="csX875" fmla="*/ 406204 w 630110"/>
                <a:gd name="csY875" fmla="*/ 361793 h 670813"/>
                <a:gd name="csX876" fmla="*/ 405103 w 630110"/>
                <a:gd name="csY876" fmla="*/ 363640 h 670813"/>
                <a:gd name="csX877" fmla="*/ 403188 w 630110"/>
                <a:gd name="csY877" fmla="*/ 365601 h 670813"/>
                <a:gd name="csX878" fmla="*/ 401602 w 630110"/>
                <a:gd name="csY878" fmla="*/ 368240 h 670813"/>
                <a:gd name="csX879" fmla="*/ 401748 w 630110"/>
                <a:gd name="csY879" fmla="*/ 369686 h 670813"/>
                <a:gd name="csX880" fmla="*/ 401341 w 630110"/>
                <a:gd name="csY880" fmla="*/ 370663 h 670813"/>
                <a:gd name="csX881" fmla="*/ 395907 w 630110"/>
                <a:gd name="csY881" fmla="*/ 373902 h 670813"/>
                <a:gd name="csX882" fmla="*/ 394769 w 630110"/>
                <a:gd name="csY882" fmla="*/ 375794 h 670813"/>
                <a:gd name="csX883" fmla="*/ 393276 w 630110"/>
                <a:gd name="csY883" fmla="*/ 377671 h 670813"/>
                <a:gd name="csX884" fmla="*/ 391490 w 630110"/>
                <a:gd name="csY884" fmla="*/ 376594 h 670813"/>
                <a:gd name="csX885" fmla="*/ 390444 w 630110"/>
                <a:gd name="csY885" fmla="*/ 376610 h 670813"/>
                <a:gd name="csX886" fmla="*/ 391883 w 630110"/>
                <a:gd name="csY886" fmla="*/ 378102 h 670813"/>
                <a:gd name="csX887" fmla="*/ 391698 w 630110"/>
                <a:gd name="csY887" fmla="*/ 379087 h 670813"/>
                <a:gd name="csX888" fmla="*/ 391190 w 630110"/>
                <a:gd name="csY888" fmla="*/ 379664 h 670813"/>
                <a:gd name="csX889" fmla="*/ 389821 w 630110"/>
                <a:gd name="csY889" fmla="*/ 380202 h 670813"/>
                <a:gd name="csX890" fmla="*/ 381971 w 630110"/>
                <a:gd name="csY890" fmla="*/ 382579 h 670813"/>
                <a:gd name="csX891" fmla="*/ 375968 w 630110"/>
                <a:gd name="csY891" fmla="*/ 384833 h 670813"/>
                <a:gd name="csX892" fmla="*/ 374283 w 630110"/>
                <a:gd name="csY892" fmla="*/ 384741 h 670813"/>
                <a:gd name="csX893" fmla="*/ 374591 w 630110"/>
                <a:gd name="csY893" fmla="*/ 384056 h 670813"/>
                <a:gd name="csX894" fmla="*/ 375645 w 630110"/>
                <a:gd name="csY894" fmla="*/ 383449 h 670813"/>
                <a:gd name="csX895" fmla="*/ 375538 w 630110"/>
                <a:gd name="csY895" fmla="*/ 380864 h 670813"/>
                <a:gd name="csX896" fmla="*/ 374437 w 630110"/>
                <a:gd name="csY896" fmla="*/ 380387 h 670813"/>
                <a:gd name="csX897" fmla="*/ 373483 w 630110"/>
                <a:gd name="csY897" fmla="*/ 380202 h 670813"/>
                <a:gd name="csX898" fmla="*/ 368912 w 630110"/>
                <a:gd name="csY898" fmla="*/ 383356 h 670813"/>
                <a:gd name="csX899" fmla="*/ 367065 w 630110"/>
                <a:gd name="csY899" fmla="*/ 386472 h 670813"/>
                <a:gd name="csX900" fmla="*/ 367450 w 630110"/>
                <a:gd name="csY900" fmla="*/ 387064 h 670813"/>
                <a:gd name="csX901" fmla="*/ 368489 w 630110"/>
                <a:gd name="csY901" fmla="*/ 386918 h 670813"/>
                <a:gd name="csX902" fmla="*/ 371559 w 630110"/>
                <a:gd name="csY902" fmla="*/ 385156 h 670813"/>
                <a:gd name="csX903" fmla="*/ 372991 w 630110"/>
                <a:gd name="csY903" fmla="*/ 385656 h 670813"/>
                <a:gd name="csX904" fmla="*/ 373091 w 630110"/>
                <a:gd name="csY904" fmla="*/ 386349 h 670813"/>
                <a:gd name="csX905" fmla="*/ 368427 w 630110"/>
                <a:gd name="csY905" fmla="*/ 389041 h 670813"/>
                <a:gd name="csX906" fmla="*/ 358616 w 630110"/>
                <a:gd name="csY906" fmla="*/ 397749 h 670813"/>
                <a:gd name="csX907" fmla="*/ 358154 w 630110"/>
                <a:gd name="csY907" fmla="*/ 399465 h 670813"/>
                <a:gd name="csX908" fmla="*/ 356876 w 630110"/>
                <a:gd name="csY908" fmla="*/ 401404 h 670813"/>
                <a:gd name="csX909" fmla="*/ 355114 w 630110"/>
                <a:gd name="csY909" fmla="*/ 403227 h 670813"/>
                <a:gd name="csX910" fmla="*/ 351951 w 630110"/>
                <a:gd name="csY910" fmla="*/ 407635 h 670813"/>
                <a:gd name="csX911" fmla="*/ 345887 w 630110"/>
                <a:gd name="csY911" fmla="*/ 414181 h 670813"/>
                <a:gd name="csX912" fmla="*/ 344202 w 630110"/>
                <a:gd name="csY912" fmla="*/ 416620 h 670813"/>
                <a:gd name="csX913" fmla="*/ 334490 w 630110"/>
                <a:gd name="csY913" fmla="*/ 421651 h 670813"/>
                <a:gd name="csX914" fmla="*/ 332720 w 630110"/>
                <a:gd name="csY914" fmla="*/ 423143 h 670813"/>
                <a:gd name="csX915" fmla="*/ 328734 w 630110"/>
                <a:gd name="csY915" fmla="*/ 428036 h 670813"/>
                <a:gd name="csX916" fmla="*/ 324640 w 630110"/>
                <a:gd name="csY916" fmla="*/ 432036 h 670813"/>
                <a:gd name="csX917" fmla="*/ 319861 w 630110"/>
                <a:gd name="csY917" fmla="*/ 435352 h 670813"/>
                <a:gd name="csX918" fmla="*/ 311573 w 630110"/>
                <a:gd name="csY918" fmla="*/ 439575 h 670813"/>
                <a:gd name="csX919" fmla="*/ 306533 w 630110"/>
                <a:gd name="csY919" fmla="*/ 443568 h 670813"/>
                <a:gd name="csX920" fmla="*/ 304955 w 630110"/>
                <a:gd name="csY920" fmla="*/ 446222 h 670813"/>
                <a:gd name="csX921" fmla="*/ 304855 w 630110"/>
                <a:gd name="csY921" fmla="*/ 447168 h 670813"/>
                <a:gd name="csX922" fmla="*/ 305394 w 630110"/>
                <a:gd name="csY922" fmla="*/ 448453 h 670813"/>
                <a:gd name="csX923" fmla="*/ 306317 w 630110"/>
                <a:gd name="csY923" fmla="*/ 449653 h 670813"/>
                <a:gd name="csX924" fmla="*/ 306525 w 630110"/>
                <a:gd name="csY924" fmla="*/ 450607 h 670813"/>
                <a:gd name="csX925" fmla="*/ 306071 w 630110"/>
                <a:gd name="csY925" fmla="*/ 452315 h 670813"/>
                <a:gd name="csX926" fmla="*/ 305824 w 630110"/>
                <a:gd name="csY926" fmla="*/ 453261 h 670813"/>
                <a:gd name="csX927" fmla="*/ 304347 w 630110"/>
                <a:gd name="csY927" fmla="*/ 455600 h 670813"/>
                <a:gd name="csX928" fmla="*/ 301815 w 630110"/>
                <a:gd name="csY928" fmla="*/ 457269 h 670813"/>
                <a:gd name="csX929" fmla="*/ 293619 w 630110"/>
                <a:gd name="csY929" fmla="*/ 460754 h 670813"/>
                <a:gd name="csX930" fmla="*/ 292535 w 630110"/>
                <a:gd name="csY930" fmla="*/ 460646 h 670813"/>
                <a:gd name="csX931" fmla="*/ 285847 w 630110"/>
                <a:gd name="csY931" fmla="*/ 459954 h 670813"/>
                <a:gd name="csX932" fmla="*/ 283346 w 630110"/>
                <a:gd name="csY932" fmla="*/ 460584 h 670813"/>
                <a:gd name="csX933" fmla="*/ 282315 w 630110"/>
                <a:gd name="csY933" fmla="*/ 462215 h 670813"/>
                <a:gd name="csX934" fmla="*/ 280014 w 630110"/>
                <a:gd name="csY934" fmla="*/ 468962 h 670813"/>
                <a:gd name="csX935" fmla="*/ 277813 w 630110"/>
                <a:gd name="csY935" fmla="*/ 470754 h 670813"/>
                <a:gd name="csX936" fmla="*/ 277021 w 630110"/>
                <a:gd name="csY936" fmla="*/ 472378 h 670813"/>
                <a:gd name="csX937" fmla="*/ 276705 w 630110"/>
                <a:gd name="csY937" fmla="*/ 473501 h 670813"/>
                <a:gd name="csX938" fmla="*/ 275381 w 630110"/>
                <a:gd name="csY938" fmla="*/ 473470 h 670813"/>
                <a:gd name="csX939" fmla="*/ 274242 w 630110"/>
                <a:gd name="csY939" fmla="*/ 472970 h 670813"/>
                <a:gd name="csX940" fmla="*/ 273411 w 630110"/>
                <a:gd name="csY940" fmla="*/ 473331 h 670813"/>
                <a:gd name="csX941" fmla="*/ 272457 w 630110"/>
                <a:gd name="csY941" fmla="*/ 471070 h 670813"/>
                <a:gd name="csX942" fmla="*/ 270856 w 630110"/>
                <a:gd name="csY942" fmla="*/ 470608 h 670813"/>
                <a:gd name="csX943" fmla="*/ 269533 w 630110"/>
                <a:gd name="csY943" fmla="*/ 470447 h 670813"/>
                <a:gd name="csX944" fmla="*/ 263885 w 630110"/>
                <a:gd name="csY944" fmla="*/ 472724 h 670813"/>
                <a:gd name="csX945" fmla="*/ 261907 w 630110"/>
                <a:gd name="csY945" fmla="*/ 474555 h 670813"/>
                <a:gd name="csX946" fmla="*/ 257751 w 630110"/>
                <a:gd name="csY946" fmla="*/ 483178 h 670813"/>
                <a:gd name="csX947" fmla="*/ 256720 w 630110"/>
                <a:gd name="csY947" fmla="*/ 488732 h 670813"/>
                <a:gd name="csX948" fmla="*/ 257697 w 630110"/>
                <a:gd name="csY948" fmla="*/ 494856 h 670813"/>
                <a:gd name="csX949" fmla="*/ 259144 w 630110"/>
                <a:gd name="csY949" fmla="*/ 499741 h 670813"/>
                <a:gd name="csX950" fmla="*/ 259429 w 630110"/>
                <a:gd name="csY950" fmla="*/ 501949 h 670813"/>
                <a:gd name="csX951" fmla="*/ 259252 w 630110"/>
                <a:gd name="csY951" fmla="*/ 504811 h 670813"/>
                <a:gd name="csX952" fmla="*/ 258513 w 630110"/>
                <a:gd name="csY952" fmla="*/ 506203 h 670813"/>
                <a:gd name="csX953" fmla="*/ 257990 w 630110"/>
                <a:gd name="csY953" fmla="*/ 507849 h 670813"/>
                <a:gd name="csX954" fmla="*/ 258682 w 630110"/>
                <a:gd name="csY954" fmla="*/ 511242 h 670813"/>
                <a:gd name="csX955" fmla="*/ 260429 w 630110"/>
                <a:gd name="csY955" fmla="*/ 515680 h 670813"/>
                <a:gd name="csX956" fmla="*/ 260852 w 630110"/>
                <a:gd name="csY956" fmla="*/ 517557 h 670813"/>
                <a:gd name="csX957" fmla="*/ 260891 w 630110"/>
                <a:gd name="csY957" fmla="*/ 519488 h 670813"/>
                <a:gd name="csX958" fmla="*/ 262207 w 630110"/>
                <a:gd name="csY958" fmla="*/ 523919 h 670813"/>
                <a:gd name="csX959" fmla="*/ 261322 w 630110"/>
                <a:gd name="csY959" fmla="*/ 523119 h 670813"/>
                <a:gd name="csX960" fmla="*/ 260622 w 630110"/>
                <a:gd name="csY960" fmla="*/ 521250 h 670813"/>
                <a:gd name="csX961" fmla="*/ 258959 w 630110"/>
                <a:gd name="csY961" fmla="*/ 518865 h 670813"/>
                <a:gd name="csX962" fmla="*/ 256920 w 630110"/>
                <a:gd name="csY962" fmla="*/ 521242 h 670813"/>
                <a:gd name="csX963" fmla="*/ 258044 w 630110"/>
                <a:gd name="csY963" fmla="*/ 522950 h 670813"/>
                <a:gd name="csX964" fmla="*/ 261845 w 630110"/>
                <a:gd name="csY964" fmla="*/ 524981 h 670813"/>
                <a:gd name="csX965" fmla="*/ 262969 w 630110"/>
                <a:gd name="csY965" fmla="*/ 526643 h 670813"/>
                <a:gd name="csX966" fmla="*/ 260522 w 630110"/>
                <a:gd name="csY966" fmla="*/ 541420 h 670813"/>
                <a:gd name="csX967" fmla="*/ 258667 w 630110"/>
                <a:gd name="csY967" fmla="*/ 546660 h 670813"/>
                <a:gd name="csX968" fmla="*/ 256389 w 630110"/>
                <a:gd name="csY968" fmla="*/ 550090 h 670813"/>
                <a:gd name="csX969" fmla="*/ 255181 w 630110"/>
                <a:gd name="csY969" fmla="*/ 551414 h 670813"/>
                <a:gd name="csX970" fmla="*/ 252480 w 630110"/>
                <a:gd name="csY970" fmla="*/ 556860 h 670813"/>
                <a:gd name="csX971" fmla="*/ 250602 w 630110"/>
                <a:gd name="csY971" fmla="*/ 563407 h 670813"/>
                <a:gd name="csX972" fmla="*/ 250225 w 630110"/>
                <a:gd name="csY972" fmla="*/ 565922 h 670813"/>
                <a:gd name="csX973" fmla="*/ 251071 w 630110"/>
                <a:gd name="csY973" fmla="*/ 568738 h 670813"/>
                <a:gd name="csX974" fmla="*/ 250110 w 630110"/>
                <a:gd name="csY974" fmla="*/ 570400 h 670813"/>
                <a:gd name="csX975" fmla="*/ 248909 w 630110"/>
                <a:gd name="csY975" fmla="*/ 571669 h 670813"/>
                <a:gd name="csX976" fmla="*/ 251194 w 630110"/>
                <a:gd name="csY976" fmla="*/ 571099 h 670813"/>
                <a:gd name="csX977" fmla="*/ 251979 w 630110"/>
                <a:gd name="csY977" fmla="*/ 572623 h 670813"/>
                <a:gd name="csX978" fmla="*/ 252272 w 630110"/>
                <a:gd name="csY978" fmla="*/ 574200 h 670813"/>
                <a:gd name="csX979" fmla="*/ 252303 w 630110"/>
                <a:gd name="csY979" fmla="*/ 583554 h 670813"/>
                <a:gd name="csX980" fmla="*/ 252049 w 630110"/>
                <a:gd name="csY980" fmla="*/ 593293 h 670813"/>
                <a:gd name="csX981" fmla="*/ 250287 w 630110"/>
                <a:gd name="csY981" fmla="*/ 593693 h 670813"/>
                <a:gd name="csX982" fmla="*/ 248355 w 630110"/>
                <a:gd name="csY982" fmla="*/ 593793 h 670813"/>
                <a:gd name="csX983" fmla="*/ 246646 w 630110"/>
                <a:gd name="csY983" fmla="*/ 593516 h 670813"/>
                <a:gd name="csX984" fmla="*/ 245423 w 630110"/>
                <a:gd name="csY984" fmla="*/ 593139 h 670813"/>
                <a:gd name="csX985" fmla="*/ 242376 w 630110"/>
                <a:gd name="csY985" fmla="*/ 593655 h 670813"/>
                <a:gd name="csX986" fmla="*/ 240736 w 630110"/>
                <a:gd name="csY986" fmla="*/ 594732 h 670813"/>
                <a:gd name="csX987" fmla="*/ 239421 w 630110"/>
                <a:gd name="csY987" fmla="*/ 596517 h 670813"/>
                <a:gd name="csX988" fmla="*/ 239513 w 630110"/>
                <a:gd name="csY988" fmla="*/ 599563 h 670813"/>
                <a:gd name="csX989" fmla="*/ 233865 w 630110"/>
                <a:gd name="csY989" fmla="*/ 607225 h 670813"/>
                <a:gd name="csX990" fmla="*/ 232649 w 630110"/>
                <a:gd name="csY990" fmla="*/ 609779 h 670813"/>
                <a:gd name="csX991" fmla="*/ 232202 w 630110"/>
                <a:gd name="csY991" fmla="*/ 612233 h 670813"/>
                <a:gd name="csX992" fmla="*/ 232933 w 630110"/>
                <a:gd name="csY992" fmla="*/ 613518 h 670813"/>
                <a:gd name="csX993" fmla="*/ 234380 w 630110"/>
                <a:gd name="csY993" fmla="*/ 614833 h 670813"/>
                <a:gd name="csX994" fmla="*/ 236265 w 630110"/>
                <a:gd name="csY994" fmla="*/ 615364 h 670813"/>
                <a:gd name="csX995" fmla="*/ 239905 w 630110"/>
                <a:gd name="csY995" fmla="*/ 615895 h 670813"/>
                <a:gd name="csX996" fmla="*/ 241652 w 630110"/>
                <a:gd name="csY996" fmla="*/ 616595 h 670813"/>
                <a:gd name="csX997" fmla="*/ 242837 w 630110"/>
                <a:gd name="csY997" fmla="*/ 617895 h 670813"/>
                <a:gd name="csX998" fmla="*/ 238551 w 630110"/>
                <a:gd name="csY998" fmla="*/ 616510 h 670813"/>
                <a:gd name="csX999" fmla="*/ 233511 w 630110"/>
                <a:gd name="csY999" fmla="*/ 616233 h 670813"/>
                <a:gd name="csX1000" fmla="*/ 221460 w 630110"/>
                <a:gd name="csY1000" fmla="*/ 619787 h 670813"/>
                <a:gd name="csX1001" fmla="*/ 218289 w 630110"/>
                <a:gd name="csY1001" fmla="*/ 622280 h 670813"/>
                <a:gd name="csX1002" fmla="*/ 216519 w 630110"/>
                <a:gd name="csY1002" fmla="*/ 624442 h 670813"/>
                <a:gd name="csX1003" fmla="*/ 215303 w 630110"/>
                <a:gd name="csY1003" fmla="*/ 629380 h 670813"/>
                <a:gd name="csX1004" fmla="*/ 215095 w 630110"/>
                <a:gd name="csY1004" fmla="*/ 632680 h 670813"/>
                <a:gd name="csX1005" fmla="*/ 213664 w 630110"/>
                <a:gd name="csY1005" fmla="*/ 635427 h 670813"/>
                <a:gd name="csX1006" fmla="*/ 207407 w 630110"/>
                <a:gd name="csY1006" fmla="*/ 639642 h 670813"/>
                <a:gd name="csX1007" fmla="*/ 203452 w 630110"/>
                <a:gd name="csY1007" fmla="*/ 640943 h 670813"/>
                <a:gd name="csX1008" fmla="*/ 201951 w 630110"/>
                <a:gd name="csY1008" fmla="*/ 642066 h 670813"/>
                <a:gd name="csX1009" fmla="*/ 197288 w 630110"/>
                <a:gd name="csY1009" fmla="*/ 640612 h 670813"/>
                <a:gd name="csX1010" fmla="*/ 192202 w 630110"/>
                <a:gd name="csY1010" fmla="*/ 636919 h 670813"/>
                <a:gd name="csX1011" fmla="*/ 190062 w 630110"/>
                <a:gd name="csY1011" fmla="*/ 634934 h 670813"/>
                <a:gd name="csX1012" fmla="*/ 182513 w 630110"/>
                <a:gd name="csY1012" fmla="*/ 625395 h 670813"/>
                <a:gd name="csX1013" fmla="*/ 181135 w 630110"/>
                <a:gd name="csY1013" fmla="*/ 624188 h 670813"/>
                <a:gd name="csX1014" fmla="*/ 179611 w 630110"/>
                <a:gd name="csY1014" fmla="*/ 620103 h 670813"/>
                <a:gd name="csX1015" fmla="*/ 179373 w 630110"/>
                <a:gd name="csY1015" fmla="*/ 618580 h 670813"/>
                <a:gd name="csX1016" fmla="*/ 178950 w 630110"/>
                <a:gd name="csY1016" fmla="*/ 617972 h 670813"/>
                <a:gd name="csX1017" fmla="*/ 178234 w 630110"/>
                <a:gd name="csY1017" fmla="*/ 617556 h 670813"/>
                <a:gd name="csX1018" fmla="*/ 177888 w 630110"/>
                <a:gd name="csY1018" fmla="*/ 616926 h 670813"/>
                <a:gd name="csX1019" fmla="*/ 176187 w 630110"/>
                <a:gd name="csY1019" fmla="*/ 612248 h 670813"/>
                <a:gd name="csX1020" fmla="*/ 175495 w 630110"/>
                <a:gd name="csY1020" fmla="*/ 607371 h 670813"/>
                <a:gd name="csX1021" fmla="*/ 174410 w 630110"/>
                <a:gd name="csY1021" fmla="*/ 601917 h 670813"/>
                <a:gd name="csX1022" fmla="*/ 175318 w 630110"/>
                <a:gd name="csY1022" fmla="*/ 602294 h 670813"/>
                <a:gd name="csX1023" fmla="*/ 176580 w 630110"/>
                <a:gd name="csY1023" fmla="*/ 604086 h 670813"/>
                <a:gd name="csX1024" fmla="*/ 177211 w 630110"/>
                <a:gd name="csY1024" fmla="*/ 606694 h 670813"/>
                <a:gd name="csX1025" fmla="*/ 177287 w 630110"/>
                <a:gd name="csY1025" fmla="*/ 610341 h 670813"/>
                <a:gd name="csX1026" fmla="*/ 178234 w 630110"/>
                <a:gd name="csY1026" fmla="*/ 610764 h 670813"/>
                <a:gd name="csX1027" fmla="*/ 179081 w 630110"/>
                <a:gd name="csY1027" fmla="*/ 610418 h 670813"/>
                <a:gd name="csX1028" fmla="*/ 176657 w 630110"/>
                <a:gd name="csY1028" fmla="*/ 602017 h 670813"/>
                <a:gd name="csX1029" fmla="*/ 174548 w 630110"/>
                <a:gd name="csY1029" fmla="*/ 599932 h 670813"/>
                <a:gd name="csX1030" fmla="*/ 173994 w 630110"/>
                <a:gd name="csY1030" fmla="*/ 599794 h 670813"/>
                <a:gd name="csX1031" fmla="*/ 173401 w 630110"/>
                <a:gd name="csY1031" fmla="*/ 598448 h 670813"/>
                <a:gd name="csX1032" fmla="*/ 173340 w 630110"/>
                <a:gd name="csY1032" fmla="*/ 596755 h 670813"/>
                <a:gd name="csX1033" fmla="*/ 173525 w 630110"/>
                <a:gd name="csY1033" fmla="*/ 595955 h 670813"/>
                <a:gd name="csX1034" fmla="*/ 171839 w 630110"/>
                <a:gd name="csY1034" fmla="*/ 593201 h 670813"/>
                <a:gd name="csX1035" fmla="*/ 171247 w 630110"/>
                <a:gd name="csY1035" fmla="*/ 591562 h 670813"/>
                <a:gd name="csX1036" fmla="*/ 167507 w 630110"/>
                <a:gd name="csY1036" fmla="*/ 583231 h 670813"/>
                <a:gd name="csX1037" fmla="*/ 165821 w 630110"/>
                <a:gd name="csY1037" fmla="*/ 577254 h 670813"/>
                <a:gd name="csX1038" fmla="*/ 163213 w 630110"/>
                <a:gd name="csY1038" fmla="*/ 570600 h 670813"/>
                <a:gd name="csX1039" fmla="*/ 161527 w 630110"/>
                <a:gd name="csY1039" fmla="*/ 568269 h 670813"/>
                <a:gd name="csX1040" fmla="*/ 158903 w 630110"/>
                <a:gd name="csY1040" fmla="*/ 563130 h 670813"/>
                <a:gd name="csX1041" fmla="*/ 156702 w 630110"/>
                <a:gd name="csY1041" fmla="*/ 560737 h 670813"/>
                <a:gd name="csX1042" fmla="*/ 154371 w 630110"/>
                <a:gd name="csY1042" fmla="*/ 557529 h 670813"/>
                <a:gd name="csX1043" fmla="*/ 152539 w 630110"/>
                <a:gd name="csY1043" fmla="*/ 556106 h 670813"/>
                <a:gd name="csX1044" fmla="*/ 151823 w 630110"/>
                <a:gd name="csY1044" fmla="*/ 555360 h 670813"/>
                <a:gd name="csX1045" fmla="*/ 146398 w 630110"/>
                <a:gd name="csY1045" fmla="*/ 544229 h 670813"/>
                <a:gd name="csX1046" fmla="*/ 144728 w 630110"/>
                <a:gd name="csY1046" fmla="*/ 538067 h 670813"/>
                <a:gd name="csX1047" fmla="*/ 143312 w 630110"/>
                <a:gd name="csY1047" fmla="*/ 535159 h 670813"/>
                <a:gd name="csX1048" fmla="*/ 142612 w 630110"/>
                <a:gd name="csY1048" fmla="*/ 532943 h 670813"/>
                <a:gd name="csX1049" fmla="*/ 140711 w 630110"/>
                <a:gd name="csY1049" fmla="*/ 523473 h 670813"/>
                <a:gd name="csX1050" fmla="*/ 140696 w 630110"/>
                <a:gd name="csY1050" fmla="*/ 521781 h 670813"/>
                <a:gd name="csX1051" fmla="*/ 140465 w 630110"/>
                <a:gd name="csY1051" fmla="*/ 519927 h 670813"/>
                <a:gd name="csX1052" fmla="*/ 139110 w 630110"/>
                <a:gd name="csY1052" fmla="*/ 515911 h 670813"/>
                <a:gd name="csX1053" fmla="*/ 136733 w 630110"/>
                <a:gd name="csY1053" fmla="*/ 511565 h 670813"/>
                <a:gd name="csX1054" fmla="*/ 136048 w 630110"/>
                <a:gd name="csY1054" fmla="*/ 508857 h 670813"/>
                <a:gd name="csX1055" fmla="*/ 136055 w 630110"/>
                <a:gd name="csY1055" fmla="*/ 507803 h 670813"/>
                <a:gd name="csX1056" fmla="*/ 134547 w 630110"/>
                <a:gd name="csY1056" fmla="*/ 503572 h 670813"/>
                <a:gd name="csX1057" fmla="*/ 134224 w 630110"/>
                <a:gd name="csY1057" fmla="*/ 501641 h 670813"/>
                <a:gd name="csX1058" fmla="*/ 133208 w 630110"/>
                <a:gd name="csY1058" fmla="*/ 499856 h 670813"/>
                <a:gd name="csX1059" fmla="*/ 132023 w 630110"/>
                <a:gd name="csY1059" fmla="*/ 498218 h 670813"/>
                <a:gd name="csX1060" fmla="*/ 130792 w 630110"/>
                <a:gd name="csY1060" fmla="*/ 496902 h 670813"/>
                <a:gd name="csX1061" fmla="*/ 127890 w 630110"/>
                <a:gd name="csY1061" fmla="*/ 492610 h 670813"/>
                <a:gd name="csX1062" fmla="*/ 126852 w 630110"/>
                <a:gd name="csY1062" fmla="*/ 491563 h 670813"/>
                <a:gd name="csX1063" fmla="*/ 124874 w 630110"/>
                <a:gd name="csY1063" fmla="*/ 488779 h 670813"/>
                <a:gd name="csX1064" fmla="*/ 123466 w 630110"/>
                <a:gd name="csY1064" fmla="*/ 483632 h 670813"/>
                <a:gd name="csX1065" fmla="*/ 121665 w 630110"/>
                <a:gd name="csY1065" fmla="*/ 481617 h 670813"/>
                <a:gd name="csX1066" fmla="*/ 124497 w 630110"/>
                <a:gd name="csY1066" fmla="*/ 481617 h 670813"/>
                <a:gd name="csX1067" fmla="*/ 122765 w 630110"/>
                <a:gd name="csY1067" fmla="*/ 479709 h 670813"/>
                <a:gd name="csX1068" fmla="*/ 121950 w 630110"/>
                <a:gd name="csY1068" fmla="*/ 478463 h 670813"/>
                <a:gd name="csX1069" fmla="*/ 121042 w 630110"/>
                <a:gd name="csY1069" fmla="*/ 477693 h 670813"/>
                <a:gd name="csX1070" fmla="*/ 122357 w 630110"/>
                <a:gd name="csY1070" fmla="*/ 475770 h 670813"/>
                <a:gd name="csX1071" fmla="*/ 120203 w 630110"/>
                <a:gd name="csY1071" fmla="*/ 475824 h 670813"/>
                <a:gd name="csX1072" fmla="*/ 119064 w 630110"/>
                <a:gd name="csY1072" fmla="*/ 474670 h 670813"/>
                <a:gd name="csX1073" fmla="*/ 117502 w 630110"/>
                <a:gd name="csY1073" fmla="*/ 471054 h 670813"/>
                <a:gd name="csX1074" fmla="*/ 114662 w 630110"/>
                <a:gd name="csY1074" fmla="*/ 466962 h 670813"/>
                <a:gd name="csX1075" fmla="*/ 114177 w 630110"/>
                <a:gd name="csY1075" fmla="*/ 464777 h 670813"/>
                <a:gd name="csX1076" fmla="*/ 111669 w 630110"/>
                <a:gd name="csY1076" fmla="*/ 457892 h 670813"/>
                <a:gd name="csX1077" fmla="*/ 109545 w 630110"/>
                <a:gd name="csY1077" fmla="*/ 441329 h 670813"/>
                <a:gd name="csX1078" fmla="*/ 107598 w 630110"/>
                <a:gd name="csY1078" fmla="*/ 433937 h 670813"/>
                <a:gd name="csX1079" fmla="*/ 107752 w 630110"/>
                <a:gd name="csY1079" fmla="*/ 431813 h 670813"/>
                <a:gd name="csX1080" fmla="*/ 105397 w 630110"/>
                <a:gd name="csY1080" fmla="*/ 425398 h 670813"/>
                <a:gd name="csX1081" fmla="*/ 104250 w 630110"/>
                <a:gd name="csY1081" fmla="*/ 421089 h 670813"/>
                <a:gd name="csX1082" fmla="*/ 103780 w 630110"/>
                <a:gd name="csY1082" fmla="*/ 417436 h 670813"/>
                <a:gd name="csX1083" fmla="*/ 103157 w 630110"/>
                <a:gd name="csY1083" fmla="*/ 415035 h 670813"/>
                <a:gd name="csX1084" fmla="*/ 102595 w 630110"/>
                <a:gd name="csY1084" fmla="*/ 410266 h 670813"/>
                <a:gd name="csX1085" fmla="*/ 101695 w 630110"/>
                <a:gd name="csY1085" fmla="*/ 408758 h 670813"/>
                <a:gd name="csX1086" fmla="*/ 101595 w 630110"/>
                <a:gd name="csY1086" fmla="*/ 407850 h 670813"/>
                <a:gd name="csX1087" fmla="*/ 102195 w 630110"/>
                <a:gd name="csY1087" fmla="*/ 405673 h 670813"/>
                <a:gd name="csX1088" fmla="*/ 103881 w 630110"/>
                <a:gd name="csY1088" fmla="*/ 402311 h 670813"/>
                <a:gd name="csX1089" fmla="*/ 104504 w 630110"/>
                <a:gd name="csY1089" fmla="*/ 400180 h 670813"/>
                <a:gd name="csX1090" fmla="*/ 103773 w 630110"/>
                <a:gd name="csY1090" fmla="*/ 397180 h 670813"/>
                <a:gd name="csX1091" fmla="*/ 102242 w 630110"/>
                <a:gd name="csY1091" fmla="*/ 400334 h 670813"/>
                <a:gd name="csX1092" fmla="*/ 100810 w 630110"/>
                <a:gd name="csY1092" fmla="*/ 401219 h 670813"/>
                <a:gd name="csX1093" fmla="*/ 100125 w 630110"/>
                <a:gd name="csY1093" fmla="*/ 398865 h 670813"/>
                <a:gd name="csX1094" fmla="*/ 100118 w 630110"/>
                <a:gd name="csY1094" fmla="*/ 395695 h 670813"/>
                <a:gd name="csX1095" fmla="*/ 99941 w 630110"/>
                <a:gd name="csY1095" fmla="*/ 394934 h 670813"/>
                <a:gd name="csX1096" fmla="*/ 100318 w 630110"/>
                <a:gd name="csY1096" fmla="*/ 393872 h 670813"/>
                <a:gd name="csX1097" fmla="*/ 104104 w 630110"/>
                <a:gd name="csY1097" fmla="*/ 394357 h 670813"/>
                <a:gd name="csX1098" fmla="*/ 99794 w 630110"/>
                <a:gd name="csY1098" fmla="*/ 392411 h 670813"/>
                <a:gd name="csX1099" fmla="*/ 99286 w 630110"/>
                <a:gd name="csY1099" fmla="*/ 391272 h 670813"/>
                <a:gd name="csX1100" fmla="*/ 99125 w 630110"/>
                <a:gd name="csY1100" fmla="*/ 390418 h 670813"/>
                <a:gd name="csX1101" fmla="*/ 100048 w 630110"/>
                <a:gd name="csY1101" fmla="*/ 388841 h 670813"/>
                <a:gd name="csX1102" fmla="*/ 98479 w 630110"/>
                <a:gd name="csY1102" fmla="*/ 387510 h 670813"/>
                <a:gd name="csX1103" fmla="*/ 97847 w 630110"/>
                <a:gd name="csY1103" fmla="*/ 383433 h 670813"/>
                <a:gd name="csX1104" fmla="*/ 97386 w 630110"/>
                <a:gd name="csY1104" fmla="*/ 382502 h 670813"/>
                <a:gd name="csX1105" fmla="*/ 97209 w 630110"/>
                <a:gd name="csY1105" fmla="*/ 381748 h 670813"/>
                <a:gd name="csX1106" fmla="*/ 98101 w 630110"/>
                <a:gd name="csY1106" fmla="*/ 376110 h 670813"/>
                <a:gd name="csX1107" fmla="*/ 101811 w 630110"/>
                <a:gd name="csY1107" fmla="*/ 365009 h 670813"/>
                <a:gd name="csX1108" fmla="*/ 102088 w 630110"/>
                <a:gd name="csY1108" fmla="*/ 362493 h 670813"/>
                <a:gd name="csX1109" fmla="*/ 101765 w 630110"/>
                <a:gd name="csY1109" fmla="*/ 358916 h 670813"/>
                <a:gd name="csX1110" fmla="*/ 100941 w 630110"/>
                <a:gd name="csY1110" fmla="*/ 356070 h 670813"/>
                <a:gd name="csX1111" fmla="*/ 100587 w 630110"/>
                <a:gd name="csY1111" fmla="*/ 353054 h 670813"/>
                <a:gd name="csX1112" fmla="*/ 100364 w 630110"/>
                <a:gd name="csY1112" fmla="*/ 352277 h 670813"/>
                <a:gd name="csX1113" fmla="*/ 99017 w 630110"/>
                <a:gd name="csY1113" fmla="*/ 352000 h 670813"/>
                <a:gd name="csX1114" fmla="*/ 97740 w 630110"/>
                <a:gd name="csY1114" fmla="*/ 350885 h 670813"/>
                <a:gd name="csX1115" fmla="*/ 96262 w 630110"/>
                <a:gd name="csY1115" fmla="*/ 346408 h 670813"/>
                <a:gd name="csX1116" fmla="*/ 97617 w 630110"/>
                <a:gd name="csY1116" fmla="*/ 344938 h 670813"/>
                <a:gd name="csX1117" fmla="*/ 98663 w 630110"/>
                <a:gd name="csY1117" fmla="*/ 344130 h 670813"/>
                <a:gd name="csX1118" fmla="*/ 97224 w 630110"/>
                <a:gd name="csY1118" fmla="*/ 344469 h 670813"/>
                <a:gd name="csX1119" fmla="*/ 96039 w 630110"/>
                <a:gd name="csY1119" fmla="*/ 344330 h 670813"/>
                <a:gd name="csX1120" fmla="*/ 98286 w 630110"/>
                <a:gd name="csY1120" fmla="*/ 342261 h 670813"/>
                <a:gd name="csX1121" fmla="*/ 100294 w 630110"/>
                <a:gd name="csY1121" fmla="*/ 340677 h 670813"/>
                <a:gd name="csX1122" fmla="*/ 104873 w 630110"/>
                <a:gd name="csY1122" fmla="*/ 338838 h 670813"/>
                <a:gd name="csX1123" fmla="*/ 106820 w 630110"/>
                <a:gd name="csY1123" fmla="*/ 337661 h 670813"/>
                <a:gd name="csX1124" fmla="*/ 103942 w 630110"/>
                <a:gd name="csY1124" fmla="*/ 338722 h 670813"/>
                <a:gd name="csX1125" fmla="*/ 100926 w 630110"/>
                <a:gd name="csY1125" fmla="*/ 339122 h 670813"/>
                <a:gd name="csX1126" fmla="*/ 94523 w 630110"/>
                <a:gd name="csY1126" fmla="*/ 338907 h 670813"/>
                <a:gd name="csX1127" fmla="*/ 95593 w 630110"/>
                <a:gd name="csY1127" fmla="*/ 334722 h 670813"/>
                <a:gd name="csX1128" fmla="*/ 96709 w 630110"/>
                <a:gd name="csY1128" fmla="*/ 333322 h 670813"/>
                <a:gd name="csX1129" fmla="*/ 97917 w 630110"/>
                <a:gd name="csY1129" fmla="*/ 332537 h 670813"/>
                <a:gd name="csX1130" fmla="*/ 96139 w 630110"/>
                <a:gd name="csY1130" fmla="*/ 332776 h 670813"/>
                <a:gd name="csX1131" fmla="*/ 94077 w 630110"/>
                <a:gd name="csY1131" fmla="*/ 332445 h 670813"/>
                <a:gd name="csX1132" fmla="*/ 94738 w 630110"/>
                <a:gd name="csY1132" fmla="*/ 328191 h 670813"/>
                <a:gd name="csX1133" fmla="*/ 96362 w 630110"/>
                <a:gd name="csY1133" fmla="*/ 327268 h 670813"/>
                <a:gd name="csX1134" fmla="*/ 98109 w 630110"/>
                <a:gd name="csY1134" fmla="*/ 327091 h 670813"/>
                <a:gd name="csX1135" fmla="*/ 100279 w 630110"/>
                <a:gd name="csY1135" fmla="*/ 326483 h 670813"/>
                <a:gd name="csX1136" fmla="*/ 97955 w 630110"/>
                <a:gd name="csY1136" fmla="*/ 325783 h 670813"/>
                <a:gd name="csX1137" fmla="*/ 95547 w 630110"/>
                <a:gd name="csY1137" fmla="*/ 325445 h 670813"/>
                <a:gd name="csX1138" fmla="*/ 92645 w 630110"/>
                <a:gd name="csY1138" fmla="*/ 326145 h 670813"/>
                <a:gd name="csX1139" fmla="*/ 89983 w 630110"/>
                <a:gd name="csY1139" fmla="*/ 325629 h 670813"/>
                <a:gd name="csX1140" fmla="*/ 86743 w 630110"/>
                <a:gd name="csY1140" fmla="*/ 325637 h 670813"/>
                <a:gd name="csX1141" fmla="*/ 88036 w 630110"/>
                <a:gd name="csY1141" fmla="*/ 326206 h 670813"/>
                <a:gd name="csX1142" fmla="*/ 89421 w 630110"/>
                <a:gd name="csY1142" fmla="*/ 327499 h 670813"/>
                <a:gd name="csX1143" fmla="*/ 88728 w 630110"/>
                <a:gd name="csY1143" fmla="*/ 329806 h 670813"/>
                <a:gd name="csX1144" fmla="*/ 88074 w 630110"/>
                <a:gd name="csY1144" fmla="*/ 331245 h 670813"/>
                <a:gd name="csX1145" fmla="*/ 86297 w 630110"/>
                <a:gd name="csY1145" fmla="*/ 332237 h 670813"/>
                <a:gd name="csX1146" fmla="*/ 84842 w 630110"/>
                <a:gd name="csY1146" fmla="*/ 333738 h 670813"/>
                <a:gd name="csX1147" fmla="*/ 84434 w 630110"/>
                <a:gd name="csY1147" fmla="*/ 335053 h 670813"/>
                <a:gd name="csX1148" fmla="*/ 83611 w 630110"/>
                <a:gd name="csY1148" fmla="*/ 335976 h 670813"/>
                <a:gd name="csX1149" fmla="*/ 85035 w 630110"/>
                <a:gd name="csY1149" fmla="*/ 336630 h 670813"/>
                <a:gd name="csX1150" fmla="*/ 86497 w 630110"/>
                <a:gd name="csY1150" fmla="*/ 337099 h 670813"/>
                <a:gd name="csX1151" fmla="*/ 87343 w 630110"/>
                <a:gd name="csY1151" fmla="*/ 338169 h 670813"/>
                <a:gd name="csX1152" fmla="*/ 88344 w 630110"/>
                <a:gd name="csY1152" fmla="*/ 339715 h 670813"/>
                <a:gd name="csX1153" fmla="*/ 88290 w 630110"/>
                <a:gd name="csY1153" fmla="*/ 342723 h 670813"/>
                <a:gd name="csX1154" fmla="*/ 84457 w 630110"/>
                <a:gd name="csY1154" fmla="*/ 349793 h 670813"/>
                <a:gd name="csX1155" fmla="*/ 83134 w 630110"/>
                <a:gd name="csY1155" fmla="*/ 351369 h 670813"/>
                <a:gd name="csX1156" fmla="*/ 73537 w 630110"/>
                <a:gd name="csY1156" fmla="*/ 355631 h 670813"/>
                <a:gd name="csX1157" fmla="*/ 69775 w 630110"/>
                <a:gd name="csY1157" fmla="*/ 357947 h 670813"/>
                <a:gd name="csX1158" fmla="*/ 61741 w 630110"/>
                <a:gd name="csY1158" fmla="*/ 360955 h 670813"/>
                <a:gd name="csX1159" fmla="*/ 58616 w 630110"/>
                <a:gd name="csY1159" fmla="*/ 361516 h 670813"/>
                <a:gd name="csX1160" fmla="*/ 55153 w 630110"/>
                <a:gd name="csY1160" fmla="*/ 360916 h 670813"/>
                <a:gd name="csX1161" fmla="*/ 50089 w 630110"/>
                <a:gd name="csY1161" fmla="*/ 358631 h 670813"/>
                <a:gd name="csX1162" fmla="*/ 42363 w 630110"/>
                <a:gd name="csY1162" fmla="*/ 352777 h 670813"/>
                <a:gd name="csX1163" fmla="*/ 40355 w 630110"/>
                <a:gd name="csY1163" fmla="*/ 350846 h 670813"/>
                <a:gd name="csX1164" fmla="*/ 34175 w 630110"/>
                <a:gd name="csY1164" fmla="*/ 343315 h 670813"/>
                <a:gd name="csX1165" fmla="*/ 29720 w 630110"/>
                <a:gd name="csY1165" fmla="*/ 339322 h 670813"/>
                <a:gd name="csX1166" fmla="*/ 26341 w 630110"/>
                <a:gd name="csY1166" fmla="*/ 335607 h 670813"/>
                <a:gd name="csX1167" fmla="*/ 22155 w 630110"/>
                <a:gd name="csY1167" fmla="*/ 332084 h 670813"/>
                <a:gd name="csX1168" fmla="*/ 18207 w 630110"/>
                <a:gd name="csY1168" fmla="*/ 327329 h 670813"/>
                <a:gd name="csX1169" fmla="*/ 17368 w 630110"/>
                <a:gd name="csY1169" fmla="*/ 325160 h 670813"/>
                <a:gd name="csX1170" fmla="*/ 17661 w 630110"/>
                <a:gd name="csY1170" fmla="*/ 322952 h 670813"/>
                <a:gd name="csX1171" fmla="*/ 19131 w 630110"/>
                <a:gd name="csY1171" fmla="*/ 321752 h 670813"/>
                <a:gd name="csX1172" fmla="*/ 20854 w 630110"/>
                <a:gd name="csY1172" fmla="*/ 322237 h 670813"/>
                <a:gd name="csX1173" fmla="*/ 22216 w 630110"/>
                <a:gd name="csY1173" fmla="*/ 324098 h 670813"/>
                <a:gd name="csX1174" fmla="*/ 23178 w 630110"/>
                <a:gd name="csY1174" fmla="*/ 324929 h 670813"/>
                <a:gd name="csX1175" fmla="*/ 23987 w 630110"/>
                <a:gd name="csY1175" fmla="*/ 325268 h 670813"/>
                <a:gd name="csX1176" fmla="*/ 29881 w 630110"/>
                <a:gd name="csY1176" fmla="*/ 322414 h 670813"/>
                <a:gd name="csX1177" fmla="*/ 32167 w 630110"/>
                <a:gd name="csY1177" fmla="*/ 322529 h 670813"/>
                <a:gd name="csX1178" fmla="*/ 33729 w 630110"/>
                <a:gd name="csY1178" fmla="*/ 321098 h 670813"/>
                <a:gd name="csX1179" fmla="*/ 35707 w 630110"/>
                <a:gd name="csY1179" fmla="*/ 321414 h 670813"/>
                <a:gd name="csX1180" fmla="*/ 39739 w 630110"/>
                <a:gd name="csY1180" fmla="*/ 319183 h 670813"/>
                <a:gd name="csX1181" fmla="*/ 41432 w 630110"/>
                <a:gd name="csY1181" fmla="*/ 319044 h 670813"/>
                <a:gd name="csX1182" fmla="*/ 43448 w 630110"/>
                <a:gd name="csY1182" fmla="*/ 318598 h 670813"/>
                <a:gd name="csX1183" fmla="*/ 46696 w 630110"/>
                <a:gd name="csY1183" fmla="*/ 312944 h 670813"/>
                <a:gd name="csX1184" fmla="*/ 49128 w 630110"/>
                <a:gd name="csY1184" fmla="*/ 309343 h 670813"/>
                <a:gd name="csX1185" fmla="*/ 50705 w 630110"/>
                <a:gd name="csY1185" fmla="*/ 308590 h 670813"/>
                <a:gd name="csX1186" fmla="*/ 50613 w 630110"/>
                <a:gd name="csY1186" fmla="*/ 307713 h 670813"/>
                <a:gd name="csX1187" fmla="*/ 50174 w 630110"/>
                <a:gd name="csY1187" fmla="*/ 306566 h 670813"/>
                <a:gd name="csX1188" fmla="*/ 48997 w 630110"/>
                <a:gd name="csY1188" fmla="*/ 306859 h 670813"/>
                <a:gd name="csX1189" fmla="*/ 48174 w 630110"/>
                <a:gd name="csY1189" fmla="*/ 307951 h 670813"/>
                <a:gd name="csX1190" fmla="*/ 47565 w 630110"/>
                <a:gd name="csY1190" fmla="*/ 309274 h 670813"/>
                <a:gd name="csX1191" fmla="*/ 46950 w 630110"/>
                <a:gd name="csY1191" fmla="*/ 310067 h 670813"/>
                <a:gd name="csX1192" fmla="*/ 45041 w 630110"/>
                <a:gd name="csY1192" fmla="*/ 309336 h 670813"/>
                <a:gd name="csX1193" fmla="*/ 43756 w 630110"/>
                <a:gd name="csY1193" fmla="*/ 309459 h 670813"/>
                <a:gd name="csX1194" fmla="*/ 42171 w 630110"/>
                <a:gd name="csY1194" fmla="*/ 309890 h 670813"/>
                <a:gd name="csX1195" fmla="*/ 36376 w 630110"/>
                <a:gd name="csY1195" fmla="*/ 311998 h 670813"/>
                <a:gd name="csX1196" fmla="*/ 33991 w 630110"/>
                <a:gd name="csY1196" fmla="*/ 313890 h 670813"/>
                <a:gd name="csX1197" fmla="*/ 32375 w 630110"/>
                <a:gd name="csY1197" fmla="*/ 314267 h 670813"/>
                <a:gd name="csX1198" fmla="*/ 23117 w 630110"/>
                <a:gd name="csY1198" fmla="*/ 312182 h 670813"/>
                <a:gd name="csX1199" fmla="*/ 14067 w 630110"/>
                <a:gd name="csY1199" fmla="*/ 307397 h 670813"/>
                <a:gd name="csX1200" fmla="*/ 10258 w 630110"/>
                <a:gd name="csY1200" fmla="*/ 304212 h 670813"/>
                <a:gd name="csX1201" fmla="*/ 7849 w 630110"/>
                <a:gd name="csY1201" fmla="*/ 300143 h 670813"/>
                <a:gd name="csX1202" fmla="*/ 5440 w 630110"/>
                <a:gd name="csY1202" fmla="*/ 295289 h 670813"/>
                <a:gd name="csX1203" fmla="*/ 6233 w 630110"/>
                <a:gd name="csY1203" fmla="*/ 293927 h 670813"/>
                <a:gd name="csX1204" fmla="*/ 9973 w 630110"/>
                <a:gd name="csY1204" fmla="*/ 291004 h 670813"/>
                <a:gd name="csX1205" fmla="*/ 13205 w 630110"/>
                <a:gd name="csY1205" fmla="*/ 288704 h 670813"/>
                <a:gd name="csX1206" fmla="*/ 10304 w 630110"/>
                <a:gd name="csY1206" fmla="*/ 289727 h 670813"/>
                <a:gd name="csX1207" fmla="*/ 7164 w 630110"/>
                <a:gd name="csY1207" fmla="*/ 291150 h 670813"/>
                <a:gd name="csX1208" fmla="*/ 5610 w 630110"/>
                <a:gd name="csY1208" fmla="*/ 292142 h 670813"/>
                <a:gd name="csX1209" fmla="*/ 3848 w 630110"/>
                <a:gd name="csY1209" fmla="*/ 294227 h 670813"/>
                <a:gd name="csX1210" fmla="*/ 1508 w 630110"/>
                <a:gd name="csY1210" fmla="*/ 294696 h 670813"/>
                <a:gd name="csX1211" fmla="*/ 585 w 630110"/>
                <a:gd name="csY1211" fmla="*/ 291604 h 670813"/>
                <a:gd name="csX1212" fmla="*/ 0 w 630110"/>
                <a:gd name="csY1212" fmla="*/ 288588 h 670813"/>
                <a:gd name="csX1213" fmla="*/ 1493 w 630110"/>
                <a:gd name="csY1213" fmla="*/ 287573 h 670813"/>
                <a:gd name="csX1214" fmla="*/ 2539 w 630110"/>
                <a:gd name="csY1214" fmla="*/ 286934 h 670813"/>
                <a:gd name="csX1215" fmla="*/ 4663 w 630110"/>
                <a:gd name="csY1215" fmla="*/ 286396 h 670813"/>
                <a:gd name="csX1216" fmla="*/ 6987 w 630110"/>
                <a:gd name="csY1216" fmla="*/ 286011 h 670813"/>
                <a:gd name="csX1217" fmla="*/ 9096 w 630110"/>
                <a:gd name="csY1217" fmla="*/ 286027 h 670813"/>
                <a:gd name="csX1218" fmla="*/ 12074 w 630110"/>
                <a:gd name="csY1218" fmla="*/ 286073 h 670813"/>
                <a:gd name="csX1219" fmla="*/ 12158 w 630110"/>
                <a:gd name="csY1219" fmla="*/ 278995 h 670813"/>
                <a:gd name="csX1220" fmla="*/ 12405 w 630110"/>
                <a:gd name="csY1220" fmla="*/ 278372 h 670813"/>
                <a:gd name="csX1221" fmla="*/ 12828 w 630110"/>
                <a:gd name="csY1221" fmla="*/ 278011 h 670813"/>
                <a:gd name="csX1222" fmla="*/ 13313 w 630110"/>
                <a:gd name="csY1222" fmla="*/ 277857 h 670813"/>
                <a:gd name="csX1223" fmla="*/ 13721 w 630110"/>
                <a:gd name="csY1223" fmla="*/ 277965 h 670813"/>
                <a:gd name="csX1224" fmla="*/ 14329 w 630110"/>
                <a:gd name="csY1224" fmla="*/ 279026 h 670813"/>
                <a:gd name="csX1225" fmla="*/ 15091 w 630110"/>
                <a:gd name="csY1225" fmla="*/ 278965 h 670813"/>
                <a:gd name="csX1226" fmla="*/ 15899 w 630110"/>
                <a:gd name="csY1226" fmla="*/ 278349 h 670813"/>
                <a:gd name="csX1227" fmla="*/ 17699 w 630110"/>
                <a:gd name="csY1227" fmla="*/ 278811 h 670813"/>
                <a:gd name="csX1228" fmla="*/ 19146 w 630110"/>
                <a:gd name="csY1228" fmla="*/ 278495 h 670813"/>
                <a:gd name="csX1229" fmla="*/ 20608 w 630110"/>
                <a:gd name="csY1229" fmla="*/ 278911 h 670813"/>
                <a:gd name="csX1230" fmla="*/ 23102 w 630110"/>
                <a:gd name="csY1230" fmla="*/ 278918 h 670813"/>
                <a:gd name="csX1231" fmla="*/ 27603 w 630110"/>
                <a:gd name="csY1231" fmla="*/ 278749 h 670813"/>
                <a:gd name="csX1232" fmla="*/ 30104 w 630110"/>
                <a:gd name="csY1232" fmla="*/ 278803 h 670813"/>
                <a:gd name="csX1233" fmla="*/ 31721 w 630110"/>
                <a:gd name="csY1233" fmla="*/ 279926 h 670813"/>
                <a:gd name="csX1234" fmla="*/ 33491 w 630110"/>
                <a:gd name="csY1234" fmla="*/ 281165 h 670813"/>
                <a:gd name="csX1235" fmla="*/ 35407 w 630110"/>
                <a:gd name="csY1235" fmla="*/ 281342 h 670813"/>
                <a:gd name="csX1236" fmla="*/ 38185 w 630110"/>
                <a:gd name="csY1236" fmla="*/ 281195 h 670813"/>
                <a:gd name="csX1237" fmla="*/ 40070 w 630110"/>
                <a:gd name="csY1237" fmla="*/ 280719 h 670813"/>
                <a:gd name="csX1238" fmla="*/ 41024 w 630110"/>
                <a:gd name="csY1238" fmla="*/ 279565 h 670813"/>
                <a:gd name="csX1239" fmla="*/ 41740 w 630110"/>
                <a:gd name="csY1239" fmla="*/ 278457 h 670813"/>
                <a:gd name="csX1240" fmla="*/ 45857 w 630110"/>
                <a:gd name="csY1240" fmla="*/ 276842 h 670813"/>
                <a:gd name="csX1241" fmla="*/ 50182 w 630110"/>
                <a:gd name="csY1241" fmla="*/ 275526 h 670813"/>
                <a:gd name="csX1242" fmla="*/ 51429 w 630110"/>
                <a:gd name="csY1242" fmla="*/ 275380 h 670813"/>
                <a:gd name="csX1243" fmla="*/ 51821 w 630110"/>
                <a:gd name="csY1243" fmla="*/ 276149 h 670813"/>
                <a:gd name="csX1244" fmla="*/ 51629 w 630110"/>
                <a:gd name="csY1244" fmla="*/ 277434 h 670813"/>
                <a:gd name="csX1245" fmla="*/ 52129 w 630110"/>
                <a:gd name="csY1245" fmla="*/ 278657 h 670813"/>
                <a:gd name="csX1246" fmla="*/ 53868 w 630110"/>
                <a:gd name="csY1246" fmla="*/ 279434 h 670813"/>
                <a:gd name="csX1247" fmla="*/ 55092 w 630110"/>
                <a:gd name="csY1247" fmla="*/ 279626 h 670813"/>
                <a:gd name="csX1248" fmla="*/ 56192 w 630110"/>
                <a:gd name="csY1248" fmla="*/ 279449 h 670813"/>
                <a:gd name="csX1249" fmla="*/ 57008 w 630110"/>
                <a:gd name="csY1249" fmla="*/ 279057 h 670813"/>
                <a:gd name="csX1250" fmla="*/ 58762 w 630110"/>
                <a:gd name="csY1250" fmla="*/ 277134 h 670813"/>
                <a:gd name="csX1251" fmla="*/ 59670 w 630110"/>
                <a:gd name="csY1251" fmla="*/ 276695 h 670813"/>
                <a:gd name="csX1252" fmla="*/ 60848 w 630110"/>
                <a:gd name="csY1252" fmla="*/ 276726 h 670813"/>
                <a:gd name="csX1253" fmla="*/ 62171 w 630110"/>
                <a:gd name="csY1253" fmla="*/ 275803 h 670813"/>
                <a:gd name="csX1254" fmla="*/ 62194 w 630110"/>
                <a:gd name="csY1254" fmla="*/ 275095 h 670813"/>
                <a:gd name="csX1255" fmla="*/ 61355 w 630110"/>
                <a:gd name="csY1255" fmla="*/ 274757 h 670813"/>
                <a:gd name="csX1256" fmla="*/ 60640 w 630110"/>
                <a:gd name="csY1256" fmla="*/ 273741 h 670813"/>
                <a:gd name="csX1257" fmla="*/ 60779 w 630110"/>
                <a:gd name="csY1257" fmla="*/ 272918 h 670813"/>
                <a:gd name="csX1258" fmla="*/ 60571 w 630110"/>
                <a:gd name="csY1258" fmla="*/ 271749 h 670813"/>
                <a:gd name="csX1259" fmla="*/ 60717 w 630110"/>
                <a:gd name="csY1259" fmla="*/ 270641 h 670813"/>
                <a:gd name="csX1260" fmla="*/ 61279 w 630110"/>
                <a:gd name="csY1260" fmla="*/ 269810 h 670813"/>
                <a:gd name="csX1261" fmla="*/ 62264 w 630110"/>
                <a:gd name="csY1261" fmla="*/ 269010 h 670813"/>
                <a:gd name="csX1262" fmla="*/ 61679 w 630110"/>
                <a:gd name="csY1262" fmla="*/ 267356 h 670813"/>
                <a:gd name="csX1263" fmla="*/ 60170 w 630110"/>
                <a:gd name="csY1263" fmla="*/ 264187 h 670813"/>
                <a:gd name="csX1264" fmla="*/ 58593 w 630110"/>
                <a:gd name="csY1264" fmla="*/ 260125 h 670813"/>
                <a:gd name="csX1265" fmla="*/ 56923 w 630110"/>
                <a:gd name="csY1265" fmla="*/ 256740 h 670813"/>
                <a:gd name="csX1266" fmla="*/ 54807 w 630110"/>
                <a:gd name="csY1266" fmla="*/ 253771 h 670813"/>
                <a:gd name="csX1267" fmla="*/ 53714 w 630110"/>
                <a:gd name="csY1267" fmla="*/ 251586 h 670813"/>
                <a:gd name="csX1268" fmla="*/ 53830 w 630110"/>
                <a:gd name="csY1268" fmla="*/ 246763 h 670813"/>
                <a:gd name="csX1269" fmla="*/ 53645 w 630110"/>
                <a:gd name="csY1269" fmla="*/ 245785 h 670813"/>
                <a:gd name="csX1270" fmla="*/ 52914 w 630110"/>
                <a:gd name="csY1270" fmla="*/ 245185 h 670813"/>
                <a:gd name="csX1271" fmla="*/ 51936 w 630110"/>
                <a:gd name="csY1271" fmla="*/ 244855 h 670813"/>
                <a:gd name="csX1272" fmla="*/ 50559 w 630110"/>
                <a:gd name="csY1272" fmla="*/ 245347 h 670813"/>
                <a:gd name="csX1273" fmla="*/ 49320 w 630110"/>
                <a:gd name="csY1273" fmla="*/ 245439 h 670813"/>
                <a:gd name="csX1274" fmla="*/ 46657 w 630110"/>
                <a:gd name="csY1274" fmla="*/ 245332 h 670813"/>
                <a:gd name="csX1275" fmla="*/ 45349 w 630110"/>
                <a:gd name="csY1275" fmla="*/ 244839 h 670813"/>
                <a:gd name="csX1276" fmla="*/ 41794 w 630110"/>
                <a:gd name="csY1276" fmla="*/ 239985 h 670813"/>
                <a:gd name="csX1277" fmla="*/ 41325 w 630110"/>
                <a:gd name="csY1277" fmla="*/ 238077 h 670813"/>
                <a:gd name="csX1278" fmla="*/ 41309 w 630110"/>
                <a:gd name="csY1278" fmla="*/ 236116 h 670813"/>
                <a:gd name="csX1279" fmla="*/ 42487 w 630110"/>
                <a:gd name="csY1279" fmla="*/ 232700 h 670813"/>
                <a:gd name="csX1280" fmla="*/ 42848 w 630110"/>
                <a:gd name="csY1280" fmla="*/ 229515 h 670813"/>
                <a:gd name="csX1281" fmla="*/ 43010 w 630110"/>
                <a:gd name="csY1281" fmla="*/ 226546 h 670813"/>
                <a:gd name="csX1282" fmla="*/ 42817 w 630110"/>
                <a:gd name="csY1282" fmla="*/ 225707 h 670813"/>
                <a:gd name="csX1283" fmla="*/ 42102 w 630110"/>
                <a:gd name="csY1283" fmla="*/ 224707 h 670813"/>
                <a:gd name="csX1284" fmla="*/ 40909 w 630110"/>
                <a:gd name="csY1284" fmla="*/ 223969 h 670813"/>
                <a:gd name="csX1285" fmla="*/ 37715 w 630110"/>
                <a:gd name="csY1285" fmla="*/ 223792 h 670813"/>
                <a:gd name="csX1286" fmla="*/ 33921 w 630110"/>
                <a:gd name="csY1286" fmla="*/ 222807 h 670813"/>
                <a:gd name="csX1287" fmla="*/ 31005 w 630110"/>
                <a:gd name="csY1287" fmla="*/ 221076 h 670813"/>
                <a:gd name="csX1288" fmla="*/ 28973 w 630110"/>
                <a:gd name="csY1288" fmla="*/ 220030 h 670813"/>
                <a:gd name="csX1289" fmla="*/ 28427 w 630110"/>
                <a:gd name="csY1289" fmla="*/ 219345 h 670813"/>
                <a:gd name="csX1290" fmla="*/ 28181 w 630110"/>
                <a:gd name="csY1290" fmla="*/ 218545 h 670813"/>
                <a:gd name="csX1291" fmla="*/ 28711 w 630110"/>
                <a:gd name="csY1291" fmla="*/ 214937 h 670813"/>
                <a:gd name="csX1292" fmla="*/ 29627 w 630110"/>
                <a:gd name="csY1292" fmla="*/ 210868 h 670813"/>
                <a:gd name="csX1293" fmla="*/ 30297 w 630110"/>
                <a:gd name="csY1293" fmla="*/ 209622 h 670813"/>
                <a:gd name="csX1294" fmla="*/ 31451 w 630110"/>
                <a:gd name="csY1294" fmla="*/ 208329 h 670813"/>
                <a:gd name="csX1295" fmla="*/ 32305 w 630110"/>
                <a:gd name="csY1295" fmla="*/ 207452 h 670813"/>
                <a:gd name="csX1296" fmla="*/ 33675 w 630110"/>
                <a:gd name="csY1296" fmla="*/ 206291 h 670813"/>
                <a:gd name="csX1297" fmla="*/ 37377 w 630110"/>
                <a:gd name="csY1297" fmla="*/ 202398 h 670813"/>
                <a:gd name="csX1298" fmla="*/ 40693 w 630110"/>
                <a:gd name="csY1298" fmla="*/ 197036 h 670813"/>
                <a:gd name="csX1299" fmla="*/ 42748 w 630110"/>
                <a:gd name="csY1299" fmla="*/ 193290 h 670813"/>
                <a:gd name="csX1300" fmla="*/ 43818 w 630110"/>
                <a:gd name="csY1300" fmla="*/ 192174 h 670813"/>
                <a:gd name="csX1301" fmla="*/ 44911 w 630110"/>
                <a:gd name="csY1301" fmla="*/ 191220 h 670813"/>
                <a:gd name="csX1302" fmla="*/ 46503 w 630110"/>
                <a:gd name="csY1302" fmla="*/ 190067 h 670813"/>
                <a:gd name="csX1303" fmla="*/ 48350 w 630110"/>
                <a:gd name="csY1303" fmla="*/ 189012 h 670813"/>
                <a:gd name="csX1304" fmla="*/ 50182 w 630110"/>
                <a:gd name="csY1304" fmla="*/ 189059 h 670813"/>
                <a:gd name="csX1305" fmla="*/ 51921 w 630110"/>
                <a:gd name="csY1305" fmla="*/ 190020 h 670813"/>
                <a:gd name="csX1306" fmla="*/ 53214 w 630110"/>
                <a:gd name="csY1306" fmla="*/ 191143 h 670813"/>
                <a:gd name="csX1307" fmla="*/ 53653 w 630110"/>
                <a:gd name="csY1307" fmla="*/ 193628 h 670813"/>
                <a:gd name="csX1308" fmla="*/ 54568 w 630110"/>
                <a:gd name="csY1308" fmla="*/ 195236 h 670813"/>
                <a:gd name="csX1309" fmla="*/ 55553 w 630110"/>
                <a:gd name="csY1309" fmla="*/ 196205 h 670813"/>
                <a:gd name="csX1310" fmla="*/ 56861 w 630110"/>
                <a:gd name="csY1310" fmla="*/ 196674 h 670813"/>
                <a:gd name="csX1311" fmla="*/ 58531 w 630110"/>
                <a:gd name="csY1311" fmla="*/ 196559 h 670813"/>
                <a:gd name="csX1312" fmla="*/ 65219 w 630110"/>
                <a:gd name="csY1312" fmla="*/ 193713 h 670813"/>
                <a:gd name="csX1313" fmla="*/ 67497 w 630110"/>
                <a:gd name="csY1313" fmla="*/ 193136 h 670813"/>
                <a:gd name="csX1314" fmla="*/ 72960 w 630110"/>
                <a:gd name="csY1314" fmla="*/ 192782 h 670813"/>
                <a:gd name="csX1315" fmla="*/ 76708 w 630110"/>
                <a:gd name="csY1315" fmla="*/ 191682 h 670813"/>
                <a:gd name="csX1316" fmla="*/ 80025 w 630110"/>
                <a:gd name="csY1316" fmla="*/ 190528 h 670813"/>
                <a:gd name="csX1317" fmla="*/ 80433 w 630110"/>
                <a:gd name="csY1317" fmla="*/ 188459 h 670813"/>
                <a:gd name="csX1318" fmla="*/ 81710 w 630110"/>
                <a:gd name="csY1318" fmla="*/ 185297 h 670813"/>
                <a:gd name="csX1319" fmla="*/ 85604 w 630110"/>
                <a:gd name="csY1319" fmla="*/ 181174 h 670813"/>
                <a:gd name="csX1320" fmla="*/ 86704 w 630110"/>
                <a:gd name="csY1320" fmla="*/ 179335 h 670813"/>
                <a:gd name="csX1321" fmla="*/ 87882 w 630110"/>
                <a:gd name="csY1321" fmla="*/ 175812 h 670813"/>
                <a:gd name="csX1322" fmla="*/ 89136 w 630110"/>
                <a:gd name="csY1322" fmla="*/ 172596 h 670813"/>
                <a:gd name="csX1323" fmla="*/ 90221 w 630110"/>
                <a:gd name="csY1323" fmla="*/ 171258 h 670813"/>
                <a:gd name="csX1324" fmla="*/ 96347 w 630110"/>
                <a:gd name="csY1324" fmla="*/ 167719 h 670813"/>
                <a:gd name="csX1325" fmla="*/ 102342 w 630110"/>
                <a:gd name="csY1325" fmla="*/ 164465 h 670813"/>
                <a:gd name="csX1326" fmla="*/ 103327 w 630110"/>
                <a:gd name="csY1326" fmla="*/ 162988 h 670813"/>
                <a:gd name="csX1327" fmla="*/ 107205 w 630110"/>
                <a:gd name="csY1327" fmla="*/ 156218 h 670813"/>
                <a:gd name="csX1328" fmla="*/ 109421 w 630110"/>
                <a:gd name="csY1328" fmla="*/ 151610 h 670813"/>
                <a:gd name="csX1329" fmla="*/ 109999 w 630110"/>
                <a:gd name="csY1329" fmla="*/ 150125 h 670813"/>
                <a:gd name="csX1330" fmla="*/ 111284 w 630110"/>
                <a:gd name="csY1330" fmla="*/ 146117 h 670813"/>
                <a:gd name="csX1331" fmla="*/ 112676 w 630110"/>
                <a:gd name="csY1331" fmla="*/ 142117 h 670813"/>
                <a:gd name="csX1332" fmla="*/ 114523 w 630110"/>
                <a:gd name="csY1332" fmla="*/ 141186 h 670813"/>
                <a:gd name="csX1333" fmla="*/ 118641 w 630110"/>
                <a:gd name="csY1333" fmla="*/ 139663 h 670813"/>
                <a:gd name="csX1334" fmla="*/ 121904 w 630110"/>
                <a:gd name="csY1334" fmla="*/ 138171 h 670813"/>
                <a:gd name="csX1335" fmla="*/ 123581 w 630110"/>
                <a:gd name="csY1335" fmla="*/ 136463 h 670813"/>
                <a:gd name="csX1336" fmla="*/ 124589 w 630110"/>
                <a:gd name="csY1336" fmla="*/ 134970 h 670813"/>
                <a:gd name="csX1337" fmla="*/ 124405 w 630110"/>
                <a:gd name="csY1337" fmla="*/ 133493 h 670813"/>
                <a:gd name="csX1338" fmla="*/ 123504 w 630110"/>
                <a:gd name="csY1338" fmla="*/ 131740 h 670813"/>
                <a:gd name="csX1339" fmla="*/ 123689 w 630110"/>
                <a:gd name="csY1339" fmla="*/ 130693 h 670813"/>
                <a:gd name="csX1340" fmla="*/ 123850 w 630110"/>
                <a:gd name="csY1340" fmla="*/ 129662 h 670813"/>
                <a:gd name="csX1341" fmla="*/ 126229 w 630110"/>
                <a:gd name="csY1341" fmla="*/ 127562 h 670813"/>
                <a:gd name="csX1342" fmla="*/ 130684 w 630110"/>
                <a:gd name="csY1342" fmla="*/ 121339 h 670813"/>
                <a:gd name="csX1343" fmla="*/ 133362 w 630110"/>
                <a:gd name="csY1343" fmla="*/ 118223 h 670813"/>
                <a:gd name="csX1344" fmla="*/ 134247 w 630110"/>
                <a:gd name="csY1344" fmla="*/ 118223 h 670813"/>
                <a:gd name="csX1345" fmla="*/ 137040 w 630110"/>
                <a:gd name="csY1345" fmla="*/ 116561 h 670813"/>
                <a:gd name="csX1346" fmla="*/ 139696 w 630110"/>
                <a:gd name="csY1346" fmla="*/ 114684 h 670813"/>
                <a:gd name="csX1347" fmla="*/ 139541 w 630110"/>
                <a:gd name="csY1347" fmla="*/ 113831 h 670813"/>
                <a:gd name="csX1348" fmla="*/ 139210 w 630110"/>
                <a:gd name="csY1348" fmla="*/ 112723 h 670813"/>
                <a:gd name="csX1349" fmla="*/ 137687 w 630110"/>
                <a:gd name="csY1349" fmla="*/ 112230 h 670813"/>
                <a:gd name="csX1350" fmla="*/ 137202 w 630110"/>
                <a:gd name="csY1350" fmla="*/ 110900 h 670813"/>
                <a:gd name="csX1351" fmla="*/ 137579 w 630110"/>
                <a:gd name="csY1351" fmla="*/ 108992 h 670813"/>
                <a:gd name="csX1352" fmla="*/ 138857 w 630110"/>
                <a:gd name="csY1352" fmla="*/ 103861 h 670813"/>
                <a:gd name="csX1353" fmla="*/ 138595 w 630110"/>
                <a:gd name="csY1353" fmla="*/ 102384 h 670813"/>
                <a:gd name="csX1354" fmla="*/ 137040 w 630110"/>
                <a:gd name="csY1354" fmla="*/ 97614 h 670813"/>
                <a:gd name="csX1355" fmla="*/ 137387 w 630110"/>
                <a:gd name="csY1355" fmla="*/ 96299 h 670813"/>
                <a:gd name="csX1356" fmla="*/ 138025 w 630110"/>
                <a:gd name="csY1356" fmla="*/ 94945 h 670813"/>
                <a:gd name="csX1357" fmla="*/ 139765 w 630110"/>
                <a:gd name="csY1357" fmla="*/ 93145 h 670813"/>
                <a:gd name="csX1358" fmla="*/ 142004 w 630110"/>
                <a:gd name="csY1358" fmla="*/ 91645 h 670813"/>
                <a:gd name="csX1359" fmla="*/ 149176 w 630110"/>
                <a:gd name="csY1359" fmla="*/ 88090 h 670813"/>
                <a:gd name="csX1360" fmla="*/ 150630 w 630110"/>
                <a:gd name="csY1360" fmla="*/ 87698 h 670813"/>
                <a:gd name="csX1361" fmla="*/ 153116 w 630110"/>
                <a:gd name="csY1361" fmla="*/ 86798 h 670813"/>
                <a:gd name="csX1362" fmla="*/ 154640 w 630110"/>
                <a:gd name="csY1362" fmla="*/ 84898 h 670813"/>
                <a:gd name="csX1363" fmla="*/ 154824 w 630110"/>
                <a:gd name="csY1363" fmla="*/ 83275 h 670813"/>
                <a:gd name="csX1364" fmla="*/ 154155 w 630110"/>
                <a:gd name="csY1364" fmla="*/ 82267 h 670813"/>
                <a:gd name="csX1365" fmla="*/ 152670 w 630110"/>
                <a:gd name="csY1365" fmla="*/ 80913 h 670813"/>
                <a:gd name="csX1366" fmla="*/ 149877 w 630110"/>
                <a:gd name="csY1366" fmla="*/ 79690 h 670813"/>
                <a:gd name="csX1367" fmla="*/ 147352 w 630110"/>
                <a:gd name="csY1367" fmla="*/ 78621 h 670813"/>
                <a:gd name="csX1368" fmla="*/ 143066 w 630110"/>
                <a:gd name="csY1368" fmla="*/ 78736 h 670813"/>
                <a:gd name="csX1369" fmla="*/ 140842 w 630110"/>
                <a:gd name="csY1369" fmla="*/ 77821 h 670813"/>
                <a:gd name="csX1370" fmla="*/ 140234 w 630110"/>
                <a:gd name="csY1370" fmla="*/ 77182 h 670813"/>
                <a:gd name="csX1371" fmla="*/ 139926 w 630110"/>
                <a:gd name="csY1371" fmla="*/ 74920 h 670813"/>
                <a:gd name="csX1372" fmla="*/ 140357 w 630110"/>
                <a:gd name="csY1372" fmla="*/ 71089 h 670813"/>
                <a:gd name="csX1373" fmla="*/ 139688 w 630110"/>
                <a:gd name="csY1373" fmla="*/ 70751 h 670813"/>
                <a:gd name="csX1374" fmla="*/ 138734 w 630110"/>
                <a:gd name="csY1374" fmla="*/ 71205 h 670813"/>
                <a:gd name="csX1375" fmla="*/ 136471 w 630110"/>
                <a:gd name="csY1375" fmla="*/ 70751 h 670813"/>
                <a:gd name="csX1376" fmla="*/ 133693 w 630110"/>
                <a:gd name="csY1376" fmla="*/ 70805 h 670813"/>
                <a:gd name="csX1377" fmla="*/ 132631 w 630110"/>
                <a:gd name="csY1377" fmla="*/ 69735 h 670813"/>
                <a:gd name="csX1378" fmla="*/ 133154 w 630110"/>
                <a:gd name="csY1378" fmla="*/ 68451 h 670813"/>
                <a:gd name="csX1379" fmla="*/ 132993 w 630110"/>
                <a:gd name="csY1379" fmla="*/ 66735 h 670813"/>
                <a:gd name="csX1380" fmla="*/ 132577 w 630110"/>
                <a:gd name="csY1380" fmla="*/ 65104 h 670813"/>
                <a:gd name="csX1381" fmla="*/ 132146 w 630110"/>
                <a:gd name="csY1381" fmla="*/ 64766 h 670813"/>
                <a:gd name="csX1382" fmla="*/ 130815 w 630110"/>
                <a:gd name="csY1382" fmla="*/ 64373 h 670813"/>
                <a:gd name="csX1383" fmla="*/ 128745 w 630110"/>
                <a:gd name="csY1383" fmla="*/ 62958 h 670813"/>
                <a:gd name="csX1384" fmla="*/ 127075 w 630110"/>
                <a:gd name="csY1384" fmla="*/ 61212 h 670813"/>
                <a:gd name="csX1385" fmla="*/ 126097 w 630110"/>
                <a:gd name="csY1385" fmla="*/ 60027 h 670813"/>
                <a:gd name="csX1386" fmla="*/ 125797 w 630110"/>
                <a:gd name="csY1386" fmla="*/ 59212 h 670813"/>
                <a:gd name="csX1387" fmla="*/ 125890 w 630110"/>
                <a:gd name="csY1387" fmla="*/ 58673 h 670813"/>
                <a:gd name="csX1388" fmla="*/ 127105 w 630110"/>
                <a:gd name="csY1388" fmla="*/ 57158 h 670813"/>
                <a:gd name="csX1389" fmla="*/ 128552 w 630110"/>
                <a:gd name="csY1389" fmla="*/ 55027 h 670813"/>
                <a:gd name="csX1390" fmla="*/ 129083 w 630110"/>
                <a:gd name="csY1390" fmla="*/ 53196 h 670813"/>
                <a:gd name="csX1391" fmla="*/ 129245 w 630110"/>
                <a:gd name="csY1391" fmla="*/ 51865 h 670813"/>
                <a:gd name="csX1392" fmla="*/ 128837 w 630110"/>
                <a:gd name="csY1392" fmla="*/ 50888 h 670813"/>
                <a:gd name="csX1393" fmla="*/ 127506 w 630110"/>
                <a:gd name="csY1393" fmla="*/ 49688 h 670813"/>
                <a:gd name="csX1394" fmla="*/ 126082 w 630110"/>
                <a:gd name="csY1394" fmla="*/ 48634 h 670813"/>
                <a:gd name="csX1395" fmla="*/ 125513 w 630110"/>
                <a:gd name="csY1395" fmla="*/ 47719 h 670813"/>
                <a:gd name="csX1396" fmla="*/ 125490 w 630110"/>
                <a:gd name="csY1396" fmla="*/ 46334 h 670813"/>
                <a:gd name="csX1397" fmla="*/ 126020 w 630110"/>
                <a:gd name="csY1397" fmla="*/ 44603 h 670813"/>
                <a:gd name="csX1398" fmla="*/ 127690 w 630110"/>
                <a:gd name="csY1398" fmla="*/ 43295 h 670813"/>
                <a:gd name="csX1399" fmla="*/ 130653 w 630110"/>
                <a:gd name="csY1399" fmla="*/ 42056 h 670813"/>
                <a:gd name="csX1400" fmla="*/ 131423 w 630110"/>
                <a:gd name="csY1400" fmla="*/ 40518 h 670813"/>
                <a:gd name="csX1401" fmla="*/ 131323 w 630110"/>
                <a:gd name="csY1401" fmla="*/ 39379 h 670813"/>
                <a:gd name="csX1402" fmla="*/ 130514 w 630110"/>
                <a:gd name="csY1402" fmla="*/ 39041 h 670813"/>
                <a:gd name="csX1403" fmla="*/ 128429 w 630110"/>
                <a:gd name="csY1403" fmla="*/ 39033 h 670813"/>
                <a:gd name="csX1404" fmla="*/ 124920 w 630110"/>
                <a:gd name="csY1404" fmla="*/ 38641 h 670813"/>
                <a:gd name="csX1405" fmla="*/ 124328 w 630110"/>
                <a:gd name="csY1405" fmla="*/ 38010 h 670813"/>
                <a:gd name="csX1406" fmla="*/ 123927 w 630110"/>
                <a:gd name="csY1406" fmla="*/ 37164 h 670813"/>
                <a:gd name="csX1407" fmla="*/ 123920 w 630110"/>
                <a:gd name="csY1407" fmla="*/ 36325 h 670813"/>
                <a:gd name="csX1408" fmla="*/ 124666 w 630110"/>
                <a:gd name="csY1408" fmla="*/ 35372 h 670813"/>
                <a:gd name="csX1409" fmla="*/ 125559 w 630110"/>
                <a:gd name="csY1409" fmla="*/ 34164 h 670813"/>
                <a:gd name="csX1410" fmla="*/ 125397 w 630110"/>
                <a:gd name="csY1410" fmla="*/ 32987 h 670813"/>
                <a:gd name="csX1411" fmla="*/ 124366 w 630110"/>
                <a:gd name="csY1411" fmla="*/ 31656 h 670813"/>
                <a:gd name="csX1412" fmla="*/ 121896 w 630110"/>
                <a:gd name="csY1412" fmla="*/ 30687 h 670813"/>
                <a:gd name="csX1413" fmla="*/ 121557 w 630110"/>
                <a:gd name="csY1413" fmla="*/ 29310 h 670813"/>
                <a:gd name="csX1414" fmla="*/ 121942 w 630110"/>
                <a:gd name="csY1414" fmla="*/ 28163 h 670813"/>
                <a:gd name="csX1415" fmla="*/ 122757 w 630110"/>
                <a:gd name="csY1415" fmla="*/ 26525 h 670813"/>
                <a:gd name="csX1416" fmla="*/ 123473 w 630110"/>
                <a:gd name="csY1416" fmla="*/ 25386 h 670813"/>
                <a:gd name="csX1417" fmla="*/ 125159 w 630110"/>
                <a:gd name="csY1417" fmla="*/ 22140 h 670813"/>
                <a:gd name="csX1418" fmla="*/ 127205 w 630110"/>
                <a:gd name="csY1418" fmla="*/ 21432 h 670813"/>
                <a:gd name="csX1419" fmla="*/ 129714 w 630110"/>
                <a:gd name="csY1419" fmla="*/ 20378 h 670813"/>
                <a:gd name="csX1420" fmla="*/ 132485 w 630110"/>
                <a:gd name="csY1420" fmla="*/ 19217 h 670813"/>
                <a:gd name="csX1421" fmla="*/ 136756 w 630110"/>
                <a:gd name="csY1421" fmla="*/ 20086 h 670813"/>
                <a:gd name="csX1422" fmla="*/ 138834 w 630110"/>
                <a:gd name="csY1422" fmla="*/ 20517 h 670813"/>
                <a:gd name="csX1423" fmla="*/ 143035 w 630110"/>
                <a:gd name="csY1423" fmla="*/ 21509 h 670813"/>
                <a:gd name="csX1424" fmla="*/ 146560 w 630110"/>
                <a:gd name="csY1424" fmla="*/ 22340 h 670813"/>
                <a:gd name="csX1425" fmla="*/ 150161 w 630110"/>
                <a:gd name="csY1425" fmla="*/ 22578 h 670813"/>
                <a:gd name="csX1426" fmla="*/ 151654 w 630110"/>
                <a:gd name="csY1426" fmla="*/ 22517 h 670813"/>
                <a:gd name="csX1427" fmla="*/ 153301 w 630110"/>
                <a:gd name="csY1427" fmla="*/ 23502 h 670813"/>
                <a:gd name="csX1428" fmla="*/ 157372 w 630110"/>
                <a:gd name="csY1428" fmla="*/ 25186 h 670813"/>
                <a:gd name="csX1429" fmla="*/ 160681 w 630110"/>
                <a:gd name="csY1429" fmla="*/ 26071 h 670813"/>
                <a:gd name="csX1430" fmla="*/ 162920 w 630110"/>
                <a:gd name="csY1430" fmla="*/ 26063 h 670813"/>
                <a:gd name="csX1431" fmla="*/ 166221 w 630110"/>
                <a:gd name="csY1431" fmla="*/ 24571 h 670813"/>
                <a:gd name="csX1432" fmla="*/ 167868 w 630110"/>
                <a:gd name="csY1432" fmla="*/ 23201 h 670813"/>
                <a:gd name="csX1433" fmla="*/ 170085 w 630110"/>
                <a:gd name="csY1433" fmla="*/ 21701 h 670813"/>
                <a:gd name="csX1434" fmla="*/ 172924 w 630110"/>
                <a:gd name="csY1434" fmla="*/ 21763 h 670813"/>
                <a:gd name="csX1435" fmla="*/ 179065 w 630110"/>
                <a:gd name="csY1435" fmla="*/ 19447 h 670813"/>
                <a:gd name="csX1436" fmla="*/ 180212 w 630110"/>
                <a:gd name="csY1436" fmla="*/ 19847 h 670813"/>
                <a:gd name="csX1437" fmla="*/ 182036 w 630110"/>
                <a:gd name="csY1437" fmla="*/ 19978 h 670813"/>
                <a:gd name="csX1438" fmla="*/ 184237 w 630110"/>
                <a:gd name="csY1438" fmla="*/ 18640 h 670813"/>
                <a:gd name="csX1439" fmla="*/ 185368 w 630110"/>
                <a:gd name="csY1439" fmla="*/ 17055 h 670813"/>
                <a:gd name="csX1440" fmla="*/ 185545 w 630110"/>
                <a:gd name="csY1440" fmla="*/ 16255 h 670813"/>
                <a:gd name="csX1441" fmla="*/ 186091 w 630110"/>
                <a:gd name="csY1441" fmla="*/ 15670 h 670813"/>
                <a:gd name="csX1442" fmla="*/ 188446 w 630110"/>
                <a:gd name="csY1442" fmla="*/ 14662 h 670813"/>
                <a:gd name="csX1443" fmla="*/ 190808 w 630110"/>
                <a:gd name="csY1443" fmla="*/ 13262 h 670813"/>
                <a:gd name="csX1444" fmla="*/ 191447 w 630110"/>
                <a:gd name="csY1444" fmla="*/ 11416 h 670813"/>
                <a:gd name="csX1445" fmla="*/ 191840 w 630110"/>
                <a:gd name="csY1445" fmla="*/ 10162 h 670813"/>
                <a:gd name="csX1446" fmla="*/ 194426 w 630110"/>
                <a:gd name="csY1446" fmla="*/ 8547 h 670813"/>
                <a:gd name="csX1447" fmla="*/ 197119 w 630110"/>
                <a:gd name="csY1447" fmla="*/ 6862 h 670813"/>
                <a:gd name="csX1448" fmla="*/ 199935 w 630110"/>
                <a:gd name="csY1448" fmla="*/ 5100 h 670813"/>
                <a:gd name="csX1449" fmla="*/ 203136 w 630110"/>
                <a:gd name="csY1449" fmla="*/ 3092 h 670813"/>
                <a:gd name="csX1450" fmla="*/ 205845 w 630110"/>
                <a:gd name="csY1450" fmla="*/ 1392 h 670813"/>
                <a:gd name="csX1451" fmla="*/ 208062 w 630110"/>
                <a:gd name="csY1451" fmla="*/ 0 h 670813"/>
                <a:gd name="csX1452" fmla="*/ 208308 w 630110"/>
                <a:gd name="csY1452" fmla="*/ 300 h 670813"/>
                <a:gd name="csX1453" fmla="*/ 209178 w 630110"/>
                <a:gd name="csY1453" fmla="*/ 931 h 670813"/>
                <a:gd name="csX1454" fmla="*/ 210117 w 630110"/>
                <a:gd name="csY1454" fmla="*/ 1238 h 670813"/>
                <a:gd name="csX1455" fmla="*/ 211217 w 630110"/>
                <a:gd name="csY1455" fmla="*/ 646 h 670813"/>
                <a:gd name="csX1456" fmla="*/ 212594 w 630110"/>
                <a:gd name="csY1456" fmla="*/ 154 h 670813"/>
                <a:gd name="csX1457" fmla="*/ 213318 w 630110"/>
                <a:gd name="csY1457" fmla="*/ 431 h 670813"/>
                <a:gd name="csX1458" fmla="*/ 213418 w 630110"/>
                <a:gd name="csY1458" fmla="*/ 1231 h 670813"/>
                <a:gd name="csX1459" fmla="*/ 212594 w 630110"/>
                <a:gd name="csY1459" fmla="*/ 4985 h 670813"/>
                <a:gd name="csX1460" fmla="*/ 212664 w 630110"/>
                <a:gd name="csY1460" fmla="*/ 6454 h 670813"/>
                <a:gd name="csX1461" fmla="*/ 214041 w 630110"/>
                <a:gd name="csY1461" fmla="*/ 9508 h 670813"/>
                <a:gd name="csX1462" fmla="*/ 215826 w 630110"/>
                <a:gd name="csY1462" fmla="*/ 14455 h 670813"/>
                <a:gd name="csX1463" fmla="*/ 217504 w 630110"/>
                <a:gd name="csY1463" fmla="*/ 19086 h 670813"/>
                <a:gd name="csX1464" fmla="*/ 218489 w 630110"/>
                <a:gd name="csY1464" fmla="*/ 22117 h 670813"/>
                <a:gd name="csX1465" fmla="*/ 219466 w 630110"/>
                <a:gd name="csY1465" fmla="*/ 23355 h 670813"/>
                <a:gd name="csX1466" fmla="*/ 223537 w 630110"/>
                <a:gd name="csY1466" fmla="*/ 24625 h 670813"/>
                <a:gd name="csX1467" fmla="*/ 226893 w 630110"/>
                <a:gd name="csY1467" fmla="*/ 25663 h 670813"/>
                <a:gd name="csX1468" fmla="*/ 228885 w 630110"/>
                <a:gd name="csY1468" fmla="*/ 27363 h 670813"/>
                <a:gd name="csX1469" fmla="*/ 231086 w 630110"/>
                <a:gd name="csY1469" fmla="*/ 28994 h 670813"/>
                <a:gd name="csX1470" fmla="*/ 232626 w 630110"/>
                <a:gd name="csY1470" fmla="*/ 29994 h 670813"/>
                <a:gd name="csX1471" fmla="*/ 233357 w 630110"/>
                <a:gd name="csY1471" fmla="*/ 31279 h 670813"/>
                <a:gd name="csX1472" fmla="*/ 233511 w 630110"/>
                <a:gd name="csY1472" fmla="*/ 32433 h 670813"/>
                <a:gd name="csX1473" fmla="*/ 233372 w 630110"/>
                <a:gd name="csY1473" fmla="*/ 33210 h 670813"/>
                <a:gd name="csX1474" fmla="*/ 232533 w 630110"/>
                <a:gd name="csY1474" fmla="*/ 34233 h 670813"/>
                <a:gd name="csX1475" fmla="*/ 228670 w 630110"/>
                <a:gd name="csY1475" fmla="*/ 36864 h 670813"/>
                <a:gd name="csX1476" fmla="*/ 228208 w 630110"/>
                <a:gd name="csY1476" fmla="*/ 37695 h 670813"/>
                <a:gd name="csX1477" fmla="*/ 228093 w 630110"/>
                <a:gd name="csY1477" fmla="*/ 38787 h 670813"/>
                <a:gd name="csX1478" fmla="*/ 228855 w 630110"/>
                <a:gd name="csY1478" fmla="*/ 42041 h 670813"/>
                <a:gd name="csX1479" fmla="*/ 229332 w 630110"/>
                <a:gd name="csY1479" fmla="*/ 44080 h 670813"/>
                <a:gd name="csX1480" fmla="*/ 229470 w 630110"/>
                <a:gd name="csY1480" fmla="*/ 48172 h 670813"/>
                <a:gd name="csX1481" fmla="*/ 229724 w 630110"/>
                <a:gd name="csY1481" fmla="*/ 52057 h 670813"/>
                <a:gd name="csX1482" fmla="*/ 231094 w 630110"/>
                <a:gd name="csY1482" fmla="*/ 53826 h 670813"/>
                <a:gd name="csX1483" fmla="*/ 232217 w 630110"/>
                <a:gd name="csY1483" fmla="*/ 54965 h 670813"/>
                <a:gd name="csX1484" fmla="*/ 232903 w 630110"/>
                <a:gd name="csY1484" fmla="*/ 55996 h 670813"/>
                <a:gd name="csX1485" fmla="*/ 234288 w 630110"/>
                <a:gd name="csY1485" fmla="*/ 57419 h 670813"/>
                <a:gd name="csX1486" fmla="*/ 235450 w 630110"/>
                <a:gd name="csY1486" fmla="*/ 58473 h 670813"/>
                <a:gd name="csX1487" fmla="*/ 236442 w 630110"/>
                <a:gd name="csY1487" fmla="*/ 59096 h 670813"/>
                <a:gd name="csX1488" fmla="*/ 236927 w 630110"/>
                <a:gd name="csY1488" fmla="*/ 60488 h 670813"/>
                <a:gd name="csX1489" fmla="*/ 236642 w 630110"/>
                <a:gd name="csY1489" fmla="*/ 62127 h 670813"/>
                <a:gd name="csX1490" fmla="*/ 236227 w 630110"/>
                <a:gd name="csY1490" fmla="*/ 63550 h 670813"/>
                <a:gd name="csX1491" fmla="*/ 236358 w 630110"/>
                <a:gd name="csY1491" fmla="*/ 64320 h 670813"/>
                <a:gd name="csX1492" fmla="*/ 237158 w 630110"/>
                <a:gd name="csY1492" fmla="*/ 64866 h 670813"/>
                <a:gd name="csX1493" fmla="*/ 238382 w 630110"/>
                <a:gd name="csY1493" fmla="*/ 66289 h 670813"/>
                <a:gd name="csX1494" fmla="*/ 238543 w 630110"/>
                <a:gd name="csY1494" fmla="*/ 68366 h 670813"/>
                <a:gd name="csX1495" fmla="*/ 238459 w 630110"/>
                <a:gd name="csY1495" fmla="*/ 69797 h 670813"/>
                <a:gd name="csX1496" fmla="*/ 238943 w 630110"/>
                <a:gd name="csY1496" fmla="*/ 71082 h 670813"/>
                <a:gd name="csX1497" fmla="*/ 239075 w 630110"/>
                <a:gd name="csY1497" fmla="*/ 72505 h 670813"/>
                <a:gd name="csX1498" fmla="*/ 238697 w 630110"/>
                <a:gd name="csY1498" fmla="*/ 76051 h 670813"/>
                <a:gd name="csX1499" fmla="*/ 238759 w 630110"/>
                <a:gd name="csY1499" fmla="*/ 77651 h 670813"/>
                <a:gd name="csX1500" fmla="*/ 237689 w 630110"/>
                <a:gd name="csY1500" fmla="*/ 77751 h 670813"/>
                <a:gd name="csX1501" fmla="*/ 236774 w 630110"/>
                <a:gd name="csY1501" fmla="*/ 78297 h 670813"/>
                <a:gd name="csX1502" fmla="*/ 235473 w 630110"/>
                <a:gd name="csY1502" fmla="*/ 80528 h 670813"/>
                <a:gd name="csX1503" fmla="*/ 233972 w 630110"/>
                <a:gd name="csY1503" fmla="*/ 81113 h 670813"/>
                <a:gd name="csX1504" fmla="*/ 232272 w 630110"/>
                <a:gd name="csY1504" fmla="*/ 81290 h 670813"/>
                <a:gd name="csX1505" fmla="*/ 230517 w 630110"/>
                <a:gd name="csY1505" fmla="*/ 79921 h 670813"/>
                <a:gd name="csX1506" fmla="*/ 229078 w 630110"/>
                <a:gd name="csY1506" fmla="*/ 78490 h 670813"/>
                <a:gd name="csX1507" fmla="*/ 228685 w 630110"/>
                <a:gd name="csY1507" fmla="*/ 77697 h 670813"/>
                <a:gd name="csX1508" fmla="*/ 228324 w 630110"/>
                <a:gd name="csY1508" fmla="*/ 76190 h 670813"/>
                <a:gd name="csX1509" fmla="*/ 227546 w 630110"/>
                <a:gd name="csY1509" fmla="*/ 75205 h 670813"/>
                <a:gd name="csX1510" fmla="*/ 226054 w 630110"/>
                <a:gd name="csY1510" fmla="*/ 75667 h 670813"/>
                <a:gd name="csX1511" fmla="*/ 223783 w 630110"/>
                <a:gd name="csY1511" fmla="*/ 75874 h 670813"/>
                <a:gd name="csX1512" fmla="*/ 221329 w 630110"/>
                <a:gd name="csY1512" fmla="*/ 76205 h 670813"/>
                <a:gd name="csX1513" fmla="*/ 220874 w 630110"/>
                <a:gd name="csY1513" fmla="*/ 76536 h 670813"/>
                <a:gd name="csX1514" fmla="*/ 220828 w 630110"/>
                <a:gd name="csY1514" fmla="*/ 77174 h 670813"/>
                <a:gd name="csX1515" fmla="*/ 221429 w 630110"/>
                <a:gd name="csY1515" fmla="*/ 78528 h 670813"/>
                <a:gd name="csX1516" fmla="*/ 221936 w 630110"/>
                <a:gd name="csY1516" fmla="*/ 80290 h 670813"/>
                <a:gd name="csX1517" fmla="*/ 222245 w 630110"/>
                <a:gd name="csY1517" fmla="*/ 82752 h 670813"/>
                <a:gd name="csX1518" fmla="*/ 222906 w 630110"/>
                <a:gd name="csY1518" fmla="*/ 84382 h 670813"/>
                <a:gd name="csX1519" fmla="*/ 223114 w 630110"/>
                <a:gd name="csY1519" fmla="*/ 84898 h 670813"/>
                <a:gd name="csX1520" fmla="*/ 227046 w 630110"/>
                <a:gd name="csY1520" fmla="*/ 89791 h 670813"/>
                <a:gd name="csX1521" fmla="*/ 228078 w 630110"/>
                <a:gd name="csY1521" fmla="*/ 90783 h 670813"/>
                <a:gd name="csX1522" fmla="*/ 228293 w 630110"/>
                <a:gd name="csY1522" fmla="*/ 91437 h 670813"/>
                <a:gd name="csX1523" fmla="*/ 227885 w 630110"/>
                <a:gd name="csY1523" fmla="*/ 93245 h 6708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</a:cxnLst>
              <a:rect l="l" t="t" r="r" b="b"/>
              <a:pathLst>
                <a:path w="630110" h="670813">
                  <a:moveTo>
                    <a:pt x="555526" y="669037"/>
                  </a:moveTo>
                  <a:lnTo>
                    <a:pt x="554203" y="670814"/>
                  </a:lnTo>
                  <a:lnTo>
                    <a:pt x="551617" y="665367"/>
                  </a:lnTo>
                  <a:lnTo>
                    <a:pt x="550509" y="665036"/>
                  </a:lnTo>
                  <a:lnTo>
                    <a:pt x="550471" y="662444"/>
                  </a:lnTo>
                  <a:lnTo>
                    <a:pt x="551071" y="661421"/>
                  </a:lnTo>
                  <a:lnTo>
                    <a:pt x="554064" y="660275"/>
                  </a:lnTo>
                  <a:lnTo>
                    <a:pt x="554849" y="660913"/>
                  </a:lnTo>
                  <a:lnTo>
                    <a:pt x="556373" y="665960"/>
                  </a:lnTo>
                  <a:lnTo>
                    <a:pt x="555526" y="669037"/>
                  </a:lnTo>
                  <a:close/>
                  <a:moveTo>
                    <a:pt x="552148" y="657675"/>
                  </a:moveTo>
                  <a:lnTo>
                    <a:pt x="550093" y="659721"/>
                  </a:lnTo>
                  <a:lnTo>
                    <a:pt x="549201" y="658490"/>
                  </a:lnTo>
                  <a:lnTo>
                    <a:pt x="549570" y="657636"/>
                  </a:lnTo>
                  <a:lnTo>
                    <a:pt x="550440" y="657167"/>
                  </a:lnTo>
                  <a:lnTo>
                    <a:pt x="551255" y="656505"/>
                  </a:lnTo>
                  <a:lnTo>
                    <a:pt x="552148" y="657675"/>
                  </a:lnTo>
                  <a:close/>
                  <a:moveTo>
                    <a:pt x="545861" y="646397"/>
                  </a:moveTo>
                  <a:lnTo>
                    <a:pt x="544183" y="646420"/>
                  </a:lnTo>
                  <a:lnTo>
                    <a:pt x="543691" y="645489"/>
                  </a:lnTo>
                  <a:lnTo>
                    <a:pt x="542983" y="644527"/>
                  </a:lnTo>
                  <a:lnTo>
                    <a:pt x="543521" y="643597"/>
                  </a:lnTo>
                  <a:lnTo>
                    <a:pt x="544406" y="643358"/>
                  </a:lnTo>
                  <a:lnTo>
                    <a:pt x="545661" y="644866"/>
                  </a:lnTo>
                  <a:lnTo>
                    <a:pt x="545953" y="645935"/>
                  </a:lnTo>
                  <a:lnTo>
                    <a:pt x="545861" y="646397"/>
                  </a:lnTo>
                  <a:close/>
                  <a:moveTo>
                    <a:pt x="547900" y="642527"/>
                  </a:moveTo>
                  <a:lnTo>
                    <a:pt x="546884" y="643327"/>
                  </a:lnTo>
                  <a:lnTo>
                    <a:pt x="546630" y="643220"/>
                  </a:lnTo>
                  <a:lnTo>
                    <a:pt x="546484" y="642604"/>
                  </a:lnTo>
                  <a:lnTo>
                    <a:pt x="546446" y="642173"/>
                  </a:lnTo>
                  <a:lnTo>
                    <a:pt x="546261" y="641396"/>
                  </a:lnTo>
                  <a:lnTo>
                    <a:pt x="546161" y="640027"/>
                  </a:lnTo>
                  <a:lnTo>
                    <a:pt x="546969" y="638881"/>
                  </a:lnTo>
                  <a:lnTo>
                    <a:pt x="547777" y="639119"/>
                  </a:lnTo>
                  <a:lnTo>
                    <a:pt x="547339" y="640289"/>
                  </a:lnTo>
                  <a:lnTo>
                    <a:pt x="547900" y="642527"/>
                  </a:lnTo>
                  <a:close/>
                  <a:moveTo>
                    <a:pt x="105820" y="637919"/>
                  </a:moveTo>
                  <a:lnTo>
                    <a:pt x="105512" y="638189"/>
                  </a:lnTo>
                  <a:lnTo>
                    <a:pt x="105197" y="638289"/>
                  </a:lnTo>
                  <a:lnTo>
                    <a:pt x="104981" y="638258"/>
                  </a:lnTo>
                  <a:lnTo>
                    <a:pt x="104866" y="637989"/>
                  </a:lnTo>
                  <a:lnTo>
                    <a:pt x="104927" y="637789"/>
                  </a:lnTo>
                  <a:lnTo>
                    <a:pt x="105204" y="638019"/>
                  </a:lnTo>
                  <a:lnTo>
                    <a:pt x="105574" y="637804"/>
                  </a:lnTo>
                  <a:lnTo>
                    <a:pt x="105989" y="637119"/>
                  </a:lnTo>
                  <a:lnTo>
                    <a:pt x="106089" y="636896"/>
                  </a:lnTo>
                  <a:lnTo>
                    <a:pt x="106174" y="637019"/>
                  </a:lnTo>
                  <a:lnTo>
                    <a:pt x="106089" y="637412"/>
                  </a:lnTo>
                  <a:lnTo>
                    <a:pt x="105820" y="637919"/>
                  </a:lnTo>
                  <a:close/>
                  <a:moveTo>
                    <a:pt x="539343" y="638343"/>
                  </a:moveTo>
                  <a:lnTo>
                    <a:pt x="539989" y="639150"/>
                  </a:lnTo>
                  <a:lnTo>
                    <a:pt x="538797" y="639012"/>
                  </a:lnTo>
                  <a:lnTo>
                    <a:pt x="537688" y="637789"/>
                  </a:lnTo>
                  <a:lnTo>
                    <a:pt x="537981" y="636642"/>
                  </a:lnTo>
                  <a:lnTo>
                    <a:pt x="538397" y="636173"/>
                  </a:lnTo>
                  <a:lnTo>
                    <a:pt x="539343" y="638343"/>
                  </a:lnTo>
                  <a:close/>
                  <a:moveTo>
                    <a:pt x="531709" y="619095"/>
                  </a:moveTo>
                  <a:lnTo>
                    <a:pt x="530763" y="619218"/>
                  </a:lnTo>
                  <a:lnTo>
                    <a:pt x="530177" y="618480"/>
                  </a:lnTo>
                  <a:lnTo>
                    <a:pt x="530108" y="617618"/>
                  </a:lnTo>
                  <a:lnTo>
                    <a:pt x="530647" y="617056"/>
                  </a:lnTo>
                  <a:lnTo>
                    <a:pt x="531155" y="616764"/>
                  </a:lnTo>
                  <a:lnTo>
                    <a:pt x="531663" y="616841"/>
                  </a:lnTo>
                  <a:lnTo>
                    <a:pt x="532171" y="618295"/>
                  </a:lnTo>
                  <a:lnTo>
                    <a:pt x="531709" y="619095"/>
                  </a:lnTo>
                  <a:close/>
                  <a:moveTo>
                    <a:pt x="525568" y="588224"/>
                  </a:moveTo>
                  <a:lnTo>
                    <a:pt x="524914" y="588970"/>
                  </a:lnTo>
                  <a:lnTo>
                    <a:pt x="522690" y="588385"/>
                  </a:lnTo>
                  <a:lnTo>
                    <a:pt x="522852" y="586139"/>
                  </a:lnTo>
                  <a:lnTo>
                    <a:pt x="522328" y="583939"/>
                  </a:lnTo>
                  <a:lnTo>
                    <a:pt x="522713" y="583016"/>
                  </a:lnTo>
                  <a:lnTo>
                    <a:pt x="524383" y="581439"/>
                  </a:lnTo>
                  <a:lnTo>
                    <a:pt x="525737" y="580746"/>
                  </a:lnTo>
                  <a:lnTo>
                    <a:pt x="526676" y="582877"/>
                  </a:lnTo>
                  <a:lnTo>
                    <a:pt x="527115" y="584962"/>
                  </a:lnTo>
                  <a:lnTo>
                    <a:pt x="525568" y="588224"/>
                  </a:lnTo>
                  <a:close/>
                  <a:moveTo>
                    <a:pt x="99618" y="574077"/>
                  </a:moveTo>
                  <a:lnTo>
                    <a:pt x="99456" y="574215"/>
                  </a:lnTo>
                  <a:lnTo>
                    <a:pt x="99441" y="573815"/>
                  </a:lnTo>
                  <a:lnTo>
                    <a:pt x="99641" y="573177"/>
                  </a:lnTo>
                  <a:lnTo>
                    <a:pt x="99871" y="572754"/>
                  </a:lnTo>
                  <a:lnTo>
                    <a:pt x="99941" y="572800"/>
                  </a:lnTo>
                  <a:lnTo>
                    <a:pt x="99879" y="573215"/>
                  </a:lnTo>
                  <a:lnTo>
                    <a:pt x="99764" y="573777"/>
                  </a:lnTo>
                  <a:lnTo>
                    <a:pt x="99618" y="574077"/>
                  </a:lnTo>
                  <a:close/>
                  <a:moveTo>
                    <a:pt x="529677" y="570161"/>
                  </a:moveTo>
                  <a:lnTo>
                    <a:pt x="528623" y="570600"/>
                  </a:lnTo>
                  <a:lnTo>
                    <a:pt x="527569" y="570053"/>
                  </a:lnTo>
                  <a:lnTo>
                    <a:pt x="528392" y="569169"/>
                  </a:lnTo>
                  <a:lnTo>
                    <a:pt x="528531" y="567369"/>
                  </a:lnTo>
                  <a:lnTo>
                    <a:pt x="529608" y="568369"/>
                  </a:lnTo>
                  <a:lnTo>
                    <a:pt x="529547" y="569507"/>
                  </a:lnTo>
                  <a:lnTo>
                    <a:pt x="529677" y="570161"/>
                  </a:lnTo>
                  <a:close/>
                  <a:moveTo>
                    <a:pt x="536680" y="555799"/>
                  </a:moveTo>
                  <a:lnTo>
                    <a:pt x="537642" y="558814"/>
                  </a:lnTo>
                  <a:lnTo>
                    <a:pt x="535903" y="557499"/>
                  </a:lnTo>
                  <a:lnTo>
                    <a:pt x="535341" y="556552"/>
                  </a:lnTo>
                  <a:lnTo>
                    <a:pt x="536211" y="555914"/>
                  </a:lnTo>
                  <a:lnTo>
                    <a:pt x="536680" y="555799"/>
                  </a:lnTo>
                  <a:close/>
                  <a:moveTo>
                    <a:pt x="530201" y="537613"/>
                  </a:moveTo>
                  <a:lnTo>
                    <a:pt x="529516" y="539043"/>
                  </a:lnTo>
                  <a:lnTo>
                    <a:pt x="529378" y="535982"/>
                  </a:lnTo>
                  <a:lnTo>
                    <a:pt x="529701" y="535597"/>
                  </a:lnTo>
                  <a:lnTo>
                    <a:pt x="530047" y="535489"/>
                  </a:lnTo>
                  <a:lnTo>
                    <a:pt x="530486" y="535774"/>
                  </a:lnTo>
                  <a:lnTo>
                    <a:pt x="530201" y="537613"/>
                  </a:lnTo>
                  <a:close/>
                  <a:moveTo>
                    <a:pt x="530316" y="566776"/>
                  </a:moveTo>
                  <a:lnTo>
                    <a:pt x="529839" y="567291"/>
                  </a:lnTo>
                  <a:lnTo>
                    <a:pt x="529139" y="566715"/>
                  </a:lnTo>
                  <a:lnTo>
                    <a:pt x="527130" y="562784"/>
                  </a:lnTo>
                  <a:lnTo>
                    <a:pt x="526784" y="560260"/>
                  </a:lnTo>
                  <a:lnTo>
                    <a:pt x="526230" y="559383"/>
                  </a:lnTo>
                  <a:lnTo>
                    <a:pt x="526938" y="558130"/>
                  </a:lnTo>
                  <a:lnTo>
                    <a:pt x="527823" y="557714"/>
                  </a:lnTo>
                  <a:lnTo>
                    <a:pt x="528346" y="556299"/>
                  </a:lnTo>
                  <a:lnTo>
                    <a:pt x="528531" y="554145"/>
                  </a:lnTo>
                  <a:lnTo>
                    <a:pt x="529308" y="552383"/>
                  </a:lnTo>
                  <a:lnTo>
                    <a:pt x="529701" y="551891"/>
                  </a:lnTo>
                  <a:lnTo>
                    <a:pt x="531316" y="551875"/>
                  </a:lnTo>
                  <a:lnTo>
                    <a:pt x="531725" y="551652"/>
                  </a:lnTo>
                  <a:lnTo>
                    <a:pt x="531501" y="549967"/>
                  </a:lnTo>
                  <a:lnTo>
                    <a:pt x="530563" y="549237"/>
                  </a:lnTo>
                  <a:lnTo>
                    <a:pt x="530231" y="548767"/>
                  </a:lnTo>
                  <a:lnTo>
                    <a:pt x="530270" y="544729"/>
                  </a:lnTo>
                  <a:lnTo>
                    <a:pt x="530516" y="543098"/>
                  </a:lnTo>
                  <a:lnTo>
                    <a:pt x="531101" y="541921"/>
                  </a:lnTo>
                  <a:lnTo>
                    <a:pt x="530686" y="539490"/>
                  </a:lnTo>
                  <a:lnTo>
                    <a:pt x="530963" y="538582"/>
                  </a:lnTo>
                  <a:lnTo>
                    <a:pt x="532125" y="537305"/>
                  </a:lnTo>
                  <a:lnTo>
                    <a:pt x="532640" y="534582"/>
                  </a:lnTo>
                  <a:lnTo>
                    <a:pt x="532163" y="533766"/>
                  </a:lnTo>
                  <a:lnTo>
                    <a:pt x="533271" y="529566"/>
                  </a:lnTo>
                  <a:lnTo>
                    <a:pt x="533210" y="526750"/>
                  </a:lnTo>
                  <a:lnTo>
                    <a:pt x="534656" y="523935"/>
                  </a:lnTo>
                  <a:lnTo>
                    <a:pt x="536919" y="522650"/>
                  </a:lnTo>
                  <a:lnTo>
                    <a:pt x="537635" y="522619"/>
                  </a:lnTo>
                  <a:lnTo>
                    <a:pt x="537727" y="525027"/>
                  </a:lnTo>
                  <a:lnTo>
                    <a:pt x="537942" y="525820"/>
                  </a:lnTo>
                  <a:lnTo>
                    <a:pt x="536634" y="527243"/>
                  </a:lnTo>
                  <a:lnTo>
                    <a:pt x="537881" y="529097"/>
                  </a:lnTo>
                  <a:lnTo>
                    <a:pt x="537719" y="529766"/>
                  </a:lnTo>
                  <a:lnTo>
                    <a:pt x="537219" y="531235"/>
                  </a:lnTo>
                  <a:lnTo>
                    <a:pt x="536396" y="532682"/>
                  </a:lnTo>
                  <a:lnTo>
                    <a:pt x="535249" y="533274"/>
                  </a:lnTo>
                  <a:lnTo>
                    <a:pt x="534356" y="535197"/>
                  </a:lnTo>
                  <a:lnTo>
                    <a:pt x="533849" y="535920"/>
                  </a:lnTo>
                  <a:lnTo>
                    <a:pt x="535549" y="537943"/>
                  </a:lnTo>
                  <a:lnTo>
                    <a:pt x="536096" y="544805"/>
                  </a:lnTo>
                  <a:lnTo>
                    <a:pt x="534849" y="546683"/>
                  </a:lnTo>
                  <a:lnTo>
                    <a:pt x="533363" y="547059"/>
                  </a:lnTo>
                  <a:lnTo>
                    <a:pt x="533710" y="551629"/>
                  </a:lnTo>
                  <a:lnTo>
                    <a:pt x="533440" y="552652"/>
                  </a:lnTo>
                  <a:lnTo>
                    <a:pt x="531971" y="554891"/>
                  </a:lnTo>
                  <a:lnTo>
                    <a:pt x="531694" y="555868"/>
                  </a:lnTo>
                  <a:lnTo>
                    <a:pt x="530870" y="556791"/>
                  </a:lnTo>
                  <a:lnTo>
                    <a:pt x="531216" y="557937"/>
                  </a:lnTo>
                  <a:lnTo>
                    <a:pt x="531932" y="558437"/>
                  </a:lnTo>
                  <a:lnTo>
                    <a:pt x="531948" y="559376"/>
                  </a:lnTo>
                  <a:lnTo>
                    <a:pt x="531286" y="561783"/>
                  </a:lnTo>
                  <a:lnTo>
                    <a:pt x="531232" y="564530"/>
                  </a:lnTo>
                  <a:lnTo>
                    <a:pt x="530316" y="566776"/>
                  </a:lnTo>
                  <a:close/>
                  <a:moveTo>
                    <a:pt x="227885" y="93245"/>
                  </a:moveTo>
                  <a:lnTo>
                    <a:pt x="227831" y="93160"/>
                  </a:lnTo>
                  <a:lnTo>
                    <a:pt x="226561" y="91275"/>
                  </a:lnTo>
                  <a:lnTo>
                    <a:pt x="227885" y="93245"/>
                  </a:lnTo>
                  <a:lnTo>
                    <a:pt x="227177" y="95322"/>
                  </a:lnTo>
                  <a:lnTo>
                    <a:pt x="227323" y="96968"/>
                  </a:lnTo>
                  <a:lnTo>
                    <a:pt x="228631" y="98784"/>
                  </a:lnTo>
                  <a:lnTo>
                    <a:pt x="229693" y="100053"/>
                  </a:lnTo>
                  <a:lnTo>
                    <a:pt x="228655" y="101761"/>
                  </a:lnTo>
                  <a:lnTo>
                    <a:pt x="228039" y="103738"/>
                  </a:lnTo>
                  <a:lnTo>
                    <a:pt x="228731" y="104622"/>
                  </a:lnTo>
                  <a:lnTo>
                    <a:pt x="228408" y="107461"/>
                  </a:lnTo>
                  <a:lnTo>
                    <a:pt x="228716" y="107992"/>
                  </a:lnTo>
                  <a:lnTo>
                    <a:pt x="229447" y="108215"/>
                  </a:lnTo>
                  <a:lnTo>
                    <a:pt x="230586" y="108023"/>
                  </a:lnTo>
                  <a:lnTo>
                    <a:pt x="231456" y="109407"/>
                  </a:lnTo>
                  <a:lnTo>
                    <a:pt x="230671" y="108161"/>
                  </a:lnTo>
                  <a:lnTo>
                    <a:pt x="230579" y="108023"/>
                  </a:lnTo>
                  <a:lnTo>
                    <a:pt x="231764" y="107269"/>
                  </a:lnTo>
                  <a:lnTo>
                    <a:pt x="232772" y="107122"/>
                  </a:lnTo>
                  <a:lnTo>
                    <a:pt x="233372" y="107338"/>
                  </a:lnTo>
                  <a:lnTo>
                    <a:pt x="234172" y="105191"/>
                  </a:lnTo>
                  <a:lnTo>
                    <a:pt x="234880" y="104884"/>
                  </a:lnTo>
                  <a:lnTo>
                    <a:pt x="236250" y="105476"/>
                  </a:lnTo>
                  <a:lnTo>
                    <a:pt x="238959" y="109523"/>
                  </a:lnTo>
                  <a:lnTo>
                    <a:pt x="241252" y="112938"/>
                  </a:lnTo>
                  <a:lnTo>
                    <a:pt x="241737" y="113408"/>
                  </a:lnTo>
                  <a:lnTo>
                    <a:pt x="241914" y="113584"/>
                  </a:lnTo>
                  <a:lnTo>
                    <a:pt x="242322" y="113977"/>
                  </a:lnTo>
                  <a:lnTo>
                    <a:pt x="244584" y="115746"/>
                  </a:lnTo>
                  <a:lnTo>
                    <a:pt x="246146" y="116861"/>
                  </a:lnTo>
                  <a:lnTo>
                    <a:pt x="248278" y="116461"/>
                  </a:lnTo>
                  <a:lnTo>
                    <a:pt x="251094" y="116385"/>
                  </a:lnTo>
                  <a:lnTo>
                    <a:pt x="252765" y="117477"/>
                  </a:lnTo>
                  <a:lnTo>
                    <a:pt x="253727" y="118239"/>
                  </a:lnTo>
                  <a:lnTo>
                    <a:pt x="253773" y="118346"/>
                  </a:lnTo>
                  <a:lnTo>
                    <a:pt x="253903" y="118369"/>
                  </a:lnTo>
                  <a:lnTo>
                    <a:pt x="253903" y="118369"/>
                  </a:lnTo>
                  <a:lnTo>
                    <a:pt x="257289" y="121046"/>
                  </a:lnTo>
                  <a:lnTo>
                    <a:pt x="258751" y="120846"/>
                  </a:lnTo>
                  <a:lnTo>
                    <a:pt x="259721" y="121616"/>
                  </a:lnTo>
                  <a:lnTo>
                    <a:pt x="259998" y="123500"/>
                  </a:lnTo>
                  <a:lnTo>
                    <a:pt x="259544" y="125462"/>
                  </a:lnTo>
                  <a:lnTo>
                    <a:pt x="259652" y="126385"/>
                  </a:lnTo>
                  <a:lnTo>
                    <a:pt x="261160" y="126562"/>
                  </a:lnTo>
                  <a:lnTo>
                    <a:pt x="264369" y="127855"/>
                  </a:lnTo>
                  <a:lnTo>
                    <a:pt x="267201" y="129001"/>
                  </a:lnTo>
                  <a:lnTo>
                    <a:pt x="268671" y="129362"/>
                  </a:lnTo>
                  <a:lnTo>
                    <a:pt x="270249" y="130209"/>
                  </a:lnTo>
                  <a:lnTo>
                    <a:pt x="271649" y="131563"/>
                  </a:lnTo>
                  <a:lnTo>
                    <a:pt x="274381" y="133301"/>
                  </a:lnTo>
                  <a:lnTo>
                    <a:pt x="276797" y="134632"/>
                  </a:lnTo>
                  <a:lnTo>
                    <a:pt x="277328" y="136432"/>
                  </a:lnTo>
                  <a:lnTo>
                    <a:pt x="276374" y="136048"/>
                  </a:lnTo>
                  <a:lnTo>
                    <a:pt x="275112" y="136248"/>
                  </a:lnTo>
                  <a:lnTo>
                    <a:pt x="273827" y="137048"/>
                  </a:lnTo>
                  <a:lnTo>
                    <a:pt x="273219" y="137555"/>
                  </a:lnTo>
                  <a:lnTo>
                    <a:pt x="270287" y="140655"/>
                  </a:lnTo>
                  <a:lnTo>
                    <a:pt x="268748" y="141609"/>
                  </a:lnTo>
                  <a:lnTo>
                    <a:pt x="267370" y="143002"/>
                  </a:lnTo>
                  <a:lnTo>
                    <a:pt x="264192" y="147194"/>
                  </a:lnTo>
                  <a:lnTo>
                    <a:pt x="262353" y="151102"/>
                  </a:lnTo>
                  <a:lnTo>
                    <a:pt x="261014" y="154772"/>
                  </a:lnTo>
                  <a:lnTo>
                    <a:pt x="261037" y="157364"/>
                  </a:lnTo>
                  <a:lnTo>
                    <a:pt x="260545" y="160403"/>
                  </a:lnTo>
                  <a:lnTo>
                    <a:pt x="259175" y="162134"/>
                  </a:lnTo>
                  <a:lnTo>
                    <a:pt x="258336" y="162718"/>
                  </a:lnTo>
                  <a:lnTo>
                    <a:pt x="257343" y="165326"/>
                  </a:lnTo>
                  <a:lnTo>
                    <a:pt x="256627" y="168365"/>
                  </a:lnTo>
                  <a:lnTo>
                    <a:pt x="257043" y="169350"/>
                  </a:lnTo>
                  <a:lnTo>
                    <a:pt x="258751" y="170673"/>
                  </a:lnTo>
                  <a:lnTo>
                    <a:pt x="260414" y="171965"/>
                  </a:lnTo>
                  <a:lnTo>
                    <a:pt x="262530" y="173365"/>
                  </a:lnTo>
                  <a:lnTo>
                    <a:pt x="264561" y="174696"/>
                  </a:lnTo>
                  <a:lnTo>
                    <a:pt x="265870" y="174865"/>
                  </a:lnTo>
                  <a:lnTo>
                    <a:pt x="266232" y="174112"/>
                  </a:lnTo>
                  <a:lnTo>
                    <a:pt x="266708" y="173388"/>
                  </a:lnTo>
                  <a:lnTo>
                    <a:pt x="268202" y="173773"/>
                  </a:lnTo>
                  <a:lnTo>
                    <a:pt x="270018" y="175073"/>
                  </a:lnTo>
                  <a:lnTo>
                    <a:pt x="271203" y="176112"/>
                  </a:lnTo>
                  <a:lnTo>
                    <a:pt x="271726" y="176458"/>
                  </a:lnTo>
                  <a:lnTo>
                    <a:pt x="274866" y="178204"/>
                  </a:lnTo>
                  <a:lnTo>
                    <a:pt x="277467" y="179643"/>
                  </a:lnTo>
                  <a:lnTo>
                    <a:pt x="280761" y="181466"/>
                  </a:lnTo>
                  <a:lnTo>
                    <a:pt x="281561" y="182581"/>
                  </a:lnTo>
                  <a:lnTo>
                    <a:pt x="282269" y="183766"/>
                  </a:lnTo>
                  <a:lnTo>
                    <a:pt x="283823" y="185335"/>
                  </a:lnTo>
                  <a:lnTo>
                    <a:pt x="287602" y="188113"/>
                  </a:lnTo>
                  <a:lnTo>
                    <a:pt x="290834" y="190105"/>
                  </a:lnTo>
                  <a:lnTo>
                    <a:pt x="293466" y="191720"/>
                  </a:lnTo>
                  <a:lnTo>
                    <a:pt x="295528" y="192851"/>
                  </a:lnTo>
                  <a:lnTo>
                    <a:pt x="296482" y="192674"/>
                  </a:lnTo>
                  <a:lnTo>
                    <a:pt x="297529" y="192066"/>
                  </a:lnTo>
                  <a:lnTo>
                    <a:pt x="298445" y="191720"/>
                  </a:lnTo>
                  <a:lnTo>
                    <a:pt x="299514" y="192043"/>
                  </a:lnTo>
                  <a:lnTo>
                    <a:pt x="301130" y="192905"/>
                  </a:lnTo>
                  <a:lnTo>
                    <a:pt x="304924" y="195536"/>
                  </a:lnTo>
                  <a:lnTo>
                    <a:pt x="308464" y="197590"/>
                  </a:lnTo>
                  <a:lnTo>
                    <a:pt x="312319" y="197221"/>
                  </a:lnTo>
                  <a:lnTo>
                    <a:pt x="313343" y="197552"/>
                  </a:lnTo>
                  <a:lnTo>
                    <a:pt x="314067" y="199413"/>
                  </a:lnTo>
                  <a:lnTo>
                    <a:pt x="314551" y="201298"/>
                  </a:lnTo>
                  <a:lnTo>
                    <a:pt x="318861" y="202544"/>
                  </a:lnTo>
                  <a:lnTo>
                    <a:pt x="321693" y="203106"/>
                  </a:lnTo>
                  <a:lnTo>
                    <a:pt x="324933" y="204129"/>
                  </a:lnTo>
                  <a:lnTo>
                    <a:pt x="326572" y="204891"/>
                  </a:lnTo>
                  <a:lnTo>
                    <a:pt x="328296" y="203937"/>
                  </a:lnTo>
                  <a:lnTo>
                    <a:pt x="328611" y="203098"/>
                  </a:lnTo>
                  <a:lnTo>
                    <a:pt x="329973" y="202606"/>
                  </a:lnTo>
                  <a:lnTo>
                    <a:pt x="332235" y="202821"/>
                  </a:lnTo>
                  <a:lnTo>
                    <a:pt x="336453" y="204283"/>
                  </a:lnTo>
                  <a:lnTo>
                    <a:pt x="338215" y="204721"/>
                  </a:lnTo>
                  <a:lnTo>
                    <a:pt x="339692" y="203336"/>
                  </a:lnTo>
                  <a:lnTo>
                    <a:pt x="342439" y="202698"/>
                  </a:lnTo>
                  <a:lnTo>
                    <a:pt x="343878" y="201975"/>
                  </a:lnTo>
                  <a:lnTo>
                    <a:pt x="346880" y="203513"/>
                  </a:lnTo>
                  <a:lnTo>
                    <a:pt x="352297" y="205437"/>
                  </a:lnTo>
                  <a:lnTo>
                    <a:pt x="355091" y="206637"/>
                  </a:lnTo>
                  <a:lnTo>
                    <a:pt x="355753" y="207814"/>
                  </a:lnTo>
                  <a:lnTo>
                    <a:pt x="356053" y="208929"/>
                  </a:lnTo>
                  <a:lnTo>
                    <a:pt x="356030" y="211637"/>
                  </a:lnTo>
                  <a:lnTo>
                    <a:pt x="356715" y="212860"/>
                  </a:lnTo>
                  <a:lnTo>
                    <a:pt x="362148" y="215606"/>
                  </a:lnTo>
                  <a:lnTo>
                    <a:pt x="363940" y="216768"/>
                  </a:lnTo>
                  <a:lnTo>
                    <a:pt x="365387" y="217145"/>
                  </a:lnTo>
                  <a:lnTo>
                    <a:pt x="366203" y="217191"/>
                  </a:lnTo>
                  <a:lnTo>
                    <a:pt x="366765" y="217537"/>
                  </a:lnTo>
                  <a:lnTo>
                    <a:pt x="367249" y="219099"/>
                  </a:lnTo>
                  <a:lnTo>
                    <a:pt x="367635" y="219461"/>
                  </a:lnTo>
                  <a:lnTo>
                    <a:pt x="368681" y="219845"/>
                  </a:lnTo>
                  <a:lnTo>
                    <a:pt x="369820" y="220068"/>
                  </a:lnTo>
                  <a:lnTo>
                    <a:pt x="373352" y="218715"/>
                  </a:lnTo>
                  <a:lnTo>
                    <a:pt x="375768" y="217691"/>
                  </a:lnTo>
                  <a:lnTo>
                    <a:pt x="377493" y="217953"/>
                  </a:lnTo>
                  <a:lnTo>
                    <a:pt x="378608" y="219091"/>
                  </a:lnTo>
                  <a:lnTo>
                    <a:pt x="378770" y="220753"/>
                  </a:lnTo>
                  <a:lnTo>
                    <a:pt x="379416" y="222507"/>
                  </a:lnTo>
                  <a:lnTo>
                    <a:pt x="380647" y="223361"/>
                  </a:lnTo>
                  <a:lnTo>
                    <a:pt x="381971" y="223453"/>
                  </a:lnTo>
                  <a:lnTo>
                    <a:pt x="385250" y="222268"/>
                  </a:lnTo>
                  <a:lnTo>
                    <a:pt x="387889" y="223176"/>
                  </a:lnTo>
                  <a:lnTo>
                    <a:pt x="390305" y="223507"/>
                  </a:lnTo>
                  <a:lnTo>
                    <a:pt x="392998" y="224076"/>
                  </a:lnTo>
                  <a:lnTo>
                    <a:pt x="394045" y="224507"/>
                  </a:lnTo>
                  <a:lnTo>
                    <a:pt x="396831" y="225953"/>
                  </a:lnTo>
                  <a:lnTo>
                    <a:pt x="400240" y="227415"/>
                  </a:lnTo>
                  <a:lnTo>
                    <a:pt x="401556" y="227253"/>
                  </a:lnTo>
                  <a:lnTo>
                    <a:pt x="407043" y="224530"/>
                  </a:lnTo>
                  <a:lnTo>
                    <a:pt x="407512" y="224861"/>
                  </a:lnTo>
                  <a:lnTo>
                    <a:pt x="408628" y="227461"/>
                  </a:lnTo>
                  <a:lnTo>
                    <a:pt x="410298" y="228392"/>
                  </a:lnTo>
                  <a:lnTo>
                    <a:pt x="412907" y="229207"/>
                  </a:lnTo>
                  <a:lnTo>
                    <a:pt x="415631" y="227707"/>
                  </a:lnTo>
                  <a:lnTo>
                    <a:pt x="417778" y="228138"/>
                  </a:lnTo>
                  <a:lnTo>
                    <a:pt x="420379" y="228277"/>
                  </a:lnTo>
                  <a:lnTo>
                    <a:pt x="422872" y="227554"/>
                  </a:lnTo>
                  <a:lnTo>
                    <a:pt x="425035" y="227369"/>
                  </a:lnTo>
                  <a:lnTo>
                    <a:pt x="428182" y="228677"/>
                  </a:lnTo>
                  <a:lnTo>
                    <a:pt x="428875" y="228377"/>
                  </a:lnTo>
                  <a:lnTo>
                    <a:pt x="429475" y="227538"/>
                  </a:lnTo>
                  <a:lnTo>
                    <a:pt x="430698" y="223784"/>
                  </a:lnTo>
                  <a:lnTo>
                    <a:pt x="431784" y="220461"/>
                  </a:lnTo>
                  <a:lnTo>
                    <a:pt x="431684" y="218476"/>
                  </a:lnTo>
                  <a:lnTo>
                    <a:pt x="430691" y="215560"/>
                  </a:lnTo>
                  <a:lnTo>
                    <a:pt x="428144" y="211760"/>
                  </a:lnTo>
                  <a:lnTo>
                    <a:pt x="427959" y="210606"/>
                  </a:lnTo>
                  <a:lnTo>
                    <a:pt x="428813" y="203967"/>
                  </a:lnTo>
                  <a:lnTo>
                    <a:pt x="429760" y="200129"/>
                  </a:lnTo>
                  <a:lnTo>
                    <a:pt x="430568" y="198313"/>
                  </a:lnTo>
                  <a:lnTo>
                    <a:pt x="431461" y="195721"/>
                  </a:lnTo>
                  <a:lnTo>
                    <a:pt x="431622" y="194520"/>
                  </a:lnTo>
                  <a:lnTo>
                    <a:pt x="431530" y="193436"/>
                  </a:lnTo>
                  <a:lnTo>
                    <a:pt x="430660" y="192774"/>
                  </a:lnTo>
                  <a:lnTo>
                    <a:pt x="430429" y="191951"/>
                  </a:lnTo>
                  <a:lnTo>
                    <a:pt x="430645" y="191259"/>
                  </a:lnTo>
                  <a:lnTo>
                    <a:pt x="431337" y="190874"/>
                  </a:lnTo>
                  <a:lnTo>
                    <a:pt x="434231" y="190390"/>
                  </a:lnTo>
                  <a:lnTo>
                    <a:pt x="437494" y="189351"/>
                  </a:lnTo>
                  <a:lnTo>
                    <a:pt x="438794" y="188797"/>
                  </a:lnTo>
                  <a:lnTo>
                    <a:pt x="439771" y="188243"/>
                  </a:lnTo>
                  <a:lnTo>
                    <a:pt x="440772" y="187366"/>
                  </a:lnTo>
                  <a:lnTo>
                    <a:pt x="441703" y="187405"/>
                  </a:lnTo>
                  <a:lnTo>
                    <a:pt x="444628" y="188674"/>
                  </a:lnTo>
                  <a:lnTo>
                    <a:pt x="445651" y="189474"/>
                  </a:lnTo>
                  <a:lnTo>
                    <a:pt x="446189" y="191897"/>
                  </a:lnTo>
                  <a:lnTo>
                    <a:pt x="446628" y="192836"/>
                  </a:lnTo>
                  <a:lnTo>
                    <a:pt x="446243" y="195298"/>
                  </a:lnTo>
                  <a:lnTo>
                    <a:pt x="444489" y="201252"/>
                  </a:lnTo>
                  <a:lnTo>
                    <a:pt x="444835" y="203475"/>
                  </a:lnTo>
                  <a:lnTo>
                    <a:pt x="446289" y="205098"/>
                  </a:lnTo>
                  <a:lnTo>
                    <a:pt x="447559" y="206229"/>
                  </a:lnTo>
                  <a:lnTo>
                    <a:pt x="447351" y="206683"/>
                  </a:lnTo>
                  <a:lnTo>
                    <a:pt x="444735" y="208598"/>
                  </a:lnTo>
                  <a:lnTo>
                    <a:pt x="444265" y="209622"/>
                  </a:lnTo>
                  <a:lnTo>
                    <a:pt x="444843" y="210622"/>
                  </a:lnTo>
                  <a:lnTo>
                    <a:pt x="445882" y="211468"/>
                  </a:lnTo>
                  <a:lnTo>
                    <a:pt x="446351" y="212276"/>
                  </a:lnTo>
                  <a:lnTo>
                    <a:pt x="446836" y="214783"/>
                  </a:lnTo>
                  <a:lnTo>
                    <a:pt x="448167" y="215491"/>
                  </a:lnTo>
                  <a:lnTo>
                    <a:pt x="450799" y="217107"/>
                  </a:lnTo>
                  <a:lnTo>
                    <a:pt x="453115" y="218284"/>
                  </a:lnTo>
                  <a:lnTo>
                    <a:pt x="457094" y="217499"/>
                  </a:lnTo>
                  <a:lnTo>
                    <a:pt x="458218" y="218030"/>
                  </a:lnTo>
                  <a:lnTo>
                    <a:pt x="460172" y="218584"/>
                  </a:lnTo>
                  <a:lnTo>
                    <a:pt x="461696" y="218753"/>
                  </a:lnTo>
                  <a:lnTo>
                    <a:pt x="462581" y="219168"/>
                  </a:lnTo>
                  <a:lnTo>
                    <a:pt x="463073" y="219568"/>
                  </a:lnTo>
                  <a:lnTo>
                    <a:pt x="463004" y="220076"/>
                  </a:lnTo>
                  <a:lnTo>
                    <a:pt x="463089" y="220599"/>
                  </a:lnTo>
                  <a:lnTo>
                    <a:pt x="465266" y="220738"/>
                  </a:lnTo>
                  <a:lnTo>
                    <a:pt x="466413" y="221038"/>
                  </a:lnTo>
                  <a:lnTo>
                    <a:pt x="470284" y="220499"/>
                  </a:lnTo>
                  <a:lnTo>
                    <a:pt x="474170" y="219761"/>
                  </a:lnTo>
                  <a:lnTo>
                    <a:pt x="475956" y="217522"/>
                  </a:lnTo>
                  <a:lnTo>
                    <a:pt x="476748" y="217360"/>
                  </a:lnTo>
                  <a:lnTo>
                    <a:pt x="478980" y="216491"/>
                  </a:lnTo>
                  <a:lnTo>
                    <a:pt x="481181" y="217445"/>
                  </a:lnTo>
                  <a:lnTo>
                    <a:pt x="483597" y="218745"/>
                  </a:lnTo>
                  <a:lnTo>
                    <a:pt x="484905" y="219138"/>
                  </a:lnTo>
                  <a:lnTo>
                    <a:pt x="487483" y="219345"/>
                  </a:lnTo>
                  <a:lnTo>
                    <a:pt x="489992" y="219199"/>
                  </a:lnTo>
                  <a:lnTo>
                    <a:pt x="495995" y="218576"/>
                  </a:lnTo>
                  <a:lnTo>
                    <a:pt x="499296" y="218899"/>
                  </a:lnTo>
                  <a:lnTo>
                    <a:pt x="502328" y="217037"/>
                  </a:lnTo>
                  <a:lnTo>
                    <a:pt x="502951" y="217045"/>
                  </a:lnTo>
                  <a:lnTo>
                    <a:pt x="504282" y="218484"/>
                  </a:lnTo>
                  <a:lnTo>
                    <a:pt x="507615" y="218615"/>
                  </a:lnTo>
                  <a:lnTo>
                    <a:pt x="509385" y="217922"/>
                  </a:lnTo>
                  <a:lnTo>
                    <a:pt x="511293" y="217391"/>
                  </a:lnTo>
                  <a:lnTo>
                    <a:pt x="512509" y="217222"/>
                  </a:lnTo>
                  <a:lnTo>
                    <a:pt x="513486" y="217207"/>
                  </a:lnTo>
                  <a:lnTo>
                    <a:pt x="514663" y="217345"/>
                  </a:lnTo>
                  <a:lnTo>
                    <a:pt x="515779" y="216868"/>
                  </a:lnTo>
                  <a:lnTo>
                    <a:pt x="516287" y="215907"/>
                  </a:lnTo>
                  <a:lnTo>
                    <a:pt x="516172" y="214453"/>
                  </a:lnTo>
                  <a:lnTo>
                    <a:pt x="515372" y="212868"/>
                  </a:lnTo>
                  <a:lnTo>
                    <a:pt x="514671" y="211937"/>
                  </a:lnTo>
                  <a:lnTo>
                    <a:pt x="514533" y="211445"/>
                  </a:lnTo>
                  <a:lnTo>
                    <a:pt x="514748" y="210298"/>
                  </a:lnTo>
                  <a:lnTo>
                    <a:pt x="515364" y="208683"/>
                  </a:lnTo>
                  <a:lnTo>
                    <a:pt x="516495" y="206837"/>
                  </a:lnTo>
                  <a:lnTo>
                    <a:pt x="515664" y="205044"/>
                  </a:lnTo>
                  <a:lnTo>
                    <a:pt x="514502" y="202990"/>
                  </a:lnTo>
                  <a:lnTo>
                    <a:pt x="513648" y="202790"/>
                  </a:lnTo>
                  <a:lnTo>
                    <a:pt x="511493" y="203267"/>
                  </a:lnTo>
                  <a:lnTo>
                    <a:pt x="509161" y="203175"/>
                  </a:lnTo>
                  <a:lnTo>
                    <a:pt x="507322" y="201937"/>
                  </a:lnTo>
                  <a:lnTo>
                    <a:pt x="505953" y="200383"/>
                  </a:lnTo>
                  <a:lnTo>
                    <a:pt x="505621" y="199082"/>
                  </a:lnTo>
                  <a:lnTo>
                    <a:pt x="506022" y="197490"/>
                  </a:lnTo>
                  <a:lnTo>
                    <a:pt x="506629" y="196028"/>
                  </a:lnTo>
                  <a:lnTo>
                    <a:pt x="506760" y="195482"/>
                  </a:lnTo>
                  <a:lnTo>
                    <a:pt x="508507" y="195482"/>
                  </a:lnTo>
                  <a:lnTo>
                    <a:pt x="510924" y="195805"/>
                  </a:lnTo>
                  <a:lnTo>
                    <a:pt x="512755" y="196213"/>
                  </a:lnTo>
                  <a:lnTo>
                    <a:pt x="514225" y="196198"/>
                  </a:lnTo>
                  <a:lnTo>
                    <a:pt x="516895" y="194320"/>
                  </a:lnTo>
                  <a:lnTo>
                    <a:pt x="518111" y="194205"/>
                  </a:lnTo>
                  <a:lnTo>
                    <a:pt x="519512" y="193851"/>
                  </a:lnTo>
                  <a:lnTo>
                    <a:pt x="520120" y="193497"/>
                  </a:lnTo>
                  <a:lnTo>
                    <a:pt x="520543" y="193774"/>
                  </a:lnTo>
                  <a:lnTo>
                    <a:pt x="522074" y="194005"/>
                  </a:lnTo>
                  <a:lnTo>
                    <a:pt x="523667" y="193913"/>
                  </a:lnTo>
                  <a:lnTo>
                    <a:pt x="525091" y="193397"/>
                  </a:lnTo>
                  <a:lnTo>
                    <a:pt x="526522" y="192590"/>
                  </a:lnTo>
                  <a:lnTo>
                    <a:pt x="529062" y="190897"/>
                  </a:lnTo>
                  <a:lnTo>
                    <a:pt x="529562" y="189928"/>
                  </a:lnTo>
                  <a:lnTo>
                    <a:pt x="529562" y="189036"/>
                  </a:lnTo>
                  <a:lnTo>
                    <a:pt x="529085" y="188443"/>
                  </a:lnTo>
                  <a:lnTo>
                    <a:pt x="528600" y="188159"/>
                  </a:lnTo>
                  <a:lnTo>
                    <a:pt x="528792" y="187382"/>
                  </a:lnTo>
                  <a:lnTo>
                    <a:pt x="529862" y="186074"/>
                  </a:lnTo>
                  <a:lnTo>
                    <a:pt x="533749" y="184104"/>
                  </a:lnTo>
                  <a:lnTo>
                    <a:pt x="537057" y="181674"/>
                  </a:lnTo>
                  <a:lnTo>
                    <a:pt x="538873" y="179850"/>
                  </a:lnTo>
                  <a:lnTo>
                    <a:pt x="539705" y="177642"/>
                  </a:lnTo>
                  <a:lnTo>
                    <a:pt x="540759" y="175242"/>
                  </a:lnTo>
                  <a:lnTo>
                    <a:pt x="541744" y="174296"/>
                  </a:lnTo>
                  <a:lnTo>
                    <a:pt x="544091" y="173696"/>
                  </a:lnTo>
                  <a:lnTo>
                    <a:pt x="550663" y="172811"/>
                  </a:lnTo>
                  <a:lnTo>
                    <a:pt x="552733" y="171842"/>
                  </a:lnTo>
                  <a:lnTo>
                    <a:pt x="555788" y="170042"/>
                  </a:lnTo>
                  <a:lnTo>
                    <a:pt x="557327" y="168626"/>
                  </a:lnTo>
                  <a:lnTo>
                    <a:pt x="558181" y="167480"/>
                  </a:lnTo>
                  <a:lnTo>
                    <a:pt x="558274" y="166203"/>
                  </a:lnTo>
                  <a:lnTo>
                    <a:pt x="560305" y="165803"/>
                  </a:lnTo>
                  <a:lnTo>
                    <a:pt x="562075" y="163734"/>
                  </a:lnTo>
                  <a:lnTo>
                    <a:pt x="564222" y="161649"/>
                  </a:lnTo>
                  <a:lnTo>
                    <a:pt x="568001" y="159888"/>
                  </a:lnTo>
                  <a:lnTo>
                    <a:pt x="571348" y="157518"/>
                  </a:lnTo>
                  <a:lnTo>
                    <a:pt x="572510" y="157895"/>
                  </a:lnTo>
                  <a:lnTo>
                    <a:pt x="573726" y="159018"/>
                  </a:lnTo>
                  <a:lnTo>
                    <a:pt x="574373" y="160257"/>
                  </a:lnTo>
                  <a:lnTo>
                    <a:pt x="574511" y="160888"/>
                  </a:lnTo>
                  <a:lnTo>
                    <a:pt x="578790" y="161672"/>
                  </a:lnTo>
                  <a:lnTo>
                    <a:pt x="579467" y="161549"/>
                  </a:lnTo>
                  <a:lnTo>
                    <a:pt x="582614" y="162657"/>
                  </a:lnTo>
                  <a:lnTo>
                    <a:pt x="585516" y="163995"/>
                  </a:lnTo>
                  <a:lnTo>
                    <a:pt x="587116" y="164326"/>
                  </a:lnTo>
                  <a:lnTo>
                    <a:pt x="587901" y="164288"/>
                  </a:lnTo>
                  <a:lnTo>
                    <a:pt x="588571" y="163872"/>
                  </a:lnTo>
                  <a:lnTo>
                    <a:pt x="589355" y="162695"/>
                  </a:lnTo>
                  <a:lnTo>
                    <a:pt x="590156" y="161842"/>
                  </a:lnTo>
                  <a:lnTo>
                    <a:pt x="590656" y="161495"/>
                  </a:lnTo>
                  <a:lnTo>
                    <a:pt x="590633" y="160141"/>
                  </a:lnTo>
                  <a:lnTo>
                    <a:pt x="594835" y="157495"/>
                  </a:lnTo>
                  <a:lnTo>
                    <a:pt x="598606" y="155595"/>
                  </a:lnTo>
                  <a:lnTo>
                    <a:pt x="601853" y="154210"/>
                  </a:lnTo>
                  <a:lnTo>
                    <a:pt x="602807" y="154780"/>
                  </a:lnTo>
                  <a:lnTo>
                    <a:pt x="603861" y="155833"/>
                  </a:lnTo>
                  <a:lnTo>
                    <a:pt x="605301" y="158518"/>
                  </a:lnTo>
                  <a:lnTo>
                    <a:pt x="606170" y="159172"/>
                  </a:lnTo>
                  <a:lnTo>
                    <a:pt x="608371" y="158795"/>
                  </a:lnTo>
                  <a:lnTo>
                    <a:pt x="608779" y="159095"/>
                  </a:lnTo>
                  <a:lnTo>
                    <a:pt x="608432" y="160057"/>
                  </a:lnTo>
                  <a:lnTo>
                    <a:pt x="606940" y="161249"/>
                  </a:lnTo>
                  <a:lnTo>
                    <a:pt x="605000" y="162318"/>
                  </a:lnTo>
                  <a:lnTo>
                    <a:pt x="603738" y="163195"/>
                  </a:lnTo>
                  <a:lnTo>
                    <a:pt x="604154" y="166111"/>
                  </a:lnTo>
                  <a:lnTo>
                    <a:pt x="604054" y="167111"/>
                  </a:lnTo>
                  <a:lnTo>
                    <a:pt x="604600" y="167426"/>
                  </a:lnTo>
                  <a:lnTo>
                    <a:pt x="608587" y="164534"/>
                  </a:lnTo>
                  <a:lnTo>
                    <a:pt x="610503" y="163965"/>
                  </a:lnTo>
                  <a:lnTo>
                    <a:pt x="611188" y="164665"/>
                  </a:lnTo>
                  <a:lnTo>
                    <a:pt x="611395" y="166211"/>
                  </a:lnTo>
                  <a:lnTo>
                    <a:pt x="612973" y="169396"/>
                  </a:lnTo>
                  <a:lnTo>
                    <a:pt x="613642" y="171011"/>
                  </a:lnTo>
                  <a:lnTo>
                    <a:pt x="609633" y="174858"/>
                  </a:lnTo>
                  <a:lnTo>
                    <a:pt x="608163" y="176842"/>
                  </a:lnTo>
                  <a:lnTo>
                    <a:pt x="608217" y="177542"/>
                  </a:lnTo>
                  <a:lnTo>
                    <a:pt x="608140" y="178235"/>
                  </a:lnTo>
                  <a:lnTo>
                    <a:pt x="607117" y="179220"/>
                  </a:lnTo>
                  <a:lnTo>
                    <a:pt x="607170" y="179612"/>
                  </a:lnTo>
                  <a:lnTo>
                    <a:pt x="607994" y="180235"/>
                  </a:lnTo>
                  <a:lnTo>
                    <a:pt x="609002" y="180704"/>
                  </a:lnTo>
                  <a:lnTo>
                    <a:pt x="609487" y="180689"/>
                  </a:lnTo>
                  <a:lnTo>
                    <a:pt x="610318" y="179758"/>
                  </a:lnTo>
                  <a:lnTo>
                    <a:pt x="614096" y="178443"/>
                  </a:lnTo>
                  <a:lnTo>
                    <a:pt x="615181" y="178689"/>
                  </a:lnTo>
                  <a:lnTo>
                    <a:pt x="617844" y="180704"/>
                  </a:lnTo>
                  <a:lnTo>
                    <a:pt x="619075" y="180820"/>
                  </a:lnTo>
                  <a:lnTo>
                    <a:pt x="622269" y="181420"/>
                  </a:lnTo>
                  <a:lnTo>
                    <a:pt x="624316" y="180658"/>
                  </a:lnTo>
                  <a:lnTo>
                    <a:pt x="625817" y="181358"/>
                  </a:lnTo>
                  <a:lnTo>
                    <a:pt x="628933" y="183881"/>
                  </a:lnTo>
                  <a:lnTo>
                    <a:pt x="629649" y="184343"/>
                  </a:lnTo>
                  <a:lnTo>
                    <a:pt x="629387" y="185874"/>
                  </a:lnTo>
                  <a:lnTo>
                    <a:pt x="629226" y="187559"/>
                  </a:lnTo>
                  <a:lnTo>
                    <a:pt x="630018" y="188897"/>
                  </a:lnTo>
                  <a:lnTo>
                    <a:pt x="630111" y="190082"/>
                  </a:lnTo>
                  <a:lnTo>
                    <a:pt x="629934" y="191166"/>
                  </a:lnTo>
                  <a:lnTo>
                    <a:pt x="629310" y="191913"/>
                  </a:lnTo>
                  <a:lnTo>
                    <a:pt x="627579" y="192328"/>
                  </a:lnTo>
                  <a:lnTo>
                    <a:pt x="626109" y="193620"/>
                  </a:lnTo>
                  <a:lnTo>
                    <a:pt x="623770" y="195490"/>
                  </a:lnTo>
                  <a:lnTo>
                    <a:pt x="621892" y="196982"/>
                  </a:lnTo>
                  <a:lnTo>
                    <a:pt x="620530" y="198305"/>
                  </a:lnTo>
                  <a:lnTo>
                    <a:pt x="620037" y="199690"/>
                  </a:lnTo>
                  <a:lnTo>
                    <a:pt x="620191" y="201436"/>
                  </a:lnTo>
                  <a:lnTo>
                    <a:pt x="620584" y="203260"/>
                  </a:lnTo>
                  <a:lnTo>
                    <a:pt x="624939" y="209937"/>
                  </a:lnTo>
                  <a:lnTo>
                    <a:pt x="624901" y="211091"/>
                  </a:lnTo>
                  <a:lnTo>
                    <a:pt x="623523" y="211414"/>
                  </a:lnTo>
                  <a:lnTo>
                    <a:pt x="621692" y="210660"/>
                  </a:lnTo>
                  <a:lnTo>
                    <a:pt x="620114" y="209583"/>
                  </a:lnTo>
                  <a:lnTo>
                    <a:pt x="618337" y="206721"/>
                  </a:lnTo>
                  <a:lnTo>
                    <a:pt x="616905" y="205867"/>
                  </a:lnTo>
                  <a:lnTo>
                    <a:pt x="615482" y="205683"/>
                  </a:lnTo>
                  <a:lnTo>
                    <a:pt x="607017" y="207152"/>
                  </a:lnTo>
                  <a:lnTo>
                    <a:pt x="605224" y="207568"/>
                  </a:lnTo>
                  <a:lnTo>
                    <a:pt x="602430" y="208637"/>
                  </a:lnTo>
                  <a:lnTo>
                    <a:pt x="600475" y="210783"/>
                  </a:lnTo>
                  <a:lnTo>
                    <a:pt x="599052" y="212745"/>
                  </a:lnTo>
                  <a:lnTo>
                    <a:pt x="597590" y="213537"/>
                  </a:lnTo>
                  <a:lnTo>
                    <a:pt x="595451" y="215060"/>
                  </a:lnTo>
                  <a:lnTo>
                    <a:pt x="589517" y="219738"/>
                  </a:lnTo>
                  <a:lnTo>
                    <a:pt x="586093" y="221753"/>
                  </a:lnTo>
                  <a:lnTo>
                    <a:pt x="583853" y="222492"/>
                  </a:lnTo>
                  <a:lnTo>
                    <a:pt x="582284" y="223553"/>
                  </a:lnTo>
                  <a:lnTo>
                    <a:pt x="581437" y="225277"/>
                  </a:lnTo>
                  <a:lnTo>
                    <a:pt x="580798" y="226515"/>
                  </a:lnTo>
                  <a:lnTo>
                    <a:pt x="580614" y="229554"/>
                  </a:lnTo>
                  <a:lnTo>
                    <a:pt x="581006" y="233292"/>
                  </a:lnTo>
                  <a:lnTo>
                    <a:pt x="581853" y="235677"/>
                  </a:lnTo>
                  <a:lnTo>
                    <a:pt x="582307" y="236177"/>
                  </a:lnTo>
                  <a:lnTo>
                    <a:pt x="582376" y="236877"/>
                  </a:lnTo>
                  <a:lnTo>
                    <a:pt x="581522" y="238162"/>
                  </a:lnTo>
                  <a:lnTo>
                    <a:pt x="580398" y="239262"/>
                  </a:lnTo>
                  <a:lnTo>
                    <a:pt x="579852" y="239939"/>
                  </a:lnTo>
                  <a:lnTo>
                    <a:pt x="579351" y="243339"/>
                  </a:lnTo>
                  <a:lnTo>
                    <a:pt x="578359" y="245009"/>
                  </a:lnTo>
                  <a:lnTo>
                    <a:pt x="576527" y="247463"/>
                  </a:lnTo>
                  <a:lnTo>
                    <a:pt x="574903" y="249317"/>
                  </a:lnTo>
                  <a:lnTo>
                    <a:pt x="572356" y="250755"/>
                  </a:lnTo>
                  <a:lnTo>
                    <a:pt x="571387" y="251917"/>
                  </a:lnTo>
                  <a:lnTo>
                    <a:pt x="570455" y="254063"/>
                  </a:lnTo>
                  <a:lnTo>
                    <a:pt x="569909" y="255879"/>
                  </a:lnTo>
                  <a:lnTo>
                    <a:pt x="569879" y="256532"/>
                  </a:lnTo>
                  <a:lnTo>
                    <a:pt x="570171" y="257109"/>
                  </a:lnTo>
                  <a:lnTo>
                    <a:pt x="571233" y="257748"/>
                  </a:lnTo>
                  <a:lnTo>
                    <a:pt x="572518" y="258363"/>
                  </a:lnTo>
                  <a:lnTo>
                    <a:pt x="573134" y="259325"/>
                  </a:lnTo>
                  <a:lnTo>
                    <a:pt x="573218" y="260487"/>
                  </a:lnTo>
                  <a:lnTo>
                    <a:pt x="572264" y="263279"/>
                  </a:lnTo>
                  <a:lnTo>
                    <a:pt x="570548" y="267148"/>
                  </a:lnTo>
                  <a:lnTo>
                    <a:pt x="568586" y="270210"/>
                  </a:lnTo>
                  <a:lnTo>
                    <a:pt x="566562" y="273126"/>
                  </a:lnTo>
                  <a:lnTo>
                    <a:pt x="566077" y="274080"/>
                  </a:lnTo>
                  <a:lnTo>
                    <a:pt x="564261" y="277657"/>
                  </a:lnTo>
                  <a:lnTo>
                    <a:pt x="562675" y="282573"/>
                  </a:lnTo>
                  <a:lnTo>
                    <a:pt x="561606" y="285873"/>
                  </a:lnTo>
                  <a:lnTo>
                    <a:pt x="560683" y="288134"/>
                  </a:lnTo>
                  <a:lnTo>
                    <a:pt x="559544" y="288234"/>
                  </a:lnTo>
                  <a:lnTo>
                    <a:pt x="558166" y="287511"/>
                  </a:lnTo>
                  <a:lnTo>
                    <a:pt x="554803" y="286550"/>
                  </a:lnTo>
                  <a:lnTo>
                    <a:pt x="552656" y="285773"/>
                  </a:lnTo>
                  <a:lnTo>
                    <a:pt x="551094" y="285073"/>
                  </a:lnTo>
                  <a:lnTo>
                    <a:pt x="550009" y="285104"/>
                  </a:lnTo>
                  <a:lnTo>
                    <a:pt x="548516" y="285557"/>
                  </a:lnTo>
                  <a:lnTo>
                    <a:pt x="547000" y="285873"/>
                  </a:lnTo>
                  <a:lnTo>
                    <a:pt x="546100" y="285534"/>
                  </a:lnTo>
                  <a:lnTo>
                    <a:pt x="544014" y="283496"/>
                  </a:lnTo>
                  <a:lnTo>
                    <a:pt x="543375" y="283727"/>
                  </a:lnTo>
                  <a:lnTo>
                    <a:pt x="542968" y="284719"/>
                  </a:lnTo>
                  <a:lnTo>
                    <a:pt x="544376" y="290535"/>
                  </a:lnTo>
                  <a:lnTo>
                    <a:pt x="545292" y="292696"/>
                  </a:lnTo>
                  <a:lnTo>
                    <a:pt x="545138" y="296304"/>
                  </a:lnTo>
                  <a:lnTo>
                    <a:pt x="544776" y="300728"/>
                  </a:lnTo>
                  <a:lnTo>
                    <a:pt x="544237" y="305551"/>
                  </a:lnTo>
                  <a:lnTo>
                    <a:pt x="543876" y="306666"/>
                  </a:lnTo>
                  <a:lnTo>
                    <a:pt x="542983" y="307944"/>
                  </a:lnTo>
                  <a:lnTo>
                    <a:pt x="541806" y="308290"/>
                  </a:lnTo>
                  <a:lnTo>
                    <a:pt x="540736" y="307790"/>
                  </a:lnTo>
                  <a:lnTo>
                    <a:pt x="539882" y="307905"/>
                  </a:lnTo>
                  <a:lnTo>
                    <a:pt x="539597" y="308713"/>
                  </a:lnTo>
                  <a:lnTo>
                    <a:pt x="539843" y="310798"/>
                  </a:lnTo>
                  <a:lnTo>
                    <a:pt x="538797" y="313182"/>
                  </a:lnTo>
                  <a:lnTo>
                    <a:pt x="538027" y="315221"/>
                  </a:lnTo>
                  <a:lnTo>
                    <a:pt x="538227" y="317198"/>
                  </a:lnTo>
                  <a:lnTo>
                    <a:pt x="538597" y="319206"/>
                  </a:lnTo>
                  <a:lnTo>
                    <a:pt x="539820" y="323545"/>
                  </a:lnTo>
                  <a:lnTo>
                    <a:pt x="539828" y="325129"/>
                  </a:lnTo>
                  <a:lnTo>
                    <a:pt x="539589" y="326552"/>
                  </a:lnTo>
                  <a:lnTo>
                    <a:pt x="538950" y="327145"/>
                  </a:lnTo>
                  <a:lnTo>
                    <a:pt x="537850" y="327045"/>
                  </a:lnTo>
                  <a:lnTo>
                    <a:pt x="537250" y="327629"/>
                  </a:lnTo>
                  <a:lnTo>
                    <a:pt x="536796" y="328522"/>
                  </a:lnTo>
                  <a:lnTo>
                    <a:pt x="535557" y="331807"/>
                  </a:lnTo>
                  <a:lnTo>
                    <a:pt x="534372" y="332153"/>
                  </a:lnTo>
                  <a:lnTo>
                    <a:pt x="533179" y="331660"/>
                  </a:lnTo>
                  <a:lnTo>
                    <a:pt x="531393" y="329468"/>
                  </a:lnTo>
                  <a:lnTo>
                    <a:pt x="530301" y="328830"/>
                  </a:lnTo>
                  <a:lnTo>
                    <a:pt x="529608" y="328868"/>
                  </a:lnTo>
                  <a:lnTo>
                    <a:pt x="529301" y="329445"/>
                  </a:lnTo>
                  <a:lnTo>
                    <a:pt x="528815" y="330753"/>
                  </a:lnTo>
                  <a:lnTo>
                    <a:pt x="528331" y="331630"/>
                  </a:lnTo>
                  <a:lnTo>
                    <a:pt x="527138" y="332399"/>
                  </a:lnTo>
                  <a:lnTo>
                    <a:pt x="526845" y="330784"/>
                  </a:lnTo>
                  <a:lnTo>
                    <a:pt x="526207" y="322383"/>
                  </a:lnTo>
                  <a:lnTo>
                    <a:pt x="525722" y="319706"/>
                  </a:lnTo>
                  <a:lnTo>
                    <a:pt x="525330" y="315990"/>
                  </a:lnTo>
                  <a:lnTo>
                    <a:pt x="524752" y="314852"/>
                  </a:lnTo>
                  <a:lnTo>
                    <a:pt x="524014" y="312813"/>
                  </a:lnTo>
                  <a:lnTo>
                    <a:pt x="523198" y="311051"/>
                  </a:lnTo>
                  <a:lnTo>
                    <a:pt x="522513" y="310305"/>
                  </a:lnTo>
                  <a:lnTo>
                    <a:pt x="522074" y="307020"/>
                  </a:lnTo>
                  <a:lnTo>
                    <a:pt x="521913" y="302997"/>
                  </a:lnTo>
                  <a:lnTo>
                    <a:pt x="521920" y="301089"/>
                  </a:lnTo>
                  <a:lnTo>
                    <a:pt x="520958" y="297143"/>
                  </a:lnTo>
                  <a:lnTo>
                    <a:pt x="520020" y="292665"/>
                  </a:lnTo>
                  <a:lnTo>
                    <a:pt x="518750" y="292850"/>
                  </a:lnTo>
                  <a:lnTo>
                    <a:pt x="517996" y="291766"/>
                  </a:lnTo>
                  <a:lnTo>
                    <a:pt x="517449" y="291789"/>
                  </a:lnTo>
                  <a:lnTo>
                    <a:pt x="515664" y="292796"/>
                  </a:lnTo>
                  <a:lnTo>
                    <a:pt x="514240" y="292465"/>
                  </a:lnTo>
                  <a:lnTo>
                    <a:pt x="513186" y="292604"/>
                  </a:lnTo>
                  <a:lnTo>
                    <a:pt x="513178" y="294666"/>
                  </a:lnTo>
                  <a:lnTo>
                    <a:pt x="513355" y="296858"/>
                  </a:lnTo>
                  <a:lnTo>
                    <a:pt x="512955" y="297650"/>
                  </a:lnTo>
                  <a:lnTo>
                    <a:pt x="510169" y="300220"/>
                  </a:lnTo>
                  <a:lnTo>
                    <a:pt x="509392" y="301943"/>
                  </a:lnTo>
                  <a:lnTo>
                    <a:pt x="509469" y="303751"/>
                  </a:lnTo>
                  <a:lnTo>
                    <a:pt x="509815" y="306166"/>
                  </a:lnTo>
                  <a:lnTo>
                    <a:pt x="509323" y="307397"/>
                  </a:lnTo>
                  <a:lnTo>
                    <a:pt x="508115" y="308528"/>
                  </a:lnTo>
                  <a:lnTo>
                    <a:pt x="506491" y="309120"/>
                  </a:lnTo>
                  <a:lnTo>
                    <a:pt x="505060" y="308844"/>
                  </a:lnTo>
                  <a:lnTo>
                    <a:pt x="504144" y="307859"/>
                  </a:lnTo>
                  <a:lnTo>
                    <a:pt x="503290" y="305351"/>
                  </a:lnTo>
                  <a:lnTo>
                    <a:pt x="502528" y="303982"/>
                  </a:lnTo>
                  <a:lnTo>
                    <a:pt x="501728" y="303659"/>
                  </a:lnTo>
                  <a:lnTo>
                    <a:pt x="501104" y="304028"/>
                  </a:lnTo>
                  <a:lnTo>
                    <a:pt x="501019" y="305605"/>
                  </a:lnTo>
                  <a:lnTo>
                    <a:pt x="501066" y="306905"/>
                  </a:lnTo>
                  <a:lnTo>
                    <a:pt x="500866" y="307051"/>
                  </a:lnTo>
                  <a:lnTo>
                    <a:pt x="500420" y="306851"/>
                  </a:lnTo>
                  <a:lnTo>
                    <a:pt x="499911" y="306213"/>
                  </a:lnTo>
                  <a:lnTo>
                    <a:pt x="498580" y="299920"/>
                  </a:lnTo>
                  <a:lnTo>
                    <a:pt x="496679" y="295066"/>
                  </a:lnTo>
                  <a:lnTo>
                    <a:pt x="496564" y="293204"/>
                  </a:lnTo>
                  <a:lnTo>
                    <a:pt x="497257" y="290804"/>
                  </a:lnTo>
                  <a:lnTo>
                    <a:pt x="498111" y="287104"/>
                  </a:lnTo>
                  <a:lnTo>
                    <a:pt x="500366" y="284796"/>
                  </a:lnTo>
                  <a:lnTo>
                    <a:pt x="500658" y="283819"/>
                  </a:lnTo>
                  <a:lnTo>
                    <a:pt x="501027" y="283042"/>
                  </a:lnTo>
                  <a:lnTo>
                    <a:pt x="501574" y="282888"/>
                  </a:lnTo>
                  <a:lnTo>
                    <a:pt x="504467" y="283103"/>
                  </a:lnTo>
                  <a:lnTo>
                    <a:pt x="505437" y="282734"/>
                  </a:lnTo>
                  <a:lnTo>
                    <a:pt x="506291" y="281642"/>
                  </a:lnTo>
                  <a:lnTo>
                    <a:pt x="507538" y="280765"/>
                  </a:lnTo>
                  <a:lnTo>
                    <a:pt x="508784" y="280411"/>
                  </a:lnTo>
                  <a:lnTo>
                    <a:pt x="509777" y="280280"/>
                  </a:lnTo>
                  <a:lnTo>
                    <a:pt x="511370" y="281111"/>
                  </a:lnTo>
                  <a:lnTo>
                    <a:pt x="512032" y="280634"/>
                  </a:lnTo>
                  <a:lnTo>
                    <a:pt x="512517" y="279096"/>
                  </a:lnTo>
                  <a:lnTo>
                    <a:pt x="513209" y="277572"/>
                  </a:lnTo>
                  <a:lnTo>
                    <a:pt x="513656" y="276834"/>
                  </a:lnTo>
                  <a:lnTo>
                    <a:pt x="514725" y="276503"/>
                  </a:lnTo>
                  <a:lnTo>
                    <a:pt x="516087" y="276426"/>
                  </a:lnTo>
                  <a:lnTo>
                    <a:pt x="516541" y="276141"/>
                  </a:lnTo>
                  <a:lnTo>
                    <a:pt x="516910" y="275626"/>
                  </a:lnTo>
                  <a:lnTo>
                    <a:pt x="517249" y="273603"/>
                  </a:lnTo>
                  <a:lnTo>
                    <a:pt x="518988" y="269072"/>
                  </a:lnTo>
                  <a:lnTo>
                    <a:pt x="519604" y="267056"/>
                  </a:lnTo>
                  <a:lnTo>
                    <a:pt x="519696" y="266702"/>
                  </a:lnTo>
                  <a:lnTo>
                    <a:pt x="519643" y="264456"/>
                  </a:lnTo>
                  <a:lnTo>
                    <a:pt x="520135" y="264133"/>
                  </a:lnTo>
                  <a:lnTo>
                    <a:pt x="523021" y="265233"/>
                  </a:lnTo>
                  <a:lnTo>
                    <a:pt x="524283" y="265218"/>
                  </a:lnTo>
                  <a:lnTo>
                    <a:pt x="524968" y="264764"/>
                  </a:lnTo>
                  <a:lnTo>
                    <a:pt x="525191" y="263941"/>
                  </a:lnTo>
                  <a:lnTo>
                    <a:pt x="524822" y="262979"/>
                  </a:lnTo>
                  <a:lnTo>
                    <a:pt x="522767" y="261294"/>
                  </a:lnTo>
                  <a:lnTo>
                    <a:pt x="519119" y="259025"/>
                  </a:lnTo>
                  <a:lnTo>
                    <a:pt x="515772" y="257632"/>
                  </a:lnTo>
                  <a:lnTo>
                    <a:pt x="509585" y="257840"/>
                  </a:lnTo>
                  <a:lnTo>
                    <a:pt x="503459" y="258279"/>
                  </a:lnTo>
                  <a:lnTo>
                    <a:pt x="501666" y="258056"/>
                  </a:lnTo>
                  <a:lnTo>
                    <a:pt x="499427" y="257425"/>
                  </a:lnTo>
                  <a:lnTo>
                    <a:pt x="493924" y="257517"/>
                  </a:lnTo>
                  <a:lnTo>
                    <a:pt x="487276" y="257863"/>
                  </a:lnTo>
                  <a:lnTo>
                    <a:pt x="484744" y="257671"/>
                  </a:lnTo>
                  <a:lnTo>
                    <a:pt x="483497" y="257694"/>
                  </a:lnTo>
                  <a:lnTo>
                    <a:pt x="480996" y="257902"/>
                  </a:lnTo>
                  <a:lnTo>
                    <a:pt x="476918" y="257255"/>
                  </a:lnTo>
                  <a:lnTo>
                    <a:pt x="474093" y="256425"/>
                  </a:lnTo>
                  <a:lnTo>
                    <a:pt x="471592" y="255509"/>
                  </a:lnTo>
                  <a:lnTo>
                    <a:pt x="468622" y="254686"/>
                  </a:lnTo>
                  <a:lnTo>
                    <a:pt x="467906" y="254694"/>
                  </a:lnTo>
                  <a:lnTo>
                    <a:pt x="467490" y="254394"/>
                  </a:lnTo>
                  <a:lnTo>
                    <a:pt x="467206" y="253663"/>
                  </a:lnTo>
                  <a:lnTo>
                    <a:pt x="467106" y="252717"/>
                  </a:lnTo>
                  <a:lnTo>
                    <a:pt x="467721" y="248332"/>
                  </a:lnTo>
                  <a:lnTo>
                    <a:pt x="467175" y="241670"/>
                  </a:lnTo>
                  <a:lnTo>
                    <a:pt x="467675" y="239239"/>
                  </a:lnTo>
                  <a:lnTo>
                    <a:pt x="465243" y="233762"/>
                  </a:lnTo>
                  <a:lnTo>
                    <a:pt x="464412" y="232746"/>
                  </a:lnTo>
                  <a:lnTo>
                    <a:pt x="463289" y="232700"/>
                  </a:lnTo>
                  <a:lnTo>
                    <a:pt x="462573" y="233408"/>
                  </a:lnTo>
                  <a:lnTo>
                    <a:pt x="462289" y="234693"/>
                  </a:lnTo>
                  <a:lnTo>
                    <a:pt x="462696" y="236131"/>
                  </a:lnTo>
                  <a:lnTo>
                    <a:pt x="461804" y="237731"/>
                  </a:lnTo>
                  <a:lnTo>
                    <a:pt x="460010" y="238247"/>
                  </a:lnTo>
                  <a:lnTo>
                    <a:pt x="457918" y="237708"/>
                  </a:lnTo>
                  <a:lnTo>
                    <a:pt x="456178" y="236954"/>
                  </a:lnTo>
                  <a:lnTo>
                    <a:pt x="453939" y="235323"/>
                  </a:lnTo>
                  <a:lnTo>
                    <a:pt x="452254" y="233023"/>
                  </a:lnTo>
                  <a:lnTo>
                    <a:pt x="452107" y="230477"/>
                  </a:lnTo>
                  <a:lnTo>
                    <a:pt x="451346" y="228838"/>
                  </a:lnTo>
                  <a:lnTo>
                    <a:pt x="450307" y="228038"/>
                  </a:lnTo>
                  <a:lnTo>
                    <a:pt x="449545" y="227815"/>
                  </a:lnTo>
                  <a:lnTo>
                    <a:pt x="448860" y="227992"/>
                  </a:lnTo>
                  <a:lnTo>
                    <a:pt x="448260" y="228884"/>
                  </a:lnTo>
                  <a:lnTo>
                    <a:pt x="448783" y="229769"/>
                  </a:lnTo>
                  <a:lnTo>
                    <a:pt x="449499" y="231015"/>
                  </a:lnTo>
                  <a:lnTo>
                    <a:pt x="449260" y="231861"/>
                  </a:lnTo>
                  <a:lnTo>
                    <a:pt x="448621" y="231992"/>
                  </a:lnTo>
                  <a:lnTo>
                    <a:pt x="447667" y="231631"/>
                  </a:lnTo>
                  <a:lnTo>
                    <a:pt x="446189" y="231823"/>
                  </a:lnTo>
                  <a:lnTo>
                    <a:pt x="444758" y="231177"/>
                  </a:lnTo>
                  <a:lnTo>
                    <a:pt x="443904" y="231123"/>
                  </a:lnTo>
                  <a:lnTo>
                    <a:pt x="443057" y="230885"/>
                  </a:lnTo>
                  <a:lnTo>
                    <a:pt x="443004" y="229415"/>
                  </a:lnTo>
                  <a:lnTo>
                    <a:pt x="441703" y="227554"/>
                  </a:lnTo>
                  <a:lnTo>
                    <a:pt x="439502" y="225469"/>
                  </a:lnTo>
                  <a:lnTo>
                    <a:pt x="437340" y="224176"/>
                  </a:lnTo>
                  <a:lnTo>
                    <a:pt x="436301" y="224353"/>
                  </a:lnTo>
                  <a:lnTo>
                    <a:pt x="435778" y="225777"/>
                  </a:lnTo>
                  <a:lnTo>
                    <a:pt x="435901" y="226307"/>
                  </a:lnTo>
                  <a:lnTo>
                    <a:pt x="436663" y="226569"/>
                  </a:lnTo>
                  <a:lnTo>
                    <a:pt x="437756" y="227392"/>
                  </a:lnTo>
                  <a:lnTo>
                    <a:pt x="437986" y="228254"/>
                  </a:lnTo>
                  <a:lnTo>
                    <a:pt x="437825" y="229007"/>
                  </a:lnTo>
                  <a:lnTo>
                    <a:pt x="436478" y="230385"/>
                  </a:lnTo>
                  <a:lnTo>
                    <a:pt x="435524" y="231692"/>
                  </a:lnTo>
                  <a:lnTo>
                    <a:pt x="433392" y="233592"/>
                  </a:lnTo>
                  <a:lnTo>
                    <a:pt x="431576" y="235769"/>
                  </a:lnTo>
                  <a:lnTo>
                    <a:pt x="431099" y="237416"/>
                  </a:lnTo>
                  <a:lnTo>
                    <a:pt x="430414" y="238893"/>
                  </a:lnTo>
                  <a:lnTo>
                    <a:pt x="430145" y="240516"/>
                  </a:lnTo>
                  <a:lnTo>
                    <a:pt x="430622" y="241639"/>
                  </a:lnTo>
                  <a:lnTo>
                    <a:pt x="431499" y="242347"/>
                  </a:lnTo>
                  <a:lnTo>
                    <a:pt x="433777" y="242862"/>
                  </a:lnTo>
                  <a:lnTo>
                    <a:pt x="436162" y="245047"/>
                  </a:lnTo>
                  <a:lnTo>
                    <a:pt x="438086" y="247993"/>
                  </a:lnTo>
                  <a:lnTo>
                    <a:pt x="439171" y="248886"/>
                  </a:lnTo>
                  <a:lnTo>
                    <a:pt x="441142" y="249878"/>
                  </a:lnTo>
                  <a:lnTo>
                    <a:pt x="444935" y="249993"/>
                  </a:lnTo>
                  <a:lnTo>
                    <a:pt x="445497" y="250801"/>
                  </a:lnTo>
                  <a:lnTo>
                    <a:pt x="446036" y="252963"/>
                  </a:lnTo>
                  <a:lnTo>
                    <a:pt x="446782" y="253725"/>
                  </a:lnTo>
                  <a:lnTo>
                    <a:pt x="448713" y="254740"/>
                  </a:lnTo>
                  <a:lnTo>
                    <a:pt x="448875" y="255486"/>
                  </a:lnTo>
                  <a:lnTo>
                    <a:pt x="448406" y="256348"/>
                  </a:lnTo>
                  <a:lnTo>
                    <a:pt x="447551" y="257025"/>
                  </a:lnTo>
                  <a:lnTo>
                    <a:pt x="445974" y="257455"/>
                  </a:lnTo>
                  <a:lnTo>
                    <a:pt x="444474" y="257625"/>
                  </a:lnTo>
                  <a:lnTo>
                    <a:pt x="442965" y="257348"/>
                  </a:lnTo>
                  <a:lnTo>
                    <a:pt x="440726" y="257179"/>
                  </a:lnTo>
                  <a:lnTo>
                    <a:pt x="438186" y="257163"/>
                  </a:lnTo>
                  <a:lnTo>
                    <a:pt x="436385" y="262540"/>
                  </a:lnTo>
                  <a:lnTo>
                    <a:pt x="435100" y="264425"/>
                  </a:lnTo>
                  <a:lnTo>
                    <a:pt x="434369" y="264425"/>
                  </a:lnTo>
                  <a:lnTo>
                    <a:pt x="432407" y="263510"/>
                  </a:lnTo>
                  <a:lnTo>
                    <a:pt x="431568" y="263656"/>
                  </a:lnTo>
                  <a:lnTo>
                    <a:pt x="429306" y="268425"/>
                  </a:lnTo>
                  <a:lnTo>
                    <a:pt x="428990" y="269572"/>
                  </a:lnTo>
                  <a:lnTo>
                    <a:pt x="428837" y="270433"/>
                  </a:lnTo>
                  <a:lnTo>
                    <a:pt x="430037" y="272272"/>
                  </a:lnTo>
                  <a:lnTo>
                    <a:pt x="431476" y="273787"/>
                  </a:lnTo>
                  <a:lnTo>
                    <a:pt x="433192" y="274380"/>
                  </a:lnTo>
                  <a:lnTo>
                    <a:pt x="434539" y="273926"/>
                  </a:lnTo>
                  <a:lnTo>
                    <a:pt x="435632" y="274534"/>
                  </a:lnTo>
                  <a:lnTo>
                    <a:pt x="436909" y="276057"/>
                  </a:lnTo>
                  <a:lnTo>
                    <a:pt x="439102" y="277065"/>
                  </a:lnTo>
                  <a:lnTo>
                    <a:pt x="442204" y="277549"/>
                  </a:lnTo>
                  <a:lnTo>
                    <a:pt x="443966" y="278749"/>
                  </a:lnTo>
                  <a:lnTo>
                    <a:pt x="444181" y="279788"/>
                  </a:lnTo>
                  <a:lnTo>
                    <a:pt x="444027" y="280842"/>
                  </a:lnTo>
                  <a:lnTo>
                    <a:pt x="443750" y="283580"/>
                  </a:lnTo>
                  <a:lnTo>
                    <a:pt x="443450" y="285157"/>
                  </a:lnTo>
                  <a:lnTo>
                    <a:pt x="441780" y="289296"/>
                  </a:lnTo>
                  <a:lnTo>
                    <a:pt x="440587" y="292858"/>
                  </a:lnTo>
                  <a:lnTo>
                    <a:pt x="441203" y="294550"/>
                  </a:lnTo>
                  <a:lnTo>
                    <a:pt x="441649" y="295243"/>
                  </a:lnTo>
                  <a:lnTo>
                    <a:pt x="442072" y="295774"/>
                  </a:lnTo>
                  <a:lnTo>
                    <a:pt x="443412" y="297104"/>
                  </a:lnTo>
                  <a:lnTo>
                    <a:pt x="444342" y="298420"/>
                  </a:lnTo>
                  <a:lnTo>
                    <a:pt x="443542" y="301782"/>
                  </a:lnTo>
                  <a:lnTo>
                    <a:pt x="443981" y="302666"/>
                  </a:lnTo>
                  <a:lnTo>
                    <a:pt x="445774" y="303259"/>
                  </a:lnTo>
                  <a:lnTo>
                    <a:pt x="447705" y="303712"/>
                  </a:lnTo>
                  <a:lnTo>
                    <a:pt x="448383" y="304266"/>
                  </a:lnTo>
                  <a:lnTo>
                    <a:pt x="446705" y="307674"/>
                  </a:lnTo>
                  <a:lnTo>
                    <a:pt x="447059" y="310044"/>
                  </a:lnTo>
                  <a:lnTo>
                    <a:pt x="447767" y="312267"/>
                  </a:lnTo>
                  <a:lnTo>
                    <a:pt x="448275" y="315898"/>
                  </a:lnTo>
                  <a:lnTo>
                    <a:pt x="448352" y="316282"/>
                  </a:lnTo>
                  <a:lnTo>
                    <a:pt x="448213" y="317190"/>
                  </a:lnTo>
                  <a:lnTo>
                    <a:pt x="449314" y="320006"/>
                  </a:lnTo>
                  <a:lnTo>
                    <a:pt x="451014" y="325491"/>
                  </a:lnTo>
                  <a:lnTo>
                    <a:pt x="451146" y="327537"/>
                  </a:lnTo>
                  <a:lnTo>
                    <a:pt x="451045" y="329699"/>
                  </a:lnTo>
                  <a:lnTo>
                    <a:pt x="450545" y="333307"/>
                  </a:lnTo>
                  <a:lnTo>
                    <a:pt x="448844" y="333291"/>
                  </a:lnTo>
                  <a:lnTo>
                    <a:pt x="450361" y="335699"/>
                  </a:lnTo>
                  <a:lnTo>
                    <a:pt x="450845" y="337430"/>
                  </a:lnTo>
                  <a:lnTo>
                    <a:pt x="451053" y="339846"/>
                  </a:lnTo>
                  <a:lnTo>
                    <a:pt x="449229" y="340146"/>
                  </a:lnTo>
                  <a:lnTo>
                    <a:pt x="447937" y="339876"/>
                  </a:lnTo>
                  <a:lnTo>
                    <a:pt x="446859" y="337761"/>
                  </a:lnTo>
                  <a:lnTo>
                    <a:pt x="446359" y="339684"/>
                  </a:lnTo>
                  <a:lnTo>
                    <a:pt x="444435" y="341461"/>
                  </a:lnTo>
                  <a:lnTo>
                    <a:pt x="443742" y="340592"/>
                  </a:lnTo>
                  <a:lnTo>
                    <a:pt x="443342" y="339661"/>
                  </a:lnTo>
                  <a:lnTo>
                    <a:pt x="443265" y="338015"/>
                  </a:lnTo>
                  <a:lnTo>
                    <a:pt x="444327" y="331730"/>
                  </a:lnTo>
                  <a:lnTo>
                    <a:pt x="444112" y="331022"/>
                  </a:lnTo>
                  <a:lnTo>
                    <a:pt x="443635" y="330553"/>
                  </a:lnTo>
                  <a:lnTo>
                    <a:pt x="442580" y="330299"/>
                  </a:lnTo>
                  <a:lnTo>
                    <a:pt x="442188" y="329022"/>
                  </a:lnTo>
                  <a:lnTo>
                    <a:pt x="440580" y="335730"/>
                  </a:lnTo>
                  <a:lnTo>
                    <a:pt x="441288" y="338469"/>
                  </a:lnTo>
                  <a:lnTo>
                    <a:pt x="440964" y="339715"/>
                  </a:lnTo>
                  <a:lnTo>
                    <a:pt x="437963" y="340761"/>
                  </a:lnTo>
                  <a:lnTo>
                    <a:pt x="434923" y="338246"/>
                  </a:lnTo>
                  <a:lnTo>
                    <a:pt x="434539" y="337438"/>
                  </a:lnTo>
                  <a:lnTo>
                    <a:pt x="434362" y="338853"/>
                  </a:lnTo>
                  <a:lnTo>
                    <a:pt x="433815" y="340577"/>
                  </a:lnTo>
                  <a:lnTo>
                    <a:pt x="430968" y="340261"/>
                  </a:lnTo>
                  <a:lnTo>
                    <a:pt x="429560" y="338915"/>
                  </a:lnTo>
                  <a:lnTo>
                    <a:pt x="430475" y="336622"/>
                  </a:lnTo>
                  <a:lnTo>
                    <a:pt x="432238" y="331084"/>
                  </a:lnTo>
                  <a:lnTo>
                    <a:pt x="432569" y="328614"/>
                  </a:lnTo>
                  <a:lnTo>
                    <a:pt x="430206" y="326799"/>
                  </a:lnTo>
                  <a:lnTo>
                    <a:pt x="428205" y="325683"/>
                  </a:lnTo>
                  <a:lnTo>
                    <a:pt x="427059" y="323160"/>
                  </a:lnTo>
                  <a:lnTo>
                    <a:pt x="427497" y="325929"/>
                  </a:lnTo>
                  <a:lnTo>
                    <a:pt x="428567" y="326914"/>
                  </a:lnTo>
                  <a:lnTo>
                    <a:pt x="430122" y="327606"/>
                  </a:lnTo>
                  <a:lnTo>
                    <a:pt x="431768" y="329022"/>
                  </a:lnTo>
                  <a:lnTo>
                    <a:pt x="430583" y="330745"/>
                  </a:lnTo>
                  <a:lnTo>
                    <a:pt x="429429" y="331814"/>
                  </a:lnTo>
                  <a:lnTo>
                    <a:pt x="427220" y="335876"/>
                  </a:lnTo>
                  <a:lnTo>
                    <a:pt x="424527" y="338146"/>
                  </a:lnTo>
                  <a:lnTo>
                    <a:pt x="421387" y="339853"/>
                  </a:lnTo>
                  <a:lnTo>
                    <a:pt x="411075" y="342361"/>
                  </a:lnTo>
                  <a:lnTo>
                    <a:pt x="408913" y="343377"/>
                  </a:lnTo>
                  <a:lnTo>
                    <a:pt x="405750" y="346500"/>
                  </a:lnTo>
                  <a:lnTo>
                    <a:pt x="403703" y="349462"/>
                  </a:lnTo>
                  <a:lnTo>
                    <a:pt x="403326" y="352462"/>
                  </a:lnTo>
                  <a:lnTo>
                    <a:pt x="404480" y="355700"/>
                  </a:lnTo>
                  <a:lnTo>
                    <a:pt x="405419" y="360762"/>
                  </a:lnTo>
                  <a:lnTo>
                    <a:pt x="406204" y="361793"/>
                  </a:lnTo>
                  <a:lnTo>
                    <a:pt x="405103" y="363640"/>
                  </a:lnTo>
                  <a:lnTo>
                    <a:pt x="403188" y="365601"/>
                  </a:lnTo>
                  <a:lnTo>
                    <a:pt x="401602" y="368240"/>
                  </a:lnTo>
                  <a:lnTo>
                    <a:pt x="401748" y="369686"/>
                  </a:lnTo>
                  <a:lnTo>
                    <a:pt x="401341" y="370663"/>
                  </a:lnTo>
                  <a:lnTo>
                    <a:pt x="395907" y="373902"/>
                  </a:lnTo>
                  <a:lnTo>
                    <a:pt x="394769" y="375794"/>
                  </a:lnTo>
                  <a:lnTo>
                    <a:pt x="393276" y="377671"/>
                  </a:lnTo>
                  <a:lnTo>
                    <a:pt x="391490" y="376594"/>
                  </a:lnTo>
                  <a:lnTo>
                    <a:pt x="390444" y="376610"/>
                  </a:lnTo>
                  <a:lnTo>
                    <a:pt x="391883" y="378102"/>
                  </a:lnTo>
                  <a:lnTo>
                    <a:pt x="391698" y="379087"/>
                  </a:lnTo>
                  <a:lnTo>
                    <a:pt x="391190" y="379664"/>
                  </a:lnTo>
                  <a:lnTo>
                    <a:pt x="389821" y="380202"/>
                  </a:lnTo>
                  <a:lnTo>
                    <a:pt x="381971" y="382579"/>
                  </a:lnTo>
                  <a:lnTo>
                    <a:pt x="375968" y="384833"/>
                  </a:lnTo>
                  <a:lnTo>
                    <a:pt x="374283" y="384741"/>
                  </a:lnTo>
                  <a:lnTo>
                    <a:pt x="374591" y="384056"/>
                  </a:lnTo>
                  <a:lnTo>
                    <a:pt x="375645" y="383449"/>
                  </a:lnTo>
                  <a:lnTo>
                    <a:pt x="375538" y="380864"/>
                  </a:lnTo>
                  <a:lnTo>
                    <a:pt x="374437" y="380387"/>
                  </a:lnTo>
                  <a:lnTo>
                    <a:pt x="373483" y="380202"/>
                  </a:lnTo>
                  <a:lnTo>
                    <a:pt x="368912" y="383356"/>
                  </a:lnTo>
                  <a:lnTo>
                    <a:pt x="367065" y="386472"/>
                  </a:lnTo>
                  <a:lnTo>
                    <a:pt x="367450" y="387064"/>
                  </a:lnTo>
                  <a:lnTo>
                    <a:pt x="368489" y="386918"/>
                  </a:lnTo>
                  <a:lnTo>
                    <a:pt x="371559" y="385156"/>
                  </a:lnTo>
                  <a:lnTo>
                    <a:pt x="372991" y="385656"/>
                  </a:lnTo>
                  <a:lnTo>
                    <a:pt x="373091" y="386349"/>
                  </a:lnTo>
                  <a:lnTo>
                    <a:pt x="368427" y="389041"/>
                  </a:lnTo>
                  <a:lnTo>
                    <a:pt x="358616" y="397749"/>
                  </a:lnTo>
                  <a:lnTo>
                    <a:pt x="358154" y="399465"/>
                  </a:lnTo>
                  <a:lnTo>
                    <a:pt x="356876" y="401404"/>
                  </a:lnTo>
                  <a:lnTo>
                    <a:pt x="355114" y="403227"/>
                  </a:lnTo>
                  <a:lnTo>
                    <a:pt x="351951" y="407635"/>
                  </a:lnTo>
                  <a:lnTo>
                    <a:pt x="345887" y="414181"/>
                  </a:lnTo>
                  <a:lnTo>
                    <a:pt x="344202" y="416620"/>
                  </a:lnTo>
                  <a:lnTo>
                    <a:pt x="334490" y="421651"/>
                  </a:lnTo>
                  <a:lnTo>
                    <a:pt x="332720" y="423143"/>
                  </a:lnTo>
                  <a:lnTo>
                    <a:pt x="328734" y="428036"/>
                  </a:lnTo>
                  <a:lnTo>
                    <a:pt x="324640" y="432036"/>
                  </a:lnTo>
                  <a:lnTo>
                    <a:pt x="319861" y="435352"/>
                  </a:lnTo>
                  <a:lnTo>
                    <a:pt x="311573" y="439575"/>
                  </a:lnTo>
                  <a:lnTo>
                    <a:pt x="306533" y="443568"/>
                  </a:lnTo>
                  <a:lnTo>
                    <a:pt x="304955" y="446222"/>
                  </a:lnTo>
                  <a:lnTo>
                    <a:pt x="304855" y="447168"/>
                  </a:lnTo>
                  <a:lnTo>
                    <a:pt x="305394" y="448453"/>
                  </a:lnTo>
                  <a:lnTo>
                    <a:pt x="306317" y="449653"/>
                  </a:lnTo>
                  <a:lnTo>
                    <a:pt x="306525" y="450607"/>
                  </a:lnTo>
                  <a:lnTo>
                    <a:pt x="306071" y="452315"/>
                  </a:lnTo>
                  <a:lnTo>
                    <a:pt x="305824" y="453261"/>
                  </a:lnTo>
                  <a:lnTo>
                    <a:pt x="304347" y="455600"/>
                  </a:lnTo>
                  <a:lnTo>
                    <a:pt x="301815" y="457269"/>
                  </a:lnTo>
                  <a:lnTo>
                    <a:pt x="293619" y="460754"/>
                  </a:lnTo>
                  <a:lnTo>
                    <a:pt x="292535" y="460646"/>
                  </a:lnTo>
                  <a:lnTo>
                    <a:pt x="285847" y="459954"/>
                  </a:lnTo>
                  <a:lnTo>
                    <a:pt x="283346" y="460584"/>
                  </a:lnTo>
                  <a:lnTo>
                    <a:pt x="282315" y="462215"/>
                  </a:lnTo>
                  <a:lnTo>
                    <a:pt x="280014" y="468962"/>
                  </a:lnTo>
                  <a:lnTo>
                    <a:pt x="277813" y="470754"/>
                  </a:lnTo>
                  <a:lnTo>
                    <a:pt x="277021" y="472378"/>
                  </a:lnTo>
                  <a:lnTo>
                    <a:pt x="276705" y="473501"/>
                  </a:lnTo>
                  <a:lnTo>
                    <a:pt x="275381" y="473470"/>
                  </a:lnTo>
                  <a:lnTo>
                    <a:pt x="274242" y="472970"/>
                  </a:lnTo>
                  <a:lnTo>
                    <a:pt x="273411" y="473331"/>
                  </a:lnTo>
                  <a:lnTo>
                    <a:pt x="272457" y="471070"/>
                  </a:lnTo>
                  <a:lnTo>
                    <a:pt x="270856" y="470608"/>
                  </a:lnTo>
                  <a:lnTo>
                    <a:pt x="269533" y="470447"/>
                  </a:lnTo>
                  <a:lnTo>
                    <a:pt x="263885" y="472724"/>
                  </a:lnTo>
                  <a:lnTo>
                    <a:pt x="261907" y="474555"/>
                  </a:lnTo>
                  <a:lnTo>
                    <a:pt x="257751" y="483178"/>
                  </a:lnTo>
                  <a:lnTo>
                    <a:pt x="256720" y="488732"/>
                  </a:lnTo>
                  <a:lnTo>
                    <a:pt x="257697" y="494856"/>
                  </a:lnTo>
                  <a:lnTo>
                    <a:pt x="259144" y="499741"/>
                  </a:lnTo>
                  <a:lnTo>
                    <a:pt x="259429" y="501949"/>
                  </a:lnTo>
                  <a:lnTo>
                    <a:pt x="259252" y="504811"/>
                  </a:lnTo>
                  <a:lnTo>
                    <a:pt x="258513" y="506203"/>
                  </a:lnTo>
                  <a:lnTo>
                    <a:pt x="257990" y="507849"/>
                  </a:lnTo>
                  <a:lnTo>
                    <a:pt x="258682" y="511242"/>
                  </a:lnTo>
                  <a:lnTo>
                    <a:pt x="260429" y="515680"/>
                  </a:lnTo>
                  <a:lnTo>
                    <a:pt x="260852" y="517557"/>
                  </a:lnTo>
                  <a:lnTo>
                    <a:pt x="260891" y="519488"/>
                  </a:lnTo>
                  <a:lnTo>
                    <a:pt x="262207" y="523919"/>
                  </a:lnTo>
                  <a:lnTo>
                    <a:pt x="261322" y="523119"/>
                  </a:lnTo>
                  <a:lnTo>
                    <a:pt x="260622" y="521250"/>
                  </a:lnTo>
                  <a:lnTo>
                    <a:pt x="258959" y="518865"/>
                  </a:lnTo>
                  <a:lnTo>
                    <a:pt x="256920" y="521242"/>
                  </a:lnTo>
                  <a:lnTo>
                    <a:pt x="258044" y="522950"/>
                  </a:lnTo>
                  <a:lnTo>
                    <a:pt x="261845" y="524981"/>
                  </a:lnTo>
                  <a:lnTo>
                    <a:pt x="262969" y="526643"/>
                  </a:lnTo>
                  <a:lnTo>
                    <a:pt x="260522" y="541420"/>
                  </a:lnTo>
                  <a:lnTo>
                    <a:pt x="258667" y="546660"/>
                  </a:lnTo>
                  <a:lnTo>
                    <a:pt x="256389" y="550090"/>
                  </a:lnTo>
                  <a:lnTo>
                    <a:pt x="255181" y="551414"/>
                  </a:lnTo>
                  <a:lnTo>
                    <a:pt x="252480" y="556860"/>
                  </a:lnTo>
                  <a:lnTo>
                    <a:pt x="250602" y="563407"/>
                  </a:lnTo>
                  <a:lnTo>
                    <a:pt x="250225" y="565922"/>
                  </a:lnTo>
                  <a:lnTo>
                    <a:pt x="251071" y="568738"/>
                  </a:lnTo>
                  <a:lnTo>
                    <a:pt x="250110" y="570400"/>
                  </a:lnTo>
                  <a:lnTo>
                    <a:pt x="248909" y="571669"/>
                  </a:lnTo>
                  <a:lnTo>
                    <a:pt x="251194" y="571099"/>
                  </a:lnTo>
                  <a:lnTo>
                    <a:pt x="251979" y="572623"/>
                  </a:lnTo>
                  <a:lnTo>
                    <a:pt x="252272" y="574200"/>
                  </a:lnTo>
                  <a:lnTo>
                    <a:pt x="252303" y="583554"/>
                  </a:lnTo>
                  <a:lnTo>
                    <a:pt x="252049" y="593293"/>
                  </a:lnTo>
                  <a:lnTo>
                    <a:pt x="250287" y="593693"/>
                  </a:lnTo>
                  <a:lnTo>
                    <a:pt x="248355" y="593793"/>
                  </a:lnTo>
                  <a:lnTo>
                    <a:pt x="246646" y="593516"/>
                  </a:lnTo>
                  <a:lnTo>
                    <a:pt x="245423" y="593139"/>
                  </a:lnTo>
                  <a:lnTo>
                    <a:pt x="242376" y="593655"/>
                  </a:lnTo>
                  <a:lnTo>
                    <a:pt x="240736" y="594732"/>
                  </a:lnTo>
                  <a:lnTo>
                    <a:pt x="239421" y="596517"/>
                  </a:lnTo>
                  <a:lnTo>
                    <a:pt x="239513" y="599563"/>
                  </a:lnTo>
                  <a:lnTo>
                    <a:pt x="233865" y="607225"/>
                  </a:lnTo>
                  <a:lnTo>
                    <a:pt x="232649" y="609779"/>
                  </a:lnTo>
                  <a:lnTo>
                    <a:pt x="232202" y="612233"/>
                  </a:lnTo>
                  <a:lnTo>
                    <a:pt x="232933" y="613518"/>
                  </a:lnTo>
                  <a:lnTo>
                    <a:pt x="234380" y="614833"/>
                  </a:lnTo>
                  <a:lnTo>
                    <a:pt x="236265" y="615364"/>
                  </a:lnTo>
                  <a:lnTo>
                    <a:pt x="239905" y="615895"/>
                  </a:lnTo>
                  <a:lnTo>
                    <a:pt x="241652" y="616595"/>
                  </a:lnTo>
                  <a:lnTo>
                    <a:pt x="242837" y="617895"/>
                  </a:lnTo>
                  <a:lnTo>
                    <a:pt x="238551" y="616510"/>
                  </a:lnTo>
                  <a:lnTo>
                    <a:pt x="233511" y="616233"/>
                  </a:lnTo>
                  <a:lnTo>
                    <a:pt x="221460" y="619787"/>
                  </a:lnTo>
                  <a:lnTo>
                    <a:pt x="218289" y="622280"/>
                  </a:lnTo>
                  <a:lnTo>
                    <a:pt x="216519" y="624442"/>
                  </a:lnTo>
                  <a:lnTo>
                    <a:pt x="215303" y="629380"/>
                  </a:lnTo>
                  <a:lnTo>
                    <a:pt x="215095" y="632680"/>
                  </a:lnTo>
                  <a:lnTo>
                    <a:pt x="213664" y="635427"/>
                  </a:lnTo>
                  <a:lnTo>
                    <a:pt x="207407" y="639642"/>
                  </a:lnTo>
                  <a:lnTo>
                    <a:pt x="203452" y="640943"/>
                  </a:lnTo>
                  <a:lnTo>
                    <a:pt x="201951" y="642066"/>
                  </a:lnTo>
                  <a:lnTo>
                    <a:pt x="197288" y="640612"/>
                  </a:lnTo>
                  <a:lnTo>
                    <a:pt x="192202" y="636919"/>
                  </a:lnTo>
                  <a:lnTo>
                    <a:pt x="190062" y="634934"/>
                  </a:lnTo>
                  <a:lnTo>
                    <a:pt x="182513" y="625395"/>
                  </a:lnTo>
                  <a:lnTo>
                    <a:pt x="181135" y="624188"/>
                  </a:lnTo>
                  <a:lnTo>
                    <a:pt x="179611" y="620103"/>
                  </a:lnTo>
                  <a:lnTo>
                    <a:pt x="179373" y="618580"/>
                  </a:lnTo>
                  <a:lnTo>
                    <a:pt x="178950" y="617972"/>
                  </a:lnTo>
                  <a:lnTo>
                    <a:pt x="178234" y="617556"/>
                  </a:lnTo>
                  <a:lnTo>
                    <a:pt x="177888" y="616926"/>
                  </a:lnTo>
                  <a:lnTo>
                    <a:pt x="176187" y="612248"/>
                  </a:lnTo>
                  <a:lnTo>
                    <a:pt x="175495" y="607371"/>
                  </a:lnTo>
                  <a:lnTo>
                    <a:pt x="174410" y="601917"/>
                  </a:lnTo>
                  <a:lnTo>
                    <a:pt x="175318" y="602294"/>
                  </a:lnTo>
                  <a:lnTo>
                    <a:pt x="176580" y="604086"/>
                  </a:lnTo>
                  <a:lnTo>
                    <a:pt x="177211" y="606694"/>
                  </a:lnTo>
                  <a:lnTo>
                    <a:pt x="177287" y="610341"/>
                  </a:lnTo>
                  <a:lnTo>
                    <a:pt x="178234" y="610764"/>
                  </a:lnTo>
                  <a:lnTo>
                    <a:pt x="179081" y="610418"/>
                  </a:lnTo>
                  <a:lnTo>
                    <a:pt x="176657" y="602017"/>
                  </a:lnTo>
                  <a:lnTo>
                    <a:pt x="174548" y="599932"/>
                  </a:lnTo>
                  <a:lnTo>
                    <a:pt x="173994" y="599794"/>
                  </a:lnTo>
                  <a:lnTo>
                    <a:pt x="173401" y="598448"/>
                  </a:lnTo>
                  <a:lnTo>
                    <a:pt x="173340" y="596755"/>
                  </a:lnTo>
                  <a:lnTo>
                    <a:pt x="173525" y="595955"/>
                  </a:lnTo>
                  <a:lnTo>
                    <a:pt x="171839" y="593201"/>
                  </a:lnTo>
                  <a:lnTo>
                    <a:pt x="171247" y="591562"/>
                  </a:lnTo>
                  <a:lnTo>
                    <a:pt x="167507" y="583231"/>
                  </a:lnTo>
                  <a:lnTo>
                    <a:pt x="165821" y="577254"/>
                  </a:lnTo>
                  <a:lnTo>
                    <a:pt x="163213" y="570600"/>
                  </a:lnTo>
                  <a:lnTo>
                    <a:pt x="161527" y="568269"/>
                  </a:lnTo>
                  <a:lnTo>
                    <a:pt x="158903" y="563130"/>
                  </a:lnTo>
                  <a:lnTo>
                    <a:pt x="156702" y="560737"/>
                  </a:lnTo>
                  <a:lnTo>
                    <a:pt x="154371" y="557529"/>
                  </a:lnTo>
                  <a:lnTo>
                    <a:pt x="152539" y="556106"/>
                  </a:lnTo>
                  <a:lnTo>
                    <a:pt x="151823" y="555360"/>
                  </a:lnTo>
                  <a:lnTo>
                    <a:pt x="146398" y="544229"/>
                  </a:lnTo>
                  <a:lnTo>
                    <a:pt x="144728" y="538067"/>
                  </a:lnTo>
                  <a:lnTo>
                    <a:pt x="143312" y="535159"/>
                  </a:lnTo>
                  <a:lnTo>
                    <a:pt x="142612" y="532943"/>
                  </a:lnTo>
                  <a:lnTo>
                    <a:pt x="140711" y="523473"/>
                  </a:lnTo>
                  <a:lnTo>
                    <a:pt x="140696" y="521781"/>
                  </a:lnTo>
                  <a:lnTo>
                    <a:pt x="140465" y="519927"/>
                  </a:lnTo>
                  <a:lnTo>
                    <a:pt x="139110" y="515911"/>
                  </a:lnTo>
                  <a:lnTo>
                    <a:pt x="136733" y="511565"/>
                  </a:lnTo>
                  <a:lnTo>
                    <a:pt x="136048" y="508857"/>
                  </a:lnTo>
                  <a:lnTo>
                    <a:pt x="136055" y="507803"/>
                  </a:lnTo>
                  <a:lnTo>
                    <a:pt x="134547" y="503572"/>
                  </a:lnTo>
                  <a:lnTo>
                    <a:pt x="134224" y="501641"/>
                  </a:lnTo>
                  <a:lnTo>
                    <a:pt x="133208" y="499856"/>
                  </a:lnTo>
                  <a:lnTo>
                    <a:pt x="132023" y="498218"/>
                  </a:lnTo>
                  <a:lnTo>
                    <a:pt x="130792" y="496902"/>
                  </a:lnTo>
                  <a:lnTo>
                    <a:pt x="127890" y="492610"/>
                  </a:lnTo>
                  <a:lnTo>
                    <a:pt x="126852" y="491563"/>
                  </a:lnTo>
                  <a:lnTo>
                    <a:pt x="124874" y="488779"/>
                  </a:lnTo>
                  <a:lnTo>
                    <a:pt x="123466" y="483632"/>
                  </a:lnTo>
                  <a:lnTo>
                    <a:pt x="121665" y="481617"/>
                  </a:lnTo>
                  <a:lnTo>
                    <a:pt x="124497" y="481617"/>
                  </a:lnTo>
                  <a:lnTo>
                    <a:pt x="122765" y="479709"/>
                  </a:lnTo>
                  <a:lnTo>
                    <a:pt x="121950" y="478463"/>
                  </a:lnTo>
                  <a:lnTo>
                    <a:pt x="121042" y="477693"/>
                  </a:lnTo>
                  <a:lnTo>
                    <a:pt x="122357" y="475770"/>
                  </a:lnTo>
                  <a:lnTo>
                    <a:pt x="120203" y="475824"/>
                  </a:lnTo>
                  <a:lnTo>
                    <a:pt x="119064" y="474670"/>
                  </a:lnTo>
                  <a:lnTo>
                    <a:pt x="117502" y="471054"/>
                  </a:lnTo>
                  <a:lnTo>
                    <a:pt x="114662" y="466962"/>
                  </a:lnTo>
                  <a:lnTo>
                    <a:pt x="114177" y="464777"/>
                  </a:lnTo>
                  <a:lnTo>
                    <a:pt x="111669" y="457892"/>
                  </a:lnTo>
                  <a:lnTo>
                    <a:pt x="109545" y="441329"/>
                  </a:lnTo>
                  <a:lnTo>
                    <a:pt x="107598" y="433937"/>
                  </a:lnTo>
                  <a:lnTo>
                    <a:pt x="107752" y="431813"/>
                  </a:lnTo>
                  <a:lnTo>
                    <a:pt x="105397" y="425398"/>
                  </a:lnTo>
                  <a:lnTo>
                    <a:pt x="104250" y="421089"/>
                  </a:lnTo>
                  <a:lnTo>
                    <a:pt x="103780" y="417436"/>
                  </a:lnTo>
                  <a:lnTo>
                    <a:pt x="103157" y="415035"/>
                  </a:lnTo>
                  <a:lnTo>
                    <a:pt x="102595" y="410266"/>
                  </a:lnTo>
                  <a:lnTo>
                    <a:pt x="101695" y="408758"/>
                  </a:lnTo>
                  <a:lnTo>
                    <a:pt x="101595" y="407850"/>
                  </a:lnTo>
                  <a:lnTo>
                    <a:pt x="102195" y="405673"/>
                  </a:lnTo>
                  <a:lnTo>
                    <a:pt x="103881" y="402311"/>
                  </a:lnTo>
                  <a:lnTo>
                    <a:pt x="104504" y="400180"/>
                  </a:lnTo>
                  <a:lnTo>
                    <a:pt x="103773" y="397180"/>
                  </a:lnTo>
                  <a:lnTo>
                    <a:pt x="102242" y="400334"/>
                  </a:lnTo>
                  <a:lnTo>
                    <a:pt x="100810" y="401219"/>
                  </a:lnTo>
                  <a:lnTo>
                    <a:pt x="100125" y="398865"/>
                  </a:lnTo>
                  <a:lnTo>
                    <a:pt x="100118" y="395695"/>
                  </a:lnTo>
                  <a:lnTo>
                    <a:pt x="99941" y="394934"/>
                  </a:lnTo>
                  <a:lnTo>
                    <a:pt x="100318" y="393872"/>
                  </a:lnTo>
                  <a:lnTo>
                    <a:pt x="104104" y="394357"/>
                  </a:lnTo>
                  <a:lnTo>
                    <a:pt x="99794" y="392411"/>
                  </a:lnTo>
                  <a:lnTo>
                    <a:pt x="99286" y="391272"/>
                  </a:lnTo>
                  <a:lnTo>
                    <a:pt x="99125" y="390418"/>
                  </a:lnTo>
                  <a:lnTo>
                    <a:pt x="100048" y="388841"/>
                  </a:lnTo>
                  <a:lnTo>
                    <a:pt x="98479" y="387510"/>
                  </a:lnTo>
                  <a:lnTo>
                    <a:pt x="97847" y="383433"/>
                  </a:lnTo>
                  <a:lnTo>
                    <a:pt x="97386" y="382502"/>
                  </a:lnTo>
                  <a:lnTo>
                    <a:pt x="97209" y="381748"/>
                  </a:lnTo>
                  <a:lnTo>
                    <a:pt x="98101" y="376110"/>
                  </a:lnTo>
                  <a:lnTo>
                    <a:pt x="101811" y="365009"/>
                  </a:lnTo>
                  <a:lnTo>
                    <a:pt x="102088" y="362493"/>
                  </a:lnTo>
                  <a:lnTo>
                    <a:pt x="101765" y="358916"/>
                  </a:lnTo>
                  <a:lnTo>
                    <a:pt x="100941" y="356070"/>
                  </a:lnTo>
                  <a:lnTo>
                    <a:pt x="100587" y="353054"/>
                  </a:lnTo>
                  <a:lnTo>
                    <a:pt x="100364" y="352277"/>
                  </a:lnTo>
                  <a:lnTo>
                    <a:pt x="99017" y="352000"/>
                  </a:lnTo>
                  <a:lnTo>
                    <a:pt x="97740" y="350885"/>
                  </a:lnTo>
                  <a:lnTo>
                    <a:pt x="96262" y="346408"/>
                  </a:lnTo>
                  <a:lnTo>
                    <a:pt x="97617" y="344938"/>
                  </a:lnTo>
                  <a:lnTo>
                    <a:pt x="98663" y="344130"/>
                  </a:lnTo>
                  <a:lnTo>
                    <a:pt x="97224" y="344469"/>
                  </a:lnTo>
                  <a:lnTo>
                    <a:pt x="96039" y="344330"/>
                  </a:lnTo>
                  <a:lnTo>
                    <a:pt x="98286" y="342261"/>
                  </a:lnTo>
                  <a:lnTo>
                    <a:pt x="100294" y="340677"/>
                  </a:lnTo>
                  <a:lnTo>
                    <a:pt x="104873" y="338838"/>
                  </a:lnTo>
                  <a:lnTo>
                    <a:pt x="106820" y="337661"/>
                  </a:lnTo>
                  <a:lnTo>
                    <a:pt x="103942" y="338722"/>
                  </a:lnTo>
                  <a:lnTo>
                    <a:pt x="100926" y="339122"/>
                  </a:lnTo>
                  <a:lnTo>
                    <a:pt x="94523" y="338907"/>
                  </a:lnTo>
                  <a:lnTo>
                    <a:pt x="95593" y="334722"/>
                  </a:lnTo>
                  <a:lnTo>
                    <a:pt x="96709" y="333322"/>
                  </a:lnTo>
                  <a:lnTo>
                    <a:pt x="97917" y="332537"/>
                  </a:lnTo>
                  <a:lnTo>
                    <a:pt x="96139" y="332776"/>
                  </a:lnTo>
                  <a:lnTo>
                    <a:pt x="94077" y="332445"/>
                  </a:lnTo>
                  <a:lnTo>
                    <a:pt x="94738" y="328191"/>
                  </a:lnTo>
                  <a:lnTo>
                    <a:pt x="96362" y="327268"/>
                  </a:lnTo>
                  <a:lnTo>
                    <a:pt x="98109" y="327091"/>
                  </a:lnTo>
                  <a:lnTo>
                    <a:pt x="100279" y="326483"/>
                  </a:lnTo>
                  <a:lnTo>
                    <a:pt x="97955" y="325783"/>
                  </a:lnTo>
                  <a:lnTo>
                    <a:pt x="95547" y="325445"/>
                  </a:lnTo>
                  <a:lnTo>
                    <a:pt x="92645" y="326145"/>
                  </a:lnTo>
                  <a:lnTo>
                    <a:pt x="89983" y="325629"/>
                  </a:lnTo>
                  <a:lnTo>
                    <a:pt x="86743" y="325637"/>
                  </a:lnTo>
                  <a:lnTo>
                    <a:pt x="88036" y="326206"/>
                  </a:lnTo>
                  <a:lnTo>
                    <a:pt x="89421" y="327499"/>
                  </a:lnTo>
                  <a:lnTo>
                    <a:pt x="88728" y="329806"/>
                  </a:lnTo>
                  <a:lnTo>
                    <a:pt x="88074" y="331245"/>
                  </a:lnTo>
                  <a:lnTo>
                    <a:pt x="86297" y="332237"/>
                  </a:lnTo>
                  <a:lnTo>
                    <a:pt x="84842" y="333738"/>
                  </a:lnTo>
                  <a:lnTo>
                    <a:pt x="84434" y="335053"/>
                  </a:lnTo>
                  <a:lnTo>
                    <a:pt x="83611" y="335976"/>
                  </a:lnTo>
                  <a:lnTo>
                    <a:pt x="85035" y="336630"/>
                  </a:lnTo>
                  <a:lnTo>
                    <a:pt x="86497" y="337099"/>
                  </a:lnTo>
                  <a:lnTo>
                    <a:pt x="87343" y="338169"/>
                  </a:lnTo>
                  <a:lnTo>
                    <a:pt x="88344" y="339715"/>
                  </a:lnTo>
                  <a:lnTo>
                    <a:pt x="88290" y="342723"/>
                  </a:lnTo>
                  <a:lnTo>
                    <a:pt x="84457" y="349793"/>
                  </a:lnTo>
                  <a:lnTo>
                    <a:pt x="83134" y="351369"/>
                  </a:lnTo>
                  <a:lnTo>
                    <a:pt x="73537" y="355631"/>
                  </a:lnTo>
                  <a:lnTo>
                    <a:pt x="69775" y="357947"/>
                  </a:lnTo>
                  <a:lnTo>
                    <a:pt x="61741" y="360955"/>
                  </a:lnTo>
                  <a:lnTo>
                    <a:pt x="58616" y="361516"/>
                  </a:lnTo>
                  <a:lnTo>
                    <a:pt x="55153" y="360916"/>
                  </a:lnTo>
                  <a:lnTo>
                    <a:pt x="50089" y="358631"/>
                  </a:lnTo>
                  <a:lnTo>
                    <a:pt x="42363" y="352777"/>
                  </a:lnTo>
                  <a:lnTo>
                    <a:pt x="40355" y="350846"/>
                  </a:lnTo>
                  <a:lnTo>
                    <a:pt x="34175" y="343315"/>
                  </a:lnTo>
                  <a:lnTo>
                    <a:pt x="29720" y="339322"/>
                  </a:lnTo>
                  <a:lnTo>
                    <a:pt x="26341" y="335607"/>
                  </a:lnTo>
                  <a:lnTo>
                    <a:pt x="22155" y="332084"/>
                  </a:lnTo>
                  <a:lnTo>
                    <a:pt x="18207" y="327329"/>
                  </a:lnTo>
                  <a:lnTo>
                    <a:pt x="17368" y="325160"/>
                  </a:lnTo>
                  <a:lnTo>
                    <a:pt x="17661" y="322952"/>
                  </a:lnTo>
                  <a:lnTo>
                    <a:pt x="19131" y="321752"/>
                  </a:lnTo>
                  <a:lnTo>
                    <a:pt x="20854" y="322237"/>
                  </a:lnTo>
                  <a:lnTo>
                    <a:pt x="22216" y="324098"/>
                  </a:lnTo>
                  <a:lnTo>
                    <a:pt x="23178" y="324929"/>
                  </a:lnTo>
                  <a:lnTo>
                    <a:pt x="23987" y="325268"/>
                  </a:lnTo>
                  <a:lnTo>
                    <a:pt x="29881" y="322414"/>
                  </a:lnTo>
                  <a:lnTo>
                    <a:pt x="32167" y="322529"/>
                  </a:lnTo>
                  <a:lnTo>
                    <a:pt x="33729" y="321098"/>
                  </a:lnTo>
                  <a:lnTo>
                    <a:pt x="35707" y="321414"/>
                  </a:lnTo>
                  <a:lnTo>
                    <a:pt x="39739" y="319183"/>
                  </a:lnTo>
                  <a:lnTo>
                    <a:pt x="41432" y="319044"/>
                  </a:lnTo>
                  <a:lnTo>
                    <a:pt x="43448" y="318598"/>
                  </a:lnTo>
                  <a:lnTo>
                    <a:pt x="46696" y="312944"/>
                  </a:lnTo>
                  <a:lnTo>
                    <a:pt x="49128" y="309343"/>
                  </a:lnTo>
                  <a:lnTo>
                    <a:pt x="50705" y="308590"/>
                  </a:lnTo>
                  <a:lnTo>
                    <a:pt x="50613" y="307713"/>
                  </a:lnTo>
                  <a:lnTo>
                    <a:pt x="50174" y="306566"/>
                  </a:lnTo>
                  <a:lnTo>
                    <a:pt x="48997" y="306859"/>
                  </a:lnTo>
                  <a:lnTo>
                    <a:pt x="48174" y="307951"/>
                  </a:lnTo>
                  <a:lnTo>
                    <a:pt x="47565" y="309274"/>
                  </a:lnTo>
                  <a:lnTo>
                    <a:pt x="46950" y="310067"/>
                  </a:lnTo>
                  <a:lnTo>
                    <a:pt x="45041" y="309336"/>
                  </a:lnTo>
                  <a:lnTo>
                    <a:pt x="43756" y="309459"/>
                  </a:lnTo>
                  <a:lnTo>
                    <a:pt x="42171" y="309890"/>
                  </a:lnTo>
                  <a:lnTo>
                    <a:pt x="36376" y="311998"/>
                  </a:lnTo>
                  <a:lnTo>
                    <a:pt x="33991" y="313890"/>
                  </a:lnTo>
                  <a:lnTo>
                    <a:pt x="32375" y="314267"/>
                  </a:lnTo>
                  <a:lnTo>
                    <a:pt x="23117" y="312182"/>
                  </a:lnTo>
                  <a:lnTo>
                    <a:pt x="14067" y="307397"/>
                  </a:lnTo>
                  <a:lnTo>
                    <a:pt x="10258" y="304212"/>
                  </a:lnTo>
                  <a:lnTo>
                    <a:pt x="7849" y="300143"/>
                  </a:lnTo>
                  <a:lnTo>
                    <a:pt x="5440" y="295289"/>
                  </a:lnTo>
                  <a:lnTo>
                    <a:pt x="6233" y="293927"/>
                  </a:lnTo>
                  <a:lnTo>
                    <a:pt x="9973" y="291004"/>
                  </a:lnTo>
                  <a:lnTo>
                    <a:pt x="13205" y="288704"/>
                  </a:lnTo>
                  <a:lnTo>
                    <a:pt x="10304" y="289727"/>
                  </a:lnTo>
                  <a:lnTo>
                    <a:pt x="7164" y="291150"/>
                  </a:lnTo>
                  <a:lnTo>
                    <a:pt x="5610" y="292142"/>
                  </a:lnTo>
                  <a:lnTo>
                    <a:pt x="3848" y="294227"/>
                  </a:lnTo>
                  <a:lnTo>
                    <a:pt x="1508" y="294696"/>
                  </a:lnTo>
                  <a:lnTo>
                    <a:pt x="585" y="291604"/>
                  </a:lnTo>
                  <a:lnTo>
                    <a:pt x="0" y="288588"/>
                  </a:lnTo>
                  <a:lnTo>
                    <a:pt x="1493" y="287573"/>
                  </a:lnTo>
                  <a:lnTo>
                    <a:pt x="2539" y="286934"/>
                  </a:lnTo>
                  <a:lnTo>
                    <a:pt x="4663" y="286396"/>
                  </a:lnTo>
                  <a:lnTo>
                    <a:pt x="6987" y="286011"/>
                  </a:lnTo>
                  <a:lnTo>
                    <a:pt x="9096" y="286027"/>
                  </a:lnTo>
                  <a:lnTo>
                    <a:pt x="12074" y="286073"/>
                  </a:lnTo>
                  <a:lnTo>
                    <a:pt x="12158" y="278995"/>
                  </a:lnTo>
                  <a:lnTo>
                    <a:pt x="12405" y="278372"/>
                  </a:lnTo>
                  <a:lnTo>
                    <a:pt x="12828" y="278011"/>
                  </a:lnTo>
                  <a:lnTo>
                    <a:pt x="13313" y="277857"/>
                  </a:lnTo>
                  <a:lnTo>
                    <a:pt x="13721" y="277965"/>
                  </a:lnTo>
                  <a:lnTo>
                    <a:pt x="14329" y="279026"/>
                  </a:lnTo>
                  <a:lnTo>
                    <a:pt x="15091" y="278965"/>
                  </a:lnTo>
                  <a:lnTo>
                    <a:pt x="15899" y="278349"/>
                  </a:lnTo>
                  <a:lnTo>
                    <a:pt x="17699" y="278811"/>
                  </a:lnTo>
                  <a:lnTo>
                    <a:pt x="19146" y="278495"/>
                  </a:lnTo>
                  <a:lnTo>
                    <a:pt x="20608" y="278911"/>
                  </a:lnTo>
                  <a:lnTo>
                    <a:pt x="23102" y="278918"/>
                  </a:lnTo>
                  <a:lnTo>
                    <a:pt x="27603" y="278749"/>
                  </a:lnTo>
                  <a:lnTo>
                    <a:pt x="30104" y="278803"/>
                  </a:lnTo>
                  <a:lnTo>
                    <a:pt x="31721" y="279926"/>
                  </a:lnTo>
                  <a:lnTo>
                    <a:pt x="33491" y="281165"/>
                  </a:lnTo>
                  <a:lnTo>
                    <a:pt x="35407" y="281342"/>
                  </a:lnTo>
                  <a:lnTo>
                    <a:pt x="38185" y="281195"/>
                  </a:lnTo>
                  <a:lnTo>
                    <a:pt x="40070" y="280719"/>
                  </a:lnTo>
                  <a:lnTo>
                    <a:pt x="41024" y="279565"/>
                  </a:lnTo>
                  <a:lnTo>
                    <a:pt x="41740" y="278457"/>
                  </a:lnTo>
                  <a:lnTo>
                    <a:pt x="45857" y="276842"/>
                  </a:lnTo>
                  <a:lnTo>
                    <a:pt x="50182" y="275526"/>
                  </a:lnTo>
                  <a:lnTo>
                    <a:pt x="51429" y="275380"/>
                  </a:lnTo>
                  <a:lnTo>
                    <a:pt x="51821" y="276149"/>
                  </a:lnTo>
                  <a:lnTo>
                    <a:pt x="51629" y="277434"/>
                  </a:lnTo>
                  <a:lnTo>
                    <a:pt x="52129" y="278657"/>
                  </a:lnTo>
                  <a:lnTo>
                    <a:pt x="53868" y="279434"/>
                  </a:lnTo>
                  <a:lnTo>
                    <a:pt x="55092" y="279626"/>
                  </a:lnTo>
                  <a:lnTo>
                    <a:pt x="56192" y="279449"/>
                  </a:lnTo>
                  <a:lnTo>
                    <a:pt x="57008" y="279057"/>
                  </a:lnTo>
                  <a:lnTo>
                    <a:pt x="58762" y="277134"/>
                  </a:lnTo>
                  <a:lnTo>
                    <a:pt x="59670" y="276695"/>
                  </a:lnTo>
                  <a:lnTo>
                    <a:pt x="60848" y="276726"/>
                  </a:lnTo>
                  <a:lnTo>
                    <a:pt x="62171" y="275803"/>
                  </a:lnTo>
                  <a:lnTo>
                    <a:pt x="62194" y="275095"/>
                  </a:lnTo>
                  <a:lnTo>
                    <a:pt x="61355" y="274757"/>
                  </a:lnTo>
                  <a:lnTo>
                    <a:pt x="60640" y="273741"/>
                  </a:lnTo>
                  <a:lnTo>
                    <a:pt x="60779" y="272918"/>
                  </a:lnTo>
                  <a:lnTo>
                    <a:pt x="60571" y="271749"/>
                  </a:lnTo>
                  <a:lnTo>
                    <a:pt x="60717" y="270641"/>
                  </a:lnTo>
                  <a:lnTo>
                    <a:pt x="61279" y="269810"/>
                  </a:lnTo>
                  <a:lnTo>
                    <a:pt x="62264" y="269010"/>
                  </a:lnTo>
                  <a:lnTo>
                    <a:pt x="61679" y="267356"/>
                  </a:lnTo>
                  <a:lnTo>
                    <a:pt x="60170" y="264187"/>
                  </a:lnTo>
                  <a:lnTo>
                    <a:pt x="58593" y="260125"/>
                  </a:lnTo>
                  <a:lnTo>
                    <a:pt x="56923" y="256740"/>
                  </a:lnTo>
                  <a:lnTo>
                    <a:pt x="54807" y="253771"/>
                  </a:lnTo>
                  <a:lnTo>
                    <a:pt x="53714" y="251586"/>
                  </a:lnTo>
                  <a:lnTo>
                    <a:pt x="53830" y="246763"/>
                  </a:lnTo>
                  <a:lnTo>
                    <a:pt x="53645" y="245785"/>
                  </a:lnTo>
                  <a:lnTo>
                    <a:pt x="52914" y="245185"/>
                  </a:lnTo>
                  <a:lnTo>
                    <a:pt x="51936" y="244855"/>
                  </a:lnTo>
                  <a:lnTo>
                    <a:pt x="50559" y="245347"/>
                  </a:lnTo>
                  <a:lnTo>
                    <a:pt x="49320" y="245439"/>
                  </a:lnTo>
                  <a:lnTo>
                    <a:pt x="46657" y="245332"/>
                  </a:lnTo>
                  <a:lnTo>
                    <a:pt x="45349" y="244839"/>
                  </a:lnTo>
                  <a:lnTo>
                    <a:pt x="41794" y="239985"/>
                  </a:lnTo>
                  <a:lnTo>
                    <a:pt x="41325" y="238077"/>
                  </a:lnTo>
                  <a:lnTo>
                    <a:pt x="41309" y="236116"/>
                  </a:lnTo>
                  <a:lnTo>
                    <a:pt x="42487" y="232700"/>
                  </a:lnTo>
                  <a:lnTo>
                    <a:pt x="42848" y="229515"/>
                  </a:lnTo>
                  <a:lnTo>
                    <a:pt x="43010" y="226546"/>
                  </a:lnTo>
                  <a:lnTo>
                    <a:pt x="42817" y="225707"/>
                  </a:lnTo>
                  <a:lnTo>
                    <a:pt x="42102" y="224707"/>
                  </a:lnTo>
                  <a:lnTo>
                    <a:pt x="40909" y="223969"/>
                  </a:lnTo>
                  <a:lnTo>
                    <a:pt x="37715" y="223792"/>
                  </a:lnTo>
                  <a:lnTo>
                    <a:pt x="33921" y="222807"/>
                  </a:lnTo>
                  <a:lnTo>
                    <a:pt x="31005" y="221076"/>
                  </a:lnTo>
                  <a:lnTo>
                    <a:pt x="28973" y="220030"/>
                  </a:lnTo>
                  <a:lnTo>
                    <a:pt x="28427" y="219345"/>
                  </a:lnTo>
                  <a:lnTo>
                    <a:pt x="28181" y="218545"/>
                  </a:lnTo>
                  <a:lnTo>
                    <a:pt x="28711" y="214937"/>
                  </a:lnTo>
                  <a:lnTo>
                    <a:pt x="29627" y="210868"/>
                  </a:lnTo>
                  <a:lnTo>
                    <a:pt x="30297" y="209622"/>
                  </a:lnTo>
                  <a:lnTo>
                    <a:pt x="31451" y="208329"/>
                  </a:lnTo>
                  <a:lnTo>
                    <a:pt x="32305" y="207452"/>
                  </a:lnTo>
                  <a:lnTo>
                    <a:pt x="33675" y="206291"/>
                  </a:lnTo>
                  <a:lnTo>
                    <a:pt x="37377" y="202398"/>
                  </a:lnTo>
                  <a:lnTo>
                    <a:pt x="40693" y="197036"/>
                  </a:lnTo>
                  <a:lnTo>
                    <a:pt x="42748" y="193290"/>
                  </a:lnTo>
                  <a:lnTo>
                    <a:pt x="43818" y="192174"/>
                  </a:lnTo>
                  <a:lnTo>
                    <a:pt x="44911" y="191220"/>
                  </a:lnTo>
                  <a:lnTo>
                    <a:pt x="46503" y="190067"/>
                  </a:lnTo>
                  <a:lnTo>
                    <a:pt x="48350" y="189012"/>
                  </a:lnTo>
                  <a:lnTo>
                    <a:pt x="50182" y="189059"/>
                  </a:lnTo>
                  <a:lnTo>
                    <a:pt x="51921" y="190020"/>
                  </a:lnTo>
                  <a:lnTo>
                    <a:pt x="53214" y="191143"/>
                  </a:lnTo>
                  <a:lnTo>
                    <a:pt x="53653" y="193628"/>
                  </a:lnTo>
                  <a:lnTo>
                    <a:pt x="54568" y="195236"/>
                  </a:lnTo>
                  <a:lnTo>
                    <a:pt x="55553" y="196205"/>
                  </a:lnTo>
                  <a:lnTo>
                    <a:pt x="56861" y="196674"/>
                  </a:lnTo>
                  <a:lnTo>
                    <a:pt x="58531" y="196559"/>
                  </a:lnTo>
                  <a:lnTo>
                    <a:pt x="65219" y="193713"/>
                  </a:lnTo>
                  <a:lnTo>
                    <a:pt x="67497" y="193136"/>
                  </a:lnTo>
                  <a:lnTo>
                    <a:pt x="72960" y="192782"/>
                  </a:lnTo>
                  <a:lnTo>
                    <a:pt x="76708" y="191682"/>
                  </a:lnTo>
                  <a:lnTo>
                    <a:pt x="80025" y="190528"/>
                  </a:lnTo>
                  <a:lnTo>
                    <a:pt x="80433" y="188459"/>
                  </a:lnTo>
                  <a:lnTo>
                    <a:pt x="81710" y="185297"/>
                  </a:lnTo>
                  <a:lnTo>
                    <a:pt x="85604" y="181174"/>
                  </a:lnTo>
                  <a:lnTo>
                    <a:pt x="86704" y="179335"/>
                  </a:lnTo>
                  <a:lnTo>
                    <a:pt x="87882" y="175812"/>
                  </a:lnTo>
                  <a:lnTo>
                    <a:pt x="89136" y="172596"/>
                  </a:lnTo>
                  <a:lnTo>
                    <a:pt x="90221" y="171258"/>
                  </a:lnTo>
                  <a:lnTo>
                    <a:pt x="96347" y="167719"/>
                  </a:lnTo>
                  <a:lnTo>
                    <a:pt x="102342" y="164465"/>
                  </a:lnTo>
                  <a:lnTo>
                    <a:pt x="103327" y="162988"/>
                  </a:lnTo>
                  <a:lnTo>
                    <a:pt x="107205" y="156218"/>
                  </a:lnTo>
                  <a:lnTo>
                    <a:pt x="109421" y="151610"/>
                  </a:lnTo>
                  <a:lnTo>
                    <a:pt x="109999" y="150125"/>
                  </a:lnTo>
                  <a:lnTo>
                    <a:pt x="111284" y="146117"/>
                  </a:lnTo>
                  <a:lnTo>
                    <a:pt x="112676" y="142117"/>
                  </a:lnTo>
                  <a:lnTo>
                    <a:pt x="114523" y="141186"/>
                  </a:lnTo>
                  <a:lnTo>
                    <a:pt x="118641" y="139663"/>
                  </a:lnTo>
                  <a:lnTo>
                    <a:pt x="121904" y="138171"/>
                  </a:lnTo>
                  <a:lnTo>
                    <a:pt x="123581" y="136463"/>
                  </a:lnTo>
                  <a:lnTo>
                    <a:pt x="124589" y="134970"/>
                  </a:lnTo>
                  <a:lnTo>
                    <a:pt x="124405" y="133493"/>
                  </a:lnTo>
                  <a:lnTo>
                    <a:pt x="123504" y="131740"/>
                  </a:lnTo>
                  <a:lnTo>
                    <a:pt x="123689" y="130693"/>
                  </a:lnTo>
                  <a:lnTo>
                    <a:pt x="123850" y="129662"/>
                  </a:lnTo>
                  <a:lnTo>
                    <a:pt x="126229" y="127562"/>
                  </a:lnTo>
                  <a:lnTo>
                    <a:pt x="130684" y="121339"/>
                  </a:lnTo>
                  <a:lnTo>
                    <a:pt x="133362" y="118223"/>
                  </a:lnTo>
                  <a:lnTo>
                    <a:pt x="134247" y="118223"/>
                  </a:lnTo>
                  <a:lnTo>
                    <a:pt x="137040" y="116561"/>
                  </a:lnTo>
                  <a:lnTo>
                    <a:pt x="139696" y="114684"/>
                  </a:lnTo>
                  <a:lnTo>
                    <a:pt x="139541" y="113831"/>
                  </a:lnTo>
                  <a:lnTo>
                    <a:pt x="139210" y="112723"/>
                  </a:lnTo>
                  <a:lnTo>
                    <a:pt x="137687" y="112230"/>
                  </a:lnTo>
                  <a:lnTo>
                    <a:pt x="137202" y="110900"/>
                  </a:lnTo>
                  <a:lnTo>
                    <a:pt x="137579" y="108992"/>
                  </a:lnTo>
                  <a:lnTo>
                    <a:pt x="138857" y="103861"/>
                  </a:lnTo>
                  <a:lnTo>
                    <a:pt x="138595" y="102384"/>
                  </a:lnTo>
                  <a:lnTo>
                    <a:pt x="137040" y="97614"/>
                  </a:lnTo>
                  <a:lnTo>
                    <a:pt x="137387" y="96299"/>
                  </a:lnTo>
                  <a:lnTo>
                    <a:pt x="138025" y="94945"/>
                  </a:lnTo>
                  <a:lnTo>
                    <a:pt x="139765" y="93145"/>
                  </a:lnTo>
                  <a:lnTo>
                    <a:pt x="142004" y="91645"/>
                  </a:lnTo>
                  <a:lnTo>
                    <a:pt x="149176" y="88090"/>
                  </a:lnTo>
                  <a:lnTo>
                    <a:pt x="150630" y="87698"/>
                  </a:lnTo>
                  <a:lnTo>
                    <a:pt x="153116" y="86798"/>
                  </a:lnTo>
                  <a:lnTo>
                    <a:pt x="154640" y="84898"/>
                  </a:lnTo>
                  <a:lnTo>
                    <a:pt x="154824" y="83275"/>
                  </a:lnTo>
                  <a:lnTo>
                    <a:pt x="154155" y="82267"/>
                  </a:lnTo>
                  <a:lnTo>
                    <a:pt x="152670" y="80913"/>
                  </a:lnTo>
                  <a:lnTo>
                    <a:pt x="149877" y="79690"/>
                  </a:lnTo>
                  <a:lnTo>
                    <a:pt x="147352" y="78621"/>
                  </a:lnTo>
                  <a:lnTo>
                    <a:pt x="143066" y="78736"/>
                  </a:lnTo>
                  <a:lnTo>
                    <a:pt x="140842" y="77821"/>
                  </a:lnTo>
                  <a:lnTo>
                    <a:pt x="140234" y="77182"/>
                  </a:lnTo>
                  <a:lnTo>
                    <a:pt x="139926" y="74920"/>
                  </a:lnTo>
                  <a:lnTo>
                    <a:pt x="140357" y="71089"/>
                  </a:lnTo>
                  <a:lnTo>
                    <a:pt x="139688" y="70751"/>
                  </a:lnTo>
                  <a:lnTo>
                    <a:pt x="138734" y="71205"/>
                  </a:lnTo>
                  <a:lnTo>
                    <a:pt x="136471" y="70751"/>
                  </a:lnTo>
                  <a:lnTo>
                    <a:pt x="133693" y="70805"/>
                  </a:lnTo>
                  <a:lnTo>
                    <a:pt x="132631" y="69735"/>
                  </a:lnTo>
                  <a:lnTo>
                    <a:pt x="133154" y="68451"/>
                  </a:lnTo>
                  <a:lnTo>
                    <a:pt x="132993" y="66735"/>
                  </a:lnTo>
                  <a:lnTo>
                    <a:pt x="132577" y="65104"/>
                  </a:lnTo>
                  <a:lnTo>
                    <a:pt x="132146" y="64766"/>
                  </a:lnTo>
                  <a:lnTo>
                    <a:pt x="130815" y="64373"/>
                  </a:lnTo>
                  <a:lnTo>
                    <a:pt x="128745" y="62958"/>
                  </a:lnTo>
                  <a:lnTo>
                    <a:pt x="127075" y="61212"/>
                  </a:lnTo>
                  <a:lnTo>
                    <a:pt x="126097" y="60027"/>
                  </a:lnTo>
                  <a:lnTo>
                    <a:pt x="125797" y="59212"/>
                  </a:lnTo>
                  <a:lnTo>
                    <a:pt x="125890" y="58673"/>
                  </a:lnTo>
                  <a:lnTo>
                    <a:pt x="127105" y="57158"/>
                  </a:lnTo>
                  <a:lnTo>
                    <a:pt x="128552" y="55027"/>
                  </a:lnTo>
                  <a:lnTo>
                    <a:pt x="129083" y="53196"/>
                  </a:lnTo>
                  <a:lnTo>
                    <a:pt x="129245" y="51865"/>
                  </a:lnTo>
                  <a:lnTo>
                    <a:pt x="128837" y="50888"/>
                  </a:lnTo>
                  <a:lnTo>
                    <a:pt x="127506" y="49688"/>
                  </a:lnTo>
                  <a:lnTo>
                    <a:pt x="126082" y="48634"/>
                  </a:lnTo>
                  <a:lnTo>
                    <a:pt x="125513" y="47719"/>
                  </a:lnTo>
                  <a:lnTo>
                    <a:pt x="125490" y="46334"/>
                  </a:lnTo>
                  <a:lnTo>
                    <a:pt x="126020" y="44603"/>
                  </a:lnTo>
                  <a:lnTo>
                    <a:pt x="127690" y="43295"/>
                  </a:lnTo>
                  <a:lnTo>
                    <a:pt x="130653" y="42056"/>
                  </a:lnTo>
                  <a:lnTo>
                    <a:pt x="131423" y="40518"/>
                  </a:lnTo>
                  <a:lnTo>
                    <a:pt x="131323" y="39379"/>
                  </a:lnTo>
                  <a:lnTo>
                    <a:pt x="130514" y="39041"/>
                  </a:lnTo>
                  <a:lnTo>
                    <a:pt x="128429" y="39033"/>
                  </a:lnTo>
                  <a:lnTo>
                    <a:pt x="124920" y="38641"/>
                  </a:lnTo>
                  <a:lnTo>
                    <a:pt x="124328" y="38010"/>
                  </a:lnTo>
                  <a:lnTo>
                    <a:pt x="123927" y="37164"/>
                  </a:lnTo>
                  <a:lnTo>
                    <a:pt x="123920" y="36325"/>
                  </a:lnTo>
                  <a:lnTo>
                    <a:pt x="124666" y="35372"/>
                  </a:lnTo>
                  <a:lnTo>
                    <a:pt x="125559" y="34164"/>
                  </a:lnTo>
                  <a:lnTo>
                    <a:pt x="125397" y="32987"/>
                  </a:lnTo>
                  <a:lnTo>
                    <a:pt x="124366" y="31656"/>
                  </a:lnTo>
                  <a:lnTo>
                    <a:pt x="121896" y="30687"/>
                  </a:lnTo>
                  <a:lnTo>
                    <a:pt x="121557" y="29310"/>
                  </a:lnTo>
                  <a:lnTo>
                    <a:pt x="121942" y="28163"/>
                  </a:lnTo>
                  <a:lnTo>
                    <a:pt x="122757" y="26525"/>
                  </a:lnTo>
                  <a:lnTo>
                    <a:pt x="123473" y="25386"/>
                  </a:lnTo>
                  <a:lnTo>
                    <a:pt x="125159" y="22140"/>
                  </a:lnTo>
                  <a:lnTo>
                    <a:pt x="127205" y="21432"/>
                  </a:lnTo>
                  <a:lnTo>
                    <a:pt x="129714" y="20378"/>
                  </a:lnTo>
                  <a:lnTo>
                    <a:pt x="132485" y="19217"/>
                  </a:lnTo>
                  <a:lnTo>
                    <a:pt x="136756" y="20086"/>
                  </a:lnTo>
                  <a:lnTo>
                    <a:pt x="138834" y="20517"/>
                  </a:lnTo>
                  <a:lnTo>
                    <a:pt x="143035" y="21509"/>
                  </a:lnTo>
                  <a:lnTo>
                    <a:pt x="146560" y="22340"/>
                  </a:lnTo>
                  <a:lnTo>
                    <a:pt x="150161" y="22578"/>
                  </a:lnTo>
                  <a:lnTo>
                    <a:pt x="151654" y="22517"/>
                  </a:lnTo>
                  <a:lnTo>
                    <a:pt x="153301" y="23502"/>
                  </a:lnTo>
                  <a:lnTo>
                    <a:pt x="157372" y="25186"/>
                  </a:lnTo>
                  <a:lnTo>
                    <a:pt x="160681" y="26071"/>
                  </a:lnTo>
                  <a:lnTo>
                    <a:pt x="162920" y="26063"/>
                  </a:lnTo>
                  <a:lnTo>
                    <a:pt x="166221" y="24571"/>
                  </a:lnTo>
                  <a:lnTo>
                    <a:pt x="167868" y="23201"/>
                  </a:lnTo>
                  <a:lnTo>
                    <a:pt x="170085" y="21701"/>
                  </a:lnTo>
                  <a:lnTo>
                    <a:pt x="172924" y="21763"/>
                  </a:lnTo>
                  <a:lnTo>
                    <a:pt x="179065" y="19447"/>
                  </a:lnTo>
                  <a:lnTo>
                    <a:pt x="180212" y="19847"/>
                  </a:lnTo>
                  <a:lnTo>
                    <a:pt x="182036" y="19978"/>
                  </a:lnTo>
                  <a:lnTo>
                    <a:pt x="184237" y="18640"/>
                  </a:lnTo>
                  <a:lnTo>
                    <a:pt x="185368" y="17055"/>
                  </a:lnTo>
                  <a:lnTo>
                    <a:pt x="185545" y="16255"/>
                  </a:lnTo>
                  <a:lnTo>
                    <a:pt x="186091" y="15670"/>
                  </a:lnTo>
                  <a:lnTo>
                    <a:pt x="188446" y="14662"/>
                  </a:lnTo>
                  <a:lnTo>
                    <a:pt x="190808" y="13262"/>
                  </a:lnTo>
                  <a:lnTo>
                    <a:pt x="191447" y="11416"/>
                  </a:lnTo>
                  <a:lnTo>
                    <a:pt x="191840" y="10162"/>
                  </a:lnTo>
                  <a:lnTo>
                    <a:pt x="194426" y="8547"/>
                  </a:lnTo>
                  <a:lnTo>
                    <a:pt x="197119" y="6862"/>
                  </a:lnTo>
                  <a:lnTo>
                    <a:pt x="199935" y="5100"/>
                  </a:lnTo>
                  <a:lnTo>
                    <a:pt x="203136" y="3092"/>
                  </a:lnTo>
                  <a:lnTo>
                    <a:pt x="205845" y="1392"/>
                  </a:lnTo>
                  <a:lnTo>
                    <a:pt x="208062" y="0"/>
                  </a:lnTo>
                  <a:lnTo>
                    <a:pt x="208308" y="300"/>
                  </a:lnTo>
                  <a:lnTo>
                    <a:pt x="209178" y="931"/>
                  </a:lnTo>
                  <a:lnTo>
                    <a:pt x="210117" y="1238"/>
                  </a:lnTo>
                  <a:lnTo>
                    <a:pt x="211217" y="646"/>
                  </a:lnTo>
                  <a:lnTo>
                    <a:pt x="212594" y="154"/>
                  </a:lnTo>
                  <a:lnTo>
                    <a:pt x="213318" y="431"/>
                  </a:lnTo>
                  <a:lnTo>
                    <a:pt x="213418" y="1231"/>
                  </a:lnTo>
                  <a:lnTo>
                    <a:pt x="212594" y="4985"/>
                  </a:lnTo>
                  <a:lnTo>
                    <a:pt x="212664" y="6454"/>
                  </a:lnTo>
                  <a:lnTo>
                    <a:pt x="214041" y="9508"/>
                  </a:lnTo>
                  <a:lnTo>
                    <a:pt x="215826" y="14455"/>
                  </a:lnTo>
                  <a:lnTo>
                    <a:pt x="217504" y="19086"/>
                  </a:lnTo>
                  <a:lnTo>
                    <a:pt x="218489" y="22117"/>
                  </a:lnTo>
                  <a:lnTo>
                    <a:pt x="219466" y="23355"/>
                  </a:lnTo>
                  <a:lnTo>
                    <a:pt x="223537" y="24625"/>
                  </a:lnTo>
                  <a:lnTo>
                    <a:pt x="226893" y="25663"/>
                  </a:lnTo>
                  <a:lnTo>
                    <a:pt x="228885" y="27363"/>
                  </a:lnTo>
                  <a:lnTo>
                    <a:pt x="231086" y="28994"/>
                  </a:lnTo>
                  <a:lnTo>
                    <a:pt x="232626" y="29994"/>
                  </a:lnTo>
                  <a:lnTo>
                    <a:pt x="233357" y="31279"/>
                  </a:lnTo>
                  <a:lnTo>
                    <a:pt x="233511" y="32433"/>
                  </a:lnTo>
                  <a:lnTo>
                    <a:pt x="233372" y="33210"/>
                  </a:lnTo>
                  <a:lnTo>
                    <a:pt x="232533" y="34233"/>
                  </a:lnTo>
                  <a:lnTo>
                    <a:pt x="228670" y="36864"/>
                  </a:lnTo>
                  <a:lnTo>
                    <a:pt x="228208" y="37695"/>
                  </a:lnTo>
                  <a:lnTo>
                    <a:pt x="228093" y="38787"/>
                  </a:lnTo>
                  <a:lnTo>
                    <a:pt x="228855" y="42041"/>
                  </a:lnTo>
                  <a:lnTo>
                    <a:pt x="229332" y="44080"/>
                  </a:lnTo>
                  <a:lnTo>
                    <a:pt x="229470" y="48172"/>
                  </a:lnTo>
                  <a:lnTo>
                    <a:pt x="229724" y="52057"/>
                  </a:lnTo>
                  <a:lnTo>
                    <a:pt x="231094" y="53826"/>
                  </a:lnTo>
                  <a:lnTo>
                    <a:pt x="232217" y="54965"/>
                  </a:lnTo>
                  <a:lnTo>
                    <a:pt x="232903" y="55996"/>
                  </a:lnTo>
                  <a:lnTo>
                    <a:pt x="234288" y="57419"/>
                  </a:lnTo>
                  <a:lnTo>
                    <a:pt x="235450" y="58473"/>
                  </a:lnTo>
                  <a:lnTo>
                    <a:pt x="236442" y="59096"/>
                  </a:lnTo>
                  <a:lnTo>
                    <a:pt x="236927" y="60488"/>
                  </a:lnTo>
                  <a:lnTo>
                    <a:pt x="236642" y="62127"/>
                  </a:lnTo>
                  <a:lnTo>
                    <a:pt x="236227" y="63550"/>
                  </a:lnTo>
                  <a:lnTo>
                    <a:pt x="236358" y="64320"/>
                  </a:lnTo>
                  <a:lnTo>
                    <a:pt x="237158" y="64866"/>
                  </a:lnTo>
                  <a:lnTo>
                    <a:pt x="238382" y="66289"/>
                  </a:lnTo>
                  <a:lnTo>
                    <a:pt x="238543" y="68366"/>
                  </a:lnTo>
                  <a:lnTo>
                    <a:pt x="238459" y="69797"/>
                  </a:lnTo>
                  <a:lnTo>
                    <a:pt x="238943" y="71082"/>
                  </a:lnTo>
                  <a:lnTo>
                    <a:pt x="239075" y="72505"/>
                  </a:lnTo>
                  <a:lnTo>
                    <a:pt x="238697" y="76051"/>
                  </a:lnTo>
                  <a:lnTo>
                    <a:pt x="238759" y="77651"/>
                  </a:lnTo>
                  <a:lnTo>
                    <a:pt x="237689" y="77751"/>
                  </a:lnTo>
                  <a:lnTo>
                    <a:pt x="236774" y="78297"/>
                  </a:lnTo>
                  <a:lnTo>
                    <a:pt x="235473" y="80528"/>
                  </a:lnTo>
                  <a:lnTo>
                    <a:pt x="233972" y="81113"/>
                  </a:lnTo>
                  <a:lnTo>
                    <a:pt x="232272" y="81290"/>
                  </a:lnTo>
                  <a:lnTo>
                    <a:pt x="230517" y="79921"/>
                  </a:lnTo>
                  <a:lnTo>
                    <a:pt x="229078" y="78490"/>
                  </a:lnTo>
                  <a:lnTo>
                    <a:pt x="228685" y="77697"/>
                  </a:lnTo>
                  <a:lnTo>
                    <a:pt x="228324" y="76190"/>
                  </a:lnTo>
                  <a:lnTo>
                    <a:pt x="227546" y="75205"/>
                  </a:lnTo>
                  <a:lnTo>
                    <a:pt x="226054" y="75667"/>
                  </a:lnTo>
                  <a:lnTo>
                    <a:pt x="223783" y="75874"/>
                  </a:lnTo>
                  <a:lnTo>
                    <a:pt x="221329" y="76205"/>
                  </a:lnTo>
                  <a:lnTo>
                    <a:pt x="220874" y="76536"/>
                  </a:lnTo>
                  <a:lnTo>
                    <a:pt x="220828" y="77174"/>
                  </a:lnTo>
                  <a:lnTo>
                    <a:pt x="221429" y="78528"/>
                  </a:lnTo>
                  <a:lnTo>
                    <a:pt x="221936" y="80290"/>
                  </a:lnTo>
                  <a:lnTo>
                    <a:pt x="222245" y="82752"/>
                  </a:lnTo>
                  <a:lnTo>
                    <a:pt x="222906" y="84382"/>
                  </a:lnTo>
                  <a:lnTo>
                    <a:pt x="223114" y="84898"/>
                  </a:lnTo>
                  <a:lnTo>
                    <a:pt x="227046" y="89791"/>
                  </a:lnTo>
                  <a:lnTo>
                    <a:pt x="228078" y="90783"/>
                  </a:lnTo>
                  <a:lnTo>
                    <a:pt x="228293" y="91437"/>
                  </a:lnTo>
                  <a:lnTo>
                    <a:pt x="227885" y="932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1" name="Serbest Form 110">
              <a:extLst>
                <a:ext uri="{FF2B5EF4-FFF2-40B4-BE49-F238E27FC236}">
                  <a16:creationId xmlns:a16="http://schemas.microsoft.com/office/drawing/2014/main" id="{47BC4D9F-6C44-B33E-00E8-CCD816DF49BE}"/>
                </a:ext>
              </a:extLst>
            </p:cNvPr>
            <p:cNvSpPr/>
            <p:nvPr/>
          </p:nvSpPr>
          <p:spPr>
            <a:xfrm>
              <a:off x="9560479" y="6650135"/>
              <a:ext cx="3216" cy="4646"/>
            </a:xfrm>
            <a:custGeom>
              <a:avLst/>
              <a:gdLst>
                <a:gd name="csX0" fmla="*/ 3071 w 3216"/>
                <a:gd name="csY0" fmla="*/ 3393 h 4646"/>
                <a:gd name="csX1" fmla="*/ 2571 w 3216"/>
                <a:gd name="csY1" fmla="*/ 4254 h 4646"/>
                <a:gd name="csX2" fmla="*/ 1716 w 3216"/>
                <a:gd name="csY2" fmla="*/ 4646 h 4646"/>
                <a:gd name="csX3" fmla="*/ 1247 w 3216"/>
                <a:gd name="csY3" fmla="*/ 2470 h 4646"/>
                <a:gd name="csX4" fmla="*/ 0 w 3216"/>
                <a:gd name="csY4" fmla="*/ 931 h 4646"/>
                <a:gd name="csX5" fmla="*/ 500 w 3216"/>
                <a:gd name="csY5" fmla="*/ 931 h 4646"/>
                <a:gd name="csX6" fmla="*/ 1678 w 3216"/>
                <a:gd name="csY6" fmla="*/ 1715 h 4646"/>
                <a:gd name="csX7" fmla="*/ 2101 w 3216"/>
                <a:gd name="csY7" fmla="*/ 3793 h 4646"/>
                <a:gd name="csX8" fmla="*/ 2540 w 3216"/>
                <a:gd name="csY8" fmla="*/ 3185 h 4646"/>
                <a:gd name="csX9" fmla="*/ 2424 w 3216"/>
                <a:gd name="csY9" fmla="*/ 2539 h 4646"/>
                <a:gd name="csX10" fmla="*/ 2678 w 3216"/>
                <a:gd name="csY10" fmla="*/ 1931 h 4646"/>
                <a:gd name="csX11" fmla="*/ 2501 w 3216"/>
                <a:gd name="csY11" fmla="*/ 1254 h 4646"/>
                <a:gd name="csX12" fmla="*/ 1855 w 3216"/>
                <a:gd name="csY12" fmla="*/ 215 h 4646"/>
                <a:gd name="csX13" fmla="*/ 2078 w 3216"/>
                <a:gd name="csY13" fmla="*/ 0 h 4646"/>
                <a:gd name="csX14" fmla="*/ 3109 w 3216"/>
                <a:gd name="csY14" fmla="*/ 892 h 4646"/>
                <a:gd name="csX15" fmla="*/ 3217 w 3216"/>
                <a:gd name="csY15" fmla="*/ 1608 h 46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</a:cxnLst>
              <a:rect l="l" t="t" r="r" b="b"/>
              <a:pathLst>
                <a:path w="3216" h="4646">
                  <a:moveTo>
                    <a:pt x="3071" y="3393"/>
                  </a:moveTo>
                  <a:lnTo>
                    <a:pt x="2571" y="4254"/>
                  </a:lnTo>
                  <a:lnTo>
                    <a:pt x="1716" y="4646"/>
                  </a:lnTo>
                  <a:lnTo>
                    <a:pt x="1247" y="2470"/>
                  </a:lnTo>
                  <a:lnTo>
                    <a:pt x="0" y="931"/>
                  </a:lnTo>
                  <a:lnTo>
                    <a:pt x="500" y="931"/>
                  </a:lnTo>
                  <a:lnTo>
                    <a:pt x="1678" y="1715"/>
                  </a:lnTo>
                  <a:lnTo>
                    <a:pt x="2101" y="3793"/>
                  </a:lnTo>
                  <a:lnTo>
                    <a:pt x="2540" y="3185"/>
                  </a:lnTo>
                  <a:lnTo>
                    <a:pt x="2424" y="2539"/>
                  </a:lnTo>
                  <a:lnTo>
                    <a:pt x="2678" y="1931"/>
                  </a:lnTo>
                  <a:lnTo>
                    <a:pt x="2501" y="1254"/>
                  </a:lnTo>
                  <a:lnTo>
                    <a:pt x="1855" y="215"/>
                  </a:lnTo>
                  <a:lnTo>
                    <a:pt x="2078" y="0"/>
                  </a:lnTo>
                  <a:lnTo>
                    <a:pt x="3109" y="892"/>
                  </a:lnTo>
                  <a:lnTo>
                    <a:pt x="3217" y="16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2" name="Serbest Form 111">
              <a:extLst>
                <a:ext uri="{FF2B5EF4-FFF2-40B4-BE49-F238E27FC236}">
                  <a16:creationId xmlns:a16="http://schemas.microsoft.com/office/drawing/2014/main" id="{59AD1FCA-65C5-F200-9E24-8508656F0911}"/>
                </a:ext>
              </a:extLst>
            </p:cNvPr>
            <p:cNvSpPr/>
            <p:nvPr/>
          </p:nvSpPr>
          <p:spPr>
            <a:xfrm>
              <a:off x="8835329" y="5628890"/>
              <a:ext cx="211070" cy="213752"/>
            </a:xfrm>
            <a:custGeom>
              <a:avLst/>
              <a:gdLst>
                <a:gd name="csX0" fmla="*/ 129406 w 211070"/>
                <a:gd name="csY0" fmla="*/ 6193 h 213752"/>
                <a:gd name="csX1" fmla="*/ 129406 w 211070"/>
                <a:gd name="csY1" fmla="*/ 6393 h 213752"/>
                <a:gd name="csX2" fmla="*/ 130122 w 211070"/>
                <a:gd name="csY2" fmla="*/ 8308 h 213752"/>
                <a:gd name="csX3" fmla="*/ 131900 w 211070"/>
                <a:gd name="csY3" fmla="*/ 15424 h 213752"/>
                <a:gd name="csX4" fmla="*/ 132916 w 211070"/>
                <a:gd name="csY4" fmla="*/ 16324 h 213752"/>
                <a:gd name="csX5" fmla="*/ 134070 w 211070"/>
                <a:gd name="csY5" fmla="*/ 17078 h 213752"/>
                <a:gd name="csX6" fmla="*/ 134885 w 211070"/>
                <a:gd name="csY6" fmla="*/ 18132 h 213752"/>
                <a:gd name="csX7" fmla="*/ 135209 w 211070"/>
                <a:gd name="csY7" fmla="*/ 19194 h 213752"/>
                <a:gd name="csX8" fmla="*/ 135109 w 211070"/>
                <a:gd name="csY8" fmla="*/ 20840 h 213752"/>
                <a:gd name="csX9" fmla="*/ 135148 w 211070"/>
                <a:gd name="csY9" fmla="*/ 22748 h 213752"/>
                <a:gd name="csX10" fmla="*/ 135624 w 211070"/>
                <a:gd name="csY10" fmla="*/ 24209 h 213752"/>
                <a:gd name="csX11" fmla="*/ 136286 w 211070"/>
                <a:gd name="csY11" fmla="*/ 25317 h 213752"/>
                <a:gd name="csX12" fmla="*/ 136902 w 211070"/>
                <a:gd name="csY12" fmla="*/ 25871 h 213752"/>
                <a:gd name="csX13" fmla="*/ 137825 w 211070"/>
                <a:gd name="csY13" fmla="*/ 25925 h 213752"/>
                <a:gd name="csX14" fmla="*/ 138933 w 211070"/>
                <a:gd name="csY14" fmla="*/ 26194 h 213752"/>
                <a:gd name="csX15" fmla="*/ 139680 w 211070"/>
                <a:gd name="csY15" fmla="*/ 27294 h 213752"/>
                <a:gd name="csX16" fmla="*/ 142058 w 211070"/>
                <a:gd name="csY16" fmla="*/ 35318 h 213752"/>
                <a:gd name="csX17" fmla="*/ 142281 w 211070"/>
                <a:gd name="csY17" fmla="*/ 36364 h 213752"/>
                <a:gd name="csX18" fmla="*/ 143281 w 211070"/>
                <a:gd name="csY18" fmla="*/ 36702 h 213752"/>
                <a:gd name="csX19" fmla="*/ 144920 w 211070"/>
                <a:gd name="csY19" fmla="*/ 36548 h 213752"/>
                <a:gd name="csX20" fmla="*/ 146606 w 211070"/>
                <a:gd name="csY20" fmla="*/ 37379 h 213752"/>
                <a:gd name="csX21" fmla="*/ 148406 w 211070"/>
                <a:gd name="csY21" fmla="*/ 38672 h 213752"/>
                <a:gd name="csX22" fmla="*/ 150100 w 211070"/>
                <a:gd name="csY22" fmla="*/ 41110 h 213752"/>
                <a:gd name="csX23" fmla="*/ 151238 w 211070"/>
                <a:gd name="csY23" fmla="*/ 41503 h 213752"/>
                <a:gd name="csX24" fmla="*/ 154809 w 211070"/>
                <a:gd name="csY24" fmla="*/ 41141 h 213752"/>
                <a:gd name="csX25" fmla="*/ 159688 w 211070"/>
                <a:gd name="csY25" fmla="*/ 41533 h 213752"/>
                <a:gd name="csX26" fmla="*/ 161974 w 211070"/>
                <a:gd name="csY26" fmla="*/ 42787 h 213752"/>
                <a:gd name="csX27" fmla="*/ 161743 w 211070"/>
                <a:gd name="csY27" fmla="*/ 43564 h 213752"/>
                <a:gd name="csX28" fmla="*/ 159981 w 211070"/>
                <a:gd name="csY28" fmla="*/ 44426 h 213752"/>
                <a:gd name="csX29" fmla="*/ 156879 w 211070"/>
                <a:gd name="csY29" fmla="*/ 45441 h 213752"/>
                <a:gd name="csX30" fmla="*/ 155963 w 211070"/>
                <a:gd name="csY30" fmla="*/ 47157 h 213752"/>
                <a:gd name="csX31" fmla="*/ 155448 w 211070"/>
                <a:gd name="csY31" fmla="*/ 49380 h 213752"/>
                <a:gd name="csX32" fmla="*/ 155540 w 211070"/>
                <a:gd name="csY32" fmla="*/ 50626 h 213752"/>
                <a:gd name="csX33" fmla="*/ 156302 w 211070"/>
                <a:gd name="csY33" fmla="*/ 51996 h 213752"/>
                <a:gd name="csX34" fmla="*/ 158487 w 211070"/>
                <a:gd name="csY34" fmla="*/ 54719 h 213752"/>
                <a:gd name="csX35" fmla="*/ 158611 w 211070"/>
                <a:gd name="csY35" fmla="*/ 55704 h 213752"/>
                <a:gd name="csX36" fmla="*/ 159003 w 211070"/>
                <a:gd name="csY36" fmla="*/ 57073 h 213752"/>
                <a:gd name="csX37" fmla="*/ 159411 w 211070"/>
                <a:gd name="csY37" fmla="*/ 58011 h 213752"/>
                <a:gd name="csX38" fmla="*/ 158957 w 211070"/>
                <a:gd name="csY38" fmla="*/ 59819 h 213752"/>
                <a:gd name="csX39" fmla="*/ 156972 w 211070"/>
                <a:gd name="csY39" fmla="*/ 61073 h 213752"/>
                <a:gd name="csX40" fmla="*/ 154363 w 211070"/>
                <a:gd name="csY40" fmla="*/ 62427 h 213752"/>
                <a:gd name="csX41" fmla="*/ 149122 w 211070"/>
                <a:gd name="csY41" fmla="*/ 68458 h 213752"/>
                <a:gd name="csX42" fmla="*/ 148730 w 211070"/>
                <a:gd name="csY42" fmla="*/ 69758 h 213752"/>
                <a:gd name="csX43" fmla="*/ 148761 w 211070"/>
                <a:gd name="csY43" fmla="*/ 73313 h 213752"/>
                <a:gd name="csX44" fmla="*/ 148237 w 211070"/>
                <a:gd name="csY44" fmla="*/ 74328 h 213752"/>
                <a:gd name="csX45" fmla="*/ 146583 w 211070"/>
                <a:gd name="csY45" fmla="*/ 74313 h 213752"/>
                <a:gd name="csX46" fmla="*/ 145290 w 211070"/>
                <a:gd name="csY46" fmla="*/ 74128 h 213752"/>
                <a:gd name="csX47" fmla="*/ 145221 w 211070"/>
                <a:gd name="csY47" fmla="*/ 75367 h 213752"/>
                <a:gd name="csX48" fmla="*/ 144397 w 211070"/>
                <a:gd name="csY48" fmla="*/ 77028 h 213752"/>
                <a:gd name="csX49" fmla="*/ 143928 w 211070"/>
                <a:gd name="csY49" fmla="*/ 78467 h 213752"/>
                <a:gd name="csX50" fmla="*/ 145852 w 211070"/>
                <a:gd name="csY50" fmla="*/ 81859 h 213752"/>
                <a:gd name="csX51" fmla="*/ 146198 w 211070"/>
                <a:gd name="csY51" fmla="*/ 83659 h 213752"/>
                <a:gd name="csX52" fmla="*/ 145890 w 211070"/>
                <a:gd name="csY52" fmla="*/ 85298 h 213752"/>
                <a:gd name="csX53" fmla="*/ 144105 w 211070"/>
                <a:gd name="csY53" fmla="*/ 88113 h 213752"/>
                <a:gd name="csX54" fmla="*/ 143051 w 211070"/>
                <a:gd name="csY54" fmla="*/ 90006 h 213752"/>
                <a:gd name="csX55" fmla="*/ 143305 w 211070"/>
                <a:gd name="csY55" fmla="*/ 90429 h 213752"/>
                <a:gd name="csX56" fmla="*/ 144697 w 211070"/>
                <a:gd name="csY56" fmla="*/ 91183 h 213752"/>
                <a:gd name="csX57" fmla="*/ 149022 w 211070"/>
                <a:gd name="csY57" fmla="*/ 97360 h 213752"/>
                <a:gd name="csX58" fmla="*/ 150415 w 211070"/>
                <a:gd name="csY58" fmla="*/ 99530 h 213752"/>
                <a:gd name="csX59" fmla="*/ 152247 w 211070"/>
                <a:gd name="csY59" fmla="*/ 98960 h 213752"/>
                <a:gd name="csX60" fmla="*/ 152931 w 211070"/>
                <a:gd name="csY60" fmla="*/ 98999 h 213752"/>
                <a:gd name="csX61" fmla="*/ 153462 w 211070"/>
                <a:gd name="csY61" fmla="*/ 99345 h 213752"/>
                <a:gd name="csX62" fmla="*/ 153793 w 211070"/>
                <a:gd name="csY62" fmla="*/ 100076 h 213752"/>
                <a:gd name="csX63" fmla="*/ 153793 w 211070"/>
                <a:gd name="csY63" fmla="*/ 100999 h 213752"/>
                <a:gd name="csX64" fmla="*/ 153332 w 211070"/>
                <a:gd name="csY64" fmla="*/ 102384 h 213752"/>
                <a:gd name="csX65" fmla="*/ 155663 w 211070"/>
                <a:gd name="csY65" fmla="*/ 102945 h 213752"/>
                <a:gd name="csX66" fmla="*/ 156502 w 211070"/>
                <a:gd name="csY66" fmla="*/ 104345 h 213752"/>
                <a:gd name="csX67" fmla="*/ 159219 w 211070"/>
                <a:gd name="csY67" fmla="*/ 109130 h 213752"/>
                <a:gd name="csX68" fmla="*/ 159119 w 211070"/>
                <a:gd name="csY68" fmla="*/ 110554 h 213752"/>
                <a:gd name="csX69" fmla="*/ 157818 w 211070"/>
                <a:gd name="csY69" fmla="*/ 112808 h 213752"/>
                <a:gd name="csX70" fmla="*/ 157803 w 211070"/>
                <a:gd name="csY70" fmla="*/ 114300 h 213752"/>
                <a:gd name="csX71" fmla="*/ 158080 w 211070"/>
                <a:gd name="csY71" fmla="*/ 115638 h 213752"/>
                <a:gd name="csX72" fmla="*/ 158503 w 211070"/>
                <a:gd name="csY72" fmla="*/ 116108 h 213752"/>
                <a:gd name="csX73" fmla="*/ 162512 w 211070"/>
                <a:gd name="csY73" fmla="*/ 116300 h 213752"/>
                <a:gd name="csX74" fmla="*/ 164213 w 211070"/>
                <a:gd name="csY74" fmla="*/ 116838 h 213752"/>
                <a:gd name="csX75" fmla="*/ 168376 w 211070"/>
                <a:gd name="csY75" fmla="*/ 119269 h 213752"/>
                <a:gd name="csX76" fmla="*/ 173117 w 211070"/>
                <a:gd name="csY76" fmla="*/ 123000 h 213752"/>
                <a:gd name="csX77" fmla="*/ 176987 w 211070"/>
                <a:gd name="csY77" fmla="*/ 126054 h 213752"/>
                <a:gd name="csX78" fmla="*/ 180289 w 211070"/>
                <a:gd name="csY78" fmla="*/ 128647 h 213752"/>
                <a:gd name="csX79" fmla="*/ 183829 w 211070"/>
                <a:gd name="csY79" fmla="*/ 128462 h 213752"/>
                <a:gd name="csX80" fmla="*/ 184791 w 211070"/>
                <a:gd name="csY80" fmla="*/ 128932 h 213752"/>
                <a:gd name="csX81" fmla="*/ 185683 w 211070"/>
                <a:gd name="csY81" fmla="*/ 129739 h 213752"/>
                <a:gd name="csX82" fmla="*/ 186699 w 211070"/>
                <a:gd name="csY82" fmla="*/ 131870 h 213752"/>
                <a:gd name="csX83" fmla="*/ 188723 w 211070"/>
                <a:gd name="csY83" fmla="*/ 136678 h 213752"/>
                <a:gd name="csX84" fmla="*/ 190447 w 211070"/>
                <a:gd name="csY84" fmla="*/ 138271 h 213752"/>
                <a:gd name="csX85" fmla="*/ 193101 w 211070"/>
                <a:gd name="csY85" fmla="*/ 142109 h 213752"/>
                <a:gd name="csX86" fmla="*/ 195595 w 211070"/>
                <a:gd name="csY86" fmla="*/ 145702 h 213752"/>
                <a:gd name="csX87" fmla="*/ 193956 w 211070"/>
                <a:gd name="csY87" fmla="*/ 150579 h 213752"/>
                <a:gd name="csX88" fmla="*/ 192348 w 211070"/>
                <a:gd name="csY88" fmla="*/ 155641 h 213752"/>
                <a:gd name="csX89" fmla="*/ 192348 w 211070"/>
                <a:gd name="csY89" fmla="*/ 162149 h 213752"/>
                <a:gd name="csX90" fmla="*/ 192348 w 211070"/>
                <a:gd name="csY90" fmla="*/ 165642 h 213752"/>
                <a:gd name="csX91" fmla="*/ 195734 w 211070"/>
                <a:gd name="csY91" fmla="*/ 165788 h 213752"/>
                <a:gd name="csX92" fmla="*/ 199497 w 211070"/>
                <a:gd name="csY92" fmla="*/ 165957 h 213752"/>
                <a:gd name="csX93" fmla="*/ 199527 w 211070"/>
                <a:gd name="csY93" fmla="*/ 170119 h 213752"/>
                <a:gd name="csX94" fmla="*/ 199558 w 211070"/>
                <a:gd name="csY94" fmla="*/ 174296 h 213752"/>
                <a:gd name="csX95" fmla="*/ 199589 w 211070"/>
                <a:gd name="csY95" fmla="*/ 179050 h 213752"/>
                <a:gd name="csX96" fmla="*/ 200697 w 211070"/>
                <a:gd name="csY96" fmla="*/ 179250 h 213752"/>
                <a:gd name="csX97" fmla="*/ 202452 w 211070"/>
                <a:gd name="csY97" fmla="*/ 180273 h 213752"/>
                <a:gd name="csX98" fmla="*/ 203206 w 211070"/>
                <a:gd name="csY98" fmla="*/ 181812 h 213752"/>
                <a:gd name="csX99" fmla="*/ 204144 w 211070"/>
                <a:gd name="csY99" fmla="*/ 182650 h 213752"/>
                <a:gd name="csX100" fmla="*/ 205291 w 211070"/>
                <a:gd name="csY100" fmla="*/ 182789 h 213752"/>
                <a:gd name="csX101" fmla="*/ 206415 w 211070"/>
                <a:gd name="csY101" fmla="*/ 183543 h 213752"/>
                <a:gd name="csX102" fmla="*/ 207530 w 211070"/>
                <a:gd name="csY102" fmla="*/ 184920 h 213752"/>
                <a:gd name="csX103" fmla="*/ 207939 w 211070"/>
                <a:gd name="csY103" fmla="*/ 185951 h 213752"/>
                <a:gd name="csX104" fmla="*/ 207638 w 211070"/>
                <a:gd name="csY104" fmla="*/ 186666 h 213752"/>
                <a:gd name="csX105" fmla="*/ 207877 w 211070"/>
                <a:gd name="csY105" fmla="*/ 187913 h 213752"/>
                <a:gd name="csX106" fmla="*/ 208654 w 211070"/>
                <a:gd name="csY106" fmla="*/ 189697 h 213752"/>
                <a:gd name="csX107" fmla="*/ 209601 w 211070"/>
                <a:gd name="csY107" fmla="*/ 190536 h 213752"/>
                <a:gd name="csX108" fmla="*/ 211071 w 211070"/>
                <a:gd name="csY108" fmla="*/ 191566 h 213752"/>
                <a:gd name="csX109" fmla="*/ 209078 w 211070"/>
                <a:gd name="csY109" fmla="*/ 192159 h 213752"/>
                <a:gd name="csX110" fmla="*/ 206923 w 211070"/>
                <a:gd name="csY110" fmla="*/ 191705 h 213752"/>
                <a:gd name="csX111" fmla="*/ 202329 w 211070"/>
                <a:gd name="csY111" fmla="*/ 189620 h 213752"/>
                <a:gd name="csX112" fmla="*/ 200835 w 211070"/>
                <a:gd name="csY112" fmla="*/ 189559 h 213752"/>
                <a:gd name="csX113" fmla="*/ 198889 w 211070"/>
                <a:gd name="csY113" fmla="*/ 190351 h 213752"/>
                <a:gd name="csX114" fmla="*/ 198804 w 211070"/>
                <a:gd name="csY114" fmla="*/ 191059 h 213752"/>
                <a:gd name="csX115" fmla="*/ 193948 w 211070"/>
                <a:gd name="csY115" fmla="*/ 188728 h 213752"/>
                <a:gd name="csX116" fmla="*/ 192201 w 211070"/>
                <a:gd name="csY116" fmla="*/ 188259 h 213752"/>
                <a:gd name="csX117" fmla="*/ 191570 w 211070"/>
                <a:gd name="csY117" fmla="*/ 188213 h 213752"/>
                <a:gd name="csX118" fmla="*/ 188785 w 211070"/>
                <a:gd name="csY118" fmla="*/ 188236 h 213752"/>
                <a:gd name="csX119" fmla="*/ 184821 w 211070"/>
                <a:gd name="csY119" fmla="*/ 188659 h 213752"/>
                <a:gd name="csX120" fmla="*/ 182490 w 211070"/>
                <a:gd name="csY120" fmla="*/ 189605 h 213752"/>
                <a:gd name="csX121" fmla="*/ 180874 w 211070"/>
                <a:gd name="csY121" fmla="*/ 190605 h 213752"/>
                <a:gd name="csX122" fmla="*/ 180135 w 211070"/>
                <a:gd name="csY122" fmla="*/ 191590 h 213752"/>
                <a:gd name="csX123" fmla="*/ 179873 w 211070"/>
                <a:gd name="csY123" fmla="*/ 192120 h 213752"/>
                <a:gd name="csX124" fmla="*/ 178611 w 211070"/>
                <a:gd name="csY124" fmla="*/ 195021 h 213752"/>
                <a:gd name="csX125" fmla="*/ 177149 w 211070"/>
                <a:gd name="csY125" fmla="*/ 198736 h 213752"/>
                <a:gd name="csX126" fmla="*/ 175633 w 211070"/>
                <a:gd name="csY126" fmla="*/ 202075 h 213752"/>
                <a:gd name="csX127" fmla="*/ 172686 w 211070"/>
                <a:gd name="csY127" fmla="*/ 206768 h 213752"/>
                <a:gd name="csX128" fmla="*/ 171054 w 211070"/>
                <a:gd name="csY128" fmla="*/ 208929 h 213752"/>
                <a:gd name="csX129" fmla="*/ 167553 w 211070"/>
                <a:gd name="csY129" fmla="*/ 212945 h 213752"/>
                <a:gd name="csX130" fmla="*/ 163767 w 211070"/>
                <a:gd name="csY130" fmla="*/ 213753 h 213752"/>
                <a:gd name="csX131" fmla="*/ 154986 w 211070"/>
                <a:gd name="csY131" fmla="*/ 212960 h 213752"/>
                <a:gd name="csX132" fmla="*/ 145252 w 211070"/>
                <a:gd name="csY132" fmla="*/ 212076 h 213752"/>
                <a:gd name="csX133" fmla="*/ 135563 w 211070"/>
                <a:gd name="csY133" fmla="*/ 211206 h 213752"/>
                <a:gd name="csX134" fmla="*/ 128352 w 211070"/>
                <a:gd name="csY134" fmla="*/ 210552 h 213752"/>
                <a:gd name="csX135" fmla="*/ 127798 w 211070"/>
                <a:gd name="csY135" fmla="*/ 210337 h 213752"/>
                <a:gd name="csX136" fmla="*/ 120665 w 211070"/>
                <a:gd name="csY136" fmla="*/ 204598 h 213752"/>
                <a:gd name="csX137" fmla="*/ 115032 w 211070"/>
                <a:gd name="csY137" fmla="*/ 200052 h 213752"/>
                <a:gd name="csX138" fmla="*/ 107990 w 211070"/>
                <a:gd name="csY138" fmla="*/ 194367 h 213752"/>
                <a:gd name="csX139" fmla="*/ 100803 w 211070"/>
                <a:gd name="csY139" fmla="*/ 188543 h 213752"/>
                <a:gd name="csX140" fmla="*/ 93507 w 211070"/>
                <a:gd name="csY140" fmla="*/ 182627 h 213752"/>
                <a:gd name="csX141" fmla="*/ 88205 w 211070"/>
                <a:gd name="csY141" fmla="*/ 178320 h 213752"/>
                <a:gd name="csX142" fmla="*/ 81772 w 211070"/>
                <a:gd name="csY142" fmla="*/ 172765 h 213752"/>
                <a:gd name="csX143" fmla="*/ 75915 w 211070"/>
                <a:gd name="csY143" fmla="*/ 167696 h 213752"/>
                <a:gd name="csX144" fmla="*/ 71290 w 211070"/>
                <a:gd name="csY144" fmla="*/ 163680 h 213752"/>
                <a:gd name="csX145" fmla="*/ 65357 w 211070"/>
                <a:gd name="csY145" fmla="*/ 160172 h 213752"/>
                <a:gd name="csX146" fmla="*/ 60725 w 211070"/>
                <a:gd name="csY146" fmla="*/ 157418 h 213752"/>
                <a:gd name="csX147" fmla="*/ 53968 w 211070"/>
                <a:gd name="csY147" fmla="*/ 153410 h 213752"/>
                <a:gd name="csX148" fmla="*/ 48574 w 211070"/>
                <a:gd name="csY148" fmla="*/ 150202 h 213752"/>
                <a:gd name="csX149" fmla="*/ 43949 w 211070"/>
                <a:gd name="csY149" fmla="*/ 147448 h 213752"/>
                <a:gd name="csX150" fmla="*/ 36830 w 211070"/>
                <a:gd name="csY150" fmla="*/ 143202 h 213752"/>
                <a:gd name="csX151" fmla="*/ 34468 w 211070"/>
                <a:gd name="csY151" fmla="*/ 142048 h 213752"/>
                <a:gd name="csX152" fmla="*/ 27088 w 211070"/>
                <a:gd name="csY152" fmla="*/ 140625 h 213752"/>
                <a:gd name="csX153" fmla="*/ 20093 w 211070"/>
                <a:gd name="csY153" fmla="*/ 139425 h 213752"/>
                <a:gd name="csX154" fmla="*/ 12851 w 211070"/>
                <a:gd name="csY154" fmla="*/ 138178 h 213752"/>
                <a:gd name="csX155" fmla="*/ 8034 w 211070"/>
                <a:gd name="csY155" fmla="*/ 137348 h 213752"/>
                <a:gd name="csX156" fmla="*/ 11212 w 211070"/>
                <a:gd name="csY156" fmla="*/ 134317 h 213752"/>
                <a:gd name="csX157" fmla="*/ 10235 w 211070"/>
                <a:gd name="csY157" fmla="*/ 131593 h 213752"/>
                <a:gd name="csX158" fmla="*/ 7919 w 211070"/>
                <a:gd name="csY158" fmla="*/ 132093 h 213752"/>
                <a:gd name="csX159" fmla="*/ 5787 w 211070"/>
                <a:gd name="csY159" fmla="*/ 132740 h 213752"/>
                <a:gd name="csX160" fmla="*/ 4494 w 211070"/>
                <a:gd name="csY160" fmla="*/ 128501 h 213752"/>
                <a:gd name="csX161" fmla="*/ 6141 w 211070"/>
                <a:gd name="csY161" fmla="*/ 127970 h 213752"/>
                <a:gd name="csX162" fmla="*/ 4617 w 211070"/>
                <a:gd name="csY162" fmla="*/ 122424 h 213752"/>
                <a:gd name="csX163" fmla="*/ 3055 w 211070"/>
                <a:gd name="csY163" fmla="*/ 116700 h 213752"/>
                <a:gd name="csX164" fmla="*/ 1547 w 211070"/>
                <a:gd name="csY164" fmla="*/ 111154 h 213752"/>
                <a:gd name="csX165" fmla="*/ 0 w 211070"/>
                <a:gd name="csY165" fmla="*/ 105468 h 213752"/>
                <a:gd name="csX166" fmla="*/ 6118 w 211070"/>
                <a:gd name="csY166" fmla="*/ 101814 h 213752"/>
                <a:gd name="csX167" fmla="*/ 10689 w 211070"/>
                <a:gd name="csY167" fmla="*/ 99084 h 213752"/>
                <a:gd name="csX168" fmla="*/ 17084 w 211070"/>
                <a:gd name="csY168" fmla="*/ 95252 h 213752"/>
                <a:gd name="csX169" fmla="*/ 23248 w 211070"/>
                <a:gd name="csY169" fmla="*/ 91552 h 213752"/>
                <a:gd name="csX170" fmla="*/ 29120 w 211070"/>
                <a:gd name="csY170" fmla="*/ 88021 h 213752"/>
                <a:gd name="csX171" fmla="*/ 35591 w 211070"/>
                <a:gd name="csY171" fmla="*/ 84121 h 213752"/>
                <a:gd name="csX172" fmla="*/ 41378 w 211070"/>
                <a:gd name="csY172" fmla="*/ 80628 h 213752"/>
                <a:gd name="csX173" fmla="*/ 46680 w 211070"/>
                <a:gd name="csY173" fmla="*/ 79205 h 213752"/>
                <a:gd name="csX174" fmla="*/ 47804 w 211070"/>
                <a:gd name="csY174" fmla="*/ 78105 h 213752"/>
                <a:gd name="csX175" fmla="*/ 50220 w 211070"/>
                <a:gd name="csY175" fmla="*/ 73320 h 213752"/>
                <a:gd name="csX176" fmla="*/ 52290 w 211070"/>
                <a:gd name="csY176" fmla="*/ 69228 h 213752"/>
                <a:gd name="csX177" fmla="*/ 52390 w 211070"/>
                <a:gd name="csY177" fmla="*/ 68281 h 213752"/>
                <a:gd name="csX178" fmla="*/ 52398 w 211070"/>
                <a:gd name="csY178" fmla="*/ 62458 h 213752"/>
                <a:gd name="csX179" fmla="*/ 52760 w 211070"/>
                <a:gd name="csY179" fmla="*/ 55604 h 213752"/>
                <a:gd name="csX180" fmla="*/ 53445 w 211070"/>
                <a:gd name="csY180" fmla="*/ 51934 h 213752"/>
                <a:gd name="csX181" fmla="*/ 54637 w 211070"/>
                <a:gd name="csY181" fmla="*/ 48680 h 213752"/>
                <a:gd name="csX182" fmla="*/ 55730 w 211070"/>
                <a:gd name="csY182" fmla="*/ 46303 h 213752"/>
                <a:gd name="csX183" fmla="*/ 55846 w 211070"/>
                <a:gd name="csY183" fmla="*/ 44080 h 213752"/>
                <a:gd name="csX184" fmla="*/ 55699 w 211070"/>
                <a:gd name="csY184" fmla="*/ 41818 h 213752"/>
                <a:gd name="csX185" fmla="*/ 54568 w 211070"/>
                <a:gd name="csY185" fmla="*/ 38395 h 213752"/>
                <a:gd name="csX186" fmla="*/ 53391 w 211070"/>
                <a:gd name="csY186" fmla="*/ 34818 h 213752"/>
                <a:gd name="csX187" fmla="*/ 53521 w 211070"/>
                <a:gd name="csY187" fmla="*/ 31371 h 213752"/>
                <a:gd name="csX188" fmla="*/ 53737 w 211070"/>
                <a:gd name="csY188" fmla="*/ 29525 h 213752"/>
                <a:gd name="csX189" fmla="*/ 54476 w 211070"/>
                <a:gd name="csY189" fmla="*/ 26563 h 213752"/>
                <a:gd name="csX190" fmla="*/ 55738 w 211070"/>
                <a:gd name="csY190" fmla="*/ 24394 h 213752"/>
                <a:gd name="csX191" fmla="*/ 57093 w 211070"/>
                <a:gd name="csY191" fmla="*/ 23055 h 213752"/>
                <a:gd name="csX192" fmla="*/ 62125 w 211070"/>
                <a:gd name="csY192" fmla="*/ 21671 h 213752"/>
                <a:gd name="csX193" fmla="*/ 65119 w 211070"/>
                <a:gd name="csY193" fmla="*/ 20847 h 213752"/>
                <a:gd name="csX194" fmla="*/ 69120 w 211070"/>
                <a:gd name="csY194" fmla="*/ 17001 h 213752"/>
                <a:gd name="csX195" fmla="*/ 71498 w 211070"/>
                <a:gd name="csY195" fmla="*/ 14709 h 213752"/>
                <a:gd name="csX196" fmla="*/ 74807 w 211070"/>
                <a:gd name="csY196" fmla="*/ 11078 h 213752"/>
                <a:gd name="csX197" fmla="*/ 77247 w 211070"/>
                <a:gd name="csY197" fmla="*/ 8400 h 213752"/>
                <a:gd name="csX198" fmla="*/ 77439 w 211070"/>
                <a:gd name="csY198" fmla="*/ 7470 h 213752"/>
                <a:gd name="csX199" fmla="*/ 77439 w 211070"/>
                <a:gd name="csY199" fmla="*/ 7108 h 213752"/>
                <a:gd name="csX200" fmla="*/ 79532 w 211070"/>
                <a:gd name="csY200" fmla="*/ 6562 h 213752"/>
                <a:gd name="csX201" fmla="*/ 83403 w 211070"/>
                <a:gd name="csY201" fmla="*/ 3308 h 213752"/>
                <a:gd name="csX202" fmla="*/ 85689 w 211070"/>
                <a:gd name="csY202" fmla="*/ 269 h 213752"/>
                <a:gd name="csX203" fmla="*/ 86412 w 211070"/>
                <a:gd name="csY203" fmla="*/ 0 h 213752"/>
                <a:gd name="csX204" fmla="*/ 88451 w 211070"/>
                <a:gd name="csY204" fmla="*/ 992 h 213752"/>
                <a:gd name="csX205" fmla="*/ 89913 w 211070"/>
                <a:gd name="csY205" fmla="*/ 1269 h 213752"/>
                <a:gd name="csX206" fmla="*/ 93276 w 211070"/>
                <a:gd name="csY206" fmla="*/ 115 h 213752"/>
                <a:gd name="csX207" fmla="*/ 95277 w 211070"/>
                <a:gd name="csY207" fmla="*/ 723 h 213752"/>
                <a:gd name="csX208" fmla="*/ 96962 w 211070"/>
                <a:gd name="csY208" fmla="*/ 1492 h 213752"/>
                <a:gd name="csX209" fmla="*/ 97901 w 211070"/>
                <a:gd name="csY209" fmla="*/ 1546 h 213752"/>
                <a:gd name="csX210" fmla="*/ 102418 w 211070"/>
                <a:gd name="csY210" fmla="*/ 3439 h 213752"/>
                <a:gd name="csX211" fmla="*/ 103550 w 211070"/>
                <a:gd name="csY211" fmla="*/ 3669 h 213752"/>
                <a:gd name="csX212" fmla="*/ 105874 w 211070"/>
                <a:gd name="csY212" fmla="*/ 3900 h 213752"/>
                <a:gd name="csX213" fmla="*/ 109344 w 211070"/>
                <a:gd name="csY213" fmla="*/ 4008 h 213752"/>
                <a:gd name="csX214" fmla="*/ 111584 w 211070"/>
                <a:gd name="csY214" fmla="*/ 2769 h 213752"/>
                <a:gd name="csX215" fmla="*/ 113161 w 211070"/>
                <a:gd name="csY215" fmla="*/ 1577 h 213752"/>
                <a:gd name="csX216" fmla="*/ 114270 w 211070"/>
                <a:gd name="csY216" fmla="*/ 1608 h 213752"/>
                <a:gd name="csX217" fmla="*/ 115347 w 211070"/>
                <a:gd name="csY217" fmla="*/ 1892 h 213752"/>
                <a:gd name="csX218" fmla="*/ 116255 w 211070"/>
                <a:gd name="csY218" fmla="*/ 2400 h 213752"/>
                <a:gd name="csX219" fmla="*/ 117017 w 211070"/>
                <a:gd name="csY219" fmla="*/ 3292 h 213752"/>
                <a:gd name="csX220" fmla="*/ 117379 w 211070"/>
                <a:gd name="csY220" fmla="*/ 4569 h 213752"/>
                <a:gd name="csX221" fmla="*/ 117232 w 211070"/>
                <a:gd name="csY221" fmla="*/ 8639 h 213752"/>
                <a:gd name="csX222" fmla="*/ 117571 w 211070"/>
                <a:gd name="csY222" fmla="*/ 9708 h 213752"/>
                <a:gd name="csX223" fmla="*/ 118186 w 211070"/>
                <a:gd name="csY223" fmla="*/ 10478 h 213752"/>
                <a:gd name="csX224" fmla="*/ 118964 w 211070"/>
                <a:gd name="csY224" fmla="*/ 10624 h 213752"/>
                <a:gd name="csX225" fmla="*/ 119910 w 211070"/>
                <a:gd name="csY225" fmla="*/ 9739 h 213752"/>
                <a:gd name="csX226" fmla="*/ 121557 w 211070"/>
                <a:gd name="csY226" fmla="*/ 8454 h 213752"/>
                <a:gd name="csX227" fmla="*/ 123589 w 211070"/>
                <a:gd name="csY227" fmla="*/ 7054 h 213752"/>
                <a:gd name="csX228" fmla="*/ 125097 w 211070"/>
                <a:gd name="csY228" fmla="*/ 5770 h 213752"/>
                <a:gd name="csX229" fmla="*/ 125966 w 211070"/>
                <a:gd name="csY229" fmla="*/ 5285 h 213752"/>
                <a:gd name="csX230" fmla="*/ 127329 w 211070"/>
                <a:gd name="csY230" fmla="*/ 5354 h 213752"/>
                <a:gd name="csX231" fmla="*/ 128660 w 211070"/>
                <a:gd name="csY231" fmla="*/ 5577 h 2137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</a:cxnLst>
              <a:rect l="l" t="t" r="r" b="b"/>
              <a:pathLst>
                <a:path w="211070" h="213752">
                  <a:moveTo>
                    <a:pt x="129406" y="6193"/>
                  </a:moveTo>
                  <a:lnTo>
                    <a:pt x="129406" y="6393"/>
                  </a:lnTo>
                  <a:lnTo>
                    <a:pt x="130122" y="8308"/>
                  </a:lnTo>
                  <a:lnTo>
                    <a:pt x="131900" y="15424"/>
                  </a:lnTo>
                  <a:lnTo>
                    <a:pt x="132916" y="16324"/>
                  </a:lnTo>
                  <a:lnTo>
                    <a:pt x="134070" y="17078"/>
                  </a:lnTo>
                  <a:lnTo>
                    <a:pt x="134885" y="18132"/>
                  </a:lnTo>
                  <a:lnTo>
                    <a:pt x="135209" y="19194"/>
                  </a:lnTo>
                  <a:lnTo>
                    <a:pt x="135109" y="20840"/>
                  </a:lnTo>
                  <a:lnTo>
                    <a:pt x="135148" y="22748"/>
                  </a:lnTo>
                  <a:lnTo>
                    <a:pt x="135624" y="24209"/>
                  </a:lnTo>
                  <a:lnTo>
                    <a:pt x="136286" y="25317"/>
                  </a:lnTo>
                  <a:lnTo>
                    <a:pt x="136902" y="25871"/>
                  </a:lnTo>
                  <a:lnTo>
                    <a:pt x="137825" y="25925"/>
                  </a:lnTo>
                  <a:lnTo>
                    <a:pt x="138933" y="26194"/>
                  </a:lnTo>
                  <a:lnTo>
                    <a:pt x="139680" y="27294"/>
                  </a:lnTo>
                  <a:lnTo>
                    <a:pt x="142058" y="35318"/>
                  </a:lnTo>
                  <a:lnTo>
                    <a:pt x="142281" y="36364"/>
                  </a:lnTo>
                  <a:lnTo>
                    <a:pt x="143281" y="36702"/>
                  </a:lnTo>
                  <a:lnTo>
                    <a:pt x="144920" y="36548"/>
                  </a:lnTo>
                  <a:lnTo>
                    <a:pt x="146606" y="37379"/>
                  </a:lnTo>
                  <a:lnTo>
                    <a:pt x="148406" y="38672"/>
                  </a:lnTo>
                  <a:lnTo>
                    <a:pt x="150100" y="41110"/>
                  </a:lnTo>
                  <a:lnTo>
                    <a:pt x="151238" y="41503"/>
                  </a:lnTo>
                  <a:lnTo>
                    <a:pt x="154809" y="41141"/>
                  </a:lnTo>
                  <a:lnTo>
                    <a:pt x="159688" y="41533"/>
                  </a:lnTo>
                  <a:lnTo>
                    <a:pt x="161974" y="42787"/>
                  </a:lnTo>
                  <a:lnTo>
                    <a:pt x="161743" y="43564"/>
                  </a:lnTo>
                  <a:lnTo>
                    <a:pt x="159981" y="44426"/>
                  </a:lnTo>
                  <a:lnTo>
                    <a:pt x="156879" y="45441"/>
                  </a:lnTo>
                  <a:lnTo>
                    <a:pt x="155963" y="47157"/>
                  </a:lnTo>
                  <a:lnTo>
                    <a:pt x="155448" y="49380"/>
                  </a:lnTo>
                  <a:lnTo>
                    <a:pt x="155540" y="50626"/>
                  </a:lnTo>
                  <a:lnTo>
                    <a:pt x="156302" y="51996"/>
                  </a:lnTo>
                  <a:lnTo>
                    <a:pt x="158487" y="54719"/>
                  </a:lnTo>
                  <a:lnTo>
                    <a:pt x="158611" y="55704"/>
                  </a:lnTo>
                  <a:lnTo>
                    <a:pt x="159003" y="57073"/>
                  </a:lnTo>
                  <a:lnTo>
                    <a:pt x="159411" y="58011"/>
                  </a:lnTo>
                  <a:lnTo>
                    <a:pt x="158957" y="59819"/>
                  </a:lnTo>
                  <a:lnTo>
                    <a:pt x="156972" y="61073"/>
                  </a:lnTo>
                  <a:lnTo>
                    <a:pt x="154363" y="62427"/>
                  </a:lnTo>
                  <a:lnTo>
                    <a:pt x="149122" y="68458"/>
                  </a:lnTo>
                  <a:lnTo>
                    <a:pt x="148730" y="69758"/>
                  </a:lnTo>
                  <a:lnTo>
                    <a:pt x="148761" y="73313"/>
                  </a:lnTo>
                  <a:lnTo>
                    <a:pt x="148237" y="74328"/>
                  </a:lnTo>
                  <a:lnTo>
                    <a:pt x="146583" y="74313"/>
                  </a:lnTo>
                  <a:lnTo>
                    <a:pt x="145290" y="74128"/>
                  </a:lnTo>
                  <a:lnTo>
                    <a:pt x="145221" y="75367"/>
                  </a:lnTo>
                  <a:lnTo>
                    <a:pt x="144397" y="77028"/>
                  </a:lnTo>
                  <a:lnTo>
                    <a:pt x="143928" y="78467"/>
                  </a:lnTo>
                  <a:lnTo>
                    <a:pt x="145852" y="81859"/>
                  </a:lnTo>
                  <a:lnTo>
                    <a:pt x="146198" y="83659"/>
                  </a:lnTo>
                  <a:lnTo>
                    <a:pt x="145890" y="85298"/>
                  </a:lnTo>
                  <a:lnTo>
                    <a:pt x="144105" y="88113"/>
                  </a:lnTo>
                  <a:lnTo>
                    <a:pt x="143051" y="90006"/>
                  </a:lnTo>
                  <a:lnTo>
                    <a:pt x="143305" y="90429"/>
                  </a:lnTo>
                  <a:lnTo>
                    <a:pt x="144697" y="91183"/>
                  </a:lnTo>
                  <a:lnTo>
                    <a:pt x="149022" y="97360"/>
                  </a:lnTo>
                  <a:lnTo>
                    <a:pt x="150415" y="99530"/>
                  </a:lnTo>
                  <a:lnTo>
                    <a:pt x="152247" y="98960"/>
                  </a:lnTo>
                  <a:lnTo>
                    <a:pt x="152931" y="98999"/>
                  </a:lnTo>
                  <a:lnTo>
                    <a:pt x="153462" y="99345"/>
                  </a:lnTo>
                  <a:lnTo>
                    <a:pt x="153793" y="100076"/>
                  </a:lnTo>
                  <a:lnTo>
                    <a:pt x="153793" y="100999"/>
                  </a:lnTo>
                  <a:lnTo>
                    <a:pt x="153332" y="102384"/>
                  </a:lnTo>
                  <a:lnTo>
                    <a:pt x="155663" y="102945"/>
                  </a:lnTo>
                  <a:lnTo>
                    <a:pt x="156502" y="104345"/>
                  </a:lnTo>
                  <a:lnTo>
                    <a:pt x="159219" y="109130"/>
                  </a:lnTo>
                  <a:lnTo>
                    <a:pt x="159119" y="110554"/>
                  </a:lnTo>
                  <a:lnTo>
                    <a:pt x="157818" y="112808"/>
                  </a:lnTo>
                  <a:lnTo>
                    <a:pt x="157803" y="114300"/>
                  </a:lnTo>
                  <a:lnTo>
                    <a:pt x="158080" y="115638"/>
                  </a:lnTo>
                  <a:lnTo>
                    <a:pt x="158503" y="116108"/>
                  </a:lnTo>
                  <a:lnTo>
                    <a:pt x="162512" y="116300"/>
                  </a:lnTo>
                  <a:lnTo>
                    <a:pt x="164213" y="116838"/>
                  </a:lnTo>
                  <a:lnTo>
                    <a:pt x="168376" y="119269"/>
                  </a:lnTo>
                  <a:lnTo>
                    <a:pt x="173117" y="123000"/>
                  </a:lnTo>
                  <a:lnTo>
                    <a:pt x="176987" y="126054"/>
                  </a:lnTo>
                  <a:lnTo>
                    <a:pt x="180289" y="128647"/>
                  </a:lnTo>
                  <a:lnTo>
                    <a:pt x="183829" y="128462"/>
                  </a:lnTo>
                  <a:lnTo>
                    <a:pt x="184791" y="128932"/>
                  </a:lnTo>
                  <a:lnTo>
                    <a:pt x="185683" y="129739"/>
                  </a:lnTo>
                  <a:lnTo>
                    <a:pt x="186699" y="131870"/>
                  </a:lnTo>
                  <a:lnTo>
                    <a:pt x="188723" y="136678"/>
                  </a:lnTo>
                  <a:lnTo>
                    <a:pt x="190447" y="138271"/>
                  </a:lnTo>
                  <a:lnTo>
                    <a:pt x="193101" y="142109"/>
                  </a:lnTo>
                  <a:lnTo>
                    <a:pt x="195595" y="145702"/>
                  </a:lnTo>
                  <a:lnTo>
                    <a:pt x="193956" y="150579"/>
                  </a:lnTo>
                  <a:lnTo>
                    <a:pt x="192348" y="155641"/>
                  </a:lnTo>
                  <a:lnTo>
                    <a:pt x="192348" y="162149"/>
                  </a:lnTo>
                  <a:lnTo>
                    <a:pt x="192348" y="165642"/>
                  </a:lnTo>
                  <a:lnTo>
                    <a:pt x="195734" y="165788"/>
                  </a:lnTo>
                  <a:lnTo>
                    <a:pt x="199497" y="165957"/>
                  </a:lnTo>
                  <a:lnTo>
                    <a:pt x="199527" y="170119"/>
                  </a:lnTo>
                  <a:lnTo>
                    <a:pt x="199558" y="174296"/>
                  </a:lnTo>
                  <a:lnTo>
                    <a:pt x="199589" y="179050"/>
                  </a:lnTo>
                  <a:lnTo>
                    <a:pt x="200697" y="179250"/>
                  </a:lnTo>
                  <a:lnTo>
                    <a:pt x="202452" y="180273"/>
                  </a:lnTo>
                  <a:lnTo>
                    <a:pt x="203206" y="181812"/>
                  </a:lnTo>
                  <a:lnTo>
                    <a:pt x="204144" y="182650"/>
                  </a:lnTo>
                  <a:lnTo>
                    <a:pt x="205291" y="182789"/>
                  </a:lnTo>
                  <a:lnTo>
                    <a:pt x="206415" y="183543"/>
                  </a:lnTo>
                  <a:lnTo>
                    <a:pt x="207530" y="184920"/>
                  </a:lnTo>
                  <a:lnTo>
                    <a:pt x="207939" y="185951"/>
                  </a:lnTo>
                  <a:lnTo>
                    <a:pt x="207638" y="186666"/>
                  </a:lnTo>
                  <a:lnTo>
                    <a:pt x="207877" y="187913"/>
                  </a:lnTo>
                  <a:lnTo>
                    <a:pt x="208654" y="189697"/>
                  </a:lnTo>
                  <a:lnTo>
                    <a:pt x="209601" y="190536"/>
                  </a:lnTo>
                  <a:lnTo>
                    <a:pt x="211071" y="191566"/>
                  </a:lnTo>
                  <a:lnTo>
                    <a:pt x="209078" y="192159"/>
                  </a:lnTo>
                  <a:lnTo>
                    <a:pt x="206923" y="191705"/>
                  </a:lnTo>
                  <a:lnTo>
                    <a:pt x="202329" y="189620"/>
                  </a:lnTo>
                  <a:lnTo>
                    <a:pt x="200835" y="189559"/>
                  </a:lnTo>
                  <a:lnTo>
                    <a:pt x="198889" y="190351"/>
                  </a:lnTo>
                  <a:lnTo>
                    <a:pt x="198804" y="191059"/>
                  </a:lnTo>
                  <a:lnTo>
                    <a:pt x="193948" y="188728"/>
                  </a:lnTo>
                  <a:lnTo>
                    <a:pt x="192201" y="188259"/>
                  </a:lnTo>
                  <a:lnTo>
                    <a:pt x="191570" y="188213"/>
                  </a:lnTo>
                  <a:lnTo>
                    <a:pt x="188785" y="188236"/>
                  </a:lnTo>
                  <a:lnTo>
                    <a:pt x="184821" y="188659"/>
                  </a:lnTo>
                  <a:lnTo>
                    <a:pt x="182490" y="189605"/>
                  </a:lnTo>
                  <a:lnTo>
                    <a:pt x="180874" y="190605"/>
                  </a:lnTo>
                  <a:lnTo>
                    <a:pt x="180135" y="191590"/>
                  </a:lnTo>
                  <a:lnTo>
                    <a:pt x="179873" y="192120"/>
                  </a:lnTo>
                  <a:lnTo>
                    <a:pt x="178611" y="195021"/>
                  </a:lnTo>
                  <a:lnTo>
                    <a:pt x="177149" y="198736"/>
                  </a:lnTo>
                  <a:lnTo>
                    <a:pt x="175633" y="202075"/>
                  </a:lnTo>
                  <a:lnTo>
                    <a:pt x="172686" y="206768"/>
                  </a:lnTo>
                  <a:lnTo>
                    <a:pt x="171054" y="208929"/>
                  </a:lnTo>
                  <a:lnTo>
                    <a:pt x="167553" y="212945"/>
                  </a:lnTo>
                  <a:lnTo>
                    <a:pt x="163767" y="213753"/>
                  </a:lnTo>
                  <a:lnTo>
                    <a:pt x="154986" y="212960"/>
                  </a:lnTo>
                  <a:lnTo>
                    <a:pt x="145252" y="212076"/>
                  </a:lnTo>
                  <a:lnTo>
                    <a:pt x="135563" y="211206"/>
                  </a:lnTo>
                  <a:lnTo>
                    <a:pt x="128352" y="210552"/>
                  </a:lnTo>
                  <a:lnTo>
                    <a:pt x="127798" y="210337"/>
                  </a:lnTo>
                  <a:lnTo>
                    <a:pt x="120665" y="204598"/>
                  </a:lnTo>
                  <a:lnTo>
                    <a:pt x="115032" y="200052"/>
                  </a:lnTo>
                  <a:lnTo>
                    <a:pt x="107990" y="194367"/>
                  </a:lnTo>
                  <a:lnTo>
                    <a:pt x="100803" y="188543"/>
                  </a:lnTo>
                  <a:lnTo>
                    <a:pt x="93507" y="182627"/>
                  </a:lnTo>
                  <a:lnTo>
                    <a:pt x="88205" y="178320"/>
                  </a:lnTo>
                  <a:lnTo>
                    <a:pt x="81772" y="172765"/>
                  </a:lnTo>
                  <a:lnTo>
                    <a:pt x="75915" y="167696"/>
                  </a:lnTo>
                  <a:lnTo>
                    <a:pt x="71290" y="163680"/>
                  </a:lnTo>
                  <a:lnTo>
                    <a:pt x="65357" y="160172"/>
                  </a:lnTo>
                  <a:lnTo>
                    <a:pt x="60725" y="157418"/>
                  </a:lnTo>
                  <a:lnTo>
                    <a:pt x="53968" y="153410"/>
                  </a:lnTo>
                  <a:lnTo>
                    <a:pt x="48574" y="150202"/>
                  </a:lnTo>
                  <a:lnTo>
                    <a:pt x="43949" y="147448"/>
                  </a:lnTo>
                  <a:lnTo>
                    <a:pt x="36830" y="143202"/>
                  </a:lnTo>
                  <a:lnTo>
                    <a:pt x="34468" y="142048"/>
                  </a:lnTo>
                  <a:lnTo>
                    <a:pt x="27088" y="140625"/>
                  </a:lnTo>
                  <a:lnTo>
                    <a:pt x="20093" y="139425"/>
                  </a:lnTo>
                  <a:lnTo>
                    <a:pt x="12851" y="138178"/>
                  </a:lnTo>
                  <a:lnTo>
                    <a:pt x="8034" y="137348"/>
                  </a:lnTo>
                  <a:lnTo>
                    <a:pt x="11212" y="134317"/>
                  </a:lnTo>
                  <a:lnTo>
                    <a:pt x="10235" y="131593"/>
                  </a:lnTo>
                  <a:lnTo>
                    <a:pt x="7919" y="132093"/>
                  </a:lnTo>
                  <a:lnTo>
                    <a:pt x="5787" y="132740"/>
                  </a:lnTo>
                  <a:lnTo>
                    <a:pt x="4494" y="128501"/>
                  </a:lnTo>
                  <a:lnTo>
                    <a:pt x="6141" y="127970"/>
                  </a:lnTo>
                  <a:lnTo>
                    <a:pt x="4617" y="122424"/>
                  </a:lnTo>
                  <a:lnTo>
                    <a:pt x="3055" y="116700"/>
                  </a:lnTo>
                  <a:lnTo>
                    <a:pt x="1547" y="111154"/>
                  </a:lnTo>
                  <a:lnTo>
                    <a:pt x="0" y="105468"/>
                  </a:lnTo>
                  <a:lnTo>
                    <a:pt x="6118" y="101814"/>
                  </a:lnTo>
                  <a:lnTo>
                    <a:pt x="10689" y="99084"/>
                  </a:lnTo>
                  <a:lnTo>
                    <a:pt x="17084" y="95252"/>
                  </a:lnTo>
                  <a:lnTo>
                    <a:pt x="23248" y="91552"/>
                  </a:lnTo>
                  <a:lnTo>
                    <a:pt x="29120" y="88021"/>
                  </a:lnTo>
                  <a:lnTo>
                    <a:pt x="35591" y="84121"/>
                  </a:lnTo>
                  <a:lnTo>
                    <a:pt x="41378" y="80628"/>
                  </a:lnTo>
                  <a:lnTo>
                    <a:pt x="46680" y="79205"/>
                  </a:lnTo>
                  <a:lnTo>
                    <a:pt x="47804" y="78105"/>
                  </a:lnTo>
                  <a:lnTo>
                    <a:pt x="50220" y="73320"/>
                  </a:lnTo>
                  <a:lnTo>
                    <a:pt x="52290" y="69228"/>
                  </a:lnTo>
                  <a:lnTo>
                    <a:pt x="52390" y="68281"/>
                  </a:lnTo>
                  <a:lnTo>
                    <a:pt x="52398" y="62458"/>
                  </a:lnTo>
                  <a:lnTo>
                    <a:pt x="52760" y="55604"/>
                  </a:lnTo>
                  <a:lnTo>
                    <a:pt x="53445" y="51934"/>
                  </a:lnTo>
                  <a:lnTo>
                    <a:pt x="54637" y="48680"/>
                  </a:lnTo>
                  <a:lnTo>
                    <a:pt x="55730" y="46303"/>
                  </a:lnTo>
                  <a:lnTo>
                    <a:pt x="55846" y="44080"/>
                  </a:lnTo>
                  <a:lnTo>
                    <a:pt x="55699" y="41818"/>
                  </a:lnTo>
                  <a:lnTo>
                    <a:pt x="54568" y="38395"/>
                  </a:lnTo>
                  <a:lnTo>
                    <a:pt x="53391" y="34818"/>
                  </a:lnTo>
                  <a:lnTo>
                    <a:pt x="53521" y="31371"/>
                  </a:lnTo>
                  <a:lnTo>
                    <a:pt x="53737" y="29525"/>
                  </a:lnTo>
                  <a:lnTo>
                    <a:pt x="54476" y="26563"/>
                  </a:lnTo>
                  <a:lnTo>
                    <a:pt x="55738" y="24394"/>
                  </a:lnTo>
                  <a:lnTo>
                    <a:pt x="57093" y="23055"/>
                  </a:lnTo>
                  <a:lnTo>
                    <a:pt x="62125" y="21671"/>
                  </a:lnTo>
                  <a:lnTo>
                    <a:pt x="65119" y="20847"/>
                  </a:lnTo>
                  <a:lnTo>
                    <a:pt x="69120" y="17001"/>
                  </a:lnTo>
                  <a:lnTo>
                    <a:pt x="71498" y="14709"/>
                  </a:lnTo>
                  <a:lnTo>
                    <a:pt x="74807" y="11078"/>
                  </a:lnTo>
                  <a:lnTo>
                    <a:pt x="77247" y="8400"/>
                  </a:lnTo>
                  <a:lnTo>
                    <a:pt x="77439" y="7470"/>
                  </a:lnTo>
                  <a:lnTo>
                    <a:pt x="77439" y="7108"/>
                  </a:lnTo>
                  <a:lnTo>
                    <a:pt x="79532" y="6562"/>
                  </a:lnTo>
                  <a:lnTo>
                    <a:pt x="83403" y="3308"/>
                  </a:lnTo>
                  <a:lnTo>
                    <a:pt x="85689" y="269"/>
                  </a:lnTo>
                  <a:lnTo>
                    <a:pt x="86412" y="0"/>
                  </a:lnTo>
                  <a:lnTo>
                    <a:pt x="88451" y="992"/>
                  </a:lnTo>
                  <a:lnTo>
                    <a:pt x="89913" y="1269"/>
                  </a:lnTo>
                  <a:lnTo>
                    <a:pt x="93276" y="115"/>
                  </a:lnTo>
                  <a:lnTo>
                    <a:pt x="95277" y="723"/>
                  </a:lnTo>
                  <a:lnTo>
                    <a:pt x="96962" y="1492"/>
                  </a:lnTo>
                  <a:lnTo>
                    <a:pt x="97901" y="1546"/>
                  </a:lnTo>
                  <a:lnTo>
                    <a:pt x="102418" y="3439"/>
                  </a:lnTo>
                  <a:lnTo>
                    <a:pt x="103550" y="3669"/>
                  </a:lnTo>
                  <a:lnTo>
                    <a:pt x="105874" y="3900"/>
                  </a:lnTo>
                  <a:lnTo>
                    <a:pt x="109344" y="4008"/>
                  </a:lnTo>
                  <a:lnTo>
                    <a:pt x="111584" y="2769"/>
                  </a:lnTo>
                  <a:lnTo>
                    <a:pt x="113161" y="1577"/>
                  </a:lnTo>
                  <a:lnTo>
                    <a:pt x="114270" y="1608"/>
                  </a:lnTo>
                  <a:lnTo>
                    <a:pt x="115347" y="1892"/>
                  </a:lnTo>
                  <a:lnTo>
                    <a:pt x="116255" y="2400"/>
                  </a:lnTo>
                  <a:lnTo>
                    <a:pt x="117017" y="3292"/>
                  </a:lnTo>
                  <a:lnTo>
                    <a:pt x="117379" y="4569"/>
                  </a:lnTo>
                  <a:lnTo>
                    <a:pt x="117232" y="8639"/>
                  </a:lnTo>
                  <a:lnTo>
                    <a:pt x="117571" y="9708"/>
                  </a:lnTo>
                  <a:lnTo>
                    <a:pt x="118186" y="10478"/>
                  </a:lnTo>
                  <a:lnTo>
                    <a:pt x="118964" y="10624"/>
                  </a:lnTo>
                  <a:lnTo>
                    <a:pt x="119910" y="9739"/>
                  </a:lnTo>
                  <a:lnTo>
                    <a:pt x="121557" y="8454"/>
                  </a:lnTo>
                  <a:lnTo>
                    <a:pt x="123589" y="7054"/>
                  </a:lnTo>
                  <a:lnTo>
                    <a:pt x="125097" y="5770"/>
                  </a:lnTo>
                  <a:lnTo>
                    <a:pt x="125966" y="5285"/>
                  </a:lnTo>
                  <a:lnTo>
                    <a:pt x="127329" y="5354"/>
                  </a:lnTo>
                  <a:lnTo>
                    <a:pt x="128660" y="55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3" name="Serbest Form 112">
              <a:extLst>
                <a:ext uri="{FF2B5EF4-FFF2-40B4-BE49-F238E27FC236}">
                  <a16:creationId xmlns:a16="http://schemas.microsoft.com/office/drawing/2014/main" id="{CA0572B2-B6B2-295E-7DE5-ECB5C7A09A64}"/>
                </a:ext>
              </a:extLst>
            </p:cNvPr>
            <p:cNvSpPr/>
            <p:nvPr/>
          </p:nvSpPr>
          <p:spPr>
            <a:xfrm>
              <a:off x="8948799" y="5562901"/>
              <a:ext cx="416361" cy="375309"/>
            </a:xfrm>
            <a:custGeom>
              <a:avLst/>
              <a:gdLst>
                <a:gd name="csX0" fmla="*/ 17061 w 416361"/>
                <a:gd name="csY0" fmla="*/ 3362 h 375309"/>
                <a:gd name="csX1" fmla="*/ 17515 w 416361"/>
                <a:gd name="csY1" fmla="*/ 3962 h 375309"/>
                <a:gd name="csX2" fmla="*/ 21016 w 416361"/>
                <a:gd name="csY2" fmla="*/ 9693 h 375309"/>
                <a:gd name="csX3" fmla="*/ 22555 w 416361"/>
                <a:gd name="csY3" fmla="*/ 11378 h 375309"/>
                <a:gd name="csX4" fmla="*/ 23456 w 416361"/>
                <a:gd name="csY4" fmla="*/ 12808 h 375309"/>
                <a:gd name="csX5" fmla="*/ 24064 w 416361"/>
                <a:gd name="csY5" fmla="*/ 14401 h 375309"/>
                <a:gd name="csX6" fmla="*/ 25133 w 416361"/>
                <a:gd name="csY6" fmla="*/ 15478 h 375309"/>
                <a:gd name="csX7" fmla="*/ 26549 w 416361"/>
                <a:gd name="csY7" fmla="*/ 16062 h 375309"/>
                <a:gd name="csX8" fmla="*/ 28265 w 416361"/>
                <a:gd name="csY8" fmla="*/ 17601 h 375309"/>
                <a:gd name="csX9" fmla="*/ 29427 w 416361"/>
                <a:gd name="csY9" fmla="*/ 18801 h 375309"/>
                <a:gd name="csX10" fmla="*/ 31374 w 416361"/>
                <a:gd name="csY10" fmla="*/ 21286 h 375309"/>
                <a:gd name="csX11" fmla="*/ 33436 w 416361"/>
                <a:gd name="csY11" fmla="*/ 22209 h 375309"/>
                <a:gd name="csX12" fmla="*/ 40924 w 416361"/>
                <a:gd name="csY12" fmla="*/ 24002 h 375309"/>
                <a:gd name="csX13" fmla="*/ 45088 w 416361"/>
                <a:gd name="csY13" fmla="*/ 24832 h 375309"/>
                <a:gd name="csX14" fmla="*/ 46288 w 416361"/>
                <a:gd name="csY14" fmla="*/ 25071 h 375309"/>
                <a:gd name="csX15" fmla="*/ 49474 w 416361"/>
                <a:gd name="csY15" fmla="*/ 23871 h 375309"/>
                <a:gd name="csX16" fmla="*/ 53206 w 416361"/>
                <a:gd name="csY16" fmla="*/ 24032 h 375309"/>
                <a:gd name="csX17" fmla="*/ 54591 w 416361"/>
                <a:gd name="csY17" fmla="*/ 24094 h 375309"/>
                <a:gd name="csX18" fmla="*/ 59524 w 416361"/>
                <a:gd name="csY18" fmla="*/ 19032 h 375309"/>
                <a:gd name="csX19" fmla="*/ 61025 w 416361"/>
                <a:gd name="csY19" fmla="*/ 17340 h 375309"/>
                <a:gd name="csX20" fmla="*/ 63965 w 416361"/>
                <a:gd name="csY20" fmla="*/ 16463 h 375309"/>
                <a:gd name="csX21" fmla="*/ 65619 w 416361"/>
                <a:gd name="csY21" fmla="*/ 14439 h 375309"/>
                <a:gd name="csX22" fmla="*/ 68274 w 416361"/>
                <a:gd name="csY22" fmla="*/ 11993 h 375309"/>
                <a:gd name="csX23" fmla="*/ 71514 w 416361"/>
                <a:gd name="csY23" fmla="*/ 9685 h 375309"/>
                <a:gd name="csX24" fmla="*/ 74492 w 416361"/>
                <a:gd name="csY24" fmla="*/ 7608 h 375309"/>
                <a:gd name="csX25" fmla="*/ 76770 w 416361"/>
                <a:gd name="csY25" fmla="*/ 6354 h 375309"/>
                <a:gd name="csX26" fmla="*/ 80894 w 416361"/>
                <a:gd name="csY26" fmla="*/ 3416 h 375309"/>
                <a:gd name="csX27" fmla="*/ 83472 w 416361"/>
                <a:gd name="csY27" fmla="*/ 2400 h 375309"/>
                <a:gd name="csX28" fmla="*/ 85712 w 416361"/>
                <a:gd name="csY28" fmla="*/ 2431 h 375309"/>
                <a:gd name="csX29" fmla="*/ 89067 w 416361"/>
                <a:gd name="csY29" fmla="*/ 5877 h 375309"/>
                <a:gd name="csX30" fmla="*/ 91891 w 416361"/>
                <a:gd name="csY30" fmla="*/ 9008 h 375309"/>
                <a:gd name="csX31" fmla="*/ 92761 w 416361"/>
                <a:gd name="csY31" fmla="*/ 10378 h 375309"/>
                <a:gd name="csX32" fmla="*/ 91360 w 416361"/>
                <a:gd name="csY32" fmla="*/ 11608 h 375309"/>
                <a:gd name="csX33" fmla="*/ 88744 w 416361"/>
                <a:gd name="csY33" fmla="*/ 12793 h 375309"/>
                <a:gd name="csX34" fmla="*/ 88244 w 416361"/>
                <a:gd name="csY34" fmla="*/ 13662 h 375309"/>
                <a:gd name="csX35" fmla="*/ 88066 w 416361"/>
                <a:gd name="csY35" fmla="*/ 14778 h 375309"/>
                <a:gd name="csX36" fmla="*/ 88166 w 416361"/>
                <a:gd name="csY36" fmla="*/ 15839 h 375309"/>
                <a:gd name="csX37" fmla="*/ 88521 w 416361"/>
                <a:gd name="csY37" fmla="*/ 16709 h 375309"/>
                <a:gd name="csX38" fmla="*/ 91730 w 416361"/>
                <a:gd name="csY38" fmla="*/ 18717 h 375309"/>
                <a:gd name="csX39" fmla="*/ 92091 w 416361"/>
                <a:gd name="csY39" fmla="*/ 19824 h 375309"/>
                <a:gd name="csX40" fmla="*/ 92114 w 416361"/>
                <a:gd name="csY40" fmla="*/ 20947 h 375309"/>
                <a:gd name="csX41" fmla="*/ 91753 w 416361"/>
                <a:gd name="csY41" fmla="*/ 21648 h 375309"/>
                <a:gd name="csX42" fmla="*/ 91037 w 416361"/>
                <a:gd name="csY42" fmla="*/ 22055 h 375309"/>
                <a:gd name="csX43" fmla="*/ 88805 w 416361"/>
                <a:gd name="csY43" fmla="*/ 22617 h 375309"/>
                <a:gd name="csX44" fmla="*/ 86889 w 416361"/>
                <a:gd name="csY44" fmla="*/ 23271 h 375309"/>
                <a:gd name="csX45" fmla="*/ 86227 w 416361"/>
                <a:gd name="csY45" fmla="*/ 23909 h 375309"/>
                <a:gd name="csX46" fmla="*/ 85650 w 416361"/>
                <a:gd name="csY46" fmla="*/ 24671 h 375309"/>
                <a:gd name="csX47" fmla="*/ 85735 w 416361"/>
                <a:gd name="csY47" fmla="*/ 25517 h 375309"/>
                <a:gd name="csX48" fmla="*/ 86312 w 416361"/>
                <a:gd name="csY48" fmla="*/ 26479 h 375309"/>
                <a:gd name="csX49" fmla="*/ 90229 w 416361"/>
                <a:gd name="csY49" fmla="*/ 29094 h 375309"/>
                <a:gd name="csX50" fmla="*/ 90675 w 416361"/>
                <a:gd name="csY50" fmla="*/ 30056 h 375309"/>
                <a:gd name="csX51" fmla="*/ 91452 w 416361"/>
                <a:gd name="csY51" fmla="*/ 31348 h 375309"/>
                <a:gd name="csX52" fmla="*/ 92414 w 416361"/>
                <a:gd name="csY52" fmla="*/ 32140 h 375309"/>
                <a:gd name="csX53" fmla="*/ 94046 w 416361"/>
                <a:gd name="csY53" fmla="*/ 32356 h 375309"/>
                <a:gd name="csX54" fmla="*/ 94831 w 416361"/>
                <a:gd name="csY54" fmla="*/ 32887 h 375309"/>
                <a:gd name="csX55" fmla="*/ 98617 w 416361"/>
                <a:gd name="csY55" fmla="*/ 37703 h 375309"/>
                <a:gd name="csX56" fmla="*/ 99541 w 416361"/>
                <a:gd name="csY56" fmla="*/ 38041 h 375309"/>
                <a:gd name="csX57" fmla="*/ 103966 w 416361"/>
                <a:gd name="csY57" fmla="*/ 36979 h 375309"/>
                <a:gd name="csX58" fmla="*/ 104581 w 416361"/>
                <a:gd name="csY58" fmla="*/ 37025 h 375309"/>
                <a:gd name="csX59" fmla="*/ 104619 w 416361"/>
                <a:gd name="csY59" fmla="*/ 38203 h 375309"/>
                <a:gd name="csX60" fmla="*/ 105281 w 416361"/>
                <a:gd name="csY60" fmla="*/ 45018 h 375309"/>
                <a:gd name="csX61" fmla="*/ 105789 w 416361"/>
                <a:gd name="csY61" fmla="*/ 48534 h 375309"/>
                <a:gd name="csX62" fmla="*/ 106551 w 416361"/>
                <a:gd name="csY62" fmla="*/ 51942 h 375309"/>
                <a:gd name="csX63" fmla="*/ 107744 w 416361"/>
                <a:gd name="csY63" fmla="*/ 55050 h 375309"/>
                <a:gd name="csX64" fmla="*/ 109160 w 416361"/>
                <a:gd name="csY64" fmla="*/ 57996 h 375309"/>
                <a:gd name="csX65" fmla="*/ 111114 w 416361"/>
                <a:gd name="csY65" fmla="*/ 59812 h 375309"/>
                <a:gd name="csX66" fmla="*/ 115455 w 416361"/>
                <a:gd name="csY66" fmla="*/ 61996 h 375309"/>
                <a:gd name="csX67" fmla="*/ 117563 w 416361"/>
                <a:gd name="csY67" fmla="*/ 62627 h 375309"/>
                <a:gd name="csX68" fmla="*/ 123112 w 416361"/>
                <a:gd name="csY68" fmla="*/ 63066 h 375309"/>
                <a:gd name="csX69" fmla="*/ 128591 w 416361"/>
                <a:gd name="csY69" fmla="*/ 64027 h 375309"/>
                <a:gd name="csX70" fmla="*/ 131823 w 416361"/>
                <a:gd name="csY70" fmla="*/ 65050 h 375309"/>
                <a:gd name="csX71" fmla="*/ 132815 w 416361"/>
                <a:gd name="csY71" fmla="*/ 65774 h 375309"/>
                <a:gd name="csX72" fmla="*/ 133631 w 416361"/>
                <a:gd name="csY72" fmla="*/ 66881 h 375309"/>
                <a:gd name="csX73" fmla="*/ 136310 w 416361"/>
                <a:gd name="csY73" fmla="*/ 72020 h 375309"/>
                <a:gd name="csX74" fmla="*/ 140526 w 416361"/>
                <a:gd name="csY74" fmla="*/ 75674 h 375309"/>
                <a:gd name="csX75" fmla="*/ 149038 w 416361"/>
                <a:gd name="csY75" fmla="*/ 81144 h 375309"/>
                <a:gd name="csX76" fmla="*/ 153163 w 416361"/>
                <a:gd name="csY76" fmla="*/ 82959 h 375309"/>
                <a:gd name="csX77" fmla="*/ 167060 w 416361"/>
                <a:gd name="csY77" fmla="*/ 86390 h 375309"/>
                <a:gd name="csX78" fmla="*/ 176310 w 416361"/>
                <a:gd name="csY78" fmla="*/ 86198 h 375309"/>
                <a:gd name="csX79" fmla="*/ 201874 w 416361"/>
                <a:gd name="csY79" fmla="*/ 79574 h 375309"/>
                <a:gd name="csX80" fmla="*/ 210370 w 416361"/>
                <a:gd name="csY80" fmla="*/ 77921 h 375309"/>
                <a:gd name="csX81" fmla="*/ 213564 w 416361"/>
                <a:gd name="csY81" fmla="*/ 77921 h 375309"/>
                <a:gd name="csX82" fmla="*/ 211663 w 416361"/>
                <a:gd name="csY82" fmla="*/ 79236 h 375309"/>
                <a:gd name="csX83" fmla="*/ 208469 w 416361"/>
                <a:gd name="csY83" fmla="*/ 79990 h 375309"/>
                <a:gd name="csX84" fmla="*/ 210393 w 416361"/>
                <a:gd name="csY84" fmla="*/ 80921 h 375309"/>
                <a:gd name="csX85" fmla="*/ 213372 w 416361"/>
                <a:gd name="csY85" fmla="*/ 81075 h 375309"/>
                <a:gd name="csX86" fmla="*/ 214749 w 416361"/>
                <a:gd name="csY86" fmla="*/ 80921 h 375309"/>
                <a:gd name="csX87" fmla="*/ 215750 w 416361"/>
                <a:gd name="csY87" fmla="*/ 80082 h 375309"/>
                <a:gd name="csX88" fmla="*/ 215911 w 416361"/>
                <a:gd name="csY88" fmla="*/ 78690 h 375309"/>
                <a:gd name="csX89" fmla="*/ 215765 w 416361"/>
                <a:gd name="csY89" fmla="*/ 77313 h 375309"/>
                <a:gd name="csX90" fmla="*/ 214356 w 416361"/>
                <a:gd name="csY90" fmla="*/ 71135 h 375309"/>
                <a:gd name="csX91" fmla="*/ 213541 w 416361"/>
                <a:gd name="csY91" fmla="*/ 66766 h 375309"/>
                <a:gd name="csX92" fmla="*/ 219536 w 416361"/>
                <a:gd name="csY92" fmla="*/ 67066 h 375309"/>
                <a:gd name="csX93" fmla="*/ 221867 w 416361"/>
                <a:gd name="csY93" fmla="*/ 66497 h 375309"/>
                <a:gd name="csX94" fmla="*/ 225299 w 416361"/>
                <a:gd name="csY94" fmla="*/ 65035 h 375309"/>
                <a:gd name="csX95" fmla="*/ 227901 w 416361"/>
                <a:gd name="csY95" fmla="*/ 64150 h 375309"/>
                <a:gd name="csX96" fmla="*/ 229209 w 416361"/>
                <a:gd name="csY96" fmla="*/ 64027 h 375309"/>
                <a:gd name="csX97" fmla="*/ 230502 w 416361"/>
                <a:gd name="csY97" fmla="*/ 63343 h 375309"/>
                <a:gd name="csX98" fmla="*/ 231494 w 416361"/>
                <a:gd name="csY98" fmla="*/ 62481 h 375309"/>
                <a:gd name="csX99" fmla="*/ 233726 w 416361"/>
                <a:gd name="csY99" fmla="*/ 56488 h 375309"/>
                <a:gd name="csX100" fmla="*/ 234842 w 416361"/>
                <a:gd name="csY100" fmla="*/ 54981 h 375309"/>
                <a:gd name="csX101" fmla="*/ 238628 w 416361"/>
                <a:gd name="csY101" fmla="*/ 51596 h 375309"/>
                <a:gd name="csX102" fmla="*/ 241845 w 416361"/>
                <a:gd name="csY102" fmla="*/ 49449 h 375309"/>
                <a:gd name="csX103" fmla="*/ 245215 w 416361"/>
                <a:gd name="csY103" fmla="*/ 47542 h 375309"/>
                <a:gd name="csX104" fmla="*/ 249486 w 416361"/>
                <a:gd name="csY104" fmla="*/ 46211 h 375309"/>
                <a:gd name="csX105" fmla="*/ 255158 w 416361"/>
                <a:gd name="csY105" fmla="*/ 46349 h 375309"/>
                <a:gd name="csX106" fmla="*/ 259675 w 416361"/>
                <a:gd name="csY106" fmla="*/ 46818 h 375309"/>
                <a:gd name="csX107" fmla="*/ 262291 w 416361"/>
                <a:gd name="csY107" fmla="*/ 46795 h 375309"/>
                <a:gd name="csX108" fmla="*/ 263531 w 416361"/>
                <a:gd name="csY108" fmla="*/ 46934 h 375309"/>
                <a:gd name="csX109" fmla="*/ 264461 w 416361"/>
                <a:gd name="csY109" fmla="*/ 46741 h 375309"/>
                <a:gd name="csX110" fmla="*/ 265000 w 416361"/>
                <a:gd name="csY110" fmla="*/ 46349 h 375309"/>
                <a:gd name="csX111" fmla="*/ 265585 w 416361"/>
                <a:gd name="csY111" fmla="*/ 43718 h 375309"/>
                <a:gd name="csX112" fmla="*/ 266508 w 416361"/>
                <a:gd name="csY112" fmla="*/ 42857 h 375309"/>
                <a:gd name="csX113" fmla="*/ 268102 w 416361"/>
                <a:gd name="csY113" fmla="*/ 42118 h 375309"/>
                <a:gd name="csX114" fmla="*/ 270333 w 416361"/>
                <a:gd name="csY114" fmla="*/ 42118 h 375309"/>
                <a:gd name="csX115" fmla="*/ 273057 w 416361"/>
                <a:gd name="csY115" fmla="*/ 41926 h 375309"/>
                <a:gd name="csX116" fmla="*/ 275320 w 416361"/>
                <a:gd name="csY116" fmla="*/ 42103 h 375309"/>
                <a:gd name="csX117" fmla="*/ 278167 w 416361"/>
                <a:gd name="csY117" fmla="*/ 43111 h 375309"/>
                <a:gd name="csX118" fmla="*/ 281884 w 416361"/>
                <a:gd name="csY118" fmla="*/ 43195 h 375309"/>
                <a:gd name="csX119" fmla="*/ 284362 w 416361"/>
                <a:gd name="csY119" fmla="*/ 43018 h 375309"/>
                <a:gd name="csX120" fmla="*/ 285801 w 416361"/>
                <a:gd name="csY120" fmla="*/ 44026 h 375309"/>
                <a:gd name="csX121" fmla="*/ 286840 w 416361"/>
                <a:gd name="csY121" fmla="*/ 45372 h 375309"/>
                <a:gd name="csX122" fmla="*/ 287340 w 416361"/>
                <a:gd name="csY122" fmla="*/ 46495 h 375309"/>
                <a:gd name="csX123" fmla="*/ 287456 w 416361"/>
                <a:gd name="csY123" fmla="*/ 48034 h 375309"/>
                <a:gd name="csX124" fmla="*/ 287433 w 416361"/>
                <a:gd name="csY124" fmla="*/ 49203 h 375309"/>
                <a:gd name="csX125" fmla="*/ 287825 w 416361"/>
                <a:gd name="csY125" fmla="*/ 49657 h 375309"/>
                <a:gd name="csX126" fmla="*/ 289333 w 416361"/>
                <a:gd name="csY126" fmla="*/ 50357 h 375309"/>
                <a:gd name="csX127" fmla="*/ 291434 w 416361"/>
                <a:gd name="csY127" fmla="*/ 50880 h 375309"/>
                <a:gd name="csX128" fmla="*/ 295520 w 416361"/>
                <a:gd name="csY128" fmla="*/ 51511 h 375309"/>
                <a:gd name="csX129" fmla="*/ 299361 w 416361"/>
                <a:gd name="csY129" fmla="*/ 52727 h 375309"/>
                <a:gd name="csX130" fmla="*/ 301353 w 416361"/>
                <a:gd name="csY130" fmla="*/ 53550 h 375309"/>
                <a:gd name="csX131" fmla="*/ 304124 w 416361"/>
                <a:gd name="csY131" fmla="*/ 54834 h 375309"/>
                <a:gd name="csX132" fmla="*/ 307425 w 416361"/>
                <a:gd name="csY132" fmla="*/ 58027 h 375309"/>
                <a:gd name="csX133" fmla="*/ 308649 w 416361"/>
                <a:gd name="csY133" fmla="*/ 58527 h 375309"/>
                <a:gd name="csX134" fmla="*/ 310126 w 416361"/>
                <a:gd name="csY134" fmla="*/ 58850 h 375309"/>
                <a:gd name="csX135" fmla="*/ 311181 w 416361"/>
                <a:gd name="csY135" fmla="*/ 58766 h 375309"/>
                <a:gd name="csX136" fmla="*/ 313658 w 416361"/>
                <a:gd name="csY136" fmla="*/ 57419 h 375309"/>
                <a:gd name="csX137" fmla="*/ 315813 w 416361"/>
                <a:gd name="csY137" fmla="*/ 58411 h 375309"/>
                <a:gd name="csX138" fmla="*/ 316906 w 416361"/>
                <a:gd name="csY138" fmla="*/ 58281 h 375309"/>
                <a:gd name="csX139" fmla="*/ 319384 w 416361"/>
                <a:gd name="csY139" fmla="*/ 57542 h 375309"/>
                <a:gd name="csX140" fmla="*/ 322016 w 416361"/>
                <a:gd name="csY140" fmla="*/ 58465 h 375309"/>
                <a:gd name="csX141" fmla="*/ 328572 w 416361"/>
                <a:gd name="csY141" fmla="*/ 61958 h 375309"/>
                <a:gd name="csX142" fmla="*/ 329296 w 416361"/>
                <a:gd name="csY142" fmla="*/ 61881 h 375309"/>
                <a:gd name="csX143" fmla="*/ 329888 w 416361"/>
                <a:gd name="csY143" fmla="*/ 62235 h 375309"/>
                <a:gd name="csX144" fmla="*/ 330434 w 416361"/>
                <a:gd name="csY144" fmla="*/ 63035 h 375309"/>
                <a:gd name="csX145" fmla="*/ 330820 w 416361"/>
                <a:gd name="csY145" fmla="*/ 64020 h 375309"/>
                <a:gd name="csX146" fmla="*/ 331304 w 416361"/>
                <a:gd name="csY146" fmla="*/ 67020 h 375309"/>
                <a:gd name="csX147" fmla="*/ 333197 w 416361"/>
                <a:gd name="csY147" fmla="*/ 69212 h 375309"/>
                <a:gd name="csX148" fmla="*/ 335514 w 416361"/>
                <a:gd name="csY148" fmla="*/ 71205 h 375309"/>
                <a:gd name="csX149" fmla="*/ 338215 w 416361"/>
                <a:gd name="csY149" fmla="*/ 72297 h 375309"/>
                <a:gd name="csX150" fmla="*/ 343855 w 416361"/>
                <a:gd name="csY150" fmla="*/ 74905 h 375309"/>
                <a:gd name="csX151" fmla="*/ 346318 w 416361"/>
                <a:gd name="csY151" fmla="*/ 77020 h 375309"/>
                <a:gd name="csX152" fmla="*/ 348811 w 416361"/>
                <a:gd name="csY152" fmla="*/ 80605 h 375309"/>
                <a:gd name="csX153" fmla="*/ 351890 w 416361"/>
                <a:gd name="csY153" fmla="*/ 85321 h 375309"/>
                <a:gd name="csX154" fmla="*/ 352336 w 416361"/>
                <a:gd name="csY154" fmla="*/ 85752 h 375309"/>
                <a:gd name="csX155" fmla="*/ 360247 w 416361"/>
                <a:gd name="csY155" fmla="*/ 85606 h 375309"/>
                <a:gd name="csX156" fmla="*/ 369143 w 416361"/>
                <a:gd name="csY156" fmla="*/ 85613 h 375309"/>
                <a:gd name="csX157" fmla="*/ 370228 w 416361"/>
                <a:gd name="csY157" fmla="*/ 87498 h 375309"/>
                <a:gd name="csX158" fmla="*/ 370028 w 416361"/>
                <a:gd name="csY158" fmla="*/ 91229 h 375309"/>
                <a:gd name="csX159" fmla="*/ 370343 w 416361"/>
                <a:gd name="csY159" fmla="*/ 95052 h 375309"/>
                <a:gd name="csX160" fmla="*/ 371144 w 416361"/>
                <a:gd name="csY160" fmla="*/ 97691 h 375309"/>
                <a:gd name="csX161" fmla="*/ 371151 w 416361"/>
                <a:gd name="csY161" fmla="*/ 100122 h 375309"/>
                <a:gd name="csX162" fmla="*/ 370512 w 416361"/>
                <a:gd name="csY162" fmla="*/ 101353 h 375309"/>
                <a:gd name="csX163" fmla="*/ 370012 w 416361"/>
                <a:gd name="csY163" fmla="*/ 102761 h 375309"/>
                <a:gd name="csX164" fmla="*/ 369866 w 416361"/>
                <a:gd name="csY164" fmla="*/ 103376 h 375309"/>
                <a:gd name="csX165" fmla="*/ 371005 w 416361"/>
                <a:gd name="csY165" fmla="*/ 104253 h 375309"/>
                <a:gd name="csX166" fmla="*/ 372006 w 416361"/>
                <a:gd name="csY166" fmla="*/ 106269 h 375309"/>
                <a:gd name="csX167" fmla="*/ 372152 w 416361"/>
                <a:gd name="csY167" fmla="*/ 109076 h 375309"/>
                <a:gd name="csX168" fmla="*/ 371659 w 416361"/>
                <a:gd name="csY168" fmla="*/ 110561 h 375309"/>
                <a:gd name="csX169" fmla="*/ 371728 w 416361"/>
                <a:gd name="csY169" fmla="*/ 111792 h 375309"/>
                <a:gd name="csX170" fmla="*/ 372229 w 416361"/>
                <a:gd name="csY170" fmla="*/ 112838 h 375309"/>
                <a:gd name="csX171" fmla="*/ 372659 w 416361"/>
                <a:gd name="csY171" fmla="*/ 114584 h 375309"/>
                <a:gd name="csX172" fmla="*/ 372583 w 416361"/>
                <a:gd name="csY172" fmla="*/ 115638 h 375309"/>
                <a:gd name="csX173" fmla="*/ 371867 w 416361"/>
                <a:gd name="csY173" fmla="*/ 116685 h 375309"/>
                <a:gd name="csX174" fmla="*/ 371436 w 416361"/>
                <a:gd name="csY174" fmla="*/ 117992 h 375309"/>
                <a:gd name="csX175" fmla="*/ 370867 w 416361"/>
                <a:gd name="csY175" fmla="*/ 119646 h 375309"/>
                <a:gd name="csX176" fmla="*/ 370659 w 416361"/>
                <a:gd name="csY176" fmla="*/ 120954 h 375309"/>
                <a:gd name="csX177" fmla="*/ 369581 w 416361"/>
                <a:gd name="csY177" fmla="*/ 121562 h 375309"/>
                <a:gd name="csX178" fmla="*/ 368727 w 416361"/>
                <a:gd name="csY178" fmla="*/ 122000 h 375309"/>
                <a:gd name="csX179" fmla="*/ 368873 w 416361"/>
                <a:gd name="csY179" fmla="*/ 123654 h 375309"/>
                <a:gd name="csX180" fmla="*/ 369304 w 416361"/>
                <a:gd name="csY180" fmla="*/ 125047 h 375309"/>
                <a:gd name="csX181" fmla="*/ 369805 w 416361"/>
                <a:gd name="csY181" fmla="*/ 126693 h 375309"/>
                <a:gd name="csX182" fmla="*/ 369235 w 416361"/>
                <a:gd name="csY182" fmla="*/ 127824 h 375309"/>
                <a:gd name="csX183" fmla="*/ 368873 w 416361"/>
                <a:gd name="csY183" fmla="*/ 129124 h 375309"/>
                <a:gd name="csX184" fmla="*/ 368081 w 416361"/>
                <a:gd name="csY184" fmla="*/ 131209 h 375309"/>
                <a:gd name="csX185" fmla="*/ 368296 w 416361"/>
                <a:gd name="csY185" fmla="*/ 132940 h 375309"/>
                <a:gd name="csX186" fmla="*/ 367442 w 416361"/>
                <a:gd name="csY186" fmla="*/ 134409 h 375309"/>
                <a:gd name="csX187" fmla="*/ 366365 w 416361"/>
                <a:gd name="csY187" fmla="*/ 135709 h 375309"/>
                <a:gd name="csX188" fmla="*/ 365649 w 416361"/>
                <a:gd name="csY188" fmla="*/ 136748 h 375309"/>
                <a:gd name="csX189" fmla="*/ 365503 w 416361"/>
                <a:gd name="csY189" fmla="*/ 138217 h 375309"/>
                <a:gd name="csX190" fmla="*/ 364718 w 416361"/>
                <a:gd name="csY190" fmla="*/ 138732 h 375309"/>
                <a:gd name="csX191" fmla="*/ 363217 w 416361"/>
                <a:gd name="csY191" fmla="*/ 139940 h 375309"/>
                <a:gd name="csX192" fmla="*/ 362294 w 416361"/>
                <a:gd name="csY192" fmla="*/ 140802 h 375309"/>
                <a:gd name="csX193" fmla="*/ 360932 w 416361"/>
                <a:gd name="csY193" fmla="*/ 141063 h 375309"/>
                <a:gd name="csX194" fmla="*/ 360647 w 416361"/>
                <a:gd name="csY194" fmla="*/ 141756 h 375309"/>
                <a:gd name="csX195" fmla="*/ 360863 w 416361"/>
                <a:gd name="csY195" fmla="*/ 142440 h 375309"/>
                <a:gd name="csX196" fmla="*/ 361432 w 416361"/>
                <a:gd name="csY196" fmla="*/ 142871 h 375309"/>
                <a:gd name="csX197" fmla="*/ 362317 w 416361"/>
                <a:gd name="csY197" fmla="*/ 144363 h 375309"/>
                <a:gd name="csX198" fmla="*/ 364164 w 416361"/>
                <a:gd name="csY198" fmla="*/ 146933 h 375309"/>
                <a:gd name="csX199" fmla="*/ 358839 w 416361"/>
                <a:gd name="csY199" fmla="*/ 147256 h 375309"/>
                <a:gd name="csX200" fmla="*/ 357276 w 416361"/>
                <a:gd name="csY200" fmla="*/ 149525 h 375309"/>
                <a:gd name="csX201" fmla="*/ 355453 w 416361"/>
                <a:gd name="csY201" fmla="*/ 152772 h 375309"/>
                <a:gd name="csX202" fmla="*/ 356345 w 416361"/>
                <a:gd name="csY202" fmla="*/ 159326 h 375309"/>
                <a:gd name="csX203" fmla="*/ 355453 w 416361"/>
                <a:gd name="csY203" fmla="*/ 162688 h 375309"/>
                <a:gd name="csX204" fmla="*/ 355991 w 416361"/>
                <a:gd name="csY204" fmla="*/ 164573 h 375309"/>
                <a:gd name="csX205" fmla="*/ 357354 w 416361"/>
                <a:gd name="csY205" fmla="*/ 165872 h 375309"/>
                <a:gd name="csX206" fmla="*/ 359100 w 416361"/>
                <a:gd name="csY206" fmla="*/ 166596 h 375309"/>
                <a:gd name="csX207" fmla="*/ 362378 w 416361"/>
                <a:gd name="csY207" fmla="*/ 166642 h 375309"/>
                <a:gd name="csX208" fmla="*/ 364549 w 416361"/>
                <a:gd name="csY208" fmla="*/ 167150 h 375309"/>
                <a:gd name="csX209" fmla="*/ 364764 w 416361"/>
                <a:gd name="csY209" fmla="*/ 168019 h 375309"/>
                <a:gd name="csX210" fmla="*/ 363517 w 416361"/>
                <a:gd name="csY210" fmla="*/ 169288 h 375309"/>
                <a:gd name="csX211" fmla="*/ 361524 w 416361"/>
                <a:gd name="csY211" fmla="*/ 171665 h 375309"/>
                <a:gd name="csX212" fmla="*/ 360462 w 416361"/>
                <a:gd name="csY212" fmla="*/ 172704 h 375309"/>
                <a:gd name="csX213" fmla="*/ 357068 w 416361"/>
                <a:gd name="csY213" fmla="*/ 177473 h 375309"/>
                <a:gd name="csX214" fmla="*/ 357099 w 416361"/>
                <a:gd name="csY214" fmla="*/ 179504 h 375309"/>
                <a:gd name="csX215" fmla="*/ 357415 w 416361"/>
                <a:gd name="csY215" fmla="*/ 181143 h 375309"/>
                <a:gd name="csX216" fmla="*/ 358877 w 416361"/>
                <a:gd name="csY216" fmla="*/ 186274 h 375309"/>
                <a:gd name="csX217" fmla="*/ 360308 w 416361"/>
                <a:gd name="csY217" fmla="*/ 191236 h 375309"/>
                <a:gd name="csX218" fmla="*/ 362871 w 416361"/>
                <a:gd name="csY218" fmla="*/ 200159 h 375309"/>
                <a:gd name="csX219" fmla="*/ 362825 w 416361"/>
                <a:gd name="csY219" fmla="*/ 202229 h 375309"/>
                <a:gd name="csX220" fmla="*/ 362025 w 416361"/>
                <a:gd name="csY220" fmla="*/ 206814 h 375309"/>
                <a:gd name="csX221" fmla="*/ 361971 w 416361"/>
                <a:gd name="csY221" fmla="*/ 209599 h 375309"/>
                <a:gd name="csX222" fmla="*/ 362332 w 416361"/>
                <a:gd name="csY222" fmla="*/ 213206 h 375309"/>
                <a:gd name="csX223" fmla="*/ 362063 w 416361"/>
                <a:gd name="csY223" fmla="*/ 215068 h 375309"/>
                <a:gd name="csX224" fmla="*/ 362694 w 416361"/>
                <a:gd name="csY224" fmla="*/ 219238 h 375309"/>
                <a:gd name="csX225" fmla="*/ 363410 w 416361"/>
                <a:gd name="csY225" fmla="*/ 219538 h 375309"/>
                <a:gd name="csX226" fmla="*/ 368958 w 416361"/>
                <a:gd name="csY226" fmla="*/ 220345 h 375309"/>
                <a:gd name="csX227" fmla="*/ 374045 w 416361"/>
                <a:gd name="csY227" fmla="*/ 221092 h 375309"/>
                <a:gd name="csX228" fmla="*/ 380825 w 416361"/>
                <a:gd name="csY228" fmla="*/ 222076 h 375309"/>
                <a:gd name="csX229" fmla="*/ 382879 w 416361"/>
                <a:gd name="csY229" fmla="*/ 224515 h 375309"/>
                <a:gd name="csX230" fmla="*/ 384157 w 416361"/>
                <a:gd name="csY230" fmla="*/ 229862 h 375309"/>
                <a:gd name="csX231" fmla="*/ 384079 w 416361"/>
                <a:gd name="csY231" fmla="*/ 233854 h 375309"/>
                <a:gd name="csX232" fmla="*/ 383502 w 416361"/>
                <a:gd name="csY232" fmla="*/ 235893 h 375309"/>
                <a:gd name="csX233" fmla="*/ 378654 w 416361"/>
                <a:gd name="csY233" fmla="*/ 241701 h 375309"/>
                <a:gd name="csX234" fmla="*/ 373729 w 416361"/>
                <a:gd name="csY234" fmla="*/ 247578 h 375309"/>
                <a:gd name="csX235" fmla="*/ 368812 w 416361"/>
                <a:gd name="csY235" fmla="*/ 253432 h 375309"/>
                <a:gd name="csX236" fmla="*/ 363717 w 416361"/>
                <a:gd name="csY236" fmla="*/ 259486 h 375309"/>
                <a:gd name="csX237" fmla="*/ 363187 w 416361"/>
                <a:gd name="csY237" fmla="*/ 260125 h 375309"/>
                <a:gd name="csX238" fmla="*/ 367303 w 416361"/>
                <a:gd name="csY238" fmla="*/ 264956 h 375309"/>
                <a:gd name="csX239" fmla="*/ 369851 w 416361"/>
                <a:gd name="csY239" fmla="*/ 267941 h 375309"/>
                <a:gd name="csX240" fmla="*/ 373445 w 416361"/>
                <a:gd name="csY240" fmla="*/ 272134 h 375309"/>
                <a:gd name="csX241" fmla="*/ 373898 w 416361"/>
                <a:gd name="csY241" fmla="*/ 273141 h 375309"/>
                <a:gd name="csX242" fmla="*/ 373868 w 416361"/>
                <a:gd name="csY242" fmla="*/ 274788 h 375309"/>
                <a:gd name="csX243" fmla="*/ 377554 w 416361"/>
                <a:gd name="csY243" fmla="*/ 281157 h 375309"/>
                <a:gd name="csX244" fmla="*/ 378854 w 416361"/>
                <a:gd name="csY244" fmla="*/ 284473 h 375309"/>
                <a:gd name="csX245" fmla="*/ 380024 w 416361"/>
                <a:gd name="csY245" fmla="*/ 286419 h 375309"/>
                <a:gd name="csX246" fmla="*/ 382940 w 416361"/>
                <a:gd name="csY246" fmla="*/ 289458 h 375309"/>
                <a:gd name="csX247" fmla="*/ 385788 w 416361"/>
                <a:gd name="csY247" fmla="*/ 292419 h 375309"/>
                <a:gd name="csX248" fmla="*/ 388874 w 416361"/>
                <a:gd name="csY248" fmla="*/ 293773 h 375309"/>
                <a:gd name="csX249" fmla="*/ 390983 w 416361"/>
                <a:gd name="csY249" fmla="*/ 294073 h 375309"/>
                <a:gd name="csX250" fmla="*/ 395784 w 416361"/>
                <a:gd name="csY250" fmla="*/ 295635 h 375309"/>
                <a:gd name="csX251" fmla="*/ 397539 w 416361"/>
                <a:gd name="csY251" fmla="*/ 296881 h 375309"/>
                <a:gd name="csX252" fmla="*/ 400355 w 416361"/>
                <a:gd name="csY252" fmla="*/ 300020 h 375309"/>
                <a:gd name="csX253" fmla="*/ 403664 w 416361"/>
                <a:gd name="csY253" fmla="*/ 299589 h 375309"/>
                <a:gd name="csX254" fmla="*/ 404350 w 416361"/>
                <a:gd name="csY254" fmla="*/ 299589 h 375309"/>
                <a:gd name="csX255" fmla="*/ 404534 w 416361"/>
                <a:gd name="csY255" fmla="*/ 299812 h 375309"/>
                <a:gd name="csX256" fmla="*/ 404634 w 416361"/>
                <a:gd name="csY256" fmla="*/ 300820 h 375309"/>
                <a:gd name="csX257" fmla="*/ 404149 w 416361"/>
                <a:gd name="csY257" fmla="*/ 305690 h 375309"/>
                <a:gd name="csX258" fmla="*/ 405065 w 416361"/>
                <a:gd name="csY258" fmla="*/ 310590 h 375309"/>
                <a:gd name="csX259" fmla="*/ 405704 w 416361"/>
                <a:gd name="csY259" fmla="*/ 317952 h 375309"/>
                <a:gd name="csX260" fmla="*/ 405465 w 416361"/>
                <a:gd name="csY260" fmla="*/ 319221 h 375309"/>
                <a:gd name="csX261" fmla="*/ 404673 w 416361"/>
                <a:gd name="csY261" fmla="*/ 321345 h 375309"/>
                <a:gd name="csX262" fmla="*/ 404634 w 416361"/>
                <a:gd name="csY262" fmla="*/ 322706 h 375309"/>
                <a:gd name="csX263" fmla="*/ 404427 w 416361"/>
                <a:gd name="csY263" fmla="*/ 323545 h 375309"/>
                <a:gd name="csX264" fmla="*/ 404642 w 416361"/>
                <a:gd name="csY264" fmla="*/ 323914 h 375309"/>
                <a:gd name="csX265" fmla="*/ 405696 w 416361"/>
                <a:gd name="csY265" fmla="*/ 324414 h 375309"/>
                <a:gd name="csX266" fmla="*/ 407943 w 416361"/>
                <a:gd name="csY266" fmla="*/ 324683 h 375309"/>
                <a:gd name="csX267" fmla="*/ 413369 w 416361"/>
                <a:gd name="csY267" fmla="*/ 323860 h 375309"/>
                <a:gd name="csX268" fmla="*/ 413999 w 416361"/>
                <a:gd name="csY268" fmla="*/ 324068 h 375309"/>
                <a:gd name="csX269" fmla="*/ 415300 w 416361"/>
                <a:gd name="csY269" fmla="*/ 324937 h 375309"/>
                <a:gd name="csX270" fmla="*/ 416277 w 416361"/>
                <a:gd name="csY270" fmla="*/ 326299 h 375309"/>
                <a:gd name="csX271" fmla="*/ 416362 w 416361"/>
                <a:gd name="csY271" fmla="*/ 326945 h 375309"/>
                <a:gd name="csX272" fmla="*/ 414992 w 416361"/>
                <a:gd name="csY272" fmla="*/ 328076 h 375309"/>
                <a:gd name="csX273" fmla="*/ 414769 w 416361"/>
                <a:gd name="csY273" fmla="*/ 329991 h 375309"/>
                <a:gd name="csX274" fmla="*/ 415177 w 416361"/>
                <a:gd name="csY274" fmla="*/ 332860 h 375309"/>
                <a:gd name="csX275" fmla="*/ 414992 w 416361"/>
                <a:gd name="csY275" fmla="*/ 333207 h 375309"/>
                <a:gd name="csX276" fmla="*/ 413792 w 416361"/>
                <a:gd name="csY276" fmla="*/ 333853 h 375309"/>
                <a:gd name="csX277" fmla="*/ 413399 w 416361"/>
                <a:gd name="csY277" fmla="*/ 337992 h 375309"/>
                <a:gd name="csX278" fmla="*/ 413184 w 416361"/>
                <a:gd name="csY278" fmla="*/ 338369 h 375309"/>
                <a:gd name="csX279" fmla="*/ 411783 w 416361"/>
                <a:gd name="csY279" fmla="*/ 338792 h 375309"/>
                <a:gd name="csX280" fmla="*/ 405165 w 416361"/>
                <a:gd name="csY280" fmla="*/ 338507 h 375309"/>
                <a:gd name="csX281" fmla="*/ 404411 w 416361"/>
                <a:gd name="csY281" fmla="*/ 338623 h 375309"/>
                <a:gd name="csX282" fmla="*/ 401925 w 416361"/>
                <a:gd name="csY282" fmla="*/ 339715 h 375309"/>
                <a:gd name="csX283" fmla="*/ 397662 w 416361"/>
                <a:gd name="csY283" fmla="*/ 340500 h 375309"/>
                <a:gd name="csX284" fmla="*/ 396493 w 416361"/>
                <a:gd name="csY284" fmla="*/ 340946 h 375309"/>
                <a:gd name="csX285" fmla="*/ 394922 w 416361"/>
                <a:gd name="csY285" fmla="*/ 342192 h 375309"/>
                <a:gd name="csX286" fmla="*/ 393791 w 416361"/>
                <a:gd name="csY286" fmla="*/ 343707 h 375309"/>
                <a:gd name="csX287" fmla="*/ 393576 w 416361"/>
                <a:gd name="csY287" fmla="*/ 345108 h 375309"/>
                <a:gd name="csX288" fmla="*/ 393353 w 416361"/>
                <a:gd name="csY288" fmla="*/ 345400 h 375309"/>
                <a:gd name="csX289" fmla="*/ 390913 w 416361"/>
                <a:gd name="csY289" fmla="*/ 345115 h 375309"/>
                <a:gd name="csX290" fmla="*/ 390113 w 416361"/>
                <a:gd name="csY290" fmla="*/ 346331 h 375309"/>
                <a:gd name="csX291" fmla="*/ 385380 w 416361"/>
                <a:gd name="csY291" fmla="*/ 348146 h 375309"/>
                <a:gd name="csX292" fmla="*/ 384795 w 416361"/>
                <a:gd name="csY292" fmla="*/ 348539 h 375309"/>
                <a:gd name="csX293" fmla="*/ 384095 w 416361"/>
                <a:gd name="csY293" fmla="*/ 349985 h 375309"/>
                <a:gd name="csX294" fmla="*/ 383464 w 416361"/>
                <a:gd name="csY294" fmla="*/ 354039 h 375309"/>
                <a:gd name="csX295" fmla="*/ 382894 w 416361"/>
                <a:gd name="csY295" fmla="*/ 357678 h 375309"/>
                <a:gd name="csX296" fmla="*/ 382533 w 416361"/>
                <a:gd name="csY296" fmla="*/ 358208 h 375309"/>
                <a:gd name="csX297" fmla="*/ 381040 w 416361"/>
                <a:gd name="csY297" fmla="*/ 359455 h 375309"/>
                <a:gd name="csX298" fmla="*/ 380894 w 416361"/>
                <a:gd name="csY298" fmla="*/ 359878 h 375309"/>
                <a:gd name="csX299" fmla="*/ 381094 w 416361"/>
                <a:gd name="csY299" fmla="*/ 361286 h 375309"/>
                <a:gd name="csX300" fmla="*/ 380416 w 416361"/>
                <a:gd name="csY300" fmla="*/ 363847 h 375309"/>
                <a:gd name="csX301" fmla="*/ 379886 w 416361"/>
                <a:gd name="csY301" fmla="*/ 370948 h 375309"/>
                <a:gd name="csX302" fmla="*/ 379293 w 416361"/>
                <a:gd name="csY302" fmla="*/ 372933 h 375309"/>
                <a:gd name="csX303" fmla="*/ 378116 w 416361"/>
                <a:gd name="csY303" fmla="*/ 373094 h 375309"/>
                <a:gd name="csX304" fmla="*/ 377192 w 416361"/>
                <a:gd name="csY304" fmla="*/ 374086 h 375309"/>
                <a:gd name="csX305" fmla="*/ 375499 w 416361"/>
                <a:gd name="csY305" fmla="*/ 375310 h 375309"/>
                <a:gd name="csX306" fmla="*/ 371844 w 416361"/>
                <a:gd name="csY306" fmla="*/ 374363 h 375309"/>
                <a:gd name="csX307" fmla="*/ 368943 w 416361"/>
                <a:gd name="csY307" fmla="*/ 373371 h 375309"/>
                <a:gd name="csX308" fmla="*/ 359339 w 416361"/>
                <a:gd name="csY308" fmla="*/ 371040 h 375309"/>
                <a:gd name="csX309" fmla="*/ 358284 w 416361"/>
                <a:gd name="csY309" fmla="*/ 369909 h 375309"/>
                <a:gd name="csX310" fmla="*/ 357684 w 416361"/>
                <a:gd name="csY310" fmla="*/ 367917 h 375309"/>
                <a:gd name="csX311" fmla="*/ 356022 w 416361"/>
                <a:gd name="csY311" fmla="*/ 367355 h 375309"/>
                <a:gd name="csX312" fmla="*/ 353636 w 416361"/>
                <a:gd name="csY312" fmla="*/ 370340 h 375309"/>
                <a:gd name="csX313" fmla="*/ 345525 w 416361"/>
                <a:gd name="csY313" fmla="*/ 368617 h 375309"/>
                <a:gd name="csX314" fmla="*/ 342770 w 416361"/>
                <a:gd name="csY314" fmla="*/ 369148 h 375309"/>
                <a:gd name="csX315" fmla="*/ 341070 w 416361"/>
                <a:gd name="csY315" fmla="*/ 368217 h 375309"/>
                <a:gd name="csX316" fmla="*/ 336699 w 416361"/>
                <a:gd name="csY316" fmla="*/ 368163 h 375309"/>
                <a:gd name="csX317" fmla="*/ 333251 w 416361"/>
                <a:gd name="csY317" fmla="*/ 366301 h 375309"/>
                <a:gd name="csX318" fmla="*/ 328303 w 416361"/>
                <a:gd name="csY318" fmla="*/ 367578 h 375309"/>
                <a:gd name="csX319" fmla="*/ 324394 w 416361"/>
                <a:gd name="csY319" fmla="*/ 367824 h 375309"/>
                <a:gd name="csX320" fmla="*/ 319030 w 416361"/>
                <a:gd name="csY320" fmla="*/ 364563 h 375309"/>
                <a:gd name="csX321" fmla="*/ 313266 w 416361"/>
                <a:gd name="csY321" fmla="*/ 363663 h 375309"/>
                <a:gd name="csX322" fmla="*/ 308587 w 416361"/>
                <a:gd name="csY322" fmla="*/ 363940 h 375309"/>
                <a:gd name="csX323" fmla="*/ 306179 w 416361"/>
                <a:gd name="csY323" fmla="*/ 363686 h 375309"/>
                <a:gd name="csX324" fmla="*/ 302277 w 416361"/>
                <a:gd name="csY324" fmla="*/ 362516 h 375309"/>
                <a:gd name="csX325" fmla="*/ 300430 w 416361"/>
                <a:gd name="csY325" fmla="*/ 361309 h 375309"/>
                <a:gd name="csX326" fmla="*/ 297390 w 416361"/>
                <a:gd name="csY326" fmla="*/ 362232 h 375309"/>
                <a:gd name="csX327" fmla="*/ 296021 w 416361"/>
                <a:gd name="csY327" fmla="*/ 360516 h 375309"/>
                <a:gd name="csX328" fmla="*/ 287425 w 416361"/>
                <a:gd name="csY328" fmla="*/ 358924 h 375309"/>
                <a:gd name="csX329" fmla="*/ 285832 w 416361"/>
                <a:gd name="csY329" fmla="*/ 355885 h 375309"/>
                <a:gd name="csX330" fmla="*/ 284639 w 416361"/>
                <a:gd name="csY330" fmla="*/ 353062 h 375309"/>
                <a:gd name="csX331" fmla="*/ 284547 w 416361"/>
                <a:gd name="csY331" fmla="*/ 350154 h 375309"/>
                <a:gd name="csX332" fmla="*/ 282453 w 416361"/>
                <a:gd name="csY332" fmla="*/ 345061 h 375309"/>
                <a:gd name="csX333" fmla="*/ 281753 w 416361"/>
                <a:gd name="csY333" fmla="*/ 337653 h 375309"/>
                <a:gd name="csX334" fmla="*/ 280976 w 416361"/>
                <a:gd name="csY334" fmla="*/ 334753 h 375309"/>
                <a:gd name="csX335" fmla="*/ 279814 w 416361"/>
                <a:gd name="csY335" fmla="*/ 332230 h 375309"/>
                <a:gd name="csX336" fmla="*/ 278267 w 416361"/>
                <a:gd name="csY336" fmla="*/ 330083 h 375309"/>
                <a:gd name="csX337" fmla="*/ 276166 w 416361"/>
                <a:gd name="csY337" fmla="*/ 327783 h 375309"/>
                <a:gd name="csX338" fmla="*/ 274335 w 416361"/>
                <a:gd name="csY338" fmla="*/ 326868 h 375309"/>
                <a:gd name="csX339" fmla="*/ 266301 w 416361"/>
                <a:gd name="csY339" fmla="*/ 325114 h 375309"/>
                <a:gd name="csX340" fmla="*/ 264754 w 416361"/>
                <a:gd name="csY340" fmla="*/ 325345 h 375309"/>
                <a:gd name="csX341" fmla="*/ 261160 w 416361"/>
                <a:gd name="csY341" fmla="*/ 326491 h 375309"/>
                <a:gd name="csX342" fmla="*/ 257336 w 416361"/>
                <a:gd name="csY342" fmla="*/ 329037 h 375309"/>
                <a:gd name="csX343" fmla="*/ 251056 w 416361"/>
                <a:gd name="csY343" fmla="*/ 330483 h 375309"/>
                <a:gd name="csX344" fmla="*/ 249794 w 416361"/>
                <a:gd name="csY344" fmla="*/ 331576 h 375309"/>
                <a:gd name="csX345" fmla="*/ 248217 w 416361"/>
                <a:gd name="csY345" fmla="*/ 334038 h 375309"/>
                <a:gd name="csX346" fmla="*/ 246170 w 416361"/>
                <a:gd name="csY346" fmla="*/ 335469 h 375309"/>
                <a:gd name="csX347" fmla="*/ 243368 w 416361"/>
                <a:gd name="csY347" fmla="*/ 335099 h 375309"/>
                <a:gd name="csX348" fmla="*/ 240352 w 416361"/>
                <a:gd name="csY348" fmla="*/ 336553 h 375309"/>
                <a:gd name="csX349" fmla="*/ 234757 w 416361"/>
                <a:gd name="csY349" fmla="*/ 340607 h 375309"/>
                <a:gd name="csX350" fmla="*/ 231810 w 416361"/>
                <a:gd name="csY350" fmla="*/ 341846 h 375309"/>
                <a:gd name="csX351" fmla="*/ 229340 w 416361"/>
                <a:gd name="csY351" fmla="*/ 341753 h 375309"/>
                <a:gd name="csX352" fmla="*/ 226685 w 416361"/>
                <a:gd name="csY352" fmla="*/ 339830 h 375309"/>
                <a:gd name="csX353" fmla="*/ 220751 w 416361"/>
                <a:gd name="csY353" fmla="*/ 337245 h 375309"/>
                <a:gd name="csX354" fmla="*/ 216912 w 416361"/>
                <a:gd name="csY354" fmla="*/ 336384 h 375309"/>
                <a:gd name="csX355" fmla="*/ 211586 w 416361"/>
                <a:gd name="csY355" fmla="*/ 336976 h 375309"/>
                <a:gd name="csX356" fmla="*/ 209062 w 416361"/>
                <a:gd name="csY356" fmla="*/ 336545 h 375309"/>
                <a:gd name="csX357" fmla="*/ 204776 w 416361"/>
                <a:gd name="csY357" fmla="*/ 333507 h 375309"/>
                <a:gd name="csX358" fmla="*/ 203652 w 416361"/>
                <a:gd name="csY358" fmla="*/ 331299 h 375309"/>
                <a:gd name="csX359" fmla="*/ 201205 w 416361"/>
                <a:gd name="csY359" fmla="*/ 329822 h 375309"/>
                <a:gd name="csX360" fmla="*/ 193448 w 416361"/>
                <a:gd name="csY360" fmla="*/ 326506 h 375309"/>
                <a:gd name="csX361" fmla="*/ 187168 w 416361"/>
                <a:gd name="csY361" fmla="*/ 322121 h 375309"/>
                <a:gd name="csX362" fmla="*/ 186014 w 416361"/>
                <a:gd name="csY362" fmla="*/ 320460 h 375309"/>
                <a:gd name="csX363" fmla="*/ 185244 w 416361"/>
                <a:gd name="csY363" fmla="*/ 318006 h 375309"/>
                <a:gd name="csX364" fmla="*/ 182513 w 416361"/>
                <a:gd name="csY364" fmla="*/ 315021 h 375309"/>
                <a:gd name="csX365" fmla="*/ 176379 w 416361"/>
                <a:gd name="csY365" fmla="*/ 312582 h 375309"/>
                <a:gd name="csX366" fmla="*/ 172901 w 416361"/>
                <a:gd name="csY366" fmla="*/ 309982 h 375309"/>
                <a:gd name="csX367" fmla="*/ 168823 w 416361"/>
                <a:gd name="csY367" fmla="*/ 309397 h 375309"/>
                <a:gd name="csX368" fmla="*/ 165029 w 416361"/>
                <a:gd name="csY368" fmla="*/ 309482 h 375309"/>
                <a:gd name="csX369" fmla="*/ 163359 w 416361"/>
                <a:gd name="csY369" fmla="*/ 309013 h 375309"/>
                <a:gd name="csX370" fmla="*/ 161843 w 416361"/>
                <a:gd name="csY370" fmla="*/ 307897 h 375309"/>
                <a:gd name="csX371" fmla="*/ 156664 w 416361"/>
                <a:gd name="csY371" fmla="*/ 302513 h 375309"/>
                <a:gd name="csX372" fmla="*/ 156602 w 416361"/>
                <a:gd name="csY372" fmla="*/ 300382 h 375309"/>
                <a:gd name="csX373" fmla="*/ 153409 w 416361"/>
                <a:gd name="csY373" fmla="*/ 295104 h 375309"/>
                <a:gd name="csX374" fmla="*/ 152662 w 416361"/>
                <a:gd name="csY374" fmla="*/ 293220 h 375309"/>
                <a:gd name="csX375" fmla="*/ 151977 w 416361"/>
                <a:gd name="csY375" fmla="*/ 287981 h 375309"/>
                <a:gd name="csX376" fmla="*/ 151092 w 416361"/>
                <a:gd name="csY376" fmla="*/ 286611 h 375309"/>
                <a:gd name="csX377" fmla="*/ 147760 w 416361"/>
                <a:gd name="csY377" fmla="*/ 284450 h 375309"/>
                <a:gd name="csX378" fmla="*/ 147244 w 416361"/>
                <a:gd name="csY378" fmla="*/ 283034 h 375309"/>
                <a:gd name="csX379" fmla="*/ 147953 w 416361"/>
                <a:gd name="csY379" fmla="*/ 281149 h 375309"/>
                <a:gd name="csX380" fmla="*/ 147953 w 416361"/>
                <a:gd name="csY380" fmla="*/ 279719 h 375309"/>
                <a:gd name="csX381" fmla="*/ 146221 w 416361"/>
                <a:gd name="csY381" fmla="*/ 278372 h 375309"/>
                <a:gd name="csX382" fmla="*/ 143620 w 416361"/>
                <a:gd name="csY382" fmla="*/ 277657 h 375309"/>
                <a:gd name="csX383" fmla="*/ 142989 w 416361"/>
                <a:gd name="csY383" fmla="*/ 276041 h 375309"/>
                <a:gd name="csX384" fmla="*/ 143466 w 416361"/>
                <a:gd name="csY384" fmla="*/ 272895 h 375309"/>
                <a:gd name="csX385" fmla="*/ 143074 w 416361"/>
                <a:gd name="csY385" fmla="*/ 270918 h 375309"/>
                <a:gd name="csX386" fmla="*/ 140781 w 416361"/>
                <a:gd name="csY386" fmla="*/ 267756 h 375309"/>
                <a:gd name="csX387" fmla="*/ 137395 w 416361"/>
                <a:gd name="csY387" fmla="*/ 264517 h 375309"/>
                <a:gd name="csX388" fmla="*/ 134016 w 416361"/>
                <a:gd name="csY388" fmla="*/ 259717 h 375309"/>
                <a:gd name="csX389" fmla="*/ 132692 w 416361"/>
                <a:gd name="csY389" fmla="*/ 258517 h 375309"/>
                <a:gd name="csX390" fmla="*/ 131831 w 416361"/>
                <a:gd name="csY390" fmla="*/ 255371 h 375309"/>
                <a:gd name="csX391" fmla="*/ 130591 w 416361"/>
                <a:gd name="csY391" fmla="*/ 251632 h 375309"/>
                <a:gd name="csX392" fmla="*/ 128683 w 416361"/>
                <a:gd name="csY392" fmla="*/ 251363 h 375309"/>
                <a:gd name="csX393" fmla="*/ 119433 w 416361"/>
                <a:gd name="csY393" fmla="*/ 255848 h 375309"/>
                <a:gd name="csX394" fmla="*/ 116732 w 416361"/>
                <a:gd name="csY394" fmla="*/ 253325 h 375309"/>
                <a:gd name="csX395" fmla="*/ 108621 w 416361"/>
                <a:gd name="csY395" fmla="*/ 248940 h 375309"/>
                <a:gd name="csX396" fmla="*/ 108059 w 416361"/>
                <a:gd name="csY396" fmla="*/ 248278 h 375309"/>
                <a:gd name="csX397" fmla="*/ 107490 w 416361"/>
                <a:gd name="csY397" fmla="*/ 247270 h 375309"/>
                <a:gd name="csX398" fmla="*/ 108514 w 416361"/>
                <a:gd name="csY398" fmla="*/ 246686 h 375309"/>
                <a:gd name="csX399" fmla="*/ 109529 w 416361"/>
                <a:gd name="csY399" fmla="*/ 246447 h 375309"/>
                <a:gd name="csX400" fmla="*/ 111568 w 416361"/>
                <a:gd name="csY400" fmla="*/ 247232 h 375309"/>
                <a:gd name="csX401" fmla="*/ 112792 w 416361"/>
                <a:gd name="csY401" fmla="*/ 246309 h 375309"/>
                <a:gd name="csX402" fmla="*/ 112307 w 416361"/>
                <a:gd name="csY402" fmla="*/ 244816 h 375309"/>
                <a:gd name="csX403" fmla="*/ 110268 w 416361"/>
                <a:gd name="csY403" fmla="*/ 243893 h 375309"/>
                <a:gd name="csX404" fmla="*/ 107498 w 416361"/>
                <a:gd name="csY404" fmla="*/ 243962 h 375309"/>
                <a:gd name="csX405" fmla="*/ 108259 w 416361"/>
                <a:gd name="csY405" fmla="*/ 245362 h 375309"/>
                <a:gd name="csX406" fmla="*/ 105666 w 416361"/>
                <a:gd name="csY406" fmla="*/ 246686 h 375309"/>
                <a:gd name="csX407" fmla="*/ 105112 w 416361"/>
                <a:gd name="csY407" fmla="*/ 248416 h 375309"/>
                <a:gd name="csX408" fmla="*/ 105489 w 416361"/>
                <a:gd name="csY408" fmla="*/ 250563 h 375309"/>
                <a:gd name="csX409" fmla="*/ 105712 w 416361"/>
                <a:gd name="csY409" fmla="*/ 253563 h 375309"/>
                <a:gd name="csX410" fmla="*/ 104658 w 416361"/>
                <a:gd name="csY410" fmla="*/ 255009 h 375309"/>
                <a:gd name="csX411" fmla="*/ 103842 w 416361"/>
                <a:gd name="csY411" fmla="*/ 255679 h 375309"/>
                <a:gd name="csX412" fmla="*/ 100356 w 416361"/>
                <a:gd name="csY412" fmla="*/ 255856 h 375309"/>
                <a:gd name="csX413" fmla="*/ 98725 w 416361"/>
                <a:gd name="csY413" fmla="*/ 257179 h 375309"/>
                <a:gd name="csX414" fmla="*/ 97671 w 416361"/>
                <a:gd name="csY414" fmla="*/ 257494 h 375309"/>
                <a:gd name="csX415" fmla="*/ 96201 w 416361"/>
                <a:gd name="csY415" fmla="*/ 256463 h 375309"/>
                <a:gd name="csX416" fmla="*/ 95254 w 416361"/>
                <a:gd name="csY416" fmla="*/ 255625 h 375309"/>
                <a:gd name="csX417" fmla="*/ 94477 w 416361"/>
                <a:gd name="csY417" fmla="*/ 253840 h 375309"/>
                <a:gd name="csX418" fmla="*/ 94238 w 416361"/>
                <a:gd name="csY418" fmla="*/ 252594 h 375309"/>
                <a:gd name="csX419" fmla="*/ 94538 w 416361"/>
                <a:gd name="csY419" fmla="*/ 251886 h 375309"/>
                <a:gd name="csX420" fmla="*/ 94131 w 416361"/>
                <a:gd name="csY420" fmla="*/ 250847 h 375309"/>
                <a:gd name="csX421" fmla="*/ 93015 w 416361"/>
                <a:gd name="csY421" fmla="*/ 249470 h 375309"/>
                <a:gd name="csX422" fmla="*/ 91891 w 416361"/>
                <a:gd name="csY422" fmla="*/ 248717 h 375309"/>
                <a:gd name="csX423" fmla="*/ 90752 w 416361"/>
                <a:gd name="csY423" fmla="*/ 248578 h 375309"/>
                <a:gd name="csX424" fmla="*/ 89806 w 416361"/>
                <a:gd name="csY424" fmla="*/ 247739 h 375309"/>
                <a:gd name="csX425" fmla="*/ 89051 w 416361"/>
                <a:gd name="csY425" fmla="*/ 246201 h 375309"/>
                <a:gd name="csX426" fmla="*/ 87289 w 416361"/>
                <a:gd name="csY426" fmla="*/ 245185 h 375309"/>
                <a:gd name="csX427" fmla="*/ 86181 w 416361"/>
                <a:gd name="csY427" fmla="*/ 244985 h 375309"/>
                <a:gd name="csX428" fmla="*/ 86151 w 416361"/>
                <a:gd name="csY428" fmla="*/ 240224 h 375309"/>
                <a:gd name="csX429" fmla="*/ 86120 w 416361"/>
                <a:gd name="csY429" fmla="*/ 236046 h 375309"/>
                <a:gd name="csX430" fmla="*/ 86089 w 416361"/>
                <a:gd name="csY430" fmla="*/ 231885 h 375309"/>
                <a:gd name="csX431" fmla="*/ 82326 w 416361"/>
                <a:gd name="csY431" fmla="*/ 231715 h 375309"/>
                <a:gd name="csX432" fmla="*/ 78940 w 416361"/>
                <a:gd name="csY432" fmla="*/ 231569 h 375309"/>
                <a:gd name="csX433" fmla="*/ 78940 w 416361"/>
                <a:gd name="csY433" fmla="*/ 228077 h 375309"/>
                <a:gd name="csX434" fmla="*/ 78940 w 416361"/>
                <a:gd name="csY434" fmla="*/ 221561 h 375309"/>
                <a:gd name="csX435" fmla="*/ 80548 w 416361"/>
                <a:gd name="csY435" fmla="*/ 216499 h 375309"/>
                <a:gd name="csX436" fmla="*/ 82187 w 416361"/>
                <a:gd name="csY436" fmla="*/ 211622 h 375309"/>
                <a:gd name="csX437" fmla="*/ 79694 w 416361"/>
                <a:gd name="csY437" fmla="*/ 208029 h 375309"/>
                <a:gd name="csX438" fmla="*/ 77039 w 416361"/>
                <a:gd name="csY438" fmla="*/ 204191 h 375309"/>
                <a:gd name="csX439" fmla="*/ 75315 w 416361"/>
                <a:gd name="csY439" fmla="*/ 202590 h 375309"/>
                <a:gd name="csX440" fmla="*/ 73291 w 416361"/>
                <a:gd name="csY440" fmla="*/ 197782 h 375309"/>
                <a:gd name="csX441" fmla="*/ 72283 w 416361"/>
                <a:gd name="csY441" fmla="*/ 195651 h 375309"/>
                <a:gd name="csX442" fmla="*/ 71390 w 416361"/>
                <a:gd name="csY442" fmla="*/ 194844 h 375309"/>
                <a:gd name="csX443" fmla="*/ 70429 w 416361"/>
                <a:gd name="csY443" fmla="*/ 194374 h 375309"/>
                <a:gd name="csX444" fmla="*/ 66896 w 416361"/>
                <a:gd name="csY444" fmla="*/ 194559 h 375309"/>
                <a:gd name="csX445" fmla="*/ 63595 w 416361"/>
                <a:gd name="csY445" fmla="*/ 191966 h 375309"/>
                <a:gd name="csX446" fmla="*/ 59724 w 416361"/>
                <a:gd name="csY446" fmla="*/ 188920 h 375309"/>
                <a:gd name="csX447" fmla="*/ 54992 w 416361"/>
                <a:gd name="csY447" fmla="*/ 185189 h 375309"/>
                <a:gd name="csX448" fmla="*/ 50821 w 416361"/>
                <a:gd name="csY448" fmla="*/ 182750 h 375309"/>
                <a:gd name="csX449" fmla="*/ 49120 w 416361"/>
                <a:gd name="csY449" fmla="*/ 182212 h 375309"/>
                <a:gd name="csX450" fmla="*/ 45111 w 416361"/>
                <a:gd name="csY450" fmla="*/ 182027 h 375309"/>
                <a:gd name="csX451" fmla="*/ 44688 w 416361"/>
                <a:gd name="csY451" fmla="*/ 181558 h 375309"/>
                <a:gd name="csX452" fmla="*/ 44410 w 416361"/>
                <a:gd name="csY452" fmla="*/ 180220 h 375309"/>
                <a:gd name="csX453" fmla="*/ 44418 w 416361"/>
                <a:gd name="csY453" fmla="*/ 178727 h 375309"/>
                <a:gd name="csX454" fmla="*/ 45718 w 416361"/>
                <a:gd name="csY454" fmla="*/ 176473 h 375309"/>
                <a:gd name="csX455" fmla="*/ 45819 w 416361"/>
                <a:gd name="csY455" fmla="*/ 175050 h 375309"/>
                <a:gd name="csX456" fmla="*/ 43102 w 416361"/>
                <a:gd name="csY456" fmla="*/ 170265 h 375309"/>
                <a:gd name="csX457" fmla="*/ 42263 w 416361"/>
                <a:gd name="csY457" fmla="*/ 168865 h 375309"/>
                <a:gd name="csX458" fmla="*/ 39939 w 416361"/>
                <a:gd name="csY458" fmla="*/ 168303 h 375309"/>
                <a:gd name="csX459" fmla="*/ 40401 w 416361"/>
                <a:gd name="csY459" fmla="*/ 166919 h 375309"/>
                <a:gd name="csX460" fmla="*/ 40401 w 416361"/>
                <a:gd name="csY460" fmla="*/ 165996 h 375309"/>
                <a:gd name="csX461" fmla="*/ 40070 w 416361"/>
                <a:gd name="csY461" fmla="*/ 165265 h 375309"/>
                <a:gd name="csX462" fmla="*/ 39531 w 416361"/>
                <a:gd name="csY462" fmla="*/ 164919 h 375309"/>
                <a:gd name="csX463" fmla="*/ 38846 w 416361"/>
                <a:gd name="csY463" fmla="*/ 164880 h 375309"/>
                <a:gd name="csX464" fmla="*/ 37023 w 416361"/>
                <a:gd name="csY464" fmla="*/ 165449 h 375309"/>
                <a:gd name="csX465" fmla="*/ 35630 w 416361"/>
                <a:gd name="csY465" fmla="*/ 163280 h 375309"/>
                <a:gd name="csX466" fmla="*/ 31298 w 416361"/>
                <a:gd name="csY466" fmla="*/ 157103 h 375309"/>
                <a:gd name="csX467" fmla="*/ 29904 w 416361"/>
                <a:gd name="csY467" fmla="*/ 156349 h 375309"/>
                <a:gd name="csX468" fmla="*/ 29650 w 416361"/>
                <a:gd name="csY468" fmla="*/ 155926 h 375309"/>
                <a:gd name="csX469" fmla="*/ 30705 w 416361"/>
                <a:gd name="csY469" fmla="*/ 154026 h 375309"/>
                <a:gd name="csX470" fmla="*/ 32490 w 416361"/>
                <a:gd name="csY470" fmla="*/ 151210 h 375309"/>
                <a:gd name="csX471" fmla="*/ 32798 w 416361"/>
                <a:gd name="csY471" fmla="*/ 149579 h 375309"/>
                <a:gd name="csX472" fmla="*/ 32459 w 416361"/>
                <a:gd name="csY472" fmla="*/ 147779 h 375309"/>
                <a:gd name="csX473" fmla="*/ 30535 w 416361"/>
                <a:gd name="csY473" fmla="*/ 144386 h 375309"/>
                <a:gd name="csX474" fmla="*/ 31005 w 416361"/>
                <a:gd name="csY474" fmla="*/ 142948 h 375309"/>
                <a:gd name="csX475" fmla="*/ 31828 w 416361"/>
                <a:gd name="csY475" fmla="*/ 141294 h 375309"/>
                <a:gd name="csX476" fmla="*/ 31897 w 416361"/>
                <a:gd name="csY476" fmla="*/ 140048 h 375309"/>
                <a:gd name="csX477" fmla="*/ 33190 w 416361"/>
                <a:gd name="csY477" fmla="*/ 140232 h 375309"/>
                <a:gd name="csX478" fmla="*/ 34845 w 416361"/>
                <a:gd name="csY478" fmla="*/ 140248 h 375309"/>
                <a:gd name="csX479" fmla="*/ 35368 w 416361"/>
                <a:gd name="csY479" fmla="*/ 139232 h 375309"/>
                <a:gd name="csX480" fmla="*/ 35337 w 416361"/>
                <a:gd name="csY480" fmla="*/ 135678 h 375309"/>
                <a:gd name="csX481" fmla="*/ 35730 w 416361"/>
                <a:gd name="csY481" fmla="*/ 134378 h 375309"/>
                <a:gd name="csX482" fmla="*/ 40978 w 416361"/>
                <a:gd name="csY482" fmla="*/ 128347 h 375309"/>
                <a:gd name="csX483" fmla="*/ 43587 w 416361"/>
                <a:gd name="csY483" fmla="*/ 126993 h 375309"/>
                <a:gd name="csX484" fmla="*/ 45572 w 416361"/>
                <a:gd name="csY484" fmla="*/ 125747 h 375309"/>
                <a:gd name="csX485" fmla="*/ 46026 w 416361"/>
                <a:gd name="csY485" fmla="*/ 123931 h 375309"/>
                <a:gd name="csX486" fmla="*/ 45618 w 416361"/>
                <a:gd name="csY486" fmla="*/ 122993 h 375309"/>
                <a:gd name="csX487" fmla="*/ 45226 w 416361"/>
                <a:gd name="csY487" fmla="*/ 121623 h 375309"/>
                <a:gd name="csX488" fmla="*/ 45103 w 416361"/>
                <a:gd name="csY488" fmla="*/ 120639 h 375309"/>
                <a:gd name="csX489" fmla="*/ 42917 w 416361"/>
                <a:gd name="csY489" fmla="*/ 117916 h 375309"/>
                <a:gd name="csX490" fmla="*/ 42155 w 416361"/>
                <a:gd name="csY490" fmla="*/ 116546 h 375309"/>
                <a:gd name="csX491" fmla="*/ 42063 w 416361"/>
                <a:gd name="csY491" fmla="*/ 115292 h 375309"/>
                <a:gd name="csX492" fmla="*/ 42579 w 416361"/>
                <a:gd name="csY492" fmla="*/ 113077 h 375309"/>
                <a:gd name="csX493" fmla="*/ 43494 w 416361"/>
                <a:gd name="csY493" fmla="*/ 111354 h 375309"/>
                <a:gd name="csX494" fmla="*/ 46596 w 416361"/>
                <a:gd name="csY494" fmla="*/ 110338 h 375309"/>
                <a:gd name="csX495" fmla="*/ 48358 w 416361"/>
                <a:gd name="csY495" fmla="*/ 109476 h 375309"/>
                <a:gd name="csX496" fmla="*/ 48597 w 416361"/>
                <a:gd name="csY496" fmla="*/ 108700 h 375309"/>
                <a:gd name="csX497" fmla="*/ 46311 w 416361"/>
                <a:gd name="csY497" fmla="*/ 107445 h 375309"/>
                <a:gd name="csX498" fmla="*/ 41432 w 416361"/>
                <a:gd name="csY498" fmla="*/ 107053 h 375309"/>
                <a:gd name="csX499" fmla="*/ 37861 w 416361"/>
                <a:gd name="csY499" fmla="*/ 107415 h 375309"/>
                <a:gd name="csX500" fmla="*/ 36722 w 416361"/>
                <a:gd name="csY500" fmla="*/ 107022 h 375309"/>
                <a:gd name="csX501" fmla="*/ 35030 w 416361"/>
                <a:gd name="csY501" fmla="*/ 104591 h 375309"/>
                <a:gd name="csX502" fmla="*/ 33229 w 416361"/>
                <a:gd name="csY502" fmla="*/ 103299 h 375309"/>
                <a:gd name="csX503" fmla="*/ 31544 w 416361"/>
                <a:gd name="csY503" fmla="*/ 102468 h 375309"/>
                <a:gd name="csX504" fmla="*/ 29904 w 416361"/>
                <a:gd name="csY504" fmla="*/ 102622 h 375309"/>
                <a:gd name="csX505" fmla="*/ 28911 w 416361"/>
                <a:gd name="csY505" fmla="*/ 102291 h 375309"/>
                <a:gd name="csX506" fmla="*/ 28681 w 416361"/>
                <a:gd name="csY506" fmla="*/ 101245 h 375309"/>
                <a:gd name="csX507" fmla="*/ 26311 w 416361"/>
                <a:gd name="csY507" fmla="*/ 93221 h 375309"/>
                <a:gd name="csX508" fmla="*/ 25564 w 416361"/>
                <a:gd name="csY508" fmla="*/ 92122 h 375309"/>
                <a:gd name="csX509" fmla="*/ 24456 w 416361"/>
                <a:gd name="csY509" fmla="*/ 91852 h 375309"/>
                <a:gd name="csX510" fmla="*/ 23525 w 416361"/>
                <a:gd name="csY510" fmla="*/ 91798 h 375309"/>
                <a:gd name="csX511" fmla="*/ 22909 w 416361"/>
                <a:gd name="csY511" fmla="*/ 91244 h 375309"/>
                <a:gd name="csX512" fmla="*/ 22247 w 416361"/>
                <a:gd name="csY512" fmla="*/ 90137 h 375309"/>
                <a:gd name="csX513" fmla="*/ 21770 w 416361"/>
                <a:gd name="csY513" fmla="*/ 88683 h 375309"/>
                <a:gd name="csX514" fmla="*/ 21740 w 416361"/>
                <a:gd name="csY514" fmla="*/ 86767 h 375309"/>
                <a:gd name="csX515" fmla="*/ 21840 w 416361"/>
                <a:gd name="csY515" fmla="*/ 85121 h 375309"/>
                <a:gd name="csX516" fmla="*/ 21516 w 416361"/>
                <a:gd name="csY516" fmla="*/ 84059 h 375309"/>
                <a:gd name="csX517" fmla="*/ 20701 w 416361"/>
                <a:gd name="csY517" fmla="*/ 83005 h 375309"/>
                <a:gd name="csX518" fmla="*/ 19546 w 416361"/>
                <a:gd name="csY518" fmla="*/ 82244 h 375309"/>
                <a:gd name="csX519" fmla="*/ 18530 w 416361"/>
                <a:gd name="csY519" fmla="*/ 81351 h 375309"/>
                <a:gd name="csX520" fmla="*/ 16753 w 416361"/>
                <a:gd name="csY520" fmla="*/ 74236 h 375309"/>
                <a:gd name="csX521" fmla="*/ 16037 w 416361"/>
                <a:gd name="csY521" fmla="*/ 72320 h 375309"/>
                <a:gd name="csX522" fmla="*/ 16037 w 416361"/>
                <a:gd name="csY522" fmla="*/ 72120 h 375309"/>
                <a:gd name="csX523" fmla="*/ 16068 w 416361"/>
                <a:gd name="csY523" fmla="*/ 71743 h 375309"/>
                <a:gd name="csX524" fmla="*/ 15891 w 416361"/>
                <a:gd name="csY524" fmla="*/ 70105 h 375309"/>
                <a:gd name="csX525" fmla="*/ 16714 w 416361"/>
                <a:gd name="csY525" fmla="*/ 68681 h 375309"/>
                <a:gd name="csX526" fmla="*/ 16660 w 416361"/>
                <a:gd name="csY526" fmla="*/ 68120 h 375309"/>
                <a:gd name="csX527" fmla="*/ 14952 w 416361"/>
                <a:gd name="csY527" fmla="*/ 66320 h 375309"/>
                <a:gd name="csX528" fmla="*/ 12551 w 416361"/>
                <a:gd name="csY528" fmla="*/ 64520 h 375309"/>
                <a:gd name="csX529" fmla="*/ 11905 w 416361"/>
                <a:gd name="csY529" fmla="*/ 64204 h 375309"/>
                <a:gd name="csX530" fmla="*/ 11889 w 416361"/>
                <a:gd name="csY530" fmla="*/ 62281 h 375309"/>
                <a:gd name="csX531" fmla="*/ 11974 w 416361"/>
                <a:gd name="csY531" fmla="*/ 60827 h 375309"/>
                <a:gd name="csX532" fmla="*/ 11759 w 416361"/>
                <a:gd name="csY532" fmla="*/ 59512 h 375309"/>
                <a:gd name="csX533" fmla="*/ 11297 w 416361"/>
                <a:gd name="csY533" fmla="*/ 58758 h 375309"/>
                <a:gd name="csX534" fmla="*/ 11282 w 416361"/>
                <a:gd name="csY534" fmla="*/ 58165 h 375309"/>
                <a:gd name="csX535" fmla="*/ 12243 w 416361"/>
                <a:gd name="csY535" fmla="*/ 56750 h 375309"/>
                <a:gd name="csX536" fmla="*/ 11620 w 416361"/>
                <a:gd name="csY536" fmla="*/ 55819 h 375309"/>
                <a:gd name="csX537" fmla="*/ 8088 w 416361"/>
                <a:gd name="csY537" fmla="*/ 53519 h 375309"/>
                <a:gd name="csX538" fmla="*/ 6764 w 416361"/>
                <a:gd name="csY538" fmla="*/ 52365 h 375309"/>
                <a:gd name="csX539" fmla="*/ 4317 w 416361"/>
                <a:gd name="csY539" fmla="*/ 52134 h 375309"/>
                <a:gd name="csX540" fmla="*/ 4063 w 416361"/>
                <a:gd name="csY540" fmla="*/ 51372 h 375309"/>
                <a:gd name="csX541" fmla="*/ 4448 w 416361"/>
                <a:gd name="csY541" fmla="*/ 49765 h 375309"/>
                <a:gd name="csX542" fmla="*/ 5287 w 416361"/>
                <a:gd name="csY542" fmla="*/ 47811 h 375309"/>
                <a:gd name="csX543" fmla="*/ 6610 w 416361"/>
                <a:gd name="csY543" fmla="*/ 45888 h 375309"/>
                <a:gd name="csX544" fmla="*/ 7034 w 416361"/>
                <a:gd name="csY544" fmla="*/ 44872 h 375309"/>
                <a:gd name="csX545" fmla="*/ 7549 w 416361"/>
                <a:gd name="csY545" fmla="*/ 43141 h 375309"/>
                <a:gd name="csX546" fmla="*/ 7726 w 416361"/>
                <a:gd name="csY546" fmla="*/ 41910 h 375309"/>
                <a:gd name="csX547" fmla="*/ 9211 w 416361"/>
                <a:gd name="csY547" fmla="*/ 40180 h 375309"/>
                <a:gd name="csX548" fmla="*/ 9219 w 416361"/>
                <a:gd name="csY548" fmla="*/ 39726 h 375309"/>
                <a:gd name="csX549" fmla="*/ 8803 w 416361"/>
                <a:gd name="csY549" fmla="*/ 39103 h 375309"/>
                <a:gd name="csX550" fmla="*/ 7618 w 416361"/>
                <a:gd name="csY550" fmla="*/ 38756 h 375309"/>
                <a:gd name="csX551" fmla="*/ 6402 w 416361"/>
                <a:gd name="csY551" fmla="*/ 38610 h 375309"/>
                <a:gd name="csX552" fmla="*/ 5949 w 416361"/>
                <a:gd name="csY552" fmla="*/ 38295 h 375309"/>
                <a:gd name="csX553" fmla="*/ 5787 w 416361"/>
                <a:gd name="csY553" fmla="*/ 37364 h 375309"/>
                <a:gd name="csX554" fmla="*/ 5941 w 416361"/>
                <a:gd name="csY554" fmla="*/ 33579 h 375309"/>
                <a:gd name="csX555" fmla="*/ 5556 w 416361"/>
                <a:gd name="csY555" fmla="*/ 31302 h 375309"/>
                <a:gd name="csX556" fmla="*/ 5056 w 416361"/>
                <a:gd name="csY556" fmla="*/ 29648 h 375309"/>
                <a:gd name="csX557" fmla="*/ 5371 w 416361"/>
                <a:gd name="csY557" fmla="*/ 25917 h 375309"/>
                <a:gd name="csX558" fmla="*/ 4525 w 416361"/>
                <a:gd name="csY558" fmla="*/ 25163 h 375309"/>
                <a:gd name="csX559" fmla="*/ 3193 w 416361"/>
                <a:gd name="csY559" fmla="*/ 23201 h 375309"/>
                <a:gd name="csX560" fmla="*/ 2624 w 416361"/>
                <a:gd name="csY560" fmla="*/ 21540 h 375309"/>
                <a:gd name="csX561" fmla="*/ 2932 w 416361"/>
                <a:gd name="csY561" fmla="*/ 20917 h 375309"/>
                <a:gd name="csX562" fmla="*/ 3216 w 416361"/>
                <a:gd name="csY562" fmla="*/ 19824 h 375309"/>
                <a:gd name="csX563" fmla="*/ 3402 w 416361"/>
                <a:gd name="csY563" fmla="*/ 18386 h 375309"/>
                <a:gd name="csX564" fmla="*/ 3348 w 416361"/>
                <a:gd name="csY564" fmla="*/ 17370 h 375309"/>
                <a:gd name="csX565" fmla="*/ 2124 w 416361"/>
                <a:gd name="csY565" fmla="*/ 16378 h 375309"/>
                <a:gd name="csX566" fmla="*/ 1216 w 416361"/>
                <a:gd name="csY566" fmla="*/ 15332 h 375309"/>
                <a:gd name="csX567" fmla="*/ 1108 w 416361"/>
                <a:gd name="csY567" fmla="*/ 14178 h 375309"/>
                <a:gd name="csX568" fmla="*/ 746 w 416361"/>
                <a:gd name="csY568" fmla="*/ 12762 h 375309"/>
                <a:gd name="csX569" fmla="*/ 231 w 416361"/>
                <a:gd name="csY569" fmla="*/ 11639 h 375309"/>
                <a:gd name="csX570" fmla="*/ 0 w 416361"/>
                <a:gd name="csY570" fmla="*/ 10908 h 375309"/>
                <a:gd name="csX571" fmla="*/ 446 w 416361"/>
                <a:gd name="csY571" fmla="*/ 10478 h 375309"/>
                <a:gd name="csX572" fmla="*/ 2177 w 416361"/>
                <a:gd name="csY572" fmla="*/ 10139 h 375309"/>
                <a:gd name="csX573" fmla="*/ 4694 w 416361"/>
                <a:gd name="csY573" fmla="*/ 10378 h 375309"/>
                <a:gd name="csX574" fmla="*/ 6749 w 416361"/>
                <a:gd name="csY574" fmla="*/ 10393 h 375309"/>
                <a:gd name="csX575" fmla="*/ 7911 w 416361"/>
                <a:gd name="csY575" fmla="*/ 9670 h 375309"/>
                <a:gd name="csX576" fmla="*/ 9350 w 416361"/>
                <a:gd name="csY576" fmla="*/ 2846 h 375309"/>
                <a:gd name="csX577" fmla="*/ 10666 w 416361"/>
                <a:gd name="csY577" fmla="*/ 1046 h 375309"/>
                <a:gd name="csX578" fmla="*/ 12189 w 416361"/>
                <a:gd name="csY578" fmla="*/ 0 h 375309"/>
                <a:gd name="csX579" fmla="*/ 15168 w 416361"/>
                <a:gd name="csY579" fmla="*/ 2431 h 375309"/>
                <a:gd name="csX580" fmla="*/ 16399 w 416361"/>
                <a:gd name="csY580" fmla="*/ 3285 h 375309"/>
                <a:gd name="csX581" fmla="*/ 17061 w 416361"/>
                <a:gd name="csY581" fmla="*/ 3362 h 375309"/>
                <a:gd name="csX582" fmla="*/ 262638 w 416361"/>
                <a:gd name="csY582" fmla="*/ 331853 h 375309"/>
                <a:gd name="csX583" fmla="*/ 260622 w 416361"/>
                <a:gd name="csY583" fmla="*/ 334738 h 375309"/>
                <a:gd name="csX584" fmla="*/ 257582 w 416361"/>
                <a:gd name="csY584" fmla="*/ 337145 h 375309"/>
                <a:gd name="csX585" fmla="*/ 256289 w 416361"/>
                <a:gd name="csY585" fmla="*/ 336399 h 375309"/>
                <a:gd name="csX586" fmla="*/ 255281 w 416361"/>
                <a:gd name="csY586" fmla="*/ 336430 h 375309"/>
                <a:gd name="csX587" fmla="*/ 253111 w 416361"/>
                <a:gd name="csY587" fmla="*/ 337353 h 375309"/>
                <a:gd name="csX588" fmla="*/ 251549 w 416361"/>
                <a:gd name="csY588" fmla="*/ 337515 h 375309"/>
                <a:gd name="csX589" fmla="*/ 248709 w 416361"/>
                <a:gd name="csY589" fmla="*/ 339153 h 375309"/>
                <a:gd name="csX590" fmla="*/ 246123 w 416361"/>
                <a:gd name="csY590" fmla="*/ 339976 h 375309"/>
                <a:gd name="csX591" fmla="*/ 244330 w 416361"/>
                <a:gd name="csY591" fmla="*/ 339915 h 375309"/>
                <a:gd name="csX592" fmla="*/ 243707 w 416361"/>
                <a:gd name="csY592" fmla="*/ 339746 h 375309"/>
                <a:gd name="csX593" fmla="*/ 243353 w 416361"/>
                <a:gd name="csY593" fmla="*/ 338630 h 375309"/>
                <a:gd name="csX594" fmla="*/ 243384 w 416361"/>
                <a:gd name="csY594" fmla="*/ 338184 h 375309"/>
                <a:gd name="csX595" fmla="*/ 244476 w 416361"/>
                <a:gd name="csY595" fmla="*/ 338415 h 375309"/>
                <a:gd name="csX596" fmla="*/ 248470 w 416361"/>
                <a:gd name="csY596" fmla="*/ 336922 h 375309"/>
                <a:gd name="csX597" fmla="*/ 253449 w 416361"/>
                <a:gd name="csY597" fmla="*/ 334476 h 375309"/>
                <a:gd name="csX598" fmla="*/ 253927 w 416361"/>
                <a:gd name="csY598" fmla="*/ 333384 h 375309"/>
                <a:gd name="csX599" fmla="*/ 253126 w 416361"/>
                <a:gd name="csY599" fmla="*/ 331607 h 375309"/>
                <a:gd name="csX600" fmla="*/ 253341 w 416361"/>
                <a:gd name="csY600" fmla="*/ 331207 h 375309"/>
                <a:gd name="csX601" fmla="*/ 256574 w 416361"/>
                <a:gd name="csY601" fmla="*/ 332114 h 375309"/>
                <a:gd name="csX602" fmla="*/ 260183 w 416361"/>
                <a:gd name="csY602" fmla="*/ 330345 h 375309"/>
                <a:gd name="csX603" fmla="*/ 263199 w 416361"/>
                <a:gd name="csY603" fmla="*/ 329860 h 375309"/>
                <a:gd name="csX604" fmla="*/ 264616 w 416361"/>
                <a:gd name="csY604" fmla="*/ 331091 h 375309"/>
                <a:gd name="csX605" fmla="*/ 262638 w 416361"/>
                <a:gd name="csY605" fmla="*/ 331853 h 3753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</a:cxnLst>
              <a:rect l="l" t="t" r="r" b="b"/>
              <a:pathLst>
                <a:path w="416361" h="375309">
                  <a:moveTo>
                    <a:pt x="17061" y="3362"/>
                  </a:moveTo>
                  <a:lnTo>
                    <a:pt x="17515" y="3962"/>
                  </a:lnTo>
                  <a:lnTo>
                    <a:pt x="21016" y="9693"/>
                  </a:lnTo>
                  <a:lnTo>
                    <a:pt x="22555" y="11378"/>
                  </a:lnTo>
                  <a:lnTo>
                    <a:pt x="23456" y="12808"/>
                  </a:lnTo>
                  <a:lnTo>
                    <a:pt x="24064" y="14401"/>
                  </a:lnTo>
                  <a:lnTo>
                    <a:pt x="25133" y="15478"/>
                  </a:lnTo>
                  <a:lnTo>
                    <a:pt x="26549" y="16062"/>
                  </a:lnTo>
                  <a:lnTo>
                    <a:pt x="28265" y="17601"/>
                  </a:lnTo>
                  <a:lnTo>
                    <a:pt x="29427" y="18801"/>
                  </a:lnTo>
                  <a:lnTo>
                    <a:pt x="31374" y="21286"/>
                  </a:lnTo>
                  <a:lnTo>
                    <a:pt x="33436" y="22209"/>
                  </a:lnTo>
                  <a:lnTo>
                    <a:pt x="40924" y="24002"/>
                  </a:lnTo>
                  <a:lnTo>
                    <a:pt x="45088" y="24832"/>
                  </a:lnTo>
                  <a:lnTo>
                    <a:pt x="46288" y="25071"/>
                  </a:lnTo>
                  <a:lnTo>
                    <a:pt x="49474" y="23871"/>
                  </a:lnTo>
                  <a:lnTo>
                    <a:pt x="53206" y="24032"/>
                  </a:lnTo>
                  <a:lnTo>
                    <a:pt x="54591" y="24094"/>
                  </a:lnTo>
                  <a:lnTo>
                    <a:pt x="59524" y="19032"/>
                  </a:lnTo>
                  <a:lnTo>
                    <a:pt x="61025" y="17340"/>
                  </a:lnTo>
                  <a:lnTo>
                    <a:pt x="63965" y="16463"/>
                  </a:lnTo>
                  <a:lnTo>
                    <a:pt x="65619" y="14439"/>
                  </a:lnTo>
                  <a:lnTo>
                    <a:pt x="68274" y="11993"/>
                  </a:lnTo>
                  <a:lnTo>
                    <a:pt x="71514" y="9685"/>
                  </a:lnTo>
                  <a:lnTo>
                    <a:pt x="74492" y="7608"/>
                  </a:lnTo>
                  <a:lnTo>
                    <a:pt x="76770" y="6354"/>
                  </a:lnTo>
                  <a:lnTo>
                    <a:pt x="80894" y="3416"/>
                  </a:lnTo>
                  <a:lnTo>
                    <a:pt x="83472" y="2400"/>
                  </a:lnTo>
                  <a:lnTo>
                    <a:pt x="85712" y="2431"/>
                  </a:lnTo>
                  <a:lnTo>
                    <a:pt x="89067" y="5877"/>
                  </a:lnTo>
                  <a:lnTo>
                    <a:pt x="91891" y="9008"/>
                  </a:lnTo>
                  <a:lnTo>
                    <a:pt x="92761" y="10378"/>
                  </a:lnTo>
                  <a:lnTo>
                    <a:pt x="91360" y="11608"/>
                  </a:lnTo>
                  <a:lnTo>
                    <a:pt x="88744" y="12793"/>
                  </a:lnTo>
                  <a:lnTo>
                    <a:pt x="88244" y="13662"/>
                  </a:lnTo>
                  <a:lnTo>
                    <a:pt x="88066" y="14778"/>
                  </a:lnTo>
                  <a:lnTo>
                    <a:pt x="88166" y="15839"/>
                  </a:lnTo>
                  <a:lnTo>
                    <a:pt x="88521" y="16709"/>
                  </a:lnTo>
                  <a:lnTo>
                    <a:pt x="91730" y="18717"/>
                  </a:lnTo>
                  <a:lnTo>
                    <a:pt x="92091" y="19824"/>
                  </a:lnTo>
                  <a:lnTo>
                    <a:pt x="92114" y="20947"/>
                  </a:lnTo>
                  <a:lnTo>
                    <a:pt x="91753" y="21648"/>
                  </a:lnTo>
                  <a:lnTo>
                    <a:pt x="91037" y="22055"/>
                  </a:lnTo>
                  <a:lnTo>
                    <a:pt x="88805" y="22617"/>
                  </a:lnTo>
                  <a:lnTo>
                    <a:pt x="86889" y="23271"/>
                  </a:lnTo>
                  <a:lnTo>
                    <a:pt x="86227" y="23909"/>
                  </a:lnTo>
                  <a:lnTo>
                    <a:pt x="85650" y="24671"/>
                  </a:lnTo>
                  <a:lnTo>
                    <a:pt x="85735" y="25517"/>
                  </a:lnTo>
                  <a:lnTo>
                    <a:pt x="86312" y="26479"/>
                  </a:lnTo>
                  <a:lnTo>
                    <a:pt x="90229" y="29094"/>
                  </a:lnTo>
                  <a:lnTo>
                    <a:pt x="90675" y="30056"/>
                  </a:lnTo>
                  <a:lnTo>
                    <a:pt x="91452" y="31348"/>
                  </a:lnTo>
                  <a:lnTo>
                    <a:pt x="92414" y="32140"/>
                  </a:lnTo>
                  <a:lnTo>
                    <a:pt x="94046" y="32356"/>
                  </a:lnTo>
                  <a:lnTo>
                    <a:pt x="94831" y="32887"/>
                  </a:lnTo>
                  <a:lnTo>
                    <a:pt x="98617" y="37703"/>
                  </a:lnTo>
                  <a:lnTo>
                    <a:pt x="99541" y="38041"/>
                  </a:lnTo>
                  <a:lnTo>
                    <a:pt x="103966" y="36979"/>
                  </a:lnTo>
                  <a:lnTo>
                    <a:pt x="104581" y="37025"/>
                  </a:lnTo>
                  <a:lnTo>
                    <a:pt x="104619" y="38203"/>
                  </a:lnTo>
                  <a:lnTo>
                    <a:pt x="105281" y="45018"/>
                  </a:lnTo>
                  <a:lnTo>
                    <a:pt x="105789" y="48534"/>
                  </a:lnTo>
                  <a:lnTo>
                    <a:pt x="106551" y="51942"/>
                  </a:lnTo>
                  <a:lnTo>
                    <a:pt x="107744" y="55050"/>
                  </a:lnTo>
                  <a:lnTo>
                    <a:pt x="109160" y="57996"/>
                  </a:lnTo>
                  <a:lnTo>
                    <a:pt x="111114" y="59812"/>
                  </a:lnTo>
                  <a:lnTo>
                    <a:pt x="115455" y="61996"/>
                  </a:lnTo>
                  <a:lnTo>
                    <a:pt x="117563" y="62627"/>
                  </a:lnTo>
                  <a:lnTo>
                    <a:pt x="123112" y="63066"/>
                  </a:lnTo>
                  <a:lnTo>
                    <a:pt x="128591" y="64027"/>
                  </a:lnTo>
                  <a:lnTo>
                    <a:pt x="131823" y="65050"/>
                  </a:lnTo>
                  <a:lnTo>
                    <a:pt x="132815" y="65774"/>
                  </a:lnTo>
                  <a:lnTo>
                    <a:pt x="133631" y="66881"/>
                  </a:lnTo>
                  <a:lnTo>
                    <a:pt x="136310" y="72020"/>
                  </a:lnTo>
                  <a:lnTo>
                    <a:pt x="140526" y="75674"/>
                  </a:lnTo>
                  <a:lnTo>
                    <a:pt x="149038" y="81144"/>
                  </a:lnTo>
                  <a:lnTo>
                    <a:pt x="153163" y="82959"/>
                  </a:lnTo>
                  <a:lnTo>
                    <a:pt x="167060" y="86390"/>
                  </a:lnTo>
                  <a:lnTo>
                    <a:pt x="176310" y="86198"/>
                  </a:lnTo>
                  <a:lnTo>
                    <a:pt x="201874" y="79574"/>
                  </a:lnTo>
                  <a:lnTo>
                    <a:pt x="210370" y="77921"/>
                  </a:lnTo>
                  <a:lnTo>
                    <a:pt x="213564" y="77921"/>
                  </a:lnTo>
                  <a:lnTo>
                    <a:pt x="211663" y="79236"/>
                  </a:lnTo>
                  <a:lnTo>
                    <a:pt x="208469" y="79990"/>
                  </a:lnTo>
                  <a:lnTo>
                    <a:pt x="210393" y="80921"/>
                  </a:lnTo>
                  <a:lnTo>
                    <a:pt x="213372" y="81075"/>
                  </a:lnTo>
                  <a:lnTo>
                    <a:pt x="214749" y="80921"/>
                  </a:lnTo>
                  <a:lnTo>
                    <a:pt x="215750" y="80082"/>
                  </a:lnTo>
                  <a:lnTo>
                    <a:pt x="215911" y="78690"/>
                  </a:lnTo>
                  <a:lnTo>
                    <a:pt x="215765" y="77313"/>
                  </a:lnTo>
                  <a:lnTo>
                    <a:pt x="214356" y="71135"/>
                  </a:lnTo>
                  <a:lnTo>
                    <a:pt x="213541" y="66766"/>
                  </a:lnTo>
                  <a:lnTo>
                    <a:pt x="219536" y="67066"/>
                  </a:lnTo>
                  <a:lnTo>
                    <a:pt x="221867" y="66497"/>
                  </a:lnTo>
                  <a:lnTo>
                    <a:pt x="225299" y="65035"/>
                  </a:lnTo>
                  <a:lnTo>
                    <a:pt x="227901" y="64150"/>
                  </a:lnTo>
                  <a:lnTo>
                    <a:pt x="229209" y="64027"/>
                  </a:lnTo>
                  <a:lnTo>
                    <a:pt x="230502" y="63343"/>
                  </a:lnTo>
                  <a:lnTo>
                    <a:pt x="231494" y="62481"/>
                  </a:lnTo>
                  <a:lnTo>
                    <a:pt x="233726" y="56488"/>
                  </a:lnTo>
                  <a:lnTo>
                    <a:pt x="234842" y="54981"/>
                  </a:lnTo>
                  <a:lnTo>
                    <a:pt x="238628" y="51596"/>
                  </a:lnTo>
                  <a:lnTo>
                    <a:pt x="241845" y="49449"/>
                  </a:lnTo>
                  <a:lnTo>
                    <a:pt x="245215" y="47542"/>
                  </a:lnTo>
                  <a:lnTo>
                    <a:pt x="249486" y="46211"/>
                  </a:lnTo>
                  <a:lnTo>
                    <a:pt x="255158" y="46349"/>
                  </a:lnTo>
                  <a:lnTo>
                    <a:pt x="259675" y="46818"/>
                  </a:lnTo>
                  <a:lnTo>
                    <a:pt x="262291" y="46795"/>
                  </a:lnTo>
                  <a:lnTo>
                    <a:pt x="263531" y="46934"/>
                  </a:lnTo>
                  <a:lnTo>
                    <a:pt x="264461" y="46741"/>
                  </a:lnTo>
                  <a:lnTo>
                    <a:pt x="265000" y="46349"/>
                  </a:lnTo>
                  <a:lnTo>
                    <a:pt x="265585" y="43718"/>
                  </a:lnTo>
                  <a:lnTo>
                    <a:pt x="266508" y="42857"/>
                  </a:lnTo>
                  <a:lnTo>
                    <a:pt x="268102" y="42118"/>
                  </a:lnTo>
                  <a:lnTo>
                    <a:pt x="270333" y="42118"/>
                  </a:lnTo>
                  <a:lnTo>
                    <a:pt x="273057" y="41926"/>
                  </a:lnTo>
                  <a:lnTo>
                    <a:pt x="275320" y="42103"/>
                  </a:lnTo>
                  <a:lnTo>
                    <a:pt x="278167" y="43111"/>
                  </a:lnTo>
                  <a:lnTo>
                    <a:pt x="281884" y="43195"/>
                  </a:lnTo>
                  <a:lnTo>
                    <a:pt x="284362" y="43018"/>
                  </a:lnTo>
                  <a:lnTo>
                    <a:pt x="285801" y="44026"/>
                  </a:lnTo>
                  <a:lnTo>
                    <a:pt x="286840" y="45372"/>
                  </a:lnTo>
                  <a:lnTo>
                    <a:pt x="287340" y="46495"/>
                  </a:lnTo>
                  <a:lnTo>
                    <a:pt x="287456" y="48034"/>
                  </a:lnTo>
                  <a:lnTo>
                    <a:pt x="287433" y="49203"/>
                  </a:lnTo>
                  <a:lnTo>
                    <a:pt x="287825" y="49657"/>
                  </a:lnTo>
                  <a:lnTo>
                    <a:pt x="289333" y="50357"/>
                  </a:lnTo>
                  <a:lnTo>
                    <a:pt x="291434" y="50880"/>
                  </a:lnTo>
                  <a:lnTo>
                    <a:pt x="295520" y="51511"/>
                  </a:lnTo>
                  <a:lnTo>
                    <a:pt x="299361" y="52727"/>
                  </a:lnTo>
                  <a:lnTo>
                    <a:pt x="301353" y="53550"/>
                  </a:lnTo>
                  <a:lnTo>
                    <a:pt x="304124" y="54834"/>
                  </a:lnTo>
                  <a:lnTo>
                    <a:pt x="307425" y="58027"/>
                  </a:lnTo>
                  <a:lnTo>
                    <a:pt x="308649" y="58527"/>
                  </a:lnTo>
                  <a:lnTo>
                    <a:pt x="310126" y="58850"/>
                  </a:lnTo>
                  <a:lnTo>
                    <a:pt x="311181" y="58766"/>
                  </a:lnTo>
                  <a:lnTo>
                    <a:pt x="313658" y="57419"/>
                  </a:lnTo>
                  <a:lnTo>
                    <a:pt x="315813" y="58411"/>
                  </a:lnTo>
                  <a:lnTo>
                    <a:pt x="316906" y="58281"/>
                  </a:lnTo>
                  <a:lnTo>
                    <a:pt x="319384" y="57542"/>
                  </a:lnTo>
                  <a:lnTo>
                    <a:pt x="322016" y="58465"/>
                  </a:lnTo>
                  <a:lnTo>
                    <a:pt x="328572" y="61958"/>
                  </a:lnTo>
                  <a:lnTo>
                    <a:pt x="329296" y="61881"/>
                  </a:lnTo>
                  <a:lnTo>
                    <a:pt x="329888" y="62235"/>
                  </a:lnTo>
                  <a:lnTo>
                    <a:pt x="330434" y="63035"/>
                  </a:lnTo>
                  <a:lnTo>
                    <a:pt x="330820" y="64020"/>
                  </a:lnTo>
                  <a:lnTo>
                    <a:pt x="331304" y="67020"/>
                  </a:lnTo>
                  <a:lnTo>
                    <a:pt x="333197" y="69212"/>
                  </a:lnTo>
                  <a:lnTo>
                    <a:pt x="335514" y="71205"/>
                  </a:lnTo>
                  <a:lnTo>
                    <a:pt x="338215" y="72297"/>
                  </a:lnTo>
                  <a:lnTo>
                    <a:pt x="343855" y="74905"/>
                  </a:lnTo>
                  <a:lnTo>
                    <a:pt x="346318" y="77020"/>
                  </a:lnTo>
                  <a:lnTo>
                    <a:pt x="348811" y="80605"/>
                  </a:lnTo>
                  <a:lnTo>
                    <a:pt x="351890" y="85321"/>
                  </a:lnTo>
                  <a:lnTo>
                    <a:pt x="352336" y="85752"/>
                  </a:lnTo>
                  <a:lnTo>
                    <a:pt x="360247" y="85606"/>
                  </a:lnTo>
                  <a:lnTo>
                    <a:pt x="369143" y="85613"/>
                  </a:lnTo>
                  <a:lnTo>
                    <a:pt x="370228" y="87498"/>
                  </a:lnTo>
                  <a:lnTo>
                    <a:pt x="370028" y="91229"/>
                  </a:lnTo>
                  <a:lnTo>
                    <a:pt x="370343" y="95052"/>
                  </a:lnTo>
                  <a:lnTo>
                    <a:pt x="371144" y="97691"/>
                  </a:lnTo>
                  <a:lnTo>
                    <a:pt x="371151" y="100122"/>
                  </a:lnTo>
                  <a:lnTo>
                    <a:pt x="370512" y="101353"/>
                  </a:lnTo>
                  <a:lnTo>
                    <a:pt x="370012" y="102761"/>
                  </a:lnTo>
                  <a:lnTo>
                    <a:pt x="369866" y="103376"/>
                  </a:lnTo>
                  <a:lnTo>
                    <a:pt x="371005" y="104253"/>
                  </a:lnTo>
                  <a:lnTo>
                    <a:pt x="372006" y="106269"/>
                  </a:lnTo>
                  <a:lnTo>
                    <a:pt x="372152" y="109076"/>
                  </a:lnTo>
                  <a:lnTo>
                    <a:pt x="371659" y="110561"/>
                  </a:lnTo>
                  <a:lnTo>
                    <a:pt x="371728" y="111792"/>
                  </a:lnTo>
                  <a:lnTo>
                    <a:pt x="372229" y="112838"/>
                  </a:lnTo>
                  <a:lnTo>
                    <a:pt x="372659" y="114584"/>
                  </a:lnTo>
                  <a:lnTo>
                    <a:pt x="372583" y="115638"/>
                  </a:lnTo>
                  <a:lnTo>
                    <a:pt x="371867" y="116685"/>
                  </a:lnTo>
                  <a:lnTo>
                    <a:pt x="371436" y="117992"/>
                  </a:lnTo>
                  <a:lnTo>
                    <a:pt x="370867" y="119646"/>
                  </a:lnTo>
                  <a:lnTo>
                    <a:pt x="370659" y="120954"/>
                  </a:lnTo>
                  <a:lnTo>
                    <a:pt x="369581" y="121562"/>
                  </a:lnTo>
                  <a:lnTo>
                    <a:pt x="368727" y="122000"/>
                  </a:lnTo>
                  <a:lnTo>
                    <a:pt x="368873" y="123654"/>
                  </a:lnTo>
                  <a:lnTo>
                    <a:pt x="369304" y="125047"/>
                  </a:lnTo>
                  <a:lnTo>
                    <a:pt x="369805" y="126693"/>
                  </a:lnTo>
                  <a:lnTo>
                    <a:pt x="369235" y="127824"/>
                  </a:lnTo>
                  <a:lnTo>
                    <a:pt x="368873" y="129124"/>
                  </a:lnTo>
                  <a:lnTo>
                    <a:pt x="368081" y="131209"/>
                  </a:lnTo>
                  <a:lnTo>
                    <a:pt x="368296" y="132940"/>
                  </a:lnTo>
                  <a:lnTo>
                    <a:pt x="367442" y="134409"/>
                  </a:lnTo>
                  <a:lnTo>
                    <a:pt x="366365" y="135709"/>
                  </a:lnTo>
                  <a:lnTo>
                    <a:pt x="365649" y="136748"/>
                  </a:lnTo>
                  <a:lnTo>
                    <a:pt x="365503" y="138217"/>
                  </a:lnTo>
                  <a:lnTo>
                    <a:pt x="364718" y="138732"/>
                  </a:lnTo>
                  <a:lnTo>
                    <a:pt x="363217" y="139940"/>
                  </a:lnTo>
                  <a:lnTo>
                    <a:pt x="362294" y="140802"/>
                  </a:lnTo>
                  <a:lnTo>
                    <a:pt x="360932" y="141063"/>
                  </a:lnTo>
                  <a:lnTo>
                    <a:pt x="360647" y="141756"/>
                  </a:lnTo>
                  <a:lnTo>
                    <a:pt x="360863" y="142440"/>
                  </a:lnTo>
                  <a:lnTo>
                    <a:pt x="361432" y="142871"/>
                  </a:lnTo>
                  <a:lnTo>
                    <a:pt x="362317" y="144363"/>
                  </a:lnTo>
                  <a:lnTo>
                    <a:pt x="364164" y="146933"/>
                  </a:lnTo>
                  <a:lnTo>
                    <a:pt x="358839" y="147256"/>
                  </a:lnTo>
                  <a:lnTo>
                    <a:pt x="357276" y="149525"/>
                  </a:lnTo>
                  <a:lnTo>
                    <a:pt x="355453" y="152772"/>
                  </a:lnTo>
                  <a:lnTo>
                    <a:pt x="356345" y="159326"/>
                  </a:lnTo>
                  <a:lnTo>
                    <a:pt x="355453" y="162688"/>
                  </a:lnTo>
                  <a:lnTo>
                    <a:pt x="355991" y="164573"/>
                  </a:lnTo>
                  <a:lnTo>
                    <a:pt x="357354" y="165872"/>
                  </a:lnTo>
                  <a:lnTo>
                    <a:pt x="359100" y="166596"/>
                  </a:lnTo>
                  <a:lnTo>
                    <a:pt x="362378" y="166642"/>
                  </a:lnTo>
                  <a:lnTo>
                    <a:pt x="364549" y="167150"/>
                  </a:lnTo>
                  <a:lnTo>
                    <a:pt x="364764" y="168019"/>
                  </a:lnTo>
                  <a:lnTo>
                    <a:pt x="363517" y="169288"/>
                  </a:lnTo>
                  <a:lnTo>
                    <a:pt x="361524" y="171665"/>
                  </a:lnTo>
                  <a:lnTo>
                    <a:pt x="360462" y="172704"/>
                  </a:lnTo>
                  <a:lnTo>
                    <a:pt x="357068" y="177473"/>
                  </a:lnTo>
                  <a:lnTo>
                    <a:pt x="357099" y="179504"/>
                  </a:lnTo>
                  <a:lnTo>
                    <a:pt x="357415" y="181143"/>
                  </a:lnTo>
                  <a:lnTo>
                    <a:pt x="358877" y="186274"/>
                  </a:lnTo>
                  <a:lnTo>
                    <a:pt x="360308" y="191236"/>
                  </a:lnTo>
                  <a:lnTo>
                    <a:pt x="362871" y="200159"/>
                  </a:lnTo>
                  <a:lnTo>
                    <a:pt x="362825" y="202229"/>
                  </a:lnTo>
                  <a:lnTo>
                    <a:pt x="362025" y="206814"/>
                  </a:lnTo>
                  <a:lnTo>
                    <a:pt x="361971" y="209599"/>
                  </a:lnTo>
                  <a:lnTo>
                    <a:pt x="362332" y="213206"/>
                  </a:lnTo>
                  <a:lnTo>
                    <a:pt x="362063" y="215068"/>
                  </a:lnTo>
                  <a:lnTo>
                    <a:pt x="362694" y="219238"/>
                  </a:lnTo>
                  <a:lnTo>
                    <a:pt x="363410" y="219538"/>
                  </a:lnTo>
                  <a:lnTo>
                    <a:pt x="368958" y="220345"/>
                  </a:lnTo>
                  <a:lnTo>
                    <a:pt x="374045" y="221092"/>
                  </a:lnTo>
                  <a:lnTo>
                    <a:pt x="380825" y="222076"/>
                  </a:lnTo>
                  <a:lnTo>
                    <a:pt x="382879" y="224515"/>
                  </a:lnTo>
                  <a:lnTo>
                    <a:pt x="384157" y="229862"/>
                  </a:lnTo>
                  <a:lnTo>
                    <a:pt x="384079" y="233854"/>
                  </a:lnTo>
                  <a:lnTo>
                    <a:pt x="383502" y="235893"/>
                  </a:lnTo>
                  <a:lnTo>
                    <a:pt x="378654" y="241701"/>
                  </a:lnTo>
                  <a:lnTo>
                    <a:pt x="373729" y="247578"/>
                  </a:lnTo>
                  <a:lnTo>
                    <a:pt x="368812" y="253432"/>
                  </a:lnTo>
                  <a:lnTo>
                    <a:pt x="363717" y="259486"/>
                  </a:lnTo>
                  <a:lnTo>
                    <a:pt x="363187" y="260125"/>
                  </a:lnTo>
                  <a:lnTo>
                    <a:pt x="367303" y="264956"/>
                  </a:lnTo>
                  <a:lnTo>
                    <a:pt x="369851" y="267941"/>
                  </a:lnTo>
                  <a:lnTo>
                    <a:pt x="373445" y="272134"/>
                  </a:lnTo>
                  <a:lnTo>
                    <a:pt x="373898" y="273141"/>
                  </a:lnTo>
                  <a:lnTo>
                    <a:pt x="373868" y="274788"/>
                  </a:lnTo>
                  <a:lnTo>
                    <a:pt x="377554" y="281157"/>
                  </a:lnTo>
                  <a:lnTo>
                    <a:pt x="378854" y="284473"/>
                  </a:lnTo>
                  <a:lnTo>
                    <a:pt x="380024" y="286419"/>
                  </a:lnTo>
                  <a:lnTo>
                    <a:pt x="382940" y="289458"/>
                  </a:lnTo>
                  <a:lnTo>
                    <a:pt x="385788" y="292419"/>
                  </a:lnTo>
                  <a:lnTo>
                    <a:pt x="388874" y="293773"/>
                  </a:lnTo>
                  <a:lnTo>
                    <a:pt x="390983" y="294073"/>
                  </a:lnTo>
                  <a:lnTo>
                    <a:pt x="395784" y="295635"/>
                  </a:lnTo>
                  <a:lnTo>
                    <a:pt x="397539" y="296881"/>
                  </a:lnTo>
                  <a:lnTo>
                    <a:pt x="400355" y="300020"/>
                  </a:lnTo>
                  <a:lnTo>
                    <a:pt x="403664" y="299589"/>
                  </a:lnTo>
                  <a:lnTo>
                    <a:pt x="404350" y="299589"/>
                  </a:lnTo>
                  <a:lnTo>
                    <a:pt x="404534" y="299812"/>
                  </a:lnTo>
                  <a:lnTo>
                    <a:pt x="404634" y="300820"/>
                  </a:lnTo>
                  <a:lnTo>
                    <a:pt x="404149" y="305690"/>
                  </a:lnTo>
                  <a:lnTo>
                    <a:pt x="405065" y="310590"/>
                  </a:lnTo>
                  <a:lnTo>
                    <a:pt x="405704" y="317952"/>
                  </a:lnTo>
                  <a:lnTo>
                    <a:pt x="405465" y="319221"/>
                  </a:lnTo>
                  <a:lnTo>
                    <a:pt x="404673" y="321345"/>
                  </a:lnTo>
                  <a:lnTo>
                    <a:pt x="404634" y="322706"/>
                  </a:lnTo>
                  <a:lnTo>
                    <a:pt x="404427" y="323545"/>
                  </a:lnTo>
                  <a:lnTo>
                    <a:pt x="404642" y="323914"/>
                  </a:lnTo>
                  <a:lnTo>
                    <a:pt x="405696" y="324414"/>
                  </a:lnTo>
                  <a:lnTo>
                    <a:pt x="407943" y="324683"/>
                  </a:lnTo>
                  <a:lnTo>
                    <a:pt x="413369" y="323860"/>
                  </a:lnTo>
                  <a:lnTo>
                    <a:pt x="413999" y="324068"/>
                  </a:lnTo>
                  <a:lnTo>
                    <a:pt x="415300" y="324937"/>
                  </a:lnTo>
                  <a:lnTo>
                    <a:pt x="416277" y="326299"/>
                  </a:lnTo>
                  <a:lnTo>
                    <a:pt x="416362" y="326945"/>
                  </a:lnTo>
                  <a:lnTo>
                    <a:pt x="414992" y="328076"/>
                  </a:lnTo>
                  <a:lnTo>
                    <a:pt x="414769" y="329991"/>
                  </a:lnTo>
                  <a:lnTo>
                    <a:pt x="415177" y="332860"/>
                  </a:lnTo>
                  <a:lnTo>
                    <a:pt x="414992" y="333207"/>
                  </a:lnTo>
                  <a:lnTo>
                    <a:pt x="413792" y="333853"/>
                  </a:lnTo>
                  <a:lnTo>
                    <a:pt x="413399" y="337992"/>
                  </a:lnTo>
                  <a:lnTo>
                    <a:pt x="413184" y="338369"/>
                  </a:lnTo>
                  <a:lnTo>
                    <a:pt x="411783" y="338792"/>
                  </a:lnTo>
                  <a:lnTo>
                    <a:pt x="405165" y="338507"/>
                  </a:lnTo>
                  <a:lnTo>
                    <a:pt x="404411" y="338623"/>
                  </a:lnTo>
                  <a:lnTo>
                    <a:pt x="401925" y="339715"/>
                  </a:lnTo>
                  <a:lnTo>
                    <a:pt x="397662" y="340500"/>
                  </a:lnTo>
                  <a:lnTo>
                    <a:pt x="396493" y="340946"/>
                  </a:lnTo>
                  <a:lnTo>
                    <a:pt x="394922" y="342192"/>
                  </a:lnTo>
                  <a:lnTo>
                    <a:pt x="393791" y="343707"/>
                  </a:lnTo>
                  <a:lnTo>
                    <a:pt x="393576" y="345108"/>
                  </a:lnTo>
                  <a:lnTo>
                    <a:pt x="393353" y="345400"/>
                  </a:lnTo>
                  <a:lnTo>
                    <a:pt x="390913" y="345115"/>
                  </a:lnTo>
                  <a:lnTo>
                    <a:pt x="390113" y="346331"/>
                  </a:lnTo>
                  <a:lnTo>
                    <a:pt x="385380" y="348146"/>
                  </a:lnTo>
                  <a:lnTo>
                    <a:pt x="384795" y="348539"/>
                  </a:lnTo>
                  <a:lnTo>
                    <a:pt x="384095" y="349985"/>
                  </a:lnTo>
                  <a:lnTo>
                    <a:pt x="383464" y="354039"/>
                  </a:lnTo>
                  <a:lnTo>
                    <a:pt x="382894" y="357678"/>
                  </a:lnTo>
                  <a:lnTo>
                    <a:pt x="382533" y="358208"/>
                  </a:lnTo>
                  <a:lnTo>
                    <a:pt x="381040" y="359455"/>
                  </a:lnTo>
                  <a:lnTo>
                    <a:pt x="380894" y="359878"/>
                  </a:lnTo>
                  <a:lnTo>
                    <a:pt x="381094" y="361286"/>
                  </a:lnTo>
                  <a:lnTo>
                    <a:pt x="380416" y="363847"/>
                  </a:lnTo>
                  <a:lnTo>
                    <a:pt x="379886" y="370948"/>
                  </a:lnTo>
                  <a:lnTo>
                    <a:pt x="379293" y="372933"/>
                  </a:lnTo>
                  <a:lnTo>
                    <a:pt x="378116" y="373094"/>
                  </a:lnTo>
                  <a:lnTo>
                    <a:pt x="377192" y="374086"/>
                  </a:lnTo>
                  <a:lnTo>
                    <a:pt x="375499" y="375310"/>
                  </a:lnTo>
                  <a:lnTo>
                    <a:pt x="371844" y="374363"/>
                  </a:lnTo>
                  <a:lnTo>
                    <a:pt x="368943" y="373371"/>
                  </a:lnTo>
                  <a:lnTo>
                    <a:pt x="359339" y="371040"/>
                  </a:lnTo>
                  <a:lnTo>
                    <a:pt x="358284" y="369909"/>
                  </a:lnTo>
                  <a:lnTo>
                    <a:pt x="357684" y="367917"/>
                  </a:lnTo>
                  <a:lnTo>
                    <a:pt x="356022" y="367355"/>
                  </a:lnTo>
                  <a:lnTo>
                    <a:pt x="353636" y="370340"/>
                  </a:lnTo>
                  <a:lnTo>
                    <a:pt x="345525" y="368617"/>
                  </a:lnTo>
                  <a:lnTo>
                    <a:pt x="342770" y="369148"/>
                  </a:lnTo>
                  <a:lnTo>
                    <a:pt x="341070" y="368217"/>
                  </a:lnTo>
                  <a:lnTo>
                    <a:pt x="336699" y="368163"/>
                  </a:lnTo>
                  <a:lnTo>
                    <a:pt x="333251" y="366301"/>
                  </a:lnTo>
                  <a:lnTo>
                    <a:pt x="328303" y="367578"/>
                  </a:lnTo>
                  <a:lnTo>
                    <a:pt x="324394" y="367824"/>
                  </a:lnTo>
                  <a:lnTo>
                    <a:pt x="319030" y="364563"/>
                  </a:lnTo>
                  <a:lnTo>
                    <a:pt x="313266" y="363663"/>
                  </a:lnTo>
                  <a:lnTo>
                    <a:pt x="308587" y="363940"/>
                  </a:lnTo>
                  <a:lnTo>
                    <a:pt x="306179" y="363686"/>
                  </a:lnTo>
                  <a:lnTo>
                    <a:pt x="302277" y="362516"/>
                  </a:lnTo>
                  <a:lnTo>
                    <a:pt x="300430" y="361309"/>
                  </a:lnTo>
                  <a:lnTo>
                    <a:pt x="297390" y="362232"/>
                  </a:lnTo>
                  <a:lnTo>
                    <a:pt x="296021" y="360516"/>
                  </a:lnTo>
                  <a:lnTo>
                    <a:pt x="287425" y="358924"/>
                  </a:lnTo>
                  <a:lnTo>
                    <a:pt x="285832" y="355885"/>
                  </a:lnTo>
                  <a:lnTo>
                    <a:pt x="284639" y="353062"/>
                  </a:lnTo>
                  <a:lnTo>
                    <a:pt x="284547" y="350154"/>
                  </a:lnTo>
                  <a:lnTo>
                    <a:pt x="282453" y="345061"/>
                  </a:lnTo>
                  <a:lnTo>
                    <a:pt x="281753" y="337653"/>
                  </a:lnTo>
                  <a:lnTo>
                    <a:pt x="280976" y="334753"/>
                  </a:lnTo>
                  <a:lnTo>
                    <a:pt x="279814" y="332230"/>
                  </a:lnTo>
                  <a:lnTo>
                    <a:pt x="278267" y="330083"/>
                  </a:lnTo>
                  <a:lnTo>
                    <a:pt x="276166" y="327783"/>
                  </a:lnTo>
                  <a:lnTo>
                    <a:pt x="274335" y="326868"/>
                  </a:lnTo>
                  <a:lnTo>
                    <a:pt x="266301" y="325114"/>
                  </a:lnTo>
                  <a:lnTo>
                    <a:pt x="264754" y="325345"/>
                  </a:lnTo>
                  <a:lnTo>
                    <a:pt x="261160" y="326491"/>
                  </a:lnTo>
                  <a:lnTo>
                    <a:pt x="257336" y="329037"/>
                  </a:lnTo>
                  <a:lnTo>
                    <a:pt x="251056" y="330483"/>
                  </a:lnTo>
                  <a:lnTo>
                    <a:pt x="249794" y="331576"/>
                  </a:lnTo>
                  <a:lnTo>
                    <a:pt x="248217" y="334038"/>
                  </a:lnTo>
                  <a:lnTo>
                    <a:pt x="246170" y="335469"/>
                  </a:lnTo>
                  <a:lnTo>
                    <a:pt x="243368" y="335099"/>
                  </a:lnTo>
                  <a:lnTo>
                    <a:pt x="240352" y="336553"/>
                  </a:lnTo>
                  <a:lnTo>
                    <a:pt x="234757" y="340607"/>
                  </a:lnTo>
                  <a:lnTo>
                    <a:pt x="231810" y="341846"/>
                  </a:lnTo>
                  <a:lnTo>
                    <a:pt x="229340" y="341753"/>
                  </a:lnTo>
                  <a:lnTo>
                    <a:pt x="226685" y="339830"/>
                  </a:lnTo>
                  <a:lnTo>
                    <a:pt x="220751" y="337245"/>
                  </a:lnTo>
                  <a:lnTo>
                    <a:pt x="216912" y="336384"/>
                  </a:lnTo>
                  <a:lnTo>
                    <a:pt x="211586" y="336976"/>
                  </a:lnTo>
                  <a:lnTo>
                    <a:pt x="209062" y="336545"/>
                  </a:lnTo>
                  <a:lnTo>
                    <a:pt x="204776" y="333507"/>
                  </a:lnTo>
                  <a:lnTo>
                    <a:pt x="203652" y="331299"/>
                  </a:lnTo>
                  <a:lnTo>
                    <a:pt x="201205" y="329822"/>
                  </a:lnTo>
                  <a:lnTo>
                    <a:pt x="193448" y="326506"/>
                  </a:lnTo>
                  <a:lnTo>
                    <a:pt x="187168" y="322121"/>
                  </a:lnTo>
                  <a:lnTo>
                    <a:pt x="186014" y="320460"/>
                  </a:lnTo>
                  <a:lnTo>
                    <a:pt x="185244" y="318006"/>
                  </a:lnTo>
                  <a:lnTo>
                    <a:pt x="182513" y="315021"/>
                  </a:lnTo>
                  <a:lnTo>
                    <a:pt x="176379" y="312582"/>
                  </a:lnTo>
                  <a:lnTo>
                    <a:pt x="172901" y="309982"/>
                  </a:lnTo>
                  <a:lnTo>
                    <a:pt x="168823" y="309397"/>
                  </a:lnTo>
                  <a:lnTo>
                    <a:pt x="165029" y="309482"/>
                  </a:lnTo>
                  <a:lnTo>
                    <a:pt x="163359" y="309013"/>
                  </a:lnTo>
                  <a:lnTo>
                    <a:pt x="161843" y="307897"/>
                  </a:lnTo>
                  <a:lnTo>
                    <a:pt x="156664" y="302513"/>
                  </a:lnTo>
                  <a:lnTo>
                    <a:pt x="156602" y="300382"/>
                  </a:lnTo>
                  <a:lnTo>
                    <a:pt x="153409" y="295104"/>
                  </a:lnTo>
                  <a:lnTo>
                    <a:pt x="152662" y="293220"/>
                  </a:lnTo>
                  <a:lnTo>
                    <a:pt x="151977" y="287981"/>
                  </a:lnTo>
                  <a:lnTo>
                    <a:pt x="151092" y="286611"/>
                  </a:lnTo>
                  <a:lnTo>
                    <a:pt x="147760" y="284450"/>
                  </a:lnTo>
                  <a:lnTo>
                    <a:pt x="147244" y="283034"/>
                  </a:lnTo>
                  <a:lnTo>
                    <a:pt x="147953" y="281149"/>
                  </a:lnTo>
                  <a:lnTo>
                    <a:pt x="147953" y="279719"/>
                  </a:lnTo>
                  <a:lnTo>
                    <a:pt x="146221" y="278372"/>
                  </a:lnTo>
                  <a:lnTo>
                    <a:pt x="143620" y="277657"/>
                  </a:lnTo>
                  <a:lnTo>
                    <a:pt x="142989" y="276041"/>
                  </a:lnTo>
                  <a:lnTo>
                    <a:pt x="143466" y="272895"/>
                  </a:lnTo>
                  <a:lnTo>
                    <a:pt x="143074" y="270918"/>
                  </a:lnTo>
                  <a:lnTo>
                    <a:pt x="140781" y="267756"/>
                  </a:lnTo>
                  <a:lnTo>
                    <a:pt x="137395" y="264517"/>
                  </a:lnTo>
                  <a:lnTo>
                    <a:pt x="134016" y="259717"/>
                  </a:lnTo>
                  <a:lnTo>
                    <a:pt x="132692" y="258517"/>
                  </a:lnTo>
                  <a:lnTo>
                    <a:pt x="131831" y="255371"/>
                  </a:lnTo>
                  <a:lnTo>
                    <a:pt x="130591" y="251632"/>
                  </a:lnTo>
                  <a:lnTo>
                    <a:pt x="128683" y="251363"/>
                  </a:lnTo>
                  <a:lnTo>
                    <a:pt x="119433" y="255848"/>
                  </a:lnTo>
                  <a:lnTo>
                    <a:pt x="116732" y="253325"/>
                  </a:lnTo>
                  <a:lnTo>
                    <a:pt x="108621" y="248940"/>
                  </a:lnTo>
                  <a:lnTo>
                    <a:pt x="108059" y="248278"/>
                  </a:lnTo>
                  <a:lnTo>
                    <a:pt x="107490" y="247270"/>
                  </a:lnTo>
                  <a:lnTo>
                    <a:pt x="108514" y="246686"/>
                  </a:lnTo>
                  <a:lnTo>
                    <a:pt x="109529" y="246447"/>
                  </a:lnTo>
                  <a:lnTo>
                    <a:pt x="111568" y="247232"/>
                  </a:lnTo>
                  <a:lnTo>
                    <a:pt x="112792" y="246309"/>
                  </a:lnTo>
                  <a:lnTo>
                    <a:pt x="112307" y="244816"/>
                  </a:lnTo>
                  <a:lnTo>
                    <a:pt x="110268" y="243893"/>
                  </a:lnTo>
                  <a:lnTo>
                    <a:pt x="107498" y="243962"/>
                  </a:lnTo>
                  <a:lnTo>
                    <a:pt x="108259" y="245362"/>
                  </a:lnTo>
                  <a:lnTo>
                    <a:pt x="105666" y="246686"/>
                  </a:lnTo>
                  <a:lnTo>
                    <a:pt x="105112" y="248416"/>
                  </a:lnTo>
                  <a:lnTo>
                    <a:pt x="105489" y="250563"/>
                  </a:lnTo>
                  <a:lnTo>
                    <a:pt x="105712" y="253563"/>
                  </a:lnTo>
                  <a:lnTo>
                    <a:pt x="104658" y="255009"/>
                  </a:lnTo>
                  <a:lnTo>
                    <a:pt x="103842" y="255679"/>
                  </a:lnTo>
                  <a:lnTo>
                    <a:pt x="100356" y="255856"/>
                  </a:lnTo>
                  <a:lnTo>
                    <a:pt x="98725" y="257179"/>
                  </a:lnTo>
                  <a:lnTo>
                    <a:pt x="97671" y="257494"/>
                  </a:lnTo>
                  <a:lnTo>
                    <a:pt x="96201" y="256463"/>
                  </a:lnTo>
                  <a:lnTo>
                    <a:pt x="95254" y="255625"/>
                  </a:lnTo>
                  <a:lnTo>
                    <a:pt x="94477" y="253840"/>
                  </a:lnTo>
                  <a:lnTo>
                    <a:pt x="94238" y="252594"/>
                  </a:lnTo>
                  <a:lnTo>
                    <a:pt x="94538" y="251886"/>
                  </a:lnTo>
                  <a:lnTo>
                    <a:pt x="94131" y="250847"/>
                  </a:lnTo>
                  <a:lnTo>
                    <a:pt x="93015" y="249470"/>
                  </a:lnTo>
                  <a:lnTo>
                    <a:pt x="91891" y="248717"/>
                  </a:lnTo>
                  <a:lnTo>
                    <a:pt x="90752" y="248578"/>
                  </a:lnTo>
                  <a:lnTo>
                    <a:pt x="89806" y="247739"/>
                  </a:lnTo>
                  <a:lnTo>
                    <a:pt x="89051" y="246201"/>
                  </a:lnTo>
                  <a:lnTo>
                    <a:pt x="87289" y="245185"/>
                  </a:lnTo>
                  <a:lnTo>
                    <a:pt x="86181" y="244985"/>
                  </a:lnTo>
                  <a:lnTo>
                    <a:pt x="86151" y="240224"/>
                  </a:lnTo>
                  <a:lnTo>
                    <a:pt x="86120" y="236046"/>
                  </a:lnTo>
                  <a:lnTo>
                    <a:pt x="86089" y="231885"/>
                  </a:lnTo>
                  <a:lnTo>
                    <a:pt x="82326" y="231715"/>
                  </a:lnTo>
                  <a:lnTo>
                    <a:pt x="78940" y="231569"/>
                  </a:lnTo>
                  <a:lnTo>
                    <a:pt x="78940" y="228077"/>
                  </a:lnTo>
                  <a:lnTo>
                    <a:pt x="78940" y="221561"/>
                  </a:lnTo>
                  <a:lnTo>
                    <a:pt x="80548" y="216499"/>
                  </a:lnTo>
                  <a:lnTo>
                    <a:pt x="82187" y="211622"/>
                  </a:lnTo>
                  <a:lnTo>
                    <a:pt x="79694" y="208029"/>
                  </a:lnTo>
                  <a:lnTo>
                    <a:pt x="77039" y="204191"/>
                  </a:lnTo>
                  <a:lnTo>
                    <a:pt x="75315" y="202590"/>
                  </a:lnTo>
                  <a:lnTo>
                    <a:pt x="73291" y="197782"/>
                  </a:lnTo>
                  <a:lnTo>
                    <a:pt x="72283" y="195651"/>
                  </a:lnTo>
                  <a:lnTo>
                    <a:pt x="71390" y="194844"/>
                  </a:lnTo>
                  <a:lnTo>
                    <a:pt x="70429" y="194374"/>
                  </a:lnTo>
                  <a:lnTo>
                    <a:pt x="66896" y="194559"/>
                  </a:lnTo>
                  <a:lnTo>
                    <a:pt x="63595" y="191966"/>
                  </a:lnTo>
                  <a:lnTo>
                    <a:pt x="59724" y="188920"/>
                  </a:lnTo>
                  <a:lnTo>
                    <a:pt x="54992" y="185189"/>
                  </a:lnTo>
                  <a:lnTo>
                    <a:pt x="50821" y="182750"/>
                  </a:lnTo>
                  <a:lnTo>
                    <a:pt x="49120" y="182212"/>
                  </a:lnTo>
                  <a:lnTo>
                    <a:pt x="45111" y="182027"/>
                  </a:lnTo>
                  <a:lnTo>
                    <a:pt x="44688" y="181558"/>
                  </a:lnTo>
                  <a:lnTo>
                    <a:pt x="44410" y="180220"/>
                  </a:lnTo>
                  <a:lnTo>
                    <a:pt x="44418" y="178727"/>
                  </a:lnTo>
                  <a:lnTo>
                    <a:pt x="45718" y="176473"/>
                  </a:lnTo>
                  <a:lnTo>
                    <a:pt x="45819" y="175050"/>
                  </a:lnTo>
                  <a:lnTo>
                    <a:pt x="43102" y="170265"/>
                  </a:lnTo>
                  <a:lnTo>
                    <a:pt x="42263" y="168865"/>
                  </a:lnTo>
                  <a:lnTo>
                    <a:pt x="39939" y="168303"/>
                  </a:lnTo>
                  <a:lnTo>
                    <a:pt x="40401" y="166919"/>
                  </a:lnTo>
                  <a:lnTo>
                    <a:pt x="40401" y="165996"/>
                  </a:lnTo>
                  <a:lnTo>
                    <a:pt x="40070" y="165265"/>
                  </a:lnTo>
                  <a:lnTo>
                    <a:pt x="39531" y="164919"/>
                  </a:lnTo>
                  <a:lnTo>
                    <a:pt x="38846" y="164880"/>
                  </a:lnTo>
                  <a:lnTo>
                    <a:pt x="37023" y="165449"/>
                  </a:lnTo>
                  <a:lnTo>
                    <a:pt x="35630" y="163280"/>
                  </a:lnTo>
                  <a:lnTo>
                    <a:pt x="31298" y="157103"/>
                  </a:lnTo>
                  <a:lnTo>
                    <a:pt x="29904" y="156349"/>
                  </a:lnTo>
                  <a:lnTo>
                    <a:pt x="29650" y="155926"/>
                  </a:lnTo>
                  <a:lnTo>
                    <a:pt x="30705" y="154026"/>
                  </a:lnTo>
                  <a:lnTo>
                    <a:pt x="32490" y="151210"/>
                  </a:lnTo>
                  <a:lnTo>
                    <a:pt x="32798" y="149579"/>
                  </a:lnTo>
                  <a:lnTo>
                    <a:pt x="32459" y="147779"/>
                  </a:lnTo>
                  <a:lnTo>
                    <a:pt x="30535" y="144386"/>
                  </a:lnTo>
                  <a:lnTo>
                    <a:pt x="31005" y="142948"/>
                  </a:lnTo>
                  <a:lnTo>
                    <a:pt x="31828" y="141294"/>
                  </a:lnTo>
                  <a:lnTo>
                    <a:pt x="31897" y="140048"/>
                  </a:lnTo>
                  <a:lnTo>
                    <a:pt x="33190" y="140232"/>
                  </a:lnTo>
                  <a:lnTo>
                    <a:pt x="34845" y="140248"/>
                  </a:lnTo>
                  <a:lnTo>
                    <a:pt x="35368" y="139232"/>
                  </a:lnTo>
                  <a:lnTo>
                    <a:pt x="35337" y="135678"/>
                  </a:lnTo>
                  <a:lnTo>
                    <a:pt x="35730" y="134378"/>
                  </a:lnTo>
                  <a:lnTo>
                    <a:pt x="40978" y="128347"/>
                  </a:lnTo>
                  <a:lnTo>
                    <a:pt x="43587" y="126993"/>
                  </a:lnTo>
                  <a:lnTo>
                    <a:pt x="45572" y="125747"/>
                  </a:lnTo>
                  <a:lnTo>
                    <a:pt x="46026" y="123931"/>
                  </a:lnTo>
                  <a:lnTo>
                    <a:pt x="45618" y="122993"/>
                  </a:lnTo>
                  <a:lnTo>
                    <a:pt x="45226" y="121623"/>
                  </a:lnTo>
                  <a:lnTo>
                    <a:pt x="45103" y="120639"/>
                  </a:lnTo>
                  <a:lnTo>
                    <a:pt x="42917" y="117916"/>
                  </a:lnTo>
                  <a:lnTo>
                    <a:pt x="42155" y="116546"/>
                  </a:lnTo>
                  <a:lnTo>
                    <a:pt x="42063" y="115292"/>
                  </a:lnTo>
                  <a:lnTo>
                    <a:pt x="42579" y="113077"/>
                  </a:lnTo>
                  <a:lnTo>
                    <a:pt x="43494" y="111354"/>
                  </a:lnTo>
                  <a:lnTo>
                    <a:pt x="46596" y="110338"/>
                  </a:lnTo>
                  <a:lnTo>
                    <a:pt x="48358" y="109476"/>
                  </a:lnTo>
                  <a:lnTo>
                    <a:pt x="48597" y="108700"/>
                  </a:lnTo>
                  <a:lnTo>
                    <a:pt x="46311" y="107445"/>
                  </a:lnTo>
                  <a:lnTo>
                    <a:pt x="41432" y="107053"/>
                  </a:lnTo>
                  <a:lnTo>
                    <a:pt x="37861" y="107415"/>
                  </a:lnTo>
                  <a:lnTo>
                    <a:pt x="36722" y="107022"/>
                  </a:lnTo>
                  <a:lnTo>
                    <a:pt x="35030" y="104591"/>
                  </a:lnTo>
                  <a:lnTo>
                    <a:pt x="33229" y="103299"/>
                  </a:lnTo>
                  <a:lnTo>
                    <a:pt x="31544" y="102468"/>
                  </a:lnTo>
                  <a:lnTo>
                    <a:pt x="29904" y="102622"/>
                  </a:lnTo>
                  <a:lnTo>
                    <a:pt x="28911" y="102291"/>
                  </a:lnTo>
                  <a:lnTo>
                    <a:pt x="28681" y="101245"/>
                  </a:lnTo>
                  <a:lnTo>
                    <a:pt x="26311" y="93221"/>
                  </a:lnTo>
                  <a:lnTo>
                    <a:pt x="25564" y="92122"/>
                  </a:lnTo>
                  <a:lnTo>
                    <a:pt x="24456" y="91852"/>
                  </a:lnTo>
                  <a:lnTo>
                    <a:pt x="23525" y="91798"/>
                  </a:lnTo>
                  <a:lnTo>
                    <a:pt x="22909" y="91244"/>
                  </a:lnTo>
                  <a:lnTo>
                    <a:pt x="22247" y="90137"/>
                  </a:lnTo>
                  <a:lnTo>
                    <a:pt x="21770" y="88683"/>
                  </a:lnTo>
                  <a:lnTo>
                    <a:pt x="21740" y="86767"/>
                  </a:lnTo>
                  <a:lnTo>
                    <a:pt x="21840" y="85121"/>
                  </a:lnTo>
                  <a:lnTo>
                    <a:pt x="21516" y="84059"/>
                  </a:lnTo>
                  <a:lnTo>
                    <a:pt x="20701" y="83005"/>
                  </a:lnTo>
                  <a:lnTo>
                    <a:pt x="19546" y="82244"/>
                  </a:lnTo>
                  <a:lnTo>
                    <a:pt x="18530" y="81351"/>
                  </a:lnTo>
                  <a:lnTo>
                    <a:pt x="16753" y="74236"/>
                  </a:lnTo>
                  <a:lnTo>
                    <a:pt x="16037" y="72320"/>
                  </a:lnTo>
                  <a:lnTo>
                    <a:pt x="16037" y="72120"/>
                  </a:lnTo>
                  <a:lnTo>
                    <a:pt x="16068" y="71743"/>
                  </a:lnTo>
                  <a:lnTo>
                    <a:pt x="15891" y="70105"/>
                  </a:lnTo>
                  <a:lnTo>
                    <a:pt x="16714" y="68681"/>
                  </a:lnTo>
                  <a:lnTo>
                    <a:pt x="16660" y="68120"/>
                  </a:lnTo>
                  <a:lnTo>
                    <a:pt x="14952" y="66320"/>
                  </a:lnTo>
                  <a:lnTo>
                    <a:pt x="12551" y="64520"/>
                  </a:lnTo>
                  <a:lnTo>
                    <a:pt x="11905" y="64204"/>
                  </a:lnTo>
                  <a:lnTo>
                    <a:pt x="11889" y="62281"/>
                  </a:lnTo>
                  <a:lnTo>
                    <a:pt x="11974" y="60827"/>
                  </a:lnTo>
                  <a:lnTo>
                    <a:pt x="11759" y="59512"/>
                  </a:lnTo>
                  <a:lnTo>
                    <a:pt x="11297" y="58758"/>
                  </a:lnTo>
                  <a:lnTo>
                    <a:pt x="11282" y="58165"/>
                  </a:lnTo>
                  <a:lnTo>
                    <a:pt x="12243" y="56750"/>
                  </a:lnTo>
                  <a:lnTo>
                    <a:pt x="11620" y="55819"/>
                  </a:lnTo>
                  <a:lnTo>
                    <a:pt x="8088" y="53519"/>
                  </a:lnTo>
                  <a:lnTo>
                    <a:pt x="6764" y="52365"/>
                  </a:lnTo>
                  <a:lnTo>
                    <a:pt x="4317" y="52134"/>
                  </a:lnTo>
                  <a:lnTo>
                    <a:pt x="4063" y="51372"/>
                  </a:lnTo>
                  <a:lnTo>
                    <a:pt x="4448" y="49765"/>
                  </a:lnTo>
                  <a:lnTo>
                    <a:pt x="5287" y="47811"/>
                  </a:lnTo>
                  <a:lnTo>
                    <a:pt x="6610" y="45888"/>
                  </a:lnTo>
                  <a:lnTo>
                    <a:pt x="7034" y="44872"/>
                  </a:lnTo>
                  <a:lnTo>
                    <a:pt x="7549" y="43141"/>
                  </a:lnTo>
                  <a:lnTo>
                    <a:pt x="7726" y="41910"/>
                  </a:lnTo>
                  <a:lnTo>
                    <a:pt x="9211" y="40180"/>
                  </a:lnTo>
                  <a:lnTo>
                    <a:pt x="9219" y="39726"/>
                  </a:lnTo>
                  <a:lnTo>
                    <a:pt x="8803" y="39103"/>
                  </a:lnTo>
                  <a:lnTo>
                    <a:pt x="7618" y="38756"/>
                  </a:lnTo>
                  <a:lnTo>
                    <a:pt x="6402" y="38610"/>
                  </a:lnTo>
                  <a:lnTo>
                    <a:pt x="5949" y="38295"/>
                  </a:lnTo>
                  <a:lnTo>
                    <a:pt x="5787" y="37364"/>
                  </a:lnTo>
                  <a:lnTo>
                    <a:pt x="5941" y="33579"/>
                  </a:lnTo>
                  <a:lnTo>
                    <a:pt x="5556" y="31302"/>
                  </a:lnTo>
                  <a:lnTo>
                    <a:pt x="5056" y="29648"/>
                  </a:lnTo>
                  <a:lnTo>
                    <a:pt x="5371" y="25917"/>
                  </a:lnTo>
                  <a:lnTo>
                    <a:pt x="4525" y="25163"/>
                  </a:lnTo>
                  <a:lnTo>
                    <a:pt x="3193" y="23201"/>
                  </a:lnTo>
                  <a:lnTo>
                    <a:pt x="2624" y="21540"/>
                  </a:lnTo>
                  <a:lnTo>
                    <a:pt x="2932" y="20917"/>
                  </a:lnTo>
                  <a:lnTo>
                    <a:pt x="3216" y="19824"/>
                  </a:lnTo>
                  <a:lnTo>
                    <a:pt x="3402" y="18386"/>
                  </a:lnTo>
                  <a:lnTo>
                    <a:pt x="3348" y="17370"/>
                  </a:lnTo>
                  <a:lnTo>
                    <a:pt x="2124" y="16378"/>
                  </a:lnTo>
                  <a:lnTo>
                    <a:pt x="1216" y="15332"/>
                  </a:lnTo>
                  <a:lnTo>
                    <a:pt x="1108" y="14178"/>
                  </a:lnTo>
                  <a:lnTo>
                    <a:pt x="746" y="12762"/>
                  </a:lnTo>
                  <a:lnTo>
                    <a:pt x="231" y="11639"/>
                  </a:lnTo>
                  <a:lnTo>
                    <a:pt x="0" y="10908"/>
                  </a:lnTo>
                  <a:lnTo>
                    <a:pt x="446" y="10478"/>
                  </a:lnTo>
                  <a:lnTo>
                    <a:pt x="2177" y="10139"/>
                  </a:lnTo>
                  <a:lnTo>
                    <a:pt x="4694" y="10378"/>
                  </a:lnTo>
                  <a:lnTo>
                    <a:pt x="6749" y="10393"/>
                  </a:lnTo>
                  <a:lnTo>
                    <a:pt x="7911" y="9670"/>
                  </a:lnTo>
                  <a:lnTo>
                    <a:pt x="9350" y="2846"/>
                  </a:lnTo>
                  <a:lnTo>
                    <a:pt x="10666" y="1046"/>
                  </a:lnTo>
                  <a:lnTo>
                    <a:pt x="12189" y="0"/>
                  </a:lnTo>
                  <a:lnTo>
                    <a:pt x="15168" y="2431"/>
                  </a:lnTo>
                  <a:lnTo>
                    <a:pt x="16399" y="3285"/>
                  </a:lnTo>
                  <a:lnTo>
                    <a:pt x="17061" y="3362"/>
                  </a:lnTo>
                  <a:close/>
                  <a:moveTo>
                    <a:pt x="262638" y="331853"/>
                  </a:moveTo>
                  <a:lnTo>
                    <a:pt x="260622" y="334738"/>
                  </a:lnTo>
                  <a:lnTo>
                    <a:pt x="257582" y="337145"/>
                  </a:lnTo>
                  <a:lnTo>
                    <a:pt x="256289" y="336399"/>
                  </a:lnTo>
                  <a:lnTo>
                    <a:pt x="255281" y="336430"/>
                  </a:lnTo>
                  <a:lnTo>
                    <a:pt x="253111" y="337353"/>
                  </a:lnTo>
                  <a:lnTo>
                    <a:pt x="251549" y="337515"/>
                  </a:lnTo>
                  <a:lnTo>
                    <a:pt x="248709" y="339153"/>
                  </a:lnTo>
                  <a:lnTo>
                    <a:pt x="246123" y="339976"/>
                  </a:lnTo>
                  <a:lnTo>
                    <a:pt x="244330" y="339915"/>
                  </a:lnTo>
                  <a:lnTo>
                    <a:pt x="243707" y="339746"/>
                  </a:lnTo>
                  <a:lnTo>
                    <a:pt x="243353" y="338630"/>
                  </a:lnTo>
                  <a:lnTo>
                    <a:pt x="243384" y="338184"/>
                  </a:lnTo>
                  <a:lnTo>
                    <a:pt x="244476" y="338415"/>
                  </a:lnTo>
                  <a:lnTo>
                    <a:pt x="248470" y="336922"/>
                  </a:lnTo>
                  <a:lnTo>
                    <a:pt x="253449" y="334476"/>
                  </a:lnTo>
                  <a:lnTo>
                    <a:pt x="253927" y="333384"/>
                  </a:lnTo>
                  <a:lnTo>
                    <a:pt x="253126" y="331607"/>
                  </a:lnTo>
                  <a:lnTo>
                    <a:pt x="253341" y="331207"/>
                  </a:lnTo>
                  <a:lnTo>
                    <a:pt x="256574" y="332114"/>
                  </a:lnTo>
                  <a:lnTo>
                    <a:pt x="260183" y="330345"/>
                  </a:lnTo>
                  <a:lnTo>
                    <a:pt x="263199" y="329860"/>
                  </a:lnTo>
                  <a:lnTo>
                    <a:pt x="264616" y="331091"/>
                  </a:lnTo>
                  <a:lnTo>
                    <a:pt x="262638" y="3318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4" name="Serbest Form 113">
              <a:extLst>
                <a:ext uri="{FF2B5EF4-FFF2-40B4-BE49-F238E27FC236}">
                  <a16:creationId xmlns:a16="http://schemas.microsoft.com/office/drawing/2014/main" id="{D680216B-BDBB-A4D8-99CF-EF40BA0EF38D}"/>
                </a:ext>
              </a:extLst>
            </p:cNvPr>
            <p:cNvSpPr/>
            <p:nvPr/>
          </p:nvSpPr>
          <p:spPr>
            <a:xfrm>
              <a:off x="7469326" y="4558703"/>
              <a:ext cx="235827" cy="159164"/>
            </a:xfrm>
            <a:custGeom>
              <a:avLst/>
              <a:gdLst>
                <a:gd name="csX0" fmla="*/ 192917 w 235827"/>
                <a:gd name="csY0" fmla="*/ 16016 h 159164"/>
                <a:gd name="csX1" fmla="*/ 195395 w 235827"/>
                <a:gd name="csY1" fmla="*/ 16216 h 159164"/>
                <a:gd name="csX2" fmla="*/ 199443 w 235827"/>
                <a:gd name="csY2" fmla="*/ 14378 h 159164"/>
                <a:gd name="csX3" fmla="*/ 201136 w 235827"/>
                <a:gd name="csY3" fmla="*/ 13170 h 159164"/>
                <a:gd name="csX4" fmla="*/ 205299 w 235827"/>
                <a:gd name="csY4" fmla="*/ 8977 h 159164"/>
                <a:gd name="csX5" fmla="*/ 207754 w 235827"/>
                <a:gd name="csY5" fmla="*/ 7808 h 159164"/>
                <a:gd name="csX6" fmla="*/ 211548 w 235827"/>
                <a:gd name="csY6" fmla="*/ 8100 h 159164"/>
                <a:gd name="csX7" fmla="*/ 213372 w 235827"/>
                <a:gd name="csY7" fmla="*/ 7808 h 159164"/>
                <a:gd name="csX8" fmla="*/ 213418 w 235827"/>
                <a:gd name="csY8" fmla="*/ 8216 h 159164"/>
                <a:gd name="csX9" fmla="*/ 211086 w 235827"/>
                <a:gd name="csY9" fmla="*/ 9916 h 159164"/>
                <a:gd name="csX10" fmla="*/ 209224 w 235827"/>
                <a:gd name="csY10" fmla="*/ 10501 h 159164"/>
                <a:gd name="csX11" fmla="*/ 206546 w 235827"/>
                <a:gd name="csY11" fmla="*/ 13032 h 159164"/>
                <a:gd name="csX12" fmla="*/ 203999 w 235827"/>
                <a:gd name="csY12" fmla="*/ 18724 h 159164"/>
                <a:gd name="csX13" fmla="*/ 202113 w 235827"/>
                <a:gd name="csY13" fmla="*/ 21509 h 159164"/>
                <a:gd name="csX14" fmla="*/ 202129 w 235827"/>
                <a:gd name="csY14" fmla="*/ 22748 h 159164"/>
                <a:gd name="csX15" fmla="*/ 204422 w 235827"/>
                <a:gd name="csY15" fmla="*/ 24940 h 159164"/>
                <a:gd name="csX16" fmla="*/ 206938 w 235827"/>
                <a:gd name="csY16" fmla="*/ 26179 h 159164"/>
                <a:gd name="csX17" fmla="*/ 209247 w 235827"/>
                <a:gd name="csY17" fmla="*/ 25055 h 159164"/>
                <a:gd name="csX18" fmla="*/ 210255 w 235827"/>
                <a:gd name="csY18" fmla="*/ 25494 h 159164"/>
                <a:gd name="csX19" fmla="*/ 211163 w 235827"/>
                <a:gd name="csY19" fmla="*/ 27117 h 159164"/>
                <a:gd name="csX20" fmla="*/ 211679 w 235827"/>
                <a:gd name="csY20" fmla="*/ 28725 h 159164"/>
                <a:gd name="csX21" fmla="*/ 211794 w 235827"/>
                <a:gd name="csY21" fmla="*/ 30317 h 159164"/>
                <a:gd name="csX22" fmla="*/ 211379 w 235827"/>
                <a:gd name="csY22" fmla="*/ 33641 h 159164"/>
                <a:gd name="csX23" fmla="*/ 209993 w 235827"/>
                <a:gd name="csY23" fmla="*/ 36972 h 159164"/>
                <a:gd name="csX24" fmla="*/ 208116 w 235827"/>
                <a:gd name="csY24" fmla="*/ 39756 h 159164"/>
                <a:gd name="csX25" fmla="*/ 208377 w 235827"/>
                <a:gd name="csY25" fmla="*/ 40633 h 159164"/>
                <a:gd name="csX26" fmla="*/ 209886 w 235827"/>
                <a:gd name="csY26" fmla="*/ 41080 h 159164"/>
                <a:gd name="csX27" fmla="*/ 217035 w 235827"/>
                <a:gd name="csY27" fmla="*/ 39280 h 159164"/>
                <a:gd name="csX28" fmla="*/ 217781 w 235827"/>
                <a:gd name="csY28" fmla="*/ 39410 h 159164"/>
                <a:gd name="csX29" fmla="*/ 218189 w 235827"/>
                <a:gd name="csY29" fmla="*/ 40310 h 159164"/>
                <a:gd name="csX30" fmla="*/ 218274 w 235827"/>
                <a:gd name="csY30" fmla="*/ 41972 h 159164"/>
                <a:gd name="csX31" fmla="*/ 218666 w 235827"/>
                <a:gd name="csY31" fmla="*/ 43472 h 159164"/>
                <a:gd name="csX32" fmla="*/ 219374 w 235827"/>
                <a:gd name="csY32" fmla="*/ 44818 h 159164"/>
                <a:gd name="csX33" fmla="*/ 219151 w 235827"/>
                <a:gd name="csY33" fmla="*/ 46188 h 159164"/>
                <a:gd name="csX34" fmla="*/ 216019 w 235827"/>
                <a:gd name="csY34" fmla="*/ 50519 h 159164"/>
                <a:gd name="csX35" fmla="*/ 219720 w 235827"/>
                <a:gd name="csY35" fmla="*/ 47795 h 159164"/>
                <a:gd name="csX36" fmla="*/ 222637 w 235827"/>
                <a:gd name="csY36" fmla="*/ 47026 h 159164"/>
                <a:gd name="csX37" fmla="*/ 227639 w 235827"/>
                <a:gd name="csY37" fmla="*/ 48396 h 159164"/>
                <a:gd name="csX38" fmla="*/ 229686 w 235827"/>
                <a:gd name="csY38" fmla="*/ 49965 h 159164"/>
                <a:gd name="csX39" fmla="*/ 230879 w 235827"/>
                <a:gd name="csY39" fmla="*/ 52727 h 159164"/>
                <a:gd name="csX40" fmla="*/ 232610 w 235827"/>
                <a:gd name="csY40" fmla="*/ 51811 h 159164"/>
                <a:gd name="csX41" fmla="*/ 233364 w 235827"/>
                <a:gd name="csY41" fmla="*/ 51865 h 159164"/>
                <a:gd name="csX42" fmla="*/ 234496 w 235827"/>
                <a:gd name="csY42" fmla="*/ 53434 h 159164"/>
                <a:gd name="csX43" fmla="*/ 234534 w 235827"/>
                <a:gd name="csY43" fmla="*/ 55111 h 159164"/>
                <a:gd name="csX44" fmla="*/ 233703 w 235827"/>
                <a:gd name="csY44" fmla="*/ 57488 h 159164"/>
                <a:gd name="csX45" fmla="*/ 233418 w 235827"/>
                <a:gd name="csY45" fmla="*/ 59689 h 159164"/>
                <a:gd name="csX46" fmla="*/ 232549 w 235827"/>
                <a:gd name="csY46" fmla="*/ 60589 h 159164"/>
                <a:gd name="csX47" fmla="*/ 230925 w 235827"/>
                <a:gd name="csY47" fmla="*/ 61243 h 159164"/>
                <a:gd name="csX48" fmla="*/ 230463 w 235827"/>
                <a:gd name="csY48" fmla="*/ 61973 h 159164"/>
                <a:gd name="csX49" fmla="*/ 231179 w 235827"/>
                <a:gd name="csY49" fmla="*/ 63643 h 159164"/>
                <a:gd name="csX50" fmla="*/ 232233 w 235827"/>
                <a:gd name="csY50" fmla="*/ 65274 h 159164"/>
                <a:gd name="csX51" fmla="*/ 233726 w 235827"/>
                <a:gd name="csY51" fmla="*/ 65343 h 159164"/>
                <a:gd name="csX52" fmla="*/ 233996 w 235827"/>
                <a:gd name="csY52" fmla="*/ 66097 h 159164"/>
                <a:gd name="csX53" fmla="*/ 234026 w 235827"/>
                <a:gd name="csY53" fmla="*/ 66997 h 159164"/>
                <a:gd name="csX54" fmla="*/ 233826 w 235827"/>
                <a:gd name="csY54" fmla="*/ 68058 h 159164"/>
                <a:gd name="csX55" fmla="*/ 233341 w 235827"/>
                <a:gd name="csY55" fmla="*/ 68781 h 159164"/>
                <a:gd name="csX56" fmla="*/ 232564 w 235827"/>
                <a:gd name="csY56" fmla="*/ 69182 h 159164"/>
                <a:gd name="csX57" fmla="*/ 231541 w 235827"/>
                <a:gd name="csY57" fmla="*/ 70343 h 159164"/>
                <a:gd name="csX58" fmla="*/ 235296 w 235827"/>
                <a:gd name="csY58" fmla="*/ 72882 h 159164"/>
                <a:gd name="csX59" fmla="*/ 235773 w 235827"/>
                <a:gd name="csY59" fmla="*/ 73828 h 159164"/>
                <a:gd name="csX60" fmla="*/ 235827 w 235827"/>
                <a:gd name="csY60" fmla="*/ 75205 h 159164"/>
                <a:gd name="csX61" fmla="*/ 235534 w 235827"/>
                <a:gd name="csY61" fmla="*/ 76720 h 159164"/>
                <a:gd name="csX62" fmla="*/ 234896 w 235827"/>
                <a:gd name="csY62" fmla="*/ 78367 h 159164"/>
                <a:gd name="csX63" fmla="*/ 233765 w 235827"/>
                <a:gd name="csY63" fmla="*/ 79336 h 159164"/>
                <a:gd name="csX64" fmla="*/ 231056 w 235827"/>
                <a:gd name="csY64" fmla="*/ 79498 h 159164"/>
                <a:gd name="csX65" fmla="*/ 229394 w 235827"/>
                <a:gd name="csY65" fmla="*/ 80567 h 159164"/>
                <a:gd name="csX66" fmla="*/ 229963 w 235827"/>
                <a:gd name="csY66" fmla="*/ 82336 h 159164"/>
                <a:gd name="csX67" fmla="*/ 229917 w 235827"/>
                <a:gd name="csY67" fmla="*/ 84575 h 159164"/>
                <a:gd name="csX68" fmla="*/ 229417 w 235827"/>
                <a:gd name="csY68" fmla="*/ 87213 h 159164"/>
                <a:gd name="csX69" fmla="*/ 227285 w 235827"/>
                <a:gd name="csY69" fmla="*/ 91191 h 159164"/>
                <a:gd name="csX70" fmla="*/ 225284 w 235827"/>
                <a:gd name="csY70" fmla="*/ 93306 h 159164"/>
                <a:gd name="csX71" fmla="*/ 223322 w 235827"/>
                <a:gd name="csY71" fmla="*/ 94675 h 159164"/>
                <a:gd name="csX72" fmla="*/ 219828 w 235827"/>
                <a:gd name="csY72" fmla="*/ 94191 h 159164"/>
                <a:gd name="csX73" fmla="*/ 217927 w 235827"/>
                <a:gd name="csY73" fmla="*/ 93137 h 159164"/>
                <a:gd name="csX74" fmla="*/ 218135 w 235827"/>
                <a:gd name="csY74" fmla="*/ 96560 h 159164"/>
                <a:gd name="csX75" fmla="*/ 216196 w 235827"/>
                <a:gd name="csY75" fmla="*/ 98660 h 159164"/>
                <a:gd name="csX76" fmla="*/ 216558 w 235827"/>
                <a:gd name="csY76" fmla="*/ 100414 h 159164"/>
                <a:gd name="csX77" fmla="*/ 217235 w 235827"/>
                <a:gd name="csY77" fmla="*/ 101307 h 159164"/>
                <a:gd name="csX78" fmla="*/ 216904 w 235827"/>
                <a:gd name="csY78" fmla="*/ 103553 h 159164"/>
                <a:gd name="csX79" fmla="*/ 215980 w 235827"/>
                <a:gd name="csY79" fmla="*/ 105776 h 159164"/>
                <a:gd name="csX80" fmla="*/ 214434 w 235827"/>
                <a:gd name="csY80" fmla="*/ 108176 h 159164"/>
                <a:gd name="csX81" fmla="*/ 212679 w 235827"/>
                <a:gd name="csY81" fmla="*/ 109676 h 159164"/>
                <a:gd name="csX82" fmla="*/ 209193 w 235827"/>
                <a:gd name="csY82" fmla="*/ 111484 h 159164"/>
                <a:gd name="csX83" fmla="*/ 206215 w 235827"/>
                <a:gd name="csY83" fmla="*/ 114477 h 159164"/>
                <a:gd name="csX84" fmla="*/ 204183 w 235827"/>
                <a:gd name="csY84" fmla="*/ 115661 h 159164"/>
                <a:gd name="csX85" fmla="*/ 199120 w 235827"/>
                <a:gd name="csY85" fmla="*/ 115608 h 159164"/>
                <a:gd name="csX86" fmla="*/ 193956 w 235827"/>
                <a:gd name="csY86" fmla="*/ 117531 h 159164"/>
                <a:gd name="csX87" fmla="*/ 186661 w 235827"/>
                <a:gd name="csY87" fmla="*/ 121577 h 159164"/>
                <a:gd name="csX88" fmla="*/ 181743 w 235827"/>
                <a:gd name="csY88" fmla="*/ 124808 h 159164"/>
                <a:gd name="csX89" fmla="*/ 177949 w 235827"/>
                <a:gd name="csY89" fmla="*/ 128462 h 159164"/>
                <a:gd name="csX90" fmla="*/ 172940 w 235827"/>
                <a:gd name="csY90" fmla="*/ 134401 h 159164"/>
                <a:gd name="csX91" fmla="*/ 169223 w 235827"/>
                <a:gd name="csY91" fmla="*/ 136894 h 159164"/>
                <a:gd name="csX92" fmla="*/ 167076 w 235827"/>
                <a:gd name="csY92" fmla="*/ 137563 h 159164"/>
                <a:gd name="csX93" fmla="*/ 162897 w 235827"/>
                <a:gd name="csY93" fmla="*/ 138094 h 159164"/>
                <a:gd name="csX94" fmla="*/ 159396 w 235827"/>
                <a:gd name="csY94" fmla="*/ 139702 h 159164"/>
                <a:gd name="csX95" fmla="*/ 147768 w 235827"/>
                <a:gd name="csY95" fmla="*/ 142702 h 159164"/>
                <a:gd name="csX96" fmla="*/ 143836 w 235827"/>
                <a:gd name="csY96" fmla="*/ 144340 h 159164"/>
                <a:gd name="csX97" fmla="*/ 143328 w 235827"/>
                <a:gd name="csY97" fmla="*/ 145825 h 159164"/>
                <a:gd name="csX98" fmla="*/ 141696 w 235827"/>
                <a:gd name="csY98" fmla="*/ 148064 h 159164"/>
                <a:gd name="csX99" fmla="*/ 141596 w 235827"/>
                <a:gd name="csY99" fmla="*/ 148871 h 159164"/>
                <a:gd name="csX100" fmla="*/ 142304 w 235827"/>
                <a:gd name="csY100" fmla="*/ 149495 h 159164"/>
                <a:gd name="csX101" fmla="*/ 142443 w 235827"/>
                <a:gd name="csY101" fmla="*/ 150302 h 159164"/>
                <a:gd name="csX102" fmla="*/ 141004 w 235827"/>
                <a:gd name="csY102" fmla="*/ 152941 h 159164"/>
                <a:gd name="csX103" fmla="*/ 138126 w 235827"/>
                <a:gd name="csY103" fmla="*/ 154841 h 159164"/>
                <a:gd name="csX104" fmla="*/ 136771 w 235827"/>
                <a:gd name="csY104" fmla="*/ 154810 h 159164"/>
                <a:gd name="csX105" fmla="*/ 135124 w 235827"/>
                <a:gd name="csY105" fmla="*/ 153172 h 159164"/>
                <a:gd name="csX106" fmla="*/ 134409 w 235827"/>
                <a:gd name="csY106" fmla="*/ 153233 h 159164"/>
                <a:gd name="csX107" fmla="*/ 134124 w 235827"/>
                <a:gd name="csY107" fmla="*/ 153487 h 159164"/>
                <a:gd name="csX108" fmla="*/ 134109 w 235827"/>
                <a:gd name="csY108" fmla="*/ 153995 h 159164"/>
                <a:gd name="csX109" fmla="*/ 135055 w 235827"/>
                <a:gd name="csY109" fmla="*/ 155964 h 159164"/>
                <a:gd name="csX110" fmla="*/ 133316 w 235827"/>
                <a:gd name="csY110" fmla="*/ 156872 h 159164"/>
                <a:gd name="csX111" fmla="*/ 125744 w 235827"/>
                <a:gd name="csY111" fmla="*/ 159164 h 159164"/>
                <a:gd name="csX112" fmla="*/ 112854 w 235827"/>
                <a:gd name="csY112" fmla="*/ 157472 h 159164"/>
                <a:gd name="csX113" fmla="*/ 107752 w 235827"/>
                <a:gd name="csY113" fmla="*/ 155710 h 159164"/>
                <a:gd name="csX114" fmla="*/ 101449 w 235827"/>
                <a:gd name="csY114" fmla="*/ 152895 h 159164"/>
                <a:gd name="csX115" fmla="*/ 97701 w 235827"/>
                <a:gd name="csY115" fmla="*/ 152149 h 159164"/>
                <a:gd name="csX116" fmla="*/ 92384 w 235827"/>
                <a:gd name="csY116" fmla="*/ 151964 h 159164"/>
                <a:gd name="csX117" fmla="*/ 88013 w 235827"/>
                <a:gd name="csY117" fmla="*/ 148025 h 159164"/>
                <a:gd name="csX118" fmla="*/ 85989 w 235827"/>
                <a:gd name="csY118" fmla="*/ 145587 h 159164"/>
                <a:gd name="csX119" fmla="*/ 85827 w 235827"/>
                <a:gd name="csY119" fmla="*/ 144571 h 159164"/>
                <a:gd name="csX120" fmla="*/ 86058 w 235827"/>
                <a:gd name="csY120" fmla="*/ 143410 h 159164"/>
                <a:gd name="csX121" fmla="*/ 86512 w 235827"/>
                <a:gd name="csY121" fmla="*/ 142617 h 159164"/>
                <a:gd name="csX122" fmla="*/ 87190 w 235827"/>
                <a:gd name="csY122" fmla="*/ 142194 h 159164"/>
                <a:gd name="csX123" fmla="*/ 88628 w 235827"/>
                <a:gd name="csY123" fmla="*/ 142148 h 159164"/>
                <a:gd name="csX124" fmla="*/ 88821 w 235827"/>
                <a:gd name="csY124" fmla="*/ 141802 h 159164"/>
                <a:gd name="csX125" fmla="*/ 87721 w 235827"/>
                <a:gd name="csY125" fmla="*/ 139840 h 159164"/>
                <a:gd name="csX126" fmla="*/ 86666 w 235827"/>
                <a:gd name="csY126" fmla="*/ 140479 h 159164"/>
                <a:gd name="csX127" fmla="*/ 83857 w 235827"/>
                <a:gd name="csY127" fmla="*/ 143248 h 159164"/>
                <a:gd name="csX128" fmla="*/ 82603 w 235827"/>
                <a:gd name="csY128" fmla="*/ 143148 h 159164"/>
                <a:gd name="csX129" fmla="*/ 80956 w 235827"/>
                <a:gd name="csY129" fmla="*/ 141763 h 159164"/>
                <a:gd name="csX130" fmla="*/ 80894 w 235827"/>
                <a:gd name="csY130" fmla="*/ 140417 h 159164"/>
                <a:gd name="csX131" fmla="*/ 77686 w 235827"/>
                <a:gd name="csY131" fmla="*/ 139902 h 159164"/>
                <a:gd name="csX132" fmla="*/ 74892 w 235827"/>
                <a:gd name="csY132" fmla="*/ 138217 h 159164"/>
                <a:gd name="csX133" fmla="*/ 72114 w 235827"/>
                <a:gd name="csY133" fmla="*/ 135794 h 159164"/>
                <a:gd name="csX134" fmla="*/ 71699 w 235827"/>
                <a:gd name="csY134" fmla="*/ 134871 h 159164"/>
                <a:gd name="csX135" fmla="*/ 73037 w 235827"/>
                <a:gd name="csY135" fmla="*/ 133509 h 159164"/>
                <a:gd name="csX136" fmla="*/ 72776 w 235827"/>
                <a:gd name="csY136" fmla="*/ 133247 h 159164"/>
                <a:gd name="csX137" fmla="*/ 71768 w 235827"/>
                <a:gd name="csY137" fmla="*/ 133017 h 159164"/>
                <a:gd name="csX138" fmla="*/ 69744 w 235827"/>
                <a:gd name="csY138" fmla="*/ 133463 h 159164"/>
                <a:gd name="csX139" fmla="*/ 66689 w 235827"/>
                <a:gd name="csY139" fmla="*/ 136532 h 159164"/>
                <a:gd name="csX140" fmla="*/ 65373 w 235827"/>
                <a:gd name="csY140" fmla="*/ 137240 h 159164"/>
                <a:gd name="csX141" fmla="*/ 45419 w 235827"/>
                <a:gd name="csY141" fmla="*/ 137955 h 159164"/>
                <a:gd name="csX142" fmla="*/ 40355 w 235827"/>
                <a:gd name="csY142" fmla="*/ 138271 h 159164"/>
                <a:gd name="csX143" fmla="*/ 39378 w 235827"/>
                <a:gd name="csY143" fmla="*/ 138740 h 159164"/>
                <a:gd name="csX144" fmla="*/ 38500 w 235827"/>
                <a:gd name="csY144" fmla="*/ 136748 h 159164"/>
                <a:gd name="csX145" fmla="*/ 37715 w 235827"/>
                <a:gd name="csY145" fmla="*/ 132286 h 159164"/>
                <a:gd name="csX146" fmla="*/ 37423 w 235827"/>
                <a:gd name="csY146" fmla="*/ 129339 h 159164"/>
                <a:gd name="csX147" fmla="*/ 37623 w 235827"/>
                <a:gd name="csY147" fmla="*/ 127909 h 159164"/>
                <a:gd name="csX148" fmla="*/ 38323 w 235827"/>
                <a:gd name="csY148" fmla="*/ 126193 h 159164"/>
                <a:gd name="csX149" fmla="*/ 39408 w 235827"/>
                <a:gd name="csY149" fmla="*/ 126485 h 159164"/>
                <a:gd name="csX150" fmla="*/ 40440 w 235827"/>
                <a:gd name="csY150" fmla="*/ 127847 h 159164"/>
                <a:gd name="csX151" fmla="*/ 41379 w 235827"/>
                <a:gd name="csY151" fmla="*/ 129778 h 159164"/>
                <a:gd name="csX152" fmla="*/ 42448 w 235827"/>
                <a:gd name="csY152" fmla="*/ 130716 h 159164"/>
                <a:gd name="csX153" fmla="*/ 49413 w 235827"/>
                <a:gd name="csY153" fmla="*/ 128362 h 159164"/>
                <a:gd name="csX154" fmla="*/ 52244 w 235827"/>
                <a:gd name="csY154" fmla="*/ 126778 h 159164"/>
                <a:gd name="csX155" fmla="*/ 53445 w 235827"/>
                <a:gd name="csY155" fmla="*/ 125277 h 159164"/>
                <a:gd name="csX156" fmla="*/ 54861 w 235827"/>
                <a:gd name="csY156" fmla="*/ 122708 h 159164"/>
                <a:gd name="csX157" fmla="*/ 56361 w 235827"/>
                <a:gd name="csY157" fmla="*/ 121393 h 159164"/>
                <a:gd name="csX158" fmla="*/ 57077 w 235827"/>
                <a:gd name="csY158" fmla="*/ 120154 h 159164"/>
                <a:gd name="csX159" fmla="*/ 58485 w 235827"/>
                <a:gd name="csY159" fmla="*/ 116208 h 159164"/>
                <a:gd name="csX160" fmla="*/ 59455 w 235827"/>
                <a:gd name="csY160" fmla="*/ 114377 h 159164"/>
                <a:gd name="csX161" fmla="*/ 60625 w 235827"/>
                <a:gd name="csY161" fmla="*/ 113015 h 159164"/>
                <a:gd name="csX162" fmla="*/ 61979 w 235827"/>
                <a:gd name="csY162" fmla="*/ 112138 h 159164"/>
                <a:gd name="csX163" fmla="*/ 65057 w 235827"/>
                <a:gd name="csY163" fmla="*/ 111515 h 159164"/>
                <a:gd name="csX164" fmla="*/ 63033 w 235827"/>
                <a:gd name="csY164" fmla="*/ 110584 h 159164"/>
                <a:gd name="csX165" fmla="*/ 61094 w 235827"/>
                <a:gd name="csY165" fmla="*/ 110584 h 159164"/>
                <a:gd name="csX166" fmla="*/ 54522 w 235827"/>
                <a:gd name="csY166" fmla="*/ 114761 h 159164"/>
                <a:gd name="csX167" fmla="*/ 52314 w 235827"/>
                <a:gd name="csY167" fmla="*/ 114761 h 159164"/>
                <a:gd name="csX168" fmla="*/ 52406 w 235827"/>
                <a:gd name="csY168" fmla="*/ 114108 h 159164"/>
                <a:gd name="csX169" fmla="*/ 53337 w 235827"/>
                <a:gd name="csY169" fmla="*/ 112931 h 159164"/>
                <a:gd name="csX170" fmla="*/ 55600 w 235827"/>
                <a:gd name="csY170" fmla="*/ 110892 h 159164"/>
                <a:gd name="csX171" fmla="*/ 54045 w 235827"/>
                <a:gd name="csY171" fmla="*/ 110738 h 159164"/>
                <a:gd name="csX172" fmla="*/ 53453 w 235827"/>
                <a:gd name="csY172" fmla="*/ 109815 h 159164"/>
                <a:gd name="csX173" fmla="*/ 53383 w 235827"/>
                <a:gd name="csY173" fmla="*/ 107869 h 159164"/>
                <a:gd name="csX174" fmla="*/ 54538 w 235827"/>
                <a:gd name="csY174" fmla="*/ 104722 h 159164"/>
                <a:gd name="csX175" fmla="*/ 59894 w 235827"/>
                <a:gd name="csY175" fmla="*/ 100568 h 159164"/>
                <a:gd name="csX176" fmla="*/ 61748 w 235827"/>
                <a:gd name="csY176" fmla="*/ 99953 h 159164"/>
                <a:gd name="csX177" fmla="*/ 62310 w 235827"/>
                <a:gd name="csY177" fmla="*/ 99130 h 159164"/>
                <a:gd name="csX178" fmla="*/ 61610 w 235827"/>
                <a:gd name="csY178" fmla="*/ 98460 h 159164"/>
                <a:gd name="csX179" fmla="*/ 60486 w 235827"/>
                <a:gd name="csY179" fmla="*/ 98053 h 159164"/>
                <a:gd name="csX180" fmla="*/ 55099 w 235827"/>
                <a:gd name="csY180" fmla="*/ 102338 h 159164"/>
                <a:gd name="csX181" fmla="*/ 51175 w 235827"/>
                <a:gd name="csY181" fmla="*/ 103815 h 159164"/>
                <a:gd name="csX182" fmla="*/ 50013 w 235827"/>
                <a:gd name="csY182" fmla="*/ 103530 h 159164"/>
                <a:gd name="csX183" fmla="*/ 47981 w 235827"/>
                <a:gd name="csY183" fmla="*/ 101876 h 159164"/>
                <a:gd name="csX184" fmla="*/ 47327 w 235827"/>
                <a:gd name="csY184" fmla="*/ 101130 h 159164"/>
                <a:gd name="csX185" fmla="*/ 46450 w 235827"/>
                <a:gd name="csY185" fmla="*/ 99230 h 159164"/>
                <a:gd name="csX186" fmla="*/ 46558 w 235827"/>
                <a:gd name="csY186" fmla="*/ 98083 h 159164"/>
                <a:gd name="csX187" fmla="*/ 48420 w 235827"/>
                <a:gd name="csY187" fmla="*/ 94714 h 159164"/>
                <a:gd name="csX188" fmla="*/ 48120 w 235827"/>
                <a:gd name="csY188" fmla="*/ 94060 h 159164"/>
                <a:gd name="csX189" fmla="*/ 46834 w 235827"/>
                <a:gd name="csY189" fmla="*/ 93729 h 159164"/>
                <a:gd name="csX190" fmla="*/ 43379 w 235827"/>
                <a:gd name="csY190" fmla="*/ 90621 h 159164"/>
                <a:gd name="csX191" fmla="*/ 37915 w 235827"/>
                <a:gd name="csY191" fmla="*/ 90937 h 159164"/>
                <a:gd name="csX192" fmla="*/ 24379 w 235827"/>
                <a:gd name="csY192" fmla="*/ 89129 h 159164"/>
                <a:gd name="csX193" fmla="*/ 21578 w 235827"/>
                <a:gd name="csY193" fmla="*/ 89898 h 159164"/>
                <a:gd name="csX194" fmla="*/ 16969 w 235827"/>
                <a:gd name="csY194" fmla="*/ 92568 h 159164"/>
                <a:gd name="csX195" fmla="*/ 14183 w 235827"/>
                <a:gd name="csY195" fmla="*/ 93445 h 159164"/>
                <a:gd name="csX196" fmla="*/ 12898 w 235827"/>
                <a:gd name="csY196" fmla="*/ 92868 h 159164"/>
                <a:gd name="csX197" fmla="*/ 11728 w 235827"/>
                <a:gd name="csY197" fmla="*/ 91452 h 159164"/>
                <a:gd name="csX198" fmla="*/ 10666 w 235827"/>
                <a:gd name="csY198" fmla="*/ 89552 h 159164"/>
                <a:gd name="csX199" fmla="*/ 9712 w 235827"/>
                <a:gd name="csY199" fmla="*/ 87144 h 159164"/>
                <a:gd name="csX200" fmla="*/ 10120 w 235827"/>
                <a:gd name="csY200" fmla="*/ 85475 h 159164"/>
                <a:gd name="csX201" fmla="*/ 11905 w 235827"/>
                <a:gd name="csY201" fmla="*/ 84521 h 159164"/>
                <a:gd name="csX202" fmla="*/ 13213 w 235827"/>
                <a:gd name="csY202" fmla="*/ 84067 h 159164"/>
                <a:gd name="csX203" fmla="*/ 16899 w 235827"/>
                <a:gd name="csY203" fmla="*/ 84644 h 159164"/>
                <a:gd name="csX204" fmla="*/ 21393 w 235827"/>
                <a:gd name="csY204" fmla="*/ 82959 h 159164"/>
                <a:gd name="csX205" fmla="*/ 24256 w 235827"/>
                <a:gd name="csY205" fmla="*/ 82605 h 159164"/>
                <a:gd name="csX206" fmla="*/ 25079 w 235827"/>
                <a:gd name="csY206" fmla="*/ 82336 h 159164"/>
                <a:gd name="csX207" fmla="*/ 26765 w 235827"/>
                <a:gd name="csY207" fmla="*/ 80544 h 159164"/>
                <a:gd name="csX208" fmla="*/ 27596 w 235827"/>
                <a:gd name="csY208" fmla="*/ 80090 h 159164"/>
                <a:gd name="csX209" fmla="*/ 28889 w 235827"/>
                <a:gd name="csY209" fmla="*/ 80721 h 159164"/>
                <a:gd name="csX210" fmla="*/ 29520 w 235827"/>
                <a:gd name="csY210" fmla="*/ 81936 h 159164"/>
                <a:gd name="csX211" fmla="*/ 34037 w 235827"/>
                <a:gd name="csY211" fmla="*/ 80044 h 159164"/>
                <a:gd name="csX212" fmla="*/ 35591 w 235827"/>
                <a:gd name="csY212" fmla="*/ 79098 h 159164"/>
                <a:gd name="csX213" fmla="*/ 35769 w 235827"/>
                <a:gd name="csY213" fmla="*/ 78505 h 159164"/>
                <a:gd name="csX214" fmla="*/ 36446 w 235827"/>
                <a:gd name="csY214" fmla="*/ 77828 h 159164"/>
                <a:gd name="csX215" fmla="*/ 38693 w 235827"/>
                <a:gd name="csY215" fmla="*/ 78851 h 159164"/>
                <a:gd name="csX216" fmla="*/ 40517 w 235827"/>
                <a:gd name="csY216" fmla="*/ 78882 h 159164"/>
                <a:gd name="csX217" fmla="*/ 42787 w 235827"/>
                <a:gd name="csY217" fmla="*/ 78174 h 159164"/>
                <a:gd name="csX218" fmla="*/ 46804 w 235827"/>
                <a:gd name="csY218" fmla="*/ 77867 h 159164"/>
                <a:gd name="csX219" fmla="*/ 55800 w 235827"/>
                <a:gd name="csY219" fmla="*/ 77705 h 159164"/>
                <a:gd name="csX220" fmla="*/ 57146 w 235827"/>
                <a:gd name="csY220" fmla="*/ 76159 h 159164"/>
                <a:gd name="csX221" fmla="*/ 57777 w 235827"/>
                <a:gd name="csY221" fmla="*/ 74790 h 159164"/>
                <a:gd name="csX222" fmla="*/ 58570 w 235827"/>
                <a:gd name="csY222" fmla="*/ 71305 h 159164"/>
                <a:gd name="csX223" fmla="*/ 58216 w 235827"/>
                <a:gd name="csY223" fmla="*/ 70589 h 159164"/>
                <a:gd name="csX224" fmla="*/ 52606 w 235827"/>
                <a:gd name="csY224" fmla="*/ 73797 h 159164"/>
                <a:gd name="csX225" fmla="*/ 51321 w 235827"/>
                <a:gd name="csY225" fmla="*/ 73743 h 159164"/>
                <a:gd name="csX226" fmla="*/ 44818 w 235827"/>
                <a:gd name="csY226" fmla="*/ 72043 h 159164"/>
                <a:gd name="csX227" fmla="*/ 42471 w 235827"/>
                <a:gd name="csY227" fmla="*/ 70120 h 159164"/>
                <a:gd name="csX228" fmla="*/ 43241 w 235827"/>
                <a:gd name="csY228" fmla="*/ 68574 h 159164"/>
                <a:gd name="csX229" fmla="*/ 46688 w 235827"/>
                <a:gd name="csY229" fmla="*/ 65235 h 159164"/>
                <a:gd name="csX230" fmla="*/ 50244 w 235827"/>
                <a:gd name="csY230" fmla="*/ 62558 h 159164"/>
                <a:gd name="csX231" fmla="*/ 55477 w 235827"/>
                <a:gd name="csY231" fmla="*/ 59650 h 159164"/>
                <a:gd name="csX232" fmla="*/ 56700 w 235827"/>
                <a:gd name="csY232" fmla="*/ 58519 h 159164"/>
                <a:gd name="csX233" fmla="*/ 56831 w 235827"/>
                <a:gd name="csY233" fmla="*/ 57173 h 159164"/>
                <a:gd name="csX234" fmla="*/ 53337 w 235827"/>
                <a:gd name="csY234" fmla="*/ 54781 h 159164"/>
                <a:gd name="csX235" fmla="*/ 46742 w 235827"/>
                <a:gd name="csY235" fmla="*/ 55442 h 159164"/>
                <a:gd name="csX236" fmla="*/ 45049 w 235827"/>
                <a:gd name="csY236" fmla="*/ 52603 h 159164"/>
                <a:gd name="csX237" fmla="*/ 39562 w 235827"/>
                <a:gd name="csY237" fmla="*/ 50919 h 159164"/>
                <a:gd name="csX238" fmla="*/ 35915 w 235827"/>
                <a:gd name="csY238" fmla="*/ 51973 h 159164"/>
                <a:gd name="csX239" fmla="*/ 33975 w 235827"/>
                <a:gd name="csY239" fmla="*/ 50249 h 159164"/>
                <a:gd name="csX240" fmla="*/ 29235 w 235827"/>
                <a:gd name="csY240" fmla="*/ 52634 h 159164"/>
                <a:gd name="csX241" fmla="*/ 18815 w 235827"/>
                <a:gd name="csY241" fmla="*/ 56073 h 159164"/>
                <a:gd name="csX242" fmla="*/ 14668 w 235827"/>
                <a:gd name="csY242" fmla="*/ 58450 h 159164"/>
                <a:gd name="csX243" fmla="*/ 12436 w 235827"/>
                <a:gd name="csY243" fmla="*/ 59242 h 159164"/>
                <a:gd name="csX244" fmla="*/ 9866 w 235827"/>
                <a:gd name="csY244" fmla="*/ 57304 h 159164"/>
                <a:gd name="csX245" fmla="*/ 5433 w 235827"/>
                <a:gd name="csY245" fmla="*/ 55111 h 159164"/>
                <a:gd name="csX246" fmla="*/ 446 w 235827"/>
                <a:gd name="csY246" fmla="*/ 54427 h 159164"/>
                <a:gd name="csX247" fmla="*/ 0 w 235827"/>
                <a:gd name="csY247" fmla="*/ 53134 h 159164"/>
                <a:gd name="csX248" fmla="*/ 2909 w 235827"/>
                <a:gd name="csY248" fmla="*/ 49172 h 159164"/>
                <a:gd name="csX249" fmla="*/ 4902 w 235827"/>
                <a:gd name="csY249" fmla="*/ 48449 h 159164"/>
                <a:gd name="csX250" fmla="*/ 6903 w 235827"/>
                <a:gd name="csY250" fmla="*/ 48819 h 159164"/>
                <a:gd name="csX251" fmla="*/ 10728 w 235827"/>
                <a:gd name="csY251" fmla="*/ 51580 h 159164"/>
                <a:gd name="csX252" fmla="*/ 13367 w 235827"/>
                <a:gd name="csY252" fmla="*/ 52450 h 159164"/>
                <a:gd name="csX253" fmla="*/ 10058 w 235827"/>
                <a:gd name="csY253" fmla="*/ 48388 h 159164"/>
                <a:gd name="csX254" fmla="*/ 10143 w 235827"/>
                <a:gd name="csY254" fmla="*/ 46826 h 159164"/>
                <a:gd name="csX255" fmla="*/ 9889 w 235827"/>
                <a:gd name="csY255" fmla="*/ 44480 h 159164"/>
                <a:gd name="csX256" fmla="*/ 8873 w 235827"/>
                <a:gd name="csY256" fmla="*/ 43472 h 159164"/>
                <a:gd name="csX257" fmla="*/ 7857 w 235827"/>
                <a:gd name="csY257" fmla="*/ 40872 h 159164"/>
                <a:gd name="csX258" fmla="*/ 8273 w 235827"/>
                <a:gd name="csY258" fmla="*/ 39995 h 159164"/>
                <a:gd name="csX259" fmla="*/ 9573 w 235827"/>
                <a:gd name="csY259" fmla="*/ 39679 h 159164"/>
                <a:gd name="csX260" fmla="*/ 12236 w 235827"/>
                <a:gd name="csY260" fmla="*/ 40564 h 159164"/>
                <a:gd name="csX261" fmla="*/ 18569 w 235827"/>
                <a:gd name="csY261" fmla="*/ 45072 h 159164"/>
                <a:gd name="csX262" fmla="*/ 21678 w 235827"/>
                <a:gd name="csY262" fmla="*/ 44272 h 159164"/>
                <a:gd name="csX263" fmla="*/ 23379 w 235827"/>
                <a:gd name="csY263" fmla="*/ 42611 h 159164"/>
                <a:gd name="csX264" fmla="*/ 25711 w 235827"/>
                <a:gd name="csY264" fmla="*/ 41380 h 159164"/>
                <a:gd name="csX265" fmla="*/ 25049 w 235827"/>
                <a:gd name="csY265" fmla="*/ 40741 h 159164"/>
                <a:gd name="csX266" fmla="*/ 19577 w 235827"/>
                <a:gd name="csY266" fmla="*/ 40664 h 159164"/>
                <a:gd name="csX267" fmla="*/ 16645 w 235827"/>
                <a:gd name="csY267" fmla="*/ 39741 h 159164"/>
                <a:gd name="csX268" fmla="*/ 15168 w 235827"/>
                <a:gd name="csY268" fmla="*/ 38418 h 159164"/>
                <a:gd name="csX269" fmla="*/ 13883 w 235827"/>
                <a:gd name="csY269" fmla="*/ 36164 h 159164"/>
                <a:gd name="csX270" fmla="*/ 14337 w 235827"/>
                <a:gd name="csY270" fmla="*/ 35125 h 159164"/>
                <a:gd name="csX271" fmla="*/ 15860 w 235827"/>
                <a:gd name="csY271" fmla="*/ 34295 h 159164"/>
                <a:gd name="csX272" fmla="*/ 20531 w 235827"/>
                <a:gd name="csY272" fmla="*/ 34541 h 159164"/>
                <a:gd name="csX273" fmla="*/ 17453 w 235827"/>
                <a:gd name="csY273" fmla="*/ 30610 h 159164"/>
                <a:gd name="csX274" fmla="*/ 15314 w 235827"/>
                <a:gd name="csY274" fmla="*/ 28348 h 159164"/>
                <a:gd name="csX275" fmla="*/ 15083 w 235827"/>
                <a:gd name="csY275" fmla="*/ 27256 h 159164"/>
                <a:gd name="csX276" fmla="*/ 15229 w 235827"/>
                <a:gd name="csY276" fmla="*/ 25886 h 159164"/>
                <a:gd name="csX277" fmla="*/ 15514 w 235827"/>
                <a:gd name="csY277" fmla="*/ 24963 h 159164"/>
                <a:gd name="csX278" fmla="*/ 15953 w 235827"/>
                <a:gd name="csY278" fmla="*/ 24502 h 159164"/>
                <a:gd name="csX279" fmla="*/ 21309 w 235827"/>
                <a:gd name="csY279" fmla="*/ 26809 h 159164"/>
                <a:gd name="csX280" fmla="*/ 22486 w 235827"/>
                <a:gd name="csY280" fmla="*/ 26902 h 159164"/>
                <a:gd name="csX281" fmla="*/ 21401 w 235827"/>
                <a:gd name="csY281" fmla="*/ 25417 h 159164"/>
                <a:gd name="csX282" fmla="*/ 19046 w 235827"/>
                <a:gd name="csY282" fmla="*/ 23225 h 159164"/>
                <a:gd name="csX283" fmla="*/ 18946 w 235827"/>
                <a:gd name="csY283" fmla="*/ 22402 h 159164"/>
                <a:gd name="csX284" fmla="*/ 19939 w 235827"/>
                <a:gd name="csY284" fmla="*/ 21732 h 159164"/>
                <a:gd name="csX285" fmla="*/ 20424 w 235827"/>
                <a:gd name="csY285" fmla="*/ 20478 h 159164"/>
                <a:gd name="csX286" fmla="*/ 20470 w 235827"/>
                <a:gd name="csY286" fmla="*/ 19447 h 159164"/>
                <a:gd name="csX287" fmla="*/ 22094 w 235827"/>
                <a:gd name="csY287" fmla="*/ 18555 h 159164"/>
                <a:gd name="csX288" fmla="*/ 23741 w 235827"/>
                <a:gd name="csY288" fmla="*/ 18517 h 159164"/>
                <a:gd name="csX289" fmla="*/ 25395 w 235827"/>
                <a:gd name="csY289" fmla="*/ 19332 h 159164"/>
                <a:gd name="csX290" fmla="*/ 30520 w 235827"/>
                <a:gd name="csY290" fmla="*/ 23609 h 159164"/>
                <a:gd name="csX291" fmla="*/ 31251 w 235827"/>
                <a:gd name="csY291" fmla="*/ 24809 h 159164"/>
                <a:gd name="csX292" fmla="*/ 31498 w 235827"/>
                <a:gd name="csY292" fmla="*/ 26386 h 159164"/>
                <a:gd name="csX293" fmla="*/ 31243 w 235827"/>
                <a:gd name="csY293" fmla="*/ 28348 h 159164"/>
                <a:gd name="csX294" fmla="*/ 31459 w 235827"/>
                <a:gd name="csY294" fmla="*/ 29133 h 159164"/>
                <a:gd name="csX295" fmla="*/ 33460 w 235827"/>
                <a:gd name="csY295" fmla="*/ 28463 h 159164"/>
                <a:gd name="csX296" fmla="*/ 35060 w 235827"/>
                <a:gd name="csY296" fmla="*/ 29287 h 159164"/>
                <a:gd name="csX297" fmla="*/ 35853 w 235827"/>
                <a:gd name="csY297" fmla="*/ 29063 h 159164"/>
                <a:gd name="csX298" fmla="*/ 37846 w 235827"/>
                <a:gd name="csY298" fmla="*/ 26117 h 159164"/>
                <a:gd name="csX299" fmla="*/ 39216 w 235827"/>
                <a:gd name="csY299" fmla="*/ 26817 h 159164"/>
                <a:gd name="csX300" fmla="*/ 40039 w 235827"/>
                <a:gd name="csY300" fmla="*/ 28194 h 159164"/>
                <a:gd name="csX301" fmla="*/ 40301 w 235827"/>
                <a:gd name="csY301" fmla="*/ 29440 h 159164"/>
                <a:gd name="csX302" fmla="*/ 40424 w 235827"/>
                <a:gd name="csY302" fmla="*/ 31148 h 159164"/>
                <a:gd name="csX303" fmla="*/ 40070 w 235827"/>
                <a:gd name="csY303" fmla="*/ 34702 h 159164"/>
                <a:gd name="csX304" fmla="*/ 40162 w 235827"/>
                <a:gd name="csY304" fmla="*/ 35202 h 159164"/>
                <a:gd name="csX305" fmla="*/ 41555 w 235827"/>
                <a:gd name="csY305" fmla="*/ 33195 h 159164"/>
                <a:gd name="csX306" fmla="*/ 43926 w 235827"/>
                <a:gd name="csY306" fmla="*/ 33041 h 159164"/>
                <a:gd name="csX307" fmla="*/ 44234 w 235827"/>
                <a:gd name="csY307" fmla="*/ 32033 h 159164"/>
                <a:gd name="csX308" fmla="*/ 44303 w 235827"/>
                <a:gd name="csY308" fmla="*/ 28294 h 159164"/>
                <a:gd name="csX309" fmla="*/ 44110 w 235827"/>
                <a:gd name="csY309" fmla="*/ 25125 h 159164"/>
                <a:gd name="csX310" fmla="*/ 43849 w 235827"/>
                <a:gd name="csY310" fmla="*/ 24478 h 159164"/>
                <a:gd name="csX311" fmla="*/ 36046 w 235827"/>
                <a:gd name="csY311" fmla="*/ 20078 h 159164"/>
                <a:gd name="csX312" fmla="*/ 34691 w 235827"/>
                <a:gd name="csY312" fmla="*/ 19032 h 159164"/>
                <a:gd name="csX313" fmla="*/ 32991 w 235827"/>
                <a:gd name="csY313" fmla="*/ 16863 h 159164"/>
                <a:gd name="csX314" fmla="*/ 33337 w 235827"/>
                <a:gd name="csY314" fmla="*/ 15770 h 159164"/>
                <a:gd name="csX315" fmla="*/ 34860 w 235827"/>
                <a:gd name="csY315" fmla="*/ 14793 h 159164"/>
                <a:gd name="csX316" fmla="*/ 37146 w 235827"/>
                <a:gd name="csY316" fmla="*/ 14401 h 159164"/>
                <a:gd name="csX317" fmla="*/ 42464 w 235827"/>
                <a:gd name="csY317" fmla="*/ 14455 h 159164"/>
                <a:gd name="csX318" fmla="*/ 43002 w 235827"/>
                <a:gd name="csY318" fmla="*/ 13993 h 159164"/>
                <a:gd name="csX319" fmla="*/ 41971 w 235827"/>
                <a:gd name="csY319" fmla="*/ 12847 h 159164"/>
                <a:gd name="csX320" fmla="*/ 39516 w 235827"/>
                <a:gd name="csY320" fmla="*/ 12108 h 159164"/>
                <a:gd name="csX321" fmla="*/ 38939 w 235827"/>
                <a:gd name="csY321" fmla="*/ 11439 h 159164"/>
                <a:gd name="csX322" fmla="*/ 38647 w 235827"/>
                <a:gd name="csY322" fmla="*/ 10162 h 159164"/>
                <a:gd name="csX323" fmla="*/ 35730 w 235827"/>
                <a:gd name="csY323" fmla="*/ 10862 h 159164"/>
                <a:gd name="csX324" fmla="*/ 32475 w 235827"/>
                <a:gd name="csY324" fmla="*/ 10893 h 159164"/>
                <a:gd name="csX325" fmla="*/ 29343 w 235827"/>
                <a:gd name="csY325" fmla="*/ 10108 h 159164"/>
                <a:gd name="csX326" fmla="*/ 29281 w 235827"/>
                <a:gd name="csY326" fmla="*/ 9116 h 159164"/>
                <a:gd name="csX327" fmla="*/ 30512 w 235827"/>
                <a:gd name="csY327" fmla="*/ 7654 h 159164"/>
                <a:gd name="csX328" fmla="*/ 33075 w 235827"/>
                <a:gd name="csY328" fmla="*/ 5231 h 159164"/>
                <a:gd name="csX329" fmla="*/ 34260 w 235827"/>
                <a:gd name="csY329" fmla="*/ 4623 h 159164"/>
                <a:gd name="csX330" fmla="*/ 37839 w 235827"/>
                <a:gd name="csY330" fmla="*/ 5046 h 159164"/>
                <a:gd name="csX331" fmla="*/ 41386 w 235827"/>
                <a:gd name="csY331" fmla="*/ 4362 h 159164"/>
                <a:gd name="csX332" fmla="*/ 44264 w 235827"/>
                <a:gd name="csY332" fmla="*/ 5193 h 159164"/>
                <a:gd name="csX333" fmla="*/ 46550 w 235827"/>
                <a:gd name="csY333" fmla="*/ 7593 h 159164"/>
                <a:gd name="csX334" fmla="*/ 49790 w 235827"/>
                <a:gd name="csY334" fmla="*/ 11808 h 159164"/>
                <a:gd name="csX335" fmla="*/ 54176 w 235827"/>
                <a:gd name="csY335" fmla="*/ 14493 h 159164"/>
                <a:gd name="csX336" fmla="*/ 54584 w 235827"/>
                <a:gd name="csY336" fmla="*/ 15339 h 159164"/>
                <a:gd name="csX337" fmla="*/ 56915 w 235827"/>
                <a:gd name="csY337" fmla="*/ 17532 h 159164"/>
                <a:gd name="csX338" fmla="*/ 61564 w 235827"/>
                <a:gd name="csY338" fmla="*/ 23425 h 159164"/>
                <a:gd name="csX339" fmla="*/ 66281 w 235827"/>
                <a:gd name="csY339" fmla="*/ 26832 h 159164"/>
                <a:gd name="csX340" fmla="*/ 66497 w 235827"/>
                <a:gd name="csY340" fmla="*/ 27702 h 159164"/>
                <a:gd name="csX341" fmla="*/ 65719 w 235827"/>
                <a:gd name="csY341" fmla="*/ 28717 h 159164"/>
                <a:gd name="csX342" fmla="*/ 63903 w 235827"/>
                <a:gd name="csY342" fmla="*/ 29910 h 159164"/>
                <a:gd name="csX343" fmla="*/ 64319 w 235827"/>
                <a:gd name="csY343" fmla="*/ 30564 h 159164"/>
                <a:gd name="csX344" fmla="*/ 66689 w 235827"/>
                <a:gd name="csY344" fmla="*/ 31433 h 159164"/>
                <a:gd name="csX345" fmla="*/ 68397 w 235827"/>
                <a:gd name="csY345" fmla="*/ 33725 h 159164"/>
                <a:gd name="csX346" fmla="*/ 68513 w 235827"/>
                <a:gd name="csY346" fmla="*/ 34725 h 159164"/>
                <a:gd name="csX347" fmla="*/ 66966 w 235827"/>
                <a:gd name="csY347" fmla="*/ 41803 h 159164"/>
                <a:gd name="csX348" fmla="*/ 66142 w 235827"/>
                <a:gd name="csY348" fmla="*/ 43303 h 159164"/>
                <a:gd name="csX349" fmla="*/ 65204 w 235827"/>
                <a:gd name="csY349" fmla="*/ 44095 h 159164"/>
                <a:gd name="csX350" fmla="*/ 60848 w 235827"/>
                <a:gd name="csY350" fmla="*/ 42764 h 159164"/>
                <a:gd name="csX351" fmla="*/ 61879 w 235827"/>
                <a:gd name="csY351" fmla="*/ 45011 h 159164"/>
                <a:gd name="csX352" fmla="*/ 64996 w 235827"/>
                <a:gd name="csY352" fmla="*/ 47395 h 159164"/>
                <a:gd name="csX353" fmla="*/ 65696 w 235827"/>
                <a:gd name="csY353" fmla="*/ 48726 h 159164"/>
                <a:gd name="csX354" fmla="*/ 65234 w 235827"/>
                <a:gd name="csY354" fmla="*/ 50034 h 159164"/>
                <a:gd name="csX355" fmla="*/ 65573 w 235827"/>
                <a:gd name="csY355" fmla="*/ 50334 h 159164"/>
                <a:gd name="csX356" fmla="*/ 66712 w 235827"/>
                <a:gd name="csY356" fmla="*/ 49634 h 159164"/>
                <a:gd name="csX357" fmla="*/ 67189 w 235827"/>
                <a:gd name="csY357" fmla="*/ 50373 h 159164"/>
                <a:gd name="csX358" fmla="*/ 66989 w 235827"/>
                <a:gd name="csY358" fmla="*/ 52550 h 159164"/>
                <a:gd name="csX359" fmla="*/ 66504 w 235827"/>
                <a:gd name="csY359" fmla="*/ 54357 h 159164"/>
                <a:gd name="csX360" fmla="*/ 65727 w 235827"/>
                <a:gd name="csY360" fmla="*/ 55788 h 159164"/>
                <a:gd name="csX361" fmla="*/ 65958 w 235827"/>
                <a:gd name="csY361" fmla="*/ 56411 h 159164"/>
                <a:gd name="csX362" fmla="*/ 67174 w 235827"/>
                <a:gd name="csY362" fmla="*/ 56219 h 159164"/>
                <a:gd name="csX363" fmla="*/ 68313 w 235827"/>
                <a:gd name="csY363" fmla="*/ 56588 h 159164"/>
                <a:gd name="csX364" fmla="*/ 70098 w 235827"/>
                <a:gd name="csY364" fmla="*/ 58565 h 159164"/>
                <a:gd name="csX365" fmla="*/ 71545 w 235827"/>
                <a:gd name="csY365" fmla="*/ 64589 h 159164"/>
                <a:gd name="csX366" fmla="*/ 72260 w 235827"/>
                <a:gd name="csY366" fmla="*/ 66527 h 159164"/>
                <a:gd name="csX367" fmla="*/ 72784 w 235827"/>
                <a:gd name="csY367" fmla="*/ 64804 h 159164"/>
                <a:gd name="csX368" fmla="*/ 73430 w 235827"/>
                <a:gd name="csY368" fmla="*/ 60412 h 159164"/>
                <a:gd name="csX369" fmla="*/ 74038 w 235827"/>
                <a:gd name="csY369" fmla="*/ 58165 h 159164"/>
                <a:gd name="csX370" fmla="*/ 74615 w 235827"/>
                <a:gd name="csY370" fmla="*/ 58065 h 159164"/>
                <a:gd name="csX371" fmla="*/ 75108 w 235827"/>
                <a:gd name="csY371" fmla="*/ 57327 h 159164"/>
                <a:gd name="csX372" fmla="*/ 75523 w 235827"/>
                <a:gd name="csY372" fmla="*/ 55942 h 159164"/>
                <a:gd name="csX373" fmla="*/ 76370 w 235827"/>
                <a:gd name="csY373" fmla="*/ 51050 h 159164"/>
                <a:gd name="csX374" fmla="*/ 79294 w 235827"/>
                <a:gd name="csY374" fmla="*/ 47334 h 159164"/>
                <a:gd name="csX375" fmla="*/ 80687 w 235827"/>
                <a:gd name="csY375" fmla="*/ 46188 h 159164"/>
                <a:gd name="csX376" fmla="*/ 82003 w 235827"/>
                <a:gd name="csY376" fmla="*/ 45942 h 159164"/>
                <a:gd name="csX377" fmla="*/ 82634 w 235827"/>
                <a:gd name="csY377" fmla="*/ 46403 h 159164"/>
                <a:gd name="csX378" fmla="*/ 84827 w 235827"/>
                <a:gd name="csY378" fmla="*/ 50303 h 159164"/>
                <a:gd name="csX379" fmla="*/ 86158 w 235827"/>
                <a:gd name="csY379" fmla="*/ 50957 h 159164"/>
                <a:gd name="csX380" fmla="*/ 86835 w 235827"/>
                <a:gd name="csY380" fmla="*/ 50750 h 159164"/>
                <a:gd name="csX381" fmla="*/ 87774 w 235827"/>
                <a:gd name="csY381" fmla="*/ 48096 h 159164"/>
                <a:gd name="csX382" fmla="*/ 88959 w 235827"/>
                <a:gd name="csY382" fmla="*/ 43003 h 159164"/>
                <a:gd name="csX383" fmla="*/ 89229 w 235827"/>
                <a:gd name="csY383" fmla="*/ 37295 h 159164"/>
                <a:gd name="csX384" fmla="*/ 88590 w 235827"/>
                <a:gd name="csY384" fmla="*/ 30964 h 159164"/>
                <a:gd name="csX385" fmla="*/ 88959 w 235827"/>
                <a:gd name="csY385" fmla="*/ 26425 h 159164"/>
                <a:gd name="csX386" fmla="*/ 90352 w 235827"/>
                <a:gd name="csY386" fmla="*/ 23709 h 159164"/>
                <a:gd name="csX387" fmla="*/ 92176 w 235827"/>
                <a:gd name="csY387" fmla="*/ 22871 h 159164"/>
                <a:gd name="csX388" fmla="*/ 94446 w 235827"/>
                <a:gd name="csY388" fmla="*/ 23917 h 159164"/>
                <a:gd name="csX389" fmla="*/ 96101 w 235827"/>
                <a:gd name="csY389" fmla="*/ 25579 h 159164"/>
                <a:gd name="csX390" fmla="*/ 99364 w 235827"/>
                <a:gd name="csY390" fmla="*/ 31887 h 159164"/>
                <a:gd name="csX391" fmla="*/ 102003 w 235827"/>
                <a:gd name="csY391" fmla="*/ 35187 h 159164"/>
                <a:gd name="csX392" fmla="*/ 104266 w 235827"/>
                <a:gd name="csY392" fmla="*/ 38710 h 159164"/>
                <a:gd name="csX393" fmla="*/ 105435 w 235827"/>
                <a:gd name="csY393" fmla="*/ 39856 h 159164"/>
                <a:gd name="csX394" fmla="*/ 107682 w 235827"/>
                <a:gd name="csY394" fmla="*/ 40433 h 159164"/>
                <a:gd name="csX395" fmla="*/ 108283 w 235827"/>
                <a:gd name="csY395" fmla="*/ 40203 h 159164"/>
                <a:gd name="csX396" fmla="*/ 108683 w 235827"/>
                <a:gd name="csY396" fmla="*/ 39395 h 159164"/>
                <a:gd name="csX397" fmla="*/ 108891 w 235827"/>
                <a:gd name="csY397" fmla="*/ 37995 h 159164"/>
                <a:gd name="csX398" fmla="*/ 108406 w 235827"/>
                <a:gd name="csY398" fmla="*/ 28986 h 159164"/>
                <a:gd name="csX399" fmla="*/ 109037 w 235827"/>
                <a:gd name="csY399" fmla="*/ 26179 h 159164"/>
                <a:gd name="csX400" fmla="*/ 109991 w 235827"/>
                <a:gd name="csY400" fmla="*/ 24171 h 159164"/>
                <a:gd name="csX401" fmla="*/ 114039 w 235827"/>
                <a:gd name="csY401" fmla="*/ 22994 h 159164"/>
                <a:gd name="csX402" fmla="*/ 116248 w 235827"/>
                <a:gd name="csY402" fmla="*/ 21732 h 159164"/>
                <a:gd name="csX403" fmla="*/ 118395 w 235827"/>
                <a:gd name="csY403" fmla="*/ 19663 h 159164"/>
                <a:gd name="csX404" fmla="*/ 120172 w 235827"/>
                <a:gd name="csY404" fmla="*/ 18547 h 159164"/>
                <a:gd name="csX405" fmla="*/ 121588 w 235827"/>
                <a:gd name="csY405" fmla="*/ 18401 h 159164"/>
                <a:gd name="csX406" fmla="*/ 123058 w 235827"/>
                <a:gd name="csY406" fmla="*/ 19209 h 159164"/>
                <a:gd name="csX407" fmla="*/ 124605 w 235827"/>
                <a:gd name="csY407" fmla="*/ 20971 h 159164"/>
                <a:gd name="csX408" fmla="*/ 127006 w 235827"/>
                <a:gd name="csY408" fmla="*/ 24402 h 159164"/>
                <a:gd name="csX409" fmla="*/ 130030 w 235827"/>
                <a:gd name="csY409" fmla="*/ 30071 h 159164"/>
                <a:gd name="csX410" fmla="*/ 133878 w 235827"/>
                <a:gd name="csY410" fmla="*/ 34287 h 159164"/>
                <a:gd name="csX411" fmla="*/ 135886 w 235827"/>
                <a:gd name="csY411" fmla="*/ 40964 h 159164"/>
                <a:gd name="csX412" fmla="*/ 136317 w 235827"/>
                <a:gd name="csY412" fmla="*/ 42087 h 159164"/>
                <a:gd name="csX413" fmla="*/ 136794 w 235827"/>
                <a:gd name="csY413" fmla="*/ 42218 h 159164"/>
                <a:gd name="csX414" fmla="*/ 137302 w 235827"/>
                <a:gd name="csY414" fmla="*/ 41349 h 159164"/>
                <a:gd name="csX415" fmla="*/ 137625 w 235827"/>
                <a:gd name="csY415" fmla="*/ 40126 h 159164"/>
                <a:gd name="csX416" fmla="*/ 137718 w 235827"/>
                <a:gd name="csY416" fmla="*/ 37156 h 159164"/>
                <a:gd name="csX417" fmla="*/ 136640 w 235827"/>
                <a:gd name="csY417" fmla="*/ 33218 h 159164"/>
                <a:gd name="csX418" fmla="*/ 133047 w 235827"/>
                <a:gd name="csY418" fmla="*/ 23240 h 159164"/>
                <a:gd name="csX419" fmla="*/ 132985 w 235827"/>
                <a:gd name="csY419" fmla="*/ 21340 h 159164"/>
                <a:gd name="csX420" fmla="*/ 133439 w 235827"/>
                <a:gd name="csY420" fmla="*/ 19817 h 159164"/>
                <a:gd name="csX421" fmla="*/ 135971 w 235827"/>
                <a:gd name="csY421" fmla="*/ 19647 h 159164"/>
                <a:gd name="csX422" fmla="*/ 141866 w 235827"/>
                <a:gd name="csY422" fmla="*/ 20571 h 159164"/>
                <a:gd name="csX423" fmla="*/ 143743 w 235827"/>
                <a:gd name="csY423" fmla="*/ 22124 h 159164"/>
                <a:gd name="csX424" fmla="*/ 147753 w 235827"/>
                <a:gd name="csY424" fmla="*/ 28233 h 159164"/>
                <a:gd name="csX425" fmla="*/ 148876 w 235827"/>
                <a:gd name="csY425" fmla="*/ 29710 h 159164"/>
                <a:gd name="csX426" fmla="*/ 149561 w 235827"/>
                <a:gd name="csY426" fmla="*/ 30079 h 159164"/>
                <a:gd name="csX427" fmla="*/ 149815 w 235827"/>
                <a:gd name="csY427" fmla="*/ 29340 h 159164"/>
                <a:gd name="csX428" fmla="*/ 151370 w 235827"/>
                <a:gd name="csY428" fmla="*/ 28210 h 159164"/>
                <a:gd name="csX429" fmla="*/ 152439 w 235827"/>
                <a:gd name="csY429" fmla="*/ 26840 h 159164"/>
                <a:gd name="csX430" fmla="*/ 154232 w 235827"/>
                <a:gd name="csY430" fmla="*/ 23471 h 159164"/>
                <a:gd name="csX431" fmla="*/ 158149 w 235827"/>
                <a:gd name="csY431" fmla="*/ 17393 h 159164"/>
                <a:gd name="csX432" fmla="*/ 158965 w 235827"/>
                <a:gd name="csY432" fmla="*/ 17216 h 159164"/>
                <a:gd name="csX433" fmla="*/ 160104 w 235827"/>
                <a:gd name="csY433" fmla="*/ 17694 h 159164"/>
                <a:gd name="csX434" fmla="*/ 162112 w 235827"/>
                <a:gd name="csY434" fmla="*/ 19286 h 159164"/>
                <a:gd name="csX435" fmla="*/ 163067 w 235827"/>
                <a:gd name="csY435" fmla="*/ 20563 h 159164"/>
                <a:gd name="csX436" fmla="*/ 164952 w 235827"/>
                <a:gd name="csY436" fmla="*/ 21532 h 159164"/>
                <a:gd name="csX437" fmla="*/ 166883 w 235827"/>
                <a:gd name="csY437" fmla="*/ 21194 h 159164"/>
                <a:gd name="csX438" fmla="*/ 169554 w 235827"/>
                <a:gd name="csY438" fmla="*/ 19063 h 159164"/>
                <a:gd name="csX439" fmla="*/ 172578 w 235827"/>
                <a:gd name="csY439" fmla="*/ 17755 h 159164"/>
                <a:gd name="csX440" fmla="*/ 173609 w 235827"/>
                <a:gd name="csY440" fmla="*/ 14732 h 159164"/>
                <a:gd name="csX441" fmla="*/ 173802 w 235827"/>
                <a:gd name="csY441" fmla="*/ 13347 h 159164"/>
                <a:gd name="csX442" fmla="*/ 171370 w 235827"/>
                <a:gd name="csY442" fmla="*/ 4293 h 159164"/>
                <a:gd name="csX443" fmla="*/ 172393 w 235827"/>
                <a:gd name="csY443" fmla="*/ 2431 h 159164"/>
                <a:gd name="csX444" fmla="*/ 177665 w 235827"/>
                <a:gd name="csY444" fmla="*/ 177 h 159164"/>
                <a:gd name="csX445" fmla="*/ 182274 w 235827"/>
                <a:gd name="csY445" fmla="*/ 0 h 159164"/>
                <a:gd name="csX446" fmla="*/ 183367 w 235827"/>
                <a:gd name="csY446" fmla="*/ 623 h 159164"/>
                <a:gd name="csX447" fmla="*/ 186268 w 235827"/>
                <a:gd name="csY447" fmla="*/ 5046 h 159164"/>
                <a:gd name="csX448" fmla="*/ 188238 w 235827"/>
                <a:gd name="csY448" fmla="*/ 7262 h 159164"/>
                <a:gd name="csX449" fmla="*/ 189231 w 235827"/>
                <a:gd name="csY449" fmla="*/ 9039 h 159164"/>
                <a:gd name="csX450" fmla="*/ 189470 w 235827"/>
                <a:gd name="csY450" fmla="*/ 12955 h 159164"/>
                <a:gd name="csX451" fmla="*/ 190662 w 235827"/>
                <a:gd name="csY451" fmla="*/ 14393 h 1591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</a:cxnLst>
              <a:rect l="l" t="t" r="r" b="b"/>
              <a:pathLst>
                <a:path w="235827" h="159164">
                  <a:moveTo>
                    <a:pt x="192917" y="16016"/>
                  </a:moveTo>
                  <a:lnTo>
                    <a:pt x="195395" y="16216"/>
                  </a:lnTo>
                  <a:lnTo>
                    <a:pt x="199443" y="14378"/>
                  </a:lnTo>
                  <a:lnTo>
                    <a:pt x="201136" y="13170"/>
                  </a:lnTo>
                  <a:lnTo>
                    <a:pt x="205299" y="8977"/>
                  </a:lnTo>
                  <a:lnTo>
                    <a:pt x="207754" y="7808"/>
                  </a:lnTo>
                  <a:lnTo>
                    <a:pt x="211548" y="8100"/>
                  </a:lnTo>
                  <a:lnTo>
                    <a:pt x="213372" y="7808"/>
                  </a:lnTo>
                  <a:lnTo>
                    <a:pt x="213418" y="8216"/>
                  </a:lnTo>
                  <a:lnTo>
                    <a:pt x="211086" y="9916"/>
                  </a:lnTo>
                  <a:lnTo>
                    <a:pt x="209224" y="10501"/>
                  </a:lnTo>
                  <a:lnTo>
                    <a:pt x="206546" y="13032"/>
                  </a:lnTo>
                  <a:lnTo>
                    <a:pt x="203999" y="18724"/>
                  </a:lnTo>
                  <a:lnTo>
                    <a:pt x="202113" y="21509"/>
                  </a:lnTo>
                  <a:lnTo>
                    <a:pt x="202129" y="22748"/>
                  </a:lnTo>
                  <a:lnTo>
                    <a:pt x="204422" y="24940"/>
                  </a:lnTo>
                  <a:lnTo>
                    <a:pt x="206938" y="26179"/>
                  </a:lnTo>
                  <a:lnTo>
                    <a:pt x="209247" y="25055"/>
                  </a:lnTo>
                  <a:lnTo>
                    <a:pt x="210255" y="25494"/>
                  </a:lnTo>
                  <a:lnTo>
                    <a:pt x="211163" y="27117"/>
                  </a:lnTo>
                  <a:lnTo>
                    <a:pt x="211679" y="28725"/>
                  </a:lnTo>
                  <a:lnTo>
                    <a:pt x="211794" y="30317"/>
                  </a:lnTo>
                  <a:lnTo>
                    <a:pt x="211379" y="33641"/>
                  </a:lnTo>
                  <a:lnTo>
                    <a:pt x="209993" y="36972"/>
                  </a:lnTo>
                  <a:lnTo>
                    <a:pt x="208116" y="39756"/>
                  </a:lnTo>
                  <a:lnTo>
                    <a:pt x="208377" y="40633"/>
                  </a:lnTo>
                  <a:lnTo>
                    <a:pt x="209886" y="41080"/>
                  </a:lnTo>
                  <a:lnTo>
                    <a:pt x="217035" y="39280"/>
                  </a:lnTo>
                  <a:lnTo>
                    <a:pt x="217781" y="39410"/>
                  </a:lnTo>
                  <a:lnTo>
                    <a:pt x="218189" y="40310"/>
                  </a:lnTo>
                  <a:lnTo>
                    <a:pt x="218274" y="41972"/>
                  </a:lnTo>
                  <a:lnTo>
                    <a:pt x="218666" y="43472"/>
                  </a:lnTo>
                  <a:lnTo>
                    <a:pt x="219374" y="44818"/>
                  </a:lnTo>
                  <a:lnTo>
                    <a:pt x="219151" y="46188"/>
                  </a:lnTo>
                  <a:lnTo>
                    <a:pt x="216019" y="50519"/>
                  </a:lnTo>
                  <a:lnTo>
                    <a:pt x="219720" y="47795"/>
                  </a:lnTo>
                  <a:lnTo>
                    <a:pt x="222637" y="47026"/>
                  </a:lnTo>
                  <a:lnTo>
                    <a:pt x="227639" y="48396"/>
                  </a:lnTo>
                  <a:lnTo>
                    <a:pt x="229686" y="49965"/>
                  </a:lnTo>
                  <a:lnTo>
                    <a:pt x="230879" y="52727"/>
                  </a:lnTo>
                  <a:lnTo>
                    <a:pt x="232610" y="51811"/>
                  </a:lnTo>
                  <a:lnTo>
                    <a:pt x="233364" y="51865"/>
                  </a:lnTo>
                  <a:lnTo>
                    <a:pt x="234496" y="53434"/>
                  </a:lnTo>
                  <a:lnTo>
                    <a:pt x="234534" y="55111"/>
                  </a:lnTo>
                  <a:lnTo>
                    <a:pt x="233703" y="57488"/>
                  </a:lnTo>
                  <a:lnTo>
                    <a:pt x="233418" y="59689"/>
                  </a:lnTo>
                  <a:lnTo>
                    <a:pt x="232549" y="60589"/>
                  </a:lnTo>
                  <a:lnTo>
                    <a:pt x="230925" y="61243"/>
                  </a:lnTo>
                  <a:lnTo>
                    <a:pt x="230463" y="61973"/>
                  </a:lnTo>
                  <a:lnTo>
                    <a:pt x="231179" y="63643"/>
                  </a:lnTo>
                  <a:lnTo>
                    <a:pt x="232233" y="65274"/>
                  </a:lnTo>
                  <a:lnTo>
                    <a:pt x="233726" y="65343"/>
                  </a:lnTo>
                  <a:lnTo>
                    <a:pt x="233996" y="66097"/>
                  </a:lnTo>
                  <a:lnTo>
                    <a:pt x="234026" y="66997"/>
                  </a:lnTo>
                  <a:lnTo>
                    <a:pt x="233826" y="68058"/>
                  </a:lnTo>
                  <a:lnTo>
                    <a:pt x="233341" y="68781"/>
                  </a:lnTo>
                  <a:lnTo>
                    <a:pt x="232564" y="69182"/>
                  </a:lnTo>
                  <a:lnTo>
                    <a:pt x="231541" y="70343"/>
                  </a:lnTo>
                  <a:lnTo>
                    <a:pt x="235296" y="72882"/>
                  </a:lnTo>
                  <a:lnTo>
                    <a:pt x="235773" y="73828"/>
                  </a:lnTo>
                  <a:lnTo>
                    <a:pt x="235827" y="75205"/>
                  </a:lnTo>
                  <a:lnTo>
                    <a:pt x="235534" y="76720"/>
                  </a:lnTo>
                  <a:lnTo>
                    <a:pt x="234896" y="78367"/>
                  </a:lnTo>
                  <a:lnTo>
                    <a:pt x="233765" y="79336"/>
                  </a:lnTo>
                  <a:lnTo>
                    <a:pt x="231056" y="79498"/>
                  </a:lnTo>
                  <a:lnTo>
                    <a:pt x="229394" y="80567"/>
                  </a:lnTo>
                  <a:lnTo>
                    <a:pt x="229963" y="82336"/>
                  </a:lnTo>
                  <a:lnTo>
                    <a:pt x="229917" y="84575"/>
                  </a:lnTo>
                  <a:lnTo>
                    <a:pt x="229417" y="87213"/>
                  </a:lnTo>
                  <a:lnTo>
                    <a:pt x="227285" y="91191"/>
                  </a:lnTo>
                  <a:lnTo>
                    <a:pt x="225284" y="93306"/>
                  </a:lnTo>
                  <a:lnTo>
                    <a:pt x="223322" y="94675"/>
                  </a:lnTo>
                  <a:lnTo>
                    <a:pt x="219828" y="94191"/>
                  </a:lnTo>
                  <a:lnTo>
                    <a:pt x="217927" y="93137"/>
                  </a:lnTo>
                  <a:lnTo>
                    <a:pt x="218135" y="96560"/>
                  </a:lnTo>
                  <a:lnTo>
                    <a:pt x="216196" y="98660"/>
                  </a:lnTo>
                  <a:lnTo>
                    <a:pt x="216558" y="100414"/>
                  </a:lnTo>
                  <a:lnTo>
                    <a:pt x="217235" y="101307"/>
                  </a:lnTo>
                  <a:lnTo>
                    <a:pt x="216904" y="103553"/>
                  </a:lnTo>
                  <a:lnTo>
                    <a:pt x="215980" y="105776"/>
                  </a:lnTo>
                  <a:lnTo>
                    <a:pt x="214434" y="108176"/>
                  </a:lnTo>
                  <a:lnTo>
                    <a:pt x="212679" y="109676"/>
                  </a:lnTo>
                  <a:lnTo>
                    <a:pt x="209193" y="111484"/>
                  </a:lnTo>
                  <a:lnTo>
                    <a:pt x="206215" y="114477"/>
                  </a:lnTo>
                  <a:lnTo>
                    <a:pt x="204183" y="115661"/>
                  </a:lnTo>
                  <a:lnTo>
                    <a:pt x="199120" y="115608"/>
                  </a:lnTo>
                  <a:lnTo>
                    <a:pt x="193956" y="117531"/>
                  </a:lnTo>
                  <a:lnTo>
                    <a:pt x="186661" y="121577"/>
                  </a:lnTo>
                  <a:lnTo>
                    <a:pt x="181743" y="124808"/>
                  </a:lnTo>
                  <a:lnTo>
                    <a:pt x="177949" y="128462"/>
                  </a:lnTo>
                  <a:lnTo>
                    <a:pt x="172940" y="134401"/>
                  </a:lnTo>
                  <a:lnTo>
                    <a:pt x="169223" y="136894"/>
                  </a:lnTo>
                  <a:lnTo>
                    <a:pt x="167076" y="137563"/>
                  </a:lnTo>
                  <a:lnTo>
                    <a:pt x="162897" y="138094"/>
                  </a:lnTo>
                  <a:lnTo>
                    <a:pt x="159396" y="139702"/>
                  </a:lnTo>
                  <a:lnTo>
                    <a:pt x="147768" y="142702"/>
                  </a:lnTo>
                  <a:lnTo>
                    <a:pt x="143836" y="144340"/>
                  </a:lnTo>
                  <a:lnTo>
                    <a:pt x="143328" y="145825"/>
                  </a:lnTo>
                  <a:lnTo>
                    <a:pt x="141696" y="148064"/>
                  </a:lnTo>
                  <a:lnTo>
                    <a:pt x="141596" y="148871"/>
                  </a:lnTo>
                  <a:lnTo>
                    <a:pt x="142304" y="149495"/>
                  </a:lnTo>
                  <a:lnTo>
                    <a:pt x="142443" y="150302"/>
                  </a:lnTo>
                  <a:lnTo>
                    <a:pt x="141004" y="152941"/>
                  </a:lnTo>
                  <a:lnTo>
                    <a:pt x="138126" y="154841"/>
                  </a:lnTo>
                  <a:lnTo>
                    <a:pt x="136771" y="154810"/>
                  </a:lnTo>
                  <a:lnTo>
                    <a:pt x="135124" y="153172"/>
                  </a:lnTo>
                  <a:lnTo>
                    <a:pt x="134409" y="153233"/>
                  </a:lnTo>
                  <a:lnTo>
                    <a:pt x="134124" y="153487"/>
                  </a:lnTo>
                  <a:lnTo>
                    <a:pt x="134109" y="153995"/>
                  </a:lnTo>
                  <a:lnTo>
                    <a:pt x="135055" y="155964"/>
                  </a:lnTo>
                  <a:lnTo>
                    <a:pt x="133316" y="156872"/>
                  </a:lnTo>
                  <a:lnTo>
                    <a:pt x="125744" y="159164"/>
                  </a:lnTo>
                  <a:lnTo>
                    <a:pt x="112854" y="157472"/>
                  </a:lnTo>
                  <a:lnTo>
                    <a:pt x="107752" y="155710"/>
                  </a:lnTo>
                  <a:lnTo>
                    <a:pt x="101449" y="152895"/>
                  </a:lnTo>
                  <a:lnTo>
                    <a:pt x="97701" y="152149"/>
                  </a:lnTo>
                  <a:lnTo>
                    <a:pt x="92384" y="151964"/>
                  </a:lnTo>
                  <a:lnTo>
                    <a:pt x="88013" y="148025"/>
                  </a:lnTo>
                  <a:lnTo>
                    <a:pt x="85989" y="145587"/>
                  </a:lnTo>
                  <a:lnTo>
                    <a:pt x="85827" y="144571"/>
                  </a:lnTo>
                  <a:lnTo>
                    <a:pt x="86058" y="143410"/>
                  </a:lnTo>
                  <a:lnTo>
                    <a:pt x="86512" y="142617"/>
                  </a:lnTo>
                  <a:lnTo>
                    <a:pt x="87190" y="142194"/>
                  </a:lnTo>
                  <a:lnTo>
                    <a:pt x="88628" y="142148"/>
                  </a:lnTo>
                  <a:lnTo>
                    <a:pt x="88821" y="141802"/>
                  </a:lnTo>
                  <a:lnTo>
                    <a:pt x="87721" y="139840"/>
                  </a:lnTo>
                  <a:lnTo>
                    <a:pt x="86666" y="140479"/>
                  </a:lnTo>
                  <a:lnTo>
                    <a:pt x="83857" y="143248"/>
                  </a:lnTo>
                  <a:lnTo>
                    <a:pt x="82603" y="143148"/>
                  </a:lnTo>
                  <a:lnTo>
                    <a:pt x="80956" y="141763"/>
                  </a:lnTo>
                  <a:lnTo>
                    <a:pt x="80894" y="140417"/>
                  </a:lnTo>
                  <a:lnTo>
                    <a:pt x="77686" y="139902"/>
                  </a:lnTo>
                  <a:lnTo>
                    <a:pt x="74892" y="138217"/>
                  </a:lnTo>
                  <a:lnTo>
                    <a:pt x="72114" y="135794"/>
                  </a:lnTo>
                  <a:lnTo>
                    <a:pt x="71699" y="134871"/>
                  </a:lnTo>
                  <a:lnTo>
                    <a:pt x="73037" y="133509"/>
                  </a:lnTo>
                  <a:lnTo>
                    <a:pt x="72776" y="133247"/>
                  </a:lnTo>
                  <a:lnTo>
                    <a:pt x="71768" y="133017"/>
                  </a:lnTo>
                  <a:lnTo>
                    <a:pt x="69744" y="133463"/>
                  </a:lnTo>
                  <a:lnTo>
                    <a:pt x="66689" y="136532"/>
                  </a:lnTo>
                  <a:lnTo>
                    <a:pt x="65373" y="137240"/>
                  </a:lnTo>
                  <a:lnTo>
                    <a:pt x="45419" y="137955"/>
                  </a:lnTo>
                  <a:lnTo>
                    <a:pt x="40355" y="138271"/>
                  </a:lnTo>
                  <a:lnTo>
                    <a:pt x="39378" y="138740"/>
                  </a:lnTo>
                  <a:lnTo>
                    <a:pt x="38500" y="136748"/>
                  </a:lnTo>
                  <a:lnTo>
                    <a:pt x="37715" y="132286"/>
                  </a:lnTo>
                  <a:lnTo>
                    <a:pt x="37423" y="129339"/>
                  </a:lnTo>
                  <a:lnTo>
                    <a:pt x="37623" y="127909"/>
                  </a:lnTo>
                  <a:lnTo>
                    <a:pt x="38323" y="126193"/>
                  </a:lnTo>
                  <a:lnTo>
                    <a:pt x="39408" y="126485"/>
                  </a:lnTo>
                  <a:lnTo>
                    <a:pt x="40440" y="127847"/>
                  </a:lnTo>
                  <a:lnTo>
                    <a:pt x="41379" y="129778"/>
                  </a:lnTo>
                  <a:lnTo>
                    <a:pt x="42448" y="130716"/>
                  </a:lnTo>
                  <a:lnTo>
                    <a:pt x="49413" y="128362"/>
                  </a:lnTo>
                  <a:lnTo>
                    <a:pt x="52244" y="126778"/>
                  </a:lnTo>
                  <a:lnTo>
                    <a:pt x="53445" y="125277"/>
                  </a:lnTo>
                  <a:lnTo>
                    <a:pt x="54861" y="122708"/>
                  </a:lnTo>
                  <a:lnTo>
                    <a:pt x="56361" y="121393"/>
                  </a:lnTo>
                  <a:lnTo>
                    <a:pt x="57077" y="120154"/>
                  </a:lnTo>
                  <a:lnTo>
                    <a:pt x="58485" y="116208"/>
                  </a:lnTo>
                  <a:lnTo>
                    <a:pt x="59455" y="114377"/>
                  </a:lnTo>
                  <a:lnTo>
                    <a:pt x="60625" y="113015"/>
                  </a:lnTo>
                  <a:lnTo>
                    <a:pt x="61979" y="112138"/>
                  </a:lnTo>
                  <a:lnTo>
                    <a:pt x="65057" y="111515"/>
                  </a:lnTo>
                  <a:lnTo>
                    <a:pt x="63033" y="110584"/>
                  </a:lnTo>
                  <a:lnTo>
                    <a:pt x="61094" y="110584"/>
                  </a:lnTo>
                  <a:lnTo>
                    <a:pt x="54522" y="114761"/>
                  </a:lnTo>
                  <a:lnTo>
                    <a:pt x="52314" y="114761"/>
                  </a:lnTo>
                  <a:lnTo>
                    <a:pt x="52406" y="114108"/>
                  </a:lnTo>
                  <a:lnTo>
                    <a:pt x="53337" y="112931"/>
                  </a:lnTo>
                  <a:lnTo>
                    <a:pt x="55600" y="110892"/>
                  </a:lnTo>
                  <a:lnTo>
                    <a:pt x="54045" y="110738"/>
                  </a:lnTo>
                  <a:lnTo>
                    <a:pt x="53453" y="109815"/>
                  </a:lnTo>
                  <a:lnTo>
                    <a:pt x="53383" y="107869"/>
                  </a:lnTo>
                  <a:lnTo>
                    <a:pt x="54538" y="104722"/>
                  </a:lnTo>
                  <a:lnTo>
                    <a:pt x="59894" y="100568"/>
                  </a:lnTo>
                  <a:lnTo>
                    <a:pt x="61748" y="99953"/>
                  </a:lnTo>
                  <a:lnTo>
                    <a:pt x="62310" y="99130"/>
                  </a:lnTo>
                  <a:lnTo>
                    <a:pt x="61610" y="98460"/>
                  </a:lnTo>
                  <a:lnTo>
                    <a:pt x="60486" y="98053"/>
                  </a:lnTo>
                  <a:lnTo>
                    <a:pt x="55099" y="102338"/>
                  </a:lnTo>
                  <a:lnTo>
                    <a:pt x="51175" y="103815"/>
                  </a:lnTo>
                  <a:lnTo>
                    <a:pt x="50013" y="103530"/>
                  </a:lnTo>
                  <a:lnTo>
                    <a:pt x="47981" y="101876"/>
                  </a:lnTo>
                  <a:lnTo>
                    <a:pt x="47327" y="101130"/>
                  </a:lnTo>
                  <a:lnTo>
                    <a:pt x="46450" y="99230"/>
                  </a:lnTo>
                  <a:lnTo>
                    <a:pt x="46558" y="98083"/>
                  </a:lnTo>
                  <a:lnTo>
                    <a:pt x="48420" y="94714"/>
                  </a:lnTo>
                  <a:lnTo>
                    <a:pt x="48120" y="94060"/>
                  </a:lnTo>
                  <a:lnTo>
                    <a:pt x="46834" y="93729"/>
                  </a:lnTo>
                  <a:lnTo>
                    <a:pt x="43379" y="90621"/>
                  </a:lnTo>
                  <a:lnTo>
                    <a:pt x="37915" y="90937"/>
                  </a:lnTo>
                  <a:lnTo>
                    <a:pt x="24379" y="89129"/>
                  </a:lnTo>
                  <a:lnTo>
                    <a:pt x="21578" y="89898"/>
                  </a:lnTo>
                  <a:lnTo>
                    <a:pt x="16969" y="92568"/>
                  </a:lnTo>
                  <a:lnTo>
                    <a:pt x="14183" y="93445"/>
                  </a:lnTo>
                  <a:lnTo>
                    <a:pt x="12898" y="92868"/>
                  </a:lnTo>
                  <a:lnTo>
                    <a:pt x="11728" y="91452"/>
                  </a:lnTo>
                  <a:lnTo>
                    <a:pt x="10666" y="89552"/>
                  </a:lnTo>
                  <a:lnTo>
                    <a:pt x="9712" y="87144"/>
                  </a:lnTo>
                  <a:lnTo>
                    <a:pt x="10120" y="85475"/>
                  </a:lnTo>
                  <a:lnTo>
                    <a:pt x="11905" y="84521"/>
                  </a:lnTo>
                  <a:lnTo>
                    <a:pt x="13213" y="84067"/>
                  </a:lnTo>
                  <a:lnTo>
                    <a:pt x="16899" y="84644"/>
                  </a:lnTo>
                  <a:lnTo>
                    <a:pt x="21393" y="82959"/>
                  </a:lnTo>
                  <a:lnTo>
                    <a:pt x="24256" y="82605"/>
                  </a:lnTo>
                  <a:lnTo>
                    <a:pt x="25079" y="82336"/>
                  </a:lnTo>
                  <a:lnTo>
                    <a:pt x="26765" y="80544"/>
                  </a:lnTo>
                  <a:lnTo>
                    <a:pt x="27596" y="80090"/>
                  </a:lnTo>
                  <a:lnTo>
                    <a:pt x="28889" y="80721"/>
                  </a:lnTo>
                  <a:lnTo>
                    <a:pt x="29520" y="81936"/>
                  </a:lnTo>
                  <a:lnTo>
                    <a:pt x="34037" y="80044"/>
                  </a:lnTo>
                  <a:lnTo>
                    <a:pt x="35591" y="79098"/>
                  </a:lnTo>
                  <a:lnTo>
                    <a:pt x="35769" y="78505"/>
                  </a:lnTo>
                  <a:lnTo>
                    <a:pt x="36446" y="77828"/>
                  </a:lnTo>
                  <a:lnTo>
                    <a:pt x="38693" y="78851"/>
                  </a:lnTo>
                  <a:lnTo>
                    <a:pt x="40517" y="78882"/>
                  </a:lnTo>
                  <a:lnTo>
                    <a:pt x="42787" y="78174"/>
                  </a:lnTo>
                  <a:lnTo>
                    <a:pt x="46804" y="77867"/>
                  </a:lnTo>
                  <a:lnTo>
                    <a:pt x="55800" y="77705"/>
                  </a:lnTo>
                  <a:lnTo>
                    <a:pt x="57146" y="76159"/>
                  </a:lnTo>
                  <a:lnTo>
                    <a:pt x="57777" y="74790"/>
                  </a:lnTo>
                  <a:lnTo>
                    <a:pt x="58570" y="71305"/>
                  </a:lnTo>
                  <a:lnTo>
                    <a:pt x="58216" y="70589"/>
                  </a:lnTo>
                  <a:lnTo>
                    <a:pt x="52606" y="73797"/>
                  </a:lnTo>
                  <a:lnTo>
                    <a:pt x="51321" y="73743"/>
                  </a:lnTo>
                  <a:lnTo>
                    <a:pt x="44818" y="72043"/>
                  </a:lnTo>
                  <a:lnTo>
                    <a:pt x="42471" y="70120"/>
                  </a:lnTo>
                  <a:lnTo>
                    <a:pt x="43241" y="68574"/>
                  </a:lnTo>
                  <a:lnTo>
                    <a:pt x="46688" y="65235"/>
                  </a:lnTo>
                  <a:lnTo>
                    <a:pt x="50244" y="62558"/>
                  </a:lnTo>
                  <a:lnTo>
                    <a:pt x="55477" y="59650"/>
                  </a:lnTo>
                  <a:lnTo>
                    <a:pt x="56700" y="58519"/>
                  </a:lnTo>
                  <a:lnTo>
                    <a:pt x="56831" y="57173"/>
                  </a:lnTo>
                  <a:lnTo>
                    <a:pt x="53337" y="54781"/>
                  </a:lnTo>
                  <a:lnTo>
                    <a:pt x="46742" y="55442"/>
                  </a:lnTo>
                  <a:lnTo>
                    <a:pt x="45049" y="52603"/>
                  </a:lnTo>
                  <a:lnTo>
                    <a:pt x="39562" y="50919"/>
                  </a:lnTo>
                  <a:lnTo>
                    <a:pt x="35915" y="51973"/>
                  </a:lnTo>
                  <a:lnTo>
                    <a:pt x="33975" y="50249"/>
                  </a:lnTo>
                  <a:lnTo>
                    <a:pt x="29235" y="52634"/>
                  </a:lnTo>
                  <a:lnTo>
                    <a:pt x="18815" y="56073"/>
                  </a:lnTo>
                  <a:lnTo>
                    <a:pt x="14668" y="58450"/>
                  </a:lnTo>
                  <a:lnTo>
                    <a:pt x="12436" y="59242"/>
                  </a:lnTo>
                  <a:lnTo>
                    <a:pt x="9866" y="57304"/>
                  </a:lnTo>
                  <a:lnTo>
                    <a:pt x="5433" y="55111"/>
                  </a:lnTo>
                  <a:lnTo>
                    <a:pt x="446" y="54427"/>
                  </a:lnTo>
                  <a:lnTo>
                    <a:pt x="0" y="53134"/>
                  </a:lnTo>
                  <a:lnTo>
                    <a:pt x="2909" y="49172"/>
                  </a:lnTo>
                  <a:lnTo>
                    <a:pt x="4902" y="48449"/>
                  </a:lnTo>
                  <a:lnTo>
                    <a:pt x="6903" y="48819"/>
                  </a:lnTo>
                  <a:lnTo>
                    <a:pt x="10728" y="51580"/>
                  </a:lnTo>
                  <a:lnTo>
                    <a:pt x="13367" y="52450"/>
                  </a:lnTo>
                  <a:lnTo>
                    <a:pt x="10058" y="48388"/>
                  </a:lnTo>
                  <a:lnTo>
                    <a:pt x="10143" y="46826"/>
                  </a:lnTo>
                  <a:lnTo>
                    <a:pt x="9889" y="44480"/>
                  </a:lnTo>
                  <a:lnTo>
                    <a:pt x="8873" y="43472"/>
                  </a:lnTo>
                  <a:lnTo>
                    <a:pt x="7857" y="40872"/>
                  </a:lnTo>
                  <a:lnTo>
                    <a:pt x="8273" y="39995"/>
                  </a:lnTo>
                  <a:lnTo>
                    <a:pt x="9573" y="39679"/>
                  </a:lnTo>
                  <a:lnTo>
                    <a:pt x="12236" y="40564"/>
                  </a:lnTo>
                  <a:lnTo>
                    <a:pt x="18569" y="45072"/>
                  </a:lnTo>
                  <a:lnTo>
                    <a:pt x="21678" y="44272"/>
                  </a:lnTo>
                  <a:lnTo>
                    <a:pt x="23379" y="42611"/>
                  </a:lnTo>
                  <a:lnTo>
                    <a:pt x="25711" y="41380"/>
                  </a:lnTo>
                  <a:lnTo>
                    <a:pt x="25049" y="40741"/>
                  </a:lnTo>
                  <a:lnTo>
                    <a:pt x="19577" y="40664"/>
                  </a:lnTo>
                  <a:lnTo>
                    <a:pt x="16645" y="39741"/>
                  </a:lnTo>
                  <a:lnTo>
                    <a:pt x="15168" y="38418"/>
                  </a:lnTo>
                  <a:lnTo>
                    <a:pt x="13883" y="36164"/>
                  </a:lnTo>
                  <a:lnTo>
                    <a:pt x="14337" y="35125"/>
                  </a:lnTo>
                  <a:lnTo>
                    <a:pt x="15860" y="34295"/>
                  </a:lnTo>
                  <a:lnTo>
                    <a:pt x="20531" y="34541"/>
                  </a:lnTo>
                  <a:lnTo>
                    <a:pt x="17453" y="30610"/>
                  </a:lnTo>
                  <a:lnTo>
                    <a:pt x="15314" y="28348"/>
                  </a:lnTo>
                  <a:lnTo>
                    <a:pt x="15083" y="27256"/>
                  </a:lnTo>
                  <a:lnTo>
                    <a:pt x="15229" y="25886"/>
                  </a:lnTo>
                  <a:lnTo>
                    <a:pt x="15514" y="24963"/>
                  </a:lnTo>
                  <a:lnTo>
                    <a:pt x="15953" y="24502"/>
                  </a:lnTo>
                  <a:lnTo>
                    <a:pt x="21309" y="26809"/>
                  </a:lnTo>
                  <a:lnTo>
                    <a:pt x="22486" y="26902"/>
                  </a:lnTo>
                  <a:lnTo>
                    <a:pt x="21401" y="25417"/>
                  </a:lnTo>
                  <a:lnTo>
                    <a:pt x="19046" y="23225"/>
                  </a:lnTo>
                  <a:lnTo>
                    <a:pt x="18946" y="22402"/>
                  </a:lnTo>
                  <a:lnTo>
                    <a:pt x="19939" y="21732"/>
                  </a:lnTo>
                  <a:lnTo>
                    <a:pt x="20424" y="20478"/>
                  </a:lnTo>
                  <a:lnTo>
                    <a:pt x="20470" y="19447"/>
                  </a:lnTo>
                  <a:lnTo>
                    <a:pt x="22094" y="18555"/>
                  </a:lnTo>
                  <a:lnTo>
                    <a:pt x="23741" y="18517"/>
                  </a:lnTo>
                  <a:lnTo>
                    <a:pt x="25395" y="19332"/>
                  </a:lnTo>
                  <a:lnTo>
                    <a:pt x="30520" y="23609"/>
                  </a:lnTo>
                  <a:lnTo>
                    <a:pt x="31251" y="24809"/>
                  </a:lnTo>
                  <a:lnTo>
                    <a:pt x="31498" y="26386"/>
                  </a:lnTo>
                  <a:lnTo>
                    <a:pt x="31243" y="28348"/>
                  </a:lnTo>
                  <a:lnTo>
                    <a:pt x="31459" y="29133"/>
                  </a:lnTo>
                  <a:lnTo>
                    <a:pt x="33460" y="28463"/>
                  </a:lnTo>
                  <a:lnTo>
                    <a:pt x="35060" y="29287"/>
                  </a:lnTo>
                  <a:lnTo>
                    <a:pt x="35853" y="29063"/>
                  </a:lnTo>
                  <a:lnTo>
                    <a:pt x="37846" y="26117"/>
                  </a:lnTo>
                  <a:lnTo>
                    <a:pt x="39216" y="26817"/>
                  </a:lnTo>
                  <a:lnTo>
                    <a:pt x="40039" y="28194"/>
                  </a:lnTo>
                  <a:lnTo>
                    <a:pt x="40301" y="29440"/>
                  </a:lnTo>
                  <a:lnTo>
                    <a:pt x="40424" y="31148"/>
                  </a:lnTo>
                  <a:lnTo>
                    <a:pt x="40070" y="34702"/>
                  </a:lnTo>
                  <a:lnTo>
                    <a:pt x="40162" y="35202"/>
                  </a:lnTo>
                  <a:lnTo>
                    <a:pt x="41555" y="33195"/>
                  </a:lnTo>
                  <a:lnTo>
                    <a:pt x="43926" y="33041"/>
                  </a:lnTo>
                  <a:lnTo>
                    <a:pt x="44234" y="32033"/>
                  </a:lnTo>
                  <a:lnTo>
                    <a:pt x="44303" y="28294"/>
                  </a:lnTo>
                  <a:lnTo>
                    <a:pt x="44110" y="25125"/>
                  </a:lnTo>
                  <a:lnTo>
                    <a:pt x="43849" y="24478"/>
                  </a:lnTo>
                  <a:lnTo>
                    <a:pt x="36046" y="20078"/>
                  </a:lnTo>
                  <a:lnTo>
                    <a:pt x="34691" y="19032"/>
                  </a:lnTo>
                  <a:lnTo>
                    <a:pt x="32991" y="16863"/>
                  </a:lnTo>
                  <a:lnTo>
                    <a:pt x="33337" y="15770"/>
                  </a:lnTo>
                  <a:lnTo>
                    <a:pt x="34860" y="14793"/>
                  </a:lnTo>
                  <a:lnTo>
                    <a:pt x="37146" y="14401"/>
                  </a:lnTo>
                  <a:lnTo>
                    <a:pt x="42464" y="14455"/>
                  </a:lnTo>
                  <a:lnTo>
                    <a:pt x="43002" y="13993"/>
                  </a:lnTo>
                  <a:lnTo>
                    <a:pt x="41971" y="12847"/>
                  </a:lnTo>
                  <a:lnTo>
                    <a:pt x="39516" y="12108"/>
                  </a:lnTo>
                  <a:lnTo>
                    <a:pt x="38939" y="11439"/>
                  </a:lnTo>
                  <a:lnTo>
                    <a:pt x="38647" y="10162"/>
                  </a:lnTo>
                  <a:lnTo>
                    <a:pt x="35730" y="10862"/>
                  </a:lnTo>
                  <a:lnTo>
                    <a:pt x="32475" y="10893"/>
                  </a:lnTo>
                  <a:lnTo>
                    <a:pt x="29343" y="10108"/>
                  </a:lnTo>
                  <a:lnTo>
                    <a:pt x="29281" y="9116"/>
                  </a:lnTo>
                  <a:lnTo>
                    <a:pt x="30512" y="7654"/>
                  </a:lnTo>
                  <a:lnTo>
                    <a:pt x="33075" y="5231"/>
                  </a:lnTo>
                  <a:lnTo>
                    <a:pt x="34260" y="4623"/>
                  </a:lnTo>
                  <a:lnTo>
                    <a:pt x="37839" y="5046"/>
                  </a:lnTo>
                  <a:lnTo>
                    <a:pt x="41386" y="4362"/>
                  </a:lnTo>
                  <a:lnTo>
                    <a:pt x="44264" y="5193"/>
                  </a:lnTo>
                  <a:lnTo>
                    <a:pt x="46550" y="7593"/>
                  </a:lnTo>
                  <a:lnTo>
                    <a:pt x="49790" y="11808"/>
                  </a:lnTo>
                  <a:lnTo>
                    <a:pt x="54176" y="14493"/>
                  </a:lnTo>
                  <a:lnTo>
                    <a:pt x="54584" y="15339"/>
                  </a:lnTo>
                  <a:lnTo>
                    <a:pt x="56915" y="17532"/>
                  </a:lnTo>
                  <a:lnTo>
                    <a:pt x="61564" y="23425"/>
                  </a:lnTo>
                  <a:lnTo>
                    <a:pt x="66281" y="26832"/>
                  </a:lnTo>
                  <a:lnTo>
                    <a:pt x="66497" y="27702"/>
                  </a:lnTo>
                  <a:lnTo>
                    <a:pt x="65719" y="28717"/>
                  </a:lnTo>
                  <a:lnTo>
                    <a:pt x="63903" y="29910"/>
                  </a:lnTo>
                  <a:lnTo>
                    <a:pt x="64319" y="30564"/>
                  </a:lnTo>
                  <a:lnTo>
                    <a:pt x="66689" y="31433"/>
                  </a:lnTo>
                  <a:lnTo>
                    <a:pt x="68397" y="33725"/>
                  </a:lnTo>
                  <a:lnTo>
                    <a:pt x="68513" y="34725"/>
                  </a:lnTo>
                  <a:lnTo>
                    <a:pt x="66966" y="41803"/>
                  </a:lnTo>
                  <a:lnTo>
                    <a:pt x="66142" y="43303"/>
                  </a:lnTo>
                  <a:lnTo>
                    <a:pt x="65204" y="44095"/>
                  </a:lnTo>
                  <a:lnTo>
                    <a:pt x="60848" y="42764"/>
                  </a:lnTo>
                  <a:lnTo>
                    <a:pt x="61879" y="45011"/>
                  </a:lnTo>
                  <a:lnTo>
                    <a:pt x="64996" y="47395"/>
                  </a:lnTo>
                  <a:lnTo>
                    <a:pt x="65696" y="48726"/>
                  </a:lnTo>
                  <a:lnTo>
                    <a:pt x="65234" y="50034"/>
                  </a:lnTo>
                  <a:lnTo>
                    <a:pt x="65573" y="50334"/>
                  </a:lnTo>
                  <a:lnTo>
                    <a:pt x="66712" y="49634"/>
                  </a:lnTo>
                  <a:lnTo>
                    <a:pt x="67189" y="50373"/>
                  </a:lnTo>
                  <a:lnTo>
                    <a:pt x="66989" y="52550"/>
                  </a:lnTo>
                  <a:lnTo>
                    <a:pt x="66504" y="54357"/>
                  </a:lnTo>
                  <a:lnTo>
                    <a:pt x="65727" y="55788"/>
                  </a:lnTo>
                  <a:lnTo>
                    <a:pt x="65958" y="56411"/>
                  </a:lnTo>
                  <a:lnTo>
                    <a:pt x="67174" y="56219"/>
                  </a:lnTo>
                  <a:lnTo>
                    <a:pt x="68313" y="56588"/>
                  </a:lnTo>
                  <a:lnTo>
                    <a:pt x="70098" y="58565"/>
                  </a:lnTo>
                  <a:lnTo>
                    <a:pt x="71545" y="64589"/>
                  </a:lnTo>
                  <a:lnTo>
                    <a:pt x="72260" y="66527"/>
                  </a:lnTo>
                  <a:lnTo>
                    <a:pt x="72784" y="64804"/>
                  </a:lnTo>
                  <a:lnTo>
                    <a:pt x="73430" y="60412"/>
                  </a:lnTo>
                  <a:lnTo>
                    <a:pt x="74038" y="58165"/>
                  </a:lnTo>
                  <a:lnTo>
                    <a:pt x="74615" y="58065"/>
                  </a:lnTo>
                  <a:lnTo>
                    <a:pt x="75108" y="57327"/>
                  </a:lnTo>
                  <a:lnTo>
                    <a:pt x="75523" y="55942"/>
                  </a:lnTo>
                  <a:lnTo>
                    <a:pt x="76370" y="51050"/>
                  </a:lnTo>
                  <a:lnTo>
                    <a:pt x="79294" y="47334"/>
                  </a:lnTo>
                  <a:lnTo>
                    <a:pt x="80687" y="46188"/>
                  </a:lnTo>
                  <a:lnTo>
                    <a:pt x="82003" y="45942"/>
                  </a:lnTo>
                  <a:lnTo>
                    <a:pt x="82634" y="46403"/>
                  </a:lnTo>
                  <a:lnTo>
                    <a:pt x="84827" y="50303"/>
                  </a:lnTo>
                  <a:lnTo>
                    <a:pt x="86158" y="50957"/>
                  </a:lnTo>
                  <a:lnTo>
                    <a:pt x="86835" y="50750"/>
                  </a:lnTo>
                  <a:lnTo>
                    <a:pt x="87774" y="48096"/>
                  </a:lnTo>
                  <a:lnTo>
                    <a:pt x="88959" y="43003"/>
                  </a:lnTo>
                  <a:lnTo>
                    <a:pt x="89229" y="37295"/>
                  </a:lnTo>
                  <a:lnTo>
                    <a:pt x="88590" y="30964"/>
                  </a:lnTo>
                  <a:lnTo>
                    <a:pt x="88959" y="26425"/>
                  </a:lnTo>
                  <a:lnTo>
                    <a:pt x="90352" y="23709"/>
                  </a:lnTo>
                  <a:lnTo>
                    <a:pt x="92176" y="22871"/>
                  </a:lnTo>
                  <a:lnTo>
                    <a:pt x="94446" y="23917"/>
                  </a:lnTo>
                  <a:lnTo>
                    <a:pt x="96101" y="25579"/>
                  </a:lnTo>
                  <a:lnTo>
                    <a:pt x="99364" y="31887"/>
                  </a:lnTo>
                  <a:lnTo>
                    <a:pt x="102003" y="35187"/>
                  </a:lnTo>
                  <a:lnTo>
                    <a:pt x="104266" y="38710"/>
                  </a:lnTo>
                  <a:lnTo>
                    <a:pt x="105435" y="39856"/>
                  </a:lnTo>
                  <a:lnTo>
                    <a:pt x="107682" y="40433"/>
                  </a:lnTo>
                  <a:lnTo>
                    <a:pt x="108283" y="40203"/>
                  </a:lnTo>
                  <a:lnTo>
                    <a:pt x="108683" y="39395"/>
                  </a:lnTo>
                  <a:lnTo>
                    <a:pt x="108891" y="37995"/>
                  </a:lnTo>
                  <a:lnTo>
                    <a:pt x="108406" y="28986"/>
                  </a:lnTo>
                  <a:lnTo>
                    <a:pt x="109037" y="26179"/>
                  </a:lnTo>
                  <a:lnTo>
                    <a:pt x="109991" y="24171"/>
                  </a:lnTo>
                  <a:lnTo>
                    <a:pt x="114039" y="22994"/>
                  </a:lnTo>
                  <a:lnTo>
                    <a:pt x="116248" y="21732"/>
                  </a:lnTo>
                  <a:lnTo>
                    <a:pt x="118395" y="19663"/>
                  </a:lnTo>
                  <a:lnTo>
                    <a:pt x="120172" y="18547"/>
                  </a:lnTo>
                  <a:lnTo>
                    <a:pt x="121588" y="18401"/>
                  </a:lnTo>
                  <a:lnTo>
                    <a:pt x="123058" y="19209"/>
                  </a:lnTo>
                  <a:lnTo>
                    <a:pt x="124605" y="20971"/>
                  </a:lnTo>
                  <a:lnTo>
                    <a:pt x="127006" y="24402"/>
                  </a:lnTo>
                  <a:lnTo>
                    <a:pt x="130030" y="30071"/>
                  </a:lnTo>
                  <a:lnTo>
                    <a:pt x="133878" y="34287"/>
                  </a:lnTo>
                  <a:lnTo>
                    <a:pt x="135886" y="40964"/>
                  </a:lnTo>
                  <a:lnTo>
                    <a:pt x="136317" y="42087"/>
                  </a:lnTo>
                  <a:lnTo>
                    <a:pt x="136794" y="42218"/>
                  </a:lnTo>
                  <a:lnTo>
                    <a:pt x="137302" y="41349"/>
                  </a:lnTo>
                  <a:lnTo>
                    <a:pt x="137625" y="40126"/>
                  </a:lnTo>
                  <a:lnTo>
                    <a:pt x="137718" y="37156"/>
                  </a:lnTo>
                  <a:lnTo>
                    <a:pt x="136640" y="33218"/>
                  </a:lnTo>
                  <a:lnTo>
                    <a:pt x="133047" y="23240"/>
                  </a:lnTo>
                  <a:lnTo>
                    <a:pt x="132985" y="21340"/>
                  </a:lnTo>
                  <a:lnTo>
                    <a:pt x="133439" y="19817"/>
                  </a:lnTo>
                  <a:lnTo>
                    <a:pt x="135971" y="19647"/>
                  </a:lnTo>
                  <a:lnTo>
                    <a:pt x="141866" y="20571"/>
                  </a:lnTo>
                  <a:lnTo>
                    <a:pt x="143743" y="22124"/>
                  </a:lnTo>
                  <a:lnTo>
                    <a:pt x="147753" y="28233"/>
                  </a:lnTo>
                  <a:lnTo>
                    <a:pt x="148876" y="29710"/>
                  </a:lnTo>
                  <a:lnTo>
                    <a:pt x="149561" y="30079"/>
                  </a:lnTo>
                  <a:lnTo>
                    <a:pt x="149815" y="29340"/>
                  </a:lnTo>
                  <a:lnTo>
                    <a:pt x="151370" y="28210"/>
                  </a:lnTo>
                  <a:lnTo>
                    <a:pt x="152439" y="26840"/>
                  </a:lnTo>
                  <a:lnTo>
                    <a:pt x="154232" y="23471"/>
                  </a:lnTo>
                  <a:lnTo>
                    <a:pt x="158149" y="17393"/>
                  </a:lnTo>
                  <a:lnTo>
                    <a:pt x="158965" y="17216"/>
                  </a:lnTo>
                  <a:lnTo>
                    <a:pt x="160104" y="17694"/>
                  </a:lnTo>
                  <a:lnTo>
                    <a:pt x="162112" y="19286"/>
                  </a:lnTo>
                  <a:lnTo>
                    <a:pt x="163067" y="20563"/>
                  </a:lnTo>
                  <a:lnTo>
                    <a:pt x="164952" y="21532"/>
                  </a:lnTo>
                  <a:lnTo>
                    <a:pt x="166883" y="21194"/>
                  </a:lnTo>
                  <a:lnTo>
                    <a:pt x="169554" y="19063"/>
                  </a:lnTo>
                  <a:lnTo>
                    <a:pt x="172578" y="17755"/>
                  </a:lnTo>
                  <a:lnTo>
                    <a:pt x="173609" y="14732"/>
                  </a:lnTo>
                  <a:lnTo>
                    <a:pt x="173802" y="13347"/>
                  </a:lnTo>
                  <a:lnTo>
                    <a:pt x="171370" y="4293"/>
                  </a:lnTo>
                  <a:lnTo>
                    <a:pt x="172393" y="2431"/>
                  </a:lnTo>
                  <a:lnTo>
                    <a:pt x="177665" y="177"/>
                  </a:lnTo>
                  <a:lnTo>
                    <a:pt x="182274" y="0"/>
                  </a:lnTo>
                  <a:lnTo>
                    <a:pt x="183367" y="623"/>
                  </a:lnTo>
                  <a:lnTo>
                    <a:pt x="186268" y="5046"/>
                  </a:lnTo>
                  <a:lnTo>
                    <a:pt x="188238" y="7262"/>
                  </a:lnTo>
                  <a:lnTo>
                    <a:pt x="189231" y="9039"/>
                  </a:lnTo>
                  <a:lnTo>
                    <a:pt x="189470" y="12955"/>
                  </a:lnTo>
                  <a:lnTo>
                    <a:pt x="190662" y="143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5" name="Serbest Form 114">
              <a:extLst>
                <a:ext uri="{FF2B5EF4-FFF2-40B4-BE49-F238E27FC236}">
                  <a16:creationId xmlns:a16="http://schemas.microsoft.com/office/drawing/2014/main" id="{B78A7C12-7C6D-C4A5-D504-2089EAECCDF8}"/>
                </a:ext>
              </a:extLst>
            </p:cNvPr>
            <p:cNvSpPr/>
            <p:nvPr/>
          </p:nvSpPr>
          <p:spPr>
            <a:xfrm>
              <a:off x="8141092" y="5346009"/>
              <a:ext cx="256096" cy="301266"/>
            </a:xfrm>
            <a:custGeom>
              <a:avLst/>
              <a:gdLst>
                <a:gd name="csX0" fmla="*/ 152716 w 256096"/>
                <a:gd name="csY0" fmla="*/ 17563 h 301266"/>
                <a:gd name="csX1" fmla="*/ 152277 w 256096"/>
                <a:gd name="csY1" fmla="*/ 19355 h 301266"/>
                <a:gd name="csX2" fmla="*/ 151362 w 256096"/>
                <a:gd name="csY2" fmla="*/ 19801 h 301266"/>
                <a:gd name="csX3" fmla="*/ 149761 w 256096"/>
                <a:gd name="csY3" fmla="*/ 20847 h 301266"/>
                <a:gd name="csX4" fmla="*/ 147929 w 256096"/>
                <a:gd name="csY4" fmla="*/ 22278 h 301266"/>
                <a:gd name="csX5" fmla="*/ 146221 w 256096"/>
                <a:gd name="csY5" fmla="*/ 23886 h 301266"/>
                <a:gd name="csX6" fmla="*/ 145760 w 256096"/>
                <a:gd name="csY6" fmla="*/ 25632 h 301266"/>
                <a:gd name="csX7" fmla="*/ 146229 w 256096"/>
                <a:gd name="csY7" fmla="*/ 26771 h 301266"/>
                <a:gd name="csX8" fmla="*/ 146690 w 256096"/>
                <a:gd name="csY8" fmla="*/ 27163 h 301266"/>
                <a:gd name="csX9" fmla="*/ 147314 w 256096"/>
                <a:gd name="csY9" fmla="*/ 26817 h 301266"/>
                <a:gd name="csX10" fmla="*/ 148222 w 256096"/>
                <a:gd name="csY10" fmla="*/ 27033 h 301266"/>
                <a:gd name="csX11" fmla="*/ 149361 w 256096"/>
                <a:gd name="csY11" fmla="*/ 27656 h 301266"/>
                <a:gd name="csX12" fmla="*/ 151261 w 256096"/>
                <a:gd name="csY12" fmla="*/ 28263 h 301266"/>
                <a:gd name="csX13" fmla="*/ 151316 w 256096"/>
                <a:gd name="csY13" fmla="*/ 28863 h 301266"/>
                <a:gd name="csX14" fmla="*/ 150915 w 256096"/>
                <a:gd name="csY14" fmla="*/ 29633 h 301266"/>
                <a:gd name="csX15" fmla="*/ 149438 w 256096"/>
                <a:gd name="csY15" fmla="*/ 30994 h 301266"/>
                <a:gd name="csX16" fmla="*/ 148107 w 256096"/>
                <a:gd name="csY16" fmla="*/ 32533 h 301266"/>
                <a:gd name="csX17" fmla="*/ 147976 w 256096"/>
                <a:gd name="csY17" fmla="*/ 33471 h 301266"/>
                <a:gd name="csX18" fmla="*/ 148138 w 256096"/>
                <a:gd name="csY18" fmla="*/ 34156 h 301266"/>
                <a:gd name="csX19" fmla="*/ 148599 w 256096"/>
                <a:gd name="csY19" fmla="*/ 34571 h 301266"/>
                <a:gd name="csX20" fmla="*/ 150569 w 256096"/>
                <a:gd name="csY20" fmla="*/ 34387 h 301266"/>
                <a:gd name="csX21" fmla="*/ 150861 w 256096"/>
                <a:gd name="csY21" fmla="*/ 34948 h 301266"/>
                <a:gd name="csX22" fmla="*/ 149899 w 256096"/>
                <a:gd name="csY22" fmla="*/ 38895 h 301266"/>
                <a:gd name="csX23" fmla="*/ 150200 w 256096"/>
                <a:gd name="csY23" fmla="*/ 39564 h 301266"/>
                <a:gd name="csX24" fmla="*/ 151931 w 256096"/>
                <a:gd name="csY24" fmla="*/ 40195 h 301266"/>
                <a:gd name="csX25" fmla="*/ 153193 w 256096"/>
                <a:gd name="csY25" fmla="*/ 41141 h 301266"/>
                <a:gd name="csX26" fmla="*/ 155556 w 256096"/>
                <a:gd name="csY26" fmla="*/ 43634 h 301266"/>
                <a:gd name="csX27" fmla="*/ 156495 w 256096"/>
                <a:gd name="csY27" fmla="*/ 45649 h 301266"/>
                <a:gd name="csX28" fmla="*/ 155848 w 256096"/>
                <a:gd name="csY28" fmla="*/ 46326 h 301266"/>
                <a:gd name="csX29" fmla="*/ 154363 w 256096"/>
                <a:gd name="csY29" fmla="*/ 46657 h 301266"/>
                <a:gd name="csX30" fmla="*/ 153155 w 256096"/>
                <a:gd name="csY30" fmla="*/ 46488 h 301266"/>
                <a:gd name="csX31" fmla="*/ 154524 w 256096"/>
                <a:gd name="csY31" fmla="*/ 45272 h 301266"/>
                <a:gd name="csX32" fmla="*/ 151177 w 256096"/>
                <a:gd name="csY32" fmla="*/ 40841 h 301266"/>
                <a:gd name="csX33" fmla="*/ 149661 w 256096"/>
                <a:gd name="csY33" fmla="*/ 40849 h 301266"/>
                <a:gd name="csX34" fmla="*/ 147652 w 256096"/>
                <a:gd name="csY34" fmla="*/ 42726 h 301266"/>
                <a:gd name="csX35" fmla="*/ 142066 w 256096"/>
                <a:gd name="csY35" fmla="*/ 40826 h 301266"/>
                <a:gd name="csX36" fmla="*/ 140996 w 256096"/>
                <a:gd name="csY36" fmla="*/ 41595 h 301266"/>
                <a:gd name="csX37" fmla="*/ 140203 w 256096"/>
                <a:gd name="csY37" fmla="*/ 43095 h 301266"/>
                <a:gd name="csX38" fmla="*/ 138264 w 256096"/>
                <a:gd name="csY38" fmla="*/ 44957 h 301266"/>
                <a:gd name="csX39" fmla="*/ 135517 w 256096"/>
                <a:gd name="csY39" fmla="*/ 45772 h 301266"/>
                <a:gd name="csX40" fmla="*/ 132454 w 256096"/>
                <a:gd name="csY40" fmla="*/ 47819 h 301266"/>
                <a:gd name="csX41" fmla="*/ 129230 w 256096"/>
                <a:gd name="csY41" fmla="*/ 49265 h 301266"/>
                <a:gd name="csX42" fmla="*/ 126767 w 256096"/>
                <a:gd name="csY42" fmla="*/ 50357 h 301266"/>
                <a:gd name="csX43" fmla="*/ 125351 w 256096"/>
                <a:gd name="csY43" fmla="*/ 50165 h 301266"/>
                <a:gd name="csX44" fmla="*/ 127598 w 256096"/>
                <a:gd name="csY44" fmla="*/ 47803 h 301266"/>
                <a:gd name="csX45" fmla="*/ 126644 w 256096"/>
                <a:gd name="csY45" fmla="*/ 47757 h 301266"/>
                <a:gd name="csX46" fmla="*/ 123658 w 256096"/>
                <a:gd name="csY46" fmla="*/ 49426 h 301266"/>
                <a:gd name="csX47" fmla="*/ 121942 w 256096"/>
                <a:gd name="csY47" fmla="*/ 50834 h 301266"/>
                <a:gd name="csX48" fmla="*/ 121388 w 256096"/>
                <a:gd name="csY48" fmla="*/ 53203 h 301266"/>
                <a:gd name="csX49" fmla="*/ 120888 w 256096"/>
                <a:gd name="csY49" fmla="*/ 57096 h 301266"/>
                <a:gd name="csX50" fmla="*/ 122196 w 256096"/>
                <a:gd name="csY50" fmla="*/ 58127 h 301266"/>
                <a:gd name="csX51" fmla="*/ 124489 w 256096"/>
                <a:gd name="csY51" fmla="*/ 63250 h 301266"/>
                <a:gd name="csX52" fmla="*/ 127314 w 256096"/>
                <a:gd name="csY52" fmla="*/ 65435 h 301266"/>
                <a:gd name="csX53" fmla="*/ 126767 w 256096"/>
                <a:gd name="csY53" fmla="*/ 67520 h 301266"/>
                <a:gd name="csX54" fmla="*/ 126021 w 256096"/>
                <a:gd name="csY54" fmla="*/ 69166 h 301266"/>
                <a:gd name="csX55" fmla="*/ 124312 w 256096"/>
                <a:gd name="csY55" fmla="*/ 70589 h 301266"/>
                <a:gd name="csX56" fmla="*/ 122896 w 256096"/>
                <a:gd name="csY56" fmla="*/ 69535 h 301266"/>
                <a:gd name="csX57" fmla="*/ 122027 w 256096"/>
                <a:gd name="csY57" fmla="*/ 69558 h 301266"/>
                <a:gd name="csX58" fmla="*/ 121373 w 256096"/>
                <a:gd name="csY58" fmla="*/ 72890 h 301266"/>
                <a:gd name="csX59" fmla="*/ 122596 w 256096"/>
                <a:gd name="csY59" fmla="*/ 81744 h 301266"/>
                <a:gd name="csX60" fmla="*/ 124566 w 256096"/>
                <a:gd name="csY60" fmla="*/ 87929 h 301266"/>
                <a:gd name="csX61" fmla="*/ 126521 w 256096"/>
                <a:gd name="csY61" fmla="*/ 90621 h 301266"/>
                <a:gd name="csX62" fmla="*/ 130930 w 256096"/>
                <a:gd name="csY62" fmla="*/ 94799 h 301266"/>
                <a:gd name="csX63" fmla="*/ 135594 w 256096"/>
                <a:gd name="csY63" fmla="*/ 96999 h 301266"/>
                <a:gd name="csX64" fmla="*/ 143982 w 256096"/>
                <a:gd name="csY64" fmla="*/ 104007 h 301266"/>
                <a:gd name="csX65" fmla="*/ 148584 w 256096"/>
                <a:gd name="csY65" fmla="*/ 106222 h 301266"/>
                <a:gd name="csX66" fmla="*/ 149792 w 256096"/>
                <a:gd name="csY66" fmla="*/ 107422 h 301266"/>
                <a:gd name="csX67" fmla="*/ 152578 w 256096"/>
                <a:gd name="csY67" fmla="*/ 112800 h 301266"/>
                <a:gd name="csX68" fmla="*/ 154986 w 256096"/>
                <a:gd name="csY68" fmla="*/ 118992 h 301266"/>
                <a:gd name="csX69" fmla="*/ 157580 w 256096"/>
                <a:gd name="csY69" fmla="*/ 128670 h 301266"/>
                <a:gd name="csX70" fmla="*/ 159427 w 256096"/>
                <a:gd name="csY70" fmla="*/ 133416 h 301266"/>
                <a:gd name="csX71" fmla="*/ 163151 w 256096"/>
                <a:gd name="csY71" fmla="*/ 138771 h 301266"/>
                <a:gd name="csX72" fmla="*/ 170877 w 256096"/>
                <a:gd name="csY72" fmla="*/ 146402 h 301266"/>
                <a:gd name="csX73" fmla="*/ 177903 w 256096"/>
                <a:gd name="csY73" fmla="*/ 151964 h 301266"/>
                <a:gd name="csX74" fmla="*/ 184444 w 256096"/>
                <a:gd name="csY74" fmla="*/ 155395 h 301266"/>
                <a:gd name="csX75" fmla="*/ 189547 w 256096"/>
                <a:gd name="csY75" fmla="*/ 155995 h 301266"/>
                <a:gd name="csX76" fmla="*/ 201621 w 256096"/>
                <a:gd name="csY76" fmla="*/ 155241 h 301266"/>
                <a:gd name="csX77" fmla="*/ 203721 w 256096"/>
                <a:gd name="csY77" fmla="*/ 155564 h 301266"/>
                <a:gd name="csX78" fmla="*/ 205953 w 256096"/>
                <a:gd name="csY78" fmla="*/ 156487 h 301266"/>
                <a:gd name="csX79" fmla="*/ 206484 w 256096"/>
                <a:gd name="csY79" fmla="*/ 158864 h 301266"/>
                <a:gd name="csX80" fmla="*/ 205668 w 256096"/>
                <a:gd name="csY80" fmla="*/ 160464 h 301266"/>
                <a:gd name="csX81" fmla="*/ 203129 w 256096"/>
                <a:gd name="csY81" fmla="*/ 162126 h 301266"/>
                <a:gd name="csX82" fmla="*/ 200544 w 256096"/>
                <a:gd name="csY82" fmla="*/ 164426 h 301266"/>
                <a:gd name="csX83" fmla="*/ 200258 w 256096"/>
                <a:gd name="csY83" fmla="*/ 167557 h 301266"/>
                <a:gd name="csX84" fmla="*/ 202675 w 256096"/>
                <a:gd name="csY84" fmla="*/ 169757 h 301266"/>
                <a:gd name="csX85" fmla="*/ 214326 w 256096"/>
                <a:gd name="csY85" fmla="*/ 175581 h 301266"/>
                <a:gd name="csX86" fmla="*/ 226239 w 256096"/>
                <a:gd name="csY86" fmla="*/ 180435 h 301266"/>
                <a:gd name="csX87" fmla="*/ 229948 w 256096"/>
                <a:gd name="csY87" fmla="*/ 182904 h 301266"/>
                <a:gd name="csX88" fmla="*/ 234249 w 256096"/>
                <a:gd name="csY88" fmla="*/ 186743 h 301266"/>
                <a:gd name="csX89" fmla="*/ 244630 w 256096"/>
                <a:gd name="csY89" fmla="*/ 192005 h 301266"/>
                <a:gd name="csX90" fmla="*/ 246385 w 256096"/>
                <a:gd name="csY90" fmla="*/ 194559 h 301266"/>
                <a:gd name="csX91" fmla="*/ 252695 w 256096"/>
                <a:gd name="csY91" fmla="*/ 200044 h 301266"/>
                <a:gd name="csX92" fmla="*/ 255550 w 256096"/>
                <a:gd name="csY92" fmla="*/ 204267 h 301266"/>
                <a:gd name="csX93" fmla="*/ 256097 w 256096"/>
                <a:gd name="csY93" fmla="*/ 207537 h 301266"/>
                <a:gd name="csX94" fmla="*/ 254735 w 256096"/>
                <a:gd name="csY94" fmla="*/ 210852 h 301266"/>
                <a:gd name="csX95" fmla="*/ 254104 w 256096"/>
                <a:gd name="csY95" fmla="*/ 213183 h 301266"/>
                <a:gd name="csX96" fmla="*/ 253034 w 256096"/>
                <a:gd name="csY96" fmla="*/ 215483 h 301266"/>
                <a:gd name="csX97" fmla="*/ 250348 w 256096"/>
                <a:gd name="csY97" fmla="*/ 214614 h 301266"/>
                <a:gd name="csX98" fmla="*/ 247293 w 256096"/>
                <a:gd name="csY98" fmla="*/ 212245 h 301266"/>
                <a:gd name="csX99" fmla="*/ 242691 w 256096"/>
                <a:gd name="csY99" fmla="*/ 202598 h 301266"/>
                <a:gd name="csX100" fmla="*/ 234296 w 256096"/>
                <a:gd name="csY100" fmla="*/ 201621 h 301266"/>
                <a:gd name="csX101" fmla="*/ 232556 w 256096"/>
                <a:gd name="csY101" fmla="*/ 200906 h 301266"/>
                <a:gd name="csX102" fmla="*/ 229571 w 256096"/>
                <a:gd name="csY102" fmla="*/ 199244 h 301266"/>
                <a:gd name="csX103" fmla="*/ 229393 w 256096"/>
                <a:gd name="csY103" fmla="*/ 198144 h 301266"/>
                <a:gd name="csX104" fmla="*/ 228655 w 256096"/>
                <a:gd name="csY104" fmla="*/ 196774 h 301266"/>
                <a:gd name="csX105" fmla="*/ 227893 w 256096"/>
                <a:gd name="csY105" fmla="*/ 196313 h 301266"/>
                <a:gd name="csX106" fmla="*/ 224684 w 256096"/>
                <a:gd name="csY106" fmla="*/ 196005 h 301266"/>
                <a:gd name="csX107" fmla="*/ 222460 w 256096"/>
                <a:gd name="csY107" fmla="*/ 197575 h 301266"/>
                <a:gd name="csX108" fmla="*/ 219844 w 256096"/>
                <a:gd name="csY108" fmla="*/ 201290 h 301266"/>
                <a:gd name="csX109" fmla="*/ 216873 w 256096"/>
                <a:gd name="csY109" fmla="*/ 206621 h 301266"/>
                <a:gd name="csX110" fmla="*/ 213857 w 256096"/>
                <a:gd name="csY110" fmla="*/ 214414 h 301266"/>
                <a:gd name="csX111" fmla="*/ 213687 w 256096"/>
                <a:gd name="csY111" fmla="*/ 217553 h 301266"/>
                <a:gd name="csX112" fmla="*/ 215326 w 256096"/>
                <a:gd name="csY112" fmla="*/ 220592 h 301266"/>
                <a:gd name="csX113" fmla="*/ 220220 w 256096"/>
                <a:gd name="csY113" fmla="*/ 222284 h 301266"/>
                <a:gd name="csX114" fmla="*/ 223999 w 256096"/>
                <a:gd name="csY114" fmla="*/ 224984 h 301266"/>
                <a:gd name="csX115" fmla="*/ 226492 w 256096"/>
                <a:gd name="csY115" fmla="*/ 227800 h 301266"/>
                <a:gd name="csX116" fmla="*/ 226669 w 256096"/>
                <a:gd name="csY116" fmla="*/ 234577 h 301266"/>
                <a:gd name="csX117" fmla="*/ 227785 w 256096"/>
                <a:gd name="csY117" fmla="*/ 238416 h 301266"/>
                <a:gd name="csX118" fmla="*/ 226146 w 256096"/>
                <a:gd name="csY118" fmla="*/ 240593 h 301266"/>
                <a:gd name="csX119" fmla="*/ 222968 w 256096"/>
                <a:gd name="csY119" fmla="*/ 240031 h 301266"/>
                <a:gd name="csX120" fmla="*/ 218735 w 256096"/>
                <a:gd name="csY120" fmla="*/ 241416 h 301266"/>
                <a:gd name="csX121" fmla="*/ 215734 w 256096"/>
                <a:gd name="csY121" fmla="*/ 243893 h 301266"/>
                <a:gd name="csX122" fmla="*/ 214487 w 256096"/>
                <a:gd name="csY122" fmla="*/ 246247 h 301266"/>
                <a:gd name="csX123" fmla="*/ 214810 w 256096"/>
                <a:gd name="csY123" fmla="*/ 252340 h 301266"/>
                <a:gd name="csX124" fmla="*/ 214195 w 256096"/>
                <a:gd name="csY124" fmla="*/ 254655 h 301266"/>
                <a:gd name="csX125" fmla="*/ 208508 w 256096"/>
                <a:gd name="csY125" fmla="*/ 259025 h 301266"/>
                <a:gd name="csX126" fmla="*/ 205522 w 256096"/>
                <a:gd name="csY126" fmla="*/ 263487 h 301266"/>
                <a:gd name="csX127" fmla="*/ 204776 w 256096"/>
                <a:gd name="csY127" fmla="*/ 265333 h 301266"/>
                <a:gd name="csX128" fmla="*/ 203637 w 256096"/>
                <a:gd name="csY128" fmla="*/ 267426 h 301266"/>
                <a:gd name="csX129" fmla="*/ 196457 w 256096"/>
                <a:gd name="csY129" fmla="*/ 267502 h 301266"/>
                <a:gd name="csX130" fmla="*/ 194756 w 256096"/>
                <a:gd name="csY130" fmla="*/ 264910 h 301266"/>
                <a:gd name="csX131" fmla="*/ 194695 w 256096"/>
                <a:gd name="csY131" fmla="*/ 261056 h 301266"/>
                <a:gd name="csX132" fmla="*/ 195926 w 256096"/>
                <a:gd name="csY132" fmla="*/ 258679 h 301266"/>
                <a:gd name="csX133" fmla="*/ 198566 w 256096"/>
                <a:gd name="csY133" fmla="*/ 257563 h 301266"/>
                <a:gd name="csX134" fmla="*/ 200343 w 256096"/>
                <a:gd name="csY134" fmla="*/ 252609 h 301266"/>
                <a:gd name="csX135" fmla="*/ 199782 w 256096"/>
                <a:gd name="csY135" fmla="*/ 249024 h 301266"/>
                <a:gd name="csX136" fmla="*/ 200820 w 256096"/>
                <a:gd name="csY136" fmla="*/ 247432 h 301266"/>
                <a:gd name="csX137" fmla="*/ 201798 w 256096"/>
                <a:gd name="csY137" fmla="*/ 246309 h 301266"/>
                <a:gd name="csX138" fmla="*/ 203806 w 256096"/>
                <a:gd name="csY138" fmla="*/ 245647 h 301266"/>
                <a:gd name="csX139" fmla="*/ 206646 w 256096"/>
                <a:gd name="csY139" fmla="*/ 245016 h 301266"/>
                <a:gd name="csX140" fmla="*/ 206930 w 256096"/>
                <a:gd name="csY140" fmla="*/ 239993 h 301266"/>
                <a:gd name="csX141" fmla="*/ 204714 w 256096"/>
                <a:gd name="csY141" fmla="*/ 237708 h 301266"/>
                <a:gd name="csX142" fmla="*/ 203937 w 256096"/>
                <a:gd name="csY142" fmla="*/ 234500 h 301266"/>
                <a:gd name="csX143" fmla="*/ 202906 w 256096"/>
                <a:gd name="csY143" fmla="*/ 228561 h 301266"/>
                <a:gd name="csX144" fmla="*/ 199250 w 256096"/>
                <a:gd name="csY144" fmla="*/ 220953 h 301266"/>
                <a:gd name="csX145" fmla="*/ 197296 w 256096"/>
                <a:gd name="csY145" fmla="*/ 214145 h 301266"/>
                <a:gd name="csX146" fmla="*/ 195764 w 256096"/>
                <a:gd name="csY146" fmla="*/ 210775 h 301266"/>
                <a:gd name="csX147" fmla="*/ 193440 w 256096"/>
                <a:gd name="csY147" fmla="*/ 209014 h 301266"/>
                <a:gd name="csX148" fmla="*/ 189246 w 256096"/>
                <a:gd name="csY148" fmla="*/ 209037 h 301266"/>
                <a:gd name="csX149" fmla="*/ 187161 w 256096"/>
                <a:gd name="csY149" fmla="*/ 208537 h 301266"/>
                <a:gd name="csX150" fmla="*/ 179743 w 256096"/>
                <a:gd name="csY150" fmla="*/ 203783 h 301266"/>
                <a:gd name="csX151" fmla="*/ 179227 w 256096"/>
                <a:gd name="csY151" fmla="*/ 203060 h 301266"/>
                <a:gd name="csX152" fmla="*/ 179273 w 256096"/>
                <a:gd name="csY152" fmla="*/ 201790 h 301266"/>
                <a:gd name="csX153" fmla="*/ 180505 w 256096"/>
                <a:gd name="csY153" fmla="*/ 199875 h 301266"/>
                <a:gd name="csX154" fmla="*/ 179673 w 256096"/>
                <a:gd name="csY154" fmla="*/ 197282 h 301266"/>
                <a:gd name="csX155" fmla="*/ 178796 w 256096"/>
                <a:gd name="csY155" fmla="*/ 194828 h 301266"/>
                <a:gd name="csX156" fmla="*/ 177342 w 256096"/>
                <a:gd name="csY156" fmla="*/ 192736 h 301266"/>
                <a:gd name="csX157" fmla="*/ 175748 w 256096"/>
                <a:gd name="csY157" fmla="*/ 191643 h 301266"/>
                <a:gd name="csX158" fmla="*/ 172409 w 256096"/>
                <a:gd name="csY158" fmla="*/ 192313 h 301266"/>
                <a:gd name="csX159" fmla="*/ 171239 w 256096"/>
                <a:gd name="csY159" fmla="*/ 192828 h 301266"/>
                <a:gd name="csX160" fmla="*/ 169130 w 256096"/>
                <a:gd name="csY160" fmla="*/ 192651 h 301266"/>
                <a:gd name="csX161" fmla="*/ 167476 w 256096"/>
                <a:gd name="csY161" fmla="*/ 193582 h 301266"/>
                <a:gd name="csX162" fmla="*/ 166552 w 256096"/>
                <a:gd name="csY162" fmla="*/ 193613 h 301266"/>
                <a:gd name="csX163" fmla="*/ 169154 w 256096"/>
                <a:gd name="csY163" fmla="*/ 189928 h 301266"/>
                <a:gd name="csX164" fmla="*/ 168453 w 256096"/>
                <a:gd name="csY164" fmla="*/ 189059 h 301266"/>
                <a:gd name="csX165" fmla="*/ 165883 w 256096"/>
                <a:gd name="csY165" fmla="*/ 187543 h 301266"/>
                <a:gd name="csX166" fmla="*/ 162389 w 256096"/>
                <a:gd name="csY166" fmla="*/ 187312 h 301266"/>
                <a:gd name="csX167" fmla="*/ 161420 w 256096"/>
                <a:gd name="csY167" fmla="*/ 187128 h 301266"/>
                <a:gd name="csX168" fmla="*/ 160850 w 256096"/>
                <a:gd name="csY168" fmla="*/ 188074 h 301266"/>
                <a:gd name="csX169" fmla="*/ 160173 w 256096"/>
                <a:gd name="csY169" fmla="*/ 187559 h 301266"/>
                <a:gd name="csX170" fmla="*/ 160242 w 256096"/>
                <a:gd name="csY170" fmla="*/ 185912 h 301266"/>
                <a:gd name="csX171" fmla="*/ 156187 w 256096"/>
                <a:gd name="csY171" fmla="*/ 178512 h 301266"/>
                <a:gd name="csX172" fmla="*/ 153462 w 256096"/>
                <a:gd name="csY172" fmla="*/ 175488 h 301266"/>
                <a:gd name="csX173" fmla="*/ 152085 w 256096"/>
                <a:gd name="csY173" fmla="*/ 174950 h 301266"/>
                <a:gd name="csX174" fmla="*/ 149599 w 256096"/>
                <a:gd name="csY174" fmla="*/ 175588 h 301266"/>
                <a:gd name="csX175" fmla="*/ 145436 w 256096"/>
                <a:gd name="csY175" fmla="*/ 174265 h 301266"/>
                <a:gd name="csX176" fmla="*/ 142951 w 256096"/>
                <a:gd name="csY176" fmla="*/ 173973 h 301266"/>
                <a:gd name="csX177" fmla="*/ 141581 w 256096"/>
                <a:gd name="csY177" fmla="*/ 174296 h 301266"/>
                <a:gd name="csX178" fmla="*/ 139534 w 256096"/>
                <a:gd name="csY178" fmla="*/ 175258 h 301266"/>
                <a:gd name="csX179" fmla="*/ 138503 w 256096"/>
                <a:gd name="csY179" fmla="*/ 174619 h 301266"/>
                <a:gd name="csX180" fmla="*/ 138141 w 256096"/>
                <a:gd name="csY180" fmla="*/ 173627 h 301266"/>
                <a:gd name="csX181" fmla="*/ 134362 w 256096"/>
                <a:gd name="csY181" fmla="*/ 170542 h 301266"/>
                <a:gd name="csX182" fmla="*/ 129645 w 256096"/>
                <a:gd name="csY182" fmla="*/ 168796 h 301266"/>
                <a:gd name="csX183" fmla="*/ 120464 w 256096"/>
                <a:gd name="csY183" fmla="*/ 158926 h 301266"/>
                <a:gd name="csX184" fmla="*/ 117648 w 256096"/>
                <a:gd name="csY184" fmla="*/ 155226 h 301266"/>
                <a:gd name="csX185" fmla="*/ 111853 w 256096"/>
                <a:gd name="csY185" fmla="*/ 151141 h 301266"/>
                <a:gd name="csX186" fmla="*/ 108190 w 256096"/>
                <a:gd name="csY186" fmla="*/ 145171 h 301266"/>
                <a:gd name="csX187" fmla="*/ 105189 w 256096"/>
                <a:gd name="csY187" fmla="*/ 142979 h 301266"/>
                <a:gd name="csX188" fmla="*/ 100826 w 256096"/>
                <a:gd name="csY188" fmla="*/ 141217 h 301266"/>
                <a:gd name="csX189" fmla="*/ 99818 w 256096"/>
                <a:gd name="csY189" fmla="*/ 141440 h 301266"/>
                <a:gd name="csX190" fmla="*/ 98509 w 256096"/>
                <a:gd name="csY190" fmla="*/ 142102 h 301266"/>
                <a:gd name="csX191" fmla="*/ 97478 w 256096"/>
                <a:gd name="csY191" fmla="*/ 142194 h 301266"/>
                <a:gd name="csX192" fmla="*/ 96663 w 256096"/>
                <a:gd name="csY192" fmla="*/ 141417 h 301266"/>
                <a:gd name="csX193" fmla="*/ 97494 w 256096"/>
                <a:gd name="csY193" fmla="*/ 140617 h 301266"/>
                <a:gd name="csX194" fmla="*/ 98425 w 256096"/>
                <a:gd name="csY194" fmla="*/ 140255 h 301266"/>
                <a:gd name="csX195" fmla="*/ 98063 w 256096"/>
                <a:gd name="csY195" fmla="*/ 137963 h 301266"/>
                <a:gd name="csX196" fmla="*/ 93092 w 256096"/>
                <a:gd name="csY196" fmla="*/ 132009 h 301266"/>
                <a:gd name="csX197" fmla="*/ 90183 w 256096"/>
                <a:gd name="csY197" fmla="*/ 130086 h 301266"/>
                <a:gd name="csX198" fmla="*/ 89360 w 256096"/>
                <a:gd name="csY198" fmla="*/ 128901 h 301266"/>
                <a:gd name="csX199" fmla="*/ 88751 w 256096"/>
                <a:gd name="csY199" fmla="*/ 127278 h 301266"/>
                <a:gd name="csX200" fmla="*/ 88128 w 256096"/>
                <a:gd name="csY200" fmla="*/ 126208 h 301266"/>
                <a:gd name="csX201" fmla="*/ 86751 w 256096"/>
                <a:gd name="csY201" fmla="*/ 125593 h 301266"/>
                <a:gd name="csX202" fmla="*/ 85573 w 256096"/>
                <a:gd name="csY202" fmla="*/ 125701 h 301266"/>
                <a:gd name="csX203" fmla="*/ 83950 w 256096"/>
                <a:gd name="csY203" fmla="*/ 125293 h 301266"/>
                <a:gd name="csX204" fmla="*/ 84004 w 256096"/>
                <a:gd name="csY204" fmla="*/ 122416 h 301266"/>
                <a:gd name="csX205" fmla="*/ 84327 w 256096"/>
                <a:gd name="csY205" fmla="*/ 120208 h 301266"/>
                <a:gd name="csX206" fmla="*/ 84080 w 256096"/>
                <a:gd name="csY206" fmla="*/ 118331 h 301266"/>
                <a:gd name="csX207" fmla="*/ 82495 w 256096"/>
                <a:gd name="csY207" fmla="*/ 113384 h 301266"/>
                <a:gd name="csX208" fmla="*/ 79756 w 256096"/>
                <a:gd name="csY208" fmla="*/ 109184 h 301266"/>
                <a:gd name="csX209" fmla="*/ 78139 w 256096"/>
                <a:gd name="csY209" fmla="*/ 99099 h 301266"/>
                <a:gd name="csX210" fmla="*/ 76893 w 256096"/>
                <a:gd name="csY210" fmla="*/ 96245 h 301266"/>
                <a:gd name="csX211" fmla="*/ 73861 w 256096"/>
                <a:gd name="csY211" fmla="*/ 94083 h 301266"/>
                <a:gd name="csX212" fmla="*/ 67020 w 256096"/>
                <a:gd name="csY212" fmla="*/ 91652 h 301266"/>
                <a:gd name="csX213" fmla="*/ 57485 w 256096"/>
                <a:gd name="csY213" fmla="*/ 85106 h 301266"/>
                <a:gd name="csX214" fmla="*/ 55469 w 256096"/>
                <a:gd name="csY214" fmla="*/ 84990 h 301266"/>
                <a:gd name="csX215" fmla="*/ 49736 w 256096"/>
                <a:gd name="csY215" fmla="*/ 82436 h 301266"/>
                <a:gd name="csX216" fmla="*/ 46180 w 256096"/>
                <a:gd name="csY216" fmla="*/ 81998 h 301266"/>
                <a:gd name="csX217" fmla="*/ 41563 w 256096"/>
                <a:gd name="csY217" fmla="*/ 84290 h 301266"/>
                <a:gd name="csX218" fmla="*/ 35953 w 256096"/>
                <a:gd name="csY218" fmla="*/ 90583 h 301266"/>
                <a:gd name="csX219" fmla="*/ 31405 w 256096"/>
                <a:gd name="csY219" fmla="*/ 97099 h 301266"/>
                <a:gd name="csX220" fmla="*/ 29751 w 256096"/>
                <a:gd name="csY220" fmla="*/ 98360 h 301266"/>
                <a:gd name="csX221" fmla="*/ 23879 w 256096"/>
                <a:gd name="csY221" fmla="*/ 100576 h 301266"/>
                <a:gd name="csX222" fmla="*/ 18692 w 256096"/>
                <a:gd name="csY222" fmla="*/ 101630 h 301266"/>
                <a:gd name="csX223" fmla="*/ 18638 w 256096"/>
                <a:gd name="csY223" fmla="*/ 99968 h 301266"/>
                <a:gd name="csX224" fmla="*/ 18454 w 256096"/>
                <a:gd name="csY224" fmla="*/ 98714 h 301266"/>
                <a:gd name="csX225" fmla="*/ 19331 w 256096"/>
                <a:gd name="csY225" fmla="*/ 97337 h 301266"/>
                <a:gd name="csX226" fmla="*/ 20778 w 256096"/>
                <a:gd name="csY226" fmla="*/ 95714 h 301266"/>
                <a:gd name="csX227" fmla="*/ 22109 w 256096"/>
                <a:gd name="csY227" fmla="*/ 93668 h 301266"/>
                <a:gd name="csX228" fmla="*/ 22663 w 256096"/>
                <a:gd name="csY228" fmla="*/ 92191 h 301266"/>
                <a:gd name="csX229" fmla="*/ 22402 w 256096"/>
                <a:gd name="csY229" fmla="*/ 91206 h 301266"/>
                <a:gd name="csX230" fmla="*/ 21801 w 256096"/>
                <a:gd name="csY230" fmla="*/ 89744 h 301266"/>
                <a:gd name="csX231" fmla="*/ 20985 w 256096"/>
                <a:gd name="csY231" fmla="*/ 89637 h 301266"/>
                <a:gd name="csX232" fmla="*/ 16045 w 256096"/>
                <a:gd name="csY232" fmla="*/ 90867 h 301266"/>
                <a:gd name="csX233" fmla="*/ 14914 w 256096"/>
                <a:gd name="csY233" fmla="*/ 90552 h 301266"/>
                <a:gd name="csX234" fmla="*/ 11259 w 256096"/>
                <a:gd name="csY234" fmla="*/ 88637 h 301266"/>
                <a:gd name="csX235" fmla="*/ 7326 w 256096"/>
                <a:gd name="csY235" fmla="*/ 86283 h 301266"/>
                <a:gd name="csX236" fmla="*/ 5879 w 256096"/>
                <a:gd name="csY236" fmla="*/ 84606 h 301266"/>
                <a:gd name="csX237" fmla="*/ 5333 w 256096"/>
                <a:gd name="csY237" fmla="*/ 82913 h 301266"/>
                <a:gd name="csX238" fmla="*/ 5741 w 256096"/>
                <a:gd name="csY238" fmla="*/ 81821 h 301266"/>
                <a:gd name="csX239" fmla="*/ 5418 w 256096"/>
                <a:gd name="csY239" fmla="*/ 80759 h 301266"/>
                <a:gd name="csX240" fmla="*/ 4648 w 256096"/>
                <a:gd name="csY240" fmla="*/ 79328 h 301266"/>
                <a:gd name="csX241" fmla="*/ 5341 w 256096"/>
                <a:gd name="csY241" fmla="*/ 77705 h 301266"/>
                <a:gd name="csX242" fmla="*/ 6564 w 256096"/>
                <a:gd name="csY242" fmla="*/ 75682 h 301266"/>
                <a:gd name="csX243" fmla="*/ 7180 w 256096"/>
                <a:gd name="csY243" fmla="*/ 74305 h 301266"/>
                <a:gd name="csX244" fmla="*/ 8211 w 256096"/>
                <a:gd name="csY244" fmla="*/ 73951 h 301266"/>
                <a:gd name="csX245" fmla="*/ 8704 w 256096"/>
                <a:gd name="csY245" fmla="*/ 73113 h 301266"/>
                <a:gd name="csX246" fmla="*/ 7880 w 256096"/>
                <a:gd name="csY246" fmla="*/ 69758 h 301266"/>
                <a:gd name="csX247" fmla="*/ 7449 w 256096"/>
                <a:gd name="csY247" fmla="*/ 69220 h 301266"/>
                <a:gd name="csX248" fmla="*/ 6741 w 256096"/>
                <a:gd name="csY248" fmla="*/ 68805 h 301266"/>
                <a:gd name="csX249" fmla="*/ 5649 w 256096"/>
                <a:gd name="csY249" fmla="*/ 68758 h 301266"/>
                <a:gd name="csX250" fmla="*/ 3740 w 256096"/>
                <a:gd name="csY250" fmla="*/ 68066 h 301266"/>
                <a:gd name="csX251" fmla="*/ 2386 w 256096"/>
                <a:gd name="csY251" fmla="*/ 66904 h 301266"/>
                <a:gd name="csX252" fmla="*/ 2093 w 256096"/>
                <a:gd name="csY252" fmla="*/ 65335 h 301266"/>
                <a:gd name="csX253" fmla="*/ 1378 w 256096"/>
                <a:gd name="csY253" fmla="*/ 63827 h 301266"/>
                <a:gd name="csX254" fmla="*/ 154 w 256096"/>
                <a:gd name="csY254" fmla="*/ 62443 h 301266"/>
                <a:gd name="csX255" fmla="*/ 0 w 256096"/>
                <a:gd name="csY255" fmla="*/ 60927 h 301266"/>
                <a:gd name="csX256" fmla="*/ 1393 w 256096"/>
                <a:gd name="csY256" fmla="*/ 60127 h 301266"/>
                <a:gd name="csX257" fmla="*/ 3294 w 256096"/>
                <a:gd name="csY257" fmla="*/ 60096 h 301266"/>
                <a:gd name="csX258" fmla="*/ 4633 w 256096"/>
                <a:gd name="csY258" fmla="*/ 60396 h 301266"/>
                <a:gd name="csX259" fmla="*/ 7634 w 256096"/>
                <a:gd name="csY259" fmla="*/ 57958 h 301266"/>
                <a:gd name="csX260" fmla="*/ 8742 w 256096"/>
                <a:gd name="csY260" fmla="*/ 57742 h 301266"/>
                <a:gd name="csX261" fmla="*/ 9735 w 256096"/>
                <a:gd name="csY261" fmla="*/ 57219 h 301266"/>
                <a:gd name="csX262" fmla="*/ 10566 w 256096"/>
                <a:gd name="csY262" fmla="*/ 53880 h 301266"/>
                <a:gd name="csX263" fmla="*/ 11205 w 256096"/>
                <a:gd name="csY263" fmla="*/ 52880 h 301266"/>
                <a:gd name="csX264" fmla="*/ 11359 w 256096"/>
                <a:gd name="csY264" fmla="*/ 52296 h 301266"/>
                <a:gd name="csX265" fmla="*/ 10766 w 256096"/>
                <a:gd name="csY265" fmla="*/ 51596 h 301266"/>
                <a:gd name="csX266" fmla="*/ 8342 w 256096"/>
                <a:gd name="csY266" fmla="*/ 49242 h 301266"/>
                <a:gd name="csX267" fmla="*/ 7234 w 256096"/>
                <a:gd name="csY267" fmla="*/ 46780 h 301266"/>
                <a:gd name="csX268" fmla="*/ 5487 w 256096"/>
                <a:gd name="csY268" fmla="*/ 44018 h 301266"/>
                <a:gd name="csX269" fmla="*/ 3863 w 256096"/>
                <a:gd name="csY269" fmla="*/ 42795 h 301266"/>
                <a:gd name="csX270" fmla="*/ 3532 w 256096"/>
                <a:gd name="csY270" fmla="*/ 41841 h 301266"/>
                <a:gd name="csX271" fmla="*/ 3494 w 256096"/>
                <a:gd name="csY271" fmla="*/ 40633 h 301266"/>
                <a:gd name="csX272" fmla="*/ 3825 w 256096"/>
                <a:gd name="csY272" fmla="*/ 39564 h 301266"/>
                <a:gd name="csX273" fmla="*/ 6764 w 256096"/>
                <a:gd name="csY273" fmla="*/ 37903 h 301266"/>
                <a:gd name="csX274" fmla="*/ 8504 w 256096"/>
                <a:gd name="csY274" fmla="*/ 36133 h 301266"/>
                <a:gd name="csX275" fmla="*/ 9250 w 256096"/>
                <a:gd name="csY275" fmla="*/ 36810 h 301266"/>
                <a:gd name="csX276" fmla="*/ 10835 w 256096"/>
                <a:gd name="csY276" fmla="*/ 37533 h 301266"/>
                <a:gd name="csX277" fmla="*/ 15137 w 256096"/>
                <a:gd name="csY277" fmla="*/ 36549 h 301266"/>
                <a:gd name="csX278" fmla="*/ 17807 w 256096"/>
                <a:gd name="csY278" fmla="*/ 35556 h 301266"/>
                <a:gd name="csX279" fmla="*/ 19685 w 256096"/>
                <a:gd name="csY279" fmla="*/ 34510 h 301266"/>
                <a:gd name="csX280" fmla="*/ 20847 w 256096"/>
                <a:gd name="csY280" fmla="*/ 34694 h 301266"/>
                <a:gd name="csX281" fmla="*/ 25064 w 256096"/>
                <a:gd name="csY281" fmla="*/ 36256 h 301266"/>
                <a:gd name="csX282" fmla="*/ 26457 w 256096"/>
                <a:gd name="csY282" fmla="*/ 35464 h 301266"/>
                <a:gd name="csX283" fmla="*/ 29497 w 256096"/>
                <a:gd name="csY283" fmla="*/ 33348 h 301266"/>
                <a:gd name="csX284" fmla="*/ 29951 w 256096"/>
                <a:gd name="csY284" fmla="*/ 32233 h 301266"/>
                <a:gd name="csX285" fmla="*/ 32352 w 256096"/>
                <a:gd name="csY285" fmla="*/ 28848 h 301266"/>
                <a:gd name="csX286" fmla="*/ 32398 w 256096"/>
                <a:gd name="csY286" fmla="*/ 28025 h 301266"/>
                <a:gd name="csX287" fmla="*/ 31413 w 256096"/>
                <a:gd name="csY287" fmla="*/ 25894 h 301266"/>
                <a:gd name="csX288" fmla="*/ 31721 w 256096"/>
                <a:gd name="csY288" fmla="*/ 25425 h 301266"/>
                <a:gd name="csX289" fmla="*/ 34660 w 256096"/>
                <a:gd name="csY289" fmla="*/ 23240 h 301266"/>
                <a:gd name="csX290" fmla="*/ 36099 w 256096"/>
                <a:gd name="csY290" fmla="*/ 21301 h 301266"/>
                <a:gd name="csX291" fmla="*/ 37662 w 256096"/>
                <a:gd name="csY291" fmla="*/ 20001 h 301266"/>
                <a:gd name="csX292" fmla="*/ 38785 w 256096"/>
                <a:gd name="csY292" fmla="*/ 19971 h 301266"/>
                <a:gd name="csX293" fmla="*/ 39093 w 256096"/>
                <a:gd name="csY293" fmla="*/ 20417 h 301266"/>
                <a:gd name="csX294" fmla="*/ 39224 w 256096"/>
                <a:gd name="csY294" fmla="*/ 21325 h 301266"/>
                <a:gd name="csX295" fmla="*/ 39124 w 256096"/>
                <a:gd name="csY295" fmla="*/ 25063 h 301266"/>
                <a:gd name="csX296" fmla="*/ 39555 w 256096"/>
                <a:gd name="csY296" fmla="*/ 26209 h 301266"/>
                <a:gd name="csX297" fmla="*/ 41863 w 256096"/>
                <a:gd name="csY297" fmla="*/ 28887 h 301266"/>
                <a:gd name="csX298" fmla="*/ 43510 w 256096"/>
                <a:gd name="csY298" fmla="*/ 30410 h 301266"/>
                <a:gd name="csX299" fmla="*/ 47335 w 256096"/>
                <a:gd name="csY299" fmla="*/ 31456 h 301266"/>
                <a:gd name="csX300" fmla="*/ 47512 w 256096"/>
                <a:gd name="csY300" fmla="*/ 31956 h 301266"/>
                <a:gd name="csX301" fmla="*/ 46457 w 256096"/>
                <a:gd name="csY301" fmla="*/ 33964 h 301266"/>
                <a:gd name="csX302" fmla="*/ 48774 w 256096"/>
                <a:gd name="csY302" fmla="*/ 36364 h 301266"/>
                <a:gd name="csX303" fmla="*/ 49189 w 256096"/>
                <a:gd name="csY303" fmla="*/ 38118 h 301266"/>
                <a:gd name="csX304" fmla="*/ 50259 w 256096"/>
                <a:gd name="csY304" fmla="*/ 39103 h 301266"/>
                <a:gd name="csX305" fmla="*/ 51767 w 256096"/>
                <a:gd name="csY305" fmla="*/ 38618 h 301266"/>
                <a:gd name="csX306" fmla="*/ 52260 w 256096"/>
                <a:gd name="csY306" fmla="*/ 37687 h 301266"/>
                <a:gd name="csX307" fmla="*/ 51667 w 256096"/>
                <a:gd name="csY307" fmla="*/ 36064 h 301266"/>
                <a:gd name="csX308" fmla="*/ 51229 w 256096"/>
                <a:gd name="csY308" fmla="*/ 34364 h 301266"/>
                <a:gd name="csX309" fmla="*/ 51313 w 256096"/>
                <a:gd name="csY309" fmla="*/ 33379 h 301266"/>
                <a:gd name="csX310" fmla="*/ 51729 w 256096"/>
                <a:gd name="csY310" fmla="*/ 32248 h 301266"/>
                <a:gd name="csX311" fmla="*/ 52783 w 256096"/>
                <a:gd name="csY311" fmla="*/ 30664 h 301266"/>
                <a:gd name="csX312" fmla="*/ 55646 w 256096"/>
                <a:gd name="csY312" fmla="*/ 27033 h 301266"/>
                <a:gd name="csX313" fmla="*/ 56677 w 256096"/>
                <a:gd name="csY313" fmla="*/ 24932 h 301266"/>
                <a:gd name="csX314" fmla="*/ 56862 w 256096"/>
                <a:gd name="csY314" fmla="*/ 21678 h 301266"/>
                <a:gd name="csX315" fmla="*/ 56869 w 256096"/>
                <a:gd name="csY315" fmla="*/ 19063 h 301266"/>
                <a:gd name="csX316" fmla="*/ 57824 w 256096"/>
                <a:gd name="csY316" fmla="*/ 18424 h 301266"/>
                <a:gd name="csX317" fmla="*/ 59878 w 256096"/>
                <a:gd name="csY317" fmla="*/ 18894 h 301266"/>
                <a:gd name="csX318" fmla="*/ 60494 w 256096"/>
                <a:gd name="csY318" fmla="*/ 18840 h 301266"/>
                <a:gd name="csX319" fmla="*/ 60771 w 256096"/>
                <a:gd name="csY319" fmla="*/ 20447 h 301266"/>
                <a:gd name="csX320" fmla="*/ 61648 w 256096"/>
                <a:gd name="csY320" fmla="*/ 23009 h 301266"/>
                <a:gd name="csX321" fmla="*/ 62679 w 256096"/>
                <a:gd name="csY321" fmla="*/ 24332 h 301266"/>
                <a:gd name="csX322" fmla="*/ 63780 w 256096"/>
                <a:gd name="csY322" fmla="*/ 24648 h 301266"/>
                <a:gd name="csX323" fmla="*/ 65073 w 256096"/>
                <a:gd name="csY323" fmla="*/ 24655 h 301266"/>
                <a:gd name="csX324" fmla="*/ 68274 w 256096"/>
                <a:gd name="csY324" fmla="*/ 23094 h 301266"/>
                <a:gd name="csX325" fmla="*/ 70360 w 256096"/>
                <a:gd name="csY325" fmla="*/ 22417 h 301266"/>
                <a:gd name="csX326" fmla="*/ 71545 w 256096"/>
                <a:gd name="csY326" fmla="*/ 22601 h 301266"/>
                <a:gd name="csX327" fmla="*/ 72245 w 256096"/>
                <a:gd name="csY327" fmla="*/ 23663 h 301266"/>
                <a:gd name="csX328" fmla="*/ 73738 w 256096"/>
                <a:gd name="csY328" fmla="*/ 26456 h 301266"/>
                <a:gd name="csX329" fmla="*/ 74592 w 256096"/>
                <a:gd name="csY329" fmla="*/ 26771 h 301266"/>
                <a:gd name="csX330" fmla="*/ 75623 w 256096"/>
                <a:gd name="csY330" fmla="*/ 26448 h 301266"/>
                <a:gd name="csX331" fmla="*/ 75985 w 256096"/>
                <a:gd name="csY331" fmla="*/ 25971 h 301266"/>
                <a:gd name="csX332" fmla="*/ 75654 w 256096"/>
                <a:gd name="csY332" fmla="*/ 24894 h 301266"/>
                <a:gd name="csX333" fmla="*/ 75215 w 256096"/>
                <a:gd name="csY333" fmla="*/ 22563 h 301266"/>
                <a:gd name="csX334" fmla="*/ 74615 w 256096"/>
                <a:gd name="csY334" fmla="*/ 20755 h 301266"/>
                <a:gd name="csX335" fmla="*/ 73830 w 256096"/>
                <a:gd name="csY335" fmla="*/ 19909 h 301266"/>
                <a:gd name="csX336" fmla="*/ 73668 w 256096"/>
                <a:gd name="csY336" fmla="*/ 18809 h 301266"/>
                <a:gd name="csX337" fmla="*/ 74161 w 256096"/>
                <a:gd name="csY337" fmla="*/ 16824 h 301266"/>
                <a:gd name="csX338" fmla="*/ 74723 w 256096"/>
                <a:gd name="csY338" fmla="*/ 15163 h 301266"/>
                <a:gd name="csX339" fmla="*/ 75815 w 256096"/>
                <a:gd name="csY339" fmla="*/ 14709 h 301266"/>
                <a:gd name="csX340" fmla="*/ 77070 w 256096"/>
                <a:gd name="csY340" fmla="*/ 14501 h 301266"/>
                <a:gd name="csX341" fmla="*/ 78724 w 256096"/>
                <a:gd name="csY341" fmla="*/ 16262 h 301266"/>
                <a:gd name="csX342" fmla="*/ 80687 w 256096"/>
                <a:gd name="csY342" fmla="*/ 16817 h 301266"/>
                <a:gd name="csX343" fmla="*/ 82149 w 256096"/>
                <a:gd name="csY343" fmla="*/ 16724 h 301266"/>
                <a:gd name="csX344" fmla="*/ 82403 w 256096"/>
                <a:gd name="csY344" fmla="*/ 15701 h 301266"/>
                <a:gd name="csX345" fmla="*/ 82311 w 256096"/>
                <a:gd name="csY345" fmla="*/ 14578 h 301266"/>
                <a:gd name="csX346" fmla="*/ 81441 w 256096"/>
                <a:gd name="csY346" fmla="*/ 13132 h 301266"/>
                <a:gd name="csX347" fmla="*/ 81610 w 256096"/>
                <a:gd name="csY347" fmla="*/ 10939 h 301266"/>
                <a:gd name="csX348" fmla="*/ 82618 w 256096"/>
                <a:gd name="csY348" fmla="*/ 6846 h 301266"/>
                <a:gd name="csX349" fmla="*/ 83196 w 256096"/>
                <a:gd name="csY349" fmla="*/ 7162 h 301266"/>
                <a:gd name="csX350" fmla="*/ 85365 w 256096"/>
                <a:gd name="csY350" fmla="*/ 7201 h 301266"/>
                <a:gd name="csX351" fmla="*/ 87728 w 256096"/>
                <a:gd name="csY351" fmla="*/ 7431 h 301266"/>
                <a:gd name="csX352" fmla="*/ 89252 w 256096"/>
                <a:gd name="csY352" fmla="*/ 9100 h 301266"/>
                <a:gd name="csX353" fmla="*/ 90745 w 256096"/>
                <a:gd name="csY353" fmla="*/ 9670 h 301266"/>
                <a:gd name="csX354" fmla="*/ 92869 w 256096"/>
                <a:gd name="csY354" fmla="*/ 9847 h 301266"/>
                <a:gd name="csX355" fmla="*/ 94292 w 256096"/>
                <a:gd name="csY355" fmla="*/ 9616 h 301266"/>
                <a:gd name="csX356" fmla="*/ 94985 w 256096"/>
                <a:gd name="csY356" fmla="*/ 8985 h 301266"/>
                <a:gd name="csX357" fmla="*/ 95808 w 256096"/>
                <a:gd name="csY357" fmla="*/ 7031 h 301266"/>
                <a:gd name="csX358" fmla="*/ 97332 w 256096"/>
                <a:gd name="csY358" fmla="*/ 4608 h 301266"/>
                <a:gd name="csX359" fmla="*/ 99718 w 256096"/>
                <a:gd name="csY359" fmla="*/ 3362 h 301266"/>
                <a:gd name="csX360" fmla="*/ 103796 w 256096"/>
                <a:gd name="csY360" fmla="*/ 3131 h 301266"/>
                <a:gd name="csX361" fmla="*/ 105835 w 256096"/>
                <a:gd name="csY361" fmla="*/ 2677 h 301266"/>
                <a:gd name="csX362" fmla="*/ 107952 w 256096"/>
                <a:gd name="csY362" fmla="*/ 2700 h 301266"/>
                <a:gd name="csX363" fmla="*/ 109545 w 256096"/>
                <a:gd name="csY363" fmla="*/ 3077 h 301266"/>
                <a:gd name="csX364" fmla="*/ 111192 w 256096"/>
                <a:gd name="csY364" fmla="*/ 3031 h 301266"/>
                <a:gd name="csX365" fmla="*/ 115378 w 256096"/>
                <a:gd name="csY365" fmla="*/ 1338 h 301266"/>
                <a:gd name="csX366" fmla="*/ 119695 w 256096"/>
                <a:gd name="csY366" fmla="*/ 0 h 301266"/>
                <a:gd name="csX367" fmla="*/ 120295 w 256096"/>
                <a:gd name="csY367" fmla="*/ 223 h 301266"/>
                <a:gd name="csX368" fmla="*/ 120388 w 256096"/>
                <a:gd name="csY368" fmla="*/ 669 h 301266"/>
                <a:gd name="csX369" fmla="*/ 119610 w 256096"/>
                <a:gd name="csY369" fmla="*/ 1700 h 301266"/>
                <a:gd name="csX370" fmla="*/ 118856 w 256096"/>
                <a:gd name="csY370" fmla="*/ 3069 h 301266"/>
                <a:gd name="csX371" fmla="*/ 119364 w 256096"/>
                <a:gd name="csY371" fmla="*/ 4631 h 301266"/>
                <a:gd name="csX372" fmla="*/ 121819 w 256096"/>
                <a:gd name="csY372" fmla="*/ 7762 h 301266"/>
                <a:gd name="csX373" fmla="*/ 123158 w 256096"/>
                <a:gd name="csY373" fmla="*/ 10155 h 301266"/>
                <a:gd name="csX374" fmla="*/ 124420 w 256096"/>
                <a:gd name="csY374" fmla="*/ 11947 h 301266"/>
                <a:gd name="csX375" fmla="*/ 126382 w 256096"/>
                <a:gd name="csY375" fmla="*/ 12893 h 301266"/>
                <a:gd name="csX376" fmla="*/ 128960 w 256096"/>
                <a:gd name="csY376" fmla="*/ 13470 h 301266"/>
                <a:gd name="csX377" fmla="*/ 131146 w 256096"/>
                <a:gd name="csY377" fmla="*/ 13678 h 301266"/>
                <a:gd name="csX378" fmla="*/ 133431 w 256096"/>
                <a:gd name="csY378" fmla="*/ 14355 h 301266"/>
                <a:gd name="csX379" fmla="*/ 141273 w 256096"/>
                <a:gd name="csY379" fmla="*/ 16024 h 301266"/>
                <a:gd name="csX380" fmla="*/ 145221 w 256096"/>
                <a:gd name="csY380" fmla="*/ 16486 h 301266"/>
                <a:gd name="csX381" fmla="*/ 148214 w 256096"/>
                <a:gd name="csY381" fmla="*/ 16555 h 301266"/>
                <a:gd name="csX382" fmla="*/ 152716 w 256096"/>
                <a:gd name="csY382" fmla="*/ 17563 h 301266"/>
                <a:gd name="csX383" fmla="*/ 126482 w 256096"/>
                <a:gd name="csY383" fmla="*/ 97576 h 301266"/>
                <a:gd name="csX384" fmla="*/ 127121 w 256096"/>
                <a:gd name="csY384" fmla="*/ 96037 h 301266"/>
                <a:gd name="csX385" fmla="*/ 126883 w 256096"/>
                <a:gd name="csY385" fmla="*/ 94937 h 301266"/>
                <a:gd name="csX386" fmla="*/ 125528 w 256096"/>
                <a:gd name="csY386" fmla="*/ 95160 h 301266"/>
                <a:gd name="csX387" fmla="*/ 124574 w 256096"/>
                <a:gd name="csY387" fmla="*/ 96591 h 301266"/>
                <a:gd name="csX388" fmla="*/ 125213 w 256096"/>
                <a:gd name="csY388" fmla="*/ 97799 h 301266"/>
                <a:gd name="csX389" fmla="*/ 126482 w 256096"/>
                <a:gd name="csY389" fmla="*/ 97576 h 301266"/>
                <a:gd name="csX390" fmla="*/ 125490 w 256096"/>
                <a:gd name="csY390" fmla="*/ 156410 h 301266"/>
                <a:gd name="csX391" fmla="*/ 125474 w 256096"/>
                <a:gd name="csY391" fmla="*/ 156180 h 301266"/>
                <a:gd name="csX392" fmla="*/ 125313 w 256096"/>
                <a:gd name="csY392" fmla="*/ 156203 h 301266"/>
                <a:gd name="csX393" fmla="*/ 125243 w 256096"/>
                <a:gd name="csY393" fmla="*/ 156341 h 301266"/>
                <a:gd name="csX394" fmla="*/ 125313 w 256096"/>
                <a:gd name="csY394" fmla="*/ 156433 h 301266"/>
                <a:gd name="csX395" fmla="*/ 125490 w 256096"/>
                <a:gd name="csY395" fmla="*/ 156410 h 301266"/>
                <a:gd name="csX396" fmla="*/ 81349 w 256096"/>
                <a:gd name="csY396" fmla="*/ 128455 h 301266"/>
                <a:gd name="csX397" fmla="*/ 82064 w 256096"/>
                <a:gd name="csY397" fmla="*/ 129593 h 301266"/>
                <a:gd name="csX398" fmla="*/ 82149 w 256096"/>
                <a:gd name="csY398" fmla="*/ 130255 h 301266"/>
                <a:gd name="csX399" fmla="*/ 81664 w 256096"/>
                <a:gd name="csY399" fmla="*/ 131009 h 301266"/>
                <a:gd name="csX400" fmla="*/ 81864 w 256096"/>
                <a:gd name="csY400" fmla="*/ 132701 h 301266"/>
                <a:gd name="csX401" fmla="*/ 80056 w 256096"/>
                <a:gd name="csY401" fmla="*/ 131293 h 301266"/>
                <a:gd name="csX402" fmla="*/ 77324 w 256096"/>
                <a:gd name="csY402" fmla="*/ 132001 h 301266"/>
                <a:gd name="csX403" fmla="*/ 75646 w 256096"/>
                <a:gd name="csY403" fmla="*/ 131847 h 301266"/>
                <a:gd name="csX404" fmla="*/ 75184 w 256096"/>
                <a:gd name="csY404" fmla="*/ 130586 h 301266"/>
                <a:gd name="csX405" fmla="*/ 75569 w 256096"/>
                <a:gd name="csY405" fmla="*/ 129847 h 301266"/>
                <a:gd name="csX406" fmla="*/ 78170 w 256096"/>
                <a:gd name="csY406" fmla="*/ 129686 h 301266"/>
                <a:gd name="csX407" fmla="*/ 78978 w 256096"/>
                <a:gd name="csY407" fmla="*/ 129324 h 301266"/>
                <a:gd name="csX408" fmla="*/ 80564 w 256096"/>
                <a:gd name="csY408" fmla="*/ 129493 h 301266"/>
                <a:gd name="csX409" fmla="*/ 81349 w 256096"/>
                <a:gd name="csY409" fmla="*/ 128455 h 301266"/>
                <a:gd name="csX410" fmla="*/ 64857 w 256096"/>
                <a:gd name="csY410" fmla="*/ 185543 h 301266"/>
                <a:gd name="csX411" fmla="*/ 65942 w 256096"/>
                <a:gd name="csY411" fmla="*/ 187358 h 301266"/>
                <a:gd name="csX412" fmla="*/ 68366 w 256096"/>
                <a:gd name="csY412" fmla="*/ 194790 h 301266"/>
                <a:gd name="csX413" fmla="*/ 68597 w 256096"/>
                <a:gd name="csY413" fmla="*/ 196390 h 301266"/>
                <a:gd name="csX414" fmla="*/ 68112 w 256096"/>
                <a:gd name="csY414" fmla="*/ 198029 h 301266"/>
                <a:gd name="csX415" fmla="*/ 67497 w 256096"/>
                <a:gd name="csY415" fmla="*/ 199190 h 301266"/>
                <a:gd name="csX416" fmla="*/ 65088 w 256096"/>
                <a:gd name="csY416" fmla="*/ 202913 h 301266"/>
                <a:gd name="csX417" fmla="*/ 65442 w 256096"/>
                <a:gd name="csY417" fmla="*/ 205983 h 301266"/>
                <a:gd name="csX418" fmla="*/ 66335 w 256096"/>
                <a:gd name="csY418" fmla="*/ 207883 h 301266"/>
                <a:gd name="csX419" fmla="*/ 66466 w 256096"/>
                <a:gd name="csY419" fmla="*/ 209983 h 301266"/>
                <a:gd name="csX420" fmla="*/ 66019 w 256096"/>
                <a:gd name="csY420" fmla="*/ 212583 h 301266"/>
                <a:gd name="csX421" fmla="*/ 64526 w 256096"/>
                <a:gd name="csY421" fmla="*/ 228500 h 301266"/>
                <a:gd name="csX422" fmla="*/ 63803 w 256096"/>
                <a:gd name="csY422" fmla="*/ 231308 h 301266"/>
                <a:gd name="csX423" fmla="*/ 63349 w 256096"/>
                <a:gd name="csY423" fmla="*/ 233731 h 301266"/>
                <a:gd name="csX424" fmla="*/ 61702 w 256096"/>
                <a:gd name="csY424" fmla="*/ 234469 h 301266"/>
                <a:gd name="csX425" fmla="*/ 59578 w 256096"/>
                <a:gd name="csY425" fmla="*/ 233692 h 301266"/>
                <a:gd name="csX426" fmla="*/ 56900 w 256096"/>
                <a:gd name="csY426" fmla="*/ 232323 h 301266"/>
                <a:gd name="csX427" fmla="*/ 55661 w 256096"/>
                <a:gd name="csY427" fmla="*/ 232408 h 301266"/>
                <a:gd name="csX428" fmla="*/ 54415 w 256096"/>
                <a:gd name="csY428" fmla="*/ 232877 h 301266"/>
                <a:gd name="csX429" fmla="*/ 53391 w 256096"/>
                <a:gd name="csY429" fmla="*/ 232477 h 301266"/>
                <a:gd name="csX430" fmla="*/ 52414 w 256096"/>
                <a:gd name="csY430" fmla="*/ 231700 h 301266"/>
                <a:gd name="csX431" fmla="*/ 51683 w 256096"/>
                <a:gd name="csY431" fmla="*/ 237131 h 301266"/>
                <a:gd name="csX432" fmla="*/ 50474 w 256096"/>
                <a:gd name="csY432" fmla="*/ 239331 h 301266"/>
                <a:gd name="csX433" fmla="*/ 48635 w 256096"/>
                <a:gd name="csY433" fmla="*/ 240739 h 301266"/>
                <a:gd name="csX434" fmla="*/ 46904 w 256096"/>
                <a:gd name="csY434" fmla="*/ 240824 h 301266"/>
                <a:gd name="csX435" fmla="*/ 45118 w 256096"/>
                <a:gd name="csY435" fmla="*/ 240354 h 301266"/>
                <a:gd name="csX436" fmla="*/ 43610 w 256096"/>
                <a:gd name="csY436" fmla="*/ 240354 h 301266"/>
                <a:gd name="csX437" fmla="*/ 42464 w 256096"/>
                <a:gd name="csY437" fmla="*/ 239316 h 301266"/>
                <a:gd name="csX438" fmla="*/ 41555 w 256096"/>
                <a:gd name="csY438" fmla="*/ 237485 h 301266"/>
                <a:gd name="csX439" fmla="*/ 40109 w 256096"/>
                <a:gd name="csY439" fmla="*/ 235262 h 301266"/>
                <a:gd name="csX440" fmla="*/ 38639 w 256096"/>
                <a:gd name="csY440" fmla="*/ 232623 h 301266"/>
                <a:gd name="csX441" fmla="*/ 38477 w 256096"/>
                <a:gd name="csY441" fmla="*/ 230231 h 301266"/>
                <a:gd name="csX442" fmla="*/ 38223 w 256096"/>
                <a:gd name="csY442" fmla="*/ 224946 h 301266"/>
                <a:gd name="csX443" fmla="*/ 38647 w 256096"/>
                <a:gd name="csY443" fmla="*/ 223792 h 301266"/>
                <a:gd name="csX444" fmla="*/ 39262 w 256096"/>
                <a:gd name="csY444" fmla="*/ 222684 h 301266"/>
                <a:gd name="csX445" fmla="*/ 39562 w 256096"/>
                <a:gd name="csY445" fmla="*/ 220315 h 301266"/>
                <a:gd name="csX446" fmla="*/ 39355 w 256096"/>
                <a:gd name="csY446" fmla="*/ 218245 h 301266"/>
                <a:gd name="csX447" fmla="*/ 39786 w 256096"/>
                <a:gd name="csY447" fmla="*/ 217507 h 301266"/>
                <a:gd name="csX448" fmla="*/ 40640 w 256096"/>
                <a:gd name="csY448" fmla="*/ 218245 h 301266"/>
                <a:gd name="csX449" fmla="*/ 41278 w 256096"/>
                <a:gd name="csY449" fmla="*/ 217968 h 301266"/>
                <a:gd name="csX450" fmla="*/ 41240 w 256096"/>
                <a:gd name="csY450" fmla="*/ 216899 h 301266"/>
                <a:gd name="csX451" fmla="*/ 41432 w 256096"/>
                <a:gd name="csY451" fmla="*/ 214953 h 301266"/>
                <a:gd name="csX452" fmla="*/ 40309 w 256096"/>
                <a:gd name="csY452" fmla="*/ 213322 h 301266"/>
                <a:gd name="csX453" fmla="*/ 38408 w 256096"/>
                <a:gd name="csY453" fmla="*/ 212768 h 301266"/>
                <a:gd name="csX454" fmla="*/ 38223 w 256096"/>
                <a:gd name="csY454" fmla="*/ 211060 h 301266"/>
                <a:gd name="csX455" fmla="*/ 38423 w 256096"/>
                <a:gd name="csY455" fmla="*/ 209391 h 301266"/>
                <a:gd name="csX456" fmla="*/ 39424 w 256096"/>
                <a:gd name="csY456" fmla="*/ 208268 h 301266"/>
                <a:gd name="csX457" fmla="*/ 39762 w 256096"/>
                <a:gd name="csY457" fmla="*/ 206775 h 301266"/>
                <a:gd name="csX458" fmla="*/ 39770 w 256096"/>
                <a:gd name="csY458" fmla="*/ 202213 h 301266"/>
                <a:gd name="csX459" fmla="*/ 38431 w 256096"/>
                <a:gd name="csY459" fmla="*/ 200529 h 301266"/>
                <a:gd name="csX460" fmla="*/ 37915 w 256096"/>
                <a:gd name="csY460" fmla="*/ 197975 h 301266"/>
                <a:gd name="csX461" fmla="*/ 37223 w 256096"/>
                <a:gd name="csY461" fmla="*/ 196344 h 301266"/>
                <a:gd name="csX462" fmla="*/ 35976 w 256096"/>
                <a:gd name="csY462" fmla="*/ 194698 h 301266"/>
                <a:gd name="csX463" fmla="*/ 34560 w 256096"/>
                <a:gd name="csY463" fmla="*/ 193359 h 301266"/>
                <a:gd name="csX464" fmla="*/ 33691 w 256096"/>
                <a:gd name="csY464" fmla="*/ 192066 h 301266"/>
                <a:gd name="csX465" fmla="*/ 33498 w 256096"/>
                <a:gd name="csY465" fmla="*/ 188682 h 301266"/>
                <a:gd name="csX466" fmla="*/ 33991 w 256096"/>
                <a:gd name="csY466" fmla="*/ 185851 h 301266"/>
                <a:gd name="csX467" fmla="*/ 34437 w 256096"/>
                <a:gd name="csY467" fmla="*/ 184635 h 301266"/>
                <a:gd name="csX468" fmla="*/ 34891 w 256096"/>
                <a:gd name="csY468" fmla="*/ 184812 h 301266"/>
                <a:gd name="csX469" fmla="*/ 36292 w 256096"/>
                <a:gd name="csY469" fmla="*/ 186220 h 301266"/>
                <a:gd name="csX470" fmla="*/ 37438 w 256096"/>
                <a:gd name="csY470" fmla="*/ 186535 h 301266"/>
                <a:gd name="csX471" fmla="*/ 39709 w 256096"/>
                <a:gd name="csY471" fmla="*/ 186874 h 301266"/>
                <a:gd name="csX472" fmla="*/ 41940 w 256096"/>
                <a:gd name="csY472" fmla="*/ 186420 h 301266"/>
                <a:gd name="csX473" fmla="*/ 44680 w 256096"/>
                <a:gd name="csY473" fmla="*/ 185135 h 301266"/>
                <a:gd name="csX474" fmla="*/ 47319 w 256096"/>
                <a:gd name="csY474" fmla="*/ 183581 h 301266"/>
                <a:gd name="csX475" fmla="*/ 51144 w 256096"/>
                <a:gd name="csY475" fmla="*/ 179004 h 301266"/>
                <a:gd name="csX476" fmla="*/ 53499 w 256096"/>
                <a:gd name="csY476" fmla="*/ 178073 h 301266"/>
                <a:gd name="csX477" fmla="*/ 54707 w 256096"/>
                <a:gd name="csY477" fmla="*/ 176866 h 301266"/>
                <a:gd name="csX478" fmla="*/ 55122 w 256096"/>
                <a:gd name="csY478" fmla="*/ 175235 h 301266"/>
                <a:gd name="csX479" fmla="*/ 56123 w 256096"/>
                <a:gd name="csY479" fmla="*/ 174812 h 301266"/>
                <a:gd name="csX480" fmla="*/ 57300 w 256096"/>
                <a:gd name="csY480" fmla="*/ 176396 h 301266"/>
                <a:gd name="csX481" fmla="*/ 58762 w 256096"/>
                <a:gd name="csY481" fmla="*/ 176566 h 301266"/>
                <a:gd name="csX482" fmla="*/ 61017 w 256096"/>
                <a:gd name="csY482" fmla="*/ 177873 h 301266"/>
                <a:gd name="csX483" fmla="*/ 61987 w 256096"/>
                <a:gd name="csY483" fmla="*/ 179120 h 301266"/>
                <a:gd name="csX484" fmla="*/ 62818 w 256096"/>
                <a:gd name="csY484" fmla="*/ 180620 h 301266"/>
                <a:gd name="csX485" fmla="*/ 63618 w 256096"/>
                <a:gd name="csY485" fmla="*/ 181281 h 301266"/>
                <a:gd name="csX486" fmla="*/ 64472 w 256096"/>
                <a:gd name="csY486" fmla="*/ 181658 h 301266"/>
                <a:gd name="csX487" fmla="*/ 64596 w 256096"/>
                <a:gd name="csY487" fmla="*/ 182012 h 301266"/>
                <a:gd name="csX488" fmla="*/ 63918 w 256096"/>
                <a:gd name="csY488" fmla="*/ 182366 h 301266"/>
                <a:gd name="csX489" fmla="*/ 63141 w 256096"/>
                <a:gd name="csY489" fmla="*/ 184081 h 301266"/>
                <a:gd name="csX490" fmla="*/ 63580 w 256096"/>
                <a:gd name="csY490" fmla="*/ 184574 h 301266"/>
                <a:gd name="csX491" fmla="*/ 64857 w 256096"/>
                <a:gd name="csY491" fmla="*/ 185543 h 301266"/>
                <a:gd name="csX492" fmla="*/ 35792 w 256096"/>
                <a:gd name="csY492" fmla="*/ 181051 h 301266"/>
                <a:gd name="csX493" fmla="*/ 35076 w 256096"/>
                <a:gd name="csY493" fmla="*/ 182350 h 301266"/>
                <a:gd name="csX494" fmla="*/ 34060 w 256096"/>
                <a:gd name="csY494" fmla="*/ 182258 h 301266"/>
                <a:gd name="csX495" fmla="*/ 34460 w 256096"/>
                <a:gd name="csY495" fmla="*/ 181297 h 301266"/>
                <a:gd name="csX496" fmla="*/ 35399 w 256096"/>
                <a:gd name="csY496" fmla="*/ 179366 h 301266"/>
                <a:gd name="csX497" fmla="*/ 36538 w 256096"/>
                <a:gd name="csY497" fmla="*/ 178720 h 301266"/>
                <a:gd name="csX498" fmla="*/ 37046 w 256096"/>
                <a:gd name="csY498" fmla="*/ 179297 h 301266"/>
                <a:gd name="csX499" fmla="*/ 36507 w 256096"/>
                <a:gd name="csY499" fmla="*/ 180404 h 301266"/>
                <a:gd name="csX500" fmla="*/ 35792 w 256096"/>
                <a:gd name="csY500" fmla="*/ 181051 h 301266"/>
                <a:gd name="csX501" fmla="*/ 157864 w 256096"/>
                <a:gd name="csY501" fmla="*/ 190559 h 301266"/>
                <a:gd name="csX502" fmla="*/ 156903 w 256096"/>
                <a:gd name="csY502" fmla="*/ 190805 h 301266"/>
                <a:gd name="csX503" fmla="*/ 156341 w 256096"/>
                <a:gd name="csY503" fmla="*/ 190467 h 301266"/>
                <a:gd name="csX504" fmla="*/ 156033 w 256096"/>
                <a:gd name="csY504" fmla="*/ 190036 h 301266"/>
                <a:gd name="csX505" fmla="*/ 156410 w 256096"/>
                <a:gd name="csY505" fmla="*/ 188966 h 301266"/>
                <a:gd name="csX506" fmla="*/ 158372 w 256096"/>
                <a:gd name="csY506" fmla="*/ 189605 h 301266"/>
                <a:gd name="csX507" fmla="*/ 158349 w 256096"/>
                <a:gd name="csY507" fmla="*/ 190205 h 301266"/>
                <a:gd name="csX508" fmla="*/ 157864 w 256096"/>
                <a:gd name="csY508" fmla="*/ 190559 h 301266"/>
                <a:gd name="csX509" fmla="*/ 39962 w 256096"/>
                <a:gd name="csY509" fmla="*/ 236469 h 301266"/>
                <a:gd name="csX510" fmla="*/ 38716 w 256096"/>
                <a:gd name="csY510" fmla="*/ 239208 h 301266"/>
                <a:gd name="csX511" fmla="*/ 37415 w 256096"/>
                <a:gd name="csY511" fmla="*/ 237270 h 301266"/>
                <a:gd name="csX512" fmla="*/ 37361 w 256096"/>
                <a:gd name="csY512" fmla="*/ 235608 h 301266"/>
                <a:gd name="csX513" fmla="*/ 37538 w 256096"/>
                <a:gd name="csY513" fmla="*/ 235131 h 301266"/>
                <a:gd name="csX514" fmla="*/ 39139 w 256096"/>
                <a:gd name="csY514" fmla="*/ 235831 h 301266"/>
                <a:gd name="csX515" fmla="*/ 39962 w 256096"/>
                <a:gd name="csY515" fmla="*/ 236469 h 301266"/>
                <a:gd name="csX516" fmla="*/ 193248 w 256096"/>
                <a:gd name="csY516" fmla="*/ 259794 h 301266"/>
                <a:gd name="csX517" fmla="*/ 191786 w 256096"/>
                <a:gd name="csY517" fmla="*/ 262902 h 301266"/>
                <a:gd name="csX518" fmla="*/ 191070 w 256096"/>
                <a:gd name="csY518" fmla="*/ 264094 h 301266"/>
                <a:gd name="csX519" fmla="*/ 185860 w 256096"/>
                <a:gd name="csY519" fmla="*/ 271672 h 301266"/>
                <a:gd name="csX520" fmla="*/ 185260 w 256096"/>
                <a:gd name="csY520" fmla="*/ 273418 h 301266"/>
                <a:gd name="csX521" fmla="*/ 184891 w 256096"/>
                <a:gd name="csY521" fmla="*/ 275318 h 301266"/>
                <a:gd name="csX522" fmla="*/ 184352 w 256096"/>
                <a:gd name="csY522" fmla="*/ 276980 h 301266"/>
                <a:gd name="csX523" fmla="*/ 183629 w 256096"/>
                <a:gd name="csY523" fmla="*/ 278542 h 301266"/>
                <a:gd name="csX524" fmla="*/ 182944 w 256096"/>
                <a:gd name="csY524" fmla="*/ 280526 h 301266"/>
                <a:gd name="csX525" fmla="*/ 183075 w 256096"/>
                <a:gd name="csY525" fmla="*/ 282773 h 301266"/>
                <a:gd name="csX526" fmla="*/ 183321 w 256096"/>
                <a:gd name="csY526" fmla="*/ 283873 h 301266"/>
                <a:gd name="csX527" fmla="*/ 183952 w 256096"/>
                <a:gd name="csY527" fmla="*/ 284596 h 301266"/>
                <a:gd name="csX528" fmla="*/ 184983 w 256096"/>
                <a:gd name="csY528" fmla="*/ 285273 h 301266"/>
                <a:gd name="csX529" fmla="*/ 185776 w 256096"/>
                <a:gd name="csY529" fmla="*/ 286319 h 301266"/>
                <a:gd name="csX530" fmla="*/ 184560 w 256096"/>
                <a:gd name="csY530" fmla="*/ 287265 h 301266"/>
                <a:gd name="csX531" fmla="*/ 185891 w 256096"/>
                <a:gd name="csY531" fmla="*/ 289165 h 301266"/>
                <a:gd name="csX532" fmla="*/ 187030 w 256096"/>
                <a:gd name="csY532" fmla="*/ 290288 h 301266"/>
                <a:gd name="csX533" fmla="*/ 187184 w 256096"/>
                <a:gd name="csY533" fmla="*/ 291412 h 301266"/>
                <a:gd name="csX534" fmla="*/ 187161 w 256096"/>
                <a:gd name="csY534" fmla="*/ 292535 h 301266"/>
                <a:gd name="csX535" fmla="*/ 184798 w 256096"/>
                <a:gd name="csY535" fmla="*/ 294643 h 301266"/>
                <a:gd name="csX536" fmla="*/ 183875 w 256096"/>
                <a:gd name="csY536" fmla="*/ 295804 h 301266"/>
                <a:gd name="csX537" fmla="*/ 183305 w 256096"/>
                <a:gd name="csY537" fmla="*/ 297212 h 301266"/>
                <a:gd name="csX538" fmla="*/ 183059 w 256096"/>
                <a:gd name="csY538" fmla="*/ 298658 h 301266"/>
                <a:gd name="csX539" fmla="*/ 183313 w 256096"/>
                <a:gd name="csY539" fmla="*/ 299966 h 301266"/>
                <a:gd name="csX540" fmla="*/ 183236 w 256096"/>
                <a:gd name="csY540" fmla="*/ 301266 h 301266"/>
                <a:gd name="csX541" fmla="*/ 180858 w 256096"/>
                <a:gd name="csY541" fmla="*/ 301105 h 301266"/>
                <a:gd name="csX542" fmla="*/ 178427 w 256096"/>
                <a:gd name="csY542" fmla="*/ 300305 h 301266"/>
                <a:gd name="csX543" fmla="*/ 175972 w 256096"/>
                <a:gd name="csY543" fmla="*/ 300651 h 301266"/>
                <a:gd name="csX544" fmla="*/ 172478 w 256096"/>
                <a:gd name="csY544" fmla="*/ 299143 h 301266"/>
                <a:gd name="csX545" fmla="*/ 171208 w 256096"/>
                <a:gd name="csY545" fmla="*/ 298874 h 301266"/>
                <a:gd name="csX546" fmla="*/ 170054 w 256096"/>
                <a:gd name="csY546" fmla="*/ 298281 h 301266"/>
                <a:gd name="csX547" fmla="*/ 167153 w 256096"/>
                <a:gd name="csY547" fmla="*/ 293604 h 301266"/>
                <a:gd name="csX548" fmla="*/ 164814 w 256096"/>
                <a:gd name="csY548" fmla="*/ 291627 h 301266"/>
                <a:gd name="csX549" fmla="*/ 162304 w 256096"/>
                <a:gd name="csY549" fmla="*/ 290081 h 301266"/>
                <a:gd name="csX550" fmla="*/ 159742 w 256096"/>
                <a:gd name="csY550" fmla="*/ 289988 h 301266"/>
                <a:gd name="csX551" fmla="*/ 157180 w 256096"/>
                <a:gd name="csY551" fmla="*/ 290165 h 301266"/>
                <a:gd name="csX552" fmla="*/ 154917 w 256096"/>
                <a:gd name="csY552" fmla="*/ 289212 h 301266"/>
                <a:gd name="csX553" fmla="*/ 150308 w 256096"/>
                <a:gd name="csY553" fmla="*/ 286019 h 301266"/>
                <a:gd name="csX554" fmla="*/ 145421 w 256096"/>
                <a:gd name="csY554" fmla="*/ 283457 h 301266"/>
                <a:gd name="csX555" fmla="*/ 143351 w 256096"/>
                <a:gd name="csY555" fmla="*/ 281796 h 301266"/>
                <a:gd name="csX556" fmla="*/ 142404 w 256096"/>
                <a:gd name="csY556" fmla="*/ 280672 h 301266"/>
                <a:gd name="csX557" fmla="*/ 141296 w 256096"/>
                <a:gd name="csY557" fmla="*/ 279926 h 301266"/>
                <a:gd name="csX558" fmla="*/ 138503 w 256096"/>
                <a:gd name="csY558" fmla="*/ 279188 h 301266"/>
                <a:gd name="csX559" fmla="*/ 135986 w 256096"/>
                <a:gd name="csY559" fmla="*/ 277449 h 301266"/>
                <a:gd name="csX560" fmla="*/ 134847 w 256096"/>
                <a:gd name="csY560" fmla="*/ 277326 h 301266"/>
                <a:gd name="csX561" fmla="*/ 132393 w 256096"/>
                <a:gd name="csY561" fmla="*/ 277534 h 301266"/>
                <a:gd name="csX562" fmla="*/ 131130 w 256096"/>
                <a:gd name="csY562" fmla="*/ 277411 h 301266"/>
                <a:gd name="csX563" fmla="*/ 129861 w 256096"/>
                <a:gd name="csY563" fmla="*/ 276795 h 301266"/>
                <a:gd name="csX564" fmla="*/ 127414 w 256096"/>
                <a:gd name="csY564" fmla="*/ 274757 h 301266"/>
                <a:gd name="csX565" fmla="*/ 125844 w 256096"/>
                <a:gd name="csY565" fmla="*/ 271926 h 301266"/>
                <a:gd name="csX566" fmla="*/ 125436 w 256096"/>
                <a:gd name="csY566" fmla="*/ 270672 h 301266"/>
                <a:gd name="csX567" fmla="*/ 126544 w 256096"/>
                <a:gd name="csY567" fmla="*/ 267433 h 301266"/>
                <a:gd name="csX568" fmla="*/ 127860 w 256096"/>
                <a:gd name="csY568" fmla="*/ 264317 h 301266"/>
                <a:gd name="csX569" fmla="*/ 129022 w 256096"/>
                <a:gd name="csY569" fmla="*/ 263448 h 301266"/>
                <a:gd name="csX570" fmla="*/ 130376 w 256096"/>
                <a:gd name="csY570" fmla="*/ 262818 h 301266"/>
                <a:gd name="csX571" fmla="*/ 131192 w 256096"/>
                <a:gd name="csY571" fmla="*/ 261894 h 301266"/>
                <a:gd name="csX572" fmla="*/ 131885 w 256096"/>
                <a:gd name="csY572" fmla="*/ 260764 h 301266"/>
                <a:gd name="csX573" fmla="*/ 134401 w 256096"/>
                <a:gd name="csY573" fmla="*/ 264025 h 301266"/>
                <a:gd name="csX574" fmla="*/ 135524 w 256096"/>
                <a:gd name="csY574" fmla="*/ 264817 h 301266"/>
                <a:gd name="csX575" fmla="*/ 136663 w 256096"/>
                <a:gd name="csY575" fmla="*/ 264641 h 301266"/>
                <a:gd name="csX576" fmla="*/ 138680 w 256096"/>
                <a:gd name="csY576" fmla="*/ 263471 h 301266"/>
                <a:gd name="csX577" fmla="*/ 138849 w 256096"/>
                <a:gd name="csY577" fmla="*/ 262187 h 301266"/>
                <a:gd name="csX578" fmla="*/ 141081 w 256096"/>
                <a:gd name="csY578" fmla="*/ 260564 h 301266"/>
                <a:gd name="csX579" fmla="*/ 143913 w 256096"/>
                <a:gd name="csY579" fmla="*/ 260533 h 301266"/>
                <a:gd name="csX580" fmla="*/ 145221 w 256096"/>
                <a:gd name="csY580" fmla="*/ 260833 h 301266"/>
                <a:gd name="csX581" fmla="*/ 145906 w 256096"/>
                <a:gd name="csY581" fmla="*/ 262302 h 301266"/>
                <a:gd name="csX582" fmla="*/ 146983 w 256096"/>
                <a:gd name="csY582" fmla="*/ 262756 h 301266"/>
                <a:gd name="csX583" fmla="*/ 148230 w 256096"/>
                <a:gd name="csY583" fmla="*/ 262948 h 301266"/>
                <a:gd name="csX584" fmla="*/ 152339 w 256096"/>
                <a:gd name="csY584" fmla="*/ 265741 h 301266"/>
                <a:gd name="csX585" fmla="*/ 153493 w 256096"/>
                <a:gd name="csY585" fmla="*/ 266195 h 301266"/>
                <a:gd name="csX586" fmla="*/ 154655 w 256096"/>
                <a:gd name="csY586" fmla="*/ 266272 h 301266"/>
                <a:gd name="csX587" fmla="*/ 157849 w 256096"/>
                <a:gd name="csY587" fmla="*/ 265102 h 301266"/>
                <a:gd name="csX588" fmla="*/ 160296 w 256096"/>
                <a:gd name="csY588" fmla="*/ 264656 h 301266"/>
                <a:gd name="csX589" fmla="*/ 165429 w 256096"/>
                <a:gd name="csY589" fmla="*/ 265302 h 301266"/>
                <a:gd name="csX590" fmla="*/ 168200 w 256096"/>
                <a:gd name="csY590" fmla="*/ 264602 h 301266"/>
                <a:gd name="csX591" fmla="*/ 170138 w 256096"/>
                <a:gd name="csY591" fmla="*/ 264517 h 301266"/>
                <a:gd name="csX592" fmla="*/ 172963 w 256096"/>
                <a:gd name="csY592" fmla="*/ 263441 h 301266"/>
                <a:gd name="csX593" fmla="*/ 175133 w 256096"/>
                <a:gd name="csY593" fmla="*/ 261648 h 301266"/>
                <a:gd name="csX594" fmla="*/ 176264 w 256096"/>
                <a:gd name="csY594" fmla="*/ 261202 h 301266"/>
                <a:gd name="csX595" fmla="*/ 177480 w 256096"/>
                <a:gd name="csY595" fmla="*/ 261071 h 301266"/>
                <a:gd name="csX596" fmla="*/ 180420 w 256096"/>
                <a:gd name="csY596" fmla="*/ 261187 h 301266"/>
                <a:gd name="csX597" fmla="*/ 183375 w 256096"/>
                <a:gd name="csY597" fmla="*/ 261594 h 301266"/>
                <a:gd name="csX598" fmla="*/ 184614 w 256096"/>
                <a:gd name="csY598" fmla="*/ 261171 h 301266"/>
                <a:gd name="csX599" fmla="*/ 185653 w 256096"/>
                <a:gd name="csY599" fmla="*/ 259994 h 301266"/>
                <a:gd name="csX600" fmla="*/ 186853 w 256096"/>
                <a:gd name="csY600" fmla="*/ 259463 h 301266"/>
                <a:gd name="csX601" fmla="*/ 188169 w 256096"/>
                <a:gd name="csY601" fmla="*/ 259817 h 301266"/>
                <a:gd name="csX602" fmla="*/ 191578 w 256096"/>
                <a:gd name="csY602" fmla="*/ 257802 h 301266"/>
                <a:gd name="csX603" fmla="*/ 193086 w 256096"/>
                <a:gd name="csY603" fmla="*/ 257663 h 301266"/>
                <a:gd name="csX604" fmla="*/ 194518 w 256096"/>
                <a:gd name="csY604" fmla="*/ 258440 h 301266"/>
                <a:gd name="csX605" fmla="*/ 193248 w 256096"/>
                <a:gd name="csY605" fmla="*/ 259794 h 301266"/>
                <a:gd name="csX606" fmla="*/ 117109 w 256096"/>
                <a:gd name="csY606" fmla="*/ 299443 h 301266"/>
                <a:gd name="csX607" fmla="*/ 116070 w 256096"/>
                <a:gd name="csY607" fmla="*/ 299743 h 301266"/>
                <a:gd name="csX608" fmla="*/ 114716 w 256096"/>
                <a:gd name="csY608" fmla="*/ 298820 h 301266"/>
                <a:gd name="csX609" fmla="*/ 114624 w 256096"/>
                <a:gd name="csY609" fmla="*/ 297527 h 301266"/>
                <a:gd name="csX610" fmla="*/ 114870 w 256096"/>
                <a:gd name="csY610" fmla="*/ 297143 h 301266"/>
                <a:gd name="csX611" fmla="*/ 116517 w 256096"/>
                <a:gd name="csY611" fmla="*/ 297735 h 301266"/>
                <a:gd name="csX612" fmla="*/ 117032 w 256096"/>
                <a:gd name="csY612" fmla="*/ 298935 h 301266"/>
                <a:gd name="csX613" fmla="*/ 117109 w 256096"/>
                <a:gd name="csY613" fmla="*/ 299443 h 3012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</a:cxnLst>
              <a:rect l="l" t="t" r="r" b="b"/>
              <a:pathLst>
                <a:path w="256096" h="301266">
                  <a:moveTo>
                    <a:pt x="152716" y="17563"/>
                  </a:moveTo>
                  <a:lnTo>
                    <a:pt x="152277" y="19355"/>
                  </a:lnTo>
                  <a:lnTo>
                    <a:pt x="151362" y="19801"/>
                  </a:lnTo>
                  <a:lnTo>
                    <a:pt x="149761" y="20847"/>
                  </a:lnTo>
                  <a:lnTo>
                    <a:pt x="147929" y="22278"/>
                  </a:lnTo>
                  <a:lnTo>
                    <a:pt x="146221" y="23886"/>
                  </a:lnTo>
                  <a:lnTo>
                    <a:pt x="145760" y="25632"/>
                  </a:lnTo>
                  <a:lnTo>
                    <a:pt x="146229" y="26771"/>
                  </a:lnTo>
                  <a:lnTo>
                    <a:pt x="146690" y="27163"/>
                  </a:lnTo>
                  <a:lnTo>
                    <a:pt x="147314" y="26817"/>
                  </a:lnTo>
                  <a:lnTo>
                    <a:pt x="148222" y="27033"/>
                  </a:lnTo>
                  <a:lnTo>
                    <a:pt x="149361" y="27656"/>
                  </a:lnTo>
                  <a:lnTo>
                    <a:pt x="151261" y="28263"/>
                  </a:lnTo>
                  <a:lnTo>
                    <a:pt x="151316" y="28863"/>
                  </a:lnTo>
                  <a:lnTo>
                    <a:pt x="150915" y="29633"/>
                  </a:lnTo>
                  <a:lnTo>
                    <a:pt x="149438" y="30994"/>
                  </a:lnTo>
                  <a:lnTo>
                    <a:pt x="148107" y="32533"/>
                  </a:lnTo>
                  <a:lnTo>
                    <a:pt x="147976" y="33471"/>
                  </a:lnTo>
                  <a:lnTo>
                    <a:pt x="148138" y="34156"/>
                  </a:lnTo>
                  <a:lnTo>
                    <a:pt x="148599" y="34571"/>
                  </a:lnTo>
                  <a:lnTo>
                    <a:pt x="150569" y="34387"/>
                  </a:lnTo>
                  <a:lnTo>
                    <a:pt x="150861" y="34948"/>
                  </a:lnTo>
                  <a:lnTo>
                    <a:pt x="149899" y="38895"/>
                  </a:lnTo>
                  <a:lnTo>
                    <a:pt x="150200" y="39564"/>
                  </a:lnTo>
                  <a:lnTo>
                    <a:pt x="151931" y="40195"/>
                  </a:lnTo>
                  <a:lnTo>
                    <a:pt x="153193" y="41141"/>
                  </a:lnTo>
                  <a:lnTo>
                    <a:pt x="155556" y="43634"/>
                  </a:lnTo>
                  <a:lnTo>
                    <a:pt x="156495" y="45649"/>
                  </a:lnTo>
                  <a:lnTo>
                    <a:pt x="155848" y="46326"/>
                  </a:lnTo>
                  <a:lnTo>
                    <a:pt x="154363" y="46657"/>
                  </a:lnTo>
                  <a:lnTo>
                    <a:pt x="153155" y="46488"/>
                  </a:lnTo>
                  <a:lnTo>
                    <a:pt x="154524" y="45272"/>
                  </a:lnTo>
                  <a:lnTo>
                    <a:pt x="151177" y="40841"/>
                  </a:lnTo>
                  <a:lnTo>
                    <a:pt x="149661" y="40849"/>
                  </a:lnTo>
                  <a:lnTo>
                    <a:pt x="147652" y="42726"/>
                  </a:lnTo>
                  <a:lnTo>
                    <a:pt x="142066" y="40826"/>
                  </a:lnTo>
                  <a:lnTo>
                    <a:pt x="140996" y="41595"/>
                  </a:lnTo>
                  <a:lnTo>
                    <a:pt x="140203" y="43095"/>
                  </a:lnTo>
                  <a:lnTo>
                    <a:pt x="138264" y="44957"/>
                  </a:lnTo>
                  <a:lnTo>
                    <a:pt x="135517" y="45772"/>
                  </a:lnTo>
                  <a:lnTo>
                    <a:pt x="132454" y="47819"/>
                  </a:lnTo>
                  <a:lnTo>
                    <a:pt x="129230" y="49265"/>
                  </a:lnTo>
                  <a:lnTo>
                    <a:pt x="126767" y="50357"/>
                  </a:lnTo>
                  <a:lnTo>
                    <a:pt x="125351" y="50165"/>
                  </a:lnTo>
                  <a:lnTo>
                    <a:pt x="127598" y="47803"/>
                  </a:lnTo>
                  <a:lnTo>
                    <a:pt x="126644" y="47757"/>
                  </a:lnTo>
                  <a:lnTo>
                    <a:pt x="123658" y="49426"/>
                  </a:lnTo>
                  <a:lnTo>
                    <a:pt x="121942" y="50834"/>
                  </a:lnTo>
                  <a:lnTo>
                    <a:pt x="121388" y="53203"/>
                  </a:lnTo>
                  <a:lnTo>
                    <a:pt x="120888" y="57096"/>
                  </a:lnTo>
                  <a:lnTo>
                    <a:pt x="122196" y="58127"/>
                  </a:lnTo>
                  <a:lnTo>
                    <a:pt x="124489" y="63250"/>
                  </a:lnTo>
                  <a:lnTo>
                    <a:pt x="127314" y="65435"/>
                  </a:lnTo>
                  <a:lnTo>
                    <a:pt x="126767" y="67520"/>
                  </a:lnTo>
                  <a:lnTo>
                    <a:pt x="126021" y="69166"/>
                  </a:lnTo>
                  <a:lnTo>
                    <a:pt x="124312" y="70589"/>
                  </a:lnTo>
                  <a:lnTo>
                    <a:pt x="122896" y="69535"/>
                  </a:lnTo>
                  <a:lnTo>
                    <a:pt x="122027" y="69558"/>
                  </a:lnTo>
                  <a:lnTo>
                    <a:pt x="121373" y="72890"/>
                  </a:lnTo>
                  <a:lnTo>
                    <a:pt x="122596" y="81744"/>
                  </a:lnTo>
                  <a:lnTo>
                    <a:pt x="124566" y="87929"/>
                  </a:lnTo>
                  <a:lnTo>
                    <a:pt x="126521" y="90621"/>
                  </a:lnTo>
                  <a:lnTo>
                    <a:pt x="130930" y="94799"/>
                  </a:lnTo>
                  <a:lnTo>
                    <a:pt x="135594" y="96999"/>
                  </a:lnTo>
                  <a:lnTo>
                    <a:pt x="143982" y="104007"/>
                  </a:lnTo>
                  <a:lnTo>
                    <a:pt x="148584" y="106222"/>
                  </a:lnTo>
                  <a:lnTo>
                    <a:pt x="149792" y="107422"/>
                  </a:lnTo>
                  <a:lnTo>
                    <a:pt x="152578" y="112800"/>
                  </a:lnTo>
                  <a:lnTo>
                    <a:pt x="154986" y="118992"/>
                  </a:lnTo>
                  <a:lnTo>
                    <a:pt x="157580" y="128670"/>
                  </a:lnTo>
                  <a:lnTo>
                    <a:pt x="159427" y="133416"/>
                  </a:lnTo>
                  <a:lnTo>
                    <a:pt x="163151" y="138771"/>
                  </a:lnTo>
                  <a:lnTo>
                    <a:pt x="170877" y="146402"/>
                  </a:lnTo>
                  <a:lnTo>
                    <a:pt x="177903" y="151964"/>
                  </a:lnTo>
                  <a:lnTo>
                    <a:pt x="184444" y="155395"/>
                  </a:lnTo>
                  <a:lnTo>
                    <a:pt x="189547" y="155995"/>
                  </a:lnTo>
                  <a:lnTo>
                    <a:pt x="201621" y="155241"/>
                  </a:lnTo>
                  <a:lnTo>
                    <a:pt x="203721" y="155564"/>
                  </a:lnTo>
                  <a:lnTo>
                    <a:pt x="205953" y="156487"/>
                  </a:lnTo>
                  <a:lnTo>
                    <a:pt x="206484" y="158864"/>
                  </a:lnTo>
                  <a:lnTo>
                    <a:pt x="205668" y="160464"/>
                  </a:lnTo>
                  <a:lnTo>
                    <a:pt x="203129" y="162126"/>
                  </a:lnTo>
                  <a:lnTo>
                    <a:pt x="200544" y="164426"/>
                  </a:lnTo>
                  <a:lnTo>
                    <a:pt x="200258" y="167557"/>
                  </a:lnTo>
                  <a:lnTo>
                    <a:pt x="202675" y="169757"/>
                  </a:lnTo>
                  <a:lnTo>
                    <a:pt x="214326" y="175581"/>
                  </a:lnTo>
                  <a:lnTo>
                    <a:pt x="226239" y="180435"/>
                  </a:lnTo>
                  <a:lnTo>
                    <a:pt x="229948" y="182904"/>
                  </a:lnTo>
                  <a:lnTo>
                    <a:pt x="234249" y="186743"/>
                  </a:lnTo>
                  <a:lnTo>
                    <a:pt x="244630" y="192005"/>
                  </a:lnTo>
                  <a:lnTo>
                    <a:pt x="246385" y="194559"/>
                  </a:lnTo>
                  <a:lnTo>
                    <a:pt x="252695" y="200044"/>
                  </a:lnTo>
                  <a:lnTo>
                    <a:pt x="255550" y="204267"/>
                  </a:lnTo>
                  <a:lnTo>
                    <a:pt x="256097" y="207537"/>
                  </a:lnTo>
                  <a:lnTo>
                    <a:pt x="254735" y="210852"/>
                  </a:lnTo>
                  <a:lnTo>
                    <a:pt x="254104" y="213183"/>
                  </a:lnTo>
                  <a:lnTo>
                    <a:pt x="253034" y="215483"/>
                  </a:lnTo>
                  <a:lnTo>
                    <a:pt x="250348" y="214614"/>
                  </a:lnTo>
                  <a:lnTo>
                    <a:pt x="247293" y="212245"/>
                  </a:lnTo>
                  <a:lnTo>
                    <a:pt x="242691" y="202598"/>
                  </a:lnTo>
                  <a:lnTo>
                    <a:pt x="234296" y="201621"/>
                  </a:lnTo>
                  <a:lnTo>
                    <a:pt x="232556" y="200906"/>
                  </a:lnTo>
                  <a:lnTo>
                    <a:pt x="229571" y="199244"/>
                  </a:lnTo>
                  <a:lnTo>
                    <a:pt x="229393" y="198144"/>
                  </a:lnTo>
                  <a:lnTo>
                    <a:pt x="228655" y="196774"/>
                  </a:lnTo>
                  <a:lnTo>
                    <a:pt x="227893" y="196313"/>
                  </a:lnTo>
                  <a:lnTo>
                    <a:pt x="224684" y="196005"/>
                  </a:lnTo>
                  <a:lnTo>
                    <a:pt x="222460" y="197575"/>
                  </a:lnTo>
                  <a:lnTo>
                    <a:pt x="219844" y="201290"/>
                  </a:lnTo>
                  <a:lnTo>
                    <a:pt x="216873" y="206621"/>
                  </a:lnTo>
                  <a:lnTo>
                    <a:pt x="213857" y="214414"/>
                  </a:lnTo>
                  <a:lnTo>
                    <a:pt x="213687" y="217553"/>
                  </a:lnTo>
                  <a:lnTo>
                    <a:pt x="215326" y="220592"/>
                  </a:lnTo>
                  <a:lnTo>
                    <a:pt x="220220" y="222284"/>
                  </a:lnTo>
                  <a:lnTo>
                    <a:pt x="223999" y="224984"/>
                  </a:lnTo>
                  <a:lnTo>
                    <a:pt x="226492" y="227800"/>
                  </a:lnTo>
                  <a:lnTo>
                    <a:pt x="226669" y="234577"/>
                  </a:lnTo>
                  <a:lnTo>
                    <a:pt x="227785" y="238416"/>
                  </a:lnTo>
                  <a:lnTo>
                    <a:pt x="226146" y="240593"/>
                  </a:lnTo>
                  <a:lnTo>
                    <a:pt x="222968" y="240031"/>
                  </a:lnTo>
                  <a:lnTo>
                    <a:pt x="218735" y="241416"/>
                  </a:lnTo>
                  <a:lnTo>
                    <a:pt x="215734" y="243893"/>
                  </a:lnTo>
                  <a:lnTo>
                    <a:pt x="214487" y="246247"/>
                  </a:lnTo>
                  <a:lnTo>
                    <a:pt x="214810" y="252340"/>
                  </a:lnTo>
                  <a:lnTo>
                    <a:pt x="214195" y="254655"/>
                  </a:lnTo>
                  <a:lnTo>
                    <a:pt x="208508" y="259025"/>
                  </a:lnTo>
                  <a:lnTo>
                    <a:pt x="205522" y="263487"/>
                  </a:lnTo>
                  <a:lnTo>
                    <a:pt x="204776" y="265333"/>
                  </a:lnTo>
                  <a:lnTo>
                    <a:pt x="203637" y="267426"/>
                  </a:lnTo>
                  <a:lnTo>
                    <a:pt x="196457" y="267502"/>
                  </a:lnTo>
                  <a:lnTo>
                    <a:pt x="194756" y="264910"/>
                  </a:lnTo>
                  <a:lnTo>
                    <a:pt x="194695" y="261056"/>
                  </a:lnTo>
                  <a:lnTo>
                    <a:pt x="195926" y="258679"/>
                  </a:lnTo>
                  <a:lnTo>
                    <a:pt x="198566" y="257563"/>
                  </a:lnTo>
                  <a:lnTo>
                    <a:pt x="200343" y="252609"/>
                  </a:lnTo>
                  <a:lnTo>
                    <a:pt x="199782" y="249024"/>
                  </a:lnTo>
                  <a:lnTo>
                    <a:pt x="200820" y="247432"/>
                  </a:lnTo>
                  <a:lnTo>
                    <a:pt x="201798" y="246309"/>
                  </a:lnTo>
                  <a:lnTo>
                    <a:pt x="203806" y="245647"/>
                  </a:lnTo>
                  <a:lnTo>
                    <a:pt x="206646" y="245016"/>
                  </a:lnTo>
                  <a:lnTo>
                    <a:pt x="206930" y="239993"/>
                  </a:lnTo>
                  <a:lnTo>
                    <a:pt x="204714" y="237708"/>
                  </a:lnTo>
                  <a:lnTo>
                    <a:pt x="203937" y="234500"/>
                  </a:lnTo>
                  <a:lnTo>
                    <a:pt x="202906" y="228561"/>
                  </a:lnTo>
                  <a:lnTo>
                    <a:pt x="199250" y="220953"/>
                  </a:lnTo>
                  <a:lnTo>
                    <a:pt x="197296" y="214145"/>
                  </a:lnTo>
                  <a:lnTo>
                    <a:pt x="195764" y="210775"/>
                  </a:lnTo>
                  <a:lnTo>
                    <a:pt x="193440" y="209014"/>
                  </a:lnTo>
                  <a:lnTo>
                    <a:pt x="189246" y="209037"/>
                  </a:lnTo>
                  <a:lnTo>
                    <a:pt x="187161" y="208537"/>
                  </a:lnTo>
                  <a:lnTo>
                    <a:pt x="179743" y="203783"/>
                  </a:lnTo>
                  <a:lnTo>
                    <a:pt x="179227" y="203060"/>
                  </a:lnTo>
                  <a:lnTo>
                    <a:pt x="179273" y="201790"/>
                  </a:lnTo>
                  <a:lnTo>
                    <a:pt x="180505" y="199875"/>
                  </a:lnTo>
                  <a:lnTo>
                    <a:pt x="179673" y="197282"/>
                  </a:lnTo>
                  <a:lnTo>
                    <a:pt x="178796" y="194828"/>
                  </a:lnTo>
                  <a:lnTo>
                    <a:pt x="177342" y="192736"/>
                  </a:lnTo>
                  <a:lnTo>
                    <a:pt x="175748" y="191643"/>
                  </a:lnTo>
                  <a:lnTo>
                    <a:pt x="172409" y="192313"/>
                  </a:lnTo>
                  <a:lnTo>
                    <a:pt x="171239" y="192828"/>
                  </a:lnTo>
                  <a:lnTo>
                    <a:pt x="169130" y="192651"/>
                  </a:lnTo>
                  <a:lnTo>
                    <a:pt x="167476" y="193582"/>
                  </a:lnTo>
                  <a:lnTo>
                    <a:pt x="166552" y="193613"/>
                  </a:lnTo>
                  <a:lnTo>
                    <a:pt x="169154" y="189928"/>
                  </a:lnTo>
                  <a:lnTo>
                    <a:pt x="168453" y="189059"/>
                  </a:lnTo>
                  <a:lnTo>
                    <a:pt x="165883" y="187543"/>
                  </a:lnTo>
                  <a:lnTo>
                    <a:pt x="162389" y="187312"/>
                  </a:lnTo>
                  <a:lnTo>
                    <a:pt x="161420" y="187128"/>
                  </a:lnTo>
                  <a:lnTo>
                    <a:pt x="160850" y="188074"/>
                  </a:lnTo>
                  <a:lnTo>
                    <a:pt x="160173" y="187559"/>
                  </a:lnTo>
                  <a:lnTo>
                    <a:pt x="160242" y="185912"/>
                  </a:lnTo>
                  <a:lnTo>
                    <a:pt x="156187" y="178512"/>
                  </a:lnTo>
                  <a:lnTo>
                    <a:pt x="153462" y="175488"/>
                  </a:lnTo>
                  <a:lnTo>
                    <a:pt x="152085" y="174950"/>
                  </a:lnTo>
                  <a:lnTo>
                    <a:pt x="149599" y="175588"/>
                  </a:lnTo>
                  <a:lnTo>
                    <a:pt x="145436" y="174265"/>
                  </a:lnTo>
                  <a:lnTo>
                    <a:pt x="142951" y="173973"/>
                  </a:lnTo>
                  <a:lnTo>
                    <a:pt x="141581" y="174296"/>
                  </a:lnTo>
                  <a:lnTo>
                    <a:pt x="139534" y="175258"/>
                  </a:lnTo>
                  <a:lnTo>
                    <a:pt x="138503" y="174619"/>
                  </a:lnTo>
                  <a:lnTo>
                    <a:pt x="138141" y="173627"/>
                  </a:lnTo>
                  <a:lnTo>
                    <a:pt x="134362" y="170542"/>
                  </a:lnTo>
                  <a:lnTo>
                    <a:pt x="129645" y="168796"/>
                  </a:lnTo>
                  <a:lnTo>
                    <a:pt x="120464" y="158926"/>
                  </a:lnTo>
                  <a:lnTo>
                    <a:pt x="117648" y="155226"/>
                  </a:lnTo>
                  <a:lnTo>
                    <a:pt x="111853" y="151141"/>
                  </a:lnTo>
                  <a:lnTo>
                    <a:pt x="108190" y="145171"/>
                  </a:lnTo>
                  <a:lnTo>
                    <a:pt x="105189" y="142979"/>
                  </a:lnTo>
                  <a:lnTo>
                    <a:pt x="100826" y="141217"/>
                  </a:lnTo>
                  <a:lnTo>
                    <a:pt x="99818" y="141440"/>
                  </a:lnTo>
                  <a:lnTo>
                    <a:pt x="98509" y="142102"/>
                  </a:lnTo>
                  <a:lnTo>
                    <a:pt x="97478" y="142194"/>
                  </a:lnTo>
                  <a:lnTo>
                    <a:pt x="96663" y="141417"/>
                  </a:lnTo>
                  <a:lnTo>
                    <a:pt x="97494" y="140617"/>
                  </a:lnTo>
                  <a:lnTo>
                    <a:pt x="98425" y="140255"/>
                  </a:lnTo>
                  <a:lnTo>
                    <a:pt x="98063" y="137963"/>
                  </a:lnTo>
                  <a:lnTo>
                    <a:pt x="93092" y="132009"/>
                  </a:lnTo>
                  <a:lnTo>
                    <a:pt x="90183" y="130086"/>
                  </a:lnTo>
                  <a:lnTo>
                    <a:pt x="89360" y="128901"/>
                  </a:lnTo>
                  <a:lnTo>
                    <a:pt x="88751" y="127278"/>
                  </a:lnTo>
                  <a:lnTo>
                    <a:pt x="88128" y="126208"/>
                  </a:lnTo>
                  <a:lnTo>
                    <a:pt x="86751" y="125593"/>
                  </a:lnTo>
                  <a:lnTo>
                    <a:pt x="85573" y="125701"/>
                  </a:lnTo>
                  <a:lnTo>
                    <a:pt x="83950" y="125293"/>
                  </a:lnTo>
                  <a:lnTo>
                    <a:pt x="84004" y="122416"/>
                  </a:lnTo>
                  <a:lnTo>
                    <a:pt x="84327" y="120208"/>
                  </a:lnTo>
                  <a:lnTo>
                    <a:pt x="84080" y="118331"/>
                  </a:lnTo>
                  <a:lnTo>
                    <a:pt x="82495" y="113384"/>
                  </a:lnTo>
                  <a:lnTo>
                    <a:pt x="79756" y="109184"/>
                  </a:lnTo>
                  <a:lnTo>
                    <a:pt x="78139" y="99099"/>
                  </a:lnTo>
                  <a:lnTo>
                    <a:pt x="76893" y="96245"/>
                  </a:lnTo>
                  <a:lnTo>
                    <a:pt x="73861" y="94083"/>
                  </a:lnTo>
                  <a:lnTo>
                    <a:pt x="67020" y="91652"/>
                  </a:lnTo>
                  <a:lnTo>
                    <a:pt x="57485" y="85106"/>
                  </a:lnTo>
                  <a:lnTo>
                    <a:pt x="55469" y="84990"/>
                  </a:lnTo>
                  <a:lnTo>
                    <a:pt x="49736" y="82436"/>
                  </a:lnTo>
                  <a:lnTo>
                    <a:pt x="46180" y="81998"/>
                  </a:lnTo>
                  <a:lnTo>
                    <a:pt x="41563" y="84290"/>
                  </a:lnTo>
                  <a:lnTo>
                    <a:pt x="35953" y="90583"/>
                  </a:lnTo>
                  <a:lnTo>
                    <a:pt x="31405" y="97099"/>
                  </a:lnTo>
                  <a:lnTo>
                    <a:pt x="29751" y="98360"/>
                  </a:lnTo>
                  <a:lnTo>
                    <a:pt x="23879" y="100576"/>
                  </a:lnTo>
                  <a:lnTo>
                    <a:pt x="18692" y="101630"/>
                  </a:lnTo>
                  <a:lnTo>
                    <a:pt x="18638" y="99968"/>
                  </a:lnTo>
                  <a:lnTo>
                    <a:pt x="18454" y="98714"/>
                  </a:lnTo>
                  <a:lnTo>
                    <a:pt x="19331" y="97337"/>
                  </a:lnTo>
                  <a:lnTo>
                    <a:pt x="20778" y="95714"/>
                  </a:lnTo>
                  <a:lnTo>
                    <a:pt x="22109" y="93668"/>
                  </a:lnTo>
                  <a:lnTo>
                    <a:pt x="22663" y="92191"/>
                  </a:lnTo>
                  <a:lnTo>
                    <a:pt x="22402" y="91206"/>
                  </a:lnTo>
                  <a:lnTo>
                    <a:pt x="21801" y="89744"/>
                  </a:lnTo>
                  <a:lnTo>
                    <a:pt x="20985" y="89637"/>
                  </a:lnTo>
                  <a:lnTo>
                    <a:pt x="16045" y="90867"/>
                  </a:lnTo>
                  <a:lnTo>
                    <a:pt x="14914" y="90552"/>
                  </a:lnTo>
                  <a:lnTo>
                    <a:pt x="11259" y="88637"/>
                  </a:lnTo>
                  <a:lnTo>
                    <a:pt x="7326" y="86283"/>
                  </a:lnTo>
                  <a:lnTo>
                    <a:pt x="5879" y="84606"/>
                  </a:lnTo>
                  <a:lnTo>
                    <a:pt x="5333" y="82913"/>
                  </a:lnTo>
                  <a:lnTo>
                    <a:pt x="5741" y="81821"/>
                  </a:lnTo>
                  <a:lnTo>
                    <a:pt x="5418" y="80759"/>
                  </a:lnTo>
                  <a:lnTo>
                    <a:pt x="4648" y="79328"/>
                  </a:lnTo>
                  <a:lnTo>
                    <a:pt x="5341" y="77705"/>
                  </a:lnTo>
                  <a:lnTo>
                    <a:pt x="6564" y="75682"/>
                  </a:lnTo>
                  <a:lnTo>
                    <a:pt x="7180" y="74305"/>
                  </a:lnTo>
                  <a:lnTo>
                    <a:pt x="8211" y="73951"/>
                  </a:lnTo>
                  <a:lnTo>
                    <a:pt x="8704" y="73113"/>
                  </a:lnTo>
                  <a:lnTo>
                    <a:pt x="7880" y="69758"/>
                  </a:lnTo>
                  <a:lnTo>
                    <a:pt x="7449" y="69220"/>
                  </a:lnTo>
                  <a:lnTo>
                    <a:pt x="6741" y="68805"/>
                  </a:lnTo>
                  <a:lnTo>
                    <a:pt x="5649" y="68758"/>
                  </a:lnTo>
                  <a:lnTo>
                    <a:pt x="3740" y="68066"/>
                  </a:lnTo>
                  <a:lnTo>
                    <a:pt x="2386" y="66904"/>
                  </a:lnTo>
                  <a:lnTo>
                    <a:pt x="2093" y="65335"/>
                  </a:lnTo>
                  <a:lnTo>
                    <a:pt x="1378" y="63827"/>
                  </a:lnTo>
                  <a:lnTo>
                    <a:pt x="154" y="62443"/>
                  </a:lnTo>
                  <a:lnTo>
                    <a:pt x="0" y="60927"/>
                  </a:lnTo>
                  <a:lnTo>
                    <a:pt x="1393" y="60127"/>
                  </a:lnTo>
                  <a:lnTo>
                    <a:pt x="3294" y="60096"/>
                  </a:lnTo>
                  <a:lnTo>
                    <a:pt x="4633" y="60396"/>
                  </a:lnTo>
                  <a:lnTo>
                    <a:pt x="7634" y="57958"/>
                  </a:lnTo>
                  <a:lnTo>
                    <a:pt x="8742" y="57742"/>
                  </a:lnTo>
                  <a:lnTo>
                    <a:pt x="9735" y="57219"/>
                  </a:lnTo>
                  <a:lnTo>
                    <a:pt x="10566" y="53880"/>
                  </a:lnTo>
                  <a:lnTo>
                    <a:pt x="11205" y="52880"/>
                  </a:lnTo>
                  <a:lnTo>
                    <a:pt x="11359" y="52296"/>
                  </a:lnTo>
                  <a:lnTo>
                    <a:pt x="10766" y="51596"/>
                  </a:lnTo>
                  <a:lnTo>
                    <a:pt x="8342" y="49242"/>
                  </a:lnTo>
                  <a:lnTo>
                    <a:pt x="7234" y="46780"/>
                  </a:lnTo>
                  <a:lnTo>
                    <a:pt x="5487" y="44018"/>
                  </a:lnTo>
                  <a:lnTo>
                    <a:pt x="3863" y="42795"/>
                  </a:lnTo>
                  <a:lnTo>
                    <a:pt x="3532" y="41841"/>
                  </a:lnTo>
                  <a:lnTo>
                    <a:pt x="3494" y="40633"/>
                  </a:lnTo>
                  <a:lnTo>
                    <a:pt x="3825" y="39564"/>
                  </a:lnTo>
                  <a:lnTo>
                    <a:pt x="6764" y="37903"/>
                  </a:lnTo>
                  <a:lnTo>
                    <a:pt x="8504" y="36133"/>
                  </a:lnTo>
                  <a:lnTo>
                    <a:pt x="9250" y="36810"/>
                  </a:lnTo>
                  <a:lnTo>
                    <a:pt x="10835" y="37533"/>
                  </a:lnTo>
                  <a:lnTo>
                    <a:pt x="15137" y="36549"/>
                  </a:lnTo>
                  <a:lnTo>
                    <a:pt x="17807" y="35556"/>
                  </a:lnTo>
                  <a:lnTo>
                    <a:pt x="19685" y="34510"/>
                  </a:lnTo>
                  <a:lnTo>
                    <a:pt x="20847" y="34694"/>
                  </a:lnTo>
                  <a:lnTo>
                    <a:pt x="25064" y="36256"/>
                  </a:lnTo>
                  <a:lnTo>
                    <a:pt x="26457" y="35464"/>
                  </a:lnTo>
                  <a:lnTo>
                    <a:pt x="29497" y="33348"/>
                  </a:lnTo>
                  <a:lnTo>
                    <a:pt x="29951" y="32233"/>
                  </a:lnTo>
                  <a:lnTo>
                    <a:pt x="32352" y="28848"/>
                  </a:lnTo>
                  <a:lnTo>
                    <a:pt x="32398" y="28025"/>
                  </a:lnTo>
                  <a:lnTo>
                    <a:pt x="31413" y="25894"/>
                  </a:lnTo>
                  <a:lnTo>
                    <a:pt x="31721" y="25425"/>
                  </a:lnTo>
                  <a:lnTo>
                    <a:pt x="34660" y="23240"/>
                  </a:lnTo>
                  <a:lnTo>
                    <a:pt x="36099" y="21301"/>
                  </a:lnTo>
                  <a:lnTo>
                    <a:pt x="37662" y="20001"/>
                  </a:lnTo>
                  <a:lnTo>
                    <a:pt x="38785" y="19971"/>
                  </a:lnTo>
                  <a:lnTo>
                    <a:pt x="39093" y="20417"/>
                  </a:lnTo>
                  <a:lnTo>
                    <a:pt x="39224" y="21325"/>
                  </a:lnTo>
                  <a:lnTo>
                    <a:pt x="39124" y="25063"/>
                  </a:lnTo>
                  <a:lnTo>
                    <a:pt x="39555" y="26209"/>
                  </a:lnTo>
                  <a:lnTo>
                    <a:pt x="41863" y="28887"/>
                  </a:lnTo>
                  <a:lnTo>
                    <a:pt x="43510" y="30410"/>
                  </a:lnTo>
                  <a:lnTo>
                    <a:pt x="47335" y="31456"/>
                  </a:lnTo>
                  <a:lnTo>
                    <a:pt x="47512" y="31956"/>
                  </a:lnTo>
                  <a:lnTo>
                    <a:pt x="46457" y="33964"/>
                  </a:lnTo>
                  <a:lnTo>
                    <a:pt x="48774" y="36364"/>
                  </a:lnTo>
                  <a:lnTo>
                    <a:pt x="49189" y="38118"/>
                  </a:lnTo>
                  <a:lnTo>
                    <a:pt x="50259" y="39103"/>
                  </a:lnTo>
                  <a:lnTo>
                    <a:pt x="51767" y="38618"/>
                  </a:lnTo>
                  <a:lnTo>
                    <a:pt x="52260" y="37687"/>
                  </a:lnTo>
                  <a:lnTo>
                    <a:pt x="51667" y="36064"/>
                  </a:lnTo>
                  <a:lnTo>
                    <a:pt x="51229" y="34364"/>
                  </a:lnTo>
                  <a:lnTo>
                    <a:pt x="51313" y="33379"/>
                  </a:lnTo>
                  <a:lnTo>
                    <a:pt x="51729" y="32248"/>
                  </a:lnTo>
                  <a:lnTo>
                    <a:pt x="52783" y="30664"/>
                  </a:lnTo>
                  <a:lnTo>
                    <a:pt x="55646" y="27033"/>
                  </a:lnTo>
                  <a:lnTo>
                    <a:pt x="56677" y="24932"/>
                  </a:lnTo>
                  <a:lnTo>
                    <a:pt x="56862" y="21678"/>
                  </a:lnTo>
                  <a:lnTo>
                    <a:pt x="56869" y="19063"/>
                  </a:lnTo>
                  <a:lnTo>
                    <a:pt x="57824" y="18424"/>
                  </a:lnTo>
                  <a:lnTo>
                    <a:pt x="59878" y="18894"/>
                  </a:lnTo>
                  <a:lnTo>
                    <a:pt x="60494" y="18840"/>
                  </a:lnTo>
                  <a:lnTo>
                    <a:pt x="60771" y="20447"/>
                  </a:lnTo>
                  <a:lnTo>
                    <a:pt x="61648" y="23009"/>
                  </a:lnTo>
                  <a:lnTo>
                    <a:pt x="62679" y="24332"/>
                  </a:lnTo>
                  <a:lnTo>
                    <a:pt x="63780" y="24648"/>
                  </a:lnTo>
                  <a:lnTo>
                    <a:pt x="65073" y="24655"/>
                  </a:lnTo>
                  <a:lnTo>
                    <a:pt x="68274" y="23094"/>
                  </a:lnTo>
                  <a:lnTo>
                    <a:pt x="70360" y="22417"/>
                  </a:lnTo>
                  <a:lnTo>
                    <a:pt x="71545" y="22601"/>
                  </a:lnTo>
                  <a:lnTo>
                    <a:pt x="72245" y="23663"/>
                  </a:lnTo>
                  <a:lnTo>
                    <a:pt x="73738" y="26456"/>
                  </a:lnTo>
                  <a:lnTo>
                    <a:pt x="74592" y="26771"/>
                  </a:lnTo>
                  <a:lnTo>
                    <a:pt x="75623" y="26448"/>
                  </a:lnTo>
                  <a:lnTo>
                    <a:pt x="75985" y="25971"/>
                  </a:lnTo>
                  <a:lnTo>
                    <a:pt x="75654" y="24894"/>
                  </a:lnTo>
                  <a:lnTo>
                    <a:pt x="75215" y="22563"/>
                  </a:lnTo>
                  <a:lnTo>
                    <a:pt x="74615" y="20755"/>
                  </a:lnTo>
                  <a:lnTo>
                    <a:pt x="73830" y="19909"/>
                  </a:lnTo>
                  <a:lnTo>
                    <a:pt x="73668" y="18809"/>
                  </a:lnTo>
                  <a:lnTo>
                    <a:pt x="74161" y="16824"/>
                  </a:lnTo>
                  <a:lnTo>
                    <a:pt x="74723" y="15163"/>
                  </a:lnTo>
                  <a:lnTo>
                    <a:pt x="75815" y="14709"/>
                  </a:lnTo>
                  <a:lnTo>
                    <a:pt x="77070" y="14501"/>
                  </a:lnTo>
                  <a:lnTo>
                    <a:pt x="78724" y="16262"/>
                  </a:lnTo>
                  <a:lnTo>
                    <a:pt x="80687" y="16817"/>
                  </a:lnTo>
                  <a:lnTo>
                    <a:pt x="82149" y="16724"/>
                  </a:lnTo>
                  <a:lnTo>
                    <a:pt x="82403" y="15701"/>
                  </a:lnTo>
                  <a:lnTo>
                    <a:pt x="82311" y="14578"/>
                  </a:lnTo>
                  <a:lnTo>
                    <a:pt x="81441" y="13132"/>
                  </a:lnTo>
                  <a:lnTo>
                    <a:pt x="81610" y="10939"/>
                  </a:lnTo>
                  <a:lnTo>
                    <a:pt x="82618" y="6846"/>
                  </a:lnTo>
                  <a:lnTo>
                    <a:pt x="83196" y="7162"/>
                  </a:lnTo>
                  <a:lnTo>
                    <a:pt x="85365" y="7201"/>
                  </a:lnTo>
                  <a:lnTo>
                    <a:pt x="87728" y="7431"/>
                  </a:lnTo>
                  <a:lnTo>
                    <a:pt x="89252" y="9100"/>
                  </a:lnTo>
                  <a:lnTo>
                    <a:pt x="90745" y="9670"/>
                  </a:lnTo>
                  <a:lnTo>
                    <a:pt x="92869" y="9847"/>
                  </a:lnTo>
                  <a:lnTo>
                    <a:pt x="94292" y="9616"/>
                  </a:lnTo>
                  <a:lnTo>
                    <a:pt x="94985" y="8985"/>
                  </a:lnTo>
                  <a:lnTo>
                    <a:pt x="95808" y="7031"/>
                  </a:lnTo>
                  <a:lnTo>
                    <a:pt x="97332" y="4608"/>
                  </a:lnTo>
                  <a:lnTo>
                    <a:pt x="99718" y="3362"/>
                  </a:lnTo>
                  <a:lnTo>
                    <a:pt x="103796" y="3131"/>
                  </a:lnTo>
                  <a:lnTo>
                    <a:pt x="105835" y="2677"/>
                  </a:lnTo>
                  <a:lnTo>
                    <a:pt x="107952" y="2700"/>
                  </a:lnTo>
                  <a:lnTo>
                    <a:pt x="109545" y="3077"/>
                  </a:lnTo>
                  <a:lnTo>
                    <a:pt x="111192" y="3031"/>
                  </a:lnTo>
                  <a:lnTo>
                    <a:pt x="115378" y="1338"/>
                  </a:lnTo>
                  <a:lnTo>
                    <a:pt x="119695" y="0"/>
                  </a:lnTo>
                  <a:lnTo>
                    <a:pt x="120295" y="223"/>
                  </a:lnTo>
                  <a:lnTo>
                    <a:pt x="120388" y="669"/>
                  </a:lnTo>
                  <a:lnTo>
                    <a:pt x="119610" y="1700"/>
                  </a:lnTo>
                  <a:lnTo>
                    <a:pt x="118856" y="3069"/>
                  </a:lnTo>
                  <a:lnTo>
                    <a:pt x="119364" y="4631"/>
                  </a:lnTo>
                  <a:lnTo>
                    <a:pt x="121819" y="7762"/>
                  </a:lnTo>
                  <a:lnTo>
                    <a:pt x="123158" y="10155"/>
                  </a:lnTo>
                  <a:lnTo>
                    <a:pt x="124420" y="11947"/>
                  </a:lnTo>
                  <a:lnTo>
                    <a:pt x="126382" y="12893"/>
                  </a:lnTo>
                  <a:lnTo>
                    <a:pt x="128960" y="13470"/>
                  </a:lnTo>
                  <a:lnTo>
                    <a:pt x="131146" y="13678"/>
                  </a:lnTo>
                  <a:lnTo>
                    <a:pt x="133431" y="14355"/>
                  </a:lnTo>
                  <a:lnTo>
                    <a:pt x="141273" y="16024"/>
                  </a:lnTo>
                  <a:lnTo>
                    <a:pt x="145221" y="16486"/>
                  </a:lnTo>
                  <a:lnTo>
                    <a:pt x="148214" y="16555"/>
                  </a:lnTo>
                  <a:lnTo>
                    <a:pt x="152716" y="17563"/>
                  </a:lnTo>
                  <a:close/>
                  <a:moveTo>
                    <a:pt x="126482" y="97576"/>
                  </a:moveTo>
                  <a:lnTo>
                    <a:pt x="127121" y="96037"/>
                  </a:lnTo>
                  <a:lnTo>
                    <a:pt x="126883" y="94937"/>
                  </a:lnTo>
                  <a:lnTo>
                    <a:pt x="125528" y="95160"/>
                  </a:lnTo>
                  <a:lnTo>
                    <a:pt x="124574" y="96591"/>
                  </a:lnTo>
                  <a:lnTo>
                    <a:pt x="125213" y="97799"/>
                  </a:lnTo>
                  <a:lnTo>
                    <a:pt x="126482" y="97576"/>
                  </a:lnTo>
                  <a:close/>
                  <a:moveTo>
                    <a:pt x="125490" y="156410"/>
                  </a:moveTo>
                  <a:lnTo>
                    <a:pt x="125474" y="156180"/>
                  </a:lnTo>
                  <a:lnTo>
                    <a:pt x="125313" y="156203"/>
                  </a:lnTo>
                  <a:lnTo>
                    <a:pt x="125243" y="156341"/>
                  </a:lnTo>
                  <a:lnTo>
                    <a:pt x="125313" y="156433"/>
                  </a:lnTo>
                  <a:lnTo>
                    <a:pt x="125490" y="156410"/>
                  </a:lnTo>
                  <a:close/>
                  <a:moveTo>
                    <a:pt x="81349" y="128455"/>
                  </a:moveTo>
                  <a:lnTo>
                    <a:pt x="82064" y="129593"/>
                  </a:lnTo>
                  <a:lnTo>
                    <a:pt x="82149" y="130255"/>
                  </a:lnTo>
                  <a:lnTo>
                    <a:pt x="81664" y="131009"/>
                  </a:lnTo>
                  <a:lnTo>
                    <a:pt x="81864" y="132701"/>
                  </a:lnTo>
                  <a:lnTo>
                    <a:pt x="80056" y="131293"/>
                  </a:lnTo>
                  <a:lnTo>
                    <a:pt x="77324" y="132001"/>
                  </a:lnTo>
                  <a:lnTo>
                    <a:pt x="75646" y="131847"/>
                  </a:lnTo>
                  <a:lnTo>
                    <a:pt x="75184" y="130586"/>
                  </a:lnTo>
                  <a:lnTo>
                    <a:pt x="75569" y="129847"/>
                  </a:lnTo>
                  <a:lnTo>
                    <a:pt x="78170" y="129686"/>
                  </a:lnTo>
                  <a:lnTo>
                    <a:pt x="78978" y="129324"/>
                  </a:lnTo>
                  <a:lnTo>
                    <a:pt x="80564" y="129493"/>
                  </a:lnTo>
                  <a:lnTo>
                    <a:pt x="81349" y="128455"/>
                  </a:lnTo>
                  <a:close/>
                  <a:moveTo>
                    <a:pt x="64857" y="185543"/>
                  </a:moveTo>
                  <a:lnTo>
                    <a:pt x="65942" y="187358"/>
                  </a:lnTo>
                  <a:lnTo>
                    <a:pt x="68366" y="194790"/>
                  </a:lnTo>
                  <a:lnTo>
                    <a:pt x="68597" y="196390"/>
                  </a:lnTo>
                  <a:lnTo>
                    <a:pt x="68112" y="198029"/>
                  </a:lnTo>
                  <a:lnTo>
                    <a:pt x="67497" y="199190"/>
                  </a:lnTo>
                  <a:lnTo>
                    <a:pt x="65088" y="202913"/>
                  </a:lnTo>
                  <a:lnTo>
                    <a:pt x="65442" y="205983"/>
                  </a:lnTo>
                  <a:lnTo>
                    <a:pt x="66335" y="207883"/>
                  </a:lnTo>
                  <a:lnTo>
                    <a:pt x="66466" y="209983"/>
                  </a:lnTo>
                  <a:lnTo>
                    <a:pt x="66019" y="212583"/>
                  </a:lnTo>
                  <a:lnTo>
                    <a:pt x="64526" y="228500"/>
                  </a:lnTo>
                  <a:lnTo>
                    <a:pt x="63803" y="231308"/>
                  </a:lnTo>
                  <a:lnTo>
                    <a:pt x="63349" y="233731"/>
                  </a:lnTo>
                  <a:lnTo>
                    <a:pt x="61702" y="234469"/>
                  </a:lnTo>
                  <a:lnTo>
                    <a:pt x="59578" y="233692"/>
                  </a:lnTo>
                  <a:lnTo>
                    <a:pt x="56900" y="232323"/>
                  </a:lnTo>
                  <a:lnTo>
                    <a:pt x="55661" y="232408"/>
                  </a:lnTo>
                  <a:lnTo>
                    <a:pt x="54415" y="232877"/>
                  </a:lnTo>
                  <a:lnTo>
                    <a:pt x="53391" y="232477"/>
                  </a:lnTo>
                  <a:lnTo>
                    <a:pt x="52414" y="231700"/>
                  </a:lnTo>
                  <a:lnTo>
                    <a:pt x="51683" y="237131"/>
                  </a:lnTo>
                  <a:lnTo>
                    <a:pt x="50474" y="239331"/>
                  </a:lnTo>
                  <a:lnTo>
                    <a:pt x="48635" y="240739"/>
                  </a:lnTo>
                  <a:lnTo>
                    <a:pt x="46904" y="240824"/>
                  </a:lnTo>
                  <a:lnTo>
                    <a:pt x="45118" y="240354"/>
                  </a:lnTo>
                  <a:lnTo>
                    <a:pt x="43610" y="240354"/>
                  </a:lnTo>
                  <a:lnTo>
                    <a:pt x="42464" y="239316"/>
                  </a:lnTo>
                  <a:lnTo>
                    <a:pt x="41555" y="237485"/>
                  </a:lnTo>
                  <a:lnTo>
                    <a:pt x="40109" y="235262"/>
                  </a:lnTo>
                  <a:lnTo>
                    <a:pt x="38639" y="232623"/>
                  </a:lnTo>
                  <a:lnTo>
                    <a:pt x="38477" y="230231"/>
                  </a:lnTo>
                  <a:lnTo>
                    <a:pt x="38223" y="224946"/>
                  </a:lnTo>
                  <a:lnTo>
                    <a:pt x="38647" y="223792"/>
                  </a:lnTo>
                  <a:lnTo>
                    <a:pt x="39262" y="222684"/>
                  </a:lnTo>
                  <a:lnTo>
                    <a:pt x="39562" y="220315"/>
                  </a:lnTo>
                  <a:lnTo>
                    <a:pt x="39355" y="218245"/>
                  </a:lnTo>
                  <a:lnTo>
                    <a:pt x="39786" y="217507"/>
                  </a:lnTo>
                  <a:lnTo>
                    <a:pt x="40640" y="218245"/>
                  </a:lnTo>
                  <a:lnTo>
                    <a:pt x="41278" y="217968"/>
                  </a:lnTo>
                  <a:lnTo>
                    <a:pt x="41240" y="216899"/>
                  </a:lnTo>
                  <a:lnTo>
                    <a:pt x="41432" y="214953"/>
                  </a:lnTo>
                  <a:lnTo>
                    <a:pt x="40309" y="213322"/>
                  </a:lnTo>
                  <a:lnTo>
                    <a:pt x="38408" y="212768"/>
                  </a:lnTo>
                  <a:lnTo>
                    <a:pt x="38223" y="211060"/>
                  </a:lnTo>
                  <a:lnTo>
                    <a:pt x="38423" y="209391"/>
                  </a:lnTo>
                  <a:lnTo>
                    <a:pt x="39424" y="208268"/>
                  </a:lnTo>
                  <a:lnTo>
                    <a:pt x="39762" y="206775"/>
                  </a:lnTo>
                  <a:lnTo>
                    <a:pt x="39770" y="202213"/>
                  </a:lnTo>
                  <a:lnTo>
                    <a:pt x="38431" y="200529"/>
                  </a:lnTo>
                  <a:lnTo>
                    <a:pt x="37915" y="197975"/>
                  </a:lnTo>
                  <a:lnTo>
                    <a:pt x="37223" y="196344"/>
                  </a:lnTo>
                  <a:lnTo>
                    <a:pt x="35976" y="194698"/>
                  </a:lnTo>
                  <a:lnTo>
                    <a:pt x="34560" y="193359"/>
                  </a:lnTo>
                  <a:lnTo>
                    <a:pt x="33691" y="192066"/>
                  </a:lnTo>
                  <a:lnTo>
                    <a:pt x="33498" y="188682"/>
                  </a:lnTo>
                  <a:lnTo>
                    <a:pt x="33991" y="185851"/>
                  </a:lnTo>
                  <a:lnTo>
                    <a:pt x="34437" y="184635"/>
                  </a:lnTo>
                  <a:lnTo>
                    <a:pt x="34891" y="184812"/>
                  </a:lnTo>
                  <a:lnTo>
                    <a:pt x="36292" y="186220"/>
                  </a:lnTo>
                  <a:lnTo>
                    <a:pt x="37438" y="186535"/>
                  </a:lnTo>
                  <a:lnTo>
                    <a:pt x="39709" y="186874"/>
                  </a:lnTo>
                  <a:lnTo>
                    <a:pt x="41940" y="186420"/>
                  </a:lnTo>
                  <a:lnTo>
                    <a:pt x="44680" y="185135"/>
                  </a:lnTo>
                  <a:lnTo>
                    <a:pt x="47319" y="183581"/>
                  </a:lnTo>
                  <a:lnTo>
                    <a:pt x="51144" y="179004"/>
                  </a:lnTo>
                  <a:lnTo>
                    <a:pt x="53499" y="178073"/>
                  </a:lnTo>
                  <a:lnTo>
                    <a:pt x="54707" y="176866"/>
                  </a:lnTo>
                  <a:lnTo>
                    <a:pt x="55122" y="175235"/>
                  </a:lnTo>
                  <a:lnTo>
                    <a:pt x="56123" y="174812"/>
                  </a:lnTo>
                  <a:lnTo>
                    <a:pt x="57300" y="176396"/>
                  </a:lnTo>
                  <a:lnTo>
                    <a:pt x="58762" y="176566"/>
                  </a:lnTo>
                  <a:lnTo>
                    <a:pt x="61017" y="177873"/>
                  </a:lnTo>
                  <a:lnTo>
                    <a:pt x="61987" y="179120"/>
                  </a:lnTo>
                  <a:lnTo>
                    <a:pt x="62818" y="180620"/>
                  </a:lnTo>
                  <a:lnTo>
                    <a:pt x="63618" y="181281"/>
                  </a:lnTo>
                  <a:lnTo>
                    <a:pt x="64472" y="181658"/>
                  </a:lnTo>
                  <a:lnTo>
                    <a:pt x="64596" y="182012"/>
                  </a:lnTo>
                  <a:lnTo>
                    <a:pt x="63918" y="182366"/>
                  </a:lnTo>
                  <a:lnTo>
                    <a:pt x="63141" y="184081"/>
                  </a:lnTo>
                  <a:lnTo>
                    <a:pt x="63580" y="184574"/>
                  </a:lnTo>
                  <a:lnTo>
                    <a:pt x="64857" y="185543"/>
                  </a:lnTo>
                  <a:close/>
                  <a:moveTo>
                    <a:pt x="35792" y="181051"/>
                  </a:moveTo>
                  <a:lnTo>
                    <a:pt x="35076" y="182350"/>
                  </a:lnTo>
                  <a:lnTo>
                    <a:pt x="34060" y="182258"/>
                  </a:lnTo>
                  <a:lnTo>
                    <a:pt x="34460" y="181297"/>
                  </a:lnTo>
                  <a:lnTo>
                    <a:pt x="35399" y="179366"/>
                  </a:lnTo>
                  <a:lnTo>
                    <a:pt x="36538" y="178720"/>
                  </a:lnTo>
                  <a:lnTo>
                    <a:pt x="37046" y="179297"/>
                  </a:lnTo>
                  <a:lnTo>
                    <a:pt x="36507" y="180404"/>
                  </a:lnTo>
                  <a:lnTo>
                    <a:pt x="35792" y="181051"/>
                  </a:lnTo>
                  <a:close/>
                  <a:moveTo>
                    <a:pt x="157864" y="190559"/>
                  </a:moveTo>
                  <a:lnTo>
                    <a:pt x="156903" y="190805"/>
                  </a:lnTo>
                  <a:lnTo>
                    <a:pt x="156341" y="190467"/>
                  </a:lnTo>
                  <a:lnTo>
                    <a:pt x="156033" y="190036"/>
                  </a:lnTo>
                  <a:lnTo>
                    <a:pt x="156410" y="188966"/>
                  </a:lnTo>
                  <a:lnTo>
                    <a:pt x="158372" y="189605"/>
                  </a:lnTo>
                  <a:lnTo>
                    <a:pt x="158349" y="190205"/>
                  </a:lnTo>
                  <a:lnTo>
                    <a:pt x="157864" y="190559"/>
                  </a:lnTo>
                  <a:close/>
                  <a:moveTo>
                    <a:pt x="39962" y="236469"/>
                  </a:moveTo>
                  <a:lnTo>
                    <a:pt x="38716" y="239208"/>
                  </a:lnTo>
                  <a:lnTo>
                    <a:pt x="37415" y="237270"/>
                  </a:lnTo>
                  <a:lnTo>
                    <a:pt x="37361" y="235608"/>
                  </a:lnTo>
                  <a:lnTo>
                    <a:pt x="37538" y="235131"/>
                  </a:lnTo>
                  <a:lnTo>
                    <a:pt x="39139" y="235831"/>
                  </a:lnTo>
                  <a:lnTo>
                    <a:pt x="39962" y="236469"/>
                  </a:lnTo>
                  <a:close/>
                  <a:moveTo>
                    <a:pt x="193248" y="259794"/>
                  </a:moveTo>
                  <a:lnTo>
                    <a:pt x="191786" y="262902"/>
                  </a:lnTo>
                  <a:lnTo>
                    <a:pt x="191070" y="264094"/>
                  </a:lnTo>
                  <a:lnTo>
                    <a:pt x="185860" y="271672"/>
                  </a:lnTo>
                  <a:lnTo>
                    <a:pt x="185260" y="273418"/>
                  </a:lnTo>
                  <a:lnTo>
                    <a:pt x="184891" y="275318"/>
                  </a:lnTo>
                  <a:lnTo>
                    <a:pt x="184352" y="276980"/>
                  </a:lnTo>
                  <a:lnTo>
                    <a:pt x="183629" y="278542"/>
                  </a:lnTo>
                  <a:lnTo>
                    <a:pt x="182944" y="280526"/>
                  </a:lnTo>
                  <a:lnTo>
                    <a:pt x="183075" y="282773"/>
                  </a:lnTo>
                  <a:lnTo>
                    <a:pt x="183321" y="283873"/>
                  </a:lnTo>
                  <a:lnTo>
                    <a:pt x="183952" y="284596"/>
                  </a:lnTo>
                  <a:lnTo>
                    <a:pt x="184983" y="285273"/>
                  </a:lnTo>
                  <a:lnTo>
                    <a:pt x="185776" y="286319"/>
                  </a:lnTo>
                  <a:lnTo>
                    <a:pt x="184560" y="287265"/>
                  </a:lnTo>
                  <a:lnTo>
                    <a:pt x="185891" y="289165"/>
                  </a:lnTo>
                  <a:lnTo>
                    <a:pt x="187030" y="290288"/>
                  </a:lnTo>
                  <a:lnTo>
                    <a:pt x="187184" y="291412"/>
                  </a:lnTo>
                  <a:lnTo>
                    <a:pt x="187161" y="292535"/>
                  </a:lnTo>
                  <a:lnTo>
                    <a:pt x="184798" y="294643"/>
                  </a:lnTo>
                  <a:lnTo>
                    <a:pt x="183875" y="295804"/>
                  </a:lnTo>
                  <a:lnTo>
                    <a:pt x="183305" y="297212"/>
                  </a:lnTo>
                  <a:lnTo>
                    <a:pt x="183059" y="298658"/>
                  </a:lnTo>
                  <a:lnTo>
                    <a:pt x="183313" y="299966"/>
                  </a:lnTo>
                  <a:lnTo>
                    <a:pt x="183236" y="301266"/>
                  </a:lnTo>
                  <a:lnTo>
                    <a:pt x="180858" y="301105"/>
                  </a:lnTo>
                  <a:lnTo>
                    <a:pt x="178427" y="300305"/>
                  </a:lnTo>
                  <a:lnTo>
                    <a:pt x="175972" y="300651"/>
                  </a:lnTo>
                  <a:lnTo>
                    <a:pt x="172478" y="299143"/>
                  </a:lnTo>
                  <a:lnTo>
                    <a:pt x="171208" y="298874"/>
                  </a:lnTo>
                  <a:lnTo>
                    <a:pt x="170054" y="298281"/>
                  </a:lnTo>
                  <a:lnTo>
                    <a:pt x="167153" y="293604"/>
                  </a:lnTo>
                  <a:lnTo>
                    <a:pt x="164814" y="291627"/>
                  </a:lnTo>
                  <a:lnTo>
                    <a:pt x="162304" y="290081"/>
                  </a:lnTo>
                  <a:lnTo>
                    <a:pt x="159742" y="289988"/>
                  </a:lnTo>
                  <a:lnTo>
                    <a:pt x="157180" y="290165"/>
                  </a:lnTo>
                  <a:lnTo>
                    <a:pt x="154917" y="289212"/>
                  </a:lnTo>
                  <a:lnTo>
                    <a:pt x="150308" y="286019"/>
                  </a:lnTo>
                  <a:lnTo>
                    <a:pt x="145421" y="283457"/>
                  </a:lnTo>
                  <a:lnTo>
                    <a:pt x="143351" y="281796"/>
                  </a:lnTo>
                  <a:lnTo>
                    <a:pt x="142404" y="280672"/>
                  </a:lnTo>
                  <a:lnTo>
                    <a:pt x="141296" y="279926"/>
                  </a:lnTo>
                  <a:lnTo>
                    <a:pt x="138503" y="279188"/>
                  </a:lnTo>
                  <a:lnTo>
                    <a:pt x="135986" y="277449"/>
                  </a:lnTo>
                  <a:lnTo>
                    <a:pt x="134847" y="277326"/>
                  </a:lnTo>
                  <a:lnTo>
                    <a:pt x="132393" y="277534"/>
                  </a:lnTo>
                  <a:lnTo>
                    <a:pt x="131130" y="277411"/>
                  </a:lnTo>
                  <a:lnTo>
                    <a:pt x="129861" y="276795"/>
                  </a:lnTo>
                  <a:lnTo>
                    <a:pt x="127414" y="274757"/>
                  </a:lnTo>
                  <a:lnTo>
                    <a:pt x="125844" y="271926"/>
                  </a:lnTo>
                  <a:lnTo>
                    <a:pt x="125436" y="270672"/>
                  </a:lnTo>
                  <a:lnTo>
                    <a:pt x="126544" y="267433"/>
                  </a:lnTo>
                  <a:lnTo>
                    <a:pt x="127860" y="264317"/>
                  </a:lnTo>
                  <a:lnTo>
                    <a:pt x="129022" y="263448"/>
                  </a:lnTo>
                  <a:lnTo>
                    <a:pt x="130376" y="262818"/>
                  </a:lnTo>
                  <a:lnTo>
                    <a:pt x="131192" y="261894"/>
                  </a:lnTo>
                  <a:lnTo>
                    <a:pt x="131885" y="260764"/>
                  </a:lnTo>
                  <a:lnTo>
                    <a:pt x="134401" y="264025"/>
                  </a:lnTo>
                  <a:lnTo>
                    <a:pt x="135524" y="264817"/>
                  </a:lnTo>
                  <a:lnTo>
                    <a:pt x="136663" y="264641"/>
                  </a:lnTo>
                  <a:lnTo>
                    <a:pt x="138680" y="263471"/>
                  </a:lnTo>
                  <a:lnTo>
                    <a:pt x="138849" y="262187"/>
                  </a:lnTo>
                  <a:lnTo>
                    <a:pt x="141081" y="260564"/>
                  </a:lnTo>
                  <a:lnTo>
                    <a:pt x="143913" y="260533"/>
                  </a:lnTo>
                  <a:lnTo>
                    <a:pt x="145221" y="260833"/>
                  </a:lnTo>
                  <a:lnTo>
                    <a:pt x="145906" y="262302"/>
                  </a:lnTo>
                  <a:lnTo>
                    <a:pt x="146983" y="262756"/>
                  </a:lnTo>
                  <a:lnTo>
                    <a:pt x="148230" y="262948"/>
                  </a:lnTo>
                  <a:lnTo>
                    <a:pt x="152339" y="265741"/>
                  </a:lnTo>
                  <a:lnTo>
                    <a:pt x="153493" y="266195"/>
                  </a:lnTo>
                  <a:lnTo>
                    <a:pt x="154655" y="266272"/>
                  </a:lnTo>
                  <a:lnTo>
                    <a:pt x="157849" y="265102"/>
                  </a:lnTo>
                  <a:lnTo>
                    <a:pt x="160296" y="264656"/>
                  </a:lnTo>
                  <a:lnTo>
                    <a:pt x="165429" y="265302"/>
                  </a:lnTo>
                  <a:lnTo>
                    <a:pt x="168200" y="264602"/>
                  </a:lnTo>
                  <a:lnTo>
                    <a:pt x="170138" y="264517"/>
                  </a:lnTo>
                  <a:lnTo>
                    <a:pt x="172963" y="263441"/>
                  </a:lnTo>
                  <a:lnTo>
                    <a:pt x="175133" y="261648"/>
                  </a:lnTo>
                  <a:lnTo>
                    <a:pt x="176264" y="261202"/>
                  </a:lnTo>
                  <a:lnTo>
                    <a:pt x="177480" y="261071"/>
                  </a:lnTo>
                  <a:lnTo>
                    <a:pt x="180420" y="261187"/>
                  </a:lnTo>
                  <a:lnTo>
                    <a:pt x="183375" y="261594"/>
                  </a:lnTo>
                  <a:lnTo>
                    <a:pt x="184614" y="261171"/>
                  </a:lnTo>
                  <a:lnTo>
                    <a:pt x="185653" y="259994"/>
                  </a:lnTo>
                  <a:lnTo>
                    <a:pt x="186853" y="259463"/>
                  </a:lnTo>
                  <a:lnTo>
                    <a:pt x="188169" y="259817"/>
                  </a:lnTo>
                  <a:lnTo>
                    <a:pt x="191578" y="257802"/>
                  </a:lnTo>
                  <a:lnTo>
                    <a:pt x="193086" y="257663"/>
                  </a:lnTo>
                  <a:lnTo>
                    <a:pt x="194518" y="258440"/>
                  </a:lnTo>
                  <a:lnTo>
                    <a:pt x="193248" y="259794"/>
                  </a:lnTo>
                  <a:close/>
                  <a:moveTo>
                    <a:pt x="117109" y="299443"/>
                  </a:moveTo>
                  <a:lnTo>
                    <a:pt x="116070" y="299743"/>
                  </a:lnTo>
                  <a:lnTo>
                    <a:pt x="114716" y="298820"/>
                  </a:lnTo>
                  <a:lnTo>
                    <a:pt x="114624" y="297527"/>
                  </a:lnTo>
                  <a:lnTo>
                    <a:pt x="114870" y="297143"/>
                  </a:lnTo>
                  <a:lnTo>
                    <a:pt x="116517" y="297735"/>
                  </a:lnTo>
                  <a:lnTo>
                    <a:pt x="117032" y="298935"/>
                  </a:lnTo>
                  <a:lnTo>
                    <a:pt x="117109" y="2994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6" name="Serbest Form 115">
              <a:extLst>
                <a:ext uri="{FF2B5EF4-FFF2-40B4-BE49-F238E27FC236}">
                  <a16:creationId xmlns:a16="http://schemas.microsoft.com/office/drawing/2014/main" id="{17981781-E3D3-B3CC-8114-DBFA1E16B5EF}"/>
                </a:ext>
              </a:extLst>
            </p:cNvPr>
            <p:cNvSpPr/>
            <p:nvPr/>
          </p:nvSpPr>
          <p:spPr>
            <a:xfrm>
              <a:off x="7949645" y="5275389"/>
              <a:ext cx="4878" cy="3184"/>
            </a:xfrm>
            <a:custGeom>
              <a:avLst/>
              <a:gdLst>
                <a:gd name="csX0" fmla="*/ 4686 w 4878"/>
                <a:gd name="csY0" fmla="*/ 1162 h 3184"/>
                <a:gd name="csX1" fmla="*/ 4879 w 4878"/>
                <a:gd name="csY1" fmla="*/ 2823 h 3184"/>
                <a:gd name="csX2" fmla="*/ 3932 w 4878"/>
                <a:gd name="csY2" fmla="*/ 3185 h 3184"/>
                <a:gd name="csX3" fmla="*/ 3124 w 4878"/>
                <a:gd name="csY3" fmla="*/ 2608 h 3184"/>
                <a:gd name="csX4" fmla="*/ 1516 w 4878"/>
                <a:gd name="csY4" fmla="*/ 2608 h 3184"/>
                <a:gd name="csX5" fmla="*/ 0 w 4878"/>
                <a:gd name="csY5" fmla="*/ 2969 h 3184"/>
                <a:gd name="csX6" fmla="*/ 331 w 4878"/>
                <a:gd name="csY6" fmla="*/ 0 h 3184"/>
                <a:gd name="csX7" fmla="*/ 3317 w 4878"/>
                <a:gd name="csY7" fmla="*/ 362 h 31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4878" h="3184">
                  <a:moveTo>
                    <a:pt x="4686" y="1162"/>
                  </a:moveTo>
                  <a:lnTo>
                    <a:pt x="4879" y="2823"/>
                  </a:lnTo>
                  <a:lnTo>
                    <a:pt x="3932" y="3185"/>
                  </a:lnTo>
                  <a:lnTo>
                    <a:pt x="3124" y="2608"/>
                  </a:lnTo>
                  <a:lnTo>
                    <a:pt x="1516" y="2608"/>
                  </a:lnTo>
                  <a:lnTo>
                    <a:pt x="0" y="2969"/>
                  </a:lnTo>
                  <a:lnTo>
                    <a:pt x="331" y="0"/>
                  </a:lnTo>
                  <a:lnTo>
                    <a:pt x="3317" y="3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7" name="Serbest Form 116">
              <a:extLst>
                <a:ext uri="{FF2B5EF4-FFF2-40B4-BE49-F238E27FC236}">
                  <a16:creationId xmlns:a16="http://schemas.microsoft.com/office/drawing/2014/main" id="{D4D11D89-7059-8248-F81B-137DBF016105}"/>
                </a:ext>
              </a:extLst>
            </p:cNvPr>
            <p:cNvSpPr/>
            <p:nvPr/>
          </p:nvSpPr>
          <p:spPr>
            <a:xfrm>
              <a:off x="6306021" y="6090459"/>
              <a:ext cx="45972" cy="18231"/>
            </a:xfrm>
            <a:custGeom>
              <a:avLst/>
              <a:gdLst>
                <a:gd name="csX0" fmla="*/ 23279 w 45972"/>
                <a:gd name="csY0" fmla="*/ 1469 h 18231"/>
                <a:gd name="csX1" fmla="*/ 25911 w 45972"/>
                <a:gd name="csY1" fmla="*/ 2277 h 18231"/>
                <a:gd name="csX2" fmla="*/ 28635 w 45972"/>
                <a:gd name="csY2" fmla="*/ 2700 h 18231"/>
                <a:gd name="csX3" fmla="*/ 29805 w 45972"/>
                <a:gd name="csY3" fmla="*/ 2723 h 18231"/>
                <a:gd name="csX4" fmla="*/ 30905 w 45972"/>
                <a:gd name="csY4" fmla="*/ 2985 h 18231"/>
                <a:gd name="csX5" fmla="*/ 33391 w 45972"/>
                <a:gd name="csY5" fmla="*/ 4931 h 18231"/>
                <a:gd name="csX6" fmla="*/ 35391 w 45972"/>
                <a:gd name="csY6" fmla="*/ 5993 h 18231"/>
                <a:gd name="csX7" fmla="*/ 42971 w 45972"/>
                <a:gd name="csY7" fmla="*/ 8370 h 18231"/>
                <a:gd name="csX8" fmla="*/ 45496 w 45972"/>
                <a:gd name="csY8" fmla="*/ 12470 h 18231"/>
                <a:gd name="csX9" fmla="*/ 45973 w 45972"/>
                <a:gd name="csY9" fmla="*/ 13755 h 18231"/>
                <a:gd name="csX10" fmla="*/ 44018 w 45972"/>
                <a:gd name="csY10" fmla="*/ 14509 h 18231"/>
                <a:gd name="csX11" fmla="*/ 41548 w 45972"/>
                <a:gd name="csY11" fmla="*/ 14778 h 18231"/>
                <a:gd name="csX12" fmla="*/ 39193 w 45972"/>
                <a:gd name="csY12" fmla="*/ 14816 h 18231"/>
                <a:gd name="csX13" fmla="*/ 37015 w 45972"/>
                <a:gd name="csY13" fmla="*/ 14039 h 18231"/>
                <a:gd name="csX14" fmla="*/ 36069 w 45972"/>
                <a:gd name="csY14" fmla="*/ 13439 h 18231"/>
                <a:gd name="csX15" fmla="*/ 33798 w 45972"/>
                <a:gd name="csY15" fmla="*/ 13147 h 18231"/>
                <a:gd name="csX16" fmla="*/ 34368 w 45972"/>
                <a:gd name="csY16" fmla="*/ 12593 h 18231"/>
                <a:gd name="csX17" fmla="*/ 33360 w 45972"/>
                <a:gd name="csY17" fmla="*/ 12339 h 18231"/>
                <a:gd name="csX18" fmla="*/ 32098 w 45972"/>
                <a:gd name="csY18" fmla="*/ 12393 h 18231"/>
                <a:gd name="csX19" fmla="*/ 31167 w 45972"/>
                <a:gd name="csY19" fmla="*/ 13970 h 18231"/>
                <a:gd name="csX20" fmla="*/ 30135 w 45972"/>
                <a:gd name="csY20" fmla="*/ 15216 h 18231"/>
                <a:gd name="csX21" fmla="*/ 28150 w 45972"/>
                <a:gd name="csY21" fmla="*/ 15093 h 18231"/>
                <a:gd name="csX22" fmla="*/ 27388 w 45972"/>
                <a:gd name="csY22" fmla="*/ 14032 h 18231"/>
                <a:gd name="csX23" fmla="*/ 26349 w 45972"/>
                <a:gd name="csY23" fmla="*/ 14509 h 18231"/>
                <a:gd name="csX24" fmla="*/ 25503 w 45972"/>
                <a:gd name="csY24" fmla="*/ 15293 h 18231"/>
                <a:gd name="csX25" fmla="*/ 24502 w 45972"/>
                <a:gd name="csY25" fmla="*/ 18232 h 18231"/>
                <a:gd name="csX26" fmla="*/ 22878 w 45972"/>
                <a:gd name="csY26" fmla="*/ 16770 h 18231"/>
                <a:gd name="csX27" fmla="*/ 21116 w 45972"/>
                <a:gd name="csY27" fmla="*/ 15555 h 18231"/>
                <a:gd name="csX28" fmla="*/ 18908 w 45972"/>
                <a:gd name="csY28" fmla="*/ 15047 h 18231"/>
                <a:gd name="csX29" fmla="*/ 14444 w 45972"/>
                <a:gd name="csY29" fmla="*/ 14962 h 18231"/>
                <a:gd name="csX30" fmla="*/ 12336 w 45972"/>
                <a:gd name="csY30" fmla="*/ 14570 h 18231"/>
                <a:gd name="csX31" fmla="*/ 10581 w 45972"/>
                <a:gd name="csY31" fmla="*/ 12085 h 18231"/>
                <a:gd name="csX32" fmla="*/ 9889 w 45972"/>
                <a:gd name="csY32" fmla="*/ 11378 h 18231"/>
                <a:gd name="csX33" fmla="*/ 8126 w 45972"/>
                <a:gd name="csY33" fmla="*/ 10731 h 18231"/>
                <a:gd name="csX34" fmla="*/ 6372 w 45972"/>
                <a:gd name="csY34" fmla="*/ 7877 h 18231"/>
                <a:gd name="csX35" fmla="*/ 5741 w 45972"/>
                <a:gd name="csY35" fmla="*/ 7485 h 18231"/>
                <a:gd name="csX36" fmla="*/ 977 w 45972"/>
                <a:gd name="csY36" fmla="*/ 6877 h 18231"/>
                <a:gd name="csX37" fmla="*/ 0 w 45972"/>
                <a:gd name="csY37" fmla="*/ 5316 h 18231"/>
                <a:gd name="csX38" fmla="*/ 293 w 45972"/>
                <a:gd name="csY38" fmla="*/ 3900 h 18231"/>
                <a:gd name="csX39" fmla="*/ 1878 w 45972"/>
                <a:gd name="csY39" fmla="*/ 2169 h 18231"/>
                <a:gd name="csX40" fmla="*/ 2655 w 45972"/>
                <a:gd name="csY40" fmla="*/ 1677 h 18231"/>
                <a:gd name="csX41" fmla="*/ 5287 w 45972"/>
                <a:gd name="csY41" fmla="*/ 1754 h 18231"/>
                <a:gd name="csX42" fmla="*/ 7803 w 45972"/>
                <a:gd name="csY42" fmla="*/ 1231 h 18231"/>
                <a:gd name="csX43" fmla="*/ 8911 w 45972"/>
                <a:gd name="csY43" fmla="*/ 492 h 18231"/>
                <a:gd name="csX44" fmla="*/ 10066 w 45972"/>
                <a:gd name="csY44" fmla="*/ 0 h 18231"/>
                <a:gd name="csX45" fmla="*/ 19177 w 45972"/>
                <a:gd name="csY45" fmla="*/ 1254 h 18231"/>
                <a:gd name="csX46" fmla="*/ 21278 w 45972"/>
                <a:gd name="csY46" fmla="*/ 1262 h 18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</a:cxnLst>
              <a:rect l="l" t="t" r="r" b="b"/>
              <a:pathLst>
                <a:path w="45972" h="18231">
                  <a:moveTo>
                    <a:pt x="23279" y="1469"/>
                  </a:moveTo>
                  <a:lnTo>
                    <a:pt x="25911" y="2277"/>
                  </a:lnTo>
                  <a:lnTo>
                    <a:pt x="28635" y="2700"/>
                  </a:lnTo>
                  <a:lnTo>
                    <a:pt x="29805" y="2723"/>
                  </a:lnTo>
                  <a:lnTo>
                    <a:pt x="30905" y="2985"/>
                  </a:lnTo>
                  <a:lnTo>
                    <a:pt x="33391" y="4931"/>
                  </a:lnTo>
                  <a:lnTo>
                    <a:pt x="35391" y="5993"/>
                  </a:lnTo>
                  <a:lnTo>
                    <a:pt x="42971" y="8370"/>
                  </a:lnTo>
                  <a:lnTo>
                    <a:pt x="45496" y="12470"/>
                  </a:lnTo>
                  <a:lnTo>
                    <a:pt x="45973" y="13755"/>
                  </a:lnTo>
                  <a:lnTo>
                    <a:pt x="44018" y="14509"/>
                  </a:lnTo>
                  <a:lnTo>
                    <a:pt x="41548" y="14778"/>
                  </a:lnTo>
                  <a:lnTo>
                    <a:pt x="39193" y="14816"/>
                  </a:lnTo>
                  <a:lnTo>
                    <a:pt x="37015" y="14039"/>
                  </a:lnTo>
                  <a:lnTo>
                    <a:pt x="36069" y="13439"/>
                  </a:lnTo>
                  <a:lnTo>
                    <a:pt x="33798" y="13147"/>
                  </a:lnTo>
                  <a:lnTo>
                    <a:pt x="34368" y="12593"/>
                  </a:lnTo>
                  <a:lnTo>
                    <a:pt x="33360" y="12339"/>
                  </a:lnTo>
                  <a:lnTo>
                    <a:pt x="32098" y="12393"/>
                  </a:lnTo>
                  <a:lnTo>
                    <a:pt x="31167" y="13970"/>
                  </a:lnTo>
                  <a:lnTo>
                    <a:pt x="30135" y="15216"/>
                  </a:lnTo>
                  <a:lnTo>
                    <a:pt x="28150" y="15093"/>
                  </a:lnTo>
                  <a:lnTo>
                    <a:pt x="27388" y="14032"/>
                  </a:lnTo>
                  <a:lnTo>
                    <a:pt x="26349" y="14509"/>
                  </a:lnTo>
                  <a:lnTo>
                    <a:pt x="25503" y="15293"/>
                  </a:lnTo>
                  <a:lnTo>
                    <a:pt x="24502" y="18232"/>
                  </a:lnTo>
                  <a:lnTo>
                    <a:pt x="22878" y="16770"/>
                  </a:lnTo>
                  <a:lnTo>
                    <a:pt x="21116" y="15555"/>
                  </a:lnTo>
                  <a:lnTo>
                    <a:pt x="18908" y="15047"/>
                  </a:lnTo>
                  <a:lnTo>
                    <a:pt x="14444" y="14962"/>
                  </a:lnTo>
                  <a:lnTo>
                    <a:pt x="12336" y="14570"/>
                  </a:lnTo>
                  <a:lnTo>
                    <a:pt x="10581" y="12085"/>
                  </a:lnTo>
                  <a:lnTo>
                    <a:pt x="9889" y="11378"/>
                  </a:lnTo>
                  <a:lnTo>
                    <a:pt x="8126" y="10731"/>
                  </a:lnTo>
                  <a:lnTo>
                    <a:pt x="6372" y="7877"/>
                  </a:lnTo>
                  <a:lnTo>
                    <a:pt x="5741" y="7485"/>
                  </a:lnTo>
                  <a:lnTo>
                    <a:pt x="977" y="6877"/>
                  </a:lnTo>
                  <a:lnTo>
                    <a:pt x="0" y="5316"/>
                  </a:lnTo>
                  <a:lnTo>
                    <a:pt x="293" y="3900"/>
                  </a:lnTo>
                  <a:lnTo>
                    <a:pt x="1878" y="2169"/>
                  </a:lnTo>
                  <a:lnTo>
                    <a:pt x="2655" y="1677"/>
                  </a:lnTo>
                  <a:lnTo>
                    <a:pt x="5287" y="1754"/>
                  </a:lnTo>
                  <a:lnTo>
                    <a:pt x="7803" y="1231"/>
                  </a:lnTo>
                  <a:lnTo>
                    <a:pt x="8911" y="492"/>
                  </a:lnTo>
                  <a:lnTo>
                    <a:pt x="10066" y="0"/>
                  </a:lnTo>
                  <a:lnTo>
                    <a:pt x="19177" y="1254"/>
                  </a:lnTo>
                  <a:lnTo>
                    <a:pt x="21278" y="12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8" name="Serbest Form 117">
              <a:extLst>
                <a:ext uri="{FF2B5EF4-FFF2-40B4-BE49-F238E27FC236}">
                  <a16:creationId xmlns:a16="http://schemas.microsoft.com/office/drawing/2014/main" id="{CDFB0969-44AD-EAD3-C02A-3BF0D0CD38C2}"/>
                </a:ext>
              </a:extLst>
            </p:cNvPr>
            <p:cNvSpPr/>
            <p:nvPr/>
          </p:nvSpPr>
          <p:spPr>
            <a:xfrm>
              <a:off x="8752772" y="5734358"/>
              <a:ext cx="93768" cy="105160"/>
            </a:xfrm>
            <a:custGeom>
              <a:avLst/>
              <a:gdLst>
                <a:gd name="csX0" fmla="*/ 90591 w 93768"/>
                <a:gd name="csY0" fmla="*/ 31879 h 105160"/>
                <a:gd name="csX1" fmla="*/ 87390 w 93768"/>
                <a:gd name="csY1" fmla="*/ 34841 h 105160"/>
                <a:gd name="csX2" fmla="*/ 86635 w 93768"/>
                <a:gd name="csY2" fmla="*/ 35164 h 105160"/>
                <a:gd name="csX3" fmla="*/ 82472 w 93768"/>
                <a:gd name="csY3" fmla="*/ 36387 h 105160"/>
                <a:gd name="csX4" fmla="*/ 73961 w 93768"/>
                <a:gd name="csY4" fmla="*/ 38895 h 105160"/>
                <a:gd name="csX5" fmla="*/ 68259 w 93768"/>
                <a:gd name="csY5" fmla="*/ 40572 h 105160"/>
                <a:gd name="csX6" fmla="*/ 60963 w 93768"/>
                <a:gd name="csY6" fmla="*/ 42711 h 105160"/>
                <a:gd name="csX7" fmla="*/ 54907 w 93768"/>
                <a:gd name="csY7" fmla="*/ 44495 h 105160"/>
                <a:gd name="csX8" fmla="*/ 48912 w 93768"/>
                <a:gd name="csY8" fmla="*/ 46249 h 105160"/>
                <a:gd name="csX9" fmla="*/ 43356 w 93768"/>
                <a:gd name="csY9" fmla="*/ 47880 h 105160"/>
                <a:gd name="csX10" fmla="*/ 46527 w 93768"/>
                <a:gd name="csY10" fmla="*/ 51311 h 105160"/>
                <a:gd name="csX11" fmla="*/ 51367 w 93768"/>
                <a:gd name="csY11" fmla="*/ 56550 h 105160"/>
                <a:gd name="csX12" fmla="*/ 54599 w 93768"/>
                <a:gd name="csY12" fmla="*/ 60035 h 105160"/>
                <a:gd name="csX13" fmla="*/ 58409 w 93768"/>
                <a:gd name="csY13" fmla="*/ 64512 h 105160"/>
                <a:gd name="csX14" fmla="*/ 61810 w 93768"/>
                <a:gd name="csY14" fmla="*/ 68505 h 105160"/>
                <a:gd name="csX15" fmla="*/ 65419 w 93768"/>
                <a:gd name="csY15" fmla="*/ 72728 h 105160"/>
                <a:gd name="csX16" fmla="*/ 62887 w 93768"/>
                <a:gd name="csY16" fmla="*/ 74159 h 105160"/>
                <a:gd name="csX17" fmla="*/ 58716 w 93768"/>
                <a:gd name="csY17" fmla="*/ 76513 h 105160"/>
                <a:gd name="csX18" fmla="*/ 58293 w 93768"/>
                <a:gd name="csY18" fmla="*/ 76943 h 105160"/>
                <a:gd name="csX19" fmla="*/ 57931 w 93768"/>
                <a:gd name="csY19" fmla="*/ 77382 h 105160"/>
                <a:gd name="csX20" fmla="*/ 56208 w 93768"/>
                <a:gd name="csY20" fmla="*/ 81575 h 105160"/>
                <a:gd name="csX21" fmla="*/ 54853 w 93768"/>
                <a:gd name="csY21" fmla="*/ 84875 h 105160"/>
                <a:gd name="csX22" fmla="*/ 54384 w 93768"/>
                <a:gd name="csY22" fmla="*/ 85283 h 105160"/>
                <a:gd name="csX23" fmla="*/ 48566 w 93768"/>
                <a:gd name="csY23" fmla="*/ 86498 h 105160"/>
                <a:gd name="csX24" fmla="*/ 42679 w 93768"/>
                <a:gd name="csY24" fmla="*/ 87714 h 105160"/>
                <a:gd name="csX25" fmla="*/ 38970 w 93768"/>
                <a:gd name="csY25" fmla="*/ 88490 h 105160"/>
                <a:gd name="csX26" fmla="*/ 37854 w 93768"/>
                <a:gd name="csY26" fmla="*/ 89337 h 105160"/>
                <a:gd name="csX27" fmla="*/ 35437 w 93768"/>
                <a:gd name="csY27" fmla="*/ 93437 h 105160"/>
                <a:gd name="csX28" fmla="*/ 32937 w 93768"/>
                <a:gd name="csY28" fmla="*/ 97653 h 105160"/>
                <a:gd name="csX29" fmla="*/ 28766 w 93768"/>
                <a:gd name="csY29" fmla="*/ 101099 h 105160"/>
                <a:gd name="csX30" fmla="*/ 24133 w 93768"/>
                <a:gd name="csY30" fmla="*/ 104915 h 105160"/>
                <a:gd name="csX31" fmla="*/ 22986 w 93768"/>
                <a:gd name="csY31" fmla="*/ 105161 h 105160"/>
                <a:gd name="csX32" fmla="*/ 19639 w 93768"/>
                <a:gd name="csY32" fmla="*/ 104576 h 105160"/>
                <a:gd name="csX33" fmla="*/ 13913 w 93768"/>
                <a:gd name="csY33" fmla="*/ 103576 h 105160"/>
                <a:gd name="csX34" fmla="*/ 8380 w 93768"/>
                <a:gd name="csY34" fmla="*/ 102607 h 105160"/>
                <a:gd name="csX35" fmla="*/ 4594 w 93768"/>
                <a:gd name="csY35" fmla="*/ 101953 h 105160"/>
                <a:gd name="csX36" fmla="*/ 0 w 93768"/>
                <a:gd name="csY36" fmla="*/ 101145 h 105160"/>
                <a:gd name="csX37" fmla="*/ 670 w 93768"/>
                <a:gd name="csY37" fmla="*/ 97922 h 105160"/>
                <a:gd name="csX38" fmla="*/ 485 w 93768"/>
                <a:gd name="csY38" fmla="*/ 96176 h 105160"/>
                <a:gd name="csX39" fmla="*/ 1578 w 93768"/>
                <a:gd name="csY39" fmla="*/ 90437 h 105160"/>
                <a:gd name="csX40" fmla="*/ 2216 w 93768"/>
                <a:gd name="csY40" fmla="*/ 87721 h 105160"/>
                <a:gd name="csX41" fmla="*/ 2532 w 93768"/>
                <a:gd name="csY41" fmla="*/ 85713 h 105160"/>
                <a:gd name="csX42" fmla="*/ 4117 w 93768"/>
                <a:gd name="csY42" fmla="*/ 81644 h 105160"/>
                <a:gd name="csX43" fmla="*/ 3925 w 93768"/>
                <a:gd name="csY43" fmla="*/ 80313 h 105160"/>
                <a:gd name="csX44" fmla="*/ 4255 w 93768"/>
                <a:gd name="csY44" fmla="*/ 75613 h 105160"/>
                <a:gd name="csX45" fmla="*/ 4094 w 93768"/>
                <a:gd name="csY45" fmla="*/ 74705 h 105160"/>
                <a:gd name="csX46" fmla="*/ 4818 w 93768"/>
                <a:gd name="csY46" fmla="*/ 72135 h 105160"/>
                <a:gd name="csX47" fmla="*/ 6172 w 93768"/>
                <a:gd name="csY47" fmla="*/ 68405 h 105160"/>
                <a:gd name="csX48" fmla="*/ 7495 w 93768"/>
                <a:gd name="csY48" fmla="*/ 65181 h 105160"/>
                <a:gd name="csX49" fmla="*/ 7973 w 93768"/>
                <a:gd name="csY49" fmla="*/ 63735 h 105160"/>
                <a:gd name="csX50" fmla="*/ 9327 w 93768"/>
                <a:gd name="csY50" fmla="*/ 60673 h 105160"/>
                <a:gd name="csX51" fmla="*/ 10551 w 93768"/>
                <a:gd name="csY51" fmla="*/ 56912 h 105160"/>
                <a:gd name="csX52" fmla="*/ 9904 w 93768"/>
                <a:gd name="csY52" fmla="*/ 54850 h 105160"/>
                <a:gd name="csX53" fmla="*/ 9712 w 93768"/>
                <a:gd name="csY53" fmla="*/ 54450 h 105160"/>
                <a:gd name="csX54" fmla="*/ 10204 w 93768"/>
                <a:gd name="csY54" fmla="*/ 52080 h 105160"/>
                <a:gd name="csX55" fmla="*/ 10189 w 93768"/>
                <a:gd name="csY55" fmla="*/ 52065 h 105160"/>
                <a:gd name="csX56" fmla="*/ 10789 w 93768"/>
                <a:gd name="csY56" fmla="*/ 48188 h 105160"/>
                <a:gd name="csX57" fmla="*/ 11112 w 93768"/>
                <a:gd name="csY57" fmla="*/ 46095 h 105160"/>
                <a:gd name="csX58" fmla="*/ 11843 w 93768"/>
                <a:gd name="csY58" fmla="*/ 43318 h 105160"/>
                <a:gd name="csX59" fmla="*/ 13136 w 93768"/>
                <a:gd name="csY59" fmla="*/ 40964 h 105160"/>
                <a:gd name="csX60" fmla="*/ 12536 w 93768"/>
                <a:gd name="csY60" fmla="*/ 35418 h 105160"/>
                <a:gd name="csX61" fmla="*/ 12605 w 93768"/>
                <a:gd name="csY61" fmla="*/ 32417 h 105160"/>
                <a:gd name="csX62" fmla="*/ 13413 w 93768"/>
                <a:gd name="csY62" fmla="*/ 29002 h 105160"/>
                <a:gd name="csX63" fmla="*/ 12967 w 93768"/>
                <a:gd name="csY63" fmla="*/ 24994 h 105160"/>
                <a:gd name="csX64" fmla="*/ 13344 w 93768"/>
                <a:gd name="csY64" fmla="*/ 19271 h 105160"/>
                <a:gd name="csX65" fmla="*/ 13429 w 93768"/>
                <a:gd name="csY65" fmla="*/ 18740 h 105160"/>
                <a:gd name="csX66" fmla="*/ 13898 w 93768"/>
                <a:gd name="csY66" fmla="*/ 18047 h 105160"/>
                <a:gd name="csX67" fmla="*/ 14260 w 93768"/>
                <a:gd name="csY67" fmla="*/ 17686 h 105160"/>
                <a:gd name="csX68" fmla="*/ 16923 w 93768"/>
                <a:gd name="csY68" fmla="*/ 16494 h 105160"/>
                <a:gd name="csX69" fmla="*/ 18061 w 93768"/>
                <a:gd name="csY69" fmla="*/ 16339 h 105160"/>
                <a:gd name="csX70" fmla="*/ 20385 w 93768"/>
                <a:gd name="csY70" fmla="*/ 16878 h 105160"/>
                <a:gd name="csX71" fmla="*/ 21717 w 93768"/>
                <a:gd name="csY71" fmla="*/ 18078 h 105160"/>
                <a:gd name="csX72" fmla="*/ 23941 w 93768"/>
                <a:gd name="csY72" fmla="*/ 21471 h 105160"/>
                <a:gd name="csX73" fmla="*/ 27404 w 93768"/>
                <a:gd name="csY73" fmla="*/ 22455 h 105160"/>
                <a:gd name="csX74" fmla="*/ 28796 w 93768"/>
                <a:gd name="csY74" fmla="*/ 23417 h 105160"/>
                <a:gd name="csX75" fmla="*/ 30690 w 93768"/>
                <a:gd name="csY75" fmla="*/ 25209 h 105160"/>
                <a:gd name="csX76" fmla="*/ 33006 w 93768"/>
                <a:gd name="csY76" fmla="*/ 25863 h 105160"/>
                <a:gd name="csX77" fmla="*/ 40332 w 93768"/>
                <a:gd name="csY77" fmla="*/ 26979 h 105160"/>
                <a:gd name="csX78" fmla="*/ 46173 w 93768"/>
                <a:gd name="csY78" fmla="*/ 23209 h 105160"/>
                <a:gd name="csX79" fmla="*/ 51113 w 93768"/>
                <a:gd name="csY79" fmla="*/ 20017 h 105160"/>
                <a:gd name="csX80" fmla="*/ 56723 w 93768"/>
                <a:gd name="csY80" fmla="*/ 16386 h 105160"/>
                <a:gd name="csX81" fmla="*/ 60540 w 93768"/>
                <a:gd name="csY81" fmla="*/ 13908 h 105160"/>
                <a:gd name="csX82" fmla="*/ 67051 w 93768"/>
                <a:gd name="csY82" fmla="*/ 9685 h 105160"/>
                <a:gd name="csX83" fmla="*/ 71344 w 93768"/>
                <a:gd name="csY83" fmla="*/ 7016 h 105160"/>
                <a:gd name="csX84" fmla="*/ 76985 w 93768"/>
                <a:gd name="csY84" fmla="*/ 3485 h 105160"/>
                <a:gd name="csX85" fmla="*/ 82557 w 93768"/>
                <a:gd name="csY85" fmla="*/ 0 h 105160"/>
                <a:gd name="csX86" fmla="*/ 84104 w 93768"/>
                <a:gd name="csY86" fmla="*/ 5685 h 105160"/>
                <a:gd name="csX87" fmla="*/ 85612 w 93768"/>
                <a:gd name="csY87" fmla="*/ 11231 h 105160"/>
                <a:gd name="csX88" fmla="*/ 87174 w 93768"/>
                <a:gd name="csY88" fmla="*/ 16955 h 105160"/>
                <a:gd name="csX89" fmla="*/ 88698 w 93768"/>
                <a:gd name="csY89" fmla="*/ 22501 h 105160"/>
                <a:gd name="csX90" fmla="*/ 87051 w 93768"/>
                <a:gd name="csY90" fmla="*/ 23032 h 105160"/>
                <a:gd name="csX91" fmla="*/ 88344 w 93768"/>
                <a:gd name="csY91" fmla="*/ 27271 h 105160"/>
                <a:gd name="csX92" fmla="*/ 90476 w 93768"/>
                <a:gd name="csY92" fmla="*/ 26625 h 105160"/>
                <a:gd name="csX93" fmla="*/ 92792 w 93768"/>
                <a:gd name="csY93" fmla="*/ 26125 h 105160"/>
                <a:gd name="csX94" fmla="*/ 93769 w 93768"/>
                <a:gd name="csY94" fmla="*/ 28848 h 1051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</a:cxnLst>
              <a:rect l="l" t="t" r="r" b="b"/>
              <a:pathLst>
                <a:path w="93768" h="105160">
                  <a:moveTo>
                    <a:pt x="90591" y="31879"/>
                  </a:moveTo>
                  <a:lnTo>
                    <a:pt x="87390" y="34841"/>
                  </a:lnTo>
                  <a:lnTo>
                    <a:pt x="86635" y="35164"/>
                  </a:lnTo>
                  <a:lnTo>
                    <a:pt x="82472" y="36387"/>
                  </a:lnTo>
                  <a:lnTo>
                    <a:pt x="73961" y="38895"/>
                  </a:lnTo>
                  <a:lnTo>
                    <a:pt x="68259" y="40572"/>
                  </a:lnTo>
                  <a:lnTo>
                    <a:pt x="60963" y="42711"/>
                  </a:lnTo>
                  <a:lnTo>
                    <a:pt x="54907" y="44495"/>
                  </a:lnTo>
                  <a:lnTo>
                    <a:pt x="48912" y="46249"/>
                  </a:lnTo>
                  <a:lnTo>
                    <a:pt x="43356" y="47880"/>
                  </a:lnTo>
                  <a:lnTo>
                    <a:pt x="46527" y="51311"/>
                  </a:lnTo>
                  <a:lnTo>
                    <a:pt x="51367" y="56550"/>
                  </a:lnTo>
                  <a:lnTo>
                    <a:pt x="54599" y="60035"/>
                  </a:lnTo>
                  <a:lnTo>
                    <a:pt x="58409" y="64512"/>
                  </a:lnTo>
                  <a:lnTo>
                    <a:pt x="61810" y="68505"/>
                  </a:lnTo>
                  <a:lnTo>
                    <a:pt x="65419" y="72728"/>
                  </a:lnTo>
                  <a:lnTo>
                    <a:pt x="62887" y="74159"/>
                  </a:lnTo>
                  <a:lnTo>
                    <a:pt x="58716" y="76513"/>
                  </a:lnTo>
                  <a:lnTo>
                    <a:pt x="58293" y="76943"/>
                  </a:lnTo>
                  <a:lnTo>
                    <a:pt x="57931" y="77382"/>
                  </a:lnTo>
                  <a:lnTo>
                    <a:pt x="56208" y="81575"/>
                  </a:lnTo>
                  <a:lnTo>
                    <a:pt x="54853" y="84875"/>
                  </a:lnTo>
                  <a:lnTo>
                    <a:pt x="54384" y="85283"/>
                  </a:lnTo>
                  <a:lnTo>
                    <a:pt x="48566" y="86498"/>
                  </a:lnTo>
                  <a:lnTo>
                    <a:pt x="42679" y="87714"/>
                  </a:lnTo>
                  <a:lnTo>
                    <a:pt x="38970" y="88490"/>
                  </a:lnTo>
                  <a:lnTo>
                    <a:pt x="37854" y="89337"/>
                  </a:lnTo>
                  <a:lnTo>
                    <a:pt x="35437" y="93437"/>
                  </a:lnTo>
                  <a:lnTo>
                    <a:pt x="32937" y="97653"/>
                  </a:lnTo>
                  <a:lnTo>
                    <a:pt x="28766" y="101099"/>
                  </a:lnTo>
                  <a:lnTo>
                    <a:pt x="24133" y="104915"/>
                  </a:lnTo>
                  <a:lnTo>
                    <a:pt x="22986" y="105161"/>
                  </a:lnTo>
                  <a:lnTo>
                    <a:pt x="19639" y="104576"/>
                  </a:lnTo>
                  <a:lnTo>
                    <a:pt x="13913" y="103576"/>
                  </a:lnTo>
                  <a:lnTo>
                    <a:pt x="8380" y="102607"/>
                  </a:lnTo>
                  <a:lnTo>
                    <a:pt x="4594" y="101953"/>
                  </a:lnTo>
                  <a:lnTo>
                    <a:pt x="0" y="101145"/>
                  </a:lnTo>
                  <a:lnTo>
                    <a:pt x="670" y="97922"/>
                  </a:lnTo>
                  <a:lnTo>
                    <a:pt x="485" y="96176"/>
                  </a:lnTo>
                  <a:lnTo>
                    <a:pt x="1578" y="90437"/>
                  </a:lnTo>
                  <a:lnTo>
                    <a:pt x="2216" y="87721"/>
                  </a:lnTo>
                  <a:lnTo>
                    <a:pt x="2532" y="85713"/>
                  </a:lnTo>
                  <a:lnTo>
                    <a:pt x="4117" y="81644"/>
                  </a:lnTo>
                  <a:lnTo>
                    <a:pt x="3925" y="80313"/>
                  </a:lnTo>
                  <a:lnTo>
                    <a:pt x="4255" y="75613"/>
                  </a:lnTo>
                  <a:lnTo>
                    <a:pt x="4094" y="74705"/>
                  </a:lnTo>
                  <a:lnTo>
                    <a:pt x="4818" y="72135"/>
                  </a:lnTo>
                  <a:lnTo>
                    <a:pt x="6172" y="68405"/>
                  </a:lnTo>
                  <a:lnTo>
                    <a:pt x="7495" y="65181"/>
                  </a:lnTo>
                  <a:lnTo>
                    <a:pt x="7973" y="63735"/>
                  </a:lnTo>
                  <a:lnTo>
                    <a:pt x="9327" y="60673"/>
                  </a:lnTo>
                  <a:lnTo>
                    <a:pt x="10551" y="56912"/>
                  </a:lnTo>
                  <a:lnTo>
                    <a:pt x="9904" y="54850"/>
                  </a:lnTo>
                  <a:lnTo>
                    <a:pt x="9712" y="54450"/>
                  </a:lnTo>
                  <a:lnTo>
                    <a:pt x="10204" y="52080"/>
                  </a:lnTo>
                  <a:lnTo>
                    <a:pt x="10189" y="52065"/>
                  </a:lnTo>
                  <a:lnTo>
                    <a:pt x="10789" y="48188"/>
                  </a:lnTo>
                  <a:lnTo>
                    <a:pt x="11112" y="46095"/>
                  </a:lnTo>
                  <a:lnTo>
                    <a:pt x="11843" y="43318"/>
                  </a:lnTo>
                  <a:lnTo>
                    <a:pt x="13136" y="40964"/>
                  </a:lnTo>
                  <a:lnTo>
                    <a:pt x="12536" y="35418"/>
                  </a:lnTo>
                  <a:lnTo>
                    <a:pt x="12605" y="32417"/>
                  </a:lnTo>
                  <a:lnTo>
                    <a:pt x="13413" y="29002"/>
                  </a:lnTo>
                  <a:lnTo>
                    <a:pt x="12967" y="24994"/>
                  </a:lnTo>
                  <a:lnTo>
                    <a:pt x="13344" y="19271"/>
                  </a:lnTo>
                  <a:lnTo>
                    <a:pt x="13429" y="18740"/>
                  </a:lnTo>
                  <a:lnTo>
                    <a:pt x="13898" y="18047"/>
                  </a:lnTo>
                  <a:lnTo>
                    <a:pt x="14260" y="17686"/>
                  </a:lnTo>
                  <a:lnTo>
                    <a:pt x="16923" y="16494"/>
                  </a:lnTo>
                  <a:lnTo>
                    <a:pt x="18061" y="16339"/>
                  </a:lnTo>
                  <a:lnTo>
                    <a:pt x="20385" y="16878"/>
                  </a:lnTo>
                  <a:lnTo>
                    <a:pt x="21717" y="18078"/>
                  </a:lnTo>
                  <a:lnTo>
                    <a:pt x="23941" y="21471"/>
                  </a:lnTo>
                  <a:lnTo>
                    <a:pt x="27404" y="22455"/>
                  </a:lnTo>
                  <a:lnTo>
                    <a:pt x="28796" y="23417"/>
                  </a:lnTo>
                  <a:lnTo>
                    <a:pt x="30690" y="25209"/>
                  </a:lnTo>
                  <a:lnTo>
                    <a:pt x="33006" y="25863"/>
                  </a:lnTo>
                  <a:lnTo>
                    <a:pt x="40332" y="26979"/>
                  </a:lnTo>
                  <a:lnTo>
                    <a:pt x="46173" y="23209"/>
                  </a:lnTo>
                  <a:lnTo>
                    <a:pt x="51113" y="20017"/>
                  </a:lnTo>
                  <a:lnTo>
                    <a:pt x="56723" y="16386"/>
                  </a:lnTo>
                  <a:lnTo>
                    <a:pt x="60540" y="13908"/>
                  </a:lnTo>
                  <a:lnTo>
                    <a:pt x="67051" y="9685"/>
                  </a:lnTo>
                  <a:lnTo>
                    <a:pt x="71344" y="7016"/>
                  </a:lnTo>
                  <a:lnTo>
                    <a:pt x="76985" y="3485"/>
                  </a:lnTo>
                  <a:lnTo>
                    <a:pt x="82557" y="0"/>
                  </a:lnTo>
                  <a:lnTo>
                    <a:pt x="84104" y="5685"/>
                  </a:lnTo>
                  <a:lnTo>
                    <a:pt x="85612" y="11231"/>
                  </a:lnTo>
                  <a:lnTo>
                    <a:pt x="87174" y="16955"/>
                  </a:lnTo>
                  <a:lnTo>
                    <a:pt x="88698" y="22501"/>
                  </a:lnTo>
                  <a:lnTo>
                    <a:pt x="87051" y="23032"/>
                  </a:lnTo>
                  <a:lnTo>
                    <a:pt x="88344" y="27271"/>
                  </a:lnTo>
                  <a:lnTo>
                    <a:pt x="90476" y="26625"/>
                  </a:lnTo>
                  <a:lnTo>
                    <a:pt x="92792" y="26125"/>
                  </a:lnTo>
                  <a:lnTo>
                    <a:pt x="93769" y="288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9" name="Serbest Form 118">
              <a:extLst>
                <a:ext uri="{FF2B5EF4-FFF2-40B4-BE49-F238E27FC236}">
                  <a16:creationId xmlns:a16="http://schemas.microsoft.com/office/drawing/2014/main" id="{10F088AB-5AED-A33B-7609-7C06DD943DC4}"/>
                </a:ext>
              </a:extLst>
            </p:cNvPr>
            <p:cNvSpPr/>
            <p:nvPr/>
          </p:nvSpPr>
          <p:spPr>
            <a:xfrm>
              <a:off x="10669069" y="5394905"/>
              <a:ext cx="478441" cy="563068"/>
            </a:xfrm>
            <a:custGeom>
              <a:avLst/>
              <a:gdLst>
                <a:gd name="csX0" fmla="*/ 435062 w 478441"/>
                <a:gd name="csY0" fmla="*/ 42234 h 563068"/>
                <a:gd name="csX1" fmla="*/ 437771 w 478441"/>
                <a:gd name="csY1" fmla="*/ 42388 h 563068"/>
                <a:gd name="csX2" fmla="*/ 438979 w 478441"/>
                <a:gd name="csY2" fmla="*/ 42249 h 563068"/>
                <a:gd name="csX3" fmla="*/ 441049 w 478441"/>
                <a:gd name="csY3" fmla="*/ 42703 h 563068"/>
                <a:gd name="csX4" fmla="*/ 449260 w 478441"/>
                <a:gd name="csY4" fmla="*/ 47249 h 563068"/>
                <a:gd name="csX5" fmla="*/ 451738 w 478441"/>
                <a:gd name="csY5" fmla="*/ 47826 h 563068"/>
                <a:gd name="csX6" fmla="*/ 454300 w 478441"/>
                <a:gd name="csY6" fmla="*/ 47896 h 563068"/>
                <a:gd name="csX7" fmla="*/ 456101 w 478441"/>
                <a:gd name="csY7" fmla="*/ 47526 h 563068"/>
                <a:gd name="csX8" fmla="*/ 457686 w 478441"/>
                <a:gd name="csY8" fmla="*/ 46280 h 563068"/>
                <a:gd name="csX9" fmla="*/ 462642 w 478441"/>
                <a:gd name="csY9" fmla="*/ 40764 h 563068"/>
                <a:gd name="csX10" fmla="*/ 467860 w 478441"/>
                <a:gd name="csY10" fmla="*/ 35726 h 563068"/>
                <a:gd name="csX11" fmla="*/ 468437 w 478441"/>
                <a:gd name="csY11" fmla="*/ 35918 h 563068"/>
                <a:gd name="csX12" fmla="*/ 468437 w 478441"/>
                <a:gd name="csY12" fmla="*/ 37310 h 563068"/>
                <a:gd name="csX13" fmla="*/ 468052 w 478441"/>
                <a:gd name="csY13" fmla="*/ 38856 h 563068"/>
                <a:gd name="csX14" fmla="*/ 465744 w 478441"/>
                <a:gd name="csY14" fmla="*/ 43464 h 563068"/>
                <a:gd name="csX15" fmla="*/ 463181 w 478441"/>
                <a:gd name="csY15" fmla="*/ 49650 h 563068"/>
                <a:gd name="csX16" fmla="*/ 462635 w 478441"/>
                <a:gd name="csY16" fmla="*/ 52773 h 563068"/>
                <a:gd name="csX17" fmla="*/ 463466 w 478441"/>
                <a:gd name="csY17" fmla="*/ 55811 h 563068"/>
                <a:gd name="csX18" fmla="*/ 465074 w 478441"/>
                <a:gd name="csY18" fmla="*/ 58319 h 563068"/>
                <a:gd name="csX19" fmla="*/ 466344 w 478441"/>
                <a:gd name="csY19" fmla="*/ 61743 h 563068"/>
                <a:gd name="csX20" fmla="*/ 467806 w 478441"/>
                <a:gd name="csY20" fmla="*/ 66489 h 563068"/>
                <a:gd name="csX21" fmla="*/ 469868 w 478441"/>
                <a:gd name="csY21" fmla="*/ 67089 h 563068"/>
                <a:gd name="csX22" fmla="*/ 470992 w 478441"/>
                <a:gd name="csY22" fmla="*/ 67158 h 563068"/>
                <a:gd name="csX23" fmla="*/ 473054 w 478441"/>
                <a:gd name="csY23" fmla="*/ 65735 h 563068"/>
                <a:gd name="csX24" fmla="*/ 475001 w 478441"/>
                <a:gd name="csY24" fmla="*/ 63927 h 563068"/>
                <a:gd name="csX25" fmla="*/ 476679 w 478441"/>
                <a:gd name="csY25" fmla="*/ 63704 h 563068"/>
                <a:gd name="csX26" fmla="*/ 478441 w 478441"/>
                <a:gd name="csY26" fmla="*/ 64012 h 563068"/>
                <a:gd name="csX27" fmla="*/ 476125 w 478441"/>
                <a:gd name="csY27" fmla="*/ 65274 h 563068"/>
                <a:gd name="csX28" fmla="*/ 473939 w 478441"/>
                <a:gd name="csY28" fmla="*/ 66812 h 563068"/>
                <a:gd name="csX29" fmla="*/ 472061 w 478441"/>
                <a:gd name="csY29" fmla="*/ 69720 h 563068"/>
                <a:gd name="csX30" fmla="*/ 471361 w 478441"/>
                <a:gd name="csY30" fmla="*/ 70266 h 563068"/>
                <a:gd name="csX31" fmla="*/ 469199 w 478441"/>
                <a:gd name="csY31" fmla="*/ 70089 h 563068"/>
                <a:gd name="csX32" fmla="*/ 467960 w 478441"/>
                <a:gd name="csY32" fmla="*/ 70197 h 563068"/>
                <a:gd name="csX33" fmla="*/ 465428 w 478441"/>
                <a:gd name="csY33" fmla="*/ 71413 h 563068"/>
                <a:gd name="csX34" fmla="*/ 463204 w 478441"/>
                <a:gd name="csY34" fmla="*/ 72790 h 563068"/>
                <a:gd name="csX35" fmla="*/ 461080 w 478441"/>
                <a:gd name="csY35" fmla="*/ 74474 h 563068"/>
                <a:gd name="csX36" fmla="*/ 458764 w 478441"/>
                <a:gd name="csY36" fmla="*/ 75374 h 563068"/>
                <a:gd name="csX37" fmla="*/ 456294 w 478441"/>
                <a:gd name="csY37" fmla="*/ 75590 h 563068"/>
                <a:gd name="csX38" fmla="*/ 452484 w 478441"/>
                <a:gd name="csY38" fmla="*/ 76967 h 563068"/>
                <a:gd name="csX39" fmla="*/ 450014 w 478441"/>
                <a:gd name="csY39" fmla="*/ 77067 h 563068"/>
                <a:gd name="csX40" fmla="*/ 445374 w 478441"/>
                <a:gd name="csY40" fmla="*/ 75867 h 563068"/>
                <a:gd name="csX41" fmla="*/ 443119 w 478441"/>
                <a:gd name="csY41" fmla="*/ 76190 h 563068"/>
                <a:gd name="csX42" fmla="*/ 438202 w 478441"/>
                <a:gd name="csY42" fmla="*/ 78898 h 563068"/>
                <a:gd name="csX43" fmla="*/ 433723 w 478441"/>
                <a:gd name="csY43" fmla="*/ 82806 h 563068"/>
                <a:gd name="csX44" fmla="*/ 429806 w 478441"/>
                <a:gd name="csY44" fmla="*/ 87183 h 563068"/>
                <a:gd name="csX45" fmla="*/ 426535 w 478441"/>
                <a:gd name="csY45" fmla="*/ 92429 h 563068"/>
                <a:gd name="csX46" fmla="*/ 425219 w 478441"/>
                <a:gd name="csY46" fmla="*/ 95153 h 563068"/>
                <a:gd name="csX47" fmla="*/ 424427 w 478441"/>
                <a:gd name="csY47" fmla="*/ 98199 h 563068"/>
                <a:gd name="csX48" fmla="*/ 424319 w 478441"/>
                <a:gd name="csY48" fmla="*/ 100214 h 563068"/>
                <a:gd name="csX49" fmla="*/ 424026 w 478441"/>
                <a:gd name="csY49" fmla="*/ 102145 h 563068"/>
                <a:gd name="csX50" fmla="*/ 423273 w 478441"/>
                <a:gd name="csY50" fmla="*/ 103492 h 563068"/>
                <a:gd name="csX51" fmla="*/ 422365 w 478441"/>
                <a:gd name="csY51" fmla="*/ 104584 h 563068"/>
                <a:gd name="csX52" fmla="*/ 419663 w 478441"/>
                <a:gd name="csY52" fmla="*/ 103945 h 563068"/>
                <a:gd name="csX53" fmla="*/ 415231 w 478441"/>
                <a:gd name="csY53" fmla="*/ 101161 h 563068"/>
                <a:gd name="csX54" fmla="*/ 406635 w 478441"/>
                <a:gd name="csY54" fmla="*/ 97107 h 563068"/>
                <a:gd name="csX55" fmla="*/ 397554 w 478441"/>
                <a:gd name="csY55" fmla="*/ 90883 h 563068"/>
                <a:gd name="csX56" fmla="*/ 392445 w 478441"/>
                <a:gd name="csY56" fmla="*/ 87752 h 563068"/>
                <a:gd name="csX57" fmla="*/ 382840 w 478441"/>
                <a:gd name="csY57" fmla="*/ 88690 h 563068"/>
                <a:gd name="csX58" fmla="*/ 373752 w 478441"/>
                <a:gd name="csY58" fmla="*/ 94660 h 563068"/>
                <a:gd name="csX59" fmla="*/ 372944 w 478441"/>
                <a:gd name="csY59" fmla="*/ 94153 h 563068"/>
                <a:gd name="csX60" fmla="*/ 369473 w 478441"/>
                <a:gd name="csY60" fmla="*/ 90060 h 563068"/>
                <a:gd name="csX61" fmla="*/ 367788 w 478441"/>
                <a:gd name="csY61" fmla="*/ 88437 h 563068"/>
                <a:gd name="csX62" fmla="*/ 365780 w 478441"/>
                <a:gd name="csY62" fmla="*/ 87975 h 563068"/>
                <a:gd name="csX63" fmla="*/ 364287 w 478441"/>
                <a:gd name="csY63" fmla="*/ 88029 h 563068"/>
                <a:gd name="csX64" fmla="*/ 362840 w 478441"/>
                <a:gd name="csY64" fmla="*/ 88329 h 563068"/>
                <a:gd name="csX65" fmla="*/ 360786 w 478441"/>
                <a:gd name="csY65" fmla="*/ 90437 h 563068"/>
                <a:gd name="csX66" fmla="*/ 360031 w 478441"/>
                <a:gd name="csY66" fmla="*/ 91952 h 563068"/>
                <a:gd name="csX67" fmla="*/ 359446 w 478441"/>
                <a:gd name="csY67" fmla="*/ 93675 h 563068"/>
                <a:gd name="csX68" fmla="*/ 359269 w 478441"/>
                <a:gd name="csY68" fmla="*/ 94891 h 563068"/>
                <a:gd name="csX69" fmla="*/ 359516 w 478441"/>
                <a:gd name="csY69" fmla="*/ 96083 h 563068"/>
                <a:gd name="csX70" fmla="*/ 361463 w 478441"/>
                <a:gd name="csY70" fmla="*/ 98776 h 563068"/>
                <a:gd name="csX71" fmla="*/ 363863 w 478441"/>
                <a:gd name="csY71" fmla="*/ 100776 h 563068"/>
                <a:gd name="csX72" fmla="*/ 364948 w 478441"/>
                <a:gd name="csY72" fmla="*/ 101153 h 563068"/>
                <a:gd name="csX73" fmla="*/ 367249 w 478441"/>
                <a:gd name="csY73" fmla="*/ 101015 h 563068"/>
                <a:gd name="csX74" fmla="*/ 368319 w 478441"/>
                <a:gd name="csY74" fmla="*/ 101222 h 563068"/>
                <a:gd name="csX75" fmla="*/ 372175 w 478441"/>
                <a:gd name="csY75" fmla="*/ 105230 h 563068"/>
                <a:gd name="csX76" fmla="*/ 376400 w 478441"/>
                <a:gd name="csY76" fmla="*/ 108984 h 563068"/>
                <a:gd name="csX77" fmla="*/ 377330 w 478441"/>
                <a:gd name="csY77" fmla="*/ 110223 h 563068"/>
                <a:gd name="csX78" fmla="*/ 375768 w 478441"/>
                <a:gd name="csY78" fmla="*/ 111523 h 563068"/>
                <a:gd name="csX79" fmla="*/ 374060 w 478441"/>
                <a:gd name="csY79" fmla="*/ 112169 h 563068"/>
                <a:gd name="csX80" fmla="*/ 372067 w 478441"/>
                <a:gd name="csY80" fmla="*/ 112007 h 563068"/>
                <a:gd name="csX81" fmla="*/ 370097 w 478441"/>
                <a:gd name="csY81" fmla="*/ 111515 h 563068"/>
                <a:gd name="csX82" fmla="*/ 366726 w 478441"/>
                <a:gd name="csY82" fmla="*/ 109923 h 563068"/>
                <a:gd name="csX83" fmla="*/ 365280 w 478441"/>
                <a:gd name="csY83" fmla="*/ 111277 h 563068"/>
                <a:gd name="csX84" fmla="*/ 363033 w 478441"/>
                <a:gd name="csY84" fmla="*/ 114054 h 563068"/>
                <a:gd name="csX85" fmla="*/ 361794 w 478441"/>
                <a:gd name="csY85" fmla="*/ 117069 h 563068"/>
                <a:gd name="csX86" fmla="*/ 360786 w 478441"/>
                <a:gd name="csY86" fmla="*/ 118446 h 563068"/>
                <a:gd name="csX87" fmla="*/ 358307 w 478441"/>
                <a:gd name="csY87" fmla="*/ 120262 h 563068"/>
                <a:gd name="csX88" fmla="*/ 355683 w 478441"/>
                <a:gd name="csY88" fmla="*/ 121200 h 563068"/>
                <a:gd name="csX89" fmla="*/ 354306 w 478441"/>
                <a:gd name="csY89" fmla="*/ 120893 h 563068"/>
                <a:gd name="csX90" fmla="*/ 353259 w 478441"/>
                <a:gd name="csY90" fmla="*/ 119754 h 563068"/>
                <a:gd name="csX91" fmla="*/ 352667 w 478441"/>
                <a:gd name="csY91" fmla="*/ 118393 h 563068"/>
                <a:gd name="csX92" fmla="*/ 352367 w 478441"/>
                <a:gd name="csY92" fmla="*/ 116808 h 563068"/>
                <a:gd name="csX93" fmla="*/ 352921 w 478441"/>
                <a:gd name="csY93" fmla="*/ 113377 h 563068"/>
                <a:gd name="csX94" fmla="*/ 354283 w 478441"/>
                <a:gd name="csY94" fmla="*/ 110277 h 563068"/>
                <a:gd name="csX95" fmla="*/ 354806 w 478441"/>
                <a:gd name="csY95" fmla="*/ 107107 h 563068"/>
                <a:gd name="csX96" fmla="*/ 353690 w 478441"/>
                <a:gd name="csY96" fmla="*/ 102638 h 563068"/>
                <a:gd name="csX97" fmla="*/ 352982 w 478441"/>
                <a:gd name="csY97" fmla="*/ 101699 h 563068"/>
                <a:gd name="csX98" fmla="*/ 350196 w 478441"/>
                <a:gd name="csY98" fmla="*/ 99076 h 563068"/>
                <a:gd name="csX99" fmla="*/ 348904 w 478441"/>
                <a:gd name="csY99" fmla="*/ 96514 h 563068"/>
                <a:gd name="csX100" fmla="*/ 348596 w 478441"/>
                <a:gd name="csY100" fmla="*/ 93322 h 563068"/>
                <a:gd name="csX101" fmla="*/ 348758 w 478441"/>
                <a:gd name="csY101" fmla="*/ 91560 h 563068"/>
                <a:gd name="csX102" fmla="*/ 349434 w 478441"/>
                <a:gd name="csY102" fmla="*/ 87660 h 563068"/>
                <a:gd name="csX103" fmla="*/ 350112 w 478441"/>
                <a:gd name="csY103" fmla="*/ 85690 h 563068"/>
                <a:gd name="csX104" fmla="*/ 351389 w 478441"/>
                <a:gd name="csY104" fmla="*/ 85044 h 563068"/>
                <a:gd name="csX105" fmla="*/ 352790 w 478441"/>
                <a:gd name="csY105" fmla="*/ 84652 h 563068"/>
                <a:gd name="csX106" fmla="*/ 354937 w 478441"/>
                <a:gd name="csY106" fmla="*/ 83236 h 563068"/>
                <a:gd name="csX107" fmla="*/ 357299 w 478441"/>
                <a:gd name="csY107" fmla="*/ 81405 h 563068"/>
                <a:gd name="csX108" fmla="*/ 359562 w 478441"/>
                <a:gd name="csY108" fmla="*/ 79313 h 563068"/>
                <a:gd name="csX109" fmla="*/ 361801 w 478441"/>
                <a:gd name="csY109" fmla="*/ 76751 h 563068"/>
                <a:gd name="csX110" fmla="*/ 362963 w 478441"/>
                <a:gd name="csY110" fmla="*/ 73936 h 563068"/>
                <a:gd name="csX111" fmla="*/ 361047 w 478441"/>
                <a:gd name="csY111" fmla="*/ 70474 h 563068"/>
                <a:gd name="csX112" fmla="*/ 360647 w 478441"/>
                <a:gd name="csY112" fmla="*/ 68412 h 563068"/>
                <a:gd name="csX113" fmla="*/ 360932 w 478441"/>
                <a:gd name="csY113" fmla="*/ 66466 h 563068"/>
                <a:gd name="csX114" fmla="*/ 362979 w 478441"/>
                <a:gd name="csY114" fmla="*/ 65427 h 563068"/>
                <a:gd name="csX115" fmla="*/ 365079 w 478441"/>
                <a:gd name="csY115" fmla="*/ 66212 h 563068"/>
                <a:gd name="csX116" fmla="*/ 369320 w 478441"/>
                <a:gd name="csY116" fmla="*/ 69074 h 563068"/>
                <a:gd name="csX117" fmla="*/ 370143 w 478441"/>
                <a:gd name="csY117" fmla="*/ 69358 h 563068"/>
                <a:gd name="csX118" fmla="*/ 373052 w 478441"/>
                <a:gd name="csY118" fmla="*/ 69489 h 563068"/>
                <a:gd name="csX119" fmla="*/ 377038 w 478441"/>
                <a:gd name="csY119" fmla="*/ 70112 h 563068"/>
                <a:gd name="csX120" fmla="*/ 379347 w 478441"/>
                <a:gd name="csY120" fmla="*/ 69958 h 563068"/>
                <a:gd name="csX121" fmla="*/ 380463 w 478441"/>
                <a:gd name="csY121" fmla="*/ 69528 h 563068"/>
                <a:gd name="csX122" fmla="*/ 382140 w 478441"/>
                <a:gd name="csY122" fmla="*/ 67166 h 563068"/>
                <a:gd name="csX123" fmla="*/ 382964 w 478441"/>
                <a:gd name="csY123" fmla="*/ 64151 h 563068"/>
                <a:gd name="csX124" fmla="*/ 382663 w 478441"/>
                <a:gd name="csY124" fmla="*/ 60266 h 563068"/>
                <a:gd name="csX125" fmla="*/ 382648 w 478441"/>
                <a:gd name="csY125" fmla="*/ 56404 h 563068"/>
                <a:gd name="csX126" fmla="*/ 383710 w 478441"/>
                <a:gd name="csY126" fmla="*/ 53250 h 563068"/>
                <a:gd name="csX127" fmla="*/ 387035 w 478441"/>
                <a:gd name="csY127" fmla="*/ 48165 h 563068"/>
                <a:gd name="csX128" fmla="*/ 387989 w 478441"/>
                <a:gd name="csY128" fmla="*/ 45165 h 563068"/>
                <a:gd name="csX129" fmla="*/ 388335 w 478441"/>
                <a:gd name="csY129" fmla="*/ 37841 h 563068"/>
                <a:gd name="csX130" fmla="*/ 389535 w 478441"/>
                <a:gd name="csY130" fmla="*/ 34610 h 563068"/>
                <a:gd name="csX131" fmla="*/ 390497 w 478441"/>
                <a:gd name="csY131" fmla="*/ 31248 h 563068"/>
                <a:gd name="csX132" fmla="*/ 390959 w 478441"/>
                <a:gd name="csY132" fmla="*/ 24186 h 563068"/>
                <a:gd name="csX133" fmla="*/ 389597 w 478441"/>
                <a:gd name="csY133" fmla="*/ 17370 h 563068"/>
                <a:gd name="csX134" fmla="*/ 388227 w 478441"/>
                <a:gd name="csY134" fmla="*/ 14016 h 563068"/>
                <a:gd name="csX135" fmla="*/ 386658 w 478441"/>
                <a:gd name="csY135" fmla="*/ 10824 h 563068"/>
                <a:gd name="csX136" fmla="*/ 386888 w 478441"/>
                <a:gd name="csY136" fmla="*/ 7770 h 563068"/>
                <a:gd name="csX137" fmla="*/ 388158 w 478441"/>
                <a:gd name="csY137" fmla="*/ 4931 h 563068"/>
                <a:gd name="csX138" fmla="*/ 388189 w 478441"/>
                <a:gd name="csY138" fmla="*/ 4077 h 563068"/>
                <a:gd name="csX139" fmla="*/ 388489 w 478441"/>
                <a:gd name="csY139" fmla="*/ 3316 h 563068"/>
                <a:gd name="csX140" fmla="*/ 390867 w 478441"/>
                <a:gd name="csY140" fmla="*/ 2777 h 563068"/>
                <a:gd name="csX141" fmla="*/ 391983 w 478441"/>
                <a:gd name="csY141" fmla="*/ 2169 h 563068"/>
                <a:gd name="csX142" fmla="*/ 393053 w 478441"/>
                <a:gd name="csY142" fmla="*/ 800 h 563068"/>
                <a:gd name="csX143" fmla="*/ 394322 w 478441"/>
                <a:gd name="csY143" fmla="*/ 0 h 563068"/>
                <a:gd name="csX144" fmla="*/ 395253 w 478441"/>
                <a:gd name="csY144" fmla="*/ 800 h 563068"/>
                <a:gd name="csX145" fmla="*/ 396023 w 478441"/>
                <a:gd name="csY145" fmla="*/ 2200 h 563068"/>
                <a:gd name="csX146" fmla="*/ 399378 w 478441"/>
                <a:gd name="csY146" fmla="*/ 5639 h 563068"/>
                <a:gd name="csX147" fmla="*/ 404665 w 478441"/>
                <a:gd name="csY147" fmla="*/ 11762 h 563068"/>
                <a:gd name="csX148" fmla="*/ 410890 w 478441"/>
                <a:gd name="csY148" fmla="*/ 21063 h 563068"/>
                <a:gd name="csX149" fmla="*/ 414792 w 478441"/>
                <a:gd name="csY149" fmla="*/ 25579 h 563068"/>
                <a:gd name="csX150" fmla="*/ 418902 w 478441"/>
                <a:gd name="csY150" fmla="*/ 29664 h 563068"/>
                <a:gd name="csX151" fmla="*/ 423511 w 478441"/>
                <a:gd name="csY151" fmla="*/ 33833 h 563068"/>
                <a:gd name="csX152" fmla="*/ 428336 w 478441"/>
                <a:gd name="csY152" fmla="*/ 37410 h 563068"/>
                <a:gd name="csX153" fmla="*/ 431414 w 478441"/>
                <a:gd name="csY153" fmla="*/ 39103 h 563068"/>
                <a:gd name="csX154" fmla="*/ 433669 w 478441"/>
                <a:gd name="csY154" fmla="*/ 41795 h 563068"/>
                <a:gd name="csX155" fmla="*/ 435062 w 478441"/>
                <a:gd name="csY155" fmla="*/ 42234 h 563068"/>
                <a:gd name="csX156" fmla="*/ 375630 w 478441"/>
                <a:gd name="csY156" fmla="*/ 5408 h 563068"/>
                <a:gd name="csX157" fmla="*/ 374799 w 478441"/>
                <a:gd name="csY157" fmla="*/ 7347 h 563068"/>
                <a:gd name="csX158" fmla="*/ 373675 w 478441"/>
                <a:gd name="csY158" fmla="*/ 4462 h 563068"/>
                <a:gd name="csX159" fmla="*/ 373452 w 478441"/>
                <a:gd name="csY159" fmla="*/ 1346 h 563068"/>
                <a:gd name="csX160" fmla="*/ 374099 w 478441"/>
                <a:gd name="csY160" fmla="*/ 1362 h 563068"/>
                <a:gd name="csX161" fmla="*/ 375284 w 478441"/>
                <a:gd name="csY161" fmla="*/ 1831 h 563068"/>
                <a:gd name="csX162" fmla="*/ 375568 w 478441"/>
                <a:gd name="csY162" fmla="*/ 3346 h 563068"/>
                <a:gd name="csX163" fmla="*/ 375630 w 478441"/>
                <a:gd name="csY163" fmla="*/ 5408 h 563068"/>
                <a:gd name="csX164" fmla="*/ 380439 w 478441"/>
                <a:gd name="csY164" fmla="*/ 11932 h 563068"/>
                <a:gd name="csX165" fmla="*/ 378947 w 478441"/>
                <a:gd name="csY165" fmla="*/ 12147 h 563068"/>
                <a:gd name="csX166" fmla="*/ 377200 w 478441"/>
                <a:gd name="csY166" fmla="*/ 10870 h 563068"/>
                <a:gd name="csX167" fmla="*/ 376984 w 478441"/>
                <a:gd name="csY167" fmla="*/ 9270 h 563068"/>
                <a:gd name="csX168" fmla="*/ 378246 w 478441"/>
                <a:gd name="csY168" fmla="*/ 7993 h 563068"/>
                <a:gd name="csX169" fmla="*/ 379501 w 478441"/>
                <a:gd name="csY169" fmla="*/ 8462 h 563068"/>
                <a:gd name="csX170" fmla="*/ 380755 w 478441"/>
                <a:gd name="csY170" fmla="*/ 10108 h 563068"/>
                <a:gd name="csX171" fmla="*/ 381171 w 478441"/>
                <a:gd name="csY171" fmla="*/ 10970 h 563068"/>
                <a:gd name="csX172" fmla="*/ 380439 w 478441"/>
                <a:gd name="csY172" fmla="*/ 11932 h 563068"/>
                <a:gd name="csX173" fmla="*/ 341262 w 478441"/>
                <a:gd name="csY173" fmla="*/ 102230 h 563068"/>
                <a:gd name="csX174" fmla="*/ 340770 w 478441"/>
                <a:gd name="csY174" fmla="*/ 102384 h 563068"/>
                <a:gd name="csX175" fmla="*/ 340262 w 478441"/>
                <a:gd name="csY175" fmla="*/ 102138 h 563068"/>
                <a:gd name="csX176" fmla="*/ 339762 w 478441"/>
                <a:gd name="csY176" fmla="*/ 99945 h 563068"/>
                <a:gd name="csX177" fmla="*/ 340192 w 478441"/>
                <a:gd name="csY177" fmla="*/ 98791 h 563068"/>
                <a:gd name="csX178" fmla="*/ 341585 w 478441"/>
                <a:gd name="csY178" fmla="*/ 97983 h 563068"/>
                <a:gd name="csX179" fmla="*/ 342940 w 478441"/>
                <a:gd name="csY179" fmla="*/ 97760 h 563068"/>
                <a:gd name="csX180" fmla="*/ 341793 w 478441"/>
                <a:gd name="csY180" fmla="*/ 101791 h 563068"/>
                <a:gd name="csX181" fmla="*/ 341262 w 478441"/>
                <a:gd name="csY181" fmla="*/ 102230 h 563068"/>
                <a:gd name="csX182" fmla="*/ 379016 w 478441"/>
                <a:gd name="csY182" fmla="*/ 122639 h 563068"/>
                <a:gd name="csX183" fmla="*/ 379863 w 478441"/>
                <a:gd name="csY183" fmla="*/ 123177 h 563068"/>
                <a:gd name="csX184" fmla="*/ 383895 w 478441"/>
                <a:gd name="csY184" fmla="*/ 121723 h 563068"/>
                <a:gd name="csX185" fmla="*/ 383125 w 478441"/>
                <a:gd name="csY185" fmla="*/ 126116 h 563068"/>
                <a:gd name="csX186" fmla="*/ 382694 w 478441"/>
                <a:gd name="csY186" fmla="*/ 130539 h 563068"/>
                <a:gd name="csX187" fmla="*/ 382987 w 478441"/>
                <a:gd name="csY187" fmla="*/ 137863 h 563068"/>
                <a:gd name="csX188" fmla="*/ 383349 w 478441"/>
                <a:gd name="csY188" fmla="*/ 141156 h 563068"/>
                <a:gd name="csX189" fmla="*/ 384049 w 478441"/>
                <a:gd name="csY189" fmla="*/ 144340 h 563068"/>
                <a:gd name="csX190" fmla="*/ 385773 w 478441"/>
                <a:gd name="csY190" fmla="*/ 146617 h 563068"/>
                <a:gd name="csX191" fmla="*/ 388020 w 478441"/>
                <a:gd name="csY191" fmla="*/ 148233 h 563068"/>
                <a:gd name="csX192" fmla="*/ 391275 w 478441"/>
                <a:gd name="csY192" fmla="*/ 153380 h 563068"/>
                <a:gd name="csX193" fmla="*/ 393022 w 478441"/>
                <a:gd name="csY193" fmla="*/ 159688 h 563068"/>
                <a:gd name="csX194" fmla="*/ 394253 w 478441"/>
                <a:gd name="csY194" fmla="*/ 162742 h 563068"/>
                <a:gd name="csX195" fmla="*/ 395176 w 478441"/>
                <a:gd name="csY195" fmla="*/ 165942 h 563068"/>
                <a:gd name="csX196" fmla="*/ 395461 w 478441"/>
                <a:gd name="csY196" fmla="*/ 167404 h 563068"/>
                <a:gd name="csX197" fmla="*/ 395484 w 478441"/>
                <a:gd name="csY197" fmla="*/ 168865 h 563068"/>
                <a:gd name="csX198" fmla="*/ 395207 w 478441"/>
                <a:gd name="csY198" fmla="*/ 170865 h 563068"/>
                <a:gd name="csX199" fmla="*/ 395515 w 478441"/>
                <a:gd name="csY199" fmla="*/ 172481 h 563068"/>
                <a:gd name="csX200" fmla="*/ 395161 w 478441"/>
                <a:gd name="csY200" fmla="*/ 177543 h 563068"/>
                <a:gd name="csX201" fmla="*/ 393706 w 478441"/>
                <a:gd name="csY201" fmla="*/ 183382 h 563068"/>
                <a:gd name="csX202" fmla="*/ 393522 w 478441"/>
                <a:gd name="csY202" fmla="*/ 186359 h 563068"/>
                <a:gd name="csX203" fmla="*/ 392252 w 478441"/>
                <a:gd name="csY203" fmla="*/ 186951 h 563068"/>
                <a:gd name="csX204" fmla="*/ 391483 w 478441"/>
                <a:gd name="csY204" fmla="*/ 188328 h 563068"/>
                <a:gd name="csX205" fmla="*/ 390829 w 478441"/>
                <a:gd name="csY205" fmla="*/ 188966 h 563068"/>
                <a:gd name="csX206" fmla="*/ 390097 w 478441"/>
                <a:gd name="csY206" fmla="*/ 189459 h 563068"/>
                <a:gd name="csX207" fmla="*/ 389043 w 478441"/>
                <a:gd name="csY207" fmla="*/ 189582 h 563068"/>
                <a:gd name="csX208" fmla="*/ 388281 w 478441"/>
                <a:gd name="csY208" fmla="*/ 190144 h 563068"/>
                <a:gd name="csX209" fmla="*/ 387981 w 478441"/>
                <a:gd name="csY209" fmla="*/ 191720 h 563068"/>
                <a:gd name="csX210" fmla="*/ 387497 w 478441"/>
                <a:gd name="csY210" fmla="*/ 193174 h 563068"/>
                <a:gd name="csX211" fmla="*/ 386573 w 478441"/>
                <a:gd name="csY211" fmla="*/ 194521 h 563068"/>
                <a:gd name="csX212" fmla="*/ 385849 w 478441"/>
                <a:gd name="csY212" fmla="*/ 195998 h 563068"/>
                <a:gd name="csX213" fmla="*/ 385257 w 478441"/>
                <a:gd name="csY213" fmla="*/ 199598 h 563068"/>
                <a:gd name="csX214" fmla="*/ 385041 w 478441"/>
                <a:gd name="csY214" fmla="*/ 203283 h 563068"/>
                <a:gd name="csX215" fmla="*/ 384157 w 478441"/>
                <a:gd name="csY215" fmla="*/ 205852 h 563068"/>
                <a:gd name="csX216" fmla="*/ 382010 w 478441"/>
                <a:gd name="csY216" fmla="*/ 206522 h 563068"/>
                <a:gd name="csX217" fmla="*/ 379554 w 478441"/>
                <a:gd name="csY217" fmla="*/ 206483 h 563068"/>
                <a:gd name="csX218" fmla="*/ 376407 w 478441"/>
                <a:gd name="csY218" fmla="*/ 207668 h 563068"/>
                <a:gd name="csX219" fmla="*/ 375730 w 478441"/>
                <a:gd name="csY219" fmla="*/ 208368 h 563068"/>
                <a:gd name="csX220" fmla="*/ 373244 w 478441"/>
                <a:gd name="csY220" fmla="*/ 212845 h 563068"/>
                <a:gd name="csX221" fmla="*/ 372529 w 478441"/>
                <a:gd name="csY221" fmla="*/ 215468 h 563068"/>
                <a:gd name="csX222" fmla="*/ 372506 w 478441"/>
                <a:gd name="csY222" fmla="*/ 218284 h 563068"/>
                <a:gd name="csX223" fmla="*/ 373198 w 478441"/>
                <a:gd name="csY223" fmla="*/ 221746 h 563068"/>
                <a:gd name="csX224" fmla="*/ 374137 w 478441"/>
                <a:gd name="csY224" fmla="*/ 225123 h 563068"/>
                <a:gd name="csX225" fmla="*/ 374845 w 478441"/>
                <a:gd name="csY225" fmla="*/ 231392 h 563068"/>
                <a:gd name="csX226" fmla="*/ 374099 w 478441"/>
                <a:gd name="csY226" fmla="*/ 240916 h 563068"/>
                <a:gd name="csX227" fmla="*/ 373375 w 478441"/>
                <a:gd name="csY227" fmla="*/ 243955 h 563068"/>
                <a:gd name="csX228" fmla="*/ 371798 w 478441"/>
                <a:gd name="csY228" fmla="*/ 246009 h 563068"/>
                <a:gd name="csX229" fmla="*/ 370597 w 478441"/>
                <a:gd name="csY229" fmla="*/ 246963 h 563068"/>
                <a:gd name="csX230" fmla="*/ 369566 w 478441"/>
                <a:gd name="csY230" fmla="*/ 248132 h 563068"/>
                <a:gd name="csX231" fmla="*/ 368227 w 478441"/>
                <a:gd name="csY231" fmla="*/ 251217 h 563068"/>
                <a:gd name="csX232" fmla="*/ 366010 w 478441"/>
                <a:gd name="csY232" fmla="*/ 257356 h 563068"/>
                <a:gd name="csX233" fmla="*/ 365834 w 478441"/>
                <a:gd name="csY233" fmla="*/ 258894 h 563068"/>
                <a:gd name="csX234" fmla="*/ 365841 w 478441"/>
                <a:gd name="csY234" fmla="*/ 260487 h 563068"/>
                <a:gd name="csX235" fmla="*/ 365241 w 478441"/>
                <a:gd name="csY235" fmla="*/ 262564 h 563068"/>
                <a:gd name="csX236" fmla="*/ 364856 w 478441"/>
                <a:gd name="csY236" fmla="*/ 264602 h 563068"/>
                <a:gd name="csX237" fmla="*/ 365218 w 478441"/>
                <a:gd name="csY237" fmla="*/ 266972 h 563068"/>
                <a:gd name="csX238" fmla="*/ 365903 w 478441"/>
                <a:gd name="csY238" fmla="*/ 269187 h 563068"/>
                <a:gd name="csX239" fmla="*/ 368873 w 478441"/>
                <a:gd name="csY239" fmla="*/ 274857 h 563068"/>
                <a:gd name="csX240" fmla="*/ 370035 w 478441"/>
                <a:gd name="csY240" fmla="*/ 276534 h 563068"/>
                <a:gd name="csX241" fmla="*/ 371344 w 478441"/>
                <a:gd name="csY241" fmla="*/ 278057 h 563068"/>
                <a:gd name="csX242" fmla="*/ 366273 w 478441"/>
                <a:gd name="csY242" fmla="*/ 279742 h 563068"/>
                <a:gd name="csX243" fmla="*/ 365364 w 478441"/>
                <a:gd name="csY243" fmla="*/ 280519 h 563068"/>
                <a:gd name="csX244" fmla="*/ 362348 w 478441"/>
                <a:gd name="csY244" fmla="*/ 283734 h 563068"/>
                <a:gd name="csX245" fmla="*/ 361386 w 478441"/>
                <a:gd name="csY245" fmla="*/ 286781 h 563068"/>
                <a:gd name="csX246" fmla="*/ 361463 w 478441"/>
                <a:gd name="csY246" fmla="*/ 290150 h 563068"/>
                <a:gd name="csX247" fmla="*/ 360963 w 478441"/>
                <a:gd name="csY247" fmla="*/ 291358 h 563068"/>
                <a:gd name="csX248" fmla="*/ 360139 w 478441"/>
                <a:gd name="csY248" fmla="*/ 292404 h 563068"/>
                <a:gd name="csX249" fmla="*/ 359277 w 478441"/>
                <a:gd name="csY249" fmla="*/ 293096 h 563068"/>
                <a:gd name="csX250" fmla="*/ 355906 w 478441"/>
                <a:gd name="csY250" fmla="*/ 294635 h 563068"/>
                <a:gd name="csX251" fmla="*/ 353752 w 478441"/>
                <a:gd name="csY251" fmla="*/ 296166 h 563068"/>
                <a:gd name="csX252" fmla="*/ 351612 w 478441"/>
                <a:gd name="csY252" fmla="*/ 298558 h 563068"/>
                <a:gd name="csX253" fmla="*/ 350766 w 478441"/>
                <a:gd name="csY253" fmla="*/ 299805 h 563068"/>
                <a:gd name="csX254" fmla="*/ 349111 w 478441"/>
                <a:gd name="csY254" fmla="*/ 299405 h 563068"/>
                <a:gd name="csX255" fmla="*/ 348142 w 478441"/>
                <a:gd name="csY255" fmla="*/ 298297 h 563068"/>
                <a:gd name="csX256" fmla="*/ 349096 w 478441"/>
                <a:gd name="csY256" fmla="*/ 296912 h 563068"/>
                <a:gd name="csX257" fmla="*/ 348804 w 478441"/>
                <a:gd name="csY257" fmla="*/ 295273 h 563068"/>
                <a:gd name="csX258" fmla="*/ 349273 w 478441"/>
                <a:gd name="csY258" fmla="*/ 291066 h 563068"/>
                <a:gd name="csX259" fmla="*/ 348742 w 478441"/>
                <a:gd name="csY259" fmla="*/ 289373 h 563068"/>
                <a:gd name="csX260" fmla="*/ 350466 w 478441"/>
                <a:gd name="csY260" fmla="*/ 288088 h 563068"/>
                <a:gd name="csX261" fmla="*/ 351282 w 478441"/>
                <a:gd name="csY261" fmla="*/ 286042 h 563068"/>
                <a:gd name="csX262" fmla="*/ 353067 w 478441"/>
                <a:gd name="csY262" fmla="*/ 284404 h 563068"/>
                <a:gd name="csX263" fmla="*/ 354352 w 478441"/>
                <a:gd name="csY263" fmla="*/ 282950 h 563068"/>
                <a:gd name="csX264" fmla="*/ 354575 w 478441"/>
                <a:gd name="csY264" fmla="*/ 281765 h 563068"/>
                <a:gd name="csX265" fmla="*/ 353429 w 478441"/>
                <a:gd name="csY265" fmla="*/ 280488 h 563068"/>
                <a:gd name="csX266" fmla="*/ 352213 w 478441"/>
                <a:gd name="csY266" fmla="*/ 279565 h 563068"/>
                <a:gd name="csX267" fmla="*/ 350535 w 478441"/>
                <a:gd name="csY267" fmla="*/ 279565 h 563068"/>
                <a:gd name="csX268" fmla="*/ 348919 w 478441"/>
                <a:gd name="csY268" fmla="*/ 279834 h 563068"/>
                <a:gd name="csX269" fmla="*/ 347865 w 478441"/>
                <a:gd name="csY269" fmla="*/ 281049 h 563068"/>
                <a:gd name="csX270" fmla="*/ 347519 w 478441"/>
                <a:gd name="csY270" fmla="*/ 282703 h 563068"/>
                <a:gd name="csX271" fmla="*/ 347603 w 478441"/>
                <a:gd name="csY271" fmla="*/ 283473 h 563068"/>
                <a:gd name="csX272" fmla="*/ 347465 w 478441"/>
                <a:gd name="csY272" fmla="*/ 284142 h 563068"/>
                <a:gd name="csX273" fmla="*/ 344925 w 478441"/>
                <a:gd name="csY273" fmla="*/ 286404 h 563068"/>
                <a:gd name="csX274" fmla="*/ 345256 w 478441"/>
                <a:gd name="csY274" fmla="*/ 288766 h 563068"/>
                <a:gd name="csX275" fmla="*/ 346002 w 478441"/>
                <a:gd name="csY275" fmla="*/ 289965 h 563068"/>
                <a:gd name="csX276" fmla="*/ 346957 w 478441"/>
                <a:gd name="csY276" fmla="*/ 290535 h 563068"/>
                <a:gd name="csX277" fmla="*/ 346672 w 478441"/>
                <a:gd name="csY277" fmla="*/ 291343 h 563068"/>
                <a:gd name="csX278" fmla="*/ 345464 w 478441"/>
                <a:gd name="csY278" fmla="*/ 293243 h 563068"/>
                <a:gd name="csX279" fmla="*/ 344625 w 478441"/>
                <a:gd name="csY279" fmla="*/ 293427 h 563068"/>
                <a:gd name="csX280" fmla="*/ 343078 w 478441"/>
                <a:gd name="csY280" fmla="*/ 290766 h 563068"/>
                <a:gd name="csX281" fmla="*/ 341139 w 478441"/>
                <a:gd name="csY281" fmla="*/ 289312 h 563068"/>
                <a:gd name="csX282" fmla="*/ 338738 w 478441"/>
                <a:gd name="csY282" fmla="*/ 289319 h 563068"/>
                <a:gd name="csX283" fmla="*/ 336276 w 478441"/>
                <a:gd name="csY283" fmla="*/ 289850 h 563068"/>
                <a:gd name="csX284" fmla="*/ 334405 w 478441"/>
                <a:gd name="csY284" fmla="*/ 291620 h 563068"/>
                <a:gd name="csX285" fmla="*/ 333790 w 478441"/>
                <a:gd name="csY285" fmla="*/ 293089 h 563068"/>
                <a:gd name="csX286" fmla="*/ 333390 w 478441"/>
                <a:gd name="csY286" fmla="*/ 294604 h 563068"/>
                <a:gd name="csX287" fmla="*/ 333528 w 478441"/>
                <a:gd name="csY287" fmla="*/ 298289 h 563068"/>
                <a:gd name="csX288" fmla="*/ 332751 w 478441"/>
                <a:gd name="csY288" fmla="*/ 301366 h 563068"/>
                <a:gd name="csX289" fmla="*/ 331227 w 478441"/>
                <a:gd name="csY289" fmla="*/ 304066 h 563068"/>
                <a:gd name="csX290" fmla="*/ 330519 w 478441"/>
                <a:gd name="csY290" fmla="*/ 305051 h 563068"/>
                <a:gd name="csX291" fmla="*/ 328665 w 478441"/>
                <a:gd name="csY291" fmla="*/ 306882 h 563068"/>
                <a:gd name="csX292" fmla="*/ 327380 w 478441"/>
                <a:gd name="csY292" fmla="*/ 307120 h 563068"/>
                <a:gd name="csX293" fmla="*/ 326471 w 478441"/>
                <a:gd name="csY293" fmla="*/ 306290 h 563068"/>
                <a:gd name="csX294" fmla="*/ 325733 w 478441"/>
                <a:gd name="csY294" fmla="*/ 305028 h 563068"/>
                <a:gd name="csX295" fmla="*/ 326671 w 478441"/>
                <a:gd name="csY295" fmla="*/ 300412 h 563068"/>
                <a:gd name="csX296" fmla="*/ 326633 w 478441"/>
                <a:gd name="csY296" fmla="*/ 297812 h 563068"/>
                <a:gd name="csX297" fmla="*/ 328803 w 478441"/>
                <a:gd name="csY297" fmla="*/ 296489 h 563068"/>
                <a:gd name="csX298" fmla="*/ 327025 w 478441"/>
                <a:gd name="csY298" fmla="*/ 294643 h 563068"/>
                <a:gd name="csX299" fmla="*/ 324840 w 478441"/>
                <a:gd name="csY299" fmla="*/ 293897 h 563068"/>
                <a:gd name="csX300" fmla="*/ 321770 w 478441"/>
                <a:gd name="csY300" fmla="*/ 294881 h 563068"/>
                <a:gd name="csX301" fmla="*/ 320900 w 478441"/>
                <a:gd name="csY301" fmla="*/ 295997 h 563068"/>
                <a:gd name="csX302" fmla="*/ 320307 w 478441"/>
                <a:gd name="csY302" fmla="*/ 297489 h 563068"/>
                <a:gd name="csX303" fmla="*/ 318653 w 478441"/>
                <a:gd name="csY303" fmla="*/ 299381 h 563068"/>
                <a:gd name="csX304" fmla="*/ 316837 w 478441"/>
                <a:gd name="csY304" fmla="*/ 301143 h 563068"/>
                <a:gd name="csX305" fmla="*/ 314766 w 478441"/>
                <a:gd name="csY305" fmla="*/ 304159 h 563068"/>
                <a:gd name="csX306" fmla="*/ 313381 w 478441"/>
                <a:gd name="csY306" fmla="*/ 307721 h 563068"/>
                <a:gd name="csX307" fmla="*/ 308841 w 478441"/>
                <a:gd name="csY307" fmla="*/ 306559 h 563068"/>
                <a:gd name="csX308" fmla="*/ 306371 w 478441"/>
                <a:gd name="csY308" fmla="*/ 306297 h 563068"/>
                <a:gd name="csX309" fmla="*/ 303870 w 478441"/>
                <a:gd name="csY309" fmla="*/ 306390 h 563068"/>
                <a:gd name="csX310" fmla="*/ 299437 w 478441"/>
                <a:gd name="csY310" fmla="*/ 305951 h 563068"/>
                <a:gd name="csX311" fmla="*/ 294574 w 478441"/>
                <a:gd name="csY311" fmla="*/ 306682 h 563068"/>
                <a:gd name="csX312" fmla="*/ 289033 w 478441"/>
                <a:gd name="csY312" fmla="*/ 308082 h 563068"/>
                <a:gd name="csX313" fmla="*/ 289364 w 478441"/>
                <a:gd name="csY313" fmla="*/ 307074 h 563068"/>
                <a:gd name="csX314" fmla="*/ 293920 w 478441"/>
                <a:gd name="csY314" fmla="*/ 304928 h 563068"/>
                <a:gd name="csX315" fmla="*/ 294081 w 478441"/>
                <a:gd name="csY315" fmla="*/ 304297 h 563068"/>
                <a:gd name="csX316" fmla="*/ 293643 w 478441"/>
                <a:gd name="csY316" fmla="*/ 303120 h 563068"/>
                <a:gd name="csX317" fmla="*/ 292511 w 478441"/>
                <a:gd name="csY317" fmla="*/ 303066 h 563068"/>
                <a:gd name="csX318" fmla="*/ 289787 w 478441"/>
                <a:gd name="csY318" fmla="*/ 303474 h 563068"/>
                <a:gd name="csX319" fmla="*/ 288394 w 478441"/>
                <a:gd name="csY319" fmla="*/ 303297 h 563068"/>
                <a:gd name="csX320" fmla="*/ 287832 w 478441"/>
                <a:gd name="csY320" fmla="*/ 302035 h 563068"/>
                <a:gd name="csX321" fmla="*/ 286909 w 478441"/>
                <a:gd name="csY321" fmla="*/ 301497 h 563068"/>
                <a:gd name="csX322" fmla="*/ 286294 w 478441"/>
                <a:gd name="csY322" fmla="*/ 302012 h 563068"/>
                <a:gd name="csX323" fmla="*/ 286494 w 478441"/>
                <a:gd name="csY323" fmla="*/ 304459 h 563068"/>
                <a:gd name="csX324" fmla="*/ 285824 w 478441"/>
                <a:gd name="csY324" fmla="*/ 304782 h 563068"/>
                <a:gd name="csX325" fmla="*/ 284924 w 478441"/>
                <a:gd name="csY325" fmla="*/ 304151 h 563068"/>
                <a:gd name="csX326" fmla="*/ 285208 w 478441"/>
                <a:gd name="csY326" fmla="*/ 302243 h 563068"/>
                <a:gd name="csX327" fmla="*/ 284600 w 478441"/>
                <a:gd name="csY327" fmla="*/ 299451 h 563068"/>
                <a:gd name="csX328" fmla="*/ 284523 w 478441"/>
                <a:gd name="csY328" fmla="*/ 297712 h 563068"/>
                <a:gd name="csX329" fmla="*/ 285478 w 478441"/>
                <a:gd name="csY329" fmla="*/ 296220 h 563068"/>
                <a:gd name="csX330" fmla="*/ 284500 w 478441"/>
                <a:gd name="csY330" fmla="*/ 295589 h 563068"/>
                <a:gd name="csX331" fmla="*/ 283469 w 478441"/>
                <a:gd name="csY331" fmla="*/ 295828 h 563068"/>
                <a:gd name="csX332" fmla="*/ 282161 w 478441"/>
                <a:gd name="csY332" fmla="*/ 296543 h 563068"/>
                <a:gd name="csX333" fmla="*/ 281007 w 478441"/>
                <a:gd name="csY333" fmla="*/ 297558 h 563068"/>
                <a:gd name="csX334" fmla="*/ 278567 w 478441"/>
                <a:gd name="csY334" fmla="*/ 302659 h 563068"/>
                <a:gd name="csX335" fmla="*/ 277621 w 478441"/>
                <a:gd name="csY335" fmla="*/ 305567 h 563068"/>
                <a:gd name="csX336" fmla="*/ 279406 w 478441"/>
                <a:gd name="csY336" fmla="*/ 307898 h 563068"/>
                <a:gd name="csX337" fmla="*/ 284285 w 478441"/>
                <a:gd name="csY337" fmla="*/ 311151 h 563068"/>
                <a:gd name="csX338" fmla="*/ 285116 w 478441"/>
                <a:gd name="csY338" fmla="*/ 311952 h 563068"/>
                <a:gd name="csX339" fmla="*/ 285132 w 478441"/>
                <a:gd name="csY339" fmla="*/ 313336 h 563068"/>
                <a:gd name="csX340" fmla="*/ 284539 w 478441"/>
                <a:gd name="csY340" fmla="*/ 314806 h 563068"/>
                <a:gd name="csX341" fmla="*/ 283215 w 478441"/>
                <a:gd name="csY341" fmla="*/ 315444 h 563068"/>
                <a:gd name="csX342" fmla="*/ 277867 w 478441"/>
                <a:gd name="csY342" fmla="*/ 316529 h 563068"/>
                <a:gd name="csX343" fmla="*/ 273227 w 478441"/>
                <a:gd name="csY343" fmla="*/ 318629 h 563068"/>
                <a:gd name="csX344" fmla="*/ 271888 w 478441"/>
                <a:gd name="csY344" fmla="*/ 320752 h 563068"/>
                <a:gd name="csX345" fmla="*/ 267670 w 478441"/>
                <a:gd name="csY345" fmla="*/ 328953 h 563068"/>
                <a:gd name="csX346" fmla="*/ 264292 w 478441"/>
                <a:gd name="csY346" fmla="*/ 334545 h 563068"/>
                <a:gd name="csX347" fmla="*/ 259521 w 478441"/>
                <a:gd name="csY347" fmla="*/ 336469 h 563068"/>
                <a:gd name="csX348" fmla="*/ 254288 w 478441"/>
                <a:gd name="csY348" fmla="*/ 334753 h 563068"/>
                <a:gd name="csX349" fmla="*/ 253018 w 478441"/>
                <a:gd name="csY349" fmla="*/ 332807 h 563068"/>
                <a:gd name="csX350" fmla="*/ 251995 w 478441"/>
                <a:gd name="csY350" fmla="*/ 330399 h 563068"/>
                <a:gd name="csX351" fmla="*/ 250048 w 478441"/>
                <a:gd name="csY351" fmla="*/ 328222 h 563068"/>
                <a:gd name="csX352" fmla="*/ 248286 w 478441"/>
                <a:gd name="csY352" fmla="*/ 325845 h 563068"/>
                <a:gd name="csX353" fmla="*/ 247262 w 478441"/>
                <a:gd name="csY353" fmla="*/ 323022 h 563068"/>
                <a:gd name="csX354" fmla="*/ 247424 w 478441"/>
                <a:gd name="csY354" fmla="*/ 318467 h 563068"/>
                <a:gd name="csX355" fmla="*/ 246662 w 478441"/>
                <a:gd name="csY355" fmla="*/ 315721 h 563068"/>
                <a:gd name="csX356" fmla="*/ 247347 w 478441"/>
                <a:gd name="csY356" fmla="*/ 314990 h 563068"/>
                <a:gd name="csX357" fmla="*/ 250233 w 478441"/>
                <a:gd name="csY357" fmla="*/ 313313 h 563068"/>
                <a:gd name="csX358" fmla="*/ 251179 w 478441"/>
                <a:gd name="csY358" fmla="*/ 312375 h 563068"/>
                <a:gd name="csX359" fmla="*/ 252811 w 478441"/>
                <a:gd name="csY359" fmla="*/ 310190 h 563068"/>
                <a:gd name="csX360" fmla="*/ 253395 w 478441"/>
                <a:gd name="csY360" fmla="*/ 308974 h 563068"/>
                <a:gd name="csX361" fmla="*/ 253480 w 478441"/>
                <a:gd name="csY361" fmla="*/ 307136 h 563068"/>
                <a:gd name="csX362" fmla="*/ 252172 w 478441"/>
                <a:gd name="csY362" fmla="*/ 306174 h 563068"/>
                <a:gd name="csX363" fmla="*/ 248786 w 478441"/>
                <a:gd name="csY363" fmla="*/ 306205 h 563068"/>
                <a:gd name="csX364" fmla="*/ 245407 w 478441"/>
                <a:gd name="csY364" fmla="*/ 306782 h 563068"/>
                <a:gd name="csX365" fmla="*/ 242999 w 478441"/>
                <a:gd name="csY365" fmla="*/ 305982 h 563068"/>
                <a:gd name="csX366" fmla="*/ 239867 w 478441"/>
                <a:gd name="csY366" fmla="*/ 303751 h 563068"/>
                <a:gd name="csX367" fmla="*/ 238897 w 478441"/>
                <a:gd name="csY367" fmla="*/ 303274 h 563068"/>
                <a:gd name="csX368" fmla="*/ 235526 w 478441"/>
                <a:gd name="csY368" fmla="*/ 303136 h 563068"/>
                <a:gd name="csX369" fmla="*/ 233118 w 478441"/>
                <a:gd name="csY369" fmla="*/ 303551 h 563068"/>
                <a:gd name="csX370" fmla="*/ 230755 w 478441"/>
                <a:gd name="csY370" fmla="*/ 304359 h 563068"/>
                <a:gd name="csX371" fmla="*/ 228254 w 478441"/>
                <a:gd name="csY371" fmla="*/ 304620 h 563068"/>
                <a:gd name="csX372" fmla="*/ 227423 w 478441"/>
                <a:gd name="csY372" fmla="*/ 305044 h 563068"/>
                <a:gd name="csX373" fmla="*/ 224538 w 478441"/>
                <a:gd name="csY373" fmla="*/ 307774 h 563068"/>
                <a:gd name="csX374" fmla="*/ 222237 w 478441"/>
                <a:gd name="csY374" fmla="*/ 309490 h 563068"/>
                <a:gd name="csX375" fmla="*/ 220251 w 478441"/>
                <a:gd name="csY375" fmla="*/ 310344 h 563068"/>
                <a:gd name="csX376" fmla="*/ 215965 w 478441"/>
                <a:gd name="csY376" fmla="*/ 310567 h 563068"/>
                <a:gd name="csX377" fmla="*/ 213818 w 478441"/>
                <a:gd name="csY377" fmla="*/ 311121 h 563068"/>
                <a:gd name="csX378" fmla="*/ 211571 w 478441"/>
                <a:gd name="csY378" fmla="*/ 312021 h 563068"/>
                <a:gd name="csX379" fmla="*/ 210939 w 478441"/>
                <a:gd name="csY379" fmla="*/ 311944 h 563068"/>
                <a:gd name="csX380" fmla="*/ 208569 w 478441"/>
                <a:gd name="csY380" fmla="*/ 313190 h 563068"/>
                <a:gd name="csX381" fmla="*/ 205845 w 478441"/>
                <a:gd name="csY381" fmla="*/ 314267 h 563068"/>
                <a:gd name="csX382" fmla="*/ 204399 w 478441"/>
                <a:gd name="csY382" fmla="*/ 315344 h 563068"/>
                <a:gd name="csX383" fmla="*/ 201728 w 478441"/>
                <a:gd name="csY383" fmla="*/ 314636 h 563068"/>
                <a:gd name="csX384" fmla="*/ 196449 w 478441"/>
                <a:gd name="csY384" fmla="*/ 316567 h 563068"/>
                <a:gd name="csX385" fmla="*/ 193894 w 478441"/>
                <a:gd name="csY385" fmla="*/ 316806 h 563068"/>
                <a:gd name="csX386" fmla="*/ 191263 w 478441"/>
                <a:gd name="csY386" fmla="*/ 315736 h 563068"/>
                <a:gd name="csX387" fmla="*/ 188815 w 478441"/>
                <a:gd name="csY387" fmla="*/ 314005 h 563068"/>
                <a:gd name="csX388" fmla="*/ 186468 w 478441"/>
                <a:gd name="csY388" fmla="*/ 314752 h 563068"/>
                <a:gd name="csX389" fmla="*/ 184860 w 478441"/>
                <a:gd name="csY389" fmla="*/ 317298 h 563068"/>
                <a:gd name="csX390" fmla="*/ 184075 w 478441"/>
                <a:gd name="csY390" fmla="*/ 322360 h 563068"/>
                <a:gd name="csX391" fmla="*/ 183159 w 478441"/>
                <a:gd name="csY391" fmla="*/ 324637 h 563068"/>
                <a:gd name="csX392" fmla="*/ 182882 w 478441"/>
                <a:gd name="csY392" fmla="*/ 327368 h 563068"/>
                <a:gd name="csX393" fmla="*/ 181666 w 478441"/>
                <a:gd name="csY393" fmla="*/ 326937 h 563068"/>
                <a:gd name="csX394" fmla="*/ 174602 w 478441"/>
                <a:gd name="csY394" fmla="*/ 322022 h 563068"/>
                <a:gd name="csX395" fmla="*/ 174117 w 478441"/>
                <a:gd name="csY395" fmla="*/ 321845 h 563068"/>
                <a:gd name="csX396" fmla="*/ 168407 w 478441"/>
                <a:gd name="csY396" fmla="*/ 322691 h 563068"/>
                <a:gd name="csX397" fmla="*/ 166937 w 478441"/>
                <a:gd name="csY397" fmla="*/ 323098 h 563068"/>
                <a:gd name="csX398" fmla="*/ 165098 w 478441"/>
                <a:gd name="csY398" fmla="*/ 324091 h 563068"/>
                <a:gd name="csX399" fmla="*/ 163151 w 478441"/>
                <a:gd name="csY399" fmla="*/ 324537 h 563068"/>
                <a:gd name="csX400" fmla="*/ 161381 w 478441"/>
                <a:gd name="csY400" fmla="*/ 323822 h 563068"/>
                <a:gd name="csX401" fmla="*/ 159681 w 478441"/>
                <a:gd name="csY401" fmla="*/ 322660 h 563068"/>
                <a:gd name="csX402" fmla="*/ 158049 w 478441"/>
                <a:gd name="csY402" fmla="*/ 323006 h 563068"/>
                <a:gd name="csX403" fmla="*/ 156379 w 478441"/>
                <a:gd name="csY403" fmla="*/ 323822 h 563068"/>
                <a:gd name="csX404" fmla="*/ 155733 w 478441"/>
                <a:gd name="csY404" fmla="*/ 316390 h 563068"/>
                <a:gd name="csX405" fmla="*/ 156063 w 478441"/>
                <a:gd name="csY405" fmla="*/ 315413 h 563068"/>
                <a:gd name="csX406" fmla="*/ 157087 w 478441"/>
                <a:gd name="csY406" fmla="*/ 314113 h 563068"/>
                <a:gd name="csX407" fmla="*/ 158218 w 478441"/>
                <a:gd name="csY407" fmla="*/ 312998 h 563068"/>
                <a:gd name="csX408" fmla="*/ 160981 w 478441"/>
                <a:gd name="csY408" fmla="*/ 312613 h 563068"/>
                <a:gd name="csX409" fmla="*/ 163774 w 478441"/>
                <a:gd name="csY409" fmla="*/ 312975 h 563068"/>
                <a:gd name="csX410" fmla="*/ 165775 w 478441"/>
                <a:gd name="csY410" fmla="*/ 312467 h 563068"/>
                <a:gd name="csX411" fmla="*/ 167468 w 478441"/>
                <a:gd name="csY411" fmla="*/ 310990 h 563068"/>
                <a:gd name="csX412" fmla="*/ 169246 w 478441"/>
                <a:gd name="csY412" fmla="*/ 308897 h 563068"/>
                <a:gd name="csX413" fmla="*/ 171254 w 478441"/>
                <a:gd name="csY413" fmla="*/ 307190 h 563068"/>
                <a:gd name="csX414" fmla="*/ 173978 w 478441"/>
                <a:gd name="csY414" fmla="*/ 305844 h 563068"/>
                <a:gd name="csX415" fmla="*/ 176610 w 478441"/>
                <a:gd name="csY415" fmla="*/ 304297 h 563068"/>
                <a:gd name="csX416" fmla="*/ 178927 w 478441"/>
                <a:gd name="csY416" fmla="*/ 302128 h 563068"/>
                <a:gd name="csX417" fmla="*/ 181120 w 478441"/>
                <a:gd name="csY417" fmla="*/ 299751 h 563068"/>
                <a:gd name="csX418" fmla="*/ 183136 w 478441"/>
                <a:gd name="csY418" fmla="*/ 298005 h 563068"/>
                <a:gd name="csX419" fmla="*/ 185329 w 478441"/>
                <a:gd name="csY419" fmla="*/ 296543 h 563068"/>
                <a:gd name="csX420" fmla="*/ 188669 w 478441"/>
                <a:gd name="csY420" fmla="*/ 293019 h 563068"/>
                <a:gd name="csX421" fmla="*/ 193094 w 478441"/>
                <a:gd name="csY421" fmla="*/ 289058 h 563068"/>
                <a:gd name="csX422" fmla="*/ 194795 w 478441"/>
                <a:gd name="csY422" fmla="*/ 286119 h 563068"/>
                <a:gd name="csX423" fmla="*/ 195849 w 478441"/>
                <a:gd name="csY423" fmla="*/ 285311 h 563068"/>
                <a:gd name="csX424" fmla="*/ 199658 w 478441"/>
                <a:gd name="csY424" fmla="*/ 283673 h 563068"/>
                <a:gd name="csX425" fmla="*/ 204714 w 478441"/>
                <a:gd name="csY425" fmla="*/ 282411 h 563068"/>
                <a:gd name="csX426" fmla="*/ 207100 w 478441"/>
                <a:gd name="csY426" fmla="*/ 282473 h 563068"/>
                <a:gd name="csX427" fmla="*/ 209454 w 478441"/>
                <a:gd name="csY427" fmla="*/ 285050 h 563068"/>
                <a:gd name="csX428" fmla="*/ 210724 w 478441"/>
                <a:gd name="csY428" fmla="*/ 284696 h 563068"/>
                <a:gd name="csX429" fmla="*/ 212017 w 478441"/>
                <a:gd name="csY429" fmla="*/ 284027 h 563068"/>
                <a:gd name="csX430" fmla="*/ 214618 w 478441"/>
                <a:gd name="csY430" fmla="*/ 283657 h 563068"/>
                <a:gd name="csX431" fmla="*/ 217296 w 478441"/>
                <a:gd name="csY431" fmla="*/ 284088 h 563068"/>
                <a:gd name="csX432" fmla="*/ 219912 w 478441"/>
                <a:gd name="csY432" fmla="*/ 284096 h 563068"/>
                <a:gd name="csX433" fmla="*/ 222529 w 478441"/>
                <a:gd name="csY433" fmla="*/ 283773 h 563068"/>
                <a:gd name="csX434" fmla="*/ 227546 w 478441"/>
                <a:gd name="csY434" fmla="*/ 282927 h 563068"/>
                <a:gd name="csX435" fmla="*/ 230194 w 478441"/>
                <a:gd name="csY435" fmla="*/ 281904 h 563068"/>
                <a:gd name="csX436" fmla="*/ 232779 w 478441"/>
                <a:gd name="csY436" fmla="*/ 280580 h 563068"/>
                <a:gd name="csX437" fmla="*/ 241983 w 478441"/>
                <a:gd name="csY437" fmla="*/ 279650 h 563068"/>
                <a:gd name="csX438" fmla="*/ 248286 w 478441"/>
                <a:gd name="csY438" fmla="*/ 277426 h 563068"/>
                <a:gd name="csX439" fmla="*/ 249286 w 478441"/>
                <a:gd name="csY439" fmla="*/ 277588 h 563068"/>
                <a:gd name="csX440" fmla="*/ 250256 w 478441"/>
                <a:gd name="csY440" fmla="*/ 278095 h 563068"/>
                <a:gd name="csX441" fmla="*/ 250333 w 478441"/>
                <a:gd name="csY441" fmla="*/ 279742 h 563068"/>
                <a:gd name="csX442" fmla="*/ 249532 w 478441"/>
                <a:gd name="csY442" fmla="*/ 281534 h 563068"/>
                <a:gd name="csX443" fmla="*/ 250310 w 478441"/>
                <a:gd name="csY443" fmla="*/ 282619 h 563068"/>
                <a:gd name="csX444" fmla="*/ 251587 w 478441"/>
                <a:gd name="csY444" fmla="*/ 283288 h 563068"/>
                <a:gd name="csX445" fmla="*/ 257520 w 478441"/>
                <a:gd name="csY445" fmla="*/ 283496 h 563068"/>
                <a:gd name="csX446" fmla="*/ 259213 w 478441"/>
                <a:gd name="csY446" fmla="*/ 283881 h 563068"/>
                <a:gd name="csX447" fmla="*/ 261691 w 478441"/>
                <a:gd name="csY447" fmla="*/ 282657 h 563068"/>
                <a:gd name="csX448" fmla="*/ 264031 w 478441"/>
                <a:gd name="csY448" fmla="*/ 281142 h 563068"/>
                <a:gd name="csX449" fmla="*/ 266470 w 478441"/>
                <a:gd name="csY449" fmla="*/ 279142 h 563068"/>
                <a:gd name="csX450" fmla="*/ 268179 w 478441"/>
                <a:gd name="csY450" fmla="*/ 276888 h 563068"/>
                <a:gd name="csX451" fmla="*/ 266601 w 478441"/>
                <a:gd name="csY451" fmla="*/ 274064 h 563068"/>
                <a:gd name="csX452" fmla="*/ 266255 w 478441"/>
                <a:gd name="csY452" fmla="*/ 270972 h 563068"/>
                <a:gd name="csX453" fmla="*/ 267578 w 478441"/>
                <a:gd name="csY453" fmla="*/ 267610 h 563068"/>
                <a:gd name="csX454" fmla="*/ 269494 w 478441"/>
                <a:gd name="csY454" fmla="*/ 264779 h 563068"/>
                <a:gd name="csX455" fmla="*/ 271772 w 478441"/>
                <a:gd name="csY455" fmla="*/ 263064 h 563068"/>
                <a:gd name="csX456" fmla="*/ 273873 w 478441"/>
                <a:gd name="csY456" fmla="*/ 261087 h 563068"/>
                <a:gd name="csX457" fmla="*/ 278121 w 478441"/>
                <a:gd name="csY457" fmla="*/ 255471 h 563068"/>
                <a:gd name="csX458" fmla="*/ 281191 w 478441"/>
                <a:gd name="csY458" fmla="*/ 250917 h 563068"/>
                <a:gd name="csX459" fmla="*/ 282299 w 478441"/>
                <a:gd name="csY459" fmla="*/ 245301 h 563068"/>
                <a:gd name="csX460" fmla="*/ 281653 w 478441"/>
                <a:gd name="csY460" fmla="*/ 238639 h 563068"/>
                <a:gd name="csX461" fmla="*/ 284339 w 478441"/>
                <a:gd name="csY461" fmla="*/ 233669 h 563068"/>
                <a:gd name="csX462" fmla="*/ 286909 w 478441"/>
                <a:gd name="csY462" fmla="*/ 232816 h 563068"/>
                <a:gd name="csX463" fmla="*/ 292011 w 478441"/>
                <a:gd name="csY463" fmla="*/ 230546 h 563068"/>
                <a:gd name="csX464" fmla="*/ 294689 w 478441"/>
                <a:gd name="csY464" fmla="*/ 229885 h 563068"/>
                <a:gd name="csX465" fmla="*/ 295090 w 478441"/>
                <a:gd name="csY465" fmla="*/ 230877 h 563068"/>
                <a:gd name="csX466" fmla="*/ 295013 w 478441"/>
                <a:gd name="csY466" fmla="*/ 232177 h 563068"/>
                <a:gd name="csX467" fmla="*/ 291003 w 478441"/>
                <a:gd name="csY467" fmla="*/ 236346 h 563068"/>
                <a:gd name="csX468" fmla="*/ 288702 w 478441"/>
                <a:gd name="csY468" fmla="*/ 238062 h 563068"/>
                <a:gd name="csX469" fmla="*/ 287332 w 478441"/>
                <a:gd name="csY469" fmla="*/ 238593 h 563068"/>
                <a:gd name="csX470" fmla="*/ 286070 w 478441"/>
                <a:gd name="csY470" fmla="*/ 239347 h 563068"/>
                <a:gd name="csX471" fmla="*/ 285555 w 478441"/>
                <a:gd name="csY471" fmla="*/ 240816 h 563068"/>
                <a:gd name="csX472" fmla="*/ 287602 w 478441"/>
                <a:gd name="csY472" fmla="*/ 243262 h 563068"/>
                <a:gd name="csX473" fmla="*/ 288118 w 478441"/>
                <a:gd name="csY473" fmla="*/ 245070 h 563068"/>
                <a:gd name="csX474" fmla="*/ 287986 w 478441"/>
                <a:gd name="csY474" fmla="*/ 246801 h 563068"/>
                <a:gd name="csX475" fmla="*/ 288079 w 478441"/>
                <a:gd name="csY475" fmla="*/ 248363 h 563068"/>
                <a:gd name="csX476" fmla="*/ 290388 w 478441"/>
                <a:gd name="csY476" fmla="*/ 250055 h 563068"/>
                <a:gd name="csX477" fmla="*/ 293042 w 478441"/>
                <a:gd name="csY477" fmla="*/ 250617 h 563068"/>
                <a:gd name="csX478" fmla="*/ 294151 w 478441"/>
                <a:gd name="csY478" fmla="*/ 250601 h 563068"/>
                <a:gd name="csX479" fmla="*/ 295120 w 478441"/>
                <a:gd name="csY479" fmla="*/ 250155 h 563068"/>
                <a:gd name="csX480" fmla="*/ 298152 w 478441"/>
                <a:gd name="csY480" fmla="*/ 246009 h 563068"/>
                <a:gd name="csX481" fmla="*/ 298829 w 478441"/>
                <a:gd name="csY481" fmla="*/ 245286 h 563068"/>
                <a:gd name="csX482" fmla="*/ 307448 w 478441"/>
                <a:gd name="csY482" fmla="*/ 242239 h 563068"/>
                <a:gd name="csX483" fmla="*/ 311689 w 478441"/>
                <a:gd name="csY483" fmla="*/ 239908 h 563068"/>
                <a:gd name="csX484" fmla="*/ 314036 w 478441"/>
                <a:gd name="csY484" fmla="*/ 239301 h 563068"/>
                <a:gd name="csX485" fmla="*/ 316237 w 478441"/>
                <a:gd name="csY485" fmla="*/ 238085 h 563068"/>
                <a:gd name="csX486" fmla="*/ 321177 w 478441"/>
                <a:gd name="csY486" fmla="*/ 233393 h 563068"/>
                <a:gd name="csX487" fmla="*/ 322993 w 478441"/>
                <a:gd name="csY487" fmla="*/ 231223 h 563068"/>
                <a:gd name="csX488" fmla="*/ 324647 w 478441"/>
                <a:gd name="csY488" fmla="*/ 228823 h 563068"/>
                <a:gd name="csX489" fmla="*/ 325971 w 478441"/>
                <a:gd name="csY489" fmla="*/ 226031 h 563068"/>
                <a:gd name="csX490" fmla="*/ 327018 w 478441"/>
                <a:gd name="csY490" fmla="*/ 223007 h 563068"/>
                <a:gd name="csX491" fmla="*/ 328449 w 478441"/>
                <a:gd name="csY491" fmla="*/ 221123 h 563068"/>
                <a:gd name="csX492" fmla="*/ 336276 w 478441"/>
                <a:gd name="csY492" fmla="*/ 216622 h 563068"/>
                <a:gd name="csX493" fmla="*/ 338792 w 478441"/>
                <a:gd name="csY493" fmla="*/ 214168 h 563068"/>
                <a:gd name="csX494" fmla="*/ 339592 w 478441"/>
                <a:gd name="csY494" fmla="*/ 212976 h 563068"/>
                <a:gd name="csX495" fmla="*/ 340562 w 478441"/>
                <a:gd name="csY495" fmla="*/ 209522 h 563068"/>
                <a:gd name="csX496" fmla="*/ 341231 w 478441"/>
                <a:gd name="csY496" fmla="*/ 205929 h 563068"/>
                <a:gd name="csX497" fmla="*/ 342178 w 478441"/>
                <a:gd name="csY497" fmla="*/ 203106 h 563068"/>
                <a:gd name="csX498" fmla="*/ 343463 w 478441"/>
                <a:gd name="csY498" fmla="*/ 200460 h 563068"/>
                <a:gd name="csX499" fmla="*/ 345179 w 478441"/>
                <a:gd name="csY499" fmla="*/ 197759 h 563068"/>
                <a:gd name="csX500" fmla="*/ 347110 w 478441"/>
                <a:gd name="csY500" fmla="*/ 195244 h 563068"/>
                <a:gd name="csX501" fmla="*/ 348249 w 478441"/>
                <a:gd name="csY501" fmla="*/ 192667 h 563068"/>
                <a:gd name="csX502" fmla="*/ 349912 w 478441"/>
                <a:gd name="csY502" fmla="*/ 186489 h 563068"/>
                <a:gd name="csX503" fmla="*/ 350635 w 478441"/>
                <a:gd name="csY503" fmla="*/ 183059 h 563068"/>
                <a:gd name="csX504" fmla="*/ 351205 w 478441"/>
                <a:gd name="csY504" fmla="*/ 181820 h 563068"/>
                <a:gd name="csX505" fmla="*/ 352036 w 478441"/>
                <a:gd name="csY505" fmla="*/ 180781 h 563068"/>
                <a:gd name="csX506" fmla="*/ 352759 w 478441"/>
                <a:gd name="csY506" fmla="*/ 179458 h 563068"/>
                <a:gd name="csX507" fmla="*/ 353313 w 478441"/>
                <a:gd name="csY507" fmla="*/ 177981 h 563068"/>
                <a:gd name="csX508" fmla="*/ 353567 w 478441"/>
                <a:gd name="csY508" fmla="*/ 176520 h 563068"/>
                <a:gd name="csX509" fmla="*/ 353921 w 478441"/>
                <a:gd name="csY509" fmla="*/ 172042 h 563068"/>
                <a:gd name="csX510" fmla="*/ 353705 w 478441"/>
                <a:gd name="csY510" fmla="*/ 168550 h 563068"/>
                <a:gd name="csX511" fmla="*/ 352413 w 478441"/>
                <a:gd name="csY511" fmla="*/ 165588 h 563068"/>
                <a:gd name="csX512" fmla="*/ 351343 w 478441"/>
                <a:gd name="csY512" fmla="*/ 164750 h 563068"/>
                <a:gd name="csX513" fmla="*/ 350181 w 478441"/>
                <a:gd name="csY513" fmla="*/ 164703 h 563068"/>
                <a:gd name="csX514" fmla="*/ 348427 w 478441"/>
                <a:gd name="csY514" fmla="*/ 164957 h 563068"/>
                <a:gd name="csX515" fmla="*/ 346941 w 478441"/>
                <a:gd name="csY515" fmla="*/ 163749 h 563068"/>
                <a:gd name="csX516" fmla="*/ 347249 w 478441"/>
                <a:gd name="csY516" fmla="*/ 162680 h 563068"/>
                <a:gd name="csX517" fmla="*/ 348765 w 478441"/>
                <a:gd name="csY517" fmla="*/ 162480 h 563068"/>
                <a:gd name="csX518" fmla="*/ 349796 w 478441"/>
                <a:gd name="csY518" fmla="*/ 161926 h 563068"/>
                <a:gd name="csX519" fmla="*/ 350543 w 478441"/>
                <a:gd name="csY519" fmla="*/ 160918 h 563068"/>
                <a:gd name="csX520" fmla="*/ 351936 w 478441"/>
                <a:gd name="csY520" fmla="*/ 157680 h 563068"/>
                <a:gd name="csX521" fmla="*/ 352767 w 478441"/>
                <a:gd name="csY521" fmla="*/ 154203 h 563068"/>
                <a:gd name="csX522" fmla="*/ 352844 w 478441"/>
                <a:gd name="csY522" fmla="*/ 152664 h 563068"/>
                <a:gd name="csX523" fmla="*/ 351751 w 478441"/>
                <a:gd name="csY523" fmla="*/ 149856 h 563068"/>
                <a:gd name="csX524" fmla="*/ 350889 w 478441"/>
                <a:gd name="csY524" fmla="*/ 146479 h 563068"/>
                <a:gd name="csX525" fmla="*/ 350866 w 478441"/>
                <a:gd name="csY525" fmla="*/ 144656 h 563068"/>
                <a:gd name="csX526" fmla="*/ 351813 w 478441"/>
                <a:gd name="csY526" fmla="*/ 142548 h 563068"/>
                <a:gd name="csX527" fmla="*/ 353167 w 478441"/>
                <a:gd name="csY527" fmla="*/ 140833 h 563068"/>
                <a:gd name="csX528" fmla="*/ 354375 w 478441"/>
                <a:gd name="csY528" fmla="*/ 140432 h 563068"/>
                <a:gd name="csX529" fmla="*/ 355683 w 478441"/>
                <a:gd name="csY529" fmla="*/ 140309 h 563068"/>
                <a:gd name="csX530" fmla="*/ 356876 w 478441"/>
                <a:gd name="csY530" fmla="*/ 139648 h 563068"/>
                <a:gd name="csX531" fmla="*/ 357984 w 478441"/>
                <a:gd name="csY531" fmla="*/ 138686 h 563068"/>
                <a:gd name="csX532" fmla="*/ 358608 w 478441"/>
                <a:gd name="csY532" fmla="*/ 137625 h 563068"/>
                <a:gd name="csX533" fmla="*/ 359577 w 478441"/>
                <a:gd name="csY533" fmla="*/ 134732 h 563068"/>
                <a:gd name="csX534" fmla="*/ 359954 w 478441"/>
                <a:gd name="csY534" fmla="*/ 133086 h 563068"/>
                <a:gd name="csX535" fmla="*/ 359339 w 478441"/>
                <a:gd name="csY535" fmla="*/ 128655 h 563068"/>
                <a:gd name="csX536" fmla="*/ 359970 w 478441"/>
                <a:gd name="csY536" fmla="*/ 127439 h 563068"/>
                <a:gd name="csX537" fmla="*/ 360863 w 478441"/>
                <a:gd name="csY537" fmla="*/ 126685 h 563068"/>
                <a:gd name="csX538" fmla="*/ 362055 w 478441"/>
                <a:gd name="csY538" fmla="*/ 127255 h 563068"/>
                <a:gd name="csX539" fmla="*/ 363287 w 478441"/>
                <a:gd name="csY539" fmla="*/ 127370 h 563068"/>
                <a:gd name="csX540" fmla="*/ 364718 w 478441"/>
                <a:gd name="csY540" fmla="*/ 127193 h 563068"/>
                <a:gd name="csX541" fmla="*/ 366087 w 478441"/>
                <a:gd name="csY541" fmla="*/ 127662 h 563068"/>
                <a:gd name="csX542" fmla="*/ 366342 w 478441"/>
                <a:gd name="csY542" fmla="*/ 128801 h 563068"/>
                <a:gd name="csX543" fmla="*/ 367203 w 478441"/>
                <a:gd name="csY543" fmla="*/ 136278 h 563068"/>
                <a:gd name="csX544" fmla="*/ 367696 w 478441"/>
                <a:gd name="csY544" fmla="*/ 137286 h 563068"/>
                <a:gd name="csX545" fmla="*/ 368696 w 478441"/>
                <a:gd name="csY545" fmla="*/ 138071 h 563068"/>
                <a:gd name="csX546" fmla="*/ 369820 w 478441"/>
                <a:gd name="csY546" fmla="*/ 137955 h 563068"/>
                <a:gd name="csX547" fmla="*/ 370790 w 478441"/>
                <a:gd name="csY547" fmla="*/ 136794 h 563068"/>
                <a:gd name="csX548" fmla="*/ 371444 w 478441"/>
                <a:gd name="csY548" fmla="*/ 135247 h 563068"/>
                <a:gd name="csX549" fmla="*/ 372736 w 478441"/>
                <a:gd name="csY549" fmla="*/ 134924 h 563068"/>
                <a:gd name="csX550" fmla="*/ 376684 w 478441"/>
                <a:gd name="csY550" fmla="*/ 136586 h 563068"/>
                <a:gd name="csX551" fmla="*/ 378085 w 478441"/>
                <a:gd name="csY551" fmla="*/ 135401 h 563068"/>
                <a:gd name="csX552" fmla="*/ 378993 w 478441"/>
                <a:gd name="csY552" fmla="*/ 133563 h 563068"/>
                <a:gd name="csX553" fmla="*/ 379786 w 478441"/>
                <a:gd name="csY553" fmla="*/ 130309 h 563068"/>
                <a:gd name="csX554" fmla="*/ 379401 w 478441"/>
                <a:gd name="csY554" fmla="*/ 127370 h 563068"/>
                <a:gd name="csX555" fmla="*/ 378454 w 478441"/>
                <a:gd name="csY555" fmla="*/ 126278 h 563068"/>
                <a:gd name="csX556" fmla="*/ 377477 w 478441"/>
                <a:gd name="csY556" fmla="*/ 126470 h 563068"/>
                <a:gd name="csX557" fmla="*/ 376615 w 478441"/>
                <a:gd name="csY557" fmla="*/ 127278 h 563068"/>
                <a:gd name="csX558" fmla="*/ 375645 w 478441"/>
                <a:gd name="csY558" fmla="*/ 127716 h 563068"/>
                <a:gd name="csX559" fmla="*/ 369820 w 478441"/>
                <a:gd name="csY559" fmla="*/ 129263 h 563068"/>
                <a:gd name="csX560" fmla="*/ 369851 w 478441"/>
                <a:gd name="csY560" fmla="*/ 125985 h 563068"/>
                <a:gd name="csX561" fmla="*/ 371097 w 478441"/>
                <a:gd name="csY561" fmla="*/ 121062 h 563068"/>
                <a:gd name="csX562" fmla="*/ 371782 w 478441"/>
                <a:gd name="csY562" fmla="*/ 119500 h 563068"/>
                <a:gd name="csX563" fmla="*/ 372767 w 478441"/>
                <a:gd name="csY563" fmla="*/ 118762 h 563068"/>
                <a:gd name="csX564" fmla="*/ 375215 w 478441"/>
                <a:gd name="csY564" fmla="*/ 119623 h 563068"/>
                <a:gd name="csX565" fmla="*/ 376407 w 478441"/>
                <a:gd name="csY565" fmla="*/ 120193 h 563068"/>
                <a:gd name="csX566" fmla="*/ 379016 w 478441"/>
                <a:gd name="csY566" fmla="*/ 122639 h 563068"/>
                <a:gd name="csX567" fmla="*/ 316698 w 478441"/>
                <a:gd name="csY567" fmla="*/ 221761 h 563068"/>
                <a:gd name="csX568" fmla="*/ 314643 w 478441"/>
                <a:gd name="csY568" fmla="*/ 221830 h 563068"/>
                <a:gd name="csX569" fmla="*/ 314136 w 478441"/>
                <a:gd name="csY569" fmla="*/ 221561 h 563068"/>
                <a:gd name="csX570" fmla="*/ 315375 w 478441"/>
                <a:gd name="csY570" fmla="*/ 220884 h 563068"/>
                <a:gd name="csX571" fmla="*/ 315490 w 478441"/>
                <a:gd name="csY571" fmla="*/ 219753 h 563068"/>
                <a:gd name="csX572" fmla="*/ 316237 w 478441"/>
                <a:gd name="csY572" fmla="*/ 217738 h 563068"/>
                <a:gd name="csX573" fmla="*/ 316221 w 478441"/>
                <a:gd name="csY573" fmla="*/ 217161 h 563068"/>
                <a:gd name="csX574" fmla="*/ 314590 w 478441"/>
                <a:gd name="csY574" fmla="*/ 217053 h 563068"/>
                <a:gd name="csX575" fmla="*/ 314674 w 478441"/>
                <a:gd name="csY575" fmla="*/ 214768 h 563068"/>
                <a:gd name="csX576" fmla="*/ 315890 w 478441"/>
                <a:gd name="csY576" fmla="*/ 212506 h 563068"/>
                <a:gd name="csX577" fmla="*/ 319238 w 478441"/>
                <a:gd name="csY577" fmla="*/ 208945 h 563068"/>
                <a:gd name="csX578" fmla="*/ 320153 w 478441"/>
                <a:gd name="csY578" fmla="*/ 208275 h 563068"/>
                <a:gd name="csX579" fmla="*/ 320292 w 478441"/>
                <a:gd name="csY579" fmla="*/ 209837 h 563068"/>
                <a:gd name="csX580" fmla="*/ 319276 w 478441"/>
                <a:gd name="csY580" fmla="*/ 213522 h 563068"/>
                <a:gd name="csX581" fmla="*/ 319076 w 478441"/>
                <a:gd name="csY581" fmla="*/ 214853 h 563068"/>
                <a:gd name="csX582" fmla="*/ 321708 w 478441"/>
                <a:gd name="csY582" fmla="*/ 215130 h 563068"/>
                <a:gd name="csX583" fmla="*/ 320015 w 478441"/>
                <a:gd name="csY583" fmla="*/ 219538 h 563068"/>
                <a:gd name="csX584" fmla="*/ 316698 w 478441"/>
                <a:gd name="csY584" fmla="*/ 221761 h 563068"/>
                <a:gd name="csX585" fmla="*/ 209285 w 478441"/>
                <a:gd name="csY585" fmla="*/ 265333 h 563068"/>
                <a:gd name="csX586" fmla="*/ 208300 w 478441"/>
                <a:gd name="csY586" fmla="*/ 266325 h 563068"/>
                <a:gd name="csX587" fmla="*/ 206453 w 478441"/>
                <a:gd name="csY587" fmla="*/ 266002 h 563068"/>
                <a:gd name="csX588" fmla="*/ 205383 w 478441"/>
                <a:gd name="csY588" fmla="*/ 264564 h 563068"/>
                <a:gd name="csX589" fmla="*/ 205738 w 478441"/>
                <a:gd name="csY589" fmla="*/ 262941 h 563068"/>
                <a:gd name="csX590" fmla="*/ 207669 w 478441"/>
                <a:gd name="csY590" fmla="*/ 261694 h 563068"/>
                <a:gd name="csX591" fmla="*/ 209516 w 478441"/>
                <a:gd name="csY591" fmla="*/ 264195 h 563068"/>
                <a:gd name="csX592" fmla="*/ 209285 w 478441"/>
                <a:gd name="csY592" fmla="*/ 265333 h 563068"/>
                <a:gd name="csX593" fmla="*/ 340724 w 478441"/>
                <a:gd name="csY593" fmla="*/ 304328 h 563068"/>
                <a:gd name="csX594" fmla="*/ 340492 w 478441"/>
                <a:gd name="csY594" fmla="*/ 305559 h 563068"/>
                <a:gd name="csX595" fmla="*/ 339346 w 478441"/>
                <a:gd name="csY595" fmla="*/ 305290 h 563068"/>
                <a:gd name="csX596" fmla="*/ 338800 w 478441"/>
                <a:gd name="csY596" fmla="*/ 304489 h 563068"/>
                <a:gd name="csX597" fmla="*/ 338869 w 478441"/>
                <a:gd name="csY597" fmla="*/ 303051 h 563068"/>
                <a:gd name="csX598" fmla="*/ 340077 w 478441"/>
                <a:gd name="csY598" fmla="*/ 303043 h 563068"/>
                <a:gd name="csX599" fmla="*/ 340724 w 478441"/>
                <a:gd name="csY599" fmla="*/ 304328 h 563068"/>
                <a:gd name="csX600" fmla="*/ 123219 w 478441"/>
                <a:gd name="csY600" fmla="*/ 314052 h 563068"/>
                <a:gd name="csX601" fmla="*/ 122780 w 478441"/>
                <a:gd name="csY601" fmla="*/ 315306 h 563068"/>
                <a:gd name="csX602" fmla="*/ 121318 w 478441"/>
                <a:gd name="csY602" fmla="*/ 314421 h 563068"/>
                <a:gd name="csX603" fmla="*/ 120649 w 478441"/>
                <a:gd name="csY603" fmla="*/ 313621 h 563068"/>
                <a:gd name="csX604" fmla="*/ 122011 w 478441"/>
                <a:gd name="csY604" fmla="*/ 309675 h 563068"/>
                <a:gd name="csX605" fmla="*/ 121850 w 478441"/>
                <a:gd name="csY605" fmla="*/ 308174 h 563068"/>
                <a:gd name="csX606" fmla="*/ 121934 w 478441"/>
                <a:gd name="csY606" fmla="*/ 307444 h 563068"/>
                <a:gd name="csX607" fmla="*/ 124635 w 478441"/>
                <a:gd name="csY607" fmla="*/ 305374 h 563068"/>
                <a:gd name="csX608" fmla="*/ 125105 w 478441"/>
                <a:gd name="csY608" fmla="*/ 305767 h 563068"/>
                <a:gd name="csX609" fmla="*/ 125266 w 478441"/>
                <a:gd name="csY609" fmla="*/ 306343 h 563068"/>
                <a:gd name="csX610" fmla="*/ 125028 w 478441"/>
                <a:gd name="csY610" fmla="*/ 307228 h 563068"/>
                <a:gd name="csX611" fmla="*/ 125166 w 478441"/>
                <a:gd name="csY611" fmla="*/ 309182 h 563068"/>
                <a:gd name="csX612" fmla="*/ 123135 w 478441"/>
                <a:gd name="csY612" fmla="*/ 312413 h 563068"/>
                <a:gd name="csX613" fmla="*/ 123219 w 478441"/>
                <a:gd name="csY613" fmla="*/ 314052 h 563068"/>
                <a:gd name="csX614" fmla="*/ 243030 w 478441"/>
                <a:gd name="csY614" fmla="*/ 315752 h 563068"/>
                <a:gd name="csX615" fmla="*/ 240690 w 478441"/>
                <a:gd name="csY615" fmla="*/ 317967 h 563068"/>
                <a:gd name="csX616" fmla="*/ 238659 w 478441"/>
                <a:gd name="csY616" fmla="*/ 317814 h 563068"/>
                <a:gd name="csX617" fmla="*/ 237643 w 478441"/>
                <a:gd name="csY617" fmla="*/ 316821 h 563068"/>
                <a:gd name="csX618" fmla="*/ 237304 w 478441"/>
                <a:gd name="csY618" fmla="*/ 315598 h 563068"/>
                <a:gd name="csX619" fmla="*/ 239236 w 478441"/>
                <a:gd name="csY619" fmla="*/ 313675 h 563068"/>
                <a:gd name="csX620" fmla="*/ 240898 w 478441"/>
                <a:gd name="csY620" fmla="*/ 310952 h 563068"/>
                <a:gd name="csX621" fmla="*/ 242407 w 478441"/>
                <a:gd name="csY621" fmla="*/ 309744 h 563068"/>
                <a:gd name="csX622" fmla="*/ 243622 w 478441"/>
                <a:gd name="csY622" fmla="*/ 309067 h 563068"/>
                <a:gd name="csX623" fmla="*/ 244577 w 478441"/>
                <a:gd name="csY623" fmla="*/ 309090 h 563068"/>
                <a:gd name="csX624" fmla="*/ 242437 w 478441"/>
                <a:gd name="csY624" fmla="*/ 312890 h 563068"/>
                <a:gd name="csX625" fmla="*/ 243030 w 478441"/>
                <a:gd name="csY625" fmla="*/ 315752 h 563068"/>
                <a:gd name="csX626" fmla="*/ 230478 w 478441"/>
                <a:gd name="csY626" fmla="*/ 310667 h 563068"/>
                <a:gd name="csX627" fmla="*/ 230079 w 478441"/>
                <a:gd name="csY627" fmla="*/ 311182 h 563068"/>
                <a:gd name="csX628" fmla="*/ 229693 w 478441"/>
                <a:gd name="csY628" fmla="*/ 311044 h 563068"/>
                <a:gd name="csX629" fmla="*/ 228316 w 478441"/>
                <a:gd name="csY629" fmla="*/ 312236 h 563068"/>
                <a:gd name="csX630" fmla="*/ 228024 w 478441"/>
                <a:gd name="csY630" fmla="*/ 311090 h 563068"/>
                <a:gd name="csX631" fmla="*/ 226939 w 478441"/>
                <a:gd name="csY631" fmla="*/ 310328 h 563068"/>
                <a:gd name="csX632" fmla="*/ 226808 w 478441"/>
                <a:gd name="csY632" fmla="*/ 309728 h 563068"/>
                <a:gd name="csX633" fmla="*/ 229909 w 478441"/>
                <a:gd name="csY633" fmla="*/ 309336 h 563068"/>
                <a:gd name="csX634" fmla="*/ 230909 w 478441"/>
                <a:gd name="csY634" fmla="*/ 309652 h 563068"/>
                <a:gd name="csX635" fmla="*/ 230478 w 478441"/>
                <a:gd name="csY635" fmla="*/ 310667 h 563068"/>
                <a:gd name="csX636" fmla="*/ 230594 w 478441"/>
                <a:gd name="csY636" fmla="*/ 316583 h 563068"/>
                <a:gd name="csX637" fmla="*/ 233588 w 478441"/>
                <a:gd name="csY637" fmla="*/ 317667 h 563068"/>
                <a:gd name="csX638" fmla="*/ 236642 w 478441"/>
                <a:gd name="csY638" fmla="*/ 317360 h 563068"/>
                <a:gd name="csX639" fmla="*/ 236596 w 478441"/>
                <a:gd name="csY639" fmla="*/ 322106 h 563068"/>
                <a:gd name="csX640" fmla="*/ 237035 w 478441"/>
                <a:gd name="csY640" fmla="*/ 323699 h 563068"/>
                <a:gd name="csX641" fmla="*/ 237889 w 478441"/>
                <a:gd name="csY641" fmla="*/ 325122 h 563068"/>
                <a:gd name="csX642" fmla="*/ 237450 w 478441"/>
                <a:gd name="csY642" fmla="*/ 327191 h 563068"/>
                <a:gd name="csX643" fmla="*/ 238835 w 478441"/>
                <a:gd name="csY643" fmla="*/ 327899 h 563068"/>
                <a:gd name="csX644" fmla="*/ 234726 w 478441"/>
                <a:gd name="csY644" fmla="*/ 330253 h 563068"/>
                <a:gd name="csX645" fmla="*/ 231025 w 478441"/>
                <a:gd name="csY645" fmla="*/ 333376 h 563068"/>
                <a:gd name="csX646" fmla="*/ 229501 w 478441"/>
                <a:gd name="csY646" fmla="*/ 335476 h 563068"/>
                <a:gd name="csX647" fmla="*/ 228124 w 478441"/>
                <a:gd name="csY647" fmla="*/ 337730 h 563068"/>
                <a:gd name="csX648" fmla="*/ 227323 w 478441"/>
                <a:gd name="csY648" fmla="*/ 340115 h 563068"/>
                <a:gd name="csX649" fmla="*/ 226808 w 478441"/>
                <a:gd name="csY649" fmla="*/ 342677 h 563068"/>
                <a:gd name="csX650" fmla="*/ 225569 w 478441"/>
                <a:gd name="csY650" fmla="*/ 341661 h 563068"/>
                <a:gd name="csX651" fmla="*/ 221998 w 478441"/>
                <a:gd name="csY651" fmla="*/ 337499 h 563068"/>
                <a:gd name="csX652" fmla="*/ 219735 w 478441"/>
                <a:gd name="csY652" fmla="*/ 336361 h 563068"/>
                <a:gd name="csX653" fmla="*/ 216096 w 478441"/>
                <a:gd name="csY653" fmla="*/ 335753 h 563068"/>
                <a:gd name="csX654" fmla="*/ 214941 w 478441"/>
                <a:gd name="csY654" fmla="*/ 335892 h 563068"/>
                <a:gd name="csX655" fmla="*/ 207461 w 478441"/>
                <a:gd name="csY655" fmla="*/ 339776 h 563068"/>
                <a:gd name="csX656" fmla="*/ 206468 w 478441"/>
                <a:gd name="csY656" fmla="*/ 342615 h 563068"/>
                <a:gd name="csX657" fmla="*/ 204430 w 478441"/>
                <a:gd name="csY657" fmla="*/ 346885 h 563068"/>
                <a:gd name="csX658" fmla="*/ 203460 w 478441"/>
                <a:gd name="csY658" fmla="*/ 348292 h 563068"/>
                <a:gd name="csX659" fmla="*/ 202382 w 478441"/>
                <a:gd name="csY659" fmla="*/ 348700 h 563068"/>
                <a:gd name="csX660" fmla="*/ 201620 w 478441"/>
                <a:gd name="csY660" fmla="*/ 349431 h 563068"/>
                <a:gd name="csX661" fmla="*/ 200789 w 478441"/>
                <a:gd name="csY661" fmla="*/ 353062 h 563068"/>
                <a:gd name="csX662" fmla="*/ 198473 w 478441"/>
                <a:gd name="csY662" fmla="*/ 355293 h 563068"/>
                <a:gd name="csX663" fmla="*/ 197049 w 478441"/>
                <a:gd name="csY663" fmla="*/ 355362 h 563068"/>
                <a:gd name="csX664" fmla="*/ 194633 w 478441"/>
                <a:gd name="csY664" fmla="*/ 354747 h 563068"/>
                <a:gd name="csX665" fmla="*/ 193540 w 478441"/>
                <a:gd name="csY665" fmla="*/ 355093 h 563068"/>
                <a:gd name="csX666" fmla="*/ 194987 w 478441"/>
                <a:gd name="csY666" fmla="*/ 351516 h 563068"/>
                <a:gd name="csX667" fmla="*/ 192678 w 478441"/>
                <a:gd name="csY667" fmla="*/ 351077 h 563068"/>
                <a:gd name="csX668" fmla="*/ 190362 w 478441"/>
                <a:gd name="csY668" fmla="*/ 351154 h 563068"/>
                <a:gd name="csX669" fmla="*/ 190308 w 478441"/>
                <a:gd name="csY669" fmla="*/ 348823 h 563068"/>
                <a:gd name="csX670" fmla="*/ 188908 w 478441"/>
                <a:gd name="csY670" fmla="*/ 347500 h 563068"/>
                <a:gd name="csX671" fmla="*/ 189947 w 478441"/>
                <a:gd name="csY671" fmla="*/ 345777 h 563068"/>
                <a:gd name="csX672" fmla="*/ 189977 w 478441"/>
                <a:gd name="csY672" fmla="*/ 344369 h 563068"/>
                <a:gd name="csX673" fmla="*/ 190585 w 478441"/>
                <a:gd name="csY673" fmla="*/ 343592 h 563068"/>
                <a:gd name="csX674" fmla="*/ 190793 w 478441"/>
                <a:gd name="csY674" fmla="*/ 342461 h 563068"/>
                <a:gd name="csX675" fmla="*/ 190708 w 478441"/>
                <a:gd name="csY675" fmla="*/ 341492 h 563068"/>
                <a:gd name="csX676" fmla="*/ 189285 w 478441"/>
                <a:gd name="csY676" fmla="*/ 341200 h 563068"/>
                <a:gd name="csX677" fmla="*/ 188415 w 478441"/>
                <a:gd name="csY677" fmla="*/ 340515 h 563068"/>
                <a:gd name="csX678" fmla="*/ 188577 w 478441"/>
                <a:gd name="csY678" fmla="*/ 337961 h 563068"/>
                <a:gd name="csX679" fmla="*/ 187761 w 478441"/>
                <a:gd name="csY679" fmla="*/ 337869 h 563068"/>
                <a:gd name="csX680" fmla="*/ 185730 w 478441"/>
                <a:gd name="csY680" fmla="*/ 338315 h 563068"/>
                <a:gd name="csX681" fmla="*/ 181512 w 478441"/>
                <a:gd name="csY681" fmla="*/ 340284 h 563068"/>
                <a:gd name="csX682" fmla="*/ 180366 w 478441"/>
                <a:gd name="csY682" fmla="*/ 340284 h 563068"/>
                <a:gd name="csX683" fmla="*/ 182128 w 478441"/>
                <a:gd name="csY683" fmla="*/ 338876 h 563068"/>
                <a:gd name="csX684" fmla="*/ 185876 w 478441"/>
                <a:gd name="csY684" fmla="*/ 336953 h 563068"/>
                <a:gd name="csX685" fmla="*/ 187561 w 478441"/>
                <a:gd name="csY685" fmla="*/ 335846 h 563068"/>
                <a:gd name="csX686" fmla="*/ 191239 w 478441"/>
                <a:gd name="csY686" fmla="*/ 332737 h 563068"/>
                <a:gd name="csX687" fmla="*/ 193556 w 478441"/>
                <a:gd name="csY687" fmla="*/ 331268 h 563068"/>
                <a:gd name="csX688" fmla="*/ 194756 w 478441"/>
                <a:gd name="csY688" fmla="*/ 328660 h 563068"/>
                <a:gd name="csX689" fmla="*/ 195133 w 478441"/>
                <a:gd name="csY689" fmla="*/ 327076 h 563068"/>
                <a:gd name="csX690" fmla="*/ 195918 w 478441"/>
                <a:gd name="csY690" fmla="*/ 325675 h 563068"/>
                <a:gd name="csX691" fmla="*/ 196611 w 478441"/>
                <a:gd name="csY691" fmla="*/ 323437 h 563068"/>
                <a:gd name="csX692" fmla="*/ 197796 w 478441"/>
                <a:gd name="csY692" fmla="*/ 322691 h 563068"/>
                <a:gd name="csX693" fmla="*/ 199866 w 478441"/>
                <a:gd name="csY693" fmla="*/ 320767 h 563068"/>
                <a:gd name="csX694" fmla="*/ 201051 w 478441"/>
                <a:gd name="csY694" fmla="*/ 320952 h 563068"/>
                <a:gd name="csX695" fmla="*/ 202375 w 478441"/>
                <a:gd name="csY695" fmla="*/ 323314 h 563068"/>
                <a:gd name="csX696" fmla="*/ 204152 w 478441"/>
                <a:gd name="csY696" fmla="*/ 325122 h 563068"/>
                <a:gd name="csX697" fmla="*/ 205430 w 478441"/>
                <a:gd name="csY697" fmla="*/ 324968 h 563068"/>
                <a:gd name="csX698" fmla="*/ 207716 w 478441"/>
                <a:gd name="csY698" fmla="*/ 324037 h 563068"/>
                <a:gd name="csX699" fmla="*/ 208824 w 478441"/>
                <a:gd name="csY699" fmla="*/ 323829 h 563068"/>
                <a:gd name="csX700" fmla="*/ 211463 w 478441"/>
                <a:gd name="csY700" fmla="*/ 323945 h 563068"/>
                <a:gd name="csX701" fmla="*/ 213841 w 478441"/>
                <a:gd name="csY701" fmla="*/ 322798 h 563068"/>
                <a:gd name="csX702" fmla="*/ 214811 w 478441"/>
                <a:gd name="csY702" fmla="*/ 321445 h 563068"/>
                <a:gd name="csX703" fmla="*/ 215172 w 478441"/>
                <a:gd name="csY703" fmla="*/ 319752 h 563068"/>
                <a:gd name="csX704" fmla="*/ 214287 w 478441"/>
                <a:gd name="csY704" fmla="*/ 316914 h 563068"/>
                <a:gd name="csX705" fmla="*/ 215426 w 478441"/>
                <a:gd name="csY705" fmla="*/ 317198 h 563068"/>
                <a:gd name="csX706" fmla="*/ 216526 w 478441"/>
                <a:gd name="csY706" fmla="*/ 317083 h 563068"/>
                <a:gd name="csX707" fmla="*/ 219105 w 478441"/>
                <a:gd name="csY707" fmla="*/ 315275 h 563068"/>
                <a:gd name="csX708" fmla="*/ 221759 w 478441"/>
                <a:gd name="csY708" fmla="*/ 314198 h 563068"/>
                <a:gd name="csX709" fmla="*/ 224507 w 478441"/>
                <a:gd name="csY709" fmla="*/ 313929 h 563068"/>
                <a:gd name="csX710" fmla="*/ 227600 w 478441"/>
                <a:gd name="csY710" fmla="*/ 314952 h 563068"/>
                <a:gd name="csX711" fmla="*/ 230594 w 478441"/>
                <a:gd name="csY711" fmla="*/ 316583 h 563068"/>
                <a:gd name="csX712" fmla="*/ 120934 w 478441"/>
                <a:gd name="csY712" fmla="*/ 320037 h 563068"/>
                <a:gd name="csX713" fmla="*/ 119526 w 478441"/>
                <a:gd name="csY713" fmla="*/ 321091 h 563068"/>
                <a:gd name="csX714" fmla="*/ 118925 w 478441"/>
                <a:gd name="csY714" fmla="*/ 319483 h 563068"/>
                <a:gd name="csX715" fmla="*/ 119541 w 478441"/>
                <a:gd name="csY715" fmla="*/ 314913 h 563068"/>
                <a:gd name="csX716" fmla="*/ 122180 w 478441"/>
                <a:gd name="csY716" fmla="*/ 315852 h 563068"/>
                <a:gd name="csX717" fmla="*/ 122134 w 478441"/>
                <a:gd name="csY717" fmla="*/ 317252 h 563068"/>
                <a:gd name="csX718" fmla="*/ 120934 w 478441"/>
                <a:gd name="csY718" fmla="*/ 320037 h 563068"/>
                <a:gd name="csX719" fmla="*/ 192178 w 478441"/>
                <a:gd name="csY719" fmla="*/ 320252 h 563068"/>
                <a:gd name="csX720" fmla="*/ 191555 w 478441"/>
                <a:gd name="csY720" fmla="*/ 321291 h 563068"/>
                <a:gd name="csX721" fmla="*/ 189639 w 478441"/>
                <a:gd name="csY721" fmla="*/ 320975 h 563068"/>
                <a:gd name="csX722" fmla="*/ 190408 w 478441"/>
                <a:gd name="csY722" fmla="*/ 320075 h 563068"/>
                <a:gd name="csX723" fmla="*/ 190993 w 478441"/>
                <a:gd name="csY723" fmla="*/ 318983 h 563068"/>
                <a:gd name="csX724" fmla="*/ 191424 w 478441"/>
                <a:gd name="csY724" fmla="*/ 318760 h 563068"/>
                <a:gd name="csX725" fmla="*/ 191786 w 478441"/>
                <a:gd name="csY725" fmla="*/ 319944 h 563068"/>
                <a:gd name="csX726" fmla="*/ 192178 w 478441"/>
                <a:gd name="csY726" fmla="*/ 320252 h 563068"/>
                <a:gd name="csX727" fmla="*/ 185430 w 478441"/>
                <a:gd name="csY727" fmla="*/ 324660 h 563068"/>
                <a:gd name="csX728" fmla="*/ 186484 w 478441"/>
                <a:gd name="csY728" fmla="*/ 325614 h 563068"/>
                <a:gd name="csX729" fmla="*/ 188985 w 478441"/>
                <a:gd name="csY729" fmla="*/ 325229 h 563068"/>
                <a:gd name="csX730" fmla="*/ 189292 w 478441"/>
                <a:gd name="csY730" fmla="*/ 325499 h 563068"/>
                <a:gd name="csX731" fmla="*/ 188561 w 478441"/>
                <a:gd name="csY731" fmla="*/ 326360 h 563068"/>
                <a:gd name="csX732" fmla="*/ 187453 w 478441"/>
                <a:gd name="csY732" fmla="*/ 327214 h 563068"/>
                <a:gd name="csX733" fmla="*/ 185453 w 478441"/>
                <a:gd name="csY733" fmla="*/ 326576 h 563068"/>
                <a:gd name="csX734" fmla="*/ 184190 w 478441"/>
                <a:gd name="csY734" fmla="*/ 326545 h 563068"/>
                <a:gd name="csX735" fmla="*/ 184013 w 478441"/>
                <a:gd name="csY735" fmla="*/ 325122 h 563068"/>
                <a:gd name="csX736" fmla="*/ 184175 w 478441"/>
                <a:gd name="csY736" fmla="*/ 324606 h 563068"/>
                <a:gd name="csX737" fmla="*/ 185430 w 478441"/>
                <a:gd name="csY737" fmla="*/ 324660 h 563068"/>
                <a:gd name="csX738" fmla="*/ 161866 w 478441"/>
                <a:gd name="csY738" fmla="*/ 333515 h 563068"/>
                <a:gd name="csX739" fmla="*/ 164767 w 478441"/>
                <a:gd name="csY739" fmla="*/ 334284 h 563068"/>
                <a:gd name="csX740" fmla="*/ 165998 w 478441"/>
                <a:gd name="csY740" fmla="*/ 334330 h 563068"/>
                <a:gd name="csX741" fmla="*/ 167129 w 478441"/>
                <a:gd name="csY741" fmla="*/ 333984 h 563068"/>
                <a:gd name="csX742" fmla="*/ 168869 w 478441"/>
                <a:gd name="csY742" fmla="*/ 332976 h 563068"/>
                <a:gd name="csX743" fmla="*/ 170677 w 478441"/>
                <a:gd name="csY743" fmla="*/ 332230 h 563068"/>
                <a:gd name="csX744" fmla="*/ 171978 w 478441"/>
                <a:gd name="csY744" fmla="*/ 332607 h 563068"/>
                <a:gd name="csX745" fmla="*/ 173125 w 478441"/>
                <a:gd name="csY745" fmla="*/ 333507 h 563068"/>
                <a:gd name="csX746" fmla="*/ 173724 w 478441"/>
                <a:gd name="csY746" fmla="*/ 334776 h 563068"/>
                <a:gd name="csX747" fmla="*/ 173432 w 478441"/>
                <a:gd name="csY747" fmla="*/ 336099 h 563068"/>
                <a:gd name="csX748" fmla="*/ 171377 w 478441"/>
                <a:gd name="csY748" fmla="*/ 338946 h 563068"/>
                <a:gd name="csX749" fmla="*/ 169684 w 478441"/>
                <a:gd name="csY749" fmla="*/ 341977 h 563068"/>
                <a:gd name="csX750" fmla="*/ 173563 w 478441"/>
                <a:gd name="csY750" fmla="*/ 342546 h 563068"/>
                <a:gd name="csX751" fmla="*/ 177441 w 478441"/>
                <a:gd name="csY751" fmla="*/ 342485 h 563068"/>
                <a:gd name="csX752" fmla="*/ 176541 w 478441"/>
                <a:gd name="csY752" fmla="*/ 344354 h 563068"/>
                <a:gd name="csX753" fmla="*/ 176387 w 478441"/>
                <a:gd name="csY753" fmla="*/ 345985 h 563068"/>
                <a:gd name="csX754" fmla="*/ 177572 w 478441"/>
                <a:gd name="csY754" fmla="*/ 346762 h 563068"/>
                <a:gd name="csX755" fmla="*/ 178580 w 478441"/>
                <a:gd name="csY755" fmla="*/ 347808 h 563068"/>
                <a:gd name="csX756" fmla="*/ 178319 w 478441"/>
                <a:gd name="csY756" fmla="*/ 348754 h 563068"/>
                <a:gd name="csX757" fmla="*/ 177742 w 478441"/>
                <a:gd name="csY757" fmla="*/ 349685 h 563068"/>
                <a:gd name="csX758" fmla="*/ 179858 w 478441"/>
                <a:gd name="csY758" fmla="*/ 351085 h 563068"/>
                <a:gd name="csX759" fmla="*/ 179719 w 478441"/>
                <a:gd name="csY759" fmla="*/ 352024 h 563068"/>
                <a:gd name="csX760" fmla="*/ 179173 w 478441"/>
                <a:gd name="csY760" fmla="*/ 353008 h 563068"/>
                <a:gd name="csX761" fmla="*/ 173886 w 478441"/>
                <a:gd name="csY761" fmla="*/ 359424 h 563068"/>
                <a:gd name="csX762" fmla="*/ 172332 w 478441"/>
                <a:gd name="csY762" fmla="*/ 362663 h 563068"/>
                <a:gd name="csX763" fmla="*/ 171254 w 478441"/>
                <a:gd name="csY763" fmla="*/ 366225 h 563068"/>
                <a:gd name="csX764" fmla="*/ 170262 w 478441"/>
                <a:gd name="csY764" fmla="*/ 368825 h 563068"/>
                <a:gd name="csX765" fmla="*/ 169538 w 478441"/>
                <a:gd name="csY765" fmla="*/ 371525 h 563068"/>
                <a:gd name="csX766" fmla="*/ 168992 w 478441"/>
                <a:gd name="csY766" fmla="*/ 374433 h 563068"/>
                <a:gd name="csX767" fmla="*/ 168007 w 478441"/>
                <a:gd name="csY767" fmla="*/ 377433 h 563068"/>
                <a:gd name="csX768" fmla="*/ 168338 w 478441"/>
                <a:gd name="csY768" fmla="*/ 380087 h 563068"/>
                <a:gd name="csX769" fmla="*/ 168007 w 478441"/>
                <a:gd name="csY769" fmla="*/ 382810 h 563068"/>
                <a:gd name="csX770" fmla="*/ 165352 w 478441"/>
                <a:gd name="csY770" fmla="*/ 389518 h 563068"/>
                <a:gd name="csX771" fmla="*/ 163459 w 478441"/>
                <a:gd name="csY771" fmla="*/ 389395 h 563068"/>
                <a:gd name="csX772" fmla="*/ 161081 w 478441"/>
                <a:gd name="csY772" fmla="*/ 388587 h 563068"/>
                <a:gd name="csX773" fmla="*/ 159595 w 478441"/>
                <a:gd name="csY773" fmla="*/ 388710 h 563068"/>
                <a:gd name="csX774" fmla="*/ 158826 w 478441"/>
                <a:gd name="csY774" fmla="*/ 390195 h 563068"/>
                <a:gd name="csX775" fmla="*/ 160188 w 478441"/>
                <a:gd name="csY775" fmla="*/ 393249 h 563068"/>
                <a:gd name="csX776" fmla="*/ 155956 w 478441"/>
                <a:gd name="csY776" fmla="*/ 396873 h 563068"/>
                <a:gd name="csX777" fmla="*/ 151277 w 478441"/>
                <a:gd name="csY777" fmla="*/ 399304 h 563068"/>
                <a:gd name="csX778" fmla="*/ 151246 w 478441"/>
                <a:gd name="csY778" fmla="*/ 398196 h 563068"/>
                <a:gd name="csX779" fmla="*/ 151692 w 478441"/>
                <a:gd name="csY779" fmla="*/ 397327 h 563068"/>
                <a:gd name="csX780" fmla="*/ 152362 w 478441"/>
                <a:gd name="csY780" fmla="*/ 396627 h 563068"/>
                <a:gd name="csX781" fmla="*/ 152847 w 478441"/>
                <a:gd name="csY781" fmla="*/ 395780 h 563068"/>
                <a:gd name="csX782" fmla="*/ 153532 w 478441"/>
                <a:gd name="csY782" fmla="*/ 392934 h 563068"/>
                <a:gd name="csX783" fmla="*/ 153193 w 478441"/>
                <a:gd name="csY783" fmla="*/ 390065 h 563068"/>
                <a:gd name="csX784" fmla="*/ 151777 w 478441"/>
                <a:gd name="csY784" fmla="*/ 386464 h 563068"/>
                <a:gd name="csX785" fmla="*/ 151677 w 478441"/>
                <a:gd name="csY785" fmla="*/ 385172 h 563068"/>
                <a:gd name="csX786" fmla="*/ 152654 w 478441"/>
                <a:gd name="csY786" fmla="*/ 384649 h 563068"/>
                <a:gd name="csX787" fmla="*/ 153309 w 478441"/>
                <a:gd name="csY787" fmla="*/ 384495 h 563068"/>
                <a:gd name="csX788" fmla="*/ 153662 w 478441"/>
                <a:gd name="csY788" fmla="*/ 383995 h 563068"/>
                <a:gd name="csX789" fmla="*/ 153678 w 478441"/>
                <a:gd name="csY789" fmla="*/ 382803 h 563068"/>
                <a:gd name="csX790" fmla="*/ 153232 w 478441"/>
                <a:gd name="csY790" fmla="*/ 381918 h 563068"/>
                <a:gd name="csX791" fmla="*/ 151893 w 478441"/>
                <a:gd name="csY791" fmla="*/ 381633 h 563068"/>
                <a:gd name="csX792" fmla="*/ 150615 w 478441"/>
                <a:gd name="csY792" fmla="*/ 381618 h 563068"/>
                <a:gd name="csX793" fmla="*/ 149715 w 478441"/>
                <a:gd name="csY793" fmla="*/ 382956 h 563068"/>
                <a:gd name="csX794" fmla="*/ 148476 w 478441"/>
                <a:gd name="csY794" fmla="*/ 385533 h 563068"/>
                <a:gd name="csX795" fmla="*/ 147876 w 478441"/>
                <a:gd name="csY795" fmla="*/ 388141 h 563068"/>
                <a:gd name="csX796" fmla="*/ 148137 w 478441"/>
                <a:gd name="csY796" fmla="*/ 389565 h 563068"/>
                <a:gd name="csX797" fmla="*/ 148684 w 478441"/>
                <a:gd name="csY797" fmla="*/ 390841 h 563068"/>
                <a:gd name="csX798" fmla="*/ 150384 w 478441"/>
                <a:gd name="csY798" fmla="*/ 392972 h 563068"/>
                <a:gd name="csX799" fmla="*/ 149892 w 478441"/>
                <a:gd name="csY799" fmla="*/ 394234 h 563068"/>
                <a:gd name="csX800" fmla="*/ 149184 w 478441"/>
                <a:gd name="csY800" fmla="*/ 395211 h 563068"/>
                <a:gd name="csX801" fmla="*/ 143181 w 478441"/>
                <a:gd name="csY801" fmla="*/ 392988 h 563068"/>
                <a:gd name="csX802" fmla="*/ 141881 w 478441"/>
                <a:gd name="csY802" fmla="*/ 392826 h 563068"/>
                <a:gd name="csX803" fmla="*/ 140804 w 478441"/>
                <a:gd name="csY803" fmla="*/ 392357 h 563068"/>
                <a:gd name="csX804" fmla="*/ 139649 w 478441"/>
                <a:gd name="csY804" fmla="*/ 389426 h 563068"/>
                <a:gd name="csX805" fmla="*/ 142096 w 478441"/>
                <a:gd name="csY805" fmla="*/ 388718 h 563068"/>
                <a:gd name="csX806" fmla="*/ 142819 w 478441"/>
                <a:gd name="csY806" fmla="*/ 388364 h 563068"/>
                <a:gd name="csX807" fmla="*/ 143089 w 478441"/>
                <a:gd name="csY807" fmla="*/ 387426 h 563068"/>
                <a:gd name="csX808" fmla="*/ 143420 w 478441"/>
                <a:gd name="csY808" fmla="*/ 384564 h 563068"/>
                <a:gd name="csX809" fmla="*/ 142281 w 478441"/>
                <a:gd name="csY809" fmla="*/ 382164 h 563068"/>
                <a:gd name="csX810" fmla="*/ 141311 w 478441"/>
                <a:gd name="csY810" fmla="*/ 381310 h 563068"/>
                <a:gd name="csX811" fmla="*/ 140526 w 478441"/>
                <a:gd name="csY811" fmla="*/ 380333 h 563068"/>
                <a:gd name="csX812" fmla="*/ 141019 w 478441"/>
                <a:gd name="csY812" fmla="*/ 378310 h 563068"/>
                <a:gd name="csX813" fmla="*/ 140696 w 478441"/>
                <a:gd name="csY813" fmla="*/ 375756 h 563068"/>
                <a:gd name="csX814" fmla="*/ 140665 w 478441"/>
                <a:gd name="csY814" fmla="*/ 372186 h 563068"/>
                <a:gd name="csX815" fmla="*/ 141088 w 478441"/>
                <a:gd name="csY815" fmla="*/ 371571 h 563068"/>
                <a:gd name="csX816" fmla="*/ 143358 w 478441"/>
                <a:gd name="csY816" fmla="*/ 370848 h 563068"/>
                <a:gd name="csX817" fmla="*/ 144997 w 478441"/>
                <a:gd name="csY817" fmla="*/ 368932 h 563068"/>
                <a:gd name="csX818" fmla="*/ 146444 w 478441"/>
                <a:gd name="csY818" fmla="*/ 366748 h 563068"/>
                <a:gd name="csX819" fmla="*/ 148561 w 478441"/>
                <a:gd name="csY819" fmla="*/ 362901 h 563068"/>
                <a:gd name="csX820" fmla="*/ 150300 w 478441"/>
                <a:gd name="csY820" fmla="*/ 358739 h 563068"/>
                <a:gd name="csX821" fmla="*/ 148630 w 478441"/>
                <a:gd name="csY821" fmla="*/ 358562 h 563068"/>
                <a:gd name="csX822" fmla="*/ 147214 w 478441"/>
                <a:gd name="csY822" fmla="*/ 357778 h 563068"/>
                <a:gd name="csX823" fmla="*/ 148753 w 478441"/>
                <a:gd name="csY823" fmla="*/ 355808 h 563068"/>
                <a:gd name="csX824" fmla="*/ 148276 w 478441"/>
                <a:gd name="csY824" fmla="*/ 353316 h 563068"/>
                <a:gd name="csX825" fmla="*/ 145967 w 478441"/>
                <a:gd name="csY825" fmla="*/ 350254 h 563068"/>
                <a:gd name="csX826" fmla="*/ 144697 w 478441"/>
                <a:gd name="csY826" fmla="*/ 346638 h 563068"/>
                <a:gd name="csX827" fmla="*/ 142658 w 478441"/>
                <a:gd name="csY827" fmla="*/ 345039 h 563068"/>
                <a:gd name="csX828" fmla="*/ 141581 w 478441"/>
                <a:gd name="csY828" fmla="*/ 344454 h 563068"/>
                <a:gd name="csX829" fmla="*/ 140265 w 478441"/>
                <a:gd name="csY829" fmla="*/ 345300 h 563068"/>
                <a:gd name="csX830" fmla="*/ 139187 w 478441"/>
                <a:gd name="csY830" fmla="*/ 346315 h 563068"/>
                <a:gd name="csX831" fmla="*/ 140188 w 478441"/>
                <a:gd name="csY831" fmla="*/ 348669 h 563068"/>
                <a:gd name="csX832" fmla="*/ 140065 w 478441"/>
                <a:gd name="csY832" fmla="*/ 350754 h 563068"/>
                <a:gd name="csX833" fmla="*/ 140226 w 478441"/>
                <a:gd name="csY833" fmla="*/ 352816 h 563068"/>
                <a:gd name="csX834" fmla="*/ 141242 w 478441"/>
                <a:gd name="csY834" fmla="*/ 352931 h 563068"/>
                <a:gd name="csX835" fmla="*/ 142496 w 478441"/>
                <a:gd name="csY835" fmla="*/ 352416 h 563068"/>
                <a:gd name="csX836" fmla="*/ 143497 w 478441"/>
                <a:gd name="csY836" fmla="*/ 352777 h 563068"/>
                <a:gd name="csX837" fmla="*/ 144082 w 478441"/>
                <a:gd name="csY837" fmla="*/ 353862 h 563068"/>
                <a:gd name="csX838" fmla="*/ 144243 w 478441"/>
                <a:gd name="csY838" fmla="*/ 355254 h 563068"/>
                <a:gd name="csX839" fmla="*/ 143797 w 478441"/>
                <a:gd name="csY839" fmla="*/ 356632 h 563068"/>
                <a:gd name="csX840" fmla="*/ 142881 w 478441"/>
                <a:gd name="csY840" fmla="*/ 357316 h 563068"/>
                <a:gd name="csX841" fmla="*/ 141757 w 478441"/>
                <a:gd name="csY841" fmla="*/ 357262 h 563068"/>
                <a:gd name="csX842" fmla="*/ 140626 w 478441"/>
                <a:gd name="csY842" fmla="*/ 356516 h 563068"/>
                <a:gd name="csX843" fmla="*/ 139742 w 478441"/>
                <a:gd name="csY843" fmla="*/ 355454 h 563068"/>
                <a:gd name="csX844" fmla="*/ 137625 w 478441"/>
                <a:gd name="csY844" fmla="*/ 354870 h 563068"/>
                <a:gd name="csX845" fmla="*/ 135394 w 478441"/>
                <a:gd name="csY845" fmla="*/ 356124 h 563068"/>
                <a:gd name="csX846" fmla="*/ 133277 w 478441"/>
                <a:gd name="csY846" fmla="*/ 358678 h 563068"/>
                <a:gd name="csX847" fmla="*/ 131469 w 478441"/>
                <a:gd name="csY847" fmla="*/ 359970 h 563068"/>
                <a:gd name="csX848" fmla="*/ 132315 w 478441"/>
                <a:gd name="csY848" fmla="*/ 358078 h 563068"/>
                <a:gd name="csX849" fmla="*/ 132723 w 478441"/>
                <a:gd name="csY849" fmla="*/ 356031 h 563068"/>
                <a:gd name="csX850" fmla="*/ 131846 w 478441"/>
                <a:gd name="csY850" fmla="*/ 354593 h 563068"/>
                <a:gd name="csX851" fmla="*/ 129768 w 478441"/>
                <a:gd name="csY851" fmla="*/ 352201 h 563068"/>
                <a:gd name="csX852" fmla="*/ 129283 w 478441"/>
                <a:gd name="csY852" fmla="*/ 350816 h 563068"/>
                <a:gd name="csX853" fmla="*/ 129160 w 478441"/>
                <a:gd name="csY853" fmla="*/ 349139 h 563068"/>
                <a:gd name="csX854" fmla="*/ 129530 w 478441"/>
                <a:gd name="csY854" fmla="*/ 347477 h 563068"/>
                <a:gd name="csX855" fmla="*/ 131653 w 478441"/>
                <a:gd name="csY855" fmla="*/ 349385 h 563068"/>
                <a:gd name="csX856" fmla="*/ 132746 w 478441"/>
                <a:gd name="csY856" fmla="*/ 351762 h 563068"/>
                <a:gd name="csX857" fmla="*/ 134316 w 478441"/>
                <a:gd name="csY857" fmla="*/ 352808 h 563068"/>
                <a:gd name="csX858" fmla="*/ 136279 w 478441"/>
                <a:gd name="csY858" fmla="*/ 352816 h 563068"/>
                <a:gd name="csX859" fmla="*/ 134770 w 478441"/>
                <a:gd name="csY859" fmla="*/ 349323 h 563068"/>
                <a:gd name="csX860" fmla="*/ 134232 w 478441"/>
                <a:gd name="csY860" fmla="*/ 348439 h 563068"/>
                <a:gd name="csX861" fmla="*/ 132123 w 478441"/>
                <a:gd name="csY861" fmla="*/ 346869 h 563068"/>
                <a:gd name="csX862" fmla="*/ 129229 w 478441"/>
                <a:gd name="csY862" fmla="*/ 344231 h 563068"/>
                <a:gd name="csX863" fmla="*/ 127398 w 478441"/>
                <a:gd name="csY863" fmla="*/ 342954 h 563068"/>
                <a:gd name="csX864" fmla="*/ 128044 w 478441"/>
                <a:gd name="csY864" fmla="*/ 340192 h 563068"/>
                <a:gd name="csX865" fmla="*/ 129129 w 478441"/>
                <a:gd name="csY865" fmla="*/ 339646 h 563068"/>
                <a:gd name="csX866" fmla="*/ 130038 w 478441"/>
                <a:gd name="csY866" fmla="*/ 339776 h 563068"/>
                <a:gd name="csX867" fmla="*/ 133100 w 478441"/>
                <a:gd name="csY867" fmla="*/ 340754 h 563068"/>
                <a:gd name="csX868" fmla="*/ 133385 w 478441"/>
                <a:gd name="csY868" fmla="*/ 339376 h 563068"/>
                <a:gd name="csX869" fmla="*/ 132931 w 478441"/>
                <a:gd name="csY869" fmla="*/ 338638 h 563068"/>
                <a:gd name="csX870" fmla="*/ 132700 w 478441"/>
                <a:gd name="csY870" fmla="*/ 337784 h 563068"/>
                <a:gd name="csX871" fmla="*/ 134724 w 478441"/>
                <a:gd name="csY871" fmla="*/ 336592 h 563068"/>
                <a:gd name="csX872" fmla="*/ 138025 w 478441"/>
                <a:gd name="csY872" fmla="*/ 335607 h 563068"/>
                <a:gd name="csX873" fmla="*/ 138703 w 478441"/>
                <a:gd name="csY873" fmla="*/ 335145 h 563068"/>
                <a:gd name="csX874" fmla="*/ 139287 w 478441"/>
                <a:gd name="csY874" fmla="*/ 334153 h 563068"/>
                <a:gd name="csX875" fmla="*/ 140095 w 478441"/>
                <a:gd name="csY875" fmla="*/ 333638 h 563068"/>
                <a:gd name="csX876" fmla="*/ 142404 w 478441"/>
                <a:gd name="csY876" fmla="*/ 333653 h 563068"/>
                <a:gd name="csX877" fmla="*/ 144351 w 478441"/>
                <a:gd name="csY877" fmla="*/ 332699 h 563068"/>
                <a:gd name="csX878" fmla="*/ 145959 w 478441"/>
                <a:gd name="csY878" fmla="*/ 330122 h 563068"/>
                <a:gd name="csX879" fmla="*/ 146344 w 478441"/>
                <a:gd name="csY879" fmla="*/ 328707 h 563068"/>
                <a:gd name="csX880" fmla="*/ 146914 w 478441"/>
                <a:gd name="csY880" fmla="*/ 327522 h 563068"/>
                <a:gd name="csX881" fmla="*/ 150923 w 478441"/>
                <a:gd name="csY881" fmla="*/ 325429 h 563068"/>
                <a:gd name="csX882" fmla="*/ 151916 w 478441"/>
                <a:gd name="csY882" fmla="*/ 325106 h 563068"/>
                <a:gd name="csX883" fmla="*/ 154601 w 478441"/>
                <a:gd name="csY883" fmla="*/ 325368 h 563068"/>
                <a:gd name="csX884" fmla="*/ 157048 w 478441"/>
                <a:gd name="csY884" fmla="*/ 326553 h 563068"/>
                <a:gd name="csX885" fmla="*/ 158257 w 478441"/>
                <a:gd name="csY885" fmla="*/ 329045 h 563068"/>
                <a:gd name="csX886" fmla="*/ 159319 w 478441"/>
                <a:gd name="csY886" fmla="*/ 331707 h 563068"/>
                <a:gd name="csX887" fmla="*/ 161866 w 478441"/>
                <a:gd name="csY887" fmla="*/ 333515 h 563068"/>
                <a:gd name="csX888" fmla="*/ 132085 w 478441"/>
                <a:gd name="csY888" fmla="*/ 329737 h 563068"/>
                <a:gd name="csX889" fmla="*/ 130591 w 478441"/>
                <a:gd name="csY889" fmla="*/ 330807 h 563068"/>
                <a:gd name="csX890" fmla="*/ 129468 w 478441"/>
                <a:gd name="csY890" fmla="*/ 329976 h 563068"/>
                <a:gd name="csX891" fmla="*/ 130014 w 478441"/>
                <a:gd name="csY891" fmla="*/ 327668 h 563068"/>
                <a:gd name="csX892" fmla="*/ 130384 w 478441"/>
                <a:gd name="csY892" fmla="*/ 326899 h 563068"/>
                <a:gd name="csX893" fmla="*/ 131661 w 478441"/>
                <a:gd name="csY893" fmla="*/ 327660 h 563068"/>
                <a:gd name="csX894" fmla="*/ 132085 w 478441"/>
                <a:gd name="csY894" fmla="*/ 329737 h 563068"/>
                <a:gd name="csX895" fmla="*/ 125513 w 478441"/>
                <a:gd name="csY895" fmla="*/ 343292 h 563068"/>
                <a:gd name="csX896" fmla="*/ 123997 w 478441"/>
                <a:gd name="csY896" fmla="*/ 344500 h 563068"/>
                <a:gd name="csX897" fmla="*/ 122896 w 478441"/>
                <a:gd name="csY897" fmla="*/ 344500 h 563068"/>
                <a:gd name="csX898" fmla="*/ 123896 w 478441"/>
                <a:gd name="csY898" fmla="*/ 343084 h 563068"/>
                <a:gd name="csX899" fmla="*/ 124035 w 478441"/>
                <a:gd name="csY899" fmla="*/ 342415 h 563068"/>
                <a:gd name="csX900" fmla="*/ 124874 w 478441"/>
                <a:gd name="csY900" fmla="*/ 340515 h 563068"/>
                <a:gd name="csX901" fmla="*/ 126513 w 478441"/>
                <a:gd name="csY901" fmla="*/ 339838 h 563068"/>
                <a:gd name="csX902" fmla="*/ 127205 w 478441"/>
                <a:gd name="csY902" fmla="*/ 339753 h 563068"/>
                <a:gd name="csX903" fmla="*/ 125866 w 478441"/>
                <a:gd name="csY903" fmla="*/ 341723 h 563068"/>
                <a:gd name="csX904" fmla="*/ 125513 w 478441"/>
                <a:gd name="csY904" fmla="*/ 343292 h 563068"/>
                <a:gd name="csX905" fmla="*/ 116555 w 478441"/>
                <a:gd name="csY905" fmla="*/ 353093 h 563068"/>
                <a:gd name="csX906" fmla="*/ 116016 w 478441"/>
                <a:gd name="csY906" fmla="*/ 353370 h 563068"/>
                <a:gd name="csX907" fmla="*/ 115324 w 478441"/>
                <a:gd name="csY907" fmla="*/ 351062 h 563068"/>
                <a:gd name="csX908" fmla="*/ 114839 w 478441"/>
                <a:gd name="csY908" fmla="*/ 350239 h 563068"/>
                <a:gd name="csX909" fmla="*/ 115647 w 478441"/>
                <a:gd name="csY909" fmla="*/ 349800 h 563068"/>
                <a:gd name="csX910" fmla="*/ 117271 w 478441"/>
                <a:gd name="csY910" fmla="*/ 345608 h 563068"/>
                <a:gd name="csX911" fmla="*/ 117563 w 478441"/>
                <a:gd name="csY911" fmla="*/ 347269 h 563068"/>
                <a:gd name="csX912" fmla="*/ 118194 w 478441"/>
                <a:gd name="csY912" fmla="*/ 348916 h 563068"/>
                <a:gd name="csX913" fmla="*/ 118825 w 478441"/>
                <a:gd name="csY913" fmla="*/ 349177 h 563068"/>
                <a:gd name="csX914" fmla="*/ 118209 w 478441"/>
                <a:gd name="csY914" fmla="*/ 350377 h 563068"/>
                <a:gd name="csX915" fmla="*/ 117309 w 478441"/>
                <a:gd name="csY915" fmla="*/ 350823 h 563068"/>
                <a:gd name="csX916" fmla="*/ 116555 w 478441"/>
                <a:gd name="csY916" fmla="*/ 353093 h 563068"/>
                <a:gd name="csX917" fmla="*/ 349034 w 478441"/>
                <a:gd name="csY917" fmla="*/ 347569 h 563068"/>
                <a:gd name="csX918" fmla="*/ 348658 w 478441"/>
                <a:gd name="csY918" fmla="*/ 347839 h 563068"/>
                <a:gd name="csX919" fmla="*/ 347619 w 478441"/>
                <a:gd name="csY919" fmla="*/ 347000 h 563068"/>
                <a:gd name="csX920" fmla="*/ 347465 w 478441"/>
                <a:gd name="csY920" fmla="*/ 346254 h 563068"/>
                <a:gd name="csX921" fmla="*/ 347649 w 478441"/>
                <a:gd name="csY921" fmla="*/ 345792 h 563068"/>
                <a:gd name="csX922" fmla="*/ 348326 w 478441"/>
                <a:gd name="csY922" fmla="*/ 345692 h 563068"/>
                <a:gd name="csX923" fmla="*/ 349727 w 478441"/>
                <a:gd name="csY923" fmla="*/ 346608 h 563068"/>
                <a:gd name="csX924" fmla="*/ 349034 w 478441"/>
                <a:gd name="csY924" fmla="*/ 347569 h 563068"/>
                <a:gd name="csX925" fmla="*/ 107667 w 478441"/>
                <a:gd name="csY925" fmla="*/ 354539 h 563068"/>
                <a:gd name="csX926" fmla="*/ 108506 w 478441"/>
                <a:gd name="csY926" fmla="*/ 355231 h 563068"/>
                <a:gd name="csX927" fmla="*/ 109729 w 478441"/>
                <a:gd name="csY927" fmla="*/ 354839 h 563068"/>
                <a:gd name="csX928" fmla="*/ 110707 w 478441"/>
                <a:gd name="csY928" fmla="*/ 354747 h 563068"/>
                <a:gd name="csX929" fmla="*/ 111407 w 478441"/>
                <a:gd name="csY929" fmla="*/ 355078 h 563068"/>
                <a:gd name="csX930" fmla="*/ 112292 w 478441"/>
                <a:gd name="csY930" fmla="*/ 356855 h 563068"/>
                <a:gd name="csX931" fmla="*/ 112615 w 478441"/>
                <a:gd name="csY931" fmla="*/ 357908 h 563068"/>
                <a:gd name="csX932" fmla="*/ 111037 w 478441"/>
                <a:gd name="csY932" fmla="*/ 358055 h 563068"/>
                <a:gd name="csX933" fmla="*/ 110368 w 478441"/>
                <a:gd name="csY933" fmla="*/ 358301 h 563068"/>
                <a:gd name="csX934" fmla="*/ 109506 w 478441"/>
                <a:gd name="csY934" fmla="*/ 359586 h 563068"/>
                <a:gd name="csX935" fmla="*/ 108267 w 478441"/>
                <a:gd name="csY935" fmla="*/ 359109 h 563068"/>
                <a:gd name="csX936" fmla="*/ 107490 w 478441"/>
                <a:gd name="csY936" fmla="*/ 358501 h 563068"/>
                <a:gd name="csX937" fmla="*/ 107321 w 478441"/>
                <a:gd name="csY937" fmla="*/ 357647 h 563068"/>
                <a:gd name="csX938" fmla="*/ 107667 w 478441"/>
                <a:gd name="csY938" fmla="*/ 354539 h 563068"/>
                <a:gd name="csX939" fmla="*/ 138271 w 478441"/>
                <a:gd name="csY939" fmla="*/ 368655 h 563068"/>
                <a:gd name="csX940" fmla="*/ 136563 w 478441"/>
                <a:gd name="csY940" fmla="*/ 369563 h 563068"/>
                <a:gd name="csX941" fmla="*/ 136348 w 478441"/>
                <a:gd name="csY941" fmla="*/ 368694 h 563068"/>
                <a:gd name="csX942" fmla="*/ 135624 w 478441"/>
                <a:gd name="csY942" fmla="*/ 368294 h 563068"/>
                <a:gd name="csX943" fmla="*/ 136863 w 478441"/>
                <a:gd name="csY943" fmla="*/ 367071 h 563068"/>
                <a:gd name="csX944" fmla="*/ 136817 w 478441"/>
                <a:gd name="csY944" fmla="*/ 366517 h 563068"/>
                <a:gd name="csX945" fmla="*/ 136032 w 478441"/>
                <a:gd name="csY945" fmla="*/ 365694 h 563068"/>
                <a:gd name="csX946" fmla="*/ 136940 w 478441"/>
                <a:gd name="csY946" fmla="*/ 362570 h 563068"/>
                <a:gd name="csX947" fmla="*/ 136694 w 478441"/>
                <a:gd name="csY947" fmla="*/ 361224 h 563068"/>
                <a:gd name="csX948" fmla="*/ 140103 w 478441"/>
                <a:gd name="csY948" fmla="*/ 360724 h 563068"/>
                <a:gd name="csX949" fmla="*/ 140727 w 478441"/>
                <a:gd name="csY949" fmla="*/ 361993 h 563068"/>
                <a:gd name="csX950" fmla="*/ 140788 w 478441"/>
                <a:gd name="csY950" fmla="*/ 365840 h 563068"/>
                <a:gd name="csX951" fmla="*/ 138271 w 478441"/>
                <a:gd name="csY951" fmla="*/ 368655 h 563068"/>
                <a:gd name="csX952" fmla="*/ 144720 w 478441"/>
                <a:gd name="csY952" fmla="*/ 363724 h 563068"/>
                <a:gd name="csX953" fmla="*/ 142812 w 478441"/>
                <a:gd name="csY953" fmla="*/ 363840 h 563068"/>
                <a:gd name="csX954" fmla="*/ 142019 w 478441"/>
                <a:gd name="csY954" fmla="*/ 363540 h 563068"/>
                <a:gd name="csX955" fmla="*/ 141704 w 478441"/>
                <a:gd name="csY955" fmla="*/ 362732 h 563068"/>
                <a:gd name="csX956" fmla="*/ 144382 w 478441"/>
                <a:gd name="csY956" fmla="*/ 361093 h 563068"/>
                <a:gd name="csX957" fmla="*/ 146460 w 478441"/>
                <a:gd name="csY957" fmla="*/ 361386 h 563068"/>
                <a:gd name="csX958" fmla="*/ 145536 w 478441"/>
                <a:gd name="csY958" fmla="*/ 362863 h 563068"/>
                <a:gd name="csX959" fmla="*/ 144720 w 478441"/>
                <a:gd name="csY959" fmla="*/ 363724 h 563068"/>
                <a:gd name="csX960" fmla="*/ 130407 w 478441"/>
                <a:gd name="csY960" fmla="*/ 383156 h 563068"/>
                <a:gd name="csX961" fmla="*/ 129730 w 478441"/>
                <a:gd name="csY961" fmla="*/ 383595 h 563068"/>
                <a:gd name="csX962" fmla="*/ 130161 w 478441"/>
                <a:gd name="csY962" fmla="*/ 381610 h 563068"/>
                <a:gd name="csX963" fmla="*/ 131900 w 478441"/>
                <a:gd name="csY963" fmla="*/ 379871 h 563068"/>
                <a:gd name="csX964" fmla="*/ 132046 w 478441"/>
                <a:gd name="csY964" fmla="*/ 380995 h 563068"/>
                <a:gd name="csX965" fmla="*/ 130407 w 478441"/>
                <a:gd name="csY965" fmla="*/ 383156 h 563068"/>
                <a:gd name="csX966" fmla="*/ 157218 w 478441"/>
                <a:gd name="csY966" fmla="*/ 414751 h 563068"/>
                <a:gd name="csX967" fmla="*/ 155325 w 478441"/>
                <a:gd name="csY967" fmla="*/ 415012 h 563068"/>
                <a:gd name="csX968" fmla="*/ 155286 w 478441"/>
                <a:gd name="csY968" fmla="*/ 413566 h 563068"/>
                <a:gd name="csX969" fmla="*/ 156787 w 478441"/>
                <a:gd name="csY969" fmla="*/ 410304 h 563068"/>
                <a:gd name="csX970" fmla="*/ 156948 w 478441"/>
                <a:gd name="csY970" fmla="*/ 407904 h 563068"/>
                <a:gd name="csX971" fmla="*/ 158349 w 478441"/>
                <a:gd name="csY971" fmla="*/ 404873 h 563068"/>
                <a:gd name="csX972" fmla="*/ 158942 w 478441"/>
                <a:gd name="csY972" fmla="*/ 404212 h 563068"/>
                <a:gd name="csX973" fmla="*/ 159388 w 478441"/>
                <a:gd name="csY973" fmla="*/ 403973 h 563068"/>
                <a:gd name="csX974" fmla="*/ 159873 w 478441"/>
                <a:gd name="csY974" fmla="*/ 404919 h 563068"/>
                <a:gd name="csX975" fmla="*/ 159334 w 478441"/>
                <a:gd name="csY975" fmla="*/ 408627 h 563068"/>
                <a:gd name="csX976" fmla="*/ 157926 w 478441"/>
                <a:gd name="csY976" fmla="*/ 411435 h 563068"/>
                <a:gd name="csX977" fmla="*/ 157218 w 478441"/>
                <a:gd name="csY977" fmla="*/ 414751 h 563068"/>
                <a:gd name="csX978" fmla="*/ 149946 w 478441"/>
                <a:gd name="csY978" fmla="*/ 418082 h 563068"/>
                <a:gd name="csX979" fmla="*/ 147476 w 478441"/>
                <a:gd name="csY979" fmla="*/ 418620 h 563068"/>
                <a:gd name="csX980" fmla="*/ 146121 w 478441"/>
                <a:gd name="csY980" fmla="*/ 418043 h 563068"/>
                <a:gd name="csX981" fmla="*/ 144874 w 478441"/>
                <a:gd name="csY981" fmla="*/ 414974 h 563068"/>
                <a:gd name="csX982" fmla="*/ 147237 w 478441"/>
                <a:gd name="csY982" fmla="*/ 413051 h 563068"/>
                <a:gd name="csX983" fmla="*/ 150392 w 478441"/>
                <a:gd name="csY983" fmla="*/ 414958 h 563068"/>
                <a:gd name="csX984" fmla="*/ 151038 w 478441"/>
                <a:gd name="csY984" fmla="*/ 415505 h 563068"/>
                <a:gd name="csX985" fmla="*/ 149946 w 478441"/>
                <a:gd name="csY985" fmla="*/ 418082 h 563068"/>
                <a:gd name="csX986" fmla="*/ 124674 w 478441"/>
                <a:gd name="csY986" fmla="*/ 468647 h 563068"/>
                <a:gd name="csX987" fmla="*/ 122811 w 478441"/>
                <a:gd name="csY987" fmla="*/ 470624 h 563068"/>
                <a:gd name="csX988" fmla="*/ 120834 w 478441"/>
                <a:gd name="csY988" fmla="*/ 468839 h 563068"/>
                <a:gd name="csX989" fmla="*/ 118448 w 478441"/>
                <a:gd name="csY989" fmla="*/ 467647 h 563068"/>
                <a:gd name="csX990" fmla="*/ 119580 w 478441"/>
                <a:gd name="csY990" fmla="*/ 467324 h 563068"/>
                <a:gd name="csX991" fmla="*/ 120241 w 478441"/>
                <a:gd name="csY991" fmla="*/ 466839 h 563068"/>
                <a:gd name="csX992" fmla="*/ 120310 w 478441"/>
                <a:gd name="csY992" fmla="*/ 466085 h 563068"/>
                <a:gd name="csX993" fmla="*/ 121857 w 478441"/>
                <a:gd name="csY993" fmla="*/ 464962 h 563068"/>
                <a:gd name="csX994" fmla="*/ 124920 w 478441"/>
                <a:gd name="csY994" fmla="*/ 464092 h 563068"/>
                <a:gd name="csX995" fmla="*/ 125897 w 478441"/>
                <a:gd name="csY995" fmla="*/ 464039 h 563068"/>
                <a:gd name="csX996" fmla="*/ 126998 w 478441"/>
                <a:gd name="csY996" fmla="*/ 463223 h 563068"/>
                <a:gd name="csX997" fmla="*/ 127360 w 478441"/>
                <a:gd name="csY997" fmla="*/ 462485 h 563068"/>
                <a:gd name="csX998" fmla="*/ 127814 w 478441"/>
                <a:gd name="csY998" fmla="*/ 462131 h 563068"/>
                <a:gd name="csX999" fmla="*/ 129791 w 478441"/>
                <a:gd name="csY999" fmla="*/ 461115 h 563068"/>
                <a:gd name="csX1000" fmla="*/ 130330 w 478441"/>
                <a:gd name="csY1000" fmla="*/ 462285 h 563068"/>
                <a:gd name="csX1001" fmla="*/ 130237 w 478441"/>
                <a:gd name="csY1001" fmla="*/ 463200 h 563068"/>
                <a:gd name="csX1002" fmla="*/ 128752 w 478441"/>
                <a:gd name="csY1002" fmla="*/ 463708 h 563068"/>
                <a:gd name="csX1003" fmla="*/ 127306 w 478441"/>
                <a:gd name="csY1003" fmla="*/ 464931 h 563068"/>
                <a:gd name="csX1004" fmla="*/ 125959 w 478441"/>
                <a:gd name="csY1004" fmla="*/ 466454 h 563068"/>
                <a:gd name="csX1005" fmla="*/ 124758 w 478441"/>
                <a:gd name="csY1005" fmla="*/ 467100 h 563068"/>
                <a:gd name="csX1006" fmla="*/ 124374 w 478441"/>
                <a:gd name="csY1006" fmla="*/ 467531 h 563068"/>
                <a:gd name="csX1007" fmla="*/ 124674 w 478441"/>
                <a:gd name="csY1007" fmla="*/ 468647 h 563068"/>
                <a:gd name="csX1008" fmla="*/ 121896 w 478441"/>
                <a:gd name="csY1008" fmla="*/ 471185 h 563068"/>
                <a:gd name="csX1009" fmla="*/ 122042 w 478441"/>
                <a:gd name="csY1009" fmla="*/ 471755 h 563068"/>
                <a:gd name="csX1010" fmla="*/ 119926 w 478441"/>
                <a:gd name="csY1010" fmla="*/ 471277 h 563068"/>
                <a:gd name="csX1011" fmla="*/ 119064 w 478441"/>
                <a:gd name="csY1011" fmla="*/ 469054 h 563068"/>
                <a:gd name="csX1012" fmla="*/ 120472 w 478441"/>
                <a:gd name="csY1012" fmla="*/ 469454 h 563068"/>
                <a:gd name="csX1013" fmla="*/ 120903 w 478441"/>
                <a:gd name="csY1013" fmla="*/ 470216 h 563068"/>
                <a:gd name="csX1014" fmla="*/ 121896 w 478441"/>
                <a:gd name="csY1014" fmla="*/ 471185 h 563068"/>
                <a:gd name="csX1015" fmla="*/ 114854 w 478441"/>
                <a:gd name="csY1015" fmla="*/ 480517 h 563068"/>
                <a:gd name="csX1016" fmla="*/ 113947 w 478441"/>
                <a:gd name="csY1016" fmla="*/ 480963 h 563068"/>
                <a:gd name="csX1017" fmla="*/ 112738 w 478441"/>
                <a:gd name="csY1017" fmla="*/ 480347 h 563068"/>
                <a:gd name="csX1018" fmla="*/ 112361 w 478441"/>
                <a:gd name="csY1018" fmla="*/ 477563 h 563068"/>
                <a:gd name="csX1019" fmla="*/ 112900 w 478441"/>
                <a:gd name="csY1019" fmla="*/ 476209 h 563068"/>
                <a:gd name="csX1020" fmla="*/ 113846 w 478441"/>
                <a:gd name="csY1020" fmla="*/ 475909 h 563068"/>
                <a:gd name="csX1021" fmla="*/ 114670 w 478441"/>
                <a:gd name="csY1021" fmla="*/ 478316 h 563068"/>
                <a:gd name="csX1022" fmla="*/ 115239 w 478441"/>
                <a:gd name="csY1022" fmla="*/ 479309 h 563068"/>
                <a:gd name="csX1023" fmla="*/ 114854 w 478441"/>
                <a:gd name="csY1023" fmla="*/ 480517 h 563068"/>
                <a:gd name="csX1024" fmla="*/ 98886 w 478441"/>
                <a:gd name="csY1024" fmla="*/ 506303 h 563068"/>
                <a:gd name="csX1025" fmla="*/ 96801 w 478441"/>
                <a:gd name="csY1025" fmla="*/ 507411 h 563068"/>
                <a:gd name="csX1026" fmla="*/ 96031 w 478441"/>
                <a:gd name="csY1026" fmla="*/ 508726 h 563068"/>
                <a:gd name="csX1027" fmla="*/ 94108 w 478441"/>
                <a:gd name="csY1027" fmla="*/ 509173 h 563068"/>
                <a:gd name="csX1028" fmla="*/ 92237 w 478441"/>
                <a:gd name="csY1028" fmla="*/ 511019 h 563068"/>
                <a:gd name="csX1029" fmla="*/ 90421 w 478441"/>
                <a:gd name="csY1029" fmla="*/ 511350 h 563068"/>
                <a:gd name="csX1030" fmla="*/ 90468 w 478441"/>
                <a:gd name="csY1030" fmla="*/ 512834 h 563068"/>
                <a:gd name="csX1031" fmla="*/ 91245 w 478441"/>
                <a:gd name="csY1031" fmla="*/ 514088 h 563068"/>
                <a:gd name="csX1032" fmla="*/ 90036 w 478441"/>
                <a:gd name="csY1032" fmla="*/ 514311 h 563068"/>
                <a:gd name="csX1033" fmla="*/ 88767 w 478441"/>
                <a:gd name="csY1033" fmla="*/ 515842 h 563068"/>
                <a:gd name="csX1034" fmla="*/ 88667 w 478441"/>
                <a:gd name="csY1034" fmla="*/ 516958 h 563068"/>
                <a:gd name="csX1035" fmla="*/ 89121 w 478441"/>
                <a:gd name="csY1035" fmla="*/ 517850 h 563068"/>
                <a:gd name="csX1036" fmla="*/ 89059 w 478441"/>
                <a:gd name="csY1036" fmla="*/ 518304 h 563068"/>
                <a:gd name="csX1037" fmla="*/ 87459 w 478441"/>
                <a:gd name="csY1037" fmla="*/ 519627 h 563068"/>
                <a:gd name="csX1038" fmla="*/ 85804 w 478441"/>
                <a:gd name="csY1038" fmla="*/ 519688 h 563068"/>
                <a:gd name="csX1039" fmla="*/ 85735 w 478441"/>
                <a:gd name="csY1039" fmla="*/ 518258 h 563068"/>
                <a:gd name="csX1040" fmla="*/ 85842 w 478441"/>
                <a:gd name="csY1040" fmla="*/ 517188 h 563068"/>
                <a:gd name="csX1041" fmla="*/ 87405 w 478441"/>
                <a:gd name="csY1041" fmla="*/ 514588 h 563068"/>
                <a:gd name="csX1042" fmla="*/ 87443 w 478441"/>
                <a:gd name="csY1042" fmla="*/ 511565 h 563068"/>
                <a:gd name="csX1043" fmla="*/ 88890 w 478441"/>
                <a:gd name="csY1043" fmla="*/ 511219 h 563068"/>
                <a:gd name="csX1044" fmla="*/ 89413 w 478441"/>
                <a:gd name="csY1044" fmla="*/ 510796 h 563068"/>
                <a:gd name="csX1045" fmla="*/ 91699 w 478441"/>
                <a:gd name="csY1045" fmla="*/ 508642 h 563068"/>
                <a:gd name="csX1046" fmla="*/ 92122 w 478441"/>
                <a:gd name="csY1046" fmla="*/ 507726 h 563068"/>
                <a:gd name="csX1047" fmla="*/ 90937 w 478441"/>
                <a:gd name="csY1047" fmla="*/ 506834 h 563068"/>
                <a:gd name="csX1048" fmla="*/ 91029 w 478441"/>
                <a:gd name="csY1048" fmla="*/ 505780 h 563068"/>
                <a:gd name="csX1049" fmla="*/ 91298 w 478441"/>
                <a:gd name="csY1049" fmla="*/ 505334 h 563068"/>
                <a:gd name="csX1050" fmla="*/ 93176 w 478441"/>
                <a:gd name="csY1050" fmla="*/ 505672 h 563068"/>
                <a:gd name="csX1051" fmla="*/ 93938 w 478441"/>
                <a:gd name="csY1051" fmla="*/ 506457 h 563068"/>
                <a:gd name="csX1052" fmla="*/ 94315 w 478441"/>
                <a:gd name="csY1052" fmla="*/ 506541 h 563068"/>
                <a:gd name="csX1053" fmla="*/ 95416 w 478441"/>
                <a:gd name="csY1053" fmla="*/ 505957 h 563068"/>
                <a:gd name="csX1054" fmla="*/ 95931 w 478441"/>
                <a:gd name="csY1054" fmla="*/ 504911 h 563068"/>
                <a:gd name="csX1055" fmla="*/ 97978 w 478441"/>
                <a:gd name="csY1055" fmla="*/ 502849 h 563068"/>
                <a:gd name="csX1056" fmla="*/ 98809 w 478441"/>
                <a:gd name="csY1056" fmla="*/ 500803 h 563068"/>
                <a:gd name="csX1057" fmla="*/ 100464 w 478441"/>
                <a:gd name="csY1057" fmla="*/ 502480 h 563068"/>
                <a:gd name="csX1058" fmla="*/ 100018 w 478441"/>
                <a:gd name="csY1058" fmla="*/ 504680 h 563068"/>
                <a:gd name="csX1059" fmla="*/ 98886 w 478441"/>
                <a:gd name="csY1059" fmla="*/ 506303 h 563068"/>
                <a:gd name="csX1060" fmla="*/ 399724 w 478441"/>
                <a:gd name="csY1060" fmla="*/ 507180 h 563068"/>
                <a:gd name="csX1061" fmla="*/ 399324 w 478441"/>
                <a:gd name="csY1061" fmla="*/ 507195 h 563068"/>
                <a:gd name="csX1062" fmla="*/ 397970 w 478441"/>
                <a:gd name="csY1062" fmla="*/ 504649 h 563068"/>
                <a:gd name="csX1063" fmla="*/ 398362 w 478441"/>
                <a:gd name="csY1063" fmla="*/ 504526 h 563068"/>
                <a:gd name="csX1064" fmla="*/ 399155 w 478441"/>
                <a:gd name="csY1064" fmla="*/ 504926 h 563068"/>
                <a:gd name="csX1065" fmla="*/ 400025 w 478441"/>
                <a:gd name="csY1065" fmla="*/ 506395 h 563068"/>
                <a:gd name="csX1066" fmla="*/ 399724 w 478441"/>
                <a:gd name="csY1066" fmla="*/ 507180 h 563068"/>
                <a:gd name="csX1067" fmla="*/ 38100 w 478441"/>
                <a:gd name="csY1067" fmla="*/ 551814 h 563068"/>
                <a:gd name="csX1068" fmla="*/ 36276 w 478441"/>
                <a:gd name="csY1068" fmla="*/ 552429 h 563068"/>
                <a:gd name="csX1069" fmla="*/ 34321 w 478441"/>
                <a:gd name="csY1069" fmla="*/ 552068 h 563068"/>
                <a:gd name="csX1070" fmla="*/ 34637 w 478441"/>
                <a:gd name="csY1070" fmla="*/ 548767 h 563068"/>
                <a:gd name="csX1071" fmla="*/ 35314 w 478441"/>
                <a:gd name="csY1071" fmla="*/ 549229 h 563068"/>
                <a:gd name="csX1072" fmla="*/ 35738 w 478441"/>
                <a:gd name="csY1072" fmla="*/ 550352 h 563068"/>
                <a:gd name="csX1073" fmla="*/ 37192 w 478441"/>
                <a:gd name="csY1073" fmla="*/ 551014 h 563068"/>
                <a:gd name="csX1074" fmla="*/ 38100 w 478441"/>
                <a:gd name="csY1074" fmla="*/ 551814 h 563068"/>
                <a:gd name="csX1075" fmla="*/ 13236 w 478441"/>
                <a:gd name="csY1075" fmla="*/ 557183 h 563068"/>
                <a:gd name="csX1076" fmla="*/ 11966 w 478441"/>
                <a:gd name="csY1076" fmla="*/ 560907 h 563068"/>
                <a:gd name="csX1077" fmla="*/ 10912 w 478441"/>
                <a:gd name="csY1077" fmla="*/ 561445 h 563068"/>
                <a:gd name="csX1078" fmla="*/ 9834 w 478441"/>
                <a:gd name="csY1078" fmla="*/ 561145 h 563068"/>
                <a:gd name="csX1079" fmla="*/ 8726 w 478441"/>
                <a:gd name="csY1079" fmla="*/ 559068 h 563068"/>
                <a:gd name="csX1080" fmla="*/ 9504 w 478441"/>
                <a:gd name="csY1080" fmla="*/ 558268 h 563068"/>
                <a:gd name="csX1081" fmla="*/ 10581 w 478441"/>
                <a:gd name="csY1081" fmla="*/ 558691 h 563068"/>
                <a:gd name="csX1082" fmla="*/ 11451 w 478441"/>
                <a:gd name="csY1082" fmla="*/ 558530 h 563068"/>
                <a:gd name="csX1083" fmla="*/ 13429 w 478441"/>
                <a:gd name="csY1083" fmla="*/ 555498 h 563068"/>
                <a:gd name="csX1084" fmla="*/ 13906 w 478441"/>
                <a:gd name="csY1084" fmla="*/ 555991 h 563068"/>
                <a:gd name="csX1085" fmla="*/ 13236 w 478441"/>
                <a:gd name="csY1085" fmla="*/ 557183 h 563068"/>
                <a:gd name="csX1086" fmla="*/ 4510 w 478441"/>
                <a:gd name="csY1086" fmla="*/ 562738 h 563068"/>
                <a:gd name="csX1087" fmla="*/ 3147 w 478441"/>
                <a:gd name="csY1087" fmla="*/ 563068 h 563068"/>
                <a:gd name="csX1088" fmla="*/ 1508 w 478441"/>
                <a:gd name="csY1088" fmla="*/ 562660 h 563068"/>
                <a:gd name="csX1089" fmla="*/ 15 w 478441"/>
                <a:gd name="csY1089" fmla="*/ 562545 h 563068"/>
                <a:gd name="csX1090" fmla="*/ 0 w 478441"/>
                <a:gd name="csY1090" fmla="*/ 561845 h 563068"/>
                <a:gd name="csX1091" fmla="*/ 1562 w 478441"/>
                <a:gd name="csY1091" fmla="*/ 561122 h 563068"/>
                <a:gd name="csX1092" fmla="*/ 1593 w 478441"/>
                <a:gd name="csY1092" fmla="*/ 560114 h 563068"/>
                <a:gd name="csX1093" fmla="*/ 1977 w 478441"/>
                <a:gd name="csY1093" fmla="*/ 559568 h 563068"/>
                <a:gd name="csX1094" fmla="*/ 5510 w 478441"/>
                <a:gd name="csY1094" fmla="*/ 560807 h 563068"/>
                <a:gd name="csX1095" fmla="*/ 5356 w 478441"/>
                <a:gd name="csY1095" fmla="*/ 561714 h 563068"/>
                <a:gd name="csX1096" fmla="*/ 4510 w 478441"/>
                <a:gd name="csY1096" fmla="*/ 562738 h 5630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</a:cxnLst>
              <a:rect l="l" t="t" r="r" b="b"/>
              <a:pathLst>
                <a:path w="478441" h="563068">
                  <a:moveTo>
                    <a:pt x="435062" y="42234"/>
                  </a:moveTo>
                  <a:lnTo>
                    <a:pt x="437771" y="42388"/>
                  </a:lnTo>
                  <a:lnTo>
                    <a:pt x="438979" y="42249"/>
                  </a:lnTo>
                  <a:lnTo>
                    <a:pt x="441049" y="42703"/>
                  </a:lnTo>
                  <a:lnTo>
                    <a:pt x="449260" y="47249"/>
                  </a:lnTo>
                  <a:lnTo>
                    <a:pt x="451738" y="47826"/>
                  </a:lnTo>
                  <a:lnTo>
                    <a:pt x="454300" y="47896"/>
                  </a:lnTo>
                  <a:lnTo>
                    <a:pt x="456101" y="47526"/>
                  </a:lnTo>
                  <a:lnTo>
                    <a:pt x="457686" y="46280"/>
                  </a:lnTo>
                  <a:lnTo>
                    <a:pt x="462642" y="40764"/>
                  </a:lnTo>
                  <a:lnTo>
                    <a:pt x="467860" y="35726"/>
                  </a:lnTo>
                  <a:lnTo>
                    <a:pt x="468437" y="35918"/>
                  </a:lnTo>
                  <a:lnTo>
                    <a:pt x="468437" y="37310"/>
                  </a:lnTo>
                  <a:lnTo>
                    <a:pt x="468052" y="38856"/>
                  </a:lnTo>
                  <a:lnTo>
                    <a:pt x="465744" y="43464"/>
                  </a:lnTo>
                  <a:lnTo>
                    <a:pt x="463181" y="49650"/>
                  </a:lnTo>
                  <a:lnTo>
                    <a:pt x="462635" y="52773"/>
                  </a:lnTo>
                  <a:lnTo>
                    <a:pt x="463466" y="55811"/>
                  </a:lnTo>
                  <a:lnTo>
                    <a:pt x="465074" y="58319"/>
                  </a:lnTo>
                  <a:lnTo>
                    <a:pt x="466344" y="61743"/>
                  </a:lnTo>
                  <a:lnTo>
                    <a:pt x="467806" y="66489"/>
                  </a:lnTo>
                  <a:lnTo>
                    <a:pt x="469868" y="67089"/>
                  </a:lnTo>
                  <a:lnTo>
                    <a:pt x="470992" y="67158"/>
                  </a:lnTo>
                  <a:lnTo>
                    <a:pt x="473054" y="65735"/>
                  </a:lnTo>
                  <a:lnTo>
                    <a:pt x="475001" y="63927"/>
                  </a:lnTo>
                  <a:lnTo>
                    <a:pt x="476679" y="63704"/>
                  </a:lnTo>
                  <a:lnTo>
                    <a:pt x="478441" y="64012"/>
                  </a:lnTo>
                  <a:lnTo>
                    <a:pt x="476125" y="65274"/>
                  </a:lnTo>
                  <a:lnTo>
                    <a:pt x="473939" y="66812"/>
                  </a:lnTo>
                  <a:lnTo>
                    <a:pt x="472061" y="69720"/>
                  </a:lnTo>
                  <a:lnTo>
                    <a:pt x="471361" y="70266"/>
                  </a:lnTo>
                  <a:lnTo>
                    <a:pt x="469199" y="70089"/>
                  </a:lnTo>
                  <a:lnTo>
                    <a:pt x="467960" y="70197"/>
                  </a:lnTo>
                  <a:lnTo>
                    <a:pt x="465428" y="71413"/>
                  </a:lnTo>
                  <a:lnTo>
                    <a:pt x="463204" y="72790"/>
                  </a:lnTo>
                  <a:lnTo>
                    <a:pt x="461080" y="74474"/>
                  </a:lnTo>
                  <a:lnTo>
                    <a:pt x="458764" y="75374"/>
                  </a:lnTo>
                  <a:lnTo>
                    <a:pt x="456294" y="75590"/>
                  </a:lnTo>
                  <a:lnTo>
                    <a:pt x="452484" y="76967"/>
                  </a:lnTo>
                  <a:lnTo>
                    <a:pt x="450014" y="77067"/>
                  </a:lnTo>
                  <a:lnTo>
                    <a:pt x="445374" y="75867"/>
                  </a:lnTo>
                  <a:lnTo>
                    <a:pt x="443119" y="76190"/>
                  </a:lnTo>
                  <a:lnTo>
                    <a:pt x="438202" y="78898"/>
                  </a:lnTo>
                  <a:lnTo>
                    <a:pt x="433723" y="82806"/>
                  </a:lnTo>
                  <a:lnTo>
                    <a:pt x="429806" y="87183"/>
                  </a:lnTo>
                  <a:lnTo>
                    <a:pt x="426535" y="92429"/>
                  </a:lnTo>
                  <a:lnTo>
                    <a:pt x="425219" y="95153"/>
                  </a:lnTo>
                  <a:lnTo>
                    <a:pt x="424427" y="98199"/>
                  </a:lnTo>
                  <a:lnTo>
                    <a:pt x="424319" y="100214"/>
                  </a:lnTo>
                  <a:lnTo>
                    <a:pt x="424026" y="102145"/>
                  </a:lnTo>
                  <a:lnTo>
                    <a:pt x="423273" y="103492"/>
                  </a:lnTo>
                  <a:lnTo>
                    <a:pt x="422365" y="104584"/>
                  </a:lnTo>
                  <a:lnTo>
                    <a:pt x="419663" y="103945"/>
                  </a:lnTo>
                  <a:lnTo>
                    <a:pt x="415231" y="101161"/>
                  </a:lnTo>
                  <a:lnTo>
                    <a:pt x="406635" y="97107"/>
                  </a:lnTo>
                  <a:lnTo>
                    <a:pt x="397554" y="90883"/>
                  </a:lnTo>
                  <a:lnTo>
                    <a:pt x="392445" y="87752"/>
                  </a:lnTo>
                  <a:lnTo>
                    <a:pt x="382840" y="88690"/>
                  </a:lnTo>
                  <a:lnTo>
                    <a:pt x="373752" y="94660"/>
                  </a:lnTo>
                  <a:lnTo>
                    <a:pt x="372944" y="94153"/>
                  </a:lnTo>
                  <a:lnTo>
                    <a:pt x="369473" y="90060"/>
                  </a:lnTo>
                  <a:lnTo>
                    <a:pt x="367788" y="88437"/>
                  </a:lnTo>
                  <a:lnTo>
                    <a:pt x="365780" y="87975"/>
                  </a:lnTo>
                  <a:lnTo>
                    <a:pt x="364287" y="88029"/>
                  </a:lnTo>
                  <a:lnTo>
                    <a:pt x="362840" y="88329"/>
                  </a:lnTo>
                  <a:lnTo>
                    <a:pt x="360786" y="90437"/>
                  </a:lnTo>
                  <a:lnTo>
                    <a:pt x="360031" y="91952"/>
                  </a:lnTo>
                  <a:lnTo>
                    <a:pt x="359446" y="93675"/>
                  </a:lnTo>
                  <a:lnTo>
                    <a:pt x="359269" y="94891"/>
                  </a:lnTo>
                  <a:lnTo>
                    <a:pt x="359516" y="96083"/>
                  </a:lnTo>
                  <a:lnTo>
                    <a:pt x="361463" y="98776"/>
                  </a:lnTo>
                  <a:lnTo>
                    <a:pt x="363863" y="100776"/>
                  </a:lnTo>
                  <a:lnTo>
                    <a:pt x="364948" y="101153"/>
                  </a:lnTo>
                  <a:lnTo>
                    <a:pt x="367249" y="101015"/>
                  </a:lnTo>
                  <a:lnTo>
                    <a:pt x="368319" y="101222"/>
                  </a:lnTo>
                  <a:lnTo>
                    <a:pt x="372175" y="105230"/>
                  </a:lnTo>
                  <a:lnTo>
                    <a:pt x="376400" y="108984"/>
                  </a:lnTo>
                  <a:lnTo>
                    <a:pt x="377330" y="110223"/>
                  </a:lnTo>
                  <a:lnTo>
                    <a:pt x="375768" y="111523"/>
                  </a:lnTo>
                  <a:lnTo>
                    <a:pt x="374060" y="112169"/>
                  </a:lnTo>
                  <a:lnTo>
                    <a:pt x="372067" y="112007"/>
                  </a:lnTo>
                  <a:lnTo>
                    <a:pt x="370097" y="111515"/>
                  </a:lnTo>
                  <a:lnTo>
                    <a:pt x="366726" y="109923"/>
                  </a:lnTo>
                  <a:lnTo>
                    <a:pt x="365280" y="111277"/>
                  </a:lnTo>
                  <a:lnTo>
                    <a:pt x="363033" y="114054"/>
                  </a:lnTo>
                  <a:lnTo>
                    <a:pt x="361794" y="117069"/>
                  </a:lnTo>
                  <a:lnTo>
                    <a:pt x="360786" y="118446"/>
                  </a:lnTo>
                  <a:lnTo>
                    <a:pt x="358307" y="120262"/>
                  </a:lnTo>
                  <a:lnTo>
                    <a:pt x="355683" y="121200"/>
                  </a:lnTo>
                  <a:lnTo>
                    <a:pt x="354306" y="120893"/>
                  </a:lnTo>
                  <a:lnTo>
                    <a:pt x="353259" y="119754"/>
                  </a:lnTo>
                  <a:lnTo>
                    <a:pt x="352667" y="118393"/>
                  </a:lnTo>
                  <a:lnTo>
                    <a:pt x="352367" y="116808"/>
                  </a:lnTo>
                  <a:lnTo>
                    <a:pt x="352921" y="113377"/>
                  </a:lnTo>
                  <a:lnTo>
                    <a:pt x="354283" y="110277"/>
                  </a:lnTo>
                  <a:lnTo>
                    <a:pt x="354806" y="107107"/>
                  </a:lnTo>
                  <a:lnTo>
                    <a:pt x="353690" y="102638"/>
                  </a:lnTo>
                  <a:lnTo>
                    <a:pt x="352982" y="101699"/>
                  </a:lnTo>
                  <a:lnTo>
                    <a:pt x="350196" y="99076"/>
                  </a:lnTo>
                  <a:lnTo>
                    <a:pt x="348904" y="96514"/>
                  </a:lnTo>
                  <a:lnTo>
                    <a:pt x="348596" y="93322"/>
                  </a:lnTo>
                  <a:lnTo>
                    <a:pt x="348758" y="91560"/>
                  </a:lnTo>
                  <a:lnTo>
                    <a:pt x="349434" y="87660"/>
                  </a:lnTo>
                  <a:lnTo>
                    <a:pt x="350112" y="85690"/>
                  </a:lnTo>
                  <a:lnTo>
                    <a:pt x="351389" y="85044"/>
                  </a:lnTo>
                  <a:lnTo>
                    <a:pt x="352790" y="84652"/>
                  </a:lnTo>
                  <a:lnTo>
                    <a:pt x="354937" y="83236"/>
                  </a:lnTo>
                  <a:lnTo>
                    <a:pt x="357299" y="81405"/>
                  </a:lnTo>
                  <a:lnTo>
                    <a:pt x="359562" y="79313"/>
                  </a:lnTo>
                  <a:lnTo>
                    <a:pt x="361801" y="76751"/>
                  </a:lnTo>
                  <a:lnTo>
                    <a:pt x="362963" y="73936"/>
                  </a:lnTo>
                  <a:lnTo>
                    <a:pt x="361047" y="70474"/>
                  </a:lnTo>
                  <a:lnTo>
                    <a:pt x="360647" y="68412"/>
                  </a:lnTo>
                  <a:lnTo>
                    <a:pt x="360932" y="66466"/>
                  </a:lnTo>
                  <a:lnTo>
                    <a:pt x="362979" y="65427"/>
                  </a:lnTo>
                  <a:lnTo>
                    <a:pt x="365079" y="66212"/>
                  </a:lnTo>
                  <a:lnTo>
                    <a:pt x="369320" y="69074"/>
                  </a:lnTo>
                  <a:lnTo>
                    <a:pt x="370143" y="69358"/>
                  </a:lnTo>
                  <a:lnTo>
                    <a:pt x="373052" y="69489"/>
                  </a:lnTo>
                  <a:lnTo>
                    <a:pt x="377038" y="70112"/>
                  </a:lnTo>
                  <a:lnTo>
                    <a:pt x="379347" y="69958"/>
                  </a:lnTo>
                  <a:lnTo>
                    <a:pt x="380463" y="69528"/>
                  </a:lnTo>
                  <a:lnTo>
                    <a:pt x="382140" y="67166"/>
                  </a:lnTo>
                  <a:lnTo>
                    <a:pt x="382964" y="64151"/>
                  </a:lnTo>
                  <a:lnTo>
                    <a:pt x="382663" y="60266"/>
                  </a:lnTo>
                  <a:lnTo>
                    <a:pt x="382648" y="56404"/>
                  </a:lnTo>
                  <a:lnTo>
                    <a:pt x="383710" y="53250"/>
                  </a:lnTo>
                  <a:lnTo>
                    <a:pt x="387035" y="48165"/>
                  </a:lnTo>
                  <a:lnTo>
                    <a:pt x="387989" y="45165"/>
                  </a:lnTo>
                  <a:lnTo>
                    <a:pt x="388335" y="37841"/>
                  </a:lnTo>
                  <a:lnTo>
                    <a:pt x="389535" y="34610"/>
                  </a:lnTo>
                  <a:lnTo>
                    <a:pt x="390497" y="31248"/>
                  </a:lnTo>
                  <a:lnTo>
                    <a:pt x="390959" y="24186"/>
                  </a:lnTo>
                  <a:lnTo>
                    <a:pt x="389597" y="17370"/>
                  </a:lnTo>
                  <a:lnTo>
                    <a:pt x="388227" y="14016"/>
                  </a:lnTo>
                  <a:lnTo>
                    <a:pt x="386658" y="10824"/>
                  </a:lnTo>
                  <a:lnTo>
                    <a:pt x="386888" y="7770"/>
                  </a:lnTo>
                  <a:lnTo>
                    <a:pt x="388158" y="4931"/>
                  </a:lnTo>
                  <a:lnTo>
                    <a:pt x="388189" y="4077"/>
                  </a:lnTo>
                  <a:lnTo>
                    <a:pt x="388489" y="3316"/>
                  </a:lnTo>
                  <a:lnTo>
                    <a:pt x="390867" y="2777"/>
                  </a:lnTo>
                  <a:lnTo>
                    <a:pt x="391983" y="2169"/>
                  </a:lnTo>
                  <a:lnTo>
                    <a:pt x="393053" y="800"/>
                  </a:lnTo>
                  <a:lnTo>
                    <a:pt x="394322" y="0"/>
                  </a:lnTo>
                  <a:lnTo>
                    <a:pt x="395253" y="800"/>
                  </a:lnTo>
                  <a:lnTo>
                    <a:pt x="396023" y="2200"/>
                  </a:lnTo>
                  <a:lnTo>
                    <a:pt x="399378" y="5639"/>
                  </a:lnTo>
                  <a:lnTo>
                    <a:pt x="404665" y="11762"/>
                  </a:lnTo>
                  <a:lnTo>
                    <a:pt x="410890" y="21063"/>
                  </a:lnTo>
                  <a:lnTo>
                    <a:pt x="414792" y="25579"/>
                  </a:lnTo>
                  <a:lnTo>
                    <a:pt x="418902" y="29664"/>
                  </a:lnTo>
                  <a:lnTo>
                    <a:pt x="423511" y="33833"/>
                  </a:lnTo>
                  <a:lnTo>
                    <a:pt x="428336" y="37410"/>
                  </a:lnTo>
                  <a:lnTo>
                    <a:pt x="431414" y="39103"/>
                  </a:lnTo>
                  <a:lnTo>
                    <a:pt x="433669" y="41795"/>
                  </a:lnTo>
                  <a:lnTo>
                    <a:pt x="435062" y="42234"/>
                  </a:lnTo>
                  <a:close/>
                  <a:moveTo>
                    <a:pt x="375630" y="5408"/>
                  </a:moveTo>
                  <a:lnTo>
                    <a:pt x="374799" y="7347"/>
                  </a:lnTo>
                  <a:lnTo>
                    <a:pt x="373675" y="4462"/>
                  </a:lnTo>
                  <a:lnTo>
                    <a:pt x="373452" y="1346"/>
                  </a:lnTo>
                  <a:lnTo>
                    <a:pt x="374099" y="1362"/>
                  </a:lnTo>
                  <a:lnTo>
                    <a:pt x="375284" y="1831"/>
                  </a:lnTo>
                  <a:lnTo>
                    <a:pt x="375568" y="3346"/>
                  </a:lnTo>
                  <a:lnTo>
                    <a:pt x="375630" y="5408"/>
                  </a:lnTo>
                  <a:close/>
                  <a:moveTo>
                    <a:pt x="380439" y="11932"/>
                  </a:moveTo>
                  <a:lnTo>
                    <a:pt x="378947" y="12147"/>
                  </a:lnTo>
                  <a:lnTo>
                    <a:pt x="377200" y="10870"/>
                  </a:lnTo>
                  <a:lnTo>
                    <a:pt x="376984" y="9270"/>
                  </a:lnTo>
                  <a:lnTo>
                    <a:pt x="378246" y="7993"/>
                  </a:lnTo>
                  <a:lnTo>
                    <a:pt x="379501" y="8462"/>
                  </a:lnTo>
                  <a:lnTo>
                    <a:pt x="380755" y="10108"/>
                  </a:lnTo>
                  <a:lnTo>
                    <a:pt x="381171" y="10970"/>
                  </a:lnTo>
                  <a:lnTo>
                    <a:pt x="380439" y="11932"/>
                  </a:lnTo>
                  <a:close/>
                  <a:moveTo>
                    <a:pt x="341262" y="102230"/>
                  </a:moveTo>
                  <a:lnTo>
                    <a:pt x="340770" y="102384"/>
                  </a:lnTo>
                  <a:lnTo>
                    <a:pt x="340262" y="102138"/>
                  </a:lnTo>
                  <a:lnTo>
                    <a:pt x="339762" y="99945"/>
                  </a:lnTo>
                  <a:lnTo>
                    <a:pt x="340192" y="98791"/>
                  </a:lnTo>
                  <a:lnTo>
                    <a:pt x="341585" y="97983"/>
                  </a:lnTo>
                  <a:lnTo>
                    <a:pt x="342940" y="97760"/>
                  </a:lnTo>
                  <a:lnTo>
                    <a:pt x="341793" y="101791"/>
                  </a:lnTo>
                  <a:lnTo>
                    <a:pt x="341262" y="102230"/>
                  </a:lnTo>
                  <a:close/>
                  <a:moveTo>
                    <a:pt x="379016" y="122639"/>
                  </a:moveTo>
                  <a:lnTo>
                    <a:pt x="379863" y="123177"/>
                  </a:lnTo>
                  <a:lnTo>
                    <a:pt x="383895" y="121723"/>
                  </a:lnTo>
                  <a:lnTo>
                    <a:pt x="383125" y="126116"/>
                  </a:lnTo>
                  <a:lnTo>
                    <a:pt x="382694" y="130539"/>
                  </a:lnTo>
                  <a:lnTo>
                    <a:pt x="382987" y="137863"/>
                  </a:lnTo>
                  <a:lnTo>
                    <a:pt x="383349" y="141156"/>
                  </a:lnTo>
                  <a:lnTo>
                    <a:pt x="384049" y="144340"/>
                  </a:lnTo>
                  <a:lnTo>
                    <a:pt x="385773" y="146617"/>
                  </a:lnTo>
                  <a:lnTo>
                    <a:pt x="388020" y="148233"/>
                  </a:lnTo>
                  <a:lnTo>
                    <a:pt x="391275" y="153380"/>
                  </a:lnTo>
                  <a:lnTo>
                    <a:pt x="393022" y="159688"/>
                  </a:lnTo>
                  <a:lnTo>
                    <a:pt x="394253" y="162742"/>
                  </a:lnTo>
                  <a:lnTo>
                    <a:pt x="395176" y="165942"/>
                  </a:lnTo>
                  <a:lnTo>
                    <a:pt x="395461" y="167404"/>
                  </a:lnTo>
                  <a:lnTo>
                    <a:pt x="395484" y="168865"/>
                  </a:lnTo>
                  <a:lnTo>
                    <a:pt x="395207" y="170865"/>
                  </a:lnTo>
                  <a:lnTo>
                    <a:pt x="395515" y="172481"/>
                  </a:lnTo>
                  <a:lnTo>
                    <a:pt x="395161" y="177543"/>
                  </a:lnTo>
                  <a:lnTo>
                    <a:pt x="393706" y="183382"/>
                  </a:lnTo>
                  <a:lnTo>
                    <a:pt x="393522" y="186359"/>
                  </a:lnTo>
                  <a:lnTo>
                    <a:pt x="392252" y="186951"/>
                  </a:lnTo>
                  <a:lnTo>
                    <a:pt x="391483" y="188328"/>
                  </a:lnTo>
                  <a:lnTo>
                    <a:pt x="390829" y="188966"/>
                  </a:lnTo>
                  <a:lnTo>
                    <a:pt x="390097" y="189459"/>
                  </a:lnTo>
                  <a:lnTo>
                    <a:pt x="389043" y="189582"/>
                  </a:lnTo>
                  <a:lnTo>
                    <a:pt x="388281" y="190144"/>
                  </a:lnTo>
                  <a:lnTo>
                    <a:pt x="387981" y="191720"/>
                  </a:lnTo>
                  <a:lnTo>
                    <a:pt x="387497" y="193174"/>
                  </a:lnTo>
                  <a:lnTo>
                    <a:pt x="386573" y="194521"/>
                  </a:lnTo>
                  <a:lnTo>
                    <a:pt x="385849" y="195998"/>
                  </a:lnTo>
                  <a:lnTo>
                    <a:pt x="385257" y="199598"/>
                  </a:lnTo>
                  <a:lnTo>
                    <a:pt x="385041" y="203283"/>
                  </a:lnTo>
                  <a:lnTo>
                    <a:pt x="384157" y="205852"/>
                  </a:lnTo>
                  <a:lnTo>
                    <a:pt x="382010" y="206522"/>
                  </a:lnTo>
                  <a:lnTo>
                    <a:pt x="379554" y="206483"/>
                  </a:lnTo>
                  <a:lnTo>
                    <a:pt x="376407" y="207668"/>
                  </a:lnTo>
                  <a:lnTo>
                    <a:pt x="375730" y="208368"/>
                  </a:lnTo>
                  <a:lnTo>
                    <a:pt x="373244" y="212845"/>
                  </a:lnTo>
                  <a:lnTo>
                    <a:pt x="372529" y="215468"/>
                  </a:lnTo>
                  <a:lnTo>
                    <a:pt x="372506" y="218284"/>
                  </a:lnTo>
                  <a:lnTo>
                    <a:pt x="373198" y="221746"/>
                  </a:lnTo>
                  <a:lnTo>
                    <a:pt x="374137" y="225123"/>
                  </a:lnTo>
                  <a:lnTo>
                    <a:pt x="374845" y="231392"/>
                  </a:lnTo>
                  <a:lnTo>
                    <a:pt x="374099" y="240916"/>
                  </a:lnTo>
                  <a:lnTo>
                    <a:pt x="373375" y="243955"/>
                  </a:lnTo>
                  <a:lnTo>
                    <a:pt x="371798" y="246009"/>
                  </a:lnTo>
                  <a:lnTo>
                    <a:pt x="370597" y="246963"/>
                  </a:lnTo>
                  <a:lnTo>
                    <a:pt x="369566" y="248132"/>
                  </a:lnTo>
                  <a:lnTo>
                    <a:pt x="368227" y="251217"/>
                  </a:lnTo>
                  <a:lnTo>
                    <a:pt x="366010" y="257356"/>
                  </a:lnTo>
                  <a:lnTo>
                    <a:pt x="365834" y="258894"/>
                  </a:lnTo>
                  <a:lnTo>
                    <a:pt x="365841" y="260487"/>
                  </a:lnTo>
                  <a:lnTo>
                    <a:pt x="365241" y="262564"/>
                  </a:lnTo>
                  <a:lnTo>
                    <a:pt x="364856" y="264602"/>
                  </a:lnTo>
                  <a:lnTo>
                    <a:pt x="365218" y="266972"/>
                  </a:lnTo>
                  <a:lnTo>
                    <a:pt x="365903" y="269187"/>
                  </a:lnTo>
                  <a:lnTo>
                    <a:pt x="368873" y="274857"/>
                  </a:lnTo>
                  <a:lnTo>
                    <a:pt x="370035" y="276534"/>
                  </a:lnTo>
                  <a:lnTo>
                    <a:pt x="371344" y="278057"/>
                  </a:lnTo>
                  <a:lnTo>
                    <a:pt x="366273" y="279742"/>
                  </a:lnTo>
                  <a:lnTo>
                    <a:pt x="365364" y="280519"/>
                  </a:lnTo>
                  <a:lnTo>
                    <a:pt x="362348" y="283734"/>
                  </a:lnTo>
                  <a:lnTo>
                    <a:pt x="361386" y="286781"/>
                  </a:lnTo>
                  <a:lnTo>
                    <a:pt x="361463" y="290150"/>
                  </a:lnTo>
                  <a:lnTo>
                    <a:pt x="360963" y="291358"/>
                  </a:lnTo>
                  <a:lnTo>
                    <a:pt x="360139" y="292404"/>
                  </a:lnTo>
                  <a:lnTo>
                    <a:pt x="359277" y="293096"/>
                  </a:lnTo>
                  <a:lnTo>
                    <a:pt x="355906" y="294635"/>
                  </a:lnTo>
                  <a:lnTo>
                    <a:pt x="353752" y="296166"/>
                  </a:lnTo>
                  <a:lnTo>
                    <a:pt x="351612" y="298558"/>
                  </a:lnTo>
                  <a:lnTo>
                    <a:pt x="350766" y="299805"/>
                  </a:lnTo>
                  <a:lnTo>
                    <a:pt x="349111" y="299405"/>
                  </a:lnTo>
                  <a:lnTo>
                    <a:pt x="348142" y="298297"/>
                  </a:lnTo>
                  <a:lnTo>
                    <a:pt x="349096" y="296912"/>
                  </a:lnTo>
                  <a:lnTo>
                    <a:pt x="348804" y="295273"/>
                  </a:lnTo>
                  <a:lnTo>
                    <a:pt x="349273" y="291066"/>
                  </a:lnTo>
                  <a:lnTo>
                    <a:pt x="348742" y="289373"/>
                  </a:lnTo>
                  <a:lnTo>
                    <a:pt x="350466" y="288088"/>
                  </a:lnTo>
                  <a:lnTo>
                    <a:pt x="351282" y="286042"/>
                  </a:lnTo>
                  <a:lnTo>
                    <a:pt x="353067" y="284404"/>
                  </a:lnTo>
                  <a:lnTo>
                    <a:pt x="354352" y="282950"/>
                  </a:lnTo>
                  <a:lnTo>
                    <a:pt x="354575" y="281765"/>
                  </a:lnTo>
                  <a:lnTo>
                    <a:pt x="353429" y="280488"/>
                  </a:lnTo>
                  <a:lnTo>
                    <a:pt x="352213" y="279565"/>
                  </a:lnTo>
                  <a:lnTo>
                    <a:pt x="350535" y="279565"/>
                  </a:lnTo>
                  <a:lnTo>
                    <a:pt x="348919" y="279834"/>
                  </a:lnTo>
                  <a:lnTo>
                    <a:pt x="347865" y="281049"/>
                  </a:lnTo>
                  <a:lnTo>
                    <a:pt x="347519" y="282703"/>
                  </a:lnTo>
                  <a:lnTo>
                    <a:pt x="347603" y="283473"/>
                  </a:lnTo>
                  <a:lnTo>
                    <a:pt x="347465" y="284142"/>
                  </a:lnTo>
                  <a:lnTo>
                    <a:pt x="344925" y="286404"/>
                  </a:lnTo>
                  <a:lnTo>
                    <a:pt x="345256" y="288766"/>
                  </a:lnTo>
                  <a:lnTo>
                    <a:pt x="346002" y="289965"/>
                  </a:lnTo>
                  <a:lnTo>
                    <a:pt x="346957" y="290535"/>
                  </a:lnTo>
                  <a:lnTo>
                    <a:pt x="346672" y="291343"/>
                  </a:lnTo>
                  <a:lnTo>
                    <a:pt x="345464" y="293243"/>
                  </a:lnTo>
                  <a:lnTo>
                    <a:pt x="344625" y="293427"/>
                  </a:lnTo>
                  <a:lnTo>
                    <a:pt x="343078" y="290766"/>
                  </a:lnTo>
                  <a:lnTo>
                    <a:pt x="341139" y="289312"/>
                  </a:lnTo>
                  <a:lnTo>
                    <a:pt x="338738" y="289319"/>
                  </a:lnTo>
                  <a:lnTo>
                    <a:pt x="336276" y="289850"/>
                  </a:lnTo>
                  <a:lnTo>
                    <a:pt x="334405" y="291620"/>
                  </a:lnTo>
                  <a:lnTo>
                    <a:pt x="333790" y="293089"/>
                  </a:lnTo>
                  <a:lnTo>
                    <a:pt x="333390" y="294604"/>
                  </a:lnTo>
                  <a:lnTo>
                    <a:pt x="333528" y="298289"/>
                  </a:lnTo>
                  <a:lnTo>
                    <a:pt x="332751" y="301366"/>
                  </a:lnTo>
                  <a:lnTo>
                    <a:pt x="331227" y="304066"/>
                  </a:lnTo>
                  <a:lnTo>
                    <a:pt x="330519" y="305051"/>
                  </a:lnTo>
                  <a:lnTo>
                    <a:pt x="328665" y="306882"/>
                  </a:lnTo>
                  <a:lnTo>
                    <a:pt x="327380" y="307120"/>
                  </a:lnTo>
                  <a:lnTo>
                    <a:pt x="326471" y="306290"/>
                  </a:lnTo>
                  <a:lnTo>
                    <a:pt x="325733" y="305028"/>
                  </a:lnTo>
                  <a:lnTo>
                    <a:pt x="326671" y="300412"/>
                  </a:lnTo>
                  <a:lnTo>
                    <a:pt x="326633" y="297812"/>
                  </a:lnTo>
                  <a:lnTo>
                    <a:pt x="328803" y="296489"/>
                  </a:lnTo>
                  <a:lnTo>
                    <a:pt x="327025" y="294643"/>
                  </a:lnTo>
                  <a:lnTo>
                    <a:pt x="324840" y="293897"/>
                  </a:lnTo>
                  <a:lnTo>
                    <a:pt x="321770" y="294881"/>
                  </a:lnTo>
                  <a:lnTo>
                    <a:pt x="320900" y="295997"/>
                  </a:lnTo>
                  <a:lnTo>
                    <a:pt x="320307" y="297489"/>
                  </a:lnTo>
                  <a:lnTo>
                    <a:pt x="318653" y="299381"/>
                  </a:lnTo>
                  <a:lnTo>
                    <a:pt x="316837" y="301143"/>
                  </a:lnTo>
                  <a:lnTo>
                    <a:pt x="314766" y="304159"/>
                  </a:lnTo>
                  <a:lnTo>
                    <a:pt x="313381" y="307721"/>
                  </a:lnTo>
                  <a:lnTo>
                    <a:pt x="308841" y="306559"/>
                  </a:lnTo>
                  <a:lnTo>
                    <a:pt x="306371" y="306297"/>
                  </a:lnTo>
                  <a:lnTo>
                    <a:pt x="303870" y="306390"/>
                  </a:lnTo>
                  <a:lnTo>
                    <a:pt x="299437" y="305951"/>
                  </a:lnTo>
                  <a:lnTo>
                    <a:pt x="294574" y="306682"/>
                  </a:lnTo>
                  <a:lnTo>
                    <a:pt x="289033" y="308082"/>
                  </a:lnTo>
                  <a:lnTo>
                    <a:pt x="289364" y="307074"/>
                  </a:lnTo>
                  <a:lnTo>
                    <a:pt x="293920" y="304928"/>
                  </a:lnTo>
                  <a:lnTo>
                    <a:pt x="294081" y="304297"/>
                  </a:lnTo>
                  <a:lnTo>
                    <a:pt x="293643" y="303120"/>
                  </a:lnTo>
                  <a:lnTo>
                    <a:pt x="292511" y="303066"/>
                  </a:lnTo>
                  <a:lnTo>
                    <a:pt x="289787" y="303474"/>
                  </a:lnTo>
                  <a:lnTo>
                    <a:pt x="288394" y="303297"/>
                  </a:lnTo>
                  <a:lnTo>
                    <a:pt x="287832" y="302035"/>
                  </a:lnTo>
                  <a:lnTo>
                    <a:pt x="286909" y="301497"/>
                  </a:lnTo>
                  <a:lnTo>
                    <a:pt x="286294" y="302012"/>
                  </a:lnTo>
                  <a:lnTo>
                    <a:pt x="286494" y="304459"/>
                  </a:lnTo>
                  <a:lnTo>
                    <a:pt x="285824" y="304782"/>
                  </a:lnTo>
                  <a:lnTo>
                    <a:pt x="284924" y="304151"/>
                  </a:lnTo>
                  <a:lnTo>
                    <a:pt x="285208" y="302243"/>
                  </a:lnTo>
                  <a:lnTo>
                    <a:pt x="284600" y="299451"/>
                  </a:lnTo>
                  <a:lnTo>
                    <a:pt x="284523" y="297712"/>
                  </a:lnTo>
                  <a:lnTo>
                    <a:pt x="285478" y="296220"/>
                  </a:lnTo>
                  <a:lnTo>
                    <a:pt x="284500" y="295589"/>
                  </a:lnTo>
                  <a:lnTo>
                    <a:pt x="283469" y="295828"/>
                  </a:lnTo>
                  <a:lnTo>
                    <a:pt x="282161" y="296543"/>
                  </a:lnTo>
                  <a:lnTo>
                    <a:pt x="281007" y="297558"/>
                  </a:lnTo>
                  <a:lnTo>
                    <a:pt x="278567" y="302659"/>
                  </a:lnTo>
                  <a:lnTo>
                    <a:pt x="277621" y="305567"/>
                  </a:lnTo>
                  <a:lnTo>
                    <a:pt x="279406" y="307898"/>
                  </a:lnTo>
                  <a:lnTo>
                    <a:pt x="284285" y="311151"/>
                  </a:lnTo>
                  <a:lnTo>
                    <a:pt x="285116" y="311952"/>
                  </a:lnTo>
                  <a:lnTo>
                    <a:pt x="285132" y="313336"/>
                  </a:lnTo>
                  <a:lnTo>
                    <a:pt x="284539" y="314806"/>
                  </a:lnTo>
                  <a:lnTo>
                    <a:pt x="283215" y="315444"/>
                  </a:lnTo>
                  <a:lnTo>
                    <a:pt x="277867" y="316529"/>
                  </a:lnTo>
                  <a:lnTo>
                    <a:pt x="273227" y="318629"/>
                  </a:lnTo>
                  <a:lnTo>
                    <a:pt x="271888" y="320752"/>
                  </a:lnTo>
                  <a:lnTo>
                    <a:pt x="267670" y="328953"/>
                  </a:lnTo>
                  <a:lnTo>
                    <a:pt x="264292" y="334545"/>
                  </a:lnTo>
                  <a:lnTo>
                    <a:pt x="259521" y="336469"/>
                  </a:lnTo>
                  <a:lnTo>
                    <a:pt x="254288" y="334753"/>
                  </a:lnTo>
                  <a:lnTo>
                    <a:pt x="253018" y="332807"/>
                  </a:lnTo>
                  <a:lnTo>
                    <a:pt x="251995" y="330399"/>
                  </a:lnTo>
                  <a:lnTo>
                    <a:pt x="250048" y="328222"/>
                  </a:lnTo>
                  <a:lnTo>
                    <a:pt x="248286" y="325845"/>
                  </a:lnTo>
                  <a:lnTo>
                    <a:pt x="247262" y="323022"/>
                  </a:lnTo>
                  <a:lnTo>
                    <a:pt x="247424" y="318467"/>
                  </a:lnTo>
                  <a:lnTo>
                    <a:pt x="246662" y="315721"/>
                  </a:lnTo>
                  <a:lnTo>
                    <a:pt x="247347" y="314990"/>
                  </a:lnTo>
                  <a:lnTo>
                    <a:pt x="250233" y="313313"/>
                  </a:lnTo>
                  <a:lnTo>
                    <a:pt x="251179" y="312375"/>
                  </a:lnTo>
                  <a:lnTo>
                    <a:pt x="252811" y="310190"/>
                  </a:lnTo>
                  <a:lnTo>
                    <a:pt x="253395" y="308974"/>
                  </a:lnTo>
                  <a:lnTo>
                    <a:pt x="253480" y="307136"/>
                  </a:lnTo>
                  <a:lnTo>
                    <a:pt x="252172" y="306174"/>
                  </a:lnTo>
                  <a:lnTo>
                    <a:pt x="248786" y="306205"/>
                  </a:lnTo>
                  <a:lnTo>
                    <a:pt x="245407" y="306782"/>
                  </a:lnTo>
                  <a:lnTo>
                    <a:pt x="242999" y="305982"/>
                  </a:lnTo>
                  <a:lnTo>
                    <a:pt x="239867" y="303751"/>
                  </a:lnTo>
                  <a:lnTo>
                    <a:pt x="238897" y="303274"/>
                  </a:lnTo>
                  <a:lnTo>
                    <a:pt x="235526" y="303136"/>
                  </a:lnTo>
                  <a:lnTo>
                    <a:pt x="233118" y="303551"/>
                  </a:lnTo>
                  <a:lnTo>
                    <a:pt x="230755" y="304359"/>
                  </a:lnTo>
                  <a:lnTo>
                    <a:pt x="228254" y="304620"/>
                  </a:lnTo>
                  <a:lnTo>
                    <a:pt x="227423" y="305044"/>
                  </a:lnTo>
                  <a:lnTo>
                    <a:pt x="224538" y="307774"/>
                  </a:lnTo>
                  <a:lnTo>
                    <a:pt x="222237" y="309490"/>
                  </a:lnTo>
                  <a:lnTo>
                    <a:pt x="220251" y="310344"/>
                  </a:lnTo>
                  <a:lnTo>
                    <a:pt x="215965" y="310567"/>
                  </a:lnTo>
                  <a:lnTo>
                    <a:pt x="213818" y="311121"/>
                  </a:lnTo>
                  <a:lnTo>
                    <a:pt x="211571" y="312021"/>
                  </a:lnTo>
                  <a:lnTo>
                    <a:pt x="210939" y="311944"/>
                  </a:lnTo>
                  <a:lnTo>
                    <a:pt x="208569" y="313190"/>
                  </a:lnTo>
                  <a:lnTo>
                    <a:pt x="205845" y="314267"/>
                  </a:lnTo>
                  <a:lnTo>
                    <a:pt x="204399" y="315344"/>
                  </a:lnTo>
                  <a:lnTo>
                    <a:pt x="201728" y="314636"/>
                  </a:lnTo>
                  <a:lnTo>
                    <a:pt x="196449" y="316567"/>
                  </a:lnTo>
                  <a:lnTo>
                    <a:pt x="193894" y="316806"/>
                  </a:lnTo>
                  <a:lnTo>
                    <a:pt x="191263" y="315736"/>
                  </a:lnTo>
                  <a:lnTo>
                    <a:pt x="188815" y="314005"/>
                  </a:lnTo>
                  <a:lnTo>
                    <a:pt x="186468" y="314752"/>
                  </a:lnTo>
                  <a:lnTo>
                    <a:pt x="184860" y="317298"/>
                  </a:lnTo>
                  <a:lnTo>
                    <a:pt x="184075" y="322360"/>
                  </a:lnTo>
                  <a:lnTo>
                    <a:pt x="183159" y="324637"/>
                  </a:lnTo>
                  <a:lnTo>
                    <a:pt x="182882" y="327368"/>
                  </a:lnTo>
                  <a:lnTo>
                    <a:pt x="181666" y="326937"/>
                  </a:lnTo>
                  <a:lnTo>
                    <a:pt x="174602" y="322022"/>
                  </a:lnTo>
                  <a:lnTo>
                    <a:pt x="174117" y="321845"/>
                  </a:lnTo>
                  <a:lnTo>
                    <a:pt x="168407" y="322691"/>
                  </a:lnTo>
                  <a:lnTo>
                    <a:pt x="166937" y="323098"/>
                  </a:lnTo>
                  <a:lnTo>
                    <a:pt x="165098" y="324091"/>
                  </a:lnTo>
                  <a:lnTo>
                    <a:pt x="163151" y="324537"/>
                  </a:lnTo>
                  <a:lnTo>
                    <a:pt x="161381" y="323822"/>
                  </a:lnTo>
                  <a:lnTo>
                    <a:pt x="159681" y="322660"/>
                  </a:lnTo>
                  <a:lnTo>
                    <a:pt x="158049" y="323006"/>
                  </a:lnTo>
                  <a:lnTo>
                    <a:pt x="156379" y="323822"/>
                  </a:lnTo>
                  <a:lnTo>
                    <a:pt x="155733" y="316390"/>
                  </a:lnTo>
                  <a:lnTo>
                    <a:pt x="156063" y="315413"/>
                  </a:lnTo>
                  <a:lnTo>
                    <a:pt x="157087" y="314113"/>
                  </a:lnTo>
                  <a:lnTo>
                    <a:pt x="158218" y="312998"/>
                  </a:lnTo>
                  <a:lnTo>
                    <a:pt x="160981" y="312613"/>
                  </a:lnTo>
                  <a:lnTo>
                    <a:pt x="163774" y="312975"/>
                  </a:lnTo>
                  <a:lnTo>
                    <a:pt x="165775" y="312467"/>
                  </a:lnTo>
                  <a:lnTo>
                    <a:pt x="167468" y="310990"/>
                  </a:lnTo>
                  <a:lnTo>
                    <a:pt x="169246" y="308897"/>
                  </a:lnTo>
                  <a:lnTo>
                    <a:pt x="171254" y="307190"/>
                  </a:lnTo>
                  <a:lnTo>
                    <a:pt x="173978" y="305844"/>
                  </a:lnTo>
                  <a:lnTo>
                    <a:pt x="176610" y="304297"/>
                  </a:lnTo>
                  <a:lnTo>
                    <a:pt x="178927" y="302128"/>
                  </a:lnTo>
                  <a:lnTo>
                    <a:pt x="181120" y="299751"/>
                  </a:lnTo>
                  <a:lnTo>
                    <a:pt x="183136" y="298005"/>
                  </a:lnTo>
                  <a:lnTo>
                    <a:pt x="185329" y="296543"/>
                  </a:lnTo>
                  <a:lnTo>
                    <a:pt x="188669" y="293019"/>
                  </a:lnTo>
                  <a:lnTo>
                    <a:pt x="193094" y="289058"/>
                  </a:lnTo>
                  <a:lnTo>
                    <a:pt x="194795" y="286119"/>
                  </a:lnTo>
                  <a:lnTo>
                    <a:pt x="195849" y="285311"/>
                  </a:lnTo>
                  <a:lnTo>
                    <a:pt x="199658" y="283673"/>
                  </a:lnTo>
                  <a:lnTo>
                    <a:pt x="204714" y="282411"/>
                  </a:lnTo>
                  <a:lnTo>
                    <a:pt x="207100" y="282473"/>
                  </a:lnTo>
                  <a:lnTo>
                    <a:pt x="209454" y="285050"/>
                  </a:lnTo>
                  <a:lnTo>
                    <a:pt x="210724" y="284696"/>
                  </a:lnTo>
                  <a:lnTo>
                    <a:pt x="212017" y="284027"/>
                  </a:lnTo>
                  <a:lnTo>
                    <a:pt x="214618" y="283657"/>
                  </a:lnTo>
                  <a:lnTo>
                    <a:pt x="217296" y="284088"/>
                  </a:lnTo>
                  <a:lnTo>
                    <a:pt x="219912" y="284096"/>
                  </a:lnTo>
                  <a:lnTo>
                    <a:pt x="222529" y="283773"/>
                  </a:lnTo>
                  <a:lnTo>
                    <a:pt x="227546" y="282927"/>
                  </a:lnTo>
                  <a:lnTo>
                    <a:pt x="230194" y="281904"/>
                  </a:lnTo>
                  <a:lnTo>
                    <a:pt x="232779" y="280580"/>
                  </a:lnTo>
                  <a:lnTo>
                    <a:pt x="241983" y="279650"/>
                  </a:lnTo>
                  <a:lnTo>
                    <a:pt x="248286" y="277426"/>
                  </a:lnTo>
                  <a:lnTo>
                    <a:pt x="249286" y="277588"/>
                  </a:lnTo>
                  <a:lnTo>
                    <a:pt x="250256" y="278095"/>
                  </a:lnTo>
                  <a:lnTo>
                    <a:pt x="250333" y="279742"/>
                  </a:lnTo>
                  <a:lnTo>
                    <a:pt x="249532" y="281534"/>
                  </a:lnTo>
                  <a:lnTo>
                    <a:pt x="250310" y="282619"/>
                  </a:lnTo>
                  <a:lnTo>
                    <a:pt x="251587" y="283288"/>
                  </a:lnTo>
                  <a:lnTo>
                    <a:pt x="257520" y="283496"/>
                  </a:lnTo>
                  <a:lnTo>
                    <a:pt x="259213" y="283881"/>
                  </a:lnTo>
                  <a:lnTo>
                    <a:pt x="261691" y="282657"/>
                  </a:lnTo>
                  <a:lnTo>
                    <a:pt x="264031" y="281142"/>
                  </a:lnTo>
                  <a:lnTo>
                    <a:pt x="266470" y="279142"/>
                  </a:lnTo>
                  <a:lnTo>
                    <a:pt x="268179" y="276888"/>
                  </a:lnTo>
                  <a:lnTo>
                    <a:pt x="266601" y="274064"/>
                  </a:lnTo>
                  <a:lnTo>
                    <a:pt x="266255" y="270972"/>
                  </a:lnTo>
                  <a:lnTo>
                    <a:pt x="267578" y="267610"/>
                  </a:lnTo>
                  <a:lnTo>
                    <a:pt x="269494" y="264779"/>
                  </a:lnTo>
                  <a:lnTo>
                    <a:pt x="271772" y="263064"/>
                  </a:lnTo>
                  <a:lnTo>
                    <a:pt x="273873" y="261087"/>
                  </a:lnTo>
                  <a:lnTo>
                    <a:pt x="278121" y="255471"/>
                  </a:lnTo>
                  <a:lnTo>
                    <a:pt x="281191" y="250917"/>
                  </a:lnTo>
                  <a:lnTo>
                    <a:pt x="282299" y="245301"/>
                  </a:lnTo>
                  <a:lnTo>
                    <a:pt x="281653" y="238639"/>
                  </a:lnTo>
                  <a:lnTo>
                    <a:pt x="284339" y="233669"/>
                  </a:lnTo>
                  <a:lnTo>
                    <a:pt x="286909" y="232816"/>
                  </a:lnTo>
                  <a:lnTo>
                    <a:pt x="292011" y="230546"/>
                  </a:lnTo>
                  <a:lnTo>
                    <a:pt x="294689" y="229885"/>
                  </a:lnTo>
                  <a:lnTo>
                    <a:pt x="295090" y="230877"/>
                  </a:lnTo>
                  <a:lnTo>
                    <a:pt x="295013" y="232177"/>
                  </a:lnTo>
                  <a:lnTo>
                    <a:pt x="291003" y="236346"/>
                  </a:lnTo>
                  <a:lnTo>
                    <a:pt x="288702" y="238062"/>
                  </a:lnTo>
                  <a:lnTo>
                    <a:pt x="287332" y="238593"/>
                  </a:lnTo>
                  <a:lnTo>
                    <a:pt x="286070" y="239347"/>
                  </a:lnTo>
                  <a:lnTo>
                    <a:pt x="285555" y="240816"/>
                  </a:lnTo>
                  <a:lnTo>
                    <a:pt x="287602" y="243262"/>
                  </a:lnTo>
                  <a:lnTo>
                    <a:pt x="288118" y="245070"/>
                  </a:lnTo>
                  <a:lnTo>
                    <a:pt x="287986" y="246801"/>
                  </a:lnTo>
                  <a:lnTo>
                    <a:pt x="288079" y="248363"/>
                  </a:lnTo>
                  <a:lnTo>
                    <a:pt x="290388" y="250055"/>
                  </a:lnTo>
                  <a:lnTo>
                    <a:pt x="293042" y="250617"/>
                  </a:lnTo>
                  <a:lnTo>
                    <a:pt x="294151" y="250601"/>
                  </a:lnTo>
                  <a:lnTo>
                    <a:pt x="295120" y="250155"/>
                  </a:lnTo>
                  <a:lnTo>
                    <a:pt x="298152" y="246009"/>
                  </a:lnTo>
                  <a:lnTo>
                    <a:pt x="298829" y="245286"/>
                  </a:lnTo>
                  <a:lnTo>
                    <a:pt x="307448" y="242239"/>
                  </a:lnTo>
                  <a:lnTo>
                    <a:pt x="311689" y="239908"/>
                  </a:lnTo>
                  <a:lnTo>
                    <a:pt x="314036" y="239301"/>
                  </a:lnTo>
                  <a:lnTo>
                    <a:pt x="316237" y="238085"/>
                  </a:lnTo>
                  <a:lnTo>
                    <a:pt x="321177" y="233393"/>
                  </a:lnTo>
                  <a:lnTo>
                    <a:pt x="322993" y="231223"/>
                  </a:lnTo>
                  <a:lnTo>
                    <a:pt x="324647" y="228823"/>
                  </a:lnTo>
                  <a:lnTo>
                    <a:pt x="325971" y="226031"/>
                  </a:lnTo>
                  <a:lnTo>
                    <a:pt x="327018" y="223007"/>
                  </a:lnTo>
                  <a:lnTo>
                    <a:pt x="328449" y="221123"/>
                  </a:lnTo>
                  <a:lnTo>
                    <a:pt x="336276" y="216622"/>
                  </a:lnTo>
                  <a:lnTo>
                    <a:pt x="338792" y="214168"/>
                  </a:lnTo>
                  <a:lnTo>
                    <a:pt x="339592" y="212976"/>
                  </a:lnTo>
                  <a:lnTo>
                    <a:pt x="340562" y="209522"/>
                  </a:lnTo>
                  <a:lnTo>
                    <a:pt x="341231" y="205929"/>
                  </a:lnTo>
                  <a:lnTo>
                    <a:pt x="342178" y="203106"/>
                  </a:lnTo>
                  <a:lnTo>
                    <a:pt x="343463" y="200460"/>
                  </a:lnTo>
                  <a:lnTo>
                    <a:pt x="345179" y="197759"/>
                  </a:lnTo>
                  <a:lnTo>
                    <a:pt x="347110" y="195244"/>
                  </a:lnTo>
                  <a:lnTo>
                    <a:pt x="348249" y="192667"/>
                  </a:lnTo>
                  <a:lnTo>
                    <a:pt x="349912" y="186489"/>
                  </a:lnTo>
                  <a:lnTo>
                    <a:pt x="350635" y="183059"/>
                  </a:lnTo>
                  <a:lnTo>
                    <a:pt x="351205" y="181820"/>
                  </a:lnTo>
                  <a:lnTo>
                    <a:pt x="352036" y="180781"/>
                  </a:lnTo>
                  <a:lnTo>
                    <a:pt x="352759" y="179458"/>
                  </a:lnTo>
                  <a:lnTo>
                    <a:pt x="353313" y="177981"/>
                  </a:lnTo>
                  <a:lnTo>
                    <a:pt x="353567" y="176520"/>
                  </a:lnTo>
                  <a:lnTo>
                    <a:pt x="353921" y="172042"/>
                  </a:lnTo>
                  <a:lnTo>
                    <a:pt x="353705" y="168550"/>
                  </a:lnTo>
                  <a:lnTo>
                    <a:pt x="352413" y="165588"/>
                  </a:lnTo>
                  <a:lnTo>
                    <a:pt x="351343" y="164750"/>
                  </a:lnTo>
                  <a:lnTo>
                    <a:pt x="350181" y="164703"/>
                  </a:lnTo>
                  <a:lnTo>
                    <a:pt x="348427" y="164957"/>
                  </a:lnTo>
                  <a:lnTo>
                    <a:pt x="346941" y="163749"/>
                  </a:lnTo>
                  <a:lnTo>
                    <a:pt x="347249" y="162680"/>
                  </a:lnTo>
                  <a:lnTo>
                    <a:pt x="348765" y="162480"/>
                  </a:lnTo>
                  <a:lnTo>
                    <a:pt x="349796" y="161926"/>
                  </a:lnTo>
                  <a:lnTo>
                    <a:pt x="350543" y="160918"/>
                  </a:lnTo>
                  <a:lnTo>
                    <a:pt x="351936" y="157680"/>
                  </a:lnTo>
                  <a:lnTo>
                    <a:pt x="352767" y="154203"/>
                  </a:lnTo>
                  <a:lnTo>
                    <a:pt x="352844" y="152664"/>
                  </a:lnTo>
                  <a:lnTo>
                    <a:pt x="351751" y="149856"/>
                  </a:lnTo>
                  <a:lnTo>
                    <a:pt x="350889" y="146479"/>
                  </a:lnTo>
                  <a:lnTo>
                    <a:pt x="350866" y="144656"/>
                  </a:lnTo>
                  <a:lnTo>
                    <a:pt x="351813" y="142548"/>
                  </a:lnTo>
                  <a:lnTo>
                    <a:pt x="353167" y="140833"/>
                  </a:lnTo>
                  <a:lnTo>
                    <a:pt x="354375" y="140432"/>
                  </a:lnTo>
                  <a:lnTo>
                    <a:pt x="355683" y="140309"/>
                  </a:lnTo>
                  <a:lnTo>
                    <a:pt x="356876" y="139648"/>
                  </a:lnTo>
                  <a:lnTo>
                    <a:pt x="357984" y="138686"/>
                  </a:lnTo>
                  <a:lnTo>
                    <a:pt x="358608" y="137625"/>
                  </a:lnTo>
                  <a:lnTo>
                    <a:pt x="359577" y="134732"/>
                  </a:lnTo>
                  <a:lnTo>
                    <a:pt x="359954" y="133086"/>
                  </a:lnTo>
                  <a:lnTo>
                    <a:pt x="359339" y="128655"/>
                  </a:lnTo>
                  <a:lnTo>
                    <a:pt x="359970" y="127439"/>
                  </a:lnTo>
                  <a:lnTo>
                    <a:pt x="360863" y="126685"/>
                  </a:lnTo>
                  <a:lnTo>
                    <a:pt x="362055" y="127255"/>
                  </a:lnTo>
                  <a:lnTo>
                    <a:pt x="363287" y="127370"/>
                  </a:lnTo>
                  <a:lnTo>
                    <a:pt x="364718" y="127193"/>
                  </a:lnTo>
                  <a:lnTo>
                    <a:pt x="366087" y="127662"/>
                  </a:lnTo>
                  <a:lnTo>
                    <a:pt x="366342" y="128801"/>
                  </a:lnTo>
                  <a:lnTo>
                    <a:pt x="367203" y="136278"/>
                  </a:lnTo>
                  <a:lnTo>
                    <a:pt x="367696" y="137286"/>
                  </a:lnTo>
                  <a:lnTo>
                    <a:pt x="368696" y="138071"/>
                  </a:lnTo>
                  <a:lnTo>
                    <a:pt x="369820" y="137955"/>
                  </a:lnTo>
                  <a:lnTo>
                    <a:pt x="370790" y="136794"/>
                  </a:lnTo>
                  <a:lnTo>
                    <a:pt x="371444" y="135247"/>
                  </a:lnTo>
                  <a:lnTo>
                    <a:pt x="372736" y="134924"/>
                  </a:lnTo>
                  <a:lnTo>
                    <a:pt x="376684" y="136586"/>
                  </a:lnTo>
                  <a:lnTo>
                    <a:pt x="378085" y="135401"/>
                  </a:lnTo>
                  <a:lnTo>
                    <a:pt x="378993" y="133563"/>
                  </a:lnTo>
                  <a:lnTo>
                    <a:pt x="379786" y="130309"/>
                  </a:lnTo>
                  <a:lnTo>
                    <a:pt x="379401" y="127370"/>
                  </a:lnTo>
                  <a:lnTo>
                    <a:pt x="378454" y="126278"/>
                  </a:lnTo>
                  <a:lnTo>
                    <a:pt x="377477" y="126470"/>
                  </a:lnTo>
                  <a:lnTo>
                    <a:pt x="376615" y="127278"/>
                  </a:lnTo>
                  <a:lnTo>
                    <a:pt x="375645" y="127716"/>
                  </a:lnTo>
                  <a:lnTo>
                    <a:pt x="369820" y="129263"/>
                  </a:lnTo>
                  <a:lnTo>
                    <a:pt x="369851" y="125985"/>
                  </a:lnTo>
                  <a:lnTo>
                    <a:pt x="371097" y="121062"/>
                  </a:lnTo>
                  <a:lnTo>
                    <a:pt x="371782" y="119500"/>
                  </a:lnTo>
                  <a:lnTo>
                    <a:pt x="372767" y="118762"/>
                  </a:lnTo>
                  <a:lnTo>
                    <a:pt x="375215" y="119623"/>
                  </a:lnTo>
                  <a:lnTo>
                    <a:pt x="376407" y="120193"/>
                  </a:lnTo>
                  <a:lnTo>
                    <a:pt x="379016" y="122639"/>
                  </a:lnTo>
                  <a:close/>
                  <a:moveTo>
                    <a:pt x="316698" y="221761"/>
                  </a:moveTo>
                  <a:lnTo>
                    <a:pt x="314643" y="221830"/>
                  </a:lnTo>
                  <a:lnTo>
                    <a:pt x="314136" y="221561"/>
                  </a:lnTo>
                  <a:lnTo>
                    <a:pt x="315375" y="220884"/>
                  </a:lnTo>
                  <a:lnTo>
                    <a:pt x="315490" y="219753"/>
                  </a:lnTo>
                  <a:lnTo>
                    <a:pt x="316237" y="217738"/>
                  </a:lnTo>
                  <a:lnTo>
                    <a:pt x="316221" y="217161"/>
                  </a:lnTo>
                  <a:lnTo>
                    <a:pt x="314590" y="217053"/>
                  </a:lnTo>
                  <a:lnTo>
                    <a:pt x="314674" y="214768"/>
                  </a:lnTo>
                  <a:lnTo>
                    <a:pt x="315890" y="212506"/>
                  </a:lnTo>
                  <a:lnTo>
                    <a:pt x="319238" y="208945"/>
                  </a:lnTo>
                  <a:lnTo>
                    <a:pt x="320153" y="208275"/>
                  </a:lnTo>
                  <a:lnTo>
                    <a:pt x="320292" y="209837"/>
                  </a:lnTo>
                  <a:lnTo>
                    <a:pt x="319276" y="213522"/>
                  </a:lnTo>
                  <a:lnTo>
                    <a:pt x="319076" y="214853"/>
                  </a:lnTo>
                  <a:lnTo>
                    <a:pt x="321708" y="215130"/>
                  </a:lnTo>
                  <a:lnTo>
                    <a:pt x="320015" y="219538"/>
                  </a:lnTo>
                  <a:lnTo>
                    <a:pt x="316698" y="221761"/>
                  </a:lnTo>
                  <a:close/>
                  <a:moveTo>
                    <a:pt x="209285" y="265333"/>
                  </a:moveTo>
                  <a:lnTo>
                    <a:pt x="208300" y="266325"/>
                  </a:lnTo>
                  <a:lnTo>
                    <a:pt x="206453" y="266002"/>
                  </a:lnTo>
                  <a:lnTo>
                    <a:pt x="205383" y="264564"/>
                  </a:lnTo>
                  <a:lnTo>
                    <a:pt x="205738" y="262941"/>
                  </a:lnTo>
                  <a:lnTo>
                    <a:pt x="207669" y="261694"/>
                  </a:lnTo>
                  <a:lnTo>
                    <a:pt x="209516" y="264195"/>
                  </a:lnTo>
                  <a:lnTo>
                    <a:pt x="209285" y="265333"/>
                  </a:lnTo>
                  <a:close/>
                  <a:moveTo>
                    <a:pt x="340724" y="304328"/>
                  </a:moveTo>
                  <a:lnTo>
                    <a:pt x="340492" y="305559"/>
                  </a:lnTo>
                  <a:lnTo>
                    <a:pt x="339346" y="305290"/>
                  </a:lnTo>
                  <a:lnTo>
                    <a:pt x="338800" y="304489"/>
                  </a:lnTo>
                  <a:lnTo>
                    <a:pt x="338869" y="303051"/>
                  </a:lnTo>
                  <a:lnTo>
                    <a:pt x="340077" y="303043"/>
                  </a:lnTo>
                  <a:lnTo>
                    <a:pt x="340724" y="304328"/>
                  </a:lnTo>
                  <a:close/>
                  <a:moveTo>
                    <a:pt x="123219" y="314052"/>
                  </a:moveTo>
                  <a:lnTo>
                    <a:pt x="122780" y="315306"/>
                  </a:lnTo>
                  <a:lnTo>
                    <a:pt x="121318" y="314421"/>
                  </a:lnTo>
                  <a:lnTo>
                    <a:pt x="120649" y="313621"/>
                  </a:lnTo>
                  <a:lnTo>
                    <a:pt x="122011" y="309675"/>
                  </a:lnTo>
                  <a:lnTo>
                    <a:pt x="121850" y="308174"/>
                  </a:lnTo>
                  <a:lnTo>
                    <a:pt x="121934" y="307444"/>
                  </a:lnTo>
                  <a:lnTo>
                    <a:pt x="124635" y="305374"/>
                  </a:lnTo>
                  <a:lnTo>
                    <a:pt x="125105" y="305767"/>
                  </a:lnTo>
                  <a:lnTo>
                    <a:pt x="125266" y="306343"/>
                  </a:lnTo>
                  <a:lnTo>
                    <a:pt x="125028" y="307228"/>
                  </a:lnTo>
                  <a:lnTo>
                    <a:pt x="125166" y="309182"/>
                  </a:lnTo>
                  <a:lnTo>
                    <a:pt x="123135" y="312413"/>
                  </a:lnTo>
                  <a:lnTo>
                    <a:pt x="123219" y="314052"/>
                  </a:lnTo>
                  <a:close/>
                  <a:moveTo>
                    <a:pt x="243030" y="315752"/>
                  </a:moveTo>
                  <a:lnTo>
                    <a:pt x="240690" y="317967"/>
                  </a:lnTo>
                  <a:lnTo>
                    <a:pt x="238659" y="317814"/>
                  </a:lnTo>
                  <a:lnTo>
                    <a:pt x="237643" y="316821"/>
                  </a:lnTo>
                  <a:lnTo>
                    <a:pt x="237304" y="315598"/>
                  </a:lnTo>
                  <a:lnTo>
                    <a:pt x="239236" y="313675"/>
                  </a:lnTo>
                  <a:lnTo>
                    <a:pt x="240898" y="310952"/>
                  </a:lnTo>
                  <a:lnTo>
                    <a:pt x="242407" y="309744"/>
                  </a:lnTo>
                  <a:lnTo>
                    <a:pt x="243622" y="309067"/>
                  </a:lnTo>
                  <a:lnTo>
                    <a:pt x="244577" y="309090"/>
                  </a:lnTo>
                  <a:lnTo>
                    <a:pt x="242437" y="312890"/>
                  </a:lnTo>
                  <a:lnTo>
                    <a:pt x="243030" y="315752"/>
                  </a:lnTo>
                  <a:close/>
                  <a:moveTo>
                    <a:pt x="230478" y="310667"/>
                  </a:moveTo>
                  <a:lnTo>
                    <a:pt x="230079" y="311182"/>
                  </a:lnTo>
                  <a:lnTo>
                    <a:pt x="229693" y="311044"/>
                  </a:lnTo>
                  <a:lnTo>
                    <a:pt x="228316" y="312236"/>
                  </a:lnTo>
                  <a:lnTo>
                    <a:pt x="228024" y="311090"/>
                  </a:lnTo>
                  <a:lnTo>
                    <a:pt x="226939" y="310328"/>
                  </a:lnTo>
                  <a:lnTo>
                    <a:pt x="226808" y="309728"/>
                  </a:lnTo>
                  <a:lnTo>
                    <a:pt x="229909" y="309336"/>
                  </a:lnTo>
                  <a:lnTo>
                    <a:pt x="230909" y="309652"/>
                  </a:lnTo>
                  <a:lnTo>
                    <a:pt x="230478" y="310667"/>
                  </a:lnTo>
                  <a:close/>
                  <a:moveTo>
                    <a:pt x="230594" y="316583"/>
                  </a:moveTo>
                  <a:lnTo>
                    <a:pt x="233588" y="317667"/>
                  </a:lnTo>
                  <a:lnTo>
                    <a:pt x="236642" y="317360"/>
                  </a:lnTo>
                  <a:lnTo>
                    <a:pt x="236596" y="322106"/>
                  </a:lnTo>
                  <a:lnTo>
                    <a:pt x="237035" y="323699"/>
                  </a:lnTo>
                  <a:lnTo>
                    <a:pt x="237889" y="325122"/>
                  </a:lnTo>
                  <a:lnTo>
                    <a:pt x="237450" y="327191"/>
                  </a:lnTo>
                  <a:lnTo>
                    <a:pt x="238835" y="327899"/>
                  </a:lnTo>
                  <a:lnTo>
                    <a:pt x="234726" y="330253"/>
                  </a:lnTo>
                  <a:lnTo>
                    <a:pt x="231025" y="333376"/>
                  </a:lnTo>
                  <a:lnTo>
                    <a:pt x="229501" y="335476"/>
                  </a:lnTo>
                  <a:lnTo>
                    <a:pt x="228124" y="337730"/>
                  </a:lnTo>
                  <a:lnTo>
                    <a:pt x="227323" y="340115"/>
                  </a:lnTo>
                  <a:lnTo>
                    <a:pt x="226808" y="342677"/>
                  </a:lnTo>
                  <a:lnTo>
                    <a:pt x="225569" y="341661"/>
                  </a:lnTo>
                  <a:lnTo>
                    <a:pt x="221998" y="337499"/>
                  </a:lnTo>
                  <a:lnTo>
                    <a:pt x="219735" y="336361"/>
                  </a:lnTo>
                  <a:lnTo>
                    <a:pt x="216096" y="335753"/>
                  </a:lnTo>
                  <a:lnTo>
                    <a:pt x="214941" y="335892"/>
                  </a:lnTo>
                  <a:lnTo>
                    <a:pt x="207461" y="339776"/>
                  </a:lnTo>
                  <a:lnTo>
                    <a:pt x="206468" y="342615"/>
                  </a:lnTo>
                  <a:lnTo>
                    <a:pt x="204430" y="346885"/>
                  </a:lnTo>
                  <a:lnTo>
                    <a:pt x="203460" y="348292"/>
                  </a:lnTo>
                  <a:lnTo>
                    <a:pt x="202382" y="348700"/>
                  </a:lnTo>
                  <a:lnTo>
                    <a:pt x="201620" y="349431"/>
                  </a:lnTo>
                  <a:lnTo>
                    <a:pt x="200789" y="353062"/>
                  </a:lnTo>
                  <a:lnTo>
                    <a:pt x="198473" y="355293"/>
                  </a:lnTo>
                  <a:lnTo>
                    <a:pt x="197049" y="355362"/>
                  </a:lnTo>
                  <a:lnTo>
                    <a:pt x="194633" y="354747"/>
                  </a:lnTo>
                  <a:lnTo>
                    <a:pt x="193540" y="355093"/>
                  </a:lnTo>
                  <a:lnTo>
                    <a:pt x="194987" y="351516"/>
                  </a:lnTo>
                  <a:lnTo>
                    <a:pt x="192678" y="351077"/>
                  </a:lnTo>
                  <a:lnTo>
                    <a:pt x="190362" y="351154"/>
                  </a:lnTo>
                  <a:lnTo>
                    <a:pt x="190308" y="348823"/>
                  </a:lnTo>
                  <a:lnTo>
                    <a:pt x="188908" y="347500"/>
                  </a:lnTo>
                  <a:lnTo>
                    <a:pt x="189947" y="345777"/>
                  </a:lnTo>
                  <a:lnTo>
                    <a:pt x="189977" y="344369"/>
                  </a:lnTo>
                  <a:lnTo>
                    <a:pt x="190585" y="343592"/>
                  </a:lnTo>
                  <a:lnTo>
                    <a:pt x="190793" y="342461"/>
                  </a:lnTo>
                  <a:lnTo>
                    <a:pt x="190708" y="341492"/>
                  </a:lnTo>
                  <a:lnTo>
                    <a:pt x="189285" y="341200"/>
                  </a:lnTo>
                  <a:lnTo>
                    <a:pt x="188415" y="340515"/>
                  </a:lnTo>
                  <a:lnTo>
                    <a:pt x="188577" y="337961"/>
                  </a:lnTo>
                  <a:lnTo>
                    <a:pt x="187761" y="337869"/>
                  </a:lnTo>
                  <a:lnTo>
                    <a:pt x="185730" y="338315"/>
                  </a:lnTo>
                  <a:lnTo>
                    <a:pt x="181512" y="340284"/>
                  </a:lnTo>
                  <a:lnTo>
                    <a:pt x="180366" y="340284"/>
                  </a:lnTo>
                  <a:lnTo>
                    <a:pt x="182128" y="338876"/>
                  </a:lnTo>
                  <a:lnTo>
                    <a:pt x="185876" y="336953"/>
                  </a:lnTo>
                  <a:lnTo>
                    <a:pt x="187561" y="335846"/>
                  </a:lnTo>
                  <a:lnTo>
                    <a:pt x="191239" y="332737"/>
                  </a:lnTo>
                  <a:lnTo>
                    <a:pt x="193556" y="331268"/>
                  </a:lnTo>
                  <a:lnTo>
                    <a:pt x="194756" y="328660"/>
                  </a:lnTo>
                  <a:lnTo>
                    <a:pt x="195133" y="327076"/>
                  </a:lnTo>
                  <a:lnTo>
                    <a:pt x="195918" y="325675"/>
                  </a:lnTo>
                  <a:lnTo>
                    <a:pt x="196611" y="323437"/>
                  </a:lnTo>
                  <a:lnTo>
                    <a:pt x="197796" y="322691"/>
                  </a:lnTo>
                  <a:lnTo>
                    <a:pt x="199866" y="320767"/>
                  </a:lnTo>
                  <a:lnTo>
                    <a:pt x="201051" y="320952"/>
                  </a:lnTo>
                  <a:lnTo>
                    <a:pt x="202375" y="323314"/>
                  </a:lnTo>
                  <a:lnTo>
                    <a:pt x="204152" y="325122"/>
                  </a:lnTo>
                  <a:lnTo>
                    <a:pt x="205430" y="324968"/>
                  </a:lnTo>
                  <a:lnTo>
                    <a:pt x="207716" y="324037"/>
                  </a:lnTo>
                  <a:lnTo>
                    <a:pt x="208824" y="323829"/>
                  </a:lnTo>
                  <a:lnTo>
                    <a:pt x="211463" y="323945"/>
                  </a:lnTo>
                  <a:lnTo>
                    <a:pt x="213841" y="322798"/>
                  </a:lnTo>
                  <a:lnTo>
                    <a:pt x="214811" y="321445"/>
                  </a:lnTo>
                  <a:lnTo>
                    <a:pt x="215172" y="319752"/>
                  </a:lnTo>
                  <a:lnTo>
                    <a:pt x="214287" y="316914"/>
                  </a:lnTo>
                  <a:lnTo>
                    <a:pt x="215426" y="317198"/>
                  </a:lnTo>
                  <a:lnTo>
                    <a:pt x="216526" y="317083"/>
                  </a:lnTo>
                  <a:lnTo>
                    <a:pt x="219105" y="315275"/>
                  </a:lnTo>
                  <a:lnTo>
                    <a:pt x="221759" y="314198"/>
                  </a:lnTo>
                  <a:lnTo>
                    <a:pt x="224507" y="313929"/>
                  </a:lnTo>
                  <a:lnTo>
                    <a:pt x="227600" y="314952"/>
                  </a:lnTo>
                  <a:lnTo>
                    <a:pt x="230594" y="316583"/>
                  </a:lnTo>
                  <a:close/>
                  <a:moveTo>
                    <a:pt x="120934" y="320037"/>
                  </a:moveTo>
                  <a:lnTo>
                    <a:pt x="119526" y="321091"/>
                  </a:lnTo>
                  <a:lnTo>
                    <a:pt x="118925" y="319483"/>
                  </a:lnTo>
                  <a:lnTo>
                    <a:pt x="119541" y="314913"/>
                  </a:lnTo>
                  <a:lnTo>
                    <a:pt x="122180" y="315852"/>
                  </a:lnTo>
                  <a:lnTo>
                    <a:pt x="122134" y="317252"/>
                  </a:lnTo>
                  <a:lnTo>
                    <a:pt x="120934" y="320037"/>
                  </a:lnTo>
                  <a:close/>
                  <a:moveTo>
                    <a:pt x="192178" y="320252"/>
                  </a:moveTo>
                  <a:lnTo>
                    <a:pt x="191555" y="321291"/>
                  </a:lnTo>
                  <a:lnTo>
                    <a:pt x="189639" y="320975"/>
                  </a:lnTo>
                  <a:lnTo>
                    <a:pt x="190408" y="320075"/>
                  </a:lnTo>
                  <a:lnTo>
                    <a:pt x="190993" y="318983"/>
                  </a:lnTo>
                  <a:lnTo>
                    <a:pt x="191424" y="318760"/>
                  </a:lnTo>
                  <a:lnTo>
                    <a:pt x="191786" y="319944"/>
                  </a:lnTo>
                  <a:lnTo>
                    <a:pt x="192178" y="320252"/>
                  </a:lnTo>
                  <a:close/>
                  <a:moveTo>
                    <a:pt x="185430" y="324660"/>
                  </a:moveTo>
                  <a:lnTo>
                    <a:pt x="186484" y="325614"/>
                  </a:lnTo>
                  <a:lnTo>
                    <a:pt x="188985" y="325229"/>
                  </a:lnTo>
                  <a:lnTo>
                    <a:pt x="189292" y="325499"/>
                  </a:lnTo>
                  <a:lnTo>
                    <a:pt x="188561" y="326360"/>
                  </a:lnTo>
                  <a:lnTo>
                    <a:pt x="187453" y="327214"/>
                  </a:lnTo>
                  <a:lnTo>
                    <a:pt x="185453" y="326576"/>
                  </a:lnTo>
                  <a:lnTo>
                    <a:pt x="184190" y="326545"/>
                  </a:lnTo>
                  <a:lnTo>
                    <a:pt x="184013" y="325122"/>
                  </a:lnTo>
                  <a:lnTo>
                    <a:pt x="184175" y="324606"/>
                  </a:lnTo>
                  <a:lnTo>
                    <a:pt x="185430" y="324660"/>
                  </a:lnTo>
                  <a:close/>
                  <a:moveTo>
                    <a:pt x="161866" y="333515"/>
                  </a:moveTo>
                  <a:lnTo>
                    <a:pt x="164767" y="334284"/>
                  </a:lnTo>
                  <a:lnTo>
                    <a:pt x="165998" y="334330"/>
                  </a:lnTo>
                  <a:lnTo>
                    <a:pt x="167129" y="333984"/>
                  </a:lnTo>
                  <a:lnTo>
                    <a:pt x="168869" y="332976"/>
                  </a:lnTo>
                  <a:lnTo>
                    <a:pt x="170677" y="332230"/>
                  </a:lnTo>
                  <a:lnTo>
                    <a:pt x="171978" y="332607"/>
                  </a:lnTo>
                  <a:lnTo>
                    <a:pt x="173125" y="333507"/>
                  </a:lnTo>
                  <a:lnTo>
                    <a:pt x="173724" y="334776"/>
                  </a:lnTo>
                  <a:lnTo>
                    <a:pt x="173432" y="336099"/>
                  </a:lnTo>
                  <a:lnTo>
                    <a:pt x="171377" y="338946"/>
                  </a:lnTo>
                  <a:lnTo>
                    <a:pt x="169684" y="341977"/>
                  </a:lnTo>
                  <a:lnTo>
                    <a:pt x="173563" y="342546"/>
                  </a:lnTo>
                  <a:lnTo>
                    <a:pt x="177441" y="342485"/>
                  </a:lnTo>
                  <a:lnTo>
                    <a:pt x="176541" y="344354"/>
                  </a:lnTo>
                  <a:lnTo>
                    <a:pt x="176387" y="345985"/>
                  </a:lnTo>
                  <a:lnTo>
                    <a:pt x="177572" y="346762"/>
                  </a:lnTo>
                  <a:lnTo>
                    <a:pt x="178580" y="347808"/>
                  </a:lnTo>
                  <a:lnTo>
                    <a:pt x="178319" y="348754"/>
                  </a:lnTo>
                  <a:lnTo>
                    <a:pt x="177742" y="349685"/>
                  </a:lnTo>
                  <a:lnTo>
                    <a:pt x="179858" y="351085"/>
                  </a:lnTo>
                  <a:lnTo>
                    <a:pt x="179719" y="352024"/>
                  </a:lnTo>
                  <a:lnTo>
                    <a:pt x="179173" y="353008"/>
                  </a:lnTo>
                  <a:lnTo>
                    <a:pt x="173886" y="359424"/>
                  </a:lnTo>
                  <a:lnTo>
                    <a:pt x="172332" y="362663"/>
                  </a:lnTo>
                  <a:lnTo>
                    <a:pt x="171254" y="366225"/>
                  </a:lnTo>
                  <a:lnTo>
                    <a:pt x="170262" y="368825"/>
                  </a:lnTo>
                  <a:lnTo>
                    <a:pt x="169538" y="371525"/>
                  </a:lnTo>
                  <a:lnTo>
                    <a:pt x="168992" y="374433"/>
                  </a:lnTo>
                  <a:lnTo>
                    <a:pt x="168007" y="377433"/>
                  </a:lnTo>
                  <a:lnTo>
                    <a:pt x="168338" y="380087"/>
                  </a:lnTo>
                  <a:lnTo>
                    <a:pt x="168007" y="382810"/>
                  </a:lnTo>
                  <a:lnTo>
                    <a:pt x="165352" y="389518"/>
                  </a:lnTo>
                  <a:lnTo>
                    <a:pt x="163459" y="389395"/>
                  </a:lnTo>
                  <a:lnTo>
                    <a:pt x="161081" y="388587"/>
                  </a:lnTo>
                  <a:lnTo>
                    <a:pt x="159595" y="388710"/>
                  </a:lnTo>
                  <a:lnTo>
                    <a:pt x="158826" y="390195"/>
                  </a:lnTo>
                  <a:lnTo>
                    <a:pt x="160188" y="393249"/>
                  </a:lnTo>
                  <a:lnTo>
                    <a:pt x="155956" y="396873"/>
                  </a:lnTo>
                  <a:lnTo>
                    <a:pt x="151277" y="399304"/>
                  </a:lnTo>
                  <a:lnTo>
                    <a:pt x="151246" y="398196"/>
                  </a:lnTo>
                  <a:lnTo>
                    <a:pt x="151692" y="397327"/>
                  </a:lnTo>
                  <a:lnTo>
                    <a:pt x="152362" y="396627"/>
                  </a:lnTo>
                  <a:lnTo>
                    <a:pt x="152847" y="395780"/>
                  </a:lnTo>
                  <a:lnTo>
                    <a:pt x="153532" y="392934"/>
                  </a:lnTo>
                  <a:lnTo>
                    <a:pt x="153193" y="390065"/>
                  </a:lnTo>
                  <a:lnTo>
                    <a:pt x="151777" y="386464"/>
                  </a:lnTo>
                  <a:lnTo>
                    <a:pt x="151677" y="385172"/>
                  </a:lnTo>
                  <a:lnTo>
                    <a:pt x="152654" y="384649"/>
                  </a:lnTo>
                  <a:lnTo>
                    <a:pt x="153309" y="384495"/>
                  </a:lnTo>
                  <a:lnTo>
                    <a:pt x="153662" y="383995"/>
                  </a:lnTo>
                  <a:lnTo>
                    <a:pt x="153678" y="382803"/>
                  </a:lnTo>
                  <a:lnTo>
                    <a:pt x="153232" y="381918"/>
                  </a:lnTo>
                  <a:lnTo>
                    <a:pt x="151893" y="381633"/>
                  </a:lnTo>
                  <a:lnTo>
                    <a:pt x="150615" y="381618"/>
                  </a:lnTo>
                  <a:lnTo>
                    <a:pt x="149715" y="382956"/>
                  </a:lnTo>
                  <a:lnTo>
                    <a:pt x="148476" y="385533"/>
                  </a:lnTo>
                  <a:lnTo>
                    <a:pt x="147876" y="388141"/>
                  </a:lnTo>
                  <a:lnTo>
                    <a:pt x="148137" y="389565"/>
                  </a:lnTo>
                  <a:lnTo>
                    <a:pt x="148684" y="390841"/>
                  </a:lnTo>
                  <a:lnTo>
                    <a:pt x="150384" y="392972"/>
                  </a:lnTo>
                  <a:lnTo>
                    <a:pt x="149892" y="394234"/>
                  </a:lnTo>
                  <a:lnTo>
                    <a:pt x="149184" y="395211"/>
                  </a:lnTo>
                  <a:lnTo>
                    <a:pt x="143181" y="392988"/>
                  </a:lnTo>
                  <a:lnTo>
                    <a:pt x="141881" y="392826"/>
                  </a:lnTo>
                  <a:lnTo>
                    <a:pt x="140804" y="392357"/>
                  </a:lnTo>
                  <a:lnTo>
                    <a:pt x="139649" y="389426"/>
                  </a:lnTo>
                  <a:lnTo>
                    <a:pt x="142096" y="388718"/>
                  </a:lnTo>
                  <a:lnTo>
                    <a:pt x="142819" y="388364"/>
                  </a:lnTo>
                  <a:lnTo>
                    <a:pt x="143089" y="387426"/>
                  </a:lnTo>
                  <a:lnTo>
                    <a:pt x="143420" y="384564"/>
                  </a:lnTo>
                  <a:lnTo>
                    <a:pt x="142281" y="382164"/>
                  </a:lnTo>
                  <a:lnTo>
                    <a:pt x="141311" y="381310"/>
                  </a:lnTo>
                  <a:lnTo>
                    <a:pt x="140526" y="380333"/>
                  </a:lnTo>
                  <a:lnTo>
                    <a:pt x="141019" y="378310"/>
                  </a:lnTo>
                  <a:lnTo>
                    <a:pt x="140696" y="375756"/>
                  </a:lnTo>
                  <a:lnTo>
                    <a:pt x="140665" y="372186"/>
                  </a:lnTo>
                  <a:lnTo>
                    <a:pt x="141088" y="371571"/>
                  </a:lnTo>
                  <a:lnTo>
                    <a:pt x="143358" y="370848"/>
                  </a:lnTo>
                  <a:lnTo>
                    <a:pt x="144997" y="368932"/>
                  </a:lnTo>
                  <a:lnTo>
                    <a:pt x="146444" y="366748"/>
                  </a:lnTo>
                  <a:lnTo>
                    <a:pt x="148561" y="362901"/>
                  </a:lnTo>
                  <a:lnTo>
                    <a:pt x="150300" y="358739"/>
                  </a:lnTo>
                  <a:lnTo>
                    <a:pt x="148630" y="358562"/>
                  </a:lnTo>
                  <a:lnTo>
                    <a:pt x="147214" y="357778"/>
                  </a:lnTo>
                  <a:lnTo>
                    <a:pt x="148753" y="355808"/>
                  </a:lnTo>
                  <a:lnTo>
                    <a:pt x="148276" y="353316"/>
                  </a:lnTo>
                  <a:lnTo>
                    <a:pt x="145967" y="350254"/>
                  </a:lnTo>
                  <a:lnTo>
                    <a:pt x="144697" y="346638"/>
                  </a:lnTo>
                  <a:lnTo>
                    <a:pt x="142658" y="345039"/>
                  </a:lnTo>
                  <a:lnTo>
                    <a:pt x="141581" y="344454"/>
                  </a:lnTo>
                  <a:lnTo>
                    <a:pt x="140265" y="345300"/>
                  </a:lnTo>
                  <a:lnTo>
                    <a:pt x="139187" y="346315"/>
                  </a:lnTo>
                  <a:lnTo>
                    <a:pt x="140188" y="348669"/>
                  </a:lnTo>
                  <a:lnTo>
                    <a:pt x="140065" y="350754"/>
                  </a:lnTo>
                  <a:lnTo>
                    <a:pt x="140226" y="352816"/>
                  </a:lnTo>
                  <a:lnTo>
                    <a:pt x="141242" y="352931"/>
                  </a:lnTo>
                  <a:lnTo>
                    <a:pt x="142496" y="352416"/>
                  </a:lnTo>
                  <a:lnTo>
                    <a:pt x="143497" y="352777"/>
                  </a:lnTo>
                  <a:lnTo>
                    <a:pt x="144082" y="353862"/>
                  </a:lnTo>
                  <a:lnTo>
                    <a:pt x="144243" y="355254"/>
                  </a:lnTo>
                  <a:lnTo>
                    <a:pt x="143797" y="356632"/>
                  </a:lnTo>
                  <a:lnTo>
                    <a:pt x="142881" y="357316"/>
                  </a:lnTo>
                  <a:lnTo>
                    <a:pt x="141757" y="357262"/>
                  </a:lnTo>
                  <a:lnTo>
                    <a:pt x="140626" y="356516"/>
                  </a:lnTo>
                  <a:lnTo>
                    <a:pt x="139742" y="355454"/>
                  </a:lnTo>
                  <a:lnTo>
                    <a:pt x="137625" y="354870"/>
                  </a:lnTo>
                  <a:lnTo>
                    <a:pt x="135394" y="356124"/>
                  </a:lnTo>
                  <a:lnTo>
                    <a:pt x="133277" y="358678"/>
                  </a:lnTo>
                  <a:lnTo>
                    <a:pt x="131469" y="359970"/>
                  </a:lnTo>
                  <a:lnTo>
                    <a:pt x="132315" y="358078"/>
                  </a:lnTo>
                  <a:lnTo>
                    <a:pt x="132723" y="356031"/>
                  </a:lnTo>
                  <a:lnTo>
                    <a:pt x="131846" y="354593"/>
                  </a:lnTo>
                  <a:lnTo>
                    <a:pt x="129768" y="352201"/>
                  </a:lnTo>
                  <a:lnTo>
                    <a:pt x="129283" y="350816"/>
                  </a:lnTo>
                  <a:lnTo>
                    <a:pt x="129160" y="349139"/>
                  </a:lnTo>
                  <a:lnTo>
                    <a:pt x="129530" y="347477"/>
                  </a:lnTo>
                  <a:lnTo>
                    <a:pt x="131653" y="349385"/>
                  </a:lnTo>
                  <a:lnTo>
                    <a:pt x="132746" y="351762"/>
                  </a:lnTo>
                  <a:lnTo>
                    <a:pt x="134316" y="352808"/>
                  </a:lnTo>
                  <a:lnTo>
                    <a:pt x="136279" y="352816"/>
                  </a:lnTo>
                  <a:lnTo>
                    <a:pt x="134770" y="349323"/>
                  </a:lnTo>
                  <a:lnTo>
                    <a:pt x="134232" y="348439"/>
                  </a:lnTo>
                  <a:lnTo>
                    <a:pt x="132123" y="346869"/>
                  </a:lnTo>
                  <a:lnTo>
                    <a:pt x="129229" y="344231"/>
                  </a:lnTo>
                  <a:lnTo>
                    <a:pt x="127398" y="342954"/>
                  </a:lnTo>
                  <a:lnTo>
                    <a:pt x="128044" y="340192"/>
                  </a:lnTo>
                  <a:lnTo>
                    <a:pt x="129129" y="339646"/>
                  </a:lnTo>
                  <a:lnTo>
                    <a:pt x="130038" y="339776"/>
                  </a:lnTo>
                  <a:lnTo>
                    <a:pt x="133100" y="340754"/>
                  </a:lnTo>
                  <a:lnTo>
                    <a:pt x="133385" y="339376"/>
                  </a:lnTo>
                  <a:lnTo>
                    <a:pt x="132931" y="338638"/>
                  </a:lnTo>
                  <a:lnTo>
                    <a:pt x="132700" y="337784"/>
                  </a:lnTo>
                  <a:lnTo>
                    <a:pt x="134724" y="336592"/>
                  </a:lnTo>
                  <a:lnTo>
                    <a:pt x="138025" y="335607"/>
                  </a:lnTo>
                  <a:lnTo>
                    <a:pt x="138703" y="335145"/>
                  </a:lnTo>
                  <a:lnTo>
                    <a:pt x="139287" y="334153"/>
                  </a:lnTo>
                  <a:lnTo>
                    <a:pt x="140095" y="333638"/>
                  </a:lnTo>
                  <a:lnTo>
                    <a:pt x="142404" y="333653"/>
                  </a:lnTo>
                  <a:lnTo>
                    <a:pt x="144351" y="332699"/>
                  </a:lnTo>
                  <a:lnTo>
                    <a:pt x="145959" y="330122"/>
                  </a:lnTo>
                  <a:lnTo>
                    <a:pt x="146344" y="328707"/>
                  </a:lnTo>
                  <a:lnTo>
                    <a:pt x="146914" y="327522"/>
                  </a:lnTo>
                  <a:lnTo>
                    <a:pt x="150923" y="325429"/>
                  </a:lnTo>
                  <a:lnTo>
                    <a:pt x="151916" y="325106"/>
                  </a:lnTo>
                  <a:lnTo>
                    <a:pt x="154601" y="325368"/>
                  </a:lnTo>
                  <a:lnTo>
                    <a:pt x="157048" y="326553"/>
                  </a:lnTo>
                  <a:lnTo>
                    <a:pt x="158257" y="329045"/>
                  </a:lnTo>
                  <a:lnTo>
                    <a:pt x="159319" y="331707"/>
                  </a:lnTo>
                  <a:lnTo>
                    <a:pt x="161866" y="333515"/>
                  </a:lnTo>
                  <a:close/>
                  <a:moveTo>
                    <a:pt x="132085" y="329737"/>
                  </a:moveTo>
                  <a:lnTo>
                    <a:pt x="130591" y="330807"/>
                  </a:lnTo>
                  <a:lnTo>
                    <a:pt x="129468" y="329976"/>
                  </a:lnTo>
                  <a:lnTo>
                    <a:pt x="130014" y="327668"/>
                  </a:lnTo>
                  <a:lnTo>
                    <a:pt x="130384" y="326899"/>
                  </a:lnTo>
                  <a:lnTo>
                    <a:pt x="131661" y="327660"/>
                  </a:lnTo>
                  <a:lnTo>
                    <a:pt x="132085" y="329737"/>
                  </a:lnTo>
                  <a:close/>
                  <a:moveTo>
                    <a:pt x="125513" y="343292"/>
                  </a:moveTo>
                  <a:lnTo>
                    <a:pt x="123997" y="344500"/>
                  </a:lnTo>
                  <a:lnTo>
                    <a:pt x="122896" y="344500"/>
                  </a:lnTo>
                  <a:lnTo>
                    <a:pt x="123896" y="343084"/>
                  </a:lnTo>
                  <a:lnTo>
                    <a:pt x="124035" y="342415"/>
                  </a:lnTo>
                  <a:lnTo>
                    <a:pt x="124874" y="340515"/>
                  </a:lnTo>
                  <a:lnTo>
                    <a:pt x="126513" y="339838"/>
                  </a:lnTo>
                  <a:lnTo>
                    <a:pt x="127205" y="339753"/>
                  </a:lnTo>
                  <a:lnTo>
                    <a:pt x="125866" y="341723"/>
                  </a:lnTo>
                  <a:lnTo>
                    <a:pt x="125513" y="343292"/>
                  </a:lnTo>
                  <a:close/>
                  <a:moveTo>
                    <a:pt x="116555" y="353093"/>
                  </a:moveTo>
                  <a:lnTo>
                    <a:pt x="116016" y="353370"/>
                  </a:lnTo>
                  <a:lnTo>
                    <a:pt x="115324" y="351062"/>
                  </a:lnTo>
                  <a:lnTo>
                    <a:pt x="114839" y="350239"/>
                  </a:lnTo>
                  <a:lnTo>
                    <a:pt x="115647" y="349800"/>
                  </a:lnTo>
                  <a:lnTo>
                    <a:pt x="117271" y="345608"/>
                  </a:lnTo>
                  <a:lnTo>
                    <a:pt x="117563" y="347269"/>
                  </a:lnTo>
                  <a:lnTo>
                    <a:pt x="118194" y="348916"/>
                  </a:lnTo>
                  <a:lnTo>
                    <a:pt x="118825" y="349177"/>
                  </a:lnTo>
                  <a:lnTo>
                    <a:pt x="118209" y="350377"/>
                  </a:lnTo>
                  <a:lnTo>
                    <a:pt x="117309" y="350823"/>
                  </a:lnTo>
                  <a:lnTo>
                    <a:pt x="116555" y="353093"/>
                  </a:lnTo>
                  <a:close/>
                  <a:moveTo>
                    <a:pt x="349034" y="347569"/>
                  </a:moveTo>
                  <a:lnTo>
                    <a:pt x="348658" y="347839"/>
                  </a:lnTo>
                  <a:lnTo>
                    <a:pt x="347619" y="347000"/>
                  </a:lnTo>
                  <a:lnTo>
                    <a:pt x="347465" y="346254"/>
                  </a:lnTo>
                  <a:lnTo>
                    <a:pt x="347649" y="345792"/>
                  </a:lnTo>
                  <a:lnTo>
                    <a:pt x="348326" y="345692"/>
                  </a:lnTo>
                  <a:lnTo>
                    <a:pt x="349727" y="346608"/>
                  </a:lnTo>
                  <a:lnTo>
                    <a:pt x="349034" y="347569"/>
                  </a:lnTo>
                  <a:close/>
                  <a:moveTo>
                    <a:pt x="107667" y="354539"/>
                  </a:moveTo>
                  <a:lnTo>
                    <a:pt x="108506" y="355231"/>
                  </a:lnTo>
                  <a:lnTo>
                    <a:pt x="109729" y="354839"/>
                  </a:lnTo>
                  <a:lnTo>
                    <a:pt x="110707" y="354747"/>
                  </a:lnTo>
                  <a:lnTo>
                    <a:pt x="111407" y="355078"/>
                  </a:lnTo>
                  <a:lnTo>
                    <a:pt x="112292" y="356855"/>
                  </a:lnTo>
                  <a:lnTo>
                    <a:pt x="112615" y="357908"/>
                  </a:lnTo>
                  <a:lnTo>
                    <a:pt x="111037" y="358055"/>
                  </a:lnTo>
                  <a:lnTo>
                    <a:pt x="110368" y="358301"/>
                  </a:lnTo>
                  <a:lnTo>
                    <a:pt x="109506" y="359586"/>
                  </a:lnTo>
                  <a:lnTo>
                    <a:pt x="108267" y="359109"/>
                  </a:lnTo>
                  <a:lnTo>
                    <a:pt x="107490" y="358501"/>
                  </a:lnTo>
                  <a:lnTo>
                    <a:pt x="107321" y="357647"/>
                  </a:lnTo>
                  <a:lnTo>
                    <a:pt x="107667" y="354539"/>
                  </a:lnTo>
                  <a:close/>
                  <a:moveTo>
                    <a:pt x="138271" y="368655"/>
                  </a:moveTo>
                  <a:lnTo>
                    <a:pt x="136563" y="369563"/>
                  </a:lnTo>
                  <a:lnTo>
                    <a:pt x="136348" y="368694"/>
                  </a:lnTo>
                  <a:lnTo>
                    <a:pt x="135624" y="368294"/>
                  </a:lnTo>
                  <a:lnTo>
                    <a:pt x="136863" y="367071"/>
                  </a:lnTo>
                  <a:lnTo>
                    <a:pt x="136817" y="366517"/>
                  </a:lnTo>
                  <a:lnTo>
                    <a:pt x="136032" y="365694"/>
                  </a:lnTo>
                  <a:lnTo>
                    <a:pt x="136940" y="362570"/>
                  </a:lnTo>
                  <a:lnTo>
                    <a:pt x="136694" y="361224"/>
                  </a:lnTo>
                  <a:lnTo>
                    <a:pt x="140103" y="360724"/>
                  </a:lnTo>
                  <a:lnTo>
                    <a:pt x="140727" y="361993"/>
                  </a:lnTo>
                  <a:lnTo>
                    <a:pt x="140788" y="365840"/>
                  </a:lnTo>
                  <a:lnTo>
                    <a:pt x="138271" y="368655"/>
                  </a:lnTo>
                  <a:close/>
                  <a:moveTo>
                    <a:pt x="144720" y="363724"/>
                  </a:moveTo>
                  <a:lnTo>
                    <a:pt x="142812" y="363840"/>
                  </a:lnTo>
                  <a:lnTo>
                    <a:pt x="142019" y="363540"/>
                  </a:lnTo>
                  <a:lnTo>
                    <a:pt x="141704" y="362732"/>
                  </a:lnTo>
                  <a:lnTo>
                    <a:pt x="144382" y="361093"/>
                  </a:lnTo>
                  <a:lnTo>
                    <a:pt x="146460" y="361386"/>
                  </a:lnTo>
                  <a:lnTo>
                    <a:pt x="145536" y="362863"/>
                  </a:lnTo>
                  <a:lnTo>
                    <a:pt x="144720" y="363724"/>
                  </a:lnTo>
                  <a:close/>
                  <a:moveTo>
                    <a:pt x="130407" y="383156"/>
                  </a:moveTo>
                  <a:lnTo>
                    <a:pt x="129730" y="383595"/>
                  </a:lnTo>
                  <a:lnTo>
                    <a:pt x="130161" y="381610"/>
                  </a:lnTo>
                  <a:lnTo>
                    <a:pt x="131900" y="379871"/>
                  </a:lnTo>
                  <a:lnTo>
                    <a:pt x="132046" y="380995"/>
                  </a:lnTo>
                  <a:lnTo>
                    <a:pt x="130407" y="383156"/>
                  </a:lnTo>
                  <a:close/>
                  <a:moveTo>
                    <a:pt x="157218" y="414751"/>
                  </a:moveTo>
                  <a:lnTo>
                    <a:pt x="155325" y="415012"/>
                  </a:lnTo>
                  <a:lnTo>
                    <a:pt x="155286" y="413566"/>
                  </a:lnTo>
                  <a:lnTo>
                    <a:pt x="156787" y="410304"/>
                  </a:lnTo>
                  <a:lnTo>
                    <a:pt x="156948" y="407904"/>
                  </a:lnTo>
                  <a:lnTo>
                    <a:pt x="158349" y="404873"/>
                  </a:lnTo>
                  <a:lnTo>
                    <a:pt x="158942" y="404212"/>
                  </a:lnTo>
                  <a:lnTo>
                    <a:pt x="159388" y="403973"/>
                  </a:lnTo>
                  <a:lnTo>
                    <a:pt x="159873" y="404919"/>
                  </a:lnTo>
                  <a:lnTo>
                    <a:pt x="159334" y="408627"/>
                  </a:lnTo>
                  <a:lnTo>
                    <a:pt x="157926" y="411435"/>
                  </a:lnTo>
                  <a:lnTo>
                    <a:pt x="157218" y="414751"/>
                  </a:lnTo>
                  <a:close/>
                  <a:moveTo>
                    <a:pt x="149946" y="418082"/>
                  </a:moveTo>
                  <a:lnTo>
                    <a:pt x="147476" y="418620"/>
                  </a:lnTo>
                  <a:lnTo>
                    <a:pt x="146121" y="418043"/>
                  </a:lnTo>
                  <a:lnTo>
                    <a:pt x="144874" y="414974"/>
                  </a:lnTo>
                  <a:lnTo>
                    <a:pt x="147237" y="413051"/>
                  </a:lnTo>
                  <a:lnTo>
                    <a:pt x="150392" y="414958"/>
                  </a:lnTo>
                  <a:lnTo>
                    <a:pt x="151038" y="415505"/>
                  </a:lnTo>
                  <a:lnTo>
                    <a:pt x="149946" y="418082"/>
                  </a:lnTo>
                  <a:close/>
                  <a:moveTo>
                    <a:pt x="124674" y="468647"/>
                  </a:moveTo>
                  <a:lnTo>
                    <a:pt x="122811" y="470624"/>
                  </a:lnTo>
                  <a:lnTo>
                    <a:pt x="120834" y="468839"/>
                  </a:lnTo>
                  <a:lnTo>
                    <a:pt x="118448" y="467647"/>
                  </a:lnTo>
                  <a:lnTo>
                    <a:pt x="119580" y="467324"/>
                  </a:lnTo>
                  <a:lnTo>
                    <a:pt x="120241" y="466839"/>
                  </a:lnTo>
                  <a:lnTo>
                    <a:pt x="120310" y="466085"/>
                  </a:lnTo>
                  <a:lnTo>
                    <a:pt x="121857" y="464962"/>
                  </a:lnTo>
                  <a:lnTo>
                    <a:pt x="124920" y="464092"/>
                  </a:lnTo>
                  <a:lnTo>
                    <a:pt x="125897" y="464039"/>
                  </a:lnTo>
                  <a:lnTo>
                    <a:pt x="126998" y="463223"/>
                  </a:lnTo>
                  <a:lnTo>
                    <a:pt x="127360" y="462485"/>
                  </a:lnTo>
                  <a:lnTo>
                    <a:pt x="127814" y="462131"/>
                  </a:lnTo>
                  <a:lnTo>
                    <a:pt x="129791" y="461115"/>
                  </a:lnTo>
                  <a:lnTo>
                    <a:pt x="130330" y="462285"/>
                  </a:lnTo>
                  <a:lnTo>
                    <a:pt x="130237" y="463200"/>
                  </a:lnTo>
                  <a:lnTo>
                    <a:pt x="128752" y="463708"/>
                  </a:lnTo>
                  <a:lnTo>
                    <a:pt x="127306" y="464931"/>
                  </a:lnTo>
                  <a:lnTo>
                    <a:pt x="125959" y="466454"/>
                  </a:lnTo>
                  <a:lnTo>
                    <a:pt x="124758" y="467100"/>
                  </a:lnTo>
                  <a:lnTo>
                    <a:pt x="124374" y="467531"/>
                  </a:lnTo>
                  <a:lnTo>
                    <a:pt x="124674" y="468647"/>
                  </a:lnTo>
                  <a:close/>
                  <a:moveTo>
                    <a:pt x="121896" y="471185"/>
                  </a:moveTo>
                  <a:lnTo>
                    <a:pt x="122042" y="471755"/>
                  </a:lnTo>
                  <a:lnTo>
                    <a:pt x="119926" y="471277"/>
                  </a:lnTo>
                  <a:lnTo>
                    <a:pt x="119064" y="469054"/>
                  </a:lnTo>
                  <a:lnTo>
                    <a:pt x="120472" y="469454"/>
                  </a:lnTo>
                  <a:lnTo>
                    <a:pt x="120903" y="470216"/>
                  </a:lnTo>
                  <a:lnTo>
                    <a:pt x="121896" y="471185"/>
                  </a:lnTo>
                  <a:close/>
                  <a:moveTo>
                    <a:pt x="114854" y="480517"/>
                  </a:moveTo>
                  <a:lnTo>
                    <a:pt x="113947" y="480963"/>
                  </a:lnTo>
                  <a:lnTo>
                    <a:pt x="112738" y="480347"/>
                  </a:lnTo>
                  <a:lnTo>
                    <a:pt x="112361" y="477563"/>
                  </a:lnTo>
                  <a:lnTo>
                    <a:pt x="112900" y="476209"/>
                  </a:lnTo>
                  <a:lnTo>
                    <a:pt x="113846" y="475909"/>
                  </a:lnTo>
                  <a:lnTo>
                    <a:pt x="114670" y="478316"/>
                  </a:lnTo>
                  <a:lnTo>
                    <a:pt x="115239" y="479309"/>
                  </a:lnTo>
                  <a:lnTo>
                    <a:pt x="114854" y="480517"/>
                  </a:lnTo>
                  <a:close/>
                  <a:moveTo>
                    <a:pt x="98886" y="506303"/>
                  </a:moveTo>
                  <a:lnTo>
                    <a:pt x="96801" y="507411"/>
                  </a:lnTo>
                  <a:lnTo>
                    <a:pt x="96031" y="508726"/>
                  </a:lnTo>
                  <a:lnTo>
                    <a:pt x="94108" y="509173"/>
                  </a:lnTo>
                  <a:lnTo>
                    <a:pt x="92237" y="511019"/>
                  </a:lnTo>
                  <a:lnTo>
                    <a:pt x="90421" y="511350"/>
                  </a:lnTo>
                  <a:lnTo>
                    <a:pt x="90468" y="512834"/>
                  </a:lnTo>
                  <a:lnTo>
                    <a:pt x="91245" y="514088"/>
                  </a:lnTo>
                  <a:lnTo>
                    <a:pt x="90036" y="514311"/>
                  </a:lnTo>
                  <a:lnTo>
                    <a:pt x="88767" y="515842"/>
                  </a:lnTo>
                  <a:lnTo>
                    <a:pt x="88667" y="516958"/>
                  </a:lnTo>
                  <a:lnTo>
                    <a:pt x="89121" y="517850"/>
                  </a:lnTo>
                  <a:lnTo>
                    <a:pt x="89059" y="518304"/>
                  </a:lnTo>
                  <a:lnTo>
                    <a:pt x="87459" y="519627"/>
                  </a:lnTo>
                  <a:lnTo>
                    <a:pt x="85804" y="519688"/>
                  </a:lnTo>
                  <a:lnTo>
                    <a:pt x="85735" y="518258"/>
                  </a:lnTo>
                  <a:lnTo>
                    <a:pt x="85842" y="517188"/>
                  </a:lnTo>
                  <a:lnTo>
                    <a:pt x="87405" y="514588"/>
                  </a:lnTo>
                  <a:lnTo>
                    <a:pt x="87443" y="511565"/>
                  </a:lnTo>
                  <a:lnTo>
                    <a:pt x="88890" y="511219"/>
                  </a:lnTo>
                  <a:lnTo>
                    <a:pt x="89413" y="510796"/>
                  </a:lnTo>
                  <a:lnTo>
                    <a:pt x="91699" y="508642"/>
                  </a:lnTo>
                  <a:lnTo>
                    <a:pt x="92122" y="507726"/>
                  </a:lnTo>
                  <a:lnTo>
                    <a:pt x="90937" y="506834"/>
                  </a:lnTo>
                  <a:lnTo>
                    <a:pt x="91029" y="505780"/>
                  </a:lnTo>
                  <a:lnTo>
                    <a:pt x="91298" y="505334"/>
                  </a:lnTo>
                  <a:lnTo>
                    <a:pt x="93176" y="505672"/>
                  </a:lnTo>
                  <a:lnTo>
                    <a:pt x="93938" y="506457"/>
                  </a:lnTo>
                  <a:lnTo>
                    <a:pt x="94315" y="506541"/>
                  </a:lnTo>
                  <a:lnTo>
                    <a:pt x="95416" y="505957"/>
                  </a:lnTo>
                  <a:lnTo>
                    <a:pt x="95931" y="504911"/>
                  </a:lnTo>
                  <a:lnTo>
                    <a:pt x="97978" y="502849"/>
                  </a:lnTo>
                  <a:lnTo>
                    <a:pt x="98809" y="500803"/>
                  </a:lnTo>
                  <a:lnTo>
                    <a:pt x="100464" y="502480"/>
                  </a:lnTo>
                  <a:lnTo>
                    <a:pt x="100018" y="504680"/>
                  </a:lnTo>
                  <a:lnTo>
                    <a:pt x="98886" y="506303"/>
                  </a:lnTo>
                  <a:close/>
                  <a:moveTo>
                    <a:pt x="399724" y="507180"/>
                  </a:moveTo>
                  <a:lnTo>
                    <a:pt x="399324" y="507195"/>
                  </a:lnTo>
                  <a:lnTo>
                    <a:pt x="397970" y="504649"/>
                  </a:lnTo>
                  <a:lnTo>
                    <a:pt x="398362" y="504526"/>
                  </a:lnTo>
                  <a:lnTo>
                    <a:pt x="399155" y="504926"/>
                  </a:lnTo>
                  <a:lnTo>
                    <a:pt x="400025" y="506395"/>
                  </a:lnTo>
                  <a:lnTo>
                    <a:pt x="399724" y="507180"/>
                  </a:lnTo>
                  <a:close/>
                  <a:moveTo>
                    <a:pt x="38100" y="551814"/>
                  </a:moveTo>
                  <a:lnTo>
                    <a:pt x="36276" y="552429"/>
                  </a:lnTo>
                  <a:lnTo>
                    <a:pt x="34321" y="552068"/>
                  </a:lnTo>
                  <a:lnTo>
                    <a:pt x="34637" y="548767"/>
                  </a:lnTo>
                  <a:lnTo>
                    <a:pt x="35314" y="549229"/>
                  </a:lnTo>
                  <a:lnTo>
                    <a:pt x="35738" y="550352"/>
                  </a:lnTo>
                  <a:lnTo>
                    <a:pt x="37192" y="551014"/>
                  </a:lnTo>
                  <a:lnTo>
                    <a:pt x="38100" y="551814"/>
                  </a:lnTo>
                  <a:close/>
                  <a:moveTo>
                    <a:pt x="13236" y="557183"/>
                  </a:moveTo>
                  <a:lnTo>
                    <a:pt x="11966" y="560907"/>
                  </a:lnTo>
                  <a:lnTo>
                    <a:pt x="10912" y="561445"/>
                  </a:lnTo>
                  <a:lnTo>
                    <a:pt x="9834" y="561145"/>
                  </a:lnTo>
                  <a:lnTo>
                    <a:pt x="8726" y="559068"/>
                  </a:lnTo>
                  <a:lnTo>
                    <a:pt x="9504" y="558268"/>
                  </a:lnTo>
                  <a:lnTo>
                    <a:pt x="10581" y="558691"/>
                  </a:lnTo>
                  <a:lnTo>
                    <a:pt x="11451" y="558530"/>
                  </a:lnTo>
                  <a:lnTo>
                    <a:pt x="13429" y="555498"/>
                  </a:lnTo>
                  <a:lnTo>
                    <a:pt x="13906" y="555991"/>
                  </a:lnTo>
                  <a:lnTo>
                    <a:pt x="13236" y="557183"/>
                  </a:lnTo>
                  <a:close/>
                  <a:moveTo>
                    <a:pt x="4510" y="562738"/>
                  </a:moveTo>
                  <a:lnTo>
                    <a:pt x="3147" y="563068"/>
                  </a:lnTo>
                  <a:lnTo>
                    <a:pt x="1508" y="562660"/>
                  </a:lnTo>
                  <a:lnTo>
                    <a:pt x="15" y="562545"/>
                  </a:lnTo>
                  <a:lnTo>
                    <a:pt x="0" y="561845"/>
                  </a:lnTo>
                  <a:lnTo>
                    <a:pt x="1562" y="561122"/>
                  </a:lnTo>
                  <a:lnTo>
                    <a:pt x="1593" y="560114"/>
                  </a:lnTo>
                  <a:lnTo>
                    <a:pt x="1977" y="559568"/>
                  </a:lnTo>
                  <a:lnTo>
                    <a:pt x="5510" y="560807"/>
                  </a:lnTo>
                  <a:lnTo>
                    <a:pt x="5356" y="561714"/>
                  </a:lnTo>
                  <a:lnTo>
                    <a:pt x="4510" y="5627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0" name="Serbest Form 119">
              <a:extLst>
                <a:ext uri="{FF2B5EF4-FFF2-40B4-BE49-F238E27FC236}">
                  <a16:creationId xmlns:a16="http://schemas.microsoft.com/office/drawing/2014/main" id="{4B864E35-5A6B-D1F7-FA86-732207320CAB}"/>
                </a:ext>
              </a:extLst>
            </p:cNvPr>
            <p:cNvSpPr/>
            <p:nvPr/>
          </p:nvSpPr>
          <p:spPr>
            <a:xfrm>
              <a:off x="8920649" y="6866157"/>
              <a:ext cx="800" cy="538"/>
            </a:xfrm>
            <a:custGeom>
              <a:avLst/>
              <a:gdLst>
                <a:gd name="csX0" fmla="*/ 731 w 800"/>
                <a:gd name="csY0" fmla="*/ 508 h 538"/>
                <a:gd name="csX1" fmla="*/ 600 w 800"/>
                <a:gd name="csY1" fmla="*/ 539 h 538"/>
                <a:gd name="csX2" fmla="*/ 377 w 800"/>
                <a:gd name="csY2" fmla="*/ 492 h 538"/>
                <a:gd name="csX3" fmla="*/ 0 w 800"/>
                <a:gd name="csY3" fmla="*/ 131 h 538"/>
                <a:gd name="csX4" fmla="*/ 300 w 800"/>
                <a:gd name="csY4" fmla="*/ 0 h 538"/>
                <a:gd name="csX5" fmla="*/ 800 w 800"/>
                <a:gd name="csY5" fmla="*/ 292 h 5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00" h="538">
                  <a:moveTo>
                    <a:pt x="731" y="508"/>
                  </a:moveTo>
                  <a:lnTo>
                    <a:pt x="600" y="539"/>
                  </a:lnTo>
                  <a:lnTo>
                    <a:pt x="377" y="492"/>
                  </a:lnTo>
                  <a:lnTo>
                    <a:pt x="0" y="131"/>
                  </a:lnTo>
                  <a:lnTo>
                    <a:pt x="300" y="0"/>
                  </a:lnTo>
                  <a:lnTo>
                    <a:pt x="800" y="2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1" name="Serbest Form 120">
              <a:extLst>
                <a:ext uri="{FF2B5EF4-FFF2-40B4-BE49-F238E27FC236}">
                  <a16:creationId xmlns:a16="http://schemas.microsoft.com/office/drawing/2014/main" id="{4C52A510-CF62-DE03-4122-6D3CA4E862F9}"/>
                </a:ext>
              </a:extLst>
            </p:cNvPr>
            <p:cNvSpPr/>
            <p:nvPr/>
          </p:nvSpPr>
          <p:spPr>
            <a:xfrm>
              <a:off x="8730032" y="6376870"/>
              <a:ext cx="172478" cy="218737"/>
            </a:xfrm>
            <a:custGeom>
              <a:avLst/>
              <a:gdLst>
                <a:gd name="csX0" fmla="*/ 172478 w 172478"/>
                <a:gd name="csY0" fmla="*/ 32633 h 218737"/>
                <a:gd name="csX1" fmla="*/ 169824 w 172478"/>
                <a:gd name="csY1" fmla="*/ 36418 h 218737"/>
                <a:gd name="csX2" fmla="*/ 166638 w 172478"/>
                <a:gd name="csY2" fmla="*/ 40957 h 218737"/>
                <a:gd name="csX3" fmla="*/ 160766 w 172478"/>
                <a:gd name="csY3" fmla="*/ 49303 h 218737"/>
                <a:gd name="csX4" fmla="*/ 156302 w 172478"/>
                <a:gd name="csY4" fmla="*/ 53696 h 218737"/>
                <a:gd name="csX5" fmla="*/ 152932 w 172478"/>
                <a:gd name="csY5" fmla="*/ 57019 h 218737"/>
                <a:gd name="csX6" fmla="*/ 152616 w 172478"/>
                <a:gd name="csY6" fmla="*/ 57619 h 218737"/>
                <a:gd name="csX7" fmla="*/ 152632 w 172478"/>
                <a:gd name="csY7" fmla="*/ 61320 h 218737"/>
                <a:gd name="csX8" fmla="*/ 152670 w 172478"/>
                <a:gd name="csY8" fmla="*/ 70366 h 218737"/>
                <a:gd name="csX9" fmla="*/ 152739 w 172478"/>
                <a:gd name="csY9" fmla="*/ 88452 h 218737"/>
                <a:gd name="csX10" fmla="*/ 152809 w 172478"/>
                <a:gd name="csY10" fmla="*/ 106530 h 218737"/>
                <a:gd name="csX11" fmla="*/ 152878 w 172478"/>
                <a:gd name="csY11" fmla="*/ 124608 h 218737"/>
                <a:gd name="csX12" fmla="*/ 152909 w 172478"/>
                <a:gd name="csY12" fmla="*/ 133647 h 218737"/>
                <a:gd name="csX13" fmla="*/ 152924 w 172478"/>
                <a:gd name="csY13" fmla="*/ 136686 h 218737"/>
                <a:gd name="csX14" fmla="*/ 155887 w 172478"/>
                <a:gd name="csY14" fmla="*/ 140486 h 218737"/>
                <a:gd name="csX15" fmla="*/ 158780 w 172478"/>
                <a:gd name="csY15" fmla="*/ 144202 h 218737"/>
                <a:gd name="csX16" fmla="*/ 162605 w 172478"/>
                <a:gd name="csY16" fmla="*/ 149110 h 218737"/>
                <a:gd name="csX17" fmla="*/ 164660 w 172478"/>
                <a:gd name="csY17" fmla="*/ 151741 h 218737"/>
                <a:gd name="csX18" fmla="*/ 164998 w 172478"/>
                <a:gd name="csY18" fmla="*/ 152618 h 218737"/>
                <a:gd name="csX19" fmla="*/ 164890 w 172478"/>
                <a:gd name="csY19" fmla="*/ 154379 h 218737"/>
                <a:gd name="csX20" fmla="*/ 161743 w 172478"/>
                <a:gd name="csY20" fmla="*/ 158064 h 218737"/>
                <a:gd name="csX21" fmla="*/ 159165 w 172478"/>
                <a:gd name="csY21" fmla="*/ 159742 h 218737"/>
                <a:gd name="csX22" fmla="*/ 155695 w 172478"/>
                <a:gd name="csY22" fmla="*/ 160541 h 218737"/>
                <a:gd name="csX23" fmla="*/ 154656 w 172478"/>
                <a:gd name="csY23" fmla="*/ 160388 h 218737"/>
                <a:gd name="csX24" fmla="*/ 153294 w 172478"/>
                <a:gd name="csY24" fmla="*/ 159865 h 218737"/>
                <a:gd name="csX25" fmla="*/ 152762 w 172478"/>
                <a:gd name="csY25" fmla="*/ 160749 h 218737"/>
                <a:gd name="csX26" fmla="*/ 152362 w 172478"/>
                <a:gd name="csY26" fmla="*/ 162126 h 218737"/>
                <a:gd name="csX27" fmla="*/ 151593 w 172478"/>
                <a:gd name="csY27" fmla="*/ 161834 h 218737"/>
                <a:gd name="csX28" fmla="*/ 151016 w 172478"/>
                <a:gd name="csY28" fmla="*/ 161426 h 218737"/>
                <a:gd name="csX29" fmla="*/ 151362 w 172478"/>
                <a:gd name="csY29" fmla="*/ 163872 h 218737"/>
                <a:gd name="csX30" fmla="*/ 151716 w 172478"/>
                <a:gd name="csY30" fmla="*/ 165080 h 218737"/>
                <a:gd name="csX31" fmla="*/ 151185 w 172478"/>
                <a:gd name="csY31" fmla="*/ 166696 h 218737"/>
                <a:gd name="csX32" fmla="*/ 149499 w 172478"/>
                <a:gd name="csY32" fmla="*/ 168119 h 218737"/>
                <a:gd name="csX33" fmla="*/ 149346 w 172478"/>
                <a:gd name="csY33" fmla="*/ 169327 h 218737"/>
                <a:gd name="csX34" fmla="*/ 145698 w 172478"/>
                <a:gd name="csY34" fmla="*/ 172481 h 218737"/>
                <a:gd name="csX35" fmla="*/ 140519 w 172478"/>
                <a:gd name="csY35" fmla="*/ 172827 h 218737"/>
                <a:gd name="csX36" fmla="*/ 137795 w 172478"/>
                <a:gd name="csY36" fmla="*/ 174396 h 218737"/>
                <a:gd name="csX37" fmla="*/ 136587 w 172478"/>
                <a:gd name="csY37" fmla="*/ 175681 h 218737"/>
                <a:gd name="csX38" fmla="*/ 135663 w 172478"/>
                <a:gd name="csY38" fmla="*/ 178489 h 218737"/>
                <a:gd name="csX39" fmla="*/ 135986 w 172478"/>
                <a:gd name="csY39" fmla="*/ 182789 h 218737"/>
                <a:gd name="csX40" fmla="*/ 134540 w 172478"/>
                <a:gd name="csY40" fmla="*/ 186097 h 218737"/>
                <a:gd name="csX41" fmla="*/ 134270 w 172478"/>
                <a:gd name="csY41" fmla="*/ 187759 h 218737"/>
                <a:gd name="csX42" fmla="*/ 131592 w 172478"/>
                <a:gd name="csY42" fmla="*/ 189905 h 218737"/>
                <a:gd name="csX43" fmla="*/ 130407 w 172478"/>
                <a:gd name="csY43" fmla="*/ 191874 h 218737"/>
                <a:gd name="csX44" fmla="*/ 129530 w 172478"/>
                <a:gd name="csY44" fmla="*/ 193882 h 218737"/>
                <a:gd name="csX45" fmla="*/ 128768 w 172478"/>
                <a:gd name="csY45" fmla="*/ 194759 h 218737"/>
                <a:gd name="csX46" fmla="*/ 127860 w 172478"/>
                <a:gd name="csY46" fmla="*/ 199252 h 218737"/>
                <a:gd name="csX47" fmla="*/ 126613 w 172478"/>
                <a:gd name="csY47" fmla="*/ 201983 h 218737"/>
                <a:gd name="csX48" fmla="*/ 126275 w 172478"/>
                <a:gd name="csY48" fmla="*/ 202890 h 218737"/>
                <a:gd name="csX49" fmla="*/ 125967 w 172478"/>
                <a:gd name="csY49" fmla="*/ 203706 h 218737"/>
                <a:gd name="csX50" fmla="*/ 125005 w 172478"/>
                <a:gd name="csY50" fmla="*/ 205306 h 218737"/>
                <a:gd name="csX51" fmla="*/ 124374 w 172478"/>
                <a:gd name="csY51" fmla="*/ 206414 h 218737"/>
                <a:gd name="csX52" fmla="*/ 123920 w 172478"/>
                <a:gd name="csY52" fmla="*/ 207137 h 218737"/>
                <a:gd name="csX53" fmla="*/ 120765 w 172478"/>
                <a:gd name="csY53" fmla="*/ 214137 h 218737"/>
                <a:gd name="csX54" fmla="*/ 118302 w 172478"/>
                <a:gd name="csY54" fmla="*/ 217299 h 218737"/>
                <a:gd name="csX55" fmla="*/ 116371 w 172478"/>
                <a:gd name="csY55" fmla="*/ 216938 h 218737"/>
                <a:gd name="csX56" fmla="*/ 115086 w 172478"/>
                <a:gd name="csY56" fmla="*/ 218161 h 218737"/>
                <a:gd name="csX57" fmla="*/ 114947 w 172478"/>
                <a:gd name="csY57" fmla="*/ 218738 h 218737"/>
                <a:gd name="csX58" fmla="*/ 114262 w 172478"/>
                <a:gd name="csY58" fmla="*/ 218415 h 218737"/>
                <a:gd name="csX59" fmla="*/ 112654 w 172478"/>
                <a:gd name="csY59" fmla="*/ 217253 h 218737"/>
                <a:gd name="csX60" fmla="*/ 109337 w 172478"/>
                <a:gd name="csY60" fmla="*/ 214876 h 218737"/>
                <a:gd name="csX61" fmla="*/ 106020 w 172478"/>
                <a:gd name="csY61" fmla="*/ 212499 h 218737"/>
                <a:gd name="csX62" fmla="*/ 102703 w 172478"/>
                <a:gd name="csY62" fmla="*/ 210122 h 218737"/>
                <a:gd name="csX63" fmla="*/ 99387 w 172478"/>
                <a:gd name="csY63" fmla="*/ 207745 h 218737"/>
                <a:gd name="csX64" fmla="*/ 96070 w 172478"/>
                <a:gd name="csY64" fmla="*/ 205368 h 218737"/>
                <a:gd name="csX65" fmla="*/ 92754 w 172478"/>
                <a:gd name="csY65" fmla="*/ 202990 h 218737"/>
                <a:gd name="csX66" fmla="*/ 89437 w 172478"/>
                <a:gd name="csY66" fmla="*/ 200613 h 218737"/>
                <a:gd name="csX67" fmla="*/ 86120 w 172478"/>
                <a:gd name="csY67" fmla="*/ 198236 h 218737"/>
                <a:gd name="csX68" fmla="*/ 84173 w 172478"/>
                <a:gd name="csY68" fmla="*/ 196844 h 218737"/>
                <a:gd name="csX69" fmla="*/ 83319 w 172478"/>
                <a:gd name="csY69" fmla="*/ 196021 h 218737"/>
                <a:gd name="csX70" fmla="*/ 82641 w 172478"/>
                <a:gd name="csY70" fmla="*/ 194382 h 218737"/>
                <a:gd name="csX71" fmla="*/ 82318 w 172478"/>
                <a:gd name="csY71" fmla="*/ 193974 h 218737"/>
                <a:gd name="csX72" fmla="*/ 81433 w 172478"/>
                <a:gd name="csY72" fmla="*/ 193459 h 218737"/>
                <a:gd name="csX73" fmla="*/ 80394 w 172478"/>
                <a:gd name="csY73" fmla="*/ 193344 h 218737"/>
                <a:gd name="csX74" fmla="*/ 80094 w 172478"/>
                <a:gd name="csY74" fmla="*/ 193028 h 218737"/>
                <a:gd name="csX75" fmla="*/ 80102 w 172478"/>
                <a:gd name="csY75" fmla="*/ 192236 h 218737"/>
                <a:gd name="csX76" fmla="*/ 80456 w 172478"/>
                <a:gd name="csY76" fmla="*/ 191097 h 218737"/>
                <a:gd name="csX77" fmla="*/ 81680 w 172478"/>
                <a:gd name="csY77" fmla="*/ 188920 h 218737"/>
                <a:gd name="csX78" fmla="*/ 81811 w 172478"/>
                <a:gd name="csY78" fmla="*/ 187636 h 218737"/>
                <a:gd name="csX79" fmla="*/ 81572 w 172478"/>
                <a:gd name="csY79" fmla="*/ 186182 h 218737"/>
                <a:gd name="csX80" fmla="*/ 81195 w 172478"/>
                <a:gd name="csY80" fmla="*/ 183851 h 218737"/>
                <a:gd name="csX81" fmla="*/ 80864 w 172478"/>
                <a:gd name="csY81" fmla="*/ 183320 h 218737"/>
                <a:gd name="csX82" fmla="*/ 78663 w 172478"/>
                <a:gd name="csY82" fmla="*/ 182097 h 218737"/>
                <a:gd name="csX83" fmla="*/ 74061 w 172478"/>
                <a:gd name="csY83" fmla="*/ 179543 h 218737"/>
                <a:gd name="csX84" fmla="*/ 69459 w 172478"/>
                <a:gd name="csY84" fmla="*/ 176989 h 218737"/>
                <a:gd name="csX85" fmla="*/ 64858 w 172478"/>
                <a:gd name="csY85" fmla="*/ 174435 h 218737"/>
                <a:gd name="csX86" fmla="*/ 60248 w 172478"/>
                <a:gd name="csY86" fmla="*/ 171881 h 218737"/>
                <a:gd name="csX87" fmla="*/ 55646 w 172478"/>
                <a:gd name="csY87" fmla="*/ 169327 h 218737"/>
                <a:gd name="csX88" fmla="*/ 51044 w 172478"/>
                <a:gd name="csY88" fmla="*/ 166773 h 218737"/>
                <a:gd name="csX89" fmla="*/ 46442 w 172478"/>
                <a:gd name="csY89" fmla="*/ 164219 h 218737"/>
                <a:gd name="csX90" fmla="*/ 41840 w 172478"/>
                <a:gd name="csY90" fmla="*/ 161665 h 218737"/>
                <a:gd name="csX91" fmla="*/ 37231 w 172478"/>
                <a:gd name="csY91" fmla="*/ 159111 h 218737"/>
                <a:gd name="csX92" fmla="*/ 32629 w 172478"/>
                <a:gd name="csY92" fmla="*/ 156557 h 218737"/>
                <a:gd name="csX93" fmla="*/ 28020 w 172478"/>
                <a:gd name="csY93" fmla="*/ 154003 h 218737"/>
                <a:gd name="csX94" fmla="*/ 23417 w 172478"/>
                <a:gd name="csY94" fmla="*/ 151449 h 218737"/>
                <a:gd name="csX95" fmla="*/ 18815 w 172478"/>
                <a:gd name="csY95" fmla="*/ 148895 h 218737"/>
                <a:gd name="csX96" fmla="*/ 14214 w 172478"/>
                <a:gd name="csY96" fmla="*/ 146341 h 218737"/>
                <a:gd name="csX97" fmla="*/ 9612 w 172478"/>
                <a:gd name="csY97" fmla="*/ 143787 h 218737"/>
                <a:gd name="csX98" fmla="*/ 5002 w 172478"/>
                <a:gd name="csY98" fmla="*/ 141233 h 218737"/>
                <a:gd name="csX99" fmla="*/ 3271 w 172478"/>
                <a:gd name="csY99" fmla="*/ 140271 h 218737"/>
                <a:gd name="csX100" fmla="*/ 1716 w 172478"/>
                <a:gd name="csY100" fmla="*/ 139463 h 218737"/>
                <a:gd name="csX101" fmla="*/ 70 w 172478"/>
                <a:gd name="csY101" fmla="*/ 139463 h 218737"/>
                <a:gd name="csX102" fmla="*/ 0 w 172478"/>
                <a:gd name="csY102" fmla="*/ 135809 h 218737"/>
                <a:gd name="csX103" fmla="*/ 524 w 172478"/>
                <a:gd name="csY103" fmla="*/ 126508 h 218737"/>
                <a:gd name="csX104" fmla="*/ 462 w 172478"/>
                <a:gd name="csY104" fmla="*/ 118339 h 218737"/>
                <a:gd name="csX105" fmla="*/ 931 w 172478"/>
                <a:gd name="csY105" fmla="*/ 114246 h 218737"/>
                <a:gd name="csX106" fmla="*/ 2963 w 172478"/>
                <a:gd name="csY106" fmla="*/ 111654 h 218737"/>
                <a:gd name="csX107" fmla="*/ 3902 w 172478"/>
                <a:gd name="csY107" fmla="*/ 109769 h 218737"/>
                <a:gd name="csX108" fmla="*/ 4572 w 172478"/>
                <a:gd name="csY108" fmla="*/ 107138 h 218737"/>
                <a:gd name="csX109" fmla="*/ 5633 w 172478"/>
                <a:gd name="csY109" fmla="*/ 104992 h 218737"/>
                <a:gd name="csX110" fmla="*/ 8042 w 172478"/>
                <a:gd name="csY110" fmla="*/ 103245 h 218737"/>
                <a:gd name="csX111" fmla="*/ 8473 w 172478"/>
                <a:gd name="csY111" fmla="*/ 102284 h 218737"/>
                <a:gd name="csX112" fmla="*/ 11028 w 172478"/>
                <a:gd name="csY112" fmla="*/ 99368 h 218737"/>
                <a:gd name="csX113" fmla="*/ 12559 w 172478"/>
                <a:gd name="csY113" fmla="*/ 95622 h 218737"/>
                <a:gd name="csX114" fmla="*/ 13714 w 172478"/>
                <a:gd name="csY114" fmla="*/ 94345 h 218737"/>
                <a:gd name="csX115" fmla="*/ 15160 w 172478"/>
                <a:gd name="csY115" fmla="*/ 93168 h 218737"/>
                <a:gd name="csX116" fmla="*/ 16176 w 172478"/>
                <a:gd name="csY116" fmla="*/ 92545 h 218737"/>
                <a:gd name="csX117" fmla="*/ 17853 w 172478"/>
                <a:gd name="csY117" fmla="*/ 91922 h 218737"/>
                <a:gd name="csX118" fmla="*/ 19170 w 172478"/>
                <a:gd name="csY118" fmla="*/ 91568 h 218737"/>
                <a:gd name="csX119" fmla="*/ 19408 w 172478"/>
                <a:gd name="csY119" fmla="*/ 91268 h 218737"/>
                <a:gd name="csX120" fmla="*/ 19524 w 172478"/>
                <a:gd name="csY120" fmla="*/ 90660 h 218737"/>
                <a:gd name="csX121" fmla="*/ 19085 w 172478"/>
                <a:gd name="csY121" fmla="*/ 88337 h 218737"/>
                <a:gd name="csX122" fmla="*/ 19647 w 172478"/>
                <a:gd name="csY122" fmla="*/ 87575 h 218737"/>
                <a:gd name="csX123" fmla="*/ 20539 w 172478"/>
                <a:gd name="csY123" fmla="*/ 86021 h 218737"/>
                <a:gd name="csX124" fmla="*/ 21563 w 172478"/>
                <a:gd name="csY124" fmla="*/ 84575 h 218737"/>
                <a:gd name="csX125" fmla="*/ 22486 w 172478"/>
                <a:gd name="csY125" fmla="*/ 83652 h 218737"/>
                <a:gd name="csX126" fmla="*/ 23002 w 172478"/>
                <a:gd name="csY126" fmla="*/ 82706 h 218737"/>
                <a:gd name="csX127" fmla="*/ 23240 w 172478"/>
                <a:gd name="csY127" fmla="*/ 81075 h 218737"/>
                <a:gd name="csX128" fmla="*/ 23279 w 172478"/>
                <a:gd name="csY128" fmla="*/ 79913 h 218737"/>
                <a:gd name="csX129" fmla="*/ 23271 w 172478"/>
                <a:gd name="csY129" fmla="*/ 78021 h 218737"/>
                <a:gd name="csX130" fmla="*/ 22979 w 172478"/>
                <a:gd name="csY130" fmla="*/ 73720 h 218737"/>
                <a:gd name="csX131" fmla="*/ 21894 w 172478"/>
                <a:gd name="csY131" fmla="*/ 70120 h 218737"/>
                <a:gd name="csX132" fmla="*/ 21224 w 172478"/>
                <a:gd name="csY132" fmla="*/ 66089 h 218737"/>
                <a:gd name="csX133" fmla="*/ 21717 w 172478"/>
                <a:gd name="csY133" fmla="*/ 64766 h 218737"/>
                <a:gd name="csX134" fmla="*/ 20862 w 172478"/>
                <a:gd name="csY134" fmla="*/ 62404 h 218737"/>
                <a:gd name="csX135" fmla="*/ 20439 w 172478"/>
                <a:gd name="csY135" fmla="*/ 62273 h 218737"/>
                <a:gd name="csX136" fmla="*/ 19747 w 172478"/>
                <a:gd name="csY136" fmla="*/ 61758 h 218737"/>
                <a:gd name="csX137" fmla="*/ 18854 w 172478"/>
                <a:gd name="csY137" fmla="*/ 59527 h 218737"/>
                <a:gd name="csX138" fmla="*/ 18185 w 172478"/>
                <a:gd name="csY138" fmla="*/ 57496 h 218737"/>
                <a:gd name="csX139" fmla="*/ 17769 w 172478"/>
                <a:gd name="csY139" fmla="*/ 56988 h 218737"/>
                <a:gd name="csX140" fmla="*/ 14876 w 172478"/>
                <a:gd name="csY140" fmla="*/ 55211 h 218737"/>
                <a:gd name="csX141" fmla="*/ 13437 w 172478"/>
                <a:gd name="csY141" fmla="*/ 51019 h 218737"/>
                <a:gd name="csX142" fmla="*/ 11820 w 172478"/>
                <a:gd name="csY142" fmla="*/ 50088 h 218737"/>
                <a:gd name="csX143" fmla="*/ 10943 w 172478"/>
                <a:gd name="csY143" fmla="*/ 45918 h 218737"/>
                <a:gd name="csX144" fmla="*/ 10774 w 172478"/>
                <a:gd name="csY144" fmla="*/ 44734 h 218737"/>
                <a:gd name="csX145" fmla="*/ 11690 w 172478"/>
                <a:gd name="csY145" fmla="*/ 40572 h 218737"/>
                <a:gd name="csX146" fmla="*/ 11597 w 172478"/>
                <a:gd name="csY146" fmla="*/ 39618 h 218737"/>
                <a:gd name="csX147" fmla="*/ 10628 w 172478"/>
                <a:gd name="csY147" fmla="*/ 38741 h 218737"/>
                <a:gd name="csX148" fmla="*/ 7911 w 172478"/>
                <a:gd name="csY148" fmla="*/ 37841 h 218737"/>
                <a:gd name="csX149" fmla="*/ 5710 w 172478"/>
                <a:gd name="csY149" fmla="*/ 36126 h 218737"/>
                <a:gd name="csX150" fmla="*/ 5995 w 172478"/>
                <a:gd name="csY150" fmla="*/ 35526 h 218737"/>
                <a:gd name="csX151" fmla="*/ 6157 w 172478"/>
                <a:gd name="csY151" fmla="*/ 34902 h 218737"/>
                <a:gd name="csX152" fmla="*/ 4995 w 172478"/>
                <a:gd name="csY152" fmla="*/ 34487 h 218737"/>
                <a:gd name="csX153" fmla="*/ 1624 w 172478"/>
                <a:gd name="csY153" fmla="*/ 27371 h 218737"/>
                <a:gd name="csX154" fmla="*/ 5957 w 172478"/>
                <a:gd name="csY154" fmla="*/ 23094 h 218737"/>
                <a:gd name="csX155" fmla="*/ 10351 w 172478"/>
                <a:gd name="csY155" fmla="*/ 18763 h 218737"/>
                <a:gd name="csX156" fmla="*/ 15961 w 172478"/>
                <a:gd name="csY156" fmla="*/ 13278 h 218737"/>
                <a:gd name="csX157" fmla="*/ 21109 w 172478"/>
                <a:gd name="csY157" fmla="*/ 8239 h 218737"/>
                <a:gd name="csX158" fmla="*/ 25557 w 172478"/>
                <a:gd name="csY158" fmla="*/ 3885 h 218737"/>
                <a:gd name="csX159" fmla="*/ 29528 w 172478"/>
                <a:gd name="csY159" fmla="*/ 0 h 218737"/>
                <a:gd name="csX160" fmla="*/ 29428 w 172478"/>
                <a:gd name="csY160" fmla="*/ 739 h 218737"/>
                <a:gd name="csX161" fmla="*/ 29443 w 172478"/>
                <a:gd name="csY161" fmla="*/ 1723 h 218737"/>
                <a:gd name="csX162" fmla="*/ 29935 w 172478"/>
                <a:gd name="csY162" fmla="*/ 2323 h 218737"/>
                <a:gd name="csX163" fmla="*/ 30751 w 172478"/>
                <a:gd name="csY163" fmla="*/ 2739 h 218737"/>
                <a:gd name="csX164" fmla="*/ 31882 w 172478"/>
                <a:gd name="csY164" fmla="*/ 2300 h 218737"/>
                <a:gd name="csX165" fmla="*/ 32875 w 172478"/>
                <a:gd name="csY165" fmla="*/ 1692 h 218737"/>
                <a:gd name="csX166" fmla="*/ 33845 w 172478"/>
                <a:gd name="csY166" fmla="*/ 1562 h 218737"/>
                <a:gd name="csX167" fmla="*/ 39809 w 172478"/>
                <a:gd name="csY167" fmla="*/ 3177 h 218737"/>
                <a:gd name="csX168" fmla="*/ 40809 w 172478"/>
                <a:gd name="csY168" fmla="*/ 4585 h 218737"/>
                <a:gd name="csX169" fmla="*/ 40740 w 172478"/>
                <a:gd name="csY169" fmla="*/ 6100 h 218737"/>
                <a:gd name="csX170" fmla="*/ 41001 w 172478"/>
                <a:gd name="csY170" fmla="*/ 7201 h 218737"/>
                <a:gd name="csX171" fmla="*/ 40540 w 172478"/>
                <a:gd name="csY171" fmla="*/ 8308 h 218737"/>
                <a:gd name="csX172" fmla="*/ 40047 w 172478"/>
                <a:gd name="csY172" fmla="*/ 11647 h 218737"/>
                <a:gd name="csX173" fmla="*/ 40201 w 172478"/>
                <a:gd name="csY173" fmla="*/ 14709 h 218737"/>
                <a:gd name="csX174" fmla="*/ 41979 w 172478"/>
                <a:gd name="csY174" fmla="*/ 16978 h 218737"/>
                <a:gd name="csX175" fmla="*/ 43580 w 172478"/>
                <a:gd name="csY175" fmla="*/ 18755 h 218737"/>
                <a:gd name="csX176" fmla="*/ 44849 w 172478"/>
                <a:gd name="csY176" fmla="*/ 21255 h 218737"/>
                <a:gd name="csX177" fmla="*/ 45788 w 172478"/>
                <a:gd name="csY177" fmla="*/ 22025 h 218737"/>
                <a:gd name="csX178" fmla="*/ 47081 w 172478"/>
                <a:gd name="csY178" fmla="*/ 22425 h 218737"/>
                <a:gd name="csX179" fmla="*/ 51182 w 172478"/>
                <a:gd name="csY179" fmla="*/ 22532 h 218737"/>
                <a:gd name="csX180" fmla="*/ 57254 w 172478"/>
                <a:gd name="csY180" fmla="*/ 22694 h 218737"/>
                <a:gd name="csX181" fmla="*/ 63095 w 172478"/>
                <a:gd name="csY181" fmla="*/ 22848 h 218737"/>
                <a:gd name="csX182" fmla="*/ 63626 w 172478"/>
                <a:gd name="csY182" fmla="*/ 22909 h 218737"/>
                <a:gd name="csX183" fmla="*/ 64865 w 172478"/>
                <a:gd name="csY183" fmla="*/ 23248 h 218737"/>
                <a:gd name="csX184" fmla="*/ 70244 w 172478"/>
                <a:gd name="csY184" fmla="*/ 26617 h 218737"/>
                <a:gd name="csX185" fmla="*/ 75169 w 172478"/>
                <a:gd name="csY185" fmla="*/ 29710 h 218737"/>
                <a:gd name="csX186" fmla="*/ 79340 w 172478"/>
                <a:gd name="csY186" fmla="*/ 32394 h 218737"/>
                <a:gd name="csX187" fmla="*/ 83388 w 172478"/>
                <a:gd name="csY187" fmla="*/ 35002 h 218737"/>
                <a:gd name="csX188" fmla="*/ 87321 w 172478"/>
                <a:gd name="csY188" fmla="*/ 37541 h 218737"/>
                <a:gd name="csX189" fmla="*/ 90368 w 172478"/>
                <a:gd name="csY189" fmla="*/ 39641 h 218737"/>
                <a:gd name="csX190" fmla="*/ 93377 w 172478"/>
                <a:gd name="csY190" fmla="*/ 40280 h 218737"/>
                <a:gd name="csX191" fmla="*/ 98263 w 172478"/>
                <a:gd name="csY191" fmla="*/ 40587 h 218737"/>
                <a:gd name="csX192" fmla="*/ 101642 w 172478"/>
                <a:gd name="csY192" fmla="*/ 40695 h 218737"/>
                <a:gd name="csX193" fmla="*/ 104766 w 172478"/>
                <a:gd name="csY193" fmla="*/ 41580 h 218737"/>
                <a:gd name="csX194" fmla="*/ 109414 w 172478"/>
                <a:gd name="csY194" fmla="*/ 42403 h 218737"/>
                <a:gd name="csX195" fmla="*/ 112877 w 172478"/>
                <a:gd name="csY195" fmla="*/ 42826 h 218737"/>
                <a:gd name="csX196" fmla="*/ 114970 w 172478"/>
                <a:gd name="csY196" fmla="*/ 43303 h 218737"/>
                <a:gd name="csX197" fmla="*/ 120780 w 172478"/>
                <a:gd name="csY197" fmla="*/ 43788 h 218737"/>
                <a:gd name="csX198" fmla="*/ 121742 w 172478"/>
                <a:gd name="csY198" fmla="*/ 43503 h 218737"/>
                <a:gd name="csX199" fmla="*/ 124305 w 172478"/>
                <a:gd name="csY199" fmla="*/ 41172 h 218737"/>
                <a:gd name="csX200" fmla="*/ 127175 w 172478"/>
                <a:gd name="csY200" fmla="*/ 37379 h 218737"/>
                <a:gd name="csX201" fmla="*/ 128298 w 172478"/>
                <a:gd name="csY201" fmla="*/ 35295 h 218737"/>
                <a:gd name="csX202" fmla="*/ 132008 w 172478"/>
                <a:gd name="csY202" fmla="*/ 33218 h 218737"/>
                <a:gd name="csX203" fmla="*/ 138526 w 172478"/>
                <a:gd name="csY203" fmla="*/ 30325 h 218737"/>
                <a:gd name="csX204" fmla="*/ 143120 w 172478"/>
                <a:gd name="csY204" fmla="*/ 28279 h 218737"/>
                <a:gd name="csX205" fmla="*/ 148230 w 172478"/>
                <a:gd name="csY205" fmla="*/ 26225 h 218737"/>
                <a:gd name="csX206" fmla="*/ 150554 w 172478"/>
                <a:gd name="csY206" fmla="*/ 28002 h 218737"/>
                <a:gd name="csX207" fmla="*/ 153755 w 172478"/>
                <a:gd name="csY207" fmla="*/ 30856 h 218737"/>
                <a:gd name="csX208" fmla="*/ 155186 w 172478"/>
                <a:gd name="csY208" fmla="*/ 32264 h 218737"/>
                <a:gd name="csX209" fmla="*/ 156333 w 172478"/>
                <a:gd name="csY209" fmla="*/ 32887 h 218737"/>
                <a:gd name="csX210" fmla="*/ 158072 w 172478"/>
                <a:gd name="csY210" fmla="*/ 33302 h 218737"/>
                <a:gd name="csX211" fmla="*/ 160189 w 172478"/>
                <a:gd name="csY211" fmla="*/ 33310 h 218737"/>
                <a:gd name="csX212" fmla="*/ 161343 w 172478"/>
                <a:gd name="csY212" fmla="*/ 33248 h 218737"/>
                <a:gd name="csX213" fmla="*/ 163705 w 172478"/>
                <a:gd name="csY213" fmla="*/ 32879 h 218737"/>
                <a:gd name="csX214" fmla="*/ 169231 w 172478"/>
                <a:gd name="csY214" fmla="*/ 32541 h 218737"/>
                <a:gd name="csX215" fmla="*/ 172478 w 172478"/>
                <a:gd name="csY215" fmla="*/ 32633 h 218737"/>
                <a:gd name="csX216" fmla="*/ 153263 w 172478"/>
                <a:gd name="csY216" fmla="*/ 164303 h 218737"/>
                <a:gd name="csX217" fmla="*/ 152462 w 172478"/>
                <a:gd name="csY217" fmla="*/ 164488 h 218737"/>
                <a:gd name="csX218" fmla="*/ 152878 w 172478"/>
                <a:gd name="csY218" fmla="*/ 163257 h 218737"/>
                <a:gd name="csX219" fmla="*/ 155248 w 172478"/>
                <a:gd name="csY219" fmla="*/ 161680 h 218737"/>
                <a:gd name="csX220" fmla="*/ 156210 w 172478"/>
                <a:gd name="csY220" fmla="*/ 162034 h 218737"/>
                <a:gd name="csX221" fmla="*/ 156395 w 172478"/>
                <a:gd name="csY221" fmla="*/ 162388 h 218737"/>
                <a:gd name="csX222" fmla="*/ 156341 w 172478"/>
                <a:gd name="csY222" fmla="*/ 162719 h 218737"/>
                <a:gd name="csX223" fmla="*/ 155941 w 172478"/>
                <a:gd name="csY223" fmla="*/ 163042 h 218737"/>
                <a:gd name="csX224" fmla="*/ 153263 w 172478"/>
                <a:gd name="csY224" fmla="*/ 164303 h 2187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</a:cxnLst>
              <a:rect l="l" t="t" r="r" b="b"/>
              <a:pathLst>
                <a:path w="172478" h="218737">
                  <a:moveTo>
                    <a:pt x="172478" y="32633"/>
                  </a:moveTo>
                  <a:lnTo>
                    <a:pt x="169824" y="36418"/>
                  </a:lnTo>
                  <a:lnTo>
                    <a:pt x="166638" y="40957"/>
                  </a:lnTo>
                  <a:lnTo>
                    <a:pt x="160766" y="49303"/>
                  </a:lnTo>
                  <a:lnTo>
                    <a:pt x="156302" y="53696"/>
                  </a:lnTo>
                  <a:lnTo>
                    <a:pt x="152932" y="57019"/>
                  </a:lnTo>
                  <a:lnTo>
                    <a:pt x="152616" y="57619"/>
                  </a:lnTo>
                  <a:lnTo>
                    <a:pt x="152632" y="61320"/>
                  </a:lnTo>
                  <a:lnTo>
                    <a:pt x="152670" y="70366"/>
                  </a:lnTo>
                  <a:lnTo>
                    <a:pt x="152739" y="88452"/>
                  </a:lnTo>
                  <a:lnTo>
                    <a:pt x="152809" y="106530"/>
                  </a:lnTo>
                  <a:lnTo>
                    <a:pt x="152878" y="124608"/>
                  </a:lnTo>
                  <a:lnTo>
                    <a:pt x="152909" y="133647"/>
                  </a:lnTo>
                  <a:lnTo>
                    <a:pt x="152924" y="136686"/>
                  </a:lnTo>
                  <a:lnTo>
                    <a:pt x="155887" y="140486"/>
                  </a:lnTo>
                  <a:lnTo>
                    <a:pt x="158780" y="144202"/>
                  </a:lnTo>
                  <a:lnTo>
                    <a:pt x="162605" y="149110"/>
                  </a:lnTo>
                  <a:lnTo>
                    <a:pt x="164660" y="151741"/>
                  </a:lnTo>
                  <a:lnTo>
                    <a:pt x="164998" y="152618"/>
                  </a:lnTo>
                  <a:lnTo>
                    <a:pt x="164890" y="154379"/>
                  </a:lnTo>
                  <a:lnTo>
                    <a:pt x="161743" y="158064"/>
                  </a:lnTo>
                  <a:lnTo>
                    <a:pt x="159165" y="159742"/>
                  </a:lnTo>
                  <a:lnTo>
                    <a:pt x="155695" y="160541"/>
                  </a:lnTo>
                  <a:lnTo>
                    <a:pt x="154656" y="160388"/>
                  </a:lnTo>
                  <a:lnTo>
                    <a:pt x="153294" y="159865"/>
                  </a:lnTo>
                  <a:lnTo>
                    <a:pt x="152762" y="160749"/>
                  </a:lnTo>
                  <a:lnTo>
                    <a:pt x="152362" y="162126"/>
                  </a:lnTo>
                  <a:lnTo>
                    <a:pt x="151593" y="161834"/>
                  </a:lnTo>
                  <a:lnTo>
                    <a:pt x="151016" y="161426"/>
                  </a:lnTo>
                  <a:lnTo>
                    <a:pt x="151362" y="163872"/>
                  </a:lnTo>
                  <a:lnTo>
                    <a:pt x="151716" y="165080"/>
                  </a:lnTo>
                  <a:lnTo>
                    <a:pt x="151185" y="166696"/>
                  </a:lnTo>
                  <a:lnTo>
                    <a:pt x="149499" y="168119"/>
                  </a:lnTo>
                  <a:lnTo>
                    <a:pt x="149346" y="169327"/>
                  </a:lnTo>
                  <a:lnTo>
                    <a:pt x="145698" y="172481"/>
                  </a:lnTo>
                  <a:lnTo>
                    <a:pt x="140519" y="172827"/>
                  </a:lnTo>
                  <a:lnTo>
                    <a:pt x="137795" y="174396"/>
                  </a:lnTo>
                  <a:lnTo>
                    <a:pt x="136587" y="175681"/>
                  </a:lnTo>
                  <a:lnTo>
                    <a:pt x="135663" y="178489"/>
                  </a:lnTo>
                  <a:lnTo>
                    <a:pt x="135986" y="182789"/>
                  </a:lnTo>
                  <a:lnTo>
                    <a:pt x="134540" y="186097"/>
                  </a:lnTo>
                  <a:lnTo>
                    <a:pt x="134270" y="187759"/>
                  </a:lnTo>
                  <a:lnTo>
                    <a:pt x="131592" y="189905"/>
                  </a:lnTo>
                  <a:lnTo>
                    <a:pt x="130407" y="191874"/>
                  </a:lnTo>
                  <a:lnTo>
                    <a:pt x="129530" y="193882"/>
                  </a:lnTo>
                  <a:lnTo>
                    <a:pt x="128768" y="194759"/>
                  </a:lnTo>
                  <a:lnTo>
                    <a:pt x="127860" y="199252"/>
                  </a:lnTo>
                  <a:lnTo>
                    <a:pt x="126613" y="201983"/>
                  </a:lnTo>
                  <a:lnTo>
                    <a:pt x="126275" y="202890"/>
                  </a:lnTo>
                  <a:lnTo>
                    <a:pt x="125967" y="203706"/>
                  </a:lnTo>
                  <a:lnTo>
                    <a:pt x="125005" y="205306"/>
                  </a:lnTo>
                  <a:lnTo>
                    <a:pt x="124374" y="206414"/>
                  </a:lnTo>
                  <a:lnTo>
                    <a:pt x="123920" y="207137"/>
                  </a:lnTo>
                  <a:lnTo>
                    <a:pt x="120765" y="214137"/>
                  </a:lnTo>
                  <a:lnTo>
                    <a:pt x="118302" y="217299"/>
                  </a:lnTo>
                  <a:lnTo>
                    <a:pt x="116371" y="216938"/>
                  </a:lnTo>
                  <a:lnTo>
                    <a:pt x="115086" y="218161"/>
                  </a:lnTo>
                  <a:lnTo>
                    <a:pt x="114947" y="218738"/>
                  </a:lnTo>
                  <a:lnTo>
                    <a:pt x="114262" y="218415"/>
                  </a:lnTo>
                  <a:lnTo>
                    <a:pt x="112654" y="217253"/>
                  </a:lnTo>
                  <a:lnTo>
                    <a:pt x="109337" y="214876"/>
                  </a:lnTo>
                  <a:lnTo>
                    <a:pt x="106020" y="212499"/>
                  </a:lnTo>
                  <a:lnTo>
                    <a:pt x="102703" y="210122"/>
                  </a:lnTo>
                  <a:lnTo>
                    <a:pt x="99387" y="207745"/>
                  </a:lnTo>
                  <a:lnTo>
                    <a:pt x="96070" y="205368"/>
                  </a:lnTo>
                  <a:lnTo>
                    <a:pt x="92754" y="202990"/>
                  </a:lnTo>
                  <a:lnTo>
                    <a:pt x="89437" y="200613"/>
                  </a:lnTo>
                  <a:lnTo>
                    <a:pt x="86120" y="198236"/>
                  </a:lnTo>
                  <a:lnTo>
                    <a:pt x="84173" y="196844"/>
                  </a:lnTo>
                  <a:lnTo>
                    <a:pt x="83319" y="196021"/>
                  </a:lnTo>
                  <a:lnTo>
                    <a:pt x="82641" y="194382"/>
                  </a:lnTo>
                  <a:lnTo>
                    <a:pt x="82318" y="193974"/>
                  </a:lnTo>
                  <a:lnTo>
                    <a:pt x="81433" y="193459"/>
                  </a:lnTo>
                  <a:lnTo>
                    <a:pt x="80394" y="193344"/>
                  </a:lnTo>
                  <a:lnTo>
                    <a:pt x="80094" y="193028"/>
                  </a:lnTo>
                  <a:lnTo>
                    <a:pt x="80102" y="192236"/>
                  </a:lnTo>
                  <a:lnTo>
                    <a:pt x="80456" y="191097"/>
                  </a:lnTo>
                  <a:lnTo>
                    <a:pt x="81680" y="188920"/>
                  </a:lnTo>
                  <a:lnTo>
                    <a:pt x="81811" y="187636"/>
                  </a:lnTo>
                  <a:lnTo>
                    <a:pt x="81572" y="186182"/>
                  </a:lnTo>
                  <a:lnTo>
                    <a:pt x="81195" y="183851"/>
                  </a:lnTo>
                  <a:lnTo>
                    <a:pt x="80864" y="183320"/>
                  </a:lnTo>
                  <a:lnTo>
                    <a:pt x="78663" y="182097"/>
                  </a:lnTo>
                  <a:lnTo>
                    <a:pt x="74061" y="179543"/>
                  </a:lnTo>
                  <a:lnTo>
                    <a:pt x="69459" y="176989"/>
                  </a:lnTo>
                  <a:lnTo>
                    <a:pt x="64858" y="174435"/>
                  </a:lnTo>
                  <a:lnTo>
                    <a:pt x="60248" y="171881"/>
                  </a:lnTo>
                  <a:lnTo>
                    <a:pt x="55646" y="169327"/>
                  </a:lnTo>
                  <a:lnTo>
                    <a:pt x="51044" y="166773"/>
                  </a:lnTo>
                  <a:lnTo>
                    <a:pt x="46442" y="164219"/>
                  </a:lnTo>
                  <a:lnTo>
                    <a:pt x="41840" y="161665"/>
                  </a:lnTo>
                  <a:lnTo>
                    <a:pt x="37231" y="159111"/>
                  </a:lnTo>
                  <a:lnTo>
                    <a:pt x="32629" y="156557"/>
                  </a:lnTo>
                  <a:lnTo>
                    <a:pt x="28020" y="154003"/>
                  </a:lnTo>
                  <a:lnTo>
                    <a:pt x="23417" y="151449"/>
                  </a:lnTo>
                  <a:lnTo>
                    <a:pt x="18815" y="148895"/>
                  </a:lnTo>
                  <a:lnTo>
                    <a:pt x="14214" y="146341"/>
                  </a:lnTo>
                  <a:lnTo>
                    <a:pt x="9612" y="143787"/>
                  </a:lnTo>
                  <a:lnTo>
                    <a:pt x="5002" y="141233"/>
                  </a:lnTo>
                  <a:lnTo>
                    <a:pt x="3271" y="140271"/>
                  </a:lnTo>
                  <a:lnTo>
                    <a:pt x="1716" y="139463"/>
                  </a:lnTo>
                  <a:lnTo>
                    <a:pt x="70" y="139463"/>
                  </a:lnTo>
                  <a:lnTo>
                    <a:pt x="0" y="135809"/>
                  </a:lnTo>
                  <a:lnTo>
                    <a:pt x="524" y="126508"/>
                  </a:lnTo>
                  <a:lnTo>
                    <a:pt x="462" y="118339"/>
                  </a:lnTo>
                  <a:lnTo>
                    <a:pt x="931" y="114246"/>
                  </a:lnTo>
                  <a:lnTo>
                    <a:pt x="2963" y="111654"/>
                  </a:lnTo>
                  <a:lnTo>
                    <a:pt x="3902" y="109769"/>
                  </a:lnTo>
                  <a:lnTo>
                    <a:pt x="4572" y="107138"/>
                  </a:lnTo>
                  <a:lnTo>
                    <a:pt x="5633" y="104992"/>
                  </a:lnTo>
                  <a:lnTo>
                    <a:pt x="8042" y="103245"/>
                  </a:lnTo>
                  <a:lnTo>
                    <a:pt x="8473" y="102284"/>
                  </a:lnTo>
                  <a:lnTo>
                    <a:pt x="11028" y="99368"/>
                  </a:lnTo>
                  <a:lnTo>
                    <a:pt x="12559" y="95622"/>
                  </a:lnTo>
                  <a:lnTo>
                    <a:pt x="13714" y="94345"/>
                  </a:lnTo>
                  <a:lnTo>
                    <a:pt x="15160" y="93168"/>
                  </a:lnTo>
                  <a:lnTo>
                    <a:pt x="16176" y="92545"/>
                  </a:lnTo>
                  <a:lnTo>
                    <a:pt x="17853" y="91922"/>
                  </a:lnTo>
                  <a:lnTo>
                    <a:pt x="19170" y="91568"/>
                  </a:lnTo>
                  <a:lnTo>
                    <a:pt x="19408" y="91268"/>
                  </a:lnTo>
                  <a:lnTo>
                    <a:pt x="19524" y="90660"/>
                  </a:lnTo>
                  <a:lnTo>
                    <a:pt x="19085" y="88337"/>
                  </a:lnTo>
                  <a:lnTo>
                    <a:pt x="19647" y="87575"/>
                  </a:lnTo>
                  <a:lnTo>
                    <a:pt x="20539" y="86021"/>
                  </a:lnTo>
                  <a:lnTo>
                    <a:pt x="21563" y="84575"/>
                  </a:lnTo>
                  <a:lnTo>
                    <a:pt x="22486" y="83652"/>
                  </a:lnTo>
                  <a:lnTo>
                    <a:pt x="23002" y="82706"/>
                  </a:lnTo>
                  <a:lnTo>
                    <a:pt x="23240" y="81075"/>
                  </a:lnTo>
                  <a:lnTo>
                    <a:pt x="23279" y="79913"/>
                  </a:lnTo>
                  <a:lnTo>
                    <a:pt x="23271" y="78021"/>
                  </a:lnTo>
                  <a:lnTo>
                    <a:pt x="22979" y="73720"/>
                  </a:lnTo>
                  <a:lnTo>
                    <a:pt x="21894" y="70120"/>
                  </a:lnTo>
                  <a:lnTo>
                    <a:pt x="21224" y="66089"/>
                  </a:lnTo>
                  <a:lnTo>
                    <a:pt x="21717" y="64766"/>
                  </a:lnTo>
                  <a:lnTo>
                    <a:pt x="20862" y="62404"/>
                  </a:lnTo>
                  <a:lnTo>
                    <a:pt x="20439" y="62273"/>
                  </a:lnTo>
                  <a:lnTo>
                    <a:pt x="19747" y="61758"/>
                  </a:lnTo>
                  <a:lnTo>
                    <a:pt x="18854" y="59527"/>
                  </a:lnTo>
                  <a:lnTo>
                    <a:pt x="18185" y="57496"/>
                  </a:lnTo>
                  <a:lnTo>
                    <a:pt x="17769" y="56988"/>
                  </a:lnTo>
                  <a:lnTo>
                    <a:pt x="14876" y="55211"/>
                  </a:lnTo>
                  <a:lnTo>
                    <a:pt x="13437" y="51019"/>
                  </a:lnTo>
                  <a:lnTo>
                    <a:pt x="11820" y="50088"/>
                  </a:lnTo>
                  <a:lnTo>
                    <a:pt x="10943" y="45918"/>
                  </a:lnTo>
                  <a:lnTo>
                    <a:pt x="10774" y="44734"/>
                  </a:lnTo>
                  <a:lnTo>
                    <a:pt x="11690" y="40572"/>
                  </a:lnTo>
                  <a:lnTo>
                    <a:pt x="11597" y="39618"/>
                  </a:lnTo>
                  <a:lnTo>
                    <a:pt x="10628" y="38741"/>
                  </a:lnTo>
                  <a:lnTo>
                    <a:pt x="7911" y="37841"/>
                  </a:lnTo>
                  <a:lnTo>
                    <a:pt x="5710" y="36126"/>
                  </a:lnTo>
                  <a:lnTo>
                    <a:pt x="5995" y="35526"/>
                  </a:lnTo>
                  <a:lnTo>
                    <a:pt x="6157" y="34902"/>
                  </a:lnTo>
                  <a:lnTo>
                    <a:pt x="4995" y="34487"/>
                  </a:lnTo>
                  <a:lnTo>
                    <a:pt x="1624" y="27371"/>
                  </a:lnTo>
                  <a:lnTo>
                    <a:pt x="5957" y="23094"/>
                  </a:lnTo>
                  <a:lnTo>
                    <a:pt x="10351" y="18763"/>
                  </a:lnTo>
                  <a:lnTo>
                    <a:pt x="15961" y="13278"/>
                  </a:lnTo>
                  <a:lnTo>
                    <a:pt x="21109" y="8239"/>
                  </a:lnTo>
                  <a:lnTo>
                    <a:pt x="25557" y="3885"/>
                  </a:lnTo>
                  <a:lnTo>
                    <a:pt x="29528" y="0"/>
                  </a:lnTo>
                  <a:lnTo>
                    <a:pt x="29428" y="739"/>
                  </a:lnTo>
                  <a:lnTo>
                    <a:pt x="29443" y="1723"/>
                  </a:lnTo>
                  <a:lnTo>
                    <a:pt x="29935" y="2323"/>
                  </a:lnTo>
                  <a:lnTo>
                    <a:pt x="30751" y="2739"/>
                  </a:lnTo>
                  <a:lnTo>
                    <a:pt x="31882" y="2300"/>
                  </a:lnTo>
                  <a:lnTo>
                    <a:pt x="32875" y="1692"/>
                  </a:lnTo>
                  <a:lnTo>
                    <a:pt x="33845" y="1562"/>
                  </a:lnTo>
                  <a:lnTo>
                    <a:pt x="39809" y="3177"/>
                  </a:lnTo>
                  <a:lnTo>
                    <a:pt x="40809" y="4585"/>
                  </a:lnTo>
                  <a:lnTo>
                    <a:pt x="40740" y="6100"/>
                  </a:lnTo>
                  <a:lnTo>
                    <a:pt x="41001" y="7201"/>
                  </a:lnTo>
                  <a:lnTo>
                    <a:pt x="40540" y="8308"/>
                  </a:lnTo>
                  <a:lnTo>
                    <a:pt x="40047" y="11647"/>
                  </a:lnTo>
                  <a:lnTo>
                    <a:pt x="40201" y="14709"/>
                  </a:lnTo>
                  <a:lnTo>
                    <a:pt x="41979" y="16978"/>
                  </a:lnTo>
                  <a:lnTo>
                    <a:pt x="43580" y="18755"/>
                  </a:lnTo>
                  <a:lnTo>
                    <a:pt x="44849" y="21255"/>
                  </a:lnTo>
                  <a:lnTo>
                    <a:pt x="45788" y="22025"/>
                  </a:lnTo>
                  <a:lnTo>
                    <a:pt x="47081" y="22425"/>
                  </a:lnTo>
                  <a:lnTo>
                    <a:pt x="51182" y="22532"/>
                  </a:lnTo>
                  <a:lnTo>
                    <a:pt x="57254" y="22694"/>
                  </a:lnTo>
                  <a:lnTo>
                    <a:pt x="63095" y="22848"/>
                  </a:lnTo>
                  <a:lnTo>
                    <a:pt x="63626" y="22909"/>
                  </a:lnTo>
                  <a:lnTo>
                    <a:pt x="64865" y="23248"/>
                  </a:lnTo>
                  <a:lnTo>
                    <a:pt x="70244" y="26617"/>
                  </a:lnTo>
                  <a:lnTo>
                    <a:pt x="75169" y="29710"/>
                  </a:lnTo>
                  <a:lnTo>
                    <a:pt x="79340" y="32394"/>
                  </a:lnTo>
                  <a:lnTo>
                    <a:pt x="83388" y="35002"/>
                  </a:lnTo>
                  <a:lnTo>
                    <a:pt x="87321" y="37541"/>
                  </a:lnTo>
                  <a:lnTo>
                    <a:pt x="90368" y="39641"/>
                  </a:lnTo>
                  <a:lnTo>
                    <a:pt x="93377" y="40280"/>
                  </a:lnTo>
                  <a:lnTo>
                    <a:pt x="98263" y="40587"/>
                  </a:lnTo>
                  <a:lnTo>
                    <a:pt x="101642" y="40695"/>
                  </a:lnTo>
                  <a:lnTo>
                    <a:pt x="104766" y="41580"/>
                  </a:lnTo>
                  <a:lnTo>
                    <a:pt x="109414" y="42403"/>
                  </a:lnTo>
                  <a:lnTo>
                    <a:pt x="112877" y="42826"/>
                  </a:lnTo>
                  <a:lnTo>
                    <a:pt x="114970" y="43303"/>
                  </a:lnTo>
                  <a:lnTo>
                    <a:pt x="120780" y="43788"/>
                  </a:lnTo>
                  <a:lnTo>
                    <a:pt x="121742" y="43503"/>
                  </a:lnTo>
                  <a:lnTo>
                    <a:pt x="124305" y="41172"/>
                  </a:lnTo>
                  <a:lnTo>
                    <a:pt x="127175" y="37379"/>
                  </a:lnTo>
                  <a:lnTo>
                    <a:pt x="128298" y="35295"/>
                  </a:lnTo>
                  <a:lnTo>
                    <a:pt x="132008" y="33218"/>
                  </a:lnTo>
                  <a:lnTo>
                    <a:pt x="138526" y="30325"/>
                  </a:lnTo>
                  <a:lnTo>
                    <a:pt x="143120" y="28279"/>
                  </a:lnTo>
                  <a:lnTo>
                    <a:pt x="148230" y="26225"/>
                  </a:lnTo>
                  <a:lnTo>
                    <a:pt x="150554" y="28002"/>
                  </a:lnTo>
                  <a:lnTo>
                    <a:pt x="153755" y="30856"/>
                  </a:lnTo>
                  <a:lnTo>
                    <a:pt x="155186" y="32264"/>
                  </a:lnTo>
                  <a:lnTo>
                    <a:pt x="156333" y="32887"/>
                  </a:lnTo>
                  <a:lnTo>
                    <a:pt x="158072" y="33302"/>
                  </a:lnTo>
                  <a:lnTo>
                    <a:pt x="160189" y="33310"/>
                  </a:lnTo>
                  <a:lnTo>
                    <a:pt x="161343" y="33248"/>
                  </a:lnTo>
                  <a:lnTo>
                    <a:pt x="163705" y="32879"/>
                  </a:lnTo>
                  <a:lnTo>
                    <a:pt x="169231" y="32541"/>
                  </a:lnTo>
                  <a:lnTo>
                    <a:pt x="172478" y="32633"/>
                  </a:lnTo>
                  <a:close/>
                  <a:moveTo>
                    <a:pt x="153263" y="164303"/>
                  </a:moveTo>
                  <a:lnTo>
                    <a:pt x="152462" y="164488"/>
                  </a:lnTo>
                  <a:lnTo>
                    <a:pt x="152878" y="163257"/>
                  </a:lnTo>
                  <a:lnTo>
                    <a:pt x="155248" y="161680"/>
                  </a:lnTo>
                  <a:lnTo>
                    <a:pt x="156210" y="162034"/>
                  </a:lnTo>
                  <a:lnTo>
                    <a:pt x="156395" y="162388"/>
                  </a:lnTo>
                  <a:lnTo>
                    <a:pt x="156341" y="162719"/>
                  </a:lnTo>
                  <a:lnTo>
                    <a:pt x="155941" y="163042"/>
                  </a:lnTo>
                  <a:lnTo>
                    <a:pt x="153263" y="1643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2" name="Serbest Form 121">
              <a:extLst>
                <a:ext uri="{FF2B5EF4-FFF2-40B4-BE49-F238E27FC236}">
                  <a16:creationId xmlns:a16="http://schemas.microsoft.com/office/drawing/2014/main" id="{15FBD808-C31B-E02D-63E0-E6319DF0807F}"/>
                </a:ext>
              </a:extLst>
            </p:cNvPr>
            <p:cNvSpPr/>
            <p:nvPr/>
          </p:nvSpPr>
          <p:spPr>
            <a:xfrm>
              <a:off x="9493090" y="5463240"/>
              <a:ext cx="237935" cy="115384"/>
            </a:xfrm>
            <a:custGeom>
              <a:avLst/>
              <a:gdLst>
                <a:gd name="csX0" fmla="*/ 237135 w 237935"/>
                <a:gd name="csY0" fmla="*/ 30733 h 115384"/>
                <a:gd name="csX1" fmla="*/ 237566 w 237935"/>
                <a:gd name="csY1" fmla="*/ 32479 h 115384"/>
                <a:gd name="csX2" fmla="*/ 237936 w 237935"/>
                <a:gd name="csY2" fmla="*/ 34510 h 115384"/>
                <a:gd name="csX3" fmla="*/ 237704 w 237935"/>
                <a:gd name="csY3" fmla="*/ 34987 h 115384"/>
                <a:gd name="csX4" fmla="*/ 237289 w 237935"/>
                <a:gd name="csY4" fmla="*/ 35310 h 115384"/>
                <a:gd name="csX5" fmla="*/ 230671 w 237935"/>
                <a:gd name="csY5" fmla="*/ 35810 h 115384"/>
                <a:gd name="csX6" fmla="*/ 229178 w 237935"/>
                <a:gd name="csY6" fmla="*/ 36372 h 115384"/>
                <a:gd name="csX7" fmla="*/ 227577 w 237935"/>
                <a:gd name="csY7" fmla="*/ 39172 h 115384"/>
                <a:gd name="csX8" fmla="*/ 221913 w 237935"/>
                <a:gd name="csY8" fmla="*/ 41418 h 115384"/>
                <a:gd name="csX9" fmla="*/ 218681 w 237935"/>
                <a:gd name="csY9" fmla="*/ 42572 h 115384"/>
                <a:gd name="csX10" fmla="*/ 217373 w 237935"/>
                <a:gd name="csY10" fmla="*/ 42526 h 115384"/>
                <a:gd name="csX11" fmla="*/ 214233 w 237935"/>
                <a:gd name="csY11" fmla="*/ 44364 h 115384"/>
                <a:gd name="csX12" fmla="*/ 205468 w 237935"/>
                <a:gd name="csY12" fmla="*/ 48942 h 115384"/>
                <a:gd name="csX13" fmla="*/ 201159 w 237935"/>
                <a:gd name="csY13" fmla="*/ 51827 h 115384"/>
                <a:gd name="csX14" fmla="*/ 198997 w 237935"/>
                <a:gd name="csY14" fmla="*/ 53034 h 115384"/>
                <a:gd name="csX15" fmla="*/ 197257 w 237935"/>
                <a:gd name="csY15" fmla="*/ 54350 h 115384"/>
                <a:gd name="csX16" fmla="*/ 196965 w 237935"/>
                <a:gd name="csY16" fmla="*/ 55681 h 115384"/>
                <a:gd name="csX17" fmla="*/ 196903 w 237935"/>
                <a:gd name="csY17" fmla="*/ 56935 h 115384"/>
                <a:gd name="csX18" fmla="*/ 192094 w 237935"/>
                <a:gd name="csY18" fmla="*/ 62820 h 115384"/>
                <a:gd name="csX19" fmla="*/ 188484 w 237935"/>
                <a:gd name="csY19" fmla="*/ 63527 h 115384"/>
                <a:gd name="csX20" fmla="*/ 185437 w 237935"/>
                <a:gd name="csY20" fmla="*/ 63389 h 115384"/>
                <a:gd name="csX21" fmla="*/ 183359 w 237935"/>
                <a:gd name="csY21" fmla="*/ 64281 h 115384"/>
                <a:gd name="csX22" fmla="*/ 180389 w 237935"/>
                <a:gd name="csY22" fmla="*/ 65181 h 115384"/>
                <a:gd name="csX23" fmla="*/ 173955 w 237935"/>
                <a:gd name="csY23" fmla="*/ 64566 h 115384"/>
                <a:gd name="csX24" fmla="*/ 171762 w 237935"/>
                <a:gd name="csY24" fmla="*/ 64666 h 115384"/>
                <a:gd name="csX25" fmla="*/ 167538 w 237935"/>
                <a:gd name="csY25" fmla="*/ 63858 h 115384"/>
                <a:gd name="csX26" fmla="*/ 165829 w 237935"/>
                <a:gd name="csY26" fmla="*/ 64281 h 115384"/>
                <a:gd name="csX27" fmla="*/ 164028 w 237935"/>
                <a:gd name="csY27" fmla="*/ 65474 h 115384"/>
                <a:gd name="csX28" fmla="*/ 161527 w 237935"/>
                <a:gd name="csY28" fmla="*/ 70143 h 115384"/>
                <a:gd name="csX29" fmla="*/ 160511 w 237935"/>
                <a:gd name="csY29" fmla="*/ 71236 h 115384"/>
                <a:gd name="csX30" fmla="*/ 160042 w 237935"/>
                <a:gd name="csY30" fmla="*/ 72297 h 115384"/>
                <a:gd name="csX31" fmla="*/ 159657 w 237935"/>
                <a:gd name="csY31" fmla="*/ 74559 h 115384"/>
                <a:gd name="csX32" fmla="*/ 158703 w 237935"/>
                <a:gd name="csY32" fmla="*/ 76951 h 115384"/>
                <a:gd name="csX33" fmla="*/ 157480 w 237935"/>
                <a:gd name="csY33" fmla="*/ 78836 h 115384"/>
                <a:gd name="csX34" fmla="*/ 156595 w 237935"/>
                <a:gd name="csY34" fmla="*/ 80582 h 115384"/>
                <a:gd name="csX35" fmla="*/ 154786 w 237935"/>
                <a:gd name="csY35" fmla="*/ 82267 h 115384"/>
                <a:gd name="csX36" fmla="*/ 153109 w 237935"/>
                <a:gd name="csY36" fmla="*/ 83329 h 115384"/>
                <a:gd name="csX37" fmla="*/ 151808 w 237935"/>
                <a:gd name="csY37" fmla="*/ 81113 h 115384"/>
                <a:gd name="csX38" fmla="*/ 150684 w 237935"/>
                <a:gd name="csY38" fmla="*/ 81744 h 115384"/>
                <a:gd name="csX39" fmla="*/ 149607 w 237935"/>
                <a:gd name="csY39" fmla="*/ 82644 h 115384"/>
                <a:gd name="csX40" fmla="*/ 147576 w 237935"/>
                <a:gd name="csY40" fmla="*/ 82329 h 115384"/>
                <a:gd name="csX41" fmla="*/ 146321 w 237935"/>
                <a:gd name="csY41" fmla="*/ 82783 h 115384"/>
                <a:gd name="csX42" fmla="*/ 143458 w 237935"/>
                <a:gd name="csY42" fmla="*/ 84706 h 115384"/>
                <a:gd name="csX43" fmla="*/ 139257 w 237935"/>
                <a:gd name="csY43" fmla="*/ 84637 h 115384"/>
                <a:gd name="csX44" fmla="*/ 138795 w 237935"/>
                <a:gd name="csY44" fmla="*/ 83975 h 115384"/>
                <a:gd name="csX45" fmla="*/ 137964 w 237935"/>
                <a:gd name="csY45" fmla="*/ 78682 h 115384"/>
                <a:gd name="csX46" fmla="*/ 137233 w 237935"/>
                <a:gd name="csY46" fmla="*/ 76167 h 115384"/>
                <a:gd name="csX47" fmla="*/ 136625 w 237935"/>
                <a:gd name="csY47" fmla="*/ 75605 h 115384"/>
                <a:gd name="csX48" fmla="*/ 135871 w 237935"/>
                <a:gd name="csY48" fmla="*/ 75544 h 115384"/>
                <a:gd name="csX49" fmla="*/ 129830 w 237935"/>
                <a:gd name="csY49" fmla="*/ 79713 h 115384"/>
                <a:gd name="csX50" fmla="*/ 127028 w 237935"/>
                <a:gd name="csY50" fmla="*/ 80452 h 115384"/>
                <a:gd name="csX51" fmla="*/ 124728 w 237935"/>
                <a:gd name="csY51" fmla="*/ 80582 h 115384"/>
                <a:gd name="csX52" fmla="*/ 121719 w 237935"/>
                <a:gd name="csY52" fmla="*/ 79336 h 115384"/>
                <a:gd name="csX53" fmla="*/ 121065 w 237935"/>
                <a:gd name="csY53" fmla="*/ 79644 h 115384"/>
                <a:gd name="csX54" fmla="*/ 120549 w 237935"/>
                <a:gd name="csY54" fmla="*/ 80313 h 115384"/>
                <a:gd name="csX55" fmla="*/ 120333 w 237935"/>
                <a:gd name="csY55" fmla="*/ 81167 h 115384"/>
                <a:gd name="csX56" fmla="*/ 121211 w 237935"/>
                <a:gd name="csY56" fmla="*/ 83529 h 115384"/>
                <a:gd name="csX57" fmla="*/ 120965 w 237935"/>
                <a:gd name="csY57" fmla="*/ 83990 h 115384"/>
                <a:gd name="csX58" fmla="*/ 119610 w 237935"/>
                <a:gd name="csY58" fmla="*/ 83952 h 115384"/>
                <a:gd name="csX59" fmla="*/ 117717 w 237935"/>
                <a:gd name="csY59" fmla="*/ 84498 h 115384"/>
                <a:gd name="csX60" fmla="*/ 116271 w 237935"/>
                <a:gd name="csY60" fmla="*/ 85583 h 115384"/>
                <a:gd name="csX61" fmla="*/ 111930 w 237935"/>
                <a:gd name="csY61" fmla="*/ 89383 h 115384"/>
                <a:gd name="csX62" fmla="*/ 108275 w 237935"/>
                <a:gd name="csY62" fmla="*/ 90652 h 115384"/>
                <a:gd name="csX63" fmla="*/ 104873 w 237935"/>
                <a:gd name="csY63" fmla="*/ 91152 h 115384"/>
                <a:gd name="csX64" fmla="*/ 103480 w 237935"/>
                <a:gd name="csY64" fmla="*/ 91576 h 115384"/>
                <a:gd name="csX65" fmla="*/ 102857 w 237935"/>
                <a:gd name="csY65" fmla="*/ 92029 h 115384"/>
                <a:gd name="csX66" fmla="*/ 101718 w 237935"/>
                <a:gd name="csY66" fmla="*/ 93837 h 115384"/>
                <a:gd name="csX67" fmla="*/ 100549 w 237935"/>
                <a:gd name="csY67" fmla="*/ 96668 h 115384"/>
                <a:gd name="csX68" fmla="*/ 99941 w 237935"/>
                <a:gd name="csY68" fmla="*/ 98045 h 115384"/>
                <a:gd name="csX69" fmla="*/ 99487 w 237935"/>
                <a:gd name="csY69" fmla="*/ 98845 h 115384"/>
                <a:gd name="csX70" fmla="*/ 99579 w 237935"/>
                <a:gd name="csY70" fmla="*/ 99891 h 115384"/>
                <a:gd name="csX71" fmla="*/ 100503 w 237935"/>
                <a:gd name="csY71" fmla="*/ 101238 h 115384"/>
                <a:gd name="csX72" fmla="*/ 101203 w 237935"/>
                <a:gd name="csY72" fmla="*/ 104261 h 115384"/>
                <a:gd name="csX73" fmla="*/ 101041 w 237935"/>
                <a:gd name="csY73" fmla="*/ 105045 h 115384"/>
                <a:gd name="csX74" fmla="*/ 100294 w 237935"/>
                <a:gd name="csY74" fmla="*/ 106307 h 115384"/>
                <a:gd name="csX75" fmla="*/ 99217 w 237935"/>
                <a:gd name="csY75" fmla="*/ 107546 h 115384"/>
                <a:gd name="csX76" fmla="*/ 96901 w 237935"/>
                <a:gd name="csY76" fmla="*/ 108292 h 115384"/>
                <a:gd name="csX77" fmla="*/ 95085 w 237935"/>
                <a:gd name="csY77" fmla="*/ 108669 h 115384"/>
                <a:gd name="csX78" fmla="*/ 93877 w 237935"/>
                <a:gd name="csY78" fmla="*/ 108423 h 115384"/>
                <a:gd name="csX79" fmla="*/ 91607 w 237935"/>
                <a:gd name="csY79" fmla="*/ 108338 h 115384"/>
                <a:gd name="csX80" fmla="*/ 89813 w 237935"/>
                <a:gd name="csY80" fmla="*/ 108830 h 115384"/>
                <a:gd name="csX81" fmla="*/ 88705 w 237935"/>
                <a:gd name="csY81" fmla="*/ 109677 h 115384"/>
                <a:gd name="csX82" fmla="*/ 86520 w 237935"/>
                <a:gd name="csY82" fmla="*/ 110731 h 115384"/>
                <a:gd name="csX83" fmla="*/ 83803 w 237935"/>
                <a:gd name="csY83" fmla="*/ 111084 h 115384"/>
                <a:gd name="csX84" fmla="*/ 80348 w 237935"/>
                <a:gd name="csY84" fmla="*/ 111223 h 115384"/>
                <a:gd name="csX85" fmla="*/ 78686 w 237935"/>
                <a:gd name="csY85" fmla="*/ 111131 h 115384"/>
                <a:gd name="csX86" fmla="*/ 73668 w 237935"/>
                <a:gd name="csY86" fmla="*/ 110423 h 115384"/>
                <a:gd name="csX87" fmla="*/ 72014 w 237935"/>
                <a:gd name="csY87" fmla="*/ 110669 h 115384"/>
                <a:gd name="csX88" fmla="*/ 70436 w 237935"/>
                <a:gd name="csY88" fmla="*/ 111215 h 115384"/>
                <a:gd name="csX89" fmla="*/ 67574 w 237935"/>
                <a:gd name="csY89" fmla="*/ 111792 h 115384"/>
                <a:gd name="csX90" fmla="*/ 66050 w 237935"/>
                <a:gd name="csY90" fmla="*/ 113546 h 115384"/>
                <a:gd name="csX91" fmla="*/ 65250 w 237935"/>
                <a:gd name="csY91" fmla="*/ 115154 h 115384"/>
                <a:gd name="csX92" fmla="*/ 64819 w 237935"/>
                <a:gd name="csY92" fmla="*/ 115385 h 115384"/>
                <a:gd name="csX93" fmla="*/ 63033 w 237935"/>
                <a:gd name="csY93" fmla="*/ 113908 h 115384"/>
                <a:gd name="csX94" fmla="*/ 61671 w 237935"/>
                <a:gd name="csY94" fmla="*/ 112523 h 115384"/>
                <a:gd name="csX95" fmla="*/ 60779 w 237935"/>
                <a:gd name="csY95" fmla="*/ 111369 h 115384"/>
                <a:gd name="csX96" fmla="*/ 59655 w 237935"/>
                <a:gd name="csY96" fmla="*/ 111400 h 115384"/>
                <a:gd name="csX97" fmla="*/ 55661 w 237935"/>
                <a:gd name="csY97" fmla="*/ 113492 h 115384"/>
                <a:gd name="csX98" fmla="*/ 55069 w 237935"/>
                <a:gd name="csY98" fmla="*/ 113423 h 115384"/>
                <a:gd name="csX99" fmla="*/ 53930 w 237935"/>
                <a:gd name="csY99" fmla="*/ 112623 h 115384"/>
                <a:gd name="csX100" fmla="*/ 54137 w 237935"/>
                <a:gd name="csY100" fmla="*/ 110646 h 115384"/>
                <a:gd name="csX101" fmla="*/ 54060 w 237935"/>
                <a:gd name="csY101" fmla="*/ 109384 h 115384"/>
                <a:gd name="csX102" fmla="*/ 52775 w 237935"/>
                <a:gd name="csY102" fmla="*/ 108715 h 115384"/>
                <a:gd name="csX103" fmla="*/ 50051 w 237935"/>
                <a:gd name="csY103" fmla="*/ 108546 h 115384"/>
                <a:gd name="csX104" fmla="*/ 49128 w 237935"/>
                <a:gd name="csY104" fmla="*/ 107830 h 115384"/>
                <a:gd name="csX105" fmla="*/ 49182 w 237935"/>
                <a:gd name="csY105" fmla="*/ 106761 h 115384"/>
                <a:gd name="csX106" fmla="*/ 49428 w 237935"/>
                <a:gd name="csY106" fmla="*/ 105738 h 115384"/>
                <a:gd name="csX107" fmla="*/ 49120 w 237935"/>
                <a:gd name="csY107" fmla="*/ 104945 h 115384"/>
                <a:gd name="csX108" fmla="*/ 48412 w 237935"/>
                <a:gd name="csY108" fmla="*/ 104345 h 115384"/>
                <a:gd name="csX109" fmla="*/ 46981 w 237935"/>
                <a:gd name="csY109" fmla="*/ 104507 h 115384"/>
                <a:gd name="csX110" fmla="*/ 45341 w 237935"/>
                <a:gd name="csY110" fmla="*/ 105322 h 115384"/>
                <a:gd name="csX111" fmla="*/ 44141 w 237935"/>
                <a:gd name="csY111" fmla="*/ 106253 h 115384"/>
                <a:gd name="csX112" fmla="*/ 42633 w 237935"/>
                <a:gd name="csY112" fmla="*/ 106692 h 115384"/>
                <a:gd name="csX113" fmla="*/ 40801 w 237935"/>
                <a:gd name="csY113" fmla="*/ 106861 h 115384"/>
                <a:gd name="csX114" fmla="*/ 39662 w 237935"/>
                <a:gd name="csY114" fmla="*/ 107423 h 115384"/>
                <a:gd name="csX115" fmla="*/ 38362 w 237935"/>
                <a:gd name="csY115" fmla="*/ 109692 h 115384"/>
                <a:gd name="csX116" fmla="*/ 33921 w 237935"/>
                <a:gd name="csY116" fmla="*/ 110169 h 115384"/>
                <a:gd name="csX117" fmla="*/ 32490 w 237935"/>
                <a:gd name="csY117" fmla="*/ 109653 h 115384"/>
                <a:gd name="csX118" fmla="*/ 31321 w 237935"/>
                <a:gd name="csY118" fmla="*/ 108046 h 115384"/>
                <a:gd name="csX119" fmla="*/ 29789 w 237935"/>
                <a:gd name="csY119" fmla="*/ 105445 h 115384"/>
                <a:gd name="csX120" fmla="*/ 28935 w 237935"/>
                <a:gd name="csY120" fmla="*/ 105122 h 115384"/>
                <a:gd name="csX121" fmla="*/ 27488 w 237935"/>
                <a:gd name="csY121" fmla="*/ 104799 h 115384"/>
                <a:gd name="csX122" fmla="*/ 25125 w 237935"/>
                <a:gd name="csY122" fmla="*/ 104953 h 115384"/>
                <a:gd name="csX123" fmla="*/ 21947 w 237935"/>
                <a:gd name="csY123" fmla="*/ 106046 h 115384"/>
                <a:gd name="csX124" fmla="*/ 21178 w 237935"/>
                <a:gd name="csY124" fmla="*/ 105145 h 115384"/>
                <a:gd name="csX125" fmla="*/ 20354 w 237935"/>
                <a:gd name="csY125" fmla="*/ 104884 h 115384"/>
                <a:gd name="csX126" fmla="*/ 19608 w 237935"/>
                <a:gd name="csY126" fmla="*/ 105630 h 115384"/>
                <a:gd name="csX127" fmla="*/ 18846 w 237935"/>
                <a:gd name="csY127" fmla="*/ 105546 h 115384"/>
                <a:gd name="csX128" fmla="*/ 15706 w 237935"/>
                <a:gd name="csY128" fmla="*/ 105753 h 115384"/>
                <a:gd name="csX129" fmla="*/ 11728 w 237935"/>
                <a:gd name="csY129" fmla="*/ 105653 h 115384"/>
                <a:gd name="csX130" fmla="*/ 9458 w 237935"/>
                <a:gd name="csY130" fmla="*/ 105145 h 115384"/>
                <a:gd name="csX131" fmla="*/ 7988 w 237935"/>
                <a:gd name="csY131" fmla="*/ 105176 h 115384"/>
                <a:gd name="csX132" fmla="*/ 5063 w 237935"/>
                <a:gd name="csY132" fmla="*/ 106338 h 115384"/>
                <a:gd name="csX133" fmla="*/ 3517 w 237935"/>
                <a:gd name="csY133" fmla="*/ 106330 h 115384"/>
                <a:gd name="csX134" fmla="*/ 1485 w 237935"/>
                <a:gd name="csY134" fmla="*/ 106538 h 115384"/>
                <a:gd name="csX135" fmla="*/ 1108 w 237935"/>
                <a:gd name="csY135" fmla="*/ 102607 h 115384"/>
                <a:gd name="csX136" fmla="*/ 0 w 237935"/>
                <a:gd name="csY136" fmla="*/ 99945 h 115384"/>
                <a:gd name="csX137" fmla="*/ 339 w 237935"/>
                <a:gd name="csY137" fmla="*/ 98099 h 115384"/>
                <a:gd name="csX138" fmla="*/ 1077 w 237935"/>
                <a:gd name="csY138" fmla="*/ 95560 h 115384"/>
                <a:gd name="csX139" fmla="*/ 1693 w 237935"/>
                <a:gd name="csY139" fmla="*/ 94130 h 115384"/>
                <a:gd name="csX140" fmla="*/ 2947 w 237935"/>
                <a:gd name="csY140" fmla="*/ 94737 h 115384"/>
                <a:gd name="csX141" fmla="*/ 4386 w 237935"/>
                <a:gd name="csY141" fmla="*/ 95783 h 115384"/>
                <a:gd name="csX142" fmla="*/ 5340 w 237935"/>
                <a:gd name="csY142" fmla="*/ 95506 h 115384"/>
                <a:gd name="csX143" fmla="*/ 5595 w 237935"/>
                <a:gd name="csY143" fmla="*/ 94645 h 115384"/>
                <a:gd name="csX144" fmla="*/ 5225 w 237935"/>
                <a:gd name="csY144" fmla="*/ 93514 h 115384"/>
                <a:gd name="csX145" fmla="*/ 5171 w 237935"/>
                <a:gd name="csY145" fmla="*/ 92668 h 115384"/>
                <a:gd name="csX146" fmla="*/ 5710 w 237935"/>
                <a:gd name="csY146" fmla="*/ 91552 h 115384"/>
                <a:gd name="csX147" fmla="*/ 6502 w 237935"/>
                <a:gd name="csY147" fmla="*/ 90514 h 115384"/>
                <a:gd name="csX148" fmla="*/ 11582 w 237935"/>
                <a:gd name="csY148" fmla="*/ 88806 h 115384"/>
                <a:gd name="csX149" fmla="*/ 15930 w 237935"/>
                <a:gd name="csY149" fmla="*/ 87560 h 115384"/>
                <a:gd name="csX150" fmla="*/ 18192 w 237935"/>
                <a:gd name="csY150" fmla="*/ 88391 h 115384"/>
                <a:gd name="csX151" fmla="*/ 22571 w 237935"/>
                <a:gd name="csY151" fmla="*/ 90298 h 115384"/>
                <a:gd name="csX152" fmla="*/ 24825 w 237935"/>
                <a:gd name="csY152" fmla="*/ 91283 h 115384"/>
                <a:gd name="csX153" fmla="*/ 26395 w 237935"/>
                <a:gd name="csY153" fmla="*/ 91860 h 115384"/>
                <a:gd name="csX154" fmla="*/ 27773 w 237935"/>
                <a:gd name="csY154" fmla="*/ 94653 h 115384"/>
                <a:gd name="csX155" fmla="*/ 28673 w 237935"/>
                <a:gd name="csY155" fmla="*/ 94522 h 115384"/>
                <a:gd name="csX156" fmla="*/ 29581 w 237935"/>
                <a:gd name="csY156" fmla="*/ 93960 h 115384"/>
                <a:gd name="csX157" fmla="*/ 30120 w 237935"/>
                <a:gd name="csY157" fmla="*/ 93275 h 115384"/>
                <a:gd name="csX158" fmla="*/ 30559 w 237935"/>
                <a:gd name="csY158" fmla="*/ 90898 h 115384"/>
                <a:gd name="csX159" fmla="*/ 32598 w 237935"/>
                <a:gd name="csY159" fmla="*/ 89560 h 115384"/>
                <a:gd name="csX160" fmla="*/ 37084 w 237935"/>
                <a:gd name="csY160" fmla="*/ 87975 h 115384"/>
                <a:gd name="csX161" fmla="*/ 37400 w 237935"/>
                <a:gd name="csY161" fmla="*/ 87044 h 115384"/>
                <a:gd name="csX162" fmla="*/ 37330 w 237935"/>
                <a:gd name="csY162" fmla="*/ 86529 h 115384"/>
                <a:gd name="csX163" fmla="*/ 38039 w 237935"/>
                <a:gd name="csY163" fmla="*/ 86075 h 115384"/>
                <a:gd name="csX164" fmla="*/ 40286 w 237935"/>
                <a:gd name="csY164" fmla="*/ 85613 h 115384"/>
                <a:gd name="csX165" fmla="*/ 44826 w 237935"/>
                <a:gd name="csY165" fmla="*/ 85175 h 115384"/>
                <a:gd name="csX166" fmla="*/ 46365 w 237935"/>
                <a:gd name="csY166" fmla="*/ 85506 h 115384"/>
                <a:gd name="csX167" fmla="*/ 48127 w 237935"/>
                <a:gd name="csY167" fmla="*/ 86444 h 115384"/>
                <a:gd name="csX168" fmla="*/ 49489 w 237935"/>
                <a:gd name="csY168" fmla="*/ 87375 h 115384"/>
                <a:gd name="csX169" fmla="*/ 50782 w 237935"/>
                <a:gd name="csY169" fmla="*/ 87344 h 115384"/>
                <a:gd name="csX170" fmla="*/ 51852 w 237935"/>
                <a:gd name="csY170" fmla="*/ 87152 h 115384"/>
                <a:gd name="csX171" fmla="*/ 52313 w 237935"/>
                <a:gd name="csY171" fmla="*/ 87414 h 115384"/>
                <a:gd name="csX172" fmla="*/ 52652 w 237935"/>
                <a:gd name="csY172" fmla="*/ 88237 h 115384"/>
                <a:gd name="csX173" fmla="*/ 53206 w 237935"/>
                <a:gd name="csY173" fmla="*/ 88975 h 115384"/>
                <a:gd name="csX174" fmla="*/ 54945 w 237935"/>
                <a:gd name="csY174" fmla="*/ 87967 h 115384"/>
                <a:gd name="csX175" fmla="*/ 56515 w 237935"/>
                <a:gd name="csY175" fmla="*/ 86667 h 115384"/>
                <a:gd name="csX176" fmla="*/ 57754 w 237935"/>
                <a:gd name="csY176" fmla="*/ 86483 h 115384"/>
                <a:gd name="csX177" fmla="*/ 58893 w 237935"/>
                <a:gd name="csY177" fmla="*/ 85990 h 115384"/>
                <a:gd name="csX178" fmla="*/ 59224 w 237935"/>
                <a:gd name="csY178" fmla="*/ 85121 h 115384"/>
                <a:gd name="csX179" fmla="*/ 60117 w 237935"/>
                <a:gd name="csY179" fmla="*/ 83675 h 115384"/>
                <a:gd name="csX180" fmla="*/ 62679 w 237935"/>
                <a:gd name="csY180" fmla="*/ 80913 h 115384"/>
                <a:gd name="csX181" fmla="*/ 64011 w 237935"/>
                <a:gd name="csY181" fmla="*/ 80467 h 115384"/>
                <a:gd name="csX182" fmla="*/ 64873 w 237935"/>
                <a:gd name="csY182" fmla="*/ 80467 h 115384"/>
                <a:gd name="csX183" fmla="*/ 64919 w 237935"/>
                <a:gd name="csY183" fmla="*/ 80913 h 115384"/>
                <a:gd name="csX184" fmla="*/ 65334 w 237935"/>
                <a:gd name="csY184" fmla="*/ 81321 h 115384"/>
                <a:gd name="csX185" fmla="*/ 67574 w 237935"/>
                <a:gd name="csY185" fmla="*/ 81959 h 115384"/>
                <a:gd name="csX186" fmla="*/ 68259 w 237935"/>
                <a:gd name="csY186" fmla="*/ 81229 h 115384"/>
                <a:gd name="csX187" fmla="*/ 68620 w 237935"/>
                <a:gd name="csY187" fmla="*/ 80221 h 115384"/>
                <a:gd name="csX188" fmla="*/ 67835 w 237935"/>
                <a:gd name="csY188" fmla="*/ 78621 h 115384"/>
                <a:gd name="csX189" fmla="*/ 67820 w 237935"/>
                <a:gd name="csY189" fmla="*/ 77951 h 115384"/>
                <a:gd name="csX190" fmla="*/ 68112 w 237935"/>
                <a:gd name="csY190" fmla="*/ 77336 h 115384"/>
                <a:gd name="csX191" fmla="*/ 68528 w 237935"/>
                <a:gd name="csY191" fmla="*/ 76967 h 115384"/>
                <a:gd name="csX192" fmla="*/ 72106 w 237935"/>
                <a:gd name="csY192" fmla="*/ 78490 h 115384"/>
                <a:gd name="csX193" fmla="*/ 72899 w 237935"/>
                <a:gd name="csY193" fmla="*/ 78459 h 115384"/>
                <a:gd name="csX194" fmla="*/ 74530 w 237935"/>
                <a:gd name="csY194" fmla="*/ 77605 h 115384"/>
                <a:gd name="csX195" fmla="*/ 76023 w 237935"/>
                <a:gd name="csY195" fmla="*/ 76105 h 115384"/>
                <a:gd name="csX196" fmla="*/ 76562 w 237935"/>
                <a:gd name="csY196" fmla="*/ 74920 h 115384"/>
                <a:gd name="csX197" fmla="*/ 83880 w 237935"/>
                <a:gd name="csY197" fmla="*/ 71074 h 115384"/>
                <a:gd name="csX198" fmla="*/ 84396 w 237935"/>
                <a:gd name="csY198" fmla="*/ 70374 h 115384"/>
                <a:gd name="csX199" fmla="*/ 84296 w 237935"/>
                <a:gd name="csY199" fmla="*/ 69866 h 115384"/>
                <a:gd name="csX200" fmla="*/ 81225 w 237935"/>
                <a:gd name="csY200" fmla="*/ 68966 h 115384"/>
                <a:gd name="csX201" fmla="*/ 79840 w 237935"/>
                <a:gd name="csY201" fmla="*/ 69466 h 115384"/>
                <a:gd name="csX202" fmla="*/ 78563 w 237935"/>
                <a:gd name="csY202" fmla="*/ 69466 h 115384"/>
                <a:gd name="csX203" fmla="*/ 77785 w 237935"/>
                <a:gd name="csY203" fmla="*/ 68897 h 115384"/>
                <a:gd name="csX204" fmla="*/ 74061 w 237935"/>
                <a:gd name="csY204" fmla="*/ 68682 h 115384"/>
                <a:gd name="csX205" fmla="*/ 73245 w 237935"/>
                <a:gd name="csY205" fmla="*/ 68282 h 115384"/>
                <a:gd name="csX206" fmla="*/ 70775 w 237935"/>
                <a:gd name="csY206" fmla="*/ 65497 h 115384"/>
                <a:gd name="csX207" fmla="*/ 69074 w 237935"/>
                <a:gd name="csY207" fmla="*/ 64435 h 115384"/>
                <a:gd name="csX208" fmla="*/ 67704 w 237935"/>
                <a:gd name="csY208" fmla="*/ 63735 h 115384"/>
                <a:gd name="csX209" fmla="*/ 66219 w 237935"/>
                <a:gd name="csY209" fmla="*/ 63835 h 115384"/>
                <a:gd name="csX210" fmla="*/ 64449 w 237935"/>
                <a:gd name="csY210" fmla="*/ 64566 h 115384"/>
                <a:gd name="csX211" fmla="*/ 63903 w 237935"/>
                <a:gd name="csY211" fmla="*/ 64235 h 115384"/>
                <a:gd name="csX212" fmla="*/ 63749 w 237935"/>
                <a:gd name="csY212" fmla="*/ 63066 h 115384"/>
                <a:gd name="csX213" fmla="*/ 63757 w 237935"/>
                <a:gd name="csY213" fmla="*/ 61597 h 115384"/>
                <a:gd name="csX214" fmla="*/ 63395 w 237935"/>
                <a:gd name="csY214" fmla="*/ 60019 h 115384"/>
                <a:gd name="csX215" fmla="*/ 62340 w 237935"/>
                <a:gd name="csY215" fmla="*/ 59650 h 115384"/>
                <a:gd name="csX216" fmla="*/ 60979 w 237935"/>
                <a:gd name="csY216" fmla="*/ 60273 h 115384"/>
                <a:gd name="csX217" fmla="*/ 58947 w 237935"/>
                <a:gd name="csY217" fmla="*/ 59635 h 115384"/>
                <a:gd name="csX218" fmla="*/ 57216 w 237935"/>
                <a:gd name="csY218" fmla="*/ 59404 h 115384"/>
                <a:gd name="csX219" fmla="*/ 56769 w 237935"/>
                <a:gd name="csY219" fmla="*/ 56073 h 115384"/>
                <a:gd name="csX220" fmla="*/ 56069 w 237935"/>
                <a:gd name="csY220" fmla="*/ 54650 h 115384"/>
                <a:gd name="csX221" fmla="*/ 55353 w 237935"/>
                <a:gd name="csY221" fmla="*/ 53157 h 115384"/>
                <a:gd name="csX222" fmla="*/ 54599 w 237935"/>
                <a:gd name="csY222" fmla="*/ 52727 h 115384"/>
                <a:gd name="csX223" fmla="*/ 53368 w 237935"/>
                <a:gd name="csY223" fmla="*/ 51981 h 115384"/>
                <a:gd name="csX224" fmla="*/ 53291 w 237935"/>
                <a:gd name="csY224" fmla="*/ 50219 h 115384"/>
                <a:gd name="csX225" fmla="*/ 53029 w 237935"/>
                <a:gd name="csY225" fmla="*/ 49719 h 115384"/>
                <a:gd name="csX226" fmla="*/ 52591 w 237935"/>
                <a:gd name="csY226" fmla="*/ 49480 h 115384"/>
                <a:gd name="csX227" fmla="*/ 51998 w 237935"/>
                <a:gd name="csY227" fmla="*/ 49680 h 115384"/>
                <a:gd name="csX228" fmla="*/ 51236 w 237935"/>
                <a:gd name="csY228" fmla="*/ 50573 h 115384"/>
                <a:gd name="csX229" fmla="*/ 51613 w 237935"/>
                <a:gd name="csY229" fmla="*/ 52519 h 115384"/>
                <a:gd name="csX230" fmla="*/ 51321 w 237935"/>
                <a:gd name="csY230" fmla="*/ 54465 h 115384"/>
                <a:gd name="csX231" fmla="*/ 50874 w 237935"/>
                <a:gd name="csY231" fmla="*/ 55442 h 115384"/>
                <a:gd name="csX232" fmla="*/ 50012 w 237935"/>
                <a:gd name="csY232" fmla="*/ 56165 h 115384"/>
                <a:gd name="csX233" fmla="*/ 49027 w 237935"/>
                <a:gd name="csY233" fmla="*/ 56181 h 115384"/>
                <a:gd name="csX234" fmla="*/ 47319 w 237935"/>
                <a:gd name="csY234" fmla="*/ 55196 h 115384"/>
                <a:gd name="csX235" fmla="*/ 47050 w 237935"/>
                <a:gd name="csY235" fmla="*/ 61089 h 115384"/>
                <a:gd name="csX236" fmla="*/ 46719 w 237935"/>
                <a:gd name="csY236" fmla="*/ 61450 h 115384"/>
                <a:gd name="csX237" fmla="*/ 44680 w 237935"/>
                <a:gd name="csY237" fmla="*/ 60619 h 115384"/>
                <a:gd name="csX238" fmla="*/ 43048 w 237935"/>
                <a:gd name="csY238" fmla="*/ 60973 h 115384"/>
                <a:gd name="csX239" fmla="*/ 40616 w 237935"/>
                <a:gd name="csY239" fmla="*/ 60612 h 115384"/>
                <a:gd name="csX240" fmla="*/ 38792 w 237935"/>
                <a:gd name="csY240" fmla="*/ 59643 h 115384"/>
                <a:gd name="csX241" fmla="*/ 37423 w 237935"/>
                <a:gd name="csY241" fmla="*/ 59373 h 115384"/>
                <a:gd name="csX242" fmla="*/ 35214 w 237935"/>
                <a:gd name="csY242" fmla="*/ 58550 h 115384"/>
                <a:gd name="csX243" fmla="*/ 33529 w 237935"/>
                <a:gd name="csY243" fmla="*/ 57473 h 115384"/>
                <a:gd name="csX244" fmla="*/ 32490 w 237935"/>
                <a:gd name="csY244" fmla="*/ 53519 h 115384"/>
                <a:gd name="csX245" fmla="*/ 31505 w 237935"/>
                <a:gd name="csY245" fmla="*/ 52104 h 115384"/>
                <a:gd name="csX246" fmla="*/ 30574 w 237935"/>
                <a:gd name="csY246" fmla="*/ 51804 h 115384"/>
                <a:gd name="csX247" fmla="*/ 26811 w 237935"/>
                <a:gd name="csY247" fmla="*/ 53173 h 115384"/>
                <a:gd name="csX248" fmla="*/ 25433 w 237935"/>
                <a:gd name="csY248" fmla="*/ 52111 h 115384"/>
                <a:gd name="csX249" fmla="*/ 22894 w 237935"/>
                <a:gd name="csY249" fmla="*/ 50757 h 115384"/>
                <a:gd name="csX250" fmla="*/ 20970 w 237935"/>
                <a:gd name="csY250" fmla="*/ 50250 h 115384"/>
                <a:gd name="csX251" fmla="*/ 20454 w 237935"/>
                <a:gd name="csY251" fmla="*/ 49519 h 115384"/>
                <a:gd name="csX252" fmla="*/ 20539 w 237935"/>
                <a:gd name="csY252" fmla="*/ 48619 h 115384"/>
                <a:gd name="csX253" fmla="*/ 26464 w 237935"/>
                <a:gd name="csY253" fmla="*/ 44195 h 115384"/>
                <a:gd name="csX254" fmla="*/ 28796 w 237935"/>
                <a:gd name="csY254" fmla="*/ 41149 h 115384"/>
                <a:gd name="csX255" fmla="*/ 30259 w 237935"/>
                <a:gd name="csY255" fmla="*/ 39856 h 115384"/>
                <a:gd name="csX256" fmla="*/ 32351 w 237935"/>
                <a:gd name="csY256" fmla="*/ 39003 h 115384"/>
                <a:gd name="csX257" fmla="*/ 33983 w 237935"/>
                <a:gd name="csY257" fmla="*/ 38503 h 115384"/>
                <a:gd name="csX258" fmla="*/ 34814 w 237935"/>
                <a:gd name="csY258" fmla="*/ 35695 h 115384"/>
                <a:gd name="csX259" fmla="*/ 35130 w 237935"/>
                <a:gd name="csY259" fmla="*/ 35372 h 115384"/>
                <a:gd name="csX260" fmla="*/ 36292 w 237935"/>
                <a:gd name="csY260" fmla="*/ 35164 h 115384"/>
                <a:gd name="csX261" fmla="*/ 38923 w 237935"/>
                <a:gd name="csY261" fmla="*/ 34010 h 115384"/>
                <a:gd name="csX262" fmla="*/ 43164 w 237935"/>
                <a:gd name="csY262" fmla="*/ 31541 h 115384"/>
                <a:gd name="csX263" fmla="*/ 43248 w 237935"/>
                <a:gd name="csY263" fmla="*/ 30864 h 115384"/>
                <a:gd name="csX264" fmla="*/ 42817 w 237935"/>
                <a:gd name="csY264" fmla="*/ 30279 h 115384"/>
                <a:gd name="csX265" fmla="*/ 41040 w 237935"/>
                <a:gd name="csY265" fmla="*/ 29010 h 115384"/>
                <a:gd name="csX266" fmla="*/ 39008 w 237935"/>
                <a:gd name="csY266" fmla="*/ 28002 h 115384"/>
                <a:gd name="csX267" fmla="*/ 37777 w 237935"/>
                <a:gd name="csY267" fmla="*/ 28525 h 115384"/>
                <a:gd name="csX268" fmla="*/ 37077 w 237935"/>
                <a:gd name="csY268" fmla="*/ 29041 h 115384"/>
                <a:gd name="csX269" fmla="*/ 35915 w 237935"/>
                <a:gd name="csY269" fmla="*/ 27733 h 115384"/>
                <a:gd name="csX270" fmla="*/ 35915 w 237935"/>
                <a:gd name="csY270" fmla="*/ 26387 h 115384"/>
                <a:gd name="csX271" fmla="*/ 37200 w 237935"/>
                <a:gd name="csY271" fmla="*/ 24079 h 115384"/>
                <a:gd name="csX272" fmla="*/ 38277 w 237935"/>
                <a:gd name="csY272" fmla="*/ 22925 h 115384"/>
                <a:gd name="csX273" fmla="*/ 38731 w 237935"/>
                <a:gd name="csY273" fmla="*/ 20694 h 115384"/>
                <a:gd name="csX274" fmla="*/ 40255 w 237935"/>
                <a:gd name="csY274" fmla="*/ 19201 h 115384"/>
                <a:gd name="csX275" fmla="*/ 41848 w 237935"/>
                <a:gd name="csY275" fmla="*/ 16832 h 115384"/>
                <a:gd name="csX276" fmla="*/ 43779 w 237935"/>
                <a:gd name="csY276" fmla="*/ 14893 h 115384"/>
                <a:gd name="csX277" fmla="*/ 47350 w 237935"/>
                <a:gd name="csY277" fmla="*/ 13439 h 115384"/>
                <a:gd name="csX278" fmla="*/ 49343 w 237935"/>
                <a:gd name="csY278" fmla="*/ 13916 h 115384"/>
                <a:gd name="csX279" fmla="*/ 51213 w 237935"/>
                <a:gd name="csY279" fmla="*/ 13578 h 115384"/>
                <a:gd name="csX280" fmla="*/ 54107 w 237935"/>
                <a:gd name="csY280" fmla="*/ 12401 h 115384"/>
                <a:gd name="csX281" fmla="*/ 54660 w 237935"/>
                <a:gd name="csY281" fmla="*/ 12324 h 115384"/>
                <a:gd name="csX282" fmla="*/ 55877 w 237935"/>
                <a:gd name="csY282" fmla="*/ 12309 h 115384"/>
                <a:gd name="csX283" fmla="*/ 63326 w 237935"/>
                <a:gd name="csY283" fmla="*/ 14109 h 115384"/>
                <a:gd name="csX284" fmla="*/ 65788 w 237935"/>
                <a:gd name="csY284" fmla="*/ 14193 h 115384"/>
                <a:gd name="csX285" fmla="*/ 71560 w 237935"/>
                <a:gd name="csY285" fmla="*/ 16532 h 115384"/>
                <a:gd name="csX286" fmla="*/ 74215 w 237935"/>
                <a:gd name="csY286" fmla="*/ 17040 h 115384"/>
                <a:gd name="csX287" fmla="*/ 76093 w 237935"/>
                <a:gd name="csY287" fmla="*/ 17701 h 115384"/>
                <a:gd name="csX288" fmla="*/ 76939 w 237935"/>
                <a:gd name="csY288" fmla="*/ 18709 h 115384"/>
                <a:gd name="csX289" fmla="*/ 78294 w 237935"/>
                <a:gd name="csY289" fmla="*/ 19948 h 115384"/>
                <a:gd name="csX290" fmla="*/ 85542 w 237935"/>
                <a:gd name="csY290" fmla="*/ 20948 h 115384"/>
                <a:gd name="csX291" fmla="*/ 87536 w 237935"/>
                <a:gd name="csY291" fmla="*/ 21609 h 115384"/>
                <a:gd name="csX292" fmla="*/ 88251 w 237935"/>
                <a:gd name="csY292" fmla="*/ 22694 h 115384"/>
                <a:gd name="csX293" fmla="*/ 90321 w 237935"/>
                <a:gd name="csY293" fmla="*/ 24071 h 115384"/>
                <a:gd name="csX294" fmla="*/ 92084 w 237935"/>
                <a:gd name="csY294" fmla="*/ 24386 h 115384"/>
                <a:gd name="csX295" fmla="*/ 90545 w 237935"/>
                <a:gd name="csY295" fmla="*/ 19001 h 115384"/>
                <a:gd name="csX296" fmla="*/ 91160 w 237935"/>
                <a:gd name="csY296" fmla="*/ 15793 h 115384"/>
                <a:gd name="csX297" fmla="*/ 93453 w 237935"/>
                <a:gd name="csY297" fmla="*/ 7000 h 115384"/>
                <a:gd name="csX298" fmla="*/ 94654 w 237935"/>
                <a:gd name="csY298" fmla="*/ 5670 h 115384"/>
                <a:gd name="csX299" fmla="*/ 96955 w 237935"/>
                <a:gd name="csY299" fmla="*/ 4493 h 115384"/>
                <a:gd name="csX300" fmla="*/ 100572 w 237935"/>
                <a:gd name="csY300" fmla="*/ 3177 h 115384"/>
                <a:gd name="csX301" fmla="*/ 101942 w 237935"/>
                <a:gd name="csY301" fmla="*/ 1339 h 115384"/>
                <a:gd name="csX302" fmla="*/ 104904 w 237935"/>
                <a:gd name="csY302" fmla="*/ 1523 h 115384"/>
                <a:gd name="csX303" fmla="*/ 106190 w 237935"/>
                <a:gd name="csY303" fmla="*/ 1362 h 115384"/>
                <a:gd name="csX304" fmla="*/ 107074 w 237935"/>
                <a:gd name="csY304" fmla="*/ 1031 h 115384"/>
                <a:gd name="csX305" fmla="*/ 107559 w 237935"/>
                <a:gd name="csY305" fmla="*/ 0 h 115384"/>
                <a:gd name="csX306" fmla="*/ 110899 w 237935"/>
                <a:gd name="csY306" fmla="*/ 1792 h 115384"/>
                <a:gd name="csX307" fmla="*/ 116486 w 237935"/>
                <a:gd name="csY307" fmla="*/ 5424 h 115384"/>
                <a:gd name="csX308" fmla="*/ 120703 w 237935"/>
                <a:gd name="csY308" fmla="*/ 7724 h 115384"/>
                <a:gd name="csX309" fmla="*/ 125674 w 237935"/>
                <a:gd name="csY309" fmla="*/ 9893 h 115384"/>
                <a:gd name="csX310" fmla="*/ 132554 w 237935"/>
                <a:gd name="csY310" fmla="*/ 11870 h 115384"/>
                <a:gd name="csX311" fmla="*/ 138371 w 237935"/>
                <a:gd name="csY311" fmla="*/ 12524 h 115384"/>
                <a:gd name="csX312" fmla="*/ 139372 w 237935"/>
                <a:gd name="csY312" fmla="*/ 12055 h 115384"/>
                <a:gd name="csX313" fmla="*/ 141704 w 237935"/>
                <a:gd name="csY313" fmla="*/ 9047 h 115384"/>
                <a:gd name="csX314" fmla="*/ 142804 w 237935"/>
                <a:gd name="csY314" fmla="*/ 8916 h 115384"/>
                <a:gd name="csX315" fmla="*/ 144790 w 237935"/>
                <a:gd name="csY315" fmla="*/ 9178 h 115384"/>
                <a:gd name="csX316" fmla="*/ 150962 w 237935"/>
                <a:gd name="csY316" fmla="*/ 9316 h 115384"/>
                <a:gd name="csX317" fmla="*/ 157248 w 237935"/>
                <a:gd name="csY317" fmla="*/ 9462 h 115384"/>
                <a:gd name="csX318" fmla="*/ 160211 w 237935"/>
                <a:gd name="csY318" fmla="*/ 9170 h 115384"/>
                <a:gd name="csX319" fmla="*/ 166645 w 237935"/>
                <a:gd name="csY319" fmla="*/ 7916 h 115384"/>
                <a:gd name="csX320" fmla="*/ 167591 w 237935"/>
                <a:gd name="csY320" fmla="*/ 7854 h 115384"/>
                <a:gd name="csX321" fmla="*/ 169084 w 237935"/>
                <a:gd name="csY321" fmla="*/ 7939 h 115384"/>
                <a:gd name="csX322" fmla="*/ 172932 w 237935"/>
                <a:gd name="csY322" fmla="*/ 9647 h 115384"/>
                <a:gd name="csX323" fmla="*/ 175810 w 237935"/>
                <a:gd name="csY323" fmla="*/ 9885 h 115384"/>
                <a:gd name="csX324" fmla="*/ 177765 w 237935"/>
                <a:gd name="csY324" fmla="*/ 9878 h 115384"/>
                <a:gd name="csX325" fmla="*/ 178904 w 237935"/>
                <a:gd name="csY325" fmla="*/ 10016 h 115384"/>
                <a:gd name="csX326" fmla="*/ 181289 w 237935"/>
                <a:gd name="csY326" fmla="*/ 9955 h 115384"/>
                <a:gd name="csX327" fmla="*/ 185160 w 237935"/>
                <a:gd name="csY327" fmla="*/ 10155 h 115384"/>
                <a:gd name="csX328" fmla="*/ 189947 w 237935"/>
                <a:gd name="csY328" fmla="*/ 11262 h 115384"/>
                <a:gd name="csX329" fmla="*/ 195711 w 237935"/>
                <a:gd name="csY329" fmla="*/ 11062 h 115384"/>
                <a:gd name="csX330" fmla="*/ 197557 w 237935"/>
                <a:gd name="csY330" fmla="*/ 10855 h 115384"/>
                <a:gd name="csX331" fmla="*/ 200766 w 237935"/>
                <a:gd name="csY331" fmla="*/ 11055 h 115384"/>
                <a:gd name="csX332" fmla="*/ 203314 w 237935"/>
                <a:gd name="csY332" fmla="*/ 12109 h 115384"/>
                <a:gd name="csX333" fmla="*/ 206538 w 237935"/>
                <a:gd name="csY333" fmla="*/ 13224 h 115384"/>
                <a:gd name="csX334" fmla="*/ 208562 w 237935"/>
                <a:gd name="csY334" fmla="*/ 13693 h 115384"/>
                <a:gd name="csX335" fmla="*/ 209916 w 237935"/>
                <a:gd name="csY335" fmla="*/ 13932 h 115384"/>
                <a:gd name="csX336" fmla="*/ 212333 w 237935"/>
                <a:gd name="csY336" fmla="*/ 14016 h 115384"/>
                <a:gd name="csX337" fmla="*/ 213779 w 237935"/>
                <a:gd name="csY337" fmla="*/ 13670 h 115384"/>
                <a:gd name="csX338" fmla="*/ 214603 w 237935"/>
                <a:gd name="csY338" fmla="*/ 14155 h 115384"/>
                <a:gd name="csX339" fmla="*/ 215418 w 237935"/>
                <a:gd name="csY339" fmla="*/ 16878 h 115384"/>
                <a:gd name="csX340" fmla="*/ 217419 w 237935"/>
                <a:gd name="csY340" fmla="*/ 18663 h 115384"/>
                <a:gd name="csX341" fmla="*/ 218982 w 237935"/>
                <a:gd name="csY341" fmla="*/ 20348 h 115384"/>
                <a:gd name="csX342" fmla="*/ 220290 w 237935"/>
                <a:gd name="csY342" fmla="*/ 22209 h 115384"/>
                <a:gd name="csX343" fmla="*/ 221621 w 237935"/>
                <a:gd name="csY343" fmla="*/ 22971 h 115384"/>
                <a:gd name="csX344" fmla="*/ 223968 w 237935"/>
                <a:gd name="csY344" fmla="*/ 22994 h 115384"/>
                <a:gd name="csX345" fmla="*/ 228393 w 237935"/>
                <a:gd name="csY345" fmla="*/ 23525 h 115384"/>
                <a:gd name="csX346" fmla="*/ 230932 w 237935"/>
                <a:gd name="csY346" fmla="*/ 24263 h 115384"/>
                <a:gd name="csX347" fmla="*/ 234180 w 237935"/>
                <a:gd name="csY347" fmla="*/ 27471 h 115384"/>
                <a:gd name="csX348" fmla="*/ 237135 w 237935"/>
                <a:gd name="csY348" fmla="*/ 30733 h 115384"/>
                <a:gd name="csX349" fmla="*/ 42694 w 237935"/>
                <a:gd name="csY349" fmla="*/ 96253 h 115384"/>
                <a:gd name="csX350" fmla="*/ 42894 w 237935"/>
                <a:gd name="csY350" fmla="*/ 95853 h 115384"/>
                <a:gd name="csX351" fmla="*/ 42102 w 237935"/>
                <a:gd name="csY351" fmla="*/ 93799 h 115384"/>
                <a:gd name="csX352" fmla="*/ 43171 w 237935"/>
                <a:gd name="csY352" fmla="*/ 91876 h 115384"/>
                <a:gd name="csX353" fmla="*/ 41055 w 237935"/>
                <a:gd name="csY353" fmla="*/ 91552 h 115384"/>
                <a:gd name="csX354" fmla="*/ 39970 w 237935"/>
                <a:gd name="csY354" fmla="*/ 90983 h 115384"/>
                <a:gd name="csX355" fmla="*/ 38754 w 237935"/>
                <a:gd name="csY355" fmla="*/ 89037 h 115384"/>
                <a:gd name="csX356" fmla="*/ 38354 w 237935"/>
                <a:gd name="csY356" fmla="*/ 88944 h 115384"/>
                <a:gd name="csX357" fmla="*/ 37723 w 237935"/>
                <a:gd name="csY357" fmla="*/ 89475 h 115384"/>
                <a:gd name="csX358" fmla="*/ 37384 w 237935"/>
                <a:gd name="csY358" fmla="*/ 90752 h 115384"/>
                <a:gd name="csX359" fmla="*/ 37684 w 237935"/>
                <a:gd name="csY359" fmla="*/ 92129 h 115384"/>
                <a:gd name="csX360" fmla="*/ 38546 w 237935"/>
                <a:gd name="csY360" fmla="*/ 93060 h 115384"/>
                <a:gd name="csX361" fmla="*/ 39116 w 237935"/>
                <a:gd name="csY361" fmla="*/ 93368 h 115384"/>
                <a:gd name="csX362" fmla="*/ 39201 w 237935"/>
                <a:gd name="csY362" fmla="*/ 93429 h 115384"/>
                <a:gd name="csX363" fmla="*/ 39178 w 237935"/>
                <a:gd name="csY363" fmla="*/ 93883 h 115384"/>
                <a:gd name="csX364" fmla="*/ 38485 w 237935"/>
                <a:gd name="csY364" fmla="*/ 96160 h 115384"/>
                <a:gd name="csX365" fmla="*/ 39616 w 237935"/>
                <a:gd name="csY365" fmla="*/ 96453 h 115384"/>
                <a:gd name="csX366" fmla="*/ 41602 w 237935"/>
                <a:gd name="csY366" fmla="*/ 96491 h 115384"/>
                <a:gd name="csX367" fmla="*/ 42694 w 237935"/>
                <a:gd name="csY367" fmla="*/ 96253 h 115384"/>
                <a:gd name="csX368" fmla="*/ 55076 w 237935"/>
                <a:gd name="csY368" fmla="*/ 94637 h 115384"/>
                <a:gd name="csX369" fmla="*/ 55292 w 237935"/>
                <a:gd name="csY369" fmla="*/ 93368 h 115384"/>
                <a:gd name="csX370" fmla="*/ 54769 w 237935"/>
                <a:gd name="csY370" fmla="*/ 93429 h 115384"/>
                <a:gd name="csX371" fmla="*/ 54145 w 237935"/>
                <a:gd name="csY371" fmla="*/ 93775 h 115384"/>
                <a:gd name="csX372" fmla="*/ 52952 w 237935"/>
                <a:gd name="csY372" fmla="*/ 94122 h 115384"/>
                <a:gd name="csX373" fmla="*/ 52691 w 237935"/>
                <a:gd name="csY373" fmla="*/ 94753 h 115384"/>
                <a:gd name="csX374" fmla="*/ 53491 w 237935"/>
                <a:gd name="csY374" fmla="*/ 95553 h 115384"/>
                <a:gd name="csX375" fmla="*/ 54507 w 237935"/>
                <a:gd name="csY375" fmla="*/ 95845 h 115384"/>
                <a:gd name="csX376" fmla="*/ 55076 w 237935"/>
                <a:gd name="csY376" fmla="*/ 94637 h 115384"/>
                <a:gd name="csX377" fmla="*/ 31797 w 237935"/>
                <a:gd name="csY377" fmla="*/ 98137 h 115384"/>
                <a:gd name="csX378" fmla="*/ 31721 w 237935"/>
                <a:gd name="csY378" fmla="*/ 97560 h 115384"/>
                <a:gd name="csX379" fmla="*/ 30982 w 237935"/>
                <a:gd name="csY379" fmla="*/ 97291 h 115384"/>
                <a:gd name="csX380" fmla="*/ 28888 w 237935"/>
                <a:gd name="csY380" fmla="*/ 96984 h 115384"/>
                <a:gd name="csX381" fmla="*/ 27396 w 237935"/>
                <a:gd name="csY381" fmla="*/ 96537 h 115384"/>
                <a:gd name="csX382" fmla="*/ 27073 w 237935"/>
                <a:gd name="csY382" fmla="*/ 96530 h 115384"/>
                <a:gd name="csX383" fmla="*/ 27211 w 237935"/>
                <a:gd name="csY383" fmla="*/ 97083 h 115384"/>
                <a:gd name="csX384" fmla="*/ 27849 w 237935"/>
                <a:gd name="csY384" fmla="*/ 98060 h 115384"/>
                <a:gd name="csX385" fmla="*/ 28727 w 237935"/>
                <a:gd name="csY385" fmla="*/ 99107 h 115384"/>
                <a:gd name="csX386" fmla="*/ 29858 w 237935"/>
                <a:gd name="csY386" fmla="*/ 99222 h 115384"/>
                <a:gd name="csX387" fmla="*/ 31797 w 237935"/>
                <a:gd name="csY387" fmla="*/ 98137 h 1153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</a:cxnLst>
              <a:rect l="l" t="t" r="r" b="b"/>
              <a:pathLst>
                <a:path w="237935" h="115384">
                  <a:moveTo>
                    <a:pt x="237135" y="30733"/>
                  </a:moveTo>
                  <a:lnTo>
                    <a:pt x="237566" y="32479"/>
                  </a:lnTo>
                  <a:lnTo>
                    <a:pt x="237936" y="34510"/>
                  </a:lnTo>
                  <a:lnTo>
                    <a:pt x="237704" y="34987"/>
                  </a:lnTo>
                  <a:lnTo>
                    <a:pt x="237289" y="35310"/>
                  </a:lnTo>
                  <a:lnTo>
                    <a:pt x="230671" y="35810"/>
                  </a:lnTo>
                  <a:lnTo>
                    <a:pt x="229178" y="36372"/>
                  </a:lnTo>
                  <a:lnTo>
                    <a:pt x="227577" y="39172"/>
                  </a:lnTo>
                  <a:lnTo>
                    <a:pt x="221913" y="41418"/>
                  </a:lnTo>
                  <a:lnTo>
                    <a:pt x="218681" y="42572"/>
                  </a:lnTo>
                  <a:lnTo>
                    <a:pt x="217373" y="42526"/>
                  </a:lnTo>
                  <a:lnTo>
                    <a:pt x="214233" y="44364"/>
                  </a:lnTo>
                  <a:lnTo>
                    <a:pt x="205468" y="48942"/>
                  </a:lnTo>
                  <a:lnTo>
                    <a:pt x="201159" y="51827"/>
                  </a:lnTo>
                  <a:lnTo>
                    <a:pt x="198997" y="53034"/>
                  </a:lnTo>
                  <a:lnTo>
                    <a:pt x="197257" y="54350"/>
                  </a:lnTo>
                  <a:lnTo>
                    <a:pt x="196965" y="55681"/>
                  </a:lnTo>
                  <a:lnTo>
                    <a:pt x="196903" y="56935"/>
                  </a:lnTo>
                  <a:lnTo>
                    <a:pt x="192094" y="62820"/>
                  </a:lnTo>
                  <a:lnTo>
                    <a:pt x="188484" y="63527"/>
                  </a:lnTo>
                  <a:lnTo>
                    <a:pt x="185437" y="63389"/>
                  </a:lnTo>
                  <a:lnTo>
                    <a:pt x="183359" y="64281"/>
                  </a:lnTo>
                  <a:lnTo>
                    <a:pt x="180389" y="65181"/>
                  </a:lnTo>
                  <a:lnTo>
                    <a:pt x="173955" y="64566"/>
                  </a:lnTo>
                  <a:lnTo>
                    <a:pt x="171762" y="64666"/>
                  </a:lnTo>
                  <a:lnTo>
                    <a:pt x="167538" y="63858"/>
                  </a:lnTo>
                  <a:lnTo>
                    <a:pt x="165829" y="64281"/>
                  </a:lnTo>
                  <a:lnTo>
                    <a:pt x="164028" y="65474"/>
                  </a:lnTo>
                  <a:lnTo>
                    <a:pt x="161527" y="70143"/>
                  </a:lnTo>
                  <a:lnTo>
                    <a:pt x="160511" y="71236"/>
                  </a:lnTo>
                  <a:lnTo>
                    <a:pt x="160042" y="72297"/>
                  </a:lnTo>
                  <a:lnTo>
                    <a:pt x="159657" y="74559"/>
                  </a:lnTo>
                  <a:lnTo>
                    <a:pt x="158703" y="76951"/>
                  </a:lnTo>
                  <a:lnTo>
                    <a:pt x="157480" y="78836"/>
                  </a:lnTo>
                  <a:lnTo>
                    <a:pt x="156595" y="80582"/>
                  </a:lnTo>
                  <a:lnTo>
                    <a:pt x="154786" y="82267"/>
                  </a:lnTo>
                  <a:lnTo>
                    <a:pt x="153109" y="83329"/>
                  </a:lnTo>
                  <a:lnTo>
                    <a:pt x="151808" y="81113"/>
                  </a:lnTo>
                  <a:lnTo>
                    <a:pt x="150684" y="81744"/>
                  </a:lnTo>
                  <a:lnTo>
                    <a:pt x="149607" y="82644"/>
                  </a:lnTo>
                  <a:lnTo>
                    <a:pt x="147576" y="82329"/>
                  </a:lnTo>
                  <a:lnTo>
                    <a:pt x="146321" y="82783"/>
                  </a:lnTo>
                  <a:lnTo>
                    <a:pt x="143458" y="84706"/>
                  </a:lnTo>
                  <a:lnTo>
                    <a:pt x="139257" y="84637"/>
                  </a:lnTo>
                  <a:lnTo>
                    <a:pt x="138795" y="83975"/>
                  </a:lnTo>
                  <a:lnTo>
                    <a:pt x="137964" y="78682"/>
                  </a:lnTo>
                  <a:lnTo>
                    <a:pt x="137233" y="76167"/>
                  </a:lnTo>
                  <a:lnTo>
                    <a:pt x="136625" y="75605"/>
                  </a:lnTo>
                  <a:lnTo>
                    <a:pt x="135871" y="75544"/>
                  </a:lnTo>
                  <a:lnTo>
                    <a:pt x="129830" y="79713"/>
                  </a:lnTo>
                  <a:lnTo>
                    <a:pt x="127028" y="80452"/>
                  </a:lnTo>
                  <a:lnTo>
                    <a:pt x="124728" y="80582"/>
                  </a:lnTo>
                  <a:lnTo>
                    <a:pt x="121719" y="79336"/>
                  </a:lnTo>
                  <a:lnTo>
                    <a:pt x="121065" y="79644"/>
                  </a:lnTo>
                  <a:lnTo>
                    <a:pt x="120549" y="80313"/>
                  </a:lnTo>
                  <a:lnTo>
                    <a:pt x="120333" y="81167"/>
                  </a:lnTo>
                  <a:lnTo>
                    <a:pt x="121211" y="83529"/>
                  </a:lnTo>
                  <a:lnTo>
                    <a:pt x="120965" y="83990"/>
                  </a:lnTo>
                  <a:lnTo>
                    <a:pt x="119610" y="83952"/>
                  </a:lnTo>
                  <a:lnTo>
                    <a:pt x="117717" y="84498"/>
                  </a:lnTo>
                  <a:lnTo>
                    <a:pt x="116271" y="85583"/>
                  </a:lnTo>
                  <a:lnTo>
                    <a:pt x="111930" y="89383"/>
                  </a:lnTo>
                  <a:lnTo>
                    <a:pt x="108275" y="90652"/>
                  </a:lnTo>
                  <a:lnTo>
                    <a:pt x="104873" y="91152"/>
                  </a:lnTo>
                  <a:lnTo>
                    <a:pt x="103480" y="91576"/>
                  </a:lnTo>
                  <a:lnTo>
                    <a:pt x="102857" y="92029"/>
                  </a:lnTo>
                  <a:lnTo>
                    <a:pt x="101718" y="93837"/>
                  </a:lnTo>
                  <a:lnTo>
                    <a:pt x="100549" y="96668"/>
                  </a:lnTo>
                  <a:lnTo>
                    <a:pt x="99941" y="98045"/>
                  </a:lnTo>
                  <a:lnTo>
                    <a:pt x="99487" y="98845"/>
                  </a:lnTo>
                  <a:lnTo>
                    <a:pt x="99579" y="99891"/>
                  </a:lnTo>
                  <a:lnTo>
                    <a:pt x="100503" y="101238"/>
                  </a:lnTo>
                  <a:lnTo>
                    <a:pt x="101203" y="104261"/>
                  </a:lnTo>
                  <a:lnTo>
                    <a:pt x="101041" y="105045"/>
                  </a:lnTo>
                  <a:lnTo>
                    <a:pt x="100294" y="106307"/>
                  </a:lnTo>
                  <a:lnTo>
                    <a:pt x="99217" y="107546"/>
                  </a:lnTo>
                  <a:lnTo>
                    <a:pt x="96901" y="108292"/>
                  </a:lnTo>
                  <a:lnTo>
                    <a:pt x="95085" y="108669"/>
                  </a:lnTo>
                  <a:lnTo>
                    <a:pt x="93877" y="108423"/>
                  </a:lnTo>
                  <a:lnTo>
                    <a:pt x="91607" y="108338"/>
                  </a:lnTo>
                  <a:lnTo>
                    <a:pt x="89813" y="108830"/>
                  </a:lnTo>
                  <a:lnTo>
                    <a:pt x="88705" y="109677"/>
                  </a:lnTo>
                  <a:lnTo>
                    <a:pt x="86520" y="110731"/>
                  </a:lnTo>
                  <a:lnTo>
                    <a:pt x="83803" y="111084"/>
                  </a:lnTo>
                  <a:lnTo>
                    <a:pt x="80348" y="111223"/>
                  </a:lnTo>
                  <a:lnTo>
                    <a:pt x="78686" y="111131"/>
                  </a:lnTo>
                  <a:lnTo>
                    <a:pt x="73668" y="110423"/>
                  </a:lnTo>
                  <a:lnTo>
                    <a:pt x="72014" y="110669"/>
                  </a:lnTo>
                  <a:lnTo>
                    <a:pt x="70436" y="111215"/>
                  </a:lnTo>
                  <a:lnTo>
                    <a:pt x="67574" y="111792"/>
                  </a:lnTo>
                  <a:lnTo>
                    <a:pt x="66050" y="113546"/>
                  </a:lnTo>
                  <a:lnTo>
                    <a:pt x="65250" y="115154"/>
                  </a:lnTo>
                  <a:lnTo>
                    <a:pt x="64819" y="115385"/>
                  </a:lnTo>
                  <a:lnTo>
                    <a:pt x="63033" y="113908"/>
                  </a:lnTo>
                  <a:lnTo>
                    <a:pt x="61671" y="112523"/>
                  </a:lnTo>
                  <a:lnTo>
                    <a:pt x="60779" y="111369"/>
                  </a:lnTo>
                  <a:lnTo>
                    <a:pt x="59655" y="111400"/>
                  </a:lnTo>
                  <a:lnTo>
                    <a:pt x="55661" y="113492"/>
                  </a:lnTo>
                  <a:lnTo>
                    <a:pt x="55069" y="113423"/>
                  </a:lnTo>
                  <a:lnTo>
                    <a:pt x="53930" y="112623"/>
                  </a:lnTo>
                  <a:lnTo>
                    <a:pt x="54137" y="110646"/>
                  </a:lnTo>
                  <a:lnTo>
                    <a:pt x="54060" y="109384"/>
                  </a:lnTo>
                  <a:lnTo>
                    <a:pt x="52775" y="108715"/>
                  </a:lnTo>
                  <a:lnTo>
                    <a:pt x="50051" y="108546"/>
                  </a:lnTo>
                  <a:lnTo>
                    <a:pt x="49128" y="107830"/>
                  </a:lnTo>
                  <a:lnTo>
                    <a:pt x="49182" y="106761"/>
                  </a:lnTo>
                  <a:lnTo>
                    <a:pt x="49428" y="105738"/>
                  </a:lnTo>
                  <a:lnTo>
                    <a:pt x="49120" y="104945"/>
                  </a:lnTo>
                  <a:lnTo>
                    <a:pt x="48412" y="104345"/>
                  </a:lnTo>
                  <a:lnTo>
                    <a:pt x="46981" y="104507"/>
                  </a:lnTo>
                  <a:lnTo>
                    <a:pt x="45341" y="105322"/>
                  </a:lnTo>
                  <a:lnTo>
                    <a:pt x="44141" y="106253"/>
                  </a:lnTo>
                  <a:lnTo>
                    <a:pt x="42633" y="106692"/>
                  </a:lnTo>
                  <a:lnTo>
                    <a:pt x="40801" y="106861"/>
                  </a:lnTo>
                  <a:lnTo>
                    <a:pt x="39662" y="107423"/>
                  </a:lnTo>
                  <a:lnTo>
                    <a:pt x="38362" y="109692"/>
                  </a:lnTo>
                  <a:lnTo>
                    <a:pt x="33921" y="110169"/>
                  </a:lnTo>
                  <a:lnTo>
                    <a:pt x="32490" y="109653"/>
                  </a:lnTo>
                  <a:lnTo>
                    <a:pt x="31321" y="108046"/>
                  </a:lnTo>
                  <a:lnTo>
                    <a:pt x="29789" y="105445"/>
                  </a:lnTo>
                  <a:lnTo>
                    <a:pt x="28935" y="105122"/>
                  </a:lnTo>
                  <a:lnTo>
                    <a:pt x="27488" y="104799"/>
                  </a:lnTo>
                  <a:lnTo>
                    <a:pt x="25125" y="104953"/>
                  </a:lnTo>
                  <a:lnTo>
                    <a:pt x="21947" y="106046"/>
                  </a:lnTo>
                  <a:lnTo>
                    <a:pt x="21178" y="105145"/>
                  </a:lnTo>
                  <a:lnTo>
                    <a:pt x="20354" y="104884"/>
                  </a:lnTo>
                  <a:lnTo>
                    <a:pt x="19608" y="105630"/>
                  </a:lnTo>
                  <a:lnTo>
                    <a:pt x="18846" y="105546"/>
                  </a:lnTo>
                  <a:lnTo>
                    <a:pt x="15706" y="105753"/>
                  </a:lnTo>
                  <a:lnTo>
                    <a:pt x="11728" y="105653"/>
                  </a:lnTo>
                  <a:lnTo>
                    <a:pt x="9458" y="105145"/>
                  </a:lnTo>
                  <a:lnTo>
                    <a:pt x="7988" y="105176"/>
                  </a:lnTo>
                  <a:lnTo>
                    <a:pt x="5063" y="106338"/>
                  </a:lnTo>
                  <a:lnTo>
                    <a:pt x="3517" y="106330"/>
                  </a:lnTo>
                  <a:lnTo>
                    <a:pt x="1485" y="106538"/>
                  </a:lnTo>
                  <a:lnTo>
                    <a:pt x="1108" y="102607"/>
                  </a:lnTo>
                  <a:lnTo>
                    <a:pt x="0" y="99945"/>
                  </a:lnTo>
                  <a:lnTo>
                    <a:pt x="339" y="98099"/>
                  </a:lnTo>
                  <a:lnTo>
                    <a:pt x="1077" y="95560"/>
                  </a:lnTo>
                  <a:lnTo>
                    <a:pt x="1693" y="94130"/>
                  </a:lnTo>
                  <a:lnTo>
                    <a:pt x="2947" y="94737"/>
                  </a:lnTo>
                  <a:lnTo>
                    <a:pt x="4386" y="95783"/>
                  </a:lnTo>
                  <a:lnTo>
                    <a:pt x="5340" y="95506"/>
                  </a:lnTo>
                  <a:lnTo>
                    <a:pt x="5595" y="94645"/>
                  </a:lnTo>
                  <a:lnTo>
                    <a:pt x="5225" y="93514"/>
                  </a:lnTo>
                  <a:lnTo>
                    <a:pt x="5171" y="92668"/>
                  </a:lnTo>
                  <a:lnTo>
                    <a:pt x="5710" y="91552"/>
                  </a:lnTo>
                  <a:lnTo>
                    <a:pt x="6502" y="90514"/>
                  </a:lnTo>
                  <a:lnTo>
                    <a:pt x="11582" y="88806"/>
                  </a:lnTo>
                  <a:lnTo>
                    <a:pt x="15930" y="87560"/>
                  </a:lnTo>
                  <a:lnTo>
                    <a:pt x="18192" y="88391"/>
                  </a:lnTo>
                  <a:lnTo>
                    <a:pt x="22571" y="90298"/>
                  </a:lnTo>
                  <a:lnTo>
                    <a:pt x="24825" y="91283"/>
                  </a:lnTo>
                  <a:lnTo>
                    <a:pt x="26395" y="91860"/>
                  </a:lnTo>
                  <a:lnTo>
                    <a:pt x="27773" y="94653"/>
                  </a:lnTo>
                  <a:lnTo>
                    <a:pt x="28673" y="94522"/>
                  </a:lnTo>
                  <a:lnTo>
                    <a:pt x="29581" y="93960"/>
                  </a:lnTo>
                  <a:lnTo>
                    <a:pt x="30120" y="93275"/>
                  </a:lnTo>
                  <a:lnTo>
                    <a:pt x="30559" y="90898"/>
                  </a:lnTo>
                  <a:lnTo>
                    <a:pt x="32598" y="89560"/>
                  </a:lnTo>
                  <a:lnTo>
                    <a:pt x="37084" y="87975"/>
                  </a:lnTo>
                  <a:lnTo>
                    <a:pt x="37400" y="87044"/>
                  </a:lnTo>
                  <a:lnTo>
                    <a:pt x="37330" y="86529"/>
                  </a:lnTo>
                  <a:lnTo>
                    <a:pt x="38039" y="86075"/>
                  </a:lnTo>
                  <a:lnTo>
                    <a:pt x="40286" y="85613"/>
                  </a:lnTo>
                  <a:lnTo>
                    <a:pt x="44826" y="85175"/>
                  </a:lnTo>
                  <a:lnTo>
                    <a:pt x="46365" y="85506"/>
                  </a:lnTo>
                  <a:lnTo>
                    <a:pt x="48127" y="86444"/>
                  </a:lnTo>
                  <a:lnTo>
                    <a:pt x="49489" y="87375"/>
                  </a:lnTo>
                  <a:lnTo>
                    <a:pt x="50782" y="87344"/>
                  </a:lnTo>
                  <a:lnTo>
                    <a:pt x="51852" y="87152"/>
                  </a:lnTo>
                  <a:lnTo>
                    <a:pt x="52313" y="87414"/>
                  </a:lnTo>
                  <a:lnTo>
                    <a:pt x="52652" y="88237"/>
                  </a:lnTo>
                  <a:lnTo>
                    <a:pt x="53206" y="88975"/>
                  </a:lnTo>
                  <a:lnTo>
                    <a:pt x="54945" y="87967"/>
                  </a:lnTo>
                  <a:lnTo>
                    <a:pt x="56515" y="86667"/>
                  </a:lnTo>
                  <a:lnTo>
                    <a:pt x="57754" y="86483"/>
                  </a:lnTo>
                  <a:lnTo>
                    <a:pt x="58893" y="85990"/>
                  </a:lnTo>
                  <a:lnTo>
                    <a:pt x="59224" y="85121"/>
                  </a:lnTo>
                  <a:lnTo>
                    <a:pt x="60117" y="83675"/>
                  </a:lnTo>
                  <a:lnTo>
                    <a:pt x="62679" y="80913"/>
                  </a:lnTo>
                  <a:lnTo>
                    <a:pt x="64011" y="80467"/>
                  </a:lnTo>
                  <a:lnTo>
                    <a:pt x="64873" y="80467"/>
                  </a:lnTo>
                  <a:lnTo>
                    <a:pt x="64919" y="80913"/>
                  </a:lnTo>
                  <a:lnTo>
                    <a:pt x="65334" y="81321"/>
                  </a:lnTo>
                  <a:lnTo>
                    <a:pt x="67574" y="81959"/>
                  </a:lnTo>
                  <a:lnTo>
                    <a:pt x="68259" y="81229"/>
                  </a:lnTo>
                  <a:lnTo>
                    <a:pt x="68620" y="80221"/>
                  </a:lnTo>
                  <a:lnTo>
                    <a:pt x="67835" y="78621"/>
                  </a:lnTo>
                  <a:lnTo>
                    <a:pt x="67820" y="77951"/>
                  </a:lnTo>
                  <a:lnTo>
                    <a:pt x="68112" y="77336"/>
                  </a:lnTo>
                  <a:lnTo>
                    <a:pt x="68528" y="76967"/>
                  </a:lnTo>
                  <a:lnTo>
                    <a:pt x="72106" y="78490"/>
                  </a:lnTo>
                  <a:lnTo>
                    <a:pt x="72899" y="78459"/>
                  </a:lnTo>
                  <a:lnTo>
                    <a:pt x="74530" y="77605"/>
                  </a:lnTo>
                  <a:lnTo>
                    <a:pt x="76023" y="76105"/>
                  </a:lnTo>
                  <a:lnTo>
                    <a:pt x="76562" y="74920"/>
                  </a:lnTo>
                  <a:lnTo>
                    <a:pt x="83880" y="71074"/>
                  </a:lnTo>
                  <a:lnTo>
                    <a:pt x="84396" y="70374"/>
                  </a:lnTo>
                  <a:lnTo>
                    <a:pt x="84296" y="69866"/>
                  </a:lnTo>
                  <a:lnTo>
                    <a:pt x="81225" y="68966"/>
                  </a:lnTo>
                  <a:lnTo>
                    <a:pt x="79840" y="69466"/>
                  </a:lnTo>
                  <a:lnTo>
                    <a:pt x="78563" y="69466"/>
                  </a:lnTo>
                  <a:lnTo>
                    <a:pt x="77785" y="68897"/>
                  </a:lnTo>
                  <a:lnTo>
                    <a:pt x="74061" y="68682"/>
                  </a:lnTo>
                  <a:lnTo>
                    <a:pt x="73245" y="68282"/>
                  </a:lnTo>
                  <a:lnTo>
                    <a:pt x="70775" y="65497"/>
                  </a:lnTo>
                  <a:lnTo>
                    <a:pt x="69074" y="64435"/>
                  </a:lnTo>
                  <a:lnTo>
                    <a:pt x="67704" y="63735"/>
                  </a:lnTo>
                  <a:lnTo>
                    <a:pt x="66219" y="63835"/>
                  </a:lnTo>
                  <a:lnTo>
                    <a:pt x="64449" y="64566"/>
                  </a:lnTo>
                  <a:lnTo>
                    <a:pt x="63903" y="64235"/>
                  </a:lnTo>
                  <a:lnTo>
                    <a:pt x="63749" y="63066"/>
                  </a:lnTo>
                  <a:lnTo>
                    <a:pt x="63757" y="61597"/>
                  </a:lnTo>
                  <a:lnTo>
                    <a:pt x="63395" y="60019"/>
                  </a:lnTo>
                  <a:lnTo>
                    <a:pt x="62340" y="59650"/>
                  </a:lnTo>
                  <a:lnTo>
                    <a:pt x="60979" y="60273"/>
                  </a:lnTo>
                  <a:lnTo>
                    <a:pt x="58947" y="59635"/>
                  </a:lnTo>
                  <a:lnTo>
                    <a:pt x="57216" y="59404"/>
                  </a:lnTo>
                  <a:lnTo>
                    <a:pt x="56769" y="56073"/>
                  </a:lnTo>
                  <a:lnTo>
                    <a:pt x="56069" y="54650"/>
                  </a:lnTo>
                  <a:lnTo>
                    <a:pt x="55353" y="53157"/>
                  </a:lnTo>
                  <a:lnTo>
                    <a:pt x="54599" y="52727"/>
                  </a:lnTo>
                  <a:lnTo>
                    <a:pt x="53368" y="51981"/>
                  </a:lnTo>
                  <a:lnTo>
                    <a:pt x="53291" y="50219"/>
                  </a:lnTo>
                  <a:lnTo>
                    <a:pt x="53029" y="49719"/>
                  </a:lnTo>
                  <a:lnTo>
                    <a:pt x="52591" y="49480"/>
                  </a:lnTo>
                  <a:lnTo>
                    <a:pt x="51998" y="49680"/>
                  </a:lnTo>
                  <a:lnTo>
                    <a:pt x="51236" y="50573"/>
                  </a:lnTo>
                  <a:lnTo>
                    <a:pt x="51613" y="52519"/>
                  </a:lnTo>
                  <a:lnTo>
                    <a:pt x="51321" y="54465"/>
                  </a:lnTo>
                  <a:lnTo>
                    <a:pt x="50874" y="55442"/>
                  </a:lnTo>
                  <a:lnTo>
                    <a:pt x="50012" y="56165"/>
                  </a:lnTo>
                  <a:lnTo>
                    <a:pt x="49027" y="56181"/>
                  </a:lnTo>
                  <a:lnTo>
                    <a:pt x="47319" y="55196"/>
                  </a:lnTo>
                  <a:lnTo>
                    <a:pt x="47050" y="61089"/>
                  </a:lnTo>
                  <a:lnTo>
                    <a:pt x="46719" y="61450"/>
                  </a:lnTo>
                  <a:lnTo>
                    <a:pt x="44680" y="60619"/>
                  </a:lnTo>
                  <a:lnTo>
                    <a:pt x="43048" y="60973"/>
                  </a:lnTo>
                  <a:lnTo>
                    <a:pt x="40616" y="60612"/>
                  </a:lnTo>
                  <a:lnTo>
                    <a:pt x="38792" y="59643"/>
                  </a:lnTo>
                  <a:lnTo>
                    <a:pt x="37423" y="59373"/>
                  </a:lnTo>
                  <a:lnTo>
                    <a:pt x="35214" y="58550"/>
                  </a:lnTo>
                  <a:lnTo>
                    <a:pt x="33529" y="57473"/>
                  </a:lnTo>
                  <a:lnTo>
                    <a:pt x="32490" y="53519"/>
                  </a:lnTo>
                  <a:lnTo>
                    <a:pt x="31505" y="52104"/>
                  </a:lnTo>
                  <a:lnTo>
                    <a:pt x="30574" y="51804"/>
                  </a:lnTo>
                  <a:lnTo>
                    <a:pt x="26811" y="53173"/>
                  </a:lnTo>
                  <a:lnTo>
                    <a:pt x="25433" y="52111"/>
                  </a:lnTo>
                  <a:lnTo>
                    <a:pt x="22894" y="50757"/>
                  </a:lnTo>
                  <a:lnTo>
                    <a:pt x="20970" y="50250"/>
                  </a:lnTo>
                  <a:lnTo>
                    <a:pt x="20454" y="49519"/>
                  </a:lnTo>
                  <a:lnTo>
                    <a:pt x="20539" y="48619"/>
                  </a:lnTo>
                  <a:lnTo>
                    <a:pt x="26464" y="44195"/>
                  </a:lnTo>
                  <a:lnTo>
                    <a:pt x="28796" y="41149"/>
                  </a:lnTo>
                  <a:lnTo>
                    <a:pt x="30259" y="39856"/>
                  </a:lnTo>
                  <a:lnTo>
                    <a:pt x="32351" y="39003"/>
                  </a:lnTo>
                  <a:lnTo>
                    <a:pt x="33983" y="38503"/>
                  </a:lnTo>
                  <a:lnTo>
                    <a:pt x="34814" y="35695"/>
                  </a:lnTo>
                  <a:lnTo>
                    <a:pt x="35130" y="35372"/>
                  </a:lnTo>
                  <a:lnTo>
                    <a:pt x="36292" y="35164"/>
                  </a:lnTo>
                  <a:lnTo>
                    <a:pt x="38923" y="34010"/>
                  </a:lnTo>
                  <a:lnTo>
                    <a:pt x="43164" y="31541"/>
                  </a:lnTo>
                  <a:lnTo>
                    <a:pt x="43248" y="30864"/>
                  </a:lnTo>
                  <a:lnTo>
                    <a:pt x="42817" y="30279"/>
                  </a:lnTo>
                  <a:lnTo>
                    <a:pt x="41040" y="29010"/>
                  </a:lnTo>
                  <a:lnTo>
                    <a:pt x="39008" y="28002"/>
                  </a:lnTo>
                  <a:lnTo>
                    <a:pt x="37777" y="28525"/>
                  </a:lnTo>
                  <a:lnTo>
                    <a:pt x="37077" y="29041"/>
                  </a:lnTo>
                  <a:lnTo>
                    <a:pt x="35915" y="27733"/>
                  </a:lnTo>
                  <a:lnTo>
                    <a:pt x="35915" y="26387"/>
                  </a:lnTo>
                  <a:lnTo>
                    <a:pt x="37200" y="24079"/>
                  </a:lnTo>
                  <a:lnTo>
                    <a:pt x="38277" y="22925"/>
                  </a:lnTo>
                  <a:lnTo>
                    <a:pt x="38731" y="20694"/>
                  </a:lnTo>
                  <a:lnTo>
                    <a:pt x="40255" y="19201"/>
                  </a:lnTo>
                  <a:lnTo>
                    <a:pt x="41848" y="16832"/>
                  </a:lnTo>
                  <a:lnTo>
                    <a:pt x="43779" y="14893"/>
                  </a:lnTo>
                  <a:lnTo>
                    <a:pt x="47350" y="13439"/>
                  </a:lnTo>
                  <a:lnTo>
                    <a:pt x="49343" y="13916"/>
                  </a:lnTo>
                  <a:lnTo>
                    <a:pt x="51213" y="13578"/>
                  </a:lnTo>
                  <a:lnTo>
                    <a:pt x="54107" y="12401"/>
                  </a:lnTo>
                  <a:lnTo>
                    <a:pt x="54660" y="12324"/>
                  </a:lnTo>
                  <a:lnTo>
                    <a:pt x="55877" y="12309"/>
                  </a:lnTo>
                  <a:lnTo>
                    <a:pt x="63326" y="14109"/>
                  </a:lnTo>
                  <a:lnTo>
                    <a:pt x="65788" y="14193"/>
                  </a:lnTo>
                  <a:lnTo>
                    <a:pt x="71560" y="16532"/>
                  </a:lnTo>
                  <a:lnTo>
                    <a:pt x="74215" y="17040"/>
                  </a:lnTo>
                  <a:lnTo>
                    <a:pt x="76093" y="17701"/>
                  </a:lnTo>
                  <a:lnTo>
                    <a:pt x="76939" y="18709"/>
                  </a:lnTo>
                  <a:lnTo>
                    <a:pt x="78294" y="19948"/>
                  </a:lnTo>
                  <a:lnTo>
                    <a:pt x="85542" y="20948"/>
                  </a:lnTo>
                  <a:lnTo>
                    <a:pt x="87536" y="21609"/>
                  </a:lnTo>
                  <a:lnTo>
                    <a:pt x="88251" y="22694"/>
                  </a:lnTo>
                  <a:lnTo>
                    <a:pt x="90321" y="24071"/>
                  </a:lnTo>
                  <a:lnTo>
                    <a:pt x="92084" y="24386"/>
                  </a:lnTo>
                  <a:lnTo>
                    <a:pt x="90545" y="19001"/>
                  </a:lnTo>
                  <a:lnTo>
                    <a:pt x="91160" y="15793"/>
                  </a:lnTo>
                  <a:lnTo>
                    <a:pt x="93453" y="7000"/>
                  </a:lnTo>
                  <a:lnTo>
                    <a:pt x="94654" y="5670"/>
                  </a:lnTo>
                  <a:lnTo>
                    <a:pt x="96955" y="4493"/>
                  </a:lnTo>
                  <a:lnTo>
                    <a:pt x="100572" y="3177"/>
                  </a:lnTo>
                  <a:lnTo>
                    <a:pt x="101942" y="1339"/>
                  </a:lnTo>
                  <a:lnTo>
                    <a:pt x="104904" y="1523"/>
                  </a:lnTo>
                  <a:lnTo>
                    <a:pt x="106190" y="1362"/>
                  </a:lnTo>
                  <a:lnTo>
                    <a:pt x="107074" y="1031"/>
                  </a:lnTo>
                  <a:lnTo>
                    <a:pt x="107559" y="0"/>
                  </a:lnTo>
                  <a:lnTo>
                    <a:pt x="110899" y="1792"/>
                  </a:lnTo>
                  <a:lnTo>
                    <a:pt x="116486" y="5424"/>
                  </a:lnTo>
                  <a:lnTo>
                    <a:pt x="120703" y="7724"/>
                  </a:lnTo>
                  <a:lnTo>
                    <a:pt x="125674" y="9893"/>
                  </a:lnTo>
                  <a:lnTo>
                    <a:pt x="132554" y="11870"/>
                  </a:lnTo>
                  <a:lnTo>
                    <a:pt x="138371" y="12524"/>
                  </a:lnTo>
                  <a:lnTo>
                    <a:pt x="139372" y="12055"/>
                  </a:lnTo>
                  <a:lnTo>
                    <a:pt x="141704" y="9047"/>
                  </a:lnTo>
                  <a:lnTo>
                    <a:pt x="142804" y="8916"/>
                  </a:lnTo>
                  <a:lnTo>
                    <a:pt x="144790" y="9178"/>
                  </a:lnTo>
                  <a:lnTo>
                    <a:pt x="150962" y="9316"/>
                  </a:lnTo>
                  <a:lnTo>
                    <a:pt x="157248" y="9462"/>
                  </a:lnTo>
                  <a:lnTo>
                    <a:pt x="160211" y="9170"/>
                  </a:lnTo>
                  <a:lnTo>
                    <a:pt x="166645" y="7916"/>
                  </a:lnTo>
                  <a:lnTo>
                    <a:pt x="167591" y="7854"/>
                  </a:lnTo>
                  <a:lnTo>
                    <a:pt x="169084" y="7939"/>
                  </a:lnTo>
                  <a:lnTo>
                    <a:pt x="172932" y="9647"/>
                  </a:lnTo>
                  <a:lnTo>
                    <a:pt x="175810" y="9885"/>
                  </a:lnTo>
                  <a:lnTo>
                    <a:pt x="177765" y="9878"/>
                  </a:lnTo>
                  <a:lnTo>
                    <a:pt x="178904" y="10016"/>
                  </a:lnTo>
                  <a:lnTo>
                    <a:pt x="181289" y="9955"/>
                  </a:lnTo>
                  <a:lnTo>
                    <a:pt x="185160" y="10155"/>
                  </a:lnTo>
                  <a:lnTo>
                    <a:pt x="189947" y="11262"/>
                  </a:lnTo>
                  <a:lnTo>
                    <a:pt x="195711" y="11062"/>
                  </a:lnTo>
                  <a:lnTo>
                    <a:pt x="197557" y="10855"/>
                  </a:lnTo>
                  <a:lnTo>
                    <a:pt x="200766" y="11055"/>
                  </a:lnTo>
                  <a:lnTo>
                    <a:pt x="203314" y="12109"/>
                  </a:lnTo>
                  <a:lnTo>
                    <a:pt x="206538" y="13224"/>
                  </a:lnTo>
                  <a:lnTo>
                    <a:pt x="208562" y="13693"/>
                  </a:lnTo>
                  <a:lnTo>
                    <a:pt x="209916" y="13932"/>
                  </a:lnTo>
                  <a:lnTo>
                    <a:pt x="212333" y="14016"/>
                  </a:lnTo>
                  <a:lnTo>
                    <a:pt x="213779" y="13670"/>
                  </a:lnTo>
                  <a:lnTo>
                    <a:pt x="214603" y="14155"/>
                  </a:lnTo>
                  <a:lnTo>
                    <a:pt x="215418" y="16878"/>
                  </a:lnTo>
                  <a:lnTo>
                    <a:pt x="217419" y="18663"/>
                  </a:lnTo>
                  <a:lnTo>
                    <a:pt x="218982" y="20348"/>
                  </a:lnTo>
                  <a:lnTo>
                    <a:pt x="220290" y="22209"/>
                  </a:lnTo>
                  <a:lnTo>
                    <a:pt x="221621" y="22971"/>
                  </a:lnTo>
                  <a:lnTo>
                    <a:pt x="223968" y="22994"/>
                  </a:lnTo>
                  <a:lnTo>
                    <a:pt x="228393" y="23525"/>
                  </a:lnTo>
                  <a:lnTo>
                    <a:pt x="230932" y="24263"/>
                  </a:lnTo>
                  <a:lnTo>
                    <a:pt x="234180" y="27471"/>
                  </a:lnTo>
                  <a:lnTo>
                    <a:pt x="237135" y="30733"/>
                  </a:lnTo>
                  <a:close/>
                  <a:moveTo>
                    <a:pt x="42694" y="96253"/>
                  </a:moveTo>
                  <a:lnTo>
                    <a:pt x="42894" y="95853"/>
                  </a:lnTo>
                  <a:lnTo>
                    <a:pt x="42102" y="93799"/>
                  </a:lnTo>
                  <a:lnTo>
                    <a:pt x="43171" y="91876"/>
                  </a:lnTo>
                  <a:lnTo>
                    <a:pt x="41055" y="91552"/>
                  </a:lnTo>
                  <a:lnTo>
                    <a:pt x="39970" y="90983"/>
                  </a:lnTo>
                  <a:lnTo>
                    <a:pt x="38754" y="89037"/>
                  </a:lnTo>
                  <a:lnTo>
                    <a:pt x="38354" y="88944"/>
                  </a:lnTo>
                  <a:lnTo>
                    <a:pt x="37723" y="89475"/>
                  </a:lnTo>
                  <a:lnTo>
                    <a:pt x="37384" y="90752"/>
                  </a:lnTo>
                  <a:lnTo>
                    <a:pt x="37684" y="92129"/>
                  </a:lnTo>
                  <a:lnTo>
                    <a:pt x="38546" y="93060"/>
                  </a:lnTo>
                  <a:lnTo>
                    <a:pt x="39116" y="93368"/>
                  </a:lnTo>
                  <a:lnTo>
                    <a:pt x="39201" y="93429"/>
                  </a:lnTo>
                  <a:lnTo>
                    <a:pt x="39178" y="93883"/>
                  </a:lnTo>
                  <a:lnTo>
                    <a:pt x="38485" y="96160"/>
                  </a:lnTo>
                  <a:lnTo>
                    <a:pt x="39616" y="96453"/>
                  </a:lnTo>
                  <a:lnTo>
                    <a:pt x="41602" y="96491"/>
                  </a:lnTo>
                  <a:lnTo>
                    <a:pt x="42694" y="96253"/>
                  </a:lnTo>
                  <a:close/>
                  <a:moveTo>
                    <a:pt x="55076" y="94637"/>
                  </a:moveTo>
                  <a:lnTo>
                    <a:pt x="55292" y="93368"/>
                  </a:lnTo>
                  <a:lnTo>
                    <a:pt x="54769" y="93429"/>
                  </a:lnTo>
                  <a:lnTo>
                    <a:pt x="54145" y="93775"/>
                  </a:lnTo>
                  <a:lnTo>
                    <a:pt x="52952" y="94122"/>
                  </a:lnTo>
                  <a:lnTo>
                    <a:pt x="52691" y="94753"/>
                  </a:lnTo>
                  <a:lnTo>
                    <a:pt x="53491" y="95553"/>
                  </a:lnTo>
                  <a:lnTo>
                    <a:pt x="54507" y="95845"/>
                  </a:lnTo>
                  <a:lnTo>
                    <a:pt x="55076" y="94637"/>
                  </a:lnTo>
                  <a:close/>
                  <a:moveTo>
                    <a:pt x="31797" y="98137"/>
                  </a:moveTo>
                  <a:lnTo>
                    <a:pt x="31721" y="97560"/>
                  </a:lnTo>
                  <a:lnTo>
                    <a:pt x="30982" y="97291"/>
                  </a:lnTo>
                  <a:lnTo>
                    <a:pt x="28888" y="96984"/>
                  </a:lnTo>
                  <a:lnTo>
                    <a:pt x="27396" y="96537"/>
                  </a:lnTo>
                  <a:lnTo>
                    <a:pt x="27073" y="96530"/>
                  </a:lnTo>
                  <a:lnTo>
                    <a:pt x="27211" y="97083"/>
                  </a:lnTo>
                  <a:lnTo>
                    <a:pt x="27849" y="98060"/>
                  </a:lnTo>
                  <a:lnTo>
                    <a:pt x="28727" y="99107"/>
                  </a:lnTo>
                  <a:lnTo>
                    <a:pt x="29858" y="99222"/>
                  </a:lnTo>
                  <a:lnTo>
                    <a:pt x="31797" y="981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3" name="Serbest Form 122">
              <a:extLst>
                <a:ext uri="{FF2B5EF4-FFF2-40B4-BE49-F238E27FC236}">
                  <a16:creationId xmlns:a16="http://schemas.microsoft.com/office/drawing/2014/main" id="{C1E88CCC-ED45-E42A-969A-2A7B29DBEDFE}"/>
                </a:ext>
              </a:extLst>
            </p:cNvPr>
            <p:cNvSpPr/>
            <p:nvPr/>
          </p:nvSpPr>
          <p:spPr>
            <a:xfrm>
              <a:off x="10207758" y="6175949"/>
              <a:ext cx="114162" cy="94398"/>
            </a:xfrm>
            <a:custGeom>
              <a:avLst/>
              <a:gdLst>
                <a:gd name="csX0" fmla="*/ 45488 w 114162"/>
                <a:gd name="csY0" fmla="*/ 94399 h 94398"/>
                <a:gd name="csX1" fmla="*/ 41948 w 114162"/>
                <a:gd name="csY1" fmla="*/ 91560 h 94398"/>
                <a:gd name="csX2" fmla="*/ 34922 w 114162"/>
                <a:gd name="csY2" fmla="*/ 90568 h 94398"/>
                <a:gd name="csX3" fmla="*/ 34160 w 114162"/>
                <a:gd name="csY3" fmla="*/ 89314 h 94398"/>
                <a:gd name="csX4" fmla="*/ 33483 w 114162"/>
                <a:gd name="csY4" fmla="*/ 89067 h 94398"/>
                <a:gd name="csX5" fmla="*/ 32837 w 114162"/>
                <a:gd name="csY5" fmla="*/ 90698 h 94398"/>
                <a:gd name="csX6" fmla="*/ 28973 w 114162"/>
                <a:gd name="csY6" fmla="*/ 92260 h 94398"/>
                <a:gd name="csX7" fmla="*/ 27358 w 114162"/>
                <a:gd name="csY7" fmla="*/ 91314 h 94398"/>
                <a:gd name="csX8" fmla="*/ 26180 w 114162"/>
                <a:gd name="csY8" fmla="*/ 90175 h 94398"/>
                <a:gd name="csX9" fmla="*/ 26349 w 114162"/>
                <a:gd name="csY9" fmla="*/ 88775 h 94398"/>
                <a:gd name="csX10" fmla="*/ 27473 w 114162"/>
                <a:gd name="csY10" fmla="*/ 87637 h 94398"/>
                <a:gd name="csX11" fmla="*/ 29389 w 114162"/>
                <a:gd name="csY11" fmla="*/ 86821 h 94398"/>
                <a:gd name="csX12" fmla="*/ 30274 w 114162"/>
                <a:gd name="csY12" fmla="*/ 83944 h 94398"/>
                <a:gd name="csX13" fmla="*/ 28812 w 114162"/>
                <a:gd name="csY13" fmla="*/ 80259 h 94398"/>
                <a:gd name="csX14" fmla="*/ 27534 w 114162"/>
                <a:gd name="csY14" fmla="*/ 79182 h 94398"/>
                <a:gd name="csX15" fmla="*/ 26180 w 114162"/>
                <a:gd name="csY15" fmla="*/ 78336 h 94398"/>
                <a:gd name="csX16" fmla="*/ 24757 w 114162"/>
                <a:gd name="csY16" fmla="*/ 79705 h 94398"/>
                <a:gd name="csX17" fmla="*/ 23564 w 114162"/>
                <a:gd name="csY17" fmla="*/ 82052 h 94398"/>
                <a:gd name="csX18" fmla="*/ 22317 w 114162"/>
                <a:gd name="csY18" fmla="*/ 83260 h 94398"/>
                <a:gd name="csX19" fmla="*/ 20555 w 114162"/>
                <a:gd name="csY19" fmla="*/ 83529 h 94398"/>
                <a:gd name="csX20" fmla="*/ 17977 w 114162"/>
                <a:gd name="csY20" fmla="*/ 83429 h 94398"/>
                <a:gd name="csX21" fmla="*/ 16977 w 114162"/>
                <a:gd name="csY21" fmla="*/ 79929 h 94398"/>
                <a:gd name="csX22" fmla="*/ 16645 w 114162"/>
                <a:gd name="csY22" fmla="*/ 76928 h 94398"/>
                <a:gd name="csX23" fmla="*/ 17000 w 114162"/>
                <a:gd name="csY23" fmla="*/ 73497 h 94398"/>
                <a:gd name="csX24" fmla="*/ 17392 w 114162"/>
                <a:gd name="csY24" fmla="*/ 71466 h 94398"/>
                <a:gd name="csX25" fmla="*/ 14914 w 114162"/>
                <a:gd name="csY25" fmla="*/ 68666 h 94398"/>
                <a:gd name="csX26" fmla="*/ 14768 w 114162"/>
                <a:gd name="csY26" fmla="*/ 65997 h 94398"/>
                <a:gd name="csX27" fmla="*/ 13575 w 114162"/>
                <a:gd name="csY27" fmla="*/ 64620 h 94398"/>
                <a:gd name="csX28" fmla="*/ 13221 w 114162"/>
                <a:gd name="csY28" fmla="*/ 65320 h 94398"/>
                <a:gd name="csX29" fmla="*/ 13252 w 114162"/>
                <a:gd name="csY29" fmla="*/ 66089 h 94398"/>
                <a:gd name="csX30" fmla="*/ 12913 w 114162"/>
                <a:gd name="csY30" fmla="*/ 65535 h 94398"/>
                <a:gd name="csX31" fmla="*/ 8989 w 114162"/>
                <a:gd name="csY31" fmla="*/ 57689 h 94398"/>
                <a:gd name="csX32" fmla="*/ 8334 w 114162"/>
                <a:gd name="csY32" fmla="*/ 54050 h 94398"/>
                <a:gd name="csX33" fmla="*/ 9012 w 114162"/>
                <a:gd name="csY33" fmla="*/ 51242 h 94398"/>
                <a:gd name="csX34" fmla="*/ 9404 w 114162"/>
                <a:gd name="csY34" fmla="*/ 50303 h 94398"/>
                <a:gd name="csX35" fmla="*/ 8273 w 114162"/>
                <a:gd name="csY35" fmla="*/ 48826 h 94398"/>
                <a:gd name="csX36" fmla="*/ 6687 w 114162"/>
                <a:gd name="csY36" fmla="*/ 47150 h 94398"/>
                <a:gd name="csX37" fmla="*/ 3879 w 114162"/>
                <a:gd name="csY37" fmla="*/ 44949 h 94398"/>
                <a:gd name="csX38" fmla="*/ 3694 w 114162"/>
                <a:gd name="csY38" fmla="*/ 41464 h 94398"/>
                <a:gd name="csX39" fmla="*/ 3063 w 114162"/>
                <a:gd name="csY39" fmla="*/ 37356 h 94398"/>
                <a:gd name="csX40" fmla="*/ 2224 w 114162"/>
                <a:gd name="csY40" fmla="*/ 35964 h 94398"/>
                <a:gd name="csX41" fmla="*/ 939 w 114162"/>
                <a:gd name="csY41" fmla="*/ 33433 h 94398"/>
                <a:gd name="csX42" fmla="*/ 239 w 114162"/>
                <a:gd name="csY42" fmla="*/ 31333 h 94398"/>
                <a:gd name="csX43" fmla="*/ 0 w 114162"/>
                <a:gd name="csY43" fmla="*/ 25779 h 94398"/>
                <a:gd name="csX44" fmla="*/ 362 w 114162"/>
                <a:gd name="csY44" fmla="*/ 25332 h 94398"/>
                <a:gd name="csX45" fmla="*/ 2355 w 114162"/>
                <a:gd name="csY45" fmla="*/ 25171 h 94398"/>
                <a:gd name="csX46" fmla="*/ 4910 w 114162"/>
                <a:gd name="csY46" fmla="*/ 24771 h 94398"/>
                <a:gd name="csX47" fmla="*/ 5318 w 114162"/>
                <a:gd name="csY47" fmla="*/ 23879 h 94398"/>
                <a:gd name="csX48" fmla="*/ 4864 w 114162"/>
                <a:gd name="csY48" fmla="*/ 23132 h 94398"/>
                <a:gd name="csX49" fmla="*/ 6495 w 114162"/>
                <a:gd name="csY49" fmla="*/ 21871 h 94398"/>
                <a:gd name="csX50" fmla="*/ 8842 w 114162"/>
                <a:gd name="csY50" fmla="*/ 19109 h 94398"/>
                <a:gd name="csX51" fmla="*/ 10651 w 114162"/>
                <a:gd name="csY51" fmla="*/ 16224 h 94398"/>
                <a:gd name="csX52" fmla="*/ 11959 w 114162"/>
                <a:gd name="csY52" fmla="*/ 14401 h 94398"/>
                <a:gd name="csX53" fmla="*/ 12736 w 114162"/>
                <a:gd name="csY53" fmla="*/ 12593 h 94398"/>
                <a:gd name="csX54" fmla="*/ 15368 w 114162"/>
                <a:gd name="csY54" fmla="*/ 10032 h 94398"/>
                <a:gd name="csX55" fmla="*/ 19008 w 114162"/>
                <a:gd name="csY55" fmla="*/ 8262 h 94398"/>
                <a:gd name="csX56" fmla="*/ 21471 w 114162"/>
                <a:gd name="csY56" fmla="*/ 7847 h 94398"/>
                <a:gd name="csX57" fmla="*/ 24041 w 114162"/>
                <a:gd name="csY57" fmla="*/ 7247 h 94398"/>
                <a:gd name="csX58" fmla="*/ 26496 w 114162"/>
                <a:gd name="csY58" fmla="*/ 6385 h 94398"/>
                <a:gd name="csX59" fmla="*/ 27665 w 114162"/>
                <a:gd name="csY59" fmla="*/ 6300 h 94398"/>
                <a:gd name="csX60" fmla="*/ 30713 w 114162"/>
                <a:gd name="csY60" fmla="*/ 7339 h 94398"/>
                <a:gd name="csX61" fmla="*/ 32367 w 114162"/>
                <a:gd name="csY61" fmla="*/ 7601 h 94398"/>
                <a:gd name="csX62" fmla="*/ 34106 w 114162"/>
                <a:gd name="csY62" fmla="*/ 7585 h 94398"/>
                <a:gd name="csX63" fmla="*/ 35900 w 114162"/>
                <a:gd name="csY63" fmla="*/ 7701 h 94398"/>
                <a:gd name="csX64" fmla="*/ 37462 w 114162"/>
                <a:gd name="csY64" fmla="*/ 7593 h 94398"/>
                <a:gd name="csX65" fmla="*/ 41201 w 114162"/>
                <a:gd name="csY65" fmla="*/ 6870 h 94398"/>
                <a:gd name="csX66" fmla="*/ 45180 w 114162"/>
                <a:gd name="csY66" fmla="*/ 7447 h 94398"/>
                <a:gd name="csX67" fmla="*/ 48728 w 114162"/>
                <a:gd name="csY67" fmla="*/ 6993 h 94398"/>
                <a:gd name="csX68" fmla="*/ 53114 w 114162"/>
                <a:gd name="csY68" fmla="*/ 6154 h 94398"/>
                <a:gd name="csX69" fmla="*/ 55269 w 114162"/>
                <a:gd name="csY69" fmla="*/ 6685 h 94398"/>
                <a:gd name="csX70" fmla="*/ 57231 w 114162"/>
                <a:gd name="csY70" fmla="*/ 7524 h 94398"/>
                <a:gd name="csX71" fmla="*/ 57501 w 114162"/>
                <a:gd name="csY71" fmla="*/ 9224 h 94398"/>
                <a:gd name="csX72" fmla="*/ 57962 w 114162"/>
                <a:gd name="csY72" fmla="*/ 10001 h 94398"/>
                <a:gd name="csX73" fmla="*/ 58616 w 114162"/>
                <a:gd name="csY73" fmla="*/ 10601 h 94398"/>
                <a:gd name="csX74" fmla="*/ 59486 w 114162"/>
                <a:gd name="csY74" fmla="*/ 10601 h 94398"/>
                <a:gd name="csX75" fmla="*/ 60610 w 114162"/>
                <a:gd name="csY75" fmla="*/ 9416 h 94398"/>
                <a:gd name="csX76" fmla="*/ 61541 w 114162"/>
                <a:gd name="csY76" fmla="*/ 8193 h 94398"/>
                <a:gd name="csX77" fmla="*/ 61849 w 114162"/>
                <a:gd name="csY77" fmla="*/ 7970 h 94398"/>
                <a:gd name="csX78" fmla="*/ 61895 w 114162"/>
                <a:gd name="csY78" fmla="*/ 8570 h 94398"/>
                <a:gd name="csX79" fmla="*/ 62364 w 114162"/>
                <a:gd name="csY79" fmla="*/ 9893 h 94398"/>
                <a:gd name="csX80" fmla="*/ 63195 w 114162"/>
                <a:gd name="csY80" fmla="*/ 11193 h 94398"/>
                <a:gd name="csX81" fmla="*/ 64042 w 114162"/>
                <a:gd name="csY81" fmla="*/ 12055 h 94398"/>
                <a:gd name="csX82" fmla="*/ 65450 w 114162"/>
                <a:gd name="csY82" fmla="*/ 13201 h 94398"/>
                <a:gd name="csX83" fmla="*/ 66366 w 114162"/>
                <a:gd name="csY83" fmla="*/ 13255 h 94398"/>
                <a:gd name="csX84" fmla="*/ 69375 w 114162"/>
                <a:gd name="csY84" fmla="*/ 12170 h 94398"/>
                <a:gd name="csX85" fmla="*/ 73869 w 114162"/>
                <a:gd name="csY85" fmla="*/ 13747 h 94398"/>
                <a:gd name="csX86" fmla="*/ 74392 w 114162"/>
                <a:gd name="csY86" fmla="*/ 14540 h 94398"/>
                <a:gd name="csX87" fmla="*/ 75846 w 114162"/>
                <a:gd name="csY87" fmla="*/ 16140 h 94398"/>
                <a:gd name="csX88" fmla="*/ 77416 w 114162"/>
                <a:gd name="csY88" fmla="*/ 17286 h 94398"/>
                <a:gd name="csX89" fmla="*/ 80926 w 114162"/>
                <a:gd name="csY89" fmla="*/ 17363 h 94398"/>
                <a:gd name="csX90" fmla="*/ 82172 w 114162"/>
                <a:gd name="csY90" fmla="*/ 14532 h 94398"/>
                <a:gd name="csX91" fmla="*/ 81572 w 114162"/>
                <a:gd name="csY91" fmla="*/ 12809 h 94398"/>
                <a:gd name="csX92" fmla="*/ 79571 w 114162"/>
                <a:gd name="csY92" fmla="*/ 9801 h 94398"/>
                <a:gd name="csX93" fmla="*/ 79025 w 114162"/>
                <a:gd name="csY93" fmla="*/ 8024 h 94398"/>
                <a:gd name="csX94" fmla="*/ 79664 w 114162"/>
                <a:gd name="csY94" fmla="*/ 7708 h 94398"/>
                <a:gd name="csX95" fmla="*/ 83050 w 114162"/>
                <a:gd name="csY95" fmla="*/ 7370 h 94398"/>
                <a:gd name="csX96" fmla="*/ 83596 w 114162"/>
                <a:gd name="csY96" fmla="*/ 7024 h 94398"/>
                <a:gd name="csX97" fmla="*/ 84342 w 114162"/>
                <a:gd name="csY97" fmla="*/ 5077 h 94398"/>
                <a:gd name="csX98" fmla="*/ 85266 w 114162"/>
                <a:gd name="csY98" fmla="*/ 5301 h 94398"/>
                <a:gd name="csX99" fmla="*/ 87144 w 114162"/>
                <a:gd name="csY99" fmla="*/ 5554 h 94398"/>
                <a:gd name="csX100" fmla="*/ 89129 w 114162"/>
                <a:gd name="csY100" fmla="*/ 4223 h 94398"/>
                <a:gd name="csX101" fmla="*/ 90306 w 114162"/>
                <a:gd name="csY101" fmla="*/ 2823 h 94398"/>
                <a:gd name="csX102" fmla="*/ 90945 w 114162"/>
                <a:gd name="csY102" fmla="*/ 3462 h 94398"/>
                <a:gd name="csX103" fmla="*/ 91653 w 114162"/>
                <a:gd name="csY103" fmla="*/ 4446 h 94398"/>
                <a:gd name="csX104" fmla="*/ 92422 w 114162"/>
                <a:gd name="csY104" fmla="*/ 5016 h 94398"/>
                <a:gd name="csX105" fmla="*/ 93854 w 114162"/>
                <a:gd name="csY105" fmla="*/ 5862 h 94398"/>
                <a:gd name="csX106" fmla="*/ 95424 w 114162"/>
                <a:gd name="csY106" fmla="*/ 7047 h 94398"/>
                <a:gd name="csX107" fmla="*/ 96401 w 114162"/>
                <a:gd name="csY107" fmla="*/ 8208 h 94398"/>
                <a:gd name="csX108" fmla="*/ 97194 w 114162"/>
                <a:gd name="csY108" fmla="*/ 8662 h 94398"/>
                <a:gd name="csX109" fmla="*/ 99210 w 114162"/>
                <a:gd name="csY109" fmla="*/ 8339 h 94398"/>
                <a:gd name="csX110" fmla="*/ 99749 w 114162"/>
                <a:gd name="csY110" fmla="*/ 8385 h 94398"/>
                <a:gd name="csX111" fmla="*/ 100911 w 114162"/>
                <a:gd name="csY111" fmla="*/ 6970 h 94398"/>
                <a:gd name="csX112" fmla="*/ 101727 w 114162"/>
                <a:gd name="csY112" fmla="*/ 6200 h 94398"/>
                <a:gd name="csX113" fmla="*/ 102426 w 114162"/>
                <a:gd name="csY113" fmla="*/ 6416 h 94398"/>
                <a:gd name="csX114" fmla="*/ 103442 w 114162"/>
                <a:gd name="csY114" fmla="*/ 6400 h 94398"/>
                <a:gd name="csX115" fmla="*/ 105536 w 114162"/>
                <a:gd name="csY115" fmla="*/ 4600 h 94398"/>
                <a:gd name="csX116" fmla="*/ 106736 w 114162"/>
                <a:gd name="csY116" fmla="*/ 2954 h 94398"/>
                <a:gd name="csX117" fmla="*/ 107398 w 114162"/>
                <a:gd name="csY117" fmla="*/ 2500 h 94398"/>
                <a:gd name="csX118" fmla="*/ 109275 w 114162"/>
                <a:gd name="csY118" fmla="*/ 3323 h 94398"/>
                <a:gd name="csX119" fmla="*/ 110030 w 114162"/>
                <a:gd name="csY119" fmla="*/ 3154 h 94398"/>
                <a:gd name="csX120" fmla="*/ 111122 w 114162"/>
                <a:gd name="csY120" fmla="*/ 893 h 94398"/>
                <a:gd name="csX121" fmla="*/ 112292 w 114162"/>
                <a:gd name="csY121" fmla="*/ 0 h 94398"/>
                <a:gd name="csX122" fmla="*/ 112638 w 114162"/>
                <a:gd name="csY122" fmla="*/ 1223 h 94398"/>
                <a:gd name="csX123" fmla="*/ 111731 w 114162"/>
                <a:gd name="csY123" fmla="*/ 3539 h 94398"/>
                <a:gd name="csX124" fmla="*/ 110761 w 114162"/>
                <a:gd name="csY124" fmla="*/ 5631 h 94398"/>
                <a:gd name="csX125" fmla="*/ 108952 w 114162"/>
                <a:gd name="csY125" fmla="*/ 7462 h 94398"/>
                <a:gd name="csX126" fmla="*/ 108860 w 114162"/>
                <a:gd name="csY126" fmla="*/ 8808 h 94398"/>
                <a:gd name="csX127" fmla="*/ 108236 w 114162"/>
                <a:gd name="csY127" fmla="*/ 12816 h 94398"/>
                <a:gd name="csX128" fmla="*/ 108475 w 114162"/>
                <a:gd name="csY128" fmla="*/ 14093 h 94398"/>
                <a:gd name="csX129" fmla="*/ 108898 w 114162"/>
                <a:gd name="csY129" fmla="*/ 15186 h 94398"/>
                <a:gd name="csX130" fmla="*/ 109491 w 114162"/>
                <a:gd name="csY130" fmla="*/ 15770 h 94398"/>
                <a:gd name="csX131" fmla="*/ 111061 w 114162"/>
                <a:gd name="csY131" fmla="*/ 19694 h 94398"/>
                <a:gd name="csX132" fmla="*/ 112500 w 114162"/>
                <a:gd name="csY132" fmla="*/ 23255 h 94398"/>
                <a:gd name="csX133" fmla="*/ 113916 w 114162"/>
                <a:gd name="csY133" fmla="*/ 26179 h 94398"/>
                <a:gd name="csX134" fmla="*/ 114162 w 114162"/>
                <a:gd name="csY134" fmla="*/ 28025 h 94398"/>
                <a:gd name="csX135" fmla="*/ 112862 w 114162"/>
                <a:gd name="csY135" fmla="*/ 32710 h 94398"/>
                <a:gd name="csX136" fmla="*/ 111353 w 114162"/>
                <a:gd name="csY136" fmla="*/ 37010 h 94398"/>
                <a:gd name="csX137" fmla="*/ 111484 w 114162"/>
                <a:gd name="csY137" fmla="*/ 39149 h 94398"/>
                <a:gd name="csX138" fmla="*/ 112138 w 114162"/>
                <a:gd name="csY138" fmla="*/ 41287 h 94398"/>
                <a:gd name="csX139" fmla="*/ 112831 w 114162"/>
                <a:gd name="csY139" fmla="*/ 44141 h 94398"/>
                <a:gd name="csX140" fmla="*/ 113085 w 114162"/>
                <a:gd name="csY140" fmla="*/ 47788 h 94398"/>
                <a:gd name="csX141" fmla="*/ 112707 w 114162"/>
                <a:gd name="csY141" fmla="*/ 50165 h 94398"/>
                <a:gd name="csX142" fmla="*/ 112023 w 114162"/>
                <a:gd name="csY142" fmla="*/ 51642 h 94398"/>
                <a:gd name="csX143" fmla="*/ 110715 w 114162"/>
                <a:gd name="csY143" fmla="*/ 53150 h 94398"/>
                <a:gd name="csX144" fmla="*/ 109584 w 114162"/>
                <a:gd name="csY144" fmla="*/ 53927 h 94398"/>
                <a:gd name="csX145" fmla="*/ 108213 w 114162"/>
                <a:gd name="csY145" fmla="*/ 52642 h 94398"/>
                <a:gd name="csX146" fmla="*/ 107121 w 114162"/>
                <a:gd name="csY146" fmla="*/ 52588 h 94398"/>
                <a:gd name="csX147" fmla="*/ 105666 w 114162"/>
                <a:gd name="csY147" fmla="*/ 52973 h 94398"/>
                <a:gd name="csX148" fmla="*/ 104520 w 114162"/>
                <a:gd name="csY148" fmla="*/ 53565 h 94398"/>
                <a:gd name="csX149" fmla="*/ 102180 w 114162"/>
                <a:gd name="csY149" fmla="*/ 55788 h 94398"/>
                <a:gd name="csX150" fmla="*/ 99587 w 114162"/>
                <a:gd name="csY150" fmla="*/ 57950 h 94398"/>
                <a:gd name="csX151" fmla="*/ 96001 w 114162"/>
                <a:gd name="csY151" fmla="*/ 58504 h 94398"/>
                <a:gd name="csX152" fmla="*/ 94608 w 114162"/>
                <a:gd name="csY152" fmla="*/ 60104 h 94398"/>
                <a:gd name="csX153" fmla="*/ 93115 w 114162"/>
                <a:gd name="csY153" fmla="*/ 60327 h 94398"/>
                <a:gd name="csX154" fmla="*/ 90283 w 114162"/>
                <a:gd name="csY154" fmla="*/ 60412 h 94398"/>
                <a:gd name="csX155" fmla="*/ 88429 w 114162"/>
                <a:gd name="csY155" fmla="*/ 60781 h 94398"/>
                <a:gd name="csX156" fmla="*/ 88513 w 114162"/>
                <a:gd name="csY156" fmla="*/ 61589 h 94398"/>
                <a:gd name="csX157" fmla="*/ 88359 w 114162"/>
                <a:gd name="csY157" fmla="*/ 65389 h 94398"/>
                <a:gd name="csX158" fmla="*/ 88398 w 114162"/>
                <a:gd name="csY158" fmla="*/ 66282 h 94398"/>
                <a:gd name="csX159" fmla="*/ 88113 w 114162"/>
                <a:gd name="csY159" fmla="*/ 66520 h 94398"/>
                <a:gd name="csX160" fmla="*/ 86828 w 114162"/>
                <a:gd name="csY160" fmla="*/ 66635 h 94398"/>
                <a:gd name="csX161" fmla="*/ 84658 w 114162"/>
                <a:gd name="csY161" fmla="*/ 66051 h 94398"/>
                <a:gd name="csX162" fmla="*/ 81718 w 114162"/>
                <a:gd name="csY162" fmla="*/ 65112 h 94398"/>
                <a:gd name="csX163" fmla="*/ 79625 w 114162"/>
                <a:gd name="csY163" fmla="*/ 64966 h 94398"/>
                <a:gd name="csX164" fmla="*/ 78548 w 114162"/>
                <a:gd name="csY164" fmla="*/ 66620 h 94398"/>
                <a:gd name="csX165" fmla="*/ 77909 w 114162"/>
                <a:gd name="csY165" fmla="*/ 67266 h 94398"/>
                <a:gd name="csX166" fmla="*/ 77109 w 114162"/>
                <a:gd name="csY166" fmla="*/ 67366 h 94398"/>
                <a:gd name="csX167" fmla="*/ 76285 w 114162"/>
                <a:gd name="csY167" fmla="*/ 67658 h 94398"/>
                <a:gd name="csX168" fmla="*/ 76008 w 114162"/>
                <a:gd name="csY168" fmla="*/ 68397 h 94398"/>
                <a:gd name="csX169" fmla="*/ 75939 w 114162"/>
                <a:gd name="csY169" fmla="*/ 69320 h 94398"/>
                <a:gd name="csX170" fmla="*/ 76339 w 114162"/>
                <a:gd name="csY170" fmla="*/ 70897 h 94398"/>
                <a:gd name="csX171" fmla="*/ 76493 w 114162"/>
                <a:gd name="csY171" fmla="*/ 73405 h 94398"/>
                <a:gd name="csX172" fmla="*/ 76385 w 114162"/>
                <a:gd name="csY172" fmla="*/ 75113 h 94398"/>
                <a:gd name="csX173" fmla="*/ 77155 w 114162"/>
                <a:gd name="csY173" fmla="*/ 76197 h 94398"/>
                <a:gd name="csX174" fmla="*/ 81649 w 114162"/>
                <a:gd name="csY174" fmla="*/ 79829 h 94398"/>
                <a:gd name="csX175" fmla="*/ 82973 w 114162"/>
                <a:gd name="csY175" fmla="*/ 80736 h 94398"/>
                <a:gd name="csX176" fmla="*/ 83126 w 114162"/>
                <a:gd name="csY176" fmla="*/ 81275 h 94398"/>
                <a:gd name="csX177" fmla="*/ 82341 w 114162"/>
                <a:gd name="csY177" fmla="*/ 83252 h 94398"/>
                <a:gd name="csX178" fmla="*/ 83042 w 114162"/>
                <a:gd name="csY178" fmla="*/ 86029 h 94398"/>
                <a:gd name="csX179" fmla="*/ 81634 w 114162"/>
                <a:gd name="csY179" fmla="*/ 85975 h 94398"/>
                <a:gd name="csX180" fmla="*/ 79278 w 114162"/>
                <a:gd name="csY180" fmla="*/ 84783 h 94398"/>
                <a:gd name="csX181" fmla="*/ 78155 w 114162"/>
                <a:gd name="csY181" fmla="*/ 84052 h 94398"/>
                <a:gd name="csX182" fmla="*/ 76793 w 114162"/>
                <a:gd name="csY182" fmla="*/ 84637 h 94398"/>
                <a:gd name="csX183" fmla="*/ 76316 w 114162"/>
                <a:gd name="csY183" fmla="*/ 84529 h 94398"/>
                <a:gd name="csX184" fmla="*/ 75400 w 114162"/>
                <a:gd name="csY184" fmla="*/ 83160 h 94398"/>
                <a:gd name="csX185" fmla="*/ 74200 w 114162"/>
                <a:gd name="csY185" fmla="*/ 81767 h 94398"/>
                <a:gd name="csX186" fmla="*/ 72961 w 114162"/>
                <a:gd name="csY186" fmla="*/ 81675 h 94398"/>
                <a:gd name="csX187" fmla="*/ 70344 w 114162"/>
                <a:gd name="csY187" fmla="*/ 82221 h 94398"/>
                <a:gd name="csX188" fmla="*/ 67666 w 114162"/>
                <a:gd name="csY188" fmla="*/ 82606 h 94398"/>
                <a:gd name="csX189" fmla="*/ 66650 w 114162"/>
                <a:gd name="csY189" fmla="*/ 82598 h 94398"/>
                <a:gd name="csX190" fmla="*/ 66227 w 114162"/>
                <a:gd name="csY190" fmla="*/ 82852 h 94398"/>
                <a:gd name="csX191" fmla="*/ 64680 w 114162"/>
                <a:gd name="csY191" fmla="*/ 84929 h 94398"/>
                <a:gd name="csX192" fmla="*/ 64026 w 114162"/>
                <a:gd name="csY192" fmla="*/ 84575 h 94398"/>
                <a:gd name="csX193" fmla="*/ 61325 w 114162"/>
                <a:gd name="csY193" fmla="*/ 83783 h 94398"/>
                <a:gd name="csX194" fmla="*/ 58870 w 114162"/>
                <a:gd name="csY194" fmla="*/ 83483 h 94398"/>
                <a:gd name="csX195" fmla="*/ 58370 w 114162"/>
                <a:gd name="csY195" fmla="*/ 84013 h 94398"/>
                <a:gd name="csX196" fmla="*/ 58670 w 114162"/>
                <a:gd name="csY196" fmla="*/ 85706 h 94398"/>
                <a:gd name="csX197" fmla="*/ 59209 w 114162"/>
                <a:gd name="csY197" fmla="*/ 87352 h 94398"/>
                <a:gd name="csX198" fmla="*/ 58886 w 114162"/>
                <a:gd name="csY198" fmla="*/ 88052 h 94398"/>
                <a:gd name="csX199" fmla="*/ 57531 w 114162"/>
                <a:gd name="csY199" fmla="*/ 88921 h 94398"/>
                <a:gd name="csX200" fmla="*/ 55753 w 114162"/>
                <a:gd name="csY200" fmla="*/ 90483 h 94398"/>
                <a:gd name="csX201" fmla="*/ 54653 w 114162"/>
                <a:gd name="csY201" fmla="*/ 91699 h 94398"/>
                <a:gd name="csX202" fmla="*/ 53892 w 114162"/>
                <a:gd name="csY202" fmla="*/ 91999 h 94398"/>
                <a:gd name="csX203" fmla="*/ 51175 w 114162"/>
                <a:gd name="csY203" fmla="*/ 91945 h 94398"/>
                <a:gd name="csX204" fmla="*/ 48466 w 114162"/>
                <a:gd name="csY204" fmla="*/ 92106 h 94398"/>
                <a:gd name="csX205" fmla="*/ 47373 w 114162"/>
                <a:gd name="csY205" fmla="*/ 93252 h 94398"/>
                <a:gd name="csX206" fmla="*/ 46358 w 114162"/>
                <a:gd name="csY206" fmla="*/ 94145 h 94398"/>
                <a:gd name="csX207" fmla="*/ 45488 w 114162"/>
                <a:gd name="csY207" fmla="*/ 94399 h 94398"/>
                <a:gd name="csX208" fmla="*/ 15660 w 114162"/>
                <a:gd name="csY208" fmla="*/ 75313 h 94398"/>
                <a:gd name="csX209" fmla="*/ 15276 w 114162"/>
                <a:gd name="csY209" fmla="*/ 75521 h 94398"/>
                <a:gd name="csX210" fmla="*/ 14906 w 114162"/>
                <a:gd name="csY210" fmla="*/ 75513 h 94398"/>
                <a:gd name="csX211" fmla="*/ 14537 w 114162"/>
                <a:gd name="csY211" fmla="*/ 75190 h 94398"/>
                <a:gd name="csX212" fmla="*/ 14576 w 114162"/>
                <a:gd name="csY212" fmla="*/ 73928 h 94398"/>
                <a:gd name="csX213" fmla="*/ 14845 w 114162"/>
                <a:gd name="csY213" fmla="*/ 73159 h 94398"/>
                <a:gd name="csX214" fmla="*/ 15476 w 114162"/>
                <a:gd name="csY214" fmla="*/ 73013 h 94398"/>
                <a:gd name="csX215" fmla="*/ 15660 w 114162"/>
                <a:gd name="csY215" fmla="*/ 75313 h 94398"/>
                <a:gd name="csX216" fmla="*/ 21540 w 114162"/>
                <a:gd name="csY216" fmla="*/ 87691 h 94398"/>
                <a:gd name="csX217" fmla="*/ 20747 w 114162"/>
                <a:gd name="csY217" fmla="*/ 88537 h 94398"/>
                <a:gd name="csX218" fmla="*/ 19493 w 114162"/>
                <a:gd name="csY218" fmla="*/ 86790 h 94398"/>
                <a:gd name="csX219" fmla="*/ 19500 w 114162"/>
                <a:gd name="csY219" fmla="*/ 86306 h 94398"/>
                <a:gd name="csX220" fmla="*/ 21540 w 114162"/>
                <a:gd name="csY220" fmla="*/ 87691 h 943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</a:cxnLst>
              <a:rect l="l" t="t" r="r" b="b"/>
              <a:pathLst>
                <a:path w="114162" h="94398">
                  <a:moveTo>
                    <a:pt x="45488" y="94399"/>
                  </a:moveTo>
                  <a:lnTo>
                    <a:pt x="41948" y="91560"/>
                  </a:lnTo>
                  <a:lnTo>
                    <a:pt x="34922" y="90568"/>
                  </a:lnTo>
                  <a:lnTo>
                    <a:pt x="34160" y="89314"/>
                  </a:lnTo>
                  <a:lnTo>
                    <a:pt x="33483" y="89067"/>
                  </a:lnTo>
                  <a:lnTo>
                    <a:pt x="32837" y="90698"/>
                  </a:lnTo>
                  <a:lnTo>
                    <a:pt x="28973" y="92260"/>
                  </a:lnTo>
                  <a:lnTo>
                    <a:pt x="27358" y="91314"/>
                  </a:lnTo>
                  <a:lnTo>
                    <a:pt x="26180" y="90175"/>
                  </a:lnTo>
                  <a:lnTo>
                    <a:pt x="26349" y="88775"/>
                  </a:lnTo>
                  <a:lnTo>
                    <a:pt x="27473" y="87637"/>
                  </a:lnTo>
                  <a:lnTo>
                    <a:pt x="29389" y="86821"/>
                  </a:lnTo>
                  <a:lnTo>
                    <a:pt x="30274" y="83944"/>
                  </a:lnTo>
                  <a:lnTo>
                    <a:pt x="28812" y="80259"/>
                  </a:lnTo>
                  <a:lnTo>
                    <a:pt x="27534" y="79182"/>
                  </a:lnTo>
                  <a:lnTo>
                    <a:pt x="26180" y="78336"/>
                  </a:lnTo>
                  <a:lnTo>
                    <a:pt x="24757" y="79705"/>
                  </a:lnTo>
                  <a:lnTo>
                    <a:pt x="23564" y="82052"/>
                  </a:lnTo>
                  <a:lnTo>
                    <a:pt x="22317" y="83260"/>
                  </a:lnTo>
                  <a:lnTo>
                    <a:pt x="20555" y="83529"/>
                  </a:lnTo>
                  <a:lnTo>
                    <a:pt x="17977" y="83429"/>
                  </a:lnTo>
                  <a:lnTo>
                    <a:pt x="16977" y="79929"/>
                  </a:lnTo>
                  <a:lnTo>
                    <a:pt x="16645" y="76928"/>
                  </a:lnTo>
                  <a:lnTo>
                    <a:pt x="17000" y="73497"/>
                  </a:lnTo>
                  <a:lnTo>
                    <a:pt x="17392" y="71466"/>
                  </a:lnTo>
                  <a:lnTo>
                    <a:pt x="14914" y="68666"/>
                  </a:lnTo>
                  <a:lnTo>
                    <a:pt x="14768" y="65997"/>
                  </a:lnTo>
                  <a:lnTo>
                    <a:pt x="13575" y="64620"/>
                  </a:lnTo>
                  <a:lnTo>
                    <a:pt x="13221" y="65320"/>
                  </a:lnTo>
                  <a:lnTo>
                    <a:pt x="13252" y="66089"/>
                  </a:lnTo>
                  <a:lnTo>
                    <a:pt x="12913" y="65535"/>
                  </a:lnTo>
                  <a:lnTo>
                    <a:pt x="8989" y="57689"/>
                  </a:lnTo>
                  <a:lnTo>
                    <a:pt x="8334" y="54050"/>
                  </a:lnTo>
                  <a:lnTo>
                    <a:pt x="9012" y="51242"/>
                  </a:lnTo>
                  <a:lnTo>
                    <a:pt x="9404" y="50303"/>
                  </a:lnTo>
                  <a:lnTo>
                    <a:pt x="8273" y="48826"/>
                  </a:lnTo>
                  <a:lnTo>
                    <a:pt x="6687" y="47150"/>
                  </a:lnTo>
                  <a:lnTo>
                    <a:pt x="3879" y="44949"/>
                  </a:lnTo>
                  <a:lnTo>
                    <a:pt x="3694" y="41464"/>
                  </a:lnTo>
                  <a:lnTo>
                    <a:pt x="3063" y="37356"/>
                  </a:lnTo>
                  <a:lnTo>
                    <a:pt x="2224" y="35964"/>
                  </a:lnTo>
                  <a:lnTo>
                    <a:pt x="939" y="33433"/>
                  </a:lnTo>
                  <a:lnTo>
                    <a:pt x="239" y="31333"/>
                  </a:lnTo>
                  <a:lnTo>
                    <a:pt x="0" y="25779"/>
                  </a:lnTo>
                  <a:lnTo>
                    <a:pt x="362" y="25332"/>
                  </a:lnTo>
                  <a:lnTo>
                    <a:pt x="2355" y="25171"/>
                  </a:lnTo>
                  <a:lnTo>
                    <a:pt x="4910" y="24771"/>
                  </a:lnTo>
                  <a:lnTo>
                    <a:pt x="5318" y="23879"/>
                  </a:lnTo>
                  <a:lnTo>
                    <a:pt x="4864" y="23132"/>
                  </a:lnTo>
                  <a:lnTo>
                    <a:pt x="6495" y="21871"/>
                  </a:lnTo>
                  <a:lnTo>
                    <a:pt x="8842" y="19109"/>
                  </a:lnTo>
                  <a:lnTo>
                    <a:pt x="10651" y="16224"/>
                  </a:lnTo>
                  <a:lnTo>
                    <a:pt x="11959" y="14401"/>
                  </a:lnTo>
                  <a:lnTo>
                    <a:pt x="12736" y="12593"/>
                  </a:lnTo>
                  <a:lnTo>
                    <a:pt x="15368" y="10032"/>
                  </a:lnTo>
                  <a:lnTo>
                    <a:pt x="19008" y="8262"/>
                  </a:lnTo>
                  <a:lnTo>
                    <a:pt x="21471" y="7847"/>
                  </a:lnTo>
                  <a:lnTo>
                    <a:pt x="24041" y="7247"/>
                  </a:lnTo>
                  <a:lnTo>
                    <a:pt x="26496" y="6385"/>
                  </a:lnTo>
                  <a:lnTo>
                    <a:pt x="27665" y="6300"/>
                  </a:lnTo>
                  <a:lnTo>
                    <a:pt x="30713" y="7339"/>
                  </a:lnTo>
                  <a:lnTo>
                    <a:pt x="32367" y="7601"/>
                  </a:lnTo>
                  <a:lnTo>
                    <a:pt x="34106" y="7585"/>
                  </a:lnTo>
                  <a:lnTo>
                    <a:pt x="35900" y="7701"/>
                  </a:lnTo>
                  <a:lnTo>
                    <a:pt x="37462" y="7593"/>
                  </a:lnTo>
                  <a:lnTo>
                    <a:pt x="41201" y="6870"/>
                  </a:lnTo>
                  <a:lnTo>
                    <a:pt x="45180" y="7447"/>
                  </a:lnTo>
                  <a:lnTo>
                    <a:pt x="48728" y="6993"/>
                  </a:lnTo>
                  <a:lnTo>
                    <a:pt x="53114" y="6154"/>
                  </a:lnTo>
                  <a:lnTo>
                    <a:pt x="55269" y="6685"/>
                  </a:lnTo>
                  <a:lnTo>
                    <a:pt x="57231" y="7524"/>
                  </a:lnTo>
                  <a:lnTo>
                    <a:pt x="57501" y="9224"/>
                  </a:lnTo>
                  <a:lnTo>
                    <a:pt x="57962" y="10001"/>
                  </a:lnTo>
                  <a:lnTo>
                    <a:pt x="58616" y="10601"/>
                  </a:lnTo>
                  <a:lnTo>
                    <a:pt x="59486" y="10601"/>
                  </a:lnTo>
                  <a:lnTo>
                    <a:pt x="60610" y="9416"/>
                  </a:lnTo>
                  <a:lnTo>
                    <a:pt x="61541" y="8193"/>
                  </a:lnTo>
                  <a:lnTo>
                    <a:pt x="61849" y="7970"/>
                  </a:lnTo>
                  <a:lnTo>
                    <a:pt x="61895" y="8570"/>
                  </a:lnTo>
                  <a:lnTo>
                    <a:pt x="62364" y="9893"/>
                  </a:lnTo>
                  <a:lnTo>
                    <a:pt x="63195" y="11193"/>
                  </a:lnTo>
                  <a:lnTo>
                    <a:pt x="64042" y="12055"/>
                  </a:lnTo>
                  <a:lnTo>
                    <a:pt x="65450" y="13201"/>
                  </a:lnTo>
                  <a:lnTo>
                    <a:pt x="66366" y="13255"/>
                  </a:lnTo>
                  <a:lnTo>
                    <a:pt x="69375" y="12170"/>
                  </a:lnTo>
                  <a:lnTo>
                    <a:pt x="73869" y="13747"/>
                  </a:lnTo>
                  <a:lnTo>
                    <a:pt x="74392" y="14540"/>
                  </a:lnTo>
                  <a:lnTo>
                    <a:pt x="75846" y="16140"/>
                  </a:lnTo>
                  <a:lnTo>
                    <a:pt x="77416" y="17286"/>
                  </a:lnTo>
                  <a:lnTo>
                    <a:pt x="80926" y="17363"/>
                  </a:lnTo>
                  <a:lnTo>
                    <a:pt x="82172" y="14532"/>
                  </a:lnTo>
                  <a:lnTo>
                    <a:pt x="81572" y="12809"/>
                  </a:lnTo>
                  <a:lnTo>
                    <a:pt x="79571" y="9801"/>
                  </a:lnTo>
                  <a:lnTo>
                    <a:pt x="79025" y="8024"/>
                  </a:lnTo>
                  <a:lnTo>
                    <a:pt x="79664" y="7708"/>
                  </a:lnTo>
                  <a:lnTo>
                    <a:pt x="83050" y="7370"/>
                  </a:lnTo>
                  <a:lnTo>
                    <a:pt x="83596" y="7024"/>
                  </a:lnTo>
                  <a:lnTo>
                    <a:pt x="84342" y="5077"/>
                  </a:lnTo>
                  <a:lnTo>
                    <a:pt x="85266" y="5301"/>
                  </a:lnTo>
                  <a:lnTo>
                    <a:pt x="87144" y="5554"/>
                  </a:lnTo>
                  <a:lnTo>
                    <a:pt x="89129" y="4223"/>
                  </a:lnTo>
                  <a:lnTo>
                    <a:pt x="90306" y="2823"/>
                  </a:lnTo>
                  <a:lnTo>
                    <a:pt x="90945" y="3462"/>
                  </a:lnTo>
                  <a:lnTo>
                    <a:pt x="91653" y="4446"/>
                  </a:lnTo>
                  <a:lnTo>
                    <a:pt x="92422" y="5016"/>
                  </a:lnTo>
                  <a:lnTo>
                    <a:pt x="93854" y="5862"/>
                  </a:lnTo>
                  <a:lnTo>
                    <a:pt x="95424" y="7047"/>
                  </a:lnTo>
                  <a:lnTo>
                    <a:pt x="96401" y="8208"/>
                  </a:lnTo>
                  <a:lnTo>
                    <a:pt x="97194" y="8662"/>
                  </a:lnTo>
                  <a:lnTo>
                    <a:pt x="99210" y="8339"/>
                  </a:lnTo>
                  <a:lnTo>
                    <a:pt x="99749" y="8385"/>
                  </a:lnTo>
                  <a:lnTo>
                    <a:pt x="100911" y="6970"/>
                  </a:lnTo>
                  <a:lnTo>
                    <a:pt x="101727" y="6200"/>
                  </a:lnTo>
                  <a:lnTo>
                    <a:pt x="102426" y="6416"/>
                  </a:lnTo>
                  <a:lnTo>
                    <a:pt x="103442" y="6400"/>
                  </a:lnTo>
                  <a:lnTo>
                    <a:pt x="105536" y="4600"/>
                  </a:lnTo>
                  <a:lnTo>
                    <a:pt x="106736" y="2954"/>
                  </a:lnTo>
                  <a:lnTo>
                    <a:pt x="107398" y="2500"/>
                  </a:lnTo>
                  <a:lnTo>
                    <a:pt x="109275" y="3323"/>
                  </a:lnTo>
                  <a:lnTo>
                    <a:pt x="110030" y="3154"/>
                  </a:lnTo>
                  <a:lnTo>
                    <a:pt x="111122" y="893"/>
                  </a:lnTo>
                  <a:lnTo>
                    <a:pt x="112292" y="0"/>
                  </a:lnTo>
                  <a:lnTo>
                    <a:pt x="112638" y="1223"/>
                  </a:lnTo>
                  <a:lnTo>
                    <a:pt x="111731" y="3539"/>
                  </a:lnTo>
                  <a:lnTo>
                    <a:pt x="110761" y="5631"/>
                  </a:lnTo>
                  <a:lnTo>
                    <a:pt x="108952" y="7462"/>
                  </a:lnTo>
                  <a:lnTo>
                    <a:pt x="108860" y="8808"/>
                  </a:lnTo>
                  <a:lnTo>
                    <a:pt x="108236" y="12816"/>
                  </a:lnTo>
                  <a:lnTo>
                    <a:pt x="108475" y="14093"/>
                  </a:lnTo>
                  <a:lnTo>
                    <a:pt x="108898" y="15186"/>
                  </a:lnTo>
                  <a:lnTo>
                    <a:pt x="109491" y="15770"/>
                  </a:lnTo>
                  <a:lnTo>
                    <a:pt x="111061" y="19694"/>
                  </a:lnTo>
                  <a:lnTo>
                    <a:pt x="112500" y="23255"/>
                  </a:lnTo>
                  <a:lnTo>
                    <a:pt x="113916" y="26179"/>
                  </a:lnTo>
                  <a:lnTo>
                    <a:pt x="114162" y="28025"/>
                  </a:lnTo>
                  <a:lnTo>
                    <a:pt x="112862" y="32710"/>
                  </a:lnTo>
                  <a:lnTo>
                    <a:pt x="111353" y="37010"/>
                  </a:lnTo>
                  <a:lnTo>
                    <a:pt x="111484" y="39149"/>
                  </a:lnTo>
                  <a:lnTo>
                    <a:pt x="112138" y="41287"/>
                  </a:lnTo>
                  <a:lnTo>
                    <a:pt x="112831" y="44141"/>
                  </a:lnTo>
                  <a:lnTo>
                    <a:pt x="113085" y="47788"/>
                  </a:lnTo>
                  <a:lnTo>
                    <a:pt x="112707" y="50165"/>
                  </a:lnTo>
                  <a:lnTo>
                    <a:pt x="112023" y="51642"/>
                  </a:lnTo>
                  <a:lnTo>
                    <a:pt x="110715" y="53150"/>
                  </a:lnTo>
                  <a:lnTo>
                    <a:pt x="109584" y="53927"/>
                  </a:lnTo>
                  <a:lnTo>
                    <a:pt x="108213" y="52642"/>
                  </a:lnTo>
                  <a:lnTo>
                    <a:pt x="107121" y="52588"/>
                  </a:lnTo>
                  <a:lnTo>
                    <a:pt x="105666" y="52973"/>
                  </a:lnTo>
                  <a:lnTo>
                    <a:pt x="104520" y="53565"/>
                  </a:lnTo>
                  <a:lnTo>
                    <a:pt x="102180" y="55788"/>
                  </a:lnTo>
                  <a:lnTo>
                    <a:pt x="99587" y="57950"/>
                  </a:lnTo>
                  <a:lnTo>
                    <a:pt x="96001" y="58504"/>
                  </a:lnTo>
                  <a:lnTo>
                    <a:pt x="94608" y="60104"/>
                  </a:lnTo>
                  <a:lnTo>
                    <a:pt x="93115" y="60327"/>
                  </a:lnTo>
                  <a:lnTo>
                    <a:pt x="90283" y="60412"/>
                  </a:lnTo>
                  <a:lnTo>
                    <a:pt x="88429" y="60781"/>
                  </a:lnTo>
                  <a:lnTo>
                    <a:pt x="88513" y="61589"/>
                  </a:lnTo>
                  <a:lnTo>
                    <a:pt x="88359" y="65389"/>
                  </a:lnTo>
                  <a:lnTo>
                    <a:pt x="88398" y="66282"/>
                  </a:lnTo>
                  <a:lnTo>
                    <a:pt x="88113" y="66520"/>
                  </a:lnTo>
                  <a:lnTo>
                    <a:pt x="86828" y="66635"/>
                  </a:lnTo>
                  <a:lnTo>
                    <a:pt x="84658" y="66051"/>
                  </a:lnTo>
                  <a:lnTo>
                    <a:pt x="81718" y="65112"/>
                  </a:lnTo>
                  <a:lnTo>
                    <a:pt x="79625" y="64966"/>
                  </a:lnTo>
                  <a:lnTo>
                    <a:pt x="78548" y="66620"/>
                  </a:lnTo>
                  <a:lnTo>
                    <a:pt x="77909" y="67266"/>
                  </a:lnTo>
                  <a:lnTo>
                    <a:pt x="77109" y="67366"/>
                  </a:lnTo>
                  <a:lnTo>
                    <a:pt x="76285" y="67658"/>
                  </a:lnTo>
                  <a:lnTo>
                    <a:pt x="76008" y="68397"/>
                  </a:lnTo>
                  <a:lnTo>
                    <a:pt x="75939" y="69320"/>
                  </a:lnTo>
                  <a:lnTo>
                    <a:pt x="76339" y="70897"/>
                  </a:lnTo>
                  <a:lnTo>
                    <a:pt x="76493" y="73405"/>
                  </a:lnTo>
                  <a:lnTo>
                    <a:pt x="76385" y="75113"/>
                  </a:lnTo>
                  <a:lnTo>
                    <a:pt x="77155" y="76197"/>
                  </a:lnTo>
                  <a:lnTo>
                    <a:pt x="81649" y="79829"/>
                  </a:lnTo>
                  <a:lnTo>
                    <a:pt x="82973" y="80736"/>
                  </a:lnTo>
                  <a:lnTo>
                    <a:pt x="83126" y="81275"/>
                  </a:lnTo>
                  <a:lnTo>
                    <a:pt x="82341" y="83252"/>
                  </a:lnTo>
                  <a:lnTo>
                    <a:pt x="83042" y="86029"/>
                  </a:lnTo>
                  <a:lnTo>
                    <a:pt x="81634" y="85975"/>
                  </a:lnTo>
                  <a:lnTo>
                    <a:pt x="79278" y="84783"/>
                  </a:lnTo>
                  <a:lnTo>
                    <a:pt x="78155" y="84052"/>
                  </a:lnTo>
                  <a:lnTo>
                    <a:pt x="76793" y="84637"/>
                  </a:lnTo>
                  <a:lnTo>
                    <a:pt x="76316" y="84529"/>
                  </a:lnTo>
                  <a:lnTo>
                    <a:pt x="75400" y="83160"/>
                  </a:lnTo>
                  <a:lnTo>
                    <a:pt x="74200" y="81767"/>
                  </a:lnTo>
                  <a:lnTo>
                    <a:pt x="72961" y="81675"/>
                  </a:lnTo>
                  <a:lnTo>
                    <a:pt x="70344" y="82221"/>
                  </a:lnTo>
                  <a:lnTo>
                    <a:pt x="67666" y="82606"/>
                  </a:lnTo>
                  <a:lnTo>
                    <a:pt x="66650" y="82598"/>
                  </a:lnTo>
                  <a:lnTo>
                    <a:pt x="66227" y="82852"/>
                  </a:lnTo>
                  <a:lnTo>
                    <a:pt x="64680" y="84929"/>
                  </a:lnTo>
                  <a:lnTo>
                    <a:pt x="64026" y="84575"/>
                  </a:lnTo>
                  <a:lnTo>
                    <a:pt x="61325" y="83783"/>
                  </a:lnTo>
                  <a:lnTo>
                    <a:pt x="58870" y="83483"/>
                  </a:lnTo>
                  <a:lnTo>
                    <a:pt x="58370" y="84013"/>
                  </a:lnTo>
                  <a:lnTo>
                    <a:pt x="58670" y="85706"/>
                  </a:lnTo>
                  <a:lnTo>
                    <a:pt x="59209" y="87352"/>
                  </a:lnTo>
                  <a:lnTo>
                    <a:pt x="58886" y="88052"/>
                  </a:lnTo>
                  <a:lnTo>
                    <a:pt x="57531" y="88921"/>
                  </a:lnTo>
                  <a:lnTo>
                    <a:pt x="55753" y="90483"/>
                  </a:lnTo>
                  <a:lnTo>
                    <a:pt x="54653" y="91699"/>
                  </a:lnTo>
                  <a:lnTo>
                    <a:pt x="53892" y="91999"/>
                  </a:lnTo>
                  <a:lnTo>
                    <a:pt x="51175" y="91945"/>
                  </a:lnTo>
                  <a:lnTo>
                    <a:pt x="48466" y="92106"/>
                  </a:lnTo>
                  <a:lnTo>
                    <a:pt x="47373" y="93252"/>
                  </a:lnTo>
                  <a:lnTo>
                    <a:pt x="46358" y="94145"/>
                  </a:lnTo>
                  <a:lnTo>
                    <a:pt x="45488" y="94399"/>
                  </a:lnTo>
                  <a:close/>
                  <a:moveTo>
                    <a:pt x="15660" y="75313"/>
                  </a:moveTo>
                  <a:lnTo>
                    <a:pt x="15276" y="75521"/>
                  </a:lnTo>
                  <a:lnTo>
                    <a:pt x="14906" y="75513"/>
                  </a:lnTo>
                  <a:lnTo>
                    <a:pt x="14537" y="75190"/>
                  </a:lnTo>
                  <a:lnTo>
                    <a:pt x="14576" y="73928"/>
                  </a:lnTo>
                  <a:lnTo>
                    <a:pt x="14845" y="73159"/>
                  </a:lnTo>
                  <a:lnTo>
                    <a:pt x="15476" y="73013"/>
                  </a:lnTo>
                  <a:lnTo>
                    <a:pt x="15660" y="75313"/>
                  </a:lnTo>
                  <a:close/>
                  <a:moveTo>
                    <a:pt x="21540" y="87691"/>
                  </a:moveTo>
                  <a:lnTo>
                    <a:pt x="20747" y="88537"/>
                  </a:lnTo>
                  <a:lnTo>
                    <a:pt x="19493" y="86790"/>
                  </a:lnTo>
                  <a:lnTo>
                    <a:pt x="19500" y="86306"/>
                  </a:lnTo>
                  <a:lnTo>
                    <a:pt x="21540" y="8769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4" name="Serbest Form 123">
              <a:extLst>
                <a:ext uri="{FF2B5EF4-FFF2-40B4-BE49-F238E27FC236}">
                  <a16:creationId xmlns:a16="http://schemas.microsoft.com/office/drawing/2014/main" id="{6E719AC2-9361-604A-9C51-346933171E98}"/>
                </a:ext>
              </a:extLst>
            </p:cNvPr>
            <p:cNvSpPr/>
            <p:nvPr/>
          </p:nvSpPr>
          <p:spPr>
            <a:xfrm>
              <a:off x="4555153" y="6410665"/>
              <a:ext cx="7522898" cy="331575"/>
            </a:xfrm>
            <a:custGeom>
              <a:avLst/>
              <a:gdLst>
                <a:gd name="csX0" fmla="*/ 7509577 w 7522898"/>
                <a:gd name="csY0" fmla="*/ 143556 h 331575"/>
                <a:gd name="csX1" fmla="*/ 7510285 w 7522898"/>
                <a:gd name="csY1" fmla="*/ 143963 h 331575"/>
                <a:gd name="csX2" fmla="*/ 7510824 w 7522898"/>
                <a:gd name="csY2" fmla="*/ 144517 h 331575"/>
                <a:gd name="csX3" fmla="*/ 7511086 w 7522898"/>
                <a:gd name="csY3" fmla="*/ 145286 h 331575"/>
                <a:gd name="csX4" fmla="*/ 7511086 w 7522898"/>
                <a:gd name="csY4" fmla="*/ 145479 h 331575"/>
                <a:gd name="csX5" fmla="*/ 7510670 w 7522898"/>
                <a:gd name="csY5" fmla="*/ 145471 h 331575"/>
                <a:gd name="csX6" fmla="*/ 7510170 w 7522898"/>
                <a:gd name="csY6" fmla="*/ 145233 h 331575"/>
                <a:gd name="csX7" fmla="*/ 7509808 w 7522898"/>
                <a:gd name="csY7" fmla="*/ 144910 h 331575"/>
                <a:gd name="csX8" fmla="*/ 7509623 w 7522898"/>
                <a:gd name="csY8" fmla="*/ 144825 h 331575"/>
                <a:gd name="csX9" fmla="*/ 7509546 w 7522898"/>
                <a:gd name="csY9" fmla="*/ 144756 h 331575"/>
                <a:gd name="csX10" fmla="*/ 7509978 w 7522898"/>
                <a:gd name="csY10" fmla="*/ 144802 h 331575"/>
                <a:gd name="csX11" fmla="*/ 7510470 w 7522898"/>
                <a:gd name="csY11" fmla="*/ 145125 h 331575"/>
                <a:gd name="csX12" fmla="*/ 7510839 w 7522898"/>
                <a:gd name="csY12" fmla="*/ 145271 h 331575"/>
                <a:gd name="csX13" fmla="*/ 7510839 w 7522898"/>
                <a:gd name="csY13" fmla="*/ 144894 h 331575"/>
                <a:gd name="csX14" fmla="*/ 7510393 w 7522898"/>
                <a:gd name="csY14" fmla="*/ 144240 h 331575"/>
                <a:gd name="csX15" fmla="*/ 7510132 w 7522898"/>
                <a:gd name="csY15" fmla="*/ 144017 h 331575"/>
                <a:gd name="csX16" fmla="*/ 7509793 w 7522898"/>
                <a:gd name="csY16" fmla="*/ 143825 h 331575"/>
                <a:gd name="csX17" fmla="*/ 7509408 w 7522898"/>
                <a:gd name="csY17" fmla="*/ 143694 h 331575"/>
                <a:gd name="csX18" fmla="*/ 7509146 w 7522898"/>
                <a:gd name="csY18" fmla="*/ 143810 h 331575"/>
                <a:gd name="csX19" fmla="*/ 7509000 w 7522898"/>
                <a:gd name="csY19" fmla="*/ 143863 h 331575"/>
                <a:gd name="csX20" fmla="*/ 7508923 w 7522898"/>
                <a:gd name="csY20" fmla="*/ 143710 h 331575"/>
                <a:gd name="csX21" fmla="*/ 7509000 w 7522898"/>
                <a:gd name="csY21" fmla="*/ 143571 h 331575"/>
                <a:gd name="csX22" fmla="*/ 7509139 w 7522898"/>
                <a:gd name="csY22" fmla="*/ 143433 h 331575"/>
                <a:gd name="csX23" fmla="*/ 7509600 w 7522898"/>
                <a:gd name="csY23" fmla="*/ 143556 h 331575"/>
                <a:gd name="csX24" fmla="*/ 7522806 w 7522898"/>
                <a:gd name="csY24" fmla="*/ 151487 h 331575"/>
                <a:gd name="csX25" fmla="*/ 7522706 w 7522898"/>
                <a:gd name="csY25" fmla="*/ 151648 h 331575"/>
                <a:gd name="csX26" fmla="*/ 7522552 w 7522898"/>
                <a:gd name="csY26" fmla="*/ 151510 h 331575"/>
                <a:gd name="csX27" fmla="*/ 7522660 w 7522898"/>
                <a:gd name="csY27" fmla="*/ 151256 h 331575"/>
                <a:gd name="csX28" fmla="*/ 7522752 w 7522898"/>
                <a:gd name="csY28" fmla="*/ 151041 h 331575"/>
                <a:gd name="csX29" fmla="*/ 7522898 w 7522898"/>
                <a:gd name="csY29" fmla="*/ 151156 h 331575"/>
                <a:gd name="csX30" fmla="*/ 7522806 w 7522898"/>
                <a:gd name="csY30" fmla="*/ 151487 h 331575"/>
                <a:gd name="csX31" fmla="*/ 7519604 w 7522898"/>
                <a:gd name="csY31" fmla="*/ 180027 h 331575"/>
                <a:gd name="csX32" fmla="*/ 7519397 w 7522898"/>
                <a:gd name="csY32" fmla="*/ 180127 h 331575"/>
                <a:gd name="csX33" fmla="*/ 7519151 w 7522898"/>
                <a:gd name="csY33" fmla="*/ 180097 h 331575"/>
                <a:gd name="csX34" fmla="*/ 7518989 w 7522898"/>
                <a:gd name="csY34" fmla="*/ 179950 h 331575"/>
                <a:gd name="csX35" fmla="*/ 7518989 w 7522898"/>
                <a:gd name="csY35" fmla="*/ 179720 h 331575"/>
                <a:gd name="csX36" fmla="*/ 7519189 w 7522898"/>
                <a:gd name="csY36" fmla="*/ 179558 h 331575"/>
                <a:gd name="csX37" fmla="*/ 7519474 w 7522898"/>
                <a:gd name="csY37" fmla="*/ 179612 h 331575"/>
                <a:gd name="csX38" fmla="*/ 7519635 w 7522898"/>
                <a:gd name="csY38" fmla="*/ 179820 h 331575"/>
                <a:gd name="csX39" fmla="*/ 7519635 w 7522898"/>
                <a:gd name="csY39" fmla="*/ 180027 h 331575"/>
                <a:gd name="csX40" fmla="*/ 7498411 w 7522898"/>
                <a:gd name="csY40" fmla="*/ 181051 h 331575"/>
                <a:gd name="csX41" fmla="*/ 7498550 w 7522898"/>
                <a:gd name="csY41" fmla="*/ 181197 h 331575"/>
                <a:gd name="csX42" fmla="*/ 7498865 w 7522898"/>
                <a:gd name="csY42" fmla="*/ 181158 h 331575"/>
                <a:gd name="csX43" fmla="*/ 7499142 w 7522898"/>
                <a:gd name="csY43" fmla="*/ 181135 h 331575"/>
                <a:gd name="csX44" fmla="*/ 7498973 w 7522898"/>
                <a:gd name="csY44" fmla="*/ 181281 h 331575"/>
                <a:gd name="csX45" fmla="*/ 7498403 w 7522898"/>
                <a:gd name="csY45" fmla="*/ 181343 h 331575"/>
                <a:gd name="csX46" fmla="*/ 7498126 w 7522898"/>
                <a:gd name="csY46" fmla="*/ 180974 h 331575"/>
                <a:gd name="csX47" fmla="*/ 7498473 w 7522898"/>
                <a:gd name="csY47" fmla="*/ 180689 h 331575"/>
                <a:gd name="csX48" fmla="*/ 7498781 w 7522898"/>
                <a:gd name="csY48" fmla="*/ 180643 h 331575"/>
                <a:gd name="csX49" fmla="*/ 7498781 w 7522898"/>
                <a:gd name="csY49" fmla="*/ 180720 h 331575"/>
                <a:gd name="csX50" fmla="*/ 7498781 w 7522898"/>
                <a:gd name="csY50" fmla="*/ 180804 h 331575"/>
                <a:gd name="csX51" fmla="*/ 7498634 w 7522898"/>
                <a:gd name="csY51" fmla="*/ 180804 h 331575"/>
                <a:gd name="csX52" fmla="*/ 7498403 w 7522898"/>
                <a:gd name="csY52" fmla="*/ 180874 h 331575"/>
                <a:gd name="csX53" fmla="*/ 7498403 w 7522898"/>
                <a:gd name="csY53" fmla="*/ 181051 h 331575"/>
                <a:gd name="csX54" fmla="*/ 7448776 w 7522898"/>
                <a:gd name="csY54" fmla="*/ 184581 h 331575"/>
                <a:gd name="csX55" fmla="*/ 7449030 w 7522898"/>
                <a:gd name="csY55" fmla="*/ 184866 h 331575"/>
                <a:gd name="csX56" fmla="*/ 7449030 w 7522898"/>
                <a:gd name="csY56" fmla="*/ 185005 h 331575"/>
                <a:gd name="csX57" fmla="*/ 7448907 w 7522898"/>
                <a:gd name="csY57" fmla="*/ 184981 h 331575"/>
                <a:gd name="csX58" fmla="*/ 7448538 w 7522898"/>
                <a:gd name="csY58" fmla="*/ 184897 h 331575"/>
                <a:gd name="csX59" fmla="*/ 7448414 w 7522898"/>
                <a:gd name="csY59" fmla="*/ 184728 h 331575"/>
                <a:gd name="csX60" fmla="*/ 7448684 w 7522898"/>
                <a:gd name="csY60" fmla="*/ 184843 h 331575"/>
                <a:gd name="csX61" fmla="*/ 7448799 w 7522898"/>
                <a:gd name="csY61" fmla="*/ 184820 h 331575"/>
                <a:gd name="csX62" fmla="*/ 7448553 w 7522898"/>
                <a:gd name="csY62" fmla="*/ 184566 h 331575"/>
                <a:gd name="csX63" fmla="*/ 7448337 w 7522898"/>
                <a:gd name="csY63" fmla="*/ 184381 h 331575"/>
                <a:gd name="csX64" fmla="*/ 7448176 w 7522898"/>
                <a:gd name="csY64" fmla="*/ 184305 h 331575"/>
                <a:gd name="csX65" fmla="*/ 7448176 w 7522898"/>
                <a:gd name="csY65" fmla="*/ 184212 h 331575"/>
                <a:gd name="csX66" fmla="*/ 7448376 w 7522898"/>
                <a:gd name="csY66" fmla="*/ 184258 h 331575"/>
                <a:gd name="csX67" fmla="*/ 7448776 w 7522898"/>
                <a:gd name="csY67" fmla="*/ 184581 h 331575"/>
                <a:gd name="csX68" fmla="*/ 1508 w 7522898"/>
                <a:gd name="csY68" fmla="*/ 0 h 331575"/>
                <a:gd name="csX69" fmla="*/ 3232 w 7522898"/>
                <a:gd name="csY69" fmla="*/ 1815 h 331575"/>
                <a:gd name="csX70" fmla="*/ 2901 w 7522898"/>
                <a:gd name="csY70" fmla="*/ 2731 h 331575"/>
                <a:gd name="csX71" fmla="*/ 1655 w 7522898"/>
                <a:gd name="csY71" fmla="*/ 2646 h 331575"/>
                <a:gd name="csX72" fmla="*/ 1085 w 7522898"/>
                <a:gd name="csY72" fmla="*/ 2323 h 331575"/>
                <a:gd name="csX73" fmla="*/ 2055 w 7522898"/>
                <a:gd name="csY73" fmla="*/ 2162 h 331575"/>
                <a:gd name="csX74" fmla="*/ 2216 w 7522898"/>
                <a:gd name="csY74" fmla="*/ 1823 h 331575"/>
                <a:gd name="csX75" fmla="*/ 1770 w 7522898"/>
                <a:gd name="csY75" fmla="*/ 1292 h 331575"/>
                <a:gd name="csX76" fmla="*/ 1177 w 7522898"/>
                <a:gd name="csY76" fmla="*/ 923 h 331575"/>
                <a:gd name="csX77" fmla="*/ 770 w 7522898"/>
                <a:gd name="csY77" fmla="*/ 923 h 331575"/>
                <a:gd name="csX78" fmla="*/ 670 w 7522898"/>
                <a:gd name="csY78" fmla="*/ 1654 h 331575"/>
                <a:gd name="csX79" fmla="*/ 0 w 7522898"/>
                <a:gd name="csY79" fmla="*/ 1085 h 331575"/>
                <a:gd name="csX80" fmla="*/ 392 w 7522898"/>
                <a:gd name="csY80" fmla="*/ 515 h 331575"/>
                <a:gd name="csX81" fmla="*/ 870 w 7522898"/>
                <a:gd name="csY81" fmla="*/ 139 h 331575"/>
                <a:gd name="csX82" fmla="*/ 1508 w 7522898"/>
                <a:gd name="csY82" fmla="*/ 0 h 331575"/>
                <a:gd name="csX83" fmla="*/ 7178435 w 7522898"/>
                <a:gd name="csY83" fmla="*/ 17070 h 331575"/>
                <a:gd name="csX84" fmla="*/ 7177065 w 7522898"/>
                <a:gd name="csY84" fmla="*/ 17786 h 331575"/>
                <a:gd name="csX85" fmla="*/ 7176650 w 7522898"/>
                <a:gd name="csY85" fmla="*/ 17670 h 331575"/>
                <a:gd name="csX86" fmla="*/ 7178274 w 7522898"/>
                <a:gd name="csY86" fmla="*/ 16655 h 331575"/>
                <a:gd name="csX87" fmla="*/ 7178266 w 7522898"/>
                <a:gd name="csY87" fmla="*/ 16778 h 331575"/>
                <a:gd name="csX88" fmla="*/ 7178435 w 7522898"/>
                <a:gd name="csY88" fmla="*/ 17070 h 331575"/>
                <a:gd name="csX89" fmla="*/ 7175726 w 7522898"/>
                <a:gd name="csY89" fmla="*/ 18740 h 331575"/>
                <a:gd name="csX90" fmla="*/ 7174126 w 7522898"/>
                <a:gd name="csY90" fmla="*/ 19571 h 331575"/>
                <a:gd name="csX91" fmla="*/ 7173694 w 7522898"/>
                <a:gd name="csY91" fmla="*/ 19124 h 331575"/>
                <a:gd name="csX92" fmla="*/ 7174272 w 7522898"/>
                <a:gd name="csY92" fmla="*/ 19109 h 331575"/>
                <a:gd name="csX93" fmla="*/ 7175349 w 7522898"/>
                <a:gd name="csY93" fmla="*/ 18309 h 331575"/>
                <a:gd name="csX94" fmla="*/ 7176650 w 7522898"/>
                <a:gd name="csY94" fmla="*/ 18247 h 331575"/>
                <a:gd name="csX95" fmla="*/ 7176496 w 7522898"/>
                <a:gd name="csY95" fmla="*/ 18693 h 331575"/>
                <a:gd name="csX96" fmla="*/ 7175726 w 7522898"/>
                <a:gd name="csY96" fmla="*/ 18740 h 331575"/>
                <a:gd name="csX97" fmla="*/ 44634 w 7522898"/>
                <a:gd name="csY97" fmla="*/ 44411 h 331575"/>
                <a:gd name="csX98" fmla="*/ 48227 w 7522898"/>
                <a:gd name="csY98" fmla="*/ 46895 h 331575"/>
                <a:gd name="csX99" fmla="*/ 46704 w 7522898"/>
                <a:gd name="csY99" fmla="*/ 47072 h 331575"/>
                <a:gd name="csX100" fmla="*/ 42948 w 7522898"/>
                <a:gd name="csY100" fmla="*/ 45872 h 331575"/>
                <a:gd name="csX101" fmla="*/ 39516 w 7522898"/>
                <a:gd name="csY101" fmla="*/ 43418 h 331575"/>
                <a:gd name="csX102" fmla="*/ 40540 w 7522898"/>
                <a:gd name="csY102" fmla="*/ 42888 h 331575"/>
                <a:gd name="csX103" fmla="*/ 41040 w 7522898"/>
                <a:gd name="csY103" fmla="*/ 43772 h 331575"/>
                <a:gd name="csX104" fmla="*/ 42602 w 7522898"/>
                <a:gd name="csY104" fmla="*/ 44595 h 331575"/>
                <a:gd name="csX105" fmla="*/ 43525 w 7522898"/>
                <a:gd name="csY105" fmla="*/ 42864 h 331575"/>
                <a:gd name="csX106" fmla="*/ 44133 w 7522898"/>
                <a:gd name="csY106" fmla="*/ 42472 h 331575"/>
                <a:gd name="csX107" fmla="*/ 41394 w 7522898"/>
                <a:gd name="csY107" fmla="*/ 40687 h 331575"/>
                <a:gd name="csX108" fmla="*/ 42479 w 7522898"/>
                <a:gd name="csY108" fmla="*/ 40780 h 331575"/>
                <a:gd name="csX109" fmla="*/ 45072 w 7522898"/>
                <a:gd name="csY109" fmla="*/ 41995 h 331575"/>
                <a:gd name="csX110" fmla="*/ 44634 w 7522898"/>
                <a:gd name="csY110" fmla="*/ 44411 h 331575"/>
                <a:gd name="csX111" fmla="*/ 7179489 w 7522898"/>
                <a:gd name="csY111" fmla="*/ 44618 h 331575"/>
                <a:gd name="csX112" fmla="*/ 7179597 w 7522898"/>
                <a:gd name="csY112" fmla="*/ 45111 h 331575"/>
                <a:gd name="csX113" fmla="*/ 7178366 w 7522898"/>
                <a:gd name="csY113" fmla="*/ 43764 h 331575"/>
                <a:gd name="csX114" fmla="*/ 7177635 w 7522898"/>
                <a:gd name="csY114" fmla="*/ 42895 h 331575"/>
                <a:gd name="csX115" fmla="*/ 7177681 w 7522898"/>
                <a:gd name="csY115" fmla="*/ 42518 h 331575"/>
                <a:gd name="csX116" fmla="*/ 7178012 w 7522898"/>
                <a:gd name="csY116" fmla="*/ 42757 h 331575"/>
                <a:gd name="csX117" fmla="*/ 7178420 w 7522898"/>
                <a:gd name="csY117" fmla="*/ 43180 h 331575"/>
                <a:gd name="csX118" fmla="*/ 7178689 w 7522898"/>
                <a:gd name="csY118" fmla="*/ 43518 h 331575"/>
                <a:gd name="csX119" fmla="*/ 7179489 w 7522898"/>
                <a:gd name="csY119" fmla="*/ 44618 h 331575"/>
                <a:gd name="csX120" fmla="*/ 7179728 w 7522898"/>
                <a:gd name="csY120" fmla="*/ 47372 h 331575"/>
                <a:gd name="csX121" fmla="*/ 7178943 w 7522898"/>
                <a:gd name="csY121" fmla="*/ 47465 h 331575"/>
                <a:gd name="csX122" fmla="*/ 7179528 w 7522898"/>
                <a:gd name="csY122" fmla="*/ 47157 h 331575"/>
                <a:gd name="csX123" fmla="*/ 7179689 w 7522898"/>
                <a:gd name="csY123" fmla="*/ 46734 h 331575"/>
                <a:gd name="csX124" fmla="*/ 7179597 w 7522898"/>
                <a:gd name="csY124" fmla="*/ 45403 h 331575"/>
                <a:gd name="csX125" fmla="*/ 7179905 w 7522898"/>
                <a:gd name="csY125" fmla="*/ 45511 h 331575"/>
                <a:gd name="csX126" fmla="*/ 7180012 w 7522898"/>
                <a:gd name="csY126" fmla="*/ 46057 h 331575"/>
                <a:gd name="csX127" fmla="*/ 7180066 w 7522898"/>
                <a:gd name="csY127" fmla="*/ 46857 h 331575"/>
                <a:gd name="csX128" fmla="*/ 7179728 w 7522898"/>
                <a:gd name="csY128" fmla="*/ 47372 h 331575"/>
                <a:gd name="csX129" fmla="*/ 7179913 w 7522898"/>
                <a:gd name="csY129" fmla="*/ 55427 h 331575"/>
                <a:gd name="csX130" fmla="*/ 7179335 w 7522898"/>
                <a:gd name="csY130" fmla="*/ 55504 h 331575"/>
                <a:gd name="csX131" fmla="*/ 7179713 w 7522898"/>
                <a:gd name="csY131" fmla="*/ 55065 h 331575"/>
                <a:gd name="csX132" fmla="*/ 7182183 w 7522898"/>
                <a:gd name="csY132" fmla="*/ 54581 h 331575"/>
                <a:gd name="csX133" fmla="*/ 7182398 w 7522898"/>
                <a:gd name="csY133" fmla="*/ 54442 h 331575"/>
                <a:gd name="csX134" fmla="*/ 7182799 w 7522898"/>
                <a:gd name="csY134" fmla="*/ 54711 h 331575"/>
                <a:gd name="csX135" fmla="*/ 7182791 w 7522898"/>
                <a:gd name="csY135" fmla="*/ 54965 h 331575"/>
                <a:gd name="csX136" fmla="*/ 7182613 w 7522898"/>
                <a:gd name="csY136" fmla="*/ 55096 h 331575"/>
                <a:gd name="csX137" fmla="*/ 7181390 w 7522898"/>
                <a:gd name="csY137" fmla="*/ 55104 h 331575"/>
                <a:gd name="csX138" fmla="*/ 7180428 w 7522898"/>
                <a:gd name="csY138" fmla="*/ 55334 h 331575"/>
                <a:gd name="csX139" fmla="*/ 7179913 w 7522898"/>
                <a:gd name="csY139" fmla="*/ 55427 h 331575"/>
                <a:gd name="csX140" fmla="*/ 7179789 w 7522898"/>
                <a:gd name="csY140" fmla="*/ 62481 h 331575"/>
                <a:gd name="csX141" fmla="*/ 7180951 w 7522898"/>
                <a:gd name="csY141" fmla="*/ 63327 h 331575"/>
                <a:gd name="csX142" fmla="*/ 7180798 w 7522898"/>
                <a:gd name="csY142" fmla="*/ 63912 h 331575"/>
                <a:gd name="csX143" fmla="*/ 7180405 w 7522898"/>
                <a:gd name="csY143" fmla="*/ 64581 h 331575"/>
                <a:gd name="csX144" fmla="*/ 7178889 w 7522898"/>
                <a:gd name="csY144" fmla="*/ 66289 h 331575"/>
                <a:gd name="csX145" fmla="*/ 7178427 w 7522898"/>
                <a:gd name="csY145" fmla="*/ 66128 h 331575"/>
                <a:gd name="csX146" fmla="*/ 7179905 w 7522898"/>
                <a:gd name="csY146" fmla="*/ 64581 h 331575"/>
                <a:gd name="csX147" fmla="*/ 7180475 w 7522898"/>
                <a:gd name="csY147" fmla="*/ 63558 h 331575"/>
                <a:gd name="csX148" fmla="*/ 7179628 w 7522898"/>
                <a:gd name="csY148" fmla="*/ 62773 h 331575"/>
                <a:gd name="csX149" fmla="*/ 7179289 w 7522898"/>
                <a:gd name="csY149" fmla="*/ 62943 h 331575"/>
                <a:gd name="csX150" fmla="*/ 7179150 w 7522898"/>
                <a:gd name="csY150" fmla="*/ 62943 h 331575"/>
                <a:gd name="csX151" fmla="*/ 7178858 w 7522898"/>
                <a:gd name="csY151" fmla="*/ 62212 h 331575"/>
                <a:gd name="csX152" fmla="*/ 7179150 w 7522898"/>
                <a:gd name="csY152" fmla="*/ 62212 h 331575"/>
                <a:gd name="csX153" fmla="*/ 7179789 w 7522898"/>
                <a:gd name="csY153" fmla="*/ 62481 h 331575"/>
                <a:gd name="csX154" fmla="*/ 7211671 w 7522898"/>
                <a:gd name="csY154" fmla="*/ 101407 h 331575"/>
                <a:gd name="csX155" fmla="*/ 7210971 w 7522898"/>
                <a:gd name="csY155" fmla="*/ 101991 h 331575"/>
                <a:gd name="csX156" fmla="*/ 7210702 w 7522898"/>
                <a:gd name="csY156" fmla="*/ 101461 h 331575"/>
                <a:gd name="csX157" fmla="*/ 7211048 w 7522898"/>
                <a:gd name="csY157" fmla="*/ 100807 h 331575"/>
                <a:gd name="csX158" fmla="*/ 7210463 w 7522898"/>
                <a:gd name="csY158" fmla="*/ 98091 h 331575"/>
                <a:gd name="csX159" fmla="*/ 7209494 w 7522898"/>
                <a:gd name="csY159" fmla="*/ 97722 h 331575"/>
                <a:gd name="csX160" fmla="*/ 7208917 w 7522898"/>
                <a:gd name="csY160" fmla="*/ 96906 h 331575"/>
                <a:gd name="csX161" fmla="*/ 7209194 w 7522898"/>
                <a:gd name="csY161" fmla="*/ 96906 h 331575"/>
                <a:gd name="csX162" fmla="*/ 7210163 w 7522898"/>
                <a:gd name="csY162" fmla="*/ 97653 h 331575"/>
                <a:gd name="csX163" fmla="*/ 7210941 w 7522898"/>
                <a:gd name="csY163" fmla="*/ 97991 h 331575"/>
                <a:gd name="csX164" fmla="*/ 7211394 w 7522898"/>
                <a:gd name="csY164" fmla="*/ 99776 h 331575"/>
                <a:gd name="csX165" fmla="*/ 7211671 w 7522898"/>
                <a:gd name="csY165" fmla="*/ 101407 h 331575"/>
                <a:gd name="csX166" fmla="*/ 7104605 w 7522898"/>
                <a:gd name="csY166" fmla="*/ 102945 h 331575"/>
                <a:gd name="csX167" fmla="*/ 7104405 w 7522898"/>
                <a:gd name="csY167" fmla="*/ 102991 h 331575"/>
                <a:gd name="csX168" fmla="*/ 7103997 w 7522898"/>
                <a:gd name="csY168" fmla="*/ 102768 h 331575"/>
                <a:gd name="csX169" fmla="*/ 7104051 w 7522898"/>
                <a:gd name="csY169" fmla="*/ 102491 h 331575"/>
                <a:gd name="csX170" fmla="*/ 7104335 w 7522898"/>
                <a:gd name="csY170" fmla="*/ 102368 h 331575"/>
                <a:gd name="csX171" fmla="*/ 7104697 w 7522898"/>
                <a:gd name="csY171" fmla="*/ 102576 h 331575"/>
                <a:gd name="csX172" fmla="*/ 7104605 w 7522898"/>
                <a:gd name="csY172" fmla="*/ 102945 h 331575"/>
                <a:gd name="csX173" fmla="*/ 7217382 w 7522898"/>
                <a:gd name="csY173" fmla="*/ 110200 h 331575"/>
                <a:gd name="csX174" fmla="*/ 7217513 w 7522898"/>
                <a:gd name="csY174" fmla="*/ 111307 h 331575"/>
                <a:gd name="csX175" fmla="*/ 7217020 w 7522898"/>
                <a:gd name="csY175" fmla="*/ 111161 h 331575"/>
                <a:gd name="csX176" fmla="*/ 7216858 w 7522898"/>
                <a:gd name="csY176" fmla="*/ 110730 h 331575"/>
                <a:gd name="csX177" fmla="*/ 7216697 w 7522898"/>
                <a:gd name="csY177" fmla="*/ 109615 h 331575"/>
                <a:gd name="csX178" fmla="*/ 7216181 w 7522898"/>
                <a:gd name="csY178" fmla="*/ 108523 h 331575"/>
                <a:gd name="csX179" fmla="*/ 7216766 w 7522898"/>
                <a:gd name="csY179" fmla="*/ 108815 h 331575"/>
                <a:gd name="csX180" fmla="*/ 7217251 w 7522898"/>
                <a:gd name="csY180" fmla="*/ 109669 h 331575"/>
                <a:gd name="csX181" fmla="*/ 7217382 w 7522898"/>
                <a:gd name="csY181" fmla="*/ 110200 h 331575"/>
                <a:gd name="csX182" fmla="*/ 96162 w 7522898"/>
                <a:gd name="csY182" fmla="*/ 171950 h 331575"/>
                <a:gd name="csX183" fmla="*/ 96101 w 7522898"/>
                <a:gd name="csY183" fmla="*/ 172081 h 331575"/>
                <a:gd name="csX184" fmla="*/ 95839 w 7522898"/>
                <a:gd name="csY184" fmla="*/ 171911 h 331575"/>
                <a:gd name="csX185" fmla="*/ 95331 w 7522898"/>
                <a:gd name="csY185" fmla="*/ 171596 h 331575"/>
                <a:gd name="csX186" fmla="*/ 94900 w 7522898"/>
                <a:gd name="csY186" fmla="*/ 171250 h 331575"/>
                <a:gd name="csX187" fmla="*/ 94893 w 7522898"/>
                <a:gd name="csY187" fmla="*/ 171104 h 331575"/>
                <a:gd name="csX188" fmla="*/ 95500 w 7522898"/>
                <a:gd name="csY188" fmla="*/ 170896 h 331575"/>
                <a:gd name="csX189" fmla="*/ 96278 w 7522898"/>
                <a:gd name="csY189" fmla="*/ 170734 h 331575"/>
                <a:gd name="csX190" fmla="*/ 96447 w 7522898"/>
                <a:gd name="csY190" fmla="*/ 170957 h 331575"/>
                <a:gd name="csX191" fmla="*/ 96301 w 7522898"/>
                <a:gd name="csY191" fmla="*/ 171273 h 331575"/>
                <a:gd name="csX192" fmla="*/ 96162 w 7522898"/>
                <a:gd name="csY192" fmla="*/ 171950 h 331575"/>
                <a:gd name="csX193" fmla="*/ 76562 w 7522898"/>
                <a:gd name="csY193" fmla="*/ 205067 h 331575"/>
                <a:gd name="csX194" fmla="*/ 76062 w 7522898"/>
                <a:gd name="csY194" fmla="*/ 205183 h 331575"/>
                <a:gd name="csX195" fmla="*/ 75477 w 7522898"/>
                <a:gd name="csY195" fmla="*/ 205183 h 331575"/>
                <a:gd name="csX196" fmla="*/ 75184 w 7522898"/>
                <a:gd name="csY196" fmla="*/ 204898 h 331575"/>
                <a:gd name="csX197" fmla="*/ 75169 w 7522898"/>
                <a:gd name="csY197" fmla="*/ 204668 h 331575"/>
                <a:gd name="csX198" fmla="*/ 75369 w 7522898"/>
                <a:gd name="csY198" fmla="*/ 204668 h 331575"/>
                <a:gd name="csX199" fmla="*/ 75554 w 7522898"/>
                <a:gd name="csY199" fmla="*/ 204706 h 331575"/>
                <a:gd name="csX200" fmla="*/ 76385 w 7522898"/>
                <a:gd name="csY200" fmla="*/ 204744 h 331575"/>
                <a:gd name="csX201" fmla="*/ 76600 w 7522898"/>
                <a:gd name="csY201" fmla="*/ 204914 h 331575"/>
                <a:gd name="csX202" fmla="*/ 76562 w 7522898"/>
                <a:gd name="csY202" fmla="*/ 205067 h 331575"/>
                <a:gd name="csX203" fmla="*/ 164706 w 7522898"/>
                <a:gd name="csY203" fmla="*/ 331230 h 331575"/>
                <a:gd name="csX204" fmla="*/ 164529 w 7522898"/>
                <a:gd name="csY204" fmla="*/ 331576 h 331575"/>
                <a:gd name="csX205" fmla="*/ 164190 w 7522898"/>
                <a:gd name="csY205" fmla="*/ 331453 h 331575"/>
                <a:gd name="csX206" fmla="*/ 163990 w 7522898"/>
                <a:gd name="csY206" fmla="*/ 331014 h 331575"/>
                <a:gd name="csX207" fmla="*/ 163921 w 7522898"/>
                <a:gd name="csY207" fmla="*/ 330537 h 331575"/>
                <a:gd name="csX208" fmla="*/ 164052 w 7522898"/>
                <a:gd name="csY208" fmla="*/ 330153 h 331575"/>
                <a:gd name="csX209" fmla="*/ 164275 w 7522898"/>
                <a:gd name="csY209" fmla="*/ 330168 h 331575"/>
                <a:gd name="csX210" fmla="*/ 164529 w 7522898"/>
                <a:gd name="csY210" fmla="*/ 330645 h 331575"/>
                <a:gd name="csX211" fmla="*/ 164706 w 7522898"/>
                <a:gd name="csY211" fmla="*/ 331230 h 3315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</a:cxnLst>
              <a:rect l="l" t="t" r="r" b="b"/>
              <a:pathLst>
                <a:path w="7522898" h="331575">
                  <a:moveTo>
                    <a:pt x="7509577" y="143556"/>
                  </a:moveTo>
                  <a:lnTo>
                    <a:pt x="7510285" y="143963"/>
                  </a:lnTo>
                  <a:lnTo>
                    <a:pt x="7510824" y="144517"/>
                  </a:lnTo>
                  <a:lnTo>
                    <a:pt x="7511086" y="145286"/>
                  </a:lnTo>
                  <a:lnTo>
                    <a:pt x="7511086" y="145479"/>
                  </a:lnTo>
                  <a:lnTo>
                    <a:pt x="7510670" y="145471"/>
                  </a:lnTo>
                  <a:lnTo>
                    <a:pt x="7510170" y="145233"/>
                  </a:lnTo>
                  <a:lnTo>
                    <a:pt x="7509808" y="144910"/>
                  </a:lnTo>
                  <a:lnTo>
                    <a:pt x="7509623" y="144825"/>
                  </a:lnTo>
                  <a:lnTo>
                    <a:pt x="7509546" y="144756"/>
                  </a:lnTo>
                  <a:lnTo>
                    <a:pt x="7509978" y="144802"/>
                  </a:lnTo>
                  <a:lnTo>
                    <a:pt x="7510470" y="145125"/>
                  </a:lnTo>
                  <a:lnTo>
                    <a:pt x="7510839" y="145271"/>
                  </a:lnTo>
                  <a:lnTo>
                    <a:pt x="7510839" y="144894"/>
                  </a:lnTo>
                  <a:lnTo>
                    <a:pt x="7510393" y="144240"/>
                  </a:lnTo>
                  <a:lnTo>
                    <a:pt x="7510132" y="144017"/>
                  </a:lnTo>
                  <a:lnTo>
                    <a:pt x="7509793" y="143825"/>
                  </a:lnTo>
                  <a:lnTo>
                    <a:pt x="7509408" y="143694"/>
                  </a:lnTo>
                  <a:lnTo>
                    <a:pt x="7509146" y="143810"/>
                  </a:lnTo>
                  <a:lnTo>
                    <a:pt x="7509000" y="143863"/>
                  </a:lnTo>
                  <a:lnTo>
                    <a:pt x="7508923" y="143710"/>
                  </a:lnTo>
                  <a:lnTo>
                    <a:pt x="7509000" y="143571"/>
                  </a:lnTo>
                  <a:lnTo>
                    <a:pt x="7509139" y="143433"/>
                  </a:lnTo>
                  <a:lnTo>
                    <a:pt x="7509600" y="143556"/>
                  </a:lnTo>
                  <a:close/>
                  <a:moveTo>
                    <a:pt x="7522806" y="151487"/>
                  </a:moveTo>
                  <a:lnTo>
                    <a:pt x="7522706" y="151648"/>
                  </a:lnTo>
                  <a:lnTo>
                    <a:pt x="7522552" y="151510"/>
                  </a:lnTo>
                  <a:lnTo>
                    <a:pt x="7522660" y="151256"/>
                  </a:lnTo>
                  <a:lnTo>
                    <a:pt x="7522752" y="151041"/>
                  </a:lnTo>
                  <a:lnTo>
                    <a:pt x="7522898" y="151156"/>
                  </a:lnTo>
                  <a:lnTo>
                    <a:pt x="7522806" y="151487"/>
                  </a:lnTo>
                  <a:close/>
                  <a:moveTo>
                    <a:pt x="7519604" y="180027"/>
                  </a:moveTo>
                  <a:lnTo>
                    <a:pt x="7519397" y="180127"/>
                  </a:lnTo>
                  <a:lnTo>
                    <a:pt x="7519151" y="180097"/>
                  </a:lnTo>
                  <a:lnTo>
                    <a:pt x="7518989" y="179950"/>
                  </a:lnTo>
                  <a:lnTo>
                    <a:pt x="7518989" y="179720"/>
                  </a:lnTo>
                  <a:lnTo>
                    <a:pt x="7519189" y="179558"/>
                  </a:lnTo>
                  <a:lnTo>
                    <a:pt x="7519474" y="179612"/>
                  </a:lnTo>
                  <a:lnTo>
                    <a:pt x="7519635" y="179820"/>
                  </a:lnTo>
                  <a:lnTo>
                    <a:pt x="7519635" y="180027"/>
                  </a:lnTo>
                  <a:close/>
                  <a:moveTo>
                    <a:pt x="7498411" y="181051"/>
                  </a:moveTo>
                  <a:lnTo>
                    <a:pt x="7498550" y="181197"/>
                  </a:lnTo>
                  <a:lnTo>
                    <a:pt x="7498865" y="181158"/>
                  </a:lnTo>
                  <a:lnTo>
                    <a:pt x="7499142" y="181135"/>
                  </a:lnTo>
                  <a:lnTo>
                    <a:pt x="7498973" y="181281"/>
                  </a:lnTo>
                  <a:lnTo>
                    <a:pt x="7498403" y="181343"/>
                  </a:lnTo>
                  <a:lnTo>
                    <a:pt x="7498126" y="180974"/>
                  </a:lnTo>
                  <a:lnTo>
                    <a:pt x="7498473" y="180689"/>
                  </a:lnTo>
                  <a:lnTo>
                    <a:pt x="7498781" y="180643"/>
                  </a:lnTo>
                  <a:lnTo>
                    <a:pt x="7498781" y="180720"/>
                  </a:lnTo>
                  <a:lnTo>
                    <a:pt x="7498781" y="180804"/>
                  </a:lnTo>
                  <a:lnTo>
                    <a:pt x="7498634" y="180804"/>
                  </a:lnTo>
                  <a:lnTo>
                    <a:pt x="7498403" y="180874"/>
                  </a:lnTo>
                  <a:lnTo>
                    <a:pt x="7498403" y="181051"/>
                  </a:lnTo>
                  <a:close/>
                  <a:moveTo>
                    <a:pt x="7448776" y="184581"/>
                  </a:moveTo>
                  <a:lnTo>
                    <a:pt x="7449030" y="184866"/>
                  </a:lnTo>
                  <a:lnTo>
                    <a:pt x="7449030" y="185005"/>
                  </a:lnTo>
                  <a:lnTo>
                    <a:pt x="7448907" y="184981"/>
                  </a:lnTo>
                  <a:lnTo>
                    <a:pt x="7448538" y="184897"/>
                  </a:lnTo>
                  <a:lnTo>
                    <a:pt x="7448414" y="184728"/>
                  </a:lnTo>
                  <a:lnTo>
                    <a:pt x="7448684" y="184843"/>
                  </a:lnTo>
                  <a:lnTo>
                    <a:pt x="7448799" y="184820"/>
                  </a:lnTo>
                  <a:lnTo>
                    <a:pt x="7448553" y="184566"/>
                  </a:lnTo>
                  <a:lnTo>
                    <a:pt x="7448337" y="184381"/>
                  </a:lnTo>
                  <a:lnTo>
                    <a:pt x="7448176" y="184305"/>
                  </a:lnTo>
                  <a:lnTo>
                    <a:pt x="7448176" y="184212"/>
                  </a:lnTo>
                  <a:lnTo>
                    <a:pt x="7448376" y="184258"/>
                  </a:lnTo>
                  <a:lnTo>
                    <a:pt x="7448776" y="184581"/>
                  </a:lnTo>
                  <a:close/>
                  <a:moveTo>
                    <a:pt x="1508" y="0"/>
                  </a:moveTo>
                  <a:lnTo>
                    <a:pt x="3232" y="1815"/>
                  </a:lnTo>
                  <a:lnTo>
                    <a:pt x="2901" y="2731"/>
                  </a:lnTo>
                  <a:lnTo>
                    <a:pt x="1655" y="2646"/>
                  </a:lnTo>
                  <a:lnTo>
                    <a:pt x="1085" y="2323"/>
                  </a:lnTo>
                  <a:lnTo>
                    <a:pt x="2055" y="2162"/>
                  </a:lnTo>
                  <a:lnTo>
                    <a:pt x="2216" y="1823"/>
                  </a:lnTo>
                  <a:lnTo>
                    <a:pt x="1770" y="1292"/>
                  </a:lnTo>
                  <a:lnTo>
                    <a:pt x="1177" y="923"/>
                  </a:lnTo>
                  <a:lnTo>
                    <a:pt x="770" y="923"/>
                  </a:lnTo>
                  <a:lnTo>
                    <a:pt x="670" y="1654"/>
                  </a:lnTo>
                  <a:lnTo>
                    <a:pt x="0" y="1085"/>
                  </a:lnTo>
                  <a:lnTo>
                    <a:pt x="392" y="515"/>
                  </a:lnTo>
                  <a:lnTo>
                    <a:pt x="870" y="139"/>
                  </a:lnTo>
                  <a:lnTo>
                    <a:pt x="1508" y="0"/>
                  </a:lnTo>
                  <a:close/>
                  <a:moveTo>
                    <a:pt x="7178435" y="17070"/>
                  </a:moveTo>
                  <a:lnTo>
                    <a:pt x="7177065" y="17786"/>
                  </a:lnTo>
                  <a:lnTo>
                    <a:pt x="7176650" y="17670"/>
                  </a:lnTo>
                  <a:lnTo>
                    <a:pt x="7178274" y="16655"/>
                  </a:lnTo>
                  <a:lnTo>
                    <a:pt x="7178266" y="16778"/>
                  </a:lnTo>
                  <a:lnTo>
                    <a:pt x="7178435" y="17070"/>
                  </a:lnTo>
                  <a:close/>
                  <a:moveTo>
                    <a:pt x="7175726" y="18740"/>
                  </a:moveTo>
                  <a:lnTo>
                    <a:pt x="7174126" y="19571"/>
                  </a:lnTo>
                  <a:lnTo>
                    <a:pt x="7173694" y="19124"/>
                  </a:lnTo>
                  <a:lnTo>
                    <a:pt x="7174272" y="19109"/>
                  </a:lnTo>
                  <a:lnTo>
                    <a:pt x="7175349" y="18309"/>
                  </a:lnTo>
                  <a:lnTo>
                    <a:pt x="7176650" y="18247"/>
                  </a:lnTo>
                  <a:lnTo>
                    <a:pt x="7176496" y="18693"/>
                  </a:lnTo>
                  <a:lnTo>
                    <a:pt x="7175726" y="18740"/>
                  </a:lnTo>
                  <a:close/>
                  <a:moveTo>
                    <a:pt x="44634" y="44411"/>
                  </a:moveTo>
                  <a:lnTo>
                    <a:pt x="48227" y="46895"/>
                  </a:lnTo>
                  <a:lnTo>
                    <a:pt x="46704" y="47072"/>
                  </a:lnTo>
                  <a:lnTo>
                    <a:pt x="42948" y="45872"/>
                  </a:lnTo>
                  <a:lnTo>
                    <a:pt x="39516" y="43418"/>
                  </a:lnTo>
                  <a:lnTo>
                    <a:pt x="40540" y="42888"/>
                  </a:lnTo>
                  <a:lnTo>
                    <a:pt x="41040" y="43772"/>
                  </a:lnTo>
                  <a:lnTo>
                    <a:pt x="42602" y="44595"/>
                  </a:lnTo>
                  <a:lnTo>
                    <a:pt x="43525" y="42864"/>
                  </a:lnTo>
                  <a:lnTo>
                    <a:pt x="44133" y="42472"/>
                  </a:lnTo>
                  <a:lnTo>
                    <a:pt x="41394" y="40687"/>
                  </a:lnTo>
                  <a:lnTo>
                    <a:pt x="42479" y="40780"/>
                  </a:lnTo>
                  <a:lnTo>
                    <a:pt x="45072" y="41995"/>
                  </a:lnTo>
                  <a:lnTo>
                    <a:pt x="44634" y="44411"/>
                  </a:lnTo>
                  <a:close/>
                  <a:moveTo>
                    <a:pt x="7179489" y="44618"/>
                  </a:moveTo>
                  <a:lnTo>
                    <a:pt x="7179597" y="45111"/>
                  </a:lnTo>
                  <a:lnTo>
                    <a:pt x="7178366" y="43764"/>
                  </a:lnTo>
                  <a:lnTo>
                    <a:pt x="7177635" y="42895"/>
                  </a:lnTo>
                  <a:lnTo>
                    <a:pt x="7177681" y="42518"/>
                  </a:lnTo>
                  <a:lnTo>
                    <a:pt x="7178012" y="42757"/>
                  </a:lnTo>
                  <a:lnTo>
                    <a:pt x="7178420" y="43180"/>
                  </a:lnTo>
                  <a:lnTo>
                    <a:pt x="7178689" y="43518"/>
                  </a:lnTo>
                  <a:lnTo>
                    <a:pt x="7179489" y="44618"/>
                  </a:lnTo>
                  <a:close/>
                  <a:moveTo>
                    <a:pt x="7179728" y="47372"/>
                  </a:moveTo>
                  <a:lnTo>
                    <a:pt x="7178943" y="47465"/>
                  </a:lnTo>
                  <a:lnTo>
                    <a:pt x="7179528" y="47157"/>
                  </a:lnTo>
                  <a:lnTo>
                    <a:pt x="7179689" y="46734"/>
                  </a:lnTo>
                  <a:lnTo>
                    <a:pt x="7179597" y="45403"/>
                  </a:lnTo>
                  <a:lnTo>
                    <a:pt x="7179905" y="45511"/>
                  </a:lnTo>
                  <a:lnTo>
                    <a:pt x="7180012" y="46057"/>
                  </a:lnTo>
                  <a:lnTo>
                    <a:pt x="7180066" y="46857"/>
                  </a:lnTo>
                  <a:lnTo>
                    <a:pt x="7179728" y="47372"/>
                  </a:lnTo>
                  <a:close/>
                  <a:moveTo>
                    <a:pt x="7179913" y="55427"/>
                  </a:moveTo>
                  <a:lnTo>
                    <a:pt x="7179335" y="55504"/>
                  </a:lnTo>
                  <a:lnTo>
                    <a:pt x="7179713" y="55065"/>
                  </a:lnTo>
                  <a:lnTo>
                    <a:pt x="7182183" y="54581"/>
                  </a:lnTo>
                  <a:lnTo>
                    <a:pt x="7182398" y="54442"/>
                  </a:lnTo>
                  <a:lnTo>
                    <a:pt x="7182799" y="54711"/>
                  </a:lnTo>
                  <a:lnTo>
                    <a:pt x="7182791" y="54965"/>
                  </a:lnTo>
                  <a:lnTo>
                    <a:pt x="7182613" y="55096"/>
                  </a:lnTo>
                  <a:lnTo>
                    <a:pt x="7181390" y="55104"/>
                  </a:lnTo>
                  <a:lnTo>
                    <a:pt x="7180428" y="55334"/>
                  </a:lnTo>
                  <a:lnTo>
                    <a:pt x="7179913" y="55427"/>
                  </a:lnTo>
                  <a:close/>
                  <a:moveTo>
                    <a:pt x="7179789" y="62481"/>
                  </a:moveTo>
                  <a:lnTo>
                    <a:pt x="7180951" y="63327"/>
                  </a:lnTo>
                  <a:lnTo>
                    <a:pt x="7180798" y="63912"/>
                  </a:lnTo>
                  <a:lnTo>
                    <a:pt x="7180405" y="64581"/>
                  </a:lnTo>
                  <a:lnTo>
                    <a:pt x="7178889" y="66289"/>
                  </a:lnTo>
                  <a:lnTo>
                    <a:pt x="7178427" y="66128"/>
                  </a:lnTo>
                  <a:lnTo>
                    <a:pt x="7179905" y="64581"/>
                  </a:lnTo>
                  <a:lnTo>
                    <a:pt x="7180475" y="63558"/>
                  </a:lnTo>
                  <a:lnTo>
                    <a:pt x="7179628" y="62773"/>
                  </a:lnTo>
                  <a:lnTo>
                    <a:pt x="7179289" y="62943"/>
                  </a:lnTo>
                  <a:lnTo>
                    <a:pt x="7179150" y="62943"/>
                  </a:lnTo>
                  <a:lnTo>
                    <a:pt x="7178858" y="62212"/>
                  </a:lnTo>
                  <a:lnTo>
                    <a:pt x="7179150" y="62212"/>
                  </a:lnTo>
                  <a:lnTo>
                    <a:pt x="7179789" y="62481"/>
                  </a:lnTo>
                  <a:close/>
                  <a:moveTo>
                    <a:pt x="7211671" y="101407"/>
                  </a:moveTo>
                  <a:lnTo>
                    <a:pt x="7210971" y="101991"/>
                  </a:lnTo>
                  <a:lnTo>
                    <a:pt x="7210702" y="101461"/>
                  </a:lnTo>
                  <a:lnTo>
                    <a:pt x="7211048" y="100807"/>
                  </a:lnTo>
                  <a:lnTo>
                    <a:pt x="7210463" y="98091"/>
                  </a:lnTo>
                  <a:lnTo>
                    <a:pt x="7209494" y="97722"/>
                  </a:lnTo>
                  <a:lnTo>
                    <a:pt x="7208917" y="96906"/>
                  </a:lnTo>
                  <a:lnTo>
                    <a:pt x="7209194" y="96906"/>
                  </a:lnTo>
                  <a:lnTo>
                    <a:pt x="7210163" y="97653"/>
                  </a:lnTo>
                  <a:lnTo>
                    <a:pt x="7210941" y="97991"/>
                  </a:lnTo>
                  <a:lnTo>
                    <a:pt x="7211394" y="99776"/>
                  </a:lnTo>
                  <a:lnTo>
                    <a:pt x="7211671" y="101407"/>
                  </a:lnTo>
                  <a:close/>
                  <a:moveTo>
                    <a:pt x="7104605" y="102945"/>
                  </a:moveTo>
                  <a:lnTo>
                    <a:pt x="7104405" y="102991"/>
                  </a:lnTo>
                  <a:lnTo>
                    <a:pt x="7103997" y="102768"/>
                  </a:lnTo>
                  <a:lnTo>
                    <a:pt x="7104051" y="102491"/>
                  </a:lnTo>
                  <a:lnTo>
                    <a:pt x="7104335" y="102368"/>
                  </a:lnTo>
                  <a:lnTo>
                    <a:pt x="7104697" y="102576"/>
                  </a:lnTo>
                  <a:lnTo>
                    <a:pt x="7104605" y="102945"/>
                  </a:lnTo>
                  <a:close/>
                  <a:moveTo>
                    <a:pt x="7217382" y="110200"/>
                  </a:moveTo>
                  <a:lnTo>
                    <a:pt x="7217513" y="111307"/>
                  </a:lnTo>
                  <a:lnTo>
                    <a:pt x="7217020" y="111161"/>
                  </a:lnTo>
                  <a:lnTo>
                    <a:pt x="7216858" y="110730"/>
                  </a:lnTo>
                  <a:lnTo>
                    <a:pt x="7216697" y="109615"/>
                  </a:lnTo>
                  <a:lnTo>
                    <a:pt x="7216181" y="108523"/>
                  </a:lnTo>
                  <a:lnTo>
                    <a:pt x="7216766" y="108815"/>
                  </a:lnTo>
                  <a:lnTo>
                    <a:pt x="7217251" y="109669"/>
                  </a:lnTo>
                  <a:lnTo>
                    <a:pt x="7217382" y="110200"/>
                  </a:lnTo>
                  <a:close/>
                  <a:moveTo>
                    <a:pt x="96162" y="171950"/>
                  </a:moveTo>
                  <a:lnTo>
                    <a:pt x="96101" y="172081"/>
                  </a:lnTo>
                  <a:lnTo>
                    <a:pt x="95839" y="171911"/>
                  </a:lnTo>
                  <a:lnTo>
                    <a:pt x="95331" y="171596"/>
                  </a:lnTo>
                  <a:lnTo>
                    <a:pt x="94900" y="171250"/>
                  </a:lnTo>
                  <a:lnTo>
                    <a:pt x="94893" y="171104"/>
                  </a:lnTo>
                  <a:lnTo>
                    <a:pt x="95500" y="170896"/>
                  </a:lnTo>
                  <a:lnTo>
                    <a:pt x="96278" y="170734"/>
                  </a:lnTo>
                  <a:lnTo>
                    <a:pt x="96447" y="170957"/>
                  </a:lnTo>
                  <a:lnTo>
                    <a:pt x="96301" y="171273"/>
                  </a:lnTo>
                  <a:lnTo>
                    <a:pt x="96162" y="171950"/>
                  </a:lnTo>
                  <a:close/>
                  <a:moveTo>
                    <a:pt x="76562" y="205067"/>
                  </a:moveTo>
                  <a:lnTo>
                    <a:pt x="76062" y="205183"/>
                  </a:lnTo>
                  <a:lnTo>
                    <a:pt x="75477" y="205183"/>
                  </a:lnTo>
                  <a:lnTo>
                    <a:pt x="75184" y="204898"/>
                  </a:lnTo>
                  <a:lnTo>
                    <a:pt x="75169" y="204668"/>
                  </a:lnTo>
                  <a:lnTo>
                    <a:pt x="75369" y="204668"/>
                  </a:lnTo>
                  <a:lnTo>
                    <a:pt x="75554" y="204706"/>
                  </a:lnTo>
                  <a:lnTo>
                    <a:pt x="76385" y="204744"/>
                  </a:lnTo>
                  <a:lnTo>
                    <a:pt x="76600" y="204914"/>
                  </a:lnTo>
                  <a:lnTo>
                    <a:pt x="76562" y="205067"/>
                  </a:lnTo>
                  <a:close/>
                  <a:moveTo>
                    <a:pt x="164706" y="331230"/>
                  </a:moveTo>
                  <a:lnTo>
                    <a:pt x="164529" y="331576"/>
                  </a:lnTo>
                  <a:lnTo>
                    <a:pt x="164190" y="331453"/>
                  </a:lnTo>
                  <a:lnTo>
                    <a:pt x="163990" y="331014"/>
                  </a:lnTo>
                  <a:lnTo>
                    <a:pt x="163921" y="330537"/>
                  </a:lnTo>
                  <a:lnTo>
                    <a:pt x="164052" y="330153"/>
                  </a:lnTo>
                  <a:lnTo>
                    <a:pt x="164275" y="330168"/>
                  </a:lnTo>
                  <a:lnTo>
                    <a:pt x="164529" y="330645"/>
                  </a:lnTo>
                  <a:lnTo>
                    <a:pt x="164706" y="3312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5" name="Serbest Form 124">
              <a:extLst>
                <a:ext uri="{FF2B5EF4-FFF2-40B4-BE49-F238E27FC236}">
                  <a16:creationId xmlns:a16="http://schemas.microsoft.com/office/drawing/2014/main" id="{4A3F60D2-25FB-B4EB-CCC6-16F0AAA5E0D7}"/>
                </a:ext>
              </a:extLst>
            </p:cNvPr>
            <p:cNvSpPr/>
            <p:nvPr/>
          </p:nvSpPr>
          <p:spPr>
            <a:xfrm>
              <a:off x="8931514" y="6740310"/>
              <a:ext cx="28065" cy="21917"/>
            </a:xfrm>
            <a:custGeom>
              <a:avLst/>
              <a:gdLst>
                <a:gd name="csX0" fmla="*/ 5156 w 28065"/>
                <a:gd name="csY0" fmla="*/ 11670 h 21917"/>
                <a:gd name="csX1" fmla="*/ 4748 w 28065"/>
                <a:gd name="csY1" fmla="*/ 11963 h 21917"/>
                <a:gd name="csX2" fmla="*/ 2778 w 28065"/>
                <a:gd name="csY2" fmla="*/ 10709 h 21917"/>
                <a:gd name="csX3" fmla="*/ 1655 w 28065"/>
                <a:gd name="csY3" fmla="*/ 10416 h 21917"/>
                <a:gd name="csX4" fmla="*/ 0 w 28065"/>
                <a:gd name="csY4" fmla="*/ 8393 h 21917"/>
                <a:gd name="csX5" fmla="*/ 639 w 28065"/>
                <a:gd name="csY5" fmla="*/ 1392 h 21917"/>
                <a:gd name="csX6" fmla="*/ 1170 w 28065"/>
                <a:gd name="csY6" fmla="*/ 493 h 21917"/>
                <a:gd name="csX7" fmla="*/ 1570 w 28065"/>
                <a:gd name="csY7" fmla="*/ 131 h 21917"/>
                <a:gd name="csX8" fmla="*/ 2486 w 28065"/>
                <a:gd name="csY8" fmla="*/ 0 h 21917"/>
                <a:gd name="csX9" fmla="*/ 3602 w 28065"/>
                <a:gd name="csY9" fmla="*/ 877 h 21917"/>
                <a:gd name="csX10" fmla="*/ 3309 w 28065"/>
                <a:gd name="csY10" fmla="*/ 5377 h 21917"/>
                <a:gd name="csX11" fmla="*/ 4779 w 28065"/>
                <a:gd name="csY11" fmla="*/ 8408 h 21917"/>
                <a:gd name="csX12" fmla="*/ 5726 w 28065"/>
                <a:gd name="csY12" fmla="*/ 10816 h 21917"/>
                <a:gd name="csX13" fmla="*/ 5156 w 28065"/>
                <a:gd name="csY13" fmla="*/ 11670 h 21917"/>
                <a:gd name="csX14" fmla="*/ 26981 w 28065"/>
                <a:gd name="csY14" fmla="*/ 15624 h 21917"/>
                <a:gd name="csX15" fmla="*/ 28066 w 28065"/>
                <a:gd name="csY15" fmla="*/ 18655 h 21917"/>
                <a:gd name="csX16" fmla="*/ 28058 w 28065"/>
                <a:gd name="csY16" fmla="*/ 20940 h 21917"/>
                <a:gd name="csX17" fmla="*/ 27596 w 28065"/>
                <a:gd name="csY17" fmla="*/ 21663 h 21917"/>
                <a:gd name="csX18" fmla="*/ 26626 w 28065"/>
                <a:gd name="csY18" fmla="*/ 21186 h 21917"/>
                <a:gd name="csX19" fmla="*/ 24841 w 28065"/>
                <a:gd name="csY19" fmla="*/ 19371 h 21917"/>
                <a:gd name="csX20" fmla="*/ 21448 w 28065"/>
                <a:gd name="csY20" fmla="*/ 17601 h 21917"/>
                <a:gd name="csX21" fmla="*/ 23009 w 28065"/>
                <a:gd name="csY21" fmla="*/ 17455 h 21917"/>
                <a:gd name="csX22" fmla="*/ 23918 w 28065"/>
                <a:gd name="csY22" fmla="*/ 17632 h 21917"/>
                <a:gd name="csX23" fmla="*/ 24880 w 28065"/>
                <a:gd name="csY23" fmla="*/ 17471 h 21917"/>
                <a:gd name="csX24" fmla="*/ 25480 w 28065"/>
                <a:gd name="csY24" fmla="*/ 16470 h 21917"/>
                <a:gd name="csX25" fmla="*/ 25603 w 28065"/>
                <a:gd name="csY25" fmla="*/ 15878 h 21917"/>
                <a:gd name="csX26" fmla="*/ 26449 w 28065"/>
                <a:gd name="csY26" fmla="*/ 15401 h 21917"/>
                <a:gd name="csX27" fmla="*/ 26981 w 28065"/>
                <a:gd name="csY27" fmla="*/ 15624 h 21917"/>
                <a:gd name="csX28" fmla="*/ 12128 w 28065"/>
                <a:gd name="csY28" fmla="*/ 20571 h 21917"/>
                <a:gd name="csX29" fmla="*/ 13644 w 28065"/>
                <a:gd name="csY29" fmla="*/ 21917 h 21917"/>
                <a:gd name="csX30" fmla="*/ 9427 w 28065"/>
                <a:gd name="csY30" fmla="*/ 21363 h 21917"/>
                <a:gd name="csX31" fmla="*/ 8765 w 28065"/>
                <a:gd name="csY31" fmla="*/ 20148 h 21917"/>
                <a:gd name="csX32" fmla="*/ 8734 w 28065"/>
                <a:gd name="csY32" fmla="*/ 19255 h 21917"/>
                <a:gd name="csX33" fmla="*/ 10312 w 28065"/>
                <a:gd name="csY33" fmla="*/ 19448 h 21917"/>
                <a:gd name="csX34" fmla="*/ 12128 w 28065"/>
                <a:gd name="csY34" fmla="*/ 20571 h 21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</a:cxnLst>
              <a:rect l="l" t="t" r="r" b="b"/>
              <a:pathLst>
                <a:path w="28065" h="21917">
                  <a:moveTo>
                    <a:pt x="5156" y="11670"/>
                  </a:moveTo>
                  <a:lnTo>
                    <a:pt x="4748" y="11963"/>
                  </a:lnTo>
                  <a:lnTo>
                    <a:pt x="2778" y="10709"/>
                  </a:lnTo>
                  <a:lnTo>
                    <a:pt x="1655" y="10416"/>
                  </a:lnTo>
                  <a:lnTo>
                    <a:pt x="0" y="8393"/>
                  </a:lnTo>
                  <a:lnTo>
                    <a:pt x="639" y="1392"/>
                  </a:lnTo>
                  <a:lnTo>
                    <a:pt x="1170" y="493"/>
                  </a:lnTo>
                  <a:lnTo>
                    <a:pt x="1570" y="131"/>
                  </a:lnTo>
                  <a:lnTo>
                    <a:pt x="2486" y="0"/>
                  </a:lnTo>
                  <a:lnTo>
                    <a:pt x="3602" y="877"/>
                  </a:lnTo>
                  <a:lnTo>
                    <a:pt x="3309" y="5377"/>
                  </a:lnTo>
                  <a:lnTo>
                    <a:pt x="4779" y="8408"/>
                  </a:lnTo>
                  <a:lnTo>
                    <a:pt x="5726" y="10816"/>
                  </a:lnTo>
                  <a:lnTo>
                    <a:pt x="5156" y="11670"/>
                  </a:lnTo>
                  <a:close/>
                  <a:moveTo>
                    <a:pt x="26981" y="15624"/>
                  </a:moveTo>
                  <a:lnTo>
                    <a:pt x="28066" y="18655"/>
                  </a:lnTo>
                  <a:lnTo>
                    <a:pt x="28058" y="20940"/>
                  </a:lnTo>
                  <a:lnTo>
                    <a:pt x="27596" y="21663"/>
                  </a:lnTo>
                  <a:lnTo>
                    <a:pt x="26626" y="21186"/>
                  </a:lnTo>
                  <a:lnTo>
                    <a:pt x="24841" y="19371"/>
                  </a:lnTo>
                  <a:lnTo>
                    <a:pt x="21448" y="17601"/>
                  </a:lnTo>
                  <a:lnTo>
                    <a:pt x="23009" y="17455"/>
                  </a:lnTo>
                  <a:lnTo>
                    <a:pt x="23918" y="17632"/>
                  </a:lnTo>
                  <a:lnTo>
                    <a:pt x="24880" y="17471"/>
                  </a:lnTo>
                  <a:lnTo>
                    <a:pt x="25480" y="16470"/>
                  </a:lnTo>
                  <a:lnTo>
                    <a:pt x="25603" y="15878"/>
                  </a:lnTo>
                  <a:lnTo>
                    <a:pt x="26449" y="15401"/>
                  </a:lnTo>
                  <a:lnTo>
                    <a:pt x="26981" y="15624"/>
                  </a:lnTo>
                  <a:close/>
                  <a:moveTo>
                    <a:pt x="12128" y="20571"/>
                  </a:moveTo>
                  <a:lnTo>
                    <a:pt x="13644" y="21917"/>
                  </a:lnTo>
                  <a:lnTo>
                    <a:pt x="9427" y="21363"/>
                  </a:lnTo>
                  <a:lnTo>
                    <a:pt x="8765" y="20148"/>
                  </a:lnTo>
                  <a:lnTo>
                    <a:pt x="8734" y="19255"/>
                  </a:lnTo>
                  <a:lnTo>
                    <a:pt x="10312" y="19448"/>
                  </a:lnTo>
                  <a:lnTo>
                    <a:pt x="12128" y="205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6" name="Serbest Form 125">
              <a:extLst>
                <a:ext uri="{FF2B5EF4-FFF2-40B4-BE49-F238E27FC236}">
                  <a16:creationId xmlns:a16="http://schemas.microsoft.com/office/drawing/2014/main" id="{7FBE5C4F-BB59-466B-D3FD-46451D340970}"/>
                </a:ext>
              </a:extLst>
            </p:cNvPr>
            <p:cNvSpPr/>
            <p:nvPr/>
          </p:nvSpPr>
          <p:spPr>
            <a:xfrm>
              <a:off x="6640757" y="6115722"/>
              <a:ext cx="6656" cy="6784"/>
            </a:xfrm>
            <a:custGeom>
              <a:avLst/>
              <a:gdLst>
                <a:gd name="csX0" fmla="*/ 4525 w 6656"/>
                <a:gd name="csY0" fmla="*/ 3646 h 6784"/>
                <a:gd name="csX1" fmla="*/ 3971 w 6656"/>
                <a:gd name="csY1" fmla="*/ 4000 h 6784"/>
                <a:gd name="csX2" fmla="*/ 2986 w 6656"/>
                <a:gd name="csY2" fmla="*/ 2616 h 6784"/>
                <a:gd name="csX3" fmla="*/ 1400 w 6656"/>
                <a:gd name="csY3" fmla="*/ 2238 h 6784"/>
                <a:gd name="csX4" fmla="*/ 31 w 6656"/>
                <a:gd name="csY4" fmla="*/ 1423 h 6784"/>
                <a:gd name="csX5" fmla="*/ 0 w 6656"/>
                <a:gd name="csY5" fmla="*/ 1246 h 6784"/>
                <a:gd name="csX6" fmla="*/ 23 w 6656"/>
                <a:gd name="csY6" fmla="*/ 838 h 6784"/>
                <a:gd name="csX7" fmla="*/ 292 w 6656"/>
                <a:gd name="csY7" fmla="*/ 362 h 6784"/>
                <a:gd name="csX8" fmla="*/ 993 w 6656"/>
                <a:gd name="csY8" fmla="*/ 0 h 6784"/>
                <a:gd name="csX9" fmla="*/ 2739 w 6656"/>
                <a:gd name="csY9" fmla="*/ 1115 h 6784"/>
                <a:gd name="csX10" fmla="*/ 3555 w 6656"/>
                <a:gd name="csY10" fmla="*/ 2516 h 6784"/>
                <a:gd name="csX11" fmla="*/ 4317 w 6656"/>
                <a:gd name="csY11" fmla="*/ 3154 h 6784"/>
                <a:gd name="csX12" fmla="*/ 4525 w 6656"/>
                <a:gd name="csY12" fmla="*/ 3646 h 6784"/>
                <a:gd name="csX13" fmla="*/ 6656 w 6656"/>
                <a:gd name="csY13" fmla="*/ 6308 h 6784"/>
                <a:gd name="csX14" fmla="*/ 5571 w 6656"/>
                <a:gd name="csY14" fmla="*/ 6785 h 6784"/>
                <a:gd name="csX15" fmla="*/ 4648 w 6656"/>
                <a:gd name="csY15" fmla="*/ 6139 h 6784"/>
                <a:gd name="csX16" fmla="*/ 4856 w 6656"/>
                <a:gd name="csY16" fmla="*/ 4577 h 6784"/>
                <a:gd name="csX17" fmla="*/ 5733 w 6656"/>
                <a:gd name="csY17" fmla="*/ 4531 h 6784"/>
                <a:gd name="csX18" fmla="*/ 6610 w 6656"/>
                <a:gd name="csY18" fmla="*/ 5223 h 6784"/>
                <a:gd name="csX19" fmla="*/ 6656 w 6656"/>
                <a:gd name="csY19" fmla="*/ 6308 h 67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6" h="6784">
                  <a:moveTo>
                    <a:pt x="4525" y="3646"/>
                  </a:moveTo>
                  <a:lnTo>
                    <a:pt x="3971" y="4000"/>
                  </a:lnTo>
                  <a:lnTo>
                    <a:pt x="2986" y="2616"/>
                  </a:lnTo>
                  <a:lnTo>
                    <a:pt x="1400" y="2238"/>
                  </a:lnTo>
                  <a:lnTo>
                    <a:pt x="31" y="1423"/>
                  </a:lnTo>
                  <a:lnTo>
                    <a:pt x="0" y="1246"/>
                  </a:lnTo>
                  <a:lnTo>
                    <a:pt x="23" y="838"/>
                  </a:lnTo>
                  <a:lnTo>
                    <a:pt x="292" y="362"/>
                  </a:lnTo>
                  <a:lnTo>
                    <a:pt x="993" y="0"/>
                  </a:lnTo>
                  <a:lnTo>
                    <a:pt x="2739" y="1115"/>
                  </a:lnTo>
                  <a:lnTo>
                    <a:pt x="3555" y="2516"/>
                  </a:lnTo>
                  <a:lnTo>
                    <a:pt x="4317" y="3154"/>
                  </a:lnTo>
                  <a:lnTo>
                    <a:pt x="4525" y="3646"/>
                  </a:lnTo>
                  <a:close/>
                  <a:moveTo>
                    <a:pt x="6656" y="6308"/>
                  </a:moveTo>
                  <a:lnTo>
                    <a:pt x="5571" y="6785"/>
                  </a:lnTo>
                  <a:lnTo>
                    <a:pt x="4648" y="6139"/>
                  </a:lnTo>
                  <a:lnTo>
                    <a:pt x="4856" y="4577"/>
                  </a:lnTo>
                  <a:lnTo>
                    <a:pt x="5733" y="4531"/>
                  </a:lnTo>
                  <a:lnTo>
                    <a:pt x="6610" y="5223"/>
                  </a:lnTo>
                  <a:lnTo>
                    <a:pt x="6656" y="63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7" name="Serbest Form 126">
              <a:extLst>
                <a:ext uri="{FF2B5EF4-FFF2-40B4-BE49-F238E27FC236}">
                  <a16:creationId xmlns:a16="http://schemas.microsoft.com/office/drawing/2014/main" id="{E226E08B-9121-9812-B8E8-66B4803310C6}"/>
                </a:ext>
              </a:extLst>
            </p:cNvPr>
            <p:cNvSpPr/>
            <p:nvPr/>
          </p:nvSpPr>
          <p:spPr>
            <a:xfrm>
              <a:off x="10683506" y="5470325"/>
              <a:ext cx="136901" cy="149132"/>
            </a:xfrm>
            <a:custGeom>
              <a:avLst/>
              <a:gdLst>
                <a:gd name="csX0" fmla="*/ 133431 w 136901"/>
                <a:gd name="csY0" fmla="*/ 13585 h 149132"/>
                <a:gd name="csX1" fmla="*/ 134016 w 136901"/>
                <a:gd name="csY1" fmla="*/ 15355 h 149132"/>
                <a:gd name="csX2" fmla="*/ 135402 w 136901"/>
                <a:gd name="csY2" fmla="*/ 17078 h 149132"/>
                <a:gd name="csX3" fmla="*/ 136125 w 136901"/>
                <a:gd name="csY3" fmla="*/ 18332 h 149132"/>
                <a:gd name="csX4" fmla="*/ 136271 w 136901"/>
                <a:gd name="csY4" fmla="*/ 19632 h 149132"/>
                <a:gd name="csX5" fmla="*/ 136902 w 136901"/>
                <a:gd name="csY5" fmla="*/ 20363 h 149132"/>
                <a:gd name="csX6" fmla="*/ 135802 w 136901"/>
                <a:gd name="csY6" fmla="*/ 21171 h 149132"/>
                <a:gd name="csX7" fmla="*/ 134355 w 136901"/>
                <a:gd name="csY7" fmla="*/ 20678 h 149132"/>
                <a:gd name="csX8" fmla="*/ 131946 w 136901"/>
                <a:gd name="csY8" fmla="*/ 20386 h 149132"/>
                <a:gd name="csX9" fmla="*/ 128860 w 136901"/>
                <a:gd name="csY9" fmla="*/ 22932 h 149132"/>
                <a:gd name="csX10" fmla="*/ 127152 w 136901"/>
                <a:gd name="csY10" fmla="*/ 23825 h 149132"/>
                <a:gd name="csX11" fmla="*/ 125951 w 136901"/>
                <a:gd name="csY11" fmla="*/ 26325 h 149132"/>
                <a:gd name="csX12" fmla="*/ 123543 w 136901"/>
                <a:gd name="csY12" fmla="*/ 27809 h 149132"/>
                <a:gd name="csX13" fmla="*/ 122227 w 136901"/>
                <a:gd name="csY13" fmla="*/ 29386 h 149132"/>
                <a:gd name="csX14" fmla="*/ 120518 w 136901"/>
                <a:gd name="csY14" fmla="*/ 32117 h 149132"/>
                <a:gd name="csX15" fmla="*/ 119395 w 136901"/>
                <a:gd name="csY15" fmla="*/ 34748 h 149132"/>
                <a:gd name="csX16" fmla="*/ 116801 w 136901"/>
                <a:gd name="csY16" fmla="*/ 37441 h 149132"/>
                <a:gd name="csX17" fmla="*/ 115286 w 136901"/>
                <a:gd name="csY17" fmla="*/ 40818 h 149132"/>
                <a:gd name="csX18" fmla="*/ 115201 w 136901"/>
                <a:gd name="csY18" fmla="*/ 43710 h 149132"/>
                <a:gd name="csX19" fmla="*/ 116855 w 136901"/>
                <a:gd name="csY19" fmla="*/ 46664 h 149132"/>
                <a:gd name="csX20" fmla="*/ 117009 w 136901"/>
                <a:gd name="csY20" fmla="*/ 49172 h 149132"/>
                <a:gd name="csX21" fmla="*/ 115855 w 136901"/>
                <a:gd name="csY21" fmla="*/ 54327 h 149132"/>
                <a:gd name="csX22" fmla="*/ 116494 w 136901"/>
                <a:gd name="csY22" fmla="*/ 59781 h 149132"/>
                <a:gd name="csX23" fmla="*/ 115778 w 136901"/>
                <a:gd name="csY23" fmla="*/ 61912 h 149132"/>
                <a:gd name="csX24" fmla="*/ 107836 w 136901"/>
                <a:gd name="csY24" fmla="*/ 65635 h 149132"/>
                <a:gd name="csX25" fmla="*/ 105758 w 136901"/>
                <a:gd name="csY25" fmla="*/ 67489 h 149132"/>
                <a:gd name="csX26" fmla="*/ 102842 w 136901"/>
                <a:gd name="csY26" fmla="*/ 72297 h 149132"/>
                <a:gd name="csX27" fmla="*/ 99286 w 136901"/>
                <a:gd name="csY27" fmla="*/ 74082 h 149132"/>
                <a:gd name="csX28" fmla="*/ 97078 w 136901"/>
                <a:gd name="csY28" fmla="*/ 76036 h 149132"/>
                <a:gd name="csX29" fmla="*/ 94023 w 136901"/>
                <a:gd name="csY29" fmla="*/ 77190 h 149132"/>
                <a:gd name="csX30" fmla="*/ 92068 w 136901"/>
                <a:gd name="csY30" fmla="*/ 80559 h 149132"/>
                <a:gd name="csX31" fmla="*/ 89921 w 136901"/>
                <a:gd name="csY31" fmla="*/ 82467 h 149132"/>
                <a:gd name="csX32" fmla="*/ 87367 w 136901"/>
                <a:gd name="csY32" fmla="*/ 83629 h 149132"/>
                <a:gd name="csX33" fmla="*/ 85450 w 136901"/>
                <a:gd name="csY33" fmla="*/ 85121 h 149132"/>
                <a:gd name="csX34" fmla="*/ 81171 w 136901"/>
                <a:gd name="csY34" fmla="*/ 85213 h 149132"/>
                <a:gd name="csX35" fmla="*/ 78147 w 136901"/>
                <a:gd name="csY35" fmla="*/ 86252 h 149132"/>
                <a:gd name="csX36" fmla="*/ 76000 w 136901"/>
                <a:gd name="csY36" fmla="*/ 89044 h 149132"/>
                <a:gd name="csX37" fmla="*/ 69544 w 136901"/>
                <a:gd name="csY37" fmla="*/ 92237 h 149132"/>
                <a:gd name="csX38" fmla="*/ 68666 w 136901"/>
                <a:gd name="csY38" fmla="*/ 94645 h 149132"/>
                <a:gd name="csX39" fmla="*/ 69097 w 136901"/>
                <a:gd name="csY39" fmla="*/ 98353 h 149132"/>
                <a:gd name="csX40" fmla="*/ 69136 w 136901"/>
                <a:gd name="csY40" fmla="*/ 101191 h 149132"/>
                <a:gd name="csX41" fmla="*/ 68574 w 136901"/>
                <a:gd name="csY41" fmla="*/ 103522 h 149132"/>
                <a:gd name="csX42" fmla="*/ 67158 w 136901"/>
                <a:gd name="csY42" fmla="*/ 102868 h 149132"/>
                <a:gd name="csX43" fmla="*/ 66396 w 136901"/>
                <a:gd name="csY43" fmla="*/ 103630 h 149132"/>
                <a:gd name="csX44" fmla="*/ 65557 w 136901"/>
                <a:gd name="csY44" fmla="*/ 105784 h 149132"/>
                <a:gd name="csX45" fmla="*/ 65796 w 136901"/>
                <a:gd name="csY45" fmla="*/ 108230 h 149132"/>
                <a:gd name="csX46" fmla="*/ 68012 w 136901"/>
                <a:gd name="csY46" fmla="*/ 109023 h 149132"/>
                <a:gd name="csX47" fmla="*/ 69821 w 136901"/>
                <a:gd name="csY47" fmla="*/ 110023 h 149132"/>
                <a:gd name="csX48" fmla="*/ 72368 w 136901"/>
                <a:gd name="csY48" fmla="*/ 110530 h 149132"/>
                <a:gd name="csX49" fmla="*/ 74253 w 136901"/>
                <a:gd name="csY49" fmla="*/ 111661 h 149132"/>
                <a:gd name="csX50" fmla="*/ 78263 w 136901"/>
                <a:gd name="csY50" fmla="*/ 116815 h 149132"/>
                <a:gd name="csX51" fmla="*/ 81533 w 136901"/>
                <a:gd name="csY51" fmla="*/ 119062 h 149132"/>
                <a:gd name="csX52" fmla="*/ 82380 w 136901"/>
                <a:gd name="csY52" fmla="*/ 119893 h 149132"/>
                <a:gd name="csX53" fmla="*/ 84257 w 136901"/>
                <a:gd name="csY53" fmla="*/ 121023 h 149132"/>
                <a:gd name="csX54" fmla="*/ 85989 w 136901"/>
                <a:gd name="csY54" fmla="*/ 122793 h 149132"/>
                <a:gd name="csX55" fmla="*/ 86966 w 136901"/>
                <a:gd name="csY55" fmla="*/ 124378 h 149132"/>
                <a:gd name="csX56" fmla="*/ 86205 w 136901"/>
                <a:gd name="csY56" fmla="*/ 124808 h 149132"/>
                <a:gd name="csX57" fmla="*/ 84904 w 136901"/>
                <a:gd name="csY57" fmla="*/ 127124 h 149132"/>
                <a:gd name="csX58" fmla="*/ 83688 w 136901"/>
                <a:gd name="csY58" fmla="*/ 130055 h 149132"/>
                <a:gd name="csX59" fmla="*/ 82518 w 136901"/>
                <a:gd name="csY59" fmla="*/ 131640 h 149132"/>
                <a:gd name="csX60" fmla="*/ 81171 w 136901"/>
                <a:gd name="csY60" fmla="*/ 132516 h 149132"/>
                <a:gd name="csX61" fmla="*/ 79717 w 136901"/>
                <a:gd name="csY61" fmla="*/ 133032 h 149132"/>
                <a:gd name="csX62" fmla="*/ 76831 w 136901"/>
                <a:gd name="csY62" fmla="*/ 133255 h 149132"/>
                <a:gd name="csX63" fmla="*/ 74223 w 136901"/>
                <a:gd name="csY63" fmla="*/ 133055 h 149132"/>
                <a:gd name="csX64" fmla="*/ 73384 w 136901"/>
                <a:gd name="csY64" fmla="*/ 132739 h 149132"/>
                <a:gd name="csX65" fmla="*/ 69798 w 136901"/>
                <a:gd name="csY65" fmla="*/ 132924 h 149132"/>
                <a:gd name="csX66" fmla="*/ 68782 w 136901"/>
                <a:gd name="csY66" fmla="*/ 133132 h 149132"/>
                <a:gd name="csX67" fmla="*/ 63634 w 136901"/>
                <a:gd name="csY67" fmla="*/ 132909 h 149132"/>
                <a:gd name="csX68" fmla="*/ 60940 w 136901"/>
                <a:gd name="csY68" fmla="*/ 133147 h 149132"/>
                <a:gd name="csX69" fmla="*/ 59224 w 136901"/>
                <a:gd name="csY69" fmla="*/ 133717 h 149132"/>
                <a:gd name="csX70" fmla="*/ 57477 w 136901"/>
                <a:gd name="csY70" fmla="*/ 134901 h 149132"/>
                <a:gd name="csX71" fmla="*/ 55977 w 136901"/>
                <a:gd name="csY71" fmla="*/ 136678 h 149132"/>
                <a:gd name="csX72" fmla="*/ 54653 w 136901"/>
                <a:gd name="csY72" fmla="*/ 138578 h 149132"/>
                <a:gd name="csX73" fmla="*/ 51960 w 136901"/>
                <a:gd name="csY73" fmla="*/ 142048 h 149132"/>
                <a:gd name="csX74" fmla="*/ 50074 w 136901"/>
                <a:gd name="csY74" fmla="*/ 143733 h 149132"/>
                <a:gd name="csX75" fmla="*/ 50066 w 136901"/>
                <a:gd name="csY75" fmla="*/ 146164 h 149132"/>
                <a:gd name="csX76" fmla="*/ 50020 w 136901"/>
                <a:gd name="csY76" fmla="*/ 146902 h 149132"/>
                <a:gd name="csX77" fmla="*/ 49359 w 136901"/>
                <a:gd name="csY77" fmla="*/ 147417 h 149132"/>
                <a:gd name="csX78" fmla="*/ 49135 w 136901"/>
                <a:gd name="csY78" fmla="*/ 147194 h 149132"/>
                <a:gd name="csX79" fmla="*/ 48043 w 136901"/>
                <a:gd name="csY79" fmla="*/ 147017 h 149132"/>
                <a:gd name="csX80" fmla="*/ 43664 w 136901"/>
                <a:gd name="csY80" fmla="*/ 144794 h 149132"/>
                <a:gd name="csX81" fmla="*/ 40055 w 136901"/>
                <a:gd name="csY81" fmla="*/ 146148 h 149132"/>
                <a:gd name="csX82" fmla="*/ 39147 w 136901"/>
                <a:gd name="csY82" fmla="*/ 147910 h 149132"/>
                <a:gd name="csX83" fmla="*/ 38193 w 136901"/>
                <a:gd name="csY83" fmla="*/ 148479 h 149132"/>
                <a:gd name="csX84" fmla="*/ 36753 w 136901"/>
                <a:gd name="csY84" fmla="*/ 145025 h 149132"/>
                <a:gd name="csX85" fmla="*/ 34406 w 136901"/>
                <a:gd name="csY85" fmla="*/ 144917 h 149132"/>
                <a:gd name="csX86" fmla="*/ 30682 w 136901"/>
                <a:gd name="csY86" fmla="*/ 141871 h 149132"/>
                <a:gd name="csX87" fmla="*/ 29081 w 136901"/>
                <a:gd name="csY87" fmla="*/ 142494 h 149132"/>
                <a:gd name="csX88" fmla="*/ 28673 w 136901"/>
                <a:gd name="csY88" fmla="*/ 143717 h 149132"/>
                <a:gd name="csX89" fmla="*/ 26626 w 136901"/>
                <a:gd name="csY89" fmla="*/ 146517 h 149132"/>
                <a:gd name="csX90" fmla="*/ 23771 w 136901"/>
                <a:gd name="csY90" fmla="*/ 148825 h 149132"/>
                <a:gd name="csX91" fmla="*/ 22848 w 136901"/>
                <a:gd name="csY91" fmla="*/ 149133 h 149132"/>
                <a:gd name="csX92" fmla="*/ 21794 w 136901"/>
                <a:gd name="csY92" fmla="*/ 148971 h 149132"/>
                <a:gd name="csX93" fmla="*/ 21947 w 136901"/>
                <a:gd name="csY93" fmla="*/ 148333 h 149132"/>
                <a:gd name="csX94" fmla="*/ 20785 w 136901"/>
                <a:gd name="csY94" fmla="*/ 145740 h 149132"/>
                <a:gd name="csX95" fmla="*/ 16276 w 136901"/>
                <a:gd name="csY95" fmla="*/ 144694 h 149132"/>
                <a:gd name="csX96" fmla="*/ 14652 w 136901"/>
                <a:gd name="csY96" fmla="*/ 143586 h 149132"/>
                <a:gd name="csX97" fmla="*/ 13829 w 136901"/>
                <a:gd name="csY97" fmla="*/ 143348 h 149132"/>
                <a:gd name="csX98" fmla="*/ 18246 w 136901"/>
                <a:gd name="csY98" fmla="*/ 140448 h 149132"/>
                <a:gd name="csX99" fmla="*/ 19400 w 136901"/>
                <a:gd name="csY99" fmla="*/ 139932 h 149132"/>
                <a:gd name="csX100" fmla="*/ 18538 w 136901"/>
                <a:gd name="csY100" fmla="*/ 139255 h 149132"/>
                <a:gd name="csX101" fmla="*/ 17584 w 136901"/>
                <a:gd name="csY101" fmla="*/ 138925 h 149132"/>
                <a:gd name="csX102" fmla="*/ 13960 w 136901"/>
                <a:gd name="csY102" fmla="*/ 139355 h 149132"/>
                <a:gd name="csX103" fmla="*/ 12066 w 136901"/>
                <a:gd name="csY103" fmla="*/ 138402 h 149132"/>
                <a:gd name="csX104" fmla="*/ 9312 w 136901"/>
                <a:gd name="csY104" fmla="*/ 138709 h 149132"/>
                <a:gd name="csX105" fmla="*/ 7395 w 136901"/>
                <a:gd name="csY105" fmla="*/ 137955 h 149132"/>
                <a:gd name="csX106" fmla="*/ 11366 w 136901"/>
                <a:gd name="csY106" fmla="*/ 135101 h 149132"/>
                <a:gd name="csX107" fmla="*/ 11543 w 136901"/>
                <a:gd name="csY107" fmla="*/ 133416 h 149132"/>
                <a:gd name="csX108" fmla="*/ 11497 w 136901"/>
                <a:gd name="csY108" fmla="*/ 132132 h 149132"/>
                <a:gd name="csX109" fmla="*/ 13506 w 136901"/>
                <a:gd name="csY109" fmla="*/ 128331 h 149132"/>
                <a:gd name="csX110" fmla="*/ 15529 w 136901"/>
                <a:gd name="csY110" fmla="*/ 126231 h 149132"/>
                <a:gd name="csX111" fmla="*/ 20770 w 136901"/>
                <a:gd name="csY111" fmla="*/ 123239 h 149132"/>
                <a:gd name="csX112" fmla="*/ 23048 w 136901"/>
                <a:gd name="csY112" fmla="*/ 122824 h 149132"/>
                <a:gd name="csX113" fmla="*/ 24703 w 136901"/>
                <a:gd name="csY113" fmla="*/ 122947 h 149132"/>
                <a:gd name="csX114" fmla="*/ 26057 w 136901"/>
                <a:gd name="csY114" fmla="*/ 122670 h 149132"/>
                <a:gd name="csX115" fmla="*/ 24633 w 136901"/>
                <a:gd name="csY115" fmla="*/ 121523 h 149132"/>
                <a:gd name="csX116" fmla="*/ 23240 w 136901"/>
                <a:gd name="csY116" fmla="*/ 121000 h 149132"/>
                <a:gd name="csX117" fmla="*/ 20532 w 136901"/>
                <a:gd name="csY117" fmla="*/ 121108 h 149132"/>
                <a:gd name="csX118" fmla="*/ 17722 w 136901"/>
                <a:gd name="csY118" fmla="*/ 119385 h 149132"/>
                <a:gd name="csX119" fmla="*/ 17476 w 136901"/>
                <a:gd name="csY119" fmla="*/ 117562 h 149132"/>
                <a:gd name="csX120" fmla="*/ 22925 w 136901"/>
                <a:gd name="csY120" fmla="*/ 106015 h 149132"/>
                <a:gd name="csX121" fmla="*/ 23002 w 136901"/>
                <a:gd name="csY121" fmla="*/ 104961 h 149132"/>
                <a:gd name="csX122" fmla="*/ 22155 w 136901"/>
                <a:gd name="csY122" fmla="*/ 102137 h 149132"/>
                <a:gd name="csX123" fmla="*/ 21878 w 136901"/>
                <a:gd name="csY123" fmla="*/ 99383 h 149132"/>
                <a:gd name="csX124" fmla="*/ 17969 w 136901"/>
                <a:gd name="csY124" fmla="*/ 97799 h 149132"/>
                <a:gd name="csX125" fmla="*/ 16237 w 136901"/>
                <a:gd name="csY125" fmla="*/ 97606 h 149132"/>
                <a:gd name="csX126" fmla="*/ 11228 w 136901"/>
                <a:gd name="csY126" fmla="*/ 94491 h 149132"/>
                <a:gd name="csX127" fmla="*/ 9227 w 136901"/>
                <a:gd name="csY127" fmla="*/ 92914 h 149132"/>
                <a:gd name="csX128" fmla="*/ 8434 w 136901"/>
                <a:gd name="csY128" fmla="*/ 93383 h 149132"/>
                <a:gd name="csX129" fmla="*/ 8288 w 136901"/>
                <a:gd name="csY129" fmla="*/ 95875 h 149132"/>
                <a:gd name="csX130" fmla="*/ 7572 w 136901"/>
                <a:gd name="csY130" fmla="*/ 96430 h 149132"/>
                <a:gd name="csX131" fmla="*/ 6256 w 136901"/>
                <a:gd name="csY131" fmla="*/ 96914 h 149132"/>
                <a:gd name="csX132" fmla="*/ 5595 w 136901"/>
                <a:gd name="csY132" fmla="*/ 94068 h 149132"/>
                <a:gd name="csX133" fmla="*/ 4510 w 136901"/>
                <a:gd name="csY133" fmla="*/ 92006 h 149132"/>
                <a:gd name="csX134" fmla="*/ 1185 w 136901"/>
                <a:gd name="csY134" fmla="*/ 89906 h 149132"/>
                <a:gd name="csX135" fmla="*/ 0 w 136901"/>
                <a:gd name="csY135" fmla="*/ 88752 h 149132"/>
                <a:gd name="csX136" fmla="*/ 569 w 136901"/>
                <a:gd name="csY136" fmla="*/ 86244 h 149132"/>
                <a:gd name="csX137" fmla="*/ 293 w 136901"/>
                <a:gd name="csY137" fmla="*/ 86021 h 149132"/>
                <a:gd name="csX138" fmla="*/ 816 w 136901"/>
                <a:gd name="csY138" fmla="*/ 83205 h 149132"/>
                <a:gd name="csX139" fmla="*/ 2855 w 136901"/>
                <a:gd name="csY139" fmla="*/ 81028 h 149132"/>
                <a:gd name="csX140" fmla="*/ 7850 w 136901"/>
                <a:gd name="csY140" fmla="*/ 77151 h 149132"/>
                <a:gd name="csX141" fmla="*/ 9135 w 136901"/>
                <a:gd name="csY141" fmla="*/ 75328 h 149132"/>
                <a:gd name="csX142" fmla="*/ 11674 w 136901"/>
                <a:gd name="csY142" fmla="*/ 73182 h 149132"/>
                <a:gd name="csX143" fmla="*/ 12813 w 136901"/>
                <a:gd name="csY143" fmla="*/ 73228 h 149132"/>
                <a:gd name="csX144" fmla="*/ 13990 w 136901"/>
                <a:gd name="csY144" fmla="*/ 73043 h 149132"/>
                <a:gd name="csX145" fmla="*/ 14344 w 136901"/>
                <a:gd name="csY145" fmla="*/ 72105 h 149132"/>
                <a:gd name="csX146" fmla="*/ 14614 w 136901"/>
                <a:gd name="csY146" fmla="*/ 71366 h 149132"/>
                <a:gd name="csX147" fmla="*/ 15629 w 136901"/>
                <a:gd name="csY147" fmla="*/ 70697 h 149132"/>
                <a:gd name="csX148" fmla="*/ 18069 w 136901"/>
                <a:gd name="csY148" fmla="*/ 69512 h 149132"/>
                <a:gd name="csX149" fmla="*/ 20839 w 136901"/>
                <a:gd name="csY149" fmla="*/ 67951 h 149132"/>
                <a:gd name="csX150" fmla="*/ 23056 w 136901"/>
                <a:gd name="csY150" fmla="*/ 67512 h 149132"/>
                <a:gd name="csX151" fmla="*/ 25772 w 136901"/>
                <a:gd name="csY151" fmla="*/ 65166 h 149132"/>
                <a:gd name="csX152" fmla="*/ 26880 w 136901"/>
                <a:gd name="csY152" fmla="*/ 64135 h 149132"/>
                <a:gd name="csX153" fmla="*/ 27996 w 136901"/>
                <a:gd name="csY153" fmla="*/ 64135 h 149132"/>
                <a:gd name="csX154" fmla="*/ 28296 w 136901"/>
                <a:gd name="csY154" fmla="*/ 63650 h 149132"/>
                <a:gd name="csX155" fmla="*/ 28927 w 136901"/>
                <a:gd name="csY155" fmla="*/ 62435 h 149132"/>
                <a:gd name="csX156" fmla="*/ 29789 w 136901"/>
                <a:gd name="csY156" fmla="*/ 61635 h 149132"/>
                <a:gd name="csX157" fmla="*/ 30989 w 136901"/>
                <a:gd name="csY157" fmla="*/ 61481 h 149132"/>
                <a:gd name="csX158" fmla="*/ 32952 w 136901"/>
                <a:gd name="csY158" fmla="*/ 60904 h 149132"/>
                <a:gd name="csX159" fmla="*/ 35414 w 136901"/>
                <a:gd name="csY159" fmla="*/ 60550 h 149132"/>
                <a:gd name="csX160" fmla="*/ 37092 w 136901"/>
                <a:gd name="csY160" fmla="*/ 58573 h 149132"/>
                <a:gd name="csX161" fmla="*/ 37661 w 136901"/>
                <a:gd name="csY161" fmla="*/ 57158 h 149132"/>
                <a:gd name="csX162" fmla="*/ 38777 w 136901"/>
                <a:gd name="csY162" fmla="*/ 55604 h 149132"/>
                <a:gd name="csX163" fmla="*/ 41132 w 136901"/>
                <a:gd name="csY163" fmla="*/ 53904 h 149132"/>
                <a:gd name="csX164" fmla="*/ 42756 w 136901"/>
                <a:gd name="csY164" fmla="*/ 51388 h 149132"/>
                <a:gd name="csX165" fmla="*/ 44549 w 136901"/>
                <a:gd name="csY165" fmla="*/ 48657 h 149132"/>
                <a:gd name="csX166" fmla="*/ 45403 w 136901"/>
                <a:gd name="csY166" fmla="*/ 47780 h 149132"/>
                <a:gd name="csX167" fmla="*/ 46242 w 136901"/>
                <a:gd name="csY167" fmla="*/ 47603 h 149132"/>
                <a:gd name="csX168" fmla="*/ 46734 w 136901"/>
                <a:gd name="csY168" fmla="*/ 46572 h 149132"/>
                <a:gd name="csX169" fmla="*/ 47312 w 136901"/>
                <a:gd name="csY169" fmla="*/ 43657 h 149132"/>
                <a:gd name="csX170" fmla="*/ 48135 w 136901"/>
                <a:gd name="csY170" fmla="*/ 40818 h 149132"/>
                <a:gd name="csX171" fmla="*/ 48620 w 136901"/>
                <a:gd name="csY171" fmla="*/ 39479 h 149132"/>
                <a:gd name="csX172" fmla="*/ 50698 w 136901"/>
                <a:gd name="csY172" fmla="*/ 38018 h 149132"/>
                <a:gd name="csX173" fmla="*/ 51221 w 136901"/>
                <a:gd name="csY173" fmla="*/ 37302 h 149132"/>
                <a:gd name="csX174" fmla="*/ 51690 w 136901"/>
                <a:gd name="csY174" fmla="*/ 37064 h 149132"/>
                <a:gd name="csX175" fmla="*/ 52652 w 136901"/>
                <a:gd name="csY175" fmla="*/ 37256 h 149132"/>
                <a:gd name="csX176" fmla="*/ 53945 w 136901"/>
                <a:gd name="csY176" fmla="*/ 36395 h 149132"/>
                <a:gd name="csX177" fmla="*/ 55153 w 136901"/>
                <a:gd name="csY177" fmla="*/ 35441 h 149132"/>
                <a:gd name="csX178" fmla="*/ 56261 w 136901"/>
                <a:gd name="csY178" fmla="*/ 35772 h 149132"/>
                <a:gd name="csX179" fmla="*/ 57385 w 136901"/>
                <a:gd name="csY179" fmla="*/ 36564 h 149132"/>
                <a:gd name="csX180" fmla="*/ 58555 w 136901"/>
                <a:gd name="csY180" fmla="*/ 38141 h 149132"/>
                <a:gd name="csX181" fmla="*/ 59078 w 136901"/>
                <a:gd name="csY181" fmla="*/ 39395 h 149132"/>
                <a:gd name="csX182" fmla="*/ 60001 w 136901"/>
                <a:gd name="csY182" fmla="*/ 40441 h 149132"/>
                <a:gd name="csX183" fmla="*/ 60178 w 136901"/>
                <a:gd name="csY183" fmla="*/ 41964 h 149132"/>
                <a:gd name="csX184" fmla="*/ 61109 w 136901"/>
                <a:gd name="csY184" fmla="*/ 42626 h 149132"/>
                <a:gd name="csX185" fmla="*/ 63080 w 136901"/>
                <a:gd name="csY185" fmla="*/ 42957 h 149132"/>
                <a:gd name="csX186" fmla="*/ 66304 w 136901"/>
                <a:gd name="csY186" fmla="*/ 43995 h 149132"/>
                <a:gd name="csX187" fmla="*/ 68390 w 136901"/>
                <a:gd name="csY187" fmla="*/ 44049 h 149132"/>
                <a:gd name="csX188" fmla="*/ 69582 w 136901"/>
                <a:gd name="csY188" fmla="*/ 44826 h 149132"/>
                <a:gd name="csX189" fmla="*/ 72076 w 136901"/>
                <a:gd name="csY189" fmla="*/ 45249 h 149132"/>
                <a:gd name="csX190" fmla="*/ 77062 w 136901"/>
                <a:gd name="csY190" fmla="*/ 44641 h 149132"/>
                <a:gd name="csX191" fmla="*/ 79101 w 136901"/>
                <a:gd name="csY191" fmla="*/ 44995 h 149132"/>
                <a:gd name="csX192" fmla="*/ 79956 w 136901"/>
                <a:gd name="csY192" fmla="*/ 45949 h 149132"/>
                <a:gd name="csX193" fmla="*/ 81218 w 136901"/>
                <a:gd name="csY193" fmla="*/ 46703 h 149132"/>
                <a:gd name="csX194" fmla="*/ 82041 w 136901"/>
                <a:gd name="csY194" fmla="*/ 46749 h 149132"/>
                <a:gd name="csX195" fmla="*/ 83142 w 136901"/>
                <a:gd name="csY195" fmla="*/ 45449 h 149132"/>
                <a:gd name="csX196" fmla="*/ 84319 w 136901"/>
                <a:gd name="csY196" fmla="*/ 43341 h 149132"/>
                <a:gd name="csX197" fmla="*/ 85096 w 136901"/>
                <a:gd name="csY197" fmla="*/ 41726 h 149132"/>
                <a:gd name="csX198" fmla="*/ 85066 w 136901"/>
                <a:gd name="csY198" fmla="*/ 40441 h 149132"/>
                <a:gd name="csX199" fmla="*/ 84381 w 136901"/>
                <a:gd name="csY199" fmla="*/ 39056 h 149132"/>
                <a:gd name="csX200" fmla="*/ 82742 w 136901"/>
                <a:gd name="csY200" fmla="*/ 37772 h 149132"/>
                <a:gd name="csX201" fmla="*/ 81657 w 136901"/>
                <a:gd name="csY201" fmla="*/ 35779 h 149132"/>
                <a:gd name="csX202" fmla="*/ 80625 w 136901"/>
                <a:gd name="csY202" fmla="*/ 33718 h 149132"/>
                <a:gd name="csX203" fmla="*/ 80017 w 136901"/>
                <a:gd name="csY203" fmla="*/ 33048 h 149132"/>
                <a:gd name="csX204" fmla="*/ 79525 w 136901"/>
                <a:gd name="csY204" fmla="*/ 32048 h 149132"/>
                <a:gd name="csX205" fmla="*/ 79433 w 136901"/>
                <a:gd name="csY205" fmla="*/ 30510 h 149132"/>
                <a:gd name="csX206" fmla="*/ 79786 w 136901"/>
                <a:gd name="csY206" fmla="*/ 29471 h 149132"/>
                <a:gd name="csX207" fmla="*/ 82272 w 136901"/>
                <a:gd name="csY207" fmla="*/ 28779 h 149132"/>
                <a:gd name="csX208" fmla="*/ 85458 w 136901"/>
                <a:gd name="csY208" fmla="*/ 28371 h 149132"/>
                <a:gd name="csX209" fmla="*/ 88036 w 136901"/>
                <a:gd name="csY209" fmla="*/ 28810 h 149132"/>
                <a:gd name="csX210" fmla="*/ 92345 w 136901"/>
                <a:gd name="csY210" fmla="*/ 28517 h 149132"/>
                <a:gd name="csX211" fmla="*/ 94993 w 136901"/>
                <a:gd name="csY211" fmla="*/ 27940 h 149132"/>
                <a:gd name="csX212" fmla="*/ 96955 w 136901"/>
                <a:gd name="csY212" fmla="*/ 28025 h 149132"/>
                <a:gd name="csX213" fmla="*/ 98756 w 136901"/>
                <a:gd name="csY213" fmla="*/ 28017 h 149132"/>
                <a:gd name="csX214" fmla="*/ 99556 w 136901"/>
                <a:gd name="csY214" fmla="*/ 27132 h 149132"/>
                <a:gd name="csX215" fmla="*/ 102072 w 136901"/>
                <a:gd name="csY215" fmla="*/ 25002 h 149132"/>
                <a:gd name="csX216" fmla="*/ 103288 w 136901"/>
                <a:gd name="csY216" fmla="*/ 24240 h 149132"/>
                <a:gd name="csX217" fmla="*/ 104627 w 136901"/>
                <a:gd name="csY217" fmla="*/ 22794 h 149132"/>
                <a:gd name="csX218" fmla="*/ 104835 w 136901"/>
                <a:gd name="csY218" fmla="*/ 21278 h 149132"/>
                <a:gd name="csX219" fmla="*/ 105105 w 136901"/>
                <a:gd name="csY219" fmla="*/ 20047 h 149132"/>
                <a:gd name="csX220" fmla="*/ 105858 w 136901"/>
                <a:gd name="csY220" fmla="*/ 18740 h 149132"/>
                <a:gd name="csX221" fmla="*/ 107182 w 136901"/>
                <a:gd name="csY221" fmla="*/ 17116 h 149132"/>
                <a:gd name="csX222" fmla="*/ 108306 w 136901"/>
                <a:gd name="csY222" fmla="*/ 16370 h 149132"/>
                <a:gd name="csX223" fmla="*/ 109560 w 136901"/>
                <a:gd name="csY223" fmla="*/ 16470 h 149132"/>
                <a:gd name="csX224" fmla="*/ 110876 w 136901"/>
                <a:gd name="csY224" fmla="*/ 17216 h 149132"/>
                <a:gd name="csX225" fmla="*/ 111715 w 136901"/>
                <a:gd name="csY225" fmla="*/ 17963 h 149132"/>
                <a:gd name="csX226" fmla="*/ 112661 w 136901"/>
                <a:gd name="csY226" fmla="*/ 17747 h 149132"/>
                <a:gd name="csX227" fmla="*/ 113454 w 136901"/>
                <a:gd name="csY227" fmla="*/ 16470 h 149132"/>
                <a:gd name="csX228" fmla="*/ 113970 w 136901"/>
                <a:gd name="csY228" fmla="*/ 16224 h 149132"/>
                <a:gd name="csX229" fmla="*/ 115470 w 136901"/>
                <a:gd name="csY229" fmla="*/ 16109 h 149132"/>
                <a:gd name="csX230" fmla="*/ 115955 w 136901"/>
                <a:gd name="csY230" fmla="*/ 15324 h 149132"/>
                <a:gd name="csX231" fmla="*/ 116532 w 136901"/>
                <a:gd name="csY231" fmla="*/ 11562 h 149132"/>
                <a:gd name="csX232" fmla="*/ 117109 w 136901"/>
                <a:gd name="csY232" fmla="*/ 8593 h 149132"/>
                <a:gd name="csX233" fmla="*/ 117232 w 136901"/>
                <a:gd name="csY233" fmla="*/ 6508 h 149132"/>
                <a:gd name="csX234" fmla="*/ 118579 w 136901"/>
                <a:gd name="csY234" fmla="*/ 3054 h 149132"/>
                <a:gd name="csX235" fmla="*/ 119010 w 136901"/>
                <a:gd name="csY235" fmla="*/ 969 h 149132"/>
                <a:gd name="csX236" fmla="*/ 119811 w 136901"/>
                <a:gd name="csY236" fmla="*/ 0 h 149132"/>
                <a:gd name="csX237" fmla="*/ 120734 w 136901"/>
                <a:gd name="csY237" fmla="*/ 69 h 149132"/>
                <a:gd name="csX238" fmla="*/ 121511 w 136901"/>
                <a:gd name="csY238" fmla="*/ 685 h 149132"/>
                <a:gd name="csX239" fmla="*/ 122488 w 136901"/>
                <a:gd name="csY239" fmla="*/ 1038 h 149132"/>
                <a:gd name="csX240" fmla="*/ 123789 w 136901"/>
                <a:gd name="csY240" fmla="*/ 700 h 149132"/>
                <a:gd name="csX241" fmla="*/ 124705 w 136901"/>
                <a:gd name="csY241" fmla="*/ 1231 h 149132"/>
                <a:gd name="csX242" fmla="*/ 125274 w 136901"/>
                <a:gd name="csY242" fmla="*/ 2354 h 149132"/>
                <a:gd name="csX243" fmla="*/ 127198 w 136901"/>
                <a:gd name="csY243" fmla="*/ 3123 h 149132"/>
                <a:gd name="csX244" fmla="*/ 127375 w 136901"/>
                <a:gd name="csY244" fmla="*/ 3685 h 149132"/>
                <a:gd name="csX245" fmla="*/ 127329 w 136901"/>
                <a:gd name="csY245" fmla="*/ 7431 h 149132"/>
                <a:gd name="csX246" fmla="*/ 128383 w 136901"/>
                <a:gd name="csY246" fmla="*/ 9185 h 149132"/>
                <a:gd name="csX247" fmla="*/ 129799 w 136901"/>
                <a:gd name="csY247" fmla="*/ 10770 h 149132"/>
                <a:gd name="csX248" fmla="*/ 131730 w 136901"/>
                <a:gd name="csY248" fmla="*/ 12208 h 149132"/>
                <a:gd name="csX249" fmla="*/ 132769 w 136901"/>
                <a:gd name="csY249" fmla="*/ 12532 h 149132"/>
                <a:gd name="csX250" fmla="*/ 133431 w 136901"/>
                <a:gd name="csY250" fmla="*/ 13585 h 149132"/>
                <a:gd name="csX251" fmla="*/ 12020 w 136901"/>
                <a:gd name="csY251" fmla="*/ 99130 h 149132"/>
                <a:gd name="csX252" fmla="*/ 10812 w 136901"/>
                <a:gd name="csY252" fmla="*/ 99930 h 149132"/>
                <a:gd name="csX253" fmla="*/ 10743 w 136901"/>
                <a:gd name="csY253" fmla="*/ 98499 h 149132"/>
                <a:gd name="csX254" fmla="*/ 11682 w 136901"/>
                <a:gd name="csY254" fmla="*/ 97291 h 149132"/>
                <a:gd name="csX255" fmla="*/ 12659 w 136901"/>
                <a:gd name="csY255" fmla="*/ 97129 h 149132"/>
                <a:gd name="csX256" fmla="*/ 12020 w 136901"/>
                <a:gd name="csY256" fmla="*/ 99130 h 1491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</a:cxnLst>
              <a:rect l="l" t="t" r="r" b="b"/>
              <a:pathLst>
                <a:path w="136901" h="149132">
                  <a:moveTo>
                    <a:pt x="133431" y="13585"/>
                  </a:moveTo>
                  <a:lnTo>
                    <a:pt x="134016" y="15355"/>
                  </a:lnTo>
                  <a:lnTo>
                    <a:pt x="135402" y="17078"/>
                  </a:lnTo>
                  <a:lnTo>
                    <a:pt x="136125" y="18332"/>
                  </a:lnTo>
                  <a:lnTo>
                    <a:pt x="136271" y="19632"/>
                  </a:lnTo>
                  <a:lnTo>
                    <a:pt x="136902" y="20363"/>
                  </a:lnTo>
                  <a:lnTo>
                    <a:pt x="135802" y="21171"/>
                  </a:lnTo>
                  <a:lnTo>
                    <a:pt x="134355" y="20678"/>
                  </a:lnTo>
                  <a:lnTo>
                    <a:pt x="131946" y="20386"/>
                  </a:lnTo>
                  <a:lnTo>
                    <a:pt x="128860" y="22932"/>
                  </a:lnTo>
                  <a:lnTo>
                    <a:pt x="127152" y="23825"/>
                  </a:lnTo>
                  <a:lnTo>
                    <a:pt x="125951" y="26325"/>
                  </a:lnTo>
                  <a:lnTo>
                    <a:pt x="123543" y="27809"/>
                  </a:lnTo>
                  <a:lnTo>
                    <a:pt x="122227" y="29386"/>
                  </a:lnTo>
                  <a:lnTo>
                    <a:pt x="120518" y="32117"/>
                  </a:lnTo>
                  <a:lnTo>
                    <a:pt x="119395" y="34748"/>
                  </a:lnTo>
                  <a:lnTo>
                    <a:pt x="116801" y="37441"/>
                  </a:lnTo>
                  <a:lnTo>
                    <a:pt x="115286" y="40818"/>
                  </a:lnTo>
                  <a:lnTo>
                    <a:pt x="115201" y="43710"/>
                  </a:lnTo>
                  <a:lnTo>
                    <a:pt x="116855" y="46664"/>
                  </a:lnTo>
                  <a:lnTo>
                    <a:pt x="117009" y="49172"/>
                  </a:lnTo>
                  <a:lnTo>
                    <a:pt x="115855" y="54327"/>
                  </a:lnTo>
                  <a:lnTo>
                    <a:pt x="116494" y="59781"/>
                  </a:lnTo>
                  <a:lnTo>
                    <a:pt x="115778" y="61912"/>
                  </a:lnTo>
                  <a:lnTo>
                    <a:pt x="107836" y="65635"/>
                  </a:lnTo>
                  <a:lnTo>
                    <a:pt x="105758" y="67489"/>
                  </a:lnTo>
                  <a:lnTo>
                    <a:pt x="102842" y="72297"/>
                  </a:lnTo>
                  <a:lnTo>
                    <a:pt x="99286" y="74082"/>
                  </a:lnTo>
                  <a:lnTo>
                    <a:pt x="97078" y="76036"/>
                  </a:lnTo>
                  <a:lnTo>
                    <a:pt x="94023" y="77190"/>
                  </a:lnTo>
                  <a:lnTo>
                    <a:pt x="92068" y="80559"/>
                  </a:lnTo>
                  <a:lnTo>
                    <a:pt x="89921" y="82467"/>
                  </a:lnTo>
                  <a:lnTo>
                    <a:pt x="87367" y="83629"/>
                  </a:lnTo>
                  <a:lnTo>
                    <a:pt x="85450" y="85121"/>
                  </a:lnTo>
                  <a:lnTo>
                    <a:pt x="81171" y="85213"/>
                  </a:lnTo>
                  <a:lnTo>
                    <a:pt x="78147" y="86252"/>
                  </a:lnTo>
                  <a:lnTo>
                    <a:pt x="76000" y="89044"/>
                  </a:lnTo>
                  <a:lnTo>
                    <a:pt x="69544" y="92237"/>
                  </a:lnTo>
                  <a:lnTo>
                    <a:pt x="68666" y="94645"/>
                  </a:lnTo>
                  <a:lnTo>
                    <a:pt x="69097" y="98353"/>
                  </a:lnTo>
                  <a:lnTo>
                    <a:pt x="69136" y="101191"/>
                  </a:lnTo>
                  <a:lnTo>
                    <a:pt x="68574" y="103522"/>
                  </a:lnTo>
                  <a:lnTo>
                    <a:pt x="67158" y="102868"/>
                  </a:lnTo>
                  <a:lnTo>
                    <a:pt x="66396" y="103630"/>
                  </a:lnTo>
                  <a:lnTo>
                    <a:pt x="65557" y="105784"/>
                  </a:lnTo>
                  <a:lnTo>
                    <a:pt x="65796" y="108230"/>
                  </a:lnTo>
                  <a:lnTo>
                    <a:pt x="68012" y="109023"/>
                  </a:lnTo>
                  <a:lnTo>
                    <a:pt x="69821" y="110023"/>
                  </a:lnTo>
                  <a:lnTo>
                    <a:pt x="72368" y="110530"/>
                  </a:lnTo>
                  <a:lnTo>
                    <a:pt x="74253" y="111661"/>
                  </a:lnTo>
                  <a:lnTo>
                    <a:pt x="78263" y="116815"/>
                  </a:lnTo>
                  <a:lnTo>
                    <a:pt x="81533" y="119062"/>
                  </a:lnTo>
                  <a:lnTo>
                    <a:pt x="82380" y="119893"/>
                  </a:lnTo>
                  <a:lnTo>
                    <a:pt x="84257" y="121023"/>
                  </a:lnTo>
                  <a:lnTo>
                    <a:pt x="85989" y="122793"/>
                  </a:lnTo>
                  <a:lnTo>
                    <a:pt x="86966" y="124378"/>
                  </a:lnTo>
                  <a:lnTo>
                    <a:pt x="86205" y="124808"/>
                  </a:lnTo>
                  <a:lnTo>
                    <a:pt x="84904" y="127124"/>
                  </a:lnTo>
                  <a:lnTo>
                    <a:pt x="83688" y="130055"/>
                  </a:lnTo>
                  <a:lnTo>
                    <a:pt x="82518" y="131640"/>
                  </a:lnTo>
                  <a:lnTo>
                    <a:pt x="81171" y="132516"/>
                  </a:lnTo>
                  <a:lnTo>
                    <a:pt x="79717" y="133032"/>
                  </a:lnTo>
                  <a:lnTo>
                    <a:pt x="76831" y="133255"/>
                  </a:lnTo>
                  <a:lnTo>
                    <a:pt x="74223" y="133055"/>
                  </a:lnTo>
                  <a:lnTo>
                    <a:pt x="73384" y="132739"/>
                  </a:lnTo>
                  <a:lnTo>
                    <a:pt x="69798" y="132924"/>
                  </a:lnTo>
                  <a:lnTo>
                    <a:pt x="68782" y="133132"/>
                  </a:lnTo>
                  <a:lnTo>
                    <a:pt x="63634" y="132909"/>
                  </a:lnTo>
                  <a:lnTo>
                    <a:pt x="60940" y="133147"/>
                  </a:lnTo>
                  <a:lnTo>
                    <a:pt x="59224" y="133717"/>
                  </a:lnTo>
                  <a:lnTo>
                    <a:pt x="57477" y="134901"/>
                  </a:lnTo>
                  <a:lnTo>
                    <a:pt x="55977" y="136678"/>
                  </a:lnTo>
                  <a:lnTo>
                    <a:pt x="54653" y="138578"/>
                  </a:lnTo>
                  <a:lnTo>
                    <a:pt x="51960" y="142048"/>
                  </a:lnTo>
                  <a:lnTo>
                    <a:pt x="50074" y="143733"/>
                  </a:lnTo>
                  <a:lnTo>
                    <a:pt x="50066" y="146164"/>
                  </a:lnTo>
                  <a:lnTo>
                    <a:pt x="50020" y="146902"/>
                  </a:lnTo>
                  <a:lnTo>
                    <a:pt x="49359" y="147417"/>
                  </a:lnTo>
                  <a:lnTo>
                    <a:pt x="49135" y="147194"/>
                  </a:lnTo>
                  <a:lnTo>
                    <a:pt x="48043" y="147017"/>
                  </a:lnTo>
                  <a:lnTo>
                    <a:pt x="43664" y="144794"/>
                  </a:lnTo>
                  <a:lnTo>
                    <a:pt x="40055" y="146148"/>
                  </a:lnTo>
                  <a:lnTo>
                    <a:pt x="39147" y="147910"/>
                  </a:lnTo>
                  <a:lnTo>
                    <a:pt x="38193" y="148479"/>
                  </a:lnTo>
                  <a:lnTo>
                    <a:pt x="36753" y="145025"/>
                  </a:lnTo>
                  <a:lnTo>
                    <a:pt x="34406" y="144917"/>
                  </a:lnTo>
                  <a:lnTo>
                    <a:pt x="30682" y="141871"/>
                  </a:lnTo>
                  <a:lnTo>
                    <a:pt x="29081" y="142494"/>
                  </a:lnTo>
                  <a:lnTo>
                    <a:pt x="28673" y="143717"/>
                  </a:lnTo>
                  <a:lnTo>
                    <a:pt x="26626" y="146517"/>
                  </a:lnTo>
                  <a:lnTo>
                    <a:pt x="23771" y="148825"/>
                  </a:lnTo>
                  <a:lnTo>
                    <a:pt x="22848" y="149133"/>
                  </a:lnTo>
                  <a:lnTo>
                    <a:pt x="21794" y="148971"/>
                  </a:lnTo>
                  <a:lnTo>
                    <a:pt x="21947" y="148333"/>
                  </a:lnTo>
                  <a:lnTo>
                    <a:pt x="20785" y="145740"/>
                  </a:lnTo>
                  <a:lnTo>
                    <a:pt x="16276" y="144694"/>
                  </a:lnTo>
                  <a:lnTo>
                    <a:pt x="14652" y="143586"/>
                  </a:lnTo>
                  <a:lnTo>
                    <a:pt x="13829" y="143348"/>
                  </a:lnTo>
                  <a:lnTo>
                    <a:pt x="18246" y="140448"/>
                  </a:lnTo>
                  <a:lnTo>
                    <a:pt x="19400" y="139932"/>
                  </a:lnTo>
                  <a:lnTo>
                    <a:pt x="18538" y="139255"/>
                  </a:lnTo>
                  <a:lnTo>
                    <a:pt x="17584" y="138925"/>
                  </a:lnTo>
                  <a:lnTo>
                    <a:pt x="13960" y="139355"/>
                  </a:lnTo>
                  <a:lnTo>
                    <a:pt x="12066" y="138402"/>
                  </a:lnTo>
                  <a:lnTo>
                    <a:pt x="9312" y="138709"/>
                  </a:lnTo>
                  <a:lnTo>
                    <a:pt x="7395" y="137955"/>
                  </a:lnTo>
                  <a:lnTo>
                    <a:pt x="11366" y="135101"/>
                  </a:lnTo>
                  <a:lnTo>
                    <a:pt x="11543" y="133416"/>
                  </a:lnTo>
                  <a:lnTo>
                    <a:pt x="11497" y="132132"/>
                  </a:lnTo>
                  <a:lnTo>
                    <a:pt x="13506" y="128331"/>
                  </a:lnTo>
                  <a:lnTo>
                    <a:pt x="15529" y="126231"/>
                  </a:lnTo>
                  <a:lnTo>
                    <a:pt x="20770" y="123239"/>
                  </a:lnTo>
                  <a:lnTo>
                    <a:pt x="23048" y="122824"/>
                  </a:lnTo>
                  <a:lnTo>
                    <a:pt x="24703" y="122947"/>
                  </a:lnTo>
                  <a:lnTo>
                    <a:pt x="26057" y="122670"/>
                  </a:lnTo>
                  <a:lnTo>
                    <a:pt x="24633" y="121523"/>
                  </a:lnTo>
                  <a:lnTo>
                    <a:pt x="23240" y="121000"/>
                  </a:lnTo>
                  <a:lnTo>
                    <a:pt x="20532" y="121108"/>
                  </a:lnTo>
                  <a:lnTo>
                    <a:pt x="17722" y="119385"/>
                  </a:lnTo>
                  <a:lnTo>
                    <a:pt x="17476" y="117562"/>
                  </a:lnTo>
                  <a:lnTo>
                    <a:pt x="22925" y="106015"/>
                  </a:lnTo>
                  <a:lnTo>
                    <a:pt x="23002" y="104961"/>
                  </a:lnTo>
                  <a:lnTo>
                    <a:pt x="22155" y="102137"/>
                  </a:lnTo>
                  <a:lnTo>
                    <a:pt x="21878" y="99383"/>
                  </a:lnTo>
                  <a:lnTo>
                    <a:pt x="17969" y="97799"/>
                  </a:lnTo>
                  <a:lnTo>
                    <a:pt x="16237" y="97606"/>
                  </a:lnTo>
                  <a:lnTo>
                    <a:pt x="11228" y="94491"/>
                  </a:lnTo>
                  <a:lnTo>
                    <a:pt x="9227" y="92914"/>
                  </a:lnTo>
                  <a:lnTo>
                    <a:pt x="8434" y="93383"/>
                  </a:lnTo>
                  <a:lnTo>
                    <a:pt x="8288" y="95875"/>
                  </a:lnTo>
                  <a:lnTo>
                    <a:pt x="7572" y="96430"/>
                  </a:lnTo>
                  <a:lnTo>
                    <a:pt x="6256" y="96914"/>
                  </a:lnTo>
                  <a:lnTo>
                    <a:pt x="5595" y="94068"/>
                  </a:lnTo>
                  <a:lnTo>
                    <a:pt x="4510" y="92006"/>
                  </a:lnTo>
                  <a:lnTo>
                    <a:pt x="1185" y="89906"/>
                  </a:lnTo>
                  <a:lnTo>
                    <a:pt x="0" y="88752"/>
                  </a:lnTo>
                  <a:lnTo>
                    <a:pt x="569" y="86244"/>
                  </a:lnTo>
                  <a:lnTo>
                    <a:pt x="293" y="86021"/>
                  </a:lnTo>
                  <a:lnTo>
                    <a:pt x="816" y="83205"/>
                  </a:lnTo>
                  <a:lnTo>
                    <a:pt x="2855" y="81028"/>
                  </a:lnTo>
                  <a:lnTo>
                    <a:pt x="7850" y="77151"/>
                  </a:lnTo>
                  <a:lnTo>
                    <a:pt x="9135" y="75328"/>
                  </a:lnTo>
                  <a:lnTo>
                    <a:pt x="11674" y="73182"/>
                  </a:lnTo>
                  <a:lnTo>
                    <a:pt x="12813" y="73228"/>
                  </a:lnTo>
                  <a:lnTo>
                    <a:pt x="13990" y="73043"/>
                  </a:lnTo>
                  <a:lnTo>
                    <a:pt x="14344" y="72105"/>
                  </a:lnTo>
                  <a:lnTo>
                    <a:pt x="14614" y="71366"/>
                  </a:lnTo>
                  <a:lnTo>
                    <a:pt x="15629" y="70697"/>
                  </a:lnTo>
                  <a:lnTo>
                    <a:pt x="18069" y="69512"/>
                  </a:lnTo>
                  <a:lnTo>
                    <a:pt x="20839" y="67951"/>
                  </a:lnTo>
                  <a:lnTo>
                    <a:pt x="23056" y="67512"/>
                  </a:lnTo>
                  <a:lnTo>
                    <a:pt x="25772" y="65166"/>
                  </a:lnTo>
                  <a:lnTo>
                    <a:pt x="26880" y="64135"/>
                  </a:lnTo>
                  <a:lnTo>
                    <a:pt x="27996" y="64135"/>
                  </a:lnTo>
                  <a:lnTo>
                    <a:pt x="28296" y="63650"/>
                  </a:lnTo>
                  <a:lnTo>
                    <a:pt x="28927" y="62435"/>
                  </a:lnTo>
                  <a:lnTo>
                    <a:pt x="29789" y="61635"/>
                  </a:lnTo>
                  <a:lnTo>
                    <a:pt x="30989" y="61481"/>
                  </a:lnTo>
                  <a:lnTo>
                    <a:pt x="32952" y="60904"/>
                  </a:lnTo>
                  <a:lnTo>
                    <a:pt x="35414" y="60550"/>
                  </a:lnTo>
                  <a:lnTo>
                    <a:pt x="37092" y="58573"/>
                  </a:lnTo>
                  <a:lnTo>
                    <a:pt x="37661" y="57158"/>
                  </a:lnTo>
                  <a:lnTo>
                    <a:pt x="38777" y="55604"/>
                  </a:lnTo>
                  <a:lnTo>
                    <a:pt x="41132" y="53904"/>
                  </a:lnTo>
                  <a:lnTo>
                    <a:pt x="42756" y="51388"/>
                  </a:lnTo>
                  <a:lnTo>
                    <a:pt x="44549" y="48657"/>
                  </a:lnTo>
                  <a:lnTo>
                    <a:pt x="45403" y="47780"/>
                  </a:lnTo>
                  <a:lnTo>
                    <a:pt x="46242" y="47603"/>
                  </a:lnTo>
                  <a:lnTo>
                    <a:pt x="46734" y="46572"/>
                  </a:lnTo>
                  <a:lnTo>
                    <a:pt x="47312" y="43657"/>
                  </a:lnTo>
                  <a:lnTo>
                    <a:pt x="48135" y="40818"/>
                  </a:lnTo>
                  <a:lnTo>
                    <a:pt x="48620" y="39479"/>
                  </a:lnTo>
                  <a:lnTo>
                    <a:pt x="50698" y="38018"/>
                  </a:lnTo>
                  <a:lnTo>
                    <a:pt x="51221" y="37302"/>
                  </a:lnTo>
                  <a:lnTo>
                    <a:pt x="51690" y="37064"/>
                  </a:lnTo>
                  <a:lnTo>
                    <a:pt x="52652" y="37256"/>
                  </a:lnTo>
                  <a:lnTo>
                    <a:pt x="53945" y="36395"/>
                  </a:lnTo>
                  <a:lnTo>
                    <a:pt x="55153" y="35441"/>
                  </a:lnTo>
                  <a:lnTo>
                    <a:pt x="56261" y="35772"/>
                  </a:lnTo>
                  <a:lnTo>
                    <a:pt x="57385" y="36564"/>
                  </a:lnTo>
                  <a:lnTo>
                    <a:pt x="58555" y="38141"/>
                  </a:lnTo>
                  <a:lnTo>
                    <a:pt x="59078" y="39395"/>
                  </a:lnTo>
                  <a:lnTo>
                    <a:pt x="60001" y="40441"/>
                  </a:lnTo>
                  <a:lnTo>
                    <a:pt x="60178" y="41964"/>
                  </a:lnTo>
                  <a:lnTo>
                    <a:pt x="61109" y="42626"/>
                  </a:lnTo>
                  <a:lnTo>
                    <a:pt x="63080" y="42957"/>
                  </a:lnTo>
                  <a:lnTo>
                    <a:pt x="66304" y="43995"/>
                  </a:lnTo>
                  <a:lnTo>
                    <a:pt x="68390" y="44049"/>
                  </a:lnTo>
                  <a:lnTo>
                    <a:pt x="69582" y="44826"/>
                  </a:lnTo>
                  <a:lnTo>
                    <a:pt x="72076" y="45249"/>
                  </a:lnTo>
                  <a:lnTo>
                    <a:pt x="77062" y="44641"/>
                  </a:lnTo>
                  <a:lnTo>
                    <a:pt x="79101" y="44995"/>
                  </a:lnTo>
                  <a:lnTo>
                    <a:pt x="79956" y="45949"/>
                  </a:lnTo>
                  <a:lnTo>
                    <a:pt x="81218" y="46703"/>
                  </a:lnTo>
                  <a:lnTo>
                    <a:pt x="82041" y="46749"/>
                  </a:lnTo>
                  <a:lnTo>
                    <a:pt x="83142" y="45449"/>
                  </a:lnTo>
                  <a:lnTo>
                    <a:pt x="84319" y="43341"/>
                  </a:lnTo>
                  <a:lnTo>
                    <a:pt x="85096" y="41726"/>
                  </a:lnTo>
                  <a:lnTo>
                    <a:pt x="85066" y="40441"/>
                  </a:lnTo>
                  <a:lnTo>
                    <a:pt x="84381" y="39056"/>
                  </a:lnTo>
                  <a:lnTo>
                    <a:pt x="82742" y="37772"/>
                  </a:lnTo>
                  <a:lnTo>
                    <a:pt x="81657" y="35779"/>
                  </a:lnTo>
                  <a:lnTo>
                    <a:pt x="80625" y="33718"/>
                  </a:lnTo>
                  <a:lnTo>
                    <a:pt x="80017" y="33048"/>
                  </a:lnTo>
                  <a:lnTo>
                    <a:pt x="79525" y="32048"/>
                  </a:lnTo>
                  <a:lnTo>
                    <a:pt x="79433" y="30510"/>
                  </a:lnTo>
                  <a:lnTo>
                    <a:pt x="79786" y="29471"/>
                  </a:lnTo>
                  <a:lnTo>
                    <a:pt x="82272" y="28779"/>
                  </a:lnTo>
                  <a:lnTo>
                    <a:pt x="85458" y="28371"/>
                  </a:lnTo>
                  <a:lnTo>
                    <a:pt x="88036" y="28810"/>
                  </a:lnTo>
                  <a:lnTo>
                    <a:pt x="92345" y="28517"/>
                  </a:lnTo>
                  <a:lnTo>
                    <a:pt x="94993" y="27940"/>
                  </a:lnTo>
                  <a:lnTo>
                    <a:pt x="96955" y="28025"/>
                  </a:lnTo>
                  <a:lnTo>
                    <a:pt x="98756" y="28017"/>
                  </a:lnTo>
                  <a:lnTo>
                    <a:pt x="99556" y="27132"/>
                  </a:lnTo>
                  <a:lnTo>
                    <a:pt x="102072" y="25002"/>
                  </a:lnTo>
                  <a:lnTo>
                    <a:pt x="103288" y="24240"/>
                  </a:lnTo>
                  <a:lnTo>
                    <a:pt x="104627" y="22794"/>
                  </a:lnTo>
                  <a:lnTo>
                    <a:pt x="104835" y="21278"/>
                  </a:lnTo>
                  <a:lnTo>
                    <a:pt x="105105" y="20047"/>
                  </a:lnTo>
                  <a:lnTo>
                    <a:pt x="105858" y="18740"/>
                  </a:lnTo>
                  <a:lnTo>
                    <a:pt x="107182" y="17116"/>
                  </a:lnTo>
                  <a:lnTo>
                    <a:pt x="108306" y="16370"/>
                  </a:lnTo>
                  <a:lnTo>
                    <a:pt x="109560" y="16470"/>
                  </a:lnTo>
                  <a:lnTo>
                    <a:pt x="110876" y="17216"/>
                  </a:lnTo>
                  <a:lnTo>
                    <a:pt x="111715" y="17963"/>
                  </a:lnTo>
                  <a:lnTo>
                    <a:pt x="112661" y="17747"/>
                  </a:lnTo>
                  <a:lnTo>
                    <a:pt x="113454" y="16470"/>
                  </a:lnTo>
                  <a:lnTo>
                    <a:pt x="113970" y="16224"/>
                  </a:lnTo>
                  <a:lnTo>
                    <a:pt x="115470" y="16109"/>
                  </a:lnTo>
                  <a:lnTo>
                    <a:pt x="115955" y="15324"/>
                  </a:lnTo>
                  <a:lnTo>
                    <a:pt x="116532" y="11562"/>
                  </a:lnTo>
                  <a:lnTo>
                    <a:pt x="117109" y="8593"/>
                  </a:lnTo>
                  <a:lnTo>
                    <a:pt x="117232" y="6508"/>
                  </a:lnTo>
                  <a:lnTo>
                    <a:pt x="118579" y="3054"/>
                  </a:lnTo>
                  <a:lnTo>
                    <a:pt x="119010" y="969"/>
                  </a:lnTo>
                  <a:lnTo>
                    <a:pt x="119811" y="0"/>
                  </a:lnTo>
                  <a:lnTo>
                    <a:pt x="120734" y="69"/>
                  </a:lnTo>
                  <a:lnTo>
                    <a:pt x="121511" y="685"/>
                  </a:lnTo>
                  <a:lnTo>
                    <a:pt x="122488" y="1038"/>
                  </a:lnTo>
                  <a:lnTo>
                    <a:pt x="123789" y="700"/>
                  </a:lnTo>
                  <a:lnTo>
                    <a:pt x="124705" y="1231"/>
                  </a:lnTo>
                  <a:lnTo>
                    <a:pt x="125274" y="2354"/>
                  </a:lnTo>
                  <a:lnTo>
                    <a:pt x="127198" y="3123"/>
                  </a:lnTo>
                  <a:lnTo>
                    <a:pt x="127375" y="3685"/>
                  </a:lnTo>
                  <a:lnTo>
                    <a:pt x="127329" y="7431"/>
                  </a:lnTo>
                  <a:lnTo>
                    <a:pt x="128383" y="9185"/>
                  </a:lnTo>
                  <a:lnTo>
                    <a:pt x="129799" y="10770"/>
                  </a:lnTo>
                  <a:lnTo>
                    <a:pt x="131730" y="12208"/>
                  </a:lnTo>
                  <a:lnTo>
                    <a:pt x="132769" y="12532"/>
                  </a:lnTo>
                  <a:lnTo>
                    <a:pt x="133431" y="13585"/>
                  </a:lnTo>
                  <a:close/>
                  <a:moveTo>
                    <a:pt x="12020" y="99130"/>
                  </a:moveTo>
                  <a:lnTo>
                    <a:pt x="10812" y="99930"/>
                  </a:lnTo>
                  <a:lnTo>
                    <a:pt x="10743" y="98499"/>
                  </a:lnTo>
                  <a:lnTo>
                    <a:pt x="11682" y="97291"/>
                  </a:lnTo>
                  <a:lnTo>
                    <a:pt x="12659" y="97129"/>
                  </a:lnTo>
                  <a:lnTo>
                    <a:pt x="12020" y="991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8" name="Serbest Form 127">
              <a:extLst>
                <a:ext uri="{FF2B5EF4-FFF2-40B4-BE49-F238E27FC236}">
                  <a16:creationId xmlns:a16="http://schemas.microsoft.com/office/drawing/2014/main" id="{C4C6BB7A-8721-430E-66F5-E120F8885B90}"/>
                </a:ext>
              </a:extLst>
            </p:cNvPr>
            <p:cNvSpPr/>
            <p:nvPr/>
          </p:nvSpPr>
          <p:spPr>
            <a:xfrm>
              <a:off x="10719336" y="5594726"/>
              <a:ext cx="106405" cy="144017"/>
            </a:xfrm>
            <a:custGeom>
              <a:avLst/>
              <a:gdLst>
                <a:gd name="csX0" fmla="*/ 13529 w 106405"/>
                <a:gd name="csY0" fmla="*/ 23040 h 144017"/>
                <a:gd name="csX1" fmla="*/ 14190 w 106405"/>
                <a:gd name="csY1" fmla="*/ 22525 h 144017"/>
                <a:gd name="csX2" fmla="*/ 14236 w 106405"/>
                <a:gd name="csY2" fmla="*/ 21786 h 144017"/>
                <a:gd name="csX3" fmla="*/ 14244 w 106405"/>
                <a:gd name="csY3" fmla="*/ 19355 h 144017"/>
                <a:gd name="csX4" fmla="*/ 16130 w 106405"/>
                <a:gd name="csY4" fmla="*/ 17670 h 144017"/>
                <a:gd name="csX5" fmla="*/ 18823 w 106405"/>
                <a:gd name="csY5" fmla="*/ 14201 h 144017"/>
                <a:gd name="csX6" fmla="*/ 20147 w 106405"/>
                <a:gd name="csY6" fmla="*/ 12301 h 144017"/>
                <a:gd name="csX7" fmla="*/ 21647 w 106405"/>
                <a:gd name="csY7" fmla="*/ 10524 h 144017"/>
                <a:gd name="csX8" fmla="*/ 23394 w 106405"/>
                <a:gd name="csY8" fmla="*/ 9339 h 144017"/>
                <a:gd name="csX9" fmla="*/ 25110 w 106405"/>
                <a:gd name="csY9" fmla="*/ 8770 h 144017"/>
                <a:gd name="csX10" fmla="*/ 27803 w 106405"/>
                <a:gd name="csY10" fmla="*/ 8531 h 144017"/>
                <a:gd name="csX11" fmla="*/ 32952 w 106405"/>
                <a:gd name="csY11" fmla="*/ 8754 h 144017"/>
                <a:gd name="csX12" fmla="*/ 33968 w 106405"/>
                <a:gd name="csY12" fmla="*/ 8547 h 144017"/>
                <a:gd name="csX13" fmla="*/ 37554 w 106405"/>
                <a:gd name="csY13" fmla="*/ 8362 h 144017"/>
                <a:gd name="csX14" fmla="*/ 38393 w 106405"/>
                <a:gd name="csY14" fmla="*/ 8677 h 144017"/>
                <a:gd name="csX15" fmla="*/ 41001 w 106405"/>
                <a:gd name="csY15" fmla="*/ 8877 h 144017"/>
                <a:gd name="csX16" fmla="*/ 43887 w 106405"/>
                <a:gd name="csY16" fmla="*/ 8654 h 144017"/>
                <a:gd name="csX17" fmla="*/ 45341 w 106405"/>
                <a:gd name="csY17" fmla="*/ 8139 h 144017"/>
                <a:gd name="csX18" fmla="*/ 46688 w 106405"/>
                <a:gd name="csY18" fmla="*/ 7262 h 144017"/>
                <a:gd name="csX19" fmla="*/ 47858 w 106405"/>
                <a:gd name="csY19" fmla="*/ 5677 h 144017"/>
                <a:gd name="csX20" fmla="*/ 49074 w 106405"/>
                <a:gd name="csY20" fmla="*/ 2746 h 144017"/>
                <a:gd name="csX21" fmla="*/ 50375 w 106405"/>
                <a:gd name="csY21" fmla="*/ 431 h 144017"/>
                <a:gd name="csX22" fmla="*/ 51136 w 106405"/>
                <a:gd name="csY22" fmla="*/ 0 h 144017"/>
                <a:gd name="csX23" fmla="*/ 56415 w 106405"/>
                <a:gd name="csY23" fmla="*/ 12270 h 144017"/>
                <a:gd name="csX24" fmla="*/ 61456 w 106405"/>
                <a:gd name="csY24" fmla="*/ 20163 h 144017"/>
                <a:gd name="csX25" fmla="*/ 65757 w 106405"/>
                <a:gd name="csY25" fmla="*/ 25856 h 144017"/>
                <a:gd name="csX26" fmla="*/ 71883 w 106405"/>
                <a:gd name="csY26" fmla="*/ 36772 h 144017"/>
                <a:gd name="csX27" fmla="*/ 73676 w 106405"/>
                <a:gd name="csY27" fmla="*/ 42588 h 144017"/>
                <a:gd name="csX28" fmla="*/ 73846 w 106405"/>
                <a:gd name="csY28" fmla="*/ 46180 h 144017"/>
                <a:gd name="csX29" fmla="*/ 74869 w 106405"/>
                <a:gd name="csY29" fmla="*/ 51111 h 144017"/>
                <a:gd name="csX30" fmla="*/ 74000 w 106405"/>
                <a:gd name="csY30" fmla="*/ 53934 h 144017"/>
                <a:gd name="csX31" fmla="*/ 74253 w 106405"/>
                <a:gd name="csY31" fmla="*/ 58373 h 144017"/>
                <a:gd name="csX32" fmla="*/ 73869 w 106405"/>
                <a:gd name="csY32" fmla="*/ 60650 h 144017"/>
                <a:gd name="csX33" fmla="*/ 73114 w 106405"/>
                <a:gd name="csY33" fmla="*/ 62327 h 144017"/>
                <a:gd name="csX34" fmla="*/ 73091 w 106405"/>
                <a:gd name="csY34" fmla="*/ 65543 h 144017"/>
                <a:gd name="csX35" fmla="*/ 73330 w 106405"/>
                <a:gd name="csY35" fmla="*/ 67258 h 144017"/>
                <a:gd name="csX36" fmla="*/ 73353 w 106405"/>
                <a:gd name="csY36" fmla="*/ 69535 h 144017"/>
                <a:gd name="csX37" fmla="*/ 73838 w 106405"/>
                <a:gd name="csY37" fmla="*/ 70420 h 144017"/>
                <a:gd name="csX38" fmla="*/ 74538 w 106405"/>
                <a:gd name="csY38" fmla="*/ 70743 h 144017"/>
                <a:gd name="csX39" fmla="*/ 75654 w 106405"/>
                <a:gd name="csY39" fmla="*/ 69920 h 144017"/>
                <a:gd name="csX40" fmla="*/ 77016 w 106405"/>
                <a:gd name="csY40" fmla="*/ 69574 h 144017"/>
                <a:gd name="csX41" fmla="*/ 76777 w 106405"/>
                <a:gd name="csY41" fmla="*/ 72305 h 144017"/>
                <a:gd name="csX42" fmla="*/ 75131 w 106405"/>
                <a:gd name="csY42" fmla="*/ 79205 h 144017"/>
                <a:gd name="csX43" fmla="*/ 73699 w 106405"/>
                <a:gd name="csY43" fmla="*/ 84213 h 144017"/>
                <a:gd name="csX44" fmla="*/ 71752 w 106405"/>
                <a:gd name="csY44" fmla="*/ 88567 h 144017"/>
                <a:gd name="csX45" fmla="*/ 69275 w 106405"/>
                <a:gd name="csY45" fmla="*/ 92545 h 144017"/>
                <a:gd name="csX46" fmla="*/ 66304 w 106405"/>
                <a:gd name="csY46" fmla="*/ 94099 h 144017"/>
                <a:gd name="csX47" fmla="*/ 64218 w 106405"/>
                <a:gd name="csY47" fmla="*/ 94652 h 144017"/>
                <a:gd name="csX48" fmla="*/ 60232 w 106405"/>
                <a:gd name="csY48" fmla="*/ 94852 h 144017"/>
                <a:gd name="csX49" fmla="*/ 56923 w 106405"/>
                <a:gd name="csY49" fmla="*/ 94183 h 144017"/>
                <a:gd name="csX50" fmla="*/ 54084 w 106405"/>
                <a:gd name="csY50" fmla="*/ 94668 h 144017"/>
                <a:gd name="csX51" fmla="*/ 52945 w 106405"/>
                <a:gd name="csY51" fmla="*/ 95491 h 144017"/>
                <a:gd name="csX52" fmla="*/ 52098 w 106405"/>
                <a:gd name="csY52" fmla="*/ 96906 h 144017"/>
                <a:gd name="csX53" fmla="*/ 52722 w 106405"/>
                <a:gd name="csY53" fmla="*/ 99099 h 144017"/>
                <a:gd name="csX54" fmla="*/ 52637 w 106405"/>
                <a:gd name="csY54" fmla="*/ 100714 h 144017"/>
                <a:gd name="csX55" fmla="*/ 51421 w 106405"/>
                <a:gd name="csY55" fmla="*/ 100591 h 144017"/>
                <a:gd name="csX56" fmla="*/ 49012 w 106405"/>
                <a:gd name="csY56" fmla="*/ 99653 h 144017"/>
                <a:gd name="csX57" fmla="*/ 46342 w 106405"/>
                <a:gd name="csY57" fmla="*/ 99522 h 144017"/>
                <a:gd name="csX58" fmla="*/ 45095 w 106405"/>
                <a:gd name="csY58" fmla="*/ 99053 h 144017"/>
                <a:gd name="csX59" fmla="*/ 43833 w 106405"/>
                <a:gd name="csY59" fmla="*/ 96737 h 144017"/>
                <a:gd name="csX60" fmla="*/ 42548 w 106405"/>
                <a:gd name="csY60" fmla="*/ 96822 h 144017"/>
                <a:gd name="csX61" fmla="*/ 40317 w 106405"/>
                <a:gd name="csY61" fmla="*/ 98199 h 144017"/>
                <a:gd name="csX62" fmla="*/ 36900 w 106405"/>
                <a:gd name="csY62" fmla="*/ 98507 h 144017"/>
                <a:gd name="csX63" fmla="*/ 35699 w 106405"/>
                <a:gd name="csY63" fmla="*/ 99253 h 144017"/>
                <a:gd name="csX64" fmla="*/ 35268 w 106405"/>
                <a:gd name="csY64" fmla="*/ 100214 h 144017"/>
                <a:gd name="csX65" fmla="*/ 35761 w 106405"/>
                <a:gd name="csY65" fmla="*/ 101430 h 144017"/>
                <a:gd name="csX66" fmla="*/ 37484 w 106405"/>
                <a:gd name="csY66" fmla="*/ 103022 h 144017"/>
                <a:gd name="csX67" fmla="*/ 36908 w 106405"/>
                <a:gd name="csY67" fmla="*/ 104630 h 144017"/>
                <a:gd name="csX68" fmla="*/ 35122 w 106405"/>
                <a:gd name="csY68" fmla="*/ 105430 h 144017"/>
                <a:gd name="csX69" fmla="*/ 33675 w 106405"/>
                <a:gd name="csY69" fmla="*/ 103453 h 144017"/>
                <a:gd name="csX70" fmla="*/ 32775 w 106405"/>
                <a:gd name="csY70" fmla="*/ 101515 h 144017"/>
                <a:gd name="csX71" fmla="*/ 31767 w 106405"/>
                <a:gd name="csY71" fmla="*/ 101407 h 144017"/>
                <a:gd name="csX72" fmla="*/ 30197 w 106405"/>
                <a:gd name="csY72" fmla="*/ 101961 h 144017"/>
                <a:gd name="csX73" fmla="*/ 29881 w 106405"/>
                <a:gd name="csY73" fmla="*/ 104053 h 144017"/>
                <a:gd name="csX74" fmla="*/ 30613 w 106405"/>
                <a:gd name="csY74" fmla="*/ 105476 h 144017"/>
                <a:gd name="csX75" fmla="*/ 31813 w 106405"/>
                <a:gd name="csY75" fmla="*/ 107130 h 144017"/>
                <a:gd name="csX76" fmla="*/ 30128 w 106405"/>
                <a:gd name="csY76" fmla="*/ 109030 h 144017"/>
                <a:gd name="csX77" fmla="*/ 29681 w 106405"/>
                <a:gd name="csY77" fmla="*/ 110384 h 144017"/>
                <a:gd name="csX78" fmla="*/ 28473 w 106405"/>
                <a:gd name="csY78" fmla="*/ 111354 h 144017"/>
                <a:gd name="csX79" fmla="*/ 25210 w 106405"/>
                <a:gd name="csY79" fmla="*/ 109192 h 144017"/>
                <a:gd name="csX80" fmla="*/ 25680 w 106405"/>
                <a:gd name="csY80" fmla="*/ 107653 h 144017"/>
                <a:gd name="csX81" fmla="*/ 27096 w 106405"/>
                <a:gd name="csY81" fmla="*/ 106176 h 144017"/>
                <a:gd name="csX82" fmla="*/ 27265 w 106405"/>
                <a:gd name="csY82" fmla="*/ 104638 h 144017"/>
                <a:gd name="csX83" fmla="*/ 26796 w 106405"/>
                <a:gd name="csY83" fmla="*/ 103730 h 144017"/>
                <a:gd name="csX84" fmla="*/ 22132 w 106405"/>
                <a:gd name="csY84" fmla="*/ 107607 h 144017"/>
                <a:gd name="csX85" fmla="*/ 19254 w 106405"/>
                <a:gd name="csY85" fmla="*/ 111992 h 144017"/>
                <a:gd name="csX86" fmla="*/ 17715 w 106405"/>
                <a:gd name="csY86" fmla="*/ 111669 h 144017"/>
                <a:gd name="csX87" fmla="*/ 17076 w 106405"/>
                <a:gd name="csY87" fmla="*/ 110546 h 144017"/>
                <a:gd name="csX88" fmla="*/ 16176 w 106405"/>
                <a:gd name="csY88" fmla="*/ 110084 h 144017"/>
                <a:gd name="csX89" fmla="*/ 13067 w 106405"/>
                <a:gd name="csY89" fmla="*/ 112908 h 144017"/>
                <a:gd name="csX90" fmla="*/ 12498 w 106405"/>
                <a:gd name="csY90" fmla="*/ 115146 h 144017"/>
                <a:gd name="csX91" fmla="*/ 11359 w 106405"/>
                <a:gd name="csY91" fmla="*/ 115231 h 144017"/>
                <a:gd name="csX92" fmla="*/ 10858 w 106405"/>
                <a:gd name="csY92" fmla="*/ 114284 h 144017"/>
                <a:gd name="csX93" fmla="*/ 10820 w 106405"/>
                <a:gd name="csY93" fmla="*/ 112254 h 144017"/>
                <a:gd name="csX94" fmla="*/ 10289 w 106405"/>
                <a:gd name="csY94" fmla="*/ 110546 h 144017"/>
                <a:gd name="csX95" fmla="*/ 7064 w 106405"/>
                <a:gd name="csY95" fmla="*/ 108053 h 144017"/>
                <a:gd name="csX96" fmla="*/ 5602 w 106405"/>
                <a:gd name="csY96" fmla="*/ 105869 h 144017"/>
                <a:gd name="csX97" fmla="*/ 6395 w 106405"/>
                <a:gd name="csY97" fmla="*/ 104645 h 144017"/>
                <a:gd name="csX98" fmla="*/ 9088 w 106405"/>
                <a:gd name="csY98" fmla="*/ 105307 h 144017"/>
                <a:gd name="csX99" fmla="*/ 11220 w 106405"/>
                <a:gd name="csY99" fmla="*/ 105222 h 144017"/>
                <a:gd name="csX100" fmla="*/ 10797 w 106405"/>
                <a:gd name="csY100" fmla="*/ 104184 h 144017"/>
                <a:gd name="csX101" fmla="*/ 10097 w 106405"/>
                <a:gd name="csY101" fmla="*/ 103692 h 144017"/>
                <a:gd name="csX102" fmla="*/ 11520 w 106405"/>
                <a:gd name="csY102" fmla="*/ 103107 h 144017"/>
                <a:gd name="csX103" fmla="*/ 12705 w 106405"/>
                <a:gd name="csY103" fmla="*/ 101914 h 144017"/>
                <a:gd name="csX104" fmla="*/ 11720 w 106405"/>
                <a:gd name="csY104" fmla="*/ 101591 h 144017"/>
                <a:gd name="csX105" fmla="*/ 10227 w 106405"/>
                <a:gd name="csY105" fmla="*/ 102284 h 144017"/>
                <a:gd name="csX106" fmla="*/ 8981 w 106405"/>
                <a:gd name="csY106" fmla="*/ 101945 h 144017"/>
                <a:gd name="csX107" fmla="*/ 8488 w 106405"/>
                <a:gd name="csY107" fmla="*/ 99076 h 144017"/>
                <a:gd name="csX108" fmla="*/ 6972 w 106405"/>
                <a:gd name="csY108" fmla="*/ 96129 h 144017"/>
                <a:gd name="csX109" fmla="*/ 6179 w 106405"/>
                <a:gd name="csY109" fmla="*/ 93268 h 144017"/>
                <a:gd name="csX110" fmla="*/ 7680 w 106405"/>
                <a:gd name="csY110" fmla="*/ 91622 h 144017"/>
                <a:gd name="csX111" fmla="*/ 8442 w 106405"/>
                <a:gd name="csY111" fmla="*/ 89052 h 144017"/>
                <a:gd name="csX112" fmla="*/ 9842 w 106405"/>
                <a:gd name="csY112" fmla="*/ 85329 h 144017"/>
                <a:gd name="csX113" fmla="*/ 10543 w 106405"/>
                <a:gd name="csY113" fmla="*/ 84121 h 144017"/>
                <a:gd name="csX114" fmla="*/ 12474 w 106405"/>
                <a:gd name="csY114" fmla="*/ 83244 h 144017"/>
                <a:gd name="csX115" fmla="*/ 13159 w 106405"/>
                <a:gd name="csY115" fmla="*/ 82283 h 144017"/>
                <a:gd name="csX116" fmla="*/ 12097 w 106405"/>
                <a:gd name="csY116" fmla="*/ 81790 h 144017"/>
                <a:gd name="csX117" fmla="*/ 10404 w 106405"/>
                <a:gd name="csY117" fmla="*/ 81352 h 144017"/>
                <a:gd name="csX118" fmla="*/ 10443 w 106405"/>
                <a:gd name="csY118" fmla="*/ 80275 h 144017"/>
                <a:gd name="csX119" fmla="*/ 11597 w 106405"/>
                <a:gd name="csY119" fmla="*/ 79690 h 144017"/>
                <a:gd name="csX120" fmla="*/ 12890 w 106405"/>
                <a:gd name="csY120" fmla="*/ 78498 h 144017"/>
                <a:gd name="csX121" fmla="*/ 15383 w 106405"/>
                <a:gd name="csY121" fmla="*/ 77051 h 144017"/>
                <a:gd name="csX122" fmla="*/ 16160 w 106405"/>
                <a:gd name="csY122" fmla="*/ 74320 h 144017"/>
                <a:gd name="csX123" fmla="*/ 15437 w 106405"/>
                <a:gd name="csY123" fmla="*/ 73628 h 144017"/>
                <a:gd name="csX124" fmla="*/ 13875 w 106405"/>
                <a:gd name="csY124" fmla="*/ 72982 h 144017"/>
                <a:gd name="csX125" fmla="*/ 14229 w 106405"/>
                <a:gd name="csY125" fmla="*/ 71597 h 144017"/>
                <a:gd name="csX126" fmla="*/ 14875 w 106405"/>
                <a:gd name="csY126" fmla="*/ 70543 h 144017"/>
                <a:gd name="csX127" fmla="*/ 14629 w 106405"/>
                <a:gd name="csY127" fmla="*/ 69912 h 144017"/>
                <a:gd name="csX128" fmla="*/ 12790 w 106405"/>
                <a:gd name="csY128" fmla="*/ 68128 h 144017"/>
                <a:gd name="csX129" fmla="*/ 11574 w 106405"/>
                <a:gd name="csY129" fmla="*/ 66504 h 144017"/>
                <a:gd name="csX130" fmla="*/ 11936 w 106405"/>
                <a:gd name="csY130" fmla="*/ 64650 h 144017"/>
                <a:gd name="csX131" fmla="*/ 11659 w 106405"/>
                <a:gd name="csY131" fmla="*/ 61843 h 144017"/>
                <a:gd name="csX132" fmla="*/ 11820 w 106405"/>
                <a:gd name="csY132" fmla="*/ 59481 h 144017"/>
                <a:gd name="csX133" fmla="*/ 11736 w 106405"/>
                <a:gd name="csY133" fmla="*/ 58196 h 144017"/>
                <a:gd name="csX134" fmla="*/ 10835 w 106405"/>
                <a:gd name="csY134" fmla="*/ 55311 h 144017"/>
                <a:gd name="csX135" fmla="*/ 10427 w 106405"/>
                <a:gd name="csY135" fmla="*/ 52411 h 144017"/>
                <a:gd name="csX136" fmla="*/ 9250 w 106405"/>
                <a:gd name="csY136" fmla="*/ 52834 h 144017"/>
                <a:gd name="csX137" fmla="*/ 8296 w 106405"/>
                <a:gd name="csY137" fmla="*/ 53557 h 144017"/>
                <a:gd name="csX138" fmla="*/ 4887 w 106405"/>
                <a:gd name="csY138" fmla="*/ 52534 h 144017"/>
                <a:gd name="csX139" fmla="*/ 3802 w 106405"/>
                <a:gd name="csY139" fmla="*/ 52473 h 144017"/>
                <a:gd name="csX140" fmla="*/ 3363 w 106405"/>
                <a:gd name="csY140" fmla="*/ 50319 h 144017"/>
                <a:gd name="csX141" fmla="*/ 4587 w 106405"/>
                <a:gd name="csY141" fmla="*/ 47665 h 144017"/>
                <a:gd name="csX142" fmla="*/ 7488 w 106405"/>
                <a:gd name="csY142" fmla="*/ 45318 h 144017"/>
                <a:gd name="csX143" fmla="*/ 9158 w 106405"/>
                <a:gd name="csY143" fmla="*/ 45026 h 144017"/>
                <a:gd name="csX144" fmla="*/ 10412 w 106405"/>
                <a:gd name="csY144" fmla="*/ 43995 h 144017"/>
                <a:gd name="csX145" fmla="*/ 12374 w 106405"/>
                <a:gd name="csY145" fmla="*/ 43672 h 144017"/>
                <a:gd name="csX146" fmla="*/ 14729 w 106405"/>
                <a:gd name="csY146" fmla="*/ 45272 h 144017"/>
                <a:gd name="csX147" fmla="*/ 16838 w 106405"/>
                <a:gd name="csY147" fmla="*/ 45595 h 144017"/>
                <a:gd name="csX148" fmla="*/ 18008 w 106405"/>
                <a:gd name="csY148" fmla="*/ 48342 h 144017"/>
                <a:gd name="csX149" fmla="*/ 18731 w 106405"/>
                <a:gd name="csY149" fmla="*/ 48926 h 144017"/>
                <a:gd name="csX150" fmla="*/ 18884 w 106405"/>
                <a:gd name="csY150" fmla="*/ 47919 h 144017"/>
                <a:gd name="csX151" fmla="*/ 20593 w 106405"/>
                <a:gd name="csY151" fmla="*/ 46734 h 144017"/>
                <a:gd name="csX152" fmla="*/ 21001 w 106405"/>
                <a:gd name="csY152" fmla="*/ 45841 h 144017"/>
                <a:gd name="csX153" fmla="*/ 20631 w 106405"/>
                <a:gd name="csY153" fmla="*/ 45349 h 144017"/>
                <a:gd name="csX154" fmla="*/ 18669 w 106405"/>
                <a:gd name="csY154" fmla="*/ 44865 h 144017"/>
                <a:gd name="csX155" fmla="*/ 16907 w 106405"/>
                <a:gd name="csY155" fmla="*/ 41449 h 144017"/>
                <a:gd name="csX156" fmla="*/ 16660 w 106405"/>
                <a:gd name="csY156" fmla="*/ 39949 h 144017"/>
                <a:gd name="csX157" fmla="*/ 16022 w 106405"/>
                <a:gd name="csY157" fmla="*/ 38995 h 144017"/>
                <a:gd name="csX158" fmla="*/ 16969 w 106405"/>
                <a:gd name="csY158" fmla="*/ 36256 h 144017"/>
                <a:gd name="csX159" fmla="*/ 14929 w 106405"/>
                <a:gd name="csY159" fmla="*/ 33125 h 144017"/>
                <a:gd name="csX160" fmla="*/ 13936 w 106405"/>
                <a:gd name="csY160" fmla="*/ 32141 h 144017"/>
                <a:gd name="csX161" fmla="*/ 14083 w 106405"/>
                <a:gd name="csY161" fmla="*/ 29317 h 144017"/>
                <a:gd name="csX162" fmla="*/ 13021 w 106405"/>
                <a:gd name="csY162" fmla="*/ 27525 h 144017"/>
                <a:gd name="csX163" fmla="*/ 12428 w 106405"/>
                <a:gd name="csY163" fmla="*/ 26540 h 144017"/>
                <a:gd name="csX164" fmla="*/ 12066 w 106405"/>
                <a:gd name="csY164" fmla="*/ 24832 h 144017"/>
                <a:gd name="csX165" fmla="*/ 12374 w 106405"/>
                <a:gd name="csY165" fmla="*/ 24063 h 144017"/>
                <a:gd name="csX166" fmla="*/ 13298 w 106405"/>
                <a:gd name="csY166" fmla="*/ 23771 h 144017"/>
                <a:gd name="csX167" fmla="*/ 13529 w 106405"/>
                <a:gd name="csY167" fmla="*/ 23040 h 144017"/>
                <a:gd name="csX168" fmla="*/ 11081 w 106405"/>
                <a:gd name="csY168" fmla="*/ 24263 h 144017"/>
                <a:gd name="csX169" fmla="*/ 10981 w 106405"/>
                <a:gd name="csY169" fmla="*/ 27856 h 144017"/>
                <a:gd name="csX170" fmla="*/ 9788 w 106405"/>
                <a:gd name="csY170" fmla="*/ 27702 h 144017"/>
                <a:gd name="csX171" fmla="*/ 8981 w 106405"/>
                <a:gd name="csY171" fmla="*/ 27340 h 144017"/>
                <a:gd name="csX172" fmla="*/ 8634 w 106405"/>
                <a:gd name="csY172" fmla="*/ 26640 h 144017"/>
                <a:gd name="csX173" fmla="*/ 7819 w 106405"/>
                <a:gd name="csY173" fmla="*/ 23309 h 144017"/>
                <a:gd name="csX174" fmla="*/ 8734 w 106405"/>
                <a:gd name="csY174" fmla="*/ 21932 h 144017"/>
                <a:gd name="csX175" fmla="*/ 10497 w 106405"/>
                <a:gd name="csY175" fmla="*/ 23025 h 144017"/>
                <a:gd name="csX176" fmla="*/ 11081 w 106405"/>
                <a:gd name="csY176" fmla="*/ 24263 h 144017"/>
                <a:gd name="csX177" fmla="*/ 106012 w 106405"/>
                <a:gd name="csY177" fmla="*/ 31279 h 144017"/>
                <a:gd name="csX178" fmla="*/ 105028 w 106405"/>
                <a:gd name="csY178" fmla="*/ 32079 h 144017"/>
                <a:gd name="csX179" fmla="*/ 103866 w 106405"/>
                <a:gd name="csY179" fmla="*/ 31279 h 144017"/>
                <a:gd name="csX180" fmla="*/ 103719 w 106405"/>
                <a:gd name="csY180" fmla="*/ 30425 h 144017"/>
                <a:gd name="csX181" fmla="*/ 104327 w 106405"/>
                <a:gd name="csY181" fmla="*/ 29687 h 144017"/>
                <a:gd name="csX182" fmla="*/ 105743 w 106405"/>
                <a:gd name="csY182" fmla="*/ 29240 h 144017"/>
                <a:gd name="csX183" fmla="*/ 106405 w 106405"/>
                <a:gd name="csY183" fmla="*/ 29887 h 144017"/>
                <a:gd name="csX184" fmla="*/ 106012 w 106405"/>
                <a:gd name="csY184" fmla="*/ 31279 h 144017"/>
                <a:gd name="csX185" fmla="*/ 8850 w 106405"/>
                <a:gd name="csY185" fmla="*/ 57804 h 144017"/>
                <a:gd name="csX186" fmla="*/ 8557 w 106405"/>
                <a:gd name="csY186" fmla="*/ 59535 h 144017"/>
                <a:gd name="csX187" fmla="*/ 7126 w 106405"/>
                <a:gd name="csY187" fmla="*/ 58396 h 144017"/>
                <a:gd name="csX188" fmla="*/ 6711 w 106405"/>
                <a:gd name="csY188" fmla="*/ 54596 h 144017"/>
                <a:gd name="csX189" fmla="*/ 8180 w 106405"/>
                <a:gd name="csY189" fmla="*/ 55704 h 144017"/>
                <a:gd name="csX190" fmla="*/ 8850 w 106405"/>
                <a:gd name="csY190" fmla="*/ 57804 h 144017"/>
                <a:gd name="csX191" fmla="*/ 59039 w 106405"/>
                <a:gd name="csY191" fmla="*/ 102622 h 144017"/>
                <a:gd name="csX192" fmla="*/ 57000 w 106405"/>
                <a:gd name="csY192" fmla="*/ 104238 h 144017"/>
                <a:gd name="csX193" fmla="*/ 54253 w 106405"/>
                <a:gd name="csY193" fmla="*/ 102068 h 144017"/>
                <a:gd name="csX194" fmla="*/ 53599 w 106405"/>
                <a:gd name="csY194" fmla="*/ 100876 h 144017"/>
                <a:gd name="csX195" fmla="*/ 55684 w 106405"/>
                <a:gd name="csY195" fmla="*/ 99114 h 144017"/>
                <a:gd name="csX196" fmla="*/ 57454 w 106405"/>
                <a:gd name="csY196" fmla="*/ 97106 h 144017"/>
                <a:gd name="csX197" fmla="*/ 58616 w 106405"/>
                <a:gd name="csY197" fmla="*/ 96983 h 144017"/>
                <a:gd name="csX198" fmla="*/ 59039 w 106405"/>
                <a:gd name="csY198" fmla="*/ 102622 h 144017"/>
                <a:gd name="csX199" fmla="*/ 44449 w 106405"/>
                <a:gd name="csY199" fmla="*/ 102430 h 144017"/>
                <a:gd name="csX200" fmla="*/ 44210 w 106405"/>
                <a:gd name="csY200" fmla="*/ 104992 h 144017"/>
                <a:gd name="csX201" fmla="*/ 42687 w 106405"/>
                <a:gd name="csY201" fmla="*/ 105122 h 144017"/>
                <a:gd name="csX202" fmla="*/ 41779 w 106405"/>
                <a:gd name="csY202" fmla="*/ 103476 h 144017"/>
                <a:gd name="csX203" fmla="*/ 40809 w 106405"/>
                <a:gd name="csY203" fmla="*/ 104276 h 144017"/>
                <a:gd name="csX204" fmla="*/ 40309 w 106405"/>
                <a:gd name="csY204" fmla="*/ 104292 h 144017"/>
                <a:gd name="csX205" fmla="*/ 39539 w 106405"/>
                <a:gd name="csY205" fmla="*/ 102238 h 144017"/>
                <a:gd name="csX206" fmla="*/ 39408 w 106405"/>
                <a:gd name="csY206" fmla="*/ 100637 h 144017"/>
                <a:gd name="csX207" fmla="*/ 41201 w 106405"/>
                <a:gd name="csY207" fmla="*/ 99414 h 144017"/>
                <a:gd name="csX208" fmla="*/ 42294 w 106405"/>
                <a:gd name="csY208" fmla="*/ 100145 h 144017"/>
                <a:gd name="csX209" fmla="*/ 43849 w 106405"/>
                <a:gd name="csY209" fmla="*/ 100522 h 144017"/>
                <a:gd name="csX210" fmla="*/ 44449 w 106405"/>
                <a:gd name="csY210" fmla="*/ 102430 h 144017"/>
                <a:gd name="csX211" fmla="*/ 3555 w 106405"/>
                <a:gd name="csY211" fmla="*/ 104384 h 144017"/>
                <a:gd name="csX212" fmla="*/ 3270 w 106405"/>
                <a:gd name="csY212" fmla="*/ 105015 h 144017"/>
                <a:gd name="csX213" fmla="*/ 2332 w 106405"/>
                <a:gd name="csY213" fmla="*/ 104830 h 144017"/>
                <a:gd name="csX214" fmla="*/ 1362 w 106405"/>
                <a:gd name="csY214" fmla="*/ 103030 h 144017"/>
                <a:gd name="csX215" fmla="*/ 962 w 106405"/>
                <a:gd name="csY215" fmla="*/ 101599 h 144017"/>
                <a:gd name="csX216" fmla="*/ 0 w 106405"/>
                <a:gd name="csY216" fmla="*/ 100814 h 144017"/>
                <a:gd name="csX217" fmla="*/ 1531 w 106405"/>
                <a:gd name="csY217" fmla="*/ 99576 h 144017"/>
                <a:gd name="csX218" fmla="*/ 3479 w 106405"/>
                <a:gd name="csY218" fmla="*/ 101807 h 144017"/>
                <a:gd name="csX219" fmla="*/ 3555 w 106405"/>
                <a:gd name="csY219" fmla="*/ 104384 h 144017"/>
                <a:gd name="csX220" fmla="*/ 38693 w 106405"/>
                <a:gd name="csY220" fmla="*/ 107415 h 144017"/>
                <a:gd name="csX221" fmla="*/ 38446 w 106405"/>
                <a:gd name="csY221" fmla="*/ 108223 h 144017"/>
                <a:gd name="csX222" fmla="*/ 37354 w 106405"/>
                <a:gd name="csY222" fmla="*/ 106999 h 144017"/>
                <a:gd name="csX223" fmla="*/ 38439 w 106405"/>
                <a:gd name="csY223" fmla="*/ 105661 h 144017"/>
                <a:gd name="csX224" fmla="*/ 38693 w 106405"/>
                <a:gd name="csY224" fmla="*/ 107415 h 144017"/>
                <a:gd name="csX225" fmla="*/ 4887 w 106405"/>
                <a:gd name="csY225" fmla="*/ 113792 h 144017"/>
                <a:gd name="csX226" fmla="*/ 3502 w 106405"/>
                <a:gd name="csY226" fmla="*/ 114192 h 144017"/>
                <a:gd name="csX227" fmla="*/ 2724 w 106405"/>
                <a:gd name="csY227" fmla="*/ 113292 h 144017"/>
                <a:gd name="csX228" fmla="*/ 2185 w 106405"/>
                <a:gd name="csY228" fmla="*/ 113054 h 144017"/>
                <a:gd name="csX229" fmla="*/ 2493 w 106405"/>
                <a:gd name="csY229" fmla="*/ 111877 h 144017"/>
                <a:gd name="csX230" fmla="*/ 4741 w 106405"/>
                <a:gd name="csY230" fmla="*/ 109561 h 144017"/>
                <a:gd name="csX231" fmla="*/ 5187 w 106405"/>
                <a:gd name="csY231" fmla="*/ 108761 h 144017"/>
                <a:gd name="csX232" fmla="*/ 7272 w 106405"/>
                <a:gd name="csY232" fmla="*/ 109246 h 144017"/>
                <a:gd name="csX233" fmla="*/ 8050 w 106405"/>
                <a:gd name="csY233" fmla="*/ 110477 h 144017"/>
                <a:gd name="csX234" fmla="*/ 7095 w 106405"/>
                <a:gd name="csY234" fmla="*/ 112338 h 144017"/>
                <a:gd name="csX235" fmla="*/ 4887 w 106405"/>
                <a:gd name="csY235" fmla="*/ 113792 h 144017"/>
                <a:gd name="csX236" fmla="*/ 16107 w 106405"/>
                <a:gd name="csY236" fmla="*/ 114484 h 144017"/>
                <a:gd name="csX237" fmla="*/ 16468 w 106405"/>
                <a:gd name="csY237" fmla="*/ 115723 h 144017"/>
                <a:gd name="csX238" fmla="*/ 14722 w 106405"/>
                <a:gd name="csY238" fmla="*/ 115492 h 144017"/>
                <a:gd name="csX239" fmla="*/ 13798 w 106405"/>
                <a:gd name="csY239" fmla="*/ 114300 h 144017"/>
                <a:gd name="csX240" fmla="*/ 13921 w 106405"/>
                <a:gd name="csY240" fmla="*/ 113277 h 144017"/>
                <a:gd name="csX241" fmla="*/ 14960 w 106405"/>
                <a:gd name="csY241" fmla="*/ 113131 h 144017"/>
                <a:gd name="csX242" fmla="*/ 16107 w 106405"/>
                <a:gd name="csY242" fmla="*/ 114484 h 144017"/>
                <a:gd name="csX243" fmla="*/ 6895 w 106405"/>
                <a:gd name="csY243" fmla="*/ 143448 h 144017"/>
                <a:gd name="csX244" fmla="*/ 5926 w 106405"/>
                <a:gd name="csY244" fmla="*/ 144017 h 144017"/>
                <a:gd name="csX245" fmla="*/ 5025 w 106405"/>
                <a:gd name="csY245" fmla="*/ 143679 h 144017"/>
                <a:gd name="csX246" fmla="*/ 4787 w 106405"/>
                <a:gd name="csY246" fmla="*/ 143410 h 144017"/>
                <a:gd name="csX247" fmla="*/ 3694 w 106405"/>
                <a:gd name="csY247" fmla="*/ 141940 h 144017"/>
                <a:gd name="csX248" fmla="*/ 3417 w 106405"/>
                <a:gd name="csY248" fmla="*/ 141186 h 144017"/>
                <a:gd name="csX249" fmla="*/ 4148 w 106405"/>
                <a:gd name="csY249" fmla="*/ 139740 h 144017"/>
                <a:gd name="csX250" fmla="*/ 7134 w 106405"/>
                <a:gd name="csY250" fmla="*/ 137363 h 144017"/>
                <a:gd name="csX251" fmla="*/ 14860 w 106405"/>
                <a:gd name="csY251" fmla="*/ 135071 h 144017"/>
                <a:gd name="csX252" fmla="*/ 16253 w 106405"/>
                <a:gd name="csY252" fmla="*/ 134971 h 144017"/>
                <a:gd name="csX253" fmla="*/ 19300 w 106405"/>
                <a:gd name="csY253" fmla="*/ 135955 h 144017"/>
                <a:gd name="csX254" fmla="*/ 19954 w 106405"/>
                <a:gd name="csY254" fmla="*/ 137794 h 144017"/>
                <a:gd name="csX255" fmla="*/ 19393 w 106405"/>
                <a:gd name="csY255" fmla="*/ 139379 h 144017"/>
                <a:gd name="csX256" fmla="*/ 18692 w 106405"/>
                <a:gd name="csY256" fmla="*/ 140440 h 144017"/>
                <a:gd name="csX257" fmla="*/ 15160 w 106405"/>
                <a:gd name="csY257" fmla="*/ 142225 h 144017"/>
                <a:gd name="csX258" fmla="*/ 12405 w 106405"/>
                <a:gd name="csY258" fmla="*/ 143079 h 144017"/>
                <a:gd name="csX259" fmla="*/ 6895 w 106405"/>
                <a:gd name="csY259" fmla="*/ 143448 h 1440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</a:cxnLst>
              <a:rect l="l" t="t" r="r" b="b"/>
              <a:pathLst>
                <a:path w="106405" h="144017">
                  <a:moveTo>
                    <a:pt x="13529" y="23040"/>
                  </a:moveTo>
                  <a:lnTo>
                    <a:pt x="14190" y="22525"/>
                  </a:lnTo>
                  <a:lnTo>
                    <a:pt x="14236" y="21786"/>
                  </a:lnTo>
                  <a:lnTo>
                    <a:pt x="14244" y="19355"/>
                  </a:lnTo>
                  <a:lnTo>
                    <a:pt x="16130" y="17670"/>
                  </a:lnTo>
                  <a:lnTo>
                    <a:pt x="18823" y="14201"/>
                  </a:lnTo>
                  <a:lnTo>
                    <a:pt x="20147" y="12301"/>
                  </a:lnTo>
                  <a:lnTo>
                    <a:pt x="21647" y="10524"/>
                  </a:lnTo>
                  <a:lnTo>
                    <a:pt x="23394" y="9339"/>
                  </a:lnTo>
                  <a:lnTo>
                    <a:pt x="25110" y="8770"/>
                  </a:lnTo>
                  <a:lnTo>
                    <a:pt x="27803" y="8531"/>
                  </a:lnTo>
                  <a:lnTo>
                    <a:pt x="32952" y="8754"/>
                  </a:lnTo>
                  <a:lnTo>
                    <a:pt x="33968" y="8547"/>
                  </a:lnTo>
                  <a:lnTo>
                    <a:pt x="37554" y="8362"/>
                  </a:lnTo>
                  <a:lnTo>
                    <a:pt x="38393" y="8677"/>
                  </a:lnTo>
                  <a:lnTo>
                    <a:pt x="41001" y="8877"/>
                  </a:lnTo>
                  <a:lnTo>
                    <a:pt x="43887" y="8654"/>
                  </a:lnTo>
                  <a:lnTo>
                    <a:pt x="45341" y="8139"/>
                  </a:lnTo>
                  <a:lnTo>
                    <a:pt x="46688" y="7262"/>
                  </a:lnTo>
                  <a:lnTo>
                    <a:pt x="47858" y="5677"/>
                  </a:lnTo>
                  <a:lnTo>
                    <a:pt x="49074" y="2746"/>
                  </a:lnTo>
                  <a:lnTo>
                    <a:pt x="50375" y="431"/>
                  </a:lnTo>
                  <a:lnTo>
                    <a:pt x="51136" y="0"/>
                  </a:lnTo>
                  <a:lnTo>
                    <a:pt x="56415" y="12270"/>
                  </a:lnTo>
                  <a:lnTo>
                    <a:pt x="61456" y="20163"/>
                  </a:lnTo>
                  <a:lnTo>
                    <a:pt x="65757" y="25856"/>
                  </a:lnTo>
                  <a:lnTo>
                    <a:pt x="71883" y="36772"/>
                  </a:lnTo>
                  <a:lnTo>
                    <a:pt x="73676" y="42588"/>
                  </a:lnTo>
                  <a:lnTo>
                    <a:pt x="73846" y="46180"/>
                  </a:lnTo>
                  <a:lnTo>
                    <a:pt x="74869" y="51111"/>
                  </a:lnTo>
                  <a:lnTo>
                    <a:pt x="74000" y="53934"/>
                  </a:lnTo>
                  <a:lnTo>
                    <a:pt x="74253" y="58373"/>
                  </a:lnTo>
                  <a:lnTo>
                    <a:pt x="73869" y="60650"/>
                  </a:lnTo>
                  <a:lnTo>
                    <a:pt x="73114" y="62327"/>
                  </a:lnTo>
                  <a:lnTo>
                    <a:pt x="73091" y="65543"/>
                  </a:lnTo>
                  <a:lnTo>
                    <a:pt x="73330" y="67258"/>
                  </a:lnTo>
                  <a:lnTo>
                    <a:pt x="73353" y="69535"/>
                  </a:lnTo>
                  <a:lnTo>
                    <a:pt x="73838" y="70420"/>
                  </a:lnTo>
                  <a:lnTo>
                    <a:pt x="74538" y="70743"/>
                  </a:lnTo>
                  <a:lnTo>
                    <a:pt x="75654" y="69920"/>
                  </a:lnTo>
                  <a:lnTo>
                    <a:pt x="77016" y="69574"/>
                  </a:lnTo>
                  <a:lnTo>
                    <a:pt x="76777" y="72305"/>
                  </a:lnTo>
                  <a:lnTo>
                    <a:pt x="75131" y="79205"/>
                  </a:lnTo>
                  <a:lnTo>
                    <a:pt x="73699" y="84213"/>
                  </a:lnTo>
                  <a:lnTo>
                    <a:pt x="71752" y="88567"/>
                  </a:lnTo>
                  <a:lnTo>
                    <a:pt x="69275" y="92545"/>
                  </a:lnTo>
                  <a:lnTo>
                    <a:pt x="66304" y="94099"/>
                  </a:lnTo>
                  <a:lnTo>
                    <a:pt x="64218" y="94652"/>
                  </a:lnTo>
                  <a:lnTo>
                    <a:pt x="60232" y="94852"/>
                  </a:lnTo>
                  <a:lnTo>
                    <a:pt x="56923" y="94183"/>
                  </a:lnTo>
                  <a:lnTo>
                    <a:pt x="54084" y="94668"/>
                  </a:lnTo>
                  <a:lnTo>
                    <a:pt x="52945" y="95491"/>
                  </a:lnTo>
                  <a:lnTo>
                    <a:pt x="52098" y="96906"/>
                  </a:lnTo>
                  <a:lnTo>
                    <a:pt x="52722" y="99099"/>
                  </a:lnTo>
                  <a:lnTo>
                    <a:pt x="52637" y="100714"/>
                  </a:lnTo>
                  <a:lnTo>
                    <a:pt x="51421" y="100591"/>
                  </a:lnTo>
                  <a:lnTo>
                    <a:pt x="49012" y="99653"/>
                  </a:lnTo>
                  <a:lnTo>
                    <a:pt x="46342" y="99522"/>
                  </a:lnTo>
                  <a:lnTo>
                    <a:pt x="45095" y="99053"/>
                  </a:lnTo>
                  <a:lnTo>
                    <a:pt x="43833" y="96737"/>
                  </a:lnTo>
                  <a:lnTo>
                    <a:pt x="42548" y="96822"/>
                  </a:lnTo>
                  <a:lnTo>
                    <a:pt x="40317" y="98199"/>
                  </a:lnTo>
                  <a:lnTo>
                    <a:pt x="36900" y="98507"/>
                  </a:lnTo>
                  <a:lnTo>
                    <a:pt x="35699" y="99253"/>
                  </a:lnTo>
                  <a:lnTo>
                    <a:pt x="35268" y="100214"/>
                  </a:lnTo>
                  <a:lnTo>
                    <a:pt x="35761" y="101430"/>
                  </a:lnTo>
                  <a:lnTo>
                    <a:pt x="37484" y="103022"/>
                  </a:lnTo>
                  <a:lnTo>
                    <a:pt x="36908" y="104630"/>
                  </a:lnTo>
                  <a:lnTo>
                    <a:pt x="35122" y="105430"/>
                  </a:lnTo>
                  <a:lnTo>
                    <a:pt x="33675" y="103453"/>
                  </a:lnTo>
                  <a:lnTo>
                    <a:pt x="32775" y="101515"/>
                  </a:lnTo>
                  <a:lnTo>
                    <a:pt x="31767" y="101407"/>
                  </a:lnTo>
                  <a:lnTo>
                    <a:pt x="30197" y="101961"/>
                  </a:lnTo>
                  <a:lnTo>
                    <a:pt x="29881" y="104053"/>
                  </a:lnTo>
                  <a:lnTo>
                    <a:pt x="30613" y="105476"/>
                  </a:lnTo>
                  <a:lnTo>
                    <a:pt x="31813" y="107130"/>
                  </a:lnTo>
                  <a:lnTo>
                    <a:pt x="30128" y="109030"/>
                  </a:lnTo>
                  <a:lnTo>
                    <a:pt x="29681" y="110384"/>
                  </a:lnTo>
                  <a:lnTo>
                    <a:pt x="28473" y="111354"/>
                  </a:lnTo>
                  <a:lnTo>
                    <a:pt x="25210" y="109192"/>
                  </a:lnTo>
                  <a:lnTo>
                    <a:pt x="25680" y="107653"/>
                  </a:lnTo>
                  <a:lnTo>
                    <a:pt x="27096" y="106176"/>
                  </a:lnTo>
                  <a:lnTo>
                    <a:pt x="27265" y="104638"/>
                  </a:lnTo>
                  <a:lnTo>
                    <a:pt x="26796" y="103730"/>
                  </a:lnTo>
                  <a:lnTo>
                    <a:pt x="22132" y="107607"/>
                  </a:lnTo>
                  <a:lnTo>
                    <a:pt x="19254" y="111992"/>
                  </a:lnTo>
                  <a:lnTo>
                    <a:pt x="17715" y="111669"/>
                  </a:lnTo>
                  <a:lnTo>
                    <a:pt x="17076" y="110546"/>
                  </a:lnTo>
                  <a:lnTo>
                    <a:pt x="16176" y="110084"/>
                  </a:lnTo>
                  <a:lnTo>
                    <a:pt x="13067" y="112908"/>
                  </a:lnTo>
                  <a:lnTo>
                    <a:pt x="12498" y="115146"/>
                  </a:lnTo>
                  <a:lnTo>
                    <a:pt x="11359" y="115231"/>
                  </a:lnTo>
                  <a:lnTo>
                    <a:pt x="10858" y="114284"/>
                  </a:lnTo>
                  <a:lnTo>
                    <a:pt x="10820" y="112254"/>
                  </a:lnTo>
                  <a:lnTo>
                    <a:pt x="10289" y="110546"/>
                  </a:lnTo>
                  <a:lnTo>
                    <a:pt x="7064" y="108053"/>
                  </a:lnTo>
                  <a:lnTo>
                    <a:pt x="5602" y="105869"/>
                  </a:lnTo>
                  <a:lnTo>
                    <a:pt x="6395" y="104645"/>
                  </a:lnTo>
                  <a:lnTo>
                    <a:pt x="9088" y="105307"/>
                  </a:lnTo>
                  <a:lnTo>
                    <a:pt x="11220" y="105222"/>
                  </a:lnTo>
                  <a:lnTo>
                    <a:pt x="10797" y="104184"/>
                  </a:lnTo>
                  <a:lnTo>
                    <a:pt x="10097" y="103692"/>
                  </a:lnTo>
                  <a:lnTo>
                    <a:pt x="11520" y="103107"/>
                  </a:lnTo>
                  <a:lnTo>
                    <a:pt x="12705" y="101914"/>
                  </a:lnTo>
                  <a:lnTo>
                    <a:pt x="11720" y="101591"/>
                  </a:lnTo>
                  <a:lnTo>
                    <a:pt x="10227" y="102284"/>
                  </a:lnTo>
                  <a:lnTo>
                    <a:pt x="8981" y="101945"/>
                  </a:lnTo>
                  <a:lnTo>
                    <a:pt x="8488" y="99076"/>
                  </a:lnTo>
                  <a:lnTo>
                    <a:pt x="6972" y="96129"/>
                  </a:lnTo>
                  <a:lnTo>
                    <a:pt x="6179" y="93268"/>
                  </a:lnTo>
                  <a:lnTo>
                    <a:pt x="7680" y="91622"/>
                  </a:lnTo>
                  <a:lnTo>
                    <a:pt x="8442" y="89052"/>
                  </a:lnTo>
                  <a:lnTo>
                    <a:pt x="9842" y="85329"/>
                  </a:lnTo>
                  <a:lnTo>
                    <a:pt x="10543" y="84121"/>
                  </a:lnTo>
                  <a:lnTo>
                    <a:pt x="12474" y="83244"/>
                  </a:lnTo>
                  <a:lnTo>
                    <a:pt x="13159" y="82283"/>
                  </a:lnTo>
                  <a:lnTo>
                    <a:pt x="12097" y="81790"/>
                  </a:lnTo>
                  <a:lnTo>
                    <a:pt x="10404" y="81352"/>
                  </a:lnTo>
                  <a:lnTo>
                    <a:pt x="10443" y="80275"/>
                  </a:lnTo>
                  <a:lnTo>
                    <a:pt x="11597" y="79690"/>
                  </a:lnTo>
                  <a:lnTo>
                    <a:pt x="12890" y="78498"/>
                  </a:lnTo>
                  <a:lnTo>
                    <a:pt x="15383" y="77051"/>
                  </a:lnTo>
                  <a:lnTo>
                    <a:pt x="16160" y="74320"/>
                  </a:lnTo>
                  <a:lnTo>
                    <a:pt x="15437" y="73628"/>
                  </a:lnTo>
                  <a:lnTo>
                    <a:pt x="13875" y="72982"/>
                  </a:lnTo>
                  <a:lnTo>
                    <a:pt x="14229" y="71597"/>
                  </a:lnTo>
                  <a:lnTo>
                    <a:pt x="14875" y="70543"/>
                  </a:lnTo>
                  <a:lnTo>
                    <a:pt x="14629" y="69912"/>
                  </a:lnTo>
                  <a:lnTo>
                    <a:pt x="12790" y="68128"/>
                  </a:lnTo>
                  <a:lnTo>
                    <a:pt x="11574" y="66504"/>
                  </a:lnTo>
                  <a:lnTo>
                    <a:pt x="11936" y="64650"/>
                  </a:lnTo>
                  <a:lnTo>
                    <a:pt x="11659" y="61843"/>
                  </a:lnTo>
                  <a:lnTo>
                    <a:pt x="11820" y="59481"/>
                  </a:lnTo>
                  <a:lnTo>
                    <a:pt x="11736" y="58196"/>
                  </a:lnTo>
                  <a:lnTo>
                    <a:pt x="10835" y="55311"/>
                  </a:lnTo>
                  <a:lnTo>
                    <a:pt x="10427" y="52411"/>
                  </a:lnTo>
                  <a:lnTo>
                    <a:pt x="9250" y="52834"/>
                  </a:lnTo>
                  <a:lnTo>
                    <a:pt x="8296" y="53557"/>
                  </a:lnTo>
                  <a:lnTo>
                    <a:pt x="4887" y="52534"/>
                  </a:lnTo>
                  <a:lnTo>
                    <a:pt x="3802" y="52473"/>
                  </a:lnTo>
                  <a:lnTo>
                    <a:pt x="3363" y="50319"/>
                  </a:lnTo>
                  <a:lnTo>
                    <a:pt x="4587" y="47665"/>
                  </a:lnTo>
                  <a:lnTo>
                    <a:pt x="7488" y="45318"/>
                  </a:lnTo>
                  <a:lnTo>
                    <a:pt x="9158" y="45026"/>
                  </a:lnTo>
                  <a:lnTo>
                    <a:pt x="10412" y="43995"/>
                  </a:lnTo>
                  <a:lnTo>
                    <a:pt x="12374" y="43672"/>
                  </a:lnTo>
                  <a:lnTo>
                    <a:pt x="14729" y="45272"/>
                  </a:lnTo>
                  <a:lnTo>
                    <a:pt x="16838" y="45595"/>
                  </a:lnTo>
                  <a:lnTo>
                    <a:pt x="18008" y="48342"/>
                  </a:lnTo>
                  <a:lnTo>
                    <a:pt x="18731" y="48926"/>
                  </a:lnTo>
                  <a:lnTo>
                    <a:pt x="18884" y="47919"/>
                  </a:lnTo>
                  <a:lnTo>
                    <a:pt x="20593" y="46734"/>
                  </a:lnTo>
                  <a:lnTo>
                    <a:pt x="21001" y="45841"/>
                  </a:lnTo>
                  <a:lnTo>
                    <a:pt x="20631" y="45349"/>
                  </a:lnTo>
                  <a:lnTo>
                    <a:pt x="18669" y="44865"/>
                  </a:lnTo>
                  <a:lnTo>
                    <a:pt x="16907" y="41449"/>
                  </a:lnTo>
                  <a:lnTo>
                    <a:pt x="16660" y="39949"/>
                  </a:lnTo>
                  <a:lnTo>
                    <a:pt x="16022" y="38995"/>
                  </a:lnTo>
                  <a:lnTo>
                    <a:pt x="16969" y="36256"/>
                  </a:lnTo>
                  <a:lnTo>
                    <a:pt x="14929" y="33125"/>
                  </a:lnTo>
                  <a:lnTo>
                    <a:pt x="13936" y="32141"/>
                  </a:lnTo>
                  <a:lnTo>
                    <a:pt x="14083" y="29317"/>
                  </a:lnTo>
                  <a:lnTo>
                    <a:pt x="13021" y="27525"/>
                  </a:lnTo>
                  <a:lnTo>
                    <a:pt x="12428" y="26540"/>
                  </a:lnTo>
                  <a:lnTo>
                    <a:pt x="12066" y="24832"/>
                  </a:lnTo>
                  <a:lnTo>
                    <a:pt x="12374" y="24063"/>
                  </a:lnTo>
                  <a:lnTo>
                    <a:pt x="13298" y="23771"/>
                  </a:lnTo>
                  <a:lnTo>
                    <a:pt x="13529" y="23040"/>
                  </a:lnTo>
                  <a:close/>
                  <a:moveTo>
                    <a:pt x="11081" y="24263"/>
                  </a:moveTo>
                  <a:lnTo>
                    <a:pt x="10981" y="27856"/>
                  </a:lnTo>
                  <a:lnTo>
                    <a:pt x="9788" y="27702"/>
                  </a:lnTo>
                  <a:lnTo>
                    <a:pt x="8981" y="27340"/>
                  </a:lnTo>
                  <a:lnTo>
                    <a:pt x="8634" y="26640"/>
                  </a:lnTo>
                  <a:lnTo>
                    <a:pt x="7819" y="23309"/>
                  </a:lnTo>
                  <a:lnTo>
                    <a:pt x="8734" y="21932"/>
                  </a:lnTo>
                  <a:lnTo>
                    <a:pt x="10497" y="23025"/>
                  </a:lnTo>
                  <a:lnTo>
                    <a:pt x="11081" y="24263"/>
                  </a:lnTo>
                  <a:close/>
                  <a:moveTo>
                    <a:pt x="106012" y="31279"/>
                  </a:moveTo>
                  <a:lnTo>
                    <a:pt x="105028" y="32079"/>
                  </a:lnTo>
                  <a:lnTo>
                    <a:pt x="103866" y="31279"/>
                  </a:lnTo>
                  <a:lnTo>
                    <a:pt x="103719" y="30425"/>
                  </a:lnTo>
                  <a:lnTo>
                    <a:pt x="104327" y="29687"/>
                  </a:lnTo>
                  <a:lnTo>
                    <a:pt x="105743" y="29240"/>
                  </a:lnTo>
                  <a:lnTo>
                    <a:pt x="106405" y="29887"/>
                  </a:lnTo>
                  <a:lnTo>
                    <a:pt x="106012" y="31279"/>
                  </a:lnTo>
                  <a:close/>
                  <a:moveTo>
                    <a:pt x="8850" y="57804"/>
                  </a:moveTo>
                  <a:lnTo>
                    <a:pt x="8557" y="59535"/>
                  </a:lnTo>
                  <a:lnTo>
                    <a:pt x="7126" y="58396"/>
                  </a:lnTo>
                  <a:lnTo>
                    <a:pt x="6711" y="54596"/>
                  </a:lnTo>
                  <a:lnTo>
                    <a:pt x="8180" y="55704"/>
                  </a:lnTo>
                  <a:lnTo>
                    <a:pt x="8850" y="57804"/>
                  </a:lnTo>
                  <a:close/>
                  <a:moveTo>
                    <a:pt x="59039" y="102622"/>
                  </a:moveTo>
                  <a:lnTo>
                    <a:pt x="57000" y="104238"/>
                  </a:lnTo>
                  <a:lnTo>
                    <a:pt x="54253" y="102068"/>
                  </a:lnTo>
                  <a:lnTo>
                    <a:pt x="53599" y="100876"/>
                  </a:lnTo>
                  <a:lnTo>
                    <a:pt x="55684" y="99114"/>
                  </a:lnTo>
                  <a:lnTo>
                    <a:pt x="57454" y="97106"/>
                  </a:lnTo>
                  <a:lnTo>
                    <a:pt x="58616" y="96983"/>
                  </a:lnTo>
                  <a:lnTo>
                    <a:pt x="59039" y="102622"/>
                  </a:lnTo>
                  <a:close/>
                  <a:moveTo>
                    <a:pt x="44449" y="102430"/>
                  </a:moveTo>
                  <a:lnTo>
                    <a:pt x="44210" y="104992"/>
                  </a:lnTo>
                  <a:lnTo>
                    <a:pt x="42687" y="105122"/>
                  </a:lnTo>
                  <a:lnTo>
                    <a:pt x="41779" y="103476"/>
                  </a:lnTo>
                  <a:lnTo>
                    <a:pt x="40809" y="104276"/>
                  </a:lnTo>
                  <a:lnTo>
                    <a:pt x="40309" y="104292"/>
                  </a:lnTo>
                  <a:lnTo>
                    <a:pt x="39539" y="102238"/>
                  </a:lnTo>
                  <a:lnTo>
                    <a:pt x="39408" y="100637"/>
                  </a:lnTo>
                  <a:lnTo>
                    <a:pt x="41201" y="99414"/>
                  </a:lnTo>
                  <a:lnTo>
                    <a:pt x="42294" y="100145"/>
                  </a:lnTo>
                  <a:lnTo>
                    <a:pt x="43849" y="100522"/>
                  </a:lnTo>
                  <a:lnTo>
                    <a:pt x="44449" y="102430"/>
                  </a:lnTo>
                  <a:close/>
                  <a:moveTo>
                    <a:pt x="3555" y="104384"/>
                  </a:moveTo>
                  <a:lnTo>
                    <a:pt x="3270" y="105015"/>
                  </a:lnTo>
                  <a:lnTo>
                    <a:pt x="2332" y="104830"/>
                  </a:lnTo>
                  <a:lnTo>
                    <a:pt x="1362" y="103030"/>
                  </a:lnTo>
                  <a:lnTo>
                    <a:pt x="962" y="101599"/>
                  </a:lnTo>
                  <a:lnTo>
                    <a:pt x="0" y="100814"/>
                  </a:lnTo>
                  <a:lnTo>
                    <a:pt x="1531" y="99576"/>
                  </a:lnTo>
                  <a:lnTo>
                    <a:pt x="3479" y="101807"/>
                  </a:lnTo>
                  <a:lnTo>
                    <a:pt x="3555" y="104384"/>
                  </a:lnTo>
                  <a:close/>
                  <a:moveTo>
                    <a:pt x="38693" y="107415"/>
                  </a:moveTo>
                  <a:lnTo>
                    <a:pt x="38446" y="108223"/>
                  </a:lnTo>
                  <a:lnTo>
                    <a:pt x="37354" y="106999"/>
                  </a:lnTo>
                  <a:lnTo>
                    <a:pt x="38439" y="105661"/>
                  </a:lnTo>
                  <a:lnTo>
                    <a:pt x="38693" y="107415"/>
                  </a:lnTo>
                  <a:close/>
                  <a:moveTo>
                    <a:pt x="4887" y="113792"/>
                  </a:moveTo>
                  <a:lnTo>
                    <a:pt x="3502" y="114192"/>
                  </a:lnTo>
                  <a:lnTo>
                    <a:pt x="2724" y="113292"/>
                  </a:lnTo>
                  <a:lnTo>
                    <a:pt x="2185" y="113054"/>
                  </a:lnTo>
                  <a:lnTo>
                    <a:pt x="2493" y="111877"/>
                  </a:lnTo>
                  <a:lnTo>
                    <a:pt x="4741" y="109561"/>
                  </a:lnTo>
                  <a:lnTo>
                    <a:pt x="5187" y="108761"/>
                  </a:lnTo>
                  <a:lnTo>
                    <a:pt x="7272" y="109246"/>
                  </a:lnTo>
                  <a:lnTo>
                    <a:pt x="8050" y="110477"/>
                  </a:lnTo>
                  <a:lnTo>
                    <a:pt x="7095" y="112338"/>
                  </a:lnTo>
                  <a:lnTo>
                    <a:pt x="4887" y="113792"/>
                  </a:lnTo>
                  <a:close/>
                  <a:moveTo>
                    <a:pt x="16107" y="114484"/>
                  </a:moveTo>
                  <a:lnTo>
                    <a:pt x="16468" y="115723"/>
                  </a:lnTo>
                  <a:lnTo>
                    <a:pt x="14722" y="115492"/>
                  </a:lnTo>
                  <a:lnTo>
                    <a:pt x="13798" y="114300"/>
                  </a:lnTo>
                  <a:lnTo>
                    <a:pt x="13921" y="113277"/>
                  </a:lnTo>
                  <a:lnTo>
                    <a:pt x="14960" y="113131"/>
                  </a:lnTo>
                  <a:lnTo>
                    <a:pt x="16107" y="114484"/>
                  </a:lnTo>
                  <a:close/>
                  <a:moveTo>
                    <a:pt x="6895" y="143448"/>
                  </a:moveTo>
                  <a:lnTo>
                    <a:pt x="5926" y="144017"/>
                  </a:lnTo>
                  <a:lnTo>
                    <a:pt x="5025" y="143679"/>
                  </a:lnTo>
                  <a:lnTo>
                    <a:pt x="4787" y="143410"/>
                  </a:lnTo>
                  <a:lnTo>
                    <a:pt x="3694" y="141940"/>
                  </a:lnTo>
                  <a:lnTo>
                    <a:pt x="3417" y="141186"/>
                  </a:lnTo>
                  <a:lnTo>
                    <a:pt x="4148" y="139740"/>
                  </a:lnTo>
                  <a:lnTo>
                    <a:pt x="7134" y="137363"/>
                  </a:lnTo>
                  <a:lnTo>
                    <a:pt x="14860" y="135071"/>
                  </a:lnTo>
                  <a:lnTo>
                    <a:pt x="16253" y="134971"/>
                  </a:lnTo>
                  <a:lnTo>
                    <a:pt x="19300" y="135955"/>
                  </a:lnTo>
                  <a:lnTo>
                    <a:pt x="19954" y="137794"/>
                  </a:lnTo>
                  <a:lnTo>
                    <a:pt x="19393" y="139379"/>
                  </a:lnTo>
                  <a:lnTo>
                    <a:pt x="18692" y="140440"/>
                  </a:lnTo>
                  <a:lnTo>
                    <a:pt x="15160" y="142225"/>
                  </a:lnTo>
                  <a:lnTo>
                    <a:pt x="12405" y="143079"/>
                  </a:lnTo>
                  <a:lnTo>
                    <a:pt x="6895" y="1434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9" name="Serbest Form 128">
              <a:extLst>
                <a:ext uri="{FF2B5EF4-FFF2-40B4-BE49-F238E27FC236}">
                  <a16:creationId xmlns:a16="http://schemas.microsoft.com/office/drawing/2014/main" id="{F0F4239C-CED2-8C6B-C810-FCC4251B35B1}"/>
                </a:ext>
              </a:extLst>
            </p:cNvPr>
            <p:cNvSpPr/>
            <p:nvPr/>
          </p:nvSpPr>
          <p:spPr>
            <a:xfrm>
              <a:off x="8430510" y="5462602"/>
              <a:ext cx="37223" cy="41102"/>
            </a:xfrm>
            <a:custGeom>
              <a:avLst/>
              <a:gdLst>
                <a:gd name="csX0" fmla="*/ 33106 w 37223"/>
                <a:gd name="csY0" fmla="*/ 29694 h 41102"/>
                <a:gd name="csX1" fmla="*/ 33075 w 37223"/>
                <a:gd name="csY1" fmla="*/ 29694 h 41102"/>
                <a:gd name="csX2" fmla="*/ 29374 w 37223"/>
                <a:gd name="csY2" fmla="*/ 30502 h 41102"/>
                <a:gd name="csX3" fmla="*/ 28127 w 37223"/>
                <a:gd name="csY3" fmla="*/ 31448 h 41102"/>
                <a:gd name="csX4" fmla="*/ 27388 w 37223"/>
                <a:gd name="csY4" fmla="*/ 33110 h 41102"/>
                <a:gd name="csX5" fmla="*/ 27150 w 37223"/>
                <a:gd name="csY5" fmla="*/ 33964 h 41102"/>
                <a:gd name="csX6" fmla="*/ 26495 w 37223"/>
                <a:gd name="csY6" fmla="*/ 33994 h 41102"/>
                <a:gd name="csX7" fmla="*/ 25410 w 37223"/>
                <a:gd name="csY7" fmla="*/ 33141 h 41102"/>
                <a:gd name="csX8" fmla="*/ 24041 w 37223"/>
                <a:gd name="csY8" fmla="*/ 31802 h 41102"/>
                <a:gd name="csX9" fmla="*/ 22248 w 37223"/>
                <a:gd name="csY9" fmla="*/ 31910 h 41102"/>
                <a:gd name="csX10" fmla="*/ 16168 w 37223"/>
                <a:gd name="csY10" fmla="*/ 34818 h 41102"/>
                <a:gd name="csX11" fmla="*/ 15568 w 37223"/>
                <a:gd name="csY11" fmla="*/ 36341 h 41102"/>
                <a:gd name="csX12" fmla="*/ 15437 w 37223"/>
                <a:gd name="csY12" fmla="*/ 39641 h 41102"/>
                <a:gd name="csX13" fmla="*/ 15022 w 37223"/>
                <a:gd name="csY13" fmla="*/ 40533 h 41102"/>
                <a:gd name="csX14" fmla="*/ 14367 w 37223"/>
                <a:gd name="csY14" fmla="*/ 41103 h 41102"/>
                <a:gd name="csX15" fmla="*/ 11859 w 37223"/>
                <a:gd name="csY15" fmla="*/ 40741 h 41102"/>
                <a:gd name="csX16" fmla="*/ 11590 w 37223"/>
                <a:gd name="csY16" fmla="*/ 40526 h 41102"/>
                <a:gd name="csX17" fmla="*/ 11920 w 37223"/>
                <a:gd name="csY17" fmla="*/ 39264 h 41102"/>
                <a:gd name="csX18" fmla="*/ 11790 w 37223"/>
                <a:gd name="csY18" fmla="*/ 36495 h 41102"/>
                <a:gd name="csX19" fmla="*/ 10651 w 37223"/>
                <a:gd name="csY19" fmla="*/ 31902 h 41102"/>
                <a:gd name="csX20" fmla="*/ 9850 w 37223"/>
                <a:gd name="csY20" fmla="*/ 30402 h 41102"/>
                <a:gd name="csX21" fmla="*/ 8181 w 37223"/>
                <a:gd name="csY21" fmla="*/ 28902 h 41102"/>
                <a:gd name="csX22" fmla="*/ 6888 w 37223"/>
                <a:gd name="csY22" fmla="*/ 27917 h 41102"/>
                <a:gd name="csX23" fmla="*/ 4556 w 37223"/>
                <a:gd name="csY23" fmla="*/ 27040 h 41102"/>
                <a:gd name="csX24" fmla="*/ 3378 w 37223"/>
                <a:gd name="csY24" fmla="*/ 24502 h 41102"/>
                <a:gd name="csX25" fmla="*/ 1601 w 37223"/>
                <a:gd name="csY25" fmla="*/ 21624 h 41102"/>
                <a:gd name="csX26" fmla="*/ 747 w 37223"/>
                <a:gd name="csY26" fmla="*/ 20963 h 41102"/>
                <a:gd name="csX27" fmla="*/ 885 w 37223"/>
                <a:gd name="csY27" fmla="*/ 20678 h 41102"/>
                <a:gd name="csX28" fmla="*/ 1293 w 37223"/>
                <a:gd name="csY28" fmla="*/ 18501 h 41102"/>
                <a:gd name="csX29" fmla="*/ 785 w 37223"/>
                <a:gd name="csY29" fmla="*/ 16916 h 41102"/>
                <a:gd name="csX30" fmla="*/ 0 w 37223"/>
                <a:gd name="csY30" fmla="*/ 15562 h 41102"/>
                <a:gd name="csX31" fmla="*/ 531 w 37223"/>
                <a:gd name="csY31" fmla="*/ 14739 h 41102"/>
                <a:gd name="csX32" fmla="*/ 2170 w 37223"/>
                <a:gd name="csY32" fmla="*/ 14747 h 41102"/>
                <a:gd name="csX33" fmla="*/ 3525 w 37223"/>
                <a:gd name="csY33" fmla="*/ 14901 h 41102"/>
                <a:gd name="csX34" fmla="*/ 4009 w 37223"/>
                <a:gd name="csY34" fmla="*/ 13601 h 41102"/>
                <a:gd name="csX35" fmla="*/ 6803 w 37223"/>
                <a:gd name="csY35" fmla="*/ 12755 h 41102"/>
                <a:gd name="csX36" fmla="*/ 9489 w 37223"/>
                <a:gd name="csY36" fmla="*/ 11870 h 41102"/>
                <a:gd name="csX37" fmla="*/ 9881 w 37223"/>
                <a:gd name="csY37" fmla="*/ 11254 h 41102"/>
                <a:gd name="csX38" fmla="*/ 9266 w 37223"/>
                <a:gd name="csY38" fmla="*/ 9916 h 41102"/>
                <a:gd name="csX39" fmla="*/ 9627 w 37223"/>
                <a:gd name="csY39" fmla="*/ 9077 h 41102"/>
                <a:gd name="csX40" fmla="*/ 12844 w 37223"/>
                <a:gd name="csY40" fmla="*/ 6693 h 41102"/>
                <a:gd name="csX41" fmla="*/ 13367 w 37223"/>
                <a:gd name="csY41" fmla="*/ 5608 h 41102"/>
                <a:gd name="csX42" fmla="*/ 13567 w 37223"/>
                <a:gd name="csY42" fmla="*/ 4762 h 41102"/>
                <a:gd name="csX43" fmla="*/ 13136 w 37223"/>
                <a:gd name="csY43" fmla="*/ 3854 h 41102"/>
                <a:gd name="csX44" fmla="*/ 12529 w 37223"/>
                <a:gd name="csY44" fmla="*/ 2446 h 41102"/>
                <a:gd name="csX45" fmla="*/ 12821 w 37223"/>
                <a:gd name="csY45" fmla="*/ 1846 h 41102"/>
                <a:gd name="csX46" fmla="*/ 14490 w 37223"/>
                <a:gd name="csY46" fmla="*/ 1031 h 41102"/>
                <a:gd name="csX47" fmla="*/ 15853 w 37223"/>
                <a:gd name="csY47" fmla="*/ 77 h 41102"/>
                <a:gd name="csX48" fmla="*/ 16653 w 37223"/>
                <a:gd name="csY48" fmla="*/ 0 h 41102"/>
                <a:gd name="csX49" fmla="*/ 17153 w 37223"/>
                <a:gd name="csY49" fmla="*/ 685 h 41102"/>
                <a:gd name="csX50" fmla="*/ 17153 w 37223"/>
                <a:gd name="csY50" fmla="*/ 1392 h 41102"/>
                <a:gd name="csX51" fmla="*/ 17600 w 37223"/>
                <a:gd name="csY51" fmla="*/ 2585 h 41102"/>
                <a:gd name="csX52" fmla="*/ 18600 w 37223"/>
                <a:gd name="csY52" fmla="*/ 3231 h 41102"/>
                <a:gd name="csX53" fmla="*/ 20262 w 37223"/>
                <a:gd name="csY53" fmla="*/ 4285 h 41102"/>
                <a:gd name="csX54" fmla="*/ 22194 w 37223"/>
                <a:gd name="csY54" fmla="*/ 5000 h 41102"/>
                <a:gd name="csX55" fmla="*/ 23702 w 37223"/>
                <a:gd name="csY55" fmla="*/ 6431 h 41102"/>
                <a:gd name="csX56" fmla="*/ 25772 w 37223"/>
                <a:gd name="csY56" fmla="*/ 8985 h 41102"/>
                <a:gd name="csX57" fmla="*/ 26080 w 37223"/>
                <a:gd name="csY57" fmla="*/ 10247 h 41102"/>
                <a:gd name="csX58" fmla="*/ 27942 w 37223"/>
                <a:gd name="csY58" fmla="*/ 11377 h 41102"/>
                <a:gd name="csX59" fmla="*/ 29666 w 37223"/>
                <a:gd name="csY59" fmla="*/ 12647 h 41102"/>
                <a:gd name="csX60" fmla="*/ 29397 w 37223"/>
                <a:gd name="csY60" fmla="*/ 14993 h 41102"/>
                <a:gd name="csX61" fmla="*/ 35268 w 37223"/>
                <a:gd name="csY61" fmla="*/ 17040 h 41102"/>
                <a:gd name="csX62" fmla="*/ 36592 w 37223"/>
                <a:gd name="csY62" fmla="*/ 17024 h 41102"/>
                <a:gd name="csX63" fmla="*/ 37223 w 37223"/>
                <a:gd name="csY63" fmla="*/ 17386 h 41102"/>
                <a:gd name="csX64" fmla="*/ 37208 w 37223"/>
                <a:gd name="csY64" fmla="*/ 17916 h 41102"/>
                <a:gd name="csX65" fmla="*/ 36746 w 37223"/>
                <a:gd name="csY65" fmla="*/ 19555 h 41102"/>
                <a:gd name="csX66" fmla="*/ 34329 w 37223"/>
                <a:gd name="csY66" fmla="*/ 24586 h 41102"/>
                <a:gd name="csX67" fmla="*/ 34137 w 37223"/>
                <a:gd name="csY67" fmla="*/ 25625 h 41102"/>
                <a:gd name="csX68" fmla="*/ 32406 w 37223"/>
                <a:gd name="csY68" fmla="*/ 26717 h 41102"/>
                <a:gd name="csX69" fmla="*/ 32167 w 37223"/>
                <a:gd name="csY69" fmla="*/ 27348 h 41102"/>
                <a:gd name="csX70" fmla="*/ 32660 w 37223"/>
                <a:gd name="csY70" fmla="*/ 28725 h 41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</a:cxnLst>
              <a:rect l="l" t="t" r="r" b="b"/>
              <a:pathLst>
                <a:path w="37223" h="41102">
                  <a:moveTo>
                    <a:pt x="33106" y="29694"/>
                  </a:moveTo>
                  <a:lnTo>
                    <a:pt x="33075" y="29694"/>
                  </a:lnTo>
                  <a:lnTo>
                    <a:pt x="29374" y="30502"/>
                  </a:lnTo>
                  <a:lnTo>
                    <a:pt x="28127" y="31448"/>
                  </a:lnTo>
                  <a:lnTo>
                    <a:pt x="27388" y="33110"/>
                  </a:lnTo>
                  <a:lnTo>
                    <a:pt x="27150" y="33964"/>
                  </a:lnTo>
                  <a:lnTo>
                    <a:pt x="26495" y="33994"/>
                  </a:lnTo>
                  <a:lnTo>
                    <a:pt x="25410" y="33141"/>
                  </a:lnTo>
                  <a:lnTo>
                    <a:pt x="24041" y="31802"/>
                  </a:lnTo>
                  <a:lnTo>
                    <a:pt x="22248" y="31910"/>
                  </a:lnTo>
                  <a:lnTo>
                    <a:pt x="16168" y="34818"/>
                  </a:lnTo>
                  <a:lnTo>
                    <a:pt x="15568" y="36341"/>
                  </a:lnTo>
                  <a:lnTo>
                    <a:pt x="15437" y="39641"/>
                  </a:lnTo>
                  <a:lnTo>
                    <a:pt x="15022" y="40533"/>
                  </a:lnTo>
                  <a:lnTo>
                    <a:pt x="14367" y="41103"/>
                  </a:lnTo>
                  <a:lnTo>
                    <a:pt x="11859" y="40741"/>
                  </a:lnTo>
                  <a:lnTo>
                    <a:pt x="11590" y="40526"/>
                  </a:lnTo>
                  <a:lnTo>
                    <a:pt x="11920" y="39264"/>
                  </a:lnTo>
                  <a:lnTo>
                    <a:pt x="11790" y="36495"/>
                  </a:lnTo>
                  <a:lnTo>
                    <a:pt x="10651" y="31902"/>
                  </a:lnTo>
                  <a:lnTo>
                    <a:pt x="9850" y="30402"/>
                  </a:lnTo>
                  <a:lnTo>
                    <a:pt x="8181" y="28902"/>
                  </a:lnTo>
                  <a:lnTo>
                    <a:pt x="6888" y="27917"/>
                  </a:lnTo>
                  <a:lnTo>
                    <a:pt x="4556" y="27040"/>
                  </a:lnTo>
                  <a:lnTo>
                    <a:pt x="3378" y="24502"/>
                  </a:lnTo>
                  <a:lnTo>
                    <a:pt x="1601" y="21624"/>
                  </a:lnTo>
                  <a:lnTo>
                    <a:pt x="747" y="20963"/>
                  </a:lnTo>
                  <a:lnTo>
                    <a:pt x="885" y="20678"/>
                  </a:lnTo>
                  <a:lnTo>
                    <a:pt x="1293" y="18501"/>
                  </a:lnTo>
                  <a:lnTo>
                    <a:pt x="785" y="16916"/>
                  </a:lnTo>
                  <a:lnTo>
                    <a:pt x="0" y="15562"/>
                  </a:lnTo>
                  <a:lnTo>
                    <a:pt x="531" y="14739"/>
                  </a:lnTo>
                  <a:lnTo>
                    <a:pt x="2170" y="14747"/>
                  </a:lnTo>
                  <a:lnTo>
                    <a:pt x="3525" y="14901"/>
                  </a:lnTo>
                  <a:lnTo>
                    <a:pt x="4009" y="13601"/>
                  </a:lnTo>
                  <a:lnTo>
                    <a:pt x="6803" y="12755"/>
                  </a:lnTo>
                  <a:lnTo>
                    <a:pt x="9489" y="11870"/>
                  </a:lnTo>
                  <a:lnTo>
                    <a:pt x="9881" y="11254"/>
                  </a:lnTo>
                  <a:lnTo>
                    <a:pt x="9266" y="9916"/>
                  </a:lnTo>
                  <a:lnTo>
                    <a:pt x="9627" y="9077"/>
                  </a:lnTo>
                  <a:lnTo>
                    <a:pt x="12844" y="6693"/>
                  </a:lnTo>
                  <a:lnTo>
                    <a:pt x="13367" y="5608"/>
                  </a:lnTo>
                  <a:lnTo>
                    <a:pt x="13567" y="4762"/>
                  </a:lnTo>
                  <a:lnTo>
                    <a:pt x="13136" y="3854"/>
                  </a:lnTo>
                  <a:lnTo>
                    <a:pt x="12529" y="2446"/>
                  </a:lnTo>
                  <a:lnTo>
                    <a:pt x="12821" y="1846"/>
                  </a:lnTo>
                  <a:lnTo>
                    <a:pt x="14490" y="1031"/>
                  </a:lnTo>
                  <a:lnTo>
                    <a:pt x="15853" y="77"/>
                  </a:lnTo>
                  <a:lnTo>
                    <a:pt x="16653" y="0"/>
                  </a:lnTo>
                  <a:lnTo>
                    <a:pt x="17153" y="685"/>
                  </a:lnTo>
                  <a:lnTo>
                    <a:pt x="17153" y="1392"/>
                  </a:lnTo>
                  <a:lnTo>
                    <a:pt x="17600" y="2585"/>
                  </a:lnTo>
                  <a:lnTo>
                    <a:pt x="18600" y="3231"/>
                  </a:lnTo>
                  <a:lnTo>
                    <a:pt x="20262" y="4285"/>
                  </a:lnTo>
                  <a:lnTo>
                    <a:pt x="22194" y="5000"/>
                  </a:lnTo>
                  <a:lnTo>
                    <a:pt x="23702" y="6431"/>
                  </a:lnTo>
                  <a:lnTo>
                    <a:pt x="25772" y="8985"/>
                  </a:lnTo>
                  <a:lnTo>
                    <a:pt x="26080" y="10247"/>
                  </a:lnTo>
                  <a:lnTo>
                    <a:pt x="27942" y="11377"/>
                  </a:lnTo>
                  <a:lnTo>
                    <a:pt x="29666" y="12647"/>
                  </a:lnTo>
                  <a:lnTo>
                    <a:pt x="29397" y="14993"/>
                  </a:lnTo>
                  <a:lnTo>
                    <a:pt x="35268" y="17040"/>
                  </a:lnTo>
                  <a:lnTo>
                    <a:pt x="36592" y="17024"/>
                  </a:lnTo>
                  <a:lnTo>
                    <a:pt x="37223" y="17386"/>
                  </a:lnTo>
                  <a:lnTo>
                    <a:pt x="37208" y="17916"/>
                  </a:lnTo>
                  <a:lnTo>
                    <a:pt x="36746" y="19555"/>
                  </a:lnTo>
                  <a:lnTo>
                    <a:pt x="34329" y="24586"/>
                  </a:lnTo>
                  <a:lnTo>
                    <a:pt x="34137" y="25625"/>
                  </a:lnTo>
                  <a:lnTo>
                    <a:pt x="32406" y="26717"/>
                  </a:lnTo>
                  <a:lnTo>
                    <a:pt x="32167" y="27348"/>
                  </a:lnTo>
                  <a:lnTo>
                    <a:pt x="32660" y="287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0" name="Serbest Form 129">
              <a:extLst>
                <a:ext uri="{FF2B5EF4-FFF2-40B4-BE49-F238E27FC236}">
                  <a16:creationId xmlns:a16="http://schemas.microsoft.com/office/drawing/2014/main" id="{DAEEA97F-69CB-6F6D-C15E-1CD2CE30AA5C}"/>
                </a:ext>
              </a:extLst>
            </p:cNvPr>
            <p:cNvSpPr/>
            <p:nvPr/>
          </p:nvSpPr>
          <p:spPr>
            <a:xfrm>
              <a:off x="9002890" y="5817118"/>
              <a:ext cx="41270" cy="38533"/>
            </a:xfrm>
            <a:custGeom>
              <a:avLst/>
              <a:gdLst>
                <a:gd name="csX0" fmla="*/ 31243 w 41270"/>
                <a:gd name="csY0" fmla="*/ 2831 h 38533"/>
                <a:gd name="csX1" fmla="*/ 31136 w 41270"/>
                <a:gd name="csY1" fmla="*/ 3746 h 38533"/>
                <a:gd name="csX2" fmla="*/ 31828 w 41270"/>
                <a:gd name="csY2" fmla="*/ 6477 h 38533"/>
                <a:gd name="csX3" fmla="*/ 33375 w 41270"/>
                <a:gd name="csY3" fmla="*/ 9455 h 38533"/>
                <a:gd name="csX4" fmla="*/ 34645 w 41270"/>
                <a:gd name="csY4" fmla="*/ 11862 h 38533"/>
                <a:gd name="csX5" fmla="*/ 34807 w 41270"/>
                <a:gd name="csY5" fmla="*/ 12993 h 38533"/>
                <a:gd name="csX6" fmla="*/ 33645 w 41270"/>
                <a:gd name="csY6" fmla="*/ 12832 h 38533"/>
                <a:gd name="csX7" fmla="*/ 32760 w 41270"/>
                <a:gd name="csY7" fmla="*/ 12378 h 38533"/>
                <a:gd name="csX8" fmla="*/ 31059 w 41270"/>
                <a:gd name="csY8" fmla="*/ 11901 h 38533"/>
                <a:gd name="csX9" fmla="*/ 27773 w 41270"/>
                <a:gd name="csY9" fmla="*/ 15093 h 38533"/>
                <a:gd name="csX10" fmla="*/ 25788 w 41270"/>
                <a:gd name="csY10" fmla="*/ 16832 h 38533"/>
                <a:gd name="csX11" fmla="*/ 25734 w 41270"/>
                <a:gd name="csY11" fmla="*/ 17424 h 38533"/>
                <a:gd name="csX12" fmla="*/ 28381 w 41270"/>
                <a:gd name="csY12" fmla="*/ 18093 h 38533"/>
                <a:gd name="csX13" fmla="*/ 30328 w 41270"/>
                <a:gd name="csY13" fmla="*/ 18078 h 38533"/>
                <a:gd name="csX14" fmla="*/ 31682 w 41270"/>
                <a:gd name="csY14" fmla="*/ 17609 h 38533"/>
                <a:gd name="csX15" fmla="*/ 32829 w 41270"/>
                <a:gd name="csY15" fmla="*/ 18355 h 38533"/>
                <a:gd name="csX16" fmla="*/ 33583 w 41270"/>
                <a:gd name="csY16" fmla="*/ 20324 h 38533"/>
                <a:gd name="csX17" fmla="*/ 33883 w 41270"/>
                <a:gd name="csY17" fmla="*/ 21925 h 38533"/>
                <a:gd name="csX18" fmla="*/ 35684 w 41270"/>
                <a:gd name="csY18" fmla="*/ 27609 h 38533"/>
                <a:gd name="csX19" fmla="*/ 37177 w 41270"/>
                <a:gd name="csY19" fmla="*/ 29525 h 38533"/>
                <a:gd name="csX20" fmla="*/ 39039 w 41270"/>
                <a:gd name="csY20" fmla="*/ 32910 h 38533"/>
                <a:gd name="csX21" fmla="*/ 39732 w 41270"/>
                <a:gd name="csY21" fmla="*/ 34664 h 38533"/>
                <a:gd name="csX22" fmla="*/ 40131 w 41270"/>
                <a:gd name="csY22" fmla="*/ 36133 h 38533"/>
                <a:gd name="csX23" fmla="*/ 41270 w 41270"/>
                <a:gd name="csY23" fmla="*/ 38303 h 38533"/>
                <a:gd name="csX24" fmla="*/ 37515 w 41270"/>
                <a:gd name="csY24" fmla="*/ 38356 h 38533"/>
                <a:gd name="csX25" fmla="*/ 32783 w 41270"/>
                <a:gd name="csY25" fmla="*/ 38433 h 38533"/>
                <a:gd name="csX26" fmla="*/ 28942 w 41270"/>
                <a:gd name="csY26" fmla="*/ 38480 h 38533"/>
                <a:gd name="csX27" fmla="*/ 24610 w 41270"/>
                <a:gd name="csY27" fmla="*/ 38533 h 38533"/>
                <a:gd name="csX28" fmla="*/ 22702 w 41270"/>
                <a:gd name="csY28" fmla="*/ 36218 h 38533"/>
                <a:gd name="csX29" fmla="*/ 22063 w 41270"/>
                <a:gd name="csY29" fmla="*/ 33679 h 38533"/>
                <a:gd name="csX30" fmla="*/ 21370 w 41270"/>
                <a:gd name="csY30" fmla="*/ 31071 h 38533"/>
                <a:gd name="csX31" fmla="*/ 19469 w 41270"/>
                <a:gd name="csY31" fmla="*/ 27348 h 38533"/>
                <a:gd name="csX32" fmla="*/ 13113 w 41270"/>
                <a:gd name="csY32" fmla="*/ 26448 h 38533"/>
                <a:gd name="csX33" fmla="*/ 9735 w 41270"/>
                <a:gd name="csY33" fmla="*/ 25963 h 38533"/>
                <a:gd name="csX34" fmla="*/ 4171 w 41270"/>
                <a:gd name="csY34" fmla="*/ 25255 h 38533"/>
                <a:gd name="csX35" fmla="*/ 0 w 41270"/>
                <a:gd name="csY35" fmla="*/ 24725 h 38533"/>
                <a:gd name="csX36" fmla="*/ 3509 w 41270"/>
                <a:gd name="csY36" fmla="*/ 20709 h 38533"/>
                <a:gd name="csX37" fmla="*/ 5140 w 41270"/>
                <a:gd name="csY37" fmla="*/ 18547 h 38533"/>
                <a:gd name="csX38" fmla="*/ 8088 w 41270"/>
                <a:gd name="csY38" fmla="*/ 13862 h 38533"/>
                <a:gd name="csX39" fmla="*/ 9604 w 41270"/>
                <a:gd name="csY39" fmla="*/ 10516 h 38533"/>
                <a:gd name="csX40" fmla="*/ 11066 w 41270"/>
                <a:gd name="csY40" fmla="*/ 6800 h 38533"/>
                <a:gd name="csX41" fmla="*/ 12328 w 41270"/>
                <a:gd name="csY41" fmla="*/ 3908 h 38533"/>
                <a:gd name="csX42" fmla="*/ 12590 w 41270"/>
                <a:gd name="csY42" fmla="*/ 3377 h 38533"/>
                <a:gd name="csX43" fmla="*/ 13321 w 41270"/>
                <a:gd name="csY43" fmla="*/ 2393 h 38533"/>
                <a:gd name="csX44" fmla="*/ 14937 w 41270"/>
                <a:gd name="csY44" fmla="*/ 1385 h 38533"/>
                <a:gd name="csX45" fmla="*/ 17269 w 41270"/>
                <a:gd name="csY45" fmla="*/ 439 h 38533"/>
                <a:gd name="csX46" fmla="*/ 21232 w 41270"/>
                <a:gd name="csY46" fmla="*/ 23 h 38533"/>
                <a:gd name="csX47" fmla="*/ 24017 w 41270"/>
                <a:gd name="csY47" fmla="*/ 0 h 38533"/>
                <a:gd name="csX48" fmla="*/ 24649 w 41270"/>
                <a:gd name="csY48" fmla="*/ 46 h 38533"/>
                <a:gd name="csX49" fmla="*/ 26403 w 41270"/>
                <a:gd name="csY49" fmla="*/ 516 h 38533"/>
                <a:gd name="csX50" fmla="*/ 31243 w 41270"/>
                <a:gd name="csY50" fmla="*/ 2831 h 38533"/>
                <a:gd name="csX51" fmla="*/ 37654 w 41270"/>
                <a:gd name="csY51" fmla="*/ 11701 h 38533"/>
                <a:gd name="csX52" fmla="*/ 36415 w 41270"/>
                <a:gd name="csY52" fmla="*/ 12255 h 38533"/>
                <a:gd name="csX53" fmla="*/ 35584 w 41270"/>
                <a:gd name="csY53" fmla="*/ 12016 h 38533"/>
                <a:gd name="csX54" fmla="*/ 34784 w 41270"/>
                <a:gd name="csY54" fmla="*/ 10685 h 38533"/>
                <a:gd name="csX55" fmla="*/ 33467 w 41270"/>
                <a:gd name="csY55" fmla="*/ 7378 h 38533"/>
                <a:gd name="csX56" fmla="*/ 34183 w 41270"/>
                <a:gd name="csY56" fmla="*/ 6139 h 38533"/>
                <a:gd name="csX57" fmla="*/ 34160 w 41270"/>
                <a:gd name="csY57" fmla="*/ 5608 h 38533"/>
                <a:gd name="csX58" fmla="*/ 34306 w 41270"/>
                <a:gd name="csY58" fmla="*/ 5208 h 38533"/>
                <a:gd name="csX59" fmla="*/ 34714 w 41270"/>
                <a:gd name="csY59" fmla="*/ 4954 h 38533"/>
                <a:gd name="csX60" fmla="*/ 35137 w 41270"/>
                <a:gd name="csY60" fmla="*/ 3393 h 38533"/>
                <a:gd name="csX61" fmla="*/ 35707 w 41270"/>
                <a:gd name="csY61" fmla="*/ 2916 h 38533"/>
                <a:gd name="csX62" fmla="*/ 36630 w 41270"/>
                <a:gd name="csY62" fmla="*/ 3969 h 38533"/>
                <a:gd name="csX63" fmla="*/ 39232 w 41270"/>
                <a:gd name="csY63" fmla="*/ 7778 h 38533"/>
                <a:gd name="csX64" fmla="*/ 39216 w 41270"/>
                <a:gd name="csY64" fmla="*/ 9331 h 38533"/>
                <a:gd name="csX65" fmla="*/ 39062 w 41270"/>
                <a:gd name="csY65" fmla="*/ 9955 h 38533"/>
                <a:gd name="csX66" fmla="*/ 37654 w 41270"/>
                <a:gd name="csY66" fmla="*/ 11701 h 385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</a:cxnLst>
              <a:rect l="l" t="t" r="r" b="b"/>
              <a:pathLst>
                <a:path w="41270" h="38533">
                  <a:moveTo>
                    <a:pt x="31243" y="2831"/>
                  </a:moveTo>
                  <a:lnTo>
                    <a:pt x="31136" y="3746"/>
                  </a:lnTo>
                  <a:lnTo>
                    <a:pt x="31828" y="6477"/>
                  </a:lnTo>
                  <a:lnTo>
                    <a:pt x="33375" y="9455"/>
                  </a:lnTo>
                  <a:lnTo>
                    <a:pt x="34645" y="11862"/>
                  </a:lnTo>
                  <a:lnTo>
                    <a:pt x="34807" y="12993"/>
                  </a:lnTo>
                  <a:lnTo>
                    <a:pt x="33645" y="12832"/>
                  </a:lnTo>
                  <a:lnTo>
                    <a:pt x="32760" y="12378"/>
                  </a:lnTo>
                  <a:lnTo>
                    <a:pt x="31059" y="11901"/>
                  </a:lnTo>
                  <a:lnTo>
                    <a:pt x="27773" y="15093"/>
                  </a:lnTo>
                  <a:lnTo>
                    <a:pt x="25788" y="16832"/>
                  </a:lnTo>
                  <a:lnTo>
                    <a:pt x="25734" y="17424"/>
                  </a:lnTo>
                  <a:lnTo>
                    <a:pt x="28381" y="18093"/>
                  </a:lnTo>
                  <a:lnTo>
                    <a:pt x="30328" y="18078"/>
                  </a:lnTo>
                  <a:lnTo>
                    <a:pt x="31682" y="17609"/>
                  </a:lnTo>
                  <a:lnTo>
                    <a:pt x="32829" y="18355"/>
                  </a:lnTo>
                  <a:lnTo>
                    <a:pt x="33583" y="20324"/>
                  </a:lnTo>
                  <a:lnTo>
                    <a:pt x="33883" y="21925"/>
                  </a:lnTo>
                  <a:lnTo>
                    <a:pt x="35684" y="27609"/>
                  </a:lnTo>
                  <a:lnTo>
                    <a:pt x="37177" y="29525"/>
                  </a:lnTo>
                  <a:lnTo>
                    <a:pt x="39039" y="32910"/>
                  </a:lnTo>
                  <a:lnTo>
                    <a:pt x="39732" y="34664"/>
                  </a:lnTo>
                  <a:lnTo>
                    <a:pt x="40131" y="36133"/>
                  </a:lnTo>
                  <a:lnTo>
                    <a:pt x="41270" y="38303"/>
                  </a:lnTo>
                  <a:lnTo>
                    <a:pt x="37515" y="38356"/>
                  </a:lnTo>
                  <a:lnTo>
                    <a:pt x="32783" y="38433"/>
                  </a:lnTo>
                  <a:lnTo>
                    <a:pt x="28942" y="38480"/>
                  </a:lnTo>
                  <a:lnTo>
                    <a:pt x="24610" y="38533"/>
                  </a:lnTo>
                  <a:lnTo>
                    <a:pt x="22702" y="36218"/>
                  </a:lnTo>
                  <a:lnTo>
                    <a:pt x="22063" y="33679"/>
                  </a:lnTo>
                  <a:lnTo>
                    <a:pt x="21370" y="31071"/>
                  </a:lnTo>
                  <a:lnTo>
                    <a:pt x="19469" y="27348"/>
                  </a:lnTo>
                  <a:lnTo>
                    <a:pt x="13113" y="26448"/>
                  </a:lnTo>
                  <a:lnTo>
                    <a:pt x="9735" y="25963"/>
                  </a:lnTo>
                  <a:lnTo>
                    <a:pt x="4171" y="25255"/>
                  </a:lnTo>
                  <a:lnTo>
                    <a:pt x="0" y="24725"/>
                  </a:lnTo>
                  <a:lnTo>
                    <a:pt x="3509" y="20709"/>
                  </a:lnTo>
                  <a:lnTo>
                    <a:pt x="5140" y="18547"/>
                  </a:lnTo>
                  <a:lnTo>
                    <a:pt x="8088" y="13862"/>
                  </a:lnTo>
                  <a:lnTo>
                    <a:pt x="9604" y="10516"/>
                  </a:lnTo>
                  <a:lnTo>
                    <a:pt x="11066" y="6800"/>
                  </a:lnTo>
                  <a:lnTo>
                    <a:pt x="12328" y="3908"/>
                  </a:lnTo>
                  <a:lnTo>
                    <a:pt x="12590" y="3377"/>
                  </a:lnTo>
                  <a:lnTo>
                    <a:pt x="13321" y="2393"/>
                  </a:lnTo>
                  <a:lnTo>
                    <a:pt x="14937" y="1385"/>
                  </a:lnTo>
                  <a:lnTo>
                    <a:pt x="17269" y="439"/>
                  </a:lnTo>
                  <a:lnTo>
                    <a:pt x="21232" y="23"/>
                  </a:lnTo>
                  <a:lnTo>
                    <a:pt x="24017" y="0"/>
                  </a:lnTo>
                  <a:lnTo>
                    <a:pt x="24649" y="46"/>
                  </a:lnTo>
                  <a:lnTo>
                    <a:pt x="26403" y="516"/>
                  </a:lnTo>
                  <a:lnTo>
                    <a:pt x="31243" y="2831"/>
                  </a:lnTo>
                  <a:close/>
                  <a:moveTo>
                    <a:pt x="37654" y="11701"/>
                  </a:moveTo>
                  <a:lnTo>
                    <a:pt x="36415" y="12255"/>
                  </a:lnTo>
                  <a:lnTo>
                    <a:pt x="35584" y="12016"/>
                  </a:lnTo>
                  <a:lnTo>
                    <a:pt x="34784" y="10685"/>
                  </a:lnTo>
                  <a:lnTo>
                    <a:pt x="33467" y="7378"/>
                  </a:lnTo>
                  <a:lnTo>
                    <a:pt x="34183" y="6139"/>
                  </a:lnTo>
                  <a:lnTo>
                    <a:pt x="34160" y="5608"/>
                  </a:lnTo>
                  <a:lnTo>
                    <a:pt x="34306" y="5208"/>
                  </a:lnTo>
                  <a:lnTo>
                    <a:pt x="34714" y="4954"/>
                  </a:lnTo>
                  <a:lnTo>
                    <a:pt x="35137" y="3393"/>
                  </a:lnTo>
                  <a:lnTo>
                    <a:pt x="35707" y="2916"/>
                  </a:lnTo>
                  <a:lnTo>
                    <a:pt x="36630" y="3969"/>
                  </a:lnTo>
                  <a:lnTo>
                    <a:pt x="39232" y="7778"/>
                  </a:lnTo>
                  <a:lnTo>
                    <a:pt x="39216" y="9331"/>
                  </a:lnTo>
                  <a:lnTo>
                    <a:pt x="39062" y="9955"/>
                  </a:lnTo>
                  <a:lnTo>
                    <a:pt x="37654" y="117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1" name="Serbest Form 130">
              <a:extLst>
                <a:ext uri="{FF2B5EF4-FFF2-40B4-BE49-F238E27FC236}">
                  <a16:creationId xmlns:a16="http://schemas.microsoft.com/office/drawing/2014/main" id="{C5B41338-6307-8199-F464-2A242EA78361}"/>
                </a:ext>
              </a:extLst>
            </p:cNvPr>
            <p:cNvSpPr/>
            <p:nvPr/>
          </p:nvSpPr>
          <p:spPr>
            <a:xfrm>
              <a:off x="6239501" y="6062211"/>
              <a:ext cx="36214" cy="11231"/>
            </a:xfrm>
            <a:custGeom>
              <a:avLst/>
              <a:gdLst>
                <a:gd name="csX0" fmla="*/ 34468 w 36214"/>
                <a:gd name="csY0" fmla="*/ 1231 h 11231"/>
                <a:gd name="csX1" fmla="*/ 33460 w 36214"/>
                <a:gd name="csY1" fmla="*/ 1577 h 11231"/>
                <a:gd name="csX2" fmla="*/ 32675 w 36214"/>
                <a:gd name="csY2" fmla="*/ 1438 h 11231"/>
                <a:gd name="csX3" fmla="*/ 34445 w 36214"/>
                <a:gd name="csY3" fmla="*/ 492 h 11231"/>
                <a:gd name="csX4" fmla="*/ 34899 w 36214"/>
                <a:gd name="csY4" fmla="*/ 169 h 11231"/>
                <a:gd name="csX5" fmla="*/ 35291 w 36214"/>
                <a:gd name="csY5" fmla="*/ 0 h 11231"/>
                <a:gd name="csX6" fmla="*/ 35699 w 36214"/>
                <a:gd name="csY6" fmla="*/ 0 h 11231"/>
                <a:gd name="csX7" fmla="*/ 36215 w 36214"/>
                <a:gd name="csY7" fmla="*/ 192 h 11231"/>
                <a:gd name="csX8" fmla="*/ 36215 w 36214"/>
                <a:gd name="csY8" fmla="*/ 338 h 11231"/>
                <a:gd name="csX9" fmla="*/ 34468 w 36214"/>
                <a:gd name="csY9" fmla="*/ 1231 h 11231"/>
                <a:gd name="csX10" fmla="*/ 31113 w 36214"/>
                <a:gd name="csY10" fmla="*/ 1315 h 11231"/>
                <a:gd name="csX11" fmla="*/ 30897 w 36214"/>
                <a:gd name="csY11" fmla="*/ 1446 h 11231"/>
                <a:gd name="csX12" fmla="*/ 30205 w 36214"/>
                <a:gd name="csY12" fmla="*/ 1346 h 11231"/>
                <a:gd name="csX13" fmla="*/ 28619 w 36214"/>
                <a:gd name="csY13" fmla="*/ 2277 h 11231"/>
                <a:gd name="csX14" fmla="*/ 27935 w 36214"/>
                <a:gd name="csY14" fmla="*/ 2223 h 11231"/>
                <a:gd name="csX15" fmla="*/ 28142 w 36214"/>
                <a:gd name="csY15" fmla="*/ 1900 h 11231"/>
                <a:gd name="csX16" fmla="*/ 28473 w 36214"/>
                <a:gd name="csY16" fmla="*/ 1592 h 11231"/>
                <a:gd name="csX17" fmla="*/ 28843 w 36214"/>
                <a:gd name="csY17" fmla="*/ 1369 h 11231"/>
                <a:gd name="csX18" fmla="*/ 29189 w 36214"/>
                <a:gd name="csY18" fmla="*/ 1277 h 11231"/>
                <a:gd name="csX19" fmla="*/ 30297 w 36214"/>
                <a:gd name="csY19" fmla="*/ 1092 h 11231"/>
                <a:gd name="csX20" fmla="*/ 30820 w 36214"/>
                <a:gd name="csY20" fmla="*/ 1069 h 11231"/>
                <a:gd name="csX21" fmla="*/ 31182 w 36214"/>
                <a:gd name="csY21" fmla="*/ 1277 h 11231"/>
                <a:gd name="csX22" fmla="*/ 31113 w 36214"/>
                <a:gd name="csY22" fmla="*/ 1315 h 11231"/>
                <a:gd name="csX23" fmla="*/ 1077 w 36214"/>
                <a:gd name="csY23" fmla="*/ 9493 h 11231"/>
                <a:gd name="csX24" fmla="*/ 1778 w 36214"/>
                <a:gd name="csY24" fmla="*/ 9931 h 11231"/>
                <a:gd name="csX25" fmla="*/ 2655 w 36214"/>
                <a:gd name="csY25" fmla="*/ 9662 h 11231"/>
                <a:gd name="csX26" fmla="*/ 2909 w 36214"/>
                <a:gd name="csY26" fmla="*/ 9177 h 11231"/>
                <a:gd name="csX27" fmla="*/ 6241 w 36214"/>
                <a:gd name="csY27" fmla="*/ 9531 h 11231"/>
                <a:gd name="csX28" fmla="*/ 6741 w 36214"/>
                <a:gd name="csY28" fmla="*/ 10478 h 11231"/>
                <a:gd name="csX29" fmla="*/ 4202 w 36214"/>
                <a:gd name="csY29" fmla="*/ 10501 h 11231"/>
                <a:gd name="csX30" fmla="*/ 3063 w 36214"/>
                <a:gd name="csY30" fmla="*/ 11108 h 11231"/>
                <a:gd name="csX31" fmla="*/ 2493 w 36214"/>
                <a:gd name="csY31" fmla="*/ 11231 h 11231"/>
                <a:gd name="csX32" fmla="*/ 316 w 36214"/>
                <a:gd name="csY32" fmla="*/ 11085 h 11231"/>
                <a:gd name="csX33" fmla="*/ 0 w 36214"/>
                <a:gd name="csY33" fmla="*/ 8893 h 11231"/>
                <a:gd name="csX34" fmla="*/ 608 w 36214"/>
                <a:gd name="csY34" fmla="*/ 8662 h 11231"/>
                <a:gd name="csX35" fmla="*/ 1077 w 36214"/>
                <a:gd name="csY35" fmla="*/ 9493 h 11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</a:cxnLst>
              <a:rect l="l" t="t" r="r" b="b"/>
              <a:pathLst>
                <a:path w="36214" h="11231">
                  <a:moveTo>
                    <a:pt x="34468" y="1231"/>
                  </a:moveTo>
                  <a:lnTo>
                    <a:pt x="33460" y="1577"/>
                  </a:lnTo>
                  <a:lnTo>
                    <a:pt x="32675" y="1438"/>
                  </a:lnTo>
                  <a:lnTo>
                    <a:pt x="34445" y="492"/>
                  </a:lnTo>
                  <a:lnTo>
                    <a:pt x="34899" y="169"/>
                  </a:lnTo>
                  <a:lnTo>
                    <a:pt x="35291" y="0"/>
                  </a:lnTo>
                  <a:lnTo>
                    <a:pt x="35699" y="0"/>
                  </a:lnTo>
                  <a:lnTo>
                    <a:pt x="36215" y="192"/>
                  </a:lnTo>
                  <a:lnTo>
                    <a:pt x="36215" y="338"/>
                  </a:lnTo>
                  <a:lnTo>
                    <a:pt x="34468" y="1231"/>
                  </a:lnTo>
                  <a:close/>
                  <a:moveTo>
                    <a:pt x="31113" y="1315"/>
                  </a:moveTo>
                  <a:lnTo>
                    <a:pt x="30897" y="1446"/>
                  </a:lnTo>
                  <a:lnTo>
                    <a:pt x="30205" y="1346"/>
                  </a:lnTo>
                  <a:lnTo>
                    <a:pt x="28619" y="2277"/>
                  </a:lnTo>
                  <a:lnTo>
                    <a:pt x="27935" y="2223"/>
                  </a:lnTo>
                  <a:lnTo>
                    <a:pt x="28142" y="1900"/>
                  </a:lnTo>
                  <a:lnTo>
                    <a:pt x="28473" y="1592"/>
                  </a:lnTo>
                  <a:lnTo>
                    <a:pt x="28843" y="1369"/>
                  </a:lnTo>
                  <a:lnTo>
                    <a:pt x="29189" y="1277"/>
                  </a:lnTo>
                  <a:lnTo>
                    <a:pt x="30297" y="1092"/>
                  </a:lnTo>
                  <a:lnTo>
                    <a:pt x="30820" y="1069"/>
                  </a:lnTo>
                  <a:lnTo>
                    <a:pt x="31182" y="1277"/>
                  </a:lnTo>
                  <a:lnTo>
                    <a:pt x="31113" y="1315"/>
                  </a:lnTo>
                  <a:close/>
                  <a:moveTo>
                    <a:pt x="1077" y="9493"/>
                  </a:moveTo>
                  <a:lnTo>
                    <a:pt x="1778" y="9931"/>
                  </a:lnTo>
                  <a:lnTo>
                    <a:pt x="2655" y="9662"/>
                  </a:lnTo>
                  <a:lnTo>
                    <a:pt x="2909" y="9177"/>
                  </a:lnTo>
                  <a:lnTo>
                    <a:pt x="6241" y="9531"/>
                  </a:lnTo>
                  <a:lnTo>
                    <a:pt x="6741" y="10478"/>
                  </a:lnTo>
                  <a:lnTo>
                    <a:pt x="4202" y="10501"/>
                  </a:lnTo>
                  <a:lnTo>
                    <a:pt x="3063" y="11108"/>
                  </a:lnTo>
                  <a:lnTo>
                    <a:pt x="2493" y="11231"/>
                  </a:lnTo>
                  <a:lnTo>
                    <a:pt x="316" y="11085"/>
                  </a:lnTo>
                  <a:lnTo>
                    <a:pt x="0" y="8893"/>
                  </a:lnTo>
                  <a:lnTo>
                    <a:pt x="608" y="8662"/>
                  </a:lnTo>
                  <a:lnTo>
                    <a:pt x="1077" y="94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2" name="Serbest Form 131">
              <a:extLst>
                <a:ext uri="{FF2B5EF4-FFF2-40B4-BE49-F238E27FC236}">
                  <a16:creationId xmlns:a16="http://schemas.microsoft.com/office/drawing/2014/main" id="{00EF4933-2561-9566-853C-327497D5B6EA}"/>
                </a:ext>
              </a:extLst>
            </p:cNvPr>
            <p:cNvSpPr/>
            <p:nvPr/>
          </p:nvSpPr>
          <p:spPr>
            <a:xfrm>
              <a:off x="9004583" y="5059144"/>
              <a:ext cx="879274" cy="480147"/>
            </a:xfrm>
            <a:custGeom>
              <a:avLst/>
              <a:gdLst>
                <a:gd name="csX0" fmla="*/ 879274 w 879274"/>
                <a:gd name="csY0" fmla="*/ 222192 h 480147"/>
                <a:gd name="csX1" fmla="*/ 877273 w 879274"/>
                <a:gd name="csY1" fmla="*/ 221538 h 480147"/>
                <a:gd name="csX2" fmla="*/ 873349 w 879274"/>
                <a:gd name="csY2" fmla="*/ 221399 h 480147"/>
                <a:gd name="csX3" fmla="*/ 870955 w 879274"/>
                <a:gd name="csY3" fmla="*/ 221807 h 480147"/>
                <a:gd name="csX4" fmla="*/ 869832 w 879274"/>
                <a:gd name="csY4" fmla="*/ 222038 h 480147"/>
                <a:gd name="csX5" fmla="*/ 868154 w 879274"/>
                <a:gd name="csY5" fmla="*/ 223384 h 480147"/>
                <a:gd name="csX6" fmla="*/ 866961 w 879274"/>
                <a:gd name="csY6" fmla="*/ 224723 h 480147"/>
                <a:gd name="csX7" fmla="*/ 866438 w 879274"/>
                <a:gd name="csY7" fmla="*/ 227000 h 480147"/>
                <a:gd name="csX8" fmla="*/ 867069 w 879274"/>
                <a:gd name="csY8" fmla="*/ 229569 h 480147"/>
                <a:gd name="csX9" fmla="*/ 866207 w 879274"/>
                <a:gd name="csY9" fmla="*/ 234908 h 480147"/>
                <a:gd name="csX10" fmla="*/ 865037 w 879274"/>
                <a:gd name="csY10" fmla="*/ 236916 h 480147"/>
                <a:gd name="csX11" fmla="*/ 862575 w 879274"/>
                <a:gd name="csY11" fmla="*/ 240401 h 480147"/>
                <a:gd name="csX12" fmla="*/ 861144 w 879274"/>
                <a:gd name="csY12" fmla="*/ 241154 h 480147"/>
                <a:gd name="csX13" fmla="*/ 858743 w 879274"/>
                <a:gd name="csY13" fmla="*/ 241778 h 480147"/>
                <a:gd name="csX14" fmla="*/ 856434 w 879274"/>
                <a:gd name="csY14" fmla="*/ 242808 h 480147"/>
                <a:gd name="csX15" fmla="*/ 851909 w 879274"/>
                <a:gd name="csY15" fmla="*/ 243808 h 480147"/>
                <a:gd name="csX16" fmla="*/ 847023 w 879274"/>
                <a:gd name="csY16" fmla="*/ 244316 h 480147"/>
                <a:gd name="csX17" fmla="*/ 845283 w 879274"/>
                <a:gd name="csY17" fmla="*/ 245062 h 480147"/>
                <a:gd name="csX18" fmla="*/ 844044 w 879274"/>
                <a:gd name="csY18" fmla="*/ 247440 h 480147"/>
                <a:gd name="csX19" fmla="*/ 843167 w 879274"/>
                <a:gd name="csY19" fmla="*/ 249417 h 480147"/>
                <a:gd name="csX20" fmla="*/ 842628 w 879274"/>
                <a:gd name="csY20" fmla="*/ 250924 h 480147"/>
                <a:gd name="csX21" fmla="*/ 841243 w 879274"/>
                <a:gd name="csY21" fmla="*/ 255833 h 480147"/>
                <a:gd name="csX22" fmla="*/ 840458 w 879274"/>
                <a:gd name="csY22" fmla="*/ 260210 h 480147"/>
                <a:gd name="csX23" fmla="*/ 841228 w 879274"/>
                <a:gd name="csY23" fmla="*/ 265633 h 480147"/>
                <a:gd name="csX24" fmla="*/ 841805 w 879274"/>
                <a:gd name="csY24" fmla="*/ 271641 h 480147"/>
                <a:gd name="csX25" fmla="*/ 841766 w 879274"/>
                <a:gd name="csY25" fmla="*/ 273710 h 480147"/>
                <a:gd name="csX26" fmla="*/ 842959 w 879274"/>
                <a:gd name="csY26" fmla="*/ 276772 h 480147"/>
                <a:gd name="csX27" fmla="*/ 843560 w 879274"/>
                <a:gd name="csY27" fmla="*/ 278649 h 480147"/>
                <a:gd name="csX28" fmla="*/ 843275 w 879274"/>
                <a:gd name="csY28" fmla="*/ 281311 h 480147"/>
                <a:gd name="csX29" fmla="*/ 841559 w 879274"/>
                <a:gd name="csY29" fmla="*/ 283403 h 480147"/>
                <a:gd name="csX30" fmla="*/ 840527 w 879274"/>
                <a:gd name="csY30" fmla="*/ 286173 h 480147"/>
                <a:gd name="csX31" fmla="*/ 839558 w 879274"/>
                <a:gd name="csY31" fmla="*/ 287350 h 480147"/>
                <a:gd name="csX32" fmla="*/ 836765 w 879274"/>
                <a:gd name="csY32" fmla="*/ 287881 h 480147"/>
                <a:gd name="csX33" fmla="*/ 834133 w 879274"/>
                <a:gd name="csY33" fmla="*/ 288204 h 480147"/>
                <a:gd name="csX34" fmla="*/ 831478 w 879274"/>
                <a:gd name="csY34" fmla="*/ 290581 h 480147"/>
                <a:gd name="csX35" fmla="*/ 829354 w 879274"/>
                <a:gd name="csY35" fmla="*/ 292219 h 480147"/>
                <a:gd name="csX36" fmla="*/ 826029 w 879274"/>
                <a:gd name="csY36" fmla="*/ 294304 h 480147"/>
                <a:gd name="csX37" fmla="*/ 824467 w 879274"/>
                <a:gd name="csY37" fmla="*/ 294697 h 480147"/>
                <a:gd name="csX38" fmla="*/ 823605 w 879274"/>
                <a:gd name="csY38" fmla="*/ 293635 h 480147"/>
                <a:gd name="csX39" fmla="*/ 823036 w 879274"/>
                <a:gd name="csY39" fmla="*/ 291273 h 480147"/>
                <a:gd name="csX40" fmla="*/ 821897 w 879274"/>
                <a:gd name="csY40" fmla="*/ 290227 h 480147"/>
                <a:gd name="csX41" fmla="*/ 820288 w 879274"/>
                <a:gd name="csY41" fmla="*/ 290142 h 480147"/>
                <a:gd name="csX42" fmla="*/ 818996 w 879274"/>
                <a:gd name="csY42" fmla="*/ 290119 h 480147"/>
                <a:gd name="csX43" fmla="*/ 814817 w 879274"/>
                <a:gd name="csY43" fmla="*/ 289481 h 480147"/>
                <a:gd name="csX44" fmla="*/ 812139 w 879274"/>
                <a:gd name="csY44" fmla="*/ 289527 h 480147"/>
                <a:gd name="csX45" fmla="*/ 810131 w 879274"/>
                <a:gd name="csY45" fmla="*/ 290035 h 480147"/>
                <a:gd name="csX46" fmla="*/ 807837 w 879274"/>
                <a:gd name="csY46" fmla="*/ 290289 h 480147"/>
                <a:gd name="csX47" fmla="*/ 803874 w 879274"/>
                <a:gd name="csY47" fmla="*/ 289427 h 480147"/>
                <a:gd name="csX48" fmla="*/ 801312 w 879274"/>
                <a:gd name="csY48" fmla="*/ 288696 h 480147"/>
                <a:gd name="csX49" fmla="*/ 799588 w 879274"/>
                <a:gd name="csY49" fmla="*/ 287996 h 480147"/>
                <a:gd name="csX50" fmla="*/ 795471 w 879274"/>
                <a:gd name="csY50" fmla="*/ 285927 h 480147"/>
                <a:gd name="csX51" fmla="*/ 790061 w 879274"/>
                <a:gd name="csY51" fmla="*/ 283465 h 480147"/>
                <a:gd name="csX52" fmla="*/ 787845 w 879274"/>
                <a:gd name="csY52" fmla="*/ 282742 h 480147"/>
                <a:gd name="csX53" fmla="*/ 786529 w 879274"/>
                <a:gd name="csY53" fmla="*/ 283480 h 480147"/>
                <a:gd name="csX54" fmla="*/ 786329 w 879274"/>
                <a:gd name="csY54" fmla="*/ 284888 h 480147"/>
                <a:gd name="csX55" fmla="*/ 785982 w 879274"/>
                <a:gd name="csY55" fmla="*/ 288296 h 480147"/>
                <a:gd name="csX56" fmla="*/ 785351 w 879274"/>
                <a:gd name="csY56" fmla="*/ 290427 h 480147"/>
                <a:gd name="csX57" fmla="*/ 781580 w 879274"/>
                <a:gd name="csY57" fmla="*/ 301166 h 480147"/>
                <a:gd name="csX58" fmla="*/ 779249 w 879274"/>
                <a:gd name="csY58" fmla="*/ 308597 h 480147"/>
                <a:gd name="csX59" fmla="*/ 776286 w 879274"/>
                <a:gd name="csY59" fmla="*/ 315698 h 480147"/>
                <a:gd name="csX60" fmla="*/ 775347 w 879274"/>
                <a:gd name="csY60" fmla="*/ 320444 h 480147"/>
                <a:gd name="csX61" fmla="*/ 773577 w 879274"/>
                <a:gd name="csY61" fmla="*/ 326437 h 480147"/>
                <a:gd name="csX62" fmla="*/ 771815 w 879274"/>
                <a:gd name="csY62" fmla="*/ 330768 h 480147"/>
                <a:gd name="csX63" fmla="*/ 771099 w 879274"/>
                <a:gd name="csY63" fmla="*/ 333122 h 480147"/>
                <a:gd name="csX64" fmla="*/ 771038 w 879274"/>
                <a:gd name="csY64" fmla="*/ 334084 h 480147"/>
                <a:gd name="csX65" fmla="*/ 771345 w 879274"/>
                <a:gd name="csY65" fmla="*/ 335430 h 480147"/>
                <a:gd name="csX66" fmla="*/ 774047 w 879274"/>
                <a:gd name="csY66" fmla="*/ 336899 h 480147"/>
                <a:gd name="csX67" fmla="*/ 776878 w 879274"/>
                <a:gd name="csY67" fmla="*/ 337800 h 480147"/>
                <a:gd name="csX68" fmla="*/ 777502 w 879274"/>
                <a:gd name="csY68" fmla="*/ 338361 h 480147"/>
                <a:gd name="csX69" fmla="*/ 777810 w 879274"/>
                <a:gd name="csY69" fmla="*/ 339884 h 480147"/>
                <a:gd name="csX70" fmla="*/ 777702 w 879274"/>
                <a:gd name="csY70" fmla="*/ 342377 h 480147"/>
                <a:gd name="csX71" fmla="*/ 777186 w 879274"/>
                <a:gd name="csY71" fmla="*/ 344731 h 480147"/>
                <a:gd name="csX72" fmla="*/ 776371 w 879274"/>
                <a:gd name="csY72" fmla="*/ 346577 h 480147"/>
                <a:gd name="csX73" fmla="*/ 775563 w 879274"/>
                <a:gd name="csY73" fmla="*/ 347492 h 480147"/>
                <a:gd name="csX74" fmla="*/ 774639 w 879274"/>
                <a:gd name="csY74" fmla="*/ 347546 h 480147"/>
                <a:gd name="csX75" fmla="*/ 772869 w 879274"/>
                <a:gd name="csY75" fmla="*/ 346361 h 480147"/>
                <a:gd name="csX76" fmla="*/ 771292 w 879274"/>
                <a:gd name="csY76" fmla="*/ 345038 h 480147"/>
                <a:gd name="csX77" fmla="*/ 770068 w 879274"/>
                <a:gd name="csY77" fmla="*/ 344638 h 480147"/>
                <a:gd name="csX78" fmla="*/ 766959 w 879274"/>
                <a:gd name="csY78" fmla="*/ 345377 h 480147"/>
                <a:gd name="csX79" fmla="*/ 764081 w 879274"/>
                <a:gd name="csY79" fmla="*/ 346385 h 480147"/>
                <a:gd name="csX80" fmla="*/ 763119 w 879274"/>
                <a:gd name="csY80" fmla="*/ 346415 h 480147"/>
                <a:gd name="csX81" fmla="*/ 761449 w 879274"/>
                <a:gd name="csY81" fmla="*/ 345769 h 480147"/>
                <a:gd name="csX82" fmla="*/ 759764 w 879274"/>
                <a:gd name="csY82" fmla="*/ 344431 h 480147"/>
                <a:gd name="csX83" fmla="*/ 759094 w 879274"/>
                <a:gd name="csY83" fmla="*/ 341838 h 480147"/>
                <a:gd name="csX84" fmla="*/ 757648 w 879274"/>
                <a:gd name="csY84" fmla="*/ 340661 h 480147"/>
                <a:gd name="csX85" fmla="*/ 755708 w 879274"/>
                <a:gd name="csY85" fmla="*/ 341838 h 480147"/>
                <a:gd name="csX86" fmla="*/ 749937 w 879274"/>
                <a:gd name="csY86" fmla="*/ 343815 h 480147"/>
                <a:gd name="csX87" fmla="*/ 743580 w 879274"/>
                <a:gd name="csY87" fmla="*/ 346169 h 480147"/>
                <a:gd name="csX88" fmla="*/ 739540 w 879274"/>
                <a:gd name="csY88" fmla="*/ 347385 h 480147"/>
                <a:gd name="csX89" fmla="*/ 737962 w 879274"/>
                <a:gd name="csY89" fmla="*/ 347200 h 480147"/>
                <a:gd name="csX90" fmla="*/ 734831 w 879274"/>
                <a:gd name="csY90" fmla="*/ 347477 h 480147"/>
                <a:gd name="csX91" fmla="*/ 732114 w 879274"/>
                <a:gd name="csY91" fmla="*/ 348131 h 480147"/>
                <a:gd name="csX92" fmla="*/ 730075 w 879274"/>
                <a:gd name="csY92" fmla="*/ 349039 h 480147"/>
                <a:gd name="csX93" fmla="*/ 726050 w 879274"/>
                <a:gd name="csY93" fmla="*/ 350293 h 480147"/>
                <a:gd name="csX94" fmla="*/ 722395 w 879274"/>
                <a:gd name="csY94" fmla="*/ 351131 h 480147"/>
                <a:gd name="csX95" fmla="*/ 720040 w 879274"/>
                <a:gd name="csY95" fmla="*/ 353031 h 480147"/>
                <a:gd name="csX96" fmla="*/ 718347 w 879274"/>
                <a:gd name="csY96" fmla="*/ 354862 h 480147"/>
                <a:gd name="csX97" fmla="*/ 718416 w 879274"/>
                <a:gd name="csY97" fmla="*/ 355554 h 480147"/>
                <a:gd name="csX98" fmla="*/ 719648 w 879274"/>
                <a:gd name="csY98" fmla="*/ 356639 h 480147"/>
                <a:gd name="csX99" fmla="*/ 721056 w 879274"/>
                <a:gd name="csY99" fmla="*/ 357485 h 480147"/>
                <a:gd name="csX100" fmla="*/ 723872 w 879274"/>
                <a:gd name="csY100" fmla="*/ 357285 h 480147"/>
                <a:gd name="csX101" fmla="*/ 726619 w 879274"/>
                <a:gd name="csY101" fmla="*/ 357155 h 480147"/>
                <a:gd name="csX102" fmla="*/ 728905 w 879274"/>
                <a:gd name="csY102" fmla="*/ 358301 h 480147"/>
                <a:gd name="csX103" fmla="*/ 730952 w 879274"/>
                <a:gd name="csY103" fmla="*/ 359039 h 480147"/>
                <a:gd name="csX104" fmla="*/ 731514 w 879274"/>
                <a:gd name="csY104" fmla="*/ 359993 h 480147"/>
                <a:gd name="csX105" fmla="*/ 730952 w 879274"/>
                <a:gd name="csY105" fmla="*/ 360924 h 480147"/>
                <a:gd name="csX106" fmla="*/ 729767 w 879274"/>
                <a:gd name="csY106" fmla="*/ 361139 h 480147"/>
                <a:gd name="csX107" fmla="*/ 729352 w 879274"/>
                <a:gd name="csY107" fmla="*/ 361786 h 480147"/>
                <a:gd name="csX108" fmla="*/ 729559 w 879274"/>
                <a:gd name="csY108" fmla="*/ 362655 h 480147"/>
                <a:gd name="csX109" fmla="*/ 728774 w 879274"/>
                <a:gd name="csY109" fmla="*/ 364917 h 480147"/>
                <a:gd name="csX110" fmla="*/ 728367 w 879274"/>
                <a:gd name="csY110" fmla="*/ 368340 h 480147"/>
                <a:gd name="csX111" fmla="*/ 728774 w 879274"/>
                <a:gd name="csY111" fmla="*/ 371709 h 480147"/>
                <a:gd name="csX112" fmla="*/ 728997 w 879274"/>
                <a:gd name="csY112" fmla="*/ 374810 h 480147"/>
                <a:gd name="csX113" fmla="*/ 728851 w 879274"/>
                <a:gd name="csY113" fmla="*/ 376371 h 480147"/>
                <a:gd name="csX114" fmla="*/ 728774 w 879274"/>
                <a:gd name="csY114" fmla="*/ 378594 h 480147"/>
                <a:gd name="csX115" fmla="*/ 729644 w 879274"/>
                <a:gd name="csY115" fmla="*/ 380095 h 480147"/>
                <a:gd name="csX116" fmla="*/ 730421 w 879274"/>
                <a:gd name="csY116" fmla="*/ 382949 h 480147"/>
                <a:gd name="csX117" fmla="*/ 731814 w 879274"/>
                <a:gd name="csY117" fmla="*/ 384733 h 480147"/>
                <a:gd name="csX118" fmla="*/ 733915 w 879274"/>
                <a:gd name="csY118" fmla="*/ 390903 h 480147"/>
                <a:gd name="csX119" fmla="*/ 735154 w 879274"/>
                <a:gd name="csY119" fmla="*/ 394496 h 480147"/>
                <a:gd name="csX120" fmla="*/ 736293 w 879274"/>
                <a:gd name="csY120" fmla="*/ 398557 h 480147"/>
                <a:gd name="csX121" fmla="*/ 735469 w 879274"/>
                <a:gd name="csY121" fmla="*/ 400750 h 480147"/>
                <a:gd name="csX122" fmla="*/ 735523 w 879274"/>
                <a:gd name="csY122" fmla="*/ 402019 h 480147"/>
                <a:gd name="csX123" fmla="*/ 736862 w 879274"/>
                <a:gd name="csY123" fmla="*/ 403081 h 480147"/>
                <a:gd name="csX124" fmla="*/ 737447 w 879274"/>
                <a:gd name="csY124" fmla="*/ 405150 h 480147"/>
                <a:gd name="csX125" fmla="*/ 738070 w 879274"/>
                <a:gd name="csY125" fmla="*/ 406412 h 480147"/>
                <a:gd name="csX126" fmla="*/ 737901 w 879274"/>
                <a:gd name="csY126" fmla="*/ 407666 h 480147"/>
                <a:gd name="csX127" fmla="*/ 737332 w 879274"/>
                <a:gd name="csY127" fmla="*/ 408150 h 480147"/>
                <a:gd name="csX128" fmla="*/ 734430 w 879274"/>
                <a:gd name="csY128" fmla="*/ 407389 h 480147"/>
                <a:gd name="csX129" fmla="*/ 732053 w 879274"/>
                <a:gd name="csY129" fmla="*/ 408643 h 480147"/>
                <a:gd name="csX130" fmla="*/ 729529 w 879274"/>
                <a:gd name="csY130" fmla="*/ 409904 h 480147"/>
                <a:gd name="csX131" fmla="*/ 729190 w 879274"/>
                <a:gd name="csY131" fmla="*/ 410574 h 480147"/>
                <a:gd name="csX132" fmla="*/ 729120 w 879274"/>
                <a:gd name="csY132" fmla="*/ 411304 h 480147"/>
                <a:gd name="csX133" fmla="*/ 729375 w 879274"/>
                <a:gd name="csY133" fmla="*/ 411943 h 480147"/>
                <a:gd name="csX134" fmla="*/ 730829 w 879274"/>
                <a:gd name="csY134" fmla="*/ 413066 h 480147"/>
                <a:gd name="csX135" fmla="*/ 732838 w 879274"/>
                <a:gd name="csY135" fmla="*/ 413766 h 480147"/>
                <a:gd name="csX136" fmla="*/ 732738 w 879274"/>
                <a:gd name="csY136" fmla="*/ 414889 h 480147"/>
                <a:gd name="csX137" fmla="*/ 730252 w 879274"/>
                <a:gd name="csY137" fmla="*/ 415405 h 480147"/>
                <a:gd name="csX138" fmla="*/ 726504 w 879274"/>
                <a:gd name="csY138" fmla="*/ 417120 h 480147"/>
                <a:gd name="csX139" fmla="*/ 725465 w 879274"/>
                <a:gd name="csY139" fmla="*/ 418959 h 480147"/>
                <a:gd name="csX140" fmla="*/ 724665 w 879274"/>
                <a:gd name="csY140" fmla="*/ 420982 h 480147"/>
                <a:gd name="csX141" fmla="*/ 724595 w 879274"/>
                <a:gd name="csY141" fmla="*/ 422151 h 480147"/>
                <a:gd name="csX142" fmla="*/ 724973 w 879274"/>
                <a:gd name="csY142" fmla="*/ 425282 h 480147"/>
                <a:gd name="csX143" fmla="*/ 725542 w 879274"/>
                <a:gd name="csY143" fmla="*/ 428744 h 480147"/>
                <a:gd name="csX144" fmla="*/ 726612 w 879274"/>
                <a:gd name="csY144" fmla="*/ 432390 h 480147"/>
                <a:gd name="csX145" fmla="*/ 726696 w 879274"/>
                <a:gd name="csY145" fmla="*/ 433513 h 480147"/>
                <a:gd name="csX146" fmla="*/ 726143 w 879274"/>
                <a:gd name="csY146" fmla="*/ 434314 h 480147"/>
                <a:gd name="csX147" fmla="*/ 725627 w 879274"/>
                <a:gd name="csY147" fmla="*/ 434829 h 480147"/>
                <a:gd name="csX148" fmla="*/ 722649 w 879274"/>
                <a:gd name="csY148" fmla="*/ 431544 h 480147"/>
                <a:gd name="csX149" fmla="*/ 719401 w 879274"/>
                <a:gd name="csY149" fmla="*/ 428336 h 480147"/>
                <a:gd name="csX150" fmla="*/ 716862 w 879274"/>
                <a:gd name="csY150" fmla="*/ 427598 h 480147"/>
                <a:gd name="csX151" fmla="*/ 712437 w 879274"/>
                <a:gd name="csY151" fmla="*/ 427067 h 480147"/>
                <a:gd name="csX152" fmla="*/ 710090 w 879274"/>
                <a:gd name="csY152" fmla="*/ 427044 h 480147"/>
                <a:gd name="csX153" fmla="*/ 708758 w 879274"/>
                <a:gd name="csY153" fmla="*/ 426282 h 480147"/>
                <a:gd name="csX154" fmla="*/ 707450 w 879274"/>
                <a:gd name="csY154" fmla="*/ 424421 h 480147"/>
                <a:gd name="csX155" fmla="*/ 705888 w 879274"/>
                <a:gd name="csY155" fmla="*/ 422736 h 480147"/>
                <a:gd name="csX156" fmla="*/ 703887 w 879274"/>
                <a:gd name="csY156" fmla="*/ 420951 h 480147"/>
                <a:gd name="csX157" fmla="*/ 703071 w 879274"/>
                <a:gd name="csY157" fmla="*/ 418228 h 480147"/>
                <a:gd name="csX158" fmla="*/ 702248 w 879274"/>
                <a:gd name="csY158" fmla="*/ 417743 h 480147"/>
                <a:gd name="csX159" fmla="*/ 700801 w 879274"/>
                <a:gd name="csY159" fmla="*/ 418089 h 480147"/>
                <a:gd name="csX160" fmla="*/ 698385 w 879274"/>
                <a:gd name="csY160" fmla="*/ 418005 h 480147"/>
                <a:gd name="csX161" fmla="*/ 697031 w 879274"/>
                <a:gd name="csY161" fmla="*/ 417766 h 480147"/>
                <a:gd name="csX162" fmla="*/ 695007 w 879274"/>
                <a:gd name="csY162" fmla="*/ 417297 h 480147"/>
                <a:gd name="csX163" fmla="*/ 691782 w 879274"/>
                <a:gd name="csY163" fmla="*/ 416182 h 480147"/>
                <a:gd name="csX164" fmla="*/ 689235 w 879274"/>
                <a:gd name="csY164" fmla="*/ 415128 h 480147"/>
                <a:gd name="csX165" fmla="*/ 686026 w 879274"/>
                <a:gd name="csY165" fmla="*/ 414928 h 480147"/>
                <a:gd name="csX166" fmla="*/ 684179 w 879274"/>
                <a:gd name="csY166" fmla="*/ 415135 h 480147"/>
                <a:gd name="csX167" fmla="*/ 678415 w 879274"/>
                <a:gd name="csY167" fmla="*/ 415335 h 480147"/>
                <a:gd name="csX168" fmla="*/ 673629 w 879274"/>
                <a:gd name="csY168" fmla="*/ 414228 h 480147"/>
                <a:gd name="csX169" fmla="*/ 669758 w 879274"/>
                <a:gd name="csY169" fmla="*/ 414028 h 480147"/>
                <a:gd name="csX170" fmla="*/ 667372 w 879274"/>
                <a:gd name="csY170" fmla="*/ 414089 h 480147"/>
                <a:gd name="csX171" fmla="*/ 666233 w 879274"/>
                <a:gd name="csY171" fmla="*/ 413951 h 480147"/>
                <a:gd name="csX172" fmla="*/ 664279 w 879274"/>
                <a:gd name="csY172" fmla="*/ 413958 h 480147"/>
                <a:gd name="csX173" fmla="*/ 661401 w 879274"/>
                <a:gd name="csY173" fmla="*/ 413720 h 480147"/>
                <a:gd name="csX174" fmla="*/ 657553 w 879274"/>
                <a:gd name="csY174" fmla="*/ 412012 h 480147"/>
                <a:gd name="csX175" fmla="*/ 656060 w 879274"/>
                <a:gd name="csY175" fmla="*/ 411927 h 480147"/>
                <a:gd name="csX176" fmla="*/ 655113 w 879274"/>
                <a:gd name="csY176" fmla="*/ 411989 h 480147"/>
                <a:gd name="csX177" fmla="*/ 648680 w 879274"/>
                <a:gd name="csY177" fmla="*/ 413243 h 480147"/>
                <a:gd name="csX178" fmla="*/ 645717 w 879274"/>
                <a:gd name="csY178" fmla="*/ 413535 h 480147"/>
                <a:gd name="csX179" fmla="*/ 639430 w 879274"/>
                <a:gd name="csY179" fmla="*/ 413389 h 480147"/>
                <a:gd name="csX180" fmla="*/ 633259 w 879274"/>
                <a:gd name="csY180" fmla="*/ 413251 h 480147"/>
                <a:gd name="csX181" fmla="*/ 631273 w 879274"/>
                <a:gd name="csY181" fmla="*/ 412989 h 480147"/>
                <a:gd name="csX182" fmla="*/ 630173 w 879274"/>
                <a:gd name="csY182" fmla="*/ 413120 h 480147"/>
                <a:gd name="csX183" fmla="*/ 627841 w 879274"/>
                <a:gd name="csY183" fmla="*/ 416128 h 480147"/>
                <a:gd name="csX184" fmla="*/ 626840 w 879274"/>
                <a:gd name="csY184" fmla="*/ 416597 h 480147"/>
                <a:gd name="csX185" fmla="*/ 621023 w 879274"/>
                <a:gd name="csY185" fmla="*/ 415943 h 480147"/>
                <a:gd name="csX186" fmla="*/ 614143 w 879274"/>
                <a:gd name="csY186" fmla="*/ 413966 h 480147"/>
                <a:gd name="csX187" fmla="*/ 609172 w 879274"/>
                <a:gd name="csY187" fmla="*/ 411797 h 480147"/>
                <a:gd name="csX188" fmla="*/ 604954 w 879274"/>
                <a:gd name="csY188" fmla="*/ 409496 h 480147"/>
                <a:gd name="csX189" fmla="*/ 599368 w 879274"/>
                <a:gd name="csY189" fmla="*/ 405866 h 480147"/>
                <a:gd name="csX190" fmla="*/ 596028 w 879274"/>
                <a:gd name="csY190" fmla="*/ 404073 h 480147"/>
                <a:gd name="csX191" fmla="*/ 595543 w 879274"/>
                <a:gd name="csY191" fmla="*/ 405104 h 480147"/>
                <a:gd name="csX192" fmla="*/ 594658 w 879274"/>
                <a:gd name="csY192" fmla="*/ 405435 h 480147"/>
                <a:gd name="csX193" fmla="*/ 593373 w 879274"/>
                <a:gd name="csY193" fmla="*/ 405596 h 480147"/>
                <a:gd name="csX194" fmla="*/ 590410 w 879274"/>
                <a:gd name="csY194" fmla="*/ 405412 h 480147"/>
                <a:gd name="csX195" fmla="*/ 589040 w 879274"/>
                <a:gd name="csY195" fmla="*/ 407250 h 480147"/>
                <a:gd name="csX196" fmla="*/ 585424 w 879274"/>
                <a:gd name="csY196" fmla="*/ 408566 h 480147"/>
                <a:gd name="csX197" fmla="*/ 583123 w 879274"/>
                <a:gd name="csY197" fmla="*/ 409743 h 480147"/>
                <a:gd name="csX198" fmla="*/ 581922 w 879274"/>
                <a:gd name="csY198" fmla="*/ 411074 h 480147"/>
                <a:gd name="csX199" fmla="*/ 579629 w 879274"/>
                <a:gd name="csY199" fmla="*/ 419867 h 480147"/>
                <a:gd name="csX200" fmla="*/ 579013 w 879274"/>
                <a:gd name="csY200" fmla="*/ 423074 h 480147"/>
                <a:gd name="csX201" fmla="*/ 580552 w 879274"/>
                <a:gd name="csY201" fmla="*/ 428459 h 480147"/>
                <a:gd name="csX202" fmla="*/ 578790 w 879274"/>
                <a:gd name="csY202" fmla="*/ 428144 h 480147"/>
                <a:gd name="csX203" fmla="*/ 576720 w 879274"/>
                <a:gd name="csY203" fmla="*/ 426767 h 480147"/>
                <a:gd name="csX204" fmla="*/ 576004 w 879274"/>
                <a:gd name="csY204" fmla="*/ 425682 h 480147"/>
                <a:gd name="csX205" fmla="*/ 574011 w 879274"/>
                <a:gd name="csY205" fmla="*/ 425021 h 480147"/>
                <a:gd name="csX206" fmla="*/ 566762 w 879274"/>
                <a:gd name="csY206" fmla="*/ 424020 h 480147"/>
                <a:gd name="csX207" fmla="*/ 565408 w 879274"/>
                <a:gd name="csY207" fmla="*/ 422782 h 480147"/>
                <a:gd name="csX208" fmla="*/ 564561 w 879274"/>
                <a:gd name="csY208" fmla="*/ 421774 h 480147"/>
                <a:gd name="csX209" fmla="*/ 562683 w 879274"/>
                <a:gd name="csY209" fmla="*/ 421113 h 480147"/>
                <a:gd name="csX210" fmla="*/ 560029 w 879274"/>
                <a:gd name="csY210" fmla="*/ 420605 h 480147"/>
                <a:gd name="csX211" fmla="*/ 554257 w 879274"/>
                <a:gd name="csY211" fmla="*/ 418266 h 480147"/>
                <a:gd name="csX212" fmla="*/ 551795 w 879274"/>
                <a:gd name="csY212" fmla="*/ 418182 h 480147"/>
                <a:gd name="csX213" fmla="*/ 544345 w 879274"/>
                <a:gd name="csY213" fmla="*/ 416382 h 480147"/>
                <a:gd name="csX214" fmla="*/ 543129 w 879274"/>
                <a:gd name="csY214" fmla="*/ 416397 h 480147"/>
                <a:gd name="csX215" fmla="*/ 542575 w 879274"/>
                <a:gd name="csY215" fmla="*/ 416474 h 480147"/>
                <a:gd name="csX216" fmla="*/ 539682 w 879274"/>
                <a:gd name="csY216" fmla="*/ 417651 h 480147"/>
                <a:gd name="csX217" fmla="*/ 537812 w 879274"/>
                <a:gd name="csY217" fmla="*/ 417989 h 480147"/>
                <a:gd name="csX218" fmla="*/ 535819 w 879274"/>
                <a:gd name="csY218" fmla="*/ 417513 h 480147"/>
                <a:gd name="csX219" fmla="*/ 532248 w 879274"/>
                <a:gd name="csY219" fmla="*/ 418966 h 480147"/>
                <a:gd name="csX220" fmla="*/ 530316 w 879274"/>
                <a:gd name="csY220" fmla="*/ 420905 h 480147"/>
                <a:gd name="csX221" fmla="*/ 528723 w 879274"/>
                <a:gd name="csY221" fmla="*/ 423274 h 480147"/>
                <a:gd name="csX222" fmla="*/ 527200 w 879274"/>
                <a:gd name="csY222" fmla="*/ 424767 h 480147"/>
                <a:gd name="csX223" fmla="*/ 526746 w 879274"/>
                <a:gd name="csY223" fmla="*/ 426998 h 480147"/>
                <a:gd name="csX224" fmla="*/ 525668 w 879274"/>
                <a:gd name="csY224" fmla="*/ 428152 h 480147"/>
                <a:gd name="csX225" fmla="*/ 524383 w 879274"/>
                <a:gd name="csY225" fmla="*/ 430459 h 480147"/>
                <a:gd name="csX226" fmla="*/ 524383 w 879274"/>
                <a:gd name="csY226" fmla="*/ 431806 h 480147"/>
                <a:gd name="csX227" fmla="*/ 525545 w 879274"/>
                <a:gd name="csY227" fmla="*/ 433113 h 480147"/>
                <a:gd name="csX228" fmla="*/ 523683 w 879274"/>
                <a:gd name="csY228" fmla="*/ 434321 h 480147"/>
                <a:gd name="csX229" fmla="*/ 521613 w 879274"/>
                <a:gd name="csY229" fmla="*/ 434698 h 480147"/>
                <a:gd name="csX230" fmla="*/ 520543 w 879274"/>
                <a:gd name="csY230" fmla="*/ 435437 h 480147"/>
                <a:gd name="csX231" fmla="*/ 519404 w 879274"/>
                <a:gd name="csY231" fmla="*/ 437214 h 480147"/>
                <a:gd name="csX232" fmla="*/ 518342 w 879274"/>
                <a:gd name="csY232" fmla="*/ 438737 h 480147"/>
                <a:gd name="csX233" fmla="*/ 517719 w 879274"/>
                <a:gd name="csY233" fmla="*/ 439275 h 480147"/>
                <a:gd name="csX234" fmla="*/ 516765 w 879274"/>
                <a:gd name="csY234" fmla="*/ 439175 h 480147"/>
                <a:gd name="csX235" fmla="*/ 515656 w 879274"/>
                <a:gd name="csY235" fmla="*/ 437991 h 480147"/>
                <a:gd name="csX236" fmla="*/ 514079 w 879274"/>
                <a:gd name="csY236" fmla="*/ 438045 h 480147"/>
                <a:gd name="csX237" fmla="*/ 512201 w 879274"/>
                <a:gd name="csY237" fmla="*/ 439506 h 480147"/>
                <a:gd name="csX238" fmla="*/ 509970 w 879274"/>
                <a:gd name="csY238" fmla="*/ 441883 h 480147"/>
                <a:gd name="csX239" fmla="*/ 507161 w 879274"/>
                <a:gd name="csY239" fmla="*/ 445506 h 480147"/>
                <a:gd name="csX240" fmla="*/ 504229 w 879274"/>
                <a:gd name="csY240" fmla="*/ 447430 h 480147"/>
                <a:gd name="csX241" fmla="*/ 500520 w 879274"/>
                <a:gd name="csY241" fmla="*/ 449061 h 480147"/>
                <a:gd name="csX242" fmla="*/ 497834 w 879274"/>
                <a:gd name="csY242" fmla="*/ 449784 h 480147"/>
                <a:gd name="csX243" fmla="*/ 495710 w 879274"/>
                <a:gd name="csY243" fmla="*/ 451022 h 480147"/>
                <a:gd name="csX244" fmla="*/ 492162 w 879274"/>
                <a:gd name="csY244" fmla="*/ 453530 h 480147"/>
                <a:gd name="csX245" fmla="*/ 491455 w 879274"/>
                <a:gd name="csY245" fmla="*/ 455007 h 480147"/>
                <a:gd name="csX246" fmla="*/ 488884 w 879274"/>
                <a:gd name="csY246" fmla="*/ 455877 h 480147"/>
                <a:gd name="csX247" fmla="*/ 486814 w 879274"/>
                <a:gd name="csY247" fmla="*/ 456877 h 480147"/>
                <a:gd name="csX248" fmla="*/ 484898 w 879274"/>
                <a:gd name="csY248" fmla="*/ 458546 h 480147"/>
                <a:gd name="csX249" fmla="*/ 484428 w 879274"/>
                <a:gd name="csY249" fmla="*/ 461492 h 480147"/>
                <a:gd name="csX250" fmla="*/ 483213 w 879274"/>
                <a:gd name="csY250" fmla="*/ 463185 h 480147"/>
                <a:gd name="csX251" fmla="*/ 480281 w 879274"/>
                <a:gd name="csY251" fmla="*/ 465500 h 480147"/>
                <a:gd name="csX252" fmla="*/ 477818 w 879274"/>
                <a:gd name="csY252" fmla="*/ 467839 h 480147"/>
                <a:gd name="csX253" fmla="*/ 476210 w 879274"/>
                <a:gd name="csY253" fmla="*/ 470131 h 480147"/>
                <a:gd name="csX254" fmla="*/ 474509 w 879274"/>
                <a:gd name="csY254" fmla="*/ 472555 h 480147"/>
                <a:gd name="csX255" fmla="*/ 473978 w 879274"/>
                <a:gd name="csY255" fmla="*/ 473886 h 480147"/>
                <a:gd name="csX256" fmla="*/ 473917 w 879274"/>
                <a:gd name="csY256" fmla="*/ 475709 h 480147"/>
                <a:gd name="csX257" fmla="*/ 474717 w 879274"/>
                <a:gd name="csY257" fmla="*/ 477239 h 480147"/>
                <a:gd name="csX258" fmla="*/ 474871 w 879274"/>
                <a:gd name="csY258" fmla="*/ 478694 h 480147"/>
                <a:gd name="csX259" fmla="*/ 474263 w 879274"/>
                <a:gd name="csY259" fmla="*/ 479747 h 480147"/>
                <a:gd name="csX260" fmla="*/ 472601 w 879274"/>
                <a:gd name="csY260" fmla="*/ 480147 h 480147"/>
                <a:gd name="csX261" fmla="*/ 470861 w 879274"/>
                <a:gd name="csY261" fmla="*/ 479840 h 480147"/>
                <a:gd name="csX262" fmla="*/ 468191 w 879274"/>
                <a:gd name="csY262" fmla="*/ 478801 h 480147"/>
                <a:gd name="csX263" fmla="*/ 465351 w 879274"/>
                <a:gd name="csY263" fmla="*/ 476940 h 480147"/>
                <a:gd name="csX264" fmla="*/ 464312 w 879274"/>
                <a:gd name="csY264" fmla="*/ 476024 h 480147"/>
                <a:gd name="csX265" fmla="*/ 462920 w 879274"/>
                <a:gd name="csY265" fmla="*/ 474455 h 480147"/>
                <a:gd name="csX266" fmla="*/ 463120 w 879274"/>
                <a:gd name="csY266" fmla="*/ 473001 h 480147"/>
                <a:gd name="csX267" fmla="*/ 463836 w 879274"/>
                <a:gd name="csY267" fmla="*/ 470162 h 480147"/>
                <a:gd name="csX268" fmla="*/ 464320 w 879274"/>
                <a:gd name="csY268" fmla="*/ 468216 h 480147"/>
                <a:gd name="csX269" fmla="*/ 463166 w 879274"/>
                <a:gd name="csY269" fmla="*/ 467285 h 480147"/>
                <a:gd name="csX270" fmla="*/ 462312 w 879274"/>
                <a:gd name="csY270" fmla="*/ 466285 h 480147"/>
                <a:gd name="csX271" fmla="*/ 461704 w 879274"/>
                <a:gd name="csY271" fmla="*/ 465323 h 480147"/>
                <a:gd name="csX272" fmla="*/ 460503 w 879274"/>
                <a:gd name="csY272" fmla="*/ 463423 h 480147"/>
                <a:gd name="csX273" fmla="*/ 458995 w 879274"/>
                <a:gd name="csY273" fmla="*/ 463892 h 480147"/>
                <a:gd name="csX274" fmla="*/ 457687 w 879274"/>
                <a:gd name="csY274" fmla="*/ 464362 h 480147"/>
                <a:gd name="csX275" fmla="*/ 456171 w 879274"/>
                <a:gd name="csY275" fmla="*/ 463692 h 480147"/>
                <a:gd name="csX276" fmla="*/ 451700 w 879274"/>
                <a:gd name="csY276" fmla="*/ 463985 h 480147"/>
                <a:gd name="csX277" fmla="*/ 448329 w 879274"/>
                <a:gd name="csY277" fmla="*/ 464200 h 480147"/>
                <a:gd name="csX278" fmla="*/ 445159 w 879274"/>
                <a:gd name="csY278" fmla="*/ 464400 h 480147"/>
                <a:gd name="csX279" fmla="*/ 441142 w 879274"/>
                <a:gd name="csY279" fmla="*/ 464662 h 480147"/>
                <a:gd name="csX280" fmla="*/ 436293 w 879274"/>
                <a:gd name="csY280" fmla="*/ 464977 h 480147"/>
                <a:gd name="csX281" fmla="*/ 434901 w 879274"/>
                <a:gd name="csY281" fmla="*/ 464562 h 480147"/>
                <a:gd name="csX282" fmla="*/ 434031 w 879274"/>
                <a:gd name="csY282" fmla="*/ 463931 h 480147"/>
                <a:gd name="csX283" fmla="*/ 433154 w 879274"/>
                <a:gd name="csY283" fmla="*/ 461308 h 480147"/>
                <a:gd name="csX284" fmla="*/ 432646 w 879274"/>
                <a:gd name="csY284" fmla="*/ 459077 h 480147"/>
                <a:gd name="csX285" fmla="*/ 431707 w 879274"/>
                <a:gd name="csY285" fmla="*/ 454899 h 480147"/>
                <a:gd name="csX286" fmla="*/ 431076 w 879274"/>
                <a:gd name="csY286" fmla="*/ 451661 h 480147"/>
                <a:gd name="csX287" fmla="*/ 430330 w 879274"/>
                <a:gd name="csY287" fmla="*/ 447799 h 480147"/>
                <a:gd name="csX288" fmla="*/ 429837 w 879274"/>
                <a:gd name="csY288" fmla="*/ 443522 h 480147"/>
                <a:gd name="csX289" fmla="*/ 429483 w 879274"/>
                <a:gd name="csY289" fmla="*/ 440475 h 480147"/>
                <a:gd name="csX290" fmla="*/ 425812 w 879274"/>
                <a:gd name="csY290" fmla="*/ 440375 h 480147"/>
                <a:gd name="csX291" fmla="*/ 422880 w 879274"/>
                <a:gd name="csY291" fmla="*/ 440299 h 480147"/>
                <a:gd name="csX292" fmla="*/ 418917 w 879274"/>
                <a:gd name="csY292" fmla="*/ 440191 h 480147"/>
                <a:gd name="csX293" fmla="*/ 418948 w 879274"/>
                <a:gd name="csY293" fmla="*/ 437760 h 480147"/>
                <a:gd name="csX294" fmla="*/ 418994 w 879274"/>
                <a:gd name="csY294" fmla="*/ 434691 h 480147"/>
                <a:gd name="csX295" fmla="*/ 419048 w 879274"/>
                <a:gd name="csY295" fmla="*/ 431190 h 480147"/>
                <a:gd name="csX296" fmla="*/ 419787 w 879274"/>
                <a:gd name="csY296" fmla="*/ 426590 h 480147"/>
                <a:gd name="csX297" fmla="*/ 420064 w 879274"/>
                <a:gd name="csY297" fmla="*/ 422728 h 480147"/>
                <a:gd name="csX298" fmla="*/ 420410 w 879274"/>
                <a:gd name="csY298" fmla="*/ 417997 h 480147"/>
                <a:gd name="csX299" fmla="*/ 420625 w 879274"/>
                <a:gd name="csY299" fmla="*/ 414866 h 480147"/>
                <a:gd name="csX300" fmla="*/ 420872 w 879274"/>
                <a:gd name="csY300" fmla="*/ 411412 h 480147"/>
                <a:gd name="csX301" fmla="*/ 418825 w 879274"/>
                <a:gd name="csY301" fmla="*/ 412481 h 480147"/>
                <a:gd name="csX302" fmla="*/ 416570 w 879274"/>
                <a:gd name="csY302" fmla="*/ 413658 h 480147"/>
                <a:gd name="csX303" fmla="*/ 414454 w 879274"/>
                <a:gd name="csY303" fmla="*/ 414758 h 480147"/>
                <a:gd name="csX304" fmla="*/ 412999 w 879274"/>
                <a:gd name="csY304" fmla="*/ 411966 h 480147"/>
                <a:gd name="csX305" fmla="*/ 411583 w 879274"/>
                <a:gd name="csY305" fmla="*/ 409243 h 480147"/>
                <a:gd name="csX306" fmla="*/ 409436 w 879274"/>
                <a:gd name="csY306" fmla="*/ 405096 h 480147"/>
                <a:gd name="csX307" fmla="*/ 407828 w 879274"/>
                <a:gd name="csY307" fmla="*/ 401988 h 480147"/>
                <a:gd name="csX308" fmla="*/ 405034 w 879274"/>
                <a:gd name="csY308" fmla="*/ 400165 h 480147"/>
                <a:gd name="csX309" fmla="*/ 402949 w 879274"/>
                <a:gd name="csY309" fmla="*/ 398819 h 480147"/>
                <a:gd name="csX310" fmla="*/ 400802 w 879274"/>
                <a:gd name="csY310" fmla="*/ 396550 h 480147"/>
                <a:gd name="csX311" fmla="*/ 398948 w 879274"/>
                <a:gd name="csY311" fmla="*/ 394188 h 480147"/>
                <a:gd name="csX312" fmla="*/ 397185 w 879274"/>
                <a:gd name="csY312" fmla="*/ 391942 h 480147"/>
                <a:gd name="csX313" fmla="*/ 395077 w 879274"/>
                <a:gd name="csY313" fmla="*/ 389995 h 480147"/>
                <a:gd name="csX314" fmla="*/ 393053 w 879274"/>
                <a:gd name="csY314" fmla="*/ 390611 h 480147"/>
                <a:gd name="csX315" fmla="*/ 390767 w 879274"/>
                <a:gd name="csY315" fmla="*/ 391834 h 480147"/>
                <a:gd name="csX316" fmla="*/ 388566 w 879274"/>
                <a:gd name="csY316" fmla="*/ 393003 h 480147"/>
                <a:gd name="csX317" fmla="*/ 386234 w 879274"/>
                <a:gd name="csY317" fmla="*/ 394249 h 480147"/>
                <a:gd name="csX318" fmla="*/ 385096 w 879274"/>
                <a:gd name="csY318" fmla="*/ 394857 h 480147"/>
                <a:gd name="csX319" fmla="*/ 382387 w 879274"/>
                <a:gd name="csY319" fmla="*/ 394626 h 480147"/>
                <a:gd name="csX320" fmla="*/ 380024 w 879274"/>
                <a:gd name="csY320" fmla="*/ 394426 h 480147"/>
                <a:gd name="csX321" fmla="*/ 375800 w 879274"/>
                <a:gd name="csY321" fmla="*/ 394065 h 480147"/>
                <a:gd name="csX322" fmla="*/ 372237 w 879274"/>
                <a:gd name="csY322" fmla="*/ 393757 h 480147"/>
                <a:gd name="csX323" fmla="*/ 368597 w 879274"/>
                <a:gd name="csY323" fmla="*/ 393442 h 480147"/>
                <a:gd name="csX324" fmla="*/ 363525 w 879274"/>
                <a:gd name="csY324" fmla="*/ 393003 h 480147"/>
                <a:gd name="csX325" fmla="*/ 358385 w 879274"/>
                <a:gd name="csY325" fmla="*/ 392565 h 480147"/>
                <a:gd name="csX326" fmla="*/ 354952 w 879274"/>
                <a:gd name="csY326" fmla="*/ 393149 h 480147"/>
                <a:gd name="csX327" fmla="*/ 350597 w 879274"/>
                <a:gd name="csY327" fmla="*/ 393880 h 480147"/>
                <a:gd name="csX328" fmla="*/ 346026 w 879274"/>
                <a:gd name="csY328" fmla="*/ 394649 h 480147"/>
                <a:gd name="csX329" fmla="*/ 342247 w 879274"/>
                <a:gd name="csY329" fmla="*/ 395288 h 480147"/>
                <a:gd name="csX330" fmla="*/ 337461 w 879274"/>
                <a:gd name="csY330" fmla="*/ 396088 h 480147"/>
                <a:gd name="csX331" fmla="*/ 333882 w 879274"/>
                <a:gd name="csY331" fmla="*/ 396688 h 480147"/>
                <a:gd name="csX332" fmla="*/ 332120 w 879274"/>
                <a:gd name="csY332" fmla="*/ 396603 h 480147"/>
                <a:gd name="csX333" fmla="*/ 329904 w 879274"/>
                <a:gd name="csY333" fmla="*/ 394080 h 480147"/>
                <a:gd name="csX334" fmla="*/ 326349 w 879274"/>
                <a:gd name="csY334" fmla="*/ 390026 h 480147"/>
                <a:gd name="csX335" fmla="*/ 324202 w 879274"/>
                <a:gd name="csY335" fmla="*/ 387564 h 480147"/>
                <a:gd name="csX336" fmla="*/ 322093 w 879274"/>
                <a:gd name="csY336" fmla="*/ 385149 h 480147"/>
                <a:gd name="csX337" fmla="*/ 319046 w 879274"/>
                <a:gd name="csY337" fmla="*/ 381664 h 480147"/>
                <a:gd name="csX338" fmla="*/ 316599 w 879274"/>
                <a:gd name="csY338" fmla="*/ 379018 h 480147"/>
                <a:gd name="csX339" fmla="*/ 314205 w 879274"/>
                <a:gd name="csY339" fmla="*/ 376433 h 480147"/>
                <a:gd name="csX340" fmla="*/ 312828 w 879274"/>
                <a:gd name="csY340" fmla="*/ 374040 h 480147"/>
                <a:gd name="csX341" fmla="*/ 312143 w 879274"/>
                <a:gd name="csY341" fmla="*/ 371025 h 480147"/>
                <a:gd name="csX342" fmla="*/ 310896 w 879274"/>
                <a:gd name="csY342" fmla="*/ 369655 h 480147"/>
                <a:gd name="csX343" fmla="*/ 308126 w 879274"/>
                <a:gd name="csY343" fmla="*/ 367809 h 480147"/>
                <a:gd name="csX344" fmla="*/ 305140 w 879274"/>
                <a:gd name="csY344" fmla="*/ 365824 h 480147"/>
                <a:gd name="csX345" fmla="*/ 302154 w 879274"/>
                <a:gd name="csY345" fmla="*/ 363840 h 480147"/>
                <a:gd name="csX346" fmla="*/ 299168 w 879274"/>
                <a:gd name="csY346" fmla="*/ 361855 h 480147"/>
                <a:gd name="csX347" fmla="*/ 296183 w 879274"/>
                <a:gd name="csY347" fmla="*/ 359862 h 480147"/>
                <a:gd name="csX348" fmla="*/ 293197 w 879274"/>
                <a:gd name="csY348" fmla="*/ 357870 h 480147"/>
                <a:gd name="csX349" fmla="*/ 290211 w 879274"/>
                <a:gd name="csY349" fmla="*/ 355878 h 480147"/>
                <a:gd name="csX350" fmla="*/ 287225 w 879274"/>
                <a:gd name="csY350" fmla="*/ 353877 h 480147"/>
                <a:gd name="csX351" fmla="*/ 284239 w 879274"/>
                <a:gd name="csY351" fmla="*/ 351877 h 480147"/>
                <a:gd name="csX352" fmla="*/ 281253 w 879274"/>
                <a:gd name="csY352" fmla="*/ 349877 h 480147"/>
                <a:gd name="csX353" fmla="*/ 278268 w 879274"/>
                <a:gd name="csY353" fmla="*/ 347869 h 480147"/>
                <a:gd name="csX354" fmla="*/ 275351 w 879274"/>
                <a:gd name="csY354" fmla="*/ 345885 h 480147"/>
                <a:gd name="csX355" fmla="*/ 272365 w 879274"/>
                <a:gd name="csY355" fmla="*/ 343877 h 480147"/>
                <a:gd name="csX356" fmla="*/ 269379 w 879274"/>
                <a:gd name="csY356" fmla="*/ 341861 h 480147"/>
                <a:gd name="csX357" fmla="*/ 266393 w 879274"/>
                <a:gd name="csY357" fmla="*/ 339846 h 480147"/>
                <a:gd name="csX358" fmla="*/ 263407 w 879274"/>
                <a:gd name="csY358" fmla="*/ 337830 h 480147"/>
                <a:gd name="csX359" fmla="*/ 260422 w 879274"/>
                <a:gd name="csY359" fmla="*/ 335815 h 480147"/>
                <a:gd name="csX360" fmla="*/ 257967 w 879274"/>
                <a:gd name="csY360" fmla="*/ 334345 h 480147"/>
                <a:gd name="csX361" fmla="*/ 255681 w 879274"/>
                <a:gd name="csY361" fmla="*/ 334730 h 480147"/>
                <a:gd name="csX362" fmla="*/ 252264 w 879274"/>
                <a:gd name="csY362" fmla="*/ 335761 h 480147"/>
                <a:gd name="csX363" fmla="*/ 248678 w 879274"/>
                <a:gd name="csY363" fmla="*/ 336838 h 480147"/>
                <a:gd name="csX364" fmla="*/ 245131 w 879274"/>
                <a:gd name="csY364" fmla="*/ 337907 h 480147"/>
                <a:gd name="csX365" fmla="*/ 238774 w 879274"/>
                <a:gd name="csY365" fmla="*/ 339815 h 480147"/>
                <a:gd name="csX366" fmla="*/ 234688 w 879274"/>
                <a:gd name="csY366" fmla="*/ 341046 h 480147"/>
                <a:gd name="csX367" fmla="*/ 231495 w 879274"/>
                <a:gd name="csY367" fmla="*/ 342077 h 480147"/>
                <a:gd name="csX368" fmla="*/ 228093 w 879274"/>
                <a:gd name="csY368" fmla="*/ 343177 h 480147"/>
                <a:gd name="csX369" fmla="*/ 223630 w 879274"/>
                <a:gd name="csY369" fmla="*/ 344615 h 480147"/>
                <a:gd name="csX370" fmla="*/ 219890 w 879274"/>
                <a:gd name="csY370" fmla="*/ 345823 h 480147"/>
                <a:gd name="csX371" fmla="*/ 215511 w 879274"/>
                <a:gd name="csY371" fmla="*/ 347239 h 480147"/>
                <a:gd name="csX372" fmla="*/ 211625 w 879274"/>
                <a:gd name="csY372" fmla="*/ 348492 h 480147"/>
                <a:gd name="csX373" fmla="*/ 208362 w 879274"/>
                <a:gd name="csY373" fmla="*/ 349539 h 480147"/>
                <a:gd name="csX374" fmla="*/ 204961 w 879274"/>
                <a:gd name="csY374" fmla="*/ 350639 h 480147"/>
                <a:gd name="csX375" fmla="*/ 202267 w 879274"/>
                <a:gd name="csY375" fmla="*/ 351500 h 480147"/>
                <a:gd name="csX376" fmla="*/ 202267 w 879274"/>
                <a:gd name="csY376" fmla="*/ 358470 h 480147"/>
                <a:gd name="csX377" fmla="*/ 202267 w 879274"/>
                <a:gd name="csY377" fmla="*/ 365409 h 480147"/>
                <a:gd name="csX378" fmla="*/ 202275 w 879274"/>
                <a:gd name="csY378" fmla="*/ 372325 h 480147"/>
                <a:gd name="csX379" fmla="*/ 202275 w 879274"/>
                <a:gd name="csY379" fmla="*/ 379218 h 480147"/>
                <a:gd name="csX380" fmla="*/ 202275 w 879274"/>
                <a:gd name="csY380" fmla="*/ 386080 h 480147"/>
                <a:gd name="csX381" fmla="*/ 202283 w 879274"/>
                <a:gd name="csY381" fmla="*/ 392911 h 480147"/>
                <a:gd name="csX382" fmla="*/ 202283 w 879274"/>
                <a:gd name="csY382" fmla="*/ 399719 h 480147"/>
                <a:gd name="csX383" fmla="*/ 202283 w 879274"/>
                <a:gd name="csY383" fmla="*/ 406496 h 480147"/>
                <a:gd name="csX384" fmla="*/ 202283 w 879274"/>
                <a:gd name="csY384" fmla="*/ 413251 h 480147"/>
                <a:gd name="csX385" fmla="*/ 202291 w 879274"/>
                <a:gd name="csY385" fmla="*/ 419982 h 480147"/>
                <a:gd name="csX386" fmla="*/ 202291 w 879274"/>
                <a:gd name="csY386" fmla="*/ 426690 h 480147"/>
                <a:gd name="csX387" fmla="*/ 202291 w 879274"/>
                <a:gd name="csY387" fmla="*/ 433375 h 480147"/>
                <a:gd name="csX388" fmla="*/ 202298 w 879274"/>
                <a:gd name="csY388" fmla="*/ 440029 h 480147"/>
                <a:gd name="csX389" fmla="*/ 202298 w 879274"/>
                <a:gd name="csY389" fmla="*/ 446661 h 480147"/>
                <a:gd name="csX390" fmla="*/ 202298 w 879274"/>
                <a:gd name="csY390" fmla="*/ 453269 h 480147"/>
                <a:gd name="csX391" fmla="*/ 202306 w 879274"/>
                <a:gd name="csY391" fmla="*/ 459854 h 480147"/>
                <a:gd name="csX392" fmla="*/ 201382 w 879274"/>
                <a:gd name="csY392" fmla="*/ 459800 h 480147"/>
                <a:gd name="csX393" fmla="*/ 199312 w 879274"/>
                <a:gd name="csY393" fmla="*/ 460185 h 480147"/>
                <a:gd name="csX394" fmla="*/ 195849 w 879274"/>
                <a:gd name="csY394" fmla="*/ 461100 h 480147"/>
                <a:gd name="csX395" fmla="*/ 192971 w 879274"/>
                <a:gd name="csY395" fmla="*/ 461561 h 480147"/>
                <a:gd name="csX396" fmla="*/ 191709 w 879274"/>
                <a:gd name="csY396" fmla="*/ 461277 h 480147"/>
                <a:gd name="csX397" fmla="*/ 190578 w 879274"/>
                <a:gd name="csY397" fmla="*/ 460592 h 480147"/>
                <a:gd name="csX398" fmla="*/ 189585 w 879274"/>
                <a:gd name="csY398" fmla="*/ 459146 h 480147"/>
                <a:gd name="csX399" fmla="*/ 188108 w 879274"/>
                <a:gd name="csY399" fmla="*/ 457384 h 480147"/>
                <a:gd name="csX400" fmla="*/ 186592 w 879274"/>
                <a:gd name="csY400" fmla="*/ 455953 h 480147"/>
                <a:gd name="csX401" fmla="*/ 184706 w 879274"/>
                <a:gd name="csY401" fmla="*/ 453023 h 480147"/>
                <a:gd name="csX402" fmla="*/ 183398 w 879274"/>
                <a:gd name="csY402" fmla="*/ 450769 h 480147"/>
                <a:gd name="csX403" fmla="*/ 180174 w 879274"/>
                <a:gd name="csY403" fmla="*/ 445830 h 480147"/>
                <a:gd name="csX404" fmla="*/ 179719 w 879274"/>
                <a:gd name="csY404" fmla="*/ 444268 h 480147"/>
                <a:gd name="csX405" fmla="*/ 179119 w 879274"/>
                <a:gd name="csY405" fmla="*/ 442676 h 480147"/>
                <a:gd name="csX406" fmla="*/ 178042 w 879274"/>
                <a:gd name="csY406" fmla="*/ 441345 h 480147"/>
                <a:gd name="csX407" fmla="*/ 174241 w 879274"/>
                <a:gd name="csY407" fmla="*/ 438075 h 480147"/>
                <a:gd name="csX408" fmla="*/ 169816 w 879274"/>
                <a:gd name="csY408" fmla="*/ 435121 h 480147"/>
                <a:gd name="csX409" fmla="*/ 165476 w 879274"/>
                <a:gd name="csY409" fmla="*/ 432221 h 480147"/>
                <a:gd name="csX410" fmla="*/ 164252 w 879274"/>
                <a:gd name="csY410" fmla="*/ 431513 h 480147"/>
                <a:gd name="csX411" fmla="*/ 162220 w 879274"/>
                <a:gd name="csY411" fmla="*/ 430613 h 480147"/>
                <a:gd name="csX412" fmla="*/ 159719 w 879274"/>
                <a:gd name="csY412" fmla="*/ 430598 h 480147"/>
                <a:gd name="csX413" fmla="*/ 158011 w 879274"/>
                <a:gd name="csY413" fmla="*/ 430775 h 480147"/>
                <a:gd name="csX414" fmla="*/ 152808 w 879274"/>
                <a:gd name="csY414" fmla="*/ 431737 h 480147"/>
                <a:gd name="csX415" fmla="*/ 148815 w 879274"/>
                <a:gd name="csY415" fmla="*/ 432860 h 480147"/>
                <a:gd name="csX416" fmla="*/ 143405 w 879274"/>
                <a:gd name="csY416" fmla="*/ 434383 h 480147"/>
                <a:gd name="csX417" fmla="*/ 139211 w 879274"/>
                <a:gd name="csY417" fmla="*/ 436067 h 480147"/>
                <a:gd name="csX418" fmla="*/ 138272 w 879274"/>
                <a:gd name="csY418" fmla="*/ 436560 h 480147"/>
                <a:gd name="csX419" fmla="*/ 135209 w 879274"/>
                <a:gd name="csY419" fmla="*/ 438591 h 480147"/>
                <a:gd name="csX420" fmla="*/ 131461 w 879274"/>
                <a:gd name="csY420" fmla="*/ 441960 h 480147"/>
                <a:gd name="csX421" fmla="*/ 127083 w 879274"/>
                <a:gd name="csY421" fmla="*/ 446699 h 480147"/>
                <a:gd name="csX422" fmla="*/ 126513 w 879274"/>
                <a:gd name="csY422" fmla="*/ 443653 h 480147"/>
                <a:gd name="csX423" fmla="*/ 126321 w 879274"/>
                <a:gd name="csY423" fmla="*/ 438952 h 480147"/>
                <a:gd name="csX424" fmla="*/ 126398 w 879274"/>
                <a:gd name="csY424" fmla="*/ 437437 h 480147"/>
                <a:gd name="csX425" fmla="*/ 127591 w 879274"/>
                <a:gd name="csY425" fmla="*/ 433475 h 480147"/>
                <a:gd name="csX426" fmla="*/ 128799 w 879274"/>
                <a:gd name="csY426" fmla="*/ 430752 h 480147"/>
                <a:gd name="csX427" fmla="*/ 129769 w 879274"/>
                <a:gd name="csY427" fmla="*/ 427913 h 480147"/>
                <a:gd name="csX428" fmla="*/ 130207 w 879274"/>
                <a:gd name="csY428" fmla="*/ 424197 h 480147"/>
                <a:gd name="csX429" fmla="*/ 129307 w 879274"/>
                <a:gd name="csY429" fmla="*/ 418213 h 480147"/>
                <a:gd name="csX430" fmla="*/ 128298 w 879274"/>
                <a:gd name="csY430" fmla="*/ 416882 h 480147"/>
                <a:gd name="csX431" fmla="*/ 127090 w 879274"/>
                <a:gd name="csY431" fmla="*/ 416451 h 480147"/>
                <a:gd name="csX432" fmla="*/ 125798 w 879274"/>
                <a:gd name="csY432" fmla="*/ 416328 h 480147"/>
                <a:gd name="csX433" fmla="*/ 123420 w 879274"/>
                <a:gd name="csY433" fmla="*/ 416574 h 480147"/>
                <a:gd name="csX434" fmla="*/ 122312 w 879274"/>
                <a:gd name="csY434" fmla="*/ 417058 h 480147"/>
                <a:gd name="csX435" fmla="*/ 120380 w 879274"/>
                <a:gd name="csY435" fmla="*/ 415035 h 480147"/>
                <a:gd name="csX436" fmla="*/ 118048 w 879274"/>
                <a:gd name="csY436" fmla="*/ 414712 h 480147"/>
                <a:gd name="csX437" fmla="*/ 116817 w 879274"/>
                <a:gd name="csY437" fmla="*/ 415274 h 480147"/>
                <a:gd name="csX438" fmla="*/ 115570 w 879274"/>
                <a:gd name="csY438" fmla="*/ 415566 h 480147"/>
                <a:gd name="csX439" fmla="*/ 114216 w 879274"/>
                <a:gd name="csY439" fmla="*/ 415004 h 480147"/>
                <a:gd name="csX440" fmla="*/ 113046 w 879274"/>
                <a:gd name="csY440" fmla="*/ 413805 h 480147"/>
                <a:gd name="csX441" fmla="*/ 112331 w 879274"/>
                <a:gd name="csY441" fmla="*/ 412512 h 480147"/>
                <a:gd name="csX442" fmla="*/ 111777 w 879274"/>
                <a:gd name="csY442" fmla="*/ 411051 h 480147"/>
                <a:gd name="csX443" fmla="*/ 109945 w 879274"/>
                <a:gd name="csY443" fmla="*/ 408112 h 480147"/>
                <a:gd name="csX444" fmla="*/ 108129 w 879274"/>
                <a:gd name="csY444" fmla="*/ 406512 h 480147"/>
                <a:gd name="csX445" fmla="*/ 105928 w 879274"/>
                <a:gd name="csY445" fmla="*/ 406158 h 480147"/>
                <a:gd name="csX446" fmla="*/ 102334 w 879274"/>
                <a:gd name="csY446" fmla="*/ 406250 h 480147"/>
                <a:gd name="csX447" fmla="*/ 101203 w 879274"/>
                <a:gd name="csY447" fmla="*/ 406050 h 480147"/>
                <a:gd name="csX448" fmla="*/ 101141 w 879274"/>
                <a:gd name="csY448" fmla="*/ 404381 h 480147"/>
                <a:gd name="csX449" fmla="*/ 101595 w 879274"/>
                <a:gd name="csY449" fmla="*/ 400688 h 480147"/>
                <a:gd name="csX450" fmla="*/ 101603 w 879274"/>
                <a:gd name="csY450" fmla="*/ 398757 h 480147"/>
                <a:gd name="csX451" fmla="*/ 101349 w 879274"/>
                <a:gd name="csY451" fmla="*/ 396934 h 480147"/>
                <a:gd name="csX452" fmla="*/ 100749 w 879274"/>
                <a:gd name="csY452" fmla="*/ 395434 h 480147"/>
                <a:gd name="csX453" fmla="*/ 99987 w 879274"/>
                <a:gd name="csY453" fmla="*/ 394134 h 480147"/>
                <a:gd name="csX454" fmla="*/ 97848 w 879274"/>
                <a:gd name="csY454" fmla="*/ 391995 h 480147"/>
                <a:gd name="csX455" fmla="*/ 96232 w 879274"/>
                <a:gd name="csY455" fmla="*/ 388980 h 480147"/>
                <a:gd name="csX456" fmla="*/ 93531 w 879274"/>
                <a:gd name="csY456" fmla="*/ 382756 h 480147"/>
                <a:gd name="csX457" fmla="*/ 91168 w 879274"/>
                <a:gd name="csY457" fmla="*/ 375740 h 480147"/>
                <a:gd name="csX458" fmla="*/ 90129 w 879274"/>
                <a:gd name="csY458" fmla="*/ 374679 h 480147"/>
                <a:gd name="csX459" fmla="*/ 88021 w 879274"/>
                <a:gd name="csY459" fmla="*/ 373563 h 480147"/>
                <a:gd name="csX460" fmla="*/ 83411 w 879274"/>
                <a:gd name="csY460" fmla="*/ 372671 h 480147"/>
                <a:gd name="csX461" fmla="*/ 80371 w 879274"/>
                <a:gd name="csY461" fmla="*/ 371748 h 480147"/>
                <a:gd name="csX462" fmla="*/ 79178 w 879274"/>
                <a:gd name="csY462" fmla="*/ 370856 h 480147"/>
                <a:gd name="csX463" fmla="*/ 78678 w 879274"/>
                <a:gd name="csY463" fmla="*/ 369309 h 480147"/>
                <a:gd name="csX464" fmla="*/ 78694 w 879274"/>
                <a:gd name="csY464" fmla="*/ 367648 h 480147"/>
                <a:gd name="csX465" fmla="*/ 78940 w 879274"/>
                <a:gd name="csY465" fmla="*/ 365686 h 480147"/>
                <a:gd name="csX466" fmla="*/ 79648 w 879274"/>
                <a:gd name="csY466" fmla="*/ 364024 h 480147"/>
                <a:gd name="csX467" fmla="*/ 82064 w 879274"/>
                <a:gd name="csY467" fmla="*/ 362740 h 480147"/>
                <a:gd name="csX468" fmla="*/ 87321 w 879274"/>
                <a:gd name="csY468" fmla="*/ 362455 h 480147"/>
                <a:gd name="csX469" fmla="*/ 91807 w 879274"/>
                <a:gd name="csY469" fmla="*/ 362593 h 480147"/>
                <a:gd name="csX470" fmla="*/ 95878 w 879274"/>
                <a:gd name="csY470" fmla="*/ 365563 h 480147"/>
                <a:gd name="csX471" fmla="*/ 97209 w 879274"/>
                <a:gd name="csY471" fmla="*/ 366240 h 480147"/>
                <a:gd name="csX472" fmla="*/ 98656 w 879274"/>
                <a:gd name="csY472" fmla="*/ 366432 h 480147"/>
                <a:gd name="csX473" fmla="*/ 101534 w 879274"/>
                <a:gd name="csY473" fmla="*/ 365494 h 480147"/>
                <a:gd name="csX474" fmla="*/ 102965 w 879274"/>
                <a:gd name="csY474" fmla="*/ 365224 h 480147"/>
                <a:gd name="csX475" fmla="*/ 106567 w 879274"/>
                <a:gd name="csY475" fmla="*/ 365532 h 480147"/>
                <a:gd name="csX476" fmla="*/ 105489 w 879274"/>
                <a:gd name="csY476" fmla="*/ 364124 h 480147"/>
                <a:gd name="csX477" fmla="*/ 104135 w 879274"/>
                <a:gd name="csY477" fmla="*/ 363386 h 480147"/>
                <a:gd name="csX478" fmla="*/ 102734 w 879274"/>
                <a:gd name="csY478" fmla="*/ 363447 h 480147"/>
                <a:gd name="csX479" fmla="*/ 101526 w 879274"/>
                <a:gd name="csY479" fmla="*/ 362870 h 480147"/>
                <a:gd name="csX480" fmla="*/ 99533 w 879274"/>
                <a:gd name="csY480" fmla="*/ 360147 h 480147"/>
                <a:gd name="csX481" fmla="*/ 96078 w 879274"/>
                <a:gd name="csY481" fmla="*/ 357039 h 480147"/>
                <a:gd name="csX482" fmla="*/ 95278 w 879274"/>
                <a:gd name="csY482" fmla="*/ 355754 h 480147"/>
                <a:gd name="csX483" fmla="*/ 95031 w 879274"/>
                <a:gd name="csY483" fmla="*/ 353693 h 480147"/>
                <a:gd name="csX484" fmla="*/ 95701 w 879274"/>
                <a:gd name="csY484" fmla="*/ 351916 h 480147"/>
                <a:gd name="csX485" fmla="*/ 98148 w 879274"/>
                <a:gd name="csY485" fmla="*/ 350093 h 480147"/>
                <a:gd name="csX486" fmla="*/ 100233 w 879274"/>
                <a:gd name="csY486" fmla="*/ 347608 h 480147"/>
                <a:gd name="csX487" fmla="*/ 101180 w 879274"/>
                <a:gd name="csY487" fmla="*/ 344307 h 480147"/>
                <a:gd name="csX488" fmla="*/ 102034 w 879274"/>
                <a:gd name="csY488" fmla="*/ 342784 h 480147"/>
                <a:gd name="csX489" fmla="*/ 103804 w 879274"/>
                <a:gd name="csY489" fmla="*/ 340392 h 480147"/>
                <a:gd name="csX490" fmla="*/ 106482 w 879274"/>
                <a:gd name="csY490" fmla="*/ 340854 h 480147"/>
                <a:gd name="csX491" fmla="*/ 110653 w 879274"/>
                <a:gd name="csY491" fmla="*/ 339123 h 480147"/>
                <a:gd name="csX492" fmla="*/ 117479 w 879274"/>
                <a:gd name="csY492" fmla="*/ 339461 h 480147"/>
                <a:gd name="csX493" fmla="*/ 125651 w 879274"/>
                <a:gd name="csY493" fmla="*/ 338969 h 480147"/>
                <a:gd name="csX494" fmla="*/ 127898 w 879274"/>
                <a:gd name="csY494" fmla="*/ 339146 h 480147"/>
                <a:gd name="csX495" fmla="*/ 133108 w 879274"/>
                <a:gd name="csY495" fmla="*/ 340838 h 480147"/>
                <a:gd name="csX496" fmla="*/ 136102 w 879274"/>
                <a:gd name="csY496" fmla="*/ 341569 h 480147"/>
                <a:gd name="csX497" fmla="*/ 139742 w 879274"/>
                <a:gd name="csY497" fmla="*/ 341938 h 480147"/>
                <a:gd name="csX498" fmla="*/ 142366 w 879274"/>
                <a:gd name="csY498" fmla="*/ 341192 h 480147"/>
                <a:gd name="csX499" fmla="*/ 139896 w 879274"/>
                <a:gd name="csY499" fmla="*/ 338884 h 480147"/>
                <a:gd name="csX500" fmla="*/ 134532 w 879274"/>
                <a:gd name="csY500" fmla="*/ 336146 h 480147"/>
                <a:gd name="csX501" fmla="*/ 133155 w 879274"/>
                <a:gd name="csY501" fmla="*/ 333807 h 480147"/>
                <a:gd name="csX502" fmla="*/ 135609 w 879274"/>
                <a:gd name="csY502" fmla="*/ 327437 h 480147"/>
                <a:gd name="csX503" fmla="*/ 138934 w 879274"/>
                <a:gd name="csY503" fmla="*/ 321614 h 480147"/>
                <a:gd name="csX504" fmla="*/ 140966 w 879274"/>
                <a:gd name="csY504" fmla="*/ 314675 h 480147"/>
                <a:gd name="csX505" fmla="*/ 140396 w 879274"/>
                <a:gd name="csY505" fmla="*/ 307751 h 480147"/>
                <a:gd name="csX506" fmla="*/ 139426 w 879274"/>
                <a:gd name="csY506" fmla="*/ 305836 h 480147"/>
                <a:gd name="csX507" fmla="*/ 139742 w 879274"/>
                <a:gd name="csY507" fmla="*/ 303582 h 480147"/>
                <a:gd name="csX508" fmla="*/ 140896 w 879274"/>
                <a:gd name="csY508" fmla="*/ 301674 h 480147"/>
                <a:gd name="csX509" fmla="*/ 141712 w 879274"/>
                <a:gd name="csY509" fmla="*/ 299774 h 480147"/>
                <a:gd name="csX510" fmla="*/ 141004 w 879274"/>
                <a:gd name="csY510" fmla="*/ 297481 h 480147"/>
                <a:gd name="csX511" fmla="*/ 139541 w 879274"/>
                <a:gd name="csY511" fmla="*/ 293897 h 480147"/>
                <a:gd name="csX512" fmla="*/ 138788 w 879274"/>
                <a:gd name="csY512" fmla="*/ 292735 h 480147"/>
                <a:gd name="csX513" fmla="*/ 136225 w 879274"/>
                <a:gd name="csY513" fmla="*/ 290796 h 480147"/>
                <a:gd name="csX514" fmla="*/ 131077 w 879274"/>
                <a:gd name="csY514" fmla="*/ 290712 h 480147"/>
                <a:gd name="csX515" fmla="*/ 126875 w 879274"/>
                <a:gd name="csY515" fmla="*/ 289650 h 480147"/>
                <a:gd name="csX516" fmla="*/ 125513 w 879274"/>
                <a:gd name="csY516" fmla="*/ 290504 h 480147"/>
                <a:gd name="csX517" fmla="*/ 124743 w 879274"/>
                <a:gd name="csY517" fmla="*/ 291812 h 480147"/>
                <a:gd name="csX518" fmla="*/ 123781 w 879274"/>
                <a:gd name="csY518" fmla="*/ 292673 h 480147"/>
                <a:gd name="csX519" fmla="*/ 120511 w 879274"/>
                <a:gd name="csY519" fmla="*/ 294412 h 480147"/>
                <a:gd name="csX520" fmla="*/ 119418 w 879274"/>
                <a:gd name="csY520" fmla="*/ 294758 h 480147"/>
                <a:gd name="csX521" fmla="*/ 118279 w 879274"/>
                <a:gd name="csY521" fmla="*/ 294412 h 480147"/>
                <a:gd name="csX522" fmla="*/ 116671 w 879274"/>
                <a:gd name="csY522" fmla="*/ 292458 h 480147"/>
                <a:gd name="csX523" fmla="*/ 115240 w 879274"/>
                <a:gd name="csY523" fmla="*/ 292673 h 480147"/>
                <a:gd name="csX524" fmla="*/ 110907 w 879274"/>
                <a:gd name="csY524" fmla="*/ 291450 h 480147"/>
                <a:gd name="csX525" fmla="*/ 108868 w 879274"/>
                <a:gd name="csY525" fmla="*/ 288789 h 480147"/>
                <a:gd name="csX526" fmla="*/ 108106 w 879274"/>
                <a:gd name="csY526" fmla="*/ 288419 h 480147"/>
                <a:gd name="csX527" fmla="*/ 101103 w 879274"/>
                <a:gd name="csY527" fmla="*/ 286288 h 480147"/>
                <a:gd name="csX528" fmla="*/ 98671 w 879274"/>
                <a:gd name="csY528" fmla="*/ 285880 h 480147"/>
                <a:gd name="csX529" fmla="*/ 93092 w 879274"/>
                <a:gd name="csY529" fmla="*/ 288073 h 480147"/>
                <a:gd name="csX530" fmla="*/ 89052 w 879274"/>
                <a:gd name="csY530" fmla="*/ 290881 h 480147"/>
                <a:gd name="csX531" fmla="*/ 87913 w 879274"/>
                <a:gd name="csY531" fmla="*/ 291289 h 480147"/>
                <a:gd name="csX532" fmla="*/ 85827 w 879274"/>
                <a:gd name="csY532" fmla="*/ 293066 h 480147"/>
                <a:gd name="csX533" fmla="*/ 84650 w 879274"/>
                <a:gd name="csY533" fmla="*/ 293350 h 480147"/>
                <a:gd name="csX534" fmla="*/ 83442 w 879274"/>
                <a:gd name="csY534" fmla="*/ 293043 h 480147"/>
                <a:gd name="csX535" fmla="*/ 82295 w 879274"/>
                <a:gd name="csY535" fmla="*/ 293150 h 480147"/>
                <a:gd name="csX536" fmla="*/ 79856 w 879274"/>
                <a:gd name="csY536" fmla="*/ 295812 h 480147"/>
                <a:gd name="csX537" fmla="*/ 75439 w 879274"/>
                <a:gd name="csY537" fmla="*/ 298905 h 480147"/>
                <a:gd name="csX538" fmla="*/ 73245 w 879274"/>
                <a:gd name="csY538" fmla="*/ 300851 h 480147"/>
                <a:gd name="csX539" fmla="*/ 70798 w 879274"/>
                <a:gd name="csY539" fmla="*/ 302059 h 480147"/>
                <a:gd name="csX540" fmla="*/ 68074 w 879274"/>
                <a:gd name="csY540" fmla="*/ 302820 h 480147"/>
                <a:gd name="csX541" fmla="*/ 65296 w 879274"/>
                <a:gd name="csY541" fmla="*/ 302943 h 480147"/>
                <a:gd name="csX542" fmla="*/ 64273 w 879274"/>
                <a:gd name="csY542" fmla="*/ 303643 h 480147"/>
                <a:gd name="csX543" fmla="*/ 61094 w 879274"/>
                <a:gd name="csY543" fmla="*/ 303889 h 480147"/>
                <a:gd name="csX544" fmla="*/ 59155 w 879274"/>
                <a:gd name="csY544" fmla="*/ 304459 h 480147"/>
                <a:gd name="csX545" fmla="*/ 59086 w 879274"/>
                <a:gd name="csY545" fmla="*/ 305513 h 480147"/>
                <a:gd name="csX546" fmla="*/ 59471 w 879274"/>
                <a:gd name="csY546" fmla="*/ 307867 h 480147"/>
                <a:gd name="csX547" fmla="*/ 57824 w 879274"/>
                <a:gd name="csY547" fmla="*/ 307036 h 480147"/>
                <a:gd name="csX548" fmla="*/ 56092 w 879274"/>
                <a:gd name="csY548" fmla="*/ 308636 h 480147"/>
                <a:gd name="csX549" fmla="*/ 56662 w 879274"/>
                <a:gd name="csY549" fmla="*/ 310144 h 480147"/>
                <a:gd name="csX550" fmla="*/ 55623 w 879274"/>
                <a:gd name="csY550" fmla="*/ 309782 h 480147"/>
                <a:gd name="csX551" fmla="*/ 50759 w 879274"/>
                <a:gd name="csY551" fmla="*/ 306874 h 480147"/>
                <a:gd name="csX552" fmla="*/ 46765 w 879274"/>
                <a:gd name="csY552" fmla="*/ 304813 h 480147"/>
                <a:gd name="csX553" fmla="*/ 43218 w 879274"/>
                <a:gd name="csY553" fmla="*/ 302982 h 480147"/>
                <a:gd name="csX554" fmla="*/ 42702 w 879274"/>
                <a:gd name="csY554" fmla="*/ 302651 h 480147"/>
                <a:gd name="csX555" fmla="*/ 41733 w 879274"/>
                <a:gd name="csY555" fmla="*/ 301759 h 480147"/>
                <a:gd name="csX556" fmla="*/ 41040 w 879274"/>
                <a:gd name="csY556" fmla="*/ 300366 h 480147"/>
                <a:gd name="csX557" fmla="*/ 40894 w 879274"/>
                <a:gd name="csY557" fmla="*/ 298843 h 480147"/>
                <a:gd name="csX558" fmla="*/ 41240 w 879274"/>
                <a:gd name="csY558" fmla="*/ 297720 h 480147"/>
                <a:gd name="csX559" fmla="*/ 42102 w 879274"/>
                <a:gd name="csY559" fmla="*/ 297004 h 480147"/>
                <a:gd name="csX560" fmla="*/ 43118 w 879274"/>
                <a:gd name="csY560" fmla="*/ 296727 h 480147"/>
                <a:gd name="csX561" fmla="*/ 44018 w 879274"/>
                <a:gd name="csY561" fmla="*/ 296958 h 480147"/>
                <a:gd name="csX562" fmla="*/ 45019 w 879274"/>
                <a:gd name="csY562" fmla="*/ 297643 h 480147"/>
                <a:gd name="csX563" fmla="*/ 46804 w 879274"/>
                <a:gd name="csY563" fmla="*/ 298474 h 480147"/>
                <a:gd name="csX564" fmla="*/ 49120 w 879274"/>
                <a:gd name="csY564" fmla="*/ 298628 h 480147"/>
                <a:gd name="csX565" fmla="*/ 50567 w 879274"/>
                <a:gd name="csY565" fmla="*/ 297989 h 480147"/>
                <a:gd name="csX566" fmla="*/ 50759 w 879274"/>
                <a:gd name="csY566" fmla="*/ 296458 h 480147"/>
                <a:gd name="csX567" fmla="*/ 48004 w 879274"/>
                <a:gd name="csY567" fmla="*/ 290781 h 480147"/>
                <a:gd name="csX568" fmla="*/ 45465 w 879274"/>
                <a:gd name="csY568" fmla="*/ 286188 h 480147"/>
                <a:gd name="csX569" fmla="*/ 43010 w 879274"/>
                <a:gd name="csY569" fmla="*/ 281065 h 480147"/>
                <a:gd name="csX570" fmla="*/ 41971 w 879274"/>
                <a:gd name="csY570" fmla="*/ 279203 h 480147"/>
                <a:gd name="csX571" fmla="*/ 38962 w 879274"/>
                <a:gd name="csY571" fmla="*/ 274895 h 480147"/>
                <a:gd name="csX572" fmla="*/ 35992 w 879274"/>
                <a:gd name="csY572" fmla="*/ 270641 h 480147"/>
                <a:gd name="csX573" fmla="*/ 33645 w 879274"/>
                <a:gd name="csY573" fmla="*/ 266841 h 480147"/>
                <a:gd name="csX574" fmla="*/ 32413 w 879274"/>
                <a:gd name="csY574" fmla="*/ 265672 h 480147"/>
                <a:gd name="csX575" fmla="*/ 28627 w 879274"/>
                <a:gd name="csY575" fmla="*/ 265187 h 480147"/>
                <a:gd name="csX576" fmla="*/ 21409 w 879274"/>
                <a:gd name="csY576" fmla="*/ 264248 h 480147"/>
                <a:gd name="csX577" fmla="*/ 18854 w 879274"/>
                <a:gd name="csY577" fmla="*/ 263802 h 480147"/>
                <a:gd name="csX578" fmla="*/ 16807 w 879274"/>
                <a:gd name="csY578" fmla="*/ 264933 h 480147"/>
                <a:gd name="csX579" fmla="*/ 14753 w 879274"/>
                <a:gd name="csY579" fmla="*/ 265818 h 480147"/>
                <a:gd name="csX580" fmla="*/ 12805 w 879274"/>
                <a:gd name="csY580" fmla="*/ 264171 h 480147"/>
                <a:gd name="csX581" fmla="*/ 11267 w 879274"/>
                <a:gd name="csY581" fmla="*/ 261464 h 480147"/>
                <a:gd name="csX582" fmla="*/ 10458 w 879274"/>
                <a:gd name="csY582" fmla="*/ 259187 h 480147"/>
                <a:gd name="csX583" fmla="*/ 10851 w 879274"/>
                <a:gd name="csY583" fmla="*/ 256856 h 480147"/>
                <a:gd name="csX584" fmla="*/ 11012 w 879274"/>
                <a:gd name="csY584" fmla="*/ 253409 h 480147"/>
                <a:gd name="csX585" fmla="*/ 9835 w 879274"/>
                <a:gd name="csY585" fmla="*/ 250009 h 480147"/>
                <a:gd name="csX586" fmla="*/ 8534 w 879274"/>
                <a:gd name="csY586" fmla="*/ 248324 h 480147"/>
                <a:gd name="csX587" fmla="*/ 5271 w 879274"/>
                <a:gd name="csY587" fmla="*/ 247055 h 480147"/>
                <a:gd name="csX588" fmla="*/ 1116 w 879274"/>
                <a:gd name="csY588" fmla="*/ 244186 h 480147"/>
                <a:gd name="csX589" fmla="*/ 0 w 879274"/>
                <a:gd name="csY589" fmla="*/ 238931 h 480147"/>
                <a:gd name="csX590" fmla="*/ 2016 w 879274"/>
                <a:gd name="csY590" fmla="*/ 231377 h 480147"/>
                <a:gd name="csX591" fmla="*/ 5264 w 879274"/>
                <a:gd name="csY591" fmla="*/ 226007 h 480147"/>
                <a:gd name="csX592" fmla="*/ 7626 w 879274"/>
                <a:gd name="csY592" fmla="*/ 223753 h 480147"/>
                <a:gd name="csX593" fmla="*/ 8750 w 879274"/>
                <a:gd name="csY593" fmla="*/ 221784 h 480147"/>
                <a:gd name="csX594" fmla="*/ 9119 w 879274"/>
                <a:gd name="csY594" fmla="*/ 220076 h 480147"/>
                <a:gd name="csX595" fmla="*/ 8834 w 879274"/>
                <a:gd name="csY595" fmla="*/ 218445 h 480147"/>
                <a:gd name="csX596" fmla="*/ 7434 w 879274"/>
                <a:gd name="csY596" fmla="*/ 216707 h 480147"/>
                <a:gd name="csX597" fmla="*/ 5264 w 879274"/>
                <a:gd name="csY597" fmla="*/ 215014 h 480147"/>
                <a:gd name="csX598" fmla="*/ 4163 w 879274"/>
                <a:gd name="csY598" fmla="*/ 212930 h 480147"/>
                <a:gd name="csX599" fmla="*/ 4618 w 879274"/>
                <a:gd name="csY599" fmla="*/ 208452 h 480147"/>
                <a:gd name="csX600" fmla="*/ 6057 w 879274"/>
                <a:gd name="csY600" fmla="*/ 201983 h 480147"/>
                <a:gd name="csX601" fmla="*/ 8273 w 879274"/>
                <a:gd name="csY601" fmla="*/ 196790 h 480147"/>
                <a:gd name="csX602" fmla="*/ 11243 w 879274"/>
                <a:gd name="csY602" fmla="*/ 193905 h 480147"/>
                <a:gd name="csX603" fmla="*/ 13806 w 879274"/>
                <a:gd name="csY603" fmla="*/ 191836 h 480147"/>
                <a:gd name="csX604" fmla="*/ 14814 w 879274"/>
                <a:gd name="csY604" fmla="*/ 189905 h 480147"/>
                <a:gd name="csX605" fmla="*/ 14868 w 879274"/>
                <a:gd name="csY605" fmla="*/ 187159 h 480147"/>
                <a:gd name="csX606" fmla="*/ 14806 w 879274"/>
                <a:gd name="csY606" fmla="*/ 184566 h 480147"/>
                <a:gd name="csX607" fmla="*/ 15491 w 879274"/>
                <a:gd name="csY607" fmla="*/ 182681 h 480147"/>
                <a:gd name="csX608" fmla="*/ 16568 w 879274"/>
                <a:gd name="csY608" fmla="*/ 181181 h 480147"/>
                <a:gd name="csX609" fmla="*/ 17707 w 879274"/>
                <a:gd name="csY609" fmla="*/ 179835 h 480147"/>
                <a:gd name="csX610" fmla="*/ 19308 w 879274"/>
                <a:gd name="csY610" fmla="*/ 178327 h 480147"/>
                <a:gd name="csX611" fmla="*/ 21386 w 879274"/>
                <a:gd name="csY611" fmla="*/ 177958 h 480147"/>
                <a:gd name="csX612" fmla="*/ 23672 w 879274"/>
                <a:gd name="csY612" fmla="*/ 179158 h 480147"/>
                <a:gd name="csX613" fmla="*/ 26780 w 879274"/>
                <a:gd name="csY613" fmla="*/ 182381 h 480147"/>
                <a:gd name="csX614" fmla="*/ 31336 w 879274"/>
                <a:gd name="csY614" fmla="*/ 188728 h 480147"/>
                <a:gd name="csX615" fmla="*/ 33937 w 879274"/>
                <a:gd name="csY615" fmla="*/ 192874 h 480147"/>
                <a:gd name="csX616" fmla="*/ 34876 w 879274"/>
                <a:gd name="csY616" fmla="*/ 194151 h 480147"/>
                <a:gd name="csX617" fmla="*/ 37254 w 879274"/>
                <a:gd name="csY617" fmla="*/ 196613 h 480147"/>
                <a:gd name="csX618" fmla="*/ 39401 w 879274"/>
                <a:gd name="csY618" fmla="*/ 197606 h 480147"/>
                <a:gd name="csX619" fmla="*/ 42979 w 879274"/>
                <a:gd name="csY619" fmla="*/ 196067 h 480147"/>
                <a:gd name="csX620" fmla="*/ 46411 w 879274"/>
                <a:gd name="csY620" fmla="*/ 194274 h 480147"/>
                <a:gd name="csX621" fmla="*/ 47520 w 879274"/>
                <a:gd name="csY621" fmla="*/ 193136 h 480147"/>
                <a:gd name="csX622" fmla="*/ 48228 w 879274"/>
                <a:gd name="csY622" fmla="*/ 191436 h 480147"/>
                <a:gd name="csX623" fmla="*/ 47681 w 879274"/>
                <a:gd name="csY623" fmla="*/ 188528 h 480147"/>
                <a:gd name="csX624" fmla="*/ 46966 w 879274"/>
                <a:gd name="csY624" fmla="*/ 186628 h 480147"/>
                <a:gd name="csX625" fmla="*/ 46204 w 879274"/>
                <a:gd name="csY625" fmla="*/ 184205 h 480147"/>
                <a:gd name="csX626" fmla="*/ 45149 w 879274"/>
                <a:gd name="csY626" fmla="*/ 179981 h 480147"/>
                <a:gd name="csX627" fmla="*/ 44403 w 879274"/>
                <a:gd name="csY627" fmla="*/ 173335 h 480147"/>
                <a:gd name="csX628" fmla="*/ 43518 w 879274"/>
                <a:gd name="csY628" fmla="*/ 171219 h 480147"/>
                <a:gd name="csX629" fmla="*/ 44164 w 879274"/>
                <a:gd name="csY629" fmla="*/ 170973 h 480147"/>
                <a:gd name="csX630" fmla="*/ 45888 w 879274"/>
                <a:gd name="csY630" fmla="*/ 171412 h 480147"/>
                <a:gd name="csX631" fmla="*/ 47481 w 879274"/>
                <a:gd name="csY631" fmla="*/ 171604 h 480147"/>
                <a:gd name="csX632" fmla="*/ 49759 w 879274"/>
                <a:gd name="csY632" fmla="*/ 170134 h 480147"/>
                <a:gd name="csX633" fmla="*/ 52883 w 879274"/>
                <a:gd name="csY633" fmla="*/ 167365 h 480147"/>
                <a:gd name="csX634" fmla="*/ 58601 w 879274"/>
                <a:gd name="csY634" fmla="*/ 163080 h 480147"/>
                <a:gd name="csX635" fmla="*/ 59809 w 879274"/>
                <a:gd name="csY635" fmla="*/ 160249 h 480147"/>
                <a:gd name="csX636" fmla="*/ 60787 w 879274"/>
                <a:gd name="csY636" fmla="*/ 157095 h 480147"/>
                <a:gd name="csX637" fmla="*/ 62372 w 879274"/>
                <a:gd name="csY637" fmla="*/ 155157 h 480147"/>
                <a:gd name="csX638" fmla="*/ 66012 w 879274"/>
                <a:gd name="csY638" fmla="*/ 154518 h 480147"/>
                <a:gd name="csX639" fmla="*/ 69383 w 879274"/>
                <a:gd name="csY639" fmla="*/ 153503 h 480147"/>
                <a:gd name="csX640" fmla="*/ 71760 w 879274"/>
                <a:gd name="csY640" fmla="*/ 151256 h 480147"/>
                <a:gd name="csX641" fmla="*/ 75485 w 879274"/>
                <a:gd name="csY641" fmla="*/ 149279 h 480147"/>
                <a:gd name="csX642" fmla="*/ 78548 w 879274"/>
                <a:gd name="csY642" fmla="*/ 148079 h 480147"/>
                <a:gd name="csX643" fmla="*/ 79894 w 879274"/>
                <a:gd name="csY643" fmla="*/ 146971 h 480147"/>
                <a:gd name="csX644" fmla="*/ 80856 w 879274"/>
                <a:gd name="csY644" fmla="*/ 145310 h 480147"/>
                <a:gd name="csX645" fmla="*/ 84365 w 879274"/>
                <a:gd name="csY645" fmla="*/ 140617 h 480147"/>
                <a:gd name="csX646" fmla="*/ 87120 w 879274"/>
                <a:gd name="csY646" fmla="*/ 137725 h 480147"/>
                <a:gd name="csX647" fmla="*/ 89545 w 879274"/>
                <a:gd name="csY647" fmla="*/ 134740 h 480147"/>
                <a:gd name="csX648" fmla="*/ 90352 w 879274"/>
                <a:gd name="csY648" fmla="*/ 132863 h 480147"/>
                <a:gd name="csX649" fmla="*/ 92269 w 879274"/>
                <a:gd name="csY649" fmla="*/ 133209 h 480147"/>
                <a:gd name="csX650" fmla="*/ 95193 w 879274"/>
                <a:gd name="csY650" fmla="*/ 134509 h 480147"/>
                <a:gd name="csX651" fmla="*/ 98333 w 879274"/>
                <a:gd name="csY651" fmla="*/ 135694 h 480147"/>
                <a:gd name="csX652" fmla="*/ 100634 w 879274"/>
                <a:gd name="csY652" fmla="*/ 137532 h 480147"/>
                <a:gd name="csX653" fmla="*/ 101088 w 879274"/>
                <a:gd name="csY653" fmla="*/ 139409 h 480147"/>
                <a:gd name="csX654" fmla="*/ 101311 w 879274"/>
                <a:gd name="csY654" fmla="*/ 140886 h 480147"/>
                <a:gd name="csX655" fmla="*/ 102242 w 879274"/>
                <a:gd name="csY655" fmla="*/ 141648 h 480147"/>
                <a:gd name="csX656" fmla="*/ 103358 w 879274"/>
                <a:gd name="csY656" fmla="*/ 141794 h 480147"/>
                <a:gd name="csX657" fmla="*/ 105036 w 879274"/>
                <a:gd name="csY657" fmla="*/ 141425 h 480147"/>
                <a:gd name="csX658" fmla="*/ 107967 w 879274"/>
                <a:gd name="csY658" fmla="*/ 141356 h 480147"/>
                <a:gd name="csX659" fmla="*/ 111561 w 879274"/>
                <a:gd name="csY659" fmla="*/ 138925 h 480147"/>
                <a:gd name="csX660" fmla="*/ 116563 w 879274"/>
                <a:gd name="csY660" fmla="*/ 134817 h 480147"/>
                <a:gd name="csX661" fmla="*/ 121142 w 879274"/>
                <a:gd name="csY661" fmla="*/ 133540 h 480147"/>
                <a:gd name="csX662" fmla="*/ 123551 w 879274"/>
                <a:gd name="csY662" fmla="*/ 134517 h 480147"/>
                <a:gd name="csX663" fmla="*/ 125544 w 879274"/>
                <a:gd name="csY663" fmla="*/ 137540 h 480147"/>
                <a:gd name="csX664" fmla="*/ 127121 w 879274"/>
                <a:gd name="csY664" fmla="*/ 140379 h 480147"/>
                <a:gd name="csX665" fmla="*/ 128745 w 879274"/>
                <a:gd name="csY665" fmla="*/ 141433 h 480147"/>
                <a:gd name="csX666" fmla="*/ 129753 w 879274"/>
                <a:gd name="csY666" fmla="*/ 141463 h 480147"/>
                <a:gd name="csX667" fmla="*/ 130122 w 879274"/>
                <a:gd name="csY667" fmla="*/ 141509 h 480147"/>
                <a:gd name="csX668" fmla="*/ 132139 w 879274"/>
                <a:gd name="csY668" fmla="*/ 140863 h 480147"/>
                <a:gd name="csX669" fmla="*/ 132293 w 879274"/>
                <a:gd name="csY669" fmla="*/ 140871 h 480147"/>
                <a:gd name="csX670" fmla="*/ 134132 w 879274"/>
                <a:gd name="csY670" fmla="*/ 140986 h 480147"/>
                <a:gd name="csX671" fmla="*/ 135902 w 879274"/>
                <a:gd name="csY671" fmla="*/ 141948 h 480147"/>
                <a:gd name="csX672" fmla="*/ 138834 w 879274"/>
                <a:gd name="csY672" fmla="*/ 142056 h 480147"/>
                <a:gd name="csX673" fmla="*/ 142920 w 879274"/>
                <a:gd name="csY673" fmla="*/ 141325 h 480147"/>
                <a:gd name="csX674" fmla="*/ 143351 w 879274"/>
                <a:gd name="csY674" fmla="*/ 141025 h 480147"/>
                <a:gd name="csX675" fmla="*/ 145313 w 879274"/>
                <a:gd name="csY675" fmla="*/ 141417 h 480147"/>
                <a:gd name="csX676" fmla="*/ 147699 w 879274"/>
                <a:gd name="csY676" fmla="*/ 142725 h 480147"/>
                <a:gd name="csX677" fmla="*/ 149553 w 879274"/>
                <a:gd name="csY677" fmla="*/ 144279 h 480147"/>
                <a:gd name="csX678" fmla="*/ 152878 w 879274"/>
                <a:gd name="csY678" fmla="*/ 149371 h 480147"/>
                <a:gd name="csX679" fmla="*/ 154786 w 879274"/>
                <a:gd name="csY679" fmla="*/ 150679 h 480147"/>
                <a:gd name="csX680" fmla="*/ 158680 w 879274"/>
                <a:gd name="csY680" fmla="*/ 152487 h 480147"/>
                <a:gd name="csX681" fmla="*/ 160504 w 879274"/>
                <a:gd name="csY681" fmla="*/ 154064 h 480147"/>
                <a:gd name="csX682" fmla="*/ 162628 w 879274"/>
                <a:gd name="csY682" fmla="*/ 156618 h 480147"/>
                <a:gd name="csX683" fmla="*/ 163736 w 879274"/>
                <a:gd name="csY683" fmla="*/ 158164 h 480147"/>
                <a:gd name="csX684" fmla="*/ 166045 w 879274"/>
                <a:gd name="csY684" fmla="*/ 160957 h 480147"/>
                <a:gd name="csX685" fmla="*/ 168715 w 879274"/>
                <a:gd name="csY685" fmla="*/ 165519 h 480147"/>
                <a:gd name="csX686" fmla="*/ 169192 w 879274"/>
                <a:gd name="csY686" fmla="*/ 169142 h 480147"/>
                <a:gd name="csX687" fmla="*/ 169800 w 879274"/>
                <a:gd name="csY687" fmla="*/ 172196 h 480147"/>
                <a:gd name="csX688" fmla="*/ 170793 w 879274"/>
                <a:gd name="csY688" fmla="*/ 173642 h 480147"/>
                <a:gd name="csX689" fmla="*/ 171609 w 879274"/>
                <a:gd name="csY689" fmla="*/ 173819 h 480147"/>
                <a:gd name="csX690" fmla="*/ 172486 w 879274"/>
                <a:gd name="csY690" fmla="*/ 173319 h 480147"/>
                <a:gd name="csX691" fmla="*/ 173348 w 879274"/>
                <a:gd name="csY691" fmla="*/ 171927 h 480147"/>
                <a:gd name="csX692" fmla="*/ 173648 w 879274"/>
                <a:gd name="csY692" fmla="*/ 169604 h 480147"/>
                <a:gd name="csX693" fmla="*/ 173386 w 879274"/>
                <a:gd name="csY693" fmla="*/ 165488 h 480147"/>
                <a:gd name="csX694" fmla="*/ 172701 w 879274"/>
                <a:gd name="csY694" fmla="*/ 162119 h 480147"/>
                <a:gd name="csX695" fmla="*/ 171824 w 879274"/>
                <a:gd name="csY695" fmla="*/ 161049 h 480147"/>
                <a:gd name="csX696" fmla="*/ 171401 w 879274"/>
                <a:gd name="csY696" fmla="*/ 159865 h 480147"/>
                <a:gd name="csX697" fmla="*/ 171978 w 879274"/>
                <a:gd name="csY697" fmla="*/ 158357 h 480147"/>
                <a:gd name="csX698" fmla="*/ 173463 w 879274"/>
                <a:gd name="csY698" fmla="*/ 157626 h 480147"/>
                <a:gd name="csX699" fmla="*/ 175310 w 879274"/>
                <a:gd name="csY699" fmla="*/ 158087 h 480147"/>
                <a:gd name="csX700" fmla="*/ 178350 w 879274"/>
                <a:gd name="csY700" fmla="*/ 160026 h 480147"/>
                <a:gd name="csX701" fmla="*/ 181520 w 879274"/>
                <a:gd name="csY701" fmla="*/ 162465 h 480147"/>
                <a:gd name="csX702" fmla="*/ 185422 w 879274"/>
                <a:gd name="csY702" fmla="*/ 166727 h 480147"/>
                <a:gd name="csX703" fmla="*/ 189000 w 879274"/>
                <a:gd name="csY703" fmla="*/ 169427 h 480147"/>
                <a:gd name="csX704" fmla="*/ 192917 w 879274"/>
                <a:gd name="csY704" fmla="*/ 171581 h 480147"/>
                <a:gd name="csX705" fmla="*/ 196026 w 879274"/>
                <a:gd name="csY705" fmla="*/ 172219 h 480147"/>
                <a:gd name="csX706" fmla="*/ 198435 w 879274"/>
                <a:gd name="csY706" fmla="*/ 171573 h 480147"/>
                <a:gd name="csX707" fmla="*/ 201275 w 879274"/>
                <a:gd name="csY707" fmla="*/ 169819 h 480147"/>
                <a:gd name="csX708" fmla="*/ 203876 w 879274"/>
                <a:gd name="csY708" fmla="*/ 167788 h 480147"/>
                <a:gd name="csX709" fmla="*/ 205061 w 879274"/>
                <a:gd name="csY709" fmla="*/ 165657 h 480147"/>
                <a:gd name="csX710" fmla="*/ 205907 w 879274"/>
                <a:gd name="csY710" fmla="*/ 163326 h 480147"/>
                <a:gd name="csX711" fmla="*/ 209832 w 879274"/>
                <a:gd name="csY711" fmla="*/ 160211 h 480147"/>
                <a:gd name="csX712" fmla="*/ 213418 w 879274"/>
                <a:gd name="csY712" fmla="*/ 157357 h 480147"/>
                <a:gd name="csX713" fmla="*/ 215049 w 879274"/>
                <a:gd name="csY713" fmla="*/ 157872 h 480147"/>
                <a:gd name="csX714" fmla="*/ 216196 w 879274"/>
                <a:gd name="csY714" fmla="*/ 158680 h 480147"/>
                <a:gd name="csX715" fmla="*/ 219874 w 879274"/>
                <a:gd name="csY715" fmla="*/ 156941 h 480147"/>
                <a:gd name="csX716" fmla="*/ 221152 w 879274"/>
                <a:gd name="csY716" fmla="*/ 156464 h 480147"/>
                <a:gd name="csX717" fmla="*/ 224654 w 879274"/>
                <a:gd name="csY717" fmla="*/ 155787 h 480147"/>
                <a:gd name="csX718" fmla="*/ 228270 w 879274"/>
                <a:gd name="csY718" fmla="*/ 156787 h 480147"/>
                <a:gd name="csX719" fmla="*/ 231156 w 879274"/>
                <a:gd name="csY719" fmla="*/ 159849 h 480147"/>
                <a:gd name="csX720" fmla="*/ 233949 w 879274"/>
                <a:gd name="csY720" fmla="*/ 161819 h 480147"/>
                <a:gd name="csX721" fmla="*/ 236450 w 879274"/>
                <a:gd name="csY721" fmla="*/ 161588 h 480147"/>
                <a:gd name="csX722" fmla="*/ 238520 w 879274"/>
                <a:gd name="csY722" fmla="*/ 160580 h 480147"/>
                <a:gd name="csX723" fmla="*/ 239890 w 879274"/>
                <a:gd name="csY723" fmla="*/ 158672 h 480147"/>
                <a:gd name="csX724" fmla="*/ 240929 w 879274"/>
                <a:gd name="csY724" fmla="*/ 156418 h 480147"/>
                <a:gd name="csX725" fmla="*/ 242314 w 879274"/>
                <a:gd name="csY725" fmla="*/ 154972 h 480147"/>
                <a:gd name="csX726" fmla="*/ 242522 w 879274"/>
                <a:gd name="csY726" fmla="*/ 154880 h 480147"/>
                <a:gd name="csX727" fmla="*/ 246978 w 879274"/>
                <a:gd name="csY727" fmla="*/ 155664 h 480147"/>
                <a:gd name="csX728" fmla="*/ 249771 w 879274"/>
                <a:gd name="csY728" fmla="*/ 155549 h 480147"/>
                <a:gd name="csX729" fmla="*/ 250071 w 879274"/>
                <a:gd name="csY729" fmla="*/ 155226 h 480147"/>
                <a:gd name="csX730" fmla="*/ 253758 w 879274"/>
                <a:gd name="csY730" fmla="*/ 155841 h 480147"/>
                <a:gd name="csX731" fmla="*/ 257828 w 879274"/>
                <a:gd name="csY731" fmla="*/ 159018 h 480147"/>
                <a:gd name="csX732" fmla="*/ 260353 w 879274"/>
                <a:gd name="csY732" fmla="*/ 162534 h 480147"/>
                <a:gd name="csX733" fmla="*/ 263585 w 879274"/>
                <a:gd name="csY733" fmla="*/ 167004 h 480147"/>
                <a:gd name="csX734" fmla="*/ 265085 w 879274"/>
                <a:gd name="csY734" fmla="*/ 168457 h 480147"/>
                <a:gd name="csX735" fmla="*/ 267271 w 879274"/>
                <a:gd name="csY735" fmla="*/ 169081 h 480147"/>
                <a:gd name="csX736" fmla="*/ 268987 w 879274"/>
                <a:gd name="csY736" fmla="*/ 169350 h 480147"/>
                <a:gd name="csX737" fmla="*/ 271288 w 879274"/>
                <a:gd name="csY737" fmla="*/ 170042 h 480147"/>
                <a:gd name="csX738" fmla="*/ 277367 w 879274"/>
                <a:gd name="csY738" fmla="*/ 170973 h 480147"/>
                <a:gd name="csX739" fmla="*/ 278291 w 879274"/>
                <a:gd name="csY739" fmla="*/ 171519 h 480147"/>
                <a:gd name="csX740" fmla="*/ 278914 w 879274"/>
                <a:gd name="csY740" fmla="*/ 172250 h 480147"/>
                <a:gd name="csX741" fmla="*/ 278352 w 879274"/>
                <a:gd name="csY741" fmla="*/ 174681 h 480147"/>
                <a:gd name="csX742" fmla="*/ 278891 w 879274"/>
                <a:gd name="csY742" fmla="*/ 175296 h 480147"/>
                <a:gd name="csX743" fmla="*/ 283824 w 879274"/>
                <a:gd name="csY743" fmla="*/ 173565 h 480147"/>
                <a:gd name="csX744" fmla="*/ 285147 w 879274"/>
                <a:gd name="csY744" fmla="*/ 172273 h 480147"/>
                <a:gd name="csX745" fmla="*/ 286771 w 879274"/>
                <a:gd name="csY745" fmla="*/ 168596 h 480147"/>
                <a:gd name="csX746" fmla="*/ 288226 w 879274"/>
                <a:gd name="csY746" fmla="*/ 164888 h 480147"/>
                <a:gd name="csX747" fmla="*/ 289311 w 879274"/>
                <a:gd name="csY747" fmla="*/ 163511 h 480147"/>
                <a:gd name="csX748" fmla="*/ 290457 w 879274"/>
                <a:gd name="csY748" fmla="*/ 163149 h 480147"/>
                <a:gd name="csX749" fmla="*/ 291612 w 879274"/>
                <a:gd name="csY749" fmla="*/ 163703 h 480147"/>
                <a:gd name="csX750" fmla="*/ 293227 w 879274"/>
                <a:gd name="csY750" fmla="*/ 165896 h 480147"/>
                <a:gd name="csX751" fmla="*/ 295413 w 879274"/>
                <a:gd name="csY751" fmla="*/ 168127 h 480147"/>
                <a:gd name="csX752" fmla="*/ 298368 w 879274"/>
                <a:gd name="csY752" fmla="*/ 168973 h 480147"/>
                <a:gd name="csX753" fmla="*/ 300169 w 879274"/>
                <a:gd name="csY753" fmla="*/ 169311 h 480147"/>
                <a:gd name="csX754" fmla="*/ 302962 w 879274"/>
                <a:gd name="csY754" fmla="*/ 169496 h 480147"/>
                <a:gd name="csX755" fmla="*/ 309534 w 879274"/>
                <a:gd name="csY755" fmla="*/ 168411 h 480147"/>
                <a:gd name="csX756" fmla="*/ 315683 w 879274"/>
                <a:gd name="csY756" fmla="*/ 165711 h 480147"/>
                <a:gd name="csX757" fmla="*/ 319192 w 879274"/>
                <a:gd name="csY757" fmla="*/ 162772 h 480147"/>
                <a:gd name="csX758" fmla="*/ 320823 w 879274"/>
                <a:gd name="csY758" fmla="*/ 158357 h 480147"/>
                <a:gd name="csX759" fmla="*/ 321847 w 879274"/>
                <a:gd name="csY759" fmla="*/ 153326 h 480147"/>
                <a:gd name="csX760" fmla="*/ 323417 w 879274"/>
                <a:gd name="csY760" fmla="*/ 150141 h 480147"/>
                <a:gd name="csX761" fmla="*/ 322763 w 879274"/>
                <a:gd name="csY761" fmla="*/ 146879 h 480147"/>
                <a:gd name="csX762" fmla="*/ 319669 w 879274"/>
                <a:gd name="csY762" fmla="*/ 143771 h 480147"/>
                <a:gd name="csX763" fmla="*/ 318623 w 879274"/>
                <a:gd name="csY763" fmla="*/ 142833 h 480147"/>
                <a:gd name="csX764" fmla="*/ 311096 w 879274"/>
                <a:gd name="csY764" fmla="*/ 141086 h 480147"/>
                <a:gd name="csX765" fmla="*/ 310635 w 879274"/>
                <a:gd name="csY765" fmla="*/ 139825 h 480147"/>
                <a:gd name="csX766" fmla="*/ 310203 w 879274"/>
                <a:gd name="csY766" fmla="*/ 139532 h 480147"/>
                <a:gd name="csX767" fmla="*/ 302785 w 879274"/>
                <a:gd name="csY767" fmla="*/ 136763 h 480147"/>
                <a:gd name="csX768" fmla="*/ 299214 w 879274"/>
                <a:gd name="csY768" fmla="*/ 135578 h 480147"/>
                <a:gd name="csX769" fmla="*/ 298207 w 879274"/>
                <a:gd name="csY769" fmla="*/ 133748 h 480147"/>
                <a:gd name="csX770" fmla="*/ 297545 w 879274"/>
                <a:gd name="csY770" fmla="*/ 131347 h 480147"/>
                <a:gd name="csX771" fmla="*/ 295228 w 879274"/>
                <a:gd name="csY771" fmla="*/ 129201 h 480147"/>
                <a:gd name="csX772" fmla="*/ 290627 w 879274"/>
                <a:gd name="csY772" fmla="*/ 127247 h 480147"/>
                <a:gd name="csX773" fmla="*/ 289826 w 879274"/>
                <a:gd name="csY773" fmla="*/ 125755 h 480147"/>
                <a:gd name="csX774" fmla="*/ 290588 w 879274"/>
                <a:gd name="csY774" fmla="*/ 124247 h 480147"/>
                <a:gd name="csX775" fmla="*/ 294220 w 879274"/>
                <a:gd name="csY775" fmla="*/ 122570 h 480147"/>
                <a:gd name="csX776" fmla="*/ 298368 w 879274"/>
                <a:gd name="csY776" fmla="*/ 119031 h 480147"/>
                <a:gd name="csX777" fmla="*/ 299961 w 879274"/>
                <a:gd name="csY777" fmla="*/ 118300 h 480147"/>
                <a:gd name="csX778" fmla="*/ 303647 w 879274"/>
                <a:gd name="csY778" fmla="*/ 118139 h 480147"/>
                <a:gd name="csX779" fmla="*/ 307064 w 879274"/>
                <a:gd name="csY779" fmla="*/ 115239 h 480147"/>
                <a:gd name="csX780" fmla="*/ 309419 w 879274"/>
                <a:gd name="csY780" fmla="*/ 113577 h 480147"/>
                <a:gd name="csX781" fmla="*/ 310650 w 879274"/>
                <a:gd name="csY781" fmla="*/ 111600 h 480147"/>
                <a:gd name="csX782" fmla="*/ 310327 w 879274"/>
                <a:gd name="csY782" fmla="*/ 109553 h 480147"/>
                <a:gd name="csX783" fmla="*/ 306910 w 879274"/>
                <a:gd name="csY783" fmla="*/ 103361 h 480147"/>
                <a:gd name="csX784" fmla="*/ 305894 w 879274"/>
                <a:gd name="csY784" fmla="*/ 99599 h 480147"/>
                <a:gd name="csX785" fmla="*/ 306502 w 879274"/>
                <a:gd name="csY785" fmla="*/ 97145 h 480147"/>
                <a:gd name="csX786" fmla="*/ 308465 w 879274"/>
                <a:gd name="csY786" fmla="*/ 94491 h 480147"/>
                <a:gd name="csX787" fmla="*/ 309580 w 879274"/>
                <a:gd name="csY787" fmla="*/ 93037 h 480147"/>
                <a:gd name="csX788" fmla="*/ 310919 w 879274"/>
                <a:gd name="csY788" fmla="*/ 90421 h 480147"/>
                <a:gd name="csX789" fmla="*/ 311797 w 879274"/>
                <a:gd name="csY789" fmla="*/ 89021 h 480147"/>
                <a:gd name="csX790" fmla="*/ 315244 w 879274"/>
                <a:gd name="csY790" fmla="*/ 88429 h 480147"/>
                <a:gd name="csX791" fmla="*/ 319423 w 879274"/>
                <a:gd name="csY791" fmla="*/ 88183 h 480147"/>
                <a:gd name="csX792" fmla="*/ 322293 w 879274"/>
                <a:gd name="csY792" fmla="*/ 88806 h 480147"/>
                <a:gd name="csX793" fmla="*/ 326303 w 879274"/>
                <a:gd name="csY793" fmla="*/ 89129 h 480147"/>
                <a:gd name="csX794" fmla="*/ 329958 w 879274"/>
                <a:gd name="csY794" fmla="*/ 89614 h 480147"/>
                <a:gd name="csX795" fmla="*/ 331805 w 879274"/>
                <a:gd name="csY795" fmla="*/ 90044 h 480147"/>
                <a:gd name="csX796" fmla="*/ 333167 w 879274"/>
                <a:gd name="csY796" fmla="*/ 89245 h 480147"/>
                <a:gd name="csX797" fmla="*/ 334152 w 879274"/>
                <a:gd name="csY797" fmla="*/ 87837 h 480147"/>
                <a:gd name="csX798" fmla="*/ 334121 w 879274"/>
                <a:gd name="csY798" fmla="*/ 85975 h 480147"/>
                <a:gd name="csX799" fmla="*/ 332682 w 879274"/>
                <a:gd name="csY799" fmla="*/ 84167 h 480147"/>
                <a:gd name="csX800" fmla="*/ 327318 w 879274"/>
                <a:gd name="csY800" fmla="*/ 81790 h 480147"/>
                <a:gd name="csX801" fmla="*/ 325018 w 879274"/>
                <a:gd name="csY801" fmla="*/ 79829 h 480147"/>
                <a:gd name="csX802" fmla="*/ 323217 w 879274"/>
                <a:gd name="csY802" fmla="*/ 80044 h 480147"/>
                <a:gd name="csX803" fmla="*/ 320200 w 879274"/>
                <a:gd name="csY803" fmla="*/ 79428 h 480147"/>
                <a:gd name="csX804" fmla="*/ 317476 w 879274"/>
                <a:gd name="csY804" fmla="*/ 78144 h 480147"/>
                <a:gd name="csX805" fmla="*/ 315067 w 879274"/>
                <a:gd name="csY805" fmla="*/ 77713 h 480147"/>
                <a:gd name="csX806" fmla="*/ 314282 w 879274"/>
                <a:gd name="csY806" fmla="*/ 75928 h 480147"/>
                <a:gd name="csX807" fmla="*/ 314775 w 879274"/>
                <a:gd name="csY807" fmla="*/ 73420 h 480147"/>
                <a:gd name="csX808" fmla="*/ 315706 w 879274"/>
                <a:gd name="csY808" fmla="*/ 71982 h 480147"/>
                <a:gd name="csX809" fmla="*/ 317484 w 879274"/>
                <a:gd name="csY809" fmla="*/ 71266 h 480147"/>
                <a:gd name="csX810" fmla="*/ 319415 w 879274"/>
                <a:gd name="csY810" fmla="*/ 71628 h 480147"/>
                <a:gd name="csX811" fmla="*/ 321516 w 879274"/>
                <a:gd name="csY811" fmla="*/ 70582 h 480147"/>
                <a:gd name="csX812" fmla="*/ 322124 w 879274"/>
                <a:gd name="csY812" fmla="*/ 69966 h 480147"/>
                <a:gd name="csX813" fmla="*/ 322301 w 879274"/>
                <a:gd name="csY813" fmla="*/ 69174 h 480147"/>
                <a:gd name="csX814" fmla="*/ 321962 w 879274"/>
                <a:gd name="csY814" fmla="*/ 68043 h 480147"/>
                <a:gd name="csX815" fmla="*/ 320985 w 879274"/>
                <a:gd name="csY815" fmla="*/ 67112 h 480147"/>
                <a:gd name="csX816" fmla="*/ 319600 w 879274"/>
                <a:gd name="csY816" fmla="*/ 66866 h 480147"/>
                <a:gd name="csX817" fmla="*/ 318007 w 879274"/>
                <a:gd name="csY817" fmla="*/ 67658 h 480147"/>
                <a:gd name="csX818" fmla="*/ 316099 w 879274"/>
                <a:gd name="csY818" fmla="*/ 68174 h 480147"/>
                <a:gd name="csX819" fmla="*/ 312874 w 879274"/>
                <a:gd name="csY819" fmla="*/ 67012 h 480147"/>
                <a:gd name="csX820" fmla="*/ 310303 w 879274"/>
                <a:gd name="csY820" fmla="*/ 65612 h 480147"/>
                <a:gd name="csX821" fmla="*/ 310434 w 879274"/>
                <a:gd name="csY821" fmla="*/ 64320 h 480147"/>
                <a:gd name="csX822" fmla="*/ 312335 w 879274"/>
                <a:gd name="csY822" fmla="*/ 62389 h 480147"/>
                <a:gd name="csX823" fmla="*/ 313189 w 879274"/>
                <a:gd name="csY823" fmla="*/ 60819 h 480147"/>
                <a:gd name="csX824" fmla="*/ 313189 w 879274"/>
                <a:gd name="csY824" fmla="*/ 58650 h 480147"/>
                <a:gd name="csX825" fmla="*/ 313189 w 879274"/>
                <a:gd name="csY825" fmla="*/ 56111 h 480147"/>
                <a:gd name="csX826" fmla="*/ 313851 w 879274"/>
                <a:gd name="csY826" fmla="*/ 53134 h 480147"/>
                <a:gd name="csX827" fmla="*/ 315737 w 879274"/>
                <a:gd name="csY827" fmla="*/ 51096 h 480147"/>
                <a:gd name="csX828" fmla="*/ 317953 w 879274"/>
                <a:gd name="csY828" fmla="*/ 50003 h 480147"/>
                <a:gd name="csX829" fmla="*/ 323663 w 879274"/>
                <a:gd name="csY829" fmla="*/ 51996 h 480147"/>
                <a:gd name="csX830" fmla="*/ 330804 w 879274"/>
                <a:gd name="csY830" fmla="*/ 53773 h 480147"/>
                <a:gd name="csX831" fmla="*/ 332028 w 879274"/>
                <a:gd name="csY831" fmla="*/ 53480 h 480147"/>
                <a:gd name="csX832" fmla="*/ 332390 w 879274"/>
                <a:gd name="csY832" fmla="*/ 52542 h 480147"/>
                <a:gd name="csX833" fmla="*/ 333205 w 879274"/>
                <a:gd name="csY833" fmla="*/ 51711 h 480147"/>
                <a:gd name="csX834" fmla="*/ 343117 w 879274"/>
                <a:gd name="csY834" fmla="*/ 51326 h 480147"/>
                <a:gd name="csX835" fmla="*/ 345041 w 879274"/>
                <a:gd name="csY835" fmla="*/ 50180 h 480147"/>
                <a:gd name="csX836" fmla="*/ 346003 w 879274"/>
                <a:gd name="csY836" fmla="*/ 49265 h 480147"/>
                <a:gd name="csX837" fmla="*/ 355530 w 879274"/>
                <a:gd name="csY837" fmla="*/ 47949 h 480147"/>
                <a:gd name="csX838" fmla="*/ 356661 w 879274"/>
                <a:gd name="csY838" fmla="*/ 46695 h 480147"/>
                <a:gd name="csX839" fmla="*/ 358062 w 879274"/>
                <a:gd name="csY839" fmla="*/ 45526 h 480147"/>
                <a:gd name="csX840" fmla="*/ 360255 w 879274"/>
                <a:gd name="csY840" fmla="*/ 45549 h 480147"/>
                <a:gd name="csX841" fmla="*/ 362863 w 879274"/>
                <a:gd name="csY841" fmla="*/ 45080 h 480147"/>
                <a:gd name="csX842" fmla="*/ 366504 w 879274"/>
                <a:gd name="csY842" fmla="*/ 43649 h 480147"/>
                <a:gd name="csX843" fmla="*/ 369081 w 879274"/>
                <a:gd name="csY843" fmla="*/ 42864 h 480147"/>
                <a:gd name="csX844" fmla="*/ 369512 w 879274"/>
                <a:gd name="csY844" fmla="*/ 42803 h 480147"/>
                <a:gd name="csX845" fmla="*/ 372237 w 879274"/>
                <a:gd name="csY845" fmla="*/ 43118 h 480147"/>
                <a:gd name="csX846" fmla="*/ 375615 w 879274"/>
                <a:gd name="csY846" fmla="*/ 41987 h 480147"/>
                <a:gd name="csX847" fmla="*/ 376346 w 879274"/>
                <a:gd name="csY847" fmla="*/ 41518 h 480147"/>
                <a:gd name="csX848" fmla="*/ 376892 w 879274"/>
                <a:gd name="csY848" fmla="*/ 40664 h 480147"/>
                <a:gd name="csX849" fmla="*/ 379840 w 879274"/>
                <a:gd name="csY849" fmla="*/ 39018 h 480147"/>
                <a:gd name="csX850" fmla="*/ 385496 w 879274"/>
                <a:gd name="csY850" fmla="*/ 37664 h 480147"/>
                <a:gd name="csX851" fmla="*/ 386873 w 879274"/>
                <a:gd name="csY851" fmla="*/ 38472 h 480147"/>
                <a:gd name="csX852" fmla="*/ 389574 w 879274"/>
                <a:gd name="csY852" fmla="*/ 38841 h 480147"/>
                <a:gd name="csX853" fmla="*/ 393014 w 879274"/>
                <a:gd name="csY853" fmla="*/ 38233 h 480147"/>
                <a:gd name="csX854" fmla="*/ 395554 w 879274"/>
                <a:gd name="csY854" fmla="*/ 37195 h 480147"/>
                <a:gd name="csX855" fmla="*/ 397031 w 879274"/>
                <a:gd name="csY855" fmla="*/ 38226 h 480147"/>
                <a:gd name="csX856" fmla="*/ 399040 w 879274"/>
                <a:gd name="csY856" fmla="*/ 39287 h 480147"/>
                <a:gd name="csX857" fmla="*/ 400540 w 879274"/>
                <a:gd name="csY857" fmla="*/ 38387 h 480147"/>
                <a:gd name="csX858" fmla="*/ 401287 w 879274"/>
                <a:gd name="csY858" fmla="*/ 35549 h 480147"/>
                <a:gd name="csX859" fmla="*/ 402257 w 879274"/>
                <a:gd name="csY859" fmla="*/ 32771 h 480147"/>
                <a:gd name="csX860" fmla="*/ 403957 w 879274"/>
                <a:gd name="csY860" fmla="*/ 31456 h 480147"/>
                <a:gd name="csX861" fmla="*/ 405304 w 879274"/>
                <a:gd name="csY861" fmla="*/ 30971 h 480147"/>
                <a:gd name="csX862" fmla="*/ 406520 w 879274"/>
                <a:gd name="csY862" fmla="*/ 29902 h 480147"/>
                <a:gd name="csX863" fmla="*/ 407435 w 879274"/>
                <a:gd name="csY863" fmla="*/ 28787 h 480147"/>
                <a:gd name="csX864" fmla="*/ 412415 w 879274"/>
                <a:gd name="csY864" fmla="*/ 28956 h 480147"/>
                <a:gd name="csX865" fmla="*/ 416870 w 879274"/>
                <a:gd name="csY865" fmla="*/ 26179 h 480147"/>
                <a:gd name="csX866" fmla="*/ 417748 w 879274"/>
                <a:gd name="csY866" fmla="*/ 27440 h 480147"/>
                <a:gd name="csX867" fmla="*/ 423535 w 879274"/>
                <a:gd name="csY867" fmla="*/ 27148 h 480147"/>
                <a:gd name="csX868" fmla="*/ 430722 w 879274"/>
                <a:gd name="csY868" fmla="*/ 25355 h 480147"/>
                <a:gd name="csX869" fmla="*/ 435024 w 879274"/>
                <a:gd name="csY869" fmla="*/ 24517 h 480147"/>
                <a:gd name="csX870" fmla="*/ 442450 w 879274"/>
                <a:gd name="csY870" fmla="*/ 22640 h 480147"/>
                <a:gd name="csX871" fmla="*/ 445882 w 879274"/>
                <a:gd name="csY871" fmla="*/ 21117 h 480147"/>
                <a:gd name="csX872" fmla="*/ 450799 w 879274"/>
                <a:gd name="csY872" fmla="*/ 20155 h 480147"/>
                <a:gd name="csX873" fmla="*/ 455309 w 879274"/>
                <a:gd name="csY873" fmla="*/ 19486 h 480147"/>
                <a:gd name="csX874" fmla="*/ 458256 w 879274"/>
                <a:gd name="csY874" fmla="*/ 16817 h 480147"/>
                <a:gd name="csX875" fmla="*/ 460634 w 879274"/>
                <a:gd name="csY875" fmla="*/ 16440 h 480147"/>
                <a:gd name="csX876" fmla="*/ 463528 w 879274"/>
                <a:gd name="csY876" fmla="*/ 16216 h 480147"/>
                <a:gd name="csX877" fmla="*/ 465298 w 879274"/>
                <a:gd name="csY877" fmla="*/ 15578 h 480147"/>
                <a:gd name="csX878" fmla="*/ 466452 w 879274"/>
                <a:gd name="csY878" fmla="*/ 14593 h 480147"/>
                <a:gd name="csX879" fmla="*/ 467198 w 879274"/>
                <a:gd name="csY879" fmla="*/ 12739 h 480147"/>
                <a:gd name="csX880" fmla="*/ 466791 w 879274"/>
                <a:gd name="csY880" fmla="*/ 10370 h 480147"/>
                <a:gd name="csX881" fmla="*/ 466375 w 879274"/>
                <a:gd name="csY881" fmla="*/ 8647 h 480147"/>
                <a:gd name="csX882" fmla="*/ 468445 w 879274"/>
                <a:gd name="csY882" fmla="*/ 7685 h 480147"/>
                <a:gd name="csX883" fmla="*/ 471400 w 879274"/>
                <a:gd name="csY883" fmla="*/ 7385 h 480147"/>
                <a:gd name="csX884" fmla="*/ 473262 w 879274"/>
                <a:gd name="csY884" fmla="*/ 6993 h 480147"/>
                <a:gd name="csX885" fmla="*/ 477326 w 879274"/>
                <a:gd name="csY885" fmla="*/ 3069 h 480147"/>
                <a:gd name="csX886" fmla="*/ 480127 w 879274"/>
                <a:gd name="csY886" fmla="*/ 1185 h 480147"/>
                <a:gd name="csX887" fmla="*/ 483028 w 879274"/>
                <a:gd name="csY887" fmla="*/ 0 h 480147"/>
                <a:gd name="csX888" fmla="*/ 488853 w 879274"/>
                <a:gd name="csY888" fmla="*/ 646 h 480147"/>
                <a:gd name="csX889" fmla="*/ 494171 w 879274"/>
                <a:gd name="csY889" fmla="*/ 1239 h 480147"/>
                <a:gd name="csX890" fmla="*/ 499504 w 879274"/>
                <a:gd name="csY890" fmla="*/ 3116 h 480147"/>
                <a:gd name="csX891" fmla="*/ 502305 w 879274"/>
                <a:gd name="csY891" fmla="*/ 5454 h 480147"/>
                <a:gd name="csX892" fmla="*/ 504713 w 879274"/>
                <a:gd name="csY892" fmla="*/ 7216 h 480147"/>
                <a:gd name="csX893" fmla="*/ 506992 w 879274"/>
                <a:gd name="csY893" fmla="*/ 8054 h 480147"/>
                <a:gd name="csX894" fmla="*/ 509054 w 879274"/>
                <a:gd name="csY894" fmla="*/ 8593 h 480147"/>
                <a:gd name="csX895" fmla="*/ 511447 w 879274"/>
                <a:gd name="csY895" fmla="*/ 7793 h 480147"/>
                <a:gd name="csX896" fmla="*/ 513140 w 879274"/>
                <a:gd name="csY896" fmla="*/ 6716 h 480147"/>
                <a:gd name="csX897" fmla="*/ 514125 w 879274"/>
                <a:gd name="csY897" fmla="*/ 5170 h 480147"/>
                <a:gd name="csX898" fmla="*/ 515618 w 879274"/>
                <a:gd name="csY898" fmla="*/ 4062 h 480147"/>
                <a:gd name="csX899" fmla="*/ 521059 w 879274"/>
                <a:gd name="csY899" fmla="*/ 3200 h 480147"/>
                <a:gd name="csX900" fmla="*/ 522182 w 879274"/>
                <a:gd name="csY900" fmla="*/ 4870 h 480147"/>
                <a:gd name="csX901" fmla="*/ 524768 w 879274"/>
                <a:gd name="csY901" fmla="*/ 9893 h 480147"/>
                <a:gd name="csX902" fmla="*/ 526530 w 879274"/>
                <a:gd name="csY902" fmla="*/ 16563 h 480147"/>
                <a:gd name="csX903" fmla="*/ 529432 w 879274"/>
                <a:gd name="csY903" fmla="*/ 25371 h 480147"/>
                <a:gd name="csX904" fmla="*/ 530709 w 879274"/>
                <a:gd name="csY904" fmla="*/ 29687 h 480147"/>
                <a:gd name="csX905" fmla="*/ 530147 w 879274"/>
                <a:gd name="csY905" fmla="*/ 31941 h 480147"/>
                <a:gd name="csX906" fmla="*/ 530155 w 879274"/>
                <a:gd name="csY906" fmla="*/ 35025 h 480147"/>
                <a:gd name="csX907" fmla="*/ 529993 w 879274"/>
                <a:gd name="csY907" fmla="*/ 38410 h 480147"/>
                <a:gd name="csX908" fmla="*/ 527854 w 879274"/>
                <a:gd name="csY908" fmla="*/ 42234 h 480147"/>
                <a:gd name="csX909" fmla="*/ 528723 w 879274"/>
                <a:gd name="csY909" fmla="*/ 44011 h 480147"/>
                <a:gd name="csX910" fmla="*/ 533980 w 879274"/>
                <a:gd name="csY910" fmla="*/ 45988 h 480147"/>
                <a:gd name="csX911" fmla="*/ 541336 w 879274"/>
                <a:gd name="csY911" fmla="*/ 45265 h 480147"/>
                <a:gd name="csX912" fmla="*/ 545876 w 879274"/>
                <a:gd name="csY912" fmla="*/ 43664 h 480147"/>
                <a:gd name="csX913" fmla="*/ 548409 w 879274"/>
                <a:gd name="csY913" fmla="*/ 44249 h 480147"/>
                <a:gd name="csX914" fmla="*/ 549732 w 879274"/>
                <a:gd name="csY914" fmla="*/ 43288 h 480147"/>
                <a:gd name="csX915" fmla="*/ 550586 w 879274"/>
                <a:gd name="csY915" fmla="*/ 40457 h 480147"/>
                <a:gd name="csX916" fmla="*/ 552333 w 879274"/>
                <a:gd name="csY916" fmla="*/ 39818 h 480147"/>
                <a:gd name="csX917" fmla="*/ 554126 w 879274"/>
                <a:gd name="csY917" fmla="*/ 41795 h 480147"/>
                <a:gd name="csX918" fmla="*/ 555427 w 879274"/>
                <a:gd name="csY918" fmla="*/ 45134 h 480147"/>
                <a:gd name="csX919" fmla="*/ 556673 w 879274"/>
                <a:gd name="csY919" fmla="*/ 47280 h 480147"/>
                <a:gd name="csX920" fmla="*/ 556581 w 879274"/>
                <a:gd name="csY920" fmla="*/ 49834 h 480147"/>
                <a:gd name="csX921" fmla="*/ 557043 w 879274"/>
                <a:gd name="csY921" fmla="*/ 53104 h 480147"/>
                <a:gd name="csX922" fmla="*/ 557958 w 879274"/>
                <a:gd name="csY922" fmla="*/ 53927 h 480147"/>
                <a:gd name="csX923" fmla="*/ 559759 w 879274"/>
                <a:gd name="csY923" fmla="*/ 52688 h 480147"/>
                <a:gd name="csX924" fmla="*/ 560960 w 879274"/>
                <a:gd name="csY924" fmla="*/ 51950 h 480147"/>
                <a:gd name="csX925" fmla="*/ 561244 w 879274"/>
                <a:gd name="csY925" fmla="*/ 50957 h 480147"/>
                <a:gd name="csX926" fmla="*/ 560737 w 879274"/>
                <a:gd name="csY926" fmla="*/ 49734 h 480147"/>
                <a:gd name="csX927" fmla="*/ 560498 w 879274"/>
                <a:gd name="csY927" fmla="*/ 48488 h 480147"/>
                <a:gd name="csX928" fmla="*/ 560898 w 879274"/>
                <a:gd name="csY928" fmla="*/ 47342 h 480147"/>
                <a:gd name="csX929" fmla="*/ 561753 w 879274"/>
                <a:gd name="csY929" fmla="*/ 46872 h 480147"/>
                <a:gd name="csX930" fmla="*/ 564315 w 879274"/>
                <a:gd name="csY930" fmla="*/ 47234 h 480147"/>
                <a:gd name="csX931" fmla="*/ 568047 w 879274"/>
                <a:gd name="csY931" fmla="*/ 47865 h 480147"/>
                <a:gd name="csX932" fmla="*/ 572480 w 879274"/>
                <a:gd name="csY932" fmla="*/ 52511 h 480147"/>
                <a:gd name="csX933" fmla="*/ 574873 w 879274"/>
                <a:gd name="csY933" fmla="*/ 53350 h 480147"/>
                <a:gd name="csX934" fmla="*/ 575881 w 879274"/>
                <a:gd name="csY934" fmla="*/ 53434 h 480147"/>
                <a:gd name="csX935" fmla="*/ 578128 w 879274"/>
                <a:gd name="csY935" fmla="*/ 53165 h 480147"/>
                <a:gd name="csX936" fmla="*/ 580830 w 879274"/>
                <a:gd name="csY936" fmla="*/ 51834 h 480147"/>
                <a:gd name="csX937" fmla="*/ 582645 w 879274"/>
                <a:gd name="csY937" fmla="*/ 50157 h 480147"/>
                <a:gd name="csX938" fmla="*/ 583254 w 879274"/>
                <a:gd name="csY938" fmla="*/ 49334 h 480147"/>
                <a:gd name="csX939" fmla="*/ 584300 w 879274"/>
                <a:gd name="csY939" fmla="*/ 49480 h 480147"/>
                <a:gd name="csX940" fmla="*/ 585293 w 879274"/>
                <a:gd name="csY940" fmla="*/ 50257 h 480147"/>
                <a:gd name="csX941" fmla="*/ 585362 w 879274"/>
                <a:gd name="csY941" fmla="*/ 51950 h 480147"/>
                <a:gd name="csX942" fmla="*/ 584569 w 879274"/>
                <a:gd name="csY942" fmla="*/ 54396 h 480147"/>
                <a:gd name="csX943" fmla="*/ 581876 w 879274"/>
                <a:gd name="csY943" fmla="*/ 56635 h 480147"/>
                <a:gd name="csX944" fmla="*/ 578529 w 879274"/>
                <a:gd name="csY944" fmla="*/ 58712 h 480147"/>
                <a:gd name="csX945" fmla="*/ 576497 w 879274"/>
                <a:gd name="csY945" fmla="*/ 62512 h 480147"/>
                <a:gd name="csX946" fmla="*/ 576066 w 879274"/>
                <a:gd name="csY946" fmla="*/ 66466 h 480147"/>
                <a:gd name="csX947" fmla="*/ 576951 w 879274"/>
                <a:gd name="csY947" fmla="*/ 68474 h 480147"/>
                <a:gd name="csX948" fmla="*/ 577713 w 879274"/>
                <a:gd name="csY948" fmla="*/ 69812 h 480147"/>
                <a:gd name="csX949" fmla="*/ 577928 w 879274"/>
                <a:gd name="csY949" fmla="*/ 71689 h 480147"/>
                <a:gd name="csX950" fmla="*/ 578682 w 879274"/>
                <a:gd name="csY950" fmla="*/ 71936 h 480147"/>
                <a:gd name="csX951" fmla="*/ 580052 w 879274"/>
                <a:gd name="csY951" fmla="*/ 71166 h 480147"/>
                <a:gd name="csX952" fmla="*/ 583784 w 879274"/>
                <a:gd name="csY952" fmla="*/ 67274 h 480147"/>
                <a:gd name="csX953" fmla="*/ 585685 w 879274"/>
                <a:gd name="csY953" fmla="*/ 66312 h 480147"/>
                <a:gd name="csX954" fmla="*/ 588440 w 879274"/>
                <a:gd name="csY954" fmla="*/ 65697 h 480147"/>
                <a:gd name="csX955" fmla="*/ 592973 w 879274"/>
                <a:gd name="csY955" fmla="*/ 66004 h 480147"/>
                <a:gd name="csX956" fmla="*/ 596020 w 879274"/>
                <a:gd name="csY956" fmla="*/ 67274 h 480147"/>
                <a:gd name="csX957" fmla="*/ 597475 w 879274"/>
                <a:gd name="csY957" fmla="*/ 69035 h 480147"/>
                <a:gd name="csX958" fmla="*/ 599075 w 879274"/>
                <a:gd name="csY958" fmla="*/ 70489 h 480147"/>
                <a:gd name="csX959" fmla="*/ 600183 w 879274"/>
                <a:gd name="csY959" fmla="*/ 69882 h 480147"/>
                <a:gd name="csX960" fmla="*/ 600753 w 879274"/>
                <a:gd name="csY960" fmla="*/ 68205 h 480147"/>
                <a:gd name="csX961" fmla="*/ 600784 w 879274"/>
                <a:gd name="csY961" fmla="*/ 66281 h 480147"/>
                <a:gd name="csX962" fmla="*/ 601253 w 879274"/>
                <a:gd name="csY962" fmla="*/ 64697 h 480147"/>
                <a:gd name="csX963" fmla="*/ 606209 w 879274"/>
                <a:gd name="csY963" fmla="*/ 60796 h 480147"/>
                <a:gd name="csX964" fmla="*/ 609510 w 879274"/>
                <a:gd name="csY964" fmla="*/ 58196 h 480147"/>
                <a:gd name="csX965" fmla="*/ 610641 w 879274"/>
                <a:gd name="csY965" fmla="*/ 57888 h 480147"/>
                <a:gd name="csX966" fmla="*/ 612850 w 879274"/>
                <a:gd name="csY966" fmla="*/ 58427 h 480147"/>
                <a:gd name="csX967" fmla="*/ 614220 w 879274"/>
                <a:gd name="csY967" fmla="*/ 58150 h 480147"/>
                <a:gd name="csX968" fmla="*/ 617845 w 879274"/>
                <a:gd name="csY968" fmla="*/ 55704 h 480147"/>
                <a:gd name="csX969" fmla="*/ 621231 w 879274"/>
                <a:gd name="csY969" fmla="*/ 52911 h 480147"/>
                <a:gd name="csX970" fmla="*/ 621561 w 879274"/>
                <a:gd name="csY970" fmla="*/ 51019 h 480147"/>
                <a:gd name="csX971" fmla="*/ 621692 w 879274"/>
                <a:gd name="csY971" fmla="*/ 49303 h 480147"/>
                <a:gd name="csX972" fmla="*/ 622531 w 879274"/>
                <a:gd name="csY972" fmla="*/ 48526 h 480147"/>
                <a:gd name="csX973" fmla="*/ 627271 w 879274"/>
                <a:gd name="csY973" fmla="*/ 47926 h 480147"/>
                <a:gd name="csX974" fmla="*/ 628056 w 879274"/>
                <a:gd name="csY974" fmla="*/ 47603 h 480147"/>
                <a:gd name="csX975" fmla="*/ 632104 w 879274"/>
                <a:gd name="csY975" fmla="*/ 45649 h 480147"/>
                <a:gd name="csX976" fmla="*/ 637714 w 879274"/>
                <a:gd name="csY976" fmla="*/ 42311 h 480147"/>
                <a:gd name="csX977" fmla="*/ 640438 w 879274"/>
                <a:gd name="csY977" fmla="*/ 40341 h 480147"/>
                <a:gd name="csX978" fmla="*/ 645402 w 879274"/>
                <a:gd name="csY978" fmla="*/ 39464 h 480147"/>
                <a:gd name="csX979" fmla="*/ 646325 w 879274"/>
                <a:gd name="csY979" fmla="*/ 38895 h 480147"/>
                <a:gd name="csX980" fmla="*/ 647972 w 879274"/>
                <a:gd name="csY980" fmla="*/ 37564 h 480147"/>
                <a:gd name="csX981" fmla="*/ 651081 w 879274"/>
                <a:gd name="csY981" fmla="*/ 35718 h 480147"/>
                <a:gd name="csX982" fmla="*/ 652766 w 879274"/>
                <a:gd name="csY982" fmla="*/ 35518 h 480147"/>
                <a:gd name="csX983" fmla="*/ 651720 w 879274"/>
                <a:gd name="csY983" fmla="*/ 39980 h 480147"/>
                <a:gd name="csX984" fmla="*/ 649865 w 879274"/>
                <a:gd name="csY984" fmla="*/ 45118 h 480147"/>
                <a:gd name="csX985" fmla="*/ 648819 w 879274"/>
                <a:gd name="csY985" fmla="*/ 46488 h 480147"/>
                <a:gd name="csX986" fmla="*/ 643786 w 879274"/>
                <a:gd name="csY986" fmla="*/ 46257 h 480147"/>
                <a:gd name="csX987" fmla="*/ 643793 w 879274"/>
                <a:gd name="csY987" fmla="*/ 47657 h 480147"/>
                <a:gd name="csX988" fmla="*/ 644586 w 879274"/>
                <a:gd name="csY988" fmla="*/ 49796 h 480147"/>
                <a:gd name="csX989" fmla="*/ 645155 w 879274"/>
                <a:gd name="csY989" fmla="*/ 50996 h 480147"/>
                <a:gd name="csX990" fmla="*/ 645764 w 879274"/>
                <a:gd name="csY990" fmla="*/ 52073 h 480147"/>
                <a:gd name="csX991" fmla="*/ 647118 w 879274"/>
                <a:gd name="csY991" fmla="*/ 53934 h 480147"/>
                <a:gd name="csX992" fmla="*/ 652413 w 879274"/>
                <a:gd name="csY992" fmla="*/ 58311 h 480147"/>
                <a:gd name="csX993" fmla="*/ 659146 w 879274"/>
                <a:gd name="csY993" fmla="*/ 63866 h 480147"/>
                <a:gd name="csX994" fmla="*/ 666418 w 879274"/>
                <a:gd name="csY994" fmla="*/ 70082 h 480147"/>
                <a:gd name="csX995" fmla="*/ 671497 w 879274"/>
                <a:gd name="csY995" fmla="*/ 74405 h 480147"/>
                <a:gd name="csX996" fmla="*/ 673552 w 879274"/>
                <a:gd name="csY996" fmla="*/ 76636 h 480147"/>
                <a:gd name="csX997" fmla="*/ 674860 w 879274"/>
                <a:gd name="csY997" fmla="*/ 78374 h 480147"/>
                <a:gd name="csX998" fmla="*/ 678600 w 879274"/>
                <a:gd name="csY998" fmla="*/ 84637 h 480147"/>
                <a:gd name="csX999" fmla="*/ 682155 w 879274"/>
                <a:gd name="csY999" fmla="*/ 90552 h 480147"/>
                <a:gd name="csX1000" fmla="*/ 688150 w 879274"/>
                <a:gd name="csY1000" fmla="*/ 100922 h 480147"/>
                <a:gd name="csX1001" fmla="*/ 693452 w 879274"/>
                <a:gd name="csY1001" fmla="*/ 110877 h 480147"/>
                <a:gd name="csX1002" fmla="*/ 699301 w 879274"/>
                <a:gd name="csY1002" fmla="*/ 121762 h 480147"/>
                <a:gd name="csX1003" fmla="*/ 702679 w 879274"/>
                <a:gd name="csY1003" fmla="*/ 128024 h 480147"/>
                <a:gd name="csX1004" fmla="*/ 709590 w 879274"/>
                <a:gd name="csY1004" fmla="*/ 141048 h 480147"/>
                <a:gd name="csX1005" fmla="*/ 711437 w 879274"/>
                <a:gd name="csY1005" fmla="*/ 145025 h 480147"/>
                <a:gd name="csX1006" fmla="*/ 714938 w 879274"/>
                <a:gd name="csY1006" fmla="*/ 152533 h 480147"/>
                <a:gd name="csX1007" fmla="*/ 718024 w 879274"/>
                <a:gd name="csY1007" fmla="*/ 159542 h 480147"/>
                <a:gd name="csX1008" fmla="*/ 720756 w 879274"/>
                <a:gd name="csY1008" fmla="*/ 165711 h 480147"/>
                <a:gd name="csX1009" fmla="*/ 722479 w 879274"/>
                <a:gd name="csY1009" fmla="*/ 166265 h 480147"/>
                <a:gd name="csX1010" fmla="*/ 722618 w 879274"/>
                <a:gd name="csY1010" fmla="*/ 164596 h 480147"/>
                <a:gd name="csX1011" fmla="*/ 722926 w 879274"/>
                <a:gd name="csY1011" fmla="*/ 163480 h 480147"/>
                <a:gd name="csX1012" fmla="*/ 723803 w 879274"/>
                <a:gd name="csY1012" fmla="*/ 162849 h 480147"/>
                <a:gd name="csX1013" fmla="*/ 725819 w 879274"/>
                <a:gd name="csY1013" fmla="*/ 161026 h 480147"/>
                <a:gd name="csX1014" fmla="*/ 726904 w 879274"/>
                <a:gd name="csY1014" fmla="*/ 160588 h 480147"/>
                <a:gd name="csX1015" fmla="*/ 728520 w 879274"/>
                <a:gd name="csY1015" fmla="*/ 160772 h 480147"/>
                <a:gd name="csX1016" fmla="*/ 730213 w 879274"/>
                <a:gd name="csY1016" fmla="*/ 159842 h 480147"/>
                <a:gd name="csX1017" fmla="*/ 730837 w 879274"/>
                <a:gd name="csY1017" fmla="*/ 158087 h 480147"/>
                <a:gd name="csX1018" fmla="*/ 730429 w 879274"/>
                <a:gd name="csY1018" fmla="*/ 154834 h 480147"/>
                <a:gd name="csX1019" fmla="*/ 730167 w 879274"/>
                <a:gd name="csY1019" fmla="*/ 153333 h 480147"/>
                <a:gd name="csX1020" fmla="*/ 730744 w 879274"/>
                <a:gd name="csY1020" fmla="*/ 151718 h 480147"/>
                <a:gd name="csX1021" fmla="*/ 731668 w 879274"/>
                <a:gd name="csY1021" fmla="*/ 151087 h 480147"/>
                <a:gd name="csX1022" fmla="*/ 732953 w 879274"/>
                <a:gd name="csY1022" fmla="*/ 150579 h 480147"/>
                <a:gd name="csX1023" fmla="*/ 734138 w 879274"/>
                <a:gd name="csY1023" fmla="*/ 150318 h 480147"/>
                <a:gd name="csX1024" fmla="*/ 735108 w 879274"/>
                <a:gd name="csY1024" fmla="*/ 148495 h 480147"/>
                <a:gd name="csX1025" fmla="*/ 736939 w 879274"/>
                <a:gd name="csY1025" fmla="*/ 147941 h 480147"/>
                <a:gd name="csX1026" fmla="*/ 738624 w 879274"/>
                <a:gd name="csY1026" fmla="*/ 148279 h 480147"/>
                <a:gd name="csX1027" fmla="*/ 740010 w 879274"/>
                <a:gd name="csY1027" fmla="*/ 148348 h 480147"/>
                <a:gd name="csX1028" fmla="*/ 741233 w 879274"/>
                <a:gd name="csY1028" fmla="*/ 149679 h 480147"/>
                <a:gd name="csX1029" fmla="*/ 741918 w 879274"/>
                <a:gd name="csY1029" fmla="*/ 151502 h 480147"/>
                <a:gd name="csX1030" fmla="*/ 743242 w 879274"/>
                <a:gd name="csY1030" fmla="*/ 151649 h 480147"/>
                <a:gd name="csX1031" fmla="*/ 745404 w 879274"/>
                <a:gd name="csY1031" fmla="*/ 151464 h 480147"/>
                <a:gd name="csX1032" fmla="*/ 745704 w 879274"/>
                <a:gd name="csY1032" fmla="*/ 152987 h 480147"/>
                <a:gd name="csX1033" fmla="*/ 745089 w 879274"/>
                <a:gd name="csY1033" fmla="*/ 155533 h 480147"/>
                <a:gd name="csX1034" fmla="*/ 744327 w 879274"/>
                <a:gd name="csY1034" fmla="*/ 157503 h 480147"/>
                <a:gd name="csX1035" fmla="*/ 744196 w 879274"/>
                <a:gd name="csY1035" fmla="*/ 159080 h 480147"/>
                <a:gd name="csX1036" fmla="*/ 745343 w 879274"/>
                <a:gd name="csY1036" fmla="*/ 159849 h 480147"/>
                <a:gd name="csX1037" fmla="*/ 749544 w 879274"/>
                <a:gd name="csY1037" fmla="*/ 159164 h 480147"/>
                <a:gd name="csX1038" fmla="*/ 751029 w 879274"/>
                <a:gd name="csY1038" fmla="*/ 159503 h 480147"/>
                <a:gd name="csX1039" fmla="*/ 751507 w 879274"/>
                <a:gd name="csY1039" fmla="*/ 161103 h 480147"/>
                <a:gd name="csX1040" fmla="*/ 752107 w 879274"/>
                <a:gd name="csY1040" fmla="*/ 162426 h 480147"/>
                <a:gd name="csX1041" fmla="*/ 752399 w 879274"/>
                <a:gd name="csY1041" fmla="*/ 164042 h 480147"/>
                <a:gd name="csX1042" fmla="*/ 751961 w 879274"/>
                <a:gd name="csY1042" fmla="*/ 165826 h 480147"/>
                <a:gd name="csX1043" fmla="*/ 752715 w 879274"/>
                <a:gd name="csY1043" fmla="*/ 166896 h 480147"/>
                <a:gd name="csX1044" fmla="*/ 756339 w 879274"/>
                <a:gd name="csY1044" fmla="*/ 166919 h 480147"/>
                <a:gd name="csX1045" fmla="*/ 758894 w 879274"/>
                <a:gd name="csY1045" fmla="*/ 166057 h 480147"/>
                <a:gd name="csX1046" fmla="*/ 762819 w 879274"/>
                <a:gd name="csY1046" fmla="*/ 165988 h 480147"/>
                <a:gd name="csX1047" fmla="*/ 766367 w 879274"/>
                <a:gd name="csY1047" fmla="*/ 167880 h 480147"/>
                <a:gd name="csX1048" fmla="*/ 768821 w 879274"/>
                <a:gd name="csY1048" fmla="*/ 167588 h 480147"/>
                <a:gd name="csX1049" fmla="*/ 771292 w 879274"/>
                <a:gd name="csY1049" fmla="*/ 166819 h 480147"/>
                <a:gd name="csX1050" fmla="*/ 774916 w 879274"/>
                <a:gd name="csY1050" fmla="*/ 167304 h 480147"/>
                <a:gd name="csX1051" fmla="*/ 777464 w 879274"/>
                <a:gd name="csY1051" fmla="*/ 165811 h 480147"/>
                <a:gd name="csX1052" fmla="*/ 779218 w 879274"/>
                <a:gd name="csY1052" fmla="*/ 163942 h 480147"/>
                <a:gd name="csX1053" fmla="*/ 779764 w 879274"/>
                <a:gd name="csY1053" fmla="*/ 162472 h 480147"/>
                <a:gd name="csX1054" fmla="*/ 780680 w 879274"/>
                <a:gd name="csY1054" fmla="*/ 161657 h 480147"/>
                <a:gd name="csX1055" fmla="*/ 784097 w 879274"/>
                <a:gd name="csY1055" fmla="*/ 161665 h 480147"/>
                <a:gd name="csX1056" fmla="*/ 786252 w 879274"/>
                <a:gd name="csY1056" fmla="*/ 161518 h 480147"/>
                <a:gd name="csX1057" fmla="*/ 787845 w 879274"/>
                <a:gd name="csY1057" fmla="*/ 159357 h 480147"/>
                <a:gd name="csX1058" fmla="*/ 789299 w 879274"/>
                <a:gd name="csY1058" fmla="*/ 158380 h 480147"/>
                <a:gd name="csX1059" fmla="*/ 791746 w 879274"/>
                <a:gd name="csY1059" fmla="*/ 158195 h 480147"/>
                <a:gd name="csX1060" fmla="*/ 793547 w 879274"/>
                <a:gd name="csY1060" fmla="*/ 158195 h 480147"/>
                <a:gd name="csX1061" fmla="*/ 798387 w 879274"/>
                <a:gd name="csY1061" fmla="*/ 160203 h 480147"/>
                <a:gd name="csX1062" fmla="*/ 801335 w 879274"/>
                <a:gd name="csY1062" fmla="*/ 161865 h 480147"/>
                <a:gd name="csX1063" fmla="*/ 804398 w 879274"/>
                <a:gd name="csY1063" fmla="*/ 164226 h 480147"/>
                <a:gd name="csX1064" fmla="*/ 806237 w 879274"/>
                <a:gd name="csY1064" fmla="*/ 165703 h 480147"/>
                <a:gd name="csX1065" fmla="*/ 807476 w 879274"/>
                <a:gd name="csY1065" fmla="*/ 169034 h 480147"/>
                <a:gd name="csX1066" fmla="*/ 809561 w 879274"/>
                <a:gd name="csY1066" fmla="*/ 171481 h 480147"/>
                <a:gd name="csX1067" fmla="*/ 811223 w 879274"/>
                <a:gd name="csY1067" fmla="*/ 174335 h 480147"/>
                <a:gd name="csX1068" fmla="*/ 811623 w 879274"/>
                <a:gd name="csY1068" fmla="*/ 177143 h 480147"/>
                <a:gd name="csX1069" fmla="*/ 812993 w 879274"/>
                <a:gd name="csY1069" fmla="*/ 182181 h 480147"/>
                <a:gd name="csX1070" fmla="*/ 814409 w 879274"/>
                <a:gd name="csY1070" fmla="*/ 183835 h 480147"/>
                <a:gd name="csX1071" fmla="*/ 816087 w 879274"/>
                <a:gd name="csY1071" fmla="*/ 183835 h 480147"/>
                <a:gd name="csX1072" fmla="*/ 818203 w 879274"/>
                <a:gd name="csY1072" fmla="*/ 184520 h 480147"/>
                <a:gd name="csX1073" fmla="*/ 820542 w 879274"/>
                <a:gd name="csY1073" fmla="*/ 185066 h 480147"/>
                <a:gd name="csX1074" fmla="*/ 825545 w 879274"/>
                <a:gd name="csY1074" fmla="*/ 188797 h 480147"/>
                <a:gd name="csX1075" fmla="*/ 827384 w 879274"/>
                <a:gd name="csY1075" fmla="*/ 188905 h 480147"/>
                <a:gd name="csX1076" fmla="*/ 828800 w 879274"/>
                <a:gd name="csY1076" fmla="*/ 189797 h 480147"/>
                <a:gd name="csX1077" fmla="*/ 829015 w 879274"/>
                <a:gd name="csY1077" fmla="*/ 191513 h 480147"/>
                <a:gd name="csX1078" fmla="*/ 828492 w 879274"/>
                <a:gd name="csY1078" fmla="*/ 193498 h 480147"/>
                <a:gd name="csX1079" fmla="*/ 829038 w 879274"/>
                <a:gd name="csY1079" fmla="*/ 195398 h 480147"/>
                <a:gd name="csX1080" fmla="*/ 830677 w 879274"/>
                <a:gd name="csY1080" fmla="*/ 197821 h 480147"/>
                <a:gd name="csX1081" fmla="*/ 831970 w 879274"/>
                <a:gd name="csY1081" fmla="*/ 200183 h 480147"/>
                <a:gd name="csX1082" fmla="*/ 833563 w 879274"/>
                <a:gd name="csY1082" fmla="*/ 203044 h 480147"/>
                <a:gd name="csX1083" fmla="*/ 834048 w 879274"/>
                <a:gd name="csY1083" fmla="*/ 204675 h 480147"/>
                <a:gd name="csX1084" fmla="*/ 835326 w 879274"/>
                <a:gd name="csY1084" fmla="*/ 205214 h 480147"/>
                <a:gd name="csX1085" fmla="*/ 837049 w 879274"/>
                <a:gd name="csY1085" fmla="*/ 204406 h 480147"/>
                <a:gd name="csX1086" fmla="*/ 839789 w 879274"/>
                <a:gd name="csY1086" fmla="*/ 205021 h 480147"/>
                <a:gd name="csX1087" fmla="*/ 848031 w 879274"/>
                <a:gd name="csY1087" fmla="*/ 206645 h 480147"/>
                <a:gd name="csX1088" fmla="*/ 849177 w 879274"/>
                <a:gd name="csY1088" fmla="*/ 206845 h 480147"/>
                <a:gd name="csX1089" fmla="*/ 850055 w 879274"/>
                <a:gd name="csY1089" fmla="*/ 208537 h 480147"/>
                <a:gd name="csX1090" fmla="*/ 851247 w 879274"/>
                <a:gd name="csY1090" fmla="*/ 208398 h 480147"/>
                <a:gd name="csX1091" fmla="*/ 852617 w 879274"/>
                <a:gd name="csY1091" fmla="*/ 208329 h 480147"/>
                <a:gd name="csX1092" fmla="*/ 854518 w 879274"/>
                <a:gd name="csY1092" fmla="*/ 208529 h 480147"/>
                <a:gd name="csX1093" fmla="*/ 855842 w 879274"/>
                <a:gd name="csY1093" fmla="*/ 206968 h 480147"/>
                <a:gd name="csX1094" fmla="*/ 856927 w 879274"/>
                <a:gd name="csY1094" fmla="*/ 205598 h 480147"/>
                <a:gd name="csX1095" fmla="*/ 859643 w 879274"/>
                <a:gd name="csY1095" fmla="*/ 203906 h 480147"/>
                <a:gd name="csX1096" fmla="*/ 861898 w 879274"/>
                <a:gd name="csY1096" fmla="*/ 201606 h 480147"/>
                <a:gd name="csX1097" fmla="*/ 863791 w 879274"/>
                <a:gd name="csY1097" fmla="*/ 199560 h 480147"/>
                <a:gd name="csX1098" fmla="*/ 865207 w 879274"/>
                <a:gd name="csY1098" fmla="*/ 199290 h 480147"/>
                <a:gd name="csX1099" fmla="*/ 866353 w 879274"/>
                <a:gd name="csY1099" fmla="*/ 200244 h 480147"/>
                <a:gd name="csX1100" fmla="*/ 866399 w 879274"/>
                <a:gd name="csY1100" fmla="*/ 202014 h 480147"/>
                <a:gd name="csX1101" fmla="*/ 864984 w 879274"/>
                <a:gd name="csY1101" fmla="*/ 203306 h 480147"/>
                <a:gd name="csX1102" fmla="*/ 863875 w 879274"/>
                <a:gd name="csY1102" fmla="*/ 204868 h 480147"/>
                <a:gd name="csX1103" fmla="*/ 864137 w 879274"/>
                <a:gd name="csY1103" fmla="*/ 206429 h 480147"/>
                <a:gd name="csX1104" fmla="*/ 866038 w 879274"/>
                <a:gd name="csY1104" fmla="*/ 206568 h 480147"/>
                <a:gd name="csX1105" fmla="*/ 868147 w 879274"/>
                <a:gd name="csY1105" fmla="*/ 208914 h 480147"/>
                <a:gd name="csX1106" fmla="*/ 871194 w 879274"/>
                <a:gd name="csY1106" fmla="*/ 214399 h 480147"/>
                <a:gd name="csX1107" fmla="*/ 872225 w 879274"/>
                <a:gd name="csY1107" fmla="*/ 215545 h 480147"/>
                <a:gd name="csX1108" fmla="*/ 873733 w 879274"/>
                <a:gd name="csY1108" fmla="*/ 216622 h 480147"/>
                <a:gd name="csX1109" fmla="*/ 875403 w 879274"/>
                <a:gd name="csY1109" fmla="*/ 217107 h 480147"/>
                <a:gd name="csX1110" fmla="*/ 877250 w 879274"/>
                <a:gd name="csY1110" fmla="*/ 217891 h 480147"/>
                <a:gd name="csX1111" fmla="*/ 878620 w 879274"/>
                <a:gd name="csY1111" fmla="*/ 220145 h 480147"/>
                <a:gd name="csX1112" fmla="*/ 879274 w 879274"/>
                <a:gd name="csY1112" fmla="*/ 222192 h 480147"/>
                <a:gd name="csX1113" fmla="*/ 79933 w 879274"/>
                <a:gd name="csY1113" fmla="*/ 352177 h 480147"/>
                <a:gd name="csX1114" fmla="*/ 79186 w 879274"/>
                <a:gd name="csY1114" fmla="*/ 352593 h 480147"/>
                <a:gd name="csX1115" fmla="*/ 78732 w 879274"/>
                <a:gd name="csY1115" fmla="*/ 350654 h 480147"/>
                <a:gd name="csX1116" fmla="*/ 79564 w 879274"/>
                <a:gd name="csY1116" fmla="*/ 349023 h 480147"/>
                <a:gd name="csX1117" fmla="*/ 80749 w 879274"/>
                <a:gd name="csY1117" fmla="*/ 348808 h 480147"/>
                <a:gd name="csX1118" fmla="*/ 80340 w 879274"/>
                <a:gd name="csY1118" fmla="*/ 351385 h 480147"/>
                <a:gd name="csX1119" fmla="*/ 79933 w 879274"/>
                <a:gd name="csY1119" fmla="*/ 352177 h 480147"/>
                <a:gd name="csX1120" fmla="*/ 77193 w 879274"/>
                <a:gd name="csY1120" fmla="*/ 355747 h 480147"/>
                <a:gd name="csX1121" fmla="*/ 76416 w 879274"/>
                <a:gd name="csY1121" fmla="*/ 356601 h 480147"/>
                <a:gd name="csX1122" fmla="*/ 75262 w 879274"/>
                <a:gd name="csY1122" fmla="*/ 356470 h 480147"/>
                <a:gd name="csX1123" fmla="*/ 73099 w 879274"/>
                <a:gd name="csY1123" fmla="*/ 353247 h 480147"/>
                <a:gd name="csX1124" fmla="*/ 73707 w 879274"/>
                <a:gd name="csY1124" fmla="*/ 349970 h 480147"/>
                <a:gd name="csX1125" fmla="*/ 74492 w 879274"/>
                <a:gd name="csY1125" fmla="*/ 349300 h 480147"/>
                <a:gd name="csX1126" fmla="*/ 75585 w 879274"/>
                <a:gd name="csY1126" fmla="*/ 348839 h 480147"/>
                <a:gd name="csX1127" fmla="*/ 75731 w 879274"/>
                <a:gd name="csY1127" fmla="*/ 349562 h 480147"/>
                <a:gd name="csX1128" fmla="*/ 74200 w 879274"/>
                <a:gd name="csY1128" fmla="*/ 351031 h 480147"/>
                <a:gd name="csX1129" fmla="*/ 74054 w 879274"/>
                <a:gd name="csY1129" fmla="*/ 352885 h 480147"/>
                <a:gd name="csX1130" fmla="*/ 75339 w 879274"/>
                <a:gd name="csY1130" fmla="*/ 354939 h 480147"/>
                <a:gd name="csX1131" fmla="*/ 77193 w 879274"/>
                <a:gd name="csY1131" fmla="*/ 355747 h 4801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</a:cxnLst>
              <a:rect l="l" t="t" r="r" b="b"/>
              <a:pathLst>
                <a:path w="879274" h="480147">
                  <a:moveTo>
                    <a:pt x="879274" y="222192"/>
                  </a:moveTo>
                  <a:lnTo>
                    <a:pt x="877273" y="221538"/>
                  </a:lnTo>
                  <a:lnTo>
                    <a:pt x="873349" y="221399"/>
                  </a:lnTo>
                  <a:lnTo>
                    <a:pt x="870955" y="221807"/>
                  </a:lnTo>
                  <a:lnTo>
                    <a:pt x="869832" y="222038"/>
                  </a:lnTo>
                  <a:lnTo>
                    <a:pt x="868154" y="223384"/>
                  </a:lnTo>
                  <a:lnTo>
                    <a:pt x="866961" y="224723"/>
                  </a:lnTo>
                  <a:lnTo>
                    <a:pt x="866438" y="227000"/>
                  </a:lnTo>
                  <a:lnTo>
                    <a:pt x="867069" y="229569"/>
                  </a:lnTo>
                  <a:lnTo>
                    <a:pt x="866207" y="234908"/>
                  </a:lnTo>
                  <a:lnTo>
                    <a:pt x="865037" y="236916"/>
                  </a:lnTo>
                  <a:lnTo>
                    <a:pt x="862575" y="240401"/>
                  </a:lnTo>
                  <a:lnTo>
                    <a:pt x="861144" y="241154"/>
                  </a:lnTo>
                  <a:lnTo>
                    <a:pt x="858743" y="241778"/>
                  </a:lnTo>
                  <a:lnTo>
                    <a:pt x="856434" y="242808"/>
                  </a:lnTo>
                  <a:lnTo>
                    <a:pt x="851909" y="243808"/>
                  </a:lnTo>
                  <a:lnTo>
                    <a:pt x="847023" y="244316"/>
                  </a:lnTo>
                  <a:lnTo>
                    <a:pt x="845283" y="245062"/>
                  </a:lnTo>
                  <a:lnTo>
                    <a:pt x="844044" y="247440"/>
                  </a:lnTo>
                  <a:lnTo>
                    <a:pt x="843167" y="249417"/>
                  </a:lnTo>
                  <a:lnTo>
                    <a:pt x="842628" y="250924"/>
                  </a:lnTo>
                  <a:lnTo>
                    <a:pt x="841243" y="255833"/>
                  </a:lnTo>
                  <a:lnTo>
                    <a:pt x="840458" y="260210"/>
                  </a:lnTo>
                  <a:lnTo>
                    <a:pt x="841228" y="265633"/>
                  </a:lnTo>
                  <a:lnTo>
                    <a:pt x="841805" y="271641"/>
                  </a:lnTo>
                  <a:lnTo>
                    <a:pt x="841766" y="273710"/>
                  </a:lnTo>
                  <a:lnTo>
                    <a:pt x="842959" y="276772"/>
                  </a:lnTo>
                  <a:lnTo>
                    <a:pt x="843560" y="278649"/>
                  </a:lnTo>
                  <a:lnTo>
                    <a:pt x="843275" y="281311"/>
                  </a:lnTo>
                  <a:lnTo>
                    <a:pt x="841559" y="283403"/>
                  </a:lnTo>
                  <a:lnTo>
                    <a:pt x="840527" y="286173"/>
                  </a:lnTo>
                  <a:lnTo>
                    <a:pt x="839558" y="287350"/>
                  </a:lnTo>
                  <a:lnTo>
                    <a:pt x="836765" y="287881"/>
                  </a:lnTo>
                  <a:lnTo>
                    <a:pt x="834133" y="288204"/>
                  </a:lnTo>
                  <a:lnTo>
                    <a:pt x="831478" y="290581"/>
                  </a:lnTo>
                  <a:lnTo>
                    <a:pt x="829354" y="292219"/>
                  </a:lnTo>
                  <a:lnTo>
                    <a:pt x="826029" y="294304"/>
                  </a:lnTo>
                  <a:lnTo>
                    <a:pt x="824467" y="294697"/>
                  </a:lnTo>
                  <a:lnTo>
                    <a:pt x="823605" y="293635"/>
                  </a:lnTo>
                  <a:lnTo>
                    <a:pt x="823036" y="291273"/>
                  </a:lnTo>
                  <a:lnTo>
                    <a:pt x="821897" y="290227"/>
                  </a:lnTo>
                  <a:lnTo>
                    <a:pt x="820288" y="290142"/>
                  </a:lnTo>
                  <a:lnTo>
                    <a:pt x="818996" y="290119"/>
                  </a:lnTo>
                  <a:lnTo>
                    <a:pt x="814817" y="289481"/>
                  </a:lnTo>
                  <a:lnTo>
                    <a:pt x="812139" y="289527"/>
                  </a:lnTo>
                  <a:lnTo>
                    <a:pt x="810131" y="290035"/>
                  </a:lnTo>
                  <a:lnTo>
                    <a:pt x="807837" y="290289"/>
                  </a:lnTo>
                  <a:lnTo>
                    <a:pt x="803874" y="289427"/>
                  </a:lnTo>
                  <a:lnTo>
                    <a:pt x="801312" y="288696"/>
                  </a:lnTo>
                  <a:lnTo>
                    <a:pt x="799588" y="287996"/>
                  </a:lnTo>
                  <a:lnTo>
                    <a:pt x="795471" y="285927"/>
                  </a:lnTo>
                  <a:lnTo>
                    <a:pt x="790061" y="283465"/>
                  </a:lnTo>
                  <a:lnTo>
                    <a:pt x="787845" y="282742"/>
                  </a:lnTo>
                  <a:lnTo>
                    <a:pt x="786529" y="283480"/>
                  </a:lnTo>
                  <a:lnTo>
                    <a:pt x="786329" y="284888"/>
                  </a:lnTo>
                  <a:lnTo>
                    <a:pt x="785982" y="288296"/>
                  </a:lnTo>
                  <a:lnTo>
                    <a:pt x="785351" y="290427"/>
                  </a:lnTo>
                  <a:lnTo>
                    <a:pt x="781580" y="301166"/>
                  </a:lnTo>
                  <a:lnTo>
                    <a:pt x="779249" y="308597"/>
                  </a:lnTo>
                  <a:lnTo>
                    <a:pt x="776286" y="315698"/>
                  </a:lnTo>
                  <a:lnTo>
                    <a:pt x="775347" y="320444"/>
                  </a:lnTo>
                  <a:lnTo>
                    <a:pt x="773577" y="326437"/>
                  </a:lnTo>
                  <a:lnTo>
                    <a:pt x="771815" y="330768"/>
                  </a:lnTo>
                  <a:lnTo>
                    <a:pt x="771099" y="333122"/>
                  </a:lnTo>
                  <a:lnTo>
                    <a:pt x="771038" y="334084"/>
                  </a:lnTo>
                  <a:lnTo>
                    <a:pt x="771345" y="335430"/>
                  </a:lnTo>
                  <a:lnTo>
                    <a:pt x="774047" y="336899"/>
                  </a:lnTo>
                  <a:lnTo>
                    <a:pt x="776878" y="337800"/>
                  </a:lnTo>
                  <a:lnTo>
                    <a:pt x="777502" y="338361"/>
                  </a:lnTo>
                  <a:lnTo>
                    <a:pt x="777810" y="339884"/>
                  </a:lnTo>
                  <a:lnTo>
                    <a:pt x="777702" y="342377"/>
                  </a:lnTo>
                  <a:lnTo>
                    <a:pt x="777186" y="344731"/>
                  </a:lnTo>
                  <a:lnTo>
                    <a:pt x="776371" y="346577"/>
                  </a:lnTo>
                  <a:lnTo>
                    <a:pt x="775563" y="347492"/>
                  </a:lnTo>
                  <a:lnTo>
                    <a:pt x="774639" y="347546"/>
                  </a:lnTo>
                  <a:lnTo>
                    <a:pt x="772869" y="346361"/>
                  </a:lnTo>
                  <a:lnTo>
                    <a:pt x="771292" y="345038"/>
                  </a:lnTo>
                  <a:lnTo>
                    <a:pt x="770068" y="344638"/>
                  </a:lnTo>
                  <a:lnTo>
                    <a:pt x="766959" y="345377"/>
                  </a:lnTo>
                  <a:lnTo>
                    <a:pt x="764081" y="346385"/>
                  </a:lnTo>
                  <a:lnTo>
                    <a:pt x="763119" y="346415"/>
                  </a:lnTo>
                  <a:lnTo>
                    <a:pt x="761449" y="345769"/>
                  </a:lnTo>
                  <a:lnTo>
                    <a:pt x="759764" y="344431"/>
                  </a:lnTo>
                  <a:lnTo>
                    <a:pt x="759094" y="341838"/>
                  </a:lnTo>
                  <a:lnTo>
                    <a:pt x="757648" y="340661"/>
                  </a:lnTo>
                  <a:lnTo>
                    <a:pt x="755708" y="341838"/>
                  </a:lnTo>
                  <a:lnTo>
                    <a:pt x="749937" y="343815"/>
                  </a:lnTo>
                  <a:lnTo>
                    <a:pt x="743580" y="346169"/>
                  </a:lnTo>
                  <a:lnTo>
                    <a:pt x="739540" y="347385"/>
                  </a:lnTo>
                  <a:lnTo>
                    <a:pt x="737962" y="347200"/>
                  </a:lnTo>
                  <a:lnTo>
                    <a:pt x="734831" y="347477"/>
                  </a:lnTo>
                  <a:lnTo>
                    <a:pt x="732114" y="348131"/>
                  </a:lnTo>
                  <a:lnTo>
                    <a:pt x="730075" y="349039"/>
                  </a:lnTo>
                  <a:lnTo>
                    <a:pt x="726050" y="350293"/>
                  </a:lnTo>
                  <a:lnTo>
                    <a:pt x="722395" y="351131"/>
                  </a:lnTo>
                  <a:lnTo>
                    <a:pt x="720040" y="353031"/>
                  </a:lnTo>
                  <a:lnTo>
                    <a:pt x="718347" y="354862"/>
                  </a:lnTo>
                  <a:lnTo>
                    <a:pt x="718416" y="355554"/>
                  </a:lnTo>
                  <a:lnTo>
                    <a:pt x="719648" y="356639"/>
                  </a:lnTo>
                  <a:lnTo>
                    <a:pt x="721056" y="357485"/>
                  </a:lnTo>
                  <a:lnTo>
                    <a:pt x="723872" y="357285"/>
                  </a:lnTo>
                  <a:lnTo>
                    <a:pt x="726619" y="357155"/>
                  </a:lnTo>
                  <a:lnTo>
                    <a:pt x="728905" y="358301"/>
                  </a:lnTo>
                  <a:lnTo>
                    <a:pt x="730952" y="359039"/>
                  </a:lnTo>
                  <a:lnTo>
                    <a:pt x="731514" y="359993"/>
                  </a:lnTo>
                  <a:lnTo>
                    <a:pt x="730952" y="360924"/>
                  </a:lnTo>
                  <a:lnTo>
                    <a:pt x="729767" y="361139"/>
                  </a:lnTo>
                  <a:lnTo>
                    <a:pt x="729352" y="361786"/>
                  </a:lnTo>
                  <a:lnTo>
                    <a:pt x="729559" y="362655"/>
                  </a:lnTo>
                  <a:lnTo>
                    <a:pt x="728774" y="364917"/>
                  </a:lnTo>
                  <a:lnTo>
                    <a:pt x="728367" y="368340"/>
                  </a:lnTo>
                  <a:lnTo>
                    <a:pt x="728774" y="371709"/>
                  </a:lnTo>
                  <a:lnTo>
                    <a:pt x="728997" y="374810"/>
                  </a:lnTo>
                  <a:lnTo>
                    <a:pt x="728851" y="376371"/>
                  </a:lnTo>
                  <a:lnTo>
                    <a:pt x="728774" y="378594"/>
                  </a:lnTo>
                  <a:lnTo>
                    <a:pt x="729644" y="380095"/>
                  </a:lnTo>
                  <a:lnTo>
                    <a:pt x="730421" y="382949"/>
                  </a:lnTo>
                  <a:lnTo>
                    <a:pt x="731814" y="384733"/>
                  </a:lnTo>
                  <a:lnTo>
                    <a:pt x="733915" y="390903"/>
                  </a:lnTo>
                  <a:lnTo>
                    <a:pt x="735154" y="394496"/>
                  </a:lnTo>
                  <a:lnTo>
                    <a:pt x="736293" y="398557"/>
                  </a:lnTo>
                  <a:lnTo>
                    <a:pt x="735469" y="400750"/>
                  </a:lnTo>
                  <a:lnTo>
                    <a:pt x="735523" y="402019"/>
                  </a:lnTo>
                  <a:lnTo>
                    <a:pt x="736862" y="403081"/>
                  </a:lnTo>
                  <a:lnTo>
                    <a:pt x="737447" y="405150"/>
                  </a:lnTo>
                  <a:lnTo>
                    <a:pt x="738070" y="406412"/>
                  </a:lnTo>
                  <a:lnTo>
                    <a:pt x="737901" y="407666"/>
                  </a:lnTo>
                  <a:lnTo>
                    <a:pt x="737332" y="408150"/>
                  </a:lnTo>
                  <a:lnTo>
                    <a:pt x="734430" y="407389"/>
                  </a:lnTo>
                  <a:lnTo>
                    <a:pt x="732053" y="408643"/>
                  </a:lnTo>
                  <a:lnTo>
                    <a:pt x="729529" y="409904"/>
                  </a:lnTo>
                  <a:lnTo>
                    <a:pt x="729190" y="410574"/>
                  </a:lnTo>
                  <a:lnTo>
                    <a:pt x="729120" y="411304"/>
                  </a:lnTo>
                  <a:lnTo>
                    <a:pt x="729375" y="411943"/>
                  </a:lnTo>
                  <a:lnTo>
                    <a:pt x="730829" y="413066"/>
                  </a:lnTo>
                  <a:lnTo>
                    <a:pt x="732838" y="413766"/>
                  </a:lnTo>
                  <a:lnTo>
                    <a:pt x="732738" y="414889"/>
                  </a:lnTo>
                  <a:lnTo>
                    <a:pt x="730252" y="415405"/>
                  </a:lnTo>
                  <a:lnTo>
                    <a:pt x="726504" y="417120"/>
                  </a:lnTo>
                  <a:lnTo>
                    <a:pt x="725465" y="418959"/>
                  </a:lnTo>
                  <a:lnTo>
                    <a:pt x="724665" y="420982"/>
                  </a:lnTo>
                  <a:lnTo>
                    <a:pt x="724595" y="422151"/>
                  </a:lnTo>
                  <a:lnTo>
                    <a:pt x="724973" y="425282"/>
                  </a:lnTo>
                  <a:lnTo>
                    <a:pt x="725542" y="428744"/>
                  </a:lnTo>
                  <a:lnTo>
                    <a:pt x="726612" y="432390"/>
                  </a:lnTo>
                  <a:lnTo>
                    <a:pt x="726696" y="433513"/>
                  </a:lnTo>
                  <a:lnTo>
                    <a:pt x="726143" y="434314"/>
                  </a:lnTo>
                  <a:lnTo>
                    <a:pt x="725627" y="434829"/>
                  </a:lnTo>
                  <a:lnTo>
                    <a:pt x="722649" y="431544"/>
                  </a:lnTo>
                  <a:lnTo>
                    <a:pt x="719401" y="428336"/>
                  </a:lnTo>
                  <a:lnTo>
                    <a:pt x="716862" y="427598"/>
                  </a:lnTo>
                  <a:lnTo>
                    <a:pt x="712437" y="427067"/>
                  </a:lnTo>
                  <a:lnTo>
                    <a:pt x="710090" y="427044"/>
                  </a:lnTo>
                  <a:lnTo>
                    <a:pt x="708758" y="426282"/>
                  </a:lnTo>
                  <a:lnTo>
                    <a:pt x="707450" y="424421"/>
                  </a:lnTo>
                  <a:lnTo>
                    <a:pt x="705888" y="422736"/>
                  </a:lnTo>
                  <a:lnTo>
                    <a:pt x="703887" y="420951"/>
                  </a:lnTo>
                  <a:lnTo>
                    <a:pt x="703071" y="418228"/>
                  </a:lnTo>
                  <a:lnTo>
                    <a:pt x="702248" y="417743"/>
                  </a:lnTo>
                  <a:lnTo>
                    <a:pt x="700801" y="418089"/>
                  </a:lnTo>
                  <a:lnTo>
                    <a:pt x="698385" y="418005"/>
                  </a:lnTo>
                  <a:lnTo>
                    <a:pt x="697031" y="417766"/>
                  </a:lnTo>
                  <a:lnTo>
                    <a:pt x="695007" y="417297"/>
                  </a:lnTo>
                  <a:lnTo>
                    <a:pt x="691782" y="416182"/>
                  </a:lnTo>
                  <a:lnTo>
                    <a:pt x="689235" y="415128"/>
                  </a:lnTo>
                  <a:lnTo>
                    <a:pt x="686026" y="414928"/>
                  </a:lnTo>
                  <a:lnTo>
                    <a:pt x="684179" y="415135"/>
                  </a:lnTo>
                  <a:lnTo>
                    <a:pt x="678415" y="415335"/>
                  </a:lnTo>
                  <a:lnTo>
                    <a:pt x="673629" y="414228"/>
                  </a:lnTo>
                  <a:lnTo>
                    <a:pt x="669758" y="414028"/>
                  </a:lnTo>
                  <a:lnTo>
                    <a:pt x="667372" y="414089"/>
                  </a:lnTo>
                  <a:lnTo>
                    <a:pt x="666233" y="413951"/>
                  </a:lnTo>
                  <a:lnTo>
                    <a:pt x="664279" y="413958"/>
                  </a:lnTo>
                  <a:lnTo>
                    <a:pt x="661401" y="413720"/>
                  </a:lnTo>
                  <a:lnTo>
                    <a:pt x="657553" y="412012"/>
                  </a:lnTo>
                  <a:lnTo>
                    <a:pt x="656060" y="411927"/>
                  </a:lnTo>
                  <a:lnTo>
                    <a:pt x="655113" y="411989"/>
                  </a:lnTo>
                  <a:lnTo>
                    <a:pt x="648680" y="413243"/>
                  </a:lnTo>
                  <a:lnTo>
                    <a:pt x="645717" y="413535"/>
                  </a:lnTo>
                  <a:lnTo>
                    <a:pt x="639430" y="413389"/>
                  </a:lnTo>
                  <a:lnTo>
                    <a:pt x="633259" y="413251"/>
                  </a:lnTo>
                  <a:lnTo>
                    <a:pt x="631273" y="412989"/>
                  </a:lnTo>
                  <a:lnTo>
                    <a:pt x="630173" y="413120"/>
                  </a:lnTo>
                  <a:lnTo>
                    <a:pt x="627841" y="416128"/>
                  </a:lnTo>
                  <a:lnTo>
                    <a:pt x="626840" y="416597"/>
                  </a:lnTo>
                  <a:lnTo>
                    <a:pt x="621023" y="415943"/>
                  </a:lnTo>
                  <a:lnTo>
                    <a:pt x="614143" y="413966"/>
                  </a:lnTo>
                  <a:lnTo>
                    <a:pt x="609172" y="411797"/>
                  </a:lnTo>
                  <a:lnTo>
                    <a:pt x="604954" y="409496"/>
                  </a:lnTo>
                  <a:lnTo>
                    <a:pt x="599368" y="405866"/>
                  </a:lnTo>
                  <a:lnTo>
                    <a:pt x="596028" y="404073"/>
                  </a:lnTo>
                  <a:lnTo>
                    <a:pt x="595543" y="405104"/>
                  </a:lnTo>
                  <a:lnTo>
                    <a:pt x="594658" y="405435"/>
                  </a:lnTo>
                  <a:lnTo>
                    <a:pt x="593373" y="405596"/>
                  </a:lnTo>
                  <a:lnTo>
                    <a:pt x="590410" y="405412"/>
                  </a:lnTo>
                  <a:lnTo>
                    <a:pt x="589040" y="407250"/>
                  </a:lnTo>
                  <a:lnTo>
                    <a:pt x="585424" y="408566"/>
                  </a:lnTo>
                  <a:lnTo>
                    <a:pt x="583123" y="409743"/>
                  </a:lnTo>
                  <a:lnTo>
                    <a:pt x="581922" y="411074"/>
                  </a:lnTo>
                  <a:lnTo>
                    <a:pt x="579629" y="419867"/>
                  </a:lnTo>
                  <a:lnTo>
                    <a:pt x="579013" y="423074"/>
                  </a:lnTo>
                  <a:lnTo>
                    <a:pt x="580552" y="428459"/>
                  </a:lnTo>
                  <a:lnTo>
                    <a:pt x="578790" y="428144"/>
                  </a:lnTo>
                  <a:lnTo>
                    <a:pt x="576720" y="426767"/>
                  </a:lnTo>
                  <a:lnTo>
                    <a:pt x="576004" y="425682"/>
                  </a:lnTo>
                  <a:lnTo>
                    <a:pt x="574011" y="425021"/>
                  </a:lnTo>
                  <a:lnTo>
                    <a:pt x="566762" y="424020"/>
                  </a:lnTo>
                  <a:lnTo>
                    <a:pt x="565408" y="422782"/>
                  </a:lnTo>
                  <a:lnTo>
                    <a:pt x="564561" y="421774"/>
                  </a:lnTo>
                  <a:lnTo>
                    <a:pt x="562683" y="421113"/>
                  </a:lnTo>
                  <a:lnTo>
                    <a:pt x="560029" y="420605"/>
                  </a:lnTo>
                  <a:lnTo>
                    <a:pt x="554257" y="418266"/>
                  </a:lnTo>
                  <a:lnTo>
                    <a:pt x="551795" y="418182"/>
                  </a:lnTo>
                  <a:lnTo>
                    <a:pt x="544345" y="416382"/>
                  </a:lnTo>
                  <a:lnTo>
                    <a:pt x="543129" y="416397"/>
                  </a:lnTo>
                  <a:lnTo>
                    <a:pt x="542575" y="416474"/>
                  </a:lnTo>
                  <a:lnTo>
                    <a:pt x="539682" y="417651"/>
                  </a:lnTo>
                  <a:lnTo>
                    <a:pt x="537812" y="417989"/>
                  </a:lnTo>
                  <a:lnTo>
                    <a:pt x="535819" y="417513"/>
                  </a:lnTo>
                  <a:lnTo>
                    <a:pt x="532248" y="418966"/>
                  </a:lnTo>
                  <a:lnTo>
                    <a:pt x="530316" y="420905"/>
                  </a:lnTo>
                  <a:lnTo>
                    <a:pt x="528723" y="423274"/>
                  </a:lnTo>
                  <a:lnTo>
                    <a:pt x="527200" y="424767"/>
                  </a:lnTo>
                  <a:lnTo>
                    <a:pt x="526746" y="426998"/>
                  </a:lnTo>
                  <a:lnTo>
                    <a:pt x="525668" y="428152"/>
                  </a:lnTo>
                  <a:lnTo>
                    <a:pt x="524383" y="430459"/>
                  </a:lnTo>
                  <a:lnTo>
                    <a:pt x="524383" y="431806"/>
                  </a:lnTo>
                  <a:lnTo>
                    <a:pt x="525545" y="433113"/>
                  </a:lnTo>
                  <a:lnTo>
                    <a:pt x="523683" y="434321"/>
                  </a:lnTo>
                  <a:lnTo>
                    <a:pt x="521613" y="434698"/>
                  </a:lnTo>
                  <a:lnTo>
                    <a:pt x="520543" y="435437"/>
                  </a:lnTo>
                  <a:lnTo>
                    <a:pt x="519404" y="437214"/>
                  </a:lnTo>
                  <a:lnTo>
                    <a:pt x="518342" y="438737"/>
                  </a:lnTo>
                  <a:lnTo>
                    <a:pt x="517719" y="439275"/>
                  </a:lnTo>
                  <a:lnTo>
                    <a:pt x="516765" y="439175"/>
                  </a:lnTo>
                  <a:lnTo>
                    <a:pt x="515656" y="437991"/>
                  </a:lnTo>
                  <a:lnTo>
                    <a:pt x="514079" y="438045"/>
                  </a:lnTo>
                  <a:lnTo>
                    <a:pt x="512201" y="439506"/>
                  </a:lnTo>
                  <a:lnTo>
                    <a:pt x="509970" y="441883"/>
                  </a:lnTo>
                  <a:lnTo>
                    <a:pt x="507161" y="445506"/>
                  </a:lnTo>
                  <a:lnTo>
                    <a:pt x="504229" y="447430"/>
                  </a:lnTo>
                  <a:lnTo>
                    <a:pt x="500520" y="449061"/>
                  </a:lnTo>
                  <a:lnTo>
                    <a:pt x="497834" y="449784"/>
                  </a:lnTo>
                  <a:lnTo>
                    <a:pt x="495710" y="451022"/>
                  </a:lnTo>
                  <a:lnTo>
                    <a:pt x="492162" y="453530"/>
                  </a:lnTo>
                  <a:lnTo>
                    <a:pt x="491455" y="455007"/>
                  </a:lnTo>
                  <a:lnTo>
                    <a:pt x="488884" y="455877"/>
                  </a:lnTo>
                  <a:lnTo>
                    <a:pt x="486814" y="456877"/>
                  </a:lnTo>
                  <a:lnTo>
                    <a:pt x="484898" y="458546"/>
                  </a:lnTo>
                  <a:lnTo>
                    <a:pt x="484428" y="461492"/>
                  </a:lnTo>
                  <a:lnTo>
                    <a:pt x="483213" y="463185"/>
                  </a:lnTo>
                  <a:lnTo>
                    <a:pt x="480281" y="465500"/>
                  </a:lnTo>
                  <a:lnTo>
                    <a:pt x="477818" y="467839"/>
                  </a:lnTo>
                  <a:lnTo>
                    <a:pt x="476210" y="470131"/>
                  </a:lnTo>
                  <a:lnTo>
                    <a:pt x="474509" y="472555"/>
                  </a:lnTo>
                  <a:lnTo>
                    <a:pt x="473978" y="473886"/>
                  </a:lnTo>
                  <a:lnTo>
                    <a:pt x="473917" y="475709"/>
                  </a:lnTo>
                  <a:lnTo>
                    <a:pt x="474717" y="477239"/>
                  </a:lnTo>
                  <a:lnTo>
                    <a:pt x="474871" y="478694"/>
                  </a:lnTo>
                  <a:lnTo>
                    <a:pt x="474263" y="479747"/>
                  </a:lnTo>
                  <a:lnTo>
                    <a:pt x="472601" y="480147"/>
                  </a:lnTo>
                  <a:lnTo>
                    <a:pt x="470861" y="479840"/>
                  </a:lnTo>
                  <a:lnTo>
                    <a:pt x="468191" y="478801"/>
                  </a:lnTo>
                  <a:lnTo>
                    <a:pt x="465351" y="476940"/>
                  </a:lnTo>
                  <a:lnTo>
                    <a:pt x="464312" y="476024"/>
                  </a:lnTo>
                  <a:lnTo>
                    <a:pt x="462920" y="474455"/>
                  </a:lnTo>
                  <a:lnTo>
                    <a:pt x="463120" y="473001"/>
                  </a:lnTo>
                  <a:lnTo>
                    <a:pt x="463836" y="470162"/>
                  </a:lnTo>
                  <a:lnTo>
                    <a:pt x="464320" y="468216"/>
                  </a:lnTo>
                  <a:lnTo>
                    <a:pt x="463166" y="467285"/>
                  </a:lnTo>
                  <a:lnTo>
                    <a:pt x="462312" y="466285"/>
                  </a:lnTo>
                  <a:lnTo>
                    <a:pt x="461704" y="465323"/>
                  </a:lnTo>
                  <a:lnTo>
                    <a:pt x="460503" y="463423"/>
                  </a:lnTo>
                  <a:lnTo>
                    <a:pt x="458995" y="463892"/>
                  </a:lnTo>
                  <a:lnTo>
                    <a:pt x="457687" y="464362"/>
                  </a:lnTo>
                  <a:lnTo>
                    <a:pt x="456171" y="463692"/>
                  </a:lnTo>
                  <a:lnTo>
                    <a:pt x="451700" y="463985"/>
                  </a:lnTo>
                  <a:lnTo>
                    <a:pt x="448329" y="464200"/>
                  </a:lnTo>
                  <a:lnTo>
                    <a:pt x="445159" y="464400"/>
                  </a:lnTo>
                  <a:lnTo>
                    <a:pt x="441142" y="464662"/>
                  </a:lnTo>
                  <a:lnTo>
                    <a:pt x="436293" y="464977"/>
                  </a:lnTo>
                  <a:lnTo>
                    <a:pt x="434901" y="464562"/>
                  </a:lnTo>
                  <a:lnTo>
                    <a:pt x="434031" y="463931"/>
                  </a:lnTo>
                  <a:lnTo>
                    <a:pt x="433154" y="461308"/>
                  </a:lnTo>
                  <a:lnTo>
                    <a:pt x="432646" y="459077"/>
                  </a:lnTo>
                  <a:lnTo>
                    <a:pt x="431707" y="454899"/>
                  </a:lnTo>
                  <a:lnTo>
                    <a:pt x="431076" y="451661"/>
                  </a:lnTo>
                  <a:lnTo>
                    <a:pt x="430330" y="447799"/>
                  </a:lnTo>
                  <a:lnTo>
                    <a:pt x="429837" y="443522"/>
                  </a:lnTo>
                  <a:lnTo>
                    <a:pt x="429483" y="440475"/>
                  </a:lnTo>
                  <a:lnTo>
                    <a:pt x="425812" y="440375"/>
                  </a:lnTo>
                  <a:lnTo>
                    <a:pt x="422880" y="440299"/>
                  </a:lnTo>
                  <a:lnTo>
                    <a:pt x="418917" y="440191"/>
                  </a:lnTo>
                  <a:lnTo>
                    <a:pt x="418948" y="437760"/>
                  </a:lnTo>
                  <a:lnTo>
                    <a:pt x="418994" y="434691"/>
                  </a:lnTo>
                  <a:lnTo>
                    <a:pt x="419048" y="431190"/>
                  </a:lnTo>
                  <a:lnTo>
                    <a:pt x="419787" y="426590"/>
                  </a:lnTo>
                  <a:lnTo>
                    <a:pt x="420064" y="422728"/>
                  </a:lnTo>
                  <a:lnTo>
                    <a:pt x="420410" y="417997"/>
                  </a:lnTo>
                  <a:lnTo>
                    <a:pt x="420625" y="414866"/>
                  </a:lnTo>
                  <a:lnTo>
                    <a:pt x="420872" y="411412"/>
                  </a:lnTo>
                  <a:lnTo>
                    <a:pt x="418825" y="412481"/>
                  </a:lnTo>
                  <a:lnTo>
                    <a:pt x="416570" y="413658"/>
                  </a:lnTo>
                  <a:lnTo>
                    <a:pt x="414454" y="414758"/>
                  </a:lnTo>
                  <a:lnTo>
                    <a:pt x="412999" y="411966"/>
                  </a:lnTo>
                  <a:lnTo>
                    <a:pt x="411583" y="409243"/>
                  </a:lnTo>
                  <a:lnTo>
                    <a:pt x="409436" y="405096"/>
                  </a:lnTo>
                  <a:lnTo>
                    <a:pt x="407828" y="401988"/>
                  </a:lnTo>
                  <a:lnTo>
                    <a:pt x="405034" y="400165"/>
                  </a:lnTo>
                  <a:lnTo>
                    <a:pt x="402949" y="398819"/>
                  </a:lnTo>
                  <a:lnTo>
                    <a:pt x="400802" y="396550"/>
                  </a:lnTo>
                  <a:lnTo>
                    <a:pt x="398948" y="394188"/>
                  </a:lnTo>
                  <a:lnTo>
                    <a:pt x="397185" y="391942"/>
                  </a:lnTo>
                  <a:lnTo>
                    <a:pt x="395077" y="389995"/>
                  </a:lnTo>
                  <a:lnTo>
                    <a:pt x="393053" y="390611"/>
                  </a:lnTo>
                  <a:lnTo>
                    <a:pt x="390767" y="391834"/>
                  </a:lnTo>
                  <a:lnTo>
                    <a:pt x="388566" y="393003"/>
                  </a:lnTo>
                  <a:lnTo>
                    <a:pt x="386234" y="394249"/>
                  </a:lnTo>
                  <a:lnTo>
                    <a:pt x="385096" y="394857"/>
                  </a:lnTo>
                  <a:lnTo>
                    <a:pt x="382387" y="394626"/>
                  </a:lnTo>
                  <a:lnTo>
                    <a:pt x="380024" y="394426"/>
                  </a:lnTo>
                  <a:lnTo>
                    <a:pt x="375800" y="394065"/>
                  </a:lnTo>
                  <a:lnTo>
                    <a:pt x="372237" y="393757"/>
                  </a:lnTo>
                  <a:lnTo>
                    <a:pt x="368597" y="393442"/>
                  </a:lnTo>
                  <a:lnTo>
                    <a:pt x="363525" y="393003"/>
                  </a:lnTo>
                  <a:lnTo>
                    <a:pt x="358385" y="392565"/>
                  </a:lnTo>
                  <a:lnTo>
                    <a:pt x="354952" y="393149"/>
                  </a:lnTo>
                  <a:lnTo>
                    <a:pt x="350597" y="393880"/>
                  </a:lnTo>
                  <a:lnTo>
                    <a:pt x="346026" y="394649"/>
                  </a:lnTo>
                  <a:lnTo>
                    <a:pt x="342247" y="395288"/>
                  </a:lnTo>
                  <a:lnTo>
                    <a:pt x="337461" y="396088"/>
                  </a:lnTo>
                  <a:lnTo>
                    <a:pt x="333882" y="396688"/>
                  </a:lnTo>
                  <a:lnTo>
                    <a:pt x="332120" y="396603"/>
                  </a:lnTo>
                  <a:lnTo>
                    <a:pt x="329904" y="394080"/>
                  </a:lnTo>
                  <a:lnTo>
                    <a:pt x="326349" y="390026"/>
                  </a:lnTo>
                  <a:lnTo>
                    <a:pt x="324202" y="387564"/>
                  </a:lnTo>
                  <a:lnTo>
                    <a:pt x="322093" y="385149"/>
                  </a:lnTo>
                  <a:lnTo>
                    <a:pt x="319046" y="381664"/>
                  </a:lnTo>
                  <a:lnTo>
                    <a:pt x="316599" y="379018"/>
                  </a:lnTo>
                  <a:lnTo>
                    <a:pt x="314205" y="376433"/>
                  </a:lnTo>
                  <a:lnTo>
                    <a:pt x="312828" y="374040"/>
                  </a:lnTo>
                  <a:lnTo>
                    <a:pt x="312143" y="371025"/>
                  </a:lnTo>
                  <a:lnTo>
                    <a:pt x="310896" y="369655"/>
                  </a:lnTo>
                  <a:lnTo>
                    <a:pt x="308126" y="367809"/>
                  </a:lnTo>
                  <a:lnTo>
                    <a:pt x="305140" y="365824"/>
                  </a:lnTo>
                  <a:lnTo>
                    <a:pt x="302154" y="363840"/>
                  </a:lnTo>
                  <a:lnTo>
                    <a:pt x="299168" y="361855"/>
                  </a:lnTo>
                  <a:lnTo>
                    <a:pt x="296183" y="359862"/>
                  </a:lnTo>
                  <a:lnTo>
                    <a:pt x="293197" y="357870"/>
                  </a:lnTo>
                  <a:lnTo>
                    <a:pt x="290211" y="355878"/>
                  </a:lnTo>
                  <a:lnTo>
                    <a:pt x="287225" y="353877"/>
                  </a:lnTo>
                  <a:lnTo>
                    <a:pt x="284239" y="351877"/>
                  </a:lnTo>
                  <a:lnTo>
                    <a:pt x="281253" y="349877"/>
                  </a:lnTo>
                  <a:lnTo>
                    <a:pt x="278268" y="347869"/>
                  </a:lnTo>
                  <a:lnTo>
                    <a:pt x="275351" y="345885"/>
                  </a:lnTo>
                  <a:lnTo>
                    <a:pt x="272365" y="343877"/>
                  </a:lnTo>
                  <a:lnTo>
                    <a:pt x="269379" y="341861"/>
                  </a:lnTo>
                  <a:lnTo>
                    <a:pt x="266393" y="339846"/>
                  </a:lnTo>
                  <a:lnTo>
                    <a:pt x="263407" y="337830"/>
                  </a:lnTo>
                  <a:lnTo>
                    <a:pt x="260422" y="335815"/>
                  </a:lnTo>
                  <a:lnTo>
                    <a:pt x="257967" y="334345"/>
                  </a:lnTo>
                  <a:lnTo>
                    <a:pt x="255681" y="334730"/>
                  </a:lnTo>
                  <a:lnTo>
                    <a:pt x="252264" y="335761"/>
                  </a:lnTo>
                  <a:lnTo>
                    <a:pt x="248678" y="336838"/>
                  </a:lnTo>
                  <a:lnTo>
                    <a:pt x="245131" y="337907"/>
                  </a:lnTo>
                  <a:lnTo>
                    <a:pt x="238774" y="339815"/>
                  </a:lnTo>
                  <a:lnTo>
                    <a:pt x="234688" y="341046"/>
                  </a:lnTo>
                  <a:lnTo>
                    <a:pt x="231495" y="342077"/>
                  </a:lnTo>
                  <a:lnTo>
                    <a:pt x="228093" y="343177"/>
                  </a:lnTo>
                  <a:lnTo>
                    <a:pt x="223630" y="344615"/>
                  </a:lnTo>
                  <a:lnTo>
                    <a:pt x="219890" y="345823"/>
                  </a:lnTo>
                  <a:lnTo>
                    <a:pt x="215511" y="347239"/>
                  </a:lnTo>
                  <a:lnTo>
                    <a:pt x="211625" y="348492"/>
                  </a:lnTo>
                  <a:lnTo>
                    <a:pt x="208362" y="349539"/>
                  </a:lnTo>
                  <a:lnTo>
                    <a:pt x="204961" y="350639"/>
                  </a:lnTo>
                  <a:lnTo>
                    <a:pt x="202267" y="351500"/>
                  </a:lnTo>
                  <a:lnTo>
                    <a:pt x="202267" y="358470"/>
                  </a:lnTo>
                  <a:lnTo>
                    <a:pt x="202267" y="365409"/>
                  </a:lnTo>
                  <a:lnTo>
                    <a:pt x="202275" y="372325"/>
                  </a:lnTo>
                  <a:lnTo>
                    <a:pt x="202275" y="379218"/>
                  </a:lnTo>
                  <a:lnTo>
                    <a:pt x="202275" y="386080"/>
                  </a:lnTo>
                  <a:lnTo>
                    <a:pt x="202283" y="392911"/>
                  </a:lnTo>
                  <a:lnTo>
                    <a:pt x="202283" y="399719"/>
                  </a:lnTo>
                  <a:lnTo>
                    <a:pt x="202283" y="406496"/>
                  </a:lnTo>
                  <a:lnTo>
                    <a:pt x="202283" y="413251"/>
                  </a:lnTo>
                  <a:lnTo>
                    <a:pt x="202291" y="419982"/>
                  </a:lnTo>
                  <a:lnTo>
                    <a:pt x="202291" y="426690"/>
                  </a:lnTo>
                  <a:lnTo>
                    <a:pt x="202291" y="433375"/>
                  </a:lnTo>
                  <a:lnTo>
                    <a:pt x="202298" y="440029"/>
                  </a:lnTo>
                  <a:lnTo>
                    <a:pt x="202298" y="446661"/>
                  </a:lnTo>
                  <a:lnTo>
                    <a:pt x="202298" y="453269"/>
                  </a:lnTo>
                  <a:lnTo>
                    <a:pt x="202306" y="459854"/>
                  </a:lnTo>
                  <a:lnTo>
                    <a:pt x="201382" y="459800"/>
                  </a:lnTo>
                  <a:lnTo>
                    <a:pt x="199312" y="460185"/>
                  </a:lnTo>
                  <a:lnTo>
                    <a:pt x="195849" y="461100"/>
                  </a:lnTo>
                  <a:lnTo>
                    <a:pt x="192971" y="461561"/>
                  </a:lnTo>
                  <a:lnTo>
                    <a:pt x="191709" y="461277"/>
                  </a:lnTo>
                  <a:lnTo>
                    <a:pt x="190578" y="460592"/>
                  </a:lnTo>
                  <a:lnTo>
                    <a:pt x="189585" y="459146"/>
                  </a:lnTo>
                  <a:lnTo>
                    <a:pt x="188108" y="457384"/>
                  </a:lnTo>
                  <a:lnTo>
                    <a:pt x="186592" y="455953"/>
                  </a:lnTo>
                  <a:lnTo>
                    <a:pt x="184706" y="453023"/>
                  </a:lnTo>
                  <a:lnTo>
                    <a:pt x="183398" y="450769"/>
                  </a:lnTo>
                  <a:lnTo>
                    <a:pt x="180174" y="445830"/>
                  </a:lnTo>
                  <a:lnTo>
                    <a:pt x="179719" y="444268"/>
                  </a:lnTo>
                  <a:lnTo>
                    <a:pt x="179119" y="442676"/>
                  </a:lnTo>
                  <a:lnTo>
                    <a:pt x="178042" y="441345"/>
                  </a:lnTo>
                  <a:lnTo>
                    <a:pt x="174241" y="438075"/>
                  </a:lnTo>
                  <a:lnTo>
                    <a:pt x="169816" y="435121"/>
                  </a:lnTo>
                  <a:lnTo>
                    <a:pt x="165476" y="432221"/>
                  </a:lnTo>
                  <a:lnTo>
                    <a:pt x="164252" y="431513"/>
                  </a:lnTo>
                  <a:lnTo>
                    <a:pt x="162220" y="430613"/>
                  </a:lnTo>
                  <a:lnTo>
                    <a:pt x="159719" y="430598"/>
                  </a:lnTo>
                  <a:lnTo>
                    <a:pt x="158011" y="430775"/>
                  </a:lnTo>
                  <a:lnTo>
                    <a:pt x="152808" y="431737"/>
                  </a:lnTo>
                  <a:lnTo>
                    <a:pt x="148815" y="432860"/>
                  </a:lnTo>
                  <a:lnTo>
                    <a:pt x="143405" y="434383"/>
                  </a:lnTo>
                  <a:lnTo>
                    <a:pt x="139211" y="436067"/>
                  </a:lnTo>
                  <a:lnTo>
                    <a:pt x="138272" y="436560"/>
                  </a:lnTo>
                  <a:lnTo>
                    <a:pt x="135209" y="438591"/>
                  </a:lnTo>
                  <a:lnTo>
                    <a:pt x="131461" y="441960"/>
                  </a:lnTo>
                  <a:lnTo>
                    <a:pt x="127083" y="446699"/>
                  </a:lnTo>
                  <a:lnTo>
                    <a:pt x="126513" y="443653"/>
                  </a:lnTo>
                  <a:lnTo>
                    <a:pt x="126321" y="438952"/>
                  </a:lnTo>
                  <a:lnTo>
                    <a:pt x="126398" y="437437"/>
                  </a:lnTo>
                  <a:lnTo>
                    <a:pt x="127591" y="433475"/>
                  </a:lnTo>
                  <a:lnTo>
                    <a:pt x="128799" y="430752"/>
                  </a:lnTo>
                  <a:lnTo>
                    <a:pt x="129769" y="427913"/>
                  </a:lnTo>
                  <a:lnTo>
                    <a:pt x="130207" y="424197"/>
                  </a:lnTo>
                  <a:lnTo>
                    <a:pt x="129307" y="418213"/>
                  </a:lnTo>
                  <a:lnTo>
                    <a:pt x="128298" y="416882"/>
                  </a:lnTo>
                  <a:lnTo>
                    <a:pt x="127090" y="416451"/>
                  </a:lnTo>
                  <a:lnTo>
                    <a:pt x="125798" y="416328"/>
                  </a:lnTo>
                  <a:lnTo>
                    <a:pt x="123420" y="416574"/>
                  </a:lnTo>
                  <a:lnTo>
                    <a:pt x="122312" y="417058"/>
                  </a:lnTo>
                  <a:lnTo>
                    <a:pt x="120380" y="415035"/>
                  </a:lnTo>
                  <a:lnTo>
                    <a:pt x="118048" y="414712"/>
                  </a:lnTo>
                  <a:lnTo>
                    <a:pt x="116817" y="415274"/>
                  </a:lnTo>
                  <a:lnTo>
                    <a:pt x="115570" y="415566"/>
                  </a:lnTo>
                  <a:lnTo>
                    <a:pt x="114216" y="415004"/>
                  </a:lnTo>
                  <a:lnTo>
                    <a:pt x="113046" y="413805"/>
                  </a:lnTo>
                  <a:lnTo>
                    <a:pt x="112331" y="412512"/>
                  </a:lnTo>
                  <a:lnTo>
                    <a:pt x="111777" y="411051"/>
                  </a:lnTo>
                  <a:lnTo>
                    <a:pt x="109945" y="408112"/>
                  </a:lnTo>
                  <a:lnTo>
                    <a:pt x="108129" y="406512"/>
                  </a:lnTo>
                  <a:lnTo>
                    <a:pt x="105928" y="406158"/>
                  </a:lnTo>
                  <a:lnTo>
                    <a:pt x="102334" y="406250"/>
                  </a:lnTo>
                  <a:lnTo>
                    <a:pt x="101203" y="406050"/>
                  </a:lnTo>
                  <a:lnTo>
                    <a:pt x="101141" y="404381"/>
                  </a:lnTo>
                  <a:lnTo>
                    <a:pt x="101595" y="400688"/>
                  </a:lnTo>
                  <a:lnTo>
                    <a:pt x="101603" y="398757"/>
                  </a:lnTo>
                  <a:lnTo>
                    <a:pt x="101349" y="396934"/>
                  </a:lnTo>
                  <a:lnTo>
                    <a:pt x="100749" y="395434"/>
                  </a:lnTo>
                  <a:lnTo>
                    <a:pt x="99987" y="394134"/>
                  </a:lnTo>
                  <a:lnTo>
                    <a:pt x="97848" y="391995"/>
                  </a:lnTo>
                  <a:lnTo>
                    <a:pt x="96232" y="388980"/>
                  </a:lnTo>
                  <a:lnTo>
                    <a:pt x="93531" y="382756"/>
                  </a:lnTo>
                  <a:lnTo>
                    <a:pt x="91168" y="375740"/>
                  </a:lnTo>
                  <a:lnTo>
                    <a:pt x="90129" y="374679"/>
                  </a:lnTo>
                  <a:lnTo>
                    <a:pt x="88021" y="373563"/>
                  </a:lnTo>
                  <a:lnTo>
                    <a:pt x="83411" y="372671"/>
                  </a:lnTo>
                  <a:lnTo>
                    <a:pt x="80371" y="371748"/>
                  </a:lnTo>
                  <a:lnTo>
                    <a:pt x="79178" y="370856"/>
                  </a:lnTo>
                  <a:lnTo>
                    <a:pt x="78678" y="369309"/>
                  </a:lnTo>
                  <a:lnTo>
                    <a:pt x="78694" y="367648"/>
                  </a:lnTo>
                  <a:lnTo>
                    <a:pt x="78940" y="365686"/>
                  </a:lnTo>
                  <a:lnTo>
                    <a:pt x="79648" y="364024"/>
                  </a:lnTo>
                  <a:lnTo>
                    <a:pt x="82064" y="362740"/>
                  </a:lnTo>
                  <a:lnTo>
                    <a:pt x="87321" y="362455"/>
                  </a:lnTo>
                  <a:lnTo>
                    <a:pt x="91807" y="362593"/>
                  </a:lnTo>
                  <a:lnTo>
                    <a:pt x="95878" y="365563"/>
                  </a:lnTo>
                  <a:lnTo>
                    <a:pt x="97209" y="366240"/>
                  </a:lnTo>
                  <a:lnTo>
                    <a:pt x="98656" y="366432"/>
                  </a:lnTo>
                  <a:lnTo>
                    <a:pt x="101534" y="365494"/>
                  </a:lnTo>
                  <a:lnTo>
                    <a:pt x="102965" y="365224"/>
                  </a:lnTo>
                  <a:lnTo>
                    <a:pt x="106567" y="365532"/>
                  </a:lnTo>
                  <a:lnTo>
                    <a:pt x="105489" y="364124"/>
                  </a:lnTo>
                  <a:lnTo>
                    <a:pt x="104135" y="363386"/>
                  </a:lnTo>
                  <a:lnTo>
                    <a:pt x="102734" y="363447"/>
                  </a:lnTo>
                  <a:lnTo>
                    <a:pt x="101526" y="362870"/>
                  </a:lnTo>
                  <a:lnTo>
                    <a:pt x="99533" y="360147"/>
                  </a:lnTo>
                  <a:lnTo>
                    <a:pt x="96078" y="357039"/>
                  </a:lnTo>
                  <a:lnTo>
                    <a:pt x="95278" y="355754"/>
                  </a:lnTo>
                  <a:lnTo>
                    <a:pt x="95031" y="353693"/>
                  </a:lnTo>
                  <a:lnTo>
                    <a:pt x="95701" y="351916"/>
                  </a:lnTo>
                  <a:lnTo>
                    <a:pt x="98148" y="350093"/>
                  </a:lnTo>
                  <a:lnTo>
                    <a:pt x="100233" y="347608"/>
                  </a:lnTo>
                  <a:lnTo>
                    <a:pt x="101180" y="344307"/>
                  </a:lnTo>
                  <a:lnTo>
                    <a:pt x="102034" y="342784"/>
                  </a:lnTo>
                  <a:lnTo>
                    <a:pt x="103804" y="340392"/>
                  </a:lnTo>
                  <a:lnTo>
                    <a:pt x="106482" y="340854"/>
                  </a:lnTo>
                  <a:lnTo>
                    <a:pt x="110653" y="339123"/>
                  </a:lnTo>
                  <a:lnTo>
                    <a:pt x="117479" y="339461"/>
                  </a:lnTo>
                  <a:lnTo>
                    <a:pt x="125651" y="338969"/>
                  </a:lnTo>
                  <a:lnTo>
                    <a:pt x="127898" y="339146"/>
                  </a:lnTo>
                  <a:lnTo>
                    <a:pt x="133108" y="340838"/>
                  </a:lnTo>
                  <a:lnTo>
                    <a:pt x="136102" y="341569"/>
                  </a:lnTo>
                  <a:lnTo>
                    <a:pt x="139742" y="341938"/>
                  </a:lnTo>
                  <a:lnTo>
                    <a:pt x="142366" y="341192"/>
                  </a:lnTo>
                  <a:lnTo>
                    <a:pt x="139896" y="338884"/>
                  </a:lnTo>
                  <a:lnTo>
                    <a:pt x="134532" y="336146"/>
                  </a:lnTo>
                  <a:lnTo>
                    <a:pt x="133155" y="333807"/>
                  </a:lnTo>
                  <a:lnTo>
                    <a:pt x="135609" y="327437"/>
                  </a:lnTo>
                  <a:lnTo>
                    <a:pt x="138934" y="321614"/>
                  </a:lnTo>
                  <a:lnTo>
                    <a:pt x="140966" y="314675"/>
                  </a:lnTo>
                  <a:lnTo>
                    <a:pt x="140396" y="307751"/>
                  </a:lnTo>
                  <a:lnTo>
                    <a:pt x="139426" y="305836"/>
                  </a:lnTo>
                  <a:lnTo>
                    <a:pt x="139742" y="303582"/>
                  </a:lnTo>
                  <a:lnTo>
                    <a:pt x="140896" y="301674"/>
                  </a:lnTo>
                  <a:lnTo>
                    <a:pt x="141712" y="299774"/>
                  </a:lnTo>
                  <a:lnTo>
                    <a:pt x="141004" y="297481"/>
                  </a:lnTo>
                  <a:lnTo>
                    <a:pt x="139541" y="293897"/>
                  </a:lnTo>
                  <a:lnTo>
                    <a:pt x="138788" y="292735"/>
                  </a:lnTo>
                  <a:lnTo>
                    <a:pt x="136225" y="290796"/>
                  </a:lnTo>
                  <a:lnTo>
                    <a:pt x="131077" y="290712"/>
                  </a:lnTo>
                  <a:lnTo>
                    <a:pt x="126875" y="289650"/>
                  </a:lnTo>
                  <a:lnTo>
                    <a:pt x="125513" y="290504"/>
                  </a:lnTo>
                  <a:lnTo>
                    <a:pt x="124743" y="291812"/>
                  </a:lnTo>
                  <a:lnTo>
                    <a:pt x="123781" y="292673"/>
                  </a:lnTo>
                  <a:lnTo>
                    <a:pt x="120511" y="294412"/>
                  </a:lnTo>
                  <a:lnTo>
                    <a:pt x="119418" y="294758"/>
                  </a:lnTo>
                  <a:lnTo>
                    <a:pt x="118279" y="294412"/>
                  </a:lnTo>
                  <a:lnTo>
                    <a:pt x="116671" y="292458"/>
                  </a:lnTo>
                  <a:lnTo>
                    <a:pt x="115240" y="292673"/>
                  </a:lnTo>
                  <a:lnTo>
                    <a:pt x="110907" y="291450"/>
                  </a:lnTo>
                  <a:lnTo>
                    <a:pt x="108868" y="288789"/>
                  </a:lnTo>
                  <a:lnTo>
                    <a:pt x="108106" y="288419"/>
                  </a:lnTo>
                  <a:lnTo>
                    <a:pt x="101103" y="286288"/>
                  </a:lnTo>
                  <a:lnTo>
                    <a:pt x="98671" y="285880"/>
                  </a:lnTo>
                  <a:lnTo>
                    <a:pt x="93092" y="288073"/>
                  </a:lnTo>
                  <a:lnTo>
                    <a:pt x="89052" y="290881"/>
                  </a:lnTo>
                  <a:lnTo>
                    <a:pt x="87913" y="291289"/>
                  </a:lnTo>
                  <a:lnTo>
                    <a:pt x="85827" y="293066"/>
                  </a:lnTo>
                  <a:lnTo>
                    <a:pt x="84650" y="293350"/>
                  </a:lnTo>
                  <a:lnTo>
                    <a:pt x="83442" y="293043"/>
                  </a:lnTo>
                  <a:lnTo>
                    <a:pt x="82295" y="293150"/>
                  </a:lnTo>
                  <a:lnTo>
                    <a:pt x="79856" y="295812"/>
                  </a:lnTo>
                  <a:lnTo>
                    <a:pt x="75439" y="298905"/>
                  </a:lnTo>
                  <a:lnTo>
                    <a:pt x="73245" y="300851"/>
                  </a:lnTo>
                  <a:lnTo>
                    <a:pt x="70798" y="302059"/>
                  </a:lnTo>
                  <a:lnTo>
                    <a:pt x="68074" y="302820"/>
                  </a:lnTo>
                  <a:lnTo>
                    <a:pt x="65296" y="302943"/>
                  </a:lnTo>
                  <a:lnTo>
                    <a:pt x="64273" y="303643"/>
                  </a:lnTo>
                  <a:lnTo>
                    <a:pt x="61094" y="303889"/>
                  </a:lnTo>
                  <a:lnTo>
                    <a:pt x="59155" y="304459"/>
                  </a:lnTo>
                  <a:lnTo>
                    <a:pt x="59086" y="305513"/>
                  </a:lnTo>
                  <a:lnTo>
                    <a:pt x="59471" y="307867"/>
                  </a:lnTo>
                  <a:lnTo>
                    <a:pt x="57824" y="307036"/>
                  </a:lnTo>
                  <a:lnTo>
                    <a:pt x="56092" y="308636"/>
                  </a:lnTo>
                  <a:lnTo>
                    <a:pt x="56662" y="310144"/>
                  </a:lnTo>
                  <a:lnTo>
                    <a:pt x="55623" y="309782"/>
                  </a:lnTo>
                  <a:lnTo>
                    <a:pt x="50759" y="306874"/>
                  </a:lnTo>
                  <a:lnTo>
                    <a:pt x="46765" y="304813"/>
                  </a:lnTo>
                  <a:lnTo>
                    <a:pt x="43218" y="302982"/>
                  </a:lnTo>
                  <a:lnTo>
                    <a:pt x="42702" y="302651"/>
                  </a:lnTo>
                  <a:lnTo>
                    <a:pt x="41733" y="301759"/>
                  </a:lnTo>
                  <a:lnTo>
                    <a:pt x="41040" y="300366"/>
                  </a:lnTo>
                  <a:lnTo>
                    <a:pt x="40894" y="298843"/>
                  </a:lnTo>
                  <a:lnTo>
                    <a:pt x="41240" y="297720"/>
                  </a:lnTo>
                  <a:lnTo>
                    <a:pt x="42102" y="297004"/>
                  </a:lnTo>
                  <a:lnTo>
                    <a:pt x="43118" y="296727"/>
                  </a:lnTo>
                  <a:lnTo>
                    <a:pt x="44018" y="296958"/>
                  </a:lnTo>
                  <a:lnTo>
                    <a:pt x="45019" y="297643"/>
                  </a:lnTo>
                  <a:lnTo>
                    <a:pt x="46804" y="298474"/>
                  </a:lnTo>
                  <a:lnTo>
                    <a:pt x="49120" y="298628"/>
                  </a:lnTo>
                  <a:lnTo>
                    <a:pt x="50567" y="297989"/>
                  </a:lnTo>
                  <a:lnTo>
                    <a:pt x="50759" y="296458"/>
                  </a:lnTo>
                  <a:lnTo>
                    <a:pt x="48004" y="290781"/>
                  </a:lnTo>
                  <a:lnTo>
                    <a:pt x="45465" y="286188"/>
                  </a:lnTo>
                  <a:lnTo>
                    <a:pt x="43010" y="281065"/>
                  </a:lnTo>
                  <a:lnTo>
                    <a:pt x="41971" y="279203"/>
                  </a:lnTo>
                  <a:lnTo>
                    <a:pt x="38962" y="274895"/>
                  </a:lnTo>
                  <a:lnTo>
                    <a:pt x="35992" y="270641"/>
                  </a:lnTo>
                  <a:lnTo>
                    <a:pt x="33645" y="266841"/>
                  </a:lnTo>
                  <a:lnTo>
                    <a:pt x="32413" y="265672"/>
                  </a:lnTo>
                  <a:lnTo>
                    <a:pt x="28627" y="265187"/>
                  </a:lnTo>
                  <a:lnTo>
                    <a:pt x="21409" y="264248"/>
                  </a:lnTo>
                  <a:lnTo>
                    <a:pt x="18854" y="263802"/>
                  </a:lnTo>
                  <a:lnTo>
                    <a:pt x="16807" y="264933"/>
                  </a:lnTo>
                  <a:lnTo>
                    <a:pt x="14753" y="265818"/>
                  </a:lnTo>
                  <a:lnTo>
                    <a:pt x="12805" y="264171"/>
                  </a:lnTo>
                  <a:lnTo>
                    <a:pt x="11267" y="261464"/>
                  </a:lnTo>
                  <a:lnTo>
                    <a:pt x="10458" y="259187"/>
                  </a:lnTo>
                  <a:lnTo>
                    <a:pt x="10851" y="256856"/>
                  </a:lnTo>
                  <a:lnTo>
                    <a:pt x="11012" y="253409"/>
                  </a:lnTo>
                  <a:lnTo>
                    <a:pt x="9835" y="250009"/>
                  </a:lnTo>
                  <a:lnTo>
                    <a:pt x="8534" y="248324"/>
                  </a:lnTo>
                  <a:lnTo>
                    <a:pt x="5271" y="247055"/>
                  </a:lnTo>
                  <a:lnTo>
                    <a:pt x="1116" y="244186"/>
                  </a:lnTo>
                  <a:lnTo>
                    <a:pt x="0" y="238931"/>
                  </a:lnTo>
                  <a:lnTo>
                    <a:pt x="2016" y="231377"/>
                  </a:lnTo>
                  <a:lnTo>
                    <a:pt x="5264" y="226007"/>
                  </a:lnTo>
                  <a:lnTo>
                    <a:pt x="7626" y="223753"/>
                  </a:lnTo>
                  <a:lnTo>
                    <a:pt x="8750" y="221784"/>
                  </a:lnTo>
                  <a:lnTo>
                    <a:pt x="9119" y="220076"/>
                  </a:lnTo>
                  <a:lnTo>
                    <a:pt x="8834" y="218445"/>
                  </a:lnTo>
                  <a:lnTo>
                    <a:pt x="7434" y="216707"/>
                  </a:lnTo>
                  <a:lnTo>
                    <a:pt x="5264" y="215014"/>
                  </a:lnTo>
                  <a:lnTo>
                    <a:pt x="4163" y="212930"/>
                  </a:lnTo>
                  <a:lnTo>
                    <a:pt x="4618" y="208452"/>
                  </a:lnTo>
                  <a:lnTo>
                    <a:pt x="6057" y="201983"/>
                  </a:lnTo>
                  <a:lnTo>
                    <a:pt x="8273" y="196790"/>
                  </a:lnTo>
                  <a:lnTo>
                    <a:pt x="11243" y="193905"/>
                  </a:lnTo>
                  <a:lnTo>
                    <a:pt x="13806" y="191836"/>
                  </a:lnTo>
                  <a:lnTo>
                    <a:pt x="14814" y="189905"/>
                  </a:lnTo>
                  <a:lnTo>
                    <a:pt x="14868" y="187159"/>
                  </a:lnTo>
                  <a:lnTo>
                    <a:pt x="14806" y="184566"/>
                  </a:lnTo>
                  <a:lnTo>
                    <a:pt x="15491" y="182681"/>
                  </a:lnTo>
                  <a:lnTo>
                    <a:pt x="16568" y="181181"/>
                  </a:lnTo>
                  <a:lnTo>
                    <a:pt x="17707" y="179835"/>
                  </a:lnTo>
                  <a:lnTo>
                    <a:pt x="19308" y="178327"/>
                  </a:lnTo>
                  <a:lnTo>
                    <a:pt x="21386" y="177958"/>
                  </a:lnTo>
                  <a:lnTo>
                    <a:pt x="23672" y="179158"/>
                  </a:lnTo>
                  <a:lnTo>
                    <a:pt x="26780" y="182381"/>
                  </a:lnTo>
                  <a:lnTo>
                    <a:pt x="31336" y="188728"/>
                  </a:lnTo>
                  <a:lnTo>
                    <a:pt x="33937" y="192874"/>
                  </a:lnTo>
                  <a:lnTo>
                    <a:pt x="34876" y="194151"/>
                  </a:lnTo>
                  <a:lnTo>
                    <a:pt x="37254" y="196613"/>
                  </a:lnTo>
                  <a:lnTo>
                    <a:pt x="39401" y="197606"/>
                  </a:lnTo>
                  <a:lnTo>
                    <a:pt x="42979" y="196067"/>
                  </a:lnTo>
                  <a:lnTo>
                    <a:pt x="46411" y="194274"/>
                  </a:lnTo>
                  <a:lnTo>
                    <a:pt x="47520" y="193136"/>
                  </a:lnTo>
                  <a:lnTo>
                    <a:pt x="48228" y="191436"/>
                  </a:lnTo>
                  <a:lnTo>
                    <a:pt x="47681" y="188528"/>
                  </a:lnTo>
                  <a:lnTo>
                    <a:pt x="46966" y="186628"/>
                  </a:lnTo>
                  <a:lnTo>
                    <a:pt x="46204" y="184205"/>
                  </a:lnTo>
                  <a:lnTo>
                    <a:pt x="45149" y="179981"/>
                  </a:lnTo>
                  <a:lnTo>
                    <a:pt x="44403" y="173335"/>
                  </a:lnTo>
                  <a:lnTo>
                    <a:pt x="43518" y="171219"/>
                  </a:lnTo>
                  <a:lnTo>
                    <a:pt x="44164" y="170973"/>
                  </a:lnTo>
                  <a:lnTo>
                    <a:pt x="45888" y="171412"/>
                  </a:lnTo>
                  <a:lnTo>
                    <a:pt x="47481" y="171604"/>
                  </a:lnTo>
                  <a:lnTo>
                    <a:pt x="49759" y="170134"/>
                  </a:lnTo>
                  <a:lnTo>
                    <a:pt x="52883" y="167365"/>
                  </a:lnTo>
                  <a:lnTo>
                    <a:pt x="58601" y="163080"/>
                  </a:lnTo>
                  <a:lnTo>
                    <a:pt x="59809" y="160249"/>
                  </a:lnTo>
                  <a:lnTo>
                    <a:pt x="60787" y="157095"/>
                  </a:lnTo>
                  <a:lnTo>
                    <a:pt x="62372" y="155157"/>
                  </a:lnTo>
                  <a:lnTo>
                    <a:pt x="66012" y="154518"/>
                  </a:lnTo>
                  <a:lnTo>
                    <a:pt x="69383" y="153503"/>
                  </a:lnTo>
                  <a:lnTo>
                    <a:pt x="71760" y="151256"/>
                  </a:lnTo>
                  <a:lnTo>
                    <a:pt x="75485" y="149279"/>
                  </a:lnTo>
                  <a:lnTo>
                    <a:pt x="78548" y="148079"/>
                  </a:lnTo>
                  <a:lnTo>
                    <a:pt x="79894" y="146971"/>
                  </a:lnTo>
                  <a:lnTo>
                    <a:pt x="80856" y="145310"/>
                  </a:lnTo>
                  <a:lnTo>
                    <a:pt x="84365" y="140617"/>
                  </a:lnTo>
                  <a:lnTo>
                    <a:pt x="87120" y="137725"/>
                  </a:lnTo>
                  <a:lnTo>
                    <a:pt x="89545" y="134740"/>
                  </a:lnTo>
                  <a:lnTo>
                    <a:pt x="90352" y="132863"/>
                  </a:lnTo>
                  <a:lnTo>
                    <a:pt x="92269" y="133209"/>
                  </a:lnTo>
                  <a:lnTo>
                    <a:pt x="95193" y="134509"/>
                  </a:lnTo>
                  <a:lnTo>
                    <a:pt x="98333" y="135694"/>
                  </a:lnTo>
                  <a:lnTo>
                    <a:pt x="100634" y="137532"/>
                  </a:lnTo>
                  <a:lnTo>
                    <a:pt x="101088" y="139409"/>
                  </a:lnTo>
                  <a:lnTo>
                    <a:pt x="101311" y="140886"/>
                  </a:lnTo>
                  <a:lnTo>
                    <a:pt x="102242" y="141648"/>
                  </a:lnTo>
                  <a:lnTo>
                    <a:pt x="103358" y="141794"/>
                  </a:lnTo>
                  <a:lnTo>
                    <a:pt x="105036" y="141425"/>
                  </a:lnTo>
                  <a:lnTo>
                    <a:pt x="107967" y="141356"/>
                  </a:lnTo>
                  <a:lnTo>
                    <a:pt x="111561" y="138925"/>
                  </a:lnTo>
                  <a:lnTo>
                    <a:pt x="116563" y="134817"/>
                  </a:lnTo>
                  <a:lnTo>
                    <a:pt x="121142" y="133540"/>
                  </a:lnTo>
                  <a:lnTo>
                    <a:pt x="123551" y="134517"/>
                  </a:lnTo>
                  <a:lnTo>
                    <a:pt x="125544" y="137540"/>
                  </a:lnTo>
                  <a:lnTo>
                    <a:pt x="127121" y="140379"/>
                  </a:lnTo>
                  <a:lnTo>
                    <a:pt x="128745" y="141433"/>
                  </a:lnTo>
                  <a:lnTo>
                    <a:pt x="129753" y="141463"/>
                  </a:lnTo>
                  <a:lnTo>
                    <a:pt x="130122" y="141509"/>
                  </a:lnTo>
                  <a:lnTo>
                    <a:pt x="132139" y="140863"/>
                  </a:lnTo>
                  <a:lnTo>
                    <a:pt x="132293" y="140871"/>
                  </a:lnTo>
                  <a:lnTo>
                    <a:pt x="134132" y="140986"/>
                  </a:lnTo>
                  <a:lnTo>
                    <a:pt x="135902" y="141948"/>
                  </a:lnTo>
                  <a:lnTo>
                    <a:pt x="138834" y="142056"/>
                  </a:lnTo>
                  <a:lnTo>
                    <a:pt x="142920" y="141325"/>
                  </a:lnTo>
                  <a:lnTo>
                    <a:pt x="143351" y="141025"/>
                  </a:lnTo>
                  <a:lnTo>
                    <a:pt x="145313" y="141417"/>
                  </a:lnTo>
                  <a:lnTo>
                    <a:pt x="147699" y="142725"/>
                  </a:lnTo>
                  <a:lnTo>
                    <a:pt x="149553" y="144279"/>
                  </a:lnTo>
                  <a:lnTo>
                    <a:pt x="152878" y="149371"/>
                  </a:lnTo>
                  <a:lnTo>
                    <a:pt x="154786" y="150679"/>
                  </a:lnTo>
                  <a:lnTo>
                    <a:pt x="158680" y="152487"/>
                  </a:lnTo>
                  <a:lnTo>
                    <a:pt x="160504" y="154064"/>
                  </a:lnTo>
                  <a:lnTo>
                    <a:pt x="162628" y="156618"/>
                  </a:lnTo>
                  <a:lnTo>
                    <a:pt x="163736" y="158164"/>
                  </a:lnTo>
                  <a:lnTo>
                    <a:pt x="166045" y="160957"/>
                  </a:lnTo>
                  <a:lnTo>
                    <a:pt x="168715" y="165519"/>
                  </a:lnTo>
                  <a:lnTo>
                    <a:pt x="169192" y="169142"/>
                  </a:lnTo>
                  <a:lnTo>
                    <a:pt x="169800" y="172196"/>
                  </a:lnTo>
                  <a:lnTo>
                    <a:pt x="170793" y="173642"/>
                  </a:lnTo>
                  <a:lnTo>
                    <a:pt x="171609" y="173819"/>
                  </a:lnTo>
                  <a:lnTo>
                    <a:pt x="172486" y="173319"/>
                  </a:lnTo>
                  <a:lnTo>
                    <a:pt x="173348" y="171927"/>
                  </a:lnTo>
                  <a:lnTo>
                    <a:pt x="173648" y="169604"/>
                  </a:lnTo>
                  <a:lnTo>
                    <a:pt x="173386" y="165488"/>
                  </a:lnTo>
                  <a:lnTo>
                    <a:pt x="172701" y="162119"/>
                  </a:lnTo>
                  <a:lnTo>
                    <a:pt x="171824" y="161049"/>
                  </a:lnTo>
                  <a:lnTo>
                    <a:pt x="171401" y="159865"/>
                  </a:lnTo>
                  <a:lnTo>
                    <a:pt x="171978" y="158357"/>
                  </a:lnTo>
                  <a:lnTo>
                    <a:pt x="173463" y="157626"/>
                  </a:lnTo>
                  <a:lnTo>
                    <a:pt x="175310" y="158087"/>
                  </a:lnTo>
                  <a:lnTo>
                    <a:pt x="178350" y="160026"/>
                  </a:lnTo>
                  <a:lnTo>
                    <a:pt x="181520" y="162465"/>
                  </a:lnTo>
                  <a:lnTo>
                    <a:pt x="185422" y="166727"/>
                  </a:lnTo>
                  <a:lnTo>
                    <a:pt x="189000" y="169427"/>
                  </a:lnTo>
                  <a:lnTo>
                    <a:pt x="192917" y="171581"/>
                  </a:lnTo>
                  <a:lnTo>
                    <a:pt x="196026" y="172219"/>
                  </a:lnTo>
                  <a:lnTo>
                    <a:pt x="198435" y="171573"/>
                  </a:lnTo>
                  <a:lnTo>
                    <a:pt x="201275" y="169819"/>
                  </a:lnTo>
                  <a:lnTo>
                    <a:pt x="203876" y="167788"/>
                  </a:lnTo>
                  <a:lnTo>
                    <a:pt x="205061" y="165657"/>
                  </a:lnTo>
                  <a:lnTo>
                    <a:pt x="205907" y="163326"/>
                  </a:lnTo>
                  <a:lnTo>
                    <a:pt x="209832" y="160211"/>
                  </a:lnTo>
                  <a:lnTo>
                    <a:pt x="213418" y="157357"/>
                  </a:lnTo>
                  <a:lnTo>
                    <a:pt x="215049" y="157872"/>
                  </a:lnTo>
                  <a:lnTo>
                    <a:pt x="216196" y="158680"/>
                  </a:lnTo>
                  <a:lnTo>
                    <a:pt x="219874" y="156941"/>
                  </a:lnTo>
                  <a:lnTo>
                    <a:pt x="221152" y="156464"/>
                  </a:lnTo>
                  <a:lnTo>
                    <a:pt x="224654" y="155787"/>
                  </a:lnTo>
                  <a:lnTo>
                    <a:pt x="228270" y="156787"/>
                  </a:lnTo>
                  <a:lnTo>
                    <a:pt x="231156" y="159849"/>
                  </a:lnTo>
                  <a:lnTo>
                    <a:pt x="233949" y="161819"/>
                  </a:lnTo>
                  <a:lnTo>
                    <a:pt x="236450" y="161588"/>
                  </a:lnTo>
                  <a:lnTo>
                    <a:pt x="238520" y="160580"/>
                  </a:lnTo>
                  <a:lnTo>
                    <a:pt x="239890" y="158672"/>
                  </a:lnTo>
                  <a:lnTo>
                    <a:pt x="240929" y="156418"/>
                  </a:lnTo>
                  <a:lnTo>
                    <a:pt x="242314" y="154972"/>
                  </a:lnTo>
                  <a:lnTo>
                    <a:pt x="242522" y="154880"/>
                  </a:lnTo>
                  <a:lnTo>
                    <a:pt x="246978" y="155664"/>
                  </a:lnTo>
                  <a:lnTo>
                    <a:pt x="249771" y="155549"/>
                  </a:lnTo>
                  <a:lnTo>
                    <a:pt x="250071" y="155226"/>
                  </a:lnTo>
                  <a:lnTo>
                    <a:pt x="253758" y="155841"/>
                  </a:lnTo>
                  <a:lnTo>
                    <a:pt x="257828" y="159018"/>
                  </a:lnTo>
                  <a:lnTo>
                    <a:pt x="260353" y="162534"/>
                  </a:lnTo>
                  <a:lnTo>
                    <a:pt x="263585" y="167004"/>
                  </a:lnTo>
                  <a:lnTo>
                    <a:pt x="265085" y="168457"/>
                  </a:lnTo>
                  <a:lnTo>
                    <a:pt x="267271" y="169081"/>
                  </a:lnTo>
                  <a:lnTo>
                    <a:pt x="268987" y="169350"/>
                  </a:lnTo>
                  <a:lnTo>
                    <a:pt x="271288" y="170042"/>
                  </a:lnTo>
                  <a:lnTo>
                    <a:pt x="277367" y="170973"/>
                  </a:lnTo>
                  <a:lnTo>
                    <a:pt x="278291" y="171519"/>
                  </a:lnTo>
                  <a:lnTo>
                    <a:pt x="278914" y="172250"/>
                  </a:lnTo>
                  <a:lnTo>
                    <a:pt x="278352" y="174681"/>
                  </a:lnTo>
                  <a:lnTo>
                    <a:pt x="278891" y="175296"/>
                  </a:lnTo>
                  <a:lnTo>
                    <a:pt x="283824" y="173565"/>
                  </a:lnTo>
                  <a:lnTo>
                    <a:pt x="285147" y="172273"/>
                  </a:lnTo>
                  <a:lnTo>
                    <a:pt x="286771" y="168596"/>
                  </a:lnTo>
                  <a:lnTo>
                    <a:pt x="288226" y="164888"/>
                  </a:lnTo>
                  <a:lnTo>
                    <a:pt x="289311" y="163511"/>
                  </a:lnTo>
                  <a:lnTo>
                    <a:pt x="290457" y="163149"/>
                  </a:lnTo>
                  <a:lnTo>
                    <a:pt x="291612" y="163703"/>
                  </a:lnTo>
                  <a:lnTo>
                    <a:pt x="293227" y="165896"/>
                  </a:lnTo>
                  <a:lnTo>
                    <a:pt x="295413" y="168127"/>
                  </a:lnTo>
                  <a:lnTo>
                    <a:pt x="298368" y="168973"/>
                  </a:lnTo>
                  <a:lnTo>
                    <a:pt x="300169" y="169311"/>
                  </a:lnTo>
                  <a:lnTo>
                    <a:pt x="302962" y="169496"/>
                  </a:lnTo>
                  <a:lnTo>
                    <a:pt x="309534" y="168411"/>
                  </a:lnTo>
                  <a:lnTo>
                    <a:pt x="315683" y="165711"/>
                  </a:lnTo>
                  <a:lnTo>
                    <a:pt x="319192" y="162772"/>
                  </a:lnTo>
                  <a:lnTo>
                    <a:pt x="320823" y="158357"/>
                  </a:lnTo>
                  <a:lnTo>
                    <a:pt x="321847" y="153326"/>
                  </a:lnTo>
                  <a:lnTo>
                    <a:pt x="323417" y="150141"/>
                  </a:lnTo>
                  <a:lnTo>
                    <a:pt x="322763" y="146879"/>
                  </a:lnTo>
                  <a:lnTo>
                    <a:pt x="319669" y="143771"/>
                  </a:lnTo>
                  <a:lnTo>
                    <a:pt x="318623" y="142833"/>
                  </a:lnTo>
                  <a:lnTo>
                    <a:pt x="311096" y="141086"/>
                  </a:lnTo>
                  <a:lnTo>
                    <a:pt x="310635" y="139825"/>
                  </a:lnTo>
                  <a:lnTo>
                    <a:pt x="310203" y="139532"/>
                  </a:lnTo>
                  <a:lnTo>
                    <a:pt x="302785" y="136763"/>
                  </a:lnTo>
                  <a:lnTo>
                    <a:pt x="299214" y="135578"/>
                  </a:lnTo>
                  <a:lnTo>
                    <a:pt x="298207" y="133748"/>
                  </a:lnTo>
                  <a:lnTo>
                    <a:pt x="297545" y="131347"/>
                  </a:lnTo>
                  <a:lnTo>
                    <a:pt x="295228" y="129201"/>
                  </a:lnTo>
                  <a:lnTo>
                    <a:pt x="290627" y="127247"/>
                  </a:lnTo>
                  <a:lnTo>
                    <a:pt x="289826" y="125755"/>
                  </a:lnTo>
                  <a:lnTo>
                    <a:pt x="290588" y="124247"/>
                  </a:lnTo>
                  <a:lnTo>
                    <a:pt x="294220" y="122570"/>
                  </a:lnTo>
                  <a:lnTo>
                    <a:pt x="298368" y="119031"/>
                  </a:lnTo>
                  <a:lnTo>
                    <a:pt x="299961" y="118300"/>
                  </a:lnTo>
                  <a:lnTo>
                    <a:pt x="303647" y="118139"/>
                  </a:lnTo>
                  <a:lnTo>
                    <a:pt x="307064" y="115239"/>
                  </a:lnTo>
                  <a:lnTo>
                    <a:pt x="309419" y="113577"/>
                  </a:lnTo>
                  <a:lnTo>
                    <a:pt x="310650" y="111600"/>
                  </a:lnTo>
                  <a:lnTo>
                    <a:pt x="310327" y="109553"/>
                  </a:lnTo>
                  <a:lnTo>
                    <a:pt x="306910" y="103361"/>
                  </a:lnTo>
                  <a:lnTo>
                    <a:pt x="305894" y="99599"/>
                  </a:lnTo>
                  <a:lnTo>
                    <a:pt x="306502" y="97145"/>
                  </a:lnTo>
                  <a:lnTo>
                    <a:pt x="308465" y="94491"/>
                  </a:lnTo>
                  <a:lnTo>
                    <a:pt x="309580" y="93037"/>
                  </a:lnTo>
                  <a:lnTo>
                    <a:pt x="310919" y="90421"/>
                  </a:lnTo>
                  <a:lnTo>
                    <a:pt x="311797" y="89021"/>
                  </a:lnTo>
                  <a:lnTo>
                    <a:pt x="315244" y="88429"/>
                  </a:lnTo>
                  <a:lnTo>
                    <a:pt x="319423" y="88183"/>
                  </a:lnTo>
                  <a:lnTo>
                    <a:pt x="322293" y="88806"/>
                  </a:lnTo>
                  <a:lnTo>
                    <a:pt x="326303" y="89129"/>
                  </a:lnTo>
                  <a:lnTo>
                    <a:pt x="329958" y="89614"/>
                  </a:lnTo>
                  <a:lnTo>
                    <a:pt x="331805" y="90044"/>
                  </a:lnTo>
                  <a:lnTo>
                    <a:pt x="333167" y="89245"/>
                  </a:lnTo>
                  <a:lnTo>
                    <a:pt x="334152" y="87837"/>
                  </a:lnTo>
                  <a:lnTo>
                    <a:pt x="334121" y="85975"/>
                  </a:lnTo>
                  <a:lnTo>
                    <a:pt x="332682" y="84167"/>
                  </a:lnTo>
                  <a:lnTo>
                    <a:pt x="327318" y="81790"/>
                  </a:lnTo>
                  <a:lnTo>
                    <a:pt x="325018" y="79829"/>
                  </a:lnTo>
                  <a:lnTo>
                    <a:pt x="323217" y="80044"/>
                  </a:lnTo>
                  <a:lnTo>
                    <a:pt x="320200" y="79428"/>
                  </a:lnTo>
                  <a:lnTo>
                    <a:pt x="317476" y="78144"/>
                  </a:lnTo>
                  <a:lnTo>
                    <a:pt x="315067" y="77713"/>
                  </a:lnTo>
                  <a:lnTo>
                    <a:pt x="314282" y="75928"/>
                  </a:lnTo>
                  <a:lnTo>
                    <a:pt x="314775" y="73420"/>
                  </a:lnTo>
                  <a:lnTo>
                    <a:pt x="315706" y="71982"/>
                  </a:lnTo>
                  <a:lnTo>
                    <a:pt x="317484" y="71266"/>
                  </a:lnTo>
                  <a:lnTo>
                    <a:pt x="319415" y="71628"/>
                  </a:lnTo>
                  <a:lnTo>
                    <a:pt x="321516" y="70582"/>
                  </a:lnTo>
                  <a:lnTo>
                    <a:pt x="322124" y="69966"/>
                  </a:lnTo>
                  <a:lnTo>
                    <a:pt x="322301" y="69174"/>
                  </a:lnTo>
                  <a:lnTo>
                    <a:pt x="321962" y="68043"/>
                  </a:lnTo>
                  <a:lnTo>
                    <a:pt x="320985" y="67112"/>
                  </a:lnTo>
                  <a:lnTo>
                    <a:pt x="319600" y="66866"/>
                  </a:lnTo>
                  <a:lnTo>
                    <a:pt x="318007" y="67658"/>
                  </a:lnTo>
                  <a:lnTo>
                    <a:pt x="316099" y="68174"/>
                  </a:lnTo>
                  <a:lnTo>
                    <a:pt x="312874" y="67012"/>
                  </a:lnTo>
                  <a:lnTo>
                    <a:pt x="310303" y="65612"/>
                  </a:lnTo>
                  <a:lnTo>
                    <a:pt x="310434" y="64320"/>
                  </a:lnTo>
                  <a:lnTo>
                    <a:pt x="312335" y="62389"/>
                  </a:lnTo>
                  <a:lnTo>
                    <a:pt x="313189" y="60819"/>
                  </a:lnTo>
                  <a:lnTo>
                    <a:pt x="313189" y="58650"/>
                  </a:lnTo>
                  <a:lnTo>
                    <a:pt x="313189" y="56111"/>
                  </a:lnTo>
                  <a:lnTo>
                    <a:pt x="313851" y="53134"/>
                  </a:lnTo>
                  <a:lnTo>
                    <a:pt x="315737" y="51096"/>
                  </a:lnTo>
                  <a:lnTo>
                    <a:pt x="317953" y="50003"/>
                  </a:lnTo>
                  <a:lnTo>
                    <a:pt x="323663" y="51996"/>
                  </a:lnTo>
                  <a:lnTo>
                    <a:pt x="330804" y="53773"/>
                  </a:lnTo>
                  <a:lnTo>
                    <a:pt x="332028" y="53480"/>
                  </a:lnTo>
                  <a:lnTo>
                    <a:pt x="332390" y="52542"/>
                  </a:lnTo>
                  <a:lnTo>
                    <a:pt x="333205" y="51711"/>
                  </a:lnTo>
                  <a:lnTo>
                    <a:pt x="343117" y="51326"/>
                  </a:lnTo>
                  <a:lnTo>
                    <a:pt x="345041" y="50180"/>
                  </a:lnTo>
                  <a:lnTo>
                    <a:pt x="346003" y="49265"/>
                  </a:lnTo>
                  <a:lnTo>
                    <a:pt x="355530" y="47949"/>
                  </a:lnTo>
                  <a:lnTo>
                    <a:pt x="356661" y="46695"/>
                  </a:lnTo>
                  <a:lnTo>
                    <a:pt x="358062" y="45526"/>
                  </a:lnTo>
                  <a:lnTo>
                    <a:pt x="360255" y="45549"/>
                  </a:lnTo>
                  <a:lnTo>
                    <a:pt x="362863" y="45080"/>
                  </a:lnTo>
                  <a:lnTo>
                    <a:pt x="366504" y="43649"/>
                  </a:lnTo>
                  <a:lnTo>
                    <a:pt x="369081" y="42864"/>
                  </a:lnTo>
                  <a:lnTo>
                    <a:pt x="369512" y="42803"/>
                  </a:lnTo>
                  <a:lnTo>
                    <a:pt x="372237" y="43118"/>
                  </a:lnTo>
                  <a:lnTo>
                    <a:pt x="375615" y="41987"/>
                  </a:lnTo>
                  <a:lnTo>
                    <a:pt x="376346" y="41518"/>
                  </a:lnTo>
                  <a:lnTo>
                    <a:pt x="376892" y="40664"/>
                  </a:lnTo>
                  <a:lnTo>
                    <a:pt x="379840" y="39018"/>
                  </a:lnTo>
                  <a:lnTo>
                    <a:pt x="385496" y="37664"/>
                  </a:lnTo>
                  <a:lnTo>
                    <a:pt x="386873" y="38472"/>
                  </a:lnTo>
                  <a:lnTo>
                    <a:pt x="389574" y="38841"/>
                  </a:lnTo>
                  <a:lnTo>
                    <a:pt x="393014" y="38233"/>
                  </a:lnTo>
                  <a:lnTo>
                    <a:pt x="395554" y="37195"/>
                  </a:lnTo>
                  <a:lnTo>
                    <a:pt x="397031" y="38226"/>
                  </a:lnTo>
                  <a:lnTo>
                    <a:pt x="399040" y="39287"/>
                  </a:lnTo>
                  <a:lnTo>
                    <a:pt x="400540" y="38387"/>
                  </a:lnTo>
                  <a:lnTo>
                    <a:pt x="401287" y="35549"/>
                  </a:lnTo>
                  <a:lnTo>
                    <a:pt x="402257" y="32771"/>
                  </a:lnTo>
                  <a:lnTo>
                    <a:pt x="403957" y="31456"/>
                  </a:lnTo>
                  <a:lnTo>
                    <a:pt x="405304" y="30971"/>
                  </a:lnTo>
                  <a:lnTo>
                    <a:pt x="406520" y="29902"/>
                  </a:lnTo>
                  <a:lnTo>
                    <a:pt x="407435" y="28787"/>
                  </a:lnTo>
                  <a:lnTo>
                    <a:pt x="412415" y="28956"/>
                  </a:lnTo>
                  <a:lnTo>
                    <a:pt x="416870" y="26179"/>
                  </a:lnTo>
                  <a:lnTo>
                    <a:pt x="417748" y="27440"/>
                  </a:lnTo>
                  <a:lnTo>
                    <a:pt x="423535" y="27148"/>
                  </a:lnTo>
                  <a:lnTo>
                    <a:pt x="430722" y="25355"/>
                  </a:lnTo>
                  <a:lnTo>
                    <a:pt x="435024" y="24517"/>
                  </a:lnTo>
                  <a:lnTo>
                    <a:pt x="442450" y="22640"/>
                  </a:lnTo>
                  <a:lnTo>
                    <a:pt x="445882" y="21117"/>
                  </a:lnTo>
                  <a:lnTo>
                    <a:pt x="450799" y="20155"/>
                  </a:lnTo>
                  <a:lnTo>
                    <a:pt x="455309" y="19486"/>
                  </a:lnTo>
                  <a:lnTo>
                    <a:pt x="458256" y="16817"/>
                  </a:lnTo>
                  <a:lnTo>
                    <a:pt x="460634" y="16440"/>
                  </a:lnTo>
                  <a:lnTo>
                    <a:pt x="463528" y="16216"/>
                  </a:lnTo>
                  <a:lnTo>
                    <a:pt x="465298" y="15578"/>
                  </a:lnTo>
                  <a:lnTo>
                    <a:pt x="466452" y="14593"/>
                  </a:lnTo>
                  <a:lnTo>
                    <a:pt x="467198" y="12739"/>
                  </a:lnTo>
                  <a:lnTo>
                    <a:pt x="466791" y="10370"/>
                  </a:lnTo>
                  <a:lnTo>
                    <a:pt x="466375" y="8647"/>
                  </a:lnTo>
                  <a:lnTo>
                    <a:pt x="468445" y="7685"/>
                  </a:lnTo>
                  <a:lnTo>
                    <a:pt x="471400" y="7385"/>
                  </a:lnTo>
                  <a:lnTo>
                    <a:pt x="473262" y="6993"/>
                  </a:lnTo>
                  <a:lnTo>
                    <a:pt x="477326" y="3069"/>
                  </a:lnTo>
                  <a:lnTo>
                    <a:pt x="480127" y="1185"/>
                  </a:lnTo>
                  <a:lnTo>
                    <a:pt x="483028" y="0"/>
                  </a:lnTo>
                  <a:lnTo>
                    <a:pt x="488853" y="646"/>
                  </a:lnTo>
                  <a:lnTo>
                    <a:pt x="494171" y="1239"/>
                  </a:lnTo>
                  <a:lnTo>
                    <a:pt x="499504" y="3116"/>
                  </a:lnTo>
                  <a:lnTo>
                    <a:pt x="502305" y="5454"/>
                  </a:lnTo>
                  <a:lnTo>
                    <a:pt x="504713" y="7216"/>
                  </a:lnTo>
                  <a:lnTo>
                    <a:pt x="506992" y="8054"/>
                  </a:lnTo>
                  <a:lnTo>
                    <a:pt x="509054" y="8593"/>
                  </a:lnTo>
                  <a:lnTo>
                    <a:pt x="511447" y="7793"/>
                  </a:lnTo>
                  <a:lnTo>
                    <a:pt x="513140" y="6716"/>
                  </a:lnTo>
                  <a:lnTo>
                    <a:pt x="514125" y="5170"/>
                  </a:lnTo>
                  <a:lnTo>
                    <a:pt x="515618" y="4062"/>
                  </a:lnTo>
                  <a:lnTo>
                    <a:pt x="521059" y="3200"/>
                  </a:lnTo>
                  <a:lnTo>
                    <a:pt x="522182" y="4870"/>
                  </a:lnTo>
                  <a:lnTo>
                    <a:pt x="524768" y="9893"/>
                  </a:lnTo>
                  <a:lnTo>
                    <a:pt x="526530" y="16563"/>
                  </a:lnTo>
                  <a:lnTo>
                    <a:pt x="529432" y="25371"/>
                  </a:lnTo>
                  <a:lnTo>
                    <a:pt x="530709" y="29687"/>
                  </a:lnTo>
                  <a:lnTo>
                    <a:pt x="530147" y="31941"/>
                  </a:lnTo>
                  <a:lnTo>
                    <a:pt x="530155" y="35025"/>
                  </a:lnTo>
                  <a:lnTo>
                    <a:pt x="529993" y="38410"/>
                  </a:lnTo>
                  <a:lnTo>
                    <a:pt x="527854" y="42234"/>
                  </a:lnTo>
                  <a:lnTo>
                    <a:pt x="528723" y="44011"/>
                  </a:lnTo>
                  <a:lnTo>
                    <a:pt x="533980" y="45988"/>
                  </a:lnTo>
                  <a:lnTo>
                    <a:pt x="541336" y="45265"/>
                  </a:lnTo>
                  <a:lnTo>
                    <a:pt x="545876" y="43664"/>
                  </a:lnTo>
                  <a:lnTo>
                    <a:pt x="548409" y="44249"/>
                  </a:lnTo>
                  <a:lnTo>
                    <a:pt x="549732" y="43288"/>
                  </a:lnTo>
                  <a:lnTo>
                    <a:pt x="550586" y="40457"/>
                  </a:lnTo>
                  <a:lnTo>
                    <a:pt x="552333" y="39818"/>
                  </a:lnTo>
                  <a:lnTo>
                    <a:pt x="554126" y="41795"/>
                  </a:lnTo>
                  <a:lnTo>
                    <a:pt x="555427" y="45134"/>
                  </a:lnTo>
                  <a:lnTo>
                    <a:pt x="556673" y="47280"/>
                  </a:lnTo>
                  <a:lnTo>
                    <a:pt x="556581" y="49834"/>
                  </a:lnTo>
                  <a:lnTo>
                    <a:pt x="557043" y="53104"/>
                  </a:lnTo>
                  <a:lnTo>
                    <a:pt x="557958" y="53927"/>
                  </a:lnTo>
                  <a:lnTo>
                    <a:pt x="559759" y="52688"/>
                  </a:lnTo>
                  <a:lnTo>
                    <a:pt x="560960" y="51950"/>
                  </a:lnTo>
                  <a:lnTo>
                    <a:pt x="561244" y="50957"/>
                  </a:lnTo>
                  <a:lnTo>
                    <a:pt x="560737" y="49734"/>
                  </a:lnTo>
                  <a:lnTo>
                    <a:pt x="560498" y="48488"/>
                  </a:lnTo>
                  <a:lnTo>
                    <a:pt x="560898" y="47342"/>
                  </a:lnTo>
                  <a:lnTo>
                    <a:pt x="561753" y="46872"/>
                  </a:lnTo>
                  <a:lnTo>
                    <a:pt x="564315" y="47234"/>
                  </a:lnTo>
                  <a:lnTo>
                    <a:pt x="568047" y="47865"/>
                  </a:lnTo>
                  <a:lnTo>
                    <a:pt x="572480" y="52511"/>
                  </a:lnTo>
                  <a:lnTo>
                    <a:pt x="574873" y="53350"/>
                  </a:lnTo>
                  <a:lnTo>
                    <a:pt x="575881" y="53434"/>
                  </a:lnTo>
                  <a:lnTo>
                    <a:pt x="578128" y="53165"/>
                  </a:lnTo>
                  <a:lnTo>
                    <a:pt x="580830" y="51834"/>
                  </a:lnTo>
                  <a:lnTo>
                    <a:pt x="582645" y="50157"/>
                  </a:lnTo>
                  <a:lnTo>
                    <a:pt x="583254" y="49334"/>
                  </a:lnTo>
                  <a:lnTo>
                    <a:pt x="584300" y="49480"/>
                  </a:lnTo>
                  <a:lnTo>
                    <a:pt x="585293" y="50257"/>
                  </a:lnTo>
                  <a:lnTo>
                    <a:pt x="585362" y="51950"/>
                  </a:lnTo>
                  <a:lnTo>
                    <a:pt x="584569" y="54396"/>
                  </a:lnTo>
                  <a:lnTo>
                    <a:pt x="581876" y="56635"/>
                  </a:lnTo>
                  <a:lnTo>
                    <a:pt x="578529" y="58712"/>
                  </a:lnTo>
                  <a:lnTo>
                    <a:pt x="576497" y="62512"/>
                  </a:lnTo>
                  <a:lnTo>
                    <a:pt x="576066" y="66466"/>
                  </a:lnTo>
                  <a:lnTo>
                    <a:pt x="576951" y="68474"/>
                  </a:lnTo>
                  <a:lnTo>
                    <a:pt x="577713" y="69812"/>
                  </a:lnTo>
                  <a:lnTo>
                    <a:pt x="577928" y="71689"/>
                  </a:lnTo>
                  <a:lnTo>
                    <a:pt x="578682" y="71936"/>
                  </a:lnTo>
                  <a:lnTo>
                    <a:pt x="580052" y="71166"/>
                  </a:lnTo>
                  <a:lnTo>
                    <a:pt x="583784" y="67274"/>
                  </a:lnTo>
                  <a:lnTo>
                    <a:pt x="585685" y="66312"/>
                  </a:lnTo>
                  <a:lnTo>
                    <a:pt x="588440" y="65697"/>
                  </a:lnTo>
                  <a:lnTo>
                    <a:pt x="592973" y="66004"/>
                  </a:lnTo>
                  <a:lnTo>
                    <a:pt x="596020" y="67274"/>
                  </a:lnTo>
                  <a:lnTo>
                    <a:pt x="597475" y="69035"/>
                  </a:lnTo>
                  <a:lnTo>
                    <a:pt x="599075" y="70489"/>
                  </a:lnTo>
                  <a:lnTo>
                    <a:pt x="600183" y="69882"/>
                  </a:lnTo>
                  <a:lnTo>
                    <a:pt x="600753" y="68205"/>
                  </a:lnTo>
                  <a:lnTo>
                    <a:pt x="600784" y="66281"/>
                  </a:lnTo>
                  <a:lnTo>
                    <a:pt x="601253" y="64697"/>
                  </a:lnTo>
                  <a:lnTo>
                    <a:pt x="606209" y="60796"/>
                  </a:lnTo>
                  <a:lnTo>
                    <a:pt x="609510" y="58196"/>
                  </a:lnTo>
                  <a:lnTo>
                    <a:pt x="610641" y="57888"/>
                  </a:lnTo>
                  <a:lnTo>
                    <a:pt x="612850" y="58427"/>
                  </a:lnTo>
                  <a:lnTo>
                    <a:pt x="614220" y="58150"/>
                  </a:lnTo>
                  <a:lnTo>
                    <a:pt x="617845" y="55704"/>
                  </a:lnTo>
                  <a:lnTo>
                    <a:pt x="621231" y="52911"/>
                  </a:lnTo>
                  <a:lnTo>
                    <a:pt x="621561" y="51019"/>
                  </a:lnTo>
                  <a:lnTo>
                    <a:pt x="621692" y="49303"/>
                  </a:lnTo>
                  <a:lnTo>
                    <a:pt x="622531" y="48526"/>
                  </a:lnTo>
                  <a:lnTo>
                    <a:pt x="627271" y="47926"/>
                  </a:lnTo>
                  <a:lnTo>
                    <a:pt x="628056" y="47603"/>
                  </a:lnTo>
                  <a:lnTo>
                    <a:pt x="632104" y="45649"/>
                  </a:lnTo>
                  <a:lnTo>
                    <a:pt x="637714" y="42311"/>
                  </a:lnTo>
                  <a:lnTo>
                    <a:pt x="640438" y="40341"/>
                  </a:lnTo>
                  <a:lnTo>
                    <a:pt x="645402" y="39464"/>
                  </a:lnTo>
                  <a:lnTo>
                    <a:pt x="646325" y="38895"/>
                  </a:lnTo>
                  <a:lnTo>
                    <a:pt x="647972" y="37564"/>
                  </a:lnTo>
                  <a:lnTo>
                    <a:pt x="651081" y="35718"/>
                  </a:lnTo>
                  <a:lnTo>
                    <a:pt x="652766" y="35518"/>
                  </a:lnTo>
                  <a:lnTo>
                    <a:pt x="651720" y="39980"/>
                  </a:lnTo>
                  <a:lnTo>
                    <a:pt x="649865" y="45118"/>
                  </a:lnTo>
                  <a:lnTo>
                    <a:pt x="648819" y="46488"/>
                  </a:lnTo>
                  <a:lnTo>
                    <a:pt x="643786" y="46257"/>
                  </a:lnTo>
                  <a:lnTo>
                    <a:pt x="643793" y="47657"/>
                  </a:lnTo>
                  <a:lnTo>
                    <a:pt x="644586" y="49796"/>
                  </a:lnTo>
                  <a:lnTo>
                    <a:pt x="645155" y="50996"/>
                  </a:lnTo>
                  <a:lnTo>
                    <a:pt x="645764" y="52073"/>
                  </a:lnTo>
                  <a:lnTo>
                    <a:pt x="647118" y="53934"/>
                  </a:lnTo>
                  <a:lnTo>
                    <a:pt x="652413" y="58311"/>
                  </a:lnTo>
                  <a:lnTo>
                    <a:pt x="659146" y="63866"/>
                  </a:lnTo>
                  <a:lnTo>
                    <a:pt x="666418" y="70082"/>
                  </a:lnTo>
                  <a:lnTo>
                    <a:pt x="671497" y="74405"/>
                  </a:lnTo>
                  <a:lnTo>
                    <a:pt x="673552" y="76636"/>
                  </a:lnTo>
                  <a:lnTo>
                    <a:pt x="674860" y="78374"/>
                  </a:lnTo>
                  <a:lnTo>
                    <a:pt x="678600" y="84637"/>
                  </a:lnTo>
                  <a:lnTo>
                    <a:pt x="682155" y="90552"/>
                  </a:lnTo>
                  <a:lnTo>
                    <a:pt x="688150" y="100922"/>
                  </a:lnTo>
                  <a:lnTo>
                    <a:pt x="693452" y="110877"/>
                  </a:lnTo>
                  <a:lnTo>
                    <a:pt x="699301" y="121762"/>
                  </a:lnTo>
                  <a:lnTo>
                    <a:pt x="702679" y="128024"/>
                  </a:lnTo>
                  <a:lnTo>
                    <a:pt x="709590" y="141048"/>
                  </a:lnTo>
                  <a:lnTo>
                    <a:pt x="711437" y="145025"/>
                  </a:lnTo>
                  <a:lnTo>
                    <a:pt x="714938" y="152533"/>
                  </a:lnTo>
                  <a:lnTo>
                    <a:pt x="718024" y="159542"/>
                  </a:lnTo>
                  <a:lnTo>
                    <a:pt x="720756" y="165711"/>
                  </a:lnTo>
                  <a:lnTo>
                    <a:pt x="722479" y="166265"/>
                  </a:lnTo>
                  <a:lnTo>
                    <a:pt x="722618" y="164596"/>
                  </a:lnTo>
                  <a:lnTo>
                    <a:pt x="722926" y="163480"/>
                  </a:lnTo>
                  <a:lnTo>
                    <a:pt x="723803" y="162849"/>
                  </a:lnTo>
                  <a:lnTo>
                    <a:pt x="725819" y="161026"/>
                  </a:lnTo>
                  <a:lnTo>
                    <a:pt x="726904" y="160588"/>
                  </a:lnTo>
                  <a:lnTo>
                    <a:pt x="728520" y="160772"/>
                  </a:lnTo>
                  <a:lnTo>
                    <a:pt x="730213" y="159842"/>
                  </a:lnTo>
                  <a:lnTo>
                    <a:pt x="730837" y="158087"/>
                  </a:lnTo>
                  <a:lnTo>
                    <a:pt x="730429" y="154834"/>
                  </a:lnTo>
                  <a:lnTo>
                    <a:pt x="730167" y="153333"/>
                  </a:lnTo>
                  <a:lnTo>
                    <a:pt x="730744" y="151718"/>
                  </a:lnTo>
                  <a:lnTo>
                    <a:pt x="731668" y="151087"/>
                  </a:lnTo>
                  <a:lnTo>
                    <a:pt x="732953" y="150579"/>
                  </a:lnTo>
                  <a:lnTo>
                    <a:pt x="734138" y="150318"/>
                  </a:lnTo>
                  <a:lnTo>
                    <a:pt x="735108" y="148495"/>
                  </a:lnTo>
                  <a:lnTo>
                    <a:pt x="736939" y="147941"/>
                  </a:lnTo>
                  <a:lnTo>
                    <a:pt x="738624" y="148279"/>
                  </a:lnTo>
                  <a:lnTo>
                    <a:pt x="740010" y="148348"/>
                  </a:lnTo>
                  <a:lnTo>
                    <a:pt x="741233" y="149679"/>
                  </a:lnTo>
                  <a:lnTo>
                    <a:pt x="741918" y="151502"/>
                  </a:lnTo>
                  <a:lnTo>
                    <a:pt x="743242" y="151649"/>
                  </a:lnTo>
                  <a:lnTo>
                    <a:pt x="745404" y="151464"/>
                  </a:lnTo>
                  <a:lnTo>
                    <a:pt x="745704" y="152987"/>
                  </a:lnTo>
                  <a:lnTo>
                    <a:pt x="745089" y="155533"/>
                  </a:lnTo>
                  <a:lnTo>
                    <a:pt x="744327" y="157503"/>
                  </a:lnTo>
                  <a:lnTo>
                    <a:pt x="744196" y="159080"/>
                  </a:lnTo>
                  <a:lnTo>
                    <a:pt x="745343" y="159849"/>
                  </a:lnTo>
                  <a:lnTo>
                    <a:pt x="749544" y="159164"/>
                  </a:lnTo>
                  <a:lnTo>
                    <a:pt x="751029" y="159503"/>
                  </a:lnTo>
                  <a:lnTo>
                    <a:pt x="751507" y="161103"/>
                  </a:lnTo>
                  <a:lnTo>
                    <a:pt x="752107" y="162426"/>
                  </a:lnTo>
                  <a:lnTo>
                    <a:pt x="752399" y="164042"/>
                  </a:lnTo>
                  <a:lnTo>
                    <a:pt x="751961" y="165826"/>
                  </a:lnTo>
                  <a:lnTo>
                    <a:pt x="752715" y="166896"/>
                  </a:lnTo>
                  <a:lnTo>
                    <a:pt x="756339" y="166919"/>
                  </a:lnTo>
                  <a:lnTo>
                    <a:pt x="758894" y="166057"/>
                  </a:lnTo>
                  <a:lnTo>
                    <a:pt x="762819" y="165988"/>
                  </a:lnTo>
                  <a:lnTo>
                    <a:pt x="766367" y="167880"/>
                  </a:lnTo>
                  <a:lnTo>
                    <a:pt x="768821" y="167588"/>
                  </a:lnTo>
                  <a:lnTo>
                    <a:pt x="771292" y="166819"/>
                  </a:lnTo>
                  <a:lnTo>
                    <a:pt x="774916" y="167304"/>
                  </a:lnTo>
                  <a:lnTo>
                    <a:pt x="777464" y="165811"/>
                  </a:lnTo>
                  <a:lnTo>
                    <a:pt x="779218" y="163942"/>
                  </a:lnTo>
                  <a:lnTo>
                    <a:pt x="779764" y="162472"/>
                  </a:lnTo>
                  <a:lnTo>
                    <a:pt x="780680" y="161657"/>
                  </a:lnTo>
                  <a:lnTo>
                    <a:pt x="784097" y="161665"/>
                  </a:lnTo>
                  <a:lnTo>
                    <a:pt x="786252" y="161518"/>
                  </a:lnTo>
                  <a:lnTo>
                    <a:pt x="787845" y="159357"/>
                  </a:lnTo>
                  <a:lnTo>
                    <a:pt x="789299" y="158380"/>
                  </a:lnTo>
                  <a:lnTo>
                    <a:pt x="791746" y="158195"/>
                  </a:lnTo>
                  <a:lnTo>
                    <a:pt x="793547" y="158195"/>
                  </a:lnTo>
                  <a:lnTo>
                    <a:pt x="798387" y="160203"/>
                  </a:lnTo>
                  <a:lnTo>
                    <a:pt x="801335" y="161865"/>
                  </a:lnTo>
                  <a:lnTo>
                    <a:pt x="804398" y="164226"/>
                  </a:lnTo>
                  <a:lnTo>
                    <a:pt x="806237" y="165703"/>
                  </a:lnTo>
                  <a:lnTo>
                    <a:pt x="807476" y="169034"/>
                  </a:lnTo>
                  <a:lnTo>
                    <a:pt x="809561" y="171481"/>
                  </a:lnTo>
                  <a:lnTo>
                    <a:pt x="811223" y="174335"/>
                  </a:lnTo>
                  <a:lnTo>
                    <a:pt x="811623" y="177143"/>
                  </a:lnTo>
                  <a:lnTo>
                    <a:pt x="812993" y="182181"/>
                  </a:lnTo>
                  <a:lnTo>
                    <a:pt x="814409" y="183835"/>
                  </a:lnTo>
                  <a:lnTo>
                    <a:pt x="816087" y="183835"/>
                  </a:lnTo>
                  <a:lnTo>
                    <a:pt x="818203" y="184520"/>
                  </a:lnTo>
                  <a:lnTo>
                    <a:pt x="820542" y="185066"/>
                  </a:lnTo>
                  <a:lnTo>
                    <a:pt x="825545" y="188797"/>
                  </a:lnTo>
                  <a:lnTo>
                    <a:pt x="827384" y="188905"/>
                  </a:lnTo>
                  <a:lnTo>
                    <a:pt x="828800" y="189797"/>
                  </a:lnTo>
                  <a:lnTo>
                    <a:pt x="829015" y="191513"/>
                  </a:lnTo>
                  <a:lnTo>
                    <a:pt x="828492" y="193498"/>
                  </a:lnTo>
                  <a:lnTo>
                    <a:pt x="829038" y="195398"/>
                  </a:lnTo>
                  <a:lnTo>
                    <a:pt x="830677" y="197821"/>
                  </a:lnTo>
                  <a:lnTo>
                    <a:pt x="831970" y="200183"/>
                  </a:lnTo>
                  <a:lnTo>
                    <a:pt x="833563" y="203044"/>
                  </a:lnTo>
                  <a:lnTo>
                    <a:pt x="834048" y="204675"/>
                  </a:lnTo>
                  <a:lnTo>
                    <a:pt x="835326" y="205214"/>
                  </a:lnTo>
                  <a:lnTo>
                    <a:pt x="837049" y="204406"/>
                  </a:lnTo>
                  <a:lnTo>
                    <a:pt x="839789" y="205021"/>
                  </a:lnTo>
                  <a:lnTo>
                    <a:pt x="848031" y="206645"/>
                  </a:lnTo>
                  <a:lnTo>
                    <a:pt x="849177" y="206845"/>
                  </a:lnTo>
                  <a:lnTo>
                    <a:pt x="850055" y="208537"/>
                  </a:lnTo>
                  <a:lnTo>
                    <a:pt x="851247" y="208398"/>
                  </a:lnTo>
                  <a:lnTo>
                    <a:pt x="852617" y="208329"/>
                  </a:lnTo>
                  <a:lnTo>
                    <a:pt x="854518" y="208529"/>
                  </a:lnTo>
                  <a:lnTo>
                    <a:pt x="855842" y="206968"/>
                  </a:lnTo>
                  <a:lnTo>
                    <a:pt x="856927" y="205598"/>
                  </a:lnTo>
                  <a:lnTo>
                    <a:pt x="859643" y="203906"/>
                  </a:lnTo>
                  <a:lnTo>
                    <a:pt x="861898" y="201606"/>
                  </a:lnTo>
                  <a:lnTo>
                    <a:pt x="863791" y="199560"/>
                  </a:lnTo>
                  <a:lnTo>
                    <a:pt x="865207" y="199290"/>
                  </a:lnTo>
                  <a:lnTo>
                    <a:pt x="866353" y="200244"/>
                  </a:lnTo>
                  <a:lnTo>
                    <a:pt x="866399" y="202014"/>
                  </a:lnTo>
                  <a:lnTo>
                    <a:pt x="864984" y="203306"/>
                  </a:lnTo>
                  <a:lnTo>
                    <a:pt x="863875" y="204868"/>
                  </a:lnTo>
                  <a:lnTo>
                    <a:pt x="864137" y="206429"/>
                  </a:lnTo>
                  <a:lnTo>
                    <a:pt x="866038" y="206568"/>
                  </a:lnTo>
                  <a:lnTo>
                    <a:pt x="868147" y="208914"/>
                  </a:lnTo>
                  <a:lnTo>
                    <a:pt x="871194" y="214399"/>
                  </a:lnTo>
                  <a:lnTo>
                    <a:pt x="872225" y="215545"/>
                  </a:lnTo>
                  <a:lnTo>
                    <a:pt x="873733" y="216622"/>
                  </a:lnTo>
                  <a:lnTo>
                    <a:pt x="875403" y="217107"/>
                  </a:lnTo>
                  <a:lnTo>
                    <a:pt x="877250" y="217891"/>
                  </a:lnTo>
                  <a:lnTo>
                    <a:pt x="878620" y="220145"/>
                  </a:lnTo>
                  <a:lnTo>
                    <a:pt x="879274" y="222192"/>
                  </a:lnTo>
                  <a:close/>
                  <a:moveTo>
                    <a:pt x="79933" y="352177"/>
                  </a:moveTo>
                  <a:lnTo>
                    <a:pt x="79186" y="352593"/>
                  </a:lnTo>
                  <a:lnTo>
                    <a:pt x="78732" y="350654"/>
                  </a:lnTo>
                  <a:lnTo>
                    <a:pt x="79564" y="349023"/>
                  </a:lnTo>
                  <a:lnTo>
                    <a:pt x="80749" y="348808"/>
                  </a:lnTo>
                  <a:lnTo>
                    <a:pt x="80340" y="351385"/>
                  </a:lnTo>
                  <a:lnTo>
                    <a:pt x="79933" y="352177"/>
                  </a:lnTo>
                  <a:close/>
                  <a:moveTo>
                    <a:pt x="77193" y="355747"/>
                  </a:moveTo>
                  <a:lnTo>
                    <a:pt x="76416" y="356601"/>
                  </a:lnTo>
                  <a:lnTo>
                    <a:pt x="75262" y="356470"/>
                  </a:lnTo>
                  <a:lnTo>
                    <a:pt x="73099" y="353247"/>
                  </a:lnTo>
                  <a:lnTo>
                    <a:pt x="73707" y="349970"/>
                  </a:lnTo>
                  <a:lnTo>
                    <a:pt x="74492" y="349300"/>
                  </a:lnTo>
                  <a:lnTo>
                    <a:pt x="75585" y="348839"/>
                  </a:lnTo>
                  <a:lnTo>
                    <a:pt x="75731" y="349562"/>
                  </a:lnTo>
                  <a:lnTo>
                    <a:pt x="74200" y="351031"/>
                  </a:lnTo>
                  <a:lnTo>
                    <a:pt x="74054" y="352885"/>
                  </a:lnTo>
                  <a:lnTo>
                    <a:pt x="75339" y="354939"/>
                  </a:lnTo>
                  <a:lnTo>
                    <a:pt x="77193" y="3557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3" name="Serbest Form 132">
              <a:extLst>
                <a:ext uri="{FF2B5EF4-FFF2-40B4-BE49-F238E27FC236}">
                  <a16:creationId xmlns:a16="http://schemas.microsoft.com/office/drawing/2014/main" id="{21DB7F13-A930-AB7C-104B-41A8E7BB7106}"/>
                </a:ext>
              </a:extLst>
            </p:cNvPr>
            <p:cNvSpPr/>
            <p:nvPr/>
          </p:nvSpPr>
          <p:spPr>
            <a:xfrm>
              <a:off x="10160131" y="5999391"/>
              <a:ext cx="162804" cy="193920"/>
            </a:xfrm>
            <a:custGeom>
              <a:avLst/>
              <a:gdLst>
                <a:gd name="csX0" fmla="*/ 43464 w 162804"/>
                <a:gd name="csY0" fmla="*/ 2700 h 193920"/>
                <a:gd name="csX1" fmla="*/ 44664 w 162804"/>
                <a:gd name="csY1" fmla="*/ 4908 h 193920"/>
                <a:gd name="csX2" fmla="*/ 47219 w 162804"/>
                <a:gd name="csY2" fmla="*/ 7362 h 193920"/>
                <a:gd name="csX3" fmla="*/ 50267 w 162804"/>
                <a:gd name="csY3" fmla="*/ 10862 h 193920"/>
                <a:gd name="csX4" fmla="*/ 51236 w 162804"/>
                <a:gd name="csY4" fmla="*/ 12470 h 193920"/>
                <a:gd name="csX5" fmla="*/ 53291 w 162804"/>
                <a:gd name="csY5" fmla="*/ 13701 h 193920"/>
                <a:gd name="csX6" fmla="*/ 53876 w 162804"/>
                <a:gd name="csY6" fmla="*/ 14916 h 193920"/>
                <a:gd name="csX7" fmla="*/ 54345 w 162804"/>
                <a:gd name="csY7" fmla="*/ 16778 h 193920"/>
                <a:gd name="csX8" fmla="*/ 54553 w 162804"/>
                <a:gd name="csY8" fmla="*/ 18163 h 193920"/>
                <a:gd name="csX9" fmla="*/ 55007 w 162804"/>
                <a:gd name="csY9" fmla="*/ 18978 h 193920"/>
                <a:gd name="csX10" fmla="*/ 55730 w 162804"/>
                <a:gd name="csY10" fmla="*/ 19301 h 193920"/>
                <a:gd name="csX11" fmla="*/ 56661 w 162804"/>
                <a:gd name="csY11" fmla="*/ 18940 h 193920"/>
                <a:gd name="csX12" fmla="*/ 57362 w 162804"/>
                <a:gd name="csY12" fmla="*/ 18201 h 193920"/>
                <a:gd name="csX13" fmla="*/ 57946 w 162804"/>
                <a:gd name="csY13" fmla="*/ 16163 h 193920"/>
                <a:gd name="csX14" fmla="*/ 58332 w 162804"/>
                <a:gd name="csY14" fmla="*/ 15947 h 193920"/>
                <a:gd name="csX15" fmla="*/ 58962 w 162804"/>
                <a:gd name="csY15" fmla="*/ 17624 h 193920"/>
                <a:gd name="csX16" fmla="*/ 59632 w 162804"/>
                <a:gd name="csY16" fmla="*/ 17909 h 193920"/>
                <a:gd name="csX17" fmla="*/ 60532 w 162804"/>
                <a:gd name="csY17" fmla="*/ 18132 h 193920"/>
                <a:gd name="csX18" fmla="*/ 61217 w 162804"/>
                <a:gd name="csY18" fmla="*/ 18855 h 193920"/>
                <a:gd name="csX19" fmla="*/ 61425 w 162804"/>
                <a:gd name="csY19" fmla="*/ 20132 h 193920"/>
                <a:gd name="csX20" fmla="*/ 61194 w 162804"/>
                <a:gd name="csY20" fmla="*/ 21432 h 193920"/>
                <a:gd name="csX21" fmla="*/ 60356 w 162804"/>
                <a:gd name="csY21" fmla="*/ 22894 h 193920"/>
                <a:gd name="csX22" fmla="*/ 59878 w 162804"/>
                <a:gd name="csY22" fmla="*/ 24432 h 193920"/>
                <a:gd name="csX23" fmla="*/ 59547 w 162804"/>
                <a:gd name="csY23" fmla="*/ 26794 h 193920"/>
                <a:gd name="csX24" fmla="*/ 59101 w 162804"/>
                <a:gd name="csY24" fmla="*/ 28440 h 193920"/>
                <a:gd name="csX25" fmla="*/ 59794 w 162804"/>
                <a:gd name="csY25" fmla="*/ 29894 h 193920"/>
                <a:gd name="csX26" fmla="*/ 64565 w 162804"/>
                <a:gd name="csY26" fmla="*/ 37049 h 193920"/>
                <a:gd name="csX27" fmla="*/ 66858 w 162804"/>
                <a:gd name="csY27" fmla="*/ 38218 h 193920"/>
                <a:gd name="csX28" fmla="*/ 72314 w 162804"/>
                <a:gd name="csY28" fmla="*/ 39618 h 193920"/>
                <a:gd name="csX29" fmla="*/ 74284 w 162804"/>
                <a:gd name="csY29" fmla="*/ 40580 h 193920"/>
                <a:gd name="csX30" fmla="*/ 76023 w 162804"/>
                <a:gd name="csY30" fmla="*/ 41518 h 193920"/>
                <a:gd name="csX31" fmla="*/ 77732 w 162804"/>
                <a:gd name="csY31" fmla="*/ 41064 h 193920"/>
                <a:gd name="csX32" fmla="*/ 79379 w 162804"/>
                <a:gd name="csY32" fmla="*/ 38933 h 193920"/>
                <a:gd name="csX33" fmla="*/ 81356 w 162804"/>
                <a:gd name="csY33" fmla="*/ 37741 h 193920"/>
                <a:gd name="csX34" fmla="*/ 85035 w 162804"/>
                <a:gd name="csY34" fmla="*/ 35910 h 193920"/>
                <a:gd name="csX35" fmla="*/ 86089 w 162804"/>
                <a:gd name="csY35" fmla="*/ 35810 h 193920"/>
                <a:gd name="csX36" fmla="*/ 88120 w 162804"/>
                <a:gd name="csY36" fmla="*/ 36541 h 193920"/>
                <a:gd name="csX37" fmla="*/ 91460 w 162804"/>
                <a:gd name="csY37" fmla="*/ 38672 h 193920"/>
                <a:gd name="csX38" fmla="*/ 93869 w 162804"/>
                <a:gd name="csY38" fmla="*/ 40672 h 193920"/>
                <a:gd name="csX39" fmla="*/ 95362 w 162804"/>
                <a:gd name="csY39" fmla="*/ 41726 h 193920"/>
                <a:gd name="csX40" fmla="*/ 96501 w 162804"/>
                <a:gd name="csY40" fmla="*/ 42672 h 193920"/>
                <a:gd name="csX41" fmla="*/ 96324 w 162804"/>
                <a:gd name="csY41" fmla="*/ 43734 h 193920"/>
                <a:gd name="csX42" fmla="*/ 95408 w 162804"/>
                <a:gd name="csY42" fmla="*/ 44780 h 193920"/>
                <a:gd name="csX43" fmla="*/ 94246 w 162804"/>
                <a:gd name="csY43" fmla="*/ 45357 h 193920"/>
                <a:gd name="csX44" fmla="*/ 92715 w 162804"/>
                <a:gd name="csY44" fmla="*/ 46365 h 193920"/>
                <a:gd name="csX45" fmla="*/ 91845 w 162804"/>
                <a:gd name="csY45" fmla="*/ 47380 h 193920"/>
                <a:gd name="csX46" fmla="*/ 92376 w 162804"/>
                <a:gd name="csY46" fmla="*/ 47757 h 193920"/>
                <a:gd name="csX47" fmla="*/ 94623 w 162804"/>
                <a:gd name="csY47" fmla="*/ 48011 h 193920"/>
                <a:gd name="csX48" fmla="*/ 97278 w 162804"/>
                <a:gd name="csY48" fmla="*/ 48911 h 193920"/>
                <a:gd name="csX49" fmla="*/ 98086 w 162804"/>
                <a:gd name="csY49" fmla="*/ 49965 h 193920"/>
                <a:gd name="csX50" fmla="*/ 98201 w 162804"/>
                <a:gd name="csY50" fmla="*/ 50865 h 193920"/>
                <a:gd name="csX51" fmla="*/ 98525 w 162804"/>
                <a:gd name="csY51" fmla="*/ 52334 h 193920"/>
                <a:gd name="csX52" fmla="*/ 98994 w 162804"/>
                <a:gd name="csY52" fmla="*/ 52780 h 193920"/>
                <a:gd name="csX53" fmla="*/ 101449 w 162804"/>
                <a:gd name="csY53" fmla="*/ 52519 h 193920"/>
                <a:gd name="csX54" fmla="*/ 102211 w 162804"/>
                <a:gd name="csY54" fmla="*/ 52850 h 193920"/>
                <a:gd name="csX55" fmla="*/ 103096 w 162804"/>
                <a:gd name="csY55" fmla="*/ 53604 h 193920"/>
                <a:gd name="csX56" fmla="*/ 103973 w 162804"/>
                <a:gd name="csY56" fmla="*/ 55581 h 193920"/>
                <a:gd name="csX57" fmla="*/ 103950 w 162804"/>
                <a:gd name="csY57" fmla="*/ 57058 h 193920"/>
                <a:gd name="csX58" fmla="*/ 102172 w 162804"/>
                <a:gd name="csY58" fmla="*/ 58681 h 193920"/>
                <a:gd name="csX59" fmla="*/ 101510 w 162804"/>
                <a:gd name="csY59" fmla="*/ 59666 h 193920"/>
                <a:gd name="csX60" fmla="*/ 101218 w 162804"/>
                <a:gd name="csY60" fmla="*/ 61212 h 193920"/>
                <a:gd name="csX61" fmla="*/ 99956 w 162804"/>
                <a:gd name="csY61" fmla="*/ 63066 h 193920"/>
                <a:gd name="csX62" fmla="*/ 96601 w 162804"/>
                <a:gd name="csY62" fmla="*/ 66174 h 193920"/>
                <a:gd name="csX63" fmla="*/ 95700 w 162804"/>
                <a:gd name="csY63" fmla="*/ 66358 h 193920"/>
                <a:gd name="csX64" fmla="*/ 89521 w 162804"/>
                <a:gd name="csY64" fmla="*/ 64650 h 193920"/>
                <a:gd name="csX65" fmla="*/ 86651 w 162804"/>
                <a:gd name="csY65" fmla="*/ 64758 h 193920"/>
                <a:gd name="csX66" fmla="*/ 85266 w 162804"/>
                <a:gd name="csY66" fmla="*/ 64812 h 193920"/>
                <a:gd name="csX67" fmla="*/ 84596 w 162804"/>
                <a:gd name="csY67" fmla="*/ 64889 h 193920"/>
                <a:gd name="csX68" fmla="*/ 84196 w 162804"/>
                <a:gd name="csY68" fmla="*/ 65535 h 193920"/>
                <a:gd name="csX69" fmla="*/ 85019 w 162804"/>
                <a:gd name="csY69" fmla="*/ 67412 h 193920"/>
                <a:gd name="csX70" fmla="*/ 85266 w 162804"/>
                <a:gd name="csY70" fmla="*/ 69274 h 193920"/>
                <a:gd name="csX71" fmla="*/ 84496 w 162804"/>
                <a:gd name="csY71" fmla="*/ 70689 h 193920"/>
                <a:gd name="csX72" fmla="*/ 82441 w 162804"/>
                <a:gd name="csY72" fmla="*/ 71920 h 193920"/>
                <a:gd name="csX73" fmla="*/ 81664 w 162804"/>
                <a:gd name="csY73" fmla="*/ 72512 h 193920"/>
                <a:gd name="csX74" fmla="*/ 81572 w 162804"/>
                <a:gd name="csY74" fmla="*/ 73313 h 193920"/>
                <a:gd name="csX75" fmla="*/ 82149 w 162804"/>
                <a:gd name="csY75" fmla="*/ 74143 h 193920"/>
                <a:gd name="csX76" fmla="*/ 84042 w 162804"/>
                <a:gd name="csY76" fmla="*/ 74997 h 193920"/>
                <a:gd name="csX77" fmla="*/ 86251 w 162804"/>
                <a:gd name="csY77" fmla="*/ 75797 h 193920"/>
                <a:gd name="csX78" fmla="*/ 93530 w 162804"/>
                <a:gd name="csY78" fmla="*/ 80605 h 193920"/>
                <a:gd name="csX79" fmla="*/ 95085 w 162804"/>
                <a:gd name="csY79" fmla="*/ 81736 h 193920"/>
                <a:gd name="csX80" fmla="*/ 97147 w 162804"/>
                <a:gd name="csY80" fmla="*/ 83406 h 193920"/>
                <a:gd name="csX81" fmla="*/ 99379 w 162804"/>
                <a:gd name="csY81" fmla="*/ 84698 h 193920"/>
                <a:gd name="csX82" fmla="*/ 105351 w 162804"/>
                <a:gd name="csY82" fmla="*/ 86406 h 193920"/>
                <a:gd name="csX83" fmla="*/ 107990 w 162804"/>
                <a:gd name="csY83" fmla="*/ 87521 h 193920"/>
                <a:gd name="csX84" fmla="*/ 108667 w 162804"/>
                <a:gd name="csY84" fmla="*/ 88152 h 193920"/>
                <a:gd name="csX85" fmla="*/ 108644 w 162804"/>
                <a:gd name="csY85" fmla="*/ 88929 h 193920"/>
                <a:gd name="csX86" fmla="*/ 107952 w 162804"/>
                <a:gd name="csY86" fmla="*/ 89921 h 193920"/>
                <a:gd name="csX87" fmla="*/ 107382 w 162804"/>
                <a:gd name="csY87" fmla="*/ 91660 h 193920"/>
                <a:gd name="csX88" fmla="*/ 107352 w 162804"/>
                <a:gd name="csY88" fmla="*/ 92706 h 193920"/>
                <a:gd name="csX89" fmla="*/ 107975 w 162804"/>
                <a:gd name="csY89" fmla="*/ 93714 h 193920"/>
                <a:gd name="csX90" fmla="*/ 109029 w 162804"/>
                <a:gd name="csY90" fmla="*/ 95222 h 193920"/>
                <a:gd name="csX91" fmla="*/ 111399 w 162804"/>
                <a:gd name="csY91" fmla="*/ 97553 h 193920"/>
                <a:gd name="csX92" fmla="*/ 112700 w 162804"/>
                <a:gd name="csY92" fmla="*/ 98591 h 193920"/>
                <a:gd name="csX93" fmla="*/ 114139 w 162804"/>
                <a:gd name="csY93" fmla="*/ 98822 h 193920"/>
                <a:gd name="csX94" fmla="*/ 115401 w 162804"/>
                <a:gd name="csY94" fmla="*/ 99391 h 193920"/>
                <a:gd name="csX95" fmla="*/ 116701 w 162804"/>
                <a:gd name="csY95" fmla="*/ 101122 h 193920"/>
                <a:gd name="csX96" fmla="*/ 118209 w 162804"/>
                <a:gd name="csY96" fmla="*/ 103238 h 193920"/>
                <a:gd name="csX97" fmla="*/ 118410 w 162804"/>
                <a:gd name="csY97" fmla="*/ 104715 h 193920"/>
                <a:gd name="csX98" fmla="*/ 119056 w 162804"/>
                <a:gd name="csY98" fmla="*/ 106607 h 193920"/>
                <a:gd name="csX99" fmla="*/ 120433 w 162804"/>
                <a:gd name="csY99" fmla="*/ 108777 h 193920"/>
                <a:gd name="csX100" fmla="*/ 122334 w 162804"/>
                <a:gd name="csY100" fmla="*/ 110884 h 193920"/>
                <a:gd name="csX101" fmla="*/ 124997 w 162804"/>
                <a:gd name="csY101" fmla="*/ 113492 h 193920"/>
                <a:gd name="csX102" fmla="*/ 126529 w 162804"/>
                <a:gd name="csY102" fmla="*/ 115331 h 193920"/>
                <a:gd name="csX103" fmla="*/ 127236 w 162804"/>
                <a:gd name="csY103" fmla="*/ 116046 h 193920"/>
                <a:gd name="csX104" fmla="*/ 132916 w 162804"/>
                <a:gd name="csY104" fmla="*/ 120500 h 193920"/>
                <a:gd name="csX105" fmla="*/ 134301 w 162804"/>
                <a:gd name="csY105" fmla="*/ 122147 h 193920"/>
                <a:gd name="csX106" fmla="*/ 136302 w 162804"/>
                <a:gd name="csY106" fmla="*/ 125316 h 193920"/>
                <a:gd name="csX107" fmla="*/ 137148 w 162804"/>
                <a:gd name="csY107" fmla="*/ 125778 h 193920"/>
                <a:gd name="csX108" fmla="*/ 137948 w 162804"/>
                <a:gd name="csY108" fmla="*/ 126401 h 193920"/>
                <a:gd name="csX109" fmla="*/ 138456 w 162804"/>
                <a:gd name="csY109" fmla="*/ 128139 h 193920"/>
                <a:gd name="csX110" fmla="*/ 138626 w 162804"/>
                <a:gd name="csY110" fmla="*/ 129386 h 193920"/>
                <a:gd name="csX111" fmla="*/ 138895 w 162804"/>
                <a:gd name="csY111" fmla="*/ 133201 h 193920"/>
                <a:gd name="csX112" fmla="*/ 139926 w 162804"/>
                <a:gd name="csY112" fmla="*/ 134332 h 193920"/>
                <a:gd name="csX113" fmla="*/ 140873 w 162804"/>
                <a:gd name="csY113" fmla="*/ 135724 h 193920"/>
                <a:gd name="csX114" fmla="*/ 141273 w 162804"/>
                <a:gd name="csY114" fmla="*/ 136740 h 193920"/>
                <a:gd name="csX115" fmla="*/ 142135 w 162804"/>
                <a:gd name="csY115" fmla="*/ 137494 h 193920"/>
                <a:gd name="csX116" fmla="*/ 143074 w 162804"/>
                <a:gd name="csY116" fmla="*/ 137632 h 193920"/>
                <a:gd name="csX117" fmla="*/ 144190 w 162804"/>
                <a:gd name="csY117" fmla="*/ 136794 h 193920"/>
                <a:gd name="csX118" fmla="*/ 145074 w 162804"/>
                <a:gd name="csY118" fmla="*/ 135986 h 193920"/>
                <a:gd name="csX119" fmla="*/ 145482 w 162804"/>
                <a:gd name="csY119" fmla="*/ 136225 h 193920"/>
                <a:gd name="csX120" fmla="*/ 146375 w 162804"/>
                <a:gd name="csY120" fmla="*/ 138886 h 193920"/>
                <a:gd name="csX121" fmla="*/ 147198 w 162804"/>
                <a:gd name="csY121" fmla="*/ 139855 h 193920"/>
                <a:gd name="csX122" fmla="*/ 148738 w 162804"/>
                <a:gd name="csY122" fmla="*/ 140786 h 193920"/>
                <a:gd name="csX123" fmla="*/ 150200 w 162804"/>
                <a:gd name="csY123" fmla="*/ 141502 h 193920"/>
                <a:gd name="csX124" fmla="*/ 153393 w 162804"/>
                <a:gd name="csY124" fmla="*/ 144702 h 193920"/>
                <a:gd name="csX125" fmla="*/ 155094 w 162804"/>
                <a:gd name="csY125" fmla="*/ 145871 h 193920"/>
                <a:gd name="csX126" fmla="*/ 156263 w 162804"/>
                <a:gd name="csY126" fmla="*/ 146241 h 193920"/>
                <a:gd name="csX127" fmla="*/ 157256 w 162804"/>
                <a:gd name="csY127" fmla="*/ 146787 h 193920"/>
                <a:gd name="csX128" fmla="*/ 157557 w 162804"/>
                <a:gd name="csY128" fmla="*/ 147802 h 193920"/>
                <a:gd name="csX129" fmla="*/ 157164 w 162804"/>
                <a:gd name="csY129" fmla="*/ 148825 h 193920"/>
                <a:gd name="csX130" fmla="*/ 156487 w 162804"/>
                <a:gd name="csY130" fmla="*/ 149495 h 193920"/>
                <a:gd name="csX131" fmla="*/ 152770 w 162804"/>
                <a:gd name="csY131" fmla="*/ 151349 h 193920"/>
                <a:gd name="csX132" fmla="*/ 152277 w 162804"/>
                <a:gd name="csY132" fmla="*/ 152156 h 193920"/>
                <a:gd name="csX133" fmla="*/ 152785 w 162804"/>
                <a:gd name="csY133" fmla="*/ 153387 h 193920"/>
                <a:gd name="csX134" fmla="*/ 153716 w 162804"/>
                <a:gd name="csY134" fmla="*/ 154926 h 193920"/>
                <a:gd name="csX135" fmla="*/ 154732 w 162804"/>
                <a:gd name="csY135" fmla="*/ 156249 h 193920"/>
                <a:gd name="csX136" fmla="*/ 156010 w 162804"/>
                <a:gd name="csY136" fmla="*/ 157549 h 193920"/>
                <a:gd name="csX137" fmla="*/ 158619 w 162804"/>
                <a:gd name="csY137" fmla="*/ 159657 h 193920"/>
                <a:gd name="csX138" fmla="*/ 160881 w 162804"/>
                <a:gd name="csY138" fmla="*/ 161303 h 193920"/>
                <a:gd name="csX139" fmla="*/ 162120 w 162804"/>
                <a:gd name="csY139" fmla="*/ 163126 h 193920"/>
                <a:gd name="csX140" fmla="*/ 162805 w 162804"/>
                <a:gd name="csY140" fmla="*/ 164342 h 193920"/>
                <a:gd name="csX141" fmla="*/ 162382 w 162804"/>
                <a:gd name="csY141" fmla="*/ 165796 h 193920"/>
                <a:gd name="csX142" fmla="*/ 161427 w 162804"/>
                <a:gd name="csY142" fmla="*/ 167388 h 193920"/>
                <a:gd name="csX143" fmla="*/ 160688 w 162804"/>
                <a:gd name="csY143" fmla="*/ 168750 h 193920"/>
                <a:gd name="csX144" fmla="*/ 159419 w 162804"/>
                <a:gd name="csY144" fmla="*/ 169542 h 193920"/>
                <a:gd name="csX145" fmla="*/ 159072 w 162804"/>
                <a:gd name="csY145" fmla="*/ 170457 h 193920"/>
                <a:gd name="csX146" fmla="*/ 159596 w 162804"/>
                <a:gd name="csY146" fmla="*/ 171881 h 193920"/>
                <a:gd name="csX147" fmla="*/ 160027 w 162804"/>
                <a:gd name="csY147" fmla="*/ 172858 h 193920"/>
                <a:gd name="csX148" fmla="*/ 159796 w 162804"/>
                <a:gd name="csY148" fmla="*/ 174073 h 193920"/>
                <a:gd name="csX149" fmla="*/ 159911 w 162804"/>
                <a:gd name="csY149" fmla="*/ 176558 h 193920"/>
                <a:gd name="csX150" fmla="*/ 158742 w 162804"/>
                <a:gd name="csY150" fmla="*/ 177450 h 193920"/>
                <a:gd name="csX151" fmla="*/ 157649 w 162804"/>
                <a:gd name="csY151" fmla="*/ 179712 h 193920"/>
                <a:gd name="csX152" fmla="*/ 156902 w 162804"/>
                <a:gd name="csY152" fmla="*/ 179881 h 193920"/>
                <a:gd name="csX153" fmla="*/ 155017 w 162804"/>
                <a:gd name="csY153" fmla="*/ 179058 h 193920"/>
                <a:gd name="csX154" fmla="*/ 154355 w 162804"/>
                <a:gd name="csY154" fmla="*/ 179512 h 193920"/>
                <a:gd name="csX155" fmla="*/ 153155 w 162804"/>
                <a:gd name="csY155" fmla="*/ 181158 h 193920"/>
                <a:gd name="csX156" fmla="*/ 151062 w 162804"/>
                <a:gd name="csY156" fmla="*/ 182951 h 193920"/>
                <a:gd name="csX157" fmla="*/ 150046 w 162804"/>
                <a:gd name="csY157" fmla="*/ 182974 h 193920"/>
                <a:gd name="csX158" fmla="*/ 149345 w 162804"/>
                <a:gd name="csY158" fmla="*/ 182758 h 193920"/>
                <a:gd name="csX159" fmla="*/ 148530 w 162804"/>
                <a:gd name="csY159" fmla="*/ 183520 h 193920"/>
                <a:gd name="csX160" fmla="*/ 147360 w 162804"/>
                <a:gd name="csY160" fmla="*/ 184935 h 193920"/>
                <a:gd name="csX161" fmla="*/ 146821 w 162804"/>
                <a:gd name="csY161" fmla="*/ 184889 h 193920"/>
                <a:gd name="csX162" fmla="*/ 144805 w 162804"/>
                <a:gd name="csY162" fmla="*/ 185212 h 193920"/>
                <a:gd name="csX163" fmla="*/ 144020 w 162804"/>
                <a:gd name="csY163" fmla="*/ 184758 h 193920"/>
                <a:gd name="csX164" fmla="*/ 143043 w 162804"/>
                <a:gd name="csY164" fmla="*/ 183597 h 193920"/>
                <a:gd name="csX165" fmla="*/ 141473 w 162804"/>
                <a:gd name="csY165" fmla="*/ 182412 h 193920"/>
                <a:gd name="csX166" fmla="*/ 140042 w 162804"/>
                <a:gd name="csY166" fmla="*/ 181566 h 193920"/>
                <a:gd name="csX167" fmla="*/ 139280 w 162804"/>
                <a:gd name="csY167" fmla="*/ 180997 h 193920"/>
                <a:gd name="csX168" fmla="*/ 138572 w 162804"/>
                <a:gd name="csY168" fmla="*/ 180012 h 193920"/>
                <a:gd name="csX169" fmla="*/ 137933 w 162804"/>
                <a:gd name="csY169" fmla="*/ 179374 h 193920"/>
                <a:gd name="csX170" fmla="*/ 136748 w 162804"/>
                <a:gd name="csY170" fmla="*/ 180774 h 193920"/>
                <a:gd name="csX171" fmla="*/ 134770 w 162804"/>
                <a:gd name="csY171" fmla="*/ 182112 h 193920"/>
                <a:gd name="csX172" fmla="*/ 132885 w 162804"/>
                <a:gd name="csY172" fmla="*/ 181858 h 193920"/>
                <a:gd name="csX173" fmla="*/ 131962 w 162804"/>
                <a:gd name="csY173" fmla="*/ 181635 h 193920"/>
                <a:gd name="csX174" fmla="*/ 131223 w 162804"/>
                <a:gd name="csY174" fmla="*/ 183582 h 193920"/>
                <a:gd name="csX175" fmla="*/ 130669 w 162804"/>
                <a:gd name="csY175" fmla="*/ 183935 h 193920"/>
                <a:gd name="csX176" fmla="*/ 127283 w 162804"/>
                <a:gd name="csY176" fmla="*/ 184274 h 193920"/>
                <a:gd name="csX177" fmla="*/ 126644 w 162804"/>
                <a:gd name="csY177" fmla="*/ 184581 h 193920"/>
                <a:gd name="csX178" fmla="*/ 127190 w 162804"/>
                <a:gd name="csY178" fmla="*/ 186359 h 193920"/>
                <a:gd name="csX179" fmla="*/ 129191 w 162804"/>
                <a:gd name="csY179" fmla="*/ 189366 h 193920"/>
                <a:gd name="csX180" fmla="*/ 129791 w 162804"/>
                <a:gd name="csY180" fmla="*/ 191090 h 193920"/>
                <a:gd name="csX181" fmla="*/ 128545 w 162804"/>
                <a:gd name="csY181" fmla="*/ 193921 h 193920"/>
                <a:gd name="csX182" fmla="*/ 125035 w 162804"/>
                <a:gd name="csY182" fmla="*/ 193844 h 193920"/>
                <a:gd name="csX183" fmla="*/ 123466 w 162804"/>
                <a:gd name="csY183" fmla="*/ 192698 h 193920"/>
                <a:gd name="csX184" fmla="*/ 122004 w 162804"/>
                <a:gd name="csY184" fmla="*/ 191090 h 193920"/>
                <a:gd name="csX185" fmla="*/ 121480 w 162804"/>
                <a:gd name="csY185" fmla="*/ 190297 h 193920"/>
                <a:gd name="csX186" fmla="*/ 116986 w 162804"/>
                <a:gd name="csY186" fmla="*/ 188720 h 193920"/>
                <a:gd name="csX187" fmla="*/ 113977 w 162804"/>
                <a:gd name="csY187" fmla="*/ 189805 h 193920"/>
                <a:gd name="csX188" fmla="*/ 113062 w 162804"/>
                <a:gd name="csY188" fmla="*/ 189751 h 193920"/>
                <a:gd name="csX189" fmla="*/ 111661 w 162804"/>
                <a:gd name="csY189" fmla="*/ 188605 h 193920"/>
                <a:gd name="csX190" fmla="*/ 110807 w 162804"/>
                <a:gd name="csY190" fmla="*/ 187743 h 193920"/>
                <a:gd name="csX191" fmla="*/ 109976 w 162804"/>
                <a:gd name="csY191" fmla="*/ 186436 h 193920"/>
                <a:gd name="csX192" fmla="*/ 109506 w 162804"/>
                <a:gd name="csY192" fmla="*/ 185112 h 193920"/>
                <a:gd name="csX193" fmla="*/ 109468 w 162804"/>
                <a:gd name="csY193" fmla="*/ 184512 h 193920"/>
                <a:gd name="csX194" fmla="*/ 110761 w 162804"/>
                <a:gd name="csY194" fmla="*/ 184035 h 193920"/>
                <a:gd name="csX195" fmla="*/ 112892 w 162804"/>
                <a:gd name="csY195" fmla="*/ 182951 h 193920"/>
                <a:gd name="csX196" fmla="*/ 114631 w 162804"/>
                <a:gd name="csY196" fmla="*/ 181735 h 193920"/>
                <a:gd name="csX197" fmla="*/ 115778 w 162804"/>
                <a:gd name="csY197" fmla="*/ 180443 h 193920"/>
                <a:gd name="csX198" fmla="*/ 116240 w 162804"/>
                <a:gd name="csY198" fmla="*/ 179097 h 193920"/>
                <a:gd name="csX199" fmla="*/ 116301 w 162804"/>
                <a:gd name="csY199" fmla="*/ 177535 h 193920"/>
                <a:gd name="csX200" fmla="*/ 116801 w 162804"/>
                <a:gd name="csY200" fmla="*/ 173488 h 193920"/>
                <a:gd name="csX201" fmla="*/ 117310 w 162804"/>
                <a:gd name="csY201" fmla="*/ 171519 h 193920"/>
                <a:gd name="csX202" fmla="*/ 117024 w 162804"/>
                <a:gd name="csY202" fmla="*/ 169088 h 193920"/>
                <a:gd name="csX203" fmla="*/ 116093 w 162804"/>
                <a:gd name="csY203" fmla="*/ 167180 h 193920"/>
                <a:gd name="csX204" fmla="*/ 116093 w 162804"/>
                <a:gd name="csY204" fmla="*/ 164311 h 193920"/>
                <a:gd name="csX205" fmla="*/ 116432 w 162804"/>
                <a:gd name="csY205" fmla="*/ 162911 h 193920"/>
                <a:gd name="csX206" fmla="*/ 116586 w 162804"/>
                <a:gd name="csY206" fmla="*/ 161988 h 193920"/>
                <a:gd name="csX207" fmla="*/ 117894 w 162804"/>
                <a:gd name="csY207" fmla="*/ 160826 h 193920"/>
                <a:gd name="csX208" fmla="*/ 118795 w 162804"/>
                <a:gd name="csY208" fmla="*/ 159157 h 193920"/>
                <a:gd name="csX209" fmla="*/ 119302 w 162804"/>
                <a:gd name="csY209" fmla="*/ 156980 h 193920"/>
                <a:gd name="csX210" fmla="*/ 119348 w 162804"/>
                <a:gd name="csY210" fmla="*/ 155410 h 193920"/>
                <a:gd name="csX211" fmla="*/ 118941 w 162804"/>
                <a:gd name="csY211" fmla="*/ 154441 h 193920"/>
                <a:gd name="csX212" fmla="*/ 117648 w 162804"/>
                <a:gd name="csY212" fmla="*/ 153518 h 193920"/>
                <a:gd name="csX213" fmla="*/ 115486 w 162804"/>
                <a:gd name="csY213" fmla="*/ 152649 h 193920"/>
                <a:gd name="csX214" fmla="*/ 114116 w 162804"/>
                <a:gd name="csY214" fmla="*/ 151541 h 193920"/>
                <a:gd name="csX215" fmla="*/ 113562 w 162804"/>
                <a:gd name="csY215" fmla="*/ 150210 h 193920"/>
                <a:gd name="csX216" fmla="*/ 113615 w 162804"/>
                <a:gd name="csY216" fmla="*/ 149041 h 193920"/>
                <a:gd name="csX217" fmla="*/ 114277 w 162804"/>
                <a:gd name="csY217" fmla="*/ 148025 h 193920"/>
                <a:gd name="csX218" fmla="*/ 112646 w 162804"/>
                <a:gd name="csY218" fmla="*/ 146902 h 193920"/>
                <a:gd name="csX219" fmla="*/ 108714 w 162804"/>
                <a:gd name="csY219" fmla="*/ 145664 h 193920"/>
                <a:gd name="csX220" fmla="*/ 106520 w 162804"/>
                <a:gd name="csY220" fmla="*/ 144171 h 193920"/>
                <a:gd name="csX221" fmla="*/ 106058 w 162804"/>
                <a:gd name="csY221" fmla="*/ 142433 h 193920"/>
                <a:gd name="csX222" fmla="*/ 104419 w 162804"/>
                <a:gd name="csY222" fmla="*/ 140155 h 193920"/>
                <a:gd name="csX223" fmla="*/ 101603 w 162804"/>
                <a:gd name="csY223" fmla="*/ 137332 h 193920"/>
                <a:gd name="csX224" fmla="*/ 100118 w 162804"/>
                <a:gd name="csY224" fmla="*/ 133270 h 193920"/>
                <a:gd name="csX225" fmla="*/ 99964 w 162804"/>
                <a:gd name="csY225" fmla="*/ 127962 h 193920"/>
                <a:gd name="csX226" fmla="*/ 100295 w 162804"/>
                <a:gd name="csY226" fmla="*/ 123639 h 193920"/>
                <a:gd name="csX227" fmla="*/ 101526 w 162804"/>
                <a:gd name="csY227" fmla="*/ 118631 h 193920"/>
                <a:gd name="csX228" fmla="*/ 99879 w 162804"/>
                <a:gd name="csY228" fmla="*/ 115000 h 193920"/>
                <a:gd name="csX229" fmla="*/ 98071 w 162804"/>
                <a:gd name="csY229" fmla="*/ 113085 h 193920"/>
                <a:gd name="csX230" fmla="*/ 95554 w 162804"/>
                <a:gd name="csY230" fmla="*/ 111677 h 193920"/>
                <a:gd name="csX231" fmla="*/ 93153 w 162804"/>
                <a:gd name="csY231" fmla="*/ 109661 h 193920"/>
                <a:gd name="csX232" fmla="*/ 90868 w 162804"/>
                <a:gd name="csY232" fmla="*/ 107023 h 193920"/>
                <a:gd name="csX233" fmla="*/ 88143 w 162804"/>
                <a:gd name="csY233" fmla="*/ 103130 h 193920"/>
                <a:gd name="csX234" fmla="*/ 84958 w 162804"/>
                <a:gd name="csY234" fmla="*/ 97976 h 193920"/>
                <a:gd name="csX235" fmla="*/ 82818 w 162804"/>
                <a:gd name="csY235" fmla="*/ 95668 h 193920"/>
                <a:gd name="csX236" fmla="*/ 81718 w 162804"/>
                <a:gd name="csY236" fmla="*/ 96207 h 193920"/>
                <a:gd name="csX237" fmla="*/ 79417 w 162804"/>
                <a:gd name="csY237" fmla="*/ 95722 h 193920"/>
                <a:gd name="csX238" fmla="*/ 75908 w 162804"/>
                <a:gd name="csY238" fmla="*/ 94229 h 193920"/>
                <a:gd name="csX239" fmla="*/ 72853 w 162804"/>
                <a:gd name="csY239" fmla="*/ 93422 h 193920"/>
                <a:gd name="csX240" fmla="*/ 70236 w 162804"/>
                <a:gd name="csY240" fmla="*/ 93306 h 193920"/>
                <a:gd name="csX241" fmla="*/ 68536 w 162804"/>
                <a:gd name="csY241" fmla="*/ 93645 h 193920"/>
                <a:gd name="csX242" fmla="*/ 67751 w 162804"/>
                <a:gd name="csY242" fmla="*/ 94437 h 193920"/>
                <a:gd name="csX243" fmla="*/ 67689 w 162804"/>
                <a:gd name="csY243" fmla="*/ 95214 h 193920"/>
                <a:gd name="csX244" fmla="*/ 68351 w 162804"/>
                <a:gd name="csY244" fmla="*/ 95983 h 193920"/>
                <a:gd name="csX245" fmla="*/ 67989 w 162804"/>
                <a:gd name="csY245" fmla="*/ 96583 h 193920"/>
                <a:gd name="csX246" fmla="*/ 66619 w 162804"/>
                <a:gd name="csY246" fmla="*/ 97014 h 193920"/>
                <a:gd name="csX247" fmla="*/ 65519 w 162804"/>
                <a:gd name="csY247" fmla="*/ 97860 h 193920"/>
                <a:gd name="csX248" fmla="*/ 64272 w 162804"/>
                <a:gd name="csY248" fmla="*/ 99753 h 193920"/>
                <a:gd name="csX249" fmla="*/ 64303 w 162804"/>
                <a:gd name="csY249" fmla="*/ 99676 h 193920"/>
                <a:gd name="csX250" fmla="*/ 64257 w 162804"/>
                <a:gd name="csY250" fmla="*/ 99776 h 193920"/>
                <a:gd name="csX251" fmla="*/ 64272 w 162804"/>
                <a:gd name="csY251" fmla="*/ 99753 h 193920"/>
                <a:gd name="csX252" fmla="*/ 63418 w 162804"/>
                <a:gd name="csY252" fmla="*/ 102230 h 193920"/>
                <a:gd name="csX253" fmla="*/ 62117 w 162804"/>
                <a:gd name="csY253" fmla="*/ 103184 h 193920"/>
                <a:gd name="csX254" fmla="*/ 60117 w 162804"/>
                <a:gd name="csY254" fmla="*/ 103392 h 193920"/>
                <a:gd name="csX255" fmla="*/ 58155 w 162804"/>
                <a:gd name="csY255" fmla="*/ 104099 h 193920"/>
                <a:gd name="csX256" fmla="*/ 56215 w 162804"/>
                <a:gd name="csY256" fmla="*/ 105299 h 193920"/>
                <a:gd name="csX257" fmla="*/ 55292 w 162804"/>
                <a:gd name="csY257" fmla="*/ 106215 h 193920"/>
                <a:gd name="csX258" fmla="*/ 55399 w 162804"/>
                <a:gd name="csY258" fmla="*/ 106838 h 193920"/>
                <a:gd name="csX259" fmla="*/ 54976 w 162804"/>
                <a:gd name="csY259" fmla="*/ 106976 h 193920"/>
                <a:gd name="csX260" fmla="*/ 54030 w 162804"/>
                <a:gd name="csY260" fmla="*/ 106630 h 193920"/>
                <a:gd name="csX261" fmla="*/ 53583 w 162804"/>
                <a:gd name="csY261" fmla="*/ 105815 h 193920"/>
                <a:gd name="csX262" fmla="*/ 53637 w 162804"/>
                <a:gd name="csY262" fmla="*/ 104522 h 193920"/>
                <a:gd name="csX263" fmla="*/ 52645 w 162804"/>
                <a:gd name="csY263" fmla="*/ 103661 h 193920"/>
                <a:gd name="csX264" fmla="*/ 50621 w 162804"/>
                <a:gd name="csY264" fmla="*/ 103215 h 193920"/>
                <a:gd name="csX265" fmla="*/ 48312 w 162804"/>
                <a:gd name="csY265" fmla="*/ 101838 h 193920"/>
                <a:gd name="csX266" fmla="*/ 45711 w 162804"/>
                <a:gd name="csY266" fmla="*/ 99507 h 193920"/>
                <a:gd name="csX267" fmla="*/ 43910 w 162804"/>
                <a:gd name="csY267" fmla="*/ 98268 h 193920"/>
                <a:gd name="csX268" fmla="*/ 42902 w 162804"/>
                <a:gd name="csY268" fmla="*/ 98114 h 193920"/>
                <a:gd name="csX269" fmla="*/ 41463 w 162804"/>
                <a:gd name="csY269" fmla="*/ 99037 h 193920"/>
                <a:gd name="csX270" fmla="*/ 39570 w 162804"/>
                <a:gd name="csY270" fmla="*/ 101038 h 193920"/>
                <a:gd name="csX271" fmla="*/ 38016 w 162804"/>
                <a:gd name="csY271" fmla="*/ 101822 h 193920"/>
                <a:gd name="csX272" fmla="*/ 36792 w 162804"/>
                <a:gd name="csY272" fmla="*/ 101415 h 193920"/>
                <a:gd name="csX273" fmla="*/ 35846 w 162804"/>
                <a:gd name="csY273" fmla="*/ 102115 h 193920"/>
                <a:gd name="csX274" fmla="*/ 35183 w 162804"/>
                <a:gd name="csY274" fmla="*/ 103938 h 193920"/>
                <a:gd name="csX275" fmla="*/ 33960 w 162804"/>
                <a:gd name="csY275" fmla="*/ 105361 h 193920"/>
                <a:gd name="csX276" fmla="*/ 31282 w 162804"/>
                <a:gd name="csY276" fmla="*/ 106923 h 193920"/>
                <a:gd name="csX277" fmla="*/ 31105 w 162804"/>
                <a:gd name="csY277" fmla="*/ 107107 h 193920"/>
                <a:gd name="csX278" fmla="*/ 28042 w 162804"/>
                <a:gd name="csY278" fmla="*/ 109207 h 193920"/>
                <a:gd name="csX279" fmla="*/ 25587 w 162804"/>
                <a:gd name="csY279" fmla="*/ 111323 h 193920"/>
                <a:gd name="csX280" fmla="*/ 22732 w 162804"/>
                <a:gd name="csY280" fmla="*/ 114161 h 193920"/>
                <a:gd name="csX281" fmla="*/ 21386 w 162804"/>
                <a:gd name="csY281" fmla="*/ 114600 h 193920"/>
                <a:gd name="csX282" fmla="*/ 20101 w 162804"/>
                <a:gd name="csY282" fmla="*/ 113908 h 193920"/>
                <a:gd name="csX283" fmla="*/ 18161 w 162804"/>
                <a:gd name="csY283" fmla="*/ 113215 h 193920"/>
                <a:gd name="csX284" fmla="*/ 17138 w 162804"/>
                <a:gd name="csY284" fmla="*/ 112254 h 193920"/>
                <a:gd name="csX285" fmla="*/ 19093 w 162804"/>
                <a:gd name="csY285" fmla="*/ 107446 h 193920"/>
                <a:gd name="csX286" fmla="*/ 21563 w 162804"/>
                <a:gd name="csY286" fmla="*/ 102115 h 193920"/>
                <a:gd name="csX287" fmla="*/ 22224 w 162804"/>
                <a:gd name="csY287" fmla="*/ 99653 h 193920"/>
                <a:gd name="csX288" fmla="*/ 22324 w 162804"/>
                <a:gd name="csY288" fmla="*/ 97853 h 193920"/>
                <a:gd name="csX289" fmla="*/ 22086 w 162804"/>
                <a:gd name="csY289" fmla="*/ 96391 h 193920"/>
                <a:gd name="csX290" fmla="*/ 21116 w 162804"/>
                <a:gd name="csY290" fmla="*/ 94860 h 193920"/>
                <a:gd name="csX291" fmla="*/ 20208 w 162804"/>
                <a:gd name="csY291" fmla="*/ 93675 h 193920"/>
                <a:gd name="csX292" fmla="*/ 20124 w 162804"/>
                <a:gd name="csY292" fmla="*/ 92883 h 193920"/>
                <a:gd name="csX293" fmla="*/ 20416 w 162804"/>
                <a:gd name="csY293" fmla="*/ 92052 h 193920"/>
                <a:gd name="csX294" fmla="*/ 21409 w 162804"/>
                <a:gd name="csY294" fmla="*/ 90814 h 193920"/>
                <a:gd name="csX295" fmla="*/ 22686 w 162804"/>
                <a:gd name="csY295" fmla="*/ 88890 h 193920"/>
                <a:gd name="csX296" fmla="*/ 23871 w 162804"/>
                <a:gd name="csY296" fmla="*/ 84944 h 193920"/>
                <a:gd name="csX297" fmla="*/ 25295 w 162804"/>
                <a:gd name="csY297" fmla="*/ 80759 h 193920"/>
                <a:gd name="csX298" fmla="*/ 25156 w 162804"/>
                <a:gd name="csY298" fmla="*/ 78221 h 193920"/>
                <a:gd name="csX299" fmla="*/ 24010 w 162804"/>
                <a:gd name="csY299" fmla="*/ 75436 h 193920"/>
                <a:gd name="csX300" fmla="*/ 23378 w 162804"/>
                <a:gd name="csY300" fmla="*/ 72790 h 193920"/>
                <a:gd name="csX301" fmla="*/ 23879 w 162804"/>
                <a:gd name="csY301" fmla="*/ 69182 h 193920"/>
                <a:gd name="csX302" fmla="*/ 23694 w 162804"/>
                <a:gd name="csY302" fmla="*/ 67774 h 193920"/>
                <a:gd name="csX303" fmla="*/ 22455 w 162804"/>
                <a:gd name="csY303" fmla="*/ 67066 h 193920"/>
                <a:gd name="csX304" fmla="*/ 18392 w 162804"/>
                <a:gd name="csY304" fmla="*/ 66351 h 193920"/>
                <a:gd name="csX305" fmla="*/ 17084 w 162804"/>
                <a:gd name="csY305" fmla="*/ 66474 h 193920"/>
                <a:gd name="csX306" fmla="*/ 16053 w 162804"/>
                <a:gd name="csY306" fmla="*/ 66935 h 193920"/>
                <a:gd name="csX307" fmla="*/ 14937 w 162804"/>
                <a:gd name="csY307" fmla="*/ 67920 h 193920"/>
                <a:gd name="csX308" fmla="*/ 13583 w 162804"/>
                <a:gd name="csY308" fmla="*/ 68535 h 193920"/>
                <a:gd name="csX309" fmla="*/ 11027 w 162804"/>
                <a:gd name="csY309" fmla="*/ 68882 h 193920"/>
                <a:gd name="csX310" fmla="*/ 8611 w 162804"/>
                <a:gd name="csY310" fmla="*/ 67658 h 193920"/>
                <a:gd name="csX311" fmla="*/ 6587 w 162804"/>
                <a:gd name="csY311" fmla="*/ 65581 h 193920"/>
                <a:gd name="csX312" fmla="*/ 6102 w 162804"/>
                <a:gd name="csY312" fmla="*/ 63043 h 193920"/>
                <a:gd name="csX313" fmla="*/ 7587 w 162804"/>
                <a:gd name="csY313" fmla="*/ 60012 h 193920"/>
                <a:gd name="csX314" fmla="*/ 8626 w 162804"/>
                <a:gd name="csY314" fmla="*/ 57558 h 193920"/>
                <a:gd name="csX315" fmla="*/ 9242 w 162804"/>
                <a:gd name="csY315" fmla="*/ 55450 h 193920"/>
                <a:gd name="csX316" fmla="*/ 9173 w 162804"/>
                <a:gd name="csY316" fmla="*/ 54450 h 193920"/>
                <a:gd name="csX317" fmla="*/ 8742 w 162804"/>
                <a:gd name="csY317" fmla="*/ 53411 h 193920"/>
                <a:gd name="csX318" fmla="*/ 8134 w 162804"/>
                <a:gd name="csY318" fmla="*/ 53265 h 193920"/>
                <a:gd name="csX319" fmla="*/ 6841 w 162804"/>
                <a:gd name="csY319" fmla="*/ 51973 h 193920"/>
                <a:gd name="csX320" fmla="*/ 5579 w 162804"/>
                <a:gd name="csY320" fmla="*/ 49696 h 193920"/>
                <a:gd name="csX321" fmla="*/ 4378 w 162804"/>
                <a:gd name="csY321" fmla="*/ 48649 h 193920"/>
                <a:gd name="csX322" fmla="*/ 3263 w 162804"/>
                <a:gd name="csY322" fmla="*/ 48842 h 193920"/>
                <a:gd name="csX323" fmla="*/ 2224 w 162804"/>
                <a:gd name="csY323" fmla="*/ 49711 h 193920"/>
                <a:gd name="csX324" fmla="*/ 1278 w 162804"/>
                <a:gd name="csY324" fmla="*/ 51234 h 193920"/>
                <a:gd name="csX325" fmla="*/ 531 w 162804"/>
                <a:gd name="csY325" fmla="*/ 51865 h 193920"/>
                <a:gd name="csX326" fmla="*/ 0 w 162804"/>
                <a:gd name="csY326" fmla="*/ 51580 h 193920"/>
                <a:gd name="csX327" fmla="*/ 162 w 162804"/>
                <a:gd name="csY327" fmla="*/ 50234 h 193920"/>
                <a:gd name="csX328" fmla="*/ 316 w 162804"/>
                <a:gd name="csY328" fmla="*/ 48957 h 193920"/>
                <a:gd name="csX329" fmla="*/ 1485 w 162804"/>
                <a:gd name="csY329" fmla="*/ 43988 h 193920"/>
                <a:gd name="csX330" fmla="*/ 2901 w 162804"/>
                <a:gd name="csY330" fmla="*/ 40757 h 193920"/>
                <a:gd name="csX331" fmla="*/ 4564 w 162804"/>
                <a:gd name="csY331" fmla="*/ 39256 h 193920"/>
                <a:gd name="csX332" fmla="*/ 6318 w 162804"/>
                <a:gd name="csY332" fmla="*/ 38618 h 193920"/>
                <a:gd name="csX333" fmla="*/ 8165 w 162804"/>
                <a:gd name="csY333" fmla="*/ 38856 h 193920"/>
                <a:gd name="csX334" fmla="*/ 9727 w 162804"/>
                <a:gd name="csY334" fmla="*/ 38580 h 193920"/>
                <a:gd name="csX335" fmla="*/ 10973 w 162804"/>
                <a:gd name="csY335" fmla="*/ 37787 h 193920"/>
                <a:gd name="csX336" fmla="*/ 10858 w 162804"/>
                <a:gd name="csY336" fmla="*/ 37333 h 193920"/>
                <a:gd name="csX337" fmla="*/ 9381 w 162804"/>
                <a:gd name="csY337" fmla="*/ 37218 h 193920"/>
                <a:gd name="csX338" fmla="*/ 8788 w 162804"/>
                <a:gd name="csY338" fmla="*/ 36356 h 193920"/>
                <a:gd name="csX339" fmla="*/ 9104 w 162804"/>
                <a:gd name="csY339" fmla="*/ 34733 h 193920"/>
                <a:gd name="csX340" fmla="*/ 9750 w 162804"/>
                <a:gd name="csY340" fmla="*/ 33679 h 193920"/>
                <a:gd name="csX341" fmla="*/ 10766 w 162804"/>
                <a:gd name="csY341" fmla="*/ 33195 h 193920"/>
                <a:gd name="csX342" fmla="*/ 11751 w 162804"/>
                <a:gd name="csY342" fmla="*/ 31564 h 193920"/>
                <a:gd name="csX343" fmla="*/ 12697 w 162804"/>
                <a:gd name="csY343" fmla="*/ 28771 h 193920"/>
                <a:gd name="csX344" fmla="*/ 13859 w 162804"/>
                <a:gd name="csY344" fmla="*/ 27363 h 193920"/>
                <a:gd name="csX345" fmla="*/ 15214 w 162804"/>
                <a:gd name="csY345" fmla="*/ 27325 h 193920"/>
                <a:gd name="csX346" fmla="*/ 17545 w 162804"/>
                <a:gd name="csY346" fmla="*/ 26133 h 193920"/>
                <a:gd name="csX347" fmla="*/ 20847 w 162804"/>
                <a:gd name="csY347" fmla="*/ 23771 h 193920"/>
                <a:gd name="csX348" fmla="*/ 22116 w 162804"/>
                <a:gd name="csY348" fmla="*/ 21486 h 193920"/>
                <a:gd name="csX349" fmla="*/ 23363 w 162804"/>
                <a:gd name="csY349" fmla="*/ 22532 h 193920"/>
                <a:gd name="csX350" fmla="*/ 22894 w 162804"/>
                <a:gd name="csY350" fmla="*/ 25179 h 193920"/>
                <a:gd name="csX351" fmla="*/ 23548 w 162804"/>
                <a:gd name="csY351" fmla="*/ 25732 h 193920"/>
                <a:gd name="csX352" fmla="*/ 23856 w 162804"/>
                <a:gd name="csY352" fmla="*/ 26679 h 193920"/>
                <a:gd name="csX353" fmla="*/ 23687 w 162804"/>
                <a:gd name="csY353" fmla="*/ 28156 h 193920"/>
                <a:gd name="csX354" fmla="*/ 23964 w 162804"/>
                <a:gd name="csY354" fmla="*/ 29410 h 193920"/>
                <a:gd name="csX355" fmla="*/ 24471 w 162804"/>
                <a:gd name="csY355" fmla="*/ 30017 h 193920"/>
                <a:gd name="csX356" fmla="*/ 25187 w 162804"/>
                <a:gd name="csY356" fmla="*/ 30325 h 193920"/>
                <a:gd name="csX357" fmla="*/ 28688 w 162804"/>
                <a:gd name="csY357" fmla="*/ 29248 h 193920"/>
                <a:gd name="csX358" fmla="*/ 30828 w 162804"/>
                <a:gd name="csY358" fmla="*/ 29171 h 193920"/>
                <a:gd name="csX359" fmla="*/ 31728 w 162804"/>
                <a:gd name="csY359" fmla="*/ 29879 h 193920"/>
                <a:gd name="csX360" fmla="*/ 32536 w 162804"/>
                <a:gd name="csY360" fmla="*/ 30317 h 193920"/>
                <a:gd name="csX361" fmla="*/ 33552 w 162804"/>
                <a:gd name="csY361" fmla="*/ 30656 h 193920"/>
                <a:gd name="csX362" fmla="*/ 34337 w 162804"/>
                <a:gd name="csY362" fmla="*/ 31110 h 193920"/>
                <a:gd name="csX363" fmla="*/ 34837 w 162804"/>
                <a:gd name="csY363" fmla="*/ 30964 h 193920"/>
                <a:gd name="csX364" fmla="*/ 36038 w 162804"/>
                <a:gd name="csY364" fmla="*/ 29863 h 193920"/>
                <a:gd name="csX365" fmla="*/ 36399 w 162804"/>
                <a:gd name="csY365" fmla="*/ 29671 h 193920"/>
                <a:gd name="csX366" fmla="*/ 36438 w 162804"/>
                <a:gd name="csY366" fmla="*/ 29133 h 193920"/>
                <a:gd name="csX367" fmla="*/ 35599 w 162804"/>
                <a:gd name="csY367" fmla="*/ 28140 h 193920"/>
                <a:gd name="csX368" fmla="*/ 34730 w 162804"/>
                <a:gd name="csY368" fmla="*/ 27309 h 193920"/>
                <a:gd name="csX369" fmla="*/ 34760 w 162804"/>
                <a:gd name="csY369" fmla="*/ 25463 h 193920"/>
                <a:gd name="csX370" fmla="*/ 35168 w 162804"/>
                <a:gd name="csY370" fmla="*/ 22263 h 193920"/>
                <a:gd name="csX371" fmla="*/ 35253 w 162804"/>
                <a:gd name="csY371" fmla="*/ 20601 h 193920"/>
                <a:gd name="csX372" fmla="*/ 35176 w 162804"/>
                <a:gd name="csY372" fmla="*/ 16624 h 193920"/>
                <a:gd name="csX373" fmla="*/ 35022 w 162804"/>
                <a:gd name="csY373" fmla="*/ 15501 h 193920"/>
                <a:gd name="csX374" fmla="*/ 34221 w 162804"/>
                <a:gd name="csY374" fmla="*/ 14209 h 193920"/>
                <a:gd name="csX375" fmla="*/ 32136 w 162804"/>
                <a:gd name="csY375" fmla="*/ 11724 h 193920"/>
                <a:gd name="csX376" fmla="*/ 31551 w 162804"/>
                <a:gd name="csY376" fmla="*/ 10208 h 193920"/>
                <a:gd name="csX377" fmla="*/ 31212 w 162804"/>
                <a:gd name="csY377" fmla="*/ 8693 h 193920"/>
                <a:gd name="csX378" fmla="*/ 31243 w 162804"/>
                <a:gd name="csY378" fmla="*/ 7731 h 193920"/>
                <a:gd name="csX379" fmla="*/ 30712 w 162804"/>
                <a:gd name="csY379" fmla="*/ 6631 h 193920"/>
                <a:gd name="csX380" fmla="*/ 30443 w 162804"/>
                <a:gd name="csY380" fmla="*/ 5608 h 193920"/>
                <a:gd name="csX381" fmla="*/ 31374 w 162804"/>
                <a:gd name="csY381" fmla="*/ 5085 h 193920"/>
                <a:gd name="csX382" fmla="*/ 32506 w 162804"/>
                <a:gd name="csY382" fmla="*/ 3900 h 193920"/>
                <a:gd name="csX383" fmla="*/ 33075 w 162804"/>
                <a:gd name="csY383" fmla="*/ 2092 h 193920"/>
                <a:gd name="csX384" fmla="*/ 33614 w 162804"/>
                <a:gd name="csY384" fmla="*/ 769 h 193920"/>
                <a:gd name="csX385" fmla="*/ 34398 w 162804"/>
                <a:gd name="csY385" fmla="*/ 208 h 193920"/>
                <a:gd name="csX386" fmla="*/ 35076 w 162804"/>
                <a:gd name="csY386" fmla="*/ 0 h 193920"/>
                <a:gd name="csX387" fmla="*/ 35530 w 162804"/>
                <a:gd name="csY387" fmla="*/ 116 h 193920"/>
                <a:gd name="csX388" fmla="*/ 37300 w 162804"/>
                <a:gd name="csY388" fmla="*/ 2485 h 193920"/>
                <a:gd name="csX389" fmla="*/ 39539 w 162804"/>
                <a:gd name="csY389" fmla="*/ 1300 h 193920"/>
                <a:gd name="csX390" fmla="*/ 41232 w 162804"/>
                <a:gd name="csY390" fmla="*/ 1308 h 193920"/>
                <a:gd name="csX391" fmla="*/ 42687 w 162804"/>
                <a:gd name="csY391" fmla="*/ 1931 h 1939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</a:cxnLst>
              <a:rect l="l" t="t" r="r" b="b"/>
              <a:pathLst>
                <a:path w="162804" h="193920">
                  <a:moveTo>
                    <a:pt x="43464" y="2700"/>
                  </a:moveTo>
                  <a:lnTo>
                    <a:pt x="44664" y="4908"/>
                  </a:lnTo>
                  <a:lnTo>
                    <a:pt x="47219" y="7362"/>
                  </a:lnTo>
                  <a:lnTo>
                    <a:pt x="50267" y="10862"/>
                  </a:lnTo>
                  <a:lnTo>
                    <a:pt x="51236" y="12470"/>
                  </a:lnTo>
                  <a:lnTo>
                    <a:pt x="53291" y="13701"/>
                  </a:lnTo>
                  <a:lnTo>
                    <a:pt x="53876" y="14916"/>
                  </a:lnTo>
                  <a:lnTo>
                    <a:pt x="54345" y="16778"/>
                  </a:lnTo>
                  <a:lnTo>
                    <a:pt x="54553" y="18163"/>
                  </a:lnTo>
                  <a:lnTo>
                    <a:pt x="55007" y="18978"/>
                  </a:lnTo>
                  <a:lnTo>
                    <a:pt x="55730" y="19301"/>
                  </a:lnTo>
                  <a:lnTo>
                    <a:pt x="56661" y="18940"/>
                  </a:lnTo>
                  <a:lnTo>
                    <a:pt x="57362" y="18201"/>
                  </a:lnTo>
                  <a:lnTo>
                    <a:pt x="57946" y="16163"/>
                  </a:lnTo>
                  <a:lnTo>
                    <a:pt x="58332" y="15947"/>
                  </a:lnTo>
                  <a:lnTo>
                    <a:pt x="58962" y="17624"/>
                  </a:lnTo>
                  <a:lnTo>
                    <a:pt x="59632" y="17909"/>
                  </a:lnTo>
                  <a:lnTo>
                    <a:pt x="60532" y="18132"/>
                  </a:lnTo>
                  <a:lnTo>
                    <a:pt x="61217" y="18855"/>
                  </a:lnTo>
                  <a:lnTo>
                    <a:pt x="61425" y="20132"/>
                  </a:lnTo>
                  <a:lnTo>
                    <a:pt x="61194" y="21432"/>
                  </a:lnTo>
                  <a:lnTo>
                    <a:pt x="60356" y="22894"/>
                  </a:lnTo>
                  <a:lnTo>
                    <a:pt x="59878" y="24432"/>
                  </a:lnTo>
                  <a:lnTo>
                    <a:pt x="59547" y="26794"/>
                  </a:lnTo>
                  <a:lnTo>
                    <a:pt x="59101" y="28440"/>
                  </a:lnTo>
                  <a:lnTo>
                    <a:pt x="59794" y="29894"/>
                  </a:lnTo>
                  <a:lnTo>
                    <a:pt x="64565" y="37049"/>
                  </a:lnTo>
                  <a:lnTo>
                    <a:pt x="66858" y="38218"/>
                  </a:lnTo>
                  <a:lnTo>
                    <a:pt x="72314" y="39618"/>
                  </a:lnTo>
                  <a:lnTo>
                    <a:pt x="74284" y="40580"/>
                  </a:lnTo>
                  <a:lnTo>
                    <a:pt x="76023" y="41518"/>
                  </a:lnTo>
                  <a:lnTo>
                    <a:pt x="77732" y="41064"/>
                  </a:lnTo>
                  <a:lnTo>
                    <a:pt x="79379" y="38933"/>
                  </a:lnTo>
                  <a:lnTo>
                    <a:pt x="81356" y="37741"/>
                  </a:lnTo>
                  <a:lnTo>
                    <a:pt x="85035" y="35910"/>
                  </a:lnTo>
                  <a:lnTo>
                    <a:pt x="86089" y="35810"/>
                  </a:lnTo>
                  <a:lnTo>
                    <a:pt x="88120" y="36541"/>
                  </a:lnTo>
                  <a:lnTo>
                    <a:pt x="91460" y="38672"/>
                  </a:lnTo>
                  <a:lnTo>
                    <a:pt x="93869" y="40672"/>
                  </a:lnTo>
                  <a:lnTo>
                    <a:pt x="95362" y="41726"/>
                  </a:lnTo>
                  <a:lnTo>
                    <a:pt x="96501" y="42672"/>
                  </a:lnTo>
                  <a:lnTo>
                    <a:pt x="96324" y="43734"/>
                  </a:lnTo>
                  <a:lnTo>
                    <a:pt x="95408" y="44780"/>
                  </a:lnTo>
                  <a:lnTo>
                    <a:pt x="94246" y="45357"/>
                  </a:lnTo>
                  <a:lnTo>
                    <a:pt x="92715" y="46365"/>
                  </a:lnTo>
                  <a:lnTo>
                    <a:pt x="91845" y="47380"/>
                  </a:lnTo>
                  <a:lnTo>
                    <a:pt x="92376" y="47757"/>
                  </a:lnTo>
                  <a:lnTo>
                    <a:pt x="94623" y="48011"/>
                  </a:lnTo>
                  <a:lnTo>
                    <a:pt x="97278" y="48911"/>
                  </a:lnTo>
                  <a:lnTo>
                    <a:pt x="98086" y="49965"/>
                  </a:lnTo>
                  <a:lnTo>
                    <a:pt x="98201" y="50865"/>
                  </a:lnTo>
                  <a:lnTo>
                    <a:pt x="98525" y="52334"/>
                  </a:lnTo>
                  <a:lnTo>
                    <a:pt x="98994" y="52780"/>
                  </a:lnTo>
                  <a:lnTo>
                    <a:pt x="101449" y="52519"/>
                  </a:lnTo>
                  <a:lnTo>
                    <a:pt x="102211" y="52850"/>
                  </a:lnTo>
                  <a:lnTo>
                    <a:pt x="103096" y="53604"/>
                  </a:lnTo>
                  <a:lnTo>
                    <a:pt x="103973" y="55581"/>
                  </a:lnTo>
                  <a:lnTo>
                    <a:pt x="103950" y="57058"/>
                  </a:lnTo>
                  <a:lnTo>
                    <a:pt x="102172" y="58681"/>
                  </a:lnTo>
                  <a:lnTo>
                    <a:pt x="101510" y="59666"/>
                  </a:lnTo>
                  <a:lnTo>
                    <a:pt x="101218" y="61212"/>
                  </a:lnTo>
                  <a:lnTo>
                    <a:pt x="99956" y="63066"/>
                  </a:lnTo>
                  <a:lnTo>
                    <a:pt x="96601" y="66174"/>
                  </a:lnTo>
                  <a:lnTo>
                    <a:pt x="95700" y="66358"/>
                  </a:lnTo>
                  <a:lnTo>
                    <a:pt x="89521" y="64650"/>
                  </a:lnTo>
                  <a:lnTo>
                    <a:pt x="86651" y="64758"/>
                  </a:lnTo>
                  <a:lnTo>
                    <a:pt x="85266" y="64812"/>
                  </a:lnTo>
                  <a:lnTo>
                    <a:pt x="84596" y="64889"/>
                  </a:lnTo>
                  <a:lnTo>
                    <a:pt x="84196" y="65535"/>
                  </a:lnTo>
                  <a:lnTo>
                    <a:pt x="85019" y="67412"/>
                  </a:lnTo>
                  <a:lnTo>
                    <a:pt x="85266" y="69274"/>
                  </a:lnTo>
                  <a:lnTo>
                    <a:pt x="84496" y="70689"/>
                  </a:lnTo>
                  <a:lnTo>
                    <a:pt x="82441" y="71920"/>
                  </a:lnTo>
                  <a:lnTo>
                    <a:pt x="81664" y="72512"/>
                  </a:lnTo>
                  <a:lnTo>
                    <a:pt x="81572" y="73313"/>
                  </a:lnTo>
                  <a:lnTo>
                    <a:pt x="82149" y="74143"/>
                  </a:lnTo>
                  <a:lnTo>
                    <a:pt x="84042" y="74997"/>
                  </a:lnTo>
                  <a:lnTo>
                    <a:pt x="86251" y="75797"/>
                  </a:lnTo>
                  <a:lnTo>
                    <a:pt x="93530" y="80605"/>
                  </a:lnTo>
                  <a:lnTo>
                    <a:pt x="95085" y="81736"/>
                  </a:lnTo>
                  <a:lnTo>
                    <a:pt x="97147" y="83406"/>
                  </a:lnTo>
                  <a:lnTo>
                    <a:pt x="99379" y="84698"/>
                  </a:lnTo>
                  <a:lnTo>
                    <a:pt x="105351" y="86406"/>
                  </a:lnTo>
                  <a:lnTo>
                    <a:pt x="107990" y="87521"/>
                  </a:lnTo>
                  <a:lnTo>
                    <a:pt x="108667" y="88152"/>
                  </a:lnTo>
                  <a:lnTo>
                    <a:pt x="108644" y="88929"/>
                  </a:lnTo>
                  <a:lnTo>
                    <a:pt x="107952" y="89921"/>
                  </a:lnTo>
                  <a:lnTo>
                    <a:pt x="107382" y="91660"/>
                  </a:lnTo>
                  <a:lnTo>
                    <a:pt x="107352" y="92706"/>
                  </a:lnTo>
                  <a:lnTo>
                    <a:pt x="107975" y="93714"/>
                  </a:lnTo>
                  <a:lnTo>
                    <a:pt x="109029" y="95222"/>
                  </a:lnTo>
                  <a:lnTo>
                    <a:pt x="111399" y="97553"/>
                  </a:lnTo>
                  <a:lnTo>
                    <a:pt x="112700" y="98591"/>
                  </a:lnTo>
                  <a:lnTo>
                    <a:pt x="114139" y="98822"/>
                  </a:lnTo>
                  <a:lnTo>
                    <a:pt x="115401" y="99391"/>
                  </a:lnTo>
                  <a:lnTo>
                    <a:pt x="116701" y="101122"/>
                  </a:lnTo>
                  <a:lnTo>
                    <a:pt x="118209" y="103238"/>
                  </a:lnTo>
                  <a:lnTo>
                    <a:pt x="118410" y="104715"/>
                  </a:lnTo>
                  <a:lnTo>
                    <a:pt x="119056" y="106607"/>
                  </a:lnTo>
                  <a:lnTo>
                    <a:pt x="120433" y="108777"/>
                  </a:lnTo>
                  <a:lnTo>
                    <a:pt x="122334" y="110884"/>
                  </a:lnTo>
                  <a:lnTo>
                    <a:pt x="124997" y="113492"/>
                  </a:lnTo>
                  <a:lnTo>
                    <a:pt x="126529" y="115331"/>
                  </a:lnTo>
                  <a:lnTo>
                    <a:pt x="127236" y="116046"/>
                  </a:lnTo>
                  <a:lnTo>
                    <a:pt x="132916" y="120500"/>
                  </a:lnTo>
                  <a:lnTo>
                    <a:pt x="134301" y="122147"/>
                  </a:lnTo>
                  <a:lnTo>
                    <a:pt x="136302" y="125316"/>
                  </a:lnTo>
                  <a:lnTo>
                    <a:pt x="137148" y="125778"/>
                  </a:lnTo>
                  <a:lnTo>
                    <a:pt x="137948" y="126401"/>
                  </a:lnTo>
                  <a:lnTo>
                    <a:pt x="138456" y="128139"/>
                  </a:lnTo>
                  <a:lnTo>
                    <a:pt x="138626" y="129386"/>
                  </a:lnTo>
                  <a:lnTo>
                    <a:pt x="138895" y="133201"/>
                  </a:lnTo>
                  <a:lnTo>
                    <a:pt x="139926" y="134332"/>
                  </a:lnTo>
                  <a:lnTo>
                    <a:pt x="140873" y="135724"/>
                  </a:lnTo>
                  <a:lnTo>
                    <a:pt x="141273" y="136740"/>
                  </a:lnTo>
                  <a:lnTo>
                    <a:pt x="142135" y="137494"/>
                  </a:lnTo>
                  <a:lnTo>
                    <a:pt x="143074" y="137632"/>
                  </a:lnTo>
                  <a:lnTo>
                    <a:pt x="144190" y="136794"/>
                  </a:lnTo>
                  <a:lnTo>
                    <a:pt x="145074" y="135986"/>
                  </a:lnTo>
                  <a:lnTo>
                    <a:pt x="145482" y="136225"/>
                  </a:lnTo>
                  <a:lnTo>
                    <a:pt x="146375" y="138886"/>
                  </a:lnTo>
                  <a:lnTo>
                    <a:pt x="147198" y="139855"/>
                  </a:lnTo>
                  <a:lnTo>
                    <a:pt x="148738" y="140786"/>
                  </a:lnTo>
                  <a:lnTo>
                    <a:pt x="150200" y="141502"/>
                  </a:lnTo>
                  <a:lnTo>
                    <a:pt x="153393" y="144702"/>
                  </a:lnTo>
                  <a:lnTo>
                    <a:pt x="155094" y="145871"/>
                  </a:lnTo>
                  <a:lnTo>
                    <a:pt x="156263" y="146241"/>
                  </a:lnTo>
                  <a:lnTo>
                    <a:pt x="157256" y="146787"/>
                  </a:lnTo>
                  <a:lnTo>
                    <a:pt x="157557" y="147802"/>
                  </a:lnTo>
                  <a:lnTo>
                    <a:pt x="157164" y="148825"/>
                  </a:lnTo>
                  <a:lnTo>
                    <a:pt x="156487" y="149495"/>
                  </a:lnTo>
                  <a:lnTo>
                    <a:pt x="152770" y="151349"/>
                  </a:lnTo>
                  <a:lnTo>
                    <a:pt x="152277" y="152156"/>
                  </a:lnTo>
                  <a:lnTo>
                    <a:pt x="152785" y="153387"/>
                  </a:lnTo>
                  <a:lnTo>
                    <a:pt x="153716" y="154926"/>
                  </a:lnTo>
                  <a:lnTo>
                    <a:pt x="154732" y="156249"/>
                  </a:lnTo>
                  <a:lnTo>
                    <a:pt x="156010" y="157549"/>
                  </a:lnTo>
                  <a:lnTo>
                    <a:pt x="158619" y="159657"/>
                  </a:lnTo>
                  <a:lnTo>
                    <a:pt x="160881" y="161303"/>
                  </a:lnTo>
                  <a:lnTo>
                    <a:pt x="162120" y="163126"/>
                  </a:lnTo>
                  <a:lnTo>
                    <a:pt x="162805" y="164342"/>
                  </a:lnTo>
                  <a:lnTo>
                    <a:pt x="162382" y="165796"/>
                  </a:lnTo>
                  <a:lnTo>
                    <a:pt x="161427" y="167388"/>
                  </a:lnTo>
                  <a:lnTo>
                    <a:pt x="160688" y="168750"/>
                  </a:lnTo>
                  <a:lnTo>
                    <a:pt x="159419" y="169542"/>
                  </a:lnTo>
                  <a:lnTo>
                    <a:pt x="159072" y="170457"/>
                  </a:lnTo>
                  <a:lnTo>
                    <a:pt x="159596" y="171881"/>
                  </a:lnTo>
                  <a:lnTo>
                    <a:pt x="160027" y="172858"/>
                  </a:lnTo>
                  <a:lnTo>
                    <a:pt x="159796" y="174073"/>
                  </a:lnTo>
                  <a:lnTo>
                    <a:pt x="159911" y="176558"/>
                  </a:lnTo>
                  <a:lnTo>
                    <a:pt x="158742" y="177450"/>
                  </a:lnTo>
                  <a:lnTo>
                    <a:pt x="157649" y="179712"/>
                  </a:lnTo>
                  <a:lnTo>
                    <a:pt x="156902" y="179881"/>
                  </a:lnTo>
                  <a:lnTo>
                    <a:pt x="155017" y="179058"/>
                  </a:lnTo>
                  <a:lnTo>
                    <a:pt x="154355" y="179512"/>
                  </a:lnTo>
                  <a:lnTo>
                    <a:pt x="153155" y="181158"/>
                  </a:lnTo>
                  <a:lnTo>
                    <a:pt x="151062" y="182951"/>
                  </a:lnTo>
                  <a:lnTo>
                    <a:pt x="150046" y="182974"/>
                  </a:lnTo>
                  <a:lnTo>
                    <a:pt x="149345" y="182758"/>
                  </a:lnTo>
                  <a:lnTo>
                    <a:pt x="148530" y="183520"/>
                  </a:lnTo>
                  <a:lnTo>
                    <a:pt x="147360" y="184935"/>
                  </a:lnTo>
                  <a:lnTo>
                    <a:pt x="146821" y="184889"/>
                  </a:lnTo>
                  <a:lnTo>
                    <a:pt x="144805" y="185212"/>
                  </a:lnTo>
                  <a:lnTo>
                    <a:pt x="144020" y="184758"/>
                  </a:lnTo>
                  <a:lnTo>
                    <a:pt x="143043" y="183597"/>
                  </a:lnTo>
                  <a:lnTo>
                    <a:pt x="141473" y="182412"/>
                  </a:lnTo>
                  <a:lnTo>
                    <a:pt x="140042" y="181566"/>
                  </a:lnTo>
                  <a:lnTo>
                    <a:pt x="139280" y="180997"/>
                  </a:lnTo>
                  <a:lnTo>
                    <a:pt x="138572" y="180012"/>
                  </a:lnTo>
                  <a:lnTo>
                    <a:pt x="137933" y="179374"/>
                  </a:lnTo>
                  <a:lnTo>
                    <a:pt x="136748" y="180774"/>
                  </a:lnTo>
                  <a:lnTo>
                    <a:pt x="134770" y="182112"/>
                  </a:lnTo>
                  <a:lnTo>
                    <a:pt x="132885" y="181858"/>
                  </a:lnTo>
                  <a:lnTo>
                    <a:pt x="131962" y="181635"/>
                  </a:lnTo>
                  <a:lnTo>
                    <a:pt x="131223" y="183582"/>
                  </a:lnTo>
                  <a:lnTo>
                    <a:pt x="130669" y="183935"/>
                  </a:lnTo>
                  <a:lnTo>
                    <a:pt x="127283" y="184274"/>
                  </a:lnTo>
                  <a:lnTo>
                    <a:pt x="126644" y="184581"/>
                  </a:lnTo>
                  <a:lnTo>
                    <a:pt x="127190" y="186359"/>
                  </a:lnTo>
                  <a:lnTo>
                    <a:pt x="129191" y="189366"/>
                  </a:lnTo>
                  <a:lnTo>
                    <a:pt x="129791" y="191090"/>
                  </a:lnTo>
                  <a:lnTo>
                    <a:pt x="128545" y="193921"/>
                  </a:lnTo>
                  <a:lnTo>
                    <a:pt x="125035" y="193844"/>
                  </a:lnTo>
                  <a:lnTo>
                    <a:pt x="123466" y="192698"/>
                  </a:lnTo>
                  <a:lnTo>
                    <a:pt x="122004" y="191090"/>
                  </a:lnTo>
                  <a:lnTo>
                    <a:pt x="121480" y="190297"/>
                  </a:lnTo>
                  <a:lnTo>
                    <a:pt x="116986" y="188720"/>
                  </a:lnTo>
                  <a:lnTo>
                    <a:pt x="113977" y="189805"/>
                  </a:lnTo>
                  <a:lnTo>
                    <a:pt x="113062" y="189751"/>
                  </a:lnTo>
                  <a:lnTo>
                    <a:pt x="111661" y="188605"/>
                  </a:lnTo>
                  <a:lnTo>
                    <a:pt x="110807" y="187743"/>
                  </a:lnTo>
                  <a:lnTo>
                    <a:pt x="109976" y="186436"/>
                  </a:lnTo>
                  <a:lnTo>
                    <a:pt x="109506" y="185112"/>
                  </a:lnTo>
                  <a:lnTo>
                    <a:pt x="109468" y="184512"/>
                  </a:lnTo>
                  <a:lnTo>
                    <a:pt x="110761" y="184035"/>
                  </a:lnTo>
                  <a:lnTo>
                    <a:pt x="112892" y="182951"/>
                  </a:lnTo>
                  <a:lnTo>
                    <a:pt x="114631" y="181735"/>
                  </a:lnTo>
                  <a:lnTo>
                    <a:pt x="115778" y="180443"/>
                  </a:lnTo>
                  <a:lnTo>
                    <a:pt x="116240" y="179097"/>
                  </a:lnTo>
                  <a:lnTo>
                    <a:pt x="116301" y="177535"/>
                  </a:lnTo>
                  <a:lnTo>
                    <a:pt x="116801" y="173488"/>
                  </a:lnTo>
                  <a:lnTo>
                    <a:pt x="117310" y="171519"/>
                  </a:lnTo>
                  <a:lnTo>
                    <a:pt x="117024" y="169088"/>
                  </a:lnTo>
                  <a:lnTo>
                    <a:pt x="116093" y="167180"/>
                  </a:lnTo>
                  <a:lnTo>
                    <a:pt x="116093" y="164311"/>
                  </a:lnTo>
                  <a:lnTo>
                    <a:pt x="116432" y="162911"/>
                  </a:lnTo>
                  <a:lnTo>
                    <a:pt x="116586" y="161988"/>
                  </a:lnTo>
                  <a:lnTo>
                    <a:pt x="117894" y="160826"/>
                  </a:lnTo>
                  <a:lnTo>
                    <a:pt x="118795" y="159157"/>
                  </a:lnTo>
                  <a:lnTo>
                    <a:pt x="119302" y="156980"/>
                  </a:lnTo>
                  <a:lnTo>
                    <a:pt x="119348" y="155410"/>
                  </a:lnTo>
                  <a:lnTo>
                    <a:pt x="118941" y="154441"/>
                  </a:lnTo>
                  <a:lnTo>
                    <a:pt x="117648" y="153518"/>
                  </a:lnTo>
                  <a:lnTo>
                    <a:pt x="115486" y="152649"/>
                  </a:lnTo>
                  <a:lnTo>
                    <a:pt x="114116" y="151541"/>
                  </a:lnTo>
                  <a:lnTo>
                    <a:pt x="113562" y="150210"/>
                  </a:lnTo>
                  <a:lnTo>
                    <a:pt x="113615" y="149041"/>
                  </a:lnTo>
                  <a:lnTo>
                    <a:pt x="114277" y="148025"/>
                  </a:lnTo>
                  <a:lnTo>
                    <a:pt x="112646" y="146902"/>
                  </a:lnTo>
                  <a:lnTo>
                    <a:pt x="108714" y="145664"/>
                  </a:lnTo>
                  <a:lnTo>
                    <a:pt x="106520" y="144171"/>
                  </a:lnTo>
                  <a:lnTo>
                    <a:pt x="106058" y="142433"/>
                  </a:lnTo>
                  <a:lnTo>
                    <a:pt x="104419" y="140155"/>
                  </a:lnTo>
                  <a:lnTo>
                    <a:pt x="101603" y="137332"/>
                  </a:lnTo>
                  <a:lnTo>
                    <a:pt x="100118" y="133270"/>
                  </a:lnTo>
                  <a:lnTo>
                    <a:pt x="99964" y="127962"/>
                  </a:lnTo>
                  <a:lnTo>
                    <a:pt x="100295" y="123639"/>
                  </a:lnTo>
                  <a:lnTo>
                    <a:pt x="101526" y="118631"/>
                  </a:lnTo>
                  <a:lnTo>
                    <a:pt x="99879" y="115000"/>
                  </a:lnTo>
                  <a:lnTo>
                    <a:pt x="98071" y="113085"/>
                  </a:lnTo>
                  <a:lnTo>
                    <a:pt x="95554" y="111677"/>
                  </a:lnTo>
                  <a:lnTo>
                    <a:pt x="93153" y="109661"/>
                  </a:lnTo>
                  <a:lnTo>
                    <a:pt x="90868" y="107023"/>
                  </a:lnTo>
                  <a:lnTo>
                    <a:pt x="88143" y="103130"/>
                  </a:lnTo>
                  <a:lnTo>
                    <a:pt x="84958" y="97976"/>
                  </a:lnTo>
                  <a:lnTo>
                    <a:pt x="82818" y="95668"/>
                  </a:lnTo>
                  <a:lnTo>
                    <a:pt x="81718" y="96207"/>
                  </a:lnTo>
                  <a:lnTo>
                    <a:pt x="79417" y="95722"/>
                  </a:lnTo>
                  <a:lnTo>
                    <a:pt x="75908" y="94229"/>
                  </a:lnTo>
                  <a:lnTo>
                    <a:pt x="72853" y="93422"/>
                  </a:lnTo>
                  <a:lnTo>
                    <a:pt x="70236" y="93306"/>
                  </a:lnTo>
                  <a:lnTo>
                    <a:pt x="68536" y="93645"/>
                  </a:lnTo>
                  <a:lnTo>
                    <a:pt x="67751" y="94437"/>
                  </a:lnTo>
                  <a:lnTo>
                    <a:pt x="67689" y="95214"/>
                  </a:lnTo>
                  <a:lnTo>
                    <a:pt x="68351" y="95983"/>
                  </a:lnTo>
                  <a:lnTo>
                    <a:pt x="67989" y="96583"/>
                  </a:lnTo>
                  <a:lnTo>
                    <a:pt x="66619" y="97014"/>
                  </a:lnTo>
                  <a:lnTo>
                    <a:pt x="65519" y="97860"/>
                  </a:lnTo>
                  <a:lnTo>
                    <a:pt x="64272" y="99753"/>
                  </a:lnTo>
                  <a:lnTo>
                    <a:pt x="64303" y="99676"/>
                  </a:lnTo>
                  <a:lnTo>
                    <a:pt x="64257" y="99776"/>
                  </a:lnTo>
                  <a:lnTo>
                    <a:pt x="64272" y="99753"/>
                  </a:lnTo>
                  <a:lnTo>
                    <a:pt x="63418" y="102230"/>
                  </a:lnTo>
                  <a:lnTo>
                    <a:pt x="62117" y="103184"/>
                  </a:lnTo>
                  <a:lnTo>
                    <a:pt x="60117" y="103392"/>
                  </a:lnTo>
                  <a:lnTo>
                    <a:pt x="58155" y="104099"/>
                  </a:lnTo>
                  <a:lnTo>
                    <a:pt x="56215" y="105299"/>
                  </a:lnTo>
                  <a:lnTo>
                    <a:pt x="55292" y="106215"/>
                  </a:lnTo>
                  <a:lnTo>
                    <a:pt x="55399" y="106838"/>
                  </a:lnTo>
                  <a:lnTo>
                    <a:pt x="54976" y="106976"/>
                  </a:lnTo>
                  <a:lnTo>
                    <a:pt x="54030" y="106630"/>
                  </a:lnTo>
                  <a:lnTo>
                    <a:pt x="53583" y="105815"/>
                  </a:lnTo>
                  <a:lnTo>
                    <a:pt x="53637" y="104522"/>
                  </a:lnTo>
                  <a:lnTo>
                    <a:pt x="52645" y="103661"/>
                  </a:lnTo>
                  <a:lnTo>
                    <a:pt x="50621" y="103215"/>
                  </a:lnTo>
                  <a:lnTo>
                    <a:pt x="48312" y="101838"/>
                  </a:lnTo>
                  <a:lnTo>
                    <a:pt x="45711" y="99507"/>
                  </a:lnTo>
                  <a:lnTo>
                    <a:pt x="43910" y="98268"/>
                  </a:lnTo>
                  <a:lnTo>
                    <a:pt x="42902" y="98114"/>
                  </a:lnTo>
                  <a:lnTo>
                    <a:pt x="41463" y="99037"/>
                  </a:lnTo>
                  <a:lnTo>
                    <a:pt x="39570" y="101038"/>
                  </a:lnTo>
                  <a:lnTo>
                    <a:pt x="38016" y="101822"/>
                  </a:lnTo>
                  <a:lnTo>
                    <a:pt x="36792" y="101415"/>
                  </a:lnTo>
                  <a:lnTo>
                    <a:pt x="35846" y="102115"/>
                  </a:lnTo>
                  <a:lnTo>
                    <a:pt x="35183" y="103938"/>
                  </a:lnTo>
                  <a:lnTo>
                    <a:pt x="33960" y="105361"/>
                  </a:lnTo>
                  <a:lnTo>
                    <a:pt x="31282" y="106923"/>
                  </a:lnTo>
                  <a:lnTo>
                    <a:pt x="31105" y="107107"/>
                  </a:lnTo>
                  <a:lnTo>
                    <a:pt x="28042" y="109207"/>
                  </a:lnTo>
                  <a:lnTo>
                    <a:pt x="25587" y="111323"/>
                  </a:lnTo>
                  <a:lnTo>
                    <a:pt x="22732" y="114161"/>
                  </a:lnTo>
                  <a:lnTo>
                    <a:pt x="21386" y="114600"/>
                  </a:lnTo>
                  <a:lnTo>
                    <a:pt x="20101" y="113908"/>
                  </a:lnTo>
                  <a:lnTo>
                    <a:pt x="18161" y="113215"/>
                  </a:lnTo>
                  <a:lnTo>
                    <a:pt x="17138" y="112254"/>
                  </a:lnTo>
                  <a:lnTo>
                    <a:pt x="19093" y="107446"/>
                  </a:lnTo>
                  <a:lnTo>
                    <a:pt x="21563" y="102115"/>
                  </a:lnTo>
                  <a:lnTo>
                    <a:pt x="22224" y="99653"/>
                  </a:lnTo>
                  <a:lnTo>
                    <a:pt x="22324" y="97853"/>
                  </a:lnTo>
                  <a:lnTo>
                    <a:pt x="22086" y="96391"/>
                  </a:lnTo>
                  <a:lnTo>
                    <a:pt x="21116" y="94860"/>
                  </a:lnTo>
                  <a:lnTo>
                    <a:pt x="20208" y="93675"/>
                  </a:lnTo>
                  <a:lnTo>
                    <a:pt x="20124" y="92883"/>
                  </a:lnTo>
                  <a:lnTo>
                    <a:pt x="20416" y="92052"/>
                  </a:lnTo>
                  <a:lnTo>
                    <a:pt x="21409" y="90814"/>
                  </a:lnTo>
                  <a:lnTo>
                    <a:pt x="22686" y="88890"/>
                  </a:lnTo>
                  <a:lnTo>
                    <a:pt x="23871" y="84944"/>
                  </a:lnTo>
                  <a:lnTo>
                    <a:pt x="25295" y="80759"/>
                  </a:lnTo>
                  <a:lnTo>
                    <a:pt x="25156" y="78221"/>
                  </a:lnTo>
                  <a:lnTo>
                    <a:pt x="24010" y="75436"/>
                  </a:lnTo>
                  <a:lnTo>
                    <a:pt x="23378" y="72790"/>
                  </a:lnTo>
                  <a:lnTo>
                    <a:pt x="23879" y="69182"/>
                  </a:lnTo>
                  <a:lnTo>
                    <a:pt x="23694" y="67774"/>
                  </a:lnTo>
                  <a:lnTo>
                    <a:pt x="22455" y="67066"/>
                  </a:lnTo>
                  <a:lnTo>
                    <a:pt x="18392" y="66351"/>
                  </a:lnTo>
                  <a:lnTo>
                    <a:pt x="17084" y="66474"/>
                  </a:lnTo>
                  <a:lnTo>
                    <a:pt x="16053" y="66935"/>
                  </a:lnTo>
                  <a:lnTo>
                    <a:pt x="14937" y="67920"/>
                  </a:lnTo>
                  <a:lnTo>
                    <a:pt x="13583" y="68535"/>
                  </a:lnTo>
                  <a:lnTo>
                    <a:pt x="11027" y="68882"/>
                  </a:lnTo>
                  <a:lnTo>
                    <a:pt x="8611" y="67658"/>
                  </a:lnTo>
                  <a:lnTo>
                    <a:pt x="6587" y="65581"/>
                  </a:lnTo>
                  <a:lnTo>
                    <a:pt x="6102" y="63043"/>
                  </a:lnTo>
                  <a:lnTo>
                    <a:pt x="7587" y="60012"/>
                  </a:lnTo>
                  <a:lnTo>
                    <a:pt x="8626" y="57558"/>
                  </a:lnTo>
                  <a:lnTo>
                    <a:pt x="9242" y="55450"/>
                  </a:lnTo>
                  <a:lnTo>
                    <a:pt x="9173" y="54450"/>
                  </a:lnTo>
                  <a:lnTo>
                    <a:pt x="8742" y="53411"/>
                  </a:lnTo>
                  <a:lnTo>
                    <a:pt x="8134" y="53265"/>
                  </a:lnTo>
                  <a:lnTo>
                    <a:pt x="6841" y="51973"/>
                  </a:lnTo>
                  <a:lnTo>
                    <a:pt x="5579" y="49696"/>
                  </a:lnTo>
                  <a:lnTo>
                    <a:pt x="4378" y="48649"/>
                  </a:lnTo>
                  <a:lnTo>
                    <a:pt x="3263" y="48842"/>
                  </a:lnTo>
                  <a:lnTo>
                    <a:pt x="2224" y="49711"/>
                  </a:lnTo>
                  <a:lnTo>
                    <a:pt x="1278" y="51234"/>
                  </a:lnTo>
                  <a:lnTo>
                    <a:pt x="531" y="51865"/>
                  </a:lnTo>
                  <a:lnTo>
                    <a:pt x="0" y="51580"/>
                  </a:lnTo>
                  <a:lnTo>
                    <a:pt x="162" y="50234"/>
                  </a:lnTo>
                  <a:lnTo>
                    <a:pt x="316" y="48957"/>
                  </a:lnTo>
                  <a:lnTo>
                    <a:pt x="1485" y="43988"/>
                  </a:lnTo>
                  <a:lnTo>
                    <a:pt x="2901" y="40757"/>
                  </a:lnTo>
                  <a:lnTo>
                    <a:pt x="4564" y="39256"/>
                  </a:lnTo>
                  <a:lnTo>
                    <a:pt x="6318" y="38618"/>
                  </a:lnTo>
                  <a:lnTo>
                    <a:pt x="8165" y="38856"/>
                  </a:lnTo>
                  <a:lnTo>
                    <a:pt x="9727" y="38580"/>
                  </a:lnTo>
                  <a:lnTo>
                    <a:pt x="10973" y="37787"/>
                  </a:lnTo>
                  <a:lnTo>
                    <a:pt x="10858" y="37333"/>
                  </a:lnTo>
                  <a:lnTo>
                    <a:pt x="9381" y="37218"/>
                  </a:lnTo>
                  <a:lnTo>
                    <a:pt x="8788" y="36356"/>
                  </a:lnTo>
                  <a:lnTo>
                    <a:pt x="9104" y="34733"/>
                  </a:lnTo>
                  <a:lnTo>
                    <a:pt x="9750" y="33679"/>
                  </a:lnTo>
                  <a:lnTo>
                    <a:pt x="10766" y="33195"/>
                  </a:lnTo>
                  <a:lnTo>
                    <a:pt x="11751" y="31564"/>
                  </a:lnTo>
                  <a:lnTo>
                    <a:pt x="12697" y="28771"/>
                  </a:lnTo>
                  <a:lnTo>
                    <a:pt x="13859" y="27363"/>
                  </a:lnTo>
                  <a:lnTo>
                    <a:pt x="15214" y="27325"/>
                  </a:lnTo>
                  <a:lnTo>
                    <a:pt x="17545" y="26133"/>
                  </a:lnTo>
                  <a:lnTo>
                    <a:pt x="20847" y="23771"/>
                  </a:lnTo>
                  <a:lnTo>
                    <a:pt x="22116" y="21486"/>
                  </a:lnTo>
                  <a:lnTo>
                    <a:pt x="23363" y="22532"/>
                  </a:lnTo>
                  <a:lnTo>
                    <a:pt x="22894" y="25179"/>
                  </a:lnTo>
                  <a:lnTo>
                    <a:pt x="23548" y="25732"/>
                  </a:lnTo>
                  <a:lnTo>
                    <a:pt x="23856" y="26679"/>
                  </a:lnTo>
                  <a:lnTo>
                    <a:pt x="23687" y="28156"/>
                  </a:lnTo>
                  <a:lnTo>
                    <a:pt x="23964" y="29410"/>
                  </a:lnTo>
                  <a:lnTo>
                    <a:pt x="24471" y="30017"/>
                  </a:lnTo>
                  <a:lnTo>
                    <a:pt x="25187" y="30325"/>
                  </a:lnTo>
                  <a:lnTo>
                    <a:pt x="28688" y="29248"/>
                  </a:lnTo>
                  <a:lnTo>
                    <a:pt x="30828" y="29171"/>
                  </a:lnTo>
                  <a:lnTo>
                    <a:pt x="31728" y="29879"/>
                  </a:lnTo>
                  <a:lnTo>
                    <a:pt x="32536" y="30317"/>
                  </a:lnTo>
                  <a:lnTo>
                    <a:pt x="33552" y="30656"/>
                  </a:lnTo>
                  <a:lnTo>
                    <a:pt x="34337" y="31110"/>
                  </a:lnTo>
                  <a:lnTo>
                    <a:pt x="34837" y="30964"/>
                  </a:lnTo>
                  <a:lnTo>
                    <a:pt x="36038" y="29863"/>
                  </a:lnTo>
                  <a:lnTo>
                    <a:pt x="36399" y="29671"/>
                  </a:lnTo>
                  <a:lnTo>
                    <a:pt x="36438" y="29133"/>
                  </a:lnTo>
                  <a:lnTo>
                    <a:pt x="35599" y="28140"/>
                  </a:lnTo>
                  <a:lnTo>
                    <a:pt x="34730" y="27309"/>
                  </a:lnTo>
                  <a:lnTo>
                    <a:pt x="34760" y="25463"/>
                  </a:lnTo>
                  <a:lnTo>
                    <a:pt x="35168" y="22263"/>
                  </a:lnTo>
                  <a:lnTo>
                    <a:pt x="35253" y="20601"/>
                  </a:lnTo>
                  <a:lnTo>
                    <a:pt x="35176" y="16624"/>
                  </a:lnTo>
                  <a:lnTo>
                    <a:pt x="35022" y="15501"/>
                  </a:lnTo>
                  <a:lnTo>
                    <a:pt x="34221" y="14209"/>
                  </a:lnTo>
                  <a:lnTo>
                    <a:pt x="32136" y="11724"/>
                  </a:lnTo>
                  <a:lnTo>
                    <a:pt x="31551" y="10208"/>
                  </a:lnTo>
                  <a:lnTo>
                    <a:pt x="31212" y="8693"/>
                  </a:lnTo>
                  <a:lnTo>
                    <a:pt x="31243" y="7731"/>
                  </a:lnTo>
                  <a:lnTo>
                    <a:pt x="30712" y="6631"/>
                  </a:lnTo>
                  <a:lnTo>
                    <a:pt x="30443" y="5608"/>
                  </a:lnTo>
                  <a:lnTo>
                    <a:pt x="31374" y="5085"/>
                  </a:lnTo>
                  <a:lnTo>
                    <a:pt x="32506" y="3900"/>
                  </a:lnTo>
                  <a:lnTo>
                    <a:pt x="33075" y="2092"/>
                  </a:lnTo>
                  <a:lnTo>
                    <a:pt x="33614" y="769"/>
                  </a:lnTo>
                  <a:lnTo>
                    <a:pt x="34398" y="208"/>
                  </a:lnTo>
                  <a:lnTo>
                    <a:pt x="35076" y="0"/>
                  </a:lnTo>
                  <a:lnTo>
                    <a:pt x="35530" y="116"/>
                  </a:lnTo>
                  <a:lnTo>
                    <a:pt x="37300" y="2485"/>
                  </a:lnTo>
                  <a:lnTo>
                    <a:pt x="39539" y="1300"/>
                  </a:lnTo>
                  <a:lnTo>
                    <a:pt x="41232" y="1308"/>
                  </a:lnTo>
                  <a:lnTo>
                    <a:pt x="42687" y="19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4" name="Serbest Form 133">
              <a:extLst>
                <a:ext uri="{FF2B5EF4-FFF2-40B4-BE49-F238E27FC236}">
                  <a16:creationId xmlns:a16="http://schemas.microsoft.com/office/drawing/2014/main" id="{ABD6C338-E359-DEE1-F425-6F8F98D893F4}"/>
                </a:ext>
              </a:extLst>
            </p:cNvPr>
            <p:cNvSpPr/>
            <p:nvPr/>
          </p:nvSpPr>
          <p:spPr>
            <a:xfrm>
              <a:off x="8756174" y="5700479"/>
              <a:ext cx="31889" cy="41494"/>
            </a:xfrm>
            <a:custGeom>
              <a:avLst/>
              <a:gdLst>
                <a:gd name="csX0" fmla="*/ 16430 w 31889"/>
                <a:gd name="csY0" fmla="*/ 32340 h 41494"/>
                <a:gd name="csX1" fmla="*/ 15814 w 31889"/>
                <a:gd name="csY1" fmla="*/ 32764 h 41494"/>
                <a:gd name="csX2" fmla="*/ 14668 w 31889"/>
                <a:gd name="csY2" fmla="*/ 33941 h 41494"/>
                <a:gd name="csX3" fmla="*/ 13521 w 31889"/>
                <a:gd name="csY3" fmla="*/ 34894 h 41494"/>
                <a:gd name="csX4" fmla="*/ 11205 w 31889"/>
                <a:gd name="csY4" fmla="*/ 36379 h 41494"/>
                <a:gd name="csX5" fmla="*/ 10681 w 31889"/>
                <a:gd name="csY5" fmla="*/ 37264 h 41494"/>
                <a:gd name="csX6" fmla="*/ 10166 w 31889"/>
                <a:gd name="csY6" fmla="*/ 36464 h 41494"/>
                <a:gd name="csX7" fmla="*/ 9158 w 31889"/>
                <a:gd name="csY7" fmla="*/ 37010 h 41494"/>
                <a:gd name="csX8" fmla="*/ 8311 w 31889"/>
                <a:gd name="csY8" fmla="*/ 40372 h 41494"/>
                <a:gd name="csX9" fmla="*/ 6541 w 31889"/>
                <a:gd name="csY9" fmla="*/ 41495 h 41494"/>
                <a:gd name="csX10" fmla="*/ 4325 w 31889"/>
                <a:gd name="csY10" fmla="*/ 41395 h 41494"/>
                <a:gd name="csX11" fmla="*/ 2478 w 31889"/>
                <a:gd name="csY11" fmla="*/ 41080 h 41494"/>
                <a:gd name="csX12" fmla="*/ 0 w 31889"/>
                <a:gd name="csY12" fmla="*/ 41287 h 41494"/>
                <a:gd name="csX13" fmla="*/ 1008 w 31889"/>
                <a:gd name="csY13" fmla="*/ 39333 h 41494"/>
                <a:gd name="csX14" fmla="*/ 2054 w 31889"/>
                <a:gd name="csY14" fmla="*/ 36787 h 41494"/>
                <a:gd name="csX15" fmla="*/ 3086 w 31889"/>
                <a:gd name="csY15" fmla="*/ 33356 h 41494"/>
                <a:gd name="csX16" fmla="*/ 4910 w 31889"/>
                <a:gd name="csY16" fmla="*/ 30502 h 41494"/>
                <a:gd name="csX17" fmla="*/ 8688 w 31889"/>
                <a:gd name="csY17" fmla="*/ 20778 h 41494"/>
                <a:gd name="csX18" fmla="*/ 10873 w 31889"/>
                <a:gd name="csY18" fmla="*/ 16832 h 41494"/>
                <a:gd name="csX19" fmla="*/ 11651 w 31889"/>
                <a:gd name="csY19" fmla="*/ 11216 h 41494"/>
                <a:gd name="csX20" fmla="*/ 15029 w 31889"/>
                <a:gd name="csY20" fmla="*/ 6300 h 41494"/>
                <a:gd name="csX21" fmla="*/ 17553 w 31889"/>
                <a:gd name="csY21" fmla="*/ 4839 h 41494"/>
                <a:gd name="csX22" fmla="*/ 18777 w 31889"/>
                <a:gd name="csY22" fmla="*/ 3431 h 41494"/>
                <a:gd name="csX23" fmla="*/ 18746 w 31889"/>
                <a:gd name="csY23" fmla="*/ 1292 h 41494"/>
                <a:gd name="csX24" fmla="*/ 22517 w 31889"/>
                <a:gd name="csY24" fmla="*/ 1308 h 41494"/>
                <a:gd name="csX25" fmla="*/ 24949 w 31889"/>
                <a:gd name="csY25" fmla="*/ 1200 h 41494"/>
                <a:gd name="csX26" fmla="*/ 25649 w 31889"/>
                <a:gd name="csY26" fmla="*/ 0 h 41494"/>
                <a:gd name="csX27" fmla="*/ 27550 w 31889"/>
                <a:gd name="csY27" fmla="*/ 546 h 41494"/>
                <a:gd name="csX28" fmla="*/ 28604 w 31889"/>
                <a:gd name="csY28" fmla="*/ 1700 h 41494"/>
                <a:gd name="csX29" fmla="*/ 27650 w 31889"/>
                <a:gd name="csY29" fmla="*/ 2923 h 41494"/>
                <a:gd name="csX30" fmla="*/ 26303 w 31889"/>
                <a:gd name="csY30" fmla="*/ 4316 h 41494"/>
                <a:gd name="csX31" fmla="*/ 26380 w 31889"/>
                <a:gd name="csY31" fmla="*/ 4677 h 41494"/>
                <a:gd name="csX32" fmla="*/ 27388 w 31889"/>
                <a:gd name="csY32" fmla="*/ 4793 h 41494"/>
                <a:gd name="csX33" fmla="*/ 29097 w 31889"/>
                <a:gd name="csY33" fmla="*/ 5546 h 41494"/>
                <a:gd name="csX34" fmla="*/ 30143 w 31889"/>
                <a:gd name="csY34" fmla="*/ 6431 h 41494"/>
                <a:gd name="csX35" fmla="*/ 31890 w 31889"/>
                <a:gd name="csY35" fmla="*/ 11924 h 41494"/>
                <a:gd name="csX36" fmla="*/ 30812 w 31889"/>
                <a:gd name="csY36" fmla="*/ 14178 h 41494"/>
                <a:gd name="csX37" fmla="*/ 29135 w 31889"/>
                <a:gd name="csY37" fmla="*/ 16193 h 41494"/>
                <a:gd name="csX38" fmla="*/ 28388 w 31889"/>
                <a:gd name="csY38" fmla="*/ 16370 h 41494"/>
                <a:gd name="csX39" fmla="*/ 26919 w 31889"/>
                <a:gd name="csY39" fmla="*/ 17370 h 41494"/>
                <a:gd name="csX40" fmla="*/ 25687 w 31889"/>
                <a:gd name="csY40" fmla="*/ 18740 h 41494"/>
                <a:gd name="csX41" fmla="*/ 25256 w 31889"/>
                <a:gd name="csY41" fmla="*/ 19601 h 41494"/>
                <a:gd name="csX42" fmla="*/ 25349 w 31889"/>
                <a:gd name="csY42" fmla="*/ 20409 h 41494"/>
                <a:gd name="csX43" fmla="*/ 27088 w 31889"/>
                <a:gd name="csY43" fmla="*/ 21417 h 41494"/>
                <a:gd name="csX44" fmla="*/ 27142 w 31889"/>
                <a:gd name="csY44" fmla="*/ 21824 h 41494"/>
                <a:gd name="csX45" fmla="*/ 26780 w 31889"/>
                <a:gd name="csY45" fmla="*/ 22148 h 41494"/>
                <a:gd name="csX46" fmla="*/ 25372 w 31889"/>
                <a:gd name="csY46" fmla="*/ 21924 h 41494"/>
                <a:gd name="csX47" fmla="*/ 23556 w 31889"/>
                <a:gd name="csY47" fmla="*/ 21817 h 41494"/>
                <a:gd name="csX48" fmla="*/ 22486 w 31889"/>
                <a:gd name="csY48" fmla="*/ 21824 h 41494"/>
                <a:gd name="csX49" fmla="*/ 21247 w 31889"/>
                <a:gd name="csY49" fmla="*/ 22024 h 41494"/>
                <a:gd name="csX50" fmla="*/ 19662 w 31889"/>
                <a:gd name="csY50" fmla="*/ 23255 h 41494"/>
                <a:gd name="csX51" fmla="*/ 18954 w 31889"/>
                <a:gd name="csY51" fmla="*/ 24071 h 41494"/>
                <a:gd name="csX52" fmla="*/ 18577 w 31889"/>
                <a:gd name="csY52" fmla="*/ 24594 h 41494"/>
                <a:gd name="csX53" fmla="*/ 18007 w 31889"/>
                <a:gd name="csY53" fmla="*/ 26263 h 41494"/>
                <a:gd name="csX54" fmla="*/ 18646 w 31889"/>
                <a:gd name="csY54" fmla="*/ 27409 h 41494"/>
                <a:gd name="csX55" fmla="*/ 19831 w 31889"/>
                <a:gd name="csY55" fmla="*/ 28063 h 41494"/>
                <a:gd name="csX56" fmla="*/ 20000 w 31889"/>
                <a:gd name="csY56" fmla="*/ 28394 h 41494"/>
                <a:gd name="csX57" fmla="*/ 19731 w 31889"/>
                <a:gd name="csY57" fmla="*/ 28971 h 41494"/>
                <a:gd name="csX58" fmla="*/ 18554 w 31889"/>
                <a:gd name="csY58" fmla="*/ 29694 h 41494"/>
                <a:gd name="csX59" fmla="*/ 17669 w 31889"/>
                <a:gd name="csY59" fmla="*/ 30579 h 41494"/>
                <a:gd name="csX60" fmla="*/ 17415 w 31889"/>
                <a:gd name="csY60" fmla="*/ 31479 h 414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</a:cxnLst>
              <a:rect l="l" t="t" r="r" b="b"/>
              <a:pathLst>
                <a:path w="31889" h="41494">
                  <a:moveTo>
                    <a:pt x="16430" y="32340"/>
                  </a:moveTo>
                  <a:lnTo>
                    <a:pt x="15814" y="32764"/>
                  </a:lnTo>
                  <a:lnTo>
                    <a:pt x="14668" y="33941"/>
                  </a:lnTo>
                  <a:lnTo>
                    <a:pt x="13521" y="34894"/>
                  </a:lnTo>
                  <a:lnTo>
                    <a:pt x="11205" y="36379"/>
                  </a:lnTo>
                  <a:lnTo>
                    <a:pt x="10681" y="37264"/>
                  </a:lnTo>
                  <a:lnTo>
                    <a:pt x="10166" y="36464"/>
                  </a:lnTo>
                  <a:lnTo>
                    <a:pt x="9158" y="37010"/>
                  </a:lnTo>
                  <a:lnTo>
                    <a:pt x="8311" y="40372"/>
                  </a:lnTo>
                  <a:lnTo>
                    <a:pt x="6541" y="41495"/>
                  </a:lnTo>
                  <a:lnTo>
                    <a:pt x="4325" y="41395"/>
                  </a:lnTo>
                  <a:lnTo>
                    <a:pt x="2478" y="41080"/>
                  </a:lnTo>
                  <a:lnTo>
                    <a:pt x="0" y="41287"/>
                  </a:lnTo>
                  <a:lnTo>
                    <a:pt x="1008" y="39333"/>
                  </a:lnTo>
                  <a:lnTo>
                    <a:pt x="2054" y="36787"/>
                  </a:lnTo>
                  <a:lnTo>
                    <a:pt x="3086" y="33356"/>
                  </a:lnTo>
                  <a:lnTo>
                    <a:pt x="4910" y="30502"/>
                  </a:lnTo>
                  <a:lnTo>
                    <a:pt x="8688" y="20778"/>
                  </a:lnTo>
                  <a:lnTo>
                    <a:pt x="10873" y="16832"/>
                  </a:lnTo>
                  <a:lnTo>
                    <a:pt x="11651" y="11216"/>
                  </a:lnTo>
                  <a:lnTo>
                    <a:pt x="15029" y="6300"/>
                  </a:lnTo>
                  <a:lnTo>
                    <a:pt x="17553" y="4839"/>
                  </a:lnTo>
                  <a:lnTo>
                    <a:pt x="18777" y="3431"/>
                  </a:lnTo>
                  <a:lnTo>
                    <a:pt x="18746" y="1292"/>
                  </a:lnTo>
                  <a:lnTo>
                    <a:pt x="22517" y="1308"/>
                  </a:lnTo>
                  <a:lnTo>
                    <a:pt x="24949" y="1200"/>
                  </a:lnTo>
                  <a:lnTo>
                    <a:pt x="25649" y="0"/>
                  </a:lnTo>
                  <a:lnTo>
                    <a:pt x="27550" y="546"/>
                  </a:lnTo>
                  <a:lnTo>
                    <a:pt x="28604" y="1700"/>
                  </a:lnTo>
                  <a:lnTo>
                    <a:pt x="27650" y="2923"/>
                  </a:lnTo>
                  <a:lnTo>
                    <a:pt x="26303" y="4316"/>
                  </a:lnTo>
                  <a:lnTo>
                    <a:pt x="26380" y="4677"/>
                  </a:lnTo>
                  <a:lnTo>
                    <a:pt x="27388" y="4793"/>
                  </a:lnTo>
                  <a:lnTo>
                    <a:pt x="29097" y="5546"/>
                  </a:lnTo>
                  <a:lnTo>
                    <a:pt x="30143" y="6431"/>
                  </a:lnTo>
                  <a:lnTo>
                    <a:pt x="31890" y="11924"/>
                  </a:lnTo>
                  <a:lnTo>
                    <a:pt x="30812" y="14178"/>
                  </a:lnTo>
                  <a:lnTo>
                    <a:pt x="29135" y="16193"/>
                  </a:lnTo>
                  <a:lnTo>
                    <a:pt x="28388" y="16370"/>
                  </a:lnTo>
                  <a:lnTo>
                    <a:pt x="26919" y="17370"/>
                  </a:lnTo>
                  <a:lnTo>
                    <a:pt x="25687" y="18740"/>
                  </a:lnTo>
                  <a:lnTo>
                    <a:pt x="25256" y="19601"/>
                  </a:lnTo>
                  <a:lnTo>
                    <a:pt x="25349" y="20409"/>
                  </a:lnTo>
                  <a:lnTo>
                    <a:pt x="27088" y="21417"/>
                  </a:lnTo>
                  <a:lnTo>
                    <a:pt x="27142" y="21824"/>
                  </a:lnTo>
                  <a:lnTo>
                    <a:pt x="26780" y="22148"/>
                  </a:lnTo>
                  <a:lnTo>
                    <a:pt x="25372" y="21924"/>
                  </a:lnTo>
                  <a:lnTo>
                    <a:pt x="23556" y="21817"/>
                  </a:lnTo>
                  <a:lnTo>
                    <a:pt x="22486" y="21824"/>
                  </a:lnTo>
                  <a:lnTo>
                    <a:pt x="21247" y="22024"/>
                  </a:lnTo>
                  <a:lnTo>
                    <a:pt x="19662" y="23255"/>
                  </a:lnTo>
                  <a:lnTo>
                    <a:pt x="18954" y="24071"/>
                  </a:lnTo>
                  <a:lnTo>
                    <a:pt x="18577" y="24594"/>
                  </a:lnTo>
                  <a:lnTo>
                    <a:pt x="18007" y="26263"/>
                  </a:lnTo>
                  <a:lnTo>
                    <a:pt x="18646" y="27409"/>
                  </a:lnTo>
                  <a:lnTo>
                    <a:pt x="19831" y="28063"/>
                  </a:lnTo>
                  <a:lnTo>
                    <a:pt x="20000" y="28394"/>
                  </a:lnTo>
                  <a:lnTo>
                    <a:pt x="19731" y="28971"/>
                  </a:lnTo>
                  <a:lnTo>
                    <a:pt x="18554" y="29694"/>
                  </a:lnTo>
                  <a:lnTo>
                    <a:pt x="17669" y="30579"/>
                  </a:lnTo>
                  <a:lnTo>
                    <a:pt x="17415" y="314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5" name="Serbest Form 134">
              <a:extLst>
                <a:ext uri="{FF2B5EF4-FFF2-40B4-BE49-F238E27FC236}">
                  <a16:creationId xmlns:a16="http://schemas.microsoft.com/office/drawing/2014/main" id="{4C7EFA33-CF5A-80EB-BAE9-DDD34EC53B33}"/>
                </a:ext>
              </a:extLst>
            </p:cNvPr>
            <p:cNvSpPr/>
            <p:nvPr/>
          </p:nvSpPr>
          <p:spPr>
            <a:xfrm>
              <a:off x="6678927" y="6189504"/>
              <a:ext cx="4024" cy="8300"/>
            </a:xfrm>
            <a:custGeom>
              <a:avLst/>
              <a:gdLst>
                <a:gd name="csX0" fmla="*/ 3840 w 4024"/>
                <a:gd name="csY0" fmla="*/ 5993 h 8300"/>
                <a:gd name="csX1" fmla="*/ 2624 w 4024"/>
                <a:gd name="csY1" fmla="*/ 8300 h 8300"/>
                <a:gd name="csX2" fmla="*/ 262 w 4024"/>
                <a:gd name="csY2" fmla="*/ 6854 h 8300"/>
                <a:gd name="csX3" fmla="*/ 0 w 4024"/>
                <a:gd name="csY3" fmla="*/ 5031 h 8300"/>
                <a:gd name="csX4" fmla="*/ 208 w 4024"/>
                <a:gd name="csY4" fmla="*/ 3931 h 8300"/>
                <a:gd name="csX5" fmla="*/ 1647 w 4024"/>
                <a:gd name="csY5" fmla="*/ 1823 h 8300"/>
                <a:gd name="csX6" fmla="*/ 2770 w 4024"/>
                <a:gd name="csY6" fmla="*/ 454 h 8300"/>
                <a:gd name="csX7" fmla="*/ 3563 w 4024"/>
                <a:gd name="csY7" fmla="*/ 0 h 8300"/>
                <a:gd name="csX8" fmla="*/ 4025 w 4024"/>
                <a:gd name="csY8" fmla="*/ 1815 h 83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4024" h="8300">
                  <a:moveTo>
                    <a:pt x="3840" y="5993"/>
                  </a:moveTo>
                  <a:lnTo>
                    <a:pt x="2624" y="8300"/>
                  </a:lnTo>
                  <a:lnTo>
                    <a:pt x="262" y="6854"/>
                  </a:lnTo>
                  <a:lnTo>
                    <a:pt x="0" y="5031"/>
                  </a:lnTo>
                  <a:lnTo>
                    <a:pt x="208" y="3931"/>
                  </a:lnTo>
                  <a:lnTo>
                    <a:pt x="1647" y="1823"/>
                  </a:lnTo>
                  <a:lnTo>
                    <a:pt x="2770" y="454"/>
                  </a:lnTo>
                  <a:lnTo>
                    <a:pt x="3563" y="0"/>
                  </a:lnTo>
                  <a:lnTo>
                    <a:pt x="4025" y="18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6" name="Serbest Form 135">
              <a:extLst>
                <a:ext uri="{FF2B5EF4-FFF2-40B4-BE49-F238E27FC236}">
                  <a16:creationId xmlns:a16="http://schemas.microsoft.com/office/drawing/2014/main" id="{5CE314CC-8ECD-DDBC-2380-0A6C7DBA7FCD}"/>
                </a:ext>
              </a:extLst>
            </p:cNvPr>
            <p:cNvSpPr/>
            <p:nvPr/>
          </p:nvSpPr>
          <p:spPr>
            <a:xfrm>
              <a:off x="8202664" y="5339940"/>
              <a:ext cx="2824" cy="6754"/>
            </a:xfrm>
            <a:custGeom>
              <a:avLst/>
              <a:gdLst>
                <a:gd name="csX0" fmla="*/ 2170 w 2824"/>
                <a:gd name="csY0" fmla="*/ 6754 h 6754"/>
                <a:gd name="csX1" fmla="*/ 492 w 2824"/>
                <a:gd name="csY1" fmla="*/ 6585 h 6754"/>
                <a:gd name="csX2" fmla="*/ 177 w 2824"/>
                <a:gd name="csY2" fmla="*/ 6600 h 6754"/>
                <a:gd name="csX3" fmla="*/ 0 w 2824"/>
                <a:gd name="csY3" fmla="*/ 5485 h 6754"/>
                <a:gd name="csX4" fmla="*/ 100 w 2824"/>
                <a:gd name="csY4" fmla="*/ 3108 h 6754"/>
                <a:gd name="csX5" fmla="*/ 1031 w 2824"/>
                <a:gd name="csY5" fmla="*/ 0 h 6754"/>
                <a:gd name="csX6" fmla="*/ 1231 w 2824"/>
                <a:gd name="csY6" fmla="*/ 508 h 6754"/>
                <a:gd name="csX7" fmla="*/ 1347 w 2824"/>
                <a:gd name="csY7" fmla="*/ 1162 h 6754"/>
                <a:gd name="csX8" fmla="*/ 1539 w 2824"/>
                <a:gd name="csY8" fmla="*/ 1854 h 6754"/>
                <a:gd name="csX9" fmla="*/ 1647 w 2824"/>
                <a:gd name="csY9" fmla="*/ 2700 h 6754"/>
                <a:gd name="csX10" fmla="*/ 1993 w 2824"/>
                <a:gd name="csY10" fmla="*/ 3569 h 6754"/>
                <a:gd name="csX11" fmla="*/ 2624 w 2824"/>
                <a:gd name="csY11" fmla="*/ 4392 h 6754"/>
                <a:gd name="csX12" fmla="*/ 2824 w 2824"/>
                <a:gd name="csY12" fmla="*/ 5177 h 6754"/>
                <a:gd name="csX13" fmla="*/ 2509 w 2824"/>
                <a:gd name="csY13" fmla="*/ 6170 h 6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824" h="6754">
                  <a:moveTo>
                    <a:pt x="2170" y="6754"/>
                  </a:moveTo>
                  <a:lnTo>
                    <a:pt x="492" y="6585"/>
                  </a:lnTo>
                  <a:lnTo>
                    <a:pt x="177" y="6600"/>
                  </a:lnTo>
                  <a:lnTo>
                    <a:pt x="0" y="5485"/>
                  </a:lnTo>
                  <a:lnTo>
                    <a:pt x="100" y="3108"/>
                  </a:lnTo>
                  <a:lnTo>
                    <a:pt x="1031" y="0"/>
                  </a:lnTo>
                  <a:lnTo>
                    <a:pt x="1231" y="508"/>
                  </a:lnTo>
                  <a:lnTo>
                    <a:pt x="1347" y="1162"/>
                  </a:lnTo>
                  <a:lnTo>
                    <a:pt x="1539" y="1854"/>
                  </a:lnTo>
                  <a:lnTo>
                    <a:pt x="1647" y="2700"/>
                  </a:lnTo>
                  <a:lnTo>
                    <a:pt x="1993" y="3569"/>
                  </a:lnTo>
                  <a:lnTo>
                    <a:pt x="2624" y="4392"/>
                  </a:lnTo>
                  <a:lnTo>
                    <a:pt x="2824" y="5177"/>
                  </a:lnTo>
                  <a:lnTo>
                    <a:pt x="2509" y="6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7" name="Serbest Form 136">
              <a:extLst>
                <a:ext uri="{FF2B5EF4-FFF2-40B4-BE49-F238E27FC236}">
                  <a16:creationId xmlns:a16="http://schemas.microsoft.com/office/drawing/2014/main" id="{0FD936B8-E69F-BE4E-10FD-07A89A9DD377}"/>
                </a:ext>
              </a:extLst>
            </p:cNvPr>
            <p:cNvSpPr/>
            <p:nvPr/>
          </p:nvSpPr>
          <p:spPr>
            <a:xfrm>
              <a:off x="9719413" y="6283387"/>
              <a:ext cx="46842" cy="83682"/>
            </a:xfrm>
            <a:custGeom>
              <a:avLst/>
              <a:gdLst>
                <a:gd name="csX0" fmla="*/ 5910 w 46842"/>
                <a:gd name="csY0" fmla="*/ 0 h 83682"/>
                <a:gd name="csX1" fmla="*/ 7988 w 46842"/>
                <a:gd name="csY1" fmla="*/ 116 h 83682"/>
                <a:gd name="csX2" fmla="*/ 10204 w 46842"/>
                <a:gd name="csY2" fmla="*/ 62 h 83682"/>
                <a:gd name="csX3" fmla="*/ 11751 w 46842"/>
                <a:gd name="csY3" fmla="*/ 362 h 83682"/>
                <a:gd name="csX4" fmla="*/ 14413 w 46842"/>
                <a:gd name="csY4" fmla="*/ 3716 h 83682"/>
                <a:gd name="csX5" fmla="*/ 21647 w 46842"/>
                <a:gd name="csY5" fmla="*/ 9716 h 83682"/>
                <a:gd name="csX6" fmla="*/ 25595 w 46842"/>
                <a:gd name="csY6" fmla="*/ 15809 h 83682"/>
                <a:gd name="csX7" fmla="*/ 25949 w 46842"/>
                <a:gd name="csY7" fmla="*/ 17140 h 83682"/>
                <a:gd name="csX8" fmla="*/ 26495 w 46842"/>
                <a:gd name="csY8" fmla="*/ 18294 h 83682"/>
                <a:gd name="csX9" fmla="*/ 27442 w 46842"/>
                <a:gd name="csY9" fmla="*/ 18609 h 83682"/>
                <a:gd name="csX10" fmla="*/ 28242 w 46842"/>
                <a:gd name="csY10" fmla="*/ 19132 h 83682"/>
                <a:gd name="csX11" fmla="*/ 32175 w 46842"/>
                <a:gd name="csY11" fmla="*/ 25009 h 83682"/>
                <a:gd name="csX12" fmla="*/ 32637 w 46842"/>
                <a:gd name="csY12" fmla="*/ 26171 h 83682"/>
                <a:gd name="csX13" fmla="*/ 32567 w 46842"/>
                <a:gd name="csY13" fmla="*/ 27456 h 83682"/>
                <a:gd name="csX14" fmla="*/ 32798 w 46842"/>
                <a:gd name="csY14" fmla="*/ 28410 h 83682"/>
                <a:gd name="csX15" fmla="*/ 33829 w 46842"/>
                <a:gd name="csY15" fmla="*/ 28887 h 83682"/>
                <a:gd name="csX16" fmla="*/ 35107 w 46842"/>
                <a:gd name="csY16" fmla="*/ 29133 h 83682"/>
                <a:gd name="csX17" fmla="*/ 35946 w 46842"/>
                <a:gd name="csY17" fmla="*/ 30017 h 83682"/>
                <a:gd name="csX18" fmla="*/ 37015 w 46842"/>
                <a:gd name="csY18" fmla="*/ 34702 h 83682"/>
                <a:gd name="csX19" fmla="*/ 37015 w 46842"/>
                <a:gd name="csY19" fmla="*/ 36164 h 83682"/>
                <a:gd name="csX20" fmla="*/ 37315 w 46842"/>
                <a:gd name="csY20" fmla="*/ 36787 h 83682"/>
                <a:gd name="csX21" fmla="*/ 42271 w 46842"/>
                <a:gd name="csY21" fmla="*/ 44072 h 83682"/>
                <a:gd name="csX22" fmla="*/ 42556 w 46842"/>
                <a:gd name="csY22" fmla="*/ 44957 h 83682"/>
                <a:gd name="csX23" fmla="*/ 42502 w 46842"/>
                <a:gd name="csY23" fmla="*/ 45619 h 83682"/>
                <a:gd name="csX24" fmla="*/ 42648 w 46842"/>
                <a:gd name="csY24" fmla="*/ 46195 h 83682"/>
                <a:gd name="csX25" fmla="*/ 43610 w 46842"/>
                <a:gd name="csY25" fmla="*/ 47480 h 83682"/>
                <a:gd name="csX26" fmla="*/ 45103 w 46842"/>
                <a:gd name="csY26" fmla="*/ 50950 h 83682"/>
                <a:gd name="csX27" fmla="*/ 45873 w 46842"/>
                <a:gd name="csY27" fmla="*/ 51742 h 83682"/>
                <a:gd name="csX28" fmla="*/ 46780 w 46842"/>
                <a:gd name="csY28" fmla="*/ 54773 h 83682"/>
                <a:gd name="csX29" fmla="*/ 46842 w 46842"/>
                <a:gd name="csY29" fmla="*/ 60566 h 83682"/>
                <a:gd name="csX30" fmla="*/ 46504 w 46842"/>
                <a:gd name="csY30" fmla="*/ 63135 h 83682"/>
                <a:gd name="csX31" fmla="*/ 45580 w 46842"/>
                <a:gd name="csY31" fmla="*/ 66274 h 83682"/>
                <a:gd name="csX32" fmla="*/ 44480 w 46842"/>
                <a:gd name="csY32" fmla="*/ 69335 h 83682"/>
                <a:gd name="csX33" fmla="*/ 43295 w 46842"/>
                <a:gd name="csY33" fmla="*/ 71551 h 83682"/>
                <a:gd name="csX34" fmla="*/ 41671 w 46842"/>
                <a:gd name="csY34" fmla="*/ 73420 h 83682"/>
                <a:gd name="csX35" fmla="*/ 36107 w 46842"/>
                <a:gd name="csY35" fmla="*/ 77397 h 83682"/>
                <a:gd name="csX36" fmla="*/ 34514 w 46842"/>
                <a:gd name="csY36" fmla="*/ 78198 h 83682"/>
                <a:gd name="csX37" fmla="*/ 27280 w 46842"/>
                <a:gd name="csY37" fmla="*/ 80690 h 83682"/>
                <a:gd name="csX38" fmla="*/ 21947 w 46842"/>
                <a:gd name="csY38" fmla="*/ 83044 h 83682"/>
                <a:gd name="csX39" fmla="*/ 17015 w 46842"/>
                <a:gd name="csY39" fmla="*/ 83683 h 83682"/>
                <a:gd name="csX40" fmla="*/ 12074 w 46842"/>
                <a:gd name="csY40" fmla="*/ 82383 h 83682"/>
                <a:gd name="csX41" fmla="*/ 8365 w 46842"/>
                <a:gd name="csY41" fmla="*/ 79290 h 83682"/>
                <a:gd name="csX42" fmla="*/ 6464 w 46842"/>
                <a:gd name="csY42" fmla="*/ 74728 h 83682"/>
                <a:gd name="csX43" fmla="*/ 5156 w 46842"/>
                <a:gd name="csY43" fmla="*/ 69974 h 83682"/>
                <a:gd name="csX44" fmla="*/ 3270 w 46842"/>
                <a:gd name="csY44" fmla="*/ 64689 h 83682"/>
                <a:gd name="csX45" fmla="*/ 1816 w 46842"/>
                <a:gd name="csY45" fmla="*/ 48349 h 83682"/>
                <a:gd name="csX46" fmla="*/ 1124 w 46842"/>
                <a:gd name="csY46" fmla="*/ 43780 h 83682"/>
                <a:gd name="csX47" fmla="*/ 0 w 46842"/>
                <a:gd name="csY47" fmla="*/ 37949 h 83682"/>
                <a:gd name="csX48" fmla="*/ 116 w 46842"/>
                <a:gd name="csY48" fmla="*/ 35418 h 83682"/>
                <a:gd name="csX49" fmla="*/ 916 w 46842"/>
                <a:gd name="csY49" fmla="*/ 32995 h 83682"/>
                <a:gd name="csX50" fmla="*/ 908 w 46842"/>
                <a:gd name="csY50" fmla="*/ 38310 h 83682"/>
                <a:gd name="csX51" fmla="*/ 1647 w 46842"/>
                <a:gd name="csY51" fmla="*/ 38972 h 83682"/>
                <a:gd name="csX52" fmla="*/ 2193 w 46842"/>
                <a:gd name="csY52" fmla="*/ 38287 h 83682"/>
                <a:gd name="csX53" fmla="*/ 2686 w 46842"/>
                <a:gd name="csY53" fmla="*/ 32779 h 83682"/>
                <a:gd name="csX54" fmla="*/ 3094 w 46842"/>
                <a:gd name="csY54" fmla="*/ 30448 h 83682"/>
                <a:gd name="csX55" fmla="*/ 5064 w 46842"/>
                <a:gd name="csY55" fmla="*/ 24371 h 83682"/>
                <a:gd name="csX56" fmla="*/ 5102 w 46842"/>
                <a:gd name="csY56" fmla="*/ 23294 h 83682"/>
                <a:gd name="csX57" fmla="*/ 4764 w 46842"/>
                <a:gd name="csY57" fmla="*/ 21009 h 83682"/>
                <a:gd name="csX58" fmla="*/ 4779 w 46842"/>
                <a:gd name="csY58" fmla="*/ 19863 h 83682"/>
                <a:gd name="csX59" fmla="*/ 7718 w 46842"/>
                <a:gd name="csY59" fmla="*/ 15601 h 83682"/>
                <a:gd name="csX60" fmla="*/ 8473 w 46842"/>
                <a:gd name="csY60" fmla="*/ 13116 h 83682"/>
                <a:gd name="csX61" fmla="*/ 8880 w 46842"/>
                <a:gd name="csY61" fmla="*/ 10578 h 83682"/>
                <a:gd name="csX62" fmla="*/ 8719 w 46842"/>
                <a:gd name="csY62" fmla="*/ 7831 h 83682"/>
                <a:gd name="csX63" fmla="*/ 8196 w 46842"/>
                <a:gd name="csY63" fmla="*/ 5124 h 83682"/>
                <a:gd name="csX64" fmla="*/ 10566 w 46842"/>
                <a:gd name="csY64" fmla="*/ 5985 h 83682"/>
                <a:gd name="csX65" fmla="*/ 11874 w 46842"/>
                <a:gd name="csY65" fmla="*/ 6931 h 83682"/>
                <a:gd name="csX66" fmla="*/ 13205 w 46842"/>
                <a:gd name="csY66" fmla="*/ 7570 h 83682"/>
                <a:gd name="csX67" fmla="*/ 14283 w 46842"/>
                <a:gd name="csY67" fmla="*/ 7247 h 83682"/>
                <a:gd name="csX68" fmla="*/ 15591 w 46842"/>
                <a:gd name="csY68" fmla="*/ 7239 h 83682"/>
                <a:gd name="csX69" fmla="*/ 14660 w 46842"/>
                <a:gd name="csY69" fmla="*/ 5770 h 83682"/>
                <a:gd name="csX70" fmla="*/ 11905 w 46842"/>
                <a:gd name="csY70" fmla="*/ 4408 h 83682"/>
                <a:gd name="csX71" fmla="*/ 7326 w 46842"/>
                <a:gd name="csY71" fmla="*/ 3570 h 83682"/>
                <a:gd name="csX72" fmla="*/ 5895 w 46842"/>
                <a:gd name="csY72" fmla="*/ 2493 h 83682"/>
                <a:gd name="csX73" fmla="*/ 5348 w 46842"/>
                <a:gd name="csY73" fmla="*/ 1554 h 83682"/>
                <a:gd name="csX74" fmla="*/ 5626 w 46842"/>
                <a:gd name="csY74" fmla="*/ 462 h 83682"/>
                <a:gd name="csX75" fmla="*/ 5910 w 46842"/>
                <a:gd name="csY75" fmla="*/ 0 h 83682"/>
                <a:gd name="csX76" fmla="*/ 5633 w 46842"/>
                <a:gd name="csY76" fmla="*/ 3962 h 83682"/>
                <a:gd name="csX77" fmla="*/ 4279 w 46842"/>
                <a:gd name="csY77" fmla="*/ 4200 h 83682"/>
                <a:gd name="csX78" fmla="*/ 3209 w 46842"/>
                <a:gd name="csY78" fmla="*/ 2754 h 83682"/>
                <a:gd name="csX79" fmla="*/ 2955 w 46842"/>
                <a:gd name="csY79" fmla="*/ 2139 h 83682"/>
                <a:gd name="csX80" fmla="*/ 3240 w 46842"/>
                <a:gd name="csY80" fmla="*/ 1708 h 83682"/>
                <a:gd name="csX81" fmla="*/ 3532 w 46842"/>
                <a:gd name="csY81" fmla="*/ 1492 h 83682"/>
                <a:gd name="csX82" fmla="*/ 3879 w 46842"/>
                <a:gd name="csY82" fmla="*/ 1562 h 83682"/>
                <a:gd name="csX83" fmla="*/ 4386 w 46842"/>
                <a:gd name="csY83" fmla="*/ 2908 h 83682"/>
                <a:gd name="csX84" fmla="*/ 5633 w 46842"/>
                <a:gd name="csY84" fmla="*/ 3962 h 83682"/>
                <a:gd name="csX85" fmla="*/ 3586 w 46842"/>
                <a:gd name="csY85" fmla="*/ 16571 h 83682"/>
                <a:gd name="csX86" fmla="*/ 4209 w 46842"/>
                <a:gd name="csY86" fmla="*/ 18209 h 83682"/>
                <a:gd name="csX87" fmla="*/ 2432 w 46842"/>
                <a:gd name="csY87" fmla="*/ 17086 h 83682"/>
                <a:gd name="csX88" fmla="*/ 1262 w 46842"/>
                <a:gd name="csY88" fmla="*/ 16147 h 83682"/>
                <a:gd name="csX89" fmla="*/ 839 w 46842"/>
                <a:gd name="csY89" fmla="*/ 15393 h 83682"/>
                <a:gd name="csX90" fmla="*/ 3263 w 46842"/>
                <a:gd name="csY90" fmla="*/ 16240 h 83682"/>
                <a:gd name="csX91" fmla="*/ 3586 w 46842"/>
                <a:gd name="csY91" fmla="*/ 16571 h 836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</a:cxnLst>
              <a:rect l="l" t="t" r="r" b="b"/>
              <a:pathLst>
                <a:path w="46842" h="83682">
                  <a:moveTo>
                    <a:pt x="5910" y="0"/>
                  </a:moveTo>
                  <a:lnTo>
                    <a:pt x="7988" y="116"/>
                  </a:lnTo>
                  <a:lnTo>
                    <a:pt x="10204" y="62"/>
                  </a:lnTo>
                  <a:lnTo>
                    <a:pt x="11751" y="362"/>
                  </a:lnTo>
                  <a:lnTo>
                    <a:pt x="14413" y="3716"/>
                  </a:lnTo>
                  <a:lnTo>
                    <a:pt x="21647" y="9716"/>
                  </a:lnTo>
                  <a:lnTo>
                    <a:pt x="25595" y="15809"/>
                  </a:lnTo>
                  <a:lnTo>
                    <a:pt x="25949" y="17140"/>
                  </a:lnTo>
                  <a:lnTo>
                    <a:pt x="26495" y="18294"/>
                  </a:lnTo>
                  <a:lnTo>
                    <a:pt x="27442" y="18609"/>
                  </a:lnTo>
                  <a:lnTo>
                    <a:pt x="28242" y="19132"/>
                  </a:lnTo>
                  <a:lnTo>
                    <a:pt x="32175" y="25009"/>
                  </a:lnTo>
                  <a:lnTo>
                    <a:pt x="32637" y="26171"/>
                  </a:lnTo>
                  <a:lnTo>
                    <a:pt x="32567" y="27456"/>
                  </a:lnTo>
                  <a:lnTo>
                    <a:pt x="32798" y="28410"/>
                  </a:lnTo>
                  <a:lnTo>
                    <a:pt x="33829" y="28887"/>
                  </a:lnTo>
                  <a:lnTo>
                    <a:pt x="35107" y="29133"/>
                  </a:lnTo>
                  <a:lnTo>
                    <a:pt x="35946" y="30017"/>
                  </a:lnTo>
                  <a:lnTo>
                    <a:pt x="37015" y="34702"/>
                  </a:lnTo>
                  <a:lnTo>
                    <a:pt x="37015" y="36164"/>
                  </a:lnTo>
                  <a:lnTo>
                    <a:pt x="37315" y="36787"/>
                  </a:lnTo>
                  <a:lnTo>
                    <a:pt x="42271" y="44072"/>
                  </a:lnTo>
                  <a:lnTo>
                    <a:pt x="42556" y="44957"/>
                  </a:lnTo>
                  <a:lnTo>
                    <a:pt x="42502" y="45619"/>
                  </a:lnTo>
                  <a:lnTo>
                    <a:pt x="42648" y="46195"/>
                  </a:lnTo>
                  <a:lnTo>
                    <a:pt x="43610" y="47480"/>
                  </a:lnTo>
                  <a:lnTo>
                    <a:pt x="45103" y="50950"/>
                  </a:lnTo>
                  <a:lnTo>
                    <a:pt x="45873" y="51742"/>
                  </a:lnTo>
                  <a:lnTo>
                    <a:pt x="46780" y="54773"/>
                  </a:lnTo>
                  <a:lnTo>
                    <a:pt x="46842" y="60566"/>
                  </a:lnTo>
                  <a:lnTo>
                    <a:pt x="46504" y="63135"/>
                  </a:lnTo>
                  <a:lnTo>
                    <a:pt x="45580" y="66274"/>
                  </a:lnTo>
                  <a:lnTo>
                    <a:pt x="44480" y="69335"/>
                  </a:lnTo>
                  <a:lnTo>
                    <a:pt x="43295" y="71551"/>
                  </a:lnTo>
                  <a:lnTo>
                    <a:pt x="41671" y="73420"/>
                  </a:lnTo>
                  <a:lnTo>
                    <a:pt x="36107" y="77397"/>
                  </a:lnTo>
                  <a:lnTo>
                    <a:pt x="34514" y="78198"/>
                  </a:lnTo>
                  <a:lnTo>
                    <a:pt x="27280" y="80690"/>
                  </a:lnTo>
                  <a:lnTo>
                    <a:pt x="21947" y="83044"/>
                  </a:lnTo>
                  <a:lnTo>
                    <a:pt x="17015" y="83683"/>
                  </a:lnTo>
                  <a:lnTo>
                    <a:pt x="12074" y="82383"/>
                  </a:lnTo>
                  <a:lnTo>
                    <a:pt x="8365" y="79290"/>
                  </a:lnTo>
                  <a:lnTo>
                    <a:pt x="6464" y="74728"/>
                  </a:lnTo>
                  <a:lnTo>
                    <a:pt x="5156" y="69974"/>
                  </a:lnTo>
                  <a:lnTo>
                    <a:pt x="3270" y="64689"/>
                  </a:lnTo>
                  <a:lnTo>
                    <a:pt x="1816" y="48349"/>
                  </a:lnTo>
                  <a:lnTo>
                    <a:pt x="1124" y="43780"/>
                  </a:lnTo>
                  <a:lnTo>
                    <a:pt x="0" y="37949"/>
                  </a:lnTo>
                  <a:lnTo>
                    <a:pt x="116" y="35418"/>
                  </a:lnTo>
                  <a:lnTo>
                    <a:pt x="916" y="32995"/>
                  </a:lnTo>
                  <a:lnTo>
                    <a:pt x="908" y="38310"/>
                  </a:lnTo>
                  <a:lnTo>
                    <a:pt x="1647" y="38972"/>
                  </a:lnTo>
                  <a:lnTo>
                    <a:pt x="2193" y="38287"/>
                  </a:lnTo>
                  <a:lnTo>
                    <a:pt x="2686" y="32779"/>
                  </a:lnTo>
                  <a:lnTo>
                    <a:pt x="3094" y="30448"/>
                  </a:lnTo>
                  <a:lnTo>
                    <a:pt x="5064" y="24371"/>
                  </a:lnTo>
                  <a:lnTo>
                    <a:pt x="5102" y="23294"/>
                  </a:lnTo>
                  <a:lnTo>
                    <a:pt x="4764" y="21009"/>
                  </a:lnTo>
                  <a:lnTo>
                    <a:pt x="4779" y="19863"/>
                  </a:lnTo>
                  <a:lnTo>
                    <a:pt x="7718" y="15601"/>
                  </a:lnTo>
                  <a:lnTo>
                    <a:pt x="8473" y="13116"/>
                  </a:lnTo>
                  <a:lnTo>
                    <a:pt x="8880" y="10578"/>
                  </a:lnTo>
                  <a:lnTo>
                    <a:pt x="8719" y="7831"/>
                  </a:lnTo>
                  <a:lnTo>
                    <a:pt x="8196" y="5124"/>
                  </a:lnTo>
                  <a:lnTo>
                    <a:pt x="10566" y="5985"/>
                  </a:lnTo>
                  <a:lnTo>
                    <a:pt x="11874" y="6931"/>
                  </a:lnTo>
                  <a:lnTo>
                    <a:pt x="13205" y="7570"/>
                  </a:lnTo>
                  <a:lnTo>
                    <a:pt x="14283" y="7247"/>
                  </a:lnTo>
                  <a:lnTo>
                    <a:pt x="15591" y="7239"/>
                  </a:lnTo>
                  <a:lnTo>
                    <a:pt x="14660" y="5770"/>
                  </a:lnTo>
                  <a:lnTo>
                    <a:pt x="11905" y="4408"/>
                  </a:lnTo>
                  <a:lnTo>
                    <a:pt x="7326" y="3570"/>
                  </a:lnTo>
                  <a:lnTo>
                    <a:pt x="5895" y="2493"/>
                  </a:lnTo>
                  <a:lnTo>
                    <a:pt x="5348" y="1554"/>
                  </a:lnTo>
                  <a:lnTo>
                    <a:pt x="5626" y="462"/>
                  </a:lnTo>
                  <a:lnTo>
                    <a:pt x="5910" y="0"/>
                  </a:lnTo>
                  <a:close/>
                  <a:moveTo>
                    <a:pt x="5633" y="3962"/>
                  </a:moveTo>
                  <a:lnTo>
                    <a:pt x="4279" y="4200"/>
                  </a:lnTo>
                  <a:lnTo>
                    <a:pt x="3209" y="2754"/>
                  </a:lnTo>
                  <a:lnTo>
                    <a:pt x="2955" y="2139"/>
                  </a:lnTo>
                  <a:lnTo>
                    <a:pt x="3240" y="1708"/>
                  </a:lnTo>
                  <a:lnTo>
                    <a:pt x="3532" y="1492"/>
                  </a:lnTo>
                  <a:lnTo>
                    <a:pt x="3879" y="1562"/>
                  </a:lnTo>
                  <a:lnTo>
                    <a:pt x="4386" y="2908"/>
                  </a:lnTo>
                  <a:lnTo>
                    <a:pt x="5633" y="3962"/>
                  </a:lnTo>
                  <a:close/>
                  <a:moveTo>
                    <a:pt x="3586" y="16571"/>
                  </a:moveTo>
                  <a:lnTo>
                    <a:pt x="4209" y="18209"/>
                  </a:lnTo>
                  <a:lnTo>
                    <a:pt x="2432" y="17086"/>
                  </a:lnTo>
                  <a:lnTo>
                    <a:pt x="1262" y="16147"/>
                  </a:lnTo>
                  <a:lnTo>
                    <a:pt x="839" y="15393"/>
                  </a:lnTo>
                  <a:lnTo>
                    <a:pt x="3263" y="16240"/>
                  </a:lnTo>
                  <a:lnTo>
                    <a:pt x="3586" y="165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8" name="Serbest Form 137">
              <a:extLst>
                <a:ext uri="{FF2B5EF4-FFF2-40B4-BE49-F238E27FC236}">
                  <a16:creationId xmlns:a16="http://schemas.microsoft.com/office/drawing/2014/main" id="{4D37770D-BA1D-F73B-F298-7EA9E7DBC0BB}"/>
                </a:ext>
              </a:extLst>
            </p:cNvPr>
            <p:cNvSpPr/>
            <p:nvPr/>
          </p:nvSpPr>
          <p:spPr>
            <a:xfrm>
              <a:off x="7749402" y="6311089"/>
              <a:ext cx="88712" cy="90375"/>
            </a:xfrm>
            <a:custGeom>
              <a:avLst/>
              <a:gdLst>
                <a:gd name="csX0" fmla="*/ 65242 w 88712"/>
                <a:gd name="csY0" fmla="*/ 21209 h 90375"/>
                <a:gd name="csX1" fmla="*/ 65665 w 88712"/>
                <a:gd name="csY1" fmla="*/ 21463 h 90375"/>
                <a:gd name="csX2" fmla="*/ 66311 w 88712"/>
                <a:gd name="csY2" fmla="*/ 22125 h 90375"/>
                <a:gd name="csX3" fmla="*/ 66927 w 88712"/>
                <a:gd name="csY3" fmla="*/ 24386 h 90375"/>
                <a:gd name="csX4" fmla="*/ 69344 w 88712"/>
                <a:gd name="csY4" fmla="*/ 31687 h 90375"/>
                <a:gd name="csX5" fmla="*/ 69220 w 88712"/>
                <a:gd name="csY5" fmla="*/ 33702 h 90375"/>
                <a:gd name="csX6" fmla="*/ 68743 w 88712"/>
                <a:gd name="csY6" fmla="*/ 35018 h 90375"/>
                <a:gd name="csX7" fmla="*/ 68728 w 88712"/>
                <a:gd name="csY7" fmla="*/ 36302 h 90375"/>
                <a:gd name="csX8" fmla="*/ 68566 w 88712"/>
                <a:gd name="csY8" fmla="*/ 37580 h 90375"/>
                <a:gd name="csX9" fmla="*/ 67089 w 88712"/>
                <a:gd name="csY9" fmla="*/ 39656 h 90375"/>
                <a:gd name="csX10" fmla="*/ 62718 w 88712"/>
                <a:gd name="csY10" fmla="*/ 43918 h 90375"/>
                <a:gd name="csX11" fmla="*/ 63056 w 88712"/>
                <a:gd name="csY11" fmla="*/ 44295 h 90375"/>
                <a:gd name="csX12" fmla="*/ 64095 w 88712"/>
                <a:gd name="csY12" fmla="*/ 44780 h 90375"/>
                <a:gd name="csX13" fmla="*/ 65165 w 88712"/>
                <a:gd name="csY13" fmla="*/ 45026 h 90375"/>
                <a:gd name="csX14" fmla="*/ 66035 w 88712"/>
                <a:gd name="csY14" fmla="*/ 44895 h 90375"/>
                <a:gd name="csX15" fmla="*/ 67127 w 88712"/>
                <a:gd name="csY15" fmla="*/ 45957 h 90375"/>
                <a:gd name="csX16" fmla="*/ 68305 w 88712"/>
                <a:gd name="csY16" fmla="*/ 47296 h 90375"/>
                <a:gd name="csX17" fmla="*/ 69551 w 88712"/>
                <a:gd name="csY17" fmla="*/ 47995 h 90375"/>
                <a:gd name="csX18" fmla="*/ 71352 w 88712"/>
                <a:gd name="csY18" fmla="*/ 48603 h 90375"/>
                <a:gd name="csX19" fmla="*/ 72922 w 88712"/>
                <a:gd name="csY19" fmla="*/ 48672 h 90375"/>
                <a:gd name="csX20" fmla="*/ 74261 w 88712"/>
                <a:gd name="csY20" fmla="*/ 48434 h 90375"/>
                <a:gd name="csX21" fmla="*/ 76146 w 88712"/>
                <a:gd name="csY21" fmla="*/ 48703 h 90375"/>
                <a:gd name="csX22" fmla="*/ 78155 w 88712"/>
                <a:gd name="csY22" fmla="*/ 49811 h 90375"/>
                <a:gd name="csX23" fmla="*/ 78871 w 88712"/>
                <a:gd name="csY23" fmla="*/ 51634 h 90375"/>
                <a:gd name="csX24" fmla="*/ 79355 w 88712"/>
                <a:gd name="csY24" fmla="*/ 53227 h 90375"/>
                <a:gd name="csX25" fmla="*/ 80048 w 88712"/>
                <a:gd name="csY25" fmla="*/ 54034 h 90375"/>
                <a:gd name="csX26" fmla="*/ 80148 w 88712"/>
                <a:gd name="csY26" fmla="*/ 55411 h 90375"/>
                <a:gd name="csX27" fmla="*/ 81572 w 88712"/>
                <a:gd name="csY27" fmla="*/ 56619 h 90375"/>
                <a:gd name="csX28" fmla="*/ 83611 w 88712"/>
                <a:gd name="csY28" fmla="*/ 56865 h 90375"/>
                <a:gd name="csX29" fmla="*/ 86250 w 88712"/>
                <a:gd name="csY29" fmla="*/ 58281 h 90375"/>
                <a:gd name="csX30" fmla="*/ 86920 w 88712"/>
                <a:gd name="csY30" fmla="*/ 58204 h 90375"/>
                <a:gd name="csX31" fmla="*/ 87212 w 88712"/>
                <a:gd name="csY31" fmla="*/ 58027 h 90375"/>
                <a:gd name="csX32" fmla="*/ 87536 w 88712"/>
                <a:gd name="csY32" fmla="*/ 58296 h 90375"/>
                <a:gd name="csX33" fmla="*/ 88197 w 88712"/>
                <a:gd name="csY33" fmla="*/ 62389 h 90375"/>
                <a:gd name="csX34" fmla="*/ 88713 w 88712"/>
                <a:gd name="csY34" fmla="*/ 64558 h 90375"/>
                <a:gd name="csX35" fmla="*/ 88436 w 88712"/>
                <a:gd name="csY35" fmla="*/ 65443 h 90375"/>
                <a:gd name="csX36" fmla="*/ 88090 w 88712"/>
                <a:gd name="csY36" fmla="*/ 66128 h 90375"/>
                <a:gd name="csX37" fmla="*/ 88067 w 88712"/>
                <a:gd name="csY37" fmla="*/ 69435 h 90375"/>
                <a:gd name="csX38" fmla="*/ 86866 w 88712"/>
                <a:gd name="csY38" fmla="*/ 71328 h 90375"/>
                <a:gd name="csX39" fmla="*/ 86674 w 88712"/>
                <a:gd name="csY39" fmla="*/ 73413 h 90375"/>
                <a:gd name="csX40" fmla="*/ 86343 w 88712"/>
                <a:gd name="csY40" fmla="*/ 74082 h 90375"/>
                <a:gd name="csX41" fmla="*/ 85065 w 88712"/>
                <a:gd name="csY41" fmla="*/ 74682 h 90375"/>
                <a:gd name="csX42" fmla="*/ 85058 w 88712"/>
                <a:gd name="csY42" fmla="*/ 76282 h 90375"/>
                <a:gd name="csX43" fmla="*/ 84711 w 88712"/>
                <a:gd name="csY43" fmla="*/ 78213 h 90375"/>
                <a:gd name="csX44" fmla="*/ 84581 w 88712"/>
                <a:gd name="csY44" fmla="*/ 80259 h 90375"/>
                <a:gd name="csX45" fmla="*/ 84935 w 88712"/>
                <a:gd name="csY45" fmla="*/ 85629 h 90375"/>
                <a:gd name="csX46" fmla="*/ 85004 w 88712"/>
                <a:gd name="csY46" fmla="*/ 89621 h 90375"/>
                <a:gd name="csX47" fmla="*/ 85581 w 88712"/>
                <a:gd name="csY47" fmla="*/ 90375 h 90375"/>
                <a:gd name="csX48" fmla="*/ 83095 w 88712"/>
                <a:gd name="csY48" fmla="*/ 90044 h 90375"/>
                <a:gd name="csX49" fmla="*/ 75785 w 88712"/>
                <a:gd name="csY49" fmla="*/ 86990 h 90375"/>
                <a:gd name="csX50" fmla="*/ 70159 w 88712"/>
                <a:gd name="csY50" fmla="*/ 85244 h 90375"/>
                <a:gd name="csX51" fmla="*/ 51298 w 88712"/>
                <a:gd name="csY51" fmla="*/ 75244 h 90375"/>
                <a:gd name="csX52" fmla="*/ 46065 w 88712"/>
                <a:gd name="csY52" fmla="*/ 71228 h 90375"/>
                <a:gd name="csX53" fmla="*/ 40016 w 88712"/>
                <a:gd name="csY53" fmla="*/ 65250 h 90375"/>
                <a:gd name="csX54" fmla="*/ 26588 w 88712"/>
                <a:gd name="csY54" fmla="*/ 53196 h 90375"/>
                <a:gd name="csX55" fmla="*/ 23525 w 88712"/>
                <a:gd name="csY55" fmla="*/ 51265 h 90375"/>
                <a:gd name="csX56" fmla="*/ 19662 w 88712"/>
                <a:gd name="csY56" fmla="*/ 50326 h 90375"/>
                <a:gd name="csX57" fmla="*/ 17276 w 88712"/>
                <a:gd name="csY57" fmla="*/ 49296 h 90375"/>
                <a:gd name="csX58" fmla="*/ 15591 w 88712"/>
                <a:gd name="csY58" fmla="*/ 48180 h 90375"/>
                <a:gd name="csX59" fmla="*/ 14221 w 88712"/>
                <a:gd name="csY59" fmla="*/ 44842 h 90375"/>
                <a:gd name="csX60" fmla="*/ 10858 w 88712"/>
                <a:gd name="csY60" fmla="*/ 42849 h 90375"/>
                <a:gd name="csX61" fmla="*/ 4663 w 88712"/>
                <a:gd name="csY61" fmla="*/ 40018 h 90375"/>
                <a:gd name="csX62" fmla="*/ 0 w 88712"/>
                <a:gd name="csY62" fmla="*/ 35310 h 90375"/>
                <a:gd name="csX63" fmla="*/ 1147 w 88712"/>
                <a:gd name="csY63" fmla="*/ 34341 h 90375"/>
                <a:gd name="csX64" fmla="*/ 2824 w 88712"/>
                <a:gd name="csY64" fmla="*/ 31241 h 90375"/>
                <a:gd name="csX65" fmla="*/ 5179 w 88712"/>
                <a:gd name="csY65" fmla="*/ 28264 h 90375"/>
                <a:gd name="csX66" fmla="*/ 7372 w 88712"/>
                <a:gd name="csY66" fmla="*/ 26494 h 90375"/>
                <a:gd name="csX67" fmla="*/ 9111 w 88712"/>
                <a:gd name="csY67" fmla="*/ 24671 h 90375"/>
                <a:gd name="csX68" fmla="*/ 10958 w 88712"/>
                <a:gd name="csY68" fmla="*/ 23278 h 90375"/>
                <a:gd name="csX69" fmla="*/ 13590 w 88712"/>
                <a:gd name="csY69" fmla="*/ 21648 h 90375"/>
                <a:gd name="csX70" fmla="*/ 17630 w 88712"/>
                <a:gd name="csY70" fmla="*/ 17363 h 90375"/>
                <a:gd name="csX71" fmla="*/ 18569 w 88712"/>
                <a:gd name="csY71" fmla="*/ 16863 h 90375"/>
                <a:gd name="csX72" fmla="*/ 19215 w 88712"/>
                <a:gd name="csY72" fmla="*/ 13893 h 90375"/>
                <a:gd name="csX73" fmla="*/ 20231 w 88712"/>
                <a:gd name="csY73" fmla="*/ 10116 h 90375"/>
                <a:gd name="csX74" fmla="*/ 21401 w 88712"/>
                <a:gd name="csY74" fmla="*/ 8939 h 90375"/>
                <a:gd name="csX75" fmla="*/ 24148 w 88712"/>
                <a:gd name="csY75" fmla="*/ 8239 h 90375"/>
                <a:gd name="csX76" fmla="*/ 24787 w 88712"/>
                <a:gd name="csY76" fmla="*/ 7585 h 90375"/>
                <a:gd name="csX77" fmla="*/ 25757 w 88712"/>
                <a:gd name="csY77" fmla="*/ 4916 h 90375"/>
                <a:gd name="csX78" fmla="*/ 26388 w 88712"/>
                <a:gd name="csY78" fmla="*/ 1815 h 90375"/>
                <a:gd name="csX79" fmla="*/ 26441 w 88712"/>
                <a:gd name="csY79" fmla="*/ 1139 h 90375"/>
                <a:gd name="csX80" fmla="*/ 27519 w 88712"/>
                <a:gd name="csY80" fmla="*/ 1062 h 90375"/>
                <a:gd name="csX81" fmla="*/ 29373 w 88712"/>
                <a:gd name="csY81" fmla="*/ 392 h 90375"/>
                <a:gd name="csX82" fmla="*/ 30451 w 88712"/>
                <a:gd name="csY82" fmla="*/ 692 h 90375"/>
                <a:gd name="csX83" fmla="*/ 30920 w 88712"/>
                <a:gd name="csY83" fmla="*/ 1585 h 90375"/>
                <a:gd name="csX84" fmla="*/ 31166 w 88712"/>
                <a:gd name="csY84" fmla="*/ 2339 h 90375"/>
                <a:gd name="csX85" fmla="*/ 36776 w 88712"/>
                <a:gd name="csY85" fmla="*/ 400 h 90375"/>
                <a:gd name="csX86" fmla="*/ 37269 w 88712"/>
                <a:gd name="csY86" fmla="*/ 0 h 90375"/>
                <a:gd name="csX87" fmla="*/ 37561 w 88712"/>
                <a:gd name="csY87" fmla="*/ 69 h 90375"/>
                <a:gd name="csX88" fmla="*/ 38269 w 88712"/>
                <a:gd name="csY88" fmla="*/ 1815 h 90375"/>
                <a:gd name="csX89" fmla="*/ 38670 w 88712"/>
                <a:gd name="csY89" fmla="*/ 1708 h 90375"/>
                <a:gd name="csX90" fmla="*/ 39008 w 88712"/>
                <a:gd name="csY90" fmla="*/ 1208 h 90375"/>
                <a:gd name="csX91" fmla="*/ 39385 w 88712"/>
                <a:gd name="csY91" fmla="*/ 1154 h 90375"/>
                <a:gd name="csX92" fmla="*/ 39824 w 88712"/>
                <a:gd name="csY92" fmla="*/ 1392 h 90375"/>
                <a:gd name="csX93" fmla="*/ 40263 w 88712"/>
                <a:gd name="csY93" fmla="*/ 2200 h 90375"/>
                <a:gd name="csX94" fmla="*/ 40978 w 88712"/>
                <a:gd name="csY94" fmla="*/ 2939 h 90375"/>
                <a:gd name="csX95" fmla="*/ 42194 w 88712"/>
                <a:gd name="csY95" fmla="*/ 3454 h 90375"/>
                <a:gd name="csX96" fmla="*/ 42963 w 88712"/>
                <a:gd name="csY96" fmla="*/ 4154 h 90375"/>
                <a:gd name="csX97" fmla="*/ 42879 w 88712"/>
                <a:gd name="csY97" fmla="*/ 6023 h 90375"/>
                <a:gd name="csX98" fmla="*/ 43171 w 88712"/>
                <a:gd name="csY98" fmla="*/ 7839 h 90375"/>
                <a:gd name="csX99" fmla="*/ 43702 w 88712"/>
                <a:gd name="csY99" fmla="*/ 8254 h 90375"/>
                <a:gd name="csX100" fmla="*/ 43979 w 88712"/>
                <a:gd name="csY100" fmla="*/ 9339 h 90375"/>
                <a:gd name="csX101" fmla="*/ 44118 w 88712"/>
                <a:gd name="csY101" fmla="*/ 10524 h 90375"/>
                <a:gd name="csX102" fmla="*/ 44410 w 88712"/>
                <a:gd name="csY102" fmla="*/ 11147 h 90375"/>
                <a:gd name="csX103" fmla="*/ 44618 w 88712"/>
                <a:gd name="csY103" fmla="*/ 12347 h 90375"/>
                <a:gd name="csX104" fmla="*/ 44510 w 88712"/>
                <a:gd name="csY104" fmla="*/ 13639 h 90375"/>
                <a:gd name="csX105" fmla="*/ 44734 w 88712"/>
                <a:gd name="csY105" fmla="*/ 14539 h 90375"/>
                <a:gd name="csX106" fmla="*/ 45626 w 88712"/>
                <a:gd name="csY106" fmla="*/ 16101 h 90375"/>
                <a:gd name="csX107" fmla="*/ 46180 w 88712"/>
                <a:gd name="csY107" fmla="*/ 18063 h 90375"/>
                <a:gd name="csX108" fmla="*/ 46188 w 88712"/>
                <a:gd name="csY108" fmla="*/ 19463 h 90375"/>
                <a:gd name="csX109" fmla="*/ 45857 w 88712"/>
                <a:gd name="csY109" fmla="*/ 20924 h 90375"/>
                <a:gd name="csX110" fmla="*/ 45265 w 88712"/>
                <a:gd name="csY110" fmla="*/ 22263 h 90375"/>
                <a:gd name="csX111" fmla="*/ 44226 w 88712"/>
                <a:gd name="csY111" fmla="*/ 23717 h 90375"/>
                <a:gd name="csX112" fmla="*/ 44141 w 88712"/>
                <a:gd name="csY112" fmla="*/ 24294 h 90375"/>
                <a:gd name="csX113" fmla="*/ 44757 w 88712"/>
                <a:gd name="csY113" fmla="*/ 24671 h 90375"/>
                <a:gd name="csX114" fmla="*/ 45695 w 88712"/>
                <a:gd name="csY114" fmla="*/ 24755 h 90375"/>
                <a:gd name="csX115" fmla="*/ 46480 w 88712"/>
                <a:gd name="csY115" fmla="*/ 24448 h 90375"/>
                <a:gd name="csX116" fmla="*/ 48466 w 88712"/>
                <a:gd name="csY116" fmla="*/ 25125 h 90375"/>
                <a:gd name="csX117" fmla="*/ 49505 w 88712"/>
                <a:gd name="csY117" fmla="*/ 26079 h 90375"/>
                <a:gd name="csX118" fmla="*/ 50421 w 88712"/>
                <a:gd name="csY118" fmla="*/ 27271 h 90375"/>
                <a:gd name="csX119" fmla="*/ 51244 w 88712"/>
                <a:gd name="csY119" fmla="*/ 27871 h 90375"/>
                <a:gd name="csX120" fmla="*/ 51613 w 88712"/>
                <a:gd name="csY120" fmla="*/ 28617 h 90375"/>
                <a:gd name="csX121" fmla="*/ 53021 w 88712"/>
                <a:gd name="csY121" fmla="*/ 28417 h 90375"/>
                <a:gd name="csX122" fmla="*/ 54661 w 88712"/>
                <a:gd name="csY122" fmla="*/ 27694 h 90375"/>
                <a:gd name="csX123" fmla="*/ 54999 w 88712"/>
                <a:gd name="csY123" fmla="*/ 27348 h 90375"/>
                <a:gd name="csX124" fmla="*/ 55484 w 88712"/>
                <a:gd name="csY124" fmla="*/ 27533 h 90375"/>
                <a:gd name="csX125" fmla="*/ 56538 w 88712"/>
                <a:gd name="csY125" fmla="*/ 27609 h 90375"/>
                <a:gd name="csX126" fmla="*/ 57277 w 88712"/>
                <a:gd name="csY126" fmla="*/ 26309 h 90375"/>
                <a:gd name="csX127" fmla="*/ 57870 w 88712"/>
                <a:gd name="csY127" fmla="*/ 24817 h 90375"/>
                <a:gd name="csX128" fmla="*/ 59139 w 88712"/>
                <a:gd name="csY128" fmla="*/ 23194 h 90375"/>
                <a:gd name="csX129" fmla="*/ 59763 w 88712"/>
                <a:gd name="csY129" fmla="*/ 22571 h 90375"/>
                <a:gd name="csX130" fmla="*/ 59924 w 88712"/>
                <a:gd name="csY130" fmla="*/ 21540 h 90375"/>
                <a:gd name="csX131" fmla="*/ 59994 w 88712"/>
                <a:gd name="csY131" fmla="*/ 20201 h 90375"/>
                <a:gd name="csX132" fmla="*/ 60455 w 88712"/>
                <a:gd name="csY132" fmla="*/ 19040 h 90375"/>
                <a:gd name="csX133" fmla="*/ 61502 w 88712"/>
                <a:gd name="csY133" fmla="*/ 18401 h 90375"/>
                <a:gd name="csX134" fmla="*/ 62633 w 88712"/>
                <a:gd name="csY134" fmla="*/ 18409 h 90375"/>
                <a:gd name="csX135" fmla="*/ 63249 w 88712"/>
                <a:gd name="csY135" fmla="*/ 18647 h 90375"/>
                <a:gd name="csX136" fmla="*/ 63564 w 88712"/>
                <a:gd name="csY136" fmla="*/ 19771 h 90375"/>
                <a:gd name="csX137" fmla="*/ 64472 w 88712"/>
                <a:gd name="csY137" fmla="*/ 20624 h 90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</a:cxnLst>
              <a:rect l="l" t="t" r="r" b="b"/>
              <a:pathLst>
                <a:path w="88712" h="90375">
                  <a:moveTo>
                    <a:pt x="65242" y="21209"/>
                  </a:moveTo>
                  <a:lnTo>
                    <a:pt x="65665" y="21463"/>
                  </a:lnTo>
                  <a:lnTo>
                    <a:pt x="66311" y="22125"/>
                  </a:lnTo>
                  <a:lnTo>
                    <a:pt x="66927" y="24386"/>
                  </a:lnTo>
                  <a:lnTo>
                    <a:pt x="69344" y="31687"/>
                  </a:lnTo>
                  <a:lnTo>
                    <a:pt x="69220" y="33702"/>
                  </a:lnTo>
                  <a:lnTo>
                    <a:pt x="68743" y="35018"/>
                  </a:lnTo>
                  <a:lnTo>
                    <a:pt x="68728" y="36302"/>
                  </a:lnTo>
                  <a:lnTo>
                    <a:pt x="68566" y="37580"/>
                  </a:lnTo>
                  <a:lnTo>
                    <a:pt x="67089" y="39656"/>
                  </a:lnTo>
                  <a:lnTo>
                    <a:pt x="62718" y="43918"/>
                  </a:lnTo>
                  <a:lnTo>
                    <a:pt x="63056" y="44295"/>
                  </a:lnTo>
                  <a:lnTo>
                    <a:pt x="64095" y="44780"/>
                  </a:lnTo>
                  <a:lnTo>
                    <a:pt x="65165" y="45026"/>
                  </a:lnTo>
                  <a:lnTo>
                    <a:pt x="66035" y="44895"/>
                  </a:lnTo>
                  <a:lnTo>
                    <a:pt x="67127" y="45957"/>
                  </a:lnTo>
                  <a:lnTo>
                    <a:pt x="68305" y="47296"/>
                  </a:lnTo>
                  <a:lnTo>
                    <a:pt x="69551" y="47995"/>
                  </a:lnTo>
                  <a:lnTo>
                    <a:pt x="71352" y="48603"/>
                  </a:lnTo>
                  <a:lnTo>
                    <a:pt x="72922" y="48672"/>
                  </a:lnTo>
                  <a:lnTo>
                    <a:pt x="74261" y="48434"/>
                  </a:lnTo>
                  <a:lnTo>
                    <a:pt x="76146" y="48703"/>
                  </a:lnTo>
                  <a:lnTo>
                    <a:pt x="78155" y="49811"/>
                  </a:lnTo>
                  <a:lnTo>
                    <a:pt x="78871" y="51634"/>
                  </a:lnTo>
                  <a:lnTo>
                    <a:pt x="79355" y="53227"/>
                  </a:lnTo>
                  <a:lnTo>
                    <a:pt x="80048" y="54034"/>
                  </a:lnTo>
                  <a:lnTo>
                    <a:pt x="80148" y="55411"/>
                  </a:lnTo>
                  <a:lnTo>
                    <a:pt x="81572" y="56619"/>
                  </a:lnTo>
                  <a:lnTo>
                    <a:pt x="83611" y="56865"/>
                  </a:lnTo>
                  <a:lnTo>
                    <a:pt x="86250" y="58281"/>
                  </a:lnTo>
                  <a:lnTo>
                    <a:pt x="86920" y="58204"/>
                  </a:lnTo>
                  <a:lnTo>
                    <a:pt x="87212" y="58027"/>
                  </a:lnTo>
                  <a:lnTo>
                    <a:pt x="87536" y="58296"/>
                  </a:lnTo>
                  <a:lnTo>
                    <a:pt x="88197" y="62389"/>
                  </a:lnTo>
                  <a:lnTo>
                    <a:pt x="88713" y="64558"/>
                  </a:lnTo>
                  <a:lnTo>
                    <a:pt x="88436" y="65443"/>
                  </a:lnTo>
                  <a:lnTo>
                    <a:pt x="88090" y="66128"/>
                  </a:lnTo>
                  <a:lnTo>
                    <a:pt x="88067" y="69435"/>
                  </a:lnTo>
                  <a:lnTo>
                    <a:pt x="86866" y="71328"/>
                  </a:lnTo>
                  <a:lnTo>
                    <a:pt x="86674" y="73413"/>
                  </a:lnTo>
                  <a:lnTo>
                    <a:pt x="86343" y="74082"/>
                  </a:lnTo>
                  <a:lnTo>
                    <a:pt x="85065" y="74682"/>
                  </a:lnTo>
                  <a:lnTo>
                    <a:pt x="85058" y="76282"/>
                  </a:lnTo>
                  <a:lnTo>
                    <a:pt x="84711" y="78213"/>
                  </a:lnTo>
                  <a:lnTo>
                    <a:pt x="84581" y="80259"/>
                  </a:lnTo>
                  <a:lnTo>
                    <a:pt x="84935" y="85629"/>
                  </a:lnTo>
                  <a:lnTo>
                    <a:pt x="85004" y="89621"/>
                  </a:lnTo>
                  <a:lnTo>
                    <a:pt x="85581" y="90375"/>
                  </a:lnTo>
                  <a:lnTo>
                    <a:pt x="83095" y="90044"/>
                  </a:lnTo>
                  <a:lnTo>
                    <a:pt x="75785" y="86990"/>
                  </a:lnTo>
                  <a:lnTo>
                    <a:pt x="70159" y="85244"/>
                  </a:lnTo>
                  <a:lnTo>
                    <a:pt x="51298" y="75244"/>
                  </a:lnTo>
                  <a:lnTo>
                    <a:pt x="46065" y="71228"/>
                  </a:lnTo>
                  <a:lnTo>
                    <a:pt x="40016" y="65250"/>
                  </a:lnTo>
                  <a:lnTo>
                    <a:pt x="26588" y="53196"/>
                  </a:lnTo>
                  <a:lnTo>
                    <a:pt x="23525" y="51265"/>
                  </a:lnTo>
                  <a:lnTo>
                    <a:pt x="19662" y="50326"/>
                  </a:lnTo>
                  <a:lnTo>
                    <a:pt x="17276" y="49296"/>
                  </a:lnTo>
                  <a:lnTo>
                    <a:pt x="15591" y="48180"/>
                  </a:lnTo>
                  <a:lnTo>
                    <a:pt x="14221" y="44842"/>
                  </a:lnTo>
                  <a:lnTo>
                    <a:pt x="10858" y="42849"/>
                  </a:lnTo>
                  <a:lnTo>
                    <a:pt x="4663" y="40018"/>
                  </a:lnTo>
                  <a:lnTo>
                    <a:pt x="0" y="35310"/>
                  </a:lnTo>
                  <a:lnTo>
                    <a:pt x="1147" y="34341"/>
                  </a:lnTo>
                  <a:lnTo>
                    <a:pt x="2824" y="31241"/>
                  </a:lnTo>
                  <a:lnTo>
                    <a:pt x="5179" y="28264"/>
                  </a:lnTo>
                  <a:lnTo>
                    <a:pt x="7372" y="26494"/>
                  </a:lnTo>
                  <a:lnTo>
                    <a:pt x="9111" y="24671"/>
                  </a:lnTo>
                  <a:lnTo>
                    <a:pt x="10958" y="23278"/>
                  </a:lnTo>
                  <a:lnTo>
                    <a:pt x="13590" y="21648"/>
                  </a:lnTo>
                  <a:lnTo>
                    <a:pt x="17630" y="17363"/>
                  </a:lnTo>
                  <a:lnTo>
                    <a:pt x="18569" y="16863"/>
                  </a:lnTo>
                  <a:lnTo>
                    <a:pt x="19215" y="13893"/>
                  </a:lnTo>
                  <a:lnTo>
                    <a:pt x="20231" y="10116"/>
                  </a:lnTo>
                  <a:lnTo>
                    <a:pt x="21401" y="8939"/>
                  </a:lnTo>
                  <a:lnTo>
                    <a:pt x="24148" y="8239"/>
                  </a:lnTo>
                  <a:lnTo>
                    <a:pt x="24787" y="7585"/>
                  </a:lnTo>
                  <a:lnTo>
                    <a:pt x="25757" y="4916"/>
                  </a:lnTo>
                  <a:lnTo>
                    <a:pt x="26388" y="1815"/>
                  </a:lnTo>
                  <a:lnTo>
                    <a:pt x="26441" y="1139"/>
                  </a:lnTo>
                  <a:lnTo>
                    <a:pt x="27519" y="1062"/>
                  </a:lnTo>
                  <a:lnTo>
                    <a:pt x="29373" y="392"/>
                  </a:lnTo>
                  <a:lnTo>
                    <a:pt x="30451" y="692"/>
                  </a:lnTo>
                  <a:lnTo>
                    <a:pt x="30920" y="1585"/>
                  </a:lnTo>
                  <a:lnTo>
                    <a:pt x="31166" y="2339"/>
                  </a:lnTo>
                  <a:lnTo>
                    <a:pt x="36776" y="400"/>
                  </a:lnTo>
                  <a:lnTo>
                    <a:pt x="37269" y="0"/>
                  </a:lnTo>
                  <a:lnTo>
                    <a:pt x="37561" y="69"/>
                  </a:lnTo>
                  <a:lnTo>
                    <a:pt x="38269" y="1815"/>
                  </a:lnTo>
                  <a:lnTo>
                    <a:pt x="38670" y="1708"/>
                  </a:lnTo>
                  <a:lnTo>
                    <a:pt x="39008" y="1208"/>
                  </a:lnTo>
                  <a:lnTo>
                    <a:pt x="39385" y="1154"/>
                  </a:lnTo>
                  <a:lnTo>
                    <a:pt x="39824" y="1392"/>
                  </a:lnTo>
                  <a:lnTo>
                    <a:pt x="40263" y="2200"/>
                  </a:lnTo>
                  <a:lnTo>
                    <a:pt x="40978" y="2939"/>
                  </a:lnTo>
                  <a:lnTo>
                    <a:pt x="42194" y="3454"/>
                  </a:lnTo>
                  <a:lnTo>
                    <a:pt x="42963" y="4154"/>
                  </a:lnTo>
                  <a:lnTo>
                    <a:pt x="42879" y="6023"/>
                  </a:lnTo>
                  <a:lnTo>
                    <a:pt x="43171" y="7839"/>
                  </a:lnTo>
                  <a:lnTo>
                    <a:pt x="43702" y="8254"/>
                  </a:lnTo>
                  <a:lnTo>
                    <a:pt x="43979" y="9339"/>
                  </a:lnTo>
                  <a:lnTo>
                    <a:pt x="44118" y="10524"/>
                  </a:lnTo>
                  <a:lnTo>
                    <a:pt x="44410" y="11147"/>
                  </a:lnTo>
                  <a:lnTo>
                    <a:pt x="44618" y="12347"/>
                  </a:lnTo>
                  <a:lnTo>
                    <a:pt x="44510" y="13639"/>
                  </a:lnTo>
                  <a:lnTo>
                    <a:pt x="44734" y="14539"/>
                  </a:lnTo>
                  <a:lnTo>
                    <a:pt x="45626" y="16101"/>
                  </a:lnTo>
                  <a:lnTo>
                    <a:pt x="46180" y="18063"/>
                  </a:lnTo>
                  <a:lnTo>
                    <a:pt x="46188" y="19463"/>
                  </a:lnTo>
                  <a:lnTo>
                    <a:pt x="45857" y="20924"/>
                  </a:lnTo>
                  <a:lnTo>
                    <a:pt x="45265" y="22263"/>
                  </a:lnTo>
                  <a:lnTo>
                    <a:pt x="44226" y="23717"/>
                  </a:lnTo>
                  <a:lnTo>
                    <a:pt x="44141" y="24294"/>
                  </a:lnTo>
                  <a:lnTo>
                    <a:pt x="44757" y="24671"/>
                  </a:lnTo>
                  <a:lnTo>
                    <a:pt x="45695" y="24755"/>
                  </a:lnTo>
                  <a:lnTo>
                    <a:pt x="46480" y="24448"/>
                  </a:lnTo>
                  <a:lnTo>
                    <a:pt x="48466" y="25125"/>
                  </a:lnTo>
                  <a:lnTo>
                    <a:pt x="49505" y="26079"/>
                  </a:lnTo>
                  <a:lnTo>
                    <a:pt x="50421" y="27271"/>
                  </a:lnTo>
                  <a:lnTo>
                    <a:pt x="51244" y="27871"/>
                  </a:lnTo>
                  <a:lnTo>
                    <a:pt x="51613" y="28617"/>
                  </a:lnTo>
                  <a:lnTo>
                    <a:pt x="53021" y="28417"/>
                  </a:lnTo>
                  <a:lnTo>
                    <a:pt x="54661" y="27694"/>
                  </a:lnTo>
                  <a:lnTo>
                    <a:pt x="54999" y="27348"/>
                  </a:lnTo>
                  <a:lnTo>
                    <a:pt x="55484" y="27533"/>
                  </a:lnTo>
                  <a:lnTo>
                    <a:pt x="56538" y="27609"/>
                  </a:lnTo>
                  <a:lnTo>
                    <a:pt x="57277" y="26309"/>
                  </a:lnTo>
                  <a:lnTo>
                    <a:pt x="57870" y="24817"/>
                  </a:lnTo>
                  <a:lnTo>
                    <a:pt x="59139" y="23194"/>
                  </a:lnTo>
                  <a:lnTo>
                    <a:pt x="59763" y="22571"/>
                  </a:lnTo>
                  <a:lnTo>
                    <a:pt x="59924" y="21540"/>
                  </a:lnTo>
                  <a:lnTo>
                    <a:pt x="59994" y="20201"/>
                  </a:lnTo>
                  <a:lnTo>
                    <a:pt x="60455" y="19040"/>
                  </a:lnTo>
                  <a:lnTo>
                    <a:pt x="61502" y="18401"/>
                  </a:lnTo>
                  <a:lnTo>
                    <a:pt x="62633" y="18409"/>
                  </a:lnTo>
                  <a:lnTo>
                    <a:pt x="63249" y="18647"/>
                  </a:lnTo>
                  <a:lnTo>
                    <a:pt x="63564" y="19771"/>
                  </a:lnTo>
                  <a:lnTo>
                    <a:pt x="64472" y="206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9" name="Serbest Form 138">
              <a:extLst>
                <a:ext uri="{FF2B5EF4-FFF2-40B4-BE49-F238E27FC236}">
                  <a16:creationId xmlns:a16="http://schemas.microsoft.com/office/drawing/2014/main" id="{311B77E3-BC1C-8350-2699-8884A8CF8133}"/>
                </a:ext>
              </a:extLst>
            </p:cNvPr>
            <p:cNvSpPr/>
            <p:nvPr/>
          </p:nvSpPr>
          <p:spPr>
            <a:xfrm>
              <a:off x="8582172" y="7135290"/>
              <a:ext cx="50513" cy="50918"/>
            </a:xfrm>
            <a:custGeom>
              <a:avLst/>
              <a:gdLst>
                <a:gd name="csX0" fmla="*/ 36392 w 50513"/>
                <a:gd name="csY0" fmla="*/ 37464 h 50918"/>
                <a:gd name="csX1" fmla="*/ 34452 w 50513"/>
                <a:gd name="csY1" fmla="*/ 38080 h 50918"/>
                <a:gd name="csX2" fmla="*/ 34183 w 50513"/>
                <a:gd name="csY2" fmla="*/ 38126 h 50918"/>
                <a:gd name="csX3" fmla="*/ 32929 w 50513"/>
                <a:gd name="csY3" fmla="*/ 37987 h 50918"/>
                <a:gd name="csX4" fmla="*/ 31267 w 50513"/>
                <a:gd name="csY4" fmla="*/ 38133 h 50918"/>
                <a:gd name="csX5" fmla="*/ 29966 w 50513"/>
                <a:gd name="csY5" fmla="*/ 38472 h 50918"/>
                <a:gd name="csX6" fmla="*/ 28950 w 50513"/>
                <a:gd name="csY6" fmla="*/ 38603 h 50918"/>
                <a:gd name="csX7" fmla="*/ 27296 w 50513"/>
                <a:gd name="csY7" fmla="*/ 40364 h 50918"/>
                <a:gd name="csX8" fmla="*/ 24279 w 50513"/>
                <a:gd name="csY8" fmla="*/ 45118 h 50918"/>
                <a:gd name="csX9" fmla="*/ 23479 w 50513"/>
                <a:gd name="csY9" fmla="*/ 46118 h 50918"/>
                <a:gd name="csX10" fmla="*/ 23263 w 50513"/>
                <a:gd name="csY10" fmla="*/ 47996 h 50918"/>
                <a:gd name="csX11" fmla="*/ 22563 w 50513"/>
                <a:gd name="csY11" fmla="*/ 49480 h 50918"/>
                <a:gd name="csX12" fmla="*/ 21701 w 50513"/>
                <a:gd name="csY12" fmla="*/ 50634 h 50918"/>
                <a:gd name="csX13" fmla="*/ 20870 w 50513"/>
                <a:gd name="csY13" fmla="*/ 50919 h 50918"/>
                <a:gd name="csX14" fmla="*/ 18361 w 50513"/>
                <a:gd name="csY14" fmla="*/ 50457 h 50918"/>
                <a:gd name="csX15" fmla="*/ 15145 w 50513"/>
                <a:gd name="csY15" fmla="*/ 49865 h 50918"/>
                <a:gd name="csX16" fmla="*/ 13275 w 50513"/>
                <a:gd name="csY16" fmla="*/ 48426 h 50918"/>
                <a:gd name="csX17" fmla="*/ 11613 w 50513"/>
                <a:gd name="csY17" fmla="*/ 46534 h 50918"/>
                <a:gd name="csX18" fmla="*/ 10743 w 50513"/>
                <a:gd name="csY18" fmla="*/ 45157 h 50918"/>
                <a:gd name="csX19" fmla="*/ 9819 w 50513"/>
                <a:gd name="csY19" fmla="*/ 44403 h 50918"/>
                <a:gd name="csX20" fmla="*/ 9504 w 50513"/>
                <a:gd name="csY20" fmla="*/ 43980 h 50918"/>
                <a:gd name="csX21" fmla="*/ 8204 w 50513"/>
                <a:gd name="csY21" fmla="*/ 43349 h 50918"/>
                <a:gd name="csX22" fmla="*/ 7711 w 50513"/>
                <a:gd name="csY22" fmla="*/ 43018 h 50918"/>
                <a:gd name="csX23" fmla="*/ 7272 w 50513"/>
                <a:gd name="csY23" fmla="*/ 42780 h 50918"/>
                <a:gd name="csX24" fmla="*/ 6749 w 50513"/>
                <a:gd name="csY24" fmla="*/ 41872 h 50918"/>
                <a:gd name="csX25" fmla="*/ 6433 w 50513"/>
                <a:gd name="csY25" fmla="*/ 41079 h 50918"/>
                <a:gd name="csX26" fmla="*/ 6556 w 50513"/>
                <a:gd name="csY26" fmla="*/ 38872 h 50918"/>
                <a:gd name="csX27" fmla="*/ 5633 w 50513"/>
                <a:gd name="csY27" fmla="*/ 37556 h 50918"/>
                <a:gd name="csX28" fmla="*/ 4056 w 50513"/>
                <a:gd name="csY28" fmla="*/ 35318 h 50918"/>
                <a:gd name="csX29" fmla="*/ 3063 w 50513"/>
                <a:gd name="csY29" fmla="*/ 33479 h 50918"/>
                <a:gd name="csX30" fmla="*/ 1701 w 50513"/>
                <a:gd name="csY30" fmla="*/ 30971 h 50918"/>
                <a:gd name="csX31" fmla="*/ 862 w 50513"/>
                <a:gd name="csY31" fmla="*/ 28833 h 50918"/>
                <a:gd name="csX32" fmla="*/ 0 w 50513"/>
                <a:gd name="csY32" fmla="*/ 26617 h 50918"/>
                <a:gd name="csX33" fmla="*/ 116 w 50513"/>
                <a:gd name="csY33" fmla="*/ 25663 h 50918"/>
                <a:gd name="csX34" fmla="*/ 939 w 50513"/>
                <a:gd name="csY34" fmla="*/ 25017 h 50918"/>
                <a:gd name="csX35" fmla="*/ 3363 w 50513"/>
                <a:gd name="csY35" fmla="*/ 23902 h 50918"/>
                <a:gd name="csX36" fmla="*/ 5241 w 50513"/>
                <a:gd name="csY36" fmla="*/ 23040 h 50918"/>
                <a:gd name="csX37" fmla="*/ 6587 w 50513"/>
                <a:gd name="csY37" fmla="*/ 21463 h 50918"/>
                <a:gd name="csX38" fmla="*/ 8057 w 50513"/>
                <a:gd name="csY38" fmla="*/ 19109 h 50918"/>
                <a:gd name="csX39" fmla="*/ 8773 w 50513"/>
                <a:gd name="csY39" fmla="*/ 17701 h 50918"/>
                <a:gd name="csX40" fmla="*/ 9489 w 50513"/>
                <a:gd name="csY40" fmla="*/ 17055 h 50918"/>
                <a:gd name="csX41" fmla="*/ 10266 w 50513"/>
                <a:gd name="csY41" fmla="*/ 16063 h 50918"/>
                <a:gd name="csX42" fmla="*/ 11628 w 50513"/>
                <a:gd name="csY42" fmla="*/ 13854 h 50918"/>
                <a:gd name="csX43" fmla="*/ 13144 w 50513"/>
                <a:gd name="csY43" fmla="*/ 11408 h 50918"/>
                <a:gd name="csX44" fmla="*/ 14768 w 50513"/>
                <a:gd name="csY44" fmla="*/ 8785 h 50918"/>
                <a:gd name="csX45" fmla="*/ 16815 w 50513"/>
                <a:gd name="csY45" fmla="*/ 8023 h 50918"/>
                <a:gd name="csX46" fmla="*/ 19608 w 50513"/>
                <a:gd name="csY46" fmla="*/ 7147 h 50918"/>
                <a:gd name="csX47" fmla="*/ 22301 w 50513"/>
                <a:gd name="csY47" fmla="*/ 4854 h 50918"/>
                <a:gd name="csX48" fmla="*/ 25503 w 50513"/>
                <a:gd name="csY48" fmla="*/ 2931 h 50918"/>
                <a:gd name="csX49" fmla="*/ 30666 w 50513"/>
                <a:gd name="csY49" fmla="*/ 839 h 50918"/>
                <a:gd name="csX50" fmla="*/ 33075 w 50513"/>
                <a:gd name="csY50" fmla="*/ 308 h 50918"/>
                <a:gd name="csX51" fmla="*/ 33999 w 50513"/>
                <a:gd name="csY51" fmla="*/ 0 h 50918"/>
                <a:gd name="csX52" fmla="*/ 34576 w 50513"/>
                <a:gd name="csY52" fmla="*/ 400 h 50918"/>
                <a:gd name="csX53" fmla="*/ 35191 w 50513"/>
                <a:gd name="csY53" fmla="*/ 1592 h 50918"/>
                <a:gd name="csX54" fmla="*/ 36069 w 50513"/>
                <a:gd name="csY54" fmla="*/ 2600 h 50918"/>
                <a:gd name="csX55" fmla="*/ 38108 w 50513"/>
                <a:gd name="csY55" fmla="*/ 4338 h 50918"/>
                <a:gd name="csX56" fmla="*/ 38970 w 50513"/>
                <a:gd name="csY56" fmla="*/ 4762 h 50918"/>
                <a:gd name="csX57" fmla="*/ 41078 w 50513"/>
                <a:gd name="csY57" fmla="*/ 7347 h 50918"/>
                <a:gd name="csX58" fmla="*/ 43325 w 50513"/>
                <a:gd name="csY58" fmla="*/ 9116 h 50918"/>
                <a:gd name="csX59" fmla="*/ 45919 w 50513"/>
                <a:gd name="csY59" fmla="*/ 11162 h 50918"/>
                <a:gd name="csX60" fmla="*/ 47681 w 50513"/>
                <a:gd name="csY60" fmla="*/ 12178 h 50918"/>
                <a:gd name="csX61" fmla="*/ 48589 w 50513"/>
                <a:gd name="csY61" fmla="*/ 12462 h 50918"/>
                <a:gd name="csX62" fmla="*/ 49328 w 50513"/>
                <a:gd name="csY62" fmla="*/ 14278 h 50918"/>
                <a:gd name="csX63" fmla="*/ 50090 w 50513"/>
                <a:gd name="csY63" fmla="*/ 15624 h 50918"/>
                <a:gd name="csX64" fmla="*/ 50513 w 50513"/>
                <a:gd name="csY64" fmla="*/ 16886 h 50918"/>
                <a:gd name="csX65" fmla="*/ 50429 w 50513"/>
                <a:gd name="csY65" fmla="*/ 18116 h 50918"/>
                <a:gd name="csX66" fmla="*/ 49613 w 50513"/>
                <a:gd name="csY66" fmla="*/ 21132 h 50918"/>
                <a:gd name="csX67" fmla="*/ 48420 w 50513"/>
                <a:gd name="csY67" fmla="*/ 24217 h 50918"/>
                <a:gd name="csX68" fmla="*/ 47458 w 50513"/>
                <a:gd name="csY68" fmla="*/ 25494 h 50918"/>
                <a:gd name="csX69" fmla="*/ 46288 w 50513"/>
                <a:gd name="csY69" fmla="*/ 26309 h 50918"/>
                <a:gd name="csX70" fmla="*/ 45149 w 50513"/>
                <a:gd name="csY70" fmla="*/ 27532 h 50918"/>
                <a:gd name="csX71" fmla="*/ 44711 w 50513"/>
                <a:gd name="csY71" fmla="*/ 30010 h 50918"/>
                <a:gd name="csX72" fmla="*/ 44195 w 50513"/>
                <a:gd name="csY72" fmla="*/ 32925 h 50918"/>
                <a:gd name="csX73" fmla="*/ 42702 w 50513"/>
                <a:gd name="csY73" fmla="*/ 34125 h 50918"/>
                <a:gd name="csX74" fmla="*/ 41548 w 50513"/>
                <a:gd name="csY74" fmla="*/ 34918 h 50918"/>
                <a:gd name="csX75" fmla="*/ 39939 w 50513"/>
                <a:gd name="csY75" fmla="*/ 35887 h 509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</a:cxnLst>
              <a:rect l="l" t="t" r="r" b="b"/>
              <a:pathLst>
                <a:path w="50513" h="50918">
                  <a:moveTo>
                    <a:pt x="36392" y="37464"/>
                  </a:moveTo>
                  <a:lnTo>
                    <a:pt x="34452" y="38080"/>
                  </a:lnTo>
                  <a:lnTo>
                    <a:pt x="34183" y="38126"/>
                  </a:lnTo>
                  <a:lnTo>
                    <a:pt x="32929" y="37987"/>
                  </a:lnTo>
                  <a:lnTo>
                    <a:pt x="31267" y="38133"/>
                  </a:lnTo>
                  <a:lnTo>
                    <a:pt x="29966" y="38472"/>
                  </a:lnTo>
                  <a:lnTo>
                    <a:pt x="28950" y="38603"/>
                  </a:lnTo>
                  <a:lnTo>
                    <a:pt x="27296" y="40364"/>
                  </a:lnTo>
                  <a:lnTo>
                    <a:pt x="24279" y="45118"/>
                  </a:lnTo>
                  <a:lnTo>
                    <a:pt x="23479" y="46118"/>
                  </a:lnTo>
                  <a:lnTo>
                    <a:pt x="23263" y="47996"/>
                  </a:lnTo>
                  <a:lnTo>
                    <a:pt x="22563" y="49480"/>
                  </a:lnTo>
                  <a:lnTo>
                    <a:pt x="21701" y="50634"/>
                  </a:lnTo>
                  <a:lnTo>
                    <a:pt x="20870" y="50919"/>
                  </a:lnTo>
                  <a:lnTo>
                    <a:pt x="18361" y="50457"/>
                  </a:lnTo>
                  <a:lnTo>
                    <a:pt x="15145" y="49865"/>
                  </a:lnTo>
                  <a:lnTo>
                    <a:pt x="13275" y="48426"/>
                  </a:lnTo>
                  <a:lnTo>
                    <a:pt x="11613" y="46534"/>
                  </a:lnTo>
                  <a:lnTo>
                    <a:pt x="10743" y="45157"/>
                  </a:lnTo>
                  <a:lnTo>
                    <a:pt x="9819" y="44403"/>
                  </a:lnTo>
                  <a:lnTo>
                    <a:pt x="9504" y="43980"/>
                  </a:lnTo>
                  <a:lnTo>
                    <a:pt x="8204" y="43349"/>
                  </a:lnTo>
                  <a:lnTo>
                    <a:pt x="7711" y="43018"/>
                  </a:lnTo>
                  <a:lnTo>
                    <a:pt x="7272" y="42780"/>
                  </a:lnTo>
                  <a:lnTo>
                    <a:pt x="6749" y="41872"/>
                  </a:lnTo>
                  <a:lnTo>
                    <a:pt x="6433" y="41079"/>
                  </a:lnTo>
                  <a:lnTo>
                    <a:pt x="6556" y="38872"/>
                  </a:lnTo>
                  <a:lnTo>
                    <a:pt x="5633" y="37556"/>
                  </a:lnTo>
                  <a:lnTo>
                    <a:pt x="4056" y="35318"/>
                  </a:lnTo>
                  <a:lnTo>
                    <a:pt x="3063" y="33479"/>
                  </a:lnTo>
                  <a:lnTo>
                    <a:pt x="1701" y="30971"/>
                  </a:lnTo>
                  <a:lnTo>
                    <a:pt x="862" y="28833"/>
                  </a:lnTo>
                  <a:lnTo>
                    <a:pt x="0" y="26617"/>
                  </a:lnTo>
                  <a:lnTo>
                    <a:pt x="116" y="25663"/>
                  </a:lnTo>
                  <a:lnTo>
                    <a:pt x="939" y="25017"/>
                  </a:lnTo>
                  <a:lnTo>
                    <a:pt x="3363" y="23902"/>
                  </a:lnTo>
                  <a:lnTo>
                    <a:pt x="5241" y="23040"/>
                  </a:lnTo>
                  <a:lnTo>
                    <a:pt x="6587" y="21463"/>
                  </a:lnTo>
                  <a:lnTo>
                    <a:pt x="8057" y="19109"/>
                  </a:lnTo>
                  <a:lnTo>
                    <a:pt x="8773" y="17701"/>
                  </a:lnTo>
                  <a:lnTo>
                    <a:pt x="9489" y="17055"/>
                  </a:lnTo>
                  <a:lnTo>
                    <a:pt x="10266" y="16063"/>
                  </a:lnTo>
                  <a:lnTo>
                    <a:pt x="11628" y="13854"/>
                  </a:lnTo>
                  <a:lnTo>
                    <a:pt x="13144" y="11408"/>
                  </a:lnTo>
                  <a:lnTo>
                    <a:pt x="14768" y="8785"/>
                  </a:lnTo>
                  <a:lnTo>
                    <a:pt x="16815" y="8023"/>
                  </a:lnTo>
                  <a:lnTo>
                    <a:pt x="19608" y="7147"/>
                  </a:lnTo>
                  <a:lnTo>
                    <a:pt x="22301" y="4854"/>
                  </a:lnTo>
                  <a:lnTo>
                    <a:pt x="25503" y="2931"/>
                  </a:lnTo>
                  <a:lnTo>
                    <a:pt x="30666" y="839"/>
                  </a:lnTo>
                  <a:lnTo>
                    <a:pt x="33075" y="308"/>
                  </a:lnTo>
                  <a:lnTo>
                    <a:pt x="33999" y="0"/>
                  </a:lnTo>
                  <a:lnTo>
                    <a:pt x="34576" y="400"/>
                  </a:lnTo>
                  <a:lnTo>
                    <a:pt x="35191" y="1592"/>
                  </a:lnTo>
                  <a:lnTo>
                    <a:pt x="36069" y="2600"/>
                  </a:lnTo>
                  <a:lnTo>
                    <a:pt x="38108" y="4338"/>
                  </a:lnTo>
                  <a:lnTo>
                    <a:pt x="38970" y="4762"/>
                  </a:lnTo>
                  <a:lnTo>
                    <a:pt x="41078" y="7347"/>
                  </a:lnTo>
                  <a:lnTo>
                    <a:pt x="43325" y="9116"/>
                  </a:lnTo>
                  <a:lnTo>
                    <a:pt x="45919" y="11162"/>
                  </a:lnTo>
                  <a:lnTo>
                    <a:pt x="47681" y="12178"/>
                  </a:lnTo>
                  <a:lnTo>
                    <a:pt x="48589" y="12462"/>
                  </a:lnTo>
                  <a:lnTo>
                    <a:pt x="49328" y="14278"/>
                  </a:lnTo>
                  <a:lnTo>
                    <a:pt x="50090" y="15624"/>
                  </a:lnTo>
                  <a:lnTo>
                    <a:pt x="50513" y="16886"/>
                  </a:lnTo>
                  <a:lnTo>
                    <a:pt x="50429" y="18116"/>
                  </a:lnTo>
                  <a:lnTo>
                    <a:pt x="49613" y="21132"/>
                  </a:lnTo>
                  <a:lnTo>
                    <a:pt x="48420" y="24217"/>
                  </a:lnTo>
                  <a:lnTo>
                    <a:pt x="47458" y="25494"/>
                  </a:lnTo>
                  <a:lnTo>
                    <a:pt x="46288" y="26309"/>
                  </a:lnTo>
                  <a:lnTo>
                    <a:pt x="45149" y="27532"/>
                  </a:lnTo>
                  <a:lnTo>
                    <a:pt x="44711" y="30010"/>
                  </a:lnTo>
                  <a:lnTo>
                    <a:pt x="44195" y="32925"/>
                  </a:lnTo>
                  <a:lnTo>
                    <a:pt x="42702" y="34125"/>
                  </a:lnTo>
                  <a:lnTo>
                    <a:pt x="41548" y="34918"/>
                  </a:lnTo>
                  <a:lnTo>
                    <a:pt x="39939" y="358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0" name="Serbest Form 139">
              <a:extLst>
                <a:ext uri="{FF2B5EF4-FFF2-40B4-BE49-F238E27FC236}">
                  <a16:creationId xmlns:a16="http://schemas.microsoft.com/office/drawing/2014/main" id="{833043FF-A943-8AF9-6EA3-AD947E550CB5}"/>
                </a:ext>
              </a:extLst>
            </p:cNvPr>
            <p:cNvSpPr/>
            <p:nvPr/>
          </p:nvSpPr>
          <p:spPr>
            <a:xfrm>
              <a:off x="8449302" y="5019918"/>
              <a:ext cx="126905" cy="94967"/>
            </a:xfrm>
            <a:custGeom>
              <a:avLst/>
              <a:gdLst>
                <a:gd name="csX0" fmla="*/ 122973 w 126905"/>
                <a:gd name="csY0" fmla="*/ 28671 h 94967"/>
                <a:gd name="csX1" fmla="*/ 122920 w 126905"/>
                <a:gd name="csY1" fmla="*/ 30387 h 94967"/>
                <a:gd name="csX2" fmla="*/ 122396 w 126905"/>
                <a:gd name="csY2" fmla="*/ 33287 h 94967"/>
                <a:gd name="csX3" fmla="*/ 121373 w 126905"/>
                <a:gd name="csY3" fmla="*/ 37025 h 94967"/>
                <a:gd name="csX4" fmla="*/ 120303 w 126905"/>
                <a:gd name="csY4" fmla="*/ 39918 h 94967"/>
                <a:gd name="csX5" fmla="*/ 120041 w 126905"/>
                <a:gd name="csY5" fmla="*/ 41034 h 94967"/>
                <a:gd name="csX6" fmla="*/ 120849 w 126905"/>
                <a:gd name="csY6" fmla="*/ 41964 h 94967"/>
                <a:gd name="csX7" fmla="*/ 124866 w 126905"/>
                <a:gd name="csY7" fmla="*/ 42403 h 94967"/>
                <a:gd name="csX8" fmla="*/ 126575 w 126905"/>
                <a:gd name="csY8" fmla="*/ 42895 h 94967"/>
                <a:gd name="csX9" fmla="*/ 126906 w 126905"/>
                <a:gd name="csY9" fmla="*/ 43664 h 94967"/>
                <a:gd name="csX10" fmla="*/ 126013 w 126905"/>
                <a:gd name="csY10" fmla="*/ 44657 h 94967"/>
                <a:gd name="csX11" fmla="*/ 124728 w 126905"/>
                <a:gd name="csY11" fmla="*/ 45480 h 94967"/>
                <a:gd name="csX12" fmla="*/ 124159 w 126905"/>
                <a:gd name="csY12" fmla="*/ 46265 h 94967"/>
                <a:gd name="csX13" fmla="*/ 123135 w 126905"/>
                <a:gd name="csY13" fmla="*/ 49057 h 94967"/>
                <a:gd name="csX14" fmla="*/ 116455 w 126905"/>
                <a:gd name="csY14" fmla="*/ 48703 h 94967"/>
                <a:gd name="csX15" fmla="*/ 115570 w 126905"/>
                <a:gd name="csY15" fmla="*/ 49273 h 94967"/>
                <a:gd name="csX16" fmla="*/ 115147 w 126905"/>
                <a:gd name="csY16" fmla="*/ 50565 h 94967"/>
                <a:gd name="csX17" fmla="*/ 114816 w 126905"/>
                <a:gd name="csY17" fmla="*/ 52057 h 94967"/>
                <a:gd name="csX18" fmla="*/ 113939 w 126905"/>
                <a:gd name="csY18" fmla="*/ 53827 h 94967"/>
                <a:gd name="csX19" fmla="*/ 112169 w 126905"/>
                <a:gd name="csY19" fmla="*/ 55365 h 94967"/>
                <a:gd name="csX20" fmla="*/ 109391 w 126905"/>
                <a:gd name="csY20" fmla="*/ 55934 h 94967"/>
                <a:gd name="csX21" fmla="*/ 107120 w 126905"/>
                <a:gd name="csY21" fmla="*/ 56981 h 94967"/>
                <a:gd name="csX22" fmla="*/ 105428 w 126905"/>
                <a:gd name="csY22" fmla="*/ 60196 h 94967"/>
                <a:gd name="csX23" fmla="*/ 104166 w 126905"/>
                <a:gd name="csY23" fmla="*/ 64504 h 94967"/>
                <a:gd name="csX24" fmla="*/ 104196 w 126905"/>
                <a:gd name="csY24" fmla="*/ 67551 h 94967"/>
                <a:gd name="csX25" fmla="*/ 104358 w 126905"/>
                <a:gd name="csY25" fmla="*/ 69251 h 94967"/>
                <a:gd name="csX26" fmla="*/ 104212 w 126905"/>
                <a:gd name="csY26" fmla="*/ 70220 h 94967"/>
                <a:gd name="csX27" fmla="*/ 103358 w 126905"/>
                <a:gd name="csY27" fmla="*/ 71274 h 94967"/>
                <a:gd name="csX28" fmla="*/ 101957 w 126905"/>
                <a:gd name="csY28" fmla="*/ 74066 h 94967"/>
                <a:gd name="csX29" fmla="*/ 100818 w 126905"/>
                <a:gd name="csY29" fmla="*/ 77151 h 94967"/>
                <a:gd name="csX30" fmla="*/ 100379 w 126905"/>
                <a:gd name="csY30" fmla="*/ 78821 h 94967"/>
                <a:gd name="csX31" fmla="*/ 100595 w 126905"/>
                <a:gd name="csY31" fmla="*/ 79605 h 94967"/>
                <a:gd name="csX32" fmla="*/ 101880 w 126905"/>
                <a:gd name="csY32" fmla="*/ 79628 h 94967"/>
                <a:gd name="csX33" fmla="*/ 103734 w 126905"/>
                <a:gd name="csY33" fmla="*/ 80259 h 94967"/>
                <a:gd name="csX34" fmla="*/ 104720 w 126905"/>
                <a:gd name="csY34" fmla="*/ 81490 h 94967"/>
                <a:gd name="csX35" fmla="*/ 105082 w 126905"/>
                <a:gd name="csY35" fmla="*/ 82913 h 94967"/>
                <a:gd name="csX36" fmla="*/ 105082 w 126905"/>
                <a:gd name="csY36" fmla="*/ 84436 h 94967"/>
                <a:gd name="csX37" fmla="*/ 104735 w 126905"/>
                <a:gd name="csY37" fmla="*/ 85275 h 94967"/>
                <a:gd name="csX38" fmla="*/ 103250 w 126905"/>
                <a:gd name="csY38" fmla="*/ 85883 h 94967"/>
                <a:gd name="csX39" fmla="*/ 100926 w 126905"/>
                <a:gd name="csY39" fmla="*/ 85906 h 94967"/>
                <a:gd name="csX40" fmla="*/ 99572 w 126905"/>
                <a:gd name="csY40" fmla="*/ 85183 h 94967"/>
                <a:gd name="csX41" fmla="*/ 99294 w 126905"/>
                <a:gd name="csY41" fmla="*/ 84606 h 94967"/>
                <a:gd name="csX42" fmla="*/ 99941 w 126905"/>
                <a:gd name="csY42" fmla="*/ 83136 h 94967"/>
                <a:gd name="csX43" fmla="*/ 99472 w 126905"/>
                <a:gd name="csY43" fmla="*/ 81298 h 94967"/>
                <a:gd name="csX44" fmla="*/ 98510 w 126905"/>
                <a:gd name="csY44" fmla="*/ 80275 h 94967"/>
                <a:gd name="csX45" fmla="*/ 96555 w 126905"/>
                <a:gd name="csY45" fmla="*/ 81805 h 94967"/>
                <a:gd name="csX46" fmla="*/ 94677 w 126905"/>
                <a:gd name="csY46" fmla="*/ 81805 h 94967"/>
                <a:gd name="csX47" fmla="*/ 92430 w 126905"/>
                <a:gd name="csY47" fmla="*/ 83175 h 94967"/>
                <a:gd name="csX48" fmla="*/ 90960 w 126905"/>
                <a:gd name="csY48" fmla="*/ 85360 h 94967"/>
                <a:gd name="csX49" fmla="*/ 89552 w 126905"/>
                <a:gd name="csY49" fmla="*/ 86160 h 94967"/>
                <a:gd name="csX50" fmla="*/ 85735 w 126905"/>
                <a:gd name="csY50" fmla="*/ 85713 h 94967"/>
                <a:gd name="csX51" fmla="*/ 84788 w 126905"/>
                <a:gd name="csY51" fmla="*/ 86675 h 94967"/>
                <a:gd name="csX52" fmla="*/ 83996 w 126905"/>
                <a:gd name="csY52" fmla="*/ 91106 h 94967"/>
                <a:gd name="csX53" fmla="*/ 83542 w 126905"/>
                <a:gd name="csY53" fmla="*/ 91968 h 94967"/>
                <a:gd name="csX54" fmla="*/ 80356 w 126905"/>
                <a:gd name="csY54" fmla="*/ 91783 h 94967"/>
                <a:gd name="csX55" fmla="*/ 77286 w 126905"/>
                <a:gd name="csY55" fmla="*/ 93545 h 94967"/>
                <a:gd name="csX56" fmla="*/ 73815 w 126905"/>
                <a:gd name="csY56" fmla="*/ 94968 h 94967"/>
                <a:gd name="csX57" fmla="*/ 72060 w 126905"/>
                <a:gd name="csY57" fmla="*/ 93983 h 94967"/>
                <a:gd name="csX58" fmla="*/ 71083 w 126905"/>
                <a:gd name="csY58" fmla="*/ 92868 h 94967"/>
                <a:gd name="csX59" fmla="*/ 69190 w 126905"/>
                <a:gd name="csY59" fmla="*/ 93068 h 94967"/>
                <a:gd name="csX60" fmla="*/ 67128 w 126905"/>
                <a:gd name="csY60" fmla="*/ 93560 h 94967"/>
                <a:gd name="csX61" fmla="*/ 65742 w 126905"/>
                <a:gd name="csY61" fmla="*/ 93291 h 94967"/>
                <a:gd name="csX62" fmla="*/ 64188 w 126905"/>
                <a:gd name="csY62" fmla="*/ 93414 h 94967"/>
                <a:gd name="csX63" fmla="*/ 61186 w 126905"/>
                <a:gd name="csY63" fmla="*/ 94268 h 94967"/>
                <a:gd name="csX64" fmla="*/ 57416 w 126905"/>
                <a:gd name="csY64" fmla="*/ 93991 h 94967"/>
                <a:gd name="csX65" fmla="*/ 55807 w 126905"/>
                <a:gd name="csY65" fmla="*/ 93260 h 94967"/>
                <a:gd name="csX66" fmla="*/ 55653 w 126905"/>
                <a:gd name="csY66" fmla="*/ 92560 h 94967"/>
                <a:gd name="csX67" fmla="*/ 55769 w 126905"/>
                <a:gd name="csY67" fmla="*/ 90837 h 94967"/>
                <a:gd name="csX68" fmla="*/ 55730 w 126905"/>
                <a:gd name="csY68" fmla="*/ 88160 h 94967"/>
                <a:gd name="csX69" fmla="*/ 55130 w 126905"/>
                <a:gd name="csY69" fmla="*/ 85790 h 94967"/>
                <a:gd name="csX70" fmla="*/ 53322 w 126905"/>
                <a:gd name="csY70" fmla="*/ 83698 h 94967"/>
                <a:gd name="csX71" fmla="*/ 51429 w 126905"/>
                <a:gd name="csY71" fmla="*/ 82229 h 94967"/>
                <a:gd name="csX72" fmla="*/ 49012 w 126905"/>
                <a:gd name="csY72" fmla="*/ 80713 h 94967"/>
                <a:gd name="csX73" fmla="*/ 47227 w 126905"/>
                <a:gd name="csY73" fmla="*/ 80052 h 94967"/>
                <a:gd name="csX74" fmla="*/ 46250 w 126905"/>
                <a:gd name="csY74" fmla="*/ 79882 h 94967"/>
                <a:gd name="csX75" fmla="*/ 46027 w 126905"/>
                <a:gd name="csY75" fmla="*/ 79005 h 94967"/>
                <a:gd name="csX76" fmla="*/ 45672 w 126905"/>
                <a:gd name="csY76" fmla="*/ 78244 h 94967"/>
                <a:gd name="csX77" fmla="*/ 44834 w 126905"/>
                <a:gd name="csY77" fmla="*/ 77582 h 94967"/>
                <a:gd name="csX78" fmla="*/ 43048 w 126905"/>
                <a:gd name="csY78" fmla="*/ 76690 h 94967"/>
                <a:gd name="csX79" fmla="*/ 41533 w 126905"/>
                <a:gd name="csY79" fmla="*/ 76497 h 94967"/>
                <a:gd name="csX80" fmla="*/ 40294 w 126905"/>
                <a:gd name="csY80" fmla="*/ 77936 h 94967"/>
                <a:gd name="csX81" fmla="*/ 39385 w 126905"/>
                <a:gd name="csY81" fmla="*/ 76136 h 94967"/>
                <a:gd name="csX82" fmla="*/ 38423 w 126905"/>
                <a:gd name="csY82" fmla="*/ 72897 h 94967"/>
                <a:gd name="csX83" fmla="*/ 38523 w 126905"/>
                <a:gd name="csY83" fmla="*/ 70305 h 94967"/>
                <a:gd name="csX84" fmla="*/ 39070 w 126905"/>
                <a:gd name="csY84" fmla="*/ 67712 h 94967"/>
                <a:gd name="csX85" fmla="*/ 41694 w 126905"/>
                <a:gd name="csY85" fmla="*/ 60027 h 94967"/>
                <a:gd name="csX86" fmla="*/ 41556 w 126905"/>
                <a:gd name="csY86" fmla="*/ 58796 h 94967"/>
                <a:gd name="csX87" fmla="*/ 39647 w 126905"/>
                <a:gd name="csY87" fmla="*/ 56642 h 94967"/>
                <a:gd name="csX88" fmla="*/ 37292 w 126905"/>
                <a:gd name="csY88" fmla="*/ 55073 h 94967"/>
                <a:gd name="csX89" fmla="*/ 35992 w 126905"/>
                <a:gd name="csY89" fmla="*/ 51750 h 94967"/>
                <a:gd name="csX90" fmla="*/ 31220 w 126905"/>
                <a:gd name="csY90" fmla="*/ 51557 h 94967"/>
                <a:gd name="csX91" fmla="*/ 26718 w 126905"/>
                <a:gd name="csY91" fmla="*/ 51742 h 94967"/>
                <a:gd name="csX92" fmla="*/ 25303 w 126905"/>
                <a:gd name="csY92" fmla="*/ 51580 h 94967"/>
                <a:gd name="csX93" fmla="*/ 21016 w 126905"/>
                <a:gd name="csY93" fmla="*/ 50188 h 94967"/>
                <a:gd name="csX94" fmla="*/ 16884 w 126905"/>
                <a:gd name="csY94" fmla="*/ 47942 h 94967"/>
                <a:gd name="csX95" fmla="*/ 14121 w 126905"/>
                <a:gd name="csY95" fmla="*/ 46626 h 94967"/>
                <a:gd name="csX96" fmla="*/ 11797 w 126905"/>
                <a:gd name="csY96" fmla="*/ 45149 h 94967"/>
                <a:gd name="csX97" fmla="*/ 10543 w 126905"/>
                <a:gd name="csY97" fmla="*/ 43595 h 94967"/>
                <a:gd name="csX98" fmla="*/ 8565 w 126905"/>
                <a:gd name="csY98" fmla="*/ 44011 h 94967"/>
                <a:gd name="csX99" fmla="*/ 7226 w 126905"/>
                <a:gd name="csY99" fmla="*/ 44026 h 94967"/>
                <a:gd name="csX100" fmla="*/ 7241 w 126905"/>
                <a:gd name="csY100" fmla="*/ 43757 h 94967"/>
                <a:gd name="csX101" fmla="*/ 6479 w 126905"/>
                <a:gd name="csY101" fmla="*/ 41010 h 94967"/>
                <a:gd name="csX102" fmla="*/ 7280 w 126905"/>
                <a:gd name="csY102" fmla="*/ 36795 h 94967"/>
                <a:gd name="csX103" fmla="*/ 5833 w 126905"/>
                <a:gd name="csY103" fmla="*/ 30594 h 94967"/>
                <a:gd name="csX104" fmla="*/ 3471 w 126905"/>
                <a:gd name="csY104" fmla="*/ 23109 h 94967"/>
                <a:gd name="csX105" fmla="*/ 3301 w 126905"/>
                <a:gd name="csY105" fmla="*/ 15055 h 94967"/>
                <a:gd name="csX106" fmla="*/ 3132 w 126905"/>
                <a:gd name="csY106" fmla="*/ 13239 h 94967"/>
                <a:gd name="csX107" fmla="*/ 8934 w 126905"/>
                <a:gd name="csY107" fmla="*/ 8670 h 94967"/>
                <a:gd name="csX108" fmla="*/ 16253 w 126905"/>
                <a:gd name="csY108" fmla="*/ 3769 h 94967"/>
                <a:gd name="csX109" fmla="*/ 17915 w 126905"/>
                <a:gd name="csY109" fmla="*/ 3323 h 94967"/>
                <a:gd name="csX110" fmla="*/ 24656 w 126905"/>
                <a:gd name="csY110" fmla="*/ 415 h 94967"/>
                <a:gd name="csX111" fmla="*/ 25556 w 126905"/>
                <a:gd name="csY111" fmla="*/ 185 h 94967"/>
                <a:gd name="csX112" fmla="*/ 31636 w 126905"/>
                <a:gd name="csY112" fmla="*/ 723 h 94967"/>
                <a:gd name="csX113" fmla="*/ 36407 w 126905"/>
                <a:gd name="csY113" fmla="*/ 1415 h 94967"/>
                <a:gd name="csX114" fmla="*/ 40432 w 126905"/>
                <a:gd name="csY114" fmla="*/ 1331 h 94967"/>
                <a:gd name="csX115" fmla="*/ 42641 w 126905"/>
                <a:gd name="csY115" fmla="*/ 585 h 94967"/>
                <a:gd name="csX116" fmla="*/ 44641 w 126905"/>
                <a:gd name="csY116" fmla="*/ 1208 h 94967"/>
                <a:gd name="csX117" fmla="*/ 46250 w 126905"/>
                <a:gd name="csY117" fmla="*/ 3400 h 94967"/>
                <a:gd name="csX118" fmla="*/ 47912 w 126905"/>
                <a:gd name="csY118" fmla="*/ 3139 h 94967"/>
                <a:gd name="csX119" fmla="*/ 49551 w 126905"/>
                <a:gd name="csY119" fmla="*/ 1723 h 94967"/>
                <a:gd name="csX120" fmla="*/ 58555 w 126905"/>
                <a:gd name="csY120" fmla="*/ 3016 h 94967"/>
                <a:gd name="csX121" fmla="*/ 60586 w 126905"/>
                <a:gd name="csY121" fmla="*/ 2985 h 94967"/>
                <a:gd name="csX122" fmla="*/ 62872 w 126905"/>
                <a:gd name="csY122" fmla="*/ 3193 h 94967"/>
                <a:gd name="csX123" fmla="*/ 67089 w 126905"/>
                <a:gd name="csY123" fmla="*/ 4508 h 94967"/>
                <a:gd name="csX124" fmla="*/ 69521 w 126905"/>
                <a:gd name="csY124" fmla="*/ 5716 h 94967"/>
                <a:gd name="csX125" fmla="*/ 74862 w 126905"/>
                <a:gd name="csY125" fmla="*/ 4985 h 94967"/>
                <a:gd name="csX126" fmla="*/ 77147 w 126905"/>
                <a:gd name="csY126" fmla="*/ 4947 h 94967"/>
                <a:gd name="csX127" fmla="*/ 78340 w 126905"/>
                <a:gd name="csY127" fmla="*/ 4469 h 94967"/>
                <a:gd name="csX128" fmla="*/ 82026 w 126905"/>
                <a:gd name="csY128" fmla="*/ 1162 h 94967"/>
                <a:gd name="csX129" fmla="*/ 83619 w 126905"/>
                <a:gd name="csY129" fmla="*/ 592 h 94967"/>
                <a:gd name="csX130" fmla="*/ 85081 w 126905"/>
                <a:gd name="csY130" fmla="*/ 0 h 94967"/>
                <a:gd name="csX131" fmla="*/ 86420 w 126905"/>
                <a:gd name="csY131" fmla="*/ 500 h 94967"/>
                <a:gd name="csX132" fmla="*/ 87297 w 126905"/>
                <a:gd name="csY132" fmla="*/ 3323 h 94967"/>
                <a:gd name="csX133" fmla="*/ 90021 w 126905"/>
                <a:gd name="csY133" fmla="*/ 8177 h 94967"/>
                <a:gd name="csX134" fmla="*/ 92984 w 126905"/>
                <a:gd name="csY134" fmla="*/ 9031 h 94967"/>
                <a:gd name="csX135" fmla="*/ 101164 w 126905"/>
                <a:gd name="csY135" fmla="*/ 10893 h 94967"/>
                <a:gd name="csX136" fmla="*/ 102834 w 126905"/>
                <a:gd name="csY136" fmla="*/ 11870 h 94967"/>
                <a:gd name="csX137" fmla="*/ 107436 w 126905"/>
                <a:gd name="csY137" fmla="*/ 16132 h 94967"/>
                <a:gd name="csX138" fmla="*/ 110199 w 126905"/>
                <a:gd name="csY138" fmla="*/ 18217 h 94967"/>
                <a:gd name="csX139" fmla="*/ 111954 w 126905"/>
                <a:gd name="csY139" fmla="*/ 19878 h 94967"/>
                <a:gd name="csX140" fmla="*/ 114631 w 126905"/>
                <a:gd name="csY140" fmla="*/ 23132 h 94967"/>
                <a:gd name="csX141" fmla="*/ 116178 w 126905"/>
                <a:gd name="csY141" fmla="*/ 25494 h 94967"/>
                <a:gd name="csX142" fmla="*/ 118764 w 126905"/>
                <a:gd name="csY142" fmla="*/ 27279 h 94967"/>
                <a:gd name="csX143" fmla="*/ 121827 w 126905"/>
                <a:gd name="csY143" fmla="*/ 28479 h 94967"/>
                <a:gd name="csX144" fmla="*/ 122973 w 126905"/>
                <a:gd name="csY144" fmla="*/ 28671 h 94967"/>
                <a:gd name="csX145" fmla="*/ 1255 w 126905"/>
                <a:gd name="csY145" fmla="*/ 43441 h 94967"/>
                <a:gd name="csX146" fmla="*/ 0 w 126905"/>
                <a:gd name="csY146" fmla="*/ 43149 h 94967"/>
                <a:gd name="csX147" fmla="*/ 2470 w 126905"/>
                <a:gd name="csY147" fmla="*/ 38780 h 94967"/>
                <a:gd name="csX148" fmla="*/ 3417 w 126905"/>
                <a:gd name="csY148" fmla="*/ 35933 h 94967"/>
                <a:gd name="csX149" fmla="*/ 4071 w 126905"/>
                <a:gd name="csY149" fmla="*/ 31887 h 94967"/>
                <a:gd name="csX150" fmla="*/ 4648 w 126905"/>
                <a:gd name="csY150" fmla="*/ 30610 h 94967"/>
                <a:gd name="csX151" fmla="*/ 4664 w 126905"/>
                <a:gd name="csY151" fmla="*/ 32448 h 94967"/>
                <a:gd name="csX152" fmla="*/ 4409 w 126905"/>
                <a:gd name="csY152" fmla="*/ 35510 h 94967"/>
                <a:gd name="csX153" fmla="*/ 2847 w 126905"/>
                <a:gd name="csY153" fmla="*/ 40718 h 94967"/>
                <a:gd name="csX154" fmla="*/ 1255 w 126905"/>
                <a:gd name="csY154" fmla="*/ 43441 h 949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</a:cxnLst>
              <a:rect l="l" t="t" r="r" b="b"/>
              <a:pathLst>
                <a:path w="126905" h="94967">
                  <a:moveTo>
                    <a:pt x="122973" y="28671"/>
                  </a:moveTo>
                  <a:lnTo>
                    <a:pt x="122920" y="30387"/>
                  </a:lnTo>
                  <a:lnTo>
                    <a:pt x="122396" y="33287"/>
                  </a:lnTo>
                  <a:lnTo>
                    <a:pt x="121373" y="37025"/>
                  </a:lnTo>
                  <a:lnTo>
                    <a:pt x="120303" y="39918"/>
                  </a:lnTo>
                  <a:lnTo>
                    <a:pt x="120041" y="41034"/>
                  </a:lnTo>
                  <a:lnTo>
                    <a:pt x="120849" y="41964"/>
                  </a:lnTo>
                  <a:lnTo>
                    <a:pt x="124866" y="42403"/>
                  </a:lnTo>
                  <a:lnTo>
                    <a:pt x="126575" y="42895"/>
                  </a:lnTo>
                  <a:lnTo>
                    <a:pt x="126906" y="43664"/>
                  </a:lnTo>
                  <a:lnTo>
                    <a:pt x="126013" y="44657"/>
                  </a:lnTo>
                  <a:lnTo>
                    <a:pt x="124728" y="45480"/>
                  </a:lnTo>
                  <a:lnTo>
                    <a:pt x="124159" y="46265"/>
                  </a:lnTo>
                  <a:lnTo>
                    <a:pt x="123135" y="49057"/>
                  </a:lnTo>
                  <a:lnTo>
                    <a:pt x="116455" y="48703"/>
                  </a:lnTo>
                  <a:lnTo>
                    <a:pt x="115570" y="49273"/>
                  </a:lnTo>
                  <a:lnTo>
                    <a:pt x="115147" y="50565"/>
                  </a:lnTo>
                  <a:lnTo>
                    <a:pt x="114816" y="52057"/>
                  </a:lnTo>
                  <a:lnTo>
                    <a:pt x="113939" y="53827"/>
                  </a:lnTo>
                  <a:lnTo>
                    <a:pt x="112169" y="55365"/>
                  </a:lnTo>
                  <a:lnTo>
                    <a:pt x="109391" y="55934"/>
                  </a:lnTo>
                  <a:lnTo>
                    <a:pt x="107120" y="56981"/>
                  </a:lnTo>
                  <a:lnTo>
                    <a:pt x="105428" y="60196"/>
                  </a:lnTo>
                  <a:lnTo>
                    <a:pt x="104166" y="64504"/>
                  </a:lnTo>
                  <a:lnTo>
                    <a:pt x="104196" y="67551"/>
                  </a:lnTo>
                  <a:lnTo>
                    <a:pt x="104358" y="69251"/>
                  </a:lnTo>
                  <a:lnTo>
                    <a:pt x="104212" y="70220"/>
                  </a:lnTo>
                  <a:lnTo>
                    <a:pt x="103358" y="71274"/>
                  </a:lnTo>
                  <a:lnTo>
                    <a:pt x="101957" y="74066"/>
                  </a:lnTo>
                  <a:lnTo>
                    <a:pt x="100818" y="77151"/>
                  </a:lnTo>
                  <a:lnTo>
                    <a:pt x="100379" y="78821"/>
                  </a:lnTo>
                  <a:lnTo>
                    <a:pt x="100595" y="79605"/>
                  </a:lnTo>
                  <a:lnTo>
                    <a:pt x="101880" y="79628"/>
                  </a:lnTo>
                  <a:lnTo>
                    <a:pt x="103734" y="80259"/>
                  </a:lnTo>
                  <a:lnTo>
                    <a:pt x="104720" y="81490"/>
                  </a:lnTo>
                  <a:lnTo>
                    <a:pt x="105082" y="82913"/>
                  </a:lnTo>
                  <a:lnTo>
                    <a:pt x="105082" y="84436"/>
                  </a:lnTo>
                  <a:lnTo>
                    <a:pt x="104735" y="85275"/>
                  </a:lnTo>
                  <a:lnTo>
                    <a:pt x="103250" y="85883"/>
                  </a:lnTo>
                  <a:lnTo>
                    <a:pt x="100926" y="85906"/>
                  </a:lnTo>
                  <a:lnTo>
                    <a:pt x="99572" y="85183"/>
                  </a:lnTo>
                  <a:lnTo>
                    <a:pt x="99294" y="84606"/>
                  </a:lnTo>
                  <a:lnTo>
                    <a:pt x="99941" y="83136"/>
                  </a:lnTo>
                  <a:lnTo>
                    <a:pt x="99472" y="81298"/>
                  </a:lnTo>
                  <a:lnTo>
                    <a:pt x="98510" y="80275"/>
                  </a:lnTo>
                  <a:lnTo>
                    <a:pt x="96555" y="81805"/>
                  </a:lnTo>
                  <a:lnTo>
                    <a:pt x="94677" y="81805"/>
                  </a:lnTo>
                  <a:lnTo>
                    <a:pt x="92430" y="83175"/>
                  </a:lnTo>
                  <a:lnTo>
                    <a:pt x="90960" y="85360"/>
                  </a:lnTo>
                  <a:lnTo>
                    <a:pt x="89552" y="86160"/>
                  </a:lnTo>
                  <a:lnTo>
                    <a:pt x="85735" y="85713"/>
                  </a:lnTo>
                  <a:lnTo>
                    <a:pt x="84788" y="86675"/>
                  </a:lnTo>
                  <a:lnTo>
                    <a:pt x="83996" y="91106"/>
                  </a:lnTo>
                  <a:lnTo>
                    <a:pt x="83542" y="91968"/>
                  </a:lnTo>
                  <a:lnTo>
                    <a:pt x="80356" y="91783"/>
                  </a:lnTo>
                  <a:lnTo>
                    <a:pt x="77286" y="93545"/>
                  </a:lnTo>
                  <a:lnTo>
                    <a:pt x="73815" y="94968"/>
                  </a:lnTo>
                  <a:lnTo>
                    <a:pt x="72060" y="93983"/>
                  </a:lnTo>
                  <a:lnTo>
                    <a:pt x="71083" y="92868"/>
                  </a:lnTo>
                  <a:lnTo>
                    <a:pt x="69190" y="93068"/>
                  </a:lnTo>
                  <a:lnTo>
                    <a:pt x="67128" y="93560"/>
                  </a:lnTo>
                  <a:lnTo>
                    <a:pt x="65742" y="93291"/>
                  </a:lnTo>
                  <a:lnTo>
                    <a:pt x="64188" y="93414"/>
                  </a:lnTo>
                  <a:lnTo>
                    <a:pt x="61186" y="94268"/>
                  </a:lnTo>
                  <a:lnTo>
                    <a:pt x="57416" y="93991"/>
                  </a:lnTo>
                  <a:lnTo>
                    <a:pt x="55807" y="93260"/>
                  </a:lnTo>
                  <a:lnTo>
                    <a:pt x="55653" y="92560"/>
                  </a:lnTo>
                  <a:lnTo>
                    <a:pt x="55769" y="90837"/>
                  </a:lnTo>
                  <a:lnTo>
                    <a:pt x="55730" y="88160"/>
                  </a:lnTo>
                  <a:lnTo>
                    <a:pt x="55130" y="85790"/>
                  </a:lnTo>
                  <a:lnTo>
                    <a:pt x="53322" y="83698"/>
                  </a:lnTo>
                  <a:lnTo>
                    <a:pt x="51429" y="82229"/>
                  </a:lnTo>
                  <a:lnTo>
                    <a:pt x="49012" y="80713"/>
                  </a:lnTo>
                  <a:lnTo>
                    <a:pt x="47227" y="80052"/>
                  </a:lnTo>
                  <a:lnTo>
                    <a:pt x="46250" y="79882"/>
                  </a:lnTo>
                  <a:lnTo>
                    <a:pt x="46027" y="79005"/>
                  </a:lnTo>
                  <a:lnTo>
                    <a:pt x="45672" y="78244"/>
                  </a:lnTo>
                  <a:lnTo>
                    <a:pt x="44834" y="77582"/>
                  </a:lnTo>
                  <a:lnTo>
                    <a:pt x="43048" y="76690"/>
                  </a:lnTo>
                  <a:lnTo>
                    <a:pt x="41533" y="76497"/>
                  </a:lnTo>
                  <a:lnTo>
                    <a:pt x="40294" y="77936"/>
                  </a:lnTo>
                  <a:lnTo>
                    <a:pt x="39385" y="76136"/>
                  </a:lnTo>
                  <a:lnTo>
                    <a:pt x="38423" y="72897"/>
                  </a:lnTo>
                  <a:lnTo>
                    <a:pt x="38523" y="70305"/>
                  </a:lnTo>
                  <a:lnTo>
                    <a:pt x="39070" y="67712"/>
                  </a:lnTo>
                  <a:lnTo>
                    <a:pt x="41694" y="60027"/>
                  </a:lnTo>
                  <a:lnTo>
                    <a:pt x="41556" y="58796"/>
                  </a:lnTo>
                  <a:lnTo>
                    <a:pt x="39647" y="56642"/>
                  </a:lnTo>
                  <a:lnTo>
                    <a:pt x="37292" y="55073"/>
                  </a:lnTo>
                  <a:lnTo>
                    <a:pt x="35992" y="51750"/>
                  </a:lnTo>
                  <a:lnTo>
                    <a:pt x="31220" y="51557"/>
                  </a:lnTo>
                  <a:lnTo>
                    <a:pt x="26718" y="51742"/>
                  </a:lnTo>
                  <a:lnTo>
                    <a:pt x="25303" y="51580"/>
                  </a:lnTo>
                  <a:lnTo>
                    <a:pt x="21016" y="50188"/>
                  </a:lnTo>
                  <a:lnTo>
                    <a:pt x="16884" y="47942"/>
                  </a:lnTo>
                  <a:lnTo>
                    <a:pt x="14121" y="46626"/>
                  </a:lnTo>
                  <a:lnTo>
                    <a:pt x="11797" y="45149"/>
                  </a:lnTo>
                  <a:lnTo>
                    <a:pt x="10543" y="43595"/>
                  </a:lnTo>
                  <a:lnTo>
                    <a:pt x="8565" y="44011"/>
                  </a:lnTo>
                  <a:lnTo>
                    <a:pt x="7226" y="44026"/>
                  </a:lnTo>
                  <a:lnTo>
                    <a:pt x="7241" y="43757"/>
                  </a:lnTo>
                  <a:lnTo>
                    <a:pt x="6479" y="41010"/>
                  </a:lnTo>
                  <a:lnTo>
                    <a:pt x="7280" y="36795"/>
                  </a:lnTo>
                  <a:lnTo>
                    <a:pt x="5833" y="30594"/>
                  </a:lnTo>
                  <a:lnTo>
                    <a:pt x="3471" y="23109"/>
                  </a:lnTo>
                  <a:lnTo>
                    <a:pt x="3301" y="15055"/>
                  </a:lnTo>
                  <a:lnTo>
                    <a:pt x="3132" y="13239"/>
                  </a:lnTo>
                  <a:lnTo>
                    <a:pt x="8934" y="8670"/>
                  </a:lnTo>
                  <a:lnTo>
                    <a:pt x="16253" y="3769"/>
                  </a:lnTo>
                  <a:lnTo>
                    <a:pt x="17915" y="3323"/>
                  </a:lnTo>
                  <a:lnTo>
                    <a:pt x="24656" y="415"/>
                  </a:lnTo>
                  <a:lnTo>
                    <a:pt x="25556" y="185"/>
                  </a:lnTo>
                  <a:lnTo>
                    <a:pt x="31636" y="723"/>
                  </a:lnTo>
                  <a:lnTo>
                    <a:pt x="36407" y="1415"/>
                  </a:lnTo>
                  <a:lnTo>
                    <a:pt x="40432" y="1331"/>
                  </a:lnTo>
                  <a:lnTo>
                    <a:pt x="42641" y="585"/>
                  </a:lnTo>
                  <a:lnTo>
                    <a:pt x="44641" y="1208"/>
                  </a:lnTo>
                  <a:lnTo>
                    <a:pt x="46250" y="3400"/>
                  </a:lnTo>
                  <a:lnTo>
                    <a:pt x="47912" y="3139"/>
                  </a:lnTo>
                  <a:lnTo>
                    <a:pt x="49551" y="1723"/>
                  </a:lnTo>
                  <a:lnTo>
                    <a:pt x="58555" y="3016"/>
                  </a:lnTo>
                  <a:lnTo>
                    <a:pt x="60586" y="2985"/>
                  </a:lnTo>
                  <a:lnTo>
                    <a:pt x="62872" y="3193"/>
                  </a:lnTo>
                  <a:lnTo>
                    <a:pt x="67089" y="4508"/>
                  </a:lnTo>
                  <a:lnTo>
                    <a:pt x="69521" y="5716"/>
                  </a:lnTo>
                  <a:lnTo>
                    <a:pt x="74862" y="4985"/>
                  </a:lnTo>
                  <a:lnTo>
                    <a:pt x="77147" y="4947"/>
                  </a:lnTo>
                  <a:lnTo>
                    <a:pt x="78340" y="4469"/>
                  </a:lnTo>
                  <a:lnTo>
                    <a:pt x="82026" y="1162"/>
                  </a:lnTo>
                  <a:lnTo>
                    <a:pt x="83619" y="592"/>
                  </a:lnTo>
                  <a:lnTo>
                    <a:pt x="85081" y="0"/>
                  </a:lnTo>
                  <a:lnTo>
                    <a:pt x="86420" y="500"/>
                  </a:lnTo>
                  <a:lnTo>
                    <a:pt x="87297" y="3323"/>
                  </a:lnTo>
                  <a:lnTo>
                    <a:pt x="90021" y="8177"/>
                  </a:lnTo>
                  <a:lnTo>
                    <a:pt x="92984" y="9031"/>
                  </a:lnTo>
                  <a:lnTo>
                    <a:pt x="101164" y="10893"/>
                  </a:lnTo>
                  <a:lnTo>
                    <a:pt x="102834" y="11870"/>
                  </a:lnTo>
                  <a:lnTo>
                    <a:pt x="107436" y="16132"/>
                  </a:lnTo>
                  <a:lnTo>
                    <a:pt x="110199" y="18217"/>
                  </a:lnTo>
                  <a:lnTo>
                    <a:pt x="111954" y="19878"/>
                  </a:lnTo>
                  <a:lnTo>
                    <a:pt x="114631" y="23132"/>
                  </a:lnTo>
                  <a:lnTo>
                    <a:pt x="116178" y="25494"/>
                  </a:lnTo>
                  <a:lnTo>
                    <a:pt x="118764" y="27279"/>
                  </a:lnTo>
                  <a:lnTo>
                    <a:pt x="121827" y="28479"/>
                  </a:lnTo>
                  <a:lnTo>
                    <a:pt x="122973" y="28671"/>
                  </a:lnTo>
                  <a:close/>
                  <a:moveTo>
                    <a:pt x="1255" y="43441"/>
                  </a:moveTo>
                  <a:lnTo>
                    <a:pt x="0" y="43149"/>
                  </a:lnTo>
                  <a:lnTo>
                    <a:pt x="2470" y="38780"/>
                  </a:lnTo>
                  <a:lnTo>
                    <a:pt x="3417" y="35933"/>
                  </a:lnTo>
                  <a:lnTo>
                    <a:pt x="4071" y="31887"/>
                  </a:lnTo>
                  <a:lnTo>
                    <a:pt x="4648" y="30610"/>
                  </a:lnTo>
                  <a:lnTo>
                    <a:pt x="4664" y="32448"/>
                  </a:lnTo>
                  <a:lnTo>
                    <a:pt x="4409" y="35510"/>
                  </a:lnTo>
                  <a:lnTo>
                    <a:pt x="2847" y="40718"/>
                  </a:lnTo>
                  <a:lnTo>
                    <a:pt x="1255" y="434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1" name="Serbest Form 140">
              <a:extLst>
                <a:ext uri="{FF2B5EF4-FFF2-40B4-BE49-F238E27FC236}">
                  <a16:creationId xmlns:a16="http://schemas.microsoft.com/office/drawing/2014/main" id="{AB33BA92-9A2C-F09A-CF0E-53ADCE88BA6F}"/>
                </a:ext>
              </a:extLst>
            </p:cNvPr>
            <p:cNvSpPr/>
            <p:nvPr/>
          </p:nvSpPr>
          <p:spPr>
            <a:xfrm>
              <a:off x="8121577" y="5245395"/>
              <a:ext cx="16599" cy="24078"/>
            </a:xfrm>
            <a:custGeom>
              <a:avLst/>
              <a:gdLst>
                <a:gd name="csX0" fmla="*/ 8450 w 16599"/>
                <a:gd name="csY0" fmla="*/ 1554 h 24078"/>
                <a:gd name="csX1" fmla="*/ 8280 w 16599"/>
                <a:gd name="csY1" fmla="*/ 2454 h 24078"/>
                <a:gd name="csX2" fmla="*/ 8311 w 16599"/>
                <a:gd name="csY2" fmla="*/ 4462 h 24078"/>
                <a:gd name="csX3" fmla="*/ 8919 w 16599"/>
                <a:gd name="csY3" fmla="*/ 6470 h 24078"/>
                <a:gd name="csX4" fmla="*/ 10366 w 16599"/>
                <a:gd name="csY4" fmla="*/ 8454 h 24078"/>
                <a:gd name="csX5" fmla="*/ 11466 w 16599"/>
                <a:gd name="csY5" fmla="*/ 9885 h 24078"/>
                <a:gd name="csX6" fmla="*/ 12952 w 16599"/>
                <a:gd name="csY6" fmla="*/ 11031 h 24078"/>
                <a:gd name="csX7" fmla="*/ 15460 w 16599"/>
                <a:gd name="csY7" fmla="*/ 12116 h 24078"/>
                <a:gd name="csX8" fmla="*/ 16461 w 16599"/>
                <a:gd name="csY8" fmla="*/ 12347 h 24078"/>
                <a:gd name="csX9" fmla="*/ 16599 w 16599"/>
                <a:gd name="csY9" fmla="*/ 13816 h 24078"/>
                <a:gd name="csX10" fmla="*/ 16407 w 16599"/>
                <a:gd name="csY10" fmla="*/ 15370 h 24078"/>
                <a:gd name="csX11" fmla="*/ 15537 w 16599"/>
                <a:gd name="csY11" fmla="*/ 16224 h 24078"/>
                <a:gd name="csX12" fmla="*/ 14722 w 16599"/>
                <a:gd name="csY12" fmla="*/ 17463 h 24078"/>
                <a:gd name="csX13" fmla="*/ 14106 w 16599"/>
                <a:gd name="csY13" fmla="*/ 18963 h 24078"/>
                <a:gd name="csX14" fmla="*/ 13467 w 16599"/>
                <a:gd name="csY14" fmla="*/ 21848 h 24078"/>
                <a:gd name="csX15" fmla="*/ 13375 w 16599"/>
                <a:gd name="csY15" fmla="*/ 23840 h 24078"/>
                <a:gd name="csX16" fmla="*/ 11928 w 16599"/>
                <a:gd name="csY16" fmla="*/ 23017 h 24078"/>
                <a:gd name="csX17" fmla="*/ 11166 w 16599"/>
                <a:gd name="csY17" fmla="*/ 22455 h 24078"/>
                <a:gd name="csX18" fmla="*/ 9843 w 16599"/>
                <a:gd name="csY18" fmla="*/ 22302 h 24078"/>
                <a:gd name="csX19" fmla="*/ 8527 w 16599"/>
                <a:gd name="csY19" fmla="*/ 22763 h 24078"/>
                <a:gd name="csX20" fmla="*/ 7542 w 16599"/>
                <a:gd name="csY20" fmla="*/ 23771 h 24078"/>
                <a:gd name="csX21" fmla="*/ 6180 w 16599"/>
                <a:gd name="csY21" fmla="*/ 24079 h 24078"/>
                <a:gd name="csX22" fmla="*/ 5064 w 16599"/>
                <a:gd name="csY22" fmla="*/ 23771 h 24078"/>
                <a:gd name="csX23" fmla="*/ 4402 w 16599"/>
                <a:gd name="csY23" fmla="*/ 23017 h 24078"/>
                <a:gd name="csX24" fmla="*/ 3809 w 16599"/>
                <a:gd name="csY24" fmla="*/ 22609 h 24078"/>
                <a:gd name="csX25" fmla="*/ 2124 w 16599"/>
                <a:gd name="csY25" fmla="*/ 22102 h 24078"/>
                <a:gd name="csX26" fmla="*/ 1393 w 16599"/>
                <a:gd name="csY26" fmla="*/ 21001 h 24078"/>
                <a:gd name="csX27" fmla="*/ 1955 w 16599"/>
                <a:gd name="csY27" fmla="*/ 20486 h 24078"/>
                <a:gd name="csX28" fmla="*/ 2432 w 16599"/>
                <a:gd name="csY28" fmla="*/ 19671 h 24078"/>
                <a:gd name="csX29" fmla="*/ 2840 w 16599"/>
                <a:gd name="csY29" fmla="*/ 18524 h 24078"/>
                <a:gd name="csX30" fmla="*/ 3355 w 16599"/>
                <a:gd name="csY30" fmla="*/ 17470 h 24078"/>
                <a:gd name="csX31" fmla="*/ 1701 w 16599"/>
                <a:gd name="csY31" fmla="*/ 14555 h 24078"/>
                <a:gd name="csX32" fmla="*/ 1355 w 16599"/>
                <a:gd name="csY32" fmla="*/ 13662 h 24078"/>
                <a:gd name="csX33" fmla="*/ 0 w 16599"/>
                <a:gd name="csY33" fmla="*/ 12024 h 24078"/>
                <a:gd name="csX34" fmla="*/ 15 w 16599"/>
                <a:gd name="csY34" fmla="*/ 11185 h 24078"/>
                <a:gd name="csX35" fmla="*/ 339 w 16599"/>
                <a:gd name="csY35" fmla="*/ 10393 h 24078"/>
                <a:gd name="csX36" fmla="*/ 216 w 16599"/>
                <a:gd name="csY36" fmla="*/ 9770 h 24078"/>
                <a:gd name="csX37" fmla="*/ 408 w 16599"/>
                <a:gd name="csY37" fmla="*/ 8301 h 24078"/>
                <a:gd name="csX38" fmla="*/ 1362 w 16599"/>
                <a:gd name="csY38" fmla="*/ 6908 h 24078"/>
                <a:gd name="csX39" fmla="*/ 1993 w 16599"/>
                <a:gd name="csY39" fmla="*/ 5185 h 24078"/>
                <a:gd name="csX40" fmla="*/ 3063 w 16599"/>
                <a:gd name="csY40" fmla="*/ 2831 h 24078"/>
                <a:gd name="csX41" fmla="*/ 5425 w 16599"/>
                <a:gd name="csY41" fmla="*/ 0 h 24078"/>
                <a:gd name="csX42" fmla="*/ 7118 w 16599"/>
                <a:gd name="csY42" fmla="*/ 439 h 24078"/>
                <a:gd name="csX43" fmla="*/ 7865 w 16599"/>
                <a:gd name="csY43" fmla="*/ 423 h 24078"/>
                <a:gd name="csX44" fmla="*/ 8311 w 16599"/>
                <a:gd name="csY44" fmla="*/ 1462 h 24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</a:cxnLst>
              <a:rect l="l" t="t" r="r" b="b"/>
              <a:pathLst>
                <a:path w="16599" h="24078">
                  <a:moveTo>
                    <a:pt x="8450" y="1554"/>
                  </a:moveTo>
                  <a:lnTo>
                    <a:pt x="8280" y="2454"/>
                  </a:lnTo>
                  <a:lnTo>
                    <a:pt x="8311" y="4462"/>
                  </a:lnTo>
                  <a:lnTo>
                    <a:pt x="8919" y="6470"/>
                  </a:lnTo>
                  <a:lnTo>
                    <a:pt x="10366" y="8454"/>
                  </a:lnTo>
                  <a:lnTo>
                    <a:pt x="11466" y="9885"/>
                  </a:lnTo>
                  <a:lnTo>
                    <a:pt x="12952" y="11031"/>
                  </a:lnTo>
                  <a:lnTo>
                    <a:pt x="15460" y="12116"/>
                  </a:lnTo>
                  <a:lnTo>
                    <a:pt x="16461" y="12347"/>
                  </a:lnTo>
                  <a:lnTo>
                    <a:pt x="16599" y="13816"/>
                  </a:lnTo>
                  <a:lnTo>
                    <a:pt x="16407" y="15370"/>
                  </a:lnTo>
                  <a:lnTo>
                    <a:pt x="15537" y="16224"/>
                  </a:lnTo>
                  <a:lnTo>
                    <a:pt x="14722" y="17463"/>
                  </a:lnTo>
                  <a:lnTo>
                    <a:pt x="14106" y="18963"/>
                  </a:lnTo>
                  <a:lnTo>
                    <a:pt x="13467" y="21848"/>
                  </a:lnTo>
                  <a:lnTo>
                    <a:pt x="13375" y="23840"/>
                  </a:lnTo>
                  <a:lnTo>
                    <a:pt x="11928" y="23017"/>
                  </a:lnTo>
                  <a:lnTo>
                    <a:pt x="11166" y="22455"/>
                  </a:lnTo>
                  <a:lnTo>
                    <a:pt x="9843" y="22302"/>
                  </a:lnTo>
                  <a:lnTo>
                    <a:pt x="8527" y="22763"/>
                  </a:lnTo>
                  <a:lnTo>
                    <a:pt x="7542" y="23771"/>
                  </a:lnTo>
                  <a:lnTo>
                    <a:pt x="6180" y="24079"/>
                  </a:lnTo>
                  <a:lnTo>
                    <a:pt x="5064" y="23771"/>
                  </a:lnTo>
                  <a:lnTo>
                    <a:pt x="4402" y="23017"/>
                  </a:lnTo>
                  <a:lnTo>
                    <a:pt x="3809" y="22609"/>
                  </a:lnTo>
                  <a:lnTo>
                    <a:pt x="2124" y="22102"/>
                  </a:lnTo>
                  <a:lnTo>
                    <a:pt x="1393" y="21001"/>
                  </a:lnTo>
                  <a:lnTo>
                    <a:pt x="1955" y="20486"/>
                  </a:lnTo>
                  <a:lnTo>
                    <a:pt x="2432" y="19671"/>
                  </a:lnTo>
                  <a:lnTo>
                    <a:pt x="2840" y="18524"/>
                  </a:lnTo>
                  <a:lnTo>
                    <a:pt x="3355" y="17470"/>
                  </a:lnTo>
                  <a:lnTo>
                    <a:pt x="1701" y="14555"/>
                  </a:lnTo>
                  <a:lnTo>
                    <a:pt x="1355" y="13662"/>
                  </a:lnTo>
                  <a:lnTo>
                    <a:pt x="0" y="12024"/>
                  </a:lnTo>
                  <a:lnTo>
                    <a:pt x="15" y="11185"/>
                  </a:lnTo>
                  <a:lnTo>
                    <a:pt x="339" y="10393"/>
                  </a:lnTo>
                  <a:lnTo>
                    <a:pt x="216" y="9770"/>
                  </a:lnTo>
                  <a:lnTo>
                    <a:pt x="408" y="8301"/>
                  </a:lnTo>
                  <a:lnTo>
                    <a:pt x="1362" y="6908"/>
                  </a:lnTo>
                  <a:lnTo>
                    <a:pt x="1993" y="5185"/>
                  </a:lnTo>
                  <a:lnTo>
                    <a:pt x="3063" y="2831"/>
                  </a:lnTo>
                  <a:lnTo>
                    <a:pt x="5425" y="0"/>
                  </a:lnTo>
                  <a:lnTo>
                    <a:pt x="7118" y="439"/>
                  </a:lnTo>
                  <a:lnTo>
                    <a:pt x="7865" y="423"/>
                  </a:lnTo>
                  <a:lnTo>
                    <a:pt x="8311" y="14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2" name="Serbest Form 141">
              <a:extLst>
                <a:ext uri="{FF2B5EF4-FFF2-40B4-BE49-F238E27FC236}">
                  <a16:creationId xmlns:a16="http://schemas.microsoft.com/office/drawing/2014/main" id="{D96F2D59-2285-F38E-32D8-D30776F73D25}"/>
                </a:ext>
              </a:extLst>
            </p:cNvPr>
            <p:cNvSpPr/>
            <p:nvPr/>
          </p:nvSpPr>
          <p:spPr>
            <a:xfrm>
              <a:off x="8451796" y="4954106"/>
              <a:ext cx="155217" cy="94483"/>
            </a:xfrm>
            <a:custGeom>
              <a:avLst/>
              <a:gdLst>
                <a:gd name="csX0" fmla="*/ 136856 w 155217"/>
                <a:gd name="csY0" fmla="*/ 21648 h 94483"/>
                <a:gd name="csX1" fmla="*/ 139403 w 155217"/>
                <a:gd name="csY1" fmla="*/ 21809 h 94483"/>
                <a:gd name="csX2" fmla="*/ 140295 w 155217"/>
                <a:gd name="csY2" fmla="*/ 22448 h 94483"/>
                <a:gd name="csX3" fmla="*/ 140896 w 155217"/>
                <a:gd name="csY3" fmla="*/ 25586 h 94483"/>
                <a:gd name="csX4" fmla="*/ 143789 w 155217"/>
                <a:gd name="csY4" fmla="*/ 28056 h 94483"/>
                <a:gd name="csX5" fmla="*/ 146467 w 155217"/>
                <a:gd name="csY5" fmla="*/ 30094 h 94483"/>
                <a:gd name="csX6" fmla="*/ 147152 w 155217"/>
                <a:gd name="csY6" fmla="*/ 31041 h 94483"/>
                <a:gd name="csX7" fmla="*/ 147360 w 155217"/>
                <a:gd name="csY7" fmla="*/ 32856 h 94483"/>
                <a:gd name="csX8" fmla="*/ 147190 w 155217"/>
                <a:gd name="csY8" fmla="*/ 34979 h 94483"/>
                <a:gd name="csX9" fmla="*/ 146852 w 155217"/>
                <a:gd name="csY9" fmla="*/ 36072 h 94483"/>
                <a:gd name="csX10" fmla="*/ 145728 w 155217"/>
                <a:gd name="csY10" fmla="*/ 37333 h 94483"/>
                <a:gd name="csX11" fmla="*/ 144751 w 155217"/>
                <a:gd name="csY11" fmla="*/ 40526 h 94483"/>
                <a:gd name="csX12" fmla="*/ 144613 w 155217"/>
                <a:gd name="csY12" fmla="*/ 43557 h 94483"/>
                <a:gd name="csX13" fmla="*/ 143074 w 155217"/>
                <a:gd name="csY13" fmla="*/ 48788 h 94483"/>
                <a:gd name="csX14" fmla="*/ 143420 w 155217"/>
                <a:gd name="csY14" fmla="*/ 48880 h 94483"/>
                <a:gd name="csX15" fmla="*/ 146667 w 155217"/>
                <a:gd name="csY15" fmla="*/ 47942 h 94483"/>
                <a:gd name="csX16" fmla="*/ 147583 w 155217"/>
                <a:gd name="csY16" fmla="*/ 48480 h 94483"/>
                <a:gd name="csX17" fmla="*/ 148299 w 155217"/>
                <a:gd name="csY17" fmla="*/ 49626 h 94483"/>
                <a:gd name="csX18" fmla="*/ 148530 w 155217"/>
                <a:gd name="csY18" fmla="*/ 52896 h 94483"/>
                <a:gd name="csX19" fmla="*/ 149592 w 155217"/>
                <a:gd name="csY19" fmla="*/ 54365 h 94483"/>
                <a:gd name="csX20" fmla="*/ 150676 w 155217"/>
                <a:gd name="csY20" fmla="*/ 56658 h 94483"/>
                <a:gd name="csX21" fmla="*/ 151015 w 155217"/>
                <a:gd name="csY21" fmla="*/ 58435 h 94483"/>
                <a:gd name="csX22" fmla="*/ 153085 w 155217"/>
                <a:gd name="csY22" fmla="*/ 60550 h 94483"/>
                <a:gd name="csX23" fmla="*/ 153247 w 155217"/>
                <a:gd name="csY23" fmla="*/ 61927 h 94483"/>
                <a:gd name="csX24" fmla="*/ 154509 w 155217"/>
                <a:gd name="csY24" fmla="*/ 66751 h 94483"/>
                <a:gd name="csX25" fmla="*/ 154994 w 155217"/>
                <a:gd name="csY25" fmla="*/ 69520 h 94483"/>
                <a:gd name="csX26" fmla="*/ 155217 w 155217"/>
                <a:gd name="csY26" fmla="*/ 71666 h 94483"/>
                <a:gd name="csX27" fmla="*/ 154601 w 155217"/>
                <a:gd name="csY27" fmla="*/ 74382 h 94483"/>
                <a:gd name="csX28" fmla="*/ 154047 w 155217"/>
                <a:gd name="csY28" fmla="*/ 76213 h 94483"/>
                <a:gd name="csX29" fmla="*/ 153401 w 155217"/>
                <a:gd name="csY29" fmla="*/ 76097 h 94483"/>
                <a:gd name="csX30" fmla="*/ 151546 w 155217"/>
                <a:gd name="csY30" fmla="*/ 76582 h 94483"/>
                <a:gd name="csX31" fmla="*/ 148614 w 155217"/>
                <a:gd name="csY31" fmla="*/ 78790 h 94483"/>
                <a:gd name="csX32" fmla="*/ 144251 w 155217"/>
                <a:gd name="csY32" fmla="*/ 83982 h 94483"/>
                <a:gd name="csX33" fmla="*/ 143128 w 155217"/>
                <a:gd name="csY33" fmla="*/ 85129 h 94483"/>
                <a:gd name="csX34" fmla="*/ 141989 w 155217"/>
                <a:gd name="csY34" fmla="*/ 89060 h 94483"/>
                <a:gd name="csX35" fmla="*/ 141711 w 155217"/>
                <a:gd name="csY35" fmla="*/ 89460 h 94483"/>
                <a:gd name="csX36" fmla="*/ 139172 w 155217"/>
                <a:gd name="csY36" fmla="*/ 89283 h 94483"/>
                <a:gd name="csX37" fmla="*/ 138480 w 155217"/>
                <a:gd name="csY37" fmla="*/ 89191 h 94483"/>
                <a:gd name="csX38" fmla="*/ 135940 w 155217"/>
                <a:gd name="csY38" fmla="*/ 89268 h 94483"/>
                <a:gd name="csX39" fmla="*/ 130391 w 155217"/>
                <a:gd name="csY39" fmla="*/ 88244 h 94483"/>
                <a:gd name="csX40" fmla="*/ 128244 w 155217"/>
                <a:gd name="csY40" fmla="*/ 88921 h 94483"/>
                <a:gd name="csX41" fmla="*/ 125428 w 155217"/>
                <a:gd name="csY41" fmla="*/ 92891 h 94483"/>
                <a:gd name="csX42" fmla="*/ 124327 w 155217"/>
                <a:gd name="csY42" fmla="*/ 93475 h 94483"/>
                <a:gd name="csX43" fmla="*/ 121057 w 155217"/>
                <a:gd name="csY43" fmla="*/ 94022 h 94483"/>
                <a:gd name="csX44" fmla="*/ 120479 w 155217"/>
                <a:gd name="csY44" fmla="*/ 94483 h 94483"/>
                <a:gd name="csX45" fmla="*/ 119387 w 155217"/>
                <a:gd name="csY45" fmla="*/ 94299 h 94483"/>
                <a:gd name="csX46" fmla="*/ 116324 w 155217"/>
                <a:gd name="csY46" fmla="*/ 93098 h 94483"/>
                <a:gd name="csX47" fmla="*/ 113738 w 155217"/>
                <a:gd name="csY47" fmla="*/ 91314 h 94483"/>
                <a:gd name="csX48" fmla="*/ 112184 w 155217"/>
                <a:gd name="csY48" fmla="*/ 88952 h 94483"/>
                <a:gd name="csX49" fmla="*/ 109506 w 155217"/>
                <a:gd name="csY49" fmla="*/ 85698 h 94483"/>
                <a:gd name="csX50" fmla="*/ 107751 w 155217"/>
                <a:gd name="csY50" fmla="*/ 84036 h 94483"/>
                <a:gd name="csX51" fmla="*/ 104989 w 155217"/>
                <a:gd name="csY51" fmla="*/ 81951 h 94483"/>
                <a:gd name="csX52" fmla="*/ 100387 w 155217"/>
                <a:gd name="csY52" fmla="*/ 77682 h 94483"/>
                <a:gd name="csX53" fmla="*/ 98717 w 155217"/>
                <a:gd name="csY53" fmla="*/ 76705 h 94483"/>
                <a:gd name="csX54" fmla="*/ 90529 w 155217"/>
                <a:gd name="csY54" fmla="*/ 74843 h 94483"/>
                <a:gd name="csX55" fmla="*/ 87574 w 155217"/>
                <a:gd name="csY55" fmla="*/ 73989 h 94483"/>
                <a:gd name="csX56" fmla="*/ 84850 w 155217"/>
                <a:gd name="csY56" fmla="*/ 69135 h 94483"/>
                <a:gd name="csX57" fmla="*/ 83973 w 155217"/>
                <a:gd name="csY57" fmla="*/ 66304 h 94483"/>
                <a:gd name="csX58" fmla="*/ 82634 w 155217"/>
                <a:gd name="csY58" fmla="*/ 65804 h 94483"/>
                <a:gd name="csX59" fmla="*/ 81164 w 155217"/>
                <a:gd name="csY59" fmla="*/ 66397 h 94483"/>
                <a:gd name="csX60" fmla="*/ 79578 w 155217"/>
                <a:gd name="csY60" fmla="*/ 66966 h 94483"/>
                <a:gd name="csX61" fmla="*/ 75892 w 155217"/>
                <a:gd name="csY61" fmla="*/ 70274 h 94483"/>
                <a:gd name="csX62" fmla="*/ 74699 w 155217"/>
                <a:gd name="csY62" fmla="*/ 70743 h 94483"/>
                <a:gd name="csX63" fmla="*/ 72414 w 155217"/>
                <a:gd name="csY63" fmla="*/ 70782 h 94483"/>
                <a:gd name="csX64" fmla="*/ 67073 w 155217"/>
                <a:gd name="csY64" fmla="*/ 71512 h 94483"/>
                <a:gd name="csX65" fmla="*/ 64641 w 155217"/>
                <a:gd name="csY65" fmla="*/ 70305 h 94483"/>
                <a:gd name="csX66" fmla="*/ 60425 w 155217"/>
                <a:gd name="csY66" fmla="*/ 68989 h 94483"/>
                <a:gd name="csX67" fmla="*/ 58131 w 155217"/>
                <a:gd name="csY67" fmla="*/ 68781 h 94483"/>
                <a:gd name="csX68" fmla="*/ 56100 w 155217"/>
                <a:gd name="csY68" fmla="*/ 68812 h 94483"/>
                <a:gd name="csX69" fmla="*/ 47096 w 155217"/>
                <a:gd name="csY69" fmla="*/ 67520 h 94483"/>
                <a:gd name="csX70" fmla="*/ 45457 w 155217"/>
                <a:gd name="csY70" fmla="*/ 68935 h 94483"/>
                <a:gd name="csX71" fmla="*/ 43795 w 155217"/>
                <a:gd name="csY71" fmla="*/ 69189 h 94483"/>
                <a:gd name="csX72" fmla="*/ 42186 w 155217"/>
                <a:gd name="csY72" fmla="*/ 66997 h 94483"/>
                <a:gd name="csX73" fmla="*/ 40178 w 155217"/>
                <a:gd name="csY73" fmla="*/ 66374 h 94483"/>
                <a:gd name="csX74" fmla="*/ 37969 w 155217"/>
                <a:gd name="csY74" fmla="*/ 67120 h 94483"/>
                <a:gd name="csX75" fmla="*/ 33944 w 155217"/>
                <a:gd name="csY75" fmla="*/ 67204 h 94483"/>
                <a:gd name="csX76" fmla="*/ 29173 w 155217"/>
                <a:gd name="csY76" fmla="*/ 66512 h 94483"/>
                <a:gd name="csX77" fmla="*/ 23101 w 155217"/>
                <a:gd name="csY77" fmla="*/ 65974 h 94483"/>
                <a:gd name="csX78" fmla="*/ 22201 w 155217"/>
                <a:gd name="csY78" fmla="*/ 66204 h 94483"/>
                <a:gd name="csX79" fmla="*/ 15452 w 155217"/>
                <a:gd name="csY79" fmla="*/ 69120 h 94483"/>
                <a:gd name="csX80" fmla="*/ 13790 w 155217"/>
                <a:gd name="csY80" fmla="*/ 69558 h 94483"/>
                <a:gd name="csX81" fmla="*/ 6471 w 155217"/>
                <a:gd name="csY81" fmla="*/ 74459 h 94483"/>
                <a:gd name="csX82" fmla="*/ 669 w 155217"/>
                <a:gd name="csY82" fmla="*/ 79028 h 94483"/>
                <a:gd name="csX83" fmla="*/ 0 w 155217"/>
                <a:gd name="csY83" fmla="*/ 71720 h 94483"/>
                <a:gd name="csX84" fmla="*/ 354 w 155217"/>
                <a:gd name="csY84" fmla="*/ 56996 h 94483"/>
                <a:gd name="csX85" fmla="*/ 1216 w 155217"/>
                <a:gd name="csY85" fmla="*/ 49649 h 94483"/>
                <a:gd name="csX86" fmla="*/ 5233 w 155217"/>
                <a:gd name="csY86" fmla="*/ 45349 h 94483"/>
                <a:gd name="csX87" fmla="*/ 7249 w 155217"/>
                <a:gd name="csY87" fmla="*/ 41995 h 94483"/>
                <a:gd name="csX88" fmla="*/ 8419 w 155217"/>
                <a:gd name="csY88" fmla="*/ 37502 h 94483"/>
                <a:gd name="csX89" fmla="*/ 8772 w 155217"/>
                <a:gd name="csY89" fmla="*/ 33333 h 94483"/>
                <a:gd name="csX90" fmla="*/ 9588 w 155217"/>
                <a:gd name="csY90" fmla="*/ 29879 h 94483"/>
                <a:gd name="csX91" fmla="*/ 15414 w 155217"/>
                <a:gd name="csY91" fmla="*/ 19924 h 94483"/>
                <a:gd name="csX92" fmla="*/ 20023 w 155217"/>
                <a:gd name="csY92" fmla="*/ 18847 h 94483"/>
                <a:gd name="csX93" fmla="*/ 26272 w 155217"/>
                <a:gd name="csY93" fmla="*/ 16070 h 94483"/>
                <a:gd name="csX94" fmla="*/ 33252 w 155217"/>
                <a:gd name="csY94" fmla="*/ 13755 h 94483"/>
                <a:gd name="csX95" fmla="*/ 34599 w 155217"/>
                <a:gd name="csY95" fmla="*/ 16701 h 94483"/>
                <a:gd name="csX96" fmla="*/ 35283 w 155217"/>
                <a:gd name="csY96" fmla="*/ 18947 h 94483"/>
                <a:gd name="csX97" fmla="*/ 43687 w 155217"/>
                <a:gd name="csY97" fmla="*/ 27094 h 94483"/>
                <a:gd name="csX98" fmla="*/ 45826 w 155217"/>
                <a:gd name="csY98" fmla="*/ 29825 h 94483"/>
                <a:gd name="csX99" fmla="*/ 49073 w 155217"/>
                <a:gd name="csY99" fmla="*/ 39133 h 94483"/>
                <a:gd name="csX100" fmla="*/ 56861 w 155217"/>
                <a:gd name="csY100" fmla="*/ 43841 h 94483"/>
                <a:gd name="csX101" fmla="*/ 62979 w 155217"/>
                <a:gd name="csY101" fmla="*/ 42357 h 94483"/>
                <a:gd name="csX102" fmla="*/ 65642 w 155217"/>
                <a:gd name="csY102" fmla="*/ 40072 h 94483"/>
                <a:gd name="csX103" fmla="*/ 70544 w 155217"/>
                <a:gd name="csY103" fmla="*/ 35856 h 94483"/>
                <a:gd name="csX104" fmla="*/ 72730 w 155217"/>
                <a:gd name="csY104" fmla="*/ 32764 h 94483"/>
                <a:gd name="csX105" fmla="*/ 73176 w 155217"/>
                <a:gd name="csY105" fmla="*/ 29779 h 94483"/>
                <a:gd name="csX106" fmla="*/ 72306 w 155217"/>
                <a:gd name="csY106" fmla="*/ 16932 h 94483"/>
                <a:gd name="csX107" fmla="*/ 70983 w 155217"/>
                <a:gd name="csY107" fmla="*/ 11331 h 94483"/>
                <a:gd name="csX108" fmla="*/ 71429 w 155217"/>
                <a:gd name="csY108" fmla="*/ 7839 h 94483"/>
                <a:gd name="csX109" fmla="*/ 72291 w 155217"/>
                <a:gd name="csY109" fmla="*/ 8016 h 94483"/>
                <a:gd name="csX110" fmla="*/ 74376 w 155217"/>
                <a:gd name="csY110" fmla="*/ 6323 h 94483"/>
                <a:gd name="csX111" fmla="*/ 81217 w 155217"/>
                <a:gd name="csY111" fmla="*/ 3185 h 94483"/>
                <a:gd name="csX112" fmla="*/ 82587 w 155217"/>
                <a:gd name="csY112" fmla="*/ 3039 h 94483"/>
                <a:gd name="csX113" fmla="*/ 84150 w 155217"/>
                <a:gd name="csY113" fmla="*/ 2400 h 94483"/>
                <a:gd name="csX114" fmla="*/ 88459 w 155217"/>
                <a:gd name="csY114" fmla="*/ 0 h 94483"/>
                <a:gd name="csX115" fmla="*/ 89852 w 155217"/>
                <a:gd name="csY115" fmla="*/ 1277 h 94483"/>
                <a:gd name="csX116" fmla="*/ 91006 w 155217"/>
                <a:gd name="csY116" fmla="*/ 2723 h 94483"/>
                <a:gd name="csX117" fmla="*/ 91637 w 155217"/>
                <a:gd name="csY117" fmla="*/ 2739 h 94483"/>
                <a:gd name="csX118" fmla="*/ 91953 w 155217"/>
                <a:gd name="csY118" fmla="*/ 2200 h 94483"/>
                <a:gd name="csX119" fmla="*/ 91868 w 155217"/>
                <a:gd name="csY119" fmla="*/ 1269 h 94483"/>
                <a:gd name="csX120" fmla="*/ 92168 w 155217"/>
                <a:gd name="csY120" fmla="*/ 608 h 94483"/>
                <a:gd name="csX121" fmla="*/ 93407 w 155217"/>
                <a:gd name="csY121" fmla="*/ 977 h 94483"/>
                <a:gd name="csX122" fmla="*/ 98402 w 155217"/>
                <a:gd name="csY122" fmla="*/ 4908 h 94483"/>
                <a:gd name="csX123" fmla="*/ 100317 w 155217"/>
                <a:gd name="csY123" fmla="*/ 5831 h 94483"/>
                <a:gd name="csX124" fmla="*/ 101634 w 155217"/>
                <a:gd name="csY124" fmla="*/ 6085 h 94483"/>
                <a:gd name="csX125" fmla="*/ 103203 w 155217"/>
                <a:gd name="csY125" fmla="*/ 7924 h 94483"/>
                <a:gd name="csX126" fmla="*/ 107467 w 155217"/>
                <a:gd name="csY126" fmla="*/ 9147 h 94483"/>
                <a:gd name="csX127" fmla="*/ 107990 w 155217"/>
                <a:gd name="csY127" fmla="*/ 10093 h 94483"/>
                <a:gd name="csX128" fmla="*/ 108313 w 155217"/>
                <a:gd name="csY128" fmla="*/ 11278 h 94483"/>
                <a:gd name="csX129" fmla="*/ 112307 w 155217"/>
                <a:gd name="csY129" fmla="*/ 16232 h 94483"/>
                <a:gd name="csX130" fmla="*/ 114100 w 155217"/>
                <a:gd name="csY130" fmla="*/ 18717 h 94483"/>
                <a:gd name="csX131" fmla="*/ 117640 w 155217"/>
                <a:gd name="csY131" fmla="*/ 20994 h 94483"/>
                <a:gd name="csX132" fmla="*/ 119164 w 155217"/>
                <a:gd name="csY132" fmla="*/ 21532 h 94483"/>
                <a:gd name="csX133" fmla="*/ 125366 w 155217"/>
                <a:gd name="csY133" fmla="*/ 19209 h 94483"/>
                <a:gd name="csX134" fmla="*/ 127090 w 155217"/>
                <a:gd name="csY134" fmla="*/ 18409 h 94483"/>
                <a:gd name="csX135" fmla="*/ 128522 w 155217"/>
                <a:gd name="csY135" fmla="*/ 18393 h 94483"/>
                <a:gd name="csX136" fmla="*/ 129976 w 155217"/>
                <a:gd name="csY136" fmla="*/ 19617 h 94483"/>
                <a:gd name="csX137" fmla="*/ 133300 w 155217"/>
                <a:gd name="csY137" fmla="*/ 21240 h 94483"/>
                <a:gd name="csX138" fmla="*/ 136309 w 155217"/>
                <a:gd name="csY138" fmla="*/ 21755 h 944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</a:cxnLst>
              <a:rect l="l" t="t" r="r" b="b"/>
              <a:pathLst>
                <a:path w="155217" h="94483">
                  <a:moveTo>
                    <a:pt x="136856" y="21648"/>
                  </a:moveTo>
                  <a:lnTo>
                    <a:pt x="139403" y="21809"/>
                  </a:lnTo>
                  <a:lnTo>
                    <a:pt x="140295" y="22448"/>
                  </a:lnTo>
                  <a:lnTo>
                    <a:pt x="140896" y="25586"/>
                  </a:lnTo>
                  <a:lnTo>
                    <a:pt x="143789" y="28056"/>
                  </a:lnTo>
                  <a:lnTo>
                    <a:pt x="146467" y="30094"/>
                  </a:lnTo>
                  <a:lnTo>
                    <a:pt x="147152" y="31041"/>
                  </a:lnTo>
                  <a:lnTo>
                    <a:pt x="147360" y="32856"/>
                  </a:lnTo>
                  <a:lnTo>
                    <a:pt x="147190" y="34979"/>
                  </a:lnTo>
                  <a:lnTo>
                    <a:pt x="146852" y="36072"/>
                  </a:lnTo>
                  <a:lnTo>
                    <a:pt x="145728" y="37333"/>
                  </a:lnTo>
                  <a:lnTo>
                    <a:pt x="144751" y="40526"/>
                  </a:lnTo>
                  <a:lnTo>
                    <a:pt x="144613" y="43557"/>
                  </a:lnTo>
                  <a:lnTo>
                    <a:pt x="143074" y="48788"/>
                  </a:lnTo>
                  <a:lnTo>
                    <a:pt x="143420" y="48880"/>
                  </a:lnTo>
                  <a:lnTo>
                    <a:pt x="146667" y="47942"/>
                  </a:lnTo>
                  <a:lnTo>
                    <a:pt x="147583" y="48480"/>
                  </a:lnTo>
                  <a:lnTo>
                    <a:pt x="148299" y="49626"/>
                  </a:lnTo>
                  <a:lnTo>
                    <a:pt x="148530" y="52896"/>
                  </a:lnTo>
                  <a:lnTo>
                    <a:pt x="149592" y="54365"/>
                  </a:lnTo>
                  <a:lnTo>
                    <a:pt x="150676" y="56658"/>
                  </a:lnTo>
                  <a:lnTo>
                    <a:pt x="151015" y="58435"/>
                  </a:lnTo>
                  <a:lnTo>
                    <a:pt x="153085" y="60550"/>
                  </a:lnTo>
                  <a:lnTo>
                    <a:pt x="153247" y="61927"/>
                  </a:lnTo>
                  <a:lnTo>
                    <a:pt x="154509" y="66751"/>
                  </a:lnTo>
                  <a:lnTo>
                    <a:pt x="154994" y="69520"/>
                  </a:lnTo>
                  <a:lnTo>
                    <a:pt x="155217" y="71666"/>
                  </a:lnTo>
                  <a:lnTo>
                    <a:pt x="154601" y="74382"/>
                  </a:lnTo>
                  <a:lnTo>
                    <a:pt x="154047" y="76213"/>
                  </a:lnTo>
                  <a:lnTo>
                    <a:pt x="153401" y="76097"/>
                  </a:lnTo>
                  <a:lnTo>
                    <a:pt x="151546" y="76582"/>
                  </a:lnTo>
                  <a:lnTo>
                    <a:pt x="148614" y="78790"/>
                  </a:lnTo>
                  <a:lnTo>
                    <a:pt x="144251" y="83982"/>
                  </a:lnTo>
                  <a:lnTo>
                    <a:pt x="143128" y="85129"/>
                  </a:lnTo>
                  <a:lnTo>
                    <a:pt x="141989" y="89060"/>
                  </a:lnTo>
                  <a:lnTo>
                    <a:pt x="141711" y="89460"/>
                  </a:lnTo>
                  <a:lnTo>
                    <a:pt x="139172" y="89283"/>
                  </a:lnTo>
                  <a:lnTo>
                    <a:pt x="138480" y="89191"/>
                  </a:lnTo>
                  <a:lnTo>
                    <a:pt x="135940" y="89268"/>
                  </a:lnTo>
                  <a:lnTo>
                    <a:pt x="130391" y="88244"/>
                  </a:lnTo>
                  <a:lnTo>
                    <a:pt x="128244" y="88921"/>
                  </a:lnTo>
                  <a:lnTo>
                    <a:pt x="125428" y="92891"/>
                  </a:lnTo>
                  <a:lnTo>
                    <a:pt x="124327" y="93475"/>
                  </a:lnTo>
                  <a:lnTo>
                    <a:pt x="121057" y="94022"/>
                  </a:lnTo>
                  <a:lnTo>
                    <a:pt x="120479" y="94483"/>
                  </a:lnTo>
                  <a:lnTo>
                    <a:pt x="119387" y="94299"/>
                  </a:lnTo>
                  <a:lnTo>
                    <a:pt x="116324" y="93098"/>
                  </a:lnTo>
                  <a:lnTo>
                    <a:pt x="113738" y="91314"/>
                  </a:lnTo>
                  <a:lnTo>
                    <a:pt x="112184" y="88952"/>
                  </a:lnTo>
                  <a:lnTo>
                    <a:pt x="109506" y="85698"/>
                  </a:lnTo>
                  <a:lnTo>
                    <a:pt x="107751" y="84036"/>
                  </a:lnTo>
                  <a:lnTo>
                    <a:pt x="104989" y="81951"/>
                  </a:lnTo>
                  <a:lnTo>
                    <a:pt x="100387" y="77682"/>
                  </a:lnTo>
                  <a:lnTo>
                    <a:pt x="98717" y="76705"/>
                  </a:lnTo>
                  <a:lnTo>
                    <a:pt x="90529" y="74843"/>
                  </a:lnTo>
                  <a:lnTo>
                    <a:pt x="87574" y="73989"/>
                  </a:lnTo>
                  <a:lnTo>
                    <a:pt x="84850" y="69135"/>
                  </a:lnTo>
                  <a:lnTo>
                    <a:pt x="83973" y="66304"/>
                  </a:lnTo>
                  <a:lnTo>
                    <a:pt x="82634" y="65804"/>
                  </a:lnTo>
                  <a:lnTo>
                    <a:pt x="81164" y="66397"/>
                  </a:lnTo>
                  <a:lnTo>
                    <a:pt x="79578" y="66966"/>
                  </a:lnTo>
                  <a:lnTo>
                    <a:pt x="75892" y="70274"/>
                  </a:lnTo>
                  <a:lnTo>
                    <a:pt x="74699" y="70743"/>
                  </a:lnTo>
                  <a:lnTo>
                    <a:pt x="72414" y="70782"/>
                  </a:lnTo>
                  <a:lnTo>
                    <a:pt x="67073" y="71512"/>
                  </a:lnTo>
                  <a:lnTo>
                    <a:pt x="64641" y="70305"/>
                  </a:lnTo>
                  <a:lnTo>
                    <a:pt x="60425" y="68989"/>
                  </a:lnTo>
                  <a:lnTo>
                    <a:pt x="58131" y="68781"/>
                  </a:lnTo>
                  <a:lnTo>
                    <a:pt x="56100" y="68812"/>
                  </a:lnTo>
                  <a:lnTo>
                    <a:pt x="47096" y="67520"/>
                  </a:lnTo>
                  <a:lnTo>
                    <a:pt x="45457" y="68935"/>
                  </a:lnTo>
                  <a:lnTo>
                    <a:pt x="43795" y="69189"/>
                  </a:lnTo>
                  <a:lnTo>
                    <a:pt x="42186" y="66997"/>
                  </a:lnTo>
                  <a:lnTo>
                    <a:pt x="40178" y="66374"/>
                  </a:lnTo>
                  <a:lnTo>
                    <a:pt x="37969" y="67120"/>
                  </a:lnTo>
                  <a:lnTo>
                    <a:pt x="33944" y="67204"/>
                  </a:lnTo>
                  <a:lnTo>
                    <a:pt x="29173" y="66512"/>
                  </a:lnTo>
                  <a:lnTo>
                    <a:pt x="23101" y="65974"/>
                  </a:lnTo>
                  <a:lnTo>
                    <a:pt x="22201" y="66204"/>
                  </a:lnTo>
                  <a:lnTo>
                    <a:pt x="15452" y="69120"/>
                  </a:lnTo>
                  <a:lnTo>
                    <a:pt x="13790" y="69558"/>
                  </a:lnTo>
                  <a:lnTo>
                    <a:pt x="6471" y="74459"/>
                  </a:lnTo>
                  <a:lnTo>
                    <a:pt x="669" y="79028"/>
                  </a:lnTo>
                  <a:lnTo>
                    <a:pt x="0" y="71720"/>
                  </a:lnTo>
                  <a:lnTo>
                    <a:pt x="354" y="56996"/>
                  </a:lnTo>
                  <a:lnTo>
                    <a:pt x="1216" y="49649"/>
                  </a:lnTo>
                  <a:lnTo>
                    <a:pt x="5233" y="45349"/>
                  </a:lnTo>
                  <a:lnTo>
                    <a:pt x="7249" y="41995"/>
                  </a:lnTo>
                  <a:lnTo>
                    <a:pt x="8419" y="37502"/>
                  </a:lnTo>
                  <a:lnTo>
                    <a:pt x="8772" y="33333"/>
                  </a:lnTo>
                  <a:lnTo>
                    <a:pt x="9588" y="29879"/>
                  </a:lnTo>
                  <a:lnTo>
                    <a:pt x="15414" y="19924"/>
                  </a:lnTo>
                  <a:lnTo>
                    <a:pt x="20023" y="18847"/>
                  </a:lnTo>
                  <a:lnTo>
                    <a:pt x="26272" y="16070"/>
                  </a:lnTo>
                  <a:lnTo>
                    <a:pt x="33252" y="13755"/>
                  </a:lnTo>
                  <a:lnTo>
                    <a:pt x="34599" y="16701"/>
                  </a:lnTo>
                  <a:lnTo>
                    <a:pt x="35283" y="18947"/>
                  </a:lnTo>
                  <a:lnTo>
                    <a:pt x="43687" y="27094"/>
                  </a:lnTo>
                  <a:lnTo>
                    <a:pt x="45826" y="29825"/>
                  </a:lnTo>
                  <a:lnTo>
                    <a:pt x="49073" y="39133"/>
                  </a:lnTo>
                  <a:lnTo>
                    <a:pt x="56861" y="43841"/>
                  </a:lnTo>
                  <a:lnTo>
                    <a:pt x="62979" y="42357"/>
                  </a:lnTo>
                  <a:lnTo>
                    <a:pt x="65642" y="40072"/>
                  </a:lnTo>
                  <a:lnTo>
                    <a:pt x="70544" y="35856"/>
                  </a:lnTo>
                  <a:lnTo>
                    <a:pt x="72730" y="32764"/>
                  </a:lnTo>
                  <a:lnTo>
                    <a:pt x="73176" y="29779"/>
                  </a:lnTo>
                  <a:lnTo>
                    <a:pt x="72306" y="16932"/>
                  </a:lnTo>
                  <a:lnTo>
                    <a:pt x="70983" y="11331"/>
                  </a:lnTo>
                  <a:lnTo>
                    <a:pt x="71429" y="7839"/>
                  </a:lnTo>
                  <a:lnTo>
                    <a:pt x="72291" y="8016"/>
                  </a:lnTo>
                  <a:lnTo>
                    <a:pt x="74376" y="6323"/>
                  </a:lnTo>
                  <a:lnTo>
                    <a:pt x="81217" y="3185"/>
                  </a:lnTo>
                  <a:lnTo>
                    <a:pt x="82587" y="3039"/>
                  </a:lnTo>
                  <a:lnTo>
                    <a:pt x="84150" y="2400"/>
                  </a:lnTo>
                  <a:lnTo>
                    <a:pt x="88459" y="0"/>
                  </a:lnTo>
                  <a:lnTo>
                    <a:pt x="89852" y="1277"/>
                  </a:lnTo>
                  <a:lnTo>
                    <a:pt x="91006" y="2723"/>
                  </a:lnTo>
                  <a:lnTo>
                    <a:pt x="91637" y="2739"/>
                  </a:lnTo>
                  <a:lnTo>
                    <a:pt x="91953" y="2200"/>
                  </a:lnTo>
                  <a:lnTo>
                    <a:pt x="91868" y="1269"/>
                  </a:lnTo>
                  <a:lnTo>
                    <a:pt x="92168" y="608"/>
                  </a:lnTo>
                  <a:lnTo>
                    <a:pt x="93407" y="977"/>
                  </a:lnTo>
                  <a:lnTo>
                    <a:pt x="98402" y="4908"/>
                  </a:lnTo>
                  <a:lnTo>
                    <a:pt x="100317" y="5831"/>
                  </a:lnTo>
                  <a:lnTo>
                    <a:pt x="101634" y="6085"/>
                  </a:lnTo>
                  <a:lnTo>
                    <a:pt x="103203" y="7924"/>
                  </a:lnTo>
                  <a:lnTo>
                    <a:pt x="107467" y="9147"/>
                  </a:lnTo>
                  <a:lnTo>
                    <a:pt x="107990" y="10093"/>
                  </a:lnTo>
                  <a:lnTo>
                    <a:pt x="108313" y="11278"/>
                  </a:lnTo>
                  <a:lnTo>
                    <a:pt x="112307" y="16232"/>
                  </a:lnTo>
                  <a:lnTo>
                    <a:pt x="114100" y="18717"/>
                  </a:lnTo>
                  <a:lnTo>
                    <a:pt x="117640" y="20994"/>
                  </a:lnTo>
                  <a:lnTo>
                    <a:pt x="119164" y="21532"/>
                  </a:lnTo>
                  <a:lnTo>
                    <a:pt x="125366" y="19209"/>
                  </a:lnTo>
                  <a:lnTo>
                    <a:pt x="127090" y="18409"/>
                  </a:lnTo>
                  <a:lnTo>
                    <a:pt x="128522" y="18393"/>
                  </a:lnTo>
                  <a:lnTo>
                    <a:pt x="129976" y="19617"/>
                  </a:lnTo>
                  <a:lnTo>
                    <a:pt x="133300" y="21240"/>
                  </a:lnTo>
                  <a:lnTo>
                    <a:pt x="136309" y="217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3" name="Serbest Form 142">
              <a:extLst>
                <a:ext uri="{FF2B5EF4-FFF2-40B4-BE49-F238E27FC236}">
                  <a16:creationId xmlns:a16="http://schemas.microsoft.com/office/drawing/2014/main" id="{83EC4BCF-272A-DCA2-53C9-A39BA4B918D3}"/>
                </a:ext>
              </a:extLst>
            </p:cNvPr>
            <p:cNvSpPr/>
            <p:nvPr/>
          </p:nvSpPr>
          <p:spPr>
            <a:xfrm>
              <a:off x="8199008" y="5739243"/>
              <a:ext cx="342100" cy="329098"/>
            </a:xfrm>
            <a:custGeom>
              <a:avLst/>
              <a:gdLst>
                <a:gd name="csX0" fmla="*/ 342101 w 342100"/>
                <a:gd name="csY0" fmla="*/ 38872 h 329098"/>
                <a:gd name="csX1" fmla="*/ 341270 w 342100"/>
                <a:gd name="csY1" fmla="*/ 39579 h 329098"/>
                <a:gd name="csX2" fmla="*/ 340085 w 342100"/>
                <a:gd name="csY2" fmla="*/ 41087 h 329098"/>
                <a:gd name="csX3" fmla="*/ 339338 w 342100"/>
                <a:gd name="csY3" fmla="*/ 42426 h 329098"/>
                <a:gd name="csX4" fmla="*/ 337338 w 342100"/>
                <a:gd name="csY4" fmla="*/ 44611 h 329098"/>
                <a:gd name="csX5" fmla="*/ 335668 w 342100"/>
                <a:gd name="csY5" fmla="*/ 46942 h 329098"/>
                <a:gd name="csX6" fmla="*/ 335829 w 342100"/>
                <a:gd name="csY6" fmla="*/ 50349 h 329098"/>
                <a:gd name="csX7" fmla="*/ 336206 w 342100"/>
                <a:gd name="csY7" fmla="*/ 53811 h 329098"/>
                <a:gd name="csX8" fmla="*/ 337330 w 342100"/>
                <a:gd name="csY8" fmla="*/ 57188 h 329098"/>
                <a:gd name="csX9" fmla="*/ 338292 w 342100"/>
                <a:gd name="csY9" fmla="*/ 60942 h 329098"/>
                <a:gd name="csX10" fmla="*/ 338015 w 342100"/>
                <a:gd name="csY10" fmla="*/ 63389 h 329098"/>
                <a:gd name="csX11" fmla="*/ 337191 w 342100"/>
                <a:gd name="csY11" fmla="*/ 66397 h 329098"/>
                <a:gd name="csX12" fmla="*/ 336206 w 342100"/>
                <a:gd name="csY12" fmla="*/ 68905 h 329098"/>
                <a:gd name="csX13" fmla="*/ 332943 w 342100"/>
                <a:gd name="csY13" fmla="*/ 74051 h 329098"/>
                <a:gd name="csX14" fmla="*/ 332443 w 342100"/>
                <a:gd name="csY14" fmla="*/ 75282 h 329098"/>
                <a:gd name="csX15" fmla="*/ 332628 w 342100"/>
                <a:gd name="csY15" fmla="*/ 77013 h 329098"/>
                <a:gd name="csX16" fmla="*/ 334614 w 342100"/>
                <a:gd name="csY16" fmla="*/ 83105 h 329098"/>
                <a:gd name="csX17" fmla="*/ 334767 w 342100"/>
                <a:gd name="csY17" fmla="*/ 85021 h 329098"/>
                <a:gd name="csX18" fmla="*/ 335952 w 342100"/>
                <a:gd name="csY18" fmla="*/ 90914 h 329098"/>
                <a:gd name="csX19" fmla="*/ 337038 w 342100"/>
                <a:gd name="csY19" fmla="*/ 95699 h 329098"/>
                <a:gd name="csX20" fmla="*/ 338238 w 342100"/>
                <a:gd name="csY20" fmla="*/ 99460 h 329098"/>
                <a:gd name="csX21" fmla="*/ 338423 w 342100"/>
                <a:gd name="csY21" fmla="*/ 100491 h 329098"/>
                <a:gd name="csX22" fmla="*/ 338423 w 342100"/>
                <a:gd name="csY22" fmla="*/ 106007 h 329098"/>
                <a:gd name="csX23" fmla="*/ 338423 w 342100"/>
                <a:gd name="csY23" fmla="*/ 111515 h 329098"/>
                <a:gd name="csX24" fmla="*/ 338423 w 342100"/>
                <a:gd name="csY24" fmla="*/ 117008 h 329098"/>
                <a:gd name="csX25" fmla="*/ 338423 w 342100"/>
                <a:gd name="csY25" fmla="*/ 122493 h 329098"/>
                <a:gd name="csX26" fmla="*/ 338423 w 342100"/>
                <a:gd name="csY26" fmla="*/ 127962 h 329098"/>
                <a:gd name="csX27" fmla="*/ 338423 w 342100"/>
                <a:gd name="csY27" fmla="*/ 133424 h 329098"/>
                <a:gd name="csX28" fmla="*/ 338423 w 342100"/>
                <a:gd name="csY28" fmla="*/ 138871 h 329098"/>
                <a:gd name="csX29" fmla="*/ 338423 w 342100"/>
                <a:gd name="csY29" fmla="*/ 144310 h 329098"/>
                <a:gd name="csX30" fmla="*/ 338423 w 342100"/>
                <a:gd name="csY30" fmla="*/ 149733 h 329098"/>
                <a:gd name="csX31" fmla="*/ 338423 w 342100"/>
                <a:gd name="csY31" fmla="*/ 155149 h 329098"/>
                <a:gd name="csX32" fmla="*/ 338423 w 342100"/>
                <a:gd name="csY32" fmla="*/ 160549 h 329098"/>
                <a:gd name="csX33" fmla="*/ 338423 w 342100"/>
                <a:gd name="csY33" fmla="*/ 165949 h 329098"/>
                <a:gd name="csX34" fmla="*/ 338423 w 342100"/>
                <a:gd name="csY34" fmla="*/ 171327 h 329098"/>
                <a:gd name="csX35" fmla="*/ 338423 w 342100"/>
                <a:gd name="csY35" fmla="*/ 176696 h 329098"/>
                <a:gd name="csX36" fmla="*/ 338423 w 342100"/>
                <a:gd name="csY36" fmla="*/ 182058 h 329098"/>
                <a:gd name="csX37" fmla="*/ 338423 w 342100"/>
                <a:gd name="csY37" fmla="*/ 187412 h 329098"/>
                <a:gd name="csX38" fmla="*/ 338423 w 342100"/>
                <a:gd name="csY38" fmla="*/ 192751 h 329098"/>
                <a:gd name="csX39" fmla="*/ 338423 w 342100"/>
                <a:gd name="csY39" fmla="*/ 198082 h 329098"/>
                <a:gd name="csX40" fmla="*/ 338423 w 342100"/>
                <a:gd name="csY40" fmla="*/ 203406 h 329098"/>
                <a:gd name="csX41" fmla="*/ 338423 w 342100"/>
                <a:gd name="csY41" fmla="*/ 208714 h 329098"/>
                <a:gd name="csX42" fmla="*/ 338423 w 342100"/>
                <a:gd name="csY42" fmla="*/ 214022 h 329098"/>
                <a:gd name="csX43" fmla="*/ 338423 w 342100"/>
                <a:gd name="csY43" fmla="*/ 219315 h 329098"/>
                <a:gd name="csX44" fmla="*/ 338423 w 342100"/>
                <a:gd name="csY44" fmla="*/ 224592 h 329098"/>
                <a:gd name="csX45" fmla="*/ 338423 w 342100"/>
                <a:gd name="csY45" fmla="*/ 229869 h 329098"/>
                <a:gd name="csX46" fmla="*/ 338423 w 342100"/>
                <a:gd name="csY46" fmla="*/ 235131 h 329098"/>
                <a:gd name="csX47" fmla="*/ 338423 w 342100"/>
                <a:gd name="csY47" fmla="*/ 240385 h 329098"/>
                <a:gd name="csX48" fmla="*/ 338423 w 342100"/>
                <a:gd name="csY48" fmla="*/ 245632 h 329098"/>
                <a:gd name="csX49" fmla="*/ 338423 w 342100"/>
                <a:gd name="csY49" fmla="*/ 250870 h 329098"/>
                <a:gd name="csX50" fmla="*/ 338423 w 342100"/>
                <a:gd name="csY50" fmla="*/ 256094 h 329098"/>
                <a:gd name="csX51" fmla="*/ 338423 w 342100"/>
                <a:gd name="csY51" fmla="*/ 261317 h 329098"/>
                <a:gd name="csX52" fmla="*/ 338423 w 342100"/>
                <a:gd name="csY52" fmla="*/ 266533 h 329098"/>
                <a:gd name="csX53" fmla="*/ 338423 w 342100"/>
                <a:gd name="csY53" fmla="*/ 271733 h 329098"/>
                <a:gd name="csX54" fmla="*/ 338423 w 342100"/>
                <a:gd name="csY54" fmla="*/ 283249 h 329098"/>
                <a:gd name="csX55" fmla="*/ 338415 w 342100"/>
                <a:gd name="csY55" fmla="*/ 294727 h 329098"/>
                <a:gd name="csX56" fmla="*/ 338415 w 342100"/>
                <a:gd name="csY56" fmla="*/ 306166 h 329098"/>
                <a:gd name="csX57" fmla="*/ 338407 w 342100"/>
                <a:gd name="csY57" fmla="*/ 317567 h 329098"/>
                <a:gd name="csX58" fmla="*/ 338338 w 342100"/>
                <a:gd name="csY58" fmla="*/ 317598 h 329098"/>
                <a:gd name="csX59" fmla="*/ 338276 w 342100"/>
                <a:gd name="csY59" fmla="*/ 317644 h 329098"/>
                <a:gd name="csX60" fmla="*/ 338207 w 342100"/>
                <a:gd name="csY60" fmla="*/ 317683 h 329098"/>
                <a:gd name="csX61" fmla="*/ 338138 w 342100"/>
                <a:gd name="csY61" fmla="*/ 317729 h 329098"/>
                <a:gd name="csX62" fmla="*/ 332813 w 342100"/>
                <a:gd name="csY62" fmla="*/ 317721 h 329098"/>
                <a:gd name="csX63" fmla="*/ 327487 w 342100"/>
                <a:gd name="csY63" fmla="*/ 317721 h 329098"/>
                <a:gd name="csX64" fmla="*/ 322155 w 342100"/>
                <a:gd name="csY64" fmla="*/ 317721 h 329098"/>
                <a:gd name="csX65" fmla="*/ 316829 w 342100"/>
                <a:gd name="csY65" fmla="*/ 317713 h 329098"/>
                <a:gd name="csX66" fmla="*/ 316829 w 342100"/>
                <a:gd name="csY66" fmla="*/ 320567 h 329098"/>
                <a:gd name="csX67" fmla="*/ 316829 w 342100"/>
                <a:gd name="csY67" fmla="*/ 323414 h 329098"/>
                <a:gd name="csX68" fmla="*/ 316829 w 342100"/>
                <a:gd name="csY68" fmla="*/ 326253 h 329098"/>
                <a:gd name="csX69" fmla="*/ 316829 w 342100"/>
                <a:gd name="csY69" fmla="*/ 329099 h 329098"/>
                <a:gd name="csX70" fmla="*/ 306479 w 342100"/>
                <a:gd name="csY70" fmla="*/ 323706 h 329098"/>
                <a:gd name="csX71" fmla="*/ 296136 w 342100"/>
                <a:gd name="csY71" fmla="*/ 318313 h 329098"/>
                <a:gd name="csX72" fmla="*/ 285786 w 342100"/>
                <a:gd name="csY72" fmla="*/ 312905 h 329098"/>
                <a:gd name="csX73" fmla="*/ 275443 w 342100"/>
                <a:gd name="csY73" fmla="*/ 307490 h 329098"/>
                <a:gd name="csX74" fmla="*/ 265093 w 342100"/>
                <a:gd name="csY74" fmla="*/ 302066 h 329098"/>
                <a:gd name="csX75" fmla="*/ 254750 w 342100"/>
                <a:gd name="csY75" fmla="*/ 296635 h 329098"/>
                <a:gd name="csX76" fmla="*/ 244400 w 342100"/>
                <a:gd name="csY76" fmla="*/ 291196 h 329098"/>
                <a:gd name="csX77" fmla="*/ 234057 w 342100"/>
                <a:gd name="csY77" fmla="*/ 285750 h 329098"/>
                <a:gd name="csX78" fmla="*/ 223706 w 342100"/>
                <a:gd name="csY78" fmla="*/ 280288 h 329098"/>
                <a:gd name="csX79" fmla="*/ 213364 w 342100"/>
                <a:gd name="csY79" fmla="*/ 274818 h 329098"/>
                <a:gd name="csX80" fmla="*/ 203014 w 342100"/>
                <a:gd name="csY80" fmla="*/ 269349 h 329098"/>
                <a:gd name="csX81" fmla="*/ 192671 w 342100"/>
                <a:gd name="csY81" fmla="*/ 263864 h 329098"/>
                <a:gd name="csX82" fmla="*/ 182320 w 342100"/>
                <a:gd name="csY82" fmla="*/ 258363 h 329098"/>
                <a:gd name="csX83" fmla="*/ 171978 w 342100"/>
                <a:gd name="csY83" fmla="*/ 252855 h 329098"/>
                <a:gd name="csX84" fmla="*/ 161628 w 342100"/>
                <a:gd name="csY84" fmla="*/ 247347 h 329098"/>
                <a:gd name="csX85" fmla="*/ 151277 w 342100"/>
                <a:gd name="csY85" fmla="*/ 241824 h 329098"/>
                <a:gd name="csX86" fmla="*/ 144136 w 342100"/>
                <a:gd name="csY86" fmla="*/ 238000 h 329098"/>
                <a:gd name="csX87" fmla="*/ 136425 w 342100"/>
                <a:gd name="csY87" fmla="*/ 241731 h 329098"/>
                <a:gd name="csX88" fmla="*/ 130384 w 342100"/>
                <a:gd name="csY88" fmla="*/ 244655 h 329098"/>
                <a:gd name="csX89" fmla="*/ 122427 w 342100"/>
                <a:gd name="csY89" fmla="*/ 248493 h 329098"/>
                <a:gd name="csX90" fmla="*/ 122427 w 342100"/>
                <a:gd name="csY90" fmla="*/ 248493 h 329098"/>
                <a:gd name="csX91" fmla="*/ 113284 w 342100"/>
                <a:gd name="csY91" fmla="*/ 253471 h 329098"/>
                <a:gd name="csX92" fmla="*/ 106266 w 342100"/>
                <a:gd name="csY92" fmla="*/ 257286 h 329098"/>
                <a:gd name="csX93" fmla="*/ 105936 w 342100"/>
                <a:gd name="csY93" fmla="*/ 257255 h 329098"/>
                <a:gd name="csX94" fmla="*/ 105620 w 342100"/>
                <a:gd name="csY94" fmla="*/ 257163 h 329098"/>
                <a:gd name="csX95" fmla="*/ 98317 w 342100"/>
                <a:gd name="csY95" fmla="*/ 250686 h 329098"/>
                <a:gd name="csX96" fmla="*/ 92615 w 342100"/>
                <a:gd name="csY96" fmla="*/ 245616 h 329098"/>
                <a:gd name="csX97" fmla="*/ 90083 w 342100"/>
                <a:gd name="csY97" fmla="*/ 244193 h 329098"/>
                <a:gd name="csX98" fmla="*/ 79332 w 342100"/>
                <a:gd name="csY98" fmla="*/ 241601 h 329098"/>
                <a:gd name="csX99" fmla="*/ 68643 w 342100"/>
                <a:gd name="csY99" fmla="*/ 239023 h 329098"/>
                <a:gd name="csX100" fmla="*/ 57393 w 342100"/>
                <a:gd name="csY100" fmla="*/ 236300 h 329098"/>
                <a:gd name="csX101" fmla="*/ 55346 w 342100"/>
                <a:gd name="csY101" fmla="*/ 232154 h 329098"/>
                <a:gd name="csX102" fmla="*/ 53060 w 342100"/>
                <a:gd name="csY102" fmla="*/ 227515 h 329098"/>
                <a:gd name="csX103" fmla="*/ 49974 w 342100"/>
                <a:gd name="csY103" fmla="*/ 221707 h 329098"/>
                <a:gd name="csX104" fmla="*/ 48089 w 342100"/>
                <a:gd name="csY104" fmla="*/ 218145 h 329098"/>
                <a:gd name="csX105" fmla="*/ 47458 w 342100"/>
                <a:gd name="csY105" fmla="*/ 217591 h 329098"/>
                <a:gd name="csX106" fmla="*/ 38831 w 342100"/>
                <a:gd name="csY106" fmla="*/ 214776 h 329098"/>
                <a:gd name="csX107" fmla="*/ 29712 w 342100"/>
                <a:gd name="csY107" fmla="*/ 212006 h 329098"/>
                <a:gd name="csX108" fmla="*/ 24379 w 342100"/>
                <a:gd name="csY108" fmla="*/ 213683 h 329098"/>
                <a:gd name="csX109" fmla="*/ 23440 w 342100"/>
                <a:gd name="csY109" fmla="*/ 213560 h 329098"/>
                <a:gd name="csX110" fmla="*/ 21932 w 342100"/>
                <a:gd name="csY110" fmla="*/ 212506 h 329098"/>
                <a:gd name="csX111" fmla="*/ 20416 w 342100"/>
                <a:gd name="csY111" fmla="*/ 211068 h 329098"/>
                <a:gd name="csX112" fmla="*/ 19616 w 342100"/>
                <a:gd name="csY112" fmla="*/ 209060 h 329098"/>
                <a:gd name="csX113" fmla="*/ 17476 w 342100"/>
                <a:gd name="csY113" fmla="*/ 206368 h 329098"/>
                <a:gd name="csX114" fmla="*/ 15499 w 342100"/>
                <a:gd name="csY114" fmla="*/ 200190 h 329098"/>
                <a:gd name="csX115" fmla="*/ 15306 w 342100"/>
                <a:gd name="csY115" fmla="*/ 195267 h 329098"/>
                <a:gd name="csX116" fmla="*/ 14914 w 342100"/>
                <a:gd name="csY116" fmla="*/ 193520 h 329098"/>
                <a:gd name="csX117" fmla="*/ 10166 w 342100"/>
                <a:gd name="csY117" fmla="*/ 186566 h 329098"/>
                <a:gd name="csX118" fmla="*/ 5849 w 342100"/>
                <a:gd name="csY118" fmla="*/ 180235 h 329098"/>
                <a:gd name="csX119" fmla="*/ 2978 w 342100"/>
                <a:gd name="csY119" fmla="*/ 176004 h 329098"/>
                <a:gd name="csX120" fmla="*/ 2424 w 342100"/>
                <a:gd name="csY120" fmla="*/ 174088 h 329098"/>
                <a:gd name="csX121" fmla="*/ 2755 w 342100"/>
                <a:gd name="csY121" fmla="*/ 171734 h 329098"/>
                <a:gd name="csX122" fmla="*/ 3909 w 342100"/>
                <a:gd name="csY122" fmla="*/ 169619 h 329098"/>
                <a:gd name="csX123" fmla="*/ 8088 w 342100"/>
                <a:gd name="csY123" fmla="*/ 167119 h 329098"/>
                <a:gd name="csX124" fmla="*/ 11859 w 342100"/>
                <a:gd name="csY124" fmla="*/ 164388 h 329098"/>
                <a:gd name="csX125" fmla="*/ 12374 w 342100"/>
                <a:gd name="csY125" fmla="*/ 162495 h 329098"/>
                <a:gd name="csX126" fmla="*/ 12613 w 342100"/>
                <a:gd name="csY126" fmla="*/ 157272 h 329098"/>
                <a:gd name="csX127" fmla="*/ 11382 w 342100"/>
                <a:gd name="csY127" fmla="*/ 155641 h 329098"/>
                <a:gd name="csX128" fmla="*/ 10473 w 342100"/>
                <a:gd name="csY128" fmla="*/ 152533 h 329098"/>
                <a:gd name="csX129" fmla="*/ 9550 w 342100"/>
                <a:gd name="csY129" fmla="*/ 148325 h 329098"/>
                <a:gd name="csX130" fmla="*/ 9442 w 342100"/>
                <a:gd name="csY130" fmla="*/ 145625 h 329098"/>
                <a:gd name="csX131" fmla="*/ 11120 w 342100"/>
                <a:gd name="csY131" fmla="*/ 140248 h 329098"/>
                <a:gd name="csX132" fmla="*/ 13082 w 342100"/>
                <a:gd name="csY132" fmla="*/ 134609 h 329098"/>
                <a:gd name="csX133" fmla="*/ 11836 w 342100"/>
                <a:gd name="csY133" fmla="*/ 128347 h 329098"/>
                <a:gd name="csX134" fmla="*/ 10912 w 342100"/>
                <a:gd name="csY134" fmla="*/ 115738 h 329098"/>
                <a:gd name="csX135" fmla="*/ 11489 w 342100"/>
                <a:gd name="csY135" fmla="*/ 105769 h 329098"/>
                <a:gd name="csX136" fmla="*/ 11020 w 342100"/>
                <a:gd name="csY136" fmla="*/ 102137 h 329098"/>
                <a:gd name="csX137" fmla="*/ 10689 w 342100"/>
                <a:gd name="csY137" fmla="*/ 100607 h 329098"/>
                <a:gd name="csX138" fmla="*/ 9404 w 342100"/>
                <a:gd name="csY138" fmla="*/ 95883 h 329098"/>
                <a:gd name="csX139" fmla="*/ 7826 w 342100"/>
                <a:gd name="csY139" fmla="*/ 90998 h 329098"/>
                <a:gd name="csX140" fmla="*/ 7118 w 342100"/>
                <a:gd name="csY140" fmla="*/ 89283 h 329098"/>
                <a:gd name="csX141" fmla="*/ 5094 w 342100"/>
                <a:gd name="csY141" fmla="*/ 85336 h 329098"/>
                <a:gd name="csX142" fmla="*/ 1739 w 342100"/>
                <a:gd name="csY142" fmla="*/ 80436 h 329098"/>
                <a:gd name="csX143" fmla="*/ 0 w 342100"/>
                <a:gd name="csY143" fmla="*/ 77421 h 329098"/>
                <a:gd name="csX144" fmla="*/ 2386 w 342100"/>
                <a:gd name="csY144" fmla="*/ 75828 h 329098"/>
                <a:gd name="csX145" fmla="*/ 4502 w 342100"/>
                <a:gd name="csY145" fmla="*/ 74582 h 329098"/>
                <a:gd name="csX146" fmla="*/ 7080 w 342100"/>
                <a:gd name="csY146" fmla="*/ 73266 h 329098"/>
                <a:gd name="csX147" fmla="*/ 10735 w 342100"/>
                <a:gd name="csY147" fmla="*/ 71774 h 329098"/>
                <a:gd name="csX148" fmla="*/ 12628 w 342100"/>
                <a:gd name="csY148" fmla="*/ 70651 h 329098"/>
                <a:gd name="csX149" fmla="*/ 13436 w 342100"/>
                <a:gd name="csY149" fmla="*/ 69704 h 329098"/>
                <a:gd name="csX150" fmla="*/ 16183 w 342100"/>
                <a:gd name="csY150" fmla="*/ 65843 h 329098"/>
                <a:gd name="csX151" fmla="*/ 17615 w 342100"/>
                <a:gd name="csY151" fmla="*/ 63704 h 329098"/>
                <a:gd name="csX152" fmla="*/ 19570 w 342100"/>
                <a:gd name="csY152" fmla="*/ 60773 h 329098"/>
                <a:gd name="csX153" fmla="*/ 20424 w 342100"/>
                <a:gd name="csY153" fmla="*/ 58727 h 329098"/>
                <a:gd name="csX154" fmla="*/ 20447 w 342100"/>
                <a:gd name="csY154" fmla="*/ 56835 h 329098"/>
                <a:gd name="csX155" fmla="*/ 20147 w 342100"/>
                <a:gd name="csY155" fmla="*/ 54542 h 329098"/>
                <a:gd name="csX156" fmla="*/ 18623 w 342100"/>
                <a:gd name="csY156" fmla="*/ 49049 h 329098"/>
                <a:gd name="csX157" fmla="*/ 17376 w 342100"/>
                <a:gd name="csY157" fmla="*/ 43695 h 329098"/>
                <a:gd name="csX158" fmla="*/ 18346 w 342100"/>
                <a:gd name="csY158" fmla="*/ 41626 h 329098"/>
                <a:gd name="csX159" fmla="*/ 19123 w 342100"/>
                <a:gd name="csY159" fmla="*/ 40641 h 329098"/>
                <a:gd name="csX160" fmla="*/ 20824 w 342100"/>
                <a:gd name="csY160" fmla="*/ 38118 h 329098"/>
                <a:gd name="csX161" fmla="*/ 21501 w 342100"/>
                <a:gd name="csY161" fmla="*/ 37610 h 329098"/>
                <a:gd name="csX162" fmla="*/ 25172 w 342100"/>
                <a:gd name="csY162" fmla="*/ 36825 h 329098"/>
                <a:gd name="csX163" fmla="*/ 26634 w 342100"/>
                <a:gd name="csY163" fmla="*/ 35148 h 329098"/>
                <a:gd name="csX164" fmla="*/ 27757 w 342100"/>
                <a:gd name="csY164" fmla="*/ 33041 h 329098"/>
                <a:gd name="csX165" fmla="*/ 28042 w 342100"/>
                <a:gd name="csY165" fmla="*/ 31933 h 329098"/>
                <a:gd name="csX166" fmla="*/ 29643 w 342100"/>
                <a:gd name="csY166" fmla="*/ 30771 h 329098"/>
                <a:gd name="csX167" fmla="*/ 31559 w 342100"/>
                <a:gd name="csY167" fmla="*/ 29610 h 329098"/>
                <a:gd name="csX168" fmla="*/ 32736 w 342100"/>
                <a:gd name="csY168" fmla="*/ 28102 h 329098"/>
                <a:gd name="csX169" fmla="*/ 36600 w 342100"/>
                <a:gd name="csY169" fmla="*/ 25763 h 329098"/>
                <a:gd name="csX170" fmla="*/ 40124 w 342100"/>
                <a:gd name="csY170" fmla="*/ 23632 h 329098"/>
                <a:gd name="csX171" fmla="*/ 44226 w 342100"/>
                <a:gd name="csY171" fmla="*/ 21386 h 329098"/>
                <a:gd name="csX172" fmla="*/ 47396 w 342100"/>
                <a:gd name="csY172" fmla="*/ 19647 h 329098"/>
                <a:gd name="csX173" fmla="*/ 48066 w 342100"/>
                <a:gd name="csY173" fmla="*/ 18124 h 329098"/>
                <a:gd name="csX174" fmla="*/ 48020 w 342100"/>
                <a:gd name="csY174" fmla="*/ 16809 h 329098"/>
                <a:gd name="csX175" fmla="*/ 46296 w 342100"/>
                <a:gd name="csY175" fmla="*/ 13808 h 329098"/>
                <a:gd name="csX176" fmla="*/ 46296 w 342100"/>
                <a:gd name="csY176" fmla="*/ 10254 h 329098"/>
                <a:gd name="csX177" fmla="*/ 46411 w 342100"/>
                <a:gd name="csY177" fmla="*/ 7300 h 329098"/>
                <a:gd name="csX178" fmla="*/ 46581 w 342100"/>
                <a:gd name="csY178" fmla="*/ 5554 h 329098"/>
                <a:gd name="csX179" fmla="*/ 47342 w 342100"/>
                <a:gd name="csY179" fmla="*/ 685 h 329098"/>
                <a:gd name="csX180" fmla="*/ 47388 w 342100"/>
                <a:gd name="csY180" fmla="*/ 0 h 329098"/>
                <a:gd name="csX181" fmla="*/ 50682 w 342100"/>
                <a:gd name="csY181" fmla="*/ 1623 h 329098"/>
                <a:gd name="csX182" fmla="*/ 54060 w 342100"/>
                <a:gd name="csY182" fmla="*/ 2269 h 329098"/>
                <a:gd name="csX183" fmla="*/ 64134 w 342100"/>
                <a:gd name="csY183" fmla="*/ 8293 h 329098"/>
                <a:gd name="csX184" fmla="*/ 67312 w 342100"/>
                <a:gd name="csY184" fmla="*/ 9047 h 329098"/>
                <a:gd name="csX185" fmla="*/ 74361 w 342100"/>
                <a:gd name="csY185" fmla="*/ 9762 h 329098"/>
                <a:gd name="csX186" fmla="*/ 82665 w 342100"/>
                <a:gd name="csY186" fmla="*/ 7300 h 329098"/>
                <a:gd name="csX187" fmla="*/ 85804 w 342100"/>
                <a:gd name="csY187" fmla="*/ 6854 h 329098"/>
                <a:gd name="csX188" fmla="*/ 91268 w 342100"/>
                <a:gd name="csY188" fmla="*/ 9170 h 329098"/>
                <a:gd name="csX189" fmla="*/ 93677 w 342100"/>
                <a:gd name="csY189" fmla="*/ 9824 h 329098"/>
                <a:gd name="csX190" fmla="*/ 97725 w 342100"/>
                <a:gd name="csY190" fmla="*/ 10001 h 329098"/>
                <a:gd name="csX191" fmla="*/ 104643 w 342100"/>
                <a:gd name="csY191" fmla="*/ 12093 h 329098"/>
                <a:gd name="csX192" fmla="*/ 106405 w 342100"/>
                <a:gd name="csY192" fmla="*/ 12824 h 329098"/>
                <a:gd name="csX193" fmla="*/ 110437 w 342100"/>
                <a:gd name="csY193" fmla="*/ 16162 h 329098"/>
                <a:gd name="csX194" fmla="*/ 112369 w 342100"/>
                <a:gd name="csY194" fmla="*/ 17163 h 329098"/>
                <a:gd name="csX195" fmla="*/ 126690 w 342100"/>
                <a:gd name="csY195" fmla="*/ 20217 h 329098"/>
                <a:gd name="csX196" fmla="*/ 128645 w 342100"/>
                <a:gd name="csY196" fmla="*/ 22240 h 329098"/>
                <a:gd name="csX197" fmla="*/ 130638 w 342100"/>
                <a:gd name="csY197" fmla="*/ 26094 h 329098"/>
                <a:gd name="csX198" fmla="*/ 130723 w 342100"/>
                <a:gd name="csY198" fmla="*/ 30879 h 329098"/>
                <a:gd name="csX199" fmla="*/ 131823 w 342100"/>
                <a:gd name="csY199" fmla="*/ 34341 h 329098"/>
                <a:gd name="csX200" fmla="*/ 133601 w 342100"/>
                <a:gd name="csY200" fmla="*/ 38826 h 329098"/>
                <a:gd name="csX201" fmla="*/ 135748 w 342100"/>
                <a:gd name="csY201" fmla="*/ 41995 h 329098"/>
                <a:gd name="csX202" fmla="*/ 138126 w 342100"/>
                <a:gd name="csY202" fmla="*/ 44634 h 329098"/>
                <a:gd name="csX203" fmla="*/ 140857 w 342100"/>
                <a:gd name="csY203" fmla="*/ 46280 h 329098"/>
                <a:gd name="csX204" fmla="*/ 147137 w 342100"/>
                <a:gd name="csY204" fmla="*/ 48711 h 329098"/>
                <a:gd name="csX205" fmla="*/ 154217 w 342100"/>
                <a:gd name="csY205" fmla="*/ 49642 h 329098"/>
                <a:gd name="csX206" fmla="*/ 161358 w 342100"/>
                <a:gd name="csY206" fmla="*/ 49957 h 329098"/>
                <a:gd name="csX207" fmla="*/ 173617 w 342100"/>
                <a:gd name="csY207" fmla="*/ 53303 h 329098"/>
                <a:gd name="csX208" fmla="*/ 184014 w 342100"/>
                <a:gd name="csY208" fmla="*/ 57158 h 329098"/>
                <a:gd name="csX209" fmla="*/ 186576 w 342100"/>
                <a:gd name="csY209" fmla="*/ 59058 h 329098"/>
                <a:gd name="csX210" fmla="*/ 191786 w 342100"/>
                <a:gd name="csY210" fmla="*/ 60919 h 329098"/>
                <a:gd name="csX211" fmla="*/ 202136 w 342100"/>
                <a:gd name="csY211" fmla="*/ 69951 h 329098"/>
                <a:gd name="csX212" fmla="*/ 207900 w 342100"/>
                <a:gd name="csY212" fmla="*/ 73066 h 329098"/>
                <a:gd name="csX213" fmla="*/ 211940 w 342100"/>
                <a:gd name="csY213" fmla="*/ 73666 h 329098"/>
                <a:gd name="csX214" fmla="*/ 215565 w 342100"/>
                <a:gd name="csY214" fmla="*/ 73120 h 329098"/>
                <a:gd name="csX215" fmla="*/ 222006 w 342100"/>
                <a:gd name="csY215" fmla="*/ 69997 h 329098"/>
                <a:gd name="csX216" fmla="*/ 224668 w 342100"/>
                <a:gd name="csY216" fmla="*/ 68135 h 329098"/>
                <a:gd name="csX217" fmla="*/ 231148 w 342100"/>
                <a:gd name="csY217" fmla="*/ 60335 h 329098"/>
                <a:gd name="csX218" fmla="*/ 233280 w 342100"/>
                <a:gd name="csY218" fmla="*/ 56258 h 329098"/>
                <a:gd name="csX219" fmla="*/ 234126 w 342100"/>
                <a:gd name="csY219" fmla="*/ 53373 h 329098"/>
                <a:gd name="csX220" fmla="*/ 233918 w 342100"/>
                <a:gd name="csY220" fmla="*/ 50442 h 329098"/>
                <a:gd name="csX221" fmla="*/ 233111 w 342100"/>
                <a:gd name="csY221" fmla="*/ 47803 h 329098"/>
                <a:gd name="csX222" fmla="*/ 231294 w 342100"/>
                <a:gd name="csY222" fmla="*/ 45034 h 329098"/>
                <a:gd name="csX223" fmla="*/ 230025 w 342100"/>
                <a:gd name="csY223" fmla="*/ 41372 h 329098"/>
                <a:gd name="csX224" fmla="*/ 229278 w 342100"/>
                <a:gd name="csY224" fmla="*/ 34764 h 329098"/>
                <a:gd name="csX225" fmla="*/ 230294 w 342100"/>
                <a:gd name="csY225" fmla="*/ 30171 h 329098"/>
                <a:gd name="csX226" fmla="*/ 231533 w 342100"/>
                <a:gd name="csY226" fmla="*/ 27417 h 329098"/>
                <a:gd name="csX227" fmla="*/ 233487 w 342100"/>
                <a:gd name="csY227" fmla="*/ 24602 h 329098"/>
                <a:gd name="csX228" fmla="*/ 238867 w 342100"/>
                <a:gd name="csY228" fmla="*/ 19209 h 329098"/>
                <a:gd name="csX229" fmla="*/ 244277 w 342100"/>
                <a:gd name="csY229" fmla="*/ 15401 h 329098"/>
                <a:gd name="csX230" fmla="*/ 253811 w 342100"/>
                <a:gd name="csY230" fmla="*/ 10416 h 329098"/>
                <a:gd name="csX231" fmla="*/ 259344 w 342100"/>
                <a:gd name="csY231" fmla="*/ 10362 h 329098"/>
                <a:gd name="csX232" fmla="*/ 261637 w 342100"/>
                <a:gd name="csY232" fmla="*/ 9808 h 329098"/>
                <a:gd name="csX233" fmla="*/ 266193 w 342100"/>
                <a:gd name="csY233" fmla="*/ 6277 h 329098"/>
                <a:gd name="csX234" fmla="*/ 268040 w 342100"/>
                <a:gd name="csY234" fmla="*/ 6146 h 329098"/>
                <a:gd name="csX235" fmla="*/ 270595 w 342100"/>
                <a:gd name="csY235" fmla="*/ 7008 h 329098"/>
                <a:gd name="csX236" fmla="*/ 278106 w 342100"/>
                <a:gd name="csY236" fmla="*/ 6762 h 329098"/>
                <a:gd name="csX237" fmla="*/ 281415 w 342100"/>
                <a:gd name="csY237" fmla="*/ 7747 h 329098"/>
                <a:gd name="csX238" fmla="*/ 285363 w 342100"/>
                <a:gd name="csY238" fmla="*/ 9947 h 329098"/>
                <a:gd name="csX239" fmla="*/ 290349 w 342100"/>
                <a:gd name="csY239" fmla="*/ 11308 h 329098"/>
                <a:gd name="csX240" fmla="*/ 293866 w 342100"/>
                <a:gd name="csY240" fmla="*/ 12670 h 329098"/>
                <a:gd name="csX241" fmla="*/ 297614 w 342100"/>
                <a:gd name="csY241" fmla="*/ 14416 h 329098"/>
                <a:gd name="csX242" fmla="*/ 298460 w 342100"/>
                <a:gd name="csY242" fmla="*/ 18763 h 329098"/>
                <a:gd name="csX243" fmla="*/ 298045 w 342100"/>
                <a:gd name="csY243" fmla="*/ 20055 h 329098"/>
                <a:gd name="csX244" fmla="*/ 297952 w 342100"/>
                <a:gd name="csY244" fmla="*/ 21740 h 329098"/>
                <a:gd name="csX245" fmla="*/ 301838 w 342100"/>
                <a:gd name="csY245" fmla="*/ 24725 h 329098"/>
                <a:gd name="csX246" fmla="*/ 312881 w 342100"/>
                <a:gd name="csY246" fmla="*/ 26125 h 329098"/>
                <a:gd name="csX247" fmla="*/ 315059 w 342100"/>
                <a:gd name="csY247" fmla="*/ 26925 h 329098"/>
                <a:gd name="csX248" fmla="*/ 318099 w 342100"/>
                <a:gd name="csY248" fmla="*/ 29210 h 329098"/>
                <a:gd name="csX249" fmla="*/ 320054 w 342100"/>
                <a:gd name="csY249" fmla="*/ 29910 h 329098"/>
                <a:gd name="csX250" fmla="*/ 327618 w 342100"/>
                <a:gd name="csY250" fmla="*/ 30233 h 329098"/>
                <a:gd name="csX251" fmla="*/ 332028 w 342100"/>
                <a:gd name="csY251" fmla="*/ 29748 h 329098"/>
                <a:gd name="csX252" fmla="*/ 336229 w 342100"/>
                <a:gd name="csY252" fmla="*/ 30548 h 329098"/>
                <a:gd name="csX253" fmla="*/ 337784 w 342100"/>
                <a:gd name="csY253" fmla="*/ 31317 h 329098"/>
                <a:gd name="csX254" fmla="*/ 339392 w 342100"/>
                <a:gd name="csY254" fmla="*/ 33102 h 329098"/>
                <a:gd name="csX255" fmla="*/ 341339 w 342100"/>
                <a:gd name="csY255" fmla="*/ 37425 h 3290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</a:cxnLst>
              <a:rect l="l" t="t" r="r" b="b"/>
              <a:pathLst>
                <a:path w="342100" h="329098">
                  <a:moveTo>
                    <a:pt x="342101" y="38872"/>
                  </a:moveTo>
                  <a:lnTo>
                    <a:pt x="341270" y="39579"/>
                  </a:lnTo>
                  <a:lnTo>
                    <a:pt x="340085" y="41087"/>
                  </a:lnTo>
                  <a:lnTo>
                    <a:pt x="339338" y="42426"/>
                  </a:lnTo>
                  <a:lnTo>
                    <a:pt x="337338" y="44611"/>
                  </a:lnTo>
                  <a:lnTo>
                    <a:pt x="335668" y="46942"/>
                  </a:lnTo>
                  <a:lnTo>
                    <a:pt x="335829" y="50349"/>
                  </a:lnTo>
                  <a:lnTo>
                    <a:pt x="336206" y="53811"/>
                  </a:lnTo>
                  <a:lnTo>
                    <a:pt x="337330" y="57188"/>
                  </a:lnTo>
                  <a:lnTo>
                    <a:pt x="338292" y="60942"/>
                  </a:lnTo>
                  <a:lnTo>
                    <a:pt x="338015" y="63389"/>
                  </a:lnTo>
                  <a:lnTo>
                    <a:pt x="337191" y="66397"/>
                  </a:lnTo>
                  <a:lnTo>
                    <a:pt x="336206" y="68905"/>
                  </a:lnTo>
                  <a:lnTo>
                    <a:pt x="332943" y="74051"/>
                  </a:lnTo>
                  <a:lnTo>
                    <a:pt x="332443" y="75282"/>
                  </a:lnTo>
                  <a:lnTo>
                    <a:pt x="332628" y="77013"/>
                  </a:lnTo>
                  <a:lnTo>
                    <a:pt x="334614" y="83105"/>
                  </a:lnTo>
                  <a:lnTo>
                    <a:pt x="334767" y="85021"/>
                  </a:lnTo>
                  <a:lnTo>
                    <a:pt x="335952" y="90914"/>
                  </a:lnTo>
                  <a:lnTo>
                    <a:pt x="337038" y="95699"/>
                  </a:lnTo>
                  <a:lnTo>
                    <a:pt x="338238" y="99460"/>
                  </a:lnTo>
                  <a:lnTo>
                    <a:pt x="338423" y="100491"/>
                  </a:lnTo>
                  <a:lnTo>
                    <a:pt x="338423" y="106007"/>
                  </a:lnTo>
                  <a:lnTo>
                    <a:pt x="338423" y="111515"/>
                  </a:lnTo>
                  <a:lnTo>
                    <a:pt x="338423" y="117008"/>
                  </a:lnTo>
                  <a:lnTo>
                    <a:pt x="338423" y="122493"/>
                  </a:lnTo>
                  <a:lnTo>
                    <a:pt x="338423" y="127962"/>
                  </a:lnTo>
                  <a:lnTo>
                    <a:pt x="338423" y="133424"/>
                  </a:lnTo>
                  <a:lnTo>
                    <a:pt x="338423" y="138871"/>
                  </a:lnTo>
                  <a:lnTo>
                    <a:pt x="338423" y="144310"/>
                  </a:lnTo>
                  <a:lnTo>
                    <a:pt x="338423" y="149733"/>
                  </a:lnTo>
                  <a:lnTo>
                    <a:pt x="338423" y="155149"/>
                  </a:lnTo>
                  <a:lnTo>
                    <a:pt x="338423" y="160549"/>
                  </a:lnTo>
                  <a:lnTo>
                    <a:pt x="338423" y="165949"/>
                  </a:lnTo>
                  <a:lnTo>
                    <a:pt x="338423" y="171327"/>
                  </a:lnTo>
                  <a:lnTo>
                    <a:pt x="338423" y="176696"/>
                  </a:lnTo>
                  <a:lnTo>
                    <a:pt x="338423" y="182058"/>
                  </a:lnTo>
                  <a:lnTo>
                    <a:pt x="338423" y="187412"/>
                  </a:lnTo>
                  <a:lnTo>
                    <a:pt x="338423" y="192751"/>
                  </a:lnTo>
                  <a:lnTo>
                    <a:pt x="338423" y="198082"/>
                  </a:lnTo>
                  <a:lnTo>
                    <a:pt x="338423" y="203406"/>
                  </a:lnTo>
                  <a:lnTo>
                    <a:pt x="338423" y="208714"/>
                  </a:lnTo>
                  <a:lnTo>
                    <a:pt x="338423" y="214022"/>
                  </a:lnTo>
                  <a:lnTo>
                    <a:pt x="338423" y="219315"/>
                  </a:lnTo>
                  <a:lnTo>
                    <a:pt x="338423" y="224592"/>
                  </a:lnTo>
                  <a:lnTo>
                    <a:pt x="338423" y="229869"/>
                  </a:lnTo>
                  <a:lnTo>
                    <a:pt x="338423" y="235131"/>
                  </a:lnTo>
                  <a:lnTo>
                    <a:pt x="338423" y="240385"/>
                  </a:lnTo>
                  <a:lnTo>
                    <a:pt x="338423" y="245632"/>
                  </a:lnTo>
                  <a:lnTo>
                    <a:pt x="338423" y="250870"/>
                  </a:lnTo>
                  <a:lnTo>
                    <a:pt x="338423" y="256094"/>
                  </a:lnTo>
                  <a:lnTo>
                    <a:pt x="338423" y="261317"/>
                  </a:lnTo>
                  <a:lnTo>
                    <a:pt x="338423" y="266533"/>
                  </a:lnTo>
                  <a:lnTo>
                    <a:pt x="338423" y="271733"/>
                  </a:lnTo>
                  <a:lnTo>
                    <a:pt x="338423" y="283249"/>
                  </a:lnTo>
                  <a:lnTo>
                    <a:pt x="338415" y="294727"/>
                  </a:lnTo>
                  <a:lnTo>
                    <a:pt x="338415" y="306166"/>
                  </a:lnTo>
                  <a:lnTo>
                    <a:pt x="338407" y="317567"/>
                  </a:lnTo>
                  <a:lnTo>
                    <a:pt x="338338" y="317598"/>
                  </a:lnTo>
                  <a:lnTo>
                    <a:pt x="338276" y="317644"/>
                  </a:lnTo>
                  <a:lnTo>
                    <a:pt x="338207" y="317683"/>
                  </a:lnTo>
                  <a:lnTo>
                    <a:pt x="338138" y="317729"/>
                  </a:lnTo>
                  <a:lnTo>
                    <a:pt x="332813" y="317721"/>
                  </a:lnTo>
                  <a:lnTo>
                    <a:pt x="327487" y="317721"/>
                  </a:lnTo>
                  <a:lnTo>
                    <a:pt x="322155" y="317721"/>
                  </a:lnTo>
                  <a:lnTo>
                    <a:pt x="316829" y="317713"/>
                  </a:lnTo>
                  <a:lnTo>
                    <a:pt x="316829" y="320567"/>
                  </a:lnTo>
                  <a:lnTo>
                    <a:pt x="316829" y="323414"/>
                  </a:lnTo>
                  <a:lnTo>
                    <a:pt x="316829" y="326253"/>
                  </a:lnTo>
                  <a:lnTo>
                    <a:pt x="316829" y="329099"/>
                  </a:lnTo>
                  <a:lnTo>
                    <a:pt x="306479" y="323706"/>
                  </a:lnTo>
                  <a:lnTo>
                    <a:pt x="296136" y="318313"/>
                  </a:lnTo>
                  <a:lnTo>
                    <a:pt x="285786" y="312905"/>
                  </a:lnTo>
                  <a:lnTo>
                    <a:pt x="275443" y="307490"/>
                  </a:lnTo>
                  <a:lnTo>
                    <a:pt x="265093" y="302066"/>
                  </a:lnTo>
                  <a:lnTo>
                    <a:pt x="254750" y="296635"/>
                  </a:lnTo>
                  <a:lnTo>
                    <a:pt x="244400" y="291196"/>
                  </a:lnTo>
                  <a:lnTo>
                    <a:pt x="234057" y="285750"/>
                  </a:lnTo>
                  <a:lnTo>
                    <a:pt x="223706" y="280288"/>
                  </a:lnTo>
                  <a:lnTo>
                    <a:pt x="213364" y="274818"/>
                  </a:lnTo>
                  <a:lnTo>
                    <a:pt x="203014" y="269349"/>
                  </a:lnTo>
                  <a:lnTo>
                    <a:pt x="192671" y="263864"/>
                  </a:lnTo>
                  <a:lnTo>
                    <a:pt x="182320" y="258363"/>
                  </a:lnTo>
                  <a:lnTo>
                    <a:pt x="171978" y="252855"/>
                  </a:lnTo>
                  <a:lnTo>
                    <a:pt x="161628" y="247347"/>
                  </a:lnTo>
                  <a:lnTo>
                    <a:pt x="151277" y="241824"/>
                  </a:lnTo>
                  <a:lnTo>
                    <a:pt x="144136" y="238000"/>
                  </a:lnTo>
                  <a:lnTo>
                    <a:pt x="136425" y="241731"/>
                  </a:lnTo>
                  <a:lnTo>
                    <a:pt x="130384" y="244655"/>
                  </a:lnTo>
                  <a:lnTo>
                    <a:pt x="122427" y="248493"/>
                  </a:lnTo>
                  <a:lnTo>
                    <a:pt x="122427" y="248493"/>
                  </a:lnTo>
                  <a:lnTo>
                    <a:pt x="113284" y="253471"/>
                  </a:lnTo>
                  <a:lnTo>
                    <a:pt x="106266" y="257286"/>
                  </a:lnTo>
                  <a:lnTo>
                    <a:pt x="105936" y="257255"/>
                  </a:lnTo>
                  <a:lnTo>
                    <a:pt x="105620" y="257163"/>
                  </a:lnTo>
                  <a:lnTo>
                    <a:pt x="98317" y="250686"/>
                  </a:lnTo>
                  <a:lnTo>
                    <a:pt x="92615" y="245616"/>
                  </a:lnTo>
                  <a:lnTo>
                    <a:pt x="90083" y="244193"/>
                  </a:lnTo>
                  <a:lnTo>
                    <a:pt x="79332" y="241601"/>
                  </a:lnTo>
                  <a:lnTo>
                    <a:pt x="68643" y="239023"/>
                  </a:lnTo>
                  <a:lnTo>
                    <a:pt x="57393" y="236300"/>
                  </a:lnTo>
                  <a:lnTo>
                    <a:pt x="55346" y="232154"/>
                  </a:lnTo>
                  <a:lnTo>
                    <a:pt x="53060" y="227515"/>
                  </a:lnTo>
                  <a:lnTo>
                    <a:pt x="49974" y="221707"/>
                  </a:lnTo>
                  <a:lnTo>
                    <a:pt x="48089" y="218145"/>
                  </a:lnTo>
                  <a:lnTo>
                    <a:pt x="47458" y="217591"/>
                  </a:lnTo>
                  <a:lnTo>
                    <a:pt x="38831" y="214776"/>
                  </a:lnTo>
                  <a:lnTo>
                    <a:pt x="29712" y="212006"/>
                  </a:lnTo>
                  <a:lnTo>
                    <a:pt x="24379" y="213683"/>
                  </a:lnTo>
                  <a:lnTo>
                    <a:pt x="23440" y="213560"/>
                  </a:lnTo>
                  <a:lnTo>
                    <a:pt x="21932" y="212506"/>
                  </a:lnTo>
                  <a:lnTo>
                    <a:pt x="20416" y="211068"/>
                  </a:lnTo>
                  <a:lnTo>
                    <a:pt x="19616" y="209060"/>
                  </a:lnTo>
                  <a:lnTo>
                    <a:pt x="17476" y="206368"/>
                  </a:lnTo>
                  <a:lnTo>
                    <a:pt x="15499" y="200190"/>
                  </a:lnTo>
                  <a:lnTo>
                    <a:pt x="15306" y="195267"/>
                  </a:lnTo>
                  <a:lnTo>
                    <a:pt x="14914" y="193520"/>
                  </a:lnTo>
                  <a:lnTo>
                    <a:pt x="10166" y="186566"/>
                  </a:lnTo>
                  <a:lnTo>
                    <a:pt x="5849" y="180235"/>
                  </a:lnTo>
                  <a:lnTo>
                    <a:pt x="2978" y="176004"/>
                  </a:lnTo>
                  <a:lnTo>
                    <a:pt x="2424" y="174088"/>
                  </a:lnTo>
                  <a:lnTo>
                    <a:pt x="2755" y="171734"/>
                  </a:lnTo>
                  <a:lnTo>
                    <a:pt x="3909" y="169619"/>
                  </a:lnTo>
                  <a:lnTo>
                    <a:pt x="8088" y="167119"/>
                  </a:lnTo>
                  <a:lnTo>
                    <a:pt x="11859" y="164388"/>
                  </a:lnTo>
                  <a:lnTo>
                    <a:pt x="12374" y="162495"/>
                  </a:lnTo>
                  <a:lnTo>
                    <a:pt x="12613" y="157272"/>
                  </a:lnTo>
                  <a:lnTo>
                    <a:pt x="11382" y="155641"/>
                  </a:lnTo>
                  <a:lnTo>
                    <a:pt x="10473" y="152533"/>
                  </a:lnTo>
                  <a:lnTo>
                    <a:pt x="9550" y="148325"/>
                  </a:lnTo>
                  <a:lnTo>
                    <a:pt x="9442" y="145625"/>
                  </a:lnTo>
                  <a:lnTo>
                    <a:pt x="11120" y="140248"/>
                  </a:lnTo>
                  <a:lnTo>
                    <a:pt x="13082" y="134609"/>
                  </a:lnTo>
                  <a:lnTo>
                    <a:pt x="11836" y="128347"/>
                  </a:lnTo>
                  <a:lnTo>
                    <a:pt x="10912" y="115738"/>
                  </a:lnTo>
                  <a:lnTo>
                    <a:pt x="11489" y="105769"/>
                  </a:lnTo>
                  <a:lnTo>
                    <a:pt x="11020" y="102137"/>
                  </a:lnTo>
                  <a:lnTo>
                    <a:pt x="10689" y="100607"/>
                  </a:lnTo>
                  <a:lnTo>
                    <a:pt x="9404" y="95883"/>
                  </a:lnTo>
                  <a:lnTo>
                    <a:pt x="7826" y="90998"/>
                  </a:lnTo>
                  <a:lnTo>
                    <a:pt x="7118" y="89283"/>
                  </a:lnTo>
                  <a:lnTo>
                    <a:pt x="5094" y="85336"/>
                  </a:lnTo>
                  <a:lnTo>
                    <a:pt x="1739" y="80436"/>
                  </a:lnTo>
                  <a:lnTo>
                    <a:pt x="0" y="77421"/>
                  </a:lnTo>
                  <a:lnTo>
                    <a:pt x="2386" y="75828"/>
                  </a:lnTo>
                  <a:lnTo>
                    <a:pt x="4502" y="74582"/>
                  </a:lnTo>
                  <a:lnTo>
                    <a:pt x="7080" y="73266"/>
                  </a:lnTo>
                  <a:lnTo>
                    <a:pt x="10735" y="71774"/>
                  </a:lnTo>
                  <a:lnTo>
                    <a:pt x="12628" y="70651"/>
                  </a:lnTo>
                  <a:lnTo>
                    <a:pt x="13436" y="69704"/>
                  </a:lnTo>
                  <a:lnTo>
                    <a:pt x="16183" y="65843"/>
                  </a:lnTo>
                  <a:lnTo>
                    <a:pt x="17615" y="63704"/>
                  </a:lnTo>
                  <a:lnTo>
                    <a:pt x="19570" y="60773"/>
                  </a:lnTo>
                  <a:lnTo>
                    <a:pt x="20424" y="58727"/>
                  </a:lnTo>
                  <a:lnTo>
                    <a:pt x="20447" y="56835"/>
                  </a:lnTo>
                  <a:lnTo>
                    <a:pt x="20147" y="54542"/>
                  </a:lnTo>
                  <a:lnTo>
                    <a:pt x="18623" y="49049"/>
                  </a:lnTo>
                  <a:lnTo>
                    <a:pt x="17376" y="43695"/>
                  </a:lnTo>
                  <a:lnTo>
                    <a:pt x="18346" y="41626"/>
                  </a:lnTo>
                  <a:lnTo>
                    <a:pt x="19123" y="40641"/>
                  </a:lnTo>
                  <a:lnTo>
                    <a:pt x="20824" y="38118"/>
                  </a:lnTo>
                  <a:lnTo>
                    <a:pt x="21501" y="37610"/>
                  </a:lnTo>
                  <a:lnTo>
                    <a:pt x="25172" y="36825"/>
                  </a:lnTo>
                  <a:lnTo>
                    <a:pt x="26634" y="35148"/>
                  </a:lnTo>
                  <a:lnTo>
                    <a:pt x="27757" y="33041"/>
                  </a:lnTo>
                  <a:lnTo>
                    <a:pt x="28042" y="31933"/>
                  </a:lnTo>
                  <a:lnTo>
                    <a:pt x="29643" y="30771"/>
                  </a:lnTo>
                  <a:lnTo>
                    <a:pt x="31559" y="29610"/>
                  </a:lnTo>
                  <a:lnTo>
                    <a:pt x="32736" y="28102"/>
                  </a:lnTo>
                  <a:lnTo>
                    <a:pt x="36600" y="25763"/>
                  </a:lnTo>
                  <a:lnTo>
                    <a:pt x="40124" y="23632"/>
                  </a:lnTo>
                  <a:lnTo>
                    <a:pt x="44226" y="21386"/>
                  </a:lnTo>
                  <a:lnTo>
                    <a:pt x="47396" y="19647"/>
                  </a:lnTo>
                  <a:lnTo>
                    <a:pt x="48066" y="18124"/>
                  </a:lnTo>
                  <a:lnTo>
                    <a:pt x="48020" y="16809"/>
                  </a:lnTo>
                  <a:lnTo>
                    <a:pt x="46296" y="13808"/>
                  </a:lnTo>
                  <a:lnTo>
                    <a:pt x="46296" y="10254"/>
                  </a:lnTo>
                  <a:lnTo>
                    <a:pt x="46411" y="7300"/>
                  </a:lnTo>
                  <a:lnTo>
                    <a:pt x="46581" y="5554"/>
                  </a:lnTo>
                  <a:lnTo>
                    <a:pt x="47342" y="685"/>
                  </a:lnTo>
                  <a:lnTo>
                    <a:pt x="47388" y="0"/>
                  </a:lnTo>
                  <a:lnTo>
                    <a:pt x="50682" y="1623"/>
                  </a:lnTo>
                  <a:lnTo>
                    <a:pt x="54060" y="2269"/>
                  </a:lnTo>
                  <a:lnTo>
                    <a:pt x="64134" y="8293"/>
                  </a:lnTo>
                  <a:lnTo>
                    <a:pt x="67312" y="9047"/>
                  </a:lnTo>
                  <a:lnTo>
                    <a:pt x="74361" y="9762"/>
                  </a:lnTo>
                  <a:lnTo>
                    <a:pt x="82665" y="7300"/>
                  </a:lnTo>
                  <a:lnTo>
                    <a:pt x="85804" y="6854"/>
                  </a:lnTo>
                  <a:lnTo>
                    <a:pt x="91268" y="9170"/>
                  </a:lnTo>
                  <a:lnTo>
                    <a:pt x="93677" y="9824"/>
                  </a:lnTo>
                  <a:lnTo>
                    <a:pt x="97725" y="10001"/>
                  </a:lnTo>
                  <a:lnTo>
                    <a:pt x="104643" y="12093"/>
                  </a:lnTo>
                  <a:lnTo>
                    <a:pt x="106405" y="12824"/>
                  </a:lnTo>
                  <a:lnTo>
                    <a:pt x="110437" y="16162"/>
                  </a:lnTo>
                  <a:lnTo>
                    <a:pt x="112369" y="17163"/>
                  </a:lnTo>
                  <a:lnTo>
                    <a:pt x="126690" y="20217"/>
                  </a:lnTo>
                  <a:lnTo>
                    <a:pt x="128645" y="22240"/>
                  </a:lnTo>
                  <a:lnTo>
                    <a:pt x="130638" y="26094"/>
                  </a:lnTo>
                  <a:lnTo>
                    <a:pt x="130723" y="30879"/>
                  </a:lnTo>
                  <a:lnTo>
                    <a:pt x="131823" y="34341"/>
                  </a:lnTo>
                  <a:lnTo>
                    <a:pt x="133601" y="38826"/>
                  </a:lnTo>
                  <a:lnTo>
                    <a:pt x="135748" y="41995"/>
                  </a:lnTo>
                  <a:lnTo>
                    <a:pt x="138126" y="44634"/>
                  </a:lnTo>
                  <a:lnTo>
                    <a:pt x="140857" y="46280"/>
                  </a:lnTo>
                  <a:lnTo>
                    <a:pt x="147137" y="48711"/>
                  </a:lnTo>
                  <a:lnTo>
                    <a:pt x="154217" y="49642"/>
                  </a:lnTo>
                  <a:lnTo>
                    <a:pt x="161358" y="49957"/>
                  </a:lnTo>
                  <a:lnTo>
                    <a:pt x="173617" y="53303"/>
                  </a:lnTo>
                  <a:lnTo>
                    <a:pt x="184014" y="57158"/>
                  </a:lnTo>
                  <a:lnTo>
                    <a:pt x="186576" y="59058"/>
                  </a:lnTo>
                  <a:lnTo>
                    <a:pt x="191786" y="60919"/>
                  </a:lnTo>
                  <a:lnTo>
                    <a:pt x="202136" y="69951"/>
                  </a:lnTo>
                  <a:lnTo>
                    <a:pt x="207900" y="73066"/>
                  </a:lnTo>
                  <a:lnTo>
                    <a:pt x="211940" y="73666"/>
                  </a:lnTo>
                  <a:lnTo>
                    <a:pt x="215565" y="73120"/>
                  </a:lnTo>
                  <a:lnTo>
                    <a:pt x="222006" y="69997"/>
                  </a:lnTo>
                  <a:lnTo>
                    <a:pt x="224668" y="68135"/>
                  </a:lnTo>
                  <a:lnTo>
                    <a:pt x="231148" y="60335"/>
                  </a:lnTo>
                  <a:lnTo>
                    <a:pt x="233280" y="56258"/>
                  </a:lnTo>
                  <a:lnTo>
                    <a:pt x="234126" y="53373"/>
                  </a:lnTo>
                  <a:lnTo>
                    <a:pt x="233918" y="50442"/>
                  </a:lnTo>
                  <a:lnTo>
                    <a:pt x="233111" y="47803"/>
                  </a:lnTo>
                  <a:lnTo>
                    <a:pt x="231294" y="45034"/>
                  </a:lnTo>
                  <a:lnTo>
                    <a:pt x="230025" y="41372"/>
                  </a:lnTo>
                  <a:lnTo>
                    <a:pt x="229278" y="34764"/>
                  </a:lnTo>
                  <a:lnTo>
                    <a:pt x="230294" y="30171"/>
                  </a:lnTo>
                  <a:lnTo>
                    <a:pt x="231533" y="27417"/>
                  </a:lnTo>
                  <a:lnTo>
                    <a:pt x="233487" y="24602"/>
                  </a:lnTo>
                  <a:lnTo>
                    <a:pt x="238867" y="19209"/>
                  </a:lnTo>
                  <a:lnTo>
                    <a:pt x="244277" y="15401"/>
                  </a:lnTo>
                  <a:lnTo>
                    <a:pt x="253811" y="10416"/>
                  </a:lnTo>
                  <a:lnTo>
                    <a:pt x="259344" y="10362"/>
                  </a:lnTo>
                  <a:lnTo>
                    <a:pt x="261637" y="9808"/>
                  </a:lnTo>
                  <a:lnTo>
                    <a:pt x="266193" y="6277"/>
                  </a:lnTo>
                  <a:lnTo>
                    <a:pt x="268040" y="6146"/>
                  </a:lnTo>
                  <a:lnTo>
                    <a:pt x="270595" y="7008"/>
                  </a:lnTo>
                  <a:lnTo>
                    <a:pt x="278106" y="6762"/>
                  </a:lnTo>
                  <a:lnTo>
                    <a:pt x="281415" y="7747"/>
                  </a:lnTo>
                  <a:lnTo>
                    <a:pt x="285363" y="9947"/>
                  </a:lnTo>
                  <a:lnTo>
                    <a:pt x="290349" y="11308"/>
                  </a:lnTo>
                  <a:lnTo>
                    <a:pt x="293866" y="12670"/>
                  </a:lnTo>
                  <a:lnTo>
                    <a:pt x="297614" y="14416"/>
                  </a:lnTo>
                  <a:lnTo>
                    <a:pt x="298460" y="18763"/>
                  </a:lnTo>
                  <a:lnTo>
                    <a:pt x="298045" y="20055"/>
                  </a:lnTo>
                  <a:lnTo>
                    <a:pt x="297952" y="21740"/>
                  </a:lnTo>
                  <a:lnTo>
                    <a:pt x="301838" y="24725"/>
                  </a:lnTo>
                  <a:lnTo>
                    <a:pt x="312881" y="26125"/>
                  </a:lnTo>
                  <a:lnTo>
                    <a:pt x="315059" y="26925"/>
                  </a:lnTo>
                  <a:lnTo>
                    <a:pt x="318099" y="29210"/>
                  </a:lnTo>
                  <a:lnTo>
                    <a:pt x="320054" y="29910"/>
                  </a:lnTo>
                  <a:lnTo>
                    <a:pt x="327618" y="30233"/>
                  </a:lnTo>
                  <a:lnTo>
                    <a:pt x="332028" y="29748"/>
                  </a:lnTo>
                  <a:lnTo>
                    <a:pt x="336229" y="30548"/>
                  </a:lnTo>
                  <a:lnTo>
                    <a:pt x="337784" y="31317"/>
                  </a:lnTo>
                  <a:lnTo>
                    <a:pt x="339392" y="33102"/>
                  </a:lnTo>
                  <a:lnTo>
                    <a:pt x="341339" y="374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4" name="Serbest Form 143">
              <a:extLst>
                <a:ext uri="{FF2B5EF4-FFF2-40B4-BE49-F238E27FC236}">
                  <a16:creationId xmlns:a16="http://schemas.microsoft.com/office/drawing/2014/main" id="{596B7602-7C87-AE92-8E10-456DDE959008}"/>
                </a:ext>
              </a:extLst>
            </p:cNvPr>
            <p:cNvSpPr/>
            <p:nvPr/>
          </p:nvSpPr>
          <p:spPr>
            <a:xfrm>
              <a:off x="7713333" y="5667523"/>
              <a:ext cx="261583" cy="209575"/>
            </a:xfrm>
            <a:custGeom>
              <a:avLst/>
              <a:gdLst>
                <a:gd name="csX0" fmla="*/ 236658 w 261583"/>
                <a:gd name="csY0" fmla="*/ 21809 h 209575"/>
                <a:gd name="csX1" fmla="*/ 237281 w 261583"/>
                <a:gd name="csY1" fmla="*/ 23755 h 209575"/>
                <a:gd name="csX2" fmla="*/ 238559 w 261583"/>
                <a:gd name="csY2" fmla="*/ 25309 h 209575"/>
                <a:gd name="csX3" fmla="*/ 243115 w 261583"/>
                <a:gd name="csY3" fmla="*/ 28856 h 209575"/>
                <a:gd name="csX4" fmla="*/ 245816 w 261583"/>
                <a:gd name="csY4" fmla="*/ 31040 h 209575"/>
                <a:gd name="csX5" fmla="*/ 245893 w 261583"/>
                <a:gd name="csY5" fmla="*/ 31794 h 209575"/>
                <a:gd name="csX6" fmla="*/ 245023 w 261583"/>
                <a:gd name="csY6" fmla="*/ 33587 h 209575"/>
                <a:gd name="csX7" fmla="*/ 244654 w 261583"/>
                <a:gd name="csY7" fmla="*/ 34818 h 209575"/>
                <a:gd name="csX8" fmla="*/ 245362 w 261583"/>
                <a:gd name="csY8" fmla="*/ 36133 h 209575"/>
                <a:gd name="csX9" fmla="*/ 247032 w 261583"/>
                <a:gd name="csY9" fmla="*/ 37718 h 209575"/>
                <a:gd name="csX10" fmla="*/ 247162 w 261583"/>
                <a:gd name="csY10" fmla="*/ 38479 h 209575"/>
                <a:gd name="csX11" fmla="*/ 246762 w 261583"/>
                <a:gd name="csY11" fmla="*/ 39364 h 209575"/>
                <a:gd name="csX12" fmla="*/ 245900 w 261583"/>
                <a:gd name="csY12" fmla="*/ 41064 h 209575"/>
                <a:gd name="csX13" fmla="*/ 247732 w 261583"/>
                <a:gd name="csY13" fmla="*/ 46049 h 209575"/>
                <a:gd name="csX14" fmla="*/ 248040 w 261583"/>
                <a:gd name="csY14" fmla="*/ 50872 h 209575"/>
                <a:gd name="csX15" fmla="*/ 247563 w 261583"/>
                <a:gd name="csY15" fmla="*/ 54296 h 209575"/>
                <a:gd name="csX16" fmla="*/ 247578 w 261583"/>
                <a:gd name="csY16" fmla="*/ 56273 h 209575"/>
                <a:gd name="csX17" fmla="*/ 247816 w 261583"/>
                <a:gd name="csY17" fmla="*/ 57950 h 209575"/>
                <a:gd name="csX18" fmla="*/ 249371 w 261583"/>
                <a:gd name="csY18" fmla="*/ 61819 h 209575"/>
                <a:gd name="csX19" fmla="*/ 248332 w 261583"/>
                <a:gd name="csY19" fmla="*/ 68212 h 209575"/>
                <a:gd name="csX20" fmla="*/ 249502 w 261583"/>
                <a:gd name="csY20" fmla="*/ 71689 h 209575"/>
                <a:gd name="csX21" fmla="*/ 251110 w 261583"/>
                <a:gd name="csY21" fmla="*/ 74505 h 209575"/>
                <a:gd name="csX22" fmla="*/ 251987 w 261583"/>
                <a:gd name="csY22" fmla="*/ 79520 h 209575"/>
                <a:gd name="csX23" fmla="*/ 253280 w 261583"/>
                <a:gd name="csY23" fmla="*/ 81898 h 209575"/>
                <a:gd name="csX24" fmla="*/ 255396 w 261583"/>
                <a:gd name="csY24" fmla="*/ 83982 h 209575"/>
                <a:gd name="csX25" fmla="*/ 256605 w 261583"/>
                <a:gd name="csY25" fmla="*/ 84683 h 209575"/>
                <a:gd name="csX26" fmla="*/ 258936 w 261583"/>
                <a:gd name="csY26" fmla="*/ 86406 h 209575"/>
                <a:gd name="csX27" fmla="*/ 260606 w 261583"/>
                <a:gd name="csY27" fmla="*/ 87837 h 209575"/>
                <a:gd name="csX28" fmla="*/ 261584 w 261583"/>
                <a:gd name="csY28" fmla="*/ 89975 h 209575"/>
                <a:gd name="csX29" fmla="*/ 259490 w 261583"/>
                <a:gd name="csY29" fmla="*/ 91729 h 209575"/>
                <a:gd name="csX30" fmla="*/ 257813 w 261583"/>
                <a:gd name="csY30" fmla="*/ 93298 h 209575"/>
                <a:gd name="csX31" fmla="*/ 257336 w 261583"/>
                <a:gd name="csY31" fmla="*/ 94991 h 209575"/>
                <a:gd name="csX32" fmla="*/ 258121 w 261583"/>
                <a:gd name="csY32" fmla="*/ 97699 h 209575"/>
                <a:gd name="csX33" fmla="*/ 258121 w 261583"/>
                <a:gd name="csY33" fmla="*/ 99153 h 209575"/>
                <a:gd name="csX34" fmla="*/ 257051 w 261583"/>
                <a:gd name="csY34" fmla="*/ 99614 h 209575"/>
                <a:gd name="csX35" fmla="*/ 252695 w 261583"/>
                <a:gd name="csY35" fmla="*/ 99460 h 209575"/>
                <a:gd name="csX36" fmla="*/ 249279 w 261583"/>
                <a:gd name="csY36" fmla="*/ 99345 h 209575"/>
                <a:gd name="csX37" fmla="*/ 245354 w 261583"/>
                <a:gd name="csY37" fmla="*/ 99214 h 209575"/>
                <a:gd name="csX38" fmla="*/ 239829 w 261583"/>
                <a:gd name="csY38" fmla="*/ 98953 h 209575"/>
                <a:gd name="csX39" fmla="*/ 236412 w 261583"/>
                <a:gd name="csY39" fmla="*/ 98791 h 209575"/>
                <a:gd name="csX40" fmla="*/ 231718 w 261583"/>
                <a:gd name="csY40" fmla="*/ 98576 h 209575"/>
                <a:gd name="csX41" fmla="*/ 230102 w 261583"/>
                <a:gd name="csY41" fmla="*/ 98683 h 209575"/>
                <a:gd name="csX42" fmla="*/ 225800 w 261583"/>
                <a:gd name="csY42" fmla="*/ 99437 h 209575"/>
                <a:gd name="csX43" fmla="*/ 222760 w 261583"/>
                <a:gd name="csY43" fmla="*/ 99976 h 209575"/>
                <a:gd name="csX44" fmla="*/ 222245 w 261583"/>
                <a:gd name="csY44" fmla="*/ 100122 h 209575"/>
                <a:gd name="csX45" fmla="*/ 221298 w 261583"/>
                <a:gd name="csY45" fmla="*/ 100791 h 209575"/>
                <a:gd name="csX46" fmla="*/ 220644 w 261583"/>
                <a:gd name="csY46" fmla="*/ 102784 h 209575"/>
                <a:gd name="csX47" fmla="*/ 220059 w 261583"/>
                <a:gd name="csY47" fmla="*/ 105053 h 209575"/>
                <a:gd name="csX48" fmla="*/ 219428 w 261583"/>
                <a:gd name="csY48" fmla="*/ 106061 h 209575"/>
                <a:gd name="csX49" fmla="*/ 210309 w 261583"/>
                <a:gd name="csY49" fmla="*/ 109338 h 209575"/>
                <a:gd name="csX50" fmla="*/ 206746 w 261583"/>
                <a:gd name="csY50" fmla="*/ 109792 h 209575"/>
                <a:gd name="csX51" fmla="*/ 204683 w 261583"/>
                <a:gd name="csY51" fmla="*/ 109453 h 209575"/>
                <a:gd name="csX52" fmla="*/ 203214 w 261583"/>
                <a:gd name="csY52" fmla="*/ 109723 h 209575"/>
                <a:gd name="csX53" fmla="*/ 201952 w 261583"/>
                <a:gd name="csY53" fmla="*/ 110423 h 209575"/>
                <a:gd name="csX54" fmla="*/ 201521 w 261583"/>
                <a:gd name="csY54" fmla="*/ 111477 h 209575"/>
                <a:gd name="csX55" fmla="*/ 201459 w 261583"/>
                <a:gd name="csY55" fmla="*/ 112831 h 209575"/>
                <a:gd name="csX56" fmla="*/ 201728 w 261583"/>
                <a:gd name="csY56" fmla="*/ 114192 h 209575"/>
                <a:gd name="csX57" fmla="*/ 202606 w 261583"/>
                <a:gd name="csY57" fmla="*/ 116085 h 209575"/>
                <a:gd name="csX58" fmla="*/ 202760 w 261583"/>
                <a:gd name="csY58" fmla="*/ 117977 h 209575"/>
                <a:gd name="csX59" fmla="*/ 202198 w 261583"/>
                <a:gd name="csY59" fmla="*/ 119315 h 209575"/>
                <a:gd name="csX60" fmla="*/ 202067 w 261583"/>
                <a:gd name="csY60" fmla="*/ 120654 h 209575"/>
                <a:gd name="csX61" fmla="*/ 201805 w 261583"/>
                <a:gd name="csY61" fmla="*/ 122100 h 209575"/>
                <a:gd name="csX62" fmla="*/ 202275 w 261583"/>
                <a:gd name="csY62" fmla="*/ 122885 h 209575"/>
                <a:gd name="csX63" fmla="*/ 203152 w 261583"/>
                <a:gd name="csY63" fmla="*/ 123008 h 209575"/>
                <a:gd name="csX64" fmla="*/ 204037 w 261583"/>
                <a:gd name="csY64" fmla="*/ 123670 h 209575"/>
                <a:gd name="csX65" fmla="*/ 205284 w 261583"/>
                <a:gd name="csY65" fmla="*/ 124270 h 209575"/>
                <a:gd name="csX66" fmla="*/ 206315 w 261583"/>
                <a:gd name="csY66" fmla="*/ 125416 h 209575"/>
                <a:gd name="csX67" fmla="*/ 206269 w 261583"/>
                <a:gd name="csY67" fmla="*/ 127047 h 209575"/>
                <a:gd name="csX68" fmla="*/ 205407 w 261583"/>
                <a:gd name="csY68" fmla="*/ 127970 h 209575"/>
                <a:gd name="csX69" fmla="*/ 204645 w 261583"/>
                <a:gd name="csY69" fmla="*/ 128455 h 209575"/>
                <a:gd name="csX70" fmla="*/ 201228 w 261583"/>
                <a:gd name="csY70" fmla="*/ 128885 h 209575"/>
                <a:gd name="csX71" fmla="*/ 198527 w 261583"/>
                <a:gd name="csY71" fmla="*/ 129232 h 209575"/>
                <a:gd name="csX72" fmla="*/ 194995 w 261583"/>
                <a:gd name="csY72" fmla="*/ 131832 h 209575"/>
                <a:gd name="csX73" fmla="*/ 191232 w 261583"/>
                <a:gd name="csY73" fmla="*/ 134601 h 209575"/>
                <a:gd name="csX74" fmla="*/ 186784 w 261583"/>
                <a:gd name="csY74" fmla="*/ 136432 h 209575"/>
                <a:gd name="csX75" fmla="*/ 184822 w 261583"/>
                <a:gd name="csY75" fmla="*/ 136948 h 209575"/>
                <a:gd name="csX76" fmla="*/ 181397 w 261583"/>
                <a:gd name="csY76" fmla="*/ 138263 h 209575"/>
                <a:gd name="csX77" fmla="*/ 177295 w 261583"/>
                <a:gd name="csY77" fmla="*/ 140425 h 209575"/>
                <a:gd name="csX78" fmla="*/ 175271 w 261583"/>
                <a:gd name="csY78" fmla="*/ 143886 h 209575"/>
                <a:gd name="csX79" fmla="*/ 172724 w 261583"/>
                <a:gd name="csY79" fmla="*/ 147871 h 209575"/>
                <a:gd name="csX80" fmla="*/ 170269 w 261583"/>
                <a:gd name="csY80" fmla="*/ 150541 h 209575"/>
                <a:gd name="csX81" fmla="*/ 166922 w 261583"/>
                <a:gd name="csY81" fmla="*/ 153072 h 209575"/>
                <a:gd name="csX82" fmla="*/ 163798 w 261583"/>
                <a:gd name="csY82" fmla="*/ 154033 h 209575"/>
                <a:gd name="csX83" fmla="*/ 159873 w 261583"/>
                <a:gd name="csY83" fmla="*/ 155249 h 209575"/>
                <a:gd name="csX84" fmla="*/ 154925 w 261583"/>
                <a:gd name="csY84" fmla="*/ 156180 h 209575"/>
                <a:gd name="csX85" fmla="*/ 151423 w 261583"/>
                <a:gd name="csY85" fmla="*/ 156487 h 209575"/>
                <a:gd name="csX86" fmla="*/ 150377 w 261583"/>
                <a:gd name="csY86" fmla="*/ 156687 h 209575"/>
                <a:gd name="csX87" fmla="*/ 147291 w 261583"/>
                <a:gd name="csY87" fmla="*/ 156749 h 209575"/>
                <a:gd name="csX88" fmla="*/ 145783 w 261583"/>
                <a:gd name="csY88" fmla="*/ 156556 h 209575"/>
                <a:gd name="csX89" fmla="*/ 144651 w 261583"/>
                <a:gd name="csY89" fmla="*/ 156449 h 209575"/>
                <a:gd name="csX90" fmla="*/ 144197 w 261583"/>
                <a:gd name="csY90" fmla="*/ 156733 h 209575"/>
                <a:gd name="csX91" fmla="*/ 144043 w 261583"/>
                <a:gd name="csY91" fmla="*/ 157357 h 209575"/>
                <a:gd name="csX92" fmla="*/ 143982 w 261583"/>
                <a:gd name="csY92" fmla="*/ 158787 h 209575"/>
                <a:gd name="csX93" fmla="*/ 143774 w 261583"/>
                <a:gd name="csY93" fmla="*/ 160426 h 209575"/>
                <a:gd name="csX94" fmla="*/ 142797 w 261583"/>
                <a:gd name="csY94" fmla="*/ 161803 h 209575"/>
                <a:gd name="csX95" fmla="*/ 142104 w 261583"/>
                <a:gd name="csY95" fmla="*/ 162418 h 209575"/>
                <a:gd name="csX96" fmla="*/ 141296 w 261583"/>
                <a:gd name="csY96" fmla="*/ 162672 h 209575"/>
                <a:gd name="csX97" fmla="*/ 138703 w 261583"/>
                <a:gd name="csY97" fmla="*/ 162303 h 209575"/>
                <a:gd name="csX98" fmla="*/ 136533 w 261583"/>
                <a:gd name="csY98" fmla="*/ 161865 h 209575"/>
                <a:gd name="csX99" fmla="*/ 131369 w 261583"/>
                <a:gd name="csY99" fmla="*/ 161280 h 209575"/>
                <a:gd name="csX100" fmla="*/ 130338 w 261583"/>
                <a:gd name="csY100" fmla="*/ 161418 h 209575"/>
                <a:gd name="csX101" fmla="*/ 129953 w 261583"/>
                <a:gd name="csY101" fmla="*/ 161587 h 209575"/>
                <a:gd name="csX102" fmla="*/ 128345 w 261583"/>
                <a:gd name="csY102" fmla="*/ 162526 h 209575"/>
                <a:gd name="csX103" fmla="*/ 125867 w 261583"/>
                <a:gd name="csY103" fmla="*/ 164496 h 209575"/>
                <a:gd name="csX104" fmla="*/ 124181 w 261583"/>
                <a:gd name="csY104" fmla="*/ 166219 h 209575"/>
                <a:gd name="csX105" fmla="*/ 122927 w 261583"/>
                <a:gd name="csY105" fmla="*/ 167026 h 209575"/>
                <a:gd name="csX106" fmla="*/ 119926 w 261583"/>
                <a:gd name="csY106" fmla="*/ 167450 h 209575"/>
                <a:gd name="csX107" fmla="*/ 118618 w 261583"/>
                <a:gd name="csY107" fmla="*/ 168080 h 209575"/>
                <a:gd name="csX108" fmla="*/ 113031 w 261583"/>
                <a:gd name="csY108" fmla="*/ 172381 h 209575"/>
                <a:gd name="csX109" fmla="*/ 111838 w 261583"/>
                <a:gd name="csY109" fmla="*/ 173427 h 209575"/>
                <a:gd name="csX110" fmla="*/ 106089 w 261583"/>
                <a:gd name="csY110" fmla="*/ 177158 h 209575"/>
                <a:gd name="csX111" fmla="*/ 104466 w 261583"/>
                <a:gd name="csY111" fmla="*/ 178396 h 209575"/>
                <a:gd name="csX112" fmla="*/ 103196 w 261583"/>
                <a:gd name="csY112" fmla="*/ 179620 h 209575"/>
                <a:gd name="csX113" fmla="*/ 99764 w 261583"/>
                <a:gd name="csY113" fmla="*/ 182374 h 209575"/>
                <a:gd name="csX114" fmla="*/ 97570 w 261583"/>
                <a:gd name="csY114" fmla="*/ 183581 h 209575"/>
                <a:gd name="csX115" fmla="*/ 97171 w 261583"/>
                <a:gd name="csY115" fmla="*/ 184297 h 209575"/>
                <a:gd name="csX116" fmla="*/ 97063 w 261583"/>
                <a:gd name="csY116" fmla="*/ 185974 h 209575"/>
                <a:gd name="csX117" fmla="*/ 97063 w 261583"/>
                <a:gd name="csY117" fmla="*/ 189682 h 209575"/>
                <a:gd name="csX118" fmla="*/ 97063 w 261583"/>
                <a:gd name="csY118" fmla="*/ 193236 h 209575"/>
                <a:gd name="csX119" fmla="*/ 97063 w 261583"/>
                <a:gd name="csY119" fmla="*/ 198390 h 209575"/>
                <a:gd name="csX120" fmla="*/ 97063 w 261583"/>
                <a:gd name="csY120" fmla="*/ 203544 h 209575"/>
                <a:gd name="csX121" fmla="*/ 97063 w 261583"/>
                <a:gd name="csY121" fmla="*/ 209468 h 209575"/>
                <a:gd name="csX122" fmla="*/ 94161 w 261583"/>
                <a:gd name="csY122" fmla="*/ 209468 h 209575"/>
                <a:gd name="csX123" fmla="*/ 94161 w 261583"/>
                <a:gd name="csY123" fmla="*/ 209475 h 209575"/>
                <a:gd name="csX124" fmla="*/ 94146 w 261583"/>
                <a:gd name="csY124" fmla="*/ 209468 h 209575"/>
                <a:gd name="csX125" fmla="*/ 0 w 261583"/>
                <a:gd name="csY125" fmla="*/ 209575 h 209575"/>
                <a:gd name="csX126" fmla="*/ 31 w 261583"/>
                <a:gd name="csY126" fmla="*/ 209483 h 209575"/>
                <a:gd name="csX127" fmla="*/ 2955 w 261583"/>
                <a:gd name="csY127" fmla="*/ 206714 h 209575"/>
                <a:gd name="csX128" fmla="*/ 4933 w 261583"/>
                <a:gd name="csY128" fmla="*/ 203206 h 209575"/>
                <a:gd name="csX129" fmla="*/ 8288 w 261583"/>
                <a:gd name="csY129" fmla="*/ 201644 h 209575"/>
                <a:gd name="csX130" fmla="*/ 15306 w 261583"/>
                <a:gd name="csY130" fmla="*/ 200890 h 209575"/>
                <a:gd name="csX131" fmla="*/ 25734 w 261583"/>
                <a:gd name="csY131" fmla="*/ 197975 h 209575"/>
                <a:gd name="csX132" fmla="*/ 35091 w 261583"/>
                <a:gd name="csY132" fmla="*/ 193567 h 209575"/>
                <a:gd name="csX133" fmla="*/ 37738 w 261583"/>
                <a:gd name="csY133" fmla="*/ 191813 h 209575"/>
                <a:gd name="csX134" fmla="*/ 40570 w 261583"/>
                <a:gd name="csY134" fmla="*/ 188289 h 209575"/>
                <a:gd name="csX135" fmla="*/ 45280 w 261583"/>
                <a:gd name="csY135" fmla="*/ 183697 h 209575"/>
                <a:gd name="csX136" fmla="*/ 54076 w 261583"/>
                <a:gd name="csY136" fmla="*/ 178173 h 209575"/>
                <a:gd name="csX137" fmla="*/ 58124 w 261583"/>
                <a:gd name="csY137" fmla="*/ 175081 h 209575"/>
                <a:gd name="csX138" fmla="*/ 64296 w 261583"/>
                <a:gd name="csY138" fmla="*/ 167319 h 209575"/>
                <a:gd name="csX139" fmla="*/ 68397 w 261583"/>
                <a:gd name="csY139" fmla="*/ 160880 h 209575"/>
                <a:gd name="csX140" fmla="*/ 71806 w 261583"/>
                <a:gd name="csY140" fmla="*/ 156726 h 209575"/>
                <a:gd name="csX141" fmla="*/ 74161 w 261583"/>
                <a:gd name="csY141" fmla="*/ 153033 h 209575"/>
                <a:gd name="csX142" fmla="*/ 75815 w 261583"/>
                <a:gd name="csY142" fmla="*/ 149287 h 209575"/>
                <a:gd name="csX143" fmla="*/ 76747 w 261583"/>
                <a:gd name="csY143" fmla="*/ 143240 h 209575"/>
                <a:gd name="csX144" fmla="*/ 76123 w 261583"/>
                <a:gd name="csY144" fmla="*/ 140871 h 209575"/>
                <a:gd name="csX145" fmla="*/ 73522 w 261583"/>
                <a:gd name="csY145" fmla="*/ 136994 h 209575"/>
                <a:gd name="csX146" fmla="*/ 71783 w 261583"/>
                <a:gd name="csY146" fmla="*/ 135955 h 209575"/>
                <a:gd name="csX147" fmla="*/ 71314 w 261583"/>
                <a:gd name="csY147" fmla="*/ 134124 h 209575"/>
                <a:gd name="csX148" fmla="*/ 72245 w 261583"/>
                <a:gd name="csY148" fmla="*/ 130893 h 209575"/>
                <a:gd name="csX149" fmla="*/ 72229 w 261583"/>
                <a:gd name="csY149" fmla="*/ 125324 h 209575"/>
                <a:gd name="csX150" fmla="*/ 72753 w 261583"/>
                <a:gd name="csY150" fmla="*/ 116400 h 209575"/>
                <a:gd name="csX151" fmla="*/ 75646 w 261583"/>
                <a:gd name="csY151" fmla="*/ 109176 h 209575"/>
                <a:gd name="csX152" fmla="*/ 82718 w 261583"/>
                <a:gd name="csY152" fmla="*/ 99676 h 209575"/>
                <a:gd name="csX153" fmla="*/ 84034 w 261583"/>
                <a:gd name="csY153" fmla="*/ 95760 h 209575"/>
                <a:gd name="csX154" fmla="*/ 84842 w 261583"/>
                <a:gd name="csY154" fmla="*/ 89529 h 209575"/>
                <a:gd name="csX155" fmla="*/ 84912 w 261583"/>
                <a:gd name="csY155" fmla="*/ 87321 h 209575"/>
                <a:gd name="csX156" fmla="*/ 93761 w 261583"/>
                <a:gd name="csY156" fmla="*/ 78428 h 209575"/>
                <a:gd name="csX157" fmla="*/ 98940 w 261583"/>
                <a:gd name="csY157" fmla="*/ 71589 h 209575"/>
                <a:gd name="csX158" fmla="*/ 100741 w 261583"/>
                <a:gd name="csY158" fmla="*/ 69912 h 209575"/>
                <a:gd name="csX159" fmla="*/ 105312 w 261583"/>
                <a:gd name="csY159" fmla="*/ 66781 h 209575"/>
                <a:gd name="csX160" fmla="*/ 121273 w 261583"/>
                <a:gd name="csY160" fmla="*/ 59927 h 209575"/>
                <a:gd name="csX161" fmla="*/ 130292 w 261583"/>
                <a:gd name="csY161" fmla="*/ 55011 h 209575"/>
                <a:gd name="csX162" fmla="*/ 135555 w 261583"/>
                <a:gd name="csY162" fmla="*/ 51426 h 209575"/>
                <a:gd name="csX163" fmla="*/ 138695 w 261583"/>
                <a:gd name="csY163" fmla="*/ 47172 h 209575"/>
                <a:gd name="csX164" fmla="*/ 147391 w 261583"/>
                <a:gd name="csY164" fmla="*/ 30410 h 209575"/>
                <a:gd name="csX165" fmla="*/ 155925 w 261583"/>
                <a:gd name="csY165" fmla="*/ 6593 h 209575"/>
                <a:gd name="csX166" fmla="*/ 156641 w 261583"/>
                <a:gd name="csY166" fmla="*/ 3823 h 209575"/>
                <a:gd name="csX167" fmla="*/ 160458 w 261583"/>
                <a:gd name="csY167" fmla="*/ 3023 h 209575"/>
                <a:gd name="csX168" fmla="*/ 163159 w 261583"/>
                <a:gd name="csY168" fmla="*/ 2677 h 209575"/>
                <a:gd name="csX169" fmla="*/ 165337 w 261583"/>
                <a:gd name="csY169" fmla="*/ 1800 h 209575"/>
                <a:gd name="csX170" fmla="*/ 168030 w 261583"/>
                <a:gd name="csY170" fmla="*/ 0 h 209575"/>
                <a:gd name="csX171" fmla="*/ 170616 w 261583"/>
                <a:gd name="csY171" fmla="*/ 723 h 209575"/>
                <a:gd name="csX172" fmla="*/ 169323 w 261583"/>
                <a:gd name="csY172" fmla="*/ 1946 h 209575"/>
                <a:gd name="csX173" fmla="*/ 169323 w 261583"/>
                <a:gd name="csY173" fmla="*/ 4900 h 209575"/>
                <a:gd name="csX174" fmla="*/ 171154 w 261583"/>
                <a:gd name="csY174" fmla="*/ 8354 h 209575"/>
                <a:gd name="csX175" fmla="*/ 174340 w 261583"/>
                <a:gd name="csY175" fmla="*/ 12232 h 209575"/>
                <a:gd name="csX176" fmla="*/ 180127 w 261583"/>
                <a:gd name="csY176" fmla="*/ 17147 h 209575"/>
                <a:gd name="csX177" fmla="*/ 184637 w 261583"/>
                <a:gd name="csY177" fmla="*/ 19117 h 209575"/>
                <a:gd name="csX178" fmla="*/ 191078 w 261583"/>
                <a:gd name="csY178" fmla="*/ 20301 h 209575"/>
                <a:gd name="csX179" fmla="*/ 198589 w 261583"/>
                <a:gd name="csY179" fmla="*/ 18147 h 209575"/>
                <a:gd name="csX180" fmla="*/ 202790 w 261583"/>
                <a:gd name="csY180" fmla="*/ 18109 h 209575"/>
                <a:gd name="csX181" fmla="*/ 204830 w 261583"/>
                <a:gd name="csY181" fmla="*/ 17178 h 209575"/>
                <a:gd name="csX182" fmla="*/ 207054 w 261583"/>
                <a:gd name="csY182" fmla="*/ 18539 h 209575"/>
                <a:gd name="csX183" fmla="*/ 211278 w 261583"/>
                <a:gd name="csY183" fmla="*/ 18978 h 209575"/>
                <a:gd name="csX184" fmla="*/ 215357 w 261583"/>
                <a:gd name="csY184" fmla="*/ 18263 h 209575"/>
                <a:gd name="csX185" fmla="*/ 218443 w 261583"/>
                <a:gd name="csY185" fmla="*/ 16201 h 209575"/>
                <a:gd name="csX186" fmla="*/ 220405 w 261583"/>
                <a:gd name="csY186" fmla="*/ 13824 h 209575"/>
                <a:gd name="csX187" fmla="*/ 220713 w 261583"/>
                <a:gd name="csY187" fmla="*/ 14993 h 209575"/>
                <a:gd name="csX188" fmla="*/ 220805 w 261583"/>
                <a:gd name="csY188" fmla="*/ 16255 h 209575"/>
                <a:gd name="csX189" fmla="*/ 221406 w 261583"/>
                <a:gd name="csY189" fmla="*/ 16993 h 209575"/>
                <a:gd name="csX190" fmla="*/ 222621 w 261583"/>
                <a:gd name="csY190" fmla="*/ 20009 h 209575"/>
                <a:gd name="csX191" fmla="*/ 223260 w 261583"/>
                <a:gd name="csY191" fmla="*/ 21186 h 209575"/>
                <a:gd name="csX192" fmla="*/ 225607 w 261583"/>
                <a:gd name="csY192" fmla="*/ 20994 h 209575"/>
                <a:gd name="csX193" fmla="*/ 227647 w 261583"/>
                <a:gd name="csY193" fmla="*/ 21586 h 209575"/>
                <a:gd name="csX194" fmla="*/ 232248 w 261583"/>
                <a:gd name="csY194" fmla="*/ 21301 h 2095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</a:cxnLst>
              <a:rect l="l" t="t" r="r" b="b"/>
              <a:pathLst>
                <a:path w="261583" h="209575">
                  <a:moveTo>
                    <a:pt x="236658" y="21809"/>
                  </a:moveTo>
                  <a:lnTo>
                    <a:pt x="237281" y="23755"/>
                  </a:lnTo>
                  <a:lnTo>
                    <a:pt x="238559" y="25309"/>
                  </a:lnTo>
                  <a:lnTo>
                    <a:pt x="243115" y="28856"/>
                  </a:lnTo>
                  <a:lnTo>
                    <a:pt x="245816" y="31040"/>
                  </a:lnTo>
                  <a:lnTo>
                    <a:pt x="245893" y="31794"/>
                  </a:lnTo>
                  <a:lnTo>
                    <a:pt x="245023" y="33587"/>
                  </a:lnTo>
                  <a:lnTo>
                    <a:pt x="244654" y="34818"/>
                  </a:lnTo>
                  <a:lnTo>
                    <a:pt x="245362" y="36133"/>
                  </a:lnTo>
                  <a:lnTo>
                    <a:pt x="247032" y="37718"/>
                  </a:lnTo>
                  <a:lnTo>
                    <a:pt x="247162" y="38479"/>
                  </a:lnTo>
                  <a:lnTo>
                    <a:pt x="246762" y="39364"/>
                  </a:lnTo>
                  <a:lnTo>
                    <a:pt x="245900" y="41064"/>
                  </a:lnTo>
                  <a:lnTo>
                    <a:pt x="247732" y="46049"/>
                  </a:lnTo>
                  <a:lnTo>
                    <a:pt x="248040" y="50872"/>
                  </a:lnTo>
                  <a:lnTo>
                    <a:pt x="247563" y="54296"/>
                  </a:lnTo>
                  <a:lnTo>
                    <a:pt x="247578" y="56273"/>
                  </a:lnTo>
                  <a:lnTo>
                    <a:pt x="247816" y="57950"/>
                  </a:lnTo>
                  <a:lnTo>
                    <a:pt x="249371" y="61819"/>
                  </a:lnTo>
                  <a:lnTo>
                    <a:pt x="248332" y="68212"/>
                  </a:lnTo>
                  <a:lnTo>
                    <a:pt x="249502" y="71689"/>
                  </a:lnTo>
                  <a:lnTo>
                    <a:pt x="251110" y="74505"/>
                  </a:lnTo>
                  <a:lnTo>
                    <a:pt x="251987" y="79520"/>
                  </a:lnTo>
                  <a:lnTo>
                    <a:pt x="253280" y="81898"/>
                  </a:lnTo>
                  <a:lnTo>
                    <a:pt x="255396" y="83982"/>
                  </a:lnTo>
                  <a:lnTo>
                    <a:pt x="256605" y="84683"/>
                  </a:lnTo>
                  <a:lnTo>
                    <a:pt x="258936" y="86406"/>
                  </a:lnTo>
                  <a:lnTo>
                    <a:pt x="260606" y="87837"/>
                  </a:lnTo>
                  <a:lnTo>
                    <a:pt x="261584" y="89975"/>
                  </a:lnTo>
                  <a:lnTo>
                    <a:pt x="259490" y="91729"/>
                  </a:lnTo>
                  <a:lnTo>
                    <a:pt x="257813" y="93298"/>
                  </a:lnTo>
                  <a:lnTo>
                    <a:pt x="257336" y="94991"/>
                  </a:lnTo>
                  <a:lnTo>
                    <a:pt x="258121" y="97699"/>
                  </a:lnTo>
                  <a:lnTo>
                    <a:pt x="258121" y="99153"/>
                  </a:lnTo>
                  <a:lnTo>
                    <a:pt x="257051" y="99614"/>
                  </a:lnTo>
                  <a:lnTo>
                    <a:pt x="252695" y="99460"/>
                  </a:lnTo>
                  <a:lnTo>
                    <a:pt x="249279" y="99345"/>
                  </a:lnTo>
                  <a:lnTo>
                    <a:pt x="245354" y="99214"/>
                  </a:lnTo>
                  <a:lnTo>
                    <a:pt x="239829" y="98953"/>
                  </a:lnTo>
                  <a:lnTo>
                    <a:pt x="236412" y="98791"/>
                  </a:lnTo>
                  <a:lnTo>
                    <a:pt x="231718" y="98576"/>
                  </a:lnTo>
                  <a:lnTo>
                    <a:pt x="230102" y="98683"/>
                  </a:lnTo>
                  <a:lnTo>
                    <a:pt x="225800" y="99437"/>
                  </a:lnTo>
                  <a:lnTo>
                    <a:pt x="222760" y="99976"/>
                  </a:lnTo>
                  <a:lnTo>
                    <a:pt x="222245" y="100122"/>
                  </a:lnTo>
                  <a:lnTo>
                    <a:pt x="221298" y="100791"/>
                  </a:lnTo>
                  <a:lnTo>
                    <a:pt x="220644" y="102784"/>
                  </a:lnTo>
                  <a:lnTo>
                    <a:pt x="220059" y="105053"/>
                  </a:lnTo>
                  <a:lnTo>
                    <a:pt x="219428" y="106061"/>
                  </a:lnTo>
                  <a:lnTo>
                    <a:pt x="210309" y="109338"/>
                  </a:lnTo>
                  <a:lnTo>
                    <a:pt x="206746" y="109792"/>
                  </a:lnTo>
                  <a:lnTo>
                    <a:pt x="204683" y="109453"/>
                  </a:lnTo>
                  <a:lnTo>
                    <a:pt x="203214" y="109723"/>
                  </a:lnTo>
                  <a:lnTo>
                    <a:pt x="201952" y="110423"/>
                  </a:lnTo>
                  <a:lnTo>
                    <a:pt x="201521" y="111477"/>
                  </a:lnTo>
                  <a:lnTo>
                    <a:pt x="201459" y="112831"/>
                  </a:lnTo>
                  <a:lnTo>
                    <a:pt x="201728" y="114192"/>
                  </a:lnTo>
                  <a:lnTo>
                    <a:pt x="202606" y="116085"/>
                  </a:lnTo>
                  <a:lnTo>
                    <a:pt x="202760" y="117977"/>
                  </a:lnTo>
                  <a:lnTo>
                    <a:pt x="202198" y="119315"/>
                  </a:lnTo>
                  <a:lnTo>
                    <a:pt x="202067" y="120654"/>
                  </a:lnTo>
                  <a:lnTo>
                    <a:pt x="201805" y="122100"/>
                  </a:lnTo>
                  <a:lnTo>
                    <a:pt x="202275" y="122885"/>
                  </a:lnTo>
                  <a:lnTo>
                    <a:pt x="203152" y="123008"/>
                  </a:lnTo>
                  <a:lnTo>
                    <a:pt x="204037" y="123670"/>
                  </a:lnTo>
                  <a:lnTo>
                    <a:pt x="205284" y="124270"/>
                  </a:lnTo>
                  <a:lnTo>
                    <a:pt x="206315" y="125416"/>
                  </a:lnTo>
                  <a:lnTo>
                    <a:pt x="206269" y="127047"/>
                  </a:lnTo>
                  <a:lnTo>
                    <a:pt x="205407" y="127970"/>
                  </a:lnTo>
                  <a:lnTo>
                    <a:pt x="204645" y="128455"/>
                  </a:lnTo>
                  <a:lnTo>
                    <a:pt x="201228" y="128885"/>
                  </a:lnTo>
                  <a:lnTo>
                    <a:pt x="198527" y="129232"/>
                  </a:lnTo>
                  <a:lnTo>
                    <a:pt x="194995" y="131832"/>
                  </a:lnTo>
                  <a:lnTo>
                    <a:pt x="191232" y="134601"/>
                  </a:lnTo>
                  <a:lnTo>
                    <a:pt x="186784" y="136432"/>
                  </a:lnTo>
                  <a:lnTo>
                    <a:pt x="184822" y="136948"/>
                  </a:lnTo>
                  <a:lnTo>
                    <a:pt x="181397" y="138263"/>
                  </a:lnTo>
                  <a:lnTo>
                    <a:pt x="177295" y="140425"/>
                  </a:lnTo>
                  <a:lnTo>
                    <a:pt x="175271" y="143886"/>
                  </a:lnTo>
                  <a:lnTo>
                    <a:pt x="172724" y="147871"/>
                  </a:lnTo>
                  <a:lnTo>
                    <a:pt x="170269" y="150541"/>
                  </a:lnTo>
                  <a:lnTo>
                    <a:pt x="166922" y="153072"/>
                  </a:lnTo>
                  <a:lnTo>
                    <a:pt x="163798" y="154033"/>
                  </a:lnTo>
                  <a:lnTo>
                    <a:pt x="159873" y="155249"/>
                  </a:lnTo>
                  <a:lnTo>
                    <a:pt x="154925" y="156180"/>
                  </a:lnTo>
                  <a:lnTo>
                    <a:pt x="151423" y="156487"/>
                  </a:lnTo>
                  <a:lnTo>
                    <a:pt x="150377" y="156687"/>
                  </a:lnTo>
                  <a:lnTo>
                    <a:pt x="147291" y="156749"/>
                  </a:lnTo>
                  <a:lnTo>
                    <a:pt x="145783" y="156556"/>
                  </a:lnTo>
                  <a:lnTo>
                    <a:pt x="144651" y="156449"/>
                  </a:lnTo>
                  <a:lnTo>
                    <a:pt x="144197" y="156733"/>
                  </a:lnTo>
                  <a:lnTo>
                    <a:pt x="144043" y="157357"/>
                  </a:lnTo>
                  <a:lnTo>
                    <a:pt x="143982" y="158787"/>
                  </a:lnTo>
                  <a:lnTo>
                    <a:pt x="143774" y="160426"/>
                  </a:lnTo>
                  <a:lnTo>
                    <a:pt x="142797" y="161803"/>
                  </a:lnTo>
                  <a:lnTo>
                    <a:pt x="142104" y="162418"/>
                  </a:lnTo>
                  <a:lnTo>
                    <a:pt x="141296" y="162672"/>
                  </a:lnTo>
                  <a:lnTo>
                    <a:pt x="138703" y="162303"/>
                  </a:lnTo>
                  <a:lnTo>
                    <a:pt x="136533" y="161865"/>
                  </a:lnTo>
                  <a:lnTo>
                    <a:pt x="131369" y="161280"/>
                  </a:lnTo>
                  <a:lnTo>
                    <a:pt x="130338" y="161418"/>
                  </a:lnTo>
                  <a:lnTo>
                    <a:pt x="129953" y="161587"/>
                  </a:lnTo>
                  <a:lnTo>
                    <a:pt x="128345" y="162526"/>
                  </a:lnTo>
                  <a:lnTo>
                    <a:pt x="125867" y="164496"/>
                  </a:lnTo>
                  <a:lnTo>
                    <a:pt x="124181" y="166219"/>
                  </a:lnTo>
                  <a:lnTo>
                    <a:pt x="122927" y="167026"/>
                  </a:lnTo>
                  <a:lnTo>
                    <a:pt x="119926" y="167450"/>
                  </a:lnTo>
                  <a:lnTo>
                    <a:pt x="118618" y="168080"/>
                  </a:lnTo>
                  <a:lnTo>
                    <a:pt x="113031" y="172381"/>
                  </a:lnTo>
                  <a:lnTo>
                    <a:pt x="111838" y="173427"/>
                  </a:lnTo>
                  <a:lnTo>
                    <a:pt x="106089" y="177158"/>
                  </a:lnTo>
                  <a:lnTo>
                    <a:pt x="104466" y="178396"/>
                  </a:lnTo>
                  <a:lnTo>
                    <a:pt x="103196" y="179620"/>
                  </a:lnTo>
                  <a:lnTo>
                    <a:pt x="99764" y="182374"/>
                  </a:lnTo>
                  <a:lnTo>
                    <a:pt x="97570" y="183581"/>
                  </a:lnTo>
                  <a:lnTo>
                    <a:pt x="97171" y="184297"/>
                  </a:lnTo>
                  <a:lnTo>
                    <a:pt x="97063" y="185974"/>
                  </a:lnTo>
                  <a:lnTo>
                    <a:pt x="97063" y="189682"/>
                  </a:lnTo>
                  <a:lnTo>
                    <a:pt x="97063" y="193236"/>
                  </a:lnTo>
                  <a:lnTo>
                    <a:pt x="97063" y="198390"/>
                  </a:lnTo>
                  <a:lnTo>
                    <a:pt x="97063" y="203544"/>
                  </a:lnTo>
                  <a:lnTo>
                    <a:pt x="97063" y="209468"/>
                  </a:lnTo>
                  <a:lnTo>
                    <a:pt x="94161" y="209468"/>
                  </a:lnTo>
                  <a:lnTo>
                    <a:pt x="94161" y="209475"/>
                  </a:lnTo>
                  <a:lnTo>
                    <a:pt x="94146" y="209468"/>
                  </a:lnTo>
                  <a:lnTo>
                    <a:pt x="0" y="209575"/>
                  </a:lnTo>
                  <a:lnTo>
                    <a:pt x="31" y="209483"/>
                  </a:lnTo>
                  <a:lnTo>
                    <a:pt x="2955" y="206714"/>
                  </a:lnTo>
                  <a:lnTo>
                    <a:pt x="4933" y="203206"/>
                  </a:lnTo>
                  <a:lnTo>
                    <a:pt x="8288" y="201644"/>
                  </a:lnTo>
                  <a:lnTo>
                    <a:pt x="15306" y="200890"/>
                  </a:lnTo>
                  <a:lnTo>
                    <a:pt x="25734" y="197975"/>
                  </a:lnTo>
                  <a:lnTo>
                    <a:pt x="35091" y="193567"/>
                  </a:lnTo>
                  <a:lnTo>
                    <a:pt x="37738" y="191813"/>
                  </a:lnTo>
                  <a:lnTo>
                    <a:pt x="40570" y="188289"/>
                  </a:lnTo>
                  <a:lnTo>
                    <a:pt x="45280" y="183697"/>
                  </a:lnTo>
                  <a:lnTo>
                    <a:pt x="54076" y="178173"/>
                  </a:lnTo>
                  <a:lnTo>
                    <a:pt x="58124" y="175081"/>
                  </a:lnTo>
                  <a:lnTo>
                    <a:pt x="64296" y="167319"/>
                  </a:lnTo>
                  <a:lnTo>
                    <a:pt x="68397" y="160880"/>
                  </a:lnTo>
                  <a:lnTo>
                    <a:pt x="71806" y="156726"/>
                  </a:lnTo>
                  <a:lnTo>
                    <a:pt x="74161" y="153033"/>
                  </a:lnTo>
                  <a:lnTo>
                    <a:pt x="75815" y="149287"/>
                  </a:lnTo>
                  <a:lnTo>
                    <a:pt x="76747" y="143240"/>
                  </a:lnTo>
                  <a:lnTo>
                    <a:pt x="76123" y="140871"/>
                  </a:lnTo>
                  <a:lnTo>
                    <a:pt x="73522" y="136994"/>
                  </a:lnTo>
                  <a:lnTo>
                    <a:pt x="71783" y="135955"/>
                  </a:lnTo>
                  <a:lnTo>
                    <a:pt x="71314" y="134124"/>
                  </a:lnTo>
                  <a:lnTo>
                    <a:pt x="72245" y="130893"/>
                  </a:lnTo>
                  <a:lnTo>
                    <a:pt x="72229" y="125324"/>
                  </a:lnTo>
                  <a:lnTo>
                    <a:pt x="72753" y="116400"/>
                  </a:lnTo>
                  <a:lnTo>
                    <a:pt x="75646" y="109176"/>
                  </a:lnTo>
                  <a:lnTo>
                    <a:pt x="82718" y="99676"/>
                  </a:lnTo>
                  <a:lnTo>
                    <a:pt x="84034" y="95760"/>
                  </a:lnTo>
                  <a:lnTo>
                    <a:pt x="84842" y="89529"/>
                  </a:lnTo>
                  <a:lnTo>
                    <a:pt x="84912" y="87321"/>
                  </a:lnTo>
                  <a:lnTo>
                    <a:pt x="93761" y="78428"/>
                  </a:lnTo>
                  <a:lnTo>
                    <a:pt x="98940" y="71589"/>
                  </a:lnTo>
                  <a:lnTo>
                    <a:pt x="100741" y="69912"/>
                  </a:lnTo>
                  <a:lnTo>
                    <a:pt x="105312" y="66781"/>
                  </a:lnTo>
                  <a:lnTo>
                    <a:pt x="121273" y="59927"/>
                  </a:lnTo>
                  <a:lnTo>
                    <a:pt x="130292" y="55011"/>
                  </a:lnTo>
                  <a:lnTo>
                    <a:pt x="135555" y="51426"/>
                  </a:lnTo>
                  <a:lnTo>
                    <a:pt x="138695" y="47172"/>
                  </a:lnTo>
                  <a:lnTo>
                    <a:pt x="147391" y="30410"/>
                  </a:lnTo>
                  <a:lnTo>
                    <a:pt x="155925" y="6593"/>
                  </a:lnTo>
                  <a:lnTo>
                    <a:pt x="156641" y="3823"/>
                  </a:lnTo>
                  <a:lnTo>
                    <a:pt x="160458" y="3023"/>
                  </a:lnTo>
                  <a:lnTo>
                    <a:pt x="163159" y="2677"/>
                  </a:lnTo>
                  <a:lnTo>
                    <a:pt x="165337" y="1800"/>
                  </a:lnTo>
                  <a:lnTo>
                    <a:pt x="168030" y="0"/>
                  </a:lnTo>
                  <a:lnTo>
                    <a:pt x="170616" y="723"/>
                  </a:lnTo>
                  <a:lnTo>
                    <a:pt x="169323" y="1946"/>
                  </a:lnTo>
                  <a:lnTo>
                    <a:pt x="169323" y="4900"/>
                  </a:lnTo>
                  <a:lnTo>
                    <a:pt x="171154" y="8354"/>
                  </a:lnTo>
                  <a:lnTo>
                    <a:pt x="174340" y="12232"/>
                  </a:lnTo>
                  <a:lnTo>
                    <a:pt x="180127" y="17147"/>
                  </a:lnTo>
                  <a:lnTo>
                    <a:pt x="184637" y="19117"/>
                  </a:lnTo>
                  <a:lnTo>
                    <a:pt x="191078" y="20301"/>
                  </a:lnTo>
                  <a:lnTo>
                    <a:pt x="198589" y="18147"/>
                  </a:lnTo>
                  <a:lnTo>
                    <a:pt x="202790" y="18109"/>
                  </a:lnTo>
                  <a:lnTo>
                    <a:pt x="204830" y="17178"/>
                  </a:lnTo>
                  <a:lnTo>
                    <a:pt x="207054" y="18539"/>
                  </a:lnTo>
                  <a:lnTo>
                    <a:pt x="211278" y="18978"/>
                  </a:lnTo>
                  <a:lnTo>
                    <a:pt x="215357" y="18263"/>
                  </a:lnTo>
                  <a:lnTo>
                    <a:pt x="218443" y="16201"/>
                  </a:lnTo>
                  <a:lnTo>
                    <a:pt x="220405" y="13824"/>
                  </a:lnTo>
                  <a:lnTo>
                    <a:pt x="220713" y="14993"/>
                  </a:lnTo>
                  <a:lnTo>
                    <a:pt x="220805" y="16255"/>
                  </a:lnTo>
                  <a:lnTo>
                    <a:pt x="221406" y="16993"/>
                  </a:lnTo>
                  <a:lnTo>
                    <a:pt x="222621" y="20009"/>
                  </a:lnTo>
                  <a:lnTo>
                    <a:pt x="223260" y="21186"/>
                  </a:lnTo>
                  <a:lnTo>
                    <a:pt x="225607" y="20994"/>
                  </a:lnTo>
                  <a:lnTo>
                    <a:pt x="227647" y="21586"/>
                  </a:lnTo>
                  <a:lnTo>
                    <a:pt x="232248" y="213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5" name="Serbest Form 144">
              <a:extLst>
                <a:ext uri="{FF2B5EF4-FFF2-40B4-BE49-F238E27FC236}">
                  <a16:creationId xmlns:a16="http://schemas.microsoft.com/office/drawing/2014/main" id="{4C327109-572F-47D0-6934-A98DD62DC4CF}"/>
                </a:ext>
              </a:extLst>
            </p:cNvPr>
            <p:cNvSpPr/>
            <p:nvPr/>
          </p:nvSpPr>
          <p:spPr>
            <a:xfrm>
              <a:off x="8157268" y="5447478"/>
              <a:ext cx="1316" cy="1169"/>
            </a:xfrm>
            <a:custGeom>
              <a:avLst/>
              <a:gdLst>
                <a:gd name="csX0" fmla="*/ 1316 w 1316"/>
                <a:gd name="csY0" fmla="*/ 608 h 1169"/>
                <a:gd name="csX1" fmla="*/ 0 w 1316"/>
                <a:gd name="csY1" fmla="*/ 1169 h 1169"/>
                <a:gd name="csX2" fmla="*/ 54 w 1316"/>
                <a:gd name="csY2" fmla="*/ 523 h 1169"/>
                <a:gd name="csX3" fmla="*/ 377 w 1316"/>
                <a:gd name="csY3" fmla="*/ 169 h 1169"/>
                <a:gd name="csX4" fmla="*/ 793 w 1316"/>
                <a:gd name="csY4" fmla="*/ 0 h 1169"/>
                <a:gd name="csX5" fmla="*/ 1278 w 1316"/>
                <a:gd name="csY5" fmla="*/ 285 h 11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316" h="1169">
                  <a:moveTo>
                    <a:pt x="1316" y="608"/>
                  </a:moveTo>
                  <a:lnTo>
                    <a:pt x="0" y="1169"/>
                  </a:lnTo>
                  <a:lnTo>
                    <a:pt x="54" y="523"/>
                  </a:lnTo>
                  <a:lnTo>
                    <a:pt x="377" y="169"/>
                  </a:lnTo>
                  <a:lnTo>
                    <a:pt x="793" y="0"/>
                  </a:lnTo>
                  <a:lnTo>
                    <a:pt x="1278" y="2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6" name="Serbest Form 145">
              <a:extLst>
                <a:ext uri="{FF2B5EF4-FFF2-40B4-BE49-F238E27FC236}">
                  <a16:creationId xmlns:a16="http://schemas.microsoft.com/office/drawing/2014/main" id="{23A64EDE-4C88-E71E-5219-F80CE40BDEDB}"/>
                </a:ext>
              </a:extLst>
            </p:cNvPr>
            <p:cNvSpPr/>
            <p:nvPr/>
          </p:nvSpPr>
          <p:spPr>
            <a:xfrm>
              <a:off x="8572822" y="5301206"/>
              <a:ext cx="75853" cy="95506"/>
            </a:xfrm>
            <a:custGeom>
              <a:avLst/>
              <a:gdLst>
                <a:gd name="csX0" fmla="*/ 34414 w 75853"/>
                <a:gd name="csY0" fmla="*/ 95506 h 95506"/>
                <a:gd name="csX1" fmla="*/ 33336 w 75853"/>
                <a:gd name="csY1" fmla="*/ 93560 h 95506"/>
                <a:gd name="csX2" fmla="*/ 32244 w 75853"/>
                <a:gd name="csY2" fmla="*/ 91860 h 95506"/>
                <a:gd name="csX3" fmla="*/ 31444 w 75853"/>
                <a:gd name="csY3" fmla="*/ 90944 h 95506"/>
                <a:gd name="csX4" fmla="*/ 31782 w 75853"/>
                <a:gd name="csY4" fmla="*/ 90521 h 95506"/>
                <a:gd name="csX5" fmla="*/ 32652 w 75853"/>
                <a:gd name="csY5" fmla="*/ 90037 h 95506"/>
                <a:gd name="csX6" fmla="*/ 33275 w 75853"/>
                <a:gd name="csY6" fmla="*/ 89460 h 95506"/>
                <a:gd name="csX7" fmla="*/ 33206 w 75853"/>
                <a:gd name="csY7" fmla="*/ 87429 h 95506"/>
                <a:gd name="csX8" fmla="*/ 32744 w 75853"/>
                <a:gd name="csY8" fmla="*/ 85090 h 95506"/>
                <a:gd name="csX9" fmla="*/ 32320 w 75853"/>
                <a:gd name="csY9" fmla="*/ 83959 h 95506"/>
                <a:gd name="csX10" fmla="*/ 32282 w 75853"/>
                <a:gd name="csY10" fmla="*/ 82182 h 95506"/>
                <a:gd name="csX11" fmla="*/ 31982 w 75853"/>
                <a:gd name="csY11" fmla="*/ 79413 h 95506"/>
                <a:gd name="csX12" fmla="*/ 32406 w 75853"/>
                <a:gd name="csY12" fmla="*/ 74259 h 95506"/>
                <a:gd name="csX13" fmla="*/ 34144 w 75853"/>
                <a:gd name="csY13" fmla="*/ 67766 h 95506"/>
                <a:gd name="csX14" fmla="*/ 35106 w 75853"/>
                <a:gd name="csY14" fmla="*/ 64527 h 95506"/>
                <a:gd name="csX15" fmla="*/ 34637 w 75853"/>
                <a:gd name="csY15" fmla="*/ 62750 h 95506"/>
                <a:gd name="csX16" fmla="*/ 34999 w 75853"/>
                <a:gd name="csY16" fmla="*/ 58596 h 95506"/>
                <a:gd name="csX17" fmla="*/ 34244 w 75853"/>
                <a:gd name="csY17" fmla="*/ 56542 h 95506"/>
                <a:gd name="csX18" fmla="*/ 33067 w 75853"/>
                <a:gd name="csY18" fmla="*/ 53850 h 95506"/>
                <a:gd name="csX19" fmla="*/ 31382 w 75853"/>
                <a:gd name="csY19" fmla="*/ 47980 h 95506"/>
                <a:gd name="csX20" fmla="*/ 29273 w 75853"/>
                <a:gd name="csY20" fmla="*/ 45934 h 95506"/>
                <a:gd name="csX21" fmla="*/ 26672 w 75853"/>
                <a:gd name="csY21" fmla="*/ 43680 h 95506"/>
                <a:gd name="csX22" fmla="*/ 25564 w 75853"/>
                <a:gd name="csY22" fmla="*/ 41980 h 95506"/>
                <a:gd name="csX23" fmla="*/ 24818 w 75853"/>
                <a:gd name="csY23" fmla="*/ 40103 h 95506"/>
                <a:gd name="csX24" fmla="*/ 23271 w 75853"/>
                <a:gd name="csY24" fmla="*/ 38233 h 95506"/>
                <a:gd name="csX25" fmla="*/ 21493 w 75853"/>
                <a:gd name="csY25" fmla="*/ 36518 h 95506"/>
                <a:gd name="csX26" fmla="*/ 19369 w 75853"/>
                <a:gd name="csY26" fmla="*/ 32217 h 95506"/>
                <a:gd name="csX27" fmla="*/ 18269 w 75853"/>
                <a:gd name="csY27" fmla="*/ 30271 h 95506"/>
                <a:gd name="csX28" fmla="*/ 17930 w 75853"/>
                <a:gd name="csY28" fmla="*/ 29756 h 95506"/>
                <a:gd name="csX29" fmla="*/ 15506 w 75853"/>
                <a:gd name="csY29" fmla="*/ 26986 h 95506"/>
                <a:gd name="csX30" fmla="*/ 14236 w 75853"/>
                <a:gd name="csY30" fmla="*/ 24486 h 95506"/>
                <a:gd name="csX31" fmla="*/ 13590 w 75853"/>
                <a:gd name="csY31" fmla="*/ 22425 h 95506"/>
                <a:gd name="csX32" fmla="*/ 13220 w 75853"/>
                <a:gd name="csY32" fmla="*/ 20524 h 95506"/>
                <a:gd name="csX33" fmla="*/ 11512 w 75853"/>
                <a:gd name="csY33" fmla="*/ 16747 h 95506"/>
                <a:gd name="csX34" fmla="*/ 9965 w 75853"/>
                <a:gd name="csY34" fmla="*/ 13908 h 95506"/>
                <a:gd name="csX35" fmla="*/ 8496 w 75853"/>
                <a:gd name="csY35" fmla="*/ 11878 h 95506"/>
                <a:gd name="csX36" fmla="*/ 7819 w 75853"/>
                <a:gd name="csY36" fmla="*/ 10439 h 95506"/>
                <a:gd name="csX37" fmla="*/ 6095 w 75853"/>
                <a:gd name="csY37" fmla="*/ 8631 h 95506"/>
                <a:gd name="csX38" fmla="*/ 3640 w 75853"/>
                <a:gd name="csY38" fmla="*/ 7185 h 95506"/>
                <a:gd name="csX39" fmla="*/ 2047 w 75853"/>
                <a:gd name="csY39" fmla="*/ 6939 h 95506"/>
                <a:gd name="csX40" fmla="*/ 0 w 75853"/>
                <a:gd name="csY40" fmla="*/ 7054 h 95506"/>
                <a:gd name="csX41" fmla="*/ 469 w 75853"/>
                <a:gd name="csY41" fmla="*/ 5947 h 95506"/>
                <a:gd name="csX42" fmla="*/ 4925 w 75853"/>
                <a:gd name="csY42" fmla="*/ 2939 h 95506"/>
                <a:gd name="csX43" fmla="*/ 6087 w 75853"/>
                <a:gd name="csY43" fmla="*/ 3431 h 95506"/>
                <a:gd name="csX44" fmla="*/ 8419 w 75853"/>
                <a:gd name="csY44" fmla="*/ 3546 h 95506"/>
                <a:gd name="csX45" fmla="*/ 13167 w 75853"/>
                <a:gd name="csY45" fmla="*/ 3446 h 95506"/>
                <a:gd name="csX46" fmla="*/ 15506 w 75853"/>
                <a:gd name="csY46" fmla="*/ 1462 h 95506"/>
                <a:gd name="csX47" fmla="*/ 16953 w 75853"/>
                <a:gd name="csY47" fmla="*/ 2015 h 95506"/>
                <a:gd name="csX48" fmla="*/ 18130 w 75853"/>
                <a:gd name="csY48" fmla="*/ 1123 h 95506"/>
                <a:gd name="csX49" fmla="*/ 20093 w 75853"/>
                <a:gd name="csY49" fmla="*/ 0 h 95506"/>
                <a:gd name="csX50" fmla="*/ 20378 w 75853"/>
                <a:gd name="csY50" fmla="*/ 239 h 95506"/>
                <a:gd name="csX51" fmla="*/ 20624 w 75853"/>
                <a:gd name="csY51" fmla="*/ 415 h 95506"/>
                <a:gd name="csX52" fmla="*/ 23656 w 75853"/>
                <a:gd name="csY52" fmla="*/ 915 h 95506"/>
                <a:gd name="csX53" fmla="*/ 25941 w 75853"/>
                <a:gd name="csY53" fmla="*/ 1992 h 95506"/>
                <a:gd name="csX54" fmla="*/ 27465 w 75853"/>
                <a:gd name="csY54" fmla="*/ 3646 h 95506"/>
                <a:gd name="csX55" fmla="*/ 29043 w 75853"/>
                <a:gd name="csY55" fmla="*/ 4670 h 95506"/>
                <a:gd name="csX56" fmla="*/ 30659 w 75853"/>
                <a:gd name="csY56" fmla="*/ 5070 h 95506"/>
                <a:gd name="csX57" fmla="*/ 31559 w 75853"/>
                <a:gd name="csY57" fmla="*/ 5900 h 95506"/>
                <a:gd name="csX58" fmla="*/ 31736 w 75853"/>
                <a:gd name="csY58" fmla="*/ 7147 h 95506"/>
                <a:gd name="csX59" fmla="*/ 33259 w 75853"/>
                <a:gd name="csY59" fmla="*/ 7762 h 95506"/>
                <a:gd name="csX60" fmla="*/ 36115 w 75853"/>
                <a:gd name="csY60" fmla="*/ 7747 h 95506"/>
                <a:gd name="csX61" fmla="*/ 37323 w 75853"/>
                <a:gd name="csY61" fmla="*/ 8570 h 95506"/>
                <a:gd name="csX62" fmla="*/ 36892 w 75853"/>
                <a:gd name="csY62" fmla="*/ 10239 h 95506"/>
                <a:gd name="csX63" fmla="*/ 37184 w 75853"/>
                <a:gd name="csY63" fmla="*/ 10785 h 95506"/>
                <a:gd name="csX64" fmla="*/ 38200 w 75853"/>
                <a:gd name="csY64" fmla="*/ 10216 h 95506"/>
                <a:gd name="csX65" fmla="*/ 38969 w 75853"/>
                <a:gd name="csY65" fmla="*/ 10708 h 95506"/>
                <a:gd name="csX66" fmla="*/ 39370 w 75853"/>
                <a:gd name="csY66" fmla="*/ 11939 h 95506"/>
                <a:gd name="csX67" fmla="*/ 39831 w 75853"/>
                <a:gd name="csY67" fmla="*/ 12524 h 95506"/>
                <a:gd name="csX68" fmla="*/ 41286 w 75853"/>
                <a:gd name="csY68" fmla="*/ 10593 h 95506"/>
                <a:gd name="csX69" fmla="*/ 42825 w 75853"/>
                <a:gd name="csY69" fmla="*/ 10785 h 95506"/>
                <a:gd name="csX70" fmla="*/ 46542 w 75853"/>
                <a:gd name="csY70" fmla="*/ 11585 h 95506"/>
                <a:gd name="csX71" fmla="*/ 48527 w 75853"/>
                <a:gd name="csY71" fmla="*/ 15578 h 95506"/>
                <a:gd name="csX72" fmla="*/ 49766 w 75853"/>
                <a:gd name="csY72" fmla="*/ 17009 h 95506"/>
                <a:gd name="csX73" fmla="*/ 50851 w 75853"/>
                <a:gd name="csY73" fmla="*/ 17593 h 95506"/>
                <a:gd name="csX74" fmla="*/ 52221 w 75853"/>
                <a:gd name="csY74" fmla="*/ 16970 h 95506"/>
                <a:gd name="csX75" fmla="*/ 53437 w 75853"/>
                <a:gd name="csY75" fmla="*/ 16232 h 95506"/>
                <a:gd name="csX76" fmla="*/ 54130 w 75853"/>
                <a:gd name="csY76" fmla="*/ 16578 h 95506"/>
                <a:gd name="csX77" fmla="*/ 55638 w 75853"/>
                <a:gd name="csY77" fmla="*/ 19217 h 95506"/>
                <a:gd name="csX78" fmla="*/ 55984 w 75853"/>
                <a:gd name="csY78" fmla="*/ 22663 h 95506"/>
                <a:gd name="csX79" fmla="*/ 55977 w 75853"/>
                <a:gd name="csY79" fmla="*/ 24048 h 95506"/>
                <a:gd name="csX80" fmla="*/ 55445 w 75853"/>
                <a:gd name="csY80" fmla="*/ 26386 h 95506"/>
                <a:gd name="csX81" fmla="*/ 54684 w 75853"/>
                <a:gd name="csY81" fmla="*/ 28863 h 95506"/>
                <a:gd name="csX82" fmla="*/ 54083 w 75853"/>
                <a:gd name="csY82" fmla="*/ 30479 h 95506"/>
                <a:gd name="csX83" fmla="*/ 54337 w 75853"/>
                <a:gd name="csY83" fmla="*/ 31771 h 95506"/>
                <a:gd name="csX84" fmla="*/ 54876 w 75853"/>
                <a:gd name="csY84" fmla="*/ 32856 h 95506"/>
                <a:gd name="csX85" fmla="*/ 55753 w 75853"/>
                <a:gd name="csY85" fmla="*/ 33210 h 95506"/>
                <a:gd name="csX86" fmla="*/ 58631 w 75853"/>
                <a:gd name="csY86" fmla="*/ 35395 h 95506"/>
                <a:gd name="csX87" fmla="*/ 59709 w 75853"/>
                <a:gd name="csY87" fmla="*/ 36918 h 95506"/>
                <a:gd name="csX88" fmla="*/ 61271 w 75853"/>
                <a:gd name="csY88" fmla="*/ 38041 h 95506"/>
                <a:gd name="csX89" fmla="*/ 62456 w 75853"/>
                <a:gd name="csY89" fmla="*/ 38103 h 95506"/>
                <a:gd name="csX90" fmla="*/ 63072 w 75853"/>
                <a:gd name="csY90" fmla="*/ 38726 h 95506"/>
                <a:gd name="csX91" fmla="*/ 63287 w 75853"/>
                <a:gd name="csY91" fmla="*/ 39495 h 95506"/>
                <a:gd name="csX92" fmla="*/ 63126 w 75853"/>
                <a:gd name="csY92" fmla="*/ 41433 h 95506"/>
                <a:gd name="csX93" fmla="*/ 62464 w 75853"/>
                <a:gd name="csY93" fmla="*/ 43249 h 95506"/>
                <a:gd name="csX94" fmla="*/ 62549 w 75853"/>
                <a:gd name="csY94" fmla="*/ 44418 h 95506"/>
                <a:gd name="csX95" fmla="*/ 63595 w 75853"/>
                <a:gd name="csY95" fmla="*/ 45803 h 95506"/>
                <a:gd name="csX96" fmla="*/ 63711 w 75853"/>
                <a:gd name="csY96" fmla="*/ 47403 h 95506"/>
                <a:gd name="csX97" fmla="*/ 63780 w 75853"/>
                <a:gd name="csY97" fmla="*/ 48434 h 95506"/>
                <a:gd name="csX98" fmla="*/ 64334 w 75853"/>
                <a:gd name="csY98" fmla="*/ 49226 h 95506"/>
                <a:gd name="csX99" fmla="*/ 66973 w 75853"/>
                <a:gd name="csY99" fmla="*/ 50988 h 95506"/>
                <a:gd name="csX100" fmla="*/ 70383 w 75853"/>
                <a:gd name="csY100" fmla="*/ 52688 h 95506"/>
                <a:gd name="csX101" fmla="*/ 71252 w 75853"/>
                <a:gd name="csY101" fmla="*/ 54150 h 95506"/>
                <a:gd name="csX102" fmla="*/ 71783 w 75853"/>
                <a:gd name="csY102" fmla="*/ 55996 h 95506"/>
                <a:gd name="csX103" fmla="*/ 71614 w 75853"/>
                <a:gd name="csY103" fmla="*/ 59096 h 95506"/>
                <a:gd name="csX104" fmla="*/ 71390 w 75853"/>
                <a:gd name="csY104" fmla="*/ 61789 h 95506"/>
                <a:gd name="csX105" fmla="*/ 75854 w 75853"/>
                <a:gd name="csY105" fmla="*/ 65404 h 95506"/>
                <a:gd name="csX106" fmla="*/ 75346 w 75853"/>
                <a:gd name="csY106" fmla="*/ 66081 h 95506"/>
                <a:gd name="csX107" fmla="*/ 74653 w 75853"/>
                <a:gd name="csY107" fmla="*/ 66820 h 95506"/>
                <a:gd name="csX108" fmla="*/ 70390 w 75853"/>
                <a:gd name="csY108" fmla="*/ 67366 h 95506"/>
                <a:gd name="csX109" fmla="*/ 69521 w 75853"/>
                <a:gd name="csY109" fmla="*/ 67666 h 95506"/>
                <a:gd name="csX110" fmla="*/ 67666 w 75853"/>
                <a:gd name="csY110" fmla="*/ 64950 h 95506"/>
                <a:gd name="csX111" fmla="*/ 66688 w 75853"/>
                <a:gd name="csY111" fmla="*/ 64604 h 95506"/>
                <a:gd name="csX112" fmla="*/ 65780 w 75853"/>
                <a:gd name="csY112" fmla="*/ 65604 h 95506"/>
                <a:gd name="csX113" fmla="*/ 64703 w 75853"/>
                <a:gd name="csY113" fmla="*/ 66158 h 95506"/>
                <a:gd name="csX114" fmla="*/ 63418 w 75853"/>
                <a:gd name="csY114" fmla="*/ 65881 h 95506"/>
                <a:gd name="csX115" fmla="*/ 62033 w 75853"/>
                <a:gd name="csY115" fmla="*/ 65043 h 95506"/>
                <a:gd name="csX116" fmla="*/ 61332 w 75853"/>
                <a:gd name="csY116" fmla="*/ 64450 h 95506"/>
                <a:gd name="csX117" fmla="*/ 60771 w 75853"/>
                <a:gd name="csY117" fmla="*/ 64381 h 95506"/>
                <a:gd name="csX118" fmla="*/ 59909 w 75853"/>
                <a:gd name="csY118" fmla="*/ 64973 h 95506"/>
                <a:gd name="csX119" fmla="*/ 58762 w 75853"/>
                <a:gd name="csY119" fmla="*/ 64720 h 95506"/>
                <a:gd name="csX120" fmla="*/ 58008 w 75853"/>
                <a:gd name="csY120" fmla="*/ 64050 h 95506"/>
                <a:gd name="csX121" fmla="*/ 56923 w 75853"/>
                <a:gd name="csY121" fmla="*/ 66358 h 95506"/>
                <a:gd name="csX122" fmla="*/ 56261 w 75853"/>
                <a:gd name="csY122" fmla="*/ 66843 h 95506"/>
                <a:gd name="csX123" fmla="*/ 55846 w 75853"/>
                <a:gd name="csY123" fmla="*/ 66774 h 95506"/>
                <a:gd name="csX124" fmla="*/ 55761 w 75853"/>
                <a:gd name="csY124" fmla="*/ 62850 h 95506"/>
                <a:gd name="csX125" fmla="*/ 55445 w 75853"/>
                <a:gd name="csY125" fmla="*/ 62258 h 95506"/>
                <a:gd name="csX126" fmla="*/ 54583 w 75853"/>
                <a:gd name="csY126" fmla="*/ 62158 h 95506"/>
                <a:gd name="csX127" fmla="*/ 52506 w 75853"/>
                <a:gd name="csY127" fmla="*/ 63096 h 95506"/>
                <a:gd name="csX128" fmla="*/ 50528 w 75853"/>
                <a:gd name="csY128" fmla="*/ 64304 h 95506"/>
                <a:gd name="csX129" fmla="*/ 49859 w 75853"/>
                <a:gd name="csY129" fmla="*/ 65373 h 95506"/>
                <a:gd name="csX130" fmla="*/ 49928 w 75853"/>
                <a:gd name="csY130" fmla="*/ 67304 h 95506"/>
                <a:gd name="csX131" fmla="*/ 50213 w 75853"/>
                <a:gd name="csY131" fmla="*/ 69605 h 95506"/>
                <a:gd name="csX132" fmla="*/ 51559 w 75853"/>
                <a:gd name="csY132" fmla="*/ 73090 h 95506"/>
                <a:gd name="csX133" fmla="*/ 50821 w 75853"/>
                <a:gd name="csY133" fmla="*/ 74605 h 95506"/>
                <a:gd name="csX134" fmla="*/ 50298 w 75853"/>
                <a:gd name="csY134" fmla="*/ 77020 h 95506"/>
                <a:gd name="csX135" fmla="*/ 48181 w 75853"/>
                <a:gd name="csY135" fmla="*/ 79228 h 95506"/>
                <a:gd name="csX136" fmla="*/ 45780 w 75853"/>
                <a:gd name="csY136" fmla="*/ 80513 h 95506"/>
                <a:gd name="csX137" fmla="*/ 45580 w 75853"/>
                <a:gd name="csY137" fmla="*/ 83144 h 95506"/>
                <a:gd name="csX138" fmla="*/ 44249 w 75853"/>
                <a:gd name="csY138" fmla="*/ 84936 h 95506"/>
                <a:gd name="csX139" fmla="*/ 41971 w 75853"/>
                <a:gd name="csY139" fmla="*/ 86729 h 95506"/>
                <a:gd name="csX140" fmla="*/ 40447 w 75853"/>
                <a:gd name="csY140" fmla="*/ 88890 h 95506"/>
                <a:gd name="csX141" fmla="*/ 40832 w 75853"/>
                <a:gd name="csY141" fmla="*/ 90360 h 95506"/>
                <a:gd name="csX142" fmla="*/ 40924 w 75853"/>
                <a:gd name="csY142" fmla="*/ 91760 h 95506"/>
                <a:gd name="csX143" fmla="*/ 40663 w 75853"/>
                <a:gd name="csY143" fmla="*/ 92706 h 95506"/>
                <a:gd name="csX144" fmla="*/ 40609 w 75853"/>
                <a:gd name="csY144" fmla="*/ 93437 h 95506"/>
                <a:gd name="csX145" fmla="*/ 40008 w 75853"/>
                <a:gd name="csY145" fmla="*/ 93760 h 95506"/>
                <a:gd name="csX146" fmla="*/ 36530 w 75853"/>
                <a:gd name="csY146" fmla="*/ 94029 h 95506"/>
                <a:gd name="csX147" fmla="*/ 35545 w 75853"/>
                <a:gd name="csY147" fmla="*/ 94483 h 955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</a:cxnLst>
              <a:rect l="l" t="t" r="r" b="b"/>
              <a:pathLst>
                <a:path w="75853" h="95506">
                  <a:moveTo>
                    <a:pt x="34414" y="95506"/>
                  </a:moveTo>
                  <a:lnTo>
                    <a:pt x="33336" y="93560"/>
                  </a:lnTo>
                  <a:lnTo>
                    <a:pt x="32244" y="91860"/>
                  </a:lnTo>
                  <a:lnTo>
                    <a:pt x="31444" y="90944"/>
                  </a:lnTo>
                  <a:lnTo>
                    <a:pt x="31782" y="90521"/>
                  </a:lnTo>
                  <a:lnTo>
                    <a:pt x="32652" y="90037"/>
                  </a:lnTo>
                  <a:lnTo>
                    <a:pt x="33275" y="89460"/>
                  </a:lnTo>
                  <a:lnTo>
                    <a:pt x="33206" y="87429"/>
                  </a:lnTo>
                  <a:lnTo>
                    <a:pt x="32744" y="85090"/>
                  </a:lnTo>
                  <a:lnTo>
                    <a:pt x="32320" y="83959"/>
                  </a:lnTo>
                  <a:lnTo>
                    <a:pt x="32282" y="82182"/>
                  </a:lnTo>
                  <a:lnTo>
                    <a:pt x="31982" y="79413"/>
                  </a:lnTo>
                  <a:lnTo>
                    <a:pt x="32406" y="74259"/>
                  </a:lnTo>
                  <a:lnTo>
                    <a:pt x="34144" y="67766"/>
                  </a:lnTo>
                  <a:lnTo>
                    <a:pt x="35106" y="64527"/>
                  </a:lnTo>
                  <a:lnTo>
                    <a:pt x="34637" y="62750"/>
                  </a:lnTo>
                  <a:lnTo>
                    <a:pt x="34999" y="58596"/>
                  </a:lnTo>
                  <a:lnTo>
                    <a:pt x="34244" y="56542"/>
                  </a:lnTo>
                  <a:lnTo>
                    <a:pt x="33067" y="53850"/>
                  </a:lnTo>
                  <a:lnTo>
                    <a:pt x="31382" y="47980"/>
                  </a:lnTo>
                  <a:lnTo>
                    <a:pt x="29273" y="45934"/>
                  </a:lnTo>
                  <a:lnTo>
                    <a:pt x="26672" y="43680"/>
                  </a:lnTo>
                  <a:lnTo>
                    <a:pt x="25564" y="41980"/>
                  </a:lnTo>
                  <a:lnTo>
                    <a:pt x="24818" y="40103"/>
                  </a:lnTo>
                  <a:lnTo>
                    <a:pt x="23271" y="38233"/>
                  </a:lnTo>
                  <a:lnTo>
                    <a:pt x="21493" y="36518"/>
                  </a:lnTo>
                  <a:lnTo>
                    <a:pt x="19369" y="32217"/>
                  </a:lnTo>
                  <a:lnTo>
                    <a:pt x="18269" y="30271"/>
                  </a:lnTo>
                  <a:lnTo>
                    <a:pt x="17930" y="29756"/>
                  </a:lnTo>
                  <a:lnTo>
                    <a:pt x="15506" y="26986"/>
                  </a:lnTo>
                  <a:lnTo>
                    <a:pt x="14236" y="24486"/>
                  </a:lnTo>
                  <a:lnTo>
                    <a:pt x="13590" y="22425"/>
                  </a:lnTo>
                  <a:lnTo>
                    <a:pt x="13220" y="20524"/>
                  </a:lnTo>
                  <a:lnTo>
                    <a:pt x="11512" y="16747"/>
                  </a:lnTo>
                  <a:lnTo>
                    <a:pt x="9965" y="13908"/>
                  </a:lnTo>
                  <a:lnTo>
                    <a:pt x="8496" y="11878"/>
                  </a:lnTo>
                  <a:lnTo>
                    <a:pt x="7819" y="10439"/>
                  </a:lnTo>
                  <a:lnTo>
                    <a:pt x="6095" y="8631"/>
                  </a:lnTo>
                  <a:lnTo>
                    <a:pt x="3640" y="7185"/>
                  </a:lnTo>
                  <a:lnTo>
                    <a:pt x="2047" y="6939"/>
                  </a:lnTo>
                  <a:lnTo>
                    <a:pt x="0" y="7054"/>
                  </a:lnTo>
                  <a:lnTo>
                    <a:pt x="469" y="5947"/>
                  </a:lnTo>
                  <a:lnTo>
                    <a:pt x="4925" y="2939"/>
                  </a:lnTo>
                  <a:lnTo>
                    <a:pt x="6087" y="3431"/>
                  </a:lnTo>
                  <a:lnTo>
                    <a:pt x="8419" y="3546"/>
                  </a:lnTo>
                  <a:lnTo>
                    <a:pt x="13167" y="3446"/>
                  </a:lnTo>
                  <a:lnTo>
                    <a:pt x="15506" y="1462"/>
                  </a:lnTo>
                  <a:lnTo>
                    <a:pt x="16953" y="2015"/>
                  </a:lnTo>
                  <a:lnTo>
                    <a:pt x="18130" y="1123"/>
                  </a:lnTo>
                  <a:lnTo>
                    <a:pt x="20093" y="0"/>
                  </a:lnTo>
                  <a:lnTo>
                    <a:pt x="20378" y="239"/>
                  </a:lnTo>
                  <a:lnTo>
                    <a:pt x="20624" y="415"/>
                  </a:lnTo>
                  <a:lnTo>
                    <a:pt x="23656" y="915"/>
                  </a:lnTo>
                  <a:lnTo>
                    <a:pt x="25941" y="1992"/>
                  </a:lnTo>
                  <a:lnTo>
                    <a:pt x="27465" y="3646"/>
                  </a:lnTo>
                  <a:lnTo>
                    <a:pt x="29043" y="4670"/>
                  </a:lnTo>
                  <a:lnTo>
                    <a:pt x="30659" y="5070"/>
                  </a:lnTo>
                  <a:lnTo>
                    <a:pt x="31559" y="5900"/>
                  </a:lnTo>
                  <a:lnTo>
                    <a:pt x="31736" y="7147"/>
                  </a:lnTo>
                  <a:lnTo>
                    <a:pt x="33259" y="7762"/>
                  </a:lnTo>
                  <a:lnTo>
                    <a:pt x="36115" y="7747"/>
                  </a:lnTo>
                  <a:lnTo>
                    <a:pt x="37323" y="8570"/>
                  </a:lnTo>
                  <a:lnTo>
                    <a:pt x="36892" y="10239"/>
                  </a:lnTo>
                  <a:lnTo>
                    <a:pt x="37184" y="10785"/>
                  </a:lnTo>
                  <a:lnTo>
                    <a:pt x="38200" y="10216"/>
                  </a:lnTo>
                  <a:lnTo>
                    <a:pt x="38969" y="10708"/>
                  </a:lnTo>
                  <a:lnTo>
                    <a:pt x="39370" y="11939"/>
                  </a:lnTo>
                  <a:lnTo>
                    <a:pt x="39831" y="12524"/>
                  </a:lnTo>
                  <a:lnTo>
                    <a:pt x="41286" y="10593"/>
                  </a:lnTo>
                  <a:lnTo>
                    <a:pt x="42825" y="10785"/>
                  </a:lnTo>
                  <a:lnTo>
                    <a:pt x="46542" y="11585"/>
                  </a:lnTo>
                  <a:lnTo>
                    <a:pt x="48527" y="15578"/>
                  </a:lnTo>
                  <a:lnTo>
                    <a:pt x="49766" y="17009"/>
                  </a:lnTo>
                  <a:lnTo>
                    <a:pt x="50851" y="17593"/>
                  </a:lnTo>
                  <a:lnTo>
                    <a:pt x="52221" y="16970"/>
                  </a:lnTo>
                  <a:lnTo>
                    <a:pt x="53437" y="16232"/>
                  </a:lnTo>
                  <a:lnTo>
                    <a:pt x="54130" y="16578"/>
                  </a:lnTo>
                  <a:lnTo>
                    <a:pt x="55638" y="19217"/>
                  </a:lnTo>
                  <a:lnTo>
                    <a:pt x="55984" y="22663"/>
                  </a:lnTo>
                  <a:lnTo>
                    <a:pt x="55977" y="24048"/>
                  </a:lnTo>
                  <a:lnTo>
                    <a:pt x="55445" y="26386"/>
                  </a:lnTo>
                  <a:lnTo>
                    <a:pt x="54684" y="28863"/>
                  </a:lnTo>
                  <a:lnTo>
                    <a:pt x="54083" y="30479"/>
                  </a:lnTo>
                  <a:lnTo>
                    <a:pt x="54337" y="31771"/>
                  </a:lnTo>
                  <a:lnTo>
                    <a:pt x="54876" y="32856"/>
                  </a:lnTo>
                  <a:lnTo>
                    <a:pt x="55753" y="33210"/>
                  </a:lnTo>
                  <a:lnTo>
                    <a:pt x="58631" y="35395"/>
                  </a:lnTo>
                  <a:lnTo>
                    <a:pt x="59709" y="36918"/>
                  </a:lnTo>
                  <a:lnTo>
                    <a:pt x="61271" y="38041"/>
                  </a:lnTo>
                  <a:lnTo>
                    <a:pt x="62456" y="38103"/>
                  </a:lnTo>
                  <a:lnTo>
                    <a:pt x="63072" y="38726"/>
                  </a:lnTo>
                  <a:lnTo>
                    <a:pt x="63287" y="39495"/>
                  </a:lnTo>
                  <a:lnTo>
                    <a:pt x="63126" y="41433"/>
                  </a:lnTo>
                  <a:lnTo>
                    <a:pt x="62464" y="43249"/>
                  </a:lnTo>
                  <a:lnTo>
                    <a:pt x="62549" y="44418"/>
                  </a:lnTo>
                  <a:lnTo>
                    <a:pt x="63595" y="45803"/>
                  </a:lnTo>
                  <a:lnTo>
                    <a:pt x="63711" y="47403"/>
                  </a:lnTo>
                  <a:lnTo>
                    <a:pt x="63780" y="48434"/>
                  </a:lnTo>
                  <a:lnTo>
                    <a:pt x="64334" y="49226"/>
                  </a:lnTo>
                  <a:lnTo>
                    <a:pt x="66973" y="50988"/>
                  </a:lnTo>
                  <a:lnTo>
                    <a:pt x="70383" y="52688"/>
                  </a:lnTo>
                  <a:lnTo>
                    <a:pt x="71252" y="54150"/>
                  </a:lnTo>
                  <a:lnTo>
                    <a:pt x="71783" y="55996"/>
                  </a:lnTo>
                  <a:lnTo>
                    <a:pt x="71614" y="59096"/>
                  </a:lnTo>
                  <a:lnTo>
                    <a:pt x="71390" y="61789"/>
                  </a:lnTo>
                  <a:lnTo>
                    <a:pt x="75854" y="65404"/>
                  </a:lnTo>
                  <a:lnTo>
                    <a:pt x="75346" y="66081"/>
                  </a:lnTo>
                  <a:lnTo>
                    <a:pt x="74653" y="66820"/>
                  </a:lnTo>
                  <a:lnTo>
                    <a:pt x="70390" y="67366"/>
                  </a:lnTo>
                  <a:lnTo>
                    <a:pt x="69521" y="67666"/>
                  </a:lnTo>
                  <a:lnTo>
                    <a:pt x="67666" y="64950"/>
                  </a:lnTo>
                  <a:lnTo>
                    <a:pt x="66688" y="64604"/>
                  </a:lnTo>
                  <a:lnTo>
                    <a:pt x="65780" y="65604"/>
                  </a:lnTo>
                  <a:lnTo>
                    <a:pt x="64703" y="66158"/>
                  </a:lnTo>
                  <a:lnTo>
                    <a:pt x="63418" y="65881"/>
                  </a:lnTo>
                  <a:lnTo>
                    <a:pt x="62033" y="65043"/>
                  </a:lnTo>
                  <a:lnTo>
                    <a:pt x="61332" y="64450"/>
                  </a:lnTo>
                  <a:lnTo>
                    <a:pt x="60771" y="64381"/>
                  </a:lnTo>
                  <a:lnTo>
                    <a:pt x="59909" y="64973"/>
                  </a:lnTo>
                  <a:lnTo>
                    <a:pt x="58762" y="64720"/>
                  </a:lnTo>
                  <a:lnTo>
                    <a:pt x="58008" y="64050"/>
                  </a:lnTo>
                  <a:lnTo>
                    <a:pt x="56923" y="66358"/>
                  </a:lnTo>
                  <a:lnTo>
                    <a:pt x="56261" y="66843"/>
                  </a:lnTo>
                  <a:lnTo>
                    <a:pt x="55846" y="66774"/>
                  </a:lnTo>
                  <a:lnTo>
                    <a:pt x="55761" y="62850"/>
                  </a:lnTo>
                  <a:lnTo>
                    <a:pt x="55445" y="62258"/>
                  </a:lnTo>
                  <a:lnTo>
                    <a:pt x="54583" y="62158"/>
                  </a:lnTo>
                  <a:lnTo>
                    <a:pt x="52506" y="63096"/>
                  </a:lnTo>
                  <a:lnTo>
                    <a:pt x="50528" y="64304"/>
                  </a:lnTo>
                  <a:lnTo>
                    <a:pt x="49859" y="65373"/>
                  </a:lnTo>
                  <a:lnTo>
                    <a:pt x="49928" y="67304"/>
                  </a:lnTo>
                  <a:lnTo>
                    <a:pt x="50213" y="69605"/>
                  </a:lnTo>
                  <a:lnTo>
                    <a:pt x="51559" y="73090"/>
                  </a:lnTo>
                  <a:lnTo>
                    <a:pt x="50821" y="74605"/>
                  </a:lnTo>
                  <a:lnTo>
                    <a:pt x="50298" y="77020"/>
                  </a:lnTo>
                  <a:lnTo>
                    <a:pt x="48181" y="79228"/>
                  </a:lnTo>
                  <a:lnTo>
                    <a:pt x="45780" y="80513"/>
                  </a:lnTo>
                  <a:lnTo>
                    <a:pt x="45580" y="83144"/>
                  </a:lnTo>
                  <a:lnTo>
                    <a:pt x="44249" y="84936"/>
                  </a:lnTo>
                  <a:lnTo>
                    <a:pt x="41971" y="86729"/>
                  </a:lnTo>
                  <a:lnTo>
                    <a:pt x="40447" y="88890"/>
                  </a:lnTo>
                  <a:lnTo>
                    <a:pt x="40832" y="90360"/>
                  </a:lnTo>
                  <a:lnTo>
                    <a:pt x="40924" y="91760"/>
                  </a:lnTo>
                  <a:lnTo>
                    <a:pt x="40663" y="92706"/>
                  </a:lnTo>
                  <a:lnTo>
                    <a:pt x="40609" y="93437"/>
                  </a:lnTo>
                  <a:lnTo>
                    <a:pt x="40008" y="93760"/>
                  </a:lnTo>
                  <a:lnTo>
                    <a:pt x="36530" y="94029"/>
                  </a:lnTo>
                  <a:lnTo>
                    <a:pt x="35545" y="944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7" name="Serbest Form 146">
              <a:extLst>
                <a:ext uri="{FF2B5EF4-FFF2-40B4-BE49-F238E27FC236}">
                  <a16:creationId xmlns:a16="http://schemas.microsoft.com/office/drawing/2014/main" id="{874B7256-BDF3-63EC-E0B1-2FE2E2BC73F7}"/>
                </a:ext>
              </a:extLst>
            </p:cNvPr>
            <p:cNvSpPr/>
            <p:nvPr/>
          </p:nvSpPr>
          <p:spPr>
            <a:xfrm>
              <a:off x="8932169" y="6755957"/>
              <a:ext cx="156048" cy="306712"/>
            </a:xfrm>
            <a:custGeom>
              <a:avLst/>
              <a:gdLst>
                <a:gd name="csX0" fmla="*/ 135655 w 156048"/>
                <a:gd name="csY0" fmla="*/ 7670 h 306712"/>
                <a:gd name="csX1" fmla="*/ 136648 w 156048"/>
                <a:gd name="csY1" fmla="*/ 9970 h 306712"/>
                <a:gd name="csX2" fmla="*/ 137802 w 156048"/>
                <a:gd name="csY2" fmla="*/ 12178 h 306712"/>
                <a:gd name="csX3" fmla="*/ 141411 w 156048"/>
                <a:gd name="csY3" fmla="*/ 17516 h 306712"/>
                <a:gd name="csX4" fmla="*/ 142959 w 156048"/>
                <a:gd name="csY4" fmla="*/ 19570 h 306712"/>
                <a:gd name="csX5" fmla="*/ 144274 w 156048"/>
                <a:gd name="csY5" fmla="*/ 21755 h 306712"/>
                <a:gd name="csX6" fmla="*/ 144913 w 156048"/>
                <a:gd name="csY6" fmla="*/ 26117 h 306712"/>
                <a:gd name="csX7" fmla="*/ 147214 w 156048"/>
                <a:gd name="csY7" fmla="*/ 32902 h 306712"/>
                <a:gd name="csX8" fmla="*/ 149376 w 156048"/>
                <a:gd name="csY8" fmla="*/ 43118 h 306712"/>
                <a:gd name="csX9" fmla="*/ 150038 w 156048"/>
                <a:gd name="csY9" fmla="*/ 53619 h 306712"/>
                <a:gd name="csX10" fmla="*/ 150707 w 156048"/>
                <a:gd name="csY10" fmla="*/ 58442 h 306712"/>
                <a:gd name="csX11" fmla="*/ 152393 w 156048"/>
                <a:gd name="csY11" fmla="*/ 62989 h 306712"/>
                <a:gd name="csX12" fmla="*/ 155155 w 156048"/>
                <a:gd name="csY12" fmla="*/ 67712 h 306712"/>
                <a:gd name="csX13" fmla="*/ 156048 w 156048"/>
                <a:gd name="csY13" fmla="*/ 72966 h 306712"/>
                <a:gd name="csX14" fmla="*/ 154355 w 156048"/>
                <a:gd name="csY14" fmla="*/ 78390 h 306712"/>
                <a:gd name="csX15" fmla="*/ 151916 w 156048"/>
                <a:gd name="csY15" fmla="*/ 83505 h 306712"/>
                <a:gd name="csX16" fmla="*/ 151285 w 156048"/>
                <a:gd name="csY16" fmla="*/ 84467 h 306712"/>
                <a:gd name="csX17" fmla="*/ 150138 w 156048"/>
                <a:gd name="csY17" fmla="*/ 85783 h 306712"/>
                <a:gd name="csX18" fmla="*/ 149623 w 156048"/>
                <a:gd name="csY18" fmla="*/ 85729 h 306712"/>
                <a:gd name="csX19" fmla="*/ 147668 w 156048"/>
                <a:gd name="csY19" fmla="*/ 84406 h 306712"/>
                <a:gd name="csX20" fmla="*/ 146067 w 156048"/>
                <a:gd name="csY20" fmla="*/ 82244 h 306712"/>
                <a:gd name="csX21" fmla="*/ 144043 w 156048"/>
                <a:gd name="csY21" fmla="*/ 77159 h 306712"/>
                <a:gd name="csX22" fmla="*/ 143305 w 156048"/>
                <a:gd name="csY22" fmla="*/ 74582 h 306712"/>
                <a:gd name="csX23" fmla="*/ 142458 w 156048"/>
                <a:gd name="csY23" fmla="*/ 74174 h 306712"/>
                <a:gd name="csX24" fmla="*/ 140088 w 156048"/>
                <a:gd name="csY24" fmla="*/ 74397 h 306712"/>
                <a:gd name="csX25" fmla="*/ 138372 w 156048"/>
                <a:gd name="csY25" fmla="*/ 75997 h 306712"/>
                <a:gd name="csX26" fmla="*/ 138056 w 156048"/>
                <a:gd name="csY26" fmla="*/ 77005 h 306712"/>
                <a:gd name="csX27" fmla="*/ 138425 w 156048"/>
                <a:gd name="csY27" fmla="*/ 79875 h 306712"/>
                <a:gd name="csX28" fmla="*/ 139080 w 156048"/>
                <a:gd name="csY28" fmla="*/ 82452 h 306712"/>
                <a:gd name="csX29" fmla="*/ 139364 w 156048"/>
                <a:gd name="csY29" fmla="*/ 85075 h 306712"/>
                <a:gd name="csX30" fmla="*/ 139418 w 156048"/>
                <a:gd name="csY30" fmla="*/ 88375 h 306712"/>
                <a:gd name="csX31" fmla="*/ 140057 w 156048"/>
                <a:gd name="csY31" fmla="*/ 89375 h 306712"/>
                <a:gd name="csX32" fmla="*/ 140996 w 156048"/>
                <a:gd name="csY32" fmla="*/ 90214 h 306712"/>
                <a:gd name="csX33" fmla="*/ 141973 w 156048"/>
                <a:gd name="csY33" fmla="*/ 92375 h 306712"/>
                <a:gd name="csX34" fmla="*/ 142143 w 156048"/>
                <a:gd name="csY34" fmla="*/ 97529 h 306712"/>
                <a:gd name="csX35" fmla="*/ 141542 w 156048"/>
                <a:gd name="csY35" fmla="*/ 100137 h 306712"/>
                <a:gd name="csX36" fmla="*/ 139873 w 156048"/>
                <a:gd name="csY36" fmla="*/ 102384 h 306712"/>
                <a:gd name="csX37" fmla="*/ 139973 w 156048"/>
                <a:gd name="csY37" fmla="*/ 103622 h 306712"/>
                <a:gd name="csX38" fmla="*/ 140596 w 156048"/>
                <a:gd name="csY38" fmla="*/ 104899 h 306712"/>
                <a:gd name="csX39" fmla="*/ 140003 w 156048"/>
                <a:gd name="csY39" fmla="*/ 105669 h 306712"/>
                <a:gd name="csX40" fmla="*/ 137779 w 156048"/>
                <a:gd name="csY40" fmla="*/ 106638 h 306712"/>
                <a:gd name="csX41" fmla="*/ 136879 w 156048"/>
                <a:gd name="csY41" fmla="*/ 107499 h 306712"/>
                <a:gd name="csX42" fmla="*/ 135678 w 156048"/>
                <a:gd name="csY42" fmla="*/ 109784 h 306712"/>
                <a:gd name="csX43" fmla="*/ 133731 w 156048"/>
                <a:gd name="csY43" fmla="*/ 114446 h 306712"/>
                <a:gd name="csX44" fmla="*/ 133470 w 156048"/>
                <a:gd name="csY44" fmla="*/ 116831 h 306712"/>
                <a:gd name="csX45" fmla="*/ 134686 w 156048"/>
                <a:gd name="csY45" fmla="*/ 124093 h 306712"/>
                <a:gd name="csX46" fmla="*/ 134347 w 156048"/>
                <a:gd name="csY46" fmla="*/ 129247 h 306712"/>
                <a:gd name="csX47" fmla="*/ 131869 w 156048"/>
                <a:gd name="csY47" fmla="*/ 139132 h 306712"/>
                <a:gd name="csX48" fmla="*/ 130438 w 156048"/>
                <a:gd name="csY48" fmla="*/ 143832 h 306712"/>
                <a:gd name="csX49" fmla="*/ 128414 w 156048"/>
                <a:gd name="csY49" fmla="*/ 149456 h 306712"/>
                <a:gd name="csX50" fmla="*/ 125320 w 156048"/>
                <a:gd name="csY50" fmla="*/ 156880 h 306712"/>
                <a:gd name="csX51" fmla="*/ 122258 w 156048"/>
                <a:gd name="csY51" fmla="*/ 166226 h 306712"/>
                <a:gd name="csX52" fmla="*/ 119657 w 156048"/>
                <a:gd name="csY52" fmla="*/ 175865 h 306712"/>
                <a:gd name="csX53" fmla="*/ 117733 w 156048"/>
                <a:gd name="csY53" fmla="*/ 181673 h 306712"/>
                <a:gd name="csX54" fmla="*/ 115547 w 156048"/>
                <a:gd name="csY54" fmla="*/ 187404 h 306712"/>
                <a:gd name="csX55" fmla="*/ 112553 w 156048"/>
                <a:gd name="csY55" fmla="*/ 197552 h 306712"/>
                <a:gd name="csX56" fmla="*/ 110014 w 156048"/>
                <a:gd name="csY56" fmla="*/ 207883 h 306712"/>
                <a:gd name="csX57" fmla="*/ 106236 w 156048"/>
                <a:gd name="csY57" fmla="*/ 219284 h 306712"/>
                <a:gd name="csX58" fmla="*/ 101018 w 156048"/>
                <a:gd name="csY58" fmla="*/ 232046 h 306712"/>
                <a:gd name="csX59" fmla="*/ 100456 w 156048"/>
                <a:gd name="csY59" fmla="*/ 233715 h 306712"/>
                <a:gd name="csX60" fmla="*/ 99371 w 156048"/>
                <a:gd name="csY60" fmla="*/ 240262 h 306712"/>
                <a:gd name="csX61" fmla="*/ 98201 w 156048"/>
                <a:gd name="csY61" fmla="*/ 245955 h 306712"/>
                <a:gd name="csX62" fmla="*/ 96801 w 156048"/>
                <a:gd name="csY62" fmla="*/ 251601 h 306712"/>
                <a:gd name="csX63" fmla="*/ 93877 w 156048"/>
                <a:gd name="csY63" fmla="*/ 260956 h 306712"/>
                <a:gd name="csX64" fmla="*/ 93546 w 156048"/>
                <a:gd name="csY64" fmla="*/ 263841 h 306712"/>
                <a:gd name="csX65" fmla="*/ 92884 w 156048"/>
                <a:gd name="csY65" fmla="*/ 266617 h 306712"/>
                <a:gd name="csX66" fmla="*/ 90067 w 156048"/>
                <a:gd name="csY66" fmla="*/ 272511 h 306712"/>
                <a:gd name="csX67" fmla="*/ 88875 w 156048"/>
                <a:gd name="csY67" fmla="*/ 274703 h 306712"/>
                <a:gd name="csX68" fmla="*/ 88036 w 156048"/>
                <a:gd name="csY68" fmla="*/ 277034 h 306712"/>
                <a:gd name="csX69" fmla="*/ 87559 w 156048"/>
                <a:gd name="csY69" fmla="*/ 279995 h 306712"/>
                <a:gd name="csX70" fmla="*/ 86720 w 156048"/>
                <a:gd name="csY70" fmla="*/ 282857 h 306712"/>
                <a:gd name="csX71" fmla="*/ 84657 w 156048"/>
                <a:gd name="csY71" fmla="*/ 288127 h 306712"/>
                <a:gd name="csX72" fmla="*/ 81587 w 156048"/>
                <a:gd name="csY72" fmla="*/ 292666 h 306712"/>
                <a:gd name="csX73" fmla="*/ 79494 w 156048"/>
                <a:gd name="csY73" fmla="*/ 294319 h 306712"/>
                <a:gd name="csX74" fmla="*/ 74969 w 156048"/>
                <a:gd name="csY74" fmla="*/ 296720 h 306712"/>
                <a:gd name="csX75" fmla="*/ 72676 w 156048"/>
                <a:gd name="csY75" fmla="*/ 297204 h 306712"/>
                <a:gd name="csX76" fmla="*/ 67589 w 156048"/>
                <a:gd name="csY76" fmla="*/ 297258 h 306712"/>
                <a:gd name="csX77" fmla="*/ 62664 w 156048"/>
                <a:gd name="csY77" fmla="*/ 298627 h 306712"/>
                <a:gd name="csX78" fmla="*/ 57531 w 156048"/>
                <a:gd name="csY78" fmla="*/ 301259 h 306712"/>
                <a:gd name="csX79" fmla="*/ 52591 w 156048"/>
                <a:gd name="csY79" fmla="*/ 304282 h 306712"/>
                <a:gd name="csX80" fmla="*/ 50698 w 156048"/>
                <a:gd name="csY80" fmla="*/ 305720 h 306712"/>
                <a:gd name="csX81" fmla="*/ 48612 w 156048"/>
                <a:gd name="csY81" fmla="*/ 306543 h 306712"/>
                <a:gd name="csX82" fmla="*/ 42086 w 156048"/>
                <a:gd name="csY82" fmla="*/ 306713 h 306712"/>
                <a:gd name="csX83" fmla="*/ 40132 w 156048"/>
                <a:gd name="csY83" fmla="*/ 306059 h 306712"/>
                <a:gd name="csX84" fmla="*/ 33598 w 156048"/>
                <a:gd name="csY84" fmla="*/ 301089 h 306712"/>
                <a:gd name="csX85" fmla="*/ 31066 w 156048"/>
                <a:gd name="csY85" fmla="*/ 300274 h 306712"/>
                <a:gd name="csX86" fmla="*/ 26272 w 156048"/>
                <a:gd name="csY86" fmla="*/ 299597 h 306712"/>
                <a:gd name="csX87" fmla="*/ 24826 w 156048"/>
                <a:gd name="csY87" fmla="*/ 299174 h 306712"/>
                <a:gd name="csX88" fmla="*/ 23510 w 156048"/>
                <a:gd name="csY88" fmla="*/ 298527 h 306712"/>
                <a:gd name="csX89" fmla="*/ 21570 w 156048"/>
                <a:gd name="csY89" fmla="*/ 295935 h 306712"/>
                <a:gd name="csX90" fmla="*/ 17722 w 156048"/>
                <a:gd name="csY90" fmla="*/ 293750 h 306712"/>
                <a:gd name="csX91" fmla="*/ 16799 w 156048"/>
                <a:gd name="csY91" fmla="*/ 293066 h 306712"/>
                <a:gd name="csX92" fmla="*/ 16214 w 156048"/>
                <a:gd name="csY92" fmla="*/ 291558 h 306712"/>
                <a:gd name="csX93" fmla="*/ 15814 w 156048"/>
                <a:gd name="csY93" fmla="*/ 289934 h 306712"/>
                <a:gd name="csX94" fmla="*/ 14814 w 156048"/>
                <a:gd name="csY94" fmla="*/ 288119 h 306712"/>
                <a:gd name="csX95" fmla="*/ 14075 w 156048"/>
                <a:gd name="csY95" fmla="*/ 284665 h 306712"/>
                <a:gd name="csX96" fmla="*/ 12821 w 156048"/>
                <a:gd name="csY96" fmla="*/ 282257 h 306712"/>
                <a:gd name="csX97" fmla="*/ 9281 w 156048"/>
                <a:gd name="csY97" fmla="*/ 278003 h 306712"/>
                <a:gd name="csX98" fmla="*/ 8903 w 156048"/>
                <a:gd name="csY98" fmla="*/ 276641 h 306712"/>
                <a:gd name="csX99" fmla="*/ 8619 w 156048"/>
                <a:gd name="csY99" fmla="*/ 272134 h 306712"/>
                <a:gd name="csX100" fmla="*/ 8734 w 156048"/>
                <a:gd name="csY100" fmla="*/ 269087 h 306712"/>
                <a:gd name="csX101" fmla="*/ 8388 w 156048"/>
                <a:gd name="csY101" fmla="*/ 263518 h 306712"/>
                <a:gd name="csX102" fmla="*/ 8796 w 156048"/>
                <a:gd name="csY102" fmla="*/ 260902 h 306712"/>
                <a:gd name="csX103" fmla="*/ 10043 w 156048"/>
                <a:gd name="csY103" fmla="*/ 258548 h 306712"/>
                <a:gd name="csX104" fmla="*/ 9535 w 156048"/>
                <a:gd name="csY104" fmla="*/ 256002 h 306712"/>
                <a:gd name="csX105" fmla="*/ 8211 w 156048"/>
                <a:gd name="csY105" fmla="*/ 253325 h 306712"/>
                <a:gd name="csX106" fmla="*/ 7718 w 156048"/>
                <a:gd name="csY106" fmla="*/ 250563 h 306712"/>
                <a:gd name="csX107" fmla="*/ 6749 w 156048"/>
                <a:gd name="csY107" fmla="*/ 248047 h 306712"/>
                <a:gd name="csX108" fmla="*/ 3040 w 156048"/>
                <a:gd name="csY108" fmla="*/ 243524 h 306712"/>
                <a:gd name="csX109" fmla="*/ 2170 w 156048"/>
                <a:gd name="csY109" fmla="*/ 241301 h 306712"/>
                <a:gd name="csX110" fmla="*/ 1570 w 156048"/>
                <a:gd name="csY110" fmla="*/ 239000 h 306712"/>
                <a:gd name="csX111" fmla="*/ 169 w 156048"/>
                <a:gd name="csY111" fmla="*/ 231838 h 306712"/>
                <a:gd name="csX112" fmla="*/ 0 w 156048"/>
                <a:gd name="csY112" fmla="*/ 229346 h 306712"/>
                <a:gd name="csX113" fmla="*/ 208 w 156048"/>
                <a:gd name="csY113" fmla="*/ 224084 h 306712"/>
                <a:gd name="csX114" fmla="*/ 723 w 156048"/>
                <a:gd name="csY114" fmla="*/ 221376 h 306712"/>
                <a:gd name="csX115" fmla="*/ 1624 w 156048"/>
                <a:gd name="csY115" fmla="*/ 219491 h 306712"/>
                <a:gd name="csX116" fmla="*/ 1847 w 156048"/>
                <a:gd name="csY116" fmla="*/ 218084 h 306712"/>
                <a:gd name="csX117" fmla="*/ 2432 w 156048"/>
                <a:gd name="csY117" fmla="*/ 216876 h 306712"/>
                <a:gd name="csX118" fmla="*/ 3309 w 156048"/>
                <a:gd name="csY118" fmla="*/ 215915 h 306712"/>
                <a:gd name="csX119" fmla="*/ 3902 w 156048"/>
                <a:gd name="csY119" fmla="*/ 214768 h 306712"/>
                <a:gd name="csX120" fmla="*/ 5287 w 156048"/>
                <a:gd name="csY120" fmla="*/ 208075 h 306712"/>
                <a:gd name="csX121" fmla="*/ 7041 w 156048"/>
                <a:gd name="csY121" fmla="*/ 206591 h 306712"/>
                <a:gd name="csX122" fmla="*/ 9642 w 156048"/>
                <a:gd name="csY122" fmla="*/ 205736 h 306712"/>
                <a:gd name="csX123" fmla="*/ 11728 w 156048"/>
                <a:gd name="csY123" fmla="*/ 203990 h 306712"/>
                <a:gd name="csX124" fmla="*/ 12928 w 156048"/>
                <a:gd name="csY124" fmla="*/ 201636 h 306712"/>
                <a:gd name="csX125" fmla="*/ 14129 w 156048"/>
                <a:gd name="csY125" fmla="*/ 196782 h 306712"/>
                <a:gd name="csX126" fmla="*/ 17407 w 156048"/>
                <a:gd name="csY126" fmla="*/ 191974 h 306712"/>
                <a:gd name="csX127" fmla="*/ 18577 w 156048"/>
                <a:gd name="csY127" fmla="*/ 189451 h 306712"/>
                <a:gd name="csX128" fmla="*/ 21224 w 156048"/>
                <a:gd name="csY128" fmla="*/ 185635 h 306712"/>
                <a:gd name="csX129" fmla="*/ 23564 w 156048"/>
                <a:gd name="csY129" fmla="*/ 180281 h 306712"/>
                <a:gd name="csX130" fmla="*/ 24271 w 156048"/>
                <a:gd name="csY130" fmla="*/ 177758 h 306712"/>
                <a:gd name="csX131" fmla="*/ 24779 w 156048"/>
                <a:gd name="csY131" fmla="*/ 175181 h 306712"/>
                <a:gd name="csX132" fmla="*/ 25372 w 156048"/>
                <a:gd name="csY132" fmla="*/ 169527 h 306712"/>
                <a:gd name="csX133" fmla="*/ 25818 w 156048"/>
                <a:gd name="csY133" fmla="*/ 166719 h 306712"/>
                <a:gd name="csX134" fmla="*/ 25726 w 156048"/>
                <a:gd name="csY134" fmla="*/ 163934 h 306712"/>
                <a:gd name="csX135" fmla="*/ 24387 w 156048"/>
                <a:gd name="csY135" fmla="*/ 161080 h 306712"/>
                <a:gd name="csX136" fmla="*/ 21193 w 156048"/>
                <a:gd name="csY136" fmla="*/ 155903 h 306712"/>
                <a:gd name="csX137" fmla="*/ 21093 w 156048"/>
                <a:gd name="csY137" fmla="*/ 154941 h 306712"/>
                <a:gd name="csX138" fmla="*/ 21347 w 156048"/>
                <a:gd name="csY138" fmla="*/ 151095 h 306712"/>
                <a:gd name="csX139" fmla="*/ 21078 w 156048"/>
                <a:gd name="csY139" fmla="*/ 148317 h 306712"/>
                <a:gd name="csX140" fmla="*/ 19900 w 156048"/>
                <a:gd name="csY140" fmla="*/ 145548 h 306712"/>
                <a:gd name="csX141" fmla="*/ 18392 w 156048"/>
                <a:gd name="csY141" fmla="*/ 142948 h 306712"/>
                <a:gd name="csX142" fmla="*/ 16907 w 156048"/>
                <a:gd name="csY142" fmla="*/ 138086 h 306712"/>
                <a:gd name="csX143" fmla="*/ 16184 w 156048"/>
                <a:gd name="csY143" fmla="*/ 130062 h 306712"/>
                <a:gd name="csX144" fmla="*/ 16337 w 156048"/>
                <a:gd name="csY144" fmla="*/ 127170 h 306712"/>
                <a:gd name="csX145" fmla="*/ 15899 w 156048"/>
                <a:gd name="csY145" fmla="*/ 124600 h 306712"/>
                <a:gd name="csX146" fmla="*/ 14822 w 156048"/>
                <a:gd name="csY146" fmla="*/ 122154 h 306712"/>
                <a:gd name="csX147" fmla="*/ 15591 w 156048"/>
                <a:gd name="csY147" fmla="*/ 117885 h 306712"/>
                <a:gd name="csX148" fmla="*/ 25141 w 156048"/>
                <a:gd name="csY148" fmla="*/ 102422 h 306712"/>
                <a:gd name="csX149" fmla="*/ 25456 w 156048"/>
                <a:gd name="csY149" fmla="*/ 100606 h 306712"/>
                <a:gd name="csX150" fmla="*/ 25072 w 156048"/>
                <a:gd name="csY150" fmla="*/ 95906 h 306712"/>
                <a:gd name="csX151" fmla="*/ 25272 w 156048"/>
                <a:gd name="csY151" fmla="*/ 93175 h 306712"/>
                <a:gd name="csX152" fmla="*/ 25603 w 156048"/>
                <a:gd name="csY152" fmla="*/ 92160 h 306712"/>
                <a:gd name="csX153" fmla="*/ 26334 w 156048"/>
                <a:gd name="csY153" fmla="*/ 91568 h 306712"/>
                <a:gd name="csX154" fmla="*/ 27965 w 156048"/>
                <a:gd name="csY154" fmla="*/ 91283 h 306712"/>
                <a:gd name="csX155" fmla="*/ 35684 w 156048"/>
                <a:gd name="csY155" fmla="*/ 90614 h 306712"/>
                <a:gd name="csX156" fmla="*/ 36676 w 156048"/>
                <a:gd name="csY156" fmla="*/ 90137 h 306712"/>
                <a:gd name="csX157" fmla="*/ 38600 w 156048"/>
                <a:gd name="csY157" fmla="*/ 88844 h 306712"/>
                <a:gd name="csX158" fmla="*/ 41247 w 156048"/>
                <a:gd name="csY158" fmla="*/ 86336 h 306712"/>
                <a:gd name="csX159" fmla="*/ 42464 w 156048"/>
                <a:gd name="csY159" fmla="*/ 85613 h 306712"/>
                <a:gd name="csX160" fmla="*/ 43510 w 156048"/>
                <a:gd name="csY160" fmla="*/ 85883 h 306712"/>
                <a:gd name="csX161" fmla="*/ 44179 w 156048"/>
                <a:gd name="csY161" fmla="*/ 86952 h 306712"/>
                <a:gd name="csX162" fmla="*/ 45042 w 156048"/>
                <a:gd name="csY162" fmla="*/ 87537 h 306712"/>
                <a:gd name="csX163" fmla="*/ 48158 w 156048"/>
                <a:gd name="csY163" fmla="*/ 86406 h 306712"/>
                <a:gd name="csX164" fmla="*/ 49351 w 156048"/>
                <a:gd name="csY164" fmla="*/ 86375 h 306712"/>
                <a:gd name="csX165" fmla="*/ 50575 w 156048"/>
                <a:gd name="csY165" fmla="*/ 86559 h 306712"/>
                <a:gd name="csX166" fmla="*/ 51144 w 156048"/>
                <a:gd name="csY166" fmla="*/ 85513 h 306712"/>
                <a:gd name="csX167" fmla="*/ 51483 w 156048"/>
                <a:gd name="csY167" fmla="*/ 84113 h 306712"/>
                <a:gd name="csX168" fmla="*/ 51937 w 156048"/>
                <a:gd name="csY168" fmla="*/ 83129 h 306712"/>
                <a:gd name="csX169" fmla="*/ 52768 w 156048"/>
                <a:gd name="csY169" fmla="*/ 82567 h 306712"/>
                <a:gd name="csX170" fmla="*/ 56777 w 156048"/>
                <a:gd name="csY170" fmla="*/ 82259 h 306712"/>
                <a:gd name="csX171" fmla="*/ 59340 w 156048"/>
                <a:gd name="csY171" fmla="*/ 81859 h 306712"/>
                <a:gd name="csX172" fmla="*/ 62649 w 156048"/>
                <a:gd name="csY172" fmla="*/ 80882 h 306712"/>
                <a:gd name="csX173" fmla="*/ 63356 w 156048"/>
                <a:gd name="csY173" fmla="*/ 81075 h 306712"/>
                <a:gd name="csX174" fmla="*/ 66027 w 156048"/>
                <a:gd name="csY174" fmla="*/ 84598 h 306712"/>
                <a:gd name="csX175" fmla="*/ 66835 w 156048"/>
                <a:gd name="csY175" fmla="*/ 84898 h 306712"/>
                <a:gd name="csX176" fmla="*/ 67874 w 156048"/>
                <a:gd name="csY176" fmla="*/ 85044 h 306712"/>
                <a:gd name="csX177" fmla="*/ 68782 w 156048"/>
                <a:gd name="csY177" fmla="*/ 84406 h 306712"/>
                <a:gd name="csX178" fmla="*/ 66612 w 156048"/>
                <a:gd name="csY178" fmla="*/ 82567 h 306712"/>
                <a:gd name="csX179" fmla="*/ 66289 w 156048"/>
                <a:gd name="csY179" fmla="*/ 81528 h 306712"/>
                <a:gd name="csX180" fmla="*/ 66404 w 156048"/>
                <a:gd name="csY180" fmla="*/ 80344 h 306712"/>
                <a:gd name="csX181" fmla="*/ 67566 w 156048"/>
                <a:gd name="csY181" fmla="*/ 77813 h 306712"/>
                <a:gd name="csX182" fmla="*/ 69505 w 156048"/>
                <a:gd name="csY182" fmla="*/ 75882 h 306712"/>
                <a:gd name="csX183" fmla="*/ 73815 w 156048"/>
                <a:gd name="csY183" fmla="*/ 72951 h 306712"/>
                <a:gd name="csX184" fmla="*/ 78294 w 156048"/>
                <a:gd name="csY184" fmla="*/ 69566 h 306712"/>
                <a:gd name="csX185" fmla="*/ 79594 w 156048"/>
                <a:gd name="csY185" fmla="*/ 69335 h 306712"/>
                <a:gd name="csX186" fmla="*/ 80695 w 156048"/>
                <a:gd name="csY186" fmla="*/ 69866 h 306712"/>
                <a:gd name="csX187" fmla="*/ 81541 w 156048"/>
                <a:gd name="csY187" fmla="*/ 73866 h 306712"/>
                <a:gd name="csX188" fmla="*/ 81433 w 156048"/>
                <a:gd name="csY188" fmla="*/ 74520 h 306712"/>
                <a:gd name="csX189" fmla="*/ 82149 w 156048"/>
                <a:gd name="csY189" fmla="*/ 74612 h 306712"/>
                <a:gd name="csX190" fmla="*/ 82980 w 156048"/>
                <a:gd name="csY190" fmla="*/ 74120 h 306712"/>
                <a:gd name="csX191" fmla="*/ 83719 w 156048"/>
                <a:gd name="csY191" fmla="*/ 72512 h 306712"/>
                <a:gd name="csX192" fmla="*/ 83757 w 156048"/>
                <a:gd name="csY192" fmla="*/ 71174 h 306712"/>
                <a:gd name="csX193" fmla="*/ 83157 w 156048"/>
                <a:gd name="csY193" fmla="*/ 69889 h 306712"/>
                <a:gd name="csX194" fmla="*/ 82865 w 156048"/>
                <a:gd name="csY194" fmla="*/ 68805 h 306712"/>
                <a:gd name="csX195" fmla="*/ 82842 w 156048"/>
                <a:gd name="csY195" fmla="*/ 67804 h 306712"/>
                <a:gd name="csX196" fmla="*/ 85112 w 156048"/>
                <a:gd name="csY196" fmla="*/ 65443 h 306712"/>
                <a:gd name="csX197" fmla="*/ 86897 w 156048"/>
                <a:gd name="csY197" fmla="*/ 63196 h 306712"/>
                <a:gd name="csX198" fmla="*/ 87720 w 156048"/>
                <a:gd name="csY198" fmla="*/ 60512 h 306712"/>
                <a:gd name="csX199" fmla="*/ 88436 w 156048"/>
                <a:gd name="csY199" fmla="*/ 59273 h 306712"/>
                <a:gd name="csX200" fmla="*/ 90321 w 156048"/>
                <a:gd name="csY200" fmla="*/ 57881 h 306712"/>
                <a:gd name="csX201" fmla="*/ 90876 w 156048"/>
                <a:gd name="csY201" fmla="*/ 58096 h 306712"/>
                <a:gd name="csX202" fmla="*/ 91314 w 156048"/>
                <a:gd name="csY202" fmla="*/ 59227 h 306712"/>
                <a:gd name="csX203" fmla="*/ 91560 w 156048"/>
                <a:gd name="csY203" fmla="*/ 60427 h 306712"/>
                <a:gd name="csX204" fmla="*/ 91076 w 156048"/>
                <a:gd name="csY204" fmla="*/ 61619 h 306712"/>
                <a:gd name="csX205" fmla="*/ 90390 w 156048"/>
                <a:gd name="csY205" fmla="*/ 62796 h 306712"/>
                <a:gd name="csX206" fmla="*/ 90114 w 156048"/>
                <a:gd name="csY206" fmla="*/ 64366 h 306712"/>
                <a:gd name="csX207" fmla="*/ 91176 w 156048"/>
                <a:gd name="csY207" fmla="*/ 64673 h 306712"/>
                <a:gd name="csX208" fmla="*/ 92176 w 156048"/>
                <a:gd name="csY208" fmla="*/ 64297 h 306712"/>
                <a:gd name="csX209" fmla="*/ 93638 w 156048"/>
                <a:gd name="csY209" fmla="*/ 61458 h 306712"/>
                <a:gd name="csX210" fmla="*/ 95308 w 156048"/>
                <a:gd name="csY210" fmla="*/ 58773 h 306712"/>
                <a:gd name="csX211" fmla="*/ 96301 w 156048"/>
                <a:gd name="csY211" fmla="*/ 57373 h 306712"/>
                <a:gd name="csX212" fmla="*/ 97555 w 156048"/>
                <a:gd name="csY212" fmla="*/ 56404 h 306712"/>
                <a:gd name="csX213" fmla="*/ 99641 w 156048"/>
                <a:gd name="csY213" fmla="*/ 56596 h 306712"/>
                <a:gd name="csX214" fmla="*/ 101665 w 156048"/>
                <a:gd name="csY214" fmla="*/ 57196 h 306712"/>
                <a:gd name="csX215" fmla="*/ 98363 w 156048"/>
                <a:gd name="csY215" fmla="*/ 54365 h 306712"/>
                <a:gd name="csX216" fmla="*/ 97540 w 156048"/>
                <a:gd name="csY216" fmla="*/ 50488 h 306712"/>
                <a:gd name="csX217" fmla="*/ 101464 w 156048"/>
                <a:gd name="csY217" fmla="*/ 43787 h 306712"/>
                <a:gd name="csX218" fmla="*/ 101503 w 156048"/>
                <a:gd name="csY218" fmla="*/ 42395 h 306712"/>
                <a:gd name="csX219" fmla="*/ 102072 w 156048"/>
                <a:gd name="csY219" fmla="*/ 41964 h 306712"/>
                <a:gd name="csX220" fmla="*/ 102342 w 156048"/>
                <a:gd name="csY220" fmla="*/ 41426 h 306712"/>
                <a:gd name="csX221" fmla="*/ 100310 w 156048"/>
                <a:gd name="csY221" fmla="*/ 39172 h 306712"/>
                <a:gd name="csX222" fmla="*/ 99925 w 156048"/>
                <a:gd name="csY222" fmla="*/ 38049 h 306712"/>
                <a:gd name="csX223" fmla="*/ 100195 w 156048"/>
                <a:gd name="csY223" fmla="*/ 36348 h 306712"/>
                <a:gd name="csX224" fmla="*/ 101164 w 156048"/>
                <a:gd name="csY224" fmla="*/ 34841 h 306712"/>
                <a:gd name="csX225" fmla="*/ 102049 w 156048"/>
                <a:gd name="csY225" fmla="*/ 33787 h 306712"/>
                <a:gd name="csX226" fmla="*/ 103304 w 156048"/>
                <a:gd name="csY226" fmla="*/ 33379 h 306712"/>
                <a:gd name="csX227" fmla="*/ 104296 w 156048"/>
                <a:gd name="csY227" fmla="*/ 33956 h 306712"/>
                <a:gd name="csX228" fmla="*/ 106482 w 156048"/>
                <a:gd name="csY228" fmla="*/ 35810 h 306712"/>
                <a:gd name="csX229" fmla="*/ 107952 w 156048"/>
                <a:gd name="csY229" fmla="*/ 36095 h 306712"/>
                <a:gd name="csX230" fmla="*/ 109729 w 156048"/>
                <a:gd name="csY230" fmla="*/ 34318 h 306712"/>
                <a:gd name="csX231" fmla="*/ 111184 w 156048"/>
                <a:gd name="csY231" fmla="*/ 32094 h 306712"/>
                <a:gd name="csX232" fmla="*/ 113369 w 156048"/>
                <a:gd name="csY232" fmla="*/ 30571 h 306712"/>
                <a:gd name="csX233" fmla="*/ 115855 w 156048"/>
                <a:gd name="csY233" fmla="*/ 29625 h 306712"/>
                <a:gd name="csX234" fmla="*/ 119634 w 156048"/>
                <a:gd name="csY234" fmla="*/ 26125 h 306712"/>
                <a:gd name="csX235" fmla="*/ 122096 w 156048"/>
                <a:gd name="csY235" fmla="*/ 18817 h 306712"/>
                <a:gd name="csX236" fmla="*/ 122288 w 156048"/>
                <a:gd name="csY236" fmla="*/ 16686 h 306712"/>
                <a:gd name="csX237" fmla="*/ 121742 w 156048"/>
                <a:gd name="csY237" fmla="*/ 14109 h 306712"/>
                <a:gd name="csX238" fmla="*/ 120872 w 156048"/>
                <a:gd name="csY238" fmla="*/ 11655 h 306712"/>
                <a:gd name="csX239" fmla="*/ 119418 w 156048"/>
                <a:gd name="csY239" fmla="*/ 8593 h 306712"/>
                <a:gd name="csX240" fmla="*/ 119795 w 156048"/>
                <a:gd name="csY240" fmla="*/ 7916 h 306712"/>
                <a:gd name="csX241" fmla="*/ 121865 w 156048"/>
                <a:gd name="csY241" fmla="*/ 8324 h 306712"/>
                <a:gd name="csX242" fmla="*/ 122558 w 156048"/>
                <a:gd name="csY242" fmla="*/ 7893 h 306712"/>
                <a:gd name="csX243" fmla="*/ 124805 w 156048"/>
                <a:gd name="csY243" fmla="*/ 5185 h 306712"/>
                <a:gd name="csX244" fmla="*/ 128506 w 156048"/>
                <a:gd name="csY244" fmla="*/ 0 h 306712"/>
                <a:gd name="csX245" fmla="*/ 129722 w 156048"/>
                <a:gd name="csY245" fmla="*/ 8 h 306712"/>
                <a:gd name="csX246" fmla="*/ 130769 w 156048"/>
                <a:gd name="csY246" fmla="*/ 969 h 306712"/>
                <a:gd name="csX247" fmla="*/ 131161 w 156048"/>
                <a:gd name="csY247" fmla="*/ 2392 h 306712"/>
                <a:gd name="csX248" fmla="*/ 131900 w 156048"/>
                <a:gd name="csY248" fmla="*/ 3439 h 306712"/>
                <a:gd name="csX249" fmla="*/ 134401 w 156048"/>
                <a:gd name="csY249" fmla="*/ 5900 h 306712"/>
                <a:gd name="csX250" fmla="*/ 135655 w 156048"/>
                <a:gd name="csY250" fmla="*/ 7670 h 306712"/>
                <a:gd name="csX251" fmla="*/ 109814 w 156048"/>
                <a:gd name="csY251" fmla="*/ 28179 h 306712"/>
                <a:gd name="csX252" fmla="*/ 109845 w 156048"/>
                <a:gd name="csY252" fmla="*/ 28979 h 306712"/>
                <a:gd name="csX253" fmla="*/ 107005 w 156048"/>
                <a:gd name="csY253" fmla="*/ 28648 h 306712"/>
                <a:gd name="csX254" fmla="*/ 106559 w 156048"/>
                <a:gd name="csY254" fmla="*/ 25886 h 306712"/>
                <a:gd name="csX255" fmla="*/ 107952 w 156048"/>
                <a:gd name="csY255" fmla="*/ 25802 h 306712"/>
                <a:gd name="csX256" fmla="*/ 108259 w 156048"/>
                <a:gd name="csY256" fmla="*/ 24671 h 306712"/>
                <a:gd name="csX257" fmla="*/ 109106 w 156048"/>
                <a:gd name="csY257" fmla="*/ 24532 h 306712"/>
                <a:gd name="csX258" fmla="*/ 110022 w 156048"/>
                <a:gd name="csY258" fmla="*/ 26986 h 306712"/>
                <a:gd name="csX259" fmla="*/ 109814 w 156048"/>
                <a:gd name="csY259" fmla="*/ 28179 h 306712"/>
                <a:gd name="csX260" fmla="*/ 144251 w 156048"/>
                <a:gd name="csY260" fmla="*/ 106853 h 306712"/>
                <a:gd name="csX261" fmla="*/ 141827 w 156048"/>
                <a:gd name="csY261" fmla="*/ 110977 h 306712"/>
                <a:gd name="csX262" fmla="*/ 142512 w 156048"/>
                <a:gd name="csY262" fmla="*/ 107538 h 306712"/>
                <a:gd name="csX263" fmla="*/ 145321 w 156048"/>
                <a:gd name="csY263" fmla="*/ 102584 h 306712"/>
                <a:gd name="csX264" fmla="*/ 146121 w 156048"/>
                <a:gd name="csY264" fmla="*/ 102207 h 306712"/>
                <a:gd name="csX265" fmla="*/ 144251 w 156048"/>
                <a:gd name="csY265" fmla="*/ 106853 h 306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</a:cxnLst>
              <a:rect l="l" t="t" r="r" b="b"/>
              <a:pathLst>
                <a:path w="156048" h="306712">
                  <a:moveTo>
                    <a:pt x="135655" y="7670"/>
                  </a:moveTo>
                  <a:lnTo>
                    <a:pt x="136648" y="9970"/>
                  </a:lnTo>
                  <a:lnTo>
                    <a:pt x="137802" y="12178"/>
                  </a:lnTo>
                  <a:lnTo>
                    <a:pt x="141411" y="17516"/>
                  </a:lnTo>
                  <a:lnTo>
                    <a:pt x="142959" y="19570"/>
                  </a:lnTo>
                  <a:lnTo>
                    <a:pt x="144274" y="21755"/>
                  </a:lnTo>
                  <a:lnTo>
                    <a:pt x="144913" y="26117"/>
                  </a:lnTo>
                  <a:lnTo>
                    <a:pt x="147214" y="32902"/>
                  </a:lnTo>
                  <a:lnTo>
                    <a:pt x="149376" y="43118"/>
                  </a:lnTo>
                  <a:lnTo>
                    <a:pt x="150038" y="53619"/>
                  </a:lnTo>
                  <a:lnTo>
                    <a:pt x="150707" y="58442"/>
                  </a:lnTo>
                  <a:lnTo>
                    <a:pt x="152393" y="62989"/>
                  </a:lnTo>
                  <a:lnTo>
                    <a:pt x="155155" y="67712"/>
                  </a:lnTo>
                  <a:lnTo>
                    <a:pt x="156048" y="72966"/>
                  </a:lnTo>
                  <a:lnTo>
                    <a:pt x="154355" y="78390"/>
                  </a:lnTo>
                  <a:lnTo>
                    <a:pt x="151916" y="83505"/>
                  </a:lnTo>
                  <a:lnTo>
                    <a:pt x="151285" y="84467"/>
                  </a:lnTo>
                  <a:lnTo>
                    <a:pt x="150138" y="85783"/>
                  </a:lnTo>
                  <a:lnTo>
                    <a:pt x="149623" y="85729"/>
                  </a:lnTo>
                  <a:lnTo>
                    <a:pt x="147668" y="84406"/>
                  </a:lnTo>
                  <a:lnTo>
                    <a:pt x="146067" y="82244"/>
                  </a:lnTo>
                  <a:lnTo>
                    <a:pt x="144043" y="77159"/>
                  </a:lnTo>
                  <a:lnTo>
                    <a:pt x="143305" y="74582"/>
                  </a:lnTo>
                  <a:lnTo>
                    <a:pt x="142458" y="74174"/>
                  </a:lnTo>
                  <a:lnTo>
                    <a:pt x="140088" y="74397"/>
                  </a:lnTo>
                  <a:lnTo>
                    <a:pt x="138372" y="75997"/>
                  </a:lnTo>
                  <a:lnTo>
                    <a:pt x="138056" y="77005"/>
                  </a:lnTo>
                  <a:lnTo>
                    <a:pt x="138425" y="79875"/>
                  </a:lnTo>
                  <a:lnTo>
                    <a:pt x="139080" y="82452"/>
                  </a:lnTo>
                  <a:lnTo>
                    <a:pt x="139364" y="85075"/>
                  </a:lnTo>
                  <a:lnTo>
                    <a:pt x="139418" y="88375"/>
                  </a:lnTo>
                  <a:lnTo>
                    <a:pt x="140057" y="89375"/>
                  </a:lnTo>
                  <a:lnTo>
                    <a:pt x="140996" y="90214"/>
                  </a:lnTo>
                  <a:lnTo>
                    <a:pt x="141973" y="92375"/>
                  </a:lnTo>
                  <a:lnTo>
                    <a:pt x="142143" y="97529"/>
                  </a:lnTo>
                  <a:lnTo>
                    <a:pt x="141542" y="100137"/>
                  </a:lnTo>
                  <a:lnTo>
                    <a:pt x="139873" y="102384"/>
                  </a:lnTo>
                  <a:lnTo>
                    <a:pt x="139973" y="103622"/>
                  </a:lnTo>
                  <a:lnTo>
                    <a:pt x="140596" y="104899"/>
                  </a:lnTo>
                  <a:lnTo>
                    <a:pt x="140003" y="105669"/>
                  </a:lnTo>
                  <a:lnTo>
                    <a:pt x="137779" y="106638"/>
                  </a:lnTo>
                  <a:lnTo>
                    <a:pt x="136879" y="107499"/>
                  </a:lnTo>
                  <a:lnTo>
                    <a:pt x="135678" y="109784"/>
                  </a:lnTo>
                  <a:lnTo>
                    <a:pt x="133731" y="114446"/>
                  </a:lnTo>
                  <a:lnTo>
                    <a:pt x="133470" y="116831"/>
                  </a:lnTo>
                  <a:lnTo>
                    <a:pt x="134686" y="124093"/>
                  </a:lnTo>
                  <a:lnTo>
                    <a:pt x="134347" y="129247"/>
                  </a:lnTo>
                  <a:lnTo>
                    <a:pt x="131869" y="139132"/>
                  </a:lnTo>
                  <a:lnTo>
                    <a:pt x="130438" y="143832"/>
                  </a:lnTo>
                  <a:lnTo>
                    <a:pt x="128414" y="149456"/>
                  </a:lnTo>
                  <a:lnTo>
                    <a:pt x="125320" y="156880"/>
                  </a:lnTo>
                  <a:lnTo>
                    <a:pt x="122258" y="166226"/>
                  </a:lnTo>
                  <a:lnTo>
                    <a:pt x="119657" y="175865"/>
                  </a:lnTo>
                  <a:lnTo>
                    <a:pt x="117733" y="181673"/>
                  </a:lnTo>
                  <a:lnTo>
                    <a:pt x="115547" y="187404"/>
                  </a:lnTo>
                  <a:lnTo>
                    <a:pt x="112553" y="197552"/>
                  </a:lnTo>
                  <a:lnTo>
                    <a:pt x="110014" y="207883"/>
                  </a:lnTo>
                  <a:lnTo>
                    <a:pt x="106236" y="219284"/>
                  </a:lnTo>
                  <a:lnTo>
                    <a:pt x="101018" y="232046"/>
                  </a:lnTo>
                  <a:lnTo>
                    <a:pt x="100456" y="233715"/>
                  </a:lnTo>
                  <a:lnTo>
                    <a:pt x="99371" y="240262"/>
                  </a:lnTo>
                  <a:lnTo>
                    <a:pt x="98201" y="245955"/>
                  </a:lnTo>
                  <a:lnTo>
                    <a:pt x="96801" y="251601"/>
                  </a:lnTo>
                  <a:lnTo>
                    <a:pt x="93877" y="260956"/>
                  </a:lnTo>
                  <a:lnTo>
                    <a:pt x="93546" y="263841"/>
                  </a:lnTo>
                  <a:lnTo>
                    <a:pt x="92884" y="266617"/>
                  </a:lnTo>
                  <a:lnTo>
                    <a:pt x="90067" y="272511"/>
                  </a:lnTo>
                  <a:lnTo>
                    <a:pt x="88875" y="274703"/>
                  </a:lnTo>
                  <a:lnTo>
                    <a:pt x="88036" y="277034"/>
                  </a:lnTo>
                  <a:lnTo>
                    <a:pt x="87559" y="279995"/>
                  </a:lnTo>
                  <a:lnTo>
                    <a:pt x="86720" y="282857"/>
                  </a:lnTo>
                  <a:lnTo>
                    <a:pt x="84657" y="288127"/>
                  </a:lnTo>
                  <a:lnTo>
                    <a:pt x="81587" y="292666"/>
                  </a:lnTo>
                  <a:lnTo>
                    <a:pt x="79494" y="294319"/>
                  </a:lnTo>
                  <a:lnTo>
                    <a:pt x="74969" y="296720"/>
                  </a:lnTo>
                  <a:lnTo>
                    <a:pt x="72676" y="297204"/>
                  </a:lnTo>
                  <a:lnTo>
                    <a:pt x="67589" y="297258"/>
                  </a:lnTo>
                  <a:lnTo>
                    <a:pt x="62664" y="298627"/>
                  </a:lnTo>
                  <a:lnTo>
                    <a:pt x="57531" y="301259"/>
                  </a:lnTo>
                  <a:lnTo>
                    <a:pt x="52591" y="304282"/>
                  </a:lnTo>
                  <a:lnTo>
                    <a:pt x="50698" y="305720"/>
                  </a:lnTo>
                  <a:lnTo>
                    <a:pt x="48612" y="306543"/>
                  </a:lnTo>
                  <a:lnTo>
                    <a:pt x="42086" y="306713"/>
                  </a:lnTo>
                  <a:lnTo>
                    <a:pt x="40132" y="306059"/>
                  </a:lnTo>
                  <a:lnTo>
                    <a:pt x="33598" y="301089"/>
                  </a:lnTo>
                  <a:lnTo>
                    <a:pt x="31066" y="300274"/>
                  </a:lnTo>
                  <a:lnTo>
                    <a:pt x="26272" y="299597"/>
                  </a:lnTo>
                  <a:lnTo>
                    <a:pt x="24826" y="299174"/>
                  </a:lnTo>
                  <a:lnTo>
                    <a:pt x="23510" y="298527"/>
                  </a:lnTo>
                  <a:lnTo>
                    <a:pt x="21570" y="295935"/>
                  </a:lnTo>
                  <a:lnTo>
                    <a:pt x="17722" y="293750"/>
                  </a:lnTo>
                  <a:lnTo>
                    <a:pt x="16799" y="293066"/>
                  </a:lnTo>
                  <a:lnTo>
                    <a:pt x="16214" y="291558"/>
                  </a:lnTo>
                  <a:lnTo>
                    <a:pt x="15814" y="289934"/>
                  </a:lnTo>
                  <a:lnTo>
                    <a:pt x="14814" y="288119"/>
                  </a:lnTo>
                  <a:lnTo>
                    <a:pt x="14075" y="284665"/>
                  </a:lnTo>
                  <a:lnTo>
                    <a:pt x="12821" y="282257"/>
                  </a:lnTo>
                  <a:lnTo>
                    <a:pt x="9281" y="278003"/>
                  </a:lnTo>
                  <a:lnTo>
                    <a:pt x="8903" y="276641"/>
                  </a:lnTo>
                  <a:lnTo>
                    <a:pt x="8619" y="272134"/>
                  </a:lnTo>
                  <a:lnTo>
                    <a:pt x="8734" y="269087"/>
                  </a:lnTo>
                  <a:lnTo>
                    <a:pt x="8388" y="263518"/>
                  </a:lnTo>
                  <a:lnTo>
                    <a:pt x="8796" y="260902"/>
                  </a:lnTo>
                  <a:lnTo>
                    <a:pt x="10043" y="258548"/>
                  </a:lnTo>
                  <a:lnTo>
                    <a:pt x="9535" y="256002"/>
                  </a:lnTo>
                  <a:lnTo>
                    <a:pt x="8211" y="253325"/>
                  </a:lnTo>
                  <a:lnTo>
                    <a:pt x="7718" y="250563"/>
                  </a:lnTo>
                  <a:lnTo>
                    <a:pt x="6749" y="248047"/>
                  </a:lnTo>
                  <a:lnTo>
                    <a:pt x="3040" y="243524"/>
                  </a:lnTo>
                  <a:lnTo>
                    <a:pt x="2170" y="241301"/>
                  </a:lnTo>
                  <a:lnTo>
                    <a:pt x="1570" y="239000"/>
                  </a:lnTo>
                  <a:lnTo>
                    <a:pt x="169" y="231838"/>
                  </a:lnTo>
                  <a:lnTo>
                    <a:pt x="0" y="229346"/>
                  </a:lnTo>
                  <a:lnTo>
                    <a:pt x="208" y="224084"/>
                  </a:lnTo>
                  <a:lnTo>
                    <a:pt x="723" y="221376"/>
                  </a:lnTo>
                  <a:lnTo>
                    <a:pt x="1624" y="219491"/>
                  </a:lnTo>
                  <a:lnTo>
                    <a:pt x="1847" y="218084"/>
                  </a:lnTo>
                  <a:lnTo>
                    <a:pt x="2432" y="216876"/>
                  </a:lnTo>
                  <a:lnTo>
                    <a:pt x="3309" y="215915"/>
                  </a:lnTo>
                  <a:lnTo>
                    <a:pt x="3902" y="214768"/>
                  </a:lnTo>
                  <a:lnTo>
                    <a:pt x="5287" y="208075"/>
                  </a:lnTo>
                  <a:lnTo>
                    <a:pt x="7041" y="206591"/>
                  </a:lnTo>
                  <a:lnTo>
                    <a:pt x="9642" y="205736"/>
                  </a:lnTo>
                  <a:lnTo>
                    <a:pt x="11728" y="203990"/>
                  </a:lnTo>
                  <a:lnTo>
                    <a:pt x="12928" y="201636"/>
                  </a:lnTo>
                  <a:lnTo>
                    <a:pt x="14129" y="196782"/>
                  </a:lnTo>
                  <a:lnTo>
                    <a:pt x="17407" y="191974"/>
                  </a:lnTo>
                  <a:lnTo>
                    <a:pt x="18577" y="189451"/>
                  </a:lnTo>
                  <a:lnTo>
                    <a:pt x="21224" y="185635"/>
                  </a:lnTo>
                  <a:lnTo>
                    <a:pt x="23564" y="180281"/>
                  </a:lnTo>
                  <a:lnTo>
                    <a:pt x="24271" y="177758"/>
                  </a:lnTo>
                  <a:lnTo>
                    <a:pt x="24779" y="175181"/>
                  </a:lnTo>
                  <a:lnTo>
                    <a:pt x="25372" y="169527"/>
                  </a:lnTo>
                  <a:lnTo>
                    <a:pt x="25818" y="166719"/>
                  </a:lnTo>
                  <a:lnTo>
                    <a:pt x="25726" y="163934"/>
                  </a:lnTo>
                  <a:lnTo>
                    <a:pt x="24387" y="161080"/>
                  </a:lnTo>
                  <a:lnTo>
                    <a:pt x="21193" y="155903"/>
                  </a:lnTo>
                  <a:lnTo>
                    <a:pt x="21093" y="154941"/>
                  </a:lnTo>
                  <a:lnTo>
                    <a:pt x="21347" y="151095"/>
                  </a:lnTo>
                  <a:lnTo>
                    <a:pt x="21078" y="148317"/>
                  </a:lnTo>
                  <a:lnTo>
                    <a:pt x="19900" y="145548"/>
                  </a:lnTo>
                  <a:lnTo>
                    <a:pt x="18392" y="142948"/>
                  </a:lnTo>
                  <a:lnTo>
                    <a:pt x="16907" y="138086"/>
                  </a:lnTo>
                  <a:lnTo>
                    <a:pt x="16184" y="130062"/>
                  </a:lnTo>
                  <a:lnTo>
                    <a:pt x="16337" y="127170"/>
                  </a:lnTo>
                  <a:lnTo>
                    <a:pt x="15899" y="124600"/>
                  </a:lnTo>
                  <a:lnTo>
                    <a:pt x="14822" y="122154"/>
                  </a:lnTo>
                  <a:lnTo>
                    <a:pt x="15591" y="117885"/>
                  </a:lnTo>
                  <a:lnTo>
                    <a:pt x="25141" y="102422"/>
                  </a:lnTo>
                  <a:lnTo>
                    <a:pt x="25456" y="100606"/>
                  </a:lnTo>
                  <a:lnTo>
                    <a:pt x="25072" y="95906"/>
                  </a:lnTo>
                  <a:lnTo>
                    <a:pt x="25272" y="93175"/>
                  </a:lnTo>
                  <a:lnTo>
                    <a:pt x="25603" y="92160"/>
                  </a:lnTo>
                  <a:lnTo>
                    <a:pt x="26334" y="91568"/>
                  </a:lnTo>
                  <a:lnTo>
                    <a:pt x="27965" y="91283"/>
                  </a:lnTo>
                  <a:lnTo>
                    <a:pt x="35684" y="90614"/>
                  </a:lnTo>
                  <a:lnTo>
                    <a:pt x="36676" y="90137"/>
                  </a:lnTo>
                  <a:lnTo>
                    <a:pt x="38600" y="88844"/>
                  </a:lnTo>
                  <a:lnTo>
                    <a:pt x="41247" y="86336"/>
                  </a:lnTo>
                  <a:lnTo>
                    <a:pt x="42464" y="85613"/>
                  </a:lnTo>
                  <a:lnTo>
                    <a:pt x="43510" y="85883"/>
                  </a:lnTo>
                  <a:lnTo>
                    <a:pt x="44179" y="86952"/>
                  </a:lnTo>
                  <a:lnTo>
                    <a:pt x="45042" y="87537"/>
                  </a:lnTo>
                  <a:lnTo>
                    <a:pt x="48158" y="86406"/>
                  </a:lnTo>
                  <a:lnTo>
                    <a:pt x="49351" y="86375"/>
                  </a:lnTo>
                  <a:lnTo>
                    <a:pt x="50575" y="86559"/>
                  </a:lnTo>
                  <a:lnTo>
                    <a:pt x="51144" y="85513"/>
                  </a:lnTo>
                  <a:lnTo>
                    <a:pt x="51483" y="84113"/>
                  </a:lnTo>
                  <a:lnTo>
                    <a:pt x="51937" y="83129"/>
                  </a:lnTo>
                  <a:lnTo>
                    <a:pt x="52768" y="82567"/>
                  </a:lnTo>
                  <a:lnTo>
                    <a:pt x="56777" y="82259"/>
                  </a:lnTo>
                  <a:lnTo>
                    <a:pt x="59340" y="81859"/>
                  </a:lnTo>
                  <a:lnTo>
                    <a:pt x="62649" y="80882"/>
                  </a:lnTo>
                  <a:lnTo>
                    <a:pt x="63356" y="81075"/>
                  </a:lnTo>
                  <a:lnTo>
                    <a:pt x="66027" y="84598"/>
                  </a:lnTo>
                  <a:lnTo>
                    <a:pt x="66835" y="84898"/>
                  </a:lnTo>
                  <a:lnTo>
                    <a:pt x="67874" y="85044"/>
                  </a:lnTo>
                  <a:lnTo>
                    <a:pt x="68782" y="84406"/>
                  </a:lnTo>
                  <a:lnTo>
                    <a:pt x="66612" y="82567"/>
                  </a:lnTo>
                  <a:lnTo>
                    <a:pt x="66289" y="81528"/>
                  </a:lnTo>
                  <a:lnTo>
                    <a:pt x="66404" y="80344"/>
                  </a:lnTo>
                  <a:lnTo>
                    <a:pt x="67566" y="77813"/>
                  </a:lnTo>
                  <a:lnTo>
                    <a:pt x="69505" y="75882"/>
                  </a:lnTo>
                  <a:lnTo>
                    <a:pt x="73815" y="72951"/>
                  </a:lnTo>
                  <a:lnTo>
                    <a:pt x="78294" y="69566"/>
                  </a:lnTo>
                  <a:lnTo>
                    <a:pt x="79594" y="69335"/>
                  </a:lnTo>
                  <a:lnTo>
                    <a:pt x="80695" y="69866"/>
                  </a:lnTo>
                  <a:lnTo>
                    <a:pt x="81541" y="73866"/>
                  </a:lnTo>
                  <a:lnTo>
                    <a:pt x="81433" y="74520"/>
                  </a:lnTo>
                  <a:lnTo>
                    <a:pt x="82149" y="74612"/>
                  </a:lnTo>
                  <a:lnTo>
                    <a:pt x="82980" y="74120"/>
                  </a:lnTo>
                  <a:lnTo>
                    <a:pt x="83719" y="72512"/>
                  </a:lnTo>
                  <a:lnTo>
                    <a:pt x="83757" y="71174"/>
                  </a:lnTo>
                  <a:lnTo>
                    <a:pt x="83157" y="69889"/>
                  </a:lnTo>
                  <a:lnTo>
                    <a:pt x="82865" y="68805"/>
                  </a:lnTo>
                  <a:lnTo>
                    <a:pt x="82842" y="67804"/>
                  </a:lnTo>
                  <a:lnTo>
                    <a:pt x="85112" y="65443"/>
                  </a:lnTo>
                  <a:lnTo>
                    <a:pt x="86897" y="63196"/>
                  </a:lnTo>
                  <a:lnTo>
                    <a:pt x="87720" y="60512"/>
                  </a:lnTo>
                  <a:lnTo>
                    <a:pt x="88436" y="59273"/>
                  </a:lnTo>
                  <a:lnTo>
                    <a:pt x="90321" y="57881"/>
                  </a:lnTo>
                  <a:lnTo>
                    <a:pt x="90876" y="58096"/>
                  </a:lnTo>
                  <a:lnTo>
                    <a:pt x="91314" y="59227"/>
                  </a:lnTo>
                  <a:lnTo>
                    <a:pt x="91560" y="60427"/>
                  </a:lnTo>
                  <a:lnTo>
                    <a:pt x="91076" y="61619"/>
                  </a:lnTo>
                  <a:lnTo>
                    <a:pt x="90390" y="62796"/>
                  </a:lnTo>
                  <a:lnTo>
                    <a:pt x="90114" y="64366"/>
                  </a:lnTo>
                  <a:lnTo>
                    <a:pt x="91176" y="64673"/>
                  </a:lnTo>
                  <a:lnTo>
                    <a:pt x="92176" y="64297"/>
                  </a:lnTo>
                  <a:lnTo>
                    <a:pt x="93638" y="61458"/>
                  </a:lnTo>
                  <a:lnTo>
                    <a:pt x="95308" y="58773"/>
                  </a:lnTo>
                  <a:lnTo>
                    <a:pt x="96301" y="57373"/>
                  </a:lnTo>
                  <a:lnTo>
                    <a:pt x="97555" y="56404"/>
                  </a:lnTo>
                  <a:lnTo>
                    <a:pt x="99641" y="56596"/>
                  </a:lnTo>
                  <a:lnTo>
                    <a:pt x="101665" y="57196"/>
                  </a:lnTo>
                  <a:lnTo>
                    <a:pt x="98363" y="54365"/>
                  </a:lnTo>
                  <a:lnTo>
                    <a:pt x="97540" y="50488"/>
                  </a:lnTo>
                  <a:lnTo>
                    <a:pt x="101464" y="43787"/>
                  </a:lnTo>
                  <a:lnTo>
                    <a:pt x="101503" y="42395"/>
                  </a:lnTo>
                  <a:lnTo>
                    <a:pt x="102072" y="41964"/>
                  </a:lnTo>
                  <a:lnTo>
                    <a:pt x="102342" y="41426"/>
                  </a:lnTo>
                  <a:lnTo>
                    <a:pt x="100310" y="39172"/>
                  </a:lnTo>
                  <a:lnTo>
                    <a:pt x="99925" y="38049"/>
                  </a:lnTo>
                  <a:lnTo>
                    <a:pt x="100195" y="36348"/>
                  </a:lnTo>
                  <a:lnTo>
                    <a:pt x="101164" y="34841"/>
                  </a:lnTo>
                  <a:lnTo>
                    <a:pt x="102049" y="33787"/>
                  </a:lnTo>
                  <a:lnTo>
                    <a:pt x="103304" y="33379"/>
                  </a:lnTo>
                  <a:lnTo>
                    <a:pt x="104296" y="33956"/>
                  </a:lnTo>
                  <a:lnTo>
                    <a:pt x="106482" y="35810"/>
                  </a:lnTo>
                  <a:lnTo>
                    <a:pt x="107952" y="36095"/>
                  </a:lnTo>
                  <a:lnTo>
                    <a:pt x="109729" y="34318"/>
                  </a:lnTo>
                  <a:lnTo>
                    <a:pt x="111184" y="32094"/>
                  </a:lnTo>
                  <a:lnTo>
                    <a:pt x="113369" y="30571"/>
                  </a:lnTo>
                  <a:lnTo>
                    <a:pt x="115855" y="29625"/>
                  </a:lnTo>
                  <a:lnTo>
                    <a:pt x="119634" y="26125"/>
                  </a:lnTo>
                  <a:lnTo>
                    <a:pt x="122096" y="18817"/>
                  </a:lnTo>
                  <a:lnTo>
                    <a:pt x="122288" y="16686"/>
                  </a:lnTo>
                  <a:lnTo>
                    <a:pt x="121742" y="14109"/>
                  </a:lnTo>
                  <a:lnTo>
                    <a:pt x="120872" y="11655"/>
                  </a:lnTo>
                  <a:lnTo>
                    <a:pt x="119418" y="8593"/>
                  </a:lnTo>
                  <a:lnTo>
                    <a:pt x="119795" y="7916"/>
                  </a:lnTo>
                  <a:lnTo>
                    <a:pt x="121865" y="8324"/>
                  </a:lnTo>
                  <a:lnTo>
                    <a:pt x="122558" y="7893"/>
                  </a:lnTo>
                  <a:lnTo>
                    <a:pt x="124805" y="5185"/>
                  </a:lnTo>
                  <a:lnTo>
                    <a:pt x="128506" y="0"/>
                  </a:lnTo>
                  <a:lnTo>
                    <a:pt x="129722" y="8"/>
                  </a:lnTo>
                  <a:lnTo>
                    <a:pt x="130769" y="969"/>
                  </a:lnTo>
                  <a:lnTo>
                    <a:pt x="131161" y="2392"/>
                  </a:lnTo>
                  <a:lnTo>
                    <a:pt x="131900" y="3439"/>
                  </a:lnTo>
                  <a:lnTo>
                    <a:pt x="134401" y="5900"/>
                  </a:lnTo>
                  <a:lnTo>
                    <a:pt x="135655" y="7670"/>
                  </a:lnTo>
                  <a:close/>
                  <a:moveTo>
                    <a:pt x="109814" y="28179"/>
                  </a:moveTo>
                  <a:lnTo>
                    <a:pt x="109845" y="28979"/>
                  </a:lnTo>
                  <a:lnTo>
                    <a:pt x="107005" y="28648"/>
                  </a:lnTo>
                  <a:lnTo>
                    <a:pt x="106559" y="25886"/>
                  </a:lnTo>
                  <a:lnTo>
                    <a:pt x="107952" y="25802"/>
                  </a:lnTo>
                  <a:lnTo>
                    <a:pt x="108259" y="24671"/>
                  </a:lnTo>
                  <a:lnTo>
                    <a:pt x="109106" y="24532"/>
                  </a:lnTo>
                  <a:lnTo>
                    <a:pt x="110022" y="26986"/>
                  </a:lnTo>
                  <a:lnTo>
                    <a:pt x="109814" y="28179"/>
                  </a:lnTo>
                  <a:close/>
                  <a:moveTo>
                    <a:pt x="144251" y="106853"/>
                  </a:moveTo>
                  <a:lnTo>
                    <a:pt x="141827" y="110977"/>
                  </a:lnTo>
                  <a:lnTo>
                    <a:pt x="142512" y="107538"/>
                  </a:lnTo>
                  <a:lnTo>
                    <a:pt x="145321" y="102584"/>
                  </a:lnTo>
                  <a:lnTo>
                    <a:pt x="146121" y="102207"/>
                  </a:lnTo>
                  <a:lnTo>
                    <a:pt x="144251" y="1068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8" name="Serbest Form 147">
              <a:extLst>
                <a:ext uri="{FF2B5EF4-FFF2-40B4-BE49-F238E27FC236}">
                  <a16:creationId xmlns:a16="http://schemas.microsoft.com/office/drawing/2014/main" id="{CEB06166-3ADF-A17C-AED0-E20826481B7E}"/>
                </a:ext>
              </a:extLst>
            </p:cNvPr>
            <p:cNvSpPr/>
            <p:nvPr/>
          </p:nvSpPr>
          <p:spPr>
            <a:xfrm>
              <a:off x="8396104" y="5454270"/>
              <a:ext cx="41278" cy="48995"/>
            </a:xfrm>
            <a:custGeom>
              <a:avLst/>
              <a:gdLst>
                <a:gd name="csX0" fmla="*/ 16368 w 41278"/>
                <a:gd name="csY0" fmla="*/ 277 h 48995"/>
                <a:gd name="csX1" fmla="*/ 16314 w 41278"/>
                <a:gd name="csY1" fmla="*/ 639 h 48995"/>
                <a:gd name="csX2" fmla="*/ 16414 w 41278"/>
                <a:gd name="csY2" fmla="*/ 1708 h 48995"/>
                <a:gd name="csX3" fmla="*/ 16899 w 41278"/>
                <a:gd name="csY3" fmla="*/ 2746 h 48995"/>
                <a:gd name="csX4" fmla="*/ 18615 w 41278"/>
                <a:gd name="csY4" fmla="*/ 3808 h 48995"/>
                <a:gd name="csX5" fmla="*/ 21131 w 41278"/>
                <a:gd name="csY5" fmla="*/ 5916 h 48995"/>
                <a:gd name="csX6" fmla="*/ 24086 w 41278"/>
                <a:gd name="csY6" fmla="*/ 9778 h 48995"/>
                <a:gd name="csX7" fmla="*/ 25441 w 41278"/>
                <a:gd name="csY7" fmla="*/ 10916 h 48995"/>
                <a:gd name="csX8" fmla="*/ 26664 w 41278"/>
                <a:gd name="csY8" fmla="*/ 11201 h 48995"/>
                <a:gd name="csX9" fmla="*/ 29043 w 41278"/>
                <a:gd name="csY9" fmla="*/ 12793 h 48995"/>
                <a:gd name="csX10" fmla="*/ 30705 w 41278"/>
                <a:gd name="csY10" fmla="*/ 13185 h 48995"/>
                <a:gd name="csX11" fmla="*/ 32559 w 41278"/>
                <a:gd name="csY11" fmla="*/ 13624 h 48995"/>
                <a:gd name="csX12" fmla="*/ 37392 w 41278"/>
                <a:gd name="csY12" fmla="*/ 16955 h 48995"/>
                <a:gd name="csX13" fmla="*/ 39570 w 41278"/>
                <a:gd name="csY13" fmla="*/ 17924 h 48995"/>
                <a:gd name="csX14" fmla="*/ 41109 w 41278"/>
                <a:gd name="csY14" fmla="*/ 19178 h 48995"/>
                <a:gd name="csX15" fmla="*/ 41278 w 41278"/>
                <a:gd name="csY15" fmla="*/ 20355 h 48995"/>
                <a:gd name="csX16" fmla="*/ 41209 w 41278"/>
                <a:gd name="csY16" fmla="*/ 21086 h 48995"/>
                <a:gd name="csX17" fmla="*/ 38415 w 41278"/>
                <a:gd name="csY17" fmla="*/ 21932 h 48995"/>
                <a:gd name="csX18" fmla="*/ 37931 w 41278"/>
                <a:gd name="csY18" fmla="*/ 23232 h 48995"/>
                <a:gd name="csX19" fmla="*/ 36576 w 41278"/>
                <a:gd name="csY19" fmla="*/ 23078 h 48995"/>
                <a:gd name="csX20" fmla="*/ 34937 w 41278"/>
                <a:gd name="csY20" fmla="*/ 23071 h 48995"/>
                <a:gd name="csX21" fmla="*/ 34406 w 41278"/>
                <a:gd name="csY21" fmla="*/ 23894 h 48995"/>
                <a:gd name="csX22" fmla="*/ 35191 w 41278"/>
                <a:gd name="csY22" fmla="*/ 25248 h 48995"/>
                <a:gd name="csX23" fmla="*/ 35699 w 41278"/>
                <a:gd name="csY23" fmla="*/ 26833 h 48995"/>
                <a:gd name="csX24" fmla="*/ 35291 w 41278"/>
                <a:gd name="csY24" fmla="*/ 29010 h 48995"/>
                <a:gd name="csX25" fmla="*/ 35153 w 41278"/>
                <a:gd name="csY25" fmla="*/ 29294 h 48995"/>
                <a:gd name="csX26" fmla="*/ 34760 w 41278"/>
                <a:gd name="csY26" fmla="*/ 29217 h 48995"/>
                <a:gd name="csX27" fmla="*/ 32452 w 41278"/>
                <a:gd name="csY27" fmla="*/ 30479 h 48995"/>
                <a:gd name="csX28" fmla="*/ 30743 w 41278"/>
                <a:gd name="csY28" fmla="*/ 31071 h 48995"/>
                <a:gd name="csX29" fmla="*/ 29196 w 41278"/>
                <a:gd name="csY29" fmla="*/ 31371 h 48995"/>
                <a:gd name="csX30" fmla="*/ 28465 w 41278"/>
                <a:gd name="csY30" fmla="*/ 30764 h 48995"/>
                <a:gd name="csX31" fmla="*/ 28104 w 41278"/>
                <a:gd name="csY31" fmla="*/ 29940 h 48995"/>
                <a:gd name="csX32" fmla="*/ 28173 w 41278"/>
                <a:gd name="csY32" fmla="*/ 27556 h 48995"/>
                <a:gd name="csX33" fmla="*/ 27888 w 41278"/>
                <a:gd name="csY33" fmla="*/ 26748 h 48995"/>
                <a:gd name="csX34" fmla="*/ 27365 w 41278"/>
                <a:gd name="csY34" fmla="*/ 26356 h 48995"/>
                <a:gd name="csX35" fmla="*/ 26303 w 41278"/>
                <a:gd name="csY35" fmla="*/ 26917 h 48995"/>
                <a:gd name="csX36" fmla="*/ 25079 w 41278"/>
                <a:gd name="csY36" fmla="*/ 28771 h 48995"/>
                <a:gd name="csX37" fmla="*/ 23933 w 41278"/>
                <a:gd name="csY37" fmla="*/ 30910 h 48995"/>
                <a:gd name="csX38" fmla="*/ 22216 w 41278"/>
                <a:gd name="csY38" fmla="*/ 33141 h 48995"/>
                <a:gd name="csX39" fmla="*/ 20800 w 41278"/>
                <a:gd name="csY39" fmla="*/ 35279 h 48995"/>
                <a:gd name="csX40" fmla="*/ 19277 w 41278"/>
                <a:gd name="csY40" fmla="*/ 37979 h 48995"/>
                <a:gd name="csX41" fmla="*/ 18238 w 41278"/>
                <a:gd name="csY41" fmla="*/ 40203 h 48995"/>
                <a:gd name="csX42" fmla="*/ 19315 w 41278"/>
                <a:gd name="csY42" fmla="*/ 41464 h 48995"/>
                <a:gd name="csX43" fmla="*/ 19977 w 41278"/>
                <a:gd name="csY43" fmla="*/ 43203 h 48995"/>
                <a:gd name="csX44" fmla="*/ 19777 w 41278"/>
                <a:gd name="csY44" fmla="*/ 44511 h 48995"/>
                <a:gd name="csX45" fmla="*/ 19969 w 41278"/>
                <a:gd name="csY45" fmla="*/ 45272 h 48995"/>
                <a:gd name="csX46" fmla="*/ 19631 w 41278"/>
                <a:gd name="csY46" fmla="*/ 47557 h 48995"/>
                <a:gd name="csX47" fmla="*/ 19569 w 41278"/>
                <a:gd name="csY47" fmla="*/ 48995 h 48995"/>
                <a:gd name="csX48" fmla="*/ 16199 w 41278"/>
                <a:gd name="csY48" fmla="*/ 46695 h 48995"/>
                <a:gd name="csX49" fmla="*/ 14814 w 41278"/>
                <a:gd name="csY49" fmla="*/ 43457 h 48995"/>
                <a:gd name="csX50" fmla="*/ 9888 w 41278"/>
                <a:gd name="csY50" fmla="*/ 37972 h 48995"/>
                <a:gd name="csX51" fmla="*/ 4247 w 41278"/>
                <a:gd name="csY51" fmla="*/ 34233 h 48995"/>
                <a:gd name="csX52" fmla="*/ 3948 w 41278"/>
                <a:gd name="csY52" fmla="*/ 33641 h 48995"/>
                <a:gd name="csX53" fmla="*/ 4255 w 41278"/>
                <a:gd name="csY53" fmla="*/ 32918 h 48995"/>
                <a:gd name="csX54" fmla="*/ 4525 w 41278"/>
                <a:gd name="csY54" fmla="*/ 32348 h 48995"/>
                <a:gd name="csX55" fmla="*/ 3348 w 41278"/>
                <a:gd name="csY55" fmla="*/ 32302 h 48995"/>
                <a:gd name="csX56" fmla="*/ 2532 w 41278"/>
                <a:gd name="csY56" fmla="*/ 32764 h 48995"/>
                <a:gd name="csX57" fmla="*/ 1747 w 41278"/>
                <a:gd name="csY57" fmla="*/ 32633 h 48995"/>
                <a:gd name="csX58" fmla="*/ 869 w 41278"/>
                <a:gd name="csY58" fmla="*/ 31225 h 48995"/>
                <a:gd name="csX59" fmla="*/ 38 w 41278"/>
                <a:gd name="csY59" fmla="*/ 30010 h 48995"/>
                <a:gd name="csX60" fmla="*/ 0 w 41278"/>
                <a:gd name="csY60" fmla="*/ 28933 h 48995"/>
                <a:gd name="csX61" fmla="*/ 377 w 41278"/>
                <a:gd name="csY61" fmla="*/ 28794 h 48995"/>
                <a:gd name="csX62" fmla="*/ 938 w 41278"/>
                <a:gd name="csY62" fmla="*/ 28363 h 48995"/>
                <a:gd name="csX63" fmla="*/ 2131 w 41278"/>
                <a:gd name="csY63" fmla="*/ 27171 h 48995"/>
                <a:gd name="csX64" fmla="*/ 2370 w 41278"/>
                <a:gd name="csY64" fmla="*/ 26540 h 48995"/>
                <a:gd name="csX65" fmla="*/ 2309 w 41278"/>
                <a:gd name="csY65" fmla="*/ 25586 h 48995"/>
                <a:gd name="csX66" fmla="*/ 638 w 41278"/>
                <a:gd name="csY66" fmla="*/ 22571 h 48995"/>
                <a:gd name="csX67" fmla="*/ 400 w 41278"/>
                <a:gd name="csY67" fmla="*/ 20609 h 48995"/>
                <a:gd name="csX68" fmla="*/ 162 w 41278"/>
                <a:gd name="csY68" fmla="*/ 16955 h 48995"/>
                <a:gd name="csX69" fmla="*/ 515 w 41278"/>
                <a:gd name="csY69" fmla="*/ 16093 h 48995"/>
                <a:gd name="csX70" fmla="*/ 1124 w 41278"/>
                <a:gd name="csY70" fmla="*/ 15670 h 48995"/>
                <a:gd name="csX71" fmla="*/ 4040 w 41278"/>
                <a:gd name="csY71" fmla="*/ 15216 h 48995"/>
                <a:gd name="csX72" fmla="*/ 4001 w 41278"/>
                <a:gd name="csY72" fmla="*/ 12362 h 48995"/>
                <a:gd name="csX73" fmla="*/ 4178 w 41278"/>
                <a:gd name="csY73" fmla="*/ 11501 h 48995"/>
                <a:gd name="csX74" fmla="*/ 4763 w 41278"/>
                <a:gd name="csY74" fmla="*/ 10316 h 48995"/>
                <a:gd name="csX75" fmla="*/ 5133 w 41278"/>
                <a:gd name="csY75" fmla="*/ 9231 h 48995"/>
                <a:gd name="csX76" fmla="*/ 6757 w 41278"/>
                <a:gd name="csY76" fmla="*/ 7670 h 48995"/>
                <a:gd name="csX77" fmla="*/ 8957 w 41278"/>
                <a:gd name="csY77" fmla="*/ 5816 h 48995"/>
                <a:gd name="csX78" fmla="*/ 9919 w 41278"/>
                <a:gd name="csY78" fmla="*/ 5754 h 48995"/>
                <a:gd name="csX79" fmla="*/ 10758 w 41278"/>
                <a:gd name="csY79" fmla="*/ 6016 h 48995"/>
                <a:gd name="csX80" fmla="*/ 11712 w 41278"/>
                <a:gd name="csY80" fmla="*/ 7616 h 48995"/>
                <a:gd name="csX81" fmla="*/ 12751 w 41278"/>
                <a:gd name="csY81" fmla="*/ 7408 h 48995"/>
                <a:gd name="csX82" fmla="*/ 12967 w 41278"/>
                <a:gd name="csY82" fmla="*/ 5485 h 48995"/>
                <a:gd name="csX83" fmla="*/ 11605 w 41278"/>
                <a:gd name="csY83" fmla="*/ 2969 h 48995"/>
                <a:gd name="csX84" fmla="*/ 10881 w 41278"/>
                <a:gd name="csY84" fmla="*/ 1362 h 48995"/>
                <a:gd name="csX85" fmla="*/ 11104 w 41278"/>
                <a:gd name="csY85" fmla="*/ 469 h 48995"/>
                <a:gd name="csX86" fmla="*/ 11612 w 41278"/>
                <a:gd name="csY86" fmla="*/ 0 h 48995"/>
                <a:gd name="csX87" fmla="*/ 12790 w 41278"/>
                <a:gd name="csY87" fmla="*/ 292 h 48995"/>
                <a:gd name="csX88" fmla="*/ 13905 w 41278"/>
                <a:gd name="csY88" fmla="*/ 739 h 48995"/>
                <a:gd name="csX89" fmla="*/ 14606 w 41278"/>
                <a:gd name="csY89" fmla="*/ 439 h 48995"/>
                <a:gd name="csX90" fmla="*/ 15722 w 41278"/>
                <a:gd name="csY90" fmla="*/ 208 h 489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</a:cxnLst>
              <a:rect l="l" t="t" r="r" b="b"/>
              <a:pathLst>
                <a:path w="41278" h="48995">
                  <a:moveTo>
                    <a:pt x="16368" y="277"/>
                  </a:moveTo>
                  <a:lnTo>
                    <a:pt x="16314" y="639"/>
                  </a:lnTo>
                  <a:lnTo>
                    <a:pt x="16414" y="1708"/>
                  </a:lnTo>
                  <a:lnTo>
                    <a:pt x="16899" y="2746"/>
                  </a:lnTo>
                  <a:lnTo>
                    <a:pt x="18615" y="3808"/>
                  </a:lnTo>
                  <a:lnTo>
                    <a:pt x="21131" y="5916"/>
                  </a:lnTo>
                  <a:lnTo>
                    <a:pt x="24086" y="9778"/>
                  </a:lnTo>
                  <a:lnTo>
                    <a:pt x="25441" y="10916"/>
                  </a:lnTo>
                  <a:lnTo>
                    <a:pt x="26664" y="11201"/>
                  </a:lnTo>
                  <a:lnTo>
                    <a:pt x="29043" y="12793"/>
                  </a:lnTo>
                  <a:lnTo>
                    <a:pt x="30705" y="13185"/>
                  </a:lnTo>
                  <a:lnTo>
                    <a:pt x="32559" y="13624"/>
                  </a:lnTo>
                  <a:lnTo>
                    <a:pt x="37392" y="16955"/>
                  </a:lnTo>
                  <a:lnTo>
                    <a:pt x="39570" y="17924"/>
                  </a:lnTo>
                  <a:lnTo>
                    <a:pt x="41109" y="19178"/>
                  </a:lnTo>
                  <a:lnTo>
                    <a:pt x="41278" y="20355"/>
                  </a:lnTo>
                  <a:lnTo>
                    <a:pt x="41209" y="21086"/>
                  </a:lnTo>
                  <a:lnTo>
                    <a:pt x="38415" y="21932"/>
                  </a:lnTo>
                  <a:lnTo>
                    <a:pt x="37931" y="23232"/>
                  </a:lnTo>
                  <a:lnTo>
                    <a:pt x="36576" y="23078"/>
                  </a:lnTo>
                  <a:lnTo>
                    <a:pt x="34937" y="23071"/>
                  </a:lnTo>
                  <a:lnTo>
                    <a:pt x="34406" y="23894"/>
                  </a:lnTo>
                  <a:lnTo>
                    <a:pt x="35191" y="25248"/>
                  </a:lnTo>
                  <a:lnTo>
                    <a:pt x="35699" y="26833"/>
                  </a:lnTo>
                  <a:lnTo>
                    <a:pt x="35291" y="29010"/>
                  </a:lnTo>
                  <a:lnTo>
                    <a:pt x="35153" y="29294"/>
                  </a:lnTo>
                  <a:lnTo>
                    <a:pt x="34760" y="29217"/>
                  </a:lnTo>
                  <a:lnTo>
                    <a:pt x="32452" y="30479"/>
                  </a:lnTo>
                  <a:lnTo>
                    <a:pt x="30743" y="31071"/>
                  </a:lnTo>
                  <a:lnTo>
                    <a:pt x="29196" y="31371"/>
                  </a:lnTo>
                  <a:lnTo>
                    <a:pt x="28465" y="30764"/>
                  </a:lnTo>
                  <a:lnTo>
                    <a:pt x="28104" y="29940"/>
                  </a:lnTo>
                  <a:lnTo>
                    <a:pt x="28173" y="27556"/>
                  </a:lnTo>
                  <a:lnTo>
                    <a:pt x="27888" y="26748"/>
                  </a:lnTo>
                  <a:lnTo>
                    <a:pt x="27365" y="26356"/>
                  </a:lnTo>
                  <a:lnTo>
                    <a:pt x="26303" y="26917"/>
                  </a:lnTo>
                  <a:lnTo>
                    <a:pt x="25079" y="28771"/>
                  </a:lnTo>
                  <a:lnTo>
                    <a:pt x="23933" y="30910"/>
                  </a:lnTo>
                  <a:lnTo>
                    <a:pt x="22216" y="33141"/>
                  </a:lnTo>
                  <a:lnTo>
                    <a:pt x="20800" y="35279"/>
                  </a:lnTo>
                  <a:lnTo>
                    <a:pt x="19277" y="37979"/>
                  </a:lnTo>
                  <a:lnTo>
                    <a:pt x="18238" y="40203"/>
                  </a:lnTo>
                  <a:lnTo>
                    <a:pt x="19315" y="41464"/>
                  </a:lnTo>
                  <a:lnTo>
                    <a:pt x="19977" y="43203"/>
                  </a:lnTo>
                  <a:lnTo>
                    <a:pt x="19777" y="44511"/>
                  </a:lnTo>
                  <a:lnTo>
                    <a:pt x="19969" y="45272"/>
                  </a:lnTo>
                  <a:lnTo>
                    <a:pt x="19631" y="47557"/>
                  </a:lnTo>
                  <a:lnTo>
                    <a:pt x="19569" y="48995"/>
                  </a:lnTo>
                  <a:lnTo>
                    <a:pt x="16199" y="46695"/>
                  </a:lnTo>
                  <a:lnTo>
                    <a:pt x="14814" y="43457"/>
                  </a:lnTo>
                  <a:lnTo>
                    <a:pt x="9888" y="37972"/>
                  </a:lnTo>
                  <a:lnTo>
                    <a:pt x="4247" y="34233"/>
                  </a:lnTo>
                  <a:lnTo>
                    <a:pt x="3948" y="33641"/>
                  </a:lnTo>
                  <a:lnTo>
                    <a:pt x="4255" y="32918"/>
                  </a:lnTo>
                  <a:lnTo>
                    <a:pt x="4525" y="32348"/>
                  </a:lnTo>
                  <a:lnTo>
                    <a:pt x="3348" y="32302"/>
                  </a:lnTo>
                  <a:lnTo>
                    <a:pt x="2532" y="32764"/>
                  </a:lnTo>
                  <a:lnTo>
                    <a:pt x="1747" y="32633"/>
                  </a:lnTo>
                  <a:lnTo>
                    <a:pt x="869" y="31225"/>
                  </a:lnTo>
                  <a:lnTo>
                    <a:pt x="38" y="30010"/>
                  </a:lnTo>
                  <a:lnTo>
                    <a:pt x="0" y="28933"/>
                  </a:lnTo>
                  <a:lnTo>
                    <a:pt x="377" y="28794"/>
                  </a:lnTo>
                  <a:lnTo>
                    <a:pt x="938" y="28363"/>
                  </a:lnTo>
                  <a:lnTo>
                    <a:pt x="2131" y="27171"/>
                  </a:lnTo>
                  <a:lnTo>
                    <a:pt x="2370" y="26540"/>
                  </a:lnTo>
                  <a:lnTo>
                    <a:pt x="2309" y="25586"/>
                  </a:lnTo>
                  <a:lnTo>
                    <a:pt x="638" y="22571"/>
                  </a:lnTo>
                  <a:lnTo>
                    <a:pt x="400" y="20609"/>
                  </a:lnTo>
                  <a:lnTo>
                    <a:pt x="162" y="16955"/>
                  </a:lnTo>
                  <a:lnTo>
                    <a:pt x="515" y="16093"/>
                  </a:lnTo>
                  <a:lnTo>
                    <a:pt x="1124" y="15670"/>
                  </a:lnTo>
                  <a:lnTo>
                    <a:pt x="4040" y="15216"/>
                  </a:lnTo>
                  <a:lnTo>
                    <a:pt x="4001" y="12362"/>
                  </a:lnTo>
                  <a:lnTo>
                    <a:pt x="4178" y="11501"/>
                  </a:lnTo>
                  <a:lnTo>
                    <a:pt x="4763" y="10316"/>
                  </a:lnTo>
                  <a:lnTo>
                    <a:pt x="5133" y="9231"/>
                  </a:lnTo>
                  <a:lnTo>
                    <a:pt x="6757" y="7670"/>
                  </a:lnTo>
                  <a:lnTo>
                    <a:pt x="8957" y="5816"/>
                  </a:lnTo>
                  <a:lnTo>
                    <a:pt x="9919" y="5754"/>
                  </a:lnTo>
                  <a:lnTo>
                    <a:pt x="10758" y="6016"/>
                  </a:lnTo>
                  <a:lnTo>
                    <a:pt x="11712" y="7616"/>
                  </a:lnTo>
                  <a:lnTo>
                    <a:pt x="12751" y="7408"/>
                  </a:lnTo>
                  <a:lnTo>
                    <a:pt x="12967" y="5485"/>
                  </a:lnTo>
                  <a:lnTo>
                    <a:pt x="11605" y="2969"/>
                  </a:lnTo>
                  <a:lnTo>
                    <a:pt x="10881" y="1362"/>
                  </a:lnTo>
                  <a:lnTo>
                    <a:pt x="11104" y="469"/>
                  </a:lnTo>
                  <a:lnTo>
                    <a:pt x="11612" y="0"/>
                  </a:lnTo>
                  <a:lnTo>
                    <a:pt x="12790" y="292"/>
                  </a:lnTo>
                  <a:lnTo>
                    <a:pt x="13905" y="739"/>
                  </a:lnTo>
                  <a:lnTo>
                    <a:pt x="14606" y="439"/>
                  </a:lnTo>
                  <a:lnTo>
                    <a:pt x="15722" y="2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9" name="Serbest Form 148">
              <a:extLst>
                <a:ext uri="{FF2B5EF4-FFF2-40B4-BE49-F238E27FC236}">
                  <a16:creationId xmlns:a16="http://schemas.microsoft.com/office/drawing/2014/main" id="{AB000CA3-44B1-2BAB-DE49-4E9970EE1309}"/>
                </a:ext>
              </a:extLst>
            </p:cNvPr>
            <p:cNvSpPr/>
            <p:nvPr/>
          </p:nvSpPr>
          <p:spPr>
            <a:xfrm>
              <a:off x="6634647" y="6099659"/>
              <a:ext cx="2454" cy="1046"/>
            </a:xfrm>
            <a:custGeom>
              <a:avLst/>
              <a:gdLst>
                <a:gd name="csX0" fmla="*/ 2416 w 2454"/>
                <a:gd name="csY0" fmla="*/ 1046 h 1046"/>
                <a:gd name="csX1" fmla="*/ 0 w 2454"/>
                <a:gd name="csY1" fmla="*/ 1046 h 1046"/>
                <a:gd name="csX2" fmla="*/ 177 w 2454"/>
                <a:gd name="csY2" fmla="*/ 554 h 1046"/>
                <a:gd name="csX3" fmla="*/ 1301 w 2454"/>
                <a:gd name="csY3" fmla="*/ 0 h 1046"/>
                <a:gd name="csX4" fmla="*/ 2124 w 2454"/>
                <a:gd name="csY4" fmla="*/ 46 h 1046"/>
                <a:gd name="csX5" fmla="*/ 2455 w 2454"/>
                <a:gd name="csY5" fmla="*/ 246 h 10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454" h="1046">
                  <a:moveTo>
                    <a:pt x="2416" y="1046"/>
                  </a:moveTo>
                  <a:lnTo>
                    <a:pt x="0" y="1046"/>
                  </a:lnTo>
                  <a:lnTo>
                    <a:pt x="177" y="554"/>
                  </a:lnTo>
                  <a:lnTo>
                    <a:pt x="1301" y="0"/>
                  </a:lnTo>
                  <a:lnTo>
                    <a:pt x="2124" y="46"/>
                  </a:lnTo>
                  <a:lnTo>
                    <a:pt x="2455" y="2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0" name="Serbest Form 149">
              <a:extLst>
                <a:ext uri="{FF2B5EF4-FFF2-40B4-BE49-F238E27FC236}">
                  <a16:creationId xmlns:a16="http://schemas.microsoft.com/office/drawing/2014/main" id="{9F8ADC73-5381-6664-245A-8B18975E4731}"/>
                </a:ext>
              </a:extLst>
            </p:cNvPr>
            <p:cNvSpPr/>
            <p:nvPr/>
          </p:nvSpPr>
          <p:spPr>
            <a:xfrm>
              <a:off x="11601303" y="6253816"/>
              <a:ext cx="106073" cy="116461"/>
            </a:xfrm>
            <a:custGeom>
              <a:avLst/>
              <a:gdLst>
                <a:gd name="csX0" fmla="*/ 985 w 106073"/>
                <a:gd name="csY0" fmla="*/ 331 h 116461"/>
                <a:gd name="csX1" fmla="*/ 423 w 106073"/>
                <a:gd name="csY1" fmla="*/ 485 h 116461"/>
                <a:gd name="csX2" fmla="*/ 0 w 106073"/>
                <a:gd name="csY2" fmla="*/ 331 h 116461"/>
                <a:gd name="csX3" fmla="*/ 308 w 106073"/>
                <a:gd name="csY3" fmla="*/ 46 h 116461"/>
                <a:gd name="csX4" fmla="*/ 939 w 106073"/>
                <a:gd name="csY4" fmla="*/ 0 h 116461"/>
                <a:gd name="csX5" fmla="*/ 1178 w 106073"/>
                <a:gd name="csY5" fmla="*/ 77 h 116461"/>
                <a:gd name="csX6" fmla="*/ 985 w 106073"/>
                <a:gd name="csY6" fmla="*/ 331 h 116461"/>
                <a:gd name="csX7" fmla="*/ 42887 w 106073"/>
                <a:gd name="csY7" fmla="*/ 83882 h 116461"/>
                <a:gd name="csX8" fmla="*/ 42571 w 106073"/>
                <a:gd name="csY8" fmla="*/ 84213 h 116461"/>
                <a:gd name="csX9" fmla="*/ 40486 w 106073"/>
                <a:gd name="csY9" fmla="*/ 84013 h 116461"/>
                <a:gd name="csX10" fmla="*/ 39531 w 106073"/>
                <a:gd name="csY10" fmla="*/ 83598 h 116461"/>
                <a:gd name="csX11" fmla="*/ 39624 w 106073"/>
                <a:gd name="csY11" fmla="*/ 83283 h 116461"/>
                <a:gd name="csX12" fmla="*/ 41270 w 106073"/>
                <a:gd name="csY12" fmla="*/ 83582 h 116461"/>
                <a:gd name="csX13" fmla="*/ 42887 w 106073"/>
                <a:gd name="csY13" fmla="*/ 83882 h 116461"/>
                <a:gd name="csX14" fmla="*/ 91945 w 106073"/>
                <a:gd name="csY14" fmla="*/ 87575 h 116461"/>
                <a:gd name="csX15" fmla="*/ 94654 w 106073"/>
                <a:gd name="csY15" fmla="*/ 88683 h 116461"/>
                <a:gd name="csX16" fmla="*/ 98255 w 106073"/>
                <a:gd name="csY16" fmla="*/ 88167 h 116461"/>
                <a:gd name="csX17" fmla="*/ 97678 w 106073"/>
                <a:gd name="csY17" fmla="*/ 88498 h 116461"/>
                <a:gd name="csX18" fmla="*/ 96332 w 106073"/>
                <a:gd name="csY18" fmla="*/ 88806 h 116461"/>
                <a:gd name="csX19" fmla="*/ 95439 w 106073"/>
                <a:gd name="csY19" fmla="*/ 89075 h 116461"/>
                <a:gd name="csX20" fmla="*/ 94838 w 106073"/>
                <a:gd name="csY20" fmla="*/ 89075 h 116461"/>
                <a:gd name="csX21" fmla="*/ 94123 w 106073"/>
                <a:gd name="csY21" fmla="*/ 88967 h 116461"/>
                <a:gd name="csX22" fmla="*/ 91814 w 106073"/>
                <a:gd name="csY22" fmla="*/ 88198 h 116461"/>
                <a:gd name="csX23" fmla="*/ 90522 w 106073"/>
                <a:gd name="csY23" fmla="*/ 87183 h 116461"/>
                <a:gd name="csX24" fmla="*/ 90837 w 106073"/>
                <a:gd name="csY24" fmla="*/ 86844 h 116461"/>
                <a:gd name="csX25" fmla="*/ 91945 w 106073"/>
                <a:gd name="csY25" fmla="*/ 87575 h 116461"/>
                <a:gd name="csX26" fmla="*/ 102211 w 106073"/>
                <a:gd name="csY26" fmla="*/ 89521 h 116461"/>
                <a:gd name="csX27" fmla="*/ 103011 w 106073"/>
                <a:gd name="csY27" fmla="*/ 89991 h 116461"/>
                <a:gd name="csX28" fmla="*/ 104604 w 106073"/>
                <a:gd name="csY28" fmla="*/ 89960 h 116461"/>
                <a:gd name="csX29" fmla="*/ 106074 w 106073"/>
                <a:gd name="csY29" fmla="*/ 91152 h 116461"/>
                <a:gd name="csX30" fmla="*/ 105512 w 106073"/>
                <a:gd name="csY30" fmla="*/ 91075 h 116461"/>
                <a:gd name="csX31" fmla="*/ 104712 w 106073"/>
                <a:gd name="csY31" fmla="*/ 90568 h 116461"/>
                <a:gd name="csX32" fmla="*/ 103981 w 106073"/>
                <a:gd name="csY32" fmla="*/ 90352 h 116461"/>
                <a:gd name="csX33" fmla="*/ 102996 w 106073"/>
                <a:gd name="csY33" fmla="*/ 90414 h 116461"/>
                <a:gd name="csX34" fmla="*/ 102534 w 106073"/>
                <a:gd name="csY34" fmla="*/ 90221 h 116461"/>
                <a:gd name="csX35" fmla="*/ 102211 w 106073"/>
                <a:gd name="csY35" fmla="*/ 89521 h 116461"/>
                <a:gd name="csX36" fmla="*/ 60263 w 106073"/>
                <a:gd name="csY36" fmla="*/ 115815 h 116461"/>
                <a:gd name="csX37" fmla="*/ 59832 w 106073"/>
                <a:gd name="csY37" fmla="*/ 116462 h 116461"/>
                <a:gd name="csX38" fmla="*/ 59301 w 106073"/>
                <a:gd name="csY38" fmla="*/ 116415 h 116461"/>
                <a:gd name="csX39" fmla="*/ 59770 w 106073"/>
                <a:gd name="csY39" fmla="*/ 115931 h 116461"/>
                <a:gd name="csX40" fmla="*/ 60093 w 106073"/>
                <a:gd name="csY40" fmla="*/ 115254 h 116461"/>
                <a:gd name="csX41" fmla="*/ 60609 w 106073"/>
                <a:gd name="csY41" fmla="*/ 113331 h 116461"/>
                <a:gd name="csX42" fmla="*/ 61679 w 106073"/>
                <a:gd name="csY42" fmla="*/ 112646 h 116461"/>
                <a:gd name="csX43" fmla="*/ 62417 w 106073"/>
                <a:gd name="csY43" fmla="*/ 111846 h 116461"/>
                <a:gd name="csX44" fmla="*/ 62241 w 106073"/>
                <a:gd name="csY44" fmla="*/ 112677 h 116461"/>
                <a:gd name="csX45" fmla="*/ 61086 w 106073"/>
                <a:gd name="csY45" fmla="*/ 113546 h 116461"/>
                <a:gd name="csX46" fmla="*/ 60263 w 106073"/>
                <a:gd name="csY46" fmla="*/ 115815 h 1164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</a:cxnLst>
              <a:rect l="l" t="t" r="r" b="b"/>
              <a:pathLst>
                <a:path w="106073" h="116461">
                  <a:moveTo>
                    <a:pt x="985" y="331"/>
                  </a:moveTo>
                  <a:lnTo>
                    <a:pt x="423" y="485"/>
                  </a:lnTo>
                  <a:lnTo>
                    <a:pt x="0" y="331"/>
                  </a:lnTo>
                  <a:lnTo>
                    <a:pt x="308" y="46"/>
                  </a:lnTo>
                  <a:lnTo>
                    <a:pt x="939" y="0"/>
                  </a:lnTo>
                  <a:lnTo>
                    <a:pt x="1178" y="77"/>
                  </a:lnTo>
                  <a:lnTo>
                    <a:pt x="985" y="331"/>
                  </a:lnTo>
                  <a:close/>
                  <a:moveTo>
                    <a:pt x="42887" y="83882"/>
                  </a:moveTo>
                  <a:lnTo>
                    <a:pt x="42571" y="84213"/>
                  </a:lnTo>
                  <a:lnTo>
                    <a:pt x="40486" y="84013"/>
                  </a:lnTo>
                  <a:lnTo>
                    <a:pt x="39531" y="83598"/>
                  </a:lnTo>
                  <a:lnTo>
                    <a:pt x="39624" y="83283"/>
                  </a:lnTo>
                  <a:lnTo>
                    <a:pt x="41270" y="83582"/>
                  </a:lnTo>
                  <a:lnTo>
                    <a:pt x="42887" y="83882"/>
                  </a:lnTo>
                  <a:close/>
                  <a:moveTo>
                    <a:pt x="91945" y="87575"/>
                  </a:moveTo>
                  <a:lnTo>
                    <a:pt x="94654" y="88683"/>
                  </a:lnTo>
                  <a:lnTo>
                    <a:pt x="98255" y="88167"/>
                  </a:lnTo>
                  <a:lnTo>
                    <a:pt x="97678" y="88498"/>
                  </a:lnTo>
                  <a:lnTo>
                    <a:pt x="96332" y="88806"/>
                  </a:lnTo>
                  <a:lnTo>
                    <a:pt x="95439" y="89075"/>
                  </a:lnTo>
                  <a:lnTo>
                    <a:pt x="94838" y="89075"/>
                  </a:lnTo>
                  <a:lnTo>
                    <a:pt x="94123" y="88967"/>
                  </a:lnTo>
                  <a:lnTo>
                    <a:pt x="91814" y="88198"/>
                  </a:lnTo>
                  <a:lnTo>
                    <a:pt x="90522" y="87183"/>
                  </a:lnTo>
                  <a:lnTo>
                    <a:pt x="90837" y="86844"/>
                  </a:lnTo>
                  <a:lnTo>
                    <a:pt x="91945" y="87575"/>
                  </a:lnTo>
                  <a:close/>
                  <a:moveTo>
                    <a:pt x="102211" y="89521"/>
                  </a:moveTo>
                  <a:lnTo>
                    <a:pt x="103011" y="89991"/>
                  </a:lnTo>
                  <a:lnTo>
                    <a:pt x="104604" y="89960"/>
                  </a:lnTo>
                  <a:lnTo>
                    <a:pt x="106074" y="91152"/>
                  </a:lnTo>
                  <a:lnTo>
                    <a:pt x="105512" y="91075"/>
                  </a:lnTo>
                  <a:lnTo>
                    <a:pt x="104712" y="90568"/>
                  </a:lnTo>
                  <a:lnTo>
                    <a:pt x="103981" y="90352"/>
                  </a:lnTo>
                  <a:lnTo>
                    <a:pt x="102996" y="90414"/>
                  </a:lnTo>
                  <a:lnTo>
                    <a:pt x="102534" y="90221"/>
                  </a:lnTo>
                  <a:lnTo>
                    <a:pt x="102211" y="89521"/>
                  </a:lnTo>
                  <a:close/>
                  <a:moveTo>
                    <a:pt x="60263" y="115815"/>
                  </a:moveTo>
                  <a:lnTo>
                    <a:pt x="59832" y="116462"/>
                  </a:lnTo>
                  <a:lnTo>
                    <a:pt x="59301" y="116415"/>
                  </a:lnTo>
                  <a:lnTo>
                    <a:pt x="59770" y="115931"/>
                  </a:lnTo>
                  <a:lnTo>
                    <a:pt x="60093" y="115254"/>
                  </a:lnTo>
                  <a:lnTo>
                    <a:pt x="60609" y="113331"/>
                  </a:lnTo>
                  <a:lnTo>
                    <a:pt x="61679" y="112646"/>
                  </a:lnTo>
                  <a:lnTo>
                    <a:pt x="62417" y="111846"/>
                  </a:lnTo>
                  <a:lnTo>
                    <a:pt x="62241" y="112677"/>
                  </a:lnTo>
                  <a:lnTo>
                    <a:pt x="61086" y="113546"/>
                  </a:lnTo>
                  <a:lnTo>
                    <a:pt x="60263" y="1158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1" name="Serbest Form 150">
              <a:extLst>
                <a:ext uri="{FF2B5EF4-FFF2-40B4-BE49-F238E27FC236}">
                  <a16:creationId xmlns:a16="http://schemas.microsoft.com/office/drawing/2014/main" id="{7FD5D452-3E8E-2BE8-5575-3A194E4CA631}"/>
                </a:ext>
              </a:extLst>
            </p:cNvPr>
            <p:cNvSpPr/>
            <p:nvPr/>
          </p:nvSpPr>
          <p:spPr>
            <a:xfrm>
              <a:off x="8439560" y="5489080"/>
              <a:ext cx="55230" cy="43387"/>
            </a:xfrm>
            <a:custGeom>
              <a:avLst/>
              <a:gdLst>
                <a:gd name="csX0" fmla="*/ 40940 w 55230"/>
                <a:gd name="csY0" fmla="*/ 1285 h 43387"/>
                <a:gd name="csX1" fmla="*/ 44272 w 55230"/>
                <a:gd name="csY1" fmla="*/ 5608 h 43387"/>
                <a:gd name="csX2" fmla="*/ 46096 w 55230"/>
                <a:gd name="csY2" fmla="*/ 7362 h 43387"/>
                <a:gd name="csX3" fmla="*/ 48243 w 55230"/>
                <a:gd name="csY3" fmla="*/ 8685 h 43387"/>
                <a:gd name="csX4" fmla="*/ 50698 w 55230"/>
                <a:gd name="csY4" fmla="*/ 9655 h 43387"/>
                <a:gd name="csX5" fmla="*/ 51583 w 55230"/>
                <a:gd name="csY5" fmla="*/ 10578 h 43387"/>
                <a:gd name="csX6" fmla="*/ 53145 w 55230"/>
                <a:gd name="csY6" fmla="*/ 15155 h 43387"/>
                <a:gd name="csX7" fmla="*/ 53891 w 55230"/>
                <a:gd name="csY7" fmla="*/ 16894 h 43387"/>
                <a:gd name="csX8" fmla="*/ 54930 w 55230"/>
                <a:gd name="csY8" fmla="*/ 17409 h 43387"/>
                <a:gd name="csX9" fmla="*/ 55184 w 55230"/>
                <a:gd name="csY9" fmla="*/ 17909 h 43387"/>
                <a:gd name="csX10" fmla="*/ 55230 w 55230"/>
                <a:gd name="csY10" fmla="*/ 18570 h 43387"/>
                <a:gd name="csX11" fmla="*/ 54061 w 55230"/>
                <a:gd name="csY11" fmla="*/ 21778 h 43387"/>
                <a:gd name="csX12" fmla="*/ 53583 w 55230"/>
                <a:gd name="csY12" fmla="*/ 28940 h 43387"/>
                <a:gd name="csX13" fmla="*/ 53291 w 55230"/>
                <a:gd name="csY13" fmla="*/ 29510 h 43387"/>
                <a:gd name="csX14" fmla="*/ 52067 w 55230"/>
                <a:gd name="csY14" fmla="*/ 29479 h 43387"/>
                <a:gd name="csX15" fmla="*/ 50436 w 55230"/>
                <a:gd name="csY15" fmla="*/ 29633 h 43387"/>
                <a:gd name="csX16" fmla="*/ 49820 w 55230"/>
                <a:gd name="csY16" fmla="*/ 30187 h 43387"/>
                <a:gd name="csX17" fmla="*/ 49166 w 55230"/>
                <a:gd name="csY17" fmla="*/ 34025 h 43387"/>
                <a:gd name="csX18" fmla="*/ 46542 w 55230"/>
                <a:gd name="csY18" fmla="*/ 35118 h 43387"/>
                <a:gd name="csX19" fmla="*/ 44164 w 55230"/>
                <a:gd name="csY19" fmla="*/ 35733 h 43387"/>
                <a:gd name="csX20" fmla="*/ 42163 w 55230"/>
                <a:gd name="csY20" fmla="*/ 35595 h 43387"/>
                <a:gd name="csX21" fmla="*/ 38639 w 55230"/>
                <a:gd name="csY21" fmla="*/ 34687 h 43387"/>
                <a:gd name="csX22" fmla="*/ 37492 w 55230"/>
                <a:gd name="csY22" fmla="*/ 34587 h 43387"/>
                <a:gd name="csX23" fmla="*/ 36507 w 55230"/>
                <a:gd name="csY23" fmla="*/ 35102 h 43387"/>
                <a:gd name="csX24" fmla="*/ 33360 w 55230"/>
                <a:gd name="csY24" fmla="*/ 35379 h 43387"/>
                <a:gd name="csX25" fmla="*/ 31982 w 55230"/>
                <a:gd name="csY25" fmla="*/ 36049 h 43387"/>
                <a:gd name="csX26" fmla="*/ 28742 w 55230"/>
                <a:gd name="csY26" fmla="*/ 40526 h 43387"/>
                <a:gd name="csX27" fmla="*/ 25464 w 55230"/>
                <a:gd name="csY27" fmla="*/ 42072 h 43387"/>
                <a:gd name="csX28" fmla="*/ 24341 w 55230"/>
                <a:gd name="csY28" fmla="*/ 42849 h 43387"/>
                <a:gd name="csX29" fmla="*/ 21840 w 55230"/>
                <a:gd name="csY29" fmla="*/ 41864 h 43387"/>
                <a:gd name="csX30" fmla="*/ 20639 w 55230"/>
                <a:gd name="csY30" fmla="*/ 41757 h 43387"/>
                <a:gd name="csX31" fmla="*/ 18900 w 55230"/>
                <a:gd name="csY31" fmla="*/ 42895 h 43387"/>
                <a:gd name="csX32" fmla="*/ 15098 w 55230"/>
                <a:gd name="csY32" fmla="*/ 43011 h 43387"/>
                <a:gd name="csX33" fmla="*/ 14075 w 55230"/>
                <a:gd name="csY33" fmla="*/ 43211 h 43387"/>
                <a:gd name="csX34" fmla="*/ 11143 w 55230"/>
                <a:gd name="csY34" fmla="*/ 43388 h 43387"/>
                <a:gd name="csX35" fmla="*/ 11020 w 55230"/>
                <a:gd name="csY35" fmla="*/ 42772 h 43387"/>
                <a:gd name="csX36" fmla="*/ 10474 w 55230"/>
                <a:gd name="csY36" fmla="*/ 41872 h 43387"/>
                <a:gd name="csX37" fmla="*/ 9104 w 55230"/>
                <a:gd name="csY37" fmla="*/ 41449 h 43387"/>
                <a:gd name="csX38" fmla="*/ 6310 w 55230"/>
                <a:gd name="csY38" fmla="*/ 41810 h 43387"/>
                <a:gd name="csX39" fmla="*/ 5633 w 55230"/>
                <a:gd name="csY39" fmla="*/ 41157 h 43387"/>
                <a:gd name="csX40" fmla="*/ 4479 w 55230"/>
                <a:gd name="csY40" fmla="*/ 37356 h 43387"/>
                <a:gd name="csX41" fmla="*/ 3586 w 55230"/>
                <a:gd name="csY41" fmla="*/ 36749 h 43387"/>
                <a:gd name="csX42" fmla="*/ 2578 w 55230"/>
                <a:gd name="csY42" fmla="*/ 35472 h 43387"/>
                <a:gd name="csX43" fmla="*/ 877 w 55230"/>
                <a:gd name="csY43" fmla="*/ 31333 h 43387"/>
                <a:gd name="csX44" fmla="*/ 831 w 55230"/>
                <a:gd name="csY44" fmla="*/ 29517 h 43387"/>
                <a:gd name="csX45" fmla="*/ 946 w 55230"/>
                <a:gd name="csY45" fmla="*/ 27925 h 43387"/>
                <a:gd name="csX46" fmla="*/ 0 w 55230"/>
                <a:gd name="csY46" fmla="*/ 24202 h 43387"/>
                <a:gd name="csX47" fmla="*/ 585 w 55230"/>
                <a:gd name="csY47" fmla="*/ 23255 h 43387"/>
                <a:gd name="csX48" fmla="*/ 1462 w 55230"/>
                <a:gd name="csY48" fmla="*/ 22663 h 43387"/>
                <a:gd name="csX49" fmla="*/ 1470 w 55230"/>
                <a:gd name="csY49" fmla="*/ 21155 h 43387"/>
                <a:gd name="csX50" fmla="*/ 1224 w 55230"/>
                <a:gd name="csY50" fmla="*/ 18871 h 43387"/>
                <a:gd name="csX51" fmla="*/ 2263 w 55230"/>
                <a:gd name="csY51" fmla="*/ 14378 h 43387"/>
                <a:gd name="csX52" fmla="*/ 2540 w 55230"/>
                <a:gd name="csY52" fmla="*/ 14047 h 43387"/>
                <a:gd name="csX53" fmla="*/ 2809 w 55230"/>
                <a:gd name="csY53" fmla="*/ 14263 h 43387"/>
                <a:gd name="csX54" fmla="*/ 5317 w 55230"/>
                <a:gd name="csY54" fmla="*/ 14624 h 43387"/>
                <a:gd name="csX55" fmla="*/ 5972 w 55230"/>
                <a:gd name="csY55" fmla="*/ 14055 h 43387"/>
                <a:gd name="csX56" fmla="*/ 6387 w 55230"/>
                <a:gd name="csY56" fmla="*/ 13162 h 43387"/>
                <a:gd name="csX57" fmla="*/ 6518 w 55230"/>
                <a:gd name="csY57" fmla="*/ 9862 h 43387"/>
                <a:gd name="csX58" fmla="*/ 7118 w 55230"/>
                <a:gd name="csY58" fmla="*/ 8339 h 43387"/>
                <a:gd name="csX59" fmla="*/ 13198 w 55230"/>
                <a:gd name="csY59" fmla="*/ 5431 h 43387"/>
                <a:gd name="csX60" fmla="*/ 14991 w 55230"/>
                <a:gd name="csY60" fmla="*/ 5323 h 43387"/>
                <a:gd name="csX61" fmla="*/ 16360 w 55230"/>
                <a:gd name="csY61" fmla="*/ 6662 h 43387"/>
                <a:gd name="csX62" fmla="*/ 17445 w 55230"/>
                <a:gd name="csY62" fmla="*/ 7516 h 43387"/>
                <a:gd name="csX63" fmla="*/ 18100 w 55230"/>
                <a:gd name="csY63" fmla="*/ 7485 h 43387"/>
                <a:gd name="csX64" fmla="*/ 18338 w 55230"/>
                <a:gd name="csY64" fmla="*/ 6631 h 43387"/>
                <a:gd name="csX65" fmla="*/ 19077 w 55230"/>
                <a:gd name="csY65" fmla="*/ 4970 h 43387"/>
                <a:gd name="csX66" fmla="*/ 20324 w 55230"/>
                <a:gd name="csY66" fmla="*/ 4023 h 43387"/>
                <a:gd name="csX67" fmla="*/ 24025 w 55230"/>
                <a:gd name="csY67" fmla="*/ 3216 h 43387"/>
                <a:gd name="csX68" fmla="*/ 24056 w 55230"/>
                <a:gd name="csY68" fmla="*/ 3216 h 43387"/>
                <a:gd name="csX69" fmla="*/ 25264 w 55230"/>
                <a:gd name="csY69" fmla="*/ 3377 h 43387"/>
                <a:gd name="csX70" fmla="*/ 27873 w 55230"/>
                <a:gd name="csY70" fmla="*/ 2631 h 43387"/>
                <a:gd name="csX71" fmla="*/ 29504 w 55230"/>
                <a:gd name="csY71" fmla="*/ 1600 h 43387"/>
                <a:gd name="csX72" fmla="*/ 30336 w 55230"/>
                <a:gd name="csY72" fmla="*/ 1446 h 43387"/>
                <a:gd name="csX73" fmla="*/ 31436 w 55230"/>
                <a:gd name="csY73" fmla="*/ 1054 h 43387"/>
                <a:gd name="csX74" fmla="*/ 33021 w 55230"/>
                <a:gd name="csY74" fmla="*/ 1108 h 43387"/>
                <a:gd name="csX75" fmla="*/ 34630 w 55230"/>
                <a:gd name="csY75" fmla="*/ 1554 h 43387"/>
                <a:gd name="csX76" fmla="*/ 36676 w 55230"/>
                <a:gd name="csY76" fmla="*/ 962 h 43387"/>
                <a:gd name="csX77" fmla="*/ 38685 w 55230"/>
                <a:gd name="csY77" fmla="*/ 0 h 43387"/>
                <a:gd name="csX78" fmla="*/ 39493 w 55230"/>
                <a:gd name="csY78" fmla="*/ 246 h 43387"/>
                <a:gd name="csX79" fmla="*/ 40363 w 55230"/>
                <a:gd name="csY79" fmla="*/ 1062 h 4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</a:cxnLst>
              <a:rect l="l" t="t" r="r" b="b"/>
              <a:pathLst>
                <a:path w="55230" h="43387">
                  <a:moveTo>
                    <a:pt x="40940" y="1285"/>
                  </a:moveTo>
                  <a:lnTo>
                    <a:pt x="44272" y="5608"/>
                  </a:lnTo>
                  <a:lnTo>
                    <a:pt x="46096" y="7362"/>
                  </a:lnTo>
                  <a:lnTo>
                    <a:pt x="48243" y="8685"/>
                  </a:lnTo>
                  <a:lnTo>
                    <a:pt x="50698" y="9655"/>
                  </a:lnTo>
                  <a:lnTo>
                    <a:pt x="51583" y="10578"/>
                  </a:lnTo>
                  <a:lnTo>
                    <a:pt x="53145" y="15155"/>
                  </a:lnTo>
                  <a:lnTo>
                    <a:pt x="53891" y="16894"/>
                  </a:lnTo>
                  <a:lnTo>
                    <a:pt x="54930" y="17409"/>
                  </a:lnTo>
                  <a:lnTo>
                    <a:pt x="55184" y="17909"/>
                  </a:lnTo>
                  <a:lnTo>
                    <a:pt x="55230" y="18570"/>
                  </a:lnTo>
                  <a:lnTo>
                    <a:pt x="54061" y="21778"/>
                  </a:lnTo>
                  <a:lnTo>
                    <a:pt x="53583" y="28940"/>
                  </a:lnTo>
                  <a:lnTo>
                    <a:pt x="53291" y="29510"/>
                  </a:lnTo>
                  <a:lnTo>
                    <a:pt x="52067" y="29479"/>
                  </a:lnTo>
                  <a:lnTo>
                    <a:pt x="50436" y="29633"/>
                  </a:lnTo>
                  <a:lnTo>
                    <a:pt x="49820" y="30187"/>
                  </a:lnTo>
                  <a:lnTo>
                    <a:pt x="49166" y="34025"/>
                  </a:lnTo>
                  <a:lnTo>
                    <a:pt x="46542" y="35118"/>
                  </a:lnTo>
                  <a:lnTo>
                    <a:pt x="44164" y="35733"/>
                  </a:lnTo>
                  <a:lnTo>
                    <a:pt x="42163" y="35595"/>
                  </a:lnTo>
                  <a:lnTo>
                    <a:pt x="38639" y="34687"/>
                  </a:lnTo>
                  <a:lnTo>
                    <a:pt x="37492" y="34587"/>
                  </a:lnTo>
                  <a:lnTo>
                    <a:pt x="36507" y="35102"/>
                  </a:lnTo>
                  <a:lnTo>
                    <a:pt x="33360" y="35379"/>
                  </a:lnTo>
                  <a:lnTo>
                    <a:pt x="31982" y="36049"/>
                  </a:lnTo>
                  <a:lnTo>
                    <a:pt x="28742" y="40526"/>
                  </a:lnTo>
                  <a:lnTo>
                    <a:pt x="25464" y="42072"/>
                  </a:lnTo>
                  <a:lnTo>
                    <a:pt x="24341" y="42849"/>
                  </a:lnTo>
                  <a:lnTo>
                    <a:pt x="21840" y="41864"/>
                  </a:lnTo>
                  <a:lnTo>
                    <a:pt x="20639" y="41757"/>
                  </a:lnTo>
                  <a:lnTo>
                    <a:pt x="18900" y="42895"/>
                  </a:lnTo>
                  <a:lnTo>
                    <a:pt x="15098" y="43011"/>
                  </a:lnTo>
                  <a:lnTo>
                    <a:pt x="14075" y="43211"/>
                  </a:lnTo>
                  <a:lnTo>
                    <a:pt x="11143" y="43388"/>
                  </a:lnTo>
                  <a:lnTo>
                    <a:pt x="11020" y="42772"/>
                  </a:lnTo>
                  <a:lnTo>
                    <a:pt x="10474" y="41872"/>
                  </a:lnTo>
                  <a:lnTo>
                    <a:pt x="9104" y="41449"/>
                  </a:lnTo>
                  <a:lnTo>
                    <a:pt x="6310" y="41810"/>
                  </a:lnTo>
                  <a:lnTo>
                    <a:pt x="5633" y="41157"/>
                  </a:lnTo>
                  <a:lnTo>
                    <a:pt x="4479" y="37356"/>
                  </a:lnTo>
                  <a:lnTo>
                    <a:pt x="3586" y="36749"/>
                  </a:lnTo>
                  <a:lnTo>
                    <a:pt x="2578" y="35472"/>
                  </a:lnTo>
                  <a:lnTo>
                    <a:pt x="877" y="31333"/>
                  </a:lnTo>
                  <a:lnTo>
                    <a:pt x="831" y="29517"/>
                  </a:lnTo>
                  <a:lnTo>
                    <a:pt x="946" y="27925"/>
                  </a:lnTo>
                  <a:lnTo>
                    <a:pt x="0" y="24202"/>
                  </a:lnTo>
                  <a:lnTo>
                    <a:pt x="585" y="23255"/>
                  </a:lnTo>
                  <a:lnTo>
                    <a:pt x="1462" y="22663"/>
                  </a:lnTo>
                  <a:lnTo>
                    <a:pt x="1470" y="21155"/>
                  </a:lnTo>
                  <a:lnTo>
                    <a:pt x="1224" y="18871"/>
                  </a:lnTo>
                  <a:lnTo>
                    <a:pt x="2263" y="14378"/>
                  </a:lnTo>
                  <a:lnTo>
                    <a:pt x="2540" y="14047"/>
                  </a:lnTo>
                  <a:lnTo>
                    <a:pt x="2809" y="14263"/>
                  </a:lnTo>
                  <a:lnTo>
                    <a:pt x="5317" y="14624"/>
                  </a:lnTo>
                  <a:lnTo>
                    <a:pt x="5972" y="14055"/>
                  </a:lnTo>
                  <a:lnTo>
                    <a:pt x="6387" y="13162"/>
                  </a:lnTo>
                  <a:lnTo>
                    <a:pt x="6518" y="9862"/>
                  </a:lnTo>
                  <a:lnTo>
                    <a:pt x="7118" y="8339"/>
                  </a:lnTo>
                  <a:lnTo>
                    <a:pt x="13198" y="5431"/>
                  </a:lnTo>
                  <a:lnTo>
                    <a:pt x="14991" y="5323"/>
                  </a:lnTo>
                  <a:lnTo>
                    <a:pt x="16360" y="6662"/>
                  </a:lnTo>
                  <a:lnTo>
                    <a:pt x="17445" y="7516"/>
                  </a:lnTo>
                  <a:lnTo>
                    <a:pt x="18100" y="7485"/>
                  </a:lnTo>
                  <a:lnTo>
                    <a:pt x="18338" y="6631"/>
                  </a:lnTo>
                  <a:lnTo>
                    <a:pt x="19077" y="4970"/>
                  </a:lnTo>
                  <a:lnTo>
                    <a:pt x="20324" y="4023"/>
                  </a:lnTo>
                  <a:lnTo>
                    <a:pt x="24025" y="3216"/>
                  </a:lnTo>
                  <a:lnTo>
                    <a:pt x="24056" y="3216"/>
                  </a:lnTo>
                  <a:lnTo>
                    <a:pt x="25264" y="3377"/>
                  </a:lnTo>
                  <a:lnTo>
                    <a:pt x="27873" y="2631"/>
                  </a:lnTo>
                  <a:lnTo>
                    <a:pt x="29504" y="1600"/>
                  </a:lnTo>
                  <a:lnTo>
                    <a:pt x="30336" y="1446"/>
                  </a:lnTo>
                  <a:lnTo>
                    <a:pt x="31436" y="1054"/>
                  </a:lnTo>
                  <a:lnTo>
                    <a:pt x="33021" y="1108"/>
                  </a:lnTo>
                  <a:lnTo>
                    <a:pt x="34630" y="1554"/>
                  </a:lnTo>
                  <a:lnTo>
                    <a:pt x="36676" y="962"/>
                  </a:lnTo>
                  <a:lnTo>
                    <a:pt x="38685" y="0"/>
                  </a:lnTo>
                  <a:lnTo>
                    <a:pt x="39493" y="246"/>
                  </a:lnTo>
                  <a:lnTo>
                    <a:pt x="40363" y="10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2" name="Serbest Form 151">
              <a:extLst>
                <a:ext uri="{FF2B5EF4-FFF2-40B4-BE49-F238E27FC236}">
                  <a16:creationId xmlns:a16="http://schemas.microsoft.com/office/drawing/2014/main" id="{66E39106-2F1B-ECFA-4A44-2D31BF3964C5}"/>
                </a:ext>
              </a:extLst>
            </p:cNvPr>
            <p:cNvSpPr/>
            <p:nvPr/>
          </p:nvSpPr>
          <p:spPr>
            <a:xfrm>
              <a:off x="7732703" y="5940749"/>
              <a:ext cx="356683" cy="335437"/>
            </a:xfrm>
            <a:custGeom>
              <a:avLst/>
              <a:gdLst>
                <a:gd name="csX0" fmla="*/ 356530 w 356683"/>
                <a:gd name="csY0" fmla="*/ 135640 h 335437"/>
                <a:gd name="csX1" fmla="*/ 356545 w 356683"/>
                <a:gd name="csY1" fmla="*/ 139609 h 335437"/>
                <a:gd name="csX2" fmla="*/ 356561 w 356683"/>
                <a:gd name="csY2" fmla="*/ 145587 h 335437"/>
                <a:gd name="csX3" fmla="*/ 356584 w 356683"/>
                <a:gd name="csY3" fmla="*/ 152241 h 335437"/>
                <a:gd name="csX4" fmla="*/ 356599 w 356683"/>
                <a:gd name="csY4" fmla="*/ 158364 h 335437"/>
                <a:gd name="csX5" fmla="*/ 356622 w 356683"/>
                <a:gd name="csY5" fmla="*/ 165334 h 335437"/>
                <a:gd name="csX6" fmla="*/ 356645 w 356683"/>
                <a:gd name="csY6" fmla="*/ 170927 h 335437"/>
                <a:gd name="csX7" fmla="*/ 356661 w 356683"/>
                <a:gd name="csY7" fmla="*/ 177535 h 335437"/>
                <a:gd name="csX8" fmla="*/ 356684 w 356683"/>
                <a:gd name="csY8" fmla="*/ 184097 h 335437"/>
                <a:gd name="csX9" fmla="*/ 355999 w 356683"/>
                <a:gd name="csY9" fmla="*/ 184851 h 335437"/>
                <a:gd name="csX10" fmla="*/ 355745 w 356683"/>
                <a:gd name="csY10" fmla="*/ 188536 h 335437"/>
                <a:gd name="csX11" fmla="*/ 355553 w 356683"/>
                <a:gd name="csY11" fmla="*/ 193382 h 335437"/>
                <a:gd name="csX12" fmla="*/ 354237 w 356683"/>
                <a:gd name="csY12" fmla="*/ 198398 h 335437"/>
                <a:gd name="csX13" fmla="*/ 351936 w 356683"/>
                <a:gd name="csY13" fmla="*/ 202090 h 335437"/>
                <a:gd name="csX14" fmla="*/ 351105 w 356683"/>
                <a:gd name="csY14" fmla="*/ 205598 h 335437"/>
                <a:gd name="csX15" fmla="*/ 350474 w 356683"/>
                <a:gd name="csY15" fmla="*/ 207606 h 335437"/>
                <a:gd name="csX16" fmla="*/ 349612 w 356683"/>
                <a:gd name="csY16" fmla="*/ 208698 h 335437"/>
                <a:gd name="csX17" fmla="*/ 349412 w 356683"/>
                <a:gd name="csY17" fmla="*/ 210006 h 335437"/>
                <a:gd name="csX18" fmla="*/ 348958 w 356683"/>
                <a:gd name="csY18" fmla="*/ 211853 h 335437"/>
                <a:gd name="csX19" fmla="*/ 348227 w 356683"/>
                <a:gd name="csY19" fmla="*/ 213045 h 335437"/>
                <a:gd name="csX20" fmla="*/ 347657 w 356683"/>
                <a:gd name="csY20" fmla="*/ 213660 h 335437"/>
                <a:gd name="csX21" fmla="*/ 345341 w 356683"/>
                <a:gd name="csY21" fmla="*/ 214383 h 335437"/>
                <a:gd name="csX22" fmla="*/ 341262 w 356683"/>
                <a:gd name="csY22" fmla="*/ 217914 h 335437"/>
                <a:gd name="csX23" fmla="*/ 340908 w 356683"/>
                <a:gd name="csY23" fmla="*/ 220738 h 335437"/>
                <a:gd name="csX24" fmla="*/ 336260 w 356683"/>
                <a:gd name="csY24" fmla="*/ 219961 h 335437"/>
                <a:gd name="csX25" fmla="*/ 331320 w 356683"/>
                <a:gd name="csY25" fmla="*/ 219161 h 335437"/>
                <a:gd name="csX26" fmla="*/ 330658 w 356683"/>
                <a:gd name="csY26" fmla="*/ 219215 h 335437"/>
                <a:gd name="csX27" fmla="*/ 330242 w 356683"/>
                <a:gd name="csY27" fmla="*/ 219584 h 335437"/>
                <a:gd name="csX28" fmla="*/ 330042 w 356683"/>
                <a:gd name="csY28" fmla="*/ 221076 h 335437"/>
                <a:gd name="csX29" fmla="*/ 323317 w 356683"/>
                <a:gd name="csY29" fmla="*/ 221322 h 335437"/>
                <a:gd name="csX30" fmla="*/ 317514 w 356683"/>
                <a:gd name="csY30" fmla="*/ 221538 h 335437"/>
                <a:gd name="csX31" fmla="*/ 310326 w 356683"/>
                <a:gd name="csY31" fmla="*/ 221784 h 335437"/>
                <a:gd name="csX32" fmla="*/ 305386 w 356683"/>
                <a:gd name="csY32" fmla="*/ 221953 h 335437"/>
                <a:gd name="csX33" fmla="*/ 299122 w 356683"/>
                <a:gd name="csY33" fmla="*/ 222292 h 335437"/>
                <a:gd name="csX34" fmla="*/ 293312 w 356683"/>
                <a:gd name="csY34" fmla="*/ 222607 h 335437"/>
                <a:gd name="csX35" fmla="*/ 289449 w 356683"/>
                <a:gd name="csY35" fmla="*/ 225853 h 335437"/>
                <a:gd name="csX36" fmla="*/ 285963 w 356683"/>
                <a:gd name="csY36" fmla="*/ 228946 h 335437"/>
                <a:gd name="csX37" fmla="*/ 285686 w 356683"/>
                <a:gd name="csY37" fmla="*/ 229054 h 335437"/>
                <a:gd name="csX38" fmla="*/ 280745 w 356683"/>
                <a:gd name="csY38" fmla="*/ 229661 h 335437"/>
                <a:gd name="csX39" fmla="*/ 274581 w 356683"/>
                <a:gd name="csY39" fmla="*/ 229123 h 335437"/>
                <a:gd name="csX40" fmla="*/ 271411 w 356683"/>
                <a:gd name="csY40" fmla="*/ 229092 h 335437"/>
                <a:gd name="csX41" fmla="*/ 270164 w 356683"/>
                <a:gd name="csY41" fmla="*/ 229461 h 335437"/>
                <a:gd name="csX42" fmla="*/ 269925 w 356683"/>
                <a:gd name="csY42" fmla="*/ 230623 h 335437"/>
                <a:gd name="csX43" fmla="*/ 265385 w 356683"/>
                <a:gd name="csY43" fmla="*/ 228992 h 335437"/>
                <a:gd name="csX44" fmla="*/ 260137 w 356683"/>
                <a:gd name="csY44" fmla="*/ 227338 h 335437"/>
                <a:gd name="csX45" fmla="*/ 256474 w 356683"/>
                <a:gd name="csY45" fmla="*/ 228377 h 335437"/>
                <a:gd name="csX46" fmla="*/ 255889 w 356683"/>
                <a:gd name="csY46" fmla="*/ 228023 h 335437"/>
                <a:gd name="csX47" fmla="*/ 255412 w 356683"/>
                <a:gd name="csY47" fmla="*/ 227330 h 335437"/>
                <a:gd name="csX48" fmla="*/ 253642 w 356683"/>
                <a:gd name="csY48" fmla="*/ 226930 h 335437"/>
                <a:gd name="csX49" fmla="*/ 250833 w 356683"/>
                <a:gd name="csY49" fmla="*/ 227107 h 335437"/>
                <a:gd name="csX50" fmla="*/ 248801 w 356683"/>
                <a:gd name="csY50" fmla="*/ 227600 h 335437"/>
                <a:gd name="csX51" fmla="*/ 245615 w 356683"/>
                <a:gd name="csY51" fmla="*/ 230046 h 335437"/>
                <a:gd name="csX52" fmla="*/ 243215 w 356683"/>
                <a:gd name="csY52" fmla="*/ 232177 h 335437"/>
                <a:gd name="csX53" fmla="*/ 242560 w 356683"/>
                <a:gd name="csY53" fmla="*/ 232662 h 335437"/>
                <a:gd name="csX54" fmla="*/ 239205 w 356683"/>
                <a:gd name="csY54" fmla="*/ 233954 h 335437"/>
                <a:gd name="csX55" fmla="*/ 232972 w 356683"/>
                <a:gd name="csY55" fmla="*/ 236954 h 335437"/>
                <a:gd name="csX56" fmla="*/ 229432 w 356683"/>
                <a:gd name="csY56" fmla="*/ 239162 h 335437"/>
                <a:gd name="csX57" fmla="*/ 228616 w 356683"/>
                <a:gd name="csY57" fmla="*/ 239562 h 335437"/>
                <a:gd name="csX58" fmla="*/ 227046 w 356683"/>
                <a:gd name="csY58" fmla="*/ 240062 h 335437"/>
                <a:gd name="csX59" fmla="*/ 224630 w 356683"/>
                <a:gd name="csY59" fmla="*/ 240162 h 335437"/>
                <a:gd name="csX60" fmla="*/ 222614 w 356683"/>
                <a:gd name="csY60" fmla="*/ 240716 h 335437"/>
                <a:gd name="csX61" fmla="*/ 220798 w 356683"/>
                <a:gd name="csY61" fmla="*/ 246516 h 335437"/>
                <a:gd name="csX62" fmla="*/ 219590 w 356683"/>
                <a:gd name="csY62" fmla="*/ 247093 h 335437"/>
                <a:gd name="csX63" fmla="*/ 212156 w 356683"/>
                <a:gd name="csY63" fmla="*/ 244755 h 335437"/>
                <a:gd name="csX64" fmla="*/ 210655 w 356683"/>
                <a:gd name="csY64" fmla="*/ 245101 h 335437"/>
                <a:gd name="csX65" fmla="*/ 209362 w 356683"/>
                <a:gd name="csY65" fmla="*/ 245785 h 335437"/>
                <a:gd name="csX66" fmla="*/ 205214 w 356683"/>
                <a:gd name="csY66" fmla="*/ 249186 h 335437"/>
                <a:gd name="csX67" fmla="*/ 203160 w 356683"/>
                <a:gd name="csY67" fmla="*/ 251909 h 335437"/>
                <a:gd name="csX68" fmla="*/ 202036 w 356683"/>
                <a:gd name="csY68" fmla="*/ 255525 h 335437"/>
                <a:gd name="csX69" fmla="*/ 202198 w 356683"/>
                <a:gd name="csY69" fmla="*/ 256640 h 335437"/>
                <a:gd name="csX70" fmla="*/ 202229 w 356683"/>
                <a:gd name="csY70" fmla="*/ 257902 h 335437"/>
                <a:gd name="csX71" fmla="*/ 201497 w 356683"/>
                <a:gd name="csY71" fmla="*/ 258586 h 335437"/>
                <a:gd name="csX72" fmla="*/ 200497 w 356683"/>
                <a:gd name="csY72" fmla="*/ 258833 h 335437"/>
                <a:gd name="csX73" fmla="*/ 199597 w 356683"/>
                <a:gd name="csY73" fmla="*/ 258794 h 335437"/>
                <a:gd name="csX74" fmla="*/ 196149 w 356683"/>
                <a:gd name="csY74" fmla="*/ 258048 h 335437"/>
                <a:gd name="csX75" fmla="*/ 195072 w 356683"/>
                <a:gd name="csY75" fmla="*/ 258371 h 335437"/>
                <a:gd name="csX76" fmla="*/ 194602 w 356683"/>
                <a:gd name="csY76" fmla="*/ 260156 h 335437"/>
                <a:gd name="csX77" fmla="*/ 194672 w 356683"/>
                <a:gd name="csY77" fmla="*/ 264048 h 335437"/>
                <a:gd name="csX78" fmla="*/ 193918 w 356683"/>
                <a:gd name="csY78" fmla="*/ 266695 h 335437"/>
                <a:gd name="csX79" fmla="*/ 191871 w 356683"/>
                <a:gd name="csY79" fmla="*/ 267510 h 335437"/>
                <a:gd name="csX80" fmla="*/ 190285 w 356683"/>
                <a:gd name="csY80" fmla="*/ 268556 h 335437"/>
                <a:gd name="csX81" fmla="*/ 189039 w 356683"/>
                <a:gd name="csY81" fmla="*/ 268856 h 335437"/>
                <a:gd name="csX82" fmla="*/ 188000 w 356683"/>
                <a:gd name="csY82" fmla="*/ 268602 h 335437"/>
                <a:gd name="csX83" fmla="*/ 182005 w 356683"/>
                <a:gd name="csY83" fmla="*/ 264648 h 335437"/>
                <a:gd name="csX84" fmla="*/ 179981 w 356683"/>
                <a:gd name="csY84" fmla="*/ 264017 h 335437"/>
                <a:gd name="csX85" fmla="*/ 177734 w 356683"/>
                <a:gd name="csY85" fmla="*/ 264456 h 335437"/>
                <a:gd name="csX86" fmla="*/ 175579 w 356683"/>
                <a:gd name="csY86" fmla="*/ 266133 h 335437"/>
                <a:gd name="csX87" fmla="*/ 174602 w 356683"/>
                <a:gd name="csY87" fmla="*/ 267233 h 335437"/>
                <a:gd name="csX88" fmla="*/ 173255 w 356683"/>
                <a:gd name="csY88" fmla="*/ 268533 h 335437"/>
                <a:gd name="csX89" fmla="*/ 171739 w 356683"/>
                <a:gd name="csY89" fmla="*/ 270264 h 335437"/>
                <a:gd name="csX90" fmla="*/ 172139 w 356683"/>
                <a:gd name="csY90" fmla="*/ 271726 h 335437"/>
                <a:gd name="csX91" fmla="*/ 173209 w 356683"/>
                <a:gd name="csY91" fmla="*/ 273426 h 335437"/>
                <a:gd name="csX92" fmla="*/ 173971 w 356683"/>
                <a:gd name="csY92" fmla="*/ 275534 h 335437"/>
                <a:gd name="csX93" fmla="*/ 173932 w 356683"/>
                <a:gd name="csY93" fmla="*/ 277418 h 335437"/>
                <a:gd name="csX94" fmla="*/ 168461 w 356683"/>
                <a:gd name="csY94" fmla="*/ 280096 h 335437"/>
                <a:gd name="csX95" fmla="*/ 168907 w 356683"/>
                <a:gd name="csY95" fmla="*/ 281011 h 335437"/>
                <a:gd name="csX96" fmla="*/ 169731 w 356683"/>
                <a:gd name="csY96" fmla="*/ 282088 h 335437"/>
                <a:gd name="csX97" fmla="*/ 169739 w 356683"/>
                <a:gd name="csY97" fmla="*/ 284034 h 335437"/>
                <a:gd name="csX98" fmla="*/ 169584 w 356683"/>
                <a:gd name="csY98" fmla="*/ 287442 h 335437"/>
                <a:gd name="csX99" fmla="*/ 168476 w 356683"/>
                <a:gd name="csY99" fmla="*/ 288673 h 335437"/>
                <a:gd name="csX100" fmla="*/ 167045 w 356683"/>
                <a:gd name="csY100" fmla="*/ 289888 h 335437"/>
                <a:gd name="csX101" fmla="*/ 166160 w 356683"/>
                <a:gd name="csY101" fmla="*/ 291450 h 335437"/>
                <a:gd name="csX102" fmla="*/ 165291 w 356683"/>
                <a:gd name="csY102" fmla="*/ 292219 h 335437"/>
                <a:gd name="csX103" fmla="*/ 163736 w 356683"/>
                <a:gd name="csY103" fmla="*/ 293181 h 335437"/>
                <a:gd name="csX104" fmla="*/ 161604 w 356683"/>
                <a:gd name="csY104" fmla="*/ 294150 h 335437"/>
                <a:gd name="csX105" fmla="*/ 157910 w 356683"/>
                <a:gd name="csY105" fmla="*/ 294996 h 335437"/>
                <a:gd name="csX106" fmla="*/ 154955 w 356683"/>
                <a:gd name="csY106" fmla="*/ 295566 h 335437"/>
                <a:gd name="csX107" fmla="*/ 153840 w 356683"/>
                <a:gd name="csY107" fmla="*/ 296120 h 335437"/>
                <a:gd name="csX108" fmla="*/ 152270 w 356683"/>
                <a:gd name="csY108" fmla="*/ 297258 h 335437"/>
                <a:gd name="csX109" fmla="*/ 151015 w 356683"/>
                <a:gd name="csY109" fmla="*/ 298628 h 335437"/>
                <a:gd name="csX110" fmla="*/ 150715 w 356683"/>
                <a:gd name="csY110" fmla="*/ 300105 h 335437"/>
                <a:gd name="csX111" fmla="*/ 150969 w 356683"/>
                <a:gd name="csY111" fmla="*/ 301797 h 335437"/>
                <a:gd name="csX112" fmla="*/ 151408 w 356683"/>
                <a:gd name="csY112" fmla="*/ 303182 h 335437"/>
                <a:gd name="csX113" fmla="*/ 151954 w 356683"/>
                <a:gd name="csY113" fmla="*/ 304128 h 335437"/>
                <a:gd name="csX114" fmla="*/ 152285 w 356683"/>
                <a:gd name="csY114" fmla="*/ 305320 h 335437"/>
                <a:gd name="csX115" fmla="*/ 151839 w 356683"/>
                <a:gd name="csY115" fmla="*/ 308528 h 335437"/>
                <a:gd name="csX116" fmla="*/ 150769 w 356683"/>
                <a:gd name="csY116" fmla="*/ 312244 h 335437"/>
                <a:gd name="csX117" fmla="*/ 149738 w 356683"/>
                <a:gd name="csY117" fmla="*/ 313898 h 335437"/>
                <a:gd name="csX118" fmla="*/ 148084 w 356683"/>
                <a:gd name="csY118" fmla="*/ 314806 h 335437"/>
                <a:gd name="csX119" fmla="*/ 146652 w 356683"/>
                <a:gd name="csY119" fmla="*/ 315821 h 335437"/>
                <a:gd name="csX120" fmla="*/ 147122 w 356683"/>
                <a:gd name="csY120" fmla="*/ 318252 h 335437"/>
                <a:gd name="csX121" fmla="*/ 147368 w 356683"/>
                <a:gd name="csY121" fmla="*/ 321737 h 335437"/>
                <a:gd name="csX122" fmla="*/ 146968 w 356683"/>
                <a:gd name="csY122" fmla="*/ 324522 h 335437"/>
                <a:gd name="csX123" fmla="*/ 146898 w 356683"/>
                <a:gd name="csY123" fmla="*/ 326237 h 335437"/>
                <a:gd name="csX124" fmla="*/ 146291 w 356683"/>
                <a:gd name="csY124" fmla="*/ 328022 h 335437"/>
                <a:gd name="csX125" fmla="*/ 145936 w 356683"/>
                <a:gd name="csY125" fmla="*/ 329276 h 335437"/>
                <a:gd name="csX126" fmla="*/ 145221 w 356683"/>
                <a:gd name="csY126" fmla="*/ 328968 h 335437"/>
                <a:gd name="csX127" fmla="*/ 142250 w 356683"/>
                <a:gd name="csY127" fmla="*/ 329114 h 335437"/>
                <a:gd name="csX128" fmla="*/ 139018 w 356683"/>
                <a:gd name="csY128" fmla="*/ 330068 h 335437"/>
                <a:gd name="csX129" fmla="*/ 137887 w 356683"/>
                <a:gd name="csY129" fmla="*/ 330830 h 335437"/>
                <a:gd name="csX130" fmla="*/ 137641 w 356683"/>
                <a:gd name="csY130" fmla="*/ 331868 h 335437"/>
                <a:gd name="csX131" fmla="*/ 136925 w 356683"/>
                <a:gd name="csY131" fmla="*/ 332568 h 335437"/>
                <a:gd name="csX132" fmla="*/ 135894 w 356683"/>
                <a:gd name="csY132" fmla="*/ 333353 h 335437"/>
                <a:gd name="csX133" fmla="*/ 134901 w 356683"/>
                <a:gd name="csY133" fmla="*/ 334314 h 335437"/>
                <a:gd name="csX134" fmla="*/ 133116 w 356683"/>
                <a:gd name="csY134" fmla="*/ 334161 h 335437"/>
                <a:gd name="csX135" fmla="*/ 131392 w 356683"/>
                <a:gd name="csY135" fmla="*/ 333499 h 335437"/>
                <a:gd name="csX136" fmla="*/ 130492 w 356683"/>
                <a:gd name="csY136" fmla="*/ 332860 h 335437"/>
                <a:gd name="csX137" fmla="*/ 130438 w 356683"/>
                <a:gd name="csY137" fmla="*/ 332476 h 335437"/>
                <a:gd name="csX138" fmla="*/ 131000 w 356683"/>
                <a:gd name="csY138" fmla="*/ 331537 h 335437"/>
                <a:gd name="csX139" fmla="*/ 131484 w 356683"/>
                <a:gd name="csY139" fmla="*/ 330514 h 335437"/>
                <a:gd name="csX140" fmla="*/ 131531 w 356683"/>
                <a:gd name="csY140" fmla="*/ 329837 h 335437"/>
                <a:gd name="csX141" fmla="*/ 130946 w 356683"/>
                <a:gd name="csY141" fmla="*/ 328176 h 335437"/>
                <a:gd name="csX142" fmla="*/ 130469 w 356683"/>
                <a:gd name="csY142" fmla="*/ 326391 h 335437"/>
                <a:gd name="csX143" fmla="*/ 130661 w 356683"/>
                <a:gd name="csY143" fmla="*/ 325537 h 335437"/>
                <a:gd name="csX144" fmla="*/ 130238 w 356683"/>
                <a:gd name="csY144" fmla="*/ 322906 h 335437"/>
                <a:gd name="csX145" fmla="*/ 130007 w 356683"/>
                <a:gd name="csY145" fmla="*/ 322775 h 335437"/>
                <a:gd name="csX146" fmla="*/ 127744 w 356683"/>
                <a:gd name="csY146" fmla="*/ 323452 h 335437"/>
                <a:gd name="csX147" fmla="*/ 126921 w 356683"/>
                <a:gd name="csY147" fmla="*/ 323622 h 335437"/>
                <a:gd name="csX148" fmla="*/ 126452 w 356683"/>
                <a:gd name="csY148" fmla="*/ 323914 h 335437"/>
                <a:gd name="csX149" fmla="*/ 126298 w 356683"/>
                <a:gd name="csY149" fmla="*/ 324414 h 335437"/>
                <a:gd name="csX150" fmla="*/ 126844 w 356683"/>
                <a:gd name="csY150" fmla="*/ 326083 h 335437"/>
                <a:gd name="csX151" fmla="*/ 126490 w 356683"/>
                <a:gd name="csY151" fmla="*/ 326368 h 335437"/>
                <a:gd name="csX152" fmla="*/ 125220 w 356683"/>
                <a:gd name="csY152" fmla="*/ 326329 h 335437"/>
                <a:gd name="csX153" fmla="*/ 123450 w 356683"/>
                <a:gd name="csY153" fmla="*/ 325775 h 335437"/>
                <a:gd name="csX154" fmla="*/ 121519 w 356683"/>
                <a:gd name="csY154" fmla="*/ 324245 h 335437"/>
                <a:gd name="csX155" fmla="*/ 121034 w 356683"/>
                <a:gd name="csY155" fmla="*/ 324745 h 335437"/>
                <a:gd name="csX156" fmla="*/ 120826 w 356683"/>
                <a:gd name="csY156" fmla="*/ 325960 h 335437"/>
                <a:gd name="csX157" fmla="*/ 120695 w 356683"/>
                <a:gd name="csY157" fmla="*/ 327399 h 335437"/>
                <a:gd name="csX158" fmla="*/ 121188 w 356683"/>
                <a:gd name="csY158" fmla="*/ 330014 h 335437"/>
                <a:gd name="csX159" fmla="*/ 120672 w 356683"/>
                <a:gd name="csY159" fmla="*/ 330945 h 335437"/>
                <a:gd name="csX160" fmla="*/ 119379 w 356683"/>
                <a:gd name="csY160" fmla="*/ 330776 h 335437"/>
                <a:gd name="csX161" fmla="*/ 117640 w 356683"/>
                <a:gd name="csY161" fmla="*/ 330784 h 335437"/>
                <a:gd name="csX162" fmla="*/ 116124 w 356683"/>
                <a:gd name="csY162" fmla="*/ 331037 h 335437"/>
                <a:gd name="csX163" fmla="*/ 115116 w 356683"/>
                <a:gd name="csY163" fmla="*/ 331099 h 335437"/>
                <a:gd name="csX164" fmla="*/ 114493 w 356683"/>
                <a:gd name="csY164" fmla="*/ 332030 h 335437"/>
                <a:gd name="csX165" fmla="*/ 114223 w 356683"/>
                <a:gd name="csY165" fmla="*/ 333076 h 335437"/>
                <a:gd name="csX166" fmla="*/ 114831 w 356683"/>
                <a:gd name="csY166" fmla="*/ 334230 h 335437"/>
                <a:gd name="csX167" fmla="*/ 114739 w 356683"/>
                <a:gd name="csY167" fmla="*/ 334722 h 335437"/>
                <a:gd name="csX168" fmla="*/ 114270 w 356683"/>
                <a:gd name="csY168" fmla="*/ 335168 h 335437"/>
                <a:gd name="csX169" fmla="*/ 113677 w 356683"/>
                <a:gd name="csY169" fmla="*/ 335438 h 335437"/>
                <a:gd name="csX170" fmla="*/ 113185 w 356683"/>
                <a:gd name="csY170" fmla="*/ 335407 h 335437"/>
                <a:gd name="csX171" fmla="*/ 111784 w 356683"/>
                <a:gd name="csY171" fmla="*/ 334122 h 335437"/>
                <a:gd name="csX172" fmla="*/ 110107 w 356683"/>
                <a:gd name="csY172" fmla="*/ 333645 h 335437"/>
                <a:gd name="csX173" fmla="*/ 106205 w 356683"/>
                <a:gd name="csY173" fmla="*/ 332907 h 335437"/>
                <a:gd name="csX174" fmla="*/ 105735 w 356683"/>
                <a:gd name="csY174" fmla="*/ 331153 h 335437"/>
                <a:gd name="csX175" fmla="*/ 105089 w 356683"/>
                <a:gd name="csY175" fmla="*/ 331122 h 335437"/>
                <a:gd name="csX176" fmla="*/ 104189 w 356683"/>
                <a:gd name="csY176" fmla="*/ 330199 h 335437"/>
                <a:gd name="csX177" fmla="*/ 103296 w 356683"/>
                <a:gd name="csY177" fmla="*/ 328976 h 335437"/>
                <a:gd name="csX178" fmla="*/ 102542 w 356683"/>
                <a:gd name="csY178" fmla="*/ 329037 h 335437"/>
                <a:gd name="csX179" fmla="*/ 101911 w 356683"/>
                <a:gd name="csY179" fmla="*/ 329383 h 335437"/>
                <a:gd name="csX180" fmla="*/ 99771 w 356683"/>
                <a:gd name="csY180" fmla="*/ 329245 h 335437"/>
                <a:gd name="csX181" fmla="*/ 97871 w 356683"/>
                <a:gd name="csY181" fmla="*/ 331099 h 335437"/>
                <a:gd name="csX182" fmla="*/ 96462 w 356683"/>
                <a:gd name="csY182" fmla="*/ 333407 h 335437"/>
                <a:gd name="csX183" fmla="*/ 94954 w 356683"/>
                <a:gd name="csY183" fmla="*/ 334514 h 335437"/>
                <a:gd name="csX184" fmla="*/ 93292 w 356683"/>
                <a:gd name="csY184" fmla="*/ 334999 h 335437"/>
                <a:gd name="csX185" fmla="*/ 92653 w 356683"/>
                <a:gd name="csY185" fmla="*/ 335014 h 335437"/>
                <a:gd name="csX186" fmla="*/ 92999 w 356683"/>
                <a:gd name="csY186" fmla="*/ 333561 h 335437"/>
                <a:gd name="csX187" fmla="*/ 92761 w 356683"/>
                <a:gd name="csY187" fmla="*/ 332491 h 335437"/>
                <a:gd name="csX188" fmla="*/ 92292 w 356683"/>
                <a:gd name="csY188" fmla="*/ 331545 h 335437"/>
                <a:gd name="csX189" fmla="*/ 87451 w 356683"/>
                <a:gd name="csY189" fmla="*/ 329014 h 335437"/>
                <a:gd name="csX190" fmla="*/ 86697 w 356683"/>
                <a:gd name="csY190" fmla="*/ 327968 h 335437"/>
                <a:gd name="csX191" fmla="*/ 85935 w 356683"/>
                <a:gd name="csY191" fmla="*/ 325091 h 335437"/>
                <a:gd name="csX192" fmla="*/ 85450 w 356683"/>
                <a:gd name="csY192" fmla="*/ 322214 h 335437"/>
                <a:gd name="csX193" fmla="*/ 85504 w 356683"/>
                <a:gd name="csY193" fmla="*/ 320529 h 335437"/>
                <a:gd name="csX194" fmla="*/ 85835 w 356683"/>
                <a:gd name="csY194" fmla="*/ 319014 h 335437"/>
                <a:gd name="csX195" fmla="*/ 85696 w 356683"/>
                <a:gd name="csY195" fmla="*/ 317844 h 335437"/>
                <a:gd name="csX196" fmla="*/ 85166 w 356683"/>
                <a:gd name="csY196" fmla="*/ 316952 h 335437"/>
                <a:gd name="csX197" fmla="*/ 83711 w 356683"/>
                <a:gd name="csY197" fmla="*/ 316090 h 335437"/>
                <a:gd name="csX198" fmla="*/ 82203 w 356683"/>
                <a:gd name="csY198" fmla="*/ 315690 h 335437"/>
                <a:gd name="csX199" fmla="*/ 80279 w 356683"/>
                <a:gd name="csY199" fmla="*/ 316813 h 335437"/>
                <a:gd name="csX200" fmla="*/ 79356 w 356683"/>
                <a:gd name="csY200" fmla="*/ 317029 h 335437"/>
                <a:gd name="csX201" fmla="*/ 78494 w 356683"/>
                <a:gd name="csY201" fmla="*/ 316952 h 335437"/>
                <a:gd name="csX202" fmla="*/ 78047 w 356683"/>
                <a:gd name="csY202" fmla="*/ 316536 h 335437"/>
                <a:gd name="csX203" fmla="*/ 78109 w 356683"/>
                <a:gd name="csY203" fmla="*/ 315959 h 335437"/>
                <a:gd name="csX204" fmla="*/ 80202 w 356683"/>
                <a:gd name="csY204" fmla="*/ 312875 h 335437"/>
                <a:gd name="csX205" fmla="*/ 81218 w 356683"/>
                <a:gd name="csY205" fmla="*/ 311590 h 335437"/>
                <a:gd name="csX206" fmla="*/ 82441 w 356683"/>
                <a:gd name="csY206" fmla="*/ 310605 h 335437"/>
                <a:gd name="csX207" fmla="*/ 83265 w 356683"/>
                <a:gd name="csY207" fmla="*/ 310082 h 335437"/>
                <a:gd name="csX208" fmla="*/ 83796 w 356683"/>
                <a:gd name="csY208" fmla="*/ 309328 h 335437"/>
                <a:gd name="csX209" fmla="*/ 83842 w 356683"/>
                <a:gd name="csY209" fmla="*/ 308728 h 335437"/>
                <a:gd name="csX210" fmla="*/ 83649 w 356683"/>
                <a:gd name="csY210" fmla="*/ 308297 h 335437"/>
                <a:gd name="csX211" fmla="*/ 82287 w 356683"/>
                <a:gd name="csY211" fmla="*/ 307728 h 335437"/>
                <a:gd name="csX212" fmla="*/ 80163 w 356683"/>
                <a:gd name="csY212" fmla="*/ 306290 h 335437"/>
                <a:gd name="csX213" fmla="*/ 79032 w 356683"/>
                <a:gd name="csY213" fmla="*/ 306136 h 335437"/>
                <a:gd name="csX214" fmla="*/ 78086 w 356683"/>
                <a:gd name="csY214" fmla="*/ 305482 h 335437"/>
                <a:gd name="csX215" fmla="*/ 77085 w 356683"/>
                <a:gd name="csY215" fmla="*/ 303228 h 335437"/>
                <a:gd name="csX216" fmla="*/ 76616 w 356683"/>
                <a:gd name="csY216" fmla="*/ 302797 h 335437"/>
                <a:gd name="csX217" fmla="*/ 75615 w 356683"/>
                <a:gd name="csY217" fmla="*/ 302566 h 335437"/>
                <a:gd name="csX218" fmla="*/ 74692 w 356683"/>
                <a:gd name="csY218" fmla="*/ 302012 h 335437"/>
                <a:gd name="csX219" fmla="*/ 74738 w 356683"/>
                <a:gd name="csY219" fmla="*/ 299081 h 335437"/>
                <a:gd name="csX220" fmla="*/ 74777 w 356683"/>
                <a:gd name="csY220" fmla="*/ 296550 h 335437"/>
                <a:gd name="csX221" fmla="*/ 72714 w 356683"/>
                <a:gd name="csY221" fmla="*/ 292473 h 335437"/>
                <a:gd name="csX222" fmla="*/ 71914 w 356683"/>
                <a:gd name="csY222" fmla="*/ 289904 h 335437"/>
                <a:gd name="csX223" fmla="*/ 70875 w 356683"/>
                <a:gd name="csY223" fmla="*/ 287258 h 335437"/>
                <a:gd name="csX224" fmla="*/ 69921 w 356683"/>
                <a:gd name="csY224" fmla="*/ 286019 h 335437"/>
                <a:gd name="csX225" fmla="*/ 68251 w 356683"/>
                <a:gd name="csY225" fmla="*/ 284980 h 335437"/>
                <a:gd name="csX226" fmla="*/ 66196 w 356683"/>
                <a:gd name="csY226" fmla="*/ 284257 h 335437"/>
                <a:gd name="csX227" fmla="*/ 64372 w 356683"/>
                <a:gd name="csY227" fmla="*/ 284088 h 335437"/>
                <a:gd name="csX228" fmla="*/ 62972 w 356683"/>
                <a:gd name="csY228" fmla="*/ 284334 h 335437"/>
                <a:gd name="csX229" fmla="*/ 62318 w 356683"/>
                <a:gd name="csY229" fmla="*/ 284657 h 335437"/>
                <a:gd name="csX230" fmla="*/ 62348 w 356683"/>
                <a:gd name="csY230" fmla="*/ 285150 h 335437"/>
                <a:gd name="csX231" fmla="*/ 63487 w 356683"/>
                <a:gd name="csY231" fmla="*/ 286819 h 335437"/>
                <a:gd name="csX232" fmla="*/ 63695 w 356683"/>
                <a:gd name="csY232" fmla="*/ 287750 h 335437"/>
                <a:gd name="csX233" fmla="*/ 63503 w 356683"/>
                <a:gd name="csY233" fmla="*/ 288650 h 335437"/>
                <a:gd name="csX234" fmla="*/ 63118 w 356683"/>
                <a:gd name="csY234" fmla="*/ 289250 h 335437"/>
                <a:gd name="csX235" fmla="*/ 62110 w 356683"/>
                <a:gd name="csY235" fmla="*/ 289319 h 335437"/>
                <a:gd name="csX236" fmla="*/ 60340 w 356683"/>
                <a:gd name="csY236" fmla="*/ 289835 h 335437"/>
                <a:gd name="csX237" fmla="*/ 58162 w 356683"/>
                <a:gd name="csY237" fmla="*/ 290850 h 335437"/>
                <a:gd name="csX238" fmla="*/ 56639 w 356683"/>
                <a:gd name="csY238" fmla="*/ 291719 h 335437"/>
                <a:gd name="csX239" fmla="*/ 55415 w 356683"/>
                <a:gd name="csY239" fmla="*/ 293920 h 335437"/>
                <a:gd name="csX240" fmla="*/ 54568 w 356683"/>
                <a:gd name="csY240" fmla="*/ 294196 h 335437"/>
                <a:gd name="csX241" fmla="*/ 53129 w 356683"/>
                <a:gd name="csY241" fmla="*/ 293920 h 335437"/>
                <a:gd name="csX242" fmla="*/ 49028 w 356683"/>
                <a:gd name="csY242" fmla="*/ 292296 h 335437"/>
                <a:gd name="csX243" fmla="*/ 45649 w 356683"/>
                <a:gd name="csY243" fmla="*/ 290958 h 335437"/>
                <a:gd name="csX244" fmla="*/ 43318 w 356683"/>
                <a:gd name="csY244" fmla="*/ 290188 h 335437"/>
                <a:gd name="csX245" fmla="*/ 41917 w 356683"/>
                <a:gd name="csY245" fmla="*/ 290681 h 335437"/>
                <a:gd name="csX246" fmla="*/ 41201 w 356683"/>
                <a:gd name="csY246" fmla="*/ 290919 h 335437"/>
                <a:gd name="csX247" fmla="*/ 39193 w 356683"/>
                <a:gd name="csY247" fmla="*/ 291812 h 335437"/>
                <a:gd name="csX248" fmla="*/ 36523 w 356683"/>
                <a:gd name="csY248" fmla="*/ 295066 h 335437"/>
                <a:gd name="csX249" fmla="*/ 35884 w 356683"/>
                <a:gd name="csY249" fmla="*/ 296143 h 335437"/>
                <a:gd name="csX250" fmla="*/ 35353 w 356683"/>
                <a:gd name="csY250" fmla="*/ 296489 h 335437"/>
                <a:gd name="csX251" fmla="*/ 34630 w 356683"/>
                <a:gd name="csY251" fmla="*/ 297058 h 335437"/>
                <a:gd name="csX252" fmla="*/ 33937 w 356683"/>
                <a:gd name="csY252" fmla="*/ 297073 h 335437"/>
                <a:gd name="csX253" fmla="*/ 33383 w 356683"/>
                <a:gd name="csY253" fmla="*/ 296689 h 335437"/>
                <a:gd name="csX254" fmla="*/ 33206 w 356683"/>
                <a:gd name="csY254" fmla="*/ 296450 h 335437"/>
                <a:gd name="csX255" fmla="*/ 31836 w 356683"/>
                <a:gd name="csY255" fmla="*/ 294104 h 335437"/>
                <a:gd name="csX256" fmla="*/ 30336 w 356683"/>
                <a:gd name="csY256" fmla="*/ 291519 h 335437"/>
                <a:gd name="csX257" fmla="*/ 29104 w 356683"/>
                <a:gd name="csY257" fmla="*/ 290350 h 335437"/>
                <a:gd name="csX258" fmla="*/ 27557 w 356683"/>
                <a:gd name="csY258" fmla="*/ 290296 h 335437"/>
                <a:gd name="csX259" fmla="*/ 26241 w 356683"/>
                <a:gd name="csY259" fmla="*/ 291104 h 335437"/>
                <a:gd name="csX260" fmla="*/ 24864 w 356683"/>
                <a:gd name="csY260" fmla="*/ 292765 h 335437"/>
                <a:gd name="csX261" fmla="*/ 23133 w 356683"/>
                <a:gd name="csY261" fmla="*/ 294304 h 335437"/>
                <a:gd name="csX262" fmla="*/ 22032 w 356683"/>
                <a:gd name="csY262" fmla="*/ 294766 h 335437"/>
                <a:gd name="csX263" fmla="*/ 21070 w 356683"/>
                <a:gd name="csY263" fmla="*/ 294512 h 335437"/>
                <a:gd name="csX264" fmla="*/ 18708 w 356683"/>
                <a:gd name="csY264" fmla="*/ 292573 h 335437"/>
                <a:gd name="csX265" fmla="*/ 17022 w 356683"/>
                <a:gd name="csY265" fmla="*/ 291189 h 335437"/>
                <a:gd name="csX266" fmla="*/ 16815 w 356683"/>
                <a:gd name="csY266" fmla="*/ 290496 h 335437"/>
                <a:gd name="csX267" fmla="*/ 17407 w 356683"/>
                <a:gd name="csY267" fmla="*/ 289435 h 335437"/>
                <a:gd name="csX268" fmla="*/ 17992 w 356683"/>
                <a:gd name="csY268" fmla="*/ 287850 h 335437"/>
                <a:gd name="csX269" fmla="*/ 18631 w 356683"/>
                <a:gd name="csY269" fmla="*/ 286565 h 335437"/>
                <a:gd name="csX270" fmla="*/ 19246 w 356683"/>
                <a:gd name="csY270" fmla="*/ 285973 h 335437"/>
                <a:gd name="csX271" fmla="*/ 19400 w 356683"/>
                <a:gd name="csY271" fmla="*/ 284334 h 335437"/>
                <a:gd name="csX272" fmla="*/ 17969 w 356683"/>
                <a:gd name="csY272" fmla="*/ 283173 h 335437"/>
                <a:gd name="csX273" fmla="*/ 17923 w 356683"/>
                <a:gd name="csY273" fmla="*/ 282611 h 335437"/>
                <a:gd name="csX274" fmla="*/ 18069 w 356683"/>
                <a:gd name="csY274" fmla="*/ 281072 h 335437"/>
                <a:gd name="csX275" fmla="*/ 18708 w 356683"/>
                <a:gd name="csY275" fmla="*/ 277818 h 335437"/>
                <a:gd name="csX276" fmla="*/ 18646 w 356683"/>
                <a:gd name="csY276" fmla="*/ 276580 h 335437"/>
                <a:gd name="csX277" fmla="*/ 19223 w 356683"/>
                <a:gd name="csY277" fmla="*/ 274157 h 335437"/>
                <a:gd name="csX278" fmla="*/ 18284 w 356683"/>
                <a:gd name="csY278" fmla="*/ 273064 h 335437"/>
                <a:gd name="csX279" fmla="*/ 18069 w 356683"/>
                <a:gd name="csY279" fmla="*/ 272257 h 335437"/>
                <a:gd name="csX280" fmla="*/ 17015 w 356683"/>
                <a:gd name="csY280" fmla="*/ 270964 h 335437"/>
                <a:gd name="csX281" fmla="*/ 15807 w 356683"/>
                <a:gd name="csY281" fmla="*/ 269133 h 335437"/>
                <a:gd name="csX282" fmla="*/ 15529 w 356683"/>
                <a:gd name="csY282" fmla="*/ 267664 h 335437"/>
                <a:gd name="csX283" fmla="*/ 15106 w 356683"/>
                <a:gd name="csY283" fmla="*/ 266495 h 335437"/>
                <a:gd name="csX284" fmla="*/ 13944 w 356683"/>
                <a:gd name="csY284" fmla="*/ 264733 h 335437"/>
                <a:gd name="csX285" fmla="*/ 13098 w 356683"/>
                <a:gd name="csY285" fmla="*/ 264456 h 335437"/>
                <a:gd name="csX286" fmla="*/ 11282 w 356683"/>
                <a:gd name="csY286" fmla="*/ 264187 h 335437"/>
                <a:gd name="csX287" fmla="*/ 10981 w 356683"/>
                <a:gd name="csY287" fmla="*/ 264794 h 335437"/>
                <a:gd name="csX288" fmla="*/ 10312 w 356683"/>
                <a:gd name="csY288" fmla="*/ 265672 h 335437"/>
                <a:gd name="csX289" fmla="*/ 9696 w 356683"/>
                <a:gd name="csY289" fmla="*/ 265925 h 335437"/>
                <a:gd name="csX290" fmla="*/ 8704 w 356683"/>
                <a:gd name="csY290" fmla="*/ 264848 h 335437"/>
                <a:gd name="csX291" fmla="*/ 8326 w 356683"/>
                <a:gd name="csY291" fmla="*/ 263925 h 335437"/>
                <a:gd name="csX292" fmla="*/ 8334 w 356683"/>
                <a:gd name="csY292" fmla="*/ 263087 h 335437"/>
                <a:gd name="csX293" fmla="*/ 6987 w 356683"/>
                <a:gd name="csY293" fmla="*/ 261617 h 335437"/>
                <a:gd name="csX294" fmla="*/ 4894 w 356683"/>
                <a:gd name="csY294" fmla="*/ 258925 h 335437"/>
                <a:gd name="csX295" fmla="*/ 5110 w 356683"/>
                <a:gd name="csY295" fmla="*/ 256702 h 335437"/>
                <a:gd name="csX296" fmla="*/ 6403 w 356683"/>
                <a:gd name="csY296" fmla="*/ 255501 h 335437"/>
                <a:gd name="csX297" fmla="*/ 6787 w 356683"/>
                <a:gd name="csY297" fmla="*/ 254594 h 335437"/>
                <a:gd name="csX298" fmla="*/ 6903 w 356683"/>
                <a:gd name="csY298" fmla="*/ 253578 h 335437"/>
                <a:gd name="csX299" fmla="*/ 6318 w 356683"/>
                <a:gd name="csY299" fmla="*/ 252347 h 335437"/>
                <a:gd name="csX300" fmla="*/ 5625 w 356683"/>
                <a:gd name="csY300" fmla="*/ 251378 h 335437"/>
                <a:gd name="csX301" fmla="*/ 5818 w 356683"/>
                <a:gd name="csY301" fmla="*/ 249232 h 335437"/>
                <a:gd name="csX302" fmla="*/ 5649 w 356683"/>
                <a:gd name="csY302" fmla="*/ 246247 h 335437"/>
                <a:gd name="csX303" fmla="*/ 4587 w 356683"/>
                <a:gd name="csY303" fmla="*/ 244755 h 335437"/>
                <a:gd name="csX304" fmla="*/ 3625 w 356683"/>
                <a:gd name="csY304" fmla="*/ 243662 h 335437"/>
                <a:gd name="csX305" fmla="*/ 2278 w 356683"/>
                <a:gd name="csY305" fmla="*/ 242485 h 335437"/>
                <a:gd name="csX306" fmla="*/ 1131 w 356683"/>
                <a:gd name="csY306" fmla="*/ 240670 h 335437"/>
                <a:gd name="csX307" fmla="*/ 1593 w 356683"/>
                <a:gd name="csY307" fmla="*/ 238177 h 335437"/>
                <a:gd name="csX308" fmla="*/ 2032 w 356683"/>
                <a:gd name="csY308" fmla="*/ 236462 h 335437"/>
                <a:gd name="csX309" fmla="*/ 0 w 356683"/>
                <a:gd name="csY309" fmla="*/ 232900 h 335437"/>
                <a:gd name="csX310" fmla="*/ 3801 w 356683"/>
                <a:gd name="csY310" fmla="*/ 234308 h 335437"/>
                <a:gd name="csX311" fmla="*/ 4302 w 356683"/>
                <a:gd name="csY311" fmla="*/ 233846 h 335437"/>
                <a:gd name="csX312" fmla="*/ 5595 w 356683"/>
                <a:gd name="csY312" fmla="*/ 232985 h 335437"/>
                <a:gd name="csX313" fmla="*/ 7342 w 356683"/>
                <a:gd name="csY313" fmla="*/ 231169 h 335437"/>
                <a:gd name="csX314" fmla="*/ 8804 w 356683"/>
                <a:gd name="csY314" fmla="*/ 228761 h 335437"/>
                <a:gd name="csX315" fmla="*/ 9465 w 356683"/>
                <a:gd name="csY315" fmla="*/ 225784 h 335437"/>
                <a:gd name="csX316" fmla="*/ 9758 w 356683"/>
                <a:gd name="csY316" fmla="*/ 223215 h 335437"/>
                <a:gd name="csX317" fmla="*/ 10412 w 356683"/>
                <a:gd name="csY317" fmla="*/ 221038 h 335437"/>
                <a:gd name="csX318" fmla="*/ 11243 w 356683"/>
                <a:gd name="csY318" fmla="*/ 219191 h 335437"/>
                <a:gd name="csX319" fmla="*/ 13059 w 356683"/>
                <a:gd name="csY319" fmla="*/ 217268 h 335437"/>
                <a:gd name="csX320" fmla="*/ 14768 w 356683"/>
                <a:gd name="csY320" fmla="*/ 215907 h 335437"/>
                <a:gd name="csX321" fmla="*/ 16799 w 356683"/>
                <a:gd name="csY321" fmla="*/ 214491 h 335437"/>
                <a:gd name="csX322" fmla="*/ 17830 w 356683"/>
                <a:gd name="csY322" fmla="*/ 214745 h 335437"/>
                <a:gd name="csX323" fmla="*/ 19762 w 356683"/>
                <a:gd name="csY323" fmla="*/ 216722 h 335437"/>
                <a:gd name="csX324" fmla="*/ 24002 w 356683"/>
                <a:gd name="csY324" fmla="*/ 220684 h 335437"/>
                <a:gd name="csX325" fmla="*/ 27504 w 356683"/>
                <a:gd name="csY325" fmla="*/ 223699 h 335437"/>
                <a:gd name="csX326" fmla="*/ 28781 w 356683"/>
                <a:gd name="csY326" fmla="*/ 225300 h 335437"/>
                <a:gd name="csX327" fmla="*/ 29912 w 356683"/>
                <a:gd name="csY327" fmla="*/ 225315 h 335437"/>
                <a:gd name="csX328" fmla="*/ 31651 w 356683"/>
                <a:gd name="csY328" fmla="*/ 222392 h 335437"/>
                <a:gd name="csX329" fmla="*/ 33452 w 356683"/>
                <a:gd name="csY329" fmla="*/ 219876 h 335437"/>
                <a:gd name="csX330" fmla="*/ 34214 w 356683"/>
                <a:gd name="csY330" fmla="*/ 219261 h 335437"/>
                <a:gd name="csX331" fmla="*/ 36584 w 356683"/>
                <a:gd name="csY331" fmla="*/ 218984 h 335437"/>
                <a:gd name="csX332" fmla="*/ 38600 w 356683"/>
                <a:gd name="csY332" fmla="*/ 218876 h 335437"/>
                <a:gd name="csX333" fmla="*/ 40363 w 356683"/>
                <a:gd name="csY333" fmla="*/ 218922 h 335437"/>
                <a:gd name="csX334" fmla="*/ 43595 w 356683"/>
                <a:gd name="csY334" fmla="*/ 219407 h 335437"/>
                <a:gd name="csX335" fmla="*/ 45072 w 356683"/>
                <a:gd name="csY335" fmla="*/ 219853 h 335437"/>
                <a:gd name="csX336" fmla="*/ 46457 w 356683"/>
                <a:gd name="csY336" fmla="*/ 220122 h 335437"/>
                <a:gd name="csX337" fmla="*/ 50521 w 356683"/>
                <a:gd name="csY337" fmla="*/ 220345 h 335437"/>
                <a:gd name="csX338" fmla="*/ 54545 w 356683"/>
                <a:gd name="csY338" fmla="*/ 219730 h 335437"/>
                <a:gd name="csX339" fmla="*/ 58370 w 356683"/>
                <a:gd name="csY339" fmla="*/ 218938 h 335437"/>
                <a:gd name="csX340" fmla="*/ 61202 w 356683"/>
                <a:gd name="csY340" fmla="*/ 218468 h 335437"/>
                <a:gd name="csX341" fmla="*/ 61348 w 356683"/>
                <a:gd name="csY341" fmla="*/ 217276 h 335437"/>
                <a:gd name="csX342" fmla="*/ 61186 w 356683"/>
                <a:gd name="csY342" fmla="*/ 215868 h 335437"/>
                <a:gd name="csX343" fmla="*/ 61641 w 356683"/>
                <a:gd name="csY343" fmla="*/ 214799 h 335437"/>
                <a:gd name="csX344" fmla="*/ 62533 w 356683"/>
                <a:gd name="csY344" fmla="*/ 213807 h 335437"/>
                <a:gd name="csX345" fmla="*/ 63287 w 356683"/>
                <a:gd name="csY345" fmla="*/ 213583 h 335437"/>
                <a:gd name="csX346" fmla="*/ 63610 w 356683"/>
                <a:gd name="csY346" fmla="*/ 216968 h 335437"/>
                <a:gd name="csX347" fmla="*/ 64511 w 356683"/>
                <a:gd name="csY347" fmla="*/ 217476 h 335437"/>
                <a:gd name="csX348" fmla="*/ 67035 w 356683"/>
                <a:gd name="csY348" fmla="*/ 217622 h 335437"/>
                <a:gd name="csX349" fmla="*/ 71137 w 356683"/>
                <a:gd name="csY349" fmla="*/ 217622 h 335437"/>
                <a:gd name="csX350" fmla="*/ 75539 w 356683"/>
                <a:gd name="csY350" fmla="*/ 217622 h 335437"/>
                <a:gd name="csX351" fmla="*/ 79940 w 356683"/>
                <a:gd name="csY351" fmla="*/ 217622 h 335437"/>
                <a:gd name="csX352" fmla="*/ 84350 w 356683"/>
                <a:gd name="csY352" fmla="*/ 217622 h 335437"/>
                <a:gd name="csX353" fmla="*/ 88751 w 356683"/>
                <a:gd name="csY353" fmla="*/ 217622 h 335437"/>
                <a:gd name="csX354" fmla="*/ 93153 w 356683"/>
                <a:gd name="csY354" fmla="*/ 217622 h 335437"/>
                <a:gd name="csX355" fmla="*/ 97563 w 356683"/>
                <a:gd name="csY355" fmla="*/ 217622 h 335437"/>
                <a:gd name="csX356" fmla="*/ 101965 w 356683"/>
                <a:gd name="csY356" fmla="*/ 217622 h 335437"/>
                <a:gd name="csX357" fmla="*/ 106374 w 356683"/>
                <a:gd name="csY357" fmla="*/ 217622 h 335437"/>
                <a:gd name="csX358" fmla="*/ 110776 w 356683"/>
                <a:gd name="csY358" fmla="*/ 217622 h 335437"/>
                <a:gd name="csX359" fmla="*/ 115178 w 356683"/>
                <a:gd name="csY359" fmla="*/ 217622 h 335437"/>
                <a:gd name="csX360" fmla="*/ 119580 w 356683"/>
                <a:gd name="csY360" fmla="*/ 217622 h 335437"/>
                <a:gd name="csX361" fmla="*/ 123989 w 356683"/>
                <a:gd name="csY361" fmla="*/ 217622 h 335437"/>
                <a:gd name="csX362" fmla="*/ 128391 w 356683"/>
                <a:gd name="csY362" fmla="*/ 217622 h 335437"/>
                <a:gd name="csX363" fmla="*/ 132800 w 356683"/>
                <a:gd name="csY363" fmla="*/ 217622 h 335437"/>
                <a:gd name="csX364" fmla="*/ 137202 w 356683"/>
                <a:gd name="csY364" fmla="*/ 217622 h 335437"/>
                <a:gd name="csX365" fmla="*/ 141612 w 356683"/>
                <a:gd name="csY365" fmla="*/ 217622 h 335437"/>
                <a:gd name="csX366" fmla="*/ 146175 w 356683"/>
                <a:gd name="csY366" fmla="*/ 217622 h 335437"/>
                <a:gd name="csX367" fmla="*/ 147406 w 356683"/>
                <a:gd name="csY367" fmla="*/ 211091 h 335437"/>
                <a:gd name="csX368" fmla="*/ 148530 w 356683"/>
                <a:gd name="csY368" fmla="*/ 205098 h 335437"/>
                <a:gd name="csX369" fmla="*/ 149469 w 356683"/>
                <a:gd name="csY369" fmla="*/ 200067 h 335437"/>
                <a:gd name="csX370" fmla="*/ 146236 w 356683"/>
                <a:gd name="csY370" fmla="*/ 196513 h 335437"/>
                <a:gd name="csX371" fmla="*/ 143666 w 356683"/>
                <a:gd name="csY371" fmla="*/ 193682 h 335437"/>
                <a:gd name="csX372" fmla="*/ 143066 w 356683"/>
                <a:gd name="csY372" fmla="*/ 188282 h 335437"/>
                <a:gd name="csX373" fmla="*/ 142458 w 356683"/>
                <a:gd name="csY373" fmla="*/ 182704 h 335437"/>
                <a:gd name="csX374" fmla="*/ 141843 w 356683"/>
                <a:gd name="csY374" fmla="*/ 177119 h 335437"/>
                <a:gd name="csX375" fmla="*/ 141219 w 356683"/>
                <a:gd name="csY375" fmla="*/ 171527 h 335437"/>
                <a:gd name="csX376" fmla="*/ 140611 w 356683"/>
                <a:gd name="csY376" fmla="*/ 165926 h 335437"/>
                <a:gd name="csX377" fmla="*/ 139996 w 356683"/>
                <a:gd name="csY377" fmla="*/ 160318 h 335437"/>
                <a:gd name="csX378" fmla="*/ 139380 w 356683"/>
                <a:gd name="csY378" fmla="*/ 154703 h 335437"/>
                <a:gd name="csX379" fmla="*/ 138764 w 356683"/>
                <a:gd name="csY379" fmla="*/ 149079 h 335437"/>
                <a:gd name="csX380" fmla="*/ 138149 w 356683"/>
                <a:gd name="csY380" fmla="*/ 143448 h 335437"/>
                <a:gd name="csX381" fmla="*/ 137533 w 356683"/>
                <a:gd name="csY381" fmla="*/ 137801 h 335437"/>
                <a:gd name="csX382" fmla="*/ 136917 w 356683"/>
                <a:gd name="csY382" fmla="*/ 132155 h 335437"/>
                <a:gd name="csX383" fmla="*/ 136302 w 356683"/>
                <a:gd name="csY383" fmla="*/ 126501 h 335437"/>
                <a:gd name="csX384" fmla="*/ 135686 w 356683"/>
                <a:gd name="csY384" fmla="*/ 120831 h 335437"/>
                <a:gd name="csX385" fmla="*/ 135078 w 356683"/>
                <a:gd name="csY385" fmla="*/ 115154 h 335437"/>
                <a:gd name="csX386" fmla="*/ 134462 w 356683"/>
                <a:gd name="csY386" fmla="*/ 109469 h 335437"/>
                <a:gd name="csX387" fmla="*/ 133839 w 356683"/>
                <a:gd name="csY387" fmla="*/ 103768 h 335437"/>
                <a:gd name="csX388" fmla="*/ 133231 w 356683"/>
                <a:gd name="csY388" fmla="*/ 98068 h 335437"/>
                <a:gd name="csX389" fmla="*/ 132616 w 356683"/>
                <a:gd name="csY389" fmla="*/ 92352 h 335437"/>
                <a:gd name="csX390" fmla="*/ 132000 w 356683"/>
                <a:gd name="csY390" fmla="*/ 86629 h 335437"/>
                <a:gd name="csX391" fmla="*/ 131384 w 356683"/>
                <a:gd name="csY391" fmla="*/ 80898 h 335437"/>
                <a:gd name="csX392" fmla="*/ 130769 w 356683"/>
                <a:gd name="csY392" fmla="*/ 75151 h 335437"/>
                <a:gd name="csX393" fmla="*/ 130153 w 356683"/>
                <a:gd name="csY393" fmla="*/ 69405 h 335437"/>
                <a:gd name="csX394" fmla="*/ 129537 w 356683"/>
                <a:gd name="csY394" fmla="*/ 63635 h 335437"/>
                <a:gd name="csX395" fmla="*/ 128922 w 356683"/>
                <a:gd name="csY395" fmla="*/ 57865 h 335437"/>
                <a:gd name="csX396" fmla="*/ 128306 w 356683"/>
                <a:gd name="csY396" fmla="*/ 52080 h 335437"/>
                <a:gd name="csX397" fmla="*/ 127698 w 356683"/>
                <a:gd name="csY397" fmla="*/ 46288 h 335437"/>
                <a:gd name="csX398" fmla="*/ 127083 w 356683"/>
                <a:gd name="csY398" fmla="*/ 40480 h 335437"/>
                <a:gd name="csX399" fmla="*/ 126467 w 356683"/>
                <a:gd name="csY399" fmla="*/ 34664 h 335437"/>
                <a:gd name="csX400" fmla="*/ 125851 w 356683"/>
                <a:gd name="csY400" fmla="*/ 28833 h 335437"/>
                <a:gd name="csX401" fmla="*/ 125236 w 356683"/>
                <a:gd name="csY401" fmla="*/ 22994 h 335437"/>
                <a:gd name="csX402" fmla="*/ 124620 w 356683"/>
                <a:gd name="csY402" fmla="*/ 17147 h 335437"/>
                <a:gd name="csX403" fmla="*/ 124005 w 356683"/>
                <a:gd name="csY403" fmla="*/ 11285 h 335437"/>
                <a:gd name="csX404" fmla="*/ 123389 w 356683"/>
                <a:gd name="csY404" fmla="*/ 5408 h 335437"/>
                <a:gd name="csX405" fmla="*/ 122812 w 356683"/>
                <a:gd name="csY405" fmla="*/ 15 h 335437"/>
                <a:gd name="csX406" fmla="*/ 129445 w 356683"/>
                <a:gd name="csY406" fmla="*/ 15 h 335437"/>
                <a:gd name="csX407" fmla="*/ 136517 w 356683"/>
                <a:gd name="csY407" fmla="*/ 8 h 335437"/>
                <a:gd name="csX408" fmla="*/ 143405 w 356683"/>
                <a:gd name="csY408" fmla="*/ 8 h 335437"/>
                <a:gd name="csX409" fmla="*/ 153509 w 356683"/>
                <a:gd name="csY409" fmla="*/ 0 h 335437"/>
                <a:gd name="csX410" fmla="*/ 161073 w 356683"/>
                <a:gd name="csY410" fmla="*/ 0 h 335437"/>
                <a:gd name="csX411" fmla="*/ 167668 w 356683"/>
                <a:gd name="csY411" fmla="*/ 4523 h 335437"/>
                <a:gd name="csX412" fmla="*/ 173648 w 356683"/>
                <a:gd name="csY412" fmla="*/ 8793 h 335437"/>
                <a:gd name="csX413" fmla="*/ 180720 w 356683"/>
                <a:gd name="csY413" fmla="*/ 13847 h 335437"/>
                <a:gd name="csX414" fmla="*/ 187792 w 356683"/>
                <a:gd name="csY414" fmla="*/ 18894 h 335437"/>
                <a:gd name="csX415" fmla="*/ 194872 w 356683"/>
                <a:gd name="csY415" fmla="*/ 23932 h 335437"/>
                <a:gd name="csX416" fmla="*/ 201944 w 356683"/>
                <a:gd name="csY416" fmla="*/ 28956 h 335437"/>
                <a:gd name="csX417" fmla="*/ 209016 w 356683"/>
                <a:gd name="csY417" fmla="*/ 33971 h 335437"/>
                <a:gd name="csX418" fmla="*/ 216081 w 356683"/>
                <a:gd name="csY418" fmla="*/ 38987 h 335437"/>
                <a:gd name="csX419" fmla="*/ 223160 w 356683"/>
                <a:gd name="csY419" fmla="*/ 43980 h 335437"/>
                <a:gd name="csX420" fmla="*/ 230232 w 356683"/>
                <a:gd name="csY420" fmla="*/ 48980 h 335437"/>
                <a:gd name="csX421" fmla="*/ 237305 w 356683"/>
                <a:gd name="csY421" fmla="*/ 53965 h 335437"/>
                <a:gd name="csX422" fmla="*/ 244377 w 356683"/>
                <a:gd name="csY422" fmla="*/ 58942 h 335437"/>
                <a:gd name="csX423" fmla="*/ 251449 w 356683"/>
                <a:gd name="csY423" fmla="*/ 63912 h 335437"/>
                <a:gd name="csX424" fmla="*/ 258521 w 356683"/>
                <a:gd name="csY424" fmla="*/ 68874 h 335437"/>
                <a:gd name="csX425" fmla="*/ 265593 w 356683"/>
                <a:gd name="csY425" fmla="*/ 73828 h 335437"/>
                <a:gd name="csX426" fmla="*/ 272665 w 356683"/>
                <a:gd name="csY426" fmla="*/ 78774 h 335437"/>
                <a:gd name="csX427" fmla="*/ 279737 w 356683"/>
                <a:gd name="csY427" fmla="*/ 83713 h 335437"/>
                <a:gd name="csX428" fmla="*/ 286809 w 356683"/>
                <a:gd name="csY428" fmla="*/ 88652 h 335437"/>
                <a:gd name="csX429" fmla="*/ 289972 w 356683"/>
                <a:gd name="csY429" fmla="*/ 90852 h 335437"/>
                <a:gd name="csX430" fmla="*/ 290264 w 356683"/>
                <a:gd name="csY430" fmla="*/ 91760 h 335437"/>
                <a:gd name="csX431" fmla="*/ 290557 w 356683"/>
                <a:gd name="csY431" fmla="*/ 93614 h 335437"/>
                <a:gd name="csX432" fmla="*/ 290372 w 356683"/>
                <a:gd name="csY432" fmla="*/ 95699 h 335437"/>
                <a:gd name="csX433" fmla="*/ 290403 w 356683"/>
                <a:gd name="csY433" fmla="*/ 97399 h 335437"/>
                <a:gd name="csX434" fmla="*/ 291334 w 356683"/>
                <a:gd name="csY434" fmla="*/ 98545 h 335437"/>
                <a:gd name="csX435" fmla="*/ 293096 w 356683"/>
                <a:gd name="csY435" fmla="*/ 99776 h 335437"/>
                <a:gd name="csX436" fmla="*/ 300015 w 356683"/>
                <a:gd name="csY436" fmla="*/ 103407 h 335437"/>
                <a:gd name="csX437" fmla="*/ 300561 w 356683"/>
                <a:gd name="csY437" fmla="*/ 104122 h 335437"/>
                <a:gd name="csX438" fmla="*/ 300807 w 356683"/>
                <a:gd name="csY438" fmla="*/ 105622 h 335437"/>
                <a:gd name="csX439" fmla="*/ 301631 w 356683"/>
                <a:gd name="csY439" fmla="*/ 107461 h 335437"/>
                <a:gd name="csX440" fmla="*/ 303093 w 356683"/>
                <a:gd name="csY440" fmla="*/ 108538 h 335437"/>
                <a:gd name="csX441" fmla="*/ 304801 w 356683"/>
                <a:gd name="csY441" fmla="*/ 109330 h 335437"/>
                <a:gd name="csX442" fmla="*/ 306887 w 356683"/>
                <a:gd name="csY442" fmla="*/ 109884 h 335437"/>
                <a:gd name="csX443" fmla="*/ 313158 w 356683"/>
                <a:gd name="csY443" fmla="*/ 110454 h 335437"/>
                <a:gd name="csX444" fmla="*/ 314490 w 356683"/>
                <a:gd name="csY444" fmla="*/ 111307 h 335437"/>
                <a:gd name="csX445" fmla="*/ 317199 w 356683"/>
                <a:gd name="csY445" fmla="*/ 114654 h 335437"/>
                <a:gd name="csX446" fmla="*/ 318668 w 356683"/>
                <a:gd name="csY446" fmla="*/ 115315 h 335437"/>
                <a:gd name="csX447" fmla="*/ 322847 w 356683"/>
                <a:gd name="csY447" fmla="*/ 116277 h 335437"/>
                <a:gd name="csX448" fmla="*/ 325871 w 356683"/>
                <a:gd name="csY448" fmla="*/ 116815 h 335437"/>
                <a:gd name="csX449" fmla="*/ 327118 w 356683"/>
                <a:gd name="csY449" fmla="*/ 117123 h 335437"/>
                <a:gd name="csX450" fmla="*/ 329858 w 356683"/>
                <a:gd name="csY450" fmla="*/ 118016 h 335437"/>
                <a:gd name="csX451" fmla="*/ 332836 w 356683"/>
                <a:gd name="csY451" fmla="*/ 119539 h 335437"/>
                <a:gd name="csX452" fmla="*/ 334413 w 356683"/>
                <a:gd name="csY452" fmla="*/ 120916 h 335437"/>
                <a:gd name="csX453" fmla="*/ 334413 w 356683"/>
                <a:gd name="csY453" fmla="*/ 121346 h 335437"/>
                <a:gd name="csX454" fmla="*/ 334398 w 356683"/>
                <a:gd name="csY454" fmla="*/ 122547 h 335437"/>
                <a:gd name="csX455" fmla="*/ 334375 w 356683"/>
                <a:gd name="csY455" fmla="*/ 126139 h 335437"/>
                <a:gd name="csX456" fmla="*/ 334921 w 356683"/>
                <a:gd name="csY456" fmla="*/ 128116 h 335437"/>
                <a:gd name="csX457" fmla="*/ 335545 w 356683"/>
                <a:gd name="csY457" fmla="*/ 129547 h 335437"/>
                <a:gd name="csX458" fmla="*/ 335514 w 356683"/>
                <a:gd name="csY458" fmla="*/ 130416 h 335437"/>
                <a:gd name="csX459" fmla="*/ 334760 w 356683"/>
                <a:gd name="csY459" fmla="*/ 131032 h 335437"/>
                <a:gd name="csX460" fmla="*/ 334175 w 356683"/>
                <a:gd name="csY460" fmla="*/ 131793 h 335437"/>
                <a:gd name="csX461" fmla="*/ 333851 w 356683"/>
                <a:gd name="csY461" fmla="*/ 132793 h 335437"/>
                <a:gd name="csX462" fmla="*/ 332997 w 356683"/>
                <a:gd name="csY462" fmla="*/ 134063 h 335437"/>
                <a:gd name="csX463" fmla="*/ 332313 w 356683"/>
                <a:gd name="csY463" fmla="*/ 135478 h 335437"/>
                <a:gd name="csX464" fmla="*/ 332605 w 356683"/>
                <a:gd name="csY464" fmla="*/ 136540 h 335437"/>
                <a:gd name="csX465" fmla="*/ 333782 w 356683"/>
                <a:gd name="csY465" fmla="*/ 137232 h 335437"/>
                <a:gd name="csX466" fmla="*/ 335545 w 356683"/>
                <a:gd name="csY466" fmla="*/ 138578 h 335437"/>
                <a:gd name="csX467" fmla="*/ 337007 w 356683"/>
                <a:gd name="csY467" fmla="*/ 139148 h 335437"/>
                <a:gd name="csX468" fmla="*/ 337722 w 356683"/>
                <a:gd name="csY468" fmla="*/ 139186 h 335437"/>
                <a:gd name="csX469" fmla="*/ 338677 w 356683"/>
                <a:gd name="csY469" fmla="*/ 139148 h 335437"/>
                <a:gd name="csX470" fmla="*/ 339500 w 356683"/>
                <a:gd name="csY470" fmla="*/ 138971 h 335437"/>
                <a:gd name="csX471" fmla="*/ 344779 w 356683"/>
                <a:gd name="csY471" fmla="*/ 137940 h 335437"/>
                <a:gd name="csX472" fmla="*/ 349673 w 356683"/>
                <a:gd name="csY472" fmla="*/ 136978 h 3354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</a:cxnLst>
              <a:rect l="l" t="t" r="r" b="b"/>
              <a:pathLst>
                <a:path w="356683" h="335437">
                  <a:moveTo>
                    <a:pt x="356530" y="135640"/>
                  </a:moveTo>
                  <a:lnTo>
                    <a:pt x="356545" y="139609"/>
                  </a:lnTo>
                  <a:lnTo>
                    <a:pt x="356561" y="145587"/>
                  </a:lnTo>
                  <a:lnTo>
                    <a:pt x="356584" y="152241"/>
                  </a:lnTo>
                  <a:lnTo>
                    <a:pt x="356599" y="158364"/>
                  </a:lnTo>
                  <a:lnTo>
                    <a:pt x="356622" y="165334"/>
                  </a:lnTo>
                  <a:lnTo>
                    <a:pt x="356645" y="170927"/>
                  </a:lnTo>
                  <a:lnTo>
                    <a:pt x="356661" y="177535"/>
                  </a:lnTo>
                  <a:lnTo>
                    <a:pt x="356684" y="184097"/>
                  </a:lnTo>
                  <a:lnTo>
                    <a:pt x="355999" y="184851"/>
                  </a:lnTo>
                  <a:lnTo>
                    <a:pt x="355745" y="188536"/>
                  </a:lnTo>
                  <a:lnTo>
                    <a:pt x="355553" y="193382"/>
                  </a:lnTo>
                  <a:lnTo>
                    <a:pt x="354237" y="198398"/>
                  </a:lnTo>
                  <a:lnTo>
                    <a:pt x="351936" y="202090"/>
                  </a:lnTo>
                  <a:lnTo>
                    <a:pt x="351105" y="205598"/>
                  </a:lnTo>
                  <a:lnTo>
                    <a:pt x="350474" y="207606"/>
                  </a:lnTo>
                  <a:lnTo>
                    <a:pt x="349612" y="208698"/>
                  </a:lnTo>
                  <a:lnTo>
                    <a:pt x="349412" y="210006"/>
                  </a:lnTo>
                  <a:lnTo>
                    <a:pt x="348958" y="211853"/>
                  </a:lnTo>
                  <a:lnTo>
                    <a:pt x="348227" y="213045"/>
                  </a:lnTo>
                  <a:lnTo>
                    <a:pt x="347657" y="213660"/>
                  </a:lnTo>
                  <a:lnTo>
                    <a:pt x="345341" y="214383"/>
                  </a:lnTo>
                  <a:lnTo>
                    <a:pt x="341262" y="217914"/>
                  </a:lnTo>
                  <a:lnTo>
                    <a:pt x="340908" y="220738"/>
                  </a:lnTo>
                  <a:lnTo>
                    <a:pt x="336260" y="219961"/>
                  </a:lnTo>
                  <a:lnTo>
                    <a:pt x="331320" y="219161"/>
                  </a:lnTo>
                  <a:lnTo>
                    <a:pt x="330658" y="219215"/>
                  </a:lnTo>
                  <a:lnTo>
                    <a:pt x="330242" y="219584"/>
                  </a:lnTo>
                  <a:lnTo>
                    <a:pt x="330042" y="221076"/>
                  </a:lnTo>
                  <a:lnTo>
                    <a:pt x="323317" y="221322"/>
                  </a:lnTo>
                  <a:lnTo>
                    <a:pt x="317514" y="221538"/>
                  </a:lnTo>
                  <a:lnTo>
                    <a:pt x="310326" y="221784"/>
                  </a:lnTo>
                  <a:lnTo>
                    <a:pt x="305386" y="221953"/>
                  </a:lnTo>
                  <a:lnTo>
                    <a:pt x="299122" y="222292"/>
                  </a:lnTo>
                  <a:lnTo>
                    <a:pt x="293312" y="222607"/>
                  </a:lnTo>
                  <a:lnTo>
                    <a:pt x="289449" y="225853"/>
                  </a:lnTo>
                  <a:lnTo>
                    <a:pt x="285963" y="228946"/>
                  </a:lnTo>
                  <a:lnTo>
                    <a:pt x="285686" y="229054"/>
                  </a:lnTo>
                  <a:lnTo>
                    <a:pt x="280745" y="229661"/>
                  </a:lnTo>
                  <a:lnTo>
                    <a:pt x="274581" y="229123"/>
                  </a:lnTo>
                  <a:lnTo>
                    <a:pt x="271411" y="229092"/>
                  </a:lnTo>
                  <a:lnTo>
                    <a:pt x="270164" y="229461"/>
                  </a:lnTo>
                  <a:lnTo>
                    <a:pt x="269925" y="230623"/>
                  </a:lnTo>
                  <a:lnTo>
                    <a:pt x="265385" y="228992"/>
                  </a:lnTo>
                  <a:lnTo>
                    <a:pt x="260137" y="227338"/>
                  </a:lnTo>
                  <a:lnTo>
                    <a:pt x="256474" y="228377"/>
                  </a:lnTo>
                  <a:lnTo>
                    <a:pt x="255889" y="228023"/>
                  </a:lnTo>
                  <a:lnTo>
                    <a:pt x="255412" y="227330"/>
                  </a:lnTo>
                  <a:lnTo>
                    <a:pt x="253642" y="226930"/>
                  </a:lnTo>
                  <a:lnTo>
                    <a:pt x="250833" y="227107"/>
                  </a:lnTo>
                  <a:lnTo>
                    <a:pt x="248801" y="227600"/>
                  </a:lnTo>
                  <a:lnTo>
                    <a:pt x="245615" y="230046"/>
                  </a:lnTo>
                  <a:lnTo>
                    <a:pt x="243215" y="232177"/>
                  </a:lnTo>
                  <a:lnTo>
                    <a:pt x="242560" y="232662"/>
                  </a:lnTo>
                  <a:lnTo>
                    <a:pt x="239205" y="233954"/>
                  </a:lnTo>
                  <a:lnTo>
                    <a:pt x="232972" y="236954"/>
                  </a:lnTo>
                  <a:lnTo>
                    <a:pt x="229432" y="239162"/>
                  </a:lnTo>
                  <a:lnTo>
                    <a:pt x="228616" y="239562"/>
                  </a:lnTo>
                  <a:lnTo>
                    <a:pt x="227046" y="240062"/>
                  </a:lnTo>
                  <a:lnTo>
                    <a:pt x="224630" y="240162"/>
                  </a:lnTo>
                  <a:lnTo>
                    <a:pt x="222614" y="240716"/>
                  </a:lnTo>
                  <a:lnTo>
                    <a:pt x="220798" y="246516"/>
                  </a:lnTo>
                  <a:lnTo>
                    <a:pt x="219590" y="247093"/>
                  </a:lnTo>
                  <a:lnTo>
                    <a:pt x="212156" y="244755"/>
                  </a:lnTo>
                  <a:lnTo>
                    <a:pt x="210655" y="245101"/>
                  </a:lnTo>
                  <a:lnTo>
                    <a:pt x="209362" y="245785"/>
                  </a:lnTo>
                  <a:lnTo>
                    <a:pt x="205214" y="249186"/>
                  </a:lnTo>
                  <a:lnTo>
                    <a:pt x="203160" y="251909"/>
                  </a:lnTo>
                  <a:lnTo>
                    <a:pt x="202036" y="255525"/>
                  </a:lnTo>
                  <a:lnTo>
                    <a:pt x="202198" y="256640"/>
                  </a:lnTo>
                  <a:lnTo>
                    <a:pt x="202229" y="257902"/>
                  </a:lnTo>
                  <a:lnTo>
                    <a:pt x="201497" y="258586"/>
                  </a:lnTo>
                  <a:lnTo>
                    <a:pt x="200497" y="258833"/>
                  </a:lnTo>
                  <a:lnTo>
                    <a:pt x="199597" y="258794"/>
                  </a:lnTo>
                  <a:lnTo>
                    <a:pt x="196149" y="258048"/>
                  </a:lnTo>
                  <a:lnTo>
                    <a:pt x="195072" y="258371"/>
                  </a:lnTo>
                  <a:lnTo>
                    <a:pt x="194602" y="260156"/>
                  </a:lnTo>
                  <a:lnTo>
                    <a:pt x="194672" y="264048"/>
                  </a:lnTo>
                  <a:lnTo>
                    <a:pt x="193918" y="266695"/>
                  </a:lnTo>
                  <a:lnTo>
                    <a:pt x="191871" y="267510"/>
                  </a:lnTo>
                  <a:lnTo>
                    <a:pt x="190285" y="268556"/>
                  </a:lnTo>
                  <a:lnTo>
                    <a:pt x="189039" y="268856"/>
                  </a:lnTo>
                  <a:lnTo>
                    <a:pt x="188000" y="268602"/>
                  </a:lnTo>
                  <a:lnTo>
                    <a:pt x="182005" y="264648"/>
                  </a:lnTo>
                  <a:lnTo>
                    <a:pt x="179981" y="264017"/>
                  </a:lnTo>
                  <a:lnTo>
                    <a:pt x="177734" y="264456"/>
                  </a:lnTo>
                  <a:lnTo>
                    <a:pt x="175579" y="266133"/>
                  </a:lnTo>
                  <a:lnTo>
                    <a:pt x="174602" y="267233"/>
                  </a:lnTo>
                  <a:lnTo>
                    <a:pt x="173255" y="268533"/>
                  </a:lnTo>
                  <a:lnTo>
                    <a:pt x="171739" y="270264"/>
                  </a:lnTo>
                  <a:lnTo>
                    <a:pt x="172139" y="271726"/>
                  </a:lnTo>
                  <a:lnTo>
                    <a:pt x="173209" y="273426"/>
                  </a:lnTo>
                  <a:lnTo>
                    <a:pt x="173971" y="275534"/>
                  </a:lnTo>
                  <a:lnTo>
                    <a:pt x="173932" y="277418"/>
                  </a:lnTo>
                  <a:lnTo>
                    <a:pt x="168461" y="280096"/>
                  </a:lnTo>
                  <a:lnTo>
                    <a:pt x="168907" y="281011"/>
                  </a:lnTo>
                  <a:lnTo>
                    <a:pt x="169731" y="282088"/>
                  </a:lnTo>
                  <a:lnTo>
                    <a:pt x="169739" y="284034"/>
                  </a:lnTo>
                  <a:lnTo>
                    <a:pt x="169584" y="287442"/>
                  </a:lnTo>
                  <a:lnTo>
                    <a:pt x="168476" y="288673"/>
                  </a:lnTo>
                  <a:lnTo>
                    <a:pt x="167045" y="289888"/>
                  </a:lnTo>
                  <a:lnTo>
                    <a:pt x="166160" y="291450"/>
                  </a:lnTo>
                  <a:lnTo>
                    <a:pt x="165291" y="292219"/>
                  </a:lnTo>
                  <a:lnTo>
                    <a:pt x="163736" y="293181"/>
                  </a:lnTo>
                  <a:lnTo>
                    <a:pt x="161604" y="294150"/>
                  </a:lnTo>
                  <a:lnTo>
                    <a:pt x="157910" y="294996"/>
                  </a:lnTo>
                  <a:lnTo>
                    <a:pt x="154955" y="295566"/>
                  </a:lnTo>
                  <a:lnTo>
                    <a:pt x="153840" y="296120"/>
                  </a:lnTo>
                  <a:lnTo>
                    <a:pt x="152270" y="297258"/>
                  </a:lnTo>
                  <a:lnTo>
                    <a:pt x="151015" y="298628"/>
                  </a:lnTo>
                  <a:lnTo>
                    <a:pt x="150715" y="300105"/>
                  </a:lnTo>
                  <a:lnTo>
                    <a:pt x="150969" y="301797"/>
                  </a:lnTo>
                  <a:lnTo>
                    <a:pt x="151408" y="303182"/>
                  </a:lnTo>
                  <a:lnTo>
                    <a:pt x="151954" y="304128"/>
                  </a:lnTo>
                  <a:lnTo>
                    <a:pt x="152285" y="305320"/>
                  </a:lnTo>
                  <a:lnTo>
                    <a:pt x="151839" y="308528"/>
                  </a:lnTo>
                  <a:lnTo>
                    <a:pt x="150769" y="312244"/>
                  </a:lnTo>
                  <a:lnTo>
                    <a:pt x="149738" y="313898"/>
                  </a:lnTo>
                  <a:lnTo>
                    <a:pt x="148084" y="314806"/>
                  </a:lnTo>
                  <a:lnTo>
                    <a:pt x="146652" y="315821"/>
                  </a:lnTo>
                  <a:lnTo>
                    <a:pt x="147122" y="318252"/>
                  </a:lnTo>
                  <a:lnTo>
                    <a:pt x="147368" y="321737"/>
                  </a:lnTo>
                  <a:lnTo>
                    <a:pt x="146968" y="324522"/>
                  </a:lnTo>
                  <a:lnTo>
                    <a:pt x="146898" y="326237"/>
                  </a:lnTo>
                  <a:lnTo>
                    <a:pt x="146291" y="328022"/>
                  </a:lnTo>
                  <a:lnTo>
                    <a:pt x="145936" y="329276"/>
                  </a:lnTo>
                  <a:lnTo>
                    <a:pt x="145221" y="328968"/>
                  </a:lnTo>
                  <a:lnTo>
                    <a:pt x="142250" y="329114"/>
                  </a:lnTo>
                  <a:lnTo>
                    <a:pt x="139018" y="330068"/>
                  </a:lnTo>
                  <a:lnTo>
                    <a:pt x="137887" y="330830"/>
                  </a:lnTo>
                  <a:lnTo>
                    <a:pt x="137641" y="331868"/>
                  </a:lnTo>
                  <a:lnTo>
                    <a:pt x="136925" y="332568"/>
                  </a:lnTo>
                  <a:lnTo>
                    <a:pt x="135894" y="333353"/>
                  </a:lnTo>
                  <a:lnTo>
                    <a:pt x="134901" y="334314"/>
                  </a:lnTo>
                  <a:lnTo>
                    <a:pt x="133116" y="334161"/>
                  </a:lnTo>
                  <a:lnTo>
                    <a:pt x="131392" y="333499"/>
                  </a:lnTo>
                  <a:lnTo>
                    <a:pt x="130492" y="332860"/>
                  </a:lnTo>
                  <a:lnTo>
                    <a:pt x="130438" y="332476"/>
                  </a:lnTo>
                  <a:lnTo>
                    <a:pt x="131000" y="331537"/>
                  </a:lnTo>
                  <a:lnTo>
                    <a:pt x="131484" y="330514"/>
                  </a:lnTo>
                  <a:lnTo>
                    <a:pt x="131531" y="329837"/>
                  </a:lnTo>
                  <a:lnTo>
                    <a:pt x="130946" y="328176"/>
                  </a:lnTo>
                  <a:lnTo>
                    <a:pt x="130469" y="326391"/>
                  </a:lnTo>
                  <a:lnTo>
                    <a:pt x="130661" y="325537"/>
                  </a:lnTo>
                  <a:lnTo>
                    <a:pt x="130238" y="322906"/>
                  </a:lnTo>
                  <a:lnTo>
                    <a:pt x="130007" y="322775"/>
                  </a:lnTo>
                  <a:lnTo>
                    <a:pt x="127744" y="323452"/>
                  </a:lnTo>
                  <a:lnTo>
                    <a:pt x="126921" y="323622"/>
                  </a:lnTo>
                  <a:lnTo>
                    <a:pt x="126452" y="323914"/>
                  </a:lnTo>
                  <a:lnTo>
                    <a:pt x="126298" y="324414"/>
                  </a:lnTo>
                  <a:lnTo>
                    <a:pt x="126844" y="326083"/>
                  </a:lnTo>
                  <a:lnTo>
                    <a:pt x="126490" y="326368"/>
                  </a:lnTo>
                  <a:lnTo>
                    <a:pt x="125220" y="326329"/>
                  </a:lnTo>
                  <a:lnTo>
                    <a:pt x="123450" y="325775"/>
                  </a:lnTo>
                  <a:lnTo>
                    <a:pt x="121519" y="324245"/>
                  </a:lnTo>
                  <a:lnTo>
                    <a:pt x="121034" y="324745"/>
                  </a:lnTo>
                  <a:lnTo>
                    <a:pt x="120826" y="325960"/>
                  </a:lnTo>
                  <a:lnTo>
                    <a:pt x="120695" y="327399"/>
                  </a:lnTo>
                  <a:lnTo>
                    <a:pt x="121188" y="330014"/>
                  </a:lnTo>
                  <a:lnTo>
                    <a:pt x="120672" y="330945"/>
                  </a:lnTo>
                  <a:lnTo>
                    <a:pt x="119379" y="330776"/>
                  </a:lnTo>
                  <a:lnTo>
                    <a:pt x="117640" y="330784"/>
                  </a:lnTo>
                  <a:lnTo>
                    <a:pt x="116124" y="331037"/>
                  </a:lnTo>
                  <a:lnTo>
                    <a:pt x="115116" y="331099"/>
                  </a:lnTo>
                  <a:lnTo>
                    <a:pt x="114493" y="332030"/>
                  </a:lnTo>
                  <a:lnTo>
                    <a:pt x="114223" y="333076"/>
                  </a:lnTo>
                  <a:lnTo>
                    <a:pt x="114831" y="334230"/>
                  </a:lnTo>
                  <a:lnTo>
                    <a:pt x="114739" y="334722"/>
                  </a:lnTo>
                  <a:lnTo>
                    <a:pt x="114270" y="335168"/>
                  </a:lnTo>
                  <a:lnTo>
                    <a:pt x="113677" y="335438"/>
                  </a:lnTo>
                  <a:lnTo>
                    <a:pt x="113185" y="335407"/>
                  </a:lnTo>
                  <a:lnTo>
                    <a:pt x="111784" y="334122"/>
                  </a:lnTo>
                  <a:lnTo>
                    <a:pt x="110107" y="333645"/>
                  </a:lnTo>
                  <a:lnTo>
                    <a:pt x="106205" y="332907"/>
                  </a:lnTo>
                  <a:lnTo>
                    <a:pt x="105735" y="331153"/>
                  </a:lnTo>
                  <a:lnTo>
                    <a:pt x="105089" y="331122"/>
                  </a:lnTo>
                  <a:lnTo>
                    <a:pt x="104189" y="330199"/>
                  </a:lnTo>
                  <a:lnTo>
                    <a:pt x="103296" y="328976"/>
                  </a:lnTo>
                  <a:lnTo>
                    <a:pt x="102542" y="329037"/>
                  </a:lnTo>
                  <a:lnTo>
                    <a:pt x="101911" y="329383"/>
                  </a:lnTo>
                  <a:lnTo>
                    <a:pt x="99771" y="329245"/>
                  </a:lnTo>
                  <a:lnTo>
                    <a:pt x="97871" y="331099"/>
                  </a:lnTo>
                  <a:lnTo>
                    <a:pt x="96462" y="333407"/>
                  </a:lnTo>
                  <a:lnTo>
                    <a:pt x="94954" y="334514"/>
                  </a:lnTo>
                  <a:lnTo>
                    <a:pt x="93292" y="334999"/>
                  </a:lnTo>
                  <a:lnTo>
                    <a:pt x="92653" y="335014"/>
                  </a:lnTo>
                  <a:lnTo>
                    <a:pt x="92999" y="333561"/>
                  </a:lnTo>
                  <a:lnTo>
                    <a:pt x="92761" y="332491"/>
                  </a:lnTo>
                  <a:lnTo>
                    <a:pt x="92292" y="331545"/>
                  </a:lnTo>
                  <a:lnTo>
                    <a:pt x="87451" y="329014"/>
                  </a:lnTo>
                  <a:lnTo>
                    <a:pt x="86697" y="327968"/>
                  </a:lnTo>
                  <a:lnTo>
                    <a:pt x="85935" y="325091"/>
                  </a:lnTo>
                  <a:lnTo>
                    <a:pt x="85450" y="322214"/>
                  </a:lnTo>
                  <a:lnTo>
                    <a:pt x="85504" y="320529"/>
                  </a:lnTo>
                  <a:lnTo>
                    <a:pt x="85835" y="319014"/>
                  </a:lnTo>
                  <a:lnTo>
                    <a:pt x="85696" y="317844"/>
                  </a:lnTo>
                  <a:lnTo>
                    <a:pt x="85166" y="316952"/>
                  </a:lnTo>
                  <a:lnTo>
                    <a:pt x="83711" y="316090"/>
                  </a:lnTo>
                  <a:lnTo>
                    <a:pt x="82203" y="315690"/>
                  </a:lnTo>
                  <a:lnTo>
                    <a:pt x="80279" y="316813"/>
                  </a:lnTo>
                  <a:lnTo>
                    <a:pt x="79356" y="317029"/>
                  </a:lnTo>
                  <a:lnTo>
                    <a:pt x="78494" y="316952"/>
                  </a:lnTo>
                  <a:lnTo>
                    <a:pt x="78047" y="316536"/>
                  </a:lnTo>
                  <a:lnTo>
                    <a:pt x="78109" y="315959"/>
                  </a:lnTo>
                  <a:lnTo>
                    <a:pt x="80202" y="312875"/>
                  </a:lnTo>
                  <a:lnTo>
                    <a:pt x="81218" y="311590"/>
                  </a:lnTo>
                  <a:lnTo>
                    <a:pt x="82441" y="310605"/>
                  </a:lnTo>
                  <a:lnTo>
                    <a:pt x="83265" y="310082"/>
                  </a:lnTo>
                  <a:lnTo>
                    <a:pt x="83796" y="309328"/>
                  </a:lnTo>
                  <a:lnTo>
                    <a:pt x="83842" y="308728"/>
                  </a:lnTo>
                  <a:lnTo>
                    <a:pt x="83649" y="308297"/>
                  </a:lnTo>
                  <a:lnTo>
                    <a:pt x="82287" y="307728"/>
                  </a:lnTo>
                  <a:lnTo>
                    <a:pt x="80163" y="306290"/>
                  </a:lnTo>
                  <a:lnTo>
                    <a:pt x="79032" y="306136"/>
                  </a:lnTo>
                  <a:lnTo>
                    <a:pt x="78086" y="305482"/>
                  </a:lnTo>
                  <a:lnTo>
                    <a:pt x="77085" y="303228"/>
                  </a:lnTo>
                  <a:lnTo>
                    <a:pt x="76616" y="302797"/>
                  </a:lnTo>
                  <a:lnTo>
                    <a:pt x="75615" y="302566"/>
                  </a:lnTo>
                  <a:lnTo>
                    <a:pt x="74692" y="302012"/>
                  </a:lnTo>
                  <a:lnTo>
                    <a:pt x="74738" y="299081"/>
                  </a:lnTo>
                  <a:lnTo>
                    <a:pt x="74777" y="296550"/>
                  </a:lnTo>
                  <a:lnTo>
                    <a:pt x="72714" y="292473"/>
                  </a:lnTo>
                  <a:lnTo>
                    <a:pt x="71914" y="289904"/>
                  </a:lnTo>
                  <a:lnTo>
                    <a:pt x="70875" y="287258"/>
                  </a:lnTo>
                  <a:lnTo>
                    <a:pt x="69921" y="286019"/>
                  </a:lnTo>
                  <a:lnTo>
                    <a:pt x="68251" y="284980"/>
                  </a:lnTo>
                  <a:lnTo>
                    <a:pt x="66196" y="284257"/>
                  </a:lnTo>
                  <a:lnTo>
                    <a:pt x="64372" y="284088"/>
                  </a:lnTo>
                  <a:lnTo>
                    <a:pt x="62972" y="284334"/>
                  </a:lnTo>
                  <a:lnTo>
                    <a:pt x="62318" y="284657"/>
                  </a:lnTo>
                  <a:lnTo>
                    <a:pt x="62348" y="285150"/>
                  </a:lnTo>
                  <a:lnTo>
                    <a:pt x="63487" y="286819"/>
                  </a:lnTo>
                  <a:lnTo>
                    <a:pt x="63695" y="287750"/>
                  </a:lnTo>
                  <a:lnTo>
                    <a:pt x="63503" y="288650"/>
                  </a:lnTo>
                  <a:lnTo>
                    <a:pt x="63118" y="289250"/>
                  </a:lnTo>
                  <a:lnTo>
                    <a:pt x="62110" y="289319"/>
                  </a:lnTo>
                  <a:lnTo>
                    <a:pt x="60340" y="289835"/>
                  </a:lnTo>
                  <a:lnTo>
                    <a:pt x="58162" y="290850"/>
                  </a:lnTo>
                  <a:lnTo>
                    <a:pt x="56639" y="291719"/>
                  </a:lnTo>
                  <a:lnTo>
                    <a:pt x="55415" y="293920"/>
                  </a:lnTo>
                  <a:lnTo>
                    <a:pt x="54568" y="294196"/>
                  </a:lnTo>
                  <a:lnTo>
                    <a:pt x="53129" y="293920"/>
                  </a:lnTo>
                  <a:lnTo>
                    <a:pt x="49028" y="292296"/>
                  </a:lnTo>
                  <a:lnTo>
                    <a:pt x="45649" y="290958"/>
                  </a:lnTo>
                  <a:lnTo>
                    <a:pt x="43318" y="290188"/>
                  </a:lnTo>
                  <a:lnTo>
                    <a:pt x="41917" y="290681"/>
                  </a:lnTo>
                  <a:lnTo>
                    <a:pt x="41201" y="290919"/>
                  </a:lnTo>
                  <a:lnTo>
                    <a:pt x="39193" y="291812"/>
                  </a:lnTo>
                  <a:lnTo>
                    <a:pt x="36523" y="295066"/>
                  </a:lnTo>
                  <a:lnTo>
                    <a:pt x="35884" y="296143"/>
                  </a:lnTo>
                  <a:lnTo>
                    <a:pt x="35353" y="296489"/>
                  </a:lnTo>
                  <a:lnTo>
                    <a:pt x="34630" y="297058"/>
                  </a:lnTo>
                  <a:lnTo>
                    <a:pt x="33937" y="297073"/>
                  </a:lnTo>
                  <a:lnTo>
                    <a:pt x="33383" y="296689"/>
                  </a:lnTo>
                  <a:lnTo>
                    <a:pt x="33206" y="296450"/>
                  </a:lnTo>
                  <a:lnTo>
                    <a:pt x="31836" y="294104"/>
                  </a:lnTo>
                  <a:lnTo>
                    <a:pt x="30336" y="291519"/>
                  </a:lnTo>
                  <a:lnTo>
                    <a:pt x="29104" y="290350"/>
                  </a:lnTo>
                  <a:lnTo>
                    <a:pt x="27557" y="290296"/>
                  </a:lnTo>
                  <a:lnTo>
                    <a:pt x="26241" y="291104"/>
                  </a:lnTo>
                  <a:lnTo>
                    <a:pt x="24864" y="292765"/>
                  </a:lnTo>
                  <a:lnTo>
                    <a:pt x="23133" y="294304"/>
                  </a:lnTo>
                  <a:lnTo>
                    <a:pt x="22032" y="294766"/>
                  </a:lnTo>
                  <a:lnTo>
                    <a:pt x="21070" y="294512"/>
                  </a:lnTo>
                  <a:lnTo>
                    <a:pt x="18708" y="292573"/>
                  </a:lnTo>
                  <a:lnTo>
                    <a:pt x="17022" y="291189"/>
                  </a:lnTo>
                  <a:lnTo>
                    <a:pt x="16815" y="290496"/>
                  </a:lnTo>
                  <a:lnTo>
                    <a:pt x="17407" y="289435"/>
                  </a:lnTo>
                  <a:lnTo>
                    <a:pt x="17992" y="287850"/>
                  </a:lnTo>
                  <a:lnTo>
                    <a:pt x="18631" y="286565"/>
                  </a:lnTo>
                  <a:lnTo>
                    <a:pt x="19246" y="285973"/>
                  </a:lnTo>
                  <a:lnTo>
                    <a:pt x="19400" y="284334"/>
                  </a:lnTo>
                  <a:lnTo>
                    <a:pt x="17969" y="283173"/>
                  </a:lnTo>
                  <a:lnTo>
                    <a:pt x="17923" y="282611"/>
                  </a:lnTo>
                  <a:lnTo>
                    <a:pt x="18069" y="281072"/>
                  </a:lnTo>
                  <a:lnTo>
                    <a:pt x="18708" y="277818"/>
                  </a:lnTo>
                  <a:lnTo>
                    <a:pt x="18646" y="276580"/>
                  </a:lnTo>
                  <a:lnTo>
                    <a:pt x="19223" y="274157"/>
                  </a:lnTo>
                  <a:lnTo>
                    <a:pt x="18284" y="273064"/>
                  </a:lnTo>
                  <a:lnTo>
                    <a:pt x="18069" y="272257"/>
                  </a:lnTo>
                  <a:lnTo>
                    <a:pt x="17015" y="270964"/>
                  </a:lnTo>
                  <a:lnTo>
                    <a:pt x="15807" y="269133"/>
                  </a:lnTo>
                  <a:lnTo>
                    <a:pt x="15529" y="267664"/>
                  </a:lnTo>
                  <a:lnTo>
                    <a:pt x="15106" y="266495"/>
                  </a:lnTo>
                  <a:lnTo>
                    <a:pt x="13944" y="264733"/>
                  </a:lnTo>
                  <a:lnTo>
                    <a:pt x="13098" y="264456"/>
                  </a:lnTo>
                  <a:lnTo>
                    <a:pt x="11282" y="264187"/>
                  </a:lnTo>
                  <a:lnTo>
                    <a:pt x="10981" y="264794"/>
                  </a:lnTo>
                  <a:lnTo>
                    <a:pt x="10312" y="265672"/>
                  </a:lnTo>
                  <a:lnTo>
                    <a:pt x="9696" y="265925"/>
                  </a:lnTo>
                  <a:lnTo>
                    <a:pt x="8704" y="264848"/>
                  </a:lnTo>
                  <a:lnTo>
                    <a:pt x="8326" y="263925"/>
                  </a:lnTo>
                  <a:lnTo>
                    <a:pt x="8334" y="263087"/>
                  </a:lnTo>
                  <a:lnTo>
                    <a:pt x="6987" y="261617"/>
                  </a:lnTo>
                  <a:lnTo>
                    <a:pt x="4894" y="258925"/>
                  </a:lnTo>
                  <a:lnTo>
                    <a:pt x="5110" y="256702"/>
                  </a:lnTo>
                  <a:lnTo>
                    <a:pt x="6403" y="255501"/>
                  </a:lnTo>
                  <a:lnTo>
                    <a:pt x="6787" y="254594"/>
                  </a:lnTo>
                  <a:lnTo>
                    <a:pt x="6903" y="253578"/>
                  </a:lnTo>
                  <a:lnTo>
                    <a:pt x="6318" y="252347"/>
                  </a:lnTo>
                  <a:lnTo>
                    <a:pt x="5625" y="251378"/>
                  </a:lnTo>
                  <a:lnTo>
                    <a:pt x="5818" y="249232"/>
                  </a:lnTo>
                  <a:lnTo>
                    <a:pt x="5649" y="246247"/>
                  </a:lnTo>
                  <a:lnTo>
                    <a:pt x="4587" y="244755"/>
                  </a:lnTo>
                  <a:lnTo>
                    <a:pt x="3625" y="243662"/>
                  </a:lnTo>
                  <a:lnTo>
                    <a:pt x="2278" y="242485"/>
                  </a:lnTo>
                  <a:lnTo>
                    <a:pt x="1131" y="240670"/>
                  </a:lnTo>
                  <a:lnTo>
                    <a:pt x="1593" y="238177"/>
                  </a:lnTo>
                  <a:lnTo>
                    <a:pt x="2032" y="236462"/>
                  </a:lnTo>
                  <a:lnTo>
                    <a:pt x="0" y="232900"/>
                  </a:lnTo>
                  <a:lnTo>
                    <a:pt x="3801" y="234308"/>
                  </a:lnTo>
                  <a:lnTo>
                    <a:pt x="4302" y="233846"/>
                  </a:lnTo>
                  <a:lnTo>
                    <a:pt x="5595" y="232985"/>
                  </a:lnTo>
                  <a:lnTo>
                    <a:pt x="7342" y="231169"/>
                  </a:lnTo>
                  <a:lnTo>
                    <a:pt x="8804" y="228761"/>
                  </a:lnTo>
                  <a:lnTo>
                    <a:pt x="9465" y="225784"/>
                  </a:lnTo>
                  <a:lnTo>
                    <a:pt x="9758" y="223215"/>
                  </a:lnTo>
                  <a:lnTo>
                    <a:pt x="10412" y="221038"/>
                  </a:lnTo>
                  <a:lnTo>
                    <a:pt x="11243" y="219191"/>
                  </a:lnTo>
                  <a:lnTo>
                    <a:pt x="13059" y="217268"/>
                  </a:lnTo>
                  <a:lnTo>
                    <a:pt x="14768" y="215907"/>
                  </a:lnTo>
                  <a:lnTo>
                    <a:pt x="16799" y="214491"/>
                  </a:lnTo>
                  <a:lnTo>
                    <a:pt x="17830" y="214745"/>
                  </a:lnTo>
                  <a:lnTo>
                    <a:pt x="19762" y="216722"/>
                  </a:lnTo>
                  <a:lnTo>
                    <a:pt x="24002" y="220684"/>
                  </a:lnTo>
                  <a:lnTo>
                    <a:pt x="27504" y="223699"/>
                  </a:lnTo>
                  <a:lnTo>
                    <a:pt x="28781" y="225300"/>
                  </a:lnTo>
                  <a:lnTo>
                    <a:pt x="29912" y="225315"/>
                  </a:lnTo>
                  <a:lnTo>
                    <a:pt x="31651" y="222392"/>
                  </a:lnTo>
                  <a:lnTo>
                    <a:pt x="33452" y="219876"/>
                  </a:lnTo>
                  <a:lnTo>
                    <a:pt x="34214" y="219261"/>
                  </a:lnTo>
                  <a:lnTo>
                    <a:pt x="36584" y="218984"/>
                  </a:lnTo>
                  <a:lnTo>
                    <a:pt x="38600" y="218876"/>
                  </a:lnTo>
                  <a:lnTo>
                    <a:pt x="40363" y="218922"/>
                  </a:lnTo>
                  <a:lnTo>
                    <a:pt x="43595" y="219407"/>
                  </a:lnTo>
                  <a:lnTo>
                    <a:pt x="45072" y="219853"/>
                  </a:lnTo>
                  <a:lnTo>
                    <a:pt x="46457" y="220122"/>
                  </a:lnTo>
                  <a:lnTo>
                    <a:pt x="50521" y="220345"/>
                  </a:lnTo>
                  <a:lnTo>
                    <a:pt x="54545" y="219730"/>
                  </a:lnTo>
                  <a:lnTo>
                    <a:pt x="58370" y="218938"/>
                  </a:lnTo>
                  <a:lnTo>
                    <a:pt x="61202" y="218468"/>
                  </a:lnTo>
                  <a:lnTo>
                    <a:pt x="61348" y="217276"/>
                  </a:lnTo>
                  <a:lnTo>
                    <a:pt x="61186" y="215868"/>
                  </a:lnTo>
                  <a:lnTo>
                    <a:pt x="61641" y="214799"/>
                  </a:lnTo>
                  <a:lnTo>
                    <a:pt x="62533" y="213807"/>
                  </a:lnTo>
                  <a:lnTo>
                    <a:pt x="63287" y="213583"/>
                  </a:lnTo>
                  <a:lnTo>
                    <a:pt x="63610" y="216968"/>
                  </a:lnTo>
                  <a:lnTo>
                    <a:pt x="64511" y="217476"/>
                  </a:lnTo>
                  <a:lnTo>
                    <a:pt x="67035" y="217622"/>
                  </a:lnTo>
                  <a:lnTo>
                    <a:pt x="71137" y="217622"/>
                  </a:lnTo>
                  <a:lnTo>
                    <a:pt x="75539" y="217622"/>
                  </a:lnTo>
                  <a:lnTo>
                    <a:pt x="79940" y="217622"/>
                  </a:lnTo>
                  <a:lnTo>
                    <a:pt x="84350" y="217622"/>
                  </a:lnTo>
                  <a:lnTo>
                    <a:pt x="88751" y="217622"/>
                  </a:lnTo>
                  <a:lnTo>
                    <a:pt x="93153" y="217622"/>
                  </a:lnTo>
                  <a:lnTo>
                    <a:pt x="97563" y="217622"/>
                  </a:lnTo>
                  <a:lnTo>
                    <a:pt x="101965" y="217622"/>
                  </a:lnTo>
                  <a:lnTo>
                    <a:pt x="106374" y="217622"/>
                  </a:lnTo>
                  <a:lnTo>
                    <a:pt x="110776" y="217622"/>
                  </a:lnTo>
                  <a:lnTo>
                    <a:pt x="115178" y="217622"/>
                  </a:lnTo>
                  <a:lnTo>
                    <a:pt x="119580" y="217622"/>
                  </a:lnTo>
                  <a:lnTo>
                    <a:pt x="123989" y="217622"/>
                  </a:lnTo>
                  <a:lnTo>
                    <a:pt x="128391" y="217622"/>
                  </a:lnTo>
                  <a:lnTo>
                    <a:pt x="132800" y="217622"/>
                  </a:lnTo>
                  <a:lnTo>
                    <a:pt x="137202" y="217622"/>
                  </a:lnTo>
                  <a:lnTo>
                    <a:pt x="141612" y="217622"/>
                  </a:lnTo>
                  <a:lnTo>
                    <a:pt x="146175" y="217622"/>
                  </a:lnTo>
                  <a:lnTo>
                    <a:pt x="147406" y="211091"/>
                  </a:lnTo>
                  <a:lnTo>
                    <a:pt x="148530" y="205098"/>
                  </a:lnTo>
                  <a:lnTo>
                    <a:pt x="149469" y="200067"/>
                  </a:lnTo>
                  <a:lnTo>
                    <a:pt x="146236" y="196513"/>
                  </a:lnTo>
                  <a:lnTo>
                    <a:pt x="143666" y="193682"/>
                  </a:lnTo>
                  <a:lnTo>
                    <a:pt x="143066" y="188282"/>
                  </a:lnTo>
                  <a:lnTo>
                    <a:pt x="142458" y="182704"/>
                  </a:lnTo>
                  <a:lnTo>
                    <a:pt x="141843" y="177119"/>
                  </a:lnTo>
                  <a:lnTo>
                    <a:pt x="141219" y="171527"/>
                  </a:lnTo>
                  <a:lnTo>
                    <a:pt x="140611" y="165926"/>
                  </a:lnTo>
                  <a:lnTo>
                    <a:pt x="139996" y="160318"/>
                  </a:lnTo>
                  <a:lnTo>
                    <a:pt x="139380" y="154703"/>
                  </a:lnTo>
                  <a:lnTo>
                    <a:pt x="138764" y="149079"/>
                  </a:lnTo>
                  <a:lnTo>
                    <a:pt x="138149" y="143448"/>
                  </a:lnTo>
                  <a:lnTo>
                    <a:pt x="137533" y="137801"/>
                  </a:lnTo>
                  <a:lnTo>
                    <a:pt x="136917" y="132155"/>
                  </a:lnTo>
                  <a:lnTo>
                    <a:pt x="136302" y="126501"/>
                  </a:lnTo>
                  <a:lnTo>
                    <a:pt x="135686" y="120831"/>
                  </a:lnTo>
                  <a:lnTo>
                    <a:pt x="135078" y="115154"/>
                  </a:lnTo>
                  <a:lnTo>
                    <a:pt x="134462" y="109469"/>
                  </a:lnTo>
                  <a:lnTo>
                    <a:pt x="133839" y="103768"/>
                  </a:lnTo>
                  <a:lnTo>
                    <a:pt x="133231" y="98068"/>
                  </a:lnTo>
                  <a:lnTo>
                    <a:pt x="132616" y="92352"/>
                  </a:lnTo>
                  <a:lnTo>
                    <a:pt x="132000" y="86629"/>
                  </a:lnTo>
                  <a:lnTo>
                    <a:pt x="131384" y="80898"/>
                  </a:lnTo>
                  <a:lnTo>
                    <a:pt x="130769" y="75151"/>
                  </a:lnTo>
                  <a:lnTo>
                    <a:pt x="130153" y="69405"/>
                  </a:lnTo>
                  <a:lnTo>
                    <a:pt x="129537" y="63635"/>
                  </a:lnTo>
                  <a:lnTo>
                    <a:pt x="128922" y="57865"/>
                  </a:lnTo>
                  <a:lnTo>
                    <a:pt x="128306" y="52080"/>
                  </a:lnTo>
                  <a:lnTo>
                    <a:pt x="127698" y="46288"/>
                  </a:lnTo>
                  <a:lnTo>
                    <a:pt x="127083" y="40480"/>
                  </a:lnTo>
                  <a:lnTo>
                    <a:pt x="126467" y="34664"/>
                  </a:lnTo>
                  <a:lnTo>
                    <a:pt x="125851" y="28833"/>
                  </a:lnTo>
                  <a:lnTo>
                    <a:pt x="125236" y="22994"/>
                  </a:lnTo>
                  <a:lnTo>
                    <a:pt x="124620" y="17147"/>
                  </a:lnTo>
                  <a:lnTo>
                    <a:pt x="124005" y="11285"/>
                  </a:lnTo>
                  <a:lnTo>
                    <a:pt x="123389" y="5408"/>
                  </a:lnTo>
                  <a:lnTo>
                    <a:pt x="122812" y="15"/>
                  </a:lnTo>
                  <a:lnTo>
                    <a:pt x="129445" y="15"/>
                  </a:lnTo>
                  <a:lnTo>
                    <a:pt x="136517" y="8"/>
                  </a:lnTo>
                  <a:lnTo>
                    <a:pt x="143405" y="8"/>
                  </a:lnTo>
                  <a:lnTo>
                    <a:pt x="153509" y="0"/>
                  </a:lnTo>
                  <a:lnTo>
                    <a:pt x="161073" y="0"/>
                  </a:lnTo>
                  <a:lnTo>
                    <a:pt x="167668" y="4523"/>
                  </a:lnTo>
                  <a:lnTo>
                    <a:pt x="173648" y="8793"/>
                  </a:lnTo>
                  <a:lnTo>
                    <a:pt x="180720" y="13847"/>
                  </a:lnTo>
                  <a:lnTo>
                    <a:pt x="187792" y="18894"/>
                  </a:lnTo>
                  <a:lnTo>
                    <a:pt x="194872" y="23932"/>
                  </a:lnTo>
                  <a:lnTo>
                    <a:pt x="201944" y="28956"/>
                  </a:lnTo>
                  <a:lnTo>
                    <a:pt x="209016" y="33971"/>
                  </a:lnTo>
                  <a:lnTo>
                    <a:pt x="216081" y="38987"/>
                  </a:lnTo>
                  <a:lnTo>
                    <a:pt x="223160" y="43980"/>
                  </a:lnTo>
                  <a:lnTo>
                    <a:pt x="230232" y="48980"/>
                  </a:lnTo>
                  <a:lnTo>
                    <a:pt x="237305" y="53965"/>
                  </a:lnTo>
                  <a:lnTo>
                    <a:pt x="244377" y="58942"/>
                  </a:lnTo>
                  <a:lnTo>
                    <a:pt x="251449" y="63912"/>
                  </a:lnTo>
                  <a:lnTo>
                    <a:pt x="258521" y="68874"/>
                  </a:lnTo>
                  <a:lnTo>
                    <a:pt x="265593" y="73828"/>
                  </a:lnTo>
                  <a:lnTo>
                    <a:pt x="272665" y="78774"/>
                  </a:lnTo>
                  <a:lnTo>
                    <a:pt x="279737" y="83713"/>
                  </a:lnTo>
                  <a:lnTo>
                    <a:pt x="286809" y="88652"/>
                  </a:lnTo>
                  <a:lnTo>
                    <a:pt x="289972" y="90852"/>
                  </a:lnTo>
                  <a:lnTo>
                    <a:pt x="290264" y="91760"/>
                  </a:lnTo>
                  <a:lnTo>
                    <a:pt x="290557" y="93614"/>
                  </a:lnTo>
                  <a:lnTo>
                    <a:pt x="290372" y="95699"/>
                  </a:lnTo>
                  <a:lnTo>
                    <a:pt x="290403" y="97399"/>
                  </a:lnTo>
                  <a:lnTo>
                    <a:pt x="291334" y="98545"/>
                  </a:lnTo>
                  <a:lnTo>
                    <a:pt x="293096" y="99776"/>
                  </a:lnTo>
                  <a:lnTo>
                    <a:pt x="300015" y="103407"/>
                  </a:lnTo>
                  <a:lnTo>
                    <a:pt x="300561" y="104122"/>
                  </a:lnTo>
                  <a:lnTo>
                    <a:pt x="300807" y="105622"/>
                  </a:lnTo>
                  <a:lnTo>
                    <a:pt x="301631" y="107461"/>
                  </a:lnTo>
                  <a:lnTo>
                    <a:pt x="303093" y="108538"/>
                  </a:lnTo>
                  <a:lnTo>
                    <a:pt x="304801" y="109330"/>
                  </a:lnTo>
                  <a:lnTo>
                    <a:pt x="306887" y="109884"/>
                  </a:lnTo>
                  <a:lnTo>
                    <a:pt x="313158" y="110454"/>
                  </a:lnTo>
                  <a:lnTo>
                    <a:pt x="314490" y="111307"/>
                  </a:lnTo>
                  <a:lnTo>
                    <a:pt x="317199" y="114654"/>
                  </a:lnTo>
                  <a:lnTo>
                    <a:pt x="318668" y="115315"/>
                  </a:lnTo>
                  <a:lnTo>
                    <a:pt x="322847" y="116277"/>
                  </a:lnTo>
                  <a:lnTo>
                    <a:pt x="325871" y="116815"/>
                  </a:lnTo>
                  <a:lnTo>
                    <a:pt x="327118" y="117123"/>
                  </a:lnTo>
                  <a:lnTo>
                    <a:pt x="329858" y="118016"/>
                  </a:lnTo>
                  <a:lnTo>
                    <a:pt x="332836" y="119539"/>
                  </a:lnTo>
                  <a:lnTo>
                    <a:pt x="334413" y="120916"/>
                  </a:lnTo>
                  <a:lnTo>
                    <a:pt x="334413" y="121346"/>
                  </a:lnTo>
                  <a:lnTo>
                    <a:pt x="334398" y="122547"/>
                  </a:lnTo>
                  <a:lnTo>
                    <a:pt x="334375" y="126139"/>
                  </a:lnTo>
                  <a:lnTo>
                    <a:pt x="334921" y="128116"/>
                  </a:lnTo>
                  <a:lnTo>
                    <a:pt x="335545" y="129547"/>
                  </a:lnTo>
                  <a:lnTo>
                    <a:pt x="335514" y="130416"/>
                  </a:lnTo>
                  <a:lnTo>
                    <a:pt x="334760" y="131032"/>
                  </a:lnTo>
                  <a:lnTo>
                    <a:pt x="334175" y="131793"/>
                  </a:lnTo>
                  <a:lnTo>
                    <a:pt x="333851" y="132793"/>
                  </a:lnTo>
                  <a:lnTo>
                    <a:pt x="332997" y="134063"/>
                  </a:lnTo>
                  <a:lnTo>
                    <a:pt x="332313" y="135478"/>
                  </a:lnTo>
                  <a:lnTo>
                    <a:pt x="332605" y="136540"/>
                  </a:lnTo>
                  <a:lnTo>
                    <a:pt x="333782" y="137232"/>
                  </a:lnTo>
                  <a:lnTo>
                    <a:pt x="335545" y="138578"/>
                  </a:lnTo>
                  <a:lnTo>
                    <a:pt x="337007" y="139148"/>
                  </a:lnTo>
                  <a:lnTo>
                    <a:pt x="337722" y="139186"/>
                  </a:lnTo>
                  <a:lnTo>
                    <a:pt x="338677" y="139148"/>
                  </a:lnTo>
                  <a:lnTo>
                    <a:pt x="339500" y="138971"/>
                  </a:lnTo>
                  <a:lnTo>
                    <a:pt x="344779" y="137940"/>
                  </a:lnTo>
                  <a:lnTo>
                    <a:pt x="349673" y="1369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3" name="Serbest Form 152">
              <a:extLst>
                <a:ext uri="{FF2B5EF4-FFF2-40B4-BE49-F238E27FC236}">
                  <a16:creationId xmlns:a16="http://schemas.microsoft.com/office/drawing/2014/main" id="{E61D0A87-CE35-D050-820C-B98DEA268377}"/>
                </a:ext>
              </a:extLst>
            </p:cNvPr>
            <p:cNvSpPr/>
            <p:nvPr/>
          </p:nvSpPr>
          <p:spPr>
            <a:xfrm>
              <a:off x="10448756" y="6005184"/>
              <a:ext cx="1493" cy="1169"/>
            </a:xfrm>
            <a:custGeom>
              <a:avLst/>
              <a:gdLst>
                <a:gd name="csX0" fmla="*/ 0 w 1493"/>
                <a:gd name="csY0" fmla="*/ 1169 h 1169"/>
                <a:gd name="csX1" fmla="*/ 46 w 1493"/>
                <a:gd name="csY1" fmla="*/ 662 h 1169"/>
                <a:gd name="csX2" fmla="*/ 331 w 1493"/>
                <a:gd name="csY2" fmla="*/ 100 h 1169"/>
                <a:gd name="csX3" fmla="*/ 1039 w 1493"/>
                <a:gd name="csY3" fmla="*/ 0 h 1169"/>
                <a:gd name="csX4" fmla="*/ 1493 w 1493"/>
                <a:gd name="csY4" fmla="*/ 539 h 1169"/>
                <a:gd name="csX5" fmla="*/ 1432 w 1493"/>
                <a:gd name="csY5" fmla="*/ 562 h 1169"/>
                <a:gd name="csX6" fmla="*/ 423 w 1493"/>
                <a:gd name="csY6" fmla="*/ 1023 h 1169"/>
                <a:gd name="csX7" fmla="*/ 108 w 1493"/>
                <a:gd name="csY7" fmla="*/ 1116 h 11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493" h="1169">
                  <a:moveTo>
                    <a:pt x="0" y="1169"/>
                  </a:moveTo>
                  <a:lnTo>
                    <a:pt x="46" y="662"/>
                  </a:lnTo>
                  <a:lnTo>
                    <a:pt x="331" y="100"/>
                  </a:lnTo>
                  <a:lnTo>
                    <a:pt x="1039" y="0"/>
                  </a:lnTo>
                  <a:lnTo>
                    <a:pt x="1493" y="539"/>
                  </a:lnTo>
                  <a:lnTo>
                    <a:pt x="1432" y="562"/>
                  </a:lnTo>
                  <a:lnTo>
                    <a:pt x="423" y="1023"/>
                  </a:lnTo>
                  <a:lnTo>
                    <a:pt x="108" y="11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4" name="Serbest Form 153">
              <a:extLst>
                <a:ext uri="{FF2B5EF4-FFF2-40B4-BE49-F238E27FC236}">
                  <a16:creationId xmlns:a16="http://schemas.microsoft.com/office/drawing/2014/main" id="{3C4C15B4-04EA-633D-945F-4DA302BC2D09}"/>
                </a:ext>
              </a:extLst>
            </p:cNvPr>
            <p:cNvSpPr/>
            <p:nvPr/>
          </p:nvSpPr>
          <p:spPr>
            <a:xfrm>
              <a:off x="9988769" y="5856028"/>
              <a:ext cx="193648" cy="425997"/>
            </a:xfrm>
            <a:custGeom>
              <a:avLst/>
              <a:gdLst>
                <a:gd name="csX0" fmla="*/ 193479 w 193648"/>
                <a:gd name="csY0" fmla="*/ 164849 h 425997"/>
                <a:gd name="csX1" fmla="*/ 192209 w 193648"/>
                <a:gd name="csY1" fmla="*/ 167126 h 425997"/>
                <a:gd name="csX2" fmla="*/ 188908 w 193648"/>
                <a:gd name="csY2" fmla="*/ 169488 h 425997"/>
                <a:gd name="csX3" fmla="*/ 186576 w 193648"/>
                <a:gd name="csY3" fmla="*/ 170688 h 425997"/>
                <a:gd name="csX4" fmla="*/ 185214 w 193648"/>
                <a:gd name="csY4" fmla="*/ 170719 h 425997"/>
                <a:gd name="csX5" fmla="*/ 184059 w 193648"/>
                <a:gd name="csY5" fmla="*/ 172134 h 425997"/>
                <a:gd name="csX6" fmla="*/ 183113 w 193648"/>
                <a:gd name="csY6" fmla="*/ 174919 h 425997"/>
                <a:gd name="csX7" fmla="*/ 182128 w 193648"/>
                <a:gd name="csY7" fmla="*/ 176550 h 425997"/>
                <a:gd name="csX8" fmla="*/ 181112 w 193648"/>
                <a:gd name="csY8" fmla="*/ 177035 h 425997"/>
                <a:gd name="csX9" fmla="*/ 180458 w 193648"/>
                <a:gd name="csY9" fmla="*/ 178089 h 425997"/>
                <a:gd name="csX10" fmla="*/ 180150 w 193648"/>
                <a:gd name="csY10" fmla="*/ 179704 h 425997"/>
                <a:gd name="csX11" fmla="*/ 180735 w 193648"/>
                <a:gd name="csY11" fmla="*/ 180566 h 425997"/>
                <a:gd name="csX12" fmla="*/ 182213 w 193648"/>
                <a:gd name="csY12" fmla="*/ 180681 h 425997"/>
                <a:gd name="csX13" fmla="*/ 182328 w 193648"/>
                <a:gd name="csY13" fmla="*/ 181135 h 425997"/>
                <a:gd name="csX14" fmla="*/ 181082 w 193648"/>
                <a:gd name="csY14" fmla="*/ 181927 h 425997"/>
                <a:gd name="csX15" fmla="*/ 179527 w 193648"/>
                <a:gd name="csY15" fmla="*/ 182204 h 425997"/>
                <a:gd name="csX16" fmla="*/ 177680 w 193648"/>
                <a:gd name="csY16" fmla="*/ 181966 h 425997"/>
                <a:gd name="csX17" fmla="*/ 175918 w 193648"/>
                <a:gd name="csY17" fmla="*/ 182604 h 425997"/>
                <a:gd name="csX18" fmla="*/ 174256 w 193648"/>
                <a:gd name="csY18" fmla="*/ 184104 h 425997"/>
                <a:gd name="csX19" fmla="*/ 172840 w 193648"/>
                <a:gd name="csY19" fmla="*/ 187343 h 425997"/>
                <a:gd name="csX20" fmla="*/ 171670 w 193648"/>
                <a:gd name="csY20" fmla="*/ 192313 h 425997"/>
                <a:gd name="csX21" fmla="*/ 171516 w 193648"/>
                <a:gd name="csY21" fmla="*/ 193590 h 425997"/>
                <a:gd name="csX22" fmla="*/ 168946 w 193648"/>
                <a:gd name="csY22" fmla="*/ 192143 h 425997"/>
                <a:gd name="csX23" fmla="*/ 167876 w 193648"/>
                <a:gd name="csY23" fmla="*/ 191328 h 425997"/>
                <a:gd name="csX24" fmla="*/ 166499 w 193648"/>
                <a:gd name="csY24" fmla="*/ 191120 h 425997"/>
                <a:gd name="csX25" fmla="*/ 165082 w 193648"/>
                <a:gd name="csY25" fmla="*/ 192036 h 425997"/>
                <a:gd name="csX26" fmla="*/ 163959 w 193648"/>
                <a:gd name="csY26" fmla="*/ 193028 h 425997"/>
                <a:gd name="csX27" fmla="*/ 162812 w 193648"/>
                <a:gd name="csY27" fmla="*/ 193390 h 425997"/>
                <a:gd name="csX28" fmla="*/ 161050 w 193648"/>
                <a:gd name="csY28" fmla="*/ 193505 h 425997"/>
                <a:gd name="csX29" fmla="*/ 158742 w 193648"/>
                <a:gd name="csY29" fmla="*/ 192990 h 425997"/>
                <a:gd name="csX30" fmla="*/ 157172 w 193648"/>
                <a:gd name="csY30" fmla="*/ 192528 h 425997"/>
                <a:gd name="csX31" fmla="*/ 156933 w 193648"/>
                <a:gd name="csY31" fmla="*/ 192782 h 425997"/>
                <a:gd name="csX32" fmla="*/ 157787 w 193648"/>
                <a:gd name="csY32" fmla="*/ 194875 h 425997"/>
                <a:gd name="csX33" fmla="*/ 158087 w 193648"/>
                <a:gd name="csY33" fmla="*/ 196544 h 425997"/>
                <a:gd name="csX34" fmla="*/ 157749 w 193648"/>
                <a:gd name="csY34" fmla="*/ 197413 h 425997"/>
                <a:gd name="csX35" fmla="*/ 157002 w 193648"/>
                <a:gd name="csY35" fmla="*/ 198136 h 425997"/>
                <a:gd name="csX36" fmla="*/ 155879 w 193648"/>
                <a:gd name="csY36" fmla="*/ 198705 h 425997"/>
                <a:gd name="csX37" fmla="*/ 154555 w 193648"/>
                <a:gd name="csY37" fmla="*/ 199036 h 425997"/>
                <a:gd name="csX38" fmla="*/ 153386 w 193648"/>
                <a:gd name="csY38" fmla="*/ 199005 h 425997"/>
                <a:gd name="csX39" fmla="*/ 151515 w 193648"/>
                <a:gd name="csY39" fmla="*/ 198213 h 425997"/>
                <a:gd name="csX40" fmla="*/ 150084 w 193648"/>
                <a:gd name="csY40" fmla="*/ 198182 h 425997"/>
                <a:gd name="csX41" fmla="*/ 148861 w 193648"/>
                <a:gd name="csY41" fmla="*/ 198575 h 425997"/>
                <a:gd name="csX42" fmla="*/ 148114 w 193648"/>
                <a:gd name="csY42" fmla="*/ 199159 h 425997"/>
                <a:gd name="csX43" fmla="*/ 147699 w 193648"/>
                <a:gd name="csY43" fmla="*/ 199890 h 425997"/>
                <a:gd name="csX44" fmla="*/ 146975 w 193648"/>
                <a:gd name="csY44" fmla="*/ 204014 h 425997"/>
                <a:gd name="csX45" fmla="*/ 146344 w 193648"/>
                <a:gd name="csY45" fmla="*/ 205298 h 425997"/>
                <a:gd name="csX46" fmla="*/ 145459 w 193648"/>
                <a:gd name="csY46" fmla="*/ 206029 h 425997"/>
                <a:gd name="csX47" fmla="*/ 144574 w 193648"/>
                <a:gd name="csY47" fmla="*/ 206106 h 425997"/>
                <a:gd name="csX48" fmla="*/ 143358 w 193648"/>
                <a:gd name="csY48" fmla="*/ 205906 h 425997"/>
                <a:gd name="csX49" fmla="*/ 142089 w 193648"/>
                <a:gd name="csY49" fmla="*/ 206075 h 425997"/>
                <a:gd name="csX50" fmla="*/ 136325 w 193648"/>
                <a:gd name="csY50" fmla="*/ 207668 h 425997"/>
                <a:gd name="csX51" fmla="*/ 135486 w 193648"/>
                <a:gd name="csY51" fmla="*/ 207821 h 425997"/>
                <a:gd name="csX52" fmla="*/ 133685 w 193648"/>
                <a:gd name="csY52" fmla="*/ 207944 h 425997"/>
                <a:gd name="csX53" fmla="*/ 132008 w 193648"/>
                <a:gd name="csY53" fmla="*/ 207991 h 425997"/>
                <a:gd name="csX54" fmla="*/ 130830 w 193648"/>
                <a:gd name="csY54" fmla="*/ 207914 h 425997"/>
                <a:gd name="csX55" fmla="*/ 128067 w 193648"/>
                <a:gd name="csY55" fmla="*/ 206283 h 425997"/>
                <a:gd name="csX56" fmla="*/ 126729 w 193648"/>
                <a:gd name="csY56" fmla="*/ 206114 h 425997"/>
                <a:gd name="csX57" fmla="*/ 125990 w 193648"/>
                <a:gd name="csY57" fmla="*/ 206575 h 425997"/>
                <a:gd name="csX58" fmla="*/ 125482 w 193648"/>
                <a:gd name="csY58" fmla="*/ 208760 h 425997"/>
                <a:gd name="csX59" fmla="*/ 123866 w 193648"/>
                <a:gd name="csY59" fmla="*/ 210152 h 425997"/>
                <a:gd name="csX60" fmla="*/ 121711 w 193648"/>
                <a:gd name="csY60" fmla="*/ 213176 h 425997"/>
                <a:gd name="csX61" fmla="*/ 121219 w 193648"/>
                <a:gd name="csY61" fmla="*/ 217591 h 425997"/>
                <a:gd name="csX62" fmla="*/ 121434 w 193648"/>
                <a:gd name="csY62" fmla="*/ 220669 h 425997"/>
                <a:gd name="csX63" fmla="*/ 119503 w 193648"/>
                <a:gd name="csY63" fmla="*/ 223715 h 425997"/>
                <a:gd name="csX64" fmla="*/ 119325 w 193648"/>
                <a:gd name="csY64" fmla="*/ 225184 h 425997"/>
                <a:gd name="csX65" fmla="*/ 120364 w 193648"/>
                <a:gd name="csY65" fmla="*/ 232231 h 425997"/>
                <a:gd name="csX66" fmla="*/ 120195 w 193648"/>
                <a:gd name="csY66" fmla="*/ 232969 h 425997"/>
                <a:gd name="csX67" fmla="*/ 119795 w 193648"/>
                <a:gd name="csY67" fmla="*/ 233331 h 425997"/>
                <a:gd name="csX68" fmla="*/ 118587 w 193648"/>
                <a:gd name="csY68" fmla="*/ 233577 h 425997"/>
                <a:gd name="csX69" fmla="*/ 116548 w 193648"/>
                <a:gd name="csY69" fmla="*/ 234315 h 425997"/>
                <a:gd name="csX70" fmla="*/ 115201 w 193648"/>
                <a:gd name="csY70" fmla="*/ 235016 h 425997"/>
                <a:gd name="csX71" fmla="*/ 114554 w 193648"/>
                <a:gd name="csY71" fmla="*/ 235093 h 425997"/>
                <a:gd name="csX72" fmla="*/ 112653 w 193648"/>
                <a:gd name="csY72" fmla="*/ 234569 h 425997"/>
                <a:gd name="csX73" fmla="*/ 112161 w 193648"/>
                <a:gd name="csY73" fmla="*/ 234562 h 425997"/>
                <a:gd name="csX74" fmla="*/ 112307 w 193648"/>
                <a:gd name="csY74" fmla="*/ 235100 h 425997"/>
                <a:gd name="csX75" fmla="*/ 113823 w 193648"/>
                <a:gd name="csY75" fmla="*/ 238147 h 425997"/>
                <a:gd name="csX76" fmla="*/ 115393 w 193648"/>
                <a:gd name="csY76" fmla="*/ 239593 h 425997"/>
                <a:gd name="csX77" fmla="*/ 117032 w 193648"/>
                <a:gd name="csY77" fmla="*/ 239431 h 425997"/>
                <a:gd name="csX78" fmla="*/ 117740 w 193648"/>
                <a:gd name="csY78" fmla="*/ 239716 h 425997"/>
                <a:gd name="csX79" fmla="*/ 117533 w 193648"/>
                <a:gd name="csY79" fmla="*/ 240447 h 425997"/>
                <a:gd name="csX80" fmla="*/ 118163 w 193648"/>
                <a:gd name="csY80" fmla="*/ 242355 h 425997"/>
                <a:gd name="csX81" fmla="*/ 119626 w 193648"/>
                <a:gd name="csY81" fmla="*/ 245432 h 425997"/>
                <a:gd name="csX82" fmla="*/ 120072 w 193648"/>
                <a:gd name="csY82" fmla="*/ 247739 h 425997"/>
                <a:gd name="csX83" fmla="*/ 119179 w 193648"/>
                <a:gd name="csY83" fmla="*/ 250032 h 425997"/>
                <a:gd name="csX84" fmla="*/ 119341 w 193648"/>
                <a:gd name="csY84" fmla="*/ 250855 h 425997"/>
                <a:gd name="csX85" fmla="*/ 119826 w 193648"/>
                <a:gd name="csY85" fmla="*/ 251340 h 425997"/>
                <a:gd name="csX86" fmla="*/ 121211 w 193648"/>
                <a:gd name="csY86" fmla="*/ 253471 h 425997"/>
                <a:gd name="csX87" fmla="*/ 124158 w 193648"/>
                <a:gd name="csY87" fmla="*/ 256802 h 425997"/>
                <a:gd name="csX88" fmla="*/ 127044 w 193648"/>
                <a:gd name="csY88" fmla="*/ 260402 h 425997"/>
                <a:gd name="csX89" fmla="*/ 129453 w 193648"/>
                <a:gd name="csY89" fmla="*/ 263402 h 425997"/>
                <a:gd name="csX90" fmla="*/ 131215 w 193648"/>
                <a:gd name="csY90" fmla="*/ 265479 h 425997"/>
                <a:gd name="csX91" fmla="*/ 135155 w 193648"/>
                <a:gd name="csY91" fmla="*/ 269333 h 425997"/>
                <a:gd name="csX92" fmla="*/ 135855 w 193648"/>
                <a:gd name="csY92" fmla="*/ 271141 h 425997"/>
                <a:gd name="csX93" fmla="*/ 136009 w 193648"/>
                <a:gd name="csY93" fmla="*/ 274788 h 425997"/>
                <a:gd name="csX94" fmla="*/ 136979 w 193648"/>
                <a:gd name="csY94" fmla="*/ 276895 h 425997"/>
                <a:gd name="csX95" fmla="*/ 137879 w 193648"/>
                <a:gd name="csY95" fmla="*/ 278403 h 425997"/>
                <a:gd name="csX96" fmla="*/ 138503 w 193648"/>
                <a:gd name="csY96" fmla="*/ 279665 h 425997"/>
                <a:gd name="csX97" fmla="*/ 139949 w 193648"/>
                <a:gd name="csY97" fmla="*/ 283788 h 425997"/>
                <a:gd name="csX98" fmla="*/ 140565 w 193648"/>
                <a:gd name="csY98" fmla="*/ 284342 h 425997"/>
                <a:gd name="csX99" fmla="*/ 143720 w 193648"/>
                <a:gd name="csY99" fmla="*/ 281834 h 425997"/>
                <a:gd name="csX100" fmla="*/ 144451 w 193648"/>
                <a:gd name="csY100" fmla="*/ 282357 h 425997"/>
                <a:gd name="csX101" fmla="*/ 144867 w 193648"/>
                <a:gd name="csY101" fmla="*/ 283303 h 425997"/>
                <a:gd name="csX102" fmla="*/ 144867 w 193648"/>
                <a:gd name="csY102" fmla="*/ 284504 h 425997"/>
                <a:gd name="csX103" fmla="*/ 144374 w 193648"/>
                <a:gd name="csY103" fmla="*/ 285865 h 425997"/>
                <a:gd name="csX104" fmla="*/ 143351 w 193648"/>
                <a:gd name="csY104" fmla="*/ 287127 h 425997"/>
                <a:gd name="csX105" fmla="*/ 138472 w 193648"/>
                <a:gd name="csY105" fmla="*/ 290035 h 425997"/>
                <a:gd name="csX106" fmla="*/ 138072 w 193648"/>
                <a:gd name="csY106" fmla="*/ 292535 h 425997"/>
                <a:gd name="csX107" fmla="*/ 137733 w 193648"/>
                <a:gd name="csY107" fmla="*/ 296327 h 425997"/>
                <a:gd name="csX108" fmla="*/ 137649 w 193648"/>
                <a:gd name="csY108" fmla="*/ 300982 h 425997"/>
                <a:gd name="csX109" fmla="*/ 137887 w 193648"/>
                <a:gd name="csY109" fmla="*/ 304459 h 425997"/>
                <a:gd name="csX110" fmla="*/ 137710 w 193648"/>
                <a:gd name="csY110" fmla="*/ 305259 h 425997"/>
                <a:gd name="csX111" fmla="*/ 137279 w 193648"/>
                <a:gd name="csY111" fmla="*/ 305636 h 425997"/>
                <a:gd name="csX112" fmla="*/ 135440 w 193648"/>
                <a:gd name="csY112" fmla="*/ 305482 h 425997"/>
                <a:gd name="csX113" fmla="*/ 132792 w 193648"/>
                <a:gd name="csY113" fmla="*/ 307236 h 425997"/>
                <a:gd name="csX114" fmla="*/ 131854 w 193648"/>
                <a:gd name="csY114" fmla="*/ 307390 h 425997"/>
                <a:gd name="csX115" fmla="*/ 130692 w 193648"/>
                <a:gd name="csY115" fmla="*/ 308059 h 425997"/>
                <a:gd name="csX116" fmla="*/ 129807 w 193648"/>
                <a:gd name="csY116" fmla="*/ 308890 h 425997"/>
                <a:gd name="csX117" fmla="*/ 129522 w 193648"/>
                <a:gd name="csY117" fmla="*/ 310151 h 425997"/>
                <a:gd name="csX118" fmla="*/ 130045 w 193648"/>
                <a:gd name="csY118" fmla="*/ 313967 h 425997"/>
                <a:gd name="csX119" fmla="*/ 130992 w 193648"/>
                <a:gd name="csY119" fmla="*/ 317544 h 425997"/>
                <a:gd name="csX120" fmla="*/ 132846 w 193648"/>
                <a:gd name="csY120" fmla="*/ 320167 h 425997"/>
                <a:gd name="csX121" fmla="*/ 134316 w 193648"/>
                <a:gd name="csY121" fmla="*/ 322244 h 425997"/>
                <a:gd name="csX122" fmla="*/ 136371 w 193648"/>
                <a:gd name="csY122" fmla="*/ 325129 h 425997"/>
                <a:gd name="csX123" fmla="*/ 137987 w 193648"/>
                <a:gd name="csY123" fmla="*/ 327637 h 425997"/>
                <a:gd name="csX124" fmla="*/ 141258 w 193648"/>
                <a:gd name="csY124" fmla="*/ 330383 h 425997"/>
                <a:gd name="csX125" fmla="*/ 145844 w 193648"/>
                <a:gd name="csY125" fmla="*/ 334491 h 425997"/>
                <a:gd name="csX126" fmla="*/ 147599 w 193648"/>
                <a:gd name="csY126" fmla="*/ 336761 h 425997"/>
                <a:gd name="csX127" fmla="*/ 149145 w 193648"/>
                <a:gd name="csY127" fmla="*/ 339507 h 425997"/>
                <a:gd name="csX128" fmla="*/ 150238 w 193648"/>
                <a:gd name="csY128" fmla="*/ 341853 h 425997"/>
                <a:gd name="csX129" fmla="*/ 150653 w 193648"/>
                <a:gd name="csY129" fmla="*/ 344961 h 425997"/>
                <a:gd name="csX130" fmla="*/ 150992 w 193648"/>
                <a:gd name="csY130" fmla="*/ 346700 h 425997"/>
                <a:gd name="csX131" fmla="*/ 151092 w 193648"/>
                <a:gd name="csY131" fmla="*/ 352516 h 425997"/>
                <a:gd name="csX132" fmla="*/ 150254 w 193648"/>
                <a:gd name="csY132" fmla="*/ 353839 h 425997"/>
                <a:gd name="csX133" fmla="*/ 149607 w 193648"/>
                <a:gd name="csY133" fmla="*/ 355370 h 425997"/>
                <a:gd name="csX134" fmla="*/ 149969 w 193648"/>
                <a:gd name="csY134" fmla="*/ 356970 h 425997"/>
                <a:gd name="csX135" fmla="*/ 151039 w 193648"/>
                <a:gd name="csY135" fmla="*/ 358501 h 425997"/>
                <a:gd name="csX136" fmla="*/ 151039 w 193648"/>
                <a:gd name="csY136" fmla="*/ 360247 h 425997"/>
                <a:gd name="csX137" fmla="*/ 152039 w 193648"/>
                <a:gd name="csY137" fmla="*/ 363378 h 425997"/>
                <a:gd name="csX138" fmla="*/ 153716 w 193648"/>
                <a:gd name="csY138" fmla="*/ 365293 h 425997"/>
                <a:gd name="csX139" fmla="*/ 155333 w 193648"/>
                <a:gd name="csY139" fmla="*/ 366578 h 425997"/>
                <a:gd name="csX140" fmla="*/ 156048 w 193648"/>
                <a:gd name="csY140" fmla="*/ 367594 h 425997"/>
                <a:gd name="csX141" fmla="*/ 155817 w 193648"/>
                <a:gd name="csY141" fmla="*/ 369225 h 425997"/>
                <a:gd name="csX142" fmla="*/ 156294 w 193648"/>
                <a:gd name="csY142" fmla="*/ 370955 h 425997"/>
                <a:gd name="csX143" fmla="*/ 156649 w 193648"/>
                <a:gd name="csY143" fmla="*/ 372840 h 425997"/>
                <a:gd name="csX144" fmla="*/ 157302 w 193648"/>
                <a:gd name="csY144" fmla="*/ 375448 h 425997"/>
                <a:gd name="csX145" fmla="*/ 158603 w 193648"/>
                <a:gd name="csY145" fmla="*/ 377656 h 425997"/>
                <a:gd name="csX146" fmla="*/ 160581 w 193648"/>
                <a:gd name="csY146" fmla="*/ 384418 h 425997"/>
                <a:gd name="csX147" fmla="*/ 160535 w 193648"/>
                <a:gd name="csY147" fmla="*/ 385110 h 425997"/>
                <a:gd name="csX148" fmla="*/ 159681 w 193648"/>
                <a:gd name="csY148" fmla="*/ 386479 h 425997"/>
                <a:gd name="csX149" fmla="*/ 158434 w 193648"/>
                <a:gd name="csY149" fmla="*/ 387718 h 425997"/>
                <a:gd name="csX150" fmla="*/ 157634 w 193648"/>
                <a:gd name="csY150" fmla="*/ 388118 h 425997"/>
                <a:gd name="csX151" fmla="*/ 156872 w 193648"/>
                <a:gd name="csY151" fmla="*/ 389395 h 425997"/>
                <a:gd name="csX152" fmla="*/ 155063 w 193648"/>
                <a:gd name="csY152" fmla="*/ 393003 h 425997"/>
                <a:gd name="csX153" fmla="*/ 151416 w 193648"/>
                <a:gd name="csY153" fmla="*/ 399219 h 425997"/>
                <a:gd name="csX154" fmla="*/ 147860 w 193648"/>
                <a:gd name="csY154" fmla="*/ 403265 h 425997"/>
                <a:gd name="csX155" fmla="*/ 144867 w 193648"/>
                <a:gd name="csY155" fmla="*/ 406142 h 425997"/>
                <a:gd name="csX156" fmla="*/ 142704 w 193648"/>
                <a:gd name="csY156" fmla="*/ 407889 h 425997"/>
                <a:gd name="csX157" fmla="*/ 142066 w 193648"/>
                <a:gd name="csY157" fmla="*/ 408927 h 425997"/>
                <a:gd name="csX158" fmla="*/ 142066 w 193648"/>
                <a:gd name="csY158" fmla="*/ 409743 h 425997"/>
                <a:gd name="csX159" fmla="*/ 142458 w 193648"/>
                <a:gd name="csY159" fmla="*/ 411189 h 425997"/>
                <a:gd name="csX160" fmla="*/ 142304 w 193648"/>
                <a:gd name="csY160" fmla="*/ 413943 h 425997"/>
                <a:gd name="csX161" fmla="*/ 141843 w 193648"/>
                <a:gd name="csY161" fmla="*/ 415689 h 425997"/>
                <a:gd name="csX162" fmla="*/ 141227 w 193648"/>
                <a:gd name="csY162" fmla="*/ 417536 h 425997"/>
                <a:gd name="csX163" fmla="*/ 140881 w 193648"/>
                <a:gd name="csY163" fmla="*/ 419182 h 425997"/>
                <a:gd name="csX164" fmla="*/ 139919 w 193648"/>
                <a:gd name="csY164" fmla="*/ 419428 h 425997"/>
                <a:gd name="csX165" fmla="*/ 137856 w 193648"/>
                <a:gd name="csY165" fmla="*/ 422567 h 425997"/>
                <a:gd name="csX166" fmla="*/ 136963 w 193648"/>
                <a:gd name="csY166" fmla="*/ 420989 h 425997"/>
                <a:gd name="csX167" fmla="*/ 136440 w 193648"/>
                <a:gd name="csY167" fmla="*/ 419351 h 425997"/>
                <a:gd name="csX168" fmla="*/ 137002 w 193648"/>
                <a:gd name="csY168" fmla="*/ 415635 h 425997"/>
                <a:gd name="csX169" fmla="*/ 135748 w 193648"/>
                <a:gd name="csY169" fmla="*/ 408596 h 425997"/>
                <a:gd name="csX170" fmla="*/ 136533 w 193648"/>
                <a:gd name="csY170" fmla="*/ 407658 h 425997"/>
                <a:gd name="csX171" fmla="*/ 137279 w 193648"/>
                <a:gd name="csY171" fmla="*/ 407181 h 425997"/>
                <a:gd name="csX172" fmla="*/ 138649 w 193648"/>
                <a:gd name="csY172" fmla="*/ 404481 h 425997"/>
                <a:gd name="csX173" fmla="*/ 140303 w 193648"/>
                <a:gd name="csY173" fmla="*/ 401804 h 425997"/>
                <a:gd name="csX174" fmla="*/ 140465 w 193648"/>
                <a:gd name="csY174" fmla="*/ 398603 h 425997"/>
                <a:gd name="csX175" fmla="*/ 141804 w 193648"/>
                <a:gd name="csY175" fmla="*/ 396257 h 425997"/>
                <a:gd name="csX176" fmla="*/ 141488 w 193648"/>
                <a:gd name="csY176" fmla="*/ 394295 h 425997"/>
                <a:gd name="csX177" fmla="*/ 141558 w 193648"/>
                <a:gd name="csY177" fmla="*/ 391995 h 425997"/>
                <a:gd name="csX178" fmla="*/ 141843 w 193648"/>
                <a:gd name="csY178" fmla="*/ 390111 h 425997"/>
                <a:gd name="csX179" fmla="*/ 141734 w 193648"/>
                <a:gd name="csY179" fmla="*/ 388564 h 425997"/>
                <a:gd name="csX180" fmla="*/ 142796 w 193648"/>
                <a:gd name="csY180" fmla="*/ 386964 h 425997"/>
                <a:gd name="csX181" fmla="*/ 144636 w 193648"/>
                <a:gd name="csY181" fmla="*/ 385764 h 425997"/>
                <a:gd name="csX182" fmla="*/ 143866 w 193648"/>
                <a:gd name="csY182" fmla="*/ 385333 h 425997"/>
                <a:gd name="csX183" fmla="*/ 143097 w 193648"/>
                <a:gd name="csY183" fmla="*/ 384456 h 425997"/>
                <a:gd name="csX184" fmla="*/ 140688 w 193648"/>
                <a:gd name="csY184" fmla="*/ 385787 h 425997"/>
                <a:gd name="csX185" fmla="*/ 139457 w 193648"/>
                <a:gd name="csY185" fmla="*/ 385349 h 425997"/>
                <a:gd name="csX186" fmla="*/ 139210 w 193648"/>
                <a:gd name="csY186" fmla="*/ 383964 h 425997"/>
                <a:gd name="csX187" fmla="*/ 139518 w 193648"/>
                <a:gd name="csY187" fmla="*/ 382479 h 425997"/>
                <a:gd name="csX188" fmla="*/ 139642 w 193648"/>
                <a:gd name="csY188" fmla="*/ 381579 h 425997"/>
                <a:gd name="csX189" fmla="*/ 140603 w 193648"/>
                <a:gd name="csY189" fmla="*/ 380564 h 425997"/>
                <a:gd name="csX190" fmla="*/ 140534 w 193648"/>
                <a:gd name="csY190" fmla="*/ 378579 h 425997"/>
                <a:gd name="csX191" fmla="*/ 140049 w 193648"/>
                <a:gd name="csY191" fmla="*/ 376833 h 425997"/>
                <a:gd name="csX192" fmla="*/ 140750 w 193648"/>
                <a:gd name="csY192" fmla="*/ 374671 h 425997"/>
                <a:gd name="csX193" fmla="*/ 139326 w 193648"/>
                <a:gd name="csY193" fmla="*/ 374663 h 425997"/>
                <a:gd name="csX194" fmla="*/ 138672 w 193648"/>
                <a:gd name="csY194" fmla="*/ 374225 h 425997"/>
                <a:gd name="csX195" fmla="*/ 139080 w 193648"/>
                <a:gd name="csY195" fmla="*/ 373025 h 425997"/>
                <a:gd name="csX196" fmla="*/ 140372 w 193648"/>
                <a:gd name="csY196" fmla="*/ 371963 h 425997"/>
                <a:gd name="csX197" fmla="*/ 139195 w 193648"/>
                <a:gd name="csY197" fmla="*/ 369932 h 425997"/>
                <a:gd name="csX198" fmla="*/ 140065 w 193648"/>
                <a:gd name="csY198" fmla="*/ 367755 h 425997"/>
                <a:gd name="csX199" fmla="*/ 140034 w 193648"/>
                <a:gd name="csY199" fmla="*/ 365063 h 425997"/>
                <a:gd name="csX200" fmla="*/ 139441 w 193648"/>
                <a:gd name="csY200" fmla="*/ 362686 h 425997"/>
                <a:gd name="csX201" fmla="*/ 139472 w 193648"/>
                <a:gd name="csY201" fmla="*/ 360978 h 425997"/>
                <a:gd name="csX202" fmla="*/ 138564 w 193648"/>
                <a:gd name="csY202" fmla="*/ 357947 h 425997"/>
                <a:gd name="csX203" fmla="*/ 138148 w 193648"/>
                <a:gd name="csY203" fmla="*/ 354070 h 425997"/>
                <a:gd name="csX204" fmla="*/ 136233 w 193648"/>
                <a:gd name="csY204" fmla="*/ 351185 h 425997"/>
                <a:gd name="csX205" fmla="*/ 134809 w 193648"/>
                <a:gd name="csY205" fmla="*/ 346977 h 425997"/>
                <a:gd name="csX206" fmla="*/ 131007 w 193648"/>
                <a:gd name="csY206" fmla="*/ 341469 h 425997"/>
                <a:gd name="csX207" fmla="*/ 131077 w 193648"/>
                <a:gd name="csY207" fmla="*/ 339107 h 425997"/>
                <a:gd name="csX208" fmla="*/ 130877 w 193648"/>
                <a:gd name="csY208" fmla="*/ 337030 h 425997"/>
                <a:gd name="csX209" fmla="*/ 130045 w 193648"/>
                <a:gd name="csY209" fmla="*/ 336022 h 425997"/>
                <a:gd name="csX210" fmla="*/ 128945 w 193648"/>
                <a:gd name="csY210" fmla="*/ 343369 h 425997"/>
                <a:gd name="csX211" fmla="*/ 128106 w 193648"/>
                <a:gd name="csY211" fmla="*/ 341923 h 425997"/>
                <a:gd name="csX212" fmla="*/ 127837 w 193648"/>
                <a:gd name="csY212" fmla="*/ 337823 h 425997"/>
                <a:gd name="csX213" fmla="*/ 127290 w 193648"/>
                <a:gd name="csY213" fmla="*/ 335876 h 425997"/>
                <a:gd name="csX214" fmla="*/ 127883 w 193648"/>
                <a:gd name="csY214" fmla="*/ 332007 h 425997"/>
                <a:gd name="csX215" fmla="*/ 125682 w 193648"/>
                <a:gd name="csY215" fmla="*/ 328160 h 425997"/>
                <a:gd name="csX216" fmla="*/ 125213 w 193648"/>
                <a:gd name="csY216" fmla="*/ 325368 h 425997"/>
                <a:gd name="csX217" fmla="*/ 123766 w 193648"/>
                <a:gd name="csY217" fmla="*/ 321129 h 425997"/>
                <a:gd name="csX218" fmla="*/ 124189 w 193648"/>
                <a:gd name="csY218" fmla="*/ 320175 h 425997"/>
                <a:gd name="csX219" fmla="*/ 126120 w 193648"/>
                <a:gd name="csY219" fmla="*/ 321129 h 425997"/>
                <a:gd name="csX220" fmla="*/ 124343 w 193648"/>
                <a:gd name="csY220" fmla="*/ 318660 h 425997"/>
                <a:gd name="csX221" fmla="*/ 122896 w 193648"/>
                <a:gd name="csY221" fmla="*/ 319214 h 425997"/>
                <a:gd name="csX222" fmla="*/ 121665 w 193648"/>
                <a:gd name="csY222" fmla="*/ 316544 h 425997"/>
                <a:gd name="csX223" fmla="*/ 121396 w 193648"/>
                <a:gd name="csY223" fmla="*/ 309305 h 425997"/>
                <a:gd name="csX224" fmla="*/ 120187 w 193648"/>
                <a:gd name="csY224" fmla="*/ 306597 h 425997"/>
                <a:gd name="csX225" fmla="*/ 120849 w 193648"/>
                <a:gd name="csY225" fmla="*/ 303836 h 425997"/>
                <a:gd name="csX226" fmla="*/ 119472 w 193648"/>
                <a:gd name="csY226" fmla="*/ 293927 h 425997"/>
                <a:gd name="csX227" fmla="*/ 116748 w 193648"/>
                <a:gd name="csY227" fmla="*/ 290712 h 425997"/>
                <a:gd name="csX228" fmla="*/ 117286 w 193648"/>
                <a:gd name="csY228" fmla="*/ 287942 h 425997"/>
                <a:gd name="csX229" fmla="*/ 117963 w 193648"/>
                <a:gd name="csY229" fmla="*/ 285480 h 425997"/>
                <a:gd name="csX230" fmla="*/ 117810 w 193648"/>
                <a:gd name="csY230" fmla="*/ 280926 h 425997"/>
                <a:gd name="csX231" fmla="*/ 118479 w 193648"/>
                <a:gd name="csY231" fmla="*/ 279519 h 425997"/>
                <a:gd name="csX232" fmla="*/ 119803 w 193648"/>
                <a:gd name="csY232" fmla="*/ 278441 h 425997"/>
                <a:gd name="csX233" fmla="*/ 118564 w 193648"/>
                <a:gd name="csY233" fmla="*/ 278818 h 425997"/>
                <a:gd name="csX234" fmla="*/ 117510 w 193648"/>
                <a:gd name="csY234" fmla="*/ 279142 h 425997"/>
                <a:gd name="csX235" fmla="*/ 115039 w 193648"/>
                <a:gd name="csY235" fmla="*/ 279411 h 425997"/>
                <a:gd name="csX236" fmla="*/ 112246 w 193648"/>
                <a:gd name="csY236" fmla="*/ 279465 h 425997"/>
                <a:gd name="csX237" fmla="*/ 111276 w 193648"/>
                <a:gd name="csY237" fmla="*/ 276134 h 425997"/>
                <a:gd name="csX238" fmla="*/ 109906 w 193648"/>
                <a:gd name="csY238" fmla="*/ 274534 h 425997"/>
                <a:gd name="csX239" fmla="*/ 108706 w 193648"/>
                <a:gd name="csY239" fmla="*/ 271187 h 425997"/>
                <a:gd name="csX240" fmla="*/ 107982 w 193648"/>
                <a:gd name="csY240" fmla="*/ 267379 h 425997"/>
                <a:gd name="csX241" fmla="*/ 108452 w 193648"/>
                <a:gd name="csY241" fmla="*/ 266633 h 425997"/>
                <a:gd name="csX242" fmla="*/ 106297 w 193648"/>
                <a:gd name="csY242" fmla="*/ 265079 h 425997"/>
                <a:gd name="csX243" fmla="*/ 105743 w 193648"/>
                <a:gd name="csY243" fmla="*/ 264125 h 425997"/>
                <a:gd name="csX244" fmla="*/ 103488 w 193648"/>
                <a:gd name="csY244" fmla="*/ 261648 h 425997"/>
                <a:gd name="csX245" fmla="*/ 100926 w 193648"/>
                <a:gd name="csY245" fmla="*/ 259763 h 425997"/>
                <a:gd name="csX246" fmla="*/ 101495 w 193648"/>
                <a:gd name="csY246" fmla="*/ 261087 h 425997"/>
                <a:gd name="csX247" fmla="*/ 102188 w 193648"/>
                <a:gd name="csY247" fmla="*/ 261925 h 425997"/>
                <a:gd name="csX248" fmla="*/ 100910 w 193648"/>
                <a:gd name="csY248" fmla="*/ 264217 h 425997"/>
                <a:gd name="csX249" fmla="*/ 102157 w 193648"/>
                <a:gd name="csY249" fmla="*/ 268079 h 425997"/>
                <a:gd name="csX250" fmla="*/ 101064 w 193648"/>
                <a:gd name="csY250" fmla="*/ 270541 h 425997"/>
                <a:gd name="csX251" fmla="*/ 100041 w 193648"/>
                <a:gd name="csY251" fmla="*/ 273741 h 425997"/>
                <a:gd name="csX252" fmla="*/ 99063 w 193648"/>
                <a:gd name="csY252" fmla="*/ 275264 h 425997"/>
                <a:gd name="csX253" fmla="*/ 95977 w 193648"/>
                <a:gd name="csY253" fmla="*/ 278541 h 425997"/>
                <a:gd name="csX254" fmla="*/ 93476 w 193648"/>
                <a:gd name="csY254" fmla="*/ 279649 h 425997"/>
                <a:gd name="csX255" fmla="*/ 91845 w 193648"/>
                <a:gd name="csY255" fmla="*/ 279857 h 425997"/>
                <a:gd name="csX256" fmla="*/ 90398 w 193648"/>
                <a:gd name="csY256" fmla="*/ 279511 h 425997"/>
                <a:gd name="csX257" fmla="*/ 88628 w 193648"/>
                <a:gd name="csY257" fmla="*/ 277818 h 425997"/>
                <a:gd name="csX258" fmla="*/ 88197 w 193648"/>
                <a:gd name="csY258" fmla="*/ 276403 h 425997"/>
                <a:gd name="csX259" fmla="*/ 87913 w 193648"/>
                <a:gd name="csY259" fmla="*/ 274026 h 425997"/>
                <a:gd name="csX260" fmla="*/ 87290 w 193648"/>
                <a:gd name="csY260" fmla="*/ 273687 h 425997"/>
                <a:gd name="csX261" fmla="*/ 86620 w 193648"/>
                <a:gd name="csY261" fmla="*/ 273964 h 425997"/>
                <a:gd name="csX262" fmla="*/ 87666 w 193648"/>
                <a:gd name="csY262" fmla="*/ 277034 h 425997"/>
                <a:gd name="csX263" fmla="*/ 87651 w 193648"/>
                <a:gd name="csY263" fmla="*/ 278465 h 425997"/>
                <a:gd name="csX264" fmla="*/ 89537 w 193648"/>
                <a:gd name="csY264" fmla="*/ 281219 h 425997"/>
                <a:gd name="csX265" fmla="*/ 88867 w 193648"/>
                <a:gd name="csY265" fmla="*/ 281988 h 425997"/>
                <a:gd name="csX266" fmla="*/ 85450 w 193648"/>
                <a:gd name="csY266" fmla="*/ 283496 h 425997"/>
                <a:gd name="csX267" fmla="*/ 84288 w 193648"/>
                <a:gd name="csY267" fmla="*/ 283249 h 425997"/>
                <a:gd name="csX268" fmla="*/ 83465 w 193648"/>
                <a:gd name="csY268" fmla="*/ 283549 h 425997"/>
                <a:gd name="csX269" fmla="*/ 83242 w 193648"/>
                <a:gd name="csY269" fmla="*/ 284788 h 425997"/>
                <a:gd name="csX270" fmla="*/ 82811 w 193648"/>
                <a:gd name="csY270" fmla="*/ 285480 h 425997"/>
                <a:gd name="csX271" fmla="*/ 77432 w 193648"/>
                <a:gd name="csY271" fmla="*/ 287373 h 425997"/>
                <a:gd name="csX272" fmla="*/ 76308 w 193648"/>
                <a:gd name="csY272" fmla="*/ 289504 h 425997"/>
                <a:gd name="csX273" fmla="*/ 75615 w 193648"/>
                <a:gd name="csY273" fmla="*/ 291666 h 425997"/>
                <a:gd name="csX274" fmla="*/ 72937 w 193648"/>
                <a:gd name="csY274" fmla="*/ 294766 h 425997"/>
                <a:gd name="csX275" fmla="*/ 69352 w 193648"/>
                <a:gd name="csY275" fmla="*/ 297327 h 425997"/>
                <a:gd name="csX276" fmla="*/ 68466 w 193648"/>
                <a:gd name="csY276" fmla="*/ 297181 h 425997"/>
                <a:gd name="csX277" fmla="*/ 67451 w 193648"/>
                <a:gd name="csY277" fmla="*/ 296581 h 425997"/>
                <a:gd name="csX278" fmla="*/ 67589 w 193648"/>
                <a:gd name="csY278" fmla="*/ 293812 h 425997"/>
                <a:gd name="csX279" fmla="*/ 68820 w 193648"/>
                <a:gd name="csY279" fmla="*/ 291466 h 425997"/>
                <a:gd name="csX280" fmla="*/ 68428 w 193648"/>
                <a:gd name="csY280" fmla="*/ 288958 h 425997"/>
                <a:gd name="csX281" fmla="*/ 68128 w 193648"/>
                <a:gd name="csY281" fmla="*/ 290396 h 425997"/>
                <a:gd name="csX282" fmla="*/ 65811 w 193648"/>
                <a:gd name="csY282" fmla="*/ 293889 h 425997"/>
                <a:gd name="csX283" fmla="*/ 64757 w 193648"/>
                <a:gd name="csY283" fmla="*/ 295027 h 425997"/>
                <a:gd name="csX284" fmla="*/ 62633 w 193648"/>
                <a:gd name="csY284" fmla="*/ 294727 h 425997"/>
                <a:gd name="csX285" fmla="*/ 59694 w 193648"/>
                <a:gd name="csY285" fmla="*/ 295196 h 425997"/>
                <a:gd name="csX286" fmla="*/ 58585 w 193648"/>
                <a:gd name="csY286" fmla="*/ 291612 h 425997"/>
                <a:gd name="csX287" fmla="*/ 58608 w 193648"/>
                <a:gd name="csY287" fmla="*/ 290296 h 425997"/>
                <a:gd name="csX288" fmla="*/ 58393 w 193648"/>
                <a:gd name="csY288" fmla="*/ 289181 h 425997"/>
                <a:gd name="csX289" fmla="*/ 58732 w 193648"/>
                <a:gd name="csY289" fmla="*/ 288004 h 425997"/>
                <a:gd name="csX290" fmla="*/ 58624 w 193648"/>
                <a:gd name="csY290" fmla="*/ 287065 h 425997"/>
                <a:gd name="csX291" fmla="*/ 57916 w 193648"/>
                <a:gd name="csY291" fmla="*/ 288858 h 425997"/>
                <a:gd name="csX292" fmla="*/ 57646 w 193648"/>
                <a:gd name="csY292" fmla="*/ 290411 h 425997"/>
                <a:gd name="csX293" fmla="*/ 56569 w 193648"/>
                <a:gd name="csY293" fmla="*/ 291796 h 425997"/>
                <a:gd name="csX294" fmla="*/ 53622 w 193648"/>
                <a:gd name="csY294" fmla="*/ 293281 h 425997"/>
                <a:gd name="csX295" fmla="*/ 53498 w 193648"/>
                <a:gd name="csY295" fmla="*/ 291396 h 425997"/>
                <a:gd name="csX296" fmla="*/ 53398 w 193648"/>
                <a:gd name="csY296" fmla="*/ 289696 h 425997"/>
                <a:gd name="csX297" fmla="*/ 54030 w 193648"/>
                <a:gd name="csY297" fmla="*/ 288165 h 425997"/>
                <a:gd name="csX298" fmla="*/ 53937 w 193648"/>
                <a:gd name="csY298" fmla="*/ 285742 h 425997"/>
                <a:gd name="csX299" fmla="*/ 54876 w 193648"/>
                <a:gd name="csY299" fmla="*/ 282234 h 425997"/>
                <a:gd name="csX300" fmla="*/ 54799 w 193648"/>
                <a:gd name="csY300" fmla="*/ 281034 h 425997"/>
                <a:gd name="csX301" fmla="*/ 54514 w 193648"/>
                <a:gd name="csY301" fmla="*/ 279703 h 425997"/>
                <a:gd name="csX302" fmla="*/ 53991 w 193648"/>
                <a:gd name="csY302" fmla="*/ 281634 h 425997"/>
                <a:gd name="csX303" fmla="*/ 53691 w 193648"/>
                <a:gd name="csY303" fmla="*/ 283634 h 425997"/>
                <a:gd name="csX304" fmla="*/ 53099 w 193648"/>
                <a:gd name="csY304" fmla="*/ 284242 h 425997"/>
                <a:gd name="csX305" fmla="*/ 52013 w 193648"/>
                <a:gd name="csY305" fmla="*/ 284696 h 425997"/>
                <a:gd name="csX306" fmla="*/ 50028 w 193648"/>
                <a:gd name="csY306" fmla="*/ 286988 h 425997"/>
                <a:gd name="csX307" fmla="*/ 48866 w 193648"/>
                <a:gd name="csY307" fmla="*/ 289042 h 425997"/>
                <a:gd name="csX308" fmla="*/ 45788 w 193648"/>
                <a:gd name="csY308" fmla="*/ 290981 h 425997"/>
                <a:gd name="csX309" fmla="*/ 44164 w 193648"/>
                <a:gd name="csY309" fmla="*/ 290781 h 425997"/>
                <a:gd name="csX310" fmla="*/ 43956 w 193648"/>
                <a:gd name="csY310" fmla="*/ 288319 h 425997"/>
                <a:gd name="csX311" fmla="*/ 45188 w 193648"/>
                <a:gd name="csY311" fmla="*/ 279588 h 425997"/>
                <a:gd name="csX312" fmla="*/ 46396 w 193648"/>
                <a:gd name="csY312" fmla="*/ 278357 h 425997"/>
                <a:gd name="csX313" fmla="*/ 46958 w 193648"/>
                <a:gd name="csY313" fmla="*/ 276842 h 425997"/>
                <a:gd name="csX314" fmla="*/ 47965 w 193648"/>
                <a:gd name="csY314" fmla="*/ 271726 h 425997"/>
                <a:gd name="csX315" fmla="*/ 49097 w 193648"/>
                <a:gd name="csY315" fmla="*/ 269795 h 425997"/>
                <a:gd name="csX316" fmla="*/ 49543 w 193648"/>
                <a:gd name="csY316" fmla="*/ 265733 h 425997"/>
                <a:gd name="csX317" fmla="*/ 50005 w 193648"/>
                <a:gd name="csY317" fmla="*/ 265033 h 425997"/>
                <a:gd name="csX318" fmla="*/ 51521 w 193648"/>
                <a:gd name="csY318" fmla="*/ 261840 h 425997"/>
                <a:gd name="csX319" fmla="*/ 52044 w 193648"/>
                <a:gd name="csY319" fmla="*/ 255979 h 425997"/>
                <a:gd name="csX320" fmla="*/ 51421 w 193648"/>
                <a:gd name="csY320" fmla="*/ 253063 h 425997"/>
                <a:gd name="csX321" fmla="*/ 49997 w 193648"/>
                <a:gd name="csY321" fmla="*/ 250232 h 425997"/>
                <a:gd name="csX322" fmla="*/ 48627 w 193648"/>
                <a:gd name="csY322" fmla="*/ 241724 h 425997"/>
                <a:gd name="csX323" fmla="*/ 45057 w 193648"/>
                <a:gd name="csY323" fmla="*/ 234816 h 425997"/>
                <a:gd name="csX324" fmla="*/ 44765 w 193648"/>
                <a:gd name="csY324" fmla="*/ 232508 h 425997"/>
                <a:gd name="csX325" fmla="*/ 43002 w 193648"/>
                <a:gd name="csY325" fmla="*/ 229715 h 425997"/>
                <a:gd name="csX326" fmla="*/ 44626 w 193648"/>
                <a:gd name="csY326" fmla="*/ 229515 h 425997"/>
                <a:gd name="csX327" fmla="*/ 41286 w 193648"/>
                <a:gd name="csY327" fmla="*/ 227069 h 425997"/>
                <a:gd name="csX328" fmla="*/ 40824 w 193648"/>
                <a:gd name="csY328" fmla="*/ 226069 h 425997"/>
                <a:gd name="csX329" fmla="*/ 40155 w 193648"/>
                <a:gd name="csY329" fmla="*/ 220330 h 425997"/>
                <a:gd name="csX330" fmla="*/ 40286 w 193648"/>
                <a:gd name="csY330" fmla="*/ 217122 h 425997"/>
                <a:gd name="csX331" fmla="*/ 39801 w 193648"/>
                <a:gd name="csY331" fmla="*/ 217545 h 425997"/>
                <a:gd name="csX332" fmla="*/ 39347 w 193648"/>
                <a:gd name="csY332" fmla="*/ 219522 h 425997"/>
                <a:gd name="csX333" fmla="*/ 38039 w 193648"/>
                <a:gd name="csY333" fmla="*/ 220330 h 425997"/>
                <a:gd name="csX334" fmla="*/ 38623 w 193648"/>
                <a:gd name="csY334" fmla="*/ 223753 h 425997"/>
                <a:gd name="csX335" fmla="*/ 38470 w 193648"/>
                <a:gd name="csY335" fmla="*/ 224584 h 425997"/>
                <a:gd name="csX336" fmla="*/ 37777 w 193648"/>
                <a:gd name="csY336" fmla="*/ 225915 h 425997"/>
                <a:gd name="csX337" fmla="*/ 34991 w 193648"/>
                <a:gd name="csY337" fmla="*/ 224530 h 425997"/>
                <a:gd name="csX338" fmla="*/ 32944 w 193648"/>
                <a:gd name="csY338" fmla="*/ 223023 h 425997"/>
                <a:gd name="csX339" fmla="*/ 30628 w 193648"/>
                <a:gd name="csY339" fmla="*/ 219353 h 425997"/>
                <a:gd name="csX340" fmla="*/ 28358 w 193648"/>
                <a:gd name="csY340" fmla="*/ 215237 h 425997"/>
                <a:gd name="csX341" fmla="*/ 29158 w 193648"/>
                <a:gd name="csY341" fmla="*/ 214599 h 425997"/>
                <a:gd name="csX342" fmla="*/ 30205 w 193648"/>
                <a:gd name="csY342" fmla="*/ 214522 h 425997"/>
                <a:gd name="csX343" fmla="*/ 33429 w 193648"/>
                <a:gd name="csY343" fmla="*/ 217584 h 425997"/>
                <a:gd name="csX344" fmla="*/ 35514 w 193648"/>
                <a:gd name="csY344" fmla="*/ 218222 h 425997"/>
                <a:gd name="csX345" fmla="*/ 36838 w 193648"/>
                <a:gd name="csY345" fmla="*/ 217460 h 425997"/>
                <a:gd name="csX346" fmla="*/ 38477 w 193648"/>
                <a:gd name="csY346" fmla="*/ 216153 h 425997"/>
                <a:gd name="csX347" fmla="*/ 39262 w 193648"/>
                <a:gd name="csY347" fmla="*/ 213614 h 425997"/>
                <a:gd name="csX348" fmla="*/ 38462 w 193648"/>
                <a:gd name="csY348" fmla="*/ 212683 h 425997"/>
                <a:gd name="csX349" fmla="*/ 36884 w 193648"/>
                <a:gd name="csY349" fmla="*/ 212176 h 425997"/>
                <a:gd name="csX350" fmla="*/ 35846 w 193648"/>
                <a:gd name="csY350" fmla="*/ 211491 h 425997"/>
                <a:gd name="csX351" fmla="*/ 34337 w 193648"/>
                <a:gd name="csY351" fmla="*/ 209768 h 425997"/>
                <a:gd name="csX352" fmla="*/ 34152 w 193648"/>
                <a:gd name="csY352" fmla="*/ 208891 h 425997"/>
                <a:gd name="csX353" fmla="*/ 33683 w 193648"/>
                <a:gd name="csY353" fmla="*/ 207768 h 425997"/>
                <a:gd name="csX354" fmla="*/ 32159 w 193648"/>
                <a:gd name="csY354" fmla="*/ 206975 h 425997"/>
                <a:gd name="csX355" fmla="*/ 30928 w 193648"/>
                <a:gd name="csY355" fmla="*/ 205967 h 425997"/>
                <a:gd name="csX356" fmla="*/ 31967 w 193648"/>
                <a:gd name="csY356" fmla="*/ 204191 h 425997"/>
                <a:gd name="csX357" fmla="*/ 32990 w 193648"/>
                <a:gd name="csY357" fmla="*/ 202867 h 425997"/>
                <a:gd name="csX358" fmla="*/ 30282 w 193648"/>
                <a:gd name="csY358" fmla="*/ 202929 h 425997"/>
                <a:gd name="csX359" fmla="*/ 27203 w 193648"/>
                <a:gd name="csY359" fmla="*/ 200652 h 425997"/>
                <a:gd name="csX360" fmla="*/ 26564 w 193648"/>
                <a:gd name="csY360" fmla="*/ 199990 h 425997"/>
                <a:gd name="csX361" fmla="*/ 25541 w 193648"/>
                <a:gd name="csY361" fmla="*/ 199536 h 425997"/>
                <a:gd name="csX362" fmla="*/ 23117 w 193648"/>
                <a:gd name="csY362" fmla="*/ 199267 h 425997"/>
                <a:gd name="csX363" fmla="*/ 21101 w 193648"/>
                <a:gd name="csY363" fmla="*/ 199936 h 425997"/>
                <a:gd name="csX364" fmla="*/ 22017 w 193648"/>
                <a:gd name="csY364" fmla="*/ 203190 h 425997"/>
                <a:gd name="csX365" fmla="*/ 21840 w 193648"/>
                <a:gd name="csY365" fmla="*/ 204267 h 425997"/>
                <a:gd name="csX366" fmla="*/ 20516 w 193648"/>
                <a:gd name="csY366" fmla="*/ 204106 h 425997"/>
                <a:gd name="csX367" fmla="*/ 17761 w 193648"/>
                <a:gd name="csY367" fmla="*/ 199152 h 425997"/>
                <a:gd name="csX368" fmla="*/ 18592 w 193648"/>
                <a:gd name="csY368" fmla="*/ 197898 h 425997"/>
                <a:gd name="csX369" fmla="*/ 19777 w 193648"/>
                <a:gd name="csY369" fmla="*/ 196721 h 425997"/>
                <a:gd name="csX370" fmla="*/ 19193 w 193648"/>
                <a:gd name="csY370" fmla="*/ 196551 h 425997"/>
                <a:gd name="csX371" fmla="*/ 18046 w 193648"/>
                <a:gd name="csY371" fmla="*/ 196628 h 425997"/>
                <a:gd name="csX372" fmla="*/ 19169 w 193648"/>
                <a:gd name="csY372" fmla="*/ 192228 h 425997"/>
                <a:gd name="csX373" fmla="*/ 18484 w 193648"/>
                <a:gd name="csY373" fmla="*/ 191574 h 425997"/>
                <a:gd name="csX374" fmla="*/ 18131 w 193648"/>
                <a:gd name="csY374" fmla="*/ 192951 h 425997"/>
                <a:gd name="csX375" fmla="*/ 17522 w 193648"/>
                <a:gd name="csY375" fmla="*/ 194274 h 425997"/>
                <a:gd name="csX376" fmla="*/ 15175 w 193648"/>
                <a:gd name="csY376" fmla="*/ 197382 h 425997"/>
                <a:gd name="csX377" fmla="*/ 14013 w 193648"/>
                <a:gd name="csY377" fmla="*/ 196798 h 425997"/>
                <a:gd name="csX378" fmla="*/ 13213 w 193648"/>
                <a:gd name="csY378" fmla="*/ 196021 h 425997"/>
                <a:gd name="csX379" fmla="*/ 14336 w 193648"/>
                <a:gd name="csY379" fmla="*/ 194390 h 425997"/>
                <a:gd name="csX380" fmla="*/ 14945 w 193648"/>
                <a:gd name="csY380" fmla="*/ 193951 h 425997"/>
                <a:gd name="csX381" fmla="*/ 15368 w 193648"/>
                <a:gd name="csY381" fmla="*/ 193074 h 425997"/>
                <a:gd name="csX382" fmla="*/ 14498 w 193648"/>
                <a:gd name="csY382" fmla="*/ 191366 h 425997"/>
                <a:gd name="csX383" fmla="*/ 13113 w 193648"/>
                <a:gd name="csY383" fmla="*/ 190120 h 425997"/>
                <a:gd name="csX384" fmla="*/ 12005 w 193648"/>
                <a:gd name="csY384" fmla="*/ 187974 h 425997"/>
                <a:gd name="csX385" fmla="*/ 11428 w 193648"/>
                <a:gd name="csY385" fmla="*/ 187943 h 425997"/>
                <a:gd name="csX386" fmla="*/ 11936 w 193648"/>
                <a:gd name="csY386" fmla="*/ 190474 h 425997"/>
                <a:gd name="csX387" fmla="*/ 11728 w 193648"/>
                <a:gd name="csY387" fmla="*/ 194090 h 425997"/>
                <a:gd name="csX388" fmla="*/ 9250 w 193648"/>
                <a:gd name="csY388" fmla="*/ 190097 h 425997"/>
                <a:gd name="csX389" fmla="*/ 4286 w 193648"/>
                <a:gd name="csY389" fmla="*/ 184420 h 425997"/>
                <a:gd name="csX390" fmla="*/ 3116 w 193648"/>
                <a:gd name="csY390" fmla="*/ 182712 h 425997"/>
                <a:gd name="csX391" fmla="*/ 2855 w 193648"/>
                <a:gd name="csY391" fmla="*/ 181043 h 425997"/>
                <a:gd name="csX392" fmla="*/ 2301 w 193648"/>
                <a:gd name="csY392" fmla="*/ 179504 h 425997"/>
                <a:gd name="csX393" fmla="*/ 1916 w 193648"/>
                <a:gd name="csY393" fmla="*/ 177819 h 425997"/>
                <a:gd name="csX394" fmla="*/ 1831 w 193648"/>
                <a:gd name="csY394" fmla="*/ 176519 h 425997"/>
                <a:gd name="csX395" fmla="*/ 754 w 193648"/>
                <a:gd name="csY395" fmla="*/ 175342 h 425997"/>
                <a:gd name="csX396" fmla="*/ 269 w 193648"/>
                <a:gd name="csY396" fmla="*/ 173281 h 425997"/>
                <a:gd name="csX397" fmla="*/ 0 w 193648"/>
                <a:gd name="csY397" fmla="*/ 171188 h 425997"/>
                <a:gd name="csX398" fmla="*/ 616 w 193648"/>
                <a:gd name="csY398" fmla="*/ 169696 h 425997"/>
                <a:gd name="csX399" fmla="*/ 2162 w 193648"/>
                <a:gd name="csY399" fmla="*/ 168088 h 425997"/>
                <a:gd name="csX400" fmla="*/ 3263 w 193648"/>
                <a:gd name="csY400" fmla="*/ 167803 h 425997"/>
                <a:gd name="csX401" fmla="*/ 4171 w 193648"/>
                <a:gd name="csY401" fmla="*/ 168511 h 425997"/>
                <a:gd name="csX402" fmla="*/ 6310 w 193648"/>
                <a:gd name="csY402" fmla="*/ 169573 h 425997"/>
                <a:gd name="csX403" fmla="*/ 7757 w 193648"/>
                <a:gd name="csY403" fmla="*/ 170565 h 425997"/>
                <a:gd name="csX404" fmla="*/ 8396 w 193648"/>
                <a:gd name="csY404" fmla="*/ 171865 h 425997"/>
                <a:gd name="csX405" fmla="*/ 9073 w 193648"/>
                <a:gd name="csY405" fmla="*/ 171704 h 425997"/>
                <a:gd name="csX406" fmla="*/ 9758 w 193648"/>
                <a:gd name="csY406" fmla="*/ 170873 h 425997"/>
                <a:gd name="csX407" fmla="*/ 9619 w 193648"/>
                <a:gd name="csY407" fmla="*/ 169850 h 425997"/>
                <a:gd name="csX408" fmla="*/ 8927 w 193648"/>
                <a:gd name="csY408" fmla="*/ 167157 h 425997"/>
                <a:gd name="csX409" fmla="*/ 8734 w 193648"/>
                <a:gd name="csY409" fmla="*/ 163888 h 425997"/>
                <a:gd name="csX410" fmla="*/ 8703 w 193648"/>
                <a:gd name="csY410" fmla="*/ 156226 h 425997"/>
                <a:gd name="csX411" fmla="*/ 8534 w 193648"/>
                <a:gd name="csY411" fmla="*/ 155349 h 425997"/>
                <a:gd name="csX412" fmla="*/ 9727 w 193648"/>
                <a:gd name="csY412" fmla="*/ 154579 h 425997"/>
                <a:gd name="csX413" fmla="*/ 10212 w 193648"/>
                <a:gd name="csY413" fmla="*/ 153702 h 425997"/>
                <a:gd name="csX414" fmla="*/ 10697 w 193648"/>
                <a:gd name="csY414" fmla="*/ 152395 h 425997"/>
                <a:gd name="csX415" fmla="*/ 11004 w 193648"/>
                <a:gd name="csY415" fmla="*/ 151818 h 425997"/>
                <a:gd name="csX416" fmla="*/ 11697 w 193648"/>
                <a:gd name="csY416" fmla="*/ 151779 h 425997"/>
                <a:gd name="csX417" fmla="*/ 12790 w 193648"/>
                <a:gd name="csY417" fmla="*/ 152418 h 425997"/>
                <a:gd name="csX418" fmla="*/ 14575 w 193648"/>
                <a:gd name="csY418" fmla="*/ 154610 h 425997"/>
                <a:gd name="csX419" fmla="*/ 15768 w 193648"/>
                <a:gd name="csY419" fmla="*/ 155103 h 425997"/>
                <a:gd name="csX420" fmla="*/ 16953 w 193648"/>
                <a:gd name="csY420" fmla="*/ 154756 h 425997"/>
                <a:gd name="csX421" fmla="*/ 18192 w 193648"/>
                <a:gd name="csY421" fmla="*/ 151472 h 425997"/>
                <a:gd name="csX422" fmla="*/ 18646 w 193648"/>
                <a:gd name="csY422" fmla="*/ 150579 h 425997"/>
                <a:gd name="csX423" fmla="*/ 19246 w 193648"/>
                <a:gd name="csY423" fmla="*/ 149994 h 425997"/>
                <a:gd name="csX424" fmla="*/ 20347 w 193648"/>
                <a:gd name="csY424" fmla="*/ 150095 h 425997"/>
                <a:gd name="csX425" fmla="*/ 20985 w 193648"/>
                <a:gd name="csY425" fmla="*/ 149502 h 425997"/>
                <a:gd name="csX426" fmla="*/ 21224 w 193648"/>
                <a:gd name="csY426" fmla="*/ 148079 h 425997"/>
                <a:gd name="csX427" fmla="*/ 21216 w 193648"/>
                <a:gd name="csY427" fmla="*/ 146494 h 425997"/>
                <a:gd name="csX428" fmla="*/ 19993 w 193648"/>
                <a:gd name="csY428" fmla="*/ 142156 h 425997"/>
                <a:gd name="csX429" fmla="*/ 19623 w 193648"/>
                <a:gd name="csY429" fmla="*/ 140148 h 425997"/>
                <a:gd name="csX430" fmla="*/ 19423 w 193648"/>
                <a:gd name="csY430" fmla="*/ 138171 h 425997"/>
                <a:gd name="csX431" fmla="*/ 20193 w 193648"/>
                <a:gd name="csY431" fmla="*/ 136132 h 425997"/>
                <a:gd name="csX432" fmla="*/ 21240 w 193648"/>
                <a:gd name="csY432" fmla="*/ 133747 h 425997"/>
                <a:gd name="csX433" fmla="*/ 20993 w 193648"/>
                <a:gd name="csY433" fmla="*/ 131663 h 425997"/>
                <a:gd name="csX434" fmla="*/ 21278 w 193648"/>
                <a:gd name="csY434" fmla="*/ 130855 h 425997"/>
                <a:gd name="csX435" fmla="*/ 22132 w 193648"/>
                <a:gd name="csY435" fmla="*/ 130739 h 425997"/>
                <a:gd name="csX436" fmla="*/ 23202 w 193648"/>
                <a:gd name="csY436" fmla="*/ 131239 h 425997"/>
                <a:gd name="csX437" fmla="*/ 24379 w 193648"/>
                <a:gd name="csY437" fmla="*/ 130893 h 425997"/>
                <a:gd name="csX438" fmla="*/ 25272 w 193648"/>
                <a:gd name="csY438" fmla="*/ 129616 h 425997"/>
                <a:gd name="csX439" fmla="*/ 25633 w 193648"/>
                <a:gd name="csY439" fmla="*/ 128501 h 425997"/>
                <a:gd name="csX440" fmla="*/ 26172 w 193648"/>
                <a:gd name="csY440" fmla="*/ 123677 h 425997"/>
                <a:gd name="csX441" fmla="*/ 26534 w 193648"/>
                <a:gd name="csY441" fmla="*/ 119254 h 425997"/>
                <a:gd name="csX442" fmla="*/ 26688 w 193648"/>
                <a:gd name="csY442" fmla="*/ 115646 h 425997"/>
                <a:gd name="csX443" fmla="*/ 25772 w 193648"/>
                <a:gd name="csY443" fmla="*/ 113484 h 425997"/>
                <a:gd name="csX444" fmla="*/ 24364 w 193648"/>
                <a:gd name="csY444" fmla="*/ 107669 h 425997"/>
                <a:gd name="csX445" fmla="*/ 24772 w 193648"/>
                <a:gd name="csY445" fmla="*/ 106676 h 425997"/>
                <a:gd name="csX446" fmla="*/ 25410 w 193648"/>
                <a:gd name="csY446" fmla="*/ 106445 h 425997"/>
                <a:gd name="csX447" fmla="*/ 27496 w 193648"/>
                <a:gd name="csY447" fmla="*/ 108484 h 425997"/>
                <a:gd name="csX448" fmla="*/ 28396 w 193648"/>
                <a:gd name="csY448" fmla="*/ 108823 h 425997"/>
                <a:gd name="csX449" fmla="*/ 29912 w 193648"/>
                <a:gd name="csY449" fmla="*/ 108507 h 425997"/>
                <a:gd name="csX450" fmla="*/ 31405 w 193648"/>
                <a:gd name="csY450" fmla="*/ 108053 h 425997"/>
                <a:gd name="csX451" fmla="*/ 32490 w 193648"/>
                <a:gd name="csY451" fmla="*/ 108023 h 425997"/>
                <a:gd name="csX452" fmla="*/ 34052 w 193648"/>
                <a:gd name="csY452" fmla="*/ 108723 h 425997"/>
                <a:gd name="csX453" fmla="*/ 36199 w 193648"/>
                <a:gd name="csY453" fmla="*/ 109499 h 425997"/>
                <a:gd name="csX454" fmla="*/ 39562 w 193648"/>
                <a:gd name="csY454" fmla="*/ 110461 h 425997"/>
                <a:gd name="csX455" fmla="*/ 40940 w 193648"/>
                <a:gd name="csY455" fmla="*/ 111184 h 425997"/>
                <a:gd name="csX456" fmla="*/ 42079 w 193648"/>
                <a:gd name="csY456" fmla="*/ 111084 h 425997"/>
                <a:gd name="csX457" fmla="*/ 43002 w 193648"/>
                <a:gd name="csY457" fmla="*/ 108823 h 425997"/>
                <a:gd name="csX458" fmla="*/ 44072 w 193648"/>
                <a:gd name="csY458" fmla="*/ 105522 h 425997"/>
                <a:gd name="csX459" fmla="*/ 45657 w 193648"/>
                <a:gd name="csY459" fmla="*/ 100607 h 425997"/>
                <a:gd name="csX460" fmla="*/ 47473 w 193648"/>
                <a:gd name="csY460" fmla="*/ 97029 h 425997"/>
                <a:gd name="csX461" fmla="*/ 47958 w 193648"/>
                <a:gd name="csY461" fmla="*/ 96076 h 425997"/>
                <a:gd name="csX462" fmla="*/ 49982 w 193648"/>
                <a:gd name="csY462" fmla="*/ 93160 h 425997"/>
                <a:gd name="csX463" fmla="*/ 51944 w 193648"/>
                <a:gd name="csY463" fmla="*/ 90098 h 425997"/>
                <a:gd name="csX464" fmla="*/ 53661 w 193648"/>
                <a:gd name="csY464" fmla="*/ 86229 h 425997"/>
                <a:gd name="csX465" fmla="*/ 54614 w 193648"/>
                <a:gd name="csY465" fmla="*/ 83436 h 425997"/>
                <a:gd name="csX466" fmla="*/ 54530 w 193648"/>
                <a:gd name="csY466" fmla="*/ 82275 h 425997"/>
                <a:gd name="csX467" fmla="*/ 53914 w 193648"/>
                <a:gd name="csY467" fmla="*/ 81313 h 425997"/>
                <a:gd name="csX468" fmla="*/ 52629 w 193648"/>
                <a:gd name="csY468" fmla="*/ 80698 h 425997"/>
                <a:gd name="csX469" fmla="*/ 51567 w 193648"/>
                <a:gd name="csY469" fmla="*/ 80059 h 425997"/>
                <a:gd name="csX470" fmla="*/ 51275 w 193648"/>
                <a:gd name="csY470" fmla="*/ 79482 h 425997"/>
                <a:gd name="csX471" fmla="*/ 51305 w 193648"/>
                <a:gd name="csY471" fmla="*/ 78828 h 425997"/>
                <a:gd name="csX472" fmla="*/ 51852 w 193648"/>
                <a:gd name="csY472" fmla="*/ 77013 h 425997"/>
                <a:gd name="csX473" fmla="*/ 52783 w 193648"/>
                <a:gd name="csY473" fmla="*/ 74866 h 425997"/>
                <a:gd name="csX474" fmla="*/ 53753 w 193648"/>
                <a:gd name="csY474" fmla="*/ 73705 h 425997"/>
                <a:gd name="csX475" fmla="*/ 56300 w 193648"/>
                <a:gd name="csY475" fmla="*/ 72266 h 425997"/>
                <a:gd name="csX476" fmla="*/ 57923 w 193648"/>
                <a:gd name="csY476" fmla="*/ 70412 h 425997"/>
                <a:gd name="csX477" fmla="*/ 59755 w 193648"/>
                <a:gd name="csY477" fmla="*/ 67958 h 425997"/>
                <a:gd name="csX478" fmla="*/ 60748 w 193648"/>
                <a:gd name="csY478" fmla="*/ 66289 h 425997"/>
                <a:gd name="csX479" fmla="*/ 61248 w 193648"/>
                <a:gd name="csY479" fmla="*/ 62889 h 425997"/>
                <a:gd name="csX480" fmla="*/ 61794 w 193648"/>
                <a:gd name="csY480" fmla="*/ 62212 h 425997"/>
                <a:gd name="csX481" fmla="*/ 62918 w 193648"/>
                <a:gd name="csY481" fmla="*/ 61112 h 425997"/>
                <a:gd name="csX482" fmla="*/ 63772 w 193648"/>
                <a:gd name="csY482" fmla="*/ 59827 h 425997"/>
                <a:gd name="csX483" fmla="*/ 63703 w 193648"/>
                <a:gd name="csY483" fmla="*/ 59127 h 425997"/>
                <a:gd name="csX484" fmla="*/ 63249 w 193648"/>
                <a:gd name="csY484" fmla="*/ 58627 h 425997"/>
                <a:gd name="csX485" fmla="*/ 62402 w 193648"/>
                <a:gd name="csY485" fmla="*/ 56242 h 425997"/>
                <a:gd name="csX486" fmla="*/ 62010 w 193648"/>
                <a:gd name="csY486" fmla="*/ 52503 h 425997"/>
                <a:gd name="csX487" fmla="*/ 62194 w 193648"/>
                <a:gd name="csY487" fmla="*/ 49465 h 425997"/>
                <a:gd name="csX488" fmla="*/ 62833 w 193648"/>
                <a:gd name="csY488" fmla="*/ 48226 h 425997"/>
                <a:gd name="csX489" fmla="*/ 63680 w 193648"/>
                <a:gd name="csY489" fmla="*/ 46503 h 425997"/>
                <a:gd name="csX490" fmla="*/ 65250 w 193648"/>
                <a:gd name="csY490" fmla="*/ 45441 h 425997"/>
                <a:gd name="csX491" fmla="*/ 67489 w 193648"/>
                <a:gd name="csY491" fmla="*/ 44703 h 425997"/>
                <a:gd name="csX492" fmla="*/ 70913 w 193648"/>
                <a:gd name="csY492" fmla="*/ 42687 h 425997"/>
                <a:gd name="csX493" fmla="*/ 76847 w 193648"/>
                <a:gd name="csY493" fmla="*/ 38010 h 425997"/>
                <a:gd name="csX494" fmla="*/ 78986 w 193648"/>
                <a:gd name="csY494" fmla="*/ 36487 h 425997"/>
                <a:gd name="csX495" fmla="*/ 80448 w 193648"/>
                <a:gd name="csY495" fmla="*/ 35695 h 425997"/>
                <a:gd name="csX496" fmla="*/ 81872 w 193648"/>
                <a:gd name="csY496" fmla="*/ 33733 h 425997"/>
                <a:gd name="csX497" fmla="*/ 83827 w 193648"/>
                <a:gd name="csY497" fmla="*/ 31587 h 425997"/>
                <a:gd name="csX498" fmla="*/ 86620 w 193648"/>
                <a:gd name="csY498" fmla="*/ 30517 h 425997"/>
                <a:gd name="csX499" fmla="*/ 88413 w 193648"/>
                <a:gd name="csY499" fmla="*/ 30102 h 425997"/>
                <a:gd name="csX500" fmla="*/ 96878 w 193648"/>
                <a:gd name="csY500" fmla="*/ 28633 h 425997"/>
                <a:gd name="csX501" fmla="*/ 98302 w 193648"/>
                <a:gd name="csY501" fmla="*/ 28817 h 425997"/>
                <a:gd name="csX502" fmla="*/ 99733 w 193648"/>
                <a:gd name="csY502" fmla="*/ 29671 h 425997"/>
                <a:gd name="csX503" fmla="*/ 101510 w 193648"/>
                <a:gd name="csY503" fmla="*/ 32533 h 425997"/>
                <a:gd name="csX504" fmla="*/ 103088 w 193648"/>
                <a:gd name="csY504" fmla="*/ 33610 h 425997"/>
                <a:gd name="csX505" fmla="*/ 104919 w 193648"/>
                <a:gd name="csY505" fmla="*/ 34364 h 425997"/>
                <a:gd name="csX506" fmla="*/ 106297 w 193648"/>
                <a:gd name="csY506" fmla="*/ 34041 h 425997"/>
                <a:gd name="csX507" fmla="*/ 106336 w 193648"/>
                <a:gd name="csY507" fmla="*/ 32887 h 425997"/>
                <a:gd name="csX508" fmla="*/ 101980 w 193648"/>
                <a:gd name="csY508" fmla="*/ 26209 h 425997"/>
                <a:gd name="csX509" fmla="*/ 101587 w 193648"/>
                <a:gd name="csY509" fmla="*/ 24386 h 425997"/>
                <a:gd name="csX510" fmla="*/ 101433 w 193648"/>
                <a:gd name="csY510" fmla="*/ 22640 h 425997"/>
                <a:gd name="csX511" fmla="*/ 101926 w 193648"/>
                <a:gd name="csY511" fmla="*/ 21255 h 425997"/>
                <a:gd name="csX512" fmla="*/ 103288 w 193648"/>
                <a:gd name="csY512" fmla="*/ 19932 h 425997"/>
                <a:gd name="csX513" fmla="*/ 105166 w 193648"/>
                <a:gd name="csY513" fmla="*/ 18440 h 425997"/>
                <a:gd name="csX514" fmla="*/ 107505 w 193648"/>
                <a:gd name="csY514" fmla="*/ 16570 h 425997"/>
                <a:gd name="csX515" fmla="*/ 108975 w 193648"/>
                <a:gd name="csY515" fmla="*/ 15278 h 425997"/>
                <a:gd name="csX516" fmla="*/ 110707 w 193648"/>
                <a:gd name="csY516" fmla="*/ 14862 h 425997"/>
                <a:gd name="csX517" fmla="*/ 111330 w 193648"/>
                <a:gd name="csY517" fmla="*/ 14116 h 425997"/>
                <a:gd name="csX518" fmla="*/ 111507 w 193648"/>
                <a:gd name="csY518" fmla="*/ 13032 h 425997"/>
                <a:gd name="csX519" fmla="*/ 111414 w 193648"/>
                <a:gd name="csY519" fmla="*/ 11847 h 425997"/>
                <a:gd name="csX520" fmla="*/ 110622 w 193648"/>
                <a:gd name="csY520" fmla="*/ 10508 h 425997"/>
                <a:gd name="csX521" fmla="*/ 110784 w 193648"/>
                <a:gd name="csY521" fmla="*/ 8824 h 425997"/>
                <a:gd name="csX522" fmla="*/ 111045 w 193648"/>
                <a:gd name="csY522" fmla="*/ 7293 h 425997"/>
                <a:gd name="csX523" fmla="*/ 111784 w 193648"/>
                <a:gd name="csY523" fmla="*/ 6400 h 425997"/>
                <a:gd name="csX524" fmla="*/ 113400 w 193648"/>
                <a:gd name="csY524" fmla="*/ 3977 h 425997"/>
                <a:gd name="csX525" fmla="*/ 114400 w 193648"/>
                <a:gd name="csY525" fmla="*/ 2223 h 425997"/>
                <a:gd name="csX526" fmla="*/ 114924 w 193648"/>
                <a:gd name="csY526" fmla="*/ 1477 h 425997"/>
                <a:gd name="csX527" fmla="*/ 115701 w 193648"/>
                <a:gd name="csY527" fmla="*/ 162 h 425997"/>
                <a:gd name="csX528" fmla="*/ 117024 w 193648"/>
                <a:gd name="csY528" fmla="*/ 0 h 425997"/>
                <a:gd name="csX529" fmla="*/ 118317 w 193648"/>
                <a:gd name="csY529" fmla="*/ 415 h 425997"/>
                <a:gd name="csX530" fmla="*/ 119087 w 193648"/>
                <a:gd name="csY530" fmla="*/ 1162 h 425997"/>
                <a:gd name="csX531" fmla="*/ 119857 w 193648"/>
                <a:gd name="csY531" fmla="*/ 2685 h 425997"/>
                <a:gd name="csX532" fmla="*/ 120696 w 193648"/>
                <a:gd name="csY532" fmla="*/ 3931 h 425997"/>
                <a:gd name="csX533" fmla="*/ 121727 w 193648"/>
                <a:gd name="csY533" fmla="*/ 3931 h 425997"/>
                <a:gd name="csX534" fmla="*/ 122773 w 193648"/>
                <a:gd name="csY534" fmla="*/ 3754 h 425997"/>
                <a:gd name="csX535" fmla="*/ 123258 w 193648"/>
                <a:gd name="csY535" fmla="*/ 3923 h 425997"/>
                <a:gd name="csX536" fmla="*/ 124258 w 193648"/>
                <a:gd name="csY536" fmla="*/ 4962 h 425997"/>
                <a:gd name="csX537" fmla="*/ 126167 w 193648"/>
                <a:gd name="csY537" fmla="*/ 7454 h 425997"/>
                <a:gd name="csX538" fmla="*/ 127013 w 193648"/>
                <a:gd name="csY538" fmla="*/ 8085 h 425997"/>
                <a:gd name="csX539" fmla="*/ 127814 w 193648"/>
                <a:gd name="csY539" fmla="*/ 9147 h 425997"/>
                <a:gd name="csX540" fmla="*/ 128237 w 193648"/>
                <a:gd name="csY540" fmla="*/ 11270 h 425997"/>
                <a:gd name="csX541" fmla="*/ 128499 w 193648"/>
                <a:gd name="csY541" fmla="*/ 13401 h 425997"/>
                <a:gd name="csX542" fmla="*/ 130892 w 193648"/>
                <a:gd name="csY542" fmla="*/ 20794 h 425997"/>
                <a:gd name="csX543" fmla="*/ 131607 w 193648"/>
                <a:gd name="csY543" fmla="*/ 22348 h 425997"/>
                <a:gd name="csX544" fmla="*/ 132139 w 193648"/>
                <a:gd name="csY544" fmla="*/ 23532 h 425997"/>
                <a:gd name="csX545" fmla="*/ 133254 w 193648"/>
                <a:gd name="csY545" fmla="*/ 23825 h 425997"/>
                <a:gd name="csX546" fmla="*/ 134163 w 193648"/>
                <a:gd name="csY546" fmla="*/ 22640 h 425997"/>
                <a:gd name="csX547" fmla="*/ 134516 w 193648"/>
                <a:gd name="csY547" fmla="*/ 21371 h 425997"/>
                <a:gd name="csX548" fmla="*/ 135455 w 193648"/>
                <a:gd name="csY548" fmla="*/ 20940 h 425997"/>
                <a:gd name="csX549" fmla="*/ 136579 w 193648"/>
                <a:gd name="csY549" fmla="*/ 21171 h 425997"/>
                <a:gd name="csX550" fmla="*/ 138641 w 193648"/>
                <a:gd name="csY550" fmla="*/ 22355 h 425997"/>
                <a:gd name="csX551" fmla="*/ 139749 w 193648"/>
                <a:gd name="csY551" fmla="*/ 22994 h 425997"/>
                <a:gd name="csX552" fmla="*/ 140303 w 193648"/>
                <a:gd name="csY552" fmla="*/ 26640 h 425997"/>
                <a:gd name="csX553" fmla="*/ 140426 w 193648"/>
                <a:gd name="csY553" fmla="*/ 30910 h 425997"/>
                <a:gd name="csX554" fmla="*/ 140265 w 193648"/>
                <a:gd name="csY554" fmla="*/ 32233 h 425997"/>
                <a:gd name="csX555" fmla="*/ 141165 w 193648"/>
                <a:gd name="csY555" fmla="*/ 35749 h 425997"/>
                <a:gd name="csX556" fmla="*/ 141442 w 193648"/>
                <a:gd name="csY556" fmla="*/ 39779 h 425997"/>
                <a:gd name="csX557" fmla="*/ 141634 w 193648"/>
                <a:gd name="csY557" fmla="*/ 41987 h 425997"/>
                <a:gd name="csX558" fmla="*/ 141658 w 193648"/>
                <a:gd name="csY558" fmla="*/ 44087 h 425997"/>
                <a:gd name="csX559" fmla="*/ 141496 w 193648"/>
                <a:gd name="csY559" fmla="*/ 46841 h 425997"/>
                <a:gd name="csX560" fmla="*/ 141011 w 193648"/>
                <a:gd name="csY560" fmla="*/ 50526 h 425997"/>
                <a:gd name="csX561" fmla="*/ 140203 w 193648"/>
                <a:gd name="csY561" fmla="*/ 53673 h 425997"/>
                <a:gd name="csX562" fmla="*/ 140496 w 193648"/>
                <a:gd name="csY562" fmla="*/ 56288 h 425997"/>
                <a:gd name="csX563" fmla="*/ 140011 w 193648"/>
                <a:gd name="csY563" fmla="*/ 57481 h 425997"/>
                <a:gd name="csX564" fmla="*/ 138041 w 193648"/>
                <a:gd name="csY564" fmla="*/ 58088 h 425997"/>
                <a:gd name="csX565" fmla="*/ 137872 w 193648"/>
                <a:gd name="csY565" fmla="*/ 59089 h 425997"/>
                <a:gd name="csX566" fmla="*/ 138449 w 193648"/>
                <a:gd name="csY566" fmla="*/ 60727 h 425997"/>
                <a:gd name="csX567" fmla="*/ 139826 w 193648"/>
                <a:gd name="csY567" fmla="*/ 62781 h 425997"/>
                <a:gd name="csX568" fmla="*/ 139865 w 193648"/>
                <a:gd name="csY568" fmla="*/ 64073 h 425997"/>
                <a:gd name="csX569" fmla="*/ 139195 w 193648"/>
                <a:gd name="csY569" fmla="*/ 64950 h 425997"/>
                <a:gd name="csX570" fmla="*/ 137749 w 193648"/>
                <a:gd name="csY570" fmla="*/ 65035 h 425997"/>
                <a:gd name="csX571" fmla="*/ 135740 w 193648"/>
                <a:gd name="csY571" fmla="*/ 65851 h 425997"/>
                <a:gd name="csX572" fmla="*/ 134355 w 193648"/>
                <a:gd name="csY572" fmla="*/ 68497 h 425997"/>
                <a:gd name="csX573" fmla="*/ 132893 w 193648"/>
                <a:gd name="csY573" fmla="*/ 70666 h 425997"/>
                <a:gd name="csX574" fmla="*/ 132092 w 193648"/>
                <a:gd name="csY574" fmla="*/ 71097 h 425997"/>
                <a:gd name="csX575" fmla="*/ 129414 w 193648"/>
                <a:gd name="csY575" fmla="*/ 70482 h 425997"/>
                <a:gd name="csX576" fmla="*/ 128776 w 193648"/>
                <a:gd name="csY576" fmla="*/ 71035 h 425997"/>
                <a:gd name="csX577" fmla="*/ 127837 w 193648"/>
                <a:gd name="csY577" fmla="*/ 74728 h 425997"/>
                <a:gd name="csX578" fmla="*/ 127067 w 193648"/>
                <a:gd name="csY578" fmla="*/ 76320 h 425997"/>
                <a:gd name="csX579" fmla="*/ 125920 w 193648"/>
                <a:gd name="csY579" fmla="*/ 77659 h 425997"/>
                <a:gd name="csX580" fmla="*/ 124866 w 193648"/>
                <a:gd name="csY580" fmla="*/ 78451 h 425997"/>
                <a:gd name="csX581" fmla="*/ 123912 w 193648"/>
                <a:gd name="csY581" fmla="*/ 79005 h 425997"/>
                <a:gd name="csX582" fmla="*/ 121788 w 193648"/>
                <a:gd name="csY582" fmla="*/ 78636 h 425997"/>
                <a:gd name="csX583" fmla="*/ 120665 w 193648"/>
                <a:gd name="csY583" fmla="*/ 80859 h 425997"/>
                <a:gd name="csX584" fmla="*/ 119541 w 193648"/>
                <a:gd name="csY584" fmla="*/ 83790 h 425997"/>
                <a:gd name="csX585" fmla="*/ 119448 w 193648"/>
                <a:gd name="csY585" fmla="*/ 85306 h 425997"/>
                <a:gd name="csX586" fmla="*/ 120034 w 193648"/>
                <a:gd name="csY586" fmla="*/ 87690 h 425997"/>
                <a:gd name="csX587" fmla="*/ 119726 w 193648"/>
                <a:gd name="csY587" fmla="*/ 88352 h 425997"/>
                <a:gd name="csX588" fmla="*/ 118579 w 193648"/>
                <a:gd name="csY588" fmla="*/ 88867 h 425997"/>
                <a:gd name="csX589" fmla="*/ 116694 w 193648"/>
                <a:gd name="csY589" fmla="*/ 89937 h 425997"/>
                <a:gd name="csX590" fmla="*/ 115532 w 193648"/>
                <a:gd name="csY590" fmla="*/ 93329 h 425997"/>
                <a:gd name="csX591" fmla="*/ 115578 w 193648"/>
                <a:gd name="csY591" fmla="*/ 96622 h 425997"/>
                <a:gd name="csX592" fmla="*/ 116271 w 193648"/>
                <a:gd name="csY592" fmla="*/ 97745 h 425997"/>
                <a:gd name="csX593" fmla="*/ 117571 w 193648"/>
                <a:gd name="csY593" fmla="*/ 98237 h 425997"/>
                <a:gd name="csX594" fmla="*/ 118502 w 193648"/>
                <a:gd name="csY594" fmla="*/ 99245 h 425997"/>
                <a:gd name="csX595" fmla="*/ 118595 w 193648"/>
                <a:gd name="csY595" fmla="*/ 100830 h 425997"/>
                <a:gd name="csX596" fmla="*/ 119395 w 193648"/>
                <a:gd name="csY596" fmla="*/ 102807 h 425997"/>
                <a:gd name="csX597" fmla="*/ 119018 w 193648"/>
                <a:gd name="csY597" fmla="*/ 105107 h 425997"/>
                <a:gd name="csX598" fmla="*/ 116371 w 193648"/>
                <a:gd name="csY598" fmla="*/ 108453 h 425997"/>
                <a:gd name="csX599" fmla="*/ 116294 w 193648"/>
                <a:gd name="csY599" fmla="*/ 110277 h 425997"/>
                <a:gd name="csX600" fmla="*/ 117702 w 193648"/>
                <a:gd name="csY600" fmla="*/ 110838 h 425997"/>
                <a:gd name="csX601" fmla="*/ 118918 w 193648"/>
                <a:gd name="csY601" fmla="*/ 110577 h 425997"/>
                <a:gd name="csX602" fmla="*/ 120418 w 193648"/>
                <a:gd name="csY602" fmla="*/ 109784 h 425997"/>
                <a:gd name="csX603" fmla="*/ 122181 w 193648"/>
                <a:gd name="csY603" fmla="*/ 108507 h 425997"/>
                <a:gd name="csX604" fmla="*/ 126059 w 193648"/>
                <a:gd name="csY604" fmla="*/ 106645 h 425997"/>
                <a:gd name="csX605" fmla="*/ 130284 w 193648"/>
                <a:gd name="csY605" fmla="*/ 105584 h 425997"/>
                <a:gd name="csX606" fmla="*/ 133624 w 193648"/>
                <a:gd name="csY606" fmla="*/ 105384 h 425997"/>
                <a:gd name="csX607" fmla="*/ 136479 w 193648"/>
                <a:gd name="csY607" fmla="*/ 105461 h 425997"/>
                <a:gd name="csX608" fmla="*/ 137879 w 193648"/>
                <a:gd name="csY608" fmla="*/ 105853 h 425997"/>
                <a:gd name="csX609" fmla="*/ 138302 w 193648"/>
                <a:gd name="csY609" fmla="*/ 106538 h 425997"/>
                <a:gd name="csX610" fmla="*/ 142212 w 193648"/>
                <a:gd name="csY610" fmla="*/ 105453 h 425997"/>
                <a:gd name="csX611" fmla="*/ 143028 w 193648"/>
                <a:gd name="csY611" fmla="*/ 105391 h 425997"/>
                <a:gd name="csX612" fmla="*/ 143735 w 193648"/>
                <a:gd name="csY612" fmla="*/ 105330 h 425997"/>
                <a:gd name="csX613" fmla="*/ 143712 w 193648"/>
                <a:gd name="csY613" fmla="*/ 106053 h 425997"/>
                <a:gd name="csX614" fmla="*/ 140850 w 193648"/>
                <a:gd name="csY614" fmla="*/ 109030 h 425997"/>
                <a:gd name="csX615" fmla="*/ 140319 w 193648"/>
                <a:gd name="csY615" fmla="*/ 110415 h 425997"/>
                <a:gd name="csX616" fmla="*/ 140411 w 193648"/>
                <a:gd name="csY616" fmla="*/ 111900 h 425997"/>
                <a:gd name="csX617" fmla="*/ 141581 w 193648"/>
                <a:gd name="csY617" fmla="*/ 113277 h 425997"/>
                <a:gd name="csX618" fmla="*/ 142712 w 193648"/>
                <a:gd name="csY618" fmla="*/ 114338 h 425997"/>
                <a:gd name="csX619" fmla="*/ 143674 w 193648"/>
                <a:gd name="csY619" fmla="*/ 117000 h 425997"/>
                <a:gd name="csX620" fmla="*/ 142928 w 193648"/>
                <a:gd name="csY620" fmla="*/ 119431 h 425997"/>
                <a:gd name="csX621" fmla="*/ 143405 w 193648"/>
                <a:gd name="csY621" fmla="*/ 120316 h 425997"/>
                <a:gd name="csX622" fmla="*/ 144244 w 193648"/>
                <a:gd name="csY622" fmla="*/ 121308 h 425997"/>
                <a:gd name="csX623" fmla="*/ 144751 w 193648"/>
                <a:gd name="csY623" fmla="*/ 122708 h 425997"/>
                <a:gd name="csX624" fmla="*/ 144820 w 193648"/>
                <a:gd name="csY624" fmla="*/ 124408 h 425997"/>
                <a:gd name="csX625" fmla="*/ 144344 w 193648"/>
                <a:gd name="csY625" fmla="*/ 127124 h 425997"/>
                <a:gd name="csX626" fmla="*/ 148476 w 193648"/>
                <a:gd name="csY626" fmla="*/ 128539 h 425997"/>
                <a:gd name="csX627" fmla="*/ 152047 w 193648"/>
                <a:gd name="csY627" fmla="*/ 129178 h 425997"/>
                <a:gd name="csX628" fmla="*/ 154648 w 193648"/>
                <a:gd name="csY628" fmla="*/ 129347 h 425997"/>
                <a:gd name="csX629" fmla="*/ 156318 w 193648"/>
                <a:gd name="csY629" fmla="*/ 129970 h 425997"/>
                <a:gd name="csX630" fmla="*/ 157325 w 193648"/>
                <a:gd name="csY630" fmla="*/ 130509 h 425997"/>
                <a:gd name="csX631" fmla="*/ 158034 w 193648"/>
                <a:gd name="csY631" fmla="*/ 131478 h 425997"/>
                <a:gd name="csX632" fmla="*/ 158241 w 193648"/>
                <a:gd name="csY632" fmla="*/ 132540 h 425997"/>
                <a:gd name="csX633" fmla="*/ 157372 w 193648"/>
                <a:gd name="csY633" fmla="*/ 133286 h 425997"/>
                <a:gd name="csX634" fmla="*/ 155610 w 193648"/>
                <a:gd name="csY634" fmla="*/ 135663 h 425997"/>
                <a:gd name="csX635" fmla="*/ 154594 w 193648"/>
                <a:gd name="csY635" fmla="*/ 138840 h 425997"/>
                <a:gd name="csX636" fmla="*/ 154701 w 193648"/>
                <a:gd name="csY636" fmla="*/ 141217 h 425997"/>
                <a:gd name="csX637" fmla="*/ 154578 w 193648"/>
                <a:gd name="csY637" fmla="*/ 143279 h 425997"/>
                <a:gd name="csX638" fmla="*/ 152531 w 193648"/>
                <a:gd name="csY638" fmla="*/ 146248 h 425997"/>
                <a:gd name="csX639" fmla="*/ 151723 w 193648"/>
                <a:gd name="csY639" fmla="*/ 148287 h 425997"/>
                <a:gd name="csX640" fmla="*/ 151008 w 193648"/>
                <a:gd name="csY640" fmla="*/ 150372 h 425997"/>
                <a:gd name="csX641" fmla="*/ 151031 w 193648"/>
                <a:gd name="csY641" fmla="*/ 151279 h 425997"/>
                <a:gd name="csX642" fmla="*/ 151454 w 193648"/>
                <a:gd name="csY642" fmla="*/ 151910 h 425997"/>
                <a:gd name="csX643" fmla="*/ 152324 w 193648"/>
                <a:gd name="csY643" fmla="*/ 152279 h 425997"/>
                <a:gd name="csX644" fmla="*/ 153832 w 193648"/>
                <a:gd name="csY644" fmla="*/ 152502 h 425997"/>
                <a:gd name="csX645" fmla="*/ 155679 w 193648"/>
                <a:gd name="csY645" fmla="*/ 152264 h 425997"/>
                <a:gd name="csX646" fmla="*/ 160081 w 193648"/>
                <a:gd name="csY646" fmla="*/ 152764 h 425997"/>
                <a:gd name="csX647" fmla="*/ 165106 w 193648"/>
                <a:gd name="csY647" fmla="*/ 153679 h 425997"/>
                <a:gd name="csX648" fmla="*/ 167099 w 193648"/>
                <a:gd name="csY648" fmla="*/ 154179 h 425997"/>
                <a:gd name="csX649" fmla="*/ 167753 w 193648"/>
                <a:gd name="csY649" fmla="*/ 155103 h 425997"/>
                <a:gd name="csX650" fmla="*/ 167592 w 193648"/>
                <a:gd name="csY650" fmla="*/ 157110 h 425997"/>
                <a:gd name="csX651" fmla="*/ 167276 w 193648"/>
                <a:gd name="csY651" fmla="*/ 158980 h 425997"/>
                <a:gd name="csX652" fmla="*/ 167599 w 193648"/>
                <a:gd name="csY652" fmla="*/ 160418 h 425997"/>
                <a:gd name="csX653" fmla="*/ 168407 w 193648"/>
                <a:gd name="csY653" fmla="*/ 161734 h 425997"/>
                <a:gd name="csX654" fmla="*/ 169769 w 193648"/>
                <a:gd name="csY654" fmla="*/ 162172 h 425997"/>
                <a:gd name="csX655" fmla="*/ 170939 w 193648"/>
                <a:gd name="csY655" fmla="*/ 162680 h 425997"/>
                <a:gd name="csX656" fmla="*/ 171162 w 193648"/>
                <a:gd name="csY656" fmla="*/ 163688 h 425997"/>
                <a:gd name="csX657" fmla="*/ 170800 w 193648"/>
                <a:gd name="csY657" fmla="*/ 165057 h 425997"/>
                <a:gd name="csX658" fmla="*/ 171393 w 193648"/>
                <a:gd name="csY658" fmla="*/ 166134 h 425997"/>
                <a:gd name="csX659" fmla="*/ 172063 w 193648"/>
                <a:gd name="csY659" fmla="*/ 166842 h 425997"/>
                <a:gd name="csX660" fmla="*/ 173509 w 193648"/>
                <a:gd name="csY660" fmla="*/ 167250 h 425997"/>
                <a:gd name="csX661" fmla="*/ 176441 w 193648"/>
                <a:gd name="csY661" fmla="*/ 166372 h 425997"/>
                <a:gd name="csX662" fmla="*/ 178496 w 193648"/>
                <a:gd name="csY662" fmla="*/ 166765 h 425997"/>
                <a:gd name="csX663" fmla="*/ 180350 w 193648"/>
                <a:gd name="csY663" fmla="*/ 167365 h 425997"/>
                <a:gd name="csX664" fmla="*/ 181928 w 193648"/>
                <a:gd name="csY664" fmla="*/ 167050 h 425997"/>
                <a:gd name="csX665" fmla="*/ 183490 w 193648"/>
                <a:gd name="csY665" fmla="*/ 166280 h 425997"/>
                <a:gd name="csX666" fmla="*/ 186907 w 193648"/>
                <a:gd name="csY666" fmla="*/ 162811 h 425997"/>
                <a:gd name="csX667" fmla="*/ 190885 w 193648"/>
                <a:gd name="csY667" fmla="*/ 160934 h 425997"/>
                <a:gd name="csX668" fmla="*/ 192194 w 193648"/>
                <a:gd name="csY668" fmla="*/ 160488 h 425997"/>
                <a:gd name="csX669" fmla="*/ 193071 w 193648"/>
                <a:gd name="csY669" fmla="*/ 160711 h 425997"/>
                <a:gd name="csX670" fmla="*/ 193287 w 193648"/>
                <a:gd name="csY670" fmla="*/ 160949 h 425997"/>
                <a:gd name="csX671" fmla="*/ 193233 w 193648"/>
                <a:gd name="csY671" fmla="*/ 161657 h 425997"/>
                <a:gd name="csX672" fmla="*/ 193648 w 193648"/>
                <a:gd name="csY672" fmla="*/ 164511 h 425997"/>
                <a:gd name="csX673" fmla="*/ 193479 w 193648"/>
                <a:gd name="csY673" fmla="*/ 164849 h 425997"/>
                <a:gd name="csX674" fmla="*/ 17915 w 193648"/>
                <a:gd name="csY674" fmla="*/ 202575 h 425997"/>
                <a:gd name="csX675" fmla="*/ 18200 w 193648"/>
                <a:gd name="csY675" fmla="*/ 204744 h 425997"/>
                <a:gd name="csX676" fmla="*/ 17161 w 193648"/>
                <a:gd name="csY676" fmla="*/ 203852 h 425997"/>
                <a:gd name="csX677" fmla="*/ 15807 w 193648"/>
                <a:gd name="csY677" fmla="*/ 200836 h 425997"/>
                <a:gd name="csX678" fmla="*/ 15845 w 193648"/>
                <a:gd name="csY678" fmla="*/ 198859 h 425997"/>
                <a:gd name="csX679" fmla="*/ 16815 w 193648"/>
                <a:gd name="csY679" fmla="*/ 199783 h 425997"/>
                <a:gd name="csX680" fmla="*/ 17915 w 193648"/>
                <a:gd name="csY680" fmla="*/ 202575 h 425997"/>
                <a:gd name="csX681" fmla="*/ 28319 w 193648"/>
                <a:gd name="csY681" fmla="*/ 203290 h 425997"/>
                <a:gd name="csX682" fmla="*/ 28788 w 193648"/>
                <a:gd name="csY682" fmla="*/ 206437 h 425997"/>
                <a:gd name="csX683" fmla="*/ 27311 w 193648"/>
                <a:gd name="csY683" fmla="*/ 205260 h 425997"/>
                <a:gd name="csX684" fmla="*/ 26765 w 193648"/>
                <a:gd name="csY684" fmla="*/ 203636 h 425997"/>
                <a:gd name="csX685" fmla="*/ 26618 w 193648"/>
                <a:gd name="csY685" fmla="*/ 201975 h 425997"/>
                <a:gd name="csX686" fmla="*/ 28319 w 193648"/>
                <a:gd name="csY686" fmla="*/ 203290 h 425997"/>
                <a:gd name="csX687" fmla="*/ 33136 w 193648"/>
                <a:gd name="csY687" fmla="*/ 210914 h 425997"/>
                <a:gd name="csX688" fmla="*/ 35607 w 193648"/>
                <a:gd name="csY688" fmla="*/ 212799 h 425997"/>
                <a:gd name="csX689" fmla="*/ 36592 w 193648"/>
                <a:gd name="csY689" fmla="*/ 212668 h 425997"/>
                <a:gd name="csX690" fmla="*/ 38123 w 193648"/>
                <a:gd name="csY690" fmla="*/ 213860 h 425997"/>
                <a:gd name="csX691" fmla="*/ 38162 w 193648"/>
                <a:gd name="csY691" fmla="*/ 214330 h 425997"/>
                <a:gd name="csX692" fmla="*/ 37869 w 193648"/>
                <a:gd name="csY692" fmla="*/ 215299 h 425997"/>
                <a:gd name="csX693" fmla="*/ 37177 w 193648"/>
                <a:gd name="csY693" fmla="*/ 216061 h 425997"/>
                <a:gd name="csX694" fmla="*/ 35307 w 193648"/>
                <a:gd name="csY694" fmla="*/ 216822 h 425997"/>
                <a:gd name="csX695" fmla="*/ 34022 w 193648"/>
                <a:gd name="csY695" fmla="*/ 216207 h 425997"/>
                <a:gd name="csX696" fmla="*/ 33514 w 193648"/>
                <a:gd name="csY696" fmla="*/ 214145 h 425997"/>
                <a:gd name="csX697" fmla="*/ 32005 w 193648"/>
                <a:gd name="csY697" fmla="*/ 213176 h 425997"/>
                <a:gd name="csX698" fmla="*/ 31613 w 193648"/>
                <a:gd name="csY698" fmla="*/ 212353 h 425997"/>
                <a:gd name="csX699" fmla="*/ 32567 w 193648"/>
                <a:gd name="csY699" fmla="*/ 211229 h 425997"/>
                <a:gd name="csX700" fmla="*/ 33136 w 193648"/>
                <a:gd name="csY700" fmla="*/ 210914 h 425997"/>
                <a:gd name="csX701" fmla="*/ 32621 w 193648"/>
                <a:gd name="csY701" fmla="*/ 230761 h 425997"/>
                <a:gd name="csX702" fmla="*/ 32259 w 193648"/>
                <a:gd name="csY702" fmla="*/ 230954 h 425997"/>
                <a:gd name="csX703" fmla="*/ 30012 w 193648"/>
                <a:gd name="csY703" fmla="*/ 229054 h 425997"/>
                <a:gd name="csX704" fmla="*/ 28235 w 193648"/>
                <a:gd name="csY704" fmla="*/ 226607 h 425997"/>
                <a:gd name="csX705" fmla="*/ 31059 w 193648"/>
                <a:gd name="csY705" fmla="*/ 226123 h 425997"/>
                <a:gd name="csX706" fmla="*/ 33783 w 193648"/>
                <a:gd name="csY706" fmla="*/ 226653 h 425997"/>
                <a:gd name="csX707" fmla="*/ 33798 w 193648"/>
                <a:gd name="csY707" fmla="*/ 227954 h 425997"/>
                <a:gd name="csX708" fmla="*/ 33213 w 193648"/>
                <a:gd name="csY708" fmla="*/ 230046 h 425997"/>
                <a:gd name="csX709" fmla="*/ 32621 w 193648"/>
                <a:gd name="csY709" fmla="*/ 230761 h 425997"/>
                <a:gd name="csX710" fmla="*/ 116509 w 193648"/>
                <a:gd name="csY710" fmla="*/ 285457 h 425997"/>
                <a:gd name="csX711" fmla="*/ 115693 w 193648"/>
                <a:gd name="csY711" fmla="*/ 285750 h 425997"/>
                <a:gd name="csX712" fmla="*/ 114470 w 193648"/>
                <a:gd name="csY712" fmla="*/ 284288 h 425997"/>
                <a:gd name="csX713" fmla="*/ 114224 w 193648"/>
                <a:gd name="csY713" fmla="*/ 280811 h 425997"/>
                <a:gd name="csX714" fmla="*/ 115247 w 193648"/>
                <a:gd name="csY714" fmla="*/ 280011 h 425997"/>
                <a:gd name="csX715" fmla="*/ 115793 w 193648"/>
                <a:gd name="csY715" fmla="*/ 279819 h 425997"/>
                <a:gd name="csX716" fmla="*/ 116594 w 193648"/>
                <a:gd name="csY716" fmla="*/ 280249 h 425997"/>
                <a:gd name="csX717" fmla="*/ 116901 w 193648"/>
                <a:gd name="csY717" fmla="*/ 280811 h 425997"/>
                <a:gd name="csX718" fmla="*/ 117040 w 193648"/>
                <a:gd name="csY718" fmla="*/ 281511 h 425997"/>
                <a:gd name="csX719" fmla="*/ 116824 w 193648"/>
                <a:gd name="csY719" fmla="*/ 282226 h 425997"/>
                <a:gd name="csX720" fmla="*/ 116509 w 193648"/>
                <a:gd name="csY720" fmla="*/ 285457 h 425997"/>
                <a:gd name="csX721" fmla="*/ 49597 w 193648"/>
                <a:gd name="csY721" fmla="*/ 292319 h 425997"/>
                <a:gd name="csX722" fmla="*/ 48189 w 193648"/>
                <a:gd name="csY722" fmla="*/ 294496 h 425997"/>
                <a:gd name="csX723" fmla="*/ 47673 w 193648"/>
                <a:gd name="csY723" fmla="*/ 291242 h 425997"/>
                <a:gd name="csX724" fmla="*/ 49959 w 193648"/>
                <a:gd name="csY724" fmla="*/ 289435 h 425997"/>
                <a:gd name="csX725" fmla="*/ 51090 w 193648"/>
                <a:gd name="csY725" fmla="*/ 287704 h 425997"/>
                <a:gd name="csX726" fmla="*/ 52283 w 193648"/>
                <a:gd name="csY726" fmla="*/ 286527 h 425997"/>
                <a:gd name="csX727" fmla="*/ 52660 w 193648"/>
                <a:gd name="csY727" fmla="*/ 287965 h 425997"/>
                <a:gd name="csX728" fmla="*/ 51529 w 193648"/>
                <a:gd name="csY728" fmla="*/ 290689 h 425997"/>
                <a:gd name="csX729" fmla="*/ 49597 w 193648"/>
                <a:gd name="csY729" fmla="*/ 292319 h 425997"/>
                <a:gd name="csX730" fmla="*/ 56684 w 193648"/>
                <a:gd name="csY730" fmla="*/ 295143 h 425997"/>
                <a:gd name="csX731" fmla="*/ 56238 w 193648"/>
                <a:gd name="csY731" fmla="*/ 295712 h 425997"/>
                <a:gd name="csX732" fmla="*/ 55353 w 193648"/>
                <a:gd name="csY732" fmla="*/ 295304 h 425997"/>
                <a:gd name="csX733" fmla="*/ 55146 w 193648"/>
                <a:gd name="csY733" fmla="*/ 295058 h 425997"/>
                <a:gd name="csX734" fmla="*/ 57185 w 193648"/>
                <a:gd name="csY734" fmla="*/ 292604 h 425997"/>
                <a:gd name="csX735" fmla="*/ 57400 w 193648"/>
                <a:gd name="csY735" fmla="*/ 293520 h 425997"/>
                <a:gd name="csX736" fmla="*/ 56684 w 193648"/>
                <a:gd name="csY736" fmla="*/ 295143 h 425997"/>
                <a:gd name="csX737" fmla="*/ 132500 w 193648"/>
                <a:gd name="csY737" fmla="*/ 355424 h 425997"/>
                <a:gd name="csX738" fmla="*/ 132362 w 193648"/>
                <a:gd name="csY738" fmla="*/ 359039 h 425997"/>
                <a:gd name="csX739" fmla="*/ 131277 w 193648"/>
                <a:gd name="csY739" fmla="*/ 357293 h 425997"/>
                <a:gd name="csX740" fmla="*/ 131100 w 193648"/>
                <a:gd name="csY740" fmla="*/ 355300 h 425997"/>
                <a:gd name="csX741" fmla="*/ 131184 w 193648"/>
                <a:gd name="csY741" fmla="*/ 353446 h 425997"/>
                <a:gd name="csX742" fmla="*/ 131415 w 193648"/>
                <a:gd name="csY742" fmla="*/ 353146 h 425997"/>
                <a:gd name="csX743" fmla="*/ 131484 w 193648"/>
                <a:gd name="csY743" fmla="*/ 353431 h 425997"/>
                <a:gd name="csX744" fmla="*/ 132131 w 193648"/>
                <a:gd name="csY744" fmla="*/ 354262 h 425997"/>
                <a:gd name="csX745" fmla="*/ 132500 w 193648"/>
                <a:gd name="csY745" fmla="*/ 355424 h 425997"/>
                <a:gd name="csX746" fmla="*/ 134624 w 193648"/>
                <a:gd name="csY746" fmla="*/ 366447 h 425997"/>
                <a:gd name="csX747" fmla="*/ 135109 w 193648"/>
                <a:gd name="csY747" fmla="*/ 367055 h 425997"/>
                <a:gd name="csX748" fmla="*/ 135801 w 193648"/>
                <a:gd name="csY748" fmla="*/ 367040 h 425997"/>
                <a:gd name="csX749" fmla="*/ 135609 w 193648"/>
                <a:gd name="csY749" fmla="*/ 369186 h 425997"/>
                <a:gd name="csX750" fmla="*/ 133916 w 193648"/>
                <a:gd name="csY750" fmla="*/ 371825 h 425997"/>
                <a:gd name="csX751" fmla="*/ 132908 w 193648"/>
                <a:gd name="csY751" fmla="*/ 372209 h 425997"/>
                <a:gd name="csX752" fmla="*/ 132462 w 193648"/>
                <a:gd name="csY752" fmla="*/ 372209 h 425997"/>
                <a:gd name="csX753" fmla="*/ 132839 w 193648"/>
                <a:gd name="csY753" fmla="*/ 368355 h 425997"/>
                <a:gd name="csX754" fmla="*/ 132215 w 193648"/>
                <a:gd name="csY754" fmla="*/ 366155 h 425997"/>
                <a:gd name="csX755" fmla="*/ 132423 w 193648"/>
                <a:gd name="csY755" fmla="*/ 364693 h 425997"/>
                <a:gd name="csX756" fmla="*/ 134239 w 193648"/>
                <a:gd name="csY756" fmla="*/ 365370 h 425997"/>
                <a:gd name="csX757" fmla="*/ 134624 w 193648"/>
                <a:gd name="csY757" fmla="*/ 366447 h 425997"/>
                <a:gd name="csX758" fmla="*/ 127113 w 193648"/>
                <a:gd name="csY758" fmla="*/ 371017 h 425997"/>
                <a:gd name="csX759" fmla="*/ 126982 w 193648"/>
                <a:gd name="csY759" fmla="*/ 371817 h 425997"/>
                <a:gd name="csX760" fmla="*/ 125736 w 193648"/>
                <a:gd name="csY760" fmla="*/ 373456 h 425997"/>
                <a:gd name="csX761" fmla="*/ 124635 w 193648"/>
                <a:gd name="csY761" fmla="*/ 372502 h 425997"/>
                <a:gd name="csX762" fmla="*/ 124358 w 193648"/>
                <a:gd name="csY762" fmla="*/ 371986 h 425997"/>
                <a:gd name="csX763" fmla="*/ 125474 w 193648"/>
                <a:gd name="csY763" fmla="*/ 370932 h 425997"/>
                <a:gd name="csX764" fmla="*/ 126659 w 193648"/>
                <a:gd name="csY764" fmla="*/ 371086 h 425997"/>
                <a:gd name="csX765" fmla="*/ 126975 w 193648"/>
                <a:gd name="csY765" fmla="*/ 370848 h 425997"/>
                <a:gd name="csX766" fmla="*/ 127113 w 193648"/>
                <a:gd name="csY766" fmla="*/ 371017 h 425997"/>
                <a:gd name="csX767" fmla="*/ 128637 w 193648"/>
                <a:gd name="csY767" fmla="*/ 376279 h 425997"/>
                <a:gd name="csX768" fmla="*/ 128383 w 193648"/>
                <a:gd name="csY768" fmla="*/ 376402 h 425997"/>
                <a:gd name="csX769" fmla="*/ 128029 w 193648"/>
                <a:gd name="csY769" fmla="*/ 376333 h 425997"/>
                <a:gd name="csX770" fmla="*/ 127314 w 193648"/>
                <a:gd name="csY770" fmla="*/ 375979 h 425997"/>
                <a:gd name="csX771" fmla="*/ 126490 w 193648"/>
                <a:gd name="csY771" fmla="*/ 374486 h 425997"/>
                <a:gd name="csX772" fmla="*/ 126929 w 193648"/>
                <a:gd name="csY772" fmla="*/ 373440 h 425997"/>
                <a:gd name="csX773" fmla="*/ 127229 w 193648"/>
                <a:gd name="csY773" fmla="*/ 373186 h 425997"/>
                <a:gd name="csX774" fmla="*/ 127952 w 193648"/>
                <a:gd name="csY774" fmla="*/ 373271 h 425997"/>
                <a:gd name="csX775" fmla="*/ 128337 w 193648"/>
                <a:gd name="csY775" fmla="*/ 373471 h 425997"/>
                <a:gd name="csX776" fmla="*/ 128468 w 193648"/>
                <a:gd name="csY776" fmla="*/ 373856 h 425997"/>
                <a:gd name="csX777" fmla="*/ 128260 w 193648"/>
                <a:gd name="csY777" fmla="*/ 374679 h 425997"/>
                <a:gd name="csX778" fmla="*/ 128291 w 193648"/>
                <a:gd name="csY778" fmla="*/ 375387 h 425997"/>
                <a:gd name="csX779" fmla="*/ 128637 w 193648"/>
                <a:gd name="csY779" fmla="*/ 376279 h 425997"/>
                <a:gd name="csX780" fmla="*/ 136833 w 193648"/>
                <a:gd name="csY780" fmla="*/ 381656 h 425997"/>
                <a:gd name="csX781" fmla="*/ 135932 w 193648"/>
                <a:gd name="csY781" fmla="*/ 381779 h 425997"/>
                <a:gd name="csX782" fmla="*/ 135501 w 193648"/>
                <a:gd name="csY782" fmla="*/ 378233 h 425997"/>
                <a:gd name="csX783" fmla="*/ 135755 w 193648"/>
                <a:gd name="csY783" fmla="*/ 377725 h 425997"/>
                <a:gd name="csX784" fmla="*/ 137033 w 193648"/>
                <a:gd name="csY784" fmla="*/ 379464 h 425997"/>
                <a:gd name="csX785" fmla="*/ 138849 w 193648"/>
                <a:gd name="csY785" fmla="*/ 380525 h 425997"/>
                <a:gd name="csX786" fmla="*/ 138133 w 193648"/>
                <a:gd name="csY786" fmla="*/ 381218 h 425997"/>
                <a:gd name="csX787" fmla="*/ 136833 w 193648"/>
                <a:gd name="csY787" fmla="*/ 381656 h 425997"/>
                <a:gd name="csX788" fmla="*/ 127314 w 193648"/>
                <a:gd name="csY788" fmla="*/ 386318 h 425997"/>
                <a:gd name="csX789" fmla="*/ 127483 w 193648"/>
                <a:gd name="csY789" fmla="*/ 387533 h 425997"/>
                <a:gd name="csX790" fmla="*/ 126136 w 193648"/>
                <a:gd name="csY790" fmla="*/ 386241 h 425997"/>
                <a:gd name="csX791" fmla="*/ 125905 w 193648"/>
                <a:gd name="csY791" fmla="*/ 382641 h 425997"/>
                <a:gd name="csX792" fmla="*/ 126967 w 193648"/>
                <a:gd name="csY792" fmla="*/ 384910 h 425997"/>
                <a:gd name="csX793" fmla="*/ 127429 w 193648"/>
                <a:gd name="csY793" fmla="*/ 385426 h 425997"/>
                <a:gd name="csX794" fmla="*/ 127314 w 193648"/>
                <a:gd name="csY794" fmla="*/ 386318 h 425997"/>
                <a:gd name="csX795" fmla="*/ 137641 w 193648"/>
                <a:gd name="csY795" fmla="*/ 385164 h 425997"/>
                <a:gd name="csX796" fmla="*/ 137094 w 193648"/>
                <a:gd name="csY796" fmla="*/ 389680 h 425997"/>
                <a:gd name="csX797" fmla="*/ 135725 w 193648"/>
                <a:gd name="csY797" fmla="*/ 389056 h 425997"/>
                <a:gd name="csX798" fmla="*/ 135070 w 193648"/>
                <a:gd name="csY798" fmla="*/ 389056 h 425997"/>
                <a:gd name="csX799" fmla="*/ 134255 w 193648"/>
                <a:gd name="csY799" fmla="*/ 386502 h 425997"/>
                <a:gd name="csX800" fmla="*/ 134316 w 193648"/>
                <a:gd name="csY800" fmla="*/ 385818 h 425997"/>
                <a:gd name="csX801" fmla="*/ 133824 w 193648"/>
                <a:gd name="csY801" fmla="*/ 384141 h 425997"/>
                <a:gd name="csX802" fmla="*/ 137002 w 193648"/>
                <a:gd name="csY802" fmla="*/ 383849 h 425997"/>
                <a:gd name="csX803" fmla="*/ 137641 w 193648"/>
                <a:gd name="csY803" fmla="*/ 385164 h 425997"/>
                <a:gd name="csX804" fmla="*/ 130468 w 193648"/>
                <a:gd name="csY804" fmla="*/ 391011 h 425997"/>
                <a:gd name="csX805" fmla="*/ 130345 w 193648"/>
                <a:gd name="csY805" fmla="*/ 391503 h 425997"/>
                <a:gd name="csX806" fmla="*/ 130199 w 193648"/>
                <a:gd name="csY806" fmla="*/ 391487 h 425997"/>
                <a:gd name="csX807" fmla="*/ 129715 w 193648"/>
                <a:gd name="csY807" fmla="*/ 391141 h 425997"/>
                <a:gd name="csX808" fmla="*/ 130015 w 193648"/>
                <a:gd name="csY808" fmla="*/ 389064 h 425997"/>
                <a:gd name="csX809" fmla="*/ 130830 w 193648"/>
                <a:gd name="csY809" fmla="*/ 387364 h 425997"/>
                <a:gd name="csX810" fmla="*/ 131669 w 193648"/>
                <a:gd name="csY810" fmla="*/ 384872 h 425997"/>
                <a:gd name="csX811" fmla="*/ 132139 w 193648"/>
                <a:gd name="csY811" fmla="*/ 384333 h 425997"/>
                <a:gd name="csX812" fmla="*/ 132308 w 193648"/>
                <a:gd name="csY812" fmla="*/ 385649 h 425997"/>
                <a:gd name="csX813" fmla="*/ 131792 w 193648"/>
                <a:gd name="csY813" fmla="*/ 388472 h 425997"/>
                <a:gd name="csX814" fmla="*/ 131353 w 193648"/>
                <a:gd name="csY814" fmla="*/ 390011 h 425997"/>
                <a:gd name="csX815" fmla="*/ 130468 w 193648"/>
                <a:gd name="csY815" fmla="*/ 391011 h 425997"/>
                <a:gd name="csX816" fmla="*/ 137387 w 193648"/>
                <a:gd name="csY816" fmla="*/ 402304 h 425997"/>
                <a:gd name="csX817" fmla="*/ 136894 w 193648"/>
                <a:gd name="csY817" fmla="*/ 402350 h 425997"/>
                <a:gd name="csX818" fmla="*/ 136440 w 193648"/>
                <a:gd name="csY818" fmla="*/ 402242 h 425997"/>
                <a:gd name="csX819" fmla="*/ 135994 w 193648"/>
                <a:gd name="csY819" fmla="*/ 401904 h 425997"/>
                <a:gd name="csX820" fmla="*/ 137056 w 193648"/>
                <a:gd name="csY820" fmla="*/ 399557 h 425997"/>
                <a:gd name="csX821" fmla="*/ 137387 w 193648"/>
                <a:gd name="csY821" fmla="*/ 402304 h 425997"/>
                <a:gd name="csX822" fmla="*/ 130215 w 193648"/>
                <a:gd name="csY822" fmla="*/ 402496 h 425997"/>
                <a:gd name="csX823" fmla="*/ 132015 w 193648"/>
                <a:gd name="csY823" fmla="*/ 406273 h 425997"/>
                <a:gd name="csX824" fmla="*/ 131823 w 193648"/>
                <a:gd name="csY824" fmla="*/ 406858 h 425997"/>
                <a:gd name="csX825" fmla="*/ 131546 w 193648"/>
                <a:gd name="csY825" fmla="*/ 407150 h 425997"/>
                <a:gd name="csX826" fmla="*/ 131115 w 193648"/>
                <a:gd name="csY826" fmla="*/ 407050 h 425997"/>
                <a:gd name="csX827" fmla="*/ 130391 w 193648"/>
                <a:gd name="csY827" fmla="*/ 405011 h 425997"/>
                <a:gd name="csX828" fmla="*/ 129037 w 193648"/>
                <a:gd name="csY828" fmla="*/ 403696 h 425997"/>
                <a:gd name="csX829" fmla="*/ 127414 w 193648"/>
                <a:gd name="csY829" fmla="*/ 403942 h 425997"/>
                <a:gd name="csX830" fmla="*/ 128760 w 193648"/>
                <a:gd name="csY830" fmla="*/ 402273 h 425997"/>
                <a:gd name="csX831" fmla="*/ 129291 w 193648"/>
                <a:gd name="csY831" fmla="*/ 401896 h 425997"/>
                <a:gd name="csX832" fmla="*/ 130215 w 193648"/>
                <a:gd name="csY832" fmla="*/ 402496 h 425997"/>
                <a:gd name="csX833" fmla="*/ 129630 w 193648"/>
                <a:gd name="csY833" fmla="*/ 424728 h 425997"/>
                <a:gd name="csX834" fmla="*/ 128583 w 193648"/>
                <a:gd name="csY834" fmla="*/ 425997 h 425997"/>
                <a:gd name="csX835" fmla="*/ 128229 w 193648"/>
                <a:gd name="csY835" fmla="*/ 425944 h 425997"/>
                <a:gd name="csX836" fmla="*/ 128714 w 193648"/>
                <a:gd name="csY836" fmla="*/ 423836 h 425997"/>
                <a:gd name="csX837" fmla="*/ 130453 w 193648"/>
                <a:gd name="csY837" fmla="*/ 422297 h 425997"/>
                <a:gd name="csX838" fmla="*/ 131985 w 193648"/>
                <a:gd name="csY838" fmla="*/ 422159 h 425997"/>
                <a:gd name="csX839" fmla="*/ 131815 w 193648"/>
                <a:gd name="csY839" fmla="*/ 423113 h 425997"/>
                <a:gd name="csX840" fmla="*/ 130692 w 193648"/>
                <a:gd name="csY840" fmla="*/ 424282 h 425997"/>
                <a:gd name="csX841" fmla="*/ 129630 w 193648"/>
                <a:gd name="csY841" fmla="*/ 424728 h 4259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</a:cxnLst>
              <a:rect l="l" t="t" r="r" b="b"/>
              <a:pathLst>
                <a:path w="193648" h="425997">
                  <a:moveTo>
                    <a:pt x="193479" y="164849"/>
                  </a:moveTo>
                  <a:lnTo>
                    <a:pt x="192209" y="167126"/>
                  </a:lnTo>
                  <a:lnTo>
                    <a:pt x="188908" y="169488"/>
                  </a:lnTo>
                  <a:lnTo>
                    <a:pt x="186576" y="170688"/>
                  </a:lnTo>
                  <a:lnTo>
                    <a:pt x="185214" y="170719"/>
                  </a:lnTo>
                  <a:lnTo>
                    <a:pt x="184059" y="172134"/>
                  </a:lnTo>
                  <a:lnTo>
                    <a:pt x="183113" y="174919"/>
                  </a:lnTo>
                  <a:lnTo>
                    <a:pt x="182128" y="176550"/>
                  </a:lnTo>
                  <a:lnTo>
                    <a:pt x="181112" y="177035"/>
                  </a:lnTo>
                  <a:lnTo>
                    <a:pt x="180458" y="178089"/>
                  </a:lnTo>
                  <a:lnTo>
                    <a:pt x="180150" y="179704"/>
                  </a:lnTo>
                  <a:lnTo>
                    <a:pt x="180735" y="180566"/>
                  </a:lnTo>
                  <a:lnTo>
                    <a:pt x="182213" y="180681"/>
                  </a:lnTo>
                  <a:lnTo>
                    <a:pt x="182328" y="181135"/>
                  </a:lnTo>
                  <a:lnTo>
                    <a:pt x="181082" y="181927"/>
                  </a:lnTo>
                  <a:lnTo>
                    <a:pt x="179527" y="182204"/>
                  </a:lnTo>
                  <a:lnTo>
                    <a:pt x="177680" y="181966"/>
                  </a:lnTo>
                  <a:lnTo>
                    <a:pt x="175918" y="182604"/>
                  </a:lnTo>
                  <a:lnTo>
                    <a:pt x="174256" y="184104"/>
                  </a:lnTo>
                  <a:lnTo>
                    <a:pt x="172840" y="187343"/>
                  </a:lnTo>
                  <a:lnTo>
                    <a:pt x="171670" y="192313"/>
                  </a:lnTo>
                  <a:lnTo>
                    <a:pt x="171516" y="193590"/>
                  </a:lnTo>
                  <a:lnTo>
                    <a:pt x="168946" y="192143"/>
                  </a:lnTo>
                  <a:lnTo>
                    <a:pt x="167876" y="191328"/>
                  </a:lnTo>
                  <a:lnTo>
                    <a:pt x="166499" y="191120"/>
                  </a:lnTo>
                  <a:lnTo>
                    <a:pt x="165082" y="192036"/>
                  </a:lnTo>
                  <a:lnTo>
                    <a:pt x="163959" y="193028"/>
                  </a:lnTo>
                  <a:lnTo>
                    <a:pt x="162812" y="193390"/>
                  </a:lnTo>
                  <a:lnTo>
                    <a:pt x="161050" y="193505"/>
                  </a:lnTo>
                  <a:lnTo>
                    <a:pt x="158742" y="192990"/>
                  </a:lnTo>
                  <a:lnTo>
                    <a:pt x="157172" y="192528"/>
                  </a:lnTo>
                  <a:lnTo>
                    <a:pt x="156933" y="192782"/>
                  </a:lnTo>
                  <a:lnTo>
                    <a:pt x="157787" y="194875"/>
                  </a:lnTo>
                  <a:lnTo>
                    <a:pt x="158087" y="196544"/>
                  </a:lnTo>
                  <a:lnTo>
                    <a:pt x="157749" y="197413"/>
                  </a:lnTo>
                  <a:lnTo>
                    <a:pt x="157002" y="198136"/>
                  </a:lnTo>
                  <a:lnTo>
                    <a:pt x="155879" y="198705"/>
                  </a:lnTo>
                  <a:lnTo>
                    <a:pt x="154555" y="199036"/>
                  </a:lnTo>
                  <a:lnTo>
                    <a:pt x="153386" y="199005"/>
                  </a:lnTo>
                  <a:lnTo>
                    <a:pt x="151515" y="198213"/>
                  </a:lnTo>
                  <a:lnTo>
                    <a:pt x="150084" y="198182"/>
                  </a:lnTo>
                  <a:lnTo>
                    <a:pt x="148861" y="198575"/>
                  </a:lnTo>
                  <a:lnTo>
                    <a:pt x="148114" y="199159"/>
                  </a:lnTo>
                  <a:lnTo>
                    <a:pt x="147699" y="199890"/>
                  </a:lnTo>
                  <a:lnTo>
                    <a:pt x="146975" y="204014"/>
                  </a:lnTo>
                  <a:lnTo>
                    <a:pt x="146344" y="205298"/>
                  </a:lnTo>
                  <a:lnTo>
                    <a:pt x="145459" y="206029"/>
                  </a:lnTo>
                  <a:lnTo>
                    <a:pt x="144574" y="206106"/>
                  </a:lnTo>
                  <a:lnTo>
                    <a:pt x="143358" y="205906"/>
                  </a:lnTo>
                  <a:lnTo>
                    <a:pt x="142089" y="206075"/>
                  </a:lnTo>
                  <a:lnTo>
                    <a:pt x="136325" y="207668"/>
                  </a:lnTo>
                  <a:lnTo>
                    <a:pt x="135486" y="207821"/>
                  </a:lnTo>
                  <a:lnTo>
                    <a:pt x="133685" y="207944"/>
                  </a:lnTo>
                  <a:lnTo>
                    <a:pt x="132008" y="207991"/>
                  </a:lnTo>
                  <a:lnTo>
                    <a:pt x="130830" y="207914"/>
                  </a:lnTo>
                  <a:lnTo>
                    <a:pt x="128067" y="206283"/>
                  </a:lnTo>
                  <a:lnTo>
                    <a:pt x="126729" y="206114"/>
                  </a:lnTo>
                  <a:lnTo>
                    <a:pt x="125990" y="206575"/>
                  </a:lnTo>
                  <a:lnTo>
                    <a:pt x="125482" y="208760"/>
                  </a:lnTo>
                  <a:lnTo>
                    <a:pt x="123866" y="210152"/>
                  </a:lnTo>
                  <a:lnTo>
                    <a:pt x="121711" y="213176"/>
                  </a:lnTo>
                  <a:lnTo>
                    <a:pt x="121219" y="217591"/>
                  </a:lnTo>
                  <a:lnTo>
                    <a:pt x="121434" y="220669"/>
                  </a:lnTo>
                  <a:lnTo>
                    <a:pt x="119503" y="223715"/>
                  </a:lnTo>
                  <a:lnTo>
                    <a:pt x="119325" y="225184"/>
                  </a:lnTo>
                  <a:lnTo>
                    <a:pt x="120364" y="232231"/>
                  </a:lnTo>
                  <a:lnTo>
                    <a:pt x="120195" y="232969"/>
                  </a:lnTo>
                  <a:lnTo>
                    <a:pt x="119795" y="233331"/>
                  </a:lnTo>
                  <a:lnTo>
                    <a:pt x="118587" y="233577"/>
                  </a:lnTo>
                  <a:lnTo>
                    <a:pt x="116548" y="234315"/>
                  </a:lnTo>
                  <a:lnTo>
                    <a:pt x="115201" y="235016"/>
                  </a:lnTo>
                  <a:lnTo>
                    <a:pt x="114554" y="235093"/>
                  </a:lnTo>
                  <a:lnTo>
                    <a:pt x="112653" y="234569"/>
                  </a:lnTo>
                  <a:lnTo>
                    <a:pt x="112161" y="234562"/>
                  </a:lnTo>
                  <a:lnTo>
                    <a:pt x="112307" y="235100"/>
                  </a:lnTo>
                  <a:lnTo>
                    <a:pt x="113823" y="238147"/>
                  </a:lnTo>
                  <a:lnTo>
                    <a:pt x="115393" y="239593"/>
                  </a:lnTo>
                  <a:lnTo>
                    <a:pt x="117032" y="239431"/>
                  </a:lnTo>
                  <a:lnTo>
                    <a:pt x="117740" y="239716"/>
                  </a:lnTo>
                  <a:lnTo>
                    <a:pt x="117533" y="240447"/>
                  </a:lnTo>
                  <a:lnTo>
                    <a:pt x="118163" y="242355"/>
                  </a:lnTo>
                  <a:lnTo>
                    <a:pt x="119626" y="245432"/>
                  </a:lnTo>
                  <a:lnTo>
                    <a:pt x="120072" y="247739"/>
                  </a:lnTo>
                  <a:lnTo>
                    <a:pt x="119179" y="250032"/>
                  </a:lnTo>
                  <a:lnTo>
                    <a:pt x="119341" y="250855"/>
                  </a:lnTo>
                  <a:lnTo>
                    <a:pt x="119826" y="251340"/>
                  </a:lnTo>
                  <a:lnTo>
                    <a:pt x="121211" y="253471"/>
                  </a:lnTo>
                  <a:lnTo>
                    <a:pt x="124158" y="256802"/>
                  </a:lnTo>
                  <a:lnTo>
                    <a:pt x="127044" y="260402"/>
                  </a:lnTo>
                  <a:lnTo>
                    <a:pt x="129453" y="263402"/>
                  </a:lnTo>
                  <a:lnTo>
                    <a:pt x="131215" y="265479"/>
                  </a:lnTo>
                  <a:lnTo>
                    <a:pt x="135155" y="269333"/>
                  </a:lnTo>
                  <a:lnTo>
                    <a:pt x="135855" y="271141"/>
                  </a:lnTo>
                  <a:lnTo>
                    <a:pt x="136009" y="274788"/>
                  </a:lnTo>
                  <a:lnTo>
                    <a:pt x="136979" y="276895"/>
                  </a:lnTo>
                  <a:lnTo>
                    <a:pt x="137879" y="278403"/>
                  </a:lnTo>
                  <a:lnTo>
                    <a:pt x="138503" y="279665"/>
                  </a:lnTo>
                  <a:lnTo>
                    <a:pt x="139949" y="283788"/>
                  </a:lnTo>
                  <a:lnTo>
                    <a:pt x="140565" y="284342"/>
                  </a:lnTo>
                  <a:lnTo>
                    <a:pt x="143720" y="281834"/>
                  </a:lnTo>
                  <a:lnTo>
                    <a:pt x="144451" y="282357"/>
                  </a:lnTo>
                  <a:lnTo>
                    <a:pt x="144867" y="283303"/>
                  </a:lnTo>
                  <a:lnTo>
                    <a:pt x="144867" y="284504"/>
                  </a:lnTo>
                  <a:lnTo>
                    <a:pt x="144374" y="285865"/>
                  </a:lnTo>
                  <a:lnTo>
                    <a:pt x="143351" y="287127"/>
                  </a:lnTo>
                  <a:lnTo>
                    <a:pt x="138472" y="290035"/>
                  </a:lnTo>
                  <a:lnTo>
                    <a:pt x="138072" y="292535"/>
                  </a:lnTo>
                  <a:lnTo>
                    <a:pt x="137733" y="296327"/>
                  </a:lnTo>
                  <a:lnTo>
                    <a:pt x="137649" y="300982"/>
                  </a:lnTo>
                  <a:lnTo>
                    <a:pt x="137887" y="304459"/>
                  </a:lnTo>
                  <a:lnTo>
                    <a:pt x="137710" y="305259"/>
                  </a:lnTo>
                  <a:lnTo>
                    <a:pt x="137279" y="305636"/>
                  </a:lnTo>
                  <a:lnTo>
                    <a:pt x="135440" y="305482"/>
                  </a:lnTo>
                  <a:lnTo>
                    <a:pt x="132792" y="307236"/>
                  </a:lnTo>
                  <a:lnTo>
                    <a:pt x="131854" y="307390"/>
                  </a:lnTo>
                  <a:lnTo>
                    <a:pt x="130692" y="308059"/>
                  </a:lnTo>
                  <a:lnTo>
                    <a:pt x="129807" y="308890"/>
                  </a:lnTo>
                  <a:lnTo>
                    <a:pt x="129522" y="310151"/>
                  </a:lnTo>
                  <a:lnTo>
                    <a:pt x="130045" y="313967"/>
                  </a:lnTo>
                  <a:lnTo>
                    <a:pt x="130992" y="317544"/>
                  </a:lnTo>
                  <a:lnTo>
                    <a:pt x="132846" y="320167"/>
                  </a:lnTo>
                  <a:lnTo>
                    <a:pt x="134316" y="322244"/>
                  </a:lnTo>
                  <a:lnTo>
                    <a:pt x="136371" y="325129"/>
                  </a:lnTo>
                  <a:lnTo>
                    <a:pt x="137987" y="327637"/>
                  </a:lnTo>
                  <a:lnTo>
                    <a:pt x="141258" y="330383"/>
                  </a:lnTo>
                  <a:lnTo>
                    <a:pt x="145844" y="334491"/>
                  </a:lnTo>
                  <a:lnTo>
                    <a:pt x="147599" y="336761"/>
                  </a:lnTo>
                  <a:lnTo>
                    <a:pt x="149145" y="339507"/>
                  </a:lnTo>
                  <a:lnTo>
                    <a:pt x="150238" y="341853"/>
                  </a:lnTo>
                  <a:lnTo>
                    <a:pt x="150653" y="344961"/>
                  </a:lnTo>
                  <a:lnTo>
                    <a:pt x="150992" y="346700"/>
                  </a:lnTo>
                  <a:lnTo>
                    <a:pt x="151092" y="352516"/>
                  </a:lnTo>
                  <a:lnTo>
                    <a:pt x="150254" y="353839"/>
                  </a:lnTo>
                  <a:lnTo>
                    <a:pt x="149607" y="355370"/>
                  </a:lnTo>
                  <a:lnTo>
                    <a:pt x="149969" y="356970"/>
                  </a:lnTo>
                  <a:lnTo>
                    <a:pt x="151039" y="358501"/>
                  </a:lnTo>
                  <a:lnTo>
                    <a:pt x="151039" y="360247"/>
                  </a:lnTo>
                  <a:lnTo>
                    <a:pt x="152039" y="363378"/>
                  </a:lnTo>
                  <a:lnTo>
                    <a:pt x="153716" y="365293"/>
                  </a:lnTo>
                  <a:lnTo>
                    <a:pt x="155333" y="366578"/>
                  </a:lnTo>
                  <a:lnTo>
                    <a:pt x="156048" y="367594"/>
                  </a:lnTo>
                  <a:lnTo>
                    <a:pt x="155817" y="369225"/>
                  </a:lnTo>
                  <a:lnTo>
                    <a:pt x="156294" y="370955"/>
                  </a:lnTo>
                  <a:lnTo>
                    <a:pt x="156649" y="372840"/>
                  </a:lnTo>
                  <a:lnTo>
                    <a:pt x="157302" y="375448"/>
                  </a:lnTo>
                  <a:lnTo>
                    <a:pt x="158603" y="377656"/>
                  </a:lnTo>
                  <a:lnTo>
                    <a:pt x="160581" y="384418"/>
                  </a:lnTo>
                  <a:lnTo>
                    <a:pt x="160535" y="385110"/>
                  </a:lnTo>
                  <a:lnTo>
                    <a:pt x="159681" y="386479"/>
                  </a:lnTo>
                  <a:lnTo>
                    <a:pt x="158434" y="387718"/>
                  </a:lnTo>
                  <a:lnTo>
                    <a:pt x="157634" y="388118"/>
                  </a:lnTo>
                  <a:lnTo>
                    <a:pt x="156872" y="389395"/>
                  </a:lnTo>
                  <a:lnTo>
                    <a:pt x="155063" y="393003"/>
                  </a:lnTo>
                  <a:lnTo>
                    <a:pt x="151416" y="399219"/>
                  </a:lnTo>
                  <a:lnTo>
                    <a:pt x="147860" y="403265"/>
                  </a:lnTo>
                  <a:lnTo>
                    <a:pt x="144867" y="406142"/>
                  </a:lnTo>
                  <a:lnTo>
                    <a:pt x="142704" y="407889"/>
                  </a:lnTo>
                  <a:lnTo>
                    <a:pt x="142066" y="408927"/>
                  </a:lnTo>
                  <a:lnTo>
                    <a:pt x="142066" y="409743"/>
                  </a:lnTo>
                  <a:lnTo>
                    <a:pt x="142458" y="411189"/>
                  </a:lnTo>
                  <a:lnTo>
                    <a:pt x="142304" y="413943"/>
                  </a:lnTo>
                  <a:lnTo>
                    <a:pt x="141843" y="415689"/>
                  </a:lnTo>
                  <a:lnTo>
                    <a:pt x="141227" y="417536"/>
                  </a:lnTo>
                  <a:lnTo>
                    <a:pt x="140881" y="419182"/>
                  </a:lnTo>
                  <a:lnTo>
                    <a:pt x="139919" y="419428"/>
                  </a:lnTo>
                  <a:lnTo>
                    <a:pt x="137856" y="422567"/>
                  </a:lnTo>
                  <a:lnTo>
                    <a:pt x="136963" y="420989"/>
                  </a:lnTo>
                  <a:lnTo>
                    <a:pt x="136440" y="419351"/>
                  </a:lnTo>
                  <a:lnTo>
                    <a:pt x="137002" y="415635"/>
                  </a:lnTo>
                  <a:lnTo>
                    <a:pt x="135748" y="408596"/>
                  </a:lnTo>
                  <a:lnTo>
                    <a:pt x="136533" y="407658"/>
                  </a:lnTo>
                  <a:lnTo>
                    <a:pt x="137279" y="407181"/>
                  </a:lnTo>
                  <a:lnTo>
                    <a:pt x="138649" y="404481"/>
                  </a:lnTo>
                  <a:lnTo>
                    <a:pt x="140303" y="401804"/>
                  </a:lnTo>
                  <a:lnTo>
                    <a:pt x="140465" y="398603"/>
                  </a:lnTo>
                  <a:lnTo>
                    <a:pt x="141804" y="396257"/>
                  </a:lnTo>
                  <a:lnTo>
                    <a:pt x="141488" y="394295"/>
                  </a:lnTo>
                  <a:lnTo>
                    <a:pt x="141558" y="391995"/>
                  </a:lnTo>
                  <a:lnTo>
                    <a:pt x="141843" y="390111"/>
                  </a:lnTo>
                  <a:lnTo>
                    <a:pt x="141734" y="388564"/>
                  </a:lnTo>
                  <a:lnTo>
                    <a:pt x="142796" y="386964"/>
                  </a:lnTo>
                  <a:lnTo>
                    <a:pt x="144636" y="385764"/>
                  </a:lnTo>
                  <a:lnTo>
                    <a:pt x="143866" y="385333"/>
                  </a:lnTo>
                  <a:lnTo>
                    <a:pt x="143097" y="384456"/>
                  </a:lnTo>
                  <a:lnTo>
                    <a:pt x="140688" y="385787"/>
                  </a:lnTo>
                  <a:lnTo>
                    <a:pt x="139457" y="385349"/>
                  </a:lnTo>
                  <a:lnTo>
                    <a:pt x="139210" y="383964"/>
                  </a:lnTo>
                  <a:lnTo>
                    <a:pt x="139518" y="382479"/>
                  </a:lnTo>
                  <a:lnTo>
                    <a:pt x="139642" y="381579"/>
                  </a:lnTo>
                  <a:lnTo>
                    <a:pt x="140603" y="380564"/>
                  </a:lnTo>
                  <a:lnTo>
                    <a:pt x="140534" y="378579"/>
                  </a:lnTo>
                  <a:lnTo>
                    <a:pt x="140049" y="376833"/>
                  </a:lnTo>
                  <a:lnTo>
                    <a:pt x="140750" y="374671"/>
                  </a:lnTo>
                  <a:lnTo>
                    <a:pt x="139326" y="374663"/>
                  </a:lnTo>
                  <a:lnTo>
                    <a:pt x="138672" y="374225"/>
                  </a:lnTo>
                  <a:lnTo>
                    <a:pt x="139080" y="373025"/>
                  </a:lnTo>
                  <a:lnTo>
                    <a:pt x="140372" y="371963"/>
                  </a:lnTo>
                  <a:lnTo>
                    <a:pt x="139195" y="369932"/>
                  </a:lnTo>
                  <a:lnTo>
                    <a:pt x="140065" y="367755"/>
                  </a:lnTo>
                  <a:lnTo>
                    <a:pt x="140034" y="365063"/>
                  </a:lnTo>
                  <a:lnTo>
                    <a:pt x="139441" y="362686"/>
                  </a:lnTo>
                  <a:lnTo>
                    <a:pt x="139472" y="360978"/>
                  </a:lnTo>
                  <a:lnTo>
                    <a:pt x="138564" y="357947"/>
                  </a:lnTo>
                  <a:lnTo>
                    <a:pt x="138148" y="354070"/>
                  </a:lnTo>
                  <a:lnTo>
                    <a:pt x="136233" y="351185"/>
                  </a:lnTo>
                  <a:lnTo>
                    <a:pt x="134809" y="346977"/>
                  </a:lnTo>
                  <a:lnTo>
                    <a:pt x="131007" y="341469"/>
                  </a:lnTo>
                  <a:lnTo>
                    <a:pt x="131077" y="339107"/>
                  </a:lnTo>
                  <a:lnTo>
                    <a:pt x="130877" y="337030"/>
                  </a:lnTo>
                  <a:lnTo>
                    <a:pt x="130045" y="336022"/>
                  </a:lnTo>
                  <a:lnTo>
                    <a:pt x="128945" y="343369"/>
                  </a:lnTo>
                  <a:lnTo>
                    <a:pt x="128106" y="341923"/>
                  </a:lnTo>
                  <a:lnTo>
                    <a:pt x="127837" y="337823"/>
                  </a:lnTo>
                  <a:lnTo>
                    <a:pt x="127290" y="335876"/>
                  </a:lnTo>
                  <a:lnTo>
                    <a:pt x="127883" y="332007"/>
                  </a:lnTo>
                  <a:lnTo>
                    <a:pt x="125682" y="328160"/>
                  </a:lnTo>
                  <a:lnTo>
                    <a:pt x="125213" y="325368"/>
                  </a:lnTo>
                  <a:lnTo>
                    <a:pt x="123766" y="321129"/>
                  </a:lnTo>
                  <a:lnTo>
                    <a:pt x="124189" y="320175"/>
                  </a:lnTo>
                  <a:lnTo>
                    <a:pt x="126120" y="321129"/>
                  </a:lnTo>
                  <a:lnTo>
                    <a:pt x="124343" y="318660"/>
                  </a:lnTo>
                  <a:lnTo>
                    <a:pt x="122896" y="319214"/>
                  </a:lnTo>
                  <a:lnTo>
                    <a:pt x="121665" y="316544"/>
                  </a:lnTo>
                  <a:lnTo>
                    <a:pt x="121396" y="309305"/>
                  </a:lnTo>
                  <a:lnTo>
                    <a:pt x="120187" y="306597"/>
                  </a:lnTo>
                  <a:lnTo>
                    <a:pt x="120849" y="303836"/>
                  </a:lnTo>
                  <a:lnTo>
                    <a:pt x="119472" y="293927"/>
                  </a:lnTo>
                  <a:lnTo>
                    <a:pt x="116748" y="290712"/>
                  </a:lnTo>
                  <a:lnTo>
                    <a:pt x="117286" y="287942"/>
                  </a:lnTo>
                  <a:lnTo>
                    <a:pt x="117963" y="285480"/>
                  </a:lnTo>
                  <a:lnTo>
                    <a:pt x="117810" y="280926"/>
                  </a:lnTo>
                  <a:lnTo>
                    <a:pt x="118479" y="279519"/>
                  </a:lnTo>
                  <a:lnTo>
                    <a:pt x="119803" y="278441"/>
                  </a:lnTo>
                  <a:lnTo>
                    <a:pt x="118564" y="278818"/>
                  </a:lnTo>
                  <a:lnTo>
                    <a:pt x="117510" y="279142"/>
                  </a:lnTo>
                  <a:lnTo>
                    <a:pt x="115039" y="279411"/>
                  </a:lnTo>
                  <a:lnTo>
                    <a:pt x="112246" y="279465"/>
                  </a:lnTo>
                  <a:lnTo>
                    <a:pt x="111276" y="276134"/>
                  </a:lnTo>
                  <a:lnTo>
                    <a:pt x="109906" y="274534"/>
                  </a:lnTo>
                  <a:lnTo>
                    <a:pt x="108706" y="271187"/>
                  </a:lnTo>
                  <a:lnTo>
                    <a:pt x="107982" y="267379"/>
                  </a:lnTo>
                  <a:lnTo>
                    <a:pt x="108452" y="266633"/>
                  </a:lnTo>
                  <a:lnTo>
                    <a:pt x="106297" y="265079"/>
                  </a:lnTo>
                  <a:lnTo>
                    <a:pt x="105743" y="264125"/>
                  </a:lnTo>
                  <a:lnTo>
                    <a:pt x="103488" y="261648"/>
                  </a:lnTo>
                  <a:lnTo>
                    <a:pt x="100926" y="259763"/>
                  </a:lnTo>
                  <a:lnTo>
                    <a:pt x="101495" y="261087"/>
                  </a:lnTo>
                  <a:lnTo>
                    <a:pt x="102188" y="261925"/>
                  </a:lnTo>
                  <a:lnTo>
                    <a:pt x="100910" y="264217"/>
                  </a:lnTo>
                  <a:lnTo>
                    <a:pt x="102157" y="268079"/>
                  </a:lnTo>
                  <a:lnTo>
                    <a:pt x="101064" y="270541"/>
                  </a:lnTo>
                  <a:lnTo>
                    <a:pt x="100041" y="273741"/>
                  </a:lnTo>
                  <a:lnTo>
                    <a:pt x="99063" y="275264"/>
                  </a:lnTo>
                  <a:lnTo>
                    <a:pt x="95977" y="278541"/>
                  </a:lnTo>
                  <a:lnTo>
                    <a:pt x="93476" y="279649"/>
                  </a:lnTo>
                  <a:lnTo>
                    <a:pt x="91845" y="279857"/>
                  </a:lnTo>
                  <a:lnTo>
                    <a:pt x="90398" y="279511"/>
                  </a:lnTo>
                  <a:lnTo>
                    <a:pt x="88628" y="277818"/>
                  </a:lnTo>
                  <a:lnTo>
                    <a:pt x="88197" y="276403"/>
                  </a:lnTo>
                  <a:lnTo>
                    <a:pt x="87913" y="274026"/>
                  </a:lnTo>
                  <a:lnTo>
                    <a:pt x="87290" y="273687"/>
                  </a:lnTo>
                  <a:lnTo>
                    <a:pt x="86620" y="273964"/>
                  </a:lnTo>
                  <a:lnTo>
                    <a:pt x="87666" y="277034"/>
                  </a:lnTo>
                  <a:lnTo>
                    <a:pt x="87651" y="278465"/>
                  </a:lnTo>
                  <a:lnTo>
                    <a:pt x="89537" y="281219"/>
                  </a:lnTo>
                  <a:lnTo>
                    <a:pt x="88867" y="281988"/>
                  </a:lnTo>
                  <a:lnTo>
                    <a:pt x="85450" y="283496"/>
                  </a:lnTo>
                  <a:lnTo>
                    <a:pt x="84288" y="283249"/>
                  </a:lnTo>
                  <a:lnTo>
                    <a:pt x="83465" y="283549"/>
                  </a:lnTo>
                  <a:lnTo>
                    <a:pt x="83242" y="284788"/>
                  </a:lnTo>
                  <a:lnTo>
                    <a:pt x="82811" y="285480"/>
                  </a:lnTo>
                  <a:lnTo>
                    <a:pt x="77432" y="287373"/>
                  </a:lnTo>
                  <a:lnTo>
                    <a:pt x="76308" y="289504"/>
                  </a:lnTo>
                  <a:lnTo>
                    <a:pt x="75615" y="291666"/>
                  </a:lnTo>
                  <a:lnTo>
                    <a:pt x="72937" y="294766"/>
                  </a:lnTo>
                  <a:lnTo>
                    <a:pt x="69352" y="297327"/>
                  </a:lnTo>
                  <a:lnTo>
                    <a:pt x="68466" y="297181"/>
                  </a:lnTo>
                  <a:lnTo>
                    <a:pt x="67451" y="296581"/>
                  </a:lnTo>
                  <a:lnTo>
                    <a:pt x="67589" y="293812"/>
                  </a:lnTo>
                  <a:lnTo>
                    <a:pt x="68820" y="291466"/>
                  </a:lnTo>
                  <a:lnTo>
                    <a:pt x="68428" y="288958"/>
                  </a:lnTo>
                  <a:lnTo>
                    <a:pt x="68128" y="290396"/>
                  </a:lnTo>
                  <a:lnTo>
                    <a:pt x="65811" y="293889"/>
                  </a:lnTo>
                  <a:lnTo>
                    <a:pt x="64757" y="295027"/>
                  </a:lnTo>
                  <a:lnTo>
                    <a:pt x="62633" y="294727"/>
                  </a:lnTo>
                  <a:lnTo>
                    <a:pt x="59694" y="295196"/>
                  </a:lnTo>
                  <a:lnTo>
                    <a:pt x="58585" y="291612"/>
                  </a:lnTo>
                  <a:lnTo>
                    <a:pt x="58608" y="290296"/>
                  </a:lnTo>
                  <a:lnTo>
                    <a:pt x="58393" y="289181"/>
                  </a:lnTo>
                  <a:lnTo>
                    <a:pt x="58732" y="288004"/>
                  </a:lnTo>
                  <a:lnTo>
                    <a:pt x="58624" y="287065"/>
                  </a:lnTo>
                  <a:lnTo>
                    <a:pt x="57916" y="288858"/>
                  </a:lnTo>
                  <a:lnTo>
                    <a:pt x="57646" y="290411"/>
                  </a:lnTo>
                  <a:lnTo>
                    <a:pt x="56569" y="291796"/>
                  </a:lnTo>
                  <a:lnTo>
                    <a:pt x="53622" y="293281"/>
                  </a:lnTo>
                  <a:lnTo>
                    <a:pt x="53498" y="291396"/>
                  </a:lnTo>
                  <a:lnTo>
                    <a:pt x="53398" y="289696"/>
                  </a:lnTo>
                  <a:lnTo>
                    <a:pt x="54030" y="288165"/>
                  </a:lnTo>
                  <a:lnTo>
                    <a:pt x="53937" y="285742"/>
                  </a:lnTo>
                  <a:lnTo>
                    <a:pt x="54876" y="282234"/>
                  </a:lnTo>
                  <a:lnTo>
                    <a:pt x="54799" y="281034"/>
                  </a:lnTo>
                  <a:lnTo>
                    <a:pt x="54514" y="279703"/>
                  </a:lnTo>
                  <a:lnTo>
                    <a:pt x="53991" y="281634"/>
                  </a:lnTo>
                  <a:lnTo>
                    <a:pt x="53691" y="283634"/>
                  </a:lnTo>
                  <a:lnTo>
                    <a:pt x="53099" y="284242"/>
                  </a:lnTo>
                  <a:lnTo>
                    <a:pt x="52013" y="284696"/>
                  </a:lnTo>
                  <a:lnTo>
                    <a:pt x="50028" y="286988"/>
                  </a:lnTo>
                  <a:lnTo>
                    <a:pt x="48866" y="289042"/>
                  </a:lnTo>
                  <a:lnTo>
                    <a:pt x="45788" y="290981"/>
                  </a:lnTo>
                  <a:lnTo>
                    <a:pt x="44164" y="290781"/>
                  </a:lnTo>
                  <a:lnTo>
                    <a:pt x="43956" y="288319"/>
                  </a:lnTo>
                  <a:lnTo>
                    <a:pt x="45188" y="279588"/>
                  </a:lnTo>
                  <a:lnTo>
                    <a:pt x="46396" y="278357"/>
                  </a:lnTo>
                  <a:lnTo>
                    <a:pt x="46958" y="276842"/>
                  </a:lnTo>
                  <a:lnTo>
                    <a:pt x="47965" y="271726"/>
                  </a:lnTo>
                  <a:lnTo>
                    <a:pt x="49097" y="269795"/>
                  </a:lnTo>
                  <a:lnTo>
                    <a:pt x="49543" y="265733"/>
                  </a:lnTo>
                  <a:lnTo>
                    <a:pt x="50005" y="265033"/>
                  </a:lnTo>
                  <a:lnTo>
                    <a:pt x="51521" y="261840"/>
                  </a:lnTo>
                  <a:lnTo>
                    <a:pt x="52044" y="255979"/>
                  </a:lnTo>
                  <a:lnTo>
                    <a:pt x="51421" y="253063"/>
                  </a:lnTo>
                  <a:lnTo>
                    <a:pt x="49997" y="250232"/>
                  </a:lnTo>
                  <a:lnTo>
                    <a:pt x="48627" y="241724"/>
                  </a:lnTo>
                  <a:lnTo>
                    <a:pt x="45057" y="234816"/>
                  </a:lnTo>
                  <a:lnTo>
                    <a:pt x="44765" y="232508"/>
                  </a:lnTo>
                  <a:lnTo>
                    <a:pt x="43002" y="229715"/>
                  </a:lnTo>
                  <a:lnTo>
                    <a:pt x="44626" y="229515"/>
                  </a:lnTo>
                  <a:lnTo>
                    <a:pt x="41286" y="227069"/>
                  </a:lnTo>
                  <a:lnTo>
                    <a:pt x="40824" y="226069"/>
                  </a:lnTo>
                  <a:lnTo>
                    <a:pt x="40155" y="220330"/>
                  </a:lnTo>
                  <a:lnTo>
                    <a:pt x="40286" y="217122"/>
                  </a:lnTo>
                  <a:lnTo>
                    <a:pt x="39801" y="217545"/>
                  </a:lnTo>
                  <a:lnTo>
                    <a:pt x="39347" y="219522"/>
                  </a:lnTo>
                  <a:lnTo>
                    <a:pt x="38039" y="220330"/>
                  </a:lnTo>
                  <a:lnTo>
                    <a:pt x="38623" y="223753"/>
                  </a:lnTo>
                  <a:lnTo>
                    <a:pt x="38470" y="224584"/>
                  </a:lnTo>
                  <a:lnTo>
                    <a:pt x="37777" y="225915"/>
                  </a:lnTo>
                  <a:lnTo>
                    <a:pt x="34991" y="224530"/>
                  </a:lnTo>
                  <a:lnTo>
                    <a:pt x="32944" y="223023"/>
                  </a:lnTo>
                  <a:lnTo>
                    <a:pt x="30628" y="219353"/>
                  </a:lnTo>
                  <a:lnTo>
                    <a:pt x="28358" y="215237"/>
                  </a:lnTo>
                  <a:lnTo>
                    <a:pt x="29158" y="214599"/>
                  </a:lnTo>
                  <a:lnTo>
                    <a:pt x="30205" y="214522"/>
                  </a:lnTo>
                  <a:lnTo>
                    <a:pt x="33429" y="217584"/>
                  </a:lnTo>
                  <a:lnTo>
                    <a:pt x="35514" y="218222"/>
                  </a:lnTo>
                  <a:lnTo>
                    <a:pt x="36838" y="217460"/>
                  </a:lnTo>
                  <a:lnTo>
                    <a:pt x="38477" y="216153"/>
                  </a:lnTo>
                  <a:lnTo>
                    <a:pt x="39262" y="213614"/>
                  </a:lnTo>
                  <a:lnTo>
                    <a:pt x="38462" y="212683"/>
                  </a:lnTo>
                  <a:lnTo>
                    <a:pt x="36884" y="212176"/>
                  </a:lnTo>
                  <a:lnTo>
                    <a:pt x="35846" y="211491"/>
                  </a:lnTo>
                  <a:lnTo>
                    <a:pt x="34337" y="209768"/>
                  </a:lnTo>
                  <a:lnTo>
                    <a:pt x="34152" y="208891"/>
                  </a:lnTo>
                  <a:lnTo>
                    <a:pt x="33683" y="207768"/>
                  </a:lnTo>
                  <a:lnTo>
                    <a:pt x="32159" y="206975"/>
                  </a:lnTo>
                  <a:lnTo>
                    <a:pt x="30928" y="205967"/>
                  </a:lnTo>
                  <a:lnTo>
                    <a:pt x="31967" y="204191"/>
                  </a:lnTo>
                  <a:lnTo>
                    <a:pt x="32990" y="202867"/>
                  </a:lnTo>
                  <a:lnTo>
                    <a:pt x="30282" y="202929"/>
                  </a:lnTo>
                  <a:lnTo>
                    <a:pt x="27203" y="200652"/>
                  </a:lnTo>
                  <a:lnTo>
                    <a:pt x="26564" y="199990"/>
                  </a:lnTo>
                  <a:lnTo>
                    <a:pt x="25541" y="199536"/>
                  </a:lnTo>
                  <a:lnTo>
                    <a:pt x="23117" y="199267"/>
                  </a:lnTo>
                  <a:lnTo>
                    <a:pt x="21101" y="199936"/>
                  </a:lnTo>
                  <a:lnTo>
                    <a:pt x="22017" y="203190"/>
                  </a:lnTo>
                  <a:lnTo>
                    <a:pt x="21840" y="204267"/>
                  </a:lnTo>
                  <a:lnTo>
                    <a:pt x="20516" y="204106"/>
                  </a:lnTo>
                  <a:lnTo>
                    <a:pt x="17761" y="199152"/>
                  </a:lnTo>
                  <a:lnTo>
                    <a:pt x="18592" y="197898"/>
                  </a:lnTo>
                  <a:lnTo>
                    <a:pt x="19777" y="196721"/>
                  </a:lnTo>
                  <a:lnTo>
                    <a:pt x="19193" y="196551"/>
                  </a:lnTo>
                  <a:lnTo>
                    <a:pt x="18046" y="196628"/>
                  </a:lnTo>
                  <a:lnTo>
                    <a:pt x="19169" y="192228"/>
                  </a:lnTo>
                  <a:lnTo>
                    <a:pt x="18484" y="191574"/>
                  </a:lnTo>
                  <a:lnTo>
                    <a:pt x="18131" y="192951"/>
                  </a:lnTo>
                  <a:lnTo>
                    <a:pt x="17522" y="194274"/>
                  </a:lnTo>
                  <a:lnTo>
                    <a:pt x="15175" y="197382"/>
                  </a:lnTo>
                  <a:lnTo>
                    <a:pt x="14013" y="196798"/>
                  </a:lnTo>
                  <a:lnTo>
                    <a:pt x="13213" y="196021"/>
                  </a:lnTo>
                  <a:lnTo>
                    <a:pt x="14336" y="194390"/>
                  </a:lnTo>
                  <a:lnTo>
                    <a:pt x="14945" y="193951"/>
                  </a:lnTo>
                  <a:lnTo>
                    <a:pt x="15368" y="193074"/>
                  </a:lnTo>
                  <a:lnTo>
                    <a:pt x="14498" y="191366"/>
                  </a:lnTo>
                  <a:lnTo>
                    <a:pt x="13113" y="190120"/>
                  </a:lnTo>
                  <a:lnTo>
                    <a:pt x="12005" y="187974"/>
                  </a:lnTo>
                  <a:lnTo>
                    <a:pt x="11428" y="187943"/>
                  </a:lnTo>
                  <a:lnTo>
                    <a:pt x="11936" y="190474"/>
                  </a:lnTo>
                  <a:lnTo>
                    <a:pt x="11728" y="194090"/>
                  </a:lnTo>
                  <a:lnTo>
                    <a:pt x="9250" y="190097"/>
                  </a:lnTo>
                  <a:lnTo>
                    <a:pt x="4286" y="184420"/>
                  </a:lnTo>
                  <a:lnTo>
                    <a:pt x="3116" y="182712"/>
                  </a:lnTo>
                  <a:lnTo>
                    <a:pt x="2855" y="181043"/>
                  </a:lnTo>
                  <a:lnTo>
                    <a:pt x="2301" y="179504"/>
                  </a:lnTo>
                  <a:lnTo>
                    <a:pt x="1916" y="177819"/>
                  </a:lnTo>
                  <a:lnTo>
                    <a:pt x="1831" y="176519"/>
                  </a:lnTo>
                  <a:lnTo>
                    <a:pt x="754" y="175342"/>
                  </a:lnTo>
                  <a:lnTo>
                    <a:pt x="269" y="173281"/>
                  </a:lnTo>
                  <a:lnTo>
                    <a:pt x="0" y="171188"/>
                  </a:lnTo>
                  <a:lnTo>
                    <a:pt x="616" y="169696"/>
                  </a:lnTo>
                  <a:lnTo>
                    <a:pt x="2162" y="168088"/>
                  </a:lnTo>
                  <a:lnTo>
                    <a:pt x="3263" y="167803"/>
                  </a:lnTo>
                  <a:lnTo>
                    <a:pt x="4171" y="168511"/>
                  </a:lnTo>
                  <a:lnTo>
                    <a:pt x="6310" y="169573"/>
                  </a:lnTo>
                  <a:lnTo>
                    <a:pt x="7757" y="170565"/>
                  </a:lnTo>
                  <a:lnTo>
                    <a:pt x="8396" y="171865"/>
                  </a:lnTo>
                  <a:lnTo>
                    <a:pt x="9073" y="171704"/>
                  </a:lnTo>
                  <a:lnTo>
                    <a:pt x="9758" y="170873"/>
                  </a:lnTo>
                  <a:lnTo>
                    <a:pt x="9619" y="169850"/>
                  </a:lnTo>
                  <a:lnTo>
                    <a:pt x="8927" y="167157"/>
                  </a:lnTo>
                  <a:lnTo>
                    <a:pt x="8734" y="163888"/>
                  </a:lnTo>
                  <a:lnTo>
                    <a:pt x="8703" y="156226"/>
                  </a:lnTo>
                  <a:lnTo>
                    <a:pt x="8534" y="155349"/>
                  </a:lnTo>
                  <a:lnTo>
                    <a:pt x="9727" y="154579"/>
                  </a:lnTo>
                  <a:lnTo>
                    <a:pt x="10212" y="153702"/>
                  </a:lnTo>
                  <a:lnTo>
                    <a:pt x="10697" y="152395"/>
                  </a:lnTo>
                  <a:lnTo>
                    <a:pt x="11004" y="151818"/>
                  </a:lnTo>
                  <a:lnTo>
                    <a:pt x="11697" y="151779"/>
                  </a:lnTo>
                  <a:lnTo>
                    <a:pt x="12790" y="152418"/>
                  </a:lnTo>
                  <a:lnTo>
                    <a:pt x="14575" y="154610"/>
                  </a:lnTo>
                  <a:lnTo>
                    <a:pt x="15768" y="155103"/>
                  </a:lnTo>
                  <a:lnTo>
                    <a:pt x="16953" y="154756"/>
                  </a:lnTo>
                  <a:lnTo>
                    <a:pt x="18192" y="151472"/>
                  </a:lnTo>
                  <a:lnTo>
                    <a:pt x="18646" y="150579"/>
                  </a:lnTo>
                  <a:lnTo>
                    <a:pt x="19246" y="149994"/>
                  </a:lnTo>
                  <a:lnTo>
                    <a:pt x="20347" y="150095"/>
                  </a:lnTo>
                  <a:lnTo>
                    <a:pt x="20985" y="149502"/>
                  </a:lnTo>
                  <a:lnTo>
                    <a:pt x="21224" y="148079"/>
                  </a:lnTo>
                  <a:lnTo>
                    <a:pt x="21216" y="146494"/>
                  </a:lnTo>
                  <a:lnTo>
                    <a:pt x="19993" y="142156"/>
                  </a:lnTo>
                  <a:lnTo>
                    <a:pt x="19623" y="140148"/>
                  </a:lnTo>
                  <a:lnTo>
                    <a:pt x="19423" y="138171"/>
                  </a:lnTo>
                  <a:lnTo>
                    <a:pt x="20193" y="136132"/>
                  </a:lnTo>
                  <a:lnTo>
                    <a:pt x="21240" y="133747"/>
                  </a:lnTo>
                  <a:lnTo>
                    <a:pt x="20993" y="131663"/>
                  </a:lnTo>
                  <a:lnTo>
                    <a:pt x="21278" y="130855"/>
                  </a:lnTo>
                  <a:lnTo>
                    <a:pt x="22132" y="130739"/>
                  </a:lnTo>
                  <a:lnTo>
                    <a:pt x="23202" y="131239"/>
                  </a:lnTo>
                  <a:lnTo>
                    <a:pt x="24379" y="130893"/>
                  </a:lnTo>
                  <a:lnTo>
                    <a:pt x="25272" y="129616"/>
                  </a:lnTo>
                  <a:lnTo>
                    <a:pt x="25633" y="128501"/>
                  </a:lnTo>
                  <a:lnTo>
                    <a:pt x="26172" y="123677"/>
                  </a:lnTo>
                  <a:lnTo>
                    <a:pt x="26534" y="119254"/>
                  </a:lnTo>
                  <a:lnTo>
                    <a:pt x="26688" y="115646"/>
                  </a:lnTo>
                  <a:lnTo>
                    <a:pt x="25772" y="113484"/>
                  </a:lnTo>
                  <a:lnTo>
                    <a:pt x="24364" y="107669"/>
                  </a:lnTo>
                  <a:lnTo>
                    <a:pt x="24772" y="106676"/>
                  </a:lnTo>
                  <a:lnTo>
                    <a:pt x="25410" y="106445"/>
                  </a:lnTo>
                  <a:lnTo>
                    <a:pt x="27496" y="108484"/>
                  </a:lnTo>
                  <a:lnTo>
                    <a:pt x="28396" y="108823"/>
                  </a:lnTo>
                  <a:lnTo>
                    <a:pt x="29912" y="108507"/>
                  </a:lnTo>
                  <a:lnTo>
                    <a:pt x="31405" y="108053"/>
                  </a:lnTo>
                  <a:lnTo>
                    <a:pt x="32490" y="108023"/>
                  </a:lnTo>
                  <a:lnTo>
                    <a:pt x="34052" y="108723"/>
                  </a:lnTo>
                  <a:lnTo>
                    <a:pt x="36199" y="109499"/>
                  </a:lnTo>
                  <a:lnTo>
                    <a:pt x="39562" y="110461"/>
                  </a:lnTo>
                  <a:lnTo>
                    <a:pt x="40940" y="111184"/>
                  </a:lnTo>
                  <a:lnTo>
                    <a:pt x="42079" y="111084"/>
                  </a:lnTo>
                  <a:lnTo>
                    <a:pt x="43002" y="108823"/>
                  </a:lnTo>
                  <a:lnTo>
                    <a:pt x="44072" y="105522"/>
                  </a:lnTo>
                  <a:lnTo>
                    <a:pt x="45657" y="100607"/>
                  </a:lnTo>
                  <a:lnTo>
                    <a:pt x="47473" y="97029"/>
                  </a:lnTo>
                  <a:lnTo>
                    <a:pt x="47958" y="96076"/>
                  </a:lnTo>
                  <a:lnTo>
                    <a:pt x="49982" y="93160"/>
                  </a:lnTo>
                  <a:lnTo>
                    <a:pt x="51944" y="90098"/>
                  </a:lnTo>
                  <a:lnTo>
                    <a:pt x="53661" y="86229"/>
                  </a:lnTo>
                  <a:lnTo>
                    <a:pt x="54614" y="83436"/>
                  </a:lnTo>
                  <a:lnTo>
                    <a:pt x="54530" y="82275"/>
                  </a:lnTo>
                  <a:lnTo>
                    <a:pt x="53914" y="81313"/>
                  </a:lnTo>
                  <a:lnTo>
                    <a:pt x="52629" y="80698"/>
                  </a:lnTo>
                  <a:lnTo>
                    <a:pt x="51567" y="80059"/>
                  </a:lnTo>
                  <a:lnTo>
                    <a:pt x="51275" y="79482"/>
                  </a:lnTo>
                  <a:lnTo>
                    <a:pt x="51305" y="78828"/>
                  </a:lnTo>
                  <a:lnTo>
                    <a:pt x="51852" y="77013"/>
                  </a:lnTo>
                  <a:lnTo>
                    <a:pt x="52783" y="74866"/>
                  </a:lnTo>
                  <a:lnTo>
                    <a:pt x="53753" y="73705"/>
                  </a:lnTo>
                  <a:lnTo>
                    <a:pt x="56300" y="72266"/>
                  </a:lnTo>
                  <a:lnTo>
                    <a:pt x="57923" y="70412"/>
                  </a:lnTo>
                  <a:lnTo>
                    <a:pt x="59755" y="67958"/>
                  </a:lnTo>
                  <a:lnTo>
                    <a:pt x="60748" y="66289"/>
                  </a:lnTo>
                  <a:lnTo>
                    <a:pt x="61248" y="62889"/>
                  </a:lnTo>
                  <a:lnTo>
                    <a:pt x="61794" y="62212"/>
                  </a:lnTo>
                  <a:lnTo>
                    <a:pt x="62918" y="61112"/>
                  </a:lnTo>
                  <a:lnTo>
                    <a:pt x="63772" y="59827"/>
                  </a:lnTo>
                  <a:lnTo>
                    <a:pt x="63703" y="59127"/>
                  </a:lnTo>
                  <a:lnTo>
                    <a:pt x="63249" y="58627"/>
                  </a:lnTo>
                  <a:lnTo>
                    <a:pt x="62402" y="56242"/>
                  </a:lnTo>
                  <a:lnTo>
                    <a:pt x="62010" y="52503"/>
                  </a:lnTo>
                  <a:lnTo>
                    <a:pt x="62194" y="49465"/>
                  </a:lnTo>
                  <a:lnTo>
                    <a:pt x="62833" y="48226"/>
                  </a:lnTo>
                  <a:lnTo>
                    <a:pt x="63680" y="46503"/>
                  </a:lnTo>
                  <a:lnTo>
                    <a:pt x="65250" y="45441"/>
                  </a:lnTo>
                  <a:lnTo>
                    <a:pt x="67489" y="44703"/>
                  </a:lnTo>
                  <a:lnTo>
                    <a:pt x="70913" y="42687"/>
                  </a:lnTo>
                  <a:lnTo>
                    <a:pt x="76847" y="38010"/>
                  </a:lnTo>
                  <a:lnTo>
                    <a:pt x="78986" y="36487"/>
                  </a:lnTo>
                  <a:lnTo>
                    <a:pt x="80448" y="35695"/>
                  </a:lnTo>
                  <a:lnTo>
                    <a:pt x="81872" y="33733"/>
                  </a:lnTo>
                  <a:lnTo>
                    <a:pt x="83827" y="31587"/>
                  </a:lnTo>
                  <a:lnTo>
                    <a:pt x="86620" y="30517"/>
                  </a:lnTo>
                  <a:lnTo>
                    <a:pt x="88413" y="30102"/>
                  </a:lnTo>
                  <a:lnTo>
                    <a:pt x="96878" y="28633"/>
                  </a:lnTo>
                  <a:lnTo>
                    <a:pt x="98302" y="28817"/>
                  </a:lnTo>
                  <a:lnTo>
                    <a:pt x="99733" y="29671"/>
                  </a:lnTo>
                  <a:lnTo>
                    <a:pt x="101510" y="32533"/>
                  </a:lnTo>
                  <a:lnTo>
                    <a:pt x="103088" y="33610"/>
                  </a:lnTo>
                  <a:lnTo>
                    <a:pt x="104919" y="34364"/>
                  </a:lnTo>
                  <a:lnTo>
                    <a:pt x="106297" y="34041"/>
                  </a:lnTo>
                  <a:lnTo>
                    <a:pt x="106336" y="32887"/>
                  </a:lnTo>
                  <a:lnTo>
                    <a:pt x="101980" y="26209"/>
                  </a:lnTo>
                  <a:lnTo>
                    <a:pt x="101587" y="24386"/>
                  </a:lnTo>
                  <a:lnTo>
                    <a:pt x="101433" y="22640"/>
                  </a:lnTo>
                  <a:lnTo>
                    <a:pt x="101926" y="21255"/>
                  </a:lnTo>
                  <a:lnTo>
                    <a:pt x="103288" y="19932"/>
                  </a:lnTo>
                  <a:lnTo>
                    <a:pt x="105166" y="18440"/>
                  </a:lnTo>
                  <a:lnTo>
                    <a:pt x="107505" y="16570"/>
                  </a:lnTo>
                  <a:lnTo>
                    <a:pt x="108975" y="15278"/>
                  </a:lnTo>
                  <a:lnTo>
                    <a:pt x="110707" y="14862"/>
                  </a:lnTo>
                  <a:lnTo>
                    <a:pt x="111330" y="14116"/>
                  </a:lnTo>
                  <a:lnTo>
                    <a:pt x="111507" y="13032"/>
                  </a:lnTo>
                  <a:lnTo>
                    <a:pt x="111414" y="11847"/>
                  </a:lnTo>
                  <a:lnTo>
                    <a:pt x="110622" y="10508"/>
                  </a:lnTo>
                  <a:lnTo>
                    <a:pt x="110784" y="8824"/>
                  </a:lnTo>
                  <a:lnTo>
                    <a:pt x="111045" y="7293"/>
                  </a:lnTo>
                  <a:lnTo>
                    <a:pt x="111784" y="6400"/>
                  </a:lnTo>
                  <a:lnTo>
                    <a:pt x="113400" y="3977"/>
                  </a:lnTo>
                  <a:lnTo>
                    <a:pt x="114400" y="2223"/>
                  </a:lnTo>
                  <a:lnTo>
                    <a:pt x="114924" y="1477"/>
                  </a:lnTo>
                  <a:lnTo>
                    <a:pt x="115701" y="162"/>
                  </a:lnTo>
                  <a:lnTo>
                    <a:pt x="117024" y="0"/>
                  </a:lnTo>
                  <a:lnTo>
                    <a:pt x="118317" y="415"/>
                  </a:lnTo>
                  <a:lnTo>
                    <a:pt x="119087" y="1162"/>
                  </a:lnTo>
                  <a:lnTo>
                    <a:pt x="119857" y="2685"/>
                  </a:lnTo>
                  <a:lnTo>
                    <a:pt x="120696" y="3931"/>
                  </a:lnTo>
                  <a:lnTo>
                    <a:pt x="121727" y="3931"/>
                  </a:lnTo>
                  <a:lnTo>
                    <a:pt x="122773" y="3754"/>
                  </a:lnTo>
                  <a:lnTo>
                    <a:pt x="123258" y="3923"/>
                  </a:lnTo>
                  <a:lnTo>
                    <a:pt x="124258" y="4962"/>
                  </a:lnTo>
                  <a:lnTo>
                    <a:pt x="126167" y="7454"/>
                  </a:lnTo>
                  <a:lnTo>
                    <a:pt x="127013" y="8085"/>
                  </a:lnTo>
                  <a:lnTo>
                    <a:pt x="127814" y="9147"/>
                  </a:lnTo>
                  <a:lnTo>
                    <a:pt x="128237" y="11270"/>
                  </a:lnTo>
                  <a:lnTo>
                    <a:pt x="128499" y="13401"/>
                  </a:lnTo>
                  <a:lnTo>
                    <a:pt x="130892" y="20794"/>
                  </a:lnTo>
                  <a:lnTo>
                    <a:pt x="131607" y="22348"/>
                  </a:lnTo>
                  <a:lnTo>
                    <a:pt x="132139" y="23532"/>
                  </a:lnTo>
                  <a:lnTo>
                    <a:pt x="133254" y="23825"/>
                  </a:lnTo>
                  <a:lnTo>
                    <a:pt x="134163" y="22640"/>
                  </a:lnTo>
                  <a:lnTo>
                    <a:pt x="134516" y="21371"/>
                  </a:lnTo>
                  <a:lnTo>
                    <a:pt x="135455" y="20940"/>
                  </a:lnTo>
                  <a:lnTo>
                    <a:pt x="136579" y="21171"/>
                  </a:lnTo>
                  <a:lnTo>
                    <a:pt x="138641" y="22355"/>
                  </a:lnTo>
                  <a:lnTo>
                    <a:pt x="139749" y="22994"/>
                  </a:lnTo>
                  <a:lnTo>
                    <a:pt x="140303" y="26640"/>
                  </a:lnTo>
                  <a:lnTo>
                    <a:pt x="140426" y="30910"/>
                  </a:lnTo>
                  <a:lnTo>
                    <a:pt x="140265" y="32233"/>
                  </a:lnTo>
                  <a:lnTo>
                    <a:pt x="141165" y="35749"/>
                  </a:lnTo>
                  <a:lnTo>
                    <a:pt x="141442" y="39779"/>
                  </a:lnTo>
                  <a:lnTo>
                    <a:pt x="141634" y="41987"/>
                  </a:lnTo>
                  <a:lnTo>
                    <a:pt x="141658" y="44087"/>
                  </a:lnTo>
                  <a:lnTo>
                    <a:pt x="141496" y="46841"/>
                  </a:lnTo>
                  <a:lnTo>
                    <a:pt x="141011" y="50526"/>
                  </a:lnTo>
                  <a:lnTo>
                    <a:pt x="140203" y="53673"/>
                  </a:lnTo>
                  <a:lnTo>
                    <a:pt x="140496" y="56288"/>
                  </a:lnTo>
                  <a:lnTo>
                    <a:pt x="140011" y="57481"/>
                  </a:lnTo>
                  <a:lnTo>
                    <a:pt x="138041" y="58088"/>
                  </a:lnTo>
                  <a:lnTo>
                    <a:pt x="137872" y="59089"/>
                  </a:lnTo>
                  <a:lnTo>
                    <a:pt x="138449" y="60727"/>
                  </a:lnTo>
                  <a:lnTo>
                    <a:pt x="139826" y="62781"/>
                  </a:lnTo>
                  <a:lnTo>
                    <a:pt x="139865" y="64073"/>
                  </a:lnTo>
                  <a:lnTo>
                    <a:pt x="139195" y="64950"/>
                  </a:lnTo>
                  <a:lnTo>
                    <a:pt x="137749" y="65035"/>
                  </a:lnTo>
                  <a:lnTo>
                    <a:pt x="135740" y="65851"/>
                  </a:lnTo>
                  <a:lnTo>
                    <a:pt x="134355" y="68497"/>
                  </a:lnTo>
                  <a:lnTo>
                    <a:pt x="132893" y="70666"/>
                  </a:lnTo>
                  <a:lnTo>
                    <a:pt x="132092" y="71097"/>
                  </a:lnTo>
                  <a:lnTo>
                    <a:pt x="129414" y="70482"/>
                  </a:lnTo>
                  <a:lnTo>
                    <a:pt x="128776" y="71035"/>
                  </a:lnTo>
                  <a:lnTo>
                    <a:pt x="127837" y="74728"/>
                  </a:lnTo>
                  <a:lnTo>
                    <a:pt x="127067" y="76320"/>
                  </a:lnTo>
                  <a:lnTo>
                    <a:pt x="125920" y="77659"/>
                  </a:lnTo>
                  <a:lnTo>
                    <a:pt x="124866" y="78451"/>
                  </a:lnTo>
                  <a:lnTo>
                    <a:pt x="123912" y="79005"/>
                  </a:lnTo>
                  <a:lnTo>
                    <a:pt x="121788" y="78636"/>
                  </a:lnTo>
                  <a:lnTo>
                    <a:pt x="120665" y="80859"/>
                  </a:lnTo>
                  <a:lnTo>
                    <a:pt x="119541" y="83790"/>
                  </a:lnTo>
                  <a:lnTo>
                    <a:pt x="119448" y="85306"/>
                  </a:lnTo>
                  <a:lnTo>
                    <a:pt x="120034" y="87690"/>
                  </a:lnTo>
                  <a:lnTo>
                    <a:pt x="119726" y="88352"/>
                  </a:lnTo>
                  <a:lnTo>
                    <a:pt x="118579" y="88867"/>
                  </a:lnTo>
                  <a:lnTo>
                    <a:pt x="116694" y="89937"/>
                  </a:lnTo>
                  <a:lnTo>
                    <a:pt x="115532" y="93329"/>
                  </a:lnTo>
                  <a:lnTo>
                    <a:pt x="115578" y="96622"/>
                  </a:lnTo>
                  <a:lnTo>
                    <a:pt x="116271" y="97745"/>
                  </a:lnTo>
                  <a:lnTo>
                    <a:pt x="117571" y="98237"/>
                  </a:lnTo>
                  <a:lnTo>
                    <a:pt x="118502" y="99245"/>
                  </a:lnTo>
                  <a:lnTo>
                    <a:pt x="118595" y="100830"/>
                  </a:lnTo>
                  <a:lnTo>
                    <a:pt x="119395" y="102807"/>
                  </a:lnTo>
                  <a:lnTo>
                    <a:pt x="119018" y="105107"/>
                  </a:lnTo>
                  <a:lnTo>
                    <a:pt x="116371" y="108453"/>
                  </a:lnTo>
                  <a:lnTo>
                    <a:pt x="116294" y="110277"/>
                  </a:lnTo>
                  <a:lnTo>
                    <a:pt x="117702" y="110838"/>
                  </a:lnTo>
                  <a:lnTo>
                    <a:pt x="118918" y="110577"/>
                  </a:lnTo>
                  <a:lnTo>
                    <a:pt x="120418" y="109784"/>
                  </a:lnTo>
                  <a:lnTo>
                    <a:pt x="122181" y="108507"/>
                  </a:lnTo>
                  <a:lnTo>
                    <a:pt x="126059" y="106645"/>
                  </a:lnTo>
                  <a:lnTo>
                    <a:pt x="130284" y="105584"/>
                  </a:lnTo>
                  <a:lnTo>
                    <a:pt x="133624" y="105384"/>
                  </a:lnTo>
                  <a:lnTo>
                    <a:pt x="136479" y="105461"/>
                  </a:lnTo>
                  <a:lnTo>
                    <a:pt x="137879" y="105853"/>
                  </a:lnTo>
                  <a:lnTo>
                    <a:pt x="138302" y="106538"/>
                  </a:lnTo>
                  <a:lnTo>
                    <a:pt x="142212" y="105453"/>
                  </a:lnTo>
                  <a:lnTo>
                    <a:pt x="143028" y="105391"/>
                  </a:lnTo>
                  <a:lnTo>
                    <a:pt x="143735" y="105330"/>
                  </a:lnTo>
                  <a:lnTo>
                    <a:pt x="143712" y="106053"/>
                  </a:lnTo>
                  <a:lnTo>
                    <a:pt x="140850" y="109030"/>
                  </a:lnTo>
                  <a:lnTo>
                    <a:pt x="140319" y="110415"/>
                  </a:lnTo>
                  <a:lnTo>
                    <a:pt x="140411" y="111900"/>
                  </a:lnTo>
                  <a:lnTo>
                    <a:pt x="141581" y="113277"/>
                  </a:lnTo>
                  <a:lnTo>
                    <a:pt x="142712" y="114338"/>
                  </a:lnTo>
                  <a:lnTo>
                    <a:pt x="143674" y="117000"/>
                  </a:lnTo>
                  <a:lnTo>
                    <a:pt x="142928" y="119431"/>
                  </a:lnTo>
                  <a:lnTo>
                    <a:pt x="143405" y="120316"/>
                  </a:lnTo>
                  <a:lnTo>
                    <a:pt x="144244" y="121308"/>
                  </a:lnTo>
                  <a:lnTo>
                    <a:pt x="144751" y="122708"/>
                  </a:lnTo>
                  <a:lnTo>
                    <a:pt x="144820" y="124408"/>
                  </a:lnTo>
                  <a:lnTo>
                    <a:pt x="144344" y="127124"/>
                  </a:lnTo>
                  <a:lnTo>
                    <a:pt x="148476" y="128539"/>
                  </a:lnTo>
                  <a:lnTo>
                    <a:pt x="152047" y="129178"/>
                  </a:lnTo>
                  <a:lnTo>
                    <a:pt x="154648" y="129347"/>
                  </a:lnTo>
                  <a:lnTo>
                    <a:pt x="156318" y="129970"/>
                  </a:lnTo>
                  <a:lnTo>
                    <a:pt x="157325" y="130509"/>
                  </a:lnTo>
                  <a:lnTo>
                    <a:pt x="158034" y="131478"/>
                  </a:lnTo>
                  <a:lnTo>
                    <a:pt x="158241" y="132540"/>
                  </a:lnTo>
                  <a:lnTo>
                    <a:pt x="157372" y="133286"/>
                  </a:lnTo>
                  <a:lnTo>
                    <a:pt x="155610" y="135663"/>
                  </a:lnTo>
                  <a:lnTo>
                    <a:pt x="154594" y="138840"/>
                  </a:lnTo>
                  <a:lnTo>
                    <a:pt x="154701" y="141217"/>
                  </a:lnTo>
                  <a:lnTo>
                    <a:pt x="154578" y="143279"/>
                  </a:lnTo>
                  <a:lnTo>
                    <a:pt x="152531" y="146248"/>
                  </a:lnTo>
                  <a:lnTo>
                    <a:pt x="151723" y="148287"/>
                  </a:lnTo>
                  <a:lnTo>
                    <a:pt x="151008" y="150372"/>
                  </a:lnTo>
                  <a:lnTo>
                    <a:pt x="151031" y="151279"/>
                  </a:lnTo>
                  <a:lnTo>
                    <a:pt x="151454" y="151910"/>
                  </a:lnTo>
                  <a:lnTo>
                    <a:pt x="152324" y="152279"/>
                  </a:lnTo>
                  <a:lnTo>
                    <a:pt x="153832" y="152502"/>
                  </a:lnTo>
                  <a:lnTo>
                    <a:pt x="155679" y="152264"/>
                  </a:lnTo>
                  <a:lnTo>
                    <a:pt x="160081" y="152764"/>
                  </a:lnTo>
                  <a:lnTo>
                    <a:pt x="165106" y="153679"/>
                  </a:lnTo>
                  <a:lnTo>
                    <a:pt x="167099" y="154179"/>
                  </a:lnTo>
                  <a:lnTo>
                    <a:pt x="167753" y="155103"/>
                  </a:lnTo>
                  <a:lnTo>
                    <a:pt x="167592" y="157110"/>
                  </a:lnTo>
                  <a:lnTo>
                    <a:pt x="167276" y="158980"/>
                  </a:lnTo>
                  <a:lnTo>
                    <a:pt x="167599" y="160418"/>
                  </a:lnTo>
                  <a:lnTo>
                    <a:pt x="168407" y="161734"/>
                  </a:lnTo>
                  <a:lnTo>
                    <a:pt x="169769" y="162172"/>
                  </a:lnTo>
                  <a:lnTo>
                    <a:pt x="170939" y="162680"/>
                  </a:lnTo>
                  <a:lnTo>
                    <a:pt x="171162" y="163688"/>
                  </a:lnTo>
                  <a:lnTo>
                    <a:pt x="170800" y="165057"/>
                  </a:lnTo>
                  <a:lnTo>
                    <a:pt x="171393" y="166134"/>
                  </a:lnTo>
                  <a:lnTo>
                    <a:pt x="172063" y="166842"/>
                  </a:lnTo>
                  <a:lnTo>
                    <a:pt x="173509" y="167250"/>
                  </a:lnTo>
                  <a:lnTo>
                    <a:pt x="176441" y="166372"/>
                  </a:lnTo>
                  <a:lnTo>
                    <a:pt x="178496" y="166765"/>
                  </a:lnTo>
                  <a:lnTo>
                    <a:pt x="180350" y="167365"/>
                  </a:lnTo>
                  <a:lnTo>
                    <a:pt x="181928" y="167050"/>
                  </a:lnTo>
                  <a:lnTo>
                    <a:pt x="183490" y="166280"/>
                  </a:lnTo>
                  <a:lnTo>
                    <a:pt x="186907" y="162811"/>
                  </a:lnTo>
                  <a:lnTo>
                    <a:pt x="190885" y="160934"/>
                  </a:lnTo>
                  <a:lnTo>
                    <a:pt x="192194" y="160488"/>
                  </a:lnTo>
                  <a:lnTo>
                    <a:pt x="193071" y="160711"/>
                  </a:lnTo>
                  <a:lnTo>
                    <a:pt x="193287" y="160949"/>
                  </a:lnTo>
                  <a:lnTo>
                    <a:pt x="193233" y="161657"/>
                  </a:lnTo>
                  <a:lnTo>
                    <a:pt x="193648" y="164511"/>
                  </a:lnTo>
                  <a:lnTo>
                    <a:pt x="193479" y="164849"/>
                  </a:lnTo>
                  <a:close/>
                  <a:moveTo>
                    <a:pt x="17915" y="202575"/>
                  </a:moveTo>
                  <a:lnTo>
                    <a:pt x="18200" y="204744"/>
                  </a:lnTo>
                  <a:lnTo>
                    <a:pt x="17161" y="203852"/>
                  </a:lnTo>
                  <a:lnTo>
                    <a:pt x="15807" y="200836"/>
                  </a:lnTo>
                  <a:lnTo>
                    <a:pt x="15845" y="198859"/>
                  </a:lnTo>
                  <a:lnTo>
                    <a:pt x="16815" y="199783"/>
                  </a:lnTo>
                  <a:lnTo>
                    <a:pt x="17915" y="202575"/>
                  </a:lnTo>
                  <a:close/>
                  <a:moveTo>
                    <a:pt x="28319" y="203290"/>
                  </a:moveTo>
                  <a:lnTo>
                    <a:pt x="28788" y="206437"/>
                  </a:lnTo>
                  <a:lnTo>
                    <a:pt x="27311" y="205260"/>
                  </a:lnTo>
                  <a:lnTo>
                    <a:pt x="26765" y="203636"/>
                  </a:lnTo>
                  <a:lnTo>
                    <a:pt x="26618" y="201975"/>
                  </a:lnTo>
                  <a:lnTo>
                    <a:pt x="28319" y="203290"/>
                  </a:lnTo>
                  <a:close/>
                  <a:moveTo>
                    <a:pt x="33136" y="210914"/>
                  </a:moveTo>
                  <a:lnTo>
                    <a:pt x="35607" y="212799"/>
                  </a:lnTo>
                  <a:lnTo>
                    <a:pt x="36592" y="212668"/>
                  </a:lnTo>
                  <a:lnTo>
                    <a:pt x="38123" y="213860"/>
                  </a:lnTo>
                  <a:lnTo>
                    <a:pt x="38162" y="214330"/>
                  </a:lnTo>
                  <a:lnTo>
                    <a:pt x="37869" y="215299"/>
                  </a:lnTo>
                  <a:lnTo>
                    <a:pt x="37177" y="216061"/>
                  </a:lnTo>
                  <a:lnTo>
                    <a:pt x="35307" y="216822"/>
                  </a:lnTo>
                  <a:lnTo>
                    <a:pt x="34022" y="216207"/>
                  </a:lnTo>
                  <a:lnTo>
                    <a:pt x="33514" y="214145"/>
                  </a:lnTo>
                  <a:lnTo>
                    <a:pt x="32005" y="213176"/>
                  </a:lnTo>
                  <a:lnTo>
                    <a:pt x="31613" y="212353"/>
                  </a:lnTo>
                  <a:lnTo>
                    <a:pt x="32567" y="211229"/>
                  </a:lnTo>
                  <a:lnTo>
                    <a:pt x="33136" y="210914"/>
                  </a:lnTo>
                  <a:close/>
                  <a:moveTo>
                    <a:pt x="32621" y="230761"/>
                  </a:moveTo>
                  <a:lnTo>
                    <a:pt x="32259" y="230954"/>
                  </a:lnTo>
                  <a:lnTo>
                    <a:pt x="30012" y="229054"/>
                  </a:lnTo>
                  <a:lnTo>
                    <a:pt x="28235" y="226607"/>
                  </a:lnTo>
                  <a:lnTo>
                    <a:pt x="31059" y="226123"/>
                  </a:lnTo>
                  <a:lnTo>
                    <a:pt x="33783" y="226653"/>
                  </a:lnTo>
                  <a:lnTo>
                    <a:pt x="33798" y="227954"/>
                  </a:lnTo>
                  <a:lnTo>
                    <a:pt x="33213" y="230046"/>
                  </a:lnTo>
                  <a:lnTo>
                    <a:pt x="32621" y="230761"/>
                  </a:lnTo>
                  <a:close/>
                  <a:moveTo>
                    <a:pt x="116509" y="285457"/>
                  </a:moveTo>
                  <a:lnTo>
                    <a:pt x="115693" y="285750"/>
                  </a:lnTo>
                  <a:lnTo>
                    <a:pt x="114470" y="284288"/>
                  </a:lnTo>
                  <a:lnTo>
                    <a:pt x="114224" y="280811"/>
                  </a:lnTo>
                  <a:lnTo>
                    <a:pt x="115247" y="280011"/>
                  </a:lnTo>
                  <a:lnTo>
                    <a:pt x="115793" y="279819"/>
                  </a:lnTo>
                  <a:lnTo>
                    <a:pt x="116594" y="280249"/>
                  </a:lnTo>
                  <a:lnTo>
                    <a:pt x="116901" y="280811"/>
                  </a:lnTo>
                  <a:lnTo>
                    <a:pt x="117040" y="281511"/>
                  </a:lnTo>
                  <a:lnTo>
                    <a:pt x="116824" y="282226"/>
                  </a:lnTo>
                  <a:lnTo>
                    <a:pt x="116509" y="285457"/>
                  </a:lnTo>
                  <a:close/>
                  <a:moveTo>
                    <a:pt x="49597" y="292319"/>
                  </a:moveTo>
                  <a:lnTo>
                    <a:pt x="48189" y="294496"/>
                  </a:lnTo>
                  <a:lnTo>
                    <a:pt x="47673" y="291242"/>
                  </a:lnTo>
                  <a:lnTo>
                    <a:pt x="49959" y="289435"/>
                  </a:lnTo>
                  <a:lnTo>
                    <a:pt x="51090" y="287704"/>
                  </a:lnTo>
                  <a:lnTo>
                    <a:pt x="52283" y="286527"/>
                  </a:lnTo>
                  <a:lnTo>
                    <a:pt x="52660" y="287965"/>
                  </a:lnTo>
                  <a:lnTo>
                    <a:pt x="51529" y="290689"/>
                  </a:lnTo>
                  <a:lnTo>
                    <a:pt x="49597" y="292319"/>
                  </a:lnTo>
                  <a:close/>
                  <a:moveTo>
                    <a:pt x="56684" y="295143"/>
                  </a:moveTo>
                  <a:lnTo>
                    <a:pt x="56238" y="295712"/>
                  </a:lnTo>
                  <a:lnTo>
                    <a:pt x="55353" y="295304"/>
                  </a:lnTo>
                  <a:lnTo>
                    <a:pt x="55146" y="295058"/>
                  </a:lnTo>
                  <a:lnTo>
                    <a:pt x="57185" y="292604"/>
                  </a:lnTo>
                  <a:lnTo>
                    <a:pt x="57400" y="293520"/>
                  </a:lnTo>
                  <a:lnTo>
                    <a:pt x="56684" y="295143"/>
                  </a:lnTo>
                  <a:close/>
                  <a:moveTo>
                    <a:pt x="132500" y="355424"/>
                  </a:moveTo>
                  <a:lnTo>
                    <a:pt x="132362" y="359039"/>
                  </a:lnTo>
                  <a:lnTo>
                    <a:pt x="131277" y="357293"/>
                  </a:lnTo>
                  <a:lnTo>
                    <a:pt x="131100" y="355300"/>
                  </a:lnTo>
                  <a:lnTo>
                    <a:pt x="131184" y="353446"/>
                  </a:lnTo>
                  <a:lnTo>
                    <a:pt x="131415" y="353146"/>
                  </a:lnTo>
                  <a:lnTo>
                    <a:pt x="131484" y="353431"/>
                  </a:lnTo>
                  <a:lnTo>
                    <a:pt x="132131" y="354262"/>
                  </a:lnTo>
                  <a:lnTo>
                    <a:pt x="132500" y="355424"/>
                  </a:lnTo>
                  <a:close/>
                  <a:moveTo>
                    <a:pt x="134624" y="366447"/>
                  </a:moveTo>
                  <a:lnTo>
                    <a:pt x="135109" y="367055"/>
                  </a:lnTo>
                  <a:lnTo>
                    <a:pt x="135801" y="367040"/>
                  </a:lnTo>
                  <a:lnTo>
                    <a:pt x="135609" y="369186"/>
                  </a:lnTo>
                  <a:lnTo>
                    <a:pt x="133916" y="371825"/>
                  </a:lnTo>
                  <a:lnTo>
                    <a:pt x="132908" y="372209"/>
                  </a:lnTo>
                  <a:lnTo>
                    <a:pt x="132462" y="372209"/>
                  </a:lnTo>
                  <a:lnTo>
                    <a:pt x="132839" y="368355"/>
                  </a:lnTo>
                  <a:lnTo>
                    <a:pt x="132215" y="366155"/>
                  </a:lnTo>
                  <a:lnTo>
                    <a:pt x="132423" y="364693"/>
                  </a:lnTo>
                  <a:lnTo>
                    <a:pt x="134239" y="365370"/>
                  </a:lnTo>
                  <a:lnTo>
                    <a:pt x="134624" y="366447"/>
                  </a:lnTo>
                  <a:close/>
                  <a:moveTo>
                    <a:pt x="127113" y="371017"/>
                  </a:moveTo>
                  <a:lnTo>
                    <a:pt x="126982" y="371817"/>
                  </a:lnTo>
                  <a:lnTo>
                    <a:pt x="125736" y="373456"/>
                  </a:lnTo>
                  <a:lnTo>
                    <a:pt x="124635" y="372502"/>
                  </a:lnTo>
                  <a:lnTo>
                    <a:pt x="124358" y="371986"/>
                  </a:lnTo>
                  <a:lnTo>
                    <a:pt x="125474" y="370932"/>
                  </a:lnTo>
                  <a:lnTo>
                    <a:pt x="126659" y="371086"/>
                  </a:lnTo>
                  <a:lnTo>
                    <a:pt x="126975" y="370848"/>
                  </a:lnTo>
                  <a:lnTo>
                    <a:pt x="127113" y="371017"/>
                  </a:lnTo>
                  <a:close/>
                  <a:moveTo>
                    <a:pt x="128637" y="376279"/>
                  </a:moveTo>
                  <a:lnTo>
                    <a:pt x="128383" y="376402"/>
                  </a:lnTo>
                  <a:lnTo>
                    <a:pt x="128029" y="376333"/>
                  </a:lnTo>
                  <a:lnTo>
                    <a:pt x="127314" y="375979"/>
                  </a:lnTo>
                  <a:lnTo>
                    <a:pt x="126490" y="374486"/>
                  </a:lnTo>
                  <a:lnTo>
                    <a:pt x="126929" y="373440"/>
                  </a:lnTo>
                  <a:lnTo>
                    <a:pt x="127229" y="373186"/>
                  </a:lnTo>
                  <a:lnTo>
                    <a:pt x="127952" y="373271"/>
                  </a:lnTo>
                  <a:lnTo>
                    <a:pt x="128337" y="373471"/>
                  </a:lnTo>
                  <a:lnTo>
                    <a:pt x="128468" y="373856"/>
                  </a:lnTo>
                  <a:lnTo>
                    <a:pt x="128260" y="374679"/>
                  </a:lnTo>
                  <a:lnTo>
                    <a:pt x="128291" y="375387"/>
                  </a:lnTo>
                  <a:lnTo>
                    <a:pt x="128637" y="376279"/>
                  </a:lnTo>
                  <a:close/>
                  <a:moveTo>
                    <a:pt x="136833" y="381656"/>
                  </a:moveTo>
                  <a:lnTo>
                    <a:pt x="135932" y="381779"/>
                  </a:lnTo>
                  <a:lnTo>
                    <a:pt x="135501" y="378233"/>
                  </a:lnTo>
                  <a:lnTo>
                    <a:pt x="135755" y="377725"/>
                  </a:lnTo>
                  <a:lnTo>
                    <a:pt x="137033" y="379464"/>
                  </a:lnTo>
                  <a:lnTo>
                    <a:pt x="138849" y="380525"/>
                  </a:lnTo>
                  <a:lnTo>
                    <a:pt x="138133" y="381218"/>
                  </a:lnTo>
                  <a:lnTo>
                    <a:pt x="136833" y="381656"/>
                  </a:lnTo>
                  <a:close/>
                  <a:moveTo>
                    <a:pt x="127314" y="386318"/>
                  </a:moveTo>
                  <a:lnTo>
                    <a:pt x="127483" y="387533"/>
                  </a:lnTo>
                  <a:lnTo>
                    <a:pt x="126136" y="386241"/>
                  </a:lnTo>
                  <a:lnTo>
                    <a:pt x="125905" y="382641"/>
                  </a:lnTo>
                  <a:lnTo>
                    <a:pt x="126967" y="384910"/>
                  </a:lnTo>
                  <a:lnTo>
                    <a:pt x="127429" y="385426"/>
                  </a:lnTo>
                  <a:lnTo>
                    <a:pt x="127314" y="386318"/>
                  </a:lnTo>
                  <a:close/>
                  <a:moveTo>
                    <a:pt x="137641" y="385164"/>
                  </a:moveTo>
                  <a:lnTo>
                    <a:pt x="137094" y="389680"/>
                  </a:lnTo>
                  <a:lnTo>
                    <a:pt x="135725" y="389056"/>
                  </a:lnTo>
                  <a:lnTo>
                    <a:pt x="135070" y="389056"/>
                  </a:lnTo>
                  <a:lnTo>
                    <a:pt x="134255" y="386502"/>
                  </a:lnTo>
                  <a:lnTo>
                    <a:pt x="134316" y="385818"/>
                  </a:lnTo>
                  <a:lnTo>
                    <a:pt x="133824" y="384141"/>
                  </a:lnTo>
                  <a:lnTo>
                    <a:pt x="137002" y="383849"/>
                  </a:lnTo>
                  <a:lnTo>
                    <a:pt x="137641" y="385164"/>
                  </a:lnTo>
                  <a:close/>
                  <a:moveTo>
                    <a:pt x="130468" y="391011"/>
                  </a:moveTo>
                  <a:lnTo>
                    <a:pt x="130345" y="391503"/>
                  </a:lnTo>
                  <a:lnTo>
                    <a:pt x="130199" y="391487"/>
                  </a:lnTo>
                  <a:lnTo>
                    <a:pt x="129715" y="391141"/>
                  </a:lnTo>
                  <a:lnTo>
                    <a:pt x="130015" y="389064"/>
                  </a:lnTo>
                  <a:lnTo>
                    <a:pt x="130830" y="387364"/>
                  </a:lnTo>
                  <a:lnTo>
                    <a:pt x="131669" y="384872"/>
                  </a:lnTo>
                  <a:lnTo>
                    <a:pt x="132139" y="384333"/>
                  </a:lnTo>
                  <a:lnTo>
                    <a:pt x="132308" y="385649"/>
                  </a:lnTo>
                  <a:lnTo>
                    <a:pt x="131792" y="388472"/>
                  </a:lnTo>
                  <a:lnTo>
                    <a:pt x="131353" y="390011"/>
                  </a:lnTo>
                  <a:lnTo>
                    <a:pt x="130468" y="391011"/>
                  </a:lnTo>
                  <a:close/>
                  <a:moveTo>
                    <a:pt x="137387" y="402304"/>
                  </a:moveTo>
                  <a:lnTo>
                    <a:pt x="136894" y="402350"/>
                  </a:lnTo>
                  <a:lnTo>
                    <a:pt x="136440" y="402242"/>
                  </a:lnTo>
                  <a:lnTo>
                    <a:pt x="135994" y="401904"/>
                  </a:lnTo>
                  <a:lnTo>
                    <a:pt x="137056" y="399557"/>
                  </a:lnTo>
                  <a:lnTo>
                    <a:pt x="137387" y="402304"/>
                  </a:lnTo>
                  <a:close/>
                  <a:moveTo>
                    <a:pt x="130215" y="402496"/>
                  </a:moveTo>
                  <a:lnTo>
                    <a:pt x="132015" y="406273"/>
                  </a:lnTo>
                  <a:lnTo>
                    <a:pt x="131823" y="406858"/>
                  </a:lnTo>
                  <a:lnTo>
                    <a:pt x="131546" y="407150"/>
                  </a:lnTo>
                  <a:lnTo>
                    <a:pt x="131115" y="407050"/>
                  </a:lnTo>
                  <a:lnTo>
                    <a:pt x="130391" y="405011"/>
                  </a:lnTo>
                  <a:lnTo>
                    <a:pt x="129037" y="403696"/>
                  </a:lnTo>
                  <a:lnTo>
                    <a:pt x="127414" y="403942"/>
                  </a:lnTo>
                  <a:lnTo>
                    <a:pt x="128760" y="402273"/>
                  </a:lnTo>
                  <a:lnTo>
                    <a:pt x="129291" y="401896"/>
                  </a:lnTo>
                  <a:lnTo>
                    <a:pt x="130215" y="402496"/>
                  </a:lnTo>
                  <a:close/>
                  <a:moveTo>
                    <a:pt x="129630" y="424728"/>
                  </a:moveTo>
                  <a:lnTo>
                    <a:pt x="128583" y="425997"/>
                  </a:lnTo>
                  <a:lnTo>
                    <a:pt x="128229" y="425944"/>
                  </a:lnTo>
                  <a:lnTo>
                    <a:pt x="128714" y="423836"/>
                  </a:lnTo>
                  <a:lnTo>
                    <a:pt x="130453" y="422297"/>
                  </a:lnTo>
                  <a:lnTo>
                    <a:pt x="131985" y="422159"/>
                  </a:lnTo>
                  <a:lnTo>
                    <a:pt x="131815" y="423113"/>
                  </a:lnTo>
                  <a:lnTo>
                    <a:pt x="130692" y="424282"/>
                  </a:lnTo>
                  <a:lnTo>
                    <a:pt x="129630" y="4247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5" name="Serbest Form 154">
              <a:extLst>
                <a:ext uri="{FF2B5EF4-FFF2-40B4-BE49-F238E27FC236}">
                  <a16:creationId xmlns:a16="http://schemas.microsoft.com/office/drawing/2014/main" id="{159A81AE-B38F-7F1C-DBFA-A052C14D3DD7}"/>
                </a:ext>
              </a:extLst>
            </p:cNvPr>
            <p:cNvSpPr/>
            <p:nvPr/>
          </p:nvSpPr>
          <p:spPr>
            <a:xfrm>
              <a:off x="9892937" y="5178452"/>
              <a:ext cx="694444" cy="332691"/>
            </a:xfrm>
            <a:custGeom>
              <a:avLst/>
              <a:gdLst>
                <a:gd name="csX0" fmla="*/ 625024 w 694444"/>
                <a:gd name="csY0" fmla="*/ 78444 h 332691"/>
                <a:gd name="csX1" fmla="*/ 623000 w 694444"/>
                <a:gd name="csY1" fmla="*/ 83075 h 332691"/>
                <a:gd name="csX2" fmla="*/ 618952 w 694444"/>
                <a:gd name="csY2" fmla="*/ 92322 h 332691"/>
                <a:gd name="csX3" fmla="*/ 615528 w 694444"/>
                <a:gd name="csY3" fmla="*/ 100107 h 332691"/>
                <a:gd name="csX4" fmla="*/ 613712 w 694444"/>
                <a:gd name="csY4" fmla="*/ 104476 h 332691"/>
                <a:gd name="csX5" fmla="*/ 612388 w 694444"/>
                <a:gd name="csY5" fmla="*/ 107799 h 332691"/>
                <a:gd name="csX6" fmla="*/ 611011 w 694444"/>
                <a:gd name="csY6" fmla="*/ 110946 h 332691"/>
                <a:gd name="csX7" fmla="*/ 610811 w 694444"/>
                <a:gd name="csY7" fmla="*/ 112831 h 332691"/>
                <a:gd name="csX8" fmla="*/ 609264 w 694444"/>
                <a:gd name="csY8" fmla="*/ 115862 h 332691"/>
                <a:gd name="csX9" fmla="*/ 606386 w 694444"/>
                <a:gd name="csY9" fmla="*/ 119516 h 332691"/>
                <a:gd name="csX10" fmla="*/ 605762 w 694444"/>
                <a:gd name="csY10" fmla="*/ 123470 h 332691"/>
                <a:gd name="csX11" fmla="*/ 605878 w 694444"/>
                <a:gd name="csY11" fmla="*/ 127016 h 332691"/>
                <a:gd name="csX12" fmla="*/ 605632 w 694444"/>
                <a:gd name="csY12" fmla="*/ 130186 h 332691"/>
                <a:gd name="csX13" fmla="*/ 602476 w 694444"/>
                <a:gd name="csY13" fmla="*/ 132193 h 332691"/>
                <a:gd name="csX14" fmla="*/ 600006 w 694444"/>
                <a:gd name="csY14" fmla="*/ 133978 h 332691"/>
                <a:gd name="csX15" fmla="*/ 600714 w 694444"/>
                <a:gd name="csY15" fmla="*/ 139963 h 332691"/>
                <a:gd name="csX16" fmla="*/ 601984 w 694444"/>
                <a:gd name="csY16" fmla="*/ 142217 h 332691"/>
                <a:gd name="csX17" fmla="*/ 604038 w 694444"/>
                <a:gd name="csY17" fmla="*/ 144648 h 332691"/>
                <a:gd name="csX18" fmla="*/ 606201 w 694444"/>
                <a:gd name="csY18" fmla="*/ 146594 h 332691"/>
                <a:gd name="csX19" fmla="*/ 608071 w 694444"/>
                <a:gd name="csY19" fmla="*/ 148233 h 332691"/>
                <a:gd name="csX20" fmla="*/ 610133 w 694444"/>
                <a:gd name="csY20" fmla="*/ 147448 h 332691"/>
                <a:gd name="csX21" fmla="*/ 611880 w 694444"/>
                <a:gd name="csY21" fmla="*/ 144948 h 332691"/>
                <a:gd name="csX22" fmla="*/ 615251 w 694444"/>
                <a:gd name="csY22" fmla="*/ 142748 h 332691"/>
                <a:gd name="csX23" fmla="*/ 617121 w 694444"/>
                <a:gd name="csY23" fmla="*/ 142694 h 332691"/>
                <a:gd name="csX24" fmla="*/ 618429 w 694444"/>
                <a:gd name="csY24" fmla="*/ 143202 h 332691"/>
                <a:gd name="csX25" fmla="*/ 621353 w 694444"/>
                <a:gd name="csY25" fmla="*/ 143348 h 332691"/>
                <a:gd name="csX26" fmla="*/ 624347 w 694444"/>
                <a:gd name="csY26" fmla="*/ 142548 h 332691"/>
                <a:gd name="csX27" fmla="*/ 626694 w 694444"/>
                <a:gd name="csY27" fmla="*/ 142379 h 332691"/>
                <a:gd name="csX28" fmla="*/ 629726 w 694444"/>
                <a:gd name="csY28" fmla="*/ 142917 h 332691"/>
                <a:gd name="csX29" fmla="*/ 630819 w 694444"/>
                <a:gd name="csY29" fmla="*/ 143440 h 332691"/>
                <a:gd name="csX30" fmla="*/ 633366 w 694444"/>
                <a:gd name="csY30" fmla="*/ 144410 h 332691"/>
                <a:gd name="csX31" fmla="*/ 636113 w 694444"/>
                <a:gd name="csY31" fmla="*/ 146525 h 332691"/>
                <a:gd name="csX32" fmla="*/ 638037 w 694444"/>
                <a:gd name="csY32" fmla="*/ 148887 h 332691"/>
                <a:gd name="csX33" fmla="*/ 639438 w 694444"/>
                <a:gd name="csY33" fmla="*/ 149341 h 332691"/>
                <a:gd name="csX34" fmla="*/ 640153 w 694444"/>
                <a:gd name="csY34" fmla="*/ 148587 h 332691"/>
                <a:gd name="csX35" fmla="*/ 641692 w 694444"/>
                <a:gd name="csY35" fmla="*/ 146487 h 332691"/>
                <a:gd name="csX36" fmla="*/ 643855 w 694444"/>
                <a:gd name="csY36" fmla="*/ 144463 h 332691"/>
                <a:gd name="csX37" fmla="*/ 646479 w 694444"/>
                <a:gd name="csY37" fmla="*/ 141140 h 332691"/>
                <a:gd name="csX38" fmla="*/ 648457 w 694444"/>
                <a:gd name="csY38" fmla="*/ 138586 h 332691"/>
                <a:gd name="csX39" fmla="*/ 650011 w 694444"/>
                <a:gd name="csY39" fmla="*/ 138194 h 332691"/>
                <a:gd name="csX40" fmla="*/ 653012 w 694444"/>
                <a:gd name="csY40" fmla="*/ 138201 h 332691"/>
                <a:gd name="csX41" fmla="*/ 654359 w 694444"/>
                <a:gd name="csY41" fmla="*/ 137586 h 332691"/>
                <a:gd name="csX42" fmla="*/ 656630 w 694444"/>
                <a:gd name="csY42" fmla="*/ 137263 h 332691"/>
                <a:gd name="csX43" fmla="*/ 658638 w 694444"/>
                <a:gd name="csY43" fmla="*/ 138209 h 332691"/>
                <a:gd name="csX44" fmla="*/ 664225 w 694444"/>
                <a:gd name="csY44" fmla="*/ 138709 h 332691"/>
                <a:gd name="csX45" fmla="*/ 665725 w 694444"/>
                <a:gd name="csY45" fmla="*/ 140017 h 332691"/>
                <a:gd name="csX46" fmla="*/ 668373 w 694444"/>
                <a:gd name="csY46" fmla="*/ 143902 h 332691"/>
                <a:gd name="csX47" fmla="*/ 669873 w 694444"/>
                <a:gd name="csY47" fmla="*/ 145971 h 332691"/>
                <a:gd name="csX48" fmla="*/ 672474 w 694444"/>
                <a:gd name="csY48" fmla="*/ 147010 h 332691"/>
                <a:gd name="csX49" fmla="*/ 674044 w 694444"/>
                <a:gd name="csY49" fmla="*/ 147725 h 332691"/>
                <a:gd name="csX50" fmla="*/ 675437 w 694444"/>
                <a:gd name="csY50" fmla="*/ 148279 h 332691"/>
                <a:gd name="csX51" fmla="*/ 676822 w 694444"/>
                <a:gd name="csY51" fmla="*/ 149279 h 332691"/>
                <a:gd name="csX52" fmla="*/ 677153 w 694444"/>
                <a:gd name="csY52" fmla="*/ 150487 h 332691"/>
                <a:gd name="csX53" fmla="*/ 677715 w 694444"/>
                <a:gd name="csY53" fmla="*/ 152333 h 332691"/>
                <a:gd name="csX54" fmla="*/ 678561 w 694444"/>
                <a:gd name="csY54" fmla="*/ 153395 h 332691"/>
                <a:gd name="csX55" fmla="*/ 680139 w 694444"/>
                <a:gd name="csY55" fmla="*/ 154441 h 332691"/>
                <a:gd name="csX56" fmla="*/ 681340 w 694444"/>
                <a:gd name="csY56" fmla="*/ 155072 h 332691"/>
                <a:gd name="csX57" fmla="*/ 681716 w 694444"/>
                <a:gd name="csY57" fmla="*/ 156403 h 332691"/>
                <a:gd name="csX58" fmla="*/ 682093 w 694444"/>
                <a:gd name="csY58" fmla="*/ 157057 h 332691"/>
                <a:gd name="csX59" fmla="*/ 683194 w 694444"/>
                <a:gd name="csY59" fmla="*/ 157987 h 332691"/>
                <a:gd name="csX60" fmla="*/ 686434 w 694444"/>
                <a:gd name="csY60" fmla="*/ 161957 h 332691"/>
                <a:gd name="csX61" fmla="*/ 688011 w 694444"/>
                <a:gd name="csY61" fmla="*/ 163019 h 332691"/>
                <a:gd name="csX62" fmla="*/ 690412 w 694444"/>
                <a:gd name="csY62" fmla="*/ 165311 h 332691"/>
                <a:gd name="csX63" fmla="*/ 691413 w 694444"/>
                <a:gd name="csY63" fmla="*/ 167211 h 332691"/>
                <a:gd name="csX64" fmla="*/ 691467 w 694444"/>
                <a:gd name="csY64" fmla="*/ 169204 h 332691"/>
                <a:gd name="csX65" fmla="*/ 692090 w 694444"/>
                <a:gd name="csY65" fmla="*/ 170719 h 332691"/>
                <a:gd name="csX66" fmla="*/ 693691 w 694444"/>
                <a:gd name="csY66" fmla="*/ 172996 h 332691"/>
                <a:gd name="csX67" fmla="*/ 694445 w 694444"/>
                <a:gd name="csY67" fmla="*/ 174535 h 332691"/>
                <a:gd name="csX68" fmla="*/ 694145 w 694444"/>
                <a:gd name="csY68" fmla="*/ 176619 h 332691"/>
                <a:gd name="csX69" fmla="*/ 694406 w 694444"/>
                <a:gd name="csY69" fmla="*/ 178466 h 332691"/>
                <a:gd name="csX70" fmla="*/ 693783 w 694444"/>
                <a:gd name="csY70" fmla="*/ 180366 h 332691"/>
                <a:gd name="csX71" fmla="*/ 691205 w 694444"/>
                <a:gd name="csY71" fmla="*/ 181774 h 332691"/>
                <a:gd name="csX72" fmla="*/ 690312 w 694444"/>
                <a:gd name="csY72" fmla="*/ 182443 h 332691"/>
                <a:gd name="csX73" fmla="*/ 688450 w 694444"/>
                <a:gd name="csY73" fmla="*/ 182504 h 332691"/>
                <a:gd name="csX74" fmla="*/ 685295 w 694444"/>
                <a:gd name="csY74" fmla="*/ 181797 h 332691"/>
                <a:gd name="csX75" fmla="*/ 682224 w 694444"/>
                <a:gd name="csY75" fmla="*/ 182197 h 332691"/>
                <a:gd name="csX76" fmla="*/ 678554 w 694444"/>
                <a:gd name="csY76" fmla="*/ 181412 h 332691"/>
                <a:gd name="csX77" fmla="*/ 675676 w 694444"/>
                <a:gd name="csY77" fmla="*/ 179743 h 332691"/>
                <a:gd name="csX78" fmla="*/ 674136 w 694444"/>
                <a:gd name="csY78" fmla="*/ 178397 h 332691"/>
                <a:gd name="csX79" fmla="*/ 671682 w 694444"/>
                <a:gd name="csY79" fmla="*/ 177604 h 332691"/>
                <a:gd name="csX80" fmla="*/ 670527 w 694444"/>
                <a:gd name="csY80" fmla="*/ 178019 h 332691"/>
                <a:gd name="csX81" fmla="*/ 669073 w 694444"/>
                <a:gd name="csY81" fmla="*/ 179750 h 332691"/>
                <a:gd name="csX82" fmla="*/ 667472 w 694444"/>
                <a:gd name="csY82" fmla="*/ 179443 h 332691"/>
                <a:gd name="csX83" fmla="*/ 665995 w 694444"/>
                <a:gd name="csY83" fmla="*/ 179750 h 332691"/>
                <a:gd name="csX84" fmla="*/ 662193 w 694444"/>
                <a:gd name="csY84" fmla="*/ 179397 h 332691"/>
                <a:gd name="csX85" fmla="*/ 660123 w 694444"/>
                <a:gd name="csY85" fmla="*/ 178958 h 332691"/>
                <a:gd name="csX86" fmla="*/ 656853 w 694444"/>
                <a:gd name="csY86" fmla="*/ 180166 h 332691"/>
                <a:gd name="csX87" fmla="*/ 654998 w 694444"/>
                <a:gd name="csY87" fmla="*/ 180543 h 332691"/>
                <a:gd name="csX88" fmla="*/ 651520 w 694444"/>
                <a:gd name="csY88" fmla="*/ 182020 h 332691"/>
                <a:gd name="csX89" fmla="*/ 649434 w 694444"/>
                <a:gd name="csY89" fmla="*/ 184581 h 332691"/>
                <a:gd name="csX90" fmla="*/ 647872 w 694444"/>
                <a:gd name="csY90" fmla="*/ 185189 h 332691"/>
                <a:gd name="csX91" fmla="*/ 646348 w 694444"/>
                <a:gd name="csY91" fmla="*/ 185066 h 332691"/>
                <a:gd name="csX92" fmla="*/ 645263 w 694444"/>
                <a:gd name="csY92" fmla="*/ 184128 h 332691"/>
                <a:gd name="csX93" fmla="*/ 643678 w 694444"/>
                <a:gd name="csY93" fmla="*/ 182997 h 332691"/>
                <a:gd name="csX94" fmla="*/ 641323 w 694444"/>
                <a:gd name="csY94" fmla="*/ 183058 h 332691"/>
                <a:gd name="csX95" fmla="*/ 640623 w 694444"/>
                <a:gd name="csY95" fmla="*/ 183543 h 332691"/>
                <a:gd name="csX96" fmla="*/ 640330 w 694444"/>
                <a:gd name="csY96" fmla="*/ 184581 h 332691"/>
                <a:gd name="csX97" fmla="*/ 639561 w 694444"/>
                <a:gd name="csY97" fmla="*/ 187736 h 332691"/>
                <a:gd name="csX98" fmla="*/ 639576 w 694444"/>
                <a:gd name="csY98" fmla="*/ 189151 h 332691"/>
                <a:gd name="csX99" fmla="*/ 639061 w 694444"/>
                <a:gd name="csY99" fmla="*/ 190067 h 332691"/>
                <a:gd name="csX100" fmla="*/ 637668 w 694444"/>
                <a:gd name="csY100" fmla="*/ 190367 h 332691"/>
                <a:gd name="csX101" fmla="*/ 635228 w 694444"/>
                <a:gd name="csY101" fmla="*/ 190282 h 332691"/>
                <a:gd name="csX102" fmla="*/ 631404 w 694444"/>
                <a:gd name="csY102" fmla="*/ 190074 h 332691"/>
                <a:gd name="csX103" fmla="*/ 628818 w 694444"/>
                <a:gd name="csY103" fmla="*/ 189259 h 332691"/>
                <a:gd name="csX104" fmla="*/ 627263 w 694444"/>
                <a:gd name="csY104" fmla="*/ 189605 h 332691"/>
                <a:gd name="csX105" fmla="*/ 625147 w 694444"/>
                <a:gd name="csY105" fmla="*/ 191313 h 332691"/>
                <a:gd name="csX106" fmla="*/ 623639 w 694444"/>
                <a:gd name="csY106" fmla="*/ 191590 h 332691"/>
                <a:gd name="csX107" fmla="*/ 622415 w 694444"/>
                <a:gd name="csY107" fmla="*/ 192313 h 332691"/>
                <a:gd name="csX108" fmla="*/ 621423 w 694444"/>
                <a:gd name="csY108" fmla="*/ 194828 h 332691"/>
                <a:gd name="csX109" fmla="*/ 619868 w 694444"/>
                <a:gd name="csY109" fmla="*/ 196390 h 332691"/>
                <a:gd name="csX110" fmla="*/ 617990 w 694444"/>
                <a:gd name="csY110" fmla="*/ 198329 h 332691"/>
                <a:gd name="csX111" fmla="*/ 615974 w 694444"/>
                <a:gd name="csY111" fmla="*/ 202460 h 332691"/>
                <a:gd name="csX112" fmla="*/ 614866 w 694444"/>
                <a:gd name="csY112" fmla="*/ 204821 h 332691"/>
                <a:gd name="csX113" fmla="*/ 615220 w 694444"/>
                <a:gd name="csY113" fmla="*/ 206091 h 332691"/>
                <a:gd name="csX114" fmla="*/ 615467 w 694444"/>
                <a:gd name="csY114" fmla="*/ 207629 h 332691"/>
                <a:gd name="csX115" fmla="*/ 614535 w 694444"/>
                <a:gd name="csY115" fmla="*/ 209376 h 332691"/>
                <a:gd name="csX116" fmla="*/ 612642 w 694444"/>
                <a:gd name="csY116" fmla="*/ 210999 h 332691"/>
                <a:gd name="csX117" fmla="*/ 611119 w 694444"/>
                <a:gd name="csY117" fmla="*/ 211299 h 332691"/>
                <a:gd name="csX118" fmla="*/ 608841 w 694444"/>
                <a:gd name="csY118" fmla="*/ 212860 h 332691"/>
                <a:gd name="csX119" fmla="*/ 605709 w 694444"/>
                <a:gd name="csY119" fmla="*/ 215668 h 332691"/>
                <a:gd name="csX120" fmla="*/ 603369 w 694444"/>
                <a:gd name="csY120" fmla="*/ 218022 h 332691"/>
                <a:gd name="csX121" fmla="*/ 600322 w 694444"/>
                <a:gd name="csY121" fmla="*/ 218592 h 332691"/>
                <a:gd name="csX122" fmla="*/ 598159 w 694444"/>
                <a:gd name="csY122" fmla="*/ 219192 h 332691"/>
                <a:gd name="csX123" fmla="*/ 593365 w 694444"/>
                <a:gd name="csY123" fmla="*/ 219922 h 332691"/>
                <a:gd name="csX124" fmla="*/ 592180 w 694444"/>
                <a:gd name="csY124" fmla="*/ 220107 h 332691"/>
                <a:gd name="csX125" fmla="*/ 586924 w 694444"/>
                <a:gd name="csY125" fmla="*/ 220469 h 332691"/>
                <a:gd name="csX126" fmla="*/ 583030 w 694444"/>
                <a:gd name="csY126" fmla="*/ 219207 h 332691"/>
                <a:gd name="csX127" fmla="*/ 580983 w 694444"/>
                <a:gd name="csY127" fmla="*/ 219399 h 332691"/>
                <a:gd name="csX128" fmla="*/ 579167 w 694444"/>
                <a:gd name="csY128" fmla="*/ 220115 h 332691"/>
                <a:gd name="csX129" fmla="*/ 578243 w 694444"/>
                <a:gd name="csY129" fmla="*/ 220892 h 332691"/>
                <a:gd name="csX130" fmla="*/ 577920 w 694444"/>
                <a:gd name="csY130" fmla="*/ 222369 h 332691"/>
                <a:gd name="csX131" fmla="*/ 577597 w 694444"/>
                <a:gd name="csY131" fmla="*/ 223730 h 332691"/>
                <a:gd name="csX132" fmla="*/ 576119 w 694444"/>
                <a:gd name="csY132" fmla="*/ 225846 h 332691"/>
                <a:gd name="csX133" fmla="*/ 573142 w 694444"/>
                <a:gd name="csY133" fmla="*/ 228646 h 332691"/>
                <a:gd name="csX134" fmla="*/ 570687 w 694444"/>
                <a:gd name="csY134" fmla="*/ 230500 h 332691"/>
                <a:gd name="csX135" fmla="*/ 568801 w 694444"/>
                <a:gd name="csY135" fmla="*/ 232900 h 332691"/>
                <a:gd name="csX136" fmla="*/ 567732 w 694444"/>
                <a:gd name="csY136" fmla="*/ 233769 h 332691"/>
                <a:gd name="csX137" fmla="*/ 565577 w 694444"/>
                <a:gd name="csY137" fmla="*/ 234685 h 332691"/>
                <a:gd name="csX138" fmla="*/ 564415 w 694444"/>
                <a:gd name="csY138" fmla="*/ 235177 h 332691"/>
                <a:gd name="csX139" fmla="*/ 561714 w 694444"/>
                <a:gd name="csY139" fmla="*/ 237308 h 332691"/>
                <a:gd name="csX140" fmla="*/ 559567 w 694444"/>
                <a:gd name="csY140" fmla="*/ 239208 h 332691"/>
                <a:gd name="csX141" fmla="*/ 558150 w 694444"/>
                <a:gd name="csY141" fmla="*/ 239739 h 332691"/>
                <a:gd name="csX142" fmla="*/ 556442 w 694444"/>
                <a:gd name="csY142" fmla="*/ 239239 h 332691"/>
                <a:gd name="csX143" fmla="*/ 555311 w 694444"/>
                <a:gd name="csY143" fmla="*/ 239077 h 332691"/>
                <a:gd name="csX144" fmla="*/ 551971 w 694444"/>
                <a:gd name="csY144" fmla="*/ 238347 h 332691"/>
                <a:gd name="csX145" fmla="*/ 549709 w 694444"/>
                <a:gd name="csY145" fmla="*/ 238254 h 332691"/>
                <a:gd name="csX146" fmla="*/ 546546 w 694444"/>
                <a:gd name="csY146" fmla="*/ 237785 h 332691"/>
                <a:gd name="csX147" fmla="*/ 539143 w 694444"/>
                <a:gd name="csY147" fmla="*/ 235562 h 332691"/>
                <a:gd name="csX148" fmla="*/ 536765 w 694444"/>
                <a:gd name="csY148" fmla="*/ 234523 h 332691"/>
                <a:gd name="csX149" fmla="*/ 534664 w 694444"/>
                <a:gd name="csY149" fmla="*/ 231692 h 332691"/>
                <a:gd name="csX150" fmla="*/ 532764 w 694444"/>
                <a:gd name="csY150" fmla="*/ 230254 h 332691"/>
                <a:gd name="csX151" fmla="*/ 530185 w 694444"/>
                <a:gd name="csY151" fmla="*/ 230100 h 332691"/>
                <a:gd name="csX152" fmla="*/ 526315 w 694444"/>
                <a:gd name="csY152" fmla="*/ 230100 h 332691"/>
                <a:gd name="csX153" fmla="*/ 524583 w 694444"/>
                <a:gd name="csY153" fmla="*/ 229538 h 332691"/>
                <a:gd name="csX154" fmla="*/ 521674 w 694444"/>
                <a:gd name="csY154" fmla="*/ 230069 h 332691"/>
                <a:gd name="csX155" fmla="*/ 518496 w 694444"/>
                <a:gd name="csY155" fmla="*/ 232946 h 332691"/>
                <a:gd name="csX156" fmla="*/ 516995 w 694444"/>
                <a:gd name="csY156" fmla="*/ 235085 h 332691"/>
                <a:gd name="csX157" fmla="*/ 515695 w 694444"/>
                <a:gd name="csY157" fmla="*/ 237277 h 332691"/>
                <a:gd name="csX158" fmla="*/ 514102 w 694444"/>
                <a:gd name="csY158" fmla="*/ 241947 h 332691"/>
                <a:gd name="csX159" fmla="*/ 513394 w 694444"/>
                <a:gd name="csY159" fmla="*/ 245062 h 332691"/>
                <a:gd name="csX160" fmla="*/ 512855 w 694444"/>
                <a:gd name="csY160" fmla="*/ 246816 h 332691"/>
                <a:gd name="csX161" fmla="*/ 511154 w 694444"/>
                <a:gd name="csY161" fmla="*/ 249609 h 332691"/>
                <a:gd name="csX162" fmla="*/ 510970 w 694444"/>
                <a:gd name="csY162" fmla="*/ 251171 h 332691"/>
                <a:gd name="csX163" fmla="*/ 511555 w 694444"/>
                <a:gd name="csY163" fmla="*/ 252524 h 332691"/>
                <a:gd name="csX164" fmla="*/ 512778 w 694444"/>
                <a:gd name="csY164" fmla="*/ 254048 h 332691"/>
                <a:gd name="csX165" fmla="*/ 513509 w 694444"/>
                <a:gd name="csY165" fmla="*/ 256440 h 332691"/>
                <a:gd name="csX166" fmla="*/ 515295 w 694444"/>
                <a:gd name="csY166" fmla="*/ 258979 h 332691"/>
                <a:gd name="csX167" fmla="*/ 517050 w 694444"/>
                <a:gd name="csY167" fmla="*/ 260956 h 332691"/>
                <a:gd name="csX168" fmla="*/ 520351 w 694444"/>
                <a:gd name="csY168" fmla="*/ 264141 h 332691"/>
                <a:gd name="csX169" fmla="*/ 521289 w 694444"/>
                <a:gd name="csY169" fmla="*/ 265810 h 332691"/>
                <a:gd name="csX170" fmla="*/ 522405 w 694444"/>
                <a:gd name="csY170" fmla="*/ 267718 h 332691"/>
                <a:gd name="csX171" fmla="*/ 522644 w 694444"/>
                <a:gd name="csY171" fmla="*/ 269579 h 332691"/>
                <a:gd name="csX172" fmla="*/ 522436 w 694444"/>
                <a:gd name="csY172" fmla="*/ 270795 h 332691"/>
                <a:gd name="csX173" fmla="*/ 521251 w 694444"/>
                <a:gd name="csY173" fmla="*/ 271726 h 332691"/>
                <a:gd name="csX174" fmla="*/ 518935 w 694444"/>
                <a:gd name="csY174" fmla="*/ 272195 h 332691"/>
                <a:gd name="csX175" fmla="*/ 517819 w 694444"/>
                <a:gd name="csY175" fmla="*/ 273480 h 332691"/>
                <a:gd name="csX176" fmla="*/ 516118 w 694444"/>
                <a:gd name="csY176" fmla="*/ 275203 h 332691"/>
                <a:gd name="csX177" fmla="*/ 514102 w 694444"/>
                <a:gd name="csY177" fmla="*/ 277188 h 332691"/>
                <a:gd name="csX178" fmla="*/ 513155 w 694444"/>
                <a:gd name="csY178" fmla="*/ 277295 h 332691"/>
                <a:gd name="csX179" fmla="*/ 512016 w 694444"/>
                <a:gd name="csY179" fmla="*/ 277826 h 332691"/>
                <a:gd name="csX180" fmla="*/ 506314 w 694444"/>
                <a:gd name="csY180" fmla="*/ 280280 h 332691"/>
                <a:gd name="csX181" fmla="*/ 504144 w 694444"/>
                <a:gd name="csY181" fmla="*/ 280965 h 332691"/>
                <a:gd name="csX182" fmla="*/ 502435 w 694444"/>
                <a:gd name="csY182" fmla="*/ 281780 h 332691"/>
                <a:gd name="csX183" fmla="*/ 500412 w 694444"/>
                <a:gd name="csY183" fmla="*/ 284273 h 332691"/>
                <a:gd name="csX184" fmla="*/ 498819 w 694444"/>
                <a:gd name="csY184" fmla="*/ 286127 h 332691"/>
                <a:gd name="csX185" fmla="*/ 496849 w 694444"/>
                <a:gd name="csY185" fmla="*/ 288589 h 332691"/>
                <a:gd name="csX186" fmla="*/ 495979 w 694444"/>
                <a:gd name="csY186" fmla="*/ 289673 h 332691"/>
                <a:gd name="csX187" fmla="*/ 494232 w 694444"/>
                <a:gd name="csY187" fmla="*/ 292127 h 332691"/>
                <a:gd name="csX188" fmla="*/ 491931 w 694444"/>
                <a:gd name="csY188" fmla="*/ 294927 h 332691"/>
                <a:gd name="csX189" fmla="*/ 490654 w 694444"/>
                <a:gd name="csY189" fmla="*/ 296427 h 332691"/>
                <a:gd name="csX190" fmla="*/ 489961 w 694444"/>
                <a:gd name="csY190" fmla="*/ 297320 h 332691"/>
                <a:gd name="csX191" fmla="*/ 489330 w 694444"/>
                <a:gd name="csY191" fmla="*/ 298497 h 332691"/>
                <a:gd name="csX192" fmla="*/ 486922 w 694444"/>
                <a:gd name="csY192" fmla="*/ 299397 h 332691"/>
                <a:gd name="csX193" fmla="*/ 484936 w 694444"/>
                <a:gd name="csY193" fmla="*/ 300359 h 332691"/>
                <a:gd name="csX194" fmla="*/ 481935 w 694444"/>
                <a:gd name="csY194" fmla="*/ 301805 h 332691"/>
                <a:gd name="csX195" fmla="*/ 477633 w 694444"/>
                <a:gd name="csY195" fmla="*/ 303389 h 332691"/>
                <a:gd name="csX196" fmla="*/ 474155 w 694444"/>
                <a:gd name="csY196" fmla="*/ 304928 h 332691"/>
                <a:gd name="csX197" fmla="*/ 471946 w 694444"/>
                <a:gd name="csY197" fmla="*/ 306190 h 332691"/>
                <a:gd name="csX198" fmla="*/ 468660 w 694444"/>
                <a:gd name="csY198" fmla="*/ 307782 h 332691"/>
                <a:gd name="csX199" fmla="*/ 466429 w 694444"/>
                <a:gd name="csY199" fmla="*/ 308290 h 332691"/>
                <a:gd name="csX200" fmla="*/ 461934 w 694444"/>
                <a:gd name="csY200" fmla="*/ 308228 h 332691"/>
                <a:gd name="csX201" fmla="*/ 456378 w 694444"/>
                <a:gd name="csY201" fmla="*/ 308636 h 332691"/>
                <a:gd name="csX202" fmla="*/ 452331 w 694444"/>
                <a:gd name="csY202" fmla="*/ 308944 h 332691"/>
                <a:gd name="csX203" fmla="*/ 449291 w 694444"/>
                <a:gd name="csY203" fmla="*/ 308559 h 332691"/>
                <a:gd name="csX204" fmla="*/ 444697 w 694444"/>
                <a:gd name="csY204" fmla="*/ 308336 h 332691"/>
                <a:gd name="csX205" fmla="*/ 441180 w 694444"/>
                <a:gd name="csY205" fmla="*/ 308028 h 332691"/>
                <a:gd name="csX206" fmla="*/ 438833 w 694444"/>
                <a:gd name="csY206" fmla="*/ 308621 h 332691"/>
                <a:gd name="csX207" fmla="*/ 433300 w 694444"/>
                <a:gd name="csY207" fmla="*/ 309244 h 332691"/>
                <a:gd name="csX208" fmla="*/ 432061 w 694444"/>
                <a:gd name="csY208" fmla="*/ 309382 h 332691"/>
                <a:gd name="csX209" fmla="*/ 422203 w 694444"/>
                <a:gd name="csY209" fmla="*/ 310890 h 332691"/>
                <a:gd name="csX210" fmla="*/ 417847 w 694444"/>
                <a:gd name="csY210" fmla="*/ 311690 h 332691"/>
                <a:gd name="csX211" fmla="*/ 413861 w 694444"/>
                <a:gd name="csY211" fmla="*/ 312059 h 332691"/>
                <a:gd name="csX212" fmla="*/ 410929 w 694444"/>
                <a:gd name="csY212" fmla="*/ 312644 h 332691"/>
                <a:gd name="csX213" fmla="*/ 409267 w 694444"/>
                <a:gd name="csY213" fmla="*/ 313382 h 332691"/>
                <a:gd name="csX214" fmla="*/ 406804 w 694444"/>
                <a:gd name="csY214" fmla="*/ 314429 h 332691"/>
                <a:gd name="csX215" fmla="*/ 405504 w 694444"/>
                <a:gd name="csY215" fmla="*/ 314890 h 332691"/>
                <a:gd name="csX216" fmla="*/ 401141 w 694444"/>
                <a:gd name="csY216" fmla="*/ 316952 h 332691"/>
                <a:gd name="csX217" fmla="*/ 391429 w 694444"/>
                <a:gd name="csY217" fmla="*/ 321198 h 332691"/>
                <a:gd name="csX218" fmla="*/ 384934 w 694444"/>
                <a:gd name="csY218" fmla="*/ 324637 h 332691"/>
                <a:gd name="csX219" fmla="*/ 383864 w 694444"/>
                <a:gd name="csY219" fmla="*/ 325222 h 332691"/>
                <a:gd name="csX220" fmla="*/ 379485 w 694444"/>
                <a:gd name="csY220" fmla="*/ 327645 h 332691"/>
                <a:gd name="csX221" fmla="*/ 376954 w 694444"/>
                <a:gd name="csY221" fmla="*/ 328591 h 332691"/>
                <a:gd name="csX222" fmla="*/ 375192 w 694444"/>
                <a:gd name="csY222" fmla="*/ 330745 h 332691"/>
                <a:gd name="csX223" fmla="*/ 373783 w 694444"/>
                <a:gd name="csY223" fmla="*/ 332107 h 332691"/>
                <a:gd name="csX224" fmla="*/ 372306 w 694444"/>
                <a:gd name="csY224" fmla="*/ 332691 h 332691"/>
                <a:gd name="csX225" fmla="*/ 369674 w 694444"/>
                <a:gd name="csY225" fmla="*/ 331307 h 332691"/>
                <a:gd name="csX226" fmla="*/ 367812 w 694444"/>
                <a:gd name="csY226" fmla="*/ 331384 h 332691"/>
                <a:gd name="csX227" fmla="*/ 361863 w 694444"/>
                <a:gd name="csY227" fmla="*/ 330876 h 332691"/>
                <a:gd name="csX228" fmla="*/ 361863 w 694444"/>
                <a:gd name="csY228" fmla="*/ 324583 h 332691"/>
                <a:gd name="csX229" fmla="*/ 357692 w 694444"/>
                <a:gd name="csY229" fmla="*/ 325468 h 332691"/>
                <a:gd name="csX230" fmla="*/ 351036 w 694444"/>
                <a:gd name="csY230" fmla="*/ 326891 h 332691"/>
                <a:gd name="csX231" fmla="*/ 344864 w 694444"/>
                <a:gd name="csY231" fmla="*/ 328206 h 332691"/>
                <a:gd name="csX232" fmla="*/ 339215 w 694444"/>
                <a:gd name="csY232" fmla="*/ 325191 h 332691"/>
                <a:gd name="csX233" fmla="*/ 334859 w 694444"/>
                <a:gd name="csY233" fmla="*/ 322860 h 332691"/>
                <a:gd name="csX234" fmla="*/ 331073 w 694444"/>
                <a:gd name="csY234" fmla="*/ 320852 h 332691"/>
                <a:gd name="csX235" fmla="*/ 325333 w 694444"/>
                <a:gd name="csY235" fmla="*/ 319521 h 332691"/>
                <a:gd name="csX236" fmla="*/ 320323 w 694444"/>
                <a:gd name="csY236" fmla="*/ 318360 h 332691"/>
                <a:gd name="csX237" fmla="*/ 311288 w 694444"/>
                <a:gd name="csY237" fmla="*/ 316444 h 332691"/>
                <a:gd name="csX238" fmla="*/ 307318 w 694444"/>
                <a:gd name="csY238" fmla="*/ 314767 h 332691"/>
                <a:gd name="csX239" fmla="*/ 305309 w 694444"/>
                <a:gd name="csY239" fmla="*/ 312544 h 332691"/>
                <a:gd name="csX240" fmla="*/ 301723 w 694444"/>
                <a:gd name="csY240" fmla="*/ 307497 h 332691"/>
                <a:gd name="csX241" fmla="*/ 300561 w 694444"/>
                <a:gd name="csY241" fmla="*/ 306497 h 332691"/>
                <a:gd name="csX242" fmla="*/ 298814 w 694444"/>
                <a:gd name="csY242" fmla="*/ 305805 h 332691"/>
                <a:gd name="csX243" fmla="*/ 297006 w 694444"/>
                <a:gd name="csY243" fmla="*/ 305367 h 332691"/>
                <a:gd name="csX244" fmla="*/ 293081 w 694444"/>
                <a:gd name="csY244" fmla="*/ 305390 h 332691"/>
                <a:gd name="csX245" fmla="*/ 288295 w 694444"/>
                <a:gd name="csY245" fmla="*/ 304997 h 332691"/>
                <a:gd name="csX246" fmla="*/ 281400 w 694444"/>
                <a:gd name="csY246" fmla="*/ 303936 h 332691"/>
                <a:gd name="csX247" fmla="*/ 275920 w 694444"/>
                <a:gd name="csY247" fmla="*/ 303082 h 332691"/>
                <a:gd name="csX248" fmla="*/ 266578 w 694444"/>
                <a:gd name="csY248" fmla="*/ 301505 h 332691"/>
                <a:gd name="csX249" fmla="*/ 264362 w 694444"/>
                <a:gd name="csY249" fmla="*/ 301312 h 332691"/>
                <a:gd name="csX250" fmla="*/ 259475 w 694444"/>
                <a:gd name="csY250" fmla="*/ 302713 h 332691"/>
                <a:gd name="csX251" fmla="*/ 253211 w 694444"/>
                <a:gd name="csY251" fmla="*/ 304505 h 332691"/>
                <a:gd name="csX252" fmla="*/ 241968 w 694444"/>
                <a:gd name="csY252" fmla="*/ 303097 h 332691"/>
                <a:gd name="csX253" fmla="*/ 236981 w 694444"/>
                <a:gd name="csY253" fmla="*/ 302443 h 332691"/>
                <a:gd name="csX254" fmla="*/ 226877 w 694444"/>
                <a:gd name="csY254" fmla="*/ 301105 h 332691"/>
                <a:gd name="csX255" fmla="*/ 215441 w 694444"/>
                <a:gd name="csY255" fmla="*/ 299589 h 332691"/>
                <a:gd name="csX256" fmla="*/ 204360 w 694444"/>
                <a:gd name="csY256" fmla="*/ 298020 h 332691"/>
                <a:gd name="csX257" fmla="*/ 196311 w 694444"/>
                <a:gd name="csY257" fmla="*/ 298881 h 332691"/>
                <a:gd name="csX258" fmla="*/ 191824 w 694444"/>
                <a:gd name="csY258" fmla="*/ 299366 h 332691"/>
                <a:gd name="csX259" fmla="*/ 186646 w 694444"/>
                <a:gd name="csY259" fmla="*/ 300058 h 332691"/>
                <a:gd name="csX260" fmla="*/ 185930 w 694444"/>
                <a:gd name="csY260" fmla="*/ 299281 h 332691"/>
                <a:gd name="csX261" fmla="*/ 185722 w 694444"/>
                <a:gd name="csY261" fmla="*/ 296274 h 332691"/>
                <a:gd name="csX262" fmla="*/ 184791 w 694444"/>
                <a:gd name="csY262" fmla="*/ 293943 h 332691"/>
                <a:gd name="csX263" fmla="*/ 181959 w 694444"/>
                <a:gd name="csY263" fmla="*/ 291419 h 332691"/>
                <a:gd name="csX264" fmla="*/ 180058 w 694444"/>
                <a:gd name="csY264" fmla="*/ 289019 h 332691"/>
                <a:gd name="csX265" fmla="*/ 176434 w 694444"/>
                <a:gd name="csY265" fmla="*/ 285765 h 332691"/>
                <a:gd name="csX266" fmla="*/ 175294 w 694444"/>
                <a:gd name="csY266" fmla="*/ 283711 h 332691"/>
                <a:gd name="csX267" fmla="*/ 174910 w 694444"/>
                <a:gd name="csY267" fmla="*/ 280526 h 332691"/>
                <a:gd name="csX268" fmla="*/ 171570 w 694444"/>
                <a:gd name="csY268" fmla="*/ 272211 h 332691"/>
                <a:gd name="csX269" fmla="*/ 169492 w 694444"/>
                <a:gd name="csY269" fmla="*/ 266556 h 332691"/>
                <a:gd name="csX270" fmla="*/ 168969 w 694444"/>
                <a:gd name="csY270" fmla="*/ 265410 h 332691"/>
                <a:gd name="csX271" fmla="*/ 168076 w 694444"/>
                <a:gd name="csY271" fmla="*/ 263564 h 332691"/>
                <a:gd name="csX272" fmla="*/ 166907 w 694444"/>
                <a:gd name="csY272" fmla="*/ 262602 h 332691"/>
                <a:gd name="csX273" fmla="*/ 164421 w 694444"/>
                <a:gd name="csY273" fmla="*/ 262010 h 332691"/>
                <a:gd name="csX274" fmla="*/ 163751 w 694444"/>
                <a:gd name="csY274" fmla="*/ 261010 h 332691"/>
                <a:gd name="csX275" fmla="*/ 163751 w 694444"/>
                <a:gd name="csY275" fmla="*/ 259048 h 332691"/>
                <a:gd name="csX276" fmla="*/ 164144 w 694444"/>
                <a:gd name="csY276" fmla="*/ 256332 h 332691"/>
                <a:gd name="csX277" fmla="*/ 164652 w 694444"/>
                <a:gd name="csY277" fmla="*/ 254348 h 332691"/>
                <a:gd name="csX278" fmla="*/ 164290 w 694444"/>
                <a:gd name="csY278" fmla="*/ 253848 h 332691"/>
                <a:gd name="csX279" fmla="*/ 157803 w 694444"/>
                <a:gd name="csY279" fmla="*/ 254409 h 332691"/>
                <a:gd name="csX280" fmla="*/ 153824 w 694444"/>
                <a:gd name="csY280" fmla="*/ 253094 h 332691"/>
                <a:gd name="csX281" fmla="*/ 150507 w 694444"/>
                <a:gd name="csY281" fmla="*/ 251663 h 332691"/>
                <a:gd name="csX282" fmla="*/ 145798 w 694444"/>
                <a:gd name="csY282" fmla="*/ 248001 h 332691"/>
                <a:gd name="csX283" fmla="*/ 143005 w 694444"/>
                <a:gd name="csY283" fmla="*/ 246586 h 332691"/>
                <a:gd name="csX284" fmla="*/ 139426 w 694444"/>
                <a:gd name="csY284" fmla="*/ 242785 h 332691"/>
                <a:gd name="csX285" fmla="*/ 134224 w 694444"/>
                <a:gd name="csY285" fmla="*/ 241885 h 332691"/>
                <a:gd name="csX286" fmla="*/ 132285 w 694444"/>
                <a:gd name="csY286" fmla="*/ 240393 h 332691"/>
                <a:gd name="csX287" fmla="*/ 129838 w 694444"/>
                <a:gd name="csY287" fmla="*/ 237131 h 332691"/>
                <a:gd name="csX288" fmla="*/ 127706 w 694444"/>
                <a:gd name="csY288" fmla="*/ 235031 h 332691"/>
                <a:gd name="csX289" fmla="*/ 124674 w 694444"/>
                <a:gd name="csY289" fmla="*/ 233708 h 332691"/>
                <a:gd name="csX290" fmla="*/ 119887 w 694444"/>
                <a:gd name="csY290" fmla="*/ 232531 h 332691"/>
                <a:gd name="csX291" fmla="*/ 111715 w 694444"/>
                <a:gd name="csY291" fmla="*/ 231408 h 332691"/>
                <a:gd name="csX292" fmla="*/ 108944 w 694444"/>
                <a:gd name="csY292" fmla="*/ 230931 h 332691"/>
                <a:gd name="csX293" fmla="*/ 104435 w 694444"/>
                <a:gd name="csY293" fmla="*/ 231685 h 332691"/>
                <a:gd name="csX294" fmla="*/ 101087 w 694444"/>
                <a:gd name="csY294" fmla="*/ 231746 h 332691"/>
                <a:gd name="csX295" fmla="*/ 95662 w 694444"/>
                <a:gd name="csY295" fmla="*/ 230946 h 332691"/>
                <a:gd name="csX296" fmla="*/ 92568 w 694444"/>
                <a:gd name="csY296" fmla="*/ 229938 h 332691"/>
                <a:gd name="csX297" fmla="*/ 88752 w 694444"/>
                <a:gd name="csY297" fmla="*/ 229908 h 332691"/>
                <a:gd name="csX298" fmla="*/ 86266 w 694444"/>
                <a:gd name="csY298" fmla="*/ 229923 h 332691"/>
                <a:gd name="csX299" fmla="*/ 82949 w 694444"/>
                <a:gd name="csY299" fmla="*/ 229692 h 332691"/>
                <a:gd name="csX300" fmla="*/ 81348 w 694444"/>
                <a:gd name="csY300" fmla="*/ 229031 h 332691"/>
                <a:gd name="csX301" fmla="*/ 79863 w 694444"/>
                <a:gd name="csY301" fmla="*/ 228223 h 332691"/>
                <a:gd name="csX302" fmla="*/ 77078 w 694444"/>
                <a:gd name="csY302" fmla="*/ 228423 h 332691"/>
                <a:gd name="csX303" fmla="*/ 75131 w 694444"/>
                <a:gd name="csY303" fmla="*/ 227615 h 332691"/>
                <a:gd name="csX304" fmla="*/ 73314 w 694444"/>
                <a:gd name="csY304" fmla="*/ 226107 h 332691"/>
                <a:gd name="csX305" fmla="*/ 71413 w 694444"/>
                <a:gd name="csY305" fmla="*/ 225392 h 332691"/>
                <a:gd name="csX306" fmla="*/ 69336 w 694444"/>
                <a:gd name="csY306" fmla="*/ 225438 h 332691"/>
                <a:gd name="csX307" fmla="*/ 68482 w 694444"/>
                <a:gd name="csY307" fmla="*/ 226107 h 332691"/>
                <a:gd name="csX308" fmla="*/ 67681 w 694444"/>
                <a:gd name="csY308" fmla="*/ 226046 h 332691"/>
                <a:gd name="csX309" fmla="*/ 67166 w 694444"/>
                <a:gd name="csY309" fmla="*/ 224007 h 332691"/>
                <a:gd name="csX310" fmla="*/ 65219 w 694444"/>
                <a:gd name="csY310" fmla="*/ 220707 h 332691"/>
                <a:gd name="csX311" fmla="*/ 64927 w 694444"/>
                <a:gd name="csY311" fmla="*/ 219222 h 332691"/>
                <a:gd name="csX312" fmla="*/ 63734 w 694444"/>
                <a:gd name="csY312" fmla="*/ 217514 h 332691"/>
                <a:gd name="csX313" fmla="*/ 63033 w 694444"/>
                <a:gd name="csY313" fmla="*/ 215961 h 332691"/>
                <a:gd name="csX314" fmla="*/ 63226 w 694444"/>
                <a:gd name="csY314" fmla="*/ 213814 h 332691"/>
                <a:gd name="csX315" fmla="*/ 64065 w 694444"/>
                <a:gd name="csY315" fmla="*/ 209637 h 332691"/>
                <a:gd name="csX316" fmla="*/ 65935 w 694444"/>
                <a:gd name="csY316" fmla="*/ 205852 h 332691"/>
                <a:gd name="csX317" fmla="*/ 67151 w 694444"/>
                <a:gd name="csY317" fmla="*/ 204868 h 332691"/>
                <a:gd name="csX318" fmla="*/ 67897 w 694444"/>
                <a:gd name="csY318" fmla="*/ 203744 h 332691"/>
                <a:gd name="csX319" fmla="*/ 69467 w 694444"/>
                <a:gd name="csY319" fmla="*/ 201783 h 332691"/>
                <a:gd name="csX320" fmla="*/ 70375 w 694444"/>
                <a:gd name="csY320" fmla="*/ 200213 h 332691"/>
                <a:gd name="csX321" fmla="*/ 70267 w 694444"/>
                <a:gd name="csY321" fmla="*/ 198059 h 332691"/>
                <a:gd name="csX322" fmla="*/ 69197 w 694444"/>
                <a:gd name="csY322" fmla="*/ 195813 h 332691"/>
                <a:gd name="csX323" fmla="*/ 68428 w 694444"/>
                <a:gd name="csY323" fmla="*/ 192913 h 332691"/>
                <a:gd name="csX324" fmla="*/ 68566 w 694444"/>
                <a:gd name="csY324" fmla="*/ 191243 h 332691"/>
                <a:gd name="csX325" fmla="*/ 69721 w 694444"/>
                <a:gd name="csY325" fmla="*/ 189259 h 332691"/>
                <a:gd name="csX326" fmla="*/ 71075 w 694444"/>
                <a:gd name="csY326" fmla="*/ 184851 h 332691"/>
                <a:gd name="csX327" fmla="*/ 70960 w 694444"/>
                <a:gd name="csY327" fmla="*/ 183689 h 332691"/>
                <a:gd name="csX328" fmla="*/ 70429 w 694444"/>
                <a:gd name="csY328" fmla="*/ 182766 h 332691"/>
                <a:gd name="csX329" fmla="*/ 70290 w 694444"/>
                <a:gd name="csY329" fmla="*/ 180712 h 332691"/>
                <a:gd name="csX330" fmla="*/ 70028 w 694444"/>
                <a:gd name="csY330" fmla="*/ 177958 h 332691"/>
                <a:gd name="csX331" fmla="*/ 68405 w 694444"/>
                <a:gd name="csY331" fmla="*/ 173735 h 332691"/>
                <a:gd name="csX332" fmla="*/ 67528 w 694444"/>
                <a:gd name="csY332" fmla="*/ 171488 h 332691"/>
                <a:gd name="csX333" fmla="*/ 65989 w 694444"/>
                <a:gd name="csY333" fmla="*/ 170519 h 332691"/>
                <a:gd name="csX334" fmla="*/ 64188 w 694444"/>
                <a:gd name="csY334" fmla="*/ 169934 h 332691"/>
                <a:gd name="csX335" fmla="*/ 62633 w 694444"/>
                <a:gd name="csY335" fmla="*/ 166888 h 332691"/>
                <a:gd name="csX336" fmla="*/ 60679 w 694444"/>
                <a:gd name="csY336" fmla="*/ 163288 h 332691"/>
                <a:gd name="csX337" fmla="*/ 59455 w 694444"/>
                <a:gd name="csY337" fmla="*/ 161026 h 332691"/>
                <a:gd name="csX338" fmla="*/ 59032 w 694444"/>
                <a:gd name="csY338" fmla="*/ 159642 h 332691"/>
                <a:gd name="csX339" fmla="*/ 58839 w 694444"/>
                <a:gd name="csY339" fmla="*/ 157126 h 332691"/>
                <a:gd name="csX340" fmla="*/ 57923 w 694444"/>
                <a:gd name="csY340" fmla="*/ 154072 h 332691"/>
                <a:gd name="csX341" fmla="*/ 56962 w 694444"/>
                <a:gd name="csY341" fmla="*/ 152395 h 332691"/>
                <a:gd name="csX342" fmla="*/ 56246 w 694444"/>
                <a:gd name="csY342" fmla="*/ 151102 h 332691"/>
                <a:gd name="csX343" fmla="*/ 55877 w 694444"/>
                <a:gd name="csY343" fmla="*/ 149248 h 332691"/>
                <a:gd name="csX344" fmla="*/ 55507 w 694444"/>
                <a:gd name="csY344" fmla="*/ 148571 h 332691"/>
                <a:gd name="csX345" fmla="*/ 52860 w 694444"/>
                <a:gd name="csY345" fmla="*/ 147748 h 332691"/>
                <a:gd name="csX346" fmla="*/ 50967 w 694444"/>
                <a:gd name="csY346" fmla="*/ 146364 h 332691"/>
                <a:gd name="csX347" fmla="*/ 50182 w 694444"/>
                <a:gd name="csY347" fmla="*/ 144502 h 332691"/>
                <a:gd name="csX348" fmla="*/ 49905 w 694444"/>
                <a:gd name="csY348" fmla="*/ 142994 h 332691"/>
                <a:gd name="csX349" fmla="*/ 49336 w 694444"/>
                <a:gd name="csY349" fmla="*/ 142117 h 332691"/>
                <a:gd name="csX350" fmla="*/ 47842 w 694444"/>
                <a:gd name="csY350" fmla="*/ 141840 h 332691"/>
                <a:gd name="csX351" fmla="*/ 46803 w 694444"/>
                <a:gd name="csY351" fmla="*/ 143194 h 332691"/>
                <a:gd name="csX352" fmla="*/ 45103 w 694444"/>
                <a:gd name="csY352" fmla="*/ 143871 h 332691"/>
                <a:gd name="csX353" fmla="*/ 43949 w 694444"/>
                <a:gd name="csY353" fmla="*/ 143748 h 332691"/>
                <a:gd name="csX354" fmla="*/ 42818 w 694444"/>
                <a:gd name="csY354" fmla="*/ 142932 h 332691"/>
                <a:gd name="csX355" fmla="*/ 42117 w 694444"/>
                <a:gd name="csY355" fmla="*/ 142079 h 332691"/>
                <a:gd name="csX356" fmla="*/ 40932 w 694444"/>
                <a:gd name="csY356" fmla="*/ 141117 h 332691"/>
                <a:gd name="csX357" fmla="*/ 39255 w 694444"/>
                <a:gd name="csY357" fmla="*/ 138063 h 332691"/>
                <a:gd name="csX358" fmla="*/ 37492 w 694444"/>
                <a:gd name="csY358" fmla="*/ 137255 h 332691"/>
                <a:gd name="csX359" fmla="*/ 34260 w 694444"/>
                <a:gd name="csY359" fmla="*/ 137394 h 332691"/>
                <a:gd name="csX360" fmla="*/ 31382 w 694444"/>
                <a:gd name="csY360" fmla="*/ 138809 h 332691"/>
                <a:gd name="csX361" fmla="*/ 29643 w 694444"/>
                <a:gd name="csY361" fmla="*/ 138586 h 332691"/>
                <a:gd name="csX362" fmla="*/ 28165 w 694444"/>
                <a:gd name="csY362" fmla="*/ 138109 h 332691"/>
                <a:gd name="csX363" fmla="*/ 26518 w 694444"/>
                <a:gd name="csY363" fmla="*/ 136586 h 332691"/>
                <a:gd name="csX364" fmla="*/ 25364 w 694444"/>
                <a:gd name="csY364" fmla="*/ 135324 h 332691"/>
                <a:gd name="csX365" fmla="*/ 23648 w 694444"/>
                <a:gd name="csY365" fmla="*/ 134917 h 332691"/>
                <a:gd name="csX366" fmla="*/ 20270 w 694444"/>
                <a:gd name="csY366" fmla="*/ 132693 h 332691"/>
                <a:gd name="csX367" fmla="*/ 17984 w 694444"/>
                <a:gd name="csY367" fmla="*/ 131093 h 332691"/>
                <a:gd name="csX368" fmla="*/ 17792 w 694444"/>
                <a:gd name="csY368" fmla="*/ 127947 h 332691"/>
                <a:gd name="csX369" fmla="*/ 16714 w 694444"/>
                <a:gd name="csY369" fmla="*/ 125778 h 332691"/>
                <a:gd name="csX370" fmla="*/ 14483 w 694444"/>
                <a:gd name="csY370" fmla="*/ 125162 h 332691"/>
                <a:gd name="csX371" fmla="*/ 12236 w 694444"/>
                <a:gd name="csY371" fmla="*/ 122931 h 332691"/>
                <a:gd name="csX372" fmla="*/ 8958 w 694444"/>
                <a:gd name="csY372" fmla="*/ 121731 h 332691"/>
                <a:gd name="csX373" fmla="*/ 6895 w 694444"/>
                <a:gd name="csY373" fmla="*/ 120800 h 332691"/>
                <a:gd name="csX374" fmla="*/ 5102 w 694444"/>
                <a:gd name="csY374" fmla="*/ 120239 h 332691"/>
                <a:gd name="csX375" fmla="*/ 4841 w 694444"/>
                <a:gd name="csY375" fmla="*/ 119392 h 332691"/>
                <a:gd name="csX376" fmla="*/ 4948 w 694444"/>
                <a:gd name="csY376" fmla="*/ 118669 h 332691"/>
                <a:gd name="csX377" fmla="*/ 5772 w 694444"/>
                <a:gd name="csY377" fmla="*/ 117462 h 332691"/>
                <a:gd name="csX378" fmla="*/ 6633 w 694444"/>
                <a:gd name="csY378" fmla="*/ 116331 h 332691"/>
                <a:gd name="csX379" fmla="*/ 6841 w 694444"/>
                <a:gd name="csY379" fmla="*/ 115285 h 332691"/>
                <a:gd name="csX380" fmla="*/ 6149 w 694444"/>
                <a:gd name="csY380" fmla="*/ 114361 h 332691"/>
                <a:gd name="csX381" fmla="*/ 4294 w 694444"/>
                <a:gd name="csY381" fmla="*/ 113392 h 332691"/>
                <a:gd name="csX382" fmla="*/ 1908 w 694444"/>
                <a:gd name="csY382" fmla="*/ 112523 h 332691"/>
                <a:gd name="csX383" fmla="*/ 1424 w 694444"/>
                <a:gd name="csY383" fmla="*/ 111084 h 332691"/>
                <a:gd name="csX384" fmla="*/ 0 w 694444"/>
                <a:gd name="csY384" fmla="*/ 109584 h 332691"/>
                <a:gd name="csX385" fmla="*/ 246 w 694444"/>
                <a:gd name="csY385" fmla="*/ 108377 h 332691"/>
                <a:gd name="csX386" fmla="*/ 1378 w 694444"/>
                <a:gd name="csY386" fmla="*/ 107492 h 332691"/>
                <a:gd name="csX387" fmla="*/ 2517 w 694444"/>
                <a:gd name="csY387" fmla="*/ 106838 h 332691"/>
                <a:gd name="csX388" fmla="*/ 2786 w 694444"/>
                <a:gd name="csY388" fmla="*/ 105699 h 332691"/>
                <a:gd name="csX389" fmla="*/ 1970 w 694444"/>
                <a:gd name="csY389" fmla="*/ 104653 h 332691"/>
                <a:gd name="csX390" fmla="*/ 1578 w 694444"/>
                <a:gd name="csY390" fmla="*/ 103068 h 332691"/>
                <a:gd name="csX391" fmla="*/ 1770 w 694444"/>
                <a:gd name="csY391" fmla="*/ 101884 h 332691"/>
                <a:gd name="csX392" fmla="*/ 1531 w 694444"/>
                <a:gd name="csY392" fmla="*/ 100368 h 332691"/>
                <a:gd name="csX393" fmla="*/ 1616 w 694444"/>
                <a:gd name="csY393" fmla="*/ 100376 h 332691"/>
                <a:gd name="csX394" fmla="*/ 4132 w 694444"/>
                <a:gd name="csY394" fmla="*/ 100291 h 332691"/>
                <a:gd name="csX395" fmla="*/ 5287 w 694444"/>
                <a:gd name="csY395" fmla="*/ 99560 h 332691"/>
                <a:gd name="csX396" fmla="*/ 6156 w 694444"/>
                <a:gd name="csY396" fmla="*/ 98476 h 332691"/>
                <a:gd name="csX397" fmla="*/ 8042 w 694444"/>
                <a:gd name="csY397" fmla="*/ 97268 h 332691"/>
                <a:gd name="csX398" fmla="*/ 8442 w 694444"/>
                <a:gd name="csY398" fmla="*/ 95883 h 332691"/>
                <a:gd name="csX399" fmla="*/ 8473 w 694444"/>
                <a:gd name="csY399" fmla="*/ 93137 h 332691"/>
                <a:gd name="csX400" fmla="*/ 9704 w 694444"/>
                <a:gd name="csY400" fmla="*/ 90814 h 332691"/>
                <a:gd name="csX401" fmla="*/ 12836 w 694444"/>
                <a:gd name="csY401" fmla="*/ 90121 h 332691"/>
                <a:gd name="csX402" fmla="*/ 14036 w 694444"/>
                <a:gd name="csY402" fmla="*/ 89783 h 332691"/>
                <a:gd name="csX403" fmla="*/ 15314 w 694444"/>
                <a:gd name="csY403" fmla="*/ 90121 h 332691"/>
                <a:gd name="csX404" fmla="*/ 17299 w 694444"/>
                <a:gd name="csY404" fmla="*/ 89791 h 332691"/>
                <a:gd name="csX405" fmla="*/ 19216 w 694444"/>
                <a:gd name="csY405" fmla="*/ 89675 h 332691"/>
                <a:gd name="csX406" fmla="*/ 20285 w 694444"/>
                <a:gd name="csY406" fmla="*/ 90391 h 332691"/>
                <a:gd name="csX407" fmla="*/ 21701 w 694444"/>
                <a:gd name="csY407" fmla="*/ 90991 h 332691"/>
                <a:gd name="csX408" fmla="*/ 23510 w 694444"/>
                <a:gd name="csY408" fmla="*/ 90921 h 332691"/>
                <a:gd name="csX409" fmla="*/ 24125 w 694444"/>
                <a:gd name="csY409" fmla="*/ 89829 h 332691"/>
                <a:gd name="csX410" fmla="*/ 24202 w 694444"/>
                <a:gd name="csY410" fmla="*/ 88298 h 332691"/>
                <a:gd name="csX411" fmla="*/ 24979 w 694444"/>
                <a:gd name="csY411" fmla="*/ 87898 h 332691"/>
                <a:gd name="csX412" fmla="*/ 25957 w 694444"/>
                <a:gd name="csY412" fmla="*/ 88960 h 332691"/>
                <a:gd name="csX413" fmla="*/ 26511 w 694444"/>
                <a:gd name="csY413" fmla="*/ 89752 h 332691"/>
                <a:gd name="csX414" fmla="*/ 27319 w 694444"/>
                <a:gd name="csY414" fmla="*/ 90114 h 332691"/>
                <a:gd name="csX415" fmla="*/ 29504 w 694444"/>
                <a:gd name="csY415" fmla="*/ 89168 h 332691"/>
                <a:gd name="csX416" fmla="*/ 31028 w 694444"/>
                <a:gd name="csY416" fmla="*/ 88144 h 332691"/>
                <a:gd name="csX417" fmla="*/ 31528 w 694444"/>
                <a:gd name="csY417" fmla="*/ 86036 h 332691"/>
                <a:gd name="csX418" fmla="*/ 32413 w 694444"/>
                <a:gd name="csY418" fmla="*/ 84998 h 332691"/>
                <a:gd name="csX419" fmla="*/ 33599 w 694444"/>
                <a:gd name="csY419" fmla="*/ 85529 h 332691"/>
                <a:gd name="csX420" fmla="*/ 35684 w 694444"/>
                <a:gd name="csY420" fmla="*/ 85513 h 332691"/>
                <a:gd name="csX421" fmla="*/ 37400 w 694444"/>
                <a:gd name="csY421" fmla="*/ 83882 h 332691"/>
                <a:gd name="csX422" fmla="*/ 39655 w 694444"/>
                <a:gd name="csY422" fmla="*/ 82582 h 332691"/>
                <a:gd name="csX423" fmla="*/ 41270 w 694444"/>
                <a:gd name="csY423" fmla="*/ 81990 h 332691"/>
                <a:gd name="csX424" fmla="*/ 41594 w 694444"/>
                <a:gd name="csY424" fmla="*/ 80890 h 332691"/>
                <a:gd name="csX425" fmla="*/ 40840 w 694444"/>
                <a:gd name="csY425" fmla="*/ 78459 h 332691"/>
                <a:gd name="csX426" fmla="*/ 41047 w 694444"/>
                <a:gd name="csY426" fmla="*/ 75797 h 332691"/>
                <a:gd name="csX427" fmla="*/ 43210 w 694444"/>
                <a:gd name="csY427" fmla="*/ 74290 h 332691"/>
                <a:gd name="csX428" fmla="*/ 46104 w 694444"/>
                <a:gd name="csY428" fmla="*/ 74113 h 332691"/>
                <a:gd name="csX429" fmla="*/ 48251 w 694444"/>
                <a:gd name="csY429" fmla="*/ 73074 h 332691"/>
                <a:gd name="csX430" fmla="*/ 48843 w 694444"/>
                <a:gd name="csY430" fmla="*/ 70228 h 332691"/>
                <a:gd name="csX431" fmla="*/ 49905 w 694444"/>
                <a:gd name="csY431" fmla="*/ 69412 h 332691"/>
                <a:gd name="csX432" fmla="*/ 50975 w 694444"/>
                <a:gd name="csY432" fmla="*/ 69089 h 332691"/>
                <a:gd name="csX433" fmla="*/ 53583 w 694444"/>
                <a:gd name="csY433" fmla="*/ 68643 h 332691"/>
                <a:gd name="csX434" fmla="*/ 55461 w 694444"/>
                <a:gd name="csY434" fmla="*/ 67481 h 332691"/>
                <a:gd name="csX435" fmla="*/ 56623 w 694444"/>
                <a:gd name="csY435" fmla="*/ 66951 h 332691"/>
                <a:gd name="csX436" fmla="*/ 59901 w 694444"/>
                <a:gd name="csY436" fmla="*/ 65389 h 332691"/>
                <a:gd name="csX437" fmla="*/ 62887 w 694444"/>
                <a:gd name="csY437" fmla="*/ 65089 h 332691"/>
                <a:gd name="csX438" fmla="*/ 64165 w 694444"/>
                <a:gd name="csY438" fmla="*/ 63843 h 332691"/>
                <a:gd name="csX439" fmla="*/ 65165 w 694444"/>
                <a:gd name="csY439" fmla="*/ 62273 h 332691"/>
                <a:gd name="csX440" fmla="*/ 66842 w 694444"/>
                <a:gd name="csY440" fmla="*/ 61673 h 332691"/>
                <a:gd name="csX441" fmla="*/ 68543 w 694444"/>
                <a:gd name="csY441" fmla="*/ 60312 h 332691"/>
                <a:gd name="csX442" fmla="*/ 70798 w 694444"/>
                <a:gd name="csY442" fmla="*/ 58581 h 332691"/>
                <a:gd name="csX443" fmla="*/ 71691 w 694444"/>
                <a:gd name="csY443" fmla="*/ 58335 h 332691"/>
                <a:gd name="csX444" fmla="*/ 75385 w 694444"/>
                <a:gd name="csY444" fmla="*/ 57327 h 332691"/>
                <a:gd name="csX445" fmla="*/ 76831 w 694444"/>
                <a:gd name="csY445" fmla="*/ 56958 h 332691"/>
                <a:gd name="csX446" fmla="*/ 77701 w 694444"/>
                <a:gd name="csY446" fmla="*/ 56735 h 332691"/>
                <a:gd name="csX447" fmla="*/ 79302 w 694444"/>
                <a:gd name="csY447" fmla="*/ 56804 h 332691"/>
                <a:gd name="csX448" fmla="*/ 79979 w 694444"/>
                <a:gd name="csY448" fmla="*/ 54965 h 332691"/>
                <a:gd name="csX449" fmla="*/ 81603 w 694444"/>
                <a:gd name="csY449" fmla="*/ 53619 h 332691"/>
                <a:gd name="csX450" fmla="*/ 83234 w 694444"/>
                <a:gd name="csY450" fmla="*/ 53165 h 332691"/>
                <a:gd name="csX451" fmla="*/ 84027 w 694444"/>
                <a:gd name="csY451" fmla="*/ 51819 h 332691"/>
                <a:gd name="csX452" fmla="*/ 85589 w 694444"/>
                <a:gd name="csY452" fmla="*/ 50103 h 332691"/>
                <a:gd name="csX453" fmla="*/ 87705 w 694444"/>
                <a:gd name="csY453" fmla="*/ 49157 h 332691"/>
                <a:gd name="csX454" fmla="*/ 90991 w 694444"/>
                <a:gd name="csY454" fmla="*/ 49011 h 332691"/>
                <a:gd name="csX455" fmla="*/ 94177 w 694444"/>
                <a:gd name="csY455" fmla="*/ 49203 h 332691"/>
                <a:gd name="csX456" fmla="*/ 96093 w 694444"/>
                <a:gd name="csY456" fmla="*/ 48911 h 332691"/>
                <a:gd name="csX457" fmla="*/ 97663 w 694444"/>
                <a:gd name="csY457" fmla="*/ 46372 h 332691"/>
                <a:gd name="csX458" fmla="*/ 97963 w 694444"/>
                <a:gd name="csY458" fmla="*/ 45118 h 332691"/>
                <a:gd name="csX459" fmla="*/ 98325 w 694444"/>
                <a:gd name="csY459" fmla="*/ 43834 h 332691"/>
                <a:gd name="csX460" fmla="*/ 99602 w 694444"/>
                <a:gd name="csY460" fmla="*/ 43341 h 332691"/>
                <a:gd name="csX461" fmla="*/ 101141 w 694444"/>
                <a:gd name="csY461" fmla="*/ 45426 h 332691"/>
                <a:gd name="csX462" fmla="*/ 102442 w 694444"/>
                <a:gd name="csY462" fmla="*/ 46718 h 332691"/>
                <a:gd name="csX463" fmla="*/ 104435 w 694444"/>
                <a:gd name="csY463" fmla="*/ 48065 h 332691"/>
                <a:gd name="csX464" fmla="*/ 105466 w 694444"/>
                <a:gd name="csY464" fmla="*/ 49326 h 332691"/>
                <a:gd name="csX465" fmla="*/ 106651 w 694444"/>
                <a:gd name="csY465" fmla="*/ 49503 h 332691"/>
                <a:gd name="csX466" fmla="*/ 107890 w 694444"/>
                <a:gd name="csY466" fmla="*/ 48557 h 332691"/>
                <a:gd name="csX467" fmla="*/ 108767 w 694444"/>
                <a:gd name="csY467" fmla="*/ 46257 h 332691"/>
                <a:gd name="csX468" fmla="*/ 110429 w 694444"/>
                <a:gd name="csY468" fmla="*/ 45903 h 332691"/>
                <a:gd name="csX469" fmla="*/ 112261 w 694444"/>
                <a:gd name="csY469" fmla="*/ 46272 h 332691"/>
                <a:gd name="csX470" fmla="*/ 112746 w 694444"/>
                <a:gd name="csY470" fmla="*/ 47403 h 332691"/>
                <a:gd name="csX471" fmla="*/ 112900 w 694444"/>
                <a:gd name="csY471" fmla="*/ 48511 h 332691"/>
                <a:gd name="csX472" fmla="*/ 113738 w 694444"/>
                <a:gd name="csY472" fmla="*/ 50480 h 332691"/>
                <a:gd name="csX473" fmla="*/ 115755 w 694444"/>
                <a:gd name="csY473" fmla="*/ 52196 h 332691"/>
                <a:gd name="csX474" fmla="*/ 118333 w 694444"/>
                <a:gd name="csY474" fmla="*/ 52111 h 332691"/>
                <a:gd name="csX475" fmla="*/ 119372 w 694444"/>
                <a:gd name="csY475" fmla="*/ 51804 h 332691"/>
                <a:gd name="csX476" fmla="*/ 121881 w 694444"/>
                <a:gd name="csY476" fmla="*/ 52042 h 332691"/>
                <a:gd name="csX477" fmla="*/ 124351 w 694444"/>
                <a:gd name="csY477" fmla="*/ 52411 h 332691"/>
                <a:gd name="csX478" fmla="*/ 127044 w 694444"/>
                <a:gd name="csY478" fmla="*/ 52819 h 332691"/>
                <a:gd name="csX479" fmla="*/ 127829 w 694444"/>
                <a:gd name="csY479" fmla="*/ 52880 h 332691"/>
                <a:gd name="csX480" fmla="*/ 130715 w 694444"/>
                <a:gd name="csY480" fmla="*/ 53088 h 332691"/>
                <a:gd name="csX481" fmla="*/ 134909 w 694444"/>
                <a:gd name="csY481" fmla="*/ 53388 h 332691"/>
                <a:gd name="csX482" fmla="*/ 136763 w 694444"/>
                <a:gd name="csY482" fmla="*/ 53250 h 332691"/>
                <a:gd name="csX483" fmla="*/ 140549 w 694444"/>
                <a:gd name="csY483" fmla="*/ 53811 h 332691"/>
                <a:gd name="csX484" fmla="*/ 141319 w 694444"/>
                <a:gd name="csY484" fmla="*/ 55334 h 332691"/>
                <a:gd name="csX485" fmla="*/ 142020 w 694444"/>
                <a:gd name="csY485" fmla="*/ 58935 h 332691"/>
                <a:gd name="csX486" fmla="*/ 142612 w 694444"/>
                <a:gd name="csY486" fmla="*/ 62358 h 332691"/>
                <a:gd name="csX487" fmla="*/ 142789 w 694444"/>
                <a:gd name="csY487" fmla="*/ 65104 h 332691"/>
                <a:gd name="csX488" fmla="*/ 143774 w 694444"/>
                <a:gd name="csY488" fmla="*/ 66528 h 332691"/>
                <a:gd name="csX489" fmla="*/ 145028 w 694444"/>
                <a:gd name="csY489" fmla="*/ 66989 h 332691"/>
                <a:gd name="csX490" fmla="*/ 145859 w 694444"/>
                <a:gd name="csY490" fmla="*/ 68097 h 332691"/>
                <a:gd name="csX491" fmla="*/ 147321 w 694444"/>
                <a:gd name="csY491" fmla="*/ 69605 h 332691"/>
                <a:gd name="csX492" fmla="*/ 148399 w 694444"/>
                <a:gd name="csY492" fmla="*/ 71759 h 332691"/>
                <a:gd name="csX493" fmla="*/ 149715 w 694444"/>
                <a:gd name="csY493" fmla="*/ 71612 h 332691"/>
                <a:gd name="csX494" fmla="*/ 150630 w 694444"/>
                <a:gd name="csY494" fmla="*/ 71105 h 332691"/>
                <a:gd name="csX495" fmla="*/ 152647 w 694444"/>
                <a:gd name="csY495" fmla="*/ 70943 h 332691"/>
                <a:gd name="csX496" fmla="*/ 155217 w 694444"/>
                <a:gd name="csY496" fmla="*/ 71089 h 332691"/>
                <a:gd name="csX497" fmla="*/ 157010 w 694444"/>
                <a:gd name="csY497" fmla="*/ 72274 h 332691"/>
                <a:gd name="csX498" fmla="*/ 157680 w 694444"/>
                <a:gd name="csY498" fmla="*/ 73843 h 332691"/>
                <a:gd name="csX499" fmla="*/ 159134 w 694444"/>
                <a:gd name="csY499" fmla="*/ 74713 h 332691"/>
                <a:gd name="csX500" fmla="*/ 160311 w 694444"/>
                <a:gd name="csY500" fmla="*/ 74436 h 332691"/>
                <a:gd name="csX501" fmla="*/ 163836 w 694444"/>
                <a:gd name="csY501" fmla="*/ 74428 h 332691"/>
                <a:gd name="csX502" fmla="*/ 165052 w 694444"/>
                <a:gd name="csY502" fmla="*/ 74520 h 332691"/>
                <a:gd name="csX503" fmla="*/ 166268 w 694444"/>
                <a:gd name="csY503" fmla="*/ 75382 h 332691"/>
                <a:gd name="csX504" fmla="*/ 168015 w 694444"/>
                <a:gd name="csY504" fmla="*/ 75528 h 332691"/>
                <a:gd name="csX505" fmla="*/ 168977 w 694444"/>
                <a:gd name="csY505" fmla="*/ 74436 h 332691"/>
                <a:gd name="csX506" fmla="*/ 172017 w 694444"/>
                <a:gd name="csY506" fmla="*/ 73690 h 332691"/>
                <a:gd name="csX507" fmla="*/ 173771 w 694444"/>
                <a:gd name="csY507" fmla="*/ 72136 h 332691"/>
                <a:gd name="csX508" fmla="*/ 175125 w 694444"/>
                <a:gd name="csY508" fmla="*/ 72120 h 332691"/>
                <a:gd name="csX509" fmla="*/ 176149 w 694444"/>
                <a:gd name="csY509" fmla="*/ 72874 h 332691"/>
                <a:gd name="csX510" fmla="*/ 176934 w 694444"/>
                <a:gd name="csY510" fmla="*/ 73890 h 332691"/>
                <a:gd name="csX511" fmla="*/ 178096 w 694444"/>
                <a:gd name="csY511" fmla="*/ 73436 h 332691"/>
                <a:gd name="csX512" fmla="*/ 178727 w 694444"/>
                <a:gd name="csY512" fmla="*/ 72597 h 332691"/>
                <a:gd name="csX513" fmla="*/ 179742 w 694444"/>
                <a:gd name="csY513" fmla="*/ 72597 h 332691"/>
                <a:gd name="csX514" fmla="*/ 180735 w 694444"/>
                <a:gd name="csY514" fmla="*/ 73143 h 332691"/>
                <a:gd name="csX515" fmla="*/ 183283 w 694444"/>
                <a:gd name="csY515" fmla="*/ 74090 h 332691"/>
                <a:gd name="csX516" fmla="*/ 185129 w 694444"/>
                <a:gd name="csY516" fmla="*/ 75859 h 332691"/>
                <a:gd name="csX517" fmla="*/ 186553 w 694444"/>
                <a:gd name="csY517" fmla="*/ 76036 h 332691"/>
                <a:gd name="csX518" fmla="*/ 188400 w 694444"/>
                <a:gd name="csY518" fmla="*/ 75513 h 332691"/>
                <a:gd name="csX519" fmla="*/ 189246 w 694444"/>
                <a:gd name="csY519" fmla="*/ 75274 h 332691"/>
                <a:gd name="csX520" fmla="*/ 190055 w 694444"/>
                <a:gd name="csY520" fmla="*/ 76151 h 332691"/>
                <a:gd name="csX521" fmla="*/ 191247 w 694444"/>
                <a:gd name="csY521" fmla="*/ 76620 h 332691"/>
                <a:gd name="csX522" fmla="*/ 192148 w 694444"/>
                <a:gd name="csY522" fmla="*/ 75974 h 332691"/>
                <a:gd name="csX523" fmla="*/ 193694 w 694444"/>
                <a:gd name="csY523" fmla="*/ 75513 h 332691"/>
                <a:gd name="csX524" fmla="*/ 199612 w 694444"/>
                <a:gd name="csY524" fmla="*/ 76474 h 332691"/>
                <a:gd name="csX525" fmla="*/ 200974 w 694444"/>
                <a:gd name="csY525" fmla="*/ 78244 h 332691"/>
                <a:gd name="csX526" fmla="*/ 202028 w 694444"/>
                <a:gd name="csY526" fmla="*/ 79074 h 332691"/>
                <a:gd name="csX527" fmla="*/ 202875 w 694444"/>
                <a:gd name="csY527" fmla="*/ 80513 h 332691"/>
                <a:gd name="csX528" fmla="*/ 204422 w 694444"/>
                <a:gd name="csY528" fmla="*/ 81544 h 332691"/>
                <a:gd name="csX529" fmla="*/ 207685 w 694444"/>
                <a:gd name="csY529" fmla="*/ 81190 h 332691"/>
                <a:gd name="csX530" fmla="*/ 208955 w 694444"/>
                <a:gd name="csY530" fmla="*/ 80136 h 332691"/>
                <a:gd name="csX531" fmla="*/ 211594 w 694444"/>
                <a:gd name="csY531" fmla="*/ 77798 h 332691"/>
                <a:gd name="csX532" fmla="*/ 212648 w 694444"/>
                <a:gd name="csY532" fmla="*/ 75513 h 332691"/>
                <a:gd name="csX533" fmla="*/ 213979 w 694444"/>
                <a:gd name="csY533" fmla="*/ 74782 h 332691"/>
                <a:gd name="csX534" fmla="*/ 215480 w 694444"/>
                <a:gd name="csY534" fmla="*/ 74405 h 332691"/>
                <a:gd name="csX535" fmla="*/ 216889 w 694444"/>
                <a:gd name="csY535" fmla="*/ 74413 h 332691"/>
                <a:gd name="csX536" fmla="*/ 218358 w 694444"/>
                <a:gd name="csY536" fmla="*/ 74336 h 332691"/>
                <a:gd name="csX537" fmla="*/ 220151 w 694444"/>
                <a:gd name="csY537" fmla="*/ 72659 h 332691"/>
                <a:gd name="csX538" fmla="*/ 221598 w 694444"/>
                <a:gd name="csY538" fmla="*/ 72074 h 332691"/>
                <a:gd name="csX539" fmla="*/ 223745 w 694444"/>
                <a:gd name="csY539" fmla="*/ 69943 h 332691"/>
                <a:gd name="csX540" fmla="*/ 224145 w 694444"/>
                <a:gd name="csY540" fmla="*/ 68982 h 332691"/>
                <a:gd name="csX541" fmla="*/ 225192 w 694444"/>
                <a:gd name="csY541" fmla="*/ 66489 h 332691"/>
                <a:gd name="csX542" fmla="*/ 225838 w 694444"/>
                <a:gd name="csY542" fmla="*/ 64912 h 332691"/>
                <a:gd name="csX543" fmla="*/ 226923 w 694444"/>
                <a:gd name="csY543" fmla="*/ 62389 h 332691"/>
                <a:gd name="csX544" fmla="*/ 227508 w 694444"/>
                <a:gd name="csY544" fmla="*/ 58319 h 332691"/>
                <a:gd name="csX545" fmla="*/ 227839 w 694444"/>
                <a:gd name="csY545" fmla="*/ 56157 h 332691"/>
                <a:gd name="csX546" fmla="*/ 227554 w 694444"/>
                <a:gd name="csY546" fmla="*/ 54596 h 332691"/>
                <a:gd name="csX547" fmla="*/ 226277 w 694444"/>
                <a:gd name="csY547" fmla="*/ 53780 h 332691"/>
                <a:gd name="csX548" fmla="*/ 224653 w 694444"/>
                <a:gd name="csY548" fmla="*/ 53396 h 332691"/>
                <a:gd name="csX549" fmla="*/ 223222 w 694444"/>
                <a:gd name="csY549" fmla="*/ 52204 h 332691"/>
                <a:gd name="csX550" fmla="*/ 222160 w 694444"/>
                <a:gd name="csY550" fmla="*/ 50811 h 332691"/>
                <a:gd name="csX551" fmla="*/ 221537 w 694444"/>
                <a:gd name="csY551" fmla="*/ 48865 h 332691"/>
                <a:gd name="csX552" fmla="*/ 220698 w 694444"/>
                <a:gd name="csY552" fmla="*/ 46580 h 332691"/>
                <a:gd name="csX553" fmla="*/ 220744 w 694444"/>
                <a:gd name="csY553" fmla="*/ 44926 h 332691"/>
                <a:gd name="csX554" fmla="*/ 220505 w 694444"/>
                <a:gd name="csY554" fmla="*/ 43649 h 332691"/>
                <a:gd name="csX555" fmla="*/ 219789 w 694444"/>
                <a:gd name="csY555" fmla="*/ 42557 h 332691"/>
                <a:gd name="csX556" fmla="*/ 218412 w 694444"/>
                <a:gd name="csY556" fmla="*/ 40641 h 332691"/>
                <a:gd name="csX557" fmla="*/ 217743 w 694444"/>
                <a:gd name="csY557" fmla="*/ 39210 h 332691"/>
                <a:gd name="csX558" fmla="*/ 217966 w 694444"/>
                <a:gd name="csY558" fmla="*/ 36933 h 332691"/>
                <a:gd name="csX559" fmla="*/ 219589 w 694444"/>
                <a:gd name="csY559" fmla="*/ 33041 h 332691"/>
                <a:gd name="csX560" fmla="*/ 219743 w 694444"/>
                <a:gd name="csY560" fmla="*/ 31225 h 332691"/>
                <a:gd name="csX561" fmla="*/ 219943 w 694444"/>
                <a:gd name="csY561" fmla="*/ 30102 h 332691"/>
                <a:gd name="csX562" fmla="*/ 219859 w 694444"/>
                <a:gd name="csY562" fmla="*/ 29079 h 332691"/>
                <a:gd name="csX563" fmla="*/ 220367 w 694444"/>
                <a:gd name="csY563" fmla="*/ 26733 h 332691"/>
                <a:gd name="csX564" fmla="*/ 221283 w 694444"/>
                <a:gd name="csY564" fmla="*/ 25748 h 332691"/>
                <a:gd name="csX565" fmla="*/ 222329 w 694444"/>
                <a:gd name="csY565" fmla="*/ 23232 h 332691"/>
                <a:gd name="csX566" fmla="*/ 223737 w 694444"/>
                <a:gd name="csY566" fmla="*/ 22071 h 332691"/>
                <a:gd name="csX567" fmla="*/ 225507 w 694444"/>
                <a:gd name="csY567" fmla="*/ 21994 h 332691"/>
                <a:gd name="csX568" fmla="*/ 226269 w 694444"/>
                <a:gd name="csY568" fmla="*/ 21309 h 332691"/>
                <a:gd name="csX569" fmla="*/ 226638 w 694444"/>
                <a:gd name="csY569" fmla="*/ 18786 h 332691"/>
                <a:gd name="csX570" fmla="*/ 227493 w 694444"/>
                <a:gd name="csY570" fmla="*/ 16840 h 332691"/>
                <a:gd name="csX571" fmla="*/ 228062 w 694444"/>
                <a:gd name="csY571" fmla="*/ 15463 h 332691"/>
                <a:gd name="csX572" fmla="*/ 229140 w 694444"/>
                <a:gd name="csY572" fmla="*/ 13955 h 332691"/>
                <a:gd name="csX573" fmla="*/ 235350 w 694444"/>
                <a:gd name="csY573" fmla="*/ 11047 h 332691"/>
                <a:gd name="csX574" fmla="*/ 237928 w 694444"/>
                <a:gd name="csY574" fmla="*/ 7424 h 332691"/>
                <a:gd name="csX575" fmla="*/ 238843 w 694444"/>
                <a:gd name="csY575" fmla="*/ 5593 h 332691"/>
                <a:gd name="csX576" fmla="*/ 239844 w 694444"/>
                <a:gd name="csY576" fmla="*/ 1654 h 332691"/>
                <a:gd name="csX577" fmla="*/ 240806 w 694444"/>
                <a:gd name="csY577" fmla="*/ 0 h 332691"/>
                <a:gd name="csX578" fmla="*/ 242206 w 694444"/>
                <a:gd name="csY578" fmla="*/ 546 h 332691"/>
                <a:gd name="csX579" fmla="*/ 243853 w 694444"/>
                <a:gd name="csY579" fmla="*/ 2869 h 332691"/>
                <a:gd name="csX580" fmla="*/ 245085 w 694444"/>
                <a:gd name="csY580" fmla="*/ 2893 h 332691"/>
                <a:gd name="csX581" fmla="*/ 246916 w 694444"/>
                <a:gd name="csY581" fmla="*/ 4146 h 332691"/>
                <a:gd name="csX582" fmla="*/ 251910 w 694444"/>
                <a:gd name="csY582" fmla="*/ 6785 h 332691"/>
                <a:gd name="csX583" fmla="*/ 254612 w 694444"/>
                <a:gd name="csY583" fmla="*/ 7608 h 332691"/>
                <a:gd name="csX584" fmla="*/ 256351 w 694444"/>
                <a:gd name="csY584" fmla="*/ 7862 h 332691"/>
                <a:gd name="csX585" fmla="*/ 258652 w 694444"/>
                <a:gd name="csY585" fmla="*/ 8593 h 332691"/>
                <a:gd name="csX586" fmla="*/ 260129 w 694444"/>
                <a:gd name="csY586" fmla="*/ 10131 h 332691"/>
                <a:gd name="csX587" fmla="*/ 263015 w 694444"/>
                <a:gd name="csY587" fmla="*/ 12639 h 332691"/>
                <a:gd name="csX588" fmla="*/ 265454 w 694444"/>
                <a:gd name="csY588" fmla="*/ 13278 h 332691"/>
                <a:gd name="csX589" fmla="*/ 269687 w 694444"/>
                <a:gd name="csY589" fmla="*/ 13532 h 332691"/>
                <a:gd name="csX590" fmla="*/ 274835 w 694444"/>
                <a:gd name="csY590" fmla="*/ 13662 h 332691"/>
                <a:gd name="csX591" fmla="*/ 276297 w 694444"/>
                <a:gd name="csY591" fmla="*/ 14101 h 332691"/>
                <a:gd name="csX592" fmla="*/ 280060 w 694444"/>
                <a:gd name="csY592" fmla="*/ 15901 h 332691"/>
                <a:gd name="csX593" fmla="*/ 284231 w 694444"/>
                <a:gd name="csY593" fmla="*/ 17893 h 332691"/>
                <a:gd name="csX594" fmla="*/ 288156 w 694444"/>
                <a:gd name="csY594" fmla="*/ 19671 h 332691"/>
                <a:gd name="csX595" fmla="*/ 291126 w 694444"/>
                <a:gd name="csY595" fmla="*/ 21040 h 332691"/>
                <a:gd name="csX596" fmla="*/ 292889 w 694444"/>
                <a:gd name="csY596" fmla="*/ 22378 h 332691"/>
                <a:gd name="csX597" fmla="*/ 294543 w 694444"/>
                <a:gd name="csY597" fmla="*/ 23140 h 332691"/>
                <a:gd name="csX598" fmla="*/ 296336 w 694444"/>
                <a:gd name="csY598" fmla="*/ 22486 h 332691"/>
                <a:gd name="csX599" fmla="*/ 298637 w 694444"/>
                <a:gd name="csY599" fmla="*/ 22632 h 332691"/>
                <a:gd name="csX600" fmla="*/ 304039 w 694444"/>
                <a:gd name="csY600" fmla="*/ 24232 h 332691"/>
                <a:gd name="csX601" fmla="*/ 307456 w 694444"/>
                <a:gd name="csY601" fmla="*/ 25571 h 332691"/>
                <a:gd name="csX602" fmla="*/ 310311 w 694444"/>
                <a:gd name="csY602" fmla="*/ 26563 h 332691"/>
                <a:gd name="csX603" fmla="*/ 311265 w 694444"/>
                <a:gd name="csY603" fmla="*/ 27933 h 332691"/>
                <a:gd name="csX604" fmla="*/ 311358 w 694444"/>
                <a:gd name="csY604" fmla="*/ 29756 h 332691"/>
                <a:gd name="csX605" fmla="*/ 310973 w 694444"/>
                <a:gd name="csY605" fmla="*/ 31294 h 332691"/>
                <a:gd name="csX606" fmla="*/ 311188 w 694444"/>
                <a:gd name="csY606" fmla="*/ 35018 h 332691"/>
                <a:gd name="csX607" fmla="*/ 312104 w 694444"/>
                <a:gd name="csY607" fmla="*/ 36972 h 332691"/>
                <a:gd name="csX608" fmla="*/ 312443 w 694444"/>
                <a:gd name="csY608" fmla="*/ 39579 h 332691"/>
                <a:gd name="csX609" fmla="*/ 312789 w 694444"/>
                <a:gd name="csY609" fmla="*/ 42072 h 332691"/>
                <a:gd name="csX610" fmla="*/ 312543 w 694444"/>
                <a:gd name="csY610" fmla="*/ 44526 h 332691"/>
                <a:gd name="csX611" fmla="*/ 312982 w 694444"/>
                <a:gd name="csY611" fmla="*/ 45826 h 332691"/>
                <a:gd name="csX612" fmla="*/ 313874 w 694444"/>
                <a:gd name="csY612" fmla="*/ 46595 h 332691"/>
                <a:gd name="csX613" fmla="*/ 314744 w 694444"/>
                <a:gd name="csY613" fmla="*/ 48303 h 332691"/>
                <a:gd name="csX614" fmla="*/ 314459 w 694444"/>
                <a:gd name="csY614" fmla="*/ 50103 h 332691"/>
                <a:gd name="csX615" fmla="*/ 314074 w 694444"/>
                <a:gd name="csY615" fmla="*/ 51149 h 332691"/>
                <a:gd name="csX616" fmla="*/ 314136 w 694444"/>
                <a:gd name="csY616" fmla="*/ 52834 h 332691"/>
                <a:gd name="csX617" fmla="*/ 315167 w 694444"/>
                <a:gd name="csY617" fmla="*/ 54219 h 332691"/>
                <a:gd name="csX618" fmla="*/ 316698 w 694444"/>
                <a:gd name="csY618" fmla="*/ 54488 h 332691"/>
                <a:gd name="csX619" fmla="*/ 318037 w 694444"/>
                <a:gd name="csY619" fmla="*/ 54850 h 332691"/>
                <a:gd name="csX620" fmla="*/ 319700 w 694444"/>
                <a:gd name="csY620" fmla="*/ 57027 h 332691"/>
                <a:gd name="csX621" fmla="*/ 322662 w 694444"/>
                <a:gd name="csY621" fmla="*/ 59535 h 332691"/>
                <a:gd name="csX622" fmla="*/ 324432 w 694444"/>
                <a:gd name="csY622" fmla="*/ 60227 h 332691"/>
                <a:gd name="csX623" fmla="*/ 326472 w 694444"/>
                <a:gd name="csY623" fmla="*/ 61350 h 332691"/>
                <a:gd name="csX624" fmla="*/ 330358 w 694444"/>
                <a:gd name="csY624" fmla="*/ 62458 h 332691"/>
                <a:gd name="csX625" fmla="*/ 332997 w 694444"/>
                <a:gd name="csY625" fmla="*/ 62781 h 332691"/>
                <a:gd name="csX626" fmla="*/ 334552 w 694444"/>
                <a:gd name="csY626" fmla="*/ 63681 h 332691"/>
                <a:gd name="csX627" fmla="*/ 336075 w 694444"/>
                <a:gd name="csY627" fmla="*/ 65828 h 332691"/>
                <a:gd name="csX628" fmla="*/ 338600 w 694444"/>
                <a:gd name="csY628" fmla="*/ 66274 h 332691"/>
                <a:gd name="csX629" fmla="*/ 340216 w 694444"/>
                <a:gd name="csY629" fmla="*/ 67020 h 332691"/>
                <a:gd name="csX630" fmla="*/ 343171 w 694444"/>
                <a:gd name="csY630" fmla="*/ 67904 h 332691"/>
                <a:gd name="csX631" fmla="*/ 345126 w 694444"/>
                <a:gd name="csY631" fmla="*/ 67397 h 332691"/>
                <a:gd name="csX632" fmla="*/ 346841 w 694444"/>
                <a:gd name="csY632" fmla="*/ 66643 h 332691"/>
                <a:gd name="csX633" fmla="*/ 347988 w 694444"/>
                <a:gd name="csY633" fmla="*/ 66789 h 332691"/>
                <a:gd name="csX634" fmla="*/ 350204 w 694444"/>
                <a:gd name="csY634" fmla="*/ 67274 h 332691"/>
                <a:gd name="csX635" fmla="*/ 352797 w 694444"/>
                <a:gd name="csY635" fmla="*/ 67381 h 332691"/>
                <a:gd name="csX636" fmla="*/ 354975 w 694444"/>
                <a:gd name="csY636" fmla="*/ 66866 h 332691"/>
                <a:gd name="csX637" fmla="*/ 356715 w 694444"/>
                <a:gd name="csY637" fmla="*/ 65350 h 332691"/>
                <a:gd name="csX638" fmla="*/ 358739 w 694444"/>
                <a:gd name="csY638" fmla="*/ 63304 h 332691"/>
                <a:gd name="csX639" fmla="*/ 361170 w 694444"/>
                <a:gd name="csY639" fmla="*/ 62266 h 332691"/>
                <a:gd name="csX640" fmla="*/ 363979 w 694444"/>
                <a:gd name="csY640" fmla="*/ 61896 h 332691"/>
                <a:gd name="csX641" fmla="*/ 365903 w 694444"/>
                <a:gd name="csY641" fmla="*/ 61066 h 332691"/>
                <a:gd name="csX642" fmla="*/ 372198 w 694444"/>
                <a:gd name="csY642" fmla="*/ 59681 h 332691"/>
                <a:gd name="csX643" fmla="*/ 374737 w 694444"/>
                <a:gd name="csY643" fmla="*/ 59435 h 332691"/>
                <a:gd name="csX644" fmla="*/ 376708 w 694444"/>
                <a:gd name="csY644" fmla="*/ 58104 h 332691"/>
                <a:gd name="csX645" fmla="*/ 378454 w 694444"/>
                <a:gd name="csY645" fmla="*/ 57058 h 332691"/>
                <a:gd name="csX646" fmla="*/ 380979 w 694444"/>
                <a:gd name="csY646" fmla="*/ 56604 h 332691"/>
                <a:gd name="csX647" fmla="*/ 384388 w 694444"/>
                <a:gd name="csY647" fmla="*/ 57704 h 332691"/>
                <a:gd name="csX648" fmla="*/ 387651 w 694444"/>
                <a:gd name="csY648" fmla="*/ 58619 h 332691"/>
                <a:gd name="csX649" fmla="*/ 391598 w 694444"/>
                <a:gd name="csY649" fmla="*/ 58919 h 332691"/>
                <a:gd name="csX650" fmla="*/ 394223 w 694444"/>
                <a:gd name="csY650" fmla="*/ 60181 h 332691"/>
                <a:gd name="csX651" fmla="*/ 396077 w 694444"/>
                <a:gd name="csY651" fmla="*/ 61373 h 332691"/>
                <a:gd name="csX652" fmla="*/ 399001 w 694444"/>
                <a:gd name="csY652" fmla="*/ 62320 h 332691"/>
                <a:gd name="csX653" fmla="*/ 402249 w 694444"/>
                <a:gd name="csY653" fmla="*/ 61881 h 332691"/>
                <a:gd name="csX654" fmla="*/ 406704 w 694444"/>
                <a:gd name="csY654" fmla="*/ 61504 h 332691"/>
                <a:gd name="csX655" fmla="*/ 409651 w 694444"/>
                <a:gd name="csY655" fmla="*/ 62050 h 332691"/>
                <a:gd name="csX656" fmla="*/ 412730 w 694444"/>
                <a:gd name="csY656" fmla="*/ 64220 h 332691"/>
                <a:gd name="csX657" fmla="*/ 414623 w 694444"/>
                <a:gd name="csY657" fmla="*/ 65951 h 332691"/>
                <a:gd name="csX658" fmla="*/ 416755 w 694444"/>
                <a:gd name="csY658" fmla="*/ 69658 h 332691"/>
                <a:gd name="csX659" fmla="*/ 418986 w 694444"/>
                <a:gd name="csY659" fmla="*/ 71443 h 332691"/>
                <a:gd name="csX660" fmla="*/ 420925 w 694444"/>
                <a:gd name="csY660" fmla="*/ 72905 h 332691"/>
                <a:gd name="csX661" fmla="*/ 423388 w 694444"/>
                <a:gd name="csY661" fmla="*/ 73005 h 332691"/>
                <a:gd name="csX662" fmla="*/ 429521 w 694444"/>
                <a:gd name="csY662" fmla="*/ 73120 h 332691"/>
                <a:gd name="csX663" fmla="*/ 432884 w 694444"/>
                <a:gd name="csY663" fmla="*/ 73890 h 332691"/>
                <a:gd name="csX664" fmla="*/ 435686 w 694444"/>
                <a:gd name="csY664" fmla="*/ 74305 h 332691"/>
                <a:gd name="csX665" fmla="*/ 436355 w 694444"/>
                <a:gd name="csY665" fmla="*/ 75074 h 332691"/>
                <a:gd name="csX666" fmla="*/ 436078 w 694444"/>
                <a:gd name="csY666" fmla="*/ 77605 h 332691"/>
                <a:gd name="csX667" fmla="*/ 436162 w 694444"/>
                <a:gd name="csY667" fmla="*/ 81213 h 332691"/>
                <a:gd name="csX668" fmla="*/ 436124 w 694444"/>
                <a:gd name="csY668" fmla="*/ 82867 h 332691"/>
                <a:gd name="csX669" fmla="*/ 436740 w 694444"/>
                <a:gd name="csY669" fmla="*/ 84113 h 332691"/>
                <a:gd name="csX670" fmla="*/ 437694 w 694444"/>
                <a:gd name="csY670" fmla="*/ 84336 h 332691"/>
                <a:gd name="csX671" fmla="*/ 438217 w 694444"/>
                <a:gd name="csY671" fmla="*/ 86098 h 332691"/>
                <a:gd name="csX672" fmla="*/ 439602 w 694444"/>
                <a:gd name="csY672" fmla="*/ 87137 h 332691"/>
                <a:gd name="csX673" fmla="*/ 442088 w 694444"/>
                <a:gd name="csY673" fmla="*/ 88390 h 332691"/>
                <a:gd name="csX674" fmla="*/ 446274 w 694444"/>
                <a:gd name="csY674" fmla="*/ 92645 h 332691"/>
                <a:gd name="csX675" fmla="*/ 448775 w 694444"/>
                <a:gd name="csY675" fmla="*/ 94460 h 332691"/>
                <a:gd name="csX676" fmla="*/ 450738 w 694444"/>
                <a:gd name="csY676" fmla="*/ 95076 h 332691"/>
                <a:gd name="csX677" fmla="*/ 453315 w 694444"/>
                <a:gd name="csY677" fmla="*/ 94652 h 332691"/>
                <a:gd name="csX678" fmla="*/ 457356 w 694444"/>
                <a:gd name="csY678" fmla="*/ 94668 h 332691"/>
                <a:gd name="csX679" fmla="*/ 464197 w 694444"/>
                <a:gd name="csY679" fmla="*/ 94676 h 332691"/>
                <a:gd name="csX680" fmla="*/ 468883 w 694444"/>
                <a:gd name="csY680" fmla="*/ 95952 h 332691"/>
                <a:gd name="csX681" fmla="*/ 470507 w 694444"/>
                <a:gd name="csY681" fmla="*/ 96822 h 332691"/>
                <a:gd name="csX682" fmla="*/ 475294 w 694444"/>
                <a:gd name="csY682" fmla="*/ 97837 h 332691"/>
                <a:gd name="csX683" fmla="*/ 480558 w 694444"/>
                <a:gd name="csY683" fmla="*/ 98945 h 332691"/>
                <a:gd name="csX684" fmla="*/ 485006 w 694444"/>
                <a:gd name="csY684" fmla="*/ 100107 h 332691"/>
                <a:gd name="csX685" fmla="*/ 487622 w 694444"/>
                <a:gd name="csY685" fmla="*/ 98607 h 332691"/>
                <a:gd name="csX686" fmla="*/ 489923 w 694444"/>
                <a:gd name="csY686" fmla="*/ 98468 h 332691"/>
                <a:gd name="csX687" fmla="*/ 492116 w 694444"/>
                <a:gd name="csY687" fmla="*/ 99553 h 332691"/>
                <a:gd name="csX688" fmla="*/ 494317 w 694444"/>
                <a:gd name="csY688" fmla="*/ 101184 h 332691"/>
                <a:gd name="csX689" fmla="*/ 496010 w 694444"/>
                <a:gd name="csY689" fmla="*/ 101007 h 332691"/>
                <a:gd name="csX690" fmla="*/ 498557 w 694444"/>
                <a:gd name="csY690" fmla="*/ 100245 h 332691"/>
                <a:gd name="csX691" fmla="*/ 506691 w 694444"/>
                <a:gd name="csY691" fmla="*/ 95691 h 332691"/>
                <a:gd name="csX692" fmla="*/ 509546 w 694444"/>
                <a:gd name="csY692" fmla="*/ 93983 h 332691"/>
                <a:gd name="csX693" fmla="*/ 511547 w 694444"/>
                <a:gd name="csY693" fmla="*/ 94422 h 332691"/>
                <a:gd name="csX694" fmla="*/ 513332 w 694444"/>
                <a:gd name="csY694" fmla="*/ 93822 h 332691"/>
                <a:gd name="csX695" fmla="*/ 514694 w 694444"/>
                <a:gd name="csY695" fmla="*/ 93306 h 332691"/>
                <a:gd name="csX696" fmla="*/ 518165 w 694444"/>
                <a:gd name="csY696" fmla="*/ 92598 h 332691"/>
                <a:gd name="csX697" fmla="*/ 520281 w 694444"/>
                <a:gd name="csY697" fmla="*/ 92406 h 332691"/>
                <a:gd name="csX698" fmla="*/ 522459 w 694444"/>
                <a:gd name="csY698" fmla="*/ 91998 h 332691"/>
                <a:gd name="csX699" fmla="*/ 525599 w 694444"/>
                <a:gd name="csY699" fmla="*/ 91722 h 332691"/>
                <a:gd name="csX700" fmla="*/ 531979 w 694444"/>
                <a:gd name="csY700" fmla="*/ 88729 h 332691"/>
                <a:gd name="csX701" fmla="*/ 534564 w 694444"/>
                <a:gd name="csY701" fmla="*/ 88144 h 332691"/>
                <a:gd name="csX702" fmla="*/ 538935 w 694444"/>
                <a:gd name="csY702" fmla="*/ 88975 h 332691"/>
                <a:gd name="csX703" fmla="*/ 541290 w 694444"/>
                <a:gd name="csY703" fmla="*/ 88429 h 332691"/>
                <a:gd name="csX704" fmla="*/ 543637 w 694444"/>
                <a:gd name="csY704" fmla="*/ 86921 h 332691"/>
                <a:gd name="csX705" fmla="*/ 546669 w 694444"/>
                <a:gd name="csY705" fmla="*/ 85360 h 332691"/>
                <a:gd name="csX706" fmla="*/ 547462 w 694444"/>
                <a:gd name="csY706" fmla="*/ 82821 h 332691"/>
                <a:gd name="csX707" fmla="*/ 549016 w 694444"/>
                <a:gd name="csY707" fmla="*/ 79328 h 332691"/>
                <a:gd name="csX708" fmla="*/ 552371 w 694444"/>
                <a:gd name="csY708" fmla="*/ 76759 h 332691"/>
                <a:gd name="csX709" fmla="*/ 555096 w 694444"/>
                <a:gd name="csY709" fmla="*/ 74505 h 332691"/>
                <a:gd name="csX710" fmla="*/ 557874 w 694444"/>
                <a:gd name="csY710" fmla="*/ 72320 h 332691"/>
                <a:gd name="csX711" fmla="*/ 561290 w 694444"/>
                <a:gd name="csY711" fmla="*/ 70489 h 332691"/>
                <a:gd name="csX712" fmla="*/ 564507 w 694444"/>
                <a:gd name="csY712" fmla="*/ 69166 h 332691"/>
                <a:gd name="csX713" fmla="*/ 568601 w 694444"/>
                <a:gd name="csY713" fmla="*/ 65681 h 332691"/>
                <a:gd name="csX714" fmla="*/ 571864 w 694444"/>
                <a:gd name="csY714" fmla="*/ 63912 h 332691"/>
                <a:gd name="csX715" fmla="*/ 573488 w 694444"/>
                <a:gd name="csY715" fmla="*/ 63335 h 332691"/>
                <a:gd name="csX716" fmla="*/ 575419 w 694444"/>
                <a:gd name="csY716" fmla="*/ 63974 h 332691"/>
                <a:gd name="csX717" fmla="*/ 579028 w 694444"/>
                <a:gd name="csY717" fmla="*/ 64443 h 332691"/>
                <a:gd name="csX718" fmla="*/ 581645 w 694444"/>
                <a:gd name="csY718" fmla="*/ 64304 h 332691"/>
                <a:gd name="csX719" fmla="*/ 583123 w 694444"/>
                <a:gd name="csY719" fmla="*/ 64704 h 332691"/>
                <a:gd name="csX720" fmla="*/ 586062 w 694444"/>
                <a:gd name="csY720" fmla="*/ 66412 h 332691"/>
                <a:gd name="csX721" fmla="*/ 588740 w 694444"/>
                <a:gd name="csY721" fmla="*/ 67904 h 332691"/>
                <a:gd name="csX722" fmla="*/ 590787 w 694444"/>
                <a:gd name="csY722" fmla="*/ 70566 h 332691"/>
                <a:gd name="csX723" fmla="*/ 594596 w 694444"/>
                <a:gd name="csY723" fmla="*/ 74266 h 332691"/>
                <a:gd name="csX724" fmla="*/ 596551 w 694444"/>
                <a:gd name="csY724" fmla="*/ 75505 h 332691"/>
                <a:gd name="csX725" fmla="*/ 597936 w 694444"/>
                <a:gd name="csY725" fmla="*/ 76020 h 332691"/>
                <a:gd name="csX726" fmla="*/ 601368 w 694444"/>
                <a:gd name="csY726" fmla="*/ 76367 h 332691"/>
                <a:gd name="csX727" fmla="*/ 604170 w 694444"/>
                <a:gd name="csY727" fmla="*/ 76551 h 332691"/>
                <a:gd name="csX728" fmla="*/ 605847 w 694444"/>
                <a:gd name="csY728" fmla="*/ 75705 h 332691"/>
                <a:gd name="csX729" fmla="*/ 608671 w 694444"/>
                <a:gd name="csY729" fmla="*/ 74159 h 332691"/>
                <a:gd name="csX730" fmla="*/ 613173 w 694444"/>
                <a:gd name="csY730" fmla="*/ 72189 h 332691"/>
                <a:gd name="csX731" fmla="*/ 614943 w 694444"/>
                <a:gd name="csY731" fmla="*/ 72243 h 332691"/>
                <a:gd name="csX732" fmla="*/ 617844 w 694444"/>
                <a:gd name="csY732" fmla="*/ 73290 h 332691"/>
                <a:gd name="csX733" fmla="*/ 622169 w 694444"/>
                <a:gd name="csY733" fmla="*/ 75220 h 332691"/>
                <a:gd name="csX734" fmla="*/ 623900 w 694444"/>
                <a:gd name="csY734" fmla="*/ 76667 h 3326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</a:cxnLst>
              <a:rect l="l" t="t" r="r" b="b"/>
              <a:pathLst>
                <a:path w="694444" h="332691">
                  <a:moveTo>
                    <a:pt x="625024" y="78444"/>
                  </a:moveTo>
                  <a:lnTo>
                    <a:pt x="623000" y="83075"/>
                  </a:lnTo>
                  <a:lnTo>
                    <a:pt x="618952" y="92322"/>
                  </a:lnTo>
                  <a:lnTo>
                    <a:pt x="615528" y="100107"/>
                  </a:lnTo>
                  <a:lnTo>
                    <a:pt x="613712" y="104476"/>
                  </a:lnTo>
                  <a:lnTo>
                    <a:pt x="612388" y="107799"/>
                  </a:lnTo>
                  <a:lnTo>
                    <a:pt x="611011" y="110946"/>
                  </a:lnTo>
                  <a:lnTo>
                    <a:pt x="610811" y="112831"/>
                  </a:lnTo>
                  <a:lnTo>
                    <a:pt x="609264" y="115862"/>
                  </a:lnTo>
                  <a:lnTo>
                    <a:pt x="606386" y="119516"/>
                  </a:lnTo>
                  <a:lnTo>
                    <a:pt x="605762" y="123470"/>
                  </a:lnTo>
                  <a:lnTo>
                    <a:pt x="605878" y="127016"/>
                  </a:lnTo>
                  <a:lnTo>
                    <a:pt x="605632" y="130186"/>
                  </a:lnTo>
                  <a:lnTo>
                    <a:pt x="602476" y="132193"/>
                  </a:lnTo>
                  <a:lnTo>
                    <a:pt x="600006" y="133978"/>
                  </a:lnTo>
                  <a:lnTo>
                    <a:pt x="600714" y="139963"/>
                  </a:lnTo>
                  <a:lnTo>
                    <a:pt x="601984" y="142217"/>
                  </a:lnTo>
                  <a:lnTo>
                    <a:pt x="604038" y="144648"/>
                  </a:lnTo>
                  <a:lnTo>
                    <a:pt x="606201" y="146594"/>
                  </a:lnTo>
                  <a:lnTo>
                    <a:pt x="608071" y="148233"/>
                  </a:lnTo>
                  <a:lnTo>
                    <a:pt x="610133" y="147448"/>
                  </a:lnTo>
                  <a:lnTo>
                    <a:pt x="611880" y="144948"/>
                  </a:lnTo>
                  <a:lnTo>
                    <a:pt x="615251" y="142748"/>
                  </a:lnTo>
                  <a:lnTo>
                    <a:pt x="617121" y="142694"/>
                  </a:lnTo>
                  <a:lnTo>
                    <a:pt x="618429" y="143202"/>
                  </a:lnTo>
                  <a:lnTo>
                    <a:pt x="621353" y="143348"/>
                  </a:lnTo>
                  <a:lnTo>
                    <a:pt x="624347" y="142548"/>
                  </a:lnTo>
                  <a:lnTo>
                    <a:pt x="626694" y="142379"/>
                  </a:lnTo>
                  <a:lnTo>
                    <a:pt x="629726" y="142917"/>
                  </a:lnTo>
                  <a:lnTo>
                    <a:pt x="630819" y="143440"/>
                  </a:lnTo>
                  <a:lnTo>
                    <a:pt x="633366" y="144410"/>
                  </a:lnTo>
                  <a:lnTo>
                    <a:pt x="636113" y="146525"/>
                  </a:lnTo>
                  <a:lnTo>
                    <a:pt x="638037" y="148887"/>
                  </a:lnTo>
                  <a:lnTo>
                    <a:pt x="639438" y="149341"/>
                  </a:lnTo>
                  <a:lnTo>
                    <a:pt x="640153" y="148587"/>
                  </a:lnTo>
                  <a:lnTo>
                    <a:pt x="641692" y="146487"/>
                  </a:lnTo>
                  <a:lnTo>
                    <a:pt x="643855" y="144463"/>
                  </a:lnTo>
                  <a:lnTo>
                    <a:pt x="646479" y="141140"/>
                  </a:lnTo>
                  <a:lnTo>
                    <a:pt x="648457" y="138586"/>
                  </a:lnTo>
                  <a:lnTo>
                    <a:pt x="650011" y="138194"/>
                  </a:lnTo>
                  <a:lnTo>
                    <a:pt x="653012" y="138201"/>
                  </a:lnTo>
                  <a:lnTo>
                    <a:pt x="654359" y="137586"/>
                  </a:lnTo>
                  <a:lnTo>
                    <a:pt x="656630" y="137263"/>
                  </a:lnTo>
                  <a:lnTo>
                    <a:pt x="658638" y="138209"/>
                  </a:lnTo>
                  <a:lnTo>
                    <a:pt x="664225" y="138709"/>
                  </a:lnTo>
                  <a:lnTo>
                    <a:pt x="665725" y="140017"/>
                  </a:lnTo>
                  <a:lnTo>
                    <a:pt x="668373" y="143902"/>
                  </a:lnTo>
                  <a:lnTo>
                    <a:pt x="669873" y="145971"/>
                  </a:lnTo>
                  <a:lnTo>
                    <a:pt x="672474" y="147010"/>
                  </a:lnTo>
                  <a:lnTo>
                    <a:pt x="674044" y="147725"/>
                  </a:lnTo>
                  <a:lnTo>
                    <a:pt x="675437" y="148279"/>
                  </a:lnTo>
                  <a:lnTo>
                    <a:pt x="676822" y="149279"/>
                  </a:lnTo>
                  <a:lnTo>
                    <a:pt x="677153" y="150487"/>
                  </a:lnTo>
                  <a:lnTo>
                    <a:pt x="677715" y="152333"/>
                  </a:lnTo>
                  <a:lnTo>
                    <a:pt x="678561" y="153395"/>
                  </a:lnTo>
                  <a:lnTo>
                    <a:pt x="680139" y="154441"/>
                  </a:lnTo>
                  <a:lnTo>
                    <a:pt x="681340" y="155072"/>
                  </a:lnTo>
                  <a:lnTo>
                    <a:pt x="681716" y="156403"/>
                  </a:lnTo>
                  <a:lnTo>
                    <a:pt x="682093" y="157057"/>
                  </a:lnTo>
                  <a:lnTo>
                    <a:pt x="683194" y="157987"/>
                  </a:lnTo>
                  <a:lnTo>
                    <a:pt x="686434" y="161957"/>
                  </a:lnTo>
                  <a:lnTo>
                    <a:pt x="688011" y="163019"/>
                  </a:lnTo>
                  <a:lnTo>
                    <a:pt x="690412" y="165311"/>
                  </a:lnTo>
                  <a:lnTo>
                    <a:pt x="691413" y="167211"/>
                  </a:lnTo>
                  <a:lnTo>
                    <a:pt x="691467" y="169204"/>
                  </a:lnTo>
                  <a:lnTo>
                    <a:pt x="692090" y="170719"/>
                  </a:lnTo>
                  <a:lnTo>
                    <a:pt x="693691" y="172996"/>
                  </a:lnTo>
                  <a:lnTo>
                    <a:pt x="694445" y="174535"/>
                  </a:lnTo>
                  <a:lnTo>
                    <a:pt x="694145" y="176619"/>
                  </a:lnTo>
                  <a:lnTo>
                    <a:pt x="694406" y="178466"/>
                  </a:lnTo>
                  <a:lnTo>
                    <a:pt x="693783" y="180366"/>
                  </a:lnTo>
                  <a:lnTo>
                    <a:pt x="691205" y="181774"/>
                  </a:lnTo>
                  <a:lnTo>
                    <a:pt x="690312" y="182443"/>
                  </a:lnTo>
                  <a:lnTo>
                    <a:pt x="688450" y="182504"/>
                  </a:lnTo>
                  <a:lnTo>
                    <a:pt x="685295" y="181797"/>
                  </a:lnTo>
                  <a:lnTo>
                    <a:pt x="682224" y="182197"/>
                  </a:lnTo>
                  <a:lnTo>
                    <a:pt x="678554" y="181412"/>
                  </a:lnTo>
                  <a:lnTo>
                    <a:pt x="675676" y="179743"/>
                  </a:lnTo>
                  <a:lnTo>
                    <a:pt x="674136" y="178397"/>
                  </a:lnTo>
                  <a:lnTo>
                    <a:pt x="671682" y="177604"/>
                  </a:lnTo>
                  <a:lnTo>
                    <a:pt x="670527" y="178019"/>
                  </a:lnTo>
                  <a:lnTo>
                    <a:pt x="669073" y="179750"/>
                  </a:lnTo>
                  <a:lnTo>
                    <a:pt x="667472" y="179443"/>
                  </a:lnTo>
                  <a:lnTo>
                    <a:pt x="665995" y="179750"/>
                  </a:lnTo>
                  <a:lnTo>
                    <a:pt x="662193" y="179397"/>
                  </a:lnTo>
                  <a:lnTo>
                    <a:pt x="660123" y="178958"/>
                  </a:lnTo>
                  <a:lnTo>
                    <a:pt x="656853" y="180166"/>
                  </a:lnTo>
                  <a:lnTo>
                    <a:pt x="654998" y="180543"/>
                  </a:lnTo>
                  <a:lnTo>
                    <a:pt x="651520" y="182020"/>
                  </a:lnTo>
                  <a:lnTo>
                    <a:pt x="649434" y="184581"/>
                  </a:lnTo>
                  <a:lnTo>
                    <a:pt x="647872" y="185189"/>
                  </a:lnTo>
                  <a:lnTo>
                    <a:pt x="646348" y="185066"/>
                  </a:lnTo>
                  <a:lnTo>
                    <a:pt x="645263" y="184128"/>
                  </a:lnTo>
                  <a:lnTo>
                    <a:pt x="643678" y="182997"/>
                  </a:lnTo>
                  <a:lnTo>
                    <a:pt x="641323" y="183058"/>
                  </a:lnTo>
                  <a:lnTo>
                    <a:pt x="640623" y="183543"/>
                  </a:lnTo>
                  <a:lnTo>
                    <a:pt x="640330" y="184581"/>
                  </a:lnTo>
                  <a:lnTo>
                    <a:pt x="639561" y="187736"/>
                  </a:lnTo>
                  <a:lnTo>
                    <a:pt x="639576" y="189151"/>
                  </a:lnTo>
                  <a:lnTo>
                    <a:pt x="639061" y="190067"/>
                  </a:lnTo>
                  <a:lnTo>
                    <a:pt x="637668" y="190367"/>
                  </a:lnTo>
                  <a:lnTo>
                    <a:pt x="635228" y="190282"/>
                  </a:lnTo>
                  <a:lnTo>
                    <a:pt x="631404" y="190074"/>
                  </a:lnTo>
                  <a:lnTo>
                    <a:pt x="628818" y="189259"/>
                  </a:lnTo>
                  <a:lnTo>
                    <a:pt x="627263" y="189605"/>
                  </a:lnTo>
                  <a:lnTo>
                    <a:pt x="625147" y="191313"/>
                  </a:lnTo>
                  <a:lnTo>
                    <a:pt x="623639" y="191590"/>
                  </a:lnTo>
                  <a:lnTo>
                    <a:pt x="622415" y="192313"/>
                  </a:lnTo>
                  <a:lnTo>
                    <a:pt x="621423" y="194828"/>
                  </a:lnTo>
                  <a:lnTo>
                    <a:pt x="619868" y="196390"/>
                  </a:lnTo>
                  <a:lnTo>
                    <a:pt x="617990" y="198329"/>
                  </a:lnTo>
                  <a:lnTo>
                    <a:pt x="615974" y="202460"/>
                  </a:lnTo>
                  <a:lnTo>
                    <a:pt x="614866" y="204821"/>
                  </a:lnTo>
                  <a:lnTo>
                    <a:pt x="615220" y="206091"/>
                  </a:lnTo>
                  <a:lnTo>
                    <a:pt x="615467" y="207629"/>
                  </a:lnTo>
                  <a:lnTo>
                    <a:pt x="614535" y="209376"/>
                  </a:lnTo>
                  <a:lnTo>
                    <a:pt x="612642" y="210999"/>
                  </a:lnTo>
                  <a:lnTo>
                    <a:pt x="611119" y="211299"/>
                  </a:lnTo>
                  <a:lnTo>
                    <a:pt x="608841" y="212860"/>
                  </a:lnTo>
                  <a:lnTo>
                    <a:pt x="605709" y="215668"/>
                  </a:lnTo>
                  <a:lnTo>
                    <a:pt x="603369" y="218022"/>
                  </a:lnTo>
                  <a:lnTo>
                    <a:pt x="600322" y="218592"/>
                  </a:lnTo>
                  <a:lnTo>
                    <a:pt x="598159" y="219192"/>
                  </a:lnTo>
                  <a:lnTo>
                    <a:pt x="593365" y="219922"/>
                  </a:lnTo>
                  <a:lnTo>
                    <a:pt x="592180" y="220107"/>
                  </a:lnTo>
                  <a:lnTo>
                    <a:pt x="586924" y="220469"/>
                  </a:lnTo>
                  <a:lnTo>
                    <a:pt x="583030" y="219207"/>
                  </a:lnTo>
                  <a:lnTo>
                    <a:pt x="580983" y="219399"/>
                  </a:lnTo>
                  <a:lnTo>
                    <a:pt x="579167" y="220115"/>
                  </a:lnTo>
                  <a:lnTo>
                    <a:pt x="578243" y="220892"/>
                  </a:lnTo>
                  <a:lnTo>
                    <a:pt x="577920" y="222369"/>
                  </a:lnTo>
                  <a:lnTo>
                    <a:pt x="577597" y="223730"/>
                  </a:lnTo>
                  <a:lnTo>
                    <a:pt x="576119" y="225846"/>
                  </a:lnTo>
                  <a:lnTo>
                    <a:pt x="573142" y="228646"/>
                  </a:lnTo>
                  <a:lnTo>
                    <a:pt x="570687" y="230500"/>
                  </a:lnTo>
                  <a:lnTo>
                    <a:pt x="568801" y="232900"/>
                  </a:lnTo>
                  <a:lnTo>
                    <a:pt x="567732" y="233769"/>
                  </a:lnTo>
                  <a:lnTo>
                    <a:pt x="565577" y="234685"/>
                  </a:lnTo>
                  <a:lnTo>
                    <a:pt x="564415" y="235177"/>
                  </a:lnTo>
                  <a:lnTo>
                    <a:pt x="561714" y="237308"/>
                  </a:lnTo>
                  <a:lnTo>
                    <a:pt x="559567" y="239208"/>
                  </a:lnTo>
                  <a:lnTo>
                    <a:pt x="558150" y="239739"/>
                  </a:lnTo>
                  <a:lnTo>
                    <a:pt x="556442" y="239239"/>
                  </a:lnTo>
                  <a:lnTo>
                    <a:pt x="555311" y="239077"/>
                  </a:lnTo>
                  <a:lnTo>
                    <a:pt x="551971" y="238347"/>
                  </a:lnTo>
                  <a:lnTo>
                    <a:pt x="549709" y="238254"/>
                  </a:lnTo>
                  <a:lnTo>
                    <a:pt x="546546" y="237785"/>
                  </a:lnTo>
                  <a:lnTo>
                    <a:pt x="539143" y="235562"/>
                  </a:lnTo>
                  <a:lnTo>
                    <a:pt x="536765" y="234523"/>
                  </a:lnTo>
                  <a:lnTo>
                    <a:pt x="534664" y="231692"/>
                  </a:lnTo>
                  <a:lnTo>
                    <a:pt x="532764" y="230254"/>
                  </a:lnTo>
                  <a:lnTo>
                    <a:pt x="530185" y="230100"/>
                  </a:lnTo>
                  <a:lnTo>
                    <a:pt x="526315" y="230100"/>
                  </a:lnTo>
                  <a:lnTo>
                    <a:pt x="524583" y="229538"/>
                  </a:lnTo>
                  <a:lnTo>
                    <a:pt x="521674" y="230069"/>
                  </a:lnTo>
                  <a:lnTo>
                    <a:pt x="518496" y="232946"/>
                  </a:lnTo>
                  <a:lnTo>
                    <a:pt x="516995" y="235085"/>
                  </a:lnTo>
                  <a:lnTo>
                    <a:pt x="515695" y="237277"/>
                  </a:lnTo>
                  <a:lnTo>
                    <a:pt x="514102" y="241947"/>
                  </a:lnTo>
                  <a:lnTo>
                    <a:pt x="513394" y="245062"/>
                  </a:lnTo>
                  <a:lnTo>
                    <a:pt x="512855" y="246816"/>
                  </a:lnTo>
                  <a:lnTo>
                    <a:pt x="511154" y="249609"/>
                  </a:lnTo>
                  <a:lnTo>
                    <a:pt x="510970" y="251171"/>
                  </a:lnTo>
                  <a:lnTo>
                    <a:pt x="511555" y="252524"/>
                  </a:lnTo>
                  <a:lnTo>
                    <a:pt x="512778" y="254048"/>
                  </a:lnTo>
                  <a:lnTo>
                    <a:pt x="513509" y="256440"/>
                  </a:lnTo>
                  <a:lnTo>
                    <a:pt x="515295" y="258979"/>
                  </a:lnTo>
                  <a:lnTo>
                    <a:pt x="517050" y="260956"/>
                  </a:lnTo>
                  <a:lnTo>
                    <a:pt x="520351" y="264141"/>
                  </a:lnTo>
                  <a:lnTo>
                    <a:pt x="521289" y="265810"/>
                  </a:lnTo>
                  <a:lnTo>
                    <a:pt x="522405" y="267718"/>
                  </a:lnTo>
                  <a:lnTo>
                    <a:pt x="522644" y="269579"/>
                  </a:lnTo>
                  <a:lnTo>
                    <a:pt x="522436" y="270795"/>
                  </a:lnTo>
                  <a:lnTo>
                    <a:pt x="521251" y="271726"/>
                  </a:lnTo>
                  <a:lnTo>
                    <a:pt x="518935" y="272195"/>
                  </a:lnTo>
                  <a:lnTo>
                    <a:pt x="517819" y="273480"/>
                  </a:lnTo>
                  <a:lnTo>
                    <a:pt x="516118" y="275203"/>
                  </a:lnTo>
                  <a:lnTo>
                    <a:pt x="514102" y="277188"/>
                  </a:lnTo>
                  <a:lnTo>
                    <a:pt x="513155" y="277295"/>
                  </a:lnTo>
                  <a:lnTo>
                    <a:pt x="512016" y="277826"/>
                  </a:lnTo>
                  <a:lnTo>
                    <a:pt x="506314" y="280280"/>
                  </a:lnTo>
                  <a:lnTo>
                    <a:pt x="504144" y="280965"/>
                  </a:lnTo>
                  <a:lnTo>
                    <a:pt x="502435" y="281780"/>
                  </a:lnTo>
                  <a:lnTo>
                    <a:pt x="500412" y="284273"/>
                  </a:lnTo>
                  <a:lnTo>
                    <a:pt x="498819" y="286127"/>
                  </a:lnTo>
                  <a:lnTo>
                    <a:pt x="496849" y="288589"/>
                  </a:lnTo>
                  <a:lnTo>
                    <a:pt x="495979" y="289673"/>
                  </a:lnTo>
                  <a:lnTo>
                    <a:pt x="494232" y="292127"/>
                  </a:lnTo>
                  <a:lnTo>
                    <a:pt x="491931" y="294927"/>
                  </a:lnTo>
                  <a:lnTo>
                    <a:pt x="490654" y="296427"/>
                  </a:lnTo>
                  <a:lnTo>
                    <a:pt x="489961" y="297320"/>
                  </a:lnTo>
                  <a:lnTo>
                    <a:pt x="489330" y="298497"/>
                  </a:lnTo>
                  <a:lnTo>
                    <a:pt x="486922" y="299397"/>
                  </a:lnTo>
                  <a:lnTo>
                    <a:pt x="484936" y="300359"/>
                  </a:lnTo>
                  <a:lnTo>
                    <a:pt x="481935" y="301805"/>
                  </a:lnTo>
                  <a:lnTo>
                    <a:pt x="477633" y="303389"/>
                  </a:lnTo>
                  <a:lnTo>
                    <a:pt x="474155" y="304928"/>
                  </a:lnTo>
                  <a:lnTo>
                    <a:pt x="471946" y="306190"/>
                  </a:lnTo>
                  <a:lnTo>
                    <a:pt x="468660" y="307782"/>
                  </a:lnTo>
                  <a:lnTo>
                    <a:pt x="466429" y="308290"/>
                  </a:lnTo>
                  <a:lnTo>
                    <a:pt x="461934" y="308228"/>
                  </a:lnTo>
                  <a:lnTo>
                    <a:pt x="456378" y="308636"/>
                  </a:lnTo>
                  <a:lnTo>
                    <a:pt x="452331" y="308944"/>
                  </a:lnTo>
                  <a:lnTo>
                    <a:pt x="449291" y="308559"/>
                  </a:lnTo>
                  <a:lnTo>
                    <a:pt x="444697" y="308336"/>
                  </a:lnTo>
                  <a:lnTo>
                    <a:pt x="441180" y="308028"/>
                  </a:lnTo>
                  <a:lnTo>
                    <a:pt x="438833" y="308621"/>
                  </a:lnTo>
                  <a:lnTo>
                    <a:pt x="433300" y="309244"/>
                  </a:lnTo>
                  <a:lnTo>
                    <a:pt x="432061" y="309382"/>
                  </a:lnTo>
                  <a:lnTo>
                    <a:pt x="422203" y="310890"/>
                  </a:lnTo>
                  <a:lnTo>
                    <a:pt x="417847" y="311690"/>
                  </a:lnTo>
                  <a:lnTo>
                    <a:pt x="413861" y="312059"/>
                  </a:lnTo>
                  <a:lnTo>
                    <a:pt x="410929" y="312644"/>
                  </a:lnTo>
                  <a:lnTo>
                    <a:pt x="409267" y="313382"/>
                  </a:lnTo>
                  <a:lnTo>
                    <a:pt x="406804" y="314429"/>
                  </a:lnTo>
                  <a:lnTo>
                    <a:pt x="405504" y="314890"/>
                  </a:lnTo>
                  <a:lnTo>
                    <a:pt x="401141" y="316952"/>
                  </a:lnTo>
                  <a:lnTo>
                    <a:pt x="391429" y="321198"/>
                  </a:lnTo>
                  <a:lnTo>
                    <a:pt x="384934" y="324637"/>
                  </a:lnTo>
                  <a:lnTo>
                    <a:pt x="383864" y="325222"/>
                  </a:lnTo>
                  <a:lnTo>
                    <a:pt x="379485" y="327645"/>
                  </a:lnTo>
                  <a:lnTo>
                    <a:pt x="376954" y="328591"/>
                  </a:lnTo>
                  <a:lnTo>
                    <a:pt x="375192" y="330745"/>
                  </a:lnTo>
                  <a:lnTo>
                    <a:pt x="373783" y="332107"/>
                  </a:lnTo>
                  <a:lnTo>
                    <a:pt x="372306" y="332691"/>
                  </a:lnTo>
                  <a:lnTo>
                    <a:pt x="369674" y="331307"/>
                  </a:lnTo>
                  <a:lnTo>
                    <a:pt x="367812" y="331384"/>
                  </a:lnTo>
                  <a:lnTo>
                    <a:pt x="361863" y="330876"/>
                  </a:lnTo>
                  <a:lnTo>
                    <a:pt x="361863" y="324583"/>
                  </a:lnTo>
                  <a:lnTo>
                    <a:pt x="357692" y="325468"/>
                  </a:lnTo>
                  <a:lnTo>
                    <a:pt x="351036" y="326891"/>
                  </a:lnTo>
                  <a:lnTo>
                    <a:pt x="344864" y="328206"/>
                  </a:lnTo>
                  <a:lnTo>
                    <a:pt x="339215" y="325191"/>
                  </a:lnTo>
                  <a:lnTo>
                    <a:pt x="334859" y="322860"/>
                  </a:lnTo>
                  <a:lnTo>
                    <a:pt x="331073" y="320852"/>
                  </a:lnTo>
                  <a:lnTo>
                    <a:pt x="325333" y="319521"/>
                  </a:lnTo>
                  <a:lnTo>
                    <a:pt x="320323" y="318360"/>
                  </a:lnTo>
                  <a:lnTo>
                    <a:pt x="311288" y="316444"/>
                  </a:lnTo>
                  <a:lnTo>
                    <a:pt x="307318" y="314767"/>
                  </a:lnTo>
                  <a:lnTo>
                    <a:pt x="305309" y="312544"/>
                  </a:lnTo>
                  <a:lnTo>
                    <a:pt x="301723" y="307497"/>
                  </a:lnTo>
                  <a:lnTo>
                    <a:pt x="300561" y="306497"/>
                  </a:lnTo>
                  <a:lnTo>
                    <a:pt x="298814" y="305805"/>
                  </a:lnTo>
                  <a:lnTo>
                    <a:pt x="297006" y="305367"/>
                  </a:lnTo>
                  <a:lnTo>
                    <a:pt x="293081" y="305390"/>
                  </a:lnTo>
                  <a:lnTo>
                    <a:pt x="288295" y="304997"/>
                  </a:lnTo>
                  <a:lnTo>
                    <a:pt x="281400" y="303936"/>
                  </a:lnTo>
                  <a:lnTo>
                    <a:pt x="275920" y="303082"/>
                  </a:lnTo>
                  <a:lnTo>
                    <a:pt x="266578" y="301505"/>
                  </a:lnTo>
                  <a:lnTo>
                    <a:pt x="264362" y="301312"/>
                  </a:lnTo>
                  <a:lnTo>
                    <a:pt x="259475" y="302713"/>
                  </a:lnTo>
                  <a:lnTo>
                    <a:pt x="253211" y="304505"/>
                  </a:lnTo>
                  <a:lnTo>
                    <a:pt x="241968" y="303097"/>
                  </a:lnTo>
                  <a:lnTo>
                    <a:pt x="236981" y="302443"/>
                  </a:lnTo>
                  <a:lnTo>
                    <a:pt x="226877" y="301105"/>
                  </a:lnTo>
                  <a:lnTo>
                    <a:pt x="215441" y="299589"/>
                  </a:lnTo>
                  <a:lnTo>
                    <a:pt x="204360" y="298020"/>
                  </a:lnTo>
                  <a:lnTo>
                    <a:pt x="196311" y="298881"/>
                  </a:lnTo>
                  <a:lnTo>
                    <a:pt x="191824" y="299366"/>
                  </a:lnTo>
                  <a:lnTo>
                    <a:pt x="186646" y="300058"/>
                  </a:lnTo>
                  <a:lnTo>
                    <a:pt x="185930" y="299281"/>
                  </a:lnTo>
                  <a:lnTo>
                    <a:pt x="185722" y="296274"/>
                  </a:lnTo>
                  <a:lnTo>
                    <a:pt x="184791" y="293943"/>
                  </a:lnTo>
                  <a:lnTo>
                    <a:pt x="181959" y="291419"/>
                  </a:lnTo>
                  <a:lnTo>
                    <a:pt x="180058" y="289019"/>
                  </a:lnTo>
                  <a:lnTo>
                    <a:pt x="176434" y="285765"/>
                  </a:lnTo>
                  <a:lnTo>
                    <a:pt x="175294" y="283711"/>
                  </a:lnTo>
                  <a:lnTo>
                    <a:pt x="174910" y="280526"/>
                  </a:lnTo>
                  <a:lnTo>
                    <a:pt x="171570" y="272211"/>
                  </a:lnTo>
                  <a:lnTo>
                    <a:pt x="169492" y="266556"/>
                  </a:lnTo>
                  <a:lnTo>
                    <a:pt x="168969" y="265410"/>
                  </a:lnTo>
                  <a:lnTo>
                    <a:pt x="168076" y="263564"/>
                  </a:lnTo>
                  <a:lnTo>
                    <a:pt x="166907" y="262602"/>
                  </a:lnTo>
                  <a:lnTo>
                    <a:pt x="164421" y="262010"/>
                  </a:lnTo>
                  <a:lnTo>
                    <a:pt x="163751" y="261010"/>
                  </a:lnTo>
                  <a:lnTo>
                    <a:pt x="163751" y="259048"/>
                  </a:lnTo>
                  <a:lnTo>
                    <a:pt x="164144" y="256332"/>
                  </a:lnTo>
                  <a:lnTo>
                    <a:pt x="164652" y="254348"/>
                  </a:lnTo>
                  <a:lnTo>
                    <a:pt x="164290" y="253848"/>
                  </a:lnTo>
                  <a:lnTo>
                    <a:pt x="157803" y="254409"/>
                  </a:lnTo>
                  <a:lnTo>
                    <a:pt x="153824" y="253094"/>
                  </a:lnTo>
                  <a:lnTo>
                    <a:pt x="150507" y="251663"/>
                  </a:lnTo>
                  <a:lnTo>
                    <a:pt x="145798" y="248001"/>
                  </a:lnTo>
                  <a:lnTo>
                    <a:pt x="143005" y="246586"/>
                  </a:lnTo>
                  <a:lnTo>
                    <a:pt x="139426" y="242785"/>
                  </a:lnTo>
                  <a:lnTo>
                    <a:pt x="134224" y="241885"/>
                  </a:lnTo>
                  <a:lnTo>
                    <a:pt x="132285" y="240393"/>
                  </a:lnTo>
                  <a:lnTo>
                    <a:pt x="129838" y="237131"/>
                  </a:lnTo>
                  <a:lnTo>
                    <a:pt x="127706" y="235031"/>
                  </a:lnTo>
                  <a:lnTo>
                    <a:pt x="124674" y="233708"/>
                  </a:lnTo>
                  <a:lnTo>
                    <a:pt x="119887" y="232531"/>
                  </a:lnTo>
                  <a:lnTo>
                    <a:pt x="111715" y="231408"/>
                  </a:lnTo>
                  <a:lnTo>
                    <a:pt x="108944" y="230931"/>
                  </a:lnTo>
                  <a:lnTo>
                    <a:pt x="104435" y="231685"/>
                  </a:lnTo>
                  <a:lnTo>
                    <a:pt x="101087" y="231746"/>
                  </a:lnTo>
                  <a:lnTo>
                    <a:pt x="95662" y="230946"/>
                  </a:lnTo>
                  <a:lnTo>
                    <a:pt x="92568" y="229938"/>
                  </a:lnTo>
                  <a:lnTo>
                    <a:pt x="88752" y="229908"/>
                  </a:lnTo>
                  <a:lnTo>
                    <a:pt x="86266" y="229923"/>
                  </a:lnTo>
                  <a:lnTo>
                    <a:pt x="82949" y="229692"/>
                  </a:lnTo>
                  <a:lnTo>
                    <a:pt x="81348" y="229031"/>
                  </a:lnTo>
                  <a:lnTo>
                    <a:pt x="79863" y="228223"/>
                  </a:lnTo>
                  <a:lnTo>
                    <a:pt x="77078" y="228423"/>
                  </a:lnTo>
                  <a:lnTo>
                    <a:pt x="75131" y="227615"/>
                  </a:lnTo>
                  <a:lnTo>
                    <a:pt x="73314" y="226107"/>
                  </a:lnTo>
                  <a:lnTo>
                    <a:pt x="71413" y="225392"/>
                  </a:lnTo>
                  <a:lnTo>
                    <a:pt x="69336" y="225438"/>
                  </a:lnTo>
                  <a:lnTo>
                    <a:pt x="68482" y="226107"/>
                  </a:lnTo>
                  <a:lnTo>
                    <a:pt x="67681" y="226046"/>
                  </a:lnTo>
                  <a:lnTo>
                    <a:pt x="67166" y="224007"/>
                  </a:lnTo>
                  <a:lnTo>
                    <a:pt x="65219" y="220707"/>
                  </a:lnTo>
                  <a:lnTo>
                    <a:pt x="64927" y="219222"/>
                  </a:lnTo>
                  <a:lnTo>
                    <a:pt x="63734" y="217514"/>
                  </a:lnTo>
                  <a:lnTo>
                    <a:pt x="63033" y="215961"/>
                  </a:lnTo>
                  <a:lnTo>
                    <a:pt x="63226" y="213814"/>
                  </a:lnTo>
                  <a:lnTo>
                    <a:pt x="64065" y="209637"/>
                  </a:lnTo>
                  <a:lnTo>
                    <a:pt x="65935" y="205852"/>
                  </a:lnTo>
                  <a:lnTo>
                    <a:pt x="67151" y="204868"/>
                  </a:lnTo>
                  <a:lnTo>
                    <a:pt x="67897" y="203744"/>
                  </a:lnTo>
                  <a:lnTo>
                    <a:pt x="69467" y="201783"/>
                  </a:lnTo>
                  <a:lnTo>
                    <a:pt x="70375" y="200213"/>
                  </a:lnTo>
                  <a:lnTo>
                    <a:pt x="70267" y="198059"/>
                  </a:lnTo>
                  <a:lnTo>
                    <a:pt x="69197" y="195813"/>
                  </a:lnTo>
                  <a:lnTo>
                    <a:pt x="68428" y="192913"/>
                  </a:lnTo>
                  <a:lnTo>
                    <a:pt x="68566" y="191243"/>
                  </a:lnTo>
                  <a:lnTo>
                    <a:pt x="69721" y="189259"/>
                  </a:lnTo>
                  <a:lnTo>
                    <a:pt x="71075" y="184851"/>
                  </a:lnTo>
                  <a:lnTo>
                    <a:pt x="70960" y="183689"/>
                  </a:lnTo>
                  <a:lnTo>
                    <a:pt x="70429" y="182766"/>
                  </a:lnTo>
                  <a:lnTo>
                    <a:pt x="70290" y="180712"/>
                  </a:lnTo>
                  <a:lnTo>
                    <a:pt x="70028" y="177958"/>
                  </a:lnTo>
                  <a:lnTo>
                    <a:pt x="68405" y="173735"/>
                  </a:lnTo>
                  <a:lnTo>
                    <a:pt x="67528" y="171488"/>
                  </a:lnTo>
                  <a:lnTo>
                    <a:pt x="65989" y="170519"/>
                  </a:lnTo>
                  <a:lnTo>
                    <a:pt x="64188" y="169934"/>
                  </a:lnTo>
                  <a:lnTo>
                    <a:pt x="62633" y="166888"/>
                  </a:lnTo>
                  <a:lnTo>
                    <a:pt x="60679" y="163288"/>
                  </a:lnTo>
                  <a:lnTo>
                    <a:pt x="59455" y="161026"/>
                  </a:lnTo>
                  <a:lnTo>
                    <a:pt x="59032" y="159642"/>
                  </a:lnTo>
                  <a:lnTo>
                    <a:pt x="58839" y="157126"/>
                  </a:lnTo>
                  <a:lnTo>
                    <a:pt x="57923" y="154072"/>
                  </a:lnTo>
                  <a:lnTo>
                    <a:pt x="56962" y="152395"/>
                  </a:lnTo>
                  <a:lnTo>
                    <a:pt x="56246" y="151102"/>
                  </a:lnTo>
                  <a:lnTo>
                    <a:pt x="55877" y="149248"/>
                  </a:lnTo>
                  <a:lnTo>
                    <a:pt x="55507" y="148571"/>
                  </a:lnTo>
                  <a:lnTo>
                    <a:pt x="52860" y="147748"/>
                  </a:lnTo>
                  <a:lnTo>
                    <a:pt x="50967" y="146364"/>
                  </a:lnTo>
                  <a:lnTo>
                    <a:pt x="50182" y="144502"/>
                  </a:lnTo>
                  <a:lnTo>
                    <a:pt x="49905" y="142994"/>
                  </a:lnTo>
                  <a:lnTo>
                    <a:pt x="49336" y="142117"/>
                  </a:lnTo>
                  <a:lnTo>
                    <a:pt x="47842" y="141840"/>
                  </a:lnTo>
                  <a:lnTo>
                    <a:pt x="46803" y="143194"/>
                  </a:lnTo>
                  <a:lnTo>
                    <a:pt x="45103" y="143871"/>
                  </a:lnTo>
                  <a:lnTo>
                    <a:pt x="43949" y="143748"/>
                  </a:lnTo>
                  <a:lnTo>
                    <a:pt x="42818" y="142932"/>
                  </a:lnTo>
                  <a:lnTo>
                    <a:pt x="42117" y="142079"/>
                  </a:lnTo>
                  <a:lnTo>
                    <a:pt x="40932" y="141117"/>
                  </a:lnTo>
                  <a:lnTo>
                    <a:pt x="39255" y="138063"/>
                  </a:lnTo>
                  <a:lnTo>
                    <a:pt x="37492" y="137255"/>
                  </a:lnTo>
                  <a:lnTo>
                    <a:pt x="34260" y="137394"/>
                  </a:lnTo>
                  <a:lnTo>
                    <a:pt x="31382" y="138809"/>
                  </a:lnTo>
                  <a:lnTo>
                    <a:pt x="29643" y="138586"/>
                  </a:lnTo>
                  <a:lnTo>
                    <a:pt x="28165" y="138109"/>
                  </a:lnTo>
                  <a:lnTo>
                    <a:pt x="26518" y="136586"/>
                  </a:lnTo>
                  <a:lnTo>
                    <a:pt x="25364" y="135324"/>
                  </a:lnTo>
                  <a:lnTo>
                    <a:pt x="23648" y="134917"/>
                  </a:lnTo>
                  <a:lnTo>
                    <a:pt x="20270" y="132693"/>
                  </a:lnTo>
                  <a:lnTo>
                    <a:pt x="17984" y="131093"/>
                  </a:lnTo>
                  <a:lnTo>
                    <a:pt x="17792" y="127947"/>
                  </a:lnTo>
                  <a:lnTo>
                    <a:pt x="16714" y="125778"/>
                  </a:lnTo>
                  <a:lnTo>
                    <a:pt x="14483" y="125162"/>
                  </a:lnTo>
                  <a:lnTo>
                    <a:pt x="12236" y="122931"/>
                  </a:lnTo>
                  <a:lnTo>
                    <a:pt x="8958" y="121731"/>
                  </a:lnTo>
                  <a:lnTo>
                    <a:pt x="6895" y="120800"/>
                  </a:lnTo>
                  <a:lnTo>
                    <a:pt x="5102" y="120239"/>
                  </a:lnTo>
                  <a:lnTo>
                    <a:pt x="4841" y="119392"/>
                  </a:lnTo>
                  <a:lnTo>
                    <a:pt x="4948" y="118669"/>
                  </a:lnTo>
                  <a:lnTo>
                    <a:pt x="5772" y="117462"/>
                  </a:lnTo>
                  <a:lnTo>
                    <a:pt x="6633" y="116331"/>
                  </a:lnTo>
                  <a:lnTo>
                    <a:pt x="6841" y="115285"/>
                  </a:lnTo>
                  <a:lnTo>
                    <a:pt x="6149" y="114361"/>
                  </a:lnTo>
                  <a:lnTo>
                    <a:pt x="4294" y="113392"/>
                  </a:lnTo>
                  <a:lnTo>
                    <a:pt x="1908" y="112523"/>
                  </a:lnTo>
                  <a:lnTo>
                    <a:pt x="1424" y="111084"/>
                  </a:lnTo>
                  <a:lnTo>
                    <a:pt x="0" y="109584"/>
                  </a:lnTo>
                  <a:lnTo>
                    <a:pt x="246" y="108377"/>
                  </a:lnTo>
                  <a:lnTo>
                    <a:pt x="1378" y="107492"/>
                  </a:lnTo>
                  <a:lnTo>
                    <a:pt x="2517" y="106838"/>
                  </a:lnTo>
                  <a:lnTo>
                    <a:pt x="2786" y="105699"/>
                  </a:lnTo>
                  <a:lnTo>
                    <a:pt x="1970" y="104653"/>
                  </a:lnTo>
                  <a:lnTo>
                    <a:pt x="1578" y="103068"/>
                  </a:lnTo>
                  <a:lnTo>
                    <a:pt x="1770" y="101884"/>
                  </a:lnTo>
                  <a:lnTo>
                    <a:pt x="1531" y="100368"/>
                  </a:lnTo>
                  <a:lnTo>
                    <a:pt x="1616" y="100376"/>
                  </a:lnTo>
                  <a:lnTo>
                    <a:pt x="4132" y="100291"/>
                  </a:lnTo>
                  <a:lnTo>
                    <a:pt x="5287" y="99560"/>
                  </a:lnTo>
                  <a:lnTo>
                    <a:pt x="6156" y="98476"/>
                  </a:lnTo>
                  <a:lnTo>
                    <a:pt x="8042" y="97268"/>
                  </a:lnTo>
                  <a:lnTo>
                    <a:pt x="8442" y="95883"/>
                  </a:lnTo>
                  <a:lnTo>
                    <a:pt x="8473" y="93137"/>
                  </a:lnTo>
                  <a:lnTo>
                    <a:pt x="9704" y="90814"/>
                  </a:lnTo>
                  <a:lnTo>
                    <a:pt x="12836" y="90121"/>
                  </a:lnTo>
                  <a:lnTo>
                    <a:pt x="14036" y="89783"/>
                  </a:lnTo>
                  <a:lnTo>
                    <a:pt x="15314" y="90121"/>
                  </a:lnTo>
                  <a:lnTo>
                    <a:pt x="17299" y="89791"/>
                  </a:lnTo>
                  <a:lnTo>
                    <a:pt x="19216" y="89675"/>
                  </a:lnTo>
                  <a:lnTo>
                    <a:pt x="20285" y="90391"/>
                  </a:lnTo>
                  <a:lnTo>
                    <a:pt x="21701" y="90991"/>
                  </a:lnTo>
                  <a:lnTo>
                    <a:pt x="23510" y="90921"/>
                  </a:lnTo>
                  <a:lnTo>
                    <a:pt x="24125" y="89829"/>
                  </a:lnTo>
                  <a:lnTo>
                    <a:pt x="24202" y="88298"/>
                  </a:lnTo>
                  <a:lnTo>
                    <a:pt x="24979" y="87898"/>
                  </a:lnTo>
                  <a:lnTo>
                    <a:pt x="25957" y="88960"/>
                  </a:lnTo>
                  <a:lnTo>
                    <a:pt x="26511" y="89752"/>
                  </a:lnTo>
                  <a:lnTo>
                    <a:pt x="27319" y="90114"/>
                  </a:lnTo>
                  <a:lnTo>
                    <a:pt x="29504" y="89168"/>
                  </a:lnTo>
                  <a:lnTo>
                    <a:pt x="31028" y="88144"/>
                  </a:lnTo>
                  <a:lnTo>
                    <a:pt x="31528" y="86036"/>
                  </a:lnTo>
                  <a:lnTo>
                    <a:pt x="32413" y="84998"/>
                  </a:lnTo>
                  <a:lnTo>
                    <a:pt x="33599" y="85529"/>
                  </a:lnTo>
                  <a:lnTo>
                    <a:pt x="35684" y="85513"/>
                  </a:lnTo>
                  <a:lnTo>
                    <a:pt x="37400" y="83882"/>
                  </a:lnTo>
                  <a:lnTo>
                    <a:pt x="39655" y="82582"/>
                  </a:lnTo>
                  <a:lnTo>
                    <a:pt x="41270" y="81990"/>
                  </a:lnTo>
                  <a:lnTo>
                    <a:pt x="41594" y="80890"/>
                  </a:lnTo>
                  <a:lnTo>
                    <a:pt x="40840" y="78459"/>
                  </a:lnTo>
                  <a:lnTo>
                    <a:pt x="41047" y="75797"/>
                  </a:lnTo>
                  <a:lnTo>
                    <a:pt x="43210" y="74290"/>
                  </a:lnTo>
                  <a:lnTo>
                    <a:pt x="46104" y="74113"/>
                  </a:lnTo>
                  <a:lnTo>
                    <a:pt x="48251" y="73074"/>
                  </a:lnTo>
                  <a:lnTo>
                    <a:pt x="48843" y="70228"/>
                  </a:lnTo>
                  <a:lnTo>
                    <a:pt x="49905" y="69412"/>
                  </a:lnTo>
                  <a:lnTo>
                    <a:pt x="50975" y="69089"/>
                  </a:lnTo>
                  <a:lnTo>
                    <a:pt x="53583" y="68643"/>
                  </a:lnTo>
                  <a:lnTo>
                    <a:pt x="55461" y="67481"/>
                  </a:lnTo>
                  <a:lnTo>
                    <a:pt x="56623" y="66951"/>
                  </a:lnTo>
                  <a:lnTo>
                    <a:pt x="59901" y="65389"/>
                  </a:lnTo>
                  <a:lnTo>
                    <a:pt x="62887" y="65089"/>
                  </a:lnTo>
                  <a:lnTo>
                    <a:pt x="64165" y="63843"/>
                  </a:lnTo>
                  <a:lnTo>
                    <a:pt x="65165" y="62273"/>
                  </a:lnTo>
                  <a:lnTo>
                    <a:pt x="66842" y="61673"/>
                  </a:lnTo>
                  <a:lnTo>
                    <a:pt x="68543" y="60312"/>
                  </a:lnTo>
                  <a:lnTo>
                    <a:pt x="70798" y="58581"/>
                  </a:lnTo>
                  <a:lnTo>
                    <a:pt x="71691" y="58335"/>
                  </a:lnTo>
                  <a:lnTo>
                    <a:pt x="75385" y="57327"/>
                  </a:lnTo>
                  <a:lnTo>
                    <a:pt x="76831" y="56958"/>
                  </a:lnTo>
                  <a:lnTo>
                    <a:pt x="77701" y="56735"/>
                  </a:lnTo>
                  <a:lnTo>
                    <a:pt x="79302" y="56804"/>
                  </a:lnTo>
                  <a:lnTo>
                    <a:pt x="79979" y="54965"/>
                  </a:lnTo>
                  <a:lnTo>
                    <a:pt x="81603" y="53619"/>
                  </a:lnTo>
                  <a:lnTo>
                    <a:pt x="83234" y="53165"/>
                  </a:lnTo>
                  <a:lnTo>
                    <a:pt x="84027" y="51819"/>
                  </a:lnTo>
                  <a:lnTo>
                    <a:pt x="85589" y="50103"/>
                  </a:lnTo>
                  <a:lnTo>
                    <a:pt x="87705" y="49157"/>
                  </a:lnTo>
                  <a:lnTo>
                    <a:pt x="90991" y="49011"/>
                  </a:lnTo>
                  <a:lnTo>
                    <a:pt x="94177" y="49203"/>
                  </a:lnTo>
                  <a:lnTo>
                    <a:pt x="96093" y="48911"/>
                  </a:lnTo>
                  <a:lnTo>
                    <a:pt x="97663" y="46372"/>
                  </a:lnTo>
                  <a:lnTo>
                    <a:pt x="97963" y="45118"/>
                  </a:lnTo>
                  <a:lnTo>
                    <a:pt x="98325" y="43834"/>
                  </a:lnTo>
                  <a:lnTo>
                    <a:pt x="99602" y="43341"/>
                  </a:lnTo>
                  <a:lnTo>
                    <a:pt x="101141" y="45426"/>
                  </a:lnTo>
                  <a:lnTo>
                    <a:pt x="102442" y="46718"/>
                  </a:lnTo>
                  <a:lnTo>
                    <a:pt x="104435" y="48065"/>
                  </a:lnTo>
                  <a:lnTo>
                    <a:pt x="105466" y="49326"/>
                  </a:lnTo>
                  <a:lnTo>
                    <a:pt x="106651" y="49503"/>
                  </a:lnTo>
                  <a:lnTo>
                    <a:pt x="107890" y="48557"/>
                  </a:lnTo>
                  <a:lnTo>
                    <a:pt x="108767" y="46257"/>
                  </a:lnTo>
                  <a:lnTo>
                    <a:pt x="110429" y="45903"/>
                  </a:lnTo>
                  <a:lnTo>
                    <a:pt x="112261" y="46272"/>
                  </a:lnTo>
                  <a:lnTo>
                    <a:pt x="112746" y="47403"/>
                  </a:lnTo>
                  <a:lnTo>
                    <a:pt x="112900" y="48511"/>
                  </a:lnTo>
                  <a:lnTo>
                    <a:pt x="113738" y="50480"/>
                  </a:lnTo>
                  <a:lnTo>
                    <a:pt x="115755" y="52196"/>
                  </a:lnTo>
                  <a:lnTo>
                    <a:pt x="118333" y="52111"/>
                  </a:lnTo>
                  <a:lnTo>
                    <a:pt x="119372" y="51804"/>
                  </a:lnTo>
                  <a:lnTo>
                    <a:pt x="121881" y="52042"/>
                  </a:lnTo>
                  <a:lnTo>
                    <a:pt x="124351" y="52411"/>
                  </a:lnTo>
                  <a:lnTo>
                    <a:pt x="127044" y="52819"/>
                  </a:lnTo>
                  <a:lnTo>
                    <a:pt x="127829" y="52880"/>
                  </a:lnTo>
                  <a:lnTo>
                    <a:pt x="130715" y="53088"/>
                  </a:lnTo>
                  <a:lnTo>
                    <a:pt x="134909" y="53388"/>
                  </a:lnTo>
                  <a:lnTo>
                    <a:pt x="136763" y="53250"/>
                  </a:lnTo>
                  <a:lnTo>
                    <a:pt x="140549" y="53811"/>
                  </a:lnTo>
                  <a:lnTo>
                    <a:pt x="141319" y="55334"/>
                  </a:lnTo>
                  <a:lnTo>
                    <a:pt x="142020" y="58935"/>
                  </a:lnTo>
                  <a:lnTo>
                    <a:pt x="142612" y="62358"/>
                  </a:lnTo>
                  <a:lnTo>
                    <a:pt x="142789" y="65104"/>
                  </a:lnTo>
                  <a:lnTo>
                    <a:pt x="143774" y="66528"/>
                  </a:lnTo>
                  <a:lnTo>
                    <a:pt x="145028" y="66989"/>
                  </a:lnTo>
                  <a:lnTo>
                    <a:pt x="145859" y="68097"/>
                  </a:lnTo>
                  <a:lnTo>
                    <a:pt x="147321" y="69605"/>
                  </a:lnTo>
                  <a:lnTo>
                    <a:pt x="148399" y="71759"/>
                  </a:lnTo>
                  <a:lnTo>
                    <a:pt x="149715" y="71612"/>
                  </a:lnTo>
                  <a:lnTo>
                    <a:pt x="150630" y="71105"/>
                  </a:lnTo>
                  <a:lnTo>
                    <a:pt x="152647" y="70943"/>
                  </a:lnTo>
                  <a:lnTo>
                    <a:pt x="155217" y="71089"/>
                  </a:lnTo>
                  <a:lnTo>
                    <a:pt x="157010" y="72274"/>
                  </a:lnTo>
                  <a:lnTo>
                    <a:pt x="157680" y="73843"/>
                  </a:lnTo>
                  <a:lnTo>
                    <a:pt x="159134" y="74713"/>
                  </a:lnTo>
                  <a:lnTo>
                    <a:pt x="160311" y="74436"/>
                  </a:lnTo>
                  <a:lnTo>
                    <a:pt x="163836" y="74428"/>
                  </a:lnTo>
                  <a:lnTo>
                    <a:pt x="165052" y="74520"/>
                  </a:lnTo>
                  <a:lnTo>
                    <a:pt x="166268" y="75382"/>
                  </a:lnTo>
                  <a:lnTo>
                    <a:pt x="168015" y="75528"/>
                  </a:lnTo>
                  <a:lnTo>
                    <a:pt x="168977" y="74436"/>
                  </a:lnTo>
                  <a:lnTo>
                    <a:pt x="172017" y="73690"/>
                  </a:lnTo>
                  <a:lnTo>
                    <a:pt x="173771" y="72136"/>
                  </a:lnTo>
                  <a:lnTo>
                    <a:pt x="175125" y="72120"/>
                  </a:lnTo>
                  <a:lnTo>
                    <a:pt x="176149" y="72874"/>
                  </a:lnTo>
                  <a:lnTo>
                    <a:pt x="176934" y="73890"/>
                  </a:lnTo>
                  <a:lnTo>
                    <a:pt x="178096" y="73436"/>
                  </a:lnTo>
                  <a:lnTo>
                    <a:pt x="178727" y="72597"/>
                  </a:lnTo>
                  <a:lnTo>
                    <a:pt x="179742" y="72597"/>
                  </a:lnTo>
                  <a:lnTo>
                    <a:pt x="180735" y="73143"/>
                  </a:lnTo>
                  <a:lnTo>
                    <a:pt x="183283" y="74090"/>
                  </a:lnTo>
                  <a:lnTo>
                    <a:pt x="185129" y="75859"/>
                  </a:lnTo>
                  <a:lnTo>
                    <a:pt x="186553" y="76036"/>
                  </a:lnTo>
                  <a:lnTo>
                    <a:pt x="188400" y="75513"/>
                  </a:lnTo>
                  <a:lnTo>
                    <a:pt x="189246" y="75274"/>
                  </a:lnTo>
                  <a:lnTo>
                    <a:pt x="190055" y="76151"/>
                  </a:lnTo>
                  <a:lnTo>
                    <a:pt x="191247" y="76620"/>
                  </a:lnTo>
                  <a:lnTo>
                    <a:pt x="192148" y="75974"/>
                  </a:lnTo>
                  <a:lnTo>
                    <a:pt x="193694" y="75513"/>
                  </a:lnTo>
                  <a:lnTo>
                    <a:pt x="199612" y="76474"/>
                  </a:lnTo>
                  <a:lnTo>
                    <a:pt x="200974" y="78244"/>
                  </a:lnTo>
                  <a:lnTo>
                    <a:pt x="202028" y="79074"/>
                  </a:lnTo>
                  <a:lnTo>
                    <a:pt x="202875" y="80513"/>
                  </a:lnTo>
                  <a:lnTo>
                    <a:pt x="204422" y="81544"/>
                  </a:lnTo>
                  <a:lnTo>
                    <a:pt x="207685" y="81190"/>
                  </a:lnTo>
                  <a:lnTo>
                    <a:pt x="208955" y="80136"/>
                  </a:lnTo>
                  <a:lnTo>
                    <a:pt x="211594" y="77798"/>
                  </a:lnTo>
                  <a:lnTo>
                    <a:pt x="212648" y="75513"/>
                  </a:lnTo>
                  <a:lnTo>
                    <a:pt x="213979" y="74782"/>
                  </a:lnTo>
                  <a:lnTo>
                    <a:pt x="215480" y="74405"/>
                  </a:lnTo>
                  <a:lnTo>
                    <a:pt x="216889" y="74413"/>
                  </a:lnTo>
                  <a:lnTo>
                    <a:pt x="218358" y="74336"/>
                  </a:lnTo>
                  <a:lnTo>
                    <a:pt x="220151" y="72659"/>
                  </a:lnTo>
                  <a:lnTo>
                    <a:pt x="221598" y="72074"/>
                  </a:lnTo>
                  <a:lnTo>
                    <a:pt x="223745" y="69943"/>
                  </a:lnTo>
                  <a:lnTo>
                    <a:pt x="224145" y="68982"/>
                  </a:lnTo>
                  <a:lnTo>
                    <a:pt x="225192" y="66489"/>
                  </a:lnTo>
                  <a:lnTo>
                    <a:pt x="225838" y="64912"/>
                  </a:lnTo>
                  <a:lnTo>
                    <a:pt x="226923" y="62389"/>
                  </a:lnTo>
                  <a:lnTo>
                    <a:pt x="227508" y="58319"/>
                  </a:lnTo>
                  <a:lnTo>
                    <a:pt x="227839" y="56157"/>
                  </a:lnTo>
                  <a:lnTo>
                    <a:pt x="227554" y="54596"/>
                  </a:lnTo>
                  <a:lnTo>
                    <a:pt x="226277" y="53780"/>
                  </a:lnTo>
                  <a:lnTo>
                    <a:pt x="224653" y="53396"/>
                  </a:lnTo>
                  <a:lnTo>
                    <a:pt x="223222" y="52204"/>
                  </a:lnTo>
                  <a:lnTo>
                    <a:pt x="222160" y="50811"/>
                  </a:lnTo>
                  <a:lnTo>
                    <a:pt x="221537" y="48865"/>
                  </a:lnTo>
                  <a:lnTo>
                    <a:pt x="220698" y="46580"/>
                  </a:lnTo>
                  <a:lnTo>
                    <a:pt x="220744" y="44926"/>
                  </a:lnTo>
                  <a:lnTo>
                    <a:pt x="220505" y="43649"/>
                  </a:lnTo>
                  <a:lnTo>
                    <a:pt x="219789" y="42557"/>
                  </a:lnTo>
                  <a:lnTo>
                    <a:pt x="218412" y="40641"/>
                  </a:lnTo>
                  <a:lnTo>
                    <a:pt x="217743" y="39210"/>
                  </a:lnTo>
                  <a:lnTo>
                    <a:pt x="217966" y="36933"/>
                  </a:lnTo>
                  <a:lnTo>
                    <a:pt x="219589" y="33041"/>
                  </a:lnTo>
                  <a:lnTo>
                    <a:pt x="219743" y="31225"/>
                  </a:lnTo>
                  <a:lnTo>
                    <a:pt x="219943" y="30102"/>
                  </a:lnTo>
                  <a:lnTo>
                    <a:pt x="219859" y="29079"/>
                  </a:lnTo>
                  <a:lnTo>
                    <a:pt x="220367" y="26733"/>
                  </a:lnTo>
                  <a:lnTo>
                    <a:pt x="221283" y="25748"/>
                  </a:lnTo>
                  <a:lnTo>
                    <a:pt x="222329" y="23232"/>
                  </a:lnTo>
                  <a:lnTo>
                    <a:pt x="223737" y="22071"/>
                  </a:lnTo>
                  <a:lnTo>
                    <a:pt x="225507" y="21994"/>
                  </a:lnTo>
                  <a:lnTo>
                    <a:pt x="226269" y="21309"/>
                  </a:lnTo>
                  <a:lnTo>
                    <a:pt x="226638" y="18786"/>
                  </a:lnTo>
                  <a:lnTo>
                    <a:pt x="227493" y="16840"/>
                  </a:lnTo>
                  <a:lnTo>
                    <a:pt x="228062" y="15463"/>
                  </a:lnTo>
                  <a:lnTo>
                    <a:pt x="229140" y="13955"/>
                  </a:lnTo>
                  <a:lnTo>
                    <a:pt x="235350" y="11047"/>
                  </a:lnTo>
                  <a:lnTo>
                    <a:pt x="237928" y="7424"/>
                  </a:lnTo>
                  <a:lnTo>
                    <a:pt x="238843" y="5593"/>
                  </a:lnTo>
                  <a:lnTo>
                    <a:pt x="239844" y="1654"/>
                  </a:lnTo>
                  <a:lnTo>
                    <a:pt x="240806" y="0"/>
                  </a:lnTo>
                  <a:lnTo>
                    <a:pt x="242206" y="546"/>
                  </a:lnTo>
                  <a:lnTo>
                    <a:pt x="243853" y="2869"/>
                  </a:lnTo>
                  <a:lnTo>
                    <a:pt x="245085" y="2893"/>
                  </a:lnTo>
                  <a:lnTo>
                    <a:pt x="246916" y="4146"/>
                  </a:lnTo>
                  <a:lnTo>
                    <a:pt x="251910" y="6785"/>
                  </a:lnTo>
                  <a:lnTo>
                    <a:pt x="254612" y="7608"/>
                  </a:lnTo>
                  <a:lnTo>
                    <a:pt x="256351" y="7862"/>
                  </a:lnTo>
                  <a:lnTo>
                    <a:pt x="258652" y="8593"/>
                  </a:lnTo>
                  <a:lnTo>
                    <a:pt x="260129" y="10131"/>
                  </a:lnTo>
                  <a:lnTo>
                    <a:pt x="263015" y="12639"/>
                  </a:lnTo>
                  <a:lnTo>
                    <a:pt x="265454" y="13278"/>
                  </a:lnTo>
                  <a:lnTo>
                    <a:pt x="269687" y="13532"/>
                  </a:lnTo>
                  <a:lnTo>
                    <a:pt x="274835" y="13662"/>
                  </a:lnTo>
                  <a:lnTo>
                    <a:pt x="276297" y="14101"/>
                  </a:lnTo>
                  <a:lnTo>
                    <a:pt x="280060" y="15901"/>
                  </a:lnTo>
                  <a:lnTo>
                    <a:pt x="284231" y="17893"/>
                  </a:lnTo>
                  <a:lnTo>
                    <a:pt x="288156" y="19671"/>
                  </a:lnTo>
                  <a:lnTo>
                    <a:pt x="291126" y="21040"/>
                  </a:lnTo>
                  <a:lnTo>
                    <a:pt x="292889" y="22378"/>
                  </a:lnTo>
                  <a:lnTo>
                    <a:pt x="294543" y="23140"/>
                  </a:lnTo>
                  <a:lnTo>
                    <a:pt x="296336" y="22486"/>
                  </a:lnTo>
                  <a:lnTo>
                    <a:pt x="298637" y="22632"/>
                  </a:lnTo>
                  <a:lnTo>
                    <a:pt x="304039" y="24232"/>
                  </a:lnTo>
                  <a:lnTo>
                    <a:pt x="307456" y="25571"/>
                  </a:lnTo>
                  <a:lnTo>
                    <a:pt x="310311" y="26563"/>
                  </a:lnTo>
                  <a:lnTo>
                    <a:pt x="311265" y="27933"/>
                  </a:lnTo>
                  <a:lnTo>
                    <a:pt x="311358" y="29756"/>
                  </a:lnTo>
                  <a:lnTo>
                    <a:pt x="310973" y="31294"/>
                  </a:lnTo>
                  <a:lnTo>
                    <a:pt x="311188" y="35018"/>
                  </a:lnTo>
                  <a:lnTo>
                    <a:pt x="312104" y="36972"/>
                  </a:lnTo>
                  <a:lnTo>
                    <a:pt x="312443" y="39579"/>
                  </a:lnTo>
                  <a:lnTo>
                    <a:pt x="312789" y="42072"/>
                  </a:lnTo>
                  <a:lnTo>
                    <a:pt x="312543" y="44526"/>
                  </a:lnTo>
                  <a:lnTo>
                    <a:pt x="312982" y="45826"/>
                  </a:lnTo>
                  <a:lnTo>
                    <a:pt x="313874" y="46595"/>
                  </a:lnTo>
                  <a:lnTo>
                    <a:pt x="314744" y="48303"/>
                  </a:lnTo>
                  <a:lnTo>
                    <a:pt x="314459" y="50103"/>
                  </a:lnTo>
                  <a:lnTo>
                    <a:pt x="314074" y="51149"/>
                  </a:lnTo>
                  <a:lnTo>
                    <a:pt x="314136" y="52834"/>
                  </a:lnTo>
                  <a:lnTo>
                    <a:pt x="315167" y="54219"/>
                  </a:lnTo>
                  <a:lnTo>
                    <a:pt x="316698" y="54488"/>
                  </a:lnTo>
                  <a:lnTo>
                    <a:pt x="318037" y="54850"/>
                  </a:lnTo>
                  <a:lnTo>
                    <a:pt x="319700" y="57027"/>
                  </a:lnTo>
                  <a:lnTo>
                    <a:pt x="322662" y="59535"/>
                  </a:lnTo>
                  <a:lnTo>
                    <a:pt x="324432" y="60227"/>
                  </a:lnTo>
                  <a:lnTo>
                    <a:pt x="326472" y="61350"/>
                  </a:lnTo>
                  <a:lnTo>
                    <a:pt x="330358" y="62458"/>
                  </a:lnTo>
                  <a:lnTo>
                    <a:pt x="332997" y="62781"/>
                  </a:lnTo>
                  <a:lnTo>
                    <a:pt x="334552" y="63681"/>
                  </a:lnTo>
                  <a:lnTo>
                    <a:pt x="336075" y="65828"/>
                  </a:lnTo>
                  <a:lnTo>
                    <a:pt x="338600" y="66274"/>
                  </a:lnTo>
                  <a:lnTo>
                    <a:pt x="340216" y="67020"/>
                  </a:lnTo>
                  <a:lnTo>
                    <a:pt x="343171" y="67904"/>
                  </a:lnTo>
                  <a:lnTo>
                    <a:pt x="345126" y="67397"/>
                  </a:lnTo>
                  <a:lnTo>
                    <a:pt x="346841" y="66643"/>
                  </a:lnTo>
                  <a:lnTo>
                    <a:pt x="347988" y="66789"/>
                  </a:lnTo>
                  <a:lnTo>
                    <a:pt x="350204" y="67274"/>
                  </a:lnTo>
                  <a:lnTo>
                    <a:pt x="352797" y="67381"/>
                  </a:lnTo>
                  <a:lnTo>
                    <a:pt x="354975" y="66866"/>
                  </a:lnTo>
                  <a:lnTo>
                    <a:pt x="356715" y="65350"/>
                  </a:lnTo>
                  <a:lnTo>
                    <a:pt x="358739" y="63304"/>
                  </a:lnTo>
                  <a:lnTo>
                    <a:pt x="361170" y="62266"/>
                  </a:lnTo>
                  <a:lnTo>
                    <a:pt x="363979" y="61896"/>
                  </a:lnTo>
                  <a:lnTo>
                    <a:pt x="365903" y="61066"/>
                  </a:lnTo>
                  <a:lnTo>
                    <a:pt x="372198" y="59681"/>
                  </a:lnTo>
                  <a:lnTo>
                    <a:pt x="374737" y="59435"/>
                  </a:lnTo>
                  <a:lnTo>
                    <a:pt x="376708" y="58104"/>
                  </a:lnTo>
                  <a:lnTo>
                    <a:pt x="378454" y="57058"/>
                  </a:lnTo>
                  <a:lnTo>
                    <a:pt x="380979" y="56604"/>
                  </a:lnTo>
                  <a:lnTo>
                    <a:pt x="384388" y="57704"/>
                  </a:lnTo>
                  <a:lnTo>
                    <a:pt x="387651" y="58619"/>
                  </a:lnTo>
                  <a:lnTo>
                    <a:pt x="391598" y="58919"/>
                  </a:lnTo>
                  <a:lnTo>
                    <a:pt x="394223" y="60181"/>
                  </a:lnTo>
                  <a:lnTo>
                    <a:pt x="396077" y="61373"/>
                  </a:lnTo>
                  <a:lnTo>
                    <a:pt x="399001" y="62320"/>
                  </a:lnTo>
                  <a:lnTo>
                    <a:pt x="402249" y="61881"/>
                  </a:lnTo>
                  <a:lnTo>
                    <a:pt x="406704" y="61504"/>
                  </a:lnTo>
                  <a:lnTo>
                    <a:pt x="409651" y="62050"/>
                  </a:lnTo>
                  <a:lnTo>
                    <a:pt x="412730" y="64220"/>
                  </a:lnTo>
                  <a:lnTo>
                    <a:pt x="414623" y="65951"/>
                  </a:lnTo>
                  <a:lnTo>
                    <a:pt x="416755" y="69658"/>
                  </a:lnTo>
                  <a:lnTo>
                    <a:pt x="418986" y="71443"/>
                  </a:lnTo>
                  <a:lnTo>
                    <a:pt x="420925" y="72905"/>
                  </a:lnTo>
                  <a:lnTo>
                    <a:pt x="423388" y="73005"/>
                  </a:lnTo>
                  <a:lnTo>
                    <a:pt x="429521" y="73120"/>
                  </a:lnTo>
                  <a:lnTo>
                    <a:pt x="432884" y="73890"/>
                  </a:lnTo>
                  <a:lnTo>
                    <a:pt x="435686" y="74305"/>
                  </a:lnTo>
                  <a:lnTo>
                    <a:pt x="436355" y="75074"/>
                  </a:lnTo>
                  <a:lnTo>
                    <a:pt x="436078" y="77605"/>
                  </a:lnTo>
                  <a:lnTo>
                    <a:pt x="436162" y="81213"/>
                  </a:lnTo>
                  <a:lnTo>
                    <a:pt x="436124" y="82867"/>
                  </a:lnTo>
                  <a:lnTo>
                    <a:pt x="436740" y="84113"/>
                  </a:lnTo>
                  <a:lnTo>
                    <a:pt x="437694" y="84336"/>
                  </a:lnTo>
                  <a:lnTo>
                    <a:pt x="438217" y="86098"/>
                  </a:lnTo>
                  <a:lnTo>
                    <a:pt x="439602" y="87137"/>
                  </a:lnTo>
                  <a:lnTo>
                    <a:pt x="442088" y="88390"/>
                  </a:lnTo>
                  <a:lnTo>
                    <a:pt x="446274" y="92645"/>
                  </a:lnTo>
                  <a:lnTo>
                    <a:pt x="448775" y="94460"/>
                  </a:lnTo>
                  <a:lnTo>
                    <a:pt x="450738" y="95076"/>
                  </a:lnTo>
                  <a:lnTo>
                    <a:pt x="453315" y="94652"/>
                  </a:lnTo>
                  <a:lnTo>
                    <a:pt x="457356" y="94668"/>
                  </a:lnTo>
                  <a:lnTo>
                    <a:pt x="464197" y="94676"/>
                  </a:lnTo>
                  <a:lnTo>
                    <a:pt x="468883" y="95952"/>
                  </a:lnTo>
                  <a:lnTo>
                    <a:pt x="470507" y="96822"/>
                  </a:lnTo>
                  <a:lnTo>
                    <a:pt x="475294" y="97837"/>
                  </a:lnTo>
                  <a:lnTo>
                    <a:pt x="480558" y="98945"/>
                  </a:lnTo>
                  <a:lnTo>
                    <a:pt x="485006" y="100107"/>
                  </a:lnTo>
                  <a:lnTo>
                    <a:pt x="487622" y="98607"/>
                  </a:lnTo>
                  <a:lnTo>
                    <a:pt x="489923" y="98468"/>
                  </a:lnTo>
                  <a:lnTo>
                    <a:pt x="492116" y="99553"/>
                  </a:lnTo>
                  <a:lnTo>
                    <a:pt x="494317" y="101184"/>
                  </a:lnTo>
                  <a:lnTo>
                    <a:pt x="496010" y="101007"/>
                  </a:lnTo>
                  <a:lnTo>
                    <a:pt x="498557" y="100245"/>
                  </a:lnTo>
                  <a:lnTo>
                    <a:pt x="506691" y="95691"/>
                  </a:lnTo>
                  <a:lnTo>
                    <a:pt x="509546" y="93983"/>
                  </a:lnTo>
                  <a:lnTo>
                    <a:pt x="511547" y="94422"/>
                  </a:lnTo>
                  <a:lnTo>
                    <a:pt x="513332" y="93822"/>
                  </a:lnTo>
                  <a:lnTo>
                    <a:pt x="514694" y="93306"/>
                  </a:lnTo>
                  <a:lnTo>
                    <a:pt x="518165" y="92598"/>
                  </a:lnTo>
                  <a:lnTo>
                    <a:pt x="520281" y="92406"/>
                  </a:lnTo>
                  <a:lnTo>
                    <a:pt x="522459" y="91998"/>
                  </a:lnTo>
                  <a:lnTo>
                    <a:pt x="525599" y="91722"/>
                  </a:lnTo>
                  <a:lnTo>
                    <a:pt x="531979" y="88729"/>
                  </a:lnTo>
                  <a:lnTo>
                    <a:pt x="534564" y="88144"/>
                  </a:lnTo>
                  <a:lnTo>
                    <a:pt x="538935" y="88975"/>
                  </a:lnTo>
                  <a:lnTo>
                    <a:pt x="541290" y="88429"/>
                  </a:lnTo>
                  <a:lnTo>
                    <a:pt x="543637" y="86921"/>
                  </a:lnTo>
                  <a:lnTo>
                    <a:pt x="546669" y="85360"/>
                  </a:lnTo>
                  <a:lnTo>
                    <a:pt x="547462" y="82821"/>
                  </a:lnTo>
                  <a:lnTo>
                    <a:pt x="549016" y="79328"/>
                  </a:lnTo>
                  <a:lnTo>
                    <a:pt x="552371" y="76759"/>
                  </a:lnTo>
                  <a:lnTo>
                    <a:pt x="555096" y="74505"/>
                  </a:lnTo>
                  <a:lnTo>
                    <a:pt x="557874" y="72320"/>
                  </a:lnTo>
                  <a:lnTo>
                    <a:pt x="561290" y="70489"/>
                  </a:lnTo>
                  <a:lnTo>
                    <a:pt x="564507" y="69166"/>
                  </a:lnTo>
                  <a:lnTo>
                    <a:pt x="568601" y="65681"/>
                  </a:lnTo>
                  <a:lnTo>
                    <a:pt x="571864" y="63912"/>
                  </a:lnTo>
                  <a:lnTo>
                    <a:pt x="573488" y="63335"/>
                  </a:lnTo>
                  <a:lnTo>
                    <a:pt x="575419" y="63974"/>
                  </a:lnTo>
                  <a:lnTo>
                    <a:pt x="579028" y="64443"/>
                  </a:lnTo>
                  <a:lnTo>
                    <a:pt x="581645" y="64304"/>
                  </a:lnTo>
                  <a:lnTo>
                    <a:pt x="583123" y="64704"/>
                  </a:lnTo>
                  <a:lnTo>
                    <a:pt x="586062" y="66412"/>
                  </a:lnTo>
                  <a:lnTo>
                    <a:pt x="588740" y="67904"/>
                  </a:lnTo>
                  <a:lnTo>
                    <a:pt x="590787" y="70566"/>
                  </a:lnTo>
                  <a:lnTo>
                    <a:pt x="594596" y="74266"/>
                  </a:lnTo>
                  <a:lnTo>
                    <a:pt x="596551" y="75505"/>
                  </a:lnTo>
                  <a:lnTo>
                    <a:pt x="597936" y="76020"/>
                  </a:lnTo>
                  <a:lnTo>
                    <a:pt x="601368" y="76367"/>
                  </a:lnTo>
                  <a:lnTo>
                    <a:pt x="604170" y="76551"/>
                  </a:lnTo>
                  <a:lnTo>
                    <a:pt x="605847" y="75705"/>
                  </a:lnTo>
                  <a:lnTo>
                    <a:pt x="608671" y="74159"/>
                  </a:lnTo>
                  <a:lnTo>
                    <a:pt x="613173" y="72189"/>
                  </a:lnTo>
                  <a:lnTo>
                    <a:pt x="614943" y="72243"/>
                  </a:lnTo>
                  <a:lnTo>
                    <a:pt x="617844" y="73290"/>
                  </a:lnTo>
                  <a:lnTo>
                    <a:pt x="622169" y="75220"/>
                  </a:lnTo>
                  <a:lnTo>
                    <a:pt x="623900" y="766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6" name="Serbest Form 155">
              <a:extLst>
                <a:ext uri="{FF2B5EF4-FFF2-40B4-BE49-F238E27FC236}">
                  <a16:creationId xmlns:a16="http://schemas.microsoft.com/office/drawing/2014/main" id="{CC44C523-8492-44E5-EA88-A9B4F96F9A2B}"/>
                </a:ext>
              </a:extLst>
            </p:cNvPr>
            <p:cNvSpPr/>
            <p:nvPr/>
          </p:nvSpPr>
          <p:spPr>
            <a:xfrm>
              <a:off x="11132797" y="6084012"/>
              <a:ext cx="14767" cy="105091"/>
            </a:xfrm>
            <a:custGeom>
              <a:avLst/>
              <a:gdLst>
                <a:gd name="csX0" fmla="*/ 12028 w 14767"/>
                <a:gd name="csY0" fmla="*/ 1008 h 105091"/>
                <a:gd name="csX1" fmla="*/ 11366 w 14767"/>
                <a:gd name="csY1" fmla="*/ 1854 h 105091"/>
                <a:gd name="csX2" fmla="*/ 10819 w 14767"/>
                <a:gd name="csY2" fmla="*/ 1231 h 105091"/>
                <a:gd name="csX3" fmla="*/ 10666 w 14767"/>
                <a:gd name="csY3" fmla="*/ 0 h 105091"/>
                <a:gd name="csX4" fmla="*/ 11628 w 14767"/>
                <a:gd name="csY4" fmla="*/ 116 h 105091"/>
                <a:gd name="csX5" fmla="*/ 11981 w 14767"/>
                <a:gd name="csY5" fmla="*/ 369 h 105091"/>
                <a:gd name="csX6" fmla="*/ 12028 w 14767"/>
                <a:gd name="csY6" fmla="*/ 1008 h 105091"/>
                <a:gd name="csX7" fmla="*/ 13513 w 14767"/>
                <a:gd name="csY7" fmla="*/ 16470 h 105091"/>
                <a:gd name="csX8" fmla="*/ 12467 w 14767"/>
                <a:gd name="csY8" fmla="*/ 16963 h 105091"/>
                <a:gd name="csX9" fmla="*/ 13767 w 14767"/>
                <a:gd name="csY9" fmla="*/ 14740 h 105091"/>
                <a:gd name="csX10" fmla="*/ 14159 w 14767"/>
                <a:gd name="csY10" fmla="*/ 14355 h 105091"/>
                <a:gd name="csX11" fmla="*/ 14767 w 14767"/>
                <a:gd name="csY11" fmla="*/ 15163 h 105091"/>
                <a:gd name="csX12" fmla="*/ 13513 w 14767"/>
                <a:gd name="csY12" fmla="*/ 16470 h 105091"/>
                <a:gd name="csX13" fmla="*/ 12105 w 14767"/>
                <a:gd name="csY13" fmla="*/ 55550 h 105091"/>
                <a:gd name="csX14" fmla="*/ 11628 w 14767"/>
                <a:gd name="csY14" fmla="*/ 55704 h 105091"/>
                <a:gd name="csX15" fmla="*/ 10943 w 14767"/>
                <a:gd name="csY15" fmla="*/ 55627 h 105091"/>
                <a:gd name="csX16" fmla="*/ 10458 w 14767"/>
                <a:gd name="csY16" fmla="*/ 55273 h 105091"/>
                <a:gd name="csX17" fmla="*/ 10350 w 14767"/>
                <a:gd name="csY17" fmla="*/ 54681 h 105091"/>
                <a:gd name="csX18" fmla="*/ 11743 w 14767"/>
                <a:gd name="csY18" fmla="*/ 54650 h 105091"/>
                <a:gd name="csX19" fmla="*/ 12259 w 14767"/>
                <a:gd name="csY19" fmla="*/ 55096 h 105091"/>
                <a:gd name="csX20" fmla="*/ 12105 w 14767"/>
                <a:gd name="csY20" fmla="*/ 55550 h 105091"/>
                <a:gd name="csX21" fmla="*/ 12967 w 14767"/>
                <a:gd name="csY21" fmla="*/ 82436 h 105091"/>
                <a:gd name="csX22" fmla="*/ 12905 w 14767"/>
                <a:gd name="csY22" fmla="*/ 83013 h 105091"/>
                <a:gd name="csX23" fmla="*/ 11797 w 14767"/>
                <a:gd name="csY23" fmla="*/ 82875 h 105091"/>
                <a:gd name="csX24" fmla="*/ 11497 w 14767"/>
                <a:gd name="csY24" fmla="*/ 82613 h 105091"/>
                <a:gd name="csX25" fmla="*/ 12120 w 14767"/>
                <a:gd name="csY25" fmla="*/ 80605 h 105091"/>
                <a:gd name="csX26" fmla="*/ 13705 w 14767"/>
                <a:gd name="csY26" fmla="*/ 79682 h 105091"/>
                <a:gd name="csX27" fmla="*/ 14475 w 14767"/>
                <a:gd name="csY27" fmla="*/ 79498 h 105091"/>
                <a:gd name="csX28" fmla="*/ 13752 w 14767"/>
                <a:gd name="csY28" fmla="*/ 80452 h 105091"/>
                <a:gd name="csX29" fmla="*/ 13613 w 14767"/>
                <a:gd name="csY29" fmla="*/ 81521 h 105091"/>
                <a:gd name="csX30" fmla="*/ 12967 w 14767"/>
                <a:gd name="csY30" fmla="*/ 82436 h 105091"/>
                <a:gd name="csX31" fmla="*/ 11027 w 14767"/>
                <a:gd name="csY31" fmla="*/ 86052 h 105091"/>
                <a:gd name="csX32" fmla="*/ 10135 w 14767"/>
                <a:gd name="csY32" fmla="*/ 87183 h 105091"/>
                <a:gd name="csX33" fmla="*/ 9504 w 14767"/>
                <a:gd name="csY33" fmla="*/ 85421 h 105091"/>
                <a:gd name="csX34" fmla="*/ 9396 w 14767"/>
                <a:gd name="csY34" fmla="*/ 84713 h 105091"/>
                <a:gd name="csX35" fmla="*/ 10212 w 14767"/>
                <a:gd name="csY35" fmla="*/ 84067 h 105091"/>
                <a:gd name="csX36" fmla="*/ 10696 w 14767"/>
                <a:gd name="csY36" fmla="*/ 84075 h 105091"/>
                <a:gd name="csX37" fmla="*/ 11027 w 14767"/>
                <a:gd name="csY37" fmla="*/ 86052 h 105091"/>
                <a:gd name="csX38" fmla="*/ 2447 w 14767"/>
                <a:gd name="csY38" fmla="*/ 104061 h 105091"/>
                <a:gd name="csX39" fmla="*/ 1370 w 14767"/>
                <a:gd name="csY39" fmla="*/ 105092 h 105091"/>
                <a:gd name="csX40" fmla="*/ 600 w 14767"/>
                <a:gd name="csY40" fmla="*/ 104884 h 105091"/>
                <a:gd name="csX41" fmla="*/ 115 w 14767"/>
                <a:gd name="csY41" fmla="*/ 104530 h 105091"/>
                <a:gd name="csX42" fmla="*/ 0 w 14767"/>
                <a:gd name="csY42" fmla="*/ 103938 h 105091"/>
                <a:gd name="csX43" fmla="*/ 1739 w 14767"/>
                <a:gd name="csY43" fmla="*/ 103369 h 105091"/>
                <a:gd name="csX44" fmla="*/ 2447 w 14767"/>
                <a:gd name="csY44" fmla="*/ 103569 h 105091"/>
                <a:gd name="csX45" fmla="*/ 2447 w 14767"/>
                <a:gd name="csY45" fmla="*/ 104061 h 1050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</a:cxnLst>
              <a:rect l="l" t="t" r="r" b="b"/>
              <a:pathLst>
                <a:path w="14767" h="105091">
                  <a:moveTo>
                    <a:pt x="12028" y="1008"/>
                  </a:moveTo>
                  <a:lnTo>
                    <a:pt x="11366" y="1854"/>
                  </a:lnTo>
                  <a:lnTo>
                    <a:pt x="10819" y="1231"/>
                  </a:lnTo>
                  <a:lnTo>
                    <a:pt x="10666" y="0"/>
                  </a:lnTo>
                  <a:lnTo>
                    <a:pt x="11628" y="116"/>
                  </a:lnTo>
                  <a:lnTo>
                    <a:pt x="11981" y="369"/>
                  </a:lnTo>
                  <a:lnTo>
                    <a:pt x="12028" y="1008"/>
                  </a:lnTo>
                  <a:close/>
                  <a:moveTo>
                    <a:pt x="13513" y="16470"/>
                  </a:moveTo>
                  <a:lnTo>
                    <a:pt x="12467" y="16963"/>
                  </a:lnTo>
                  <a:lnTo>
                    <a:pt x="13767" y="14740"/>
                  </a:lnTo>
                  <a:lnTo>
                    <a:pt x="14159" y="14355"/>
                  </a:lnTo>
                  <a:lnTo>
                    <a:pt x="14767" y="15163"/>
                  </a:lnTo>
                  <a:lnTo>
                    <a:pt x="13513" y="16470"/>
                  </a:lnTo>
                  <a:close/>
                  <a:moveTo>
                    <a:pt x="12105" y="55550"/>
                  </a:moveTo>
                  <a:lnTo>
                    <a:pt x="11628" y="55704"/>
                  </a:lnTo>
                  <a:lnTo>
                    <a:pt x="10943" y="55627"/>
                  </a:lnTo>
                  <a:lnTo>
                    <a:pt x="10458" y="55273"/>
                  </a:lnTo>
                  <a:lnTo>
                    <a:pt x="10350" y="54681"/>
                  </a:lnTo>
                  <a:lnTo>
                    <a:pt x="11743" y="54650"/>
                  </a:lnTo>
                  <a:lnTo>
                    <a:pt x="12259" y="55096"/>
                  </a:lnTo>
                  <a:lnTo>
                    <a:pt x="12105" y="55550"/>
                  </a:lnTo>
                  <a:close/>
                  <a:moveTo>
                    <a:pt x="12967" y="82436"/>
                  </a:moveTo>
                  <a:lnTo>
                    <a:pt x="12905" y="83013"/>
                  </a:lnTo>
                  <a:lnTo>
                    <a:pt x="11797" y="82875"/>
                  </a:lnTo>
                  <a:lnTo>
                    <a:pt x="11497" y="82613"/>
                  </a:lnTo>
                  <a:lnTo>
                    <a:pt x="12120" y="80605"/>
                  </a:lnTo>
                  <a:lnTo>
                    <a:pt x="13705" y="79682"/>
                  </a:lnTo>
                  <a:lnTo>
                    <a:pt x="14475" y="79498"/>
                  </a:lnTo>
                  <a:lnTo>
                    <a:pt x="13752" y="80452"/>
                  </a:lnTo>
                  <a:lnTo>
                    <a:pt x="13613" y="81521"/>
                  </a:lnTo>
                  <a:lnTo>
                    <a:pt x="12967" y="82436"/>
                  </a:lnTo>
                  <a:close/>
                  <a:moveTo>
                    <a:pt x="11027" y="86052"/>
                  </a:moveTo>
                  <a:lnTo>
                    <a:pt x="10135" y="87183"/>
                  </a:lnTo>
                  <a:lnTo>
                    <a:pt x="9504" y="85421"/>
                  </a:lnTo>
                  <a:lnTo>
                    <a:pt x="9396" y="84713"/>
                  </a:lnTo>
                  <a:lnTo>
                    <a:pt x="10212" y="84067"/>
                  </a:lnTo>
                  <a:lnTo>
                    <a:pt x="10696" y="84075"/>
                  </a:lnTo>
                  <a:lnTo>
                    <a:pt x="11027" y="86052"/>
                  </a:lnTo>
                  <a:close/>
                  <a:moveTo>
                    <a:pt x="2447" y="104061"/>
                  </a:moveTo>
                  <a:lnTo>
                    <a:pt x="1370" y="105092"/>
                  </a:lnTo>
                  <a:lnTo>
                    <a:pt x="600" y="104884"/>
                  </a:lnTo>
                  <a:lnTo>
                    <a:pt x="115" y="104530"/>
                  </a:lnTo>
                  <a:lnTo>
                    <a:pt x="0" y="103938"/>
                  </a:lnTo>
                  <a:lnTo>
                    <a:pt x="1739" y="103369"/>
                  </a:lnTo>
                  <a:lnTo>
                    <a:pt x="2447" y="103569"/>
                  </a:lnTo>
                  <a:lnTo>
                    <a:pt x="2447" y="1040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7" name="Serbest Form 156">
              <a:extLst>
                <a:ext uri="{FF2B5EF4-FFF2-40B4-BE49-F238E27FC236}">
                  <a16:creationId xmlns:a16="http://schemas.microsoft.com/office/drawing/2014/main" id="{0FBA768B-FB86-21B1-77D9-F911FEA0E92D}"/>
                </a:ext>
              </a:extLst>
            </p:cNvPr>
            <p:cNvSpPr/>
            <p:nvPr/>
          </p:nvSpPr>
          <p:spPr>
            <a:xfrm>
              <a:off x="6675756" y="6172180"/>
              <a:ext cx="8495" cy="9954"/>
            </a:xfrm>
            <a:custGeom>
              <a:avLst/>
              <a:gdLst>
                <a:gd name="csX0" fmla="*/ 8496 w 8495"/>
                <a:gd name="csY0" fmla="*/ 8439 h 9954"/>
                <a:gd name="csX1" fmla="*/ 8272 w 8495"/>
                <a:gd name="csY1" fmla="*/ 9708 h 9954"/>
                <a:gd name="csX2" fmla="*/ 7726 w 8495"/>
                <a:gd name="csY2" fmla="*/ 9955 h 9954"/>
                <a:gd name="csX3" fmla="*/ 6918 w 8495"/>
                <a:gd name="csY3" fmla="*/ 8901 h 9954"/>
                <a:gd name="csX4" fmla="*/ 3371 w 8495"/>
                <a:gd name="csY4" fmla="*/ 9047 h 9954"/>
                <a:gd name="csX5" fmla="*/ 2824 w 8495"/>
                <a:gd name="csY5" fmla="*/ 8108 h 9954"/>
                <a:gd name="csX6" fmla="*/ 2793 w 8495"/>
                <a:gd name="csY6" fmla="*/ 7662 h 9954"/>
                <a:gd name="csX7" fmla="*/ 4502 w 8495"/>
                <a:gd name="csY7" fmla="*/ 6062 h 9954"/>
                <a:gd name="csX8" fmla="*/ 2493 w 8495"/>
                <a:gd name="csY8" fmla="*/ 5631 h 9954"/>
                <a:gd name="csX9" fmla="*/ 1701 w 8495"/>
                <a:gd name="csY9" fmla="*/ 4939 h 9954"/>
                <a:gd name="csX10" fmla="*/ 0 w 8495"/>
                <a:gd name="csY10" fmla="*/ 1569 h 9954"/>
                <a:gd name="csX11" fmla="*/ 138 w 8495"/>
                <a:gd name="csY11" fmla="*/ 585 h 9954"/>
                <a:gd name="csX12" fmla="*/ 846 w 8495"/>
                <a:gd name="csY12" fmla="*/ 69 h 9954"/>
                <a:gd name="csX13" fmla="*/ 1993 w 8495"/>
                <a:gd name="csY13" fmla="*/ 0 h 9954"/>
                <a:gd name="csX14" fmla="*/ 4163 w 8495"/>
                <a:gd name="csY14" fmla="*/ 1085 h 9954"/>
                <a:gd name="csX15" fmla="*/ 5772 w 8495"/>
                <a:gd name="csY15" fmla="*/ 2639 h 9954"/>
                <a:gd name="csX16" fmla="*/ 6318 w 8495"/>
                <a:gd name="csY16" fmla="*/ 2662 h 9954"/>
                <a:gd name="csX17" fmla="*/ 6503 w 8495"/>
                <a:gd name="csY17" fmla="*/ 3100 h 9954"/>
                <a:gd name="csX18" fmla="*/ 6179 w 8495"/>
                <a:gd name="csY18" fmla="*/ 4193 h 9954"/>
                <a:gd name="csX19" fmla="*/ 7141 w 8495"/>
                <a:gd name="csY19" fmla="*/ 5116 h 9954"/>
                <a:gd name="csX20" fmla="*/ 7557 w 8495"/>
                <a:gd name="csY20" fmla="*/ 5800 h 99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8495" h="9954">
                  <a:moveTo>
                    <a:pt x="8496" y="8439"/>
                  </a:moveTo>
                  <a:lnTo>
                    <a:pt x="8272" y="9708"/>
                  </a:lnTo>
                  <a:lnTo>
                    <a:pt x="7726" y="9955"/>
                  </a:lnTo>
                  <a:lnTo>
                    <a:pt x="6918" y="8901"/>
                  </a:lnTo>
                  <a:lnTo>
                    <a:pt x="3371" y="9047"/>
                  </a:lnTo>
                  <a:lnTo>
                    <a:pt x="2824" y="8108"/>
                  </a:lnTo>
                  <a:lnTo>
                    <a:pt x="2793" y="7662"/>
                  </a:lnTo>
                  <a:lnTo>
                    <a:pt x="4502" y="6062"/>
                  </a:lnTo>
                  <a:lnTo>
                    <a:pt x="2493" y="5631"/>
                  </a:lnTo>
                  <a:lnTo>
                    <a:pt x="1701" y="4939"/>
                  </a:lnTo>
                  <a:lnTo>
                    <a:pt x="0" y="1569"/>
                  </a:lnTo>
                  <a:lnTo>
                    <a:pt x="138" y="585"/>
                  </a:lnTo>
                  <a:lnTo>
                    <a:pt x="846" y="69"/>
                  </a:lnTo>
                  <a:lnTo>
                    <a:pt x="1993" y="0"/>
                  </a:lnTo>
                  <a:lnTo>
                    <a:pt x="4163" y="1085"/>
                  </a:lnTo>
                  <a:lnTo>
                    <a:pt x="5772" y="2639"/>
                  </a:lnTo>
                  <a:lnTo>
                    <a:pt x="6318" y="2662"/>
                  </a:lnTo>
                  <a:lnTo>
                    <a:pt x="6503" y="3100"/>
                  </a:lnTo>
                  <a:lnTo>
                    <a:pt x="6179" y="4193"/>
                  </a:lnTo>
                  <a:lnTo>
                    <a:pt x="7141" y="5116"/>
                  </a:lnTo>
                  <a:lnTo>
                    <a:pt x="7557" y="58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8" name="Serbest Form 157">
              <a:extLst>
                <a:ext uri="{FF2B5EF4-FFF2-40B4-BE49-F238E27FC236}">
                  <a16:creationId xmlns:a16="http://schemas.microsoft.com/office/drawing/2014/main" id="{D9D236CF-9902-E8DF-2CE1-93EDEBFE1E28}"/>
                </a:ext>
              </a:extLst>
            </p:cNvPr>
            <p:cNvSpPr/>
            <p:nvPr/>
          </p:nvSpPr>
          <p:spPr>
            <a:xfrm>
              <a:off x="7629445" y="5885976"/>
              <a:ext cx="264330" cy="289073"/>
            </a:xfrm>
            <a:custGeom>
              <a:avLst/>
              <a:gdLst>
                <a:gd name="csX0" fmla="*/ 264331 w 264330"/>
                <a:gd name="csY0" fmla="*/ 54773 h 289073"/>
                <a:gd name="csX1" fmla="*/ 256766 w 264330"/>
                <a:gd name="csY1" fmla="*/ 54773 h 289073"/>
                <a:gd name="csX2" fmla="*/ 246662 w 264330"/>
                <a:gd name="csY2" fmla="*/ 54781 h 289073"/>
                <a:gd name="csX3" fmla="*/ 239775 w 264330"/>
                <a:gd name="csY3" fmla="*/ 54781 h 289073"/>
                <a:gd name="csX4" fmla="*/ 232703 w 264330"/>
                <a:gd name="csY4" fmla="*/ 54781 h 289073"/>
                <a:gd name="csX5" fmla="*/ 226077 w 264330"/>
                <a:gd name="csY5" fmla="*/ 54781 h 289073"/>
                <a:gd name="csX6" fmla="*/ 226654 w 264330"/>
                <a:gd name="csY6" fmla="*/ 60173 h 289073"/>
                <a:gd name="csX7" fmla="*/ 227270 w 264330"/>
                <a:gd name="csY7" fmla="*/ 66051 h 289073"/>
                <a:gd name="csX8" fmla="*/ 227885 w 264330"/>
                <a:gd name="csY8" fmla="*/ 71913 h 289073"/>
                <a:gd name="csX9" fmla="*/ 228501 w 264330"/>
                <a:gd name="csY9" fmla="*/ 77767 h 289073"/>
                <a:gd name="csX10" fmla="*/ 229117 w 264330"/>
                <a:gd name="csY10" fmla="*/ 83606 h 289073"/>
                <a:gd name="csX11" fmla="*/ 229732 w 264330"/>
                <a:gd name="csY11" fmla="*/ 89437 h 289073"/>
                <a:gd name="csX12" fmla="*/ 230348 w 264330"/>
                <a:gd name="csY12" fmla="*/ 95253 h 289073"/>
                <a:gd name="csX13" fmla="*/ 230963 w 264330"/>
                <a:gd name="csY13" fmla="*/ 101053 h 289073"/>
                <a:gd name="csX14" fmla="*/ 231579 w 264330"/>
                <a:gd name="csY14" fmla="*/ 106846 h 289073"/>
                <a:gd name="csX15" fmla="*/ 232195 w 264330"/>
                <a:gd name="csY15" fmla="*/ 112623 h 289073"/>
                <a:gd name="csX16" fmla="*/ 232810 w 264330"/>
                <a:gd name="csY16" fmla="*/ 118393 h 289073"/>
                <a:gd name="csX17" fmla="*/ 233426 w 264330"/>
                <a:gd name="csY17" fmla="*/ 124162 h 289073"/>
                <a:gd name="csX18" fmla="*/ 234042 w 264330"/>
                <a:gd name="csY18" fmla="*/ 129916 h 289073"/>
                <a:gd name="csX19" fmla="*/ 234657 w 264330"/>
                <a:gd name="csY19" fmla="*/ 135663 h 289073"/>
                <a:gd name="csX20" fmla="*/ 235273 w 264330"/>
                <a:gd name="csY20" fmla="*/ 141402 h 289073"/>
                <a:gd name="csX21" fmla="*/ 235889 w 264330"/>
                <a:gd name="csY21" fmla="*/ 147125 h 289073"/>
                <a:gd name="csX22" fmla="*/ 236504 w 264330"/>
                <a:gd name="csY22" fmla="*/ 152841 h 289073"/>
                <a:gd name="csX23" fmla="*/ 237120 w 264330"/>
                <a:gd name="csY23" fmla="*/ 158549 h 289073"/>
                <a:gd name="csX24" fmla="*/ 237735 w 264330"/>
                <a:gd name="csY24" fmla="*/ 164242 h 289073"/>
                <a:gd name="csX25" fmla="*/ 238351 w 264330"/>
                <a:gd name="csY25" fmla="*/ 169927 h 289073"/>
                <a:gd name="csX26" fmla="*/ 238967 w 264330"/>
                <a:gd name="csY26" fmla="*/ 175604 h 289073"/>
                <a:gd name="csX27" fmla="*/ 239582 w 264330"/>
                <a:gd name="csY27" fmla="*/ 181274 h 289073"/>
                <a:gd name="csX28" fmla="*/ 240198 w 264330"/>
                <a:gd name="csY28" fmla="*/ 186928 h 289073"/>
                <a:gd name="csX29" fmla="*/ 240814 w 264330"/>
                <a:gd name="csY29" fmla="*/ 192575 h 289073"/>
                <a:gd name="csX30" fmla="*/ 241429 w 264330"/>
                <a:gd name="csY30" fmla="*/ 198213 h 289073"/>
                <a:gd name="csX31" fmla="*/ 242045 w 264330"/>
                <a:gd name="csY31" fmla="*/ 203844 h 289073"/>
                <a:gd name="csX32" fmla="*/ 242660 w 264330"/>
                <a:gd name="csY32" fmla="*/ 209468 h 289073"/>
                <a:gd name="csX33" fmla="*/ 243276 w 264330"/>
                <a:gd name="csY33" fmla="*/ 215084 h 289073"/>
                <a:gd name="csX34" fmla="*/ 243892 w 264330"/>
                <a:gd name="csY34" fmla="*/ 220692 h 289073"/>
                <a:gd name="csX35" fmla="*/ 244507 w 264330"/>
                <a:gd name="csY35" fmla="*/ 226292 h 289073"/>
                <a:gd name="csX36" fmla="*/ 245123 w 264330"/>
                <a:gd name="csY36" fmla="*/ 231885 h 289073"/>
                <a:gd name="csX37" fmla="*/ 245739 w 264330"/>
                <a:gd name="csY37" fmla="*/ 237470 h 289073"/>
                <a:gd name="csX38" fmla="*/ 246354 w 264330"/>
                <a:gd name="csY38" fmla="*/ 243047 h 289073"/>
                <a:gd name="csX39" fmla="*/ 246955 w 264330"/>
                <a:gd name="csY39" fmla="*/ 248447 h 289073"/>
                <a:gd name="csX40" fmla="*/ 249525 w 264330"/>
                <a:gd name="csY40" fmla="*/ 251278 h 289073"/>
                <a:gd name="csX41" fmla="*/ 252757 w 264330"/>
                <a:gd name="csY41" fmla="*/ 254832 h 289073"/>
                <a:gd name="csX42" fmla="*/ 251810 w 264330"/>
                <a:gd name="csY42" fmla="*/ 259864 h 289073"/>
                <a:gd name="csX43" fmla="*/ 250687 w 264330"/>
                <a:gd name="csY43" fmla="*/ 265856 h 289073"/>
                <a:gd name="csX44" fmla="*/ 249456 w 264330"/>
                <a:gd name="csY44" fmla="*/ 272388 h 289073"/>
                <a:gd name="csX45" fmla="*/ 244892 w 264330"/>
                <a:gd name="csY45" fmla="*/ 272388 h 289073"/>
                <a:gd name="csX46" fmla="*/ 240483 w 264330"/>
                <a:gd name="csY46" fmla="*/ 272388 h 289073"/>
                <a:gd name="csX47" fmla="*/ 236081 w 264330"/>
                <a:gd name="csY47" fmla="*/ 272388 h 289073"/>
                <a:gd name="csX48" fmla="*/ 231679 w 264330"/>
                <a:gd name="csY48" fmla="*/ 272388 h 289073"/>
                <a:gd name="csX49" fmla="*/ 227277 w 264330"/>
                <a:gd name="csY49" fmla="*/ 272388 h 289073"/>
                <a:gd name="csX50" fmla="*/ 222868 w 264330"/>
                <a:gd name="csY50" fmla="*/ 272388 h 289073"/>
                <a:gd name="csX51" fmla="*/ 218466 w 264330"/>
                <a:gd name="csY51" fmla="*/ 272388 h 289073"/>
                <a:gd name="csX52" fmla="*/ 214064 w 264330"/>
                <a:gd name="csY52" fmla="*/ 272388 h 289073"/>
                <a:gd name="csX53" fmla="*/ 209662 w 264330"/>
                <a:gd name="csY53" fmla="*/ 272388 h 289073"/>
                <a:gd name="csX54" fmla="*/ 205261 w 264330"/>
                <a:gd name="csY54" fmla="*/ 272388 h 289073"/>
                <a:gd name="csX55" fmla="*/ 200851 w 264330"/>
                <a:gd name="csY55" fmla="*/ 272388 h 289073"/>
                <a:gd name="csX56" fmla="*/ 196449 w 264330"/>
                <a:gd name="csY56" fmla="*/ 272388 h 289073"/>
                <a:gd name="csX57" fmla="*/ 192047 w 264330"/>
                <a:gd name="csY57" fmla="*/ 272388 h 289073"/>
                <a:gd name="csX58" fmla="*/ 187646 w 264330"/>
                <a:gd name="csY58" fmla="*/ 272388 h 289073"/>
                <a:gd name="csX59" fmla="*/ 183236 w 264330"/>
                <a:gd name="csY59" fmla="*/ 272388 h 289073"/>
                <a:gd name="csX60" fmla="*/ 178835 w 264330"/>
                <a:gd name="csY60" fmla="*/ 272388 h 289073"/>
                <a:gd name="csX61" fmla="*/ 174433 w 264330"/>
                <a:gd name="csY61" fmla="*/ 272388 h 289073"/>
                <a:gd name="csX62" fmla="*/ 170331 w 264330"/>
                <a:gd name="csY62" fmla="*/ 272388 h 289073"/>
                <a:gd name="csX63" fmla="*/ 167807 w 264330"/>
                <a:gd name="csY63" fmla="*/ 272234 h 289073"/>
                <a:gd name="csX64" fmla="*/ 166906 w 264330"/>
                <a:gd name="csY64" fmla="*/ 271726 h 289073"/>
                <a:gd name="csX65" fmla="*/ 166583 w 264330"/>
                <a:gd name="csY65" fmla="*/ 268349 h 289073"/>
                <a:gd name="csX66" fmla="*/ 165829 w 264330"/>
                <a:gd name="csY66" fmla="*/ 268564 h 289073"/>
                <a:gd name="csX67" fmla="*/ 164937 w 264330"/>
                <a:gd name="csY67" fmla="*/ 269556 h 289073"/>
                <a:gd name="csX68" fmla="*/ 164475 w 264330"/>
                <a:gd name="csY68" fmla="*/ 270634 h 289073"/>
                <a:gd name="csX69" fmla="*/ 164636 w 264330"/>
                <a:gd name="csY69" fmla="*/ 272041 h 289073"/>
                <a:gd name="csX70" fmla="*/ 164490 w 264330"/>
                <a:gd name="csY70" fmla="*/ 273234 h 289073"/>
                <a:gd name="csX71" fmla="*/ 161658 w 264330"/>
                <a:gd name="csY71" fmla="*/ 273703 h 289073"/>
                <a:gd name="csX72" fmla="*/ 157834 w 264330"/>
                <a:gd name="csY72" fmla="*/ 274503 h 289073"/>
                <a:gd name="csX73" fmla="*/ 153809 w 264330"/>
                <a:gd name="csY73" fmla="*/ 275118 h 289073"/>
                <a:gd name="csX74" fmla="*/ 149746 w 264330"/>
                <a:gd name="csY74" fmla="*/ 274895 h 289073"/>
                <a:gd name="csX75" fmla="*/ 148360 w 264330"/>
                <a:gd name="csY75" fmla="*/ 274619 h 289073"/>
                <a:gd name="csX76" fmla="*/ 146891 w 264330"/>
                <a:gd name="csY76" fmla="*/ 274172 h 289073"/>
                <a:gd name="csX77" fmla="*/ 143659 w 264330"/>
                <a:gd name="csY77" fmla="*/ 273688 h 289073"/>
                <a:gd name="csX78" fmla="*/ 141896 w 264330"/>
                <a:gd name="csY78" fmla="*/ 273649 h 289073"/>
                <a:gd name="csX79" fmla="*/ 139880 w 264330"/>
                <a:gd name="csY79" fmla="*/ 273757 h 289073"/>
                <a:gd name="csX80" fmla="*/ 137502 w 264330"/>
                <a:gd name="csY80" fmla="*/ 274026 h 289073"/>
                <a:gd name="csX81" fmla="*/ 136740 w 264330"/>
                <a:gd name="csY81" fmla="*/ 274649 h 289073"/>
                <a:gd name="csX82" fmla="*/ 134947 w 264330"/>
                <a:gd name="csY82" fmla="*/ 277165 h 289073"/>
                <a:gd name="csX83" fmla="*/ 133208 w 264330"/>
                <a:gd name="csY83" fmla="*/ 280080 h 289073"/>
                <a:gd name="csX84" fmla="*/ 132077 w 264330"/>
                <a:gd name="csY84" fmla="*/ 280065 h 289073"/>
                <a:gd name="csX85" fmla="*/ 130800 w 264330"/>
                <a:gd name="csY85" fmla="*/ 278465 h 289073"/>
                <a:gd name="csX86" fmla="*/ 127298 w 264330"/>
                <a:gd name="csY86" fmla="*/ 275449 h 289073"/>
                <a:gd name="csX87" fmla="*/ 123058 w 264330"/>
                <a:gd name="csY87" fmla="*/ 271480 h 289073"/>
                <a:gd name="csX88" fmla="*/ 121126 w 264330"/>
                <a:gd name="csY88" fmla="*/ 269510 h 289073"/>
                <a:gd name="csX89" fmla="*/ 120103 w 264330"/>
                <a:gd name="csY89" fmla="*/ 269256 h 289073"/>
                <a:gd name="csX90" fmla="*/ 118071 w 264330"/>
                <a:gd name="csY90" fmla="*/ 270672 h 289073"/>
                <a:gd name="csX91" fmla="*/ 116363 w 264330"/>
                <a:gd name="csY91" fmla="*/ 272034 h 289073"/>
                <a:gd name="csX92" fmla="*/ 114547 w 264330"/>
                <a:gd name="csY92" fmla="*/ 273957 h 289073"/>
                <a:gd name="csX93" fmla="*/ 113723 w 264330"/>
                <a:gd name="csY93" fmla="*/ 275803 h 289073"/>
                <a:gd name="csX94" fmla="*/ 113069 w 264330"/>
                <a:gd name="csY94" fmla="*/ 277980 h 289073"/>
                <a:gd name="csX95" fmla="*/ 112777 w 264330"/>
                <a:gd name="csY95" fmla="*/ 280542 h 289073"/>
                <a:gd name="csX96" fmla="*/ 112115 w 264330"/>
                <a:gd name="csY96" fmla="*/ 283527 h 289073"/>
                <a:gd name="csX97" fmla="*/ 110645 w 264330"/>
                <a:gd name="csY97" fmla="*/ 285934 h 289073"/>
                <a:gd name="csX98" fmla="*/ 108906 w 264330"/>
                <a:gd name="csY98" fmla="*/ 287750 h 289073"/>
                <a:gd name="csX99" fmla="*/ 107613 w 264330"/>
                <a:gd name="csY99" fmla="*/ 288604 h 289073"/>
                <a:gd name="csX100" fmla="*/ 107113 w 264330"/>
                <a:gd name="csY100" fmla="*/ 289073 h 289073"/>
                <a:gd name="csX101" fmla="*/ 103311 w 264330"/>
                <a:gd name="csY101" fmla="*/ 287658 h 289073"/>
                <a:gd name="csX102" fmla="*/ 102834 w 264330"/>
                <a:gd name="csY102" fmla="*/ 287481 h 289073"/>
                <a:gd name="csX103" fmla="*/ 100541 w 264330"/>
                <a:gd name="csY103" fmla="*/ 285881 h 289073"/>
                <a:gd name="csX104" fmla="*/ 99433 w 264330"/>
                <a:gd name="csY104" fmla="*/ 283981 h 289073"/>
                <a:gd name="csX105" fmla="*/ 97624 w 264330"/>
                <a:gd name="csY105" fmla="*/ 282550 h 289073"/>
                <a:gd name="csX106" fmla="*/ 95116 w 264330"/>
                <a:gd name="csY106" fmla="*/ 281588 h 289073"/>
                <a:gd name="csX107" fmla="*/ 93484 w 264330"/>
                <a:gd name="csY107" fmla="*/ 280496 h 289073"/>
                <a:gd name="csX108" fmla="*/ 92723 w 264330"/>
                <a:gd name="csY108" fmla="*/ 279265 h 289073"/>
                <a:gd name="csX109" fmla="*/ 91799 w 264330"/>
                <a:gd name="csY109" fmla="*/ 278449 h 289073"/>
                <a:gd name="csX110" fmla="*/ 90822 w 264330"/>
                <a:gd name="csY110" fmla="*/ 278026 h 289073"/>
                <a:gd name="csX111" fmla="*/ 90729 w 264330"/>
                <a:gd name="csY111" fmla="*/ 277588 h 289073"/>
                <a:gd name="csX112" fmla="*/ 90960 w 264330"/>
                <a:gd name="csY112" fmla="*/ 276980 h 289073"/>
                <a:gd name="csX113" fmla="*/ 90729 w 264330"/>
                <a:gd name="csY113" fmla="*/ 275857 h 289073"/>
                <a:gd name="csX114" fmla="*/ 89259 w 264330"/>
                <a:gd name="csY114" fmla="*/ 273349 h 289073"/>
                <a:gd name="csX115" fmla="*/ 87890 w 264330"/>
                <a:gd name="csY115" fmla="*/ 272195 h 289073"/>
                <a:gd name="csX116" fmla="*/ 86720 w 264330"/>
                <a:gd name="csY116" fmla="*/ 272380 h 289073"/>
                <a:gd name="csX117" fmla="*/ 86058 w 264330"/>
                <a:gd name="csY117" fmla="*/ 272072 h 289073"/>
                <a:gd name="csX118" fmla="*/ 85658 w 264330"/>
                <a:gd name="csY118" fmla="*/ 271518 h 289073"/>
                <a:gd name="csX119" fmla="*/ 85497 w 264330"/>
                <a:gd name="csY119" fmla="*/ 270710 h 289073"/>
                <a:gd name="csX120" fmla="*/ 84696 w 264330"/>
                <a:gd name="csY120" fmla="*/ 270010 h 289073"/>
                <a:gd name="csX121" fmla="*/ 83311 w 264330"/>
                <a:gd name="csY121" fmla="*/ 269703 h 289073"/>
                <a:gd name="csX122" fmla="*/ 82195 w 264330"/>
                <a:gd name="csY122" fmla="*/ 267841 h 289073"/>
                <a:gd name="csX123" fmla="*/ 81356 w 264330"/>
                <a:gd name="csY123" fmla="*/ 264418 h 289073"/>
                <a:gd name="csX124" fmla="*/ 80263 w 264330"/>
                <a:gd name="csY124" fmla="*/ 261748 h 289073"/>
                <a:gd name="csX125" fmla="*/ 78925 w 264330"/>
                <a:gd name="csY125" fmla="*/ 259833 h 289073"/>
                <a:gd name="csX126" fmla="*/ 77963 w 264330"/>
                <a:gd name="csY126" fmla="*/ 259117 h 289073"/>
                <a:gd name="csX127" fmla="*/ 77255 w 264330"/>
                <a:gd name="csY127" fmla="*/ 258987 h 289073"/>
                <a:gd name="csX128" fmla="*/ 77016 w 264330"/>
                <a:gd name="csY128" fmla="*/ 258687 h 289073"/>
                <a:gd name="csX129" fmla="*/ 76824 w 264330"/>
                <a:gd name="csY129" fmla="*/ 258133 h 289073"/>
                <a:gd name="csX130" fmla="*/ 75777 w 264330"/>
                <a:gd name="csY130" fmla="*/ 257933 h 289073"/>
                <a:gd name="csX131" fmla="*/ 74307 w 264330"/>
                <a:gd name="csY131" fmla="*/ 258510 h 289073"/>
                <a:gd name="csX132" fmla="*/ 72984 w 264330"/>
                <a:gd name="csY132" fmla="*/ 258317 h 289073"/>
                <a:gd name="csX133" fmla="*/ 72337 w 264330"/>
                <a:gd name="csY133" fmla="*/ 257379 h 289073"/>
                <a:gd name="csX134" fmla="*/ 71437 w 264330"/>
                <a:gd name="csY134" fmla="*/ 257294 h 289073"/>
                <a:gd name="csX135" fmla="*/ 70290 w 264330"/>
                <a:gd name="csY135" fmla="*/ 258063 h 289073"/>
                <a:gd name="csX136" fmla="*/ 69020 w 264330"/>
                <a:gd name="csY136" fmla="*/ 257840 h 289073"/>
                <a:gd name="csX137" fmla="*/ 67635 w 264330"/>
                <a:gd name="csY137" fmla="*/ 256617 h 289073"/>
                <a:gd name="csX138" fmla="*/ 66866 w 264330"/>
                <a:gd name="csY138" fmla="*/ 255402 h 289073"/>
                <a:gd name="csX139" fmla="*/ 66720 w 264330"/>
                <a:gd name="csY139" fmla="*/ 254194 h 289073"/>
                <a:gd name="csX140" fmla="*/ 64326 w 264330"/>
                <a:gd name="csY140" fmla="*/ 251786 h 289073"/>
                <a:gd name="csX141" fmla="*/ 59693 w 264330"/>
                <a:gd name="csY141" fmla="*/ 248170 h 289073"/>
                <a:gd name="csX142" fmla="*/ 54645 w 264330"/>
                <a:gd name="csY142" fmla="*/ 246478 h 289073"/>
                <a:gd name="csX143" fmla="*/ 49182 w 264330"/>
                <a:gd name="csY143" fmla="*/ 246701 h 289073"/>
                <a:gd name="csX144" fmla="*/ 46119 w 264330"/>
                <a:gd name="csY144" fmla="*/ 246532 h 289073"/>
                <a:gd name="csX145" fmla="*/ 45449 w 264330"/>
                <a:gd name="csY145" fmla="*/ 245963 h 289073"/>
                <a:gd name="csX146" fmla="*/ 44780 w 264330"/>
                <a:gd name="csY146" fmla="*/ 246009 h 289073"/>
                <a:gd name="csX147" fmla="*/ 44103 w 264330"/>
                <a:gd name="csY147" fmla="*/ 246670 h 289073"/>
                <a:gd name="csX148" fmla="*/ 43387 w 264330"/>
                <a:gd name="csY148" fmla="*/ 246817 h 289073"/>
                <a:gd name="csX149" fmla="*/ 42625 w 264330"/>
                <a:gd name="csY149" fmla="*/ 246447 h 289073"/>
                <a:gd name="csX150" fmla="*/ 42148 w 264330"/>
                <a:gd name="csY150" fmla="*/ 246724 h 289073"/>
                <a:gd name="csX151" fmla="*/ 41963 w 264330"/>
                <a:gd name="csY151" fmla="*/ 247647 h 289073"/>
                <a:gd name="csX152" fmla="*/ 40039 w 264330"/>
                <a:gd name="csY152" fmla="*/ 248124 h 289073"/>
                <a:gd name="csX153" fmla="*/ 36384 w 264330"/>
                <a:gd name="csY153" fmla="*/ 248132 h 289073"/>
                <a:gd name="csX154" fmla="*/ 33429 w 264330"/>
                <a:gd name="csY154" fmla="*/ 248701 h 289073"/>
                <a:gd name="csX155" fmla="*/ 31182 w 264330"/>
                <a:gd name="csY155" fmla="*/ 249824 h 289073"/>
                <a:gd name="csX156" fmla="*/ 27996 w 264330"/>
                <a:gd name="csY156" fmla="*/ 250309 h 289073"/>
                <a:gd name="csX157" fmla="*/ 23871 w 264330"/>
                <a:gd name="csY157" fmla="*/ 250155 h 289073"/>
                <a:gd name="csX158" fmla="*/ 21386 w 264330"/>
                <a:gd name="csY158" fmla="*/ 249740 h 289073"/>
                <a:gd name="csX159" fmla="*/ 20539 w 264330"/>
                <a:gd name="csY159" fmla="*/ 249078 h 289073"/>
                <a:gd name="csX160" fmla="*/ 19354 w 264330"/>
                <a:gd name="csY160" fmla="*/ 248917 h 289073"/>
                <a:gd name="csX161" fmla="*/ 17830 w 264330"/>
                <a:gd name="csY161" fmla="*/ 249271 h 289073"/>
                <a:gd name="csX162" fmla="*/ 16461 w 264330"/>
                <a:gd name="csY162" fmla="*/ 251063 h 289073"/>
                <a:gd name="csX163" fmla="*/ 15252 w 264330"/>
                <a:gd name="csY163" fmla="*/ 254286 h 289073"/>
                <a:gd name="csX164" fmla="*/ 14260 w 264330"/>
                <a:gd name="csY164" fmla="*/ 256125 h 289073"/>
                <a:gd name="csX165" fmla="*/ 13467 w 264330"/>
                <a:gd name="csY165" fmla="*/ 256579 h 289073"/>
                <a:gd name="csX166" fmla="*/ 12621 w 264330"/>
                <a:gd name="csY166" fmla="*/ 258979 h 289073"/>
                <a:gd name="csX167" fmla="*/ 12143 w 264330"/>
                <a:gd name="csY167" fmla="*/ 262995 h 289073"/>
                <a:gd name="csX168" fmla="*/ 11428 w 264330"/>
                <a:gd name="csY168" fmla="*/ 264756 h 289073"/>
                <a:gd name="csX169" fmla="*/ 11420 w 264330"/>
                <a:gd name="csY169" fmla="*/ 254740 h 289073"/>
                <a:gd name="csX170" fmla="*/ 12597 w 264330"/>
                <a:gd name="csY170" fmla="*/ 250994 h 289073"/>
                <a:gd name="csX171" fmla="*/ 12982 w 264330"/>
                <a:gd name="csY171" fmla="*/ 247701 h 289073"/>
                <a:gd name="csX172" fmla="*/ 15506 w 264330"/>
                <a:gd name="csY172" fmla="*/ 240416 h 289073"/>
                <a:gd name="csX173" fmla="*/ 18515 w 264330"/>
                <a:gd name="csY173" fmla="*/ 234446 h 289073"/>
                <a:gd name="csX174" fmla="*/ 21293 w 264330"/>
                <a:gd name="csY174" fmla="*/ 226507 h 289073"/>
                <a:gd name="csX175" fmla="*/ 22340 w 264330"/>
                <a:gd name="csY175" fmla="*/ 218799 h 289073"/>
                <a:gd name="csX176" fmla="*/ 21986 w 264330"/>
                <a:gd name="csY176" fmla="*/ 211237 h 289073"/>
                <a:gd name="csX177" fmla="*/ 21162 w 264330"/>
                <a:gd name="csY177" fmla="*/ 204498 h 289073"/>
                <a:gd name="csX178" fmla="*/ 19754 w 264330"/>
                <a:gd name="csY178" fmla="*/ 200037 h 289073"/>
                <a:gd name="csX179" fmla="*/ 18392 w 264330"/>
                <a:gd name="csY179" fmla="*/ 193567 h 289073"/>
                <a:gd name="csX180" fmla="*/ 16384 w 264330"/>
                <a:gd name="csY180" fmla="*/ 190151 h 289073"/>
                <a:gd name="csX181" fmla="*/ 12705 w 264330"/>
                <a:gd name="csY181" fmla="*/ 187166 h 289073"/>
                <a:gd name="csX182" fmla="*/ 11882 w 264330"/>
                <a:gd name="csY182" fmla="*/ 185420 h 289073"/>
                <a:gd name="csX183" fmla="*/ 12736 w 264330"/>
                <a:gd name="csY183" fmla="*/ 184766 h 289073"/>
                <a:gd name="csX184" fmla="*/ 14975 w 264330"/>
                <a:gd name="csY184" fmla="*/ 184320 h 289073"/>
                <a:gd name="csX185" fmla="*/ 16399 w 264330"/>
                <a:gd name="csY185" fmla="*/ 181989 h 289073"/>
                <a:gd name="csX186" fmla="*/ 13382 w 264330"/>
                <a:gd name="csY186" fmla="*/ 182889 h 289073"/>
                <a:gd name="csX187" fmla="*/ 16868 w 264330"/>
                <a:gd name="csY187" fmla="*/ 175735 h 289073"/>
                <a:gd name="csX188" fmla="*/ 17954 w 264330"/>
                <a:gd name="csY188" fmla="*/ 170858 h 289073"/>
                <a:gd name="csX189" fmla="*/ 17784 w 264330"/>
                <a:gd name="csY189" fmla="*/ 167650 h 289073"/>
                <a:gd name="csX190" fmla="*/ 18446 w 264330"/>
                <a:gd name="csY190" fmla="*/ 165665 h 289073"/>
                <a:gd name="csX191" fmla="*/ 15783 w 264330"/>
                <a:gd name="csY191" fmla="*/ 161365 h 289073"/>
                <a:gd name="csX192" fmla="*/ 13713 w 264330"/>
                <a:gd name="csY192" fmla="*/ 155941 h 289073"/>
                <a:gd name="csX193" fmla="*/ 12644 w 264330"/>
                <a:gd name="csY193" fmla="*/ 155087 h 289073"/>
                <a:gd name="csX194" fmla="*/ 11535 w 264330"/>
                <a:gd name="csY194" fmla="*/ 154633 h 289073"/>
                <a:gd name="csX195" fmla="*/ 11435 w 264330"/>
                <a:gd name="csY195" fmla="*/ 155911 h 289073"/>
                <a:gd name="csX196" fmla="*/ 10835 w 264330"/>
                <a:gd name="csY196" fmla="*/ 157049 h 289073"/>
                <a:gd name="csX197" fmla="*/ 9542 w 264330"/>
                <a:gd name="csY197" fmla="*/ 156364 h 289073"/>
                <a:gd name="csX198" fmla="*/ 7257 w 264330"/>
                <a:gd name="csY198" fmla="*/ 152418 h 289073"/>
                <a:gd name="csX199" fmla="*/ 4063 w 264330"/>
                <a:gd name="csY199" fmla="*/ 145987 h 289073"/>
                <a:gd name="csX200" fmla="*/ 2940 w 264330"/>
                <a:gd name="csY200" fmla="*/ 145325 h 289073"/>
                <a:gd name="csX201" fmla="*/ 2008 w 264330"/>
                <a:gd name="csY201" fmla="*/ 146210 h 289073"/>
                <a:gd name="csX202" fmla="*/ 1424 w 264330"/>
                <a:gd name="csY202" fmla="*/ 147056 h 289073"/>
                <a:gd name="csX203" fmla="*/ 346 w 264330"/>
                <a:gd name="csY203" fmla="*/ 152426 h 289073"/>
                <a:gd name="csX204" fmla="*/ 0 w 264330"/>
                <a:gd name="csY204" fmla="*/ 150295 h 289073"/>
                <a:gd name="csX205" fmla="*/ 469 w 264330"/>
                <a:gd name="csY205" fmla="*/ 147787 h 289073"/>
                <a:gd name="csX206" fmla="*/ 1262 w 264330"/>
                <a:gd name="csY206" fmla="*/ 144694 h 289073"/>
                <a:gd name="csX207" fmla="*/ 2155 w 264330"/>
                <a:gd name="csY207" fmla="*/ 140394 h 289073"/>
                <a:gd name="csX208" fmla="*/ 4925 w 264330"/>
                <a:gd name="csY208" fmla="*/ 140394 h 289073"/>
                <a:gd name="csX209" fmla="*/ 9881 w 264330"/>
                <a:gd name="csY209" fmla="*/ 140386 h 289073"/>
                <a:gd name="csX210" fmla="*/ 14837 w 264330"/>
                <a:gd name="csY210" fmla="*/ 140379 h 289073"/>
                <a:gd name="csX211" fmla="*/ 19793 w 264330"/>
                <a:gd name="csY211" fmla="*/ 140379 h 289073"/>
                <a:gd name="csX212" fmla="*/ 24749 w 264330"/>
                <a:gd name="csY212" fmla="*/ 140371 h 289073"/>
                <a:gd name="csX213" fmla="*/ 29705 w 264330"/>
                <a:gd name="csY213" fmla="*/ 140363 h 289073"/>
                <a:gd name="csX214" fmla="*/ 34653 w 264330"/>
                <a:gd name="csY214" fmla="*/ 140356 h 289073"/>
                <a:gd name="csX215" fmla="*/ 39608 w 264330"/>
                <a:gd name="csY215" fmla="*/ 140356 h 289073"/>
                <a:gd name="csX216" fmla="*/ 44564 w 264330"/>
                <a:gd name="csY216" fmla="*/ 140348 h 289073"/>
                <a:gd name="csX217" fmla="*/ 49520 w 264330"/>
                <a:gd name="csY217" fmla="*/ 140340 h 289073"/>
                <a:gd name="csX218" fmla="*/ 54476 w 264330"/>
                <a:gd name="csY218" fmla="*/ 140340 h 289073"/>
                <a:gd name="csX219" fmla="*/ 59432 w 264330"/>
                <a:gd name="csY219" fmla="*/ 140332 h 289073"/>
                <a:gd name="csX220" fmla="*/ 64388 w 264330"/>
                <a:gd name="csY220" fmla="*/ 140325 h 289073"/>
                <a:gd name="csX221" fmla="*/ 69336 w 264330"/>
                <a:gd name="csY221" fmla="*/ 140325 h 289073"/>
                <a:gd name="csX222" fmla="*/ 74292 w 264330"/>
                <a:gd name="csY222" fmla="*/ 140317 h 289073"/>
                <a:gd name="csX223" fmla="*/ 79248 w 264330"/>
                <a:gd name="csY223" fmla="*/ 140309 h 289073"/>
                <a:gd name="csX224" fmla="*/ 84196 w 264330"/>
                <a:gd name="csY224" fmla="*/ 140309 h 289073"/>
                <a:gd name="csX225" fmla="*/ 87466 w 264330"/>
                <a:gd name="csY225" fmla="*/ 140309 h 289073"/>
                <a:gd name="csX226" fmla="*/ 87274 w 264330"/>
                <a:gd name="csY226" fmla="*/ 137248 h 289073"/>
                <a:gd name="csX227" fmla="*/ 87120 w 264330"/>
                <a:gd name="csY227" fmla="*/ 134817 h 289073"/>
                <a:gd name="csX228" fmla="*/ 86912 w 264330"/>
                <a:gd name="csY228" fmla="*/ 131547 h 289073"/>
                <a:gd name="csX229" fmla="*/ 86705 w 264330"/>
                <a:gd name="csY229" fmla="*/ 128293 h 289073"/>
                <a:gd name="csX230" fmla="*/ 86504 w 264330"/>
                <a:gd name="csY230" fmla="*/ 125032 h 289073"/>
                <a:gd name="csX231" fmla="*/ 86312 w 264330"/>
                <a:gd name="csY231" fmla="*/ 121962 h 289073"/>
                <a:gd name="csX232" fmla="*/ 86120 w 264330"/>
                <a:gd name="csY232" fmla="*/ 118893 h 289073"/>
                <a:gd name="csX233" fmla="*/ 85943 w 264330"/>
                <a:gd name="csY233" fmla="*/ 116046 h 289073"/>
                <a:gd name="csX234" fmla="*/ 85781 w 264330"/>
                <a:gd name="csY234" fmla="*/ 113431 h 289073"/>
                <a:gd name="csX235" fmla="*/ 85497 w 264330"/>
                <a:gd name="csY235" fmla="*/ 111923 h 289073"/>
                <a:gd name="csX236" fmla="*/ 84442 w 264330"/>
                <a:gd name="csY236" fmla="*/ 108930 h 289073"/>
                <a:gd name="csX237" fmla="*/ 84219 w 264330"/>
                <a:gd name="csY237" fmla="*/ 107446 h 289073"/>
                <a:gd name="csX238" fmla="*/ 84504 w 264330"/>
                <a:gd name="csY238" fmla="*/ 105876 h 289073"/>
                <a:gd name="csX239" fmla="*/ 85204 w 264330"/>
                <a:gd name="csY239" fmla="*/ 104399 h 289073"/>
                <a:gd name="csX240" fmla="*/ 87136 w 264330"/>
                <a:gd name="csY240" fmla="*/ 101692 h 289073"/>
                <a:gd name="csX241" fmla="*/ 90060 w 264330"/>
                <a:gd name="csY241" fmla="*/ 99607 h 289073"/>
                <a:gd name="csX242" fmla="*/ 93430 w 264330"/>
                <a:gd name="csY242" fmla="*/ 97199 h 289073"/>
                <a:gd name="csX243" fmla="*/ 96001 w 264330"/>
                <a:gd name="csY243" fmla="*/ 95360 h 289073"/>
                <a:gd name="csX244" fmla="*/ 97317 w 264330"/>
                <a:gd name="csY244" fmla="*/ 94906 h 289073"/>
                <a:gd name="csX245" fmla="*/ 101341 w 264330"/>
                <a:gd name="csY245" fmla="*/ 94268 h 289073"/>
                <a:gd name="csX246" fmla="*/ 104512 w 264330"/>
                <a:gd name="csY246" fmla="*/ 92876 h 289073"/>
                <a:gd name="csX247" fmla="*/ 107598 w 264330"/>
                <a:gd name="csY247" fmla="*/ 91522 h 289073"/>
                <a:gd name="csX248" fmla="*/ 108891 w 264330"/>
                <a:gd name="csY248" fmla="*/ 90768 h 289073"/>
                <a:gd name="csX249" fmla="*/ 109045 w 264330"/>
                <a:gd name="csY249" fmla="*/ 88221 h 289073"/>
                <a:gd name="csX250" fmla="*/ 109045 w 264330"/>
                <a:gd name="csY250" fmla="*/ 85375 h 289073"/>
                <a:gd name="csX251" fmla="*/ 109045 w 264330"/>
                <a:gd name="csY251" fmla="*/ 82183 h 289073"/>
                <a:gd name="csX252" fmla="*/ 109045 w 264330"/>
                <a:gd name="csY252" fmla="*/ 78982 h 289073"/>
                <a:gd name="csX253" fmla="*/ 109045 w 264330"/>
                <a:gd name="csY253" fmla="*/ 75782 h 289073"/>
                <a:gd name="csX254" fmla="*/ 109045 w 264330"/>
                <a:gd name="csY254" fmla="*/ 72574 h 289073"/>
                <a:gd name="csX255" fmla="*/ 109045 w 264330"/>
                <a:gd name="csY255" fmla="*/ 69366 h 289073"/>
                <a:gd name="csX256" fmla="*/ 109045 w 264330"/>
                <a:gd name="csY256" fmla="*/ 66158 h 289073"/>
                <a:gd name="csX257" fmla="*/ 109045 w 264330"/>
                <a:gd name="csY257" fmla="*/ 62943 h 289073"/>
                <a:gd name="csX258" fmla="*/ 109045 w 264330"/>
                <a:gd name="csY258" fmla="*/ 59727 h 289073"/>
                <a:gd name="csX259" fmla="*/ 109045 w 264330"/>
                <a:gd name="csY259" fmla="*/ 56512 h 289073"/>
                <a:gd name="csX260" fmla="*/ 109045 w 264330"/>
                <a:gd name="csY260" fmla="*/ 53288 h 289073"/>
                <a:gd name="csX261" fmla="*/ 109045 w 264330"/>
                <a:gd name="csY261" fmla="*/ 50057 h 289073"/>
                <a:gd name="csX262" fmla="*/ 109045 w 264330"/>
                <a:gd name="csY262" fmla="*/ 46826 h 289073"/>
                <a:gd name="csX263" fmla="*/ 109045 w 264330"/>
                <a:gd name="csY263" fmla="*/ 43588 h 289073"/>
                <a:gd name="csX264" fmla="*/ 109045 w 264330"/>
                <a:gd name="csY264" fmla="*/ 40349 h 289073"/>
                <a:gd name="csX265" fmla="*/ 109045 w 264330"/>
                <a:gd name="csY265" fmla="*/ 37103 h 289073"/>
                <a:gd name="csX266" fmla="*/ 109045 w 264330"/>
                <a:gd name="csY266" fmla="*/ 33856 h 289073"/>
                <a:gd name="csX267" fmla="*/ 109045 w 264330"/>
                <a:gd name="csY267" fmla="*/ 31010 h 289073"/>
                <a:gd name="csX268" fmla="*/ 112277 w 264330"/>
                <a:gd name="csY268" fmla="*/ 31010 h 289073"/>
                <a:gd name="csX269" fmla="*/ 116301 w 264330"/>
                <a:gd name="csY269" fmla="*/ 31010 h 289073"/>
                <a:gd name="csX270" fmla="*/ 120318 w 264330"/>
                <a:gd name="csY270" fmla="*/ 31010 h 289073"/>
                <a:gd name="csX271" fmla="*/ 124343 w 264330"/>
                <a:gd name="csY271" fmla="*/ 31010 h 289073"/>
                <a:gd name="csX272" fmla="*/ 128368 w 264330"/>
                <a:gd name="csY272" fmla="*/ 31010 h 289073"/>
                <a:gd name="csX273" fmla="*/ 132393 w 264330"/>
                <a:gd name="csY273" fmla="*/ 31010 h 289073"/>
                <a:gd name="csX274" fmla="*/ 136417 w 264330"/>
                <a:gd name="csY274" fmla="*/ 31010 h 289073"/>
                <a:gd name="csX275" fmla="*/ 140442 w 264330"/>
                <a:gd name="csY275" fmla="*/ 31010 h 289073"/>
                <a:gd name="csX276" fmla="*/ 144467 w 264330"/>
                <a:gd name="csY276" fmla="*/ 31010 h 289073"/>
                <a:gd name="csX277" fmla="*/ 148491 w 264330"/>
                <a:gd name="csY277" fmla="*/ 31010 h 289073"/>
                <a:gd name="csX278" fmla="*/ 152516 w 264330"/>
                <a:gd name="csY278" fmla="*/ 31010 h 289073"/>
                <a:gd name="csX279" fmla="*/ 156541 w 264330"/>
                <a:gd name="csY279" fmla="*/ 31010 h 289073"/>
                <a:gd name="csX280" fmla="*/ 160565 w 264330"/>
                <a:gd name="csY280" fmla="*/ 31010 h 289073"/>
                <a:gd name="csX281" fmla="*/ 164590 w 264330"/>
                <a:gd name="csY281" fmla="*/ 31010 h 289073"/>
                <a:gd name="csX282" fmla="*/ 168607 w 264330"/>
                <a:gd name="csY282" fmla="*/ 31010 h 289073"/>
                <a:gd name="csX283" fmla="*/ 172632 w 264330"/>
                <a:gd name="csY283" fmla="*/ 31010 h 289073"/>
                <a:gd name="csX284" fmla="*/ 176657 w 264330"/>
                <a:gd name="csY284" fmla="*/ 31010 h 289073"/>
                <a:gd name="csX285" fmla="*/ 181051 w 264330"/>
                <a:gd name="csY285" fmla="*/ 31010 h 289073"/>
                <a:gd name="csX286" fmla="*/ 181051 w 264330"/>
                <a:gd name="csY286" fmla="*/ 28287 h 289073"/>
                <a:gd name="csX287" fmla="*/ 181051 w 264330"/>
                <a:gd name="csY287" fmla="*/ 24371 h 289073"/>
                <a:gd name="csX288" fmla="*/ 181043 w 264330"/>
                <a:gd name="csY288" fmla="*/ 18986 h 289073"/>
                <a:gd name="csX289" fmla="*/ 181043 w 264330"/>
                <a:gd name="csY289" fmla="*/ 13570 h 289073"/>
                <a:gd name="csX290" fmla="*/ 181035 w 264330"/>
                <a:gd name="csY290" fmla="*/ 8801 h 289073"/>
                <a:gd name="csX291" fmla="*/ 181035 w 264330"/>
                <a:gd name="csY291" fmla="*/ 4023 h 289073"/>
                <a:gd name="csX292" fmla="*/ 181028 w 264330"/>
                <a:gd name="csY292" fmla="*/ 0 h 289073"/>
                <a:gd name="csX293" fmla="*/ 185091 w 264330"/>
                <a:gd name="csY293" fmla="*/ 2670 h 289073"/>
                <a:gd name="csX294" fmla="*/ 189154 w 264330"/>
                <a:gd name="csY294" fmla="*/ 5339 h 289073"/>
                <a:gd name="csX295" fmla="*/ 193217 w 264330"/>
                <a:gd name="csY295" fmla="*/ 8008 h 289073"/>
                <a:gd name="csX296" fmla="*/ 197280 w 264330"/>
                <a:gd name="csY296" fmla="*/ 10670 h 289073"/>
                <a:gd name="csX297" fmla="*/ 201344 w 264330"/>
                <a:gd name="csY297" fmla="*/ 13332 h 289073"/>
                <a:gd name="csX298" fmla="*/ 205407 w 264330"/>
                <a:gd name="csY298" fmla="*/ 15986 h 289073"/>
                <a:gd name="csX299" fmla="*/ 209462 w 264330"/>
                <a:gd name="csY299" fmla="*/ 18640 h 289073"/>
                <a:gd name="csX300" fmla="*/ 213526 w 264330"/>
                <a:gd name="csY300" fmla="*/ 21294 h 289073"/>
                <a:gd name="csX301" fmla="*/ 217589 w 264330"/>
                <a:gd name="csY301" fmla="*/ 23948 h 289073"/>
                <a:gd name="csX302" fmla="*/ 221652 w 264330"/>
                <a:gd name="csY302" fmla="*/ 26594 h 289073"/>
                <a:gd name="csX303" fmla="*/ 225715 w 264330"/>
                <a:gd name="csY303" fmla="*/ 29241 h 289073"/>
                <a:gd name="csX304" fmla="*/ 229778 w 264330"/>
                <a:gd name="csY304" fmla="*/ 31879 h 289073"/>
                <a:gd name="csX305" fmla="*/ 233841 w 264330"/>
                <a:gd name="csY305" fmla="*/ 34518 h 289073"/>
                <a:gd name="csX306" fmla="*/ 237905 w 264330"/>
                <a:gd name="csY306" fmla="*/ 37156 h 289073"/>
                <a:gd name="csX307" fmla="*/ 241968 w 264330"/>
                <a:gd name="csY307" fmla="*/ 39795 h 289073"/>
                <a:gd name="csX308" fmla="*/ 246023 w 264330"/>
                <a:gd name="csY308" fmla="*/ 42426 h 289073"/>
                <a:gd name="csX309" fmla="*/ 249425 w 264330"/>
                <a:gd name="csY309" fmla="*/ 44626 h 289073"/>
                <a:gd name="csX310" fmla="*/ 254650 w 264330"/>
                <a:gd name="csY310" fmla="*/ 48173 h 289073"/>
                <a:gd name="csX311" fmla="*/ 259521 w 264330"/>
                <a:gd name="csY311" fmla="*/ 51473 h 289073"/>
                <a:gd name="csX312" fmla="*/ 264331 w 264330"/>
                <a:gd name="csY312" fmla="*/ 54773 h 289073"/>
                <a:gd name="csX313" fmla="*/ 14868 w 264330"/>
                <a:gd name="csY313" fmla="*/ 177589 h 289073"/>
                <a:gd name="csX314" fmla="*/ 13483 w 264330"/>
                <a:gd name="csY314" fmla="*/ 179804 h 289073"/>
                <a:gd name="csX315" fmla="*/ 12867 w 264330"/>
                <a:gd name="csY315" fmla="*/ 178958 h 289073"/>
                <a:gd name="csX316" fmla="*/ 12628 w 264330"/>
                <a:gd name="csY316" fmla="*/ 177504 h 289073"/>
                <a:gd name="csX317" fmla="*/ 13859 w 264330"/>
                <a:gd name="csY317" fmla="*/ 175419 h 289073"/>
                <a:gd name="csX318" fmla="*/ 14444 w 264330"/>
                <a:gd name="csY318" fmla="*/ 174343 h 289073"/>
                <a:gd name="csX319" fmla="*/ 15514 w 264330"/>
                <a:gd name="csY319" fmla="*/ 173950 h 289073"/>
                <a:gd name="csX320" fmla="*/ 14868 w 264330"/>
                <a:gd name="csY320" fmla="*/ 177589 h 289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</a:cxnLst>
              <a:rect l="l" t="t" r="r" b="b"/>
              <a:pathLst>
                <a:path w="264330" h="289073">
                  <a:moveTo>
                    <a:pt x="264331" y="54773"/>
                  </a:moveTo>
                  <a:lnTo>
                    <a:pt x="256766" y="54773"/>
                  </a:lnTo>
                  <a:lnTo>
                    <a:pt x="246662" y="54781"/>
                  </a:lnTo>
                  <a:lnTo>
                    <a:pt x="239775" y="54781"/>
                  </a:lnTo>
                  <a:lnTo>
                    <a:pt x="232703" y="54781"/>
                  </a:lnTo>
                  <a:lnTo>
                    <a:pt x="226077" y="54781"/>
                  </a:lnTo>
                  <a:lnTo>
                    <a:pt x="226654" y="60173"/>
                  </a:lnTo>
                  <a:lnTo>
                    <a:pt x="227270" y="66051"/>
                  </a:lnTo>
                  <a:lnTo>
                    <a:pt x="227885" y="71913"/>
                  </a:lnTo>
                  <a:lnTo>
                    <a:pt x="228501" y="77767"/>
                  </a:lnTo>
                  <a:lnTo>
                    <a:pt x="229117" y="83606"/>
                  </a:lnTo>
                  <a:lnTo>
                    <a:pt x="229732" y="89437"/>
                  </a:lnTo>
                  <a:lnTo>
                    <a:pt x="230348" y="95253"/>
                  </a:lnTo>
                  <a:lnTo>
                    <a:pt x="230963" y="101053"/>
                  </a:lnTo>
                  <a:lnTo>
                    <a:pt x="231579" y="106846"/>
                  </a:lnTo>
                  <a:lnTo>
                    <a:pt x="232195" y="112623"/>
                  </a:lnTo>
                  <a:lnTo>
                    <a:pt x="232810" y="118393"/>
                  </a:lnTo>
                  <a:lnTo>
                    <a:pt x="233426" y="124162"/>
                  </a:lnTo>
                  <a:lnTo>
                    <a:pt x="234042" y="129916"/>
                  </a:lnTo>
                  <a:lnTo>
                    <a:pt x="234657" y="135663"/>
                  </a:lnTo>
                  <a:lnTo>
                    <a:pt x="235273" y="141402"/>
                  </a:lnTo>
                  <a:lnTo>
                    <a:pt x="235889" y="147125"/>
                  </a:lnTo>
                  <a:lnTo>
                    <a:pt x="236504" y="152841"/>
                  </a:lnTo>
                  <a:lnTo>
                    <a:pt x="237120" y="158549"/>
                  </a:lnTo>
                  <a:lnTo>
                    <a:pt x="237735" y="164242"/>
                  </a:lnTo>
                  <a:lnTo>
                    <a:pt x="238351" y="169927"/>
                  </a:lnTo>
                  <a:lnTo>
                    <a:pt x="238967" y="175604"/>
                  </a:lnTo>
                  <a:lnTo>
                    <a:pt x="239582" y="181274"/>
                  </a:lnTo>
                  <a:lnTo>
                    <a:pt x="240198" y="186928"/>
                  </a:lnTo>
                  <a:lnTo>
                    <a:pt x="240814" y="192575"/>
                  </a:lnTo>
                  <a:lnTo>
                    <a:pt x="241429" y="198213"/>
                  </a:lnTo>
                  <a:lnTo>
                    <a:pt x="242045" y="203844"/>
                  </a:lnTo>
                  <a:lnTo>
                    <a:pt x="242660" y="209468"/>
                  </a:lnTo>
                  <a:lnTo>
                    <a:pt x="243276" y="215084"/>
                  </a:lnTo>
                  <a:lnTo>
                    <a:pt x="243892" y="220692"/>
                  </a:lnTo>
                  <a:lnTo>
                    <a:pt x="244507" y="226292"/>
                  </a:lnTo>
                  <a:lnTo>
                    <a:pt x="245123" y="231885"/>
                  </a:lnTo>
                  <a:lnTo>
                    <a:pt x="245739" y="237470"/>
                  </a:lnTo>
                  <a:lnTo>
                    <a:pt x="246354" y="243047"/>
                  </a:lnTo>
                  <a:lnTo>
                    <a:pt x="246955" y="248447"/>
                  </a:lnTo>
                  <a:lnTo>
                    <a:pt x="249525" y="251278"/>
                  </a:lnTo>
                  <a:lnTo>
                    <a:pt x="252757" y="254832"/>
                  </a:lnTo>
                  <a:lnTo>
                    <a:pt x="251810" y="259864"/>
                  </a:lnTo>
                  <a:lnTo>
                    <a:pt x="250687" y="265856"/>
                  </a:lnTo>
                  <a:lnTo>
                    <a:pt x="249456" y="272388"/>
                  </a:lnTo>
                  <a:lnTo>
                    <a:pt x="244892" y="272388"/>
                  </a:lnTo>
                  <a:lnTo>
                    <a:pt x="240483" y="272388"/>
                  </a:lnTo>
                  <a:lnTo>
                    <a:pt x="236081" y="272388"/>
                  </a:lnTo>
                  <a:lnTo>
                    <a:pt x="231679" y="272388"/>
                  </a:lnTo>
                  <a:lnTo>
                    <a:pt x="227277" y="272388"/>
                  </a:lnTo>
                  <a:lnTo>
                    <a:pt x="222868" y="272388"/>
                  </a:lnTo>
                  <a:lnTo>
                    <a:pt x="218466" y="272388"/>
                  </a:lnTo>
                  <a:lnTo>
                    <a:pt x="214064" y="272388"/>
                  </a:lnTo>
                  <a:lnTo>
                    <a:pt x="209662" y="272388"/>
                  </a:lnTo>
                  <a:lnTo>
                    <a:pt x="205261" y="272388"/>
                  </a:lnTo>
                  <a:lnTo>
                    <a:pt x="200851" y="272388"/>
                  </a:lnTo>
                  <a:lnTo>
                    <a:pt x="196449" y="272388"/>
                  </a:lnTo>
                  <a:lnTo>
                    <a:pt x="192047" y="272388"/>
                  </a:lnTo>
                  <a:lnTo>
                    <a:pt x="187646" y="272388"/>
                  </a:lnTo>
                  <a:lnTo>
                    <a:pt x="183236" y="272388"/>
                  </a:lnTo>
                  <a:lnTo>
                    <a:pt x="178835" y="272388"/>
                  </a:lnTo>
                  <a:lnTo>
                    <a:pt x="174433" y="272388"/>
                  </a:lnTo>
                  <a:lnTo>
                    <a:pt x="170331" y="272388"/>
                  </a:lnTo>
                  <a:lnTo>
                    <a:pt x="167807" y="272234"/>
                  </a:lnTo>
                  <a:lnTo>
                    <a:pt x="166906" y="271726"/>
                  </a:lnTo>
                  <a:lnTo>
                    <a:pt x="166583" y="268349"/>
                  </a:lnTo>
                  <a:lnTo>
                    <a:pt x="165829" y="268564"/>
                  </a:lnTo>
                  <a:lnTo>
                    <a:pt x="164937" y="269556"/>
                  </a:lnTo>
                  <a:lnTo>
                    <a:pt x="164475" y="270634"/>
                  </a:lnTo>
                  <a:lnTo>
                    <a:pt x="164636" y="272041"/>
                  </a:lnTo>
                  <a:lnTo>
                    <a:pt x="164490" y="273234"/>
                  </a:lnTo>
                  <a:lnTo>
                    <a:pt x="161658" y="273703"/>
                  </a:lnTo>
                  <a:lnTo>
                    <a:pt x="157834" y="274503"/>
                  </a:lnTo>
                  <a:lnTo>
                    <a:pt x="153809" y="275118"/>
                  </a:lnTo>
                  <a:lnTo>
                    <a:pt x="149746" y="274895"/>
                  </a:lnTo>
                  <a:lnTo>
                    <a:pt x="148360" y="274619"/>
                  </a:lnTo>
                  <a:lnTo>
                    <a:pt x="146891" y="274172"/>
                  </a:lnTo>
                  <a:lnTo>
                    <a:pt x="143659" y="273688"/>
                  </a:lnTo>
                  <a:lnTo>
                    <a:pt x="141896" y="273649"/>
                  </a:lnTo>
                  <a:lnTo>
                    <a:pt x="139880" y="273757"/>
                  </a:lnTo>
                  <a:lnTo>
                    <a:pt x="137502" y="274026"/>
                  </a:lnTo>
                  <a:lnTo>
                    <a:pt x="136740" y="274649"/>
                  </a:lnTo>
                  <a:lnTo>
                    <a:pt x="134947" y="277165"/>
                  </a:lnTo>
                  <a:lnTo>
                    <a:pt x="133208" y="280080"/>
                  </a:lnTo>
                  <a:lnTo>
                    <a:pt x="132077" y="280065"/>
                  </a:lnTo>
                  <a:lnTo>
                    <a:pt x="130800" y="278465"/>
                  </a:lnTo>
                  <a:lnTo>
                    <a:pt x="127298" y="275449"/>
                  </a:lnTo>
                  <a:lnTo>
                    <a:pt x="123058" y="271480"/>
                  </a:lnTo>
                  <a:lnTo>
                    <a:pt x="121126" y="269510"/>
                  </a:lnTo>
                  <a:lnTo>
                    <a:pt x="120103" y="269256"/>
                  </a:lnTo>
                  <a:lnTo>
                    <a:pt x="118071" y="270672"/>
                  </a:lnTo>
                  <a:lnTo>
                    <a:pt x="116363" y="272034"/>
                  </a:lnTo>
                  <a:lnTo>
                    <a:pt x="114547" y="273957"/>
                  </a:lnTo>
                  <a:lnTo>
                    <a:pt x="113723" y="275803"/>
                  </a:lnTo>
                  <a:lnTo>
                    <a:pt x="113069" y="277980"/>
                  </a:lnTo>
                  <a:lnTo>
                    <a:pt x="112777" y="280542"/>
                  </a:lnTo>
                  <a:lnTo>
                    <a:pt x="112115" y="283527"/>
                  </a:lnTo>
                  <a:lnTo>
                    <a:pt x="110645" y="285934"/>
                  </a:lnTo>
                  <a:lnTo>
                    <a:pt x="108906" y="287750"/>
                  </a:lnTo>
                  <a:lnTo>
                    <a:pt x="107613" y="288604"/>
                  </a:lnTo>
                  <a:lnTo>
                    <a:pt x="107113" y="289073"/>
                  </a:lnTo>
                  <a:lnTo>
                    <a:pt x="103311" y="287658"/>
                  </a:lnTo>
                  <a:lnTo>
                    <a:pt x="102834" y="287481"/>
                  </a:lnTo>
                  <a:lnTo>
                    <a:pt x="100541" y="285881"/>
                  </a:lnTo>
                  <a:lnTo>
                    <a:pt x="99433" y="283981"/>
                  </a:lnTo>
                  <a:lnTo>
                    <a:pt x="97624" y="282550"/>
                  </a:lnTo>
                  <a:lnTo>
                    <a:pt x="95116" y="281588"/>
                  </a:lnTo>
                  <a:lnTo>
                    <a:pt x="93484" y="280496"/>
                  </a:lnTo>
                  <a:lnTo>
                    <a:pt x="92723" y="279265"/>
                  </a:lnTo>
                  <a:lnTo>
                    <a:pt x="91799" y="278449"/>
                  </a:lnTo>
                  <a:lnTo>
                    <a:pt x="90822" y="278026"/>
                  </a:lnTo>
                  <a:lnTo>
                    <a:pt x="90729" y="277588"/>
                  </a:lnTo>
                  <a:lnTo>
                    <a:pt x="90960" y="276980"/>
                  </a:lnTo>
                  <a:lnTo>
                    <a:pt x="90729" y="275857"/>
                  </a:lnTo>
                  <a:lnTo>
                    <a:pt x="89259" y="273349"/>
                  </a:lnTo>
                  <a:lnTo>
                    <a:pt x="87890" y="272195"/>
                  </a:lnTo>
                  <a:lnTo>
                    <a:pt x="86720" y="272380"/>
                  </a:lnTo>
                  <a:lnTo>
                    <a:pt x="86058" y="272072"/>
                  </a:lnTo>
                  <a:lnTo>
                    <a:pt x="85658" y="271518"/>
                  </a:lnTo>
                  <a:lnTo>
                    <a:pt x="85497" y="270710"/>
                  </a:lnTo>
                  <a:lnTo>
                    <a:pt x="84696" y="270010"/>
                  </a:lnTo>
                  <a:lnTo>
                    <a:pt x="83311" y="269703"/>
                  </a:lnTo>
                  <a:lnTo>
                    <a:pt x="82195" y="267841"/>
                  </a:lnTo>
                  <a:lnTo>
                    <a:pt x="81356" y="264418"/>
                  </a:lnTo>
                  <a:lnTo>
                    <a:pt x="80263" y="261748"/>
                  </a:lnTo>
                  <a:lnTo>
                    <a:pt x="78925" y="259833"/>
                  </a:lnTo>
                  <a:lnTo>
                    <a:pt x="77963" y="259117"/>
                  </a:lnTo>
                  <a:lnTo>
                    <a:pt x="77255" y="258987"/>
                  </a:lnTo>
                  <a:lnTo>
                    <a:pt x="77016" y="258687"/>
                  </a:lnTo>
                  <a:lnTo>
                    <a:pt x="76824" y="258133"/>
                  </a:lnTo>
                  <a:lnTo>
                    <a:pt x="75777" y="257933"/>
                  </a:lnTo>
                  <a:lnTo>
                    <a:pt x="74307" y="258510"/>
                  </a:lnTo>
                  <a:lnTo>
                    <a:pt x="72984" y="258317"/>
                  </a:lnTo>
                  <a:lnTo>
                    <a:pt x="72337" y="257379"/>
                  </a:lnTo>
                  <a:lnTo>
                    <a:pt x="71437" y="257294"/>
                  </a:lnTo>
                  <a:lnTo>
                    <a:pt x="70290" y="258063"/>
                  </a:lnTo>
                  <a:lnTo>
                    <a:pt x="69020" y="257840"/>
                  </a:lnTo>
                  <a:lnTo>
                    <a:pt x="67635" y="256617"/>
                  </a:lnTo>
                  <a:lnTo>
                    <a:pt x="66866" y="255402"/>
                  </a:lnTo>
                  <a:lnTo>
                    <a:pt x="66720" y="254194"/>
                  </a:lnTo>
                  <a:lnTo>
                    <a:pt x="64326" y="251786"/>
                  </a:lnTo>
                  <a:lnTo>
                    <a:pt x="59693" y="248170"/>
                  </a:lnTo>
                  <a:lnTo>
                    <a:pt x="54645" y="246478"/>
                  </a:lnTo>
                  <a:lnTo>
                    <a:pt x="49182" y="246701"/>
                  </a:lnTo>
                  <a:lnTo>
                    <a:pt x="46119" y="246532"/>
                  </a:lnTo>
                  <a:lnTo>
                    <a:pt x="45449" y="245963"/>
                  </a:lnTo>
                  <a:lnTo>
                    <a:pt x="44780" y="246009"/>
                  </a:lnTo>
                  <a:lnTo>
                    <a:pt x="44103" y="246670"/>
                  </a:lnTo>
                  <a:lnTo>
                    <a:pt x="43387" y="246817"/>
                  </a:lnTo>
                  <a:lnTo>
                    <a:pt x="42625" y="246447"/>
                  </a:lnTo>
                  <a:lnTo>
                    <a:pt x="42148" y="246724"/>
                  </a:lnTo>
                  <a:lnTo>
                    <a:pt x="41963" y="247647"/>
                  </a:lnTo>
                  <a:lnTo>
                    <a:pt x="40039" y="248124"/>
                  </a:lnTo>
                  <a:lnTo>
                    <a:pt x="36384" y="248132"/>
                  </a:lnTo>
                  <a:lnTo>
                    <a:pt x="33429" y="248701"/>
                  </a:lnTo>
                  <a:lnTo>
                    <a:pt x="31182" y="249824"/>
                  </a:lnTo>
                  <a:lnTo>
                    <a:pt x="27996" y="250309"/>
                  </a:lnTo>
                  <a:lnTo>
                    <a:pt x="23871" y="250155"/>
                  </a:lnTo>
                  <a:lnTo>
                    <a:pt x="21386" y="249740"/>
                  </a:lnTo>
                  <a:lnTo>
                    <a:pt x="20539" y="249078"/>
                  </a:lnTo>
                  <a:lnTo>
                    <a:pt x="19354" y="248917"/>
                  </a:lnTo>
                  <a:lnTo>
                    <a:pt x="17830" y="249271"/>
                  </a:lnTo>
                  <a:lnTo>
                    <a:pt x="16461" y="251063"/>
                  </a:lnTo>
                  <a:lnTo>
                    <a:pt x="15252" y="254286"/>
                  </a:lnTo>
                  <a:lnTo>
                    <a:pt x="14260" y="256125"/>
                  </a:lnTo>
                  <a:lnTo>
                    <a:pt x="13467" y="256579"/>
                  </a:lnTo>
                  <a:lnTo>
                    <a:pt x="12621" y="258979"/>
                  </a:lnTo>
                  <a:lnTo>
                    <a:pt x="12143" y="262995"/>
                  </a:lnTo>
                  <a:lnTo>
                    <a:pt x="11428" y="264756"/>
                  </a:lnTo>
                  <a:lnTo>
                    <a:pt x="11420" y="254740"/>
                  </a:lnTo>
                  <a:lnTo>
                    <a:pt x="12597" y="250994"/>
                  </a:lnTo>
                  <a:lnTo>
                    <a:pt x="12982" y="247701"/>
                  </a:lnTo>
                  <a:lnTo>
                    <a:pt x="15506" y="240416"/>
                  </a:lnTo>
                  <a:lnTo>
                    <a:pt x="18515" y="234446"/>
                  </a:lnTo>
                  <a:lnTo>
                    <a:pt x="21293" y="226507"/>
                  </a:lnTo>
                  <a:lnTo>
                    <a:pt x="22340" y="218799"/>
                  </a:lnTo>
                  <a:lnTo>
                    <a:pt x="21986" y="211237"/>
                  </a:lnTo>
                  <a:lnTo>
                    <a:pt x="21162" y="204498"/>
                  </a:lnTo>
                  <a:lnTo>
                    <a:pt x="19754" y="200037"/>
                  </a:lnTo>
                  <a:lnTo>
                    <a:pt x="18392" y="193567"/>
                  </a:lnTo>
                  <a:lnTo>
                    <a:pt x="16384" y="190151"/>
                  </a:lnTo>
                  <a:lnTo>
                    <a:pt x="12705" y="187166"/>
                  </a:lnTo>
                  <a:lnTo>
                    <a:pt x="11882" y="185420"/>
                  </a:lnTo>
                  <a:lnTo>
                    <a:pt x="12736" y="184766"/>
                  </a:lnTo>
                  <a:lnTo>
                    <a:pt x="14975" y="184320"/>
                  </a:lnTo>
                  <a:lnTo>
                    <a:pt x="16399" y="181989"/>
                  </a:lnTo>
                  <a:lnTo>
                    <a:pt x="13382" y="182889"/>
                  </a:lnTo>
                  <a:lnTo>
                    <a:pt x="16868" y="175735"/>
                  </a:lnTo>
                  <a:lnTo>
                    <a:pt x="17954" y="170858"/>
                  </a:lnTo>
                  <a:lnTo>
                    <a:pt x="17784" y="167650"/>
                  </a:lnTo>
                  <a:lnTo>
                    <a:pt x="18446" y="165665"/>
                  </a:lnTo>
                  <a:lnTo>
                    <a:pt x="15783" y="161365"/>
                  </a:lnTo>
                  <a:lnTo>
                    <a:pt x="13713" y="155941"/>
                  </a:lnTo>
                  <a:lnTo>
                    <a:pt x="12644" y="155087"/>
                  </a:lnTo>
                  <a:lnTo>
                    <a:pt x="11535" y="154633"/>
                  </a:lnTo>
                  <a:lnTo>
                    <a:pt x="11435" y="155911"/>
                  </a:lnTo>
                  <a:lnTo>
                    <a:pt x="10835" y="157049"/>
                  </a:lnTo>
                  <a:lnTo>
                    <a:pt x="9542" y="156364"/>
                  </a:lnTo>
                  <a:lnTo>
                    <a:pt x="7257" y="152418"/>
                  </a:lnTo>
                  <a:lnTo>
                    <a:pt x="4063" y="145987"/>
                  </a:lnTo>
                  <a:lnTo>
                    <a:pt x="2940" y="145325"/>
                  </a:lnTo>
                  <a:lnTo>
                    <a:pt x="2008" y="146210"/>
                  </a:lnTo>
                  <a:lnTo>
                    <a:pt x="1424" y="147056"/>
                  </a:lnTo>
                  <a:lnTo>
                    <a:pt x="346" y="152426"/>
                  </a:lnTo>
                  <a:lnTo>
                    <a:pt x="0" y="150295"/>
                  </a:lnTo>
                  <a:lnTo>
                    <a:pt x="469" y="147787"/>
                  </a:lnTo>
                  <a:lnTo>
                    <a:pt x="1262" y="144694"/>
                  </a:lnTo>
                  <a:lnTo>
                    <a:pt x="2155" y="140394"/>
                  </a:lnTo>
                  <a:lnTo>
                    <a:pt x="4925" y="140394"/>
                  </a:lnTo>
                  <a:lnTo>
                    <a:pt x="9881" y="140386"/>
                  </a:lnTo>
                  <a:lnTo>
                    <a:pt x="14837" y="140379"/>
                  </a:lnTo>
                  <a:lnTo>
                    <a:pt x="19793" y="140379"/>
                  </a:lnTo>
                  <a:lnTo>
                    <a:pt x="24749" y="140371"/>
                  </a:lnTo>
                  <a:lnTo>
                    <a:pt x="29705" y="140363"/>
                  </a:lnTo>
                  <a:lnTo>
                    <a:pt x="34653" y="140356"/>
                  </a:lnTo>
                  <a:lnTo>
                    <a:pt x="39608" y="140356"/>
                  </a:lnTo>
                  <a:lnTo>
                    <a:pt x="44564" y="140348"/>
                  </a:lnTo>
                  <a:lnTo>
                    <a:pt x="49520" y="140340"/>
                  </a:lnTo>
                  <a:lnTo>
                    <a:pt x="54476" y="140340"/>
                  </a:lnTo>
                  <a:lnTo>
                    <a:pt x="59432" y="140332"/>
                  </a:lnTo>
                  <a:lnTo>
                    <a:pt x="64388" y="140325"/>
                  </a:lnTo>
                  <a:lnTo>
                    <a:pt x="69336" y="140325"/>
                  </a:lnTo>
                  <a:lnTo>
                    <a:pt x="74292" y="140317"/>
                  </a:lnTo>
                  <a:lnTo>
                    <a:pt x="79248" y="140309"/>
                  </a:lnTo>
                  <a:lnTo>
                    <a:pt x="84196" y="140309"/>
                  </a:lnTo>
                  <a:lnTo>
                    <a:pt x="87466" y="140309"/>
                  </a:lnTo>
                  <a:lnTo>
                    <a:pt x="87274" y="137248"/>
                  </a:lnTo>
                  <a:lnTo>
                    <a:pt x="87120" y="134817"/>
                  </a:lnTo>
                  <a:lnTo>
                    <a:pt x="86912" y="131547"/>
                  </a:lnTo>
                  <a:lnTo>
                    <a:pt x="86705" y="128293"/>
                  </a:lnTo>
                  <a:lnTo>
                    <a:pt x="86504" y="125032"/>
                  </a:lnTo>
                  <a:lnTo>
                    <a:pt x="86312" y="121962"/>
                  </a:lnTo>
                  <a:lnTo>
                    <a:pt x="86120" y="118893"/>
                  </a:lnTo>
                  <a:lnTo>
                    <a:pt x="85943" y="116046"/>
                  </a:lnTo>
                  <a:lnTo>
                    <a:pt x="85781" y="113431"/>
                  </a:lnTo>
                  <a:lnTo>
                    <a:pt x="85497" y="111923"/>
                  </a:lnTo>
                  <a:lnTo>
                    <a:pt x="84442" y="108930"/>
                  </a:lnTo>
                  <a:lnTo>
                    <a:pt x="84219" y="107446"/>
                  </a:lnTo>
                  <a:lnTo>
                    <a:pt x="84504" y="105876"/>
                  </a:lnTo>
                  <a:lnTo>
                    <a:pt x="85204" y="104399"/>
                  </a:lnTo>
                  <a:lnTo>
                    <a:pt x="87136" y="101692"/>
                  </a:lnTo>
                  <a:lnTo>
                    <a:pt x="90060" y="99607"/>
                  </a:lnTo>
                  <a:lnTo>
                    <a:pt x="93430" y="97199"/>
                  </a:lnTo>
                  <a:lnTo>
                    <a:pt x="96001" y="95360"/>
                  </a:lnTo>
                  <a:lnTo>
                    <a:pt x="97317" y="94906"/>
                  </a:lnTo>
                  <a:lnTo>
                    <a:pt x="101341" y="94268"/>
                  </a:lnTo>
                  <a:lnTo>
                    <a:pt x="104512" y="92876"/>
                  </a:lnTo>
                  <a:lnTo>
                    <a:pt x="107598" y="91522"/>
                  </a:lnTo>
                  <a:lnTo>
                    <a:pt x="108891" y="90768"/>
                  </a:lnTo>
                  <a:lnTo>
                    <a:pt x="109045" y="88221"/>
                  </a:lnTo>
                  <a:lnTo>
                    <a:pt x="109045" y="85375"/>
                  </a:lnTo>
                  <a:lnTo>
                    <a:pt x="109045" y="82183"/>
                  </a:lnTo>
                  <a:lnTo>
                    <a:pt x="109045" y="78982"/>
                  </a:lnTo>
                  <a:lnTo>
                    <a:pt x="109045" y="75782"/>
                  </a:lnTo>
                  <a:lnTo>
                    <a:pt x="109045" y="72574"/>
                  </a:lnTo>
                  <a:lnTo>
                    <a:pt x="109045" y="69366"/>
                  </a:lnTo>
                  <a:lnTo>
                    <a:pt x="109045" y="66158"/>
                  </a:lnTo>
                  <a:lnTo>
                    <a:pt x="109045" y="62943"/>
                  </a:lnTo>
                  <a:lnTo>
                    <a:pt x="109045" y="59727"/>
                  </a:lnTo>
                  <a:lnTo>
                    <a:pt x="109045" y="56512"/>
                  </a:lnTo>
                  <a:lnTo>
                    <a:pt x="109045" y="53288"/>
                  </a:lnTo>
                  <a:lnTo>
                    <a:pt x="109045" y="50057"/>
                  </a:lnTo>
                  <a:lnTo>
                    <a:pt x="109045" y="46826"/>
                  </a:lnTo>
                  <a:lnTo>
                    <a:pt x="109045" y="43588"/>
                  </a:lnTo>
                  <a:lnTo>
                    <a:pt x="109045" y="40349"/>
                  </a:lnTo>
                  <a:lnTo>
                    <a:pt x="109045" y="37103"/>
                  </a:lnTo>
                  <a:lnTo>
                    <a:pt x="109045" y="33856"/>
                  </a:lnTo>
                  <a:lnTo>
                    <a:pt x="109045" y="31010"/>
                  </a:lnTo>
                  <a:lnTo>
                    <a:pt x="112277" y="31010"/>
                  </a:lnTo>
                  <a:lnTo>
                    <a:pt x="116301" y="31010"/>
                  </a:lnTo>
                  <a:lnTo>
                    <a:pt x="120318" y="31010"/>
                  </a:lnTo>
                  <a:lnTo>
                    <a:pt x="124343" y="31010"/>
                  </a:lnTo>
                  <a:lnTo>
                    <a:pt x="128368" y="31010"/>
                  </a:lnTo>
                  <a:lnTo>
                    <a:pt x="132393" y="31010"/>
                  </a:lnTo>
                  <a:lnTo>
                    <a:pt x="136417" y="31010"/>
                  </a:lnTo>
                  <a:lnTo>
                    <a:pt x="140442" y="31010"/>
                  </a:lnTo>
                  <a:lnTo>
                    <a:pt x="144467" y="31010"/>
                  </a:lnTo>
                  <a:lnTo>
                    <a:pt x="148491" y="31010"/>
                  </a:lnTo>
                  <a:lnTo>
                    <a:pt x="152516" y="31010"/>
                  </a:lnTo>
                  <a:lnTo>
                    <a:pt x="156541" y="31010"/>
                  </a:lnTo>
                  <a:lnTo>
                    <a:pt x="160565" y="31010"/>
                  </a:lnTo>
                  <a:lnTo>
                    <a:pt x="164590" y="31010"/>
                  </a:lnTo>
                  <a:lnTo>
                    <a:pt x="168607" y="31010"/>
                  </a:lnTo>
                  <a:lnTo>
                    <a:pt x="172632" y="31010"/>
                  </a:lnTo>
                  <a:lnTo>
                    <a:pt x="176657" y="31010"/>
                  </a:lnTo>
                  <a:lnTo>
                    <a:pt x="181051" y="31010"/>
                  </a:lnTo>
                  <a:lnTo>
                    <a:pt x="181051" y="28287"/>
                  </a:lnTo>
                  <a:lnTo>
                    <a:pt x="181051" y="24371"/>
                  </a:lnTo>
                  <a:lnTo>
                    <a:pt x="181043" y="18986"/>
                  </a:lnTo>
                  <a:lnTo>
                    <a:pt x="181043" y="13570"/>
                  </a:lnTo>
                  <a:lnTo>
                    <a:pt x="181035" y="8801"/>
                  </a:lnTo>
                  <a:lnTo>
                    <a:pt x="181035" y="4023"/>
                  </a:lnTo>
                  <a:lnTo>
                    <a:pt x="181028" y="0"/>
                  </a:lnTo>
                  <a:lnTo>
                    <a:pt x="185091" y="2670"/>
                  </a:lnTo>
                  <a:lnTo>
                    <a:pt x="189154" y="5339"/>
                  </a:lnTo>
                  <a:lnTo>
                    <a:pt x="193217" y="8008"/>
                  </a:lnTo>
                  <a:lnTo>
                    <a:pt x="197280" y="10670"/>
                  </a:lnTo>
                  <a:lnTo>
                    <a:pt x="201344" y="13332"/>
                  </a:lnTo>
                  <a:lnTo>
                    <a:pt x="205407" y="15986"/>
                  </a:lnTo>
                  <a:lnTo>
                    <a:pt x="209462" y="18640"/>
                  </a:lnTo>
                  <a:lnTo>
                    <a:pt x="213526" y="21294"/>
                  </a:lnTo>
                  <a:lnTo>
                    <a:pt x="217589" y="23948"/>
                  </a:lnTo>
                  <a:lnTo>
                    <a:pt x="221652" y="26594"/>
                  </a:lnTo>
                  <a:lnTo>
                    <a:pt x="225715" y="29241"/>
                  </a:lnTo>
                  <a:lnTo>
                    <a:pt x="229778" y="31879"/>
                  </a:lnTo>
                  <a:lnTo>
                    <a:pt x="233841" y="34518"/>
                  </a:lnTo>
                  <a:lnTo>
                    <a:pt x="237905" y="37156"/>
                  </a:lnTo>
                  <a:lnTo>
                    <a:pt x="241968" y="39795"/>
                  </a:lnTo>
                  <a:lnTo>
                    <a:pt x="246023" y="42426"/>
                  </a:lnTo>
                  <a:lnTo>
                    <a:pt x="249425" y="44626"/>
                  </a:lnTo>
                  <a:lnTo>
                    <a:pt x="254650" y="48173"/>
                  </a:lnTo>
                  <a:lnTo>
                    <a:pt x="259521" y="51473"/>
                  </a:lnTo>
                  <a:lnTo>
                    <a:pt x="264331" y="54773"/>
                  </a:lnTo>
                  <a:close/>
                  <a:moveTo>
                    <a:pt x="14868" y="177589"/>
                  </a:moveTo>
                  <a:lnTo>
                    <a:pt x="13483" y="179804"/>
                  </a:lnTo>
                  <a:lnTo>
                    <a:pt x="12867" y="178958"/>
                  </a:lnTo>
                  <a:lnTo>
                    <a:pt x="12628" y="177504"/>
                  </a:lnTo>
                  <a:lnTo>
                    <a:pt x="13859" y="175419"/>
                  </a:lnTo>
                  <a:lnTo>
                    <a:pt x="14444" y="174343"/>
                  </a:lnTo>
                  <a:lnTo>
                    <a:pt x="15514" y="173950"/>
                  </a:lnTo>
                  <a:lnTo>
                    <a:pt x="14868" y="1775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9" name="Serbest Form 158">
              <a:extLst>
                <a:ext uri="{FF2B5EF4-FFF2-40B4-BE49-F238E27FC236}">
                  <a16:creationId xmlns:a16="http://schemas.microsoft.com/office/drawing/2014/main" id="{513EE1E6-3EEF-D6B6-C16C-C393F325C437}"/>
                </a:ext>
              </a:extLst>
            </p:cNvPr>
            <p:cNvSpPr/>
            <p:nvPr/>
          </p:nvSpPr>
          <p:spPr>
            <a:xfrm>
              <a:off x="6654086" y="6129031"/>
              <a:ext cx="1615" cy="2877"/>
            </a:xfrm>
            <a:custGeom>
              <a:avLst/>
              <a:gdLst>
                <a:gd name="csX0" fmla="*/ 1616 w 1615"/>
                <a:gd name="csY0" fmla="*/ 1554 h 2877"/>
                <a:gd name="csX1" fmla="*/ 1493 w 1615"/>
                <a:gd name="csY1" fmla="*/ 2877 h 2877"/>
                <a:gd name="csX2" fmla="*/ 31 w 1615"/>
                <a:gd name="csY2" fmla="*/ 2470 h 2877"/>
                <a:gd name="csX3" fmla="*/ 0 w 1615"/>
                <a:gd name="csY3" fmla="*/ 1300 h 2877"/>
                <a:gd name="csX4" fmla="*/ 685 w 1615"/>
                <a:gd name="csY4" fmla="*/ 116 h 2877"/>
                <a:gd name="csX5" fmla="*/ 1023 w 1615"/>
                <a:gd name="csY5" fmla="*/ 0 h 28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615" h="2877">
                  <a:moveTo>
                    <a:pt x="1616" y="1554"/>
                  </a:moveTo>
                  <a:lnTo>
                    <a:pt x="1493" y="2877"/>
                  </a:lnTo>
                  <a:lnTo>
                    <a:pt x="31" y="2470"/>
                  </a:lnTo>
                  <a:lnTo>
                    <a:pt x="0" y="1300"/>
                  </a:lnTo>
                  <a:lnTo>
                    <a:pt x="685" y="116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0" name="Serbest Form 159">
              <a:extLst>
                <a:ext uri="{FF2B5EF4-FFF2-40B4-BE49-F238E27FC236}">
                  <a16:creationId xmlns:a16="http://schemas.microsoft.com/office/drawing/2014/main" id="{6734AC84-9CD7-9797-A738-2734EF463320}"/>
                </a:ext>
              </a:extLst>
            </p:cNvPr>
            <p:cNvSpPr/>
            <p:nvPr/>
          </p:nvSpPr>
          <p:spPr>
            <a:xfrm>
              <a:off x="8304182" y="5663646"/>
              <a:ext cx="8334" cy="6792"/>
            </a:xfrm>
            <a:custGeom>
              <a:avLst/>
              <a:gdLst>
                <a:gd name="csX0" fmla="*/ 2878 w 8334"/>
                <a:gd name="csY0" fmla="*/ 1285 h 6792"/>
                <a:gd name="csX1" fmla="*/ 1585 w 8334"/>
                <a:gd name="csY1" fmla="*/ 1692 h 6792"/>
                <a:gd name="csX2" fmla="*/ 300 w 8334"/>
                <a:gd name="csY2" fmla="*/ 893 h 6792"/>
                <a:gd name="csX3" fmla="*/ 0 w 8334"/>
                <a:gd name="csY3" fmla="*/ 408 h 6792"/>
                <a:gd name="csX4" fmla="*/ 1785 w 8334"/>
                <a:gd name="csY4" fmla="*/ 0 h 6792"/>
                <a:gd name="csX5" fmla="*/ 2662 w 8334"/>
                <a:gd name="csY5" fmla="*/ 362 h 6792"/>
                <a:gd name="csX6" fmla="*/ 3032 w 8334"/>
                <a:gd name="csY6" fmla="*/ 1054 h 6792"/>
                <a:gd name="csX7" fmla="*/ 2878 w 8334"/>
                <a:gd name="csY7" fmla="*/ 1285 h 6792"/>
                <a:gd name="csX8" fmla="*/ 8334 w 8334"/>
                <a:gd name="csY8" fmla="*/ 5931 h 6792"/>
                <a:gd name="csX9" fmla="*/ 7610 w 8334"/>
                <a:gd name="csY9" fmla="*/ 6793 h 6792"/>
                <a:gd name="csX10" fmla="*/ 5533 w 8334"/>
                <a:gd name="csY10" fmla="*/ 6754 h 6792"/>
                <a:gd name="csX11" fmla="*/ 3717 w 8334"/>
                <a:gd name="csY11" fmla="*/ 5408 h 6792"/>
                <a:gd name="csX12" fmla="*/ 3701 w 8334"/>
                <a:gd name="csY12" fmla="*/ 2593 h 6792"/>
                <a:gd name="csX13" fmla="*/ 5795 w 8334"/>
                <a:gd name="csY13" fmla="*/ 3147 h 6792"/>
                <a:gd name="csX14" fmla="*/ 7710 w 8334"/>
                <a:gd name="csY14" fmla="*/ 5031 h 6792"/>
                <a:gd name="csX15" fmla="*/ 8334 w 8334"/>
                <a:gd name="csY15" fmla="*/ 5931 h 67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</a:cxnLst>
              <a:rect l="l" t="t" r="r" b="b"/>
              <a:pathLst>
                <a:path w="8334" h="6792">
                  <a:moveTo>
                    <a:pt x="2878" y="1285"/>
                  </a:moveTo>
                  <a:lnTo>
                    <a:pt x="1585" y="1692"/>
                  </a:lnTo>
                  <a:lnTo>
                    <a:pt x="300" y="893"/>
                  </a:lnTo>
                  <a:lnTo>
                    <a:pt x="0" y="408"/>
                  </a:lnTo>
                  <a:lnTo>
                    <a:pt x="1785" y="0"/>
                  </a:lnTo>
                  <a:lnTo>
                    <a:pt x="2662" y="362"/>
                  </a:lnTo>
                  <a:lnTo>
                    <a:pt x="3032" y="1054"/>
                  </a:lnTo>
                  <a:lnTo>
                    <a:pt x="2878" y="1285"/>
                  </a:lnTo>
                  <a:close/>
                  <a:moveTo>
                    <a:pt x="8334" y="5931"/>
                  </a:moveTo>
                  <a:lnTo>
                    <a:pt x="7610" y="6793"/>
                  </a:lnTo>
                  <a:lnTo>
                    <a:pt x="5533" y="6754"/>
                  </a:lnTo>
                  <a:lnTo>
                    <a:pt x="3717" y="5408"/>
                  </a:lnTo>
                  <a:lnTo>
                    <a:pt x="3701" y="2593"/>
                  </a:lnTo>
                  <a:lnTo>
                    <a:pt x="5795" y="3147"/>
                  </a:lnTo>
                  <a:lnTo>
                    <a:pt x="7710" y="5031"/>
                  </a:lnTo>
                  <a:lnTo>
                    <a:pt x="8334" y="59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1" name="Serbest Form 160">
              <a:extLst>
                <a:ext uri="{FF2B5EF4-FFF2-40B4-BE49-F238E27FC236}">
                  <a16:creationId xmlns:a16="http://schemas.microsoft.com/office/drawing/2014/main" id="{6646622A-5FE2-994D-BBE0-5C459AF076AB}"/>
                </a:ext>
              </a:extLst>
            </p:cNvPr>
            <p:cNvSpPr/>
            <p:nvPr/>
          </p:nvSpPr>
          <p:spPr>
            <a:xfrm>
              <a:off x="9235831" y="6932653"/>
              <a:ext cx="10242" cy="11969"/>
            </a:xfrm>
            <a:custGeom>
              <a:avLst/>
              <a:gdLst>
                <a:gd name="csX0" fmla="*/ 7203 w 10242"/>
                <a:gd name="csY0" fmla="*/ 11324 h 11969"/>
                <a:gd name="csX1" fmla="*/ 4479 w 10242"/>
                <a:gd name="csY1" fmla="*/ 11970 h 11969"/>
                <a:gd name="csX2" fmla="*/ 1416 w 10242"/>
                <a:gd name="csY2" fmla="*/ 11747 h 11969"/>
                <a:gd name="csX3" fmla="*/ 231 w 10242"/>
                <a:gd name="csY3" fmla="*/ 10524 h 11969"/>
                <a:gd name="csX4" fmla="*/ 0 w 10242"/>
                <a:gd name="csY4" fmla="*/ 10008 h 11969"/>
                <a:gd name="csX5" fmla="*/ 1023 w 10242"/>
                <a:gd name="csY5" fmla="*/ 9524 h 11969"/>
                <a:gd name="csX6" fmla="*/ 962 w 10242"/>
                <a:gd name="csY6" fmla="*/ 7947 h 11969"/>
                <a:gd name="csX7" fmla="*/ 1470 w 10242"/>
                <a:gd name="csY7" fmla="*/ 5454 h 11969"/>
                <a:gd name="csX8" fmla="*/ 2124 w 10242"/>
                <a:gd name="csY8" fmla="*/ 4431 h 11969"/>
                <a:gd name="csX9" fmla="*/ 3640 w 10242"/>
                <a:gd name="csY9" fmla="*/ 3515 h 11969"/>
                <a:gd name="csX10" fmla="*/ 4263 w 10242"/>
                <a:gd name="csY10" fmla="*/ 1508 h 11969"/>
                <a:gd name="csX11" fmla="*/ 5571 w 10242"/>
                <a:gd name="csY11" fmla="*/ 169 h 11969"/>
                <a:gd name="csX12" fmla="*/ 7318 w 10242"/>
                <a:gd name="csY12" fmla="*/ 0 h 11969"/>
                <a:gd name="csX13" fmla="*/ 9058 w 10242"/>
                <a:gd name="csY13" fmla="*/ 2477 h 11969"/>
                <a:gd name="csX14" fmla="*/ 10243 w 10242"/>
                <a:gd name="csY14" fmla="*/ 5085 h 11969"/>
                <a:gd name="csX15" fmla="*/ 9996 w 10242"/>
                <a:gd name="csY15" fmla="*/ 7708 h 11969"/>
                <a:gd name="csX16" fmla="*/ 8796 w 10242"/>
                <a:gd name="csY16" fmla="*/ 8662 h 11969"/>
                <a:gd name="csX17" fmla="*/ 8396 w 10242"/>
                <a:gd name="csY17" fmla="*/ 10178 h 11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0242" h="11969">
                  <a:moveTo>
                    <a:pt x="7203" y="11324"/>
                  </a:moveTo>
                  <a:lnTo>
                    <a:pt x="4479" y="11970"/>
                  </a:lnTo>
                  <a:lnTo>
                    <a:pt x="1416" y="11747"/>
                  </a:lnTo>
                  <a:lnTo>
                    <a:pt x="231" y="10524"/>
                  </a:lnTo>
                  <a:lnTo>
                    <a:pt x="0" y="10008"/>
                  </a:lnTo>
                  <a:lnTo>
                    <a:pt x="1023" y="9524"/>
                  </a:lnTo>
                  <a:lnTo>
                    <a:pt x="962" y="7947"/>
                  </a:lnTo>
                  <a:lnTo>
                    <a:pt x="1470" y="5454"/>
                  </a:lnTo>
                  <a:lnTo>
                    <a:pt x="2124" y="4431"/>
                  </a:lnTo>
                  <a:lnTo>
                    <a:pt x="3640" y="3515"/>
                  </a:lnTo>
                  <a:lnTo>
                    <a:pt x="4263" y="1508"/>
                  </a:lnTo>
                  <a:lnTo>
                    <a:pt x="5571" y="169"/>
                  </a:lnTo>
                  <a:lnTo>
                    <a:pt x="7318" y="0"/>
                  </a:lnTo>
                  <a:lnTo>
                    <a:pt x="9058" y="2477"/>
                  </a:lnTo>
                  <a:lnTo>
                    <a:pt x="10243" y="5085"/>
                  </a:lnTo>
                  <a:lnTo>
                    <a:pt x="9996" y="7708"/>
                  </a:lnTo>
                  <a:lnTo>
                    <a:pt x="8796" y="8662"/>
                  </a:lnTo>
                  <a:lnTo>
                    <a:pt x="8396" y="101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2" name="Serbest Form 161">
              <a:extLst>
                <a:ext uri="{FF2B5EF4-FFF2-40B4-BE49-F238E27FC236}">
                  <a16:creationId xmlns:a16="http://schemas.microsoft.com/office/drawing/2014/main" id="{266566EC-70D0-CFAD-C032-5FE557357142}"/>
                </a:ext>
              </a:extLst>
            </p:cNvPr>
            <p:cNvSpPr/>
            <p:nvPr/>
          </p:nvSpPr>
          <p:spPr>
            <a:xfrm>
              <a:off x="9582772" y="6403703"/>
              <a:ext cx="3147" cy="21878"/>
            </a:xfrm>
            <a:custGeom>
              <a:avLst/>
              <a:gdLst>
                <a:gd name="csX0" fmla="*/ 2816 w 3147"/>
                <a:gd name="csY0" fmla="*/ 1785 h 21878"/>
                <a:gd name="csX1" fmla="*/ 2440 w 3147"/>
                <a:gd name="csY1" fmla="*/ 1985 h 21878"/>
                <a:gd name="csX2" fmla="*/ 2085 w 3147"/>
                <a:gd name="csY2" fmla="*/ 1908 h 21878"/>
                <a:gd name="csX3" fmla="*/ 1962 w 3147"/>
                <a:gd name="csY3" fmla="*/ 1654 h 21878"/>
                <a:gd name="csX4" fmla="*/ 2139 w 3147"/>
                <a:gd name="csY4" fmla="*/ 1285 h 21878"/>
                <a:gd name="csX5" fmla="*/ 2432 w 3147"/>
                <a:gd name="csY5" fmla="*/ 800 h 21878"/>
                <a:gd name="csX6" fmla="*/ 2632 w 3147"/>
                <a:gd name="csY6" fmla="*/ 277 h 21878"/>
                <a:gd name="csX7" fmla="*/ 2924 w 3147"/>
                <a:gd name="csY7" fmla="*/ 0 h 21878"/>
                <a:gd name="csX8" fmla="*/ 3147 w 3147"/>
                <a:gd name="csY8" fmla="*/ 92 h 21878"/>
                <a:gd name="csX9" fmla="*/ 3124 w 3147"/>
                <a:gd name="csY9" fmla="*/ 385 h 21878"/>
                <a:gd name="csX10" fmla="*/ 3016 w 3147"/>
                <a:gd name="csY10" fmla="*/ 785 h 21878"/>
                <a:gd name="csX11" fmla="*/ 2947 w 3147"/>
                <a:gd name="csY11" fmla="*/ 1308 h 21878"/>
                <a:gd name="csX12" fmla="*/ 2816 w 3147"/>
                <a:gd name="csY12" fmla="*/ 1785 h 21878"/>
                <a:gd name="csX13" fmla="*/ 746 w 3147"/>
                <a:gd name="csY13" fmla="*/ 21840 h 21878"/>
                <a:gd name="csX14" fmla="*/ 285 w 3147"/>
                <a:gd name="csY14" fmla="*/ 21878 h 21878"/>
                <a:gd name="csX15" fmla="*/ 0 w 3147"/>
                <a:gd name="csY15" fmla="*/ 21509 h 21878"/>
                <a:gd name="csX16" fmla="*/ 62 w 3147"/>
                <a:gd name="csY16" fmla="*/ 20978 h 21878"/>
                <a:gd name="csX17" fmla="*/ 423 w 3147"/>
                <a:gd name="csY17" fmla="*/ 20601 h 21878"/>
                <a:gd name="csX18" fmla="*/ 985 w 3147"/>
                <a:gd name="csY18" fmla="*/ 20578 h 21878"/>
                <a:gd name="csX19" fmla="*/ 1308 w 3147"/>
                <a:gd name="csY19" fmla="*/ 20909 h 21878"/>
                <a:gd name="csX20" fmla="*/ 1147 w 3147"/>
                <a:gd name="csY20" fmla="*/ 21425 h 21878"/>
                <a:gd name="csX21" fmla="*/ 746 w 3147"/>
                <a:gd name="csY21" fmla="*/ 21840 h 218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</a:cxnLst>
              <a:rect l="l" t="t" r="r" b="b"/>
              <a:pathLst>
                <a:path w="3147" h="21878">
                  <a:moveTo>
                    <a:pt x="2816" y="1785"/>
                  </a:moveTo>
                  <a:lnTo>
                    <a:pt x="2440" y="1985"/>
                  </a:lnTo>
                  <a:lnTo>
                    <a:pt x="2085" y="1908"/>
                  </a:lnTo>
                  <a:lnTo>
                    <a:pt x="1962" y="1654"/>
                  </a:lnTo>
                  <a:lnTo>
                    <a:pt x="2139" y="1285"/>
                  </a:lnTo>
                  <a:lnTo>
                    <a:pt x="2432" y="800"/>
                  </a:lnTo>
                  <a:lnTo>
                    <a:pt x="2632" y="277"/>
                  </a:lnTo>
                  <a:lnTo>
                    <a:pt x="2924" y="0"/>
                  </a:lnTo>
                  <a:lnTo>
                    <a:pt x="3147" y="92"/>
                  </a:lnTo>
                  <a:lnTo>
                    <a:pt x="3124" y="385"/>
                  </a:lnTo>
                  <a:lnTo>
                    <a:pt x="3016" y="785"/>
                  </a:lnTo>
                  <a:lnTo>
                    <a:pt x="2947" y="1308"/>
                  </a:lnTo>
                  <a:lnTo>
                    <a:pt x="2816" y="1785"/>
                  </a:lnTo>
                  <a:close/>
                  <a:moveTo>
                    <a:pt x="746" y="21840"/>
                  </a:moveTo>
                  <a:lnTo>
                    <a:pt x="285" y="21878"/>
                  </a:lnTo>
                  <a:lnTo>
                    <a:pt x="0" y="21509"/>
                  </a:lnTo>
                  <a:lnTo>
                    <a:pt x="62" y="20978"/>
                  </a:lnTo>
                  <a:lnTo>
                    <a:pt x="423" y="20601"/>
                  </a:lnTo>
                  <a:lnTo>
                    <a:pt x="985" y="20578"/>
                  </a:lnTo>
                  <a:lnTo>
                    <a:pt x="1308" y="20909"/>
                  </a:lnTo>
                  <a:lnTo>
                    <a:pt x="1147" y="21425"/>
                  </a:lnTo>
                  <a:lnTo>
                    <a:pt x="746" y="218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3" name="Serbest Form 162">
              <a:extLst>
                <a:ext uri="{FF2B5EF4-FFF2-40B4-BE49-F238E27FC236}">
                  <a16:creationId xmlns:a16="http://schemas.microsoft.com/office/drawing/2014/main" id="{2318FBCC-CCB1-4ED6-6E6E-F95ADBA114D0}"/>
                </a:ext>
              </a:extLst>
            </p:cNvPr>
            <p:cNvSpPr/>
            <p:nvPr/>
          </p:nvSpPr>
          <p:spPr>
            <a:xfrm>
              <a:off x="8703514" y="6697253"/>
              <a:ext cx="69597" cy="170680"/>
            </a:xfrm>
            <a:custGeom>
              <a:avLst/>
              <a:gdLst>
                <a:gd name="csX0" fmla="*/ 49443 w 69597"/>
                <a:gd name="csY0" fmla="*/ 47642 h 170680"/>
                <a:gd name="csX1" fmla="*/ 46573 w 69597"/>
                <a:gd name="csY1" fmla="*/ 47588 h 170680"/>
                <a:gd name="csX2" fmla="*/ 42964 w 69597"/>
                <a:gd name="csY2" fmla="*/ 47872 h 170680"/>
                <a:gd name="csX3" fmla="*/ 42079 w 69597"/>
                <a:gd name="csY3" fmla="*/ 48565 h 170680"/>
                <a:gd name="csX4" fmla="*/ 41809 w 69597"/>
                <a:gd name="csY4" fmla="*/ 50096 h 170680"/>
                <a:gd name="csX5" fmla="*/ 40678 w 69597"/>
                <a:gd name="csY5" fmla="*/ 53250 h 170680"/>
                <a:gd name="csX6" fmla="*/ 40047 w 69597"/>
                <a:gd name="csY6" fmla="*/ 54411 h 170680"/>
                <a:gd name="csX7" fmla="*/ 38716 w 69597"/>
                <a:gd name="csY7" fmla="*/ 56535 h 170680"/>
                <a:gd name="csX8" fmla="*/ 36838 w 69597"/>
                <a:gd name="csY8" fmla="*/ 59527 h 170680"/>
                <a:gd name="csX9" fmla="*/ 36446 w 69597"/>
                <a:gd name="csY9" fmla="*/ 60504 h 170680"/>
                <a:gd name="csX10" fmla="*/ 36507 w 69597"/>
                <a:gd name="csY10" fmla="*/ 61512 h 170680"/>
                <a:gd name="csX11" fmla="*/ 37615 w 69597"/>
                <a:gd name="csY11" fmla="*/ 65581 h 170680"/>
                <a:gd name="csX12" fmla="*/ 38777 w 69597"/>
                <a:gd name="csY12" fmla="*/ 69858 h 170680"/>
                <a:gd name="csX13" fmla="*/ 39147 w 69597"/>
                <a:gd name="csY13" fmla="*/ 71536 h 170680"/>
                <a:gd name="csX14" fmla="*/ 39970 w 69597"/>
                <a:gd name="csY14" fmla="*/ 77228 h 170680"/>
                <a:gd name="csX15" fmla="*/ 40432 w 69597"/>
                <a:gd name="csY15" fmla="*/ 81259 h 170680"/>
                <a:gd name="csX16" fmla="*/ 40501 w 69597"/>
                <a:gd name="csY16" fmla="*/ 83629 h 170680"/>
                <a:gd name="csX17" fmla="*/ 40894 w 69597"/>
                <a:gd name="csY17" fmla="*/ 86798 h 170680"/>
                <a:gd name="csX18" fmla="*/ 41925 w 69597"/>
                <a:gd name="csY18" fmla="*/ 88514 h 170680"/>
                <a:gd name="csX19" fmla="*/ 43010 w 69597"/>
                <a:gd name="csY19" fmla="*/ 89591 h 170680"/>
                <a:gd name="csX20" fmla="*/ 47089 w 69597"/>
                <a:gd name="csY20" fmla="*/ 90237 h 170680"/>
                <a:gd name="csX21" fmla="*/ 48305 w 69597"/>
                <a:gd name="csY21" fmla="*/ 91029 h 170680"/>
                <a:gd name="csX22" fmla="*/ 50613 w 69597"/>
                <a:gd name="csY22" fmla="*/ 93052 h 170680"/>
                <a:gd name="csX23" fmla="*/ 55661 w 69597"/>
                <a:gd name="csY23" fmla="*/ 98653 h 170680"/>
                <a:gd name="csX24" fmla="*/ 58432 w 69597"/>
                <a:gd name="csY24" fmla="*/ 102230 h 170680"/>
                <a:gd name="csX25" fmla="*/ 60871 w 69597"/>
                <a:gd name="csY25" fmla="*/ 105376 h 170680"/>
                <a:gd name="csX26" fmla="*/ 65227 w 69597"/>
                <a:gd name="csY26" fmla="*/ 111230 h 170680"/>
                <a:gd name="csX27" fmla="*/ 68613 w 69597"/>
                <a:gd name="csY27" fmla="*/ 115785 h 170680"/>
                <a:gd name="csX28" fmla="*/ 69036 w 69597"/>
                <a:gd name="csY28" fmla="*/ 120062 h 170680"/>
                <a:gd name="csX29" fmla="*/ 69598 w 69597"/>
                <a:gd name="csY29" fmla="*/ 120685 h 170680"/>
                <a:gd name="csX30" fmla="*/ 68459 w 69597"/>
                <a:gd name="csY30" fmla="*/ 123862 h 170680"/>
                <a:gd name="csX31" fmla="*/ 67712 w 69597"/>
                <a:gd name="csY31" fmla="*/ 128993 h 170680"/>
                <a:gd name="csX32" fmla="*/ 68251 w 69597"/>
                <a:gd name="csY32" fmla="*/ 132401 h 170680"/>
                <a:gd name="csX33" fmla="*/ 68028 w 69597"/>
                <a:gd name="csY33" fmla="*/ 138224 h 170680"/>
                <a:gd name="csX34" fmla="*/ 67405 w 69597"/>
                <a:gd name="csY34" fmla="*/ 144433 h 170680"/>
                <a:gd name="csX35" fmla="*/ 66627 w 69597"/>
                <a:gd name="csY35" fmla="*/ 146656 h 170680"/>
                <a:gd name="csX36" fmla="*/ 65627 w 69597"/>
                <a:gd name="csY36" fmla="*/ 147494 h 170680"/>
                <a:gd name="csX37" fmla="*/ 63257 w 69597"/>
                <a:gd name="csY37" fmla="*/ 148164 h 170680"/>
                <a:gd name="csX38" fmla="*/ 58054 w 69597"/>
                <a:gd name="csY38" fmla="*/ 148941 h 170680"/>
                <a:gd name="csX39" fmla="*/ 57277 w 69597"/>
                <a:gd name="csY39" fmla="*/ 149671 h 170680"/>
                <a:gd name="csX40" fmla="*/ 56608 w 69597"/>
                <a:gd name="csY40" fmla="*/ 150879 h 170680"/>
                <a:gd name="csX41" fmla="*/ 55553 w 69597"/>
                <a:gd name="csY41" fmla="*/ 153749 h 170680"/>
                <a:gd name="csX42" fmla="*/ 54314 w 69597"/>
                <a:gd name="csY42" fmla="*/ 156641 h 170680"/>
                <a:gd name="csX43" fmla="*/ 53922 w 69597"/>
                <a:gd name="csY43" fmla="*/ 157880 h 170680"/>
                <a:gd name="csX44" fmla="*/ 54161 w 69597"/>
                <a:gd name="csY44" fmla="*/ 158172 h 170680"/>
                <a:gd name="csX45" fmla="*/ 55276 w 69597"/>
                <a:gd name="csY45" fmla="*/ 159649 h 170680"/>
                <a:gd name="csX46" fmla="*/ 56385 w 69597"/>
                <a:gd name="csY46" fmla="*/ 163426 h 170680"/>
                <a:gd name="csX47" fmla="*/ 56585 w 69597"/>
                <a:gd name="csY47" fmla="*/ 169911 h 170680"/>
                <a:gd name="csX48" fmla="*/ 56200 w 69597"/>
                <a:gd name="csY48" fmla="*/ 170396 h 170680"/>
                <a:gd name="csX49" fmla="*/ 54661 w 69597"/>
                <a:gd name="csY49" fmla="*/ 170681 h 170680"/>
                <a:gd name="csX50" fmla="*/ 53006 w 69597"/>
                <a:gd name="csY50" fmla="*/ 170596 h 170680"/>
                <a:gd name="csX51" fmla="*/ 52321 w 69597"/>
                <a:gd name="csY51" fmla="*/ 170227 h 170680"/>
                <a:gd name="csX52" fmla="*/ 51706 w 69597"/>
                <a:gd name="csY52" fmla="*/ 169504 h 170680"/>
                <a:gd name="csX53" fmla="*/ 51259 w 69597"/>
                <a:gd name="csY53" fmla="*/ 168119 h 170680"/>
                <a:gd name="csX54" fmla="*/ 52344 w 69597"/>
                <a:gd name="csY54" fmla="*/ 167157 h 170680"/>
                <a:gd name="csX55" fmla="*/ 52729 w 69597"/>
                <a:gd name="csY55" fmla="*/ 165465 h 170680"/>
                <a:gd name="csX56" fmla="*/ 52037 w 69597"/>
                <a:gd name="csY56" fmla="*/ 164019 h 170680"/>
                <a:gd name="csX57" fmla="*/ 50644 w 69597"/>
                <a:gd name="csY57" fmla="*/ 163695 h 170680"/>
                <a:gd name="csX58" fmla="*/ 48874 w 69597"/>
                <a:gd name="csY58" fmla="*/ 162365 h 170680"/>
                <a:gd name="csX59" fmla="*/ 45103 w 69597"/>
                <a:gd name="csY59" fmla="*/ 158034 h 170680"/>
                <a:gd name="csX60" fmla="*/ 41948 w 69597"/>
                <a:gd name="csY60" fmla="*/ 154995 h 170680"/>
                <a:gd name="csX61" fmla="*/ 40116 w 69597"/>
                <a:gd name="csY61" fmla="*/ 152480 h 170680"/>
                <a:gd name="csX62" fmla="*/ 38247 w 69597"/>
                <a:gd name="csY62" fmla="*/ 151479 h 170680"/>
                <a:gd name="csX63" fmla="*/ 37708 w 69597"/>
                <a:gd name="csY63" fmla="*/ 150864 h 170680"/>
                <a:gd name="csX64" fmla="*/ 37254 w 69597"/>
                <a:gd name="csY64" fmla="*/ 149802 h 170680"/>
                <a:gd name="csX65" fmla="*/ 37246 w 69597"/>
                <a:gd name="csY65" fmla="*/ 148271 h 170680"/>
                <a:gd name="csX66" fmla="*/ 37415 w 69597"/>
                <a:gd name="csY66" fmla="*/ 147148 h 170680"/>
                <a:gd name="csX67" fmla="*/ 36830 w 69597"/>
                <a:gd name="csY67" fmla="*/ 145879 h 170680"/>
                <a:gd name="csX68" fmla="*/ 34938 w 69597"/>
                <a:gd name="csY68" fmla="*/ 143925 h 170680"/>
                <a:gd name="csX69" fmla="*/ 34076 w 69597"/>
                <a:gd name="csY69" fmla="*/ 142840 h 170680"/>
                <a:gd name="csX70" fmla="*/ 34029 w 69597"/>
                <a:gd name="csY70" fmla="*/ 141548 h 170680"/>
                <a:gd name="csX71" fmla="*/ 34830 w 69597"/>
                <a:gd name="csY71" fmla="*/ 140302 h 170680"/>
                <a:gd name="csX72" fmla="*/ 36446 w 69597"/>
                <a:gd name="csY72" fmla="*/ 138779 h 170680"/>
                <a:gd name="csX73" fmla="*/ 37669 w 69597"/>
                <a:gd name="csY73" fmla="*/ 135694 h 170680"/>
                <a:gd name="csX74" fmla="*/ 38108 w 69597"/>
                <a:gd name="csY74" fmla="*/ 133701 h 170680"/>
                <a:gd name="csX75" fmla="*/ 40394 w 69597"/>
                <a:gd name="csY75" fmla="*/ 129693 h 170680"/>
                <a:gd name="csX76" fmla="*/ 40709 w 69597"/>
                <a:gd name="csY76" fmla="*/ 126216 h 170680"/>
                <a:gd name="csX77" fmla="*/ 40755 w 69597"/>
                <a:gd name="csY77" fmla="*/ 123439 h 170680"/>
                <a:gd name="csX78" fmla="*/ 40617 w 69597"/>
                <a:gd name="csY78" fmla="*/ 121362 h 170680"/>
                <a:gd name="csX79" fmla="*/ 40032 w 69597"/>
                <a:gd name="csY79" fmla="*/ 117108 h 170680"/>
                <a:gd name="csX80" fmla="*/ 39624 w 69597"/>
                <a:gd name="csY80" fmla="*/ 114169 h 170680"/>
                <a:gd name="csX81" fmla="*/ 36807 w 69597"/>
                <a:gd name="csY81" fmla="*/ 110323 h 170680"/>
                <a:gd name="csX82" fmla="*/ 35892 w 69597"/>
                <a:gd name="csY82" fmla="*/ 109961 h 170680"/>
                <a:gd name="csX83" fmla="*/ 33221 w 69597"/>
                <a:gd name="csY83" fmla="*/ 110300 h 170680"/>
                <a:gd name="csX84" fmla="*/ 30913 w 69597"/>
                <a:gd name="csY84" fmla="*/ 110861 h 170680"/>
                <a:gd name="csX85" fmla="*/ 29781 w 69597"/>
                <a:gd name="csY85" fmla="*/ 111661 h 170680"/>
                <a:gd name="csX86" fmla="*/ 28066 w 69597"/>
                <a:gd name="csY86" fmla="*/ 111700 h 170680"/>
                <a:gd name="csX87" fmla="*/ 23564 w 69597"/>
                <a:gd name="csY87" fmla="*/ 112369 h 170680"/>
                <a:gd name="csX88" fmla="*/ 22147 w 69597"/>
                <a:gd name="csY88" fmla="*/ 112654 h 170680"/>
                <a:gd name="csX89" fmla="*/ 21332 w 69597"/>
                <a:gd name="csY89" fmla="*/ 113346 h 170680"/>
                <a:gd name="csX90" fmla="*/ 20855 w 69597"/>
                <a:gd name="csY90" fmla="*/ 113492 h 170680"/>
                <a:gd name="csX91" fmla="*/ 18023 w 69597"/>
                <a:gd name="csY91" fmla="*/ 110523 h 170680"/>
                <a:gd name="csX92" fmla="*/ 15537 w 69597"/>
                <a:gd name="csY92" fmla="*/ 107315 h 170680"/>
                <a:gd name="csX93" fmla="*/ 12375 w 69597"/>
                <a:gd name="csY93" fmla="*/ 101868 h 170680"/>
                <a:gd name="csX94" fmla="*/ 11474 w 69597"/>
                <a:gd name="csY94" fmla="*/ 101215 h 170680"/>
                <a:gd name="csX95" fmla="*/ 10320 w 69597"/>
                <a:gd name="csY95" fmla="*/ 99614 h 170680"/>
                <a:gd name="csX96" fmla="*/ 9358 w 69597"/>
                <a:gd name="csY96" fmla="*/ 100014 h 170680"/>
                <a:gd name="csX97" fmla="*/ 8034 w 69597"/>
                <a:gd name="csY97" fmla="*/ 101138 h 170680"/>
                <a:gd name="csX98" fmla="*/ 7318 w 69597"/>
                <a:gd name="csY98" fmla="*/ 101445 h 170680"/>
                <a:gd name="csX99" fmla="*/ 6949 w 69597"/>
                <a:gd name="csY99" fmla="*/ 101415 h 170680"/>
                <a:gd name="csX100" fmla="*/ 6711 w 69597"/>
                <a:gd name="csY100" fmla="*/ 101130 h 170680"/>
                <a:gd name="csX101" fmla="*/ 6418 w 69597"/>
                <a:gd name="csY101" fmla="*/ 100414 h 170680"/>
                <a:gd name="csX102" fmla="*/ 5394 w 69597"/>
                <a:gd name="csY102" fmla="*/ 98360 h 170680"/>
                <a:gd name="csX103" fmla="*/ 4248 w 69597"/>
                <a:gd name="csY103" fmla="*/ 96891 h 170680"/>
                <a:gd name="csX104" fmla="*/ 3032 w 69597"/>
                <a:gd name="csY104" fmla="*/ 96322 h 170680"/>
                <a:gd name="csX105" fmla="*/ 2039 w 69597"/>
                <a:gd name="csY105" fmla="*/ 95645 h 170680"/>
                <a:gd name="csX106" fmla="*/ 2478 w 69597"/>
                <a:gd name="csY106" fmla="*/ 94991 h 170680"/>
                <a:gd name="csX107" fmla="*/ 2940 w 69597"/>
                <a:gd name="csY107" fmla="*/ 94522 h 170680"/>
                <a:gd name="csX108" fmla="*/ 2740 w 69597"/>
                <a:gd name="csY108" fmla="*/ 94037 h 170680"/>
                <a:gd name="csX109" fmla="*/ 2185 w 69597"/>
                <a:gd name="csY109" fmla="*/ 93329 h 170680"/>
                <a:gd name="csX110" fmla="*/ 31 w 69597"/>
                <a:gd name="csY110" fmla="*/ 92306 h 170680"/>
                <a:gd name="csX111" fmla="*/ 0 w 69597"/>
                <a:gd name="csY111" fmla="*/ 91868 h 170680"/>
                <a:gd name="csX112" fmla="*/ 1901 w 69597"/>
                <a:gd name="csY112" fmla="*/ 90983 h 170680"/>
                <a:gd name="csX113" fmla="*/ 3101 w 69597"/>
                <a:gd name="csY113" fmla="*/ 89929 h 170680"/>
                <a:gd name="csX114" fmla="*/ 3917 w 69597"/>
                <a:gd name="csY114" fmla="*/ 88921 h 170680"/>
                <a:gd name="csX115" fmla="*/ 4948 w 69597"/>
                <a:gd name="csY115" fmla="*/ 86713 h 170680"/>
                <a:gd name="csX116" fmla="*/ 5787 w 69597"/>
                <a:gd name="csY116" fmla="*/ 84513 h 170680"/>
                <a:gd name="csX117" fmla="*/ 6418 w 69597"/>
                <a:gd name="csY117" fmla="*/ 83798 h 170680"/>
                <a:gd name="csX118" fmla="*/ 6633 w 69597"/>
                <a:gd name="csY118" fmla="*/ 82344 h 170680"/>
                <a:gd name="csX119" fmla="*/ 6487 w 69597"/>
                <a:gd name="csY119" fmla="*/ 80705 h 170680"/>
                <a:gd name="csX120" fmla="*/ 6911 w 69597"/>
                <a:gd name="csY120" fmla="*/ 78613 h 170680"/>
                <a:gd name="csX121" fmla="*/ 7111 w 69597"/>
                <a:gd name="csY121" fmla="*/ 76636 h 170680"/>
                <a:gd name="csX122" fmla="*/ 6472 w 69597"/>
                <a:gd name="csY122" fmla="*/ 75867 h 170680"/>
                <a:gd name="csX123" fmla="*/ 5933 w 69597"/>
                <a:gd name="csY123" fmla="*/ 74536 h 170680"/>
                <a:gd name="csX124" fmla="*/ 6572 w 69597"/>
                <a:gd name="csY124" fmla="*/ 72274 h 170680"/>
                <a:gd name="csX125" fmla="*/ 7572 w 69597"/>
                <a:gd name="csY125" fmla="*/ 70712 h 170680"/>
                <a:gd name="csX126" fmla="*/ 12367 w 69597"/>
                <a:gd name="csY126" fmla="*/ 69089 h 170680"/>
                <a:gd name="csX127" fmla="*/ 15707 w 69597"/>
                <a:gd name="csY127" fmla="*/ 67620 h 170680"/>
                <a:gd name="csX128" fmla="*/ 16414 w 69597"/>
                <a:gd name="csY128" fmla="*/ 66981 h 170680"/>
                <a:gd name="csX129" fmla="*/ 17546 w 69597"/>
                <a:gd name="csY129" fmla="*/ 65728 h 170680"/>
                <a:gd name="csX130" fmla="*/ 18177 w 69597"/>
                <a:gd name="csY130" fmla="*/ 64504 h 170680"/>
                <a:gd name="csX131" fmla="*/ 17723 w 69597"/>
                <a:gd name="csY131" fmla="*/ 64143 h 170680"/>
                <a:gd name="csX132" fmla="*/ 15099 w 69597"/>
                <a:gd name="csY132" fmla="*/ 64112 h 170680"/>
                <a:gd name="csX133" fmla="*/ 14452 w 69597"/>
                <a:gd name="csY133" fmla="*/ 63643 h 170680"/>
                <a:gd name="csX134" fmla="*/ 12559 w 69597"/>
                <a:gd name="csY134" fmla="*/ 59342 h 170680"/>
                <a:gd name="csX135" fmla="*/ 13606 w 69597"/>
                <a:gd name="csY135" fmla="*/ 54419 h 170680"/>
                <a:gd name="csX136" fmla="*/ 13698 w 69597"/>
                <a:gd name="csY136" fmla="*/ 52488 h 170680"/>
                <a:gd name="csX137" fmla="*/ 13675 w 69597"/>
                <a:gd name="csY137" fmla="*/ 50088 h 170680"/>
                <a:gd name="csX138" fmla="*/ 13344 w 69597"/>
                <a:gd name="csY138" fmla="*/ 48342 h 170680"/>
                <a:gd name="csX139" fmla="*/ 12513 w 69597"/>
                <a:gd name="csY139" fmla="*/ 47611 h 170680"/>
                <a:gd name="csX140" fmla="*/ 12005 w 69597"/>
                <a:gd name="csY140" fmla="*/ 46672 h 170680"/>
                <a:gd name="csX141" fmla="*/ 12143 w 69597"/>
                <a:gd name="csY141" fmla="*/ 44111 h 170680"/>
                <a:gd name="csX142" fmla="*/ 12913 w 69597"/>
                <a:gd name="csY142" fmla="*/ 43803 h 170680"/>
                <a:gd name="csX143" fmla="*/ 14575 w 69597"/>
                <a:gd name="csY143" fmla="*/ 40418 h 170680"/>
                <a:gd name="csX144" fmla="*/ 15314 w 69597"/>
                <a:gd name="csY144" fmla="*/ 38426 h 170680"/>
                <a:gd name="csX145" fmla="*/ 14429 w 69597"/>
                <a:gd name="csY145" fmla="*/ 36833 h 170680"/>
                <a:gd name="csX146" fmla="*/ 13452 w 69597"/>
                <a:gd name="csY146" fmla="*/ 34564 h 170680"/>
                <a:gd name="csX147" fmla="*/ 13005 w 69597"/>
                <a:gd name="csY147" fmla="*/ 33118 h 170680"/>
                <a:gd name="csX148" fmla="*/ 12759 w 69597"/>
                <a:gd name="csY148" fmla="*/ 32641 h 170680"/>
                <a:gd name="csX149" fmla="*/ 13437 w 69597"/>
                <a:gd name="csY149" fmla="*/ 31748 h 170680"/>
                <a:gd name="csX150" fmla="*/ 14560 w 69597"/>
                <a:gd name="csY150" fmla="*/ 30887 h 170680"/>
                <a:gd name="csX151" fmla="*/ 15822 w 69597"/>
                <a:gd name="csY151" fmla="*/ 30648 h 170680"/>
                <a:gd name="csX152" fmla="*/ 17153 w 69597"/>
                <a:gd name="csY152" fmla="*/ 30240 h 170680"/>
                <a:gd name="csX153" fmla="*/ 21347 w 69597"/>
                <a:gd name="csY153" fmla="*/ 26040 h 170680"/>
                <a:gd name="csX154" fmla="*/ 21401 w 69597"/>
                <a:gd name="csY154" fmla="*/ 25225 h 170680"/>
                <a:gd name="csX155" fmla="*/ 20639 w 69597"/>
                <a:gd name="csY155" fmla="*/ 23817 h 170680"/>
                <a:gd name="csX156" fmla="*/ 19070 w 69597"/>
                <a:gd name="csY156" fmla="*/ 21694 h 170680"/>
                <a:gd name="csX157" fmla="*/ 18723 w 69597"/>
                <a:gd name="csY157" fmla="*/ 20832 h 170680"/>
                <a:gd name="csX158" fmla="*/ 18538 w 69597"/>
                <a:gd name="csY158" fmla="*/ 18278 h 170680"/>
                <a:gd name="csX159" fmla="*/ 17915 w 69597"/>
                <a:gd name="csY159" fmla="*/ 17517 h 170680"/>
                <a:gd name="csX160" fmla="*/ 15614 w 69597"/>
                <a:gd name="csY160" fmla="*/ 15801 h 170680"/>
                <a:gd name="csX161" fmla="*/ 13844 w 69597"/>
                <a:gd name="csY161" fmla="*/ 13993 h 170680"/>
                <a:gd name="csX162" fmla="*/ 14398 w 69597"/>
                <a:gd name="csY162" fmla="*/ 12162 h 170680"/>
                <a:gd name="csX163" fmla="*/ 14699 w 69597"/>
                <a:gd name="csY163" fmla="*/ 10162 h 170680"/>
                <a:gd name="csX164" fmla="*/ 13821 w 69597"/>
                <a:gd name="csY164" fmla="*/ 9062 h 170680"/>
                <a:gd name="csX165" fmla="*/ 12521 w 69597"/>
                <a:gd name="csY165" fmla="*/ 7924 h 170680"/>
                <a:gd name="csX166" fmla="*/ 11713 w 69597"/>
                <a:gd name="csY166" fmla="*/ 6262 h 170680"/>
                <a:gd name="csX167" fmla="*/ 11343 w 69597"/>
                <a:gd name="csY167" fmla="*/ 5023 h 170680"/>
                <a:gd name="csX168" fmla="*/ 10320 w 69597"/>
                <a:gd name="csY168" fmla="*/ 4531 h 170680"/>
                <a:gd name="csX169" fmla="*/ 9373 w 69597"/>
                <a:gd name="csY169" fmla="*/ 4516 h 170680"/>
                <a:gd name="csX170" fmla="*/ 8680 w 69597"/>
                <a:gd name="csY170" fmla="*/ 5285 h 170680"/>
                <a:gd name="csX171" fmla="*/ 7934 w 69597"/>
                <a:gd name="csY171" fmla="*/ 5216 h 170680"/>
                <a:gd name="csX172" fmla="*/ 7026 w 69597"/>
                <a:gd name="csY172" fmla="*/ 4947 h 170680"/>
                <a:gd name="csX173" fmla="*/ 6726 w 69597"/>
                <a:gd name="csY173" fmla="*/ 3877 h 170680"/>
                <a:gd name="csX174" fmla="*/ 6672 w 69597"/>
                <a:gd name="csY174" fmla="*/ 2723 h 170680"/>
                <a:gd name="csX175" fmla="*/ 6049 w 69597"/>
                <a:gd name="csY175" fmla="*/ 1939 h 170680"/>
                <a:gd name="csX176" fmla="*/ 5448 w 69597"/>
                <a:gd name="csY176" fmla="*/ 846 h 170680"/>
                <a:gd name="csX177" fmla="*/ 5371 w 69597"/>
                <a:gd name="csY177" fmla="*/ 269 h 170680"/>
                <a:gd name="csX178" fmla="*/ 5749 w 69597"/>
                <a:gd name="csY178" fmla="*/ 100 h 170680"/>
                <a:gd name="csX179" fmla="*/ 6541 w 69597"/>
                <a:gd name="csY179" fmla="*/ 0 h 170680"/>
                <a:gd name="csX180" fmla="*/ 9919 w 69597"/>
                <a:gd name="csY180" fmla="*/ 2192 h 170680"/>
                <a:gd name="csX181" fmla="*/ 11966 w 69597"/>
                <a:gd name="csY181" fmla="*/ 2292 h 170680"/>
                <a:gd name="csX182" fmla="*/ 14244 w 69597"/>
                <a:gd name="csY182" fmla="*/ 2700 h 170680"/>
                <a:gd name="csX183" fmla="*/ 16191 w 69597"/>
                <a:gd name="csY183" fmla="*/ 4631 h 170680"/>
                <a:gd name="csX184" fmla="*/ 17199 w 69597"/>
                <a:gd name="csY184" fmla="*/ 4885 h 170680"/>
                <a:gd name="csX185" fmla="*/ 18485 w 69597"/>
                <a:gd name="csY185" fmla="*/ 4616 h 170680"/>
                <a:gd name="csX186" fmla="*/ 22163 w 69597"/>
                <a:gd name="csY186" fmla="*/ 4416 h 170680"/>
                <a:gd name="csX187" fmla="*/ 23641 w 69597"/>
                <a:gd name="csY187" fmla="*/ 4693 h 170680"/>
                <a:gd name="csX188" fmla="*/ 25541 w 69597"/>
                <a:gd name="csY188" fmla="*/ 5823 h 170680"/>
                <a:gd name="csX189" fmla="*/ 26288 w 69597"/>
                <a:gd name="csY189" fmla="*/ 5977 h 170680"/>
                <a:gd name="csX190" fmla="*/ 27480 w 69597"/>
                <a:gd name="csY190" fmla="*/ 6023 h 170680"/>
                <a:gd name="csX191" fmla="*/ 27688 w 69597"/>
                <a:gd name="csY191" fmla="*/ 5716 h 170680"/>
                <a:gd name="csX192" fmla="*/ 27811 w 69597"/>
                <a:gd name="csY192" fmla="*/ 5047 h 170680"/>
                <a:gd name="csX193" fmla="*/ 27604 w 69597"/>
                <a:gd name="csY193" fmla="*/ 3693 h 170680"/>
                <a:gd name="csX194" fmla="*/ 27873 w 69597"/>
                <a:gd name="csY194" fmla="*/ 2962 h 170680"/>
                <a:gd name="csX195" fmla="*/ 28596 w 69597"/>
                <a:gd name="csY195" fmla="*/ 2169 h 170680"/>
                <a:gd name="csX196" fmla="*/ 30605 w 69597"/>
                <a:gd name="csY196" fmla="*/ 3093 h 170680"/>
                <a:gd name="csX197" fmla="*/ 35622 w 69597"/>
                <a:gd name="csY197" fmla="*/ 7308 h 170680"/>
                <a:gd name="csX198" fmla="*/ 35776 w 69597"/>
                <a:gd name="csY198" fmla="*/ 7854 h 170680"/>
                <a:gd name="csX199" fmla="*/ 38977 w 69597"/>
                <a:gd name="csY199" fmla="*/ 12039 h 170680"/>
                <a:gd name="csX200" fmla="*/ 40016 w 69597"/>
                <a:gd name="csY200" fmla="*/ 13809 h 170680"/>
                <a:gd name="csX201" fmla="*/ 40016 w 69597"/>
                <a:gd name="csY201" fmla="*/ 14747 h 170680"/>
                <a:gd name="csX202" fmla="*/ 41001 w 69597"/>
                <a:gd name="csY202" fmla="*/ 18409 h 170680"/>
                <a:gd name="csX203" fmla="*/ 41217 w 69597"/>
                <a:gd name="csY203" fmla="*/ 20124 h 170680"/>
                <a:gd name="csX204" fmla="*/ 40994 w 69597"/>
                <a:gd name="csY204" fmla="*/ 21432 h 170680"/>
                <a:gd name="csX205" fmla="*/ 41032 w 69597"/>
                <a:gd name="csY205" fmla="*/ 22478 h 170680"/>
                <a:gd name="csX206" fmla="*/ 41417 w 69597"/>
                <a:gd name="csY206" fmla="*/ 23971 h 170680"/>
                <a:gd name="csX207" fmla="*/ 41286 w 69597"/>
                <a:gd name="csY207" fmla="*/ 24602 h 170680"/>
                <a:gd name="csX208" fmla="*/ 42425 w 69597"/>
                <a:gd name="csY208" fmla="*/ 26794 h 170680"/>
                <a:gd name="csX209" fmla="*/ 42971 w 69597"/>
                <a:gd name="csY209" fmla="*/ 28640 h 170680"/>
                <a:gd name="csX210" fmla="*/ 43087 w 69597"/>
                <a:gd name="csY210" fmla="*/ 30440 h 170680"/>
                <a:gd name="csX211" fmla="*/ 42764 w 69597"/>
                <a:gd name="csY211" fmla="*/ 32202 h 170680"/>
                <a:gd name="csX212" fmla="*/ 41756 w 69597"/>
                <a:gd name="csY212" fmla="*/ 34764 h 170680"/>
                <a:gd name="csX213" fmla="*/ 41586 w 69597"/>
                <a:gd name="csY213" fmla="*/ 35795 h 170680"/>
                <a:gd name="csX214" fmla="*/ 41809 w 69597"/>
                <a:gd name="csY214" fmla="*/ 36733 h 170680"/>
                <a:gd name="csX215" fmla="*/ 42464 w 69597"/>
                <a:gd name="csY215" fmla="*/ 37756 h 170680"/>
                <a:gd name="csX216" fmla="*/ 43549 w 69597"/>
                <a:gd name="csY216" fmla="*/ 38856 h 170680"/>
                <a:gd name="csX217" fmla="*/ 44364 w 69597"/>
                <a:gd name="csY217" fmla="*/ 40180 h 170680"/>
                <a:gd name="csX218" fmla="*/ 44919 w 69597"/>
                <a:gd name="csY218" fmla="*/ 41741 h 170680"/>
                <a:gd name="csX219" fmla="*/ 45388 w 69597"/>
                <a:gd name="csY219" fmla="*/ 42449 h 170680"/>
                <a:gd name="csX220" fmla="*/ 45973 w 69597"/>
                <a:gd name="csY220" fmla="*/ 42434 h 170680"/>
                <a:gd name="csX221" fmla="*/ 47050 w 69597"/>
                <a:gd name="csY221" fmla="*/ 42672 h 170680"/>
                <a:gd name="csX222" fmla="*/ 47912 w 69597"/>
                <a:gd name="csY222" fmla="*/ 43587 h 170680"/>
                <a:gd name="csX223" fmla="*/ 48912 w 69597"/>
                <a:gd name="csY223" fmla="*/ 45118 h 170680"/>
                <a:gd name="csX224" fmla="*/ 49243 w 69597"/>
                <a:gd name="csY224" fmla="*/ 46880 h 170680"/>
                <a:gd name="csX225" fmla="*/ 49443 w 69597"/>
                <a:gd name="csY225" fmla="*/ 47642 h 170680"/>
                <a:gd name="csX226" fmla="*/ 42579 w 69597"/>
                <a:gd name="csY226" fmla="*/ 57196 h 170680"/>
                <a:gd name="csX227" fmla="*/ 42148 w 69597"/>
                <a:gd name="csY227" fmla="*/ 58358 h 170680"/>
                <a:gd name="csX228" fmla="*/ 41255 w 69597"/>
                <a:gd name="csY228" fmla="*/ 58342 h 170680"/>
                <a:gd name="csX229" fmla="*/ 40417 w 69597"/>
                <a:gd name="csY229" fmla="*/ 57312 h 170680"/>
                <a:gd name="csX230" fmla="*/ 40686 w 69597"/>
                <a:gd name="csY230" fmla="*/ 56512 h 170680"/>
                <a:gd name="csX231" fmla="*/ 41494 w 69597"/>
                <a:gd name="csY231" fmla="*/ 56265 h 170680"/>
                <a:gd name="csX232" fmla="*/ 42202 w 69597"/>
                <a:gd name="csY232" fmla="*/ 56565 h 170680"/>
                <a:gd name="csX233" fmla="*/ 42579 w 69597"/>
                <a:gd name="csY233" fmla="*/ 57196 h 170680"/>
                <a:gd name="csX234" fmla="*/ 44257 w 69597"/>
                <a:gd name="csY234" fmla="*/ 59319 h 170680"/>
                <a:gd name="csX235" fmla="*/ 43495 w 69597"/>
                <a:gd name="csY235" fmla="*/ 59496 h 170680"/>
                <a:gd name="csX236" fmla="*/ 43018 w 69597"/>
                <a:gd name="csY236" fmla="*/ 59104 h 170680"/>
                <a:gd name="csX237" fmla="*/ 43133 w 69597"/>
                <a:gd name="csY237" fmla="*/ 57935 h 170680"/>
                <a:gd name="csX238" fmla="*/ 43402 w 69597"/>
                <a:gd name="csY238" fmla="*/ 57088 h 170680"/>
                <a:gd name="csX239" fmla="*/ 44157 w 69597"/>
                <a:gd name="csY239" fmla="*/ 56958 h 170680"/>
                <a:gd name="csX240" fmla="*/ 44680 w 69597"/>
                <a:gd name="csY240" fmla="*/ 57181 h 170680"/>
                <a:gd name="csX241" fmla="*/ 45042 w 69597"/>
                <a:gd name="csY241" fmla="*/ 57565 h 170680"/>
                <a:gd name="csX242" fmla="*/ 45049 w 69597"/>
                <a:gd name="csY242" fmla="*/ 58188 h 170680"/>
                <a:gd name="csX243" fmla="*/ 44826 w 69597"/>
                <a:gd name="csY243" fmla="*/ 58827 h 170680"/>
                <a:gd name="csX244" fmla="*/ 44257 w 69597"/>
                <a:gd name="csY244" fmla="*/ 59319 h 1706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</a:cxnLst>
              <a:rect l="l" t="t" r="r" b="b"/>
              <a:pathLst>
                <a:path w="69597" h="170680">
                  <a:moveTo>
                    <a:pt x="49443" y="47642"/>
                  </a:moveTo>
                  <a:lnTo>
                    <a:pt x="46573" y="47588"/>
                  </a:lnTo>
                  <a:lnTo>
                    <a:pt x="42964" y="47872"/>
                  </a:lnTo>
                  <a:lnTo>
                    <a:pt x="42079" y="48565"/>
                  </a:lnTo>
                  <a:lnTo>
                    <a:pt x="41809" y="50096"/>
                  </a:lnTo>
                  <a:lnTo>
                    <a:pt x="40678" y="53250"/>
                  </a:lnTo>
                  <a:lnTo>
                    <a:pt x="40047" y="54411"/>
                  </a:lnTo>
                  <a:lnTo>
                    <a:pt x="38716" y="56535"/>
                  </a:lnTo>
                  <a:lnTo>
                    <a:pt x="36838" y="59527"/>
                  </a:lnTo>
                  <a:lnTo>
                    <a:pt x="36446" y="60504"/>
                  </a:lnTo>
                  <a:lnTo>
                    <a:pt x="36507" y="61512"/>
                  </a:lnTo>
                  <a:lnTo>
                    <a:pt x="37615" y="65581"/>
                  </a:lnTo>
                  <a:lnTo>
                    <a:pt x="38777" y="69858"/>
                  </a:lnTo>
                  <a:lnTo>
                    <a:pt x="39147" y="71536"/>
                  </a:lnTo>
                  <a:lnTo>
                    <a:pt x="39970" y="77228"/>
                  </a:lnTo>
                  <a:lnTo>
                    <a:pt x="40432" y="81259"/>
                  </a:lnTo>
                  <a:lnTo>
                    <a:pt x="40501" y="83629"/>
                  </a:lnTo>
                  <a:lnTo>
                    <a:pt x="40894" y="86798"/>
                  </a:lnTo>
                  <a:lnTo>
                    <a:pt x="41925" y="88514"/>
                  </a:lnTo>
                  <a:lnTo>
                    <a:pt x="43010" y="89591"/>
                  </a:lnTo>
                  <a:lnTo>
                    <a:pt x="47089" y="90237"/>
                  </a:lnTo>
                  <a:lnTo>
                    <a:pt x="48305" y="91029"/>
                  </a:lnTo>
                  <a:lnTo>
                    <a:pt x="50613" y="93052"/>
                  </a:lnTo>
                  <a:lnTo>
                    <a:pt x="55661" y="98653"/>
                  </a:lnTo>
                  <a:lnTo>
                    <a:pt x="58432" y="102230"/>
                  </a:lnTo>
                  <a:lnTo>
                    <a:pt x="60871" y="105376"/>
                  </a:lnTo>
                  <a:lnTo>
                    <a:pt x="65227" y="111230"/>
                  </a:lnTo>
                  <a:lnTo>
                    <a:pt x="68613" y="115785"/>
                  </a:lnTo>
                  <a:lnTo>
                    <a:pt x="69036" y="120062"/>
                  </a:lnTo>
                  <a:lnTo>
                    <a:pt x="69598" y="120685"/>
                  </a:lnTo>
                  <a:lnTo>
                    <a:pt x="68459" y="123862"/>
                  </a:lnTo>
                  <a:lnTo>
                    <a:pt x="67712" y="128993"/>
                  </a:lnTo>
                  <a:lnTo>
                    <a:pt x="68251" y="132401"/>
                  </a:lnTo>
                  <a:lnTo>
                    <a:pt x="68028" y="138224"/>
                  </a:lnTo>
                  <a:lnTo>
                    <a:pt x="67405" y="144433"/>
                  </a:lnTo>
                  <a:lnTo>
                    <a:pt x="66627" y="146656"/>
                  </a:lnTo>
                  <a:lnTo>
                    <a:pt x="65627" y="147494"/>
                  </a:lnTo>
                  <a:lnTo>
                    <a:pt x="63257" y="148164"/>
                  </a:lnTo>
                  <a:lnTo>
                    <a:pt x="58054" y="148941"/>
                  </a:lnTo>
                  <a:lnTo>
                    <a:pt x="57277" y="149671"/>
                  </a:lnTo>
                  <a:lnTo>
                    <a:pt x="56608" y="150879"/>
                  </a:lnTo>
                  <a:lnTo>
                    <a:pt x="55553" y="153749"/>
                  </a:lnTo>
                  <a:lnTo>
                    <a:pt x="54314" y="156641"/>
                  </a:lnTo>
                  <a:lnTo>
                    <a:pt x="53922" y="157880"/>
                  </a:lnTo>
                  <a:lnTo>
                    <a:pt x="54161" y="158172"/>
                  </a:lnTo>
                  <a:lnTo>
                    <a:pt x="55276" y="159649"/>
                  </a:lnTo>
                  <a:lnTo>
                    <a:pt x="56385" y="163426"/>
                  </a:lnTo>
                  <a:lnTo>
                    <a:pt x="56585" y="169911"/>
                  </a:lnTo>
                  <a:lnTo>
                    <a:pt x="56200" y="170396"/>
                  </a:lnTo>
                  <a:lnTo>
                    <a:pt x="54661" y="170681"/>
                  </a:lnTo>
                  <a:lnTo>
                    <a:pt x="53006" y="170596"/>
                  </a:lnTo>
                  <a:lnTo>
                    <a:pt x="52321" y="170227"/>
                  </a:lnTo>
                  <a:lnTo>
                    <a:pt x="51706" y="169504"/>
                  </a:lnTo>
                  <a:lnTo>
                    <a:pt x="51259" y="168119"/>
                  </a:lnTo>
                  <a:lnTo>
                    <a:pt x="52344" y="167157"/>
                  </a:lnTo>
                  <a:lnTo>
                    <a:pt x="52729" y="165465"/>
                  </a:lnTo>
                  <a:lnTo>
                    <a:pt x="52037" y="164019"/>
                  </a:lnTo>
                  <a:lnTo>
                    <a:pt x="50644" y="163695"/>
                  </a:lnTo>
                  <a:lnTo>
                    <a:pt x="48874" y="162365"/>
                  </a:lnTo>
                  <a:lnTo>
                    <a:pt x="45103" y="158034"/>
                  </a:lnTo>
                  <a:lnTo>
                    <a:pt x="41948" y="154995"/>
                  </a:lnTo>
                  <a:lnTo>
                    <a:pt x="40116" y="152480"/>
                  </a:lnTo>
                  <a:lnTo>
                    <a:pt x="38247" y="151479"/>
                  </a:lnTo>
                  <a:lnTo>
                    <a:pt x="37708" y="150864"/>
                  </a:lnTo>
                  <a:lnTo>
                    <a:pt x="37254" y="149802"/>
                  </a:lnTo>
                  <a:lnTo>
                    <a:pt x="37246" y="148271"/>
                  </a:lnTo>
                  <a:lnTo>
                    <a:pt x="37415" y="147148"/>
                  </a:lnTo>
                  <a:lnTo>
                    <a:pt x="36830" y="145879"/>
                  </a:lnTo>
                  <a:lnTo>
                    <a:pt x="34938" y="143925"/>
                  </a:lnTo>
                  <a:lnTo>
                    <a:pt x="34076" y="142840"/>
                  </a:lnTo>
                  <a:lnTo>
                    <a:pt x="34029" y="141548"/>
                  </a:lnTo>
                  <a:lnTo>
                    <a:pt x="34830" y="140302"/>
                  </a:lnTo>
                  <a:lnTo>
                    <a:pt x="36446" y="138779"/>
                  </a:lnTo>
                  <a:lnTo>
                    <a:pt x="37669" y="135694"/>
                  </a:lnTo>
                  <a:lnTo>
                    <a:pt x="38108" y="133701"/>
                  </a:lnTo>
                  <a:lnTo>
                    <a:pt x="40394" y="129693"/>
                  </a:lnTo>
                  <a:lnTo>
                    <a:pt x="40709" y="126216"/>
                  </a:lnTo>
                  <a:lnTo>
                    <a:pt x="40755" y="123439"/>
                  </a:lnTo>
                  <a:lnTo>
                    <a:pt x="40617" y="121362"/>
                  </a:lnTo>
                  <a:lnTo>
                    <a:pt x="40032" y="117108"/>
                  </a:lnTo>
                  <a:lnTo>
                    <a:pt x="39624" y="114169"/>
                  </a:lnTo>
                  <a:lnTo>
                    <a:pt x="36807" y="110323"/>
                  </a:lnTo>
                  <a:lnTo>
                    <a:pt x="35892" y="109961"/>
                  </a:lnTo>
                  <a:lnTo>
                    <a:pt x="33221" y="110300"/>
                  </a:lnTo>
                  <a:lnTo>
                    <a:pt x="30913" y="110861"/>
                  </a:lnTo>
                  <a:lnTo>
                    <a:pt x="29781" y="111661"/>
                  </a:lnTo>
                  <a:lnTo>
                    <a:pt x="28066" y="111700"/>
                  </a:lnTo>
                  <a:lnTo>
                    <a:pt x="23564" y="112369"/>
                  </a:lnTo>
                  <a:lnTo>
                    <a:pt x="22147" y="112654"/>
                  </a:lnTo>
                  <a:lnTo>
                    <a:pt x="21332" y="113346"/>
                  </a:lnTo>
                  <a:lnTo>
                    <a:pt x="20855" y="113492"/>
                  </a:lnTo>
                  <a:lnTo>
                    <a:pt x="18023" y="110523"/>
                  </a:lnTo>
                  <a:lnTo>
                    <a:pt x="15537" y="107315"/>
                  </a:lnTo>
                  <a:lnTo>
                    <a:pt x="12375" y="101868"/>
                  </a:lnTo>
                  <a:lnTo>
                    <a:pt x="11474" y="101215"/>
                  </a:lnTo>
                  <a:lnTo>
                    <a:pt x="10320" y="99614"/>
                  </a:lnTo>
                  <a:lnTo>
                    <a:pt x="9358" y="100014"/>
                  </a:lnTo>
                  <a:lnTo>
                    <a:pt x="8034" y="101138"/>
                  </a:lnTo>
                  <a:lnTo>
                    <a:pt x="7318" y="101445"/>
                  </a:lnTo>
                  <a:lnTo>
                    <a:pt x="6949" y="101415"/>
                  </a:lnTo>
                  <a:lnTo>
                    <a:pt x="6711" y="101130"/>
                  </a:lnTo>
                  <a:lnTo>
                    <a:pt x="6418" y="100414"/>
                  </a:lnTo>
                  <a:lnTo>
                    <a:pt x="5394" y="98360"/>
                  </a:lnTo>
                  <a:lnTo>
                    <a:pt x="4248" y="96891"/>
                  </a:lnTo>
                  <a:lnTo>
                    <a:pt x="3032" y="96322"/>
                  </a:lnTo>
                  <a:lnTo>
                    <a:pt x="2039" y="95645"/>
                  </a:lnTo>
                  <a:lnTo>
                    <a:pt x="2478" y="94991"/>
                  </a:lnTo>
                  <a:lnTo>
                    <a:pt x="2940" y="94522"/>
                  </a:lnTo>
                  <a:lnTo>
                    <a:pt x="2740" y="94037"/>
                  </a:lnTo>
                  <a:lnTo>
                    <a:pt x="2185" y="93329"/>
                  </a:lnTo>
                  <a:lnTo>
                    <a:pt x="31" y="92306"/>
                  </a:lnTo>
                  <a:lnTo>
                    <a:pt x="0" y="91868"/>
                  </a:lnTo>
                  <a:lnTo>
                    <a:pt x="1901" y="90983"/>
                  </a:lnTo>
                  <a:lnTo>
                    <a:pt x="3101" y="89929"/>
                  </a:lnTo>
                  <a:lnTo>
                    <a:pt x="3917" y="88921"/>
                  </a:lnTo>
                  <a:lnTo>
                    <a:pt x="4948" y="86713"/>
                  </a:lnTo>
                  <a:lnTo>
                    <a:pt x="5787" y="84513"/>
                  </a:lnTo>
                  <a:lnTo>
                    <a:pt x="6418" y="83798"/>
                  </a:lnTo>
                  <a:lnTo>
                    <a:pt x="6633" y="82344"/>
                  </a:lnTo>
                  <a:lnTo>
                    <a:pt x="6487" y="80705"/>
                  </a:lnTo>
                  <a:lnTo>
                    <a:pt x="6911" y="78613"/>
                  </a:lnTo>
                  <a:lnTo>
                    <a:pt x="7111" y="76636"/>
                  </a:lnTo>
                  <a:lnTo>
                    <a:pt x="6472" y="75867"/>
                  </a:lnTo>
                  <a:lnTo>
                    <a:pt x="5933" y="74536"/>
                  </a:lnTo>
                  <a:lnTo>
                    <a:pt x="6572" y="72274"/>
                  </a:lnTo>
                  <a:lnTo>
                    <a:pt x="7572" y="70712"/>
                  </a:lnTo>
                  <a:lnTo>
                    <a:pt x="12367" y="69089"/>
                  </a:lnTo>
                  <a:lnTo>
                    <a:pt x="15707" y="67620"/>
                  </a:lnTo>
                  <a:lnTo>
                    <a:pt x="16414" y="66981"/>
                  </a:lnTo>
                  <a:lnTo>
                    <a:pt x="17546" y="65728"/>
                  </a:lnTo>
                  <a:lnTo>
                    <a:pt x="18177" y="64504"/>
                  </a:lnTo>
                  <a:lnTo>
                    <a:pt x="17723" y="64143"/>
                  </a:lnTo>
                  <a:lnTo>
                    <a:pt x="15099" y="64112"/>
                  </a:lnTo>
                  <a:lnTo>
                    <a:pt x="14452" y="63643"/>
                  </a:lnTo>
                  <a:lnTo>
                    <a:pt x="12559" y="59342"/>
                  </a:lnTo>
                  <a:lnTo>
                    <a:pt x="13606" y="54419"/>
                  </a:lnTo>
                  <a:lnTo>
                    <a:pt x="13698" y="52488"/>
                  </a:lnTo>
                  <a:lnTo>
                    <a:pt x="13675" y="50088"/>
                  </a:lnTo>
                  <a:lnTo>
                    <a:pt x="13344" y="48342"/>
                  </a:lnTo>
                  <a:lnTo>
                    <a:pt x="12513" y="47611"/>
                  </a:lnTo>
                  <a:lnTo>
                    <a:pt x="12005" y="46672"/>
                  </a:lnTo>
                  <a:lnTo>
                    <a:pt x="12143" y="44111"/>
                  </a:lnTo>
                  <a:lnTo>
                    <a:pt x="12913" y="43803"/>
                  </a:lnTo>
                  <a:lnTo>
                    <a:pt x="14575" y="40418"/>
                  </a:lnTo>
                  <a:lnTo>
                    <a:pt x="15314" y="38426"/>
                  </a:lnTo>
                  <a:lnTo>
                    <a:pt x="14429" y="36833"/>
                  </a:lnTo>
                  <a:lnTo>
                    <a:pt x="13452" y="34564"/>
                  </a:lnTo>
                  <a:lnTo>
                    <a:pt x="13005" y="33118"/>
                  </a:lnTo>
                  <a:lnTo>
                    <a:pt x="12759" y="32641"/>
                  </a:lnTo>
                  <a:lnTo>
                    <a:pt x="13437" y="31748"/>
                  </a:lnTo>
                  <a:lnTo>
                    <a:pt x="14560" y="30887"/>
                  </a:lnTo>
                  <a:lnTo>
                    <a:pt x="15822" y="30648"/>
                  </a:lnTo>
                  <a:lnTo>
                    <a:pt x="17153" y="30240"/>
                  </a:lnTo>
                  <a:lnTo>
                    <a:pt x="21347" y="26040"/>
                  </a:lnTo>
                  <a:lnTo>
                    <a:pt x="21401" y="25225"/>
                  </a:lnTo>
                  <a:lnTo>
                    <a:pt x="20639" y="23817"/>
                  </a:lnTo>
                  <a:lnTo>
                    <a:pt x="19070" y="21694"/>
                  </a:lnTo>
                  <a:lnTo>
                    <a:pt x="18723" y="20832"/>
                  </a:lnTo>
                  <a:lnTo>
                    <a:pt x="18538" y="18278"/>
                  </a:lnTo>
                  <a:lnTo>
                    <a:pt x="17915" y="17517"/>
                  </a:lnTo>
                  <a:lnTo>
                    <a:pt x="15614" y="15801"/>
                  </a:lnTo>
                  <a:lnTo>
                    <a:pt x="13844" y="13993"/>
                  </a:lnTo>
                  <a:lnTo>
                    <a:pt x="14398" y="12162"/>
                  </a:lnTo>
                  <a:lnTo>
                    <a:pt x="14699" y="10162"/>
                  </a:lnTo>
                  <a:lnTo>
                    <a:pt x="13821" y="9062"/>
                  </a:lnTo>
                  <a:lnTo>
                    <a:pt x="12521" y="7924"/>
                  </a:lnTo>
                  <a:lnTo>
                    <a:pt x="11713" y="6262"/>
                  </a:lnTo>
                  <a:lnTo>
                    <a:pt x="11343" y="5023"/>
                  </a:lnTo>
                  <a:lnTo>
                    <a:pt x="10320" y="4531"/>
                  </a:lnTo>
                  <a:lnTo>
                    <a:pt x="9373" y="4516"/>
                  </a:lnTo>
                  <a:lnTo>
                    <a:pt x="8680" y="5285"/>
                  </a:lnTo>
                  <a:lnTo>
                    <a:pt x="7934" y="5216"/>
                  </a:lnTo>
                  <a:lnTo>
                    <a:pt x="7026" y="4947"/>
                  </a:lnTo>
                  <a:lnTo>
                    <a:pt x="6726" y="3877"/>
                  </a:lnTo>
                  <a:lnTo>
                    <a:pt x="6672" y="2723"/>
                  </a:lnTo>
                  <a:lnTo>
                    <a:pt x="6049" y="1939"/>
                  </a:lnTo>
                  <a:lnTo>
                    <a:pt x="5448" y="846"/>
                  </a:lnTo>
                  <a:lnTo>
                    <a:pt x="5371" y="269"/>
                  </a:lnTo>
                  <a:lnTo>
                    <a:pt x="5749" y="100"/>
                  </a:lnTo>
                  <a:lnTo>
                    <a:pt x="6541" y="0"/>
                  </a:lnTo>
                  <a:lnTo>
                    <a:pt x="9919" y="2192"/>
                  </a:lnTo>
                  <a:lnTo>
                    <a:pt x="11966" y="2292"/>
                  </a:lnTo>
                  <a:lnTo>
                    <a:pt x="14244" y="2700"/>
                  </a:lnTo>
                  <a:lnTo>
                    <a:pt x="16191" y="4631"/>
                  </a:lnTo>
                  <a:lnTo>
                    <a:pt x="17199" y="4885"/>
                  </a:lnTo>
                  <a:lnTo>
                    <a:pt x="18485" y="4616"/>
                  </a:lnTo>
                  <a:lnTo>
                    <a:pt x="22163" y="4416"/>
                  </a:lnTo>
                  <a:lnTo>
                    <a:pt x="23641" y="4693"/>
                  </a:lnTo>
                  <a:lnTo>
                    <a:pt x="25541" y="5823"/>
                  </a:lnTo>
                  <a:lnTo>
                    <a:pt x="26288" y="5977"/>
                  </a:lnTo>
                  <a:lnTo>
                    <a:pt x="27480" y="6023"/>
                  </a:lnTo>
                  <a:lnTo>
                    <a:pt x="27688" y="5716"/>
                  </a:lnTo>
                  <a:lnTo>
                    <a:pt x="27811" y="5047"/>
                  </a:lnTo>
                  <a:lnTo>
                    <a:pt x="27604" y="3693"/>
                  </a:lnTo>
                  <a:lnTo>
                    <a:pt x="27873" y="2962"/>
                  </a:lnTo>
                  <a:lnTo>
                    <a:pt x="28596" y="2169"/>
                  </a:lnTo>
                  <a:lnTo>
                    <a:pt x="30605" y="3093"/>
                  </a:lnTo>
                  <a:lnTo>
                    <a:pt x="35622" y="7308"/>
                  </a:lnTo>
                  <a:lnTo>
                    <a:pt x="35776" y="7854"/>
                  </a:lnTo>
                  <a:lnTo>
                    <a:pt x="38977" y="12039"/>
                  </a:lnTo>
                  <a:lnTo>
                    <a:pt x="40016" y="13809"/>
                  </a:lnTo>
                  <a:lnTo>
                    <a:pt x="40016" y="14747"/>
                  </a:lnTo>
                  <a:lnTo>
                    <a:pt x="41001" y="18409"/>
                  </a:lnTo>
                  <a:lnTo>
                    <a:pt x="41217" y="20124"/>
                  </a:lnTo>
                  <a:lnTo>
                    <a:pt x="40994" y="21432"/>
                  </a:lnTo>
                  <a:lnTo>
                    <a:pt x="41032" y="22478"/>
                  </a:lnTo>
                  <a:lnTo>
                    <a:pt x="41417" y="23971"/>
                  </a:lnTo>
                  <a:lnTo>
                    <a:pt x="41286" y="24602"/>
                  </a:lnTo>
                  <a:lnTo>
                    <a:pt x="42425" y="26794"/>
                  </a:lnTo>
                  <a:lnTo>
                    <a:pt x="42971" y="28640"/>
                  </a:lnTo>
                  <a:lnTo>
                    <a:pt x="43087" y="30440"/>
                  </a:lnTo>
                  <a:lnTo>
                    <a:pt x="42764" y="32202"/>
                  </a:lnTo>
                  <a:lnTo>
                    <a:pt x="41756" y="34764"/>
                  </a:lnTo>
                  <a:lnTo>
                    <a:pt x="41586" y="35795"/>
                  </a:lnTo>
                  <a:lnTo>
                    <a:pt x="41809" y="36733"/>
                  </a:lnTo>
                  <a:lnTo>
                    <a:pt x="42464" y="37756"/>
                  </a:lnTo>
                  <a:lnTo>
                    <a:pt x="43549" y="38856"/>
                  </a:lnTo>
                  <a:lnTo>
                    <a:pt x="44364" y="40180"/>
                  </a:lnTo>
                  <a:lnTo>
                    <a:pt x="44919" y="41741"/>
                  </a:lnTo>
                  <a:lnTo>
                    <a:pt x="45388" y="42449"/>
                  </a:lnTo>
                  <a:lnTo>
                    <a:pt x="45973" y="42434"/>
                  </a:lnTo>
                  <a:lnTo>
                    <a:pt x="47050" y="42672"/>
                  </a:lnTo>
                  <a:lnTo>
                    <a:pt x="47912" y="43587"/>
                  </a:lnTo>
                  <a:lnTo>
                    <a:pt x="48912" y="45118"/>
                  </a:lnTo>
                  <a:lnTo>
                    <a:pt x="49243" y="46880"/>
                  </a:lnTo>
                  <a:lnTo>
                    <a:pt x="49443" y="47642"/>
                  </a:lnTo>
                  <a:close/>
                  <a:moveTo>
                    <a:pt x="42579" y="57196"/>
                  </a:moveTo>
                  <a:lnTo>
                    <a:pt x="42148" y="58358"/>
                  </a:lnTo>
                  <a:lnTo>
                    <a:pt x="41255" y="58342"/>
                  </a:lnTo>
                  <a:lnTo>
                    <a:pt x="40417" y="57312"/>
                  </a:lnTo>
                  <a:lnTo>
                    <a:pt x="40686" y="56512"/>
                  </a:lnTo>
                  <a:lnTo>
                    <a:pt x="41494" y="56265"/>
                  </a:lnTo>
                  <a:lnTo>
                    <a:pt x="42202" y="56565"/>
                  </a:lnTo>
                  <a:lnTo>
                    <a:pt x="42579" y="57196"/>
                  </a:lnTo>
                  <a:close/>
                  <a:moveTo>
                    <a:pt x="44257" y="59319"/>
                  </a:moveTo>
                  <a:lnTo>
                    <a:pt x="43495" y="59496"/>
                  </a:lnTo>
                  <a:lnTo>
                    <a:pt x="43018" y="59104"/>
                  </a:lnTo>
                  <a:lnTo>
                    <a:pt x="43133" y="57935"/>
                  </a:lnTo>
                  <a:lnTo>
                    <a:pt x="43402" y="57088"/>
                  </a:lnTo>
                  <a:lnTo>
                    <a:pt x="44157" y="56958"/>
                  </a:lnTo>
                  <a:lnTo>
                    <a:pt x="44680" y="57181"/>
                  </a:lnTo>
                  <a:lnTo>
                    <a:pt x="45042" y="57565"/>
                  </a:lnTo>
                  <a:lnTo>
                    <a:pt x="45049" y="58188"/>
                  </a:lnTo>
                  <a:lnTo>
                    <a:pt x="44826" y="58827"/>
                  </a:lnTo>
                  <a:lnTo>
                    <a:pt x="44257" y="593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4" name="Serbest Form 163">
              <a:extLst>
                <a:ext uri="{FF2B5EF4-FFF2-40B4-BE49-F238E27FC236}">
                  <a16:creationId xmlns:a16="http://schemas.microsoft.com/office/drawing/2014/main" id="{34D998B6-DCB8-3F03-7ABE-FF1833232231}"/>
                </a:ext>
              </a:extLst>
            </p:cNvPr>
            <p:cNvSpPr/>
            <p:nvPr/>
          </p:nvSpPr>
          <p:spPr>
            <a:xfrm>
              <a:off x="5440799" y="5751175"/>
              <a:ext cx="684740" cy="428336"/>
            </a:xfrm>
            <a:custGeom>
              <a:avLst/>
              <a:gdLst>
                <a:gd name="csX0" fmla="*/ 459049 w 684740"/>
                <a:gd name="csY0" fmla="*/ 166596 h 428336"/>
                <a:gd name="csX1" fmla="*/ 458656 w 684740"/>
                <a:gd name="csY1" fmla="*/ 171527 h 428336"/>
                <a:gd name="csX2" fmla="*/ 457348 w 684740"/>
                <a:gd name="csY2" fmla="*/ 175558 h 428336"/>
                <a:gd name="csX3" fmla="*/ 453046 w 684740"/>
                <a:gd name="csY3" fmla="*/ 183935 h 428336"/>
                <a:gd name="csX4" fmla="*/ 451253 w 684740"/>
                <a:gd name="csY4" fmla="*/ 189120 h 428336"/>
                <a:gd name="csX5" fmla="*/ 447783 w 684740"/>
                <a:gd name="csY5" fmla="*/ 203875 h 428336"/>
                <a:gd name="csX6" fmla="*/ 446713 w 684740"/>
                <a:gd name="csY6" fmla="*/ 213507 h 428336"/>
                <a:gd name="csX7" fmla="*/ 446459 w 684740"/>
                <a:gd name="csY7" fmla="*/ 218030 h 428336"/>
                <a:gd name="csX8" fmla="*/ 446159 w 684740"/>
                <a:gd name="csY8" fmla="*/ 218668 h 428336"/>
                <a:gd name="csX9" fmla="*/ 446482 w 684740"/>
                <a:gd name="csY9" fmla="*/ 219330 h 428336"/>
                <a:gd name="csX10" fmla="*/ 445651 w 684740"/>
                <a:gd name="csY10" fmla="*/ 229307 h 428336"/>
                <a:gd name="csX11" fmla="*/ 446097 w 684740"/>
                <a:gd name="csY11" fmla="*/ 237800 h 428336"/>
                <a:gd name="csX12" fmla="*/ 445813 w 684740"/>
                <a:gd name="csY12" fmla="*/ 239116 h 428336"/>
                <a:gd name="csX13" fmla="*/ 444551 w 684740"/>
                <a:gd name="csY13" fmla="*/ 241670 h 428336"/>
                <a:gd name="csX14" fmla="*/ 443666 w 684740"/>
                <a:gd name="csY14" fmla="*/ 245201 h 428336"/>
                <a:gd name="csX15" fmla="*/ 444012 w 684740"/>
                <a:gd name="csY15" fmla="*/ 246770 h 428336"/>
                <a:gd name="csX16" fmla="*/ 443996 w 684740"/>
                <a:gd name="csY16" fmla="*/ 247855 h 428336"/>
                <a:gd name="csX17" fmla="*/ 445289 w 684740"/>
                <a:gd name="csY17" fmla="*/ 253217 h 428336"/>
                <a:gd name="csX18" fmla="*/ 445705 w 684740"/>
                <a:gd name="csY18" fmla="*/ 257240 h 428336"/>
                <a:gd name="csX19" fmla="*/ 449560 w 684740"/>
                <a:gd name="csY19" fmla="*/ 264118 h 428336"/>
                <a:gd name="csX20" fmla="*/ 451723 w 684740"/>
                <a:gd name="csY20" fmla="*/ 266518 h 428336"/>
                <a:gd name="csX21" fmla="*/ 454408 w 684740"/>
                <a:gd name="csY21" fmla="*/ 268595 h 428336"/>
                <a:gd name="csX22" fmla="*/ 455393 w 684740"/>
                <a:gd name="csY22" fmla="*/ 269764 h 428336"/>
                <a:gd name="csX23" fmla="*/ 454909 w 684740"/>
                <a:gd name="csY23" fmla="*/ 272680 h 428336"/>
                <a:gd name="csX24" fmla="*/ 453816 w 684740"/>
                <a:gd name="csY24" fmla="*/ 274149 h 428336"/>
                <a:gd name="csX25" fmla="*/ 453346 w 684740"/>
                <a:gd name="csY25" fmla="*/ 276487 h 428336"/>
                <a:gd name="csX26" fmla="*/ 452808 w 684740"/>
                <a:gd name="csY26" fmla="*/ 274557 h 428336"/>
                <a:gd name="csX27" fmla="*/ 453016 w 684740"/>
                <a:gd name="csY27" fmla="*/ 272049 h 428336"/>
                <a:gd name="csX28" fmla="*/ 453870 w 684740"/>
                <a:gd name="csY28" fmla="*/ 270703 h 428336"/>
                <a:gd name="csX29" fmla="*/ 453900 w 684740"/>
                <a:gd name="csY29" fmla="*/ 269718 h 428336"/>
                <a:gd name="csX30" fmla="*/ 452323 w 684740"/>
                <a:gd name="csY30" fmla="*/ 268664 h 428336"/>
                <a:gd name="csX31" fmla="*/ 449437 w 684740"/>
                <a:gd name="csY31" fmla="*/ 265210 h 428336"/>
                <a:gd name="csX32" fmla="*/ 445913 w 684740"/>
                <a:gd name="csY32" fmla="*/ 259086 h 428336"/>
                <a:gd name="csX33" fmla="*/ 448421 w 684740"/>
                <a:gd name="csY33" fmla="*/ 268864 h 428336"/>
                <a:gd name="csX34" fmla="*/ 449283 w 684740"/>
                <a:gd name="csY34" fmla="*/ 270426 h 428336"/>
                <a:gd name="csX35" fmla="*/ 449953 w 684740"/>
                <a:gd name="csY35" fmla="*/ 271072 h 428336"/>
                <a:gd name="csX36" fmla="*/ 451076 w 684740"/>
                <a:gd name="csY36" fmla="*/ 271756 h 428336"/>
                <a:gd name="csX37" fmla="*/ 451369 w 684740"/>
                <a:gd name="csY37" fmla="*/ 272818 h 428336"/>
                <a:gd name="csX38" fmla="*/ 451376 w 684740"/>
                <a:gd name="csY38" fmla="*/ 273603 h 428336"/>
                <a:gd name="csX39" fmla="*/ 454470 w 684740"/>
                <a:gd name="csY39" fmla="*/ 280372 h 428336"/>
                <a:gd name="csX40" fmla="*/ 457971 w 684740"/>
                <a:gd name="csY40" fmla="*/ 287358 h 428336"/>
                <a:gd name="csX41" fmla="*/ 458156 w 684740"/>
                <a:gd name="csY41" fmla="*/ 289265 h 428336"/>
                <a:gd name="csX42" fmla="*/ 459557 w 684740"/>
                <a:gd name="csY42" fmla="*/ 291612 h 428336"/>
                <a:gd name="csX43" fmla="*/ 468476 w 684740"/>
                <a:gd name="csY43" fmla="*/ 301382 h 428336"/>
                <a:gd name="csX44" fmla="*/ 473932 w 684740"/>
                <a:gd name="csY44" fmla="*/ 308659 h 428336"/>
                <a:gd name="csX45" fmla="*/ 475825 w 684740"/>
                <a:gd name="csY45" fmla="*/ 315552 h 428336"/>
                <a:gd name="csX46" fmla="*/ 476964 w 684740"/>
                <a:gd name="csY46" fmla="*/ 317698 h 428336"/>
                <a:gd name="csX47" fmla="*/ 477526 w 684740"/>
                <a:gd name="csY47" fmla="*/ 320637 h 428336"/>
                <a:gd name="csX48" fmla="*/ 481096 w 684740"/>
                <a:gd name="csY48" fmla="*/ 323929 h 428336"/>
                <a:gd name="csX49" fmla="*/ 482189 w 684740"/>
                <a:gd name="csY49" fmla="*/ 326053 h 428336"/>
                <a:gd name="csX50" fmla="*/ 484105 w 684740"/>
                <a:gd name="csY50" fmla="*/ 327229 h 428336"/>
                <a:gd name="csX51" fmla="*/ 485652 w 684740"/>
                <a:gd name="csY51" fmla="*/ 330784 h 428336"/>
                <a:gd name="csX52" fmla="*/ 488561 w 684740"/>
                <a:gd name="csY52" fmla="*/ 332860 h 428336"/>
                <a:gd name="csX53" fmla="*/ 487868 w 684740"/>
                <a:gd name="csY53" fmla="*/ 332899 h 428336"/>
                <a:gd name="csX54" fmla="*/ 485321 w 684740"/>
                <a:gd name="csY54" fmla="*/ 331853 h 428336"/>
                <a:gd name="csX55" fmla="*/ 485490 w 684740"/>
                <a:gd name="csY55" fmla="*/ 332545 h 428336"/>
                <a:gd name="csX56" fmla="*/ 487630 w 684740"/>
                <a:gd name="csY56" fmla="*/ 334015 h 428336"/>
                <a:gd name="csX57" fmla="*/ 491824 w 684740"/>
                <a:gd name="csY57" fmla="*/ 335461 h 428336"/>
                <a:gd name="csX58" fmla="*/ 492870 w 684740"/>
                <a:gd name="csY58" fmla="*/ 335461 h 428336"/>
                <a:gd name="csX59" fmla="*/ 491216 w 684740"/>
                <a:gd name="csY59" fmla="*/ 334707 h 428336"/>
                <a:gd name="csX60" fmla="*/ 489815 w 684740"/>
                <a:gd name="csY60" fmla="*/ 333691 h 428336"/>
                <a:gd name="csX61" fmla="*/ 490308 w 684740"/>
                <a:gd name="csY61" fmla="*/ 333545 h 428336"/>
                <a:gd name="csX62" fmla="*/ 493240 w 684740"/>
                <a:gd name="csY62" fmla="*/ 334807 h 428336"/>
                <a:gd name="csX63" fmla="*/ 501435 w 684740"/>
                <a:gd name="csY63" fmla="*/ 335222 h 428336"/>
                <a:gd name="csX64" fmla="*/ 505045 w 684740"/>
                <a:gd name="csY64" fmla="*/ 338169 h 428336"/>
                <a:gd name="csX65" fmla="*/ 509723 w 684740"/>
                <a:gd name="csY65" fmla="*/ 339438 h 428336"/>
                <a:gd name="csX66" fmla="*/ 512240 w 684740"/>
                <a:gd name="csY66" fmla="*/ 343200 h 428336"/>
                <a:gd name="csX67" fmla="*/ 515164 w 684740"/>
                <a:gd name="csY67" fmla="*/ 347123 h 428336"/>
                <a:gd name="csX68" fmla="*/ 517034 w 684740"/>
                <a:gd name="csY68" fmla="*/ 347308 h 428336"/>
                <a:gd name="csX69" fmla="*/ 518488 w 684740"/>
                <a:gd name="csY69" fmla="*/ 347323 h 428336"/>
                <a:gd name="csX70" fmla="*/ 522875 w 684740"/>
                <a:gd name="csY70" fmla="*/ 346661 h 428336"/>
                <a:gd name="csX71" fmla="*/ 529693 w 684740"/>
                <a:gd name="csY71" fmla="*/ 344192 h 428336"/>
                <a:gd name="csX72" fmla="*/ 532040 w 684740"/>
                <a:gd name="csY72" fmla="*/ 342984 h 428336"/>
                <a:gd name="csX73" fmla="*/ 536619 w 684740"/>
                <a:gd name="csY73" fmla="*/ 341346 h 428336"/>
                <a:gd name="csX74" fmla="*/ 543629 w 684740"/>
                <a:gd name="csY74" fmla="*/ 341046 h 428336"/>
                <a:gd name="csX75" fmla="*/ 545800 w 684740"/>
                <a:gd name="csY75" fmla="*/ 341507 h 428336"/>
                <a:gd name="csX76" fmla="*/ 551040 w 684740"/>
                <a:gd name="csY76" fmla="*/ 340484 h 428336"/>
                <a:gd name="csX77" fmla="*/ 553541 w 684740"/>
                <a:gd name="csY77" fmla="*/ 339230 h 428336"/>
                <a:gd name="csX78" fmla="*/ 554411 w 684740"/>
                <a:gd name="csY78" fmla="*/ 338092 h 428336"/>
                <a:gd name="csX79" fmla="*/ 554819 w 684740"/>
                <a:gd name="csY79" fmla="*/ 337253 h 428336"/>
                <a:gd name="csX80" fmla="*/ 559674 w 684740"/>
                <a:gd name="csY80" fmla="*/ 336053 h 428336"/>
                <a:gd name="csX81" fmla="*/ 560636 w 684740"/>
                <a:gd name="csY81" fmla="*/ 335815 h 428336"/>
                <a:gd name="csX82" fmla="*/ 565554 w 684740"/>
                <a:gd name="csY82" fmla="*/ 335599 h 428336"/>
                <a:gd name="csX83" fmla="*/ 567932 w 684740"/>
                <a:gd name="csY83" fmla="*/ 335153 h 428336"/>
                <a:gd name="csX84" fmla="*/ 570725 w 684740"/>
                <a:gd name="csY84" fmla="*/ 334891 h 428336"/>
                <a:gd name="csX85" fmla="*/ 572741 w 684740"/>
                <a:gd name="csY85" fmla="*/ 336661 h 428336"/>
                <a:gd name="csX86" fmla="*/ 572741 w 684740"/>
                <a:gd name="csY86" fmla="*/ 337522 h 428336"/>
                <a:gd name="csX87" fmla="*/ 571395 w 684740"/>
                <a:gd name="csY87" fmla="*/ 338338 h 428336"/>
                <a:gd name="csX88" fmla="*/ 572026 w 684740"/>
                <a:gd name="csY88" fmla="*/ 339130 h 428336"/>
                <a:gd name="csX89" fmla="*/ 574419 w 684740"/>
                <a:gd name="csY89" fmla="*/ 340438 h 428336"/>
                <a:gd name="csX90" fmla="*/ 578805 w 684740"/>
                <a:gd name="csY90" fmla="*/ 340969 h 428336"/>
                <a:gd name="csX91" fmla="*/ 580229 w 684740"/>
                <a:gd name="csY91" fmla="*/ 340761 h 428336"/>
                <a:gd name="csX92" fmla="*/ 582253 w 684740"/>
                <a:gd name="csY92" fmla="*/ 338830 h 428336"/>
                <a:gd name="csX93" fmla="*/ 585816 w 684740"/>
                <a:gd name="csY93" fmla="*/ 336961 h 428336"/>
                <a:gd name="csX94" fmla="*/ 585739 w 684740"/>
                <a:gd name="csY94" fmla="*/ 334784 h 428336"/>
                <a:gd name="csX95" fmla="*/ 585100 w 684740"/>
                <a:gd name="csY95" fmla="*/ 333591 h 428336"/>
                <a:gd name="csX96" fmla="*/ 584069 w 684740"/>
                <a:gd name="csY96" fmla="*/ 333515 h 428336"/>
                <a:gd name="csX97" fmla="*/ 583823 w 684740"/>
                <a:gd name="csY97" fmla="*/ 332845 h 428336"/>
                <a:gd name="csX98" fmla="*/ 584546 w 684740"/>
                <a:gd name="csY98" fmla="*/ 331245 h 428336"/>
                <a:gd name="csX99" fmla="*/ 584361 w 684740"/>
                <a:gd name="csY99" fmla="*/ 330707 h 428336"/>
                <a:gd name="csX100" fmla="*/ 582145 w 684740"/>
                <a:gd name="csY100" fmla="*/ 332245 h 428336"/>
                <a:gd name="csX101" fmla="*/ 581637 w 684740"/>
                <a:gd name="csY101" fmla="*/ 332245 h 428336"/>
                <a:gd name="csX102" fmla="*/ 581883 w 684740"/>
                <a:gd name="csY102" fmla="*/ 331530 h 428336"/>
                <a:gd name="csX103" fmla="*/ 582345 w 684740"/>
                <a:gd name="csY103" fmla="*/ 330961 h 428336"/>
                <a:gd name="csX104" fmla="*/ 588840 w 684740"/>
                <a:gd name="csY104" fmla="*/ 327606 h 428336"/>
                <a:gd name="csX105" fmla="*/ 590502 w 684740"/>
                <a:gd name="csY105" fmla="*/ 326229 h 428336"/>
                <a:gd name="csX106" fmla="*/ 592749 w 684740"/>
                <a:gd name="csY106" fmla="*/ 325014 h 428336"/>
                <a:gd name="csX107" fmla="*/ 597405 w 684740"/>
                <a:gd name="csY107" fmla="*/ 320452 h 428336"/>
                <a:gd name="csX108" fmla="*/ 598398 w 684740"/>
                <a:gd name="csY108" fmla="*/ 311852 h 428336"/>
                <a:gd name="csX109" fmla="*/ 599329 w 684740"/>
                <a:gd name="csY109" fmla="*/ 310344 h 428336"/>
                <a:gd name="csX110" fmla="*/ 602415 w 684740"/>
                <a:gd name="csY110" fmla="*/ 307697 h 428336"/>
                <a:gd name="csX111" fmla="*/ 602746 w 684740"/>
                <a:gd name="csY111" fmla="*/ 306897 h 428336"/>
                <a:gd name="csX112" fmla="*/ 602946 w 684740"/>
                <a:gd name="csY112" fmla="*/ 305097 h 428336"/>
                <a:gd name="csX113" fmla="*/ 602861 w 684740"/>
                <a:gd name="csY113" fmla="*/ 300566 h 428336"/>
                <a:gd name="csX114" fmla="*/ 603031 w 684740"/>
                <a:gd name="csY114" fmla="*/ 296997 h 428336"/>
                <a:gd name="csX115" fmla="*/ 602900 w 684740"/>
                <a:gd name="csY115" fmla="*/ 292958 h 428336"/>
                <a:gd name="csX116" fmla="*/ 603454 w 684740"/>
                <a:gd name="csY116" fmla="*/ 289350 h 428336"/>
                <a:gd name="csX117" fmla="*/ 603954 w 684740"/>
                <a:gd name="csY117" fmla="*/ 288342 h 428336"/>
                <a:gd name="csX118" fmla="*/ 605724 w 684740"/>
                <a:gd name="csY118" fmla="*/ 282557 h 428336"/>
                <a:gd name="csX119" fmla="*/ 609402 w 684740"/>
                <a:gd name="csY119" fmla="*/ 279996 h 428336"/>
                <a:gd name="csX120" fmla="*/ 615782 w 684740"/>
                <a:gd name="csY120" fmla="*/ 276957 h 428336"/>
                <a:gd name="csX121" fmla="*/ 617244 w 684740"/>
                <a:gd name="csY121" fmla="*/ 276457 h 428336"/>
                <a:gd name="csX122" fmla="*/ 637568 w 684740"/>
                <a:gd name="csY122" fmla="*/ 273241 h 428336"/>
                <a:gd name="csX123" fmla="*/ 640423 w 684740"/>
                <a:gd name="csY123" fmla="*/ 272457 h 428336"/>
                <a:gd name="csX124" fmla="*/ 643916 w 684740"/>
                <a:gd name="csY124" fmla="*/ 270372 h 428336"/>
                <a:gd name="csX125" fmla="*/ 646471 w 684740"/>
                <a:gd name="csY125" fmla="*/ 269664 h 428336"/>
                <a:gd name="csX126" fmla="*/ 651127 w 684740"/>
                <a:gd name="csY126" fmla="*/ 269718 h 428336"/>
                <a:gd name="csX127" fmla="*/ 652558 w 684740"/>
                <a:gd name="csY127" fmla="*/ 269441 h 428336"/>
                <a:gd name="csX128" fmla="*/ 652843 w 684740"/>
                <a:gd name="csY128" fmla="*/ 269156 h 428336"/>
                <a:gd name="csX129" fmla="*/ 652851 w 684740"/>
                <a:gd name="csY129" fmla="*/ 268872 h 428336"/>
                <a:gd name="csX130" fmla="*/ 653713 w 684740"/>
                <a:gd name="csY130" fmla="*/ 268587 h 428336"/>
                <a:gd name="csX131" fmla="*/ 656406 w 684740"/>
                <a:gd name="csY131" fmla="*/ 268864 h 428336"/>
                <a:gd name="csX132" fmla="*/ 661439 w 684740"/>
                <a:gd name="csY132" fmla="*/ 270126 h 428336"/>
                <a:gd name="csX133" fmla="*/ 663271 w 684740"/>
                <a:gd name="csY133" fmla="*/ 270441 h 428336"/>
                <a:gd name="csX134" fmla="*/ 667772 w 684740"/>
                <a:gd name="csY134" fmla="*/ 271903 h 428336"/>
                <a:gd name="csX135" fmla="*/ 672728 w 684740"/>
                <a:gd name="csY135" fmla="*/ 272487 h 428336"/>
                <a:gd name="csX136" fmla="*/ 673436 w 684740"/>
                <a:gd name="csY136" fmla="*/ 272234 h 428336"/>
                <a:gd name="csX137" fmla="*/ 674090 w 684740"/>
                <a:gd name="csY137" fmla="*/ 271787 h 428336"/>
                <a:gd name="csX138" fmla="*/ 674591 w 684740"/>
                <a:gd name="csY138" fmla="*/ 270933 h 428336"/>
                <a:gd name="csX139" fmla="*/ 674075 w 684740"/>
                <a:gd name="csY139" fmla="*/ 270187 h 428336"/>
                <a:gd name="csX140" fmla="*/ 673590 w 684740"/>
                <a:gd name="csY140" fmla="*/ 270241 h 428336"/>
                <a:gd name="csX141" fmla="*/ 672751 w 684740"/>
                <a:gd name="csY141" fmla="*/ 270641 h 428336"/>
                <a:gd name="csX142" fmla="*/ 671751 w 684740"/>
                <a:gd name="csY142" fmla="*/ 270680 h 428336"/>
                <a:gd name="csX143" fmla="*/ 669789 w 684740"/>
                <a:gd name="csY143" fmla="*/ 270064 h 428336"/>
                <a:gd name="csX144" fmla="*/ 670181 w 684740"/>
                <a:gd name="csY144" fmla="*/ 269549 h 428336"/>
                <a:gd name="csX145" fmla="*/ 672182 w 684740"/>
                <a:gd name="csY145" fmla="*/ 269595 h 428336"/>
                <a:gd name="csX146" fmla="*/ 673467 w 684740"/>
                <a:gd name="csY146" fmla="*/ 269349 h 428336"/>
                <a:gd name="csX147" fmla="*/ 675368 w 684740"/>
                <a:gd name="csY147" fmla="*/ 268449 h 428336"/>
                <a:gd name="csX148" fmla="*/ 677392 w 684740"/>
                <a:gd name="csY148" fmla="*/ 269126 h 428336"/>
                <a:gd name="csX149" fmla="*/ 680054 w 684740"/>
                <a:gd name="csY149" fmla="*/ 272110 h 428336"/>
                <a:gd name="csX150" fmla="*/ 681947 w 684740"/>
                <a:gd name="csY150" fmla="*/ 273057 h 428336"/>
                <a:gd name="csX151" fmla="*/ 682101 w 684740"/>
                <a:gd name="csY151" fmla="*/ 277380 h 428336"/>
                <a:gd name="csX152" fmla="*/ 682386 w 684740"/>
                <a:gd name="csY152" fmla="*/ 278172 h 428336"/>
                <a:gd name="csX153" fmla="*/ 683079 w 684740"/>
                <a:gd name="csY153" fmla="*/ 279311 h 428336"/>
                <a:gd name="csX154" fmla="*/ 682132 w 684740"/>
                <a:gd name="csY154" fmla="*/ 282657 h 428336"/>
                <a:gd name="csX155" fmla="*/ 681070 w 684740"/>
                <a:gd name="csY155" fmla="*/ 285419 h 428336"/>
                <a:gd name="csX156" fmla="*/ 679739 w 684740"/>
                <a:gd name="csY156" fmla="*/ 287681 h 428336"/>
                <a:gd name="csX157" fmla="*/ 676861 w 684740"/>
                <a:gd name="csY157" fmla="*/ 291243 h 428336"/>
                <a:gd name="csX158" fmla="*/ 673367 w 684740"/>
                <a:gd name="csY158" fmla="*/ 294089 h 428336"/>
                <a:gd name="csX159" fmla="*/ 669042 w 684740"/>
                <a:gd name="csY159" fmla="*/ 300405 h 428336"/>
                <a:gd name="csX160" fmla="*/ 668057 w 684740"/>
                <a:gd name="csY160" fmla="*/ 303359 h 428336"/>
                <a:gd name="csX161" fmla="*/ 668080 w 684740"/>
                <a:gd name="csY161" fmla="*/ 305728 h 428336"/>
                <a:gd name="csX162" fmla="*/ 668811 w 684740"/>
                <a:gd name="csY162" fmla="*/ 308013 h 428336"/>
                <a:gd name="csX163" fmla="*/ 668604 w 684740"/>
                <a:gd name="csY163" fmla="*/ 308859 h 428336"/>
                <a:gd name="csX164" fmla="*/ 668073 w 684740"/>
                <a:gd name="csY164" fmla="*/ 309713 h 428336"/>
                <a:gd name="csX165" fmla="*/ 667195 w 684740"/>
                <a:gd name="csY165" fmla="*/ 309636 h 428336"/>
                <a:gd name="csX166" fmla="*/ 665487 w 684740"/>
                <a:gd name="csY166" fmla="*/ 310728 h 428336"/>
                <a:gd name="csX167" fmla="*/ 663286 w 684740"/>
                <a:gd name="csY167" fmla="*/ 313975 h 428336"/>
                <a:gd name="csX168" fmla="*/ 663240 w 684740"/>
                <a:gd name="csY168" fmla="*/ 314959 h 428336"/>
                <a:gd name="csX169" fmla="*/ 664202 w 684740"/>
                <a:gd name="csY169" fmla="*/ 315867 h 428336"/>
                <a:gd name="csX170" fmla="*/ 665456 w 684740"/>
                <a:gd name="csY170" fmla="*/ 315429 h 428336"/>
                <a:gd name="csX171" fmla="*/ 667087 w 684740"/>
                <a:gd name="csY171" fmla="*/ 315390 h 428336"/>
                <a:gd name="csX172" fmla="*/ 668003 w 684740"/>
                <a:gd name="csY172" fmla="*/ 315121 h 428336"/>
                <a:gd name="csX173" fmla="*/ 668965 w 684740"/>
                <a:gd name="csY173" fmla="*/ 315190 h 428336"/>
                <a:gd name="csX174" fmla="*/ 668750 w 684740"/>
                <a:gd name="csY174" fmla="*/ 317052 h 428336"/>
                <a:gd name="csX175" fmla="*/ 667718 w 684740"/>
                <a:gd name="csY175" fmla="*/ 318375 h 428336"/>
                <a:gd name="csX176" fmla="*/ 667064 w 684740"/>
                <a:gd name="csY176" fmla="*/ 318790 h 428336"/>
                <a:gd name="csX177" fmla="*/ 665895 w 684740"/>
                <a:gd name="csY177" fmla="*/ 319014 h 428336"/>
                <a:gd name="csX178" fmla="*/ 664586 w 684740"/>
                <a:gd name="csY178" fmla="*/ 319767 h 428336"/>
                <a:gd name="csX179" fmla="*/ 663917 w 684740"/>
                <a:gd name="csY179" fmla="*/ 320460 h 428336"/>
                <a:gd name="csX180" fmla="*/ 663979 w 684740"/>
                <a:gd name="csY180" fmla="*/ 322606 h 428336"/>
                <a:gd name="csX181" fmla="*/ 664702 w 684740"/>
                <a:gd name="csY181" fmla="*/ 322775 h 428336"/>
                <a:gd name="csX182" fmla="*/ 666241 w 684740"/>
                <a:gd name="csY182" fmla="*/ 321175 h 428336"/>
                <a:gd name="csX183" fmla="*/ 667134 w 684740"/>
                <a:gd name="csY183" fmla="*/ 321252 h 428336"/>
                <a:gd name="csX184" fmla="*/ 667311 w 684740"/>
                <a:gd name="csY184" fmla="*/ 321929 h 428336"/>
                <a:gd name="csX185" fmla="*/ 665318 w 684740"/>
                <a:gd name="csY185" fmla="*/ 327414 h 428336"/>
                <a:gd name="csX186" fmla="*/ 664032 w 684740"/>
                <a:gd name="csY186" fmla="*/ 333038 h 428336"/>
                <a:gd name="csX187" fmla="*/ 662293 w 684740"/>
                <a:gd name="csY187" fmla="*/ 336292 h 428336"/>
                <a:gd name="csX188" fmla="*/ 661678 w 684740"/>
                <a:gd name="csY188" fmla="*/ 341023 h 428336"/>
                <a:gd name="csX189" fmla="*/ 660762 w 684740"/>
                <a:gd name="csY189" fmla="*/ 343038 h 428336"/>
                <a:gd name="csX190" fmla="*/ 659700 w 684740"/>
                <a:gd name="csY190" fmla="*/ 345031 h 428336"/>
                <a:gd name="csX191" fmla="*/ 659076 w 684740"/>
                <a:gd name="csY191" fmla="*/ 344923 h 428336"/>
                <a:gd name="csX192" fmla="*/ 657399 w 684740"/>
                <a:gd name="csY192" fmla="*/ 341146 h 428336"/>
                <a:gd name="csX193" fmla="*/ 655683 w 684740"/>
                <a:gd name="csY193" fmla="*/ 340177 h 428336"/>
                <a:gd name="csX194" fmla="*/ 655306 w 684740"/>
                <a:gd name="csY194" fmla="*/ 339261 h 428336"/>
                <a:gd name="csX195" fmla="*/ 656283 w 684740"/>
                <a:gd name="csY195" fmla="*/ 334676 h 428336"/>
                <a:gd name="csX196" fmla="*/ 655837 w 684740"/>
                <a:gd name="csY196" fmla="*/ 332137 h 428336"/>
                <a:gd name="csX197" fmla="*/ 654929 w 684740"/>
                <a:gd name="csY197" fmla="*/ 332237 h 428336"/>
                <a:gd name="csX198" fmla="*/ 653790 w 684740"/>
                <a:gd name="csY198" fmla="*/ 333630 h 428336"/>
                <a:gd name="csX199" fmla="*/ 652274 w 684740"/>
                <a:gd name="csY199" fmla="*/ 334838 h 428336"/>
                <a:gd name="csX200" fmla="*/ 652304 w 684740"/>
                <a:gd name="csY200" fmla="*/ 336584 h 428336"/>
                <a:gd name="csX201" fmla="*/ 650565 w 684740"/>
                <a:gd name="csY201" fmla="*/ 339484 h 428336"/>
                <a:gd name="csX202" fmla="*/ 650134 w 684740"/>
                <a:gd name="csY202" fmla="*/ 340438 h 428336"/>
                <a:gd name="csX203" fmla="*/ 648480 w 684740"/>
                <a:gd name="csY203" fmla="*/ 340215 h 428336"/>
                <a:gd name="csX204" fmla="*/ 646556 w 684740"/>
                <a:gd name="csY204" fmla="*/ 340338 h 428336"/>
                <a:gd name="csX205" fmla="*/ 645225 w 684740"/>
                <a:gd name="csY205" fmla="*/ 341038 h 428336"/>
                <a:gd name="csX206" fmla="*/ 643863 w 684740"/>
                <a:gd name="csY206" fmla="*/ 344554 h 428336"/>
                <a:gd name="csX207" fmla="*/ 640461 w 684740"/>
                <a:gd name="csY207" fmla="*/ 349500 h 428336"/>
                <a:gd name="csX208" fmla="*/ 639107 w 684740"/>
                <a:gd name="csY208" fmla="*/ 351893 h 428336"/>
                <a:gd name="csX209" fmla="*/ 637999 w 684740"/>
                <a:gd name="csY209" fmla="*/ 352716 h 428336"/>
                <a:gd name="csX210" fmla="*/ 637129 w 684740"/>
                <a:gd name="csY210" fmla="*/ 353039 h 428336"/>
                <a:gd name="csX211" fmla="*/ 636159 w 684740"/>
                <a:gd name="csY211" fmla="*/ 352477 h 428336"/>
                <a:gd name="csX212" fmla="*/ 633835 w 684740"/>
                <a:gd name="csY212" fmla="*/ 351123 h 428336"/>
                <a:gd name="csX213" fmla="*/ 632042 w 684740"/>
                <a:gd name="csY213" fmla="*/ 351770 h 428336"/>
                <a:gd name="csX214" fmla="*/ 631419 w 684740"/>
                <a:gd name="csY214" fmla="*/ 353323 h 428336"/>
                <a:gd name="csX215" fmla="*/ 631442 w 684740"/>
                <a:gd name="csY215" fmla="*/ 355285 h 428336"/>
                <a:gd name="csX216" fmla="*/ 626902 w 684740"/>
                <a:gd name="csY216" fmla="*/ 355285 h 428336"/>
                <a:gd name="csX217" fmla="*/ 619191 w 684740"/>
                <a:gd name="csY217" fmla="*/ 355277 h 428336"/>
                <a:gd name="csX218" fmla="*/ 609372 w 684740"/>
                <a:gd name="csY218" fmla="*/ 355270 h 428336"/>
                <a:gd name="csX219" fmla="*/ 599906 w 684740"/>
                <a:gd name="csY219" fmla="*/ 355262 h 428336"/>
                <a:gd name="csX220" fmla="*/ 591980 w 684740"/>
                <a:gd name="csY220" fmla="*/ 355254 h 428336"/>
                <a:gd name="csX221" fmla="*/ 591949 w 684740"/>
                <a:gd name="csY221" fmla="*/ 359662 h 428336"/>
                <a:gd name="csX222" fmla="*/ 591926 w 684740"/>
                <a:gd name="csY222" fmla="*/ 363563 h 428336"/>
                <a:gd name="csX223" fmla="*/ 591903 w 684740"/>
                <a:gd name="csY223" fmla="*/ 367947 h 428336"/>
                <a:gd name="csX224" fmla="*/ 587532 w 684740"/>
                <a:gd name="csY224" fmla="*/ 367909 h 428336"/>
                <a:gd name="csX225" fmla="*/ 582907 w 684740"/>
                <a:gd name="csY225" fmla="*/ 367871 h 428336"/>
                <a:gd name="csX226" fmla="*/ 583276 w 684740"/>
                <a:gd name="csY226" fmla="*/ 368309 h 428336"/>
                <a:gd name="csX227" fmla="*/ 584862 w 684740"/>
                <a:gd name="csY227" fmla="*/ 369132 h 428336"/>
                <a:gd name="csX228" fmla="*/ 586916 w 684740"/>
                <a:gd name="csY228" fmla="*/ 371094 h 428336"/>
                <a:gd name="csX229" fmla="*/ 589340 w 684740"/>
                <a:gd name="csY229" fmla="*/ 374148 h 428336"/>
                <a:gd name="csX230" fmla="*/ 592280 w 684740"/>
                <a:gd name="csY230" fmla="*/ 376579 h 428336"/>
                <a:gd name="csX231" fmla="*/ 595735 w 684740"/>
                <a:gd name="csY231" fmla="*/ 378387 h 428336"/>
                <a:gd name="csX232" fmla="*/ 598005 w 684740"/>
                <a:gd name="csY232" fmla="*/ 380156 h 428336"/>
                <a:gd name="csX233" fmla="*/ 599106 w 684740"/>
                <a:gd name="csY233" fmla="*/ 381887 h 428336"/>
                <a:gd name="csX234" fmla="*/ 599660 w 684740"/>
                <a:gd name="csY234" fmla="*/ 383356 h 428336"/>
                <a:gd name="csX235" fmla="*/ 599660 w 684740"/>
                <a:gd name="csY235" fmla="*/ 384572 h 428336"/>
                <a:gd name="csX236" fmla="*/ 600922 w 684740"/>
                <a:gd name="csY236" fmla="*/ 385533 h 428336"/>
                <a:gd name="csX237" fmla="*/ 603177 w 684740"/>
                <a:gd name="csY237" fmla="*/ 386172 h 428336"/>
                <a:gd name="csX238" fmla="*/ 604346 w 684740"/>
                <a:gd name="csY238" fmla="*/ 387257 h 428336"/>
                <a:gd name="csX239" fmla="*/ 604346 w 684740"/>
                <a:gd name="csY239" fmla="*/ 388141 h 428336"/>
                <a:gd name="csX240" fmla="*/ 603631 w 684740"/>
                <a:gd name="csY240" fmla="*/ 390149 h 428336"/>
                <a:gd name="csX241" fmla="*/ 603423 w 684740"/>
                <a:gd name="csY241" fmla="*/ 392365 h 428336"/>
                <a:gd name="csX242" fmla="*/ 603700 w 684740"/>
                <a:gd name="csY242" fmla="*/ 394365 h 428336"/>
                <a:gd name="csX243" fmla="*/ 602084 w 684740"/>
                <a:gd name="csY243" fmla="*/ 394396 h 428336"/>
                <a:gd name="csX244" fmla="*/ 598167 w 684740"/>
                <a:gd name="csY244" fmla="*/ 394396 h 428336"/>
                <a:gd name="csX245" fmla="*/ 592203 w 684740"/>
                <a:gd name="csY245" fmla="*/ 394403 h 428336"/>
                <a:gd name="csX246" fmla="*/ 586716 w 684740"/>
                <a:gd name="csY246" fmla="*/ 394403 h 428336"/>
                <a:gd name="csX247" fmla="*/ 582391 w 684740"/>
                <a:gd name="csY247" fmla="*/ 394403 h 428336"/>
                <a:gd name="csX248" fmla="*/ 575858 w 684740"/>
                <a:gd name="csY248" fmla="*/ 394411 h 428336"/>
                <a:gd name="csX249" fmla="*/ 574065 w 684740"/>
                <a:gd name="csY249" fmla="*/ 397488 h 428336"/>
                <a:gd name="csX250" fmla="*/ 571087 w 684740"/>
                <a:gd name="csY250" fmla="*/ 402596 h 428336"/>
                <a:gd name="csX251" fmla="*/ 568386 w 684740"/>
                <a:gd name="csY251" fmla="*/ 407219 h 428336"/>
                <a:gd name="csX252" fmla="*/ 566123 w 684740"/>
                <a:gd name="csY252" fmla="*/ 411104 h 428336"/>
                <a:gd name="csX253" fmla="*/ 565754 w 684740"/>
                <a:gd name="csY253" fmla="*/ 412127 h 428336"/>
                <a:gd name="csX254" fmla="*/ 565754 w 684740"/>
                <a:gd name="csY254" fmla="*/ 412958 h 428336"/>
                <a:gd name="csX255" fmla="*/ 568555 w 684740"/>
                <a:gd name="csY255" fmla="*/ 416589 h 428336"/>
                <a:gd name="csX256" fmla="*/ 568039 w 684740"/>
                <a:gd name="csY256" fmla="*/ 417643 h 428336"/>
                <a:gd name="csX257" fmla="*/ 567062 w 684740"/>
                <a:gd name="csY257" fmla="*/ 418197 h 428336"/>
                <a:gd name="csX258" fmla="*/ 566747 w 684740"/>
                <a:gd name="csY258" fmla="*/ 419051 h 428336"/>
                <a:gd name="csX259" fmla="*/ 566808 w 684740"/>
                <a:gd name="csY259" fmla="*/ 420436 h 428336"/>
                <a:gd name="csX260" fmla="*/ 566146 w 684740"/>
                <a:gd name="csY260" fmla="*/ 422274 h 428336"/>
                <a:gd name="csX261" fmla="*/ 566362 w 684740"/>
                <a:gd name="csY261" fmla="*/ 423544 h 428336"/>
                <a:gd name="csX262" fmla="*/ 566716 w 684740"/>
                <a:gd name="csY262" fmla="*/ 425105 h 428336"/>
                <a:gd name="csX263" fmla="*/ 566131 w 684740"/>
                <a:gd name="csY263" fmla="*/ 426459 h 428336"/>
                <a:gd name="csX264" fmla="*/ 565654 w 684740"/>
                <a:gd name="csY264" fmla="*/ 427767 h 428336"/>
                <a:gd name="csX265" fmla="*/ 565092 w 684740"/>
                <a:gd name="csY265" fmla="*/ 428336 h 428336"/>
                <a:gd name="csX266" fmla="*/ 564453 w 684740"/>
                <a:gd name="csY266" fmla="*/ 427844 h 428336"/>
                <a:gd name="csX267" fmla="*/ 558697 w 684740"/>
                <a:gd name="csY267" fmla="*/ 421813 h 428336"/>
                <a:gd name="csX268" fmla="*/ 552695 w 684740"/>
                <a:gd name="csY268" fmla="*/ 415174 h 428336"/>
                <a:gd name="csX269" fmla="*/ 550332 w 684740"/>
                <a:gd name="csY269" fmla="*/ 413004 h 428336"/>
                <a:gd name="csX270" fmla="*/ 548047 w 684740"/>
                <a:gd name="csY270" fmla="*/ 411358 h 428336"/>
                <a:gd name="csX271" fmla="*/ 544968 w 684740"/>
                <a:gd name="csY271" fmla="*/ 408296 h 428336"/>
                <a:gd name="csX272" fmla="*/ 536888 w 684740"/>
                <a:gd name="csY272" fmla="*/ 401565 h 428336"/>
                <a:gd name="csX273" fmla="*/ 532717 w 684740"/>
                <a:gd name="csY273" fmla="*/ 398488 h 428336"/>
                <a:gd name="csX274" fmla="*/ 528793 w 684740"/>
                <a:gd name="csY274" fmla="*/ 394803 h 428336"/>
                <a:gd name="csX275" fmla="*/ 525268 w 684740"/>
                <a:gd name="csY275" fmla="*/ 392757 h 428336"/>
                <a:gd name="csX276" fmla="*/ 521797 w 684740"/>
                <a:gd name="csY276" fmla="*/ 391426 h 428336"/>
                <a:gd name="csX277" fmla="*/ 520251 w 684740"/>
                <a:gd name="csY277" fmla="*/ 390657 h 428336"/>
                <a:gd name="csX278" fmla="*/ 518896 w 684740"/>
                <a:gd name="csY278" fmla="*/ 389649 h 428336"/>
                <a:gd name="csX279" fmla="*/ 518142 w 684740"/>
                <a:gd name="csY279" fmla="*/ 389588 h 428336"/>
                <a:gd name="csX280" fmla="*/ 517765 w 684740"/>
                <a:gd name="csY280" fmla="*/ 390957 h 428336"/>
                <a:gd name="csX281" fmla="*/ 518981 w 684740"/>
                <a:gd name="csY281" fmla="*/ 391642 h 428336"/>
                <a:gd name="csX282" fmla="*/ 520435 w 684740"/>
                <a:gd name="csY282" fmla="*/ 392226 h 428336"/>
                <a:gd name="csX283" fmla="*/ 521582 w 684740"/>
                <a:gd name="csY283" fmla="*/ 392265 h 428336"/>
                <a:gd name="csX284" fmla="*/ 522790 w 684740"/>
                <a:gd name="csY284" fmla="*/ 392749 h 428336"/>
                <a:gd name="csX285" fmla="*/ 526353 w 684740"/>
                <a:gd name="csY285" fmla="*/ 394619 h 428336"/>
                <a:gd name="csX286" fmla="*/ 526938 w 684740"/>
                <a:gd name="csY286" fmla="*/ 395580 h 428336"/>
                <a:gd name="csX287" fmla="*/ 516803 w 684740"/>
                <a:gd name="csY287" fmla="*/ 391842 h 428336"/>
                <a:gd name="csX288" fmla="*/ 512678 w 684740"/>
                <a:gd name="csY288" fmla="*/ 391495 h 428336"/>
                <a:gd name="csX289" fmla="*/ 512232 w 684740"/>
                <a:gd name="csY289" fmla="*/ 390911 h 428336"/>
                <a:gd name="csX290" fmla="*/ 514287 w 684740"/>
                <a:gd name="csY290" fmla="*/ 388957 h 428336"/>
                <a:gd name="csX291" fmla="*/ 513648 w 684740"/>
                <a:gd name="csY291" fmla="*/ 388249 h 428336"/>
                <a:gd name="csX292" fmla="*/ 512917 w 684740"/>
                <a:gd name="csY292" fmla="*/ 388149 h 428336"/>
                <a:gd name="csX293" fmla="*/ 510708 w 684740"/>
                <a:gd name="csY293" fmla="*/ 389503 h 428336"/>
                <a:gd name="csX294" fmla="*/ 509893 w 684740"/>
                <a:gd name="csY294" fmla="*/ 389595 h 428336"/>
                <a:gd name="csX295" fmla="*/ 509746 w 684740"/>
                <a:gd name="csY295" fmla="*/ 388703 h 428336"/>
                <a:gd name="csX296" fmla="*/ 509846 w 684740"/>
                <a:gd name="csY296" fmla="*/ 387864 h 428336"/>
                <a:gd name="csX297" fmla="*/ 508423 w 684740"/>
                <a:gd name="csY297" fmla="*/ 386633 h 428336"/>
                <a:gd name="csX298" fmla="*/ 507522 w 684740"/>
                <a:gd name="csY298" fmla="*/ 386679 h 428336"/>
                <a:gd name="csX299" fmla="*/ 506784 w 684740"/>
                <a:gd name="csY299" fmla="*/ 387541 h 428336"/>
                <a:gd name="csX300" fmla="*/ 504860 w 684740"/>
                <a:gd name="csY300" fmla="*/ 389164 h 428336"/>
                <a:gd name="csX301" fmla="*/ 504921 w 684740"/>
                <a:gd name="csY301" fmla="*/ 389803 h 428336"/>
                <a:gd name="csX302" fmla="*/ 508692 w 684740"/>
                <a:gd name="csY302" fmla="*/ 390495 h 428336"/>
                <a:gd name="csX303" fmla="*/ 509993 w 684740"/>
                <a:gd name="csY303" fmla="*/ 390887 h 428336"/>
                <a:gd name="csX304" fmla="*/ 509692 w 684740"/>
                <a:gd name="csY304" fmla="*/ 391318 h 428336"/>
                <a:gd name="csX305" fmla="*/ 506460 w 684740"/>
                <a:gd name="csY305" fmla="*/ 391311 h 428336"/>
                <a:gd name="csX306" fmla="*/ 502459 w 684740"/>
                <a:gd name="csY306" fmla="*/ 392049 h 428336"/>
                <a:gd name="csX307" fmla="*/ 495333 w 684740"/>
                <a:gd name="csY307" fmla="*/ 396565 h 428336"/>
                <a:gd name="csX308" fmla="*/ 488699 w 684740"/>
                <a:gd name="csY308" fmla="*/ 398503 h 428336"/>
                <a:gd name="csX309" fmla="*/ 479157 w 684740"/>
                <a:gd name="csY309" fmla="*/ 402842 h 428336"/>
                <a:gd name="csX310" fmla="*/ 474948 w 684740"/>
                <a:gd name="csY310" fmla="*/ 403065 h 428336"/>
                <a:gd name="csX311" fmla="*/ 472739 w 684740"/>
                <a:gd name="csY311" fmla="*/ 403758 h 428336"/>
                <a:gd name="csX312" fmla="*/ 466321 w 684740"/>
                <a:gd name="csY312" fmla="*/ 402096 h 428336"/>
                <a:gd name="csX313" fmla="*/ 458187 w 684740"/>
                <a:gd name="csY313" fmla="*/ 398019 h 428336"/>
                <a:gd name="csX314" fmla="*/ 445874 w 684740"/>
                <a:gd name="csY314" fmla="*/ 396734 h 428336"/>
                <a:gd name="csX315" fmla="*/ 437578 w 684740"/>
                <a:gd name="csY315" fmla="*/ 391387 h 428336"/>
                <a:gd name="csX316" fmla="*/ 429344 w 684740"/>
                <a:gd name="csY316" fmla="*/ 389187 h 428336"/>
                <a:gd name="csX317" fmla="*/ 424119 w 684740"/>
                <a:gd name="csY317" fmla="*/ 384049 h 428336"/>
                <a:gd name="csX318" fmla="*/ 420972 w 684740"/>
                <a:gd name="csY318" fmla="*/ 383825 h 428336"/>
                <a:gd name="csX319" fmla="*/ 418948 w 684740"/>
                <a:gd name="csY319" fmla="*/ 383002 h 428336"/>
                <a:gd name="csX320" fmla="*/ 411468 w 684740"/>
                <a:gd name="csY320" fmla="*/ 381141 h 428336"/>
                <a:gd name="csX321" fmla="*/ 404073 w 684740"/>
                <a:gd name="csY321" fmla="*/ 379910 h 428336"/>
                <a:gd name="csX322" fmla="*/ 396862 w 684740"/>
                <a:gd name="csY322" fmla="*/ 375410 h 428336"/>
                <a:gd name="csX323" fmla="*/ 392145 w 684740"/>
                <a:gd name="csY323" fmla="*/ 373979 h 428336"/>
                <a:gd name="csX324" fmla="*/ 388066 w 684740"/>
                <a:gd name="csY324" fmla="*/ 372186 h 428336"/>
                <a:gd name="csX325" fmla="*/ 379085 w 684740"/>
                <a:gd name="csY325" fmla="*/ 369125 h 428336"/>
                <a:gd name="csX326" fmla="*/ 375753 w 684740"/>
                <a:gd name="csY326" fmla="*/ 367424 h 428336"/>
                <a:gd name="csX327" fmla="*/ 372606 w 684740"/>
                <a:gd name="csY327" fmla="*/ 364793 h 428336"/>
                <a:gd name="csX328" fmla="*/ 367473 w 684740"/>
                <a:gd name="csY328" fmla="*/ 362070 h 428336"/>
                <a:gd name="csX329" fmla="*/ 365280 w 684740"/>
                <a:gd name="csY329" fmla="*/ 359793 h 428336"/>
                <a:gd name="csX330" fmla="*/ 362833 w 684740"/>
                <a:gd name="csY330" fmla="*/ 358978 h 428336"/>
                <a:gd name="csX331" fmla="*/ 359331 w 684740"/>
                <a:gd name="csY331" fmla="*/ 354685 h 428336"/>
                <a:gd name="csX332" fmla="*/ 357507 w 684740"/>
                <a:gd name="csY332" fmla="*/ 352877 h 428336"/>
                <a:gd name="csX333" fmla="*/ 355961 w 684740"/>
                <a:gd name="csY333" fmla="*/ 352031 h 428336"/>
                <a:gd name="csX334" fmla="*/ 354306 w 684740"/>
                <a:gd name="csY334" fmla="*/ 351739 h 428336"/>
                <a:gd name="csX335" fmla="*/ 349527 w 684740"/>
                <a:gd name="csY335" fmla="*/ 352085 h 428336"/>
                <a:gd name="csX336" fmla="*/ 342394 w 684740"/>
                <a:gd name="csY336" fmla="*/ 350185 h 428336"/>
                <a:gd name="csX337" fmla="*/ 339100 w 684740"/>
                <a:gd name="csY337" fmla="*/ 349700 h 428336"/>
                <a:gd name="csX338" fmla="*/ 332212 w 684740"/>
                <a:gd name="csY338" fmla="*/ 346900 h 428336"/>
                <a:gd name="csX339" fmla="*/ 323070 w 684740"/>
                <a:gd name="csY339" fmla="*/ 343769 h 428336"/>
                <a:gd name="csX340" fmla="*/ 320077 w 684740"/>
                <a:gd name="csY340" fmla="*/ 340169 h 428336"/>
                <a:gd name="csX341" fmla="*/ 317514 w 684740"/>
                <a:gd name="csY341" fmla="*/ 336807 h 428336"/>
                <a:gd name="csX342" fmla="*/ 312897 w 684740"/>
                <a:gd name="csY342" fmla="*/ 332376 h 428336"/>
                <a:gd name="csX343" fmla="*/ 310019 w 684740"/>
                <a:gd name="csY343" fmla="*/ 330483 h 428336"/>
                <a:gd name="csX344" fmla="*/ 305024 w 684740"/>
                <a:gd name="csY344" fmla="*/ 328237 h 428336"/>
                <a:gd name="csX345" fmla="*/ 302254 w 684740"/>
                <a:gd name="csY345" fmla="*/ 326414 h 428336"/>
                <a:gd name="csX346" fmla="*/ 297983 w 684740"/>
                <a:gd name="csY346" fmla="*/ 325014 h 428336"/>
                <a:gd name="csX347" fmla="*/ 290734 w 684740"/>
                <a:gd name="csY347" fmla="*/ 321460 h 428336"/>
                <a:gd name="csX348" fmla="*/ 288433 w 684740"/>
                <a:gd name="csY348" fmla="*/ 318413 h 428336"/>
                <a:gd name="csX349" fmla="*/ 287086 w 684740"/>
                <a:gd name="csY349" fmla="*/ 315706 h 428336"/>
                <a:gd name="csX350" fmla="*/ 283231 w 684740"/>
                <a:gd name="csY350" fmla="*/ 312413 h 428336"/>
                <a:gd name="csX351" fmla="*/ 279006 w 684740"/>
                <a:gd name="csY351" fmla="*/ 306266 h 428336"/>
                <a:gd name="csX352" fmla="*/ 277913 w 684740"/>
                <a:gd name="csY352" fmla="*/ 303997 h 428336"/>
                <a:gd name="csX353" fmla="*/ 277098 w 684740"/>
                <a:gd name="csY353" fmla="*/ 300512 h 428336"/>
                <a:gd name="csX354" fmla="*/ 276120 w 684740"/>
                <a:gd name="csY354" fmla="*/ 298489 h 428336"/>
                <a:gd name="csX355" fmla="*/ 274966 w 684740"/>
                <a:gd name="csY355" fmla="*/ 296904 h 428336"/>
                <a:gd name="csX356" fmla="*/ 275559 w 684740"/>
                <a:gd name="csY356" fmla="*/ 295751 h 428336"/>
                <a:gd name="csX357" fmla="*/ 277706 w 684740"/>
                <a:gd name="csY357" fmla="*/ 294327 h 428336"/>
                <a:gd name="csX358" fmla="*/ 281276 w 684740"/>
                <a:gd name="csY358" fmla="*/ 294004 h 428336"/>
                <a:gd name="csX359" fmla="*/ 283800 w 684740"/>
                <a:gd name="csY359" fmla="*/ 292466 h 428336"/>
                <a:gd name="csX360" fmla="*/ 284131 w 684740"/>
                <a:gd name="csY360" fmla="*/ 291196 h 428336"/>
                <a:gd name="csX361" fmla="*/ 283970 w 684740"/>
                <a:gd name="csY361" fmla="*/ 290412 h 428336"/>
                <a:gd name="csX362" fmla="*/ 282354 w 684740"/>
                <a:gd name="csY362" fmla="*/ 288473 h 428336"/>
                <a:gd name="csX363" fmla="*/ 280345 w 684740"/>
                <a:gd name="csY363" fmla="*/ 287958 h 428336"/>
                <a:gd name="csX364" fmla="*/ 278783 w 684740"/>
                <a:gd name="csY364" fmla="*/ 287927 h 428336"/>
                <a:gd name="csX365" fmla="*/ 278383 w 684740"/>
                <a:gd name="csY365" fmla="*/ 287188 h 428336"/>
                <a:gd name="csX366" fmla="*/ 279560 w 684740"/>
                <a:gd name="csY366" fmla="*/ 286381 h 428336"/>
                <a:gd name="csX367" fmla="*/ 280907 w 684740"/>
                <a:gd name="csY367" fmla="*/ 284488 h 428336"/>
                <a:gd name="csX368" fmla="*/ 282892 w 684740"/>
                <a:gd name="csY368" fmla="*/ 282180 h 428336"/>
                <a:gd name="csX369" fmla="*/ 284293 w 684740"/>
                <a:gd name="csY369" fmla="*/ 280049 h 428336"/>
                <a:gd name="csX370" fmla="*/ 284555 w 684740"/>
                <a:gd name="csY370" fmla="*/ 277042 h 428336"/>
                <a:gd name="csX371" fmla="*/ 284378 w 684740"/>
                <a:gd name="csY371" fmla="*/ 274033 h 428336"/>
                <a:gd name="csX372" fmla="*/ 284909 w 684740"/>
                <a:gd name="csY372" fmla="*/ 271487 h 428336"/>
                <a:gd name="csX373" fmla="*/ 280099 w 684740"/>
                <a:gd name="csY373" fmla="*/ 268549 h 428336"/>
                <a:gd name="csX374" fmla="*/ 279537 w 684740"/>
                <a:gd name="csY374" fmla="*/ 267295 h 428336"/>
                <a:gd name="csX375" fmla="*/ 278021 w 684740"/>
                <a:gd name="csY375" fmla="*/ 263918 h 428336"/>
                <a:gd name="csX376" fmla="*/ 275397 w 684740"/>
                <a:gd name="csY376" fmla="*/ 259994 h 428336"/>
                <a:gd name="csX377" fmla="*/ 275474 w 684740"/>
                <a:gd name="csY377" fmla="*/ 252140 h 428336"/>
                <a:gd name="csX378" fmla="*/ 272311 w 684740"/>
                <a:gd name="csY378" fmla="*/ 245155 h 428336"/>
                <a:gd name="csX379" fmla="*/ 269040 w 684740"/>
                <a:gd name="csY379" fmla="*/ 241678 h 428336"/>
                <a:gd name="csX380" fmla="*/ 267348 w 684740"/>
                <a:gd name="csY380" fmla="*/ 240462 h 428336"/>
                <a:gd name="csX381" fmla="*/ 262753 w 684740"/>
                <a:gd name="csY381" fmla="*/ 235054 h 428336"/>
                <a:gd name="csX382" fmla="*/ 259129 w 684740"/>
                <a:gd name="csY382" fmla="*/ 231908 h 428336"/>
                <a:gd name="csX383" fmla="*/ 255581 w 684740"/>
                <a:gd name="csY383" fmla="*/ 225977 h 428336"/>
                <a:gd name="csX384" fmla="*/ 252072 w 684740"/>
                <a:gd name="csY384" fmla="*/ 222199 h 428336"/>
                <a:gd name="csX385" fmla="*/ 247609 w 684740"/>
                <a:gd name="csY385" fmla="*/ 215853 h 428336"/>
                <a:gd name="csX386" fmla="*/ 244384 w 684740"/>
                <a:gd name="csY386" fmla="*/ 212683 h 428336"/>
                <a:gd name="csX387" fmla="*/ 229694 w 684740"/>
                <a:gd name="csY387" fmla="*/ 201952 h 428336"/>
                <a:gd name="csX388" fmla="*/ 230517 w 684740"/>
                <a:gd name="csY388" fmla="*/ 201952 h 428336"/>
                <a:gd name="csX389" fmla="*/ 234827 w 684740"/>
                <a:gd name="csY389" fmla="*/ 204591 h 428336"/>
                <a:gd name="csX390" fmla="*/ 235550 w 684740"/>
                <a:gd name="csY390" fmla="*/ 204375 h 428336"/>
                <a:gd name="csX391" fmla="*/ 235650 w 684740"/>
                <a:gd name="csY391" fmla="*/ 203090 h 428336"/>
                <a:gd name="csX392" fmla="*/ 235157 w 684740"/>
                <a:gd name="csY392" fmla="*/ 201552 h 428336"/>
                <a:gd name="csX393" fmla="*/ 234357 w 684740"/>
                <a:gd name="csY393" fmla="*/ 201183 h 428336"/>
                <a:gd name="csX394" fmla="*/ 233211 w 684740"/>
                <a:gd name="csY394" fmla="*/ 201529 h 428336"/>
                <a:gd name="csX395" fmla="*/ 231664 w 684740"/>
                <a:gd name="csY395" fmla="*/ 201206 h 428336"/>
                <a:gd name="csX396" fmla="*/ 230887 w 684740"/>
                <a:gd name="csY396" fmla="*/ 200698 h 428336"/>
                <a:gd name="csX397" fmla="*/ 228570 w 684740"/>
                <a:gd name="csY397" fmla="*/ 200375 h 428336"/>
                <a:gd name="csX398" fmla="*/ 225669 w 684740"/>
                <a:gd name="csY398" fmla="*/ 198582 h 428336"/>
                <a:gd name="csX399" fmla="*/ 224422 w 684740"/>
                <a:gd name="csY399" fmla="*/ 196721 h 428336"/>
                <a:gd name="csX400" fmla="*/ 224284 w 684740"/>
                <a:gd name="csY400" fmla="*/ 194598 h 428336"/>
                <a:gd name="csX401" fmla="*/ 220121 w 684740"/>
                <a:gd name="csY401" fmla="*/ 190067 h 428336"/>
                <a:gd name="csX402" fmla="*/ 218543 w 684740"/>
                <a:gd name="csY402" fmla="*/ 187535 h 428336"/>
                <a:gd name="csX403" fmla="*/ 219351 w 684740"/>
                <a:gd name="csY403" fmla="*/ 187720 h 428336"/>
                <a:gd name="csX404" fmla="*/ 220459 w 684740"/>
                <a:gd name="csY404" fmla="*/ 188736 h 428336"/>
                <a:gd name="csX405" fmla="*/ 221583 w 684740"/>
                <a:gd name="csY405" fmla="*/ 189028 h 428336"/>
                <a:gd name="csX406" fmla="*/ 222891 w 684740"/>
                <a:gd name="csY406" fmla="*/ 189036 h 428336"/>
                <a:gd name="csX407" fmla="*/ 223837 w 684740"/>
                <a:gd name="csY407" fmla="*/ 188628 h 428336"/>
                <a:gd name="csX408" fmla="*/ 223499 w 684740"/>
                <a:gd name="csY408" fmla="*/ 187874 h 428336"/>
                <a:gd name="csX409" fmla="*/ 222606 w 684740"/>
                <a:gd name="csY409" fmla="*/ 187243 h 428336"/>
                <a:gd name="csX410" fmla="*/ 216542 w 684740"/>
                <a:gd name="csY410" fmla="*/ 184851 h 428336"/>
                <a:gd name="csX411" fmla="*/ 214541 w 684740"/>
                <a:gd name="csY411" fmla="*/ 183174 h 428336"/>
                <a:gd name="csX412" fmla="*/ 209570 w 684740"/>
                <a:gd name="csY412" fmla="*/ 180373 h 428336"/>
                <a:gd name="csX413" fmla="*/ 208393 w 684740"/>
                <a:gd name="csY413" fmla="*/ 179389 h 428336"/>
                <a:gd name="csX414" fmla="*/ 207608 w 684740"/>
                <a:gd name="csY414" fmla="*/ 176681 h 428336"/>
                <a:gd name="csX415" fmla="*/ 206392 w 684740"/>
                <a:gd name="csY415" fmla="*/ 176550 h 428336"/>
                <a:gd name="csX416" fmla="*/ 205322 w 684740"/>
                <a:gd name="csY416" fmla="*/ 177304 h 428336"/>
                <a:gd name="csX417" fmla="*/ 202390 w 684740"/>
                <a:gd name="csY417" fmla="*/ 178042 h 428336"/>
                <a:gd name="csX418" fmla="*/ 201644 w 684740"/>
                <a:gd name="csY418" fmla="*/ 177181 h 428336"/>
                <a:gd name="csX419" fmla="*/ 201536 w 684740"/>
                <a:gd name="csY419" fmla="*/ 176350 h 428336"/>
                <a:gd name="csX420" fmla="*/ 203606 w 684740"/>
                <a:gd name="csY420" fmla="*/ 175473 h 428336"/>
                <a:gd name="csX421" fmla="*/ 205507 w 684740"/>
                <a:gd name="csY421" fmla="*/ 172911 h 428336"/>
                <a:gd name="csX422" fmla="*/ 205468 w 684740"/>
                <a:gd name="csY422" fmla="*/ 172019 h 428336"/>
                <a:gd name="csX423" fmla="*/ 204422 w 684740"/>
                <a:gd name="csY423" fmla="*/ 173050 h 428336"/>
                <a:gd name="csX424" fmla="*/ 202837 w 684740"/>
                <a:gd name="csY424" fmla="*/ 174196 h 428336"/>
                <a:gd name="csX425" fmla="*/ 201205 w 684740"/>
                <a:gd name="csY425" fmla="*/ 174835 h 428336"/>
                <a:gd name="csX426" fmla="*/ 198781 w 684740"/>
                <a:gd name="csY426" fmla="*/ 175365 h 428336"/>
                <a:gd name="csX427" fmla="*/ 197534 w 684740"/>
                <a:gd name="csY427" fmla="*/ 174981 h 428336"/>
                <a:gd name="csX428" fmla="*/ 196449 w 684740"/>
                <a:gd name="csY428" fmla="*/ 174404 h 428336"/>
                <a:gd name="csX429" fmla="*/ 194703 w 684740"/>
                <a:gd name="csY429" fmla="*/ 172165 h 428336"/>
                <a:gd name="csX430" fmla="*/ 193825 w 684740"/>
                <a:gd name="csY430" fmla="*/ 164873 h 428336"/>
                <a:gd name="csX431" fmla="*/ 195364 w 684740"/>
                <a:gd name="csY431" fmla="*/ 162342 h 428336"/>
                <a:gd name="csX432" fmla="*/ 197165 w 684740"/>
                <a:gd name="csY432" fmla="*/ 159834 h 428336"/>
                <a:gd name="csX433" fmla="*/ 198696 w 684740"/>
                <a:gd name="csY433" fmla="*/ 158349 h 428336"/>
                <a:gd name="csX434" fmla="*/ 199581 w 684740"/>
                <a:gd name="csY434" fmla="*/ 159472 h 428336"/>
                <a:gd name="csX435" fmla="*/ 200490 w 684740"/>
                <a:gd name="csY435" fmla="*/ 159611 h 428336"/>
                <a:gd name="csX436" fmla="*/ 199851 w 684740"/>
                <a:gd name="csY436" fmla="*/ 158341 h 428336"/>
                <a:gd name="csX437" fmla="*/ 198342 w 684740"/>
                <a:gd name="csY437" fmla="*/ 157157 h 428336"/>
                <a:gd name="csX438" fmla="*/ 197811 w 684740"/>
                <a:gd name="csY438" fmla="*/ 155972 h 428336"/>
                <a:gd name="csX439" fmla="*/ 197758 w 684740"/>
                <a:gd name="csY439" fmla="*/ 154887 h 428336"/>
                <a:gd name="csX440" fmla="*/ 197042 w 684740"/>
                <a:gd name="csY440" fmla="*/ 152872 h 428336"/>
                <a:gd name="csX441" fmla="*/ 192579 w 684740"/>
                <a:gd name="csY441" fmla="*/ 148633 h 428336"/>
                <a:gd name="csX442" fmla="*/ 188408 w 684740"/>
                <a:gd name="csY442" fmla="*/ 148956 h 428336"/>
                <a:gd name="csX443" fmla="*/ 186707 w 684740"/>
                <a:gd name="csY443" fmla="*/ 148810 h 428336"/>
                <a:gd name="csX444" fmla="*/ 185114 w 684740"/>
                <a:gd name="csY444" fmla="*/ 147194 h 428336"/>
                <a:gd name="csX445" fmla="*/ 183760 w 684740"/>
                <a:gd name="csY445" fmla="*/ 144471 h 428336"/>
                <a:gd name="csX446" fmla="*/ 183098 w 684740"/>
                <a:gd name="csY446" fmla="*/ 142186 h 428336"/>
                <a:gd name="csX447" fmla="*/ 183013 w 684740"/>
                <a:gd name="csY447" fmla="*/ 140971 h 428336"/>
                <a:gd name="csX448" fmla="*/ 182613 w 684740"/>
                <a:gd name="csY448" fmla="*/ 139748 h 428336"/>
                <a:gd name="csX449" fmla="*/ 175418 w 684740"/>
                <a:gd name="csY449" fmla="*/ 137748 h 428336"/>
                <a:gd name="csX450" fmla="*/ 173255 w 684740"/>
                <a:gd name="csY450" fmla="*/ 136032 h 428336"/>
                <a:gd name="csX451" fmla="*/ 171085 w 684740"/>
                <a:gd name="csY451" fmla="*/ 133871 h 428336"/>
                <a:gd name="csX452" fmla="*/ 170185 w 684740"/>
                <a:gd name="csY452" fmla="*/ 132109 h 428336"/>
                <a:gd name="csX453" fmla="*/ 169338 w 684740"/>
                <a:gd name="csY453" fmla="*/ 130809 h 428336"/>
                <a:gd name="csX454" fmla="*/ 168646 w 684740"/>
                <a:gd name="csY454" fmla="*/ 128532 h 428336"/>
                <a:gd name="csX455" fmla="*/ 168153 w 684740"/>
                <a:gd name="csY455" fmla="*/ 125878 h 428336"/>
                <a:gd name="csX456" fmla="*/ 168954 w 684740"/>
                <a:gd name="csY456" fmla="*/ 122439 h 428336"/>
                <a:gd name="csX457" fmla="*/ 170000 w 684740"/>
                <a:gd name="csY457" fmla="*/ 120777 h 428336"/>
                <a:gd name="csX458" fmla="*/ 165052 w 684740"/>
                <a:gd name="csY458" fmla="*/ 119539 h 428336"/>
                <a:gd name="csX459" fmla="*/ 163120 w 684740"/>
                <a:gd name="csY459" fmla="*/ 119485 h 428336"/>
                <a:gd name="csX460" fmla="*/ 161558 w 684740"/>
                <a:gd name="csY460" fmla="*/ 120185 h 428336"/>
                <a:gd name="csX461" fmla="*/ 160150 w 684740"/>
                <a:gd name="csY461" fmla="*/ 119285 h 428336"/>
                <a:gd name="csX462" fmla="*/ 157226 w 684740"/>
                <a:gd name="csY462" fmla="*/ 118285 h 428336"/>
                <a:gd name="csX463" fmla="*/ 153747 w 684740"/>
                <a:gd name="csY463" fmla="*/ 114677 h 428336"/>
                <a:gd name="csX464" fmla="*/ 149661 w 684740"/>
                <a:gd name="csY464" fmla="*/ 108123 h 428336"/>
                <a:gd name="csX465" fmla="*/ 145167 w 684740"/>
                <a:gd name="csY465" fmla="*/ 106015 h 428336"/>
                <a:gd name="csX466" fmla="*/ 143720 w 684740"/>
                <a:gd name="csY466" fmla="*/ 103730 h 428336"/>
                <a:gd name="csX467" fmla="*/ 141881 w 684740"/>
                <a:gd name="csY467" fmla="*/ 101668 h 428336"/>
                <a:gd name="csX468" fmla="*/ 140273 w 684740"/>
                <a:gd name="csY468" fmla="*/ 99114 h 428336"/>
                <a:gd name="csX469" fmla="*/ 140026 w 684740"/>
                <a:gd name="csY469" fmla="*/ 97999 h 428336"/>
                <a:gd name="csX470" fmla="*/ 139542 w 684740"/>
                <a:gd name="csY470" fmla="*/ 97376 h 428336"/>
                <a:gd name="csX471" fmla="*/ 137294 w 684740"/>
                <a:gd name="csY471" fmla="*/ 95591 h 428336"/>
                <a:gd name="csX472" fmla="*/ 134770 w 684740"/>
                <a:gd name="csY472" fmla="*/ 92568 h 428336"/>
                <a:gd name="csX473" fmla="*/ 134116 w 684740"/>
                <a:gd name="csY473" fmla="*/ 90137 h 428336"/>
                <a:gd name="csX474" fmla="*/ 133439 w 684740"/>
                <a:gd name="csY474" fmla="*/ 86413 h 428336"/>
                <a:gd name="csX475" fmla="*/ 131754 w 684740"/>
                <a:gd name="csY475" fmla="*/ 85098 h 428336"/>
                <a:gd name="csX476" fmla="*/ 130099 w 684740"/>
                <a:gd name="csY476" fmla="*/ 84490 h 428336"/>
                <a:gd name="csX477" fmla="*/ 129776 w 684740"/>
                <a:gd name="csY477" fmla="*/ 82713 h 428336"/>
                <a:gd name="csX478" fmla="*/ 129876 w 684740"/>
                <a:gd name="csY478" fmla="*/ 81721 h 428336"/>
                <a:gd name="csX479" fmla="*/ 129314 w 684740"/>
                <a:gd name="csY479" fmla="*/ 79836 h 428336"/>
                <a:gd name="csX480" fmla="*/ 125897 w 684740"/>
                <a:gd name="csY480" fmla="*/ 75313 h 428336"/>
                <a:gd name="csX481" fmla="*/ 124166 w 684740"/>
                <a:gd name="csY481" fmla="*/ 71589 h 428336"/>
                <a:gd name="csX482" fmla="*/ 123212 w 684740"/>
                <a:gd name="csY482" fmla="*/ 70428 h 428336"/>
                <a:gd name="csX483" fmla="*/ 122319 w 684740"/>
                <a:gd name="csY483" fmla="*/ 68728 h 428336"/>
                <a:gd name="csX484" fmla="*/ 121865 w 684740"/>
                <a:gd name="csY484" fmla="*/ 65243 h 428336"/>
                <a:gd name="csX485" fmla="*/ 120449 w 684740"/>
                <a:gd name="csY485" fmla="*/ 60904 h 428336"/>
                <a:gd name="csX486" fmla="*/ 117710 w 684740"/>
                <a:gd name="csY486" fmla="*/ 55681 h 428336"/>
                <a:gd name="csX487" fmla="*/ 115424 w 684740"/>
                <a:gd name="csY487" fmla="*/ 52157 h 428336"/>
                <a:gd name="csX488" fmla="*/ 114285 w 684740"/>
                <a:gd name="csY488" fmla="*/ 48603 h 428336"/>
                <a:gd name="csX489" fmla="*/ 114793 w 684740"/>
                <a:gd name="csY489" fmla="*/ 44980 h 428336"/>
                <a:gd name="csX490" fmla="*/ 114408 w 684740"/>
                <a:gd name="csY490" fmla="*/ 42741 h 428336"/>
                <a:gd name="csX491" fmla="*/ 114116 w 684740"/>
                <a:gd name="csY491" fmla="*/ 42218 h 428336"/>
                <a:gd name="csX492" fmla="*/ 114347 w 684740"/>
                <a:gd name="csY492" fmla="*/ 41487 h 428336"/>
                <a:gd name="csX493" fmla="*/ 115109 w 684740"/>
                <a:gd name="csY493" fmla="*/ 41895 h 428336"/>
                <a:gd name="csX494" fmla="*/ 115747 w 684740"/>
                <a:gd name="csY494" fmla="*/ 41241 h 428336"/>
                <a:gd name="csX495" fmla="*/ 115670 w 684740"/>
                <a:gd name="csY495" fmla="*/ 38926 h 428336"/>
                <a:gd name="csX496" fmla="*/ 114870 w 684740"/>
                <a:gd name="csY496" fmla="*/ 38226 h 428336"/>
                <a:gd name="csX497" fmla="*/ 112654 w 684740"/>
                <a:gd name="csY497" fmla="*/ 37502 h 428336"/>
                <a:gd name="csX498" fmla="*/ 111676 w 684740"/>
                <a:gd name="csY498" fmla="*/ 37002 h 428336"/>
                <a:gd name="csX499" fmla="*/ 106290 w 684740"/>
                <a:gd name="csY499" fmla="*/ 36056 h 428336"/>
                <a:gd name="csX500" fmla="*/ 103204 w 684740"/>
                <a:gd name="csY500" fmla="*/ 34741 h 428336"/>
                <a:gd name="csX501" fmla="*/ 103004 w 684740"/>
                <a:gd name="csY501" fmla="*/ 31679 h 428336"/>
                <a:gd name="csX502" fmla="*/ 101557 w 684740"/>
                <a:gd name="csY502" fmla="*/ 30271 h 428336"/>
                <a:gd name="csX503" fmla="*/ 100272 w 684740"/>
                <a:gd name="csY503" fmla="*/ 29402 h 428336"/>
                <a:gd name="csX504" fmla="*/ 96208 w 684740"/>
                <a:gd name="csY504" fmla="*/ 27594 h 428336"/>
                <a:gd name="csX505" fmla="*/ 95570 w 684740"/>
                <a:gd name="csY505" fmla="*/ 28517 h 428336"/>
                <a:gd name="csX506" fmla="*/ 95023 w 684740"/>
                <a:gd name="csY506" fmla="*/ 30225 h 428336"/>
                <a:gd name="csX507" fmla="*/ 93330 w 684740"/>
                <a:gd name="csY507" fmla="*/ 30594 h 428336"/>
                <a:gd name="csX508" fmla="*/ 91853 w 684740"/>
                <a:gd name="csY508" fmla="*/ 30671 h 428336"/>
                <a:gd name="csX509" fmla="*/ 89375 w 684740"/>
                <a:gd name="csY509" fmla="*/ 29487 h 428336"/>
                <a:gd name="csX510" fmla="*/ 83226 w 684740"/>
                <a:gd name="csY510" fmla="*/ 24971 h 428336"/>
                <a:gd name="csX511" fmla="*/ 81926 w 684740"/>
                <a:gd name="csY511" fmla="*/ 24248 h 428336"/>
                <a:gd name="csX512" fmla="*/ 80010 w 684740"/>
                <a:gd name="csY512" fmla="*/ 23863 h 428336"/>
                <a:gd name="csX513" fmla="*/ 79048 w 684740"/>
                <a:gd name="csY513" fmla="*/ 23109 h 428336"/>
                <a:gd name="csX514" fmla="*/ 74892 w 684740"/>
                <a:gd name="csY514" fmla="*/ 20724 h 428336"/>
                <a:gd name="csX515" fmla="*/ 75723 w 684740"/>
                <a:gd name="csY515" fmla="*/ 21994 h 428336"/>
                <a:gd name="csX516" fmla="*/ 76924 w 684740"/>
                <a:gd name="csY516" fmla="*/ 23309 h 428336"/>
                <a:gd name="csX517" fmla="*/ 77993 w 684740"/>
                <a:gd name="csY517" fmla="*/ 27133 h 428336"/>
                <a:gd name="csX518" fmla="*/ 76739 w 684740"/>
                <a:gd name="csY518" fmla="*/ 29886 h 428336"/>
                <a:gd name="csX519" fmla="*/ 76008 w 684740"/>
                <a:gd name="csY519" fmla="*/ 39487 h 428336"/>
                <a:gd name="csX520" fmla="*/ 76808 w 684740"/>
                <a:gd name="csY520" fmla="*/ 41395 h 428336"/>
                <a:gd name="csX521" fmla="*/ 78609 w 684740"/>
                <a:gd name="csY521" fmla="*/ 44449 h 428336"/>
                <a:gd name="csX522" fmla="*/ 79856 w 684740"/>
                <a:gd name="csY522" fmla="*/ 49288 h 428336"/>
                <a:gd name="csX523" fmla="*/ 80240 w 684740"/>
                <a:gd name="csY523" fmla="*/ 52888 h 428336"/>
                <a:gd name="csX524" fmla="*/ 81364 w 684740"/>
                <a:gd name="csY524" fmla="*/ 55742 h 428336"/>
                <a:gd name="csX525" fmla="*/ 81010 w 684740"/>
                <a:gd name="csY525" fmla="*/ 62435 h 428336"/>
                <a:gd name="csX526" fmla="*/ 81441 w 684740"/>
                <a:gd name="csY526" fmla="*/ 64466 h 428336"/>
                <a:gd name="csX527" fmla="*/ 83157 w 684740"/>
                <a:gd name="csY527" fmla="*/ 67797 h 428336"/>
                <a:gd name="csX528" fmla="*/ 86335 w 684740"/>
                <a:gd name="csY528" fmla="*/ 70920 h 428336"/>
                <a:gd name="csX529" fmla="*/ 86997 w 684740"/>
                <a:gd name="csY529" fmla="*/ 72559 h 428336"/>
                <a:gd name="csX530" fmla="*/ 91168 w 684740"/>
                <a:gd name="csY530" fmla="*/ 74936 h 428336"/>
                <a:gd name="csX531" fmla="*/ 93707 w 684740"/>
                <a:gd name="csY531" fmla="*/ 78021 h 428336"/>
                <a:gd name="csX532" fmla="*/ 98740 w 684740"/>
                <a:gd name="csY532" fmla="*/ 82221 h 428336"/>
                <a:gd name="csX533" fmla="*/ 100326 w 684740"/>
                <a:gd name="csY533" fmla="*/ 83990 h 428336"/>
                <a:gd name="csX534" fmla="*/ 104866 w 684740"/>
                <a:gd name="csY534" fmla="*/ 90521 h 428336"/>
                <a:gd name="csX535" fmla="*/ 105012 w 684740"/>
                <a:gd name="csY535" fmla="*/ 92460 h 428336"/>
                <a:gd name="csX536" fmla="*/ 105851 w 684740"/>
                <a:gd name="csY536" fmla="*/ 94837 h 428336"/>
                <a:gd name="csX537" fmla="*/ 108398 w 684740"/>
                <a:gd name="csY537" fmla="*/ 94345 h 428336"/>
                <a:gd name="csX538" fmla="*/ 109537 w 684740"/>
                <a:gd name="csY538" fmla="*/ 96153 h 428336"/>
                <a:gd name="csX539" fmla="*/ 109406 w 684740"/>
                <a:gd name="csY539" fmla="*/ 96983 h 428336"/>
                <a:gd name="csX540" fmla="*/ 109714 w 684740"/>
                <a:gd name="csY540" fmla="*/ 97622 h 428336"/>
                <a:gd name="csX541" fmla="*/ 111045 w 684740"/>
                <a:gd name="csY541" fmla="*/ 97483 h 428336"/>
                <a:gd name="csX542" fmla="*/ 112192 w 684740"/>
                <a:gd name="csY542" fmla="*/ 97976 h 428336"/>
                <a:gd name="csX543" fmla="*/ 114608 w 684740"/>
                <a:gd name="csY543" fmla="*/ 104999 h 428336"/>
                <a:gd name="csX544" fmla="*/ 115901 w 684740"/>
                <a:gd name="csY544" fmla="*/ 105961 h 428336"/>
                <a:gd name="csX545" fmla="*/ 117563 w 684740"/>
                <a:gd name="csY545" fmla="*/ 106369 h 428336"/>
                <a:gd name="csX546" fmla="*/ 119418 w 684740"/>
                <a:gd name="csY546" fmla="*/ 107146 h 428336"/>
                <a:gd name="csX547" fmla="*/ 119541 w 684740"/>
                <a:gd name="csY547" fmla="*/ 108938 h 428336"/>
                <a:gd name="csX548" fmla="*/ 119472 w 684740"/>
                <a:gd name="csY548" fmla="*/ 110369 h 428336"/>
                <a:gd name="csX549" fmla="*/ 121042 w 684740"/>
                <a:gd name="csY549" fmla="*/ 112438 h 428336"/>
                <a:gd name="csX550" fmla="*/ 120772 w 684740"/>
                <a:gd name="csY550" fmla="*/ 115238 h 428336"/>
                <a:gd name="csX551" fmla="*/ 122042 w 684740"/>
                <a:gd name="csY551" fmla="*/ 117608 h 428336"/>
                <a:gd name="csX552" fmla="*/ 121850 w 684740"/>
                <a:gd name="csY552" fmla="*/ 119900 h 428336"/>
                <a:gd name="csX553" fmla="*/ 122373 w 684740"/>
                <a:gd name="csY553" fmla="*/ 121708 h 428336"/>
                <a:gd name="csX554" fmla="*/ 126290 w 684740"/>
                <a:gd name="csY554" fmla="*/ 125801 h 428336"/>
                <a:gd name="csX555" fmla="*/ 131115 w 684740"/>
                <a:gd name="csY555" fmla="*/ 129047 h 428336"/>
                <a:gd name="csX556" fmla="*/ 132123 w 684740"/>
                <a:gd name="csY556" fmla="*/ 133301 h 428336"/>
                <a:gd name="csX557" fmla="*/ 134093 w 684740"/>
                <a:gd name="csY557" fmla="*/ 137186 h 428336"/>
                <a:gd name="csX558" fmla="*/ 136109 w 684740"/>
                <a:gd name="csY558" fmla="*/ 138163 h 428336"/>
                <a:gd name="csX559" fmla="*/ 138141 w 684740"/>
                <a:gd name="csY559" fmla="*/ 139771 h 428336"/>
                <a:gd name="csX560" fmla="*/ 137887 w 684740"/>
                <a:gd name="csY560" fmla="*/ 141448 h 428336"/>
                <a:gd name="csX561" fmla="*/ 138033 w 684740"/>
                <a:gd name="csY561" fmla="*/ 142471 h 428336"/>
                <a:gd name="csX562" fmla="*/ 140757 w 684740"/>
                <a:gd name="csY562" fmla="*/ 145525 h 428336"/>
                <a:gd name="csX563" fmla="*/ 141196 w 684740"/>
                <a:gd name="csY563" fmla="*/ 149410 h 428336"/>
                <a:gd name="csX564" fmla="*/ 143543 w 684740"/>
                <a:gd name="csY564" fmla="*/ 151956 h 428336"/>
                <a:gd name="csX565" fmla="*/ 144205 w 684740"/>
                <a:gd name="csY565" fmla="*/ 152156 h 428336"/>
                <a:gd name="csX566" fmla="*/ 144721 w 684740"/>
                <a:gd name="csY566" fmla="*/ 151756 h 428336"/>
                <a:gd name="csX567" fmla="*/ 143012 w 684740"/>
                <a:gd name="csY567" fmla="*/ 149202 h 428336"/>
                <a:gd name="csX568" fmla="*/ 142189 w 684740"/>
                <a:gd name="csY568" fmla="*/ 147540 h 428336"/>
                <a:gd name="csX569" fmla="*/ 142081 w 684740"/>
                <a:gd name="csY569" fmla="*/ 144925 h 428336"/>
                <a:gd name="csX570" fmla="*/ 142658 w 684740"/>
                <a:gd name="csY570" fmla="*/ 144579 h 428336"/>
                <a:gd name="csX571" fmla="*/ 147529 w 684740"/>
                <a:gd name="csY571" fmla="*/ 148718 h 428336"/>
                <a:gd name="csX572" fmla="*/ 148045 w 684740"/>
                <a:gd name="csY572" fmla="*/ 151802 h 428336"/>
                <a:gd name="csX573" fmla="*/ 149677 w 684740"/>
                <a:gd name="csY573" fmla="*/ 153549 h 428336"/>
                <a:gd name="csX574" fmla="*/ 149800 w 684740"/>
                <a:gd name="csY574" fmla="*/ 155903 h 428336"/>
                <a:gd name="csX575" fmla="*/ 150792 w 684740"/>
                <a:gd name="csY575" fmla="*/ 157303 h 428336"/>
                <a:gd name="csX576" fmla="*/ 151092 w 684740"/>
                <a:gd name="csY576" fmla="*/ 159334 h 428336"/>
                <a:gd name="csX577" fmla="*/ 152662 w 684740"/>
                <a:gd name="csY577" fmla="*/ 162680 h 428336"/>
                <a:gd name="csX578" fmla="*/ 152701 w 684740"/>
                <a:gd name="csY578" fmla="*/ 167319 h 428336"/>
                <a:gd name="csX579" fmla="*/ 153532 w 684740"/>
                <a:gd name="csY579" fmla="*/ 170696 h 428336"/>
                <a:gd name="csX580" fmla="*/ 156602 w 684740"/>
                <a:gd name="csY580" fmla="*/ 175873 h 428336"/>
                <a:gd name="csX581" fmla="*/ 159088 w 684740"/>
                <a:gd name="csY581" fmla="*/ 176958 h 428336"/>
                <a:gd name="csX582" fmla="*/ 159534 w 684740"/>
                <a:gd name="csY582" fmla="*/ 179497 h 428336"/>
                <a:gd name="csX583" fmla="*/ 162120 w 684740"/>
                <a:gd name="csY583" fmla="*/ 186051 h 428336"/>
                <a:gd name="csX584" fmla="*/ 165106 w 684740"/>
                <a:gd name="csY584" fmla="*/ 189597 h 428336"/>
                <a:gd name="csX585" fmla="*/ 166591 w 684740"/>
                <a:gd name="csY585" fmla="*/ 192605 h 428336"/>
                <a:gd name="csX586" fmla="*/ 166791 w 684740"/>
                <a:gd name="csY586" fmla="*/ 194474 h 428336"/>
                <a:gd name="csX587" fmla="*/ 165675 w 684740"/>
                <a:gd name="csY587" fmla="*/ 197244 h 428336"/>
                <a:gd name="csX588" fmla="*/ 165552 w 684740"/>
                <a:gd name="csY588" fmla="*/ 199167 h 428336"/>
                <a:gd name="csX589" fmla="*/ 167176 w 684740"/>
                <a:gd name="csY589" fmla="*/ 205029 h 428336"/>
                <a:gd name="csX590" fmla="*/ 169600 w 684740"/>
                <a:gd name="csY590" fmla="*/ 208029 h 428336"/>
                <a:gd name="csX591" fmla="*/ 172316 w 684740"/>
                <a:gd name="csY591" fmla="*/ 208752 h 428336"/>
                <a:gd name="csX592" fmla="*/ 172786 w 684740"/>
                <a:gd name="csY592" fmla="*/ 209183 h 428336"/>
                <a:gd name="csX593" fmla="*/ 172570 w 684740"/>
                <a:gd name="csY593" fmla="*/ 209983 h 428336"/>
                <a:gd name="csX594" fmla="*/ 173478 w 684740"/>
                <a:gd name="csY594" fmla="*/ 210699 h 428336"/>
                <a:gd name="csX595" fmla="*/ 174502 w 684740"/>
                <a:gd name="csY595" fmla="*/ 209783 h 428336"/>
                <a:gd name="csX596" fmla="*/ 175002 w 684740"/>
                <a:gd name="csY596" fmla="*/ 208483 h 428336"/>
                <a:gd name="csX597" fmla="*/ 174487 w 684740"/>
                <a:gd name="csY597" fmla="*/ 206968 h 428336"/>
                <a:gd name="csX598" fmla="*/ 174394 w 684740"/>
                <a:gd name="csY598" fmla="*/ 205867 h 428336"/>
                <a:gd name="csX599" fmla="*/ 174856 w 684740"/>
                <a:gd name="csY599" fmla="*/ 205075 h 428336"/>
                <a:gd name="csX600" fmla="*/ 175741 w 684740"/>
                <a:gd name="csY600" fmla="*/ 204960 h 428336"/>
                <a:gd name="csX601" fmla="*/ 180928 w 684740"/>
                <a:gd name="csY601" fmla="*/ 208960 h 428336"/>
                <a:gd name="csX602" fmla="*/ 181797 w 684740"/>
                <a:gd name="csY602" fmla="*/ 210499 h 428336"/>
                <a:gd name="csX603" fmla="*/ 183721 w 684740"/>
                <a:gd name="csY603" fmla="*/ 212291 h 428336"/>
                <a:gd name="csX604" fmla="*/ 185491 w 684740"/>
                <a:gd name="csY604" fmla="*/ 214499 h 428336"/>
                <a:gd name="csX605" fmla="*/ 186253 w 684740"/>
                <a:gd name="csY605" fmla="*/ 216238 h 428336"/>
                <a:gd name="csX606" fmla="*/ 187669 w 684740"/>
                <a:gd name="csY606" fmla="*/ 217676 h 428336"/>
                <a:gd name="csX607" fmla="*/ 188400 w 684740"/>
                <a:gd name="csY607" fmla="*/ 221015 h 428336"/>
                <a:gd name="csX608" fmla="*/ 192009 w 684740"/>
                <a:gd name="csY608" fmla="*/ 222507 h 428336"/>
                <a:gd name="csX609" fmla="*/ 193925 w 684740"/>
                <a:gd name="csY609" fmla="*/ 225261 h 428336"/>
                <a:gd name="csX610" fmla="*/ 194056 w 684740"/>
                <a:gd name="csY610" fmla="*/ 227007 h 428336"/>
                <a:gd name="csX611" fmla="*/ 193125 w 684740"/>
                <a:gd name="csY611" fmla="*/ 231469 h 428336"/>
                <a:gd name="csX612" fmla="*/ 192317 w 684740"/>
                <a:gd name="csY612" fmla="*/ 232754 h 428336"/>
                <a:gd name="csX613" fmla="*/ 189408 w 684740"/>
                <a:gd name="csY613" fmla="*/ 234654 h 428336"/>
                <a:gd name="csX614" fmla="*/ 187292 w 684740"/>
                <a:gd name="csY614" fmla="*/ 236908 h 428336"/>
                <a:gd name="csX615" fmla="*/ 185245 w 684740"/>
                <a:gd name="csY615" fmla="*/ 238300 h 428336"/>
                <a:gd name="csX616" fmla="*/ 183075 w 684740"/>
                <a:gd name="csY616" fmla="*/ 239147 h 428336"/>
                <a:gd name="csX617" fmla="*/ 181289 w 684740"/>
                <a:gd name="csY617" fmla="*/ 238954 h 428336"/>
                <a:gd name="csX618" fmla="*/ 179566 w 684740"/>
                <a:gd name="csY618" fmla="*/ 236362 h 428336"/>
                <a:gd name="csX619" fmla="*/ 177519 w 684740"/>
                <a:gd name="csY619" fmla="*/ 228507 h 428336"/>
                <a:gd name="csX620" fmla="*/ 176149 w 684740"/>
                <a:gd name="csY620" fmla="*/ 226853 h 428336"/>
                <a:gd name="csX621" fmla="*/ 175187 w 684740"/>
                <a:gd name="csY621" fmla="*/ 224384 h 428336"/>
                <a:gd name="csX622" fmla="*/ 173586 w 684740"/>
                <a:gd name="csY622" fmla="*/ 222338 h 428336"/>
                <a:gd name="csX623" fmla="*/ 167815 w 684740"/>
                <a:gd name="csY623" fmla="*/ 219238 h 428336"/>
                <a:gd name="csX624" fmla="*/ 164906 w 684740"/>
                <a:gd name="csY624" fmla="*/ 215961 h 428336"/>
                <a:gd name="csX625" fmla="*/ 162082 w 684740"/>
                <a:gd name="csY625" fmla="*/ 213768 h 428336"/>
                <a:gd name="csX626" fmla="*/ 159042 w 684740"/>
                <a:gd name="csY626" fmla="*/ 210591 h 428336"/>
                <a:gd name="csX627" fmla="*/ 150762 w 684740"/>
                <a:gd name="csY627" fmla="*/ 205321 h 428336"/>
                <a:gd name="csX628" fmla="*/ 147329 w 684740"/>
                <a:gd name="csY628" fmla="*/ 202637 h 428336"/>
                <a:gd name="csX629" fmla="*/ 145067 w 684740"/>
                <a:gd name="csY629" fmla="*/ 199975 h 428336"/>
                <a:gd name="csX630" fmla="*/ 143612 w 684740"/>
                <a:gd name="csY630" fmla="*/ 200013 h 428336"/>
                <a:gd name="csX631" fmla="*/ 142489 w 684740"/>
                <a:gd name="csY631" fmla="*/ 200290 h 428336"/>
                <a:gd name="csX632" fmla="*/ 142058 w 684740"/>
                <a:gd name="csY632" fmla="*/ 199559 h 428336"/>
                <a:gd name="csX633" fmla="*/ 141996 w 684740"/>
                <a:gd name="csY633" fmla="*/ 198175 h 428336"/>
                <a:gd name="csX634" fmla="*/ 141496 w 684740"/>
                <a:gd name="csY634" fmla="*/ 197275 h 428336"/>
                <a:gd name="csX635" fmla="*/ 136656 w 684740"/>
                <a:gd name="csY635" fmla="*/ 193259 h 428336"/>
                <a:gd name="csX636" fmla="*/ 135655 w 684740"/>
                <a:gd name="csY636" fmla="*/ 191036 h 428336"/>
                <a:gd name="csX637" fmla="*/ 135448 w 684740"/>
                <a:gd name="csY637" fmla="*/ 188451 h 428336"/>
                <a:gd name="csX638" fmla="*/ 136540 w 684740"/>
                <a:gd name="csY638" fmla="*/ 181789 h 428336"/>
                <a:gd name="csX639" fmla="*/ 137025 w 684740"/>
                <a:gd name="csY639" fmla="*/ 177881 h 428336"/>
                <a:gd name="csX640" fmla="*/ 136717 w 684740"/>
                <a:gd name="csY640" fmla="*/ 175866 h 428336"/>
                <a:gd name="csX641" fmla="*/ 136209 w 684740"/>
                <a:gd name="csY641" fmla="*/ 175588 h 428336"/>
                <a:gd name="csX642" fmla="*/ 135748 w 684740"/>
                <a:gd name="csY642" fmla="*/ 174496 h 428336"/>
                <a:gd name="csX643" fmla="*/ 135640 w 684740"/>
                <a:gd name="csY643" fmla="*/ 171273 h 428336"/>
                <a:gd name="csX644" fmla="*/ 134470 w 684740"/>
                <a:gd name="csY644" fmla="*/ 167765 h 428336"/>
                <a:gd name="csX645" fmla="*/ 130076 w 684740"/>
                <a:gd name="csY645" fmla="*/ 160557 h 428336"/>
                <a:gd name="csX646" fmla="*/ 126867 w 684740"/>
                <a:gd name="csY646" fmla="*/ 159134 h 428336"/>
                <a:gd name="csX647" fmla="*/ 124012 w 684740"/>
                <a:gd name="csY647" fmla="*/ 158095 h 428336"/>
                <a:gd name="csX648" fmla="*/ 116186 w 684740"/>
                <a:gd name="csY648" fmla="*/ 151702 h 428336"/>
                <a:gd name="csX649" fmla="*/ 114062 w 684740"/>
                <a:gd name="csY649" fmla="*/ 148502 h 428336"/>
                <a:gd name="csX650" fmla="*/ 113546 w 684740"/>
                <a:gd name="csY650" fmla="*/ 146679 h 428336"/>
                <a:gd name="csX651" fmla="*/ 113277 w 684740"/>
                <a:gd name="csY651" fmla="*/ 142971 h 428336"/>
                <a:gd name="csX652" fmla="*/ 112200 w 684740"/>
                <a:gd name="csY652" fmla="*/ 145117 h 428336"/>
                <a:gd name="csX653" fmla="*/ 110761 w 684740"/>
                <a:gd name="csY653" fmla="*/ 146710 h 428336"/>
                <a:gd name="csX654" fmla="*/ 107444 w 684740"/>
                <a:gd name="csY654" fmla="*/ 146594 h 428336"/>
                <a:gd name="csX655" fmla="*/ 103719 w 684740"/>
                <a:gd name="csY655" fmla="*/ 148387 h 428336"/>
                <a:gd name="csX656" fmla="*/ 101503 w 684740"/>
                <a:gd name="csY656" fmla="*/ 146702 h 428336"/>
                <a:gd name="csX657" fmla="*/ 100303 w 684740"/>
                <a:gd name="csY657" fmla="*/ 144786 h 428336"/>
                <a:gd name="csX658" fmla="*/ 98479 w 684740"/>
                <a:gd name="csY658" fmla="*/ 142486 h 428336"/>
                <a:gd name="csX659" fmla="*/ 96432 w 684740"/>
                <a:gd name="csY659" fmla="*/ 142032 h 428336"/>
                <a:gd name="csX660" fmla="*/ 95123 w 684740"/>
                <a:gd name="csY660" fmla="*/ 141971 h 428336"/>
                <a:gd name="csX661" fmla="*/ 92669 w 684740"/>
                <a:gd name="csY661" fmla="*/ 139117 h 428336"/>
                <a:gd name="csX662" fmla="*/ 90683 w 684740"/>
                <a:gd name="csY662" fmla="*/ 138209 h 428336"/>
                <a:gd name="csX663" fmla="*/ 87844 w 684740"/>
                <a:gd name="csY663" fmla="*/ 137855 h 428336"/>
                <a:gd name="csX664" fmla="*/ 85427 w 684740"/>
                <a:gd name="csY664" fmla="*/ 136409 h 428336"/>
                <a:gd name="csX665" fmla="*/ 84681 w 684740"/>
                <a:gd name="csY665" fmla="*/ 134824 h 428336"/>
                <a:gd name="csX666" fmla="*/ 84281 w 684740"/>
                <a:gd name="csY666" fmla="*/ 132586 h 428336"/>
                <a:gd name="csX667" fmla="*/ 83380 w 684740"/>
                <a:gd name="csY667" fmla="*/ 131263 h 428336"/>
                <a:gd name="csX668" fmla="*/ 79586 w 684740"/>
                <a:gd name="csY668" fmla="*/ 128639 h 428336"/>
                <a:gd name="csX669" fmla="*/ 76501 w 684740"/>
                <a:gd name="csY669" fmla="*/ 125739 h 428336"/>
                <a:gd name="csX670" fmla="*/ 73592 w 684740"/>
                <a:gd name="csY670" fmla="*/ 123877 h 428336"/>
                <a:gd name="csX671" fmla="*/ 72737 w 684740"/>
                <a:gd name="csY671" fmla="*/ 122354 h 428336"/>
                <a:gd name="csX672" fmla="*/ 72668 w 684740"/>
                <a:gd name="csY672" fmla="*/ 121308 h 428336"/>
                <a:gd name="csX673" fmla="*/ 77270 w 684740"/>
                <a:gd name="csY673" fmla="*/ 121600 h 428336"/>
                <a:gd name="csX674" fmla="*/ 82741 w 684740"/>
                <a:gd name="csY674" fmla="*/ 122716 h 428336"/>
                <a:gd name="csX675" fmla="*/ 85366 w 684740"/>
                <a:gd name="csY675" fmla="*/ 122400 h 428336"/>
                <a:gd name="csX676" fmla="*/ 86997 w 684740"/>
                <a:gd name="csY676" fmla="*/ 121323 h 428336"/>
                <a:gd name="csX677" fmla="*/ 88559 w 684740"/>
                <a:gd name="csY677" fmla="*/ 120546 h 428336"/>
                <a:gd name="csX678" fmla="*/ 88806 w 684740"/>
                <a:gd name="csY678" fmla="*/ 121385 h 428336"/>
                <a:gd name="csX679" fmla="*/ 88521 w 684740"/>
                <a:gd name="csY679" fmla="*/ 122908 h 428336"/>
                <a:gd name="csX680" fmla="*/ 90021 w 684740"/>
                <a:gd name="csY680" fmla="*/ 124308 h 428336"/>
                <a:gd name="csX681" fmla="*/ 92084 w 684740"/>
                <a:gd name="csY681" fmla="*/ 125439 h 428336"/>
                <a:gd name="csX682" fmla="*/ 93546 w 684740"/>
                <a:gd name="csY682" fmla="*/ 125331 h 428336"/>
                <a:gd name="csX683" fmla="*/ 92122 w 684740"/>
                <a:gd name="csY683" fmla="*/ 124093 h 428336"/>
                <a:gd name="csX684" fmla="*/ 91253 w 684740"/>
                <a:gd name="csY684" fmla="*/ 121570 h 428336"/>
                <a:gd name="csX685" fmla="*/ 91645 w 684740"/>
                <a:gd name="csY685" fmla="*/ 120662 h 428336"/>
                <a:gd name="csX686" fmla="*/ 91622 w 684740"/>
                <a:gd name="csY686" fmla="*/ 119400 h 428336"/>
                <a:gd name="csX687" fmla="*/ 89583 w 684740"/>
                <a:gd name="csY687" fmla="*/ 119685 h 428336"/>
                <a:gd name="csX688" fmla="*/ 89298 w 684740"/>
                <a:gd name="csY688" fmla="*/ 119046 h 428336"/>
                <a:gd name="csX689" fmla="*/ 91045 w 684740"/>
                <a:gd name="csY689" fmla="*/ 117123 h 428336"/>
                <a:gd name="csX690" fmla="*/ 93046 w 684740"/>
                <a:gd name="csY690" fmla="*/ 112061 h 428336"/>
                <a:gd name="csX691" fmla="*/ 94000 w 684740"/>
                <a:gd name="csY691" fmla="*/ 107061 h 428336"/>
                <a:gd name="csX692" fmla="*/ 91907 w 684740"/>
                <a:gd name="csY692" fmla="*/ 102676 h 428336"/>
                <a:gd name="csX693" fmla="*/ 88375 w 684740"/>
                <a:gd name="csY693" fmla="*/ 99630 h 428336"/>
                <a:gd name="csX694" fmla="*/ 80710 w 684740"/>
                <a:gd name="csY694" fmla="*/ 90683 h 428336"/>
                <a:gd name="csX695" fmla="*/ 76131 w 684740"/>
                <a:gd name="csY695" fmla="*/ 86075 h 428336"/>
                <a:gd name="csX696" fmla="*/ 74807 w 684740"/>
                <a:gd name="csY696" fmla="*/ 84359 h 428336"/>
                <a:gd name="csX697" fmla="*/ 73592 w 684740"/>
                <a:gd name="csY697" fmla="*/ 83552 h 428336"/>
                <a:gd name="csX698" fmla="*/ 69859 w 684740"/>
                <a:gd name="csY698" fmla="*/ 82498 h 428336"/>
                <a:gd name="csX699" fmla="*/ 66727 w 684740"/>
                <a:gd name="csY699" fmla="*/ 79913 h 428336"/>
                <a:gd name="csX700" fmla="*/ 61240 w 684740"/>
                <a:gd name="csY700" fmla="*/ 76251 h 428336"/>
                <a:gd name="csX701" fmla="*/ 58893 w 684740"/>
                <a:gd name="csY701" fmla="*/ 74359 h 428336"/>
                <a:gd name="csX702" fmla="*/ 57277 w 684740"/>
                <a:gd name="csY702" fmla="*/ 69920 h 428336"/>
                <a:gd name="csX703" fmla="*/ 55992 w 684740"/>
                <a:gd name="csY703" fmla="*/ 69312 h 428336"/>
                <a:gd name="csX704" fmla="*/ 56400 w 684740"/>
                <a:gd name="csY704" fmla="*/ 66235 h 428336"/>
                <a:gd name="csX705" fmla="*/ 55838 w 684740"/>
                <a:gd name="csY705" fmla="*/ 60781 h 428336"/>
                <a:gd name="csX706" fmla="*/ 54915 w 684740"/>
                <a:gd name="csY706" fmla="*/ 59381 h 428336"/>
                <a:gd name="csX707" fmla="*/ 51944 w 684740"/>
                <a:gd name="csY707" fmla="*/ 58019 h 428336"/>
                <a:gd name="csX708" fmla="*/ 51236 w 684740"/>
                <a:gd name="csY708" fmla="*/ 54304 h 428336"/>
                <a:gd name="csX709" fmla="*/ 51090 w 684740"/>
                <a:gd name="csY709" fmla="*/ 50765 h 428336"/>
                <a:gd name="csX710" fmla="*/ 50513 w 684740"/>
                <a:gd name="csY710" fmla="*/ 48295 h 428336"/>
                <a:gd name="csX711" fmla="*/ 45457 w 684740"/>
                <a:gd name="csY711" fmla="*/ 44134 h 428336"/>
                <a:gd name="csX712" fmla="*/ 45172 w 684740"/>
                <a:gd name="csY712" fmla="*/ 42118 h 428336"/>
                <a:gd name="csX713" fmla="*/ 45172 w 684740"/>
                <a:gd name="csY713" fmla="*/ 40203 h 428336"/>
                <a:gd name="csX714" fmla="*/ 44657 w 684740"/>
                <a:gd name="csY714" fmla="*/ 38303 h 428336"/>
                <a:gd name="csX715" fmla="*/ 41956 w 684740"/>
                <a:gd name="csY715" fmla="*/ 34325 h 428336"/>
                <a:gd name="csX716" fmla="*/ 38693 w 684740"/>
                <a:gd name="csY716" fmla="*/ 30848 h 428336"/>
                <a:gd name="csX717" fmla="*/ 37554 w 684740"/>
                <a:gd name="csY717" fmla="*/ 29187 h 428336"/>
                <a:gd name="csX718" fmla="*/ 37415 w 684740"/>
                <a:gd name="csY718" fmla="*/ 25817 h 428336"/>
                <a:gd name="csX719" fmla="*/ 36261 w 684740"/>
                <a:gd name="csY719" fmla="*/ 24909 h 428336"/>
                <a:gd name="csX720" fmla="*/ 36700 w 684740"/>
                <a:gd name="csY720" fmla="*/ 24679 h 428336"/>
                <a:gd name="csX721" fmla="*/ 37769 w 684740"/>
                <a:gd name="csY721" fmla="*/ 24763 h 428336"/>
                <a:gd name="csX722" fmla="*/ 38377 w 684740"/>
                <a:gd name="csY722" fmla="*/ 24317 h 428336"/>
                <a:gd name="csX723" fmla="*/ 38446 w 684740"/>
                <a:gd name="csY723" fmla="*/ 21963 h 428336"/>
                <a:gd name="csX724" fmla="*/ 33537 w 684740"/>
                <a:gd name="csY724" fmla="*/ 18263 h 428336"/>
                <a:gd name="csX725" fmla="*/ 32121 w 684740"/>
                <a:gd name="csY725" fmla="*/ 13162 h 428336"/>
                <a:gd name="csX726" fmla="*/ 29504 w 684740"/>
                <a:gd name="csY726" fmla="*/ 10455 h 428336"/>
                <a:gd name="csX727" fmla="*/ 28889 w 684740"/>
                <a:gd name="csY727" fmla="*/ 9478 h 428336"/>
                <a:gd name="csX728" fmla="*/ 27480 w 684740"/>
                <a:gd name="csY728" fmla="*/ 4646 h 428336"/>
                <a:gd name="csX729" fmla="*/ 33660 w 684740"/>
                <a:gd name="csY729" fmla="*/ 4100 h 428336"/>
                <a:gd name="csX730" fmla="*/ 39839 w 684740"/>
                <a:gd name="csY730" fmla="*/ 3554 h 428336"/>
                <a:gd name="csX731" fmla="*/ 46019 w 684740"/>
                <a:gd name="csY731" fmla="*/ 3008 h 428336"/>
                <a:gd name="csX732" fmla="*/ 52198 w 684740"/>
                <a:gd name="csY732" fmla="*/ 2462 h 428336"/>
                <a:gd name="csX733" fmla="*/ 58378 w 684740"/>
                <a:gd name="csY733" fmla="*/ 1915 h 428336"/>
                <a:gd name="csX734" fmla="*/ 64557 w 684740"/>
                <a:gd name="csY734" fmla="*/ 1369 h 428336"/>
                <a:gd name="csX735" fmla="*/ 70737 w 684740"/>
                <a:gd name="csY735" fmla="*/ 823 h 428336"/>
                <a:gd name="csX736" fmla="*/ 76916 w 684740"/>
                <a:gd name="csY736" fmla="*/ 277 h 428336"/>
                <a:gd name="csX737" fmla="*/ 79386 w 684740"/>
                <a:gd name="csY737" fmla="*/ 0 h 428336"/>
                <a:gd name="csX738" fmla="*/ 78016 w 684740"/>
                <a:gd name="csY738" fmla="*/ 3846 h 428336"/>
                <a:gd name="csX739" fmla="*/ 76985 w 684740"/>
                <a:gd name="csY739" fmla="*/ 5285 h 428336"/>
                <a:gd name="csX740" fmla="*/ 87228 w 684740"/>
                <a:gd name="csY740" fmla="*/ 9054 h 428336"/>
                <a:gd name="csX741" fmla="*/ 97471 w 684740"/>
                <a:gd name="csY741" fmla="*/ 12816 h 428336"/>
                <a:gd name="csX742" fmla="*/ 107713 w 684740"/>
                <a:gd name="csY742" fmla="*/ 16570 h 428336"/>
                <a:gd name="csX743" fmla="*/ 117956 w 684740"/>
                <a:gd name="csY743" fmla="*/ 20317 h 428336"/>
                <a:gd name="csX744" fmla="*/ 128199 w 684740"/>
                <a:gd name="csY744" fmla="*/ 24063 h 428336"/>
                <a:gd name="csX745" fmla="*/ 138441 w 684740"/>
                <a:gd name="csY745" fmla="*/ 27802 h 428336"/>
                <a:gd name="csX746" fmla="*/ 148684 w 684740"/>
                <a:gd name="csY746" fmla="*/ 31533 h 428336"/>
                <a:gd name="csX747" fmla="*/ 158926 w 684740"/>
                <a:gd name="csY747" fmla="*/ 35256 h 428336"/>
                <a:gd name="csX748" fmla="*/ 166560 w 684740"/>
                <a:gd name="csY748" fmla="*/ 35241 h 428336"/>
                <a:gd name="csX749" fmla="*/ 174194 w 684740"/>
                <a:gd name="csY749" fmla="*/ 35225 h 428336"/>
                <a:gd name="csX750" fmla="*/ 181828 w 684740"/>
                <a:gd name="csY750" fmla="*/ 35210 h 428336"/>
                <a:gd name="csX751" fmla="*/ 189462 w 684740"/>
                <a:gd name="csY751" fmla="*/ 35195 h 428336"/>
                <a:gd name="csX752" fmla="*/ 197096 w 684740"/>
                <a:gd name="csY752" fmla="*/ 35179 h 428336"/>
                <a:gd name="csX753" fmla="*/ 204730 w 684740"/>
                <a:gd name="csY753" fmla="*/ 35164 h 428336"/>
                <a:gd name="csX754" fmla="*/ 212364 w 684740"/>
                <a:gd name="csY754" fmla="*/ 35148 h 428336"/>
                <a:gd name="csX755" fmla="*/ 219998 w 684740"/>
                <a:gd name="csY755" fmla="*/ 35133 h 428336"/>
                <a:gd name="csX756" fmla="*/ 220013 w 684740"/>
                <a:gd name="csY756" fmla="*/ 32302 h 428336"/>
                <a:gd name="csX757" fmla="*/ 220021 w 684740"/>
                <a:gd name="csY757" fmla="*/ 29471 h 428336"/>
                <a:gd name="csX758" fmla="*/ 220036 w 684740"/>
                <a:gd name="csY758" fmla="*/ 26633 h 428336"/>
                <a:gd name="csX759" fmla="*/ 220051 w 684740"/>
                <a:gd name="csY759" fmla="*/ 23794 h 428336"/>
                <a:gd name="csX760" fmla="*/ 224799 w 684740"/>
                <a:gd name="csY760" fmla="*/ 23825 h 428336"/>
                <a:gd name="csX761" fmla="*/ 229548 w 684740"/>
                <a:gd name="csY761" fmla="*/ 23855 h 428336"/>
                <a:gd name="csX762" fmla="*/ 234296 w 684740"/>
                <a:gd name="csY762" fmla="*/ 23879 h 428336"/>
                <a:gd name="csX763" fmla="*/ 239044 w 684740"/>
                <a:gd name="csY763" fmla="*/ 23909 h 428336"/>
                <a:gd name="csX764" fmla="*/ 243792 w 684740"/>
                <a:gd name="csY764" fmla="*/ 23932 h 428336"/>
                <a:gd name="csX765" fmla="*/ 248540 w 684740"/>
                <a:gd name="csY765" fmla="*/ 23963 h 428336"/>
                <a:gd name="csX766" fmla="*/ 253288 w 684740"/>
                <a:gd name="csY766" fmla="*/ 23994 h 428336"/>
                <a:gd name="csX767" fmla="*/ 258036 w 684740"/>
                <a:gd name="csY767" fmla="*/ 24025 h 428336"/>
                <a:gd name="csX768" fmla="*/ 258205 w 684740"/>
                <a:gd name="csY768" fmla="*/ 24071 h 428336"/>
                <a:gd name="csX769" fmla="*/ 258405 w 684740"/>
                <a:gd name="csY769" fmla="*/ 24171 h 428336"/>
                <a:gd name="csX770" fmla="*/ 260329 w 684740"/>
                <a:gd name="csY770" fmla="*/ 26333 h 428336"/>
                <a:gd name="csX771" fmla="*/ 262299 w 684740"/>
                <a:gd name="csY771" fmla="*/ 29717 h 428336"/>
                <a:gd name="csX772" fmla="*/ 264623 w 684740"/>
                <a:gd name="csY772" fmla="*/ 32079 h 428336"/>
                <a:gd name="csX773" fmla="*/ 267301 w 684740"/>
                <a:gd name="csY773" fmla="*/ 33418 h 428336"/>
                <a:gd name="csX774" fmla="*/ 271865 w 684740"/>
                <a:gd name="csY774" fmla="*/ 37356 h 428336"/>
                <a:gd name="csX775" fmla="*/ 278314 w 684740"/>
                <a:gd name="csY775" fmla="*/ 43887 h 428336"/>
                <a:gd name="csX776" fmla="*/ 283454 w 684740"/>
                <a:gd name="csY776" fmla="*/ 48226 h 428336"/>
                <a:gd name="csX777" fmla="*/ 287294 w 684740"/>
                <a:gd name="csY777" fmla="*/ 50396 h 428336"/>
                <a:gd name="csX778" fmla="*/ 289864 w 684740"/>
                <a:gd name="csY778" fmla="*/ 52257 h 428336"/>
                <a:gd name="csX779" fmla="*/ 291180 w 684740"/>
                <a:gd name="csY779" fmla="*/ 53819 h 428336"/>
                <a:gd name="csX780" fmla="*/ 292950 w 684740"/>
                <a:gd name="csY780" fmla="*/ 57204 h 428336"/>
                <a:gd name="csX781" fmla="*/ 296290 w 684740"/>
                <a:gd name="csY781" fmla="*/ 64997 h 428336"/>
                <a:gd name="csX782" fmla="*/ 296290 w 684740"/>
                <a:gd name="csY782" fmla="*/ 68566 h 428336"/>
                <a:gd name="csX783" fmla="*/ 297567 w 684740"/>
                <a:gd name="csY783" fmla="*/ 71943 h 428336"/>
                <a:gd name="csX784" fmla="*/ 300122 w 684740"/>
                <a:gd name="csY784" fmla="*/ 76313 h 428336"/>
                <a:gd name="csX785" fmla="*/ 302354 w 684740"/>
                <a:gd name="csY785" fmla="*/ 78882 h 428336"/>
                <a:gd name="csX786" fmla="*/ 304263 w 684740"/>
                <a:gd name="csY786" fmla="*/ 79659 h 428336"/>
                <a:gd name="csX787" fmla="*/ 306348 w 684740"/>
                <a:gd name="csY787" fmla="*/ 81205 h 428336"/>
                <a:gd name="csX788" fmla="*/ 308611 w 684740"/>
                <a:gd name="csY788" fmla="*/ 83521 h 428336"/>
                <a:gd name="csX789" fmla="*/ 311219 w 684740"/>
                <a:gd name="csY789" fmla="*/ 85075 h 428336"/>
                <a:gd name="csX790" fmla="*/ 314174 w 684740"/>
                <a:gd name="csY790" fmla="*/ 85867 h 428336"/>
                <a:gd name="csX791" fmla="*/ 318253 w 684740"/>
                <a:gd name="csY791" fmla="*/ 87944 h 428336"/>
                <a:gd name="csX792" fmla="*/ 323455 w 684740"/>
                <a:gd name="csY792" fmla="*/ 91298 h 428336"/>
                <a:gd name="csX793" fmla="*/ 327026 w 684740"/>
                <a:gd name="csY793" fmla="*/ 93006 h 428336"/>
                <a:gd name="csX794" fmla="*/ 328957 w 684740"/>
                <a:gd name="csY794" fmla="*/ 93083 h 428336"/>
                <a:gd name="csX795" fmla="*/ 330650 w 684740"/>
                <a:gd name="csY795" fmla="*/ 92006 h 428336"/>
                <a:gd name="csX796" fmla="*/ 332097 w 684740"/>
                <a:gd name="csY796" fmla="*/ 89783 h 428336"/>
                <a:gd name="csX797" fmla="*/ 333521 w 684740"/>
                <a:gd name="csY797" fmla="*/ 88352 h 428336"/>
                <a:gd name="csX798" fmla="*/ 334921 w 684740"/>
                <a:gd name="csY798" fmla="*/ 87714 h 428336"/>
                <a:gd name="csX799" fmla="*/ 335491 w 684740"/>
                <a:gd name="csY799" fmla="*/ 86690 h 428336"/>
                <a:gd name="csX800" fmla="*/ 335229 w 684740"/>
                <a:gd name="csY800" fmla="*/ 85275 h 428336"/>
                <a:gd name="csX801" fmla="*/ 336176 w 684740"/>
                <a:gd name="csY801" fmla="*/ 82106 h 428336"/>
                <a:gd name="csX802" fmla="*/ 338330 w 684740"/>
                <a:gd name="csY802" fmla="*/ 77167 h 428336"/>
                <a:gd name="csX803" fmla="*/ 340901 w 684740"/>
                <a:gd name="csY803" fmla="*/ 74489 h 428336"/>
                <a:gd name="csX804" fmla="*/ 343894 w 684740"/>
                <a:gd name="csY804" fmla="*/ 74074 h 428336"/>
                <a:gd name="csX805" fmla="*/ 345849 w 684740"/>
                <a:gd name="csY805" fmla="*/ 73143 h 428336"/>
                <a:gd name="csX806" fmla="*/ 346772 w 684740"/>
                <a:gd name="csY806" fmla="*/ 71697 h 428336"/>
                <a:gd name="csX807" fmla="*/ 348373 w 684740"/>
                <a:gd name="csY807" fmla="*/ 71543 h 428336"/>
                <a:gd name="csX808" fmla="*/ 350658 w 684740"/>
                <a:gd name="csY808" fmla="*/ 72674 h 428336"/>
                <a:gd name="csX809" fmla="*/ 354375 w 684740"/>
                <a:gd name="csY809" fmla="*/ 73405 h 428336"/>
                <a:gd name="csX810" fmla="*/ 359524 w 684740"/>
                <a:gd name="csY810" fmla="*/ 73728 h 428336"/>
                <a:gd name="csX811" fmla="*/ 362563 w 684740"/>
                <a:gd name="csY811" fmla="*/ 73620 h 428336"/>
                <a:gd name="csX812" fmla="*/ 363494 w 684740"/>
                <a:gd name="csY812" fmla="*/ 73066 h 428336"/>
                <a:gd name="csX813" fmla="*/ 363979 w 684740"/>
                <a:gd name="csY813" fmla="*/ 73097 h 428336"/>
                <a:gd name="csX814" fmla="*/ 364018 w 684740"/>
                <a:gd name="csY814" fmla="*/ 73705 h 428336"/>
                <a:gd name="csX815" fmla="*/ 364780 w 684740"/>
                <a:gd name="csY815" fmla="*/ 73966 h 428336"/>
                <a:gd name="csX816" fmla="*/ 366265 w 684740"/>
                <a:gd name="csY816" fmla="*/ 73874 h 428336"/>
                <a:gd name="csX817" fmla="*/ 367558 w 684740"/>
                <a:gd name="csY817" fmla="*/ 74720 h 428336"/>
                <a:gd name="csX818" fmla="*/ 369220 w 684740"/>
                <a:gd name="csY818" fmla="*/ 77405 h 428336"/>
                <a:gd name="csX819" fmla="*/ 374930 w 684740"/>
                <a:gd name="csY819" fmla="*/ 81698 h 428336"/>
                <a:gd name="csX820" fmla="*/ 374938 w 684740"/>
                <a:gd name="csY820" fmla="*/ 81698 h 428336"/>
                <a:gd name="csX821" fmla="*/ 375422 w 684740"/>
                <a:gd name="csY821" fmla="*/ 83167 h 428336"/>
                <a:gd name="csX822" fmla="*/ 377408 w 684740"/>
                <a:gd name="csY822" fmla="*/ 85283 h 428336"/>
                <a:gd name="csX823" fmla="*/ 381071 w 684740"/>
                <a:gd name="csY823" fmla="*/ 88537 h 428336"/>
                <a:gd name="csX824" fmla="*/ 383141 w 684740"/>
                <a:gd name="csY824" fmla="*/ 91337 h 428336"/>
                <a:gd name="csX825" fmla="*/ 383626 w 684740"/>
                <a:gd name="csY825" fmla="*/ 93691 h 428336"/>
                <a:gd name="csX826" fmla="*/ 385496 w 684740"/>
                <a:gd name="csY826" fmla="*/ 97406 h 428336"/>
                <a:gd name="csX827" fmla="*/ 388751 w 684740"/>
                <a:gd name="csY827" fmla="*/ 102476 h 428336"/>
                <a:gd name="csX828" fmla="*/ 390198 w 684740"/>
                <a:gd name="csY828" fmla="*/ 105207 h 428336"/>
                <a:gd name="csX829" fmla="*/ 389844 w 684740"/>
                <a:gd name="csY829" fmla="*/ 105599 h 428336"/>
                <a:gd name="csX830" fmla="*/ 390098 w 684740"/>
                <a:gd name="csY830" fmla="*/ 107022 h 428336"/>
                <a:gd name="csX831" fmla="*/ 390967 w 684740"/>
                <a:gd name="csY831" fmla="*/ 109476 h 428336"/>
                <a:gd name="csX832" fmla="*/ 392576 w 684740"/>
                <a:gd name="csY832" fmla="*/ 111554 h 428336"/>
                <a:gd name="csX833" fmla="*/ 394938 w 684740"/>
                <a:gd name="csY833" fmla="*/ 113254 h 428336"/>
                <a:gd name="csX834" fmla="*/ 397324 w 684740"/>
                <a:gd name="csY834" fmla="*/ 116300 h 428336"/>
                <a:gd name="csX835" fmla="*/ 399732 w 684740"/>
                <a:gd name="csY835" fmla="*/ 120693 h 428336"/>
                <a:gd name="csX836" fmla="*/ 402657 w 684740"/>
                <a:gd name="csY836" fmla="*/ 124031 h 428336"/>
                <a:gd name="csX837" fmla="*/ 406089 w 684740"/>
                <a:gd name="csY837" fmla="*/ 126308 h 428336"/>
                <a:gd name="csX838" fmla="*/ 408028 w 684740"/>
                <a:gd name="csY838" fmla="*/ 128432 h 428336"/>
                <a:gd name="csX839" fmla="*/ 408482 w 684740"/>
                <a:gd name="csY839" fmla="*/ 130393 h 428336"/>
                <a:gd name="csX840" fmla="*/ 408451 w 684740"/>
                <a:gd name="csY840" fmla="*/ 132070 h 428336"/>
                <a:gd name="csX841" fmla="*/ 407928 w 684740"/>
                <a:gd name="csY841" fmla="*/ 133463 h 428336"/>
                <a:gd name="csX842" fmla="*/ 408151 w 684740"/>
                <a:gd name="csY842" fmla="*/ 134786 h 428336"/>
                <a:gd name="csX843" fmla="*/ 409113 w 684740"/>
                <a:gd name="csY843" fmla="*/ 136040 h 428336"/>
                <a:gd name="csX844" fmla="*/ 409436 w 684740"/>
                <a:gd name="csY844" fmla="*/ 137578 h 428336"/>
                <a:gd name="csX845" fmla="*/ 409059 w 684740"/>
                <a:gd name="csY845" fmla="*/ 139709 h 428336"/>
                <a:gd name="csX846" fmla="*/ 409082 w 684740"/>
                <a:gd name="csY846" fmla="*/ 140309 h 428336"/>
                <a:gd name="csX847" fmla="*/ 409082 w 684740"/>
                <a:gd name="csY847" fmla="*/ 140309 h 428336"/>
                <a:gd name="csX848" fmla="*/ 409359 w 684740"/>
                <a:gd name="csY848" fmla="*/ 140794 h 428336"/>
                <a:gd name="csX849" fmla="*/ 412407 w 684740"/>
                <a:gd name="csY849" fmla="*/ 144456 h 428336"/>
                <a:gd name="csX850" fmla="*/ 413976 w 684740"/>
                <a:gd name="csY850" fmla="*/ 147410 h 428336"/>
                <a:gd name="csX851" fmla="*/ 415223 w 684740"/>
                <a:gd name="csY851" fmla="*/ 152118 h 428336"/>
                <a:gd name="csX852" fmla="*/ 415231 w 684740"/>
                <a:gd name="csY852" fmla="*/ 152156 h 428336"/>
                <a:gd name="csX853" fmla="*/ 416616 w 684740"/>
                <a:gd name="csY853" fmla="*/ 154972 h 428336"/>
                <a:gd name="csX854" fmla="*/ 418617 w 684740"/>
                <a:gd name="csY854" fmla="*/ 156118 h 428336"/>
                <a:gd name="csX855" fmla="*/ 421687 w 684740"/>
                <a:gd name="csY855" fmla="*/ 156549 h 428336"/>
                <a:gd name="csX856" fmla="*/ 424019 w 684740"/>
                <a:gd name="csY856" fmla="*/ 157526 h 428336"/>
                <a:gd name="csX857" fmla="*/ 425612 w 684740"/>
                <a:gd name="csY857" fmla="*/ 159057 h 428336"/>
                <a:gd name="csX858" fmla="*/ 427628 w 684740"/>
                <a:gd name="csY858" fmla="*/ 159980 h 428336"/>
                <a:gd name="csX859" fmla="*/ 430052 w 684740"/>
                <a:gd name="csY859" fmla="*/ 160295 h 428336"/>
                <a:gd name="csX860" fmla="*/ 432376 w 684740"/>
                <a:gd name="csY860" fmla="*/ 161311 h 428336"/>
                <a:gd name="csX861" fmla="*/ 434608 w 684740"/>
                <a:gd name="csY861" fmla="*/ 163011 h 428336"/>
                <a:gd name="csX862" fmla="*/ 438764 w 684740"/>
                <a:gd name="csY862" fmla="*/ 164126 h 428336"/>
                <a:gd name="csX863" fmla="*/ 444843 w 684740"/>
                <a:gd name="csY863" fmla="*/ 164665 h 428336"/>
                <a:gd name="csX864" fmla="*/ 449468 w 684740"/>
                <a:gd name="csY864" fmla="*/ 166049 h 428336"/>
                <a:gd name="csX865" fmla="*/ 452646 w 684740"/>
                <a:gd name="csY865" fmla="*/ 168280 h 428336"/>
                <a:gd name="csX866" fmla="*/ 454039 w 684740"/>
                <a:gd name="csY866" fmla="*/ 168734 h 428336"/>
                <a:gd name="csX867" fmla="*/ 454416 w 684740"/>
                <a:gd name="csY867" fmla="*/ 168765 h 428336"/>
                <a:gd name="csX868" fmla="*/ 454593 w 684740"/>
                <a:gd name="csY868" fmla="*/ 168426 h 428336"/>
                <a:gd name="csX869" fmla="*/ 454832 w 684740"/>
                <a:gd name="csY869" fmla="*/ 167796 h 428336"/>
                <a:gd name="csX870" fmla="*/ 456063 w 684740"/>
                <a:gd name="csY870" fmla="*/ 167073 h 428336"/>
                <a:gd name="csX871" fmla="*/ 459049 w 684740"/>
                <a:gd name="csY871" fmla="*/ 166596 h 428336"/>
                <a:gd name="csX872" fmla="*/ 80063 w 684740"/>
                <a:gd name="csY872" fmla="*/ 25663 h 428336"/>
                <a:gd name="csX873" fmla="*/ 79348 w 684740"/>
                <a:gd name="csY873" fmla="*/ 25771 h 428336"/>
                <a:gd name="csX874" fmla="*/ 78009 w 684740"/>
                <a:gd name="csY874" fmla="*/ 24609 h 428336"/>
                <a:gd name="csX875" fmla="*/ 78109 w 684740"/>
                <a:gd name="csY875" fmla="*/ 23540 h 428336"/>
                <a:gd name="csX876" fmla="*/ 78401 w 684740"/>
                <a:gd name="csY876" fmla="*/ 23432 h 428336"/>
                <a:gd name="csX877" fmla="*/ 79740 w 684740"/>
                <a:gd name="csY877" fmla="*/ 24371 h 428336"/>
                <a:gd name="csX878" fmla="*/ 80194 w 684740"/>
                <a:gd name="csY878" fmla="*/ 25194 h 428336"/>
                <a:gd name="csX879" fmla="*/ 80063 w 684740"/>
                <a:gd name="csY879" fmla="*/ 25663 h 428336"/>
                <a:gd name="csX880" fmla="*/ 113292 w 684740"/>
                <a:gd name="csY880" fmla="*/ 91745 h 428336"/>
                <a:gd name="csX881" fmla="*/ 113139 w 684740"/>
                <a:gd name="csY881" fmla="*/ 92175 h 428336"/>
                <a:gd name="csX882" fmla="*/ 110930 w 684740"/>
                <a:gd name="csY882" fmla="*/ 90652 h 428336"/>
                <a:gd name="csX883" fmla="*/ 105928 w 684740"/>
                <a:gd name="csY883" fmla="*/ 85467 h 428336"/>
                <a:gd name="csX884" fmla="*/ 104112 w 684740"/>
                <a:gd name="csY884" fmla="*/ 82867 h 428336"/>
                <a:gd name="csX885" fmla="*/ 103812 w 684740"/>
                <a:gd name="csY885" fmla="*/ 81644 h 428336"/>
                <a:gd name="csX886" fmla="*/ 103966 w 684740"/>
                <a:gd name="csY886" fmla="*/ 78921 h 428336"/>
                <a:gd name="csX887" fmla="*/ 105682 w 684740"/>
                <a:gd name="csY887" fmla="*/ 79244 h 428336"/>
                <a:gd name="csX888" fmla="*/ 107667 w 684740"/>
                <a:gd name="csY888" fmla="*/ 81067 h 428336"/>
                <a:gd name="csX889" fmla="*/ 108529 w 684740"/>
                <a:gd name="csY889" fmla="*/ 82759 h 428336"/>
                <a:gd name="csX890" fmla="*/ 108567 w 684740"/>
                <a:gd name="csY890" fmla="*/ 84690 h 428336"/>
                <a:gd name="csX891" fmla="*/ 112277 w 684740"/>
                <a:gd name="csY891" fmla="*/ 85606 h 428336"/>
                <a:gd name="csX892" fmla="*/ 112800 w 684740"/>
                <a:gd name="csY892" fmla="*/ 89783 h 428336"/>
                <a:gd name="csX893" fmla="*/ 113292 w 684740"/>
                <a:gd name="csY893" fmla="*/ 91745 h 428336"/>
                <a:gd name="csX894" fmla="*/ 133862 w 684740"/>
                <a:gd name="csY894" fmla="*/ 92898 h 428336"/>
                <a:gd name="csX895" fmla="*/ 132239 w 684740"/>
                <a:gd name="csY895" fmla="*/ 98684 h 428336"/>
                <a:gd name="csX896" fmla="*/ 130576 w 684740"/>
                <a:gd name="csY896" fmla="*/ 98591 h 428336"/>
                <a:gd name="csX897" fmla="*/ 127144 w 684740"/>
                <a:gd name="csY897" fmla="*/ 96768 h 428336"/>
                <a:gd name="csX898" fmla="*/ 126783 w 684740"/>
                <a:gd name="csY898" fmla="*/ 95629 h 428336"/>
                <a:gd name="csX899" fmla="*/ 128098 w 684740"/>
                <a:gd name="csY899" fmla="*/ 88906 h 428336"/>
                <a:gd name="csX900" fmla="*/ 129099 w 684740"/>
                <a:gd name="csY900" fmla="*/ 88021 h 428336"/>
                <a:gd name="csX901" fmla="*/ 132092 w 684740"/>
                <a:gd name="csY901" fmla="*/ 87114 h 428336"/>
                <a:gd name="csX902" fmla="*/ 132562 w 684740"/>
                <a:gd name="csY902" fmla="*/ 87944 h 428336"/>
                <a:gd name="csX903" fmla="*/ 132877 w 684740"/>
                <a:gd name="csY903" fmla="*/ 89929 h 428336"/>
                <a:gd name="csX904" fmla="*/ 133862 w 684740"/>
                <a:gd name="csY904" fmla="*/ 92898 h 428336"/>
                <a:gd name="csX905" fmla="*/ 3425 w 684740"/>
                <a:gd name="csY905" fmla="*/ 94452 h 428336"/>
                <a:gd name="csX906" fmla="*/ 2501 w 684740"/>
                <a:gd name="csY906" fmla="*/ 95391 h 428336"/>
                <a:gd name="csX907" fmla="*/ 23 w 684740"/>
                <a:gd name="csY907" fmla="*/ 90268 h 428336"/>
                <a:gd name="csX908" fmla="*/ 0 w 684740"/>
                <a:gd name="csY908" fmla="*/ 89029 h 428336"/>
                <a:gd name="csX909" fmla="*/ 723 w 684740"/>
                <a:gd name="csY909" fmla="*/ 88413 h 428336"/>
                <a:gd name="csX910" fmla="*/ 1924 w 684740"/>
                <a:gd name="csY910" fmla="*/ 88529 h 428336"/>
                <a:gd name="csX911" fmla="*/ 1924 w 684740"/>
                <a:gd name="csY911" fmla="*/ 89814 h 428336"/>
                <a:gd name="csX912" fmla="*/ 2932 w 684740"/>
                <a:gd name="csY912" fmla="*/ 90898 h 428336"/>
                <a:gd name="csX913" fmla="*/ 3324 w 684740"/>
                <a:gd name="csY913" fmla="*/ 91960 h 428336"/>
                <a:gd name="csX914" fmla="*/ 3425 w 684740"/>
                <a:gd name="csY914" fmla="*/ 94452 h 428336"/>
                <a:gd name="csX915" fmla="*/ 69775 w 684740"/>
                <a:gd name="csY915" fmla="*/ 115777 h 428336"/>
                <a:gd name="csX916" fmla="*/ 69482 w 684740"/>
                <a:gd name="csY916" fmla="*/ 116562 h 428336"/>
                <a:gd name="csX917" fmla="*/ 65835 w 684740"/>
                <a:gd name="csY917" fmla="*/ 114938 h 428336"/>
                <a:gd name="csX918" fmla="*/ 67835 w 684740"/>
                <a:gd name="csY918" fmla="*/ 112100 h 428336"/>
                <a:gd name="csX919" fmla="*/ 67543 w 684740"/>
                <a:gd name="csY919" fmla="*/ 109115 h 428336"/>
                <a:gd name="csX920" fmla="*/ 68413 w 684740"/>
                <a:gd name="csY920" fmla="*/ 108492 h 428336"/>
                <a:gd name="csX921" fmla="*/ 69205 w 684740"/>
                <a:gd name="csY921" fmla="*/ 109476 h 428336"/>
                <a:gd name="csX922" fmla="*/ 70252 w 684740"/>
                <a:gd name="csY922" fmla="*/ 113277 h 428336"/>
                <a:gd name="csX923" fmla="*/ 69775 w 684740"/>
                <a:gd name="csY923" fmla="*/ 115777 h 428336"/>
                <a:gd name="csX924" fmla="*/ 157680 w 684740"/>
                <a:gd name="csY924" fmla="*/ 165180 h 428336"/>
                <a:gd name="csX925" fmla="*/ 157949 w 684740"/>
                <a:gd name="csY925" fmla="*/ 166042 h 428336"/>
                <a:gd name="csX926" fmla="*/ 157803 w 684740"/>
                <a:gd name="csY926" fmla="*/ 166288 h 428336"/>
                <a:gd name="csX927" fmla="*/ 156918 w 684740"/>
                <a:gd name="csY927" fmla="*/ 165688 h 428336"/>
                <a:gd name="csX928" fmla="*/ 155425 w 684740"/>
                <a:gd name="csY928" fmla="*/ 169257 h 428336"/>
                <a:gd name="csX929" fmla="*/ 154986 w 684740"/>
                <a:gd name="csY929" fmla="*/ 169581 h 428336"/>
                <a:gd name="csX930" fmla="*/ 155887 w 684740"/>
                <a:gd name="csY930" fmla="*/ 164696 h 428336"/>
                <a:gd name="csX931" fmla="*/ 156833 w 684740"/>
                <a:gd name="csY931" fmla="*/ 163995 h 428336"/>
                <a:gd name="csX932" fmla="*/ 157880 w 684740"/>
                <a:gd name="csY932" fmla="*/ 163857 h 428336"/>
                <a:gd name="csX933" fmla="*/ 157680 w 684740"/>
                <a:gd name="csY933" fmla="*/ 165180 h 428336"/>
                <a:gd name="csX934" fmla="*/ 137010 w 684740"/>
                <a:gd name="csY934" fmla="*/ 200206 h 428336"/>
                <a:gd name="csX935" fmla="*/ 136571 w 684740"/>
                <a:gd name="csY935" fmla="*/ 200467 h 428336"/>
                <a:gd name="csX936" fmla="*/ 134724 w 684740"/>
                <a:gd name="csY936" fmla="*/ 197736 h 428336"/>
                <a:gd name="csX937" fmla="*/ 134447 w 684740"/>
                <a:gd name="csY937" fmla="*/ 195859 h 428336"/>
                <a:gd name="csX938" fmla="*/ 133693 w 684740"/>
                <a:gd name="csY938" fmla="*/ 195067 h 428336"/>
                <a:gd name="csX939" fmla="*/ 131831 w 684740"/>
                <a:gd name="csY939" fmla="*/ 194436 h 428336"/>
                <a:gd name="csX940" fmla="*/ 133439 w 684740"/>
                <a:gd name="csY940" fmla="*/ 190613 h 428336"/>
                <a:gd name="csX941" fmla="*/ 134801 w 684740"/>
                <a:gd name="csY941" fmla="*/ 182681 h 428336"/>
                <a:gd name="csX942" fmla="*/ 135401 w 684740"/>
                <a:gd name="csY942" fmla="*/ 184135 h 428336"/>
                <a:gd name="csX943" fmla="*/ 133962 w 684740"/>
                <a:gd name="csY943" fmla="*/ 192166 h 428336"/>
                <a:gd name="csX944" fmla="*/ 134032 w 684740"/>
                <a:gd name="csY944" fmla="*/ 193213 h 428336"/>
                <a:gd name="csX945" fmla="*/ 134701 w 684740"/>
                <a:gd name="csY945" fmla="*/ 194190 h 428336"/>
                <a:gd name="csX946" fmla="*/ 135425 w 684740"/>
                <a:gd name="csY946" fmla="*/ 195844 h 428336"/>
                <a:gd name="csX947" fmla="*/ 135509 w 684740"/>
                <a:gd name="csY947" fmla="*/ 197629 h 428336"/>
                <a:gd name="csX948" fmla="*/ 136779 w 684740"/>
                <a:gd name="csY948" fmla="*/ 199290 h 428336"/>
                <a:gd name="csX949" fmla="*/ 137010 w 684740"/>
                <a:gd name="csY949" fmla="*/ 200206 h 428336"/>
                <a:gd name="csX950" fmla="*/ 169192 w 684740"/>
                <a:gd name="csY950" fmla="*/ 189382 h 428336"/>
                <a:gd name="csX951" fmla="*/ 169808 w 684740"/>
                <a:gd name="csY951" fmla="*/ 192028 h 428336"/>
                <a:gd name="csX952" fmla="*/ 168700 w 684740"/>
                <a:gd name="csY952" fmla="*/ 191636 h 428336"/>
                <a:gd name="csX953" fmla="*/ 167253 w 684740"/>
                <a:gd name="csY953" fmla="*/ 190197 h 428336"/>
                <a:gd name="csX954" fmla="*/ 166260 w 684740"/>
                <a:gd name="csY954" fmla="*/ 188359 h 428336"/>
                <a:gd name="csX955" fmla="*/ 166352 w 684740"/>
                <a:gd name="csY955" fmla="*/ 187535 h 428336"/>
                <a:gd name="csX956" fmla="*/ 166545 w 684740"/>
                <a:gd name="csY956" fmla="*/ 187382 h 428336"/>
                <a:gd name="csX957" fmla="*/ 168600 w 684740"/>
                <a:gd name="csY957" fmla="*/ 188466 h 428336"/>
                <a:gd name="csX958" fmla="*/ 169192 w 684740"/>
                <a:gd name="csY958" fmla="*/ 189382 h 428336"/>
                <a:gd name="csX959" fmla="*/ 144751 w 684740"/>
                <a:gd name="csY959" fmla="*/ 203798 h 428336"/>
                <a:gd name="csX960" fmla="*/ 144459 w 684740"/>
                <a:gd name="csY960" fmla="*/ 204914 h 428336"/>
                <a:gd name="csX961" fmla="*/ 137956 w 684740"/>
                <a:gd name="csY961" fmla="*/ 200506 h 428336"/>
                <a:gd name="csX962" fmla="*/ 139518 w 684740"/>
                <a:gd name="csY962" fmla="*/ 200090 h 428336"/>
                <a:gd name="csX963" fmla="*/ 141335 w 684740"/>
                <a:gd name="csY963" fmla="*/ 200398 h 428336"/>
                <a:gd name="csX964" fmla="*/ 144751 w 684740"/>
                <a:gd name="csY964" fmla="*/ 203798 h 428336"/>
                <a:gd name="csX965" fmla="*/ 185653 w 684740"/>
                <a:gd name="csY965" fmla="*/ 209506 h 428336"/>
                <a:gd name="csX966" fmla="*/ 185183 w 684740"/>
                <a:gd name="csY966" fmla="*/ 209583 h 428336"/>
                <a:gd name="csX967" fmla="*/ 184075 w 684740"/>
                <a:gd name="csY967" fmla="*/ 208337 h 428336"/>
                <a:gd name="csX968" fmla="*/ 183590 w 684740"/>
                <a:gd name="csY968" fmla="*/ 205267 h 428336"/>
                <a:gd name="csX969" fmla="*/ 183813 w 684740"/>
                <a:gd name="csY969" fmla="*/ 204944 h 428336"/>
                <a:gd name="csX970" fmla="*/ 185899 w 684740"/>
                <a:gd name="csY970" fmla="*/ 208745 h 428336"/>
                <a:gd name="csX971" fmla="*/ 185860 w 684740"/>
                <a:gd name="csY971" fmla="*/ 209214 h 428336"/>
                <a:gd name="csX972" fmla="*/ 185653 w 684740"/>
                <a:gd name="csY972" fmla="*/ 209506 h 428336"/>
                <a:gd name="csX973" fmla="*/ 256982 w 684740"/>
                <a:gd name="csY973" fmla="*/ 268702 h 428336"/>
                <a:gd name="csX974" fmla="*/ 256351 w 684740"/>
                <a:gd name="csY974" fmla="*/ 270603 h 428336"/>
                <a:gd name="csX975" fmla="*/ 254719 w 684740"/>
                <a:gd name="csY975" fmla="*/ 269841 h 428336"/>
                <a:gd name="csX976" fmla="*/ 254134 w 684740"/>
                <a:gd name="csY976" fmla="*/ 268649 h 428336"/>
                <a:gd name="csX977" fmla="*/ 254019 w 684740"/>
                <a:gd name="csY977" fmla="*/ 266695 h 428336"/>
                <a:gd name="csX978" fmla="*/ 254927 w 684740"/>
                <a:gd name="csY978" fmla="*/ 266364 h 428336"/>
                <a:gd name="csX979" fmla="*/ 256243 w 684740"/>
                <a:gd name="csY979" fmla="*/ 267195 h 428336"/>
                <a:gd name="csX980" fmla="*/ 256512 w 684740"/>
                <a:gd name="csY980" fmla="*/ 267749 h 428336"/>
                <a:gd name="csX981" fmla="*/ 256982 w 684740"/>
                <a:gd name="csY981" fmla="*/ 268702 h 428336"/>
                <a:gd name="csX982" fmla="*/ 684356 w 684740"/>
                <a:gd name="csY982" fmla="*/ 277272 h 428336"/>
                <a:gd name="csX983" fmla="*/ 684741 w 684740"/>
                <a:gd name="csY983" fmla="*/ 278388 h 428336"/>
                <a:gd name="csX984" fmla="*/ 684364 w 684740"/>
                <a:gd name="csY984" fmla="*/ 278257 h 428336"/>
                <a:gd name="csX985" fmla="*/ 683871 w 684740"/>
                <a:gd name="csY985" fmla="*/ 277418 h 428336"/>
                <a:gd name="csX986" fmla="*/ 683517 w 684740"/>
                <a:gd name="csY986" fmla="*/ 276372 h 428336"/>
                <a:gd name="csX987" fmla="*/ 683817 w 684740"/>
                <a:gd name="csY987" fmla="*/ 276349 h 428336"/>
                <a:gd name="csX988" fmla="*/ 684079 w 684740"/>
                <a:gd name="csY988" fmla="*/ 276711 h 428336"/>
                <a:gd name="csX989" fmla="*/ 684356 w 684740"/>
                <a:gd name="csY989" fmla="*/ 277272 h 428336"/>
                <a:gd name="csX990" fmla="*/ 679485 w 684740"/>
                <a:gd name="csY990" fmla="*/ 298758 h 428336"/>
                <a:gd name="csX991" fmla="*/ 678361 w 684740"/>
                <a:gd name="csY991" fmla="*/ 299474 h 428336"/>
                <a:gd name="csX992" fmla="*/ 677753 w 684740"/>
                <a:gd name="csY992" fmla="*/ 296950 h 428336"/>
                <a:gd name="csX993" fmla="*/ 678646 w 684740"/>
                <a:gd name="csY993" fmla="*/ 294489 h 428336"/>
                <a:gd name="csX994" fmla="*/ 679731 w 684740"/>
                <a:gd name="csY994" fmla="*/ 293073 h 428336"/>
                <a:gd name="csX995" fmla="*/ 681870 w 684740"/>
                <a:gd name="csY995" fmla="*/ 292912 h 428336"/>
                <a:gd name="csX996" fmla="*/ 683286 w 684740"/>
                <a:gd name="csY996" fmla="*/ 292442 h 428336"/>
                <a:gd name="csX997" fmla="*/ 683463 w 684740"/>
                <a:gd name="csY997" fmla="*/ 293066 h 428336"/>
                <a:gd name="csX998" fmla="*/ 682301 w 684740"/>
                <a:gd name="csY998" fmla="*/ 294973 h 428336"/>
                <a:gd name="csX999" fmla="*/ 679485 w 684740"/>
                <a:gd name="csY999" fmla="*/ 298758 h 428336"/>
                <a:gd name="csX1000" fmla="*/ 161689 w 684740"/>
                <a:gd name="csY1000" fmla="*/ 334322 h 428336"/>
                <a:gd name="csX1001" fmla="*/ 160389 w 684740"/>
                <a:gd name="csY1001" fmla="*/ 334799 h 428336"/>
                <a:gd name="csX1002" fmla="*/ 158472 w 684740"/>
                <a:gd name="csY1002" fmla="*/ 333407 h 428336"/>
                <a:gd name="csX1003" fmla="*/ 158980 w 684740"/>
                <a:gd name="csY1003" fmla="*/ 332307 h 428336"/>
                <a:gd name="csX1004" fmla="*/ 160073 w 684740"/>
                <a:gd name="csY1004" fmla="*/ 331561 h 428336"/>
                <a:gd name="csX1005" fmla="*/ 161097 w 684740"/>
                <a:gd name="csY1005" fmla="*/ 332953 h 428336"/>
                <a:gd name="csX1006" fmla="*/ 161689 w 684740"/>
                <a:gd name="csY1006" fmla="*/ 334322 h 428336"/>
                <a:gd name="csX1007" fmla="*/ 577028 w 684740"/>
                <a:gd name="csY1007" fmla="*/ 335776 h 428336"/>
                <a:gd name="csX1008" fmla="*/ 574596 w 684740"/>
                <a:gd name="csY1008" fmla="*/ 336299 h 428336"/>
                <a:gd name="csX1009" fmla="*/ 574165 w 684740"/>
                <a:gd name="csY1009" fmla="*/ 335807 h 428336"/>
                <a:gd name="csX1010" fmla="*/ 579067 w 684740"/>
                <a:gd name="csY1010" fmla="*/ 333491 h 428336"/>
                <a:gd name="csX1011" fmla="*/ 579906 w 684740"/>
                <a:gd name="csY1011" fmla="*/ 333591 h 428336"/>
                <a:gd name="csX1012" fmla="*/ 580198 w 684740"/>
                <a:gd name="csY1012" fmla="*/ 333907 h 428336"/>
                <a:gd name="csX1013" fmla="*/ 577659 w 684740"/>
                <a:gd name="csY1013" fmla="*/ 335007 h 428336"/>
                <a:gd name="csX1014" fmla="*/ 577028 w 684740"/>
                <a:gd name="csY1014" fmla="*/ 335776 h 42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</a:cxnLst>
              <a:rect l="l" t="t" r="r" b="b"/>
              <a:pathLst>
                <a:path w="684740" h="428336">
                  <a:moveTo>
                    <a:pt x="459049" y="166596"/>
                  </a:moveTo>
                  <a:lnTo>
                    <a:pt x="458656" y="171527"/>
                  </a:lnTo>
                  <a:lnTo>
                    <a:pt x="457348" y="175558"/>
                  </a:lnTo>
                  <a:lnTo>
                    <a:pt x="453046" y="183935"/>
                  </a:lnTo>
                  <a:lnTo>
                    <a:pt x="451253" y="189120"/>
                  </a:lnTo>
                  <a:lnTo>
                    <a:pt x="447783" y="203875"/>
                  </a:lnTo>
                  <a:lnTo>
                    <a:pt x="446713" y="213507"/>
                  </a:lnTo>
                  <a:lnTo>
                    <a:pt x="446459" y="218030"/>
                  </a:lnTo>
                  <a:lnTo>
                    <a:pt x="446159" y="218668"/>
                  </a:lnTo>
                  <a:lnTo>
                    <a:pt x="446482" y="219330"/>
                  </a:lnTo>
                  <a:lnTo>
                    <a:pt x="445651" y="229307"/>
                  </a:lnTo>
                  <a:lnTo>
                    <a:pt x="446097" y="237800"/>
                  </a:lnTo>
                  <a:lnTo>
                    <a:pt x="445813" y="239116"/>
                  </a:lnTo>
                  <a:lnTo>
                    <a:pt x="444551" y="241670"/>
                  </a:lnTo>
                  <a:lnTo>
                    <a:pt x="443666" y="245201"/>
                  </a:lnTo>
                  <a:lnTo>
                    <a:pt x="444012" y="246770"/>
                  </a:lnTo>
                  <a:lnTo>
                    <a:pt x="443996" y="247855"/>
                  </a:lnTo>
                  <a:lnTo>
                    <a:pt x="445289" y="253217"/>
                  </a:lnTo>
                  <a:lnTo>
                    <a:pt x="445705" y="257240"/>
                  </a:lnTo>
                  <a:lnTo>
                    <a:pt x="449560" y="264118"/>
                  </a:lnTo>
                  <a:lnTo>
                    <a:pt x="451723" y="266518"/>
                  </a:lnTo>
                  <a:lnTo>
                    <a:pt x="454408" y="268595"/>
                  </a:lnTo>
                  <a:lnTo>
                    <a:pt x="455393" y="269764"/>
                  </a:lnTo>
                  <a:lnTo>
                    <a:pt x="454909" y="272680"/>
                  </a:lnTo>
                  <a:lnTo>
                    <a:pt x="453816" y="274149"/>
                  </a:lnTo>
                  <a:lnTo>
                    <a:pt x="453346" y="276487"/>
                  </a:lnTo>
                  <a:lnTo>
                    <a:pt x="452808" y="274557"/>
                  </a:lnTo>
                  <a:lnTo>
                    <a:pt x="453016" y="272049"/>
                  </a:lnTo>
                  <a:lnTo>
                    <a:pt x="453870" y="270703"/>
                  </a:lnTo>
                  <a:lnTo>
                    <a:pt x="453900" y="269718"/>
                  </a:lnTo>
                  <a:lnTo>
                    <a:pt x="452323" y="268664"/>
                  </a:lnTo>
                  <a:lnTo>
                    <a:pt x="449437" y="265210"/>
                  </a:lnTo>
                  <a:lnTo>
                    <a:pt x="445913" y="259086"/>
                  </a:lnTo>
                  <a:lnTo>
                    <a:pt x="448421" y="268864"/>
                  </a:lnTo>
                  <a:lnTo>
                    <a:pt x="449283" y="270426"/>
                  </a:lnTo>
                  <a:lnTo>
                    <a:pt x="449953" y="271072"/>
                  </a:lnTo>
                  <a:lnTo>
                    <a:pt x="451076" y="271756"/>
                  </a:lnTo>
                  <a:lnTo>
                    <a:pt x="451369" y="272818"/>
                  </a:lnTo>
                  <a:lnTo>
                    <a:pt x="451376" y="273603"/>
                  </a:lnTo>
                  <a:lnTo>
                    <a:pt x="454470" y="280372"/>
                  </a:lnTo>
                  <a:lnTo>
                    <a:pt x="457971" y="287358"/>
                  </a:lnTo>
                  <a:lnTo>
                    <a:pt x="458156" y="289265"/>
                  </a:lnTo>
                  <a:lnTo>
                    <a:pt x="459557" y="291612"/>
                  </a:lnTo>
                  <a:lnTo>
                    <a:pt x="468476" y="301382"/>
                  </a:lnTo>
                  <a:lnTo>
                    <a:pt x="473932" y="308659"/>
                  </a:lnTo>
                  <a:lnTo>
                    <a:pt x="475825" y="315552"/>
                  </a:lnTo>
                  <a:lnTo>
                    <a:pt x="476964" y="317698"/>
                  </a:lnTo>
                  <a:lnTo>
                    <a:pt x="477526" y="320637"/>
                  </a:lnTo>
                  <a:lnTo>
                    <a:pt x="481096" y="323929"/>
                  </a:lnTo>
                  <a:lnTo>
                    <a:pt x="482189" y="326053"/>
                  </a:lnTo>
                  <a:lnTo>
                    <a:pt x="484105" y="327229"/>
                  </a:lnTo>
                  <a:lnTo>
                    <a:pt x="485652" y="330784"/>
                  </a:lnTo>
                  <a:lnTo>
                    <a:pt x="488561" y="332860"/>
                  </a:lnTo>
                  <a:lnTo>
                    <a:pt x="487868" y="332899"/>
                  </a:lnTo>
                  <a:lnTo>
                    <a:pt x="485321" y="331853"/>
                  </a:lnTo>
                  <a:lnTo>
                    <a:pt x="485490" y="332545"/>
                  </a:lnTo>
                  <a:lnTo>
                    <a:pt x="487630" y="334015"/>
                  </a:lnTo>
                  <a:lnTo>
                    <a:pt x="491824" y="335461"/>
                  </a:lnTo>
                  <a:lnTo>
                    <a:pt x="492870" y="335461"/>
                  </a:lnTo>
                  <a:lnTo>
                    <a:pt x="491216" y="334707"/>
                  </a:lnTo>
                  <a:lnTo>
                    <a:pt x="489815" y="333691"/>
                  </a:lnTo>
                  <a:lnTo>
                    <a:pt x="490308" y="333545"/>
                  </a:lnTo>
                  <a:lnTo>
                    <a:pt x="493240" y="334807"/>
                  </a:lnTo>
                  <a:lnTo>
                    <a:pt x="501435" y="335222"/>
                  </a:lnTo>
                  <a:lnTo>
                    <a:pt x="505045" y="338169"/>
                  </a:lnTo>
                  <a:lnTo>
                    <a:pt x="509723" y="339438"/>
                  </a:lnTo>
                  <a:lnTo>
                    <a:pt x="512240" y="343200"/>
                  </a:lnTo>
                  <a:lnTo>
                    <a:pt x="515164" y="347123"/>
                  </a:lnTo>
                  <a:lnTo>
                    <a:pt x="517034" y="347308"/>
                  </a:lnTo>
                  <a:lnTo>
                    <a:pt x="518488" y="347323"/>
                  </a:lnTo>
                  <a:lnTo>
                    <a:pt x="522875" y="346661"/>
                  </a:lnTo>
                  <a:lnTo>
                    <a:pt x="529693" y="344192"/>
                  </a:lnTo>
                  <a:lnTo>
                    <a:pt x="532040" y="342984"/>
                  </a:lnTo>
                  <a:lnTo>
                    <a:pt x="536619" y="341346"/>
                  </a:lnTo>
                  <a:lnTo>
                    <a:pt x="543629" y="341046"/>
                  </a:lnTo>
                  <a:lnTo>
                    <a:pt x="545800" y="341507"/>
                  </a:lnTo>
                  <a:lnTo>
                    <a:pt x="551040" y="340484"/>
                  </a:lnTo>
                  <a:lnTo>
                    <a:pt x="553541" y="339230"/>
                  </a:lnTo>
                  <a:lnTo>
                    <a:pt x="554411" y="338092"/>
                  </a:lnTo>
                  <a:lnTo>
                    <a:pt x="554819" y="337253"/>
                  </a:lnTo>
                  <a:lnTo>
                    <a:pt x="559674" y="336053"/>
                  </a:lnTo>
                  <a:lnTo>
                    <a:pt x="560636" y="335815"/>
                  </a:lnTo>
                  <a:lnTo>
                    <a:pt x="565554" y="335599"/>
                  </a:lnTo>
                  <a:lnTo>
                    <a:pt x="567932" y="335153"/>
                  </a:lnTo>
                  <a:lnTo>
                    <a:pt x="570725" y="334891"/>
                  </a:lnTo>
                  <a:lnTo>
                    <a:pt x="572741" y="336661"/>
                  </a:lnTo>
                  <a:lnTo>
                    <a:pt x="572741" y="337522"/>
                  </a:lnTo>
                  <a:lnTo>
                    <a:pt x="571395" y="338338"/>
                  </a:lnTo>
                  <a:lnTo>
                    <a:pt x="572026" y="339130"/>
                  </a:lnTo>
                  <a:lnTo>
                    <a:pt x="574419" y="340438"/>
                  </a:lnTo>
                  <a:lnTo>
                    <a:pt x="578805" y="340969"/>
                  </a:lnTo>
                  <a:lnTo>
                    <a:pt x="580229" y="340761"/>
                  </a:lnTo>
                  <a:lnTo>
                    <a:pt x="582253" y="338830"/>
                  </a:lnTo>
                  <a:lnTo>
                    <a:pt x="585816" y="336961"/>
                  </a:lnTo>
                  <a:lnTo>
                    <a:pt x="585739" y="334784"/>
                  </a:lnTo>
                  <a:lnTo>
                    <a:pt x="585100" y="333591"/>
                  </a:lnTo>
                  <a:lnTo>
                    <a:pt x="584069" y="333515"/>
                  </a:lnTo>
                  <a:lnTo>
                    <a:pt x="583823" y="332845"/>
                  </a:lnTo>
                  <a:lnTo>
                    <a:pt x="584546" y="331245"/>
                  </a:lnTo>
                  <a:lnTo>
                    <a:pt x="584361" y="330707"/>
                  </a:lnTo>
                  <a:lnTo>
                    <a:pt x="582145" y="332245"/>
                  </a:lnTo>
                  <a:lnTo>
                    <a:pt x="581637" y="332245"/>
                  </a:lnTo>
                  <a:lnTo>
                    <a:pt x="581883" y="331530"/>
                  </a:lnTo>
                  <a:lnTo>
                    <a:pt x="582345" y="330961"/>
                  </a:lnTo>
                  <a:lnTo>
                    <a:pt x="588840" y="327606"/>
                  </a:lnTo>
                  <a:lnTo>
                    <a:pt x="590502" y="326229"/>
                  </a:lnTo>
                  <a:lnTo>
                    <a:pt x="592749" y="325014"/>
                  </a:lnTo>
                  <a:lnTo>
                    <a:pt x="597405" y="320452"/>
                  </a:lnTo>
                  <a:lnTo>
                    <a:pt x="598398" y="311852"/>
                  </a:lnTo>
                  <a:lnTo>
                    <a:pt x="599329" y="310344"/>
                  </a:lnTo>
                  <a:lnTo>
                    <a:pt x="602415" y="307697"/>
                  </a:lnTo>
                  <a:lnTo>
                    <a:pt x="602746" y="306897"/>
                  </a:lnTo>
                  <a:lnTo>
                    <a:pt x="602946" y="305097"/>
                  </a:lnTo>
                  <a:lnTo>
                    <a:pt x="602861" y="300566"/>
                  </a:lnTo>
                  <a:lnTo>
                    <a:pt x="603031" y="296997"/>
                  </a:lnTo>
                  <a:lnTo>
                    <a:pt x="602900" y="292958"/>
                  </a:lnTo>
                  <a:lnTo>
                    <a:pt x="603454" y="289350"/>
                  </a:lnTo>
                  <a:lnTo>
                    <a:pt x="603954" y="288342"/>
                  </a:lnTo>
                  <a:lnTo>
                    <a:pt x="605724" y="282557"/>
                  </a:lnTo>
                  <a:lnTo>
                    <a:pt x="609402" y="279996"/>
                  </a:lnTo>
                  <a:lnTo>
                    <a:pt x="615782" y="276957"/>
                  </a:lnTo>
                  <a:lnTo>
                    <a:pt x="617244" y="276457"/>
                  </a:lnTo>
                  <a:lnTo>
                    <a:pt x="637568" y="273241"/>
                  </a:lnTo>
                  <a:lnTo>
                    <a:pt x="640423" y="272457"/>
                  </a:lnTo>
                  <a:lnTo>
                    <a:pt x="643916" y="270372"/>
                  </a:lnTo>
                  <a:lnTo>
                    <a:pt x="646471" y="269664"/>
                  </a:lnTo>
                  <a:lnTo>
                    <a:pt x="651127" y="269718"/>
                  </a:lnTo>
                  <a:lnTo>
                    <a:pt x="652558" y="269441"/>
                  </a:lnTo>
                  <a:lnTo>
                    <a:pt x="652843" y="269156"/>
                  </a:lnTo>
                  <a:lnTo>
                    <a:pt x="652851" y="268872"/>
                  </a:lnTo>
                  <a:lnTo>
                    <a:pt x="653713" y="268587"/>
                  </a:lnTo>
                  <a:lnTo>
                    <a:pt x="656406" y="268864"/>
                  </a:lnTo>
                  <a:lnTo>
                    <a:pt x="661439" y="270126"/>
                  </a:lnTo>
                  <a:lnTo>
                    <a:pt x="663271" y="270441"/>
                  </a:lnTo>
                  <a:lnTo>
                    <a:pt x="667772" y="271903"/>
                  </a:lnTo>
                  <a:lnTo>
                    <a:pt x="672728" y="272487"/>
                  </a:lnTo>
                  <a:lnTo>
                    <a:pt x="673436" y="272234"/>
                  </a:lnTo>
                  <a:lnTo>
                    <a:pt x="674090" y="271787"/>
                  </a:lnTo>
                  <a:lnTo>
                    <a:pt x="674591" y="270933"/>
                  </a:lnTo>
                  <a:lnTo>
                    <a:pt x="674075" y="270187"/>
                  </a:lnTo>
                  <a:lnTo>
                    <a:pt x="673590" y="270241"/>
                  </a:lnTo>
                  <a:lnTo>
                    <a:pt x="672751" y="270641"/>
                  </a:lnTo>
                  <a:lnTo>
                    <a:pt x="671751" y="270680"/>
                  </a:lnTo>
                  <a:lnTo>
                    <a:pt x="669789" y="270064"/>
                  </a:lnTo>
                  <a:lnTo>
                    <a:pt x="670181" y="269549"/>
                  </a:lnTo>
                  <a:lnTo>
                    <a:pt x="672182" y="269595"/>
                  </a:lnTo>
                  <a:lnTo>
                    <a:pt x="673467" y="269349"/>
                  </a:lnTo>
                  <a:lnTo>
                    <a:pt x="675368" y="268449"/>
                  </a:lnTo>
                  <a:lnTo>
                    <a:pt x="677392" y="269126"/>
                  </a:lnTo>
                  <a:lnTo>
                    <a:pt x="680054" y="272110"/>
                  </a:lnTo>
                  <a:lnTo>
                    <a:pt x="681947" y="273057"/>
                  </a:lnTo>
                  <a:lnTo>
                    <a:pt x="682101" y="277380"/>
                  </a:lnTo>
                  <a:lnTo>
                    <a:pt x="682386" y="278172"/>
                  </a:lnTo>
                  <a:lnTo>
                    <a:pt x="683079" y="279311"/>
                  </a:lnTo>
                  <a:lnTo>
                    <a:pt x="682132" y="282657"/>
                  </a:lnTo>
                  <a:lnTo>
                    <a:pt x="681070" y="285419"/>
                  </a:lnTo>
                  <a:lnTo>
                    <a:pt x="679739" y="287681"/>
                  </a:lnTo>
                  <a:lnTo>
                    <a:pt x="676861" y="291243"/>
                  </a:lnTo>
                  <a:lnTo>
                    <a:pt x="673367" y="294089"/>
                  </a:lnTo>
                  <a:lnTo>
                    <a:pt x="669042" y="300405"/>
                  </a:lnTo>
                  <a:lnTo>
                    <a:pt x="668057" y="303359"/>
                  </a:lnTo>
                  <a:lnTo>
                    <a:pt x="668080" y="305728"/>
                  </a:lnTo>
                  <a:lnTo>
                    <a:pt x="668811" y="308013"/>
                  </a:lnTo>
                  <a:lnTo>
                    <a:pt x="668604" y="308859"/>
                  </a:lnTo>
                  <a:lnTo>
                    <a:pt x="668073" y="309713"/>
                  </a:lnTo>
                  <a:lnTo>
                    <a:pt x="667195" y="309636"/>
                  </a:lnTo>
                  <a:lnTo>
                    <a:pt x="665487" y="310728"/>
                  </a:lnTo>
                  <a:lnTo>
                    <a:pt x="663286" y="313975"/>
                  </a:lnTo>
                  <a:lnTo>
                    <a:pt x="663240" y="314959"/>
                  </a:lnTo>
                  <a:lnTo>
                    <a:pt x="664202" y="315867"/>
                  </a:lnTo>
                  <a:lnTo>
                    <a:pt x="665456" y="315429"/>
                  </a:lnTo>
                  <a:lnTo>
                    <a:pt x="667087" y="315390"/>
                  </a:lnTo>
                  <a:lnTo>
                    <a:pt x="668003" y="315121"/>
                  </a:lnTo>
                  <a:lnTo>
                    <a:pt x="668965" y="315190"/>
                  </a:lnTo>
                  <a:lnTo>
                    <a:pt x="668750" y="317052"/>
                  </a:lnTo>
                  <a:lnTo>
                    <a:pt x="667718" y="318375"/>
                  </a:lnTo>
                  <a:lnTo>
                    <a:pt x="667064" y="318790"/>
                  </a:lnTo>
                  <a:lnTo>
                    <a:pt x="665895" y="319014"/>
                  </a:lnTo>
                  <a:lnTo>
                    <a:pt x="664586" y="319767"/>
                  </a:lnTo>
                  <a:lnTo>
                    <a:pt x="663917" y="320460"/>
                  </a:lnTo>
                  <a:lnTo>
                    <a:pt x="663979" y="322606"/>
                  </a:lnTo>
                  <a:lnTo>
                    <a:pt x="664702" y="322775"/>
                  </a:lnTo>
                  <a:lnTo>
                    <a:pt x="666241" y="321175"/>
                  </a:lnTo>
                  <a:lnTo>
                    <a:pt x="667134" y="321252"/>
                  </a:lnTo>
                  <a:lnTo>
                    <a:pt x="667311" y="321929"/>
                  </a:lnTo>
                  <a:lnTo>
                    <a:pt x="665318" y="327414"/>
                  </a:lnTo>
                  <a:lnTo>
                    <a:pt x="664032" y="333038"/>
                  </a:lnTo>
                  <a:lnTo>
                    <a:pt x="662293" y="336292"/>
                  </a:lnTo>
                  <a:lnTo>
                    <a:pt x="661678" y="341023"/>
                  </a:lnTo>
                  <a:lnTo>
                    <a:pt x="660762" y="343038"/>
                  </a:lnTo>
                  <a:lnTo>
                    <a:pt x="659700" y="345031"/>
                  </a:lnTo>
                  <a:lnTo>
                    <a:pt x="659076" y="344923"/>
                  </a:lnTo>
                  <a:lnTo>
                    <a:pt x="657399" y="341146"/>
                  </a:lnTo>
                  <a:lnTo>
                    <a:pt x="655683" y="340177"/>
                  </a:lnTo>
                  <a:lnTo>
                    <a:pt x="655306" y="339261"/>
                  </a:lnTo>
                  <a:lnTo>
                    <a:pt x="656283" y="334676"/>
                  </a:lnTo>
                  <a:lnTo>
                    <a:pt x="655837" y="332137"/>
                  </a:lnTo>
                  <a:lnTo>
                    <a:pt x="654929" y="332237"/>
                  </a:lnTo>
                  <a:lnTo>
                    <a:pt x="653790" y="333630"/>
                  </a:lnTo>
                  <a:lnTo>
                    <a:pt x="652274" y="334838"/>
                  </a:lnTo>
                  <a:lnTo>
                    <a:pt x="652304" y="336584"/>
                  </a:lnTo>
                  <a:lnTo>
                    <a:pt x="650565" y="339484"/>
                  </a:lnTo>
                  <a:lnTo>
                    <a:pt x="650134" y="340438"/>
                  </a:lnTo>
                  <a:lnTo>
                    <a:pt x="648480" y="340215"/>
                  </a:lnTo>
                  <a:lnTo>
                    <a:pt x="646556" y="340338"/>
                  </a:lnTo>
                  <a:lnTo>
                    <a:pt x="645225" y="341038"/>
                  </a:lnTo>
                  <a:lnTo>
                    <a:pt x="643863" y="344554"/>
                  </a:lnTo>
                  <a:lnTo>
                    <a:pt x="640461" y="349500"/>
                  </a:lnTo>
                  <a:lnTo>
                    <a:pt x="639107" y="351893"/>
                  </a:lnTo>
                  <a:lnTo>
                    <a:pt x="637999" y="352716"/>
                  </a:lnTo>
                  <a:lnTo>
                    <a:pt x="637129" y="353039"/>
                  </a:lnTo>
                  <a:lnTo>
                    <a:pt x="636159" y="352477"/>
                  </a:lnTo>
                  <a:lnTo>
                    <a:pt x="633835" y="351123"/>
                  </a:lnTo>
                  <a:lnTo>
                    <a:pt x="632042" y="351770"/>
                  </a:lnTo>
                  <a:lnTo>
                    <a:pt x="631419" y="353323"/>
                  </a:lnTo>
                  <a:lnTo>
                    <a:pt x="631442" y="355285"/>
                  </a:lnTo>
                  <a:lnTo>
                    <a:pt x="626902" y="355285"/>
                  </a:lnTo>
                  <a:lnTo>
                    <a:pt x="619191" y="355277"/>
                  </a:lnTo>
                  <a:lnTo>
                    <a:pt x="609372" y="355270"/>
                  </a:lnTo>
                  <a:lnTo>
                    <a:pt x="599906" y="355262"/>
                  </a:lnTo>
                  <a:lnTo>
                    <a:pt x="591980" y="355254"/>
                  </a:lnTo>
                  <a:lnTo>
                    <a:pt x="591949" y="359662"/>
                  </a:lnTo>
                  <a:lnTo>
                    <a:pt x="591926" y="363563"/>
                  </a:lnTo>
                  <a:lnTo>
                    <a:pt x="591903" y="367947"/>
                  </a:lnTo>
                  <a:lnTo>
                    <a:pt x="587532" y="367909"/>
                  </a:lnTo>
                  <a:lnTo>
                    <a:pt x="582907" y="367871"/>
                  </a:lnTo>
                  <a:lnTo>
                    <a:pt x="583276" y="368309"/>
                  </a:lnTo>
                  <a:lnTo>
                    <a:pt x="584862" y="369132"/>
                  </a:lnTo>
                  <a:lnTo>
                    <a:pt x="586916" y="371094"/>
                  </a:lnTo>
                  <a:lnTo>
                    <a:pt x="589340" y="374148"/>
                  </a:lnTo>
                  <a:lnTo>
                    <a:pt x="592280" y="376579"/>
                  </a:lnTo>
                  <a:lnTo>
                    <a:pt x="595735" y="378387"/>
                  </a:lnTo>
                  <a:lnTo>
                    <a:pt x="598005" y="380156"/>
                  </a:lnTo>
                  <a:lnTo>
                    <a:pt x="599106" y="381887"/>
                  </a:lnTo>
                  <a:lnTo>
                    <a:pt x="599660" y="383356"/>
                  </a:lnTo>
                  <a:lnTo>
                    <a:pt x="599660" y="384572"/>
                  </a:lnTo>
                  <a:lnTo>
                    <a:pt x="600922" y="385533"/>
                  </a:lnTo>
                  <a:lnTo>
                    <a:pt x="603177" y="386172"/>
                  </a:lnTo>
                  <a:lnTo>
                    <a:pt x="604346" y="387257"/>
                  </a:lnTo>
                  <a:lnTo>
                    <a:pt x="604346" y="388141"/>
                  </a:lnTo>
                  <a:lnTo>
                    <a:pt x="603631" y="390149"/>
                  </a:lnTo>
                  <a:lnTo>
                    <a:pt x="603423" y="392365"/>
                  </a:lnTo>
                  <a:lnTo>
                    <a:pt x="603700" y="394365"/>
                  </a:lnTo>
                  <a:lnTo>
                    <a:pt x="602084" y="394396"/>
                  </a:lnTo>
                  <a:lnTo>
                    <a:pt x="598167" y="394396"/>
                  </a:lnTo>
                  <a:lnTo>
                    <a:pt x="592203" y="394403"/>
                  </a:lnTo>
                  <a:lnTo>
                    <a:pt x="586716" y="394403"/>
                  </a:lnTo>
                  <a:lnTo>
                    <a:pt x="582391" y="394403"/>
                  </a:lnTo>
                  <a:lnTo>
                    <a:pt x="575858" y="394411"/>
                  </a:lnTo>
                  <a:lnTo>
                    <a:pt x="574065" y="397488"/>
                  </a:lnTo>
                  <a:lnTo>
                    <a:pt x="571087" y="402596"/>
                  </a:lnTo>
                  <a:lnTo>
                    <a:pt x="568386" y="407219"/>
                  </a:lnTo>
                  <a:lnTo>
                    <a:pt x="566123" y="411104"/>
                  </a:lnTo>
                  <a:lnTo>
                    <a:pt x="565754" y="412127"/>
                  </a:lnTo>
                  <a:lnTo>
                    <a:pt x="565754" y="412958"/>
                  </a:lnTo>
                  <a:lnTo>
                    <a:pt x="568555" y="416589"/>
                  </a:lnTo>
                  <a:lnTo>
                    <a:pt x="568039" y="417643"/>
                  </a:lnTo>
                  <a:lnTo>
                    <a:pt x="567062" y="418197"/>
                  </a:lnTo>
                  <a:lnTo>
                    <a:pt x="566747" y="419051"/>
                  </a:lnTo>
                  <a:lnTo>
                    <a:pt x="566808" y="420436"/>
                  </a:lnTo>
                  <a:lnTo>
                    <a:pt x="566146" y="422274"/>
                  </a:lnTo>
                  <a:lnTo>
                    <a:pt x="566362" y="423544"/>
                  </a:lnTo>
                  <a:lnTo>
                    <a:pt x="566716" y="425105"/>
                  </a:lnTo>
                  <a:lnTo>
                    <a:pt x="566131" y="426459"/>
                  </a:lnTo>
                  <a:lnTo>
                    <a:pt x="565654" y="427767"/>
                  </a:lnTo>
                  <a:lnTo>
                    <a:pt x="565092" y="428336"/>
                  </a:lnTo>
                  <a:lnTo>
                    <a:pt x="564453" y="427844"/>
                  </a:lnTo>
                  <a:lnTo>
                    <a:pt x="558697" y="421813"/>
                  </a:lnTo>
                  <a:lnTo>
                    <a:pt x="552695" y="415174"/>
                  </a:lnTo>
                  <a:lnTo>
                    <a:pt x="550332" y="413004"/>
                  </a:lnTo>
                  <a:lnTo>
                    <a:pt x="548047" y="411358"/>
                  </a:lnTo>
                  <a:lnTo>
                    <a:pt x="544968" y="408296"/>
                  </a:lnTo>
                  <a:lnTo>
                    <a:pt x="536888" y="401565"/>
                  </a:lnTo>
                  <a:lnTo>
                    <a:pt x="532717" y="398488"/>
                  </a:lnTo>
                  <a:lnTo>
                    <a:pt x="528793" y="394803"/>
                  </a:lnTo>
                  <a:lnTo>
                    <a:pt x="525268" y="392757"/>
                  </a:lnTo>
                  <a:lnTo>
                    <a:pt x="521797" y="391426"/>
                  </a:lnTo>
                  <a:lnTo>
                    <a:pt x="520251" y="390657"/>
                  </a:lnTo>
                  <a:lnTo>
                    <a:pt x="518896" y="389649"/>
                  </a:lnTo>
                  <a:lnTo>
                    <a:pt x="518142" y="389588"/>
                  </a:lnTo>
                  <a:lnTo>
                    <a:pt x="517765" y="390957"/>
                  </a:lnTo>
                  <a:lnTo>
                    <a:pt x="518981" y="391642"/>
                  </a:lnTo>
                  <a:lnTo>
                    <a:pt x="520435" y="392226"/>
                  </a:lnTo>
                  <a:lnTo>
                    <a:pt x="521582" y="392265"/>
                  </a:lnTo>
                  <a:lnTo>
                    <a:pt x="522790" y="392749"/>
                  </a:lnTo>
                  <a:lnTo>
                    <a:pt x="526353" y="394619"/>
                  </a:lnTo>
                  <a:lnTo>
                    <a:pt x="526938" y="395580"/>
                  </a:lnTo>
                  <a:lnTo>
                    <a:pt x="516803" y="391842"/>
                  </a:lnTo>
                  <a:lnTo>
                    <a:pt x="512678" y="391495"/>
                  </a:lnTo>
                  <a:lnTo>
                    <a:pt x="512232" y="390911"/>
                  </a:lnTo>
                  <a:lnTo>
                    <a:pt x="514287" y="388957"/>
                  </a:lnTo>
                  <a:lnTo>
                    <a:pt x="513648" y="388249"/>
                  </a:lnTo>
                  <a:lnTo>
                    <a:pt x="512917" y="388149"/>
                  </a:lnTo>
                  <a:lnTo>
                    <a:pt x="510708" y="389503"/>
                  </a:lnTo>
                  <a:lnTo>
                    <a:pt x="509893" y="389595"/>
                  </a:lnTo>
                  <a:lnTo>
                    <a:pt x="509746" y="388703"/>
                  </a:lnTo>
                  <a:lnTo>
                    <a:pt x="509846" y="387864"/>
                  </a:lnTo>
                  <a:lnTo>
                    <a:pt x="508423" y="386633"/>
                  </a:lnTo>
                  <a:lnTo>
                    <a:pt x="507522" y="386679"/>
                  </a:lnTo>
                  <a:lnTo>
                    <a:pt x="506784" y="387541"/>
                  </a:lnTo>
                  <a:lnTo>
                    <a:pt x="504860" y="389164"/>
                  </a:lnTo>
                  <a:lnTo>
                    <a:pt x="504921" y="389803"/>
                  </a:lnTo>
                  <a:lnTo>
                    <a:pt x="508692" y="390495"/>
                  </a:lnTo>
                  <a:lnTo>
                    <a:pt x="509993" y="390887"/>
                  </a:lnTo>
                  <a:lnTo>
                    <a:pt x="509692" y="391318"/>
                  </a:lnTo>
                  <a:lnTo>
                    <a:pt x="506460" y="391311"/>
                  </a:lnTo>
                  <a:lnTo>
                    <a:pt x="502459" y="392049"/>
                  </a:lnTo>
                  <a:lnTo>
                    <a:pt x="495333" y="396565"/>
                  </a:lnTo>
                  <a:lnTo>
                    <a:pt x="488699" y="398503"/>
                  </a:lnTo>
                  <a:lnTo>
                    <a:pt x="479157" y="402842"/>
                  </a:lnTo>
                  <a:lnTo>
                    <a:pt x="474948" y="403065"/>
                  </a:lnTo>
                  <a:lnTo>
                    <a:pt x="472739" y="403758"/>
                  </a:lnTo>
                  <a:lnTo>
                    <a:pt x="466321" y="402096"/>
                  </a:lnTo>
                  <a:lnTo>
                    <a:pt x="458187" y="398019"/>
                  </a:lnTo>
                  <a:lnTo>
                    <a:pt x="445874" y="396734"/>
                  </a:lnTo>
                  <a:lnTo>
                    <a:pt x="437578" y="391387"/>
                  </a:lnTo>
                  <a:lnTo>
                    <a:pt x="429344" y="389187"/>
                  </a:lnTo>
                  <a:lnTo>
                    <a:pt x="424119" y="384049"/>
                  </a:lnTo>
                  <a:lnTo>
                    <a:pt x="420972" y="383825"/>
                  </a:lnTo>
                  <a:lnTo>
                    <a:pt x="418948" y="383002"/>
                  </a:lnTo>
                  <a:lnTo>
                    <a:pt x="411468" y="381141"/>
                  </a:lnTo>
                  <a:lnTo>
                    <a:pt x="404073" y="379910"/>
                  </a:lnTo>
                  <a:lnTo>
                    <a:pt x="396862" y="375410"/>
                  </a:lnTo>
                  <a:lnTo>
                    <a:pt x="392145" y="373979"/>
                  </a:lnTo>
                  <a:lnTo>
                    <a:pt x="388066" y="372186"/>
                  </a:lnTo>
                  <a:lnTo>
                    <a:pt x="379085" y="369125"/>
                  </a:lnTo>
                  <a:lnTo>
                    <a:pt x="375753" y="367424"/>
                  </a:lnTo>
                  <a:lnTo>
                    <a:pt x="372606" y="364793"/>
                  </a:lnTo>
                  <a:lnTo>
                    <a:pt x="367473" y="362070"/>
                  </a:lnTo>
                  <a:lnTo>
                    <a:pt x="365280" y="359793"/>
                  </a:lnTo>
                  <a:lnTo>
                    <a:pt x="362833" y="358978"/>
                  </a:lnTo>
                  <a:lnTo>
                    <a:pt x="359331" y="354685"/>
                  </a:lnTo>
                  <a:lnTo>
                    <a:pt x="357507" y="352877"/>
                  </a:lnTo>
                  <a:lnTo>
                    <a:pt x="355961" y="352031"/>
                  </a:lnTo>
                  <a:lnTo>
                    <a:pt x="354306" y="351739"/>
                  </a:lnTo>
                  <a:lnTo>
                    <a:pt x="349527" y="352085"/>
                  </a:lnTo>
                  <a:lnTo>
                    <a:pt x="342394" y="350185"/>
                  </a:lnTo>
                  <a:lnTo>
                    <a:pt x="339100" y="349700"/>
                  </a:lnTo>
                  <a:lnTo>
                    <a:pt x="332212" y="346900"/>
                  </a:lnTo>
                  <a:lnTo>
                    <a:pt x="323070" y="343769"/>
                  </a:lnTo>
                  <a:lnTo>
                    <a:pt x="320077" y="340169"/>
                  </a:lnTo>
                  <a:lnTo>
                    <a:pt x="317514" y="336807"/>
                  </a:lnTo>
                  <a:lnTo>
                    <a:pt x="312897" y="332376"/>
                  </a:lnTo>
                  <a:lnTo>
                    <a:pt x="310019" y="330483"/>
                  </a:lnTo>
                  <a:lnTo>
                    <a:pt x="305024" y="328237"/>
                  </a:lnTo>
                  <a:lnTo>
                    <a:pt x="302254" y="326414"/>
                  </a:lnTo>
                  <a:lnTo>
                    <a:pt x="297983" y="325014"/>
                  </a:lnTo>
                  <a:lnTo>
                    <a:pt x="290734" y="321460"/>
                  </a:lnTo>
                  <a:lnTo>
                    <a:pt x="288433" y="318413"/>
                  </a:lnTo>
                  <a:lnTo>
                    <a:pt x="287086" y="315706"/>
                  </a:lnTo>
                  <a:lnTo>
                    <a:pt x="283231" y="312413"/>
                  </a:lnTo>
                  <a:lnTo>
                    <a:pt x="279006" y="306266"/>
                  </a:lnTo>
                  <a:lnTo>
                    <a:pt x="277913" y="303997"/>
                  </a:lnTo>
                  <a:lnTo>
                    <a:pt x="277098" y="300512"/>
                  </a:lnTo>
                  <a:lnTo>
                    <a:pt x="276120" y="298489"/>
                  </a:lnTo>
                  <a:lnTo>
                    <a:pt x="274966" y="296904"/>
                  </a:lnTo>
                  <a:lnTo>
                    <a:pt x="275559" y="295751"/>
                  </a:lnTo>
                  <a:lnTo>
                    <a:pt x="277706" y="294327"/>
                  </a:lnTo>
                  <a:lnTo>
                    <a:pt x="281276" y="294004"/>
                  </a:lnTo>
                  <a:lnTo>
                    <a:pt x="283800" y="292466"/>
                  </a:lnTo>
                  <a:lnTo>
                    <a:pt x="284131" y="291196"/>
                  </a:lnTo>
                  <a:lnTo>
                    <a:pt x="283970" y="290412"/>
                  </a:lnTo>
                  <a:lnTo>
                    <a:pt x="282354" y="288473"/>
                  </a:lnTo>
                  <a:lnTo>
                    <a:pt x="280345" y="287958"/>
                  </a:lnTo>
                  <a:lnTo>
                    <a:pt x="278783" y="287927"/>
                  </a:lnTo>
                  <a:lnTo>
                    <a:pt x="278383" y="287188"/>
                  </a:lnTo>
                  <a:lnTo>
                    <a:pt x="279560" y="286381"/>
                  </a:lnTo>
                  <a:lnTo>
                    <a:pt x="280907" y="284488"/>
                  </a:lnTo>
                  <a:lnTo>
                    <a:pt x="282892" y="282180"/>
                  </a:lnTo>
                  <a:lnTo>
                    <a:pt x="284293" y="280049"/>
                  </a:lnTo>
                  <a:lnTo>
                    <a:pt x="284555" y="277042"/>
                  </a:lnTo>
                  <a:lnTo>
                    <a:pt x="284378" y="274033"/>
                  </a:lnTo>
                  <a:lnTo>
                    <a:pt x="284909" y="271487"/>
                  </a:lnTo>
                  <a:lnTo>
                    <a:pt x="280099" y="268549"/>
                  </a:lnTo>
                  <a:lnTo>
                    <a:pt x="279537" y="267295"/>
                  </a:lnTo>
                  <a:lnTo>
                    <a:pt x="278021" y="263918"/>
                  </a:lnTo>
                  <a:lnTo>
                    <a:pt x="275397" y="259994"/>
                  </a:lnTo>
                  <a:lnTo>
                    <a:pt x="275474" y="252140"/>
                  </a:lnTo>
                  <a:lnTo>
                    <a:pt x="272311" y="245155"/>
                  </a:lnTo>
                  <a:lnTo>
                    <a:pt x="269040" y="241678"/>
                  </a:lnTo>
                  <a:lnTo>
                    <a:pt x="267348" y="240462"/>
                  </a:lnTo>
                  <a:lnTo>
                    <a:pt x="262753" y="235054"/>
                  </a:lnTo>
                  <a:lnTo>
                    <a:pt x="259129" y="231908"/>
                  </a:lnTo>
                  <a:lnTo>
                    <a:pt x="255581" y="225977"/>
                  </a:lnTo>
                  <a:lnTo>
                    <a:pt x="252072" y="222199"/>
                  </a:lnTo>
                  <a:lnTo>
                    <a:pt x="247609" y="215853"/>
                  </a:lnTo>
                  <a:lnTo>
                    <a:pt x="244384" y="212683"/>
                  </a:lnTo>
                  <a:lnTo>
                    <a:pt x="229694" y="201952"/>
                  </a:lnTo>
                  <a:lnTo>
                    <a:pt x="230517" y="201952"/>
                  </a:lnTo>
                  <a:lnTo>
                    <a:pt x="234827" y="204591"/>
                  </a:lnTo>
                  <a:lnTo>
                    <a:pt x="235550" y="204375"/>
                  </a:lnTo>
                  <a:lnTo>
                    <a:pt x="235650" y="203090"/>
                  </a:lnTo>
                  <a:lnTo>
                    <a:pt x="235157" y="201552"/>
                  </a:lnTo>
                  <a:lnTo>
                    <a:pt x="234357" y="201183"/>
                  </a:lnTo>
                  <a:lnTo>
                    <a:pt x="233211" y="201529"/>
                  </a:lnTo>
                  <a:lnTo>
                    <a:pt x="231664" y="201206"/>
                  </a:lnTo>
                  <a:lnTo>
                    <a:pt x="230887" y="200698"/>
                  </a:lnTo>
                  <a:lnTo>
                    <a:pt x="228570" y="200375"/>
                  </a:lnTo>
                  <a:lnTo>
                    <a:pt x="225669" y="198582"/>
                  </a:lnTo>
                  <a:lnTo>
                    <a:pt x="224422" y="196721"/>
                  </a:lnTo>
                  <a:lnTo>
                    <a:pt x="224284" y="194598"/>
                  </a:lnTo>
                  <a:lnTo>
                    <a:pt x="220121" y="190067"/>
                  </a:lnTo>
                  <a:lnTo>
                    <a:pt x="218543" y="187535"/>
                  </a:lnTo>
                  <a:lnTo>
                    <a:pt x="219351" y="187720"/>
                  </a:lnTo>
                  <a:lnTo>
                    <a:pt x="220459" y="188736"/>
                  </a:lnTo>
                  <a:lnTo>
                    <a:pt x="221583" y="189028"/>
                  </a:lnTo>
                  <a:lnTo>
                    <a:pt x="222891" y="189036"/>
                  </a:lnTo>
                  <a:lnTo>
                    <a:pt x="223837" y="188628"/>
                  </a:lnTo>
                  <a:lnTo>
                    <a:pt x="223499" y="187874"/>
                  </a:lnTo>
                  <a:lnTo>
                    <a:pt x="222606" y="187243"/>
                  </a:lnTo>
                  <a:lnTo>
                    <a:pt x="216542" y="184851"/>
                  </a:lnTo>
                  <a:lnTo>
                    <a:pt x="214541" y="183174"/>
                  </a:lnTo>
                  <a:lnTo>
                    <a:pt x="209570" y="180373"/>
                  </a:lnTo>
                  <a:lnTo>
                    <a:pt x="208393" y="179389"/>
                  </a:lnTo>
                  <a:lnTo>
                    <a:pt x="207608" y="176681"/>
                  </a:lnTo>
                  <a:lnTo>
                    <a:pt x="206392" y="176550"/>
                  </a:lnTo>
                  <a:lnTo>
                    <a:pt x="205322" y="177304"/>
                  </a:lnTo>
                  <a:lnTo>
                    <a:pt x="202390" y="178042"/>
                  </a:lnTo>
                  <a:lnTo>
                    <a:pt x="201644" y="177181"/>
                  </a:lnTo>
                  <a:lnTo>
                    <a:pt x="201536" y="176350"/>
                  </a:lnTo>
                  <a:lnTo>
                    <a:pt x="203606" y="175473"/>
                  </a:lnTo>
                  <a:lnTo>
                    <a:pt x="205507" y="172911"/>
                  </a:lnTo>
                  <a:lnTo>
                    <a:pt x="205468" y="172019"/>
                  </a:lnTo>
                  <a:lnTo>
                    <a:pt x="204422" y="173050"/>
                  </a:lnTo>
                  <a:lnTo>
                    <a:pt x="202837" y="174196"/>
                  </a:lnTo>
                  <a:lnTo>
                    <a:pt x="201205" y="174835"/>
                  </a:lnTo>
                  <a:lnTo>
                    <a:pt x="198781" y="175365"/>
                  </a:lnTo>
                  <a:lnTo>
                    <a:pt x="197534" y="174981"/>
                  </a:lnTo>
                  <a:lnTo>
                    <a:pt x="196449" y="174404"/>
                  </a:lnTo>
                  <a:lnTo>
                    <a:pt x="194703" y="172165"/>
                  </a:lnTo>
                  <a:lnTo>
                    <a:pt x="193825" y="164873"/>
                  </a:lnTo>
                  <a:lnTo>
                    <a:pt x="195364" y="162342"/>
                  </a:lnTo>
                  <a:lnTo>
                    <a:pt x="197165" y="159834"/>
                  </a:lnTo>
                  <a:lnTo>
                    <a:pt x="198696" y="158349"/>
                  </a:lnTo>
                  <a:lnTo>
                    <a:pt x="199581" y="159472"/>
                  </a:lnTo>
                  <a:lnTo>
                    <a:pt x="200490" y="159611"/>
                  </a:lnTo>
                  <a:lnTo>
                    <a:pt x="199851" y="158341"/>
                  </a:lnTo>
                  <a:lnTo>
                    <a:pt x="198342" y="157157"/>
                  </a:lnTo>
                  <a:lnTo>
                    <a:pt x="197811" y="155972"/>
                  </a:lnTo>
                  <a:lnTo>
                    <a:pt x="197758" y="154887"/>
                  </a:lnTo>
                  <a:lnTo>
                    <a:pt x="197042" y="152872"/>
                  </a:lnTo>
                  <a:lnTo>
                    <a:pt x="192579" y="148633"/>
                  </a:lnTo>
                  <a:lnTo>
                    <a:pt x="188408" y="148956"/>
                  </a:lnTo>
                  <a:lnTo>
                    <a:pt x="186707" y="148810"/>
                  </a:lnTo>
                  <a:lnTo>
                    <a:pt x="185114" y="147194"/>
                  </a:lnTo>
                  <a:lnTo>
                    <a:pt x="183760" y="144471"/>
                  </a:lnTo>
                  <a:lnTo>
                    <a:pt x="183098" y="142186"/>
                  </a:lnTo>
                  <a:lnTo>
                    <a:pt x="183013" y="140971"/>
                  </a:lnTo>
                  <a:lnTo>
                    <a:pt x="182613" y="139748"/>
                  </a:lnTo>
                  <a:lnTo>
                    <a:pt x="175418" y="137748"/>
                  </a:lnTo>
                  <a:lnTo>
                    <a:pt x="173255" y="136032"/>
                  </a:lnTo>
                  <a:lnTo>
                    <a:pt x="171085" y="133871"/>
                  </a:lnTo>
                  <a:lnTo>
                    <a:pt x="170185" y="132109"/>
                  </a:lnTo>
                  <a:lnTo>
                    <a:pt x="169338" y="130809"/>
                  </a:lnTo>
                  <a:lnTo>
                    <a:pt x="168646" y="128532"/>
                  </a:lnTo>
                  <a:lnTo>
                    <a:pt x="168153" y="125878"/>
                  </a:lnTo>
                  <a:lnTo>
                    <a:pt x="168954" y="122439"/>
                  </a:lnTo>
                  <a:lnTo>
                    <a:pt x="170000" y="120777"/>
                  </a:lnTo>
                  <a:lnTo>
                    <a:pt x="165052" y="119539"/>
                  </a:lnTo>
                  <a:lnTo>
                    <a:pt x="163120" y="119485"/>
                  </a:lnTo>
                  <a:lnTo>
                    <a:pt x="161558" y="120185"/>
                  </a:lnTo>
                  <a:lnTo>
                    <a:pt x="160150" y="119285"/>
                  </a:lnTo>
                  <a:lnTo>
                    <a:pt x="157226" y="118285"/>
                  </a:lnTo>
                  <a:lnTo>
                    <a:pt x="153747" y="114677"/>
                  </a:lnTo>
                  <a:lnTo>
                    <a:pt x="149661" y="108123"/>
                  </a:lnTo>
                  <a:lnTo>
                    <a:pt x="145167" y="106015"/>
                  </a:lnTo>
                  <a:lnTo>
                    <a:pt x="143720" y="103730"/>
                  </a:lnTo>
                  <a:lnTo>
                    <a:pt x="141881" y="101668"/>
                  </a:lnTo>
                  <a:lnTo>
                    <a:pt x="140273" y="99114"/>
                  </a:lnTo>
                  <a:lnTo>
                    <a:pt x="140026" y="97999"/>
                  </a:lnTo>
                  <a:lnTo>
                    <a:pt x="139542" y="97376"/>
                  </a:lnTo>
                  <a:lnTo>
                    <a:pt x="137294" y="95591"/>
                  </a:lnTo>
                  <a:lnTo>
                    <a:pt x="134770" y="92568"/>
                  </a:lnTo>
                  <a:lnTo>
                    <a:pt x="134116" y="90137"/>
                  </a:lnTo>
                  <a:lnTo>
                    <a:pt x="133439" y="86413"/>
                  </a:lnTo>
                  <a:lnTo>
                    <a:pt x="131754" y="85098"/>
                  </a:lnTo>
                  <a:lnTo>
                    <a:pt x="130099" y="84490"/>
                  </a:lnTo>
                  <a:lnTo>
                    <a:pt x="129776" y="82713"/>
                  </a:lnTo>
                  <a:lnTo>
                    <a:pt x="129876" y="81721"/>
                  </a:lnTo>
                  <a:lnTo>
                    <a:pt x="129314" y="79836"/>
                  </a:lnTo>
                  <a:lnTo>
                    <a:pt x="125897" y="75313"/>
                  </a:lnTo>
                  <a:lnTo>
                    <a:pt x="124166" y="71589"/>
                  </a:lnTo>
                  <a:lnTo>
                    <a:pt x="123212" y="70428"/>
                  </a:lnTo>
                  <a:lnTo>
                    <a:pt x="122319" y="68728"/>
                  </a:lnTo>
                  <a:lnTo>
                    <a:pt x="121865" y="65243"/>
                  </a:lnTo>
                  <a:lnTo>
                    <a:pt x="120449" y="60904"/>
                  </a:lnTo>
                  <a:lnTo>
                    <a:pt x="117710" y="55681"/>
                  </a:lnTo>
                  <a:lnTo>
                    <a:pt x="115424" y="52157"/>
                  </a:lnTo>
                  <a:lnTo>
                    <a:pt x="114285" y="48603"/>
                  </a:lnTo>
                  <a:lnTo>
                    <a:pt x="114793" y="44980"/>
                  </a:lnTo>
                  <a:lnTo>
                    <a:pt x="114408" y="42741"/>
                  </a:lnTo>
                  <a:lnTo>
                    <a:pt x="114116" y="42218"/>
                  </a:lnTo>
                  <a:lnTo>
                    <a:pt x="114347" y="41487"/>
                  </a:lnTo>
                  <a:lnTo>
                    <a:pt x="115109" y="41895"/>
                  </a:lnTo>
                  <a:lnTo>
                    <a:pt x="115747" y="41241"/>
                  </a:lnTo>
                  <a:lnTo>
                    <a:pt x="115670" y="38926"/>
                  </a:lnTo>
                  <a:lnTo>
                    <a:pt x="114870" y="38226"/>
                  </a:lnTo>
                  <a:lnTo>
                    <a:pt x="112654" y="37502"/>
                  </a:lnTo>
                  <a:lnTo>
                    <a:pt x="111676" y="37002"/>
                  </a:lnTo>
                  <a:lnTo>
                    <a:pt x="106290" y="36056"/>
                  </a:lnTo>
                  <a:lnTo>
                    <a:pt x="103204" y="34741"/>
                  </a:lnTo>
                  <a:lnTo>
                    <a:pt x="103004" y="31679"/>
                  </a:lnTo>
                  <a:lnTo>
                    <a:pt x="101557" y="30271"/>
                  </a:lnTo>
                  <a:lnTo>
                    <a:pt x="100272" y="29402"/>
                  </a:lnTo>
                  <a:lnTo>
                    <a:pt x="96208" y="27594"/>
                  </a:lnTo>
                  <a:lnTo>
                    <a:pt x="95570" y="28517"/>
                  </a:lnTo>
                  <a:lnTo>
                    <a:pt x="95023" y="30225"/>
                  </a:lnTo>
                  <a:lnTo>
                    <a:pt x="93330" y="30594"/>
                  </a:lnTo>
                  <a:lnTo>
                    <a:pt x="91853" y="30671"/>
                  </a:lnTo>
                  <a:lnTo>
                    <a:pt x="89375" y="29487"/>
                  </a:lnTo>
                  <a:lnTo>
                    <a:pt x="83226" y="24971"/>
                  </a:lnTo>
                  <a:lnTo>
                    <a:pt x="81926" y="24248"/>
                  </a:lnTo>
                  <a:lnTo>
                    <a:pt x="80010" y="23863"/>
                  </a:lnTo>
                  <a:lnTo>
                    <a:pt x="79048" y="23109"/>
                  </a:lnTo>
                  <a:lnTo>
                    <a:pt x="74892" y="20724"/>
                  </a:lnTo>
                  <a:lnTo>
                    <a:pt x="75723" y="21994"/>
                  </a:lnTo>
                  <a:lnTo>
                    <a:pt x="76924" y="23309"/>
                  </a:lnTo>
                  <a:lnTo>
                    <a:pt x="77993" y="27133"/>
                  </a:lnTo>
                  <a:lnTo>
                    <a:pt x="76739" y="29886"/>
                  </a:lnTo>
                  <a:lnTo>
                    <a:pt x="76008" y="39487"/>
                  </a:lnTo>
                  <a:lnTo>
                    <a:pt x="76808" y="41395"/>
                  </a:lnTo>
                  <a:lnTo>
                    <a:pt x="78609" y="44449"/>
                  </a:lnTo>
                  <a:lnTo>
                    <a:pt x="79856" y="49288"/>
                  </a:lnTo>
                  <a:lnTo>
                    <a:pt x="80240" y="52888"/>
                  </a:lnTo>
                  <a:lnTo>
                    <a:pt x="81364" y="55742"/>
                  </a:lnTo>
                  <a:lnTo>
                    <a:pt x="81010" y="62435"/>
                  </a:lnTo>
                  <a:lnTo>
                    <a:pt x="81441" y="64466"/>
                  </a:lnTo>
                  <a:lnTo>
                    <a:pt x="83157" y="67797"/>
                  </a:lnTo>
                  <a:lnTo>
                    <a:pt x="86335" y="70920"/>
                  </a:lnTo>
                  <a:lnTo>
                    <a:pt x="86997" y="72559"/>
                  </a:lnTo>
                  <a:lnTo>
                    <a:pt x="91168" y="74936"/>
                  </a:lnTo>
                  <a:lnTo>
                    <a:pt x="93707" y="78021"/>
                  </a:lnTo>
                  <a:lnTo>
                    <a:pt x="98740" y="82221"/>
                  </a:lnTo>
                  <a:lnTo>
                    <a:pt x="100326" y="83990"/>
                  </a:lnTo>
                  <a:lnTo>
                    <a:pt x="104866" y="90521"/>
                  </a:lnTo>
                  <a:lnTo>
                    <a:pt x="105012" y="92460"/>
                  </a:lnTo>
                  <a:lnTo>
                    <a:pt x="105851" y="94837"/>
                  </a:lnTo>
                  <a:lnTo>
                    <a:pt x="108398" y="94345"/>
                  </a:lnTo>
                  <a:lnTo>
                    <a:pt x="109537" y="96153"/>
                  </a:lnTo>
                  <a:lnTo>
                    <a:pt x="109406" y="96983"/>
                  </a:lnTo>
                  <a:lnTo>
                    <a:pt x="109714" y="97622"/>
                  </a:lnTo>
                  <a:lnTo>
                    <a:pt x="111045" y="97483"/>
                  </a:lnTo>
                  <a:lnTo>
                    <a:pt x="112192" y="97976"/>
                  </a:lnTo>
                  <a:lnTo>
                    <a:pt x="114608" y="104999"/>
                  </a:lnTo>
                  <a:lnTo>
                    <a:pt x="115901" y="105961"/>
                  </a:lnTo>
                  <a:lnTo>
                    <a:pt x="117563" y="106369"/>
                  </a:lnTo>
                  <a:lnTo>
                    <a:pt x="119418" y="107146"/>
                  </a:lnTo>
                  <a:lnTo>
                    <a:pt x="119541" y="108938"/>
                  </a:lnTo>
                  <a:lnTo>
                    <a:pt x="119472" y="110369"/>
                  </a:lnTo>
                  <a:lnTo>
                    <a:pt x="121042" y="112438"/>
                  </a:lnTo>
                  <a:lnTo>
                    <a:pt x="120772" y="115238"/>
                  </a:lnTo>
                  <a:lnTo>
                    <a:pt x="122042" y="117608"/>
                  </a:lnTo>
                  <a:lnTo>
                    <a:pt x="121850" y="119900"/>
                  </a:lnTo>
                  <a:lnTo>
                    <a:pt x="122373" y="121708"/>
                  </a:lnTo>
                  <a:lnTo>
                    <a:pt x="126290" y="125801"/>
                  </a:lnTo>
                  <a:lnTo>
                    <a:pt x="131115" y="129047"/>
                  </a:lnTo>
                  <a:lnTo>
                    <a:pt x="132123" y="133301"/>
                  </a:lnTo>
                  <a:lnTo>
                    <a:pt x="134093" y="137186"/>
                  </a:lnTo>
                  <a:lnTo>
                    <a:pt x="136109" y="138163"/>
                  </a:lnTo>
                  <a:lnTo>
                    <a:pt x="138141" y="139771"/>
                  </a:lnTo>
                  <a:lnTo>
                    <a:pt x="137887" y="141448"/>
                  </a:lnTo>
                  <a:lnTo>
                    <a:pt x="138033" y="142471"/>
                  </a:lnTo>
                  <a:lnTo>
                    <a:pt x="140757" y="145525"/>
                  </a:lnTo>
                  <a:lnTo>
                    <a:pt x="141196" y="149410"/>
                  </a:lnTo>
                  <a:lnTo>
                    <a:pt x="143543" y="151956"/>
                  </a:lnTo>
                  <a:lnTo>
                    <a:pt x="144205" y="152156"/>
                  </a:lnTo>
                  <a:lnTo>
                    <a:pt x="144721" y="151756"/>
                  </a:lnTo>
                  <a:lnTo>
                    <a:pt x="143012" y="149202"/>
                  </a:lnTo>
                  <a:lnTo>
                    <a:pt x="142189" y="147540"/>
                  </a:lnTo>
                  <a:lnTo>
                    <a:pt x="142081" y="144925"/>
                  </a:lnTo>
                  <a:lnTo>
                    <a:pt x="142658" y="144579"/>
                  </a:lnTo>
                  <a:lnTo>
                    <a:pt x="147529" y="148718"/>
                  </a:lnTo>
                  <a:lnTo>
                    <a:pt x="148045" y="151802"/>
                  </a:lnTo>
                  <a:lnTo>
                    <a:pt x="149677" y="153549"/>
                  </a:lnTo>
                  <a:lnTo>
                    <a:pt x="149800" y="155903"/>
                  </a:lnTo>
                  <a:lnTo>
                    <a:pt x="150792" y="157303"/>
                  </a:lnTo>
                  <a:lnTo>
                    <a:pt x="151092" y="159334"/>
                  </a:lnTo>
                  <a:lnTo>
                    <a:pt x="152662" y="162680"/>
                  </a:lnTo>
                  <a:lnTo>
                    <a:pt x="152701" y="167319"/>
                  </a:lnTo>
                  <a:lnTo>
                    <a:pt x="153532" y="170696"/>
                  </a:lnTo>
                  <a:lnTo>
                    <a:pt x="156602" y="175873"/>
                  </a:lnTo>
                  <a:lnTo>
                    <a:pt x="159088" y="176958"/>
                  </a:lnTo>
                  <a:lnTo>
                    <a:pt x="159534" y="179497"/>
                  </a:lnTo>
                  <a:lnTo>
                    <a:pt x="162120" y="186051"/>
                  </a:lnTo>
                  <a:lnTo>
                    <a:pt x="165106" y="189597"/>
                  </a:lnTo>
                  <a:lnTo>
                    <a:pt x="166591" y="192605"/>
                  </a:lnTo>
                  <a:lnTo>
                    <a:pt x="166791" y="194474"/>
                  </a:lnTo>
                  <a:lnTo>
                    <a:pt x="165675" y="197244"/>
                  </a:lnTo>
                  <a:lnTo>
                    <a:pt x="165552" y="199167"/>
                  </a:lnTo>
                  <a:lnTo>
                    <a:pt x="167176" y="205029"/>
                  </a:lnTo>
                  <a:lnTo>
                    <a:pt x="169600" y="208029"/>
                  </a:lnTo>
                  <a:lnTo>
                    <a:pt x="172316" y="208752"/>
                  </a:lnTo>
                  <a:lnTo>
                    <a:pt x="172786" y="209183"/>
                  </a:lnTo>
                  <a:lnTo>
                    <a:pt x="172570" y="209983"/>
                  </a:lnTo>
                  <a:lnTo>
                    <a:pt x="173478" y="210699"/>
                  </a:lnTo>
                  <a:lnTo>
                    <a:pt x="174502" y="209783"/>
                  </a:lnTo>
                  <a:lnTo>
                    <a:pt x="175002" y="208483"/>
                  </a:lnTo>
                  <a:lnTo>
                    <a:pt x="174487" y="206968"/>
                  </a:lnTo>
                  <a:lnTo>
                    <a:pt x="174394" y="205867"/>
                  </a:lnTo>
                  <a:lnTo>
                    <a:pt x="174856" y="205075"/>
                  </a:lnTo>
                  <a:lnTo>
                    <a:pt x="175741" y="204960"/>
                  </a:lnTo>
                  <a:lnTo>
                    <a:pt x="180928" y="208960"/>
                  </a:lnTo>
                  <a:lnTo>
                    <a:pt x="181797" y="210499"/>
                  </a:lnTo>
                  <a:lnTo>
                    <a:pt x="183721" y="212291"/>
                  </a:lnTo>
                  <a:lnTo>
                    <a:pt x="185491" y="214499"/>
                  </a:lnTo>
                  <a:lnTo>
                    <a:pt x="186253" y="216238"/>
                  </a:lnTo>
                  <a:lnTo>
                    <a:pt x="187669" y="217676"/>
                  </a:lnTo>
                  <a:lnTo>
                    <a:pt x="188400" y="221015"/>
                  </a:lnTo>
                  <a:lnTo>
                    <a:pt x="192009" y="222507"/>
                  </a:lnTo>
                  <a:lnTo>
                    <a:pt x="193925" y="225261"/>
                  </a:lnTo>
                  <a:lnTo>
                    <a:pt x="194056" y="227007"/>
                  </a:lnTo>
                  <a:lnTo>
                    <a:pt x="193125" y="231469"/>
                  </a:lnTo>
                  <a:lnTo>
                    <a:pt x="192317" y="232754"/>
                  </a:lnTo>
                  <a:lnTo>
                    <a:pt x="189408" y="234654"/>
                  </a:lnTo>
                  <a:lnTo>
                    <a:pt x="187292" y="236908"/>
                  </a:lnTo>
                  <a:lnTo>
                    <a:pt x="185245" y="238300"/>
                  </a:lnTo>
                  <a:lnTo>
                    <a:pt x="183075" y="239147"/>
                  </a:lnTo>
                  <a:lnTo>
                    <a:pt x="181289" y="238954"/>
                  </a:lnTo>
                  <a:lnTo>
                    <a:pt x="179566" y="236362"/>
                  </a:lnTo>
                  <a:lnTo>
                    <a:pt x="177519" y="228507"/>
                  </a:lnTo>
                  <a:lnTo>
                    <a:pt x="176149" y="226853"/>
                  </a:lnTo>
                  <a:lnTo>
                    <a:pt x="175187" y="224384"/>
                  </a:lnTo>
                  <a:lnTo>
                    <a:pt x="173586" y="222338"/>
                  </a:lnTo>
                  <a:lnTo>
                    <a:pt x="167815" y="219238"/>
                  </a:lnTo>
                  <a:lnTo>
                    <a:pt x="164906" y="215961"/>
                  </a:lnTo>
                  <a:lnTo>
                    <a:pt x="162082" y="213768"/>
                  </a:lnTo>
                  <a:lnTo>
                    <a:pt x="159042" y="210591"/>
                  </a:lnTo>
                  <a:lnTo>
                    <a:pt x="150762" y="205321"/>
                  </a:lnTo>
                  <a:lnTo>
                    <a:pt x="147329" y="202637"/>
                  </a:lnTo>
                  <a:lnTo>
                    <a:pt x="145067" y="199975"/>
                  </a:lnTo>
                  <a:lnTo>
                    <a:pt x="143612" y="200013"/>
                  </a:lnTo>
                  <a:lnTo>
                    <a:pt x="142489" y="200290"/>
                  </a:lnTo>
                  <a:lnTo>
                    <a:pt x="142058" y="199559"/>
                  </a:lnTo>
                  <a:lnTo>
                    <a:pt x="141996" y="198175"/>
                  </a:lnTo>
                  <a:lnTo>
                    <a:pt x="141496" y="197275"/>
                  </a:lnTo>
                  <a:lnTo>
                    <a:pt x="136656" y="193259"/>
                  </a:lnTo>
                  <a:lnTo>
                    <a:pt x="135655" y="191036"/>
                  </a:lnTo>
                  <a:lnTo>
                    <a:pt x="135448" y="188451"/>
                  </a:lnTo>
                  <a:lnTo>
                    <a:pt x="136540" y="181789"/>
                  </a:lnTo>
                  <a:lnTo>
                    <a:pt x="137025" y="177881"/>
                  </a:lnTo>
                  <a:lnTo>
                    <a:pt x="136717" y="175866"/>
                  </a:lnTo>
                  <a:lnTo>
                    <a:pt x="136209" y="175588"/>
                  </a:lnTo>
                  <a:lnTo>
                    <a:pt x="135748" y="174496"/>
                  </a:lnTo>
                  <a:lnTo>
                    <a:pt x="135640" y="171273"/>
                  </a:lnTo>
                  <a:lnTo>
                    <a:pt x="134470" y="167765"/>
                  </a:lnTo>
                  <a:lnTo>
                    <a:pt x="130076" y="160557"/>
                  </a:lnTo>
                  <a:lnTo>
                    <a:pt x="126867" y="159134"/>
                  </a:lnTo>
                  <a:lnTo>
                    <a:pt x="124012" y="158095"/>
                  </a:lnTo>
                  <a:lnTo>
                    <a:pt x="116186" y="151702"/>
                  </a:lnTo>
                  <a:lnTo>
                    <a:pt x="114062" y="148502"/>
                  </a:lnTo>
                  <a:lnTo>
                    <a:pt x="113546" y="146679"/>
                  </a:lnTo>
                  <a:lnTo>
                    <a:pt x="113277" y="142971"/>
                  </a:lnTo>
                  <a:lnTo>
                    <a:pt x="112200" y="145117"/>
                  </a:lnTo>
                  <a:lnTo>
                    <a:pt x="110761" y="146710"/>
                  </a:lnTo>
                  <a:lnTo>
                    <a:pt x="107444" y="146594"/>
                  </a:lnTo>
                  <a:lnTo>
                    <a:pt x="103719" y="148387"/>
                  </a:lnTo>
                  <a:lnTo>
                    <a:pt x="101503" y="146702"/>
                  </a:lnTo>
                  <a:lnTo>
                    <a:pt x="100303" y="144786"/>
                  </a:lnTo>
                  <a:lnTo>
                    <a:pt x="98479" y="142486"/>
                  </a:lnTo>
                  <a:lnTo>
                    <a:pt x="96432" y="142032"/>
                  </a:lnTo>
                  <a:lnTo>
                    <a:pt x="95123" y="141971"/>
                  </a:lnTo>
                  <a:lnTo>
                    <a:pt x="92669" y="139117"/>
                  </a:lnTo>
                  <a:lnTo>
                    <a:pt x="90683" y="138209"/>
                  </a:lnTo>
                  <a:lnTo>
                    <a:pt x="87844" y="137855"/>
                  </a:lnTo>
                  <a:lnTo>
                    <a:pt x="85427" y="136409"/>
                  </a:lnTo>
                  <a:lnTo>
                    <a:pt x="84681" y="134824"/>
                  </a:lnTo>
                  <a:lnTo>
                    <a:pt x="84281" y="132586"/>
                  </a:lnTo>
                  <a:lnTo>
                    <a:pt x="83380" y="131263"/>
                  </a:lnTo>
                  <a:lnTo>
                    <a:pt x="79586" y="128639"/>
                  </a:lnTo>
                  <a:lnTo>
                    <a:pt x="76501" y="125739"/>
                  </a:lnTo>
                  <a:lnTo>
                    <a:pt x="73592" y="123877"/>
                  </a:lnTo>
                  <a:lnTo>
                    <a:pt x="72737" y="122354"/>
                  </a:lnTo>
                  <a:lnTo>
                    <a:pt x="72668" y="121308"/>
                  </a:lnTo>
                  <a:lnTo>
                    <a:pt x="77270" y="121600"/>
                  </a:lnTo>
                  <a:lnTo>
                    <a:pt x="82741" y="122716"/>
                  </a:lnTo>
                  <a:lnTo>
                    <a:pt x="85366" y="122400"/>
                  </a:lnTo>
                  <a:lnTo>
                    <a:pt x="86997" y="121323"/>
                  </a:lnTo>
                  <a:lnTo>
                    <a:pt x="88559" y="120546"/>
                  </a:lnTo>
                  <a:lnTo>
                    <a:pt x="88806" y="121385"/>
                  </a:lnTo>
                  <a:lnTo>
                    <a:pt x="88521" y="122908"/>
                  </a:lnTo>
                  <a:lnTo>
                    <a:pt x="90021" y="124308"/>
                  </a:lnTo>
                  <a:lnTo>
                    <a:pt x="92084" y="125439"/>
                  </a:lnTo>
                  <a:lnTo>
                    <a:pt x="93546" y="125331"/>
                  </a:lnTo>
                  <a:lnTo>
                    <a:pt x="92122" y="124093"/>
                  </a:lnTo>
                  <a:lnTo>
                    <a:pt x="91253" y="121570"/>
                  </a:lnTo>
                  <a:lnTo>
                    <a:pt x="91645" y="120662"/>
                  </a:lnTo>
                  <a:lnTo>
                    <a:pt x="91622" y="119400"/>
                  </a:lnTo>
                  <a:lnTo>
                    <a:pt x="89583" y="119685"/>
                  </a:lnTo>
                  <a:lnTo>
                    <a:pt x="89298" y="119046"/>
                  </a:lnTo>
                  <a:lnTo>
                    <a:pt x="91045" y="117123"/>
                  </a:lnTo>
                  <a:lnTo>
                    <a:pt x="93046" y="112061"/>
                  </a:lnTo>
                  <a:lnTo>
                    <a:pt x="94000" y="107061"/>
                  </a:lnTo>
                  <a:lnTo>
                    <a:pt x="91907" y="102676"/>
                  </a:lnTo>
                  <a:lnTo>
                    <a:pt x="88375" y="99630"/>
                  </a:lnTo>
                  <a:lnTo>
                    <a:pt x="80710" y="90683"/>
                  </a:lnTo>
                  <a:lnTo>
                    <a:pt x="76131" y="86075"/>
                  </a:lnTo>
                  <a:lnTo>
                    <a:pt x="74807" y="84359"/>
                  </a:lnTo>
                  <a:lnTo>
                    <a:pt x="73592" y="83552"/>
                  </a:lnTo>
                  <a:lnTo>
                    <a:pt x="69859" y="82498"/>
                  </a:lnTo>
                  <a:lnTo>
                    <a:pt x="66727" y="79913"/>
                  </a:lnTo>
                  <a:lnTo>
                    <a:pt x="61240" y="76251"/>
                  </a:lnTo>
                  <a:lnTo>
                    <a:pt x="58893" y="74359"/>
                  </a:lnTo>
                  <a:lnTo>
                    <a:pt x="57277" y="69920"/>
                  </a:lnTo>
                  <a:lnTo>
                    <a:pt x="55992" y="69312"/>
                  </a:lnTo>
                  <a:lnTo>
                    <a:pt x="56400" y="66235"/>
                  </a:lnTo>
                  <a:lnTo>
                    <a:pt x="55838" y="60781"/>
                  </a:lnTo>
                  <a:lnTo>
                    <a:pt x="54915" y="59381"/>
                  </a:lnTo>
                  <a:lnTo>
                    <a:pt x="51944" y="58019"/>
                  </a:lnTo>
                  <a:lnTo>
                    <a:pt x="51236" y="54304"/>
                  </a:lnTo>
                  <a:lnTo>
                    <a:pt x="51090" y="50765"/>
                  </a:lnTo>
                  <a:lnTo>
                    <a:pt x="50513" y="48295"/>
                  </a:lnTo>
                  <a:lnTo>
                    <a:pt x="45457" y="44134"/>
                  </a:lnTo>
                  <a:lnTo>
                    <a:pt x="45172" y="42118"/>
                  </a:lnTo>
                  <a:lnTo>
                    <a:pt x="45172" y="40203"/>
                  </a:lnTo>
                  <a:lnTo>
                    <a:pt x="44657" y="38303"/>
                  </a:lnTo>
                  <a:lnTo>
                    <a:pt x="41956" y="34325"/>
                  </a:lnTo>
                  <a:lnTo>
                    <a:pt x="38693" y="30848"/>
                  </a:lnTo>
                  <a:lnTo>
                    <a:pt x="37554" y="29187"/>
                  </a:lnTo>
                  <a:lnTo>
                    <a:pt x="37415" y="25817"/>
                  </a:lnTo>
                  <a:lnTo>
                    <a:pt x="36261" y="24909"/>
                  </a:lnTo>
                  <a:lnTo>
                    <a:pt x="36700" y="24679"/>
                  </a:lnTo>
                  <a:lnTo>
                    <a:pt x="37769" y="24763"/>
                  </a:lnTo>
                  <a:lnTo>
                    <a:pt x="38377" y="24317"/>
                  </a:lnTo>
                  <a:lnTo>
                    <a:pt x="38446" y="21963"/>
                  </a:lnTo>
                  <a:lnTo>
                    <a:pt x="33537" y="18263"/>
                  </a:lnTo>
                  <a:lnTo>
                    <a:pt x="32121" y="13162"/>
                  </a:lnTo>
                  <a:lnTo>
                    <a:pt x="29504" y="10455"/>
                  </a:lnTo>
                  <a:lnTo>
                    <a:pt x="28889" y="9478"/>
                  </a:lnTo>
                  <a:lnTo>
                    <a:pt x="27480" y="4646"/>
                  </a:lnTo>
                  <a:lnTo>
                    <a:pt x="33660" y="4100"/>
                  </a:lnTo>
                  <a:lnTo>
                    <a:pt x="39839" y="3554"/>
                  </a:lnTo>
                  <a:lnTo>
                    <a:pt x="46019" y="3008"/>
                  </a:lnTo>
                  <a:lnTo>
                    <a:pt x="52198" y="2462"/>
                  </a:lnTo>
                  <a:lnTo>
                    <a:pt x="58378" y="1915"/>
                  </a:lnTo>
                  <a:lnTo>
                    <a:pt x="64557" y="1369"/>
                  </a:lnTo>
                  <a:lnTo>
                    <a:pt x="70737" y="823"/>
                  </a:lnTo>
                  <a:lnTo>
                    <a:pt x="76916" y="277"/>
                  </a:lnTo>
                  <a:lnTo>
                    <a:pt x="79386" y="0"/>
                  </a:lnTo>
                  <a:lnTo>
                    <a:pt x="78016" y="3846"/>
                  </a:lnTo>
                  <a:lnTo>
                    <a:pt x="76985" y="5285"/>
                  </a:lnTo>
                  <a:lnTo>
                    <a:pt x="87228" y="9054"/>
                  </a:lnTo>
                  <a:lnTo>
                    <a:pt x="97471" y="12816"/>
                  </a:lnTo>
                  <a:lnTo>
                    <a:pt x="107713" y="16570"/>
                  </a:lnTo>
                  <a:lnTo>
                    <a:pt x="117956" y="20317"/>
                  </a:lnTo>
                  <a:lnTo>
                    <a:pt x="128199" y="24063"/>
                  </a:lnTo>
                  <a:lnTo>
                    <a:pt x="138441" y="27802"/>
                  </a:lnTo>
                  <a:lnTo>
                    <a:pt x="148684" y="31533"/>
                  </a:lnTo>
                  <a:lnTo>
                    <a:pt x="158926" y="35256"/>
                  </a:lnTo>
                  <a:lnTo>
                    <a:pt x="166560" y="35241"/>
                  </a:lnTo>
                  <a:lnTo>
                    <a:pt x="174194" y="35225"/>
                  </a:lnTo>
                  <a:lnTo>
                    <a:pt x="181828" y="35210"/>
                  </a:lnTo>
                  <a:lnTo>
                    <a:pt x="189462" y="35195"/>
                  </a:lnTo>
                  <a:lnTo>
                    <a:pt x="197096" y="35179"/>
                  </a:lnTo>
                  <a:lnTo>
                    <a:pt x="204730" y="35164"/>
                  </a:lnTo>
                  <a:lnTo>
                    <a:pt x="212364" y="35148"/>
                  </a:lnTo>
                  <a:lnTo>
                    <a:pt x="219998" y="35133"/>
                  </a:lnTo>
                  <a:lnTo>
                    <a:pt x="220013" y="32302"/>
                  </a:lnTo>
                  <a:lnTo>
                    <a:pt x="220021" y="29471"/>
                  </a:lnTo>
                  <a:lnTo>
                    <a:pt x="220036" y="26633"/>
                  </a:lnTo>
                  <a:lnTo>
                    <a:pt x="220051" y="23794"/>
                  </a:lnTo>
                  <a:lnTo>
                    <a:pt x="224799" y="23825"/>
                  </a:lnTo>
                  <a:lnTo>
                    <a:pt x="229548" y="23855"/>
                  </a:lnTo>
                  <a:lnTo>
                    <a:pt x="234296" y="23879"/>
                  </a:lnTo>
                  <a:lnTo>
                    <a:pt x="239044" y="23909"/>
                  </a:lnTo>
                  <a:lnTo>
                    <a:pt x="243792" y="23932"/>
                  </a:lnTo>
                  <a:lnTo>
                    <a:pt x="248540" y="23963"/>
                  </a:lnTo>
                  <a:lnTo>
                    <a:pt x="253288" y="23994"/>
                  </a:lnTo>
                  <a:lnTo>
                    <a:pt x="258036" y="24025"/>
                  </a:lnTo>
                  <a:lnTo>
                    <a:pt x="258205" y="24071"/>
                  </a:lnTo>
                  <a:lnTo>
                    <a:pt x="258405" y="24171"/>
                  </a:lnTo>
                  <a:lnTo>
                    <a:pt x="260329" y="26333"/>
                  </a:lnTo>
                  <a:lnTo>
                    <a:pt x="262299" y="29717"/>
                  </a:lnTo>
                  <a:lnTo>
                    <a:pt x="264623" y="32079"/>
                  </a:lnTo>
                  <a:lnTo>
                    <a:pt x="267301" y="33418"/>
                  </a:lnTo>
                  <a:lnTo>
                    <a:pt x="271865" y="37356"/>
                  </a:lnTo>
                  <a:lnTo>
                    <a:pt x="278314" y="43887"/>
                  </a:lnTo>
                  <a:lnTo>
                    <a:pt x="283454" y="48226"/>
                  </a:lnTo>
                  <a:lnTo>
                    <a:pt x="287294" y="50396"/>
                  </a:lnTo>
                  <a:lnTo>
                    <a:pt x="289864" y="52257"/>
                  </a:lnTo>
                  <a:lnTo>
                    <a:pt x="291180" y="53819"/>
                  </a:lnTo>
                  <a:lnTo>
                    <a:pt x="292950" y="57204"/>
                  </a:lnTo>
                  <a:lnTo>
                    <a:pt x="296290" y="64997"/>
                  </a:lnTo>
                  <a:lnTo>
                    <a:pt x="296290" y="68566"/>
                  </a:lnTo>
                  <a:lnTo>
                    <a:pt x="297567" y="71943"/>
                  </a:lnTo>
                  <a:lnTo>
                    <a:pt x="300122" y="76313"/>
                  </a:lnTo>
                  <a:lnTo>
                    <a:pt x="302354" y="78882"/>
                  </a:lnTo>
                  <a:lnTo>
                    <a:pt x="304263" y="79659"/>
                  </a:lnTo>
                  <a:lnTo>
                    <a:pt x="306348" y="81205"/>
                  </a:lnTo>
                  <a:lnTo>
                    <a:pt x="308611" y="83521"/>
                  </a:lnTo>
                  <a:lnTo>
                    <a:pt x="311219" y="85075"/>
                  </a:lnTo>
                  <a:lnTo>
                    <a:pt x="314174" y="85867"/>
                  </a:lnTo>
                  <a:lnTo>
                    <a:pt x="318253" y="87944"/>
                  </a:lnTo>
                  <a:lnTo>
                    <a:pt x="323455" y="91298"/>
                  </a:lnTo>
                  <a:lnTo>
                    <a:pt x="327026" y="93006"/>
                  </a:lnTo>
                  <a:lnTo>
                    <a:pt x="328957" y="93083"/>
                  </a:lnTo>
                  <a:lnTo>
                    <a:pt x="330650" y="92006"/>
                  </a:lnTo>
                  <a:lnTo>
                    <a:pt x="332097" y="89783"/>
                  </a:lnTo>
                  <a:lnTo>
                    <a:pt x="333521" y="88352"/>
                  </a:lnTo>
                  <a:lnTo>
                    <a:pt x="334921" y="87714"/>
                  </a:lnTo>
                  <a:lnTo>
                    <a:pt x="335491" y="86690"/>
                  </a:lnTo>
                  <a:lnTo>
                    <a:pt x="335229" y="85275"/>
                  </a:lnTo>
                  <a:lnTo>
                    <a:pt x="336176" y="82106"/>
                  </a:lnTo>
                  <a:lnTo>
                    <a:pt x="338330" y="77167"/>
                  </a:lnTo>
                  <a:lnTo>
                    <a:pt x="340901" y="74489"/>
                  </a:lnTo>
                  <a:lnTo>
                    <a:pt x="343894" y="74074"/>
                  </a:lnTo>
                  <a:lnTo>
                    <a:pt x="345849" y="73143"/>
                  </a:lnTo>
                  <a:lnTo>
                    <a:pt x="346772" y="71697"/>
                  </a:lnTo>
                  <a:lnTo>
                    <a:pt x="348373" y="71543"/>
                  </a:lnTo>
                  <a:lnTo>
                    <a:pt x="350658" y="72674"/>
                  </a:lnTo>
                  <a:lnTo>
                    <a:pt x="354375" y="73405"/>
                  </a:lnTo>
                  <a:lnTo>
                    <a:pt x="359524" y="73728"/>
                  </a:lnTo>
                  <a:lnTo>
                    <a:pt x="362563" y="73620"/>
                  </a:lnTo>
                  <a:lnTo>
                    <a:pt x="363494" y="73066"/>
                  </a:lnTo>
                  <a:lnTo>
                    <a:pt x="363979" y="73097"/>
                  </a:lnTo>
                  <a:lnTo>
                    <a:pt x="364018" y="73705"/>
                  </a:lnTo>
                  <a:lnTo>
                    <a:pt x="364780" y="73966"/>
                  </a:lnTo>
                  <a:lnTo>
                    <a:pt x="366265" y="73874"/>
                  </a:lnTo>
                  <a:lnTo>
                    <a:pt x="367558" y="74720"/>
                  </a:lnTo>
                  <a:lnTo>
                    <a:pt x="369220" y="77405"/>
                  </a:lnTo>
                  <a:lnTo>
                    <a:pt x="374930" y="81698"/>
                  </a:lnTo>
                  <a:lnTo>
                    <a:pt x="374938" y="81698"/>
                  </a:lnTo>
                  <a:lnTo>
                    <a:pt x="375422" y="83167"/>
                  </a:lnTo>
                  <a:lnTo>
                    <a:pt x="377408" y="85283"/>
                  </a:lnTo>
                  <a:lnTo>
                    <a:pt x="381071" y="88537"/>
                  </a:lnTo>
                  <a:lnTo>
                    <a:pt x="383141" y="91337"/>
                  </a:lnTo>
                  <a:lnTo>
                    <a:pt x="383626" y="93691"/>
                  </a:lnTo>
                  <a:lnTo>
                    <a:pt x="385496" y="97406"/>
                  </a:lnTo>
                  <a:lnTo>
                    <a:pt x="388751" y="102476"/>
                  </a:lnTo>
                  <a:lnTo>
                    <a:pt x="390198" y="105207"/>
                  </a:lnTo>
                  <a:lnTo>
                    <a:pt x="389844" y="105599"/>
                  </a:lnTo>
                  <a:lnTo>
                    <a:pt x="390098" y="107022"/>
                  </a:lnTo>
                  <a:lnTo>
                    <a:pt x="390967" y="109476"/>
                  </a:lnTo>
                  <a:lnTo>
                    <a:pt x="392576" y="111554"/>
                  </a:lnTo>
                  <a:lnTo>
                    <a:pt x="394938" y="113254"/>
                  </a:lnTo>
                  <a:lnTo>
                    <a:pt x="397324" y="116300"/>
                  </a:lnTo>
                  <a:lnTo>
                    <a:pt x="399732" y="120693"/>
                  </a:lnTo>
                  <a:lnTo>
                    <a:pt x="402657" y="124031"/>
                  </a:lnTo>
                  <a:lnTo>
                    <a:pt x="406089" y="126308"/>
                  </a:lnTo>
                  <a:lnTo>
                    <a:pt x="408028" y="128432"/>
                  </a:lnTo>
                  <a:lnTo>
                    <a:pt x="408482" y="130393"/>
                  </a:lnTo>
                  <a:lnTo>
                    <a:pt x="408451" y="132070"/>
                  </a:lnTo>
                  <a:lnTo>
                    <a:pt x="407928" y="133463"/>
                  </a:lnTo>
                  <a:lnTo>
                    <a:pt x="408151" y="134786"/>
                  </a:lnTo>
                  <a:lnTo>
                    <a:pt x="409113" y="136040"/>
                  </a:lnTo>
                  <a:lnTo>
                    <a:pt x="409436" y="137578"/>
                  </a:lnTo>
                  <a:lnTo>
                    <a:pt x="409059" y="139709"/>
                  </a:lnTo>
                  <a:lnTo>
                    <a:pt x="409082" y="140309"/>
                  </a:lnTo>
                  <a:lnTo>
                    <a:pt x="409082" y="140309"/>
                  </a:lnTo>
                  <a:lnTo>
                    <a:pt x="409359" y="140794"/>
                  </a:lnTo>
                  <a:lnTo>
                    <a:pt x="412407" y="144456"/>
                  </a:lnTo>
                  <a:lnTo>
                    <a:pt x="413976" y="147410"/>
                  </a:lnTo>
                  <a:lnTo>
                    <a:pt x="415223" y="152118"/>
                  </a:lnTo>
                  <a:lnTo>
                    <a:pt x="415231" y="152156"/>
                  </a:lnTo>
                  <a:lnTo>
                    <a:pt x="416616" y="154972"/>
                  </a:lnTo>
                  <a:lnTo>
                    <a:pt x="418617" y="156118"/>
                  </a:lnTo>
                  <a:lnTo>
                    <a:pt x="421687" y="156549"/>
                  </a:lnTo>
                  <a:lnTo>
                    <a:pt x="424019" y="157526"/>
                  </a:lnTo>
                  <a:lnTo>
                    <a:pt x="425612" y="159057"/>
                  </a:lnTo>
                  <a:lnTo>
                    <a:pt x="427628" y="159980"/>
                  </a:lnTo>
                  <a:lnTo>
                    <a:pt x="430052" y="160295"/>
                  </a:lnTo>
                  <a:lnTo>
                    <a:pt x="432376" y="161311"/>
                  </a:lnTo>
                  <a:lnTo>
                    <a:pt x="434608" y="163011"/>
                  </a:lnTo>
                  <a:lnTo>
                    <a:pt x="438764" y="164126"/>
                  </a:lnTo>
                  <a:lnTo>
                    <a:pt x="444843" y="164665"/>
                  </a:lnTo>
                  <a:lnTo>
                    <a:pt x="449468" y="166049"/>
                  </a:lnTo>
                  <a:lnTo>
                    <a:pt x="452646" y="168280"/>
                  </a:lnTo>
                  <a:lnTo>
                    <a:pt x="454039" y="168734"/>
                  </a:lnTo>
                  <a:lnTo>
                    <a:pt x="454416" y="168765"/>
                  </a:lnTo>
                  <a:lnTo>
                    <a:pt x="454593" y="168426"/>
                  </a:lnTo>
                  <a:lnTo>
                    <a:pt x="454832" y="167796"/>
                  </a:lnTo>
                  <a:lnTo>
                    <a:pt x="456063" y="167073"/>
                  </a:lnTo>
                  <a:lnTo>
                    <a:pt x="459049" y="166596"/>
                  </a:lnTo>
                  <a:close/>
                  <a:moveTo>
                    <a:pt x="80063" y="25663"/>
                  </a:moveTo>
                  <a:lnTo>
                    <a:pt x="79348" y="25771"/>
                  </a:lnTo>
                  <a:lnTo>
                    <a:pt x="78009" y="24609"/>
                  </a:lnTo>
                  <a:lnTo>
                    <a:pt x="78109" y="23540"/>
                  </a:lnTo>
                  <a:lnTo>
                    <a:pt x="78401" y="23432"/>
                  </a:lnTo>
                  <a:lnTo>
                    <a:pt x="79740" y="24371"/>
                  </a:lnTo>
                  <a:lnTo>
                    <a:pt x="80194" y="25194"/>
                  </a:lnTo>
                  <a:lnTo>
                    <a:pt x="80063" y="25663"/>
                  </a:lnTo>
                  <a:close/>
                  <a:moveTo>
                    <a:pt x="113292" y="91745"/>
                  </a:moveTo>
                  <a:lnTo>
                    <a:pt x="113139" y="92175"/>
                  </a:lnTo>
                  <a:lnTo>
                    <a:pt x="110930" y="90652"/>
                  </a:lnTo>
                  <a:lnTo>
                    <a:pt x="105928" y="85467"/>
                  </a:lnTo>
                  <a:lnTo>
                    <a:pt x="104112" y="82867"/>
                  </a:lnTo>
                  <a:lnTo>
                    <a:pt x="103812" y="81644"/>
                  </a:lnTo>
                  <a:lnTo>
                    <a:pt x="103966" y="78921"/>
                  </a:lnTo>
                  <a:lnTo>
                    <a:pt x="105682" y="79244"/>
                  </a:lnTo>
                  <a:lnTo>
                    <a:pt x="107667" y="81067"/>
                  </a:lnTo>
                  <a:lnTo>
                    <a:pt x="108529" y="82759"/>
                  </a:lnTo>
                  <a:lnTo>
                    <a:pt x="108567" y="84690"/>
                  </a:lnTo>
                  <a:lnTo>
                    <a:pt x="112277" y="85606"/>
                  </a:lnTo>
                  <a:lnTo>
                    <a:pt x="112800" y="89783"/>
                  </a:lnTo>
                  <a:lnTo>
                    <a:pt x="113292" y="91745"/>
                  </a:lnTo>
                  <a:close/>
                  <a:moveTo>
                    <a:pt x="133862" y="92898"/>
                  </a:moveTo>
                  <a:lnTo>
                    <a:pt x="132239" y="98684"/>
                  </a:lnTo>
                  <a:lnTo>
                    <a:pt x="130576" y="98591"/>
                  </a:lnTo>
                  <a:lnTo>
                    <a:pt x="127144" y="96768"/>
                  </a:lnTo>
                  <a:lnTo>
                    <a:pt x="126783" y="95629"/>
                  </a:lnTo>
                  <a:lnTo>
                    <a:pt x="128098" y="88906"/>
                  </a:lnTo>
                  <a:lnTo>
                    <a:pt x="129099" y="88021"/>
                  </a:lnTo>
                  <a:lnTo>
                    <a:pt x="132092" y="87114"/>
                  </a:lnTo>
                  <a:lnTo>
                    <a:pt x="132562" y="87944"/>
                  </a:lnTo>
                  <a:lnTo>
                    <a:pt x="132877" y="89929"/>
                  </a:lnTo>
                  <a:lnTo>
                    <a:pt x="133862" y="92898"/>
                  </a:lnTo>
                  <a:close/>
                  <a:moveTo>
                    <a:pt x="3425" y="94452"/>
                  </a:moveTo>
                  <a:lnTo>
                    <a:pt x="2501" y="95391"/>
                  </a:lnTo>
                  <a:lnTo>
                    <a:pt x="23" y="90268"/>
                  </a:lnTo>
                  <a:lnTo>
                    <a:pt x="0" y="89029"/>
                  </a:lnTo>
                  <a:lnTo>
                    <a:pt x="723" y="88413"/>
                  </a:lnTo>
                  <a:lnTo>
                    <a:pt x="1924" y="88529"/>
                  </a:lnTo>
                  <a:lnTo>
                    <a:pt x="1924" y="89814"/>
                  </a:lnTo>
                  <a:lnTo>
                    <a:pt x="2932" y="90898"/>
                  </a:lnTo>
                  <a:lnTo>
                    <a:pt x="3324" y="91960"/>
                  </a:lnTo>
                  <a:lnTo>
                    <a:pt x="3425" y="94452"/>
                  </a:lnTo>
                  <a:close/>
                  <a:moveTo>
                    <a:pt x="69775" y="115777"/>
                  </a:moveTo>
                  <a:lnTo>
                    <a:pt x="69482" y="116562"/>
                  </a:lnTo>
                  <a:lnTo>
                    <a:pt x="65835" y="114938"/>
                  </a:lnTo>
                  <a:lnTo>
                    <a:pt x="67835" y="112100"/>
                  </a:lnTo>
                  <a:lnTo>
                    <a:pt x="67543" y="109115"/>
                  </a:lnTo>
                  <a:lnTo>
                    <a:pt x="68413" y="108492"/>
                  </a:lnTo>
                  <a:lnTo>
                    <a:pt x="69205" y="109476"/>
                  </a:lnTo>
                  <a:lnTo>
                    <a:pt x="70252" y="113277"/>
                  </a:lnTo>
                  <a:lnTo>
                    <a:pt x="69775" y="115777"/>
                  </a:lnTo>
                  <a:close/>
                  <a:moveTo>
                    <a:pt x="157680" y="165180"/>
                  </a:moveTo>
                  <a:lnTo>
                    <a:pt x="157949" y="166042"/>
                  </a:lnTo>
                  <a:lnTo>
                    <a:pt x="157803" y="166288"/>
                  </a:lnTo>
                  <a:lnTo>
                    <a:pt x="156918" y="165688"/>
                  </a:lnTo>
                  <a:lnTo>
                    <a:pt x="155425" y="169257"/>
                  </a:lnTo>
                  <a:lnTo>
                    <a:pt x="154986" y="169581"/>
                  </a:lnTo>
                  <a:lnTo>
                    <a:pt x="155887" y="164696"/>
                  </a:lnTo>
                  <a:lnTo>
                    <a:pt x="156833" y="163995"/>
                  </a:lnTo>
                  <a:lnTo>
                    <a:pt x="157880" y="163857"/>
                  </a:lnTo>
                  <a:lnTo>
                    <a:pt x="157680" y="165180"/>
                  </a:lnTo>
                  <a:close/>
                  <a:moveTo>
                    <a:pt x="137010" y="200206"/>
                  </a:moveTo>
                  <a:lnTo>
                    <a:pt x="136571" y="200467"/>
                  </a:lnTo>
                  <a:lnTo>
                    <a:pt x="134724" y="197736"/>
                  </a:lnTo>
                  <a:lnTo>
                    <a:pt x="134447" y="195859"/>
                  </a:lnTo>
                  <a:lnTo>
                    <a:pt x="133693" y="195067"/>
                  </a:lnTo>
                  <a:lnTo>
                    <a:pt x="131831" y="194436"/>
                  </a:lnTo>
                  <a:lnTo>
                    <a:pt x="133439" y="190613"/>
                  </a:lnTo>
                  <a:lnTo>
                    <a:pt x="134801" y="182681"/>
                  </a:lnTo>
                  <a:lnTo>
                    <a:pt x="135401" y="184135"/>
                  </a:lnTo>
                  <a:lnTo>
                    <a:pt x="133962" y="192166"/>
                  </a:lnTo>
                  <a:lnTo>
                    <a:pt x="134032" y="193213"/>
                  </a:lnTo>
                  <a:lnTo>
                    <a:pt x="134701" y="194190"/>
                  </a:lnTo>
                  <a:lnTo>
                    <a:pt x="135425" y="195844"/>
                  </a:lnTo>
                  <a:lnTo>
                    <a:pt x="135509" y="197629"/>
                  </a:lnTo>
                  <a:lnTo>
                    <a:pt x="136779" y="199290"/>
                  </a:lnTo>
                  <a:lnTo>
                    <a:pt x="137010" y="200206"/>
                  </a:lnTo>
                  <a:close/>
                  <a:moveTo>
                    <a:pt x="169192" y="189382"/>
                  </a:moveTo>
                  <a:lnTo>
                    <a:pt x="169808" y="192028"/>
                  </a:lnTo>
                  <a:lnTo>
                    <a:pt x="168700" y="191636"/>
                  </a:lnTo>
                  <a:lnTo>
                    <a:pt x="167253" y="190197"/>
                  </a:lnTo>
                  <a:lnTo>
                    <a:pt x="166260" y="188359"/>
                  </a:lnTo>
                  <a:lnTo>
                    <a:pt x="166352" y="187535"/>
                  </a:lnTo>
                  <a:lnTo>
                    <a:pt x="166545" y="187382"/>
                  </a:lnTo>
                  <a:lnTo>
                    <a:pt x="168600" y="188466"/>
                  </a:lnTo>
                  <a:lnTo>
                    <a:pt x="169192" y="189382"/>
                  </a:lnTo>
                  <a:close/>
                  <a:moveTo>
                    <a:pt x="144751" y="203798"/>
                  </a:moveTo>
                  <a:lnTo>
                    <a:pt x="144459" y="204914"/>
                  </a:lnTo>
                  <a:lnTo>
                    <a:pt x="137956" y="200506"/>
                  </a:lnTo>
                  <a:lnTo>
                    <a:pt x="139518" y="200090"/>
                  </a:lnTo>
                  <a:lnTo>
                    <a:pt x="141335" y="200398"/>
                  </a:lnTo>
                  <a:lnTo>
                    <a:pt x="144751" y="203798"/>
                  </a:lnTo>
                  <a:close/>
                  <a:moveTo>
                    <a:pt x="185653" y="209506"/>
                  </a:moveTo>
                  <a:lnTo>
                    <a:pt x="185183" y="209583"/>
                  </a:lnTo>
                  <a:lnTo>
                    <a:pt x="184075" y="208337"/>
                  </a:lnTo>
                  <a:lnTo>
                    <a:pt x="183590" y="205267"/>
                  </a:lnTo>
                  <a:lnTo>
                    <a:pt x="183813" y="204944"/>
                  </a:lnTo>
                  <a:lnTo>
                    <a:pt x="185899" y="208745"/>
                  </a:lnTo>
                  <a:lnTo>
                    <a:pt x="185860" y="209214"/>
                  </a:lnTo>
                  <a:lnTo>
                    <a:pt x="185653" y="209506"/>
                  </a:lnTo>
                  <a:close/>
                  <a:moveTo>
                    <a:pt x="256982" y="268702"/>
                  </a:moveTo>
                  <a:lnTo>
                    <a:pt x="256351" y="270603"/>
                  </a:lnTo>
                  <a:lnTo>
                    <a:pt x="254719" y="269841"/>
                  </a:lnTo>
                  <a:lnTo>
                    <a:pt x="254134" y="268649"/>
                  </a:lnTo>
                  <a:lnTo>
                    <a:pt x="254019" y="266695"/>
                  </a:lnTo>
                  <a:lnTo>
                    <a:pt x="254927" y="266364"/>
                  </a:lnTo>
                  <a:lnTo>
                    <a:pt x="256243" y="267195"/>
                  </a:lnTo>
                  <a:lnTo>
                    <a:pt x="256512" y="267749"/>
                  </a:lnTo>
                  <a:lnTo>
                    <a:pt x="256982" y="268702"/>
                  </a:lnTo>
                  <a:close/>
                  <a:moveTo>
                    <a:pt x="684356" y="277272"/>
                  </a:moveTo>
                  <a:lnTo>
                    <a:pt x="684741" y="278388"/>
                  </a:lnTo>
                  <a:lnTo>
                    <a:pt x="684364" y="278257"/>
                  </a:lnTo>
                  <a:lnTo>
                    <a:pt x="683871" y="277418"/>
                  </a:lnTo>
                  <a:lnTo>
                    <a:pt x="683517" y="276372"/>
                  </a:lnTo>
                  <a:lnTo>
                    <a:pt x="683817" y="276349"/>
                  </a:lnTo>
                  <a:lnTo>
                    <a:pt x="684079" y="276711"/>
                  </a:lnTo>
                  <a:lnTo>
                    <a:pt x="684356" y="277272"/>
                  </a:lnTo>
                  <a:close/>
                  <a:moveTo>
                    <a:pt x="679485" y="298758"/>
                  </a:moveTo>
                  <a:lnTo>
                    <a:pt x="678361" y="299474"/>
                  </a:lnTo>
                  <a:lnTo>
                    <a:pt x="677753" y="296950"/>
                  </a:lnTo>
                  <a:lnTo>
                    <a:pt x="678646" y="294489"/>
                  </a:lnTo>
                  <a:lnTo>
                    <a:pt x="679731" y="293073"/>
                  </a:lnTo>
                  <a:lnTo>
                    <a:pt x="681870" y="292912"/>
                  </a:lnTo>
                  <a:lnTo>
                    <a:pt x="683286" y="292442"/>
                  </a:lnTo>
                  <a:lnTo>
                    <a:pt x="683463" y="293066"/>
                  </a:lnTo>
                  <a:lnTo>
                    <a:pt x="682301" y="294973"/>
                  </a:lnTo>
                  <a:lnTo>
                    <a:pt x="679485" y="298758"/>
                  </a:lnTo>
                  <a:close/>
                  <a:moveTo>
                    <a:pt x="161689" y="334322"/>
                  </a:moveTo>
                  <a:lnTo>
                    <a:pt x="160389" y="334799"/>
                  </a:lnTo>
                  <a:lnTo>
                    <a:pt x="158472" y="333407"/>
                  </a:lnTo>
                  <a:lnTo>
                    <a:pt x="158980" y="332307"/>
                  </a:lnTo>
                  <a:lnTo>
                    <a:pt x="160073" y="331561"/>
                  </a:lnTo>
                  <a:lnTo>
                    <a:pt x="161097" y="332953"/>
                  </a:lnTo>
                  <a:lnTo>
                    <a:pt x="161689" y="334322"/>
                  </a:lnTo>
                  <a:close/>
                  <a:moveTo>
                    <a:pt x="577028" y="335776"/>
                  </a:moveTo>
                  <a:lnTo>
                    <a:pt x="574596" y="336299"/>
                  </a:lnTo>
                  <a:lnTo>
                    <a:pt x="574165" y="335807"/>
                  </a:lnTo>
                  <a:lnTo>
                    <a:pt x="579067" y="333491"/>
                  </a:lnTo>
                  <a:lnTo>
                    <a:pt x="579906" y="333591"/>
                  </a:lnTo>
                  <a:lnTo>
                    <a:pt x="580198" y="333907"/>
                  </a:lnTo>
                  <a:lnTo>
                    <a:pt x="577659" y="335007"/>
                  </a:lnTo>
                  <a:lnTo>
                    <a:pt x="577028" y="3357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5" name="Serbest Form 164">
              <a:extLst>
                <a:ext uri="{FF2B5EF4-FFF2-40B4-BE49-F238E27FC236}">
                  <a16:creationId xmlns:a16="http://schemas.microsoft.com/office/drawing/2014/main" id="{75F11279-0636-F096-40ED-8A636F619A3E}"/>
                </a:ext>
              </a:extLst>
            </p:cNvPr>
            <p:cNvSpPr/>
            <p:nvPr/>
          </p:nvSpPr>
          <p:spPr>
            <a:xfrm>
              <a:off x="10150011" y="6336775"/>
              <a:ext cx="423711" cy="139632"/>
            </a:xfrm>
            <a:custGeom>
              <a:avLst/>
              <a:gdLst>
                <a:gd name="csX0" fmla="*/ 377846 w 423711"/>
                <a:gd name="csY0" fmla="*/ 3970 h 139632"/>
                <a:gd name="csX1" fmla="*/ 376531 w 423711"/>
                <a:gd name="csY1" fmla="*/ 5108 h 139632"/>
                <a:gd name="csX2" fmla="*/ 376084 w 423711"/>
                <a:gd name="csY2" fmla="*/ 3731 h 139632"/>
                <a:gd name="csX3" fmla="*/ 376176 w 423711"/>
                <a:gd name="csY3" fmla="*/ 1962 h 139632"/>
                <a:gd name="csX4" fmla="*/ 377954 w 423711"/>
                <a:gd name="csY4" fmla="*/ 316 h 139632"/>
                <a:gd name="csX5" fmla="*/ 380486 w 423711"/>
                <a:gd name="csY5" fmla="*/ 0 h 139632"/>
                <a:gd name="csX6" fmla="*/ 380848 w 423711"/>
                <a:gd name="csY6" fmla="*/ 1316 h 139632"/>
                <a:gd name="csX7" fmla="*/ 380547 w 423711"/>
                <a:gd name="csY7" fmla="*/ 2823 h 139632"/>
                <a:gd name="csX8" fmla="*/ 379955 w 423711"/>
                <a:gd name="csY8" fmla="*/ 3600 h 139632"/>
                <a:gd name="csX9" fmla="*/ 377846 w 423711"/>
                <a:gd name="csY9" fmla="*/ 3970 h 139632"/>
                <a:gd name="csX10" fmla="*/ 387196 w 423711"/>
                <a:gd name="csY10" fmla="*/ 68582 h 139632"/>
                <a:gd name="csX11" fmla="*/ 386396 w 423711"/>
                <a:gd name="csY11" fmla="*/ 68566 h 139632"/>
                <a:gd name="csX12" fmla="*/ 384534 w 423711"/>
                <a:gd name="csY12" fmla="*/ 68105 h 139632"/>
                <a:gd name="csX13" fmla="*/ 380794 w 423711"/>
                <a:gd name="csY13" fmla="*/ 65820 h 139632"/>
                <a:gd name="csX14" fmla="*/ 376969 w 423711"/>
                <a:gd name="csY14" fmla="*/ 65012 h 139632"/>
                <a:gd name="csX15" fmla="*/ 371413 w 423711"/>
                <a:gd name="csY15" fmla="*/ 64943 h 139632"/>
                <a:gd name="csX16" fmla="*/ 368273 w 423711"/>
                <a:gd name="csY16" fmla="*/ 64620 h 139632"/>
                <a:gd name="csX17" fmla="*/ 366996 w 423711"/>
                <a:gd name="csY17" fmla="*/ 64958 h 139632"/>
                <a:gd name="csX18" fmla="*/ 365918 w 423711"/>
                <a:gd name="csY18" fmla="*/ 64974 h 139632"/>
                <a:gd name="csX19" fmla="*/ 365141 w 423711"/>
                <a:gd name="csY19" fmla="*/ 64512 h 139632"/>
                <a:gd name="csX20" fmla="*/ 364318 w 423711"/>
                <a:gd name="csY20" fmla="*/ 64281 h 139632"/>
                <a:gd name="csX21" fmla="*/ 362148 w 423711"/>
                <a:gd name="csY21" fmla="*/ 65627 h 139632"/>
                <a:gd name="csX22" fmla="*/ 361140 w 423711"/>
                <a:gd name="csY22" fmla="*/ 65220 h 139632"/>
                <a:gd name="csX23" fmla="*/ 360116 w 423711"/>
                <a:gd name="csY23" fmla="*/ 64651 h 139632"/>
                <a:gd name="csX24" fmla="*/ 358300 w 423711"/>
                <a:gd name="csY24" fmla="*/ 64466 h 139632"/>
                <a:gd name="csX25" fmla="*/ 356099 w 423711"/>
                <a:gd name="csY25" fmla="*/ 64627 h 139632"/>
                <a:gd name="csX26" fmla="*/ 353667 w 423711"/>
                <a:gd name="csY26" fmla="*/ 66012 h 139632"/>
                <a:gd name="csX27" fmla="*/ 350959 w 423711"/>
                <a:gd name="csY27" fmla="*/ 64766 h 139632"/>
                <a:gd name="csX28" fmla="*/ 350189 w 423711"/>
                <a:gd name="csY28" fmla="*/ 64781 h 139632"/>
                <a:gd name="csX29" fmla="*/ 349673 w 423711"/>
                <a:gd name="csY29" fmla="*/ 65104 h 139632"/>
                <a:gd name="csX30" fmla="*/ 348504 w 423711"/>
                <a:gd name="csY30" fmla="*/ 66812 h 139632"/>
                <a:gd name="csX31" fmla="*/ 346264 w 423711"/>
                <a:gd name="csY31" fmla="*/ 68112 h 139632"/>
                <a:gd name="csX32" fmla="*/ 345156 w 423711"/>
                <a:gd name="csY32" fmla="*/ 70505 h 139632"/>
                <a:gd name="csX33" fmla="*/ 344471 w 423711"/>
                <a:gd name="csY33" fmla="*/ 72797 h 139632"/>
                <a:gd name="csX34" fmla="*/ 343878 w 423711"/>
                <a:gd name="csY34" fmla="*/ 73590 h 139632"/>
                <a:gd name="csX35" fmla="*/ 343717 w 423711"/>
                <a:gd name="csY35" fmla="*/ 78013 h 139632"/>
                <a:gd name="csX36" fmla="*/ 343363 w 423711"/>
                <a:gd name="csY36" fmla="*/ 80152 h 139632"/>
                <a:gd name="csX37" fmla="*/ 343925 w 423711"/>
                <a:gd name="csY37" fmla="*/ 82975 h 139632"/>
                <a:gd name="csX38" fmla="*/ 343825 w 423711"/>
                <a:gd name="csY38" fmla="*/ 84190 h 139632"/>
                <a:gd name="csX39" fmla="*/ 342832 w 423711"/>
                <a:gd name="csY39" fmla="*/ 85998 h 139632"/>
                <a:gd name="csX40" fmla="*/ 342701 w 423711"/>
                <a:gd name="csY40" fmla="*/ 86413 h 139632"/>
                <a:gd name="csX41" fmla="*/ 342178 w 423711"/>
                <a:gd name="csY41" fmla="*/ 89283 h 139632"/>
                <a:gd name="csX42" fmla="*/ 342378 w 423711"/>
                <a:gd name="csY42" fmla="*/ 90052 h 139632"/>
                <a:gd name="csX43" fmla="*/ 342247 w 423711"/>
                <a:gd name="csY43" fmla="*/ 91014 h 139632"/>
                <a:gd name="csX44" fmla="*/ 341408 w 423711"/>
                <a:gd name="csY44" fmla="*/ 93029 h 139632"/>
                <a:gd name="csX45" fmla="*/ 339892 w 423711"/>
                <a:gd name="csY45" fmla="*/ 93583 h 139632"/>
                <a:gd name="csX46" fmla="*/ 338299 w 423711"/>
                <a:gd name="csY46" fmla="*/ 93899 h 139632"/>
                <a:gd name="csX47" fmla="*/ 336930 w 423711"/>
                <a:gd name="csY47" fmla="*/ 93214 h 139632"/>
                <a:gd name="csX48" fmla="*/ 335698 w 423711"/>
                <a:gd name="csY48" fmla="*/ 94322 h 139632"/>
                <a:gd name="csX49" fmla="*/ 334136 w 423711"/>
                <a:gd name="csY49" fmla="*/ 96029 h 139632"/>
                <a:gd name="csX50" fmla="*/ 333459 w 423711"/>
                <a:gd name="csY50" fmla="*/ 97183 h 139632"/>
                <a:gd name="csX51" fmla="*/ 333467 w 423711"/>
                <a:gd name="csY51" fmla="*/ 98253 h 139632"/>
                <a:gd name="csX52" fmla="*/ 333628 w 423711"/>
                <a:gd name="csY52" fmla="*/ 98968 h 139632"/>
                <a:gd name="csX53" fmla="*/ 333305 w 423711"/>
                <a:gd name="csY53" fmla="*/ 99707 h 139632"/>
                <a:gd name="csX54" fmla="*/ 333267 w 423711"/>
                <a:gd name="csY54" fmla="*/ 100491 h 139632"/>
                <a:gd name="csX55" fmla="*/ 333344 w 423711"/>
                <a:gd name="csY55" fmla="*/ 101622 h 139632"/>
                <a:gd name="csX56" fmla="*/ 334406 w 423711"/>
                <a:gd name="csY56" fmla="*/ 102091 h 139632"/>
                <a:gd name="csX57" fmla="*/ 335514 w 423711"/>
                <a:gd name="csY57" fmla="*/ 103068 h 139632"/>
                <a:gd name="csX58" fmla="*/ 335475 w 423711"/>
                <a:gd name="csY58" fmla="*/ 104007 h 139632"/>
                <a:gd name="csX59" fmla="*/ 334867 w 423711"/>
                <a:gd name="csY59" fmla="*/ 104653 h 139632"/>
                <a:gd name="csX60" fmla="*/ 333474 w 423711"/>
                <a:gd name="csY60" fmla="*/ 105653 h 139632"/>
                <a:gd name="csX61" fmla="*/ 330935 w 423711"/>
                <a:gd name="csY61" fmla="*/ 107699 h 139632"/>
                <a:gd name="csX62" fmla="*/ 328072 w 423711"/>
                <a:gd name="csY62" fmla="*/ 109446 h 139632"/>
                <a:gd name="csX63" fmla="*/ 326987 w 423711"/>
                <a:gd name="csY63" fmla="*/ 109853 h 139632"/>
                <a:gd name="csX64" fmla="*/ 326595 w 423711"/>
                <a:gd name="csY64" fmla="*/ 110661 h 139632"/>
                <a:gd name="csX65" fmla="*/ 326395 w 423711"/>
                <a:gd name="csY65" fmla="*/ 111746 h 139632"/>
                <a:gd name="csX66" fmla="*/ 327025 w 423711"/>
                <a:gd name="csY66" fmla="*/ 114123 h 139632"/>
                <a:gd name="csX67" fmla="*/ 327626 w 423711"/>
                <a:gd name="csY67" fmla="*/ 114823 h 139632"/>
                <a:gd name="csX68" fmla="*/ 327941 w 423711"/>
                <a:gd name="csY68" fmla="*/ 115654 h 139632"/>
                <a:gd name="csX69" fmla="*/ 327557 w 423711"/>
                <a:gd name="csY69" fmla="*/ 116646 h 139632"/>
                <a:gd name="csX70" fmla="*/ 327280 w 423711"/>
                <a:gd name="csY70" fmla="*/ 117500 h 139632"/>
                <a:gd name="csX71" fmla="*/ 326225 w 423711"/>
                <a:gd name="csY71" fmla="*/ 118039 h 139632"/>
                <a:gd name="csX72" fmla="*/ 325194 w 423711"/>
                <a:gd name="csY72" fmla="*/ 118431 h 139632"/>
                <a:gd name="csX73" fmla="*/ 324817 w 423711"/>
                <a:gd name="csY73" fmla="*/ 119108 h 139632"/>
                <a:gd name="csX74" fmla="*/ 324278 w 423711"/>
                <a:gd name="csY74" fmla="*/ 121954 h 139632"/>
                <a:gd name="csX75" fmla="*/ 323655 w 423711"/>
                <a:gd name="csY75" fmla="*/ 123439 h 139632"/>
                <a:gd name="csX76" fmla="*/ 322254 w 423711"/>
                <a:gd name="csY76" fmla="*/ 125647 h 139632"/>
                <a:gd name="csX77" fmla="*/ 321785 w 423711"/>
                <a:gd name="csY77" fmla="*/ 126655 h 139632"/>
                <a:gd name="csX78" fmla="*/ 321062 w 423711"/>
                <a:gd name="csY78" fmla="*/ 126978 h 139632"/>
                <a:gd name="csX79" fmla="*/ 318353 w 423711"/>
                <a:gd name="csY79" fmla="*/ 125947 h 139632"/>
                <a:gd name="csX80" fmla="*/ 315929 w 423711"/>
                <a:gd name="csY80" fmla="*/ 126570 h 139632"/>
                <a:gd name="csX81" fmla="*/ 312712 w 423711"/>
                <a:gd name="csY81" fmla="*/ 126970 h 139632"/>
                <a:gd name="csX82" fmla="*/ 309988 w 423711"/>
                <a:gd name="csY82" fmla="*/ 126909 h 139632"/>
                <a:gd name="csX83" fmla="*/ 307887 w 423711"/>
                <a:gd name="csY83" fmla="*/ 127362 h 139632"/>
                <a:gd name="csX84" fmla="*/ 306440 w 423711"/>
                <a:gd name="csY84" fmla="*/ 128524 h 139632"/>
                <a:gd name="csX85" fmla="*/ 304824 w 423711"/>
                <a:gd name="csY85" fmla="*/ 129993 h 139632"/>
                <a:gd name="csX86" fmla="*/ 303124 w 423711"/>
                <a:gd name="csY86" fmla="*/ 131086 h 139632"/>
                <a:gd name="csX87" fmla="*/ 301839 w 423711"/>
                <a:gd name="csY87" fmla="*/ 131617 h 139632"/>
                <a:gd name="csX88" fmla="*/ 299484 w 423711"/>
                <a:gd name="csY88" fmla="*/ 130063 h 139632"/>
                <a:gd name="csX89" fmla="*/ 298291 w 423711"/>
                <a:gd name="csY89" fmla="*/ 130201 h 139632"/>
                <a:gd name="csX90" fmla="*/ 296152 w 423711"/>
                <a:gd name="csY90" fmla="*/ 129663 h 139632"/>
                <a:gd name="csX91" fmla="*/ 291126 w 423711"/>
                <a:gd name="csY91" fmla="*/ 127924 h 139632"/>
                <a:gd name="csX92" fmla="*/ 289887 w 423711"/>
                <a:gd name="csY92" fmla="*/ 127416 h 139632"/>
                <a:gd name="csX93" fmla="*/ 288548 w 423711"/>
                <a:gd name="csY93" fmla="*/ 127370 h 139632"/>
                <a:gd name="csX94" fmla="*/ 288148 w 423711"/>
                <a:gd name="csY94" fmla="*/ 126870 h 139632"/>
                <a:gd name="csX95" fmla="*/ 288356 w 423711"/>
                <a:gd name="csY95" fmla="*/ 126031 h 139632"/>
                <a:gd name="csX96" fmla="*/ 288148 w 423711"/>
                <a:gd name="csY96" fmla="*/ 124924 h 139632"/>
                <a:gd name="csX97" fmla="*/ 287171 w 423711"/>
                <a:gd name="csY97" fmla="*/ 124508 h 139632"/>
                <a:gd name="csX98" fmla="*/ 277082 w 423711"/>
                <a:gd name="csY98" fmla="*/ 124678 h 139632"/>
                <a:gd name="csX99" fmla="*/ 274173 w 423711"/>
                <a:gd name="csY99" fmla="*/ 125631 h 139632"/>
                <a:gd name="csX100" fmla="*/ 272211 w 423711"/>
                <a:gd name="csY100" fmla="*/ 126385 h 139632"/>
                <a:gd name="csX101" fmla="*/ 270810 w 423711"/>
                <a:gd name="csY101" fmla="*/ 127255 h 139632"/>
                <a:gd name="csX102" fmla="*/ 270410 w 423711"/>
                <a:gd name="csY102" fmla="*/ 129416 h 139632"/>
                <a:gd name="csX103" fmla="*/ 269571 w 423711"/>
                <a:gd name="csY103" fmla="*/ 131447 h 139632"/>
                <a:gd name="csX104" fmla="*/ 268486 w 423711"/>
                <a:gd name="csY104" fmla="*/ 133601 h 139632"/>
                <a:gd name="csX105" fmla="*/ 265131 w 423711"/>
                <a:gd name="csY105" fmla="*/ 134248 h 139632"/>
                <a:gd name="csX106" fmla="*/ 262669 w 423711"/>
                <a:gd name="csY106" fmla="*/ 136425 h 139632"/>
                <a:gd name="csX107" fmla="*/ 261822 w 423711"/>
                <a:gd name="csY107" fmla="*/ 136686 h 139632"/>
                <a:gd name="csX108" fmla="*/ 260129 w 423711"/>
                <a:gd name="csY108" fmla="*/ 136371 h 139632"/>
                <a:gd name="csX109" fmla="*/ 258313 w 423711"/>
                <a:gd name="csY109" fmla="*/ 136194 h 139632"/>
                <a:gd name="csX110" fmla="*/ 257005 w 423711"/>
                <a:gd name="csY110" fmla="*/ 136802 h 139632"/>
                <a:gd name="csX111" fmla="*/ 255627 w 423711"/>
                <a:gd name="csY111" fmla="*/ 136771 h 139632"/>
                <a:gd name="csX112" fmla="*/ 251387 w 423711"/>
                <a:gd name="csY112" fmla="*/ 135755 h 139632"/>
                <a:gd name="csX113" fmla="*/ 247378 w 423711"/>
                <a:gd name="csY113" fmla="*/ 135594 h 139632"/>
                <a:gd name="csX114" fmla="*/ 245108 w 423711"/>
                <a:gd name="csY114" fmla="*/ 136109 h 139632"/>
                <a:gd name="csX115" fmla="*/ 243853 w 423711"/>
                <a:gd name="csY115" fmla="*/ 136302 h 139632"/>
                <a:gd name="csX116" fmla="*/ 236874 w 423711"/>
                <a:gd name="csY116" fmla="*/ 139286 h 139632"/>
                <a:gd name="csX117" fmla="*/ 234511 w 423711"/>
                <a:gd name="csY117" fmla="*/ 139632 h 139632"/>
                <a:gd name="csX118" fmla="*/ 233557 w 423711"/>
                <a:gd name="csY118" fmla="*/ 139202 h 139632"/>
                <a:gd name="csX119" fmla="*/ 232210 w 423711"/>
                <a:gd name="csY119" fmla="*/ 137978 h 139632"/>
                <a:gd name="csX120" fmla="*/ 230402 w 423711"/>
                <a:gd name="csY120" fmla="*/ 136755 h 139632"/>
                <a:gd name="csX121" fmla="*/ 226069 w 423711"/>
                <a:gd name="csY121" fmla="*/ 132594 h 139632"/>
                <a:gd name="csX122" fmla="*/ 224469 w 423711"/>
                <a:gd name="csY122" fmla="*/ 131617 h 139632"/>
                <a:gd name="csX123" fmla="*/ 223407 w 423711"/>
                <a:gd name="csY123" fmla="*/ 130616 h 139632"/>
                <a:gd name="csX124" fmla="*/ 222398 w 423711"/>
                <a:gd name="csY124" fmla="*/ 129424 h 139632"/>
                <a:gd name="csX125" fmla="*/ 220959 w 423711"/>
                <a:gd name="csY125" fmla="*/ 128139 h 139632"/>
                <a:gd name="csX126" fmla="*/ 219651 w 423711"/>
                <a:gd name="csY126" fmla="*/ 127255 h 139632"/>
                <a:gd name="csX127" fmla="*/ 217881 w 423711"/>
                <a:gd name="csY127" fmla="*/ 125455 h 139632"/>
                <a:gd name="csX128" fmla="*/ 216119 w 423711"/>
                <a:gd name="csY128" fmla="*/ 123485 h 139632"/>
                <a:gd name="csX129" fmla="*/ 215719 w 423711"/>
                <a:gd name="csY129" fmla="*/ 120016 h 139632"/>
                <a:gd name="csX130" fmla="*/ 214318 w 423711"/>
                <a:gd name="csY130" fmla="*/ 119377 h 139632"/>
                <a:gd name="csX131" fmla="*/ 213841 w 423711"/>
                <a:gd name="csY131" fmla="*/ 118469 h 139632"/>
                <a:gd name="csX132" fmla="*/ 213626 w 423711"/>
                <a:gd name="csY132" fmla="*/ 117446 h 139632"/>
                <a:gd name="csX133" fmla="*/ 215573 w 423711"/>
                <a:gd name="csY133" fmla="*/ 114631 h 139632"/>
                <a:gd name="csX134" fmla="*/ 216989 w 423711"/>
                <a:gd name="csY134" fmla="*/ 117608 h 139632"/>
                <a:gd name="csX135" fmla="*/ 217527 w 423711"/>
                <a:gd name="csY135" fmla="*/ 118269 h 139632"/>
                <a:gd name="csX136" fmla="*/ 220667 w 423711"/>
                <a:gd name="csY136" fmla="*/ 120277 h 139632"/>
                <a:gd name="csX137" fmla="*/ 223252 w 423711"/>
                <a:gd name="csY137" fmla="*/ 121277 h 139632"/>
                <a:gd name="csX138" fmla="*/ 226046 w 423711"/>
                <a:gd name="csY138" fmla="*/ 121685 h 139632"/>
                <a:gd name="csX139" fmla="*/ 228893 w 423711"/>
                <a:gd name="csY139" fmla="*/ 121770 h 139632"/>
                <a:gd name="csX140" fmla="*/ 230017 w 423711"/>
                <a:gd name="csY140" fmla="*/ 121631 h 139632"/>
                <a:gd name="csX141" fmla="*/ 231125 w 423711"/>
                <a:gd name="csY141" fmla="*/ 121231 h 139632"/>
                <a:gd name="csX142" fmla="*/ 232210 w 423711"/>
                <a:gd name="csY142" fmla="*/ 121662 h 139632"/>
                <a:gd name="csX143" fmla="*/ 238159 w 423711"/>
                <a:gd name="csY143" fmla="*/ 124916 h 139632"/>
                <a:gd name="csX144" fmla="*/ 240467 w 423711"/>
                <a:gd name="csY144" fmla="*/ 125501 h 139632"/>
                <a:gd name="csX145" fmla="*/ 242907 w 423711"/>
                <a:gd name="csY145" fmla="*/ 125255 h 139632"/>
                <a:gd name="csX146" fmla="*/ 243876 w 423711"/>
                <a:gd name="csY146" fmla="*/ 125578 h 139632"/>
                <a:gd name="csX147" fmla="*/ 247301 w 423711"/>
                <a:gd name="csY147" fmla="*/ 128078 h 139632"/>
                <a:gd name="csX148" fmla="*/ 248309 w 423711"/>
                <a:gd name="csY148" fmla="*/ 128378 h 139632"/>
                <a:gd name="csX149" fmla="*/ 249994 w 423711"/>
                <a:gd name="csY149" fmla="*/ 128185 h 139632"/>
                <a:gd name="csX150" fmla="*/ 247847 w 423711"/>
                <a:gd name="csY150" fmla="*/ 127047 h 139632"/>
                <a:gd name="csX151" fmla="*/ 246431 w 423711"/>
                <a:gd name="csY151" fmla="*/ 126239 h 139632"/>
                <a:gd name="csX152" fmla="*/ 245793 w 423711"/>
                <a:gd name="csY152" fmla="*/ 124716 h 139632"/>
                <a:gd name="csX153" fmla="*/ 246185 w 423711"/>
                <a:gd name="csY153" fmla="*/ 123093 h 139632"/>
                <a:gd name="csX154" fmla="*/ 247555 w 423711"/>
                <a:gd name="csY154" fmla="*/ 122008 h 139632"/>
                <a:gd name="csX155" fmla="*/ 248509 w 423711"/>
                <a:gd name="csY155" fmla="*/ 120831 h 139632"/>
                <a:gd name="csX156" fmla="*/ 248847 w 423711"/>
                <a:gd name="csY156" fmla="*/ 117323 h 139632"/>
                <a:gd name="csX157" fmla="*/ 249456 w 423711"/>
                <a:gd name="csY157" fmla="*/ 115546 h 139632"/>
                <a:gd name="csX158" fmla="*/ 250594 w 423711"/>
                <a:gd name="csY158" fmla="*/ 113861 h 139632"/>
                <a:gd name="csX159" fmla="*/ 250971 w 423711"/>
                <a:gd name="csY159" fmla="*/ 112231 h 139632"/>
                <a:gd name="csX160" fmla="*/ 249686 w 423711"/>
                <a:gd name="csY160" fmla="*/ 110984 h 139632"/>
                <a:gd name="csX161" fmla="*/ 249402 w 423711"/>
                <a:gd name="csY161" fmla="*/ 108846 h 139632"/>
                <a:gd name="csX162" fmla="*/ 249679 w 423711"/>
                <a:gd name="csY162" fmla="*/ 107076 h 139632"/>
                <a:gd name="csX163" fmla="*/ 250410 w 423711"/>
                <a:gd name="csY163" fmla="*/ 105869 h 139632"/>
                <a:gd name="csX164" fmla="*/ 251564 w 423711"/>
                <a:gd name="csY164" fmla="*/ 106669 h 139632"/>
                <a:gd name="csX165" fmla="*/ 252765 w 423711"/>
                <a:gd name="csY165" fmla="*/ 107407 h 139632"/>
                <a:gd name="csX166" fmla="*/ 253942 w 423711"/>
                <a:gd name="csY166" fmla="*/ 107330 h 139632"/>
                <a:gd name="csX167" fmla="*/ 254758 w 423711"/>
                <a:gd name="csY167" fmla="*/ 107038 h 139632"/>
                <a:gd name="csX168" fmla="*/ 254904 w 423711"/>
                <a:gd name="csY168" fmla="*/ 106123 h 139632"/>
                <a:gd name="csX169" fmla="*/ 254689 w 423711"/>
                <a:gd name="csY169" fmla="*/ 104530 h 139632"/>
                <a:gd name="csX170" fmla="*/ 254750 w 423711"/>
                <a:gd name="csY170" fmla="*/ 101607 h 139632"/>
                <a:gd name="csX171" fmla="*/ 256243 w 423711"/>
                <a:gd name="csY171" fmla="*/ 99268 h 139632"/>
                <a:gd name="csX172" fmla="*/ 258636 w 423711"/>
                <a:gd name="csY172" fmla="*/ 97660 h 139632"/>
                <a:gd name="csX173" fmla="*/ 260891 w 423711"/>
                <a:gd name="csY173" fmla="*/ 96891 h 139632"/>
                <a:gd name="csX174" fmla="*/ 269341 w 423711"/>
                <a:gd name="csY174" fmla="*/ 95583 h 139632"/>
                <a:gd name="csX175" fmla="*/ 282700 w 423711"/>
                <a:gd name="csY175" fmla="*/ 92237 h 139632"/>
                <a:gd name="csX176" fmla="*/ 286655 w 423711"/>
                <a:gd name="csY176" fmla="*/ 90945 h 139632"/>
                <a:gd name="csX177" fmla="*/ 288110 w 423711"/>
                <a:gd name="csY177" fmla="*/ 90275 h 139632"/>
                <a:gd name="csX178" fmla="*/ 289334 w 423711"/>
                <a:gd name="csY178" fmla="*/ 89345 h 139632"/>
                <a:gd name="csX179" fmla="*/ 291403 w 423711"/>
                <a:gd name="csY179" fmla="*/ 86375 h 139632"/>
                <a:gd name="csX180" fmla="*/ 295290 w 423711"/>
                <a:gd name="csY180" fmla="*/ 81690 h 139632"/>
                <a:gd name="csX181" fmla="*/ 298014 w 423711"/>
                <a:gd name="csY181" fmla="*/ 77844 h 139632"/>
                <a:gd name="csX182" fmla="*/ 303755 w 423711"/>
                <a:gd name="csY182" fmla="*/ 72236 h 139632"/>
                <a:gd name="csX183" fmla="*/ 308334 w 423711"/>
                <a:gd name="csY183" fmla="*/ 67035 h 139632"/>
                <a:gd name="csX184" fmla="*/ 308949 w 423711"/>
                <a:gd name="csY184" fmla="*/ 66058 h 139632"/>
                <a:gd name="csX185" fmla="*/ 309711 w 423711"/>
                <a:gd name="csY185" fmla="*/ 63220 h 139632"/>
                <a:gd name="csX186" fmla="*/ 309772 w 423711"/>
                <a:gd name="csY186" fmla="*/ 61881 h 139632"/>
                <a:gd name="csX187" fmla="*/ 309634 w 423711"/>
                <a:gd name="csY187" fmla="*/ 60527 h 139632"/>
                <a:gd name="csX188" fmla="*/ 310242 w 423711"/>
                <a:gd name="csY188" fmla="*/ 59896 h 139632"/>
                <a:gd name="csX189" fmla="*/ 311134 w 423711"/>
                <a:gd name="csY189" fmla="*/ 59519 h 139632"/>
                <a:gd name="csX190" fmla="*/ 311350 w 423711"/>
                <a:gd name="csY190" fmla="*/ 59519 h 139632"/>
                <a:gd name="csX191" fmla="*/ 312027 w 423711"/>
                <a:gd name="csY191" fmla="*/ 60112 h 139632"/>
                <a:gd name="csX192" fmla="*/ 313620 w 423711"/>
                <a:gd name="csY192" fmla="*/ 60935 h 139632"/>
                <a:gd name="csX193" fmla="*/ 314805 w 423711"/>
                <a:gd name="csY193" fmla="*/ 61997 h 139632"/>
                <a:gd name="csX194" fmla="*/ 315605 w 423711"/>
                <a:gd name="csY194" fmla="*/ 63366 h 139632"/>
                <a:gd name="csX195" fmla="*/ 316175 w 423711"/>
                <a:gd name="csY195" fmla="*/ 64643 h 139632"/>
                <a:gd name="csX196" fmla="*/ 316221 w 423711"/>
                <a:gd name="csY196" fmla="*/ 65735 h 139632"/>
                <a:gd name="csX197" fmla="*/ 316944 w 423711"/>
                <a:gd name="csY197" fmla="*/ 66628 h 139632"/>
                <a:gd name="csX198" fmla="*/ 318968 w 423711"/>
                <a:gd name="csY198" fmla="*/ 66781 h 139632"/>
                <a:gd name="csX199" fmla="*/ 319623 w 423711"/>
                <a:gd name="csY199" fmla="*/ 67904 h 139632"/>
                <a:gd name="csX200" fmla="*/ 321031 w 423711"/>
                <a:gd name="csY200" fmla="*/ 69835 h 139632"/>
                <a:gd name="csX201" fmla="*/ 322324 w 423711"/>
                <a:gd name="csY201" fmla="*/ 71228 h 139632"/>
                <a:gd name="csX202" fmla="*/ 323116 w 423711"/>
                <a:gd name="csY202" fmla="*/ 71766 h 139632"/>
                <a:gd name="csX203" fmla="*/ 324101 w 423711"/>
                <a:gd name="csY203" fmla="*/ 71474 h 139632"/>
                <a:gd name="csX204" fmla="*/ 325633 w 423711"/>
                <a:gd name="csY204" fmla="*/ 70205 h 139632"/>
                <a:gd name="csX205" fmla="*/ 326741 w 423711"/>
                <a:gd name="csY205" fmla="*/ 68651 h 139632"/>
                <a:gd name="csX206" fmla="*/ 327487 w 423711"/>
                <a:gd name="csY206" fmla="*/ 66551 h 139632"/>
                <a:gd name="csX207" fmla="*/ 326902 w 423711"/>
                <a:gd name="csY207" fmla="*/ 66243 h 139632"/>
                <a:gd name="csX208" fmla="*/ 327934 w 423711"/>
                <a:gd name="csY208" fmla="*/ 64658 h 139632"/>
                <a:gd name="csX209" fmla="*/ 328126 w 423711"/>
                <a:gd name="csY209" fmla="*/ 63827 h 139632"/>
                <a:gd name="csX210" fmla="*/ 327649 w 423711"/>
                <a:gd name="csY210" fmla="*/ 63066 h 139632"/>
                <a:gd name="csX211" fmla="*/ 327041 w 423711"/>
                <a:gd name="csY211" fmla="*/ 62304 h 139632"/>
                <a:gd name="csX212" fmla="*/ 326810 w 423711"/>
                <a:gd name="csY212" fmla="*/ 60389 h 139632"/>
                <a:gd name="csX213" fmla="*/ 326387 w 423711"/>
                <a:gd name="csY213" fmla="*/ 57950 h 139632"/>
                <a:gd name="csX214" fmla="*/ 326102 w 423711"/>
                <a:gd name="csY214" fmla="*/ 56842 h 139632"/>
                <a:gd name="csX215" fmla="*/ 326910 w 423711"/>
                <a:gd name="csY215" fmla="*/ 56050 h 139632"/>
                <a:gd name="csX216" fmla="*/ 328649 w 423711"/>
                <a:gd name="csY216" fmla="*/ 55042 h 139632"/>
                <a:gd name="csX217" fmla="*/ 330388 w 423711"/>
                <a:gd name="csY217" fmla="*/ 53873 h 139632"/>
                <a:gd name="csX218" fmla="*/ 332151 w 423711"/>
                <a:gd name="csY218" fmla="*/ 52934 h 139632"/>
                <a:gd name="csX219" fmla="*/ 332197 w 423711"/>
                <a:gd name="csY219" fmla="*/ 54627 h 139632"/>
                <a:gd name="csX220" fmla="*/ 332151 w 423711"/>
                <a:gd name="csY220" fmla="*/ 57419 h 139632"/>
                <a:gd name="csX221" fmla="*/ 332682 w 423711"/>
                <a:gd name="csY221" fmla="*/ 59758 h 139632"/>
                <a:gd name="csX222" fmla="*/ 333882 w 423711"/>
                <a:gd name="csY222" fmla="*/ 63897 h 139632"/>
                <a:gd name="csX223" fmla="*/ 335252 w 423711"/>
                <a:gd name="csY223" fmla="*/ 64458 h 139632"/>
                <a:gd name="csX224" fmla="*/ 336899 w 423711"/>
                <a:gd name="csY224" fmla="*/ 64827 h 139632"/>
                <a:gd name="csX225" fmla="*/ 337853 w 423711"/>
                <a:gd name="csY225" fmla="*/ 64712 h 139632"/>
                <a:gd name="csX226" fmla="*/ 338469 w 423711"/>
                <a:gd name="csY226" fmla="*/ 64435 h 139632"/>
                <a:gd name="csX227" fmla="*/ 338630 w 423711"/>
                <a:gd name="csY227" fmla="*/ 64104 h 139632"/>
                <a:gd name="csX228" fmla="*/ 337607 w 423711"/>
                <a:gd name="csY228" fmla="*/ 62481 h 139632"/>
                <a:gd name="csX229" fmla="*/ 337338 w 423711"/>
                <a:gd name="csY229" fmla="*/ 58658 h 139632"/>
                <a:gd name="csX230" fmla="*/ 336499 w 423711"/>
                <a:gd name="csY230" fmla="*/ 56150 h 139632"/>
                <a:gd name="csX231" fmla="*/ 335214 w 423711"/>
                <a:gd name="csY231" fmla="*/ 53650 h 139632"/>
                <a:gd name="csX232" fmla="*/ 334606 w 423711"/>
                <a:gd name="csY232" fmla="*/ 52942 h 139632"/>
                <a:gd name="csX233" fmla="*/ 339677 w 423711"/>
                <a:gd name="csY233" fmla="*/ 52234 h 139632"/>
                <a:gd name="csX234" fmla="*/ 340808 w 423711"/>
                <a:gd name="csY234" fmla="*/ 51450 h 139632"/>
                <a:gd name="csX235" fmla="*/ 342801 w 423711"/>
                <a:gd name="csY235" fmla="*/ 49734 h 139632"/>
                <a:gd name="csX236" fmla="*/ 343555 w 423711"/>
                <a:gd name="csY236" fmla="*/ 48772 h 139632"/>
                <a:gd name="csX237" fmla="*/ 344148 w 423711"/>
                <a:gd name="csY237" fmla="*/ 46603 h 139632"/>
                <a:gd name="csX238" fmla="*/ 341662 w 423711"/>
                <a:gd name="csY238" fmla="*/ 45319 h 139632"/>
                <a:gd name="csX239" fmla="*/ 340685 w 423711"/>
                <a:gd name="csY239" fmla="*/ 43672 h 139632"/>
                <a:gd name="csX240" fmla="*/ 340624 w 423711"/>
                <a:gd name="csY240" fmla="*/ 41895 h 139632"/>
                <a:gd name="csX241" fmla="*/ 343594 w 423711"/>
                <a:gd name="csY241" fmla="*/ 38587 h 139632"/>
                <a:gd name="csX242" fmla="*/ 344625 w 423711"/>
                <a:gd name="csY242" fmla="*/ 37795 h 139632"/>
                <a:gd name="csX243" fmla="*/ 345072 w 423711"/>
                <a:gd name="csY243" fmla="*/ 38972 h 139632"/>
                <a:gd name="csX244" fmla="*/ 346380 w 423711"/>
                <a:gd name="csY244" fmla="*/ 39272 h 139632"/>
                <a:gd name="csX245" fmla="*/ 347580 w 423711"/>
                <a:gd name="csY245" fmla="*/ 39318 h 139632"/>
                <a:gd name="csX246" fmla="*/ 348788 w 423711"/>
                <a:gd name="csY246" fmla="*/ 39249 h 139632"/>
                <a:gd name="csX247" fmla="*/ 350527 w 423711"/>
                <a:gd name="csY247" fmla="*/ 37580 h 139632"/>
                <a:gd name="csX248" fmla="*/ 351420 w 423711"/>
                <a:gd name="csY248" fmla="*/ 35179 h 139632"/>
                <a:gd name="csX249" fmla="*/ 354468 w 423711"/>
                <a:gd name="csY249" fmla="*/ 31787 h 139632"/>
                <a:gd name="csX250" fmla="*/ 355553 w 423711"/>
                <a:gd name="csY250" fmla="*/ 29187 h 139632"/>
                <a:gd name="csX251" fmla="*/ 356168 w 423711"/>
                <a:gd name="csY251" fmla="*/ 26463 h 139632"/>
                <a:gd name="csX252" fmla="*/ 363864 w 423711"/>
                <a:gd name="csY252" fmla="*/ 18001 h 139632"/>
                <a:gd name="csX253" fmla="*/ 364802 w 423711"/>
                <a:gd name="csY253" fmla="*/ 16686 h 139632"/>
                <a:gd name="csX254" fmla="*/ 369373 w 423711"/>
                <a:gd name="csY254" fmla="*/ 8170 h 139632"/>
                <a:gd name="csX255" fmla="*/ 369943 w 423711"/>
                <a:gd name="csY255" fmla="*/ 7885 h 139632"/>
                <a:gd name="csX256" fmla="*/ 371167 w 423711"/>
                <a:gd name="csY256" fmla="*/ 8708 h 139632"/>
                <a:gd name="csX257" fmla="*/ 371528 w 423711"/>
                <a:gd name="csY257" fmla="*/ 11416 h 139632"/>
                <a:gd name="csX258" fmla="*/ 371367 w 423711"/>
                <a:gd name="csY258" fmla="*/ 12593 h 139632"/>
                <a:gd name="csX259" fmla="*/ 370620 w 423711"/>
                <a:gd name="csY259" fmla="*/ 14347 h 139632"/>
                <a:gd name="csX260" fmla="*/ 370197 w 423711"/>
                <a:gd name="csY260" fmla="*/ 16178 h 139632"/>
                <a:gd name="csX261" fmla="*/ 370720 w 423711"/>
                <a:gd name="csY261" fmla="*/ 16140 h 139632"/>
                <a:gd name="csX262" fmla="*/ 372898 w 423711"/>
                <a:gd name="csY262" fmla="*/ 15024 h 139632"/>
                <a:gd name="csX263" fmla="*/ 375168 w 423711"/>
                <a:gd name="csY263" fmla="*/ 12047 h 139632"/>
                <a:gd name="csX264" fmla="*/ 376454 w 423711"/>
                <a:gd name="csY264" fmla="*/ 9470 h 139632"/>
                <a:gd name="csX265" fmla="*/ 377546 w 423711"/>
                <a:gd name="csY265" fmla="*/ 8347 h 139632"/>
                <a:gd name="csX266" fmla="*/ 379740 w 423711"/>
                <a:gd name="csY266" fmla="*/ 8978 h 139632"/>
                <a:gd name="csX267" fmla="*/ 380224 w 423711"/>
                <a:gd name="csY267" fmla="*/ 9424 h 139632"/>
                <a:gd name="csX268" fmla="*/ 380070 w 423711"/>
                <a:gd name="csY268" fmla="*/ 11278 h 139632"/>
                <a:gd name="csX269" fmla="*/ 380278 w 423711"/>
                <a:gd name="csY269" fmla="*/ 12355 h 139632"/>
                <a:gd name="csX270" fmla="*/ 381117 w 423711"/>
                <a:gd name="csY270" fmla="*/ 14655 h 139632"/>
                <a:gd name="csX271" fmla="*/ 382979 w 423711"/>
                <a:gd name="csY271" fmla="*/ 16055 h 139632"/>
                <a:gd name="csX272" fmla="*/ 385550 w 423711"/>
                <a:gd name="csY272" fmla="*/ 16932 h 139632"/>
                <a:gd name="csX273" fmla="*/ 387935 w 423711"/>
                <a:gd name="csY273" fmla="*/ 18209 h 139632"/>
                <a:gd name="csX274" fmla="*/ 388720 w 423711"/>
                <a:gd name="csY274" fmla="*/ 19048 h 139632"/>
                <a:gd name="csX275" fmla="*/ 389228 w 423711"/>
                <a:gd name="csY275" fmla="*/ 20055 h 139632"/>
                <a:gd name="csX276" fmla="*/ 389751 w 423711"/>
                <a:gd name="csY276" fmla="*/ 21709 h 139632"/>
                <a:gd name="csX277" fmla="*/ 389790 w 423711"/>
                <a:gd name="csY277" fmla="*/ 23386 h 139632"/>
                <a:gd name="csX278" fmla="*/ 388066 w 423711"/>
                <a:gd name="csY278" fmla="*/ 25025 h 139632"/>
                <a:gd name="csX279" fmla="*/ 388797 w 423711"/>
                <a:gd name="csY279" fmla="*/ 27679 h 139632"/>
                <a:gd name="csX280" fmla="*/ 388682 w 423711"/>
                <a:gd name="csY280" fmla="*/ 29225 h 139632"/>
                <a:gd name="csX281" fmla="*/ 388097 w 423711"/>
                <a:gd name="csY281" fmla="*/ 30548 h 139632"/>
                <a:gd name="csX282" fmla="*/ 385588 w 423711"/>
                <a:gd name="csY282" fmla="*/ 31756 h 139632"/>
                <a:gd name="csX283" fmla="*/ 392429 w 423711"/>
                <a:gd name="csY283" fmla="*/ 30556 h 139632"/>
                <a:gd name="csX284" fmla="*/ 394114 w 423711"/>
                <a:gd name="csY284" fmla="*/ 29871 h 139632"/>
                <a:gd name="csX285" fmla="*/ 396454 w 423711"/>
                <a:gd name="csY285" fmla="*/ 28125 h 139632"/>
                <a:gd name="csX286" fmla="*/ 397701 w 423711"/>
                <a:gd name="csY286" fmla="*/ 29633 h 139632"/>
                <a:gd name="csX287" fmla="*/ 398870 w 423711"/>
                <a:gd name="csY287" fmla="*/ 32241 h 139632"/>
                <a:gd name="csX288" fmla="*/ 397932 w 423711"/>
                <a:gd name="csY288" fmla="*/ 32895 h 139632"/>
                <a:gd name="csX289" fmla="*/ 394953 w 423711"/>
                <a:gd name="csY289" fmla="*/ 33856 h 139632"/>
                <a:gd name="csX290" fmla="*/ 394807 w 423711"/>
                <a:gd name="csY290" fmla="*/ 34248 h 139632"/>
                <a:gd name="csX291" fmla="*/ 395792 w 423711"/>
                <a:gd name="csY291" fmla="*/ 35603 h 139632"/>
                <a:gd name="csX292" fmla="*/ 397031 w 423711"/>
                <a:gd name="csY292" fmla="*/ 35472 h 139632"/>
                <a:gd name="csX293" fmla="*/ 399486 w 423711"/>
                <a:gd name="csY293" fmla="*/ 34564 h 139632"/>
                <a:gd name="csX294" fmla="*/ 401741 w 423711"/>
                <a:gd name="csY294" fmla="*/ 33133 h 139632"/>
                <a:gd name="csX295" fmla="*/ 402833 w 423711"/>
                <a:gd name="csY295" fmla="*/ 33149 h 139632"/>
                <a:gd name="csX296" fmla="*/ 403988 w 423711"/>
                <a:gd name="csY296" fmla="*/ 33441 h 139632"/>
                <a:gd name="csX297" fmla="*/ 406212 w 423711"/>
                <a:gd name="csY297" fmla="*/ 34364 h 139632"/>
                <a:gd name="csX298" fmla="*/ 407458 w 423711"/>
                <a:gd name="csY298" fmla="*/ 35110 h 139632"/>
                <a:gd name="csX299" fmla="*/ 408520 w 423711"/>
                <a:gd name="csY299" fmla="*/ 36072 h 139632"/>
                <a:gd name="csX300" fmla="*/ 409205 w 423711"/>
                <a:gd name="csY300" fmla="*/ 38064 h 139632"/>
                <a:gd name="csX301" fmla="*/ 411775 w 423711"/>
                <a:gd name="csY301" fmla="*/ 38787 h 139632"/>
                <a:gd name="csX302" fmla="*/ 417039 w 423711"/>
                <a:gd name="csY302" fmla="*/ 41580 h 139632"/>
                <a:gd name="csX303" fmla="*/ 418017 w 423711"/>
                <a:gd name="csY303" fmla="*/ 41818 h 139632"/>
                <a:gd name="csX304" fmla="*/ 419040 w 423711"/>
                <a:gd name="csY304" fmla="*/ 41872 h 139632"/>
                <a:gd name="csX305" fmla="*/ 421810 w 423711"/>
                <a:gd name="csY305" fmla="*/ 41534 h 139632"/>
                <a:gd name="csX306" fmla="*/ 422788 w 423711"/>
                <a:gd name="csY306" fmla="*/ 41926 h 139632"/>
                <a:gd name="csX307" fmla="*/ 423480 w 423711"/>
                <a:gd name="csY307" fmla="*/ 42934 h 139632"/>
                <a:gd name="csX308" fmla="*/ 423711 w 423711"/>
                <a:gd name="csY308" fmla="*/ 44180 h 139632"/>
                <a:gd name="csX309" fmla="*/ 423634 w 423711"/>
                <a:gd name="csY309" fmla="*/ 45519 h 139632"/>
                <a:gd name="csX310" fmla="*/ 423350 w 423711"/>
                <a:gd name="csY310" fmla="*/ 46534 h 139632"/>
                <a:gd name="csX311" fmla="*/ 422703 w 423711"/>
                <a:gd name="csY311" fmla="*/ 47373 h 139632"/>
                <a:gd name="csX312" fmla="*/ 420818 w 423711"/>
                <a:gd name="csY312" fmla="*/ 48649 h 139632"/>
                <a:gd name="csX313" fmla="*/ 416070 w 423711"/>
                <a:gd name="csY313" fmla="*/ 50319 h 139632"/>
                <a:gd name="csX314" fmla="*/ 410875 w 423711"/>
                <a:gd name="csY314" fmla="*/ 51588 h 139632"/>
                <a:gd name="csX315" fmla="*/ 408266 w 423711"/>
                <a:gd name="csY315" fmla="*/ 51503 h 139632"/>
                <a:gd name="csX316" fmla="*/ 404603 w 423711"/>
                <a:gd name="csY316" fmla="*/ 50419 h 139632"/>
                <a:gd name="csX317" fmla="*/ 403272 w 423711"/>
                <a:gd name="csY317" fmla="*/ 50557 h 139632"/>
                <a:gd name="csX318" fmla="*/ 401979 w 423711"/>
                <a:gd name="csY318" fmla="*/ 51057 h 139632"/>
                <a:gd name="csX319" fmla="*/ 400363 w 423711"/>
                <a:gd name="csY319" fmla="*/ 54511 h 139632"/>
                <a:gd name="csX320" fmla="*/ 403357 w 423711"/>
                <a:gd name="csY320" fmla="*/ 57950 h 139632"/>
                <a:gd name="csX321" fmla="*/ 408505 w 423711"/>
                <a:gd name="csY321" fmla="*/ 61527 h 139632"/>
                <a:gd name="csX322" fmla="*/ 409213 w 423711"/>
                <a:gd name="csY322" fmla="*/ 62420 h 139632"/>
                <a:gd name="csX323" fmla="*/ 409028 w 423711"/>
                <a:gd name="csY323" fmla="*/ 63520 h 139632"/>
                <a:gd name="csX324" fmla="*/ 408213 w 423711"/>
                <a:gd name="csY324" fmla="*/ 64174 h 139632"/>
                <a:gd name="csX325" fmla="*/ 407120 w 423711"/>
                <a:gd name="csY325" fmla="*/ 64535 h 139632"/>
                <a:gd name="csX326" fmla="*/ 404226 w 423711"/>
                <a:gd name="csY326" fmla="*/ 65104 h 139632"/>
                <a:gd name="csX327" fmla="*/ 401302 w 423711"/>
                <a:gd name="csY327" fmla="*/ 65527 h 139632"/>
                <a:gd name="csX328" fmla="*/ 398894 w 423711"/>
                <a:gd name="csY328" fmla="*/ 66143 h 139632"/>
                <a:gd name="csX329" fmla="*/ 396531 w 423711"/>
                <a:gd name="csY329" fmla="*/ 66943 h 139632"/>
                <a:gd name="csX330" fmla="*/ 394107 w 423711"/>
                <a:gd name="csY330" fmla="*/ 66666 h 139632"/>
                <a:gd name="csX331" fmla="*/ 390767 w 423711"/>
                <a:gd name="csY331" fmla="*/ 65066 h 139632"/>
                <a:gd name="csX332" fmla="*/ 389805 w 423711"/>
                <a:gd name="csY332" fmla="*/ 64950 h 139632"/>
                <a:gd name="csX333" fmla="*/ 388789 w 423711"/>
                <a:gd name="csY333" fmla="*/ 65774 h 139632"/>
                <a:gd name="csX334" fmla="*/ 387797 w 423711"/>
                <a:gd name="csY334" fmla="*/ 68020 h 139632"/>
                <a:gd name="csX335" fmla="*/ 387196 w 423711"/>
                <a:gd name="csY335" fmla="*/ 68582 h 139632"/>
                <a:gd name="csX336" fmla="*/ 53014 w 423711"/>
                <a:gd name="csY336" fmla="*/ 23963 h 139632"/>
                <a:gd name="csX337" fmla="*/ 56746 w 423711"/>
                <a:gd name="csY337" fmla="*/ 24802 h 139632"/>
                <a:gd name="csX338" fmla="*/ 58178 w 423711"/>
                <a:gd name="csY338" fmla="*/ 25479 h 139632"/>
                <a:gd name="csX339" fmla="*/ 62371 w 423711"/>
                <a:gd name="csY339" fmla="*/ 32156 h 139632"/>
                <a:gd name="csX340" fmla="*/ 67897 w 423711"/>
                <a:gd name="csY340" fmla="*/ 36849 h 139632"/>
                <a:gd name="csX341" fmla="*/ 70244 w 423711"/>
                <a:gd name="csY341" fmla="*/ 38603 h 139632"/>
                <a:gd name="csX342" fmla="*/ 72052 w 423711"/>
                <a:gd name="csY342" fmla="*/ 39433 h 139632"/>
                <a:gd name="csX343" fmla="*/ 74523 w 423711"/>
                <a:gd name="csY343" fmla="*/ 41941 h 139632"/>
                <a:gd name="csX344" fmla="*/ 76677 w 423711"/>
                <a:gd name="csY344" fmla="*/ 45095 h 139632"/>
                <a:gd name="csX345" fmla="*/ 81402 w 423711"/>
                <a:gd name="csY345" fmla="*/ 53965 h 139632"/>
                <a:gd name="csX346" fmla="*/ 82218 w 423711"/>
                <a:gd name="csY346" fmla="*/ 57858 h 139632"/>
                <a:gd name="csX347" fmla="*/ 82541 w 423711"/>
                <a:gd name="csY347" fmla="*/ 63797 h 139632"/>
                <a:gd name="csX348" fmla="*/ 81502 w 423711"/>
                <a:gd name="csY348" fmla="*/ 72751 h 139632"/>
                <a:gd name="csX349" fmla="*/ 80232 w 423711"/>
                <a:gd name="csY349" fmla="*/ 77213 h 139632"/>
                <a:gd name="csX350" fmla="*/ 80479 w 423711"/>
                <a:gd name="csY350" fmla="*/ 79321 h 139632"/>
                <a:gd name="csX351" fmla="*/ 82218 w 423711"/>
                <a:gd name="csY351" fmla="*/ 82552 h 139632"/>
                <a:gd name="csX352" fmla="*/ 81695 w 423711"/>
                <a:gd name="csY352" fmla="*/ 85606 h 139632"/>
                <a:gd name="csX353" fmla="*/ 82033 w 423711"/>
                <a:gd name="csY353" fmla="*/ 88144 h 139632"/>
                <a:gd name="csX354" fmla="*/ 81910 w 423711"/>
                <a:gd name="csY354" fmla="*/ 95176 h 139632"/>
                <a:gd name="csX355" fmla="*/ 82895 w 423711"/>
                <a:gd name="csY355" fmla="*/ 97253 h 139632"/>
                <a:gd name="csX356" fmla="*/ 84019 w 423711"/>
                <a:gd name="csY356" fmla="*/ 98576 h 139632"/>
                <a:gd name="csX357" fmla="*/ 89952 w 423711"/>
                <a:gd name="csY357" fmla="*/ 102745 h 139632"/>
                <a:gd name="csX358" fmla="*/ 90390 w 423711"/>
                <a:gd name="csY358" fmla="*/ 104292 h 139632"/>
                <a:gd name="csX359" fmla="*/ 93315 w 423711"/>
                <a:gd name="csY359" fmla="*/ 109600 h 139632"/>
                <a:gd name="csX360" fmla="*/ 98733 w 423711"/>
                <a:gd name="csY360" fmla="*/ 121154 h 139632"/>
                <a:gd name="csX361" fmla="*/ 100241 w 423711"/>
                <a:gd name="csY361" fmla="*/ 126347 h 139632"/>
                <a:gd name="csX362" fmla="*/ 100071 w 423711"/>
                <a:gd name="csY362" fmla="*/ 127747 h 139632"/>
                <a:gd name="csX363" fmla="*/ 99418 w 423711"/>
                <a:gd name="csY363" fmla="*/ 128324 h 139632"/>
                <a:gd name="csX364" fmla="*/ 97824 w 423711"/>
                <a:gd name="csY364" fmla="*/ 128832 h 139632"/>
                <a:gd name="csX365" fmla="*/ 96493 w 423711"/>
                <a:gd name="csY365" fmla="*/ 127816 h 139632"/>
                <a:gd name="csX366" fmla="*/ 96047 w 423711"/>
                <a:gd name="csY366" fmla="*/ 127093 h 139632"/>
                <a:gd name="csX367" fmla="*/ 96185 w 423711"/>
                <a:gd name="csY367" fmla="*/ 126185 h 139632"/>
                <a:gd name="csX368" fmla="*/ 95662 w 423711"/>
                <a:gd name="csY368" fmla="*/ 125293 h 139632"/>
                <a:gd name="csX369" fmla="*/ 94361 w 423711"/>
                <a:gd name="csY369" fmla="*/ 124231 h 139632"/>
                <a:gd name="csX370" fmla="*/ 93615 w 423711"/>
                <a:gd name="csY370" fmla="*/ 123277 h 139632"/>
                <a:gd name="csX371" fmla="*/ 93823 w 423711"/>
                <a:gd name="csY371" fmla="*/ 124855 h 139632"/>
                <a:gd name="csX372" fmla="*/ 93831 w 423711"/>
                <a:gd name="csY372" fmla="*/ 126901 h 139632"/>
                <a:gd name="csX373" fmla="*/ 92176 w 423711"/>
                <a:gd name="csY373" fmla="*/ 127078 h 139632"/>
                <a:gd name="csX374" fmla="*/ 90060 w 423711"/>
                <a:gd name="csY374" fmla="*/ 126439 h 139632"/>
                <a:gd name="csX375" fmla="*/ 87413 w 423711"/>
                <a:gd name="csY375" fmla="*/ 127016 h 139632"/>
                <a:gd name="csX376" fmla="*/ 84288 w 423711"/>
                <a:gd name="csY376" fmla="*/ 129524 h 139632"/>
                <a:gd name="csX377" fmla="*/ 82788 w 423711"/>
                <a:gd name="csY377" fmla="*/ 129593 h 139632"/>
                <a:gd name="csX378" fmla="*/ 81649 w 423711"/>
                <a:gd name="csY378" fmla="*/ 127439 h 139632"/>
                <a:gd name="csX379" fmla="*/ 81064 w 423711"/>
                <a:gd name="csY379" fmla="*/ 125978 h 139632"/>
                <a:gd name="csX380" fmla="*/ 80132 w 423711"/>
                <a:gd name="csY380" fmla="*/ 124947 h 139632"/>
                <a:gd name="csX381" fmla="*/ 70198 w 423711"/>
                <a:gd name="csY381" fmla="*/ 119662 h 139632"/>
                <a:gd name="csX382" fmla="*/ 66527 w 423711"/>
                <a:gd name="csY382" fmla="*/ 118308 h 139632"/>
                <a:gd name="csX383" fmla="*/ 62664 w 423711"/>
                <a:gd name="csY383" fmla="*/ 114300 h 139632"/>
                <a:gd name="csX384" fmla="*/ 53968 w 423711"/>
                <a:gd name="csY384" fmla="*/ 109877 h 139632"/>
                <a:gd name="csX385" fmla="*/ 48443 w 423711"/>
                <a:gd name="csY385" fmla="*/ 105561 h 139632"/>
                <a:gd name="csX386" fmla="*/ 46096 w 423711"/>
                <a:gd name="csY386" fmla="*/ 102899 h 139632"/>
                <a:gd name="csX387" fmla="*/ 40447 w 423711"/>
                <a:gd name="csY387" fmla="*/ 100537 h 139632"/>
                <a:gd name="csX388" fmla="*/ 38016 w 423711"/>
                <a:gd name="csY388" fmla="*/ 97753 h 139632"/>
                <a:gd name="csX389" fmla="*/ 36815 w 423711"/>
                <a:gd name="csY389" fmla="*/ 97207 h 139632"/>
                <a:gd name="csX390" fmla="*/ 35614 w 423711"/>
                <a:gd name="csY390" fmla="*/ 96214 h 139632"/>
                <a:gd name="csX391" fmla="*/ 36884 w 423711"/>
                <a:gd name="csY391" fmla="*/ 93506 h 139632"/>
                <a:gd name="csX392" fmla="*/ 36361 w 423711"/>
                <a:gd name="csY392" fmla="*/ 90683 h 139632"/>
                <a:gd name="csX393" fmla="*/ 35707 w 423711"/>
                <a:gd name="csY393" fmla="*/ 88298 h 139632"/>
                <a:gd name="csX394" fmla="*/ 31721 w 423711"/>
                <a:gd name="csY394" fmla="*/ 83598 h 139632"/>
                <a:gd name="csX395" fmla="*/ 29766 w 423711"/>
                <a:gd name="csY395" fmla="*/ 80321 h 139632"/>
                <a:gd name="csX396" fmla="*/ 26018 w 423711"/>
                <a:gd name="csY396" fmla="*/ 77051 h 139632"/>
                <a:gd name="csX397" fmla="*/ 24517 w 423711"/>
                <a:gd name="csY397" fmla="*/ 75167 h 139632"/>
                <a:gd name="csX398" fmla="*/ 23086 w 423711"/>
                <a:gd name="csY398" fmla="*/ 72982 h 139632"/>
                <a:gd name="csX399" fmla="*/ 23979 w 423711"/>
                <a:gd name="csY399" fmla="*/ 72212 h 139632"/>
                <a:gd name="csX400" fmla="*/ 24810 w 423711"/>
                <a:gd name="csY400" fmla="*/ 71751 h 139632"/>
                <a:gd name="csX401" fmla="*/ 24048 w 423711"/>
                <a:gd name="csY401" fmla="*/ 70158 h 139632"/>
                <a:gd name="csX402" fmla="*/ 21901 w 423711"/>
                <a:gd name="csY402" fmla="*/ 67397 h 139632"/>
                <a:gd name="csX403" fmla="*/ 20901 w 423711"/>
                <a:gd name="csY403" fmla="*/ 64220 h 139632"/>
                <a:gd name="csX404" fmla="*/ 20901 w 423711"/>
                <a:gd name="csY404" fmla="*/ 58219 h 139632"/>
                <a:gd name="csX405" fmla="*/ 17853 w 423711"/>
                <a:gd name="csY405" fmla="*/ 49780 h 139632"/>
                <a:gd name="csX406" fmla="*/ 15245 w 423711"/>
                <a:gd name="csY406" fmla="*/ 38080 h 139632"/>
                <a:gd name="csX407" fmla="*/ 15714 w 423711"/>
                <a:gd name="csY407" fmla="*/ 33979 h 139632"/>
                <a:gd name="csX408" fmla="*/ 15045 w 423711"/>
                <a:gd name="csY408" fmla="*/ 29533 h 139632"/>
                <a:gd name="csX409" fmla="*/ 13313 w 423711"/>
                <a:gd name="csY409" fmla="*/ 25256 h 139632"/>
                <a:gd name="csX410" fmla="*/ 11050 w 423711"/>
                <a:gd name="csY410" fmla="*/ 22202 h 139632"/>
                <a:gd name="csX411" fmla="*/ 10204 w 423711"/>
                <a:gd name="csY411" fmla="*/ 19663 h 139632"/>
                <a:gd name="csX412" fmla="*/ 10612 w 423711"/>
                <a:gd name="csY412" fmla="*/ 18655 h 139632"/>
                <a:gd name="csX413" fmla="*/ 11112 w 423711"/>
                <a:gd name="csY413" fmla="*/ 15355 h 139632"/>
                <a:gd name="csX414" fmla="*/ 11451 w 423711"/>
                <a:gd name="csY414" fmla="*/ 14701 h 139632"/>
                <a:gd name="csX415" fmla="*/ 12305 w 423711"/>
                <a:gd name="csY415" fmla="*/ 14386 h 139632"/>
                <a:gd name="csX416" fmla="*/ 13274 w 423711"/>
                <a:gd name="csY416" fmla="*/ 14470 h 139632"/>
                <a:gd name="csX417" fmla="*/ 15083 w 423711"/>
                <a:gd name="csY417" fmla="*/ 17340 h 139632"/>
                <a:gd name="csX418" fmla="*/ 19800 w 423711"/>
                <a:gd name="csY418" fmla="*/ 19117 h 139632"/>
                <a:gd name="csX419" fmla="*/ 21224 w 423711"/>
                <a:gd name="csY419" fmla="*/ 19540 h 139632"/>
                <a:gd name="csX420" fmla="*/ 23078 w 423711"/>
                <a:gd name="csY420" fmla="*/ 18832 h 139632"/>
                <a:gd name="csX421" fmla="*/ 23917 w 423711"/>
                <a:gd name="csY421" fmla="*/ 19278 h 139632"/>
                <a:gd name="csX422" fmla="*/ 24764 w 423711"/>
                <a:gd name="csY422" fmla="*/ 20009 h 139632"/>
                <a:gd name="csX423" fmla="*/ 25249 w 423711"/>
                <a:gd name="csY423" fmla="*/ 22055 h 139632"/>
                <a:gd name="csX424" fmla="*/ 26488 w 423711"/>
                <a:gd name="csY424" fmla="*/ 23917 h 139632"/>
                <a:gd name="csX425" fmla="*/ 28965 w 423711"/>
                <a:gd name="csY425" fmla="*/ 23648 h 139632"/>
                <a:gd name="csX426" fmla="*/ 29843 w 423711"/>
                <a:gd name="csY426" fmla="*/ 23917 h 139632"/>
                <a:gd name="csX427" fmla="*/ 30359 w 423711"/>
                <a:gd name="csY427" fmla="*/ 23971 h 139632"/>
                <a:gd name="csX428" fmla="*/ 30843 w 423711"/>
                <a:gd name="csY428" fmla="*/ 25617 h 139632"/>
                <a:gd name="csX429" fmla="*/ 31066 w 423711"/>
                <a:gd name="csY429" fmla="*/ 28479 h 139632"/>
                <a:gd name="csX430" fmla="*/ 30836 w 423711"/>
                <a:gd name="csY430" fmla="*/ 30140 h 139632"/>
                <a:gd name="csX431" fmla="*/ 29050 w 423711"/>
                <a:gd name="csY431" fmla="*/ 32518 h 139632"/>
                <a:gd name="csX432" fmla="*/ 28812 w 423711"/>
                <a:gd name="csY432" fmla="*/ 34133 h 139632"/>
                <a:gd name="csX433" fmla="*/ 29750 w 423711"/>
                <a:gd name="csY433" fmla="*/ 35133 h 139632"/>
                <a:gd name="csX434" fmla="*/ 30966 w 423711"/>
                <a:gd name="csY434" fmla="*/ 36202 h 139632"/>
                <a:gd name="csX435" fmla="*/ 31667 w 423711"/>
                <a:gd name="csY435" fmla="*/ 37026 h 139632"/>
                <a:gd name="csX436" fmla="*/ 32398 w 423711"/>
                <a:gd name="csY436" fmla="*/ 36887 h 139632"/>
                <a:gd name="csX437" fmla="*/ 33321 w 423711"/>
                <a:gd name="csY437" fmla="*/ 36333 h 139632"/>
                <a:gd name="csX438" fmla="*/ 34168 w 423711"/>
                <a:gd name="csY438" fmla="*/ 34933 h 139632"/>
                <a:gd name="csX439" fmla="*/ 34753 w 423711"/>
                <a:gd name="csY439" fmla="*/ 33733 h 139632"/>
                <a:gd name="csX440" fmla="*/ 37931 w 423711"/>
                <a:gd name="csY440" fmla="*/ 32394 h 139632"/>
                <a:gd name="csX441" fmla="*/ 41217 w 423711"/>
                <a:gd name="csY441" fmla="*/ 31187 h 139632"/>
                <a:gd name="csX442" fmla="*/ 41663 w 423711"/>
                <a:gd name="csY442" fmla="*/ 31310 h 139632"/>
                <a:gd name="csX443" fmla="*/ 42194 w 423711"/>
                <a:gd name="csY443" fmla="*/ 31841 h 139632"/>
                <a:gd name="csX444" fmla="*/ 43241 w 423711"/>
                <a:gd name="csY444" fmla="*/ 33595 h 139632"/>
                <a:gd name="csX445" fmla="*/ 43856 w 423711"/>
                <a:gd name="csY445" fmla="*/ 33964 h 139632"/>
                <a:gd name="csX446" fmla="*/ 44741 w 423711"/>
                <a:gd name="csY446" fmla="*/ 34141 h 139632"/>
                <a:gd name="csX447" fmla="*/ 46280 w 423711"/>
                <a:gd name="csY447" fmla="*/ 33956 h 139632"/>
                <a:gd name="csX448" fmla="*/ 48066 w 423711"/>
                <a:gd name="csY448" fmla="*/ 32964 h 139632"/>
                <a:gd name="csX449" fmla="*/ 49004 w 423711"/>
                <a:gd name="csY449" fmla="*/ 31110 h 139632"/>
                <a:gd name="csX450" fmla="*/ 49420 w 423711"/>
                <a:gd name="csY450" fmla="*/ 29648 h 139632"/>
                <a:gd name="csX451" fmla="*/ 51990 w 423711"/>
                <a:gd name="csY451" fmla="*/ 27117 h 139632"/>
                <a:gd name="csX452" fmla="*/ 52275 w 423711"/>
                <a:gd name="csY452" fmla="*/ 25217 h 139632"/>
                <a:gd name="csX453" fmla="*/ 53014 w 423711"/>
                <a:gd name="csY453" fmla="*/ 23963 h 139632"/>
                <a:gd name="csX454" fmla="*/ 4355 w 423711"/>
                <a:gd name="csY454" fmla="*/ 19140 h 139632"/>
                <a:gd name="csX455" fmla="*/ 5879 w 423711"/>
                <a:gd name="csY455" fmla="*/ 21455 h 139632"/>
                <a:gd name="csX456" fmla="*/ 5117 w 423711"/>
                <a:gd name="csY456" fmla="*/ 22486 h 139632"/>
                <a:gd name="csX457" fmla="*/ 4733 w 423711"/>
                <a:gd name="csY457" fmla="*/ 22786 h 139632"/>
                <a:gd name="csX458" fmla="*/ 3817 w 423711"/>
                <a:gd name="csY458" fmla="*/ 22448 h 139632"/>
                <a:gd name="csX459" fmla="*/ 2940 w 423711"/>
                <a:gd name="csY459" fmla="*/ 23332 h 139632"/>
                <a:gd name="csX460" fmla="*/ 2101 w 423711"/>
                <a:gd name="csY460" fmla="*/ 23509 h 139632"/>
                <a:gd name="csX461" fmla="*/ 1262 w 423711"/>
                <a:gd name="csY461" fmla="*/ 21909 h 139632"/>
                <a:gd name="csX462" fmla="*/ 223 w 423711"/>
                <a:gd name="csY462" fmla="*/ 21271 h 139632"/>
                <a:gd name="csX463" fmla="*/ 0 w 423711"/>
                <a:gd name="csY463" fmla="*/ 20163 h 139632"/>
                <a:gd name="csX464" fmla="*/ 1393 w 423711"/>
                <a:gd name="csY464" fmla="*/ 19971 h 139632"/>
                <a:gd name="csX465" fmla="*/ 2224 w 423711"/>
                <a:gd name="csY465" fmla="*/ 20355 h 139632"/>
                <a:gd name="csX466" fmla="*/ 3786 w 423711"/>
                <a:gd name="csY466" fmla="*/ 19586 h 139632"/>
                <a:gd name="csX467" fmla="*/ 4355 w 423711"/>
                <a:gd name="csY467" fmla="*/ 19140 h 139632"/>
                <a:gd name="csX468" fmla="*/ 13875 w 423711"/>
                <a:gd name="csY468" fmla="*/ 44388 h 139632"/>
                <a:gd name="csX469" fmla="*/ 13336 w 423711"/>
                <a:gd name="csY469" fmla="*/ 44988 h 139632"/>
                <a:gd name="csX470" fmla="*/ 11766 w 423711"/>
                <a:gd name="csY470" fmla="*/ 44642 h 139632"/>
                <a:gd name="csX471" fmla="*/ 12043 w 423711"/>
                <a:gd name="csY471" fmla="*/ 41110 h 139632"/>
                <a:gd name="csX472" fmla="*/ 12936 w 423711"/>
                <a:gd name="csY472" fmla="*/ 40657 h 139632"/>
                <a:gd name="csX473" fmla="*/ 14336 w 423711"/>
                <a:gd name="csY473" fmla="*/ 41295 h 139632"/>
                <a:gd name="csX474" fmla="*/ 14952 w 423711"/>
                <a:gd name="csY474" fmla="*/ 41895 h 139632"/>
                <a:gd name="csX475" fmla="*/ 13875 w 423711"/>
                <a:gd name="csY475" fmla="*/ 44388 h 139632"/>
                <a:gd name="csX476" fmla="*/ 393891 w 423711"/>
                <a:gd name="csY476" fmla="*/ 68243 h 139632"/>
                <a:gd name="csX477" fmla="*/ 390883 w 423711"/>
                <a:gd name="csY477" fmla="*/ 68659 h 139632"/>
                <a:gd name="csX478" fmla="*/ 388797 w 423711"/>
                <a:gd name="csY478" fmla="*/ 68612 h 139632"/>
                <a:gd name="csX479" fmla="*/ 389182 w 423711"/>
                <a:gd name="csY479" fmla="*/ 67858 h 139632"/>
                <a:gd name="csX480" fmla="*/ 389082 w 423711"/>
                <a:gd name="csY480" fmla="*/ 66866 h 139632"/>
                <a:gd name="csX481" fmla="*/ 390074 w 423711"/>
                <a:gd name="csY481" fmla="*/ 66605 h 139632"/>
                <a:gd name="csX482" fmla="*/ 391221 w 423711"/>
                <a:gd name="csY482" fmla="*/ 66820 h 139632"/>
                <a:gd name="csX483" fmla="*/ 393891 w 423711"/>
                <a:gd name="csY483" fmla="*/ 68243 h 139632"/>
                <a:gd name="csX484" fmla="*/ 36115 w 423711"/>
                <a:gd name="csY484" fmla="*/ 93976 h 139632"/>
                <a:gd name="csX485" fmla="*/ 35022 w 423711"/>
                <a:gd name="csY485" fmla="*/ 94368 h 139632"/>
                <a:gd name="csX486" fmla="*/ 34960 w 423711"/>
                <a:gd name="csY486" fmla="*/ 93806 h 139632"/>
                <a:gd name="csX487" fmla="*/ 35153 w 423711"/>
                <a:gd name="csY487" fmla="*/ 93022 h 139632"/>
                <a:gd name="csX488" fmla="*/ 35953 w 423711"/>
                <a:gd name="csY488" fmla="*/ 92275 h 139632"/>
                <a:gd name="csX489" fmla="*/ 36322 w 423711"/>
                <a:gd name="csY489" fmla="*/ 92699 h 139632"/>
                <a:gd name="csX490" fmla="*/ 36115 w 423711"/>
                <a:gd name="csY490" fmla="*/ 93976 h 139632"/>
                <a:gd name="csX491" fmla="*/ 98809 w 423711"/>
                <a:gd name="csY491" fmla="*/ 99491 h 139632"/>
                <a:gd name="csX492" fmla="*/ 97763 w 423711"/>
                <a:gd name="csY492" fmla="*/ 99714 h 139632"/>
                <a:gd name="csX493" fmla="*/ 97194 w 423711"/>
                <a:gd name="csY493" fmla="*/ 99568 h 139632"/>
                <a:gd name="csX494" fmla="*/ 96809 w 423711"/>
                <a:gd name="csY494" fmla="*/ 98730 h 139632"/>
                <a:gd name="csX495" fmla="*/ 97686 w 423711"/>
                <a:gd name="csY495" fmla="*/ 96807 h 139632"/>
                <a:gd name="csX496" fmla="*/ 98009 w 423711"/>
                <a:gd name="csY496" fmla="*/ 96484 h 139632"/>
                <a:gd name="csX497" fmla="*/ 98840 w 423711"/>
                <a:gd name="csY497" fmla="*/ 98576 h 139632"/>
                <a:gd name="csX498" fmla="*/ 98809 w 423711"/>
                <a:gd name="csY498" fmla="*/ 99491 h 139632"/>
                <a:gd name="csX499" fmla="*/ 253619 w 423711"/>
                <a:gd name="csY499" fmla="*/ 106284 h 139632"/>
                <a:gd name="csX500" fmla="*/ 252957 w 423711"/>
                <a:gd name="csY500" fmla="*/ 106569 h 139632"/>
                <a:gd name="csX501" fmla="*/ 251933 w 423711"/>
                <a:gd name="csY501" fmla="*/ 105807 h 139632"/>
                <a:gd name="csX502" fmla="*/ 251695 w 423711"/>
                <a:gd name="csY502" fmla="*/ 99291 h 139632"/>
                <a:gd name="csX503" fmla="*/ 252411 w 423711"/>
                <a:gd name="csY503" fmla="*/ 98707 h 139632"/>
                <a:gd name="csX504" fmla="*/ 252880 w 423711"/>
                <a:gd name="csY504" fmla="*/ 98791 h 139632"/>
                <a:gd name="csX505" fmla="*/ 253380 w 423711"/>
                <a:gd name="csY505" fmla="*/ 99976 h 139632"/>
                <a:gd name="csX506" fmla="*/ 253334 w 423711"/>
                <a:gd name="csY506" fmla="*/ 102830 h 139632"/>
                <a:gd name="csX507" fmla="*/ 253426 w 423711"/>
                <a:gd name="csY507" fmla="*/ 105353 h 139632"/>
                <a:gd name="csX508" fmla="*/ 253619 w 423711"/>
                <a:gd name="csY508" fmla="*/ 106284 h 1396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</a:cxnLst>
              <a:rect l="l" t="t" r="r" b="b"/>
              <a:pathLst>
                <a:path w="423711" h="139632">
                  <a:moveTo>
                    <a:pt x="377846" y="3970"/>
                  </a:moveTo>
                  <a:lnTo>
                    <a:pt x="376531" y="5108"/>
                  </a:lnTo>
                  <a:lnTo>
                    <a:pt x="376084" y="3731"/>
                  </a:lnTo>
                  <a:lnTo>
                    <a:pt x="376176" y="1962"/>
                  </a:lnTo>
                  <a:lnTo>
                    <a:pt x="377954" y="316"/>
                  </a:lnTo>
                  <a:lnTo>
                    <a:pt x="380486" y="0"/>
                  </a:lnTo>
                  <a:lnTo>
                    <a:pt x="380848" y="1316"/>
                  </a:lnTo>
                  <a:lnTo>
                    <a:pt x="380547" y="2823"/>
                  </a:lnTo>
                  <a:lnTo>
                    <a:pt x="379955" y="3600"/>
                  </a:lnTo>
                  <a:lnTo>
                    <a:pt x="377846" y="3970"/>
                  </a:lnTo>
                  <a:close/>
                  <a:moveTo>
                    <a:pt x="387196" y="68582"/>
                  </a:moveTo>
                  <a:lnTo>
                    <a:pt x="386396" y="68566"/>
                  </a:lnTo>
                  <a:lnTo>
                    <a:pt x="384534" y="68105"/>
                  </a:lnTo>
                  <a:lnTo>
                    <a:pt x="380794" y="65820"/>
                  </a:lnTo>
                  <a:lnTo>
                    <a:pt x="376969" y="65012"/>
                  </a:lnTo>
                  <a:lnTo>
                    <a:pt x="371413" y="64943"/>
                  </a:lnTo>
                  <a:lnTo>
                    <a:pt x="368273" y="64620"/>
                  </a:lnTo>
                  <a:lnTo>
                    <a:pt x="366996" y="64958"/>
                  </a:lnTo>
                  <a:lnTo>
                    <a:pt x="365918" y="64974"/>
                  </a:lnTo>
                  <a:lnTo>
                    <a:pt x="365141" y="64512"/>
                  </a:lnTo>
                  <a:lnTo>
                    <a:pt x="364318" y="64281"/>
                  </a:lnTo>
                  <a:lnTo>
                    <a:pt x="362148" y="65627"/>
                  </a:lnTo>
                  <a:lnTo>
                    <a:pt x="361140" y="65220"/>
                  </a:lnTo>
                  <a:lnTo>
                    <a:pt x="360116" y="64651"/>
                  </a:lnTo>
                  <a:lnTo>
                    <a:pt x="358300" y="64466"/>
                  </a:lnTo>
                  <a:lnTo>
                    <a:pt x="356099" y="64627"/>
                  </a:lnTo>
                  <a:lnTo>
                    <a:pt x="353667" y="66012"/>
                  </a:lnTo>
                  <a:lnTo>
                    <a:pt x="350959" y="64766"/>
                  </a:lnTo>
                  <a:lnTo>
                    <a:pt x="350189" y="64781"/>
                  </a:lnTo>
                  <a:lnTo>
                    <a:pt x="349673" y="65104"/>
                  </a:lnTo>
                  <a:lnTo>
                    <a:pt x="348504" y="66812"/>
                  </a:lnTo>
                  <a:lnTo>
                    <a:pt x="346264" y="68112"/>
                  </a:lnTo>
                  <a:lnTo>
                    <a:pt x="345156" y="70505"/>
                  </a:lnTo>
                  <a:lnTo>
                    <a:pt x="344471" y="72797"/>
                  </a:lnTo>
                  <a:lnTo>
                    <a:pt x="343878" y="73590"/>
                  </a:lnTo>
                  <a:lnTo>
                    <a:pt x="343717" y="78013"/>
                  </a:lnTo>
                  <a:lnTo>
                    <a:pt x="343363" y="80152"/>
                  </a:lnTo>
                  <a:lnTo>
                    <a:pt x="343925" y="82975"/>
                  </a:lnTo>
                  <a:lnTo>
                    <a:pt x="343825" y="84190"/>
                  </a:lnTo>
                  <a:lnTo>
                    <a:pt x="342832" y="85998"/>
                  </a:lnTo>
                  <a:lnTo>
                    <a:pt x="342701" y="86413"/>
                  </a:lnTo>
                  <a:lnTo>
                    <a:pt x="342178" y="89283"/>
                  </a:lnTo>
                  <a:lnTo>
                    <a:pt x="342378" y="90052"/>
                  </a:lnTo>
                  <a:lnTo>
                    <a:pt x="342247" y="91014"/>
                  </a:lnTo>
                  <a:lnTo>
                    <a:pt x="341408" y="93029"/>
                  </a:lnTo>
                  <a:lnTo>
                    <a:pt x="339892" y="93583"/>
                  </a:lnTo>
                  <a:lnTo>
                    <a:pt x="338299" y="93899"/>
                  </a:lnTo>
                  <a:lnTo>
                    <a:pt x="336930" y="93214"/>
                  </a:lnTo>
                  <a:lnTo>
                    <a:pt x="335698" y="94322"/>
                  </a:lnTo>
                  <a:lnTo>
                    <a:pt x="334136" y="96029"/>
                  </a:lnTo>
                  <a:lnTo>
                    <a:pt x="333459" y="97183"/>
                  </a:lnTo>
                  <a:lnTo>
                    <a:pt x="333467" y="98253"/>
                  </a:lnTo>
                  <a:lnTo>
                    <a:pt x="333628" y="98968"/>
                  </a:lnTo>
                  <a:lnTo>
                    <a:pt x="333305" y="99707"/>
                  </a:lnTo>
                  <a:lnTo>
                    <a:pt x="333267" y="100491"/>
                  </a:lnTo>
                  <a:lnTo>
                    <a:pt x="333344" y="101622"/>
                  </a:lnTo>
                  <a:lnTo>
                    <a:pt x="334406" y="102091"/>
                  </a:lnTo>
                  <a:lnTo>
                    <a:pt x="335514" y="103068"/>
                  </a:lnTo>
                  <a:lnTo>
                    <a:pt x="335475" y="104007"/>
                  </a:lnTo>
                  <a:lnTo>
                    <a:pt x="334867" y="104653"/>
                  </a:lnTo>
                  <a:lnTo>
                    <a:pt x="333474" y="105653"/>
                  </a:lnTo>
                  <a:lnTo>
                    <a:pt x="330935" y="107699"/>
                  </a:lnTo>
                  <a:lnTo>
                    <a:pt x="328072" y="109446"/>
                  </a:lnTo>
                  <a:lnTo>
                    <a:pt x="326987" y="109853"/>
                  </a:lnTo>
                  <a:lnTo>
                    <a:pt x="326595" y="110661"/>
                  </a:lnTo>
                  <a:lnTo>
                    <a:pt x="326395" y="111746"/>
                  </a:lnTo>
                  <a:lnTo>
                    <a:pt x="327025" y="114123"/>
                  </a:lnTo>
                  <a:lnTo>
                    <a:pt x="327626" y="114823"/>
                  </a:lnTo>
                  <a:lnTo>
                    <a:pt x="327941" y="115654"/>
                  </a:lnTo>
                  <a:lnTo>
                    <a:pt x="327557" y="116646"/>
                  </a:lnTo>
                  <a:lnTo>
                    <a:pt x="327280" y="117500"/>
                  </a:lnTo>
                  <a:lnTo>
                    <a:pt x="326225" y="118039"/>
                  </a:lnTo>
                  <a:lnTo>
                    <a:pt x="325194" y="118431"/>
                  </a:lnTo>
                  <a:lnTo>
                    <a:pt x="324817" y="119108"/>
                  </a:lnTo>
                  <a:lnTo>
                    <a:pt x="324278" y="121954"/>
                  </a:lnTo>
                  <a:lnTo>
                    <a:pt x="323655" y="123439"/>
                  </a:lnTo>
                  <a:lnTo>
                    <a:pt x="322254" y="125647"/>
                  </a:lnTo>
                  <a:lnTo>
                    <a:pt x="321785" y="126655"/>
                  </a:lnTo>
                  <a:lnTo>
                    <a:pt x="321062" y="126978"/>
                  </a:lnTo>
                  <a:lnTo>
                    <a:pt x="318353" y="125947"/>
                  </a:lnTo>
                  <a:lnTo>
                    <a:pt x="315929" y="126570"/>
                  </a:lnTo>
                  <a:lnTo>
                    <a:pt x="312712" y="126970"/>
                  </a:lnTo>
                  <a:lnTo>
                    <a:pt x="309988" y="126909"/>
                  </a:lnTo>
                  <a:lnTo>
                    <a:pt x="307887" y="127362"/>
                  </a:lnTo>
                  <a:lnTo>
                    <a:pt x="306440" y="128524"/>
                  </a:lnTo>
                  <a:lnTo>
                    <a:pt x="304824" y="129993"/>
                  </a:lnTo>
                  <a:lnTo>
                    <a:pt x="303124" y="131086"/>
                  </a:lnTo>
                  <a:lnTo>
                    <a:pt x="301839" y="131617"/>
                  </a:lnTo>
                  <a:lnTo>
                    <a:pt x="299484" y="130063"/>
                  </a:lnTo>
                  <a:lnTo>
                    <a:pt x="298291" y="130201"/>
                  </a:lnTo>
                  <a:lnTo>
                    <a:pt x="296152" y="129663"/>
                  </a:lnTo>
                  <a:lnTo>
                    <a:pt x="291126" y="127924"/>
                  </a:lnTo>
                  <a:lnTo>
                    <a:pt x="289887" y="127416"/>
                  </a:lnTo>
                  <a:lnTo>
                    <a:pt x="288548" y="127370"/>
                  </a:lnTo>
                  <a:lnTo>
                    <a:pt x="288148" y="126870"/>
                  </a:lnTo>
                  <a:lnTo>
                    <a:pt x="288356" y="126031"/>
                  </a:lnTo>
                  <a:lnTo>
                    <a:pt x="288148" y="124924"/>
                  </a:lnTo>
                  <a:lnTo>
                    <a:pt x="287171" y="124508"/>
                  </a:lnTo>
                  <a:lnTo>
                    <a:pt x="277082" y="124678"/>
                  </a:lnTo>
                  <a:lnTo>
                    <a:pt x="274173" y="125631"/>
                  </a:lnTo>
                  <a:lnTo>
                    <a:pt x="272211" y="126385"/>
                  </a:lnTo>
                  <a:lnTo>
                    <a:pt x="270810" y="127255"/>
                  </a:lnTo>
                  <a:lnTo>
                    <a:pt x="270410" y="129416"/>
                  </a:lnTo>
                  <a:lnTo>
                    <a:pt x="269571" y="131447"/>
                  </a:lnTo>
                  <a:lnTo>
                    <a:pt x="268486" y="133601"/>
                  </a:lnTo>
                  <a:lnTo>
                    <a:pt x="265131" y="134248"/>
                  </a:lnTo>
                  <a:lnTo>
                    <a:pt x="262669" y="136425"/>
                  </a:lnTo>
                  <a:lnTo>
                    <a:pt x="261822" y="136686"/>
                  </a:lnTo>
                  <a:lnTo>
                    <a:pt x="260129" y="136371"/>
                  </a:lnTo>
                  <a:lnTo>
                    <a:pt x="258313" y="136194"/>
                  </a:lnTo>
                  <a:lnTo>
                    <a:pt x="257005" y="136802"/>
                  </a:lnTo>
                  <a:lnTo>
                    <a:pt x="255627" y="136771"/>
                  </a:lnTo>
                  <a:lnTo>
                    <a:pt x="251387" y="135755"/>
                  </a:lnTo>
                  <a:lnTo>
                    <a:pt x="247378" y="135594"/>
                  </a:lnTo>
                  <a:lnTo>
                    <a:pt x="245108" y="136109"/>
                  </a:lnTo>
                  <a:lnTo>
                    <a:pt x="243853" y="136302"/>
                  </a:lnTo>
                  <a:lnTo>
                    <a:pt x="236874" y="139286"/>
                  </a:lnTo>
                  <a:lnTo>
                    <a:pt x="234511" y="139632"/>
                  </a:lnTo>
                  <a:lnTo>
                    <a:pt x="233557" y="139202"/>
                  </a:lnTo>
                  <a:lnTo>
                    <a:pt x="232210" y="137978"/>
                  </a:lnTo>
                  <a:lnTo>
                    <a:pt x="230402" y="136755"/>
                  </a:lnTo>
                  <a:lnTo>
                    <a:pt x="226069" y="132594"/>
                  </a:lnTo>
                  <a:lnTo>
                    <a:pt x="224469" y="131617"/>
                  </a:lnTo>
                  <a:lnTo>
                    <a:pt x="223407" y="130616"/>
                  </a:lnTo>
                  <a:lnTo>
                    <a:pt x="222398" y="129424"/>
                  </a:lnTo>
                  <a:lnTo>
                    <a:pt x="220959" y="128139"/>
                  </a:lnTo>
                  <a:lnTo>
                    <a:pt x="219651" y="127255"/>
                  </a:lnTo>
                  <a:lnTo>
                    <a:pt x="217881" y="125455"/>
                  </a:lnTo>
                  <a:lnTo>
                    <a:pt x="216119" y="123485"/>
                  </a:lnTo>
                  <a:lnTo>
                    <a:pt x="215719" y="120016"/>
                  </a:lnTo>
                  <a:lnTo>
                    <a:pt x="214318" y="119377"/>
                  </a:lnTo>
                  <a:lnTo>
                    <a:pt x="213841" y="118469"/>
                  </a:lnTo>
                  <a:lnTo>
                    <a:pt x="213626" y="117446"/>
                  </a:lnTo>
                  <a:lnTo>
                    <a:pt x="215573" y="114631"/>
                  </a:lnTo>
                  <a:lnTo>
                    <a:pt x="216989" y="117608"/>
                  </a:lnTo>
                  <a:lnTo>
                    <a:pt x="217527" y="118269"/>
                  </a:lnTo>
                  <a:lnTo>
                    <a:pt x="220667" y="120277"/>
                  </a:lnTo>
                  <a:lnTo>
                    <a:pt x="223252" y="121277"/>
                  </a:lnTo>
                  <a:lnTo>
                    <a:pt x="226046" y="121685"/>
                  </a:lnTo>
                  <a:lnTo>
                    <a:pt x="228893" y="121770"/>
                  </a:lnTo>
                  <a:lnTo>
                    <a:pt x="230017" y="121631"/>
                  </a:lnTo>
                  <a:lnTo>
                    <a:pt x="231125" y="121231"/>
                  </a:lnTo>
                  <a:lnTo>
                    <a:pt x="232210" y="121662"/>
                  </a:lnTo>
                  <a:lnTo>
                    <a:pt x="238159" y="124916"/>
                  </a:lnTo>
                  <a:lnTo>
                    <a:pt x="240467" y="125501"/>
                  </a:lnTo>
                  <a:lnTo>
                    <a:pt x="242907" y="125255"/>
                  </a:lnTo>
                  <a:lnTo>
                    <a:pt x="243876" y="125578"/>
                  </a:lnTo>
                  <a:lnTo>
                    <a:pt x="247301" y="128078"/>
                  </a:lnTo>
                  <a:lnTo>
                    <a:pt x="248309" y="128378"/>
                  </a:lnTo>
                  <a:lnTo>
                    <a:pt x="249994" y="128185"/>
                  </a:lnTo>
                  <a:lnTo>
                    <a:pt x="247847" y="127047"/>
                  </a:lnTo>
                  <a:lnTo>
                    <a:pt x="246431" y="126239"/>
                  </a:lnTo>
                  <a:lnTo>
                    <a:pt x="245793" y="124716"/>
                  </a:lnTo>
                  <a:lnTo>
                    <a:pt x="246185" y="123093"/>
                  </a:lnTo>
                  <a:lnTo>
                    <a:pt x="247555" y="122008"/>
                  </a:lnTo>
                  <a:lnTo>
                    <a:pt x="248509" y="120831"/>
                  </a:lnTo>
                  <a:lnTo>
                    <a:pt x="248847" y="117323"/>
                  </a:lnTo>
                  <a:lnTo>
                    <a:pt x="249456" y="115546"/>
                  </a:lnTo>
                  <a:lnTo>
                    <a:pt x="250594" y="113861"/>
                  </a:lnTo>
                  <a:lnTo>
                    <a:pt x="250971" y="112231"/>
                  </a:lnTo>
                  <a:lnTo>
                    <a:pt x="249686" y="110984"/>
                  </a:lnTo>
                  <a:lnTo>
                    <a:pt x="249402" y="108846"/>
                  </a:lnTo>
                  <a:lnTo>
                    <a:pt x="249679" y="107076"/>
                  </a:lnTo>
                  <a:lnTo>
                    <a:pt x="250410" y="105869"/>
                  </a:lnTo>
                  <a:lnTo>
                    <a:pt x="251564" y="106669"/>
                  </a:lnTo>
                  <a:lnTo>
                    <a:pt x="252765" y="107407"/>
                  </a:lnTo>
                  <a:lnTo>
                    <a:pt x="253942" y="107330"/>
                  </a:lnTo>
                  <a:lnTo>
                    <a:pt x="254758" y="107038"/>
                  </a:lnTo>
                  <a:lnTo>
                    <a:pt x="254904" y="106123"/>
                  </a:lnTo>
                  <a:lnTo>
                    <a:pt x="254689" y="104530"/>
                  </a:lnTo>
                  <a:lnTo>
                    <a:pt x="254750" y="101607"/>
                  </a:lnTo>
                  <a:lnTo>
                    <a:pt x="256243" y="99268"/>
                  </a:lnTo>
                  <a:lnTo>
                    <a:pt x="258636" y="97660"/>
                  </a:lnTo>
                  <a:lnTo>
                    <a:pt x="260891" y="96891"/>
                  </a:lnTo>
                  <a:lnTo>
                    <a:pt x="269341" y="95583"/>
                  </a:lnTo>
                  <a:lnTo>
                    <a:pt x="282700" y="92237"/>
                  </a:lnTo>
                  <a:lnTo>
                    <a:pt x="286655" y="90945"/>
                  </a:lnTo>
                  <a:lnTo>
                    <a:pt x="288110" y="90275"/>
                  </a:lnTo>
                  <a:lnTo>
                    <a:pt x="289334" y="89345"/>
                  </a:lnTo>
                  <a:lnTo>
                    <a:pt x="291403" y="86375"/>
                  </a:lnTo>
                  <a:lnTo>
                    <a:pt x="295290" y="81690"/>
                  </a:lnTo>
                  <a:lnTo>
                    <a:pt x="298014" y="77844"/>
                  </a:lnTo>
                  <a:lnTo>
                    <a:pt x="303755" y="72236"/>
                  </a:lnTo>
                  <a:lnTo>
                    <a:pt x="308334" y="67035"/>
                  </a:lnTo>
                  <a:lnTo>
                    <a:pt x="308949" y="66058"/>
                  </a:lnTo>
                  <a:lnTo>
                    <a:pt x="309711" y="63220"/>
                  </a:lnTo>
                  <a:lnTo>
                    <a:pt x="309772" y="61881"/>
                  </a:lnTo>
                  <a:lnTo>
                    <a:pt x="309634" y="60527"/>
                  </a:lnTo>
                  <a:lnTo>
                    <a:pt x="310242" y="59896"/>
                  </a:lnTo>
                  <a:lnTo>
                    <a:pt x="311134" y="59519"/>
                  </a:lnTo>
                  <a:lnTo>
                    <a:pt x="311350" y="59519"/>
                  </a:lnTo>
                  <a:lnTo>
                    <a:pt x="312027" y="60112"/>
                  </a:lnTo>
                  <a:lnTo>
                    <a:pt x="313620" y="60935"/>
                  </a:lnTo>
                  <a:lnTo>
                    <a:pt x="314805" y="61997"/>
                  </a:lnTo>
                  <a:lnTo>
                    <a:pt x="315605" y="63366"/>
                  </a:lnTo>
                  <a:lnTo>
                    <a:pt x="316175" y="64643"/>
                  </a:lnTo>
                  <a:lnTo>
                    <a:pt x="316221" y="65735"/>
                  </a:lnTo>
                  <a:lnTo>
                    <a:pt x="316944" y="66628"/>
                  </a:lnTo>
                  <a:lnTo>
                    <a:pt x="318968" y="66781"/>
                  </a:lnTo>
                  <a:lnTo>
                    <a:pt x="319623" y="67904"/>
                  </a:lnTo>
                  <a:lnTo>
                    <a:pt x="321031" y="69835"/>
                  </a:lnTo>
                  <a:lnTo>
                    <a:pt x="322324" y="71228"/>
                  </a:lnTo>
                  <a:lnTo>
                    <a:pt x="323116" y="71766"/>
                  </a:lnTo>
                  <a:lnTo>
                    <a:pt x="324101" y="71474"/>
                  </a:lnTo>
                  <a:lnTo>
                    <a:pt x="325633" y="70205"/>
                  </a:lnTo>
                  <a:lnTo>
                    <a:pt x="326741" y="68651"/>
                  </a:lnTo>
                  <a:lnTo>
                    <a:pt x="327487" y="66551"/>
                  </a:lnTo>
                  <a:lnTo>
                    <a:pt x="326902" y="66243"/>
                  </a:lnTo>
                  <a:lnTo>
                    <a:pt x="327934" y="64658"/>
                  </a:lnTo>
                  <a:lnTo>
                    <a:pt x="328126" y="63827"/>
                  </a:lnTo>
                  <a:lnTo>
                    <a:pt x="327649" y="63066"/>
                  </a:lnTo>
                  <a:lnTo>
                    <a:pt x="327041" y="62304"/>
                  </a:lnTo>
                  <a:lnTo>
                    <a:pt x="326810" y="60389"/>
                  </a:lnTo>
                  <a:lnTo>
                    <a:pt x="326387" y="57950"/>
                  </a:lnTo>
                  <a:lnTo>
                    <a:pt x="326102" y="56842"/>
                  </a:lnTo>
                  <a:lnTo>
                    <a:pt x="326910" y="56050"/>
                  </a:lnTo>
                  <a:lnTo>
                    <a:pt x="328649" y="55042"/>
                  </a:lnTo>
                  <a:lnTo>
                    <a:pt x="330388" y="53873"/>
                  </a:lnTo>
                  <a:lnTo>
                    <a:pt x="332151" y="52934"/>
                  </a:lnTo>
                  <a:lnTo>
                    <a:pt x="332197" y="54627"/>
                  </a:lnTo>
                  <a:lnTo>
                    <a:pt x="332151" y="57419"/>
                  </a:lnTo>
                  <a:lnTo>
                    <a:pt x="332682" y="59758"/>
                  </a:lnTo>
                  <a:lnTo>
                    <a:pt x="333882" y="63897"/>
                  </a:lnTo>
                  <a:lnTo>
                    <a:pt x="335252" y="64458"/>
                  </a:lnTo>
                  <a:lnTo>
                    <a:pt x="336899" y="64827"/>
                  </a:lnTo>
                  <a:lnTo>
                    <a:pt x="337853" y="64712"/>
                  </a:lnTo>
                  <a:lnTo>
                    <a:pt x="338469" y="64435"/>
                  </a:lnTo>
                  <a:lnTo>
                    <a:pt x="338630" y="64104"/>
                  </a:lnTo>
                  <a:lnTo>
                    <a:pt x="337607" y="62481"/>
                  </a:lnTo>
                  <a:lnTo>
                    <a:pt x="337338" y="58658"/>
                  </a:lnTo>
                  <a:lnTo>
                    <a:pt x="336499" y="56150"/>
                  </a:lnTo>
                  <a:lnTo>
                    <a:pt x="335214" y="53650"/>
                  </a:lnTo>
                  <a:lnTo>
                    <a:pt x="334606" y="52942"/>
                  </a:lnTo>
                  <a:lnTo>
                    <a:pt x="339677" y="52234"/>
                  </a:lnTo>
                  <a:lnTo>
                    <a:pt x="340808" y="51450"/>
                  </a:lnTo>
                  <a:lnTo>
                    <a:pt x="342801" y="49734"/>
                  </a:lnTo>
                  <a:lnTo>
                    <a:pt x="343555" y="48772"/>
                  </a:lnTo>
                  <a:lnTo>
                    <a:pt x="344148" y="46603"/>
                  </a:lnTo>
                  <a:lnTo>
                    <a:pt x="341662" y="45319"/>
                  </a:lnTo>
                  <a:lnTo>
                    <a:pt x="340685" y="43672"/>
                  </a:lnTo>
                  <a:lnTo>
                    <a:pt x="340624" y="41895"/>
                  </a:lnTo>
                  <a:lnTo>
                    <a:pt x="343594" y="38587"/>
                  </a:lnTo>
                  <a:lnTo>
                    <a:pt x="344625" y="37795"/>
                  </a:lnTo>
                  <a:lnTo>
                    <a:pt x="345072" y="38972"/>
                  </a:lnTo>
                  <a:lnTo>
                    <a:pt x="346380" y="39272"/>
                  </a:lnTo>
                  <a:lnTo>
                    <a:pt x="347580" y="39318"/>
                  </a:lnTo>
                  <a:lnTo>
                    <a:pt x="348788" y="39249"/>
                  </a:lnTo>
                  <a:lnTo>
                    <a:pt x="350527" y="37580"/>
                  </a:lnTo>
                  <a:lnTo>
                    <a:pt x="351420" y="35179"/>
                  </a:lnTo>
                  <a:lnTo>
                    <a:pt x="354468" y="31787"/>
                  </a:lnTo>
                  <a:lnTo>
                    <a:pt x="355553" y="29187"/>
                  </a:lnTo>
                  <a:lnTo>
                    <a:pt x="356168" y="26463"/>
                  </a:lnTo>
                  <a:lnTo>
                    <a:pt x="363864" y="18001"/>
                  </a:lnTo>
                  <a:lnTo>
                    <a:pt x="364802" y="16686"/>
                  </a:lnTo>
                  <a:lnTo>
                    <a:pt x="369373" y="8170"/>
                  </a:lnTo>
                  <a:lnTo>
                    <a:pt x="369943" y="7885"/>
                  </a:lnTo>
                  <a:lnTo>
                    <a:pt x="371167" y="8708"/>
                  </a:lnTo>
                  <a:lnTo>
                    <a:pt x="371528" y="11416"/>
                  </a:lnTo>
                  <a:lnTo>
                    <a:pt x="371367" y="12593"/>
                  </a:lnTo>
                  <a:lnTo>
                    <a:pt x="370620" y="14347"/>
                  </a:lnTo>
                  <a:lnTo>
                    <a:pt x="370197" y="16178"/>
                  </a:lnTo>
                  <a:lnTo>
                    <a:pt x="370720" y="16140"/>
                  </a:lnTo>
                  <a:lnTo>
                    <a:pt x="372898" y="15024"/>
                  </a:lnTo>
                  <a:lnTo>
                    <a:pt x="375168" y="12047"/>
                  </a:lnTo>
                  <a:lnTo>
                    <a:pt x="376454" y="9470"/>
                  </a:lnTo>
                  <a:lnTo>
                    <a:pt x="377546" y="8347"/>
                  </a:lnTo>
                  <a:lnTo>
                    <a:pt x="379740" y="8978"/>
                  </a:lnTo>
                  <a:lnTo>
                    <a:pt x="380224" y="9424"/>
                  </a:lnTo>
                  <a:lnTo>
                    <a:pt x="380070" y="11278"/>
                  </a:lnTo>
                  <a:lnTo>
                    <a:pt x="380278" y="12355"/>
                  </a:lnTo>
                  <a:lnTo>
                    <a:pt x="381117" y="14655"/>
                  </a:lnTo>
                  <a:lnTo>
                    <a:pt x="382979" y="16055"/>
                  </a:lnTo>
                  <a:lnTo>
                    <a:pt x="385550" y="16932"/>
                  </a:lnTo>
                  <a:lnTo>
                    <a:pt x="387935" y="18209"/>
                  </a:lnTo>
                  <a:lnTo>
                    <a:pt x="388720" y="19048"/>
                  </a:lnTo>
                  <a:lnTo>
                    <a:pt x="389228" y="20055"/>
                  </a:lnTo>
                  <a:lnTo>
                    <a:pt x="389751" y="21709"/>
                  </a:lnTo>
                  <a:lnTo>
                    <a:pt x="389790" y="23386"/>
                  </a:lnTo>
                  <a:lnTo>
                    <a:pt x="388066" y="25025"/>
                  </a:lnTo>
                  <a:lnTo>
                    <a:pt x="388797" y="27679"/>
                  </a:lnTo>
                  <a:lnTo>
                    <a:pt x="388682" y="29225"/>
                  </a:lnTo>
                  <a:lnTo>
                    <a:pt x="388097" y="30548"/>
                  </a:lnTo>
                  <a:lnTo>
                    <a:pt x="385588" y="31756"/>
                  </a:lnTo>
                  <a:lnTo>
                    <a:pt x="392429" y="30556"/>
                  </a:lnTo>
                  <a:lnTo>
                    <a:pt x="394114" y="29871"/>
                  </a:lnTo>
                  <a:lnTo>
                    <a:pt x="396454" y="28125"/>
                  </a:lnTo>
                  <a:lnTo>
                    <a:pt x="397701" y="29633"/>
                  </a:lnTo>
                  <a:lnTo>
                    <a:pt x="398870" y="32241"/>
                  </a:lnTo>
                  <a:lnTo>
                    <a:pt x="397932" y="32895"/>
                  </a:lnTo>
                  <a:lnTo>
                    <a:pt x="394953" y="33856"/>
                  </a:lnTo>
                  <a:lnTo>
                    <a:pt x="394807" y="34248"/>
                  </a:lnTo>
                  <a:lnTo>
                    <a:pt x="395792" y="35603"/>
                  </a:lnTo>
                  <a:lnTo>
                    <a:pt x="397031" y="35472"/>
                  </a:lnTo>
                  <a:lnTo>
                    <a:pt x="399486" y="34564"/>
                  </a:lnTo>
                  <a:lnTo>
                    <a:pt x="401741" y="33133"/>
                  </a:lnTo>
                  <a:lnTo>
                    <a:pt x="402833" y="33149"/>
                  </a:lnTo>
                  <a:lnTo>
                    <a:pt x="403988" y="33441"/>
                  </a:lnTo>
                  <a:lnTo>
                    <a:pt x="406212" y="34364"/>
                  </a:lnTo>
                  <a:lnTo>
                    <a:pt x="407458" y="35110"/>
                  </a:lnTo>
                  <a:lnTo>
                    <a:pt x="408520" y="36072"/>
                  </a:lnTo>
                  <a:lnTo>
                    <a:pt x="409205" y="38064"/>
                  </a:lnTo>
                  <a:lnTo>
                    <a:pt x="411775" y="38787"/>
                  </a:lnTo>
                  <a:lnTo>
                    <a:pt x="417039" y="41580"/>
                  </a:lnTo>
                  <a:lnTo>
                    <a:pt x="418017" y="41818"/>
                  </a:lnTo>
                  <a:lnTo>
                    <a:pt x="419040" y="41872"/>
                  </a:lnTo>
                  <a:lnTo>
                    <a:pt x="421810" y="41534"/>
                  </a:lnTo>
                  <a:lnTo>
                    <a:pt x="422788" y="41926"/>
                  </a:lnTo>
                  <a:lnTo>
                    <a:pt x="423480" y="42934"/>
                  </a:lnTo>
                  <a:lnTo>
                    <a:pt x="423711" y="44180"/>
                  </a:lnTo>
                  <a:lnTo>
                    <a:pt x="423634" y="45519"/>
                  </a:lnTo>
                  <a:lnTo>
                    <a:pt x="423350" y="46534"/>
                  </a:lnTo>
                  <a:lnTo>
                    <a:pt x="422703" y="47373"/>
                  </a:lnTo>
                  <a:lnTo>
                    <a:pt x="420818" y="48649"/>
                  </a:lnTo>
                  <a:lnTo>
                    <a:pt x="416070" y="50319"/>
                  </a:lnTo>
                  <a:lnTo>
                    <a:pt x="410875" y="51588"/>
                  </a:lnTo>
                  <a:lnTo>
                    <a:pt x="408266" y="51503"/>
                  </a:lnTo>
                  <a:lnTo>
                    <a:pt x="404603" y="50419"/>
                  </a:lnTo>
                  <a:lnTo>
                    <a:pt x="403272" y="50557"/>
                  </a:lnTo>
                  <a:lnTo>
                    <a:pt x="401979" y="51057"/>
                  </a:lnTo>
                  <a:lnTo>
                    <a:pt x="400363" y="54511"/>
                  </a:lnTo>
                  <a:lnTo>
                    <a:pt x="403357" y="57950"/>
                  </a:lnTo>
                  <a:lnTo>
                    <a:pt x="408505" y="61527"/>
                  </a:lnTo>
                  <a:lnTo>
                    <a:pt x="409213" y="62420"/>
                  </a:lnTo>
                  <a:lnTo>
                    <a:pt x="409028" y="63520"/>
                  </a:lnTo>
                  <a:lnTo>
                    <a:pt x="408213" y="64174"/>
                  </a:lnTo>
                  <a:lnTo>
                    <a:pt x="407120" y="64535"/>
                  </a:lnTo>
                  <a:lnTo>
                    <a:pt x="404226" y="65104"/>
                  </a:lnTo>
                  <a:lnTo>
                    <a:pt x="401302" y="65527"/>
                  </a:lnTo>
                  <a:lnTo>
                    <a:pt x="398894" y="66143"/>
                  </a:lnTo>
                  <a:lnTo>
                    <a:pt x="396531" y="66943"/>
                  </a:lnTo>
                  <a:lnTo>
                    <a:pt x="394107" y="66666"/>
                  </a:lnTo>
                  <a:lnTo>
                    <a:pt x="390767" y="65066"/>
                  </a:lnTo>
                  <a:lnTo>
                    <a:pt x="389805" y="64950"/>
                  </a:lnTo>
                  <a:lnTo>
                    <a:pt x="388789" y="65774"/>
                  </a:lnTo>
                  <a:lnTo>
                    <a:pt x="387797" y="68020"/>
                  </a:lnTo>
                  <a:lnTo>
                    <a:pt x="387196" y="68582"/>
                  </a:lnTo>
                  <a:close/>
                  <a:moveTo>
                    <a:pt x="53014" y="23963"/>
                  </a:moveTo>
                  <a:lnTo>
                    <a:pt x="56746" y="24802"/>
                  </a:lnTo>
                  <a:lnTo>
                    <a:pt x="58178" y="25479"/>
                  </a:lnTo>
                  <a:lnTo>
                    <a:pt x="62371" y="32156"/>
                  </a:lnTo>
                  <a:lnTo>
                    <a:pt x="67897" y="36849"/>
                  </a:lnTo>
                  <a:lnTo>
                    <a:pt x="70244" y="38603"/>
                  </a:lnTo>
                  <a:lnTo>
                    <a:pt x="72052" y="39433"/>
                  </a:lnTo>
                  <a:lnTo>
                    <a:pt x="74523" y="41941"/>
                  </a:lnTo>
                  <a:lnTo>
                    <a:pt x="76677" y="45095"/>
                  </a:lnTo>
                  <a:lnTo>
                    <a:pt x="81402" y="53965"/>
                  </a:lnTo>
                  <a:lnTo>
                    <a:pt x="82218" y="57858"/>
                  </a:lnTo>
                  <a:lnTo>
                    <a:pt x="82541" y="63797"/>
                  </a:lnTo>
                  <a:lnTo>
                    <a:pt x="81502" y="72751"/>
                  </a:lnTo>
                  <a:lnTo>
                    <a:pt x="80232" y="77213"/>
                  </a:lnTo>
                  <a:lnTo>
                    <a:pt x="80479" y="79321"/>
                  </a:lnTo>
                  <a:lnTo>
                    <a:pt x="82218" y="82552"/>
                  </a:lnTo>
                  <a:lnTo>
                    <a:pt x="81695" y="85606"/>
                  </a:lnTo>
                  <a:lnTo>
                    <a:pt x="82033" y="88144"/>
                  </a:lnTo>
                  <a:lnTo>
                    <a:pt x="81910" y="95176"/>
                  </a:lnTo>
                  <a:lnTo>
                    <a:pt x="82895" y="97253"/>
                  </a:lnTo>
                  <a:lnTo>
                    <a:pt x="84019" y="98576"/>
                  </a:lnTo>
                  <a:lnTo>
                    <a:pt x="89952" y="102745"/>
                  </a:lnTo>
                  <a:lnTo>
                    <a:pt x="90390" y="104292"/>
                  </a:lnTo>
                  <a:lnTo>
                    <a:pt x="93315" y="109600"/>
                  </a:lnTo>
                  <a:lnTo>
                    <a:pt x="98733" y="121154"/>
                  </a:lnTo>
                  <a:lnTo>
                    <a:pt x="100241" y="126347"/>
                  </a:lnTo>
                  <a:lnTo>
                    <a:pt x="100071" y="127747"/>
                  </a:lnTo>
                  <a:lnTo>
                    <a:pt x="99418" y="128324"/>
                  </a:lnTo>
                  <a:lnTo>
                    <a:pt x="97824" y="128832"/>
                  </a:lnTo>
                  <a:lnTo>
                    <a:pt x="96493" y="127816"/>
                  </a:lnTo>
                  <a:lnTo>
                    <a:pt x="96047" y="127093"/>
                  </a:lnTo>
                  <a:lnTo>
                    <a:pt x="96185" y="126185"/>
                  </a:lnTo>
                  <a:lnTo>
                    <a:pt x="95662" y="125293"/>
                  </a:lnTo>
                  <a:lnTo>
                    <a:pt x="94361" y="124231"/>
                  </a:lnTo>
                  <a:lnTo>
                    <a:pt x="93615" y="123277"/>
                  </a:lnTo>
                  <a:lnTo>
                    <a:pt x="93823" y="124855"/>
                  </a:lnTo>
                  <a:lnTo>
                    <a:pt x="93831" y="126901"/>
                  </a:lnTo>
                  <a:lnTo>
                    <a:pt x="92176" y="127078"/>
                  </a:lnTo>
                  <a:lnTo>
                    <a:pt x="90060" y="126439"/>
                  </a:lnTo>
                  <a:lnTo>
                    <a:pt x="87413" y="127016"/>
                  </a:lnTo>
                  <a:lnTo>
                    <a:pt x="84288" y="129524"/>
                  </a:lnTo>
                  <a:lnTo>
                    <a:pt x="82788" y="129593"/>
                  </a:lnTo>
                  <a:lnTo>
                    <a:pt x="81649" y="127439"/>
                  </a:lnTo>
                  <a:lnTo>
                    <a:pt x="81064" y="125978"/>
                  </a:lnTo>
                  <a:lnTo>
                    <a:pt x="80132" y="124947"/>
                  </a:lnTo>
                  <a:lnTo>
                    <a:pt x="70198" y="119662"/>
                  </a:lnTo>
                  <a:lnTo>
                    <a:pt x="66527" y="118308"/>
                  </a:lnTo>
                  <a:lnTo>
                    <a:pt x="62664" y="114300"/>
                  </a:lnTo>
                  <a:lnTo>
                    <a:pt x="53968" y="109877"/>
                  </a:lnTo>
                  <a:lnTo>
                    <a:pt x="48443" y="105561"/>
                  </a:lnTo>
                  <a:lnTo>
                    <a:pt x="46096" y="102899"/>
                  </a:lnTo>
                  <a:lnTo>
                    <a:pt x="40447" y="100537"/>
                  </a:lnTo>
                  <a:lnTo>
                    <a:pt x="38016" y="97753"/>
                  </a:lnTo>
                  <a:lnTo>
                    <a:pt x="36815" y="97207"/>
                  </a:lnTo>
                  <a:lnTo>
                    <a:pt x="35614" y="96214"/>
                  </a:lnTo>
                  <a:lnTo>
                    <a:pt x="36884" y="93506"/>
                  </a:lnTo>
                  <a:lnTo>
                    <a:pt x="36361" y="90683"/>
                  </a:lnTo>
                  <a:lnTo>
                    <a:pt x="35707" y="88298"/>
                  </a:lnTo>
                  <a:lnTo>
                    <a:pt x="31721" y="83598"/>
                  </a:lnTo>
                  <a:lnTo>
                    <a:pt x="29766" y="80321"/>
                  </a:lnTo>
                  <a:lnTo>
                    <a:pt x="26018" y="77051"/>
                  </a:lnTo>
                  <a:lnTo>
                    <a:pt x="24517" y="75167"/>
                  </a:lnTo>
                  <a:lnTo>
                    <a:pt x="23086" y="72982"/>
                  </a:lnTo>
                  <a:lnTo>
                    <a:pt x="23979" y="72212"/>
                  </a:lnTo>
                  <a:lnTo>
                    <a:pt x="24810" y="71751"/>
                  </a:lnTo>
                  <a:lnTo>
                    <a:pt x="24048" y="70158"/>
                  </a:lnTo>
                  <a:lnTo>
                    <a:pt x="21901" y="67397"/>
                  </a:lnTo>
                  <a:lnTo>
                    <a:pt x="20901" y="64220"/>
                  </a:lnTo>
                  <a:lnTo>
                    <a:pt x="20901" y="58219"/>
                  </a:lnTo>
                  <a:lnTo>
                    <a:pt x="17853" y="49780"/>
                  </a:lnTo>
                  <a:lnTo>
                    <a:pt x="15245" y="38080"/>
                  </a:lnTo>
                  <a:lnTo>
                    <a:pt x="15714" y="33979"/>
                  </a:lnTo>
                  <a:lnTo>
                    <a:pt x="15045" y="29533"/>
                  </a:lnTo>
                  <a:lnTo>
                    <a:pt x="13313" y="25256"/>
                  </a:lnTo>
                  <a:lnTo>
                    <a:pt x="11050" y="22202"/>
                  </a:lnTo>
                  <a:lnTo>
                    <a:pt x="10204" y="19663"/>
                  </a:lnTo>
                  <a:lnTo>
                    <a:pt x="10612" y="18655"/>
                  </a:lnTo>
                  <a:lnTo>
                    <a:pt x="11112" y="15355"/>
                  </a:lnTo>
                  <a:lnTo>
                    <a:pt x="11451" y="14701"/>
                  </a:lnTo>
                  <a:lnTo>
                    <a:pt x="12305" y="14386"/>
                  </a:lnTo>
                  <a:lnTo>
                    <a:pt x="13274" y="14470"/>
                  </a:lnTo>
                  <a:lnTo>
                    <a:pt x="15083" y="17340"/>
                  </a:lnTo>
                  <a:lnTo>
                    <a:pt x="19800" y="19117"/>
                  </a:lnTo>
                  <a:lnTo>
                    <a:pt x="21224" y="19540"/>
                  </a:lnTo>
                  <a:lnTo>
                    <a:pt x="23078" y="18832"/>
                  </a:lnTo>
                  <a:lnTo>
                    <a:pt x="23917" y="19278"/>
                  </a:lnTo>
                  <a:lnTo>
                    <a:pt x="24764" y="20009"/>
                  </a:lnTo>
                  <a:lnTo>
                    <a:pt x="25249" y="22055"/>
                  </a:lnTo>
                  <a:lnTo>
                    <a:pt x="26488" y="23917"/>
                  </a:lnTo>
                  <a:lnTo>
                    <a:pt x="28965" y="23648"/>
                  </a:lnTo>
                  <a:lnTo>
                    <a:pt x="29843" y="23917"/>
                  </a:lnTo>
                  <a:lnTo>
                    <a:pt x="30359" y="23971"/>
                  </a:lnTo>
                  <a:lnTo>
                    <a:pt x="30843" y="25617"/>
                  </a:lnTo>
                  <a:lnTo>
                    <a:pt x="31066" y="28479"/>
                  </a:lnTo>
                  <a:lnTo>
                    <a:pt x="30836" y="30140"/>
                  </a:lnTo>
                  <a:lnTo>
                    <a:pt x="29050" y="32518"/>
                  </a:lnTo>
                  <a:lnTo>
                    <a:pt x="28812" y="34133"/>
                  </a:lnTo>
                  <a:lnTo>
                    <a:pt x="29750" y="35133"/>
                  </a:lnTo>
                  <a:lnTo>
                    <a:pt x="30966" y="36202"/>
                  </a:lnTo>
                  <a:lnTo>
                    <a:pt x="31667" y="37026"/>
                  </a:lnTo>
                  <a:lnTo>
                    <a:pt x="32398" y="36887"/>
                  </a:lnTo>
                  <a:lnTo>
                    <a:pt x="33321" y="36333"/>
                  </a:lnTo>
                  <a:lnTo>
                    <a:pt x="34168" y="34933"/>
                  </a:lnTo>
                  <a:lnTo>
                    <a:pt x="34753" y="33733"/>
                  </a:lnTo>
                  <a:lnTo>
                    <a:pt x="37931" y="32394"/>
                  </a:lnTo>
                  <a:lnTo>
                    <a:pt x="41217" y="31187"/>
                  </a:lnTo>
                  <a:lnTo>
                    <a:pt x="41663" y="31310"/>
                  </a:lnTo>
                  <a:lnTo>
                    <a:pt x="42194" y="31841"/>
                  </a:lnTo>
                  <a:lnTo>
                    <a:pt x="43241" y="33595"/>
                  </a:lnTo>
                  <a:lnTo>
                    <a:pt x="43856" y="33964"/>
                  </a:lnTo>
                  <a:lnTo>
                    <a:pt x="44741" y="34141"/>
                  </a:lnTo>
                  <a:lnTo>
                    <a:pt x="46280" y="33956"/>
                  </a:lnTo>
                  <a:lnTo>
                    <a:pt x="48066" y="32964"/>
                  </a:lnTo>
                  <a:lnTo>
                    <a:pt x="49004" y="31110"/>
                  </a:lnTo>
                  <a:lnTo>
                    <a:pt x="49420" y="29648"/>
                  </a:lnTo>
                  <a:lnTo>
                    <a:pt x="51990" y="27117"/>
                  </a:lnTo>
                  <a:lnTo>
                    <a:pt x="52275" y="25217"/>
                  </a:lnTo>
                  <a:lnTo>
                    <a:pt x="53014" y="23963"/>
                  </a:lnTo>
                  <a:close/>
                  <a:moveTo>
                    <a:pt x="4355" y="19140"/>
                  </a:moveTo>
                  <a:lnTo>
                    <a:pt x="5879" y="21455"/>
                  </a:lnTo>
                  <a:lnTo>
                    <a:pt x="5117" y="22486"/>
                  </a:lnTo>
                  <a:lnTo>
                    <a:pt x="4733" y="22786"/>
                  </a:lnTo>
                  <a:lnTo>
                    <a:pt x="3817" y="22448"/>
                  </a:lnTo>
                  <a:lnTo>
                    <a:pt x="2940" y="23332"/>
                  </a:lnTo>
                  <a:lnTo>
                    <a:pt x="2101" y="23509"/>
                  </a:lnTo>
                  <a:lnTo>
                    <a:pt x="1262" y="21909"/>
                  </a:lnTo>
                  <a:lnTo>
                    <a:pt x="223" y="21271"/>
                  </a:lnTo>
                  <a:lnTo>
                    <a:pt x="0" y="20163"/>
                  </a:lnTo>
                  <a:lnTo>
                    <a:pt x="1393" y="19971"/>
                  </a:lnTo>
                  <a:lnTo>
                    <a:pt x="2224" y="20355"/>
                  </a:lnTo>
                  <a:lnTo>
                    <a:pt x="3786" y="19586"/>
                  </a:lnTo>
                  <a:lnTo>
                    <a:pt x="4355" y="19140"/>
                  </a:lnTo>
                  <a:close/>
                  <a:moveTo>
                    <a:pt x="13875" y="44388"/>
                  </a:moveTo>
                  <a:lnTo>
                    <a:pt x="13336" y="44988"/>
                  </a:lnTo>
                  <a:lnTo>
                    <a:pt x="11766" y="44642"/>
                  </a:lnTo>
                  <a:lnTo>
                    <a:pt x="12043" y="41110"/>
                  </a:lnTo>
                  <a:lnTo>
                    <a:pt x="12936" y="40657"/>
                  </a:lnTo>
                  <a:lnTo>
                    <a:pt x="14336" y="41295"/>
                  </a:lnTo>
                  <a:lnTo>
                    <a:pt x="14952" y="41895"/>
                  </a:lnTo>
                  <a:lnTo>
                    <a:pt x="13875" y="44388"/>
                  </a:lnTo>
                  <a:close/>
                  <a:moveTo>
                    <a:pt x="393891" y="68243"/>
                  </a:moveTo>
                  <a:lnTo>
                    <a:pt x="390883" y="68659"/>
                  </a:lnTo>
                  <a:lnTo>
                    <a:pt x="388797" y="68612"/>
                  </a:lnTo>
                  <a:lnTo>
                    <a:pt x="389182" y="67858"/>
                  </a:lnTo>
                  <a:lnTo>
                    <a:pt x="389082" y="66866"/>
                  </a:lnTo>
                  <a:lnTo>
                    <a:pt x="390074" y="66605"/>
                  </a:lnTo>
                  <a:lnTo>
                    <a:pt x="391221" y="66820"/>
                  </a:lnTo>
                  <a:lnTo>
                    <a:pt x="393891" y="68243"/>
                  </a:lnTo>
                  <a:close/>
                  <a:moveTo>
                    <a:pt x="36115" y="93976"/>
                  </a:moveTo>
                  <a:lnTo>
                    <a:pt x="35022" y="94368"/>
                  </a:lnTo>
                  <a:lnTo>
                    <a:pt x="34960" y="93806"/>
                  </a:lnTo>
                  <a:lnTo>
                    <a:pt x="35153" y="93022"/>
                  </a:lnTo>
                  <a:lnTo>
                    <a:pt x="35953" y="92275"/>
                  </a:lnTo>
                  <a:lnTo>
                    <a:pt x="36322" y="92699"/>
                  </a:lnTo>
                  <a:lnTo>
                    <a:pt x="36115" y="93976"/>
                  </a:lnTo>
                  <a:close/>
                  <a:moveTo>
                    <a:pt x="98809" y="99491"/>
                  </a:moveTo>
                  <a:lnTo>
                    <a:pt x="97763" y="99714"/>
                  </a:lnTo>
                  <a:lnTo>
                    <a:pt x="97194" y="99568"/>
                  </a:lnTo>
                  <a:lnTo>
                    <a:pt x="96809" y="98730"/>
                  </a:lnTo>
                  <a:lnTo>
                    <a:pt x="97686" y="96807"/>
                  </a:lnTo>
                  <a:lnTo>
                    <a:pt x="98009" y="96484"/>
                  </a:lnTo>
                  <a:lnTo>
                    <a:pt x="98840" y="98576"/>
                  </a:lnTo>
                  <a:lnTo>
                    <a:pt x="98809" y="99491"/>
                  </a:lnTo>
                  <a:close/>
                  <a:moveTo>
                    <a:pt x="253619" y="106284"/>
                  </a:moveTo>
                  <a:lnTo>
                    <a:pt x="252957" y="106569"/>
                  </a:lnTo>
                  <a:lnTo>
                    <a:pt x="251933" y="105807"/>
                  </a:lnTo>
                  <a:lnTo>
                    <a:pt x="251695" y="99291"/>
                  </a:lnTo>
                  <a:lnTo>
                    <a:pt x="252411" y="98707"/>
                  </a:lnTo>
                  <a:lnTo>
                    <a:pt x="252880" y="98791"/>
                  </a:lnTo>
                  <a:lnTo>
                    <a:pt x="253380" y="99976"/>
                  </a:lnTo>
                  <a:lnTo>
                    <a:pt x="253334" y="102830"/>
                  </a:lnTo>
                  <a:lnTo>
                    <a:pt x="253426" y="105353"/>
                  </a:lnTo>
                  <a:lnTo>
                    <a:pt x="253619" y="1062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6" name="Serbest Form 165">
              <a:extLst>
                <a:ext uri="{FF2B5EF4-FFF2-40B4-BE49-F238E27FC236}">
                  <a16:creationId xmlns:a16="http://schemas.microsoft.com/office/drawing/2014/main" id="{8BFF1AD7-AE68-51F0-53C2-2501591298CE}"/>
                </a:ext>
              </a:extLst>
            </p:cNvPr>
            <p:cNvSpPr/>
            <p:nvPr/>
          </p:nvSpPr>
          <p:spPr>
            <a:xfrm>
              <a:off x="8650662" y="6720539"/>
              <a:ext cx="229439" cy="373017"/>
            </a:xfrm>
            <a:custGeom>
              <a:avLst/>
              <a:gdLst>
                <a:gd name="csX0" fmla="*/ 57516 w 229439"/>
                <a:gd name="csY0" fmla="*/ 372725 h 373017"/>
                <a:gd name="csX1" fmla="*/ 55146 w 229439"/>
                <a:gd name="csY1" fmla="*/ 372763 h 373017"/>
                <a:gd name="csX2" fmla="*/ 51090 w 229439"/>
                <a:gd name="csY2" fmla="*/ 372879 h 373017"/>
                <a:gd name="csX3" fmla="*/ 48689 w 229439"/>
                <a:gd name="csY3" fmla="*/ 372948 h 373017"/>
                <a:gd name="csX4" fmla="*/ 46003 w 229439"/>
                <a:gd name="csY4" fmla="*/ 373017 h 373017"/>
                <a:gd name="csX5" fmla="*/ 42679 w 229439"/>
                <a:gd name="csY5" fmla="*/ 372340 h 373017"/>
                <a:gd name="csX6" fmla="*/ 40809 w 229439"/>
                <a:gd name="csY6" fmla="*/ 372486 h 373017"/>
                <a:gd name="csX7" fmla="*/ 40655 w 229439"/>
                <a:gd name="csY7" fmla="*/ 364801 h 373017"/>
                <a:gd name="csX8" fmla="*/ 40047 w 229439"/>
                <a:gd name="csY8" fmla="*/ 363116 h 373017"/>
                <a:gd name="csX9" fmla="*/ 39408 w 229439"/>
                <a:gd name="csY9" fmla="*/ 360655 h 373017"/>
                <a:gd name="csX10" fmla="*/ 39255 w 229439"/>
                <a:gd name="csY10" fmla="*/ 359078 h 373017"/>
                <a:gd name="csX11" fmla="*/ 39655 w 229439"/>
                <a:gd name="csY11" fmla="*/ 357493 h 373017"/>
                <a:gd name="csX12" fmla="*/ 39847 w 229439"/>
                <a:gd name="csY12" fmla="*/ 354985 h 373017"/>
                <a:gd name="csX13" fmla="*/ 39670 w 229439"/>
                <a:gd name="csY13" fmla="*/ 352785 h 373017"/>
                <a:gd name="csX14" fmla="*/ 37684 w 229439"/>
                <a:gd name="csY14" fmla="*/ 351685 h 373017"/>
                <a:gd name="csX15" fmla="*/ 37246 w 229439"/>
                <a:gd name="csY15" fmla="*/ 351339 h 373017"/>
                <a:gd name="csX16" fmla="*/ 36815 w 229439"/>
                <a:gd name="csY16" fmla="*/ 349616 h 373017"/>
                <a:gd name="csX17" fmla="*/ 36645 w 229439"/>
                <a:gd name="csY17" fmla="*/ 346954 h 373017"/>
                <a:gd name="csX18" fmla="*/ 38039 w 229439"/>
                <a:gd name="csY18" fmla="*/ 343577 h 373017"/>
                <a:gd name="csX19" fmla="*/ 37923 w 229439"/>
                <a:gd name="csY19" fmla="*/ 337091 h 373017"/>
                <a:gd name="csX20" fmla="*/ 38085 w 229439"/>
                <a:gd name="csY20" fmla="*/ 334815 h 373017"/>
                <a:gd name="csX21" fmla="*/ 38062 w 229439"/>
                <a:gd name="csY21" fmla="*/ 330314 h 373017"/>
                <a:gd name="csX22" fmla="*/ 38031 w 229439"/>
                <a:gd name="csY22" fmla="*/ 324876 h 373017"/>
                <a:gd name="csX23" fmla="*/ 38008 w 229439"/>
                <a:gd name="csY23" fmla="*/ 320006 h 373017"/>
                <a:gd name="csX24" fmla="*/ 38062 w 229439"/>
                <a:gd name="csY24" fmla="*/ 315813 h 373017"/>
                <a:gd name="csX25" fmla="*/ 37646 w 229439"/>
                <a:gd name="csY25" fmla="*/ 313828 h 373017"/>
                <a:gd name="csX26" fmla="*/ 37300 w 229439"/>
                <a:gd name="csY26" fmla="*/ 312736 h 373017"/>
                <a:gd name="csX27" fmla="*/ 36376 w 229439"/>
                <a:gd name="csY27" fmla="*/ 310521 h 373017"/>
                <a:gd name="csX28" fmla="*/ 35299 w 229439"/>
                <a:gd name="csY28" fmla="*/ 305913 h 373017"/>
                <a:gd name="csX29" fmla="*/ 34029 w 229439"/>
                <a:gd name="csY29" fmla="*/ 302435 h 373017"/>
                <a:gd name="csX30" fmla="*/ 32398 w 229439"/>
                <a:gd name="csY30" fmla="*/ 300143 h 373017"/>
                <a:gd name="csX31" fmla="*/ 31882 w 229439"/>
                <a:gd name="csY31" fmla="*/ 298935 h 373017"/>
                <a:gd name="csX32" fmla="*/ 31359 w 229439"/>
                <a:gd name="csY32" fmla="*/ 297327 h 373017"/>
                <a:gd name="csX33" fmla="*/ 29812 w 229439"/>
                <a:gd name="csY33" fmla="*/ 294481 h 373017"/>
                <a:gd name="csX34" fmla="*/ 28550 w 229439"/>
                <a:gd name="csY34" fmla="*/ 292827 h 373017"/>
                <a:gd name="csX35" fmla="*/ 28204 w 229439"/>
                <a:gd name="csY35" fmla="*/ 291504 h 373017"/>
                <a:gd name="csX36" fmla="*/ 28250 w 229439"/>
                <a:gd name="csY36" fmla="*/ 288081 h 373017"/>
                <a:gd name="csX37" fmla="*/ 26842 w 229439"/>
                <a:gd name="csY37" fmla="*/ 281950 h 373017"/>
                <a:gd name="csX38" fmla="*/ 25818 w 229439"/>
                <a:gd name="csY38" fmla="*/ 277488 h 373017"/>
                <a:gd name="csX39" fmla="*/ 24279 w 229439"/>
                <a:gd name="csY39" fmla="*/ 272657 h 373017"/>
                <a:gd name="csX40" fmla="*/ 23248 w 229439"/>
                <a:gd name="csY40" fmla="*/ 269433 h 373017"/>
                <a:gd name="csX41" fmla="*/ 23094 w 229439"/>
                <a:gd name="csY41" fmla="*/ 268879 h 373017"/>
                <a:gd name="csX42" fmla="*/ 22978 w 229439"/>
                <a:gd name="csY42" fmla="*/ 267656 h 373017"/>
                <a:gd name="csX43" fmla="*/ 26041 w 229439"/>
                <a:gd name="csY43" fmla="*/ 265264 h 373017"/>
                <a:gd name="csX44" fmla="*/ 29104 w 229439"/>
                <a:gd name="csY44" fmla="*/ 261894 h 373017"/>
                <a:gd name="csX45" fmla="*/ 32690 w 229439"/>
                <a:gd name="csY45" fmla="*/ 257956 h 373017"/>
                <a:gd name="csX46" fmla="*/ 35892 w 229439"/>
                <a:gd name="csY46" fmla="*/ 254440 h 373017"/>
                <a:gd name="csX47" fmla="*/ 38708 w 229439"/>
                <a:gd name="csY47" fmla="*/ 251355 h 373017"/>
                <a:gd name="csX48" fmla="*/ 42564 w 229439"/>
                <a:gd name="csY48" fmla="*/ 247139 h 373017"/>
                <a:gd name="csX49" fmla="*/ 46373 w 229439"/>
                <a:gd name="csY49" fmla="*/ 242977 h 373017"/>
                <a:gd name="csX50" fmla="*/ 47265 w 229439"/>
                <a:gd name="csY50" fmla="*/ 242447 h 373017"/>
                <a:gd name="csX51" fmla="*/ 47642 w 229439"/>
                <a:gd name="csY51" fmla="*/ 242108 h 373017"/>
                <a:gd name="csX52" fmla="*/ 45996 w 229439"/>
                <a:gd name="csY52" fmla="*/ 238416 h 373017"/>
                <a:gd name="csX53" fmla="*/ 48643 w 229439"/>
                <a:gd name="csY53" fmla="*/ 234131 h 373017"/>
                <a:gd name="csX54" fmla="*/ 48789 w 229439"/>
                <a:gd name="csY54" fmla="*/ 231346 h 373017"/>
                <a:gd name="csX55" fmla="*/ 48674 w 229439"/>
                <a:gd name="csY55" fmla="*/ 228684 h 373017"/>
                <a:gd name="csX56" fmla="*/ 48997 w 229439"/>
                <a:gd name="csY56" fmla="*/ 227461 h 373017"/>
                <a:gd name="csX57" fmla="*/ 49797 w 229439"/>
                <a:gd name="csY57" fmla="*/ 226392 h 373017"/>
                <a:gd name="csX58" fmla="*/ 52891 w 229439"/>
                <a:gd name="csY58" fmla="*/ 224169 h 373017"/>
                <a:gd name="csX59" fmla="*/ 55230 w 229439"/>
                <a:gd name="csY59" fmla="*/ 220630 h 373017"/>
                <a:gd name="csX60" fmla="*/ 57146 w 229439"/>
                <a:gd name="csY60" fmla="*/ 217322 h 373017"/>
                <a:gd name="csX61" fmla="*/ 59809 w 229439"/>
                <a:gd name="csY61" fmla="*/ 212014 h 373017"/>
                <a:gd name="csX62" fmla="*/ 60070 w 229439"/>
                <a:gd name="csY62" fmla="*/ 210760 h 373017"/>
                <a:gd name="csX63" fmla="*/ 60109 w 229439"/>
                <a:gd name="csY63" fmla="*/ 209475 h 373017"/>
                <a:gd name="csX64" fmla="*/ 59386 w 229439"/>
                <a:gd name="csY64" fmla="*/ 207668 h 373017"/>
                <a:gd name="csX65" fmla="*/ 57616 w 229439"/>
                <a:gd name="csY65" fmla="*/ 204767 h 373017"/>
                <a:gd name="csX66" fmla="*/ 56331 w 229439"/>
                <a:gd name="csY66" fmla="*/ 202260 h 373017"/>
                <a:gd name="csX67" fmla="*/ 55184 w 229439"/>
                <a:gd name="csY67" fmla="*/ 198406 h 373017"/>
                <a:gd name="csX68" fmla="*/ 56338 w 229439"/>
                <a:gd name="csY68" fmla="*/ 195059 h 373017"/>
                <a:gd name="csX69" fmla="*/ 56746 w 229439"/>
                <a:gd name="csY69" fmla="*/ 193036 h 373017"/>
                <a:gd name="csX70" fmla="*/ 56746 w 229439"/>
                <a:gd name="csY70" fmla="*/ 191943 h 373017"/>
                <a:gd name="csX71" fmla="*/ 56238 w 229439"/>
                <a:gd name="csY71" fmla="*/ 190913 h 373017"/>
                <a:gd name="csX72" fmla="*/ 54946 w 229439"/>
                <a:gd name="csY72" fmla="*/ 190128 h 373017"/>
                <a:gd name="csX73" fmla="*/ 53868 w 229439"/>
                <a:gd name="csY73" fmla="*/ 189620 h 373017"/>
                <a:gd name="csX74" fmla="*/ 53506 w 229439"/>
                <a:gd name="csY74" fmla="*/ 188236 h 373017"/>
                <a:gd name="csX75" fmla="*/ 53498 w 229439"/>
                <a:gd name="csY75" fmla="*/ 186597 h 373017"/>
                <a:gd name="csX76" fmla="*/ 53984 w 229439"/>
                <a:gd name="csY76" fmla="*/ 185689 h 373017"/>
                <a:gd name="csX77" fmla="*/ 56846 w 229439"/>
                <a:gd name="csY77" fmla="*/ 184220 h 373017"/>
                <a:gd name="csX78" fmla="*/ 57493 w 229439"/>
                <a:gd name="csY78" fmla="*/ 183420 h 373017"/>
                <a:gd name="csX79" fmla="*/ 57831 w 229439"/>
                <a:gd name="csY79" fmla="*/ 182527 h 373017"/>
                <a:gd name="csX80" fmla="*/ 57862 w 229439"/>
                <a:gd name="csY80" fmla="*/ 181258 h 373017"/>
                <a:gd name="csX81" fmla="*/ 58747 w 229439"/>
                <a:gd name="csY81" fmla="*/ 178081 h 373017"/>
                <a:gd name="csX82" fmla="*/ 59840 w 229439"/>
                <a:gd name="csY82" fmla="*/ 175066 h 373017"/>
                <a:gd name="csX83" fmla="*/ 59917 w 229439"/>
                <a:gd name="csY83" fmla="*/ 174004 h 373017"/>
                <a:gd name="csX84" fmla="*/ 59532 w 229439"/>
                <a:gd name="csY84" fmla="*/ 173073 h 373017"/>
                <a:gd name="csX85" fmla="*/ 59232 w 229439"/>
                <a:gd name="csY85" fmla="*/ 171373 h 373017"/>
                <a:gd name="csX86" fmla="*/ 59039 w 229439"/>
                <a:gd name="csY86" fmla="*/ 168811 h 373017"/>
                <a:gd name="csX87" fmla="*/ 59024 w 229439"/>
                <a:gd name="csY87" fmla="*/ 161649 h 373017"/>
                <a:gd name="csX88" fmla="*/ 59586 w 229439"/>
                <a:gd name="csY88" fmla="*/ 154272 h 373017"/>
                <a:gd name="csX89" fmla="*/ 59340 w 229439"/>
                <a:gd name="csY89" fmla="*/ 150095 h 373017"/>
                <a:gd name="csX90" fmla="*/ 57508 w 229439"/>
                <a:gd name="csY90" fmla="*/ 145294 h 373017"/>
                <a:gd name="csX91" fmla="*/ 57331 w 229439"/>
                <a:gd name="csY91" fmla="*/ 141832 h 373017"/>
                <a:gd name="csX92" fmla="*/ 58662 w 229439"/>
                <a:gd name="csY92" fmla="*/ 139417 h 373017"/>
                <a:gd name="csX93" fmla="*/ 58878 w 229439"/>
                <a:gd name="csY93" fmla="*/ 137994 h 373017"/>
                <a:gd name="csX94" fmla="*/ 57908 w 229439"/>
                <a:gd name="csY94" fmla="*/ 137809 h 373017"/>
                <a:gd name="csX95" fmla="*/ 55908 w 229439"/>
                <a:gd name="csY95" fmla="*/ 137663 h 373017"/>
                <a:gd name="csX96" fmla="*/ 54430 w 229439"/>
                <a:gd name="csY96" fmla="*/ 137217 h 373017"/>
                <a:gd name="csX97" fmla="*/ 52144 w 229439"/>
                <a:gd name="csY97" fmla="*/ 135240 h 373017"/>
                <a:gd name="csX98" fmla="*/ 48174 w 229439"/>
                <a:gd name="csY98" fmla="*/ 133593 h 373017"/>
                <a:gd name="csX99" fmla="*/ 43664 w 229439"/>
                <a:gd name="csY99" fmla="*/ 132093 h 373017"/>
                <a:gd name="csX100" fmla="*/ 37107 w 229439"/>
                <a:gd name="csY100" fmla="*/ 131647 h 373017"/>
                <a:gd name="csX101" fmla="*/ 31659 w 229439"/>
                <a:gd name="csY101" fmla="*/ 126847 h 373017"/>
                <a:gd name="csX102" fmla="*/ 27388 w 229439"/>
                <a:gd name="csY102" fmla="*/ 126077 h 373017"/>
                <a:gd name="csX103" fmla="*/ 26011 w 229439"/>
                <a:gd name="csY103" fmla="*/ 125462 h 373017"/>
                <a:gd name="csX104" fmla="*/ 21909 w 229439"/>
                <a:gd name="csY104" fmla="*/ 122585 h 373017"/>
                <a:gd name="csX105" fmla="*/ 15483 w 229439"/>
                <a:gd name="csY105" fmla="*/ 122316 h 373017"/>
                <a:gd name="csX106" fmla="*/ 8819 w 229439"/>
                <a:gd name="csY106" fmla="*/ 122031 h 373017"/>
                <a:gd name="csX107" fmla="*/ 4664 w 229439"/>
                <a:gd name="csY107" fmla="*/ 121947 h 373017"/>
                <a:gd name="csX108" fmla="*/ 4048 w 229439"/>
                <a:gd name="csY108" fmla="*/ 121562 h 373017"/>
                <a:gd name="csX109" fmla="*/ 3809 w 229439"/>
                <a:gd name="csY109" fmla="*/ 117600 h 373017"/>
                <a:gd name="csX110" fmla="*/ 3763 w 229439"/>
                <a:gd name="csY110" fmla="*/ 114084 h 373017"/>
                <a:gd name="csX111" fmla="*/ 3409 w 229439"/>
                <a:gd name="csY111" fmla="*/ 111030 h 373017"/>
                <a:gd name="csX112" fmla="*/ 2778 w 229439"/>
                <a:gd name="csY112" fmla="*/ 107553 h 373017"/>
                <a:gd name="csX113" fmla="*/ 1808 w 229439"/>
                <a:gd name="csY113" fmla="*/ 106199 h 373017"/>
                <a:gd name="csX114" fmla="*/ 654 w 229439"/>
                <a:gd name="csY114" fmla="*/ 103853 h 373017"/>
                <a:gd name="csX115" fmla="*/ 69 w 229439"/>
                <a:gd name="csY115" fmla="*/ 101268 h 373017"/>
                <a:gd name="csX116" fmla="*/ 0 w 229439"/>
                <a:gd name="csY116" fmla="*/ 100014 h 373017"/>
                <a:gd name="csX117" fmla="*/ 216 w 229439"/>
                <a:gd name="csY117" fmla="*/ 99568 h 373017"/>
                <a:gd name="csX118" fmla="*/ 4840 w 229439"/>
                <a:gd name="csY118" fmla="*/ 97729 h 373017"/>
                <a:gd name="csX119" fmla="*/ 6818 w 229439"/>
                <a:gd name="csY119" fmla="*/ 96822 h 373017"/>
                <a:gd name="csX120" fmla="*/ 9750 w 229439"/>
                <a:gd name="csY120" fmla="*/ 95768 h 373017"/>
                <a:gd name="csX121" fmla="*/ 14968 w 229439"/>
                <a:gd name="csY121" fmla="*/ 94314 h 373017"/>
                <a:gd name="csX122" fmla="*/ 19623 w 229439"/>
                <a:gd name="csY122" fmla="*/ 93014 h 373017"/>
                <a:gd name="csX123" fmla="*/ 23894 w 229439"/>
                <a:gd name="csY123" fmla="*/ 91752 h 373017"/>
                <a:gd name="csX124" fmla="*/ 28419 w 229439"/>
                <a:gd name="csY124" fmla="*/ 90414 h 373017"/>
                <a:gd name="csX125" fmla="*/ 30259 w 229439"/>
                <a:gd name="csY125" fmla="*/ 89514 h 373017"/>
                <a:gd name="csX126" fmla="*/ 32544 w 229439"/>
                <a:gd name="csY126" fmla="*/ 88613 h 373017"/>
                <a:gd name="csX127" fmla="*/ 38016 w 229439"/>
                <a:gd name="csY127" fmla="*/ 86806 h 373017"/>
                <a:gd name="csX128" fmla="*/ 39578 w 229439"/>
                <a:gd name="csY128" fmla="*/ 86183 h 373017"/>
                <a:gd name="csX129" fmla="*/ 42717 w 229439"/>
                <a:gd name="csY129" fmla="*/ 85175 h 373017"/>
                <a:gd name="csX130" fmla="*/ 44295 w 229439"/>
                <a:gd name="csY130" fmla="*/ 84783 h 373017"/>
                <a:gd name="csX131" fmla="*/ 50351 w 229439"/>
                <a:gd name="csY131" fmla="*/ 82713 h 373017"/>
                <a:gd name="csX132" fmla="*/ 57293 w 229439"/>
                <a:gd name="csY132" fmla="*/ 80344 h 373017"/>
                <a:gd name="csX133" fmla="*/ 59724 w 229439"/>
                <a:gd name="csY133" fmla="*/ 79513 h 373017"/>
                <a:gd name="csX134" fmla="*/ 64365 w 229439"/>
                <a:gd name="csY134" fmla="*/ 77928 h 373017"/>
                <a:gd name="csX135" fmla="*/ 65265 w 229439"/>
                <a:gd name="csY135" fmla="*/ 78582 h 373017"/>
                <a:gd name="csX136" fmla="*/ 68428 w 229439"/>
                <a:gd name="csY136" fmla="*/ 84029 h 373017"/>
                <a:gd name="csX137" fmla="*/ 70913 w 229439"/>
                <a:gd name="csY137" fmla="*/ 87237 h 373017"/>
                <a:gd name="csX138" fmla="*/ 73746 w 229439"/>
                <a:gd name="csY138" fmla="*/ 90206 h 373017"/>
                <a:gd name="csX139" fmla="*/ 74223 w 229439"/>
                <a:gd name="csY139" fmla="*/ 90060 h 373017"/>
                <a:gd name="csX140" fmla="*/ 75038 w 229439"/>
                <a:gd name="csY140" fmla="*/ 89368 h 373017"/>
                <a:gd name="csX141" fmla="*/ 76454 w 229439"/>
                <a:gd name="csY141" fmla="*/ 89083 h 373017"/>
                <a:gd name="csX142" fmla="*/ 80956 w 229439"/>
                <a:gd name="csY142" fmla="*/ 88413 h 373017"/>
                <a:gd name="csX143" fmla="*/ 82672 w 229439"/>
                <a:gd name="csY143" fmla="*/ 88375 h 373017"/>
                <a:gd name="csX144" fmla="*/ 83804 w 229439"/>
                <a:gd name="csY144" fmla="*/ 87575 h 373017"/>
                <a:gd name="csX145" fmla="*/ 86112 w 229439"/>
                <a:gd name="csY145" fmla="*/ 87014 h 373017"/>
                <a:gd name="csX146" fmla="*/ 88782 w 229439"/>
                <a:gd name="csY146" fmla="*/ 86675 h 373017"/>
                <a:gd name="csX147" fmla="*/ 89698 w 229439"/>
                <a:gd name="csY147" fmla="*/ 87037 h 373017"/>
                <a:gd name="csX148" fmla="*/ 92514 w 229439"/>
                <a:gd name="csY148" fmla="*/ 90883 h 373017"/>
                <a:gd name="csX149" fmla="*/ 92923 w 229439"/>
                <a:gd name="csY149" fmla="*/ 93822 h 373017"/>
                <a:gd name="csX150" fmla="*/ 93507 w 229439"/>
                <a:gd name="csY150" fmla="*/ 98076 h 373017"/>
                <a:gd name="csX151" fmla="*/ 93646 w 229439"/>
                <a:gd name="csY151" fmla="*/ 100153 h 373017"/>
                <a:gd name="csX152" fmla="*/ 93599 w 229439"/>
                <a:gd name="csY152" fmla="*/ 102930 h 373017"/>
                <a:gd name="csX153" fmla="*/ 93284 w 229439"/>
                <a:gd name="csY153" fmla="*/ 106407 h 373017"/>
                <a:gd name="csX154" fmla="*/ 90999 w 229439"/>
                <a:gd name="csY154" fmla="*/ 110415 h 373017"/>
                <a:gd name="csX155" fmla="*/ 90560 w 229439"/>
                <a:gd name="csY155" fmla="*/ 112407 h 373017"/>
                <a:gd name="csX156" fmla="*/ 89336 w 229439"/>
                <a:gd name="csY156" fmla="*/ 115492 h 373017"/>
                <a:gd name="csX157" fmla="*/ 87720 w 229439"/>
                <a:gd name="csY157" fmla="*/ 117015 h 373017"/>
                <a:gd name="csX158" fmla="*/ 86920 w 229439"/>
                <a:gd name="csY158" fmla="*/ 118262 h 373017"/>
                <a:gd name="csX159" fmla="*/ 86966 w 229439"/>
                <a:gd name="csY159" fmla="*/ 119554 h 373017"/>
                <a:gd name="csX160" fmla="*/ 87828 w 229439"/>
                <a:gd name="csY160" fmla="*/ 120639 h 373017"/>
                <a:gd name="csX161" fmla="*/ 89721 w 229439"/>
                <a:gd name="csY161" fmla="*/ 122593 h 373017"/>
                <a:gd name="csX162" fmla="*/ 90306 w 229439"/>
                <a:gd name="csY162" fmla="*/ 123862 h 373017"/>
                <a:gd name="csX163" fmla="*/ 90137 w 229439"/>
                <a:gd name="csY163" fmla="*/ 124985 h 373017"/>
                <a:gd name="csX164" fmla="*/ 90144 w 229439"/>
                <a:gd name="csY164" fmla="*/ 126516 h 373017"/>
                <a:gd name="csX165" fmla="*/ 90599 w 229439"/>
                <a:gd name="csY165" fmla="*/ 127578 h 373017"/>
                <a:gd name="csX166" fmla="*/ 91137 w 229439"/>
                <a:gd name="csY166" fmla="*/ 128193 h 373017"/>
                <a:gd name="csX167" fmla="*/ 93007 w 229439"/>
                <a:gd name="csY167" fmla="*/ 129193 h 373017"/>
                <a:gd name="csX168" fmla="*/ 94838 w 229439"/>
                <a:gd name="csY168" fmla="*/ 131709 h 373017"/>
                <a:gd name="csX169" fmla="*/ 97994 w 229439"/>
                <a:gd name="csY169" fmla="*/ 134747 h 373017"/>
                <a:gd name="csX170" fmla="*/ 101765 w 229439"/>
                <a:gd name="csY170" fmla="*/ 139078 h 373017"/>
                <a:gd name="csX171" fmla="*/ 103534 w 229439"/>
                <a:gd name="csY171" fmla="*/ 140409 h 373017"/>
                <a:gd name="csX172" fmla="*/ 104927 w 229439"/>
                <a:gd name="csY172" fmla="*/ 140733 h 373017"/>
                <a:gd name="csX173" fmla="*/ 105620 w 229439"/>
                <a:gd name="csY173" fmla="*/ 142179 h 373017"/>
                <a:gd name="csX174" fmla="*/ 105235 w 229439"/>
                <a:gd name="csY174" fmla="*/ 143871 h 373017"/>
                <a:gd name="csX175" fmla="*/ 104150 w 229439"/>
                <a:gd name="csY175" fmla="*/ 144833 h 373017"/>
                <a:gd name="csX176" fmla="*/ 104596 w 229439"/>
                <a:gd name="csY176" fmla="*/ 146217 h 373017"/>
                <a:gd name="csX177" fmla="*/ 105212 w 229439"/>
                <a:gd name="csY177" fmla="*/ 146940 h 373017"/>
                <a:gd name="csX178" fmla="*/ 105897 w 229439"/>
                <a:gd name="csY178" fmla="*/ 147310 h 373017"/>
                <a:gd name="csX179" fmla="*/ 107552 w 229439"/>
                <a:gd name="csY179" fmla="*/ 147394 h 373017"/>
                <a:gd name="csX180" fmla="*/ 109090 w 229439"/>
                <a:gd name="csY180" fmla="*/ 147110 h 373017"/>
                <a:gd name="csX181" fmla="*/ 109476 w 229439"/>
                <a:gd name="csY181" fmla="*/ 146625 h 373017"/>
                <a:gd name="csX182" fmla="*/ 109275 w 229439"/>
                <a:gd name="csY182" fmla="*/ 140140 h 373017"/>
                <a:gd name="csX183" fmla="*/ 108167 w 229439"/>
                <a:gd name="csY183" fmla="*/ 136363 h 373017"/>
                <a:gd name="csX184" fmla="*/ 107051 w 229439"/>
                <a:gd name="csY184" fmla="*/ 134886 h 373017"/>
                <a:gd name="csX185" fmla="*/ 106813 w 229439"/>
                <a:gd name="csY185" fmla="*/ 134594 h 373017"/>
                <a:gd name="csX186" fmla="*/ 107205 w 229439"/>
                <a:gd name="csY186" fmla="*/ 133355 h 373017"/>
                <a:gd name="csX187" fmla="*/ 108444 w 229439"/>
                <a:gd name="csY187" fmla="*/ 130462 h 373017"/>
                <a:gd name="csX188" fmla="*/ 109499 w 229439"/>
                <a:gd name="csY188" fmla="*/ 127593 h 373017"/>
                <a:gd name="csX189" fmla="*/ 110168 w 229439"/>
                <a:gd name="csY189" fmla="*/ 126385 h 373017"/>
                <a:gd name="csX190" fmla="*/ 110945 w 229439"/>
                <a:gd name="csY190" fmla="*/ 125654 h 373017"/>
                <a:gd name="csX191" fmla="*/ 116147 w 229439"/>
                <a:gd name="csY191" fmla="*/ 124878 h 373017"/>
                <a:gd name="csX192" fmla="*/ 118518 w 229439"/>
                <a:gd name="csY192" fmla="*/ 124208 h 373017"/>
                <a:gd name="csX193" fmla="*/ 119518 w 229439"/>
                <a:gd name="csY193" fmla="*/ 123370 h 373017"/>
                <a:gd name="csX194" fmla="*/ 120295 w 229439"/>
                <a:gd name="csY194" fmla="*/ 121146 h 373017"/>
                <a:gd name="csX195" fmla="*/ 120919 w 229439"/>
                <a:gd name="csY195" fmla="*/ 114938 h 373017"/>
                <a:gd name="csX196" fmla="*/ 121142 w 229439"/>
                <a:gd name="csY196" fmla="*/ 109115 h 373017"/>
                <a:gd name="csX197" fmla="*/ 120603 w 229439"/>
                <a:gd name="csY197" fmla="*/ 105707 h 373017"/>
                <a:gd name="csX198" fmla="*/ 121349 w 229439"/>
                <a:gd name="csY198" fmla="*/ 100576 h 373017"/>
                <a:gd name="csX199" fmla="*/ 122488 w 229439"/>
                <a:gd name="csY199" fmla="*/ 97399 h 373017"/>
                <a:gd name="csX200" fmla="*/ 121927 w 229439"/>
                <a:gd name="csY200" fmla="*/ 96776 h 373017"/>
                <a:gd name="csX201" fmla="*/ 121503 w 229439"/>
                <a:gd name="csY201" fmla="*/ 92498 h 373017"/>
                <a:gd name="csX202" fmla="*/ 118117 w 229439"/>
                <a:gd name="csY202" fmla="*/ 87944 h 373017"/>
                <a:gd name="csX203" fmla="*/ 113762 w 229439"/>
                <a:gd name="csY203" fmla="*/ 82090 h 373017"/>
                <a:gd name="csX204" fmla="*/ 111322 w 229439"/>
                <a:gd name="csY204" fmla="*/ 78944 h 373017"/>
                <a:gd name="csX205" fmla="*/ 108552 w 229439"/>
                <a:gd name="csY205" fmla="*/ 75367 h 373017"/>
                <a:gd name="csX206" fmla="*/ 103504 w 229439"/>
                <a:gd name="csY206" fmla="*/ 69766 h 373017"/>
                <a:gd name="csX207" fmla="*/ 101195 w 229439"/>
                <a:gd name="csY207" fmla="*/ 67743 h 373017"/>
                <a:gd name="csX208" fmla="*/ 99979 w 229439"/>
                <a:gd name="csY208" fmla="*/ 66951 h 373017"/>
                <a:gd name="csX209" fmla="*/ 95900 w 229439"/>
                <a:gd name="csY209" fmla="*/ 66304 h 373017"/>
                <a:gd name="csX210" fmla="*/ 94815 w 229439"/>
                <a:gd name="csY210" fmla="*/ 65227 h 373017"/>
                <a:gd name="csX211" fmla="*/ 93784 w 229439"/>
                <a:gd name="csY211" fmla="*/ 63512 h 373017"/>
                <a:gd name="csX212" fmla="*/ 93392 w 229439"/>
                <a:gd name="csY212" fmla="*/ 60342 h 373017"/>
                <a:gd name="csX213" fmla="*/ 93323 w 229439"/>
                <a:gd name="csY213" fmla="*/ 57973 h 373017"/>
                <a:gd name="csX214" fmla="*/ 92861 w 229439"/>
                <a:gd name="csY214" fmla="*/ 53942 h 373017"/>
                <a:gd name="csX215" fmla="*/ 92037 w 229439"/>
                <a:gd name="csY215" fmla="*/ 48249 h 373017"/>
                <a:gd name="csX216" fmla="*/ 91668 w 229439"/>
                <a:gd name="csY216" fmla="*/ 46572 h 373017"/>
                <a:gd name="csX217" fmla="*/ 90506 w 229439"/>
                <a:gd name="csY217" fmla="*/ 42295 h 373017"/>
                <a:gd name="csX218" fmla="*/ 89398 w 229439"/>
                <a:gd name="csY218" fmla="*/ 38226 h 373017"/>
                <a:gd name="csX219" fmla="*/ 89336 w 229439"/>
                <a:gd name="csY219" fmla="*/ 37218 h 373017"/>
                <a:gd name="csX220" fmla="*/ 89729 w 229439"/>
                <a:gd name="csY220" fmla="*/ 36241 h 373017"/>
                <a:gd name="csX221" fmla="*/ 91607 w 229439"/>
                <a:gd name="csY221" fmla="*/ 33248 h 373017"/>
                <a:gd name="csX222" fmla="*/ 92938 w 229439"/>
                <a:gd name="csY222" fmla="*/ 31125 h 373017"/>
                <a:gd name="csX223" fmla="*/ 93569 w 229439"/>
                <a:gd name="csY223" fmla="*/ 29963 h 373017"/>
                <a:gd name="csX224" fmla="*/ 94700 w 229439"/>
                <a:gd name="csY224" fmla="*/ 26809 h 373017"/>
                <a:gd name="csX225" fmla="*/ 94970 w 229439"/>
                <a:gd name="csY225" fmla="*/ 25278 h 373017"/>
                <a:gd name="csX226" fmla="*/ 95854 w 229439"/>
                <a:gd name="csY226" fmla="*/ 24586 h 373017"/>
                <a:gd name="csX227" fmla="*/ 99464 w 229439"/>
                <a:gd name="csY227" fmla="*/ 24302 h 373017"/>
                <a:gd name="csX228" fmla="*/ 102334 w 229439"/>
                <a:gd name="csY228" fmla="*/ 24355 h 373017"/>
                <a:gd name="csX229" fmla="*/ 107151 w 229439"/>
                <a:gd name="csY229" fmla="*/ 24286 h 373017"/>
                <a:gd name="csX230" fmla="*/ 112238 w 229439"/>
                <a:gd name="csY230" fmla="*/ 24471 h 373017"/>
                <a:gd name="csX231" fmla="*/ 112954 w 229439"/>
                <a:gd name="csY231" fmla="*/ 24609 h 373017"/>
                <a:gd name="csX232" fmla="*/ 114100 w 229439"/>
                <a:gd name="csY232" fmla="*/ 24940 h 373017"/>
                <a:gd name="csX233" fmla="*/ 115393 w 229439"/>
                <a:gd name="csY233" fmla="*/ 24886 h 373017"/>
                <a:gd name="csX234" fmla="*/ 116832 w 229439"/>
                <a:gd name="csY234" fmla="*/ 24440 h 373017"/>
                <a:gd name="csX235" fmla="*/ 118425 w 229439"/>
                <a:gd name="csY235" fmla="*/ 23348 h 373017"/>
                <a:gd name="csX236" fmla="*/ 120172 w 229439"/>
                <a:gd name="csY236" fmla="*/ 21609 h 373017"/>
                <a:gd name="csX237" fmla="*/ 122896 w 229439"/>
                <a:gd name="csY237" fmla="*/ 21648 h 373017"/>
                <a:gd name="csX238" fmla="*/ 126582 w 229439"/>
                <a:gd name="csY238" fmla="*/ 23455 h 373017"/>
                <a:gd name="csX239" fmla="*/ 128599 w 229439"/>
                <a:gd name="csY239" fmla="*/ 25032 h 373017"/>
                <a:gd name="csX240" fmla="*/ 128937 w 229439"/>
                <a:gd name="csY240" fmla="*/ 26379 h 373017"/>
                <a:gd name="csX241" fmla="*/ 131407 w 229439"/>
                <a:gd name="csY241" fmla="*/ 27163 h 373017"/>
                <a:gd name="csX242" fmla="*/ 136009 w 229439"/>
                <a:gd name="csY242" fmla="*/ 27379 h 373017"/>
                <a:gd name="csX243" fmla="*/ 139357 w 229439"/>
                <a:gd name="csY243" fmla="*/ 26679 h 373017"/>
                <a:gd name="csX244" fmla="*/ 141458 w 229439"/>
                <a:gd name="csY244" fmla="*/ 25063 h 373017"/>
                <a:gd name="csX245" fmla="*/ 143658 w 229439"/>
                <a:gd name="csY245" fmla="*/ 24209 h 373017"/>
                <a:gd name="csX246" fmla="*/ 145952 w 229439"/>
                <a:gd name="csY246" fmla="*/ 24109 h 373017"/>
                <a:gd name="csX247" fmla="*/ 147683 w 229439"/>
                <a:gd name="csY247" fmla="*/ 24663 h 373017"/>
                <a:gd name="csX248" fmla="*/ 148861 w 229439"/>
                <a:gd name="csY248" fmla="*/ 25863 h 373017"/>
                <a:gd name="csX249" fmla="*/ 151115 w 229439"/>
                <a:gd name="csY249" fmla="*/ 26725 h 373017"/>
                <a:gd name="csX250" fmla="*/ 154455 w 229439"/>
                <a:gd name="csY250" fmla="*/ 27248 h 373017"/>
                <a:gd name="csX251" fmla="*/ 158103 w 229439"/>
                <a:gd name="csY251" fmla="*/ 26471 h 373017"/>
                <a:gd name="csX252" fmla="*/ 162059 w 229439"/>
                <a:gd name="csY252" fmla="*/ 24402 h 373017"/>
                <a:gd name="csX253" fmla="*/ 164313 w 229439"/>
                <a:gd name="csY253" fmla="*/ 22240 h 373017"/>
                <a:gd name="csX254" fmla="*/ 164867 w 229439"/>
                <a:gd name="csY254" fmla="*/ 19994 h 373017"/>
                <a:gd name="csX255" fmla="*/ 165521 w 229439"/>
                <a:gd name="csY255" fmla="*/ 18624 h 373017"/>
                <a:gd name="csX256" fmla="*/ 166275 w 229439"/>
                <a:gd name="csY256" fmla="*/ 18140 h 373017"/>
                <a:gd name="csX257" fmla="*/ 168368 w 229439"/>
                <a:gd name="csY257" fmla="*/ 17863 h 373017"/>
                <a:gd name="csX258" fmla="*/ 171808 w 229439"/>
                <a:gd name="csY258" fmla="*/ 17786 h 373017"/>
                <a:gd name="csX259" fmla="*/ 174802 w 229439"/>
                <a:gd name="csY259" fmla="*/ 18493 h 373017"/>
                <a:gd name="csX260" fmla="*/ 178619 w 229439"/>
                <a:gd name="csY260" fmla="*/ 20732 h 373017"/>
                <a:gd name="csX261" fmla="*/ 181028 w 229439"/>
                <a:gd name="csY261" fmla="*/ 19247 h 373017"/>
                <a:gd name="csX262" fmla="*/ 185160 w 229439"/>
                <a:gd name="csY262" fmla="*/ 16701 h 373017"/>
                <a:gd name="csX263" fmla="*/ 189323 w 229439"/>
                <a:gd name="csY263" fmla="*/ 15355 h 373017"/>
                <a:gd name="csX264" fmla="*/ 193287 w 229439"/>
                <a:gd name="csY264" fmla="*/ 15347 h 373017"/>
                <a:gd name="csX265" fmla="*/ 196542 w 229439"/>
                <a:gd name="csY265" fmla="*/ 14378 h 373017"/>
                <a:gd name="csX266" fmla="*/ 199081 w 229439"/>
                <a:gd name="csY266" fmla="*/ 12455 h 373017"/>
                <a:gd name="csX267" fmla="*/ 201767 w 229439"/>
                <a:gd name="csY267" fmla="*/ 11231 h 373017"/>
                <a:gd name="csX268" fmla="*/ 204599 w 229439"/>
                <a:gd name="csY268" fmla="*/ 10716 h 373017"/>
                <a:gd name="csX269" fmla="*/ 207246 w 229439"/>
                <a:gd name="csY269" fmla="*/ 9785 h 373017"/>
                <a:gd name="csX270" fmla="*/ 210947 w 229439"/>
                <a:gd name="csY270" fmla="*/ 7785 h 373017"/>
                <a:gd name="csX271" fmla="*/ 214788 w 229439"/>
                <a:gd name="csY271" fmla="*/ 4877 h 373017"/>
                <a:gd name="csX272" fmla="*/ 218697 w 229439"/>
                <a:gd name="csY272" fmla="*/ 1908 h 373017"/>
                <a:gd name="csX273" fmla="*/ 221206 w 229439"/>
                <a:gd name="csY273" fmla="*/ 0 h 373017"/>
                <a:gd name="csX274" fmla="*/ 222352 w 229439"/>
                <a:gd name="csY274" fmla="*/ 2246 h 373017"/>
                <a:gd name="csX275" fmla="*/ 224407 w 229439"/>
                <a:gd name="csY275" fmla="*/ 4300 h 373017"/>
                <a:gd name="csX276" fmla="*/ 223183 w 229439"/>
                <a:gd name="csY276" fmla="*/ 5493 h 373017"/>
                <a:gd name="csX277" fmla="*/ 221706 w 229439"/>
                <a:gd name="csY277" fmla="*/ 6562 h 373017"/>
                <a:gd name="csX278" fmla="*/ 224091 w 229439"/>
                <a:gd name="csY278" fmla="*/ 7993 h 373017"/>
                <a:gd name="csX279" fmla="*/ 222345 w 229439"/>
                <a:gd name="csY279" fmla="*/ 10154 h 373017"/>
                <a:gd name="csX280" fmla="*/ 222129 w 229439"/>
                <a:gd name="csY280" fmla="*/ 11655 h 373017"/>
                <a:gd name="csX281" fmla="*/ 222575 w 229439"/>
                <a:gd name="csY281" fmla="*/ 12247 h 373017"/>
                <a:gd name="csX282" fmla="*/ 222960 w 229439"/>
                <a:gd name="csY282" fmla="*/ 13124 h 373017"/>
                <a:gd name="csX283" fmla="*/ 221813 w 229439"/>
                <a:gd name="csY283" fmla="*/ 15601 h 373017"/>
                <a:gd name="csX284" fmla="*/ 220290 w 229439"/>
                <a:gd name="csY284" fmla="*/ 17501 h 373017"/>
                <a:gd name="csX285" fmla="*/ 219897 w 229439"/>
                <a:gd name="csY285" fmla="*/ 18955 h 373017"/>
                <a:gd name="csX286" fmla="*/ 221244 w 229439"/>
                <a:gd name="csY286" fmla="*/ 21517 h 373017"/>
                <a:gd name="csX287" fmla="*/ 220551 w 229439"/>
                <a:gd name="csY287" fmla="*/ 26071 h 373017"/>
                <a:gd name="csX288" fmla="*/ 221852 w 229439"/>
                <a:gd name="csY288" fmla="*/ 30171 h 373017"/>
                <a:gd name="csX289" fmla="*/ 222214 w 229439"/>
                <a:gd name="csY289" fmla="*/ 32271 h 373017"/>
                <a:gd name="csX290" fmla="*/ 222668 w 229439"/>
                <a:gd name="csY290" fmla="*/ 33679 h 373017"/>
                <a:gd name="csX291" fmla="*/ 222021 w 229439"/>
                <a:gd name="csY291" fmla="*/ 36195 h 373017"/>
                <a:gd name="csX292" fmla="*/ 222190 w 229439"/>
                <a:gd name="csY292" fmla="*/ 40441 h 373017"/>
                <a:gd name="csX293" fmla="*/ 222491 w 229439"/>
                <a:gd name="csY293" fmla="*/ 42195 h 373017"/>
                <a:gd name="csX294" fmla="*/ 221713 w 229439"/>
                <a:gd name="csY294" fmla="*/ 44380 h 373017"/>
                <a:gd name="csX295" fmla="*/ 223037 w 229439"/>
                <a:gd name="csY295" fmla="*/ 45134 h 373017"/>
                <a:gd name="csX296" fmla="*/ 223737 w 229439"/>
                <a:gd name="csY296" fmla="*/ 47534 h 373017"/>
                <a:gd name="csX297" fmla="*/ 223553 w 229439"/>
                <a:gd name="csY297" fmla="*/ 50234 h 373017"/>
                <a:gd name="csX298" fmla="*/ 223145 w 229439"/>
                <a:gd name="csY298" fmla="*/ 51688 h 373017"/>
                <a:gd name="csX299" fmla="*/ 220867 w 229439"/>
                <a:gd name="csY299" fmla="*/ 53450 h 373017"/>
                <a:gd name="csX300" fmla="*/ 220598 w 229439"/>
                <a:gd name="csY300" fmla="*/ 54134 h 373017"/>
                <a:gd name="csX301" fmla="*/ 220628 w 229439"/>
                <a:gd name="csY301" fmla="*/ 55173 h 373017"/>
                <a:gd name="csX302" fmla="*/ 223476 w 229439"/>
                <a:gd name="csY302" fmla="*/ 55204 h 373017"/>
                <a:gd name="csX303" fmla="*/ 223576 w 229439"/>
                <a:gd name="csY303" fmla="*/ 56811 h 373017"/>
                <a:gd name="csX304" fmla="*/ 223391 w 229439"/>
                <a:gd name="csY304" fmla="*/ 58081 h 373017"/>
                <a:gd name="csX305" fmla="*/ 223499 w 229439"/>
                <a:gd name="csY305" fmla="*/ 60465 h 373017"/>
                <a:gd name="csX306" fmla="*/ 223122 w 229439"/>
                <a:gd name="csY306" fmla="*/ 62012 h 373017"/>
                <a:gd name="csX307" fmla="*/ 223784 w 229439"/>
                <a:gd name="csY307" fmla="*/ 63781 h 373017"/>
                <a:gd name="csX308" fmla="*/ 222975 w 229439"/>
                <a:gd name="csY308" fmla="*/ 65743 h 373017"/>
                <a:gd name="csX309" fmla="*/ 223252 w 229439"/>
                <a:gd name="csY309" fmla="*/ 67258 h 373017"/>
                <a:gd name="csX310" fmla="*/ 223291 w 229439"/>
                <a:gd name="csY310" fmla="*/ 69220 h 373017"/>
                <a:gd name="csX311" fmla="*/ 223953 w 229439"/>
                <a:gd name="csY311" fmla="*/ 74182 h 373017"/>
                <a:gd name="csX312" fmla="*/ 224068 w 229439"/>
                <a:gd name="csY312" fmla="*/ 80321 h 373017"/>
                <a:gd name="csX313" fmla="*/ 224214 w 229439"/>
                <a:gd name="csY313" fmla="*/ 81305 h 373017"/>
                <a:gd name="csX314" fmla="*/ 225230 w 229439"/>
                <a:gd name="csY314" fmla="*/ 81998 h 373017"/>
                <a:gd name="csX315" fmla="*/ 226654 w 229439"/>
                <a:gd name="csY315" fmla="*/ 82344 h 373017"/>
                <a:gd name="csX316" fmla="*/ 226600 w 229439"/>
                <a:gd name="csY316" fmla="*/ 84029 h 373017"/>
                <a:gd name="csX317" fmla="*/ 225015 w 229439"/>
                <a:gd name="csY317" fmla="*/ 86229 h 373017"/>
                <a:gd name="csX318" fmla="*/ 224922 w 229439"/>
                <a:gd name="csY318" fmla="*/ 87598 h 373017"/>
                <a:gd name="csX319" fmla="*/ 225153 w 229439"/>
                <a:gd name="csY319" fmla="*/ 89521 h 373017"/>
                <a:gd name="csX320" fmla="*/ 226893 w 229439"/>
                <a:gd name="csY320" fmla="*/ 86906 h 373017"/>
                <a:gd name="csX321" fmla="*/ 227939 w 229439"/>
                <a:gd name="csY321" fmla="*/ 86914 h 373017"/>
                <a:gd name="csX322" fmla="*/ 228870 w 229439"/>
                <a:gd name="csY322" fmla="*/ 87937 h 373017"/>
                <a:gd name="csX323" fmla="*/ 228739 w 229439"/>
                <a:gd name="csY323" fmla="*/ 89444 h 373017"/>
                <a:gd name="csX324" fmla="*/ 229063 w 229439"/>
                <a:gd name="csY324" fmla="*/ 90191 h 373017"/>
                <a:gd name="csX325" fmla="*/ 228924 w 229439"/>
                <a:gd name="csY325" fmla="*/ 91652 h 373017"/>
                <a:gd name="csX326" fmla="*/ 229440 w 229439"/>
                <a:gd name="csY326" fmla="*/ 93506 h 373017"/>
                <a:gd name="csX327" fmla="*/ 229240 w 229439"/>
                <a:gd name="csY327" fmla="*/ 95122 h 373017"/>
                <a:gd name="csX328" fmla="*/ 227962 w 229439"/>
                <a:gd name="csY328" fmla="*/ 96253 h 373017"/>
                <a:gd name="csX329" fmla="*/ 226338 w 229439"/>
                <a:gd name="csY329" fmla="*/ 98191 h 373017"/>
                <a:gd name="csX330" fmla="*/ 226046 w 229439"/>
                <a:gd name="csY330" fmla="*/ 100007 h 373017"/>
                <a:gd name="csX331" fmla="*/ 226200 w 229439"/>
                <a:gd name="csY331" fmla="*/ 101199 h 373017"/>
                <a:gd name="csX332" fmla="*/ 225076 w 229439"/>
                <a:gd name="csY332" fmla="*/ 101576 h 373017"/>
                <a:gd name="csX333" fmla="*/ 224553 w 229439"/>
                <a:gd name="csY333" fmla="*/ 102314 h 373017"/>
                <a:gd name="csX334" fmla="*/ 225315 w 229439"/>
                <a:gd name="csY334" fmla="*/ 104030 h 373017"/>
                <a:gd name="csX335" fmla="*/ 225269 w 229439"/>
                <a:gd name="csY335" fmla="*/ 105546 h 373017"/>
                <a:gd name="csX336" fmla="*/ 223283 w 229439"/>
                <a:gd name="csY336" fmla="*/ 110269 h 373017"/>
                <a:gd name="csX337" fmla="*/ 217989 w 229439"/>
                <a:gd name="csY337" fmla="*/ 116738 h 373017"/>
                <a:gd name="csX338" fmla="*/ 215703 w 229439"/>
                <a:gd name="csY338" fmla="*/ 119039 h 373017"/>
                <a:gd name="csX339" fmla="*/ 213564 w 229439"/>
                <a:gd name="csY339" fmla="*/ 121539 h 373017"/>
                <a:gd name="csX340" fmla="*/ 213564 w 229439"/>
                <a:gd name="csY340" fmla="*/ 122570 h 373017"/>
                <a:gd name="csX341" fmla="*/ 213356 w 229439"/>
                <a:gd name="csY341" fmla="*/ 123462 h 373017"/>
                <a:gd name="csX342" fmla="*/ 210863 w 229439"/>
                <a:gd name="csY342" fmla="*/ 127039 h 373017"/>
                <a:gd name="csX343" fmla="*/ 208185 w 229439"/>
                <a:gd name="csY343" fmla="*/ 127624 h 373017"/>
                <a:gd name="csX344" fmla="*/ 206700 w 229439"/>
                <a:gd name="csY344" fmla="*/ 128585 h 373017"/>
                <a:gd name="csX345" fmla="*/ 207862 w 229439"/>
                <a:gd name="csY345" fmla="*/ 131740 h 373017"/>
                <a:gd name="csX346" fmla="*/ 206130 w 229439"/>
                <a:gd name="csY346" fmla="*/ 132470 h 373017"/>
                <a:gd name="csX347" fmla="*/ 203121 w 229439"/>
                <a:gd name="csY347" fmla="*/ 134955 h 373017"/>
                <a:gd name="csX348" fmla="*/ 194849 w 229439"/>
                <a:gd name="csY348" fmla="*/ 139732 h 373017"/>
                <a:gd name="csX349" fmla="*/ 193540 w 229439"/>
                <a:gd name="csY349" fmla="*/ 140840 h 373017"/>
                <a:gd name="csX350" fmla="*/ 191440 w 229439"/>
                <a:gd name="csY350" fmla="*/ 143771 h 373017"/>
                <a:gd name="csX351" fmla="*/ 188669 w 229439"/>
                <a:gd name="csY351" fmla="*/ 144479 h 373017"/>
                <a:gd name="csX352" fmla="*/ 187130 w 229439"/>
                <a:gd name="csY352" fmla="*/ 145310 h 373017"/>
                <a:gd name="csX353" fmla="*/ 184383 w 229439"/>
                <a:gd name="csY353" fmla="*/ 145610 h 373017"/>
                <a:gd name="csX354" fmla="*/ 183421 w 229439"/>
                <a:gd name="csY354" fmla="*/ 145402 h 373017"/>
                <a:gd name="csX355" fmla="*/ 182482 w 229439"/>
                <a:gd name="csY355" fmla="*/ 145510 h 373017"/>
                <a:gd name="csX356" fmla="*/ 181689 w 229439"/>
                <a:gd name="csY356" fmla="*/ 146140 h 373017"/>
                <a:gd name="csX357" fmla="*/ 176233 w 229439"/>
                <a:gd name="csY357" fmla="*/ 148202 h 373017"/>
                <a:gd name="csX358" fmla="*/ 171139 w 229439"/>
                <a:gd name="csY358" fmla="*/ 149833 h 373017"/>
                <a:gd name="csX359" fmla="*/ 169885 w 229439"/>
                <a:gd name="csY359" fmla="*/ 150579 h 373017"/>
                <a:gd name="csX360" fmla="*/ 169054 w 229439"/>
                <a:gd name="csY360" fmla="*/ 151595 h 373017"/>
                <a:gd name="csX361" fmla="*/ 164544 w 229439"/>
                <a:gd name="csY361" fmla="*/ 153210 h 373017"/>
                <a:gd name="csX362" fmla="*/ 157480 w 229439"/>
                <a:gd name="csY362" fmla="*/ 157203 h 373017"/>
                <a:gd name="csX363" fmla="*/ 151700 w 229439"/>
                <a:gd name="csY363" fmla="*/ 161018 h 373017"/>
                <a:gd name="csX364" fmla="*/ 147514 w 229439"/>
                <a:gd name="csY364" fmla="*/ 164834 h 373017"/>
                <a:gd name="csX365" fmla="*/ 146406 w 229439"/>
                <a:gd name="csY365" fmla="*/ 165411 h 373017"/>
                <a:gd name="csX366" fmla="*/ 145113 w 229439"/>
                <a:gd name="csY366" fmla="*/ 166734 h 373017"/>
                <a:gd name="csX367" fmla="*/ 144674 w 229439"/>
                <a:gd name="csY367" fmla="*/ 168688 h 373017"/>
                <a:gd name="csX368" fmla="*/ 144251 w 229439"/>
                <a:gd name="csY368" fmla="*/ 169796 h 373017"/>
                <a:gd name="csX369" fmla="*/ 141150 w 229439"/>
                <a:gd name="csY369" fmla="*/ 173827 h 373017"/>
                <a:gd name="csX370" fmla="*/ 136486 w 229439"/>
                <a:gd name="csY370" fmla="*/ 178597 h 373017"/>
                <a:gd name="csX371" fmla="*/ 135578 w 229439"/>
                <a:gd name="csY371" fmla="*/ 179897 h 373017"/>
                <a:gd name="csX372" fmla="*/ 133724 w 229439"/>
                <a:gd name="csY372" fmla="*/ 182550 h 373017"/>
                <a:gd name="csX373" fmla="*/ 133547 w 229439"/>
                <a:gd name="csY373" fmla="*/ 184289 h 373017"/>
                <a:gd name="csX374" fmla="*/ 131892 w 229439"/>
                <a:gd name="csY374" fmla="*/ 184820 h 373017"/>
                <a:gd name="csX375" fmla="*/ 130507 w 229439"/>
                <a:gd name="csY375" fmla="*/ 183159 h 373017"/>
                <a:gd name="csX376" fmla="*/ 129915 w 229439"/>
                <a:gd name="csY376" fmla="*/ 186366 h 373017"/>
                <a:gd name="csX377" fmla="*/ 128783 w 229439"/>
                <a:gd name="csY377" fmla="*/ 186597 h 373017"/>
                <a:gd name="csX378" fmla="*/ 127529 w 229439"/>
                <a:gd name="csY378" fmla="*/ 185935 h 373017"/>
                <a:gd name="csX379" fmla="*/ 124397 w 229439"/>
                <a:gd name="csY379" fmla="*/ 187528 h 373017"/>
                <a:gd name="csX380" fmla="*/ 121672 w 229439"/>
                <a:gd name="csY380" fmla="*/ 189366 h 373017"/>
                <a:gd name="csX381" fmla="*/ 117302 w 229439"/>
                <a:gd name="csY381" fmla="*/ 193236 h 373017"/>
                <a:gd name="csX382" fmla="*/ 111122 w 229439"/>
                <a:gd name="csY382" fmla="*/ 200744 h 373017"/>
                <a:gd name="csX383" fmla="*/ 102111 w 229439"/>
                <a:gd name="csY383" fmla="*/ 208006 h 373017"/>
                <a:gd name="csX384" fmla="*/ 100880 w 229439"/>
                <a:gd name="csY384" fmla="*/ 208214 h 373017"/>
                <a:gd name="csX385" fmla="*/ 100048 w 229439"/>
                <a:gd name="csY385" fmla="*/ 208183 h 373017"/>
                <a:gd name="csX386" fmla="*/ 97209 w 229439"/>
                <a:gd name="csY386" fmla="*/ 205652 h 373017"/>
                <a:gd name="csX387" fmla="*/ 95662 w 229439"/>
                <a:gd name="csY387" fmla="*/ 205467 h 373017"/>
                <a:gd name="csX388" fmla="*/ 97047 w 229439"/>
                <a:gd name="csY388" fmla="*/ 206968 h 373017"/>
                <a:gd name="csX389" fmla="*/ 97963 w 229439"/>
                <a:gd name="csY389" fmla="*/ 208222 h 373017"/>
                <a:gd name="csX390" fmla="*/ 97732 w 229439"/>
                <a:gd name="csY390" fmla="*/ 210675 h 373017"/>
                <a:gd name="csX391" fmla="*/ 97840 w 229439"/>
                <a:gd name="csY391" fmla="*/ 214360 h 373017"/>
                <a:gd name="csX392" fmla="*/ 96724 w 229439"/>
                <a:gd name="csY392" fmla="*/ 221538 h 373017"/>
                <a:gd name="csX393" fmla="*/ 96878 w 229439"/>
                <a:gd name="csY393" fmla="*/ 223107 h 373017"/>
                <a:gd name="csX394" fmla="*/ 98163 w 229439"/>
                <a:gd name="csY394" fmla="*/ 225146 h 373017"/>
                <a:gd name="csX395" fmla="*/ 100587 w 229439"/>
                <a:gd name="csY395" fmla="*/ 227638 h 373017"/>
                <a:gd name="csX396" fmla="*/ 102857 w 229439"/>
                <a:gd name="csY396" fmla="*/ 230746 h 373017"/>
                <a:gd name="csX397" fmla="*/ 105781 w 229439"/>
                <a:gd name="csY397" fmla="*/ 239685 h 373017"/>
                <a:gd name="csX398" fmla="*/ 106004 w 229439"/>
                <a:gd name="csY398" fmla="*/ 244301 h 373017"/>
                <a:gd name="csX399" fmla="*/ 109021 w 229439"/>
                <a:gd name="csY399" fmla="*/ 250201 h 373017"/>
                <a:gd name="csX400" fmla="*/ 109137 w 229439"/>
                <a:gd name="csY400" fmla="*/ 252763 h 373017"/>
                <a:gd name="csX401" fmla="*/ 110360 w 229439"/>
                <a:gd name="csY401" fmla="*/ 259140 h 373017"/>
                <a:gd name="csX402" fmla="*/ 110276 w 229439"/>
                <a:gd name="csY402" fmla="*/ 264310 h 373017"/>
                <a:gd name="csX403" fmla="*/ 110060 w 229439"/>
                <a:gd name="csY403" fmla="*/ 267480 h 373017"/>
                <a:gd name="csX404" fmla="*/ 111514 w 229439"/>
                <a:gd name="csY404" fmla="*/ 268818 h 373017"/>
                <a:gd name="csX405" fmla="*/ 112053 w 229439"/>
                <a:gd name="csY405" fmla="*/ 267610 h 373017"/>
                <a:gd name="csX406" fmla="*/ 111900 w 229439"/>
                <a:gd name="csY406" fmla="*/ 265602 h 373017"/>
                <a:gd name="csX407" fmla="*/ 112284 w 229439"/>
                <a:gd name="csY407" fmla="*/ 262386 h 373017"/>
                <a:gd name="csX408" fmla="*/ 113092 w 229439"/>
                <a:gd name="csY408" fmla="*/ 260956 h 373017"/>
                <a:gd name="csX409" fmla="*/ 113900 w 229439"/>
                <a:gd name="csY409" fmla="*/ 261156 h 373017"/>
                <a:gd name="csX410" fmla="*/ 114139 w 229439"/>
                <a:gd name="csY410" fmla="*/ 262671 h 373017"/>
                <a:gd name="csX411" fmla="*/ 114685 w 229439"/>
                <a:gd name="csY411" fmla="*/ 264018 h 373017"/>
                <a:gd name="csX412" fmla="*/ 114908 w 229439"/>
                <a:gd name="csY412" fmla="*/ 265279 h 373017"/>
                <a:gd name="csX413" fmla="*/ 114947 w 229439"/>
                <a:gd name="csY413" fmla="*/ 266994 h 373017"/>
                <a:gd name="csX414" fmla="*/ 113831 w 229439"/>
                <a:gd name="csY414" fmla="*/ 273526 h 373017"/>
                <a:gd name="csX415" fmla="*/ 114162 w 229439"/>
                <a:gd name="csY415" fmla="*/ 276187 h 373017"/>
                <a:gd name="csX416" fmla="*/ 115662 w 229439"/>
                <a:gd name="csY416" fmla="*/ 280642 h 373017"/>
                <a:gd name="csX417" fmla="*/ 113908 w 229439"/>
                <a:gd name="csY417" fmla="*/ 285819 h 373017"/>
                <a:gd name="csX418" fmla="*/ 111368 w 229439"/>
                <a:gd name="csY418" fmla="*/ 298051 h 373017"/>
                <a:gd name="csX419" fmla="*/ 111222 w 229439"/>
                <a:gd name="csY419" fmla="*/ 300174 h 373017"/>
                <a:gd name="csX420" fmla="*/ 111838 w 229439"/>
                <a:gd name="csY420" fmla="*/ 301097 h 373017"/>
                <a:gd name="csX421" fmla="*/ 113200 w 229439"/>
                <a:gd name="csY421" fmla="*/ 301412 h 373017"/>
                <a:gd name="csX422" fmla="*/ 113700 w 229439"/>
                <a:gd name="csY422" fmla="*/ 299843 h 373017"/>
                <a:gd name="csX423" fmla="*/ 114500 w 229439"/>
                <a:gd name="csY423" fmla="*/ 299858 h 373017"/>
                <a:gd name="csX424" fmla="*/ 114924 w 229439"/>
                <a:gd name="csY424" fmla="*/ 300782 h 373017"/>
                <a:gd name="csX425" fmla="*/ 113792 w 229439"/>
                <a:gd name="csY425" fmla="*/ 306443 h 373017"/>
                <a:gd name="csX426" fmla="*/ 112676 w 229439"/>
                <a:gd name="csY426" fmla="*/ 308928 h 373017"/>
                <a:gd name="csX427" fmla="*/ 108714 w 229439"/>
                <a:gd name="csY427" fmla="*/ 315029 h 373017"/>
                <a:gd name="csX428" fmla="*/ 106582 w 229439"/>
                <a:gd name="csY428" fmla="*/ 317644 h 373017"/>
                <a:gd name="csX429" fmla="*/ 103042 w 229439"/>
                <a:gd name="csY429" fmla="*/ 320221 h 373017"/>
                <a:gd name="csX430" fmla="*/ 94731 w 229439"/>
                <a:gd name="csY430" fmla="*/ 324252 h 373017"/>
                <a:gd name="csX431" fmla="*/ 78070 w 229439"/>
                <a:gd name="csY431" fmla="*/ 330091 h 373017"/>
                <a:gd name="csX432" fmla="*/ 71468 w 229439"/>
                <a:gd name="csY432" fmla="*/ 332961 h 373017"/>
                <a:gd name="csX433" fmla="*/ 67520 w 229439"/>
                <a:gd name="csY433" fmla="*/ 334676 h 373017"/>
                <a:gd name="csX434" fmla="*/ 59178 w 229439"/>
                <a:gd name="csY434" fmla="*/ 340130 h 373017"/>
                <a:gd name="csX435" fmla="*/ 55530 w 229439"/>
                <a:gd name="csY435" fmla="*/ 343792 h 373017"/>
                <a:gd name="csX436" fmla="*/ 54030 w 229439"/>
                <a:gd name="csY436" fmla="*/ 348000 h 373017"/>
                <a:gd name="csX437" fmla="*/ 52591 w 229439"/>
                <a:gd name="csY437" fmla="*/ 349923 h 373017"/>
                <a:gd name="csX438" fmla="*/ 51174 w 229439"/>
                <a:gd name="csY438" fmla="*/ 352370 h 373017"/>
                <a:gd name="csX439" fmla="*/ 52406 w 229439"/>
                <a:gd name="csY439" fmla="*/ 354470 h 373017"/>
                <a:gd name="csX440" fmla="*/ 53614 w 229439"/>
                <a:gd name="csY440" fmla="*/ 356062 h 373017"/>
                <a:gd name="csX441" fmla="*/ 55046 w 229439"/>
                <a:gd name="csY441" fmla="*/ 357132 h 373017"/>
                <a:gd name="csX442" fmla="*/ 55784 w 229439"/>
                <a:gd name="csY442" fmla="*/ 358055 h 373017"/>
                <a:gd name="csX443" fmla="*/ 56754 w 229439"/>
                <a:gd name="csY443" fmla="*/ 358693 h 373017"/>
                <a:gd name="csX444" fmla="*/ 57723 w 229439"/>
                <a:gd name="csY444" fmla="*/ 355385 h 373017"/>
                <a:gd name="csX445" fmla="*/ 58208 w 229439"/>
                <a:gd name="csY445" fmla="*/ 354354 h 373017"/>
                <a:gd name="csX446" fmla="*/ 59039 w 229439"/>
                <a:gd name="csY446" fmla="*/ 354277 h 373017"/>
                <a:gd name="csX447" fmla="*/ 58578 w 229439"/>
                <a:gd name="csY447" fmla="*/ 358308 h 373017"/>
                <a:gd name="csX448" fmla="*/ 57616 w 229439"/>
                <a:gd name="csY448" fmla="*/ 372186 h 373017"/>
                <a:gd name="csX449" fmla="*/ 57516 w 229439"/>
                <a:gd name="csY449" fmla="*/ 372725 h 373017"/>
                <a:gd name="csX450" fmla="*/ 97109 w 229439"/>
                <a:gd name="csY450" fmla="*/ 36033 h 373017"/>
                <a:gd name="csX451" fmla="*/ 97686 w 229439"/>
                <a:gd name="csY451" fmla="*/ 35549 h 373017"/>
                <a:gd name="csX452" fmla="*/ 97909 w 229439"/>
                <a:gd name="csY452" fmla="*/ 34910 h 373017"/>
                <a:gd name="csX453" fmla="*/ 97901 w 229439"/>
                <a:gd name="csY453" fmla="*/ 34287 h 373017"/>
                <a:gd name="csX454" fmla="*/ 97540 w 229439"/>
                <a:gd name="csY454" fmla="*/ 33902 h 373017"/>
                <a:gd name="csX455" fmla="*/ 97016 w 229439"/>
                <a:gd name="csY455" fmla="*/ 33679 h 373017"/>
                <a:gd name="csX456" fmla="*/ 96262 w 229439"/>
                <a:gd name="csY456" fmla="*/ 33810 h 373017"/>
                <a:gd name="csX457" fmla="*/ 95993 w 229439"/>
                <a:gd name="csY457" fmla="*/ 34656 h 373017"/>
                <a:gd name="csX458" fmla="*/ 95877 w 229439"/>
                <a:gd name="csY458" fmla="*/ 35825 h 373017"/>
                <a:gd name="csX459" fmla="*/ 96355 w 229439"/>
                <a:gd name="csY459" fmla="*/ 36218 h 373017"/>
                <a:gd name="csX460" fmla="*/ 97109 w 229439"/>
                <a:gd name="csY460" fmla="*/ 36033 h 373017"/>
                <a:gd name="csX461" fmla="*/ 95431 w 229439"/>
                <a:gd name="csY461" fmla="*/ 33910 h 373017"/>
                <a:gd name="csX462" fmla="*/ 95054 w 229439"/>
                <a:gd name="csY462" fmla="*/ 33271 h 373017"/>
                <a:gd name="csX463" fmla="*/ 94346 w 229439"/>
                <a:gd name="csY463" fmla="*/ 32971 h 373017"/>
                <a:gd name="csX464" fmla="*/ 93538 w 229439"/>
                <a:gd name="csY464" fmla="*/ 33218 h 373017"/>
                <a:gd name="csX465" fmla="*/ 93269 w 229439"/>
                <a:gd name="csY465" fmla="*/ 34018 h 373017"/>
                <a:gd name="csX466" fmla="*/ 94108 w 229439"/>
                <a:gd name="csY466" fmla="*/ 35048 h 373017"/>
                <a:gd name="csX467" fmla="*/ 95000 w 229439"/>
                <a:gd name="csY467" fmla="*/ 35064 h 373017"/>
                <a:gd name="csX468" fmla="*/ 95431 w 229439"/>
                <a:gd name="csY468" fmla="*/ 33910 h 3730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</a:cxnLst>
              <a:rect l="l" t="t" r="r" b="b"/>
              <a:pathLst>
                <a:path w="229439" h="373017">
                  <a:moveTo>
                    <a:pt x="57516" y="372725"/>
                  </a:moveTo>
                  <a:lnTo>
                    <a:pt x="55146" y="372763"/>
                  </a:lnTo>
                  <a:lnTo>
                    <a:pt x="51090" y="372879"/>
                  </a:lnTo>
                  <a:lnTo>
                    <a:pt x="48689" y="372948"/>
                  </a:lnTo>
                  <a:lnTo>
                    <a:pt x="46003" y="373017"/>
                  </a:lnTo>
                  <a:lnTo>
                    <a:pt x="42679" y="372340"/>
                  </a:lnTo>
                  <a:lnTo>
                    <a:pt x="40809" y="372486"/>
                  </a:lnTo>
                  <a:lnTo>
                    <a:pt x="40655" y="364801"/>
                  </a:lnTo>
                  <a:lnTo>
                    <a:pt x="40047" y="363116"/>
                  </a:lnTo>
                  <a:lnTo>
                    <a:pt x="39408" y="360655"/>
                  </a:lnTo>
                  <a:lnTo>
                    <a:pt x="39255" y="359078"/>
                  </a:lnTo>
                  <a:lnTo>
                    <a:pt x="39655" y="357493"/>
                  </a:lnTo>
                  <a:lnTo>
                    <a:pt x="39847" y="354985"/>
                  </a:lnTo>
                  <a:lnTo>
                    <a:pt x="39670" y="352785"/>
                  </a:lnTo>
                  <a:lnTo>
                    <a:pt x="37684" y="351685"/>
                  </a:lnTo>
                  <a:lnTo>
                    <a:pt x="37246" y="351339"/>
                  </a:lnTo>
                  <a:lnTo>
                    <a:pt x="36815" y="349616"/>
                  </a:lnTo>
                  <a:lnTo>
                    <a:pt x="36645" y="346954"/>
                  </a:lnTo>
                  <a:lnTo>
                    <a:pt x="38039" y="343577"/>
                  </a:lnTo>
                  <a:lnTo>
                    <a:pt x="37923" y="337091"/>
                  </a:lnTo>
                  <a:lnTo>
                    <a:pt x="38085" y="334815"/>
                  </a:lnTo>
                  <a:lnTo>
                    <a:pt x="38062" y="330314"/>
                  </a:lnTo>
                  <a:lnTo>
                    <a:pt x="38031" y="324876"/>
                  </a:lnTo>
                  <a:lnTo>
                    <a:pt x="38008" y="320006"/>
                  </a:lnTo>
                  <a:lnTo>
                    <a:pt x="38062" y="315813"/>
                  </a:lnTo>
                  <a:lnTo>
                    <a:pt x="37646" y="313828"/>
                  </a:lnTo>
                  <a:lnTo>
                    <a:pt x="37300" y="312736"/>
                  </a:lnTo>
                  <a:lnTo>
                    <a:pt x="36376" y="310521"/>
                  </a:lnTo>
                  <a:lnTo>
                    <a:pt x="35299" y="305913"/>
                  </a:lnTo>
                  <a:lnTo>
                    <a:pt x="34029" y="302435"/>
                  </a:lnTo>
                  <a:lnTo>
                    <a:pt x="32398" y="300143"/>
                  </a:lnTo>
                  <a:lnTo>
                    <a:pt x="31882" y="298935"/>
                  </a:lnTo>
                  <a:lnTo>
                    <a:pt x="31359" y="297327"/>
                  </a:lnTo>
                  <a:lnTo>
                    <a:pt x="29812" y="294481"/>
                  </a:lnTo>
                  <a:lnTo>
                    <a:pt x="28550" y="292827"/>
                  </a:lnTo>
                  <a:lnTo>
                    <a:pt x="28204" y="291504"/>
                  </a:lnTo>
                  <a:lnTo>
                    <a:pt x="28250" y="288081"/>
                  </a:lnTo>
                  <a:lnTo>
                    <a:pt x="26842" y="281950"/>
                  </a:lnTo>
                  <a:lnTo>
                    <a:pt x="25818" y="277488"/>
                  </a:lnTo>
                  <a:lnTo>
                    <a:pt x="24279" y="272657"/>
                  </a:lnTo>
                  <a:lnTo>
                    <a:pt x="23248" y="269433"/>
                  </a:lnTo>
                  <a:lnTo>
                    <a:pt x="23094" y="268879"/>
                  </a:lnTo>
                  <a:lnTo>
                    <a:pt x="22978" y="267656"/>
                  </a:lnTo>
                  <a:lnTo>
                    <a:pt x="26041" y="265264"/>
                  </a:lnTo>
                  <a:lnTo>
                    <a:pt x="29104" y="261894"/>
                  </a:lnTo>
                  <a:lnTo>
                    <a:pt x="32690" y="257956"/>
                  </a:lnTo>
                  <a:lnTo>
                    <a:pt x="35892" y="254440"/>
                  </a:lnTo>
                  <a:lnTo>
                    <a:pt x="38708" y="251355"/>
                  </a:lnTo>
                  <a:lnTo>
                    <a:pt x="42564" y="247139"/>
                  </a:lnTo>
                  <a:lnTo>
                    <a:pt x="46373" y="242977"/>
                  </a:lnTo>
                  <a:lnTo>
                    <a:pt x="47265" y="242447"/>
                  </a:lnTo>
                  <a:lnTo>
                    <a:pt x="47642" y="242108"/>
                  </a:lnTo>
                  <a:lnTo>
                    <a:pt x="45996" y="238416"/>
                  </a:lnTo>
                  <a:lnTo>
                    <a:pt x="48643" y="234131"/>
                  </a:lnTo>
                  <a:lnTo>
                    <a:pt x="48789" y="231346"/>
                  </a:lnTo>
                  <a:lnTo>
                    <a:pt x="48674" y="228684"/>
                  </a:lnTo>
                  <a:lnTo>
                    <a:pt x="48997" y="227461"/>
                  </a:lnTo>
                  <a:lnTo>
                    <a:pt x="49797" y="226392"/>
                  </a:lnTo>
                  <a:lnTo>
                    <a:pt x="52891" y="224169"/>
                  </a:lnTo>
                  <a:lnTo>
                    <a:pt x="55230" y="220630"/>
                  </a:lnTo>
                  <a:lnTo>
                    <a:pt x="57146" y="217322"/>
                  </a:lnTo>
                  <a:lnTo>
                    <a:pt x="59809" y="212014"/>
                  </a:lnTo>
                  <a:lnTo>
                    <a:pt x="60070" y="210760"/>
                  </a:lnTo>
                  <a:lnTo>
                    <a:pt x="60109" y="209475"/>
                  </a:lnTo>
                  <a:lnTo>
                    <a:pt x="59386" y="207668"/>
                  </a:lnTo>
                  <a:lnTo>
                    <a:pt x="57616" y="204767"/>
                  </a:lnTo>
                  <a:lnTo>
                    <a:pt x="56331" y="202260"/>
                  </a:lnTo>
                  <a:lnTo>
                    <a:pt x="55184" y="198406"/>
                  </a:lnTo>
                  <a:lnTo>
                    <a:pt x="56338" y="195059"/>
                  </a:lnTo>
                  <a:lnTo>
                    <a:pt x="56746" y="193036"/>
                  </a:lnTo>
                  <a:lnTo>
                    <a:pt x="56746" y="191943"/>
                  </a:lnTo>
                  <a:lnTo>
                    <a:pt x="56238" y="190913"/>
                  </a:lnTo>
                  <a:lnTo>
                    <a:pt x="54946" y="190128"/>
                  </a:lnTo>
                  <a:lnTo>
                    <a:pt x="53868" y="189620"/>
                  </a:lnTo>
                  <a:lnTo>
                    <a:pt x="53506" y="188236"/>
                  </a:lnTo>
                  <a:lnTo>
                    <a:pt x="53498" y="186597"/>
                  </a:lnTo>
                  <a:lnTo>
                    <a:pt x="53984" y="185689"/>
                  </a:lnTo>
                  <a:lnTo>
                    <a:pt x="56846" y="184220"/>
                  </a:lnTo>
                  <a:lnTo>
                    <a:pt x="57493" y="183420"/>
                  </a:lnTo>
                  <a:lnTo>
                    <a:pt x="57831" y="182527"/>
                  </a:lnTo>
                  <a:lnTo>
                    <a:pt x="57862" y="181258"/>
                  </a:lnTo>
                  <a:lnTo>
                    <a:pt x="58747" y="178081"/>
                  </a:lnTo>
                  <a:lnTo>
                    <a:pt x="59840" y="175066"/>
                  </a:lnTo>
                  <a:lnTo>
                    <a:pt x="59917" y="174004"/>
                  </a:lnTo>
                  <a:lnTo>
                    <a:pt x="59532" y="173073"/>
                  </a:lnTo>
                  <a:lnTo>
                    <a:pt x="59232" y="171373"/>
                  </a:lnTo>
                  <a:lnTo>
                    <a:pt x="59039" y="168811"/>
                  </a:lnTo>
                  <a:lnTo>
                    <a:pt x="59024" y="161649"/>
                  </a:lnTo>
                  <a:lnTo>
                    <a:pt x="59586" y="154272"/>
                  </a:lnTo>
                  <a:lnTo>
                    <a:pt x="59340" y="150095"/>
                  </a:lnTo>
                  <a:lnTo>
                    <a:pt x="57508" y="145294"/>
                  </a:lnTo>
                  <a:lnTo>
                    <a:pt x="57331" y="141832"/>
                  </a:lnTo>
                  <a:lnTo>
                    <a:pt x="58662" y="139417"/>
                  </a:lnTo>
                  <a:lnTo>
                    <a:pt x="58878" y="137994"/>
                  </a:lnTo>
                  <a:lnTo>
                    <a:pt x="57908" y="137809"/>
                  </a:lnTo>
                  <a:lnTo>
                    <a:pt x="55908" y="137663"/>
                  </a:lnTo>
                  <a:lnTo>
                    <a:pt x="54430" y="137217"/>
                  </a:lnTo>
                  <a:lnTo>
                    <a:pt x="52144" y="135240"/>
                  </a:lnTo>
                  <a:lnTo>
                    <a:pt x="48174" y="133593"/>
                  </a:lnTo>
                  <a:lnTo>
                    <a:pt x="43664" y="132093"/>
                  </a:lnTo>
                  <a:lnTo>
                    <a:pt x="37107" y="131647"/>
                  </a:lnTo>
                  <a:lnTo>
                    <a:pt x="31659" y="126847"/>
                  </a:lnTo>
                  <a:lnTo>
                    <a:pt x="27388" y="126077"/>
                  </a:lnTo>
                  <a:lnTo>
                    <a:pt x="26011" y="125462"/>
                  </a:lnTo>
                  <a:lnTo>
                    <a:pt x="21909" y="122585"/>
                  </a:lnTo>
                  <a:lnTo>
                    <a:pt x="15483" y="122316"/>
                  </a:lnTo>
                  <a:lnTo>
                    <a:pt x="8819" y="122031"/>
                  </a:lnTo>
                  <a:lnTo>
                    <a:pt x="4664" y="121947"/>
                  </a:lnTo>
                  <a:lnTo>
                    <a:pt x="4048" y="121562"/>
                  </a:lnTo>
                  <a:lnTo>
                    <a:pt x="3809" y="117600"/>
                  </a:lnTo>
                  <a:lnTo>
                    <a:pt x="3763" y="114084"/>
                  </a:lnTo>
                  <a:lnTo>
                    <a:pt x="3409" y="111030"/>
                  </a:lnTo>
                  <a:lnTo>
                    <a:pt x="2778" y="107553"/>
                  </a:lnTo>
                  <a:lnTo>
                    <a:pt x="1808" y="106199"/>
                  </a:lnTo>
                  <a:lnTo>
                    <a:pt x="654" y="103853"/>
                  </a:lnTo>
                  <a:lnTo>
                    <a:pt x="69" y="101268"/>
                  </a:lnTo>
                  <a:lnTo>
                    <a:pt x="0" y="100014"/>
                  </a:lnTo>
                  <a:lnTo>
                    <a:pt x="216" y="99568"/>
                  </a:lnTo>
                  <a:lnTo>
                    <a:pt x="4840" y="97729"/>
                  </a:lnTo>
                  <a:lnTo>
                    <a:pt x="6818" y="96822"/>
                  </a:lnTo>
                  <a:lnTo>
                    <a:pt x="9750" y="95768"/>
                  </a:lnTo>
                  <a:lnTo>
                    <a:pt x="14968" y="94314"/>
                  </a:lnTo>
                  <a:lnTo>
                    <a:pt x="19623" y="93014"/>
                  </a:lnTo>
                  <a:lnTo>
                    <a:pt x="23894" y="91752"/>
                  </a:lnTo>
                  <a:lnTo>
                    <a:pt x="28419" y="90414"/>
                  </a:lnTo>
                  <a:lnTo>
                    <a:pt x="30259" y="89514"/>
                  </a:lnTo>
                  <a:lnTo>
                    <a:pt x="32544" y="88613"/>
                  </a:lnTo>
                  <a:lnTo>
                    <a:pt x="38016" y="86806"/>
                  </a:lnTo>
                  <a:lnTo>
                    <a:pt x="39578" y="86183"/>
                  </a:lnTo>
                  <a:lnTo>
                    <a:pt x="42717" y="85175"/>
                  </a:lnTo>
                  <a:lnTo>
                    <a:pt x="44295" y="84783"/>
                  </a:lnTo>
                  <a:lnTo>
                    <a:pt x="50351" y="82713"/>
                  </a:lnTo>
                  <a:lnTo>
                    <a:pt x="57293" y="80344"/>
                  </a:lnTo>
                  <a:lnTo>
                    <a:pt x="59724" y="79513"/>
                  </a:lnTo>
                  <a:lnTo>
                    <a:pt x="64365" y="77928"/>
                  </a:lnTo>
                  <a:lnTo>
                    <a:pt x="65265" y="78582"/>
                  </a:lnTo>
                  <a:lnTo>
                    <a:pt x="68428" y="84029"/>
                  </a:lnTo>
                  <a:lnTo>
                    <a:pt x="70913" y="87237"/>
                  </a:lnTo>
                  <a:lnTo>
                    <a:pt x="73746" y="90206"/>
                  </a:lnTo>
                  <a:lnTo>
                    <a:pt x="74223" y="90060"/>
                  </a:lnTo>
                  <a:lnTo>
                    <a:pt x="75038" y="89368"/>
                  </a:lnTo>
                  <a:lnTo>
                    <a:pt x="76454" y="89083"/>
                  </a:lnTo>
                  <a:lnTo>
                    <a:pt x="80956" y="88413"/>
                  </a:lnTo>
                  <a:lnTo>
                    <a:pt x="82672" y="88375"/>
                  </a:lnTo>
                  <a:lnTo>
                    <a:pt x="83804" y="87575"/>
                  </a:lnTo>
                  <a:lnTo>
                    <a:pt x="86112" y="87014"/>
                  </a:lnTo>
                  <a:lnTo>
                    <a:pt x="88782" y="86675"/>
                  </a:lnTo>
                  <a:lnTo>
                    <a:pt x="89698" y="87037"/>
                  </a:lnTo>
                  <a:lnTo>
                    <a:pt x="92514" y="90883"/>
                  </a:lnTo>
                  <a:lnTo>
                    <a:pt x="92923" y="93822"/>
                  </a:lnTo>
                  <a:lnTo>
                    <a:pt x="93507" y="98076"/>
                  </a:lnTo>
                  <a:lnTo>
                    <a:pt x="93646" y="100153"/>
                  </a:lnTo>
                  <a:lnTo>
                    <a:pt x="93599" y="102930"/>
                  </a:lnTo>
                  <a:lnTo>
                    <a:pt x="93284" y="106407"/>
                  </a:lnTo>
                  <a:lnTo>
                    <a:pt x="90999" y="110415"/>
                  </a:lnTo>
                  <a:lnTo>
                    <a:pt x="90560" y="112407"/>
                  </a:lnTo>
                  <a:lnTo>
                    <a:pt x="89336" y="115492"/>
                  </a:lnTo>
                  <a:lnTo>
                    <a:pt x="87720" y="117015"/>
                  </a:lnTo>
                  <a:lnTo>
                    <a:pt x="86920" y="118262"/>
                  </a:lnTo>
                  <a:lnTo>
                    <a:pt x="86966" y="119554"/>
                  </a:lnTo>
                  <a:lnTo>
                    <a:pt x="87828" y="120639"/>
                  </a:lnTo>
                  <a:lnTo>
                    <a:pt x="89721" y="122593"/>
                  </a:lnTo>
                  <a:lnTo>
                    <a:pt x="90306" y="123862"/>
                  </a:lnTo>
                  <a:lnTo>
                    <a:pt x="90137" y="124985"/>
                  </a:lnTo>
                  <a:lnTo>
                    <a:pt x="90144" y="126516"/>
                  </a:lnTo>
                  <a:lnTo>
                    <a:pt x="90599" y="127578"/>
                  </a:lnTo>
                  <a:lnTo>
                    <a:pt x="91137" y="128193"/>
                  </a:lnTo>
                  <a:lnTo>
                    <a:pt x="93007" y="129193"/>
                  </a:lnTo>
                  <a:lnTo>
                    <a:pt x="94838" y="131709"/>
                  </a:lnTo>
                  <a:lnTo>
                    <a:pt x="97994" y="134747"/>
                  </a:lnTo>
                  <a:lnTo>
                    <a:pt x="101765" y="139078"/>
                  </a:lnTo>
                  <a:lnTo>
                    <a:pt x="103534" y="140409"/>
                  </a:lnTo>
                  <a:lnTo>
                    <a:pt x="104927" y="140733"/>
                  </a:lnTo>
                  <a:lnTo>
                    <a:pt x="105620" y="142179"/>
                  </a:lnTo>
                  <a:lnTo>
                    <a:pt x="105235" y="143871"/>
                  </a:lnTo>
                  <a:lnTo>
                    <a:pt x="104150" y="144833"/>
                  </a:lnTo>
                  <a:lnTo>
                    <a:pt x="104596" y="146217"/>
                  </a:lnTo>
                  <a:lnTo>
                    <a:pt x="105212" y="146940"/>
                  </a:lnTo>
                  <a:lnTo>
                    <a:pt x="105897" y="147310"/>
                  </a:lnTo>
                  <a:lnTo>
                    <a:pt x="107552" y="147394"/>
                  </a:lnTo>
                  <a:lnTo>
                    <a:pt x="109090" y="147110"/>
                  </a:lnTo>
                  <a:lnTo>
                    <a:pt x="109476" y="146625"/>
                  </a:lnTo>
                  <a:lnTo>
                    <a:pt x="109275" y="140140"/>
                  </a:lnTo>
                  <a:lnTo>
                    <a:pt x="108167" y="136363"/>
                  </a:lnTo>
                  <a:lnTo>
                    <a:pt x="107051" y="134886"/>
                  </a:lnTo>
                  <a:lnTo>
                    <a:pt x="106813" y="134594"/>
                  </a:lnTo>
                  <a:lnTo>
                    <a:pt x="107205" y="133355"/>
                  </a:lnTo>
                  <a:lnTo>
                    <a:pt x="108444" y="130462"/>
                  </a:lnTo>
                  <a:lnTo>
                    <a:pt x="109499" y="127593"/>
                  </a:lnTo>
                  <a:lnTo>
                    <a:pt x="110168" y="126385"/>
                  </a:lnTo>
                  <a:lnTo>
                    <a:pt x="110945" y="125654"/>
                  </a:lnTo>
                  <a:lnTo>
                    <a:pt x="116147" y="124878"/>
                  </a:lnTo>
                  <a:lnTo>
                    <a:pt x="118518" y="124208"/>
                  </a:lnTo>
                  <a:lnTo>
                    <a:pt x="119518" y="123370"/>
                  </a:lnTo>
                  <a:lnTo>
                    <a:pt x="120295" y="121146"/>
                  </a:lnTo>
                  <a:lnTo>
                    <a:pt x="120919" y="114938"/>
                  </a:lnTo>
                  <a:lnTo>
                    <a:pt x="121142" y="109115"/>
                  </a:lnTo>
                  <a:lnTo>
                    <a:pt x="120603" y="105707"/>
                  </a:lnTo>
                  <a:lnTo>
                    <a:pt x="121349" y="100576"/>
                  </a:lnTo>
                  <a:lnTo>
                    <a:pt x="122488" y="97399"/>
                  </a:lnTo>
                  <a:lnTo>
                    <a:pt x="121927" y="96776"/>
                  </a:lnTo>
                  <a:lnTo>
                    <a:pt x="121503" y="92498"/>
                  </a:lnTo>
                  <a:lnTo>
                    <a:pt x="118117" y="87944"/>
                  </a:lnTo>
                  <a:lnTo>
                    <a:pt x="113762" y="82090"/>
                  </a:lnTo>
                  <a:lnTo>
                    <a:pt x="111322" y="78944"/>
                  </a:lnTo>
                  <a:lnTo>
                    <a:pt x="108552" y="75367"/>
                  </a:lnTo>
                  <a:lnTo>
                    <a:pt x="103504" y="69766"/>
                  </a:lnTo>
                  <a:lnTo>
                    <a:pt x="101195" y="67743"/>
                  </a:lnTo>
                  <a:lnTo>
                    <a:pt x="99979" y="66951"/>
                  </a:lnTo>
                  <a:lnTo>
                    <a:pt x="95900" y="66304"/>
                  </a:lnTo>
                  <a:lnTo>
                    <a:pt x="94815" y="65227"/>
                  </a:lnTo>
                  <a:lnTo>
                    <a:pt x="93784" y="63512"/>
                  </a:lnTo>
                  <a:lnTo>
                    <a:pt x="93392" y="60342"/>
                  </a:lnTo>
                  <a:lnTo>
                    <a:pt x="93323" y="57973"/>
                  </a:lnTo>
                  <a:lnTo>
                    <a:pt x="92861" y="53942"/>
                  </a:lnTo>
                  <a:lnTo>
                    <a:pt x="92037" y="48249"/>
                  </a:lnTo>
                  <a:lnTo>
                    <a:pt x="91668" y="46572"/>
                  </a:lnTo>
                  <a:lnTo>
                    <a:pt x="90506" y="42295"/>
                  </a:lnTo>
                  <a:lnTo>
                    <a:pt x="89398" y="38226"/>
                  </a:lnTo>
                  <a:lnTo>
                    <a:pt x="89336" y="37218"/>
                  </a:lnTo>
                  <a:lnTo>
                    <a:pt x="89729" y="36241"/>
                  </a:lnTo>
                  <a:lnTo>
                    <a:pt x="91607" y="33248"/>
                  </a:lnTo>
                  <a:lnTo>
                    <a:pt x="92938" y="31125"/>
                  </a:lnTo>
                  <a:lnTo>
                    <a:pt x="93569" y="29963"/>
                  </a:lnTo>
                  <a:lnTo>
                    <a:pt x="94700" y="26809"/>
                  </a:lnTo>
                  <a:lnTo>
                    <a:pt x="94970" y="25278"/>
                  </a:lnTo>
                  <a:lnTo>
                    <a:pt x="95854" y="24586"/>
                  </a:lnTo>
                  <a:lnTo>
                    <a:pt x="99464" y="24302"/>
                  </a:lnTo>
                  <a:lnTo>
                    <a:pt x="102334" y="24355"/>
                  </a:lnTo>
                  <a:lnTo>
                    <a:pt x="107151" y="24286"/>
                  </a:lnTo>
                  <a:lnTo>
                    <a:pt x="112238" y="24471"/>
                  </a:lnTo>
                  <a:lnTo>
                    <a:pt x="112954" y="24609"/>
                  </a:lnTo>
                  <a:lnTo>
                    <a:pt x="114100" y="24940"/>
                  </a:lnTo>
                  <a:lnTo>
                    <a:pt x="115393" y="24886"/>
                  </a:lnTo>
                  <a:lnTo>
                    <a:pt x="116832" y="24440"/>
                  </a:lnTo>
                  <a:lnTo>
                    <a:pt x="118425" y="23348"/>
                  </a:lnTo>
                  <a:lnTo>
                    <a:pt x="120172" y="21609"/>
                  </a:lnTo>
                  <a:lnTo>
                    <a:pt x="122896" y="21648"/>
                  </a:lnTo>
                  <a:lnTo>
                    <a:pt x="126582" y="23455"/>
                  </a:lnTo>
                  <a:lnTo>
                    <a:pt x="128599" y="25032"/>
                  </a:lnTo>
                  <a:lnTo>
                    <a:pt x="128937" y="26379"/>
                  </a:lnTo>
                  <a:lnTo>
                    <a:pt x="131407" y="27163"/>
                  </a:lnTo>
                  <a:lnTo>
                    <a:pt x="136009" y="27379"/>
                  </a:lnTo>
                  <a:lnTo>
                    <a:pt x="139357" y="26679"/>
                  </a:lnTo>
                  <a:lnTo>
                    <a:pt x="141458" y="25063"/>
                  </a:lnTo>
                  <a:lnTo>
                    <a:pt x="143658" y="24209"/>
                  </a:lnTo>
                  <a:lnTo>
                    <a:pt x="145952" y="24109"/>
                  </a:lnTo>
                  <a:lnTo>
                    <a:pt x="147683" y="24663"/>
                  </a:lnTo>
                  <a:lnTo>
                    <a:pt x="148861" y="25863"/>
                  </a:lnTo>
                  <a:lnTo>
                    <a:pt x="151115" y="26725"/>
                  </a:lnTo>
                  <a:lnTo>
                    <a:pt x="154455" y="27248"/>
                  </a:lnTo>
                  <a:lnTo>
                    <a:pt x="158103" y="26471"/>
                  </a:lnTo>
                  <a:lnTo>
                    <a:pt x="162059" y="24402"/>
                  </a:lnTo>
                  <a:lnTo>
                    <a:pt x="164313" y="22240"/>
                  </a:lnTo>
                  <a:lnTo>
                    <a:pt x="164867" y="19994"/>
                  </a:lnTo>
                  <a:lnTo>
                    <a:pt x="165521" y="18624"/>
                  </a:lnTo>
                  <a:lnTo>
                    <a:pt x="166275" y="18140"/>
                  </a:lnTo>
                  <a:lnTo>
                    <a:pt x="168368" y="17863"/>
                  </a:lnTo>
                  <a:lnTo>
                    <a:pt x="171808" y="17786"/>
                  </a:lnTo>
                  <a:lnTo>
                    <a:pt x="174802" y="18493"/>
                  </a:lnTo>
                  <a:lnTo>
                    <a:pt x="178619" y="20732"/>
                  </a:lnTo>
                  <a:lnTo>
                    <a:pt x="181028" y="19247"/>
                  </a:lnTo>
                  <a:lnTo>
                    <a:pt x="185160" y="16701"/>
                  </a:lnTo>
                  <a:lnTo>
                    <a:pt x="189323" y="15355"/>
                  </a:lnTo>
                  <a:lnTo>
                    <a:pt x="193287" y="15347"/>
                  </a:lnTo>
                  <a:lnTo>
                    <a:pt x="196542" y="14378"/>
                  </a:lnTo>
                  <a:lnTo>
                    <a:pt x="199081" y="12455"/>
                  </a:lnTo>
                  <a:lnTo>
                    <a:pt x="201767" y="11231"/>
                  </a:lnTo>
                  <a:lnTo>
                    <a:pt x="204599" y="10716"/>
                  </a:lnTo>
                  <a:lnTo>
                    <a:pt x="207246" y="9785"/>
                  </a:lnTo>
                  <a:lnTo>
                    <a:pt x="210947" y="7785"/>
                  </a:lnTo>
                  <a:lnTo>
                    <a:pt x="214788" y="4877"/>
                  </a:lnTo>
                  <a:lnTo>
                    <a:pt x="218697" y="1908"/>
                  </a:lnTo>
                  <a:lnTo>
                    <a:pt x="221206" y="0"/>
                  </a:lnTo>
                  <a:lnTo>
                    <a:pt x="222352" y="2246"/>
                  </a:lnTo>
                  <a:lnTo>
                    <a:pt x="224407" y="4300"/>
                  </a:lnTo>
                  <a:lnTo>
                    <a:pt x="223183" y="5493"/>
                  </a:lnTo>
                  <a:lnTo>
                    <a:pt x="221706" y="6562"/>
                  </a:lnTo>
                  <a:lnTo>
                    <a:pt x="224091" y="7993"/>
                  </a:lnTo>
                  <a:lnTo>
                    <a:pt x="222345" y="10154"/>
                  </a:lnTo>
                  <a:lnTo>
                    <a:pt x="222129" y="11655"/>
                  </a:lnTo>
                  <a:lnTo>
                    <a:pt x="222575" y="12247"/>
                  </a:lnTo>
                  <a:lnTo>
                    <a:pt x="222960" y="13124"/>
                  </a:lnTo>
                  <a:lnTo>
                    <a:pt x="221813" y="15601"/>
                  </a:lnTo>
                  <a:lnTo>
                    <a:pt x="220290" y="17501"/>
                  </a:lnTo>
                  <a:lnTo>
                    <a:pt x="219897" y="18955"/>
                  </a:lnTo>
                  <a:lnTo>
                    <a:pt x="221244" y="21517"/>
                  </a:lnTo>
                  <a:lnTo>
                    <a:pt x="220551" y="26071"/>
                  </a:lnTo>
                  <a:lnTo>
                    <a:pt x="221852" y="30171"/>
                  </a:lnTo>
                  <a:lnTo>
                    <a:pt x="222214" y="32271"/>
                  </a:lnTo>
                  <a:lnTo>
                    <a:pt x="222668" y="33679"/>
                  </a:lnTo>
                  <a:lnTo>
                    <a:pt x="222021" y="36195"/>
                  </a:lnTo>
                  <a:lnTo>
                    <a:pt x="222190" y="40441"/>
                  </a:lnTo>
                  <a:lnTo>
                    <a:pt x="222491" y="42195"/>
                  </a:lnTo>
                  <a:lnTo>
                    <a:pt x="221713" y="44380"/>
                  </a:lnTo>
                  <a:lnTo>
                    <a:pt x="223037" y="45134"/>
                  </a:lnTo>
                  <a:lnTo>
                    <a:pt x="223737" y="47534"/>
                  </a:lnTo>
                  <a:lnTo>
                    <a:pt x="223553" y="50234"/>
                  </a:lnTo>
                  <a:lnTo>
                    <a:pt x="223145" y="51688"/>
                  </a:lnTo>
                  <a:lnTo>
                    <a:pt x="220867" y="53450"/>
                  </a:lnTo>
                  <a:lnTo>
                    <a:pt x="220598" y="54134"/>
                  </a:lnTo>
                  <a:lnTo>
                    <a:pt x="220628" y="55173"/>
                  </a:lnTo>
                  <a:lnTo>
                    <a:pt x="223476" y="55204"/>
                  </a:lnTo>
                  <a:lnTo>
                    <a:pt x="223576" y="56811"/>
                  </a:lnTo>
                  <a:lnTo>
                    <a:pt x="223391" y="58081"/>
                  </a:lnTo>
                  <a:lnTo>
                    <a:pt x="223499" y="60465"/>
                  </a:lnTo>
                  <a:lnTo>
                    <a:pt x="223122" y="62012"/>
                  </a:lnTo>
                  <a:lnTo>
                    <a:pt x="223784" y="63781"/>
                  </a:lnTo>
                  <a:lnTo>
                    <a:pt x="222975" y="65743"/>
                  </a:lnTo>
                  <a:lnTo>
                    <a:pt x="223252" y="67258"/>
                  </a:lnTo>
                  <a:lnTo>
                    <a:pt x="223291" y="69220"/>
                  </a:lnTo>
                  <a:lnTo>
                    <a:pt x="223953" y="74182"/>
                  </a:lnTo>
                  <a:lnTo>
                    <a:pt x="224068" y="80321"/>
                  </a:lnTo>
                  <a:lnTo>
                    <a:pt x="224214" y="81305"/>
                  </a:lnTo>
                  <a:lnTo>
                    <a:pt x="225230" y="81998"/>
                  </a:lnTo>
                  <a:lnTo>
                    <a:pt x="226654" y="82344"/>
                  </a:lnTo>
                  <a:lnTo>
                    <a:pt x="226600" y="84029"/>
                  </a:lnTo>
                  <a:lnTo>
                    <a:pt x="225015" y="86229"/>
                  </a:lnTo>
                  <a:lnTo>
                    <a:pt x="224922" y="87598"/>
                  </a:lnTo>
                  <a:lnTo>
                    <a:pt x="225153" y="89521"/>
                  </a:lnTo>
                  <a:lnTo>
                    <a:pt x="226893" y="86906"/>
                  </a:lnTo>
                  <a:lnTo>
                    <a:pt x="227939" y="86914"/>
                  </a:lnTo>
                  <a:lnTo>
                    <a:pt x="228870" y="87937"/>
                  </a:lnTo>
                  <a:lnTo>
                    <a:pt x="228739" y="89444"/>
                  </a:lnTo>
                  <a:lnTo>
                    <a:pt x="229063" y="90191"/>
                  </a:lnTo>
                  <a:lnTo>
                    <a:pt x="228924" y="91652"/>
                  </a:lnTo>
                  <a:lnTo>
                    <a:pt x="229440" y="93506"/>
                  </a:lnTo>
                  <a:lnTo>
                    <a:pt x="229240" y="95122"/>
                  </a:lnTo>
                  <a:lnTo>
                    <a:pt x="227962" y="96253"/>
                  </a:lnTo>
                  <a:lnTo>
                    <a:pt x="226338" y="98191"/>
                  </a:lnTo>
                  <a:lnTo>
                    <a:pt x="226046" y="100007"/>
                  </a:lnTo>
                  <a:lnTo>
                    <a:pt x="226200" y="101199"/>
                  </a:lnTo>
                  <a:lnTo>
                    <a:pt x="225076" y="101576"/>
                  </a:lnTo>
                  <a:lnTo>
                    <a:pt x="224553" y="102314"/>
                  </a:lnTo>
                  <a:lnTo>
                    <a:pt x="225315" y="104030"/>
                  </a:lnTo>
                  <a:lnTo>
                    <a:pt x="225269" y="105546"/>
                  </a:lnTo>
                  <a:lnTo>
                    <a:pt x="223283" y="110269"/>
                  </a:lnTo>
                  <a:lnTo>
                    <a:pt x="217989" y="116738"/>
                  </a:lnTo>
                  <a:lnTo>
                    <a:pt x="215703" y="119039"/>
                  </a:lnTo>
                  <a:lnTo>
                    <a:pt x="213564" y="121539"/>
                  </a:lnTo>
                  <a:lnTo>
                    <a:pt x="213564" y="122570"/>
                  </a:lnTo>
                  <a:lnTo>
                    <a:pt x="213356" y="123462"/>
                  </a:lnTo>
                  <a:lnTo>
                    <a:pt x="210863" y="127039"/>
                  </a:lnTo>
                  <a:lnTo>
                    <a:pt x="208185" y="127624"/>
                  </a:lnTo>
                  <a:lnTo>
                    <a:pt x="206700" y="128585"/>
                  </a:lnTo>
                  <a:lnTo>
                    <a:pt x="207862" y="131740"/>
                  </a:lnTo>
                  <a:lnTo>
                    <a:pt x="206130" y="132470"/>
                  </a:lnTo>
                  <a:lnTo>
                    <a:pt x="203121" y="134955"/>
                  </a:lnTo>
                  <a:lnTo>
                    <a:pt x="194849" y="139732"/>
                  </a:lnTo>
                  <a:lnTo>
                    <a:pt x="193540" y="140840"/>
                  </a:lnTo>
                  <a:lnTo>
                    <a:pt x="191440" y="143771"/>
                  </a:lnTo>
                  <a:lnTo>
                    <a:pt x="188669" y="144479"/>
                  </a:lnTo>
                  <a:lnTo>
                    <a:pt x="187130" y="145310"/>
                  </a:lnTo>
                  <a:lnTo>
                    <a:pt x="184383" y="145610"/>
                  </a:lnTo>
                  <a:lnTo>
                    <a:pt x="183421" y="145402"/>
                  </a:lnTo>
                  <a:lnTo>
                    <a:pt x="182482" y="145510"/>
                  </a:lnTo>
                  <a:lnTo>
                    <a:pt x="181689" y="146140"/>
                  </a:lnTo>
                  <a:lnTo>
                    <a:pt x="176233" y="148202"/>
                  </a:lnTo>
                  <a:lnTo>
                    <a:pt x="171139" y="149833"/>
                  </a:lnTo>
                  <a:lnTo>
                    <a:pt x="169885" y="150579"/>
                  </a:lnTo>
                  <a:lnTo>
                    <a:pt x="169054" y="151595"/>
                  </a:lnTo>
                  <a:lnTo>
                    <a:pt x="164544" y="153210"/>
                  </a:lnTo>
                  <a:lnTo>
                    <a:pt x="157480" y="157203"/>
                  </a:lnTo>
                  <a:lnTo>
                    <a:pt x="151700" y="161018"/>
                  </a:lnTo>
                  <a:lnTo>
                    <a:pt x="147514" y="164834"/>
                  </a:lnTo>
                  <a:lnTo>
                    <a:pt x="146406" y="165411"/>
                  </a:lnTo>
                  <a:lnTo>
                    <a:pt x="145113" y="166734"/>
                  </a:lnTo>
                  <a:lnTo>
                    <a:pt x="144674" y="168688"/>
                  </a:lnTo>
                  <a:lnTo>
                    <a:pt x="144251" y="169796"/>
                  </a:lnTo>
                  <a:lnTo>
                    <a:pt x="141150" y="173827"/>
                  </a:lnTo>
                  <a:lnTo>
                    <a:pt x="136486" y="178597"/>
                  </a:lnTo>
                  <a:lnTo>
                    <a:pt x="135578" y="179897"/>
                  </a:lnTo>
                  <a:lnTo>
                    <a:pt x="133724" y="182550"/>
                  </a:lnTo>
                  <a:lnTo>
                    <a:pt x="133547" y="184289"/>
                  </a:lnTo>
                  <a:lnTo>
                    <a:pt x="131892" y="184820"/>
                  </a:lnTo>
                  <a:lnTo>
                    <a:pt x="130507" y="183159"/>
                  </a:lnTo>
                  <a:lnTo>
                    <a:pt x="129915" y="186366"/>
                  </a:lnTo>
                  <a:lnTo>
                    <a:pt x="128783" y="186597"/>
                  </a:lnTo>
                  <a:lnTo>
                    <a:pt x="127529" y="185935"/>
                  </a:lnTo>
                  <a:lnTo>
                    <a:pt x="124397" y="187528"/>
                  </a:lnTo>
                  <a:lnTo>
                    <a:pt x="121672" y="189366"/>
                  </a:lnTo>
                  <a:lnTo>
                    <a:pt x="117302" y="193236"/>
                  </a:lnTo>
                  <a:lnTo>
                    <a:pt x="111122" y="200744"/>
                  </a:lnTo>
                  <a:lnTo>
                    <a:pt x="102111" y="208006"/>
                  </a:lnTo>
                  <a:lnTo>
                    <a:pt x="100880" y="208214"/>
                  </a:lnTo>
                  <a:lnTo>
                    <a:pt x="100048" y="208183"/>
                  </a:lnTo>
                  <a:lnTo>
                    <a:pt x="97209" y="205652"/>
                  </a:lnTo>
                  <a:lnTo>
                    <a:pt x="95662" y="205467"/>
                  </a:lnTo>
                  <a:lnTo>
                    <a:pt x="97047" y="206968"/>
                  </a:lnTo>
                  <a:lnTo>
                    <a:pt x="97963" y="208222"/>
                  </a:lnTo>
                  <a:lnTo>
                    <a:pt x="97732" y="210675"/>
                  </a:lnTo>
                  <a:lnTo>
                    <a:pt x="97840" y="214360"/>
                  </a:lnTo>
                  <a:lnTo>
                    <a:pt x="96724" y="221538"/>
                  </a:lnTo>
                  <a:lnTo>
                    <a:pt x="96878" y="223107"/>
                  </a:lnTo>
                  <a:lnTo>
                    <a:pt x="98163" y="225146"/>
                  </a:lnTo>
                  <a:lnTo>
                    <a:pt x="100587" y="227638"/>
                  </a:lnTo>
                  <a:lnTo>
                    <a:pt x="102857" y="230746"/>
                  </a:lnTo>
                  <a:lnTo>
                    <a:pt x="105781" y="239685"/>
                  </a:lnTo>
                  <a:lnTo>
                    <a:pt x="106004" y="244301"/>
                  </a:lnTo>
                  <a:lnTo>
                    <a:pt x="109021" y="250201"/>
                  </a:lnTo>
                  <a:lnTo>
                    <a:pt x="109137" y="252763"/>
                  </a:lnTo>
                  <a:lnTo>
                    <a:pt x="110360" y="259140"/>
                  </a:lnTo>
                  <a:lnTo>
                    <a:pt x="110276" y="264310"/>
                  </a:lnTo>
                  <a:lnTo>
                    <a:pt x="110060" y="267480"/>
                  </a:lnTo>
                  <a:lnTo>
                    <a:pt x="111514" y="268818"/>
                  </a:lnTo>
                  <a:lnTo>
                    <a:pt x="112053" y="267610"/>
                  </a:lnTo>
                  <a:lnTo>
                    <a:pt x="111900" y="265602"/>
                  </a:lnTo>
                  <a:lnTo>
                    <a:pt x="112284" y="262386"/>
                  </a:lnTo>
                  <a:lnTo>
                    <a:pt x="113092" y="260956"/>
                  </a:lnTo>
                  <a:lnTo>
                    <a:pt x="113900" y="261156"/>
                  </a:lnTo>
                  <a:lnTo>
                    <a:pt x="114139" y="262671"/>
                  </a:lnTo>
                  <a:lnTo>
                    <a:pt x="114685" y="264018"/>
                  </a:lnTo>
                  <a:lnTo>
                    <a:pt x="114908" y="265279"/>
                  </a:lnTo>
                  <a:lnTo>
                    <a:pt x="114947" y="266994"/>
                  </a:lnTo>
                  <a:lnTo>
                    <a:pt x="113831" y="273526"/>
                  </a:lnTo>
                  <a:lnTo>
                    <a:pt x="114162" y="276187"/>
                  </a:lnTo>
                  <a:lnTo>
                    <a:pt x="115662" y="280642"/>
                  </a:lnTo>
                  <a:lnTo>
                    <a:pt x="113908" y="285819"/>
                  </a:lnTo>
                  <a:lnTo>
                    <a:pt x="111368" y="298051"/>
                  </a:lnTo>
                  <a:lnTo>
                    <a:pt x="111222" y="300174"/>
                  </a:lnTo>
                  <a:lnTo>
                    <a:pt x="111838" y="301097"/>
                  </a:lnTo>
                  <a:lnTo>
                    <a:pt x="113200" y="301412"/>
                  </a:lnTo>
                  <a:lnTo>
                    <a:pt x="113700" y="299843"/>
                  </a:lnTo>
                  <a:lnTo>
                    <a:pt x="114500" y="299858"/>
                  </a:lnTo>
                  <a:lnTo>
                    <a:pt x="114924" y="300782"/>
                  </a:lnTo>
                  <a:lnTo>
                    <a:pt x="113792" y="306443"/>
                  </a:lnTo>
                  <a:lnTo>
                    <a:pt x="112676" y="308928"/>
                  </a:lnTo>
                  <a:lnTo>
                    <a:pt x="108714" y="315029"/>
                  </a:lnTo>
                  <a:lnTo>
                    <a:pt x="106582" y="317644"/>
                  </a:lnTo>
                  <a:lnTo>
                    <a:pt x="103042" y="320221"/>
                  </a:lnTo>
                  <a:lnTo>
                    <a:pt x="94731" y="324252"/>
                  </a:lnTo>
                  <a:lnTo>
                    <a:pt x="78070" y="330091"/>
                  </a:lnTo>
                  <a:lnTo>
                    <a:pt x="71468" y="332961"/>
                  </a:lnTo>
                  <a:lnTo>
                    <a:pt x="67520" y="334676"/>
                  </a:lnTo>
                  <a:lnTo>
                    <a:pt x="59178" y="340130"/>
                  </a:lnTo>
                  <a:lnTo>
                    <a:pt x="55530" y="343792"/>
                  </a:lnTo>
                  <a:lnTo>
                    <a:pt x="54030" y="348000"/>
                  </a:lnTo>
                  <a:lnTo>
                    <a:pt x="52591" y="349923"/>
                  </a:lnTo>
                  <a:lnTo>
                    <a:pt x="51174" y="352370"/>
                  </a:lnTo>
                  <a:lnTo>
                    <a:pt x="52406" y="354470"/>
                  </a:lnTo>
                  <a:lnTo>
                    <a:pt x="53614" y="356062"/>
                  </a:lnTo>
                  <a:lnTo>
                    <a:pt x="55046" y="357132"/>
                  </a:lnTo>
                  <a:lnTo>
                    <a:pt x="55784" y="358055"/>
                  </a:lnTo>
                  <a:lnTo>
                    <a:pt x="56754" y="358693"/>
                  </a:lnTo>
                  <a:lnTo>
                    <a:pt x="57723" y="355385"/>
                  </a:lnTo>
                  <a:lnTo>
                    <a:pt x="58208" y="354354"/>
                  </a:lnTo>
                  <a:lnTo>
                    <a:pt x="59039" y="354277"/>
                  </a:lnTo>
                  <a:lnTo>
                    <a:pt x="58578" y="358308"/>
                  </a:lnTo>
                  <a:lnTo>
                    <a:pt x="57616" y="372186"/>
                  </a:lnTo>
                  <a:lnTo>
                    <a:pt x="57516" y="372725"/>
                  </a:lnTo>
                  <a:close/>
                  <a:moveTo>
                    <a:pt x="97109" y="36033"/>
                  </a:moveTo>
                  <a:lnTo>
                    <a:pt x="97686" y="35549"/>
                  </a:lnTo>
                  <a:lnTo>
                    <a:pt x="97909" y="34910"/>
                  </a:lnTo>
                  <a:lnTo>
                    <a:pt x="97901" y="34287"/>
                  </a:lnTo>
                  <a:lnTo>
                    <a:pt x="97540" y="33902"/>
                  </a:lnTo>
                  <a:lnTo>
                    <a:pt x="97016" y="33679"/>
                  </a:lnTo>
                  <a:lnTo>
                    <a:pt x="96262" y="33810"/>
                  </a:lnTo>
                  <a:lnTo>
                    <a:pt x="95993" y="34656"/>
                  </a:lnTo>
                  <a:lnTo>
                    <a:pt x="95877" y="35825"/>
                  </a:lnTo>
                  <a:lnTo>
                    <a:pt x="96355" y="36218"/>
                  </a:lnTo>
                  <a:lnTo>
                    <a:pt x="97109" y="36033"/>
                  </a:lnTo>
                  <a:close/>
                  <a:moveTo>
                    <a:pt x="95431" y="33910"/>
                  </a:moveTo>
                  <a:lnTo>
                    <a:pt x="95054" y="33271"/>
                  </a:lnTo>
                  <a:lnTo>
                    <a:pt x="94346" y="32971"/>
                  </a:lnTo>
                  <a:lnTo>
                    <a:pt x="93538" y="33218"/>
                  </a:lnTo>
                  <a:lnTo>
                    <a:pt x="93269" y="34018"/>
                  </a:lnTo>
                  <a:lnTo>
                    <a:pt x="94108" y="35048"/>
                  </a:lnTo>
                  <a:lnTo>
                    <a:pt x="95000" y="35064"/>
                  </a:lnTo>
                  <a:lnTo>
                    <a:pt x="95431" y="339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7" name="Serbest Form 166">
              <a:extLst>
                <a:ext uri="{FF2B5EF4-FFF2-40B4-BE49-F238E27FC236}">
                  <a16:creationId xmlns:a16="http://schemas.microsoft.com/office/drawing/2014/main" id="{9DE7E49A-24E7-F9E9-D975-2C620643EAEB}"/>
                </a:ext>
              </a:extLst>
            </p:cNvPr>
            <p:cNvSpPr/>
            <p:nvPr/>
          </p:nvSpPr>
          <p:spPr>
            <a:xfrm>
              <a:off x="8251083" y="6864264"/>
              <a:ext cx="292365" cy="279780"/>
            </a:xfrm>
            <a:custGeom>
              <a:avLst/>
              <a:gdLst>
                <a:gd name="csX0" fmla="*/ 251803 w 292365"/>
                <a:gd name="csY0" fmla="*/ 15117 h 279780"/>
                <a:gd name="csX1" fmla="*/ 256428 w 292365"/>
                <a:gd name="csY1" fmla="*/ 14193 h 279780"/>
                <a:gd name="csX2" fmla="*/ 260845 w 292365"/>
                <a:gd name="csY2" fmla="*/ 13308 h 279780"/>
                <a:gd name="csX3" fmla="*/ 265978 w 292365"/>
                <a:gd name="csY3" fmla="*/ 12424 h 279780"/>
                <a:gd name="csX4" fmla="*/ 270087 w 292365"/>
                <a:gd name="csY4" fmla="*/ 11716 h 279780"/>
                <a:gd name="csX5" fmla="*/ 271118 w 292365"/>
                <a:gd name="csY5" fmla="*/ 11532 h 279780"/>
                <a:gd name="csX6" fmla="*/ 281007 w 292365"/>
                <a:gd name="csY6" fmla="*/ 12355 h 279780"/>
                <a:gd name="csX7" fmla="*/ 285316 w 292365"/>
                <a:gd name="csY7" fmla="*/ 12932 h 279780"/>
                <a:gd name="csX8" fmla="*/ 286817 w 292365"/>
                <a:gd name="csY8" fmla="*/ 13501 h 279780"/>
                <a:gd name="csX9" fmla="*/ 288764 w 292365"/>
                <a:gd name="csY9" fmla="*/ 14978 h 279780"/>
                <a:gd name="csX10" fmla="*/ 292365 w 292365"/>
                <a:gd name="csY10" fmla="*/ 18570 h 279780"/>
                <a:gd name="csX11" fmla="*/ 291442 w 292365"/>
                <a:gd name="csY11" fmla="*/ 18432 h 279780"/>
                <a:gd name="csX12" fmla="*/ 284809 w 292365"/>
                <a:gd name="csY12" fmla="*/ 19194 h 279780"/>
                <a:gd name="csX13" fmla="*/ 282284 w 292365"/>
                <a:gd name="csY13" fmla="*/ 20171 h 279780"/>
                <a:gd name="csX14" fmla="*/ 276636 w 292365"/>
                <a:gd name="csY14" fmla="*/ 24410 h 279780"/>
                <a:gd name="csX15" fmla="*/ 275435 w 292365"/>
                <a:gd name="csY15" fmla="*/ 23863 h 279780"/>
                <a:gd name="csX16" fmla="*/ 274081 w 292365"/>
                <a:gd name="csY16" fmla="*/ 22986 h 279780"/>
                <a:gd name="csX17" fmla="*/ 272934 w 292365"/>
                <a:gd name="csY17" fmla="*/ 22732 h 279780"/>
                <a:gd name="csX18" fmla="*/ 270449 w 292365"/>
                <a:gd name="csY18" fmla="*/ 23748 h 279780"/>
                <a:gd name="csX19" fmla="*/ 267971 w 292365"/>
                <a:gd name="csY19" fmla="*/ 24971 h 279780"/>
                <a:gd name="csX20" fmla="*/ 265239 w 292365"/>
                <a:gd name="csY20" fmla="*/ 26702 h 279780"/>
                <a:gd name="csX21" fmla="*/ 262984 w 292365"/>
                <a:gd name="csY21" fmla="*/ 28394 h 279780"/>
                <a:gd name="csX22" fmla="*/ 262245 w 292365"/>
                <a:gd name="csY22" fmla="*/ 29310 h 279780"/>
                <a:gd name="csX23" fmla="*/ 258713 w 292365"/>
                <a:gd name="csY23" fmla="*/ 32810 h 279780"/>
                <a:gd name="csX24" fmla="*/ 257559 w 292365"/>
                <a:gd name="csY24" fmla="*/ 33372 h 279780"/>
                <a:gd name="csX25" fmla="*/ 256535 w 292365"/>
                <a:gd name="csY25" fmla="*/ 33618 h 279780"/>
                <a:gd name="csX26" fmla="*/ 256120 w 292365"/>
                <a:gd name="csY26" fmla="*/ 33456 h 279780"/>
                <a:gd name="csX27" fmla="*/ 255681 w 292365"/>
                <a:gd name="csY27" fmla="*/ 31948 h 279780"/>
                <a:gd name="csX28" fmla="*/ 253511 w 292365"/>
                <a:gd name="csY28" fmla="*/ 28441 h 279780"/>
                <a:gd name="csX29" fmla="*/ 250033 w 292365"/>
                <a:gd name="csY29" fmla="*/ 23840 h 279780"/>
                <a:gd name="csX30" fmla="*/ 249017 w 292365"/>
                <a:gd name="csY30" fmla="*/ 23394 h 279780"/>
                <a:gd name="csX31" fmla="*/ 248317 w 292365"/>
                <a:gd name="csY31" fmla="*/ 23217 h 279780"/>
                <a:gd name="csX32" fmla="*/ 245739 w 292365"/>
                <a:gd name="csY32" fmla="*/ 23440 h 279780"/>
                <a:gd name="csX33" fmla="*/ 238243 w 292365"/>
                <a:gd name="csY33" fmla="*/ 24740 h 279780"/>
                <a:gd name="csX34" fmla="*/ 231918 w 292365"/>
                <a:gd name="csY34" fmla="*/ 25833 h 279780"/>
                <a:gd name="csX35" fmla="*/ 222229 w 292365"/>
                <a:gd name="csY35" fmla="*/ 27709 h 279780"/>
                <a:gd name="csX36" fmla="*/ 211825 w 292365"/>
                <a:gd name="csY36" fmla="*/ 29218 h 279780"/>
                <a:gd name="csX37" fmla="*/ 205414 w 292365"/>
                <a:gd name="csY37" fmla="*/ 30148 h 279780"/>
                <a:gd name="csX38" fmla="*/ 199827 w 292365"/>
                <a:gd name="csY38" fmla="*/ 30425 h 279780"/>
                <a:gd name="csX39" fmla="*/ 199835 w 292365"/>
                <a:gd name="csY39" fmla="*/ 34979 h 279780"/>
                <a:gd name="csX40" fmla="*/ 199843 w 292365"/>
                <a:gd name="csY40" fmla="*/ 44234 h 279780"/>
                <a:gd name="csX41" fmla="*/ 199858 w 292365"/>
                <a:gd name="csY41" fmla="*/ 53496 h 279780"/>
                <a:gd name="csX42" fmla="*/ 199874 w 292365"/>
                <a:gd name="csY42" fmla="*/ 62789 h 279780"/>
                <a:gd name="csX43" fmla="*/ 199889 w 292365"/>
                <a:gd name="csY43" fmla="*/ 72097 h 279780"/>
                <a:gd name="csX44" fmla="*/ 199897 w 292365"/>
                <a:gd name="csY44" fmla="*/ 81436 h 279780"/>
                <a:gd name="csX45" fmla="*/ 199913 w 292365"/>
                <a:gd name="csY45" fmla="*/ 90798 h 279780"/>
                <a:gd name="csX46" fmla="*/ 199928 w 292365"/>
                <a:gd name="csY46" fmla="*/ 100191 h 279780"/>
                <a:gd name="csX47" fmla="*/ 199943 w 292365"/>
                <a:gd name="csY47" fmla="*/ 109607 h 279780"/>
                <a:gd name="csX48" fmla="*/ 199943 w 292365"/>
                <a:gd name="csY48" fmla="*/ 113723 h 279780"/>
                <a:gd name="csX49" fmla="*/ 199758 w 292365"/>
                <a:gd name="csY49" fmla="*/ 114608 h 279780"/>
                <a:gd name="csX50" fmla="*/ 196557 w 292365"/>
                <a:gd name="csY50" fmla="*/ 114608 h 279780"/>
                <a:gd name="csX51" fmla="*/ 189316 w 292365"/>
                <a:gd name="csY51" fmla="*/ 114608 h 279780"/>
                <a:gd name="csX52" fmla="*/ 183229 w 292365"/>
                <a:gd name="csY52" fmla="*/ 114608 h 279780"/>
                <a:gd name="csX53" fmla="*/ 178303 w 292365"/>
                <a:gd name="csY53" fmla="*/ 114608 h 279780"/>
                <a:gd name="csX54" fmla="*/ 178311 w 292365"/>
                <a:gd name="csY54" fmla="*/ 120223 h 279780"/>
                <a:gd name="csX55" fmla="*/ 178319 w 292365"/>
                <a:gd name="csY55" fmla="*/ 126878 h 279780"/>
                <a:gd name="csX56" fmla="*/ 178319 w 292365"/>
                <a:gd name="csY56" fmla="*/ 133547 h 279780"/>
                <a:gd name="csX57" fmla="*/ 178326 w 292365"/>
                <a:gd name="csY57" fmla="*/ 140232 h 279780"/>
                <a:gd name="csX58" fmla="*/ 178334 w 292365"/>
                <a:gd name="csY58" fmla="*/ 146925 h 279780"/>
                <a:gd name="csX59" fmla="*/ 178342 w 292365"/>
                <a:gd name="csY59" fmla="*/ 153641 h 279780"/>
                <a:gd name="csX60" fmla="*/ 178350 w 292365"/>
                <a:gd name="csY60" fmla="*/ 160365 h 279780"/>
                <a:gd name="csX61" fmla="*/ 178357 w 292365"/>
                <a:gd name="csY61" fmla="*/ 167111 h 279780"/>
                <a:gd name="csX62" fmla="*/ 178365 w 292365"/>
                <a:gd name="csY62" fmla="*/ 173866 h 279780"/>
                <a:gd name="csX63" fmla="*/ 178365 w 292365"/>
                <a:gd name="csY63" fmla="*/ 178974 h 279780"/>
                <a:gd name="csX64" fmla="*/ 178365 w 292365"/>
                <a:gd name="csY64" fmla="*/ 179558 h 279780"/>
                <a:gd name="csX65" fmla="*/ 178365 w 292365"/>
                <a:gd name="csY65" fmla="*/ 189505 h 279780"/>
                <a:gd name="csX66" fmla="*/ 178365 w 292365"/>
                <a:gd name="csY66" fmla="*/ 200083 h 279780"/>
                <a:gd name="csX67" fmla="*/ 178365 w 292365"/>
                <a:gd name="csY67" fmla="*/ 210699 h 279780"/>
                <a:gd name="csX68" fmla="*/ 178365 w 292365"/>
                <a:gd name="csY68" fmla="*/ 221353 h 279780"/>
                <a:gd name="csX69" fmla="*/ 178365 w 292365"/>
                <a:gd name="csY69" fmla="*/ 232054 h 279780"/>
                <a:gd name="csX70" fmla="*/ 178365 w 292365"/>
                <a:gd name="csY70" fmla="*/ 242793 h 279780"/>
                <a:gd name="csX71" fmla="*/ 178365 w 292365"/>
                <a:gd name="csY71" fmla="*/ 253571 h 279780"/>
                <a:gd name="csX72" fmla="*/ 178365 w 292365"/>
                <a:gd name="csY72" fmla="*/ 264402 h 279780"/>
                <a:gd name="csX73" fmla="*/ 178365 w 292365"/>
                <a:gd name="csY73" fmla="*/ 267841 h 279780"/>
                <a:gd name="csX74" fmla="*/ 176149 w 292365"/>
                <a:gd name="csY74" fmla="*/ 267795 h 279780"/>
                <a:gd name="csX75" fmla="*/ 171693 w 292365"/>
                <a:gd name="csY75" fmla="*/ 269126 h 279780"/>
                <a:gd name="csX76" fmla="*/ 168854 w 292365"/>
                <a:gd name="csY76" fmla="*/ 270856 h 279780"/>
                <a:gd name="csX77" fmla="*/ 167622 w 292365"/>
                <a:gd name="csY77" fmla="*/ 272988 h 279780"/>
                <a:gd name="csX78" fmla="*/ 165991 w 292365"/>
                <a:gd name="csY78" fmla="*/ 274280 h 279780"/>
                <a:gd name="csX79" fmla="*/ 163944 w 292365"/>
                <a:gd name="csY79" fmla="*/ 274741 h 279780"/>
                <a:gd name="csX80" fmla="*/ 163044 w 292365"/>
                <a:gd name="csY80" fmla="*/ 275826 h 279780"/>
                <a:gd name="csX81" fmla="*/ 163290 w 292365"/>
                <a:gd name="csY81" fmla="*/ 277549 h 279780"/>
                <a:gd name="csX82" fmla="*/ 162497 w 292365"/>
                <a:gd name="csY82" fmla="*/ 278865 h 279780"/>
                <a:gd name="csX83" fmla="*/ 160688 w 292365"/>
                <a:gd name="csY83" fmla="*/ 279780 h 279780"/>
                <a:gd name="csX84" fmla="*/ 157757 w 292365"/>
                <a:gd name="csY84" fmla="*/ 279511 h 279780"/>
                <a:gd name="csX85" fmla="*/ 153709 w 292365"/>
                <a:gd name="csY85" fmla="*/ 278065 h 279780"/>
                <a:gd name="csX86" fmla="*/ 148561 w 292365"/>
                <a:gd name="csY86" fmla="*/ 277726 h 279780"/>
                <a:gd name="csX87" fmla="*/ 142312 w 292365"/>
                <a:gd name="csY87" fmla="*/ 278488 h 279780"/>
                <a:gd name="csX88" fmla="*/ 137810 w 292365"/>
                <a:gd name="csY88" fmla="*/ 278134 h 279780"/>
                <a:gd name="csX89" fmla="*/ 135078 w 292365"/>
                <a:gd name="csY89" fmla="*/ 276649 h 279780"/>
                <a:gd name="csX90" fmla="*/ 132177 w 292365"/>
                <a:gd name="csY90" fmla="*/ 275811 h 279780"/>
                <a:gd name="csX91" fmla="*/ 129106 w 292365"/>
                <a:gd name="csY91" fmla="*/ 275595 h 279780"/>
                <a:gd name="csX92" fmla="*/ 127321 w 292365"/>
                <a:gd name="csY92" fmla="*/ 274980 h 279780"/>
                <a:gd name="csX93" fmla="*/ 123673 w 292365"/>
                <a:gd name="csY93" fmla="*/ 273880 h 279780"/>
                <a:gd name="csX94" fmla="*/ 122981 w 292365"/>
                <a:gd name="csY94" fmla="*/ 271987 h 279780"/>
                <a:gd name="csX95" fmla="*/ 122550 w 292365"/>
                <a:gd name="csY95" fmla="*/ 270564 h 279780"/>
                <a:gd name="csX96" fmla="*/ 121511 w 292365"/>
                <a:gd name="csY96" fmla="*/ 269064 h 279780"/>
                <a:gd name="csX97" fmla="*/ 121396 w 292365"/>
                <a:gd name="csY97" fmla="*/ 267849 h 279780"/>
                <a:gd name="csX98" fmla="*/ 122211 w 292365"/>
                <a:gd name="csY98" fmla="*/ 266925 h 279780"/>
                <a:gd name="csX99" fmla="*/ 122327 w 292365"/>
                <a:gd name="csY99" fmla="*/ 265448 h 279780"/>
                <a:gd name="csX100" fmla="*/ 121750 w 292365"/>
                <a:gd name="csY100" fmla="*/ 263402 h 279780"/>
                <a:gd name="csX101" fmla="*/ 120742 w 292365"/>
                <a:gd name="csY101" fmla="*/ 262410 h 279780"/>
                <a:gd name="csX102" fmla="*/ 119310 w 292365"/>
                <a:gd name="csY102" fmla="*/ 262463 h 279780"/>
                <a:gd name="csX103" fmla="*/ 118418 w 292365"/>
                <a:gd name="csY103" fmla="*/ 261679 h 279780"/>
                <a:gd name="csX104" fmla="*/ 118063 w 292365"/>
                <a:gd name="csY104" fmla="*/ 260064 h 279780"/>
                <a:gd name="csX105" fmla="*/ 117225 w 292365"/>
                <a:gd name="csY105" fmla="*/ 258841 h 279780"/>
                <a:gd name="csX106" fmla="*/ 115216 w 292365"/>
                <a:gd name="csY106" fmla="*/ 257594 h 279780"/>
                <a:gd name="csX107" fmla="*/ 112561 w 292365"/>
                <a:gd name="csY107" fmla="*/ 258533 h 279780"/>
                <a:gd name="csX108" fmla="*/ 111307 w 292365"/>
                <a:gd name="csY108" fmla="*/ 259956 h 279780"/>
                <a:gd name="csX109" fmla="*/ 110568 w 292365"/>
                <a:gd name="csY109" fmla="*/ 262171 h 279780"/>
                <a:gd name="csX110" fmla="*/ 109899 w 292365"/>
                <a:gd name="csY110" fmla="*/ 263287 h 279780"/>
                <a:gd name="csX111" fmla="*/ 109560 w 292365"/>
                <a:gd name="csY111" fmla="*/ 265141 h 279780"/>
                <a:gd name="csX112" fmla="*/ 109406 w 292365"/>
                <a:gd name="csY112" fmla="*/ 266456 h 279780"/>
                <a:gd name="csX113" fmla="*/ 108729 w 292365"/>
                <a:gd name="csY113" fmla="*/ 267864 h 279780"/>
                <a:gd name="csX114" fmla="*/ 108021 w 292365"/>
                <a:gd name="csY114" fmla="*/ 268433 h 279780"/>
                <a:gd name="csX115" fmla="*/ 107290 w 292365"/>
                <a:gd name="csY115" fmla="*/ 268172 h 279780"/>
                <a:gd name="csX116" fmla="*/ 105928 w 292365"/>
                <a:gd name="csY116" fmla="*/ 268741 h 279780"/>
                <a:gd name="csX117" fmla="*/ 102919 w 292365"/>
                <a:gd name="csY117" fmla="*/ 270810 h 279780"/>
                <a:gd name="csX118" fmla="*/ 102065 w 292365"/>
                <a:gd name="csY118" fmla="*/ 271903 h 279780"/>
                <a:gd name="csX119" fmla="*/ 99641 w 292365"/>
                <a:gd name="csY119" fmla="*/ 269926 h 279780"/>
                <a:gd name="csX120" fmla="*/ 92561 w 292365"/>
                <a:gd name="csY120" fmla="*/ 262487 h 279780"/>
                <a:gd name="csX121" fmla="*/ 90044 w 292365"/>
                <a:gd name="csY121" fmla="*/ 260556 h 279780"/>
                <a:gd name="csX122" fmla="*/ 86335 w 292365"/>
                <a:gd name="csY122" fmla="*/ 256009 h 279780"/>
                <a:gd name="csX123" fmla="*/ 78178 w 292365"/>
                <a:gd name="csY123" fmla="*/ 241962 h 279780"/>
                <a:gd name="csX124" fmla="*/ 77016 w 292365"/>
                <a:gd name="csY124" fmla="*/ 239262 h 279780"/>
                <a:gd name="csX125" fmla="*/ 75462 w 292365"/>
                <a:gd name="csY125" fmla="*/ 232508 h 279780"/>
                <a:gd name="csX126" fmla="*/ 73676 w 292365"/>
                <a:gd name="csY126" fmla="*/ 227515 h 279780"/>
                <a:gd name="csX127" fmla="*/ 73476 w 292365"/>
                <a:gd name="csY127" fmla="*/ 224638 h 279780"/>
                <a:gd name="csX128" fmla="*/ 74330 w 292365"/>
                <a:gd name="csY128" fmla="*/ 223007 h 279780"/>
                <a:gd name="csX129" fmla="*/ 73807 w 292365"/>
                <a:gd name="csY129" fmla="*/ 220800 h 279780"/>
                <a:gd name="csX130" fmla="*/ 72891 w 292365"/>
                <a:gd name="csY130" fmla="*/ 218822 h 279780"/>
                <a:gd name="csX131" fmla="*/ 70113 w 292365"/>
                <a:gd name="csY131" fmla="*/ 216238 h 279780"/>
                <a:gd name="csX132" fmla="*/ 69321 w 292365"/>
                <a:gd name="csY132" fmla="*/ 207637 h 279780"/>
                <a:gd name="csX133" fmla="*/ 67458 w 292365"/>
                <a:gd name="csY133" fmla="*/ 202091 h 279780"/>
                <a:gd name="csX134" fmla="*/ 67866 w 292365"/>
                <a:gd name="csY134" fmla="*/ 197513 h 279780"/>
                <a:gd name="csX135" fmla="*/ 66973 w 292365"/>
                <a:gd name="csY135" fmla="*/ 193352 h 279780"/>
                <a:gd name="csX136" fmla="*/ 66889 w 292365"/>
                <a:gd name="csY136" fmla="*/ 190690 h 279780"/>
                <a:gd name="csX137" fmla="*/ 67289 w 292365"/>
                <a:gd name="csY137" fmla="*/ 185628 h 279780"/>
                <a:gd name="csX138" fmla="*/ 65796 w 292365"/>
                <a:gd name="csY138" fmla="*/ 179820 h 279780"/>
                <a:gd name="csX139" fmla="*/ 62772 w 292365"/>
                <a:gd name="csY139" fmla="*/ 174158 h 279780"/>
                <a:gd name="csX140" fmla="*/ 60040 w 292365"/>
                <a:gd name="csY140" fmla="*/ 166003 h 279780"/>
                <a:gd name="csX141" fmla="*/ 59647 w 292365"/>
                <a:gd name="csY141" fmla="*/ 162434 h 279780"/>
                <a:gd name="csX142" fmla="*/ 59940 w 292365"/>
                <a:gd name="csY142" fmla="*/ 152872 h 279780"/>
                <a:gd name="csX143" fmla="*/ 59409 w 292365"/>
                <a:gd name="csY143" fmla="*/ 148971 h 279780"/>
                <a:gd name="csX144" fmla="*/ 59440 w 292365"/>
                <a:gd name="csY144" fmla="*/ 144402 h 279780"/>
                <a:gd name="csX145" fmla="*/ 58362 w 292365"/>
                <a:gd name="csY145" fmla="*/ 139671 h 279780"/>
                <a:gd name="csX146" fmla="*/ 57916 w 292365"/>
                <a:gd name="csY146" fmla="*/ 137094 h 279780"/>
                <a:gd name="csX147" fmla="*/ 58678 w 292365"/>
                <a:gd name="csY147" fmla="*/ 135055 h 279780"/>
                <a:gd name="csX148" fmla="*/ 59124 w 292365"/>
                <a:gd name="csY148" fmla="*/ 135701 h 279780"/>
                <a:gd name="csX149" fmla="*/ 59909 w 292365"/>
                <a:gd name="csY149" fmla="*/ 136009 h 279780"/>
                <a:gd name="csX150" fmla="*/ 60440 w 292365"/>
                <a:gd name="csY150" fmla="*/ 133301 h 279780"/>
                <a:gd name="csX151" fmla="*/ 60563 w 292365"/>
                <a:gd name="csY151" fmla="*/ 130909 h 279780"/>
                <a:gd name="csX152" fmla="*/ 59201 w 292365"/>
                <a:gd name="csY152" fmla="*/ 125016 h 279780"/>
                <a:gd name="csX153" fmla="*/ 56161 w 292365"/>
                <a:gd name="csY153" fmla="*/ 119000 h 279780"/>
                <a:gd name="csX154" fmla="*/ 48628 w 292365"/>
                <a:gd name="csY154" fmla="*/ 109231 h 279780"/>
                <a:gd name="csX155" fmla="*/ 46788 w 292365"/>
                <a:gd name="csY155" fmla="*/ 105507 h 279780"/>
                <a:gd name="csX156" fmla="*/ 45742 w 292365"/>
                <a:gd name="csY156" fmla="*/ 102430 h 279780"/>
                <a:gd name="csX157" fmla="*/ 37338 w 292365"/>
                <a:gd name="csY157" fmla="*/ 89614 h 279780"/>
                <a:gd name="csX158" fmla="*/ 33752 w 292365"/>
                <a:gd name="csY158" fmla="*/ 80606 h 279780"/>
                <a:gd name="csX159" fmla="*/ 31243 w 292365"/>
                <a:gd name="csY159" fmla="*/ 72836 h 279780"/>
                <a:gd name="csX160" fmla="*/ 28519 w 292365"/>
                <a:gd name="csY160" fmla="*/ 69258 h 279780"/>
                <a:gd name="csX161" fmla="*/ 15907 w 292365"/>
                <a:gd name="csY161" fmla="*/ 44188 h 279780"/>
                <a:gd name="csX162" fmla="*/ 13113 w 292365"/>
                <a:gd name="csY162" fmla="*/ 40203 h 279780"/>
                <a:gd name="csX163" fmla="*/ 8080 w 292365"/>
                <a:gd name="csY163" fmla="*/ 35441 h 279780"/>
                <a:gd name="csX164" fmla="*/ 6903 w 292365"/>
                <a:gd name="csY164" fmla="*/ 33856 h 279780"/>
                <a:gd name="csX165" fmla="*/ 4963 w 292365"/>
                <a:gd name="csY165" fmla="*/ 29325 h 279780"/>
                <a:gd name="csX166" fmla="*/ 1178 w 292365"/>
                <a:gd name="csY166" fmla="*/ 23263 h 279780"/>
                <a:gd name="csX167" fmla="*/ 254 w 292365"/>
                <a:gd name="csY167" fmla="*/ 17609 h 279780"/>
                <a:gd name="csX168" fmla="*/ 0 w 292365"/>
                <a:gd name="csY168" fmla="*/ 11209 h 279780"/>
                <a:gd name="csX169" fmla="*/ 462 w 292365"/>
                <a:gd name="csY169" fmla="*/ 6316 h 279780"/>
                <a:gd name="csX170" fmla="*/ 3909 w 292365"/>
                <a:gd name="csY170" fmla="*/ 5808 h 279780"/>
                <a:gd name="csX171" fmla="*/ 6318 w 292365"/>
                <a:gd name="csY171" fmla="*/ 4500 h 279780"/>
                <a:gd name="csX172" fmla="*/ 8480 w 292365"/>
                <a:gd name="csY172" fmla="*/ 4416 h 279780"/>
                <a:gd name="csX173" fmla="*/ 10620 w 292365"/>
                <a:gd name="csY173" fmla="*/ 5439 h 279780"/>
                <a:gd name="csX174" fmla="*/ 12890 w 292365"/>
                <a:gd name="csY174" fmla="*/ 5516 h 279780"/>
                <a:gd name="csX175" fmla="*/ 13775 w 292365"/>
                <a:gd name="csY175" fmla="*/ 5347 h 279780"/>
                <a:gd name="csX176" fmla="*/ 17853 w 292365"/>
                <a:gd name="csY176" fmla="*/ 5493 h 279780"/>
                <a:gd name="csX177" fmla="*/ 20193 w 292365"/>
                <a:gd name="csY177" fmla="*/ 4323 h 279780"/>
                <a:gd name="csX178" fmla="*/ 22971 w 292365"/>
                <a:gd name="csY178" fmla="*/ 3154 h 279780"/>
                <a:gd name="csX179" fmla="*/ 24572 w 292365"/>
                <a:gd name="csY179" fmla="*/ 2123 h 279780"/>
                <a:gd name="csX180" fmla="*/ 26819 w 292365"/>
                <a:gd name="csY180" fmla="*/ 1069 h 279780"/>
                <a:gd name="csX181" fmla="*/ 29797 w 292365"/>
                <a:gd name="csY181" fmla="*/ 0 h 279780"/>
                <a:gd name="csX182" fmla="*/ 31490 w 292365"/>
                <a:gd name="csY182" fmla="*/ 85 h 279780"/>
                <a:gd name="csX183" fmla="*/ 33568 w 292365"/>
                <a:gd name="csY183" fmla="*/ 485 h 279780"/>
                <a:gd name="csX184" fmla="*/ 36330 w 292365"/>
                <a:gd name="csY184" fmla="*/ 900 h 279780"/>
                <a:gd name="csX185" fmla="*/ 37892 w 292365"/>
                <a:gd name="csY185" fmla="*/ 1616 h 279780"/>
                <a:gd name="csX186" fmla="*/ 39739 w 292365"/>
                <a:gd name="csY186" fmla="*/ 3893 h 279780"/>
                <a:gd name="csX187" fmla="*/ 42610 w 292365"/>
                <a:gd name="csY187" fmla="*/ 5962 h 279780"/>
                <a:gd name="csX188" fmla="*/ 44718 w 292365"/>
                <a:gd name="csY188" fmla="*/ 7201 h 279780"/>
                <a:gd name="csX189" fmla="*/ 47142 w 292365"/>
                <a:gd name="csY189" fmla="*/ 8824 h 279780"/>
                <a:gd name="csX190" fmla="*/ 47866 w 292365"/>
                <a:gd name="csY190" fmla="*/ 9455 h 279780"/>
                <a:gd name="csX191" fmla="*/ 48935 w 292365"/>
                <a:gd name="csY191" fmla="*/ 9801 h 279780"/>
                <a:gd name="csX192" fmla="*/ 49590 w 292365"/>
                <a:gd name="csY192" fmla="*/ 9909 h 279780"/>
                <a:gd name="csX193" fmla="*/ 54091 w 292365"/>
                <a:gd name="csY193" fmla="*/ 9655 h 279780"/>
                <a:gd name="csX194" fmla="*/ 58162 w 292365"/>
                <a:gd name="csY194" fmla="*/ 9431 h 279780"/>
                <a:gd name="csX195" fmla="*/ 62556 w 292365"/>
                <a:gd name="csY195" fmla="*/ 9439 h 279780"/>
                <a:gd name="csX196" fmla="*/ 70814 w 292365"/>
                <a:gd name="csY196" fmla="*/ 9447 h 279780"/>
                <a:gd name="csX197" fmla="*/ 79078 w 292365"/>
                <a:gd name="csY197" fmla="*/ 9462 h 279780"/>
                <a:gd name="csX198" fmla="*/ 87343 w 292365"/>
                <a:gd name="csY198" fmla="*/ 9470 h 279780"/>
                <a:gd name="csX199" fmla="*/ 95608 w 292365"/>
                <a:gd name="csY199" fmla="*/ 9485 h 279780"/>
                <a:gd name="csX200" fmla="*/ 103873 w 292365"/>
                <a:gd name="csY200" fmla="*/ 9501 h 279780"/>
                <a:gd name="csX201" fmla="*/ 112130 w 292365"/>
                <a:gd name="csY201" fmla="*/ 9516 h 279780"/>
                <a:gd name="csX202" fmla="*/ 120395 w 292365"/>
                <a:gd name="csY202" fmla="*/ 9524 h 279780"/>
                <a:gd name="csX203" fmla="*/ 128660 w 292365"/>
                <a:gd name="csY203" fmla="*/ 9539 h 279780"/>
                <a:gd name="csX204" fmla="*/ 132039 w 292365"/>
                <a:gd name="csY204" fmla="*/ 9547 h 279780"/>
                <a:gd name="csX205" fmla="*/ 137941 w 292365"/>
                <a:gd name="csY205" fmla="*/ 9616 h 279780"/>
                <a:gd name="csX206" fmla="*/ 144159 w 292365"/>
                <a:gd name="csY206" fmla="*/ 9693 h 279780"/>
                <a:gd name="csX207" fmla="*/ 144844 w 292365"/>
                <a:gd name="csY207" fmla="*/ 9824 h 279780"/>
                <a:gd name="csX208" fmla="*/ 145536 w 292365"/>
                <a:gd name="csY208" fmla="*/ 10255 h 279780"/>
                <a:gd name="csX209" fmla="*/ 146106 w 292365"/>
                <a:gd name="csY209" fmla="*/ 10670 h 279780"/>
                <a:gd name="csX210" fmla="*/ 148299 w 292365"/>
                <a:gd name="csY210" fmla="*/ 13532 h 279780"/>
                <a:gd name="csX211" fmla="*/ 151100 w 292365"/>
                <a:gd name="csY211" fmla="*/ 16532 h 279780"/>
                <a:gd name="csX212" fmla="*/ 153440 w 292365"/>
                <a:gd name="csY212" fmla="*/ 17947 h 279780"/>
                <a:gd name="csX213" fmla="*/ 156225 w 292365"/>
                <a:gd name="csY213" fmla="*/ 18794 h 279780"/>
                <a:gd name="csX214" fmla="*/ 158842 w 292365"/>
                <a:gd name="csY214" fmla="*/ 19109 h 279780"/>
                <a:gd name="csX215" fmla="*/ 161289 w 292365"/>
                <a:gd name="csY215" fmla="*/ 18901 h 279780"/>
                <a:gd name="csX216" fmla="*/ 165337 w 292365"/>
                <a:gd name="csY216" fmla="*/ 19286 h 279780"/>
                <a:gd name="csX217" fmla="*/ 171001 w 292365"/>
                <a:gd name="csY217" fmla="*/ 20255 h 279780"/>
                <a:gd name="csX218" fmla="*/ 176888 w 292365"/>
                <a:gd name="csY218" fmla="*/ 20540 h 279780"/>
                <a:gd name="csX219" fmla="*/ 182990 w 292365"/>
                <a:gd name="csY219" fmla="*/ 20148 h 279780"/>
                <a:gd name="csX220" fmla="*/ 187276 w 292365"/>
                <a:gd name="csY220" fmla="*/ 20678 h 279780"/>
                <a:gd name="csX221" fmla="*/ 189754 w 292365"/>
                <a:gd name="csY221" fmla="*/ 22148 h 279780"/>
                <a:gd name="csX222" fmla="*/ 192294 w 292365"/>
                <a:gd name="csY222" fmla="*/ 23148 h 279780"/>
                <a:gd name="csX223" fmla="*/ 194895 w 292365"/>
                <a:gd name="csY223" fmla="*/ 23671 h 279780"/>
                <a:gd name="csX224" fmla="*/ 198404 w 292365"/>
                <a:gd name="csY224" fmla="*/ 23363 h 279780"/>
                <a:gd name="csX225" fmla="*/ 202837 w 292365"/>
                <a:gd name="csY225" fmla="*/ 22225 h 279780"/>
                <a:gd name="csX226" fmla="*/ 206608 w 292365"/>
                <a:gd name="csY226" fmla="*/ 22386 h 279780"/>
                <a:gd name="csX227" fmla="*/ 208354 w 292365"/>
                <a:gd name="csY227" fmla="*/ 23209 h 279780"/>
                <a:gd name="csX228" fmla="*/ 209393 w 292365"/>
                <a:gd name="csY228" fmla="*/ 23232 h 279780"/>
                <a:gd name="csX229" fmla="*/ 215904 w 292365"/>
                <a:gd name="csY229" fmla="*/ 22040 h 279780"/>
                <a:gd name="csX230" fmla="*/ 221137 w 292365"/>
                <a:gd name="csY230" fmla="*/ 21086 h 279780"/>
                <a:gd name="csX231" fmla="*/ 228994 w 292365"/>
                <a:gd name="csY231" fmla="*/ 19555 h 279780"/>
                <a:gd name="csX232" fmla="*/ 235465 w 292365"/>
                <a:gd name="csY232" fmla="*/ 18293 h 279780"/>
                <a:gd name="csX233" fmla="*/ 245054 w 292365"/>
                <a:gd name="csY233" fmla="*/ 16432 h 2797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</a:cxnLst>
              <a:rect l="l" t="t" r="r" b="b"/>
              <a:pathLst>
                <a:path w="292365" h="279780">
                  <a:moveTo>
                    <a:pt x="251803" y="15117"/>
                  </a:moveTo>
                  <a:lnTo>
                    <a:pt x="256428" y="14193"/>
                  </a:lnTo>
                  <a:lnTo>
                    <a:pt x="260845" y="13308"/>
                  </a:lnTo>
                  <a:lnTo>
                    <a:pt x="265978" y="12424"/>
                  </a:lnTo>
                  <a:lnTo>
                    <a:pt x="270087" y="11716"/>
                  </a:lnTo>
                  <a:lnTo>
                    <a:pt x="271118" y="11532"/>
                  </a:lnTo>
                  <a:lnTo>
                    <a:pt x="281007" y="12355"/>
                  </a:lnTo>
                  <a:lnTo>
                    <a:pt x="285316" y="12932"/>
                  </a:lnTo>
                  <a:lnTo>
                    <a:pt x="286817" y="13501"/>
                  </a:lnTo>
                  <a:lnTo>
                    <a:pt x="288764" y="14978"/>
                  </a:lnTo>
                  <a:lnTo>
                    <a:pt x="292365" y="18570"/>
                  </a:lnTo>
                  <a:lnTo>
                    <a:pt x="291442" y="18432"/>
                  </a:lnTo>
                  <a:lnTo>
                    <a:pt x="284809" y="19194"/>
                  </a:lnTo>
                  <a:lnTo>
                    <a:pt x="282284" y="20171"/>
                  </a:lnTo>
                  <a:lnTo>
                    <a:pt x="276636" y="24410"/>
                  </a:lnTo>
                  <a:lnTo>
                    <a:pt x="275435" y="23863"/>
                  </a:lnTo>
                  <a:lnTo>
                    <a:pt x="274081" y="22986"/>
                  </a:lnTo>
                  <a:lnTo>
                    <a:pt x="272934" y="22732"/>
                  </a:lnTo>
                  <a:lnTo>
                    <a:pt x="270449" y="23748"/>
                  </a:lnTo>
                  <a:lnTo>
                    <a:pt x="267971" y="24971"/>
                  </a:lnTo>
                  <a:lnTo>
                    <a:pt x="265239" y="26702"/>
                  </a:lnTo>
                  <a:lnTo>
                    <a:pt x="262984" y="28394"/>
                  </a:lnTo>
                  <a:lnTo>
                    <a:pt x="262245" y="29310"/>
                  </a:lnTo>
                  <a:lnTo>
                    <a:pt x="258713" y="32810"/>
                  </a:lnTo>
                  <a:lnTo>
                    <a:pt x="257559" y="33372"/>
                  </a:lnTo>
                  <a:lnTo>
                    <a:pt x="256535" y="33618"/>
                  </a:lnTo>
                  <a:lnTo>
                    <a:pt x="256120" y="33456"/>
                  </a:lnTo>
                  <a:lnTo>
                    <a:pt x="255681" y="31948"/>
                  </a:lnTo>
                  <a:lnTo>
                    <a:pt x="253511" y="28441"/>
                  </a:lnTo>
                  <a:lnTo>
                    <a:pt x="250033" y="23840"/>
                  </a:lnTo>
                  <a:lnTo>
                    <a:pt x="249017" y="23394"/>
                  </a:lnTo>
                  <a:lnTo>
                    <a:pt x="248317" y="23217"/>
                  </a:lnTo>
                  <a:lnTo>
                    <a:pt x="245739" y="23440"/>
                  </a:lnTo>
                  <a:lnTo>
                    <a:pt x="238243" y="24740"/>
                  </a:lnTo>
                  <a:lnTo>
                    <a:pt x="231918" y="25833"/>
                  </a:lnTo>
                  <a:lnTo>
                    <a:pt x="222229" y="27709"/>
                  </a:lnTo>
                  <a:lnTo>
                    <a:pt x="211825" y="29218"/>
                  </a:lnTo>
                  <a:lnTo>
                    <a:pt x="205414" y="30148"/>
                  </a:lnTo>
                  <a:lnTo>
                    <a:pt x="199827" y="30425"/>
                  </a:lnTo>
                  <a:lnTo>
                    <a:pt x="199835" y="34979"/>
                  </a:lnTo>
                  <a:lnTo>
                    <a:pt x="199843" y="44234"/>
                  </a:lnTo>
                  <a:lnTo>
                    <a:pt x="199858" y="53496"/>
                  </a:lnTo>
                  <a:lnTo>
                    <a:pt x="199874" y="62789"/>
                  </a:lnTo>
                  <a:lnTo>
                    <a:pt x="199889" y="72097"/>
                  </a:lnTo>
                  <a:lnTo>
                    <a:pt x="199897" y="81436"/>
                  </a:lnTo>
                  <a:lnTo>
                    <a:pt x="199913" y="90798"/>
                  </a:lnTo>
                  <a:lnTo>
                    <a:pt x="199928" y="100191"/>
                  </a:lnTo>
                  <a:lnTo>
                    <a:pt x="199943" y="109607"/>
                  </a:lnTo>
                  <a:lnTo>
                    <a:pt x="199943" y="113723"/>
                  </a:lnTo>
                  <a:lnTo>
                    <a:pt x="199758" y="114608"/>
                  </a:lnTo>
                  <a:lnTo>
                    <a:pt x="196557" y="114608"/>
                  </a:lnTo>
                  <a:lnTo>
                    <a:pt x="189316" y="114608"/>
                  </a:lnTo>
                  <a:lnTo>
                    <a:pt x="183229" y="114608"/>
                  </a:lnTo>
                  <a:lnTo>
                    <a:pt x="178303" y="114608"/>
                  </a:lnTo>
                  <a:lnTo>
                    <a:pt x="178311" y="120223"/>
                  </a:lnTo>
                  <a:lnTo>
                    <a:pt x="178319" y="126878"/>
                  </a:lnTo>
                  <a:lnTo>
                    <a:pt x="178319" y="133547"/>
                  </a:lnTo>
                  <a:lnTo>
                    <a:pt x="178326" y="140232"/>
                  </a:lnTo>
                  <a:lnTo>
                    <a:pt x="178334" y="146925"/>
                  </a:lnTo>
                  <a:lnTo>
                    <a:pt x="178342" y="153641"/>
                  </a:lnTo>
                  <a:lnTo>
                    <a:pt x="178350" y="160365"/>
                  </a:lnTo>
                  <a:lnTo>
                    <a:pt x="178357" y="167111"/>
                  </a:lnTo>
                  <a:lnTo>
                    <a:pt x="178365" y="173866"/>
                  </a:lnTo>
                  <a:lnTo>
                    <a:pt x="178365" y="178974"/>
                  </a:lnTo>
                  <a:lnTo>
                    <a:pt x="178365" y="179558"/>
                  </a:lnTo>
                  <a:lnTo>
                    <a:pt x="178365" y="189505"/>
                  </a:lnTo>
                  <a:lnTo>
                    <a:pt x="178365" y="200083"/>
                  </a:lnTo>
                  <a:lnTo>
                    <a:pt x="178365" y="210699"/>
                  </a:lnTo>
                  <a:lnTo>
                    <a:pt x="178365" y="221353"/>
                  </a:lnTo>
                  <a:lnTo>
                    <a:pt x="178365" y="232054"/>
                  </a:lnTo>
                  <a:lnTo>
                    <a:pt x="178365" y="242793"/>
                  </a:lnTo>
                  <a:lnTo>
                    <a:pt x="178365" y="253571"/>
                  </a:lnTo>
                  <a:lnTo>
                    <a:pt x="178365" y="264402"/>
                  </a:lnTo>
                  <a:lnTo>
                    <a:pt x="178365" y="267841"/>
                  </a:lnTo>
                  <a:lnTo>
                    <a:pt x="176149" y="267795"/>
                  </a:lnTo>
                  <a:lnTo>
                    <a:pt x="171693" y="269126"/>
                  </a:lnTo>
                  <a:lnTo>
                    <a:pt x="168854" y="270856"/>
                  </a:lnTo>
                  <a:lnTo>
                    <a:pt x="167622" y="272988"/>
                  </a:lnTo>
                  <a:lnTo>
                    <a:pt x="165991" y="274280"/>
                  </a:lnTo>
                  <a:lnTo>
                    <a:pt x="163944" y="274741"/>
                  </a:lnTo>
                  <a:lnTo>
                    <a:pt x="163044" y="275826"/>
                  </a:lnTo>
                  <a:lnTo>
                    <a:pt x="163290" y="277549"/>
                  </a:lnTo>
                  <a:lnTo>
                    <a:pt x="162497" y="278865"/>
                  </a:lnTo>
                  <a:lnTo>
                    <a:pt x="160688" y="279780"/>
                  </a:lnTo>
                  <a:lnTo>
                    <a:pt x="157757" y="279511"/>
                  </a:lnTo>
                  <a:lnTo>
                    <a:pt x="153709" y="278065"/>
                  </a:lnTo>
                  <a:lnTo>
                    <a:pt x="148561" y="277726"/>
                  </a:lnTo>
                  <a:lnTo>
                    <a:pt x="142312" y="278488"/>
                  </a:lnTo>
                  <a:lnTo>
                    <a:pt x="137810" y="278134"/>
                  </a:lnTo>
                  <a:lnTo>
                    <a:pt x="135078" y="276649"/>
                  </a:lnTo>
                  <a:lnTo>
                    <a:pt x="132177" y="275811"/>
                  </a:lnTo>
                  <a:lnTo>
                    <a:pt x="129106" y="275595"/>
                  </a:lnTo>
                  <a:lnTo>
                    <a:pt x="127321" y="274980"/>
                  </a:lnTo>
                  <a:lnTo>
                    <a:pt x="123673" y="273880"/>
                  </a:lnTo>
                  <a:lnTo>
                    <a:pt x="122981" y="271987"/>
                  </a:lnTo>
                  <a:lnTo>
                    <a:pt x="122550" y="270564"/>
                  </a:lnTo>
                  <a:lnTo>
                    <a:pt x="121511" y="269064"/>
                  </a:lnTo>
                  <a:lnTo>
                    <a:pt x="121396" y="267849"/>
                  </a:lnTo>
                  <a:lnTo>
                    <a:pt x="122211" y="266925"/>
                  </a:lnTo>
                  <a:lnTo>
                    <a:pt x="122327" y="265448"/>
                  </a:lnTo>
                  <a:lnTo>
                    <a:pt x="121750" y="263402"/>
                  </a:lnTo>
                  <a:lnTo>
                    <a:pt x="120742" y="262410"/>
                  </a:lnTo>
                  <a:lnTo>
                    <a:pt x="119310" y="262463"/>
                  </a:lnTo>
                  <a:lnTo>
                    <a:pt x="118418" y="261679"/>
                  </a:lnTo>
                  <a:lnTo>
                    <a:pt x="118063" y="260064"/>
                  </a:lnTo>
                  <a:lnTo>
                    <a:pt x="117225" y="258841"/>
                  </a:lnTo>
                  <a:lnTo>
                    <a:pt x="115216" y="257594"/>
                  </a:lnTo>
                  <a:lnTo>
                    <a:pt x="112561" y="258533"/>
                  </a:lnTo>
                  <a:lnTo>
                    <a:pt x="111307" y="259956"/>
                  </a:lnTo>
                  <a:lnTo>
                    <a:pt x="110568" y="262171"/>
                  </a:lnTo>
                  <a:lnTo>
                    <a:pt x="109899" y="263287"/>
                  </a:lnTo>
                  <a:lnTo>
                    <a:pt x="109560" y="265141"/>
                  </a:lnTo>
                  <a:lnTo>
                    <a:pt x="109406" y="266456"/>
                  </a:lnTo>
                  <a:lnTo>
                    <a:pt x="108729" y="267864"/>
                  </a:lnTo>
                  <a:lnTo>
                    <a:pt x="108021" y="268433"/>
                  </a:lnTo>
                  <a:lnTo>
                    <a:pt x="107290" y="268172"/>
                  </a:lnTo>
                  <a:lnTo>
                    <a:pt x="105928" y="268741"/>
                  </a:lnTo>
                  <a:lnTo>
                    <a:pt x="102919" y="270810"/>
                  </a:lnTo>
                  <a:lnTo>
                    <a:pt x="102065" y="271903"/>
                  </a:lnTo>
                  <a:lnTo>
                    <a:pt x="99641" y="269926"/>
                  </a:lnTo>
                  <a:lnTo>
                    <a:pt x="92561" y="262487"/>
                  </a:lnTo>
                  <a:lnTo>
                    <a:pt x="90044" y="260556"/>
                  </a:lnTo>
                  <a:lnTo>
                    <a:pt x="86335" y="256009"/>
                  </a:lnTo>
                  <a:lnTo>
                    <a:pt x="78178" y="241962"/>
                  </a:lnTo>
                  <a:lnTo>
                    <a:pt x="77016" y="239262"/>
                  </a:lnTo>
                  <a:lnTo>
                    <a:pt x="75462" y="232508"/>
                  </a:lnTo>
                  <a:lnTo>
                    <a:pt x="73676" y="227515"/>
                  </a:lnTo>
                  <a:lnTo>
                    <a:pt x="73476" y="224638"/>
                  </a:lnTo>
                  <a:lnTo>
                    <a:pt x="74330" y="223007"/>
                  </a:lnTo>
                  <a:lnTo>
                    <a:pt x="73807" y="220800"/>
                  </a:lnTo>
                  <a:lnTo>
                    <a:pt x="72891" y="218822"/>
                  </a:lnTo>
                  <a:lnTo>
                    <a:pt x="70113" y="216238"/>
                  </a:lnTo>
                  <a:lnTo>
                    <a:pt x="69321" y="207637"/>
                  </a:lnTo>
                  <a:lnTo>
                    <a:pt x="67458" y="202091"/>
                  </a:lnTo>
                  <a:lnTo>
                    <a:pt x="67866" y="197513"/>
                  </a:lnTo>
                  <a:lnTo>
                    <a:pt x="66973" y="193352"/>
                  </a:lnTo>
                  <a:lnTo>
                    <a:pt x="66889" y="190690"/>
                  </a:lnTo>
                  <a:lnTo>
                    <a:pt x="67289" y="185628"/>
                  </a:lnTo>
                  <a:lnTo>
                    <a:pt x="65796" y="179820"/>
                  </a:lnTo>
                  <a:lnTo>
                    <a:pt x="62772" y="174158"/>
                  </a:lnTo>
                  <a:lnTo>
                    <a:pt x="60040" y="166003"/>
                  </a:lnTo>
                  <a:lnTo>
                    <a:pt x="59647" y="162434"/>
                  </a:lnTo>
                  <a:lnTo>
                    <a:pt x="59940" y="152872"/>
                  </a:lnTo>
                  <a:lnTo>
                    <a:pt x="59409" y="148971"/>
                  </a:lnTo>
                  <a:lnTo>
                    <a:pt x="59440" y="144402"/>
                  </a:lnTo>
                  <a:lnTo>
                    <a:pt x="58362" y="139671"/>
                  </a:lnTo>
                  <a:lnTo>
                    <a:pt x="57916" y="137094"/>
                  </a:lnTo>
                  <a:lnTo>
                    <a:pt x="58678" y="135055"/>
                  </a:lnTo>
                  <a:lnTo>
                    <a:pt x="59124" y="135701"/>
                  </a:lnTo>
                  <a:lnTo>
                    <a:pt x="59909" y="136009"/>
                  </a:lnTo>
                  <a:lnTo>
                    <a:pt x="60440" y="133301"/>
                  </a:lnTo>
                  <a:lnTo>
                    <a:pt x="60563" y="130909"/>
                  </a:lnTo>
                  <a:lnTo>
                    <a:pt x="59201" y="125016"/>
                  </a:lnTo>
                  <a:lnTo>
                    <a:pt x="56161" y="119000"/>
                  </a:lnTo>
                  <a:lnTo>
                    <a:pt x="48628" y="109231"/>
                  </a:lnTo>
                  <a:lnTo>
                    <a:pt x="46788" y="105507"/>
                  </a:lnTo>
                  <a:lnTo>
                    <a:pt x="45742" y="102430"/>
                  </a:lnTo>
                  <a:lnTo>
                    <a:pt x="37338" y="89614"/>
                  </a:lnTo>
                  <a:lnTo>
                    <a:pt x="33752" y="80606"/>
                  </a:lnTo>
                  <a:lnTo>
                    <a:pt x="31243" y="72836"/>
                  </a:lnTo>
                  <a:lnTo>
                    <a:pt x="28519" y="69258"/>
                  </a:lnTo>
                  <a:lnTo>
                    <a:pt x="15907" y="44188"/>
                  </a:lnTo>
                  <a:lnTo>
                    <a:pt x="13113" y="40203"/>
                  </a:lnTo>
                  <a:lnTo>
                    <a:pt x="8080" y="35441"/>
                  </a:lnTo>
                  <a:lnTo>
                    <a:pt x="6903" y="33856"/>
                  </a:lnTo>
                  <a:lnTo>
                    <a:pt x="4963" y="29325"/>
                  </a:lnTo>
                  <a:lnTo>
                    <a:pt x="1178" y="23263"/>
                  </a:lnTo>
                  <a:lnTo>
                    <a:pt x="254" y="17609"/>
                  </a:lnTo>
                  <a:lnTo>
                    <a:pt x="0" y="11209"/>
                  </a:lnTo>
                  <a:lnTo>
                    <a:pt x="462" y="6316"/>
                  </a:lnTo>
                  <a:lnTo>
                    <a:pt x="3909" y="5808"/>
                  </a:lnTo>
                  <a:lnTo>
                    <a:pt x="6318" y="4500"/>
                  </a:lnTo>
                  <a:lnTo>
                    <a:pt x="8480" y="4416"/>
                  </a:lnTo>
                  <a:lnTo>
                    <a:pt x="10620" y="5439"/>
                  </a:lnTo>
                  <a:lnTo>
                    <a:pt x="12890" y="5516"/>
                  </a:lnTo>
                  <a:lnTo>
                    <a:pt x="13775" y="5347"/>
                  </a:lnTo>
                  <a:lnTo>
                    <a:pt x="17853" y="5493"/>
                  </a:lnTo>
                  <a:lnTo>
                    <a:pt x="20193" y="4323"/>
                  </a:lnTo>
                  <a:lnTo>
                    <a:pt x="22971" y="3154"/>
                  </a:lnTo>
                  <a:lnTo>
                    <a:pt x="24572" y="2123"/>
                  </a:lnTo>
                  <a:lnTo>
                    <a:pt x="26819" y="1069"/>
                  </a:lnTo>
                  <a:lnTo>
                    <a:pt x="29797" y="0"/>
                  </a:lnTo>
                  <a:lnTo>
                    <a:pt x="31490" y="85"/>
                  </a:lnTo>
                  <a:lnTo>
                    <a:pt x="33568" y="485"/>
                  </a:lnTo>
                  <a:lnTo>
                    <a:pt x="36330" y="900"/>
                  </a:lnTo>
                  <a:lnTo>
                    <a:pt x="37892" y="1616"/>
                  </a:lnTo>
                  <a:lnTo>
                    <a:pt x="39739" y="3893"/>
                  </a:lnTo>
                  <a:lnTo>
                    <a:pt x="42610" y="5962"/>
                  </a:lnTo>
                  <a:lnTo>
                    <a:pt x="44718" y="7201"/>
                  </a:lnTo>
                  <a:lnTo>
                    <a:pt x="47142" y="8824"/>
                  </a:lnTo>
                  <a:lnTo>
                    <a:pt x="47866" y="9455"/>
                  </a:lnTo>
                  <a:lnTo>
                    <a:pt x="48935" y="9801"/>
                  </a:lnTo>
                  <a:lnTo>
                    <a:pt x="49590" y="9909"/>
                  </a:lnTo>
                  <a:lnTo>
                    <a:pt x="54091" y="9655"/>
                  </a:lnTo>
                  <a:lnTo>
                    <a:pt x="58162" y="9431"/>
                  </a:lnTo>
                  <a:lnTo>
                    <a:pt x="62556" y="9439"/>
                  </a:lnTo>
                  <a:lnTo>
                    <a:pt x="70814" y="9447"/>
                  </a:lnTo>
                  <a:lnTo>
                    <a:pt x="79078" y="9462"/>
                  </a:lnTo>
                  <a:lnTo>
                    <a:pt x="87343" y="9470"/>
                  </a:lnTo>
                  <a:lnTo>
                    <a:pt x="95608" y="9485"/>
                  </a:lnTo>
                  <a:lnTo>
                    <a:pt x="103873" y="9501"/>
                  </a:lnTo>
                  <a:lnTo>
                    <a:pt x="112130" y="9516"/>
                  </a:lnTo>
                  <a:lnTo>
                    <a:pt x="120395" y="9524"/>
                  </a:lnTo>
                  <a:lnTo>
                    <a:pt x="128660" y="9539"/>
                  </a:lnTo>
                  <a:lnTo>
                    <a:pt x="132039" y="9547"/>
                  </a:lnTo>
                  <a:lnTo>
                    <a:pt x="137941" y="9616"/>
                  </a:lnTo>
                  <a:lnTo>
                    <a:pt x="144159" y="9693"/>
                  </a:lnTo>
                  <a:lnTo>
                    <a:pt x="144844" y="9824"/>
                  </a:lnTo>
                  <a:lnTo>
                    <a:pt x="145536" y="10255"/>
                  </a:lnTo>
                  <a:lnTo>
                    <a:pt x="146106" y="10670"/>
                  </a:lnTo>
                  <a:lnTo>
                    <a:pt x="148299" y="13532"/>
                  </a:lnTo>
                  <a:lnTo>
                    <a:pt x="151100" y="16532"/>
                  </a:lnTo>
                  <a:lnTo>
                    <a:pt x="153440" y="17947"/>
                  </a:lnTo>
                  <a:lnTo>
                    <a:pt x="156225" y="18794"/>
                  </a:lnTo>
                  <a:lnTo>
                    <a:pt x="158842" y="19109"/>
                  </a:lnTo>
                  <a:lnTo>
                    <a:pt x="161289" y="18901"/>
                  </a:lnTo>
                  <a:lnTo>
                    <a:pt x="165337" y="19286"/>
                  </a:lnTo>
                  <a:lnTo>
                    <a:pt x="171001" y="20255"/>
                  </a:lnTo>
                  <a:lnTo>
                    <a:pt x="176888" y="20540"/>
                  </a:lnTo>
                  <a:lnTo>
                    <a:pt x="182990" y="20148"/>
                  </a:lnTo>
                  <a:lnTo>
                    <a:pt x="187276" y="20678"/>
                  </a:lnTo>
                  <a:lnTo>
                    <a:pt x="189754" y="22148"/>
                  </a:lnTo>
                  <a:lnTo>
                    <a:pt x="192294" y="23148"/>
                  </a:lnTo>
                  <a:lnTo>
                    <a:pt x="194895" y="23671"/>
                  </a:lnTo>
                  <a:lnTo>
                    <a:pt x="198404" y="23363"/>
                  </a:lnTo>
                  <a:lnTo>
                    <a:pt x="202837" y="22225"/>
                  </a:lnTo>
                  <a:lnTo>
                    <a:pt x="206608" y="22386"/>
                  </a:lnTo>
                  <a:lnTo>
                    <a:pt x="208354" y="23209"/>
                  </a:lnTo>
                  <a:lnTo>
                    <a:pt x="209393" y="23232"/>
                  </a:lnTo>
                  <a:lnTo>
                    <a:pt x="215904" y="22040"/>
                  </a:lnTo>
                  <a:lnTo>
                    <a:pt x="221137" y="21086"/>
                  </a:lnTo>
                  <a:lnTo>
                    <a:pt x="228994" y="19555"/>
                  </a:lnTo>
                  <a:lnTo>
                    <a:pt x="235465" y="18293"/>
                  </a:lnTo>
                  <a:lnTo>
                    <a:pt x="245054" y="164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8" name="Serbest Form 167">
              <a:extLst>
                <a:ext uri="{FF2B5EF4-FFF2-40B4-BE49-F238E27FC236}">
                  <a16:creationId xmlns:a16="http://schemas.microsoft.com/office/drawing/2014/main" id="{BE85FD31-F2CE-0FB1-E0EE-2FDF443BA2D8}"/>
                </a:ext>
              </a:extLst>
            </p:cNvPr>
            <p:cNvSpPr/>
            <p:nvPr/>
          </p:nvSpPr>
          <p:spPr>
            <a:xfrm>
              <a:off x="11451934" y="6912721"/>
              <a:ext cx="177333" cy="81482"/>
            </a:xfrm>
            <a:custGeom>
              <a:avLst/>
              <a:gdLst>
                <a:gd name="csX0" fmla="*/ 508 w 177333"/>
                <a:gd name="csY0" fmla="*/ 4477 h 81482"/>
                <a:gd name="csX1" fmla="*/ 170 w 177333"/>
                <a:gd name="csY1" fmla="*/ 4962 h 81482"/>
                <a:gd name="csX2" fmla="*/ 0 w 177333"/>
                <a:gd name="csY2" fmla="*/ 1354 h 81482"/>
                <a:gd name="csX3" fmla="*/ 685 w 177333"/>
                <a:gd name="csY3" fmla="*/ 0 h 81482"/>
                <a:gd name="csX4" fmla="*/ 1016 w 177333"/>
                <a:gd name="csY4" fmla="*/ 2808 h 81482"/>
                <a:gd name="csX5" fmla="*/ 508 w 177333"/>
                <a:gd name="csY5" fmla="*/ 4477 h 81482"/>
                <a:gd name="csX6" fmla="*/ 92299 w 177333"/>
                <a:gd name="csY6" fmla="*/ 25786 h 81482"/>
                <a:gd name="csX7" fmla="*/ 94731 w 177333"/>
                <a:gd name="csY7" fmla="*/ 27225 h 81482"/>
                <a:gd name="csX8" fmla="*/ 97348 w 177333"/>
                <a:gd name="csY8" fmla="*/ 26609 h 81482"/>
                <a:gd name="csX9" fmla="*/ 100634 w 177333"/>
                <a:gd name="csY9" fmla="*/ 28871 h 81482"/>
                <a:gd name="csX10" fmla="*/ 109006 w 177333"/>
                <a:gd name="csY10" fmla="*/ 35748 h 81482"/>
                <a:gd name="csX11" fmla="*/ 111946 w 177333"/>
                <a:gd name="csY11" fmla="*/ 37202 h 81482"/>
                <a:gd name="csX12" fmla="*/ 113677 w 177333"/>
                <a:gd name="csY12" fmla="*/ 37757 h 81482"/>
                <a:gd name="csX13" fmla="*/ 114985 w 177333"/>
                <a:gd name="csY13" fmla="*/ 38880 h 81482"/>
                <a:gd name="csX14" fmla="*/ 116155 w 177333"/>
                <a:gd name="csY14" fmla="*/ 40472 h 81482"/>
                <a:gd name="csX15" fmla="*/ 117748 w 177333"/>
                <a:gd name="csY15" fmla="*/ 41595 h 81482"/>
                <a:gd name="csX16" fmla="*/ 118441 w 177333"/>
                <a:gd name="csY16" fmla="*/ 42641 h 81482"/>
                <a:gd name="csX17" fmla="*/ 118610 w 177333"/>
                <a:gd name="csY17" fmla="*/ 44057 h 81482"/>
                <a:gd name="csX18" fmla="*/ 119187 w 177333"/>
                <a:gd name="csY18" fmla="*/ 44926 h 81482"/>
                <a:gd name="csX19" fmla="*/ 122104 w 177333"/>
                <a:gd name="csY19" fmla="*/ 47211 h 81482"/>
                <a:gd name="csX20" fmla="*/ 123843 w 177333"/>
                <a:gd name="csY20" fmla="*/ 49219 h 81482"/>
                <a:gd name="csX21" fmla="*/ 126260 w 177333"/>
                <a:gd name="csY21" fmla="*/ 50242 h 81482"/>
                <a:gd name="csX22" fmla="*/ 127298 w 177333"/>
                <a:gd name="csY22" fmla="*/ 51442 h 81482"/>
                <a:gd name="csX23" fmla="*/ 128653 w 177333"/>
                <a:gd name="csY23" fmla="*/ 52027 h 81482"/>
                <a:gd name="csX24" fmla="*/ 130038 w 177333"/>
                <a:gd name="csY24" fmla="*/ 53257 h 81482"/>
                <a:gd name="csX25" fmla="*/ 132377 w 177333"/>
                <a:gd name="csY25" fmla="*/ 54219 h 81482"/>
                <a:gd name="csX26" fmla="*/ 137680 w 177333"/>
                <a:gd name="csY26" fmla="*/ 57758 h 81482"/>
                <a:gd name="csX27" fmla="*/ 141773 w 177333"/>
                <a:gd name="csY27" fmla="*/ 61120 h 81482"/>
                <a:gd name="csX28" fmla="*/ 143820 w 177333"/>
                <a:gd name="csY28" fmla="*/ 63204 h 81482"/>
                <a:gd name="csX29" fmla="*/ 146021 w 177333"/>
                <a:gd name="csY29" fmla="*/ 65058 h 81482"/>
                <a:gd name="csX30" fmla="*/ 148838 w 177333"/>
                <a:gd name="csY30" fmla="*/ 66543 h 81482"/>
                <a:gd name="csX31" fmla="*/ 151485 w 177333"/>
                <a:gd name="csY31" fmla="*/ 68235 h 81482"/>
                <a:gd name="csX32" fmla="*/ 152816 w 177333"/>
                <a:gd name="csY32" fmla="*/ 72205 h 81482"/>
                <a:gd name="csX33" fmla="*/ 152085 w 177333"/>
                <a:gd name="csY33" fmla="*/ 73628 h 81482"/>
                <a:gd name="csX34" fmla="*/ 150569 w 177333"/>
                <a:gd name="csY34" fmla="*/ 74336 h 81482"/>
                <a:gd name="csX35" fmla="*/ 149161 w 177333"/>
                <a:gd name="csY35" fmla="*/ 74389 h 81482"/>
                <a:gd name="csX36" fmla="*/ 147845 w 177333"/>
                <a:gd name="csY36" fmla="*/ 74866 h 81482"/>
                <a:gd name="csX37" fmla="*/ 143451 w 177333"/>
                <a:gd name="csY37" fmla="*/ 72305 h 81482"/>
                <a:gd name="csX38" fmla="*/ 142404 w 177333"/>
                <a:gd name="csY38" fmla="*/ 71928 h 81482"/>
                <a:gd name="csX39" fmla="*/ 141235 w 177333"/>
                <a:gd name="csY39" fmla="*/ 72089 h 81482"/>
                <a:gd name="csX40" fmla="*/ 140580 w 177333"/>
                <a:gd name="csY40" fmla="*/ 71520 h 81482"/>
                <a:gd name="csX41" fmla="*/ 140119 w 177333"/>
                <a:gd name="csY41" fmla="*/ 70705 h 81482"/>
                <a:gd name="csX42" fmla="*/ 137433 w 177333"/>
                <a:gd name="csY42" fmla="*/ 69751 h 81482"/>
                <a:gd name="csX43" fmla="*/ 134940 w 177333"/>
                <a:gd name="csY43" fmla="*/ 68228 h 81482"/>
                <a:gd name="csX44" fmla="*/ 134217 w 177333"/>
                <a:gd name="csY44" fmla="*/ 67189 h 81482"/>
                <a:gd name="csX45" fmla="*/ 133793 w 177333"/>
                <a:gd name="csY45" fmla="*/ 65897 h 81482"/>
                <a:gd name="csX46" fmla="*/ 133193 w 177333"/>
                <a:gd name="csY46" fmla="*/ 65158 h 81482"/>
                <a:gd name="csX47" fmla="*/ 129676 w 177333"/>
                <a:gd name="csY47" fmla="*/ 64035 h 81482"/>
                <a:gd name="csX48" fmla="*/ 127306 w 177333"/>
                <a:gd name="csY48" fmla="*/ 62781 h 81482"/>
                <a:gd name="csX49" fmla="*/ 125582 w 177333"/>
                <a:gd name="csY49" fmla="*/ 61020 h 81482"/>
                <a:gd name="csX50" fmla="*/ 122912 w 177333"/>
                <a:gd name="csY50" fmla="*/ 59788 h 81482"/>
                <a:gd name="csX51" fmla="*/ 118749 w 177333"/>
                <a:gd name="csY51" fmla="*/ 57265 h 81482"/>
                <a:gd name="csX52" fmla="*/ 116617 w 177333"/>
                <a:gd name="csY52" fmla="*/ 56458 h 81482"/>
                <a:gd name="csX53" fmla="*/ 114747 w 177333"/>
                <a:gd name="csY53" fmla="*/ 55196 h 81482"/>
                <a:gd name="csX54" fmla="*/ 109745 w 177333"/>
                <a:gd name="csY54" fmla="*/ 50619 h 81482"/>
                <a:gd name="csX55" fmla="*/ 107960 w 177333"/>
                <a:gd name="csY55" fmla="*/ 49765 h 81482"/>
                <a:gd name="csX56" fmla="*/ 106405 w 177333"/>
                <a:gd name="csY56" fmla="*/ 47734 h 81482"/>
                <a:gd name="csX57" fmla="*/ 102088 w 177333"/>
                <a:gd name="csY57" fmla="*/ 42911 h 81482"/>
                <a:gd name="csX58" fmla="*/ 100002 w 177333"/>
                <a:gd name="csY58" fmla="*/ 40933 h 81482"/>
                <a:gd name="csX59" fmla="*/ 97740 w 177333"/>
                <a:gd name="csY59" fmla="*/ 39172 h 81482"/>
                <a:gd name="csX60" fmla="*/ 96008 w 177333"/>
                <a:gd name="csY60" fmla="*/ 37110 h 81482"/>
                <a:gd name="csX61" fmla="*/ 94677 w 177333"/>
                <a:gd name="csY61" fmla="*/ 34664 h 81482"/>
                <a:gd name="csX62" fmla="*/ 91584 w 177333"/>
                <a:gd name="csY62" fmla="*/ 31164 h 81482"/>
                <a:gd name="csX63" fmla="*/ 91207 w 177333"/>
                <a:gd name="csY63" fmla="*/ 29671 h 81482"/>
                <a:gd name="csX64" fmla="*/ 91337 w 177333"/>
                <a:gd name="csY64" fmla="*/ 28140 h 81482"/>
                <a:gd name="csX65" fmla="*/ 90591 w 177333"/>
                <a:gd name="csY65" fmla="*/ 27155 h 81482"/>
                <a:gd name="csX66" fmla="*/ 89329 w 177333"/>
                <a:gd name="csY66" fmla="*/ 26556 h 81482"/>
                <a:gd name="csX67" fmla="*/ 88729 w 177333"/>
                <a:gd name="csY67" fmla="*/ 25525 h 81482"/>
                <a:gd name="csX68" fmla="*/ 88798 w 177333"/>
                <a:gd name="csY68" fmla="*/ 24133 h 81482"/>
                <a:gd name="csX69" fmla="*/ 89213 w 177333"/>
                <a:gd name="csY69" fmla="*/ 23417 h 81482"/>
                <a:gd name="csX70" fmla="*/ 92299 w 177333"/>
                <a:gd name="csY70" fmla="*/ 25786 h 81482"/>
                <a:gd name="csX71" fmla="*/ 142935 w 177333"/>
                <a:gd name="csY71" fmla="*/ 36156 h 81482"/>
                <a:gd name="csX72" fmla="*/ 141789 w 177333"/>
                <a:gd name="csY72" fmla="*/ 36379 h 81482"/>
                <a:gd name="csX73" fmla="*/ 143174 w 177333"/>
                <a:gd name="csY73" fmla="*/ 34279 h 81482"/>
                <a:gd name="csX74" fmla="*/ 143220 w 177333"/>
                <a:gd name="csY74" fmla="*/ 32995 h 81482"/>
                <a:gd name="csX75" fmla="*/ 143774 w 177333"/>
                <a:gd name="csY75" fmla="*/ 30456 h 81482"/>
                <a:gd name="csX76" fmla="*/ 143705 w 177333"/>
                <a:gd name="csY76" fmla="*/ 29610 h 81482"/>
                <a:gd name="csX77" fmla="*/ 144621 w 177333"/>
                <a:gd name="csY77" fmla="*/ 29717 h 81482"/>
                <a:gd name="csX78" fmla="*/ 145613 w 177333"/>
                <a:gd name="csY78" fmla="*/ 30448 h 81482"/>
                <a:gd name="csX79" fmla="*/ 144475 w 177333"/>
                <a:gd name="csY79" fmla="*/ 31079 h 81482"/>
                <a:gd name="csX80" fmla="*/ 144090 w 177333"/>
                <a:gd name="csY80" fmla="*/ 32179 h 81482"/>
                <a:gd name="csX81" fmla="*/ 144136 w 177333"/>
                <a:gd name="csY81" fmla="*/ 33549 h 81482"/>
                <a:gd name="csX82" fmla="*/ 144575 w 177333"/>
                <a:gd name="csY82" fmla="*/ 33802 h 81482"/>
                <a:gd name="csX83" fmla="*/ 143843 w 177333"/>
                <a:gd name="csY83" fmla="*/ 35302 h 81482"/>
                <a:gd name="csX84" fmla="*/ 142935 w 177333"/>
                <a:gd name="csY84" fmla="*/ 36156 h 81482"/>
                <a:gd name="csX85" fmla="*/ 161381 w 177333"/>
                <a:gd name="csY85" fmla="*/ 46772 h 81482"/>
                <a:gd name="csX86" fmla="*/ 160204 w 177333"/>
                <a:gd name="csY86" fmla="*/ 46957 h 81482"/>
                <a:gd name="csX87" fmla="*/ 158627 w 177333"/>
                <a:gd name="csY87" fmla="*/ 45295 h 81482"/>
                <a:gd name="csX88" fmla="*/ 155618 w 177333"/>
                <a:gd name="csY88" fmla="*/ 44464 h 81482"/>
                <a:gd name="csX89" fmla="*/ 154294 w 177333"/>
                <a:gd name="csY89" fmla="*/ 43011 h 81482"/>
                <a:gd name="csX90" fmla="*/ 153432 w 177333"/>
                <a:gd name="csY90" fmla="*/ 41295 h 81482"/>
                <a:gd name="csX91" fmla="*/ 155140 w 177333"/>
                <a:gd name="csY91" fmla="*/ 40872 h 81482"/>
                <a:gd name="csX92" fmla="*/ 156818 w 177333"/>
                <a:gd name="csY92" fmla="*/ 38564 h 81482"/>
                <a:gd name="csX93" fmla="*/ 155679 w 177333"/>
                <a:gd name="csY93" fmla="*/ 37710 h 81482"/>
                <a:gd name="csX94" fmla="*/ 153709 w 177333"/>
                <a:gd name="csY94" fmla="*/ 37556 h 81482"/>
                <a:gd name="csX95" fmla="*/ 153932 w 177333"/>
                <a:gd name="csY95" fmla="*/ 36656 h 81482"/>
                <a:gd name="csX96" fmla="*/ 157133 w 177333"/>
                <a:gd name="csY96" fmla="*/ 35587 h 81482"/>
                <a:gd name="csX97" fmla="*/ 158542 w 177333"/>
                <a:gd name="csY97" fmla="*/ 36210 h 81482"/>
                <a:gd name="csX98" fmla="*/ 159165 w 177333"/>
                <a:gd name="csY98" fmla="*/ 36941 h 81482"/>
                <a:gd name="csX99" fmla="*/ 159073 w 177333"/>
                <a:gd name="csY99" fmla="*/ 40595 h 81482"/>
                <a:gd name="csX100" fmla="*/ 160519 w 177333"/>
                <a:gd name="csY100" fmla="*/ 41756 h 81482"/>
                <a:gd name="csX101" fmla="*/ 162020 w 177333"/>
                <a:gd name="csY101" fmla="*/ 44357 h 81482"/>
                <a:gd name="csX102" fmla="*/ 162020 w 177333"/>
                <a:gd name="csY102" fmla="*/ 45088 h 81482"/>
                <a:gd name="csX103" fmla="*/ 161381 w 177333"/>
                <a:gd name="csY103" fmla="*/ 46772 h 81482"/>
                <a:gd name="csX104" fmla="*/ 174564 w 177333"/>
                <a:gd name="csY104" fmla="*/ 52973 h 81482"/>
                <a:gd name="csX105" fmla="*/ 175572 w 177333"/>
                <a:gd name="csY105" fmla="*/ 53404 h 81482"/>
                <a:gd name="csX106" fmla="*/ 177334 w 177333"/>
                <a:gd name="csY106" fmla="*/ 53327 h 81482"/>
                <a:gd name="csX107" fmla="*/ 176934 w 177333"/>
                <a:gd name="csY107" fmla="*/ 57265 h 81482"/>
                <a:gd name="csX108" fmla="*/ 174464 w 177333"/>
                <a:gd name="csY108" fmla="*/ 57896 h 81482"/>
                <a:gd name="csX109" fmla="*/ 173617 w 177333"/>
                <a:gd name="csY109" fmla="*/ 57865 h 81482"/>
                <a:gd name="csX110" fmla="*/ 173063 w 177333"/>
                <a:gd name="csY110" fmla="*/ 57035 h 81482"/>
                <a:gd name="csX111" fmla="*/ 171647 w 177333"/>
                <a:gd name="csY111" fmla="*/ 56489 h 81482"/>
                <a:gd name="csX112" fmla="*/ 171716 w 177333"/>
                <a:gd name="csY112" fmla="*/ 55142 h 81482"/>
                <a:gd name="csX113" fmla="*/ 170347 w 177333"/>
                <a:gd name="csY113" fmla="*/ 52119 h 81482"/>
                <a:gd name="csX114" fmla="*/ 172732 w 177333"/>
                <a:gd name="csY114" fmla="*/ 51657 h 81482"/>
                <a:gd name="csX115" fmla="*/ 174086 w 177333"/>
                <a:gd name="csY115" fmla="*/ 50849 h 81482"/>
                <a:gd name="csX116" fmla="*/ 174009 w 177333"/>
                <a:gd name="csY116" fmla="*/ 51588 h 81482"/>
                <a:gd name="csX117" fmla="*/ 174217 w 177333"/>
                <a:gd name="csY117" fmla="*/ 52442 h 81482"/>
                <a:gd name="csX118" fmla="*/ 174564 w 177333"/>
                <a:gd name="csY118" fmla="*/ 52973 h 81482"/>
                <a:gd name="csX119" fmla="*/ 164483 w 177333"/>
                <a:gd name="csY119" fmla="*/ 80605 h 81482"/>
                <a:gd name="csX120" fmla="*/ 163798 w 177333"/>
                <a:gd name="csY120" fmla="*/ 81482 h 81482"/>
                <a:gd name="csX121" fmla="*/ 162951 w 177333"/>
                <a:gd name="csY121" fmla="*/ 81305 h 81482"/>
                <a:gd name="csX122" fmla="*/ 162305 w 177333"/>
                <a:gd name="csY122" fmla="*/ 80975 h 81482"/>
                <a:gd name="csX123" fmla="*/ 161835 w 177333"/>
                <a:gd name="csY123" fmla="*/ 80498 h 81482"/>
                <a:gd name="csX124" fmla="*/ 162305 w 177333"/>
                <a:gd name="csY124" fmla="*/ 78705 h 81482"/>
                <a:gd name="csX125" fmla="*/ 164159 w 177333"/>
                <a:gd name="csY125" fmla="*/ 79582 h 81482"/>
                <a:gd name="csX126" fmla="*/ 164483 w 177333"/>
                <a:gd name="csY126" fmla="*/ 80605 h 814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</a:cxnLst>
              <a:rect l="l" t="t" r="r" b="b"/>
              <a:pathLst>
                <a:path w="177333" h="81482">
                  <a:moveTo>
                    <a:pt x="508" y="4477"/>
                  </a:moveTo>
                  <a:lnTo>
                    <a:pt x="170" y="4962"/>
                  </a:lnTo>
                  <a:lnTo>
                    <a:pt x="0" y="1354"/>
                  </a:lnTo>
                  <a:lnTo>
                    <a:pt x="685" y="0"/>
                  </a:lnTo>
                  <a:lnTo>
                    <a:pt x="1016" y="2808"/>
                  </a:lnTo>
                  <a:lnTo>
                    <a:pt x="508" y="4477"/>
                  </a:lnTo>
                  <a:close/>
                  <a:moveTo>
                    <a:pt x="92299" y="25786"/>
                  </a:moveTo>
                  <a:lnTo>
                    <a:pt x="94731" y="27225"/>
                  </a:lnTo>
                  <a:lnTo>
                    <a:pt x="97348" y="26609"/>
                  </a:lnTo>
                  <a:lnTo>
                    <a:pt x="100634" y="28871"/>
                  </a:lnTo>
                  <a:lnTo>
                    <a:pt x="109006" y="35748"/>
                  </a:lnTo>
                  <a:lnTo>
                    <a:pt x="111946" y="37202"/>
                  </a:lnTo>
                  <a:lnTo>
                    <a:pt x="113677" y="37757"/>
                  </a:lnTo>
                  <a:lnTo>
                    <a:pt x="114985" y="38880"/>
                  </a:lnTo>
                  <a:lnTo>
                    <a:pt x="116155" y="40472"/>
                  </a:lnTo>
                  <a:lnTo>
                    <a:pt x="117748" y="41595"/>
                  </a:lnTo>
                  <a:lnTo>
                    <a:pt x="118441" y="42641"/>
                  </a:lnTo>
                  <a:lnTo>
                    <a:pt x="118610" y="44057"/>
                  </a:lnTo>
                  <a:lnTo>
                    <a:pt x="119187" y="44926"/>
                  </a:lnTo>
                  <a:lnTo>
                    <a:pt x="122104" y="47211"/>
                  </a:lnTo>
                  <a:lnTo>
                    <a:pt x="123843" y="49219"/>
                  </a:lnTo>
                  <a:lnTo>
                    <a:pt x="126260" y="50242"/>
                  </a:lnTo>
                  <a:lnTo>
                    <a:pt x="127298" y="51442"/>
                  </a:lnTo>
                  <a:lnTo>
                    <a:pt x="128653" y="52027"/>
                  </a:lnTo>
                  <a:lnTo>
                    <a:pt x="130038" y="53257"/>
                  </a:lnTo>
                  <a:lnTo>
                    <a:pt x="132377" y="54219"/>
                  </a:lnTo>
                  <a:lnTo>
                    <a:pt x="137680" y="57758"/>
                  </a:lnTo>
                  <a:lnTo>
                    <a:pt x="141773" y="61120"/>
                  </a:lnTo>
                  <a:lnTo>
                    <a:pt x="143820" y="63204"/>
                  </a:lnTo>
                  <a:lnTo>
                    <a:pt x="146021" y="65058"/>
                  </a:lnTo>
                  <a:lnTo>
                    <a:pt x="148838" y="66543"/>
                  </a:lnTo>
                  <a:lnTo>
                    <a:pt x="151485" y="68235"/>
                  </a:lnTo>
                  <a:lnTo>
                    <a:pt x="152816" y="72205"/>
                  </a:lnTo>
                  <a:lnTo>
                    <a:pt x="152085" y="73628"/>
                  </a:lnTo>
                  <a:lnTo>
                    <a:pt x="150569" y="74336"/>
                  </a:lnTo>
                  <a:lnTo>
                    <a:pt x="149161" y="74389"/>
                  </a:lnTo>
                  <a:lnTo>
                    <a:pt x="147845" y="74866"/>
                  </a:lnTo>
                  <a:lnTo>
                    <a:pt x="143451" y="72305"/>
                  </a:lnTo>
                  <a:lnTo>
                    <a:pt x="142404" y="71928"/>
                  </a:lnTo>
                  <a:lnTo>
                    <a:pt x="141235" y="72089"/>
                  </a:lnTo>
                  <a:lnTo>
                    <a:pt x="140580" y="71520"/>
                  </a:lnTo>
                  <a:lnTo>
                    <a:pt x="140119" y="70705"/>
                  </a:lnTo>
                  <a:lnTo>
                    <a:pt x="137433" y="69751"/>
                  </a:lnTo>
                  <a:lnTo>
                    <a:pt x="134940" y="68228"/>
                  </a:lnTo>
                  <a:lnTo>
                    <a:pt x="134217" y="67189"/>
                  </a:lnTo>
                  <a:lnTo>
                    <a:pt x="133793" y="65897"/>
                  </a:lnTo>
                  <a:lnTo>
                    <a:pt x="133193" y="65158"/>
                  </a:lnTo>
                  <a:lnTo>
                    <a:pt x="129676" y="64035"/>
                  </a:lnTo>
                  <a:lnTo>
                    <a:pt x="127306" y="62781"/>
                  </a:lnTo>
                  <a:lnTo>
                    <a:pt x="125582" y="61020"/>
                  </a:lnTo>
                  <a:lnTo>
                    <a:pt x="122912" y="59788"/>
                  </a:lnTo>
                  <a:lnTo>
                    <a:pt x="118749" y="57265"/>
                  </a:lnTo>
                  <a:lnTo>
                    <a:pt x="116617" y="56458"/>
                  </a:lnTo>
                  <a:lnTo>
                    <a:pt x="114747" y="55196"/>
                  </a:lnTo>
                  <a:lnTo>
                    <a:pt x="109745" y="50619"/>
                  </a:lnTo>
                  <a:lnTo>
                    <a:pt x="107960" y="49765"/>
                  </a:lnTo>
                  <a:lnTo>
                    <a:pt x="106405" y="47734"/>
                  </a:lnTo>
                  <a:lnTo>
                    <a:pt x="102088" y="42911"/>
                  </a:lnTo>
                  <a:lnTo>
                    <a:pt x="100002" y="40933"/>
                  </a:lnTo>
                  <a:lnTo>
                    <a:pt x="97740" y="39172"/>
                  </a:lnTo>
                  <a:lnTo>
                    <a:pt x="96008" y="37110"/>
                  </a:lnTo>
                  <a:lnTo>
                    <a:pt x="94677" y="34664"/>
                  </a:lnTo>
                  <a:lnTo>
                    <a:pt x="91584" y="31164"/>
                  </a:lnTo>
                  <a:lnTo>
                    <a:pt x="91207" y="29671"/>
                  </a:lnTo>
                  <a:lnTo>
                    <a:pt x="91337" y="28140"/>
                  </a:lnTo>
                  <a:lnTo>
                    <a:pt x="90591" y="27155"/>
                  </a:lnTo>
                  <a:lnTo>
                    <a:pt x="89329" y="26556"/>
                  </a:lnTo>
                  <a:lnTo>
                    <a:pt x="88729" y="25525"/>
                  </a:lnTo>
                  <a:lnTo>
                    <a:pt x="88798" y="24133"/>
                  </a:lnTo>
                  <a:lnTo>
                    <a:pt x="89213" y="23417"/>
                  </a:lnTo>
                  <a:lnTo>
                    <a:pt x="92299" y="25786"/>
                  </a:lnTo>
                  <a:close/>
                  <a:moveTo>
                    <a:pt x="142935" y="36156"/>
                  </a:moveTo>
                  <a:lnTo>
                    <a:pt x="141789" y="36379"/>
                  </a:lnTo>
                  <a:lnTo>
                    <a:pt x="143174" y="34279"/>
                  </a:lnTo>
                  <a:lnTo>
                    <a:pt x="143220" y="32995"/>
                  </a:lnTo>
                  <a:lnTo>
                    <a:pt x="143774" y="30456"/>
                  </a:lnTo>
                  <a:lnTo>
                    <a:pt x="143705" y="29610"/>
                  </a:lnTo>
                  <a:lnTo>
                    <a:pt x="144621" y="29717"/>
                  </a:lnTo>
                  <a:lnTo>
                    <a:pt x="145613" y="30448"/>
                  </a:lnTo>
                  <a:lnTo>
                    <a:pt x="144475" y="31079"/>
                  </a:lnTo>
                  <a:lnTo>
                    <a:pt x="144090" y="32179"/>
                  </a:lnTo>
                  <a:lnTo>
                    <a:pt x="144136" y="33549"/>
                  </a:lnTo>
                  <a:lnTo>
                    <a:pt x="144575" y="33802"/>
                  </a:lnTo>
                  <a:lnTo>
                    <a:pt x="143843" y="35302"/>
                  </a:lnTo>
                  <a:lnTo>
                    <a:pt x="142935" y="36156"/>
                  </a:lnTo>
                  <a:close/>
                  <a:moveTo>
                    <a:pt x="161381" y="46772"/>
                  </a:moveTo>
                  <a:lnTo>
                    <a:pt x="160204" y="46957"/>
                  </a:lnTo>
                  <a:lnTo>
                    <a:pt x="158627" y="45295"/>
                  </a:lnTo>
                  <a:lnTo>
                    <a:pt x="155618" y="44464"/>
                  </a:lnTo>
                  <a:lnTo>
                    <a:pt x="154294" y="43011"/>
                  </a:lnTo>
                  <a:lnTo>
                    <a:pt x="153432" y="41295"/>
                  </a:lnTo>
                  <a:lnTo>
                    <a:pt x="155140" y="40872"/>
                  </a:lnTo>
                  <a:lnTo>
                    <a:pt x="156818" y="38564"/>
                  </a:lnTo>
                  <a:lnTo>
                    <a:pt x="155679" y="37710"/>
                  </a:lnTo>
                  <a:lnTo>
                    <a:pt x="153709" y="37556"/>
                  </a:lnTo>
                  <a:lnTo>
                    <a:pt x="153932" y="36656"/>
                  </a:lnTo>
                  <a:lnTo>
                    <a:pt x="157133" y="35587"/>
                  </a:lnTo>
                  <a:lnTo>
                    <a:pt x="158542" y="36210"/>
                  </a:lnTo>
                  <a:lnTo>
                    <a:pt x="159165" y="36941"/>
                  </a:lnTo>
                  <a:lnTo>
                    <a:pt x="159073" y="40595"/>
                  </a:lnTo>
                  <a:lnTo>
                    <a:pt x="160519" y="41756"/>
                  </a:lnTo>
                  <a:lnTo>
                    <a:pt x="162020" y="44357"/>
                  </a:lnTo>
                  <a:lnTo>
                    <a:pt x="162020" y="45088"/>
                  </a:lnTo>
                  <a:lnTo>
                    <a:pt x="161381" y="46772"/>
                  </a:lnTo>
                  <a:close/>
                  <a:moveTo>
                    <a:pt x="174564" y="52973"/>
                  </a:moveTo>
                  <a:lnTo>
                    <a:pt x="175572" y="53404"/>
                  </a:lnTo>
                  <a:lnTo>
                    <a:pt x="177334" y="53327"/>
                  </a:lnTo>
                  <a:lnTo>
                    <a:pt x="176934" y="57265"/>
                  </a:lnTo>
                  <a:lnTo>
                    <a:pt x="174464" y="57896"/>
                  </a:lnTo>
                  <a:lnTo>
                    <a:pt x="173617" y="57865"/>
                  </a:lnTo>
                  <a:lnTo>
                    <a:pt x="173063" y="57035"/>
                  </a:lnTo>
                  <a:lnTo>
                    <a:pt x="171647" y="56489"/>
                  </a:lnTo>
                  <a:lnTo>
                    <a:pt x="171716" y="55142"/>
                  </a:lnTo>
                  <a:lnTo>
                    <a:pt x="170347" y="52119"/>
                  </a:lnTo>
                  <a:lnTo>
                    <a:pt x="172732" y="51657"/>
                  </a:lnTo>
                  <a:lnTo>
                    <a:pt x="174086" y="50849"/>
                  </a:lnTo>
                  <a:lnTo>
                    <a:pt x="174009" y="51588"/>
                  </a:lnTo>
                  <a:lnTo>
                    <a:pt x="174217" y="52442"/>
                  </a:lnTo>
                  <a:lnTo>
                    <a:pt x="174564" y="52973"/>
                  </a:lnTo>
                  <a:close/>
                  <a:moveTo>
                    <a:pt x="164483" y="80605"/>
                  </a:moveTo>
                  <a:lnTo>
                    <a:pt x="163798" y="81482"/>
                  </a:lnTo>
                  <a:lnTo>
                    <a:pt x="162951" y="81305"/>
                  </a:lnTo>
                  <a:lnTo>
                    <a:pt x="162305" y="80975"/>
                  </a:lnTo>
                  <a:lnTo>
                    <a:pt x="161835" y="80498"/>
                  </a:lnTo>
                  <a:lnTo>
                    <a:pt x="162305" y="78705"/>
                  </a:lnTo>
                  <a:lnTo>
                    <a:pt x="164159" y="79582"/>
                  </a:lnTo>
                  <a:lnTo>
                    <a:pt x="164483" y="806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9" name="Serbest Form 168">
              <a:extLst>
                <a:ext uri="{FF2B5EF4-FFF2-40B4-BE49-F238E27FC236}">
                  <a16:creationId xmlns:a16="http://schemas.microsoft.com/office/drawing/2014/main" id="{FE6F229B-2F10-2204-42B9-9DAF595D48C2}"/>
                </a:ext>
              </a:extLst>
            </p:cNvPr>
            <p:cNvSpPr/>
            <p:nvPr/>
          </p:nvSpPr>
          <p:spPr>
            <a:xfrm>
              <a:off x="8001466" y="5975543"/>
              <a:ext cx="341223" cy="266717"/>
            </a:xfrm>
            <a:custGeom>
              <a:avLst/>
              <a:gdLst>
                <a:gd name="csX0" fmla="*/ 319969 w 341223"/>
                <a:gd name="csY0" fmla="*/ 12193 h 266717"/>
                <a:gd name="csX1" fmla="*/ 322339 w 341223"/>
                <a:gd name="csY1" fmla="*/ 25640 h 266717"/>
                <a:gd name="csX2" fmla="*/ 324140 w 341223"/>
                <a:gd name="csY2" fmla="*/ 37141 h 266717"/>
                <a:gd name="csX3" fmla="*/ 324263 w 341223"/>
                <a:gd name="csY3" fmla="*/ 44449 h 266717"/>
                <a:gd name="csX4" fmla="*/ 324348 w 341223"/>
                <a:gd name="csY4" fmla="*/ 46357 h 266717"/>
                <a:gd name="csX5" fmla="*/ 325087 w 341223"/>
                <a:gd name="csY5" fmla="*/ 47642 h 266717"/>
                <a:gd name="csX6" fmla="*/ 326764 w 341223"/>
                <a:gd name="csY6" fmla="*/ 48934 h 266717"/>
                <a:gd name="csX7" fmla="*/ 333536 w 341223"/>
                <a:gd name="csY7" fmla="*/ 59458 h 266717"/>
                <a:gd name="csX8" fmla="*/ 332089 w 341223"/>
                <a:gd name="csY8" fmla="*/ 61281 h 266717"/>
                <a:gd name="csX9" fmla="*/ 333105 w 341223"/>
                <a:gd name="csY9" fmla="*/ 64535 h 266717"/>
                <a:gd name="csX10" fmla="*/ 334860 w 341223"/>
                <a:gd name="csY10" fmla="*/ 65928 h 266717"/>
                <a:gd name="csX11" fmla="*/ 340493 w 341223"/>
                <a:gd name="csY11" fmla="*/ 72174 h 266717"/>
                <a:gd name="csX12" fmla="*/ 341224 w 341223"/>
                <a:gd name="csY12" fmla="*/ 73405 h 266717"/>
                <a:gd name="csX13" fmla="*/ 340916 w 341223"/>
                <a:gd name="csY13" fmla="*/ 74390 h 266717"/>
                <a:gd name="csX14" fmla="*/ 336968 w 341223"/>
                <a:gd name="csY14" fmla="*/ 81721 h 266717"/>
                <a:gd name="csX15" fmla="*/ 336299 w 341223"/>
                <a:gd name="csY15" fmla="*/ 83513 h 266717"/>
                <a:gd name="csX16" fmla="*/ 335514 w 341223"/>
                <a:gd name="csY16" fmla="*/ 92829 h 266717"/>
                <a:gd name="csX17" fmla="*/ 334960 w 341223"/>
                <a:gd name="csY17" fmla="*/ 99391 h 266717"/>
                <a:gd name="csX18" fmla="*/ 334190 w 341223"/>
                <a:gd name="csY18" fmla="*/ 108377 h 266717"/>
                <a:gd name="csX19" fmla="*/ 333282 w 341223"/>
                <a:gd name="csY19" fmla="*/ 119108 h 266717"/>
                <a:gd name="csX20" fmla="*/ 332551 w 341223"/>
                <a:gd name="csY20" fmla="*/ 128132 h 266717"/>
                <a:gd name="csX21" fmla="*/ 331581 w 341223"/>
                <a:gd name="csY21" fmla="*/ 140040 h 266717"/>
                <a:gd name="csX22" fmla="*/ 330666 w 341223"/>
                <a:gd name="csY22" fmla="*/ 151272 h 266717"/>
                <a:gd name="csX23" fmla="*/ 325002 w 341223"/>
                <a:gd name="csY23" fmla="*/ 157426 h 266717"/>
                <a:gd name="csX24" fmla="*/ 314952 w 341223"/>
                <a:gd name="csY24" fmla="*/ 168319 h 266717"/>
                <a:gd name="csX25" fmla="*/ 306771 w 341223"/>
                <a:gd name="csY25" fmla="*/ 177166 h 266717"/>
                <a:gd name="csX26" fmla="*/ 302670 w 341223"/>
                <a:gd name="csY26" fmla="*/ 183082 h 266717"/>
                <a:gd name="csX27" fmla="*/ 294659 w 341223"/>
                <a:gd name="csY27" fmla="*/ 194613 h 266717"/>
                <a:gd name="csX28" fmla="*/ 291103 w 341223"/>
                <a:gd name="csY28" fmla="*/ 202060 h 266717"/>
                <a:gd name="csX29" fmla="*/ 288318 w 341223"/>
                <a:gd name="csY29" fmla="*/ 205944 h 266717"/>
                <a:gd name="csX30" fmla="*/ 286909 w 341223"/>
                <a:gd name="csY30" fmla="*/ 207599 h 266717"/>
                <a:gd name="csX31" fmla="*/ 288156 w 341223"/>
                <a:gd name="csY31" fmla="*/ 213045 h 266717"/>
                <a:gd name="csX32" fmla="*/ 290326 w 341223"/>
                <a:gd name="csY32" fmla="*/ 222553 h 266717"/>
                <a:gd name="csX33" fmla="*/ 286448 w 341223"/>
                <a:gd name="csY33" fmla="*/ 222615 h 266717"/>
                <a:gd name="csX34" fmla="*/ 284224 w 341223"/>
                <a:gd name="csY34" fmla="*/ 223292 h 266717"/>
                <a:gd name="csX35" fmla="*/ 281415 w 341223"/>
                <a:gd name="csY35" fmla="*/ 225454 h 266717"/>
                <a:gd name="csX36" fmla="*/ 278275 w 341223"/>
                <a:gd name="csY36" fmla="*/ 226307 h 266717"/>
                <a:gd name="csX37" fmla="*/ 274458 w 341223"/>
                <a:gd name="csY37" fmla="*/ 228192 h 266717"/>
                <a:gd name="csX38" fmla="*/ 272042 w 341223"/>
                <a:gd name="csY38" fmla="*/ 229700 h 266717"/>
                <a:gd name="csX39" fmla="*/ 269772 w 341223"/>
                <a:gd name="csY39" fmla="*/ 230892 h 266717"/>
                <a:gd name="csX40" fmla="*/ 266647 w 341223"/>
                <a:gd name="csY40" fmla="*/ 233808 h 266717"/>
                <a:gd name="csX41" fmla="*/ 265631 w 341223"/>
                <a:gd name="csY41" fmla="*/ 236023 h 266717"/>
                <a:gd name="csX42" fmla="*/ 262523 w 341223"/>
                <a:gd name="csY42" fmla="*/ 236462 h 266717"/>
                <a:gd name="csX43" fmla="*/ 258175 w 341223"/>
                <a:gd name="csY43" fmla="*/ 236100 h 266717"/>
                <a:gd name="csX44" fmla="*/ 255412 w 341223"/>
                <a:gd name="csY44" fmla="*/ 233862 h 266717"/>
                <a:gd name="csX45" fmla="*/ 249009 w 341223"/>
                <a:gd name="csY45" fmla="*/ 231531 h 266717"/>
                <a:gd name="csX46" fmla="*/ 244854 w 341223"/>
                <a:gd name="csY46" fmla="*/ 230585 h 266717"/>
                <a:gd name="csX47" fmla="*/ 242930 w 341223"/>
                <a:gd name="csY47" fmla="*/ 230300 h 266717"/>
                <a:gd name="csX48" fmla="*/ 233149 w 341223"/>
                <a:gd name="csY48" fmla="*/ 229900 h 266717"/>
                <a:gd name="csX49" fmla="*/ 222714 w 341223"/>
                <a:gd name="csY49" fmla="*/ 230815 h 266717"/>
                <a:gd name="csX50" fmla="*/ 217396 w 341223"/>
                <a:gd name="csY50" fmla="*/ 231900 h 266717"/>
                <a:gd name="csX51" fmla="*/ 216427 w 341223"/>
                <a:gd name="csY51" fmla="*/ 232138 h 266717"/>
                <a:gd name="csX52" fmla="*/ 213410 w 341223"/>
                <a:gd name="csY52" fmla="*/ 233546 h 266717"/>
                <a:gd name="csX53" fmla="*/ 210909 w 341223"/>
                <a:gd name="csY53" fmla="*/ 235108 h 266717"/>
                <a:gd name="csX54" fmla="*/ 204145 w 341223"/>
                <a:gd name="csY54" fmla="*/ 242255 h 266717"/>
                <a:gd name="csX55" fmla="*/ 195187 w 341223"/>
                <a:gd name="csY55" fmla="*/ 242016 h 266717"/>
                <a:gd name="csX56" fmla="*/ 189924 w 341223"/>
                <a:gd name="csY56" fmla="*/ 241224 h 266717"/>
                <a:gd name="csX57" fmla="*/ 185453 w 341223"/>
                <a:gd name="csY57" fmla="*/ 240108 h 266717"/>
                <a:gd name="csX58" fmla="*/ 179088 w 341223"/>
                <a:gd name="csY58" fmla="*/ 236770 h 266717"/>
                <a:gd name="csX59" fmla="*/ 171293 w 341223"/>
                <a:gd name="csY59" fmla="*/ 231669 h 266717"/>
                <a:gd name="csX60" fmla="*/ 168284 w 341223"/>
                <a:gd name="csY60" fmla="*/ 230977 h 266717"/>
                <a:gd name="csX61" fmla="*/ 165583 w 341223"/>
                <a:gd name="csY61" fmla="*/ 230577 h 266717"/>
                <a:gd name="csX62" fmla="*/ 164683 w 341223"/>
                <a:gd name="csY62" fmla="*/ 230646 h 266717"/>
                <a:gd name="csX63" fmla="*/ 155371 w 341223"/>
                <a:gd name="csY63" fmla="*/ 235723 h 266717"/>
                <a:gd name="csX64" fmla="*/ 153578 w 341223"/>
                <a:gd name="csY64" fmla="*/ 235616 h 266717"/>
                <a:gd name="csX65" fmla="*/ 151385 w 341223"/>
                <a:gd name="csY65" fmla="*/ 236185 h 266717"/>
                <a:gd name="csX66" fmla="*/ 149938 w 341223"/>
                <a:gd name="csY66" fmla="*/ 237447 h 266717"/>
                <a:gd name="csX67" fmla="*/ 148868 w 341223"/>
                <a:gd name="csY67" fmla="*/ 238077 h 266717"/>
                <a:gd name="csX68" fmla="*/ 147753 w 341223"/>
                <a:gd name="csY68" fmla="*/ 238185 h 266717"/>
                <a:gd name="csX69" fmla="*/ 146283 w 341223"/>
                <a:gd name="csY69" fmla="*/ 237908 h 266717"/>
                <a:gd name="csX70" fmla="*/ 144852 w 341223"/>
                <a:gd name="csY70" fmla="*/ 237131 h 266717"/>
                <a:gd name="csX71" fmla="*/ 143420 w 341223"/>
                <a:gd name="csY71" fmla="*/ 235716 h 266717"/>
                <a:gd name="csX72" fmla="*/ 139580 w 341223"/>
                <a:gd name="csY72" fmla="*/ 230062 h 266717"/>
                <a:gd name="csX73" fmla="*/ 138787 w 341223"/>
                <a:gd name="csY73" fmla="*/ 229069 h 266717"/>
                <a:gd name="csX74" fmla="*/ 137148 w 341223"/>
                <a:gd name="csY74" fmla="*/ 227392 h 266717"/>
                <a:gd name="csX75" fmla="*/ 134393 w 341223"/>
                <a:gd name="csY75" fmla="*/ 224776 h 266717"/>
                <a:gd name="csX76" fmla="*/ 132523 w 341223"/>
                <a:gd name="csY76" fmla="*/ 223561 h 266717"/>
                <a:gd name="csX77" fmla="*/ 131385 w 341223"/>
                <a:gd name="csY77" fmla="*/ 223246 h 266717"/>
                <a:gd name="csX78" fmla="*/ 130030 w 341223"/>
                <a:gd name="csY78" fmla="*/ 223453 h 266717"/>
                <a:gd name="csX79" fmla="*/ 122550 w 341223"/>
                <a:gd name="csY79" fmla="*/ 221207 h 266717"/>
                <a:gd name="csX80" fmla="*/ 115078 w 341223"/>
                <a:gd name="csY80" fmla="*/ 218830 h 266717"/>
                <a:gd name="csX81" fmla="*/ 113431 w 341223"/>
                <a:gd name="csY81" fmla="*/ 219138 h 266717"/>
                <a:gd name="csX82" fmla="*/ 112261 w 341223"/>
                <a:gd name="csY82" fmla="*/ 219630 h 266717"/>
                <a:gd name="csX83" fmla="*/ 109676 w 341223"/>
                <a:gd name="csY83" fmla="*/ 221384 h 266717"/>
                <a:gd name="csX84" fmla="*/ 106628 w 341223"/>
                <a:gd name="csY84" fmla="*/ 221707 h 266717"/>
                <a:gd name="csX85" fmla="*/ 102757 w 341223"/>
                <a:gd name="csY85" fmla="*/ 221569 h 266717"/>
                <a:gd name="csX86" fmla="*/ 100634 w 341223"/>
                <a:gd name="csY86" fmla="*/ 221330 h 266717"/>
                <a:gd name="csX87" fmla="*/ 97217 w 341223"/>
                <a:gd name="csY87" fmla="*/ 221915 h 266717"/>
                <a:gd name="csX88" fmla="*/ 94939 w 341223"/>
                <a:gd name="csY88" fmla="*/ 222615 h 266717"/>
                <a:gd name="csX89" fmla="*/ 91953 w 341223"/>
                <a:gd name="csY89" fmla="*/ 223807 h 266717"/>
                <a:gd name="csX90" fmla="*/ 88082 w 341223"/>
                <a:gd name="csY90" fmla="*/ 227046 h 266717"/>
                <a:gd name="csX91" fmla="*/ 86974 w 341223"/>
                <a:gd name="csY91" fmla="*/ 227461 h 266717"/>
                <a:gd name="csX92" fmla="*/ 86035 w 341223"/>
                <a:gd name="csY92" fmla="*/ 228000 h 266717"/>
                <a:gd name="csX93" fmla="*/ 84742 w 341223"/>
                <a:gd name="csY93" fmla="*/ 236862 h 266717"/>
                <a:gd name="csX94" fmla="*/ 83688 w 341223"/>
                <a:gd name="csY94" fmla="*/ 239524 h 266717"/>
                <a:gd name="csX95" fmla="*/ 81726 w 341223"/>
                <a:gd name="csY95" fmla="*/ 243039 h 266717"/>
                <a:gd name="csX96" fmla="*/ 77870 w 341223"/>
                <a:gd name="csY96" fmla="*/ 246394 h 266717"/>
                <a:gd name="csX97" fmla="*/ 75223 w 341223"/>
                <a:gd name="csY97" fmla="*/ 248424 h 266717"/>
                <a:gd name="csX98" fmla="*/ 75162 w 341223"/>
                <a:gd name="csY98" fmla="*/ 251163 h 266717"/>
                <a:gd name="csX99" fmla="*/ 74954 w 341223"/>
                <a:gd name="csY99" fmla="*/ 255640 h 266717"/>
                <a:gd name="csX100" fmla="*/ 74915 w 341223"/>
                <a:gd name="csY100" fmla="*/ 258710 h 266717"/>
                <a:gd name="csX101" fmla="*/ 75092 w 341223"/>
                <a:gd name="csY101" fmla="*/ 260710 h 266717"/>
                <a:gd name="csX102" fmla="*/ 74646 w 341223"/>
                <a:gd name="csY102" fmla="*/ 261664 h 266717"/>
                <a:gd name="csX103" fmla="*/ 74469 w 341223"/>
                <a:gd name="csY103" fmla="*/ 262533 h 266717"/>
                <a:gd name="csX104" fmla="*/ 74607 w 341223"/>
                <a:gd name="csY104" fmla="*/ 263833 h 266717"/>
                <a:gd name="csX105" fmla="*/ 75238 w 341223"/>
                <a:gd name="csY105" fmla="*/ 264456 h 266717"/>
                <a:gd name="csX106" fmla="*/ 75608 w 341223"/>
                <a:gd name="csY106" fmla="*/ 265272 h 266717"/>
                <a:gd name="csX107" fmla="*/ 75361 w 341223"/>
                <a:gd name="csY107" fmla="*/ 265933 h 266717"/>
                <a:gd name="csX108" fmla="*/ 74115 w 341223"/>
                <a:gd name="csY108" fmla="*/ 266718 h 266717"/>
                <a:gd name="csX109" fmla="*/ 72738 w 341223"/>
                <a:gd name="csY109" fmla="*/ 264718 h 266717"/>
                <a:gd name="csX110" fmla="*/ 70968 w 341223"/>
                <a:gd name="csY110" fmla="*/ 263310 h 266717"/>
                <a:gd name="csX111" fmla="*/ 69028 w 341223"/>
                <a:gd name="csY111" fmla="*/ 262679 h 266717"/>
                <a:gd name="csX112" fmla="*/ 67712 w 341223"/>
                <a:gd name="csY112" fmla="*/ 261656 h 266717"/>
                <a:gd name="csX113" fmla="*/ 67035 w 341223"/>
                <a:gd name="csY113" fmla="*/ 260240 h 266717"/>
                <a:gd name="csX114" fmla="*/ 64488 w 341223"/>
                <a:gd name="csY114" fmla="*/ 257471 h 266717"/>
                <a:gd name="csX115" fmla="*/ 58624 w 341223"/>
                <a:gd name="csY115" fmla="*/ 251986 h 266717"/>
                <a:gd name="csX116" fmla="*/ 58024 w 341223"/>
                <a:gd name="csY116" fmla="*/ 251855 h 266717"/>
                <a:gd name="csX117" fmla="*/ 57047 w 341223"/>
                <a:gd name="csY117" fmla="*/ 251640 h 266717"/>
                <a:gd name="csX118" fmla="*/ 55392 w 341223"/>
                <a:gd name="csY118" fmla="*/ 252294 h 266717"/>
                <a:gd name="csX119" fmla="*/ 54376 w 341223"/>
                <a:gd name="csY119" fmla="*/ 253194 h 266717"/>
                <a:gd name="csX120" fmla="*/ 53661 w 341223"/>
                <a:gd name="csY120" fmla="*/ 253548 h 266717"/>
                <a:gd name="csX121" fmla="*/ 52583 w 341223"/>
                <a:gd name="csY121" fmla="*/ 253602 h 266717"/>
                <a:gd name="csX122" fmla="*/ 49797 w 341223"/>
                <a:gd name="csY122" fmla="*/ 254294 h 266717"/>
                <a:gd name="csX123" fmla="*/ 47566 w 341223"/>
                <a:gd name="csY123" fmla="*/ 255186 h 266717"/>
                <a:gd name="csX124" fmla="*/ 47504 w 341223"/>
                <a:gd name="csY124" fmla="*/ 255925 h 266717"/>
                <a:gd name="csX125" fmla="*/ 48574 w 341223"/>
                <a:gd name="csY125" fmla="*/ 260071 h 266717"/>
                <a:gd name="csX126" fmla="*/ 48066 w 341223"/>
                <a:gd name="csY126" fmla="*/ 262317 h 266717"/>
                <a:gd name="csX127" fmla="*/ 47073 w 341223"/>
                <a:gd name="csY127" fmla="*/ 261248 h 266717"/>
                <a:gd name="csX128" fmla="*/ 43856 w 341223"/>
                <a:gd name="csY128" fmla="*/ 257063 h 266717"/>
                <a:gd name="csX129" fmla="*/ 41632 w 341223"/>
                <a:gd name="csY129" fmla="*/ 253963 h 266717"/>
                <a:gd name="csX130" fmla="*/ 41240 w 341223"/>
                <a:gd name="csY130" fmla="*/ 253271 h 266717"/>
                <a:gd name="csX131" fmla="*/ 40925 w 341223"/>
                <a:gd name="csY131" fmla="*/ 252201 h 266717"/>
                <a:gd name="csX132" fmla="*/ 41140 w 341223"/>
                <a:gd name="csY132" fmla="*/ 251740 h 266717"/>
                <a:gd name="csX133" fmla="*/ 42025 w 341223"/>
                <a:gd name="csY133" fmla="*/ 251417 h 266717"/>
                <a:gd name="csX134" fmla="*/ 44064 w 341223"/>
                <a:gd name="csY134" fmla="*/ 251009 h 266717"/>
                <a:gd name="csX135" fmla="*/ 44441 w 341223"/>
                <a:gd name="csY135" fmla="*/ 250686 h 266717"/>
                <a:gd name="csX136" fmla="*/ 44541 w 341223"/>
                <a:gd name="csY136" fmla="*/ 249832 h 266717"/>
                <a:gd name="csX137" fmla="*/ 44226 w 341223"/>
                <a:gd name="csY137" fmla="*/ 248240 h 266717"/>
                <a:gd name="csX138" fmla="*/ 43110 w 341223"/>
                <a:gd name="csY138" fmla="*/ 246086 h 266717"/>
                <a:gd name="csX139" fmla="*/ 41917 w 341223"/>
                <a:gd name="csY139" fmla="*/ 244655 h 266717"/>
                <a:gd name="csX140" fmla="*/ 41255 w 341223"/>
                <a:gd name="csY140" fmla="*/ 244378 h 266717"/>
                <a:gd name="csX141" fmla="*/ 40032 w 341223"/>
                <a:gd name="csY141" fmla="*/ 244332 h 266717"/>
                <a:gd name="csX142" fmla="*/ 38708 w 341223"/>
                <a:gd name="csY142" fmla="*/ 244524 h 266717"/>
                <a:gd name="csX143" fmla="*/ 36222 w 341223"/>
                <a:gd name="csY143" fmla="*/ 246270 h 266717"/>
                <a:gd name="csX144" fmla="*/ 35122 w 341223"/>
                <a:gd name="csY144" fmla="*/ 246594 h 266717"/>
                <a:gd name="csX145" fmla="*/ 32552 w 341223"/>
                <a:gd name="csY145" fmla="*/ 246447 h 266717"/>
                <a:gd name="csX146" fmla="*/ 30266 w 341223"/>
                <a:gd name="csY146" fmla="*/ 246109 h 266717"/>
                <a:gd name="csX147" fmla="*/ 28873 w 341223"/>
                <a:gd name="csY147" fmla="*/ 245209 h 266717"/>
                <a:gd name="csX148" fmla="*/ 24733 w 341223"/>
                <a:gd name="csY148" fmla="*/ 241732 h 266717"/>
                <a:gd name="csX149" fmla="*/ 20155 w 341223"/>
                <a:gd name="csY149" fmla="*/ 238062 h 266717"/>
                <a:gd name="csX150" fmla="*/ 18231 w 341223"/>
                <a:gd name="csY150" fmla="*/ 237539 h 266717"/>
                <a:gd name="csX151" fmla="*/ 17784 w 341223"/>
                <a:gd name="csY151" fmla="*/ 237162 h 266717"/>
                <a:gd name="csX152" fmla="*/ 17484 w 341223"/>
                <a:gd name="csY152" fmla="*/ 234339 h 266717"/>
                <a:gd name="csX153" fmla="*/ 17561 w 341223"/>
                <a:gd name="csY153" fmla="*/ 230939 h 266717"/>
                <a:gd name="csX154" fmla="*/ 17815 w 341223"/>
                <a:gd name="csY154" fmla="*/ 230046 h 266717"/>
                <a:gd name="csX155" fmla="*/ 19724 w 341223"/>
                <a:gd name="csY155" fmla="*/ 230577 h 266717"/>
                <a:gd name="csX156" fmla="*/ 21755 w 341223"/>
                <a:gd name="csY156" fmla="*/ 230823 h 266717"/>
                <a:gd name="csX157" fmla="*/ 22409 w 341223"/>
                <a:gd name="csY157" fmla="*/ 230208 h 266717"/>
                <a:gd name="csX158" fmla="*/ 20778 w 341223"/>
                <a:gd name="csY158" fmla="*/ 229000 h 266717"/>
                <a:gd name="csX159" fmla="*/ 18446 w 341223"/>
                <a:gd name="csY159" fmla="*/ 227777 h 266717"/>
                <a:gd name="csX160" fmla="*/ 17577 w 341223"/>
                <a:gd name="csY160" fmla="*/ 225923 h 266717"/>
                <a:gd name="csX161" fmla="*/ 16907 w 341223"/>
                <a:gd name="csY161" fmla="*/ 225277 h 266717"/>
                <a:gd name="csX162" fmla="*/ 15860 w 341223"/>
                <a:gd name="csY162" fmla="*/ 224615 h 266717"/>
                <a:gd name="csX163" fmla="*/ 14652 w 341223"/>
                <a:gd name="csY163" fmla="*/ 224277 h 266717"/>
                <a:gd name="csX164" fmla="*/ 13444 w 341223"/>
                <a:gd name="csY164" fmla="*/ 223753 h 266717"/>
                <a:gd name="csX165" fmla="*/ 12613 w 341223"/>
                <a:gd name="csY165" fmla="*/ 223215 h 266717"/>
                <a:gd name="csX166" fmla="*/ 11251 w 341223"/>
                <a:gd name="csY166" fmla="*/ 222969 h 266717"/>
                <a:gd name="csX167" fmla="*/ 9819 w 341223"/>
                <a:gd name="csY167" fmla="*/ 222576 h 266717"/>
                <a:gd name="csX168" fmla="*/ 7749 w 341223"/>
                <a:gd name="csY168" fmla="*/ 219569 h 266717"/>
                <a:gd name="csX169" fmla="*/ 5733 w 341223"/>
                <a:gd name="csY169" fmla="*/ 216638 h 266717"/>
                <a:gd name="csX170" fmla="*/ 4548 w 341223"/>
                <a:gd name="csY170" fmla="*/ 214330 h 266717"/>
                <a:gd name="csX171" fmla="*/ 4125 w 341223"/>
                <a:gd name="csY171" fmla="*/ 212945 h 266717"/>
                <a:gd name="csX172" fmla="*/ 4725 w 341223"/>
                <a:gd name="csY172" fmla="*/ 210583 h 266717"/>
                <a:gd name="csX173" fmla="*/ 4125 w 341223"/>
                <a:gd name="csY173" fmla="*/ 209653 h 266717"/>
                <a:gd name="csX174" fmla="*/ 1878 w 341223"/>
                <a:gd name="csY174" fmla="*/ 207252 h 266717"/>
                <a:gd name="csX175" fmla="*/ 0 w 341223"/>
                <a:gd name="csY175" fmla="*/ 205021 h 266717"/>
                <a:gd name="csX176" fmla="*/ 462 w 341223"/>
                <a:gd name="csY176" fmla="*/ 201567 h 266717"/>
                <a:gd name="csX177" fmla="*/ 847 w 341223"/>
                <a:gd name="csY177" fmla="*/ 198682 h 266717"/>
                <a:gd name="csX178" fmla="*/ 862 w 341223"/>
                <a:gd name="csY178" fmla="*/ 196859 h 266717"/>
                <a:gd name="csX179" fmla="*/ 1162 w 341223"/>
                <a:gd name="csY179" fmla="*/ 195828 h 266717"/>
                <a:gd name="csX180" fmla="*/ 1401 w 341223"/>
                <a:gd name="csY180" fmla="*/ 194667 h 266717"/>
                <a:gd name="csX181" fmla="*/ 2647 w 341223"/>
                <a:gd name="csY181" fmla="*/ 194298 h 266717"/>
                <a:gd name="csX182" fmla="*/ 5818 w 341223"/>
                <a:gd name="csY182" fmla="*/ 194328 h 266717"/>
                <a:gd name="csX183" fmla="*/ 11982 w 341223"/>
                <a:gd name="csY183" fmla="*/ 194867 h 266717"/>
                <a:gd name="csX184" fmla="*/ 16922 w 341223"/>
                <a:gd name="csY184" fmla="*/ 194259 h 266717"/>
                <a:gd name="csX185" fmla="*/ 17199 w 341223"/>
                <a:gd name="csY185" fmla="*/ 194151 h 266717"/>
                <a:gd name="csX186" fmla="*/ 20686 w 341223"/>
                <a:gd name="csY186" fmla="*/ 191059 h 266717"/>
                <a:gd name="csX187" fmla="*/ 24548 w 341223"/>
                <a:gd name="csY187" fmla="*/ 187813 h 266717"/>
                <a:gd name="csX188" fmla="*/ 30359 w 341223"/>
                <a:gd name="csY188" fmla="*/ 187497 h 266717"/>
                <a:gd name="csX189" fmla="*/ 36623 w 341223"/>
                <a:gd name="csY189" fmla="*/ 187159 h 266717"/>
                <a:gd name="csX190" fmla="*/ 41563 w 341223"/>
                <a:gd name="csY190" fmla="*/ 186989 h 266717"/>
                <a:gd name="csX191" fmla="*/ 48751 w 341223"/>
                <a:gd name="csY191" fmla="*/ 186743 h 266717"/>
                <a:gd name="csX192" fmla="*/ 54553 w 341223"/>
                <a:gd name="csY192" fmla="*/ 186528 h 266717"/>
                <a:gd name="csX193" fmla="*/ 61279 w 341223"/>
                <a:gd name="csY193" fmla="*/ 186282 h 266717"/>
                <a:gd name="csX194" fmla="*/ 61479 w 341223"/>
                <a:gd name="csY194" fmla="*/ 184789 h 266717"/>
                <a:gd name="csX195" fmla="*/ 61894 w 341223"/>
                <a:gd name="csY195" fmla="*/ 184420 h 266717"/>
                <a:gd name="csX196" fmla="*/ 62556 w 341223"/>
                <a:gd name="csY196" fmla="*/ 184366 h 266717"/>
                <a:gd name="csX197" fmla="*/ 67497 w 341223"/>
                <a:gd name="csY197" fmla="*/ 185166 h 266717"/>
                <a:gd name="csX198" fmla="*/ 72145 w 341223"/>
                <a:gd name="csY198" fmla="*/ 185943 h 266717"/>
                <a:gd name="csX199" fmla="*/ 72499 w 341223"/>
                <a:gd name="csY199" fmla="*/ 183120 h 266717"/>
                <a:gd name="csX200" fmla="*/ 76578 w 341223"/>
                <a:gd name="csY200" fmla="*/ 179589 h 266717"/>
                <a:gd name="csX201" fmla="*/ 78894 w 341223"/>
                <a:gd name="csY201" fmla="*/ 178866 h 266717"/>
                <a:gd name="csX202" fmla="*/ 79463 w 341223"/>
                <a:gd name="csY202" fmla="*/ 178250 h 266717"/>
                <a:gd name="csX203" fmla="*/ 80194 w 341223"/>
                <a:gd name="csY203" fmla="*/ 177058 h 266717"/>
                <a:gd name="csX204" fmla="*/ 80648 w 341223"/>
                <a:gd name="csY204" fmla="*/ 175212 h 266717"/>
                <a:gd name="csX205" fmla="*/ 80848 w 341223"/>
                <a:gd name="csY205" fmla="*/ 173904 h 266717"/>
                <a:gd name="csX206" fmla="*/ 81710 w 341223"/>
                <a:gd name="csY206" fmla="*/ 172812 h 266717"/>
                <a:gd name="csX207" fmla="*/ 82341 w 341223"/>
                <a:gd name="csY207" fmla="*/ 170804 h 266717"/>
                <a:gd name="csX208" fmla="*/ 83172 w 341223"/>
                <a:gd name="csY208" fmla="*/ 167296 h 266717"/>
                <a:gd name="csX209" fmla="*/ 85474 w 341223"/>
                <a:gd name="csY209" fmla="*/ 163603 h 266717"/>
                <a:gd name="csX210" fmla="*/ 86789 w 341223"/>
                <a:gd name="csY210" fmla="*/ 158588 h 266717"/>
                <a:gd name="csX211" fmla="*/ 86982 w 341223"/>
                <a:gd name="csY211" fmla="*/ 153741 h 266717"/>
                <a:gd name="csX212" fmla="*/ 87236 w 341223"/>
                <a:gd name="csY212" fmla="*/ 150056 h 266717"/>
                <a:gd name="csX213" fmla="*/ 87921 w 341223"/>
                <a:gd name="csY213" fmla="*/ 149302 h 266717"/>
                <a:gd name="csX214" fmla="*/ 87898 w 341223"/>
                <a:gd name="csY214" fmla="*/ 142740 h 266717"/>
                <a:gd name="csX215" fmla="*/ 87882 w 341223"/>
                <a:gd name="csY215" fmla="*/ 136132 h 266717"/>
                <a:gd name="csX216" fmla="*/ 87859 w 341223"/>
                <a:gd name="csY216" fmla="*/ 130539 h 266717"/>
                <a:gd name="csX217" fmla="*/ 87836 w 341223"/>
                <a:gd name="csY217" fmla="*/ 123570 h 266717"/>
                <a:gd name="csX218" fmla="*/ 87821 w 341223"/>
                <a:gd name="csY218" fmla="*/ 117446 h 266717"/>
                <a:gd name="csX219" fmla="*/ 87798 w 341223"/>
                <a:gd name="csY219" fmla="*/ 110792 h 266717"/>
                <a:gd name="csX220" fmla="*/ 87782 w 341223"/>
                <a:gd name="csY220" fmla="*/ 104815 h 266717"/>
                <a:gd name="csX221" fmla="*/ 87767 w 341223"/>
                <a:gd name="csY221" fmla="*/ 100845 h 266717"/>
                <a:gd name="csX222" fmla="*/ 92484 w 341223"/>
                <a:gd name="csY222" fmla="*/ 99899 h 266717"/>
                <a:gd name="csX223" fmla="*/ 97355 w 341223"/>
                <a:gd name="csY223" fmla="*/ 98914 h 266717"/>
                <a:gd name="csX224" fmla="*/ 104481 w 341223"/>
                <a:gd name="csY224" fmla="*/ 97476 h 266717"/>
                <a:gd name="csX225" fmla="*/ 112200 w 341223"/>
                <a:gd name="csY225" fmla="*/ 95922 h 266717"/>
                <a:gd name="csX226" fmla="*/ 120611 w 341223"/>
                <a:gd name="csY226" fmla="*/ 94222 h 266717"/>
                <a:gd name="csX227" fmla="*/ 122519 w 341223"/>
                <a:gd name="csY227" fmla="*/ 93199 h 266717"/>
                <a:gd name="csX228" fmla="*/ 128868 w 341223"/>
                <a:gd name="csY228" fmla="*/ 87437 h 266717"/>
                <a:gd name="csX229" fmla="*/ 131738 w 341223"/>
                <a:gd name="csY229" fmla="*/ 84829 h 266717"/>
                <a:gd name="csX230" fmla="*/ 137433 w 341223"/>
                <a:gd name="csY230" fmla="*/ 79659 h 266717"/>
                <a:gd name="csX231" fmla="*/ 141827 w 341223"/>
                <a:gd name="csY231" fmla="*/ 75651 h 266717"/>
                <a:gd name="csX232" fmla="*/ 147414 w 341223"/>
                <a:gd name="csY232" fmla="*/ 70559 h 266717"/>
                <a:gd name="csX233" fmla="*/ 153332 w 341223"/>
                <a:gd name="csY233" fmla="*/ 65427 h 266717"/>
                <a:gd name="csX234" fmla="*/ 158049 w 341223"/>
                <a:gd name="csY234" fmla="*/ 61320 h 266717"/>
                <a:gd name="csX235" fmla="*/ 165468 w 341223"/>
                <a:gd name="csY235" fmla="*/ 56665 h 266717"/>
                <a:gd name="csX236" fmla="*/ 176649 w 341223"/>
                <a:gd name="csY236" fmla="*/ 49642 h 266717"/>
                <a:gd name="csX237" fmla="*/ 187831 w 341223"/>
                <a:gd name="csY237" fmla="*/ 42595 h 266717"/>
                <a:gd name="csX238" fmla="*/ 199020 w 341223"/>
                <a:gd name="csY238" fmla="*/ 35533 h 266717"/>
                <a:gd name="csX239" fmla="*/ 210201 w 341223"/>
                <a:gd name="csY239" fmla="*/ 28456 h 266717"/>
                <a:gd name="csX240" fmla="*/ 221383 w 341223"/>
                <a:gd name="csY240" fmla="*/ 21371 h 266717"/>
                <a:gd name="csX241" fmla="*/ 232564 w 341223"/>
                <a:gd name="csY241" fmla="*/ 14263 h 266717"/>
                <a:gd name="csX242" fmla="*/ 243753 w 341223"/>
                <a:gd name="csY242" fmla="*/ 7139 h 266717"/>
                <a:gd name="csX243" fmla="*/ 254935 w 341223"/>
                <a:gd name="csY243" fmla="*/ 0 h 266717"/>
                <a:gd name="csX244" fmla="*/ 266186 w 341223"/>
                <a:gd name="csY244" fmla="*/ 2723 h 266717"/>
                <a:gd name="csX245" fmla="*/ 276874 w 341223"/>
                <a:gd name="csY245" fmla="*/ 5300 h 266717"/>
                <a:gd name="csX246" fmla="*/ 287625 w 341223"/>
                <a:gd name="csY246" fmla="*/ 7893 h 266717"/>
                <a:gd name="csX247" fmla="*/ 290157 w 341223"/>
                <a:gd name="csY247" fmla="*/ 9316 h 266717"/>
                <a:gd name="csX248" fmla="*/ 295859 w 341223"/>
                <a:gd name="csY248" fmla="*/ 14386 h 266717"/>
                <a:gd name="csX249" fmla="*/ 303162 w 341223"/>
                <a:gd name="csY249" fmla="*/ 20863 h 266717"/>
                <a:gd name="csX250" fmla="*/ 303478 w 341223"/>
                <a:gd name="csY250" fmla="*/ 20955 h 266717"/>
                <a:gd name="csX251" fmla="*/ 303809 w 341223"/>
                <a:gd name="csY251" fmla="*/ 20986 h 266717"/>
                <a:gd name="csX252" fmla="*/ 310827 w 341223"/>
                <a:gd name="csY252" fmla="*/ 17170 h 266717"/>
                <a:gd name="csX253" fmla="*/ 319969 w 341223"/>
                <a:gd name="csY253" fmla="*/ 12193 h 2667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</a:cxnLst>
              <a:rect l="l" t="t" r="r" b="b"/>
              <a:pathLst>
                <a:path w="341223" h="266717">
                  <a:moveTo>
                    <a:pt x="319969" y="12193"/>
                  </a:moveTo>
                  <a:lnTo>
                    <a:pt x="322339" y="25640"/>
                  </a:lnTo>
                  <a:lnTo>
                    <a:pt x="324140" y="37141"/>
                  </a:lnTo>
                  <a:lnTo>
                    <a:pt x="324263" y="44449"/>
                  </a:lnTo>
                  <a:lnTo>
                    <a:pt x="324348" y="46357"/>
                  </a:lnTo>
                  <a:lnTo>
                    <a:pt x="325087" y="47642"/>
                  </a:lnTo>
                  <a:lnTo>
                    <a:pt x="326764" y="48934"/>
                  </a:lnTo>
                  <a:lnTo>
                    <a:pt x="333536" y="59458"/>
                  </a:lnTo>
                  <a:lnTo>
                    <a:pt x="332089" y="61281"/>
                  </a:lnTo>
                  <a:lnTo>
                    <a:pt x="333105" y="64535"/>
                  </a:lnTo>
                  <a:lnTo>
                    <a:pt x="334860" y="65928"/>
                  </a:lnTo>
                  <a:lnTo>
                    <a:pt x="340493" y="72174"/>
                  </a:lnTo>
                  <a:lnTo>
                    <a:pt x="341224" y="73405"/>
                  </a:lnTo>
                  <a:lnTo>
                    <a:pt x="340916" y="74390"/>
                  </a:lnTo>
                  <a:lnTo>
                    <a:pt x="336968" y="81721"/>
                  </a:lnTo>
                  <a:lnTo>
                    <a:pt x="336299" y="83513"/>
                  </a:lnTo>
                  <a:lnTo>
                    <a:pt x="335514" y="92829"/>
                  </a:lnTo>
                  <a:lnTo>
                    <a:pt x="334960" y="99391"/>
                  </a:lnTo>
                  <a:lnTo>
                    <a:pt x="334190" y="108377"/>
                  </a:lnTo>
                  <a:lnTo>
                    <a:pt x="333282" y="119108"/>
                  </a:lnTo>
                  <a:lnTo>
                    <a:pt x="332551" y="128132"/>
                  </a:lnTo>
                  <a:lnTo>
                    <a:pt x="331581" y="140040"/>
                  </a:lnTo>
                  <a:lnTo>
                    <a:pt x="330666" y="151272"/>
                  </a:lnTo>
                  <a:lnTo>
                    <a:pt x="325002" y="157426"/>
                  </a:lnTo>
                  <a:lnTo>
                    <a:pt x="314952" y="168319"/>
                  </a:lnTo>
                  <a:lnTo>
                    <a:pt x="306771" y="177166"/>
                  </a:lnTo>
                  <a:lnTo>
                    <a:pt x="302670" y="183082"/>
                  </a:lnTo>
                  <a:lnTo>
                    <a:pt x="294659" y="194613"/>
                  </a:lnTo>
                  <a:lnTo>
                    <a:pt x="291103" y="202060"/>
                  </a:lnTo>
                  <a:lnTo>
                    <a:pt x="288318" y="205944"/>
                  </a:lnTo>
                  <a:lnTo>
                    <a:pt x="286909" y="207599"/>
                  </a:lnTo>
                  <a:lnTo>
                    <a:pt x="288156" y="213045"/>
                  </a:lnTo>
                  <a:lnTo>
                    <a:pt x="290326" y="222553"/>
                  </a:lnTo>
                  <a:lnTo>
                    <a:pt x="286448" y="222615"/>
                  </a:lnTo>
                  <a:lnTo>
                    <a:pt x="284224" y="223292"/>
                  </a:lnTo>
                  <a:lnTo>
                    <a:pt x="281415" y="225454"/>
                  </a:lnTo>
                  <a:lnTo>
                    <a:pt x="278275" y="226307"/>
                  </a:lnTo>
                  <a:lnTo>
                    <a:pt x="274458" y="228192"/>
                  </a:lnTo>
                  <a:lnTo>
                    <a:pt x="272042" y="229700"/>
                  </a:lnTo>
                  <a:lnTo>
                    <a:pt x="269772" y="230892"/>
                  </a:lnTo>
                  <a:lnTo>
                    <a:pt x="266647" y="233808"/>
                  </a:lnTo>
                  <a:lnTo>
                    <a:pt x="265631" y="236023"/>
                  </a:lnTo>
                  <a:lnTo>
                    <a:pt x="262523" y="236462"/>
                  </a:lnTo>
                  <a:lnTo>
                    <a:pt x="258175" y="236100"/>
                  </a:lnTo>
                  <a:lnTo>
                    <a:pt x="255412" y="233862"/>
                  </a:lnTo>
                  <a:lnTo>
                    <a:pt x="249009" y="231531"/>
                  </a:lnTo>
                  <a:lnTo>
                    <a:pt x="244854" y="230585"/>
                  </a:lnTo>
                  <a:lnTo>
                    <a:pt x="242930" y="230300"/>
                  </a:lnTo>
                  <a:lnTo>
                    <a:pt x="233149" y="229900"/>
                  </a:lnTo>
                  <a:lnTo>
                    <a:pt x="222714" y="230815"/>
                  </a:lnTo>
                  <a:lnTo>
                    <a:pt x="217396" y="231900"/>
                  </a:lnTo>
                  <a:lnTo>
                    <a:pt x="216427" y="232138"/>
                  </a:lnTo>
                  <a:lnTo>
                    <a:pt x="213410" y="233546"/>
                  </a:lnTo>
                  <a:lnTo>
                    <a:pt x="210909" y="235108"/>
                  </a:lnTo>
                  <a:lnTo>
                    <a:pt x="204145" y="242255"/>
                  </a:lnTo>
                  <a:lnTo>
                    <a:pt x="195187" y="242016"/>
                  </a:lnTo>
                  <a:lnTo>
                    <a:pt x="189924" y="241224"/>
                  </a:lnTo>
                  <a:lnTo>
                    <a:pt x="185453" y="240108"/>
                  </a:lnTo>
                  <a:lnTo>
                    <a:pt x="179088" y="236770"/>
                  </a:lnTo>
                  <a:lnTo>
                    <a:pt x="171293" y="231669"/>
                  </a:lnTo>
                  <a:lnTo>
                    <a:pt x="168284" y="230977"/>
                  </a:lnTo>
                  <a:lnTo>
                    <a:pt x="165583" y="230577"/>
                  </a:lnTo>
                  <a:lnTo>
                    <a:pt x="164683" y="230646"/>
                  </a:lnTo>
                  <a:lnTo>
                    <a:pt x="155371" y="235723"/>
                  </a:lnTo>
                  <a:lnTo>
                    <a:pt x="153578" y="235616"/>
                  </a:lnTo>
                  <a:lnTo>
                    <a:pt x="151385" y="236185"/>
                  </a:lnTo>
                  <a:lnTo>
                    <a:pt x="149938" y="237447"/>
                  </a:lnTo>
                  <a:lnTo>
                    <a:pt x="148868" y="238077"/>
                  </a:lnTo>
                  <a:lnTo>
                    <a:pt x="147753" y="238185"/>
                  </a:lnTo>
                  <a:lnTo>
                    <a:pt x="146283" y="237908"/>
                  </a:lnTo>
                  <a:lnTo>
                    <a:pt x="144852" y="237131"/>
                  </a:lnTo>
                  <a:lnTo>
                    <a:pt x="143420" y="235716"/>
                  </a:lnTo>
                  <a:lnTo>
                    <a:pt x="139580" y="230062"/>
                  </a:lnTo>
                  <a:lnTo>
                    <a:pt x="138787" y="229069"/>
                  </a:lnTo>
                  <a:lnTo>
                    <a:pt x="137148" y="227392"/>
                  </a:lnTo>
                  <a:lnTo>
                    <a:pt x="134393" y="224776"/>
                  </a:lnTo>
                  <a:lnTo>
                    <a:pt x="132523" y="223561"/>
                  </a:lnTo>
                  <a:lnTo>
                    <a:pt x="131385" y="223246"/>
                  </a:lnTo>
                  <a:lnTo>
                    <a:pt x="130030" y="223453"/>
                  </a:lnTo>
                  <a:lnTo>
                    <a:pt x="122550" y="221207"/>
                  </a:lnTo>
                  <a:lnTo>
                    <a:pt x="115078" y="218830"/>
                  </a:lnTo>
                  <a:lnTo>
                    <a:pt x="113431" y="219138"/>
                  </a:lnTo>
                  <a:lnTo>
                    <a:pt x="112261" y="219630"/>
                  </a:lnTo>
                  <a:lnTo>
                    <a:pt x="109676" y="221384"/>
                  </a:lnTo>
                  <a:lnTo>
                    <a:pt x="106628" y="221707"/>
                  </a:lnTo>
                  <a:lnTo>
                    <a:pt x="102757" y="221569"/>
                  </a:lnTo>
                  <a:lnTo>
                    <a:pt x="100634" y="221330"/>
                  </a:lnTo>
                  <a:lnTo>
                    <a:pt x="97217" y="221915"/>
                  </a:lnTo>
                  <a:lnTo>
                    <a:pt x="94939" y="222615"/>
                  </a:lnTo>
                  <a:lnTo>
                    <a:pt x="91953" y="223807"/>
                  </a:lnTo>
                  <a:lnTo>
                    <a:pt x="88082" y="227046"/>
                  </a:lnTo>
                  <a:lnTo>
                    <a:pt x="86974" y="227461"/>
                  </a:lnTo>
                  <a:lnTo>
                    <a:pt x="86035" y="228000"/>
                  </a:lnTo>
                  <a:lnTo>
                    <a:pt x="84742" y="236862"/>
                  </a:lnTo>
                  <a:lnTo>
                    <a:pt x="83688" y="239524"/>
                  </a:lnTo>
                  <a:lnTo>
                    <a:pt x="81726" y="243039"/>
                  </a:lnTo>
                  <a:lnTo>
                    <a:pt x="77870" y="246394"/>
                  </a:lnTo>
                  <a:lnTo>
                    <a:pt x="75223" y="248424"/>
                  </a:lnTo>
                  <a:lnTo>
                    <a:pt x="75162" y="251163"/>
                  </a:lnTo>
                  <a:lnTo>
                    <a:pt x="74954" y="255640"/>
                  </a:lnTo>
                  <a:lnTo>
                    <a:pt x="74915" y="258710"/>
                  </a:lnTo>
                  <a:lnTo>
                    <a:pt x="75092" y="260710"/>
                  </a:lnTo>
                  <a:lnTo>
                    <a:pt x="74646" y="261664"/>
                  </a:lnTo>
                  <a:lnTo>
                    <a:pt x="74469" y="262533"/>
                  </a:lnTo>
                  <a:lnTo>
                    <a:pt x="74607" y="263833"/>
                  </a:lnTo>
                  <a:lnTo>
                    <a:pt x="75238" y="264456"/>
                  </a:lnTo>
                  <a:lnTo>
                    <a:pt x="75608" y="265272"/>
                  </a:lnTo>
                  <a:lnTo>
                    <a:pt x="75361" y="265933"/>
                  </a:lnTo>
                  <a:lnTo>
                    <a:pt x="74115" y="266718"/>
                  </a:lnTo>
                  <a:lnTo>
                    <a:pt x="72738" y="264718"/>
                  </a:lnTo>
                  <a:lnTo>
                    <a:pt x="70968" y="263310"/>
                  </a:lnTo>
                  <a:lnTo>
                    <a:pt x="69028" y="262679"/>
                  </a:lnTo>
                  <a:lnTo>
                    <a:pt x="67712" y="261656"/>
                  </a:lnTo>
                  <a:lnTo>
                    <a:pt x="67035" y="260240"/>
                  </a:lnTo>
                  <a:lnTo>
                    <a:pt x="64488" y="257471"/>
                  </a:lnTo>
                  <a:lnTo>
                    <a:pt x="58624" y="251986"/>
                  </a:lnTo>
                  <a:lnTo>
                    <a:pt x="58024" y="251855"/>
                  </a:lnTo>
                  <a:lnTo>
                    <a:pt x="57047" y="251640"/>
                  </a:lnTo>
                  <a:lnTo>
                    <a:pt x="55392" y="252294"/>
                  </a:lnTo>
                  <a:lnTo>
                    <a:pt x="54376" y="253194"/>
                  </a:lnTo>
                  <a:lnTo>
                    <a:pt x="53661" y="253548"/>
                  </a:lnTo>
                  <a:lnTo>
                    <a:pt x="52583" y="253602"/>
                  </a:lnTo>
                  <a:lnTo>
                    <a:pt x="49797" y="254294"/>
                  </a:lnTo>
                  <a:lnTo>
                    <a:pt x="47566" y="255186"/>
                  </a:lnTo>
                  <a:lnTo>
                    <a:pt x="47504" y="255925"/>
                  </a:lnTo>
                  <a:lnTo>
                    <a:pt x="48574" y="260071"/>
                  </a:lnTo>
                  <a:lnTo>
                    <a:pt x="48066" y="262317"/>
                  </a:lnTo>
                  <a:lnTo>
                    <a:pt x="47073" y="261248"/>
                  </a:lnTo>
                  <a:lnTo>
                    <a:pt x="43856" y="257063"/>
                  </a:lnTo>
                  <a:lnTo>
                    <a:pt x="41632" y="253963"/>
                  </a:lnTo>
                  <a:lnTo>
                    <a:pt x="41240" y="253271"/>
                  </a:lnTo>
                  <a:lnTo>
                    <a:pt x="40925" y="252201"/>
                  </a:lnTo>
                  <a:lnTo>
                    <a:pt x="41140" y="251740"/>
                  </a:lnTo>
                  <a:lnTo>
                    <a:pt x="42025" y="251417"/>
                  </a:lnTo>
                  <a:lnTo>
                    <a:pt x="44064" y="251009"/>
                  </a:lnTo>
                  <a:lnTo>
                    <a:pt x="44441" y="250686"/>
                  </a:lnTo>
                  <a:lnTo>
                    <a:pt x="44541" y="249832"/>
                  </a:lnTo>
                  <a:lnTo>
                    <a:pt x="44226" y="248240"/>
                  </a:lnTo>
                  <a:lnTo>
                    <a:pt x="43110" y="246086"/>
                  </a:lnTo>
                  <a:lnTo>
                    <a:pt x="41917" y="244655"/>
                  </a:lnTo>
                  <a:lnTo>
                    <a:pt x="41255" y="244378"/>
                  </a:lnTo>
                  <a:lnTo>
                    <a:pt x="40032" y="244332"/>
                  </a:lnTo>
                  <a:lnTo>
                    <a:pt x="38708" y="244524"/>
                  </a:lnTo>
                  <a:lnTo>
                    <a:pt x="36222" y="246270"/>
                  </a:lnTo>
                  <a:lnTo>
                    <a:pt x="35122" y="246594"/>
                  </a:lnTo>
                  <a:lnTo>
                    <a:pt x="32552" y="246447"/>
                  </a:lnTo>
                  <a:lnTo>
                    <a:pt x="30266" y="246109"/>
                  </a:lnTo>
                  <a:lnTo>
                    <a:pt x="28873" y="245209"/>
                  </a:lnTo>
                  <a:lnTo>
                    <a:pt x="24733" y="241732"/>
                  </a:lnTo>
                  <a:lnTo>
                    <a:pt x="20155" y="238062"/>
                  </a:lnTo>
                  <a:lnTo>
                    <a:pt x="18231" y="237539"/>
                  </a:lnTo>
                  <a:lnTo>
                    <a:pt x="17784" y="237162"/>
                  </a:lnTo>
                  <a:lnTo>
                    <a:pt x="17484" y="234339"/>
                  </a:lnTo>
                  <a:lnTo>
                    <a:pt x="17561" y="230939"/>
                  </a:lnTo>
                  <a:lnTo>
                    <a:pt x="17815" y="230046"/>
                  </a:lnTo>
                  <a:lnTo>
                    <a:pt x="19724" y="230577"/>
                  </a:lnTo>
                  <a:lnTo>
                    <a:pt x="21755" y="230823"/>
                  </a:lnTo>
                  <a:lnTo>
                    <a:pt x="22409" y="230208"/>
                  </a:lnTo>
                  <a:lnTo>
                    <a:pt x="20778" y="229000"/>
                  </a:lnTo>
                  <a:lnTo>
                    <a:pt x="18446" y="227777"/>
                  </a:lnTo>
                  <a:lnTo>
                    <a:pt x="17577" y="225923"/>
                  </a:lnTo>
                  <a:lnTo>
                    <a:pt x="16907" y="225277"/>
                  </a:lnTo>
                  <a:lnTo>
                    <a:pt x="15860" y="224615"/>
                  </a:lnTo>
                  <a:lnTo>
                    <a:pt x="14652" y="224277"/>
                  </a:lnTo>
                  <a:lnTo>
                    <a:pt x="13444" y="223753"/>
                  </a:lnTo>
                  <a:lnTo>
                    <a:pt x="12613" y="223215"/>
                  </a:lnTo>
                  <a:lnTo>
                    <a:pt x="11251" y="222969"/>
                  </a:lnTo>
                  <a:lnTo>
                    <a:pt x="9819" y="222576"/>
                  </a:lnTo>
                  <a:lnTo>
                    <a:pt x="7749" y="219569"/>
                  </a:lnTo>
                  <a:lnTo>
                    <a:pt x="5733" y="216638"/>
                  </a:lnTo>
                  <a:lnTo>
                    <a:pt x="4548" y="214330"/>
                  </a:lnTo>
                  <a:lnTo>
                    <a:pt x="4125" y="212945"/>
                  </a:lnTo>
                  <a:lnTo>
                    <a:pt x="4725" y="210583"/>
                  </a:lnTo>
                  <a:lnTo>
                    <a:pt x="4125" y="209653"/>
                  </a:lnTo>
                  <a:lnTo>
                    <a:pt x="1878" y="207252"/>
                  </a:lnTo>
                  <a:lnTo>
                    <a:pt x="0" y="205021"/>
                  </a:lnTo>
                  <a:lnTo>
                    <a:pt x="462" y="201567"/>
                  </a:lnTo>
                  <a:lnTo>
                    <a:pt x="847" y="198682"/>
                  </a:lnTo>
                  <a:lnTo>
                    <a:pt x="862" y="196859"/>
                  </a:lnTo>
                  <a:lnTo>
                    <a:pt x="1162" y="195828"/>
                  </a:lnTo>
                  <a:lnTo>
                    <a:pt x="1401" y="194667"/>
                  </a:lnTo>
                  <a:lnTo>
                    <a:pt x="2647" y="194298"/>
                  </a:lnTo>
                  <a:lnTo>
                    <a:pt x="5818" y="194328"/>
                  </a:lnTo>
                  <a:lnTo>
                    <a:pt x="11982" y="194867"/>
                  </a:lnTo>
                  <a:lnTo>
                    <a:pt x="16922" y="194259"/>
                  </a:lnTo>
                  <a:lnTo>
                    <a:pt x="17199" y="194151"/>
                  </a:lnTo>
                  <a:lnTo>
                    <a:pt x="20686" y="191059"/>
                  </a:lnTo>
                  <a:lnTo>
                    <a:pt x="24548" y="187813"/>
                  </a:lnTo>
                  <a:lnTo>
                    <a:pt x="30359" y="187497"/>
                  </a:lnTo>
                  <a:lnTo>
                    <a:pt x="36623" y="187159"/>
                  </a:lnTo>
                  <a:lnTo>
                    <a:pt x="41563" y="186989"/>
                  </a:lnTo>
                  <a:lnTo>
                    <a:pt x="48751" y="186743"/>
                  </a:lnTo>
                  <a:lnTo>
                    <a:pt x="54553" y="186528"/>
                  </a:lnTo>
                  <a:lnTo>
                    <a:pt x="61279" y="186282"/>
                  </a:lnTo>
                  <a:lnTo>
                    <a:pt x="61479" y="184789"/>
                  </a:lnTo>
                  <a:lnTo>
                    <a:pt x="61894" y="184420"/>
                  </a:lnTo>
                  <a:lnTo>
                    <a:pt x="62556" y="184366"/>
                  </a:lnTo>
                  <a:lnTo>
                    <a:pt x="67497" y="185166"/>
                  </a:lnTo>
                  <a:lnTo>
                    <a:pt x="72145" y="185943"/>
                  </a:lnTo>
                  <a:lnTo>
                    <a:pt x="72499" y="183120"/>
                  </a:lnTo>
                  <a:lnTo>
                    <a:pt x="76578" y="179589"/>
                  </a:lnTo>
                  <a:lnTo>
                    <a:pt x="78894" y="178866"/>
                  </a:lnTo>
                  <a:lnTo>
                    <a:pt x="79463" y="178250"/>
                  </a:lnTo>
                  <a:lnTo>
                    <a:pt x="80194" y="177058"/>
                  </a:lnTo>
                  <a:lnTo>
                    <a:pt x="80648" y="175212"/>
                  </a:lnTo>
                  <a:lnTo>
                    <a:pt x="80848" y="173904"/>
                  </a:lnTo>
                  <a:lnTo>
                    <a:pt x="81710" y="172812"/>
                  </a:lnTo>
                  <a:lnTo>
                    <a:pt x="82341" y="170804"/>
                  </a:lnTo>
                  <a:lnTo>
                    <a:pt x="83172" y="167296"/>
                  </a:lnTo>
                  <a:lnTo>
                    <a:pt x="85474" y="163603"/>
                  </a:lnTo>
                  <a:lnTo>
                    <a:pt x="86789" y="158588"/>
                  </a:lnTo>
                  <a:lnTo>
                    <a:pt x="86982" y="153741"/>
                  </a:lnTo>
                  <a:lnTo>
                    <a:pt x="87236" y="150056"/>
                  </a:lnTo>
                  <a:lnTo>
                    <a:pt x="87921" y="149302"/>
                  </a:lnTo>
                  <a:lnTo>
                    <a:pt x="87898" y="142740"/>
                  </a:lnTo>
                  <a:lnTo>
                    <a:pt x="87882" y="136132"/>
                  </a:lnTo>
                  <a:lnTo>
                    <a:pt x="87859" y="130539"/>
                  </a:lnTo>
                  <a:lnTo>
                    <a:pt x="87836" y="123570"/>
                  </a:lnTo>
                  <a:lnTo>
                    <a:pt x="87821" y="117446"/>
                  </a:lnTo>
                  <a:lnTo>
                    <a:pt x="87798" y="110792"/>
                  </a:lnTo>
                  <a:lnTo>
                    <a:pt x="87782" y="104815"/>
                  </a:lnTo>
                  <a:lnTo>
                    <a:pt x="87767" y="100845"/>
                  </a:lnTo>
                  <a:lnTo>
                    <a:pt x="92484" y="99899"/>
                  </a:lnTo>
                  <a:lnTo>
                    <a:pt x="97355" y="98914"/>
                  </a:lnTo>
                  <a:lnTo>
                    <a:pt x="104481" y="97476"/>
                  </a:lnTo>
                  <a:lnTo>
                    <a:pt x="112200" y="95922"/>
                  </a:lnTo>
                  <a:lnTo>
                    <a:pt x="120611" y="94222"/>
                  </a:lnTo>
                  <a:lnTo>
                    <a:pt x="122519" y="93199"/>
                  </a:lnTo>
                  <a:lnTo>
                    <a:pt x="128868" y="87437"/>
                  </a:lnTo>
                  <a:lnTo>
                    <a:pt x="131738" y="84829"/>
                  </a:lnTo>
                  <a:lnTo>
                    <a:pt x="137433" y="79659"/>
                  </a:lnTo>
                  <a:lnTo>
                    <a:pt x="141827" y="75651"/>
                  </a:lnTo>
                  <a:lnTo>
                    <a:pt x="147414" y="70559"/>
                  </a:lnTo>
                  <a:lnTo>
                    <a:pt x="153332" y="65427"/>
                  </a:lnTo>
                  <a:lnTo>
                    <a:pt x="158049" y="61320"/>
                  </a:lnTo>
                  <a:lnTo>
                    <a:pt x="165468" y="56665"/>
                  </a:lnTo>
                  <a:lnTo>
                    <a:pt x="176649" y="49642"/>
                  </a:lnTo>
                  <a:lnTo>
                    <a:pt x="187831" y="42595"/>
                  </a:lnTo>
                  <a:lnTo>
                    <a:pt x="199020" y="35533"/>
                  </a:lnTo>
                  <a:lnTo>
                    <a:pt x="210201" y="28456"/>
                  </a:lnTo>
                  <a:lnTo>
                    <a:pt x="221383" y="21371"/>
                  </a:lnTo>
                  <a:lnTo>
                    <a:pt x="232564" y="14263"/>
                  </a:lnTo>
                  <a:lnTo>
                    <a:pt x="243753" y="7139"/>
                  </a:lnTo>
                  <a:lnTo>
                    <a:pt x="254935" y="0"/>
                  </a:lnTo>
                  <a:lnTo>
                    <a:pt x="266186" y="2723"/>
                  </a:lnTo>
                  <a:lnTo>
                    <a:pt x="276874" y="5300"/>
                  </a:lnTo>
                  <a:lnTo>
                    <a:pt x="287625" y="7893"/>
                  </a:lnTo>
                  <a:lnTo>
                    <a:pt x="290157" y="9316"/>
                  </a:lnTo>
                  <a:lnTo>
                    <a:pt x="295859" y="14386"/>
                  </a:lnTo>
                  <a:lnTo>
                    <a:pt x="303162" y="20863"/>
                  </a:lnTo>
                  <a:lnTo>
                    <a:pt x="303478" y="20955"/>
                  </a:lnTo>
                  <a:lnTo>
                    <a:pt x="303809" y="20986"/>
                  </a:lnTo>
                  <a:lnTo>
                    <a:pt x="310827" y="17170"/>
                  </a:lnTo>
                  <a:lnTo>
                    <a:pt x="319969" y="121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0" name="Serbest Form 169">
              <a:extLst>
                <a:ext uri="{FF2B5EF4-FFF2-40B4-BE49-F238E27FC236}">
                  <a16:creationId xmlns:a16="http://schemas.microsoft.com/office/drawing/2014/main" id="{34FE57F5-18AB-3F98-4BCB-4B7C1EA3B87A}"/>
                </a:ext>
              </a:extLst>
            </p:cNvPr>
            <p:cNvSpPr/>
            <p:nvPr/>
          </p:nvSpPr>
          <p:spPr>
            <a:xfrm>
              <a:off x="11624228" y="7145883"/>
              <a:ext cx="1815" cy="2030"/>
            </a:xfrm>
            <a:custGeom>
              <a:avLst/>
              <a:gdLst>
                <a:gd name="csX0" fmla="*/ 723 w 1815"/>
                <a:gd name="csY0" fmla="*/ 100 h 2030"/>
                <a:gd name="csX1" fmla="*/ 1154 w 1815"/>
                <a:gd name="csY1" fmla="*/ 354 h 2030"/>
                <a:gd name="csX2" fmla="*/ 1554 w 1815"/>
                <a:gd name="csY2" fmla="*/ 500 h 2030"/>
                <a:gd name="csX3" fmla="*/ 1816 w 1815"/>
                <a:gd name="csY3" fmla="*/ 692 h 2030"/>
                <a:gd name="csX4" fmla="*/ 1777 w 1815"/>
                <a:gd name="csY4" fmla="*/ 1108 h 2030"/>
                <a:gd name="csX5" fmla="*/ 1577 w 1815"/>
                <a:gd name="csY5" fmla="*/ 1523 h 2030"/>
                <a:gd name="csX6" fmla="*/ 1331 w 1815"/>
                <a:gd name="csY6" fmla="*/ 1700 h 2030"/>
                <a:gd name="csX7" fmla="*/ 1254 w 1815"/>
                <a:gd name="csY7" fmla="*/ 1754 h 2030"/>
                <a:gd name="csX8" fmla="*/ 1201 w 1815"/>
                <a:gd name="csY8" fmla="*/ 1838 h 2030"/>
                <a:gd name="csX9" fmla="*/ 1178 w 1815"/>
                <a:gd name="csY9" fmla="*/ 1923 h 2030"/>
                <a:gd name="csX10" fmla="*/ 1178 w 1815"/>
                <a:gd name="csY10" fmla="*/ 2031 h 2030"/>
                <a:gd name="csX11" fmla="*/ 1054 w 1815"/>
                <a:gd name="csY11" fmla="*/ 1685 h 2030"/>
                <a:gd name="csX12" fmla="*/ 823 w 1815"/>
                <a:gd name="csY12" fmla="*/ 1454 h 2030"/>
                <a:gd name="csX13" fmla="*/ 600 w 1815"/>
                <a:gd name="csY13" fmla="*/ 1431 h 2030"/>
                <a:gd name="csX14" fmla="*/ 439 w 1815"/>
                <a:gd name="csY14" fmla="*/ 1700 h 2030"/>
                <a:gd name="csX15" fmla="*/ 308 w 1815"/>
                <a:gd name="csY15" fmla="*/ 1700 h 2030"/>
                <a:gd name="csX16" fmla="*/ 262 w 1815"/>
                <a:gd name="csY16" fmla="*/ 1423 h 2030"/>
                <a:gd name="csX17" fmla="*/ 169 w 1815"/>
                <a:gd name="csY17" fmla="*/ 1185 h 2030"/>
                <a:gd name="csX18" fmla="*/ 131 w 1815"/>
                <a:gd name="csY18" fmla="*/ 954 h 2030"/>
                <a:gd name="csX19" fmla="*/ 223 w 1815"/>
                <a:gd name="csY19" fmla="*/ 769 h 2030"/>
                <a:gd name="csX20" fmla="*/ 392 w 1815"/>
                <a:gd name="csY20" fmla="*/ 546 h 2030"/>
                <a:gd name="csX21" fmla="*/ 400 w 1815"/>
                <a:gd name="csY21" fmla="*/ 362 h 2030"/>
                <a:gd name="csX22" fmla="*/ 269 w 1815"/>
                <a:gd name="csY22" fmla="*/ 277 h 2030"/>
                <a:gd name="csX23" fmla="*/ 0 w 1815"/>
                <a:gd name="csY23" fmla="*/ 354 h 2030"/>
                <a:gd name="csX24" fmla="*/ 315 w 1815"/>
                <a:gd name="csY24" fmla="*/ 0 h 203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815" h="2030">
                  <a:moveTo>
                    <a:pt x="723" y="100"/>
                  </a:moveTo>
                  <a:lnTo>
                    <a:pt x="1154" y="354"/>
                  </a:lnTo>
                  <a:lnTo>
                    <a:pt x="1554" y="500"/>
                  </a:lnTo>
                  <a:lnTo>
                    <a:pt x="1816" y="692"/>
                  </a:lnTo>
                  <a:lnTo>
                    <a:pt x="1777" y="1108"/>
                  </a:lnTo>
                  <a:lnTo>
                    <a:pt x="1577" y="1523"/>
                  </a:lnTo>
                  <a:lnTo>
                    <a:pt x="1331" y="1700"/>
                  </a:lnTo>
                  <a:lnTo>
                    <a:pt x="1254" y="1754"/>
                  </a:lnTo>
                  <a:lnTo>
                    <a:pt x="1201" y="1838"/>
                  </a:lnTo>
                  <a:lnTo>
                    <a:pt x="1178" y="1923"/>
                  </a:lnTo>
                  <a:lnTo>
                    <a:pt x="1178" y="2031"/>
                  </a:lnTo>
                  <a:lnTo>
                    <a:pt x="1054" y="1685"/>
                  </a:lnTo>
                  <a:lnTo>
                    <a:pt x="823" y="1454"/>
                  </a:lnTo>
                  <a:lnTo>
                    <a:pt x="600" y="1431"/>
                  </a:lnTo>
                  <a:lnTo>
                    <a:pt x="439" y="1700"/>
                  </a:lnTo>
                  <a:lnTo>
                    <a:pt x="308" y="1700"/>
                  </a:lnTo>
                  <a:lnTo>
                    <a:pt x="262" y="1423"/>
                  </a:lnTo>
                  <a:lnTo>
                    <a:pt x="169" y="1185"/>
                  </a:lnTo>
                  <a:lnTo>
                    <a:pt x="131" y="954"/>
                  </a:lnTo>
                  <a:lnTo>
                    <a:pt x="223" y="769"/>
                  </a:lnTo>
                  <a:lnTo>
                    <a:pt x="392" y="546"/>
                  </a:lnTo>
                  <a:lnTo>
                    <a:pt x="400" y="362"/>
                  </a:lnTo>
                  <a:lnTo>
                    <a:pt x="269" y="277"/>
                  </a:lnTo>
                  <a:lnTo>
                    <a:pt x="0" y="354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1" name="Serbest Form 170">
              <a:extLst>
                <a:ext uri="{FF2B5EF4-FFF2-40B4-BE49-F238E27FC236}">
                  <a16:creationId xmlns:a16="http://schemas.microsoft.com/office/drawing/2014/main" id="{C6321B1E-AA75-8631-0A5F-85EB41E60DB6}"/>
                </a:ext>
              </a:extLst>
            </p:cNvPr>
            <p:cNvSpPr/>
            <p:nvPr/>
          </p:nvSpPr>
          <p:spPr>
            <a:xfrm>
              <a:off x="8055981" y="6194374"/>
              <a:ext cx="257874" cy="208682"/>
            </a:xfrm>
            <a:custGeom>
              <a:avLst/>
              <a:gdLst>
                <a:gd name="csX0" fmla="*/ 235811 w 257874"/>
                <a:gd name="csY0" fmla="*/ 3723 h 208682"/>
                <a:gd name="csX1" fmla="*/ 239205 w 257874"/>
                <a:gd name="csY1" fmla="*/ 8470 h 208682"/>
                <a:gd name="csX2" fmla="*/ 242853 w 257874"/>
                <a:gd name="csY2" fmla="*/ 13570 h 208682"/>
                <a:gd name="csX3" fmla="*/ 245692 w 257874"/>
                <a:gd name="csY3" fmla="*/ 17532 h 208682"/>
                <a:gd name="csX4" fmla="*/ 247770 w 257874"/>
                <a:gd name="csY4" fmla="*/ 27786 h 208682"/>
                <a:gd name="csX5" fmla="*/ 247993 w 257874"/>
                <a:gd name="csY5" fmla="*/ 29733 h 208682"/>
                <a:gd name="csX6" fmla="*/ 248155 w 257874"/>
                <a:gd name="csY6" fmla="*/ 30610 h 208682"/>
                <a:gd name="csX7" fmla="*/ 248316 w 257874"/>
                <a:gd name="csY7" fmla="*/ 31417 h 208682"/>
                <a:gd name="csX8" fmla="*/ 248586 w 257874"/>
                <a:gd name="csY8" fmla="*/ 32810 h 208682"/>
                <a:gd name="csX9" fmla="*/ 250217 w 257874"/>
                <a:gd name="csY9" fmla="*/ 33410 h 208682"/>
                <a:gd name="csX10" fmla="*/ 253296 w 257874"/>
                <a:gd name="csY10" fmla="*/ 33687 h 208682"/>
                <a:gd name="csX11" fmla="*/ 255535 w 257874"/>
                <a:gd name="csY11" fmla="*/ 34694 h 208682"/>
                <a:gd name="csX12" fmla="*/ 256874 w 257874"/>
                <a:gd name="csY12" fmla="*/ 36364 h 208682"/>
                <a:gd name="csX13" fmla="*/ 257005 w 257874"/>
                <a:gd name="csY13" fmla="*/ 36641 h 208682"/>
                <a:gd name="csX14" fmla="*/ 257713 w 257874"/>
                <a:gd name="csY14" fmla="*/ 37926 h 208682"/>
                <a:gd name="csX15" fmla="*/ 257874 w 257874"/>
                <a:gd name="csY15" fmla="*/ 38856 h 208682"/>
                <a:gd name="csX16" fmla="*/ 257682 w 257874"/>
                <a:gd name="csY16" fmla="*/ 41533 h 208682"/>
                <a:gd name="csX17" fmla="*/ 257228 w 257874"/>
                <a:gd name="csY17" fmla="*/ 44972 h 208682"/>
                <a:gd name="csX18" fmla="*/ 256459 w 257874"/>
                <a:gd name="csY18" fmla="*/ 47188 h 208682"/>
                <a:gd name="csX19" fmla="*/ 256889 w 257874"/>
                <a:gd name="csY19" fmla="*/ 50203 h 208682"/>
                <a:gd name="csX20" fmla="*/ 256751 w 257874"/>
                <a:gd name="csY20" fmla="*/ 51488 h 208682"/>
                <a:gd name="csX21" fmla="*/ 256412 w 257874"/>
                <a:gd name="csY21" fmla="*/ 52365 h 208682"/>
                <a:gd name="csX22" fmla="*/ 255035 w 257874"/>
                <a:gd name="csY22" fmla="*/ 53373 h 208682"/>
                <a:gd name="csX23" fmla="*/ 253165 w 257874"/>
                <a:gd name="csY23" fmla="*/ 54358 h 208682"/>
                <a:gd name="csX24" fmla="*/ 248694 w 257874"/>
                <a:gd name="csY24" fmla="*/ 57265 h 208682"/>
                <a:gd name="csX25" fmla="*/ 247416 w 257874"/>
                <a:gd name="csY25" fmla="*/ 57696 h 208682"/>
                <a:gd name="csX26" fmla="*/ 245546 w 257874"/>
                <a:gd name="csY26" fmla="*/ 57773 h 208682"/>
                <a:gd name="csX27" fmla="*/ 243922 w 257874"/>
                <a:gd name="csY27" fmla="*/ 58496 h 208682"/>
                <a:gd name="csX28" fmla="*/ 241999 w 257874"/>
                <a:gd name="csY28" fmla="*/ 60065 h 208682"/>
                <a:gd name="csX29" fmla="*/ 237843 w 257874"/>
                <a:gd name="csY29" fmla="*/ 65897 h 208682"/>
                <a:gd name="csX30" fmla="*/ 234296 w 257874"/>
                <a:gd name="csY30" fmla="*/ 71751 h 208682"/>
                <a:gd name="csX31" fmla="*/ 233064 w 257874"/>
                <a:gd name="csY31" fmla="*/ 76590 h 208682"/>
                <a:gd name="csX32" fmla="*/ 231679 w 257874"/>
                <a:gd name="csY32" fmla="*/ 81205 h 208682"/>
                <a:gd name="csX33" fmla="*/ 228555 w 257874"/>
                <a:gd name="csY33" fmla="*/ 84152 h 208682"/>
                <a:gd name="csX34" fmla="*/ 228116 w 257874"/>
                <a:gd name="csY34" fmla="*/ 85806 h 208682"/>
                <a:gd name="csX35" fmla="*/ 227985 w 257874"/>
                <a:gd name="csY35" fmla="*/ 86767 h 208682"/>
                <a:gd name="csX36" fmla="*/ 227877 w 257874"/>
                <a:gd name="csY36" fmla="*/ 88990 h 208682"/>
                <a:gd name="csX37" fmla="*/ 227501 w 257874"/>
                <a:gd name="csY37" fmla="*/ 92668 h 208682"/>
                <a:gd name="csX38" fmla="*/ 227016 w 257874"/>
                <a:gd name="csY38" fmla="*/ 94437 h 208682"/>
                <a:gd name="csX39" fmla="*/ 226515 w 257874"/>
                <a:gd name="csY39" fmla="*/ 94960 h 208682"/>
                <a:gd name="csX40" fmla="*/ 223145 w 257874"/>
                <a:gd name="csY40" fmla="*/ 96083 h 208682"/>
                <a:gd name="csX41" fmla="*/ 221206 w 257874"/>
                <a:gd name="csY41" fmla="*/ 97430 h 208682"/>
                <a:gd name="csX42" fmla="*/ 220044 w 257874"/>
                <a:gd name="csY42" fmla="*/ 100099 h 208682"/>
                <a:gd name="csX43" fmla="*/ 219620 w 257874"/>
                <a:gd name="csY43" fmla="*/ 102984 h 208682"/>
                <a:gd name="csX44" fmla="*/ 218943 w 257874"/>
                <a:gd name="csY44" fmla="*/ 106269 h 208682"/>
                <a:gd name="csX45" fmla="*/ 218558 w 257874"/>
                <a:gd name="csY45" fmla="*/ 109153 h 208682"/>
                <a:gd name="csX46" fmla="*/ 218035 w 257874"/>
                <a:gd name="csY46" fmla="*/ 110646 h 208682"/>
                <a:gd name="csX47" fmla="*/ 216927 w 257874"/>
                <a:gd name="csY47" fmla="*/ 112215 h 208682"/>
                <a:gd name="csX48" fmla="*/ 215211 w 257874"/>
                <a:gd name="csY48" fmla="*/ 113900 h 208682"/>
                <a:gd name="csX49" fmla="*/ 213726 w 257874"/>
                <a:gd name="csY49" fmla="*/ 114854 h 208682"/>
                <a:gd name="csX50" fmla="*/ 209855 w 257874"/>
                <a:gd name="csY50" fmla="*/ 115477 h 208682"/>
                <a:gd name="csX51" fmla="*/ 207862 w 257874"/>
                <a:gd name="csY51" fmla="*/ 119292 h 208682"/>
                <a:gd name="csX52" fmla="*/ 206176 w 257874"/>
                <a:gd name="csY52" fmla="*/ 122270 h 208682"/>
                <a:gd name="csX53" fmla="*/ 206130 w 257874"/>
                <a:gd name="csY53" fmla="*/ 123462 h 208682"/>
                <a:gd name="csX54" fmla="*/ 204507 w 257874"/>
                <a:gd name="csY54" fmla="*/ 129632 h 208682"/>
                <a:gd name="csX55" fmla="*/ 201682 w 257874"/>
                <a:gd name="csY55" fmla="*/ 134278 h 208682"/>
                <a:gd name="csX56" fmla="*/ 201497 w 257874"/>
                <a:gd name="csY56" fmla="*/ 135917 h 208682"/>
                <a:gd name="csX57" fmla="*/ 201490 w 257874"/>
                <a:gd name="csY57" fmla="*/ 137263 h 208682"/>
                <a:gd name="csX58" fmla="*/ 197958 w 257874"/>
                <a:gd name="csY58" fmla="*/ 141348 h 208682"/>
                <a:gd name="csX59" fmla="*/ 197019 w 257874"/>
                <a:gd name="csY59" fmla="*/ 142556 h 208682"/>
                <a:gd name="csX60" fmla="*/ 196118 w 257874"/>
                <a:gd name="csY60" fmla="*/ 144133 h 208682"/>
                <a:gd name="csX61" fmla="*/ 197011 w 257874"/>
                <a:gd name="csY61" fmla="*/ 145656 h 208682"/>
                <a:gd name="csX62" fmla="*/ 198004 w 257874"/>
                <a:gd name="csY62" fmla="*/ 147040 h 208682"/>
                <a:gd name="csX63" fmla="*/ 198150 w 257874"/>
                <a:gd name="csY63" fmla="*/ 147510 h 208682"/>
                <a:gd name="csX64" fmla="*/ 196549 w 257874"/>
                <a:gd name="csY64" fmla="*/ 148810 h 208682"/>
                <a:gd name="csX65" fmla="*/ 193748 w 257874"/>
                <a:gd name="csY65" fmla="*/ 151072 h 208682"/>
                <a:gd name="csX66" fmla="*/ 192078 w 257874"/>
                <a:gd name="csY66" fmla="*/ 152426 h 208682"/>
                <a:gd name="csX67" fmla="*/ 191709 w 257874"/>
                <a:gd name="csY67" fmla="*/ 153164 h 208682"/>
                <a:gd name="csX68" fmla="*/ 191463 w 257874"/>
                <a:gd name="csY68" fmla="*/ 156556 h 208682"/>
                <a:gd name="csX69" fmla="*/ 190978 w 257874"/>
                <a:gd name="csY69" fmla="*/ 157472 h 208682"/>
                <a:gd name="csX70" fmla="*/ 189862 w 257874"/>
                <a:gd name="csY70" fmla="*/ 158718 h 208682"/>
                <a:gd name="csX71" fmla="*/ 188223 w 257874"/>
                <a:gd name="csY71" fmla="*/ 160088 h 208682"/>
                <a:gd name="csX72" fmla="*/ 186561 w 257874"/>
                <a:gd name="csY72" fmla="*/ 161149 h 208682"/>
                <a:gd name="csX73" fmla="*/ 184675 w 257874"/>
                <a:gd name="csY73" fmla="*/ 161888 h 208682"/>
                <a:gd name="csX74" fmla="*/ 182867 w 257874"/>
                <a:gd name="csY74" fmla="*/ 162165 h 208682"/>
                <a:gd name="csX75" fmla="*/ 181851 w 257874"/>
                <a:gd name="csY75" fmla="*/ 161734 h 208682"/>
                <a:gd name="csX76" fmla="*/ 181274 w 257874"/>
                <a:gd name="csY76" fmla="*/ 160703 h 208682"/>
                <a:gd name="csX77" fmla="*/ 180258 w 257874"/>
                <a:gd name="csY77" fmla="*/ 156549 h 208682"/>
                <a:gd name="csX78" fmla="*/ 179742 w 257874"/>
                <a:gd name="csY78" fmla="*/ 155657 h 208682"/>
                <a:gd name="csX79" fmla="*/ 178565 w 257874"/>
                <a:gd name="csY79" fmla="*/ 154849 h 208682"/>
                <a:gd name="csX80" fmla="*/ 176241 w 257874"/>
                <a:gd name="csY80" fmla="*/ 152572 h 208682"/>
                <a:gd name="csX81" fmla="*/ 173886 w 257874"/>
                <a:gd name="csY81" fmla="*/ 150272 h 208682"/>
                <a:gd name="csX82" fmla="*/ 171047 w 257874"/>
                <a:gd name="csY82" fmla="*/ 148656 h 208682"/>
                <a:gd name="csX83" fmla="*/ 170439 w 257874"/>
                <a:gd name="csY83" fmla="*/ 148771 h 208682"/>
                <a:gd name="csX84" fmla="*/ 169969 w 257874"/>
                <a:gd name="csY84" fmla="*/ 149210 h 208682"/>
                <a:gd name="csX85" fmla="*/ 169161 w 257874"/>
                <a:gd name="csY85" fmla="*/ 151525 h 208682"/>
                <a:gd name="csX86" fmla="*/ 168369 w 257874"/>
                <a:gd name="csY86" fmla="*/ 152372 h 208682"/>
                <a:gd name="csX87" fmla="*/ 166876 w 257874"/>
                <a:gd name="csY87" fmla="*/ 152664 h 208682"/>
                <a:gd name="csX88" fmla="*/ 164282 w 257874"/>
                <a:gd name="csY88" fmla="*/ 152679 h 208682"/>
                <a:gd name="csX89" fmla="*/ 162389 w 257874"/>
                <a:gd name="csY89" fmla="*/ 152356 h 208682"/>
                <a:gd name="csX90" fmla="*/ 161958 w 257874"/>
                <a:gd name="csY90" fmla="*/ 151895 h 208682"/>
                <a:gd name="csX91" fmla="*/ 161574 w 257874"/>
                <a:gd name="csY91" fmla="*/ 150895 h 208682"/>
                <a:gd name="csX92" fmla="*/ 161050 w 257874"/>
                <a:gd name="csY92" fmla="*/ 150095 h 208682"/>
                <a:gd name="csX93" fmla="*/ 158788 w 257874"/>
                <a:gd name="csY93" fmla="*/ 151718 h 208682"/>
                <a:gd name="csX94" fmla="*/ 155233 w 257874"/>
                <a:gd name="csY94" fmla="*/ 154272 h 208682"/>
                <a:gd name="csX95" fmla="*/ 154078 w 257874"/>
                <a:gd name="csY95" fmla="*/ 154687 h 208682"/>
                <a:gd name="csX96" fmla="*/ 153193 w 257874"/>
                <a:gd name="csY96" fmla="*/ 155203 h 208682"/>
                <a:gd name="csX97" fmla="*/ 152024 w 257874"/>
                <a:gd name="csY97" fmla="*/ 157580 h 208682"/>
                <a:gd name="csX98" fmla="*/ 150600 w 257874"/>
                <a:gd name="csY98" fmla="*/ 160126 h 208682"/>
                <a:gd name="csX99" fmla="*/ 148745 w 257874"/>
                <a:gd name="csY99" fmla="*/ 161457 h 208682"/>
                <a:gd name="csX100" fmla="*/ 146937 w 257874"/>
                <a:gd name="csY100" fmla="*/ 162580 h 208682"/>
                <a:gd name="csX101" fmla="*/ 145898 w 257874"/>
                <a:gd name="csY101" fmla="*/ 163557 h 208682"/>
                <a:gd name="csX102" fmla="*/ 144413 w 257874"/>
                <a:gd name="csY102" fmla="*/ 164711 h 208682"/>
                <a:gd name="csX103" fmla="*/ 141504 w 257874"/>
                <a:gd name="csY103" fmla="*/ 167596 h 208682"/>
                <a:gd name="csX104" fmla="*/ 137648 w 257874"/>
                <a:gd name="csY104" fmla="*/ 171411 h 208682"/>
                <a:gd name="csX105" fmla="*/ 136286 w 257874"/>
                <a:gd name="csY105" fmla="*/ 173381 h 208682"/>
                <a:gd name="csX106" fmla="*/ 134940 w 257874"/>
                <a:gd name="csY106" fmla="*/ 176327 h 208682"/>
                <a:gd name="csX107" fmla="*/ 134155 w 257874"/>
                <a:gd name="csY107" fmla="*/ 179589 h 208682"/>
                <a:gd name="csX108" fmla="*/ 133300 w 257874"/>
                <a:gd name="csY108" fmla="*/ 183158 h 208682"/>
                <a:gd name="csX109" fmla="*/ 132046 w 257874"/>
                <a:gd name="csY109" fmla="*/ 188897 h 208682"/>
                <a:gd name="csX110" fmla="*/ 130199 w 257874"/>
                <a:gd name="csY110" fmla="*/ 192143 h 208682"/>
                <a:gd name="csX111" fmla="*/ 128583 w 257874"/>
                <a:gd name="csY111" fmla="*/ 194721 h 208682"/>
                <a:gd name="csX112" fmla="*/ 127383 w 257874"/>
                <a:gd name="csY112" fmla="*/ 196744 h 208682"/>
                <a:gd name="csX113" fmla="*/ 126752 w 257874"/>
                <a:gd name="csY113" fmla="*/ 198413 h 208682"/>
                <a:gd name="csX114" fmla="*/ 126490 w 257874"/>
                <a:gd name="csY114" fmla="*/ 198359 h 208682"/>
                <a:gd name="csX115" fmla="*/ 125859 w 257874"/>
                <a:gd name="csY115" fmla="*/ 199075 h 208682"/>
                <a:gd name="csX116" fmla="*/ 124058 w 257874"/>
                <a:gd name="csY116" fmla="*/ 198605 h 208682"/>
                <a:gd name="csX117" fmla="*/ 123250 w 257874"/>
                <a:gd name="csY117" fmla="*/ 197152 h 208682"/>
                <a:gd name="csX118" fmla="*/ 122134 w 257874"/>
                <a:gd name="csY118" fmla="*/ 196913 h 208682"/>
                <a:gd name="csX119" fmla="*/ 120211 w 257874"/>
                <a:gd name="csY119" fmla="*/ 194782 h 208682"/>
                <a:gd name="csX120" fmla="*/ 119803 w 257874"/>
                <a:gd name="csY120" fmla="*/ 195136 h 208682"/>
                <a:gd name="csX121" fmla="*/ 121834 w 257874"/>
                <a:gd name="csY121" fmla="*/ 200552 h 208682"/>
                <a:gd name="csX122" fmla="*/ 121080 w 257874"/>
                <a:gd name="csY122" fmla="*/ 202667 h 208682"/>
                <a:gd name="csX123" fmla="*/ 115362 w 257874"/>
                <a:gd name="csY123" fmla="*/ 202713 h 208682"/>
                <a:gd name="csX124" fmla="*/ 110445 w 257874"/>
                <a:gd name="csY124" fmla="*/ 203421 h 208682"/>
                <a:gd name="csX125" fmla="*/ 107067 w 257874"/>
                <a:gd name="csY125" fmla="*/ 203360 h 208682"/>
                <a:gd name="csX126" fmla="*/ 105374 w 257874"/>
                <a:gd name="csY126" fmla="*/ 202590 h 208682"/>
                <a:gd name="csX127" fmla="*/ 104620 w 257874"/>
                <a:gd name="csY127" fmla="*/ 200559 h 208682"/>
                <a:gd name="csX128" fmla="*/ 104327 w 257874"/>
                <a:gd name="csY128" fmla="*/ 200767 h 208682"/>
                <a:gd name="csX129" fmla="*/ 104158 w 257874"/>
                <a:gd name="csY129" fmla="*/ 201852 h 208682"/>
                <a:gd name="csX130" fmla="*/ 103088 w 257874"/>
                <a:gd name="csY130" fmla="*/ 202706 h 208682"/>
                <a:gd name="csX131" fmla="*/ 99294 w 257874"/>
                <a:gd name="csY131" fmla="*/ 202867 h 208682"/>
                <a:gd name="csX132" fmla="*/ 97617 w 257874"/>
                <a:gd name="csY132" fmla="*/ 201483 h 208682"/>
                <a:gd name="csX133" fmla="*/ 96262 w 257874"/>
                <a:gd name="csY133" fmla="*/ 199929 h 208682"/>
                <a:gd name="csX134" fmla="*/ 94808 w 257874"/>
                <a:gd name="csY134" fmla="*/ 199244 h 208682"/>
                <a:gd name="csX135" fmla="*/ 95031 w 257874"/>
                <a:gd name="csY135" fmla="*/ 199890 h 208682"/>
                <a:gd name="csX136" fmla="*/ 96701 w 257874"/>
                <a:gd name="csY136" fmla="*/ 201406 h 208682"/>
                <a:gd name="csX137" fmla="*/ 96501 w 257874"/>
                <a:gd name="csY137" fmla="*/ 203583 h 208682"/>
                <a:gd name="csX138" fmla="*/ 93446 w 257874"/>
                <a:gd name="csY138" fmla="*/ 206106 h 208682"/>
                <a:gd name="csX139" fmla="*/ 91499 w 257874"/>
                <a:gd name="csY139" fmla="*/ 206252 h 208682"/>
                <a:gd name="csX140" fmla="*/ 90306 w 257874"/>
                <a:gd name="csY140" fmla="*/ 205167 h 208682"/>
                <a:gd name="csX141" fmla="*/ 89683 w 257874"/>
                <a:gd name="csY141" fmla="*/ 203398 h 208682"/>
                <a:gd name="csX142" fmla="*/ 89367 w 257874"/>
                <a:gd name="csY142" fmla="*/ 200783 h 208682"/>
                <a:gd name="csX143" fmla="*/ 88567 w 257874"/>
                <a:gd name="csY143" fmla="*/ 199075 h 208682"/>
                <a:gd name="csX144" fmla="*/ 88136 w 257874"/>
                <a:gd name="csY144" fmla="*/ 199075 h 208682"/>
                <a:gd name="csX145" fmla="*/ 88536 w 257874"/>
                <a:gd name="csY145" fmla="*/ 200636 h 208682"/>
                <a:gd name="csX146" fmla="*/ 88667 w 257874"/>
                <a:gd name="csY146" fmla="*/ 201914 h 208682"/>
                <a:gd name="csX147" fmla="*/ 88682 w 257874"/>
                <a:gd name="csY147" fmla="*/ 204567 h 208682"/>
                <a:gd name="csX148" fmla="*/ 90137 w 257874"/>
                <a:gd name="csY148" fmla="*/ 206629 h 208682"/>
                <a:gd name="csX149" fmla="*/ 87905 w 257874"/>
                <a:gd name="csY149" fmla="*/ 207268 h 208682"/>
                <a:gd name="csX150" fmla="*/ 86997 w 257874"/>
                <a:gd name="csY150" fmla="*/ 207291 h 208682"/>
                <a:gd name="csX151" fmla="*/ 85227 w 257874"/>
                <a:gd name="csY151" fmla="*/ 207337 h 208682"/>
                <a:gd name="csX152" fmla="*/ 84889 w 257874"/>
                <a:gd name="csY152" fmla="*/ 206568 h 208682"/>
                <a:gd name="csX153" fmla="*/ 84550 w 257874"/>
                <a:gd name="csY153" fmla="*/ 204860 h 208682"/>
                <a:gd name="csX154" fmla="*/ 84080 w 257874"/>
                <a:gd name="csY154" fmla="*/ 204414 h 208682"/>
                <a:gd name="csX155" fmla="*/ 83534 w 257874"/>
                <a:gd name="csY155" fmla="*/ 207306 h 208682"/>
                <a:gd name="csX156" fmla="*/ 82357 w 257874"/>
                <a:gd name="csY156" fmla="*/ 207506 h 208682"/>
                <a:gd name="csX157" fmla="*/ 81541 w 257874"/>
                <a:gd name="csY157" fmla="*/ 207483 h 208682"/>
                <a:gd name="csX158" fmla="*/ 78032 w 257874"/>
                <a:gd name="csY158" fmla="*/ 208114 h 208682"/>
                <a:gd name="csX159" fmla="*/ 77247 w 257874"/>
                <a:gd name="csY159" fmla="*/ 207991 h 208682"/>
                <a:gd name="csX160" fmla="*/ 77085 w 257874"/>
                <a:gd name="csY160" fmla="*/ 207452 h 208682"/>
                <a:gd name="csX161" fmla="*/ 77501 w 257874"/>
                <a:gd name="csY161" fmla="*/ 206652 h 208682"/>
                <a:gd name="csX162" fmla="*/ 77408 w 257874"/>
                <a:gd name="csY162" fmla="*/ 205352 h 208682"/>
                <a:gd name="csX163" fmla="*/ 76193 w 257874"/>
                <a:gd name="csY163" fmla="*/ 206352 h 208682"/>
                <a:gd name="csX164" fmla="*/ 76000 w 257874"/>
                <a:gd name="csY164" fmla="*/ 208360 h 208682"/>
                <a:gd name="csX165" fmla="*/ 75308 w 257874"/>
                <a:gd name="csY165" fmla="*/ 208683 h 208682"/>
                <a:gd name="csX166" fmla="*/ 73222 w 257874"/>
                <a:gd name="csY166" fmla="*/ 208398 h 208682"/>
                <a:gd name="csX167" fmla="*/ 70937 w 257874"/>
                <a:gd name="csY167" fmla="*/ 207368 h 208682"/>
                <a:gd name="csX168" fmla="*/ 69544 w 257874"/>
                <a:gd name="csY168" fmla="*/ 206314 h 208682"/>
                <a:gd name="csX169" fmla="*/ 67220 w 257874"/>
                <a:gd name="csY169" fmla="*/ 204844 h 208682"/>
                <a:gd name="csX170" fmla="*/ 62664 w 257874"/>
                <a:gd name="csY170" fmla="*/ 200729 h 208682"/>
                <a:gd name="csX171" fmla="*/ 61925 w 257874"/>
                <a:gd name="csY171" fmla="*/ 198875 h 208682"/>
                <a:gd name="csX172" fmla="*/ 60625 w 257874"/>
                <a:gd name="csY172" fmla="*/ 196605 h 208682"/>
                <a:gd name="csX173" fmla="*/ 59655 w 257874"/>
                <a:gd name="csY173" fmla="*/ 194297 h 208682"/>
                <a:gd name="csX174" fmla="*/ 58255 w 257874"/>
                <a:gd name="csY174" fmla="*/ 190359 h 208682"/>
                <a:gd name="csX175" fmla="*/ 58686 w 257874"/>
                <a:gd name="csY175" fmla="*/ 190074 h 208682"/>
                <a:gd name="csX176" fmla="*/ 59740 w 257874"/>
                <a:gd name="csY176" fmla="*/ 190413 h 208682"/>
                <a:gd name="csX177" fmla="*/ 60255 w 257874"/>
                <a:gd name="csY177" fmla="*/ 189820 h 208682"/>
                <a:gd name="csX178" fmla="*/ 58362 w 257874"/>
                <a:gd name="csY178" fmla="*/ 189389 h 208682"/>
                <a:gd name="csX179" fmla="*/ 57970 w 257874"/>
                <a:gd name="csY179" fmla="*/ 188928 h 208682"/>
                <a:gd name="csX180" fmla="*/ 57839 w 257874"/>
                <a:gd name="csY180" fmla="*/ 187543 h 208682"/>
                <a:gd name="csX181" fmla="*/ 57924 w 257874"/>
                <a:gd name="csY181" fmla="*/ 185851 h 208682"/>
                <a:gd name="csX182" fmla="*/ 59463 w 257874"/>
                <a:gd name="csY182" fmla="*/ 185259 h 208682"/>
                <a:gd name="csX183" fmla="*/ 60794 w 257874"/>
                <a:gd name="csY183" fmla="*/ 184966 h 208682"/>
                <a:gd name="csX184" fmla="*/ 61464 w 257874"/>
                <a:gd name="csY184" fmla="*/ 183943 h 208682"/>
                <a:gd name="csX185" fmla="*/ 61848 w 257874"/>
                <a:gd name="csY185" fmla="*/ 182912 h 208682"/>
                <a:gd name="csX186" fmla="*/ 58316 w 257874"/>
                <a:gd name="csY186" fmla="*/ 184474 h 208682"/>
                <a:gd name="csX187" fmla="*/ 54999 w 257874"/>
                <a:gd name="csY187" fmla="*/ 182704 h 208682"/>
                <a:gd name="csX188" fmla="*/ 54284 w 257874"/>
                <a:gd name="csY188" fmla="*/ 181635 h 208682"/>
                <a:gd name="csX189" fmla="*/ 54645 w 257874"/>
                <a:gd name="csY189" fmla="*/ 180812 h 208682"/>
                <a:gd name="csX190" fmla="*/ 56231 w 257874"/>
                <a:gd name="csY190" fmla="*/ 180689 h 208682"/>
                <a:gd name="csX191" fmla="*/ 58493 w 257874"/>
                <a:gd name="csY191" fmla="*/ 180751 h 208682"/>
                <a:gd name="csX192" fmla="*/ 59848 w 257874"/>
                <a:gd name="csY192" fmla="*/ 179950 h 208682"/>
                <a:gd name="csX193" fmla="*/ 59016 w 257874"/>
                <a:gd name="csY193" fmla="*/ 179666 h 208682"/>
                <a:gd name="csX194" fmla="*/ 57554 w 257874"/>
                <a:gd name="csY194" fmla="*/ 179697 h 208682"/>
                <a:gd name="csX195" fmla="*/ 57016 w 257874"/>
                <a:gd name="csY195" fmla="*/ 179166 h 208682"/>
                <a:gd name="csX196" fmla="*/ 57062 w 257874"/>
                <a:gd name="csY196" fmla="*/ 177881 h 208682"/>
                <a:gd name="csX197" fmla="*/ 56585 w 257874"/>
                <a:gd name="csY197" fmla="*/ 178166 h 208682"/>
                <a:gd name="csX198" fmla="*/ 55954 w 257874"/>
                <a:gd name="csY198" fmla="*/ 179304 h 208682"/>
                <a:gd name="csX199" fmla="*/ 53722 w 257874"/>
                <a:gd name="csY199" fmla="*/ 180143 h 208682"/>
                <a:gd name="csX200" fmla="*/ 52414 w 257874"/>
                <a:gd name="csY200" fmla="*/ 179304 h 208682"/>
                <a:gd name="csX201" fmla="*/ 52283 w 257874"/>
                <a:gd name="csY201" fmla="*/ 177443 h 208682"/>
                <a:gd name="csX202" fmla="*/ 51998 w 257874"/>
                <a:gd name="csY202" fmla="*/ 176604 h 208682"/>
                <a:gd name="csX203" fmla="*/ 50898 w 257874"/>
                <a:gd name="csY203" fmla="*/ 175950 h 208682"/>
                <a:gd name="csX204" fmla="*/ 46988 w 257874"/>
                <a:gd name="csY204" fmla="*/ 171019 h 208682"/>
                <a:gd name="csX205" fmla="*/ 42079 w 257874"/>
                <a:gd name="csY205" fmla="*/ 166903 h 208682"/>
                <a:gd name="csX206" fmla="*/ 37715 w 257874"/>
                <a:gd name="csY206" fmla="*/ 164065 h 208682"/>
                <a:gd name="csX207" fmla="*/ 31120 w 257874"/>
                <a:gd name="csY207" fmla="*/ 162711 h 208682"/>
                <a:gd name="csX208" fmla="*/ 17315 w 257874"/>
                <a:gd name="csY208" fmla="*/ 162765 h 208682"/>
                <a:gd name="csX209" fmla="*/ 16537 w 257874"/>
                <a:gd name="csY209" fmla="*/ 162372 h 208682"/>
                <a:gd name="csX210" fmla="*/ 17384 w 257874"/>
                <a:gd name="csY210" fmla="*/ 161726 h 208682"/>
                <a:gd name="csX211" fmla="*/ 18592 w 257874"/>
                <a:gd name="csY211" fmla="*/ 161288 h 208682"/>
                <a:gd name="csX212" fmla="*/ 23033 w 257874"/>
                <a:gd name="csY212" fmla="*/ 158987 h 208682"/>
                <a:gd name="csX213" fmla="*/ 22286 w 257874"/>
                <a:gd name="csY213" fmla="*/ 158680 h 208682"/>
                <a:gd name="csX214" fmla="*/ 17669 w 257874"/>
                <a:gd name="csY214" fmla="*/ 160118 h 208682"/>
                <a:gd name="csX215" fmla="*/ 16091 w 257874"/>
                <a:gd name="csY215" fmla="*/ 160257 h 208682"/>
                <a:gd name="csX216" fmla="*/ 14044 w 257874"/>
                <a:gd name="csY216" fmla="*/ 163019 h 208682"/>
                <a:gd name="csX217" fmla="*/ 1885 w 257874"/>
                <a:gd name="csY217" fmla="*/ 163480 h 208682"/>
                <a:gd name="csX218" fmla="*/ 462 w 257874"/>
                <a:gd name="csY218" fmla="*/ 163626 h 208682"/>
                <a:gd name="csX219" fmla="*/ 492 w 257874"/>
                <a:gd name="csY219" fmla="*/ 162365 h 208682"/>
                <a:gd name="csX220" fmla="*/ 1085 w 257874"/>
                <a:gd name="csY220" fmla="*/ 158734 h 208682"/>
                <a:gd name="csX221" fmla="*/ 1477 w 257874"/>
                <a:gd name="csY221" fmla="*/ 157303 h 208682"/>
                <a:gd name="csX222" fmla="*/ 1932 w 257874"/>
                <a:gd name="csY222" fmla="*/ 156226 h 208682"/>
                <a:gd name="csX223" fmla="*/ 1462 w 257874"/>
                <a:gd name="csY223" fmla="*/ 154933 h 208682"/>
                <a:gd name="csX224" fmla="*/ 1000 w 257874"/>
                <a:gd name="csY224" fmla="*/ 153179 h 208682"/>
                <a:gd name="csX225" fmla="*/ 777 w 257874"/>
                <a:gd name="csY225" fmla="*/ 150425 h 208682"/>
                <a:gd name="csX226" fmla="*/ 1347 w 257874"/>
                <a:gd name="csY226" fmla="*/ 149571 h 208682"/>
                <a:gd name="csX227" fmla="*/ 1539 w 257874"/>
                <a:gd name="csY227" fmla="*/ 148533 h 208682"/>
                <a:gd name="csX228" fmla="*/ 1401 w 257874"/>
                <a:gd name="csY228" fmla="*/ 146902 h 208682"/>
                <a:gd name="csX229" fmla="*/ 1401 w 257874"/>
                <a:gd name="csY229" fmla="*/ 141456 h 208682"/>
                <a:gd name="csX230" fmla="*/ 1732 w 257874"/>
                <a:gd name="csY230" fmla="*/ 140863 h 208682"/>
                <a:gd name="csX231" fmla="*/ 2124 w 257874"/>
                <a:gd name="csY231" fmla="*/ 140409 h 208682"/>
                <a:gd name="csX232" fmla="*/ 2147 w 257874"/>
                <a:gd name="csY232" fmla="*/ 139686 h 208682"/>
                <a:gd name="csX233" fmla="*/ 1408 w 257874"/>
                <a:gd name="csY233" fmla="*/ 138278 h 208682"/>
                <a:gd name="csX234" fmla="*/ 723 w 257874"/>
                <a:gd name="csY234" fmla="*/ 136671 h 208682"/>
                <a:gd name="csX235" fmla="*/ 746 w 257874"/>
                <a:gd name="csY235" fmla="*/ 134355 h 208682"/>
                <a:gd name="csX236" fmla="*/ 469 w 257874"/>
                <a:gd name="csY236" fmla="*/ 132116 h 208682"/>
                <a:gd name="csX237" fmla="*/ 0 w 257874"/>
                <a:gd name="csY237" fmla="*/ 131093 h 208682"/>
                <a:gd name="csX238" fmla="*/ 354 w 257874"/>
                <a:gd name="csY238" fmla="*/ 127278 h 208682"/>
                <a:gd name="csX239" fmla="*/ 554 w 257874"/>
                <a:gd name="csY239" fmla="*/ 122447 h 208682"/>
                <a:gd name="csX240" fmla="*/ 369 w 257874"/>
                <a:gd name="csY240" fmla="*/ 120300 h 208682"/>
                <a:gd name="csX241" fmla="*/ 816 w 257874"/>
                <a:gd name="csY241" fmla="*/ 118785 h 208682"/>
                <a:gd name="csX242" fmla="*/ 1054 w 257874"/>
                <a:gd name="csY242" fmla="*/ 115054 h 208682"/>
                <a:gd name="csX243" fmla="*/ 1016 w 257874"/>
                <a:gd name="csY243" fmla="*/ 111400 h 208682"/>
                <a:gd name="csX244" fmla="*/ 1924 w 257874"/>
                <a:gd name="csY244" fmla="*/ 105622 h 208682"/>
                <a:gd name="csX245" fmla="*/ 4587 w 257874"/>
                <a:gd name="csY245" fmla="*/ 105345 h 208682"/>
                <a:gd name="csX246" fmla="*/ 7757 w 257874"/>
                <a:gd name="csY246" fmla="*/ 104861 h 208682"/>
                <a:gd name="csX247" fmla="*/ 9173 w 257874"/>
                <a:gd name="csY247" fmla="*/ 102591 h 208682"/>
                <a:gd name="csX248" fmla="*/ 9989 w 257874"/>
                <a:gd name="csY248" fmla="*/ 99714 h 208682"/>
                <a:gd name="csX249" fmla="*/ 9727 w 257874"/>
                <a:gd name="csY249" fmla="*/ 96868 h 208682"/>
                <a:gd name="csX250" fmla="*/ 10343 w 257874"/>
                <a:gd name="csY250" fmla="*/ 95929 h 208682"/>
                <a:gd name="csX251" fmla="*/ 11612 w 257874"/>
                <a:gd name="csY251" fmla="*/ 94383 h 208682"/>
                <a:gd name="csX252" fmla="*/ 13906 w 257874"/>
                <a:gd name="csY252" fmla="*/ 92175 h 208682"/>
                <a:gd name="csX253" fmla="*/ 13813 w 257874"/>
                <a:gd name="csY253" fmla="*/ 89752 h 208682"/>
                <a:gd name="csX254" fmla="*/ 14444 w 257874"/>
                <a:gd name="csY254" fmla="*/ 89006 h 208682"/>
                <a:gd name="csX255" fmla="*/ 15529 w 257874"/>
                <a:gd name="csY255" fmla="*/ 88444 h 208682"/>
                <a:gd name="csX256" fmla="*/ 17084 w 257874"/>
                <a:gd name="csY256" fmla="*/ 88160 h 208682"/>
                <a:gd name="csX257" fmla="*/ 18823 w 257874"/>
                <a:gd name="csY257" fmla="*/ 86952 h 208682"/>
                <a:gd name="csX258" fmla="*/ 19785 w 257874"/>
                <a:gd name="csY258" fmla="*/ 84836 h 208682"/>
                <a:gd name="csX259" fmla="*/ 20732 w 257874"/>
                <a:gd name="csY259" fmla="*/ 81451 h 208682"/>
                <a:gd name="csX260" fmla="*/ 19239 w 257874"/>
                <a:gd name="csY260" fmla="*/ 79090 h 208682"/>
                <a:gd name="csX261" fmla="*/ 19262 w 257874"/>
                <a:gd name="csY261" fmla="*/ 78567 h 208682"/>
                <a:gd name="csX262" fmla="*/ 19831 w 257874"/>
                <a:gd name="csY262" fmla="*/ 77297 h 208682"/>
                <a:gd name="csX263" fmla="*/ 20747 w 257874"/>
                <a:gd name="csY263" fmla="*/ 76028 h 208682"/>
                <a:gd name="csX264" fmla="*/ 21470 w 257874"/>
                <a:gd name="csY264" fmla="*/ 75620 h 208682"/>
                <a:gd name="csX265" fmla="*/ 23163 w 257874"/>
                <a:gd name="csY265" fmla="*/ 75944 h 208682"/>
                <a:gd name="csX266" fmla="*/ 23456 w 257874"/>
                <a:gd name="csY266" fmla="*/ 75836 h 208682"/>
                <a:gd name="csX267" fmla="*/ 23717 w 257874"/>
                <a:gd name="csY267" fmla="*/ 75436 h 208682"/>
                <a:gd name="csX268" fmla="*/ 24810 w 257874"/>
                <a:gd name="csY268" fmla="*/ 71689 h 208682"/>
                <a:gd name="csX269" fmla="*/ 24710 w 257874"/>
                <a:gd name="csY269" fmla="*/ 70682 h 208682"/>
                <a:gd name="csX270" fmla="*/ 23133 w 257874"/>
                <a:gd name="csY270" fmla="*/ 68174 h 208682"/>
                <a:gd name="csX271" fmla="*/ 22871 w 257874"/>
                <a:gd name="csY271" fmla="*/ 66389 h 208682"/>
                <a:gd name="csX272" fmla="*/ 22640 w 257874"/>
                <a:gd name="csY272" fmla="*/ 63735 h 208682"/>
                <a:gd name="csX273" fmla="*/ 22255 w 257874"/>
                <a:gd name="csY273" fmla="*/ 61381 h 208682"/>
                <a:gd name="csX274" fmla="*/ 21801 w 257874"/>
                <a:gd name="csY274" fmla="*/ 60489 h 208682"/>
                <a:gd name="csX275" fmla="*/ 20962 w 257874"/>
                <a:gd name="csY275" fmla="*/ 59742 h 208682"/>
                <a:gd name="csX276" fmla="*/ 20585 w 257874"/>
                <a:gd name="csY276" fmla="*/ 59258 h 208682"/>
                <a:gd name="csX277" fmla="*/ 17323 w 257874"/>
                <a:gd name="csY277" fmla="*/ 54473 h 208682"/>
                <a:gd name="csX278" fmla="*/ 17376 w 257874"/>
                <a:gd name="csY278" fmla="*/ 52203 h 208682"/>
                <a:gd name="csX279" fmla="*/ 18746 w 257874"/>
                <a:gd name="csY279" fmla="*/ 49303 h 208682"/>
                <a:gd name="csX280" fmla="*/ 19639 w 257874"/>
                <a:gd name="csY280" fmla="*/ 47895 h 208682"/>
                <a:gd name="csX281" fmla="*/ 20885 w 257874"/>
                <a:gd name="csY281" fmla="*/ 47111 h 208682"/>
                <a:gd name="csX282" fmla="*/ 21132 w 257874"/>
                <a:gd name="csY282" fmla="*/ 46441 h 208682"/>
                <a:gd name="csX283" fmla="*/ 20762 w 257874"/>
                <a:gd name="csY283" fmla="*/ 45626 h 208682"/>
                <a:gd name="csX284" fmla="*/ 20131 w 257874"/>
                <a:gd name="csY284" fmla="*/ 45011 h 208682"/>
                <a:gd name="csX285" fmla="*/ 19985 w 257874"/>
                <a:gd name="csY285" fmla="*/ 43703 h 208682"/>
                <a:gd name="csX286" fmla="*/ 20162 w 257874"/>
                <a:gd name="csY286" fmla="*/ 42834 h 208682"/>
                <a:gd name="csX287" fmla="*/ 20608 w 257874"/>
                <a:gd name="csY287" fmla="*/ 41880 h 208682"/>
                <a:gd name="csX288" fmla="*/ 20431 w 257874"/>
                <a:gd name="csY288" fmla="*/ 39880 h 208682"/>
                <a:gd name="csX289" fmla="*/ 20470 w 257874"/>
                <a:gd name="csY289" fmla="*/ 36810 h 208682"/>
                <a:gd name="csX290" fmla="*/ 20678 w 257874"/>
                <a:gd name="csY290" fmla="*/ 32333 h 208682"/>
                <a:gd name="csX291" fmla="*/ 20739 w 257874"/>
                <a:gd name="csY291" fmla="*/ 29594 h 208682"/>
                <a:gd name="csX292" fmla="*/ 23386 w 257874"/>
                <a:gd name="csY292" fmla="*/ 27563 h 208682"/>
                <a:gd name="csX293" fmla="*/ 27242 w 257874"/>
                <a:gd name="csY293" fmla="*/ 24202 h 208682"/>
                <a:gd name="csX294" fmla="*/ 29204 w 257874"/>
                <a:gd name="csY294" fmla="*/ 20686 h 208682"/>
                <a:gd name="csX295" fmla="*/ 30259 w 257874"/>
                <a:gd name="csY295" fmla="*/ 18024 h 208682"/>
                <a:gd name="csX296" fmla="*/ 31551 w 257874"/>
                <a:gd name="csY296" fmla="*/ 9162 h 208682"/>
                <a:gd name="csX297" fmla="*/ 32490 w 257874"/>
                <a:gd name="csY297" fmla="*/ 8624 h 208682"/>
                <a:gd name="csX298" fmla="*/ 33598 w 257874"/>
                <a:gd name="csY298" fmla="*/ 8208 h 208682"/>
                <a:gd name="csX299" fmla="*/ 37469 w 257874"/>
                <a:gd name="csY299" fmla="*/ 4977 h 208682"/>
                <a:gd name="csX300" fmla="*/ 40447 w 257874"/>
                <a:gd name="csY300" fmla="*/ 3777 h 208682"/>
                <a:gd name="csX301" fmla="*/ 42725 w 257874"/>
                <a:gd name="csY301" fmla="*/ 3085 h 208682"/>
                <a:gd name="csX302" fmla="*/ 46150 w 257874"/>
                <a:gd name="csY302" fmla="*/ 2500 h 208682"/>
                <a:gd name="csX303" fmla="*/ 48274 w 257874"/>
                <a:gd name="csY303" fmla="*/ 2739 h 208682"/>
                <a:gd name="csX304" fmla="*/ 52144 w 257874"/>
                <a:gd name="csY304" fmla="*/ 2885 h 208682"/>
                <a:gd name="csX305" fmla="*/ 55192 w 257874"/>
                <a:gd name="csY305" fmla="*/ 2562 h 208682"/>
                <a:gd name="csX306" fmla="*/ 57777 w 257874"/>
                <a:gd name="csY306" fmla="*/ 800 h 208682"/>
                <a:gd name="csX307" fmla="*/ 58947 w 257874"/>
                <a:gd name="csY307" fmla="*/ 308 h 208682"/>
                <a:gd name="csX308" fmla="*/ 60594 w 257874"/>
                <a:gd name="csY308" fmla="*/ 0 h 208682"/>
                <a:gd name="csX309" fmla="*/ 68074 w 257874"/>
                <a:gd name="csY309" fmla="*/ 2377 h 208682"/>
                <a:gd name="csX310" fmla="*/ 75546 w 257874"/>
                <a:gd name="csY310" fmla="*/ 4623 h 208682"/>
                <a:gd name="csX311" fmla="*/ 76901 w 257874"/>
                <a:gd name="csY311" fmla="*/ 4416 h 208682"/>
                <a:gd name="csX312" fmla="*/ 78039 w 257874"/>
                <a:gd name="csY312" fmla="*/ 4731 h 208682"/>
                <a:gd name="csX313" fmla="*/ 79910 w 257874"/>
                <a:gd name="csY313" fmla="*/ 5946 h 208682"/>
                <a:gd name="csX314" fmla="*/ 82665 w 257874"/>
                <a:gd name="csY314" fmla="*/ 8554 h 208682"/>
                <a:gd name="csX315" fmla="*/ 84304 w 257874"/>
                <a:gd name="csY315" fmla="*/ 10239 h 208682"/>
                <a:gd name="csX316" fmla="*/ 85096 w 257874"/>
                <a:gd name="csY316" fmla="*/ 11224 h 208682"/>
                <a:gd name="csX317" fmla="*/ 88936 w 257874"/>
                <a:gd name="csY317" fmla="*/ 16878 h 208682"/>
                <a:gd name="csX318" fmla="*/ 90368 w 257874"/>
                <a:gd name="csY318" fmla="*/ 18301 h 208682"/>
                <a:gd name="csX319" fmla="*/ 91807 w 257874"/>
                <a:gd name="csY319" fmla="*/ 19078 h 208682"/>
                <a:gd name="csX320" fmla="*/ 93269 w 257874"/>
                <a:gd name="csY320" fmla="*/ 19355 h 208682"/>
                <a:gd name="csX321" fmla="*/ 94392 w 257874"/>
                <a:gd name="csY321" fmla="*/ 19247 h 208682"/>
                <a:gd name="csX322" fmla="*/ 95454 w 257874"/>
                <a:gd name="csY322" fmla="*/ 18609 h 208682"/>
                <a:gd name="csX323" fmla="*/ 96901 w 257874"/>
                <a:gd name="csY323" fmla="*/ 17347 h 208682"/>
                <a:gd name="csX324" fmla="*/ 99102 w 257874"/>
                <a:gd name="csY324" fmla="*/ 16770 h 208682"/>
                <a:gd name="csX325" fmla="*/ 100895 w 257874"/>
                <a:gd name="csY325" fmla="*/ 16886 h 208682"/>
                <a:gd name="csX326" fmla="*/ 110199 w 257874"/>
                <a:gd name="csY326" fmla="*/ 11801 h 208682"/>
                <a:gd name="csX327" fmla="*/ 111099 w 257874"/>
                <a:gd name="csY327" fmla="*/ 11732 h 208682"/>
                <a:gd name="csX328" fmla="*/ 113808 w 257874"/>
                <a:gd name="csY328" fmla="*/ 12132 h 208682"/>
                <a:gd name="csX329" fmla="*/ 116817 w 257874"/>
                <a:gd name="csY329" fmla="*/ 12832 h 208682"/>
                <a:gd name="csX330" fmla="*/ 124612 w 257874"/>
                <a:gd name="csY330" fmla="*/ 17932 h 208682"/>
                <a:gd name="csX331" fmla="*/ 130976 w 257874"/>
                <a:gd name="csY331" fmla="*/ 21271 h 208682"/>
                <a:gd name="csX332" fmla="*/ 135448 w 257874"/>
                <a:gd name="csY332" fmla="*/ 22386 h 208682"/>
                <a:gd name="csX333" fmla="*/ 140719 w 257874"/>
                <a:gd name="csY333" fmla="*/ 23178 h 208682"/>
                <a:gd name="csX334" fmla="*/ 149669 w 257874"/>
                <a:gd name="csY334" fmla="*/ 23417 h 208682"/>
                <a:gd name="csX335" fmla="*/ 156433 w 257874"/>
                <a:gd name="csY335" fmla="*/ 16270 h 208682"/>
                <a:gd name="csX336" fmla="*/ 158934 w 257874"/>
                <a:gd name="csY336" fmla="*/ 14709 h 208682"/>
                <a:gd name="csX337" fmla="*/ 161951 w 257874"/>
                <a:gd name="csY337" fmla="*/ 13301 h 208682"/>
                <a:gd name="csX338" fmla="*/ 162920 w 257874"/>
                <a:gd name="csY338" fmla="*/ 13062 h 208682"/>
                <a:gd name="csX339" fmla="*/ 168238 w 257874"/>
                <a:gd name="csY339" fmla="*/ 11978 h 208682"/>
                <a:gd name="csX340" fmla="*/ 178665 w 257874"/>
                <a:gd name="csY340" fmla="*/ 11062 h 208682"/>
                <a:gd name="csX341" fmla="*/ 188446 w 257874"/>
                <a:gd name="csY341" fmla="*/ 11462 h 208682"/>
                <a:gd name="csX342" fmla="*/ 190370 w 257874"/>
                <a:gd name="csY342" fmla="*/ 11747 h 208682"/>
                <a:gd name="csX343" fmla="*/ 194525 w 257874"/>
                <a:gd name="csY343" fmla="*/ 12693 h 208682"/>
                <a:gd name="csX344" fmla="*/ 200928 w 257874"/>
                <a:gd name="csY344" fmla="*/ 15024 h 208682"/>
                <a:gd name="csX345" fmla="*/ 203691 w 257874"/>
                <a:gd name="csY345" fmla="*/ 17263 h 208682"/>
                <a:gd name="csX346" fmla="*/ 208031 w 257874"/>
                <a:gd name="csY346" fmla="*/ 17632 h 208682"/>
                <a:gd name="csX347" fmla="*/ 211140 w 257874"/>
                <a:gd name="csY347" fmla="*/ 17186 h 208682"/>
                <a:gd name="csX348" fmla="*/ 212156 w 257874"/>
                <a:gd name="csY348" fmla="*/ 14970 h 208682"/>
                <a:gd name="csX349" fmla="*/ 215280 w 257874"/>
                <a:gd name="csY349" fmla="*/ 12055 h 208682"/>
                <a:gd name="csX350" fmla="*/ 217550 w 257874"/>
                <a:gd name="csY350" fmla="*/ 10870 h 208682"/>
                <a:gd name="csX351" fmla="*/ 219959 w 257874"/>
                <a:gd name="csY351" fmla="*/ 9354 h 208682"/>
                <a:gd name="csX352" fmla="*/ 223776 w 257874"/>
                <a:gd name="csY352" fmla="*/ 7470 h 208682"/>
                <a:gd name="csX353" fmla="*/ 226916 w 257874"/>
                <a:gd name="csY353" fmla="*/ 6623 h 208682"/>
                <a:gd name="csX354" fmla="*/ 229725 w 257874"/>
                <a:gd name="csY354" fmla="*/ 4462 h 208682"/>
                <a:gd name="csX355" fmla="*/ 231949 w 257874"/>
                <a:gd name="csY355" fmla="*/ 3777 h 208682"/>
                <a:gd name="csX356" fmla="*/ 235811 w 257874"/>
                <a:gd name="csY356" fmla="*/ 3723 h 208682"/>
                <a:gd name="csX357" fmla="*/ 99625 w 257874"/>
                <a:gd name="csY357" fmla="*/ 205652 h 208682"/>
                <a:gd name="csX358" fmla="*/ 97540 w 257874"/>
                <a:gd name="csY358" fmla="*/ 206306 h 208682"/>
                <a:gd name="csX359" fmla="*/ 96170 w 257874"/>
                <a:gd name="csY359" fmla="*/ 206144 h 208682"/>
                <a:gd name="csX360" fmla="*/ 98048 w 257874"/>
                <a:gd name="csY360" fmla="*/ 203298 h 208682"/>
                <a:gd name="csX361" fmla="*/ 99002 w 257874"/>
                <a:gd name="csY361" fmla="*/ 203913 h 208682"/>
                <a:gd name="csX362" fmla="*/ 100225 w 257874"/>
                <a:gd name="csY362" fmla="*/ 204168 h 208682"/>
                <a:gd name="csX363" fmla="*/ 99625 w 257874"/>
                <a:gd name="csY363" fmla="*/ 205652 h 2086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</a:cxnLst>
              <a:rect l="l" t="t" r="r" b="b"/>
              <a:pathLst>
                <a:path w="257874" h="208682">
                  <a:moveTo>
                    <a:pt x="235811" y="3723"/>
                  </a:moveTo>
                  <a:lnTo>
                    <a:pt x="239205" y="8470"/>
                  </a:lnTo>
                  <a:lnTo>
                    <a:pt x="242853" y="13570"/>
                  </a:lnTo>
                  <a:lnTo>
                    <a:pt x="245692" y="17532"/>
                  </a:lnTo>
                  <a:lnTo>
                    <a:pt x="247770" y="27786"/>
                  </a:lnTo>
                  <a:lnTo>
                    <a:pt x="247993" y="29733"/>
                  </a:lnTo>
                  <a:lnTo>
                    <a:pt x="248155" y="30610"/>
                  </a:lnTo>
                  <a:lnTo>
                    <a:pt x="248316" y="31417"/>
                  </a:lnTo>
                  <a:lnTo>
                    <a:pt x="248586" y="32810"/>
                  </a:lnTo>
                  <a:lnTo>
                    <a:pt x="250217" y="33410"/>
                  </a:lnTo>
                  <a:lnTo>
                    <a:pt x="253296" y="33687"/>
                  </a:lnTo>
                  <a:lnTo>
                    <a:pt x="255535" y="34694"/>
                  </a:lnTo>
                  <a:lnTo>
                    <a:pt x="256874" y="36364"/>
                  </a:lnTo>
                  <a:lnTo>
                    <a:pt x="257005" y="36641"/>
                  </a:lnTo>
                  <a:lnTo>
                    <a:pt x="257713" y="37926"/>
                  </a:lnTo>
                  <a:lnTo>
                    <a:pt x="257874" y="38856"/>
                  </a:lnTo>
                  <a:lnTo>
                    <a:pt x="257682" y="41533"/>
                  </a:lnTo>
                  <a:lnTo>
                    <a:pt x="257228" y="44972"/>
                  </a:lnTo>
                  <a:lnTo>
                    <a:pt x="256459" y="47188"/>
                  </a:lnTo>
                  <a:lnTo>
                    <a:pt x="256889" y="50203"/>
                  </a:lnTo>
                  <a:lnTo>
                    <a:pt x="256751" y="51488"/>
                  </a:lnTo>
                  <a:lnTo>
                    <a:pt x="256412" y="52365"/>
                  </a:lnTo>
                  <a:lnTo>
                    <a:pt x="255035" y="53373"/>
                  </a:lnTo>
                  <a:lnTo>
                    <a:pt x="253165" y="54358"/>
                  </a:lnTo>
                  <a:lnTo>
                    <a:pt x="248694" y="57265"/>
                  </a:lnTo>
                  <a:lnTo>
                    <a:pt x="247416" y="57696"/>
                  </a:lnTo>
                  <a:lnTo>
                    <a:pt x="245546" y="57773"/>
                  </a:lnTo>
                  <a:lnTo>
                    <a:pt x="243922" y="58496"/>
                  </a:lnTo>
                  <a:lnTo>
                    <a:pt x="241999" y="60065"/>
                  </a:lnTo>
                  <a:lnTo>
                    <a:pt x="237843" y="65897"/>
                  </a:lnTo>
                  <a:lnTo>
                    <a:pt x="234296" y="71751"/>
                  </a:lnTo>
                  <a:lnTo>
                    <a:pt x="233064" y="76590"/>
                  </a:lnTo>
                  <a:lnTo>
                    <a:pt x="231679" y="81205"/>
                  </a:lnTo>
                  <a:lnTo>
                    <a:pt x="228555" y="84152"/>
                  </a:lnTo>
                  <a:lnTo>
                    <a:pt x="228116" y="85806"/>
                  </a:lnTo>
                  <a:lnTo>
                    <a:pt x="227985" y="86767"/>
                  </a:lnTo>
                  <a:lnTo>
                    <a:pt x="227877" y="88990"/>
                  </a:lnTo>
                  <a:lnTo>
                    <a:pt x="227501" y="92668"/>
                  </a:lnTo>
                  <a:lnTo>
                    <a:pt x="227016" y="94437"/>
                  </a:lnTo>
                  <a:lnTo>
                    <a:pt x="226515" y="94960"/>
                  </a:lnTo>
                  <a:lnTo>
                    <a:pt x="223145" y="96083"/>
                  </a:lnTo>
                  <a:lnTo>
                    <a:pt x="221206" y="97430"/>
                  </a:lnTo>
                  <a:lnTo>
                    <a:pt x="220044" y="100099"/>
                  </a:lnTo>
                  <a:lnTo>
                    <a:pt x="219620" y="102984"/>
                  </a:lnTo>
                  <a:lnTo>
                    <a:pt x="218943" y="106269"/>
                  </a:lnTo>
                  <a:lnTo>
                    <a:pt x="218558" y="109153"/>
                  </a:lnTo>
                  <a:lnTo>
                    <a:pt x="218035" y="110646"/>
                  </a:lnTo>
                  <a:lnTo>
                    <a:pt x="216927" y="112215"/>
                  </a:lnTo>
                  <a:lnTo>
                    <a:pt x="215211" y="113900"/>
                  </a:lnTo>
                  <a:lnTo>
                    <a:pt x="213726" y="114854"/>
                  </a:lnTo>
                  <a:lnTo>
                    <a:pt x="209855" y="115477"/>
                  </a:lnTo>
                  <a:lnTo>
                    <a:pt x="207862" y="119292"/>
                  </a:lnTo>
                  <a:lnTo>
                    <a:pt x="206176" y="122270"/>
                  </a:lnTo>
                  <a:lnTo>
                    <a:pt x="206130" y="123462"/>
                  </a:lnTo>
                  <a:lnTo>
                    <a:pt x="204507" y="129632"/>
                  </a:lnTo>
                  <a:lnTo>
                    <a:pt x="201682" y="134278"/>
                  </a:lnTo>
                  <a:lnTo>
                    <a:pt x="201497" y="135917"/>
                  </a:lnTo>
                  <a:lnTo>
                    <a:pt x="201490" y="137263"/>
                  </a:lnTo>
                  <a:lnTo>
                    <a:pt x="197958" y="141348"/>
                  </a:lnTo>
                  <a:lnTo>
                    <a:pt x="197019" y="142556"/>
                  </a:lnTo>
                  <a:lnTo>
                    <a:pt x="196118" y="144133"/>
                  </a:lnTo>
                  <a:lnTo>
                    <a:pt x="197011" y="145656"/>
                  </a:lnTo>
                  <a:lnTo>
                    <a:pt x="198004" y="147040"/>
                  </a:lnTo>
                  <a:lnTo>
                    <a:pt x="198150" y="147510"/>
                  </a:lnTo>
                  <a:lnTo>
                    <a:pt x="196549" y="148810"/>
                  </a:lnTo>
                  <a:lnTo>
                    <a:pt x="193748" y="151072"/>
                  </a:lnTo>
                  <a:lnTo>
                    <a:pt x="192078" y="152426"/>
                  </a:lnTo>
                  <a:lnTo>
                    <a:pt x="191709" y="153164"/>
                  </a:lnTo>
                  <a:lnTo>
                    <a:pt x="191463" y="156556"/>
                  </a:lnTo>
                  <a:lnTo>
                    <a:pt x="190978" y="157472"/>
                  </a:lnTo>
                  <a:lnTo>
                    <a:pt x="189862" y="158718"/>
                  </a:lnTo>
                  <a:lnTo>
                    <a:pt x="188223" y="160088"/>
                  </a:lnTo>
                  <a:lnTo>
                    <a:pt x="186561" y="161149"/>
                  </a:lnTo>
                  <a:lnTo>
                    <a:pt x="184675" y="161888"/>
                  </a:lnTo>
                  <a:lnTo>
                    <a:pt x="182867" y="162165"/>
                  </a:lnTo>
                  <a:lnTo>
                    <a:pt x="181851" y="161734"/>
                  </a:lnTo>
                  <a:lnTo>
                    <a:pt x="181274" y="160703"/>
                  </a:lnTo>
                  <a:lnTo>
                    <a:pt x="180258" y="156549"/>
                  </a:lnTo>
                  <a:lnTo>
                    <a:pt x="179742" y="155657"/>
                  </a:lnTo>
                  <a:lnTo>
                    <a:pt x="178565" y="154849"/>
                  </a:lnTo>
                  <a:lnTo>
                    <a:pt x="176241" y="152572"/>
                  </a:lnTo>
                  <a:lnTo>
                    <a:pt x="173886" y="150272"/>
                  </a:lnTo>
                  <a:lnTo>
                    <a:pt x="171047" y="148656"/>
                  </a:lnTo>
                  <a:lnTo>
                    <a:pt x="170439" y="148771"/>
                  </a:lnTo>
                  <a:lnTo>
                    <a:pt x="169969" y="149210"/>
                  </a:lnTo>
                  <a:lnTo>
                    <a:pt x="169161" y="151525"/>
                  </a:lnTo>
                  <a:lnTo>
                    <a:pt x="168369" y="152372"/>
                  </a:lnTo>
                  <a:lnTo>
                    <a:pt x="166876" y="152664"/>
                  </a:lnTo>
                  <a:lnTo>
                    <a:pt x="164282" y="152679"/>
                  </a:lnTo>
                  <a:lnTo>
                    <a:pt x="162389" y="152356"/>
                  </a:lnTo>
                  <a:lnTo>
                    <a:pt x="161958" y="151895"/>
                  </a:lnTo>
                  <a:lnTo>
                    <a:pt x="161574" y="150895"/>
                  </a:lnTo>
                  <a:lnTo>
                    <a:pt x="161050" y="150095"/>
                  </a:lnTo>
                  <a:lnTo>
                    <a:pt x="158788" y="151718"/>
                  </a:lnTo>
                  <a:lnTo>
                    <a:pt x="155233" y="154272"/>
                  </a:lnTo>
                  <a:lnTo>
                    <a:pt x="154078" y="154687"/>
                  </a:lnTo>
                  <a:lnTo>
                    <a:pt x="153193" y="155203"/>
                  </a:lnTo>
                  <a:lnTo>
                    <a:pt x="152024" y="157580"/>
                  </a:lnTo>
                  <a:lnTo>
                    <a:pt x="150600" y="160126"/>
                  </a:lnTo>
                  <a:lnTo>
                    <a:pt x="148745" y="161457"/>
                  </a:lnTo>
                  <a:lnTo>
                    <a:pt x="146937" y="162580"/>
                  </a:lnTo>
                  <a:lnTo>
                    <a:pt x="145898" y="163557"/>
                  </a:lnTo>
                  <a:lnTo>
                    <a:pt x="144413" y="164711"/>
                  </a:lnTo>
                  <a:lnTo>
                    <a:pt x="141504" y="167596"/>
                  </a:lnTo>
                  <a:lnTo>
                    <a:pt x="137648" y="171411"/>
                  </a:lnTo>
                  <a:lnTo>
                    <a:pt x="136286" y="173381"/>
                  </a:lnTo>
                  <a:lnTo>
                    <a:pt x="134940" y="176327"/>
                  </a:lnTo>
                  <a:lnTo>
                    <a:pt x="134155" y="179589"/>
                  </a:lnTo>
                  <a:lnTo>
                    <a:pt x="133300" y="183158"/>
                  </a:lnTo>
                  <a:lnTo>
                    <a:pt x="132046" y="188897"/>
                  </a:lnTo>
                  <a:lnTo>
                    <a:pt x="130199" y="192143"/>
                  </a:lnTo>
                  <a:lnTo>
                    <a:pt x="128583" y="194721"/>
                  </a:lnTo>
                  <a:lnTo>
                    <a:pt x="127383" y="196744"/>
                  </a:lnTo>
                  <a:lnTo>
                    <a:pt x="126752" y="198413"/>
                  </a:lnTo>
                  <a:lnTo>
                    <a:pt x="126490" y="198359"/>
                  </a:lnTo>
                  <a:lnTo>
                    <a:pt x="125859" y="199075"/>
                  </a:lnTo>
                  <a:lnTo>
                    <a:pt x="124058" y="198605"/>
                  </a:lnTo>
                  <a:lnTo>
                    <a:pt x="123250" y="197152"/>
                  </a:lnTo>
                  <a:lnTo>
                    <a:pt x="122134" y="196913"/>
                  </a:lnTo>
                  <a:lnTo>
                    <a:pt x="120211" y="194782"/>
                  </a:lnTo>
                  <a:lnTo>
                    <a:pt x="119803" y="195136"/>
                  </a:lnTo>
                  <a:lnTo>
                    <a:pt x="121834" y="200552"/>
                  </a:lnTo>
                  <a:lnTo>
                    <a:pt x="121080" y="202667"/>
                  </a:lnTo>
                  <a:lnTo>
                    <a:pt x="115362" y="202713"/>
                  </a:lnTo>
                  <a:lnTo>
                    <a:pt x="110445" y="203421"/>
                  </a:lnTo>
                  <a:lnTo>
                    <a:pt x="107067" y="203360"/>
                  </a:lnTo>
                  <a:lnTo>
                    <a:pt x="105374" y="202590"/>
                  </a:lnTo>
                  <a:lnTo>
                    <a:pt x="104620" y="200559"/>
                  </a:lnTo>
                  <a:lnTo>
                    <a:pt x="104327" y="200767"/>
                  </a:lnTo>
                  <a:lnTo>
                    <a:pt x="104158" y="201852"/>
                  </a:lnTo>
                  <a:lnTo>
                    <a:pt x="103088" y="202706"/>
                  </a:lnTo>
                  <a:lnTo>
                    <a:pt x="99294" y="202867"/>
                  </a:lnTo>
                  <a:lnTo>
                    <a:pt x="97617" y="201483"/>
                  </a:lnTo>
                  <a:lnTo>
                    <a:pt x="96262" y="199929"/>
                  </a:lnTo>
                  <a:lnTo>
                    <a:pt x="94808" y="199244"/>
                  </a:lnTo>
                  <a:lnTo>
                    <a:pt x="95031" y="199890"/>
                  </a:lnTo>
                  <a:lnTo>
                    <a:pt x="96701" y="201406"/>
                  </a:lnTo>
                  <a:lnTo>
                    <a:pt x="96501" y="203583"/>
                  </a:lnTo>
                  <a:lnTo>
                    <a:pt x="93446" y="206106"/>
                  </a:lnTo>
                  <a:lnTo>
                    <a:pt x="91499" y="206252"/>
                  </a:lnTo>
                  <a:lnTo>
                    <a:pt x="90306" y="205167"/>
                  </a:lnTo>
                  <a:lnTo>
                    <a:pt x="89683" y="203398"/>
                  </a:lnTo>
                  <a:lnTo>
                    <a:pt x="89367" y="200783"/>
                  </a:lnTo>
                  <a:lnTo>
                    <a:pt x="88567" y="199075"/>
                  </a:lnTo>
                  <a:lnTo>
                    <a:pt x="88136" y="199075"/>
                  </a:lnTo>
                  <a:lnTo>
                    <a:pt x="88536" y="200636"/>
                  </a:lnTo>
                  <a:lnTo>
                    <a:pt x="88667" y="201914"/>
                  </a:lnTo>
                  <a:lnTo>
                    <a:pt x="88682" y="204567"/>
                  </a:lnTo>
                  <a:lnTo>
                    <a:pt x="90137" y="206629"/>
                  </a:lnTo>
                  <a:lnTo>
                    <a:pt x="87905" y="207268"/>
                  </a:lnTo>
                  <a:lnTo>
                    <a:pt x="86997" y="207291"/>
                  </a:lnTo>
                  <a:lnTo>
                    <a:pt x="85227" y="207337"/>
                  </a:lnTo>
                  <a:lnTo>
                    <a:pt x="84889" y="206568"/>
                  </a:lnTo>
                  <a:lnTo>
                    <a:pt x="84550" y="204860"/>
                  </a:lnTo>
                  <a:lnTo>
                    <a:pt x="84080" y="204414"/>
                  </a:lnTo>
                  <a:lnTo>
                    <a:pt x="83534" y="207306"/>
                  </a:lnTo>
                  <a:lnTo>
                    <a:pt x="82357" y="207506"/>
                  </a:lnTo>
                  <a:lnTo>
                    <a:pt x="81541" y="207483"/>
                  </a:lnTo>
                  <a:lnTo>
                    <a:pt x="78032" y="208114"/>
                  </a:lnTo>
                  <a:lnTo>
                    <a:pt x="77247" y="207991"/>
                  </a:lnTo>
                  <a:lnTo>
                    <a:pt x="77085" y="207452"/>
                  </a:lnTo>
                  <a:lnTo>
                    <a:pt x="77501" y="206652"/>
                  </a:lnTo>
                  <a:lnTo>
                    <a:pt x="77408" y="205352"/>
                  </a:lnTo>
                  <a:lnTo>
                    <a:pt x="76193" y="206352"/>
                  </a:lnTo>
                  <a:lnTo>
                    <a:pt x="76000" y="208360"/>
                  </a:lnTo>
                  <a:lnTo>
                    <a:pt x="75308" y="208683"/>
                  </a:lnTo>
                  <a:lnTo>
                    <a:pt x="73222" y="208398"/>
                  </a:lnTo>
                  <a:lnTo>
                    <a:pt x="70937" y="207368"/>
                  </a:lnTo>
                  <a:lnTo>
                    <a:pt x="69544" y="206314"/>
                  </a:lnTo>
                  <a:lnTo>
                    <a:pt x="67220" y="204844"/>
                  </a:lnTo>
                  <a:lnTo>
                    <a:pt x="62664" y="200729"/>
                  </a:lnTo>
                  <a:lnTo>
                    <a:pt x="61925" y="198875"/>
                  </a:lnTo>
                  <a:lnTo>
                    <a:pt x="60625" y="196605"/>
                  </a:lnTo>
                  <a:lnTo>
                    <a:pt x="59655" y="194297"/>
                  </a:lnTo>
                  <a:lnTo>
                    <a:pt x="58255" y="190359"/>
                  </a:lnTo>
                  <a:lnTo>
                    <a:pt x="58686" y="190074"/>
                  </a:lnTo>
                  <a:lnTo>
                    <a:pt x="59740" y="190413"/>
                  </a:lnTo>
                  <a:lnTo>
                    <a:pt x="60255" y="189820"/>
                  </a:lnTo>
                  <a:lnTo>
                    <a:pt x="58362" y="189389"/>
                  </a:lnTo>
                  <a:lnTo>
                    <a:pt x="57970" y="188928"/>
                  </a:lnTo>
                  <a:lnTo>
                    <a:pt x="57839" y="187543"/>
                  </a:lnTo>
                  <a:lnTo>
                    <a:pt x="57924" y="185851"/>
                  </a:lnTo>
                  <a:lnTo>
                    <a:pt x="59463" y="185259"/>
                  </a:lnTo>
                  <a:lnTo>
                    <a:pt x="60794" y="184966"/>
                  </a:lnTo>
                  <a:lnTo>
                    <a:pt x="61464" y="183943"/>
                  </a:lnTo>
                  <a:lnTo>
                    <a:pt x="61848" y="182912"/>
                  </a:lnTo>
                  <a:lnTo>
                    <a:pt x="58316" y="184474"/>
                  </a:lnTo>
                  <a:lnTo>
                    <a:pt x="54999" y="182704"/>
                  </a:lnTo>
                  <a:lnTo>
                    <a:pt x="54284" y="181635"/>
                  </a:lnTo>
                  <a:lnTo>
                    <a:pt x="54645" y="180812"/>
                  </a:lnTo>
                  <a:lnTo>
                    <a:pt x="56231" y="180689"/>
                  </a:lnTo>
                  <a:lnTo>
                    <a:pt x="58493" y="180751"/>
                  </a:lnTo>
                  <a:lnTo>
                    <a:pt x="59848" y="179950"/>
                  </a:lnTo>
                  <a:lnTo>
                    <a:pt x="59016" y="179666"/>
                  </a:lnTo>
                  <a:lnTo>
                    <a:pt x="57554" y="179697"/>
                  </a:lnTo>
                  <a:lnTo>
                    <a:pt x="57016" y="179166"/>
                  </a:lnTo>
                  <a:lnTo>
                    <a:pt x="57062" y="177881"/>
                  </a:lnTo>
                  <a:lnTo>
                    <a:pt x="56585" y="178166"/>
                  </a:lnTo>
                  <a:lnTo>
                    <a:pt x="55954" y="179304"/>
                  </a:lnTo>
                  <a:lnTo>
                    <a:pt x="53722" y="180143"/>
                  </a:lnTo>
                  <a:lnTo>
                    <a:pt x="52414" y="179304"/>
                  </a:lnTo>
                  <a:lnTo>
                    <a:pt x="52283" y="177443"/>
                  </a:lnTo>
                  <a:lnTo>
                    <a:pt x="51998" y="176604"/>
                  </a:lnTo>
                  <a:lnTo>
                    <a:pt x="50898" y="175950"/>
                  </a:lnTo>
                  <a:lnTo>
                    <a:pt x="46988" y="171019"/>
                  </a:lnTo>
                  <a:lnTo>
                    <a:pt x="42079" y="166903"/>
                  </a:lnTo>
                  <a:lnTo>
                    <a:pt x="37715" y="164065"/>
                  </a:lnTo>
                  <a:lnTo>
                    <a:pt x="31120" y="162711"/>
                  </a:lnTo>
                  <a:lnTo>
                    <a:pt x="17315" y="162765"/>
                  </a:lnTo>
                  <a:lnTo>
                    <a:pt x="16537" y="162372"/>
                  </a:lnTo>
                  <a:lnTo>
                    <a:pt x="17384" y="161726"/>
                  </a:lnTo>
                  <a:lnTo>
                    <a:pt x="18592" y="161288"/>
                  </a:lnTo>
                  <a:lnTo>
                    <a:pt x="23033" y="158987"/>
                  </a:lnTo>
                  <a:lnTo>
                    <a:pt x="22286" y="158680"/>
                  </a:lnTo>
                  <a:lnTo>
                    <a:pt x="17669" y="160118"/>
                  </a:lnTo>
                  <a:lnTo>
                    <a:pt x="16091" y="160257"/>
                  </a:lnTo>
                  <a:lnTo>
                    <a:pt x="14044" y="163019"/>
                  </a:lnTo>
                  <a:lnTo>
                    <a:pt x="1885" y="163480"/>
                  </a:lnTo>
                  <a:lnTo>
                    <a:pt x="462" y="163626"/>
                  </a:lnTo>
                  <a:lnTo>
                    <a:pt x="492" y="162365"/>
                  </a:lnTo>
                  <a:lnTo>
                    <a:pt x="1085" y="158734"/>
                  </a:lnTo>
                  <a:lnTo>
                    <a:pt x="1477" y="157303"/>
                  </a:lnTo>
                  <a:lnTo>
                    <a:pt x="1932" y="156226"/>
                  </a:lnTo>
                  <a:lnTo>
                    <a:pt x="1462" y="154933"/>
                  </a:lnTo>
                  <a:lnTo>
                    <a:pt x="1000" y="153179"/>
                  </a:lnTo>
                  <a:lnTo>
                    <a:pt x="777" y="150425"/>
                  </a:lnTo>
                  <a:lnTo>
                    <a:pt x="1347" y="149571"/>
                  </a:lnTo>
                  <a:lnTo>
                    <a:pt x="1539" y="148533"/>
                  </a:lnTo>
                  <a:lnTo>
                    <a:pt x="1401" y="146902"/>
                  </a:lnTo>
                  <a:lnTo>
                    <a:pt x="1401" y="141456"/>
                  </a:lnTo>
                  <a:lnTo>
                    <a:pt x="1732" y="140863"/>
                  </a:lnTo>
                  <a:lnTo>
                    <a:pt x="2124" y="140409"/>
                  </a:lnTo>
                  <a:lnTo>
                    <a:pt x="2147" y="139686"/>
                  </a:lnTo>
                  <a:lnTo>
                    <a:pt x="1408" y="138278"/>
                  </a:lnTo>
                  <a:lnTo>
                    <a:pt x="723" y="136671"/>
                  </a:lnTo>
                  <a:lnTo>
                    <a:pt x="746" y="134355"/>
                  </a:lnTo>
                  <a:lnTo>
                    <a:pt x="469" y="132116"/>
                  </a:lnTo>
                  <a:lnTo>
                    <a:pt x="0" y="131093"/>
                  </a:lnTo>
                  <a:lnTo>
                    <a:pt x="354" y="127278"/>
                  </a:lnTo>
                  <a:lnTo>
                    <a:pt x="554" y="122447"/>
                  </a:lnTo>
                  <a:lnTo>
                    <a:pt x="369" y="120300"/>
                  </a:lnTo>
                  <a:lnTo>
                    <a:pt x="816" y="118785"/>
                  </a:lnTo>
                  <a:lnTo>
                    <a:pt x="1054" y="115054"/>
                  </a:lnTo>
                  <a:lnTo>
                    <a:pt x="1016" y="111400"/>
                  </a:lnTo>
                  <a:lnTo>
                    <a:pt x="1924" y="105622"/>
                  </a:lnTo>
                  <a:lnTo>
                    <a:pt x="4587" y="105345"/>
                  </a:lnTo>
                  <a:lnTo>
                    <a:pt x="7757" y="104861"/>
                  </a:lnTo>
                  <a:lnTo>
                    <a:pt x="9173" y="102591"/>
                  </a:lnTo>
                  <a:lnTo>
                    <a:pt x="9989" y="99714"/>
                  </a:lnTo>
                  <a:lnTo>
                    <a:pt x="9727" y="96868"/>
                  </a:lnTo>
                  <a:lnTo>
                    <a:pt x="10343" y="95929"/>
                  </a:lnTo>
                  <a:lnTo>
                    <a:pt x="11612" y="94383"/>
                  </a:lnTo>
                  <a:lnTo>
                    <a:pt x="13906" y="92175"/>
                  </a:lnTo>
                  <a:lnTo>
                    <a:pt x="13813" y="89752"/>
                  </a:lnTo>
                  <a:lnTo>
                    <a:pt x="14444" y="89006"/>
                  </a:lnTo>
                  <a:lnTo>
                    <a:pt x="15529" y="88444"/>
                  </a:lnTo>
                  <a:lnTo>
                    <a:pt x="17084" y="88160"/>
                  </a:lnTo>
                  <a:lnTo>
                    <a:pt x="18823" y="86952"/>
                  </a:lnTo>
                  <a:lnTo>
                    <a:pt x="19785" y="84836"/>
                  </a:lnTo>
                  <a:lnTo>
                    <a:pt x="20732" y="81451"/>
                  </a:lnTo>
                  <a:lnTo>
                    <a:pt x="19239" y="79090"/>
                  </a:lnTo>
                  <a:lnTo>
                    <a:pt x="19262" y="78567"/>
                  </a:lnTo>
                  <a:lnTo>
                    <a:pt x="19831" y="77297"/>
                  </a:lnTo>
                  <a:lnTo>
                    <a:pt x="20747" y="76028"/>
                  </a:lnTo>
                  <a:lnTo>
                    <a:pt x="21470" y="75620"/>
                  </a:lnTo>
                  <a:lnTo>
                    <a:pt x="23163" y="75944"/>
                  </a:lnTo>
                  <a:lnTo>
                    <a:pt x="23456" y="75836"/>
                  </a:lnTo>
                  <a:lnTo>
                    <a:pt x="23717" y="75436"/>
                  </a:lnTo>
                  <a:lnTo>
                    <a:pt x="24810" y="71689"/>
                  </a:lnTo>
                  <a:lnTo>
                    <a:pt x="24710" y="70682"/>
                  </a:lnTo>
                  <a:lnTo>
                    <a:pt x="23133" y="68174"/>
                  </a:lnTo>
                  <a:lnTo>
                    <a:pt x="22871" y="66389"/>
                  </a:lnTo>
                  <a:lnTo>
                    <a:pt x="22640" y="63735"/>
                  </a:lnTo>
                  <a:lnTo>
                    <a:pt x="22255" y="61381"/>
                  </a:lnTo>
                  <a:lnTo>
                    <a:pt x="21801" y="60489"/>
                  </a:lnTo>
                  <a:lnTo>
                    <a:pt x="20962" y="59742"/>
                  </a:lnTo>
                  <a:lnTo>
                    <a:pt x="20585" y="59258"/>
                  </a:lnTo>
                  <a:lnTo>
                    <a:pt x="17323" y="54473"/>
                  </a:lnTo>
                  <a:lnTo>
                    <a:pt x="17376" y="52203"/>
                  </a:lnTo>
                  <a:lnTo>
                    <a:pt x="18746" y="49303"/>
                  </a:lnTo>
                  <a:lnTo>
                    <a:pt x="19639" y="47895"/>
                  </a:lnTo>
                  <a:lnTo>
                    <a:pt x="20885" y="47111"/>
                  </a:lnTo>
                  <a:lnTo>
                    <a:pt x="21132" y="46441"/>
                  </a:lnTo>
                  <a:lnTo>
                    <a:pt x="20762" y="45626"/>
                  </a:lnTo>
                  <a:lnTo>
                    <a:pt x="20131" y="45011"/>
                  </a:lnTo>
                  <a:lnTo>
                    <a:pt x="19985" y="43703"/>
                  </a:lnTo>
                  <a:lnTo>
                    <a:pt x="20162" y="42834"/>
                  </a:lnTo>
                  <a:lnTo>
                    <a:pt x="20608" y="41880"/>
                  </a:lnTo>
                  <a:lnTo>
                    <a:pt x="20431" y="39880"/>
                  </a:lnTo>
                  <a:lnTo>
                    <a:pt x="20470" y="36810"/>
                  </a:lnTo>
                  <a:lnTo>
                    <a:pt x="20678" y="32333"/>
                  </a:lnTo>
                  <a:lnTo>
                    <a:pt x="20739" y="29594"/>
                  </a:lnTo>
                  <a:lnTo>
                    <a:pt x="23386" y="27563"/>
                  </a:lnTo>
                  <a:lnTo>
                    <a:pt x="27242" y="24202"/>
                  </a:lnTo>
                  <a:lnTo>
                    <a:pt x="29204" y="20686"/>
                  </a:lnTo>
                  <a:lnTo>
                    <a:pt x="30259" y="18024"/>
                  </a:lnTo>
                  <a:lnTo>
                    <a:pt x="31551" y="9162"/>
                  </a:lnTo>
                  <a:lnTo>
                    <a:pt x="32490" y="8624"/>
                  </a:lnTo>
                  <a:lnTo>
                    <a:pt x="33598" y="8208"/>
                  </a:lnTo>
                  <a:lnTo>
                    <a:pt x="37469" y="4977"/>
                  </a:lnTo>
                  <a:lnTo>
                    <a:pt x="40447" y="3777"/>
                  </a:lnTo>
                  <a:lnTo>
                    <a:pt x="42725" y="3085"/>
                  </a:lnTo>
                  <a:lnTo>
                    <a:pt x="46150" y="2500"/>
                  </a:lnTo>
                  <a:lnTo>
                    <a:pt x="48274" y="2739"/>
                  </a:lnTo>
                  <a:lnTo>
                    <a:pt x="52144" y="2885"/>
                  </a:lnTo>
                  <a:lnTo>
                    <a:pt x="55192" y="2562"/>
                  </a:lnTo>
                  <a:lnTo>
                    <a:pt x="57777" y="800"/>
                  </a:lnTo>
                  <a:lnTo>
                    <a:pt x="58947" y="308"/>
                  </a:lnTo>
                  <a:lnTo>
                    <a:pt x="60594" y="0"/>
                  </a:lnTo>
                  <a:lnTo>
                    <a:pt x="68074" y="2377"/>
                  </a:lnTo>
                  <a:lnTo>
                    <a:pt x="75546" y="4623"/>
                  </a:lnTo>
                  <a:lnTo>
                    <a:pt x="76901" y="4416"/>
                  </a:lnTo>
                  <a:lnTo>
                    <a:pt x="78039" y="4731"/>
                  </a:lnTo>
                  <a:lnTo>
                    <a:pt x="79910" y="5946"/>
                  </a:lnTo>
                  <a:lnTo>
                    <a:pt x="82665" y="8554"/>
                  </a:lnTo>
                  <a:lnTo>
                    <a:pt x="84304" y="10239"/>
                  </a:lnTo>
                  <a:lnTo>
                    <a:pt x="85096" y="11224"/>
                  </a:lnTo>
                  <a:lnTo>
                    <a:pt x="88936" y="16878"/>
                  </a:lnTo>
                  <a:lnTo>
                    <a:pt x="90368" y="18301"/>
                  </a:lnTo>
                  <a:lnTo>
                    <a:pt x="91807" y="19078"/>
                  </a:lnTo>
                  <a:lnTo>
                    <a:pt x="93269" y="19355"/>
                  </a:lnTo>
                  <a:lnTo>
                    <a:pt x="94392" y="19247"/>
                  </a:lnTo>
                  <a:lnTo>
                    <a:pt x="95454" y="18609"/>
                  </a:lnTo>
                  <a:lnTo>
                    <a:pt x="96901" y="17347"/>
                  </a:lnTo>
                  <a:lnTo>
                    <a:pt x="99102" y="16770"/>
                  </a:lnTo>
                  <a:lnTo>
                    <a:pt x="100895" y="16886"/>
                  </a:lnTo>
                  <a:lnTo>
                    <a:pt x="110199" y="11801"/>
                  </a:lnTo>
                  <a:lnTo>
                    <a:pt x="111099" y="11732"/>
                  </a:lnTo>
                  <a:lnTo>
                    <a:pt x="113808" y="12132"/>
                  </a:lnTo>
                  <a:lnTo>
                    <a:pt x="116817" y="12832"/>
                  </a:lnTo>
                  <a:lnTo>
                    <a:pt x="124612" y="17932"/>
                  </a:lnTo>
                  <a:lnTo>
                    <a:pt x="130976" y="21271"/>
                  </a:lnTo>
                  <a:lnTo>
                    <a:pt x="135448" y="22386"/>
                  </a:lnTo>
                  <a:lnTo>
                    <a:pt x="140719" y="23178"/>
                  </a:lnTo>
                  <a:lnTo>
                    <a:pt x="149669" y="23417"/>
                  </a:lnTo>
                  <a:lnTo>
                    <a:pt x="156433" y="16270"/>
                  </a:lnTo>
                  <a:lnTo>
                    <a:pt x="158934" y="14709"/>
                  </a:lnTo>
                  <a:lnTo>
                    <a:pt x="161951" y="13301"/>
                  </a:lnTo>
                  <a:lnTo>
                    <a:pt x="162920" y="13062"/>
                  </a:lnTo>
                  <a:lnTo>
                    <a:pt x="168238" y="11978"/>
                  </a:lnTo>
                  <a:lnTo>
                    <a:pt x="178665" y="11062"/>
                  </a:lnTo>
                  <a:lnTo>
                    <a:pt x="188446" y="11462"/>
                  </a:lnTo>
                  <a:lnTo>
                    <a:pt x="190370" y="11747"/>
                  </a:lnTo>
                  <a:lnTo>
                    <a:pt x="194525" y="12693"/>
                  </a:lnTo>
                  <a:lnTo>
                    <a:pt x="200928" y="15024"/>
                  </a:lnTo>
                  <a:lnTo>
                    <a:pt x="203691" y="17263"/>
                  </a:lnTo>
                  <a:lnTo>
                    <a:pt x="208031" y="17632"/>
                  </a:lnTo>
                  <a:lnTo>
                    <a:pt x="211140" y="17186"/>
                  </a:lnTo>
                  <a:lnTo>
                    <a:pt x="212156" y="14970"/>
                  </a:lnTo>
                  <a:lnTo>
                    <a:pt x="215280" y="12055"/>
                  </a:lnTo>
                  <a:lnTo>
                    <a:pt x="217550" y="10870"/>
                  </a:lnTo>
                  <a:lnTo>
                    <a:pt x="219959" y="9354"/>
                  </a:lnTo>
                  <a:lnTo>
                    <a:pt x="223776" y="7470"/>
                  </a:lnTo>
                  <a:lnTo>
                    <a:pt x="226916" y="6623"/>
                  </a:lnTo>
                  <a:lnTo>
                    <a:pt x="229725" y="4462"/>
                  </a:lnTo>
                  <a:lnTo>
                    <a:pt x="231949" y="3777"/>
                  </a:lnTo>
                  <a:lnTo>
                    <a:pt x="235811" y="3723"/>
                  </a:lnTo>
                  <a:close/>
                  <a:moveTo>
                    <a:pt x="99625" y="205652"/>
                  </a:moveTo>
                  <a:lnTo>
                    <a:pt x="97540" y="206306"/>
                  </a:lnTo>
                  <a:lnTo>
                    <a:pt x="96170" y="206144"/>
                  </a:lnTo>
                  <a:lnTo>
                    <a:pt x="98048" y="203298"/>
                  </a:lnTo>
                  <a:lnTo>
                    <a:pt x="99002" y="203913"/>
                  </a:lnTo>
                  <a:lnTo>
                    <a:pt x="100225" y="204168"/>
                  </a:lnTo>
                  <a:lnTo>
                    <a:pt x="99625" y="2056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2" name="Serbest Form 171">
              <a:extLst>
                <a:ext uri="{FF2B5EF4-FFF2-40B4-BE49-F238E27FC236}">
                  <a16:creationId xmlns:a16="http://schemas.microsoft.com/office/drawing/2014/main" id="{6AB7BBF0-BB72-D0F7-ADFF-4211EEC95635}"/>
                </a:ext>
              </a:extLst>
            </p:cNvPr>
            <p:cNvSpPr/>
            <p:nvPr/>
          </p:nvSpPr>
          <p:spPr>
            <a:xfrm>
              <a:off x="6104500" y="6169226"/>
              <a:ext cx="97462" cy="94044"/>
            </a:xfrm>
            <a:custGeom>
              <a:avLst/>
              <a:gdLst>
                <a:gd name="csX0" fmla="*/ 97463 w 97462"/>
                <a:gd name="csY0" fmla="*/ 331 h 94044"/>
                <a:gd name="csX1" fmla="*/ 96863 w 97462"/>
                <a:gd name="csY1" fmla="*/ 1146 h 94044"/>
                <a:gd name="csX2" fmla="*/ 96201 w 97462"/>
                <a:gd name="csY2" fmla="*/ 1685 h 94044"/>
                <a:gd name="csX3" fmla="*/ 94823 w 97462"/>
                <a:gd name="csY3" fmla="*/ 4339 h 94044"/>
                <a:gd name="csX4" fmla="*/ 94346 w 97462"/>
                <a:gd name="csY4" fmla="*/ 4577 h 94044"/>
                <a:gd name="csX5" fmla="*/ 94246 w 97462"/>
                <a:gd name="csY5" fmla="*/ 2616 h 94044"/>
                <a:gd name="csX6" fmla="*/ 93423 w 97462"/>
                <a:gd name="csY6" fmla="*/ 2354 h 94044"/>
                <a:gd name="csX7" fmla="*/ 92461 w 97462"/>
                <a:gd name="csY7" fmla="*/ 3054 h 94044"/>
                <a:gd name="csX8" fmla="*/ 91930 w 97462"/>
                <a:gd name="csY8" fmla="*/ 4062 h 94044"/>
                <a:gd name="csX9" fmla="*/ 92769 w 97462"/>
                <a:gd name="csY9" fmla="*/ 5370 h 94044"/>
                <a:gd name="csX10" fmla="*/ 93507 w 97462"/>
                <a:gd name="csY10" fmla="*/ 5393 h 94044"/>
                <a:gd name="csX11" fmla="*/ 94400 w 97462"/>
                <a:gd name="csY11" fmla="*/ 5754 h 94044"/>
                <a:gd name="csX12" fmla="*/ 96809 w 97462"/>
                <a:gd name="csY12" fmla="*/ 14816 h 94044"/>
                <a:gd name="csX13" fmla="*/ 96293 w 97462"/>
                <a:gd name="csY13" fmla="*/ 16432 h 94044"/>
                <a:gd name="csX14" fmla="*/ 94800 w 97462"/>
                <a:gd name="csY14" fmla="*/ 18948 h 94044"/>
                <a:gd name="csX15" fmla="*/ 93384 w 97462"/>
                <a:gd name="csY15" fmla="*/ 21078 h 94044"/>
                <a:gd name="csX16" fmla="*/ 91961 w 97462"/>
                <a:gd name="csY16" fmla="*/ 22417 h 94044"/>
                <a:gd name="csX17" fmla="*/ 90198 w 97462"/>
                <a:gd name="csY17" fmla="*/ 28110 h 94044"/>
                <a:gd name="csX18" fmla="*/ 88613 w 97462"/>
                <a:gd name="csY18" fmla="*/ 37349 h 94044"/>
                <a:gd name="csX19" fmla="*/ 89752 w 97462"/>
                <a:gd name="csY19" fmla="*/ 45634 h 94044"/>
                <a:gd name="csX20" fmla="*/ 89175 w 97462"/>
                <a:gd name="csY20" fmla="*/ 53288 h 94044"/>
                <a:gd name="csX21" fmla="*/ 89683 w 97462"/>
                <a:gd name="csY21" fmla="*/ 55088 h 94044"/>
                <a:gd name="csX22" fmla="*/ 89829 w 97462"/>
                <a:gd name="csY22" fmla="*/ 57335 h 94044"/>
                <a:gd name="csX23" fmla="*/ 88659 w 97462"/>
                <a:gd name="csY23" fmla="*/ 57742 h 94044"/>
                <a:gd name="csX24" fmla="*/ 87997 w 97462"/>
                <a:gd name="csY24" fmla="*/ 57673 h 94044"/>
                <a:gd name="csX25" fmla="*/ 87320 w 97462"/>
                <a:gd name="csY25" fmla="*/ 56296 h 94044"/>
                <a:gd name="csX26" fmla="*/ 87397 w 97462"/>
                <a:gd name="csY26" fmla="*/ 55081 h 94044"/>
                <a:gd name="csX27" fmla="*/ 88097 w 97462"/>
                <a:gd name="csY27" fmla="*/ 53657 h 94044"/>
                <a:gd name="csX28" fmla="*/ 88382 w 97462"/>
                <a:gd name="csY28" fmla="*/ 51727 h 94044"/>
                <a:gd name="csX29" fmla="*/ 88051 w 97462"/>
                <a:gd name="csY29" fmla="*/ 50719 h 94044"/>
                <a:gd name="csX30" fmla="*/ 87359 w 97462"/>
                <a:gd name="csY30" fmla="*/ 52919 h 94044"/>
                <a:gd name="csX31" fmla="*/ 86143 w 97462"/>
                <a:gd name="csY31" fmla="*/ 53904 h 94044"/>
                <a:gd name="csX32" fmla="*/ 85350 w 97462"/>
                <a:gd name="csY32" fmla="*/ 54250 h 94044"/>
                <a:gd name="csX33" fmla="*/ 84581 w 97462"/>
                <a:gd name="csY33" fmla="*/ 55358 h 94044"/>
                <a:gd name="csX34" fmla="*/ 85396 w 97462"/>
                <a:gd name="csY34" fmla="*/ 57450 h 94044"/>
                <a:gd name="csX35" fmla="*/ 86451 w 97462"/>
                <a:gd name="csY35" fmla="*/ 58981 h 94044"/>
                <a:gd name="csX36" fmla="*/ 86805 w 97462"/>
                <a:gd name="csY36" fmla="*/ 60073 h 94044"/>
                <a:gd name="csX37" fmla="*/ 86412 w 97462"/>
                <a:gd name="csY37" fmla="*/ 61381 h 94044"/>
                <a:gd name="csX38" fmla="*/ 86174 w 97462"/>
                <a:gd name="csY38" fmla="*/ 65843 h 94044"/>
                <a:gd name="csX39" fmla="*/ 85797 w 97462"/>
                <a:gd name="csY39" fmla="*/ 65720 h 94044"/>
                <a:gd name="csX40" fmla="*/ 85412 w 97462"/>
                <a:gd name="csY40" fmla="*/ 65120 h 94044"/>
                <a:gd name="csX41" fmla="*/ 84296 w 97462"/>
                <a:gd name="csY41" fmla="*/ 65074 h 94044"/>
                <a:gd name="csX42" fmla="*/ 84165 w 97462"/>
                <a:gd name="csY42" fmla="*/ 66874 h 94044"/>
                <a:gd name="csX43" fmla="*/ 84250 w 97462"/>
                <a:gd name="csY43" fmla="*/ 67874 h 94044"/>
                <a:gd name="csX44" fmla="*/ 83303 w 97462"/>
                <a:gd name="csY44" fmla="*/ 68651 h 94044"/>
                <a:gd name="csX45" fmla="*/ 82965 w 97462"/>
                <a:gd name="csY45" fmla="*/ 69420 h 94044"/>
                <a:gd name="csX46" fmla="*/ 83742 w 97462"/>
                <a:gd name="csY46" fmla="*/ 69974 h 94044"/>
                <a:gd name="csX47" fmla="*/ 84596 w 97462"/>
                <a:gd name="csY47" fmla="*/ 70297 h 94044"/>
                <a:gd name="csX48" fmla="*/ 85650 w 97462"/>
                <a:gd name="csY48" fmla="*/ 70220 h 94044"/>
                <a:gd name="csX49" fmla="*/ 86512 w 97462"/>
                <a:gd name="csY49" fmla="*/ 72428 h 94044"/>
                <a:gd name="csX50" fmla="*/ 86789 w 97462"/>
                <a:gd name="csY50" fmla="*/ 74220 h 94044"/>
                <a:gd name="csX51" fmla="*/ 84773 w 97462"/>
                <a:gd name="csY51" fmla="*/ 75874 h 94044"/>
                <a:gd name="csX52" fmla="*/ 84096 w 97462"/>
                <a:gd name="csY52" fmla="*/ 77244 h 94044"/>
                <a:gd name="csX53" fmla="*/ 82957 w 97462"/>
                <a:gd name="csY53" fmla="*/ 78905 h 94044"/>
                <a:gd name="csX54" fmla="*/ 82310 w 97462"/>
                <a:gd name="csY54" fmla="*/ 80536 h 94044"/>
                <a:gd name="csX55" fmla="*/ 82118 w 97462"/>
                <a:gd name="csY55" fmla="*/ 81705 h 94044"/>
                <a:gd name="csX56" fmla="*/ 82903 w 97462"/>
                <a:gd name="csY56" fmla="*/ 85413 h 94044"/>
                <a:gd name="csX57" fmla="*/ 84280 w 97462"/>
                <a:gd name="csY57" fmla="*/ 88044 h 94044"/>
                <a:gd name="csX58" fmla="*/ 85443 w 97462"/>
                <a:gd name="csY58" fmla="*/ 89714 h 94044"/>
                <a:gd name="csX59" fmla="*/ 86997 w 97462"/>
                <a:gd name="csY59" fmla="*/ 90075 h 94044"/>
                <a:gd name="csX60" fmla="*/ 86635 w 97462"/>
                <a:gd name="csY60" fmla="*/ 91829 h 94044"/>
                <a:gd name="csX61" fmla="*/ 85466 w 97462"/>
                <a:gd name="csY61" fmla="*/ 92945 h 94044"/>
                <a:gd name="csX62" fmla="*/ 83342 w 97462"/>
                <a:gd name="csY62" fmla="*/ 93876 h 94044"/>
                <a:gd name="csX63" fmla="*/ 81010 w 97462"/>
                <a:gd name="csY63" fmla="*/ 94045 h 94044"/>
                <a:gd name="csX64" fmla="*/ 77193 w 97462"/>
                <a:gd name="csY64" fmla="*/ 93168 h 94044"/>
                <a:gd name="csX65" fmla="*/ 75631 w 97462"/>
                <a:gd name="csY65" fmla="*/ 93068 h 94044"/>
                <a:gd name="csX66" fmla="*/ 75023 w 97462"/>
                <a:gd name="csY66" fmla="*/ 92599 h 94044"/>
                <a:gd name="csX67" fmla="*/ 74838 w 97462"/>
                <a:gd name="csY67" fmla="*/ 91737 h 94044"/>
                <a:gd name="csX68" fmla="*/ 73746 w 97462"/>
                <a:gd name="csY68" fmla="*/ 90437 h 94044"/>
                <a:gd name="csX69" fmla="*/ 71745 w 97462"/>
                <a:gd name="csY69" fmla="*/ 88706 h 94044"/>
                <a:gd name="csX70" fmla="*/ 70590 w 97462"/>
                <a:gd name="csY70" fmla="*/ 88829 h 94044"/>
                <a:gd name="csX71" fmla="*/ 68705 w 97462"/>
                <a:gd name="csY71" fmla="*/ 88452 h 94044"/>
                <a:gd name="csX72" fmla="*/ 65573 w 97462"/>
                <a:gd name="csY72" fmla="*/ 87275 h 94044"/>
                <a:gd name="csX73" fmla="*/ 64126 w 97462"/>
                <a:gd name="csY73" fmla="*/ 87129 h 94044"/>
                <a:gd name="csX74" fmla="*/ 62048 w 97462"/>
                <a:gd name="csY74" fmla="*/ 88137 h 94044"/>
                <a:gd name="csX75" fmla="*/ 59632 w 97462"/>
                <a:gd name="csY75" fmla="*/ 89460 h 94044"/>
                <a:gd name="csX76" fmla="*/ 53807 w 97462"/>
                <a:gd name="csY76" fmla="*/ 87398 h 94044"/>
                <a:gd name="csX77" fmla="*/ 49713 w 97462"/>
                <a:gd name="csY77" fmla="*/ 85944 h 94044"/>
                <a:gd name="csX78" fmla="*/ 46034 w 97462"/>
                <a:gd name="csY78" fmla="*/ 84629 h 94044"/>
                <a:gd name="csX79" fmla="*/ 45057 w 97462"/>
                <a:gd name="csY79" fmla="*/ 84129 h 94044"/>
                <a:gd name="csX80" fmla="*/ 44249 w 97462"/>
                <a:gd name="csY80" fmla="*/ 84236 h 94044"/>
                <a:gd name="csX81" fmla="*/ 43549 w 97462"/>
                <a:gd name="csY81" fmla="*/ 84921 h 94044"/>
                <a:gd name="csX82" fmla="*/ 42756 w 97462"/>
                <a:gd name="csY82" fmla="*/ 86137 h 94044"/>
                <a:gd name="csX83" fmla="*/ 42494 w 97462"/>
                <a:gd name="csY83" fmla="*/ 86490 h 94044"/>
                <a:gd name="csX84" fmla="*/ 42071 w 97462"/>
                <a:gd name="csY84" fmla="*/ 86821 h 94044"/>
                <a:gd name="csX85" fmla="*/ 41594 w 97462"/>
                <a:gd name="csY85" fmla="*/ 86914 h 94044"/>
                <a:gd name="csX86" fmla="*/ 41578 w 97462"/>
                <a:gd name="csY86" fmla="*/ 86336 h 94044"/>
                <a:gd name="csX87" fmla="*/ 39778 w 97462"/>
                <a:gd name="csY87" fmla="*/ 83921 h 94044"/>
                <a:gd name="csX88" fmla="*/ 36915 w 97462"/>
                <a:gd name="csY88" fmla="*/ 81021 h 94044"/>
                <a:gd name="csX89" fmla="*/ 25949 w 97462"/>
                <a:gd name="csY89" fmla="*/ 72112 h 94044"/>
                <a:gd name="csX90" fmla="*/ 21917 w 97462"/>
                <a:gd name="csY90" fmla="*/ 66781 h 94044"/>
                <a:gd name="csX91" fmla="*/ 19754 w 97462"/>
                <a:gd name="csY91" fmla="*/ 62943 h 94044"/>
                <a:gd name="csX92" fmla="*/ 17700 w 97462"/>
                <a:gd name="csY92" fmla="*/ 60942 h 94044"/>
                <a:gd name="csX93" fmla="*/ 11774 w 97462"/>
                <a:gd name="csY93" fmla="*/ 56850 h 94044"/>
                <a:gd name="csX94" fmla="*/ 10404 w 97462"/>
                <a:gd name="csY94" fmla="*/ 55219 h 94044"/>
                <a:gd name="csX95" fmla="*/ 4540 w 97462"/>
                <a:gd name="csY95" fmla="*/ 49742 h 94044"/>
                <a:gd name="csX96" fmla="*/ 62 w 97462"/>
                <a:gd name="csY96" fmla="*/ 46526 h 94044"/>
                <a:gd name="csX97" fmla="*/ 0 w 97462"/>
                <a:gd name="csY97" fmla="*/ 45157 h 94044"/>
                <a:gd name="csX98" fmla="*/ 1839 w 97462"/>
                <a:gd name="csY98" fmla="*/ 43449 h 94044"/>
                <a:gd name="csX99" fmla="*/ 2740 w 97462"/>
                <a:gd name="csY99" fmla="*/ 43534 h 94044"/>
                <a:gd name="csX100" fmla="*/ 3725 w 97462"/>
                <a:gd name="csY100" fmla="*/ 44749 h 94044"/>
                <a:gd name="csX101" fmla="*/ 5310 w 97462"/>
                <a:gd name="csY101" fmla="*/ 46142 h 94044"/>
                <a:gd name="csX102" fmla="*/ 6056 w 97462"/>
                <a:gd name="csY102" fmla="*/ 46149 h 94044"/>
                <a:gd name="csX103" fmla="*/ 7164 w 97462"/>
                <a:gd name="csY103" fmla="*/ 45503 h 94044"/>
                <a:gd name="csX104" fmla="*/ 7188 w 97462"/>
                <a:gd name="csY104" fmla="*/ 44857 h 94044"/>
                <a:gd name="csX105" fmla="*/ 13198 w 97462"/>
                <a:gd name="csY105" fmla="*/ 44595 h 94044"/>
                <a:gd name="csX106" fmla="*/ 14275 w 97462"/>
                <a:gd name="csY106" fmla="*/ 44234 h 94044"/>
                <a:gd name="csX107" fmla="*/ 15360 w 97462"/>
                <a:gd name="csY107" fmla="*/ 43226 h 94044"/>
                <a:gd name="csX108" fmla="*/ 15922 w 97462"/>
                <a:gd name="csY108" fmla="*/ 41810 h 94044"/>
                <a:gd name="csX109" fmla="*/ 16014 w 97462"/>
                <a:gd name="csY109" fmla="*/ 40457 h 94044"/>
                <a:gd name="csX110" fmla="*/ 16245 w 97462"/>
                <a:gd name="csY110" fmla="*/ 39480 h 94044"/>
                <a:gd name="csX111" fmla="*/ 17207 w 97462"/>
                <a:gd name="csY111" fmla="*/ 38533 h 94044"/>
                <a:gd name="csX112" fmla="*/ 18969 w 97462"/>
                <a:gd name="csY112" fmla="*/ 38241 h 94044"/>
                <a:gd name="csX113" fmla="*/ 20324 w 97462"/>
                <a:gd name="csY113" fmla="*/ 38141 h 94044"/>
                <a:gd name="csX114" fmla="*/ 20724 w 97462"/>
                <a:gd name="csY114" fmla="*/ 37502 h 94044"/>
                <a:gd name="csX115" fmla="*/ 20316 w 97462"/>
                <a:gd name="csY115" fmla="*/ 35433 h 94044"/>
                <a:gd name="csX116" fmla="*/ 19585 w 97462"/>
                <a:gd name="csY116" fmla="*/ 30402 h 94044"/>
                <a:gd name="csX117" fmla="*/ 19431 w 97462"/>
                <a:gd name="csY117" fmla="*/ 28994 h 94044"/>
                <a:gd name="csX118" fmla="*/ 19677 w 97462"/>
                <a:gd name="csY118" fmla="*/ 27948 h 94044"/>
                <a:gd name="csX119" fmla="*/ 20231 w 97462"/>
                <a:gd name="csY119" fmla="*/ 27571 h 94044"/>
                <a:gd name="csX120" fmla="*/ 22894 w 97462"/>
                <a:gd name="csY120" fmla="*/ 27317 h 94044"/>
                <a:gd name="csX121" fmla="*/ 27935 w 97462"/>
                <a:gd name="csY121" fmla="*/ 27740 h 94044"/>
                <a:gd name="csX122" fmla="*/ 28912 w 97462"/>
                <a:gd name="csY122" fmla="*/ 27425 h 94044"/>
                <a:gd name="csX123" fmla="*/ 30928 w 97462"/>
                <a:gd name="csY123" fmla="*/ 24563 h 94044"/>
                <a:gd name="csX124" fmla="*/ 32806 w 97462"/>
                <a:gd name="csY124" fmla="*/ 22463 h 94044"/>
                <a:gd name="csX125" fmla="*/ 34145 w 97462"/>
                <a:gd name="csY125" fmla="*/ 21517 h 94044"/>
                <a:gd name="csX126" fmla="*/ 35207 w 97462"/>
                <a:gd name="csY126" fmla="*/ 21232 h 94044"/>
                <a:gd name="csX127" fmla="*/ 36423 w 97462"/>
                <a:gd name="csY127" fmla="*/ 23102 h 94044"/>
                <a:gd name="csX128" fmla="*/ 40678 w 97462"/>
                <a:gd name="csY128" fmla="*/ 25779 h 94044"/>
                <a:gd name="csX129" fmla="*/ 41402 w 97462"/>
                <a:gd name="csY129" fmla="*/ 25609 h 94044"/>
                <a:gd name="csX130" fmla="*/ 41817 w 97462"/>
                <a:gd name="csY130" fmla="*/ 25463 h 94044"/>
                <a:gd name="csX131" fmla="*/ 41956 w 97462"/>
                <a:gd name="csY131" fmla="*/ 25079 h 94044"/>
                <a:gd name="csX132" fmla="*/ 41879 w 97462"/>
                <a:gd name="csY132" fmla="*/ 23848 h 94044"/>
                <a:gd name="csX133" fmla="*/ 42941 w 97462"/>
                <a:gd name="csY133" fmla="*/ 22725 h 94044"/>
                <a:gd name="csX134" fmla="*/ 45149 w 97462"/>
                <a:gd name="csY134" fmla="*/ 21717 h 94044"/>
                <a:gd name="csX135" fmla="*/ 47365 w 97462"/>
                <a:gd name="csY135" fmla="*/ 19940 h 94044"/>
                <a:gd name="csX136" fmla="*/ 49597 w 97462"/>
                <a:gd name="csY136" fmla="*/ 17386 h 94044"/>
                <a:gd name="csX137" fmla="*/ 51536 w 97462"/>
                <a:gd name="csY137" fmla="*/ 15886 h 94044"/>
                <a:gd name="csX138" fmla="*/ 53168 w 97462"/>
                <a:gd name="csY138" fmla="*/ 15440 h 94044"/>
                <a:gd name="csX139" fmla="*/ 53799 w 97462"/>
                <a:gd name="csY139" fmla="*/ 14747 h 94044"/>
                <a:gd name="csX140" fmla="*/ 53406 w 97462"/>
                <a:gd name="csY140" fmla="*/ 13801 h 94044"/>
                <a:gd name="csX141" fmla="*/ 53537 w 97462"/>
                <a:gd name="csY141" fmla="*/ 12455 h 94044"/>
                <a:gd name="csX142" fmla="*/ 54184 w 97462"/>
                <a:gd name="csY142" fmla="*/ 10716 h 94044"/>
                <a:gd name="csX143" fmla="*/ 55138 w 97462"/>
                <a:gd name="csY143" fmla="*/ 9708 h 94044"/>
                <a:gd name="csX144" fmla="*/ 56384 w 97462"/>
                <a:gd name="csY144" fmla="*/ 9431 h 94044"/>
                <a:gd name="csX145" fmla="*/ 56885 w 97462"/>
                <a:gd name="csY145" fmla="*/ 8885 h 94044"/>
                <a:gd name="csX146" fmla="*/ 56623 w 97462"/>
                <a:gd name="csY146" fmla="*/ 8062 h 94044"/>
                <a:gd name="csX147" fmla="*/ 56862 w 97462"/>
                <a:gd name="csY147" fmla="*/ 7162 h 94044"/>
                <a:gd name="csX148" fmla="*/ 57993 w 97462"/>
                <a:gd name="csY148" fmla="*/ 5677 h 94044"/>
                <a:gd name="csX149" fmla="*/ 60686 w 97462"/>
                <a:gd name="csY149" fmla="*/ 4408 h 94044"/>
                <a:gd name="csX150" fmla="*/ 62225 w 97462"/>
                <a:gd name="csY150" fmla="*/ 4831 h 94044"/>
                <a:gd name="csX151" fmla="*/ 63503 w 97462"/>
                <a:gd name="csY151" fmla="*/ 6539 h 94044"/>
                <a:gd name="csX152" fmla="*/ 65319 w 97462"/>
                <a:gd name="csY152" fmla="*/ 7701 h 94044"/>
                <a:gd name="csX153" fmla="*/ 67658 w 97462"/>
                <a:gd name="csY153" fmla="*/ 8316 h 94044"/>
                <a:gd name="csX154" fmla="*/ 69474 w 97462"/>
                <a:gd name="csY154" fmla="*/ 8093 h 94044"/>
                <a:gd name="csX155" fmla="*/ 70767 w 97462"/>
                <a:gd name="csY155" fmla="*/ 7024 h 94044"/>
                <a:gd name="csX156" fmla="*/ 71929 w 97462"/>
                <a:gd name="csY156" fmla="*/ 6700 h 94044"/>
                <a:gd name="csX157" fmla="*/ 72961 w 97462"/>
                <a:gd name="csY157" fmla="*/ 7124 h 94044"/>
                <a:gd name="csX158" fmla="*/ 73507 w 97462"/>
                <a:gd name="csY158" fmla="*/ 6877 h 94044"/>
                <a:gd name="csX159" fmla="*/ 73568 w 97462"/>
                <a:gd name="csY159" fmla="*/ 5985 h 94044"/>
                <a:gd name="csX160" fmla="*/ 74099 w 97462"/>
                <a:gd name="csY160" fmla="*/ 5777 h 94044"/>
                <a:gd name="csX161" fmla="*/ 75115 w 97462"/>
                <a:gd name="csY161" fmla="*/ 6262 h 94044"/>
                <a:gd name="csX162" fmla="*/ 76008 w 97462"/>
                <a:gd name="csY162" fmla="*/ 6385 h 94044"/>
                <a:gd name="csX163" fmla="*/ 76793 w 97462"/>
                <a:gd name="csY163" fmla="*/ 6154 h 94044"/>
                <a:gd name="csX164" fmla="*/ 77101 w 97462"/>
                <a:gd name="csY164" fmla="*/ 5716 h 94044"/>
                <a:gd name="csX165" fmla="*/ 77262 w 97462"/>
                <a:gd name="csY165" fmla="*/ 5262 h 94044"/>
                <a:gd name="csX166" fmla="*/ 77847 w 97462"/>
                <a:gd name="csY166" fmla="*/ 4931 h 94044"/>
                <a:gd name="csX167" fmla="*/ 79871 w 97462"/>
                <a:gd name="csY167" fmla="*/ 5262 h 94044"/>
                <a:gd name="csX168" fmla="*/ 82134 w 97462"/>
                <a:gd name="csY168" fmla="*/ 4747 h 94044"/>
                <a:gd name="csX169" fmla="*/ 84650 w 97462"/>
                <a:gd name="csY169" fmla="*/ 3370 h 94044"/>
                <a:gd name="csX170" fmla="*/ 86320 w 97462"/>
                <a:gd name="csY170" fmla="*/ 2770 h 94044"/>
                <a:gd name="csX171" fmla="*/ 87143 w 97462"/>
                <a:gd name="csY171" fmla="*/ 2923 h 94044"/>
                <a:gd name="csX172" fmla="*/ 88128 w 97462"/>
                <a:gd name="csY172" fmla="*/ 2231 h 94044"/>
                <a:gd name="csX173" fmla="*/ 89275 w 97462"/>
                <a:gd name="csY173" fmla="*/ 692 h 94044"/>
                <a:gd name="csX174" fmla="*/ 91899 w 97462"/>
                <a:gd name="csY174" fmla="*/ 0 h 940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</a:cxnLst>
              <a:rect l="l" t="t" r="r" b="b"/>
              <a:pathLst>
                <a:path w="97462" h="94044">
                  <a:moveTo>
                    <a:pt x="97463" y="331"/>
                  </a:moveTo>
                  <a:lnTo>
                    <a:pt x="96863" y="1146"/>
                  </a:lnTo>
                  <a:lnTo>
                    <a:pt x="96201" y="1685"/>
                  </a:lnTo>
                  <a:lnTo>
                    <a:pt x="94823" y="4339"/>
                  </a:lnTo>
                  <a:lnTo>
                    <a:pt x="94346" y="4577"/>
                  </a:lnTo>
                  <a:lnTo>
                    <a:pt x="94246" y="2616"/>
                  </a:lnTo>
                  <a:lnTo>
                    <a:pt x="93423" y="2354"/>
                  </a:lnTo>
                  <a:lnTo>
                    <a:pt x="92461" y="3054"/>
                  </a:lnTo>
                  <a:lnTo>
                    <a:pt x="91930" y="4062"/>
                  </a:lnTo>
                  <a:lnTo>
                    <a:pt x="92769" y="5370"/>
                  </a:lnTo>
                  <a:lnTo>
                    <a:pt x="93507" y="5393"/>
                  </a:lnTo>
                  <a:lnTo>
                    <a:pt x="94400" y="5754"/>
                  </a:lnTo>
                  <a:lnTo>
                    <a:pt x="96809" y="14816"/>
                  </a:lnTo>
                  <a:lnTo>
                    <a:pt x="96293" y="16432"/>
                  </a:lnTo>
                  <a:lnTo>
                    <a:pt x="94800" y="18948"/>
                  </a:lnTo>
                  <a:lnTo>
                    <a:pt x="93384" y="21078"/>
                  </a:lnTo>
                  <a:lnTo>
                    <a:pt x="91961" y="22417"/>
                  </a:lnTo>
                  <a:lnTo>
                    <a:pt x="90198" y="28110"/>
                  </a:lnTo>
                  <a:lnTo>
                    <a:pt x="88613" y="37349"/>
                  </a:lnTo>
                  <a:lnTo>
                    <a:pt x="89752" y="45634"/>
                  </a:lnTo>
                  <a:lnTo>
                    <a:pt x="89175" y="53288"/>
                  </a:lnTo>
                  <a:lnTo>
                    <a:pt x="89683" y="55088"/>
                  </a:lnTo>
                  <a:lnTo>
                    <a:pt x="89829" y="57335"/>
                  </a:lnTo>
                  <a:lnTo>
                    <a:pt x="88659" y="57742"/>
                  </a:lnTo>
                  <a:lnTo>
                    <a:pt x="87997" y="57673"/>
                  </a:lnTo>
                  <a:lnTo>
                    <a:pt x="87320" y="56296"/>
                  </a:lnTo>
                  <a:lnTo>
                    <a:pt x="87397" y="55081"/>
                  </a:lnTo>
                  <a:lnTo>
                    <a:pt x="88097" y="53657"/>
                  </a:lnTo>
                  <a:lnTo>
                    <a:pt x="88382" y="51727"/>
                  </a:lnTo>
                  <a:lnTo>
                    <a:pt x="88051" y="50719"/>
                  </a:lnTo>
                  <a:lnTo>
                    <a:pt x="87359" y="52919"/>
                  </a:lnTo>
                  <a:lnTo>
                    <a:pt x="86143" y="53904"/>
                  </a:lnTo>
                  <a:lnTo>
                    <a:pt x="85350" y="54250"/>
                  </a:lnTo>
                  <a:lnTo>
                    <a:pt x="84581" y="55358"/>
                  </a:lnTo>
                  <a:lnTo>
                    <a:pt x="85396" y="57450"/>
                  </a:lnTo>
                  <a:lnTo>
                    <a:pt x="86451" y="58981"/>
                  </a:lnTo>
                  <a:lnTo>
                    <a:pt x="86805" y="60073"/>
                  </a:lnTo>
                  <a:lnTo>
                    <a:pt x="86412" y="61381"/>
                  </a:lnTo>
                  <a:lnTo>
                    <a:pt x="86174" y="65843"/>
                  </a:lnTo>
                  <a:lnTo>
                    <a:pt x="85797" y="65720"/>
                  </a:lnTo>
                  <a:lnTo>
                    <a:pt x="85412" y="65120"/>
                  </a:lnTo>
                  <a:lnTo>
                    <a:pt x="84296" y="65074"/>
                  </a:lnTo>
                  <a:lnTo>
                    <a:pt x="84165" y="66874"/>
                  </a:lnTo>
                  <a:lnTo>
                    <a:pt x="84250" y="67874"/>
                  </a:lnTo>
                  <a:lnTo>
                    <a:pt x="83303" y="68651"/>
                  </a:lnTo>
                  <a:lnTo>
                    <a:pt x="82965" y="69420"/>
                  </a:lnTo>
                  <a:lnTo>
                    <a:pt x="83742" y="69974"/>
                  </a:lnTo>
                  <a:lnTo>
                    <a:pt x="84596" y="70297"/>
                  </a:lnTo>
                  <a:lnTo>
                    <a:pt x="85650" y="70220"/>
                  </a:lnTo>
                  <a:lnTo>
                    <a:pt x="86512" y="72428"/>
                  </a:lnTo>
                  <a:lnTo>
                    <a:pt x="86789" y="74220"/>
                  </a:lnTo>
                  <a:lnTo>
                    <a:pt x="84773" y="75874"/>
                  </a:lnTo>
                  <a:lnTo>
                    <a:pt x="84096" y="77244"/>
                  </a:lnTo>
                  <a:lnTo>
                    <a:pt x="82957" y="78905"/>
                  </a:lnTo>
                  <a:lnTo>
                    <a:pt x="82310" y="80536"/>
                  </a:lnTo>
                  <a:lnTo>
                    <a:pt x="82118" y="81705"/>
                  </a:lnTo>
                  <a:lnTo>
                    <a:pt x="82903" y="85413"/>
                  </a:lnTo>
                  <a:lnTo>
                    <a:pt x="84280" y="88044"/>
                  </a:lnTo>
                  <a:lnTo>
                    <a:pt x="85443" y="89714"/>
                  </a:lnTo>
                  <a:lnTo>
                    <a:pt x="86997" y="90075"/>
                  </a:lnTo>
                  <a:lnTo>
                    <a:pt x="86635" y="91829"/>
                  </a:lnTo>
                  <a:lnTo>
                    <a:pt x="85466" y="92945"/>
                  </a:lnTo>
                  <a:lnTo>
                    <a:pt x="83342" y="93876"/>
                  </a:lnTo>
                  <a:lnTo>
                    <a:pt x="81010" y="94045"/>
                  </a:lnTo>
                  <a:lnTo>
                    <a:pt x="77193" y="93168"/>
                  </a:lnTo>
                  <a:lnTo>
                    <a:pt x="75631" y="93068"/>
                  </a:lnTo>
                  <a:lnTo>
                    <a:pt x="75023" y="92599"/>
                  </a:lnTo>
                  <a:lnTo>
                    <a:pt x="74838" y="91737"/>
                  </a:lnTo>
                  <a:lnTo>
                    <a:pt x="73746" y="90437"/>
                  </a:lnTo>
                  <a:lnTo>
                    <a:pt x="71745" y="88706"/>
                  </a:lnTo>
                  <a:lnTo>
                    <a:pt x="70590" y="88829"/>
                  </a:lnTo>
                  <a:lnTo>
                    <a:pt x="68705" y="88452"/>
                  </a:lnTo>
                  <a:lnTo>
                    <a:pt x="65573" y="87275"/>
                  </a:lnTo>
                  <a:lnTo>
                    <a:pt x="64126" y="87129"/>
                  </a:lnTo>
                  <a:lnTo>
                    <a:pt x="62048" y="88137"/>
                  </a:lnTo>
                  <a:lnTo>
                    <a:pt x="59632" y="89460"/>
                  </a:lnTo>
                  <a:lnTo>
                    <a:pt x="53807" y="87398"/>
                  </a:lnTo>
                  <a:lnTo>
                    <a:pt x="49713" y="85944"/>
                  </a:lnTo>
                  <a:lnTo>
                    <a:pt x="46034" y="84629"/>
                  </a:lnTo>
                  <a:lnTo>
                    <a:pt x="45057" y="84129"/>
                  </a:lnTo>
                  <a:lnTo>
                    <a:pt x="44249" y="84236"/>
                  </a:lnTo>
                  <a:lnTo>
                    <a:pt x="43549" y="84921"/>
                  </a:lnTo>
                  <a:lnTo>
                    <a:pt x="42756" y="86137"/>
                  </a:lnTo>
                  <a:lnTo>
                    <a:pt x="42494" y="86490"/>
                  </a:lnTo>
                  <a:lnTo>
                    <a:pt x="42071" y="86821"/>
                  </a:lnTo>
                  <a:lnTo>
                    <a:pt x="41594" y="86914"/>
                  </a:lnTo>
                  <a:lnTo>
                    <a:pt x="41578" y="86336"/>
                  </a:lnTo>
                  <a:lnTo>
                    <a:pt x="39778" y="83921"/>
                  </a:lnTo>
                  <a:lnTo>
                    <a:pt x="36915" y="81021"/>
                  </a:lnTo>
                  <a:lnTo>
                    <a:pt x="25949" y="72112"/>
                  </a:lnTo>
                  <a:lnTo>
                    <a:pt x="21917" y="66781"/>
                  </a:lnTo>
                  <a:lnTo>
                    <a:pt x="19754" y="62943"/>
                  </a:lnTo>
                  <a:lnTo>
                    <a:pt x="17700" y="60942"/>
                  </a:lnTo>
                  <a:lnTo>
                    <a:pt x="11774" y="56850"/>
                  </a:lnTo>
                  <a:lnTo>
                    <a:pt x="10404" y="55219"/>
                  </a:lnTo>
                  <a:lnTo>
                    <a:pt x="4540" y="49742"/>
                  </a:lnTo>
                  <a:lnTo>
                    <a:pt x="62" y="46526"/>
                  </a:lnTo>
                  <a:lnTo>
                    <a:pt x="0" y="45157"/>
                  </a:lnTo>
                  <a:lnTo>
                    <a:pt x="1839" y="43449"/>
                  </a:lnTo>
                  <a:lnTo>
                    <a:pt x="2740" y="43534"/>
                  </a:lnTo>
                  <a:lnTo>
                    <a:pt x="3725" y="44749"/>
                  </a:lnTo>
                  <a:lnTo>
                    <a:pt x="5310" y="46142"/>
                  </a:lnTo>
                  <a:lnTo>
                    <a:pt x="6056" y="46149"/>
                  </a:lnTo>
                  <a:lnTo>
                    <a:pt x="7164" y="45503"/>
                  </a:lnTo>
                  <a:lnTo>
                    <a:pt x="7188" y="44857"/>
                  </a:lnTo>
                  <a:lnTo>
                    <a:pt x="13198" y="44595"/>
                  </a:lnTo>
                  <a:lnTo>
                    <a:pt x="14275" y="44234"/>
                  </a:lnTo>
                  <a:lnTo>
                    <a:pt x="15360" y="43226"/>
                  </a:lnTo>
                  <a:lnTo>
                    <a:pt x="15922" y="41810"/>
                  </a:lnTo>
                  <a:lnTo>
                    <a:pt x="16014" y="40457"/>
                  </a:lnTo>
                  <a:lnTo>
                    <a:pt x="16245" y="39480"/>
                  </a:lnTo>
                  <a:lnTo>
                    <a:pt x="17207" y="38533"/>
                  </a:lnTo>
                  <a:lnTo>
                    <a:pt x="18969" y="38241"/>
                  </a:lnTo>
                  <a:lnTo>
                    <a:pt x="20324" y="38141"/>
                  </a:lnTo>
                  <a:lnTo>
                    <a:pt x="20724" y="37502"/>
                  </a:lnTo>
                  <a:lnTo>
                    <a:pt x="20316" y="35433"/>
                  </a:lnTo>
                  <a:lnTo>
                    <a:pt x="19585" y="30402"/>
                  </a:lnTo>
                  <a:lnTo>
                    <a:pt x="19431" y="28994"/>
                  </a:lnTo>
                  <a:lnTo>
                    <a:pt x="19677" y="27948"/>
                  </a:lnTo>
                  <a:lnTo>
                    <a:pt x="20231" y="27571"/>
                  </a:lnTo>
                  <a:lnTo>
                    <a:pt x="22894" y="27317"/>
                  </a:lnTo>
                  <a:lnTo>
                    <a:pt x="27935" y="27740"/>
                  </a:lnTo>
                  <a:lnTo>
                    <a:pt x="28912" y="27425"/>
                  </a:lnTo>
                  <a:lnTo>
                    <a:pt x="30928" y="24563"/>
                  </a:lnTo>
                  <a:lnTo>
                    <a:pt x="32806" y="22463"/>
                  </a:lnTo>
                  <a:lnTo>
                    <a:pt x="34145" y="21517"/>
                  </a:lnTo>
                  <a:lnTo>
                    <a:pt x="35207" y="21232"/>
                  </a:lnTo>
                  <a:lnTo>
                    <a:pt x="36423" y="23102"/>
                  </a:lnTo>
                  <a:lnTo>
                    <a:pt x="40678" y="25779"/>
                  </a:lnTo>
                  <a:lnTo>
                    <a:pt x="41402" y="25609"/>
                  </a:lnTo>
                  <a:lnTo>
                    <a:pt x="41817" y="25463"/>
                  </a:lnTo>
                  <a:lnTo>
                    <a:pt x="41956" y="25079"/>
                  </a:lnTo>
                  <a:lnTo>
                    <a:pt x="41879" y="23848"/>
                  </a:lnTo>
                  <a:lnTo>
                    <a:pt x="42941" y="22725"/>
                  </a:lnTo>
                  <a:lnTo>
                    <a:pt x="45149" y="21717"/>
                  </a:lnTo>
                  <a:lnTo>
                    <a:pt x="47365" y="19940"/>
                  </a:lnTo>
                  <a:lnTo>
                    <a:pt x="49597" y="17386"/>
                  </a:lnTo>
                  <a:lnTo>
                    <a:pt x="51536" y="15886"/>
                  </a:lnTo>
                  <a:lnTo>
                    <a:pt x="53168" y="15440"/>
                  </a:lnTo>
                  <a:lnTo>
                    <a:pt x="53799" y="14747"/>
                  </a:lnTo>
                  <a:lnTo>
                    <a:pt x="53406" y="13801"/>
                  </a:lnTo>
                  <a:lnTo>
                    <a:pt x="53537" y="12455"/>
                  </a:lnTo>
                  <a:lnTo>
                    <a:pt x="54184" y="10716"/>
                  </a:lnTo>
                  <a:lnTo>
                    <a:pt x="55138" y="9708"/>
                  </a:lnTo>
                  <a:lnTo>
                    <a:pt x="56384" y="9431"/>
                  </a:lnTo>
                  <a:lnTo>
                    <a:pt x="56885" y="8885"/>
                  </a:lnTo>
                  <a:lnTo>
                    <a:pt x="56623" y="8062"/>
                  </a:lnTo>
                  <a:lnTo>
                    <a:pt x="56862" y="7162"/>
                  </a:lnTo>
                  <a:lnTo>
                    <a:pt x="57993" y="5677"/>
                  </a:lnTo>
                  <a:lnTo>
                    <a:pt x="60686" y="4408"/>
                  </a:lnTo>
                  <a:lnTo>
                    <a:pt x="62225" y="4831"/>
                  </a:lnTo>
                  <a:lnTo>
                    <a:pt x="63503" y="6539"/>
                  </a:lnTo>
                  <a:lnTo>
                    <a:pt x="65319" y="7701"/>
                  </a:lnTo>
                  <a:lnTo>
                    <a:pt x="67658" y="8316"/>
                  </a:lnTo>
                  <a:lnTo>
                    <a:pt x="69474" y="8093"/>
                  </a:lnTo>
                  <a:lnTo>
                    <a:pt x="70767" y="7024"/>
                  </a:lnTo>
                  <a:lnTo>
                    <a:pt x="71929" y="6700"/>
                  </a:lnTo>
                  <a:lnTo>
                    <a:pt x="72961" y="7124"/>
                  </a:lnTo>
                  <a:lnTo>
                    <a:pt x="73507" y="6877"/>
                  </a:lnTo>
                  <a:lnTo>
                    <a:pt x="73568" y="5985"/>
                  </a:lnTo>
                  <a:lnTo>
                    <a:pt x="74099" y="5777"/>
                  </a:lnTo>
                  <a:lnTo>
                    <a:pt x="75115" y="6262"/>
                  </a:lnTo>
                  <a:lnTo>
                    <a:pt x="76008" y="6385"/>
                  </a:lnTo>
                  <a:lnTo>
                    <a:pt x="76793" y="6154"/>
                  </a:lnTo>
                  <a:lnTo>
                    <a:pt x="77101" y="5716"/>
                  </a:lnTo>
                  <a:lnTo>
                    <a:pt x="77262" y="5262"/>
                  </a:lnTo>
                  <a:lnTo>
                    <a:pt x="77847" y="4931"/>
                  </a:lnTo>
                  <a:lnTo>
                    <a:pt x="79871" y="5262"/>
                  </a:lnTo>
                  <a:lnTo>
                    <a:pt x="82134" y="4747"/>
                  </a:lnTo>
                  <a:lnTo>
                    <a:pt x="84650" y="3370"/>
                  </a:lnTo>
                  <a:lnTo>
                    <a:pt x="86320" y="2770"/>
                  </a:lnTo>
                  <a:lnTo>
                    <a:pt x="87143" y="2923"/>
                  </a:lnTo>
                  <a:lnTo>
                    <a:pt x="88128" y="2231"/>
                  </a:lnTo>
                  <a:lnTo>
                    <a:pt x="89275" y="692"/>
                  </a:lnTo>
                  <a:lnTo>
                    <a:pt x="9189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3" name="Serbest Form 172">
              <a:extLst>
                <a:ext uri="{FF2B5EF4-FFF2-40B4-BE49-F238E27FC236}">
                  <a16:creationId xmlns:a16="http://schemas.microsoft.com/office/drawing/2014/main" id="{80CC1DFE-9B22-68FD-D92C-7EE1982C3E48}"/>
                </a:ext>
              </a:extLst>
            </p:cNvPr>
            <p:cNvSpPr/>
            <p:nvPr/>
          </p:nvSpPr>
          <p:spPr>
            <a:xfrm>
              <a:off x="8070302" y="5124633"/>
              <a:ext cx="83072" cy="101045"/>
            </a:xfrm>
            <a:custGeom>
              <a:avLst/>
              <a:gdLst>
                <a:gd name="csX0" fmla="*/ 40640 w 83072"/>
                <a:gd name="csY0" fmla="*/ 8970 h 101045"/>
                <a:gd name="csX1" fmla="*/ 39724 w 83072"/>
                <a:gd name="csY1" fmla="*/ 8470 h 101045"/>
                <a:gd name="csX2" fmla="*/ 44580 w 83072"/>
                <a:gd name="csY2" fmla="*/ 7031 h 101045"/>
                <a:gd name="csX3" fmla="*/ 47650 w 83072"/>
                <a:gd name="csY3" fmla="*/ 6593 h 101045"/>
                <a:gd name="csX4" fmla="*/ 48197 w 83072"/>
                <a:gd name="csY4" fmla="*/ 6785 h 101045"/>
                <a:gd name="csX5" fmla="*/ 42648 w 83072"/>
                <a:gd name="csY5" fmla="*/ 8677 h 101045"/>
                <a:gd name="csX6" fmla="*/ 40640 w 83072"/>
                <a:gd name="csY6" fmla="*/ 8970 h 101045"/>
                <a:gd name="csX7" fmla="*/ 51421 w 83072"/>
                <a:gd name="csY7" fmla="*/ 6631 h 101045"/>
                <a:gd name="csX8" fmla="*/ 55684 w 83072"/>
                <a:gd name="csY8" fmla="*/ 6039 h 101045"/>
                <a:gd name="csX9" fmla="*/ 55661 w 83072"/>
                <a:gd name="csY9" fmla="*/ 5816 h 101045"/>
                <a:gd name="csX10" fmla="*/ 54538 w 83072"/>
                <a:gd name="csY10" fmla="*/ 5454 h 101045"/>
                <a:gd name="csX11" fmla="*/ 50906 w 83072"/>
                <a:gd name="csY11" fmla="*/ 5516 h 101045"/>
                <a:gd name="csX12" fmla="*/ 49744 w 83072"/>
                <a:gd name="csY12" fmla="*/ 5770 h 101045"/>
                <a:gd name="csX13" fmla="*/ 49982 w 83072"/>
                <a:gd name="csY13" fmla="*/ 6193 h 101045"/>
                <a:gd name="csX14" fmla="*/ 51421 w 83072"/>
                <a:gd name="csY14" fmla="*/ 6631 h 101045"/>
                <a:gd name="csX15" fmla="*/ 64411 w 83072"/>
                <a:gd name="csY15" fmla="*/ 4162 h 101045"/>
                <a:gd name="csX16" fmla="*/ 63495 w 83072"/>
                <a:gd name="csY16" fmla="*/ 4008 h 101045"/>
                <a:gd name="csX17" fmla="*/ 60832 w 83072"/>
                <a:gd name="csY17" fmla="*/ 4777 h 101045"/>
                <a:gd name="csX18" fmla="*/ 60648 w 83072"/>
                <a:gd name="csY18" fmla="*/ 5131 h 101045"/>
                <a:gd name="csX19" fmla="*/ 61387 w 83072"/>
                <a:gd name="csY19" fmla="*/ 5393 h 101045"/>
                <a:gd name="csX20" fmla="*/ 64411 w 83072"/>
                <a:gd name="csY20" fmla="*/ 4162 h 101045"/>
                <a:gd name="csX21" fmla="*/ 37962 w 83072"/>
                <a:gd name="csY21" fmla="*/ 11485 h 101045"/>
                <a:gd name="csX22" fmla="*/ 36199 w 83072"/>
                <a:gd name="csY22" fmla="*/ 11408 h 101045"/>
                <a:gd name="csX23" fmla="*/ 33629 w 83072"/>
                <a:gd name="csY23" fmla="*/ 13709 h 101045"/>
                <a:gd name="csX24" fmla="*/ 33968 w 83072"/>
                <a:gd name="csY24" fmla="*/ 14132 h 101045"/>
                <a:gd name="csX25" fmla="*/ 37962 w 83072"/>
                <a:gd name="csY25" fmla="*/ 11485 h 101045"/>
                <a:gd name="csX26" fmla="*/ 74507 w 83072"/>
                <a:gd name="csY26" fmla="*/ 0 h 101045"/>
                <a:gd name="csX27" fmla="*/ 73507 w 83072"/>
                <a:gd name="csY27" fmla="*/ 0 h 101045"/>
                <a:gd name="csX28" fmla="*/ 71652 w 83072"/>
                <a:gd name="csY28" fmla="*/ 723 h 101045"/>
                <a:gd name="csX29" fmla="*/ 71075 w 83072"/>
                <a:gd name="csY29" fmla="*/ 1685 h 101045"/>
                <a:gd name="csX30" fmla="*/ 73076 w 83072"/>
                <a:gd name="csY30" fmla="*/ 1562 h 101045"/>
                <a:gd name="csX31" fmla="*/ 74507 w 83072"/>
                <a:gd name="csY31" fmla="*/ 0 h 101045"/>
                <a:gd name="csX32" fmla="*/ 14260 w 83072"/>
                <a:gd name="csY32" fmla="*/ 78921 h 101045"/>
                <a:gd name="csX33" fmla="*/ 11505 w 83072"/>
                <a:gd name="csY33" fmla="*/ 80352 h 101045"/>
                <a:gd name="csX34" fmla="*/ 7903 w 83072"/>
                <a:gd name="csY34" fmla="*/ 79852 h 101045"/>
                <a:gd name="csX35" fmla="*/ 5164 w 83072"/>
                <a:gd name="csY35" fmla="*/ 78805 h 101045"/>
                <a:gd name="csX36" fmla="*/ 1631 w 83072"/>
                <a:gd name="csY36" fmla="*/ 79005 h 101045"/>
                <a:gd name="csX37" fmla="*/ 0 w 83072"/>
                <a:gd name="csY37" fmla="*/ 79551 h 101045"/>
                <a:gd name="csX38" fmla="*/ 647 w 83072"/>
                <a:gd name="csY38" fmla="*/ 82536 h 101045"/>
                <a:gd name="csX39" fmla="*/ 1139 w 83072"/>
                <a:gd name="csY39" fmla="*/ 83482 h 101045"/>
                <a:gd name="csX40" fmla="*/ 1778 w 83072"/>
                <a:gd name="csY40" fmla="*/ 84098 h 101045"/>
                <a:gd name="csX41" fmla="*/ 2624 w 83072"/>
                <a:gd name="csY41" fmla="*/ 84221 h 101045"/>
                <a:gd name="csX42" fmla="*/ 3602 w 83072"/>
                <a:gd name="csY42" fmla="*/ 83482 h 101045"/>
                <a:gd name="csX43" fmla="*/ 4964 w 83072"/>
                <a:gd name="csY43" fmla="*/ 82706 h 101045"/>
                <a:gd name="csX44" fmla="*/ 7157 w 83072"/>
                <a:gd name="csY44" fmla="*/ 83067 h 101045"/>
                <a:gd name="csX45" fmla="*/ 8750 w 83072"/>
                <a:gd name="csY45" fmla="*/ 83782 h 101045"/>
                <a:gd name="csX46" fmla="*/ 9319 w 83072"/>
                <a:gd name="csY46" fmla="*/ 84529 h 101045"/>
                <a:gd name="csX47" fmla="*/ 10373 w 83072"/>
                <a:gd name="csY47" fmla="*/ 85236 h 101045"/>
                <a:gd name="csX48" fmla="*/ 11913 w 83072"/>
                <a:gd name="csY48" fmla="*/ 85406 h 101045"/>
                <a:gd name="csX49" fmla="*/ 14891 w 83072"/>
                <a:gd name="csY49" fmla="*/ 84052 h 101045"/>
                <a:gd name="csX50" fmla="*/ 17753 w 83072"/>
                <a:gd name="csY50" fmla="*/ 81982 h 101045"/>
                <a:gd name="csX51" fmla="*/ 18592 w 83072"/>
                <a:gd name="csY51" fmla="*/ 80544 h 101045"/>
                <a:gd name="csX52" fmla="*/ 18908 w 83072"/>
                <a:gd name="csY52" fmla="*/ 79244 h 101045"/>
                <a:gd name="csX53" fmla="*/ 16430 w 83072"/>
                <a:gd name="csY53" fmla="*/ 80136 h 101045"/>
                <a:gd name="csX54" fmla="*/ 14260 w 83072"/>
                <a:gd name="csY54" fmla="*/ 78921 h 101045"/>
                <a:gd name="csX55" fmla="*/ 83072 w 83072"/>
                <a:gd name="csY55" fmla="*/ 12416 h 101045"/>
                <a:gd name="csX56" fmla="*/ 80063 w 83072"/>
                <a:gd name="csY56" fmla="*/ 11762 h 101045"/>
                <a:gd name="csX57" fmla="*/ 78124 w 83072"/>
                <a:gd name="csY57" fmla="*/ 10801 h 101045"/>
                <a:gd name="csX58" fmla="*/ 76916 w 83072"/>
                <a:gd name="csY58" fmla="*/ 9062 h 101045"/>
                <a:gd name="csX59" fmla="*/ 74838 w 83072"/>
                <a:gd name="csY59" fmla="*/ 6685 h 101045"/>
                <a:gd name="csX60" fmla="*/ 69382 w 83072"/>
                <a:gd name="csY60" fmla="*/ 6931 h 101045"/>
                <a:gd name="csX61" fmla="*/ 64842 w 83072"/>
                <a:gd name="csY61" fmla="*/ 7616 h 101045"/>
                <a:gd name="csX62" fmla="*/ 58555 w 83072"/>
                <a:gd name="csY62" fmla="*/ 7908 h 101045"/>
                <a:gd name="csX63" fmla="*/ 54484 w 83072"/>
                <a:gd name="csY63" fmla="*/ 9062 h 101045"/>
                <a:gd name="csX64" fmla="*/ 47112 w 83072"/>
                <a:gd name="csY64" fmla="*/ 12909 h 101045"/>
                <a:gd name="csX65" fmla="*/ 45257 w 83072"/>
                <a:gd name="csY65" fmla="*/ 14870 h 101045"/>
                <a:gd name="csX66" fmla="*/ 43364 w 83072"/>
                <a:gd name="csY66" fmla="*/ 19094 h 101045"/>
                <a:gd name="csX67" fmla="*/ 36946 w 83072"/>
                <a:gd name="csY67" fmla="*/ 23956 h 101045"/>
                <a:gd name="csX68" fmla="*/ 33206 w 83072"/>
                <a:gd name="csY68" fmla="*/ 25825 h 101045"/>
                <a:gd name="csX69" fmla="*/ 32152 w 83072"/>
                <a:gd name="csY69" fmla="*/ 25109 h 101045"/>
                <a:gd name="csX70" fmla="*/ 30636 w 83072"/>
                <a:gd name="csY70" fmla="*/ 24640 h 101045"/>
                <a:gd name="csX71" fmla="*/ 29427 w 83072"/>
                <a:gd name="csY71" fmla="*/ 27109 h 101045"/>
                <a:gd name="csX72" fmla="*/ 28681 w 83072"/>
                <a:gd name="csY72" fmla="*/ 29333 h 101045"/>
                <a:gd name="csX73" fmla="*/ 26172 w 83072"/>
                <a:gd name="csY73" fmla="*/ 42357 h 101045"/>
                <a:gd name="csX74" fmla="*/ 24464 w 83072"/>
                <a:gd name="csY74" fmla="*/ 47065 h 101045"/>
                <a:gd name="csX75" fmla="*/ 22163 w 83072"/>
                <a:gd name="csY75" fmla="*/ 51019 h 101045"/>
                <a:gd name="csX76" fmla="*/ 18546 w 83072"/>
                <a:gd name="csY76" fmla="*/ 55850 h 101045"/>
                <a:gd name="csX77" fmla="*/ 16884 w 83072"/>
                <a:gd name="csY77" fmla="*/ 57496 h 101045"/>
                <a:gd name="csX78" fmla="*/ 15868 w 83072"/>
                <a:gd name="csY78" fmla="*/ 58119 h 101045"/>
                <a:gd name="csX79" fmla="*/ 14598 w 83072"/>
                <a:gd name="csY79" fmla="*/ 60442 h 101045"/>
                <a:gd name="csX80" fmla="*/ 13583 w 83072"/>
                <a:gd name="csY80" fmla="*/ 63227 h 101045"/>
                <a:gd name="csX81" fmla="*/ 12890 w 83072"/>
                <a:gd name="csY81" fmla="*/ 64527 h 101045"/>
                <a:gd name="csX82" fmla="*/ 16945 w 83072"/>
                <a:gd name="csY82" fmla="*/ 69312 h 101045"/>
                <a:gd name="csX83" fmla="*/ 17453 w 83072"/>
                <a:gd name="csY83" fmla="*/ 70682 h 101045"/>
                <a:gd name="csX84" fmla="*/ 17984 w 83072"/>
                <a:gd name="csY84" fmla="*/ 71482 h 101045"/>
                <a:gd name="csX85" fmla="*/ 14144 w 83072"/>
                <a:gd name="csY85" fmla="*/ 71982 h 101045"/>
                <a:gd name="csX86" fmla="*/ 15776 w 83072"/>
                <a:gd name="csY86" fmla="*/ 73528 h 101045"/>
                <a:gd name="csX87" fmla="*/ 17830 w 83072"/>
                <a:gd name="csY87" fmla="*/ 74636 h 101045"/>
                <a:gd name="csX88" fmla="*/ 19208 w 83072"/>
                <a:gd name="csY88" fmla="*/ 75167 h 101045"/>
                <a:gd name="csX89" fmla="*/ 19962 w 83072"/>
                <a:gd name="csY89" fmla="*/ 76282 h 101045"/>
                <a:gd name="csX90" fmla="*/ 18485 w 83072"/>
                <a:gd name="csY90" fmla="*/ 76797 h 101045"/>
                <a:gd name="csX91" fmla="*/ 17092 w 83072"/>
                <a:gd name="csY91" fmla="*/ 76828 h 101045"/>
                <a:gd name="csX92" fmla="*/ 11582 w 83072"/>
                <a:gd name="csY92" fmla="*/ 72728 h 101045"/>
                <a:gd name="csX93" fmla="*/ 8519 w 83072"/>
                <a:gd name="csY93" fmla="*/ 71974 h 101045"/>
                <a:gd name="csX94" fmla="*/ 4302 w 83072"/>
                <a:gd name="csY94" fmla="*/ 72212 h 101045"/>
                <a:gd name="csX95" fmla="*/ 3240 w 83072"/>
                <a:gd name="csY95" fmla="*/ 72643 h 101045"/>
                <a:gd name="csX96" fmla="*/ 2147 w 83072"/>
                <a:gd name="csY96" fmla="*/ 73890 h 101045"/>
                <a:gd name="csX97" fmla="*/ 3694 w 83072"/>
                <a:gd name="csY97" fmla="*/ 75782 h 101045"/>
                <a:gd name="csX98" fmla="*/ 5125 w 83072"/>
                <a:gd name="csY98" fmla="*/ 76897 h 101045"/>
                <a:gd name="csX99" fmla="*/ 7426 w 83072"/>
                <a:gd name="csY99" fmla="*/ 77044 h 101045"/>
                <a:gd name="csX100" fmla="*/ 10197 w 83072"/>
                <a:gd name="csY100" fmla="*/ 78444 h 101045"/>
                <a:gd name="csX101" fmla="*/ 14183 w 83072"/>
                <a:gd name="csY101" fmla="*/ 77274 h 101045"/>
                <a:gd name="csX102" fmla="*/ 17045 w 83072"/>
                <a:gd name="csY102" fmla="*/ 78713 h 101045"/>
                <a:gd name="csX103" fmla="*/ 18931 w 83072"/>
                <a:gd name="csY103" fmla="*/ 79228 h 101045"/>
                <a:gd name="csX104" fmla="*/ 20624 w 83072"/>
                <a:gd name="csY104" fmla="*/ 80090 h 101045"/>
                <a:gd name="csX105" fmla="*/ 22117 w 83072"/>
                <a:gd name="csY105" fmla="*/ 80275 h 101045"/>
                <a:gd name="csX106" fmla="*/ 22771 w 83072"/>
                <a:gd name="csY106" fmla="*/ 79890 h 101045"/>
                <a:gd name="csX107" fmla="*/ 22355 w 83072"/>
                <a:gd name="csY107" fmla="*/ 77805 h 101045"/>
                <a:gd name="csX108" fmla="*/ 23571 w 83072"/>
                <a:gd name="csY108" fmla="*/ 76690 h 101045"/>
                <a:gd name="csX109" fmla="*/ 24918 w 83072"/>
                <a:gd name="csY109" fmla="*/ 76174 h 101045"/>
                <a:gd name="csX110" fmla="*/ 25526 w 83072"/>
                <a:gd name="csY110" fmla="*/ 77082 h 101045"/>
                <a:gd name="csX111" fmla="*/ 26765 w 83072"/>
                <a:gd name="csY111" fmla="*/ 78005 h 101045"/>
                <a:gd name="csX112" fmla="*/ 27734 w 83072"/>
                <a:gd name="csY112" fmla="*/ 78013 h 101045"/>
                <a:gd name="csX113" fmla="*/ 30366 w 83072"/>
                <a:gd name="csY113" fmla="*/ 75613 h 101045"/>
                <a:gd name="csX114" fmla="*/ 30982 w 83072"/>
                <a:gd name="csY114" fmla="*/ 76090 h 101045"/>
                <a:gd name="csX115" fmla="*/ 31551 w 83072"/>
                <a:gd name="csY115" fmla="*/ 76944 h 101045"/>
                <a:gd name="csX116" fmla="*/ 31674 w 83072"/>
                <a:gd name="csY116" fmla="*/ 77628 h 101045"/>
                <a:gd name="csX117" fmla="*/ 31774 w 83072"/>
                <a:gd name="csY117" fmla="*/ 78351 h 101045"/>
                <a:gd name="csX118" fmla="*/ 32367 w 83072"/>
                <a:gd name="csY118" fmla="*/ 78651 h 101045"/>
                <a:gd name="csX119" fmla="*/ 34437 w 83072"/>
                <a:gd name="csY119" fmla="*/ 78498 h 101045"/>
                <a:gd name="csX120" fmla="*/ 35491 w 83072"/>
                <a:gd name="csY120" fmla="*/ 77197 h 101045"/>
                <a:gd name="csX121" fmla="*/ 36315 w 83072"/>
                <a:gd name="csY121" fmla="*/ 76382 h 101045"/>
                <a:gd name="csX122" fmla="*/ 36931 w 83072"/>
                <a:gd name="csY122" fmla="*/ 76936 h 101045"/>
                <a:gd name="csX123" fmla="*/ 37231 w 83072"/>
                <a:gd name="csY123" fmla="*/ 78536 h 101045"/>
                <a:gd name="csX124" fmla="*/ 37800 w 83072"/>
                <a:gd name="csY124" fmla="*/ 80621 h 101045"/>
                <a:gd name="csX125" fmla="*/ 40270 w 83072"/>
                <a:gd name="csY125" fmla="*/ 82944 h 101045"/>
                <a:gd name="csX126" fmla="*/ 42356 w 83072"/>
                <a:gd name="csY126" fmla="*/ 83606 h 101045"/>
                <a:gd name="csX127" fmla="*/ 44918 w 83072"/>
                <a:gd name="csY127" fmla="*/ 83152 h 101045"/>
                <a:gd name="csX128" fmla="*/ 45934 w 83072"/>
                <a:gd name="csY128" fmla="*/ 82736 h 101045"/>
                <a:gd name="csX129" fmla="*/ 46619 w 83072"/>
                <a:gd name="csY129" fmla="*/ 83082 h 101045"/>
                <a:gd name="csX130" fmla="*/ 47304 w 83072"/>
                <a:gd name="csY130" fmla="*/ 84313 h 101045"/>
                <a:gd name="csX131" fmla="*/ 48782 w 83072"/>
                <a:gd name="csY131" fmla="*/ 85721 h 101045"/>
                <a:gd name="csX132" fmla="*/ 51883 w 83072"/>
                <a:gd name="csY132" fmla="*/ 86713 h 101045"/>
                <a:gd name="csX133" fmla="*/ 52837 w 83072"/>
                <a:gd name="csY133" fmla="*/ 87275 h 101045"/>
                <a:gd name="csX134" fmla="*/ 53499 w 83072"/>
                <a:gd name="csY134" fmla="*/ 88221 h 101045"/>
                <a:gd name="csX135" fmla="*/ 53306 w 83072"/>
                <a:gd name="csY135" fmla="*/ 89568 h 101045"/>
                <a:gd name="csX136" fmla="*/ 51829 w 83072"/>
                <a:gd name="csY136" fmla="*/ 92914 h 101045"/>
                <a:gd name="csX137" fmla="*/ 51636 w 83072"/>
                <a:gd name="csY137" fmla="*/ 93899 h 101045"/>
                <a:gd name="csX138" fmla="*/ 51836 w 83072"/>
                <a:gd name="csY138" fmla="*/ 94229 h 101045"/>
                <a:gd name="csX139" fmla="*/ 51544 w 83072"/>
                <a:gd name="csY139" fmla="*/ 94845 h 101045"/>
                <a:gd name="csX140" fmla="*/ 49620 w 83072"/>
                <a:gd name="csY140" fmla="*/ 97083 h 101045"/>
                <a:gd name="csX141" fmla="*/ 49451 w 83072"/>
                <a:gd name="csY141" fmla="*/ 97876 h 101045"/>
                <a:gd name="csX142" fmla="*/ 50090 w 83072"/>
                <a:gd name="csY142" fmla="*/ 99161 h 101045"/>
                <a:gd name="csX143" fmla="*/ 50621 w 83072"/>
                <a:gd name="csY143" fmla="*/ 100222 h 101045"/>
                <a:gd name="csX144" fmla="*/ 50621 w 83072"/>
                <a:gd name="csY144" fmla="*/ 100222 h 101045"/>
                <a:gd name="csX145" fmla="*/ 51775 w 83072"/>
                <a:gd name="csY145" fmla="*/ 100737 h 101045"/>
                <a:gd name="csX146" fmla="*/ 52860 w 83072"/>
                <a:gd name="csY146" fmla="*/ 100907 h 101045"/>
                <a:gd name="csX147" fmla="*/ 54915 w 83072"/>
                <a:gd name="csY147" fmla="*/ 100976 h 101045"/>
                <a:gd name="csX148" fmla="*/ 57108 w 83072"/>
                <a:gd name="csY148" fmla="*/ 101045 h 101045"/>
                <a:gd name="csX149" fmla="*/ 58285 w 83072"/>
                <a:gd name="csY149" fmla="*/ 95776 h 101045"/>
                <a:gd name="csX150" fmla="*/ 57385 w 83072"/>
                <a:gd name="csY150" fmla="*/ 94237 h 101045"/>
                <a:gd name="csX151" fmla="*/ 56269 w 83072"/>
                <a:gd name="csY151" fmla="*/ 93452 h 101045"/>
                <a:gd name="csX152" fmla="*/ 54969 w 83072"/>
                <a:gd name="csY152" fmla="*/ 93068 h 101045"/>
                <a:gd name="csX153" fmla="*/ 54368 w 83072"/>
                <a:gd name="csY153" fmla="*/ 92337 h 101045"/>
                <a:gd name="csX154" fmla="*/ 54161 w 83072"/>
                <a:gd name="csY154" fmla="*/ 91498 h 101045"/>
                <a:gd name="csX155" fmla="*/ 54391 w 83072"/>
                <a:gd name="csY155" fmla="*/ 90983 h 101045"/>
                <a:gd name="csX156" fmla="*/ 55923 w 83072"/>
                <a:gd name="csY156" fmla="*/ 91137 h 101045"/>
                <a:gd name="csX157" fmla="*/ 56400 w 83072"/>
                <a:gd name="csY157" fmla="*/ 90591 h 101045"/>
                <a:gd name="csX158" fmla="*/ 60048 w 83072"/>
                <a:gd name="csY158" fmla="*/ 87483 h 101045"/>
                <a:gd name="csX159" fmla="*/ 60201 w 83072"/>
                <a:gd name="csY159" fmla="*/ 86883 h 101045"/>
                <a:gd name="csX160" fmla="*/ 59694 w 83072"/>
                <a:gd name="csY160" fmla="*/ 86544 h 101045"/>
                <a:gd name="csX161" fmla="*/ 59032 w 83072"/>
                <a:gd name="csY161" fmla="*/ 86367 h 101045"/>
                <a:gd name="csX162" fmla="*/ 58863 w 83072"/>
                <a:gd name="csY162" fmla="*/ 85713 h 101045"/>
                <a:gd name="csX163" fmla="*/ 58886 w 83072"/>
                <a:gd name="csY163" fmla="*/ 84852 h 101045"/>
                <a:gd name="csX164" fmla="*/ 60832 w 83072"/>
                <a:gd name="csY164" fmla="*/ 80352 h 101045"/>
                <a:gd name="csX165" fmla="*/ 61410 w 83072"/>
                <a:gd name="csY165" fmla="*/ 78428 h 101045"/>
                <a:gd name="csX166" fmla="*/ 61541 w 83072"/>
                <a:gd name="csY166" fmla="*/ 77067 h 101045"/>
                <a:gd name="csX167" fmla="*/ 61417 w 83072"/>
                <a:gd name="csY167" fmla="*/ 75720 h 101045"/>
                <a:gd name="csX168" fmla="*/ 60294 w 83072"/>
                <a:gd name="csY168" fmla="*/ 73605 h 101045"/>
                <a:gd name="csX169" fmla="*/ 59209 w 83072"/>
                <a:gd name="csY169" fmla="*/ 71912 h 101045"/>
                <a:gd name="csX170" fmla="*/ 59170 w 83072"/>
                <a:gd name="csY170" fmla="*/ 70566 h 101045"/>
                <a:gd name="csX171" fmla="*/ 58378 w 83072"/>
                <a:gd name="csY171" fmla="*/ 69858 h 101045"/>
                <a:gd name="csX172" fmla="*/ 56131 w 83072"/>
                <a:gd name="csY172" fmla="*/ 66235 h 101045"/>
                <a:gd name="csX173" fmla="*/ 56131 w 83072"/>
                <a:gd name="csY173" fmla="*/ 64835 h 101045"/>
                <a:gd name="csX174" fmla="*/ 57400 w 83072"/>
                <a:gd name="csY174" fmla="*/ 63743 h 101045"/>
                <a:gd name="csX175" fmla="*/ 59178 w 83072"/>
                <a:gd name="csY175" fmla="*/ 63050 h 101045"/>
                <a:gd name="csX176" fmla="*/ 59771 w 83072"/>
                <a:gd name="csY176" fmla="*/ 62473 h 101045"/>
                <a:gd name="csX177" fmla="*/ 60832 w 83072"/>
                <a:gd name="csY177" fmla="*/ 62112 h 101045"/>
                <a:gd name="csX178" fmla="*/ 63657 w 83072"/>
                <a:gd name="csY178" fmla="*/ 63158 h 101045"/>
                <a:gd name="csX179" fmla="*/ 64919 w 83072"/>
                <a:gd name="csY179" fmla="*/ 64066 h 101045"/>
                <a:gd name="csX180" fmla="*/ 65273 w 83072"/>
                <a:gd name="csY180" fmla="*/ 63881 h 101045"/>
                <a:gd name="csX181" fmla="*/ 66412 w 83072"/>
                <a:gd name="csY181" fmla="*/ 62896 h 101045"/>
                <a:gd name="csX182" fmla="*/ 68413 w 83072"/>
                <a:gd name="csY182" fmla="*/ 63050 h 101045"/>
                <a:gd name="csX183" fmla="*/ 73253 w 83072"/>
                <a:gd name="csY183" fmla="*/ 61066 h 101045"/>
                <a:gd name="csX184" fmla="*/ 73976 w 83072"/>
                <a:gd name="csY184" fmla="*/ 60112 h 101045"/>
                <a:gd name="csX185" fmla="*/ 74515 w 83072"/>
                <a:gd name="csY185" fmla="*/ 59096 h 101045"/>
                <a:gd name="csX186" fmla="*/ 74561 w 83072"/>
                <a:gd name="csY186" fmla="*/ 58650 h 101045"/>
                <a:gd name="csX187" fmla="*/ 72684 w 83072"/>
                <a:gd name="csY187" fmla="*/ 56688 h 101045"/>
                <a:gd name="csX188" fmla="*/ 72630 w 83072"/>
                <a:gd name="csY188" fmla="*/ 55965 h 101045"/>
                <a:gd name="csX189" fmla="*/ 72876 w 83072"/>
                <a:gd name="csY189" fmla="*/ 55150 h 101045"/>
                <a:gd name="csX190" fmla="*/ 73407 w 83072"/>
                <a:gd name="csY190" fmla="*/ 54504 h 101045"/>
                <a:gd name="csX191" fmla="*/ 74515 w 83072"/>
                <a:gd name="csY191" fmla="*/ 54065 h 101045"/>
                <a:gd name="csX192" fmla="*/ 75692 w 83072"/>
                <a:gd name="csY192" fmla="*/ 53204 h 101045"/>
                <a:gd name="csX193" fmla="*/ 78332 w 83072"/>
                <a:gd name="csY193" fmla="*/ 50757 h 101045"/>
                <a:gd name="csX194" fmla="*/ 79248 w 83072"/>
                <a:gd name="csY194" fmla="*/ 48634 h 101045"/>
                <a:gd name="csX195" fmla="*/ 79532 w 83072"/>
                <a:gd name="csY195" fmla="*/ 46326 h 101045"/>
                <a:gd name="csX196" fmla="*/ 79586 w 83072"/>
                <a:gd name="csY196" fmla="*/ 44603 h 101045"/>
                <a:gd name="csX197" fmla="*/ 78863 w 83072"/>
                <a:gd name="csY197" fmla="*/ 43234 h 101045"/>
                <a:gd name="csX198" fmla="*/ 78132 w 83072"/>
                <a:gd name="csY198" fmla="*/ 42349 h 101045"/>
                <a:gd name="csX199" fmla="*/ 77139 w 83072"/>
                <a:gd name="csY199" fmla="*/ 42488 h 101045"/>
                <a:gd name="csX200" fmla="*/ 75208 w 83072"/>
                <a:gd name="csY200" fmla="*/ 42418 h 101045"/>
                <a:gd name="csX201" fmla="*/ 73399 w 83072"/>
                <a:gd name="csY201" fmla="*/ 41649 h 101045"/>
                <a:gd name="csX202" fmla="*/ 72406 w 83072"/>
                <a:gd name="csY202" fmla="*/ 40403 h 101045"/>
                <a:gd name="csX203" fmla="*/ 72160 w 83072"/>
                <a:gd name="csY203" fmla="*/ 39310 h 101045"/>
                <a:gd name="csX204" fmla="*/ 72614 w 83072"/>
                <a:gd name="csY204" fmla="*/ 38618 h 101045"/>
                <a:gd name="csX205" fmla="*/ 72753 w 83072"/>
                <a:gd name="csY205" fmla="*/ 37772 h 101045"/>
                <a:gd name="csX206" fmla="*/ 72460 w 83072"/>
                <a:gd name="csY206" fmla="*/ 36918 h 101045"/>
                <a:gd name="csX207" fmla="*/ 72576 w 83072"/>
                <a:gd name="csY207" fmla="*/ 36202 h 101045"/>
                <a:gd name="csX208" fmla="*/ 73392 w 83072"/>
                <a:gd name="csY208" fmla="*/ 35626 h 101045"/>
                <a:gd name="csX209" fmla="*/ 79109 w 83072"/>
                <a:gd name="csY209" fmla="*/ 35641 h 101045"/>
                <a:gd name="csX210" fmla="*/ 79540 w 83072"/>
                <a:gd name="csY210" fmla="*/ 35010 h 101045"/>
                <a:gd name="csX211" fmla="*/ 79925 w 83072"/>
                <a:gd name="csY211" fmla="*/ 31687 h 101045"/>
                <a:gd name="csX212" fmla="*/ 81356 w 83072"/>
                <a:gd name="csY212" fmla="*/ 26617 h 101045"/>
                <a:gd name="csX213" fmla="*/ 82703 w 83072"/>
                <a:gd name="csY213" fmla="*/ 23786 h 101045"/>
                <a:gd name="csX214" fmla="*/ 82926 w 83072"/>
                <a:gd name="csY214" fmla="*/ 22594 h 101045"/>
                <a:gd name="csX215" fmla="*/ 82903 w 83072"/>
                <a:gd name="csY215" fmla="*/ 15863 h 101045"/>
                <a:gd name="csX216" fmla="*/ 83072 w 83072"/>
                <a:gd name="csY216" fmla="*/ 12416 h 101045"/>
                <a:gd name="csX217" fmla="*/ 8226 w 83072"/>
                <a:gd name="csY217" fmla="*/ 69143 h 101045"/>
                <a:gd name="csX218" fmla="*/ 10112 w 83072"/>
                <a:gd name="csY218" fmla="*/ 68597 h 101045"/>
                <a:gd name="csX219" fmla="*/ 12967 w 83072"/>
                <a:gd name="csY219" fmla="*/ 70920 h 101045"/>
                <a:gd name="csX220" fmla="*/ 15645 w 83072"/>
                <a:gd name="csY220" fmla="*/ 70166 h 101045"/>
                <a:gd name="csX221" fmla="*/ 15483 w 83072"/>
                <a:gd name="csY221" fmla="*/ 69520 h 101045"/>
                <a:gd name="csX222" fmla="*/ 15029 w 83072"/>
                <a:gd name="csY222" fmla="*/ 68912 h 101045"/>
                <a:gd name="csX223" fmla="*/ 12921 w 83072"/>
                <a:gd name="csY223" fmla="*/ 67012 h 101045"/>
                <a:gd name="csX224" fmla="*/ 9465 w 83072"/>
                <a:gd name="csY224" fmla="*/ 66774 h 101045"/>
                <a:gd name="csX225" fmla="*/ 7511 w 83072"/>
                <a:gd name="csY225" fmla="*/ 67358 h 101045"/>
                <a:gd name="csX226" fmla="*/ 7519 w 83072"/>
                <a:gd name="csY226" fmla="*/ 68043 h 101045"/>
                <a:gd name="csX227" fmla="*/ 8226 w 83072"/>
                <a:gd name="csY227" fmla="*/ 69143 h 101045"/>
                <a:gd name="csX228" fmla="*/ 31020 w 83072"/>
                <a:gd name="csY228" fmla="*/ 22555 h 101045"/>
                <a:gd name="csX229" fmla="*/ 33160 w 83072"/>
                <a:gd name="csY229" fmla="*/ 20017 h 101045"/>
                <a:gd name="csX230" fmla="*/ 33160 w 83072"/>
                <a:gd name="csY230" fmla="*/ 15978 h 101045"/>
                <a:gd name="csX231" fmla="*/ 29997 w 83072"/>
                <a:gd name="csY231" fmla="*/ 19278 h 101045"/>
                <a:gd name="csX232" fmla="*/ 29335 w 83072"/>
                <a:gd name="csY232" fmla="*/ 21263 h 101045"/>
                <a:gd name="csX233" fmla="*/ 29712 w 83072"/>
                <a:gd name="csY233" fmla="*/ 21855 h 101045"/>
                <a:gd name="csX234" fmla="*/ 31020 w 83072"/>
                <a:gd name="csY234" fmla="*/ 22555 h 1010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</a:cxnLst>
              <a:rect l="l" t="t" r="r" b="b"/>
              <a:pathLst>
                <a:path w="83072" h="101045">
                  <a:moveTo>
                    <a:pt x="40640" y="8970"/>
                  </a:moveTo>
                  <a:lnTo>
                    <a:pt x="39724" y="8470"/>
                  </a:lnTo>
                  <a:lnTo>
                    <a:pt x="44580" y="7031"/>
                  </a:lnTo>
                  <a:lnTo>
                    <a:pt x="47650" y="6593"/>
                  </a:lnTo>
                  <a:lnTo>
                    <a:pt x="48197" y="6785"/>
                  </a:lnTo>
                  <a:lnTo>
                    <a:pt x="42648" y="8677"/>
                  </a:lnTo>
                  <a:lnTo>
                    <a:pt x="40640" y="8970"/>
                  </a:lnTo>
                  <a:close/>
                  <a:moveTo>
                    <a:pt x="51421" y="6631"/>
                  </a:moveTo>
                  <a:lnTo>
                    <a:pt x="55684" y="6039"/>
                  </a:lnTo>
                  <a:lnTo>
                    <a:pt x="55661" y="5816"/>
                  </a:lnTo>
                  <a:lnTo>
                    <a:pt x="54538" y="5454"/>
                  </a:lnTo>
                  <a:lnTo>
                    <a:pt x="50906" y="5516"/>
                  </a:lnTo>
                  <a:lnTo>
                    <a:pt x="49744" y="5770"/>
                  </a:lnTo>
                  <a:lnTo>
                    <a:pt x="49982" y="6193"/>
                  </a:lnTo>
                  <a:lnTo>
                    <a:pt x="51421" y="6631"/>
                  </a:lnTo>
                  <a:close/>
                  <a:moveTo>
                    <a:pt x="64411" y="4162"/>
                  </a:moveTo>
                  <a:lnTo>
                    <a:pt x="63495" y="4008"/>
                  </a:lnTo>
                  <a:lnTo>
                    <a:pt x="60832" y="4777"/>
                  </a:lnTo>
                  <a:lnTo>
                    <a:pt x="60648" y="5131"/>
                  </a:lnTo>
                  <a:lnTo>
                    <a:pt x="61387" y="5393"/>
                  </a:lnTo>
                  <a:lnTo>
                    <a:pt x="64411" y="4162"/>
                  </a:lnTo>
                  <a:close/>
                  <a:moveTo>
                    <a:pt x="37962" y="11485"/>
                  </a:moveTo>
                  <a:lnTo>
                    <a:pt x="36199" y="11408"/>
                  </a:lnTo>
                  <a:lnTo>
                    <a:pt x="33629" y="13709"/>
                  </a:lnTo>
                  <a:lnTo>
                    <a:pt x="33968" y="14132"/>
                  </a:lnTo>
                  <a:lnTo>
                    <a:pt x="37962" y="11485"/>
                  </a:lnTo>
                  <a:close/>
                  <a:moveTo>
                    <a:pt x="74507" y="0"/>
                  </a:moveTo>
                  <a:lnTo>
                    <a:pt x="73507" y="0"/>
                  </a:lnTo>
                  <a:lnTo>
                    <a:pt x="71652" y="723"/>
                  </a:lnTo>
                  <a:lnTo>
                    <a:pt x="71075" y="1685"/>
                  </a:lnTo>
                  <a:lnTo>
                    <a:pt x="73076" y="1562"/>
                  </a:lnTo>
                  <a:lnTo>
                    <a:pt x="74507" y="0"/>
                  </a:lnTo>
                  <a:close/>
                  <a:moveTo>
                    <a:pt x="14260" y="78921"/>
                  </a:moveTo>
                  <a:lnTo>
                    <a:pt x="11505" y="80352"/>
                  </a:lnTo>
                  <a:lnTo>
                    <a:pt x="7903" y="79852"/>
                  </a:lnTo>
                  <a:lnTo>
                    <a:pt x="5164" y="78805"/>
                  </a:lnTo>
                  <a:lnTo>
                    <a:pt x="1631" y="79005"/>
                  </a:lnTo>
                  <a:lnTo>
                    <a:pt x="0" y="79551"/>
                  </a:lnTo>
                  <a:lnTo>
                    <a:pt x="647" y="82536"/>
                  </a:lnTo>
                  <a:lnTo>
                    <a:pt x="1139" y="83482"/>
                  </a:lnTo>
                  <a:lnTo>
                    <a:pt x="1778" y="84098"/>
                  </a:lnTo>
                  <a:lnTo>
                    <a:pt x="2624" y="84221"/>
                  </a:lnTo>
                  <a:lnTo>
                    <a:pt x="3602" y="83482"/>
                  </a:lnTo>
                  <a:lnTo>
                    <a:pt x="4964" y="82706"/>
                  </a:lnTo>
                  <a:lnTo>
                    <a:pt x="7157" y="83067"/>
                  </a:lnTo>
                  <a:lnTo>
                    <a:pt x="8750" y="83782"/>
                  </a:lnTo>
                  <a:lnTo>
                    <a:pt x="9319" y="84529"/>
                  </a:lnTo>
                  <a:lnTo>
                    <a:pt x="10373" y="85236"/>
                  </a:lnTo>
                  <a:lnTo>
                    <a:pt x="11913" y="85406"/>
                  </a:lnTo>
                  <a:lnTo>
                    <a:pt x="14891" y="84052"/>
                  </a:lnTo>
                  <a:lnTo>
                    <a:pt x="17753" y="81982"/>
                  </a:lnTo>
                  <a:lnTo>
                    <a:pt x="18592" y="80544"/>
                  </a:lnTo>
                  <a:lnTo>
                    <a:pt x="18908" y="79244"/>
                  </a:lnTo>
                  <a:lnTo>
                    <a:pt x="16430" y="80136"/>
                  </a:lnTo>
                  <a:lnTo>
                    <a:pt x="14260" y="78921"/>
                  </a:lnTo>
                  <a:close/>
                  <a:moveTo>
                    <a:pt x="83072" y="12416"/>
                  </a:moveTo>
                  <a:lnTo>
                    <a:pt x="80063" y="11762"/>
                  </a:lnTo>
                  <a:lnTo>
                    <a:pt x="78124" y="10801"/>
                  </a:lnTo>
                  <a:lnTo>
                    <a:pt x="76916" y="9062"/>
                  </a:lnTo>
                  <a:lnTo>
                    <a:pt x="74838" y="6685"/>
                  </a:lnTo>
                  <a:lnTo>
                    <a:pt x="69382" y="6931"/>
                  </a:lnTo>
                  <a:lnTo>
                    <a:pt x="64842" y="7616"/>
                  </a:lnTo>
                  <a:lnTo>
                    <a:pt x="58555" y="7908"/>
                  </a:lnTo>
                  <a:lnTo>
                    <a:pt x="54484" y="9062"/>
                  </a:lnTo>
                  <a:lnTo>
                    <a:pt x="47112" y="12909"/>
                  </a:lnTo>
                  <a:lnTo>
                    <a:pt x="45257" y="14870"/>
                  </a:lnTo>
                  <a:lnTo>
                    <a:pt x="43364" y="19094"/>
                  </a:lnTo>
                  <a:lnTo>
                    <a:pt x="36946" y="23956"/>
                  </a:lnTo>
                  <a:lnTo>
                    <a:pt x="33206" y="25825"/>
                  </a:lnTo>
                  <a:lnTo>
                    <a:pt x="32152" y="25109"/>
                  </a:lnTo>
                  <a:lnTo>
                    <a:pt x="30636" y="24640"/>
                  </a:lnTo>
                  <a:lnTo>
                    <a:pt x="29427" y="27109"/>
                  </a:lnTo>
                  <a:lnTo>
                    <a:pt x="28681" y="29333"/>
                  </a:lnTo>
                  <a:lnTo>
                    <a:pt x="26172" y="42357"/>
                  </a:lnTo>
                  <a:lnTo>
                    <a:pt x="24464" y="47065"/>
                  </a:lnTo>
                  <a:lnTo>
                    <a:pt x="22163" y="51019"/>
                  </a:lnTo>
                  <a:lnTo>
                    <a:pt x="18546" y="55850"/>
                  </a:lnTo>
                  <a:lnTo>
                    <a:pt x="16884" y="57496"/>
                  </a:lnTo>
                  <a:lnTo>
                    <a:pt x="15868" y="58119"/>
                  </a:lnTo>
                  <a:lnTo>
                    <a:pt x="14598" y="60442"/>
                  </a:lnTo>
                  <a:lnTo>
                    <a:pt x="13583" y="63227"/>
                  </a:lnTo>
                  <a:lnTo>
                    <a:pt x="12890" y="64527"/>
                  </a:lnTo>
                  <a:lnTo>
                    <a:pt x="16945" y="69312"/>
                  </a:lnTo>
                  <a:lnTo>
                    <a:pt x="17453" y="70682"/>
                  </a:lnTo>
                  <a:lnTo>
                    <a:pt x="17984" y="71482"/>
                  </a:lnTo>
                  <a:lnTo>
                    <a:pt x="14144" y="71982"/>
                  </a:lnTo>
                  <a:lnTo>
                    <a:pt x="15776" y="73528"/>
                  </a:lnTo>
                  <a:lnTo>
                    <a:pt x="17830" y="74636"/>
                  </a:lnTo>
                  <a:lnTo>
                    <a:pt x="19208" y="75167"/>
                  </a:lnTo>
                  <a:lnTo>
                    <a:pt x="19962" y="76282"/>
                  </a:lnTo>
                  <a:lnTo>
                    <a:pt x="18485" y="76797"/>
                  </a:lnTo>
                  <a:lnTo>
                    <a:pt x="17092" y="76828"/>
                  </a:lnTo>
                  <a:lnTo>
                    <a:pt x="11582" y="72728"/>
                  </a:lnTo>
                  <a:lnTo>
                    <a:pt x="8519" y="71974"/>
                  </a:lnTo>
                  <a:lnTo>
                    <a:pt x="4302" y="72212"/>
                  </a:lnTo>
                  <a:lnTo>
                    <a:pt x="3240" y="72643"/>
                  </a:lnTo>
                  <a:lnTo>
                    <a:pt x="2147" y="73890"/>
                  </a:lnTo>
                  <a:lnTo>
                    <a:pt x="3694" y="75782"/>
                  </a:lnTo>
                  <a:lnTo>
                    <a:pt x="5125" y="76897"/>
                  </a:lnTo>
                  <a:lnTo>
                    <a:pt x="7426" y="77044"/>
                  </a:lnTo>
                  <a:lnTo>
                    <a:pt x="10197" y="78444"/>
                  </a:lnTo>
                  <a:lnTo>
                    <a:pt x="14183" y="77274"/>
                  </a:lnTo>
                  <a:lnTo>
                    <a:pt x="17045" y="78713"/>
                  </a:lnTo>
                  <a:lnTo>
                    <a:pt x="18931" y="79228"/>
                  </a:lnTo>
                  <a:lnTo>
                    <a:pt x="20624" y="80090"/>
                  </a:lnTo>
                  <a:lnTo>
                    <a:pt x="22117" y="80275"/>
                  </a:lnTo>
                  <a:lnTo>
                    <a:pt x="22771" y="79890"/>
                  </a:lnTo>
                  <a:lnTo>
                    <a:pt x="22355" y="77805"/>
                  </a:lnTo>
                  <a:lnTo>
                    <a:pt x="23571" y="76690"/>
                  </a:lnTo>
                  <a:lnTo>
                    <a:pt x="24918" y="76174"/>
                  </a:lnTo>
                  <a:lnTo>
                    <a:pt x="25526" y="77082"/>
                  </a:lnTo>
                  <a:lnTo>
                    <a:pt x="26765" y="78005"/>
                  </a:lnTo>
                  <a:lnTo>
                    <a:pt x="27734" y="78013"/>
                  </a:lnTo>
                  <a:lnTo>
                    <a:pt x="30366" y="75613"/>
                  </a:lnTo>
                  <a:lnTo>
                    <a:pt x="30982" y="76090"/>
                  </a:lnTo>
                  <a:lnTo>
                    <a:pt x="31551" y="76944"/>
                  </a:lnTo>
                  <a:lnTo>
                    <a:pt x="31674" y="77628"/>
                  </a:lnTo>
                  <a:lnTo>
                    <a:pt x="31774" y="78351"/>
                  </a:lnTo>
                  <a:lnTo>
                    <a:pt x="32367" y="78651"/>
                  </a:lnTo>
                  <a:lnTo>
                    <a:pt x="34437" y="78498"/>
                  </a:lnTo>
                  <a:lnTo>
                    <a:pt x="35491" y="77197"/>
                  </a:lnTo>
                  <a:lnTo>
                    <a:pt x="36315" y="76382"/>
                  </a:lnTo>
                  <a:lnTo>
                    <a:pt x="36931" y="76936"/>
                  </a:lnTo>
                  <a:lnTo>
                    <a:pt x="37231" y="78536"/>
                  </a:lnTo>
                  <a:lnTo>
                    <a:pt x="37800" y="80621"/>
                  </a:lnTo>
                  <a:lnTo>
                    <a:pt x="40270" y="82944"/>
                  </a:lnTo>
                  <a:lnTo>
                    <a:pt x="42356" y="83606"/>
                  </a:lnTo>
                  <a:lnTo>
                    <a:pt x="44918" y="83152"/>
                  </a:lnTo>
                  <a:lnTo>
                    <a:pt x="45934" y="82736"/>
                  </a:lnTo>
                  <a:lnTo>
                    <a:pt x="46619" y="83082"/>
                  </a:lnTo>
                  <a:lnTo>
                    <a:pt x="47304" y="84313"/>
                  </a:lnTo>
                  <a:lnTo>
                    <a:pt x="48782" y="85721"/>
                  </a:lnTo>
                  <a:lnTo>
                    <a:pt x="51883" y="86713"/>
                  </a:lnTo>
                  <a:lnTo>
                    <a:pt x="52837" y="87275"/>
                  </a:lnTo>
                  <a:lnTo>
                    <a:pt x="53499" y="88221"/>
                  </a:lnTo>
                  <a:lnTo>
                    <a:pt x="53306" y="89568"/>
                  </a:lnTo>
                  <a:lnTo>
                    <a:pt x="51829" y="92914"/>
                  </a:lnTo>
                  <a:lnTo>
                    <a:pt x="51636" y="93899"/>
                  </a:lnTo>
                  <a:lnTo>
                    <a:pt x="51836" y="94229"/>
                  </a:lnTo>
                  <a:lnTo>
                    <a:pt x="51544" y="94845"/>
                  </a:lnTo>
                  <a:lnTo>
                    <a:pt x="49620" y="97083"/>
                  </a:lnTo>
                  <a:lnTo>
                    <a:pt x="49451" y="97876"/>
                  </a:lnTo>
                  <a:lnTo>
                    <a:pt x="50090" y="99161"/>
                  </a:lnTo>
                  <a:lnTo>
                    <a:pt x="50621" y="100222"/>
                  </a:lnTo>
                  <a:lnTo>
                    <a:pt x="50621" y="100222"/>
                  </a:lnTo>
                  <a:lnTo>
                    <a:pt x="51775" y="100737"/>
                  </a:lnTo>
                  <a:lnTo>
                    <a:pt x="52860" y="100907"/>
                  </a:lnTo>
                  <a:lnTo>
                    <a:pt x="54915" y="100976"/>
                  </a:lnTo>
                  <a:lnTo>
                    <a:pt x="57108" y="101045"/>
                  </a:lnTo>
                  <a:lnTo>
                    <a:pt x="58285" y="95776"/>
                  </a:lnTo>
                  <a:lnTo>
                    <a:pt x="57385" y="94237"/>
                  </a:lnTo>
                  <a:lnTo>
                    <a:pt x="56269" y="93452"/>
                  </a:lnTo>
                  <a:lnTo>
                    <a:pt x="54969" y="93068"/>
                  </a:lnTo>
                  <a:lnTo>
                    <a:pt x="54368" y="92337"/>
                  </a:lnTo>
                  <a:lnTo>
                    <a:pt x="54161" y="91498"/>
                  </a:lnTo>
                  <a:lnTo>
                    <a:pt x="54391" y="90983"/>
                  </a:lnTo>
                  <a:lnTo>
                    <a:pt x="55923" y="91137"/>
                  </a:lnTo>
                  <a:lnTo>
                    <a:pt x="56400" y="90591"/>
                  </a:lnTo>
                  <a:lnTo>
                    <a:pt x="60048" y="87483"/>
                  </a:lnTo>
                  <a:lnTo>
                    <a:pt x="60201" y="86883"/>
                  </a:lnTo>
                  <a:lnTo>
                    <a:pt x="59694" y="86544"/>
                  </a:lnTo>
                  <a:lnTo>
                    <a:pt x="59032" y="86367"/>
                  </a:lnTo>
                  <a:lnTo>
                    <a:pt x="58863" y="85713"/>
                  </a:lnTo>
                  <a:lnTo>
                    <a:pt x="58886" y="84852"/>
                  </a:lnTo>
                  <a:lnTo>
                    <a:pt x="60832" y="80352"/>
                  </a:lnTo>
                  <a:lnTo>
                    <a:pt x="61410" y="78428"/>
                  </a:lnTo>
                  <a:lnTo>
                    <a:pt x="61541" y="77067"/>
                  </a:lnTo>
                  <a:lnTo>
                    <a:pt x="61417" y="75720"/>
                  </a:lnTo>
                  <a:lnTo>
                    <a:pt x="60294" y="73605"/>
                  </a:lnTo>
                  <a:lnTo>
                    <a:pt x="59209" y="71912"/>
                  </a:lnTo>
                  <a:lnTo>
                    <a:pt x="59170" y="70566"/>
                  </a:lnTo>
                  <a:lnTo>
                    <a:pt x="58378" y="69858"/>
                  </a:lnTo>
                  <a:lnTo>
                    <a:pt x="56131" y="66235"/>
                  </a:lnTo>
                  <a:lnTo>
                    <a:pt x="56131" y="64835"/>
                  </a:lnTo>
                  <a:lnTo>
                    <a:pt x="57400" y="63743"/>
                  </a:lnTo>
                  <a:lnTo>
                    <a:pt x="59178" y="63050"/>
                  </a:lnTo>
                  <a:lnTo>
                    <a:pt x="59771" y="62473"/>
                  </a:lnTo>
                  <a:lnTo>
                    <a:pt x="60832" y="62112"/>
                  </a:lnTo>
                  <a:lnTo>
                    <a:pt x="63657" y="63158"/>
                  </a:lnTo>
                  <a:lnTo>
                    <a:pt x="64919" y="64066"/>
                  </a:lnTo>
                  <a:lnTo>
                    <a:pt x="65273" y="63881"/>
                  </a:lnTo>
                  <a:lnTo>
                    <a:pt x="66412" y="62896"/>
                  </a:lnTo>
                  <a:lnTo>
                    <a:pt x="68413" y="63050"/>
                  </a:lnTo>
                  <a:lnTo>
                    <a:pt x="73253" y="61066"/>
                  </a:lnTo>
                  <a:lnTo>
                    <a:pt x="73976" y="60112"/>
                  </a:lnTo>
                  <a:lnTo>
                    <a:pt x="74515" y="59096"/>
                  </a:lnTo>
                  <a:lnTo>
                    <a:pt x="74561" y="58650"/>
                  </a:lnTo>
                  <a:lnTo>
                    <a:pt x="72684" y="56688"/>
                  </a:lnTo>
                  <a:lnTo>
                    <a:pt x="72630" y="55965"/>
                  </a:lnTo>
                  <a:lnTo>
                    <a:pt x="72876" y="55150"/>
                  </a:lnTo>
                  <a:lnTo>
                    <a:pt x="73407" y="54504"/>
                  </a:lnTo>
                  <a:lnTo>
                    <a:pt x="74515" y="54065"/>
                  </a:lnTo>
                  <a:lnTo>
                    <a:pt x="75692" y="53204"/>
                  </a:lnTo>
                  <a:lnTo>
                    <a:pt x="78332" y="50757"/>
                  </a:lnTo>
                  <a:lnTo>
                    <a:pt x="79248" y="48634"/>
                  </a:lnTo>
                  <a:lnTo>
                    <a:pt x="79532" y="46326"/>
                  </a:lnTo>
                  <a:lnTo>
                    <a:pt x="79586" y="44603"/>
                  </a:lnTo>
                  <a:lnTo>
                    <a:pt x="78863" y="43234"/>
                  </a:lnTo>
                  <a:lnTo>
                    <a:pt x="78132" y="42349"/>
                  </a:lnTo>
                  <a:lnTo>
                    <a:pt x="77139" y="42488"/>
                  </a:lnTo>
                  <a:lnTo>
                    <a:pt x="75208" y="42418"/>
                  </a:lnTo>
                  <a:lnTo>
                    <a:pt x="73399" y="41649"/>
                  </a:lnTo>
                  <a:lnTo>
                    <a:pt x="72406" y="40403"/>
                  </a:lnTo>
                  <a:lnTo>
                    <a:pt x="72160" y="39310"/>
                  </a:lnTo>
                  <a:lnTo>
                    <a:pt x="72614" y="38618"/>
                  </a:lnTo>
                  <a:lnTo>
                    <a:pt x="72753" y="37772"/>
                  </a:lnTo>
                  <a:lnTo>
                    <a:pt x="72460" y="36918"/>
                  </a:lnTo>
                  <a:lnTo>
                    <a:pt x="72576" y="36202"/>
                  </a:lnTo>
                  <a:lnTo>
                    <a:pt x="73392" y="35626"/>
                  </a:lnTo>
                  <a:lnTo>
                    <a:pt x="79109" y="35641"/>
                  </a:lnTo>
                  <a:lnTo>
                    <a:pt x="79540" y="35010"/>
                  </a:lnTo>
                  <a:lnTo>
                    <a:pt x="79925" y="31687"/>
                  </a:lnTo>
                  <a:lnTo>
                    <a:pt x="81356" y="26617"/>
                  </a:lnTo>
                  <a:lnTo>
                    <a:pt x="82703" y="23786"/>
                  </a:lnTo>
                  <a:lnTo>
                    <a:pt x="82926" y="22594"/>
                  </a:lnTo>
                  <a:lnTo>
                    <a:pt x="82903" y="15863"/>
                  </a:lnTo>
                  <a:lnTo>
                    <a:pt x="83072" y="12416"/>
                  </a:lnTo>
                  <a:close/>
                  <a:moveTo>
                    <a:pt x="8226" y="69143"/>
                  </a:moveTo>
                  <a:lnTo>
                    <a:pt x="10112" y="68597"/>
                  </a:lnTo>
                  <a:lnTo>
                    <a:pt x="12967" y="70920"/>
                  </a:lnTo>
                  <a:lnTo>
                    <a:pt x="15645" y="70166"/>
                  </a:lnTo>
                  <a:lnTo>
                    <a:pt x="15483" y="69520"/>
                  </a:lnTo>
                  <a:lnTo>
                    <a:pt x="15029" y="68912"/>
                  </a:lnTo>
                  <a:lnTo>
                    <a:pt x="12921" y="67012"/>
                  </a:lnTo>
                  <a:lnTo>
                    <a:pt x="9465" y="66774"/>
                  </a:lnTo>
                  <a:lnTo>
                    <a:pt x="7511" y="67358"/>
                  </a:lnTo>
                  <a:lnTo>
                    <a:pt x="7519" y="68043"/>
                  </a:lnTo>
                  <a:lnTo>
                    <a:pt x="8226" y="69143"/>
                  </a:lnTo>
                  <a:close/>
                  <a:moveTo>
                    <a:pt x="31020" y="22555"/>
                  </a:moveTo>
                  <a:lnTo>
                    <a:pt x="33160" y="20017"/>
                  </a:lnTo>
                  <a:lnTo>
                    <a:pt x="33160" y="15978"/>
                  </a:lnTo>
                  <a:lnTo>
                    <a:pt x="29997" y="19278"/>
                  </a:lnTo>
                  <a:lnTo>
                    <a:pt x="29335" y="21263"/>
                  </a:lnTo>
                  <a:lnTo>
                    <a:pt x="29712" y="21855"/>
                  </a:lnTo>
                  <a:lnTo>
                    <a:pt x="31020" y="225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4" name="Serbest Form 173">
              <a:extLst>
                <a:ext uri="{FF2B5EF4-FFF2-40B4-BE49-F238E27FC236}">
                  <a16:creationId xmlns:a16="http://schemas.microsoft.com/office/drawing/2014/main" id="{F3CD2F8A-A73E-55F5-54AB-238557DB420F}"/>
                </a:ext>
              </a:extLst>
            </p:cNvPr>
            <p:cNvSpPr/>
            <p:nvPr/>
          </p:nvSpPr>
          <p:spPr>
            <a:xfrm>
              <a:off x="8101569" y="4281862"/>
              <a:ext cx="565053" cy="673952"/>
            </a:xfrm>
            <a:custGeom>
              <a:avLst/>
              <a:gdLst>
                <a:gd name="csX0" fmla="*/ 448952 w 565053"/>
                <a:gd name="csY0" fmla="*/ 0 h 673952"/>
                <a:gd name="csX1" fmla="*/ 454724 w 565053"/>
                <a:gd name="csY1" fmla="*/ 2554 h 673952"/>
                <a:gd name="csX2" fmla="*/ 456694 w 565053"/>
                <a:gd name="csY2" fmla="*/ 2500 h 673952"/>
                <a:gd name="csX3" fmla="*/ 459564 w 565053"/>
                <a:gd name="csY3" fmla="*/ 7262 h 673952"/>
                <a:gd name="csX4" fmla="*/ 461057 w 565053"/>
                <a:gd name="csY4" fmla="*/ 6839 h 673952"/>
                <a:gd name="csX5" fmla="*/ 460773 w 565053"/>
                <a:gd name="csY5" fmla="*/ 9731 h 673952"/>
                <a:gd name="csX6" fmla="*/ 457879 w 565053"/>
                <a:gd name="csY6" fmla="*/ 11108 h 673952"/>
                <a:gd name="csX7" fmla="*/ 453377 w 565053"/>
                <a:gd name="csY7" fmla="*/ 11939 h 673952"/>
                <a:gd name="csX8" fmla="*/ 452707 w 565053"/>
                <a:gd name="csY8" fmla="*/ 12516 h 673952"/>
                <a:gd name="csX9" fmla="*/ 448860 w 565053"/>
                <a:gd name="csY9" fmla="*/ 12055 h 673952"/>
                <a:gd name="csX10" fmla="*/ 446697 w 565053"/>
                <a:gd name="csY10" fmla="*/ 8162 h 673952"/>
                <a:gd name="csX11" fmla="*/ 443088 w 565053"/>
                <a:gd name="csY11" fmla="*/ 7200 h 673952"/>
                <a:gd name="csX12" fmla="*/ 443096 w 565053"/>
                <a:gd name="csY12" fmla="*/ 5947 h 673952"/>
                <a:gd name="csX13" fmla="*/ 445435 w 565053"/>
                <a:gd name="csY13" fmla="*/ 2992 h 673952"/>
                <a:gd name="csX14" fmla="*/ 448952 w 565053"/>
                <a:gd name="csY14" fmla="*/ 0 h 673952"/>
                <a:gd name="csX15" fmla="*/ 563060 w 565053"/>
                <a:gd name="csY15" fmla="*/ 87683 h 673952"/>
                <a:gd name="csX16" fmla="*/ 564238 w 565053"/>
                <a:gd name="csY16" fmla="*/ 95876 h 673952"/>
                <a:gd name="csX17" fmla="*/ 564199 w 565053"/>
                <a:gd name="csY17" fmla="*/ 98722 h 673952"/>
                <a:gd name="csX18" fmla="*/ 563645 w 565053"/>
                <a:gd name="csY18" fmla="*/ 101476 h 673952"/>
                <a:gd name="csX19" fmla="*/ 562868 w 565053"/>
                <a:gd name="csY19" fmla="*/ 102884 h 673952"/>
                <a:gd name="csX20" fmla="*/ 561321 w 565053"/>
                <a:gd name="csY20" fmla="*/ 103499 h 673952"/>
                <a:gd name="csX21" fmla="*/ 557573 w 565053"/>
                <a:gd name="csY21" fmla="*/ 103253 h 673952"/>
                <a:gd name="csX22" fmla="*/ 552487 w 565053"/>
                <a:gd name="csY22" fmla="*/ 100030 h 673952"/>
                <a:gd name="csX23" fmla="*/ 549201 w 565053"/>
                <a:gd name="csY23" fmla="*/ 96991 h 673952"/>
                <a:gd name="csX24" fmla="*/ 548177 w 565053"/>
                <a:gd name="csY24" fmla="*/ 96860 h 673952"/>
                <a:gd name="csX25" fmla="*/ 547731 w 565053"/>
                <a:gd name="csY25" fmla="*/ 97229 h 673952"/>
                <a:gd name="csX26" fmla="*/ 548531 w 565053"/>
                <a:gd name="csY26" fmla="*/ 100276 h 673952"/>
                <a:gd name="csX27" fmla="*/ 548316 w 565053"/>
                <a:gd name="csY27" fmla="*/ 102614 h 673952"/>
                <a:gd name="csX28" fmla="*/ 547823 w 565053"/>
                <a:gd name="csY28" fmla="*/ 105153 h 673952"/>
                <a:gd name="csX29" fmla="*/ 547131 w 565053"/>
                <a:gd name="csY29" fmla="*/ 107453 h 673952"/>
                <a:gd name="csX30" fmla="*/ 546169 w 565053"/>
                <a:gd name="csY30" fmla="*/ 109377 h 673952"/>
                <a:gd name="csX31" fmla="*/ 544152 w 565053"/>
                <a:gd name="csY31" fmla="*/ 111854 h 673952"/>
                <a:gd name="csX32" fmla="*/ 540666 w 565053"/>
                <a:gd name="csY32" fmla="*/ 113808 h 673952"/>
                <a:gd name="csX33" fmla="*/ 531071 w 565053"/>
                <a:gd name="csY33" fmla="*/ 117616 h 673952"/>
                <a:gd name="csX34" fmla="*/ 530309 w 565053"/>
                <a:gd name="csY34" fmla="*/ 119292 h 673952"/>
                <a:gd name="csX35" fmla="*/ 527215 w 565053"/>
                <a:gd name="csY35" fmla="*/ 129832 h 673952"/>
                <a:gd name="csX36" fmla="*/ 526376 w 565053"/>
                <a:gd name="csY36" fmla="*/ 131370 h 673952"/>
                <a:gd name="csX37" fmla="*/ 525245 w 565053"/>
                <a:gd name="csY37" fmla="*/ 132670 h 673952"/>
                <a:gd name="csX38" fmla="*/ 521943 w 565053"/>
                <a:gd name="csY38" fmla="*/ 134355 h 673952"/>
                <a:gd name="csX39" fmla="*/ 520343 w 565053"/>
                <a:gd name="csY39" fmla="*/ 132032 h 673952"/>
                <a:gd name="csX40" fmla="*/ 519065 w 565053"/>
                <a:gd name="csY40" fmla="*/ 128501 h 673952"/>
                <a:gd name="csX41" fmla="*/ 519358 w 565053"/>
                <a:gd name="csY41" fmla="*/ 124993 h 673952"/>
                <a:gd name="csX42" fmla="*/ 523213 w 565053"/>
                <a:gd name="csY42" fmla="*/ 118239 h 673952"/>
                <a:gd name="csX43" fmla="*/ 526823 w 565053"/>
                <a:gd name="csY43" fmla="*/ 113431 h 673952"/>
                <a:gd name="csX44" fmla="*/ 527838 w 565053"/>
                <a:gd name="csY44" fmla="*/ 111761 h 673952"/>
                <a:gd name="csX45" fmla="*/ 529885 w 565053"/>
                <a:gd name="csY45" fmla="*/ 106907 h 673952"/>
                <a:gd name="csX46" fmla="*/ 525745 w 565053"/>
                <a:gd name="csY46" fmla="*/ 94645 h 673952"/>
                <a:gd name="csX47" fmla="*/ 518373 w 565053"/>
                <a:gd name="csY47" fmla="*/ 90914 h 673952"/>
                <a:gd name="csX48" fmla="*/ 509977 w 565053"/>
                <a:gd name="csY48" fmla="*/ 85213 h 673952"/>
                <a:gd name="csX49" fmla="*/ 506899 w 565053"/>
                <a:gd name="csY49" fmla="*/ 82167 h 673952"/>
                <a:gd name="csX50" fmla="*/ 502105 w 565053"/>
                <a:gd name="csY50" fmla="*/ 75867 h 673952"/>
                <a:gd name="csX51" fmla="*/ 498711 w 565053"/>
                <a:gd name="csY51" fmla="*/ 70189 h 673952"/>
                <a:gd name="csX52" fmla="*/ 495648 w 565053"/>
                <a:gd name="csY52" fmla="*/ 69989 h 673952"/>
                <a:gd name="csX53" fmla="*/ 492278 w 565053"/>
                <a:gd name="csY53" fmla="*/ 71420 h 673952"/>
                <a:gd name="csX54" fmla="*/ 487014 w 565053"/>
                <a:gd name="csY54" fmla="*/ 76605 h 673952"/>
                <a:gd name="csX55" fmla="*/ 483943 w 565053"/>
                <a:gd name="csY55" fmla="*/ 79205 h 673952"/>
                <a:gd name="csX56" fmla="*/ 482250 w 565053"/>
                <a:gd name="csY56" fmla="*/ 79975 h 673952"/>
                <a:gd name="csX57" fmla="*/ 481843 w 565053"/>
                <a:gd name="csY57" fmla="*/ 80090 h 673952"/>
                <a:gd name="csX58" fmla="*/ 478072 w 565053"/>
                <a:gd name="csY58" fmla="*/ 78621 h 673952"/>
                <a:gd name="csX59" fmla="*/ 473885 w 565053"/>
                <a:gd name="csY59" fmla="*/ 78313 h 673952"/>
                <a:gd name="csX60" fmla="*/ 470515 w 565053"/>
                <a:gd name="csY60" fmla="*/ 78736 h 673952"/>
                <a:gd name="csX61" fmla="*/ 469245 w 565053"/>
                <a:gd name="csY61" fmla="*/ 79444 h 673952"/>
                <a:gd name="csX62" fmla="*/ 464551 w 565053"/>
                <a:gd name="csY62" fmla="*/ 87783 h 673952"/>
                <a:gd name="csX63" fmla="*/ 461265 w 565053"/>
                <a:gd name="csY63" fmla="*/ 91968 h 673952"/>
                <a:gd name="csX64" fmla="*/ 459456 w 565053"/>
                <a:gd name="csY64" fmla="*/ 93406 h 673952"/>
                <a:gd name="csX65" fmla="*/ 458140 w 565053"/>
                <a:gd name="csY65" fmla="*/ 95822 h 673952"/>
                <a:gd name="csX66" fmla="*/ 457063 w 565053"/>
                <a:gd name="csY66" fmla="*/ 99791 h 673952"/>
                <a:gd name="csX67" fmla="*/ 454654 w 565053"/>
                <a:gd name="csY67" fmla="*/ 113454 h 673952"/>
                <a:gd name="csX68" fmla="*/ 452862 w 565053"/>
                <a:gd name="csY68" fmla="*/ 118577 h 673952"/>
                <a:gd name="csX69" fmla="*/ 452461 w 565053"/>
                <a:gd name="csY69" fmla="*/ 121700 h 673952"/>
                <a:gd name="csX70" fmla="*/ 452885 w 565053"/>
                <a:gd name="csY70" fmla="*/ 131116 h 673952"/>
                <a:gd name="csX71" fmla="*/ 452454 w 565053"/>
                <a:gd name="csY71" fmla="*/ 136301 h 673952"/>
                <a:gd name="csX72" fmla="*/ 450260 w 565053"/>
                <a:gd name="csY72" fmla="*/ 140563 h 673952"/>
                <a:gd name="csX73" fmla="*/ 448714 w 565053"/>
                <a:gd name="csY73" fmla="*/ 142479 h 673952"/>
                <a:gd name="csX74" fmla="*/ 446674 w 565053"/>
                <a:gd name="csY74" fmla="*/ 142871 h 673952"/>
                <a:gd name="csX75" fmla="*/ 444004 w 565053"/>
                <a:gd name="csY75" fmla="*/ 143956 h 673952"/>
                <a:gd name="csX76" fmla="*/ 441673 w 565053"/>
                <a:gd name="csY76" fmla="*/ 146410 h 673952"/>
                <a:gd name="csX77" fmla="*/ 440025 w 565053"/>
                <a:gd name="csY77" fmla="*/ 149756 h 673952"/>
                <a:gd name="csX78" fmla="*/ 438171 w 565053"/>
                <a:gd name="csY78" fmla="*/ 157226 h 673952"/>
                <a:gd name="csX79" fmla="*/ 435031 w 565053"/>
                <a:gd name="csY79" fmla="*/ 159964 h 673952"/>
                <a:gd name="csX80" fmla="*/ 432030 w 565053"/>
                <a:gd name="csY80" fmla="*/ 159180 h 673952"/>
                <a:gd name="csX81" fmla="*/ 429891 w 565053"/>
                <a:gd name="csY81" fmla="*/ 156441 h 673952"/>
                <a:gd name="csX82" fmla="*/ 425296 w 565053"/>
                <a:gd name="csY82" fmla="*/ 154318 h 673952"/>
                <a:gd name="csX83" fmla="*/ 421872 w 565053"/>
                <a:gd name="csY83" fmla="*/ 152964 h 673952"/>
                <a:gd name="csX84" fmla="*/ 418032 w 565053"/>
                <a:gd name="csY84" fmla="*/ 150025 h 673952"/>
                <a:gd name="csX85" fmla="*/ 414646 w 565053"/>
                <a:gd name="csY85" fmla="*/ 147787 h 673952"/>
                <a:gd name="csX86" fmla="*/ 411553 w 565053"/>
                <a:gd name="csY86" fmla="*/ 147341 h 673952"/>
                <a:gd name="csX87" fmla="*/ 409790 w 565053"/>
                <a:gd name="csY87" fmla="*/ 150179 h 673952"/>
                <a:gd name="csX88" fmla="*/ 408374 w 565053"/>
                <a:gd name="csY88" fmla="*/ 152826 h 673952"/>
                <a:gd name="csX89" fmla="*/ 403095 w 565053"/>
                <a:gd name="csY89" fmla="*/ 154972 h 673952"/>
                <a:gd name="csX90" fmla="*/ 400101 w 565053"/>
                <a:gd name="csY90" fmla="*/ 156672 h 673952"/>
                <a:gd name="csX91" fmla="*/ 396223 w 565053"/>
                <a:gd name="csY91" fmla="*/ 157049 h 673952"/>
                <a:gd name="csX92" fmla="*/ 394653 w 565053"/>
                <a:gd name="csY92" fmla="*/ 155164 h 673952"/>
                <a:gd name="csX93" fmla="*/ 389020 w 565053"/>
                <a:gd name="csY93" fmla="*/ 153918 h 673952"/>
                <a:gd name="csX94" fmla="*/ 382317 w 565053"/>
                <a:gd name="csY94" fmla="*/ 152441 h 673952"/>
                <a:gd name="csX95" fmla="*/ 380378 w 565053"/>
                <a:gd name="csY95" fmla="*/ 152456 h 673952"/>
                <a:gd name="csX96" fmla="*/ 379770 w 565053"/>
                <a:gd name="csY96" fmla="*/ 149079 h 673952"/>
                <a:gd name="csX97" fmla="*/ 377985 w 565053"/>
                <a:gd name="csY97" fmla="*/ 144348 h 673952"/>
                <a:gd name="csX98" fmla="*/ 373221 w 565053"/>
                <a:gd name="csY98" fmla="*/ 136132 h 673952"/>
                <a:gd name="csX99" fmla="*/ 371274 w 565053"/>
                <a:gd name="csY99" fmla="*/ 133224 h 673952"/>
                <a:gd name="csX100" fmla="*/ 367604 w 565053"/>
                <a:gd name="csY100" fmla="*/ 126370 h 673952"/>
                <a:gd name="csX101" fmla="*/ 363332 w 565053"/>
                <a:gd name="csY101" fmla="*/ 119308 h 673952"/>
                <a:gd name="csX102" fmla="*/ 362725 w 565053"/>
                <a:gd name="csY102" fmla="*/ 119131 h 673952"/>
                <a:gd name="csX103" fmla="*/ 359862 w 565053"/>
                <a:gd name="csY103" fmla="*/ 118893 h 673952"/>
                <a:gd name="csX104" fmla="*/ 355668 w 565053"/>
                <a:gd name="csY104" fmla="*/ 119123 h 673952"/>
                <a:gd name="csX105" fmla="*/ 353005 w 565053"/>
                <a:gd name="csY105" fmla="*/ 120731 h 673952"/>
                <a:gd name="csX106" fmla="*/ 351328 w 565053"/>
                <a:gd name="csY106" fmla="*/ 122747 h 673952"/>
                <a:gd name="csX107" fmla="*/ 351035 w 565053"/>
                <a:gd name="csY107" fmla="*/ 124424 h 673952"/>
                <a:gd name="csX108" fmla="*/ 352659 w 565053"/>
                <a:gd name="csY108" fmla="*/ 130824 h 673952"/>
                <a:gd name="csX109" fmla="*/ 352159 w 565053"/>
                <a:gd name="csY109" fmla="*/ 132416 h 673952"/>
                <a:gd name="csX110" fmla="*/ 351320 w 565053"/>
                <a:gd name="csY110" fmla="*/ 133186 h 673952"/>
                <a:gd name="csX111" fmla="*/ 347511 w 565053"/>
                <a:gd name="csY111" fmla="*/ 131393 h 673952"/>
                <a:gd name="csX112" fmla="*/ 342901 w 565053"/>
                <a:gd name="csY112" fmla="*/ 131516 h 673952"/>
                <a:gd name="csX113" fmla="*/ 341739 w 565053"/>
                <a:gd name="csY113" fmla="*/ 133486 h 673952"/>
                <a:gd name="csX114" fmla="*/ 338931 w 565053"/>
                <a:gd name="csY114" fmla="*/ 133701 h 673952"/>
                <a:gd name="csX115" fmla="*/ 330827 w 565053"/>
                <a:gd name="csY115" fmla="*/ 134447 h 673952"/>
                <a:gd name="csX116" fmla="*/ 334405 w 565053"/>
                <a:gd name="csY116" fmla="*/ 139648 h 673952"/>
                <a:gd name="csX117" fmla="*/ 335591 w 565053"/>
                <a:gd name="csY117" fmla="*/ 141732 h 673952"/>
                <a:gd name="csX118" fmla="*/ 335829 w 565053"/>
                <a:gd name="csY118" fmla="*/ 144779 h 673952"/>
                <a:gd name="csX119" fmla="*/ 335206 w 565053"/>
                <a:gd name="csY119" fmla="*/ 150425 h 673952"/>
                <a:gd name="csX120" fmla="*/ 333490 w 565053"/>
                <a:gd name="csY120" fmla="*/ 155233 h 673952"/>
                <a:gd name="csX121" fmla="*/ 331489 w 565053"/>
                <a:gd name="csY121" fmla="*/ 159134 h 673952"/>
                <a:gd name="csX122" fmla="*/ 327633 w 565053"/>
                <a:gd name="csY122" fmla="*/ 162988 h 673952"/>
                <a:gd name="csX123" fmla="*/ 333490 w 565053"/>
                <a:gd name="csY123" fmla="*/ 166788 h 673952"/>
                <a:gd name="csX124" fmla="*/ 329511 w 565053"/>
                <a:gd name="csY124" fmla="*/ 171904 h 673952"/>
                <a:gd name="csX125" fmla="*/ 327649 w 565053"/>
                <a:gd name="csY125" fmla="*/ 173888 h 673952"/>
                <a:gd name="csX126" fmla="*/ 325494 w 565053"/>
                <a:gd name="csY126" fmla="*/ 173550 h 673952"/>
                <a:gd name="csX127" fmla="*/ 321639 w 565053"/>
                <a:gd name="csY127" fmla="*/ 171788 h 673952"/>
                <a:gd name="csX128" fmla="*/ 312304 w 565053"/>
                <a:gd name="csY128" fmla="*/ 167511 h 673952"/>
                <a:gd name="csX129" fmla="*/ 307849 w 565053"/>
                <a:gd name="csY129" fmla="*/ 165903 h 673952"/>
                <a:gd name="csX130" fmla="*/ 303862 w 565053"/>
                <a:gd name="csY130" fmla="*/ 165411 h 673952"/>
                <a:gd name="csX131" fmla="*/ 301738 w 565053"/>
                <a:gd name="csY131" fmla="*/ 165473 h 673952"/>
                <a:gd name="csX132" fmla="*/ 293289 w 565053"/>
                <a:gd name="csY132" fmla="*/ 161795 h 673952"/>
                <a:gd name="csX133" fmla="*/ 291657 w 565053"/>
                <a:gd name="csY133" fmla="*/ 162203 h 673952"/>
                <a:gd name="csX134" fmla="*/ 288625 w 565053"/>
                <a:gd name="csY134" fmla="*/ 163795 h 673952"/>
                <a:gd name="csX135" fmla="*/ 288287 w 565053"/>
                <a:gd name="csY135" fmla="*/ 167365 h 673952"/>
                <a:gd name="csX136" fmla="*/ 288479 w 565053"/>
                <a:gd name="csY136" fmla="*/ 176204 h 673952"/>
                <a:gd name="csX137" fmla="*/ 288926 w 565053"/>
                <a:gd name="csY137" fmla="*/ 182974 h 673952"/>
                <a:gd name="csX138" fmla="*/ 287810 w 565053"/>
                <a:gd name="csY138" fmla="*/ 186866 h 673952"/>
                <a:gd name="csX139" fmla="*/ 286694 w 565053"/>
                <a:gd name="csY139" fmla="*/ 189505 h 673952"/>
                <a:gd name="csX140" fmla="*/ 283316 w 565053"/>
                <a:gd name="csY140" fmla="*/ 196590 h 673952"/>
                <a:gd name="csX141" fmla="*/ 275712 w 565053"/>
                <a:gd name="csY141" fmla="*/ 191774 h 673952"/>
                <a:gd name="csX142" fmla="*/ 270525 w 565053"/>
                <a:gd name="csY142" fmla="*/ 188574 h 673952"/>
                <a:gd name="csX143" fmla="*/ 267193 w 565053"/>
                <a:gd name="csY143" fmla="*/ 192828 h 673952"/>
                <a:gd name="csX144" fmla="*/ 258844 w 565053"/>
                <a:gd name="csY144" fmla="*/ 200598 h 673952"/>
                <a:gd name="csX145" fmla="*/ 254565 w 565053"/>
                <a:gd name="csY145" fmla="*/ 215799 h 673952"/>
                <a:gd name="csX146" fmla="*/ 254319 w 565053"/>
                <a:gd name="csY146" fmla="*/ 216291 h 673952"/>
                <a:gd name="csX147" fmla="*/ 251787 w 565053"/>
                <a:gd name="csY147" fmla="*/ 220130 h 673952"/>
                <a:gd name="csX148" fmla="*/ 248548 w 565053"/>
                <a:gd name="csY148" fmla="*/ 221892 h 673952"/>
                <a:gd name="csX149" fmla="*/ 246092 w 565053"/>
                <a:gd name="csY149" fmla="*/ 222761 h 673952"/>
                <a:gd name="csX150" fmla="*/ 244661 w 565053"/>
                <a:gd name="csY150" fmla="*/ 227230 h 673952"/>
                <a:gd name="csX151" fmla="*/ 247993 w 565053"/>
                <a:gd name="csY151" fmla="*/ 233608 h 673952"/>
                <a:gd name="csX152" fmla="*/ 249702 w 565053"/>
                <a:gd name="csY152" fmla="*/ 236962 h 673952"/>
                <a:gd name="csX153" fmla="*/ 251295 w 565053"/>
                <a:gd name="csY153" fmla="*/ 242362 h 673952"/>
                <a:gd name="csX154" fmla="*/ 251002 w 565053"/>
                <a:gd name="csY154" fmla="*/ 245786 h 673952"/>
                <a:gd name="csX155" fmla="*/ 250633 w 565053"/>
                <a:gd name="csY155" fmla="*/ 247909 h 673952"/>
                <a:gd name="csX156" fmla="*/ 247054 w 565053"/>
                <a:gd name="csY156" fmla="*/ 252248 h 673952"/>
                <a:gd name="csX157" fmla="*/ 239420 w 565053"/>
                <a:gd name="csY157" fmla="*/ 263641 h 673952"/>
                <a:gd name="csX158" fmla="*/ 232356 w 565053"/>
                <a:gd name="csY158" fmla="*/ 275441 h 673952"/>
                <a:gd name="csX159" fmla="*/ 229463 w 565053"/>
                <a:gd name="csY159" fmla="*/ 278811 h 673952"/>
                <a:gd name="csX160" fmla="*/ 230771 w 565053"/>
                <a:gd name="csY160" fmla="*/ 288719 h 673952"/>
                <a:gd name="csX161" fmla="*/ 228424 w 565053"/>
                <a:gd name="csY161" fmla="*/ 291612 h 673952"/>
                <a:gd name="csX162" fmla="*/ 223637 w 565053"/>
                <a:gd name="csY162" fmla="*/ 294873 h 673952"/>
                <a:gd name="csX163" fmla="*/ 221190 w 565053"/>
                <a:gd name="csY163" fmla="*/ 296127 h 673952"/>
                <a:gd name="csX164" fmla="*/ 218558 w 565053"/>
                <a:gd name="csY164" fmla="*/ 296866 h 673952"/>
                <a:gd name="csX165" fmla="*/ 210463 w 565053"/>
                <a:gd name="csY165" fmla="*/ 298166 h 673952"/>
                <a:gd name="csX166" fmla="*/ 211902 w 565053"/>
                <a:gd name="csY166" fmla="*/ 308628 h 673952"/>
                <a:gd name="csX167" fmla="*/ 212448 w 565053"/>
                <a:gd name="csY167" fmla="*/ 313236 h 673952"/>
                <a:gd name="csX168" fmla="*/ 212440 w 565053"/>
                <a:gd name="csY168" fmla="*/ 315959 h 673952"/>
                <a:gd name="csX169" fmla="*/ 211602 w 565053"/>
                <a:gd name="csY169" fmla="*/ 318613 h 673952"/>
                <a:gd name="csX170" fmla="*/ 210601 w 565053"/>
                <a:gd name="csY170" fmla="*/ 323668 h 673952"/>
                <a:gd name="csX171" fmla="*/ 209093 w 565053"/>
                <a:gd name="csY171" fmla="*/ 341592 h 673952"/>
                <a:gd name="csX172" fmla="*/ 207938 w 565053"/>
                <a:gd name="csY172" fmla="*/ 343507 h 673952"/>
                <a:gd name="csX173" fmla="*/ 206346 w 565053"/>
                <a:gd name="csY173" fmla="*/ 348316 h 673952"/>
                <a:gd name="csX174" fmla="*/ 201220 w 565053"/>
                <a:gd name="csY174" fmla="*/ 359801 h 673952"/>
                <a:gd name="csX175" fmla="*/ 197111 w 565053"/>
                <a:gd name="csY175" fmla="*/ 367386 h 673952"/>
                <a:gd name="csX176" fmla="*/ 191178 w 565053"/>
                <a:gd name="csY176" fmla="*/ 378241 h 673952"/>
                <a:gd name="csX177" fmla="*/ 196003 w 565053"/>
                <a:gd name="csY177" fmla="*/ 381648 h 673952"/>
                <a:gd name="csX178" fmla="*/ 200405 w 565053"/>
                <a:gd name="csY178" fmla="*/ 384133 h 673952"/>
                <a:gd name="csX179" fmla="*/ 201320 w 565053"/>
                <a:gd name="csY179" fmla="*/ 387941 h 673952"/>
                <a:gd name="csX180" fmla="*/ 201928 w 565053"/>
                <a:gd name="csY180" fmla="*/ 394280 h 673952"/>
                <a:gd name="csX181" fmla="*/ 201782 w 565053"/>
                <a:gd name="csY181" fmla="*/ 398580 h 673952"/>
                <a:gd name="csX182" fmla="*/ 200097 w 565053"/>
                <a:gd name="csY182" fmla="*/ 402434 h 673952"/>
                <a:gd name="csX183" fmla="*/ 198789 w 565053"/>
                <a:gd name="csY183" fmla="*/ 405135 h 673952"/>
                <a:gd name="csX184" fmla="*/ 197873 w 565053"/>
                <a:gd name="csY184" fmla="*/ 406450 h 673952"/>
                <a:gd name="csX185" fmla="*/ 191617 w 565053"/>
                <a:gd name="csY185" fmla="*/ 405142 h 673952"/>
                <a:gd name="csX186" fmla="*/ 183598 w 565053"/>
                <a:gd name="csY186" fmla="*/ 403458 h 673952"/>
                <a:gd name="csX187" fmla="*/ 181520 w 565053"/>
                <a:gd name="csY187" fmla="*/ 403442 h 673952"/>
                <a:gd name="csX188" fmla="*/ 176857 w 565053"/>
                <a:gd name="csY188" fmla="*/ 404658 h 673952"/>
                <a:gd name="csX189" fmla="*/ 172647 w 565053"/>
                <a:gd name="csY189" fmla="*/ 407142 h 673952"/>
                <a:gd name="csX190" fmla="*/ 170431 w 565053"/>
                <a:gd name="csY190" fmla="*/ 409235 h 673952"/>
                <a:gd name="csX191" fmla="*/ 169838 w 565053"/>
                <a:gd name="csY191" fmla="*/ 410066 h 673952"/>
                <a:gd name="csX192" fmla="*/ 167037 w 565053"/>
                <a:gd name="csY192" fmla="*/ 414820 h 673952"/>
                <a:gd name="csX193" fmla="*/ 162051 w 565053"/>
                <a:gd name="csY193" fmla="*/ 423220 h 673952"/>
                <a:gd name="csX194" fmla="*/ 159319 w 565053"/>
                <a:gd name="csY194" fmla="*/ 426875 h 673952"/>
                <a:gd name="csX195" fmla="*/ 160119 w 565053"/>
                <a:gd name="csY195" fmla="*/ 431898 h 673952"/>
                <a:gd name="csX196" fmla="*/ 155533 w 565053"/>
                <a:gd name="csY196" fmla="*/ 441552 h 673952"/>
                <a:gd name="csX197" fmla="*/ 158534 w 565053"/>
                <a:gd name="csY197" fmla="*/ 451230 h 673952"/>
                <a:gd name="csX198" fmla="*/ 158665 w 565053"/>
                <a:gd name="csY198" fmla="*/ 451553 h 673952"/>
                <a:gd name="csX199" fmla="*/ 160258 w 565053"/>
                <a:gd name="csY199" fmla="*/ 455446 h 673952"/>
                <a:gd name="csX200" fmla="*/ 158595 w 565053"/>
                <a:gd name="csY200" fmla="*/ 457954 h 673952"/>
                <a:gd name="csX201" fmla="*/ 157895 w 565053"/>
                <a:gd name="csY201" fmla="*/ 459300 h 673952"/>
                <a:gd name="csX202" fmla="*/ 158134 w 565053"/>
                <a:gd name="csY202" fmla="*/ 463723 h 673952"/>
                <a:gd name="csX203" fmla="*/ 158572 w 565053"/>
                <a:gd name="csY203" fmla="*/ 468654 h 673952"/>
                <a:gd name="csX204" fmla="*/ 158188 w 565053"/>
                <a:gd name="csY204" fmla="*/ 471539 h 673952"/>
                <a:gd name="csX205" fmla="*/ 158026 w 565053"/>
                <a:gd name="csY205" fmla="*/ 474732 h 673952"/>
                <a:gd name="csX206" fmla="*/ 162105 w 565053"/>
                <a:gd name="csY206" fmla="*/ 489002 h 673952"/>
                <a:gd name="csX207" fmla="*/ 162058 w 565053"/>
                <a:gd name="csY207" fmla="*/ 492325 h 673952"/>
                <a:gd name="csX208" fmla="*/ 161858 w 565053"/>
                <a:gd name="csY208" fmla="*/ 494464 h 673952"/>
                <a:gd name="csX209" fmla="*/ 160596 w 565053"/>
                <a:gd name="csY209" fmla="*/ 503241 h 673952"/>
                <a:gd name="csX210" fmla="*/ 158903 w 565053"/>
                <a:gd name="csY210" fmla="*/ 514942 h 673952"/>
                <a:gd name="csX211" fmla="*/ 161858 w 565053"/>
                <a:gd name="csY211" fmla="*/ 517996 h 673952"/>
                <a:gd name="csX212" fmla="*/ 166060 w 565053"/>
                <a:gd name="csY212" fmla="*/ 521642 h 673952"/>
                <a:gd name="csX213" fmla="*/ 168422 w 565053"/>
                <a:gd name="csY213" fmla="*/ 523081 h 673952"/>
                <a:gd name="csX214" fmla="*/ 171908 w 565053"/>
                <a:gd name="csY214" fmla="*/ 527404 h 673952"/>
                <a:gd name="csX215" fmla="*/ 174571 w 565053"/>
                <a:gd name="csY215" fmla="*/ 531612 h 673952"/>
                <a:gd name="csX216" fmla="*/ 174202 w 565053"/>
                <a:gd name="csY216" fmla="*/ 534397 h 673952"/>
                <a:gd name="csX217" fmla="*/ 173432 w 565053"/>
                <a:gd name="csY217" fmla="*/ 537467 h 673952"/>
                <a:gd name="csX218" fmla="*/ 172316 w 565053"/>
                <a:gd name="csY218" fmla="*/ 539605 h 673952"/>
                <a:gd name="csX219" fmla="*/ 171262 w 565053"/>
                <a:gd name="csY219" fmla="*/ 542536 h 673952"/>
                <a:gd name="csX220" fmla="*/ 170793 w 565053"/>
                <a:gd name="csY220" fmla="*/ 544698 h 673952"/>
                <a:gd name="csX221" fmla="*/ 170300 w 565053"/>
                <a:gd name="csY221" fmla="*/ 545275 h 673952"/>
                <a:gd name="csX222" fmla="*/ 165644 w 565053"/>
                <a:gd name="csY222" fmla="*/ 545513 h 673952"/>
                <a:gd name="csX223" fmla="*/ 163190 w 565053"/>
                <a:gd name="csY223" fmla="*/ 546329 h 673952"/>
                <a:gd name="csX224" fmla="*/ 161904 w 565053"/>
                <a:gd name="csY224" fmla="*/ 547244 h 673952"/>
                <a:gd name="csX225" fmla="*/ 162343 w 565053"/>
                <a:gd name="csY225" fmla="*/ 552152 h 673952"/>
                <a:gd name="csX226" fmla="*/ 165167 w 565053"/>
                <a:gd name="csY226" fmla="*/ 561099 h 673952"/>
                <a:gd name="csX227" fmla="*/ 167514 w 565053"/>
                <a:gd name="csY227" fmla="*/ 567422 h 673952"/>
                <a:gd name="csX228" fmla="*/ 168269 w 565053"/>
                <a:gd name="csY228" fmla="*/ 571576 h 673952"/>
                <a:gd name="csX229" fmla="*/ 167499 w 565053"/>
                <a:gd name="csY229" fmla="*/ 575777 h 673952"/>
                <a:gd name="csX230" fmla="*/ 166699 w 565053"/>
                <a:gd name="csY230" fmla="*/ 577923 h 673952"/>
                <a:gd name="csX231" fmla="*/ 166676 w 565053"/>
                <a:gd name="csY231" fmla="*/ 580808 h 673952"/>
                <a:gd name="csX232" fmla="*/ 166060 w 565053"/>
                <a:gd name="csY232" fmla="*/ 586531 h 673952"/>
                <a:gd name="csX233" fmla="*/ 164244 w 565053"/>
                <a:gd name="csY233" fmla="*/ 589416 h 673952"/>
                <a:gd name="csX234" fmla="*/ 161866 w 565053"/>
                <a:gd name="csY234" fmla="*/ 592555 h 673952"/>
                <a:gd name="csX235" fmla="*/ 159219 w 565053"/>
                <a:gd name="csY235" fmla="*/ 594893 h 673952"/>
                <a:gd name="csX236" fmla="*/ 157118 w 565053"/>
                <a:gd name="csY236" fmla="*/ 595547 h 673952"/>
                <a:gd name="csX237" fmla="*/ 155317 w 565053"/>
                <a:gd name="csY237" fmla="*/ 595817 h 673952"/>
                <a:gd name="csX238" fmla="*/ 154101 w 565053"/>
                <a:gd name="csY238" fmla="*/ 597001 h 673952"/>
                <a:gd name="csX239" fmla="*/ 153001 w 565053"/>
                <a:gd name="csY239" fmla="*/ 600486 h 673952"/>
                <a:gd name="csX240" fmla="*/ 151985 w 565053"/>
                <a:gd name="csY240" fmla="*/ 604133 h 673952"/>
                <a:gd name="csX241" fmla="*/ 148668 w 565053"/>
                <a:gd name="csY241" fmla="*/ 608610 h 673952"/>
                <a:gd name="csX242" fmla="*/ 148761 w 565053"/>
                <a:gd name="csY242" fmla="*/ 610164 h 673952"/>
                <a:gd name="csX243" fmla="*/ 150023 w 565053"/>
                <a:gd name="csY243" fmla="*/ 615441 h 673952"/>
                <a:gd name="csX244" fmla="*/ 151208 w 565053"/>
                <a:gd name="csY244" fmla="*/ 621426 h 673952"/>
                <a:gd name="csX245" fmla="*/ 150207 w 565053"/>
                <a:gd name="csY245" fmla="*/ 627003 h 673952"/>
                <a:gd name="csX246" fmla="*/ 149353 w 565053"/>
                <a:gd name="csY246" fmla="*/ 632827 h 673952"/>
                <a:gd name="csX247" fmla="*/ 147852 w 565053"/>
                <a:gd name="csY247" fmla="*/ 636696 h 673952"/>
                <a:gd name="csX248" fmla="*/ 145713 w 565053"/>
                <a:gd name="csY248" fmla="*/ 638081 h 673952"/>
                <a:gd name="csX249" fmla="*/ 144143 w 565053"/>
                <a:gd name="csY249" fmla="*/ 637389 h 673952"/>
                <a:gd name="csX250" fmla="*/ 142366 w 565053"/>
                <a:gd name="csY250" fmla="*/ 632081 h 673952"/>
                <a:gd name="csX251" fmla="*/ 142273 w 565053"/>
                <a:gd name="csY251" fmla="*/ 630827 h 673952"/>
                <a:gd name="csX252" fmla="*/ 141835 w 565053"/>
                <a:gd name="csY252" fmla="*/ 629196 h 673952"/>
                <a:gd name="csX253" fmla="*/ 136787 w 565053"/>
                <a:gd name="csY253" fmla="*/ 627573 h 673952"/>
                <a:gd name="csX254" fmla="*/ 135894 w 565053"/>
                <a:gd name="csY254" fmla="*/ 627626 h 673952"/>
                <a:gd name="csX255" fmla="*/ 133908 w 565053"/>
                <a:gd name="csY255" fmla="*/ 626672 h 673952"/>
                <a:gd name="csX256" fmla="*/ 132746 w 565053"/>
                <a:gd name="csY256" fmla="*/ 626403 h 673952"/>
                <a:gd name="csX257" fmla="*/ 130361 w 565053"/>
                <a:gd name="csY257" fmla="*/ 625857 h 673952"/>
                <a:gd name="csX258" fmla="*/ 128375 w 565053"/>
                <a:gd name="csY258" fmla="*/ 621134 h 673952"/>
                <a:gd name="csX259" fmla="*/ 126275 w 565053"/>
                <a:gd name="csY259" fmla="*/ 617195 h 673952"/>
                <a:gd name="csX260" fmla="*/ 125967 w 565053"/>
                <a:gd name="csY260" fmla="*/ 615549 h 673952"/>
                <a:gd name="csX261" fmla="*/ 126044 w 565053"/>
                <a:gd name="csY261" fmla="*/ 608140 h 673952"/>
                <a:gd name="csX262" fmla="*/ 125397 w 565053"/>
                <a:gd name="csY262" fmla="*/ 604833 h 673952"/>
                <a:gd name="csX263" fmla="*/ 125197 w 565053"/>
                <a:gd name="csY263" fmla="*/ 601217 h 673952"/>
                <a:gd name="csX264" fmla="*/ 123873 w 565053"/>
                <a:gd name="csY264" fmla="*/ 604156 h 673952"/>
                <a:gd name="csX265" fmla="*/ 124643 w 565053"/>
                <a:gd name="csY265" fmla="*/ 608794 h 673952"/>
                <a:gd name="csX266" fmla="*/ 123012 w 565053"/>
                <a:gd name="csY266" fmla="*/ 610733 h 673952"/>
                <a:gd name="csX267" fmla="*/ 120941 w 565053"/>
                <a:gd name="csY267" fmla="*/ 611679 h 673952"/>
                <a:gd name="csX268" fmla="*/ 121134 w 565053"/>
                <a:gd name="csY268" fmla="*/ 614379 h 673952"/>
                <a:gd name="csX269" fmla="*/ 121980 w 565053"/>
                <a:gd name="csY269" fmla="*/ 614895 h 673952"/>
                <a:gd name="csX270" fmla="*/ 122157 w 565053"/>
                <a:gd name="csY270" fmla="*/ 617687 h 673952"/>
                <a:gd name="csX271" fmla="*/ 121657 w 565053"/>
                <a:gd name="csY271" fmla="*/ 621826 h 673952"/>
                <a:gd name="csX272" fmla="*/ 117594 w 565053"/>
                <a:gd name="csY272" fmla="*/ 630973 h 673952"/>
                <a:gd name="csX273" fmla="*/ 116778 w 565053"/>
                <a:gd name="csY273" fmla="*/ 631950 h 673952"/>
                <a:gd name="csX274" fmla="*/ 116217 w 565053"/>
                <a:gd name="csY274" fmla="*/ 633181 h 673952"/>
                <a:gd name="csX275" fmla="*/ 114139 w 565053"/>
                <a:gd name="csY275" fmla="*/ 632365 h 673952"/>
                <a:gd name="csX276" fmla="*/ 111468 w 565053"/>
                <a:gd name="csY276" fmla="*/ 634904 h 673952"/>
                <a:gd name="csX277" fmla="*/ 108937 w 565053"/>
                <a:gd name="csY277" fmla="*/ 635312 h 673952"/>
                <a:gd name="csX278" fmla="*/ 108021 w 565053"/>
                <a:gd name="csY278" fmla="*/ 632442 h 673952"/>
                <a:gd name="csX279" fmla="*/ 104458 w 565053"/>
                <a:gd name="csY279" fmla="*/ 628634 h 673952"/>
                <a:gd name="csX280" fmla="*/ 102780 w 565053"/>
                <a:gd name="csY280" fmla="*/ 628849 h 673952"/>
                <a:gd name="csX281" fmla="*/ 104289 w 565053"/>
                <a:gd name="csY281" fmla="*/ 630727 h 673952"/>
                <a:gd name="csX282" fmla="*/ 105782 w 565053"/>
                <a:gd name="csY282" fmla="*/ 633165 h 673952"/>
                <a:gd name="csX283" fmla="*/ 104935 w 565053"/>
                <a:gd name="csY283" fmla="*/ 634773 h 673952"/>
                <a:gd name="csX284" fmla="*/ 104104 w 565053"/>
                <a:gd name="csY284" fmla="*/ 635827 h 673952"/>
                <a:gd name="csX285" fmla="*/ 102649 w 565053"/>
                <a:gd name="csY285" fmla="*/ 636373 h 673952"/>
                <a:gd name="csX286" fmla="*/ 97440 w 565053"/>
                <a:gd name="csY286" fmla="*/ 639550 h 673952"/>
                <a:gd name="csX287" fmla="*/ 99294 w 565053"/>
                <a:gd name="csY287" fmla="*/ 641681 h 673952"/>
                <a:gd name="csX288" fmla="*/ 97717 w 565053"/>
                <a:gd name="csY288" fmla="*/ 644097 h 673952"/>
                <a:gd name="csX289" fmla="*/ 95900 w 565053"/>
                <a:gd name="csY289" fmla="*/ 644451 h 673952"/>
                <a:gd name="csX290" fmla="*/ 94931 w 565053"/>
                <a:gd name="csY290" fmla="*/ 645574 h 673952"/>
                <a:gd name="csX291" fmla="*/ 94592 w 565053"/>
                <a:gd name="csY291" fmla="*/ 647097 h 673952"/>
                <a:gd name="csX292" fmla="*/ 89198 w 565053"/>
                <a:gd name="csY292" fmla="*/ 651443 h 673952"/>
                <a:gd name="csX293" fmla="*/ 80410 w 565053"/>
                <a:gd name="csY293" fmla="*/ 662529 h 673952"/>
                <a:gd name="csX294" fmla="*/ 75892 w 565053"/>
                <a:gd name="csY294" fmla="*/ 665652 h 673952"/>
                <a:gd name="csX295" fmla="*/ 72737 w 565053"/>
                <a:gd name="csY295" fmla="*/ 668883 h 673952"/>
                <a:gd name="csX296" fmla="*/ 69959 w 565053"/>
                <a:gd name="csY296" fmla="*/ 668806 h 673952"/>
                <a:gd name="csX297" fmla="*/ 66466 w 565053"/>
                <a:gd name="csY297" fmla="*/ 671552 h 673952"/>
                <a:gd name="csX298" fmla="*/ 57616 w 565053"/>
                <a:gd name="csY298" fmla="*/ 673952 h 673952"/>
                <a:gd name="csX299" fmla="*/ 51744 w 565053"/>
                <a:gd name="csY299" fmla="*/ 672868 h 673952"/>
                <a:gd name="csX300" fmla="*/ 47658 w 565053"/>
                <a:gd name="csY300" fmla="*/ 673822 h 673952"/>
                <a:gd name="csX301" fmla="*/ 45465 w 565053"/>
                <a:gd name="csY301" fmla="*/ 671937 h 673952"/>
                <a:gd name="csX302" fmla="*/ 45180 w 565053"/>
                <a:gd name="csY302" fmla="*/ 670645 h 673952"/>
                <a:gd name="csX303" fmla="*/ 45288 w 565053"/>
                <a:gd name="csY303" fmla="*/ 669891 h 673952"/>
                <a:gd name="csX304" fmla="*/ 45649 w 565053"/>
                <a:gd name="csY304" fmla="*/ 668983 h 673952"/>
                <a:gd name="csX305" fmla="*/ 44887 w 565053"/>
                <a:gd name="csY305" fmla="*/ 668683 h 673952"/>
                <a:gd name="csX306" fmla="*/ 43287 w 565053"/>
                <a:gd name="csY306" fmla="*/ 668529 h 673952"/>
                <a:gd name="csX307" fmla="*/ 42602 w 565053"/>
                <a:gd name="csY307" fmla="*/ 669437 h 673952"/>
                <a:gd name="csX308" fmla="*/ 42510 w 565053"/>
                <a:gd name="csY308" fmla="*/ 671506 h 673952"/>
                <a:gd name="csX309" fmla="*/ 41748 w 565053"/>
                <a:gd name="csY309" fmla="*/ 672045 h 673952"/>
                <a:gd name="csX310" fmla="*/ 38700 w 565053"/>
                <a:gd name="csY310" fmla="*/ 670860 h 673952"/>
                <a:gd name="csX311" fmla="*/ 37931 w 565053"/>
                <a:gd name="csY311" fmla="*/ 669799 h 673952"/>
                <a:gd name="csX312" fmla="*/ 39023 w 565053"/>
                <a:gd name="csY312" fmla="*/ 667637 h 673952"/>
                <a:gd name="csX313" fmla="*/ 40901 w 565053"/>
                <a:gd name="csY313" fmla="*/ 665690 h 673952"/>
                <a:gd name="csX314" fmla="*/ 40563 w 565053"/>
                <a:gd name="csY314" fmla="*/ 665291 h 673952"/>
                <a:gd name="csX315" fmla="*/ 40201 w 565053"/>
                <a:gd name="csY315" fmla="*/ 664106 h 673952"/>
                <a:gd name="csX316" fmla="*/ 39285 w 565053"/>
                <a:gd name="csY316" fmla="*/ 663952 h 673952"/>
                <a:gd name="csX317" fmla="*/ 36561 w 565053"/>
                <a:gd name="csY317" fmla="*/ 664244 h 673952"/>
                <a:gd name="csX318" fmla="*/ 34345 w 565053"/>
                <a:gd name="csY318" fmla="*/ 663890 h 673952"/>
                <a:gd name="csX319" fmla="*/ 27126 w 565053"/>
                <a:gd name="csY319" fmla="*/ 659498 h 673952"/>
                <a:gd name="csX320" fmla="*/ 25441 w 565053"/>
                <a:gd name="csY320" fmla="*/ 657144 h 673952"/>
                <a:gd name="csX321" fmla="*/ 19616 w 565053"/>
                <a:gd name="csY321" fmla="*/ 653382 h 673952"/>
                <a:gd name="csX322" fmla="*/ 17007 w 565053"/>
                <a:gd name="csY322" fmla="*/ 649382 h 673952"/>
                <a:gd name="csX323" fmla="*/ 15522 w 565053"/>
                <a:gd name="csY323" fmla="*/ 644981 h 673952"/>
                <a:gd name="csX324" fmla="*/ 15637 w 565053"/>
                <a:gd name="csY324" fmla="*/ 640981 h 673952"/>
                <a:gd name="csX325" fmla="*/ 16353 w 565053"/>
                <a:gd name="csY325" fmla="*/ 634619 h 673952"/>
                <a:gd name="csX326" fmla="*/ 17576 w 565053"/>
                <a:gd name="csY326" fmla="*/ 633042 h 673952"/>
                <a:gd name="csX327" fmla="*/ 22801 w 565053"/>
                <a:gd name="csY327" fmla="*/ 635281 h 673952"/>
                <a:gd name="csX328" fmla="*/ 28088 w 565053"/>
                <a:gd name="csY328" fmla="*/ 639004 h 673952"/>
                <a:gd name="csX329" fmla="*/ 28912 w 565053"/>
                <a:gd name="csY329" fmla="*/ 638819 h 673952"/>
                <a:gd name="csX330" fmla="*/ 30574 w 565053"/>
                <a:gd name="csY330" fmla="*/ 635896 h 673952"/>
                <a:gd name="csX331" fmla="*/ 33791 w 565053"/>
                <a:gd name="csY331" fmla="*/ 633542 h 673952"/>
                <a:gd name="csX332" fmla="*/ 32875 w 565053"/>
                <a:gd name="csY332" fmla="*/ 632896 h 673952"/>
                <a:gd name="csX333" fmla="*/ 28088 w 565053"/>
                <a:gd name="csY333" fmla="*/ 635596 h 673952"/>
                <a:gd name="csX334" fmla="*/ 26311 w 565053"/>
                <a:gd name="csY334" fmla="*/ 634104 h 673952"/>
                <a:gd name="csX335" fmla="*/ 23548 w 565053"/>
                <a:gd name="csY335" fmla="*/ 631057 h 673952"/>
                <a:gd name="csX336" fmla="*/ 23548 w 565053"/>
                <a:gd name="csY336" fmla="*/ 629480 h 673952"/>
                <a:gd name="csX337" fmla="*/ 24833 w 565053"/>
                <a:gd name="csY337" fmla="*/ 627903 h 673952"/>
                <a:gd name="csX338" fmla="*/ 25264 w 565053"/>
                <a:gd name="csY338" fmla="*/ 625772 h 673952"/>
                <a:gd name="csX339" fmla="*/ 24595 w 565053"/>
                <a:gd name="csY339" fmla="*/ 623757 h 673952"/>
                <a:gd name="csX340" fmla="*/ 24910 w 565053"/>
                <a:gd name="csY340" fmla="*/ 621011 h 673952"/>
                <a:gd name="csX341" fmla="*/ 27042 w 565053"/>
                <a:gd name="csY341" fmla="*/ 618095 h 673952"/>
                <a:gd name="csX342" fmla="*/ 30243 w 565053"/>
                <a:gd name="csY342" fmla="*/ 615133 h 673952"/>
                <a:gd name="csX343" fmla="*/ 32552 w 565053"/>
                <a:gd name="csY343" fmla="*/ 612264 h 673952"/>
                <a:gd name="csX344" fmla="*/ 34922 w 565053"/>
                <a:gd name="csY344" fmla="*/ 610502 h 673952"/>
                <a:gd name="csX345" fmla="*/ 34676 w 565053"/>
                <a:gd name="csY345" fmla="*/ 609910 h 673952"/>
                <a:gd name="csX346" fmla="*/ 31967 w 565053"/>
                <a:gd name="csY346" fmla="*/ 611033 h 673952"/>
                <a:gd name="csX347" fmla="*/ 29373 w 565053"/>
                <a:gd name="csY347" fmla="*/ 612941 h 673952"/>
                <a:gd name="csX348" fmla="*/ 26326 w 565053"/>
                <a:gd name="csY348" fmla="*/ 616133 h 673952"/>
                <a:gd name="csX349" fmla="*/ 22609 w 565053"/>
                <a:gd name="csY349" fmla="*/ 618710 h 673952"/>
                <a:gd name="csX350" fmla="*/ 19862 w 565053"/>
                <a:gd name="csY350" fmla="*/ 619710 h 673952"/>
                <a:gd name="csX351" fmla="*/ 18554 w 565053"/>
                <a:gd name="csY351" fmla="*/ 620541 h 673952"/>
                <a:gd name="csX352" fmla="*/ 16537 w 565053"/>
                <a:gd name="csY352" fmla="*/ 621341 h 673952"/>
                <a:gd name="csX353" fmla="*/ 14452 w 565053"/>
                <a:gd name="csY353" fmla="*/ 625026 h 673952"/>
                <a:gd name="csX354" fmla="*/ 12174 w 565053"/>
                <a:gd name="csY354" fmla="*/ 626603 h 673952"/>
                <a:gd name="csX355" fmla="*/ 8096 w 565053"/>
                <a:gd name="csY355" fmla="*/ 626765 h 673952"/>
                <a:gd name="csX356" fmla="*/ 7195 w 565053"/>
                <a:gd name="csY356" fmla="*/ 624072 h 673952"/>
                <a:gd name="csX357" fmla="*/ 8349 w 565053"/>
                <a:gd name="csY357" fmla="*/ 614472 h 673952"/>
                <a:gd name="csX358" fmla="*/ 9581 w 565053"/>
                <a:gd name="csY358" fmla="*/ 609771 h 673952"/>
                <a:gd name="csX359" fmla="*/ 10935 w 565053"/>
                <a:gd name="csY359" fmla="*/ 606440 h 673952"/>
                <a:gd name="csX360" fmla="*/ 13059 w 565053"/>
                <a:gd name="csY360" fmla="*/ 605879 h 673952"/>
                <a:gd name="csX361" fmla="*/ 14552 w 565053"/>
                <a:gd name="csY361" fmla="*/ 603432 h 673952"/>
                <a:gd name="csX362" fmla="*/ 15791 w 565053"/>
                <a:gd name="csY362" fmla="*/ 603432 h 673952"/>
                <a:gd name="csX363" fmla="*/ 16868 w 565053"/>
                <a:gd name="csY363" fmla="*/ 604563 h 673952"/>
                <a:gd name="csX364" fmla="*/ 21032 w 565053"/>
                <a:gd name="csY364" fmla="*/ 605656 h 673952"/>
                <a:gd name="csX365" fmla="*/ 23086 w 565053"/>
                <a:gd name="csY365" fmla="*/ 602540 h 673952"/>
                <a:gd name="csX366" fmla="*/ 25757 w 565053"/>
                <a:gd name="csY366" fmla="*/ 602079 h 673952"/>
                <a:gd name="csX367" fmla="*/ 30628 w 565053"/>
                <a:gd name="csY367" fmla="*/ 598924 h 673952"/>
                <a:gd name="csX368" fmla="*/ 30528 w 565053"/>
                <a:gd name="csY368" fmla="*/ 598348 h 673952"/>
                <a:gd name="csX369" fmla="*/ 27234 w 565053"/>
                <a:gd name="csY369" fmla="*/ 599040 h 673952"/>
                <a:gd name="csX370" fmla="*/ 25233 w 565053"/>
                <a:gd name="csY370" fmla="*/ 599140 h 673952"/>
                <a:gd name="csX371" fmla="*/ 22371 w 565053"/>
                <a:gd name="csY371" fmla="*/ 599932 h 673952"/>
                <a:gd name="csX372" fmla="*/ 20847 w 565053"/>
                <a:gd name="csY372" fmla="*/ 599363 h 673952"/>
                <a:gd name="csX373" fmla="*/ 20131 w 565053"/>
                <a:gd name="csY373" fmla="*/ 597001 h 673952"/>
                <a:gd name="csX374" fmla="*/ 21278 w 565053"/>
                <a:gd name="csY374" fmla="*/ 594863 h 673952"/>
                <a:gd name="csX375" fmla="*/ 25872 w 565053"/>
                <a:gd name="csY375" fmla="*/ 589747 h 673952"/>
                <a:gd name="csX376" fmla="*/ 27465 w 565053"/>
                <a:gd name="csY376" fmla="*/ 587501 h 673952"/>
                <a:gd name="csX377" fmla="*/ 28365 w 565053"/>
                <a:gd name="csY377" fmla="*/ 585401 h 673952"/>
                <a:gd name="csX378" fmla="*/ 28219 w 565053"/>
                <a:gd name="csY378" fmla="*/ 583970 h 673952"/>
                <a:gd name="csX379" fmla="*/ 28989 w 565053"/>
                <a:gd name="csY379" fmla="*/ 581000 h 673952"/>
                <a:gd name="csX380" fmla="*/ 33483 w 565053"/>
                <a:gd name="csY380" fmla="*/ 575808 h 673952"/>
                <a:gd name="csX381" fmla="*/ 37146 w 565053"/>
                <a:gd name="csY381" fmla="*/ 573423 h 673952"/>
                <a:gd name="csX382" fmla="*/ 38346 w 565053"/>
                <a:gd name="csY382" fmla="*/ 575469 h 673952"/>
                <a:gd name="csX383" fmla="*/ 37323 w 565053"/>
                <a:gd name="csY383" fmla="*/ 581862 h 673952"/>
                <a:gd name="csX384" fmla="*/ 37330 w 565053"/>
                <a:gd name="csY384" fmla="*/ 584493 h 673952"/>
                <a:gd name="csX385" fmla="*/ 40224 w 565053"/>
                <a:gd name="csY385" fmla="*/ 575184 h 673952"/>
                <a:gd name="csX386" fmla="*/ 41501 w 565053"/>
                <a:gd name="csY386" fmla="*/ 572961 h 673952"/>
                <a:gd name="csX387" fmla="*/ 42948 w 565053"/>
                <a:gd name="csY387" fmla="*/ 571392 h 673952"/>
                <a:gd name="csX388" fmla="*/ 46457 w 565053"/>
                <a:gd name="csY388" fmla="*/ 570338 h 673952"/>
                <a:gd name="csX389" fmla="*/ 47450 w 565053"/>
                <a:gd name="csY389" fmla="*/ 568861 h 673952"/>
                <a:gd name="csX390" fmla="*/ 43356 w 565053"/>
                <a:gd name="csY390" fmla="*/ 569346 h 673952"/>
                <a:gd name="csX391" fmla="*/ 33437 w 565053"/>
                <a:gd name="csY391" fmla="*/ 572915 h 673952"/>
                <a:gd name="csX392" fmla="*/ 29258 w 565053"/>
                <a:gd name="csY392" fmla="*/ 576092 h 673952"/>
                <a:gd name="csX393" fmla="*/ 28142 w 565053"/>
                <a:gd name="csY393" fmla="*/ 578531 h 673952"/>
                <a:gd name="csX394" fmla="*/ 25241 w 565053"/>
                <a:gd name="csY394" fmla="*/ 582208 h 673952"/>
                <a:gd name="csX395" fmla="*/ 23879 w 565053"/>
                <a:gd name="csY395" fmla="*/ 584585 h 673952"/>
                <a:gd name="csX396" fmla="*/ 23279 w 565053"/>
                <a:gd name="csY396" fmla="*/ 588078 h 673952"/>
                <a:gd name="csX397" fmla="*/ 21647 w 565053"/>
                <a:gd name="csY397" fmla="*/ 589970 h 673952"/>
                <a:gd name="csX398" fmla="*/ 19439 w 565053"/>
                <a:gd name="csY398" fmla="*/ 590670 h 673952"/>
                <a:gd name="csX399" fmla="*/ 16376 w 565053"/>
                <a:gd name="csY399" fmla="*/ 595070 h 673952"/>
                <a:gd name="csX400" fmla="*/ 15021 w 565053"/>
                <a:gd name="csY400" fmla="*/ 598601 h 673952"/>
                <a:gd name="csX401" fmla="*/ 11974 w 565053"/>
                <a:gd name="csY401" fmla="*/ 601402 h 673952"/>
                <a:gd name="csX402" fmla="*/ 10043 w 565053"/>
                <a:gd name="csY402" fmla="*/ 603556 h 673952"/>
                <a:gd name="csX403" fmla="*/ 9404 w 565053"/>
                <a:gd name="csY403" fmla="*/ 604325 h 673952"/>
                <a:gd name="csX404" fmla="*/ 8357 w 565053"/>
                <a:gd name="csY404" fmla="*/ 606433 h 673952"/>
                <a:gd name="csX405" fmla="*/ 7488 w 565053"/>
                <a:gd name="csY405" fmla="*/ 606587 h 673952"/>
                <a:gd name="csX406" fmla="*/ 6734 w 565053"/>
                <a:gd name="csY406" fmla="*/ 605348 h 673952"/>
                <a:gd name="csX407" fmla="*/ 6603 w 565053"/>
                <a:gd name="csY407" fmla="*/ 602625 h 673952"/>
                <a:gd name="csX408" fmla="*/ 6910 w 565053"/>
                <a:gd name="csY408" fmla="*/ 598255 h 673952"/>
                <a:gd name="csX409" fmla="*/ 8380 w 565053"/>
                <a:gd name="csY409" fmla="*/ 595101 h 673952"/>
                <a:gd name="csX410" fmla="*/ 9081 w 565053"/>
                <a:gd name="csY410" fmla="*/ 592016 h 673952"/>
                <a:gd name="csX411" fmla="*/ 8111 w 565053"/>
                <a:gd name="csY411" fmla="*/ 589132 h 673952"/>
                <a:gd name="csX412" fmla="*/ 8788 w 565053"/>
                <a:gd name="csY412" fmla="*/ 587301 h 673952"/>
                <a:gd name="csX413" fmla="*/ 10073 w 565053"/>
                <a:gd name="csY413" fmla="*/ 587370 h 673952"/>
                <a:gd name="csX414" fmla="*/ 12474 w 565053"/>
                <a:gd name="csY414" fmla="*/ 588201 h 673952"/>
                <a:gd name="csX415" fmla="*/ 15021 w 565053"/>
                <a:gd name="csY415" fmla="*/ 588070 h 673952"/>
                <a:gd name="csX416" fmla="*/ 19215 w 565053"/>
                <a:gd name="csY416" fmla="*/ 585785 h 673952"/>
                <a:gd name="csX417" fmla="*/ 18546 w 565053"/>
                <a:gd name="csY417" fmla="*/ 584447 h 673952"/>
                <a:gd name="csX418" fmla="*/ 16738 w 565053"/>
                <a:gd name="csY418" fmla="*/ 584254 h 673952"/>
                <a:gd name="csX419" fmla="*/ 13359 w 565053"/>
                <a:gd name="csY419" fmla="*/ 584447 h 673952"/>
                <a:gd name="csX420" fmla="*/ 10519 w 565053"/>
                <a:gd name="csY420" fmla="*/ 582208 h 673952"/>
                <a:gd name="csX421" fmla="*/ 8311 w 565053"/>
                <a:gd name="csY421" fmla="*/ 577746 h 673952"/>
                <a:gd name="csX422" fmla="*/ 7311 w 565053"/>
                <a:gd name="csY422" fmla="*/ 571761 h 673952"/>
                <a:gd name="csX423" fmla="*/ 7980 w 565053"/>
                <a:gd name="csY423" fmla="*/ 570046 h 673952"/>
                <a:gd name="csX424" fmla="*/ 16153 w 565053"/>
                <a:gd name="csY424" fmla="*/ 563922 h 673952"/>
                <a:gd name="csX425" fmla="*/ 18353 w 565053"/>
                <a:gd name="csY425" fmla="*/ 561130 h 673952"/>
                <a:gd name="csX426" fmla="*/ 17076 w 565053"/>
                <a:gd name="csY426" fmla="*/ 560853 h 673952"/>
                <a:gd name="csX427" fmla="*/ 14006 w 565053"/>
                <a:gd name="csY427" fmla="*/ 564238 h 673952"/>
                <a:gd name="csX428" fmla="*/ 9619 w 565053"/>
                <a:gd name="csY428" fmla="*/ 566330 h 673952"/>
                <a:gd name="csX429" fmla="*/ 6849 w 565053"/>
                <a:gd name="csY429" fmla="*/ 563414 h 673952"/>
                <a:gd name="csX430" fmla="*/ 5410 w 565053"/>
                <a:gd name="csY430" fmla="*/ 560268 h 673952"/>
                <a:gd name="csX431" fmla="*/ 4579 w 565053"/>
                <a:gd name="csY431" fmla="*/ 553598 h 673952"/>
                <a:gd name="csX432" fmla="*/ 4879 w 565053"/>
                <a:gd name="csY432" fmla="*/ 550160 h 673952"/>
                <a:gd name="csX433" fmla="*/ 4533 w 565053"/>
                <a:gd name="csY433" fmla="*/ 545629 h 673952"/>
                <a:gd name="csX434" fmla="*/ 6410 w 565053"/>
                <a:gd name="csY434" fmla="*/ 544152 h 673952"/>
                <a:gd name="csX435" fmla="*/ 8503 w 565053"/>
                <a:gd name="csY435" fmla="*/ 544936 h 673952"/>
                <a:gd name="csX436" fmla="*/ 10573 w 565053"/>
                <a:gd name="csY436" fmla="*/ 545229 h 673952"/>
                <a:gd name="csX437" fmla="*/ 15260 w 565053"/>
                <a:gd name="csY437" fmla="*/ 544829 h 673952"/>
                <a:gd name="csX438" fmla="*/ 25603 w 565053"/>
                <a:gd name="csY438" fmla="*/ 542098 h 673952"/>
                <a:gd name="csX439" fmla="*/ 32267 w 565053"/>
                <a:gd name="csY439" fmla="*/ 543721 h 673952"/>
                <a:gd name="csX440" fmla="*/ 34976 w 565053"/>
                <a:gd name="csY440" fmla="*/ 543575 h 673952"/>
                <a:gd name="csX441" fmla="*/ 39124 w 565053"/>
                <a:gd name="csY441" fmla="*/ 541221 h 673952"/>
                <a:gd name="csX442" fmla="*/ 42748 w 565053"/>
                <a:gd name="csY442" fmla="*/ 540982 h 673952"/>
                <a:gd name="csX443" fmla="*/ 45465 w 565053"/>
                <a:gd name="csY443" fmla="*/ 542775 h 673952"/>
                <a:gd name="csX444" fmla="*/ 46950 w 565053"/>
                <a:gd name="csY444" fmla="*/ 544836 h 673952"/>
                <a:gd name="csX445" fmla="*/ 47135 w 565053"/>
                <a:gd name="csY445" fmla="*/ 547583 h 673952"/>
                <a:gd name="csX446" fmla="*/ 48389 w 565053"/>
                <a:gd name="csY446" fmla="*/ 549413 h 673952"/>
                <a:gd name="csX447" fmla="*/ 49235 w 565053"/>
                <a:gd name="csY447" fmla="*/ 548813 h 673952"/>
                <a:gd name="csX448" fmla="*/ 48558 w 565053"/>
                <a:gd name="csY448" fmla="*/ 546636 h 673952"/>
                <a:gd name="csX449" fmla="*/ 48420 w 565053"/>
                <a:gd name="csY449" fmla="*/ 543259 h 673952"/>
                <a:gd name="csX450" fmla="*/ 59324 w 565053"/>
                <a:gd name="csY450" fmla="*/ 539421 h 673952"/>
                <a:gd name="csX451" fmla="*/ 60609 w 565053"/>
                <a:gd name="csY451" fmla="*/ 537928 h 673952"/>
                <a:gd name="csX452" fmla="*/ 56277 w 565053"/>
                <a:gd name="csY452" fmla="*/ 537405 h 673952"/>
                <a:gd name="csX453" fmla="*/ 55038 w 565053"/>
                <a:gd name="csY453" fmla="*/ 533889 h 673952"/>
                <a:gd name="csX454" fmla="*/ 57323 w 565053"/>
                <a:gd name="csY454" fmla="*/ 528551 h 673952"/>
                <a:gd name="csX455" fmla="*/ 57108 w 565053"/>
                <a:gd name="csY455" fmla="*/ 527858 h 673952"/>
                <a:gd name="csX456" fmla="*/ 54699 w 565053"/>
                <a:gd name="csY456" fmla="*/ 530681 h 673952"/>
                <a:gd name="csX457" fmla="*/ 53514 w 565053"/>
                <a:gd name="csY457" fmla="*/ 534636 h 673952"/>
                <a:gd name="csX458" fmla="*/ 53991 w 565053"/>
                <a:gd name="csY458" fmla="*/ 537790 h 673952"/>
                <a:gd name="csX459" fmla="*/ 53514 w 565053"/>
                <a:gd name="csY459" fmla="*/ 539251 h 673952"/>
                <a:gd name="csX460" fmla="*/ 51298 w 565053"/>
                <a:gd name="csY460" fmla="*/ 539921 h 673952"/>
                <a:gd name="csX461" fmla="*/ 46311 w 565053"/>
                <a:gd name="csY461" fmla="*/ 540167 h 673952"/>
                <a:gd name="csX462" fmla="*/ 43110 w 565053"/>
                <a:gd name="csY462" fmla="*/ 538828 h 673952"/>
                <a:gd name="csX463" fmla="*/ 40147 w 565053"/>
                <a:gd name="csY463" fmla="*/ 538105 h 673952"/>
                <a:gd name="csX464" fmla="*/ 39139 w 565053"/>
                <a:gd name="csY464" fmla="*/ 537097 h 673952"/>
                <a:gd name="csX465" fmla="*/ 39477 w 565053"/>
                <a:gd name="csY465" fmla="*/ 534843 h 673952"/>
                <a:gd name="csX466" fmla="*/ 38916 w 565053"/>
                <a:gd name="csY466" fmla="*/ 534374 h 673952"/>
                <a:gd name="csX467" fmla="*/ 37684 w 565053"/>
                <a:gd name="csY467" fmla="*/ 536397 h 673952"/>
                <a:gd name="csX468" fmla="*/ 36592 w 565053"/>
                <a:gd name="csY468" fmla="*/ 540421 h 673952"/>
                <a:gd name="csX469" fmla="*/ 34237 w 565053"/>
                <a:gd name="csY469" fmla="*/ 541351 h 673952"/>
                <a:gd name="csX470" fmla="*/ 27734 w 565053"/>
                <a:gd name="csY470" fmla="*/ 539859 h 673952"/>
                <a:gd name="csX471" fmla="*/ 18323 w 565053"/>
                <a:gd name="csY471" fmla="*/ 540736 h 673952"/>
                <a:gd name="csX472" fmla="*/ 14098 w 565053"/>
                <a:gd name="csY472" fmla="*/ 542752 h 673952"/>
                <a:gd name="csX473" fmla="*/ 11366 w 565053"/>
                <a:gd name="csY473" fmla="*/ 542490 h 673952"/>
                <a:gd name="csX474" fmla="*/ 6656 w 565053"/>
                <a:gd name="csY474" fmla="*/ 538951 h 673952"/>
                <a:gd name="csX475" fmla="*/ 4825 w 565053"/>
                <a:gd name="csY475" fmla="*/ 536128 h 673952"/>
                <a:gd name="csX476" fmla="*/ 4140 w 565053"/>
                <a:gd name="csY476" fmla="*/ 530420 h 673952"/>
                <a:gd name="csX477" fmla="*/ 4417 w 565053"/>
                <a:gd name="csY477" fmla="*/ 527904 h 673952"/>
                <a:gd name="csX478" fmla="*/ 8080 w 565053"/>
                <a:gd name="csY478" fmla="*/ 526843 h 673952"/>
                <a:gd name="csX479" fmla="*/ 9935 w 565053"/>
                <a:gd name="csY479" fmla="*/ 526912 h 673952"/>
                <a:gd name="csX480" fmla="*/ 11674 w 565053"/>
                <a:gd name="csY480" fmla="*/ 525558 h 673952"/>
                <a:gd name="csX481" fmla="*/ 10135 w 565053"/>
                <a:gd name="csY481" fmla="*/ 524673 h 673952"/>
                <a:gd name="csX482" fmla="*/ 7972 w 565053"/>
                <a:gd name="csY482" fmla="*/ 522935 h 673952"/>
                <a:gd name="csX483" fmla="*/ 6503 w 565053"/>
                <a:gd name="csY483" fmla="*/ 519458 h 673952"/>
                <a:gd name="csX484" fmla="*/ 4279 w 565053"/>
                <a:gd name="csY484" fmla="*/ 518319 h 673952"/>
                <a:gd name="csX485" fmla="*/ 2793 w 565053"/>
                <a:gd name="csY485" fmla="*/ 515342 h 673952"/>
                <a:gd name="csX486" fmla="*/ 2416 w 565053"/>
                <a:gd name="csY486" fmla="*/ 510842 h 673952"/>
                <a:gd name="csX487" fmla="*/ 2840 w 565053"/>
                <a:gd name="csY487" fmla="*/ 507703 h 673952"/>
                <a:gd name="csX488" fmla="*/ 4025 w 565053"/>
                <a:gd name="csY488" fmla="*/ 506695 h 673952"/>
                <a:gd name="csX489" fmla="*/ 6880 w 565053"/>
                <a:gd name="csY489" fmla="*/ 507380 h 673952"/>
                <a:gd name="csX490" fmla="*/ 14406 w 565053"/>
                <a:gd name="csY490" fmla="*/ 506849 h 673952"/>
                <a:gd name="csX491" fmla="*/ 21486 w 565053"/>
                <a:gd name="csY491" fmla="*/ 510049 h 673952"/>
                <a:gd name="csX492" fmla="*/ 26295 w 565053"/>
                <a:gd name="csY492" fmla="*/ 511849 h 673952"/>
                <a:gd name="csX493" fmla="*/ 36030 w 565053"/>
                <a:gd name="csY493" fmla="*/ 510942 h 673952"/>
                <a:gd name="csX494" fmla="*/ 41732 w 565053"/>
                <a:gd name="csY494" fmla="*/ 508088 h 673952"/>
                <a:gd name="csX495" fmla="*/ 40686 w 565053"/>
                <a:gd name="csY495" fmla="*/ 507303 h 673952"/>
                <a:gd name="csX496" fmla="*/ 34499 w 565053"/>
                <a:gd name="csY496" fmla="*/ 508949 h 673952"/>
                <a:gd name="csX497" fmla="*/ 28781 w 565053"/>
                <a:gd name="csY497" fmla="*/ 508880 h 673952"/>
                <a:gd name="csX498" fmla="*/ 18700 w 565053"/>
                <a:gd name="csY498" fmla="*/ 505657 h 673952"/>
                <a:gd name="csX499" fmla="*/ 14567 w 565053"/>
                <a:gd name="csY499" fmla="*/ 504618 h 673952"/>
                <a:gd name="csX500" fmla="*/ 10112 w 565053"/>
                <a:gd name="csY500" fmla="*/ 505080 h 673952"/>
                <a:gd name="csX501" fmla="*/ 7795 w 565053"/>
                <a:gd name="csY501" fmla="*/ 504103 h 673952"/>
                <a:gd name="csX502" fmla="*/ 6433 w 565053"/>
                <a:gd name="csY502" fmla="*/ 500903 h 673952"/>
                <a:gd name="csX503" fmla="*/ 7441 w 565053"/>
                <a:gd name="csY503" fmla="*/ 494764 h 673952"/>
                <a:gd name="csX504" fmla="*/ 9550 w 565053"/>
                <a:gd name="csY504" fmla="*/ 493440 h 673952"/>
                <a:gd name="csX505" fmla="*/ 10689 w 565053"/>
                <a:gd name="csY505" fmla="*/ 495041 h 673952"/>
                <a:gd name="csX506" fmla="*/ 12066 w 565053"/>
                <a:gd name="csY506" fmla="*/ 495141 h 673952"/>
                <a:gd name="csX507" fmla="*/ 13467 w 565053"/>
                <a:gd name="csY507" fmla="*/ 492571 h 673952"/>
                <a:gd name="csX508" fmla="*/ 14798 w 565053"/>
                <a:gd name="csY508" fmla="*/ 491102 h 673952"/>
                <a:gd name="csX509" fmla="*/ 15860 w 565053"/>
                <a:gd name="csY509" fmla="*/ 487779 h 673952"/>
                <a:gd name="csX510" fmla="*/ 19854 w 565053"/>
                <a:gd name="csY510" fmla="*/ 484617 h 673952"/>
                <a:gd name="csX511" fmla="*/ 21539 w 565053"/>
                <a:gd name="csY511" fmla="*/ 484348 h 673952"/>
                <a:gd name="csX512" fmla="*/ 23956 w 565053"/>
                <a:gd name="csY512" fmla="*/ 482894 h 673952"/>
                <a:gd name="csX513" fmla="*/ 25503 w 565053"/>
                <a:gd name="csY513" fmla="*/ 483309 h 673952"/>
                <a:gd name="csX514" fmla="*/ 26488 w 565053"/>
                <a:gd name="csY514" fmla="*/ 484771 h 673952"/>
                <a:gd name="csX515" fmla="*/ 27742 w 565053"/>
                <a:gd name="csY515" fmla="*/ 485978 h 673952"/>
                <a:gd name="csX516" fmla="*/ 30451 w 565053"/>
                <a:gd name="csY516" fmla="*/ 485832 h 673952"/>
                <a:gd name="csX517" fmla="*/ 38469 w 565053"/>
                <a:gd name="csY517" fmla="*/ 483294 h 673952"/>
                <a:gd name="csX518" fmla="*/ 39331 w 565053"/>
                <a:gd name="csY518" fmla="*/ 482547 h 673952"/>
                <a:gd name="csX519" fmla="*/ 40894 w 565053"/>
                <a:gd name="csY519" fmla="*/ 480463 h 673952"/>
                <a:gd name="csX520" fmla="*/ 35815 w 565053"/>
                <a:gd name="csY520" fmla="*/ 481394 h 673952"/>
                <a:gd name="csX521" fmla="*/ 31597 w 565053"/>
                <a:gd name="csY521" fmla="*/ 482871 h 673952"/>
                <a:gd name="csX522" fmla="*/ 28881 w 565053"/>
                <a:gd name="csY522" fmla="*/ 483286 h 673952"/>
                <a:gd name="csX523" fmla="*/ 28496 w 565053"/>
                <a:gd name="csY523" fmla="*/ 481432 h 673952"/>
                <a:gd name="csX524" fmla="*/ 29496 w 565053"/>
                <a:gd name="csY524" fmla="*/ 479793 h 673952"/>
                <a:gd name="csX525" fmla="*/ 31066 w 565053"/>
                <a:gd name="csY525" fmla="*/ 478039 h 673952"/>
                <a:gd name="csX526" fmla="*/ 31828 w 565053"/>
                <a:gd name="csY526" fmla="*/ 475047 h 673952"/>
                <a:gd name="csX527" fmla="*/ 33560 w 565053"/>
                <a:gd name="csY527" fmla="*/ 473770 h 673952"/>
                <a:gd name="csX528" fmla="*/ 35430 w 565053"/>
                <a:gd name="csY528" fmla="*/ 473839 h 673952"/>
                <a:gd name="csX529" fmla="*/ 39293 w 565053"/>
                <a:gd name="csY529" fmla="*/ 473293 h 673952"/>
                <a:gd name="csX530" fmla="*/ 42017 w 565053"/>
                <a:gd name="csY530" fmla="*/ 472516 h 673952"/>
                <a:gd name="csX531" fmla="*/ 46688 w 565053"/>
                <a:gd name="csY531" fmla="*/ 473031 h 673952"/>
                <a:gd name="csX532" fmla="*/ 53660 w 565053"/>
                <a:gd name="csY532" fmla="*/ 474178 h 673952"/>
                <a:gd name="csX533" fmla="*/ 58147 w 565053"/>
                <a:gd name="csY533" fmla="*/ 476962 h 673952"/>
                <a:gd name="csX534" fmla="*/ 59840 w 565053"/>
                <a:gd name="csY534" fmla="*/ 476709 h 673952"/>
                <a:gd name="csX535" fmla="*/ 61633 w 565053"/>
                <a:gd name="csY535" fmla="*/ 475970 h 673952"/>
                <a:gd name="csX536" fmla="*/ 62448 w 565053"/>
                <a:gd name="csY536" fmla="*/ 474962 h 673952"/>
                <a:gd name="csX537" fmla="*/ 58924 w 565053"/>
                <a:gd name="csY537" fmla="*/ 473808 h 673952"/>
                <a:gd name="csX538" fmla="*/ 58724 w 565053"/>
                <a:gd name="csY538" fmla="*/ 472154 h 673952"/>
                <a:gd name="csX539" fmla="*/ 59162 w 565053"/>
                <a:gd name="csY539" fmla="*/ 470908 h 673952"/>
                <a:gd name="csX540" fmla="*/ 64919 w 565053"/>
                <a:gd name="csY540" fmla="*/ 468608 h 673952"/>
                <a:gd name="csX541" fmla="*/ 71198 w 565053"/>
                <a:gd name="csY541" fmla="*/ 468100 h 673952"/>
                <a:gd name="csX542" fmla="*/ 70121 w 565053"/>
                <a:gd name="csY542" fmla="*/ 466246 h 673952"/>
                <a:gd name="csX543" fmla="*/ 56361 w 565053"/>
                <a:gd name="csY543" fmla="*/ 469047 h 673952"/>
                <a:gd name="csX544" fmla="*/ 52768 w 565053"/>
                <a:gd name="csY544" fmla="*/ 467131 h 673952"/>
                <a:gd name="csX545" fmla="*/ 49928 w 565053"/>
                <a:gd name="csY545" fmla="*/ 467146 h 673952"/>
                <a:gd name="csX546" fmla="*/ 48073 w 565053"/>
                <a:gd name="csY546" fmla="*/ 468239 h 673952"/>
                <a:gd name="csX547" fmla="*/ 42779 w 565053"/>
                <a:gd name="csY547" fmla="*/ 469562 h 673952"/>
                <a:gd name="csX548" fmla="*/ 41809 w 565053"/>
                <a:gd name="csY548" fmla="*/ 468623 h 673952"/>
                <a:gd name="csX549" fmla="*/ 42817 w 565053"/>
                <a:gd name="csY549" fmla="*/ 465377 h 673952"/>
                <a:gd name="csX550" fmla="*/ 45988 w 565053"/>
                <a:gd name="csY550" fmla="*/ 460038 h 673952"/>
                <a:gd name="csX551" fmla="*/ 46249 w 565053"/>
                <a:gd name="csY551" fmla="*/ 458731 h 673952"/>
                <a:gd name="csX552" fmla="*/ 47719 w 565053"/>
                <a:gd name="csY552" fmla="*/ 457438 h 673952"/>
                <a:gd name="csX553" fmla="*/ 55938 w 565053"/>
                <a:gd name="csY553" fmla="*/ 454323 h 673952"/>
                <a:gd name="csX554" fmla="*/ 59886 w 565053"/>
                <a:gd name="csY554" fmla="*/ 450692 h 673952"/>
                <a:gd name="csX555" fmla="*/ 61664 w 565053"/>
                <a:gd name="csY555" fmla="*/ 450230 h 673952"/>
                <a:gd name="csX556" fmla="*/ 63426 w 565053"/>
                <a:gd name="csY556" fmla="*/ 450484 h 673952"/>
                <a:gd name="csX557" fmla="*/ 66111 w 565053"/>
                <a:gd name="csY557" fmla="*/ 450061 h 673952"/>
                <a:gd name="csX558" fmla="*/ 71298 w 565053"/>
                <a:gd name="csY558" fmla="*/ 451099 h 673952"/>
                <a:gd name="csX559" fmla="*/ 73692 w 565053"/>
                <a:gd name="csY559" fmla="*/ 455638 h 673952"/>
                <a:gd name="csX560" fmla="*/ 75838 w 565053"/>
                <a:gd name="csY560" fmla="*/ 457061 h 673952"/>
                <a:gd name="csX561" fmla="*/ 82587 w 565053"/>
                <a:gd name="csY561" fmla="*/ 462708 h 673952"/>
                <a:gd name="csX562" fmla="*/ 82287 w 565053"/>
                <a:gd name="csY562" fmla="*/ 461092 h 673952"/>
                <a:gd name="csX563" fmla="*/ 76439 w 565053"/>
                <a:gd name="csY563" fmla="*/ 453422 h 673952"/>
                <a:gd name="csX564" fmla="*/ 74207 w 565053"/>
                <a:gd name="csY564" fmla="*/ 451515 h 673952"/>
                <a:gd name="csX565" fmla="*/ 72537 w 565053"/>
                <a:gd name="csY565" fmla="*/ 447730 h 673952"/>
                <a:gd name="csX566" fmla="*/ 73107 w 565053"/>
                <a:gd name="csY566" fmla="*/ 444145 h 673952"/>
                <a:gd name="csX567" fmla="*/ 74984 w 565053"/>
                <a:gd name="csY567" fmla="*/ 441745 h 673952"/>
                <a:gd name="csX568" fmla="*/ 81656 w 565053"/>
                <a:gd name="csY568" fmla="*/ 440460 h 673952"/>
                <a:gd name="csX569" fmla="*/ 82849 w 565053"/>
                <a:gd name="csY569" fmla="*/ 439068 h 673952"/>
                <a:gd name="csX570" fmla="*/ 82972 w 565053"/>
                <a:gd name="csY570" fmla="*/ 436675 h 673952"/>
                <a:gd name="csX571" fmla="*/ 81949 w 565053"/>
                <a:gd name="csY571" fmla="*/ 435037 h 673952"/>
                <a:gd name="csX572" fmla="*/ 79494 w 565053"/>
                <a:gd name="csY572" fmla="*/ 435129 h 673952"/>
                <a:gd name="csX573" fmla="*/ 77470 w 565053"/>
                <a:gd name="csY573" fmla="*/ 434114 h 673952"/>
                <a:gd name="csX574" fmla="*/ 76916 w 565053"/>
                <a:gd name="csY574" fmla="*/ 431529 h 673952"/>
                <a:gd name="csX575" fmla="*/ 77724 w 565053"/>
                <a:gd name="csY575" fmla="*/ 429775 h 673952"/>
                <a:gd name="csX576" fmla="*/ 81572 w 565053"/>
                <a:gd name="csY576" fmla="*/ 426567 h 673952"/>
                <a:gd name="csX577" fmla="*/ 83672 w 565053"/>
                <a:gd name="csY577" fmla="*/ 425528 h 673952"/>
                <a:gd name="csX578" fmla="*/ 87320 w 565053"/>
                <a:gd name="csY578" fmla="*/ 424405 h 673952"/>
                <a:gd name="csX579" fmla="*/ 93653 w 565053"/>
                <a:gd name="csY579" fmla="*/ 426944 h 673952"/>
                <a:gd name="csX580" fmla="*/ 94138 w 565053"/>
                <a:gd name="csY580" fmla="*/ 428267 h 673952"/>
                <a:gd name="csX581" fmla="*/ 92361 w 565053"/>
                <a:gd name="csY581" fmla="*/ 431452 h 673952"/>
                <a:gd name="csX582" fmla="*/ 92538 w 565053"/>
                <a:gd name="csY582" fmla="*/ 433237 h 673952"/>
                <a:gd name="csX583" fmla="*/ 94092 w 565053"/>
                <a:gd name="csY583" fmla="*/ 433429 h 673952"/>
                <a:gd name="csX584" fmla="*/ 97709 w 565053"/>
                <a:gd name="csY584" fmla="*/ 428059 h 673952"/>
                <a:gd name="csX585" fmla="*/ 101965 w 565053"/>
                <a:gd name="csY585" fmla="*/ 427313 h 673952"/>
                <a:gd name="csX586" fmla="*/ 103727 w 565053"/>
                <a:gd name="csY586" fmla="*/ 426159 h 673952"/>
                <a:gd name="csX587" fmla="*/ 105774 w 565053"/>
                <a:gd name="csY587" fmla="*/ 425428 h 673952"/>
                <a:gd name="csX588" fmla="*/ 108690 w 565053"/>
                <a:gd name="csY588" fmla="*/ 430290 h 673952"/>
                <a:gd name="csX589" fmla="*/ 109976 w 565053"/>
                <a:gd name="csY589" fmla="*/ 431844 h 673952"/>
                <a:gd name="csX590" fmla="*/ 110937 w 565053"/>
                <a:gd name="csY590" fmla="*/ 432483 h 673952"/>
                <a:gd name="csX591" fmla="*/ 111869 w 565053"/>
                <a:gd name="csY591" fmla="*/ 436514 h 673952"/>
                <a:gd name="csX592" fmla="*/ 112769 w 565053"/>
                <a:gd name="csY592" fmla="*/ 436729 h 673952"/>
                <a:gd name="csX593" fmla="*/ 114054 w 565053"/>
                <a:gd name="csY593" fmla="*/ 434714 h 673952"/>
                <a:gd name="csX594" fmla="*/ 116386 w 565053"/>
                <a:gd name="csY594" fmla="*/ 433644 h 673952"/>
                <a:gd name="csX595" fmla="*/ 119656 w 565053"/>
                <a:gd name="csY595" fmla="*/ 432944 h 673952"/>
                <a:gd name="csX596" fmla="*/ 125074 w 565053"/>
                <a:gd name="csY596" fmla="*/ 434014 h 673952"/>
                <a:gd name="csX597" fmla="*/ 127529 w 565053"/>
                <a:gd name="csY597" fmla="*/ 433221 h 673952"/>
                <a:gd name="csX598" fmla="*/ 128729 w 565053"/>
                <a:gd name="csY598" fmla="*/ 433337 h 673952"/>
                <a:gd name="csX599" fmla="*/ 127575 w 565053"/>
                <a:gd name="csY599" fmla="*/ 429713 h 673952"/>
                <a:gd name="csX600" fmla="*/ 126859 w 565053"/>
                <a:gd name="csY600" fmla="*/ 428659 h 673952"/>
                <a:gd name="csX601" fmla="*/ 127975 w 565053"/>
                <a:gd name="csY601" fmla="*/ 425413 h 673952"/>
                <a:gd name="csX602" fmla="*/ 129137 w 565053"/>
                <a:gd name="csY602" fmla="*/ 424144 h 673952"/>
                <a:gd name="csX603" fmla="*/ 132877 w 565053"/>
                <a:gd name="csY603" fmla="*/ 421859 h 673952"/>
                <a:gd name="csX604" fmla="*/ 136448 w 565053"/>
                <a:gd name="csY604" fmla="*/ 420836 h 673952"/>
                <a:gd name="csX605" fmla="*/ 138780 w 565053"/>
                <a:gd name="csY605" fmla="*/ 418666 h 673952"/>
                <a:gd name="csX606" fmla="*/ 141912 w 565053"/>
                <a:gd name="csY606" fmla="*/ 416659 h 673952"/>
                <a:gd name="csX607" fmla="*/ 141419 w 565053"/>
                <a:gd name="csY607" fmla="*/ 415058 h 673952"/>
                <a:gd name="csX608" fmla="*/ 140549 w 565053"/>
                <a:gd name="csY608" fmla="*/ 413197 h 673952"/>
                <a:gd name="csX609" fmla="*/ 138518 w 565053"/>
                <a:gd name="csY609" fmla="*/ 413081 h 673952"/>
                <a:gd name="csX610" fmla="*/ 137694 w 565053"/>
                <a:gd name="csY610" fmla="*/ 412066 h 673952"/>
                <a:gd name="csX611" fmla="*/ 140265 w 565053"/>
                <a:gd name="csY611" fmla="*/ 409650 h 673952"/>
                <a:gd name="csX612" fmla="*/ 143789 w 565053"/>
                <a:gd name="csY612" fmla="*/ 406958 h 673952"/>
                <a:gd name="csX613" fmla="*/ 143174 w 565053"/>
                <a:gd name="csY613" fmla="*/ 405896 h 673952"/>
                <a:gd name="csX614" fmla="*/ 140526 w 565053"/>
                <a:gd name="csY614" fmla="*/ 404696 h 673952"/>
                <a:gd name="csX615" fmla="*/ 138518 w 565053"/>
                <a:gd name="csY615" fmla="*/ 405596 h 673952"/>
                <a:gd name="csX616" fmla="*/ 135532 w 565053"/>
                <a:gd name="csY616" fmla="*/ 407681 h 673952"/>
                <a:gd name="csX617" fmla="*/ 132054 w 565053"/>
                <a:gd name="csY617" fmla="*/ 410973 h 673952"/>
                <a:gd name="csX618" fmla="*/ 133185 w 565053"/>
                <a:gd name="csY618" fmla="*/ 411935 h 673952"/>
                <a:gd name="csX619" fmla="*/ 134924 w 565053"/>
                <a:gd name="csY619" fmla="*/ 414697 h 673952"/>
                <a:gd name="csX620" fmla="*/ 132500 w 565053"/>
                <a:gd name="csY620" fmla="*/ 418359 h 673952"/>
                <a:gd name="csX621" fmla="*/ 119633 w 565053"/>
                <a:gd name="csY621" fmla="*/ 428044 h 673952"/>
                <a:gd name="csX622" fmla="*/ 113500 w 565053"/>
                <a:gd name="csY622" fmla="*/ 430867 h 673952"/>
                <a:gd name="csX623" fmla="*/ 110668 w 565053"/>
                <a:gd name="csY623" fmla="*/ 430429 h 673952"/>
                <a:gd name="csX624" fmla="*/ 109991 w 565053"/>
                <a:gd name="csY624" fmla="*/ 427790 h 673952"/>
                <a:gd name="csX625" fmla="*/ 108690 w 565053"/>
                <a:gd name="csY625" fmla="*/ 425844 h 673952"/>
                <a:gd name="csX626" fmla="*/ 107290 w 565053"/>
                <a:gd name="csY626" fmla="*/ 421805 h 673952"/>
                <a:gd name="csX627" fmla="*/ 104904 w 565053"/>
                <a:gd name="csY627" fmla="*/ 421913 h 673952"/>
                <a:gd name="csX628" fmla="*/ 103550 w 565053"/>
                <a:gd name="csY628" fmla="*/ 422805 h 673952"/>
                <a:gd name="csX629" fmla="*/ 102965 w 565053"/>
                <a:gd name="csY629" fmla="*/ 421482 h 673952"/>
                <a:gd name="csX630" fmla="*/ 103989 w 565053"/>
                <a:gd name="csY630" fmla="*/ 417158 h 673952"/>
                <a:gd name="csX631" fmla="*/ 106005 w 565053"/>
                <a:gd name="csY631" fmla="*/ 413735 h 673952"/>
                <a:gd name="csX632" fmla="*/ 109383 w 565053"/>
                <a:gd name="csY632" fmla="*/ 411143 h 673952"/>
                <a:gd name="csX633" fmla="*/ 111007 w 565053"/>
                <a:gd name="csY633" fmla="*/ 408004 h 673952"/>
                <a:gd name="csX634" fmla="*/ 112530 w 565053"/>
                <a:gd name="csY634" fmla="*/ 403011 h 673952"/>
                <a:gd name="csX635" fmla="*/ 117417 w 565053"/>
                <a:gd name="csY635" fmla="*/ 398242 h 673952"/>
                <a:gd name="csX636" fmla="*/ 124528 w 565053"/>
                <a:gd name="csY636" fmla="*/ 386380 h 673952"/>
                <a:gd name="csX637" fmla="*/ 130322 w 565053"/>
                <a:gd name="csY637" fmla="*/ 382572 h 673952"/>
                <a:gd name="csX638" fmla="*/ 132446 w 565053"/>
                <a:gd name="csY638" fmla="*/ 378394 h 673952"/>
                <a:gd name="csX639" fmla="*/ 135863 w 565053"/>
                <a:gd name="csY639" fmla="*/ 376548 h 673952"/>
                <a:gd name="csX640" fmla="*/ 138780 w 565053"/>
                <a:gd name="csY640" fmla="*/ 373279 h 673952"/>
                <a:gd name="csX641" fmla="*/ 141065 w 565053"/>
                <a:gd name="csY641" fmla="*/ 372956 h 673952"/>
                <a:gd name="csX642" fmla="*/ 145221 w 565053"/>
                <a:gd name="csY642" fmla="*/ 370002 h 673952"/>
                <a:gd name="csX643" fmla="*/ 147576 w 565053"/>
                <a:gd name="csY643" fmla="*/ 366478 h 673952"/>
                <a:gd name="csX644" fmla="*/ 146036 w 565053"/>
                <a:gd name="csY644" fmla="*/ 366263 h 673952"/>
                <a:gd name="csX645" fmla="*/ 142381 w 565053"/>
                <a:gd name="csY645" fmla="*/ 368548 h 673952"/>
                <a:gd name="csX646" fmla="*/ 140311 w 565053"/>
                <a:gd name="csY646" fmla="*/ 369471 h 673952"/>
                <a:gd name="csX647" fmla="*/ 140457 w 565053"/>
                <a:gd name="csY647" fmla="*/ 365694 h 673952"/>
                <a:gd name="csX648" fmla="*/ 141458 w 565053"/>
                <a:gd name="csY648" fmla="*/ 361809 h 673952"/>
                <a:gd name="csX649" fmla="*/ 144466 w 565053"/>
                <a:gd name="csY649" fmla="*/ 358247 h 673952"/>
                <a:gd name="csX650" fmla="*/ 158942 w 565053"/>
                <a:gd name="csY650" fmla="*/ 347854 h 673952"/>
                <a:gd name="csX651" fmla="*/ 160388 w 565053"/>
                <a:gd name="csY651" fmla="*/ 349577 h 673952"/>
                <a:gd name="csX652" fmla="*/ 162120 w 565053"/>
                <a:gd name="csY652" fmla="*/ 352623 h 673952"/>
                <a:gd name="csX653" fmla="*/ 166476 w 565053"/>
                <a:gd name="csY653" fmla="*/ 351939 h 673952"/>
                <a:gd name="csX654" fmla="*/ 171447 w 565053"/>
                <a:gd name="csY654" fmla="*/ 346038 h 673952"/>
                <a:gd name="csX655" fmla="*/ 175271 w 565053"/>
                <a:gd name="csY655" fmla="*/ 339599 h 673952"/>
                <a:gd name="csX656" fmla="*/ 173201 w 565053"/>
                <a:gd name="csY656" fmla="*/ 340723 h 673952"/>
                <a:gd name="csX657" fmla="*/ 170947 w 565053"/>
                <a:gd name="csY657" fmla="*/ 343361 h 673952"/>
                <a:gd name="csX658" fmla="*/ 166552 w 565053"/>
                <a:gd name="csY658" fmla="*/ 347015 h 673952"/>
                <a:gd name="csX659" fmla="*/ 164521 w 565053"/>
                <a:gd name="csY659" fmla="*/ 347592 h 673952"/>
                <a:gd name="csX660" fmla="*/ 163359 w 565053"/>
                <a:gd name="csY660" fmla="*/ 347115 h 673952"/>
                <a:gd name="csX661" fmla="*/ 162712 w 565053"/>
                <a:gd name="csY661" fmla="*/ 344677 h 673952"/>
                <a:gd name="csX662" fmla="*/ 161189 w 565053"/>
                <a:gd name="csY662" fmla="*/ 343884 h 673952"/>
                <a:gd name="csX663" fmla="*/ 159811 w 565053"/>
                <a:gd name="csY663" fmla="*/ 344431 h 673952"/>
                <a:gd name="csX664" fmla="*/ 158388 w 565053"/>
                <a:gd name="csY664" fmla="*/ 342692 h 673952"/>
                <a:gd name="csX665" fmla="*/ 158134 w 565053"/>
                <a:gd name="csY665" fmla="*/ 338392 h 673952"/>
                <a:gd name="csX666" fmla="*/ 159950 w 565053"/>
                <a:gd name="csY666" fmla="*/ 331968 h 673952"/>
                <a:gd name="csX667" fmla="*/ 161389 w 565053"/>
                <a:gd name="csY667" fmla="*/ 327706 h 673952"/>
                <a:gd name="csX668" fmla="*/ 162943 w 565053"/>
                <a:gd name="csY668" fmla="*/ 324468 h 673952"/>
                <a:gd name="csX669" fmla="*/ 169053 w 565053"/>
                <a:gd name="csY669" fmla="*/ 315236 h 673952"/>
                <a:gd name="csX670" fmla="*/ 170369 w 565053"/>
                <a:gd name="csY670" fmla="*/ 310174 h 673952"/>
                <a:gd name="csX671" fmla="*/ 173132 w 565053"/>
                <a:gd name="csY671" fmla="*/ 307497 h 673952"/>
                <a:gd name="csX672" fmla="*/ 176718 w 565053"/>
                <a:gd name="csY672" fmla="*/ 308090 h 673952"/>
                <a:gd name="csX673" fmla="*/ 177803 w 565053"/>
                <a:gd name="csY673" fmla="*/ 307313 h 673952"/>
                <a:gd name="csX674" fmla="*/ 176572 w 565053"/>
                <a:gd name="csY674" fmla="*/ 303974 h 673952"/>
                <a:gd name="csX675" fmla="*/ 172663 w 565053"/>
                <a:gd name="csY675" fmla="*/ 301328 h 673952"/>
                <a:gd name="csX676" fmla="*/ 172424 w 565053"/>
                <a:gd name="csY676" fmla="*/ 299658 h 673952"/>
                <a:gd name="csX677" fmla="*/ 185452 w 565053"/>
                <a:gd name="csY677" fmla="*/ 295266 h 673952"/>
                <a:gd name="csX678" fmla="*/ 191655 w 565053"/>
                <a:gd name="csY678" fmla="*/ 295412 h 673952"/>
                <a:gd name="csX679" fmla="*/ 193494 w 565053"/>
                <a:gd name="csY679" fmla="*/ 293220 h 673952"/>
                <a:gd name="csX680" fmla="*/ 196865 w 565053"/>
                <a:gd name="csY680" fmla="*/ 291804 h 673952"/>
                <a:gd name="csX681" fmla="*/ 199420 w 565053"/>
                <a:gd name="csY681" fmla="*/ 289112 h 673952"/>
                <a:gd name="csX682" fmla="*/ 198104 w 565053"/>
                <a:gd name="csY682" fmla="*/ 287919 h 673952"/>
                <a:gd name="csX683" fmla="*/ 191801 w 565053"/>
                <a:gd name="csY683" fmla="*/ 290396 h 673952"/>
                <a:gd name="csX684" fmla="*/ 187861 w 565053"/>
                <a:gd name="csY684" fmla="*/ 291558 h 673952"/>
                <a:gd name="csX685" fmla="*/ 186084 w 565053"/>
                <a:gd name="csY685" fmla="*/ 291519 h 673952"/>
                <a:gd name="csX686" fmla="*/ 184690 w 565053"/>
                <a:gd name="csY686" fmla="*/ 292366 h 673952"/>
                <a:gd name="csX687" fmla="*/ 179658 w 565053"/>
                <a:gd name="csY687" fmla="*/ 292689 h 673952"/>
                <a:gd name="csX688" fmla="*/ 178557 w 565053"/>
                <a:gd name="csY688" fmla="*/ 281942 h 673952"/>
                <a:gd name="csX689" fmla="*/ 179350 w 565053"/>
                <a:gd name="csY689" fmla="*/ 276072 h 673952"/>
                <a:gd name="csX690" fmla="*/ 181228 w 565053"/>
                <a:gd name="csY690" fmla="*/ 276195 h 673952"/>
                <a:gd name="csX691" fmla="*/ 181659 w 565053"/>
                <a:gd name="csY691" fmla="*/ 270572 h 673952"/>
                <a:gd name="csX692" fmla="*/ 183829 w 565053"/>
                <a:gd name="csY692" fmla="*/ 267241 h 673952"/>
                <a:gd name="csX693" fmla="*/ 186822 w 565053"/>
                <a:gd name="csY693" fmla="*/ 266495 h 673952"/>
                <a:gd name="csX694" fmla="*/ 188331 w 565053"/>
                <a:gd name="csY694" fmla="*/ 265072 h 673952"/>
                <a:gd name="csX695" fmla="*/ 190509 w 565053"/>
                <a:gd name="csY695" fmla="*/ 262164 h 673952"/>
                <a:gd name="csX696" fmla="*/ 194110 w 565053"/>
                <a:gd name="csY696" fmla="*/ 262833 h 673952"/>
                <a:gd name="csX697" fmla="*/ 197811 w 565053"/>
                <a:gd name="csY697" fmla="*/ 262187 h 673952"/>
                <a:gd name="csX698" fmla="*/ 196888 w 565053"/>
                <a:gd name="csY698" fmla="*/ 260810 h 673952"/>
                <a:gd name="csX699" fmla="*/ 192294 w 565053"/>
                <a:gd name="csY699" fmla="*/ 259040 h 673952"/>
                <a:gd name="csX700" fmla="*/ 191162 w 565053"/>
                <a:gd name="csY700" fmla="*/ 255994 h 673952"/>
                <a:gd name="csX701" fmla="*/ 192779 w 565053"/>
                <a:gd name="csY701" fmla="*/ 254286 h 673952"/>
                <a:gd name="csX702" fmla="*/ 194541 w 565053"/>
                <a:gd name="csY702" fmla="*/ 253032 h 673952"/>
                <a:gd name="csX703" fmla="*/ 196095 w 565053"/>
                <a:gd name="csY703" fmla="*/ 252809 h 673952"/>
                <a:gd name="csX704" fmla="*/ 199166 w 565053"/>
                <a:gd name="csY704" fmla="*/ 246832 h 673952"/>
                <a:gd name="csX705" fmla="*/ 201036 w 565053"/>
                <a:gd name="csY705" fmla="*/ 244270 h 673952"/>
                <a:gd name="csX706" fmla="*/ 203121 w 565053"/>
                <a:gd name="csY706" fmla="*/ 244716 h 673952"/>
                <a:gd name="csX707" fmla="*/ 206030 w 565053"/>
                <a:gd name="csY707" fmla="*/ 242070 h 673952"/>
                <a:gd name="csX708" fmla="*/ 208893 w 565053"/>
                <a:gd name="csY708" fmla="*/ 242970 h 673952"/>
                <a:gd name="csX709" fmla="*/ 211656 w 565053"/>
                <a:gd name="csY709" fmla="*/ 241239 h 673952"/>
                <a:gd name="csX710" fmla="*/ 215434 w 565053"/>
                <a:gd name="csY710" fmla="*/ 240093 h 673952"/>
                <a:gd name="csX711" fmla="*/ 229262 w 565053"/>
                <a:gd name="csY711" fmla="*/ 239654 h 673952"/>
                <a:gd name="csX712" fmla="*/ 229671 w 565053"/>
                <a:gd name="csY712" fmla="*/ 237185 h 673952"/>
                <a:gd name="csX713" fmla="*/ 226762 w 565053"/>
                <a:gd name="csY713" fmla="*/ 236616 h 673952"/>
                <a:gd name="csX714" fmla="*/ 216488 w 565053"/>
                <a:gd name="csY714" fmla="*/ 235977 h 673952"/>
                <a:gd name="csX715" fmla="*/ 211240 w 565053"/>
                <a:gd name="csY715" fmla="*/ 236031 h 673952"/>
                <a:gd name="csX716" fmla="*/ 209031 w 565053"/>
                <a:gd name="csY716" fmla="*/ 236670 h 673952"/>
                <a:gd name="csX717" fmla="*/ 208223 w 565053"/>
                <a:gd name="csY717" fmla="*/ 235808 h 673952"/>
                <a:gd name="csX718" fmla="*/ 208370 w 565053"/>
                <a:gd name="csY718" fmla="*/ 234331 h 673952"/>
                <a:gd name="csX719" fmla="*/ 210278 w 565053"/>
                <a:gd name="csY719" fmla="*/ 231985 h 673952"/>
                <a:gd name="csX720" fmla="*/ 211178 w 565053"/>
                <a:gd name="csY720" fmla="*/ 229392 h 673952"/>
                <a:gd name="csX721" fmla="*/ 214995 w 565053"/>
                <a:gd name="csY721" fmla="*/ 223038 h 673952"/>
                <a:gd name="csX722" fmla="*/ 219467 w 565053"/>
                <a:gd name="csY722" fmla="*/ 218791 h 673952"/>
                <a:gd name="csX723" fmla="*/ 222891 w 565053"/>
                <a:gd name="csY723" fmla="*/ 219876 h 673952"/>
                <a:gd name="csX724" fmla="*/ 226531 w 565053"/>
                <a:gd name="csY724" fmla="*/ 223930 h 673952"/>
                <a:gd name="csX725" fmla="*/ 229124 w 565053"/>
                <a:gd name="csY725" fmla="*/ 224438 h 673952"/>
                <a:gd name="csX726" fmla="*/ 230332 w 565053"/>
                <a:gd name="csY726" fmla="*/ 225746 h 673952"/>
                <a:gd name="csX727" fmla="*/ 232225 w 565053"/>
                <a:gd name="csY727" fmla="*/ 231315 h 673952"/>
                <a:gd name="csX728" fmla="*/ 233126 w 565053"/>
                <a:gd name="csY728" fmla="*/ 231492 h 673952"/>
                <a:gd name="csX729" fmla="*/ 232718 w 565053"/>
                <a:gd name="csY729" fmla="*/ 226146 h 673952"/>
                <a:gd name="csX730" fmla="*/ 235219 w 565053"/>
                <a:gd name="csY730" fmla="*/ 221776 h 673952"/>
                <a:gd name="csX731" fmla="*/ 234572 w 565053"/>
                <a:gd name="csY731" fmla="*/ 220569 h 673952"/>
                <a:gd name="csX732" fmla="*/ 230817 w 565053"/>
                <a:gd name="csY732" fmla="*/ 222153 h 673952"/>
                <a:gd name="csX733" fmla="*/ 227939 w 565053"/>
                <a:gd name="csY733" fmla="*/ 220507 h 673952"/>
                <a:gd name="csX734" fmla="*/ 225669 w 565053"/>
                <a:gd name="csY734" fmla="*/ 217214 h 673952"/>
                <a:gd name="csX735" fmla="*/ 225023 w 565053"/>
                <a:gd name="csY735" fmla="*/ 214199 h 673952"/>
                <a:gd name="csX736" fmla="*/ 226438 w 565053"/>
                <a:gd name="csY736" fmla="*/ 211214 h 673952"/>
                <a:gd name="csX737" fmla="*/ 227770 w 565053"/>
                <a:gd name="csY737" fmla="*/ 209706 h 673952"/>
                <a:gd name="csX738" fmla="*/ 226869 w 565053"/>
                <a:gd name="csY738" fmla="*/ 207945 h 673952"/>
                <a:gd name="csX739" fmla="*/ 221190 w 565053"/>
                <a:gd name="csY739" fmla="*/ 212645 h 673952"/>
                <a:gd name="csX740" fmla="*/ 217173 w 565053"/>
                <a:gd name="csY740" fmla="*/ 213745 h 673952"/>
                <a:gd name="csX741" fmla="*/ 215588 w 565053"/>
                <a:gd name="csY741" fmla="*/ 213091 h 673952"/>
                <a:gd name="csX742" fmla="*/ 216442 w 565053"/>
                <a:gd name="csY742" fmla="*/ 208829 h 673952"/>
                <a:gd name="csX743" fmla="*/ 215965 w 565053"/>
                <a:gd name="csY743" fmla="*/ 205437 h 673952"/>
                <a:gd name="csX744" fmla="*/ 221352 w 565053"/>
                <a:gd name="csY744" fmla="*/ 197052 h 673952"/>
                <a:gd name="csX745" fmla="*/ 223206 w 565053"/>
                <a:gd name="csY745" fmla="*/ 196082 h 673952"/>
                <a:gd name="csX746" fmla="*/ 226231 w 565053"/>
                <a:gd name="csY746" fmla="*/ 196759 h 673952"/>
                <a:gd name="csX747" fmla="*/ 228962 w 565053"/>
                <a:gd name="csY747" fmla="*/ 199129 h 673952"/>
                <a:gd name="csX748" fmla="*/ 231248 w 565053"/>
                <a:gd name="csY748" fmla="*/ 198752 h 673952"/>
                <a:gd name="csX749" fmla="*/ 233726 w 565053"/>
                <a:gd name="csY749" fmla="*/ 197482 h 673952"/>
                <a:gd name="csX750" fmla="*/ 233387 w 565053"/>
                <a:gd name="csY750" fmla="*/ 195205 h 673952"/>
                <a:gd name="csX751" fmla="*/ 228016 w 565053"/>
                <a:gd name="csY751" fmla="*/ 194297 h 673952"/>
                <a:gd name="csX752" fmla="*/ 226631 w 565053"/>
                <a:gd name="csY752" fmla="*/ 192405 h 673952"/>
                <a:gd name="csX753" fmla="*/ 227131 w 565053"/>
                <a:gd name="csY753" fmla="*/ 190536 h 673952"/>
                <a:gd name="csX754" fmla="*/ 230817 w 565053"/>
                <a:gd name="csY754" fmla="*/ 188566 h 673952"/>
                <a:gd name="csX755" fmla="*/ 234488 w 565053"/>
                <a:gd name="csY755" fmla="*/ 185005 h 673952"/>
                <a:gd name="csX756" fmla="*/ 238690 w 565053"/>
                <a:gd name="csY756" fmla="*/ 183966 h 673952"/>
                <a:gd name="csX757" fmla="*/ 242068 w 565053"/>
                <a:gd name="csY757" fmla="*/ 181266 h 673952"/>
                <a:gd name="csX758" fmla="*/ 242722 w 565053"/>
                <a:gd name="csY758" fmla="*/ 181881 h 673952"/>
                <a:gd name="csX759" fmla="*/ 243291 w 565053"/>
                <a:gd name="csY759" fmla="*/ 182943 h 673952"/>
                <a:gd name="csX760" fmla="*/ 244507 w 565053"/>
                <a:gd name="csY760" fmla="*/ 192928 h 673952"/>
                <a:gd name="csX761" fmla="*/ 247532 w 565053"/>
                <a:gd name="csY761" fmla="*/ 201021 h 673952"/>
                <a:gd name="csX762" fmla="*/ 248648 w 565053"/>
                <a:gd name="csY762" fmla="*/ 201313 h 673952"/>
                <a:gd name="csX763" fmla="*/ 247486 w 565053"/>
                <a:gd name="csY763" fmla="*/ 194436 h 673952"/>
                <a:gd name="csX764" fmla="*/ 248571 w 565053"/>
                <a:gd name="csY764" fmla="*/ 192451 h 673952"/>
                <a:gd name="csX765" fmla="*/ 249940 w 565053"/>
                <a:gd name="csY765" fmla="*/ 190943 h 673952"/>
                <a:gd name="csX766" fmla="*/ 250371 w 565053"/>
                <a:gd name="csY766" fmla="*/ 189220 h 673952"/>
                <a:gd name="csX767" fmla="*/ 248801 w 565053"/>
                <a:gd name="csY767" fmla="*/ 188636 h 673952"/>
                <a:gd name="csX768" fmla="*/ 247516 w 565053"/>
                <a:gd name="csY768" fmla="*/ 186158 h 673952"/>
                <a:gd name="csX769" fmla="*/ 245685 w 565053"/>
                <a:gd name="csY769" fmla="*/ 178212 h 673952"/>
                <a:gd name="csX770" fmla="*/ 246316 w 565053"/>
                <a:gd name="csY770" fmla="*/ 176135 h 673952"/>
                <a:gd name="csX771" fmla="*/ 250294 w 565053"/>
                <a:gd name="csY771" fmla="*/ 171873 h 673952"/>
                <a:gd name="csX772" fmla="*/ 255281 w 565053"/>
                <a:gd name="csY772" fmla="*/ 170896 h 673952"/>
                <a:gd name="csX773" fmla="*/ 260591 w 565053"/>
                <a:gd name="csY773" fmla="*/ 173881 h 673952"/>
                <a:gd name="csX774" fmla="*/ 262461 w 565053"/>
                <a:gd name="csY774" fmla="*/ 173912 h 673952"/>
                <a:gd name="csX775" fmla="*/ 265539 w 565053"/>
                <a:gd name="csY775" fmla="*/ 173111 h 673952"/>
                <a:gd name="csX776" fmla="*/ 270764 w 565053"/>
                <a:gd name="csY776" fmla="*/ 170650 h 673952"/>
                <a:gd name="csX777" fmla="*/ 273842 w 565053"/>
                <a:gd name="csY777" fmla="*/ 169711 h 673952"/>
                <a:gd name="csX778" fmla="*/ 275443 w 565053"/>
                <a:gd name="csY778" fmla="*/ 169711 h 673952"/>
                <a:gd name="csX779" fmla="*/ 275835 w 565053"/>
                <a:gd name="csY779" fmla="*/ 168465 h 673952"/>
                <a:gd name="csX780" fmla="*/ 274350 w 565053"/>
                <a:gd name="csY780" fmla="*/ 167665 h 673952"/>
                <a:gd name="csX781" fmla="*/ 273873 w 565053"/>
                <a:gd name="csY781" fmla="*/ 166888 h 673952"/>
                <a:gd name="csX782" fmla="*/ 272711 w 565053"/>
                <a:gd name="csY782" fmla="*/ 166442 h 673952"/>
                <a:gd name="csX783" fmla="*/ 267878 w 565053"/>
                <a:gd name="csY783" fmla="*/ 167773 h 673952"/>
                <a:gd name="csX784" fmla="*/ 254542 w 565053"/>
                <a:gd name="csY784" fmla="*/ 167350 h 673952"/>
                <a:gd name="csX785" fmla="*/ 253257 w 565053"/>
                <a:gd name="csY785" fmla="*/ 165926 h 673952"/>
                <a:gd name="csX786" fmla="*/ 253019 w 565053"/>
                <a:gd name="csY786" fmla="*/ 163457 h 673952"/>
                <a:gd name="csX787" fmla="*/ 254434 w 565053"/>
                <a:gd name="csY787" fmla="*/ 159918 h 673952"/>
                <a:gd name="csX788" fmla="*/ 255989 w 565053"/>
                <a:gd name="csY788" fmla="*/ 157957 h 673952"/>
                <a:gd name="csX789" fmla="*/ 261022 w 565053"/>
                <a:gd name="csY789" fmla="*/ 154426 h 673952"/>
                <a:gd name="csX790" fmla="*/ 266340 w 565053"/>
                <a:gd name="csY790" fmla="*/ 153949 h 673952"/>
                <a:gd name="csX791" fmla="*/ 271949 w 565053"/>
                <a:gd name="csY791" fmla="*/ 147648 h 673952"/>
                <a:gd name="csX792" fmla="*/ 274088 w 565053"/>
                <a:gd name="csY792" fmla="*/ 142909 h 673952"/>
                <a:gd name="csX793" fmla="*/ 275305 w 565053"/>
                <a:gd name="csY793" fmla="*/ 135563 h 673952"/>
                <a:gd name="csX794" fmla="*/ 278721 w 565053"/>
                <a:gd name="csY794" fmla="*/ 129593 h 673952"/>
                <a:gd name="csX795" fmla="*/ 287294 w 565053"/>
                <a:gd name="csY795" fmla="*/ 126185 h 673952"/>
                <a:gd name="csX796" fmla="*/ 287640 w 565053"/>
                <a:gd name="csY796" fmla="*/ 124678 h 673952"/>
                <a:gd name="csX797" fmla="*/ 286732 w 565053"/>
                <a:gd name="csY797" fmla="*/ 121546 h 673952"/>
                <a:gd name="csX798" fmla="*/ 286809 w 565053"/>
                <a:gd name="csY798" fmla="*/ 115900 h 673952"/>
                <a:gd name="csX799" fmla="*/ 289156 w 565053"/>
                <a:gd name="csY799" fmla="*/ 109292 h 673952"/>
                <a:gd name="csX800" fmla="*/ 290718 w 565053"/>
                <a:gd name="csY800" fmla="*/ 106992 h 673952"/>
                <a:gd name="csX801" fmla="*/ 291442 w 565053"/>
                <a:gd name="csY801" fmla="*/ 106715 h 673952"/>
                <a:gd name="csX802" fmla="*/ 293289 w 565053"/>
                <a:gd name="csY802" fmla="*/ 108884 h 673952"/>
                <a:gd name="csX803" fmla="*/ 295536 w 565053"/>
                <a:gd name="csY803" fmla="*/ 113484 h 673952"/>
                <a:gd name="csX804" fmla="*/ 299053 w 565053"/>
                <a:gd name="csY804" fmla="*/ 116115 h 673952"/>
                <a:gd name="csX805" fmla="*/ 303662 w 565053"/>
                <a:gd name="csY805" fmla="*/ 116569 h 673952"/>
                <a:gd name="csX806" fmla="*/ 304893 w 565053"/>
                <a:gd name="csY806" fmla="*/ 115277 h 673952"/>
                <a:gd name="csX807" fmla="*/ 301315 w 565053"/>
                <a:gd name="csY807" fmla="*/ 112661 h 673952"/>
                <a:gd name="csX808" fmla="*/ 298598 w 565053"/>
                <a:gd name="csY808" fmla="*/ 109230 h 673952"/>
                <a:gd name="csX809" fmla="*/ 298383 w 565053"/>
                <a:gd name="csY809" fmla="*/ 105776 h 673952"/>
                <a:gd name="csX810" fmla="*/ 299668 w 565053"/>
                <a:gd name="csY810" fmla="*/ 103945 h 673952"/>
                <a:gd name="csX811" fmla="*/ 301669 w 565053"/>
                <a:gd name="csY811" fmla="*/ 104145 h 673952"/>
                <a:gd name="csX812" fmla="*/ 304178 w 565053"/>
                <a:gd name="csY812" fmla="*/ 103761 h 673952"/>
                <a:gd name="csX813" fmla="*/ 306517 w 565053"/>
                <a:gd name="csY813" fmla="*/ 101430 h 673952"/>
                <a:gd name="csX814" fmla="*/ 306856 w 565053"/>
                <a:gd name="csY814" fmla="*/ 99791 h 673952"/>
                <a:gd name="csX815" fmla="*/ 306956 w 565053"/>
                <a:gd name="csY815" fmla="*/ 97560 h 673952"/>
                <a:gd name="csX816" fmla="*/ 307540 w 565053"/>
                <a:gd name="csY816" fmla="*/ 95291 h 673952"/>
                <a:gd name="csX817" fmla="*/ 310973 w 565053"/>
                <a:gd name="csY817" fmla="*/ 89852 h 673952"/>
                <a:gd name="csX818" fmla="*/ 321546 w 565053"/>
                <a:gd name="csY818" fmla="*/ 86306 h 673952"/>
                <a:gd name="csX819" fmla="*/ 322316 w 565053"/>
                <a:gd name="csY819" fmla="*/ 87752 h 673952"/>
                <a:gd name="csX820" fmla="*/ 321746 w 565053"/>
                <a:gd name="csY820" fmla="*/ 98237 h 673952"/>
                <a:gd name="csX821" fmla="*/ 320531 w 565053"/>
                <a:gd name="csY821" fmla="*/ 104976 h 673952"/>
                <a:gd name="csX822" fmla="*/ 320569 w 565053"/>
                <a:gd name="csY822" fmla="*/ 109884 h 673952"/>
                <a:gd name="csX823" fmla="*/ 322631 w 565053"/>
                <a:gd name="csY823" fmla="*/ 104976 h 673952"/>
                <a:gd name="csX824" fmla="*/ 325386 w 565053"/>
                <a:gd name="csY824" fmla="*/ 91460 h 673952"/>
                <a:gd name="csX825" fmla="*/ 327464 w 565053"/>
                <a:gd name="csY825" fmla="*/ 85059 h 673952"/>
                <a:gd name="csX826" fmla="*/ 329803 w 565053"/>
                <a:gd name="csY826" fmla="*/ 81375 h 673952"/>
                <a:gd name="csX827" fmla="*/ 331474 w 565053"/>
                <a:gd name="csY827" fmla="*/ 80544 h 673952"/>
                <a:gd name="csX828" fmla="*/ 333128 w 565053"/>
                <a:gd name="csY828" fmla="*/ 78628 h 673952"/>
                <a:gd name="csX829" fmla="*/ 335313 w 565053"/>
                <a:gd name="csY829" fmla="*/ 77490 h 673952"/>
                <a:gd name="csX830" fmla="*/ 335983 w 565053"/>
                <a:gd name="csY830" fmla="*/ 78959 h 673952"/>
                <a:gd name="csX831" fmla="*/ 336676 w 565053"/>
                <a:gd name="csY831" fmla="*/ 82367 h 673952"/>
                <a:gd name="csX832" fmla="*/ 335498 w 565053"/>
                <a:gd name="csY832" fmla="*/ 94260 h 673952"/>
                <a:gd name="csX833" fmla="*/ 335614 w 565053"/>
                <a:gd name="csY833" fmla="*/ 97999 h 673952"/>
                <a:gd name="csX834" fmla="*/ 334298 w 565053"/>
                <a:gd name="csY834" fmla="*/ 102991 h 673952"/>
                <a:gd name="csX835" fmla="*/ 329257 w 565053"/>
                <a:gd name="csY835" fmla="*/ 114061 h 673952"/>
                <a:gd name="csX836" fmla="*/ 329488 w 565053"/>
                <a:gd name="csY836" fmla="*/ 115469 h 673952"/>
                <a:gd name="csX837" fmla="*/ 330627 w 565053"/>
                <a:gd name="csY837" fmla="*/ 114946 h 673952"/>
                <a:gd name="csX838" fmla="*/ 332574 w 565053"/>
                <a:gd name="csY838" fmla="*/ 113131 h 673952"/>
                <a:gd name="csX839" fmla="*/ 338822 w 565053"/>
                <a:gd name="csY839" fmla="*/ 102607 h 673952"/>
                <a:gd name="csX840" fmla="*/ 344279 w 565053"/>
                <a:gd name="csY840" fmla="*/ 103938 h 673952"/>
                <a:gd name="csX841" fmla="*/ 344348 w 565053"/>
                <a:gd name="csY841" fmla="*/ 103076 h 673952"/>
                <a:gd name="csX842" fmla="*/ 342594 w 565053"/>
                <a:gd name="csY842" fmla="*/ 99976 h 673952"/>
                <a:gd name="csX843" fmla="*/ 340462 w 565053"/>
                <a:gd name="csY843" fmla="*/ 96999 h 673952"/>
                <a:gd name="csX844" fmla="*/ 339815 w 565053"/>
                <a:gd name="csY844" fmla="*/ 93306 h 673952"/>
                <a:gd name="csX845" fmla="*/ 340100 w 565053"/>
                <a:gd name="csY845" fmla="*/ 83398 h 673952"/>
                <a:gd name="csX846" fmla="*/ 341747 w 565053"/>
                <a:gd name="csY846" fmla="*/ 79451 h 673952"/>
                <a:gd name="csX847" fmla="*/ 346456 w 565053"/>
                <a:gd name="csY847" fmla="*/ 79867 h 673952"/>
                <a:gd name="csX848" fmla="*/ 349281 w 565053"/>
                <a:gd name="csY848" fmla="*/ 79321 h 673952"/>
                <a:gd name="csX849" fmla="*/ 350597 w 565053"/>
                <a:gd name="csY849" fmla="*/ 81113 h 673952"/>
                <a:gd name="csX850" fmla="*/ 353421 w 565053"/>
                <a:gd name="csY850" fmla="*/ 80982 h 673952"/>
                <a:gd name="csX851" fmla="*/ 355375 w 565053"/>
                <a:gd name="csY851" fmla="*/ 73828 h 673952"/>
                <a:gd name="csX852" fmla="*/ 359247 w 565053"/>
                <a:gd name="csY852" fmla="*/ 73197 h 673952"/>
                <a:gd name="csX853" fmla="*/ 362648 w 565053"/>
                <a:gd name="csY853" fmla="*/ 77936 h 673952"/>
                <a:gd name="csX854" fmla="*/ 366734 w 565053"/>
                <a:gd name="csY854" fmla="*/ 81113 h 673952"/>
                <a:gd name="csX855" fmla="*/ 370020 w 565053"/>
                <a:gd name="csY855" fmla="*/ 85667 h 673952"/>
                <a:gd name="csX856" fmla="*/ 370951 w 565053"/>
                <a:gd name="csY856" fmla="*/ 84421 h 673952"/>
                <a:gd name="csX857" fmla="*/ 369181 w 565053"/>
                <a:gd name="csY857" fmla="*/ 73759 h 673952"/>
                <a:gd name="csX858" fmla="*/ 367242 w 565053"/>
                <a:gd name="csY858" fmla="*/ 69851 h 673952"/>
                <a:gd name="csX859" fmla="*/ 363032 w 565053"/>
                <a:gd name="csY859" fmla="*/ 67812 h 673952"/>
                <a:gd name="csX860" fmla="*/ 358546 w 565053"/>
                <a:gd name="csY860" fmla="*/ 62973 h 673952"/>
                <a:gd name="csX861" fmla="*/ 357384 w 565053"/>
                <a:gd name="csY861" fmla="*/ 60819 h 673952"/>
                <a:gd name="csX862" fmla="*/ 357584 w 565053"/>
                <a:gd name="csY862" fmla="*/ 59219 h 673952"/>
                <a:gd name="csX863" fmla="*/ 361540 w 565053"/>
                <a:gd name="csY863" fmla="*/ 57673 h 673952"/>
                <a:gd name="csX864" fmla="*/ 366757 w 565053"/>
                <a:gd name="csY864" fmla="*/ 59450 h 673952"/>
                <a:gd name="csX865" fmla="*/ 371405 w 565053"/>
                <a:gd name="csY865" fmla="*/ 55396 h 673952"/>
                <a:gd name="csX866" fmla="*/ 372675 w 565053"/>
                <a:gd name="csY866" fmla="*/ 56511 h 673952"/>
                <a:gd name="csX867" fmla="*/ 376238 w 565053"/>
                <a:gd name="csY867" fmla="*/ 54388 h 673952"/>
                <a:gd name="csX868" fmla="*/ 378454 w 565053"/>
                <a:gd name="csY868" fmla="*/ 57250 h 673952"/>
                <a:gd name="csX869" fmla="*/ 379816 w 565053"/>
                <a:gd name="csY869" fmla="*/ 56404 h 673952"/>
                <a:gd name="csX870" fmla="*/ 380601 w 565053"/>
                <a:gd name="csY870" fmla="*/ 52565 h 673952"/>
                <a:gd name="csX871" fmla="*/ 386288 w 565053"/>
                <a:gd name="csY871" fmla="*/ 50180 h 673952"/>
                <a:gd name="csX872" fmla="*/ 389897 w 565053"/>
                <a:gd name="csY872" fmla="*/ 52388 h 673952"/>
                <a:gd name="csX873" fmla="*/ 391829 w 565053"/>
                <a:gd name="csY873" fmla="*/ 54657 h 673952"/>
                <a:gd name="csX874" fmla="*/ 392729 w 565053"/>
                <a:gd name="csY874" fmla="*/ 59019 h 673952"/>
                <a:gd name="csX875" fmla="*/ 394107 w 565053"/>
                <a:gd name="csY875" fmla="*/ 67597 h 673952"/>
                <a:gd name="csX876" fmla="*/ 396923 w 565053"/>
                <a:gd name="csY876" fmla="*/ 72205 h 673952"/>
                <a:gd name="csX877" fmla="*/ 398678 w 565053"/>
                <a:gd name="csY877" fmla="*/ 74459 h 673952"/>
                <a:gd name="csX878" fmla="*/ 400748 w 565053"/>
                <a:gd name="csY878" fmla="*/ 75082 h 673952"/>
                <a:gd name="csX879" fmla="*/ 401748 w 565053"/>
                <a:gd name="csY879" fmla="*/ 72789 h 673952"/>
                <a:gd name="csX880" fmla="*/ 399809 w 565053"/>
                <a:gd name="csY880" fmla="*/ 70020 h 673952"/>
                <a:gd name="csX881" fmla="*/ 399286 w 565053"/>
                <a:gd name="csY881" fmla="*/ 67404 h 673952"/>
                <a:gd name="csX882" fmla="*/ 400217 w 565053"/>
                <a:gd name="csY882" fmla="*/ 60896 h 673952"/>
                <a:gd name="csX883" fmla="*/ 401302 w 565053"/>
                <a:gd name="csY883" fmla="*/ 58335 h 673952"/>
                <a:gd name="csX884" fmla="*/ 407389 w 565053"/>
                <a:gd name="csY884" fmla="*/ 48572 h 673952"/>
                <a:gd name="csX885" fmla="*/ 412483 w 565053"/>
                <a:gd name="csY885" fmla="*/ 43480 h 673952"/>
                <a:gd name="csX886" fmla="*/ 415531 w 565053"/>
                <a:gd name="csY886" fmla="*/ 43049 h 673952"/>
                <a:gd name="csX887" fmla="*/ 420872 w 565053"/>
                <a:gd name="csY887" fmla="*/ 31564 h 673952"/>
                <a:gd name="csX888" fmla="*/ 422380 w 565053"/>
                <a:gd name="csY888" fmla="*/ 29464 h 673952"/>
                <a:gd name="csX889" fmla="*/ 423773 w 565053"/>
                <a:gd name="csY889" fmla="*/ 28979 h 673952"/>
                <a:gd name="csX890" fmla="*/ 423419 w 565053"/>
                <a:gd name="csY890" fmla="*/ 26148 h 673952"/>
                <a:gd name="csX891" fmla="*/ 420502 w 565053"/>
                <a:gd name="csY891" fmla="*/ 24355 h 673952"/>
                <a:gd name="csX892" fmla="*/ 420402 w 565053"/>
                <a:gd name="csY892" fmla="*/ 20832 h 673952"/>
                <a:gd name="csX893" fmla="*/ 424250 w 565053"/>
                <a:gd name="csY893" fmla="*/ 16540 h 673952"/>
                <a:gd name="csX894" fmla="*/ 428921 w 565053"/>
                <a:gd name="csY894" fmla="*/ 9301 h 673952"/>
                <a:gd name="csX895" fmla="*/ 431222 w 565053"/>
                <a:gd name="csY895" fmla="*/ 8816 h 673952"/>
                <a:gd name="csX896" fmla="*/ 432669 w 565053"/>
                <a:gd name="csY896" fmla="*/ 10831 h 673952"/>
                <a:gd name="csX897" fmla="*/ 437217 w 565053"/>
                <a:gd name="csY897" fmla="*/ 14101 h 673952"/>
                <a:gd name="csX898" fmla="*/ 440002 w 565053"/>
                <a:gd name="csY898" fmla="*/ 17832 h 673952"/>
                <a:gd name="csX899" fmla="*/ 442019 w 565053"/>
                <a:gd name="csY899" fmla="*/ 19709 h 673952"/>
                <a:gd name="csX900" fmla="*/ 443327 w 565053"/>
                <a:gd name="csY900" fmla="*/ 19317 h 673952"/>
                <a:gd name="csX901" fmla="*/ 444412 w 565053"/>
                <a:gd name="csY901" fmla="*/ 16516 h 673952"/>
                <a:gd name="csX902" fmla="*/ 445720 w 565053"/>
                <a:gd name="csY902" fmla="*/ 15201 h 673952"/>
                <a:gd name="csX903" fmla="*/ 448606 w 565053"/>
                <a:gd name="csY903" fmla="*/ 15939 h 673952"/>
                <a:gd name="csX904" fmla="*/ 450330 w 565053"/>
                <a:gd name="csY904" fmla="*/ 17740 h 673952"/>
                <a:gd name="csX905" fmla="*/ 451676 w 565053"/>
                <a:gd name="csY905" fmla="*/ 17978 h 673952"/>
                <a:gd name="csX906" fmla="*/ 452892 w 565053"/>
                <a:gd name="csY906" fmla="*/ 19070 h 673952"/>
                <a:gd name="csX907" fmla="*/ 453177 w 565053"/>
                <a:gd name="csY907" fmla="*/ 21463 h 673952"/>
                <a:gd name="csX908" fmla="*/ 450676 w 565053"/>
                <a:gd name="csY908" fmla="*/ 24071 h 673952"/>
                <a:gd name="csX909" fmla="*/ 446413 w 565053"/>
                <a:gd name="csY909" fmla="*/ 30940 h 673952"/>
                <a:gd name="csX910" fmla="*/ 442211 w 565053"/>
                <a:gd name="csY910" fmla="*/ 38710 h 673952"/>
                <a:gd name="csX911" fmla="*/ 440826 w 565053"/>
                <a:gd name="csY911" fmla="*/ 42787 h 673952"/>
                <a:gd name="csX912" fmla="*/ 439464 w 565053"/>
                <a:gd name="csY912" fmla="*/ 53427 h 673952"/>
                <a:gd name="csX913" fmla="*/ 436178 w 565053"/>
                <a:gd name="csY913" fmla="*/ 60189 h 673952"/>
                <a:gd name="csX914" fmla="*/ 435924 w 565053"/>
                <a:gd name="csY914" fmla="*/ 64912 h 673952"/>
                <a:gd name="csX915" fmla="*/ 437248 w 565053"/>
                <a:gd name="csY915" fmla="*/ 67128 h 673952"/>
                <a:gd name="csX916" fmla="*/ 440872 w 565053"/>
                <a:gd name="csY916" fmla="*/ 65389 h 673952"/>
                <a:gd name="csX917" fmla="*/ 445343 w 565053"/>
                <a:gd name="csY917" fmla="*/ 59089 h 673952"/>
                <a:gd name="csX918" fmla="*/ 446459 w 565053"/>
                <a:gd name="csY918" fmla="*/ 52365 h 673952"/>
                <a:gd name="csX919" fmla="*/ 457640 w 565053"/>
                <a:gd name="csY919" fmla="*/ 33971 h 673952"/>
                <a:gd name="csX920" fmla="*/ 462889 w 565053"/>
                <a:gd name="csY920" fmla="*/ 23709 h 673952"/>
                <a:gd name="csX921" fmla="*/ 468845 w 565053"/>
                <a:gd name="csY921" fmla="*/ 15147 h 673952"/>
                <a:gd name="csX922" fmla="*/ 472185 w 565053"/>
                <a:gd name="csY922" fmla="*/ 13370 h 673952"/>
                <a:gd name="csX923" fmla="*/ 473754 w 565053"/>
                <a:gd name="csY923" fmla="*/ 19055 h 673952"/>
                <a:gd name="csX924" fmla="*/ 472493 w 565053"/>
                <a:gd name="csY924" fmla="*/ 26440 h 673952"/>
                <a:gd name="csX925" fmla="*/ 469961 w 565053"/>
                <a:gd name="csY925" fmla="*/ 31125 h 673952"/>
                <a:gd name="csX926" fmla="*/ 471831 w 565053"/>
                <a:gd name="csY926" fmla="*/ 33271 h 673952"/>
                <a:gd name="csX927" fmla="*/ 471477 w 565053"/>
                <a:gd name="csY927" fmla="*/ 38810 h 673952"/>
                <a:gd name="csX928" fmla="*/ 470892 w 565053"/>
                <a:gd name="csY928" fmla="*/ 41880 h 673952"/>
                <a:gd name="csX929" fmla="*/ 470522 w 565053"/>
                <a:gd name="csY929" fmla="*/ 45088 h 673952"/>
                <a:gd name="csX930" fmla="*/ 470545 w 565053"/>
                <a:gd name="csY930" fmla="*/ 47903 h 673952"/>
                <a:gd name="csX931" fmla="*/ 472300 w 565053"/>
                <a:gd name="csY931" fmla="*/ 47149 h 673952"/>
                <a:gd name="csX932" fmla="*/ 479280 w 565053"/>
                <a:gd name="csY932" fmla="*/ 41364 h 673952"/>
                <a:gd name="csX933" fmla="*/ 481050 w 565053"/>
                <a:gd name="csY933" fmla="*/ 35071 h 673952"/>
                <a:gd name="csX934" fmla="*/ 482689 w 565053"/>
                <a:gd name="csY934" fmla="*/ 30333 h 673952"/>
                <a:gd name="csX935" fmla="*/ 483474 w 565053"/>
                <a:gd name="csY935" fmla="*/ 26232 h 673952"/>
                <a:gd name="csX936" fmla="*/ 486190 w 565053"/>
                <a:gd name="csY936" fmla="*/ 22332 h 673952"/>
                <a:gd name="csX937" fmla="*/ 491316 w 565053"/>
                <a:gd name="csY937" fmla="*/ 22302 h 673952"/>
                <a:gd name="csX938" fmla="*/ 491516 w 565053"/>
                <a:gd name="csY938" fmla="*/ 20763 h 673952"/>
                <a:gd name="csX939" fmla="*/ 485298 w 565053"/>
                <a:gd name="csY939" fmla="*/ 15401 h 673952"/>
                <a:gd name="csX940" fmla="*/ 484567 w 565053"/>
                <a:gd name="csY940" fmla="*/ 12947 h 673952"/>
                <a:gd name="csX941" fmla="*/ 486652 w 565053"/>
                <a:gd name="csY941" fmla="*/ 9670 h 673952"/>
                <a:gd name="csX942" fmla="*/ 492385 w 565053"/>
                <a:gd name="csY942" fmla="*/ 3392 h 673952"/>
                <a:gd name="csX943" fmla="*/ 495333 w 565053"/>
                <a:gd name="csY943" fmla="*/ 4085 h 673952"/>
                <a:gd name="csX944" fmla="*/ 497095 w 565053"/>
                <a:gd name="csY944" fmla="*/ 5516 h 673952"/>
                <a:gd name="csX945" fmla="*/ 504152 w 565053"/>
                <a:gd name="csY945" fmla="*/ 6608 h 673952"/>
                <a:gd name="csX946" fmla="*/ 509569 w 565053"/>
                <a:gd name="csY946" fmla="*/ 11093 h 673952"/>
                <a:gd name="csX947" fmla="*/ 509361 w 565053"/>
                <a:gd name="csY947" fmla="*/ 18086 h 673952"/>
                <a:gd name="csX948" fmla="*/ 508153 w 565053"/>
                <a:gd name="csY948" fmla="*/ 20994 h 673952"/>
                <a:gd name="csX949" fmla="*/ 506968 w 565053"/>
                <a:gd name="csY949" fmla="*/ 22778 h 673952"/>
                <a:gd name="csX950" fmla="*/ 500035 w 565053"/>
                <a:gd name="csY950" fmla="*/ 28040 h 673952"/>
                <a:gd name="csX951" fmla="*/ 498896 w 565053"/>
                <a:gd name="csY951" fmla="*/ 30633 h 673952"/>
                <a:gd name="csX952" fmla="*/ 501074 w 565053"/>
                <a:gd name="csY952" fmla="*/ 31525 h 673952"/>
                <a:gd name="csX953" fmla="*/ 505752 w 565053"/>
                <a:gd name="csY953" fmla="*/ 28910 h 673952"/>
                <a:gd name="csX954" fmla="*/ 506968 w 565053"/>
                <a:gd name="csY954" fmla="*/ 31287 h 673952"/>
                <a:gd name="csX955" fmla="*/ 505475 w 565053"/>
                <a:gd name="csY955" fmla="*/ 37210 h 673952"/>
                <a:gd name="csX956" fmla="*/ 505221 w 565053"/>
                <a:gd name="csY956" fmla="*/ 46049 h 673952"/>
                <a:gd name="csX957" fmla="*/ 504683 w 565053"/>
                <a:gd name="csY957" fmla="*/ 51180 h 673952"/>
                <a:gd name="csX958" fmla="*/ 504683 w 565053"/>
                <a:gd name="csY958" fmla="*/ 55842 h 673952"/>
                <a:gd name="csX959" fmla="*/ 505267 w 565053"/>
                <a:gd name="csY959" fmla="*/ 58342 h 673952"/>
                <a:gd name="csX960" fmla="*/ 507153 w 565053"/>
                <a:gd name="csY960" fmla="*/ 48419 h 673952"/>
                <a:gd name="csX961" fmla="*/ 507792 w 565053"/>
                <a:gd name="csY961" fmla="*/ 45857 h 673952"/>
                <a:gd name="csX962" fmla="*/ 510546 w 565053"/>
                <a:gd name="csY962" fmla="*/ 42095 h 673952"/>
                <a:gd name="csX963" fmla="*/ 511570 w 565053"/>
                <a:gd name="csY963" fmla="*/ 34487 h 673952"/>
                <a:gd name="csX964" fmla="*/ 514264 w 565053"/>
                <a:gd name="csY964" fmla="*/ 25294 h 673952"/>
                <a:gd name="csX965" fmla="*/ 517303 w 565053"/>
                <a:gd name="csY965" fmla="*/ 19924 h 673952"/>
                <a:gd name="csX966" fmla="*/ 519065 w 565053"/>
                <a:gd name="csY966" fmla="*/ 18455 h 673952"/>
                <a:gd name="csX967" fmla="*/ 524914 w 565053"/>
                <a:gd name="csY967" fmla="*/ 18663 h 673952"/>
                <a:gd name="csX968" fmla="*/ 527423 w 565053"/>
                <a:gd name="csY968" fmla="*/ 20686 h 673952"/>
                <a:gd name="csX969" fmla="*/ 529639 w 565053"/>
                <a:gd name="csY969" fmla="*/ 25171 h 673952"/>
                <a:gd name="csX970" fmla="*/ 531294 w 565053"/>
                <a:gd name="csY970" fmla="*/ 26963 h 673952"/>
                <a:gd name="csX971" fmla="*/ 536511 w 565053"/>
                <a:gd name="csY971" fmla="*/ 28863 h 673952"/>
                <a:gd name="csX972" fmla="*/ 538296 w 565053"/>
                <a:gd name="csY972" fmla="*/ 31240 h 673952"/>
                <a:gd name="csX973" fmla="*/ 538627 w 565053"/>
                <a:gd name="csY973" fmla="*/ 32656 h 673952"/>
                <a:gd name="csX974" fmla="*/ 539905 w 565053"/>
                <a:gd name="csY974" fmla="*/ 32941 h 673952"/>
                <a:gd name="csX975" fmla="*/ 543429 w 565053"/>
                <a:gd name="csY975" fmla="*/ 29564 h 673952"/>
                <a:gd name="csX976" fmla="*/ 545715 w 565053"/>
                <a:gd name="csY976" fmla="*/ 29002 h 673952"/>
                <a:gd name="csX977" fmla="*/ 549439 w 565053"/>
                <a:gd name="csY977" fmla="*/ 34264 h 673952"/>
                <a:gd name="csX978" fmla="*/ 548693 w 565053"/>
                <a:gd name="csY978" fmla="*/ 38149 h 673952"/>
                <a:gd name="csX979" fmla="*/ 548909 w 565053"/>
                <a:gd name="csY979" fmla="*/ 39379 h 673952"/>
                <a:gd name="csX980" fmla="*/ 553418 w 565053"/>
                <a:gd name="csY980" fmla="*/ 39133 h 673952"/>
                <a:gd name="csX981" fmla="*/ 557173 w 565053"/>
                <a:gd name="csY981" fmla="*/ 40656 h 673952"/>
                <a:gd name="csX982" fmla="*/ 564307 w 565053"/>
                <a:gd name="csY982" fmla="*/ 48565 h 673952"/>
                <a:gd name="csX983" fmla="*/ 565053 w 565053"/>
                <a:gd name="csY983" fmla="*/ 52242 h 673952"/>
                <a:gd name="csX984" fmla="*/ 564700 w 565053"/>
                <a:gd name="csY984" fmla="*/ 56688 h 673952"/>
                <a:gd name="csX985" fmla="*/ 554403 w 565053"/>
                <a:gd name="csY985" fmla="*/ 61558 h 673952"/>
                <a:gd name="csX986" fmla="*/ 549955 w 565053"/>
                <a:gd name="csY986" fmla="*/ 66204 h 673952"/>
                <a:gd name="csX987" fmla="*/ 542675 w 565053"/>
                <a:gd name="csY987" fmla="*/ 67989 h 673952"/>
                <a:gd name="csX988" fmla="*/ 517957 w 565053"/>
                <a:gd name="csY988" fmla="*/ 64881 h 673952"/>
                <a:gd name="csX989" fmla="*/ 518457 w 565053"/>
                <a:gd name="csY989" fmla="*/ 68243 h 673952"/>
                <a:gd name="csX990" fmla="*/ 535672 w 565053"/>
                <a:gd name="csY990" fmla="*/ 75559 h 673952"/>
                <a:gd name="csX991" fmla="*/ 536657 w 565053"/>
                <a:gd name="csY991" fmla="*/ 77644 h 673952"/>
                <a:gd name="csX992" fmla="*/ 536103 w 565053"/>
                <a:gd name="csY992" fmla="*/ 82013 h 673952"/>
                <a:gd name="csX993" fmla="*/ 536095 w 565053"/>
                <a:gd name="csY993" fmla="*/ 85513 h 673952"/>
                <a:gd name="csX994" fmla="*/ 536418 w 565053"/>
                <a:gd name="csY994" fmla="*/ 87898 h 673952"/>
                <a:gd name="csX995" fmla="*/ 537689 w 565053"/>
                <a:gd name="csY995" fmla="*/ 90114 h 673952"/>
                <a:gd name="csX996" fmla="*/ 539789 w 565053"/>
                <a:gd name="csY996" fmla="*/ 91152 h 673952"/>
                <a:gd name="csX997" fmla="*/ 544075 w 565053"/>
                <a:gd name="csY997" fmla="*/ 90606 h 673952"/>
                <a:gd name="csX998" fmla="*/ 546184 w 565053"/>
                <a:gd name="csY998" fmla="*/ 91798 h 673952"/>
                <a:gd name="csX999" fmla="*/ 547631 w 565053"/>
                <a:gd name="csY999" fmla="*/ 90037 h 673952"/>
                <a:gd name="csX1000" fmla="*/ 548170 w 565053"/>
                <a:gd name="csY1000" fmla="*/ 84090 h 673952"/>
                <a:gd name="csX1001" fmla="*/ 549416 w 565053"/>
                <a:gd name="csY1001" fmla="*/ 82775 h 673952"/>
                <a:gd name="csX1002" fmla="*/ 551817 w 565053"/>
                <a:gd name="csY1002" fmla="*/ 84506 h 673952"/>
                <a:gd name="csX1003" fmla="*/ 552864 w 565053"/>
                <a:gd name="csY1003" fmla="*/ 90860 h 673952"/>
                <a:gd name="csX1004" fmla="*/ 553533 w 565053"/>
                <a:gd name="csY1004" fmla="*/ 91514 h 673952"/>
                <a:gd name="csX1005" fmla="*/ 554742 w 565053"/>
                <a:gd name="csY1005" fmla="*/ 86990 h 673952"/>
                <a:gd name="csX1006" fmla="*/ 557119 w 565053"/>
                <a:gd name="csY1006" fmla="*/ 87313 h 673952"/>
                <a:gd name="csX1007" fmla="*/ 559713 w 565053"/>
                <a:gd name="csY1007" fmla="*/ 86937 h 673952"/>
                <a:gd name="csX1008" fmla="*/ 563060 w 565053"/>
                <a:gd name="csY1008" fmla="*/ 87683 h 673952"/>
                <a:gd name="csX1009" fmla="*/ 402610 w 565053"/>
                <a:gd name="csY1009" fmla="*/ 21601 h 673952"/>
                <a:gd name="csX1010" fmla="*/ 402187 w 565053"/>
                <a:gd name="csY1010" fmla="*/ 23663 h 673952"/>
                <a:gd name="csX1011" fmla="*/ 401456 w 565053"/>
                <a:gd name="csY1011" fmla="*/ 25663 h 673952"/>
                <a:gd name="csX1012" fmla="*/ 399686 w 565053"/>
                <a:gd name="csY1012" fmla="*/ 27771 h 673952"/>
                <a:gd name="csX1013" fmla="*/ 394561 w 565053"/>
                <a:gd name="csY1013" fmla="*/ 36087 h 673952"/>
                <a:gd name="csX1014" fmla="*/ 391552 w 565053"/>
                <a:gd name="csY1014" fmla="*/ 37418 h 673952"/>
                <a:gd name="csX1015" fmla="*/ 390598 w 565053"/>
                <a:gd name="csY1015" fmla="*/ 38718 h 673952"/>
                <a:gd name="csX1016" fmla="*/ 389397 w 565053"/>
                <a:gd name="csY1016" fmla="*/ 39495 h 673952"/>
                <a:gd name="csX1017" fmla="*/ 385657 w 565053"/>
                <a:gd name="csY1017" fmla="*/ 38364 h 673952"/>
                <a:gd name="csX1018" fmla="*/ 384564 w 565053"/>
                <a:gd name="csY1018" fmla="*/ 40041 h 673952"/>
                <a:gd name="csX1019" fmla="*/ 383533 w 565053"/>
                <a:gd name="csY1019" fmla="*/ 41164 h 673952"/>
                <a:gd name="csX1020" fmla="*/ 380824 w 565053"/>
                <a:gd name="csY1020" fmla="*/ 41595 h 673952"/>
                <a:gd name="csX1021" fmla="*/ 379232 w 565053"/>
                <a:gd name="csY1021" fmla="*/ 41234 h 673952"/>
                <a:gd name="csX1022" fmla="*/ 375130 w 565053"/>
                <a:gd name="csY1022" fmla="*/ 38172 h 673952"/>
                <a:gd name="csX1023" fmla="*/ 372690 w 565053"/>
                <a:gd name="csY1023" fmla="*/ 34848 h 673952"/>
                <a:gd name="csX1024" fmla="*/ 371367 w 565053"/>
                <a:gd name="csY1024" fmla="*/ 32002 h 673952"/>
                <a:gd name="csX1025" fmla="*/ 375161 w 565053"/>
                <a:gd name="csY1025" fmla="*/ 32056 h 673952"/>
                <a:gd name="csX1026" fmla="*/ 376507 w 565053"/>
                <a:gd name="csY1026" fmla="*/ 31364 h 673952"/>
                <a:gd name="csX1027" fmla="*/ 379054 w 565053"/>
                <a:gd name="csY1027" fmla="*/ 31964 h 673952"/>
                <a:gd name="csX1028" fmla="*/ 380586 w 565053"/>
                <a:gd name="csY1028" fmla="*/ 29033 h 673952"/>
                <a:gd name="csX1029" fmla="*/ 383818 w 565053"/>
                <a:gd name="csY1029" fmla="*/ 29387 h 673952"/>
                <a:gd name="csX1030" fmla="*/ 390028 w 565053"/>
                <a:gd name="csY1030" fmla="*/ 27348 h 673952"/>
                <a:gd name="csX1031" fmla="*/ 392306 w 565053"/>
                <a:gd name="csY1031" fmla="*/ 28486 h 673952"/>
                <a:gd name="csX1032" fmla="*/ 397516 w 565053"/>
                <a:gd name="csY1032" fmla="*/ 21648 h 673952"/>
                <a:gd name="csX1033" fmla="*/ 399147 w 565053"/>
                <a:gd name="csY1033" fmla="*/ 21824 h 673952"/>
                <a:gd name="csX1034" fmla="*/ 401641 w 565053"/>
                <a:gd name="csY1034" fmla="*/ 19863 h 673952"/>
                <a:gd name="csX1035" fmla="*/ 402610 w 565053"/>
                <a:gd name="csY1035" fmla="*/ 21601 h 673952"/>
                <a:gd name="csX1036" fmla="*/ 415069 w 565053"/>
                <a:gd name="csY1036" fmla="*/ 37810 h 673952"/>
                <a:gd name="csX1037" fmla="*/ 410952 w 565053"/>
                <a:gd name="csY1037" fmla="*/ 40395 h 673952"/>
                <a:gd name="csX1038" fmla="*/ 408567 w 565053"/>
                <a:gd name="csY1038" fmla="*/ 38172 h 673952"/>
                <a:gd name="csX1039" fmla="*/ 407566 w 565053"/>
                <a:gd name="csY1039" fmla="*/ 35887 h 673952"/>
                <a:gd name="csX1040" fmla="*/ 407420 w 565053"/>
                <a:gd name="csY1040" fmla="*/ 30802 h 673952"/>
                <a:gd name="csX1041" fmla="*/ 407974 w 565053"/>
                <a:gd name="csY1041" fmla="*/ 27694 h 673952"/>
                <a:gd name="csX1042" fmla="*/ 409905 w 565053"/>
                <a:gd name="csY1042" fmla="*/ 26086 h 673952"/>
                <a:gd name="csX1043" fmla="*/ 411160 w 565053"/>
                <a:gd name="csY1043" fmla="*/ 27263 h 673952"/>
                <a:gd name="csX1044" fmla="*/ 411491 w 565053"/>
                <a:gd name="csY1044" fmla="*/ 28248 h 673952"/>
                <a:gd name="csX1045" fmla="*/ 413738 w 565053"/>
                <a:gd name="csY1045" fmla="*/ 29210 h 673952"/>
                <a:gd name="csX1046" fmla="*/ 416377 w 565053"/>
                <a:gd name="csY1046" fmla="*/ 32410 h 673952"/>
                <a:gd name="csX1047" fmla="*/ 415069 w 565053"/>
                <a:gd name="csY1047" fmla="*/ 37810 h 673952"/>
                <a:gd name="csX1048" fmla="*/ 406389 w 565053"/>
                <a:gd name="csY1048" fmla="*/ 38980 h 673952"/>
                <a:gd name="csX1049" fmla="*/ 406789 w 565053"/>
                <a:gd name="csY1049" fmla="*/ 42010 h 673952"/>
                <a:gd name="csX1050" fmla="*/ 406943 w 565053"/>
                <a:gd name="csY1050" fmla="*/ 44503 h 673952"/>
                <a:gd name="csX1051" fmla="*/ 404927 w 565053"/>
                <a:gd name="csY1051" fmla="*/ 48096 h 673952"/>
                <a:gd name="csX1052" fmla="*/ 400278 w 565053"/>
                <a:gd name="csY1052" fmla="*/ 52796 h 673952"/>
                <a:gd name="csX1053" fmla="*/ 400548 w 565053"/>
                <a:gd name="csY1053" fmla="*/ 54057 h 673952"/>
                <a:gd name="csX1054" fmla="*/ 398939 w 565053"/>
                <a:gd name="csY1054" fmla="*/ 55265 h 673952"/>
                <a:gd name="csX1055" fmla="*/ 396531 w 565053"/>
                <a:gd name="csY1055" fmla="*/ 56150 h 673952"/>
                <a:gd name="csX1056" fmla="*/ 395261 w 565053"/>
                <a:gd name="csY1056" fmla="*/ 55296 h 673952"/>
                <a:gd name="csX1057" fmla="*/ 395430 w 565053"/>
                <a:gd name="csY1057" fmla="*/ 51273 h 673952"/>
                <a:gd name="csX1058" fmla="*/ 395046 w 565053"/>
                <a:gd name="csY1058" fmla="*/ 50073 h 673952"/>
                <a:gd name="csX1059" fmla="*/ 393222 w 565053"/>
                <a:gd name="csY1059" fmla="*/ 51673 h 673952"/>
                <a:gd name="csX1060" fmla="*/ 391321 w 565053"/>
                <a:gd name="csY1060" fmla="*/ 49619 h 673952"/>
                <a:gd name="csX1061" fmla="*/ 391321 w 565053"/>
                <a:gd name="csY1061" fmla="*/ 47557 h 673952"/>
                <a:gd name="csX1062" fmla="*/ 391821 w 565053"/>
                <a:gd name="csY1062" fmla="*/ 45765 h 673952"/>
                <a:gd name="csX1063" fmla="*/ 393583 w 565053"/>
                <a:gd name="csY1063" fmla="*/ 43034 h 673952"/>
                <a:gd name="csX1064" fmla="*/ 396515 w 565053"/>
                <a:gd name="csY1064" fmla="*/ 41149 h 673952"/>
                <a:gd name="csX1065" fmla="*/ 398447 w 565053"/>
                <a:gd name="csY1065" fmla="*/ 41857 h 673952"/>
                <a:gd name="csX1066" fmla="*/ 404896 w 565053"/>
                <a:gd name="csY1066" fmla="*/ 34602 h 673952"/>
                <a:gd name="csX1067" fmla="*/ 405588 w 565053"/>
                <a:gd name="csY1067" fmla="*/ 36125 h 673952"/>
                <a:gd name="csX1068" fmla="*/ 406389 w 565053"/>
                <a:gd name="csY1068" fmla="*/ 38980 h 673952"/>
                <a:gd name="csX1069" fmla="*/ 323286 w 565053"/>
                <a:gd name="csY1069" fmla="*/ 60350 h 673952"/>
                <a:gd name="csX1070" fmla="*/ 324386 w 565053"/>
                <a:gd name="csY1070" fmla="*/ 61096 h 673952"/>
                <a:gd name="csX1071" fmla="*/ 325479 w 565053"/>
                <a:gd name="csY1071" fmla="*/ 60635 h 673952"/>
                <a:gd name="csX1072" fmla="*/ 326379 w 565053"/>
                <a:gd name="csY1072" fmla="*/ 61289 h 673952"/>
                <a:gd name="csX1073" fmla="*/ 328188 w 565053"/>
                <a:gd name="csY1073" fmla="*/ 64643 h 673952"/>
                <a:gd name="csX1074" fmla="*/ 330135 w 565053"/>
                <a:gd name="csY1074" fmla="*/ 65958 h 673952"/>
                <a:gd name="csX1075" fmla="*/ 330227 w 565053"/>
                <a:gd name="csY1075" fmla="*/ 67635 h 673952"/>
                <a:gd name="csX1076" fmla="*/ 328449 w 565053"/>
                <a:gd name="csY1076" fmla="*/ 69266 h 673952"/>
                <a:gd name="csX1077" fmla="*/ 326102 w 565053"/>
                <a:gd name="csY1077" fmla="*/ 69758 h 673952"/>
                <a:gd name="csX1078" fmla="*/ 323586 w 565053"/>
                <a:gd name="csY1078" fmla="*/ 69189 h 673952"/>
                <a:gd name="csX1079" fmla="*/ 322847 w 565053"/>
                <a:gd name="csY1079" fmla="*/ 67097 h 673952"/>
                <a:gd name="csX1080" fmla="*/ 322069 w 565053"/>
                <a:gd name="csY1080" fmla="*/ 63612 h 673952"/>
                <a:gd name="csX1081" fmla="*/ 319969 w 565053"/>
                <a:gd name="csY1081" fmla="*/ 60189 h 673952"/>
                <a:gd name="csX1082" fmla="*/ 319653 w 565053"/>
                <a:gd name="csY1082" fmla="*/ 57181 h 673952"/>
                <a:gd name="csX1083" fmla="*/ 321485 w 565053"/>
                <a:gd name="csY1083" fmla="*/ 56704 h 673952"/>
                <a:gd name="csX1084" fmla="*/ 323286 w 565053"/>
                <a:gd name="csY1084" fmla="*/ 60350 h 673952"/>
                <a:gd name="csX1085" fmla="*/ 312220 w 565053"/>
                <a:gd name="csY1085" fmla="*/ 69897 h 673952"/>
                <a:gd name="csX1086" fmla="*/ 314136 w 565053"/>
                <a:gd name="csY1086" fmla="*/ 73336 h 673952"/>
                <a:gd name="csX1087" fmla="*/ 315836 w 565053"/>
                <a:gd name="csY1087" fmla="*/ 73005 h 673952"/>
                <a:gd name="csX1088" fmla="*/ 316344 w 565053"/>
                <a:gd name="csY1088" fmla="*/ 71712 h 673952"/>
                <a:gd name="csX1089" fmla="*/ 317498 w 565053"/>
                <a:gd name="csY1089" fmla="*/ 71066 h 673952"/>
                <a:gd name="csX1090" fmla="*/ 319838 w 565053"/>
                <a:gd name="csY1090" fmla="*/ 72889 h 673952"/>
                <a:gd name="csX1091" fmla="*/ 319507 w 565053"/>
                <a:gd name="csY1091" fmla="*/ 75974 h 673952"/>
                <a:gd name="csX1092" fmla="*/ 316267 w 565053"/>
                <a:gd name="csY1092" fmla="*/ 79859 h 673952"/>
                <a:gd name="csX1093" fmla="*/ 313943 w 565053"/>
                <a:gd name="csY1093" fmla="*/ 85383 h 673952"/>
                <a:gd name="csX1094" fmla="*/ 310973 w 565053"/>
                <a:gd name="csY1094" fmla="*/ 86660 h 673952"/>
                <a:gd name="csX1095" fmla="*/ 309541 w 565053"/>
                <a:gd name="csY1095" fmla="*/ 85998 h 673952"/>
                <a:gd name="csX1096" fmla="*/ 306879 w 565053"/>
                <a:gd name="csY1096" fmla="*/ 89175 h 673952"/>
                <a:gd name="csX1097" fmla="*/ 304755 w 565053"/>
                <a:gd name="csY1097" fmla="*/ 92468 h 673952"/>
                <a:gd name="csX1098" fmla="*/ 302546 w 565053"/>
                <a:gd name="csY1098" fmla="*/ 96622 h 673952"/>
                <a:gd name="csX1099" fmla="*/ 302408 w 565053"/>
                <a:gd name="csY1099" fmla="*/ 98760 h 673952"/>
                <a:gd name="csX1100" fmla="*/ 302062 w 565053"/>
                <a:gd name="csY1100" fmla="*/ 100391 h 673952"/>
                <a:gd name="csX1101" fmla="*/ 293973 w 565053"/>
                <a:gd name="csY1101" fmla="*/ 102007 h 673952"/>
                <a:gd name="csX1102" fmla="*/ 291034 w 565053"/>
                <a:gd name="csY1102" fmla="*/ 103076 h 673952"/>
                <a:gd name="csX1103" fmla="*/ 287917 w 565053"/>
                <a:gd name="csY1103" fmla="*/ 101699 h 673952"/>
                <a:gd name="csX1104" fmla="*/ 286440 w 565053"/>
                <a:gd name="csY1104" fmla="*/ 98960 h 673952"/>
                <a:gd name="csX1105" fmla="*/ 286917 w 565053"/>
                <a:gd name="csY1105" fmla="*/ 97476 h 673952"/>
                <a:gd name="csX1106" fmla="*/ 290026 w 565053"/>
                <a:gd name="csY1106" fmla="*/ 96883 h 673952"/>
                <a:gd name="csX1107" fmla="*/ 290126 w 565053"/>
                <a:gd name="csY1107" fmla="*/ 94337 h 673952"/>
                <a:gd name="csX1108" fmla="*/ 290919 w 565053"/>
                <a:gd name="csY1108" fmla="*/ 92783 h 673952"/>
                <a:gd name="csX1109" fmla="*/ 291926 w 565053"/>
                <a:gd name="csY1109" fmla="*/ 91929 h 673952"/>
                <a:gd name="csX1110" fmla="*/ 292665 w 565053"/>
                <a:gd name="csY1110" fmla="*/ 88667 h 673952"/>
                <a:gd name="csX1111" fmla="*/ 293897 w 565053"/>
                <a:gd name="csY1111" fmla="*/ 87813 h 673952"/>
                <a:gd name="csX1112" fmla="*/ 296190 w 565053"/>
                <a:gd name="csY1112" fmla="*/ 88614 h 673952"/>
                <a:gd name="csX1113" fmla="*/ 297737 w 565053"/>
                <a:gd name="csY1113" fmla="*/ 86244 h 673952"/>
                <a:gd name="csX1114" fmla="*/ 298606 w 565053"/>
                <a:gd name="csY1114" fmla="*/ 85836 h 673952"/>
                <a:gd name="csX1115" fmla="*/ 299676 w 565053"/>
                <a:gd name="csY1115" fmla="*/ 87798 h 673952"/>
                <a:gd name="csX1116" fmla="*/ 300192 w 565053"/>
                <a:gd name="csY1116" fmla="*/ 85098 h 673952"/>
                <a:gd name="csX1117" fmla="*/ 299676 w 565053"/>
                <a:gd name="csY1117" fmla="*/ 82629 h 673952"/>
                <a:gd name="csX1118" fmla="*/ 299945 w 565053"/>
                <a:gd name="csY1118" fmla="*/ 80959 h 673952"/>
                <a:gd name="csX1119" fmla="*/ 302908 w 565053"/>
                <a:gd name="csY1119" fmla="*/ 76613 h 673952"/>
                <a:gd name="csX1120" fmla="*/ 304193 w 565053"/>
                <a:gd name="csY1120" fmla="*/ 73436 h 673952"/>
                <a:gd name="csX1121" fmla="*/ 306040 w 565053"/>
                <a:gd name="csY1121" fmla="*/ 71382 h 673952"/>
                <a:gd name="csX1122" fmla="*/ 307818 w 565053"/>
                <a:gd name="csY1122" fmla="*/ 71705 h 673952"/>
                <a:gd name="csX1123" fmla="*/ 308333 w 565053"/>
                <a:gd name="csY1123" fmla="*/ 68674 h 673952"/>
                <a:gd name="csX1124" fmla="*/ 307818 w 565053"/>
                <a:gd name="csY1124" fmla="*/ 65566 h 673952"/>
                <a:gd name="csX1125" fmla="*/ 308010 w 565053"/>
                <a:gd name="csY1125" fmla="*/ 63535 h 673952"/>
                <a:gd name="csX1126" fmla="*/ 309580 w 565053"/>
                <a:gd name="csY1126" fmla="*/ 58596 h 673952"/>
                <a:gd name="csX1127" fmla="*/ 311304 w 565053"/>
                <a:gd name="csY1127" fmla="*/ 58388 h 673952"/>
                <a:gd name="csX1128" fmla="*/ 312097 w 565053"/>
                <a:gd name="csY1128" fmla="*/ 62781 h 673952"/>
                <a:gd name="csX1129" fmla="*/ 312220 w 565053"/>
                <a:gd name="csY1129" fmla="*/ 69897 h 673952"/>
                <a:gd name="csX1130" fmla="*/ 345133 w 565053"/>
                <a:gd name="csY1130" fmla="*/ 68420 h 673952"/>
                <a:gd name="csX1131" fmla="*/ 343971 w 565053"/>
                <a:gd name="csY1131" fmla="*/ 69889 h 673952"/>
                <a:gd name="csX1132" fmla="*/ 342185 w 565053"/>
                <a:gd name="csY1132" fmla="*/ 70489 h 673952"/>
                <a:gd name="csX1133" fmla="*/ 341224 w 565053"/>
                <a:gd name="csY1133" fmla="*/ 69582 h 673952"/>
                <a:gd name="csX1134" fmla="*/ 339854 w 565053"/>
                <a:gd name="csY1134" fmla="*/ 68981 h 673952"/>
                <a:gd name="csX1135" fmla="*/ 338330 w 565053"/>
                <a:gd name="csY1135" fmla="*/ 69251 h 673952"/>
                <a:gd name="csX1136" fmla="*/ 337053 w 565053"/>
                <a:gd name="csY1136" fmla="*/ 66551 h 673952"/>
                <a:gd name="csX1137" fmla="*/ 337199 w 565053"/>
                <a:gd name="csY1137" fmla="*/ 64281 h 673952"/>
                <a:gd name="csX1138" fmla="*/ 338946 w 565053"/>
                <a:gd name="csY1138" fmla="*/ 61204 h 673952"/>
                <a:gd name="csX1139" fmla="*/ 342447 w 565053"/>
                <a:gd name="csY1139" fmla="*/ 59450 h 673952"/>
                <a:gd name="csX1140" fmla="*/ 345279 w 565053"/>
                <a:gd name="csY1140" fmla="*/ 60173 h 673952"/>
                <a:gd name="csX1141" fmla="*/ 346003 w 565053"/>
                <a:gd name="csY1141" fmla="*/ 61073 h 673952"/>
                <a:gd name="csX1142" fmla="*/ 345133 w 565053"/>
                <a:gd name="csY1142" fmla="*/ 68420 h 673952"/>
                <a:gd name="csX1143" fmla="*/ 543329 w 565053"/>
                <a:gd name="csY1143" fmla="*/ 86852 h 673952"/>
                <a:gd name="csX1144" fmla="*/ 539228 w 565053"/>
                <a:gd name="csY1144" fmla="*/ 88675 h 673952"/>
                <a:gd name="csX1145" fmla="*/ 538750 w 565053"/>
                <a:gd name="csY1145" fmla="*/ 87175 h 673952"/>
                <a:gd name="csX1146" fmla="*/ 539651 w 565053"/>
                <a:gd name="csY1146" fmla="*/ 84836 h 673952"/>
                <a:gd name="csX1147" fmla="*/ 540728 w 565053"/>
                <a:gd name="csY1147" fmla="*/ 80036 h 673952"/>
                <a:gd name="csX1148" fmla="*/ 542414 w 565053"/>
                <a:gd name="csY1148" fmla="*/ 80228 h 673952"/>
                <a:gd name="csX1149" fmla="*/ 544122 w 565053"/>
                <a:gd name="csY1149" fmla="*/ 82059 h 673952"/>
                <a:gd name="csX1150" fmla="*/ 545461 w 565053"/>
                <a:gd name="csY1150" fmla="*/ 84244 h 673952"/>
                <a:gd name="csX1151" fmla="*/ 543329 w 565053"/>
                <a:gd name="csY1151" fmla="*/ 86852 h 673952"/>
                <a:gd name="csX1152" fmla="*/ 274381 w 565053"/>
                <a:gd name="csY1152" fmla="*/ 99314 h 673952"/>
                <a:gd name="csX1153" fmla="*/ 276974 w 565053"/>
                <a:gd name="csY1153" fmla="*/ 102845 h 673952"/>
                <a:gd name="csX1154" fmla="*/ 278136 w 565053"/>
                <a:gd name="csY1154" fmla="*/ 101768 h 673952"/>
                <a:gd name="csX1155" fmla="*/ 280437 w 565053"/>
                <a:gd name="csY1155" fmla="*/ 101361 h 673952"/>
                <a:gd name="csX1156" fmla="*/ 282146 w 565053"/>
                <a:gd name="csY1156" fmla="*/ 102607 h 673952"/>
                <a:gd name="csX1157" fmla="*/ 283546 w 565053"/>
                <a:gd name="csY1157" fmla="*/ 104845 h 673952"/>
                <a:gd name="csX1158" fmla="*/ 285201 w 565053"/>
                <a:gd name="csY1158" fmla="*/ 104945 h 673952"/>
                <a:gd name="csX1159" fmla="*/ 286240 w 565053"/>
                <a:gd name="csY1159" fmla="*/ 107869 h 673952"/>
                <a:gd name="csX1160" fmla="*/ 286771 w 565053"/>
                <a:gd name="csY1160" fmla="*/ 111661 h 673952"/>
                <a:gd name="csX1161" fmla="*/ 285570 w 565053"/>
                <a:gd name="csY1161" fmla="*/ 114484 h 673952"/>
                <a:gd name="csX1162" fmla="*/ 283862 w 565053"/>
                <a:gd name="csY1162" fmla="*/ 115769 h 673952"/>
                <a:gd name="csX1163" fmla="*/ 283400 w 565053"/>
                <a:gd name="csY1163" fmla="*/ 119085 h 673952"/>
                <a:gd name="csX1164" fmla="*/ 284046 w 565053"/>
                <a:gd name="csY1164" fmla="*/ 123724 h 673952"/>
                <a:gd name="csX1165" fmla="*/ 280214 w 565053"/>
                <a:gd name="csY1165" fmla="*/ 125308 h 673952"/>
                <a:gd name="csX1166" fmla="*/ 275782 w 565053"/>
                <a:gd name="csY1166" fmla="*/ 126016 h 673952"/>
                <a:gd name="csX1167" fmla="*/ 274042 w 565053"/>
                <a:gd name="csY1167" fmla="*/ 123801 h 673952"/>
                <a:gd name="csX1168" fmla="*/ 270502 w 565053"/>
                <a:gd name="csY1168" fmla="*/ 127847 h 673952"/>
                <a:gd name="csX1169" fmla="*/ 266986 w 565053"/>
                <a:gd name="csY1169" fmla="*/ 134132 h 673952"/>
                <a:gd name="csX1170" fmla="*/ 265293 w 565053"/>
                <a:gd name="csY1170" fmla="*/ 134871 h 673952"/>
                <a:gd name="csX1171" fmla="*/ 265170 w 565053"/>
                <a:gd name="csY1171" fmla="*/ 132886 h 673952"/>
                <a:gd name="csX1172" fmla="*/ 262645 w 565053"/>
                <a:gd name="csY1172" fmla="*/ 131509 h 673952"/>
                <a:gd name="csX1173" fmla="*/ 259413 w 565053"/>
                <a:gd name="csY1173" fmla="*/ 131432 h 673952"/>
                <a:gd name="csX1174" fmla="*/ 259521 w 565053"/>
                <a:gd name="csY1174" fmla="*/ 129955 h 673952"/>
                <a:gd name="csX1175" fmla="*/ 260114 w 565053"/>
                <a:gd name="csY1175" fmla="*/ 128916 h 673952"/>
                <a:gd name="csX1176" fmla="*/ 262899 w 565053"/>
                <a:gd name="csY1176" fmla="*/ 127370 h 673952"/>
                <a:gd name="csX1177" fmla="*/ 263454 w 565053"/>
                <a:gd name="csY1177" fmla="*/ 124170 h 673952"/>
                <a:gd name="csX1178" fmla="*/ 262946 w 565053"/>
                <a:gd name="csY1178" fmla="*/ 118446 h 673952"/>
                <a:gd name="csX1179" fmla="*/ 263438 w 565053"/>
                <a:gd name="csY1179" fmla="*/ 115654 h 673952"/>
                <a:gd name="csX1180" fmla="*/ 263546 w 565053"/>
                <a:gd name="csY1180" fmla="*/ 113731 h 673952"/>
                <a:gd name="csX1181" fmla="*/ 265301 w 565053"/>
                <a:gd name="csY1181" fmla="*/ 111469 h 673952"/>
                <a:gd name="csX1182" fmla="*/ 271303 w 565053"/>
                <a:gd name="csY1182" fmla="*/ 112531 h 673952"/>
                <a:gd name="csX1183" fmla="*/ 272034 w 565053"/>
                <a:gd name="csY1183" fmla="*/ 110369 h 673952"/>
                <a:gd name="csX1184" fmla="*/ 271580 w 565053"/>
                <a:gd name="csY1184" fmla="*/ 109007 h 673952"/>
                <a:gd name="csX1185" fmla="*/ 268478 w 565053"/>
                <a:gd name="csY1185" fmla="*/ 106622 h 673952"/>
                <a:gd name="csX1186" fmla="*/ 268956 w 565053"/>
                <a:gd name="csY1186" fmla="*/ 105015 h 673952"/>
                <a:gd name="csX1187" fmla="*/ 271195 w 565053"/>
                <a:gd name="csY1187" fmla="*/ 103576 h 673952"/>
                <a:gd name="csX1188" fmla="*/ 273311 w 565053"/>
                <a:gd name="csY1188" fmla="*/ 103384 h 673952"/>
                <a:gd name="csX1189" fmla="*/ 273950 w 565053"/>
                <a:gd name="csY1189" fmla="*/ 100953 h 673952"/>
                <a:gd name="csX1190" fmla="*/ 274058 w 565053"/>
                <a:gd name="csY1190" fmla="*/ 99884 h 673952"/>
                <a:gd name="csX1191" fmla="*/ 274381 w 565053"/>
                <a:gd name="csY1191" fmla="*/ 99314 h 673952"/>
                <a:gd name="csX1192" fmla="*/ 236743 w 565053"/>
                <a:gd name="csY1192" fmla="*/ 161857 h 673952"/>
                <a:gd name="csX1193" fmla="*/ 237004 w 565053"/>
                <a:gd name="csY1193" fmla="*/ 162272 h 673952"/>
                <a:gd name="csX1194" fmla="*/ 239944 w 565053"/>
                <a:gd name="csY1194" fmla="*/ 156580 h 673952"/>
                <a:gd name="csX1195" fmla="*/ 243207 w 565053"/>
                <a:gd name="csY1195" fmla="*/ 154803 h 673952"/>
                <a:gd name="csX1196" fmla="*/ 243407 w 565053"/>
                <a:gd name="csY1196" fmla="*/ 152810 h 673952"/>
                <a:gd name="csX1197" fmla="*/ 244669 w 565053"/>
                <a:gd name="csY1197" fmla="*/ 150887 h 673952"/>
                <a:gd name="csX1198" fmla="*/ 244523 w 565053"/>
                <a:gd name="csY1198" fmla="*/ 147733 h 673952"/>
                <a:gd name="csX1199" fmla="*/ 245162 w 565053"/>
                <a:gd name="csY1199" fmla="*/ 145171 h 673952"/>
                <a:gd name="csX1200" fmla="*/ 246824 w 565053"/>
                <a:gd name="csY1200" fmla="*/ 144487 h 673952"/>
                <a:gd name="csX1201" fmla="*/ 247863 w 565053"/>
                <a:gd name="csY1201" fmla="*/ 143617 h 673952"/>
                <a:gd name="csX1202" fmla="*/ 249009 w 565053"/>
                <a:gd name="csY1202" fmla="*/ 143133 h 673952"/>
                <a:gd name="csX1203" fmla="*/ 251095 w 565053"/>
                <a:gd name="csY1203" fmla="*/ 145217 h 673952"/>
                <a:gd name="csX1204" fmla="*/ 252264 w 565053"/>
                <a:gd name="csY1204" fmla="*/ 147525 h 673952"/>
                <a:gd name="csX1205" fmla="*/ 253726 w 565053"/>
                <a:gd name="csY1205" fmla="*/ 152664 h 673952"/>
                <a:gd name="csX1206" fmla="*/ 253119 w 565053"/>
                <a:gd name="csY1206" fmla="*/ 157618 h 673952"/>
                <a:gd name="csX1207" fmla="*/ 249201 w 565053"/>
                <a:gd name="csY1207" fmla="*/ 161472 h 673952"/>
                <a:gd name="csX1208" fmla="*/ 246092 w 565053"/>
                <a:gd name="csY1208" fmla="*/ 163203 h 673952"/>
                <a:gd name="csX1209" fmla="*/ 242945 w 565053"/>
                <a:gd name="csY1209" fmla="*/ 167603 h 673952"/>
                <a:gd name="csX1210" fmla="*/ 241367 w 565053"/>
                <a:gd name="csY1210" fmla="*/ 171196 h 673952"/>
                <a:gd name="csX1211" fmla="*/ 240005 w 565053"/>
                <a:gd name="csY1211" fmla="*/ 171973 h 673952"/>
                <a:gd name="csX1212" fmla="*/ 239151 w 565053"/>
                <a:gd name="csY1212" fmla="*/ 171681 h 673952"/>
                <a:gd name="csX1213" fmla="*/ 238389 w 565053"/>
                <a:gd name="csY1213" fmla="*/ 170819 h 673952"/>
                <a:gd name="csX1214" fmla="*/ 236796 w 565053"/>
                <a:gd name="csY1214" fmla="*/ 170819 h 673952"/>
                <a:gd name="csX1215" fmla="*/ 235042 w 565053"/>
                <a:gd name="csY1215" fmla="*/ 173927 h 673952"/>
                <a:gd name="csX1216" fmla="*/ 229748 w 565053"/>
                <a:gd name="csY1216" fmla="*/ 176450 h 673952"/>
                <a:gd name="csX1217" fmla="*/ 227670 w 565053"/>
                <a:gd name="csY1217" fmla="*/ 175719 h 673952"/>
                <a:gd name="csX1218" fmla="*/ 227577 w 565053"/>
                <a:gd name="csY1218" fmla="*/ 172627 h 673952"/>
                <a:gd name="csX1219" fmla="*/ 226339 w 565053"/>
                <a:gd name="csY1219" fmla="*/ 172881 h 673952"/>
                <a:gd name="csX1220" fmla="*/ 224353 w 565053"/>
                <a:gd name="csY1220" fmla="*/ 176589 h 673952"/>
                <a:gd name="csX1221" fmla="*/ 222414 w 565053"/>
                <a:gd name="csY1221" fmla="*/ 177827 h 673952"/>
                <a:gd name="csX1222" fmla="*/ 221113 w 565053"/>
                <a:gd name="csY1222" fmla="*/ 178204 h 673952"/>
                <a:gd name="csX1223" fmla="*/ 218720 w 565053"/>
                <a:gd name="csY1223" fmla="*/ 176812 h 673952"/>
                <a:gd name="csX1224" fmla="*/ 212286 w 565053"/>
                <a:gd name="csY1224" fmla="*/ 183105 h 673952"/>
                <a:gd name="csX1225" fmla="*/ 206253 w 565053"/>
                <a:gd name="csY1225" fmla="*/ 184274 h 673952"/>
                <a:gd name="csX1226" fmla="*/ 204268 w 565053"/>
                <a:gd name="csY1226" fmla="*/ 183551 h 673952"/>
                <a:gd name="csX1227" fmla="*/ 204260 w 565053"/>
                <a:gd name="csY1227" fmla="*/ 179704 h 673952"/>
                <a:gd name="csX1228" fmla="*/ 208161 w 565053"/>
                <a:gd name="csY1228" fmla="*/ 174766 h 673952"/>
                <a:gd name="csX1229" fmla="*/ 211355 w 565053"/>
                <a:gd name="csY1229" fmla="*/ 171327 h 673952"/>
                <a:gd name="csX1230" fmla="*/ 222360 w 565053"/>
                <a:gd name="csY1230" fmla="*/ 168919 h 673952"/>
                <a:gd name="csX1231" fmla="*/ 229216 w 565053"/>
                <a:gd name="csY1231" fmla="*/ 158641 h 673952"/>
                <a:gd name="csX1232" fmla="*/ 230871 w 565053"/>
                <a:gd name="csY1232" fmla="*/ 147387 h 673952"/>
                <a:gd name="csX1233" fmla="*/ 232487 w 565053"/>
                <a:gd name="csY1233" fmla="*/ 143294 h 673952"/>
                <a:gd name="csX1234" fmla="*/ 231725 w 565053"/>
                <a:gd name="csY1234" fmla="*/ 140979 h 673952"/>
                <a:gd name="csX1235" fmla="*/ 229886 w 565053"/>
                <a:gd name="csY1235" fmla="*/ 140571 h 673952"/>
                <a:gd name="csX1236" fmla="*/ 229771 w 565053"/>
                <a:gd name="csY1236" fmla="*/ 137001 h 673952"/>
                <a:gd name="csX1237" fmla="*/ 230733 w 565053"/>
                <a:gd name="csY1237" fmla="*/ 133093 h 673952"/>
                <a:gd name="csX1238" fmla="*/ 234326 w 565053"/>
                <a:gd name="csY1238" fmla="*/ 127708 h 673952"/>
                <a:gd name="csX1239" fmla="*/ 236327 w 565053"/>
                <a:gd name="csY1239" fmla="*/ 125408 h 673952"/>
                <a:gd name="csX1240" fmla="*/ 239582 w 565053"/>
                <a:gd name="csY1240" fmla="*/ 118877 h 673952"/>
                <a:gd name="csX1241" fmla="*/ 241152 w 565053"/>
                <a:gd name="csY1241" fmla="*/ 117408 h 673952"/>
                <a:gd name="csX1242" fmla="*/ 242938 w 565053"/>
                <a:gd name="csY1242" fmla="*/ 117408 h 673952"/>
                <a:gd name="csX1243" fmla="*/ 244700 w 565053"/>
                <a:gd name="csY1243" fmla="*/ 119123 h 673952"/>
                <a:gd name="csX1244" fmla="*/ 244384 w 565053"/>
                <a:gd name="csY1244" fmla="*/ 122624 h 673952"/>
                <a:gd name="csX1245" fmla="*/ 241745 w 565053"/>
                <a:gd name="csY1245" fmla="*/ 128916 h 673952"/>
                <a:gd name="csX1246" fmla="*/ 237835 w 565053"/>
                <a:gd name="csY1246" fmla="*/ 134255 h 673952"/>
                <a:gd name="csX1247" fmla="*/ 238312 w 565053"/>
                <a:gd name="csY1247" fmla="*/ 138078 h 673952"/>
                <a:gd name="csX1248" fmla="*/ 239867 w 565053"/>
                <a:gd name="csY1248" fmla="*/ 141209 h 673952"/>
                <a:gd name="csX1249" fmla="*/ 240252 w 565053"/>
                <a:gd name="csY1249" fmla="*/ 146548 h 673952"/>
                <a:gd name="csX1250" fmla="*/ 240352 w 565053"/>
                <a:gd name="csY1250" fmla="*/ 151672 h 673952"/>
                <a:gd name="csX1251" fmla="*/ 237389 w 565053"/>
                <a:gd name="csY1251" fmla="*/ 158564 h 673952"/>
                <a:gd name="csX1252" fmla="*/ 236743 w 565053"/>
                <a:gd name="csY1252" fmla="*/ 161857 h 673952"/>
                <a:gd name="csX1253" fmla="*/ 224791 w 565053"/>
                <a:gd name="csY1253" fmla="*/ 139125 h 673952"/>
                <a:gd name="csX1254" fmla="*/ 227600 w 565053"/>
                <a:gd name="csY1254" fmla="*/ 145156 h 673952"/>
                <a:gd name="csX1255" fmla="*/ 228886 w 565053"/>
                <a:gd name="csY1255" fmla="*/ 148671 h 673952"/>
                <a:gd name="csX1256" fmla="*/ 227847 w 565053"/>
                <a:gd name="csY1256" fmla="*/ 155280 h 673952"/>
                <a:gd name="csX1257" fmla="*/ 225115 w 565053"/>
                <a:gd name="csY1257" fmla="*/ 158603 h 673952"/>
                <a:gd name="csX1258" fmla="*/ 220905 w 565053"/>
                <a:gd name="csY1258" fmla="*/ 159195 h 673952"/>
                <a:gd name="csX1259" fmla="*/ 217950 w 565053"/>
                <a:gd name="csY1259" fmla="*/ 158918 h 673952"/>
                <a:gd name="csX1260" fmla="*/ 216088 w 565053"/>
                <a:gd name="csY1260" fmla="*/ 157318 h 673952"/>
                <a:gd name="csX1261" fmla="*/ 215857 w 565053"/>
                <a:gd name="csY1261" fmla="*/ 155526 h 673952"/>
                <a:gd name="csX1262" fmla="*/ 214780 w 565053"/>
                <a:gd name="csY1262" fmla="*/ 154995 h 673952"/>
                <a:gd name="csX1263" fmla="*/ 211940 w 565053"/>
                <a:gd name="csY1263" fmla="*/ 157303 h 673952"/>
                <a:gd name="csX1264" fmla="*/ 209970 w 565053"/>
                <a:gd name="csY1264" fmla="*/ 157610 h 673952"/>
                <a:gd name="csX1265" fmla="*/ 207462 w 565053"/>
                <a:gd name="csY1265" fmla="*/ 155826 h 673952"/>
                <a:gd name="csX1266" fmla="*/ 206784 w 565053"/>
                <a:gd name="csY1266" fmla="*/ 152964 h 673952"/>
                <a:gd name="csX1267" fmla="*/ 209447 w 565053"/>
                <a:gd name="csY1267" fmla="*/ 149371 h 673952"/>
                <a:gd name="csX1268" fmla="*/ 210678 w 565053"/>
                <a:gd name="csY1268" fmla="*/ 146571 h 673952"/>
                <a:gd name="csX1269" fmla="*/ 213625 w 565053"/>
                <a:gd name="csY1269" fmla="*/ 146817 h 673952"/>
                <a:gd name="csX1270" fmla="*/ 214364 w 565053"/>
                <a:gd name="csY1270" fmla="*/ 147687 h 673952"/>
                <a:gd name="csX1271" fmla="*/ 216034 w 565053"/>
                <a:gd name="csY1271" fmla="*/ 148233 h 673952"/>
                <a:gd name="csX1272" fmla="*/ 217050 w 565053"/>
                <a:gd name="csY1272" fmla="*/ 144856 h 673952"/>
                <a:gd name="csX1273" fmla="*/ 216819 w 565053"/>
                <a:gd name="csY1273" fmla="*/ 142517 h 673952"/>
                <a:gd name="csX1274" fmla="*/ 217566 w 565053"/>
                <a:gd name="csY1274" fmla="*/ 140886 h 673952"/>
                <a:gd name="csX1275" fmla="*/ 221129 w 565053"/>
                <a:gd name="csY1275" fmla="*/ 142063 h 673952"/>
                <a:gd name="csX1276" fmla="*/ 221136 w 565053"/>
                <a:gd name="csY1276" fmla="*/ 135678 h 673952"/>
                <a:gd name="csX1277" fmla="*/ 222521 w 565053"/>
                <a:gd name="csY1277" fmla="*/ 135232 h 673952"/>
                <a:gd name="csX1278" fmla="*/ 223091 w 565053"/>
                <a:gd name="csY1278" fmla="*/ 135478 h 673952"/>
                <a:gd name="csX1279" fmla="*/ 224115 w 565053"/>
                <a:gd name="csY1279" fmla="*/ 136824 h 673952"/>
                <a:gd name="csX1280" fmla="*/ 224791 w 565053"/>
                <a:gd name="csY1280" fmla="*/ 139125 h 673952"/>
                <a:gd name="csX1281" fmla="*/ 195980 w 565053"/>
                <a:gd name="csY1281" fmla="*/ 179196 h 673952"/>
                <a:gd name="csX1282" fmla="*/ 197265 w 565053"/>
                <a:gd name="csY1282" fmla="*/ 180189 h 673952"/>
                <a:gd name="csX1283" fmla="*/ 200620 w 565053"/>
                <a:gd name="csY1283" fmla="*/ 179897 h 673952"/>
                <a:gd name="csX1284" fmla="*/ 201297 w 565053"/>
                <a:gd name="csY1284" fmla="*/ 180266 h 673952"/>
                <a:gd name="csX1285" fmla="*/ 200813 w 565053"/>
                <a:gd name="csY1285" fmla="*/ 181904 h 673952"/>
                <a:gd name="csX1286" fmla="*/ 199358 w 565053"/>
                <a:gd name="csY1286" fmla="*/ 183704 h 673952"/>
                <a:gd name="csX1287" fmla="*/ 196303 w 565053"/>
                <a:gd name="csY1287" fmla="*/ 184812 h 673952"/>
                <a:gd name="csX1288" fmla="*/ 194926 w 565053"/>
                <a:gd name="csY1288" fmla="*/ 187559 h 673952"/>
                <a:gd name="csX1289" fmla="*/ 193941 w 565053"/>
                <a:gd name="csY1289" fmla="*/ 188489 h 673952"/>
                <a:gd name="csX1290" fmla="*/ 191301 w 565053"/>
                <a:gd name="csY1290" fmla="*/ 188497 h 673952"/>
                <a:gd name="csX1291" fmla="*/ 189739 w 565053"/>
                <a:gd name="csY1291" fmla="*/ 189136 h 673952"/>
                <a:gd name="csX1292" fmla="*/ 187823 w 565053"/>
                <a:gd name="csY1292" fmla="*/ 191567 h 673952"/>
                <a:gd name="csX1293" fmla="*/ 186291 w 565053"/>
                <a:gd name="csY1293" fmla="*/ 189774 h 673952"/>
                <a:gd name="csX1294" fmla="*/ 185860 w 565053"/>
                <a:gd name="csY1294" fmla="*/ 191051 h 673952"/>
                <a:gd name="csX1295" fmla="*/ 185583 w 565053"/>
                <a:gd name="csY1295" fmla="*/ 193328 h 673952"/>
                <a:gd name="csX1296" fmla="*/ 184729 w 565053"/>
                <a:gd name="csY1296" fmla="*/ 193990 h 673952"/>
                <a:gd name="csX1297" fmla="*/ 182082 w 565053"/>
                <a:gd name="csY1297" fmla="*/ 194813 h 673952"/>
                <a:gd name="csX1298" fmla="*/ 181443 w 565053"/>
                <a:gd name="csY1298" fmla="*/ 189513 h 673952"/>
                <a:gd name="csX1299" fmla="*/ 182659 w 565053"/>
                <a:gd name="csY1299" fmla="*/ 187589 h 673952"/>
                <a:gd name="csX1300" fmla="*/ 183613 w 565053"/>
                <a:gd name="csY1300" fmla="*/ 185282 h 673952"/>
                <a:gd name="csX1301" fmla="*/ 185075 w 565053"/>
                <a:gd name="csY1301" fmla="*/ 184928 h 673952"/>
                <a:gd name="csX1302" fmla="*/ 186384 w 565053"/>
                <a:gd name="csY1302" fmla="*/ 185120 h 673952"/>
                <a:gd name="csX1303" fmla="*/ 188746 w 565053"/>
                <a:gd name="csY1303" fmla="*/ 180135 h 673952"/>
                <a:gd name="csX1304" fmla="*/ 191978 w 565053"/>
                <a:gd name="csY1304" fmla="*/ 178712 h 673952"/>
                <a:gd name="csX1305" fmla="*/ 194064 w 565053"/>
                <a:gd name="csY1305" fmla="*/ 178550 h 673952"/>
                <a:gd name="csX1306" fmla="*/ 195980 w 565053"/>
                <a:gd name="csY1306" fmla="*/ 179196 h 673952"/>
                <a:gd name="csX1307" fmla="*/ 176510 w 565053"/>
                <a:gd name="csY1307" fmla="*/ 201798 h 673952"/>
                <a:gd name="csX1308" fmla="*/ 173317 w 565053"/>
                <a:gd name="csY1308" fmla="*/ 204821 h 673952"/>
                <a:gd name="csX1309" fmla="*/ 174479 w 565053"/>
                <a:gd name="csY1309" fmla="*/ 199298 h 673952"/>
                <a:gd name="csX1310" fmla="*/ 176202 w 565053"/>
                <a:gd name="csY1310" fmla="*/ 193682 h 673952"/>
                <a:gd name="csX1311" fmla="*/ 178588 w 565053"/>
                <a:gd name="csY1311" fmla="*/ 190459 h 673952"/>
                <a:gd name="csX1312" fmla="*/ 179773 w 565053"/>
                <a:gd name="csY1312" fmla="*/ 191720 h 673952"/>
                <a:gd name="csX1313" fmla="*/ 179227 w 565053"/>
                <a:gd name="csY1313" fmla="*/ 194421 h 673952"/>
                <a:gd name="csX1314" fmla="*/ 179235 w 565053"/>
                <a:gd name="csY1314" fmla="*/ 197082 h 673952"/>
                <a:gd name="csX1315" fmla="*/ 178727 w 565053"/>
                <a:gd name="csY1315" fmla="*/ 198336 h 673952"/>
                <a:gd name="csX1316" fmla="*/ 176510 w 565053"/>
                <a:gd name="csY1316" fmla="*/ 201798 h 673952"/>
                <a:gd name="csX1317" fmla="*/ 164598 w 565053"/>
                <a:gd name="csY1317" fmla="*/ 302736 h 673952"/>
                <a:gd name="csX1318" fmla="*/ 162597 w 565053"/>
                <a:gd name="csY1318" fmla="*/ 303082 h 673952"/>
                <a:gd name="csX1319" fmla="*/ 162928 w 565053"/>
                <a:gd name="csY1319" fmla="*/ 300735 h 673952"/>
                <a:gd name="csX1320" fmla="*/ 164544 w 565053"/>
                <a:gd name="csY1320" fmla="*/ 298504 h 673952"/>
                <a:gd name="csX1321" fmla="*/ 165167 w 565053"/>
                <a:gd name="csY1321" fmla="*/ 296981 h 673952"/>
                <a:gd name="csX1322" fmla="*/ 165490 w 565053"/>
                <a:gd name="csY1322" fmla="*/ 295181 h 673952"/>
                <a:gd name="csX1323" fmla="*/ 166922 w 565053"/>
                <a:gd name="csY1323" fmla="*/ 293820 h 673952"/>
                <a:gd name="csX1324" fmla="*/ 168938 w 565053"/>
                <a:gd name="csY1324" fmla="*/ 295566 h 673952"/>
                <a:gd name="csX1325" fmla="*/ 168976 w 565053"/>
                <a:gd name="csY1325" fmla="*/ 298520 h 673952"/>
                <a:gd name="csX1326" fmla="*/ 167976 w 565053"/>
                <a:gd name="csY1326" fmla="*/ 301212 h 673952"/>
                <a:gd name="csX1327" fmla="*/ 164598 w 565053"/>
                <a:gd name="csY1327" fmla="*/ 302736 h 673952"/>
                <a:gd name="csX1328" fmla="*/ 166537 w 565053"/>
                <a:gd name="csY1328" fmla="*/ 310221 h 673952"/>
                <a:gd name="csX1329" fmla="*/ 164806 w 565053"/>
                <a:gd name="csY1329" fmla="*/ 310374 h 673952"/>
                <a:gd name="csX1330" fmla="*/ 164821 w 565053"/>
                <a:gd name="csY1330" fmla="*/ 308213 h 673952"/>
                <a:gd name="csX1331" fmla="*/ 165814 w 565053"/>
                <a:gd name="csY1331" fmla="*/ 306243 h 673952"/>
                <a:gd name="csX1332" fmla="*/ 167383 w 565053"/>
                <a:gd name="csY1332" fmla="*/ 304928 h 673952"/>
                <a:gd name="csX1333" fmla="*/ 169407 w 565053"/>
                <a:gd name="csY1333" fmla="*/ 304582 h 673952"/>
                <a:gd name="csX1334" fmla="*/ 171670 w 565053"/>
                <a:gd name="csY1334" fmla="*/ 304428 h 673952"/>
                <a:gd name="csX1335" fmla="*/ 172355 w 565053"/>
                <a:gd name="csY1335" fmla="*/ 305474 h 673952"/>
                <a:gd name="csX1336" fmla="*/ 171054 w 565053"/>
                <a:gd name="csY1336" fmla="*/ 306943 h 673952"/>
                <a:gd name="csX1337" fmla="*/ 166537 w 565053"/>
                <a:gd name="csY1337" fmla="*/ 310221 h 673952"/>
                <a:gd name="csX1338" fmla="*/ 154840 w 565053"/>
                <a:gd name="csY1338" fmla="*/ 324691 h 673952"/>
                <a:gd name="csX1339" fmla="*/ 153409 w 565053"/>
                <a:gd name="csY1339" fmla="*/ 326299 h 673952"/>
                <a:gd name="csX1340" fmla="*/ 150738 w 565053"/>
                <a:gd name="csY1340" fmla="*/ 325837 h 673952"/>
                <a:gd name="csX1341" fmla="*/ 150454 w 565053"/>
                <a:gd name="csY1341" fmla="*/ 324452 h 673952"/>
                <a:gd name="csX1342" fmla="*/ 151215 w 565053"/>
                <a:gd name="csY1342" fmla="*/ 321683 h 673952"/>
                <a:gd name="csX1343" fmla="*/ 152839 w 565053"/>
                <a:gd name="csY1343" fmla="*/ 320537 h 673952"/>
                <a:gd name="csX1344" fmla="*/ 154932 w 565053"/>
                <a:gd name="csY1344" fmla="*/ 320760 h 673952"/>
                <a:gd name="csX1345" fmla="*/ 155602 w 565053"/>
                <a:gd name="csY1345" fmla="*/ 321914 h 673952"/>
                <a:gd name="csX1346" fmla="*/ 154840 w 565053"/>
                <a:gd name="csY1346" fmla="*/ 324691 h 673952"/>
                <a:gd name="csX1347" fmla="*/ 138933 w 565053"/>
                <a:gd name="csY1347" fmla="*/ 363863 h 673952"/>
                <a:gd name="csX1348" fmla="*/ 137802 w 565053"/>
                <a:gd name="csY1348" fmla="*/ 365278 h 673952"/>
                <a:gd name="csX1349" fmla="*/ 135286 w 565053"/>
                <a:gd name="csY1349" fmla="*/ 364147 h 673952"/>
                <a:gd name="csX1350" fmla="*/ 130322 w 565053"/>
                <a:gd name="csY1350" fmla="*/ 365024 h 673952"/>
                <a:gd name="csX1351" fmla="*/ 128321 w 565053"/>
                <a:gd name="csY1351" fmla="*/ 363647 h 673952"/>
                <a:gd name="csX1352" fmla="*/ 129914 w 565053"/>
                <a:gd name="csY1352" fmla="*/ 360955 h 673952"/>
                <a:gd name="csX1353" fmla="*/ 134401 w 565053"/>
                <a:gd name="csY1353" fmla="*/ 358124 h 673952"/>
                <a:gd name="csX1354" fmla="*/ 136810 w 565053"/>
                <a:gd name="csY1354" fmla="*/ 358255 h 673952"/>
                <a:gd name="csX1355" fmla="*/ 139264 w 565053"/>
                <a:gd name="csY1355" fmla="*/ 361732 h 673952"/>
                <a:gd name="csX1356" fmla="*/ 138933 w 565053"/>
                <a:gd name="csY1356" fmla="*/ 363863 h 673952"/>
                <a:gd name="csX1357" fmla="*/ 79309 w 565053"/>
                <a:gd name="csY1357" fmla="*/ 423413 h 673952"/>
                <a:gd name="csX1358" fmla="*/ 76831 w 565053"/>
                <a:gd name="csY1358" fmla="*/ 423528 h 673952"/>
                <a:gd name="csX1359" fmla="*/ 75338 w 565053"/>
                <a:gd name="csY1359" fmla="*/ 422436 h 673952"/>
                <a:gd name="csX1360" fmla="*/ 78886 w 565053"/>
                <a:gd name="csY1360" fmla="*/ 420266 h 673952"/>
                <a:gd name="csX1361" fmla="*/ 84450 w 565053"/>
                <a:gd name="csY1361" fmla="*/ 418189 h 673952"/>
                <a:gd name="csX1362" fmla="*/ 84981 w 565053"/>
                <a:gd name="csY1362" fmla="*/ 416874 h 673952"/>
                <a:gd name="csX1363" fmla="*/ 85650 w 565053"/>
                <a:gd name="csY1363" fmla="*/ 416712 h 673952"/>
                <a:gd name="csX1364" fmla="*/ 86612 w 565053"/>
                <a:gd name="csY1364" fmla="*/ 418328 h 673952"/>
                <a:gd name="csX1365" fmla="*/ 86735 w 565053"/>
                <a:gd name="csY1365" fmla="*/ 420543 h 673952"/>
                <a:gd name="csX1366" fmla="*/ 86120 w 565053"/>
                <a:gd name="csY1366" fmla="*/ 421643 h 673952"/>
                <a:gd name="csX1367" fmla="*/ 79309 w 565053"/>
                <a:gd name="csY1367" fmla="*/ 423413 h 673952"/>
                <a:gd name="csX1368" fmla="*/ 71352 w 565053"/>
                <a:gd name="csY1368" fmla="*/ 439337 h 673952"/>
                <a:gd name="csX1369" fmla="*/ 69236 w 565053"/>
                <a:gd name="csY1369" fmla="*/ 439368 h 673952"/>
                <a:gd name="csX1370" fmla="*/ 66719 w 565053"/>
                <a:gd name="csY1370" fmla="*/ 438629 h 673952"/>
                <a:gd name="csX1371" fmla="*/ 65142 w 565053"/>
                <a:gd name="csY1371" fmla="*/ 437052 h 673952"/>
                <a:gd name="csX1372" fmla="*/ 64896 w 565053"/>
                <a:gd name="csY1372" fmla="*/ 435660 h 673952"/>
                <a:gd name="csX1373" fmla="*/ 67797 w 565053"/>
                <a:gd name="csY1373" fmla="*/ 433929 h 673952"/>
                <a:gd name="csX1374" fmla="*/ 70713 w 565053"/>
                <a:gd name="csY1374" fmla="*/ 432913 h 673952"/>
                <a:gd name="csX1375" fmla="*/ 72068 w 565053"/>
                <a:gd name="csY1375" fmla="*/ 434821 h 673952"/>
                <a:gd name="csX1376" fmla="*/ 72168 w 565053"/>
                <a:gd name="csY1376" fmla="*/ 437945 h 673952"/>
                <a:gd name="csX1377" fmla="*/ 71352 w 565053"/>
                <a:gd name="csY1377" fmla="*/ 439337 h 673952"/>
                <a:gd name="csX1378" fmla="*/ 3455 w 565053"/>
                <a:gd name="csY1378" fmla="*/ 543575 h 673952"/>
                <a:gd name="csX1379" fmla="*/ 1539 w 565053"/>
                <a:gd name="csY1379" fmla="*/ 544136 h 673952"/>
                <a:gd name="csX1380" fmla="*/ 0 w 565053"/>
                <a:gd name="csY1380" fmla="*/ 543652 h 673952"/>
                <a:gd name="csX1381" fmla="*/ 546 w 565053"/>
                <a:gd name="csY1381" fmla="*/ 539390 h 673952"/>
                <a:gd name="csX1382" fmla="*/ 1347 w 565053"/>
                <a:gd name="csY1382" fmla="*/ 538697 h 673952"/>
                <a:gd name="csX1383" fmla="*/ 2509 w 565053"/>
                <a:gd name="csY1383" fmla="*/ 538451 h 673952"/>
                <a:gd name="csX1384" fmla="*/ 3763 w 565053"/>
                <a:gd name="csY1384" fmla="*/ 540736 h 673952"/>
                <a:gd name="csX1385" fmla="*/ 3455 w 565053"/>
                <a:gd name="csY1385" fmla="*/ 543575 h 673952"/>
                <a:gd name="csX1386" fmla="*/ 6203 w 565053"/>
                <a:gd name="csY1386" fmla="*/ 577792 h 673952"/>
                <a:gd name="csX1387" fmla="*/ 6272 w 565053"/>
                <a:gd name="csY1387" fmla="*/ 582954 h 673952"/>
                <a:gd name="csX1388" fmla="*/ 4286 w 565053"/>
                <a:gd name="csY1388" fmla="*/ 582562 h 673952"/>
                <a:gd name="csX1389" fmla="*/ 3394 w 565053"/>
                <a:gd name="csY1389" fmla="*/ 580585 h 673952"/>
                <a:gd name="csX1390" fmla="*/ 3132 w 565053"/>
                <a:gd name="csY1390" fmla="*/ 579316 h 673952"/>
                <a:gd name="csX1391" fmla="*/ 3293 w 565053"/>
                <a:gd name="csY1391" fmla="*/ 576323 h 673952"/>
                <a:gd name="csX1392" fmla="*/ 2847 w 565053"/>
                <a:gd name="csY1392" fmla="*/ 573230 h 673952"/>
                <a:gd name="csX1393" fmla="*/ 3432 w 565053"/>
                <a:gd name="csY1393" fmla="*/ 571692 h 673952"/>
                <a:gd name="csX1394" fmla="*/ 4155 w 565053"/>
                <a:gd name="csY1394" fmla="*/ 571484 h 673952"/>
                <a:gd name="csX1395" fmla="*/ 5441 w 565053"/>
                <a:gd name="csY1395" fmla="*/ 574238 h 673952"/>
                <a:gd name="csX1396" fmla="*/ 6203 w 565053"/>
                <a:gd name="csY1396" fmla="*/ 577792 h 6739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</a:cxnLst>
              <a:rect l="l" t="t" r="r" b="b"/>
              <a:pathLst>
                <a:path w="565053" h="673952">
                  <a:moveTo>
                    <a:pt x="448952" y="0"/>
                  </a:moveTo>
                  <a:lnTo>
                    <a:pt x="454724" y="2554"/>
                  </a:lnTo>
                  <a:lnTo>
                    <a:pt x="456694" y="2500"/>
                  </a:lnTo>
                  <a:lnTo>
                    <a:pt x="459564" y="7262"/>
                  </a:lnTo>
                  <a:lnTo>
                    <a:pt x="461057" y="6839"/>
                  </a:lnTo>
                  <a:lnTo>
                    <a:pt x="460773" y="9731"/>
                  </a:lnTo>
                  <a:lnTo>
                    <a:pt x="457879" y="11108"/>
                  </a:lnTo>
                  <a:lnTo>
                    <a:pt x="453377" y="11939"/>
                  </a:lnTo>
                  <a:lnTo>
                    <a:pt x="452707" y="12516"/>
                  </a:lnTo>
                  <a:lnTo>
                    <a:pt x="448860" y="12055"/>
                  </a:lnTo>
                  <a:lnTo>
                    <a:pt x="446697" y="8162"/>
                  </a:lnTo>
                  <a:lnTo>
                    <a:pt x="443088" y="7200"/>
                  </a:lnTo>
                  <a:lnTo>
                    <a:pt x="443096" y="5947"/>
                  </a:lnTo>
                  <a:lnTo>
                    <a:pt x="445435" y="2992"/>
                  </a:lnTo>
                  <a:lnTo>
                    <a:pt x="448952" y="0"/>
                  </a:lnTo>
                  <a:close/>
                  <a:moveTo>
                    <a:pt x="563060" y="87683"/>
                  </a:moveTo>
                  <a:lnTo>
                    <a:pt x="564238" y="95876"/>
                  </a:lnTo>
                  <a:lnTo>
                    <a:pt x="564199" y="98722"/>
                  </a:lnTo>
                  <a:lnTo>
                    <a:pt x="563645" y="101476"/>
                  </a:lnTo>
                  <a:lnTo>
                    <a:pt x="562868" y="102884"/>
                  </a:lnTo>
                  <a:lnTo>
                    <a:pt x="561321" y="103499"/>
                  </a:lnTo>
                  <a:lnTo>
                    <a:pt x="557573" y="103253"/>
                  </a:lnTo>
                  <a:lnTo>
                    <a:pt x="552487" y="100030"/>
                  </a:lnTo>
                  <a:lnTo>
                    <a:pt x="549201" y="96991"/>
                  </a:lnTo>
                  <a:lnTo>
                    <a:pt x="548177" y="96860"/>
                  </a:lnTo>
                  <a:lnTo>
                    <a:pt x="547731" y="97229"/>
                  </a:lnTo>
                  <a:lnTo>
                    <a:pt x="548531" y="100276"/>
                  </a:lnTo>
                  <a:lnTo>
                    <a:pt x="548316" y="102614"/>
                  </a:lnTo>
                  <a:lnTo>
                    <a:pt x="547823" y="105153"/>
                  </a:lnTo>
                  <a:lnTo>
                    <a:pt x="547131" y="107453"/>
                  </a:lnTo>
                  <a:lnTo>
                    <a:pt x="546169" y="109377"/>
                  </a:lnTo>
                  <a:lnTo>
                    <a:pt x="544152" y="111854"/>
                  </a:lnTo>
                  <a:lnTo>
                    <a:pt x="540666" y="113808"/>
                  </a:lnTo>
                  <a:lnTo>
                    <a:pt x="531071" y="117616"/>
                  </a:lnTo>
                  <a:lnTo>
                    <a:pt x="530309" y="119292"/>
                  </a:lnTo>
                  <a:lnTo>
                    <a:pt x="527215" y="129832"/>
                  </a:lnTo>
                  <a:lnTo>
                    <a:pt x="526376" y="131370"/>
                  </a:lnTo>
                  <a:lnTo>
                    <a:pt x="525245" y="132670"/>
                  </a:lnTo>
                  <a:lnTo>
                    <a:pt x="521943" y="134355"/>
                  </a:lnTo>
                  <a:lnTo>
                    <a:pt x="520343" y="132032"/>
                  </a:lnTo>
                  <a:lnTo>
                    <a:pt x="519065" y="128501"/>
                  </a:lnTo>
                  <a:lnTo>
                    <a:pt x="519358" y="124993"/>
                  </a:lnTo>
                  <a:lnTo>
                    <a:pt x="523213" y="118239"/>
                  </a:lnTo>
                  <a:lnTo>
                    <a:pt x="526823" y="113431"/>
                  </a:lnTo>
                  <a:lnTo>
                    <a:pt x="527838" y="111761"/>
                  </a:lnTo>
                  <a:lnTo>
                    <a:pt x="529885" y="106907"/>
                  </a:lnTo>
                  <a:lnTo>
                    <a:pt x="525745" y="94645"/>
                  </a:lnTo>
                  <a:lnTo>
                    <a:pt x="518373" y="90914"/>
                  </a:lnTo>
                  <a:lnTo>
                    <a:pt x="509977" y="85213"/>
                  </a:lnTo>
                  <a:lnTo>
                    <a:pt x="506899" y="82167"/>
                  </a:lnTo>
                  <a:lnTo>
                    <a:pt x="502105" y="75867"/>
                  </a:lnTo>
                  <a:lnTo>
                    <a:pt x="498711" y="70189"/>
                  </a:lnTo>
                  <a:lnTo>
                    <a:pt x="495648" y="69989"/>
                  </a:lnTo>
                  <a:lnTo>
                    <a:pt x="492278" y="71420"/>
                  </a:lnTo>
                  <a:lnTo>
                    <a:pt x="487014" y="76605"/>
                  </a:lnTo>
                  <a:lnTo>
                    <a:pt x="483943" y="79205"/>
                  </a:lnTo>
                  <a:lnTo>
                    <a:pt x="482250" y="79975"/>
                  </a:lnTo>
                  <a:lnTo>
                    <a:pt x="481843" y="80090"/>
                  </a:lnTo>
                  <a:lnTo>
                    <a:pt x="478072" y="78621"/>
                  </a:lnTo>
                  <a:lnTo>
                    <a:pt x="473885" y="78313"/>
                  </a:lnTo>
                  <a:lnTo>
                    <a:pt x="470515" y="78736"/>
                  </a:lnTo>
                  <a:lnTo>
                    <a:pt x="469245" y="79444"/>
                  </a:lnTo>
                  <a:lnTo>
                    <a:pt x="464551" y="87783"/>
                  </a:lnTo>
                  <a:lnTo>
                    <a:pt x="461265" y="91968"/>
                  </a:lnTo>
                  <a:lnTo>
                    <a:pt x="459456" y="93406"/>
                  </a:lnTo>
                  <a:lnTo>
                    <a:pt x="458140" y="95822"/>
                  </a:lnTo>
                  <a:lnTo>
                    <a:pt x="457063" y="99791"/>
                  </a:lnTo>
                  <a:lnTo>
                    <a:pt x="454654" y="113454"/>
                  </a:lnTo>
                  <a:lnTo>
                    <a:pt x="452862" y="118577"/>
                  </a:lnTo>
                  <a:lnTo>
                    <a:pt x="452461" y="121700"/>
                  </a:lnTo>
                  <a:lnTo>
                    <a:pt x="452885" y="131116"/>
                  </a:lnTo>
                  <a:lnTo>
                    <a:pt x="452454" y="136301"/>
                  </a:lnTo>
                  <a:lnTo>
                    <a:pt x="450260" y="140563"/>
                  </a:lnTo>
                  <a:lnTo>
                    <a:pt x="448714" y="142479"/>
                  </a:lnTo>
                  <a:lnTo>
                    <a:pt x="446674" y="142871"/>
                  </a:lnTo>
                  <a:lnTo>
                    <a:pt x="444004" y="143956"/>
                  </a:lnTo>
                  <a:lnTo>
                    <a:pt x="441673" y="146410"/>
                  </a:lnTo>
                  <a:lnTo>
                    <a:pt x="440025" y="149756"/>
                  </a:lnTo>
                  <a:lnTo>
                    <a:pt x="438171" y="157226"/>
                  </a:lnTo>
                  <a:lnTo>
                    <a:pt x="435031" y="159964"/>
                  </a:lnTo>
                  <a:lnTo>
                    <a:pt x="432030" y="159180"/>
                  </a:lnTo>
                  <a:lnTo>
                    <a:pt x="429891" y="156441"/>
                  </a:lnTo>
                  <a:lnTo>
                    <a:pt x="425296" y="154318"/>
                  </a:lnTo>
                  <a:lnTo>
                    <a:pt x="421872" y="152964"/>
                  </a:lnTo>
                  <a:lnTo>
                    <a:pt x="418032" y="150025"/>
                  </a:lnTo>
                  <a:lnTo>
                    <a:pt x="414646" y="147787"/>
                  </a:lnTo>
                  <a:lnTo>
                    <a:pt x="411553" y="147341"/>
                  </a:lnTo>
                  <a:lnTo>
                    <a:pt x="409790" y="150179"/>
                  </a:lnTo>
                  <a:lnTo>
                    <a:pt x="408374" y="152826"/>
                  </a:lnTo>
                  <a:lnTo>
                    <a:pt x="403095" y="154972"/>
                  </a:lnTo>
                  <a:lnTo>
                    <a:pt x="400101" y="156672"/>
                  </a:lnTo>
                  <a:lnTo>
                    <a:pt x="396223" y="157049"/>
                  </a:lnTo>
                  <a:lnTo>
                    <a:pt x="394653" y="155164"/>
                  </a:lnTo>
                  <a:lnTo>
                    <a:pt x="389020" y="153918"/>
                  </a:lnTo>
                  <a:lnTo>
                    <a:pt x="382317" y="152441"/>
                  </a:lnTo>
                  <a:lnTo>
                    <a:pt x="380378" y="152456"/>
                  </a:lnTo>
                  <a:lnTo>
                    <a:pt x="379770" y="149079"/>
                  </a:lnTo>
                  <a:lnTo>
                    <a:pt x="377985" y="144348"/>
                  </a:lnTo>
                  <a:lnTo>
                    <a:pt x="373221" y="136132"/>
                  </a:lnTo>
                  <a:lnTo>
                    <a:pt x="371274" y="133224"/>
                  </a:lnTo>
                  <a:lnTo>
                    <a:pt x="367604" y="126370"/>
                  </a:lnTo>
                  <a:lnTo>
                    <a:pt x="363332" y="119308"/>
                  </a:lnTo>
                  <a:lnTo>
                    <a:pt x="362725" y="119131"/>
                  </a:lnTo>
                  <a:lnTo>
                    <a:pt x="359862" y="118893"/>
                  </a:lnTo>
                  <a:lnTo>
                    <a:pt x="355668" y="119123"/>
                  </a:lnTo>
                  <a:lnTo>
                    <a:pt x="353005" y="120731"/>
                  </a:lnTo>
                  <a:lnTo>
                    <a:pt x="351328" y="122747"/>
                  </a:lnTo>
                  <a:lnTo>
                    <a:pt x="351035" y="124424"/>
                  </a:lnTo>
                  <a:lnTo>
                    <a:pt x="352659" y="130824"/>
                  </a:lnTo>
                  <a:lnTo>
                    <a:pt x="352159" y="132416"/>
                  </a:lnTo>
                  <a:lnTo>
                    <a:pt x="351320" y="133186"/>
                  </a:lnTo>
                  <a:lnTo>
                    <a:pt x="347511" y="131393"/>
                  </a:lnTo>
                  <a:lnTo>
                    <a:pt x="342901" y="131516"/>
                  </a:lnTo>
                  <a:lnTo>
                    <a:pt x="341739" y="133486"/>
                  </a:lnTo>
                  <a:lnTo>
                    <a:pt x="338931" y="133701"/>
                  </a:lnTo>
                  <a:lnTo>
                    <a:pt x="330827" y="134447"/>
                  </a:lnTo>
                  <a:lnTo>
                    <a:pt x="334405" y="139648"/>
                  </a:lnTo>
                  <a:lnTo>
                    <a:pt x="335591" y="141732"/>
                  </a:lnTo>
                  <a:lnTo>
                    <a:pt x="335829" y="144779"/>
                  </a:lnTo>
                  <a:lnTo>
                    <a:pt x="335206" y="150425"/>
                  </a:lnTo>
                  <a:lnTo>
                    <a:pt x="333490" y="155233"/>
                  </a:lnTo>
                  <a:lnTo>
                    <a:pt x="331489" y="159134"/>
                  </a:lnTo>
                  <a:lnTo>
                    <a:pt x="327633" y="162988"/>
                  </a:lnTo>
                  <a:lnTo>
                    <a:pt x="333490" y="166788"/>
                  </a:lnTo>
                  <a:lnTo>
                    <a:pt x="329511" y="171904"/>
                  </a:lnTo>
                  <a:lnTo>
                    <a:pt x="327649" y="173888"/>
                  </a:lnTo>
                  <a:lnTo>
                    <a:pt x="325494" y="173550"/>
                  </a:lnTo>
                  <a:lnTo>
                    <a:pt x="321639" y="171788"/>
                  </a:lnTo>
                  <a:lnTo>
                    <a:pt x="312304" y="167511"/>
                  </a:lnTo>
                  <a:lnTo>
                    <a:pt x="307849" y="165903"/>
                  </a:lnTo>
                  <a:lnTo>
                    <a:pt x="303862" y="165411"/>
                  </a:lnTo>
                  <a:lnTo>
                    <a:pt x="301738" y="165473"/>
                  </a:lnTo>
                  <a:lnTo>
                    <a:pt x="293289" y="161795"/>
                  </a:lnTo>
                  <a:lnTo>
                    <a:pt x="291657" y="162203"/>
                  </a:lnTo>
                  <a:lnTo>
                    <a:pt x="288625" y="163795"/>
                  </a:lnTo>
                  <a:lnTo>
                    <a:pt x="288287" y="167365"/>
                  </a:lnTo>
                  <a:lnTo>
                    <a:pt x="288479" y="176204"/>
                  </a:lnTo>
                  <a:lnTo>
                    <a:pt x="288926" y="182974"/>
                  </a:lnTo>
                  <a:lnTo>
                    <a:pt x="287810" y="186866"/>
                  </a:lnTo>
                  <a:lnTo>
                    <a:pt x="286694" y="189505"/>
                  </a:lnTo>
                  <a:lnTo>
                    <a:pt x="283316" y="196590"/>
                  </a:lnTo>
                  <a:lnTo>
                    <a:pt x="275712" y="191774"/>
                  </a:lnTo>
                  <a:lnTo>
                    <a:pt x="270525" y="188574"/>
                  </a:lnTo>
                  <a:lnTo>
                    <a:pt x="267193" y="192828"/>
                  </a:lnTo>
                  <a:lnTo>
                    <a:pt x="258844" y="200598"/>
                  </a:lnTo>
                  <a:lnTo>
                    <a:pt x="254565" y="215799"/>
                  </a:lnTo>
                  <a:lnTo>
                    <a:pt x="254319" y="216291"/>
                  </a:lnTo>
                  <a:lnTo>
                    <a:pt x="251787" y="220130"/>
                  </a:lnTo>
                  <a:lnTo>
                    <a:pt x="248548" y="221892"/>
                  </a:lnTo>
                  <a:lnTo>
                    <a:pt x="246092" y="222761"/>
                  </a:lnTo>
                  <a:lnTo>
                    <a:pt x="244661" y="227230"/>
                  </a:lnTo>
                  <a:lnTo>
                    <a:pt x="247993" y="233608"/>
                  </a:lnTo>
                  <a:lnTo>
                    <a:pt x="249702" y="236962"/>
                  </a:lnTo>
                  <a:lnTo>
                    <a:pt x="251295" y="242362"/>
                  </a:lnTo>
                  <a:lnTo>
                    <a:pt x="251002" y="245786"/>
                  </a:lnTo>
                  <a:lnTo>
                    <a:pt x="250633" y="247909"/>
                  </a:lnTo>
                  <a:lnTo>
                    <a:pt x="247054" y="252248"/>
                  </a:lnTo>
                  <a:lnTo>
                    <a:pt x="239420" y="263641"/>
                  </a:lnTo>
                  <a:lnTo>
                    <a:pt x="232356" y="275441"/>
                  </a:lnTo>
                  <a:lnTo>
                    <a:pt x="229463" y="278811"/>
                  </a:lnTo>
                  <a:lnTo>
                    <a:pt x="230771" y="288719"/>
                  </a:lnTo>
                  <a:lnTo>
                    <a:pt x="228424" y="291612"/>
                  </a:lnTo>
                  <a:lnTo>
                    <a:pt x="223637" y="294873"/>
                  </a:lnTo>
                  <a:lnTo>
                    <a:pt x="221190" y="296127"/>
                  </a:lnTo>
                  <a:lnTo>
                    <a:pt x="218558" y="296866"/>
                  </a:lnTo>
                  <a:lnTo>
                    <a:pt x="210463" y="298166"/>
                  </a:lnTo>
                  <a:lnTo>
                    <a:pt x="211902" y="308628"/>
                  </a:lnTo>
                  <a:lnTo>
                    <a:pt x="212448" y="313236"/>
                  </a:lnTo>
                  <a:lnTo>
                    <a:pt x="212440" y="315959"/>
                  </a:lnTo>
                  <a:lnTo>
                    <a:pt x="211602" y="318613"/>
                  </a:lnTo>
                  <a:lnTo>
                    <a:pt x="210601" y="323668"/>
                  </a:lnTo>
                  <a:lnTo>
                    <a:pt x="209093" y="341592"/>
                  </a:lnTo>
                  <a:lnTo>
                    <a:pt x="207938" y="343507"/>
                  </a:lnTo>
                  <a:lnTo>
                    <a:pt x="206346" y="348316"/>
                  </a:lnTo>
                  <a:lnTo>
                    <a:pt x="201220" y="359801"/>
                  </a:lnTo>
                  <a:lnTo>
                    <a:pt x="197111" y="367386"/>
                  </a:lnTo>
                  <a:lnTo>
                    <a:pt x="191178" y="378241"/>
                  </a:lnTo>
                  <a:lnTo>
                    <a:pt x="196003" y="381648"/>
                  </a:lnTo>
                  <a:lnTo>
                    <a:pt x="200405" y="384133"/>
                  </a:lnTo>
                  <a:lnTo>
                    <a:pt x="201320" y="387941"/>
                  </a:lnTo>
                  <a:lnTo>
                    <a:pt x="201928" y="394280"/>
                  </a:lnTo>
                  <a:lnTo>
                    <a:pt x="201782" y="398580"/>
                  </a:lnTo>
                  <a:lnTo>
                    <a:pt x="200097" y="402434"/>
                  </a:lnTo>
                  <a:lnTo>
                    <a:pt x="198789" y="405135"/>
                  </a:lnTo>
                  <a:lnTo>
                    <a:pt x="197873" y="406450"/>
                  </a:lnTo>
                  <a:lnTo>
                    <a:pt x="191617" y="405142"/>
                  </a:lnTo>
                  <a:lnTo>
                    <a:pt x="183598" y="403458"/>
                  </a:lnTo>
                  <a:lnTo>
                    <a:pt x="181520" y="403442"/>
                  </a:lnTo>
                  <a:lnTo>
                    <a:pt x="176857" y="404658"/>
                  </a:lnTo>
                  <a:lnTo>
                    <a:pt x="172647" y="407142"/>
                  </a:lnTo>
                  <a:lnTo>
                    <a:pt x="170431" y="409235"/>
                  </a:lnTo>
                  <a:lnTo>
                    <a:pt x="169838" y="410066"/>
                  </a:lnTo>
                  <a:lnTo>
                    <a:pt x="167037" y="414820"/>
                  </a:lnTo>
                  <a:lnTo>
                    <a:pt x="162051" y="423220"/>
                  </a:lnTo>
                  <a:lnTo>
                    <a:pt x="159319" y="426875"/>
                  </a:lnTo>
                  <a:lnTo>
                    <a:pt x="160119" y="431898"/>
                  </a:lnTo>
                  <a:lnTo>
                    <a:pt x="155533" y="441552"/>
                  </a:lnTo>
                  <a:lnTo>
                    <a:pt x="158534" y="451230"/>
                  </a:lnTo>
                  <a:lnTo>
                    <a:pt x="158665" y="451553"/>
                  </a:lnTo>
                  <a:lnTo>
                    <a:pt x="160258" y="455446"/>
                  </a:lnTo>
                  <a:lnTo>
                    <a:pt x="158595" y="457954"/>
                  </a:lnTo>
                  <a:lnTo>
                    <a:pt x="157895" y="459300"/>
                  </a:lnTo>
                  <a:lnTo>
                    <a:pt x="158134" y="463723"/>
                  </a:lnTo>
                  <a:lnTo>
                    <a:pt x="158572" y="468654"/>
                  </a:lnTo>
                  <a:lnTo>
                    <a:pt x="158188" y="471539"/>
                  </a:lnTo>
                  <a:lnTo>
                    <a:pt x="158026" y="474732"/>
                  </a:lnTo>
                  <a:lnTo>
                    <a:pt x="162105" y="489002"/>
                  </a:lnTo>
                  <a:lnTo>
                    <a:pt x="162058" y="492325"/>
                  </a:lnTo>
                  <a:lnTo>
                    <a:pt x="161858" y="494464"/>
                  </a:lnTo>
                  <a:lnTo>
                    <a:pt x="160596" y="503241"/>
                  </a:lnTo>
                  <a:lnTo>
                    <a:pt x="158903" y="514942"/>
                  </a:lnTo>
                  <a:lnTo>
                    <a:pt x="161858" y="517996"/>
                  </a:lnTo>
                  <a:lnTo>
                    <a:pt x="166060" y="521642"/>
                  </a:lnTo>
                  <a:lnTo>
                    <a:pt x="168422" y="523081"/>
                  </a:lnTo>
                  <a:lnTo>
                    <a:pt x="171908" y="527404"/>
                  </a:lnTo>
                  <a:lnTo>
                    <a:pt x="174571" y="531612"/>
                  </a:lnTo>
                  <a:lnTo>
                    <a:pt x="174202" y="534397"/>
                  </a:lnTo>
                  <a:lnTo>
                    <a:pt x="173432" y="537467"/>
                  </a:lnTo>
                  <a:lnTo>
                    <a:pt x="172316" y="539605"/>
                  </a:lnTo>
                  <a:lnTo>
                    <a:pt x="171262" y="542536"/>
                  </a:lnTo>
                  <a:lnTo>
                    <a:pt x="170793" y="544698"/>
                  </a:lnTo>
                  <a:lnTo>
                    <a:pt x="170300" y="545275"/>
                  </a:lnTo>
                  <a:lnTo>
                    <a:pt x="165644" y="545513"/>
                  </a:lnTo>
                  <a:lnTo>
                    <a:pt x="163190" y="546329"/>
                  </a:lnTo>
                  <a:lnTo>
                    <a:pt x="161904" y="547244"/>
                  </a:lnTo>
                  <a:lnTo>
                    <a:pt x="162343" y="552152"/>
                  </a:lnTo>
                  <a:lnTo>
                    <a:pt x="165167" y="561099"/>
                  </a:lnTo>
                  <a:lnTo>
                    <a:pt x="167514" y="567422"/>
                  </a:lnTo>
                  <a:lnTo>
                    <a:pt x="168269" y="571576"/>
                  </a:lnTo>
                  <a:lnTo>
                    <a:pt x="167499" y="575777"/>
                  </a:lnTo>
                  <a:lnTo>
                    <a:pt x="166699" y="577923"/>
                  </a:lnTo>
                  <a:lnTo>
                    <a:pt x="166676" y="580808"/>
                  </a:lnTo>
                  <a:lnTo>
                    <a:pt x="166060" y="586531"/>
                  </a:lnTo>
                  <a:lnTo>
                    <a:pt x="164244" y="589416"/>
                  </a:lnTo>
                  <a:lnTo>
                    <a:pt x="161866" y="592555"/>
                  </a:lnTo>
                  <a:lnTo>
                    <a:pt x="159219" y="594893"/>
                  </a:lnTo>
                  <a:lnTo>
                    <a:pt x="157118" y="595547"/>
                  </a:lnTo>
                  <a:lnTo>
                    <a:pt x="155317" y="595817"/>
                  </a:lnTo>
                  <a:lnTo>
                    <a:pt x="154101" y="597001"/>
                  </a:lnTo>
                  <a:lnTo>
                    <a:pt x="153001" y="600486"/>
                  </a:lnTo>
                  <a:lnTo>
                    <a:pt x="151985" y="604133"/>
                  </a:lnTo>
                  <a:lnTo>
                    <a:pt x="148668" y="608610"/>
                  </a:lnTo>
                  <a:lnTo>
                    <a:pt x="148761" y="610164"/>
                  </a:lnTo>
                  <a:lnTo>
                    <a:pt x="150023" y="615441"/>
                  </a:lnTo>
                  <a:lnTo>
                    <a:pt x="151208" y="621426"/>
                  </a:lnTo>
                  <a:lnTo>
                    <a:pt x="150207" y="627003"/>
                  </a:lnTo>
                  <a:lnTo>
                    <a:pt x="149353" y="632827"/>
                  </a:lnTo>
                  <a:lnTo>
                    <a:pt x="147852" y="636696"/>
                  </a:lnTo>
                  <a:lnTo>
                    <a:pt x="145713" y="638081"/>
                  </a:lnTo>
                  <a:lnTo>
                    <a:pt x="144143" y="637389"/>
                  </a:lnTo>
                  <a:lnTo>
                    <a:pt x="142366" y="632081"/>
                  </a:lnTo>
                  <a:lnTo>
                    <a:pt x="142273" y="630827"/>
                  </a:lnTo>
                  <a:lnTo>
                    <a:pt x="141835" y="629196"/>
                  </a:lnTo>
                  <a:lnTo>
                    <a:pt x="136787" y="627573"/>
                  </a:lnTo>
                  <a:lnTo>
                    <a:pt x="135894" y="627626"/>
                  </a:lnTo>
                  <a:lnTo>
                    <a:pt x="133908" y="626672"/>
                  </a:lnTo>
                  <a:lnTo>
                    <a:pt x="132746" y="626403"/>
                  </a:lnTo>
                  <a:lnTo>
                    <a:pt x="130361" y="625857"/>
                  </a:lnTo>
                  <a:lnTo>
                    <a:pt x="128375" y="621134"/>
                  </a:lnTo>
                  <a:lnTo>
                    <a:pt x="126275" y="617195"/>
                  </a:lnTo>
                  <a:lnTo>
                    <a:pt x="125967" y="615549"/>
                  </a:lnTo>
                  <a:lnTo>
                    <a:pt x="126044" y="608140"/>
                  </a:lnTo>
                  <a:lnTo>
                    <a:pt x="125397" y="604833"/>
                  </a:lnTo>
                  <a:lnTo>
                    <a:pt x="125197" y="601217"/>
                  </a:lnTo>
                  <a:lnTo>
                    <a:pt x="123873" y="604156"/>
                  </a:lnTo>
                  <a:lnTo>
                    <a:pt x="124643" y="608794"/>
                  </a:lnTo>
                  <a:lnTo>
                    <a:pt x="123012" y="610733"/>
                  </a:lnTo>
                  <a:lnTo>
                    <a:pt x="120941" y="611679"/>
                  </a:lnTo>
                  <a:lnTo>
                    <a:pt x="121134" y="614379"/>
                  </a:lnTo>
                  <a:lnTo>
                    <a:pt x="121980" y="614895"/>
                  </a:lnTo>
                  <a:lnTo>
                    <a:pt x="122157" y="617687"/>
                  </a:lnTo>
                  <a:lnTo>
                    <a:pt x="121657" y="621826"/>
                  </a:lnTo>
                  <a:lnTo>
                    <a:pt x="117594" y="630973"/>
                  </a:lnTo>
                  <a:lnTo>
                    <a:pt x="116778" y="631950"/>
                  </a:lnTo>
                  <a:lnTo>
                    <a:pt x="116217" y="633181"/>
                  </a:lnTo>
                  <a:lnTo>
                    <a:pt x="114139" y="632365"/>
                  </a:lnTo>
                  <a:lnTo>
                    <a:pt x="111468" y="634904"/>
                  </a:lnTo>
                  <a:lnTo>
                    <a:pt x="108937" y="635312"/>
                  </a:lnTo>
                  <a:lnTo>
                    <a:pt x="108021" y="632442"/>
                  </a:lnTo>
                  <a:lnTo>
                    <a:pt x="104458" y="628634"/>
                  </a:lnTo>
                  <a:lnTo>
                    <a:pt x="102780" y="628849"/>
                  </a:lnTo>
                  <a:lnTo>
                    <a:pt x="104289" y="630727"/>
                  </a:lnTo>
                  <a:lnTo>
                    <a:pt x="105782" y="633165"/>
                  </a:lnTo>
                  <a:lnTo>
                    <a:pt x="104935" y="634773"/>
                  </a:lnTo>
                  <a:lnTo>
                    <a:pt x="104104" y="635827"/>
                  </a:lnTo>
                  <a:lnTo>
                    <a:pt x="102649" y="636373"/>
                  </a:lnTo>
                  <a:lnTo>
                    <a:pt x="97440" y="639550"/>
                  </a:lnTo>
                  <a:lnTo>
                    <a:pt x="99294" y="641681"/>
                  </a:lnTo>
                  <a:lnTo>
                    <a:pt x="97717" y="644097"/>
                  </a:lnTo>
                  <a:lnTo>
                    <a:pt x="95900" y="644451"/>
                  </a:lnTo>
                  <a:lnTo>
                    <a:pt x="94931" y="645574"/>
                  </a:lnTo>
                  <a:lnTo>
                    <a:pt x="94592" y="647097"/>
                  </a:lnTo>
                  <a:lnTo>
                    <a:pt x="89198" y="651443"/>
                  </a:lnTo>
                  <a:lnTo>
                    <a:pt x="80410" y="662529"/>
                  </a:lnTo>
                  <a:lnTo>
                    <a:pt x="75892" y="665652"/>
                  </a:lnTo>
                  <a:lnTo>
                    <a:pt x="72737" y="668883"/>
                  </a:lnTo>
                  <a:lnTo>
                    <a:pt x="69959" y="668806"/>
                  </a:lnTo>
                  <a:lnTo>
                    <a:pt x="66466" y="671552"/>
                  </a:lnTo>
                  <a:lnTo>
                    <a:pt x="57616" y="673952"/>
                  </a:lnTo>
                  <a:lnTo>
                    <a:pt x="51744" y="672868"/>
                  </a:lnTo>
                  <a:lnTo>
                    <a:pt x="47658" y="673822"/>
                  </a:lnTo>
                  <a:lnTo>
                    <a:pt x="45465" y="671937"/>
                  </a:lnTo>
                  <a:lnTo>
                    <a:pt x="45180" y="670645"/>
                  </a:lnTo>
                  <a:lnTo>
                    <a:pt x="45288" y="669891"/>
                  </a:lnTo>
                  <a:lnTo>
                    <a:pt x="45649" y="668983"/>
                  </a:lnTo>
                  <a:lnTo>
                    <a:pt x="44887" y="668683"/>
                  </a:lnTo>
                  <a:lnTo>
                    <a:pt x="43287" y="668529"/>
                  </a:lnTo>
                  <a:lnTo>
                    <a:pt x="42602" y="669437"/>
                  </a:lnTo>
                  <a:lnTo>
                    <a:pt x="42510" y="671506"/>
                  </a:lnTo>
                  <a:lnTo>
                    <a:pt x="41748" y="672045"/>
                  </a:lnTo>
                  <a:lnTo>
                    <a:pt x="38700" y="670860"/>
                  </a:lnTo>
                  <a:lnTo>
                    <a:pt x="37931" y="669799"/>
                  </a:lnTo>
                  <a:lnTo>
                    <a:pt x="39023" y="667637"/>
                  </a:lnTo>
                  <a:lnTo>
                    <a:pt x="40901" y="665690"/>
                  </a:lnTo>
                  <a:lnTo>
                    <a:pt x="40563" y="665291"/>
                  </a:lnTo>
                  <a:lnTo>
                    <a:pt x="40201" y="664106"/>
                  </a:lnTo>
                  <a:lnTo>
                    <a:pt x="39285" y="663952"/>
                  </a:lnTo>
                  <a:lnTo>
                    <a:pt x="36561" y="664244"/>
                  </a:lnTo>
                  <a:lnTo>
                    <a:pt x="34345" y="663890"/>
                  </a:lnTo>
                  <a:lnTo>
                    <a:pt x="27126" y="659498"/>
                  </a:lnTo>
                  <a:lnTo>
                    <a:pt x="25441" y="657144"/>
                  </a:lnTo>
                  <a:lnTo>
                    <a:pt x="19616" y="653382"/>
                  </a:lnTo>
                  <a:lnTo>
                    <a:pt x="17007" y="649382"/>
                  </a:lnTo>
                  <a:lnTo>
                    <a:pt x="15522" y="644981"/>
                  </a:lnTo>
                  <a:lnTo>
                    <a:pt x="15637" y="640981"/>
                  </a:lnTo>
                  <a:lnTo>
                    <a:pt x="16353" y="634619"/>
                  </a:lnTo>
                  <a:lnTo>
                    <a:pt x="17576" y="633042"/>
                  </a:lnTo>
                  <a:lnTo>
                    <a:pt x="22801" y="635281"/>
                  </a:lnTo>
                  <a:lnTo>
                    <a:pt x="28088" y="639004"/>
                  </a:lnTo>
                  <a:lnTo>
                    <a:pt x="28912" y="638819"/>
                  </a:lnTo>
                  <a:lnTo>
                    <a:pt x="30574" y="635896"/>
                  </a:lnTo>
                  <a:lnTo>
                    <a:pt x="33791" y="633542"/>
                  </a:lnTo>
                  <a:lnTo>
                    <a:pt x="32875" y="632896"/>
                  </a:lnTo>
                  <a:lnTo>
                    <a:pt x="28088" y="635596"/>
                  </a:lnTo>
                  <a:lnTo>
                    <a:pt x="26311" y="634104"/>
                  </a:lnTo>
                  <a:lnTo>
                    <a:pt x="23548" y="631057"/>
                  </a:lnTo>
                  <a:lnTo>
                    <a:pt x="23548" y="629480"/>
                  </a:lnTo>
                  <a:lnTo>
                    <a:pt x="24833" y="627903"/>
                  </a:lnTo>
                  <a:lnTo>
                    <a:pt x="25264" y="625772"/>
                  </a:lnTo>
                  <a:lnTo>
                    <a:pt x="24595" y="623757"/>
                  </a:lnTo>
                  <a:lnTo>
                    <a:pt x="24910" y="621011"/>
                  </a:lnTo>
                  <a:lnTo>
                    <a:pt x="27042" y="618095"/>
                  </a:lnTo>
                  <a:lnTo>
                    <a:pt x="30243" y="615133"/>
                  </a:lnTo>
                  <a:lnTo>
                    <a:pt x="32552" y="612264"/>
                  </a:lnTo>
                  <a:lnTo>
                    <a:pt x="34922" y="610502"/>
                  </a:lnTo>
                  <a:lnTo>
                    <a:pt x="34676" y="609910"/>
                  </a:lnTo>
                  <a:lnTo>
                    <a:pt x="31967" y="611033"/>
                  </a:lnTo>
                  <a:lnTo>
                    <a:pt x="29373" y="612941"/>
                  </a:lnTo>
                  <a:lnTo>
                    <a:pt x="26326" y="616133"/>
                  </a:lnTo>
                  <a:lnTo>
                    <a:pt x="22609" y="618710"/>
                  </a:lnTo>
                  <a:lnTo>
                    <a:pt x="19862" y="619710"/>
                  </a:lnTo>
                  <a:lnTo>
                    <a:pt x="18554" y="620541"/>
                  </a:lnTo>
                  <a:lnTo>
                    <a:pt x="16537" y="621341"/>
                  </a:lnTo>
                  <a:lnTo>
                    <a:pt x="14452" y="625026"/>
                  </a:lnTo>
                  <a:lnTo>
                    <a:pt x="12174" y="626603"/>
                  </a:lnTo>
                  <a:lnTo>
                    <a:pt x="8096" y="626765"/>
                  </a:lnTo>
                  <a:lnTo>
                    <a:pt x="7195" y="624072"/>
                  </a:lnTo>
                  <a:lnTo>
                    <a:pt x="8349" y="614472"/>
                  </a:lnTo>
                  <a:lnTo>
                    <a:pt x="9581" y="609771"/>
                  </a:lnTo>
                  <a:lnTo>
                    <a:pt x="10935" y="606440"/>
                  </a:lnTo>
                  <a:lnTo>
                    <a:pt x="13059" y="605879"/>
                  </a:lnTo>
                  <a:lnTo>
                    <a:pt x="14552" y="603432"/>
                  </a:lnTo>
                  <a:lnTo>
                    <a:pt x="15791" y="603432"/>
                  </a:lnTo>
                  <a:lnTo>
                    <a:pt x="16868" y="604563"/>
                  </a:lnTo>
                  <a:lnTo>
                    <a:pt x="21032" y="605656"/>
                  </a:lnTo>
                  <a:lnTo>
                    <a:pt x="23086" y="602540"/>
                  </a:lnTo>
                  <a:lnTo>
                    <a:pt x="25757" y="602079"/>
                  </a:lnTo>
                  <a:lnTo>
                    <a:pt x="30628" y="598924"/>
                  </a:lnTo>
                  <a:lnTo>
                    <a:pt x="30528" y="598348"/>
                  </a:lnTo>
                  <a:lnTo>
                    <a:pt x="27234" y="599040"/>
                  </a:lnTo>
                  <a:lnTo>
                    <a:pt x="25233" y="599140"/>
                  </a:lnTo>
                  <a:lnTo>
                    <a:pt x="22371" y="599932"/>
                  </a:lnTo>
                  <a:lnTo>
                    <a:pt x="20847" y="599363"/>
                  </a:lnTo>
                  <a:lnTo>
                    <a:pt x="20131" y="597001"/>
                  </a:lnTo>
                  <a:lnTo>
                    <a:pt x="21278" y="594863"/>
                  </a:lnTo>
                  <a:lnTo>
                    <a:pt x="25872" y="589747"/>
                  </a:lnTo>
                  <a:lnTo>
                    <a:pt x="27465" y="587501"/>
                  </a:lnTo>
                  <a:lnTo>
                    <a:pt x="28365" y="585401"/>
                  </a:lnTo>
                  <a:lnTo>
                    <a:pt x="28219" y="583970"/>
                  </a:lnTo>
                  <a:lnTo>
                    <a:pt x="28989" y="581000"/>
                  </a:lnTo>
                  <a:lnTo>
                    <a:pt x="33483" y="575808"/>
                  </a:lnTo>
                  <a:lnTo>
                    <a:pt x="37146" y="573423"/>
                  </a:lnTo>
                  <a:lnTo>
                    <a:pt x="38346" y="575469"/>
                  </a:lnTo>
                  <a:lnTo>
                    <a:pt x="37323" y="581862"/>
                  </a:lnTo>
                  <a:lnTo>
                    <a:pt x="37330" y="584493"/>
                  </a:lnTo>
                  <a:lnTo>
                    <a:pt x="40224" y="575184"/>
                  </a:lnTo>
                  <a:lnTo>
                    <a:pt x="41501" y="572961"/>
                  </a:lnTo>
                  <a:lnTo>
                    <a:pt x="42948" y="571392"/>
                  </a:lnTo>
                  <a:lnTo>
                    <a:pt x="46457" y="570338"/>
                  </a:lnTo>
                  <a:lnTo>
                    <a:pt x="47450" y="568861"/>
                  </a:lnTo>
                  <a:lnTo>
                    <a:pt x="43356" y="569346"/>
                  </a:lnTo>
                  <a:lnTo>
                    <a:pt x="33437" y="572915"/>
                  </a:lnTo>
                  <a:lnTo>
                    <a:pt x="29258" y="576092"/>
                  </a:lnTo>
                  <a:lnTo>
                    <a:pt x="28142" y="578531"/>
                  </a:lnTo>
                  <a:lnTo>
                    <a:pt x="25241" y="582208"/>
                  </a:lnTo>
                  <a:lnTo>
                    <a:pt x="23879" y="584585"/>
                  </a:lnTo>
                  <a:lnTo>
                    <a:pt x="23279" y="588078"/>
                  </a:lnTo>
                  <a:lnTo>
                    <a:pt x="21647" y="589970"/>
                  </a:lnTo>
                  <a:lnTo>
                    <a:pt x="19439" y="590670"/>
                  </a:lnTo>
                  <a:lnTo>
                    <a:pt x="16376" y="595070"/>
                  </a:lnTo>
                  <a:lnTo>
                    <a:pt x="15021" y="598601"/>
                  </a:lnTo>
                  <a:lnTo>
                    <a:pt x="11974" y="601402"/>
                  </a:lnTo>
                  <a:lnTo>
                    <a:pt x="10043" y="603556"/>
                  </a:lnTo>
                  <a:lnTo>
                    <a:pt x="9404" y="604325"/>
                  </a:lnTo>
                  <a:lnTo>
                    <a:pt x="8357" y="606433"/>
                  </a:lnTo>
                  <a:lnTo>
                    <a:pt x="7488" y="606587"/>
                  </a:lnTo>
                  <a:lnTo>
                    <a:pt x="6734" y="605348"/>
                  </a:lnTo>
                  <a:lnTo>
                    <a:pt x="6603" y="602625"/>
                  </a:lnTo>
                  <a:lnTo>
                    <a:pt x="6910" y="598255"/>
                  </a:lnTo>
                  <a:lnTo>
                    <a:pt x="8380" y="595101"/>
                  </a:lnTo>
                  <a:lnTo>
                    <a:pt x="9081" y="592016"/>
                  </a:lnTo>
                  <a:lnTo>
                    <a:pt x="8111" y="589132"/>
                  </a:lnTo>
                  <a:lnTo>
                    <a:pt x="8788" y="587301"/>
                  </a:lnTo>
                  <a:lnTo>
                    <a:pt x="10073" y="587370"/>
                  </a:lnTo>
                  <a:lnTo>
                    <a:pt x="12474" y="588201"/>
                  </a:lnTo>
                  <a:lnTo>
                    <a:pt x="15021" y="588070"/>
                  </a:lnTo>
                  <a:lnTo>
                    <a:pt x="19215" y="585785"/>
                  </a:lnTo>
                  <a:lnTo>
                    <a:pt x="18546" y="584447"/>
                  </a:lnTo>
                  <a:lnTo>
                    <a:pt x="16738" y="584254"/>
                  </a:lnTo>
                  <a:lnTo>
                    <a:pt x="13359" y="584447"/>
                  </a:lnTo>
                  <a:lnTo>
                    <a:pt x="10519" y="582208"/>
                  </a:lnTo>
                  <a:lnTo>
                    <a:pt x="8311" y="577746"/>
                  </a:lnTo>
                  <a:lnTo>
                    <a:pt x="7311" y="571761"/>
                  </a:lnTo>
                  <a:lnTo>
                    <a:pt x="7980" y="570046"/>
                  </a:lnTo>
                  <a:lnTo>
                    <a:pt x="16153" y="563922"/>
                  </a:lnTo>
                  <a:lnTo>
                    <a:pt x="18353" y="561130"/>
                  </a:lnTo>
                  <a:lnTo>
                    <a:pt x="17076" y="560853"/>
                  </a:lnTo>
                  <a:lnTo>
                    <a:pt x="14006" y="564238"/>
                  </a:lnTo>
                  <a:lnTo>
                    <a:pt x="9619" y="566330"/>
                  </a:lnTo>
                  <a:lnTo>
                    <a:pt x="6849" y="563414"/>
                  </a:lnTo>
                  <a:lnTo>
                    <a:pt x="5410" y="560268"/>
                  </a:lnTo>
                  <a:lnTo>
                    <a:pt x="4579" y="553598"/>
                  </a:lnTo>
                  <a:lnTo>
                    <a:pt x="4879" y="550160"/>
                  </a:lnTo>
                  <a:lnTo>
                    <a:pt x="4533" y="545629"/>
                  </a:lnTo>
                  <a:lnTo>
                    <a:pt x="6410" y="544152"/>
                  </a:lnTo>
                  <a:lnTo>
                    <a:pt x="8503" y="544936"/>
                  </a:lnTo>
                  <a:lnTo>
                    <a:pt x="10573" y="545229"/>
                  </a:lnTo>
                  <a:lnTo>
                    <a:pt x="15260" y="544829"/>
                  </a:lnTo>
                  <a:lnTo>
                    <a:pt x="25603" y="542098"/>
                  </a:lnTo>
                  <a:lnTo>
                    <a:pt x="32267" y="543721"/>
                  </a:lnTo>
                  <a:lnTo>
                    <a:pt x="34976" y="543575"/>
                  </a:lnTo>
                  <a:lnTo>
                    <a:pt x="39124" y="541221"/>
                  </a:lnTo>
                  <a:lnTo>
                    <a:pt x="42748" y="540982"/>
                  </a:lnTo>
                  <a:lnTo>
                    <a:pt x="45465" y="542775"/>
                  </a:lnTo>
                  <a:lnTo>
                    <a:pt x="46950" y="544836"/>
                  </a:lnTo>
                  <a:lnTo>
                    <a:pt x="47135" y="547583"/>
                  </a:lnTo>
                  <a:lnTo>
                    <a:pt x="48389" y="549413"/>
                  </a:lnTo>
                  <a:lnTo>
                    <a:pt x="49235" y="548813"/>
                  </a:lnTo>
                  <a:lnTo>
                    <a:pt x="48558" y="546636"/>
                  </a:lnTo>
                  <a:lnTo>
                    <a:pt x="48420" y="543259"/>
                  </a:lnTo>
                  <a:lnTo>
                    <a:pt x="59324" y="539421"/>
                  </a:lnTo>
                  <a:lnTo>
                    <a:pt x="60609" y="537928"/>
                  </a:lnTo>
                  <a:lnTo>
                    <a:pt x="56277" y="537405"/>
                  </a:lnTo>
                  <a:lnTo>
                    <a:pt x="55038" y="533889"/>
                  </a:lnTo>
                  <a:lnTo>
                    <a:pt x="57323" y="528551"/>
                  </a:lnTo>
                  <a:lnTo>
                    <a:pt x="57108" y="527858"/>
                  </a:lnTo>
                  <a:lnTo>
                    <a:pt x="54699" y="530681"/>
                  </a:lnTo>
                  <a:lnTo>
                    <a:pt x="53514" y="534636"/>
                  </a:lnTo>
                  <a:lnTo>
                    <a:pt x="53991" y="537790"/>
                  </a:lnTo>
                  <a:lnTo>
                    <a:pt x="53514" y="539251"/>
                  </a:lnTo>
                  <a:lnTo>
                    <a:pt x="51298" y="539921"/>
                  </a:lnTo>
                  <a:lnTo>
                    <a:pt x="46311" y="540167"/>
                  </a:lnTo>
                  <a:lnTo>
                    <a:pt x="43110" y="538828"/>
                  </a:lnTo>
                  <a:lnTo>
                    <a:pt x="40147" y="538105"/>
                  </a:lnTo>
                  <a:lnTo>
                    <a:pt x="39139" y="537097"/>
                  </a:lnTo>
                  <a:lnTo>
                    <a:pt x="39477" y="534843"/>
                  </a:lnTo>
                  <a:lnTo>
                    <a:pt x="38916" y="534374"/>
                  </a:lnTo>
                  <a:lnTo>
                    <a:pt x="37684" y="536397"/>
                  </a:lnTo>
                  <a:lnTo>
                    <a:pt x="36592" y="540421"/>
                  </a:lnTo>
                  <a:lnTo>
                    <a:pt x="34237" y="541351"/>
                  </a:lnTo>
                  <a:lnTo>
                    <a:pt x="27734" y="539859"/>
                  </a:lnTo>
                  <a:lnTo>
                    <a:pt x="18323" y="540736"/>
                  </a:lnTo>
                  <a:lnTo>
                    <a:pt x="14098" y="542752"/>
                  </a:lnTo>
                  <a:lnTo>
                    <a:pt x="11366" y="542490"/>
                  </a:lnTo>
                  <a:lnTo>
                    <a:pt x="6656" y="538951"/>
                  </a:lnTo>
                  <a:lnTo>
                    <a:pt x="4825" y="536128"/>
                  </a:lnTo>
                  <a:lnTo>
                    <a:pt x="4140" y="530420"/>
                  </a:lnTo>
                  <a:lnTo>
                    <a:pt x="4417" y="527904"/>
                  </a:lnTo>
                  <a:lnTo>
                    <a:pt x="8080" y="526843"/>
                  </a:lnTo>
                  <a:lnTo>
                    <a:pt x="9935" y="526912"/>
                  </a:lnTo>
                  <a:lnTo>
                    <a:pt x="11674" y="525558"/>
                  </a:lnTo>
                  <a:lnTo>
                    <a:pt x="10135" y="524673"/>
                  </a:lnTo>
                  <a:lnTo>
                    <a:pt x="7972" y="522935"/>
                  </a:lnTo>
                  <a:lnTo>
                    <a:pt x="6503" y="519458"/>
                  </a:lnTo>
                  <a:lnTo>
                    <a:pt x="4279" y="518319"/>
                  </a:lnTo>
                  <a:lnTo>
                    <a:pt x="2793" y="515342"/>
                  </a:lnTo>
                  <a:lnTo>
                    <a:pt x="2416" y="510842"/>
                  </a:lnTo>
                  <a:lnTo>
                    <a:pt x="2840" y="507703"/>
                  </a:lnTo>
                  <a:lnTo>
                    <a:pt x="4025" y="506695"/>
                  </a:lnTo>
                  <a:lnTo>
                    <a:pt x="6880" y="507380"/>
                  </a:lnTo>
                  <a:lnTo>
                    <a:pt x="14406" y="506849"/>
                  </a:lnTo>
                  <a:lnTo>
                    <a:pt x="21486" y="510049"/>
                  </a:lnTo>
                  <a:lnTo>
                    <a:pt x="26295" y="511849"/>
                  </a:lnTo>
                  <a:lnTo>
                    <a:pt x="36030" y="510942"/>
                  </a:lnTo>
                  <a:lnTo>
                    <a:pt x="41732" y="508088"/>
                  </a:lnTo>
                  <a:lnTo>
                    <a:pt x="40686" y="507303"/>
                  </a:lnTo>
                  <a:lnTo>
                    <a:pt x="34499" y="508949"/>
                  </a:lnTo>
                  <a:lnTo>
                    <a:pt x="28781" y="508880"/>
                  </a:lnTo>
                  <a:lnTo>
                    <a:pt x="18700" y="505657"/>
                  </a:lnTo>
                  <a:lnTo>
                    <a:pt x="14567" y="504618"/>
                  </a:lnTo>
                  <a:lnTo>
                    <a:pt x="10112" y="505080"/>
                  </a:lnTo>
                  <a:lnTo>
                    <a:pt x="7795" y="504103"/>
                  </a:lnTo>
                  <a:lnTo>
                    <a:pt x="6433" y="500903"/>
                  </a:lnTo>
                  <a:lnTo>
                    <a:pt x="7441" y="494764"/>
                  </a:lnTo>
                  <a:lnTo>
                    <a:pt x="9550" y="493440"/>
                  </a:lnTo>
                  <a:lnTo>
                    <a:pt x="10689" y="495041"/>
                  </a:lnTo>
                  <a:lnTo>
                    <a:pt x="12066" y="495141"/>
                  </a:lnTo>
                  <a:lnTo>
                    <a:pt x="13467" y="492571"/>
                  </a:lnTo>
                  <a:lnTo>
                    <a:pt x="14798" y="491102"/>
                  </a:lnTo>
                  <a:lnTo>
                    <a:pt x="15860" y="487779"/>
                  </a:lnTo>
                  <a:lnTo>
                    <a:pt x="19854" y="484617"/>
                  </a:lnTo>
                  <a:lnTo>
                    <a:pt x="21539" y="484348"/>
                  </a:lnTo>
                  <a:lnTo>
                    <a:pt x="23956" y="482894"/>
                  </a:lnTo>
                  <a:lnTo>
                    <a:pt x="25503" y="483309"/>
                  </a:lnTo>
                  <a:lnTo>
                    <a:pt x="26488" y="484771"/>
                  </a:lnTo>
                  <a:lnTo>
                    <a:pt x="27742" y="485978"/>
                  </a:lnTo>
                  <a:lnTo>
                    <a:pt x="30451" y="485832"/>
                  </a:lnTo>
                  <a:lnTo>
                    <a:pt x="38469" y="483294"/>
                  </a:lnTo>
                  <a:lnTo>
                    <a:pt x="39331" y="482547"/>
                  </a:lnTo>
                  <a:lnTo>
                    <a:pt x="40894" y="480463"/>
                  </a:lnTo>
                  <a:lnTo>
                    <a:pt x="35815" y="481394"/>
                  </a:lnTo>
                  <a:lnTo>
                    <a:pt x="31597" y="482871"/>
                  </a:lnTo>
                  <a:lnTo>
                    <a:pt x="28881" y="483286"/>
                  </a:lnTo>
                  <a:lnTo>
                    <a:pt x="28496" y="481432"/>
                  </a:lnTo>
                  <a:lnTo>
                    <a:pt x="29496" y="479793"/>
                  </a:lnTo>
                  <a:lnTo>
                    <a:pt x="31066" y="478039"/>
                  </a:lnTo>
                  <a:lnTo>
                    <a:pt x="31828" y="475047"/>
                  </a:lnTo>
                  <a:lnTo>
                    <a:pt x="33560" y="473770"/>
                  </a:lnTo>
                  <a:lnTo>
                    <a:pt x="35430" y="473839"/>
                  </a:lnTo>
                  <a:lnTo>
                    <a:pt x="39293" y="473293"/>
                  </a:lnTo>
                  <a:lnTo>
                    <a:pt x="42017" y="472516"/>
                  </a:lnTo>
                  <a:lnTo>
                    <a:pt x="46688" y="473031"/>
                  </a:lnTo>
                  <a:lnTo>
                    <a:pt x="53660" y="474178"/>
                  </a:lnTo>
                  <a:lnTo>
                    <a:pt x="58147" y="476962"/>
                  </a:lnTo>
                  <a:lnTo>
                    <a:pt x="59840" y="476709"/>
                  </a:lnTo>
                  <a:lnTo>
                    <a:pt x="61633" y="475970"/>
                  </a:lnTo>
                  <a:lnTo>
                    <a:pt x="62448" y="474962"/>
                  </a:lnTo>
                  <a:lnTo>
                    <a:pt x="58924" y="473808"/>
                  </a:lnTo>
                  <a:lnTo>
                    <a:pt x="58724" y="472154"/>
                  </a:lnTo>
                  <a:lnTo>
                    <a:pt x="59162" y="470908"/>
                  </a:lnTo>
                  <a:lnTo>
                    <a:pt x="64919" y="468608"/>
                  </a:lnTo>
                  <a:lnTo>
                    <a:pt x="71198" y="468100"/>
                  </a:lnTo>
                  <a:lnTo>
                    <a:pt x="70121" y="466246"/>
                  </a:lnTo>
                  <a:lnTo>
                    <a:pt x="56361" y="469047"/>
                  </a:lnTo>
                  <a:lnTo>
                    <a:pt x="52768" y="467131"/>
                  </a:lnTo>
                  <a:lnTo>
                    <a:pt x="49928" y="467146"/>
                  </a:lnTo>
                  <a:lnTo>
                    <a:pt x="48073" y="468239"/>
                  </a:lnTo>
                  <a:lnTo>
                    <a:pt x="42779" y="469562"/>
                  </a:lnTo>
                  <a:lnTo>
                    <a:pt x="41809" y="468623"/>
                  </a:lnTo>
                  <a:lnTo>
                    <a:pt x="42817" y="465377"/>
                  </a:lnTo>
                  <a:lnTo>
                    <a:pt x="45988" y="460038"/>
                  </a:lnTo>
                  <a:lnTo>
                    <a:pt x="46249" y="458731"/>
                  </a:lnTo>
                  <a:lnTo>
                    <a:pt x="47719" y="457438"/>
                  </a:lnTo>
                  <a:lnTo>
                    <a:pt x="55938" y="454323"/>
                  </a:lnTo>
                  <a:lnTo>
                    <a:pt x="59886" y="450692"/>
                  </a:lnTo>
                  <a:lnTo>
                    <a:pt x="61664" y="450230"/>
                  </a:lnTo>
                  <a:lnTo>
                    <a:pt x="63426" y="450484"/>
                  </a:lnTo>
                  <a:lnTo>
                    <a:pt x="66111" y="450061"/>
                  </a:lnTo>
                  <a:lnTo>
                    <a:pt x="71298" y="451099"/>
                  </a:lnTo>
                  <a:lnTo>
                    <a:pt x="73692" y="455638"/>
                  </a:lnTo>
                  <a:lnTo>
                    <a:pt x="75838" y="457061"/>
                  </a:lnTo>
                  <a:lnTo>
                    <a:pt x="82587" y="462708"/>
                  </a:lnTo>
                  <a:lnTo>
                    <a:pt x="82287" y="461092"/>
                  </a:lnTo>
                  <a:lnTo>
                    <a:pt x="76439" y="453422"/>
                  </a:lnTo>
                  <a:lnTo>
                    <a:pt x="74207" y="451515"/>
                  </a:lnTo>
                  <a:lnTo>
                    <a:pt x="72537" y="447730"/>
                  </a:lnTo>
                  <a:lnTo>
                    <a:pt x="73107" y="444145"/>
                  </a:lnTo>
                  <a:lnTo>
                    <a:pt x="74984" y="441745"/>
                  </a:lnTo>
                  <a:lnTo>
                    <a:pt x="81656" y="440460"/>
                  </a:lnTo>
                  <a:lnTo>
                    <a:pt x="82849" y="439068"/>
                  </a:lnTo>
                  <a:lnTo>
                    <a:pt x="82972" y="436675"/>
                  </a:lnTo>
                  <a:lnTo>
                    <a:pt x="81949" y="435037"/>
                  </a:lnTo>
                  <a:lnTo>
                    <a:pt x="79494" y="435129"/>
                  </a:lnTo>
                  <a:lnTo>
                    <a:pt x="77470" y="434114"/>
                  </a:lnTo>
                  <a:lnTo>
                    <a:pt x="76916" y="431529"/>
                  </a:lnTo>
                  <a:lnTo>
                    <a:pt x="77724" y="429775"/>
                  </a:lnTo>
                  <a:lnTo>
                    <a:pt x="81572" y="426567"/>
                  </a:lnTo>
                  <a:lnTo>
                    <a:pt x="83672" y="425528"/>
                  </a:lnTo>
                  <a:lnTo>
                    <a:pt x="87320" y="424405"/>
                  </a:lnTo>
                  <a:lnTo>
                    <a:pt x="93653" y="426944"/>
                  </a:lnTo>
                  <a:lnTo>
                    <a:pt x="94138" y="428267"/>
                  </a:lnTo>
                  <a:lnTo>
                    <a:pt x="92361" y="431452"/>
                  </a:lnTo>
                  <a:lnTo>
                    <a:pt x="92538" y="433237"/>
                  </a:lnTo>
                  <a:lnTo>
                    <a:pt x="94092" y="433429"/>
                  </a:lnTo>
                  <a:lnTo>
                    <a:pt x="97709" y="428059"/>
                  </a:lnTo>
                  <a:lnTo>
                    <a:pt x="101965" y="427313"/>
                  </a:lnTo>
                  <a:lnTo>
                    <a:pt x="103727" y="426159"/>
                  </a:lnTo>
                  <a:lnTo>
                    <a:pt x="105774" y="425428"/>
                  </a:lnTo>
                  <a:lnTo>
                    <a:pt x="108690" y="430290"/>
                  </a:lnTo>
                  <a:lnTo>
                    <a:pt x="109976" y="431844"/>
                  </a:lnTo>
                  <a:lnTo>
                    <a:pt x="110937" y="432483"/>
                  </a:lnTo>
                  <a:lnTo>
                    <a:pt x="111869" y="436514"/>
                  </a:lnTo>
                  <a:lnTo>
                    <a:pt x="112769" y="436729"/>
                  </a:lnTo>
                  <a:lnTo>
                    <a:pt x="114054" y="434714"/>
                  </a:lnTo>
                  <a:lnTo>
                    <a:pt x="116386" y="433644"/>
                  </a:lnTo>
                  <a:lnTo>
                    <a:pt x="119656" y="432944"/>
                  </a:lnTo>
                  <a:lnTo>
                    <a:pt x="125074" y="434014"/>
                  </a:lnTo>
                  <a:lnTo>
                    <a:pt x="127529" y="433221"/>
                  </a:lnTo>
                  <a:lnTo>
                    <a:pt x="128729" y="433337"/>
                  </a:lnTo>
                  <a:lnTo>
                    <a:pt x="127575" y="429713"/>
                  </a:lnTo>
                  <a:lnTo>
                    <a:pt x="126859" y="428659"/>
                  </a:lnTo>
                  <a:lnTo>
                    <a:pt x="127975" y="425413"/>
                  </a:lnTo>
                  <a:lnTo>
                    <a:pt x="129137" y="424144"/>
                  </a:lnTo>
                  <a:lnTo>
                    <a:pt x="132877" y="421859"/>
                  </a:lnTo>
                  <a:lnTo>
                    <a:pt x="136448" y="420836"/>
                  </a:lnTo>
                  <a:lnTo>
                    <a:pt x="138780" y="418666"/>
                  </a:lnTo>
                  <a:lnTo>
                    <a:pt x="141912" y="416659"/>
                  </a:lnTo>
                  <a:lnTo>
                    <a:pt x="141419" y="415058"/>
                  </a:lnTo>
                  <a:lnTo>
                    <a:pt x="140549" y="413197"/>
                  </a:lnTo>
                  <a:lnTo>
                    <a:pt x="138518" y="413081"/>
                  </a:lnTo>
                  <a:lnTo>
                    <a:pt x="137694" y="412066"/>
                  </a:lnTo>
                  <a:lnTo>
                    <a:pt x="140265" y="409650"/>
                  </a:lnTo>
                  <a:lnTo>
                    <a:pt x="143789" y="406958"/>
                  </a:lnTo>
                  <a:lnTo>
                    <a:pt x="143174" y="405896"/>
                  </a:lnTo>
                  <a:lnTo>
                    <a:pt x="140526" y="404696"/>
                  </a:lnTo>
                  <a:lnTo>
                    <a:pt x="138518" y="405596"/>
                  </a:lnTo>
                  <a:lnTo>
                    <a:pt x="135532" y="407681"/>
                  </a:lnTo>
                  <a:lnTo>
                    <a:pt x="132054" y="410973"/>
                  </a:lnTo>
                  <a:lnTo>
                    <a:pt x="133185" y="411935"/>
                  </a:lnTo>
                  <a:lnTo>
                    <a:pt x="134924" y="414697"/>
                  </a:lnTo>
                  <a:lnTo>
                    <a:pt x="132500" y="418359"/>
                  </a:lnTo>
                  <a:lnTo>
                    <a:pt x="119633" y="428044"/>
                  </a:lnTo>
                  <a:lnTo>
                    <a:pt x="113500" y="430867"/>
                  </a:lnTo>
                  <a:lnTo>
                    <a:pt x="110668" y="430429"/>
                  </a:lnTo>
                  <a:lnTo>
                    <a:pt x="109991" y="427790"/>
                  </a:lnTo>
                  <a:lnTo>
                    <a:pt x="108690" y="425844"/>
                  </a:lnTo>
                  <a:lnTo>
                    <a:pt x="107290" y="421805"/>
                  </a:lnTo>
                  <a:lnTo>
                    <a:pt x="104904" y="421913"/>
                  </a:lnTo>
                  <a:lnTo>
                    <a:pt x="103550" y="422805"/>
                  </a:lnTo>
                  <a:lnTo>
                    <a:pt x="102965" y="421482"/>
                  </a:lnTo>
                  <a:lnTo>
                    <a:pt x="103989" y="417158"/>
                  </a:lnTo>
                  <a:lnTo>
                    <a:pt x="106005" y="413735"/>
                  </a:lnTo>
                  <a:lnTo>
                    <a:pt x="109383" y="411143"/>
                  </a:lnTo>
                  <a:lnTo>
                    <a:pt x="111007" y="408004"/>
                  </a:lnTo>
                  <a:lnTo>
                    <a:pt x="112530" y="403011"/>
                  </a:lnTo>
                  <a:lnTo>
                    <a:pt x="117417" y="398242"/>
                  </a:lnTo>
                  <a:lnTo>
                    <a:pt x="124528" y="386380"/>
                  </a:lnTo>
                  <a:lnTo>
                    <a:pt x="130322" y="382572"/>
                  </a:lnTo>
                  <a:lnTo>
                    <a:pt x="132446" y="378394"/>
                  </a:lnTo>
                  <a:lnTo>
                    <a:pt x="135863" y="376548"/>
                  </a:lnTo>
                  <a:lnTo>
                    <a:pt x="138780" y="373279"/>
                  </a:lnTo>
                  <a:lnTo>
                    <a:pt x="141065" y="372956"/>
                  </a:lnTo>
                  <a:lnTo>
                    <a:pt x="145221" y="370002"/>
                  </a:lnTo>
                  <a:lnTo>
                    <a:pt x="147576" y="366478"/>
                  </a:lnTo>
                  <a:lnTo>
                    <a:pt x="146036" y="366263"/>
                  </a:lnTo>
                  <a:lnTo>
                    <a:pt x="142381" y="368548"/>
                  </a:lnTo>
                  <a:lnTo>
                    <a:pt x="140311" y="369471"/>
                  </a:lnTo>
                  <a:lnTo>
                    <a:pt x="140457" y="365694"/>
                  </a:lnTo>
                  <a:lnTo>
                    <a:pt x="141458" y="361809"/>
                  </a:lnTo>
                  <a:lnTo>
                    <a:pt x="144466" y="358247"/>
                  </a:lnTo>
                  <a:lnTo>
                    <a:pt x="158942" y="347854"/>
                  </a:lnTo>
                  <a:lnTo>
                    <a:pt x="160388" y="349577"/>
                  </a:lnTo>
                  <a:lnTo>
                    <a:pt x="162120" y="352623"/>
                  </a:lnTo>
                  <a:lnTo>
                    <a:pt x="166476" y="351939"/>
                  </a:lnTo>
                  <a:lnTo>
                    <a:pt x="171447" y="346038"/>
                  </a:lnTo>
                  <a:lnTo>
                    <a:pt x="175271" y="339599"/>
                  </a:lnTo>
                  <a:lnTo>
                    <a:pt x="173201" y="340723"/>
                  </a:lnTo>
                  <a:lnTo>
                    <a:pt x="170947" y="343361"/>
                  </a:lnTo>
                  <a:lnTo>
                    <a:pt x="166552" y="347015"/>
                  </a:lnTo>
                  <a:lnTo>
                    <a:pt x="164521" y="347592"/>
                  </a:lnTo>
                  <a:lnTo>
                    <a:pt x="163359" y="347115"/>
                  </a:lnTo>
                  <a:lnTo>
                    <a:pt x="162712" y="344677"/>
                  </a:lnTo>
                  <a:lnTo>
                    <a:pt x="161189" y="343884"/>
                  </a:lnTo>
                  <a:lnTo>
                    <a:pt x="159811" y="344431"/>
                  </a:lnTo>
                  <a:lnTo>
                    <a:pt x="158388" y="342692"/>
                  </a:lnTo>
                  <a:lnTo>
                    <a:pt x="158134" y="338392"/>
                  </a:lnTo>
                  <a:lnTo>
                    <a:pt x="159950" y="331968"/>
                  </a:lnTo>
                  <a:lnTo>
                    <a:pt x="161389" y="327706"/>
                  </a:lnTo>
                  <a:lnTo>
                    <a:pt x="162943" y="324468"/>
                  </a:lnTo>
                  <a:lnTo>
                    <a:pt x="169053" y="315236"/>
                  </a:lnTo>
                  <a:lnTo>
                    <a:pt x="170369" y="310174"/>
                  </a:lnTo>
                  <a:lnTo>
                    <a:pt x="173132" y="307497"/>
                  </a:lnTo>
                  <a:lnTo>
                    <a:pt x="176718" y="308090"/>
                  </a:lnTo>
                  <a:lnTo>
                    <a:pt x="177803" y="307313"/>
                  </a:lnTo>
                  <a:lnTo>
                    <a:pt x="176572" y="303974"/>
                  </a:lnTo>
                  <a:lnTo>
                    <a:pt x="172663" y="301328"/>
                  </a:lnTo>
                  <a:lnTo>
                    <a:pt x="172424" y="299658"/>
                  </a:lnTo>
                  <a:lnTo>
                    <a:pt x="185452" y="295266"/>
                  </a:lnTo>
                  <a:lnTo>
                    <a:pt x="191655" y="295412"/>
                  </a:lnTo>
                  <a:lnTo>
                    <a:pt x="193494" y="293220"/>
                  </a:lnTo>
                  <a:lnTo>
                    <a:pt x="196865" y="291804"/>
                  </a:lnTo>
                  <a:lnTo>
                    <a:pt x="199420" y="289112"/>
                  </a:lnTo>
                  <a:lnTo>
                    <a:pt x="198104" y="287919"/>
                  </a:lnTo>
                  <a:lnTo>
                    <a:pt x="191801" y="290396"/>
                  </a:lnTo>
                  <a:lnTo>
                    <a:pt x="187861" y="291558"/>
                  </a:lnTo>
                  <a:lnTo>
                    <a:pt x="186084" y="291519"/>
                  </a:lnTo>
                  <a:lnTo>
                    <a:pt x="184690" y="292366"/>
                  </a:lnTo>
                  <a:lnTo>
                    <a:pt x="179658" y="292689"/>
                  </a:lnTo>
                  <a:lnTo>
                    <a:pt x="178557" y="281942"/>
                  </a:lnTo>
                  <a:lnTo>
                    <a:pt x="179350" y="276072"/>
                  </a:lnTo>
                  <a:lnTo>
                    <a:pt x="181228" y="276195"/>
                  </a:lnTo>
                  <a:lnTo>
                    <a:pt x="181659" y="270572"/>
                  </a:lnTo>
                  <a:lnTo>
                    <a:pt x="183829" y="267241"/>
                  </a:lnTo>
                  <a:lnTo>
                    <a:pt x="186822" y="266495"/>
                  </a:lnTo>
                  <a:lnTo>
                    <a:pt x="188331" y="265072"/>
                  </a:lnTo>
                  <a:lnTo>
                    <a:pt x="190509" y="262164"/>
                  </a:lnTo>
                  <a:lnTo>
                    <a:pt x="194110" y="262833"/>
                  </a:lnTo>
                  <a:lnTo>
                    <a:pt x="197811" y="262187"/>
                  </a:lnTo>
                  <a:lnTo>
                    <a:pt x="196888" y="260810"/>
                  </a:lnTo>
                  <a:lnTo>
                    <a:pt x="192294" y="259040"/>
                  </a:lnTo>
                  <a:lnTo>
                    <a:pt x="191162" y="255994"/>
                  </a:lnTo>
                  <a:lnTo>
                    <a:pt x="192779" y="254286"/>
                  </a:lnTo>
                  <a:lnTo>
                    <a:pt x="194541" y="253032"/>
                  </a:lnTo>
                  <a:lnTo>
                    <a:pt x="196095" y="252809"/>
                  </a:lnTo>
                  <a:lnTo>
                    <a:pt x="199166" y="246832"/>
                  </a:lnTo>
                  <a:lnTo>
                    <a:pt x="201036" y="244270"/>
                  </a:lnTo>
                  <a:lnTo>
                    <a:pt x="203121" y="244716"/>
                  </a:lnTo>
                  <a:lnTo>
                    <a:pt x="206030" y="242070"/>
                  </a:lnTo>
                  <a:lnTo>
                    <a:pt x="208893" y="242970"/>
                  </a:lnTo>
                  <a:lnTo>
                    <a:pt x="211656" y="241239"/>
                  </a:lnTo>
                  <a:lnTo>
                    <a:pt x="215434" y="240093"/>
                  </a:lnTo>
                  <a:lnTo>
                    <a:pt x="229262" y="239654"/>
                  </a:lnTo>
                  <a:lnTo>
                    <a:pt x="229671" y="237185"/>
                  </a:lnTo>
                  <a:lnTo>
                    <a:pt x="226762" y="236616"/>
                  </a:lnTo>
                  <a:lnTo>
                    <a:pt x="216488" y="235977"/>
                  </a:lnTo>
                  <a:lnTo>
                    <a:pt x="211240" y="236031"/>
                  </a:lnTo>
                  <a:lnTo>
                    <a:pt x="209031" y="236670"/>
                  </a:lnTo>
                  <a:lnTo>
                    <a:pt x="208223" y="235808"/>
                  </a:lnTo>
                  <a:lnTo>
                    <a:pt x="208370" y="234331"/>
                  </a:lnTo>
                  <a:lnTo>
                    <a:pt x="210278" y="231985"/>
                  </a:lnTo>
                  <a:lnTo>
                    <a:pt x="211178" y="229392"/>
                  </a:lnTo>
                  <a:lnTo>
                    <a:pt x="214995" y="223038"/>
                  </a:lnTo>
                  <a:lnTo>
                    <a:pt x="219467" y="218791"/>
                  </a:lnTo>
                  <a:lnTo>
                    <a:pt x="222891" y="219876"/>
                  </a:lnTo>
                  <a:lnTo>
                    <a:pt x="226531" y="223930"/>
                  </a:lnTo>
                  <a:lnTo>
                    <a:pt x="229124" y="224438"/>
                  </a:lnTo>
                  <a:lnTo>
                    <a:pt x="230332" y="225746"/>
                  </a:lnTo>
                  <a:lnTo>
                    <a:pt x="232225" y="231315"/>
                  </a:lnTo>
                  <a:lnTo>
                    <a:pt x="233126" y="231492"/>
                  </a:lnTo>
                  <a:lnTo>
                    <a:pt x="232718" y="226146"/>
                  </a:lnTo>
                  <a:lnTo>
                    <a:pt x="235219" y="221776"/>
                  </a:lnTo>
                  <a:lnTo>
                    <a:pt x="234572" y="220569"/>
                  </a:lnTo>
                  <a:lnTo>
                    <a:pt x="230817" y="222153"/>
                  </a:lnTo>
                  <a:lnTo>
                    <a:pt x="227939" y="220507"/>
                  </a:lnTo>
                  <a:lnTo>
                    <a:pt x="225669" y="217214"/>
                  </a:lnTo>
                  <a:lnTo>
                    <a:pt x="225023" y="214199"/>
                  </a:lnTo>
                  <a:lnTo>
                    <a:pt x="226438" y="211214"/>
                  </a:lnTo>
                  <a:lnTo>
                    <a:pt x="227770" y="209706"/>
                  </a:lnTo>
                  <a:lnTo>
                    <a:pt x="226869" y="207945"/>
                  </a:lnTo>
                  <a:lnTo>
                    <a:pt x="221190" y="212645"/>
                  </a:lnTo>
                  <a:lnTo>
                    <a:pt x="217173" y="213745"/>
                  </a:lnTo>
                  <a:lnTo>
                    <a:pt x="215588" y="213091"/>
                  </a:lnTo>
                  <a:lnTo>
                    <a:pt x="216442" y="208829"/>
                  </a:lnTo>
                  <a:lnTo>
                    <a:pt x="215965" y="205437"/>
                  </a:lnTo>
                  <a:lnTo>
                    <a:pt x="221352" y="197052"/>
                  </a:lnTo>
                  <a:lnTo>
                    <a:pt x="223206" y="196082"/>
                  </a:lnTo>
                  <a:lnTo>
                    <a:pt x="226231" y="196759"/>
                  </a:lnTo>
                  <a:lnTo>
                    <a:pt x="228962" y="199129"/>
                  </a:lnTo>
                  <a:lnTo>
                    <a:pt x="231248" y="198752"/>
                  </a:lnTo>
                  <a:lnTo>
                    <a:pt x="233726" y="197482"/>
                  </a:lnTo>
                  <a:lnTo>
                    <a:pt x="233387" y="195205"/>
                  </a:lnTo>
                  <a:lnTo>
                    <a:pt x="228016" y="194297"/>
                  </a:lnTo>
                  <a:lnTo>
                    <a:pt x="226631" y="192405"/>
                  </a:lnTo>
                  <a:lnTo>
                    <a:pt x="227131" y="190536"/>
                  </a:lnTo>
                  <a:lnTo>
                    <a:pt x="230817" y="188566"/>
                  </a:lnTo>
                  <a:lnTo>
                    <a:pt x="234488" y="185005"/>
                  </a:lnTo>
                  <a:lnTo>
                    <a:pt x="238690" y="183966"/>
                  </a:lnTo>
                  <a:lnTo>
                    <a:pt x="242068" y="181266"/>
                  </a:lnTo>
                  <a:lnTo>
                    <a:pt x="242722" y="181881"/>
                  </a:lnTo>
                  <a:lnTo>
                    <a:pt x="243291" y="182943"/>
                  </a:lnTo>
                  <a:lnTo>
                    <a:pt x="244507" y="192928"/>
                  </a:lnTo>
                  <a:lnTo>
                    <a:pt x="247532" y="201021"/>
                  </a:lnTo>
                  <a:lnTo>
                    <a:pt x="248648" y="201313"/>
                  </a:lnTo>
                  <a:lnTo>
                    <a:pt x="247486" y="194436"/>
                  </a:lnTo>
                  <a:lnTo>
                    <a:pt x="248571" y="192451"/>
                  </a:lnTo>
                  <a:lnTo>
                    <a:pt x="249940" y="190943"/>
                  </a:lnTo>
                  <a:lnTo>
                    <a:pt x="250371" y="189220"/>
                  </a:lnTo>
                  <a:lnTo>
                    <a:pt x="248801" y="188636"/>
                  </a:lnTo>
                  <a:lnTo>
                    <a:pt x="247516" y="186158"/>
                  </a:lnTo>
                  <a:lnTo>
                    <a:pt x="245685" y="178212"/>
                  </a:lnTo>
                  <a:lnTo>
                    <a:pt x="246316" y="176135"/>
                  </a:lnTo>
                  <a:lnTo>
                    <a:pt x="250294" y="171873"/>
                  </a:lnTo>
                  <a:lnTo>
                    <a:pt x="255281" y="170896"/>
                  </a:lnTo>
                  <a:lnTo>
                    <a:pt x="260591" y="173881"/>
                  </a:lnTo>
                  <a:lnTo>
                    <a:pt x="262461" y="173912"/>
                  </a:lnTo>
                  <a:lnTo>
                    <a:pt x="265539" y="173111"/>
                  </a:lnTo>
                  <a:lnTo>
                    <a:pt x="270764" y="170650"/>
                  </a:lnTo>
                  <a:lnTo>
                    <a:pt x="273842" y="169711"/>
                  </a:lnTo>
                  <a:lnTo>
                    <a:pt x="275443" y="169711"/>
                  </a:lnTo>
                  <a:lnTo>
                    <a:pt x="275835" y="168465"/>
                  </a:lnTo>
                  <a:lnTo>
                    <a:pt x="274350" y="167665"/>
                  </a:lnTo>
                  <a:lnTo>
                    <a:pt x="273873" y="166888"/>
                  </a:lnTo>
                  <a:lnTo>
                    <a:pt x="272711" y="166442"/>
                  </a:lnTo>
                  <a:lnTo>
                    <a:pt x="267878" y="167773"/>
                  </a:lnTo>
                  <a:lnTo>
                    <a:pt x="254542" y="167350"/>
                  </a:lnTo>
                  <a:lnTo>
                    <a:pt x="253257" y="165926"/>
                  </a:lnTo>
                  <a:lnTo>
                    <a:pt x="253019" y="163457"/>
                  </a:lnTo>
                  <a:lnTo>
                    <a:pt x="254434" y="159918"/>
                  </a:lnTo>
                  <a:lnTo>
                    <a:pt x="255989" y="157957"/>
                  </a:lnTo>
                  <a:lnTo>
                    <a:pt x="261022" y="154426"/>
                  </a:lnTo>
                  <a:lnTo>
                    <a:pt x="266340" y="153949"/>
                  </a:lnTo>
                  <a:lnTo>
                    <a:pt x="271949" y="147648"/>
                  </a:lnTo>
                  <a:lnTo>
                    <a:pt x="274088" y="142909"/>
                  </a:lnTo>
                  <a:lnTo>
                    <a:pt x="275305" y="135563"/>
                  </a:lnTo>
                  <a:lnTo>
                    <a:pt x="278721" y="129593"/>
                  </a:lnTo>
                  <a:lnTo>
                    <a:pt x="287294" y="126185"/>
                  </a:lnTo>
                  <a:lnTo>
                    <a:pt x="287640" y="124678"/>
                  </a:lnTo>
                  <a:lnTo>
                    <a:pt x="286732" y="121546"/>
                  </a:lnTo>
                  <a:lnTo>
                    <a:pt x="286809" y="115900"/>
                  </a:lnTo>
                  <a:lnTo>
                    <a:pt x="289156" y="109292"/>
                  </a:lnTo>
                  <a:lnTo>
                    <a:pt x="290718" y="106992"/>
                  </a:lnTo>
                  <a:lnTo>
                    <a:pt x="291442" y="106715"/>
                  </a:lnTo>
                  <a:lnTo>
                    <a:pt x="293289" y="108884"/>
                  </a:lnTo>
                  <a:lnTo>
                    <a:pt x="295536" y="113484"/>
                  </a:lnTo>
                  <a:lnTo>
                    <a:pt x="299053" y="116115"/>
                  </a:lnTo>
                  <a:lnTo>
                    <a:pt x="303662" y="116569"/>
                  </a:lnTo>
                  <a:lnTo>
                    <a:pt x="304893" y="115277"/>
                  </a:lnTo>
                  <a:lnTo>
                    <a:pt x="301315" y="112661"/>
                  </a:lnTo>
                  <a:lnTo>
                    <a:pt x="298598" y="109230"/>
                  </a:lnTo>
                  <a:lnTo>
                    <a:pt x="298383" y="105776"/>
                  </a:lnTo>
                  <a:lnTo>
                    <a:pt x="299668" y="103945"/>
                  </a:lnTo>
                  <a:lnTo>
                    <a:pt x="301669" y="104145"/>
                  </a:lnTo>
                  <a:lnTo>
                    <a:pt x="304178" y="103761"/>
                  </a:lnTo>
                  <a:lnTo>
                    <a:pt x="306517" y="101430"/>
                  </a:lnTo>
                  <a:lnTo>
                    <a:pt x="306856" y="99791"/>
                  </a:lnTo>
                  <a:lnTo>
                    <a:pt x="306956" y="97560"/>
                  </a:lnTo>
                  <a:lnTo>
                    <a:pt x="307540" y="95291"/>
                  </a:lnTo>
                  <a:lnTo>
                    <a:pt x="310973" y="89852"/>
                  </a:lnTo>
                  <a:lnTo>
                    <a:pt x="321546" y="86306"/>
                  </a:lnTo>
                  <a:lnTo>
                    <a:pt x="322316" y="87752"/>
                  </a:lnTo>
                  <a:lnTo>
                    <a:pt x="321746" y="98237"/>
                  </a:lnTo>
                  <a:lnTo>
                    <a:pt x="320531" y="104976"/>
                  </a:lnTo>
                  <a:lnTo>
                    <a:pt x="320569" y="109884"/>
                  </a:lnTo>
                  <a:lnTo>
                    <a:pt x="322631" y="104976"/>
                  </a:lnTo>
                  <a:lnTo>
                    <a:pt x="325386" y="91460"/>
                  </a:lnTo>
                  <a:lnTo>
                    <a:pt x="327464" y="85059"/>
                  </a:lnTo>
                  <a:lnTo>
                    <a:pt x="329803" y="81375"/>
                  </a:lnTo>
                  <a:lnTo>
                    <a:pt x="331474" y="80544"/>
                  </a:lnTo>
                  <a:lnTo>
                    <a:pt x="333128" y="78628"/>
                  </a:lnTo>
                  <a:lnTo>
                    <a:pt x="335313" y="77490"/>
                  </a:lnTo>
                  <a:lnTo>
                    <a:pt x="335983" y="78959"/>
                  </a:lnTo>
                  <a:lnTo>
                    <a:pt x="336676" y="82367"/>
                  </a:lnTo>
                  <a:lnTo>
                    <a:pt x="335498" y="94260"/>
                  </a:lnTo>
                  <a:lnTo>
                    <a:pt x="335614" y="97999"/>
                  </a:lnTo>
                  <a:lnTo>
                    <a:pt x="334298" y="102991"/>
                  </a:lnTo>
                  <a:lnTo>
                    <a:pt x="329257" y="114061"/>
                  </a:lnTo>
                  <a:lnTo>
                    <a:pt x="329488" y="115469"/>
                  </a:lnTo>
                  <a:lnTo>
                    <a:pt x="330627" y="114946"/>
                  </a:lnTo>
                  <a:lnTo>
                    <a:pt x="332574" y="113131"/>
                  </a:lnTo>
                  <a:lnTo>
                    <a:pt x="338822" y="102607"/>
                  </a:lnTo>
                  <a:lnTo>
                    <a:pt x="344279" y="103938"/>
                  </a:lnTo>
                  <a:lnTo>
                    <a:pt x="344348" y="103076"/>
                  </a:lnTo>
                  <a:lnTo>
                    <a:pt x="342594" y="99976"/>
                  </a:lnTo>
                  <a:lnTo>
                    <a:pt x="340462" y="96999"/>
                  </a:lnTo>
                  <a:lnTo>
                    <a:pt x="339815" y="93306"/>
                  </a:lnTo>
                  <a:lnTo>
                    <a:pt x="340100" y="83398"/>
                  </a:lnTo>
                  <a:lnTo>
                    <a:pt x="341747" y="79451"/>
                  </a:lnTo>
                  <a:lnTo>
                    <a:pt x="346456" y="79867"/>
                  </a:lnTo>
                  <a:lnTo>
                    <a:pt x="349281" y="79321"/>
                  </a:lnTo>
                  <a:lnTo>
                    <a:pt x="350597" y="81113"/>
                  </a:lnTo>
                  <a:lnTo>
                    <a:pt x="353421" y="80982"/>
                  </a:lnTo>
                  <a:lnTo>
                    <a:pt x="355375" y="73828"/>
                  </a:lnTo>
                  <a:lnTo>
                    <a:pt x="359247" y="73197"/>
                  </a:lnTo>
                  <a:lnTo>
                    <a:pt x="362648" y="77936"/>
                  </a:lnTo>
                  <a:lnTo>
                    <a:pt x="366734" y="81113"/>
                  </a:lnTo>
                  <a:lnTo>
                    <a:pt x="370020" y="85667"/>
                  </a:lnTo>
                  <a:lnTo>
                    <a:pt x="370951" y="84421"/>
                  </a:lnTo>
                  <a:lnTo>
                    <a:pt x="369181" y="73759"/>
                  </a:lnTo>
                  <a:lnTo>
                    <a:pt x="367242" y="69851"/>
                  </a:lnTo>
                  <a:lnTo>
                    <a:pt x="363032" y="67812"/>
                  </a:lnTo>
                  <a:lnTo>
                    <a:pt x="358546" y="62973"/>
                  </a:lnTo>
                  <a:lnTo>
                    <a:pt x="357384" y="60819"/>
                  </a:lnTo>
                  <a:lnTo>
                    <a:pt x="357584" y="59219"/>
                  </a:lnTo>
                  <a:lnTo>
                    <a:pt x="361540" y="57673"/>
                  </a:lnTo>
                  <a:lnTo>
                    <a:pt x="366757" y="59450"/>
                  </a:lnTo>
                  <a:lnTo>
                    <a:pt x="371405" y="55396"/>
                  </a:lnTo>
                  <a:lnTo>
                    <a:pt x="372675" y="56511"/>
                  </a:lnTo>
                  <a:lnTo>
                    <a:pt x="376238" y="54388"/>
                  </a:lnTo>
                  <a:lnTo>
                    <a:pt x="378454" y="57250"/>
                  </a:lnTo>
                  <a:lnTo>
                    <a:pt x="379816" y="56404"/>
                  </a:lnTo>
                  <a:lnTo>
                    <a:pt x="380601" y="52565"/>
                  </a:lnTo>
                  <a:lnTo>
                    <a:pt x="386288" y="50180"/>
                  </a:lnTo>
                  <a:lnTo>
                    <a:pt x="389897" y="52388"/>
                  </a:lnTo>
                  <a:lnTo>
                    <a:pt x="391829" y="54657"/>
                  </a:lnTo>
                  <a:lnTo>
                    <a:pt x="392729" y="59019"/>
                  </a:lnTo>
                  <a:lnTo>
                    <a:pt x="394107" y="67597"/>
                  </a:lnTo>
                  <a:lnTo>
                    <a:pt x="396923" y="72205"/>
                  </a:lnTo>
                  <a:lnTo>
                    <a:pt x="398678" y="74459"/>
                  </a:lnTo>
                  <a:lnTo>
                    <a:pt x="400748" y="75082"/>
                  </a:lnTo>
                  <a:lnTo>
                    <a:pt x="401748" y="72789"/>
                  </a:lnTo>
                  <a:lnTo>
                    <a:pt x="399809" y="70020"/>
                  </a:lnTo>
                  <a:lnTo>
                    <a:pt x="399286" y="67404"/>
                  </a:lnTo>
                  <a:lnTo>
                    <a:pt x="400217" y="60896"/>
                  </a:lnTo>
                  <a:lnTo>
                    <a:pt x="401302" y="58335"/>
                  </a:lnTo>
                  <a:lnTo>
                    <a:pt x="407389" y="48572"/>
                  </a:lnTo>
                  <a:lnTo>
                    <a:pt x="412483" y="43480"/>
                  </a:lnTo>
                  <a:lnTo>
                    <a:pt x="415531" y="43049"/>
                  </a:lnTo>
                  <a:lnTo>
                    <a:pt x="420872" y="31564"/>
                  </a:lnTo>
                  <a:lnTo>
                    <a:pt x="422380" y="29464"/>
                  </a:lnTo>
                  <a:lnTo>
                    <a:pt x="423773" y="28979"/>
                  </a:lnTo>
                  <a:lnTo>
                    <a:pt x="423419" y="26148"/>
                  </a:lnTo>
                  <a:lnTo>
                    <a:pt x="420502" y="24355"/>
                  </a:lnTo>
                  <a:lnTo>
                    <a:pt x="420402" y="20832"/>
                  </a:lnTo>
                  <a:lnTo>
                    <a:pt x="424250" y="16540"/>
                  </a:lnTo>
                  <a:lnTo>
                    <a:pt x="428921" y="9301"/>
                  </a:lnTo>
                  <a:lnTo>
                    <a:pt x="431222" y="8816"/>
                  </a:lnTo>
                  <a:lnTo>
                    <a:pt x="432669" y="10831"/>
                  </a:lnTo>
                  <a:lnTo>
                    <a:pt x="437217" y="14101"/>
                  </a:lnTo>
                  <a:lnTo>
                    <a:pt x="440002" y="17832"/>
                  </a:lnTo>
                  <a:lnTo>
                    <a:pt x="442019" y="19709"/>
                  </a:lnTo>
                  <a:lnTo>
                    <a:pt x="443327" y="19317"/>
                  </a:lnTo>
                  <a:lnTo>
                    <a:pt x="444412" y="16516"/>
                  </a:lnTo>
                  <a:lnTo>
                    <a:pt x="445720" y="15201"/>
                  </a:lnTo>
                  <a:lnTo>
                    <a:pt x="448606" y="15939"/>
                  </a:lnTo>
                  <a:lnTo>
                    <a:pt x="450330" y="17740"/>
                  </a:lnTo>
                  <a:lnTo>
                    <a:pt x="451676" y="17978"/>
                  </a:lnTo>
                  <a:lnTo>
                    <a:pt x="452892" y="19070"/>
                  </a:lnTo>
                  <a:lnTo>
                    <a:pt x="453177" y="21463"/>
                  </a:lnTo>
                  <a:lnTo>
                    <a:pt x="450676" y="24071"/>
                  </a:lnTo>
                  <a:lnTo>
                    <a:pt x="446413" y="30940"/>
                  </a:lnTo>
                  <a:lnTo>
                    <a:pt x="442211" y="38710"/>
                  </a:lnTo>
                  <a:lnTo>
                    <a:pt x="440826" y="42787"/>
                  </a:lnTo>
                  <a:lnTo>
                    <a:pt x="439464" y="53427"/>
                  </a:lnTo>
                  <a:lnTo>
                    <a:pt x="436178" y="60189"/>
                  </a:lnTo>
                  <a:lnTo>
                    <a:pt x="435924" y="64912"/>
                  </a:lnTo>
                  <a:lnTo>
                    <a:pt x="437248" y="67128"/>
                  </a:lnTo>
                  <a:lnTo>
                    <a:pt x="440872" y="65389"/>
                  </a:lnTo>
                  <a:lnTo>
                    <a:pt x="445343" y="59089"/>
                  </a:lnTo>
                  <a:lnTo>
                    <a:pt x="446459" y="52365"/>
                  </a:lnTo>
                  <a:lnTo>
                    <a:pt x="457640" y="33971"/>
                  </a:lnTo>
                  <a:lnTo>
                    <a:pt x="462889" y="23709"/>
                  </a:lnTo>
                  <a:lnTo>
                    <a:pt x="468845" y="15147"/>
                  </a:lnTo>
                  <a:lnTo>
                    <a:pt x="472185" y="13370"/>
                  </a:lnTo>
                  <a:lnTo>
                    <a:pt x="473754" y="19055"/>
                  </a:lnTo>
                  <a:lnTo>
                    <a:pt x="472493" y="26440"/>
                  </a:lnTo>
                  <a:lnTo>
                    <a:pt x="469961" y="31125"/>
                  </a:lnTo>
                  <a:lnTo>
                    <a:pt x="471831" y="33271"/>
                  </a:lnTo>
                  <a:lnTo>
                    <a:pt x="471477" y="38810"/>
                  </a:lnTo>
                  <a:lnTo>
                    <a:pt x="470892" y="41880"/>
                  </a:lnTo>
                  <a:lnTo>
                    <a:pt x="470522" y="45088"/>
                  </a:lnTo>
                  <a:lnTo>
                    <a:pt x="470545" y="47903"/>
                  </a:lnTo>
                  <a:lnTo>
                    <a:pt x="472300" y="47149"/>
                  </a:lnTo>
                  <a:lnTo>
                    <a:pt x="479280" y="41364"/>
                  </a:lnTo>
                  <a:lnTo>
                    <a:pt x="481050" y="35071"/>
                  </a:lnTo>
                  <a:lnTo>
                    <a:pt x="482689" y="30333"/>
                  </a:lnTo>
                  <a:lnTo>
                    <a:pt x="483474" y="26232"/>
                  </a:lnTo>
                  <a:lnTo>
                    <a:pt x="486190" y="22332"/>
                  </a:lnTo>
                  <a:lnTo>
                    <a:pt x="491316" y="22302"/>
                  </a:lnTo>
                  <a:lnTo>
                    <a:pt x="491516" y="20763"/>
                  </a:lnTo>
                  <a:lnTo>
                    <a:pt x="485298" y="15401"/>
                  </a:lnTo>
                  <a:lnTo>
                    <a:pt x="484567" y="12947"/>
                  </a:lnTo>
                  <a:lnTo>
                    <a:pt x="486652" y="9670"/>
                  </a:lnTo>
                  <a:lnTo>
                    <a:pt x="492385" y="3392"/>
                  </a:lnTo>
                  <a:lnTo>
                    <a:pt x="495333" y="4085"/>
                  </a:lnTo>
                  <a:lnTo>
                    <a:pt x="497095" y="5516"/>
                  </a:lnTo>
                  <a:lnTo>
                    <a:pt x="504152" y="6608"/>
                  </a:lnTo>
                  <a:lnTo>
                    <a:pt x="509569" y="11093"/>
                  </a:lnTo>
                  <a:lnTo>
                    <a:pt x="509361" y="18086"/>
                  </a:lnTo>
                  <a:lnTo>
                    <a:pt x="508153" y="20994"/>
                  </a:lnTo>
                  <a:lnTo>
                    <a:pt x="506968" y="22778"/>
                  </a:lnTo>
                  <a:lnTo>
                    <a:pt x="500035" y="28040"/>
                  </a:lnTo>
                  <a:lnTo>
                    <a:pt x="498896" y="30633"/>
                  </a:lnTo>
                  <a:lnTo>
                    <a:pt x="501074" y="31525"/>
                  </a:lnTo>
                  <a:lnTo>
                    <a:pt x="505752" y="28910"/>
                  </a:lnTo>
                  <a:lnTo>
                    <a:pt x="506968" y="31287"/>
                  </a:lnTo>
                  <a:lnTo>
                    <a:pt x="505475" y="37210"/>
                  </a:lnTo>
                  <a:lnTo>
                    <a:pt x="505221" y="46049"/>
                  </a:lnTo>
                  <a:lnTo>
                    <a:pt x="504683" y="51180"/>
                  </a:lnTo>
                  <a:lnTo>
                    <a:pt x="504683" y="55842"/>
                  </a:lnTo>
                  <a:lnTo>
                    <a:pt x="505267" y="58342"/>
                  </a:lnTo>
                  <a:lnTo>
                    <a:pt x="507153" y="48419"/>
                  </a:lnTo>
                  <a:lnTo>
                    <a:pt x="507792" y="45857"/>
                  </a:lnTo>
                  <a:lnTo>
                    <a:pt x="510546" y="42095"/>
                  </a:lnTo>
                  <a:lnTo>
                    <a:pt x="511570" y="34487"/>
                  </a:lnTo>
                  <a:lnTo>
                    <a:pt x="514264" y="25294"/>
                  </a:lnTo>
                  <a:lnTo>
                    <a:pt x="517303" y="19924"/>
                  </a:lnTo>
                  <a:lnTo>
                    <a:pt x="519065" y="18455"/>
                  </a:lnTo>
                  <a:lnTo>
                    <a:pt x="524914" y="18663"/>
                  </a:lnTo>
                  <a:lnTo>
                    <a:pt x="527423" y="20686"/>
                  </a:lnTo>
                  <a:lnTo>
                    <a:pt x="529639" y="25171"/>
                  </a:lnTo>
                  <a:lnTo>
                    <a:pt x="531294" y="26963"/>
                  </a:lnTo>
                  <a:lnTo>
                    <a:pt x="536511" y="28863"/>
                  </a:lnTo>
                  <a:lnTo>
                    <a:pt x="538296" y="31240"/>
                  </a:lnTo>
                  <a:lnTo>
                    <a:pt x="538627" y="32656"/>
                  </a:lnTo>
                  <a:lnTo>
                    <a:pt x="539905" y="32941"/>
                  </a:lnTo>
                  <a:lnTo>
                    <a:pt x="543429" y="29564"/>
                  </a:lnTo>
                  <a:lnTo>
                    <a:pt x="545715" y="29002"/>
                  </a:lnTo>
                  <a:lnTo>
                    <a:pt x="549439" y="34264"/>
                  </a:lnTo>
                  <a:lnTo>
                    <a:pt x="548693" y="38149"/>
                  </a:lnTo>
                  <a:lnTo>
                    <a:pt x="548909" y="39379"/>
                  </a:lnTo>
                  <a:lnTo>
                    <a:pt x="553418" y="39133"/>
                  </a:lnTo>
                  <a:lnTo>
                    <a:pt x="557173" y="40656"/>
                  </a:lnTo>
                  <a:lnTo>
                    <a:pt x="564307" y="48565"/>
                  </a:lnTo>
                  <a:lnTo>
                    <a:pt x="565053" y="52242"/>
                  </a:lnTo>
                  <a:lnTo>
                    <a:pt x="564700" y="56688"/>
                  </a:lnTo>
                  <a:lnTo>
                    <a:pt x="554403" y="61558"/>
                  </a:lnTo>
                  <a:lnTo>
                    <a:pt x="549955" y="66204"/>
                  </a:lnTo>
                  <a:lnTo>
                    <a:pt x="542675" y="67989"/>
                  </a:lnTo>
                  <a:lnTo>
                    <a:pt x="517957" y="64881"/>
                  </a:lnTo>
                  <a:lnTo>
                    <a:pt x="518457" y="68243"/>
                  </a:lnTo>
                  <a:lnTo>
                    <a:pt x="535672" y="75559"/>
                  </a:lnTo>
                  <a:lnTo>
                    <a:pt x="536657" y="77644"/>
                  </a:lnTo>
                  <a:lnTo>
                    <a:pt x="536103" y="82013"/>
                  </a:lnTo>
                  <a:lnTo>
                    <a:pt x="536095" y="85513"/>
                  </a:lnTo>
                  <a:lnTo>
                    <a:pt x="536418" y="87898"/>
                  </a:lnTo>
                  <a:lnTo>
                    <a:pt x="537689" y="90114"/>
                  </a:lnTo>
                  <a:lnTo>
                    <a:pt x="539789" y="91152"/>
                  </a:lnTo>
                  <a:lnTo>
                    <a:pt x="544075" y="90606"/>
                  </a:lnTo>
                  <a:lnTo>
                    <a:pt x="546184" y="91798"/>
                  </a:lnTo>
                  <a:lnTo>
                    <a:pt x="547631" y="90037"/>
                  </a:lnTo>
                  <a:lnTo>
                    <a:pt x="548170" y="84090"/>
                  </a:lnTo>
                  <a:lnTo>
                    <a:pt x="549416" y="82775"/>
                  </a:lnTo>
                  <a:lnTo>
                    <a:pt x="551817" y="84506"/>
                  </a:lnTo>
                  <a:lnTo>
                    <a:pt x="552864" y="90860"/>
                  </a:lnTo>
                  <a:lnTo>
                    <a:pt x="553533" y="91514"/>
                  </a:lnTo>
                  <a:lnTo>
                    <a:pt x="554742" y="86990"/>
                  </a:lnTo>
                  <a:lnTo>
                    <a:pt x="557119" y="87313"/>
                  </a:lnTo>
                  <a:lnTo>
                    <a:pt x="559713" y="86937"/>
                  </a:lnTo>
                  <a:lnTo>
                    <a:pt x="563060" y="87683"/>
                  </a:lnTo>
                  <a:close/>
                  <a:moveTo>
                    <a:pt x="402610" y="21601"/>
                  </a:moveTo>
                  <a:lnTo>
                    <a:pt x="402187" y="23663"/>
                  </a:lnTo>
                  <a:lnTo>
                    <a:pt x="401456" y="25663"/>
                  </a:lnTo>
                  <a:lnTo>
                    <a:pt x="399686" y="27771"/>
                  </a:lnTo>
                  <a:lnTo>
                    <a:pt x="394561" y="36087"/>
                  </a:lnTo>
                  <a:lnTo>
                    <a:pt x="391552" y="37418"/>
                  </a:lnTo>
                  <a:lnTo>
                    <a:pt x="390598" y="38718"/>
                  </a:lnTo>
                  <a:lnTo>
                    <a:pt x="389397" y="39495"/>
                  </a:lnTo>
                  <a:lnTo>
                    <a:pt x="385657" y="38364"/>
                  </a:lnTo>
                  <a:lnTo>
                    <a:pt x="384564" y="40041"/>
                  </a:lnTo>
                  <a:lnTo>
                    <a:pt x="383533" y="41164"/>
                  </a:lnTo>
                  <a:lnTo>
                    <a:pt x="380824" y="41595"/>
                  </a:lnTo>
                  <a:lnTo>
                    <a:pt x="379232" y="41234"/>
                  </a:lnTo>
                  <a:lnTo>
                    <a:pt x="375130" y="38172"/>
                  </a:lnTo>
                  <a:lnTo>
                    <a:pt x="372690" y="34848"/>
                  </a:lnTo>
                  <a:lnTo>
                    <a:pt x="371367" y="32002"/>
                  </a:lnTo>
                  <a:lnTo>
                    <a:pt x="375161" y="32056"/>
                  </a:lnTo>
                  <a:lnTo>
                    <a:pt x="376507" y="31364"/>
                  </a:lnTo>
                  <a:lnTo>
                    <a:pt x="379054" y="31964"/>
                  </a:lnTo>
                  <a:lnTo>
                    <a:pt x="380586" y="29033"/>
                  </a:lnTo>
                  <a:lnTo>
                    <a:pt x="383818" y="29387"/>
                  </a:lnTo>
                  <a:lnTo>
                    <a:pt x="390028" y="27348"/>
                  </a:lnTo>
                  <a:lnTo>
                    <a:pt x="392306" y="28486"/>
                  </a:lnTo>
                  <a:lnTo>
                    <a:pt x="397516" y="21648"/>
                  </a:lnTo>
                  <a:lnTo>
                    <a:pt x="399147" y="21824"/>
                  </a:lnTo>
                  <a:lnTo>
                    <a:pt x="401641" y="19863"/>
                  </a:lnTo>
                  <a:lnTo>
                    <a:pt x="402610" y="21601"/>
                  </a:lnTo>
                  <a:close/>
                  <a:moveTo>
                    <a:pt x="415069" y="37810"/>
                  </a:moveTo>
                  <a:lnTo>
                    <a:pt x="410952" y="40395"/>
                  </a:lnTo>
                  <a:lnTo>
                    <a:pt x="408567" y="38172"/>
                  </a:lnTo>
                  <a:lnTo>
                    <a:pt x="407566" y="35887"/>
                  </a:lnTo>
                  <a:lnTo>
                    <a:pt x="407420" y="30802"/>
                  </a:lnTo>
                  <a:lnTo>
                    <a:pt x="407974" y="27694"/>
                  </a:lnTo>
                  <a:lnTo>
                    <a:pt x="409905" y="26086"/>
                  </a:lnTo>
                  <a:lnTo>
                    <a:pt x="411160" y="27263"/>
                  </a:lnTo>
                  <a:lnTo>
                    <a:pt x="411491" y="28248"/>
                  </a:lnTo>
                  <a:lnTo>
                    <a:pt x="413738" y="29210"/>
                  </a:lnTo>
                  <a:lnTo>
                    <a:pt x="416377" y="32410"/>
                  </a:lnTo>
                  <a:lnTo>
                    <a:pt x="415069" y="37810"/>
                  </a:lnTo>
                  <a:close/>
                  <a:moveTo>
                    <a:pt x="406389" y="38980"/>
                  </a:moveTo>
                  <a:lnTo>
                    <a:pt x="406789" y="42010"/>
                  </a:lnTo>
                  <a:lnTo>
                    <a:pt x="406943" y="44503"/>
                  </a:lnTo>
                  <a:lnTo>
                    <a:pt x="404927" y="48096"/>
                  </a:lnTo>
                  <a:lnTo>
                    <a:pt x="400278" y="52796"/>
                  </a:lnTo>
                  <a:lnTo>
                    <a:pt x="400548" y="54057"/>
                  </a:lnTo>
                  <a:lnTo>
                    <a:pt x="398939" y="55265"/>
                  </a:lnTo>
                  <a:lnTo>
                    <a:pt x="396531" y="56150"/>
                  </a:lnTo>
                  <a:lnTo>
                    <a:pt x="395261" y="55296"/>
                  </a:lnTo>
                  <a:lnTo>
                    <a:pt x="395430" y="51273"/>
                  </a:lnTo>
                  <a:lnTo>
                    <a:pt x="395046" y="50073"/>
                  </a:lnTo>
                  <a:lnTo>
                    <a:pt x="393222" y="51673"/>
                  </a:lnTo>
                  <a:lnTo>
                    <a:pt x="391321" y="49619"/>
                  </a:lnTo>
                  <a:lnTo>
                    <a:pt x="391321" y="47557"/>
                  </a:lnTo>
                  <a:lnTo>
                    <a:pt x="391821" y="45765"/>
                  </a:lnTo>
                  <a:lnTo>
                    <a:pt x="393583" y="43034"/>
                  </a:lnTo>
                  <a:lnTo>
                    <a:pt x="396515" y="41149"/>
                  </a:lnTo>
                  <a:lnTo>
                    <a:pt x="398447" y="41857"/>
                  </a:lnTo>
                  <a:lnTo>
                    <a:pt x="404896" y="34602"/>
                  </a:lnTo>
                  <a:lnTo>
                    <a:pt x="405588" y="36125"/>
                  </a:lnTo>
                  <a:lnTo>
                    <a:pt x="406389" y="38980"/>
                  </a:lnTo>
                  <a:close/>
                  <a:moveTo>
                    <a:pt x="323286" y="60350"/>
                  </a:moveTo>
                  <a:lnTo>
                    <a:pt x="324386" y="61096"/>
                  </a:lnTo>
                  <a:lnTo>
                    <a:pt x="325479" y="60635"/>
                  </a:lnTo>
                  <a:lnTo>
                    <a:pt x="326379" y="61289"/>
                  </a:lnTo>
                  <a:lnTo>
                    <a:pt x="328188" y="64643"/>
                  </a:lnTo>
                  <a:lnTo>
                    <a:pt x="330135" y="65958"/>
                  </a:lnTo>
                  <a:lnTo>
                    <a:pt x="330227" y="67635"/>
                  </a:lnTo>
                  <a:lnTo>
                    <a:pt x="328449" y="69266"/>
                  </a:lnTo>
                  <a:lnTo>
                    <a:pt x="326102" y="69758"/>
                  </a:lnTo>
                  <a:lnTo>
                    <a:pt x="323586" y="69189"/>
                  </a:lnTo>
                  <a:lnTo>
                    <a:pt x="322847" y="67097"/>
                  </a:lnTo>
                  <a:lnTo>
                    <a:pt x="322069" y="63612"/>
                  </a:lnTo>
                  <a:lnTo>
                    <a:pt x="319969" y="60189"/>
                  </a:lnTo>
                  <a:lnTo>
                    <a:pt x="319653" y="57181"/>
                  </a:lnTo>
                  <a:lnTo>
                    <a:pt x="321485" y="56704"/>
                  </a:lnTo>
                  <a:lnTo>
                    <a:pt x="323286" y="60350"/>
                  </a:lnTo>
                  <a:close/>
                  <a:moveTo>
                    <a:pt x="312220" y="69897"/>
                  </a:moveTo>
                  <a:lnTo>
                    <a:pt x="314136" y="73336"/>
                  </a:lnTo>
                  <a:lnTo>
                    <a:pt x="315836" y="73005"/>
                  </a:lnTo>
                  <a:lnTo>
                    <a:pt x="316344" y="71712"/>
                  </a:lnTo>
                  <a:lnTo>
                    <a:pt x="317498" y="71066"/>
                  </a:lnTo>
                  <a:lnTo>
                    <a:pt x="319838" y="72889"/>
                  </a:lnTo>
                  <a:lnTo>
                    <a:pt x="319507" y="75974"/>
                  </a:lnTo>
                  <a:lnTo>
                    <a:pt x="316267" y="79859"/>
                  </a:lnTo>
                  <a:lnTo>
                    <a:pt x="313943" y="85383"/>
                  </a:lnTo>
                  <a:lnTo>
                    <a:pt x="310973" y="86660"/>
                  </a:lnTo>
                  <a:lnTo>
                    <a:pt x="309541" y="85998"/>
                  </a:lnTo>
                  <a:lnTo>
                    <a:pt x="306879" y="89175"/>
                  </a:lnTo>
                  <a:lnTo>
                    <a:pt x="304755" y="92468"/>
                  </a:lnTo>
                  <a:lnTo>
                    <a:pt x="302546" y="96622"/>
                  </a:lnTo>
                  <a:lnTo>
                    <a:pt x="302408" y="98760"/>
                  </a:lnTo>
                  <a:lnTo>
                    <a:pt x="302062" y="100391"/>
                  </a:lnTo>
                  <a:lnTo>
                    <a:pt x="293973" y="102007"/>
                  </a:lnTo>
                  <a:lnTo>
                    <a:pt x="291034" y="103076"/>
                  </a:lnTo>
                  <a:lnTo>
                    <a:pt x="287917" y="101699"/>
                  </a:lnTo>
                  <a:lnTo>
                    <a:pt x="286440" y="98960"/>
                  </a:lnTo>
                  <a:lnTo>
                    <a:pt x="286917" y="97476"/>
                  </a:lnTo>
                  <a:lnTo>
                    <a:pt x="290026" y="96883"/>
                  </a:lnTo>
                  <a:lnTo>
                    <a:pt x="290126" y="94337"/>
                  </a:lnTo>
                  <a:lnTo>
                    <a:pt x="290919" y="92783"/>
                  </a:lnTo>
                  <a:lnTo>
                    <a:pt x="291926" y="91929"/>
                  </a:lnTo>
                  <a:lnTo>
                    <a:pt x="292665" y="88667"/>
                  </a:lnTo>
                  <a:lnTo>
                    <a:pt x="293897" y="87813"/>
                  </a:lnTo>
                  <a:lnTo>
                    <a:pt x="296190" y="88614"/>
                  </a:lnTo>
                  <a:lnTo>
                    <a:pt x="297737" y="86244"/>
                  </a:lnTo>
                  <a:lnTo>
                    <a:pt x="298606" y="85836"/>
                  </a:lnTo>
                  <a:lnTo>
                    <a:pt x="299676" y="87798"/>
                  </a:lnTo>
                  <a:lnTo>
                    <a:pt x="300192" y="85098"/>
                  </a:lnTo>
                  <a:lnTo>
                    <a:pt x="299676" y="82629"/>
                  </a:lnTo>
                  <a:lnTo>
                    <a:pt x="299945" y="80959"/>
                  </a:lnTo>
                  <a:lnTo>
                    <a:pt x="302908" y="76613"/>
                  </a:lnTo>
                  <a:lnTo>
                    <a:pt x="304193" y="73436"/>
                  </a:lnTo>
                  <a:lnTo>
                    <a:pt x="306040" y="71382"/>
                  </a:lnTo>
                  <a:lnTo>
                    <a:pt x="307818" y="71705"/>
                  </a:lnTo>
                  <a:lnTo>
                    <a:pt x="308333" y="68674"/>
                  </a:lnTo>
                  <a:lnTo>
                    <a:pt x="307818" y="65566"/>
                  </a:lnTo>
                  <a:lnTo>
                    <a:pt x="308010" y="63535"/>
                  </a:lnTo>
                  <a:lnTo>
                    <a:pt x="309580" y="58596"/>
                  </a:lnTo>
                  <a:lnTo>
                    <a:pt x="311304" y="58388"/>
                  </a:lnTo>
                  <a:lnTo>
                    <a:pt x="312097" y="62781"/>
                  </a:lnTo>
                  <a:lnTo>
                    <a:pt x="312220" y="69897"/>
                  </a:lnTo>
                  <a:close/>
                  <a:moveTo>
                    <a:pt x="345133" y="68420"/>
                  </a:moveTo>
                  <a:lnTo>
                    <a:pt x="343971" y="69889"/>
                  </a:lnTo>
                  <a:lnTo>
                    <a:pt x="342185" y="70489"/>
                  </a:lnTo>
                  <a:lnTo>
                    <a:pt x="341224" y="69582"/>
                  </a:lnTo>
                  <a:lnTo>
                    <a:pt x="339854" y="68981"/>
                  </a:lnTo>
                  <a:lnTo>
                    <a:pt x="338330" y="69251"/>
                  </a:lnTo>
                  <a:lnTo>
                    <a:pt x="337053" y="66551"/>
                  </a:lnTo>
                  <a:lnTo>
                    <a:pt x="337199" y="64281"/>
                  </a:lnTo>
                  <a:lnTo>
                    <a:pt x="338946" y="61204"/>
                  </a:lnTo>
                  <a:lnTo>
                    <a:pt x="342447" y="59450"/>
                  </a:lnTo>
                  <a:lnTo>
                    <a:pt x="345279" y="60173"/>
                  </a:lnTo>
                  <a:lnTo>
                    <a:pt x="346003" y="61073"/>
                  </a:lnTo>
                  <a:lnTo>
                    <a:pt x="345133" y="68420"/>
                  </a:lnTo>
                  <a:close/>
                  <a:moveTo>
                    <a:pt x="543329" y="86852"/>
                  </a:moveTo>
                  <a:lnTo>
                    <a:pt x="539228" y="88675"/>
                  </a:lnTo>
                  <a:lnTo>
                    <a:pt x="538750" y="87175"/>
                  </a:lnTo>
                  <a:lnTo>
                    <a:pt x="539651" y="84836"/>
                  </a:lnTo>
                  <a:lnTo>
                    <a:pt x="540728" y="80036"/>
                  </a:lnTo>
                  <a:lnTo>
                    <a:pt x="542414" y="80228"/>
                  </a:lnTo>
                  <a:lnTo>
                    <a:pt x="544122" y="82059"/>
                  </a:lnTo>
                  <a:lnTo>
                    <a:pt x="545461" y="84244"/>
                  </a:lnTo>
                  <a:lnTo>
                    <a:pt x="543329" y="86852"/>
                  </a:lnTo>
                  <a:close/>
                  <a:moveTo>
                    <a:pt x="274381" y="99314"/>
                  </a:moveTo>
                  <a:lnTo>
                    <a:pt x="276974" y="102845"/>
                  </a:lnTo>
                  <a:lnTo>
                    <a:pt x="278136" y="101768"/>
                  </a:lnTo>
                  <a:lnTo>
                    <a:pt x="280437" y="101361"/>
                  </a:lnTo>
                  <a:lnTo>
                    <a:pt x="282146" y="102607"/>
                  </a:lnTo>
                  <a:lnTo>
                    <a:pt x="283546" y="104845"/>
                  </a:lnTo>
                  <a:lnTo>
                    <a:pt x="285201" y="104945"/>
                  </a:lnTo>
                  <a:lnTo>
                    <a:pt x="286240" y="107869"/>
                  </a:lnTo>
                  <a:lnTo>
                    <a:pt x="286771" y="111661"/>
                  </a:lnTo>
                  <a:lnTo>
                    <a:pt x="285570" y="114484"/>
                  </a:lnTo>
                  <a:lnTo>
                    <a:pt x="283862" y="115769"/>
                  </a:lnTo>
                  <a:lnTo>
                    <a:pt x="283400" y="119085"/>
                  </a:lnTo>
                  <a:lnTo>
                    <a:pt x="284046" y="123724"/>
                  </a:lnTo>
                  <a:lnTo>
                    <a:pt x="280214" y="125308"/>
                  </a:lnTo>
                  <a:lnTo>
                    <a:pt x="275782" y="126016"/>
                  </a:lnTo>
                  <a:lnTo>
                    <a:pt x="274042" y="123801"/>
                  </a:lnTo>
                  <a:lnTo>
                    <a:pt x="270502" y="127847"/>
                  </a:lnTo>
                  <a:lnTo>
                    <a:pt x="266986" y="134132"/>
                  </a:lnTo>
                  <a:lnTo>
                    <a:pt x="265293" y="134871"/>
                  </a:lnTo>
                  <a:lnTo>
                    <a:pt x="265170" y="132886"/>
                  </a:lnTo>
                  <a:lnTo>
                    <a:pt x="262645" y="131509"/>
                  </a:lnTo>
                  <a:lnTo>
                    <a:pt x="259413" y="131432"/>
                  </a:lnTo>
                  <a:lnTo>
                    <a:pt x="259521" y="129955"/>
                  </a:lnTo>
                  <a:lnTo>
                    <a:pt x="260114" y="128916"/>
                  </a:lnTo>
                  <a:lnTo>
                    <a:pt x="262899" y="127370"/>
                  </a:lnTo>
                  <a:lnTo>
                    <a:pt x="263454" y="124170"/>
                  </a:lnTo>
                  <a:lnTo>
                    <a:pt x="262946" y="118446"/>
                  </a:lnTo>
                  <a:lnTo>
                    <a:pt x="263438" y="115654"/>
                  </a:lnTo>
                  <a:lnTo>
                    <a:pt x="263546" y="113731"/>
                  </a:lnTo>
                  <a:lnTo>
                    <a:pt x="265301" y="111469"/>
                  </a:lnTo>
                  <a:lnTo>
                    <a:pt x="271303" y="112531"/>
                  </a:lnTo>
                  <a:lnTo>
                    <a:pt x="272034" y="110369"/>
                  </a:lnTo>
                  <a:lnTo>
                    <a:pt x="271580" y="109007"/>
                  </a:lnTo>
                  <a:lnTo>
                    <a:pt x="268478" y="106622"/>
                  </a:lnTo>
                  <a:lnTo>
                    <a:pt x="268956" y="105015"/>
                  </a:lnTo>
                  <a:lnTo>
                    <a:pt x="271195" y="103576"/>
                  </a:lnTo>
                  <a:lnTo>
                    <a:pt x="273311" y="103384"/>
                  </a:lnTo>
                  <a:lnTo>
                    <a:pt x="273950" y="100953"/>
                  </a:lnTo>
                  <a:lnTo>
                    <a:pt x="274058" y="99884"/>
                  </a:lnTo>
                  <a:lnTo>
                    <a:pt x="274381" y="99314"/>
                  </a:lnTo>
                  <a:close/>
                  <a:moveTo>
                    <a:pt x="236743" y="161857"/>
                  </a:moveTo>
                  <a:lnTo>
                    <a:pt x="237004" y="162272"/>
                  </a:lnTo>
                  <a:lnTo>
                    <a:pt x="239944" y="156580"/>
                  </a:lnTo>
                  <a:lnTo>
                    <a:pt x="243207" y="154803"/>
                  </a:lnTo>
                  <a:lnTo>
                    <a:pt x="243407" y="152810"/>
                  </a:lnTo>
                  <a:lnTo>
                    <a:pt x="244669" y="150887"/>
                  </a:lnTo>
                  <a:lnTo>
                    <a:pt x="244523" y="147733"/>
                  </a:lnTo>
                  <a:lnTo>
                    <a:pt x="245162" y="145171"/>
                  </a:lnTo>
                  <a:lnTo>
                    <a:pt x="246824" y="144487"/>
                  </a:lnTo>
                  <a:lnTo>
                    <a:pt x="247863" y="143617"/>
                  </a:lnTo>
                  <a:lnTo>
                    <a:pt x="249009" y="143133"/>
                  </a:lnTo>
                  <a:lnTo>
                    <a:pt x="251095" y="145217"/>
                  </a:lnTo>
                  <a:lnTo>
                    <a:pt x="252264" y="147525"/>
                  </a:lnTo>
                  <a:lnTo>
                    <a:pt x="253726" y="152664"/>
                  </a:lnTo>
                  <a:lnTo>
                    <a:pt x="253119" y="157618"/>
                  </a:lnTo>
                  <a:lnTo>
                    <a:pt x="249201" y="161472"/>
                  </a:lnTo>
                  <a:lnTo>
                    <a:pt x="246092" y="163203"/>
                  </a:lnTo>
                  <a:lnTo>
                    <a:pt x="242945" y="167603"/>
                  </a:lnTo>
                  <a:lnTo>
                    <a:pt x="241367" y="171196"/>
                  </a:lnTo>
                  <a:lnTo>
                    <a:pt x="240005" y="171973"/>
                  </a:lnTo>
                  <a:lnTo>
                    <a:pt x="239151" y="171681"/>
                  </a:lnTo>
                  <a:lnTo>
                    <a:pt x="238389" y="170819"/>
                  </a:lnTo>
                  <a:lnTo>
                    <a:pt x="236796" y="170819"/>
                  </a:lnTo>
                  <a:lnTo>
                    <a:pt x="235042" y="173927"/>
                  </a:lnTo>
                  <a:lnTo>
                    <a:pt x="229748" y="176450"/>
                  </a:lnTo>
                  <a:lnTo>
                    <a:pt x="227670" y="175719"/>
                  </a:lnTo>
                  <a:lnTo>
                    <a:pt x="227577" y="172627"/>
                  </a:lnTo>
                  <a:lnTo>
                    <a:pt x="226339" y="172881"/>
                  </a:lnTo>
                  <a:lnTo>
                    <a:pt x="224353" y="176589"/>
                  </a:lnTo>
                  <a:lnTo>
                    <a:pt x="222414" y="177827"/>
                  </a:lnTo>
                  <a:lnTo>
                    <a:pt x="221113" y="178204"/>
                  </a:lnTo>
                  <a:lnTo>
                    <a:pt x="218720" y="176812"/>
                  </a:lnTo>
                  <a:lnTo>
                    <a:pt x="212286" y="183105"/>
                  </a:lnTo>
                  <a:lnTo>
                    <a:pt x="206253" y="184274"/>
                  </a:lnTo>
                  <a:lnTo>
                    <a:pt x="204268" y="183551"/>
                  </a:lnTo>
                  <a:lnTo>
                    <a:pt x="204260" y="179704"/>
                  </a:lnTo>
                  <a:lnTo>
                    <a:pt x="208161" y="174766"/>
                  </a:lnTo>
                  <a:lnTo>
                    <a:pt x="211355" y="171327"/>
                  </a:lnTo>
                  <a:lnTo>
                    <a:pt x="222360" y="168919"/>
                  </a:lnTo>
                  <a:lnTo>
                    <a:pt x="229216" y="158641"/>
                  </a:lnTo>
                  <a:lnTo>
                    <a:pt x="230871" y="147387"/>
                  </a:lnTo>
                  <a:lnTo>
                    <a:pt x="232487" y="143294"/>
                  </a:lnTo>
                  <a:lnTo>
                    <a:pt x="231725" y="140979"/>
                  </a:lnTo>
                  <a:lnTo>
                    <a:pt x="229886" y="140571"/>
                  </a:lnTo>
                  <a:lnTo>
                    <a:pt x="229771" y="137001"/>
                  </a:lnTo>
                  <a:lnTo>
                    <a:pt x="230733" y="133093"/>
                  </a:lnTo>
                  <a:lnTo>
                    <a:pt x="234326" y="127708"/>
                  </a:lnTo>
                  <a:lnTo>
                    <a:pt x="236327" y="125408"/>
                  </a:lnTo>
                  <a:lnTo>
                    <a:pt x="239582" y="118877"/>
                  </a:lnTo>
                  <a:lnTo>
                    <a:pt x="241152" y="117408"/>
                  </a:lnTo>
                  <a:lnTo>
                    <a:pt x="242938" y="117408"/>
                  </a:lnTo>
                  <a:lnTo>
                    <a:pt x="244700" y="119123"/>
                  </a:lnTo>
                  <a:lnTo>
                    <a:pt x="244384" y="122624"/>
                  </a:lnTo>
                  <a:lnTo>
                    <a:pt x="241745" y="128916"/>
                  </a:lnTo>
                  <a:lnTo>
                    <a:pt x="237835" y="134255"/>
                  </a:lnTo>
                  <a:lnTo>
                    <a:pt x="238312" y="138078"/>
                  </a:lnTo>
                  <a:lnTo>
                    <a:pt x="239867" y="141209"/>
                  </a:lnTo>
                  <a:lnTo>
                    <a:pt x="240252" y="146548"/>
                  </a:lnTo>
                  <a:lnTo>
                    <a:pt x="240352" y="151672"/>
                  </a:lnTo>
                  <a:lnTo>
                    <a:pt x="237389" y="158564"/>
                  </a:lnTo>
                  <a:lnTo>
                    <a:pt x="236743" y="161857"/>
                  </a:lnTo>
                  <a:close/>
                  <a:moveTo>
                    <a:pt x="224791" y="139125"/>
                  </a:moveTo>
                  <a:lnTo>
                    <a:pt x="227600" y="145156"/>
                  </a:lnTo>
                  <a:lnTo>
                    <a:pt x="228886" y="148671"/>
                  </a:lnTo>
                  <a:lnTo>
                    <a:pt x="227847" y="155280"/>
                  </a:lnTo>
                  <a:lnTo>
                    <a:pt x="225115" y="158603"/>
                  </a:lnTo>
                  <a:lnTo>
                    <a:pt x="220905" y="159195"/>
                  </a:lnTo>
                  <a:lnTo>
                    <a:pt x="217950" y="158918"/>
                  </a:lnTo>
                  <a:lnTo>
                    <a:pt x="216088" y="157318"/>
                  </a:lnTo>
                  <a:lnTo>
                    <a:pt x="215857" y="155526"/>
                  </a:lnTo>
                  <a:lnTo>
                    <a:pt x="214780" y="154995"/>
                  </a:lnTo>
                  <a:lnTo>
                    <a:pt x="211940" y="157303"/>
                  </a:lnTo>
                  <a:lnTo>
                    <a:pt x="209970" y="157610"/>
                  </a:lnTo>
                  <a:lnTo>
                    <a:pt x="207462" y="155826"/>
                  </a:lnTo>
                  <a:lnTo>
                    <a:pt x="206784" y="152964"/>
                  </a:lnTo>
                  <a:lnTo>
                    <a:pt x="209447" y="149371"/>
                  </a:lnTo>
                  <a:lnTo>
                    <a:pt x="210678" y="146571"/>
                  </a:lnTo>
                  <a:lnTo>
                    <a:pt x="213625" y="146817"/>
                  </a:lnTo>
                  <a:lnTo>
                    <a:pt x="214364" y="147687"/>
                  </a:lnTo>
                  <a:lnTo>
                    <a:pt x="216034" y="148233"/>
                  </a:lnTo>
                  <a:lnTo>
                    <a:pt x="217050" y="144856"/>
                  </a:lnTo>
                  <a:lnTo>
                    <a:pt x="216819" y="142517"/>
                  </a:lnTo>
                  <a:lnTo>
                    <a:pt x="217566" y="140886"/>
                  </a:lnTo>
                  <a:lnTo>
                    <a:pt x="221129" y="142063"/>
                  </a:lnTo>
                  <a:lnTo>
                    <a:pt x="221136" y="135678"/>
                  </a:lnTo>
                  <a:lnTo>
                    <a:pt x="222521" y="135232"/>
                  </a:lnTo>
                  <a:lnTo>
                    <a:pt x="223091" y="135478"/>
                  </a:lnTo>
                  <a:lnTo>
                    <a:pt x="224115" y="136824"/>
                  </a:lnTo>
                  <a:lnTo>
                    <a:pt x="224791" y="139125"/>
                  </a:lnTo>
                  <a:close/>
                  <a:moveTo>
                    <a:pt x="195980" y="179196"/>
                  </a:moveTo>
                  <a:lnTo>
                    <a:pt x="197265" y="180189"/>
                  </a:lnTo>
                  <a:lnTo>
                    <a:pt x="200620" y="179897"/>
                  </a:lnTo>
                  <a:lnTo>
                    <a:pt x="201297" y="180266"/>
                  </a:lnTo>
                  <a:lnTo>
                    <a:pt x="200813" y="181904"/>
                  </a:lnTo>
                  <a:lnTo>
                    <a:pt x="199358" y="183704"/>
                  </a:lnTo>
                  <a:lnTo>
                    <a:pt x="196303" y="184812"/>
                  </a:lnTo>
                  <a:lnTo>
                    <a:pt x="194926" y="187559"/>
                  </a:lnTo>
                  <a:lnTo>
                    <a:pt x="193941" y="188489"/>
                  </a:lnTo>
                  <a:lnTo>
                    <a:pt x="191301" y="188497"/>
                  </a:lnTo>
                  <a:lnTo>
                    <a:pt x="189739" y="189136"/>
                  </a:lnTo>
                  <a:lnTo>
                    <a:pt x="187823" y="191567"/>
                  </a:lnTo>
                  <a:lnTo>
                    <a:pt x="186291" y="189774"/>
                  </a:lnTo>
                  <a:lnTo>
                    <a:pt x="185860" y="191051"/>
                  </a:lnTo>
                  <a:lnTo>
                    <a:pt x="185583" y="193328"/>
                  </a:lnTo>
                  <a:lnTo>
                    <a:pt x="184729" y="193990"/>
                  </a:lnTo>
                  <a:lnTo>
                    <a:pt x="182082" y="194813"/>
                  </a:lnTo>
                  <a:lnTo>
                    <a:pt x="181443" y="189513"/>
                  </a:lnTo>
                  <a:lnTo>
                    <a:pt x="182659" y="187589"/>
                  </a:lnTo>
                  <a:lnTo>
                    <a:pt x="183613" y="185282"/>
                  </a:lnTo>
                  <a:lnTo>
                    <a:pt x="185075" y="184928"/>
                  </a:lnTo>
                  <a:lnTo>
                    <a:pt x="186384" y="185120"/>
                  </a:lnTo>
                  <a:lnTo>
                    <a:pt x="188746" y="180135"/>
                  </a:lnTo>
                  <a:lnTo>
                    <a:pt x="191978" y="178712"/>
                  </a:lnTo>
                  <a:lnTo>
                    <a:pt x="194064" y="178550"/>
                  </a:lnTo>
                  <a:lnTo>
                    <a:pt x="195980" y="179196"/>
                  </a:lnTo>
                  <a:close/>
                  <a:moveTo>
                    <a:pt x="176510" y="201798"/>
                  </a:moveTo>
                  <a:lnTo>
                    <a:pt x="173317" y="204821"/>
                  </a:lnTo>
                  <a:lnTo>
                    <a:pt x="174479" y="199298"/>
                  </a:lnTo>
                  <a:lnTo>
                    <a:pt x="176202" y="193682"/>
                  </a:lnTo>
                  <a:lnTo>
                    <a:pt x="178588" y="190459"/>
                  </a:lnTo>
                  <a:lnTo>
                    <a:pt x="179773" y="191720"/>
                  </a:lnTo>
                  <a:lnTo>
                    <a:pt x="179227" y="194421"/>
                  </a:lnTo>
                  <a:lnTo>
                    <a:pt x="179235" y="197082"/>
                  </a:lnTo>
                  <a:lnTo>
                    <a:pt x="178727" y="198336"/>
                  </a:lnTo>
                  <a:lnTo>
                    <a:pt x="176510" y="201798"/>
                  </a:lnTo>
                  <a:close/>
                  <a:moveTo>
                    <a:pt x="164598" y="302736"/>
                  </a:moveTo>
                  <a:lnTo>
                    <a:pt x="162597" y="303082"/>
                  </a:lnTo>
                  <a:lnTo>
                    <a:pt x="162928" y="300735"/>
                  </a:lnTo>
                  <a:lnTo>
                    <a:pt x="164544" y="298504"/>
                  </a:lnTo>
                  <a:lnTo>
                    <a:pt x="165167" y="296981"/>
                  </a:lnTo>
                  <a:lnTo>
                    <a:pt x="165490" y="295181"/>
                  </a:lnTo>
                  <a:lnTo>
                    <a:pt x="166922" y="293820"/>
                  </a:lnTo>
                  <a:lnTo>
                    <a:pt x="168938" y="295566"/>
                  </a:lnTo>
                  <a:lnTo>
                    <a:pt x="168976" y="298520"/>
                  </a:lnTo>
                  <a:lnTo>
                    <a:pt x="167976" y="301212"/>
                  </a:lnTo>
                  <a:lnTo>
                    <a:pt x="164598" y="302736"/>
                  </a:lnTo>
                  <a:close/>
                  <a:moveTo>
                    <a:pt x="166537" y="310221"/>
                  </a:moveTo>
                  <a:lnTo>
                    <a:pt x="164806" y="310374"/>
                  </a:lnTo>
                  <a:lnTo>
                    <a:pt x="164821" y="308213"/>
                  </a:lnTo>
                  <a:lnTo>
                    <a:pt x="165814" y="306243"/>
                  </a:lnTo>
                  <a:lnTo>
                    <a:pt x="167383" y="304928"/>
                  </a:lnTo>
                  <a:lnTo>
                    <a:pt x="169407" y="304582"/>
                  </a:lnTo>
                  <a:lnTo>
                    <a:pt x="171670" y="304428"/>
                  </a:lnTo>
                  <a:lnTo>
                    <a:pt x="172355" y="305474"/>
                  </a:lnTo>
                  <a:lnTo>
                    <a:pt x="171054" y="306943"/>
                  </a:lnTo>
                  <a:lnTo>
                    <a:pt x="166537" y="310221"/>
                  </a:lnTo>
                  <a:close/>
                  <a:moveTo>
                    <a:pt x="154840" y="324691"/>
                  </a:moveTo>
                  <a:lnTo>
                    <a:pt x="153409" y="326299"/>
                  </a:lnTo>
                  <a:lnTo>
                    <a:pt x="150738" y="325837"/>
                  </a:lnTo>
                  <a:lnTo>
                    <a:pt x="150454" y="324452"/>
                  </a:lnTo>
                  <a:lnTo>
                    <a:pt x="151215" y="321683"/>
                  </a:lnTo>
                  <a:lnTo>
                    <a:pt x="152839" y="320537"/>
                  </a:lnTo>
                  <a:lnTo>
                    <a:pt x="154932" y="320760"/>
                  </a:lnTo>
                  <a:lnTo>
                    <a:pt x="155602" y="321914"/>
                  </a:lnTo>
                  <a:lnTo>
                    <a:pt x="154840" y="324691"/>
                  </a:lnTo>
                  <a:close/>
                  <a:moveTo>
                    <a:pt x="138933" y="363863"/>
                  </a:moveTo>
                  <a:lnTo>
                    <a:pt x="137802" y="365278"/>
                  </a:lnTo>
                  <a:lnTo>
                    <a:pt x="135286" y="364147"/>
                  </a:lnTo>
                  <a:lnTo>
                    <a:pt x="130322" y="365024"/>
                  </a:lnTo>
                  <a:lnTo>
                    <a:pt x="128321" y="363647"/>
                  </a:lnTo>
                  <a:lnTo>
                    <a:pt x="129914" y="360955"/>
                  </a:lnTo>
                  <a:lnTo>
                    <a:pt x="134401" y="358124"/>
                  </a:lnTo>
                  <a:lnTo>
                    <a:pt x="136810" y="358255"/>
                  </a:lnTo>
                  <a:lnTo>
                    <a:pt x="139264" y="361732"/>
                  </a:lnTo>
                  <a:lnTo>
                    <a:pt x="138933" y="363863"/>
                  </a:lnTo>
                  <a:close/>
                  <a:moveTo>
                    <a:pt x="79309" y="423413"/>
                  </a:moveTo>
                  <a:lnTo>
                    <a:pt x="76831" y="423528"/>
                  </a:lnTo>
                  <a:lnTo>
                    <a:pt x="75338" y="422436"/>
                  </a:lnTo>
                  <a:lnTo>
                    <a:pt x="78886" y="420266"/>
                  </a:lnTo>
                  <a:lnTo>
                    <a:pt x="84450" y="418189"/>
                  </a:lnTo>
                  <a:lnTo>
                    <a:pt x="84981" y="416874"/>
                  </a:lnTo>
                  <a:lnTo>
                    <a:pt x="85650" y="416712"/>
                  </a:lnTo>
                  <a:lnTo>
                    <a:pt x="86612" y="418328"/>
                  </a:lnTo>
                  <a:lnTo>
                    <a:pt x="86735" y="420543"/>
                  </a:lnTo>
                  <a:lnTo>
                    <a:pt x="86120" y="421643"/>
                  </a:lnTo>
                  <a:lnTo>
                    <a:pt x="79309" y="423413"/>
                  </a:lnTo>
                  <a:close/>
                  <a:moveTo>
                    <a:pt x="71352" y="439337"/>
                  </a:moveTo>
                  <a:lnTo>
                    <a:pt x="69236" y="439368"/>
                  </a:lnTo>
                  <a:lnTo>
                    <a:pt x="66719" y="438629"/>
                  </a:lnTo>
                  <a:lnTo>
                    <a:pt x="65142" y="437052"/>
                  </a:lnTo>
                  <a:lnTo>
                    <a:pt x="64896" y="435660"/>
                  </a:lnTo>
                  <a:lnTo>
                    <a:pt x="67797" y="433929"/>
                  </a:lnTo>
                  <a:lnTo>
                    <a:pt x="70713" y="432913"/>
                  </a:lnTo>
                  <a:lnTo>
                    <a:pt x="72068" y="434821"/>
                  </a:lnTo>
                  <a:lnTo>
                    <a:pt x="72168" y="437945"/>
                  </a:lnTo>
                  <a:lnTo>
                    <a:pt x="71352" y="439337"/>
                  </a:lnTo>
                  <a:close/>
                  <a:moveTo>
                    <a:pt x="3455" y="543575"/>
                  </a:moveTo>
                  <a:lnTo>
                    <a:pt x="1539" y="544136"/>
                  </a:lnTo>
                  <a:lnTo>
                    <a:pt x="0" y="543652"/>
                  </a:lnTo>
                  <a:lnTo>
                    <a:pt x="546" y="539390"/>
                  </a:lnTo>
                  <a:lnTo>
                    <a:pt x="1347" y="538697"/>
                  </a:lnTo>
                  <a:lnTo>
                    <a:pt x="2509" y="538451"/>
                  </a:lnTo>
                  <a:lnTo>
                    <a:pt x="3763" y="540736"/>
                  </a:lnTo>
                  <a:lnTo>
                    <a:pt x="3455" y="543575"/>
                  </a:lnTo>
                  <a:close/>
                  <a:moveTo>
                    <a:pt x="6203" y="577792"/>
                  </a:moveTo>
                  <a:lnTo>
                    <a:pt x="6272" y="582954"/>
                  </a:lnTo>
                  <a:lnTo>
                    <a:pt x="4286" y="582562"/>
                  </a:lnTo>
                  <a:lnTo>
                    <a:pt x="3394" y="580585"/>
                  </a:lnTo>
                  <a:lnTo>
                    <a:pt x="3132" y="579316"/>
                  </a:lnTo>
                  <a:lnTo>
                    <a:pt x="3293" y="576323"/>
                  </a:lnTo>
                  <a:lnTo>
                    <a:pt x="2847" y="573230"/>
                  </a:lnTo>
                  <a:lnTo>
                    <a:pt x="3432" y="571692"/>
                  </a:lnTo>
                  <a:lnTo>
                    <a:pt x="4155" y="571484"/>
                  </a:lnTo>
                  <a:lnTo>
                    <a:pt x="5441" y="574238"/>
                  </a:lnTo>
                  <a:lnTo>
                    <a:pt x="6203" y="5777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5" name="Serbest Form 174">
              <a:extLst>
                <a:ext uri="{FF2B5EF4-FFF2-40B4-BE49-F238E27FC236}">
                  <a16:creationId xmlns:a16="http://schemas.microsoft.com/office/drawing/2014/main" id="{2FDB33E9-8F13-41D7-6157-71B06C3952DF}"/>
                </a:ext>
              </a:extLst>
            </p:cNvPr>
            <p:cNvSpPr/>
            <p:nvPr/>
          </p:nvSpPr>
          <p:spPr>
            <a:xfrm>
              <a:off x="9726816" y="5809886"/>
              <a:ext cx="175155" cy="98344"/>
            </a:xfrm>
            <a:custGeom>
              <a:avLst/>
              <a:gdLst>
                <a:gd name="csX0" fmla="*/ 174040 w 175155"/>
                <a:gd name="csY0" fmla="*/ 61904 h 98344"/>
                <a:gd name="csX1" fmla="*/ 174909 w 175155"/>
                <a:gd name="csY1" fmla="*/ 62566 h 98344"/>
                <a:gd name="csX2" fmla="*/ 175002 w 175155"/>
                <a:gd name="csY2" fmla="*/ 63651 h 98344"/>
                <a:gd name="csX3" fmla="*/ 174840 w 175155"/>
                <a:gd name="csY3" fmla="*/ 64850 h 98344"/>
                <a:gd name="csX4" fmla="*/ 173947 w 175155"/>
                <a:gd name="csY4" fmla="*/ 67443 h 98344"/>
                <a:gd name="csX5" fmla="*/ 173132 w 175155"/>
                <a:gd name="csY5" fmla="*/ 69258 h 98344"/>
                <a:gd name="csX6" fmla="*/ 172186 w 175155"/>
                <a:gd name="csY6" fmla="*/ 73097 h 98344"/>
                <a:gd name="csX7" fmla="*/ 171331 w 175155"/>
                <a:gd name="csY7" fmla="*/ 79736 h 98344"/>
                <a:gd name="csX8" fmla="*/ 171516 w 175155"/>
                <a:gd name="csY8" fmla="*/ 80898 h 98344"/>
                <a:gd name="csX9" fmla="*/ 174063 w 175155"/>
                <a:gd name="csY9" fmla="*/ 84690 h 98344"/>
                <a:gd name="csX10" fmla="*/ 175056 w 175155"/>
                <a:gd name="csY10" fmla="*/ 87614 h 98344"/>
                <a:gd name="csX11" fmla="*/ 175156 w 175155"/>
                <a:gd name="csY11" fmla="*/ 89591 h 98344"/>
                <a:gd name="csX12" fmla="*/ 174071 w 175155"/>
                <a:gd name="csY12" fmla="*/ 92922 h 98344"/>
                <a:gd name="csX13" fmla="*/ 172847 w 175155"/>
                <a:gd name="csY13" fmla="*/ 96668 h 98344"/>
                <a:gd name="csX14" fmla="*/ 172247 w 175155"/>
                <a:gd name="csY14" fmla="*/ 97514 h 98344"/>
                <a:gd name="csX15" fmla="*/ 171554 w 175155"/>
                <a:gd name="csY15" fmla="*/ 97814 h 98344"/>
                <a:gd name="csX16" fmla="*/ 168407 w 175155"/>
                <a:gd name="csY16" fmla="*/ 96507 h 98344"/>
                <a:gd name="csX17" fmla="*/ 166244 w 175155"/>
                <a:gd name="csY17" fmla="*/ 96691 h 98344"/>
                <a:gd name="csX18" fmla="*/ 163751 w 175155"/>
                <a:gd name="csY18" fmla="*/ 97414 h 98344"/>
                <a:gd name="csX19" fmla="*/ 161150 w 175155"/>
                <a:gd name="csY19" fmla="*/ 97268 h 98344"/>
                <a:gd name="csX20" fmla="*/ 158995 w 175155"/>
                <a:gd name="csY20" fmla="*/ 96837 h 98344"/>
                <a:gd name="csX21" fmla="*/ 156279 w 175155"/>
                <a:gd name="csY21" fmla="*/ 98345 h 98344"/>
                <a:gd name="csX22" fmla="*/ 153670 w 175155"/>
                <a:gd name="csY22" fmla="*/ 97530 h 98344"/>
                <a:gd name="csX23" fmla="*/ 152000 w 175155"/>
                <a:gd name="csY23" fmla="*/ 96599 h 98344"/>
                <a:gd name="csX24" fmla="*/ 150892 w 175155"/>
                <a:gd name="csY24" fmla="*/ 93991 h 98344"/>
                <a:gd name="csX25" fmla="*/ 150423 w 175155"/>
                <a:gd name="csY25" fmla="*/ 93660 h 98344"/>
                <a:gd name="csX26" fmla="*/ 144936 w 175155"/>
                <a:gd name="csY26" fmla="*/ 96383 h 98344"/>
                <a:gd name="csX27" fmla="*/ 143620 w 175155"/>
                <a:gd name="csY27" fmla="*/ 96553 h 98344"/>
                <a:gd name="csX28" fmla="*/ 140211 w 175155"/>
                <a:gd name="csY28" fmla="*/ 95091 h 98344"/>
                <a:gd name="csX29" fmla="*/ 137425 w 175155"/>
                <a:gd name="csY29" fmla="*/ 93637 h 98344"/>
                <a:gd name="csX30" fmla="*/ 136379 w 175155"/>
                <a:gd name="csY30" fmla="*/ 93206 h 98344"/>
                <a:gd name="csX31" fmla="*/ 133685 w 175155"/>
                <a:gd name="csY31" fmla="*/ 92637 h 98344"/>
                <a:gd name="csX32" fmla="*/ 131269 w 175155"/>
                <a:gd name="csY32" fmla="*/ 92306 h 98344"/>
                <a:gd name="csX33" fmla="*/ 128629 w 175155"/>
                <a:gd name="csY33" fmla="*/ 91406 h 98344"/>
                <a:gd name="csX34" fmla="*/ 125351 w 175155"/>
                <a:gd name="csY34" fmla="*/ 92591 h 98344"/>
                <a:gd name="csX35" fmla="*/ 124027 w 175155"/>
                <a:gd name="csY35" fmla="*/ 92491 h 98344"/>
                <a:gd name="csX36" fmla="*/ 122796 w 175155"/>
                <a:gd name="csY36" fmla="*/ 91637 h 98344"/>
                <a:gd name="csX37" fmla="*/ 122150 w 175155"/>
                <a:gd name="csY37" fmla="*/ 89891 h 98344"/>
                <a:gd name="csX38" fmla="*/ 121988 w 175155"/>
                <a:gd name="csY38" fmla="*/ 88229 h 98344"/>
                <a:gd name="csX39" fmla="*/ 120872 w 175155"/>
                <a:gd name="csY39" fmla="*/ 87091 h 98344"/>
                <a:gd name="csX40" fmla="*/ 119156 w 175155"/>
                <a:gd name="csY40" fmla="*/ 86829 h 98344"/>
                <a:gd name="csX41" fmla="*/ 116732 w 175155"/>
                <a:gd name="csY41" fmla="*/ 87852 h 98344"/>
                <a:gd name="csX42" fmla="*/ 113200 w 175155"/>
                <a:gd name="csY42" fmla="*/ 89206 h 98344"/>
                <a:gd name="csX43" fmla="*/ 112061 w 175155"/>
                <a:gd name="csY43" fmla="*/ 88975 h 98344"/>
                <a:gd name="csX44" fmla="*/ 111014 w 175155"/>
                <a:gd name="csY44" fmla="*/ 88590 h 98344"/>
                <a:gd name="csX45" fmla="*/ 110630 w 175155"/>
                <a:gd name="csY45" fmla="*/ 88229 h 98344"/>
                <a:gd name="csX46" fmla="*/ 110145 w 175155"/>
                <a:gd name="csY46" fmla="*/ 86667 h 98344"/>
                <a:gd name="csX47" fmla="*/ 109583 w 175155"/>
                <a:gd name="csY47" fmla="*/ 86321 h 98344"/>
                <a:gd name="csX48" fmla="*/ 108760 w 175155"/>
                <a:gd name="csY48" fmla="*/ 86267 h 98344"/>
                <a:gd name="csX49" fmla="*/ 107313 w 175155"/>
                <a:gd name="csY49" fmla="*/ 85890 h 98344"/>
                <a:gd name="csX50" fmla="*/ 105512 w 175155"/>
                <a:gd name="csY50" fmla="*/ 84729 h 98344"/>
                <a:gd name="csX51" fmla="*/ 100079 w 175155"/>
                <a:gd name="csY51" fmla="*/ 81982 h 98344"/>
                <a:gd name="csX52" fmla="*/ 99394 w 175155"/>
                <a:gd name="csY52" fmla="*/ 80759 h 98344"/>
                <a:gd name="csX53" fmla="*/ 99417 w 175155"/>
                <a:gd name="csY53" fmla="*/ 78051 h 98344"/>
                <a:gd name="csX54" fmla="*/ 99117 w 175155"/>
                <a:gd name="csY54" fmla="*/ 76936 h 98344"/>
                <a:gd name="csX55" fmla="*/ 98455 w 175155"/>
                <a:gd name="csY55" fmla="*/ 75759 h 98344"/>
                <a:gd name="csX56" fmla="*/ 95662 w 175155"/>
                <a:gd name="csY56" fmla="*/ 74559 h 98344"/>
                <a:gd name="csX57" fmla="*/ 90244 w 175155"/>
                <a:gd name="csY57" fmla="*/ 72636 h 98344"/>
                <a:gd name="csX58" fmla="*/ 87243 w 175155"/>
                <a:gd name="csY58" fmla="*/ 71097 h 98344"/>
                <a:gd name="csX59" fmla="*/ 85812 w 175155"/>
                <a:gd name="csY59" fmla="*/ 71820 h 98344"/>
                <a:gd name="csX60" fmla="*/ 83057 w 175155"/>
                <a:gd name="csY60" fmla="*/ 72459 h 98344"/>
                <a:gd name="csX61" fmla="*/ 81579 w 175155"/>
                <a:gd name="csY61" fmla="*/ 73851 h 98344"/>
                <a:gd name="csX62" fmla="*/ 79809 w 175155"/>
                <a:gd name="csY62" fmla="*/ 73405 h 98344"/>
                <a:gd name="csX63" fmla="*/ 75600 w 175155"/>
                <a:gd name="csY63" fmla="*/ 71943 h 98344"/>
                <a:gd name="csX64" fmla="*/ 73337 w 175155"/>
                <a:gd name="csY64" fmla="*/ 71728 h 98344"/>
                <a:gd name="csX65" fmla="*/ 71975 w 175155"/>
                <a:gd name="csY65" fmla="*/ 72228 h 98344"/>
                <a:gd name="csX66" fmla="*/ 71660 w 175155"/>
                <a:gd name="csY66" fmla="*/ 73059 h 98344"/>
                <a:gd name="csX67" fmla="*/ 69936 w 175155"/>
                <a:gd name="csY67" fmla="*/ 74013 h 98344"/>
                <a:gd name="csX68" fmla="*/ 68297 w 175155"/>
                <a:gd name="csY68" fmla="*/ 73251 h 98344"/>
                <a:gd name="csX69" fmla="*/ 65057 w 175155"/>
                <a:gd name="csY69" fmla="*/ 72236 h 98344"/>
                <a:gd name="csX70" fmla="*/ 62225 w 175155"/>
                <a:gd name="csY70" fmla="*/ 71674 h 98344"/>
                <a:gd name="csX71" fmla="*/ 57923 w 175155"/>
                <a:gd name="csY71" fmla="*/ 70428 h 98344"/>
                <a:gd name="csX72" fmla="*/ 57431 w 175155"/>
                <a:gd name="csY72" fmla="*/ 68551 h 98344"/>
                <a:gd name="csX73" fmla="*/ 56707 w 175155"/>
                <a:gd name="csY73" fmla="*/ 66689 h 98344"/>
                <a:gd name="csX74" fmla="*/ 55692 w 175155"/>
                <a:gd name="csY74" fmla="*/ 66358 h 98344"/>
                <a:gd name="csX75" fmla="*/ 51836 w 175155"/>
                <a:gd name="csY75" fmla="*/ 66728 h 98344"/>
                <a:gd name="csX76" fmla="*/ 48297 w 175155"/>
                <a:gd name="csY76" fmla="*/ 64674 h 98344"/>
                <a:gd name="csX77" fmla="*/ 44502 w 175155"/>
                <a:gd name="csY77" fmla="*/ 62035 h 98344"/>
                <a:gd name="csX78" fmla="*/ 42887 w 175155"/>
                <a:gd name="csY78" fmla="*/ 61173 h 98344"/>
                <a:gd name="csX79" fmla="*/ 41817 w 175155"/>
                <a:gd name="csY79" fmla="*/ 60858 h 98344"/>
                <a:gd name="csX80" fmla="*/ 40901 w 175155"/>
                <a:gd name="csY80" fmla="*/ 61204 h 98344"/>
                <a:gd name="csX81" fmla="*/ 39854 w 175155"/>
                <a:gd name="csY81" fmla="*/ 61812 h 98344"/>
                <a:gd name="csX82" fmla="*/ 38900 w 175155"/>
                <a:gd name="csY82" fmla="*/ 61989 h 98344"/>
                <a:gd name="csX83" fmla="*/ 36838 w 175155"/>
                <a:gd name="csY83" fmla="*/ 60850 h 98344"/>
                <a:gd name="csX84" fmla="*/ 34214 w 175155"/>
                <a:gd name="csY84" fmla="*/ 59235 h 98344"/>
                <a:gd name="csX85" fmla="*/ 30982 w 175155"/>
                <a:gd name="csY85" fmla="*/ 57242 h 98344"/>
                <a:gd name="csX86" fmla="*/ 27196 w 175155"/>
                <a:gd name="csY86" fmla="*/ 54465 h 98344"/>
                <a:gd name="csX87" fmla="*/ 25641 w 175155"/>
                <a:gd name="csY87" fmla="*/ 52888 h 98344"/>
                <a:gd name="csX88" fmla="*/ 24941 w 175155"/>
                <a:gd name="csY88" fmla="*/ 51711 h 98344"/>
                <a:gd name="csX89" fmla="*/ 24133 w 175155"/>
                <a:gd name="csY89" fmla="*/ 50596 h 98344"/>
                <a:gd name="csX90" fmla="*/ 20839 w 175155"/>
                <a:gd name="csY90" fmla="*/ 48772 h 98344"/>
                <a:gd name="csX91" fmla="*/ 18238 w 175155"/>
                <a:gd name="csY91" fmla="*/ 47334 h 98344"/>
                <a:gd name="csX92" fmla="*/ 15098 w 175155"/>
                <a:gd name="csY92" fmla="*/ 45595 h 98344"/>
                <a:gd name="csX93" fmla="*/ 14575 w 175155"/>
                <a:gd name="csY93" fmla="*/ 45249 h 98344"/>
                <a:gd name="csX94" fmla="*/ 13390 w 175155"/>
                <a:gd name="csY94" fmla="*/ 44211 h 98344"/>
                <a:gd name="csX95" fmla="*/ 11566 w 175155"/>
                <a:gd name="csY95" fmla="*/ 42911 h 98344"/>
                <a:gd name="csX96" fmla="*/ 10073 w 175155"/>
                <a:gd name="csY96" fmla="*/ 42526 h 98344"/>
                <a:gd name="csX97" fmla="*/ 9596 w 175155"/>
                <a:gd name="csY97" fmla="*/ 43249 h 98344"/>
                <a:gd name="csX98" fmla="*/ 9234 w 175155"/>
                <a:gd name="csY98" fmla="*/ 44003 h 98344"/>
                <a:gd name="csX99" fmla="*/ 7934 w 175155"/>
                <a:gd name="csY99" fmla="*/ 43826 h 98344"/>
                <a:gd name="csX100" fmla="*/ 5902 w 175155"/>
                <a:gd name="csY100" fmla="*/ 42495 h 98344"/>
                <a:gd name="csX101" fmla="*/ 3778 w 175155"/>
                <a:gd name="csY101" fmla="*/ 41103 h 98344"/>
                <a:gd name="csX102" fmla="*/ 2124 w 175155"/>
                <a:gd name="csY102" fmla="*/ 39810 h 98344"/>
                <a:gd name="csX103" fmla="*/ 415 w 175155"/>
                <a:gd name="csY103" fmla="*/ 38480 h 98344"/>
                <a:gd name="csX104" fmla="*/ 0 w 175155"/>
                <a:gd name="csY104" fmla="*/ 37495 h 98344"/>
                <a:gd name="csX105" fmla="*/ 715 w 175155"/>
                <a:gd name="csY105" fmla="*/ 34456 h 98344"/>
                <a:gd name="csX106" fmla="*/ 1708 w 175155"/>
                <a:gd name="csY106" fmla="*/ 31848 h 98344"/>
                <a:gd name="csX107" fmla="*/ 2547 w 175155"/>
                <a:gd name="csY107" fmla="*/ 31264 h 98344"/>
                <a:gd name="csX108" fmla="*/ 3917 w 175155"/>
                <a:gd name="csY108" fmla="*/ 29533 h 98344"/>
                <a:gd name="csX109" fmla="*/ 4417 w 175155"/>
                <a:gd name="csY109" fmla="*/ 26494 h 98344"/>
                <a:gd name="csX110" fmla="*/ 4394 w 175155"/>
                <a:gd name="csY110" fmla="*/ 23894 h 98344"/>
                <a:gd name="csX111" fmla="*/ 5725 w 175155"/>
                <a:gd name="csY111" fmla="*/ 20224 h 98344"/>
                <a:gd name="csX112" fmla="*/ 7572 w 175155"/>
                <a:gd name="csY112" fmla="*/ 16316 h 98344"/>
                <a:gd name="csX113" fmla="*/ 10750 w 175155"/>
                <a:gd name="csY113" fmla="*/ 12124 h 98344"/>
                <a:gd name="csX114" fmla="*/ 12120 w 175155"/>
                <a:gd name="csY114" fmla="*/ 10732 h 98344"/>
                <a:gd name="csX115" fmla="*/ 13667 w 175155"/>
                <a:gd name="csY115" fmla="*/ 9778 h 98344"/>
                <a:gd name="csX116" fmla="*/ 16599 w 175155"/>
                <a:gd name="csY116" fmla="*/ 6677 h 98344"/>
                <a:gd name="csX117" fmla="*/ 17207 w 175155"/>
                <a:gd name="csY117" fmla="*/ 6170 h 98344"/>
                <a:gd name="csX118" fmla="*/ 18492 w 175155"/>
                <a:gd name="csY118" fmla="*/ 5370 h 98344"/>
                <a:gd name="csX119" fmla="*/ 19754 w 175155"/>
                <a:gd name="csY119" fmla="*/ 5170 h 98344"/>
                <a:gd name="csX120" fmla="*/ 20708 w 175155"/>
                <a:gd name="csY120" fmla="*/ 5554 h 98344"/>
                <a:gd name="csX121" fmla="*/ 21686 w 175155"/>
                <a:gd name="csY121" fmla="*/ 7178 h 98344"/>
                <a:gd name="csX122" fmla="*/ 22871 w 175155"/>
                <a:gd name="csY122" fmla="*/ 8724 h 98344"/>
                <a:gd name="csX123" fmla="*/ 24310 w 175155"/>
                <a:gd name="csY123" fmla="*/ 8647 h 98344"/>
                <a:gd name="csX124" fmla="*/ 25995 w 175155"/>
                <a:gd name="csY124" fmla="*/ 7324 h 98344"/>
                <a:gd name="csX125" fmla="*/ 29489 w 175155"/>
                <a:gd name="csY125" fmla="*/ 1246 h 98344"/>
                <a:gd name="csX126" fmla="*/ 34344 w 175155"/>
                <a:gd name="csY126" fmla="*/ 0 h 98344"/>
                <a:gd name="csX127" fmla="*/ 38946 w 175155"/>
                <a:gd name="csY127" fmla="*/ 631 h 98344"/>
                <a:gd name="csX128" fmla="*/ 43017 w 175155"/>
                <a:gd name="csY128" fmla="*/ 1515 h 98344"/>
                <a:gd name="csX129" fmla="*/ 44218 w 175155"/>
                <a:gd name="csY129" fmla="*/ 3546 h 98344"/>
                <a:gd name="csX130" fmla="*/ 45003 w 175155"/>
                <a:gd name="csY130" fmla="*/ 5693 h 98344"/>
                <a:gd name="csX131" fmla="*/ 45511 w 175155"/>
                <a:gd name="csY131" fmla="*/ 6777 h 98344"/>
                <a:gd name="csX132" fmla="*/ 46850 w 175155"/>
                <a:gd name="csY132" fmla="*/ 8054 h 98344"/>
                <a:gd name="csX133" fmla="*/ 52591 w 175155"/>
                <a:gd name="csY133" fmla="*/ 11085 h 98344"/>
                <a:gd name="csX134" fmla="*/ 55923 w 175155"/>
                <a:gd name="csY134" fmla="*/ 13816 h 98344"/>
                <a:gd name="csX135" fmla="*/ 60532 w 175155"/>
                <a:gd name="csY135" fmla="*/ 17478 h 98344"/>
                <a:gd name="csX136" fmla="*/ 63980 w 175155"/>
                <a:gd name="csY136" fmla="*/ 19086 h 98344"/>
                <a:gd name="csX137" fmla="*/ 67035 w 175155"/>
                <a:gd name="csY137" fmla="*/ 19224 h 98344"/>
                <a:gd name="csX138" fmla="*/ 68759 w 175155"/>
                <a:gd name="csY138" fmla="*/ 20655 h 98344"/>
                <a:gd name="csX139" fmla="*/ 71352 w 175155"/>
                <a:gd name="csY139" fmla="*/ 23509 h 98344"/>
                <a:gd name="csX140" fmla="*/ 73545 w 175155"/>
                <a:gd name="csY140" fmla="*/ 26779 h 98344"/>
                <a:gd name="csX141" fmla="*/ 76277 w 175155"/>
                <a:gd name="csY141" fmla="*/ 29802 h 98344"/>
                <a:gd name="csX142" fmla="*/ 78170 w 175155"/>
                <a:gd name="csY142" fmla="*/ 29702 h 98344"/>
                <a:gd name="csX143" fmla="*/ 80748 w 175155"/>
                <a:gd name="csY143" fmla="*/ 28725 h 98344"/>
                <a:gd name="csX144" fmla="*/ 83896 w 175155"/>
                <a:gd name="csY144" fmla="*/ 27440 h 98344"/>
                <a:gd name="csX145" fmla="*/ 85750 w 175155"/>
                <a:gd name="csY145" fmla="*/ 28071 h 98344"/>
                <a:gd name="csX146" fmla="*/ 87466 w 175155"/>
                <a:gd name="csY146" fmla="*/ 28910 h 98344"/>
                <a:gd name="csX147" fmla="*/ 88036 w 175155"/>
                <a:gd name="csY147" fmla="*/ 30471 h 98344"/>
                <a:gd name="csX148" fmla="*/ 89074 w 175155"/>
                <a:gd name="csY148" fmla="*/ 33425 h 98344"/>
                <a:gd name="csX149" fmla="*/ 90213 w 175155"/>
                <a:gd name="csY149" fmla="*/ 36487 h 98344"/>
                <a:gd name="csX150" fmla="*/ 92014 w 175155"/>
                <a:gd name="csY150" fmla="*/ 37556 h 98344"/>
                <a:gd name="csX151" fmla="*/ 94154 w 175155"/>
                <a:gd name="csY151" fmla="*/ 39126 h 98344"/>
                <a:gd name="csX152" fmla="*/ 95331 w 175155"/>
                <a:gd name="csY152" fmla="*/ 40372 h 98344"/>
                <a:gd name="csX153" fmla="*/ 99332 w 175155"/>
                <a:gd name="csY153" fmla="*/ 42665 h 98344"/>
                <a:gd name="csX154" fmla="*/ 99894 w 175155"/>
                <a:gd name="csY154" fmla="*/ 43595 h 98344"/>
                <a:gd name="csX155" fmla="*/ 100703 w 175155"/>
                <a:gd name="csY155" fmla="*/ 44226 h 98344"/>
                <a:gd name="csX156" fmla="*/ 101680 w 175155"/>
                <a:gd name="csY156" fmla="*/ 44626 h 98344"/>
                <a:gd name="csX157" fmla="*/ 102488 w 175155"/>
                <a:gd name="csY157" fmla="*/ 45095 h 98344"/>
                <a:gd name="csX158" fmla="*/ 103750 w 175155"/>
                <a:gd name="csY158" fmla="*/ 45257 h 98344"/>
                <a:gd name="csX159" fmla="*/ 108367 w 175155"/>
                <a:gd name="csY159" fmla="*/ 43888 h 98344"/>
                <a:gd name="csX160" fmla="*/ 109598 w 175155"/>
                <a:gd name="csY160" fmla="*/ 44057 h 98344"/>
                <a:gd name="csX161" fmla="*/ 110306 w 175155"/>
                <a:gd name="csY161" fmla="*/ 44311 h 98344"/>
                <a:gd name="csX162" fmla="*/ 110329 w 175155"/>
                <a:gd name="csY162" fmla="*/ 44811 h 98344"/>
                <a:gd name="csX163" fmla="*/ 109498 w 175155"/>
                <a:gd name="csY163" fmla="*/ 46949 h 98344"/>
                <a:gd name="csX164" fmla="*/ 108790 w 175155"/>
                <a:gd name="csY164" fmla="*/ 49688 h 98344"/>
                <a:gd name="csX165" fmla="*/ 109522 w 175155"/>
                <a:gd name="csY165" fmla="*/ 51057 h 98344"/>
                <a:gd name="csX166" fmla="*/ 111460 w 175155"/>
                <a:gd name="csY166" fmla="*/ 51627 h 98344"/>
                <a:gd name="csX167" fmla="*/ 115739 w 175155"/>
                <a:gd name="csY167" fmla="*/ 52034 h 98344"/>
                <a:gd name="csX168" fmla="*/ 121518 w 175155"/>
                <a:gd name="csY168" fmla="*/ 51996 h 98344"/>
                <a:gd name="csX169" fmla="*/ 123281 w 175155"/>
                <a:gd name="csY169" fmla="*/ 53380 h 98344"/>
                <a:gd name="csX170" fmla="*/ 125020 w 175155"/>
                <a:gd name="csY170" fmla="*/ 55458 h 98344"/>
                <a:gd name="csX171" fmla="*/ 126782 w 175155"/>
                <a:gd name="csY171" fmla="*/ 59004 h 98344"/>
                <a:gd name="csX172" fmla="*/ 127483 w 175155"/>
                <a:gd name="csY172" fmla="*/ 60504 h 98344"/>
                <a:gd name="csX173" fmla="*/ 128352 w 175155"/>
                <a:gd name="csY173" fmla="*/ 60935 h 98344"/>
                <a:gd name="csX174" fmla="*/ 129853 w 175155"/>
                <a:gd name="csY174" fmla="*/ 60342 h 98344"/>
                <a:gd name="csX175" fmla="*/ 130107 w 175155"/>
                <a:gd name="csY175" fmla="*/ 58889 h 98344"/>
                <a:gd name="csX176" fmla="*/ 130168 w 175155"/>
                <a:gd name="csY176" fmla="*/ 56719 h 98344"/>
                <a:gd name="csX177" fmla="*/ 131430 w 175155"/>
                <a:gd name="csY177" fmla="*/ 55973 h 98344"/>
                <a:gd name="csX178" fmla="*/ 132238 w 175155"/>
                <a:gd name="csY178" fmla="*/ 56527 h 98344"/>
                <a:gd name="csX179" fmla="*/ 133177 w 175155"/>
                <a:gd name="csY179" fmla="*/ 58219 h 98344"/>
                <a:gd name="csX180" fmla="*/ 135563 w 175155"/>
                <a:gd name="csY180" fmla="*/ 59742 h 98344"/>
                <a:gd name="csX181" fmla="*/ 137294 w 175155"/>
                <a:gd name="csY181" fmla="*/ 60489 h 98344"/>
                <a:gd name="csX182" fmla="*/ 138941 w 175155"/>
                <a:gd name="csY182" fmla="*/ 60227 h 98344"/>
                <a:gd name="csX183" fmla="*/ 139634 w 175155"/>
                <a:gd name="csY183" fmla="*/ 59642 h 98344"/>
                <a:gd name="csX184" fmla="*/ 140442 w 175155"/>
                <a:gd name="csY184" fmla="*/ 56681 h 98344"/>
                <a:gd name="csX185" fmla="*/ 141742 w 175155"/>
                <a:gd name="csY185" fmla="*/ 56250 h 98344"/>
                <a:gd name="csX186" fmla="*/ 143381 w 175155"/>
                <a:gd name="csY186" fmla="*/ 56442 h 98344"/>
                <a:gd name="csX187" fmla="*/ 144012 w 175155"/>
                <a:gd name="csY187" fmla="*/ 57035 h 98344"/>
                <a:gd name="csX188" fmla="*/ 144674 w 175155"/>
                <a:gd name="csY188" fmla="*/ 58219 h 98344"/>
                <a:gd name="csX189" fmla="*/ 146667 w 175155"/>
                <a:gd name="csY189" fmla="*/ 58781 h 98344"/>
                <a:gd name="csX190" fmla="*/ 148645 w 175155"/>
                <a:gd name="csY190" fmla="*/ 59519 h 98344"/>
                <a:gd name="csX191" fmla="*/ 150499 w 175155"/>
                <a:gd name="csY191" fmla="*/ 60489 h 98344"/>
                <a:gd name="csX192" fmla="*/ 153124 w 175155"/>
                <a:gd name="csY192" fmla="*/ 62681 h 98344"/>
                <a:gd name="csX193" fmla="*/ 156348 w 175155"/>
                <a:gd name="csY193" fmla="*/ 63089 h 98344"/>
                <a:gd name="csX194" fmla="*/ 160096 w 175155"/>
                <a:gd name="csY194" fmla="*/ 63035 h 98344"/>
                <a:gd name="csX195" fmla="*/ 162066 w 175155"/>
                <a:gd name="csY195" fmla="*/ 63089 h 98344"/>
                <a:gd name="csX196" fmla="*/ 163513 w 175155"/>
                <a:gd name="csY196" fmla="*/ 63250 h 98344"/>
                <a:gd name="csX197" fmla="*/ 164813 w 175155"/>
                <a:gd name="csY197" fmla="*/ 63096 h 98344"/>
                <a:gd name="csX198" fmla="*/ 168653 w 175155"/>
                <a:gd name="csY198" fmla="*/ 61527 h 98344"/>
                <a:gd name="csX199" fmla="*/ 170223 w 175155"/>
                <a:gd name="csY199" fmla="*/ 61412 h 98344"/>
                <a:gd name="csX200" fmla="*/ 172170 w 175155"/>
                <a:gd name="csY200" fmla="*/ 61589 h 983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</a:cxnLst>
              <a:rect l="l" t="t" r="r" b="b"/>
              <a:pathLst>
                <a:path w="175155" h="98344">
                  <a:moveTo>
                    <a:pt x="174040" y="61904"/>
                  </a:moveTo>
                  <a:lnTo>
                    <a:pt x="174909" y="62566"/>
                  </a:lnTo>
                  <a:lnTo>
                    <a:pt x="175002" y="63651"/>
                  </a:lnTo>
                  <a:lnTo>
                    <a:pt x="174840" y="64850"/>
                  </a:lnTo>
                  <a:lnTo>
                    <a:pt x="173947" y="67443"/>
                  </a:lnTo>
                  <a:lnTo>
                    <a:pt x="173132" y="69258"/>
                  </a:lnTo>
                  <a:lnTo>
                    <a:pt x="172186" y="73097"/>
                  </a:lnTo>
                  <a:lnTo>
                    <a:pt x="171331" y="79736"/>
                  </a:lnTo>
                  <a:lnTo>
                    <a:pt x="171516" y="80898"/>
                  </a:lnTo>
                  <a:lnTo>
                    <a:pt x="174063" y="84690"/>
                  </a:lnTo>
                  <a:lnTo>
                    <a:pt x="175056" y="87614"/>
                  </a:lnTo>
                  <a:lnTo>
                    <a:pt x="175156" y="89591"/>
                  </a:lnTo>
                  <a:lnTo>
                    <a:pt x="174071" y="92922"/>
                  </a:lnTo>
                  <a:lnTo>
                    <a:pt x="172847" y="96668"/>
                  </a:lnTo>
                  <a:lnTo>
                    <a:pt x="172247" y="97514"/>
                  </a:lnTo>
                  <a:lnTo>
                    <a:pt x="171554" y="97814"/>
                  </a:lnTo>
                  <a:lnTo>
                    <a:pt x="168407" y="96507"/>
                  </a:lnTo>
                  <a:lnTo>
                    <a:pt x="166244" y="96691"/>
                  </a:lnTo>
                  <a:lnTo>
                    <a:pt x="163751" y="97414"/>
                  </a:lnTo>
                  <a:lnTo>
                    <a:pt x="161150" y="97268"/>
                  </a:lnTo>
                  <a:lnTo>
                    <a:pt x="158995" y="96837"/>
                  </a:lnTo>
                  <a:lnTo>
                    <a:pt x="156279" y="98345"/>
                  </a:lnTo>
                  <a:lnTo>
                    <a:pt x="153670" y="97530"/>
                  </a:lnTo>
                  <a:lnTo>
                    <a:pt x="152000" y="96599"/>
                  </a:lnTo>
                  <a:lnTo>
                    <a:pt x="150892" y="93991"/>
                  </a:lnTo>
                  <a:lnTo>
                    <a:pt x="150423" y="93660"/>
                  </a:lnTo>
                  <a:lnTo>
                    <a:pt x="144936" y="96383"/>
                  </a:lnTo>
                  <a:lnTo>
                    <a:pt x="143620" y="96553"/>
                  </a:lnTo>
                  <a:lnTo>
                    <a:pt x="140211" y="95091"/>
                  </a:lnTo>
                  <a:lnTo>
                    <a:pt x="137425" y="93637"/>
                  </a:lnTo>
                  <a:lnTo>
                    <a:pt x="136379" y="93206"/>
                  </a:lnTo>
                  <a:lnTo>
                    <a:pt x="133685" y="92637"/>
                  </a:lnTo>
                  <a:lnTo>
                    <a:pt x="131269" y="92306"/>
                  </a:lnTo>
                  <a:lnTo>
                    <a:pt x="128629" y="91406"/>
                  </a:lnTo>
                  <a:lnTo>
                    <a:pt x="125351" y="92591"/>
                  </a:lnTo>
                  <a:lnTo>
                    <a:pt x="124027" y="92491"/>
                  </a:lnTo>
                  <a:lnTo>
                    <a:pt x="122796" y="91637"/>
                  </a:lnTo>
                  <a:lnTo>
                    <a:pt x="122150" y="89891"/>
                  </a:lnTo>
                  <a:lnTo>
                    <a:pt x="121988" y="88229"/>
                  </a:lnTo>
                  <a:lnTo>
                    <a:pt x="120872" y="87091"/>
                  </a:lnTo>
                  <a:lnTo>
                    <a:pt x="119156" y="86829"/>
                  </a:lnTo>
                  <a:lnTo>
                    <a:pt x="116732" y="87852"/>
                  </a:lnTo>
                  <a:lnTo>
                    <a:pt x="113200" y="89206"/>
                  </a:lnTo>
                  <a:lnTo>
                    <a:pt x="112061" y="88975"/>
                  </a:lnTo>
                  <a:lnTo>
                    <a:pt x="111014" y="88590"/>
                  </a:lnTo>
                  <a:lnTo>
                    <a:pt x="110630" y="88229"/>
                  </a:lnTo>
                  <a:lnTo>
                    <a:pt x="110145" y="86667"/>
                  </a:lnTo>
                  <a:lnTo>
                    <a:pt x="109583" y="86321"/>
                  </a:lnTo>
                  <a:lnTo>
                    <a:pt x="108760" y="86267"/>
                  </a:lnTo>
                  <a:lnTo>
                    <a:pt x="107313" y="85890"/>
                  </a:lnTo>
                  <a:lnTo>
                    <a:pt x="105512" y="84729"/>
                  </a:lnTo>
                  <a:lnTo>
                    <a:pt x="100079" y="81982"/>
                  </a:lnTo>
                  <a:lnTo>
                    <a:pt x="99394" y="80759"/>
                  </a:lnTo>
                  <a:lnTo>
                    <a:pt x="99417" y="78051"/>
                  </a:lnTo>
                  <a:lnTo>
                    <a:pt x="99117" y="76936"/>
                  </a:lnTo>
                  <a:lnTo>
                    <a:pt x="98455" y="75759"/>
                  </a:lnTo>
                  <a:lnTo>
                    <a:pt x="95662" y="74559"/>
                  </a:lnTo>
                  <a:lnTo>
                    <a:pt x="90244" y="72636"/>
                  </a:lnTo>
                  <a:lnTo>
                    <a:pt x="87243" y="71097"/>
                  </a:lnTo>
                  <a:lnTo>
                    <a:pt x="85812" y="71820"/>
                  </a:lnTo>
                  <a:lnTo>
                    <a:pt x="83057" y="72459"/>
                  </a:lnTo>
                  <a:lnTo>
                    <a:pt x="81579" y="73851"/>
                  </a:lnTo>
                  <a:lnTo>
                    <a:pt x="79809" y="73405"/>
                  </a:lnTo>
                  <a:lnTo>
                    <a:pt x="75600" y="71943"/>
                  </a:lnTo>
                  <a:lnTo>
                    <a:pt x="73337" y="71728"/>
                  </a:lnTo>
                  <a:lnTo>
                    <a:pt x="71975" y="72228"/>
                  </a:lnTo>
                  <a:lnTo>
                    <a:pt x="71660" y="73059"/>
                  </a:lnTo>
                  <a:lnTo>
                    <a:pt x="69936" y="74013"/>
                  </a:lnTo>
                  <a:lnTo>
                    <a:pt x="68297" y="73251"/>
                  </a:lnTo>
                  <a:lnTo>
                    <a:pt x="65057" y="72236"/>
                  </a:lnTo>
                  <a:lnTo>
                    <a:pt x="62225" y="71674"/>
                  </a:lnTo>
                  <a:lnTo>
                    <a:pt x="57923" y="70428"/>
                  </a:lnTo>
                  <a:lnTo>
                    <a:pt x="57431" y="68551"/>
                  </a:lnTo>
                  <a:lnTo>
                    <a:pt x="56707" y="66689"/>
                  </a:lnTo>
                  <a:lnTo>
                    <a:pt x="55692" y="66358"/>
                  </a:lnTo>
                  <a:lnTo>
                    <a:pt x="51836" y="66728"/>
                  </a:lnTo>
                  <a:lnTo>
                    <a:pt x="48297" y="64674"/>
                  </a:lnTo>
                  <a:lnTo>
                    <a:pt x="44502" y="62035"/>
                  </a:lnTo>
                  <a:lnTo>
                    <a:pt x="42887" y="61173"/>
                  </a:lnTo>
                  <a:lnTo>
                    <a:pt x="41817" y="60858"/>
                  </a:lnTo>
                  <a:lnTo>
                    <a:pt x="40901" y="61204"/>
                  </a:lnTo>
                  <a:lnTo>
                    <a:pt x="39854" y="61812"/>
                  </a:lnTo>
                  <a:lnTo>
                    <a:pt x="38900" y="61989"/>
                  </a:lnTo>
                  <a:lnTo>
                    <a:pt x="36838" y="60850"/>
                  </a:lnTo>
                  <a:lnTo>
                    <a:pt x="34214" y="59235"/>
                  </a:lnTo>
                  <a:lnTo>
                    <a:pt x="30982" y="57242"/>
                  </a:lnTo>
                  <a:lnTo>
                    <a:pt x="27196" y="54465"/>
                  </a:lnTo>
                  <a:lnTo>
                    <a:pt x="25641" y="52888"/>
                  </a:lnTo>
                  <a:lnTo>
                    <a:pt x="24941" y="51711"/>
                  </a:lnTo>
                  <a:lnTo>
                    <a:pt x="24133" y="50596"/>
                  </a:lnTo>
                  <a:lnTo>
                    <a:pt x="20839" y="48772"/>
                  </a:lnTo>
                  <a:lnTo>
                    <a:pt x="18238" y="47334"/>
                  </a:lnTo>
                  <a:lnTo>
                    <a:pt x="15098" y="45595"/>
                  </a:lnTo>
                  <a:lnTo>
                    <a:pt x="14575" y="45249"/>
                  </a:lnTo>
                  <a:lnTo>
                    <a:pt x="13390" y="44211"/>
                  </a:lnTo>
                  <a:lnTo>
                    <a:pt x="11566" y="42911"/>
                  </a:lnTo>
                  <a:lnTo>
                    <a:pt x="10073" y="42526"/>
                  </a:lnTo>
                  <a:lnTo>
                    <a:pt x="9596" y="43249"/>
                  </a:lnTo>
                  <a:lnTo>
                    <a:pt x="9234" y="44003"/>
                  </a:lnTo>
                  <a:lnTo>
                    <a:pt x="7934" y="43826"/>
                  </a:lnTo>
                  <a:lnTo>
                    <a:pt x="5902" y="42495"/>
                  </a:lnTo>
                  <a:lnTo>
                    <a:pt x="3778" y="41103"/>
                  </a:lnTo>
                  <a:lnTo>
                    <a:pt x="2124" y="39810"/>
                  </a:lnTo>
                  <a:lnTo>
                    <a:pt x="415" y="38480"/>
                  </a:lnTo>
                  <a:lnTo>
                    <a:pt x="0" y="37495"/>
                  </a:lnTo>
                  <a:lnTo>
                    <a:pt x="715" y="34456"/>
                  </a:lnTo>
                  <a:lnTo>
                    <a:pt x="1708" y="31848"/>
                  </a:lnTo>
                  <a:lnTo>
                    <a:pt x="2547" y="31264"/>
                  </a:lnTo>
                  <a:lnTo>
                    <a:pt x="3917" y="29533"/>
                  </a:lnTo>
                  <a:lnTo>
                    <a:pt x="4417" y="26494"/>
                  </a:lnTo>
                  <a:lnTo>
                    <a:pt x="4394" y="23894"/>
                  </a:lnTo>
                  <a:lnTo>
                    <a:pt x="5725" y="20224"/>
                  </a:lnTo>
                  <a:lnTo>
                    <a:pt x="7572" y="16316"/>
                  </a:lnTo>
                  <a:lnTo>
                    <a:pt x="10750" y="12124"/>
                  </a:lnTo>
                  <a:lnTo>
                    <a:pt x="12120" y="10732"/>
                  </a:lnTo>
                  <a:lnTo>
                    <a:pt x="13667" y="9778"/>
                  </a:lnTo>
                  <a:lnTo>
                    <a:pt x="16599" y="6677"/>
                  </a:lnTo>
                  <a:lnTo>
                    <a:pt x="17207" y="6170"/>
                  </a:lnTo>
                  <a:lnTo>
                    <a:pt x="18492" y="5370"/>
                  </a:lnTo>
                  <a:lnTo>
                    <a:pt x="19754" y="5170"/>
                  </a:lnTo>
                  <a:lnTo>
                    <a:pt x="20708" y="5554"/>
                  </a:lnTo>
                  <a:lnTo>
                    <a:pt x="21686" y="7178"/>
                  </a:lnTo>
                  <a:lnTo>
                    <a:pt x="22871" y="8724"/>
                  </a:lnTo>
                  <a:lnTo>
                    <a:pt x="24310" y="8647"/>
                  </a:lnTo>
                  <a:lnTo>
                    <a:pt x="25995" y="7324"/>
                  </a:lnTo>
                  <a:lnTo>
                    <a:pt x="29489" y="1246"/>
                  </a:lnTo>
                  <a:lnTo>
                    <a:pt x="34344" y="0"/>
                  </a:lnTo>
                  <a:lnTo>
                    <a:pt x="38946" y="631"/>
                  </a:lnTo>
                  <a:lnTo>
                    <a:pt x="43017" y="1515"/>
                  </a:lnTo>
                  <a:lnTo>
                    <a:pt x="44218" y="3546"/>
                  </a:lnTo>
                  <a:lnTo>
                    <a:pt x="45003" y="5693"/>
                  </a:lnTo>
                  <a:lnTo>
                    <a:pt x="45511" y="6777"/>
                  </a:lnTo>
                  <a:lnTo>
                    <a:pt x="46850" y="8054"/>
                  </a:lnTo>
                  <a:lnTo>
                    <a:pt x="52591" y="11085"/>
                  </a:lnTo>
                  <a:lnTo>
                    <a:pt x="55923" y="13816"/>
                  </a:lnTo>
                  <a:lnTo>
                    <a:pt x="60532" y="17478"/>
                  </a:lnTo>
                  <a:lnTo>
                    <a:pt x="63980" y="19086"/>
                  </a:lnTo>
                  <a:lnTo>
                    <a:pt x="67035" y="19224"/>
                  </a:lnTo>
                  <a:lnTo>
                    <a:pt x="68759" y="20655"/>
                  </a:lnTo>
                  <a:lnTo>
                    <a:pt x="71352" y="23509"/>
                  </a:lnTo>
                  <a:lnTo>
                    <a:pt x="73545" y="26779"/>
                  </a:lnTo>
                  <a:lnTo>
                    <a:pt x="76277" y="29802"/>
                  </a:lnTo>
                  <a:lnTo>
                    <a:pt x="78170" y="29702"/>
                  </a:lnTo>
                  <a:lnTo>
                    <a:pt x="80748" y="28725"/>
                  </a:lnTo>
                  <a:lnTo>
                    <a:pt x="83896" y="27440"/>
                  </a:lnTo>
                  <a:lnTo>
                    <a:pt x="85750" y="28071"/>
                  </a:lnTo>
                  <a:lnTo>
                    <a:pt x="87466" y="28910"/>
                  </a:lnTo>
                  <a:lnTo>
                    <a:pt x="88036" y="30471"/>
                  </a:lnTo>
                  <a:lnTo>
                    <a:pt x="89074" y="33425"/>
                  </a:lnTo>
                  <a:lnTo>
                    <a:pt x="90213" y="36487"/>
                  </a:lnTo>
                  <a:lnTo>
                    <a:pt x="92014" y="37556"/>
                  </a:lnTo>
                  <a:lnTo>
                    <a:pt x="94154" y="39126"/>
                  </a:lnTo>
                  <a:lnTo>
                    <a:pt x="95331" y="40372"/>
                  </a:lnTo>
                  <a:lnTo>
                    <a:pt x="99332" y="42665"/>
                  </a:lnTo>
                  <a:lnTo>
                    <a:pt x="99894" y="43595"/>
                  </a:lnTo>
                  <a:lnTo>
                    <a:pt x="100703" y="44226"/>
                  </a:lnTo>
                  <a:lnTo>
                    <a:pt x="101680" y="44626"/>
                  </a:lnTo>
                  <a:lnTo>
                    <a:pt x="102488" y="45095"/>
                  </a:lnTo>
                  <a:lnTo>
                    <a:pt x="103750" y="45257"/>
                  </a:lnTo>
                  <a:lnTo>
                    <a:pt x="108367" y="43888"/>
                  </a:lnTo>
                  <a:lnTo>
                    <a:pt x="109598" y="44057"/>
                  </a:lnTo>
                  <a:lnTo>
                    <a:pt x="110306" y="44311"/>
                  </a:lnTo>
                  <a:lnTo>
                    <a:pt x="110329" y="44811"/>
                  </a:lnTo>
                  <a:lnTo>
                    <a:pt x="109498" y="46949"/>
                  </a:lnTo>
                  <a:lnTo>
                    <a:pt x="108790" y="49688"/>
                  </a:lnTo>
                  <a:lnTo>
                    <a:pt x="109522" y="51057"/>
                  </a:lnTo>
                  <a:lnTo>
                    <a:pt x="111460" y="51627"/>
                  </a:lnTo>
                  <a:lnTo>
                    <a:pt x="115739" y="52034"/>
                  </a:lnTo>
                  <a:lnTo>
                    <a:pt x="121518" y="51996"/>
                  </a:lnTo>
                  <a:lnTo>
                    <a:pt x="123281" y="53380"/>
                  </a:lnTo>
                  <a:lnTo>
                    <a:pt x="125020" y="55458"/>
                  </a:lnTo>
                  <a:lnTo>
                    <a:pt x="126782" y="59004"/>
                  </a:lnTo>
                  <a:lnTo>
                    <a:pt x="127483" y="60504"/>
                  </a:lnTo>
                  <a:lnTo>
                    <a:pt x="128352" y="60935"/>
                  </a:lnTo>
                  <a:lnTo>
                    <a:pt x="129853" y="60342"/>
                  </a:lnTo>
                  <a:lnTo>
                    <a:pt x="130107" y="58889"/>
                  </a:lnTo>
                  <a:lnTo>
                    <a:pt x="130168" y="56719"/>
                  </a:lnTo>
                  <a:lnTo>
                    <a:pt x="131430" y="55973"/>
                  </a:lnTo>
                  <a:lnTo>
                    <a:pt x="132238" y="56527"/>
                  </a:lnTo>
                  <a:lnTo>
                    <a:pt x="133177" y="58219"/>
                  </a:lnTo>
                  <a:lnTo>
                    <a:pt x="135563" y="59742"/>
                  </a:lnTo>
                  <a:lnTo>
                    <a:pt x="137294" y="60489"/>
                  </a:lnTo>
                  <a:lnTo>
                    <a:pt x="138941" y="60227"/>
                  </a:lnTo>
                  <a:lnTo>
                    <a:pt x="139634" y="59642"/>
                  </a:lnTo>
                  <a:lnTo>
                    <a:pt x="140442" y="56681"/>
                  </a:lnTo>
                  <a:lnTo>
                    <a:pt x="141742" y="56250"/>
                  </a:lnTo>
                  <a:lnTo>
                    <a:pt x="143381" y="56442"/>
                  </a:lnTo>
                  <a:lnTo>
                    <a:pt x="144012" y="57035"/>
                  </a:lnTo>
                  <a:lnTo>
                    <a:pt x="144674" y="58219"/>
                  </a:lnTo>
                  <a:lnTo>
                    <a:pt x="146667" y="58781"/>
                  </a:lnTo>
                  <a:lnTo>
                    <a:pt x="148645" y="59519"/>
                  </a:lnTo>
                  <a:lnTo>
                    <a:pt x="150499" y="60489"/>
                  </a:lnTo>
                  <a:lnTo>
                    <a:pt x="153124" y="62681"/>
                  </a:lnTo>
                  <a:lnTo>
                    <a:pt x="156348" y="63089"/>
                  </a:lnTo>
                  <a:lnTo>
                    <a:pt x="160096" y="63035"/>
                  </a:lnTo>
                  <a:lnTo>
                    <a:pt x="162066" y="63089"/>
                  </a:lnTo>
                  <a:lnTo>
                    <a:pt x="163513" y="63250"/>
                  </a:lnTo>
                  <a:lnTo>
                    <a:pt x="164813" y="63096"/>
                  </a:lnTo>
                  <a:lnTo>
                    <a:pt x="168653" y="61527"/>
                  </a:lnTo>
                  <a:lnTo>
                    <a:pt x="170223" y="61412"/>
                  </a:lnTo>
                  <a:lnTo>
                    <a:pt x="172170" y="615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6" name="Serbest Form 175">
              <a:extLst>
                <a:ext uri="{FF2B5EF4-FFF2-40B4-BE49-F238E27FC236}">
                  <a16:creationId xmlns:a16="http://schemas.microsoft.com/office/drawing/2014/main" id="{43EAEB5F-D781-0417-FC12-012C6EF9CB0F}"/>
                </a:ext>
              </a:extLst>
            </p:cNvPr>
            <p:cNvSpPr/>
            <p:nvPr/>
          </p:nvSpPr>
          <p:spPr>
            <a:xfrm>
              <a:off x="11602650" y="6505371"/>
              <a:ext cx="1115" cy="1315"/>
            </a:xfrm>
            <a:custGeom>
              <a:avLst/>
              <a:gdLst>
                <a:gd name="csX0" fmla="*/ 1116 w 1115"/>
                <a:gd name="csY0" fmla="*/ 577 h 1315"/>
                <a:gd name="csX1" fmla="*/ 693 w 1115"/>
                <a:gd name="csY1" fmla="*/ 1315 h 1315"/>
                <a:gd name="csX2" fmla="*/ 200 w 1115"/>
                <a:gd name="csY2" fmla="*/ 1223 h 1315"/>
                <a:gd name="csX3" fmla="*/ 0 w 1115"/>
                <a:gd name="csY3" fmla="*/ 731 h 1315"/>
                <a:gd name="csX4" fmla="*/ 146 w 1115"/>
                <a:gd name="csY4" fmla="*/ 208 h 1315"/>
                <a:gd name="csX5" fmla="*/ 693 w 1115"/>
                <a:gd name="csY5" fmla="*/ 0 h 1315"/>
                <a:gd name="csX6" fmla="*/ 1054 w 1115"/>
                <a:gd name="csY6" fmla="*/ 162 h 13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15" h="1315">
                  <a:moveTo>
                    <a:pt x="1116" y="577"/>
                  </a:moveTo>
                  <a:lnTo>
                    <a:pt x="693" y="1315"/>
                  </a:lnTo>
                  <a:lnTo>
                    <a:pt x="200" y="1223"/>
                  </a:lnTo>
                  <a:lnTo>
                    <a:pt x="0" y="731"/>
                  </a:lnTo>
                  <a:lnTo>
                    <a:pt x="146" y="208"/>
                  </a:lnTo>
                  <a:lnTo>
                    <a:pt x="693" y="0"/>
                  </a:lnTo>
                  <a:lnTo>
                    <a:pt x="1054" y="1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7" name="Serbest Form 176">
              <a:extLst>
                <a:ext uri="{FF2B5EF4-FFF2-40B4-BE49-F238E27FC236}">
                  <a16:creationId xmlns:a16="http://schemas.microsoft.com/office/drawing/2014/main" id="{FD814AE4-8D93-6903-BA6B-C2610398796B}"/>
                </a:ext>
              </a:extLst>
            </p:cNvPr>
            <p:cNvSpPr/>
            <p:nvPr/>
          </p:nvSpPr>
          <p:spPr>
            <a:xfrm>
              <a:off x="12102507" y="6909344"/>
              <a:ext cx="3347" cy="3900"/>
            </a:xfrm>
            <a:custGeom>
              <a:avLst/>
              <a:gdLst>
                <a:gd name="csX0" fmla="*/ 3124 w 3347"/>
                <a:gd name="csY0" fmla="*/ 2654 h 3900"/>
                <a:gd name="csX1" fmla="*/ 962 w 3347"/>
                <a:gd name="csY1" fmla="*/ 3900 h 3900"/>
                <a:gd name="csX2" fmla="*/ 0 w 3347"/>
                <a:gd name="csY2" fmla="*/ 2423 h 3900"/>
                <a:gd name="csX3" fmla="*/ 854 w 3347"/>
                <a:gd name="csY3" fmla="*/ 547 h 3900"/>
                <a:gd name="csX4" fmla="*/ 1870 w 3347"/>
                <a:gd name="csY4" fmla="*/ 62 h 3900"/>
                <a:gd name="csX5" fmla="*/ 2470 w 3347"/>
                <a:gd name="csY5" fmla="*/ 0 h 3900"/>
                <a:gd name="csX6" fmla="*/ 3348 w 3347"/>
                <a:gd name="csY6" fmla="*/ 1739 h 3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347" h="3900">
                  <a:moveTo>
                    <a:pt x="3124" y="2654"/>
                  </a:moveTo>
                  <a:lnTo>
                    <a:pt x="962" y="3900"/>
                  </a:lnTo>
                  <a:lnTo>
                    <a:pt x="0" y="2423"/>
                  </a:lnTo>
                  <a:lnTo>
                    <a:pt x="854" y="547"/>
                  </a:lnTo>
                  <a:lnTo>
                    <a:pt x="1870" y="62"/>
                  </a:lnTo>
                  <a:lnTo>
                    <a:pt x="2470" y="0"/>
                  </a:lnTo>
                  <a:lnTo>
                    <a:pt x="3348" y="17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8" name="Serbest Form 177">
              <a:extLst>
                <a:ext uri="{FF2B5EF4-FFF2-40B4-BE49-F238E27FC236}">
                  <a16:creationId xmlns:a16="http://schemas.microsoft.com/office/drawing/2014/main" id="{EC621B7B-9AD9-DA80-0C25-FED164EED412}"/>
                </a:ext>
              </a:extLst>
            </p:cNvPr>
            <p:cNvSpPr/>
            <p:nvPr/>
          </p:nvSpPr>
          <p:spPr>
            <a:xfrm>
              <a:off x="11580680" y="7282746"/>
              <a:ext cx="388488" cy="544513"/>
            </a:xfrm>
            <a:custGeom>
              <a:avLst/>
              <a:gdLst>
                <a:gd name="csX0" fmla="*/ 387296 w 388488"/>
                <a:gd name="csY0" fmla="*/ 258610 h 544513"/>
                <a:gd name="csX1" fmla="*/ 386519 w 388488"/>
                <a:gd name="csY1" fmla="*/ 259387 h 544513"/>
                <a:gd name="csX2" fmla="*/ 385195 w 388488"/>
                <a:gd name="csY2" fmla="*/ 259348 h 544513"/>
                <a:gd name="csX3" fmla="*/ 382879 w 388488"/>
                <a:gd name="csY3" fmla="*/ 262387 h 544513"/>
                <a:gd name="csX4" fmla="*/ 383026 w 388488"/>
                <a:gd name="csY4" fmla="*/ 260118 h 544513"/>
                <a:gd name="csX5" fmla="*/ 382333 w 388488"/>
                <a:gd name="csY5" fmla="*/ 259233 h 544513"/>
                <a:gd name="csX6" fmla="*/ 380347 w 388488"/>
                <a:gd name="csY6" fmla="*/ 259441 h 544513"/>
                <a:gd name="csX7" fmla="*/ 379970 w 388488"/>
                <a:gd name="csY7" fmla="*/ 259941 h 544513"/>
                <a:gd name="csX8" fmla="*/ 381302 w 388488"/>
                <a:gd name="csY8" fmla="*/ 260541 h 544513"/>
                <a:gd name="csX9" fmla="*/ 381594 w 388488"/>
                <a:gd name="csY9" fmla="*/ 260871 h 544513"/>
                <a:gd name="csX10" fmla="*/ 380324 w 388488"/>
                <a:gd name="csY10" fmla="*/ 262187 h 544513"/>
                <a:gd name="csX11" fmla="*/ 381648 w 388488"/>
                <a:gd name="csY11" fmla="*/ 265010 h 544513"/>
                <a:gd name="csX12" fmla="*/ 382802 w 388488"/>
                <a:gd name="csY12" fmla="*/ 264910 h 544513"/>
                <a:gd name="csX13" fmla="*/ 383925 w 388488"/>
                <a:gd name="csY13" fmla="*/ 267118 h 544513"/>
                <a:gd name="csX14" fmla="*/ 383918 w 388488"/>
                <a:gd name="csY14" fmla="*/ 267811 h 544513"/>
                <a:gd name="csX15" fmla="*/ 381348 w 388488"/>
                <a:gd name="csY15" fmla="*/ 268664 h 544513"/>
                <a:gd name="csX16" fmla="*/ 379993 w 388488"/>
                <a:gd name="csY16" fmla="*/ 269857 h 544513"/>
                <a:gd name="csX17" fmla="*/ 378785 w 388488"/>
                <a:gd name="csY17" fmla="*/ 269810 h 544513"/>
                <a:gd name="csX18" fmla="*/ 378216 w 388488"/>
                <a:gd name="csY18" fmla="*/ 269580 h 544513"/>
                <a:gd name="csX19" fmla="*/ 377539 w 388488"/>
                <a:gd name="csY19" fmla="*/ 267449 h 544513"/>
                <a:gd name="csX20" fmla="*/ 377485 w 388488"/>
                <a:gd name="csY20" fmla="*/ 266556 h 544513"/>
                <a:gd name="csX21" fmla="*/ 378970 w 388488"/>
                <a:gd name="csY21" fmla="*/ 264995 h 544513"/>
                <a:gd name="csX22" fmla="*/ 379809 w 388488"/>
                <a:gd name="csY22" fmla="*/ 263403 h 544513"/>
                <a:gd name="csX23" fmla="*/ 379131 w 388488"/>
                <a:gd name="csY23" fmla="*/ 261941 h 544513"/>
                <a:gd name="csX24" fmla="*/ 377415 w 388488"/>
                <a:gd name="csY24" fmla="*/ 260994 h 544513"/>
                <a:gd name="csX25" fmla="*/ 373675 w 388488"/>
                <a:gd name="csY25" fmla="*/ 261425 h 544513"/>
                <a:gd name="csX26" fmla="*/ 372813 w 388488"/>
                <a:gd name="csY26" fmla="*/ 261110 h 544513"/>
                <a:gd name="csX27" fmla="*/ 374683 w 388488"/>
                <a:gd name="csY27" fmla="*/ 259141 h 544513"/>
                <a:gd name="csX28" fmla="*/ 376715 w 388488"/>
                <a:gd name="csY28" fmla="*/ 259356 h 544513"/>
                <a:gd name="csX29" fmla="*/ 378901 w 388488"/>
                <a:gd name="csY29" fmla="*/ 257940 h 544513"/>
                <a:gd name="csX30" fmla="*/ 387296 w 388488"/>
                <a:gd name="csY30" fmla="*/ 258610 h 544513"/>
                <a:gd name="csX31" fmla="*/ 387319 w 388488"/>
                <a:gd name="csY31" fmla="*/ 276011 h 544513"/>
                <a:gd name="csX32" fmla="*/ 386365 w 388488"/>
                <a:gd name="csY32" fmla="*/ 276272 h 544513"/>
                <a:gd name="csX33" fmla="*/ 386504 w 388488"/>
                <a:gd name="csY33" fmla="*/ 274557 h 544513"/>
                <a:gd name="csX34" fmla="*/ 386180 w 388488"/>
                <a:gd name="csY34" fmla="*/ 273449 h 544513"/>
                <a:gd name="csX35" fmla="*/ 387797 w 388488"/>
                <a:gd name="csY35" fmla="*/ 273088 h 544513"/>
                <a:gd name="csX36" fmla="*/ 388489 w 388488"/>
                <a:gd name="csY36" fmla="*/ 274403 h 544513"/>
                <a:gd name="csX37" fmla="*/ 387319 w 388488"/>
                <a:gd name="csY37" fmla="*/ 276011 h 544513"/>
                <a:gd name="csX38" fmla="*/ 159388 w 388488"/>
                <a:gd name="csY38" fmla="*/ 13224 h 544513"/>
                <a:gd name="csX39" fmla="*/ 159711 w 388488"/>
                <a:gd name="csY39" fmla="*/ 14424 h 544513"/>
                <a:gd name="csX40" fmla="*/ 160904 w 388488"/>
                <a:gd name="csY40" fmla="*/ 13570 h 544513"/>
                <a:gd name="csX41" fmla="*/ 161796 w 388488"/>
                <a:gd name="csY41" fmla="*/ 12224 h 544513"/>
                <a:gd name="csX42" fmla="*/ 163236 w 388488"/>
                <a:gd name="csY42" fmla="*/ 10855 h 544513"/>
                <a:gd name="csX43" fmla="*/ 163044 w 388488"/>
                <a:gd name="csY43" fmla="*/ 13062 h 544513"/>
                <a:gd name="csX44" fmla="*/ 163782 w 388488"/>
                <a:gd name="csY44" fmla="*/ 13547 h 544513"/>
                <a:gd name="csX45" fmla="*/ 168553 w 388488"/>
                <a:gd name="csY45" fmla="*/ 15086 h 544513"/>
                <a:gd name="csX46" fmla="*/ 169538 w 388488"/>
                <a:gd name="csY46" fmla="*/ 16370 h 544513"/>
                <a:gd name="csX47" fmla="*/ 170554 w 388488"/>
                <a:gd name="csY47" fmla="*/ 16740 h 544513"/>
                <a:gd name="csX48" fmla="*/ 171124 w 388488"/>
                <a:gd name="csY48" fmla="*/ 16017 h 544513"/>
                <a:gd name="csX49" fmla="*/ 171800 w 388488"/>
                <a:gd name="csY49" fmla="*/ 15624 h 544513"/>
                <a:gd name="csX50" fmla="*/ 173525 w 388488"/>
                <a:gd name="csY50" fmla="*/ 16432 h 544513"/>
                <a:gd name="csX51" fmla="*/ 177418 w 388488"/>
                <a:gd name="csY51" fmla="*/ 18678 h 544513"/>
                <a:gd name="csX52" fmla="*/ 177742 w 388488"/>
                <a:gd name="csY52" fmla="*/ 19455 h 544513"/>
                <a:gd name="csX53" fmla="*/ 177542 w 388488"/>
                <a:gd name="csY53" fmla="*/ 20609 h 544513"/>
                <a:gd name="csX54" fmla="*/ 177734 w 388488"/>
                <a:gd name="csY54" fmla="*/ 21832 h 544513"/>
                <a:gd name="csX55" fmla="*/ 178265 w 388488"/>
                <a:gd name="csY55" fmla="*/ 22809 h 544513"/>
                <a:gd name="csX56" fmla="*/ 179558 w 388488"/>
                <a:gd name="csY56" fmla="*/ 23032 h 544513"/>
                <a:gd name="csX57" fmla="*/ 181282 w 388488"/>
                <a:gd name="csY57" fmla="*/ 21586 h 544513"/>
                <a:gd name="csX58" fmla="*/ 182090 w 388488"/>
                <a:gd name="csY58" fmla="*/ 21409 h 544513"/>
                <a:gd name="csX59" fmla="*/ 183229 w 388488"/>
                <a:gd name="csY59" fmla="*/ 23463 h 544513"/>
                <a:gd name="csX60" fmla="*/ 183659 w 388488"/>
                <a:gd name="csY60" fmla="*/ 24625 h 544513"/>
                <a:gd name="csX61" fmla="*/ 183482 w 388488"/>
                <a:gd name="csY61" fmla="*/ 24587 h 544513"/>
                <a:gd name="csX62" fmla="*/ 184229 w 388488"/>
                <a:gd name="csY62" fmla="*/ 25740 h 544513"/>
                <a:gd name="csX63" fmla="*/ 185214 w 388488"/>
                <a:gd name="csY63" fmla="*/ 26879 h 544513"/>
                <a:gd name="csX64" fmla="*/ 186915 w 388488"/>
                <a:gd name="csY64" fmla="*/ 30256 h 544513"/>
                <a:gd name="csX65" fmla="*/ 186661 w 388488"/>
                <a:gd name="csY65" fmla="*/ 31441 h 544513"/>
                <a:gd name="csX66" fmla="*/ 186160 w 388488"/>
                <a:gd name="csY66" fmla="*/ 32510 h 544513"/>
                <a:gd name="csX67" fmla="*/ 187723 w 388488"/>
                <a:gd name="csY67" fmla="*/ 35641 h 544513"/>
                <a:gd name="csX68" fmla="*/ 186699 w 388488"/>
                <a:gd name="csY68" fmla="*/ 35856 h 544513"/>
                <a:gd name="csX69" fmla="*/ 183629 w 388488"/>
                <a:gd name="csY69" fmla="*/ 35326 h 544513"/>
                <a:gd name="csX70" fmla="*/ 183729 w 388488"/>
                <a:gd name="csY70" fmla="*/ 35956 h 544513"/>
                <a:gd name="csX71" fmla="*/ 185522 w 388488"/>
                <a:gd name="csY71" fmla="*/ 38257 h 544513"/>
                <a:gd name="csX72" fmla="*/ 187030 w 388488"/>
                <a:gd name="csY72" fmla="*/ 41510 h 544513"/>
                <a:gd name="csX73" fmla="*/ 188238 w 388488"/>
                <a:gd name="csY73" fmla="*/ 43472 h 544513"/>
                <a:gd name="csX74" fmla="*/ 192501 w 388488"/>
                <a:gd name="csY74" fmla="*/ 49573 h 544513"/>
                <a:gd name="csX75" fmla="*/ 191863 w 388488"/>
                <a:gd name="csY75" fmla="*/ 51742 h 544513"/>
                <a:gd name="csX76" fmla="*/ 191963 w 388488"/>
                <a:gd name="csY76" fmla="*/ 53181 h 544513"/>
                <a:gd name="csX77" fmla="*/ 191416 w 388488"/>
                <a:gd name="csY77" fmla="*/ 54419 h 544513"/>
                <a:gd name="csX78" fmla="*/ 192871 w 388488"/>
                <a:gd name="csY78" fmla="*/ 57666 h 544513"/>
                <a:gd name="csX79" fmla="*/ 191963 w 388488"/>
                <a:gd name="csY79" fmla="*/ 58673 h 544513"/>
                <a:gd name="csX80" fmla="*/ 191363 w 388488"/>
                <a:gd name="csY80" fmla="*/ 62004 h 544513"/>
                <a:gd name="csX81" fmla="*/ 190701 w 388488"/>
                <a:gd name="csY81" fmla="*/ 62589 h 544513"/>
                <a:gd name="csX82" fmla="*/ 190785 w 388488"/>
                <a:gd name="csY82" fmla="*/ 63804 h 544513"/>
                <a:gd name="csX83" fmla="*/ 192509 w 388488"/>
                <a:gd name="csY83" fmla="*/ 64127 h 544513"/>
                <a:gd name="csX84" fmla="*/ 193548 w 388488"/>
                <a:gd name="csY84" fmla="*/ 64643 h 544513"/>
                <a:gd name="csX85" fmla="*/ 194441 w 388488"/>
                <a:gd name="csY85" fmla="*/ 65635 h 544513"/>
                <a:gd name="csX86" fmla="*/ 194995 w 388488"/>
                <a:gd name="csY86" fmla="*/ 64443 h 544513"/>
                <a:gd name="csX87" fmla="*/ 195749 w 388488"/>
                <a:gd name="csY87" fmla="*/ 64120 h 544513"/>
                <a:gd name="csX88" fmla="*/ 197804 w 388488"/>
                <a:gd name="csY88" fmla="*/ 65712 h 544513"/>
                <a:gd name="csX89" fmla="*/ 202082 w 388488"/>
                <a:gd name="csY89" fmla="*/ 67305 h 544513"/>
                <a:gd name="csX90" fmla="*/ 203260 w 388488"/>
                <a:gd name="csY90" fmla="*/ 67897 h 544513"/>
                <a:gd name="csX91" fmla="*/ 203837 w 388488"/>
                <a:gd name="csY91" fmla="*/ 69182 h 544513"/>
                <a:gd name="csX92" fmla="*/ 204275 w 388488"/>
                <a:gd name="csY92" fmla="*/ 72290 h 544513"/>
                <a:gd name="csX93" fmla="*/ 205106 w 388488"/>
                <a:gd name="csY93" fmla="*/ 73659 h 544513"/>
                <a:gd name="csX94" fmla="*/ 206746 w 388488"/>
                <a:gd name="csY94" fmla="*/ 73920 h 544513"/>
                <a:gd name="csX95" fmla="*/ 208508 w 388488"/>
                <a:gd name="csY95" fmla="*/ 73505 h 544513"/>
                <a:gd name="csX96" fmla="*/ 209062 w 388488"/>
                <a:gd name="csY96" fmla="*/ 72374 h 544513"/>
                <a:gd name="csX97" fmla="*/ 208708 w 388488"/>
                <a:gd name="csY97" fmla="*/ 69328 h 544513"/>
                <a:gd name="csX98" fmla="*/ 207438 w 388488"/>
                <a:gd name="csY98" fmla="*/ 64466 h 544513"/>
                <a:gd name="csX99" fmla="*/ 207430 w 388488"/>
                <a:gd name="csY99" fmla="*/ 62889 h 544513"/>
                <a:gd name="csX100" fmla="*/ 207607 w 388488"/>
                <a:gd name="csY100" fmla="*/ 61304 h 544513"/>
                <a:gd name="csX101" fmla="*/ 207315 w 388488"/>
                <a:gd name="csY101" fmla="*/ 59735 h 544513"/>
                <a:gd name="csX102" fmla="*/ 206677 w 388488"/>
                <a:gd name="csY102" fmla="*/ 58258 h 544513"/>
                <a:gd name="csX103" fmla="*/ 205992 w 388488"/>
                <a:gd name="csY103" fmla="*/ 57127 h 544513"/>
                <a:gd name="csX104" fmla="*/ 205114 w 388488"/>
                <a:gd name="csY104" fmla="*/ 56173 h 544513"/>
                <a:gd name="csX105" fmla="*/ 205422 w 388488"/>
                <a:gd name="csY105" fmla="*/ 54688 h 544513"/>
                <a:gd name="csX106" fmla="*/ 206738 w 388488"/>
                <a:gd name="csY106" fmla="*/ 54019 h 544513"/>
                <a:gd name="csX107" fmla="*/ 207538 w 388488"/>
                <a:gd name="csY107" fmla="*/ 55273 h 544513"/>
                <a:gd name="csX108" fmla="*/ 208192 w 388488"/>
                <a:gd name="csY108" fmla="*/ 56789 h 544513"/>
                <a:gd name="csX109" fmla="*/ 211509 w 388488"/>
                <a:gd name="csY109" fmla="*/ 61281 h 544513"/>
                <a:gd name="csX110" fmla="*/ 213472 w 388488"/>
                <a:gd name="csY110" fmla="*/ 60966 h 544513"/>
                <a:gd name="csX111" fmla="*/ 213649 w 388488"/>
                <a:gd name="csY111" fmla="*/ 62827 h 544513"/>
                <a:gd name="csX112" fmla="*/ 214980 w 388488"/>
                <a:gd name="csY112" fmla="*/ 64720 h 544513"/>
                <a:gd name="csX113" fmla="*/ 215719 w 388488"/>
                <a:gd name="csY113" fmla="*/ 66943 h 544513"/>
                <a:gd name="csX114" fmla="*/ 216688 w 388488"/>
                <a:gd name="csY114" fmla="*/ 73597 h 544513"/>
                <a:gd name="csX115" fmla="*/ 218173 w 388488"/>
                <a:gd name="csY115" fmla="*/ 79883 h 544513"/>
                <a:gd name="csX116" fmla="*/ 220867 w 388488"/>
                <a:gd name="csY116" fmla="*/ 82621 h 544513"/>
                <a:gd name="csX117" fmla="*/ 221183 w 388488"/>
                <a:gd name="csY117" fmla="*/ 83936 h 544513"/>
                <a:gd name="csX118" fmla="*/ 219543 w 388488"/>
                <a:gd name="csY118" fmla="*/ 83259 h 544513"/>
                <a:gd name="csX119" fmla="*/ 219043 w 388488"/>
                <a:gd name="csY119" fmla="*/ 83652 h 544513"/>
                <a:gd name="csX120" fmla="*/ 219212 w 388488"/>
                <a:gd name="csY120" fmla="*/ 84313 h 544513"/>
                <a:gd name="csX121" fmla="*/ 220728 w 388488"/>
                <a:gd name="csY121" fmla="*/ 85521 h 544513"/>
                <a:gd name="csX122" fmla="*/ 222514 w 388488"/>
                <a:gd name="csY122" fmla="*/ 86114 h 544513"/>
                <a:gd name="csX123" fmla="*/ 223637 w 388488"/>
                <a:gd name="csY123" fmla="*/ 86029 h 544513"/>
                <a:gd name="csX124" fmla="*/ 224692 w 388488"/>
                <a:gd name="csY124" fmla="*/ 86468 h 544513"/>
                <a:gd name="csX125" fmla="*/ 231671 w 388488"/>
                <a:gd name="csY125" fmla="*/ 90576 h 544513"/>
                <a:gd name="csX126" fmla="*/ 235026 w 388488"/>
                <a:gd name="csY126" fmla="*/ 92175 h 544513"/>
                <a:gd name="csX127" fmla="*/ 243492 w 388488"/>
                <a:gd name="csY127" fmla="*/ 94799 h 544513"/>
                <a:gd name="csX128" fmla="*/ 245908 w 388488"/>
                <a:gd name="csY128" fmla="*/ 95007 h 544513"/>
                <a:gd name="csX129" fmla="*/ 247247 w 388488"/>
                <a:gd name="csY129" fmla="*/ 94937 h 544513"/>
                <a:gd name="csX130" fmla="*/ 249779 w 388488"/>
                <a:gd name="csY130" fmla="*/ 94030 h 544513"/>
                <a:gd name="csX131" fmla="*/ 252049 w 388488"/>
                <a:gd name="csY131" fmla="*/ 92399 h 544513"/>
                <a:gd name="csX132" fmla="*/ 254011 w 388488"/>
                <a:gd name="csY132" fmla="*/ 89960 h 544513"/>
                <a:gd name="csX133" fmla="*/ 255704 w 388488"/>
                <a:gd name="csY133" fmla="*/ 87183 h 544513"/>
                <a:gd name="csX134" fmla="*/ 257543 w 388488"/>
                <a:gd name="csY134" fmla="*/ 85837 h 544513"/>
                <a:gd name="csX135" fmla="*/ 259629 w 388488"/>
                <a:gd name="csY135" fmla="*/ 84775 h 544513"/>
                <a:gd name="csX136" fmla="*/ 260683 w 388488"/>
                <a:gd name="csY136" fmla="*/ 83790 h 544513"/>
                <a:gd name="csX137" fmla="*/ 261791 w 388488"/>
                <a:gd name="csY137" fmla="*/ 83090 h 544513"/>
                <a:gd name="csX138" fmla="*/ 267463 w 388488"/>
                <a:gd name="csY138" fmla="*/ 83413 h 544513"/>
                <a:gd name="csX139" fmla="*/ 269379 w 388488"/>
                <a:gd name="csY139" fmla="*/ 84814 h 544513"/>
                <a:gd name="csX140" fmla="*/ 271865 w 388488"/>
                <a:gd name="csY140" fmla="*/ 85937 h 544513"/>
                <a:gd name="csX141" fmla="*/ 273165 w 388488"/>
                <a:gd name="csY141" fmla="*/ 86814 h 544513"/>
                <a:gd name="csX142" fmla="*/ 272727 w 388488"/>
                <a:gd name="csY142" fmla="*/ 88598 h 544513"/>
                <a:gd name="csX143" fmla="*/ 271241 w 388488"/>
                <a:gd name="csY143" fmla="*/ 91229 h 544513"/>
                <a:gd name="csX144" fmla="*/ 270102 w 388488"/>
                <a:gd name="csY144" fmla="*/ 94114 h 544513"/>
                <a:gd name="csX145" fmla="*/ 269087 w 388488"/>
                <a:gd name="csY145" fmla="*/ 100684 h 544513"/>
                <a:gd name="csX146" fmla="*/ 268402 w 388488"/>
                <a:gd name="csY146" fmla="*/ 107346 h 544513"/>
                <a:gd name="csX147" fmla="*/ 267370 w 388488"/>
                <a:gd name="csY147" fmla="*/ 110292 h 544513"/>
                <a:gd name="csX148" fmla="*/ 265493 w 388488"/>
                <a:gd name="csY148" fmla="*/ 112561 h 544513"/>
                <a:gd name="csX149" fmla="*/ 263415 w 388488"/>
                <a:gd name="csY149" fmla="*/ 114223 h 544513"/>
                <a:gd name="csX150" fmla="*/ 261068 w 388488"/>
                <a:gd name="csY150" fmla="*/ 115008 h 544513"/>
                <a:gd name="csX151" fmla="*/ 260113 w 388488"/>
                <a:gd name="csY151" fmla="*/ 118816 h 544513"/>
                <a:gd name="csX152" fmla="*/ 259644 w 388488"/>
                <a:gd name="csY152" fmla="*/ 123285 h 544513"/>
                <a:gd name="csX153" fmla="*/ 259783 w 388488"/>
                <a:gd name="csY153" fmla="*/ 124408 h 544513"/>
                <a:gd name="csX154" fmla="*/ 260537 w 388488"/>
                <a:gd name="csY154" fmla="*/ 125301 h 544513"/>
                <a:gd name="csX155" fmla="*/ 260845 w 388488"/>
                <a:gd name="csY155" fmla="*/ 126631 h 544513"/>
                <a:gd name="csX156" fmla="*/ 259613 w 388488"/>
                <a:gd name="csY156" fmla="*/ 129324 h 544513"/>
                <a:gd name="csX157" fmla="*/ 258898 w 388488"/>
                <a:gd name="csY157" fmla="*/ 128932 h 544513"/>
                <a:gd name="csX158" fmla="*/ 257882 w 388488"/>
                <a:gd name="csY158" fmla="*/ 126685 h 544513"/>
                <a:gd name="csX159" fmla="*/ 256966 w 388488"/>
                <a:gd name="csY159" fmla="*/ 125747 h 544513"/>
                <a:gd name="csX160" fmla="*/ 254150 w 388488"/>
                <a:gd name="csY160" fmla="*/ 125047 h 544513"/>
                <a:gd name="csX161" fmla="*/ 251279 w 388488"/>
                <a:gd name="csY161" fmla="*/ 124724 h 544513"/>
                <a:gd name="csX162" fmla="*/ 248793 w 388488"/>
                <a:gd name="csY162" fmla="*/ 124924 h 544513"/>
                <a:gd name="csX163" fmla="*/ 246393 w 388488"/>
                <a:gd name="csY163" fmla="*/ 125885 h 544513"/>
                <a:gd name="csX164" fmla="*/ 242768 w 388488"/>
                <a:gd name="csY164" fmla="*/ 127832 h 544513"/>
                <a:gd name="csX165" fmla="*/ 241645 w 388488"/>
                <a:gd name="csY165" fmla="*/ 128816 h 544513"/>
                <a:gd name="csX166" fmla="*/ 240660 w 388488"/>
                <a:gd name="csY166" fmla="*/ 130070 h 544513"/>
                <a:gd name="csX167" fmla="*/ 238998 w 388488"/>
                <a:gd name="csY167" fmla="*/ 132871 h 544513"/>
                <a:gd name="csX168" fmla="*/ 238597 w 388488"/>
                <a:gd name="csY168" fmla="*/ 136302 h 544513"/>
                <a:gd name="csX169" fmla="*/ 238674 w 388488"/>
                <a:gd name="csY169" fmla="*/ 138102 h 544513"/>
                <a:gd name="csX170" fmla="*/ 239267 w 388488"/>
                <a:gd name="csY170" fmla="*/ 139494 h 544513"/>
                <a:gd name="csX171" fmla="*/ 242353 w 388488"/>
                <a:gd name="csY171" fmla="*/ 141394 h 544513"/>
                <a:gd name="csX172" fmla="*/ 239290 w 388488"/>
                <a:gd name="csY172" fmla="*/ 148041 h 544513"/>
                <a:gd name="csX173" fmla="*/ 236573 w 388488"/>
                <a:gd name="csY173" fmla="*/ 154980 h 544513"/>
                <a:gd name="csX174" fmla="*/ 235034 w 388488"/>
                <a:gd name="csY174" fmla="*/ 156964 h 544513"/>
                <a:gd name="csX175" fmla="*/ 233264 w 388488"/>
                <a:gd name="csY175" fmla="*/ 158803 h 544513"/>
                <a:gd name="csX176" fmla="*/ 231594 w 388488"/>
                <a:gd name="csY176" fmla="*/ 162996 h 544513"/>
                <a:gd name="csX177" fmla="*/ 228678 w 388488"/>
                <a:gd name="csY177" fmla="*/ 166611 h 544513"/>
                <a:gd name="csX178" fmla="*/ 226708 w 388488"/>
                <a:gd name="csY178" fmla="*/ 169381 h 544513"/>
                <a:gd name="csX179" fmla="*/ 225169 w 388488"/>
                <a:gd name="csY179" fmla="*/ 172258 h 544513"/>
                <a:gd name="csX180" fmla="*/ 223822 w 388488"/>
                <a:gd name="csY180" fmla="*/ 175320 h 544513"/>
                <a:gd name="csX181" fmla="*/ 220951 w 388488"/>
                <a:gd name="csY181" fmla="*/ 179651 h 544513"/>
                <a:gd name="csX182" fmla="*/ 219682 w 388488"/>
                <a:gd name="csY182" fmla="*/ 182520 h 544513"/>
                <a:gd name="csX183" fmla="*/ 218020 w 388488"/>
                <a:gd name="csY183" fmla="*/ 184913 h 544513"/>
                <a:gd name="csX184" fmla="*/ 214926 w 388488"/>
                <a:gd name="csY184" fmla="*/ 187967 h 544513"/>
                <a:gd name="csX185" fmla="*/ 211632 w 388488"/>
                <a:gd name="csY185" fmla="*/ 190590 h 544513"/>
                <a:gd name="csX186" fmla="*/ 206445 w 388488"/>
                <a:gd name="csY186" fmla="*/ 194221 h 544513"/>
                <a:gd name="csX187" fmla="*/ 204999 w 388488"/>
                <a:gd name="csY187" fmla="*/ 195421 h 544513"/>
                <a:gd name="csX188" fmla="*/ 203475 w 388488"/>
                <a:gd name="csY188" fmla="*/ 196305 h 544513"/>
                <a:gd name="csX189" fmla="*/ 201582 w 388488"/>
                <a:gd name="csY189" fmla="*/ 195267 h 544513"/>
                <a:gd name="csX190" fmla="*/ 201205 w 388488"/>
                <a:gd name="csY190" fmla="*/ 194136 h 544513"/>
                <a:gd name="csX191" fmla="*/ 200751 w 388488"/>
                <a:gd name="csY191" fmla="*/ 191651 h 544513"/>
                <a:gd name="csX192" fmla="*/ 200335 w 388488"/>
                <a:gd name="csY192" fmla="*/ 190744 h 544513"/>
                <a:gd name="csX193" fmla="*/ 197927 w 388488"/>
                <a:gd name="csY193" fmla="*/ 189990 h 544513"/>
                <a:gd name="csX194" fmla="*/ 194733 w 388488"/>
                <a:gd name="csY194" fmla="*/ 191190 h 544513"/>
                <a:gd name="csX195" fmla="*/ 194202 w 388488"/>
                <a:gd name="csY195" fmla="*/ 190936 h 544513"/>
                <a:gd name="csX196" fmla="*/ 194063 w 388488"/>
                <a:gd name="csY196" fmla="*/ 190367 h 544513"/>
                <a:gd name="csX197" fmla="*/ 194063 w 388488"/>
                <a:gd name="csY197" fmla="*/ 186759 h 544513"/>
                <a:gd name="csX198" fmla="*/ 194602 w 388488"/>
                <a:gd name="csY198" fmla="*/ 185743 h 544513"/>
                <a:gd name="csX199" fmla="*/ 193856 w 388488"/>
                <a:gd name="csY199" fmla="*/ 185182 h 544513"/>
                <a:gd name="csX200" fmla="*/ 193117 w 388488"/>
                <a:gd name="csY200" fmla="*/ 185405 h 544513"/>
                <a:gd name="csX201" fmla="*/ 192863 w 388488"/>
                <a:gd name="csY201" fmla="*/ 186328 h 544513"/>
                <a:gd name="csX202" fmla="*/ 193333 w 388488"/>
                <a:gd name="csY202" fmla="*/ 187128 h 544513"/>
                <a:gd name="csX203" fmla="*/ 191516 w 388488"/>
                <a:gd name="csY203" fmla="*/ 188121 h 544513"/>
                <a:gd name="csX204" fmla="*/ 189623 w 388488"/>
                <a:gd name="csY204" fmla="*/ 188144 h 544513"/>
                <a:gd name="csX205" fmla="*/ 189054 w 388488"/>
                <a:gd name="csY205" fmla="*/ 187751 h 544513"/>
                <a:gd name="csX206" fmla="*/ 188892 w 388488"/>
                <a:gd name="csY206" fmla="*/ 187089 h 544513"/>
                <a:gd name="csX207" fmla="*/ 189354 w 388488"/>
                <a:gd name="csY207" fmla="*/ 185997 h 544513"/>
                <a:gd name="csX208" fmla="*/ 189962 w 388488"/>
                <a:gd name="csY208" fmla="*/ 185036 h 544513"/>
                <a:gd name="csX209" fmla="*/ 193479 w 388488"/>
                <a:gd name="csY209" fmla="*/ 180497 h 544513"/>
                <a:gd name="csX210" fmla="*/ 197134 w 388488"/>
                <a:gd name="csY210" fmla="*/ 174489 h 544513"/>
                <a:gd name="csX211" fmla="*/ 200282 w 388488"/>
                <a:gd name="csY211" fmla="*/ 168073 h 544513"/>
                <a:gd name="csX212" fmla="*/ 201097 w 388488"/>
                <a:gd name="csY212" fmla="*/ 164781 h 544513"/>
                <a:gd name="csX213" fmla="*/ 202252 w 388488"/>
                <a:gd name="csY213" fmla="*/ 158687 h 544513"/>
                <a:gd name="csX214" fmla="*/ 201305 w 388488"/>
                <a:gd name="csY214" fmla="*/ 156149 h 544513"/>
                <a:gd name="csX215" fmla="*/ 200135 w 388488"/>
                <a:gd name="csY215" fmla="*/ 153772 h 544513"/>
                <a:gd name="csX216" fmla="*/ 196973 w 388488"/>
                <a:gd name="csY216" fmla="*/ 149202 h 544513"/>
                <a:gd name="csX217" fmla="*/ 192748 w 388488"/>
                <a:gd name="csY217" fmla="*/ 146625 h 544513"/>
                <a:gd name="csX218" fmla="*/ 190016 w 388488"/>
                <a:gd name="csY218" fmla="*/ 146264 h 544513"/>
                <a:gd name="csX219" fmla="*/ 187430 w 388488"/>
                <a:gd name="csY219" fmla="*/ 145302 h 544513"/>
                <a:gd name="csX220" fmla="*/ 184998 w 388488"/>
                <a:gd name="csY220" fmla="*/ 143125 h 544513"/>
                <a:gd name="csX221" fmla="*/ 182782 w 388488"/>
                <a:gd name="csY221" fmla="*/ 140563 h 544513"/>
                <a:gd name="csX222" fmla="*/ 178388 w 388488"/>
                <a:gd name="csY222" fmla="*/ 138463 h 544513"/>
                <a:gd name="csX223" fmla="*/ 173755 w 388488"/>
                <a:gd name="csY223" fmla="*/ 136817 h 544513"/>
                <a:gd name="csX224" fmla="*/ 171116 w 388488"/>
                <a:gd name="csY224" fmla="*/ 134494 h 544513"/>
                <a:gd name="csX225" fmla="*/ 170485 w 388488"/>
                <a:gd name="csY225" fmla="*/ 133117 h 544513"/>
                <a:gd name="csX226" fmla="*/ 170069 w 388488"/>
                <a:gd name="csY226" fmla="*/ 131517 h 544513"/>
                <a:gd name="csX227" fmla="*/ 170131 w 388488"/>
                <a:gd name="csY227" fmla="*/ 130032 h 544513"/>
                <a:gd name="csX228" fmla="*/ 170462 w 388488"/>
                <a:gd name="csY228" fmla="*/ 128524 h 544513"/>
                <a:gd name="csX229" fmla="*/ 170985 w 388488"/>
                <a:gd name="csY229" fmla="*/ 127370 h 544513"/>
                <a:gd name="csX230" fmla="*/ 171808 w 388488"/>
                <a:gd name="csY230" fmla="*/ 126531 h 544513"/>
                <a:gd name="csX231" fmla="*/ 176710 w 388488"/>
                <a:gd name="csY231" fmla="*/ 123539 h 544513"/>
                <a:gd name="csX232" fmla="*/ 181905 w 388488"/>
                <a:gd name="csY232" fmla="*/ 121877 h 544513"/>
                <a:gd name="csX233" fmla="*/ 182859 w 388488"/>
                <a:gd name="csY233" fmla="*/ 121908 h 544513"/>
                <a:gd name="csX234" fmla="*/ 183775 w 388488"/>
                <a:gd name="csY234" fmla="*/ 121639 h 544513"/>
                <a:gd name="csX235" fmla="*/ 185075 w 388488"/>
                <a:gd name="csY235" fmla="*/ 120623 h 544513"/>
                <a:gd name="csX236" fmla="*/ 187399 w 388488"/>
                <a:gd name="csY236" fmla="*/ 118300 h 544513"/>
                <a:gd name="csX237" fmla="*/ 188077 w 388488"/>
                <a:gd name="csY237" fmla="*/ 116739 h 544513"/>
                <a:gd name="csX238" fmla="*/ 188538 w 388488"/>
                <a:gd name="csY238" fmla="*/ 111784 h 544513"/>
                <a:gd name="csX239" fmla="*/ 189285 w 388488"/>
                <a:gd name="csY239" fmla="*/ 106923 h 544513"/>
                <a:gd name="csX240" fmla="*/ 190631 w 388488"/>
                <a:gd name="csY240" fmla="*/ 101361 h 544513"/>
                <a:gd name="csX241" fmla="*/ 192663 w 388488"/>
                <a:gd name="csY241" fmla="*/ 97922 h 544513"/>
                <a:gd name="csX242" fmla="*/ 193325 w 388488"/>
                <a:gd name="csY242" fmla="*/ 95814 h 544513"/>
                <a:gd name="csX243" fmla="*/ 192501 w 388488"/>
                <a:gd name="csY243" fmla="*/ 92345 h 544513"/>
                <a:gd name="csX244" fmla="*/ 193263 w 388488"/>
                <a:gd name="csY244" fmla="*/ 91076 h 544513"/>
                <a:gd name="csX245" fmla="*/ 194187 w 388488"/>
                <a:gd name="csY245" fmla="*/ 90306 h 544513"/>
                <a:gd name="csX246" fmla="*/ 195233 w 388488"/>
                <a:gd name="csY246" fmla="*/ 89860 h 544513"/>
                <a:gd name="csX247" fmla="*/ 193463 w 388488"/>
                <a:gd name="csY247" fmla="*/ 86614 h 544513"/>
                <a:gd name="csX248" fmla="*/ 191378 w 388488"/>
                <a:gd name="csY248" fmla="*/ 81713 h 544513"/>
                <a:gd name="csX249" fmla="*/ 190939 w 388488"/>
                <a:gd name="csY249" fmla="*/ 80198 h 544513"/>
                <a:gd name="csX250" fmla="*/ 191255 w 388488"/>
                <a:gd name="csY250" fmla="*/ 78698 h 544513"/>
                <a:gd name="csX251" fmla="*/ 191763 w 388488"/>
                <a:gd name="csY251" fmla="*/ 77228 h 544513"/>
                <a:gd name="csX252" fmla="*/ 190462 w 388488"/>
                <a:gd name="csY252" fmla="*/ 76859 h 544513"/>
                <a:gd name="csX253" fmla="*/ 189708 w 388488"/>
                <a:gd name="csY253" fmla="*/ 75452 h 544513"/>
                <a:gd name="csX254" fmla="*/ 187838 w 388488"/>
                <a:gd name="csY254" fmla="*/ 70720 h 544513"/>
                <a:gd name="csX255" fmla="*/ 188346 w 388488"/>
                <a:gd name="csY255" fmla="*/ 69966 h 544513"/>
                <a:gd name="csX256" fmla="*/ 189431 w 388488"/>
                <a:gd name="csY256" fmla="*/ 70474 h 544513"/>
                <a:gd name="csX257" fmla="*/ 191039 w 388488"/>
                <a:gd name="csY257" fmla="*/ 73882 h 544513"/>
                <a:gd name="csX258" fmla="*/ 191301 w 388488"/>
                <a:gd name="csY258" fmla="*/ 72128 h 544513"/>
                <a:gd name="csX259" fmla="*/ 192532 w 388488"/>
                <a:gd name="csY259" fmla="*/ 71044 h 544513"/>
                <a:gd name="csX260" fmla="*/ 193840 w 388488"/>
                <a:gd name="csY260" fmla="*/ 70482 h 544513"/>
                <a:gd name="csX261" fmla="*/ 195241 w 388488"/>
                <a:gd name="csY261" fmla="*/ 70359 h 544513"/>
                <a:gd name="csX262" fmla="*/ 192071 w 388488"/>
                <a:gd name="csY262" fmla="*/ 66559 h 544513"/>
                <a:gd name="csX263" fmla="*/ 191009 w 388488"/>
                <a:gd name="csY263" fmla="*/ 66712 h 544513"/>
                <a:gd name="csX264" fmla="*/ 189608 w 388488"/>
                <a:gd name="csY264" fmla="*/ 67320 h 544513"/>
                <a:gd name="csX265" fmla="*/ 188169 w 388488"/>
                <a:gd name="csY265" fmla="*/ 67689 h 544513"/>
                <a:gd name="csX266" fmla="*/ 186761 w 388488"/>
                <a:gd name="csY266" fmla="*/ 67359 h 544513"/>
                <a:gd name="csX267" fmla="*/ 185445 w 388488"/>
                <a:gd name="csY267" fmla="*/ 66520 h 544513"/>
                <a:gd name="csX268" fmla="*/ 184768 w 388488"/>
                <a:gd name="csY268" fmla="*/ 64920 h 544513"/>
                <a:gd name="csX269" fmla="*/ 183944 w 388488"/>
                <a:gd name="csY269" fmla="*/ 61851 h 544513"/>
                <a:gd name="csX270" fmla="*/ 183429 w 388488"/>
                <a:gd name="csY270" fmla="*/ 60719 h 544513"/>
                <a:gd name="csX271" fmla="*/ 179258 w 388488"/>
                <a:gd name="csY271" fmla="*/ 54465 h 544513"/>
                <a:gd name="csX272" fmla="*/ 180481 w 388488"/>
                <a:gd name="csY272" fmla="*/ 54265 h 544513"/>
                <a:gd name="csX273" fmla="*/ 183852 w 388488"/>
                <a:gd name="csY273" fmla="*/ 57396 h 544513"/>
                <a:gd name="csX274" fmla="*/ 184506 w 388488"/>
                <a:gd name="csY274" fmla="*/ 56396 h 544513"/>
                <a:gd name="csX275" fmla="*/ 184991 w 388488"/>
                <a:gd name="csY275" fmla="*/ 54958 h 544513"/>
                <a:gd name="csX276" fmla="*/ 184829 w 388488"/>
                <a:gd name="csY276" fmla="*/ 53358 h 544513"/>
                <a:gd name="csX277" fmla="*/ 184029 w 388488"/>
                <a:gd name="csY277" fmla="*/ 52142 h 544513"/>
                <a:gd name="csX278" fmla="*/ 182836 w 388488"/>
                <a:gd name="csY278" fmla="*/ 51357 h 544513"/>
                <a:gd name="csX279" fmla="*/ 182813 w 388488"/>
                <a:gd name="csY279" fmla="*/ 49934 h 544513"/>
                <a:gd name="csX280" fmla="*/ 183721 w 388488"/>
                <a:gd name="csY280" fmla="*/ 48634 h 544513"/>
                <a:gd name="csX281" fmla="*/ 183667 w 388488"/>
                <a:gd name="csY281" fmla="*/ 47727 h 544513"/>
                <a:gd name="csX282" fmla="*/ 181735 w 388488"/>
                <a:gd name="csY282" fmla="*/ 45872 h 544513"/>
                <a:gd name="csX283" fmla="*/ 180966 w 388488"/>
                <a:gd name="csY283" fmla="*/ 45672 h 544513"/>
                <a:gd name="csX284" fmla="*/ 180620 w 388488"/>
                <a:gd name="csY284" fmla="*/ 46534 h 544513"/>
                <a:gd name="csX285" fmla="*/ 181174 w 388488"/>
                <a:gd name="csY285" fmla="*/ 47819 h 544513"/>
                <a:gd name="csX286" fmla="*/ 180658 w 388488"/>
                <a:gd name="csY286" fmla="*/ 47965 h 544513"/>
                <a:gd name="csX287" fmla="*/ 175972 w 388488"/>
                <a:gd name="csY287" fmla="*/ 44595 h 544513"/>
                <a:gd name="csX288" fmla="*/ 174525 w 388488"/>
                <a:gd name="csY288" fmla="*/ 41887 h 544513"/>
                <a:gd name="csX289" fmla="*/ 173340 w 388488"/>
                <a:gd name="csY289" fmla="*/ 38918 h 544513"/>
                <a:gd name="csX290" fmla="*/ 173217 w 388488"/>
                <a:gd name="csY290" fmla="*/ 40126 h 544513"/>
                <a:gd name="csX291" fmla="*/ 173394 w 388488"/>
                <a:gd name="csY291" fmla="*/ 41826 h 544513"/>
                <a:gd name="csX292" fmla="*/ 175248 w 388488"/>
                <a:gd name="csY292" fmla="*/ 45234 h 544513"/>
                <a:gd name="csX293" fmla="*/ 178257 w 388488"/>
                <a:gd name="csY293" fmla="*/ 49050 h 544513"/>
                <a:gd name="csX294" fmla="*/ 178773 w 388488"/>
                <a:gd name="csY294" fmla="*/ 50065 h 544513"/>
                <a:gd name="csX295" fmla="*/ 178326 w 388488"/>
                <a:gd name="csY295" fmla="*/ 51380 h 544513"/>
                <a:gd name="csX296" fmla="*/ 177280 w 388488"/>
                <a:gd name="csY296" fmla="*/ 51758 h 544513"/>
                <a:gd name="csX297" fmla="*/ 176356 w 388488"/>
                <a:gd name="csY297" fmla="*/ 50926 h 544513"/>
                <a:gd name="csX298" fmla="*/ 174979 w 388488"/>
                <a:gd name="csY298" fmla="*/ 47657 h 544513"/>
                <a:gd name="csX299" fmla="*/ 173986 w 388488"/>
                <a:gd name="csY299" fmla="*/ 46026 h 544513"/>
                <a:gd name="csX300" fmla="*/ 162481 w 388488"/>
                <a:gd name="csY300" fmla="*/ 29225 h 544513"/>
                <a:gd name="csX301" fmla="*/ 163951 w 388488"/>
                <a:gd name="csY301" fmla="*/ 27017 h 544513"/>
                <a:gd name="csX302" fmla="*/ 166229 w 388488"/>
                <a:gd name="csY302" fmla="*/ 25156 h 544513"/>
                <a:gd name="csX303" fmla="*/ 166753 w 388488"/>
                <a:gd name="csY303" fmla="*/ 24333 h 544513"/>
                <a:gd name="csX304" fmla="*/ 167099 w 388488"/>
                <a:gd name="csY304" fmla="*/ 23325 h 544513"/>
                <a:gd name="csX305" fmla="*/ 166137 w 388488"/>
                <a:gd name="csY305" fmla="*/ 23155 h 544513"/>
                <a:gd name="csX306" fmla="*/ 165275 w 388488"/>
                <a:gd name="csY306" fmla="*/ 23617 h 544513"/>
                <a:gd name="csX307" fmla="*/ 164290 w 388488"/>
                <a:gd name="csY307" fmla="*/ 24471 h 544513"/>
                <a:gd name="csX308" fmla="*/ 163390 w 388488"/>
                <a:gd name="csY308" fmla="*/ 25440 h 544513"/>
                <a:gd name="csX309" fmla="*/ 162251 w 388488"/>
                <a:gd name="csY309" fmla="*/ 27602 h 544513"/>
                <a:gd name="csX310" fmla="*/ 161712 w 388488"/>
                <a:gd name="csY310" fmla="*/ 28102 h 544513"/>
                <a:gd name="csX311" fmla="*/ 160365 w 388488"/>
                <a:gd name="csY311" fmla="*/ 26602 h 544513"/>
                <a:gd name="csX312" fmla="*/ 159850 w 388488"/>
                <a:gd name="csY312" fmla="*/ 25679 h 544513"/>
                <a:gd name="csX313" fmla="*/ 159873 w 388488"/>
                <a:gd name="csY313" fmla="*/ 24571 h 544513"/>
                <a:gd name="csX314" fmla="*/ 159511 w 388488"/>
                <a:gd name="csY314" fmla="*/ 23871 h 544513"/>
                <a:gd name="csX315" fmla="*/ 158510 w 388488"/>
                <a:gd name="csY315" fmla="*/ 23648 h 544513"/>
                <a:gd name="csX316" fmla="*/ 157041 w 388488"/>
                <a:gd name="csY316" fmla="*/ 21448 h 544513"/>
                <a:gd name="csX317" fmla="*/ 156110 w 388488"/>
                <a:gd name="csY317" fmla="*/ 20325 h 544513"/>
                <a:gd name="csX318" fmla="*/ 157664 w 388488"/>
                <a:gd name="csY318" fmla="*/ 18178 h 544513"/>
                <a:gd name="csX319" fmla="*/ 157703 w 388488"/>
                <a:gd name="csY319" fmla="*/ 15355 h 544513"/>
                <a:gd name="csX320" fmla="*/ 156117 w 388488"/>
                <a:gd name="csY320" fmla="*/ 12401 h 544513"/>
                <a:gd name="csX321" fmla="*/ 154224 w 388488"/>
                <a:gd name="csY321" fmla="*/ 9686 h 544513"/>
                <a:gd name="csX322" fmla="*/ 150576 w 388488"/>
                <a:gd name="csY322" fmla="*/ 5308 h 544513"/>
                <a:gd name="csX323" fmla="*/ 147229 w 388488"/>
                <a:gd name="csY323" fmla="*/ 685 h 544513"/>
                <a:gd name="csX324" fmla="*/ 150854 w 388488"/>
                <a:gd name="csY324" fmla="*/ 100 h 544513"/>
                <a:gd name="csX325" fmla="*/ 154532 w 388488"/>
                <a:gd name="csY325" fmla="*/ 0 h 544513"/>
                <a:gd name="csX326" fmla="*/ 152800 w 388488"/>
                <a:gd name="csY326" fmla="*/ 2770 h 544513"/>
                <a:gd name="csX327" fmla="*/ 153586 w 388488"/>
                <a:gd name="csY327" fmla="*/ 4369 h 544513"/>
                <a:gd name="csX328" fmla="*/ 154755 w 388488"/>
                <a:gd name="csY328" fmla="*/ 5724 h 544513"/>
                <a:gd name="csX329" fmla="*/ 157279 w 388488"/>
                <a:gd name="csY329" fmla="*/ 9878 h 544513"/>
                <a:gd name="csX330" fmla="*/ 157495 w 388488"/>
                <a:gd name="csY330" fmla="*/ 11078 h 544513"/>
                <a:gd name="csX331" fmla="*/ 158772 w 388488"/>
                <a:gd name="csY331" fmla="*/ 12293 h 544513"/>
                <a:gd name="csX332" fmla="*/ 159388 w 388488"/>
                <a:gd name="csY332" fmla="*/ 13224 h 544513"/>
                <a:gd name="csX333" fmla="*/ 208485 w 388488"/>
                <a:gd name="csY333" fmla="*/ 48773 h 544513"/>
                <a:gd name="csX334" fmla="*/ 208654 w 388488"/>
                <a:gd name="csY334" fmla="*/ 50226 h 544513"/>
                <a:gd name="csX335" fmla="*/ 207000 w 388488"/>
                <a:gd name="csY335" fmla="*/ 49711 h 544513"/>
                <a:gd name="csX336" fmla="*/ 206353 w 388488"/>
                <a:gd name="csY336" fmla="*/ 48611 h 544513"/>
                <a:gd name="csX337" fmla="*/ 204499 w 388488"/>
                <a:gd name="csY337" fmla="*/ 47473 h 544513"/>
                <a:gd name="csX338" fmla="*/ 204229 w 388488"/>
                <a:gd name="csY338" fmla="*/ 47134 h 544513"/>
                <a:gd name="csX339" fmla="*/ 204021 w 388488"/>
                <a:gd name="csY339" fmla="*/ 44926 h 544513"/>
                <a:gd name="csX340" fmla="*/ 204999 w 388488"/>
                <a:gd name="csY340" fmla="*/ 43857 h 544513"/>
                <a:gd name="csX341" fmla="*/ 205160 w 388488"/>
                <a:gd name="csY341" fmla="*/ 43403 h 544513"/>
                <a:gd name="csX342" fmla="*/ 205592 w 388488"/>
                <a:gd name="csY342" fmla="*/ 43226 h 544513"/>
                <a:gd name="csX343" fmla="*/ 206353 w 388488"/>
                <a:gd name="csY343" fmla="*/ 44388 h 544513"/>
                <a:gd name="csX344" fmla="*/ 207823 w 388488"/>
                <a:gd name="csY344" fmla="*/ 46042 h 544513"/>
                <a:gd name="csX345" fmla="*/ 208485 w 388488"/>
                <a:gd name="csY345" fmla="*/ 48773 h 544513"/>
                <a:gd name="csX346" fmla="*/ 156056 w 388488"/>
                <a:gd name="csY346" fmla="*/ 186782 h 544513"/>
                <a:gd name="csX347" fmla="*/ 158541 w 388488"/>
                <a:gd name="csY347" fmla="*/ 186920 h 544513"/>
                <a:gd name="csX348" fmla="*/ 160858 w 388488"/>
                <a:gd name="csY348" fmla="*/ 184828 h 544513"/>
                <a:gd name="csX349" fmla="*/ 163228 w 388488"/>
                <a:gd name="csY349" fmla="*/ 183128 h 544513"/>
                <a:gd name="csX350" fmla="*/ 165714 w 388488"/>
                <a:gd name="csY350" fmla="*/ 181720 h 544513"/>
                <a:gd name="csX351" fmla="*/ 169500 w 388488"/>
                <a:gd name="csY351" fmla="*/ 178497 h 544513"/>
                <a:gd name="csX352" fmla="*/ 170492 w 388488"/>
                <a:gd name="csY352" fmla="*/ 178019 h 544513"/>
                <a:gd name="csX353" fmla="*/ 172947 w 388488"/>
                <a:gd name="csY353" fmla="*/ 177404 h 544513"/>
                <a:gd name="csX354" fmla="*/ 174017 w 388488"/>
                <a:gd name="csY354" fmla="*/ 176643 h 544513"/>
                <a:gd name="csX355" fmla="*/ 175210 w 388488"/>
                <a:gd name="csY355" fmla="*/ 176466 h 544513"/>
                <a:gd name="csX356" fmla="*/ 174132 w 388488"/>
                <a:gd name="csY356" fmla="*/ 178374 h 544513"/>
                <a:gd name="csX357" fmla="*/ 172778 w 388488"/>
                <a:gd name="csY357" fmla="*/ 179012 h 544513"/>
                <a:gd name="csX358" fmla="*/ 172563 w 388488"/>
                <a:gd name="csY358" fmla="*/ 179697 h 544513"/>
                <a:gd name="csX359" fmla="*/ 173325 w 388488"/>
                <a:gd name="csY359" fmla="*/ 180804 h 544513"/>
                <a:gd name="csX360" fmla="*/ 172147 w 388488"/>
                <a:gd name="csY360" fmla="*/ 182351 h 544513"/>
                <a:gd name="csX361" fmla="*/ 172193 w 388488"/>
                <a:gd name="csY361" fmla="*/ 184282 h 544513"/>
                <a:gd name="csX362" fmla="*/ 170792 w 388488"/>
                <a:gd name="csY362" fmla="*/ 186566 h 544513"/>
                <a:gd name="csX363" fmla="*/ 172932 w 388488"/>
                <a:gd name="csY363" fmla="*/ 185628 h 544513"/>
                <a:gd name="csX364" fmla="*/ 173724 w 388488"/>
                <a:gd name="csY364" fmla="*/ 184143 h 544513"/>
                <a:gd name="csX365" fmla="*/ 173317 w 388488"/>
                <a:gd name="csY365" fmla="*/ 183305 h 544513"/>
                <a:gd name="csX366" fmla="*/ 174240 w 388488"/>
                <a:gd name="csY366" fmla="*/ 181643 h 544513"/>
                <a:gd name="csX367" fmla="*/ 175679 w 388488"/>
                <a:gd name="csY367" fmla="*/ 180851 h 544513"/>
                <a:gd name="csX368" fmla="*/ 175110 w 388488"/>
                <a:gd name="csY368" fmla="*/ 179597 h 544513"/>
                <a:gd name="csX369" fmla="*/ 175148 w 388488"/>
                <a:gd name="csY369" fmla="*/ 178605 h 544513"/>
                <a:gd name="csX370" fmla="*/ 176910 w 388488"/>
                <a:gd name="csY370" fmla="*/ 178974 h 544513"/>
                <a:gd name="csX371" fmla="*/ 177780 w 388488"/>
                <a:gd name="csY371" fmla="*/ 178935 h 544513"/>
                <a:gd name="csX372" fmla="*/ 178472 w 388488"/>
                <a:gd name="csY372" fmla="*/ 178543 h 544513"/>
                <a:gd name="csX373" fmla="*/ 179742 w 388488"/>
                <a:gd name="csY373" fmla="*/ 178389 h 544513"/>
                <a:gd name="csX374" fmla="*/ 179996 w 388488"/>
                <a:gd name="csY374" fmla="*/ 179497 h 544513"/>
                <a:gd name="csX375" fmla="*/ 181705 w 388488"/>
                <a:gd name="csY375" fmla="*/ 179358 h 544513"/>
                <a:gd name="csX376" fmla="*/ 181082 w 388488"/>
                <a:gd name="csY376" fmla="*/ 180758 h 544513"/>
                <a:gd name="csX377" fmla="*/ 179781 w 388488"/>
                <a:gd name="csY377" fmla="*/ 182381 h 544513"/>
                <a:gd name="csX378" fmla="*/ 179473 w 388488"/>
                <a:gd name="csY378" fmla="*/ 183366 h 544513"/>
                <a:gd name="csX379" fmla="*/ 177387 w 388488"/>
                <a:gd name="csY379" fmla="*/ 185005 h 544513"/>
                <a:gd name="csX380" fmla="*/ 175995 w 388488"/>
                <a:gd name="csY380" fmla="*/ 185705 h 544513"/>
                <a:gd name="csX381" fmla="*/ 178142 w 388488"/>
                <a:gd name="csY381" fmla="*/ 185882 h 544513"/>
                <a:gd name="csX382" fmla="*/ 181282 w 388488"/>
                <a:gd name="csY382" fmla="*/ 183689 h 544513"/>
                <a:gd name="csX383" fmla="*/ 183144 w 388488"/>
                <a:gd name="csY383" fmla="*/ 181758 h 544513"/>
                <a:gd name="csX384" fmla="*/ 183090 w 388488"/>
                <a:gd name="csY384" fmla="*/ 184174 h 544513"/>
                <a:gd name="csX385" fmla="*/ 181574 w 388488"/>
                <a:gd name="csY385" fmla="*/ 186343 h 544513"/>
                <a:gd name="csX386" fmla="*/ 180281 w 388488"/>
                <a:gd name="csY386" fmla="*/ 187713 h 544513"/>
                <a:gd name="csX387" fmla="*/ 178819 w 388488"/>
                <a:gd name="csY387" fmla="*/ 188144 h 544513"/>
                <a:gd name="csX388" fmla="*/ 177364 w 388488"/>
                <a:gd name="csY388" fmla="*/ 189259 h 544513"/>
                <a:gd name="csX389" fmla="*/ 176657 w 388488"/>
                <a:gd name="csY389" fmla="*/ 191082 h 544513"/>
                <a:gd name="csX390" fmla="*/ 176741 w 388488"/>
                <a:gd name="csY390" fmla="*/ 192297 h 544513"/>
                <a:gd name="csX391" fmla="*/ 177157 w 388488"/>
                <a:gd name="csY391" fmla="*/ 193259 h 544513"/>
                <a:gd name="csX392" fmla="*/ 178642 w 388488"/>
                <a:gd name="csY392" fmla="*/ 194882 h 544513"/>
                <a:gd name="csX393" fmla="*/ 176972 w 388488"/>
                <a:gd name="csY393" fmla="*/ 198021 h 544513"/>
                <a:gd name="csX394" fmla="*/ 178834 w 388488"/>
                <a:gd name="csY394" fmla="*/ 197629 h 544513"/>
                <a:gd name="csX395" fmla="*/ 179850 w 388488"/>
                <a:gd name="csY395" fmla="*/ 198221 h 544513"/>
                <a:gd name="csX396" fmla="*/ 181282 w 388488"/>
                <a:gd name="csY396" fmla="*/ 200029 h 544513"/>
                <a:gd name="csX397" fmla="*/ 180420 w 388488"/>
                <a:gd name="csY397" fmla="*/ 202122 h 544513"/>
                <a:gd name="csX398" fmla="*/ 179820 w 388488"/>
                <a:gd name="csY398" fmla="*/ 203191 h 544513"/>
                <a:gd name="csX399" fmla="*/ 176187 w 388488"/>
                <a:gd name="csY399" fmla="*/ 207614 h 544513"/>
                <a:gd name="csX400" fmla="*/ 174602 w 388488"/>
                <a:gd name="csY400" fmla="*/ 209860 h 544513"/>
                <a:gd name="csX401" fmla="*/ 172747 w 388488"/>
                <a:gd name="csY401" fmla="*/ 211299 h 544513"/>
                <a:gd name="csX402" fmla="*/ 172770 w 388488"/>
                <a:gd name="csY402" fmla="*/ 213661 h 544513"/>
                <a:gd name="csX403" fmla="*/ 171708 w 388488"/>
                <a:gd name="csY403" fmla="*/ 215384 h 544513"/>
                <a:gd name="csX404" fmla="*/ 166291 w 388488"/>
                <a:gd name="csY404" fmla="*/ 221300 h 544513"/>
                <a:gd name="csX405" fmla="*/ 165344 w 388488"/>
                <a:gd name="csY405" fmla="*/ 222584 h 544513"/>
                <a:gd name="csX406" fmla="*/ 161073 w 388488"/>
                <a:gd name="csY406" fmla="*/ 232039 h 544513"/>
                <a:gd name="csX407" fmla="*/ 158349 w 388488"/>
                <a:gd name="csY407" fmla="*/ 236024 h 544513"/>
                <a:gd name="csX408" fmla="*/ 156787 w 388488"/>
                <a:gd name="csY408" fmla="*/ 237385 h 544513"/>
                <a:gd name="csX409" fmla="*/ 155132 w 388488"/>
                <a:gd name="csY409" fmla="*/ 238485 h 544513"/>
                <a:gd name="csX410" fmla="*/ 151169 w 388488"/>
                <a:gd name="csY410" fmla="*/ 240370 h 544513"/>
                <a:gd name="csX411" fmla="*/ 149414 w 388488"/>
                <a:gd name="csY411" fmla="*/ 242539 h 544513"/>
                <a:gd name="csX412" fmla="*/ 147483 w 388488"/>
                <a:gd name="csY412" fmla="*/ 244340 h 544513"/>
                <a:gd name="csX413" fmla="*/ 145444 w 388488"/>
                <a:gd name="csY413" fmla="*/ 244747 h 544513"/>
                <a:gd name="csX414" fmla="*/ 145505 w 388488"/>
                <a:gd name="csY414" fmla="*/ 245547 h 544513"/>
                <a:gd name="csX415" fmla="*/ 146814 w 388488"/>
                <a:gd name="csY415" fmla="*/ 245994 h 544513"/>
                <a:gd name="csX416" fmla="*/ 147837 w 388488"/>
                <a:gd name="csY416" fmla="*/ 247178 h 544513"/>
                <a:gd name="csX417" fmla="*/ 147075 w 388488"/>
                <a:gd name="csY417" fmla="*/ 248509 h 544513"/>
                <a:gd name="csX418" fmla="*/ 145621 w 388488"/>
                <a:gd name="csY418" fmla="*/ 249340 h 544513"/>
                <a:gd name="csX419" fmla="*/ 144113 w 388488"/>
                <a:gd name="csY419" fmla="*/ 249578 h 544513"/>
                <a:gd name="csX420" fmla="*/ 143343 w 388488"/>
                <a:gd name="csY420" fmla="*/ 250432 h 544513"/>
                <a:gd name="csX421" fmla="*/ 146944 w 388488"/>
                <a:gd name="csY421" fmla="*/ 249825 h 544513"/>
                <a:gd name="csX422" fmla="*/ 147960 w 388488"/>
                <a:gd name="csY422" fmla="*/ 250517 h 544513"/>
                <a:gd name="csX423" fmla="*/ 148145 w 388488"/>
                <a:gd name="csY423" fmla="*/ 251986 h 544513"/>
                <a:gd name="csX424" fmla="*/ 148530 w 388488"/>
                <a:gd name="csY424" fmla="*/ 253309 h 544513"/>
                <a:gd name="csX425" fmla="*/ 149399 w 388488"/>
                <a:gd name="csY425" fmla="*/ 255063 h 544513"/>
                <a:gd name="csX426" fmla="*/ 152431 w 388488"/>
                <a:gd name="csY426" fmla="*/ 256186 h 544513"/>
                <a:gd name="csX427" fmla="*/ 155155 w 388488"/>
                <a:gd name="csY427" fmla="*/ 256709 h 544513"/>
                <a:gd name="csX428" fmla="*/ 155686 w 388488"/>
                <a:gd name="csY428" fmla="*/ 257525 h 544513"/>
                <a:gd name="csX429" fmla="*/ 156094 w 388488"/>
                <a:gd name="csY429" fmla="*/ 260333 h 544513"/>
                <a:gd name="csX430" fmla="*/ 155602 w 388488"/>
                <a:gd name="csY430" fmla="*/ 261710 h 544513"/>
                <a:gd name="csX431" fmla="*/ 154994 w 388488"/>
                <a:gd name="csY431" fmla="*/ 262618 h 544513"/>
                <a:gd name="csX432" fmla="*/ 154078 w 388488"/>
                <a:gd name="csY432" fmla="*/ 262941 h 544513"/>
                <a:gd name="csX433" fmla="*/ 151862 w 388488"/>
                <a:gd name="csY433" fmla="*/ 263118 h 544513"/>
                <a:gd name="csX434" fmla="*/ 149638 w 388488"/>
                <a:gd name="csY434" fmla="*/ 262479 h 544513"/>
                <a:gd name="csX435" fmla="*/ 148168 w 388488"/>
                <a:gd name="csY435" fmla="*/ 260779 h 544513"/>
                <a:gd name="csX436" fmla="*/ 143958 w 388488"/>
                <a:gd name="csY436" fmla="*/ 261325 h 544513"/>
                <a:gd name="csX437" fmla="*/ 142835 w 388488"/>
                <a:gd name="csY437" fmla="*/ 261687 h 544513"/>
                <a:gd name="csX438" fmla="*/ 142258 w 388488"/>
                <a:gd name="csY438" fmla="*/ 261379 h 544513"/>
                <a:gd name="csX439" fmla="*/ 144590 w 388488"/>
                <a:gd name="csY439" fmla="*/ 259594 h 544513"/>
                <a:gd name="csX440" fmla="*/ 143374 w 388488"/>
                <a:gd name="csY440" fmla="*/ 258579 h 544513"/>
                <a:gd name="csX441" fmla="*/ 142358 w 388488"/>
                <a:gd name="csY441" fmla="*/ 258202 h 544513"/>
                <a:gd name="csX442" fmla="*/ 141257 w 388488"/>
                <a:gd name="csY442" fmla="*/ 258794 h 544513"/>
                <a:gd name="csX443" fmla="*/ 140519 w 388488"/>
                <a:gd name="csY443" fmla="*/ 259733 h 544513"/>
                <a:gd name="csX444" fmla="*/ 140303 w 388488"/>
                <a:gd name="csY444" fmla="*/ 261271 h 544513"/>
                <a:gd name="csX445" fmla="*/ 139541 w 388488"/>
                <a:gd name="csY445" fmla="*/ 262164 h 544513"/>
                <a:gd name="csX446" fmla="*/ 138387 w 388488"/>
                <a:gd name="csY446" fmla="*/ 262417 h 544513"/>
                <a:gd name="csX447" fmla="*/ 136748 w 388488"/>
                <a:gd name="csY447" fmla="*/ 261133 h 544513"/>
                <a:gd name="csX448" fmla="*/ 135124 w 388488"/>
                <a:gd name="csY448" fmla="*/ 259302 h 544513"/>
                <a:gd name="csX449" fmla="*/ 132738 w 388488"/>
                <a:gd name="csY449" fmla="*/ 257456 h 544513"/>
                <a:gd name="csX450" fmla="*/ 133108 w 388488"/>
                <a:gd name="csY450" fmla="*/ 258595 h 544513"/>
                <a:gd name="csX451" fmla="*/ 134939 w 388488"/>
                <a:gd name="csY451" fmla="*/ 261387 h 544513"/>
                <a:gd name="csX452" fmla="*/ 135855 w 388488"/>
                <a:gd name="csY452" fmla="*/ 263241 h 544513"/>
                <a:gd name="csX453" fmla="*/ 133723 w 388488"/>
                <a:gd name="csY453" fmla="*/ 264726 h 544513"/>
                <a:gd name="csX454" fmla="*/ 131492 w 388488"/>
                <a:gd name="csY454" fmla="*/ 265879 h 544513"/>
                <a:gd name="csX455" fmla="*/ 129614 w 388488"/>
                <a:gd name="csY455" fmla="*/ 266556 h 544513"/>
                <a:gd name="csX456" fmla="*/ 127844 w 388488"/>
                <a:gd name="csY456" fmla="*/ 267618 h 544513"/>
                <a:gd name="csX457" fmla="*/ 125759 w 388488"/>
                <a:gd name="csY457" fmla="*/ 269272 h 544513"/>
                <a:gd name="csX458" fmla="*/ 124612 w 388488"/>
                <a:gd name="csY458" fmla="*/ 269857 h 544513"/>
                <a:gd name="csX459" fmla="*/ 121565 w 388488"/>
                <a:gd name="csY459" fmla="*/ 269895 h 544513"/>
                <a:gd name="csX460" fmla="*/ 119933 w 388488"/>
                <a:gd name="csY460" fmla="*/ 270418 h 544513"/>
                <a:gd name="csX461" fmla="*/ 119394 w 388488"/>
                <a:gd name="csY461" fmla="*/ 272603 h 544513"/>
                <a:gd name="csX462" fmla="*/ 118256 w 388488"/>
                <a:gd name="csY462" fmla="*/ 273995 h 544513"/>
                <a:gd name="csX463" fmla="*/ 115578 w 388488"/>
                <a:gd name="csY463" fmla="*/ 274272 h 544513"/>
                <a:gd name="csX464" fmla="*/ 116547 w 388488"/>
                <a:gd name="csY464" fmla="*/ 274711 h 544513"/>
                <a:gd name="csX465" fmla="*/ 117140 w 388488"/>
                <a:gd name="csY465" fmla="*/ 275411 h 544513"/>
                <a:gd name="csX466" fmla="*/ 115370 w 388488"/>
                <a:gd name="csY466" fmla="*/ 282011 h 544513"/>
                <a:gd name="csX467" fmla="*/ 114985 w 388488"/>
                <a:gd name="csY467" fmla="*/ 284757 h 544513"/>
                <a:gd name="csX468" fmla="*/ 114654 w 388488"/>
                <a:gd name="csY468" fmla="*/ 289465 h 544513"/>
                <a:gd name="csX469" fmla="*/ 113538 w 388488"/>
                <a:gd name="csY469" fmla="*/ 293850 h 544513"/>
                <a:gd name="csX470" fmla="*/ 110360 w 388488"/>
                <a:gd name="csY470" fmla="*/ 293827 h 544513"/>
                <a:gd name="csX471" fmla="*/ 110868 w 388488"/>
                <a:gd name="csY471" fmla="*/ 294604 h 544513"/>
                <a:gd name="csX472" fmla="*/ 113277 w 388488"/>
                <a:gd name="csY472" fmla="*/ 295843 h 544513"/>
                <a:gd name="csX473" fmla="*/ 112823 w 388488"/>
                <a:gd name="csY473" fmla="*/ 297712 h 544513"/>
                <a:gd name="csX474" fmla="*/ 110175 w 388488"/>
                <a:gd name="csY474" fmla="*/ 301136 h 544513"/>
                <a:gd name="csX475" fmla="*/ 109067 w 388488"/>
                <a:gd name="csY475" fmla="*/ 303113 h 544513"/>
                <a:gd name="csX476" fmla="*/ 107990 w 388488"/>
                <a:gd name="csY476" fmla="*/ 307928 h 544513"/>
                <a:gd name="csX477" fmla="*/ 106374 w 388488"/>
                <a:gd name="csY477" fmla="*/ 312382 h 544513"/>
                <a:gd name="csX478" fmla="*/ 103904 w 388488"/>
                <a:gd name="csY478" fmla="*/ 317460 h 544513"/>
                <a:gd name="csX479" fmla="*/ 103881 w 388488"/>
                <a:gd name="csY479" fmla="*/ 318375 h 544513"/>
                <a:gd name="csX480" fmla="*/ 104750 w 388488"/>
                <a:gd name="csY480" fmla="*/ 319675 h 544513"/>
                <a:gd name="csX481" fmla="*/ 105804 w 388488"/>
                <a:gd name="csY481" fmla="*/ 320799 h 544513"/>
                <a:gd name="csX482" fmla="*/ 105866 w 388488"/>
                <a:gd name="csY482" fmla="*/ 322383 h 544513"/>
                <a:gd name="csX483" fmla="*/ 105543 w 388488"/>
                <a:gd name="csY483" fmla="*/ 323221 h 544513"/>
                <a:gd name="csX484" fmla="*/ 104366 w 388488"/>
                <a:gd name="csY484" fmla="*/ 323437 h 544513"/>
                <a:gd name="csX485" fmla="*/ 103334 w 388488"/>
                <a:gd name="csY485" fmla="*/ 323984 h 544513"/>
                <a:gd name="csX486" fmla="*/ 97824 w 388488"/>
                <a:gd name="csY486" fmla="*/ 325383 h 544513"/>
                <a:gd name="csX487" fmla="*/ 96024 w 388488"/>
                <a:gd name="csY487" fmla="*/ 326953 h 544513"/>
                <a:gd name="csX488" fmla="*/ 94538 w 388488"/>
                <a:gd name="csY488" fmla="*/ 329768 h 544513"/>
                <a:gd name="csX489" fmla="*/ 92799 w 388488"/>
                <a:gd name="csY489" fmla="*/ 332199 h 544513"/>
                <a:gd name="csX490" fmla="*/ 87012 w 388488"/>
                <a:gd name="csY490" fmla="*/ 337599 h 544513"/>
                <a:gd name="csX491" fmla="*/ 83611 w 388488"/>
                <a:gd name="csY491" fmla="*/ 342138 h 544513"/>
                <a:gd name="csX492" fmla="*/ 82926 w 388488"/>
                <a:gd name="csY492" fmla="*/ 343439 h 544513"/>
                <a:gd name="csX493" fmla="*/ 82010 w 388488"/>
                <a:gd name="csY493" fmla="*/ 344385 h 544513"/>
                <a:gd name="csX494" fmla="*/ 74569 w 388488"/>
                <a:gd name="csY494" fmla="*/ 346538 h 544513"/>
                <a:gd name="csX495" fmla="*/ 69305 w 388488"/>
                <a:gd name="csY495" fmla="*/ 346862 h 544513"/>
                <a:gd name="csX496" fmla="*/ 66442 w 388488"/>
                <a:gd name="csY496" fmla="*/ 346308 h 544513"/>
                <a:gd name="csX497" fmla="*/ 63680 w 388488"/>
                <a:gd name="csY497" fmla="*/ 345215 h 544513"/>
                <a:gd name="csX498" fmla="*/ 62148 w 388488"/>
                <a:gd name="csY498" fmla="*/ 344846 h 544513"/>
                <a:gd name="csX499" fmla="*/ 59224 w 388488"/>
                <a:gd name="csY499" fmla="*/ 345515 h 544513"/>
                <a:gd name="csX500" fmla="*/ 57946 w 388488"/>
                <a:gd name="csY500" fmla="*/ 346246 h 544513"/>
                <a:gd name="csX501" fmla="*/ 55653 w 388488"/>
                <a:gd name="csY501" fmla="*/ 345523 h 544513"/>
                <a:gd name="csX502" fmla="*/ 53837 w 388488"/>
                <a:gd name="csY502" fmla="*/ 346069 h 544513"/>
                <a:gd name="csX503" fmla="*/ 53298 w 388488"/>
                <a:gd name="csY503" fmla="*/ 345538 h 544513"/>
                <a:gd name="csX504" fmla="*/ 52621 w 388488"/>
                <a:gd name="csY504" fmla="*/ 344208 h 544513"/>
                <a:gd name="csX505" fmla="*/ 52998 w 388488"/>
                <a:gd name="csY505" fmla="*/ 342438 h 544513"/>
                <a:gd name="csX506" fmla="*/ 52498 w 388488"/>
                <a:gd name="csY506" fmla="*/ 341130 h 544513"/>
                <a:gd name="csX507" fmla="*/ 51344 w 388488"/>
                <a:gd name="csY507" fmla="*/ 340246 h 544513"/>
                <a:gd name="csX508" fmla="*/ 50567 w 388488"/>
                <a:gd name="csY508" fmla="*/ 339215 h 544513"/>
                <a:gd name="csX509" fmla="*/ 49682 w 388488"/>
                <a:gd name="csY509" fmla="*/ 338484 h 544513"/>
                <a:gd name="csX510" fmla="*/ 47265 w 388488"/>
                <a:gd name="csY510" fmla="*/ 338200 h 544513"/>
                <a:gd name="csX511" fmla="*/ 43448 w 388488"/>
                <a:gd name="csY511" fmla="*/ 338661 h 544513"/>
                <a:gd name="csX512" fmla="*/ 42186 w 388488"/>
                <a:gd name="csY512" fmla="*/ 338615 h 544513"/>
                <a:gd name="csX513" fmla="*/ 39593 w 388488"/>
                <a:gd name="csY513" fmla="*/ 334284 h 544513"/>
                <a:gd name="csX514" fmla="*/ 38739 w 388488"/>
                <a:gd name="csY514" fmla="*/ 333223 h 544513"/>
                <a:gd name="csX515" fmla="*/ 35653 w 388488"/>
                <a:gd name="csY515" fmla="*/ 331845 h 544513"/>
                <a:gd name="csX516" fmla="*/ 34599 w 388488"/>
                <a:gd name="csY516" fmla="*/ 332038 h 544513"/>
                <a:gd name="csX517" fmla="*/ 32944 w 388488"/>
                <a:gd name="csY517" fmla="*/ 334346 h 544513"/>
                <a:gd name="csX518" fmla="*/ 31967 w 388488"/>
                <a:gd name="csY518" fmla="*/ 334738 h 544513"/>
                <a:gd name="csX519" fmla="*/ 26164 w 388488"/>
                <a:gd name="csY519" fmla="*/ 334984 h 544513"/>
                <a:gd name="csX520" fmla="*/ 20347 w 388488"/>
                <a:gd name="csY520" fmla="*/ 334238 h 544513"/>
                <a:gd name="csX521" fmla="*/ 18207 w 388488"/>
                <a:gd name="csY521" fmla="*/ 333376 h 544513"/>
                <a:gd name="csX522" fmla="*/ 17784 w 388488"/>
                <a:gd name="csY522" fmla="*/ 331384 h 544513"/>
                <a:gd name="csX523" fmla="*/ 22201 w 388488"/>
                <a:gd name="csY523" fmla="*/ 325914 h 544513"/>
                <a:gd name="csX524" fmla="*/ 20893 w 388488"/>
                <a:gd name="csY524" fmla="*/ 326645 h 544513"/>
                <a:gd name="csX525" fmla="*/ 18169 w 388488"/>
                <a:gd name="csY525" fmla="*/ 328868 h 544513"/>
                <a:gd name="csX526" fmla="*/ 16430 w 388488"/>
                <a:gd name="csY526" fmla="*/ 328530 h 544513"/>
                <a:gd name="csX527" fmla="*/ 18100 w 388488"/>
                <a:gd name="csY527" fmla="*/ 326106 h 544513"/>
                <a:gd name="csX528" fmla="*/ 18246 w 388488"/>
                <a:gd name="csY528" fmla="*/ 325022 h 544513"/>
                <a:gd name="csX529" fmla="*/ 17900 w 388488"/>
                <a:gd name="csY529" fmla="*/ 323822 h 544513"/>
                <a:gd name="csX530" fmla="*/ 15629 w 388488"/>
                <a:gd name="csY530" fmla="*/ 325860 h 544513"/>
                <a:gd name="csX531" fmla="*/ 13044 w 388488"/>
                <a:gd name="csY531" fmla="*/ 326130 h 544513"/>
                <a:gd name="csX532" fmla="*/ 12713 w 388488"/>
                <a:gd name="csY532" fmla="*/ 324237 h 544513"/>
                <a:gd name="csX533" fmla="*/ 12944 w 388488"/>
                <a:gd name="csY533" fmla="*/ 322045 h 544513"/>
                <a:gd name="csX534" fmla="*/ 13467 w 388488"/>
                <a:gd name="csY534" fmla="*/ 321422 h 544513"/>
                <a:gd name="csX535" fmla="*/ 20447 w 388488"/>
                <a:gd name="csY535" fmla="*/ 320275 h 544513"/>
                <a:gd name="csX536" fmla="*/ 22963 w 388488"/>
                <a:gd name="csY536" fmla="*/ 319529 h 544513"/>
                <a:gd name="csX537" fmla="*/ 24063 w 388488"/>
                <a:gd name="csY537" fmla="*/ 318352 h 544513"/>
                <a:gd name="csX538" fmla="*/ 19885 w 388488"/>
                <a:gd name="csY538" fmla="*/ 317952 h 544513"/>
                <a:gd name="csX539" fmla="*/ 19623 w 388488"/>
                <a:gd name="csY539" fmla="*/ 316306 h 544513"/>
                <a:gd name="csX540" fmla="*/ 20224 w 388488"/>
                <a:gd name="csY540" fmla="*/ 314991 h 544513"/>
                <a:gd name="csX541" fmla="*/ 23794 w 388488"/>
                <a:gd name="csY541" fmla="*/ 312806 h 544513"/>
                <a:gd name="csX542" fmla="*/ 21162 w 388488"/>
                <a:gd name="csY542" fmla="*/ 313359 h 544513"/>
                <a:gd name="csX543" fmla="*/ 18246 w 388488"/>
                <a:gd name="csY543" fmla="*/ 313167 h 544513"/>
                <a:gd name="csX544" fmla="*/ 18438 w 388488"/>
                <a:gd name="csY544" fmla="*/ 310859 h 544513"/>
                <a:gd name="csX545" fmla="*/ 19200 w 388488"/>
                <a:gd name="csY545" fmla="*/ 309059 h 544513"/>
                <a:gd name="csX546" fmla="*/ 22255 w 388488"/>
                <a:gd name="csY546" fmla="*/ 309005 h 544513"/>
                <a:gd name="csX547" fmla="*/ 21301 w 388488"/>
                <a:gd name="csY547" fmla="*/ 307767 h 544513"/>
                <a:gd name="csX548" fmla="*/ 21154 w 388488"/>
                <a:gd name="csY548" fmla="*/ 306044 h 544513"/>
                <a:gd name="csX549" fmla="*/ 22001 w 388488"/>
                <a:gd name="csY549" fmla="*/ 305928 h 544513"/>
                <a:gd name="csX550" fmla="*/ 25102 w 388488"/>
                <a:gd name="csY550" fmla="*/ 308251 h 544513"/>
                <a:gd name="csX551" fmla="*/ 27342 w 388488"/>
                <a:gd name="csY551" fmla="*/ 309097 h 544513"/>
                <a:gd name="csX552" fmla="*/ 26395 w 388488"/>
                <a:gd name="csY552" fmla="*/ 307351 h 544513"/>
                <a:gd name="csX553" fmla="*/ 26526 w 388488"/>
                <a:gd name="csY553" fmla="*/ 306251 h 544513"/>
                <a:gd name="csX554" fmla="*/ 27119 w 388488"/>
                <a:gd name="csY554" fmla="*/ 305759 h 544513"/>
                <a:gd name="csX555" fmla="*/ 28950 w 388488"/>
                <a:gd name="csY555" fmla="*/ 305413 h 544513"/>
                <a:gd name="csX556" fmla="*/ 28442 w 388488"/>
                <a:gd name="csY556" fmla="*/ 305105 h 544513"/>
                <a:gd name="csX557" fmla="*/ 26726 w 388488"/>
                <a:gd name="csY557" fmla="*/ 304659 h 544513"/>
                <a:gd name="csX558" fmla="*/ 24679 w 388488"/>
                <a:gd name="csY558" fmla="*/ 303336 h 544513"/>
                <a:gd name="csX559" fmla="*/ 24463 w 388488"/>
                <a:gd name="csY559" fmla="*/ 301936 h 544513"/>
                <a:gd name="csX560" fmla="*/ 24541 w 388488"/>
                <a:gd name="csY560" fmla="*/ 300320 h 544513"/>
                <a:gd name="csX561" fmla="*/ 26741 w 388488"/>
                <a:gd name="csY561" fmla="*/ 298097 h 544513"/>
                <a:gd name="csX562" fmla="*/ 28042 w 388488"/>
                <a:gd name="csY562" fmla="*/ 299420 h 544513"/>
                <a:gd name="csX563" fmla="*/ 29581 w 388488"/>
                <a:gd name="csY563" fmla="*/ 299058 h 544513"/>
                <a:gd name="csX564" fmla="*/ 28404 w 388488"/>
                <a:gd name="csY564" fmla="*/ 298020 h 544513"/>
                <a:gd name="csX565" fmla="*/ 27688 w 388488"/>
                <a:gd name="csY565" fmla="*/ 296466 h 544513"/>
                <a:gd name="csX566" fmla="*/ 28173 w 388488"/>
                <a:gd name="csY566" fmla="*/ 295443 h 544513"/>
                <a:gd name="csX567" fmla="*/ 32844 w 388488"/>
                <a:gd name="csY567" fmla="*/ 291327 h 544513"/>
                <a:gd name="csX568" fmla="*/ 34037 w 388488"/>
                <a:gd name="csY568" fmla="*/ 295289 h 544513"/>
                <a:gd name="csX569" fmla="*/ 34314 w 388488"/>
                <a:gd name="csY569" fmla="*/ 293974 h 544513"/>
                <a:gd name="csX570" fmla="*/ 34383 w 388488"/>
                <a:gd name="csY570" fmla="*/ 292727 h 544513"/>
                <a:gd name="csX571" fmla="*/ 33821 w 388488"/>
                <a:gd name="csY571" fmla="*/ 291643 h 544513"/>
                <a:gd name="csX572" fmla="*/ 33906 w 388488"/>
                <a:gd name="csY572" fmla="*/ 290550 h 544513"/>
                <a:gd name="csX573" fmla="*/ 34444 w 388488"/>
                <a:gd name="csY573" fmla="*/ 289612 h 544513"/>
                <a:gd name="csX574" fmla="*/ 36445 w 388488"/>
                <a:gd name="csY574" fmla="*/ 288681 h 544513"/>
                <a:gd name="csX575" fmla="*/ 39046 w 388488"/>
                <a:gd name="csY575" fmla="*/ 285665 h 544513"/>
                <a:gd name="csX576" fmla="*/ 40970 w 388488"/>
                <a:gd name="csY576" fmla="*/ 284265 h 544513"/>
                <a:gd name="csX577" fmla="*/ 42533 w 388488"/>
                <a:gd name="csY577" fmla="*/ 285165 h 544513"/>
                <a:gd name="csX578" fmla="*/ 43602 w 388488"/>
                <a:gd name="csY578" fmla="*/ 286373 h 544513"/>
                <a:gd name="csX579" fmla="*/ 43440 w 388488"/>
                <a:gd name="csY579" fmla="*/ 285173 h 544513"/>
                <a:gd name="csX580" fmla="*/ 42679 w 388488"/>
                <a:gd name="csY580" fmla="*/ 284181 h 544513"/>
                <a:gd name="csX581" fmla="*/ 42471 w 388488"/>
                <a:gd name="csY581" fmla="*/ 281419 h 544513"/>
                <a:gd name="csX582" fmla="*/ 45965 w 388488"/>
                <a:gd name="csY582" fmla="*/ 277142 h 544513"/>
                <a:gd name="csX583" fmla="*/ 49805 w 388488"/>
                <a:gd name="csY583" fmla="*/ 273080 h 544513"/>
                <a:gd name="csX584" fmla="*/ 53491 w 388488"/>
                <a:gd name="csY584" fmla="*/ 268834 h 544513"/>
                <a:gd name="csX585" fmla="*/ 55453 w 388488"/>
                <a:gd name="csY585" fmla="*/ 267295 h 544513"/>
                <a:gd name="csX586" fmla="*/ 59632 w 388488"/>
                <a:gd name="csY586" fmla="*/ 265549 h 544513"/>
                <a:gd name="csX587" fmla="*/ 62310 w 388488"/>
                <a:gd name="csY587" fmla="*/ 266279 h 544513"/>
                <a:gd name="csX588" fmla="*/ 62995 w 388488"/>
                <a:gd name="csY588" fmla="*/ 266141 h 544513"/>
                <a:gd name="csX589" fmla="*/ 66966 w 388488"/>
                <a:gd name="csY589" fmla="*/ 263095 h 544513"/>
                <a:gd name="csX590" fmla="*/ 68612 w 388488"/>
                <a:gd name="csY590" fmla="*/ 262302 h 544513"/>
                <a:gd name="csX591" fmla="*/ 70113 w 388488"/>
                <a:gd name="csY591" fmla="*/ 263387 h 544513"/>
                <a:gd name="csX592" fmla="*/ 71036 w 388488"/>
                <a:gd name="csY592" fmla="*/ 263779 h 544513"/>
                <a:gd name="csX593" fmla="*/ 70105 w 388488"/>
                <a:gd name="csY593" fmla="*/ 260994 h 544513"/>
                <a:gd name="csX594" fmla="*/ 70836 w 388488"/>
                <a:gd name="csY594" fmla="*/ 259718 h 544513"/>
                <a:gd name="csX595" fmla="*/ 74153 w 388488"/>
                <a:gd name="csY595" fmla="*/ 257471 h 544513"/>
                <a:gd name="csX596" fmla="*/ 78309 w 388488"/>
                <a:gd name="csY596" fmla="*/ 255156 h 544513"/>
                <a:gd name="csX597" fmla="*/ 81464 w 388488"/>
                <a:gd name="csY597" fmla="*/ 254194 h 544513"/>
                <a:gd name="csX598" fmla="*/ 83788 w 388488"/>
                <a:gd name="csY598" fmla="*/ 252625 h 544513"/>
                <a:gd name="csX599" fmla="*/ 85189 w 388488"/>
                <a:gd name="csY599" fmla="*/ 252586 h 544513"/>
                <a:gd name="csX600" fmla="*/ 84981 w 388488"/>
                <a:gd name="csY600" fmla="*/ 251401 h 544513"/>
                <a:gd name="csX601" fmla="*/ 85219 w 388488"/>
                <a:gd name="csY601" fmla="*/ 250271 h 544513"/>
                <a:gd name="csX602" fmla="*/ 86420 w 388488"/>
                <a:gd name="csY602" fmla="*/ 250348 h 544513"/>
                <a:gd name="csX603" fmla="*/ 86789 w 388488"/>
                <a:gd name="csY603" fmla="*/ 249902 h 544513"/>
                <a:gd name="csX604" fmla="*/ 85727 w 388488"/>
                <a:gd name="csY604" fmla="*/ 249286 h 544513"/>
                <a:gd name="csX605" fmla="*/ 89151 w 388488"/>
                <a:gd name="csY605" fmla="*/ 247024 h 544513"/>
                <a:gd name="csX606" fmla="*/ 91014 w 388488"/>
                <a:gd name="csY606" fmla="*/ 244524 h 544513"/>
                <a:gd name="csX607" fmla="*/ 91984 w 388488"/>
                <a:gd name="csY607" fmla="*/ 244009 h 544513"/>
                <a:gd name="csX608" fmla="*/ 92869 w 388488"/>
                <a:gd name="csY608" fmla="*/ 243255 h 544513"/>
                <a:gd name="csX609" fmla="*/ 93961 w 388488"/>
                <a:gd name="csY609" fmla="*/ 241532 h 544513"/>
                <a:gd name="csX610" fmla="*/ 95254 w 388488"/>
                <a:gd name="csY610" fmla="*/ 240962 h 544513"/>
                <a:gd name="csX611" fmla="*/ 96455 w 388488"/>
                <a:gd name="csY611" fmla="*/ 241232 h 544513"/>
                <a:gd name="csX612" fmla="*/ 97324 w 388488"/>
                <a:gd name="csY612" fmla="*/ 242078 h 544513"/>
                <a:gd name="csX613" fmla="*/ 96847 w 388488"/>
                <a:gd name="csY613" fmla="*/ 240670 h 544513"/>
                <a:gd name="csX614" fmla="*/ 95308 w 388488"/>
                <a:gd name="csY614" fmla="*/ 239870 h 544513"/>
                <a:gd name="csX615" fmla="*/ 96962 w 388488"/>
                <a:gd name="csY615" fmla="*/ 238654 h 544513"/>
                <a:gd name="csX616" fmla="*/ 98679 w 388488"/>
                <a:gd name="csY616" fmla="*/ 237808 h 544513"/>
                <a:gd name="csX617" fmla="*/ 100348 w 388488"/>
                <a:gd name="csY617" fmla="*/ 238416 h 544513"/>
                <a:gd name="csX618" fmla="*/ 101988 w 388488"/>
                <a:gd name="csY618" fmla="*/ 239401 h 544513"/>
                <a:gd name="csX619" fmla="*/ 100348 w 388488"/>
                <a:gd name="csY619" fmla="*/ 237893 h 544513"/>
                <a:gd name="csX620" fmla="*/ 100079 w 388488"/>
                <a:gd name="csY620" fmla="*/ 236962 h 544513"/>
                <a:gd name="csX621" fmla="*/ 102072 w 388488"/>
                <a:gd name="csY621" fmla="*/ 235885 h 544513"/>
                <a:gd name="csX622" fmla="*/ 103150 w 388488"/>
                <a:gd name="csY622" fmla="*/ 235554 h 544513"/>
                <a:gd name="csX623" fmla="*/ 104658 w 388488"/>
                <a:gd name="csY623" fmla="*/ 237570 h 544513"/>
                <a:gd name="csX624" fmla="*/ 104442 w 388488"/>
                <a:gd name="csY624" fmla="*/ 235970 h 544513"/>
                <a:gd name="csX625" fmla="*/ 104796 w 388488"/>
                <a:gd name="csY625" fmla="*/ 234554 h 544513"/>
                <a:gd name="csX626" fmla="*/ 106928 w 388488"/>
                <a:gd name="csY626" fmla="*/ 232239 h 544513"/>
                <a:gd name="csX627" fmla="*/ 109722 w 388488"/>
                <a:gd name="csY627" fmla="*/ 228423 h 544513"/>
                <a:gd name="csX628" fmla="*/ 110614 w 388488"/>
                <a:gd name="csY628" fmla="*/ 229754 h 544513"/>
                <a:gd name="csX629" fmla="*/ 110761 w 388488"/>
                <a:gd name="csY629" fmla="*/ 231362 h 544513"/>
                <a:gd name="csX630" fmla="*/ 110622 w 388488"/>
                <a:gd name="csY630" fmla="*/ 233308 h 544513"/>
                <a:gd name="csX631" fmla="*/ 111199 w 388488"/>
                <a:gd name="csY631" fmla="*/ 232639 h 544513"/>
                <a:gd name="csX632" fmla="*/ 111391 w 388488"/>
                <a:gd name="csY632" fmla="*/ 230877 h 544513"/>
                <a:gd name="csX633" fmla="*/ 110961 w 388488"/>
                <a:gd name="csY633" fmla="*/ 227777 h 544513"/>
                <a:gd name="csX634" fmla="*/ 114454 w 388488"/>
                <a:gd name="csY634" fmla="*/ 222061 h 544513"/>
                <a:gd name="csX635" fmla="*/ 115147 w 388488"/>
                <a:gd name="csY635" fmla="*/ 221423 h 544513"/>
                <a:gd name="csX636" fmla="*/ 115916 w 388488"/>
                <a:gd name="csY636" fmla="*/ 221038 h 544513"/>
                <a:gd name="csX637" fmla="*/ 117132 w 388488"/>
                <a:gd name="csY637" fmla="*/ 220884 h 544513"/>
                <a:gd name="csX638" fmla="*/ 116755 w 388488"/>
                <a:gd name="csY638" fmla="*/ 220022 h 544513"/>
                <a:gd name="csX639" fmla="*/ 115809 w 388488"/>
                <a:gd name="csY639" fmla="*/ 219192 h 544513"/>
                <a:gd name="csX640" fmla="*/ 116763 w 388488"/>
                <a:gd name="csY640" fmla="*/ 216299 h 544513"/>
                <a:gd name="csX641" fmla="*/ 117333 w 388488"/>
                <a:gd name="csY641" fmla="*/ 212999 h 544513"/>
                <a:gd name="csX642" fmla="*/ 118140 w 388488"/>
                <a:gd name="csY642" fmla="*/ 209829 h 544513"/>
                <a:gd name="csX643" fmla="*/ 119441 w 388488"/>
                <a:gd name="csY643" fmla="*/ 206737 h 544513"/>
                <a:gd name="csX644" fmla="*/ 120865 w 388488"/>
                <a:gd name="csY644" fmla="*/ 201583 h 544513"/>
                <a:gd name="csX645" fmla="*/ 121950 w 388488"/>
                <a:gd name="csY645" fmla="*/ 200506 h 544513"/>
                <a:gd name="csX646" fmla="*/ 124881 w 388488"/>
                <a:gd name="csY646" fmla="*/ 200136 h 544513"/>
                <a:gd name="csX647" fmla="*/ 126167 w 388488"/>
                <a:gd name="csY647" fmla="*/ 199413 h 544513"/>
                <a:gd name="csX648" fmla="*/ 128306 w 388488"/>
                <a:gd name="csY648" fmla="*/ 197560 h 544513"/>
                <a:gd name="csX649" fmla="*/ 130838 w 388488"/>
                <a:gd name="csY649" fmla="*/ 194205 h 544513"/>
                <a:gd name="csX650" fmla="*/ 132192 w 388488"/>
                <a:gd name="csY650" fmla="*/ 191505 h 544513"/>
                <a:gd name="csX651" fmla="*/ 133970 w 388488"/>
                <a:gd name="csY651" fmla="*/ 184543 h 544513"/>
                <a:gd name="csX652" fmla="*/ 134970 w 388488"/>
                <a:gd name="csY652" fmla="*/ 177289 h 544513"/>
                <a:gd name="csX653" fmla="*/ 137848 w 388488"/>
                <a:gd name="csY653" fmla="*/ 171927 h 544513"/>
                <a:gd name="csX654" fmla="*/ 142073 w 388488"/>
                <a:gd name="csY654" fmla="*/ 168057 h 544513"/>
                <a:gd name="csX655" fmla="*/ 145790 w 388488"/>
                <a:gd name="csY655" fmla="*/ 165119 h 544513"/>
                <a:gd name="csX656" fmla="*/ 147314 w 388488"/>
                <a:gd name="csY656" fmla="*/ 164504 h 544513"/>
                <a:gd name="csX657" fmla="*/ 149884 w 388488"/>
                <a:gd name="csY657" fmla="*/ 164319 h 544513"/>
                <a:gd name="csX658" fmla="*/ 152331 w 388488"/>
                <a:gd name="csY658" fmla="*/ 165127 h 544513"/>
                <a:gd name="csX659" fmla="*/ 147776 w 388488"/>
                <a:gd name="csY659" fmla="*/ 165834 h 544513"/>
                <a:gd name="csX660" fmla="*/ 147306 w 388488"/>
                <a:gd name="csY660" fmla="*/ 167580 h 544513"/>
                <a:gd name="csX661" fmla="*/ 147160 w 388488"/>
                <a:gd name="csY661" fmla="*/ 169350 h 544513"/>
                <a:gd name="csX662" fmla="*/ 147683 w 388488"/>
                <a:gd name="csY662" fmla="*/ 170935 h 544513"/>
                <a:gd name="csX663" fmla="*/ 148499 w 388488"/>
                <a:gd name="csY663" fmla="*/ 172350 h 544513"/>
                <a:gd name="csX664" fmla="*/ 150707 w 388488"/>
                <a:gd name="csY664" fmla="*/ 173681 h 544513"/>
                <a:gd name="csX665" fmla="*/ 153293 w 388488"/>
                <a:gd name="csY665" fmla="*/ 174473 h 544513"/>
                <a:gd name="csX666" fmla="*/ 154448 w 388488"/>
                <a:gd name="csY666" fmla="*/ 177473 h 544513"/>
                <a:gd name="csX667" fmla="*/ 154655 w 388488"/>
                <a:gd name="csY667" fmla="*/ 181035 h 544513"/>
                <a:gd name="csX668" fmla="*/ 155009 w 388488"/>
                <a:gd name="csY668" fmla="*/ 184097 h 544513"/>
                <a:gd name="csX669" fmla="*/ 156056 w 388488"/>
                <a:gd name="csY669" fmla="*/ 186782 h 544513"/>
                <a:gd name="csX670" fmla="*/ 173317 w 388488"/>
                <a:gd name="csY670" fmla="*/ 174927 h 544513"/>
                <a:gd name="csX671" fmla="*/ 170423 w 388488"/>
                <a:gd name="csY671" fmla="*/ 176581 h 544513"/>
                <a:gd name="csX672" fmla="*/ 170546 w 388488"/>
                <a:gd name="csY672" fmla="*/ 175435 h 544513"/>
                <a:gd name="csX673" fmla="*/ 171108 w 388488"/>
                <a:gd name="csY673" fmla="*/ 172935 h 544513"/>
                <a:gd name="csX674" fmla="*/ 172424 w 388488"/>
                <a:gd name="csY674" fmla="*/ 171673 h 544513"/>
                <a:gd name="csX675" fmla="*/ 173071 w 388488"/>
                <a:gd name="csY675" fmla="*/ 171588 h 544513"/>
                <a:gd name="csX676" fmla="*/ 174394 w 388488"/>
                <a:gd name="csY676" fmla="*/ 170642 h 544513"/>
                <a:gd name="csX677" fmla="*/ 174248 w 388488"/>
                <a:gd name="csY677" fmla="*/ 172735 h 544513"/>
                <a:gd name="csX678" fmla="*/ 173317 w 388488"/>
                <a:gd name="csY678" fmla="*/ 174927 h 544513"/>
                <a:gd name="csX679" fmla="*/ 23533 w 388488"/>
                <a:gd name="csY679" fmla="*/ 302005 h 544513"/>
                <a:gd name="csX680" fmla="*/ 24463 w 388488"/>
                <a:gd name="csY680" fmla="*/ 305675 h 544513"/>
                <a:gd name="csX681" fmla="*/ 22486 w 388488"/>
                <a:gd name="csY681" fmla="*/ 304974 h 544513"/>
                <a:gd name="csX682" fmla="*/ 21663 w 388488"/>
                <a:gd name="csY682" fmla="*/ 303859 h 544513"/>
                <a:gd name="csX683" fmla="*/ 23171 w 388488"/>
                <a:gd name="csY683" fmla="*/ 302020 h 544513"/>
                <a:gd name="csX684" fmla="*/ 23533 w 388488"/>
                <a:gd name="csY684" fmla="*/ 302005 h 544513"/>
                <a:gd name="csX685" fmla="*/ 18500 w 388488"/>
                <a:gd name="csY685" fmla="*/ 316606 h 544513"/>
                <a:gd name="csX686" fmla="*/ 18384 w 388488"/>
                <a:gd name="csY686" fmla="*/ 318121 h 544513"/>
                <a:gd name="csX687" fmla="*/ 18130 w 388488"/>
                <a:gd name="csY687" fmla="*/ 318883 h 544513"/>
                <a:gd name="csX688" fmla="*/ 17376 w 388488"/>
                <a:gd name="csY688" fmla="*/ 318890 h 544513"/>
                <a:gd name="csX689" fmla="*/ 16253 w 388488"/>
                <a:gd name="csY689" fmla="*/ 318721 h 544513"/>
                <a:gd name="csX690" fmla="*/ 15152 w 388488"/>
                <a:gd name="csY690" fmla="*/ 318021 h 544513"/>
                <a:gd name="csX691" fmla="*/ 14444 w 388488"/>
                <a:gd name="csY691" fmla="*/ 318221 h 544513"/>
                <a:gd name="csX692" fmla="*/ 13859 w 388488"/>
                <a:gd name="csY692" fmla="*/ 317967 h 544513"/>
                <a:gd name="csX693" fmla="*/ 14621 w 388488"/>
                <a:gd name="csY693" fmla="*/ 316260 h 544513"/>
                <a:gd name="csX694" fmla="*/ 17184 w 388488"/>
                <a:gd name="csY694" fmla="*/ 315352 h 544513"/>
                <a:gd name="csX695" fmla="*/ 18169 w 388488"/>
                <a:gd name="csY695" fmla="*/ 316083 h 544513"/>
                <a:gd name="csX696" fmla="*/ 18500 w 388488"/>
                <a:gd name="csY696" fmla="*/ 316606 h 544513"/>
                <a:gd name="csX697" fmla="*/ 48704 w 388488"/>
                <a:gd name="csY697" fmla="*/ 354155 h 544513"/>
                <a:gd name="csX698" fmla="*/ 48720 w 388488"/>
                <a:gd name="csY698" fmla="*/ 355408 h 544513"/>
                <a:gd name="csX699" fmla="*/ 46465 w 388488"/>
                <a:gd name="csY699" fmla="*/ 354962 h 544513"/>
                <a:gd name="csX700" fmla="*/ 46511 w 388488"/>
                <a:gd name="csY700" fmla="*/ 356370 h 544513"/>
                <a:gd name="csX701" fmla="*/ 48289 w 388488"/>
                <a:gd name="csY701" fmla="*/ 357116 h 544513"/>
                <a:gd name="csX702" fmla="*/ 48943 w 388488"/>
                <a:gd name="csY702" fmla="*/ 358132 h 544513"/>
                <a:gd name="csX703" fmla="*/ 50790 w 388488"/>
                <a:gd name="csY703" fmla="*/ 357839 h 544513"/>
                <a:gd name="csX704" fmla="*/ 51205 w 388488"/>
                <a:gd name="csY704" fmla="*/ 359355 h 544513"/>
                <a:gd name="csX705" fmla="*/ 50774 w 388488"/>
                <a:gd name="csY705" fmla="*/ 360716 h 544513"/>
                <a:gd name="csX706" fmla="*/ 49543 w 388488"/>
                <a:gd name="csY706" fmla="*/ 361709 h 544513"/>
                <a:gd name="csX707" fmla="*/ 45896 w 388488"/>
                <a:gd name="csY707" fmla="*/ 362209 h 544513"/>
                <a:gd name="csX708" fmla="*/ 43525 w 388488"/>
                <a:gd name="csY708" fmla="*/ 364186 h 544513"/>
                <a:gd name="csX709" fmla="*/ 41478 w 388488"/>
                <a:gd name="csY709" fmla="*/ 363886 h 544513"/>
                <a:gd name="csX710" fmla="*/ 40924 w 388488"/>
                <a:gd name="csY710" fmla="*/ 364063 h 544513"/>
                <a:gd name="csX711" fmla="*/ 38577 w 388488"/>
                <a:gd name="csY711" fmla="*/ 366186 h 544513"/>
                <a:gd name="csX712" fmla="*/ 35953 w 388488"/>
                <a:gd name="csY712" fmla="*/ 366840 h 544513"/>
                <a:gd name="csX713" fmla="*/ 35237 w 388488"/>
                <a:gd name="csY713" fmla="*/ 366679 h 544513"/>
                <a:gd name="csX714" fmla="*/ 35599 w 388488"/>
                <a:gd name="csY714" fmla="*/ 364786 h 544513"/>
                <a:gd name="csX715" fmla="*/ 37554 w 388488"/>
                <a:gd name="csY715" fmla="*/ 362994 h 544513"/>
                <a:gd name="csX716" fmla="*/ 37592 w 388488"/>
                <a:gd name="csY716" fmla="*/ 361270 h 544513"/>
                <a:gd name="csX717" fmla="*/ 38092 w 388488"/>
                <a:gd name="csY717" fmla="*/ 359893 h 544513"/>
                <a:gd name="csX718" fmla="*/ 39962 w 388488"/>
                <a:gd name="csY718" fmla="*/ 358924 h 544513"/>
                <a:gd name="csX719" fmla="*/ 39993 w 388488"/>
                <a:gd name="csY719" fmla="*/ 357140 h 544513"/>
                <a:gd name="csX720" fmla="*/ 41255 w 388488"/>
                <a:gd name="csY720" fmla="*/ 355547 h 544513"/>
                <a:gd name="csX721" fmla="*/ 40486 w 388488"/>
                <a:gd name="csY721" fmla="*/ 352124 h 544513"/>
                <a:gd name="csX722" fmla="*/ 40893 w 388488"/>
                <a:gd name="csY722" fmla="*/ 349054 h 544513"/>
                <a:gd name="csX723" fmla="*/ 44602 w 388488"/>
                <a:gd name="csY723" fmla="*/ 348885 h 544513"/>
                <a:gd name="csX724" fmla="*/ 48704 w 388488"/>
                <a:gd name="csY724" fmla="*/ 354155 h 544513"/>
                <a:gd name="csX725" fmla="*/ 7157 w 388488"/>
                <a:gd name="csY725" fmla="*/ 481709 h 544513"/>
                <a:gd name="csX726" fmla="*/ 7626 w 388488"/>
                <a:gd name="csY726" fmla="*/ 484579 h 544513"/>
                <a:gd name="csX727" fmla="*/ 6441 w 388488"/>
                <a:gd name="csY727" fmla="*/ 484586 h 544513"/>
                <a:gd name="csX728" fmla="*/ 3971 w 388488"/>
                <a:gd name="csY728" fmla="*/ 483786 h 544513"/>
                <a:gd name="csX729" fmla="*/ 3193 w 388488"/>
                <a:gd name="csY729" fmla="*/ 482563 h 544513"/>
                <a:gd name="csX730" fmla="*/ 2670 w 388488"/>
                <a:gd name="csY730" fmla="*/ 482263 h 544513"/>
                <a:gd name="csX731" fmla="*/ 1770 w 388488"/>
                <a:gd name="csY731" fmla="*/ 483686 h 544513"/>
                <a:gd name="csX732" fmla="*/ 323 w 388488"/>
                <a:gd name="csY732" fmla="*/ 483756 h 544513"/>
                <a:gd name="csX733" fmla="*/ 0 w 388488"/>
                <a:gd name="csY733" fmla="*/ 483279 h 544513"/>
                <a:gd name="csX734" fmla="*/ 569 w 388488"/>
                <a:gd name="csY734" fmla="*/ 481763 h 544513"/>
                <a:gd name="csX735" fmla="*/ 3978 w 388488"/>
                <a:gd name="csY735" fmla="*/ 478901 h 544513"/>
                <a:gd name="csX736" fmla="*/ 4617 w 388488"/>
                <a:gd name="csY736" fmla="*/ 475309 h 544513"/>
                <a:gd name="csX737" fmla="*/ 4571 w 388488"/>
                <a:gd name="csY737" fmla="*/ 474155 h 544513"/>
                <a:gd name="csX738" fmla="*/ 7249 w 388488"/>
                <a:gd name="csY738" fmla="*/ 473886 h 544513"/>
                <a:gd name="csX739" fmla="*/ 7880 w 388488"/>
                <a:gd name="csY739" fmla="*/ 474324 h 544513"/>
                <a:gd name="csX740" fmla="*/ 8165 w 388488"/>
                <a:gd name="csY740" fmla="*/ 474817 h 544513"/>
                <a:gd name="csX741" fmla="*/ 7996 w 388488"/>
                <a:gd name="csY741" fmla="*/ 475447 h 544513"/>
                <a:gd name="csX742" fmla="*/ 6911 w 388488"/>
                <a:gd name="csY742" fmla="*/ 476632 h 544513"/>
                <a:gd name="csX743" fmla="*/ 6872 w 388488"/>
                <a:gd name="csY743" fmla="*/ 478001 h 544513"/>
                <a:gd name="csX744" fmla="*/ 7149 w 388488"/>
                <a:gd name="csY744" fmla="*/ 479432 h 544513"/>
                <a:gd name="csX745" fmla="*/ 6264 w 388488"/>
                <a:gd name="csY745" fmla="*/ 480125 h 544513"/>
                <a:gd name="csX746" fmla="*/ 6726 w 388488"/>
                <a:gd name="csY746" fmla="*/ 481355 h 544513"/>
                <a:gd name="csX747" fmla="*/ 7157 w 388488"/>
                <a:gd name="csY747" fmla="*/ 481709 h 544513"/>
                <a:gd name="csX748" fmla="*/ 71021 w 388488"/>
                <a:gd name="csY748" fmla="*/ 541929 h 544513"/>
                <a:gd name="csX749" fmla="*/ 72214 w 388488"/>
                <a:gd name="csY749" fmla="*/ 543728 h 544513"/>
                <a:gd name="csX750" fmla="*/ 69921 w 388488"/>
                <a:gd name="csY750" fmla="*/ 544514 h 544513"/>
                <a:gd name="csX751" fmla="*/ 68805 w 388488"/>
                <a:gd name="csY751" fmla="*/ 543859 h 544513"/>
                <a:gd name="csX752" fmla="*/ 68020 w 388488"/>
                <a:gd name="csY752" fmla="*/ 543036 h 544513"/>
                <a:gd name="csX753" fmla="*/ 67627 w 388488"/>
                <a:gd name="csY753" fmla="*/ 541875 h 544513"/>
                <a:gd name="csX754" fmla="*/ 68866 w 388488"/>
                <a:gd name="csY754" fmla="*/ 541998 h 544513"/>
                <a:gd name="csX755" fmla="*/ 69936 w 388488"/>
                <a:gd name="csY755" fmla="*/ 541513 h 544513"/>
                <a:gd name="csX756" fmla="*/ 71021 w 388488"/>
                <a:gd name="csY756" fmla="*/ 541929 h 5445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</a:cxnLst>
              <a:rect l="l" t="t" r="r" b="b"/>
              <a:pathLst>
                <a:path w="388488" h="544513">
                  <a:moveTo>
                    <a:pt x="387296" y="258610"/>
                  </a:moveTo>
                  <a:lnTo>
                    <a:pt x="386519" y="259387"/>
                  </a:lnTo>
                  <a:lnTo>
                    <a:pt x="385195" y="259348"/>
                  </a:lnTo>
                  <a:lnTo>
                    <a:pt x="382879" y="262387"/>
                  </a:lnTo>
                  <a:lnTo>
                    <a:pt x="383026" y="260118"/>
                  </a:lnTo>
                  <a:lnTo>
                    <a:pt x="382333" y="259233"/>
                  </a:lnTo>
                  <a:lnTo>
                    <a:pt x="380347" y="259441"/>
                  </a:lnTo>
                  <a:lnTo>
                    <a:pt x="379970" y="259941"/>
                  </a:lnTo>
                  <a:lnTo>
                    <a:pt x="381302" y="260541"/>
                  </a:lnTo>
                  <a:lnTo>
                    <a:pt x="381594" y="260871"/>
                  </a:lnTo>
                  <a:lnTo>
                    <a:pt x="380324" y="262187"/>
                  </a:lnTo>
                  <a:lnTo>
                    <a:pt x="381648" y="265010"/>
                  </a:lnTo>
                  <a:lnTo>
                    <a:pt x="382802" y="264910"/>
                  </a:lnTo>
                  <a:lnTo>
                    <a:pt x="383925" y="267118"/>
                  </a:lnTo>
                  <a:lnTo>
                    <a:pt x="383918" y="267811"/>
                  </a:lnTo>
                  <a:lnTo>
                    <a:pt x="381348" y="268664"/>
                  </a:lnTo>
                  <a:lnTo>
                    <a:pt x="379993" y="269857"/>
                  </a:lnTo>
                  <a:lnTo>
                    <a:pt x="378785" y="269810"/>
                  </a:lnTo>
                  <a:lnTo>
                    <a:pt x="378216" y="269580"/>
                  </a:lnTo>
                  <a:lnTo>
                    <a:pt x="377539" y="267449"/>
                  </a:lnTo>
                  <a:lnTo>
                    <a:pt x="377485" y="266556"/>
                  </a:lnTo>
                  <a:lnTo>
                    <a:pt x="378970" y="264995"/>
                  </a:lnTo>
                  <a:lnTo>
                    <a:pt x="379809" y="263403"/>
                  </a:lnTo>
                  <a:lnTo>
                    <a:pt x="379131" y="261941"/>
                  </a:lnTo>
                  <a:lnTo>
                    <a:pt x="377415" y="260994"/>
                  </a:lnTo>
                  <a:lnTo>
                    <a:pt x="373675" y="261425"/>
                  </a:lnTo>
                  <a:lnTo>
                    <a:pt x="372813" y="261110"/>
                  </a:lnTo>
                  <a:lnTo>
                    <a:pt x="374683" y="259141"/>
                  </a:lnTo>
                  <a:lnTo>
                    <a:pt x="376715" y="259356"/>
                  </a:lnTo>
                  <a:lnTo>
                    <a:pt x="378901" y="257940"/>
                  </a:lnTo>
                  <a:lnTo>
                    <a:pt x="387296" y="258610"/>
                  </a:lnTo>
                  <a:close/>
                  <a:moveTo>
                    <a:pt x="387319" y="276011"/>
                  </a:moveTo>
                  <a:lnTo>
                    <a:pt x="386365" y="276272"/>
                  </a:lnTo>
                  <a:lnTo>
                    <a:pt x="386504" y="274557"/>
                  </a:lnTo>
                  <a:lnTo>
                    <a:pt x="386180" y="273449"/>
                  </a:lnTo>
                  <a:lnTo>
                    <a:pt x="387797" y="273088"/>
                  </a:lnTo>
                  <a:lnTo>
                    <a:pt x="388489" y="274403"/>
                  </a:lnTo>
                  <a:lnTo>
                    <a:pt x="387319" y="276011"/>
                  </a:lnTo>
                  <a:close/>
                  <a:moveTo>
                    <a:pt x="159388" y="13224"/>
                  </a:moveTo>
                  <a:lnTo>
                    <a:pt x="159711" y="14424"/>
                  </a:lnTo>
                  <a:lnTo>
                    <a:pt x="160904" y="13570"/>
                  </a:lnTo>
                  <a:lnTo>
                    <a:pt x="161796" y="12224"/>
                  </a:lnTo>
                  <a:lnTo>
                    <a:pt x="163236" y="10855"/>
                  </a:lnTo>
                  <a:lnTo>
                    <a:pt x="163044" y="13062"/>
                  </a:lnTo>
                  <a:lnTo>
                    <a:pt x="163782" y="13547"/>
                  </a:lnTo>
                  <a:lnTo>
                    <a:pt x="168553" y="15086"/>
                  </a:lnTo>
                  <a:lnTo>
                    <a:pt x="169538" y="16370"/>
                  </a:lnTo>
                  <a:lnTo>
                    <a:pt x="170554" y="16740"/>
                  </a:lnTo>
                  <a:lnTo>
                    <a:pt x="171124" y="16017"/>
                  </a:lnTo>
                  <a:lnTo>
                    <a:pt x="171800" y="15624"/>
                  </a:lnTo>
                  <a:lnTo>
                    <a:pt x="173525" y="16432"/>
                  </a:lnTo>
                  <a:lnTo>
                    <a:pt x="177418" y="18678"/>
                  </a:lnTo>
                  <a:lnTo>
                    <a:pt x="177742" y="19455"/>
                  </a:lnTo>
                  <a:lnTo>
                    <a:pt x="177542" y="20609"/>
                  </a:lnTo>
                  <a:lnTo>
                    <a:pt x="177734" y="21832"/>
                  </a:lnTo>
                  <a:lnTo>
                    <a:pt x="178265" y="22809"/>
                  </a:lnTo>
                  <a:lnTo>
                    <a:pt x="179558" y="23032"/>
                  </a:lnTo>
                  <a:lnTo>
                    <a:pt x="181282" y="21586"/>
                  </a:lnTo>
                  <a:lnTo>
                    <a:pt x="182090" y="21409"/>
                  </a:lnTo>
                  <a:lnTo>
                    <a:pt x="183229" y="23463"/>
                  </a:lnTo>
                  <a:lnTo>
                    <a:pt x="183659" y="24625"/>
                  </a:lnTo>
                  <a:lnTo>
                    <a:pt x="183482" y="24587"/>
                  </a:lnTo>
                  <a:lnTo>
                    <a:pt x="184229" y="25740"/>
                  </a:lnTo>
                  <a:lnTo>
                    <a:pt x="185214" y="26879"/>
                  </a:lnTo>
                  <a:lnTo>
                    <a:pt x="186915" y="30256"/>
                  </a:lnTo>
                  <a:lnTo>
                    <a:pt x="186661" y="31441"/>
                  </a:lnTo>
                  <a:lnTo>
                    <a:pt x="186160" y="32510"/>
                  </a:lnTo>
                  <a:lnTo>
                    <a:pt x="187723" y="35641"/>
                  </a:lnTo>
                  <a:lnTo>
                    <a:pt x="186699" y="35856"/>
                  </a:lnTo>
                  <a:lnTo>
                    <a:pt x="183629" y="35326"/>
                  </a:lnTo>
                  <a:lnTo>
                    <a:pt x="183729" y="35956"/>
                  </a:lnTo>
                  <a:lnTo>
                    <a:pt x="185522" y="38257"/>
                  </a:lnTo>
                  <a:lnTo>
                    <a:pt x="187030" y="41510"/>
                  </a:lnTo>
                  <a:lnTo>
                    <a:pt x="188238" y="43472"/>
                  </a:lnTo>
                  <a:lnTo>
                    <a:pt x="192501" y="49573"/>
                  </a:lnTo>
                  <a:lnTo>
                    <a:pt x="191863" y="51742"/>
                  </a:lnTo>
                  <a:lnTo>
                    <a:pt x="191963" y="53181"/>
                  </a:lnTo>
                  <a:lnTo>
                    <a:pt x="191416" y="54419"/>
                  </a:lnTo>
                  <a:lnTo>
                    <a:pt x="192871" y="57666"/>
                  </a:lnTo>
                  <a:lnTo>
                    <a:pt x="191963" y="58673"/>
                  </a:lnTo>
                  <a:lnTo>
                    <a:pt x="191363" y="62004"/>
                  </a:lnTo>
                  <a:lnTo>
                    <a:pt x="190701" y="62589"/>
                  </a:lnTo>
                  <a:lnTo>
                    <a:pt x="190785" y="63804"/>
                  </a:lnTo>
                  <a:lnTo>
                    <a:pt x="192509" y="64127"/>
                  </a:lnTo>
                  <a:lnTo>
                    <a:pt x="193548" y="64643"/>
                  </a:lnTo>
                  <a:lnTo>
                    <a:pt x="194441" y="65635"/>
                  </a:lnTo>
                  <a:lnTo>
                    <a:pt x="194995" y="64443"/>
                  </a:lnTo>
                  <a:lnTo>
                    <a:pt x="195749" y="64120"/>
                  </a:lnTo>
                  <a:lnTo>
                    <a:pt x="197804" y="65712"/>
                  </a:lnTo>
                  <a:lnTo>
                    <a:pt x="202082" y="67305"/>
                  </a:lnTo>
                  <a:lnTo>
                    <a:pt x="203260" y="67897"/>
                  </a:lnTo>
                  <a:lnTo>
                    <a:pt x="203837" y="69182"/>
                  </a:lnTo>
                  <a:lnTo>
                    <a:pt x="204275" y="72290"/>
                  </a:lnTo>
                  <a:lnTo>
                    <a:pt x="205106" y="73659"/>
                  </a:lnTo>
                  <a:lnTo>
                    <a:pt x="206746" y="73920"/>
                  </a:lnTo>
                  <a:lnTo>
                    <a:pt x="208508" y="73505"/>
                  </a:lnTo>
                  <a:lnTo>
                    <a:pt x="209062" y="72374"/>
                  </a:lnTo>
                  <a:lnTo>
                    <a:pt x="208708" y="69328"/>
                  </a:lnTo>
                  <a:lnTo>
                    <a:pt x="207438" y="64466"/>
                  </a:lnTo>
                  <a:lnTo>
                    <a:pt x="207430" y="62889"/>
                  </a:lnTo>
                  <a:lnTo>
                    <a:pt x="207607" y="61304"/>
                  </a:lnTo>
                  <a:lnTo>
                    <a:pt x="207315" y="59735"/>
                  </a:lnTo>
                  <a:lnTo>
                    <a:pt x="206677" y="58258"/>
                  </a:lnTo>
                  <a:lnTo>
                    <a:pt x="205992" y="57127"/>
                  </a:lnTo>
                  <a:lnTo>
                    <a:pt x="205114" y="56173"/>
                  </a:lnTo>
                  <a:lnTo>
                    <a:pt x="205422" y="54688"/>
                  </a:lnTo>
                  <a:lnTo>
                    <a:pt x="206738" y="54019"/>
                  </a:lnTo>
                  <a:lnTo>
                    <a:pt x="207538" y="55273"/>
                  </a:lnTo>
                  <a:lnTo>
                    <a:pt x="208192" y="56789"/>
                  </a:lnTo>
                  <a:lnTo>
                    <a:pt x="211509" y="61281"/>
                  </a:lnTo>
                  <a:lnTo>
                    <a:pt x="213472" y="60966"/>
                  </a:lnTo>
                  <a:lnTo>
                    <a:pt x="213649" y="62827"/>
                  </a:lnTo>
                  <a:lnTo>
                    <a:pt x="214980" y="64720"/>
                  </a:lnTo>
                  <a:lnTo>
                    <a:pt x="215719" y="66943"/>
                  </a:lnTo>
                  <a:lnTo>
                    <a:pt x="216688" y="73597"/>
                  </a:lnTo>
                  <a:lnTo>
                    <a:pt x="218173" y="79883"/>
                  </a:lnTo>
                  <a:lnTo>
                    <a:pt x="220867" y="82621"/>
                  </a:lnTo>
                  <a:lnTo>
                    <a:pt x="221183" y="83936"/>
                  </a:lnTo>
                  <a:lnTo>
                    <a:pt x="219543" y="83259"/>
                  </a:lnTo>
                  <a:lnTo>
                    <a:pt x="219043" y="83652"/>
                  </a:lnTo>
                  <a:lnTo>
                    <a:pt x="219212" y="84313"/>
                  </a:lnTo>
                  <a:lnTo>
                    <a:pt x="220728" y="85521"/>
                  </a:lnTo>
                  <a:lnTo>
                    <a:pt x="222514" y="86114"/>
                  </a:lnTo>
                  <a:lnTo>
                    <a:pt x="223637" y="86029"/>
                  </a:lnTo>
                  <a:lnTo>
                    <a:pt x="224692" y="86468"/>
                  </a:lnTo>
                  <a:lnTo>
                    <a:pt x="231671" y="90576"/>
                  </a:lnTo>
                  <a:lnTo>
                    <a:pt x="235026" y="92175"/>
                  </a:lnTo>
                  <a:lnTo>
                    <a:pt x="243492" y="94799"/>
                  </a:lnTo>
                  <a:lnTo>
                    <a:pt x="245908" y="95007"/>
                  </a:lnTo>
                  <a:lnTo>
                    <a:pt x="247247" y="94937"/>
                  </a:lnTo>
                  <a:lnTo>
                    <a:pt x="249779" y="94030"/>
                  </a:lnTo>
                  <a:lnTo>
                    <a:pt x="252049" y="92399"/>
                  </a:lnTo>
                  <a:lnTo>
                    <a:pt x="254011" y="89960"/>
                  </a:lnTo>
                  <a:lnTo>
                    <a:pt x="255704" y="87183"/>
                  </a:lnTo>
                  <a:lnTo>
                    <a:pt x="257543" y="85837"/>
                  </a:lnTo>
                  <a:lnTo>
                    <a:pt x="259629" y="84775"/>
                  </a:lnTo>
                  <a:lnTo>
                    <a:pt x="260683" y="83790"/>
                  </a:lnTo>
                  <a:lnTo>
                    <a:pt x="261791" y="83090"/>
                  </a:lnTo>
                  <a:lnTo>
                    <a:pt x="267463" y="83413"/>
                  </a:lnTo>
                  <a:lnTo>
                    <a:pt x="269379" y="84814"/>
                  </a:lnTo>
                  <a:lnTo>
                    <a:pt x="271865" y="85937"/>
                  </a:lnTo>
                  <a:lnTo>
                    <a:pt x="273165" y="86814"/>
                  </a:lnTo>
                  <a:lnTo>
                    <a:pt x="272727" y="88598"/>
                  </a:lnTo>
                  <a:lnTo>
                    <a:pt x="271241" y="91229"/>
                  </a:lnTo>
                  <a:lnTo>
                    <a:pt x="270102" y="94114"/>
                  </a:lnTo>
                  <a:lnTo>
                    <a:pt x="269087" y="100684"/>
                  </a:lnTo>
                  <a:lnTo>
                    <a:pt x="268402" y="107346"/>
                  </a:lnTo>
                  <a:lnTo>
                    <a:pt x="267370" y="110292"/>
                  </a:lnTo>
                  <a:lnTo>
                    <a:pt x="265493" y="112561"/>
                  </a:lnTo>
                  <a:lnTo>
                    <a:pt x="263415" y="114223"/>
                  </a:lnTo>
                  <a:lnTo>
                    <a:pt x="261068" y="115008"/>
                  </a:lnTo>
                  <a:lnTo>
                    <a:pt x="260113" y="118816"/>
                  </a:lnTo>
                  <a:lnTo>
                    <a:pt x="259644" y="123285"/>
                  </a:lnTo>
                  <a:lnTo>
                    <a:pt x="259783" y="124408"/>
                  </a:lnTo>
                  <a:lnTo>
                    <a:pt x="260537" y="125301"/>
                  </a:lnTo>
                  <a:lnTo>
                    <a:pt x="260845" y="126631"/>
                  </a:lnTo>
                  <a:lnTo>
                    <a:pt x="259613" y="129324"/>
                  </a:lnTo>
                  <a:lnTo>
                    <a:pt x="258898" y="128932"/>
                  </a:lnTo>
                  <a:lnTo>
                    <a:pt x="257882" y="126685"/>
                  </a:lnTo>
                  <a:lnTo>
                    <a:pt x="256966" y="125747"/>
                  </a:lnTo>
                  <a:lnTo>
                    <a:pt x="254150" y="125047"/>
                  </a:lnTo>
                  <a:lnTo>
                    <a:pt x="251279" y="124724"/>
                  </a:lnTo>
                  <a:lnTo>
                    <a:pt x="248793" y="124924"/>
                  </a:lnTo>
                  <a:lnTo>
                    <a:pt x="246393" y="125885"/>
                  </a:lnTo>
                  <a:lnTo>
                    <a:pt x="242768" y="127832"/>
                  </a:lnTo>
                  <a:lnTo>
                    <a:pt x="241645" y="128816"/>
                  </a:lnTo>
                  <a:lnTo>
                    <a:pt x="240660" y="130070"/>
                  </a:lnTo>
                  <a:lnTo>
                    <a:pt x="238998" y="132871"/>
                  </a:lnTo>
                  <a:lnTo>
                    <a:pt x="238597" y="136302"/>
                  </a:lnTo>
                  <a:lnTo>
                    <a:pt x="238674" y="138102"/>
                  </a:lnTo>
                  <a:lnTo>
                    <a:pt x="239267" y="139494"/>
                  </a:lnTo>
                  <a:lnTo>
                    <a:pt x="242353" y="141394"/>
                  </a:lnTo>
                  <a:lnTo>
                    <a:pt x="239290" y="148041"/>
                  </a:lnTo>
                  <a:lnTo>
                    <a:pt x="236573" y="154980"/>
                  </a:lnTo>
                  <a:lnTo>
                    <a:pt x="235034" y="156964"/>
                  </a:lnTo>
                  <a:lnTo>
                    <a:pt x="233264" y="158803"/>
                  </a:lnTo>
                  <a:lnTo>
                    <a:pt x="231594" y="162996"/>
                  </a:lnTo>
                  <a:lnTo>
                    <a:pt x="228678" y="166611"/>
                  </a:lnTo>
                  <a:lnTo>
                    <a:pt x="226708" y="169381"/>
                  </a:lnTo>
                  <a:lnTo>
                    <a:pt x="225169" y="172258"/>
                  </a:lnTo>
                  <a:lnTo>
                    <a:pt x="223822" y="175320"/>
                  </a:lnTo>
                  <a:lnTo>
                    <a:pt x="220951" y="179651"/>
                  </a:lnTo>
                  <a:lnTo>
                    <a:pt x="219682" y="182520"/>
                  </a:lnTo>
                  <a:lnTo>
                    <a:pt x="218020" y="184913"/>
                  </a:lnTo>
                  <a:lnTo>
                    <a:pt x="214926" y="187967"/>
                  </a:lnTo>
                  <a:lnTo>
                    <a:pt x="211632" y="190590"/>
                  </a:lnTo>
                  <a:lnTo>
                    <a:pt x="206445" y="194221"/>
                  </a:lnTo>
                  <a:lnTo>
                    <a:pt x="204999" y="195421"/>
                  </a:lnTo>
                  <a:lnTo>
                    <a:pt x="203475" y="196305"/>
                  </a:lnTo>
                  <a:lnTo>
                    <a:pt x="201582" y="195267"/>
                  </a:lnTo>
                  <a:lnTo>
                    <a:pt x="201205" y="194136"/>
                  </a:lnTo>
                  <a:lnTo>
                    <a:pt x="200751" y="191651"/>
                  </a:lnTo>
                  <a:lnTo>
                    <a:pt x="200335" y="190744"/>
                  </a:lnTo>
                  <a:lnTo>
                    <a:pt x="197927" y="189990"/>
                  </a:lnTo>
                  <a:lnTo>
                    <a:pt x="194733" y="191190"/>
                  </a:lnTo>
                  <a:lnTo>
                    <a:pt x="194202" y="190936"/>
                  </a:lnTo>
                  <a:lnTo>
                    <a:pt x="194063" y="190367"/>
                  </a:lnTo>
                  <a:lnTo>
                    <a:pt x="194063" y="186759"/>
                  </a:lnTo>
                  <a:lnTo>
                    <a:pt x="194602" y="185743"/>
                  </a:lnTo>
                  <a:lnTo>
                    <a:pt x="193856" y="185182"/>
                  </a:lnTo>
                  <a:lnTo>
                    <a:pt x="193117" y="185405"/>
                  </a:lnTo>
                  <a:lnTo>
                    <a:pt x="192863" y="186328"/>
                  </a:lnTo>
                  <a:lnTo>
                    <a:pt x="193333" y="187128"/>
                  </a:lnTo>
                  <a:lnTo>
                    <a:pt x="191516" y="188121"/>
                  </a:lnTo>
                  <a:lnTo>
                    <a:pt x="189623" y="188144"/>
                  </a:lnTo>
                  <a:lnTo>
                    <a:pt x="189054" y="187751"/>
                  </a:lnTo>
                  <a:lnTo>
                    <a:pt x="188892" y="187089"/>
                  </a:lnTo>
                  <a:lnTo>
                    <a:pt x="189354" y="185997"/>
                  </a:lnTo>
                  <a:lnTo>
                    <a:pt x="189962" y="185036"/>
                  </a:lnTo>
                  <a:lnTo>
                    <a:pt x="193479" y="180497"/>
                  </a:lnTo>
                  <a:lnTo>
                    <a:pt x="197134" y="174489"/>
                  </a:lnTo>
                  <a:lnTo>
                    <a:pt x="200282" y="168073"/>
                  </a:lnTo>
                  <a:lnTo>
                    <a:pt x="201097" y="164781"/>
                  </a:lnTo>
                  <a:lnTo>
                    <a:pt x="202252" y="158687"/>
                  </a:lnTo>
                  <a:lnTo>
                    <a:pt x="201305" y="156149"/>
                  </a:lnTo>
                  <a:lnTo>
                    <a:pt x="200135" y="153772"/>
                  </a:lnTo>
                  <a:lnTo>
                    <a:pt x="196973" y="149202"/>
                  </a:lnTo>
                  <a:lnTo>
                    <a:pt x="192748" y="146625"/>
                  </a:lnTo>
                  <a:lnTo>
                    <a:pt x="190016" y="146264"/>
                  </a:lnTo>
                  <a:lnTo>
                    <a:pt x="187430" y="145302"/>
                  </a:lnTo>
                  <a:lnTo>
                    <a:pt x="184998" y="143125"/>
                  </a:lnTo>
                  <a:lnTo>
                    <a:pt x="182782" y="140563"/>
                  </a:lnTo>
                  <a:lnTo>
                    <a:pt x="178388" y="138463"/>
                  </a:lnTo>
                  <a:lnTo>
                    <a:pt x="173755" y="136817"/>
                  </a:lnTo>
                  <a:lnTo>
                    <a:pt x="171116" y="134494"/>
                  </a:lnTo>
                  <a:lnTo>
                    <a:pt x="170485" y="133117"/>
                  </a:lnTo>
                  <a:lnTo>
                    <a:pt x="170069" y="131517"/>
                  </a:lnTo>
                  <a:lnTo>
                    <a:pt x="170131" y="130032"/>
                  </a:lnTo>
                  <a:lnTo>
                    <a:pt x="170462" y="128524"/>
                  </a:lnTo>
                  <a:lnTo>
                    <a:pt x="170985" y="127370"/>
                  </a:lnTo>
                  <a:lnTo>
                    <a:pt x="171808" y="126531"/>
                  </a:lnTo>
                  <a:lnTo>
                    <a:pt x="176710" y="123539"/>
                  </a:lnTo>
                  <a:lnTo>
                    <a:pt x="181905" y="121877"/>
                  </a:lnTo>
                  <a:lnTo>
                    <a:pt x="182859" y="121908"/>
                  </a:lnTo>
                  <a:lnTo>
                    <a:pt x="183775" y="121639"/>
                  </a:lnTo>
                  <a:lnTo>
                    <a:pt x="185075" y="120623"/>
                  </a:lnTo>
                  <a:lnTo>
                    <a:pt x="187399" y="118300"/>
                  </a:lnTo>
                  <a:lnTo>
                    <a:pt x="188077" y="116739"/>
                  </a:lnTo>
                  <a:lnTo>
                    <a:pt x="188538" y="111784"/>
                  </a:lnTo>
                  <a:lnTo>
                    <a:pt x="189285" y="106923"/>
                  </a:lnTo>
                  <a:lnTo>
                    <a:pt x="190631" y="101361"/>
                  </a:lnTo>
                  <a:lnTo>
                    <a:pt x="192663" y="97922"/>
                  </a:lnTo>
                  <a:lnTo>
                    <a:pt x="193325" y="95814"/>
                  </a:lnTo>
                  <a:lnTo>
                    <a:pt x="192501" y="92345"/>
                  </a:lnTo>
                  <a:lnTo>
                    <a:pt x="193263" y="91076"/>
                  </a:lnTo>
                  <a:lnTo>
                    <a:pt x="194187" y="90306"/>
                  </a:lnTo>
                  <a:lnTo>
                    <a:pt x="195233" y="89860"/>
                  </a:lnTo>
                  <a:lnTo>
                    <a:pt x="193463" y="86614"/>
                  </a:lnTo>
                  <a:lnTo>
                    <a:pt x="191378" y="81713"/>
                  </a:lnTo>
                  <a:lnTo>
                    <a:pt x="190939" y="80198"/>
                  </a:lnTo>
                  <a:lnTo>
                    <a:pt x="191255" y="78698"/>
                  </a:lnTo>
                  <a:lnTo>
                    <a:pt x="191763" y="77228"/>
                  </a:lnTo>
                  <a:lnTo>
                    <a:pt x="190462" y="76859"/>
                  </a:lnTo>
                  <a:lnTo>
                    <a:pt x="189708" y="75452"/>
                  </a:lnTo>
                  <a:lnTo>
                    <a:pt x="187838" y="70720"/>
                  </a:lnTo>
                  <a:lnTo>
                    <a:pt x="188346" y="69966"/>
                  </a:lnTo>
                  <a:lnTo>
                    <a:pt x="189431" y="70474"/>
                  </a:lnTo>
                  <a:lnTo>
                    <a:pt x="191039" y="73882"/>
                  </a:lnTo>
                  <a:lnTo>
                    <a:pt x="191301" y="72128"/>
                  </a:lnTo>
                  <a:lnTo>
                    <a:pt x="192532" y="71044"/>
                  </a:lnTo>
                  <a:lnTo>
                    <a:pt x="193840" y="70482"/>
                  </a:lnTo>
                  <a:lnTo>
                    <a:pt x="195241" y="70359"/>
                  </a:lnTo>
                  <a:lnTo>
                    <a:pt x="192071" y="66559"/>
                  </a:lnTo>
                  <a:lnTo>
                    <a:pt x="191009" y="66712"/>
                  </a:lnTo>
                  <a:lnTo>
                    <a:pt x="189608" y="67320"/>
                  </a:lnTo>
                  <a:lnTo>
                    <a:pt x="188169" y="67689"/>
                  </a:lnTo>
                  <a:lnTo>
                    <a:pt x="186761" y="67359"/>
                  </a:lnTo>
                  <a:lnTo>
                    <a:pt x="185445" y="66520"/>
                  </a:lnTo>
                  <a:lnTo>
                    <a:pt x="184768" y="64920"/>
                  </a:lnTo>
                  <a:lnTo>
                    <a:pt x="183944" y="61851"/>
                  </a:lnTo>
                  <a:lnTo>
                    <a:pt x="183429" y="60719"/>
                  </a:lnTo>
                  <a:lnTo>
                    <a:pt x="179258" y="54465"/>
                  </a:lnTo>
                  <a:lnTo>
                    <a:pt x="180481" y="54265"/>
                  </a:lnTo>
                  <a:lnTo>
                    <a:pt x="183852" y="57396"/>
                  </a:lnTo>
                  <a:lnTo>
                    <a:pt x="184506" y="56396"/>
                  </a:lnTo>
                  <a:lnTo>
                    <a:pt x="184991" y="54958"/>
                  </a:lnTo>
                  <a:lnTo>
                    <a:pt x="184829" y="53358"/>
                  </a:lnTo>
                  <a:lnTo>
                    <a:pt x="184029" y="52142"/>
                  </a:lnTo>
                  <a:lnTo>
                    <a:pt x="182836" y="51357"/>
                  </a:lnTo>
                  <a:lnTo>
                    <a:pt x="182813" y="49934"/>
                  </a:lnTo>
                  <a:lnTo>
                    <a:pt x="183721" y="48634"/>
                  </a:lnTo>
                  <a:lnTo>
                    <a:pt x="183667" y="47727"/>
                  </a:lnTo>
                  <a:lnTo>
                    <a:pt x="181735" y="45872"/>
                  </a:lnTo>
                  <a:lnTo>
                    <a:pt x="180966" y="45672"/>
                  </a:lnTo>
                  <a:lnTo>
                    <a:pt x="180620" y="46534"/>
                  </a:lnTo>
                  <a:lnTo>
                    <a:pt x="181174" y="47819"/>
                  </a:lnTo>
                  <a:lnTo>
                    <a:pt x="180658" y="47965"/>
                  </a:lnTo>
                  <a:lnTo>
                    <a:pt x="175972" y="44595"/>
                  </a:lnTo>
                  <a:lnTo>
                    <a:pt x="174525" y="41887"/>
                  </a:lnTo>
                  <a:lnTo>
                    <a:pt x="173340" y="38918"/>
                  </a:lnTo>
                  <a:lnTo>
                    <a:pt x="173217" y="40126"/>
                  </a:lnTo>
                  <a:lnTo>
                    <a:pt x="173394" y="41826"/>
                  </a:lnTo>
                  <a:lnTo>
                    <a:pt x="175248" y="45234"/>
                  </a:lnTo>
                  <a:lnTo>
                    <a:pt x="178257" y="49050"/>
                  </a:lnTo>
                  <a:lnTo>
                    <a:pt x="178773" y="50065"/>
                  </a:lnTo>
                  <a:lnTo>
                    <a:pt x="178326" y="51380"/>
                  </a:lnTo>
                  <a:lnTo>
                    <a:pt x="177280" y="51758"/>
                  </a:lnTo>
                  <a:lnTo>
                    <a:pt x="176356" y="50926"/>
                  </a:lnTo>
                  <a:lnTo>
                    <a:pt x="174979" y="47657"/>
                  </a:lnTo>
                  <a:lnTo>
                    <a:pt x="173986" y="46026"/>
                  </a:lnTo>
                  <a:lnTo>
                    <a:pt x="162481" y="29225"/>
                  </a:lnTo>
                  <a:lnTo>
                    <a:pt x="163951" y="27017"/>
                  </a:lnTo>
                  <a:lnTo>
                    <a:pt x="166229" y="25156"/>
                  </a:lnTo>
                  <a:lnTo>
                    <a:pt x="166753" y="24333"/>
                  </a:lnTo>
                  <a:lnTo>
                    <a:pt x="167099" y="23325"/>
                  </a:lnTo>
                  <a:lnTo>
                    <a:pt x="166137" y="23155"/>
                  </a:lnTo>
                  <a:lnTo>
                    <a:pt x="165275" y="23617"/>
                  </a:lnTo>
                  <a:lnTo>
                    <a:pt x="164290" y="24471"/>
                  </a:lnTo>
                  <a:lnTo>
                    <a:pt x="163390" y="25440"/>
                  </a:lnTo>
                  <a:lnTo>
                    <a:pt x="162251" y="27602"/>
                  </a:lnTo>
                  <a:lnTo>
                    <a:pt x="161712" y="28102"/>
                  </a:lnTo>
                  <a:lnTo>
                    <a:pt x="160365" y="26602"/>
                  </a:lnTo>
                  <a:lnTo>
                    <a:pt x="159850" y="25679"/>
                  </a:lnTo>
                  <a:lnTo>
                    <a:pt x="159873" y="24571"/>
                  </a:lnTo>
                  <a:lnTo>
                    <a:pt x="159511" y="23871"/>
                  </a:lnTo>
                  <a:lnTo>
                    <a:pt x="158510" y="23648"/>
                  </a:lnTo>
                  <a:lnTo>
                    <a:pt x="157041" y="21448"/>
                  </a:lnTo>
                  <a:lnTo>
                    <a:pt x="156110" y="20325"/>
                  </a:lnTo>
                  <a:lnTo>
                    <a:pt x="157664" y="18178"/>
                  </a:lnTo>
                  <a:lnTo>
                    <a:pt x="157703" y="15355"/>
                  </a:lnTo>
                  <a:lnTo>
                    <a:pt x="156117" y="12401"/>
                  </a:lnTo>
                  <a:lnTo>
                    <a:pt x="154224" y="9686"/>
                  </a:lnTo>
                  <a:lnTo>
                    <a:pt x="150576" y="5308"/>
                  </a:lnTo>
                  <a:lnTo>
                    <a:pt x="147229" y="685"/>
                  </a:lnTo>
                  <a:lnTo>
                    <a:pt x="150854" y="100"/>
                  </a:lnTo>
                  <a:lnTo>
                    <a:pt x="154532" y="0"/>
                  </a:lnTo>
                  <a:lnTo>
                    <a:pt x="152800" y="2770"/>
                  </a:lnTo>
                  <a:lnTo>
                    <a:pt x="153586" y="4369"/>
                  </a:lnTo>
                  <a:lnTo>
                    <a:pt x="154755" y="5724"/>
                  </a:lnTo>
                  <a:lnTo>
                    <a:pt x="157279" y="9878"/>
                  </a:lnTo>
                  <a:lnTo>
                    <a:pt x="157495" y="11078"/>
                  </a:lnTo>
                  <a:lnTo>
                    <a:pt x="158772" y="12293"/>
                  </a:lnTo>
                  <a:lnTo>
                    <a:pt x="159388" y="13224"/>
                  </a:lnTo>
                  <a:close/>
                  <a:moveTo>
                    <a:pt x="208485" y="48773"/>
                  </a:moveTo>
                  <a:lnTo>
                    <a:pt x="208654" y="50226"/>
                  </a:lnTo>
                  <a:lnTo>
                    <a:pt x="207000" y="49711"/>
                  </a:lnTo>
                  <a:lnTo>
                    <a:pt x="206353" y="48611"/>
                  </a:lnTo>
                  <a:lnTo>
                    <a:pt x="204499" y="47473"/>
                  </a:lnTo>
                  <a:lnTo>
                    <a:pt x="204229" y="47134"/>
                  </a:lnTo>
                  <a:lnTo>
                    <a:pt x="204021" y="44926"/>
                  </a:lnTo>
                  <a:lnTo>
                    <a:pt x="204999" y="43857"/>
                  </a:lnTo>
                  <a:lnTo>
                    <a:pt x="205160" y="43403"/>
                  </a:lnTo>
                  <a:lnTo>
                    <a:pt x="205592" y="43226"/>
                  </a:lnTo>
                  <a:lnTo>
                    <a:pt x="206353" y="44388"/>
                  </a:lnTo>
                  <a:lnTo>
                    <a:pt x="207823" y="46042"/>
                  </a:lnTo>
                  <a:lnTo>
                    <a:pt x="208485" y="48773"/>
                  </a:lnTo>
                  <a:close/>
                  <a:moveTo>
                    <a:pt x="156056" y="186782"/>
                  </a:moveTo>
                  <a:lnTo>
                    <a:pt x="158541" y="186920"/>
                  </a:lnTo>
                  <a:lnTo>
                    <a:pt x="160858" y="184828"/>
                  </a:lnTo>
                  <a:lnTo>
                    <a:pt x="163228" y="183128"/>
                  </a:lnTo>
                  <a:lnTo>
                    <a:pt x="165714" y="181720"/>
                  </a:lnTo>
                  <a:lnTo>
                    <a:pt x="169500" y="178497"/>
                  </a:lnTo>
                  <a:lnTo>
                    <a:pt x="170492" y="178019"/>
                  </a:lnTo>
                  <a:lnTo>
                    <a:pt x="172947" y="177404"/>
                  </a:lnTo>
                  <a:lnTo>
                    <a:pt x="174017" y="176643"/>
                  </a:lnTo>
                  <a:lnTo>
                    <a:pt x="175210" y="176466"/>
                  </a:lnTo>
                  <a:lnTo>
                    <a:pt x="174132" y="178374"/>
                  </a:lnTo>
                  <a:lnTo>
                    <a:pt x="172778" y="179012"/>
                  </a:lnTo>
                  <a:lnTo>
                    <a:pt x="172563" y="179697"/>
                  </a:lnTo>
                  <a:lnTo>
                    <a:pt x="173325" y="180804"/>
                  </a:lnTo>
                  <a:lnTo>
                    <a:pt x="172147" y="182351"/>
                  </a:lnTo>
                  <a:lnTo>
                    <a:pt x="172193" y="184282"/>
                  </a:lnTo>
                  <a:lnTo>
                    <a:pt x="170792" y="186566"/>
                  </a:lnTo>
                  <a:lnTo>
                    <a:pt x="172932" y="185628"/>
                  </a:lnTo>
                  <a:lnTo>
                    <a:pt x="173724" y="184143"/>
                  </a:lnTo>
                  <a:lnTo>
                    <a:pt x="173317" y="183305"/>
                  </a:lnTo>
                  <a:lnTo>
                    <a:pt x="174240" y="181643"/>
                  </a:lnTo>
                  <a:lnTo>
                    <a:pt x="175679" y="180851"/>
                  </a:lnTo>
                  <a:lnTo>
                    <a:pt x="175110" y="179597"/>
                  </a:lnTo>
                  <a:lnTo>
                    <a:pt x="175148" y="178605"/>
                  </a:lnTo>
                  <a:lnTo>
                    <a:pt x="176910" y="178974"/>
                  </a:lnTo>
                  <a:lnTo>
                    <a:pt x="177780" y="178935"/>
                  </a:lnTo>
                  <a:lnTo>
                    <a:pt x="178472" y="178543"/>
                  </a:lnTo>
                  <a:lnTo>
                    <a:pt x="179742" y="178389"/>
                  </a:lnTo>
                  <a:lnTo>
                    <a:pt x="179996" y="179497"/>
                  </a:lnTo>
                  <a:lnTo>
                    <a:pt x="181705" y="179358"/>
                  </a:lnTo>
                  <a:lnTo>
                    <a:pt x="181082" y="180758"/>
                  </a:lnTo>
                  <a:lnTo>
                    <a:pt x="179781" y="182381"/>
                  </a:lnTo>
                  <a:lnTo>
                    <a:pt x="179473" y="183366"/>
                  </a:lnTo>
                  <a:lnTo>
                    <a:pt x="177387" y="185005"/>
                  </a:lnTo>
                  <a:lnTo>
                    <a:pt x="175995" y="185705"/>
                  </a:lnTo>
                  <a:lnTo>
                    <a:pt x="178142" y="185882"/>
                  </a:lnTo>
                  <a:lnTo>
                    <a:pt x="181282" y="183689"/>
                  </a:lnTo>
                  <a:lnTo>
                    <a:pt x="183144" y="181758"/>
                  </a:lnTo>
                  <a:lnTo>
                    <a:pt x="183090" y="184174"/>
                  </a:lnTo>
                  <a:lnTo>
                    <a:pt x="181574" y="186343"/>
                  </a:lnTo>
                  <a:lnTo>
                    <a:pt x="180281" y="187713"/>
                  </a:lnTo>
                  <a:lnTo>
                    <a:pt x="178819" y="188144"/>
                  </a:lnTo>
                  <a:lnTo>
                    <a:pt x="177364" y="189259"/>
                  </a:lnTo>
                  <a:lnTo>
                    <a:pt x="176657" y="191082"/>
                  </a:lnTo>
                  <a:lnTo>
                    <a:pt x="176741" y="192297"/>
                  </a:lnTo>
                  <a:lnTo>
                    <a:pt x="177157" y="193259"/>
                  </a:lnTo>
                  <a:lnTo>
                    <a:pt x="178642" y="194882"/>
                  </a:lnTo>
                  <a:lnTo>
                    <a:pt x="176972" y="198021"/>
                  </a:lnTo>
                  <a:lnTo>
                    <a:pt x="178834" y="197629"/>
                  </a:lnTo>
                  <a:lnTo>
                    <a:pt x="179850" y="198221"/>
                  </a:lnTo>
                  <a:lnTo>
                    <a:pt x="181282" y="200029"/>
                  </a:lnTo>
                  <a:lnTo>
                    <a:pt x="180420" y="202122"/>
                  </a:lnTo>
                  <a:lnTo>
                    <a:pt x="179820" y="203191"/>
                  </a:lnTo>
                  <a:lnTo>
                    <a:pt x="176187" y="207614"/>
                  </a:lnTo>
                  <a:lnTo>
                    <a:pt x="174602" y="209860"/>
                  </a:lnTo>
                  <a:lnTo>
                    <a:pt x="172747" y="211299"/>
                  </a:lnTo>
                  <a:lnTo>
                    <a:pt x="172770" y="213661"/>
                  </a:lnTo>
                  <a:lnTo>
                    <a:pt x="171708" y="215384"/>
                  </a:lnTo>
                  <a:lnTo>
                    <a:pt x="166291" y="221300"/>
                  </a:lnTo>
                  <a:lnTo>
                    <a:pt x="165344" y="222584"/>
                  </a:lnTo>
                  <a:lnTo>
                    <a:pt x="161073" y="232039"/>
                  </a:lnTo>
                  <a:lnTo>
                    <a:pt x="158349" y="236024"/>
                  </a:lnTo>
                  <a:lnTo>
                    <a:pt x="156787" y="237385"/>
                  </a:lnTo>
                  <a:lnTo>
                    <a:pt x="155132" y="238485"/>
                  </a:lnTo>
                  <a:lnTo>
                    <a:pt x="151169" y="240370"/>
                  </a:lnTo>
                  <a:lnTo>
                    <a:pt x="149414" y="242539"/>
                  </a:lnTo>
                  <a:lnTo>
                    <a:pt x="147483" y="244340"/>
                  </a:lnTo>
                  <a:lnTo>
                    <a:pt x="145444" y="244747"/>
                  </a:lnTo>
                  <a:lnTo>
                    <a:pt x="145505" y="245547"/>
                  </a:lnTo>
                  <a:lnTo>
                    <a:pt x="146814" y="245994"/>
                  </a:lnTo>
                  <a:lnTo>
                    <a:pt x="147837" y="247178"/>
                  </a:lnTo>
                  <a:lnTo>
                    <a:pt x="147075" y="248509"/>
                  </a:lnTo>
                  <a:lnTo>
                    <a:pt x="145621" y="249340"/>
                  </a:lnTo>
                  <a:lnTo>
                    <a:pt x="144113" y="249578"/>
                  </a:lnTo>
                  <a:lnTo>
                    <a:pt x="143343" y="250432"/>
                  </a:lnTo>
                  <a:lnTo>
                    <a:pt x="146944" y="249825"/>
                  </a:lnTo>
                  <a:lnTo>
                    <a:pt x="147960" y="250517"/>
                  </a:lnTo>
                  <a:lnTo>
                    <a:pt x="148145" y="251986"/>
                  </a:lnTo>
                  <a:lnTo>
                    <a:pt x="148530" y="253309"/>
                  </a:lnTo>
                  <a:lnTo>
                    <a:pt x="149399" y="255063"/>
                  </a:lnTo>
                  <a:lnTo>
                    <a:pt x="152431" y="256186"/>
                  </a:lnTo>
                  <a:lnTo>
                    <a:pt x="155155" y="256709"/>
                  </a:lnTo>
                  <a:lnTo>
                    <a:pt x="155686" y="257525"/>
                  </a:lnTo>
                  <a:lnTo>
                    <a:pt x="156094" y="260333"/>
                  </a:lnTo>
                  <a:lnTo>
                    <a:pt x="155602" y="261710"/>
                  </a:lnTo>
                  <a:lnTo>
                    <a:pt x="154994" y="262618"/>
                  </a:lnTo>
                  <a:lnTo>
                    <a:pt x="154078" y="262941"/>
                  </a:lnTo>
                  <a:lnTo>
                    <a:pt x="151862" y="263118"/>
                  </a:lnTo>
                  <a:lnTo>
                    <a:pt x="149638" y="262479"/>
                  </a:lnTo>
                  <a:lnTo>
                    <a:pt x="148168" y="260779"/>
                  </a:lnTo>
                  <a:lnTo>
                    <a:pt x="143958" y="261325"/>
                  </a:lnTo>
                  <a:lnTo>
                    <a:pt x="142835" y="261687"/>
                  </a:lnTo>
                  <a:lnTo>
                    <a:pt x="142258" y="261379"/>
                  </a:lnTo>
                  <a:lnTo>
                    <a:pt x="144590" y="259594"/>
                  </a:lnTo>
                  <a:lnTo>
                    <a:pt x="143374" y="258579"/>
                  </a:lnTo>
                  <a:lnTo>
                    <a:pt x="142358" y="258202"/>
                  </a:lnTo>
                  <a:lnTo>
                    <a:pt x="141257" y="258794"/>
                  </a:lnTo>
                  <a:lnTo>
                    <a:pt x="140519" y="259733"/>
                  </a:lnTo>
                  <a:lnTo>
                    <a:pt x="140303" y="261271"/>
                  </a:lnTo>
                  <a:lnTo>
                    <a:pt x="139541" y="262164"/>
                  </a:lnTo>
                  <a:lnTo>
                    <a:pt x="138387" y="262417"/>
                  </a:lnTo>
                  <a:lnTo>
                    <a:pt x="136748" y="261133"/>
                  </a:lnTo>
                  <a:lnTo>
                    <a:pt x="135124" y="259302"/>
                  </a:lnTo>
                  <a:lnTo>
                    <a:pt x="132738" y="257456"/>
                  </a:lnTo>
                  <a:lnTo>
                    <a:pt x="133108" y="258595"/>
                  </a:lnTo>
                  <a:lnTo>
                    <a:pt x="134939" y="261387"/>
                  </a:lnTo>
                  <a:lnTo>
                    <a:pt x="135855" y="263241"/>
                  </a:lnTo>
                  <a:lnTo>
                    <a:pt x="133723" y="264726"/>
                  </a:lnTo>
                  <a:lnTo>
                    <a:pt x="131492" y="265879"/>
                  </a:lnTo>
                  <a:lnTo>
                    <a:pt x="129614" y="266556"/>
                  </a:lnTo>
                  <a:lnTo>
                    <a:pt x="127844" y="267618"/>
                  </a:lnTo>
                  <a:lnTo>
                    <a:pt x="125759" y="269272"/>
                  </a:lnTo>
                  <a:lnTo>
                    <a:pt x="124612" y="269857"/>
                  </a:lnTo>
                  <a:lnTo>
                    <a:pt x="121565" y="269895"/>
                  </a:lnTo>
                  <a:lnTo>
                    <a:pt x="119933" y="270418"/>
                  </a:lnTo>
                  <a:lnTo>
                    <a:pt x="119394" y="272603"/>
                  </a:lnTo>
                  <a:lnTo>
                    <a:pt x="118256" y="273995"/>
                  </a:lnTo>
                  <a:lnTo>
                    <a:pt x="115578" y="274272"/>
                  </a:lnTo>
                  <a:lnTo>
                    <a:pt x="116547" y="274711"/>
                  </a:lnTo>
                  <a:lnTo>
                    <a:pt x="117140" y="275411"/>
                  </a:lnTo>
                  <a:lnTo>
                    <a:pt x="115370" y="282011"/>
                  </a:lnTo>
                  <a:lnTo>
                    <a:pt x="114985" y="284757"/>
                  </a:lnTo>
                  <a:lnTo>
                    <a:pt x="114654" y="289465"/>
                  </a:lnTo>
                  <a:lnTo>
                    <a:pt x="113538" y="293850"/>
                  </a:lnTo>
                  <a:lnTo>
                    <a:pt x="110360" y="293827"/>
                  </a:lnTo>
                  <a:lnTo>
                    <a:pt x="110868" y="294604"/>
                  </a:lnTo>
                  <a:lnTo>
                    <a:pt x="113277" y="295843"/>
                  </a:lnTo>
                  <a:lnTo>
                    <a:pt x="112823" y="297712"/>
                  </a:lnTo>
                  <a:lnTo>
                    <a:pt x="110175" y="301136"/>
                  </a:lnTo>
                  <a:lnTo>
                    <a:pt x="109067" y="303113"/>
                  </a:lnTo>
                  <a:lnTo>
                    <a:pt x="107990" y="307928"/>
                  </a:lnTo>
                  <a:lnTo>
                    <a:pt x="106374" y="312382"/>
                  </a:lnTo>
                  <a:lnTo>
                    <a:pt x="103904" y="317460"/>
                  </a:lnTo>
                  <a:lnTo>
                    <a:pt x="103881" y="318375"/>
                  </a:lnTo>
                  <a:lnTo>
                    <a:pt x="104750" y="319675"/>
                  </a:lnTo>
                  <a:lnTo>
                    <a:pt x="105804" y="320799"/>
                  </a:lnTo>
                  <a:lnTo>
                    <a:pt x="105866" y="322383"/>
                  </a:lnTo>
                  <a:lnTo>
                    <a:pt x="105543" y="323221"/>
                  </a:lnTo>
                  <a:lnTo>
                    <a:pt x="104366" y="323437"/>
                  </a:lnTo>
                  <a:lnTo>
                    <a:pt x="103334" y="323984"/>
                  </a:lnTo>
                  <a:lnTo>
                    <a:pt x="97824" y="325383"/>
                  </a:lnTo>
                  <a:lnTo>
                    <a:pt x="96024" y="326953"/>
                  </a:lnTo>
                  <a:lnTo>
                    <a:pt x="94538" y="329768"/>
                  </a:lnTo>
                  <a:lnTo>
                    <a:pt x="92799" y="332199"/>
                  </a:lnTo>
                  <a:lnTo>
                    <a:pt x="87012" y="337599"/>
                  </a:lnTo>
                  <a:lnTo>
                    <a:pt x="83611" y="342138"/>
                  </a:lnTo>
                  <a:lnTo>
                    <a:pt x="82926" y="343439"/>
                  </a:lnTo>
                  <a:lnTo>
                    <a:pt x="82010" y="344385"/>
                  </a:lnTo>
                  <a:lnTo>
                    <a:pt x="74569" y="346538"/>
                  </a:lnTo>
                  <a:lnTo>
                    <a:pt x="69305" y="346862"/>
                  </a:lnTo>
                  <a:lnTo>
                    <a:pt x="66442" y="346308"/>
                  </a:lnTo>
                  <a:lnTo>
                    <a:pt x="63680" y="345215"/>
                  </a:lnTo>
                  <a:lnTo>
                    <a:pt x="62148" y="344846"/>
                  </a:lnTo>
                  <a:lnTo>
                    <a:pt x="59224" y="345515"/>
                  </a:lnTo>
                  <a:lnTo>
                    <a:pt x="57946" y="346246"/>
                  </a:lnTo>
                  <a:lnTo>
                    <a:pt x="55653" y="345523"/>
                  </a:lnTo>
                  <a:lnTo>
                    <a:pt x="53837" y="346069"/>
                  </a:lnTo>
                  <a:lnTo>
                    <a:pt x="53298" y="345538"/>
                  </a:lnTo>
                  <a:lnTo>
                    <a:pt x="52621" y="344208"/>
                  </a:lnTo>
                  <a:lnTo>
                    <a:pt x="52998" y="342438"/>
                  </a:lnTo>
                  <a:lnTo>
                    <a:pt x="52498" y="341130"/>
                  </a:lnTo>
                  <a:lnTo>
                    <a:pt x="51344" y="340246"/>
                  </a:lnTo>
                  <a:lnTo>
                    <a:pt x="50567" y="339215"/>
                  </a:lnTo>
                  <a:lnTo>
                    <a:pt x="49682" y="338484"/>
                  </a:lnTo>
                  <a:lnTo>
                    <a:pt x="47265" y="338200"/>
                  </a:lnTo>
                  <a:lnTo>
                    <a:pt x="43448" y="338661"/>
                  </a:lnTo>
                  <a:lnTo>
                    <a:pt x="42186" y="338615"/>
                  </a:lnTo>
                  <a:lnTo>
                    <a:pt x="39593" y="334284"/>
                  </a:lnTo>
                  <a:lnTo>
                    <a:pt x="38739" y="333223"/>
                  </a:lnTo>
                  <a:lnTo>
                    <a:pt x="35653" y="331845"/>
                  </a:lnTo>
                  <a:lnTo>
                    <a:pt x="34599" y="332038"/>
                  </a:lnTo>
                  <a:lnTo>
                    <a:pt x="32944" y="334346"/>
                  </a:lnTo>
                  <a:lnTo>
                    <a:pt x="31967" y="334738"/>
                  </a:lnTo>
                  <a:lnTo>
                    <a:pt x="26164" y="334984"/>
                  </a:lnTo>
                  <a:lnTo>
                    <a:pt x="20347" y="334238"/>
                  </a:lnTo>
                  <a:lnTo>
                    <a:pt x="18207" y="333376"/>
                  </a:lnTo>
                  <a:lnTo>
                    <a:pt x="17784" y="331384"/>
                  </a:lnTo>
                  <a:lnTo>
                    <a:pt x="22201" y="325914"/>
                  </a:lnTo>
                  <a:lnTo>
                    <a:pt x="20893" y="326645"/>
                  </a:lnTo>
                  <a:lnTo>
                    <a:pt x="18169" y="328868"/>
                  </a:lnTo>
                  <a:lnTo>
                    <a:pt x="16430" y="328530"/>
                  </a:lnTo>
                  <a:lnTo>
                    <a:pt x="18100" y="326106"/>
                  </a:lnTo>
                  <a:lnTo>
                    <a:pt x="18246" y="325022"/>
                  </a:lnTo>
                  <a:lnTo>
                    <a:pt x="17900" y="323822"/>
                  </a:lnTo>
                  <a:lnTo>
                    <a:pt x="15629" y="325860"/>
                  </a:lnTo>
                  <a:lnTo>
                    <a:pt x="13044" y="326130"/>
                  </a:lnTo>
                  <a:lnTo>
                    <a:pt x="12713" y="324237"/>
                  </a:lnTo>
                  <a:lnTo>
                    <a:pt x="12944" y="322045"/>
                  </a:lnTo>
                  <a:lnTo>
                    <a:pt x="13467" y="321422"/>
                  </a:lnTo>
                  <a:lnTo>
                    <a:pt x="20447" y="320275"/>
                  </a:lnTo>
                  <a:lnTo>
                    <a:pt x="22963" y="319529"/>
                  </a:lnTo>
                  <a:lnTo>
                    <a:pt x="24063" y="318352"/>
                  </a:lnTo>
                  <a:lnTo>
                    <a:pt x="19885" y="317952"/>
                  </a:lnTo>
                  <a:lnTo>
                    <a:pt x="19623" y="316306"/>
                  </a:lnTo>
                  <a:lnTo>
                    <a:pt x="20224" y="314991"/>
                  </a:lnTo>
                  <a:lnTo>
                    <a:pt x="23794" y="312806"/>
                  </a:lnTo>
                  <a:lnTo>
                    <a:pt x="21162" y="313359"/>
                  </a:lnTo>
                  <a:lnTo>
                    <a:pt x="18246" y="313167"/>
                  </a:lnTo>
                  <a:lnTo>
                    <a:pt x="18438" y="310859"/>
                  </a:lnTo>
                  <a:lnTo>
                    <a:pt x="19200" y="309059"/>
                  </a:lnTo>
                  <a:lnTo>
                    <a:pt x="22255" y="309005"/>
                  </a:lnTo>
                  <a:lnTo>
                    <a:pt x="21301" y="307767"/>
                  </a:lnTo>
                  <a:lnTo>
                    <a:pt x="21154" y="306044"/>
                  </a:lnTo>
                  <a:lnTo>
                    <a:pt x="22001" y="305928"/>
                  </a:lnTo>
                  <a:lnTo>
                    <a:pt x="25102" y="308251"/>
                  </a:lnTo>
                  <a:lnTo>
                    <a:pt x="27342" y="309097"/>
                  </a:lnTo>
                  <a:lnTo>
                    <a:pt x="26395" y="307351"/>
                  </a:lnTo>
                  <a:lnTo>
                    <a:pt x="26526" y="306251"/>
                  </a:lnTo>
                  <a:lnTo>
                    <a:pt x="27119" y="305759"/>
                  </a:lnTo>
                  <a:lnTo>
                    <a:pt x="28950" y="305413"/>
                  </a:lnTo>
                  <a:lnTo>
                    <a:pt x="28442" y="305105"/>
                  </a:lnTo>
                  <a:lnTo>
                    <a:pt x="26726" y="304659"/>
                  </a:lnTo>
                  <a:lnTo>
                    <a:pt x="24679" y="303336"/>
                  </a:lnTo>
                  <a:lnTo>
                    <a:pt x="24463" y="301936"/>
                  </a:lnTo>
                  <a:lnTo>
                    <a:pt x="24541" y="300320"/>
                  </a:lnTo>
                  <a:lnTo>
                    <a:pt x="26741" y="298097"/>
                  </a:lnTo>
                  <a:lnTo>
                    <a:pt x="28042" y="299420"/>
                  </a:lnTo>
                  <a:lnTo>
                    <a:pt x="29581" y="299058"/>
                  </a:lnTo>
                  <a:lnTo>
                    <a:pt x="28404" y="298020"/>
                  </a:lnTo>
                  <a:lnTo>
                    <a:pt x="27688" y="296466"/>
                  </a:lnTo>
                  <a:lnTo>
                    <a:pt x="28173" y="295443"/>
                  </a:lnTo>
                  <a:lnTo>
                    <a:pt x="32844" y="291327"/>
                  </a:lnTo>
                  <a:lnTo>
                    <a:pt x="34037" y="295289"/>
                  </a:lnTo>
                  <a:lnTo>
                    <a:pt x="34314" y="293974"/>
                  </a:lnTo>
                  <a:lnTo>
                    <a:pt x="34383" y="292727"/>
                  </a:lnTo>
                  <a:lnTo>
                    <a:pt x="33821" y="291643"/>
                  </a:lnTo>
                  <a:lnTo>
                    <a:pt x="33906" y="290550"/>
                  </a:lnTo>
                  <a:lnTo>
                    <a:pt x="34444" y="289612"/>
                  </a:lnTo>
                  <a:lnTo>
                    <a:pt x="36445" y="288681"/>
                  </a:lnTo>
                  <a:lnTo>
                    <a:pt x="39046" y="285665"/>
                  </a:lnTo>
                  <a:lnTo>
                    <a:pt x="40970" y="284265"/>
                  </a:lnTo>
                  <a:lnTo>
                    <a:pt x="42533" y="285165"/>
                  </a:lnTo>
                  <a:lnTo>
                    <a:pt x="43602" y="286373"/>
                  </a:lnTo>
                  <a:lnTo>
                    <a:pt x="43440" y="285173"/>
                  </a:lnTo>
                  <a:lnTo>
                    <a:pt x="42679" y="284181"/>
                  </a:lnTo>
                  <a:lnTo>
                    <a:pt x="42471" y="281419"/>
                  </a:lnTo>
                  <a:lnTo>
                    <a:pt x="45965" y="277142"/>
                  </a:lnTo>
                  <a:lnTo>
                    <a:pt x="49805" y="273080"/>
                  </a:lnTo>
                  <a:lnTo>
                    <a:pt x="53491" y="268834"/>
                  </a:lnTo>
                  <a:lnTo>
                    <a:pt x="55453" y="267295"/>
                  </a:lnTo>
                  <a:lnTo>
                    <a:pt x="59632" y="265549"/>
                  </a:lnTo>
                  <a:lnTo>
                    <a:pt x="62310" y="266279"/>
                  </a:lnTo>
                  <a:lnTo>
                    <a:pt x="62995" y="266141"/>
                  </a:lnTo>
                  <a:lnTo>
                    <a:pt x="66966" y="263095"/>
                  </a:lnTo>
                  <a:lnTo>
                    <a:pt x="68612" y="262302"/>
                  </a:lnTo>
                  <a:lnTo>
                    <a:pt x="70113" y="263387"/>
                  </a:lnTo>
                  <a:lnTo>
                    <a:pt x="71036" y="263779"/>
                  </a:lnTo>
                  <a:lnTo>
                    <a:pt x="70105" y="260994"/>
                  </a:lnTo>
                  <a:lnTo>
                    <a:pt x="70836" y="259718"/>
                  </a:lnTo>
                  <a:lnTo>
                    <a:pt x="74153" y="257471"/>
                  </a:lnTo>
                  <a:lnTo>
                    <a:pt x="78309" y="255156"/>
                  </a:lnTo>
                  <a:lnTo>
                    <a:pt x="81464" y="254194"/>
                  </a:lnTo>
                  <a:lnTo>
                    <a:pt x="83788" y="252625"/>
                  </a:lnTo>
                  <a:lnTo>
                    <a:pt x="85189" y="252586"/>
                  </a:lnTo>
                  <a:lnTo>
                    <a:pt x="84981" y="251401"/>
                  </a:lnTo>
                  <a:lnTo>
                    <a:pt x="85219" y="250271"/>
                  </a:lnTo>
                  <a:lnTo>
                    <a:pt x="86420" y="250348"/>
                  </a:lnTo>
                  <a:lnTo>
                    <a:pt x="86789" y="249902"/>
                  </a:lnTo>
                  <a:lnTo>
                    <a:pt x="85727" y="249286"/>
                  </a:lnTo>
                  <a:lnTo>
                    <a:pt x="89151" y="247024"/>
                  </a:lnTo>
                  <a:lnTo>
                    <a:pt x="91014" y="244524"/>
                  </a:lnTo>
                  <a:lnTo>
                    <a:pt x="91984" y="244009"/>
                  </a:lnTo>
                  <a:lnTo>
                    <a:pt x="92869" y="243255"/>
                  </a:lnTo>
                  <a:lnTo>
                    <a:pt x="93961" y="241532"/>
                  </a:lnTo>
                  <a:lnTo>
                    <a:pt x="95254" y="240962"/>
                  </a:lnTo>
                  <a:lnTo>
                    <a:pt x="96455" y="241232"/>
                  </a:lnTo>
                  <a:lnTo>
                    <a:pt x="97324" y="242078"/>
                  </a:lnTo>
                  <a:lnTo>
                    <a:pt x="96847" y="240670"/>
                  </a:lnTo>
                  <a:lnTo>
                    <a:pt x="95308" y="239870"/>
                  </a:lnTo>
                  <a:lnTo>
                    <a:pt x="96962" y="238654"/>
                  </a:lnTo>
                  <a:lnTo>
                    <a:pt x="98679" y="237808"/>
                  </a:lnTo>
                  <a:lnTo>
                    <a:pt x="100348" y="238416"/>
                  </a:lnTo>
                  <a:lnTo>
                    <a:pt x="101988" y="239401"/>
                  </a:lnTo>
                  <a:lnTo>
                    <a:pt x="100348" y="237893"/>
                  </a:lnTo>
                  <a:lnTo>
                    <a:pt x="100079" y="236962"/>
                  </a:lnTo>
                  <a:lnTo>
                    <a:pt x="102072" y="235885"/>
                  </a:lnTo>
                  <a:lnTo>
                    <a:pt x="103150" y="235554"/>
                  </a:lnTo>
                  <a:lnTo>
                    <a:pt x="104658" y="237570"/>
                  </a:lnTo>
                  <a:lnTo>
                    <a:pt x="104442" y="235970"/>
                  </a:lnTo>
                  <a:lnTo>
                    <a:pt x="104796" y="234554"/>
                  </a:lnTo>
                  <a:lnTo>
                    <a:pt x="106928" y="232239"/>
                  </a:lnTo>
                  <a:lnTo>
                    <a:pt x="109722" y="228423"/>
                  </a:lnTo>
                  <a:lnTo>
                    <a:pt x="110614" y="229754"/>
                  </a:lnTo>
                  <a:lnTo>
                    <a:pt x="110761" y="231362"/>
                  </a:lnTo>
                  <a:lnTo>
                    <a:pt x="110622" y="233308"/>
                  </a:lnTo>
                  <a:lnTo>
                    <a:pt x="111199" y="232639"/>
                  </a:lnTo>
                  <a:lnTo>
                    <a:pt x="111391" y="230877"/>
                  </a:lnTo>
                  <a:lnTo>
                    <a:pt x="110961" y="227777"/>
                  </a:lnTo>
                  <a:lnTo>
                    <a:pt x="114454" y="222061"/>
                  </a:lnTo>
                  <a:lnTo>
                    <a:pt x="115147" y="221423"/>
                  </a:lnTo>
                  <a:lnTo>
                    <a:pt x="115916" y="221038"/>
                  </a:lnTo>
                  <a:lnTo>
                    <a:pt x="117132" y="220884"/>
                  </a:lnTo>
                  <a:lnTo>
                    <a:pt x="116755" y="220022"/>
                  </a:lnTo>
                  <a:lnTo>
                    <a:pt x="115809" y="219192"/>
                  </a:lnTo>
                  <a:lnTo>
                    <a:pt x="116763" y="216299"/>
                  </a:lnTo>
                  <a:lnTo>
                    <a:pt x="117333" y="212999"/>
                  </a:lnTo>
                  <a:lnTo>
                    <a:pt x="118140" y="209829"/>
                  </a:lnTo>
                  <a:lnTo>
                    <a:pt x="119441" y="206737"/>
                  </a:lnTo>
                  <a:lnTo>
                    <a:pt x="120865" y="201583"/>
                  </a:lnTo>
                  <a:lnTo>
                    <a:pt x="121950" y="200506"/>
                  </a:lnTo>
                  <a:lnTo>
                    <a:pt x="124881" y="200136"/>
                  </a:lnTo>
                  <a:lnTo>
                    <a:pt x="126167" y="199413"/>
                  </a:lnTo>
                  <a:lnTo>
                    <a:pt x="128306" y="197560"/>
                  </a:lnTo>
                  <a:lnTo>
                    <a:pt x="130838" y="194205"/>
                  </a:lnTo>
                  <a:lnTo>
                    <a:pt x="132192" y="191505"/>
                  </a:lnTo>
                  <a:lnTo>
                    <a:pt x="133970" y="184543"/>
                  </a:lnTo>
                  <a:lnTo>
                    <a:pt x="134970" y="177289"/>
                  </a:lnTo>
                  <a:lnTo>
                    <a:pt x="137848" y="171927"/>
                  </a:lnTo>
                  <a:lnTo>
                    <a:pt x="142073" y="168057"/>
                  </a:lnTo>
                  <a:lnTo>
                    <a:pt x="145790" y="165119"/>
                  </a:lnTo>
                  <a:lnTo>
                    <a:pt x="147314" y="164504"/>
                  </a:lnTo>
                  <a:lnTo>
                    <a:pt x="149884" y="164319"/>
                  </a:lnTo>
                  <a:lnTo>
                    <a:pt x="152331" y="165127"/>
                  </a:lnTo>
                  <a:lnTo>
                    <a:pt x="147776" y="165834"/>
                  </a:lnTo>
                  <a:lnTo>
                    <a:pt x="147306" y="167580"/>
                  </a:lnTo>
                  <a:lnTo>
                    <a:pt x="147160" y="169350"/>
                  </a:lnTo>
                  <a:lnTo>
                    <a:pt x="147683" y="170935"/>
                  </a:lnTo>
                  <a:lnTo>
                    <a:pt x="148499" y="172350"/>
                  </a:lnTo>
                  <a:lnTo>
                    <a:pt x="150707" y="173681"/>
                  </a:lnTo>
                  <a:lnTo>
                    <a:pt x="153293" y="174473"/>
                  </a:lnTo>
                  <a:lnTo>
                    <a:pt x="154448" y="177473"/>
                  </a:lnTo>
                  <a:lnTo>
                    <a:pt x="154655" y="181035"/>
                  </a:lnTo>
                  <a:lnTo>
                    <a:pt x="155009" y="184097"/>
                  </a:lnTo>
                  <a:lnTo>
                    <a:pt x="156056" y="186782"/>
                  </a:lnTo>
                  <a:close/>
                  <a:moveTo>
                    <a:pt x="173317" y="174927"/>
                  </a:moveTo>
                  <a:lnTo>
                    <a:pt x="170423" y="176581"/>
                  </a:lnTo>
                  <a:lnTo>
                    <a:pt x="170546" y="175435"/>
                  </a:lnTo>
                  <a:lnTo>
                    <a:pt x="171108" y="172935"/>
                  </a:lnTo>
                  <a:lnTo>
                    <a:pt x="172424" y="171673"/>
                  </a:lnTo>
                  <a:lnTo>
                    <a:pt x="173071" y="171588"/>
                  </a:lnTo>
                  <a:lnTo>
                    <a:pt x="174394" y="170642"/>
                  </a:lnTo>
                  <a:lnTo>
                    <a:pt x="174248" y="172735"/>
                  </a:lnTo>
                  <a:lnTo>
                    <a:pt x="173317" y="174927"/>
                  </a:lnTo>
                  <a:close/>
                  <a:moveTo>
                    <a:pt x="23533" y="302005"/>
                  </a:moveTo>
                  <a:lnTo>
                    <a:pt x="24463" y="305675"/>
                  </a:lnTo>
                  <a:lnTo>
                    <a:pt x="22486" y="304974"/>
                  </a:lnTo>
                  <a:lnTo>
                    <a:pt x="21663" y="303859"/>
                  </a:lnTo>
                  <a:lnTo>
                    <a:pt x="23171" y="302020"/>
                  </a:lnTo>
                  <a:lnTo>
                    <a:pt x="23533" y="302005"/>
                  </a:lnTo>
                  <a:close/>
                  <a:moveTo>
                    <a:pt x="18500" y="316606"/>
                  </a:moveTo>
                  <a:lnTo>
                    <a:pt x="18384" y="318121"/>
                  </a:lnTo>
                  <a:lnTo>
                    <a:pt x="18130" y="318883"/>
                  </a:lnTo>
                  <a:lnTo>
                    <a:pt x="17376" y="318890"/>
                  </a:lnTo>
                  <a:lnTo>
                    <a:pt x="16253" y="318721"/>
                  </a:lnTo>
                  <a:lnTo>
                    <a:pt x="15152" y="318021"/>
                  </a:lnTo>
                  <a:lnTo>
                    <a:pt x="14444" y="318221"/>
                  </a:lnTo>
                  <a:lnTo>
                    <a:pt x="13859" y="317967"/>
                  </a:lnTo>
                  <a:lnTo>
                    <a:pt x="14621" y="316260"/>
                  </a:lnTo>
                  <a:lnTo>
                    <a:pt x="17184" y="315352"/>
                  </a:lnTo>
                  <a:lnTo>
                    <a:pt x="18169" y="316083"/>
                  </a:lnTo>
                  <a:lnTo>
                    <a:pt x="18500" y="316606"/>
                  </a:lnTo>
                  <a:close/>
                  <a:moveTo>
                    <a:pt x="48704" y="354155"/>
                  </a:moveTo>
                  <a:lnTo>
                    <a:pt x="48720" y="355408"/>
                  </a:lnTo>
                  <a:lnTo>
                    <a:pt x="46465" y="354962"/>
                  </a:lnTo>
                  <a:lnTo>
                    <a:pt x="46511" y="356370"/>
                  </a:lnTo>
                  <a:lnTo>
                    <a:pt x="48289" y="357116"/>
                  </a:lnTo>
                  <a:lnTo>
                    <a:pt x="48943" y="358132"/>
                  </a:lnTo>
                  <a:lnTo>
                    <a:pt x="50790" y="357839"/>
                  </a:lnTo>
                  <a:lnTo>
                    <a:pt x="51205" y="359355"/>
                  </a:lnTo>
                  <a:lnTo>
                    <a:pt x="50774" y="360716"/>
                  </a:lnTo>
                  <a:lnTo>
                    <a:pt x="49543" y="361709"/>
                  </a:lnTo>
                  <a:lnTo>
                    <a:pt x="45896" y="362209"/>
                  </a:lnTo>
                  <a:lnTo>
                    <a:pt x="43525" y="364186"/>
                  </a:lnTo>
                  <a:lnTo>
                    <a:pt x="41478" y="363886"/>
                  </a:lnTo>
                  <a:lnTo>
                    <a:pt x="40924" y="364063"/>
                  </a:lnTo>
                  <a:lnTo>
                    <a:pt x="38577" y="366186"/>
                  </a:lnTo>
                  <a:lnTo>
                    <a:pt x="35953" y="366840"/>
                  </a:lnTo>
                  <a:lnTo>
                    <a:pt x="35237" y="366679"/>
                  </a:lnTo>
                  <a:lnTo>
                    <a:pt x="35599" y="364786"/>
                  </a:lnTo>
                  <a:lnTo>
                    <a:pt x="37554" y="362994"/>
                  </a:lnTo>
                  <a:lnTo>
                    <a:pt x="37592" y="361270"/>
                  </a:lnTo>
                  <a:lnTo>
                    <a:pt x="38092" y="359893"/>
                  </a:lnTo>
                  <a:lnTo>
                    <a:pt x="39962" y="358924"/>
                  </a:lnTo>
                  <a:lnTo>
                    <a:pt x="39993" y="357140"/>
                  </a:lnTo>
                  <a:lnTo>
                    <a:pt x="41255" y="355547"/>
                  </a:lnTo>
                  <a:lnTo>
                    <a:pt x="40486" y="352124"/>
                  </a:lnTo>
                  <a:lnTo>
                    <a:pt x="40893" y="349054"/>
                  </a:lnTo>
                  <a:lnTo>
                    <a:pt x="44602" y="348885"/>
                  </a:lnTo>
                  <a:lnTo>
                    <a:pt x="48704" y="354155"/>
                  </a:lnTo>
                  <a:close/>
                  <a:moveTo>
                    <a:pt x="7157" y="481709"/>
                  </a:moveTo>
                  <a:lnTo>
                    <a:pt x="7626" y="484579"/>
                  </a:lnTo>
                  <a:lnTo>
                    <a:pt x="6441" y="484586"/>
                  </a:lnTo>
                  <a:lnTo>
                    <a:pt x="3971" y="483786"/>
                  </a:lnTo>
                  <a:lnTo>
                    <a:pt x="3193" y="482563"/>
                  </a:lnTo>
                  <a:lnTo>
                    <a:pt x="2670" y="482263"/>
                  </a:lnTo>
                  <a:lnTo>
                    <a:pt x="1770" y="483686"/>
                  </a:lnTo>
                  <a:lnTo>
                    <a:pt x="323" y="483756"/>
                  </a:lnTo>
                  <a:lnTo>
                    <a:pt x="0" y="483279"/>
                  </a:lnTo>
                  <a:lnTo>
                    <a:pt x="569" y="481763"/>
                  </a:lnTo>
                  <a:lnTo>
                    <a:pt x="3978" y="478901"/>
                  </a:lnTo>
                  <a:lnTo>
                    <a:pt x="4617" y="475309"/>
                  </a:lnTo>
                  <a:lnTo>
                    <a:pt x="4571" y="474155"/>
                  </a:lnTo>
                  <a:lnTo>
                    <a:pt x="7249" y="473886"/>
                  </a:lnTo>
                  <a:lnTo>
                    <a:pt x="7880" y="474324"/>
                  </a:lnTo>
                  <a:lnTo>
                    <a:pt x="8165" y="474817"/>
                  </a:lnTo>
                  <a:lnTo>
                    <a:pt x="7996" y="475447"/>
                  </a:lnTo>
                  <a:lnTo>
                    <a:pt x="6911" y="476632"/>
                  </a:lnTo>
                  <a:lnTo>
                    <a:pt x="6872" y="478001"/>
                  </a:lnTo>
                  <a:lnTo>
                    <a:pt x="7149" y="479432"/>
                  </a:lnTo>
                  <a:lnTo>
                    <a:pt x="6264" y="480125"/>
                  </a:lnTo>
                  <a:lnTo>
                    <a:pt x="6726" y="481355"/>
                  </a:lnTo>
                  <a:lnTo>
                    <a:pt x="7157" y="481709"/>
                  </a:lnTo>
                  <a:close/>
                  <a:moveTo>
                    <a:pt x="71021" y="541929"/>
                  </a:moveTo>
                  <a:lnTo>
                    <a:pt x="72214" y="543728"/>
                  </a:lnTo>
                  <a:lnTo>
                    <a:pt x="69921" y="544514"/>
                  </a:lnTo>
                  <a:lnTo>
                    <a:pt x="68805" y="543859"/>
                  </a:lnTo>
                  <a:lnTo>
                    <a:pt x="68020" y="543036"/>
                  </a:lnTo>
                  <a:lnTo>
                    <a:pt x="67627" y="541875"/>
                  </a:lnTo>
                  <a:lnTo>
                    <a:pt x="68866" y="541998"/>
                  </a:lnTo>
                  <a:lnTo>
                    <a:pt x="69936" y="541513"/>
                  </a:lnTo>
                  <a:lnTo>
                    <a:pt x="71021" y="5419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9" name="Serbest Form 178">
              <a:extLst>
                <a:ext uri="{FF2B5EF4-FFF2-40B4-BE49-F238E27FC236}">
                  <a16:creationId xmlns:a16="http://schemas.microsoft.com/office/drawing/2014/main" id="{FECB7F5F-B778-DF82-E85C-8EFFD76A8AA8}"/>
                </a:ext>
              </a:extLst>
            </p:cNvPr>
            <p:cNvSpPr/>
            <p:nvPr/>
          </p:nvSpPr>
          <p:spPr>
            <a:xfrm>
              <a:off x="9120507" y="5908324"/>
              <a:ext cx="169769" cy="224314"/>
            </a:xfrm>
            <a:custGeom>
              <a:avLst/>
              <a:gdLst>
                <a:gd name="csX0" fmla="*/ 93300 w 169769"/>
                <a:gd name="csY0" fmla="*/ 16863 h 224314"/>
                <a:gd name="csX1" fmla="*/ 92876 w 169769"/>
                <a:gd name="csY1" fmla="*/ 17409 h 224314"/>
                <a:gd name="csX2" fmla="*/ 92253 w 169769"/>
                <a:gd name="csY2" fmla="*/ 17463 h 224314"/>
                <a:gd name="csX3" fmla="*/ 90822 w 169769"/>
                <a:gd name="csY3" fmla="*/ 16993 h 224314"/>
                <a:gd name="csX4" fmla="*/ 89983 w 169769"/>
                <a:gd name="csY4" fmla="*/ 15909 h 224314"/>
                <a:gd name="csX5" fmla="*/ 90144 w 169769"/>
                <a:gd name="csY5" fmla="*/ 14586 h 224314"/>
                <a:gd name="csX6" fmla="*/ 90190 w 169769"/>
                <a:gd name="csY6" fmla="*/ 12139 h 224314"/>
                <a:gd name="csX7" fmla="*/ 90599 w 169769"/>
                <a:gd name="csY7" fmla="*/ 9831 h 224314"/>
                <a:gd name="csX8" fmla="*/ 90483 w 169769"/>
                <a:gd name="csY8" fmla="*/ 7385 h 224314"/>
                <a:gd name="csX9" fmla="*/ 89375 w 169769"/>
                <a:gd name="csY9" fmla="*/ 6893 h 224314"/>
                <a:gd name="csX10" fmla="*/ 88598 w 169769"/>
                <a:gd name="csY10" fmla="*/ 7031 h 224314"/>
                <a:gd name="csX11" fmla="*/ 90406 w 169769"/>
                <a:gd name="csY11" fmla="*/ 3577 h 224314"/>
                <a:gd name="csX12" fmla="*/ 91122 w 169769"/>
                <a:gd name="csY12" fmla="*/ 3046 h 224314"/>
                <a:gd name="csX13" fmla="*/ 91791 w 169769"/>
                <a:gd name="csY13" fmla="*/ 3269 h 224314"/>
                <a:gd name="csX14" fmla="*/ 93461 w 169769"/>
                <a:gd name="csY14" fmla="*/ 2900 h 224314"/>
                <a:gd name="csX15" fmla="*/ 94338 w 169769"/>
                <a:gd name="csY15" fmla="*/ 1023 h 224314"/>
                <a:gd name="csX16" fmla="*/ 95039 w 169769"/>
                <a:gd name="csY16" fmla="*/ 0 h 224314"/>
                <a:gd name="csX17" fmla="*/ 95785 w 169769"/>
                <a:gd name="csY17" fmla="*/ 123 h 224314"/>
                <a:gd name="csX18" fmla="*/ 96147 w 169769"/>
                <a:gd name="csY18" fmla="*/ 700 h 224314"/>
                <a:gd name="csX19" fmla="*/ 95885 w 169769"/>
                <a:gd name="csY19" fmla="*/ 3554 h 224314"/>
                <a:gd name="csX20" fmla="*/ 95854 w 169769"/>
                <a:gd name="csY20" fmla="*/ 5931 h 224314"/>
                <a:gd name="csX21" fmla="*/ 94931 w 169769"/>
                <a:gd name="csY21" fmla="*/ 13193 h 224314"/>
                <a:gd name="csX22" fmla="*/ 93977 w 169769"/>
                <a:gd name="csY22" fmla="*/ 14447 h 224314"/>
                <a:gd name="csX23" fmla="*/ 93492 w 169769"/>
                <a:gd name="csY23" fmla="*/ 15462 h 224314"/>
                <a:gd name="csX24" fmla="*/ 93300 w 169769"/>
                <a:gd name="csY24" fmla="*/ 16863 h 224314"/>
                <a:gd name="csX25" fmla="*/ 92946 w 169769"/>
                <a:gd name="csY25" fmla="*/ 26732 h 224314"/>
                <a:gd name="csX26" fmla="*/ 92053 w 169769"/>
                <a:gd name="csY26" fmla="*/ 27371 h 224314"/>
                <a:gd name="csX27" fmla="*/ 91414 w 169769"/>
                <a:gd name="csY27" fmla="*/ 27263 h 224314"/>
                <a:gd name="csX28" fmla="*/ 91545 w 169769"/>
                <a:gd name="csY28" fmla="*/ 25994 h 224314"/>
                <a:gd name="csX29" fmla="*/ 91930 w 169769"/>
                <a:gd name="csY29" fmla="*/ 25109 h 224314"/>
                <a:gd name="csX30" fmla="*/ 92853 w 169769"/>
                <a:gd name="csY30" fmla="*/ 25178 h 224314"/>
                <a:gd name="csX31" fmla="*/ 93076 w 169769"/>
                <a:gd name="csY31" fmla="*/ 25709 h 224314"/>
                <a:gd name="csX32" fmla="*/ 92946 w 169769"/>
                <a:gd name="csY32" fmla="*/ 26732 h 224314"/>
                <a:gd name="csX33" fmla="*/ 23925 w 169769"/>
                <a:gd name="csY33" fmla="*/ 224315 h 224314"/>
                <a:gd name="csX34" fmla="*/ 22617 w 169769"/>
                <a:gd name="csY34" fmla="*/ 221361 h 224314"/>
                <a:gd name="csX35" fmla="*/ 21309 w 169769"/>
                <a:gd name="csY35" fmla="*/ 218407 h 224314"/>
                <a:gd name="csX36" fmla="*/ 19993 w 169769"/>
                <a:gd name="csY36" fmla="*/ 215453 h 224314"/>
                <a:gd name="csX37" fmla="*/ 18684 w 169769"/>
                <a:gd name="csY37" fmla="*/ 212491 h 224314"/>
                <a:gd name="csX38" fmla="*/ 17769 w 169769"/>
                <a:gd name="csY38" fmla="*/ 210414 h 224314"/>
                <a:gd name="csX39" fmla="*/ 16230 w 169769"/>
                <a:gd name="csY39" fmla="*/ 209683 h 224314"/>
                <a:gd name="csX40" fmla="*/ 15291 w 169769"/>
                <a:gd name="csY40" fmla="*/ 207491 h 224314"/>
                <a:gd name="csX41" fmla="*/ 14336 w 169769"/>
                <a:gd name="csY41" fmla="*/ 205244 h 224314"/>
                <a:gd name="csX42" fmla="*/ 13382 w 169769"/>
                <a:gd name="csY42" fmla="*/ 202998 h 224314"/>
                <a:gd name="csX43" fmla="*/ 12428 w 169769"/>
                <a:gd name="csY43" fmla="*/ 200752 h 224314"/>
                <a:gd name="csX44" fmla="*/ 11474 w 169769"/>
                <a:gd name="csY44" fmla="*/ 198505 h 224314"/>
                <a:gd name="csX45" fmla="*/ 10512 w 169769"/>
                <a:gd name="csY45" fmla="*/ 196251 h 224314"/>
                <a:gd name="csX46" fmla="*/ 9558 w 169769"/>
                <a:gd name="csY46" fmla="*/ 193997 h 224314"/>
                <a:gd name="csX47" fmla="*/ 8603 w 169769"/>
                <a:gd name="csY47" fmla="*/ 191743 h 224314"/>
                <a:gd name="csX48" fmla="*/ 7649 w 169769"/>
                <a:gd name="csY48" fmla="*/ 189489 h 224314"/>
                <a:gd name="csX49" fmla="*/ 6687 w 169769"/>
                <a:gd name="csY49" fmla="*/ 187235 h 224314"/>
                <a:gd name="csX50" fmla="*/ 5733 w 169769"/>
                <a:gd name="csY50" fmla="*/ 184981 h 224314"/>
                <a:gd name="csX51" fmla="*/ 4779 w 169769"/>
                <a:gd name="csY51" fmla="*/ 182720 h 224314"/>
                <a:gd name="csX52" fmla="*/ 3825 w 169769"/>
                <a:gd name="csY52" fmla="*/ 180458 h 224314"/>
                <a:gd name="csX53" fmla="*/ 2870 w 169769"/>
                <a:gd name="csY53" fmla="*/ 178196 h 224314"/>
                <a:gd name="csX54" fmla="*/ 1908 w 169769"/>
                <a:gd name="csY54" fmla="*/ 175935 h 224314"/>
                <a:gd name="csX55" fmla="*/ 954 w 169769"/>
                <a:gd name="csY55" fmla="*/ 173673 h 224314"/>
                <a:gd name="csX56" fmla="*/ 0 w 169769"/>
                <a:gd name="csY56" fmla="*/ 171411 h 224314"/>
                <a:gd name="csX57" fmla="*/ 3047 w 169769"/>
                <a:gd name="csY57" fmla="*/ 170342 h 224314"/>
                <a:gd name="csX58" fmla="*/ 6757 w 169769"/>
                <a:gd name="csY58" fmla="*/ 169042 h 224314"/>
                <a:gd name="csX59" fmla="*/ 10474 w 169769"/>
                <a:gd name="csY59" fmla="*/ 167742 h 224314"/>
                <a:gd name="csX60" fmla="*/ 14183 w 169769"/>
                <a:gd name="csY60" fmla="*/ 166442 h 224314"/>
                <a:gd name="csX61" fmla="*/ 17900 w 169769"/>
                <a:gd name="csY61" fmla="*/ 165142 h 224314"/>
                <a:gd name="csX62" fmla="*/ 21609 w 169769"/>
                <a:gd name="csY62" fmla="*/ 163841 h 224314"/>
                <a:gd name="csX63" fmla="*/ 25318 w 169769"/>
                <a:gd name="csY63" fmla="*/ 162534 h 224314"/>
                <a:gd name="csX64" fmla="*/ 29035 w 169769"/>
                <a:gd name="csY64" fmla="*/ 161234 h 224314"/>
                <a:gd name="csX65" fmla="*/ 32744 w 169769"/>
                <a:gd name="csY65" fmla="*/ 159934 h 224314"/>
                <a:gd name="csX66" fmla="*/ 36461 w 169769"/>
                <a:gd name="csY66" fmla="*/ 158626 h 224314"/>
                <a:gd name="csX67" fmla="*/ 40170 w 169769"/>
                <a:gd name="csY67" fmla="*/ 157318 h 224314"/>
                <a:gd name="csX68" fmla="*/ 43880 w 169769"/>
                <a:gd name="csY68" fmla="*/ 156018 h 224314"/>
                <a:gd name="csX69" fmla="*/ 47596 w 169769"/>
                <a:gd name="csY69" fmla="*/ 154710 h 224314"/>
                <a:gd name="csX70" fmla="*/ 51305 w 169769"/>
                <a:gd name="csY70" fmla="*/ 153402 h 224314"/>
                <a:gd name="csX71" fmla="*/ 55015 w 169769"/>
                <a:gd name="csY71" fmla="*/ 152095 h 224314"/>
                <a:gd name="csX72" fmla="*/ 58732 w 169769"/>
                <a:gd name="csY72" fmla="*/ 150787 h 224314"/>
                <a:gd name="csX73" fmla="*/ 62441 w 169769"/>
                <a:gd name="csY73" fmla="*/ 149479 h 224314"/>
                <a:gd name="csX74" fmla="*/ 64742 w 169769"/>
                <a:gd name="csY74" fmla="*/ 148671 h 224314"/>
                <a:gd name="csX75" fmla="*/ 65696 w 169769"/>
                <a:gd name="csY75" fmla="*/ 145625 h 224314"/>
                <a:gd name="csX76" fmla="*/ 66489 w 169769"/>
                <a:gd name="csY76" fmla="*/ 143094 h 224314"/>
                <a:gd name="csX77" fmla="*/ 67281 w 169769"/>
                <a:gd name="csY77" fmla="*/ 140563 h 224314"/>
                <a:gd name="csX78" fmla="*/ 68074 w 169769"/>
                <a:gd name="csY78" fmla="*/ 138024 h 224314"/>
                <a:gd name="csX79" fmla="*/ 68874 w 169769"/>
                <a:gd name="csY79" fmla="*/ 135486 h 224314"/>
                <a:gd name="csX80" fmla="*/ 69667 w 169769"/>
                <a:gd name="csY80" fmla="*/ 132947 h 224314"/>
                <a:gd name="csX81" fmla="*/ 70460 w 169769"/>
                <a:gd name="csY81" fmla="*/ 130409 h 224314"/>
                <a:gd name="csX82" fmla="*/ 71252 w 169769"/>
                <a:gd name="csY82" fmla="*/ 127862 h 224314"/>
                <a:gd name="csX83" fmla="*/ 72052 w 169769"/>
                <a:gd name="csY83" fmla="*/ 125316 h 224314"/>
                <a:gd name="csX84" fmla="*/ 72845 w 169769"/>
                <a:gd name="csY84" fmla="*/ 122770 h 224314"/>
                <a:gd name="csX85" fmla="*/ 73637 w 169769"/>
                <a:gd name="csY85" fmla="*/ 120223 h 224314"/>
                <a:gd name="csX86" fmla="*/ 74430 w 169769"/>
                <a:gd name="csY86" fmla="*/ 117669 h 224314"/>
                <a:gd name="csX87" fmla="*/ 75223 w 169769"/>
                <a:gd name="csY87" fmla="*/ 115115 h 224314"/>
                <a:gd name="csX88" fmla="*/ 76024 w 169769"/>
                <a:gd name="csY88" fmla="*/ 112561 h 224314"/>
                <a:gd name="csX89" fmla="*/ 76816 w 169769"/>
                <a:gd name="csY89" fmla="*/ 110007 h 224314"/>
                <a:gd name="csX90" fmla="*/ 77609 w 169769"/>
                <a:gd name="csY90" fmla="*/ 107445 h 224314"/>
                <a:gd name="csX91" fmla="*/ 78401 w 169769"/>
                <a:gd name="csY91" fmla="*/ 104884 h 224314"/>
                <a:gd name="csX92" fmla="*/ 79132 w 169769"/>
                <a:gd name="csY92" fmla="*/ 102537 h 224314"/>
                <a:gd name="csX93" fmla="*/ 77762 w 169769"/>
                <a:gd name="csY93" fmla="*/ 100276 h 224314"/>
                <a:gd name="csX94" fmla="*/ 75931 w 169769"/>
                <a:gd name="csY94" fmla="*/ 97229 h 224314"/>
                <a:gd name="csX95" fmla="*/ 74007 w 169769"/>
                <a:gd name="csY95" fmla="*/ 94045 h 224314"/>
                <a:gd name="csX96" fmla="*/ 72206 w 169769"/>
                <a:gd name="csY96" fmla="*/ 91044 h 224314"/>
                <a:gd name="csX97" fmla="*/ 70890 w 169769"/>
                <a:gd name="csY97" fmla="*/ 88860 h 224314"/>
                <a:gd name="csX98" fmla="*/ 69305 w 169769"/>
                <a:gd name="csY98" fmla="*/ 86221 h 224314"/>
                <a:gd name="csX99" fmla="*/ 69475 w 169769"/>
                <a:gd name="csY99" fmla="*/ 82829 h 224314"/>
                <a:gd name="csX100" fmla="*/ 69436 w 169769"/>
                <a:gd name="csY100" fmla="*/ 81128 h 224314"/>
                <a:gd name="csX101" fmla="*/ 69598 w 169769"/>
                <a:gd name="csY101" fmla="*/ 78520 h 224314"/>
                <a:gd name="csX102" fmla="*/ 71114 w 169769"/>
                <a:gd name="csY102" fmla="*/ 74897 h 224314"/>
                <a:gd name="csX103" fmla="*/ 72907 w 169769"/>
                <a:gd name="csY103" fmla="*/ 70282 h 224314"/>
                <a:gd name="csX104" fmla="*/ 74215 w 169769"/>
                <a:gd name="csY104" fmla="*/ 67212 h 224314"/>
                <a:gd name="csX105" fmla="*/ 75346 w 169769"/>
                <a:gd name="csY105" fmla="*/ 64535 h 224314"/>
                <a:gd name="csX106" fmla="*/ 76254 w 169769"/>
                <a:gd name="csY106" fmla="*/ 62389 h 224314"/>
                <a:gd name="csX107" fmla="*/ 76754 w 169769"/>
                <a:gd name="csY107" fmla="*/ 60173 h 224314"/>
                <a:gd name="csX108" fmla="*/ 76485 w 169769"/>
                <a:gd name="csY108" fmla="*/ 58612 h 224314"/>
                <a:gd name="csX109" fmla="*/ 75892 w 169769"/>
                <a:gd name="csY109" fmla="*/ 58042 h 224314"/>
                <a:gd name="csX110" fmla="*/ 75392 w 169769"/>
                <a:gd name="csY110" fmla="*/ 57304 h 224314"/>
                <a:gd name="csX111" fmla="*/ 77109 w 169769"/>
                <a:gd name="csY111" fmla="*/ 56119 h 224314"/>
                <a:gd name="csX112" fmla="*/ 80325 w 169769"/>
                <a:gd name="csY112" fmla="*/ 55350 h 224314"/>
                <a:gd name="csX113" fmla="*/ 82103 w 169769"/>
                <a:gd name="csY113" fmla="*/ 55511 h 224314"/>
                <a:gd name="csX114" fmla="*/ 84581 w 169769"/>
                <a:gd name="csY114" fmla="*/ 54942 h 224314"/>
                <a:gd name="csX115" fmla="*/ 86551 w 169769"/>
                <a:gd name="csY115" fmla="*/ 54427 h 224314"/>
                <a:gd name="csX116" fmla="*/ 86704 w 169769"/>
                <a:gd name="csY116" fmla="*/ 53734 h 224314"/>
                <a:gd name="csX117" fmla="*/ 86151 w 169769"/>
                <a:gd name="csY117" fmla="*/ 52565 h 224314"/>
                <a:gd name="csX118" fmla="*/ 85335 w 169769"/>
                <a:gd name="csY118" fmla="*/ 50857 h 224314"/>
                <a:gd name="csX119" fmla="*/ 82557 w 169769"/>
                <a:gd name="csY119" fmla="*/ 50680 h 224314"/>
                <a:gd name="csX120" fmla="*/ 81718 w 169769"/>
                <a:gd name="csY120" fmla="*/ 50203 h 224314"/>
                <a:gd name="csX121" fmla="*/ 82688 w 169769"/>
                <a:gd name="csY121" fmla="*/ 47680 h 224314"/>
                <a:gd name="csX122" fmla="*/ 82649 w 169769"/>
                <a:gd name="csY122" fmla="*/ 46880 h 224314"/>
                <a:gd name="csX123" fmla="*/ 82280 w 169769"/>
                <a:gd name="csY123" fmla="*/ 45934 h 224314"/>
                <a:gd name="csX124" fmla="*/ 81872 w 169769"/>
                <a:gd name="csY124" fmla="*/ 44349 h 224314"/>
                <a:gd name="csX125" fmla="*/ 82072 w 169769"/>
                <a:gd name="csY125" fmla="*/ 42303 h 224314"/>
                <a:gd name="csX126" fmla="*/ 82641 w 169769"/>
                <a:gd name="csY126" fmla="*/ 40910 h 224314"/>
                <a:gd name="csX127" fmla="*/ 82649 w 169769"/>
                <a:gd name="csY127" fmla="*/ 39787 h 224314"/>
                <a:gd name="csX128" fmla="*/ 82380 w 169769"/>
                <a:gd name="csY128" fmla="*/ 37479 h 224314"/>
                <a:gd name="csX129" fmla="*/ 82464 w 169769"/>
                <a:gd name="csY129" fmla="*/ 35425 h 224314"/>
                <a:gd name="csX130" fmla="*/ 83049 w 169769"/>
                <a:gd name="csY130" fmla="*/ 34402 h 224314"/>
                <a:gd name="csX131" fmla="*/ 84088 w 169769"/>
                <a:gd name="csY131" fmla="*/ 33448 h 224314"/>
                <a:gd name="csX132" fmla="*/ 85066 w 169769"/>
                <a:gd name="csY132" fmla="*/ 32964 h 224314"/>
                <a:gd name="csX133" fmla="*/ 86081 w 169769"/>
                <a:gd name="csY133" fmla="*/ 32994 h 224314"/>
                <a:gd name="csX134" fmla="*/ 86889 w 169769"/>
                <a:gd name="csY134" fmla="*/ 33402 h 224314"/>
                <a:gd name="csX135" fmla="*/ 87236 w 169769"/>
                <a:gd name="csY135" fmla="*/ 34479 h 224314"/>
                <a:gd name="csX136" fmla="*/ 87020 w 169769"/>
                <a:gd name="csY136" fmla="*/ 35225 h 224314"/>
                <a:gd name="csX137" fmla="*/ 86443 w 169769"/>
                <a:gd name="csY137" fmla="*/ 35325 h 224314"/>
                <a:gd name="csX138" fmla="*/ 86243 w 169769"/>
                <a:gd name="csY138" fmla="*/ 35641 h 224314"/>
                <a:gd name="csX139" fmla="*/ 87066 w 169769"/>
                <a:gd name="csY139" fmla="*/ 37079 h 224314"/>
                <a:gd name="csX140" fmla="*/ 88259 w 169769"/>
                <a:gd name="csY140" fmla="*/ 38487 h 224314"/>
                <a:gd name="csX141" fmla="*/ 89182 w 169769"/>
                <a:gd name="csY141" fmla="*/ 38249 h 224314"/>
                <a:gd name="csX142" fmla="*/ 90214 w 169769"/>
                <a:gd name="csY142" fmla="*/ 37141 h 224314"/>
                <a:gd name="csX143" fmla="*/ 91306 w 169769"/>
                <a:gd name="csY143" fmla="*/ 36248 h 224314"/>
                <a:gd name="csX144" fmla="*/ 92668 w 169769"/>
                <a:gd name="csY144" fmla="*/ 35456 h 224314"/>
                <a:gd name="csX145" fmla="*/ 93661 w 169769"/>
                <a:gd name="csY145" fmla="*/ 33925 h 224314"/>
                <a:gd name="csX146" fmla="*/ 94508 w 169769"/>
                <a:gd name="csY146" fmla="*/ 32933 h 224314"/>
                <a:gd name="csX147" fmla="*/ 95262 w 169769"/>
                <a:gd name="csY147" fmla="*/ 32794 h 224314"/>
                <a:gd name="csX148" fmla="*/ 97463 w 169769"/>
                <a:gd name="csY148" fmla="*/ 39010 h 224314"/>
                <a:gd name="csX149" fmla="*/ 100726 w 169769"/>
                <a:gd name="csY149" fmla="*/ 44818 h 224314"/>
                <a:gd name="csX150" fmla="*/ 103604 w 169769"/>
                <a:gd name="csY150" fmla="*/ 48018 h 224314"/>
                <a:gd name="csX151" fmla="*/ 106597 w 169769"/>
                <a:gd name="csY151" fmla="*/ 52357 h 224314"/>
                <a:gd name="csX152" fmla="*/ 111145 w 169769"/>
                <a:gd name="csY152" fmla="*/ 56342 h 224314"/>
                <a:gd name="csX153" fmla="*/ 113231 w 169769"/>
                <a:gd name="csY153" fmla="*/ 57704 h 224314"/>
                <a:gd name="csX154" fmla="*/ 121688 w 169769"/>
                <a:gd name="csY154" fmla="*/ 60496 h 224314"/>
                <a:gd name="csX155" fmla="*/ 126313 w 169769"/>
                <a:gd name="csY155" fmla="*/ 61543 h 224314"/>
                <a:gd name="csX156" fmla="*/ 132685 w 169769"/>
                <a:gd name="csY156" fmla="*/ 62542 h 224314"/>
                <a:gd name="csX157" fmla="*/ 137094 w 169769"/>
                <a:gd name="csY157" fmla="*/ 64712 h 224314"/>
                <a:gd name="csX158" fmla="*/ 138572 w 169769"/>
                <a:gd name="csY158" fmla="*/ 64850 h 224314"/>
                <a:gd name="csX159" fmla="*/ 140881 w 169769"/>
                <a:gd name="csY159" fmla="*/ 64204 h 224314"/>
                <a:gd name="csX160" fmla="*/ 142566 w 169769"/>
                <a:gd name="csY160" fmla="*/ 64258 h 224314"/>
                <a:gd name="csX161" fmla="*/ 146783 w 169769"/>
                <a:gd name="csY161" fmla="*/ 67212 h 224314"/>
                <a:gd name="csX162" fmla="*/ 148022 w 169769"/>
                <a:gd name="csY162" fmla="*/ 70012 h 224314"/>
                <a:gd name="csX163" fmla="*/ 149777 w 169769"/>
                <a:gd name="csY163" fmla="*/ 71489 h 224314"/>
                <a:gd name="csX164" fmla="*/ 151323 w 169769"/>
                <a:gd name="csY164" fmla="*/ 73812 h 224314"/>
                <a:gd name="csX165" fmla="*/ 152331 w 169769"/>
                <a:gd name="csY165" fmla="*/ 76243 h 224314"/>
                <a:gd name="csX166" fmla="*/ 155894 w 169769"/>
                <a:gd name="csY166" fmla="*/ 79944 h 224314"/>
                <a:gd name="csX167" fmla="*/ 158403 w 169769"/>
                <a:gd name="csY167" fmla="*/ 84105 h 224314"/>
                <a:gd name="csX168" fmla="*/ 160958 w 169769"/>
                <a:gd name="csY168" fmla="*/ 87183 h 224314"/>
                <a:gd name="csX169" fmla="*/ 163244 w 169769"/>
                <a:gd name="csY169" fmla="*/ 89098 h 224314"/>
                <a:gd name="csX170" fmla="*/ 166707 w 169769"/>
                <a:gd name="csY170" fmla="*/ 89852 h 224314"/>
                <a:gd name="csX171" fmla="*/ 169461 w 169769"/>
                <a:gd name="csY171" fmla="*/ 90714 h 224314"/>
                <a:gd name="csX172" fmla="*/ 169769 w 169769"/>
                <a:gd name="csY172" fmla="*/ 92768 h 224314"/>
                <a:gd name="csX173" fmla="*/ 169484 w 169769"/>
                <a:gd name="csY173" fmla="*/ 95445 h 224314"/>
                <a:gd name="csX174" fmla="*/ 168961 w 169769"/>
                <a:gd name="csY174" fmla="*/ 97422 h 224314"/>
                <a:gd name="csX175" fmla="*/ 166391 w 169769"/>
                <a:gd name="csY175" fmla="*/ 101268 h 224314"/>
                <a:gd name="csX176" fmla="*/ 165775 w 169769"/>
                <a:gd name="csY176" fmla="*/ 103638 h 224314"/>
                <a:gd name="csX177" fmla="*/ 162866 w 169769"/>
                <a:gd name="csY177" fmla="*/ 107545 h 224314"/>
                <a:gd name="csX178" fmla="*/ 159712 w 169769"/>
                <a:gd name="csY178" fmla="*/ 114092 h 224314"/>
                <a:gd name="csX179" fmla="*/ 158264 w 169769"/>
                <a:gd name="csY179" fmla="*/ 115554 h 224314"/>
                <a:gd name="csX180" fmla="*/ 153178 w 169769"/>
                <a:gd name="csY180" fmla="*/ 118923 h 224314"/>
                <a:gd name="csX181" fmla="*/ 149438 w 169769"/>
                <a:gd name="csY181" fmla="*/ 122977 h 224314"/>
                <a:gd name="csX182" fmla="*/ 145005 w 169769"/>
                <a:gd name="csY182" fmla="*/ 130009 h 224314"/>
                <a:gd name="csX183" fmla="*/ 141634 w 169769"/>
                <a:gd name="csY183" fmla="*/ 136963 h 224314"/>
                <a:gd name="csX184" fmla="*/ 140342 w 169769"/>
                <a:gd name="csY184" fmla="*/ 139186 h 224314"/>
                <a:gd name="csX185" fmla="*/ 137625 w 169769"/>
                <a:gd name="csY185" fmla="*/ 139648 h 224314"/>
                <a:gd name="csX186" fmla="*/ 135848 w 169769"/>
                <a:gd name="csY186" fmla="*/ 139455 h 224314"/>
                <a:gd name="csX187" fmla="*/ 134616 w 169769"/>
                <a:gd name="csY187" fmla="*/ 138802 h 224314"/>
                <a:gd name="csX188" fmla="*/ 135101 w 169769"/>
                <a:gd name="csY188" fmla="*/ 136901 h 224314"/>
                <a:gd name="csX189" fmla="*/ 135394 w 169769"/>
                <a:gd name="csY189" fmla="*/ 134786 h 224314"/>
                <a:gd name="csX190" fmla="*/ 133754 w 169769"/>
                <a:gd name="csY190" fmla="*/ 135009 h 224314"/>
                <a:gd name="csX191" fmla="*/ 132315 w 169769"/>
                <a:gd name="csY191" fmla="*/ 135447 h 224314"/>
                <a:gd name="csX192" fmla="*/ 128953 w 169769"/>
                <a:gd name="csY192" fmla="*/ 140640 h 224314"/>
                <a:gd name="csX193" fmla="*/ 127105 w 169769"/>
                <a:gd name="csY193" fmla="*/ 142917 h 224314"/>
                <a:gd name="csX194" fmla="*/ 126713 w 169769"/>
                <a:gd name="csY194" fmla="*/ 145802 h 224314"/>
                <a:gd name="csX195" fmla="*/ 125820 w 169769"/>
                <a:gd name="csY195" fmla="*/ 149525 h 224314"/>
                <a:gd name="csX196" fmla="*/ 124505 w 169769"/>
                <a:gd name="csY196" fmla="*/ 152949 h 224314"/>
                <a:gd name="csX197" fmla="*/ 123920 w 169769"/>
                <a:gd name="csY197" fmla="*/ 155826 h 224314"/>
                <a:gd name="csX198" fmla="*/ 123943 w 169769"/>
                <a:gd name="csY198" fmla="*/ 157457 h 224314"/>
                <a:gd name="csX199" fmla="*/ 124928 w 169769"/>
                <a:gd name="csY199" fmla="*/ 161434 h 224314"/>
                <a:gd name="csX200" fmla="*/ 124997 w 169769"/>
                <a:gd name="csY200" fmla="*/ 165503 h 224314"/>
                <a:gd name="csX201" fmla="*/ 125567 w 169769"/>
                <a:gd name="csY201" fmla="*/ 167942 h 224314"/>
                <a:gd name="csX202" fmla="*/ 126028 w 169769"/>
                <a:gd name="csY202" fmla="*/ 170865 h 224314"/>
                <a:gd name="csX203" fmla="*/ 124451 w 169769"/>
                <a:gd name="csY203" fmla="*/ 171765 h 224314"/>
                <a:gd name="csX204" fmla="*/ 123096 w 169769"/>
                <a:gd name="csY204" fmla="*/ 172211 h 224314"/>
                <a:gd name="csX205" fmla="*/ 117740 w 169769"/>
                <a:gd name="csY205" fmla="*/ 172534 h 224314"/>
                <a:gd name="csX206" fmla="*/ 112315 w 169769"/>
                <a:gd name="csY206" fmla="*/ 173473 h 224314"/>
                <a:gd name="csX207" fmla="*/ 107575 w 169769"/>
                <a:gd name="csY207" fmla="*/ 175165 h 224314"/>
                <a:gd name="csX208" fmla="*/ 104743 w 169769"/>
                <a:gd name="csY208" fmla="*/ 176850 h 224314"/>
                <a:gd name="csX209" fmla="*/ 101057 w 169769"/>
                <a:gd name="csY209" fmla="*/ 180612 h 224314"/>
                <a:gd name="csX210" fmla="*/ 98802 w 169769"/>
                <a:gd name="csY210" fmla="*/ 190143 h 224314"/>
                <a:gd name="csX211" fmla="*/ 95193 w 169769"/>
                <a:gd name="csY211" fmla="*/ 194159 h 224314"/>
                <a:gd name="csX212" fmla="*/ 92746 w 169769"/>
                <a:gd name="csY212" fmla="*/ 194998 h 224314"/>
                <a:gd name="csX213" fmla="*/ 86858 w 169769"/>
                <a:gd name="csY213" fmla="*/ 195351 h 224314"/>
                <a:gd name="csX214" fmla="*/ 78571 w 169769"/>
                <a:gd name="csY214" fmla="*/ 196459 h 224314"/>
                <a:gd name="csX215" fmla="*/ 75661 w 169769"/>
                <a:gd name="csY215" fmla="*/ 197421 h 224314"/>
                <a:gd name="csX216" fmla="*/ 70829 w 169769"/>
                <a:gd name="csY216" fmla="*/ 203221 h 224314"/>
                <a:gd name="csX217" fmla="*/ 70452 w 169769"/>
                <a:gd name="csY217" fmla="*/ 205044 h 224314"/>
                <a:gd name="csX218" fmla="*/ 71383 w 169769"/>
                <a:gd name="csY218" fmla="*/ 206360 h 224314"/>
                <a:gd name="csX219" fmla="*/ 71691 w 169769"/>
                <a:gd name="csY219" fmla="*/ 207814 h 224314"/>
                <a:gd name="csX220" fmla="*/ 71252 w 169769"/>
                <a:gd name="csY220" fmla="*/ 209175 h 224314"/>
                <a:gd name="csX221" fmla="*/ 69059 w 169769"/>
                <a:gd name="csY221" fmla="*/ 212845 h 224314"/>
                <a:gd name="csX222" fmla="*/ 66689 w 169769"/>
                <a:gd name="csY222" fmla="*/ 215506 h 224314"/>
                <a:gd name="csX223" fmla="*/ 60379 w 169769"/>
                <a:gd name="csY223" fmla="*/ 217176 h 224314"/>
                <a:gd name="csX224" fmla="*/ 58062 w 169769"/>
                <a:gd name="csY224" fmla="*/ 216184 h 224314"/>
                <a:gd name="csX225" fmla="*/ 55946 w 169769"/>
                <a:gd name="csY225" fmla="*/ 215683 h 224314"/>
                <a:gd name="csX226" fmla="*/ 51852 w 169769"/>
                <a:gd name="csY226" fmla="*/ 215630 h 224314"/>
                <a:gd name="csX227" fmla="*/ 45188 w 169769"/>
                <a:gd name="csY227" fmla="*/ 216261 h 224314"/>
                <a:gd name="csX228" fmla="*/ 42733 w 169769"/>
                <a:gd name="csY228" fmla="*/ 218230 h 224314"/>
                <a:gd name="csX229" fmla="*/ 38862 w 169769"/>
                <a:gd name="csY229" fmla="*/ 219622 h 224314"/>
                <a:gd name="csX230" fmla="*/ 35291 w 169769"/>
                <a:gd name="csY230" fmla="*/ 221768 h 224314"/>
                <a:gd name="csX231" fmla="*/ 28550 w 169769"/>
                <a:gd name="csY231" fmla="*/ 222584 h 224314"/>
                <a:gd name="csX232" fmla="*/ 23925 w 169769"/>
                <a:gd name="csY232" fmla="*/ 224315 h 224314"/>
                <a:gd name="csX233" fmla="*/ 145652 w 169769"/>
                <a:gd name="csY233" fmla="*/ 143540 h 224314"/>
                <a:gd name="csX234" fmla="*/ 144290 w 169769"/>
                <a:gd name="csY234" fmla="*/ 143886 h 224314"/>
                <a:gd name="csX235" fmla="*/ 143897 w 169769"/>
                <a:gd name="csY235" fmla="*/ 143725 h 224314"/>
                <a:gd name="csX236" fmla="*/ 143905 w 169769"/>
                <a:gd name="csY236" fmla="*/ 140832 h 224314"/>
                <a:gd name="csX237" fmla="*/ 147075 w 169769"/>
                <a:gd name="csY237" fmla="*/ 137186 h 224314"/>
                <a:gd name="csX238" fmla="*/ 149161 w 169769"/>
                <a:gd name="csY238" fmla="*/ 132970 h 224314"/>
                <a:gd name="csX239" fmla="*/ 150600 w 169769"/>
                <a:gd name="csY239" fmla="*/ 136740 h 224314"/>
                <a:gd name="csX240" fmla="*/ 148099 w 169769"/>
                <a:gd name="csY240" fmla="*/ 138848 h 224314"/>
                <a:gd name="csX241" fmla="*/ 146744 w 169769"/>
                <a:gd name="csY241" fmla="*/ 142448 h 224314"/>
                <a:gd name="csX242" fmla="*/ 145652 w 169769"/>
                <a:gd name="csY242" fmla="*/ 143540 h 22431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</a:cxnLst>
              <a:rect l="l" t="t" r="r" b="b"/>
              <a:pathLst>
                <a:path w="169769" h="224314">
                  <a:moveTo>
                    <a:pt x="93300" y="16863"/>
                  </a:moveTo>
                  <a:lnTo>
                    <a:pt x="92876" y="17409"/>
                  </a:lnTo>
                  <a:lnTo>
                    <a:pt x="92253" y="17463"/>
                  </a:lnTo>
                  <a:lnTo>
                    <a:pt x="90822" y="16993"/>
                  </a:lnTo>
                  <a:lnTo>
                    <a:pt x="89983" y="15909"/>
                  </a:lnTo>
                  <a:lnTo>
                    <a:pt x="90144" y="14586"/>
                  </a:lnTo>
                  <a:lnTo>
                    <a:pt x="90190" y="12139"/>
                  </a:lnTo>
                  <a:lnTo>
                    <a:pt x="90599" y="9831"/>
                  </a:lnTo>
                  <a:lnTo>
                    <a:pt x="90483" y="7385"/>
                  </a:lnTo>
                  <a:lnTo>
                    <a:pt x="89375" y="6893"/>
                  </a:lnTo>
                  <a:lnTo>
                    <a:pt x="88598" y="7031"/>
                  </a:lnTo>
                  <a:lnTo>
                    <a:pt x="90406" y="3577"/>
                  </a:lnTo>
                  <a:lnTo>
                    <a:pt x="91122" y="3046"/>
                  </a:lnTo>
                  <a:lnTo>
                    <a:pt x="91791" y="3269"/>
                  </a:lnTo>
                  <a:lnTo>
                    <a:pt x="93461" y="2900"/>
                  </a:lnTo>
                  <a:lnTo>
                    <a:pt x="94338" y="1023"/>
                  </a:lnTo>
                  <a:lnTo>
                    <a:pt x="95039" y="0"/>
                  </a:lnTo>
                  <a:lnTo>
                    <a:pt x="95785" y="123"/>
                  </a:lnTo>
                  <a:lnTo>
                    <a:pt x="96147" y="700"/>
                  </a:lnTo>
                  <a:lnTo>
                    <a:pt x="95885" y="3554"/>
                  </a:lnTo>
                  <a:lnTo>
                    <a:pt x="95854" y="5931"/>
                  </a:lnTo>
                  <a:lnTo>
                    <a:pt x="94931" y="13193"/>
                  </a:lnTo>
                  <a:lnTo>
                    <a:pt x="93977" y="14447"/>
                  </a:lnTo>
                  <a:lnTo>
                    <a:pt x="93492" y="15462"/>
                  </a:lnTo>
                  <a:lnTo>
                    <a:pt x="93300" y="16863"/>
                  </a:lnTo>
                  <a:close/>
                  <a:moveTo>
                    <a:pt x="92946" y="26732"/>
                  </a:moveTo>
                  <a:lnTo>
                    <a:pt x="92053" y="27371"/>
                  </a:lnTo>
                  <a:lnTo>
                    <a:pt x="91414" y="27263"/>
                  </a:lnTo>
                  <a:lnTo>
                    <a:pt x="91545" y="25994"/>
                  </a:lnTo>
                  <a:lnTo>
                    <a:pt x="91930" y="25109"/>
                  </a:lnTo>
                  <a:lnTo>
                    <a:pt x="92853" y="25178"/>
                  </a:lnTo>
                  <a:lnTo>
                    <a:pt x="93076" y="25709"/>
                  </a:lnTo>
                  <a:lnTo>
                    <a:pt x="92946" y="26732"/>
                  </a:lnTo>
                  <a:close/>
                  <a:moveTo>
                    <a:pt x="23925" y="224315"/>
                  </a:moveTo>
                  <a:lnTo>
                    <a:pt x="22617" y="221361"/>
                  </a:lnTo>
                  <a:lnTo>
                    <a:pt x="21309" y="218407"/>
                  </a:lnTo>
                  <a:lnTo>
                    <a:pt x="19993" y="215453"/>
                  </a:lnTo>
                  <a:lnTo>
                    <a:pt x="18684" y="212491"/>
                  </a:lnTo>
                  <a:lnTo>
                    <a:pt x="17769" y="210414"/>
                  </a:lnTo>
                  <a:lnTo>
                    <a:pt x="16230" y="209683"/>
                  </a:lnTo>
                  <a:lnTo>
                    <a:pt x="15291" y="207491"/>
                  </a:lnTo>
                  <a:lnTo>
                    <a:pt x="14336" y="205244"/>
                  </a:lnTo>
                  <a:lnTo>
                    <a:pt x="13382" y="202998"/>
                  </a:lnTo>
                  <a:lnTo>
                    <a:pt x="12428" y="200752"/>
                  </a:lnTo>
                  <a:lnTo>
                    <a:pt x="11474" y="198505"/>
                  </a:lnTo>
                  <a:lnTo>
                    <a:pt x="10512" y="196251"/>
                  </a:lnTo>
                  <a:lnTo>
                    <a:pt x="9558" y="193997"/>
                  </a:lnTo>
                  <a:lnTo>
                    <a:pt x="8603" y="191743"/>
                  </a:lnTo>
                  <a:lnTo>
                    <a:pt x="7649" y="189489"/>
                  </a:lnTo>
                  <a:lnTo>
                    <a:pt x="6687" y="187235"/>
                  </a:lnTo>
                  <a:lnTo>
                    <a:pt x="5733" y="184981"/>
                  </a:lnTo>
                  <a:lnTo>
                    <a:pt x="4779" y="182720"/>
                  </a:lnTo>
                  <a:lnTo>
                    <a:pt x="3825" y="180458"/>
                  </a:lnTo>
                  <a:lnTo>
                    <a:pt x="2870" y="178196"/>
                  </a:lnTo>
                  <a:lnTo>
                    <a:pt x="1908" y="175935"/>
                  </a:lnTo>
                  <a:lnTo>
                    <a:pt x="954" y="173673"/>
                  </a:lnTo>
                  <a:lnTo>
                    <a:pt x="0" y="171411"/>
                  </a:lnTo>
                  <a:lnTo>
                    <a:pt x="3047" y="170342"/>
                  </a:lnTo>
                  <a:lnTo>
                    <a:pt x="6757" y="169042"/>
                  </a:lnTo>
                  <a:lnTo>
                    <a:pt x="10474" y="167742"/>
                  </a:lnTo>
                  <a:lnTo>
                    <a:pt x="14183" y="166442"/>
                  </a:lnTo>
                  <a:lnTo>
                    <a:pt x="17900" y="165142"/>
                  </a:lnTo>
                  <a:lnTo>
                    <a:pt x="21609" y="163841"/>
                  </a:lnTo>
                  <a:lnTo>
                    <a:pt x="25318" y="162534"/>
                  </a:lnTo>
                  <a:lnTo>
                    <a:pt x="29035" y="161234"/>
                  </a:lnTo>
                  <a:lnTo>
                    <a:pt x="32744" y="159934"/>
                  </a:lnTo>
                  <a:lnTo>
                    <a:pt x="36461" y="158626"/>
                  </a:lnTo>
                  <a:lnTo>
                    <a:pt x="40170" y="157318"/>
                  </a:lnTo>
                  <a:lnTo>
                    <a:pt x="43880" y="156018"/>
                  </a:lnTo>
                  <a:lnTo>
                    <a:pt x="47596" y="154710"/>
                  </a:lnTo>
                  <a:lnTo>
                    <a:pt x="51305" y="153402"/>
                  </a:lnTo>
                  <a:lnTo>
                    <a:pt x="55015" y="152095"/>
                  </a:lnTo>
                  <a:lnTo>
                    <a:pt x="58732" y="150787"/>
                  </a:lnTo>
                  <a:lnTo>
                    <a:pt x="62441" y="149479"/>
                  </a:lnTo>
                  <a:lnTo>
                    <a:pt x="64742" y="148671"/>
                  </a:lnTo>
                  <a:lnTo>
                    <a:pt x="65696" y="145625"/>
                  </a:lnTo>
                  <a:lnTo>
                    <a:pt x="66489" y="143094"/>
                  </a:lnTo>
                  <a:lnTo>
                    <a:pt x="67281" y="140563"/>
                  </a:lnTo>
                  <a:lnTo>
                    <a:pt x="68074" y="138024"/>
                  </a:lnTo>
                  <a:lnTo>
                    <a:pt x="68874" y="135486"/>
                  </a:lnTo>
                  <a:lnTo>
                    <a:pt x="69667" y="132947"/>
                  </a:lnTo>
                  <a:lnTo>
                    <a:pt x="70460" y="130409"/>
                  </a:lnTo>
                  <a:lnTo>
                    <a:pt x="71252" y="127862"/>
                  </a:lnTo>
                  <a:lnTo>
                    <a:pt x="72052" y="125316"/>
                  </a:lnTo>
                  <a:lnTo>
                    <a:pt x="72845" y="122770"/>
                  </a:lnTo>
                  <a:lnTo>
                    <a:pt x="73637" y="120223"/>
                  </a:lnTo>
                  <a:lnTo>
                    <a:pt x="74430" y="117669"/>
                  </a:lnTo>
                  <a:lnTo>
                    <a:pt x="75223" y="115115"/>
                  </a:lnTo>
                  <a:lnTo>
                    <a:pt x="76024" y="112561"/>
                  </a:lnTo>
                  <a:lnTo>
                    <a:pt x="76816" y="110007"/>
                  </a:lnTo>
                  <a:lnTo>
                    <a:pt x="77609" y="107445"/>
                  </a:lnTo>
                  <a:lnTo>
                    <a:pt x="78401" y="104884"/>
                  </a:lnTo>
                  <a:lnTo>
                    <a:pt x="79132" y="102537"/>
                  </a:lnTo>
                  <a:lnTo>
                    <a:pt x="77762" y="100276"/>
                  </a:lnTo>
                  <a:lnTo>
                    <a:pt x="75931" y="97229"/>
                  </a:lnTo>
                  <a:lnTo>
                    <a:pt x="74007" y="94045"/>
                  </a:lnTo>
                  <a:lnTo>
                    <a:pt x="72206" y="91044"/>
                  </a:lnTo>
                  <a:lnTo>
                    <a:pt x="70890" y="88860"/>
                  </a:lnTo>
                  <a:lnTo>
                    <a:pt x="69305" y="86221"/>
                  </a:lnTo>
                  <a:lnTo>
                    <a:pt x="69475" y="82829"/>
                  </a:lnTo>
                  <a:lnTo>
                    <a:pt x="69436" y="81128"/>
                  </a:lnTo>
                  <a:lnTo>
                    <a:pt x="69598" y="78520"/>
                  </a:lnTo>
                  <a:lnTo>
                    <a:pt x="71114" y="74897"/>
                  </a:lnTo>
                  <a:lnTo>
                    <a:pt x="72907" y="70282"/>
                  </a:lnTo>
                  <a:lnTo>
                    <a:pt x="74215" y="67212"/>
                  </a:lnTo>
                  <a:lnTo>
                    <a:pt x="75346" y="64535"/>
                  </a:lnTo>
                  <a:lnTo>
                    <a:pt x="76254" y="62389"/>
                  </a:lnTo>
                  <a:lnTo>
                    <a:pt x="76754" y="60173"/>
                  </a:lnTo>
                  <a:lnTo>
                    <a:pt x="76485" y="58612"/>
                  </a:lnTo>
                  <a:lnTo>
                    <a:pt x="75892" y="58042"/>
                  </a:lnTo>
                  <a:lnTo>
                    <a:pt x="75392" y="57304"/>
                  </a:lnTo>
                  <a:lnTo>
                    <a:pt x="77109" y="56119"/>
                  </a:lnTo>
                  <a:lnTo>
                    <a:pt x="80325" y="55350"/>
                  </a:lnTo>
                  <a:lnTo>
                    <a:pt x="82103" y="55511"/>
                  </a:lnTo>
                  <a:lnTo>
                    <a:pt x="84581" y="54942"/>
                  </a:lnTo>
                  <a:lnTo>
                    <a:pt x="86551" y="54427"/>
                  </a:lnTo>
                  <a:lnTo>
                    <a:pt x="86704" y="53734"/>
                  </a:lnTo>
                  <a:lnTo>
                    <a:pt x="86151" y="52565"/>
                  </a:lnTo>
                  <a:lnTo>
                    <a:pt x="85335" y="50857"/>
                  </a:lnTo>
                  <a:lnTo>
                    <a:pt x="82557" y="50680"/>
                  </a:lnTo>
                  <a:lnTo>
                    <a:pt x="81718" y="50203"/>
                  </a:lnTo>
                  <a:lnTo>
                    <a:pt x="82688" y="47680"/>
                  </a:lnTo>
                  <a:lnTo>
                    <a:pt x="82649" y="46880"/>
                  </a:lnTo>
                  <a:lnTo>
                    <a:pt x="82280" y="45934"/>
                  </a:lnTo>
                  <a:lnTo>
                    <a:pt x="81872" y="44349"/>
                  </a:lnTo>
                  <a:lnTo>
                    <a:pt x="82072" y="42303"/>
                  </a:lnTo>
                  <a:lnTo>
                    <a:pt x="82641" y="40910"/>
                  </a:lnTo>
                  <a:lnTo>
                    <a:pt x="82649" y="39787"/>
                  </a:lnTo>
                  <a:lnTo>
                    <a:pt x="82380" y="37479"/>
                  </a:lnTo>
                  <a:lnTo>
                    <a:pt x="82464" y="35425"/>
                  </a:lnTo>
                  <a:lnTo>
                    <a:pt x="83049" y="34402"/>
                  </a:lnTo>
                  <a:lnTo>
                    <a:pt x="84088" y="33448"/>
                  </a:lnTo>
                  <a:lnTo>
                    <a:pt x="85066" y="32964"/>
                  </a:lnTo>
                  <a:lnTo>
                    <a:pt x="86081" y="32994"/>
                  </a:lnTo>
                  <a:lnTo>
                    <a:pt x="86889" y="33402"/>
                  </a:lnTo>
                  <a:lnTo>
                    <a:pt x="87236" y="34479"/>
                  </a:lnTo>
                  <a:lnTo>
                    <a:pt x="87020" y="35225"/>
                  </a:lnTo>
                  <a:lnTo>
                    <a:pt x="86443" y="35325"/>
                  </a:lnTo>
                  <a:lnTo>
                    <a:pt x="86243" y="35641"/>
                  </a:lnTo>
                  <a:lnTo>
                    <a:pt x="87066" y="37079"/>
                  </a:lnTo>
                  <a:lnTo>
                    <a:pt x="88259" y="38487"/>
                  </a:lnTo>
                  <a:lnTo>
                    <a:pt x="89182" y="38249"/>
                  </a:lnTo>
                  <a:lnTo>
                    <a:pt x="90214" y="37141"/>
                  </a:lnTo>
                  <a:lnTo>
                    <a:pt x="91306" y="36248"/>
                  </a:lnTo>
                  <a:lnTo>
                    <a:pt x="92668" y="35456"/>
                  </a:lnTo>
                  <a:lnTo>
                    <a:pt x="93661" y="33925"/>
                  </a:lnTo>
                  <a:lnTo>
                    <a:pt x="94508" y="32933"/>
                  </a:lnTo>
                  <a:lnTo>
                    <a:pt x="95262" y="32794"/>
                  </a:lnTo>
                  <a:lnTo>
                    <a:pt x="97463" y="39010"/>
                  </a:lnTo>
                  <a:lnTo>
                    <a:pt x="100726" y="44818"/>
                  </a:lnTo>
                  <a:lnTo>
                    <a:pt x="103604" y="48018"/>
                  </a:lnTo>
                  <a:lnTo>
                    <a:pt x="106597" y="52357"/>
                  </a:lnTo>
                  <a:lnTo>
                    <a:pt x="111145" y="56342"/>
                  </a:lnTo>
                  <a:lnTo>
                    <a:pt x="113231" y="57704"/>
                  </a:lnTo>
                  <a:lnTo>
                    <a:pt x="121688" y="60496"/>
                  </a:lnTo>
                  <a:lnTo>
                    <a:pt x="126313" y="61543"/>
                  </a:lnTo>
                  <a:lnTo>
                    <a:pt x="132685" y="62542"/>
                  </a:lnTo>
                  <a:lnTo>
                    <a:pt x="137094" y="64712"/>
                  </a:lnTo>
                  <a:lnTo>
                    <a:pt x="138572" y="64850"/>
                  </a:lnTo>
                  <a:lnTo>
                    <a:pt x="140881" y="64204"/>
                  </a:lnTo>
                  <a:lnTo>
                    <a:pt x="142566" y="64258"/>
                  </a:lnTo>
                  <a:lnTo>
                    <a:pt x="146783" y="67212"/>
                  </a:lnTo>
                  <a:lnTo>
                    <a:pt x="148022" y="70012"/>
                  </a:lnTo>
                  <a:lnTo>
                    <a:pt x="149777" y="71489"/>
                  </a:lnTo>
                  <a:lnTo>
                    <a:pt x="151323" y="73812"/>
                  </a:lnTo>
                  <a:lnTo>
                    <a:pt x="152331" y="76243"/>
                  </a:lnTo>
                  <a:lnTo>
                    <a:pt x="155894" y="79944"/>
                  </a:lnTo>
                  <a:lnTo>
                    <a:pt x="158403" y="84105"/>
                  </a:lnTo>
                  <a:lnTo>
                    <a:pt x="160958" y="87183"/>
                  </a:lnTo>
                  <a:lnTo>
                    <a:pt x="163244" y="89098"/>
                  </a:lnTo>
                  <a:lnTo>
                    <a:pt x="166707" y="89852"/>
                  </a:lnTo>
                  <a:lnTo>
                    <a:pt x="169461" y="90714"/>
                  </a:lnTo>
                  <a:lnTo>
                    <a:pt x="169769" y="92768"/>
                  </a:lnTo>
                  <a:lnTo>
                    <a:pt x="169484" y="95445"/>
                  </a:lnTo>
                  <a:lnTo>
                    <a:pt x="168961" y="97422"/>
                  </a:lnTo>
                  <a:lnTo>
                    <a:pt x="166391" y="101268"/>
                  </a:lnTo>
                  <a:lnTo>
                    <a:pt x="165775" y="103638"/>
                  </a:lnTo>
                  <a:lnTo>
                    <a:pt x="162866" y="107545"/>
                  </a:lnTo>
                  <a:lnTo>
                    <a:pt x="159712" y="114092"/>
                  </a:lnTo>
                  <a:lnTo>
                    <a:pt x="158264" y="115554"/>
                  </a:lnTo>
                  <a:lnTo>
                    <a:pt x="153178" y="118923"/>
                  </a:lnTo>
                  <a:lnTo>
                    <a:pt x="149438" y="122977"/>
                  </a:lnTo>
                  <a:lnTo>
                    <a:pt x="145005" y="130009"/>
                  </a:lnTo>
                  <a:lnTo>
                    <a:pt x="141634" y="136963"/>
                  </a:lnTo>
                  <a:lnTo>
                    <a:pt x="140342" y="139186"/>
                  </a:lnTo>
                  <a:lnTo>
                    <a:pt x="137625" y="139648"/>
                  </a:lnTo>
                  <a:lnTo>
                    <a:pt x="135848" y="139455"/>
                  </a:lnTo>
                  <a:lnTo>
                    <a:pt x="134616" y="138802"/>
                  </a:lnTo>
                  <a:lnTo>
                    <a:pt x="135101" y="136901"/>
                  </a:lnTo>
                  <a:lnTo>
                    <a:pt x="135394" y="134786"/>
                  </a:lnTo>
                  <a:lnTo>
                    <a:pt x="133754" y="135009"/>
                  </a:lnTo>
                  <a:lnTo>
                    <a:pt x="132315" y="135447"/>
                  </a:lnTo>
                  <a:lnTo>
                    <a:pt x="128953" y="140640"/>
                  </a:lnTo>
                  <a:lnTo>
                    <a:pt x="127105" y="142917"/>
                  </a:lnTo>
                  <a:lnTo>
                    <a:pt x="126713" y="145802"/>
                  </a:lnTo>
                  <a:lnTo>
                    <a:pt x="125820" y="149525"/>
                  </a:lnTo>
                  <a:lnTo>
                    <a:pt x="124505" y="152949"/>
                  </a:lnTo>
                  <a:lnTo>
                    <a:pt x="123920" y="155826"/>
                  </a:lnTo>
                  <a:lnTo>
                    <a:pt x="123943" y="157457"/>
                  </a:lnTo>
                  <a:lnTo>
                    <a:pt x="124928" y="161434"/>
                  </a:lnTo>
                  <a:lnTo>
                    <a:pt x="124997" y="165503"/>
                  </a:lnTo>
                  <a:lnTo>
                    <a:pt x="125567" y="167942"/>
                  </a:lnTo>
                  <a:lnTo>
                    <a:pt x="126028" y="170865"/>
                  </a:lnTo>
                  <a:lnTo>
                    <a:pt x="124451" y="171765"/>
                  </a:lnTo>
                  <a:lnTo>
                    <a:pt x="123096" y="172211"/>
                  </a:lnTo>
                  <a:lnTo>
                    <a:pt x="117740" y="172534"/>
                  </a:lnTo>
                  <a:lnTo>
                    <a:pt x="112315" y="173473"/>
                  </a:lnTo>
                  <a:lnTo>
                    <a:pt x="107575" y="175165"/>
                  </a:lnTo>
                  <a:lnTo>
                    <a:pt x="104743" y="176850"/>
                  </a:lnTo>
                  <a:lnTo>
                    <a:pt x="101057" y="180612"/>
                  </a:lnTo>
                  <a:lnTo>
                    <a:pt x="98802" y="190143"/>
                  </a:lnTo>
                  <a:lnTo>
                    <a:pt x="95193" y="194159"/>
                  </a:lnTo>
                  <a:lnTo>
                    <a:pt x="92746" y="194998"/>
                  </a:lnTo>
                  <a:lnTo>
                    <a:pt x="86858" y="195351"/>
                  </a:lnTo>
                  <a:lnTo>
                    <a:pt x="78571" y="196459"/>
                  </a:lnTo>
                  <a:lnTo>
                    <a:pt x="75661" y="197421"/>
                  </a:lnTo>
                  <a:lnTo>
                    <a:pt x="70829" y="203221"/>
                  </a:lnTo>
                  <a:lnTo>
                    <a:pt x="70452" y="205044"/>
                  </a:lnTo>
                  <a:lnTo>
                    <a:pt x="71383" y="206360"/>
                  </a:lnTo>
                  <a:lnTo>
                    <a:pt x="71691" y="207814"/>
                  </a:lnTo>
                  <a:lnTo>
                    <a:pt x="71252" y="209175"/>
                  </a:lnTo>
                  <a:lnTo>
                    <a:pt x="69059" y="212845"/>
                  </a:lnTo>
                  <a:lnTo>
                    <a:pt x="66689" y="215506"/>
                  </a:lnTo>
                  <a:lnTo>
                    <a:pt x="60379" y="217176"/>
                  </a:lnTo>
                  <a:lnTo>
                    <a:pt x="58062" y="216184"/>
                  </a:lnTo>
                  <a:lnTo>
                    <a:pt x="55946" y="215683"/>
                  </a:lnTo>
                  <a:lnTo>
                    <a:pt x="51852" y="215630"/>
                  </a:lnTo>
                  <a:lnTo>
                    <a:pt x="45188" y="216261"/>
                  </a:lnTo>
                  <a:lnTo>
                    <a:pt x="42733" y="218230"/>
                  </a:lnTo>
                  <a:lnTo>
                    <a:pt x="38862" y="219622"/>
                  </a:lnTo>
                  <a:lnTo>
                    <a:pt x="35291" y="221768"/>
                  </a:lnTo>
                  <a:lnTo>
                    <a:pt x="28550" y="222584"/>
                  </a:lnTo>
                  <a:lnTo>
                    <a:pt x="23925" y="224315"/>
                  </a:lnTo>
                  <a:close/>
                  <a:moveTo>
                    <a:pt x="145652" y="143540"/>
                  </a:moveTo>
                  <a:lnTo>
                    <a:pt x="144290" y="143886"/>
                  </a:lnTo>
                  <a:lnTo>
                    <a:pt x="143897" y="143725"/>
                  </a:lnTo>
                  <a:lnTo>
                    <a:pt x="143905" y="140832"/>
                  </a:lnTo>
                  <a:lnTo>
                    <a:pt x="147075" y="137186"/>
                  </a:lnTo>
                  <a:lnTo>
                    <a:pt x="149161" y="132970"/>
                  </a:lnTo>
                  <a:lnTo>
                    <a:pt x="150600" y="136740"/>
                  </a:lnTo>
                  <a:lnTo>
                    <a:pt x="148099" y="138848"/>
                  </a:lnTo>
                  <a:lnTo>
                    <a:pt x="146744" y="142448"/>
                  </a:lnTo>
                  <a:lnTo>
                    <a:pt x="145652" y="1435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0" name="Serbest Form 179">
              <a:extLst>
                <a:ext uri="{FF2B5EF4-FFF2-40B4-BE49-F238E27FC236}">
                  <a16:creationId xmlns:a16="http://schemas.microsoft.com/office/drawing/2014/main" id="{CEE0C806-5888-8C75-162E-46CE8844A6A8}"/>
                </a:ext>
              </a:extLst>
            </p:cNvPr>
            <p:cNvSpPr/>
            <p:nvPr/>
          </p:nvSpPr>
          <p:spPr>
            <a:xfrm>
              <a:off x="6204803" y="6288111"/>
              <a:ext cx="125912" cy="51526"/>
            </a:xfrm>
            <a:custGeom>
              <a:avLst/>
              <a:gdLst>
                <a:gd name="csX0" fmla="*/ 122065 w 125912"/>
                <a:gd name="csY0" fmla="*/ 20363 h 51526"/>
                <a:gd name="csX1" fmla="*/ 121657 w 125912"/>
                <a:gd name="csY1" fmla="*/ 20663 h 51526"/>
                <a:gd name="csX2" fmla="*/ 120465 w 125912"/>
                <a:gd name="csY2" fmla="*/ 22371 h 51526"/>
                <a:gd name="csX3" fmla="*/ 119818 w 125912"/>
                <a:gd name="csY3" fmla="*/ 23832 h 51526"/>
                <a:gd name="csX4" fmla="*/ 121357 w 125912"/>
                <a:gd name="csY4" fmla="*/ 25379 h 51526"/>
                <a:gd name="csX5" fmla="*/ 121819 w 125912"/>
                <a:gd name="csY5" fmla="*/ 27017 h 51526"/>
                <a:gd name="csX6" fmla="*/ 122689 w 125912"/>
                <a:gd name="csY6" fmla="*/ 28794 h 51526"/>
                <a:gd name="csX7" fmla="*/ 124043 w 125912"/>
                <a:gd name="csY7" fmla="*/ 30579 h 51526"/>
                <a:gd name="csX8" fmla="*/ 125567 w 125912"/>
                <a:gd name="csY8" fmla="*/ 33895 h 51526"/>
                <a:gd name="csX9" fmla="*/ 125913 w 125912"/>
                <a:gd name="csY9" fmla="*/ 35226 h 51526"/>
                <a:gd name="csX10" fmla="*/ 125482 w 125912"/>
                <a:gd name="csY10" fmla="*/ 36087 h 51526"/>
                <a:gd name="csX11" fmla="*/ 124035 w 125912"/>
                <a:gd name="csY11" fmla="*/ 36618 h 51526"/>
                <a:gd name="csX12" fmla="*/ 122681 w 125912"/>
                <a:gd name="csY12" fmla="*/ 38164 h 51526"/>
                <a:gd name="csX13" fmla="*/ 122311 w 125912"/>
                <a:gd name="csY13" fmla="*/ 40057 h 51526"/>
                <a:gd name="csX14" fmla="*/ 122573 w 125912"/>
                <a:gd name="csY14" fmla="*/ 40995 h 51526"/>
                <a:gd name="csX15" fmla="*/ 118525 w 125912"/>
                <a:gd name="csY15" fmla="*/ 44018 h 51526"/>
                <a:gd name="csX16" fmla="*/ 117479 w 125912"/>
                <a:gd name="csY16" fmla="*/ 44518 h 51526"/>
                <a:gd name="csX17" fmla="*/ 116786 w 125912"/>
                <a:gd name="csY17" fmla="*/ 44057 h 51526"/>
                <a:gd name="csX18" fmla="*/ 115924 w 125912"/>
                <a:gd name="csY18" fmla="*/ 42541 h 51526"/>
                <a:gd name="csX19" fmla="*/ 114893 w 125912"/>
                <a:gd name="csY19" fmla="*/ 41318 h 51526"/>
                <a:gd name="csX20" fmla="*/ 114339 w 125912"/>
                <a:gd name="csY20" fmla="*/ 40887 h 51526"/>
                <a:gd name="csX21" fmla="*/ 114016 w 125912"/>
                <a:gd name="csY21" fmla="*/ 40872 h 51526"/>
                <a:gd name="csX22" fmla="*/ 113693 w 125912"/>
                <a:gd name="csY22" fmla="*/ 41157 h 51526"/>
                <a:gd name="csX23" fmla="*/ 113539 w 125912"/>
                <a:gd name="csY23" fmla="*/ 41818 h 51526"/>
                <a:gd name="csX24" fmla="*/ 114077 w 125912"/>
                <a:gd name="csY24" fmla="*/ 44657 h 51526"/>
                <a:gd name="csX25" fmla="*/ 113631 w 125912"/>
                <a:gd name="csY25" fmla="*/ 45803 h 51526"/>
                <a:gd name="csX26" fmla="*/ 112254 w 125912"/>
                <a:gd name="csY26" fmla="*/ 46688 h 51526"/>
                <a:gd name="csX27" fmla="*/ 110676 w 125912"/>
                <a:gd name="csY27" fmla="*/ 51303 h 51526"/>
                <a:gd name="csX28" fmla="*/ 110060 w 125912"/>
                <a:gd name="csY28" fmla="*/ 50719 h 51526"/>
                <a:gd name="csX29" fmla="*/ 104866 w 125912"/>
                <a:gd name="csY29" fmla="*/ 44503 h 51526"/>
                <a:gd name="csX30" fmla="*/ 100372 w 125912"/>
                <a:gd name="csY30" fmla="*/ 36802 h 51526"/>
                <a:gd name="csX31" fmla="*/ 99433 w 125912"/>
                <a:gd name="csY31" fmla="*/ 33310 h 51526"/>
                <a:gd name="csX32" fmla="*/ 100595 w 125912"/>
                <a:gd name="csY32" fmla="*/ 33102 h 51526"/>
                <a:gd name="csX33" fmla="*/ 101718 w 125912"/>
                <a:gd name="csY33" fmla="*/ 33179 h 51526"/>
                <a:gd name="csX34" fmla="*/ 102326 w 125912"/>
                <a:gd name="csY34" fmla="*/ 32641 h 51526"/>
                <a:gd name="csX35" fmla="*/ 103027 w 125912"/>
                <a:gd name="csY35" fmla="*/ 31625 h 51526"/>
                <a:gd name="csX36" fmla="*/ 102457 w 125912"/>
                <a:gd name="csY36" fmla="*/ 29263 h 51526"/>
                <a:gd name="csX37" fmla="*/ 104643 w 125912"/>
                <a:gd name="csY37" fmla="*/ 27471 h 51526"/>
                <a:gd name="csX38" fmla="*/ 105466 w 125912"/>
                <a:gd name="csY38" fmla="*/ 26263 h 51526"/>
                <a:gd name="csX39" fmla="*/ 106074 w 125912"/>
                <a:gd name="csY39" fmla="*/ 26402 h 51526"/>
                <a:gd name="csX40" fmla="*/ 107505 w 125912"/>
                <a:gd name="csY40" fmla="*/ 28463 h 51526"/>
                <a:gd name="csX41" fmla="*/ 109583 w 125912"/>
                <a:gd name="csY41" fmla="*/ 29640 h 51526"/>
                <a:gd name="csX42" fmla="*/ 112130 w 125912"/>
                <a:gd name="csY42" fmla="*/ 31356 h 51526"/>
                <a:gd name="csX43" fmla="*/ 113708 w 125912"/>
                <a:gd name="csY43" fmla="*/ 31748 h 51526"/>
                <a:gd name="csX44" fmla="*/ 111715 w 125912"/>
                <a:gd name="csY44" fmla="*/ 29948 h 51526"/>
                <a:gd name="csX45" fmla="*/ 108267 w 125912"/>
                <a:gd name="csY45" fmla="*/ 27579 h 51526"/>
                <a:gd name="csX46" fmla="*/ 107305 w 125912"/>
                <a:gd name="csY46" fmla="*/ 26025 h 51526"/>
                <a:gd name="csX47" fmla="*/ 106397 w 125912"/>
                <a:gd name="csY47" fmla="*/ 23863 h 51526"/>
                <a:gd name="csX48" fmla="*/ 105051 w 125912"/>
                <a:gd name="csY48" fmla="*/ 24802 h 51526"/>
                <a:gd name="csX49" fmla="*/ 104427 w 125912"/>
                <a:gd name="csY49" fmla="*/ 25594 h 51526"/>
                <a:gd name="csX50" fmla="*/ 103727 w 125912"/>
                <a:gd name="csY50" fmla="*/ 26040 h 51526"/>
                <a:gd name="csX51" fmla="*/ 103119 w 125912"/>
                <a:gd name="csY51" fmla="*/ 25502 h 51526"/>
                <a:gd name="csX52" fmla="*/ 103011 w 125912"/>
                <a:gd name="csY52" fmla="*/ 24802 h 51526"/>
                <a:gd name="csX53" fmla="*/ 100980 w 125912"/>
                <a:gd name="csY53" fmla="*/ 24663 h 51526"/>
                <a:gd name="csX54" fmla="*/ 100456 w 125912"/>
                <a:gd name="csY54" fmla="*/ 24025 h 51526"/>
                <a:gd name="csX55" fmla="*/ 99918 w 125912"/>
                <a:gd name="csY55" fmla="*/ 23671 h 51526"/>
                <a:gd name="csX56" fmla="*/ 100164 w 125912"/>
                <a:gd name="csY56" fmla="*/ 25025 h 51526"/>
                <a:gd name="csX57" fmla="*/ 100564 w 125912"/>
                <a:gd name="csY57" fmla="*/ 25856 h 51526"/>
                <a:gd name="csX58" fmla="*/ 100349 w 125912"/>
                <a:gd name="csY58" fmla="*/ 26863 h 51526"/>
                <a:gd name="csX59" fmla="*/ 99687 w 125912"/>
                <a:gd name="csY59" fmla="*/ 26933 h 51526"/>
                <a:gd name="csX60" fmla="*/ 99125 w 125912"/>
                <a:gd name="csY60" fmla="*/ 25894 h 51526"/>
                <a:gd name="csX61" fmla="*/ 98402 w 125912"/>
                <a:gd name="csY61" fmla="*/ 24948 h 51526"/>
                <a:gd name="csX62" fmla="*/ 97440 w 125912"/>
                <a:gd name="csY62" fmla="*/ 21009 h 51526"/>
                <a:gd name="csX63" fmla="*/ 95131 w 125912"/>
                <a:gd name="csY63" fmla="*/ 19155 h 51526"/>
                <a:gd name="csX64" fmla="*/ 94069 w 125912"/>
                <a:gd name="csY64" fmla="*/ 18532 h 51526"/>
                <a:gd name="csX65" fmla="*/ 93200 w 125912"/>
                <a:gd name="csY65" fmla="*/ 18301 h 51526"/>
                <a:gd name="csX66" fmla="*/ 91914 w 125912"/>
                <a:gd name="csY66" fmla="*/ 17040 h 51526"/>
                <a:gd name="csX67" fmla="*/ 90222 w 125912"/>
                <a:gd name="csY67" fmla="*/ 16370 h 51526"/>
                <a:gd name="csX68" fmla="*/ 87913 w 125912"/>
                <a:gd name="csY68" fmla="*/ 14409 h 51526"/>
                <a:gd name="csX69" fmla="*/ 85081 w 125912"/>
                <a:gd name="csY69" fmla="*/ 13001 h 51526"/>
                <a:gd name="csX70" fmla="*/ 81618 w 125912"/>
                <a:gd name="csY70" fmla="*/ 12509 h 51526"/>
                <a:gd name="csX71" fmla="*/ 77409 w 125912"/>
                <a:gd name="csY71" fmla="*/ 12816 h 51526"/>
                <a:gd name="csX72" fmla="*/ 75993 w 125912"/>
                <a:gd name="csY72" fmla="*/ 13601 h 51526"/>
                <a:gd name="csX73" fmla="*/ 75031 w 125912"/>
                <a:gd name="csY73" fmla="*/ 14593 h 51526"/>
                <a:gd name="csX74" fmla="*/ 74584 w 125912"/>
                <a:gd name="csY74" fmla="*/ 15055 h 51526"/>
                <a:gd name="csX75" fmla="*/ 72099 w 125912"/>
                <a:gd name="csY75" fmla="*/ 16186 h 51526"/>
                <a:gd name="csX76" fmla="*/ 71160 w 125912"/>
                <a:gd name="csY76" fmla="*/ 17824 h 51526"/>
                <a:gd name="csX77" fmla="*/ 70567 w 125912"/>
                <a:gd name="csY77" fmla="*/ 19209 h 51526"/>
                <a:gd name="csX78" fmla="*/ 69328 w 125912"/>
                <a:gd name="csY78" fmla="*/ 20778 h 51526"/>
                <a:gd name="csX79" fmla="*/ 70744 w 125912"/>
                <a:gd name="csY79" fmla="*/ 21725 h 51526"/>
                <a:gd name="csX80" fmla="*/ 62641 w 125912"/>
                <a:gd name="csY80" fmla="*/ 27056 h 51526"/>
                <a:gd name="csX81" fmla="*/ 61040 w 125912"/>
                <a:gd name="csY81" fmla="*/ 27833 h 51526"/>
                <a:gd name="csX82" fmla="*/ 57400 w 125912"/>
                <a:gd name="csY82" fmla="*/ 28379 h 51526"/>
                <a:gd name="csX83" fmla="*/ 56562 w 125912"/>
                <a:gd name="csY83" fmla="*/ 28948 h 51526"/>
                <a:gd name="csX84" fmla="*/ 55453 w 125912"/>
                <a:gd name="csY84" fmla="*/ 30002 h 51526"/>
                <a:gd name="csX85" fmla="*/ 55300 w 125912"/>
                <a:gd name="csY85" fmla="*/ 31602 h 51526"/>
                <a:gd name="csX86" fmla="*/ 55469 w 125912"/>
                <a:gd name="csY86" fmla="*/ 32964 h 51526"/>
                <a:gd name="csX87" fmla="*/ 56523 w 125912"/>
                <a:gd name="csY87" fmla="*/ 34018 h 51526"/>
                <a:gd name="csX88" fmla="*/ 57470 w 125912"/>
                <a:gd name="csY88" fmla="*/ 34679 h 51526"/>
                <a:gd name="csX89" fmla="*/ 59724 w 125912"/>
                <a:gd name="csY89" fmla="*/ 37849 h 51526"/>
                <a:gd name="csX90" fmla="*/ 63734 w 125912"/>
                <a:gd name="csY90" fmla="*/ 41849 h 51526"/>
                <a:gd name="csX91" fmla="*/ 64496 w 125912"/>
                <a:gd name="csY91" fmla="*/ 43303 h 51526"/>
                <a:gd name="csX92" fmla="*/ 65119 w 125912"/>
                <a:gd name="csY92" fmla="*/ 45465 h 51526"/>
                <a:gd name="csX93" fmla="*/ 63911 w 125912"/>
                <a:gd name="csY93" fmla="*/ 46480 h 51526"/>
                <a:gd name="csX94" fmla="*/ 62972 w 125912"/>
                <a:gd name="csY94" fmla="*/ 46911 h 51526"/>
                <a:gd name="csX95" fmla="*/ 59155 w 125912"/>
                <a:gd name="csY95" fmla="*/ 47080 h 51526"/>
                <a:gd name="csX96" fmla="*/ 57839 w 125912"/>
                <a:gd name="csY96" fmla="*/ 47942 h 51526"/>
                <a:gd name="csX97" fmla="*/ 57308 w 125912"/>
                <a:gd name="csY97" fmla="*/ 49257 h 51526"/>
                <a:gd name="csX98" fmla="*/ 55884 w 125912"/>
                <a:gd name="csY98" fmla="*/ 50334 h 51526"/>
                <a:gd name="csX99" fmla="*/ 50967 w 125912"/>
                <a:gd name="csY99" fmla="*/ 51403 h 51526"/>
                <a:gd name="csX100" fmla="*/ 47104 w 125912"/>
                <a:gd name="csY100" fmla="*/ 51526 h 51526"/>
                <a:gd name="csX101" fmla="*/ 45903 w 125912"/>
                <a:gd name="csY101" fmla="*/ 50296 h 51526"/>
                <a:gd name="csX102" fmla="*/ 45611 w 125912"/>
                <a:gd name="csY102" fmla="*/ 46826 h 51526"/>
                <a:gd name="csX103" fmla="*/ 43010 w 125912"/>
                <a:gd name="csY103" fmla="*/ 40903 h 51526"/>
                <a:gd name="csX104" fmla="*/ 42387 w 125912"/>
                <a:gd name="csY104" fmla="*/ 36818 h 51526"/>
                <a:gd name="csX105" fmla="*/ 41740 w 125912"/>
                <a:gd name="csY105" fmla="*/ 37325 h 51526"/>
                <a:gd name="csX106" fmla="*/ 40363 w 125912"/>
                <a:gd name="csY106" fmla="*/ 37803 h 51526"/>
                <a:gd name="csX107" fmla="*/ 39893 w 125912"/>
                <a:gd name="csY107" fmla="*/ 38818 h 51526"/>
                <a:gd name="csX108" fmla="*/ 39547 w 125912"/>
                <a:gd name="csY108" fmla="*/ 41826 h 51526"/>
                <a:gd name="csX109" fmla="*/ 39039 w 125912"/>
                <a:gd name="csY109" fmla="*/ 42857 h 51526"/>
                <a:gd name="csX110" fmla="*/ 37977 w 125912"/>
                <a:gd name="csY110" fmla="*/ 42757 h 51526"/>
                <a:gd name="csX111" fmla="*/ 35792 w 125912"/>
                <a:gd name="csY111" fmla="*/ 41680 h 51526"/>
                <a:gd name="csX112" fmla="*/ 32883 w 125912"/>
                <a:gd name="csY112" fmla="*/ 40687 h 51526"/>
                <a:gd name="csX113" fmla="*/ 29181 w 125912"/>
                <a:gd name="csY113" fmla="*/ 34310 h 51526"/>
                <a:gd name="csX114" fmla="*/ 28781 w 125912"/>
                <a:gd name="csY114" fmla="*/ 33110 h 51526"/>
                <a:gd name="csX115" fmla="*/ 28058 w 125912"/>
                <a:gd name="csY115" fmla="*/ 31671 h 51526"/>
                <a:gd name="csX116" fmla="*/ 25195 w 125912"/>
                <a:gd name="csY116" fmla="*/ 31064 h 51526"/>
                <a:gd name="csX117" fmla="*/ 22755 w 125912"/>
                <a:gd name="csY117" fmla="*/ 29987 h 51526"/>
                <a:gd name="csX118" fmla="*/ 20093 w 125912"/>
                <a:gd name="csY118" fmla="*/ 29825 h 51526"/>
                <a:gd name="csX119" fmla="*/ 18731 w 125912"/>
                <a:gd name="csY119" fmla="*/ 30433 h 51526"/>
                <a:gd name="csX120" fmla="*/ 17338 w 125912"/>
                <a:gd name="csY120" fmla="*/ 29663 h 51526"/>
                <a:gd name="csX121" fmla="*/ 17099 w 125912"/>
                <a:gd name="csY121" fmla="*/ 27909 h 51526"/>
                <a:gd name="csX122" fmla="*/ 14306 w 125912"/>
                <a:gd name="csY122" fmla="*/ 28694 h 51526"/>
                <a:gd name="csX123" fmla="*/ 10720 w 125912"/>
                <a:gd name="csY123" fmla="*/ 28417 h 51526"/>
                <a:gd name="csX124" fmla="*/ 7511 w 125912"/>
                <a:gd name="csY124" fmla="*/ 27671 h 51526"/>
                <a:gd name="csX125" fmla="*/ 5318 w 125912"/>
                <a:gd name="csY125" fmla="*/ 28071 h 51526"/>
                <a:gd name="csX126" fmla="*/ 3478 w 125912"/>
                <a:gd name="csY126" fmla="*/ 29317 h 51526"/>
                <a:gd name="csX127" fmla="*/ 3732 w 125912"/>
                <a:gd name="csY127" fmla="*/ 32494 h 51526"/>
                <a:gd name="csX128" fmla="*/ 3194 w 125912"/>
                <a:gd name="csY128" fmla="*/ 33125 h 51526"/>
                <a:gd name="csX129" fmla="*/ 3109 w 125912"/>
                <a:gd name="csY129" fmla="*/ 31825 h 51526"/>
                <a:gd name="csX130" fmla="*/ 2470 w 125912"/>
                <a:gd name="csY130" fmla="*/ 30333 h 51526"/>
                <a:gd name="csX131" fmla="*/ 1701 w 125912"/>
                <a:gd name="csY131" fmla="*/ 29094 h 51526"/>
                <a:gd name="csX132" fmla="*/ 85 w 125912"/>
                <a:gd name="csY132" fmla="*/ 27809 h 51526"/>
                <a:gd name="csX133" fmla="*/ 0 w 125912"/>
                <a:gd name="csY133" fmla="*/ 27340 h 51526"/>
                <a:gd name="csX134" fmla="*/ 639 w 125912"/>
                <a:gd name="csY134" fmla="*/ 26694 h 51526"/>
                <a:gd name="csX135" fmla="*/ 3571 w 125912"/>
                <a:gd name="csY135" fmla="*/ 24832 h 51526"/>
                <a:gd name="csX136" fmla="*/ 3932 w 125912"/>
                <a:gd name="csY136" fmla="*/ 24055 h 51526"/>
                <a:gd name="csX137" fmla="*/ 3979 w 125912"/>
                <a:gd name="csY137" fmla="*/ 22440 h 51526"/>
                <a:gd name="csX138" fmla="*/ 3694 w 125912"/>
                <a:gd name="csY138" fmla="*/ 20894 h 51526"/>
                <a:gd name="csX139" fmla="*/ 2370 w 125912"/>
                <a:gd name="csY139" fmla="*/ 18616 h 51526"/>
                <a:gd name="csX140" fmla="*/ 3124 w 125912"/>
                <a:gd name="csY140" fmla="*/ 17209 h 51526"/>
                <a:gd name="csX141" fmla="*/ 4640 w 125912"/>
                <a:gd name="csY141" fmla="*/ 16078 h 51526"/>
                <a:gd name="csX142" fmla="*/ 6195 w 125912"/>
                <a:gd name="csY142" fmla="*/ 15186 h 51526"/>
                <a:gd name="csX143" fmla="*/ 6457 w 125912"/>
                <a:gd name="csY143" fmla="*/ 14809 h 51526"/>
                <a:gd name="csX144" fmla="*/ 6172 w 125912"/>
                <a:gd name="csY144" fmla="*/ 14032 h 51526"/>
                <a:gd name="csX145" fmla="*/ 5264 w 125912"/>
                <a:gd name="csY145" fmla="*/ 13193 h 51526"/>
                <a:gd name="csX146" fmla="*/ 3140 w 125912"/>
                <a:gd name="csY146" fmla="*/ 11770 h 51526"/>
                <a:gd name="csX147" fmla="*/ 1862 w 125912"/>
                <a:gd name="csY147" fmla="*/ 11678 h 51526"/>
                <a:gd name="csX148" fmla="*/ 1808 w 125912"/>
                <a:gd name="csY148" fmla="*/ 7577 h 51526"/>
                <a:gd name="csX149" fmla="*/ 1870 w 125912"/>
                <a:gd name="csY149" fmla="*/ 3223 h 51526"/>
                <a:gd name="csX150" fmla="*/ 2193 w 125912"/>
                <a:gd name="csY150" fmla="*/ 2793 h 51526"/>
                <a:gd name="csX151" fmla="*/ 2970 w 125912"/>
                <a:gd name="csY151" fmla="*/ 2531 h 51526"/>
                <a:gd name="csX152" fmla="*/ 3594 w 125912"/>
                <a:gd name="csY152" fmla="*/ 1869 h 51526"/>
                <a:gd name="csX153" fmla="*/ 3940 w 125912"/>
                <a:gd name="csY153" fmla="*/ 577 h 51526"/>
                <a:gd name="csX154" fmla="*/ 4871 w 125912"/>
                <a:gd name="csY154" fmla="*/ 115 h 51526"/>
                <a:gd name="csX155" fmla="*/ 6549 w 125912"/>
                <a:gd name="csY155" fmla="*/ 1108 h 51526"/>
                <a:gd name="csX156" fmla="*/ 8265 w 125912"/>
                <a:gd name="csY156" fmla="*/ 1985 h 51526"/>
                <a:gd name="csX157" fmla="*/ 8973 w 125912"/>
                <a:gd name="csY157" fmla="*/ 1692 h 51526"/>
                <a:gd name="csX158" fmla="*/ 9504 w 125912"/>
                <a:gd name="csY158" fmla="*/ 1262 h 51526"/>
                <a:gd name="csX159" fmla="*/ 9881 w 125912"/>
                <a:gd name="csY159" fmla="*/ 839 h 51526"/>
                <a:gd name="csX160" fmla="*/ 10004 w 125912"/>
                <a:gd name="csY160" fmla="*/ 439 h 51526"/>
                <a:gd name="csX161" fmla="*/ 11374 w 125912"/>
                <a:gd name="csY161" fmla="*/ 1600 h 51526"/>
                <a:gd name="csX162" fmla="*/ 14167 w 125912"/>
                <a:gd name="csY162" fmla="*/ 3662 h 51526"/>
                <a:gd name="csX163" fmla="*/ 14329 w 125912"/>
                <a:gd name="csY163" fmla="*/ 4670 h 51526"/>
                <a:gd name="csX164" fmla="*/ 14067 w 125912"/>
                <a:gd name="csY164" fmla="*/ 5639 h 51526"/>
                <a:gd name="csX165" fmla="*/ 14837 w 125912"/>
                <a:gd name="csY165" fmla="*/ 8424 h 51526"/>
                <a:gd name="csX166" fmla="*/ 16284 w 125912"/>
                <a:gd name="csY166" fmla="*/ 8824 h 51526"/>
                <a:gd name="csX167" fmla="*/ 17746 w 125912"/>
                <a:gd name="csY167" fmla="*/ 8285 h 51526"/>
                <a:gd name="csX168" fmla="*/ 18107 w 125912"/>
                <a:gd name="csY168" fmla="*/ 8800 h 51526"/>
                <a:gd name="csX169" fmla="*/ 17838 w 125912"/>
                <a:gd name="csY169" fmla="*/ 9316 h 51526"/>
                <a:gd name="csX170" fmla="*/ 17084 w 125912"/>
                <a:gd name="csY170" fmla="*/ 9893 h 51526"/>
                <a:gd name="csX171" fmla="*/ 16899 w 125912"/>
                <a:gd name="csY171" fmla="*/ 12285 h 51526"/>
                <a:gd name="csX172" fmla="*/ 19293 w 125912"/>
                <a:gd name="csY172" fmla="*/ 13401 h 51526"/>
                <a:gd name="csX173" fmla="*/ 20493 w 125912"/>
                <a:gd name="csY173" fmla="*/ 14378 h 51526"/>
                <a:gd name="csX174" fmla="*/ 24464 w 125912"/>
                <a:gd name="csY174" fmla="*/ 13916 h 51526"/>
                <a:gd name="csX175" fmla="*/ 25926 w 125912"/>
                <a:gd name="csY175" fmla="*/ 14178 h 51526"/>
                <a:gd name="csX176" fmla="*/ 26926 w 125912"/>
                <a:gd name="csY176" fmla="*/ 13893 h 51526"/>
                <a:gd name="csX177" fmla="*/ 25818 w 125912"/>
                <a:gd name="csY177" fmla="*/ 11970 h 51526"/>
                <a:gd name="csX178" fmla="*/ 24333 w 125912"/>
                <a:gd name="csY178" fmla="*/ 10547 h 51526"/>
                <a:gd name="csX179" fmla="*/ 24456 w 125912"/>
                <a:gd name="csY179" fmla="*/ 9908 h 51526"/>
                <a:gd name="csX180" fmla="*/ 25580 w 125912"/>
                <a:gd name="csY180" fmla="*/ 10385 h 51526"/>
                <a:gd name="csX181" fmla="*/ 26442 w 125912"/>
                <a:gd name="csY181" fmla="*/ 11354 h 51526"/>
                <a:gd name="csX182" fmla="*/ 28396 w 125912"/>
                <a:gd name="csY182" fmla="*/ 12555 h 51526"/>
                <a:gd name="csX183" fmla="*/ 31990 w 125912"/>
                <a:gd name="csY183" fmla="*/ 16724 h 51526"/>
                <a:gd name="csX184" fmla="*/ 36115 w 125912"/>
                <a:gd name="csY184" fmla="*/ 17732 h 51526"/>
                <a:gd name="csX185" fmla="*/ 39378 w 125912"/>
                <a:gd name="csY185" fmla="*/ 17601 h 51526"/>
                <a:gd name="csX186" fmla="*/ 42417 w 125912"/>
                <a:gd name="csY186" fmla="*/ 17040 h 51526"/>
                <a:gd name="csX187" fmla="*/ 47258 w 125912"/>
                <a:gd name="csY187" fmla="*/ 15424 h 51526"/>
                <a:gd name="csX188" fmla="*/ 50767 w 125912"/>
                <a:gd name="csY188" fmla="*/ 12501 h 51526"/>
                <a:gd name="csX189" fmla="*/ 53560 w 125912"/>
                <a:gd name="csY189" fmla="*/ 11201 h 51526"/>
                <a:gd name="csX190" fmla="*/ 62626 w 125912"/>
                <a:gd name="csY190" fmla="*/ 8424 h 51526"/>
                <a:gd name="csX191" fmla="*/ 65842 w 125912"/>
                <a:gd name="csY191" fmla="*/ 5516 h 51526"/>
                <a:gd name="csX192" fmla="*/ 67204 w 125912"/>
                <a:gd name="csY192" fmla="*/ 5139 h 51526"/>
                <a:gd name="csX193" fmla="*/ 68497 w 125912"/>
                <a:gd name="csY193" fmla="*/ 4777 h 51526"/>
                <a:gd name="csX194" fmla="*/ 71345 w 125912"/>
                <a:gd name="csY194" fmla="*/ 2577 h 51526"/>
                <a:gd name="csX195" fmla="*/ 72876 w 125912"/>
                <a:gd name="csY195" fmla="*/ 862 h 51526"/>
                <a:gd name="csX196" fmla="*/ 74492 w 125912"/>
                <a:gd name="csY196" fmla="*/ 0 h 51526"/>
                <a:gd name="csX197" fmla="*/ 79286 w 125912"/>
                <a:gd name="csY197" fmla="*/ 623 h 51526"/>
                <a:gd name="csX198" fmla="*/ 82395 w 125912"/>
                <a:gd name="csY198" fmla="*/ 1431 h 51526"/>
                <a:gd name="csX199" fmla="*/ 84542 w 125912"/>
                <a:gd name="csY199" fmla="*/ 1323 h 51526"/>
                <a:gd name="csX200" fmla="*/ 86605 w 125912"/>
                <a:gd name="csY200" fmla="*/ 1900 h 51526"/>
                <a:gd name="csX201" fmla="*/ 87505 w 125912"/>
                <a:gd name="csY201" fmla="*/ 3146 h 51526"/>
                <a:gd name="csX202" fmla="*/ 88444 w 125912"/>
                <a:gd name="csY202" fmla="*/ 3677 h 51526"/>
                <a:gd name="csX203" fmla="*/ 93515 w 125912"/>
                <a:gd name="csY203" fmla="*/ 3539 h 51526"/>
                <a:gd name="csX204" fmla="*/ 97671 w 125912"/>
                <a:gd name="csY204" fmla="*/ 4154 h 51526"/>
                <a:gd name="csX205" fmla="*/ 106774 w 125912"/>
                <a:gd name="csY205" fmla="*/ 7847 h 51526"/>
                <a:gd name="csX206" fmla="*/ 112223 w 125912"/>
                <a:gd name="csY206" fmla="*/ 11501 h 51526"/>
                <a:gd name="csX207" fmla="*/ 115108 w 125912"/>
                <a:gd name="csY207" fmla="*/ 15378 h 51526"/>
                <a:gd name="csX208" fmla="*/ 122065 w 125912"/>
                <a:gd name="csY208" fmla="*/ 20363 h 51526"/>
                <a:gd name="csX209" fmla="*/ 17115 w 125912"/>
                <a:gd name="csY209" fmla="*/ 4670 h 51526"/>
                <a:gd name="csX210" fmla="*/ 16876 w 125912"/>
                <a:gd name="csY210" fmla="*/ 5685 h 51526"/>
                <a:gd name="csX211" fmla="*/ 15206 w 125912"/>
                <a:gd name="csY211" fmla="*/ 3862 h 51526"/>
                <a:gd name="csX212" fmla="*/ 16199 w 125912"/>
                <a:gd name="csY212" fmla="*/ 3562 h 51526"/>
                <a:gd name="csX213" fmla="*/ 16553 w 125912"/>
                <a:gd name="csY213" fmla="*/ 3600 h 51526"/>
                <a:gd name="csX214" fmla="*/ 17115 w 125912"/>
                <a:gd name="csY214" fmla="*/ 4670 h 51526"/>
                <a:gd name="csX215" fmla="*/ 89144 w 125912"/>
                <a:gd name="csY215" fmla="*/ 28687 h 51526"/>
                <a:gd name="csX216" fmla="*/ 88713 w 125912"/>
                <a:gd name="csY216" fmla="*/ 29602 h 51526"/>
                <a:gd name="csX217" fmla="*/ 87705 w 125912"/>
                <a:gd name="csY217" fmla="*/ 27556 h 51526"/>
                <a:gd name="csX218" fmla="*/ 87867 w 125912"/>
                <a:gd name="csY218" fmla="*/ 27033 h 51526"/>
                <a:gd name="csX219" fmla="*/ 87797 w 125912"/>
                <a:gd name="csY219" fmla="*/ 25186 h 51526"/>
                <a:gd name="csX220" fmla="*/ 88759 w 125912"/>
                <a:gd name="csY220" fmla="*/ 24702 h 51526"/>
                <a:gd name="csX221" fmla="*/ 89467 w 125912"/>
                <a:gd name="csY221" fmla="*/ 24663 h 51526"/>
                <a:gd name="csX222" fmla="*/ 90052 w 125912"/>
                <a:gd name="csY222" fmla="*/ 24925 h 51526"/>
                <a:gd name="csX223" fmla="*/ 90421 w 125912"/>
                <a:gd name="csY223" fmla="*/ 27102 h 51526"/>
                <a:gd name="csX224" fmla="*/ 90114 w 125912"/>
                <a:gd name="csY224" fmla="*/ 28086 h 51526"/>
                <a:gd name="csX225" fmla="*/ 89144 w 125912"/>
                <a:gd name="csY225" fmla="*/ 28687 h 51526"/>
                <a:gd name="csX226" fmla="*/ 85535 w 125912"/>
                <a:gd name="csY226" fmla="*/ 29125 h 51526"/>
                <a:gd name="csX227" fmla="*/ 84565 w 125912"/>
                <a:gd name="csY227" fmla="*/ 30087 h 51526"/>
                <a:gd name="csX228" fmla="*/ 84196 w 125912"/>
                <a:gd name="csY228" fmla="*/ 29179 h 51526"/>
                <a:gd name="csX229" fmla="*/ 84873 w 125912"/>
                <a:gd name="csY229" fmla="*/ 28233 h 51526"/>
                <a:gd name="csX230" fmla="*/ 85112 w 125912"/>
                <a:gd name="csY230" fmla="*/ 28225 h 51526"/>
                <a:gd name="csX231" fmla="*/ 85535 w 125912"/>
                <a:gd name="csY231" fmla="*/ 29125 h 51526"/>
                <a:gd name="csX232" fmla="*/ 30728 w 125912"/>
                <a:gd name="csY232" fmla="*/ 49072 h 51526"/>
                <a:gd name="csX233" fmla="*/ 29543 w 125912"/>
                <a:gd name="csY233" fmla="*/ 49188 h 51526"/>
                <a:gd name="csX234" fmla="*/ 27127 w 125912"/>
                <a:gd name="csY234" fmla="*/ 48257 h 51526"/>
                <a:gd name="csX235" fmla="*/ 25357 w 125912"/>
                <a:gd name="csY235" fmla="*/ 46465 h 51526"/>
                <a:gd name="csX236" fmla="*/ 25210 w 125912"/>
                <a:gd name="csY236" fmla="*/ 45888 h 51526"/>
                <a:gd name="csX237" fmla="*/ 25249 w 125912"/>
                <a:gd name="csY237" fmla="*/ 45288 h 51526"/>
                <a:gd name="csX238" fmla="*/ 26211 w 125912"/>
                <a:gd name="csY238" fmla="*/ 43457 h 51526"/>
                <a:gd name="csX239" fmla="*/ 27504 w 125912"/>
                <a:gd name="csY239" fmla="*/ 42826 h 51526"/>
                <a:gd name="csX240" fmla="*/ 28011 w 125912"/>
                <a:gd name="csY240" fmla="*/ 42834 h 51526"/>
                <a:gd name="csX241" fmla="*/ 29250 w 125912"/>
                <a:gd name="csY241" fmla="*/ 44949 h 51526"/>
                <a:gd name="csX242" fmla="*/ 28412 w 125912"/>
                <a:gd name="csY242" fmla="*/ 45765 h 51526"/>
                <a:gd name="csX243" fmla="*/ 28750 w 125912"/>
                <a:gd name="csY243" fmla="*/ 47072 h 51526"/>
                <a:gd name="csX244" fmla="*/ 30505 w 125912"/>
                <a:gd name="csY244" fmla="*/ 48042 h 51526"/>
                <a:gd name="csX245" fmla="*/ 30728 w 125912"/>
                <a:gd name="csY245" fmla="*/ 49072 h 5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</a:cxnLst>
              <a:rect l="l" t="t" r="r" b="b"/>
              <a:pathLst>
                <a:path w="125912" h="51526">
                  <a:moveTo>
                    <a:pt x="122065" y="20363"/>
                  </a:moveTo>
                  <a:lnTo>
                    <a:pt x="121657" y="20663"/>
                  </a:lnTo>
                  <a:lnTo>
                    <a:pt x="120465" y="22371"/>
                  </a:lnTo>
                  <a:lnTo>
                    <a:pt x="119818" y="23832"/>
                  </a:lnTo>
                  <a:lnTo>
                    <a:pt x="121357" y="25379"/>
                  </a:lnTo>
                  <a:lnTo>
                    <a:pt x="121819" y="27017"/>
                  </a:lnTo>
                  <a:lnTo>
                    <a:pt x="122689" y="28794"/>
                  </a:lnTo>
                  <a:lnTo>
                    <a:pt x="124043" y="30579"/>
                  </a:lnTo>
                  <a:lnTo>
                    <a:pt x="125567" y="33895"/>
                  </a:lnTo>
                  <a:lnTo>
                    <a:pt x="125913" y="35226"/>
                  </a:lnTo>
                  <a:lnTo>
                    <a:pt x="125482" y="36087"/>
                  </a:lnTo>
                  <a:lnTo>
                    <a:pt x="124035" y="36618"/>
                  </a:lnTo>
                  <a:lnTo>
                    <a:pt x="122681" y="38164"/>
                  </a:lnTo>
                  <a:lnTo>
                    <a:pt x="122311" y="40057"/>
                  </a:lnTo>
                  <a:lnTo>
                    <a:pt x="122573" y="40995"/>
                  </a:lnTo>
                  <a:lnTo>
                    <a:pt x="118525" y="44018"/>
                  </a:lnTo>
                  <a:lnTo>
                    <a:pt x="117479" y="44518"/>
                  </a:lnTo>
                  <a:lnTo>
                    <a:pt x="116786" y="44057"/>
                  </a:lnTo>
                  <a:lnTo>
                    <a:pt x="115924" y="42541"/>
                  </a:lnTo>
                  <a:lnTo>
                    <a:pt x="114893" y="41318"/>
                  </a:lnTo>
                  <a:lnTo>
                    <a:pt x="114339" y="40887"/>
                  </a:lnTo>
                  <a:lnTo>
                    <a:pt x="114016" y="40872"/>
                  </a:lnTo>
                  <a:lnTo>
                    <a:pt x="113693" y="41157"/>
                  </a:lnTo>
                  <a:lnTo>
                    <a:pt x="113539" y="41818"/>
                  </a:lnTo>
                  <a:lnTo>
                    <a:pt x="114077" y="44657"/>
                  </a:lnTo>
                  <a:lnTo>
                    <a:pt x="113631" y="45803"/>
                  </a:lnTo>
                  <a:lnTo>
                    <a:pt x="112254" y="46688"/>
                  </a:lnTo>
                  <a:lnTo>
                    <a:pt x="110676" y="51303"/>
                  </a:lnTo>
                  <a:lnTo>
                    <a:pt x="110060" y="50719"/>
                  </a:lnTo>
                  <a:lnTo>
                    <a:pt x="104866" y="44503"/>
                  </a:lnTo>
                  <a:lnTo>
                    <a:pt x="100372" y="36802"/>
                  </a:lnTo>
                  <a:lnTo>
                    <a:pt x="99433" y="33310"/>
                  </a:lnTo>
                  <a:lnTo>
                    <a:pt x="100595" y="33102"/>
                  </a:lnTo>
                  <a:lnTo>
                    <a:pt x="101718" y="33179"/>
                  </a:lnTo>
                  <a:lnTo>
                    <a:pt x="102326" y="32641"/>
                  </a:lnTo>
                  <a:lnTo>
                    <a:pt x="103027" y="31625"/>
                  </a:lnTo>
                  <a:lnTo>
                    <a:pt x="102457" y="29263"/>
                  </a:lnTo>
                  <a:lnTo>
                    <a:pt x="104643" y="27471"/>
                  </a:lnTo>
                  <a:lnTo>
                    <a:pt x="105466" y="26263"/>
                  </a:lnTo>
                  <a:lnTo>
                    <a:pt x="106074" y="26402"/>
                  </a:lnTo>
                  <a:lnTo>
                    <a:pt x="107505" y="28463"/>
                  </a:lnTo>
                  <a:lnTo>
                    <a:pt x="109583" y="29640"/>
                  </a:lnTo>
                  <a:lnTo>
                    <a:pt x="112130" y="31356"/>
                  </a:lnTo>
                  <a:lnTo>
                    <a:pt x="113708" y="31748"/>
                  </a:lnTo>
                  <a:lnTo>
                    <a:pt x="111715" y="29948"/>
                  </a:lnTo>
                  <a:lnTo>
                    <a:pt x="108267" y="27579"/>
                  </a:lnTo>
                  <a:lnTo>
                    <a:pt x="107305" y="26025"/>
                  </a:lnTo>
                  <a:lnTo>
                    <a:pt x="106397" y="23863"/>
                  </a:lnTo>
                  <a:lnTo>
                    <a:pt x="105051" y="24802"/>
                  </a:lnTo>
                  <a:lnTo>
                    <a:pt x="104427" y="25594"/>
                  </a:lnTo>
                  <a:lnTo>
                    <a:pt x="103727" y="26040"/>
                  </a:lnTo>
                  <a:lnTo>
                    <a:pt x="103119" y="25502"/>
                  </a:lnTo>
                  <a:lnTo>
                    <a:pt x="103011" y="24802"/>
                  </a:lnTo>
                  <a:lnTo>
                    <a:pt x="100980" y="24663"/>
                  </a:lnTo>
                  <a:lnTo>
                    <a:pt x="100456" y="24025"/>
                  </a:lnTo>
                  <a:lnTo>
                    <a:pt x="99918" y="23671"/>
                  </a:lnTo>
                  <a:lnTo>
                    <a:pt x="100164" y="25025"/>
                  </a:lnTo>
                  <a:lnTo>
                    <a:pt x="100564" y="25856"/>
                  </a:lnTo>
                  <a:lnTo>
                    <a:pt x="100349" y="26863"/>
                  </a:lnTo>
                  <a:lnTo>
                    <a:pt x="99687" y="26933"/>
                  </a:lnTo>
                  <a:lnTo>
                    <a:pt x="99125" y="25894"/>
                  </a:lnTo>
                  <a:lnTo>
                    <a:pt x="98402" y="24948"/>
                  </a:lnTo>
                  <a:lnTo>
                    <a:pt x="97440" y="21009"/>
                  </a:lnTo>
                  <a:lnTo>
                    <a:pt x="95131" y="19155"/>
                  </a:lnTo>
                  <a:lnTo>
                    <a:pt x="94069" y="18532"/>
                  </a:lnTo>
                  <a:lnTo>
                    <a:pt x="93200" y="18301"/>
                  </a:lnTo>
                  <a:lnTo>
                    <a:pt x="91914" y="17040"/>
                  </a:lnTo>
                  <a:lnTo>
                    <a:pt x="90222" y="16370"/>
                  </a:lnTo>
                  <a:lnTo>
                    <a:pt x="87913" y="14409"/>
                  </a:lnTo>
                  <a:lnTo>
                    <a:pt x="85081" y="13001"/>
                  </a:lnTo>
                  <a:lnTo>
                    <a:pt x="81618" y="12509"/>
                  </a:lnTo>
                  <a:lnTo>
                    <a:pt x="77409" y="12816"/>
                  </a:lnTo>
                  <a:lnTo>
                    <a:pt x="75993" y="13601"/>
                  </a:lnTo>
                  <a:lnTo>
                    <a:pt x="75031" y="14593"/>
                  </a:lnTo>
                  <a:lnTo>
                    <a:pt x="74584" y="15055"/>
                  </a:lnTo>
                  <a:lnTo>
                    <a:pt x="72099" y="16186"/>
                  </a:lnTo>
                  <a:lnTo>
                    <a:pt x="71160" y="17824"/>
                  </a:lnTo>
                  <a:lnTo>
                    <a:pt x="70567" y="19209"/>
                  </a:lnTo>
                  <a:lnTo>
                    <a:pt x="69328" y="20778"/>
                  </a:lnTo>
                  <a:lnTo>
                    <a:pt x="70744" y="21725"/>
                  </a:lnTo>
                  <a:lnTo>
                    <a:pt x="62641" y="27056"/>
                  </a:lnTo>
                  <a:lnTo>
                    <a:pt x="61040" y="27833"/>
                  </a:lnTo>
                  <a:lnTo>
                    <a:pt x="57400" y="28379"/>
                  </a:lnTo>
                  <a:lnTo>
                    <a:pt x="56562" y="28948"/>
                  </a:lnTo>
                  <a:lnTo>
                    <a:pt x="55453" y="30002"/>
                  </a:lnTo>
                  <a:lnTo>
                    <a:pt x="55300" y="31602"/>
                  </a:lnTo>
                  <a:lnTo>
                    <a:pt x="55469" y="32964"/>
                  </a:lnTo>
                  <a:lnTo>
                    <a:pt x="56523" y="34018"/>
                  </a:lnTo>
                  <a:lnTo>
                    <a:pt x="57470" y="34679"/>
                  </a:lnTo>
                  <a:lnTo>
                    <a:pt x="59724" y="37849"/>
                  </a:lnTo>
                  <a:lnTo>
                    <a:pt x="63734" y="41849"/>
                  </a:lnTo>
                  <a:lnTo>
                    <a:pt x="64496" y="43303"/>
                  </a:lnTo>
                  <a:lnTo>
                    <a:pt x="65119" y="45465"/>
                  </a:lnTo>
                  <a:lnTo>
                    <a:pt x="63911" y="46480"/>
                  </a:lnTo>
                  <a:lnTo>
                    <a:pt x="62972" y="46911"/>
                  </a:lnTo>
                  <a:lnTo>
                    <a:pt x="59155" y="47080"/>
                  </a:lnTo>
                  <a:lnTo>
                    <a:pt x="57839" y="47942"/>
                  </a:lnTo>
                  <a:lnTo>
                    <a:pt x="57308" y="49257"/>
                  </a:lnTo>
                  <a:lnTo>
                    <a:pt x="55884" y="50334"/>
                  </a:lnTo>
                  <a:lnTo>
                    <a:pt x="50967" y="51403"/>
                  </a:lnTo>
                  <a:lnTo>
                    <a:pt x="47104" y="51526"/>
                  </a:lnTo>
                  <a:lnTo>
                    <a:pt x="45903" y="50296"/>
                  </a:lnTo>
                  <a:lnTo>
                    <a:pt x="45611" y="46826"/>
                  </a:lnTo>
                  <a:lnTo>
                    <a:pt x="43010" y="40903"/>
                  </a:lnTo>
                  <a:lnTo>
                    <a:pt x="42387" y="36818"/>
                  </a:lnTo>
                  <a:lnTo>
                    <a:pt x="41740" y="37325"/>
                  </a:lnTo>
                  <a:lnTo>
                    <a:pt x="40363" y="37803"/>
                  </a:lnTo>
                  <a:lnTo>
                    <a:pt x="39893" y="38818"/>
                  </a:lnTo>
                  <a:lnTo>
                    <a:pt x="39547" y="41826"/>
                  </a:lnTo>
                  <a:lnTo>
                    <a:pt x="39039" y="42857"/>
                  </a:lnTo>
                  <a:lnTo>
                    <a:pt x="37977" y="42757"/>
                  </a:lnTo>
                  <a:lnTo>
                    <a:pt x="35792" y="41680"/>
                  </a:lnTo>
                  <a:lnTo>
                    <a:pt x="32883" y="40687"/>
                  </a:lnTo>
                  <a:lnTo>
                    <a:pt x="29181" y="34310"/>
                  </a:lnTo>
                  <a:lnTo>
                    <a:pt x="28781" y="33110"/>
                  </a:lnTo>
                  <a:lnTo>
                    <a:pt x="28058" y="31671"/>
                  </a:lnTo>
                  <a:lnTo>
                    <a:pt x="25195" y="31064"/>
                  </a:lnTo>
                  <a:lnTo>
                    <a:pt x="22755" y="29987"/>
                  </a:lnTo>
                  <a:lnTo>
                    <a:pt x="20093" y="29825"/>
                  </a:lnTo>
                  <a:lnTo>
                    <a:pt x="18731" y="30433"/>
                  </a:lnTo>
                  <a:lnTo>
                    <a:pt x="17338" y="29663"/>
                  </a:lnTo>
                  <a:lnTo>
                    <a:pt x="17099" y="27909"/>
                  </a:lnTo>
                  <a:lnTo>
                    <a:pt x="14306" y="28694"/>
                  </a:lnTo>
                  <a:lnTo>
                    <a:pt x="10720" y="28417"/>
                  </a:lnTo>
                  <a:lnTo>
                    <a:pt x="7511" y="27671"/>
                  </a:lnTo>
                  <a:lnTo>
                    <a:pt x="5318" y="28071"/>
                  </a:lnTo>
                  <a:lnTo>
                    <a:pt x="3478" y="29317"/>
                  </a:lnTo>
                  <a:lnTo>
                    <a:pt x="3732" y="32494"/>
                  </a:lnTo>
                  <a:lnTo>
                    <a:pt x="3194" y="33125"/>
                  </a:lnTo>
                  <a:lnTo>
                    <a:pt x="3109" y="31825"/>
                  </a:lnTo>
                  <a:lnTo>
                    <a:pt x="2470" y="30333"/>
                  </a:lnTo>
                  <a:lnTo>
                    <a:pt x="1701" y="29094"/>
                  </a:lnTo>
                  <a:lnTo>
                    <a:pt x="85" y="27809"/>
                  </a:lnTo>
                  <a:lnTo>
                    <a:pt x="0" y="27340"/>
                  </a:lnTo>
                  <a:lnTo>
                    <a:pt x="639" y="26694"/>
                  </a:lnTo>
                  <a:lnTo>
                    <a:pt x="3571" y="24832"/>
                  </a:lnTo>
                  <a:lnTo>
                    <a:pt x="3932" y="24055"/>
                  </a:lnTo>
                  <a:lnTo>
                    <a:pt x="3979" y="22440"/>
                  </a:lnTo>
                  <a:lnTo>
                    <a:pt x="3694" y="20894"/>
                  </a:lnTo>
                  <a:lnTo>
                    <a:pt x="2370" y="18616"/>
                  </a:lnTo>
                  <a:lnTo>
                    <a:pt x="3124" y="17209"/>
                  </a:lnTo>
                  <a:lnTo>
                    <a:pt x="4640" y="16078"/>
                  </a:lnTo>
                  <a:lnTo>
                    <a:pt x="6195" y="15186"/>
                  </a:lnTo>
                  <a:lnTo>
                    <a:pt x="6457" y="14809"/>
                  </a:lnTo>
                  <a:lnTo>
                    <a:pt x="6172" y="14032"/>
                  </a:lnTo>
                  <a:lnTo>
                    <a:pt x="5264" y="13193"/>
                  </a:lnTo>
                  <a:lnTo>
                    <a:pt x="3140" y="11770"/>
                  </a:lnTo>
                  <a:lnTo>
                    <a:pt x="1862" y="11678"/>
                  </a:lnTo>
                  <a:lnTo>
                    <a:pt x="1808" y="7577"/>
                  </a:lnTo>
                  <a:lnTo>
                    <a:pt x="1870" y="3223"/>
                  </a:lnTo>
                  <a:lnTo>
                    <a:pt x="2193" y="2793"/>
                  </a:lnTo>
                  <a:lnTo>
                    <a:pt x="2970" y="2531"/>
                  </a:lnTo>
                  <a:lnTo>
                    <a:pt x="3594" y="1869"/>
                  </a:lnTo>
                  <a:lnTo>
                    <a:pt x="3940" y="577"/>
                  </a:lnTo>
                  <a:lnTo>
                    <a:pt x="4871" y="115"/>
                  </a:lnTo>
                  <a:lnTo>
                    <a:pt x="6549" y="1108"/>
                  </a:lnTo>
                  <a:lnTo>
                    <a:pt x="8265" y="1985"/>
                  </a:lnTo>
                  <a:lnTo>
                    <a:pt x="8973" y="1692"/>
                  </a:lnTo>
                  <a:lnTo>
                    <a:pt x="9504" y="1262"/>
                  </a:lnTo>
                  <a:lnTo>
                    <a:pt x="9881" y="839"/>
                  </a:lnTo>
                  <a:lnTo>
                    <a:pt x="10004" y="439"/>
                  </a:lnTo>
                  <a:lnTo>
                    <a:pt x="11374" y="1600"/>
                  </a:lnTo>
                  <a:lnTo>
                    <a:pt x="14167" y="3662"/>
                  </a:lnTo>
                  <a:lnTo>
                    <a:pt x="14329" y="4670"/>
                  </a:lnTo>
                  <a:lnTo>
                    <a:pt x="14067" y="5639"/>
                  </a:lnTo>
                  <a:lnTo>
                    <a:pt x="14837" y="8424"/>
                  </a:lnTo>
                  <a:lnTo>
                    <a:pt x="16284" y="8824"/>
                  </a:lnTo>
                  <a:lnTo>
                    <a:pt x="17746" y="8285"/>
                  </a:lnTo>
                  <a:lnTo>
                    <a:pt x="18107" y="8800"/>
                  </a:lnTo>
                  <a:lnTo>
                    <a:pt x="17838" y="9316"/>
                  </a:lnTo>
                  <a:lnTo>
                    <a:pt x="17084" y="9893"/>
                  </a:lnTo>
                  <a:lnTo>
                    <a:pt x="16899" y="12285"/>
                  </a:lnTo>
                  <a:lnTo>
                    <a:pt x="19293" y="13401"/>
                  </a:lnTo>
                  <a:lnTo>
                    <a:pt x="20493" y="14378"/>
                  </a:lnTo>
                  <a:lnTo>
                    <a:pt x="24464" y="13916"/>
                  </a:lnTo>
                  <a:lnTo>
                    <a:pt x="25926" y="14178"/>
                  </a:lnTo>
                  <a:lnTo>
                    <a:pt x="26926" y="13893"/>
                  </a:lnTo>
                  <a:lnTo>
                    <a:pt x="25818" y="11970"/>
                  </a:lnTo>
                  <a:lnTo>
                    <a:pt x="24333" y="10547"/>
                  </a:lnTo>
                  <a:lnTo>
                    <a:pt x="24456" y="9908"/>
                  </a:lnTo>
                  <a:lnTo>
                    <a:pt x="25580" y="10385"/>
                  </a:lnTo>
                  <a:lnTo>
                    <a:pt x="26442" y="11354"/>
                  </a:lnTo>
                  <a:lnTo>
                    <a:pt x="28396" y="12555"/>
                  </a:lnTo>
                  <a:lnTo>
                    <a:pt x="31990" y="16724"/>
                  </a:lnTo>
                  <a:lnTo>
                    <a:pt x="36115" y="17732"/>
                  </a:lnTo>
                  <a:lnTo>
                    <a:pt x="39378" y="17601"/>
                  </a:lnTo>
                  <a:lnTo>
                    <a:pt x="42417" y="17040"/>
                  </a:lnTo>
                  <a:lnTo>
                    <a:pt x="47258" y="15424"/>
                  </a:lnTo>
                  <a:lnTo>
                    <a:pt x="50767" y="12501"/>
                  </a:lnTo>
                  <a:lnTo>
                    <a:pt x="53560" y="11201"/>
                  </a:lnTo>
                  <a:lnTo>
                    <a:pt x="62626" y="8424"/>
                  </a:lnTo>
                  <a:lnTo>
                    <a:pt x="65842" y="5516"/>
                  </a:lnTo>
                  <a:lnTo>
                    <a:pt x="67204" y="5139"/>
                  </a:lnTo>
                  <a:lnTo>
                    <a:pt x="68497" y="4777"/>
                  </a:lnTo>
                  <a:lnTo>
                    <a:pt x="71345" y="2577"/>
                  </a:lnTo>
                  <a:lnTo>
                    <a:pt x="72876" y="862"/>
                  </a:lnTo>
                  <a:lnTo>
                    <a:pt x="74492" y="0"/>
                  </a:lnTo>
                  <a:lnTo>
                    <a:pt x="79286" y="623"/>
                  </a:lnTo>
                  <a:lnTo>
                    <a:pt x="82395" y="1431"/>
                  </a:lnTo>
                  <a:lnTo>
                    <a:pt x="84542" y="1323"/>
                  </a:lnTo>
                  <a:lnTo>
                    <a:pt x="86605" y="1900"/>
                  </a:lnTo>
                  <a:lnTo>
                    <a:pt x="87505" y="3146"/>
                  </a:lnTo>
                  <a:lnTo>
                    <a:pt x="88444" y="3677"/>
                  </a:lnTo>
                  <a:lnTo>
                    <a:pt x="93515" y="3539"/>
                  </a:lnTo>
                  <a:lnTo>
                    <a:pt x="97671" y="4154"/>
                  </a:lnTo>
                  <a:lnTo>
                    <a:pt x="106774" y="7847"/>
                  </a:lnTo>
                  <a:lnTo>
                    <a:pt x="112223" y="11501"/>
                  </a:lnTo>
                  <a:lnTo>
                    <a:pt x="115108" y="15378"/>
                  </a:lnTo>
                  <a:lnTo>
                    <a:pt x="122065" y="20363"/>
                  </a:lnTo>
                  <a:close/>
                  <a:moveTo>
                    <a:pt x="17115" y="4670"/>
                  </a:moveTo>
                  <a:lnTo>
                    <a:pt x="16876" y="5685"/>
                  </a:lnTo>
                  <a:lnTo>
                    <a:pt x="15206" y="3862"/>
                  </a:lnTo>
                  <a:lnTo>
                    <a:pt x="16199" y="3562"/>
                  </a:lnTo>
                  <a:lnTo>
                    <a:pt x="16553" y="3600"/>
                  </a:lnTo>
                  <a:lnTo>
                    <a:pt x="17115" y="4670"/>
                  </a:lnTo>
                  <a:close/>
                  <a:moveTo>
                    <a:pt x="89144" y="28687"/>
                  </a:moveTo>
                  <a:lnTo>
                    <a:pt x="88713" y="29602"/>
                  </a:lnTo>
                  <a:lnTo>
                    <a:pt x="87705" y="27556"/>
                  </a:lnTo>
                  <a:lnTo>
                    <a:pt x="87867" y="27033"/>
                  </a:lnTo>
                  <a:lnTo>
                    <a:pt x="87797" y="25186"/>
                  </a:lnTo>
                  <a:lnTo>
                    <a:pt x="88759" y="24702"/>
                  </a:lnTo>
                  <a:lnTo>
                    <a:pt x="89467" y="24663"/>
                  </a:lnTo>
                  <a:lnTo>
                    <a:pt x="90052" y="24925"/>
                  </a:lnTo>
                  <a:lnTo>
                    <a:pt x="90421" y="27102"/>
                  </a:lnTo>
                  <a:lnTo>
                    <a:pt x="90114" y="28086"/>
                  </a:lnTo>
                  <a:lnTo>
                    <a:pt x="89144" y="28687"/>
                  </a:lnTo>
                  <a:close/>
                  <a:moveTo>
                    <a:pt x="85535" y="29125"/>
                  </a:moveTo>
                  <a:lnTo>
                    <a:pt x="84565" y="30087"/>
                  </a:lnTo>
                  <a:lnTo>
                    <a:pt x="84196" y="29179"/>
                  </a:lnTo>
                  <a:lnTo>
                    <a:pt x="84873" y="28233"/>
                  </a:lnTo>
                  <a:lnTo>
                    <a:pt x="85112" y="28225"/>
                  </a:lnTo>
                  <a:lnTo>
                    <a:pt x="85535" y="29125"/>
                  </a:lnTo>
                  <a:close/>
                  <a:moveTo>
                    <a:pt x="30728" y="49072"/>
                  </a:moveTo>
                  <a:lnTo>
                    <a:pt x="29543" y="49188"/>
                  </a:lnTo>
                  <a:lnTo>
                    <a:pt x="27127" y="48257"/>
                  </a:lnTo>
                  <a:lnTo>
                    <a:pt x="25357" y="46465"/>
                  </a:lnTo>
                  <a:lnTo>
                    <a:pt x="25210" y="45888"/>
                  </a:lnTo>
                  <a:lnTo>
                    <a:pt x="25249" y="45288"/>
                  </a:lnTo>
                  <a:lnTo>
                    <a:pt x="26211" y="43457"/>
                  </a:lnTo>
                  <a:lnTo>
                    <a:pt x="27504" y="42826"/>
                  </a:lnTo>
                  <a:lnTo>
                    <a:pt x="28011" y="42834"/>
                  </a:lnTo>
                  <a:lnTo>
                    <a:pt x="29250" y="44949"/>
                  </a:lnTo>
                  <a:lnTo>
                    <a:pt x="28412" y="45765"/>
                  </a:lnTo>
                  <a:lnTo>
                    <a:pt x="28750" y="47072"/>
                  </a:lnTo>
                  <a:lnTo>
                    <a:pt x="30505" y="48042"/>
                  </a:lnTo>
                  <a:lnTo>
                    <a:pt x="30728" y="490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1" name="Serbest Form 180">
              <a:extLst>
                <a:ext uri="{FF2B5EF4-FFF2-40B4-BE49-F238E27FC236}">
                  <a16:creationId xmlns:a16="http://schemas.microsoft.com/office/drawing/2014/main" id="{2F71F784-9083-15DD-751E-34A90401F595}"/>
                </a:ext>
              </a:extLst>
            </p:cNvPr>
            <p:cNvSpPr/>
            <p:nvPr/>
          </p:nvSpPr>
          <p:spPr>
            <a:xfrm>
              <a:off x="6241287" y="6495770"/>
              <a:ext cx="273242" cy="399519"/>
            </a:xfrm>
            <a:custGeom>
              <a:avLst/>
              <a:gdLst>
                <a:gd name="csX0" fmla="*/ 245577 w 273242"/>
                <a:gd name="csY0" fmla="*/ 90029 h 399519"/>
                <a:gd name="csX1" fmla="*/ 245446 w 273242"/>
                <a:gd name="csY1" fmla="*/ 91429 h 399519"/>
                <a:gd name="csX2" fmla="*/ 244754 w 273242"/>
                <a:gd name="csY2" fmla="*/ 91991 h 399519"/>
                <a:gd name="csX3" fmla="*/ 243692 w 273242"/>
                <a:gd name="csY3" fmla="*/ 92114 h 399519"/>
                <a:gd name="csX4" fmla="*/ 242060 w 273242"/>
                <a:gd name="csY4" fmla="*/ 91114 h 399519"/>
                <a:gd name="csX5" fmla="*/ 240867 w 273242"/>
                <a:gd name="csY5" fmla="*/ 91368 h 399519"/>
                <a:gd name="csX6" fmla="*/ 239675 w 273242"/>
                <a:gd name="csY6" fmla="*/ 91429 h 399519"/>
                <a:gd name="csX7" fmla="*/ 237997 w 273242"/>
                <a:gd name="csY7" fmla="*/ 90268 h 399519"/>
                <a:gd name="csX8" fmla="*/ 237420 w 273242"/>
                <a:gd name="csY8" fmla="*/ 89121 h 399519"/>
                <a:gd name="csX9" fmla="*/ 236104 w 273242"/>
                <a:gd name="csY9" fmla="*/ 88183 h 399519"/>
                <a:gd name="csX10" fmla="*/ 233380 w 273242"/>
                <a:gd name="csY10" fmla="*/ 88560 h 399519"/>
                <a:gd name="csX11" fmla="*/ 231133 w 273242"/>
                <a:gd name="csY11" fmla="*/ 88583 h 399519"/>
                <a:gd name="csX12" fmla="*/ 229255 w 273242"/>
                <a:gd name="csY12" fmla="*/ 88367 h 399519"/>
                <a:gd name="csX13" fmla="*/ 227570 w 273242"/>
                <a:gd name="csY13" fmla="*/ 88683 h 399519"/>
                <a:gd name="csX14" fmla="*/ 226138 w 273242"/>
                <a:gd name="csY14" fmla="*/ 89891 h 399519"/>
                <a:gd name="csX15" fmla="*/ 225069 w 273242"/>
                <a:gd name="csY15" fmla="*/ 91306 h 399519"/>
                <a:gd name="csX16" fmla="*/ 223814 w 273242"/>
                <a:gd name="csY16" fmla="*/ 92491 h 399519"/>
                <a:gd name="csX17" fmla="*/ 220128 w 273242"/>
                <a:gd name="csY17" fmla="*/ 93283 h 399519"/>
                <a:gd name="csX18" fmla="*/ 218166 w 273242"/>
                <a:gd name="csY18" fmla="*/ 93306 h 399519"/>
                <a:gd name="csX19" fmla="*/ 216404 w 273242"/>
                <a:gd name="csY19" fmla="*/ 94083 h 399519"/>
                <a:gd name="csX20" fmla="*/ 213779 w 273242"/>
                <a:gd name="csY20" fmla="*/ 94368 h 399519"/>
                <a:gd name="csX21" fmla="*/ 211986 w 273242"/>
                <a:gd name="csY21" fmla="*/ 95060 h 399519"/>
                <a:gd name="csX22" fmla="*/ 208808 w 273242"/>
                <a:gd name="csY22" fmla="*/ 95437 h 399519"/>
                <a:gd name="csX23" fmla="*/ 204999 w 273242"/>
                <a:gd name="csY23" fmla="*/ 95799 h 399519"/>
                <a:gd name="csX24" fmla="*/ 202875 w 273242"/>
                <a:gd name="csY24" fmla="*/ 96853 h 399519"/>
                <a:gd name="csX25" fmla="*/ 202028 w 273242"/>
                <a:gd name="csY25" fmla="*/ 97314 h 399519"/>
                <a:gd name="csX26" fmla="*/ 199866 w 273242"/>
                <a:gd name="csY26" fmla="*/ 98768 h 399519"/>
                <a:gd name="csX27" fmla="*/ 196103 w 273242"/>
                <a:gd name="csY27" fmla="*/ 101061 h 399519"/>
                <a:gd name="csX28" fmla="*/ 194025 w 273242"/>
                <a:gd name="csY28" fmla="*/ 101861 h 399519"/>
                <a:gd name="csX29" fmla="*/ 191517 w 273242"/>
                <a:gd name="csY29" fmla="*/ 104345 h 399519"/>
                <a:gd name="csX30" fmla="*/ 188508 w 273242"/>
                <a:gd name="csY30" fmla="*/ 106676 h 399519"/>
                <a:gd name="csX31" fmla="*/ 186553 w 273242"/>
                <a:gd name="csY31" fmla="*/ 107915 h 399519"/>
                <a:gd name="csX32" fmla="*/ 183683 w 273242"/>
                <a:gd name="csY32" fmla="*/ 108484 h 399519"/>
                <a:gd name="csX33" fmla="*/ 182490 w 273242"/>
                <a:gd name="csY33" fmla="*/ 109115 h 399519"/>
                <a:gd name="csX34" fmla="*/ 182051 w 273242"/>
                <a:gd name="csY34" fmla="*/ 109861 h 399519"/>
                <a:gd name="csX35" fmla="*/ 182305 w 273242"/>
                <a:gd name="csY35" fmla="*/ 110738 h 399519"/>
                <a:gd name="csX36" fmla="*/ 181813 w 273242"/>
                <a:gd name="csY36" fmla="*/ 112985 h 399519"/>
                <a:gd name="csX37" fmla="*/ 180935 w 273242"/>
                <a:gd name="csY37" fmla="*/ 117131 h 399519"/>
                <a:gd name="csX38" fmla="*/ 180697 w 273242"/>
                <a:gd name="csY38" fmla="*/ 119169 h 399519"/>
                <a:gd name="csX39" fmla="*/ 180481 w 273242"/>
                <a:gd name="csY39" fmla="*/ 120139 h 399519"/>
                <a:gd name="csX40" fmla="*/ 178580 w 273242"/>
                <a:gd name="csY40" fmla="*/ 123477 h 399519"/>
                <a:gd name="csX41" fmla="*/ 176534 w 273242"/>
                <a:gd name="csY41" fmla="*/ 126578 h 399519"/>
                <a:gd name="csX42" fmla="*/ 175525 w 273242"/>
                <a:gd name="csY42" fmla="*/ 128632 h 399519"/>
                <a:gd name="csX43" fmla="*/ 174964 w 273242"/>
                <a:gd name="csY43" fmla="*/ 130140 h 399519"/>
                <a:gd name="csX44" fmla="*/ 175595 w 273242"/>
                <a:gd name="csY44" fmla="*/ 131386 h 399519"/>
                <a:gd name="csX45" fmla="*/ 176426 w 273242"/>
                <a:gd name="csY45" fmla="*/ 133640 h 399519"/>
                <a:gd name="csX46" fmla="*/ 177126 w 273242"/>
                <a:gd name="csY46" fmla="*/ 135440 h 399519"/>
                <a:gd name="csX47" fmla="*/ 177326 w 273242"/>
                <a:gd name="csY47" fmla="*/ 136663 h 399519"/>
                <a:gd name="csX48" fmla="*/ 177080 w 273242"/>
                <a:gd name="csY48" fmla="*/ 138063 h 399519"/>
                <a:gd name="csX49" fmla="*/ 176218 w 273242"/>
                <a:gd name="csY49" fmla="*/ 139348 h 399519"/>
                <a:gd name="csX50" fmla="*/ 174856 w 273242"/>
                <a:gd name="csY50" fmla="*/ 140186 h 399519"/>
                <a:gd name="csX51" fmla="*/ 173024 w 273242"/>
                <a:gd name="csY51" fmla="*/ 140417 h 399519"/>
                <a:gd name="csX52" fmla="*/ 169254 w 273242"/>
                <a:gd name="csY52" fmla="*/ 142671 h 399519"/>
                <a:gd name="csX53" fmla="*/ 165052 w 273242"/>
                <a:gd name="csY53" fmla="*/ 146010 h 399519"/>
                <a:gd name="csX54" fmla="*/ 163674 w 273242"/>
                <a:gd name="csY54" fmla="*/ 147564 h 399519"/>
                <a:gd name="csX55" fmla="*/ 163282 w 273242"/>
                <a:gd name="csY55" fmla="*/ 149033 h 399519"/>
                <a:gd name="csX56" fmla="*/ 162674 w 273242"/>
                <a:gd name="csY56" fmla="*/ 151326 h 399519"/>
                <a:gd name="csX57" fmla="*/ 162928 w 273242"/>
                <a:gd name="csY57" fmla="*/ 152518 h 399519"/>
                <a:gd name="csX58" fmla="*/ 163674 w 273242"/>
                <a:gd name="csY58" fmla="*/ 153333 h 399519"/>
                <a:gd name="csX59" fmla="*/ 164429 w 273242"/>
                <a:gd name="csY59" fmla="*/ 155280 h 399519"/>
                <a:gd name="csX60" fmla="*/ 164490 w 273242"/>
                <a:gd name="csY60" fmla="*/ 156287 h 399519"/>
                <a:gd name="csX61" fmla="*/ 163867 w 273242"/>
                <a:gd name="csY61" fmla="*/ 156849 h 399519"/>
                <a:gd name="csX62" fmla="*/ 162674 w 273242"/>
                <a:gd name="csY62" fmla="*/ 156972 h 399519"/>
                <a:gd name="csX63" fmla="*/ 161604 w 273242"/>
                <a:gd name="csY63" fmla="*/ 157164 h 399519"/>
                <a:gd name="csX64" fmla="*/ 160789 w 273242"/>
                <a:gd name="csY64" fmla="*/ 157664 h 399519"/>
                <a:gd name="csX65" fmla="*/ 159973 w 273242"/>
                <a:gd name="csY65" fmla="*/ 157541 h 399519"/>
                <a:gd name="csX66" fmla="*/ 159226 w 273242"/>
                <a:gd name="csY66" fmla="*/ 157788 h 399519"/>
                <a:gd name="csX67" fmla="*/ 159226 w 273242"/>
                <a:gd name="csY67" fmla="*/ 158611 h 399519"/>
                <a:gd name="csX68" fmla="*/ 159473 w 273242"/>
                <a:gd name="csY68" fmla="*/ 159549 h 399519"/>
                <a:gd name="csX69" fmla="*/ 159350 w 273242"/>
                <a:gd name="csY69" fmla="*/ 160557 h 399519"/>
                <a:gd name="csX70" fmla="*/ 158849 w 273242"/>
                <a:gd name="csY70" fmla="*/ 161180 h 399519"/>
                <a:gd name="csX71" fmla="*/ 158411 w 273242"/>
                <a:gd name="csY71" fmla="*/ 161618 h 399519"/>
                <a:gd name="csX72" fmla="*/ 158849 w 273242"/>
                <a:gd name="csY72" fmla="*/ 162249 h 399519"/>
                <a:gd name="csX73" fmla="*/ 159596 w 273242"/>
                <a:gd name="csY73" fmla="*/ 162819 h 399519"/>
                <a:gd name="csX74" fmla="*/ 160727 w 273242"/>
                <a:gd name="csY74" fmla="*/ 163757 h 399519"/>
                <a:gd name="csX75" fmla="*/ 162297 w 273242"/>
                <a:gd name="csY75" fmla="*/ 165580 h 399519"/>
                <a:gd name="csX76" fmla="*/ 163490 w 273242"/>
                <a:gd name="csY76" fmla="*/ 165896 h 399519"/>
                <a:gd name="csX77" fmla="*/ 164490 w 273242"/>
                <a:gd name="csY77" fmla="*/ 166527 h 399519"/>
                <a:gd name="csX78" fmla="*/ 164613 w 273242"/>
                <a:gd name="csY78" fmla="*/ 167527 h 399519"/>
                <a:gd name="csX79" fmla="*/ 164236 w 273242"/>
                <a:gd name="csY79" fmla="*/ 168534 h 399519"/>
                <a:gd name="csX80" fmla="*/ 163359 w 273242"/>
                <a:gd name="csY80" fmla="*/ 168973 h 399519"/>
                <a:gd name="csX81" fmla="*/ 163297 w 273242"/>
                <a:gd name="csY81" fmla="*/ 169858 h 399519"/>
                <a:gd name="csX82" fmla="*/ 164490 w 273242"/>
                <a:gd name="csY82" fmla="*/ 170927 h 399519"/>
                <a:gd name="csX83" fmla="*/ 165306 w 273242"/>
                <a:gd name="csY83" fmla="*/ 171681 h 399519"/>
                <a:gd name="csX84" fmla="*/ 166122 w 273242"/>
                <a:gd name="csY84" fmla="*/ 172812 h 399519"/>
                <a:gd name="csX85" fmla="*/ 166876 w 273242"/>
                <a:gd name="csY85" fmla="*/ 174389 h 399519"/>
                <a:gd name="csX86" fmla="*/ 166876 w 273242"/>
                <a:gd name="csY86" fmla="*/ 175389 h 399519"/>
                <a:gd name="csX87" fmla="*/ 167691 w 273242"/>
                <a:gd name="csY87" fmla="*/ 176650 h 399519"/>
                <a:gd name="csX88" fmla="*/ 168192 w 273242"/>
                <a:gd name="csY88" fmla="*/ 177720 h 399519"/>
                <a:gd name="csX89" fmla="*/ 168192 w 273242"/>
                <a:gd name="csY89" fmla="*/ 178727 h 399519"/>
                <a:gd name="csX90" fmla="*/ 169508 w 273242"/>
                <a:gd name="csY90" fmla="*/ 179727 h 399519"/>
                <a:gd name="csX91" fmla="*/ 170639 w 273242"/>
                <a:gd name="csY91" fmla="*/ 180489 h 399519"/>
                <a:gd name="csX92" fmla="*/ 171447 w 273242"/>
                <a:gd name="csY92" fmla="*/ 181181 h 399519"/>
                <a:gd name="csX93" fmla="*/ 172262 w 273242"/>
                <a:gd name="csY93" fmla="*/ 181620 h 399519"/>
                <a:gd name="csX94" fmla="*/ 172455 w 273242"/>
                <a:gd name="csY94" fmla="*/ 182374 h 399519"/>
                <a:gd name="csX95" fmla="*/ 172347 w 273242"/>
                <a:gd name="csY95" fmla="*/ 183520 h 399519"/>
                <a:gd name="csX96" fmla="*/ 173517 w 273242"/>
                <a:gd name="csY96" fmla="*/ 185413 h 399519"/>
                <a:gd name="csX97" fmla="*/ 175664 w 273242"/>
                <a:gd name="csY97" fmla="*/ 186828 h 399519"/>
                <a:gd name="csX98" fmla="*/ 177403 w 273242"/>
                <a:gd name="csY98" fmla="*/ 188882 h 399519"/>
                <a:gd name="csX99" fmla="*/ 178527 w 273242"/>
                <a:gd name="csY99" fmla="*/ 190374 h 399519"/>
                <a:gd name="csX100" fmla="*/ 180612 w 273242"/>
                <a:gd name="csY100" fmla="*/ 192775 h 399519"/>
                <a:gd name="csX101" fmla="*/ 180689 w 273242"/>
                <a:gd name="csY101" fmla="*/ 195529 h 399519"/>
                <a:gd name="csX102" fmla="*/ 178111 w 273242"/>
                <a:gd name="csY102" fmla="*/ 198690 h 399519"/>
                <a:gd name="csX103" fmla="*/ 175525 w 273242"/>
                <a:gd name="csY103" fmla="*/ 201860 h 399519"/>
                <a:gd name="csX104" fmla="*/ 179750 w 273242"/>
                <a:gd name="csY104" fmla="*/ 201775 h 399519"/>
                <a:gd name="csX105" fmla="*/ 184060 w 273242"/>
                <a:gd name="csY105" fmla="*/ 201837 h 399519"/>
                <a:gd name="csX106" fmla="*/ 188569 w 273242"/>
                <a:gd name="csY106" fmla="*/ 202744 h 399519"/>
                <a:gd name="csX107" fmla="*/ 191609 w 273242"/>
                <a:gd name="csY107" fmla="*/ 203614 h 399519"/>
                <a:gd name="csX108" fmla="*/ 193463 w 273242"/>
                <a:gd name="csY108" fmla="*/ 204006 h 399519"/>
                <a:gd name="csX109" fmla="*/ 194779 w 273242"/>
                <a:gd name="csY109" fmla="*/ 205021 h 399519"/>
                <a:gd name="csX110" fmla="*/ 195403 w 273242"/>
                <a:gd name="csY110" fmla="*/ 206599 h 399519"/>
                <a:gd name="csX111" fmla="*/ 195903 w 273242"/>
                <a:gd name="csY111" fmla="*/ 207891 h 399519"/>
                <a:gd name="csX112" fmla="*/ 196034 w 273242"/>
                <a:gd name="csY112" fmla="*/ 209753 h 399519"/>
                <a:gd name="csX113" fmla="*/ 197911 w 273242"/>
                <a:gd name="csY113" fmla="*/ 211268 h 399519"/>
                <a:gd name="csX114" fmla="*/ 197781 w 273242"/>
                <a:gd name="csY114" fmla="*/ 212714 h 399519"/>
                <a:gd name="csX115" fmla="*/ 197727 w 273242"/>
                <a:gd name="csY115" fmla="*/ 214753 h 399519"/>
                <a:gd name="csX116" fmla="*/ 198558 w 273242"/>
                <a:gd name="csY116" fmla="*/ 214784 h 399519"/>
                <a:gd name="csX117" fmla="*/ 204075 w 273242"/>
                <a:gd name="csY117" fmla="*/ 214791 h 399519"/>
                <a:gd name="csX118" fmla="*/ 210109 w 273242"/>
                <a:gd name="csY118" fmla="*/ 214799 h 399519"/>
                <a:gd name="csX119" fmla="*/ 215911 w 273242"/>
                <a:gd name="csY119" fmla="*/ 214422 h 399519"/>
                <a:gd name="csX120" fmla="*/ 218104 w 273242"/>
                <a:gd name="csY120" fmla="*/ 213930 h 399519"/>
                <a:gd name="csX121" fmla="*/ 220752 w 273242"/>
                <a:gd name="csY121" fmla="*/ 211453 h 399519"/>
                <a:gd name="csX122" fmla="*/ 222345 w 273242"/>
                <a:gd name="csY122" fmla="*/ 210722 h 399519"/>
                <a:gd name="csX123" fmla="*/ 223876 w 273242"/>
                <a:gd name="csY123" fmla="*/ 209568 h 399519"/>
                <a:gd name="csX124" fmla="*/ 225738 w 273242"/>
                <a:gd name="csY124" fmla="*/ 207460 h 399519"/>
                <a:gd name="csX125" fmla="*/ 227216 w 273242"/>
                <a:gd name="csY125" fmla="*/ 206514 h 399519"/>
                <a:gd name="csX126" fmla="*/ 228462 w 273242"/>
                <a:gd name="csY126" fmla="*/ 205345 h 399519"/>
                <a:gd name="csX127" fmla="*/ 230317 w 273242"/>
                <a:gd name="csY127" fmla="*/ 204175 h 399519"/>
                <a:gd name="csX128" fmla="*/ 231086 w 273242"/>
                <a:gd name="csY128" fmla="*/ 203314 h 399519"/>
                <a:gd name="csX129" fmla="*/ 231718 w 273242"/>
                <a:gd name="csY129" fmla="*/ 202998 h 399519"/>
                <a:gd name="csX130" fmla="*/ 233157 w 273242"/>
                <a:gd name="csY130" fmla="*/ 202429 h 399519"/>
                <a:gd name="csX131" fmla="*/ 232533 w 273242"/>
                <a:gd name="csY131" fmla="*/ 203567 h 399519"/>
                <a:gd name="csX132" fmla="*/ 232048 w 273242"/>
                <a:gd name="csY132" fmla="*/ 204729 h 399519"/>
                <a:gd name="csX133" fmla="*/ 231902 w 273242"/>
                <a:gd name="csY133" fmla="*/ 206406 h 399519"/>
                <a:gd name="csX134" fmla="*/ 232587 w 273242"/>
                <a:gd name="csY134" fmla="*/ 208237 h 399519"/>
                <a:gd name="csX135" fmla="*/ 232018 w 273242"/>
                <a:gd name="csY135" fmla="*/ 209606 h 399519"/>
                <a:gd name="csX136" fmla="*/ 231086 w 273242"/>
                <a:gd name="csY136" fmla="*/ 210829 h 399519"/>
                <a:gd name="csX137" fmla="*/ 231071 w 273242"/>
                <a:gd name="csY137" fmla="*/ 214053 h 399519"/>
                <a:gd name="csX138" fmla="*/ 231056 w 273242"/>
                <a:gd name="csY138" fmla="*/ 218622 h 399519"/>
                <a:gd name="csX139" fmla="*/ 231033 w 273242"/>
                <a:gd name="csY139" fmla="*/ 222538 h 399519"/>
                <a:gd name="csX140" fmla="*/ 231009 w 273242"/>
                <a:gd name="csY140" fmla="*/ 227446 h 399519"/>
                <a:gd name="csX141" fmla="*/ 230986 w 273242"/>
                <a:gd name="csY141" fmla="*/ 233008 h 399519"/>
                <a:gd name="csX142" fmla="*/ 230971 w 273242"/>
                <a:gd name="csY142" fmla="*/ 236708 h 399519"/>
                <a:gd name="csX143" fmla="*/ 231956 w 273242"/>
                <a:gd name="csY143" fmla="*/ 235977 h 399519"/>
                <a:gd name="csX144" fmla="*/ 233326 w 273242"/>
                <a:gd name="csY144" fmla="*/ 235323 h 399519"/>
                <a:gd name="csX145" fmla="*/ 235104 w 273242"/>
                <a:gd name="csY145" fmla="*/ 237024 h 399519"/>
                <a:gd name="csX146" fmla="*/ 236373 w 273242"/>
                <a:gd name="csY146" fmla="*/ 237762 h 399519"/>
                <a:gd name="csX147" fmla="*/ 237458 w 273242"/>
                <a:gd name="csY147" fmla="*/ 237939 h 399519"/>
                <a:gd name="csX148" fmla="*/ 238574 w 273242"/>
                <a:gd name="csY148" fmla="*/ 237885 h 399519"/>
                <a:gd name="csX149" fmla="*/ 240090 w 273242"/>
                <a:gd name="csY149" fmla="*/ 237524 h 399519"/>
                <a:gd name="csX150" fmla="*/ 243415 w 273242"/>
                <a:gd name="csY150" fmla="*/ 236100 h 399519"/>
                <a:gd name="csX151" fmla="*/ 245693 w 273242"/>
                <a:gd name="csY151" fmla="*/ 234954 h 399519"/>
                <a:gd name="csX152" fmla="*/ 248301 w 273242"/>
                <a:gd name="csY152" fmla="*/ 235031 h 399519"/>
                <a:gd name="csX153" fmla="*/ 251880 w 273242"/>
                <a:gd name="csY153" fmla="*/ 235477 h 399519"/>
                <a:gd name="csX154" fmla="*/ 253942 w 273242"/>
                <a:gd name="csY154" fmla="*/ 235431 h 399519"/>
                <a:gd name="csX155" fmla="*/ 256643 w 273242"/>
                <a:gd name="csY155" fmla="*/ 240170 h 399519"/>
                <a:gd name="csX156" fmla="*/ 258621 w 273242"/>
                <a:gd name="csY156" fmla="*/ 243647 h 399519"/>
                <a:gd name="csX157" fmla="*/ 260876 w 273242"/>
                <a:gd name="csY157" fmla="*/ 247609 h 399519"/>
                <a:gd name="csX158" fmla="*/ 262684 w 273242"/>
                <a:gd name="csY158" fmla="*/ 250801 h 399519"/>
                <a:gd name="csX159" fmla="*/ 265439 w 273242"/>
                <a:gd name="csY159" fmla="*/ 255648 h 399519"/>
                <a:gd name="csX160" fmla="*/ 267817 w 273242"/>
                <a:gd name="csY160" fmla="*/ 259840 h 399519"/>
                <a:gd name="csX161" fmla="*/ 270356 w 273242"/>
                <a:gd name="csY161" fmla="*/ 264310 h 399519"/>
                <a:gd name="csX162" fmla="*/ 273242 w 273242"/>
                <a:gd name="csY162" fmla="*/ 269395 h 399519"/>
                <a:gd name="csX163" fmla="*/ 272311 w 273242"/>
                <a:gd name="csY163" fmla="*/ 270687 h 399519"/>
                <a:gd name="csX164" fmla="*/ 271557 w 273242"/>
                <a:gd name="csY164" fmla="*/ 271718 h 399519"/>
                <a:gd name="csX165" fmla="*/ 271641 w 273242"/>
                <a:gd name="csY165" fmla="*/ 273464 h 399519"/>
                <a:gd name="csX166" fmla="*/ 270503 w 273242"/>
                <a:gd name="csY166" fmla="*/ 274395 h 399519"/>
                <a:gd name="csX167" fmla="*/ 269294 w 273242"/>
                <a:gd name="csY167" fmla="*/ 274957 h 399519"/>
                <a:gd name="csX168" fmla="*/ 267871 w 273242"/>
                <a:gd name="csY168" fmla="*/ 276434 h 399519"/>
                <a:gd name="csX169" fmla="*/ 266901 w 273242"/>
                <a:gd name="csY169" fmla="*/ 277703 h 399519"/>
                <a:gd name="csX170" fmla="*/ 266855 w 273242"/>
                <a:gd name="csY170" fmla="*/ 279526 h 399519"/>
                <a:gd name="csX171" fmla="*/ 267040 w 273242"/>
                <a:gd name="csY171" fmla="*/ 288773 h 399519"/>
                <a:gd name="csX172" fmla="*/ 266801 w 273242"/>
                <a:gd name="csY172" fmla="*/ 291289 h 399519"/>
                <a:gd name="csX173" fmla="*/ 266062 w 273242"/>
                <a:gd name="csY173" fmla="*/ 293450 h 399519"/>
                <a:gd name="csX174" fmla="*/ 265301 w 273242"/>
                <a:gd name="csY174" fmla="*/ 294543 h 399519"/>
                <a:gd name="csX175" fmla="*/ 264839 w 273242"/>
                <a:gd name="csY175" fmla="*/ 295404 h 399519"/>
                <a:gd name="csX176" fmla="*/ 265939 w 273242"/>
                <a:gd name="csY176" fmla="*/ 297551 h 399519"/>
                <a:gd name="csX177" fmla="*/ 266994 w 273242"/>
                <a:gd name="csY177" fmla="*/ 301874 h 399519"/>
                <a:gd name="csX178" fmla="*/ 267794 w 273242"/>
                <a:gd name="csY178" fmla="*/ 302736 h 399519"/>
                <a:gd name="csX179" fmla="*/ 268779 w 273242"/>
                <a:gd name="csY179" fmla="*/ 304497 h 399519"/>
                <a:gd name="csX180" fmla="*/ 269225 w 273242"/>
                <a:gd name="csY180" fmla="*/ 306167 h 399519"/>
                <a:gd name="csX181" fmla="*/ 269025 w 273242"/>
                <a:gd name="csY181" fmla="*/ 306805 h 399519"/>
                <a:gd name="csX182" fmla="*/ 267047 w 273242"/>
                <a:gd name="csY182" fmla="*/ 307598 h 399519"/>
                <a:gd name="csX183" fmla="*/ 266339 w 273242"/>
                <a:gd name="csY183" fmla="*/ 308274 h 399519"/>
                <a:gd name="csX184" fmla="*/ 266155 w 273242"/>
                <a:gd name="csY184" fmla="*/ 310759 h 399519"/>
                <a:gd name="csX185" fmla="*/ 265301 w 273242"/>
                <a:gd name="csY185" fmla="*/ 311652 h 399519"/>
                <a:gd name="csX186" fmla="*/ 263854 w 273242"/>
                <a:gd name="csY186" fmla="*/ 312821 h 399519"/>
                <a:gd name="csX187" fmla="*/ 262922 w 273242"/>
                <a:gd name="csY187" fmla="*/ 314159 h 399519"/>
                <a:gd name="csX188" fmla="*/ 262138 w 273242"/>
                <a:gd name="csY188" fmla="*/ 315090 h 399519"/>
                <a:gd name="csX189" fmla="*/ 261368 w 273242"/>
                <a:gd name="csY189" fmla="*/ 315629 h 399519"/>
                <a:gd name="csX190" fmla="*/ 260991 w 273242"/>
                <a:gd name="csY190" fmla="*/ 317267 h 399519"/>
                <a:gd name="csX191" fmla="*/ 260475 w 273242"/>
                <a:gd name="csY191" fmla="*/ 318929 h 399519"/>
                <a:gd name="csX192" fmla="*/ 258675 w 273242"/>
                <a:gd name="csY192" fmla="*/ 320029 h 399519"/>
                <a:gd name="csX193" fmla="*/ 258367 w 273242"/>
                <a:gd name="csY193" fmla="*/ 322068 h 399519"/>
                <a:gd name="csX194" fmla="*/ 258344 w 273242"/>
                <a:gd name="csY194" fmla="*/ 323753 h 399519"/>
                <a:gd name="csX195" fmla="*/ 259298 w 273242"/>
                <a:gd name="csY195" fmla="*/ 325437 h 399519"/>
                <a:gd name="csX196" fmla="*/ 262399 w 273242"/>
                <a:gd name="csY196" fmla="*/ 328984 h 399519"/>
                <a:gd name="csX197" fmla="*/ 262715 w 273242"/>
                <a:gd name="csY197" fmla="*/ 329830 h 399519"/>
                <a:gd name="csX198" fmla="*/ 260945 w 273242"/>
                <a:gd name="csY198" fmla="*/ 331968 h 399519"/>
                <a:gd name="csX199" fmla="*/ 259921 w 273242"/>
                <a:gd name="csY199" fmla="*/ 333453 h 399519"/>
                <a:gd name="csX200" fmla="*/ 257397 w 273242"/>
                <a:gd name="csY200" fmla="*/ 337992 h 399519"/>
                <a:gd name="csX201" fmla="*/ 257351 w 273242"/>
                <a:gd name="csY201" fmla="*/ 338823 h 399519"/>
                <a:gd name="csX202" fmla="*/ 257974 w 273242"/>
                <a:gd name="csY202" fmla="*/ 340969 h 399519"/>
                <a:gd name="csX203" fmla="*/ 261737 w 273242"/>
                <a:gd name="csY203" fmla="*/ 350170 h 399519"/>
                <a:gd name="csX204" fmla="*/ 262376 w 273242"/>
                <a:gd name="csY204" fmla="*/ 350916 h 399519"/>
                <a:gd name="csX205" fmla="*/ 263538 w 273242"/>
                <a:gd name="csY205" fmla="*/ 351793 h 399519"/>
                <a:gd name="csX206" fmla="*/ 265439 w 273242"/>
                <a:gd name="csY206" fmla="*/ 351693 h 399519"/>
                <a:gd name="csX207" fmla="*/ 268309 w 273242"/>
                <a:gd name="csY207" fmla="*/ 352685 h 399519"/>
                <a:gd name="csX208" fmla="*/ 269702 w 273242"/>
                <a:gd name="csY208" fmla="*/ 353824 h 399519"/>
                <a:gd name="csX209" fmla="*/ 269833 w 273242"/>
                <a:gd name="csY209" fmla="*/ 354385 h 399519"/>
                <a:gd name="csX210" fmla="*/ 269510 w 273242"/>
                <a:gd name="csY210" fmla="*/ 354762 h 399519"/>
                <a:gd name="csX211" fmla="*/ 267994 w 273242"/>
                <a:gd name="csY211" fmla="*/ 355524 h 399519"/>
                <a:gd name="csX212" fmla="*/ 266309 w 273242"/>
                <a:gd name="csY212" fmla="*/ 356524 h 399519"/>
                <a:gd name="csX213" fmla="*/ 265724 w 273242"/>
                <a:gd name="csY213" fmla="*/ 357470 h 399519"/>
                <a:gd name="csX214" fmla="*/ 265608 w 273242"/>
                <a:gd name="csY214" fmla="*/ 358970 h 399519"/>
                <a:gd name="csX215" fmla="*/ 265993 w 273242"/>
                <a:gd name="csY215" fmla="*/ 361193 h 399519"/>
                <a:gd name="csX216" fmla="*/ 265262 w 273242"/>
                <a:gd name="csY216" fmla="*/ 361917 h 399519"/>
                <a:gd name="csX217" fmla="*/ 263577 w 273242"/>
                <a:gd name="csY217" fmla="*/ 362778 h 399519"/>
                <a:gd name="csX218" fmla="*/ 262122 w 273242"/>
                <a:gd name="csY218" fmla="*/ 364024 h 399519"/>
                <a:gd name="csX219" fmla="*/ 260668 w 273242"/>
                <a:gd name="csY219" fmla="*/ 366094 h 399519"/>
                <a:gd name="csX220" fmla="*/ 258198 w 273242"/>
                <a:gd name="csY220" fmla="*/ 369248 h 399519"/>
                <a:gd name="csX221" fmla="*/ 257343 w 273242"/>
                <a:gd name="csY221" fmla="*/ 370109 h 399519"/>
                <a:gd name="csX222" fmla="*/ 256974 w 273242"/>
                <a:gd name="csY222" fmla="*/ 371202 h 399519"/>
                <a:gd name="csX223" fmla="*/ 255566 w 273242"/>
                <a:gd name="csY223" fmla="*/ 371563 h 399519"/>
                <a:gd name="csX224" fmla="*/ 252942 w 273242"/>
                <a:gd name="csY224" fmla="*/ 373710 h 399519"/>
                <a:gd name="csX225" fmla="*/ 252495 w 273242"/>
                <a:gd name="csY225" fmla="*/ 374794 h 399519"/>
                <a:gd name="csX226" fmla="*/ 252919 w 273242"/>
                <a:gd name="csY226" fmla="*/ 375825 h 399519"/>
                <a:gd name="csX227" fmla="*/ 254265 w 273242"/>
                <a:gd name="csY227" fmla="*/ 376694 h 399519"/>
                <a:gd name="csX228" fmla="*/ 255166 w 273242"/>
                <a:gd name="csY228" fmla="*/ 377948 h 399519"/>
                <a:gd name="csX229" fmla="*/ 255404 w 273242"/>
                <a:gd name="csY229" fmla="*/ 379556 h 399519"/>
                <a:gd name="csX230" fmla="*/ 255404 w 273242"/>
                <a:gd name="csY230" fmla="*/ 380556 h 399519"/>
                <a:gd name="csX231" fmla="*/ 255404 w 273242"/>
                <a:gd name="csY231" fmla="*/ 380587 h 399519"/>
                <a:gd name="csX232" fmla="*/ 253773 w 273242"/>
                <a:gd name="csY232" fmla="*/ 382095 h 399519"/>
                <a:gd name="csX233" fmla="*/ 251649 w 273242"/>
                <a:gd name="csY233" fmla="*/ 383825 h 399519"/>
                <a:gd name="csX234" fmla="*/ 249032 w 273242"/>
                <a:gd name="csY234" fmla="*/ 384164 h 399519"/>
                <a:gd name="csX235" fmla="*/ 248040 w 273242"/>
                <a:gd name="csY235" fmla="*/ 385034 h 399519"/>
                <a:gd name="csX236" fmla="*/ 248263 w 273242"/>
                <a:gd name="csY236" fmla="*/ 386872 h 399519"/>
                <a:gd name="csX237" fmla="*/ 249109 w 273242"/>
                <a:gd name="csY237" fmla="*/ 389465 h 399519"/>
                <a:gd name="csX238" fmla="*/ 249102 w 273242"/>
                <a:gd name="csY238" fmla="*/ 391495 h 399519"/>
                <a:gd name="csX239" fmla="*/ 248301 w 273242"/>
                <a:gd name="csY239" fmla="*/ 393818 h 399519"/>
                <a:gd name="csX240" fmla="*/ 246431 w 273242"/>
                <a:gd name="csY240" fmla="*/ 396365 h 399519"/>
                <a:gd name="csX241" fmla="*/ 243569 w 273242"/>
                <a:gd name="csY241" fmla="*/ 398119 h 399519"/>
                <a:gd name="csX242" fmla="*/ 240867 w 273242"/>
                <a:gd name="csY242" fmla="*/ 399058 h 399519"/>
                <a:gd name="csX243" fmla="*/ 238743 w 273242"/>
                <a:gd name="csY243" fmla="*/ 399065 h 399519"/>
                <a:gd name="csX244" fmla="*/ 236689 w 273242"/>
                <a:gd name="csY244" fmla="*/ 399250 h 399519"/>
                <a:gd name="csX245" fmla="*/ 235812 w 273242"/>
                <a:gd name="csY245" fmla="*/ 399519 h 399519"/>
                <a:gd name="csX246" fmla="*/ 234226 w 273242"/>
                <a:gd name="csY246" fmla="*/ 397980 h 399519"/>
                <a:gd name="csX247" fmla="*/ 227185 w 273242"/>
                <a:gd name="csY247" fmla="*/ 392895 h 399519"/>
                <a:gd name="csX248" fmla="*/ 224507 w 273242"/>
                <a:gd name="csY248" fmla="*/ 390180 h 399519"/>
                <a:gd name="csX249" fmla="*/ 222021 w 273242"/>
                <a:gd name="csY249" fmla="*/ 388910 h 399519"/>
                <a:gd name="csX250" fmla="*/ 215965 w 273242"/>
                <a:gd name="csY250" fmla="*/ 384556 h 399519"/>
                <a:gd name="csX251" fmla="*/ 215365 w 273242"/>
                <a:gd name="csY251" fmla="*/ 383164 h 399519"/>
                <a:gd name="csX252" fmla="*/ 214618 w 273242"/>
                <a:gd name="csY252" fmla="*/ 378694 h 399519"/>
                <a:gd name="csX253" fmla="*/ 213833 w 273242"/>
                <a:gd name="csY253" fmla="*/ 377441 h 399519"/>
                <a:gd name="csX254" fmla="*/ 211748 w 273242"/>
                <a:gd name="csY254" fmla="*/ 375825 h 399519"/>
                <a:gd name="csX255" fmla="*/ 206523 w 273242"/>
                <a:gd name="csY255" fmla="*/ 373679 h 399519"/>
                <a:gd name="csX256" fmla="*/ 204491 w 273242"/>
                <a:gd name="csY256" fmla="*/ 372609 h 399519"/>
                <a:gd name="csX257" fmla="*/ 202367 w 273242"/>
                <a:gd name="csY257" fmla="*/ 370656 h 399519"/>
                <a:gd name="csX258" fmla="*/ 199243 w 273242"/>
                <a:gd name="csY258" fmla="*/ 369271 h 399519"/>
                <a:gd name="csX259" fmla="*/ 195841 w 273242"/>
                <a:gd name="csY259" fmla="*/ 366432 h 399519"/>
                <a:gd name="csX260" fmla="*/ 193818 w 273242"/>
                <a:gd name="csY260" fmla="*/ 364171 h 399519"/>
                <a:gd name="csX261" fmla="*/ 191547 w 273242"/>
                <a:gd name="csY261" fmla="*/ 362670 h 399519"/>
                <a:gd name="csX262" fmla="*/ 184498 w 273242"/>
                <a:gd name="csY262" fmla="*/ 360578 h 399519"/>
                <a:gd name="csX263" fmla="*/ 180966 w 273242"/>
                <a:gd name="csY263" fmla="*/ 358478 h 399519"/>
                <a:gd name="csX264" fmla="*/ 174356 w 273242"/>
                <a:gd name="csY264" fmla="*/ 355516 h 399519"/>
                <a:gd name="csX265" fmla="*/ 171408 w 273242"/>
                <a:gd name="csY265" fmla="*/ 353631 h 399519"/>
                <a:gd name="csX266" fmla="*/ 164336 w 273242"/>
                <a:gd name="csY266" fmla="*/ 351339 h 399519"/>
                <a:gd name="csX267" fmla="*/ 162235 w 273242"/>
                <a:gd name="csY267" fmla="*/ 350247 h 399519"/>
                <a:gd name="csX268" fmla="*/ 155279 w 273242"/>
                <a:gd name="csY268" fmla="*/ 344885 h 399519"/>
                <a:gd name="csX269" fmla="*/ 150400 w 273242"/>
                <a:gd name="csY269" fmla="*/ 343131 h 399519"/>
                <a:gd name="csX270" fmla="*/ 146467 w 273242"/>
                <a:gd name="csY270" fmla="*/ 340123 h 399519"/>
                <a:gd name="csX271" fmla="*/ 134601 w 273242"/>
                <a:gd name="csY271" fmla="*/ 333730 h 399519"/>
                <a:gd name="csX272" fmla="*/ 132739 w 273242"/>
                <a:gd name="csY272" fmla="*/ 331684 h 399519"/>
                <a:gd name="csX273" fmla="*/ 130923 w 273242"/>
                <a:gd name="csY273" fmla="*/ 328530 h 399519"/>
                <a:gd name="csX274" fmla="*/ 128291 w 273242"/>
                <a:gd name="csY274" fmla="*/ 326653 h 399519"/>
                <a:gd name="csX275" fmla="*/ 125328 w 273242"/>
                <a:gd name="csY275" fmla="*/ 322337 h 399519"/>
                <a:gd name="csX276" fmla="*/ 120926 w 273242"/>
                <a:gd name="csY276" fmla="*/ 319798 h 399519"/>
                <a:gd name="csX277" fmla="*/ 116686 w 273242"/>
                <a:gd name="csY277" fmla="*/ 316436 h 399519"/>
                <a:gd name="csX278" fmla="*/ 115124 w 273242"/>
                <a:gd name="csY278" fmla="*/ 313382 h 399519"/>
                <a:gd name="csX279" fmla="*/ 112307 w 273242"/>
                <a:gd name="csY279" fmla="*/ 309498 h 399519"/>
                <a:gd name="csX280" fmla="*/ 111476 w 273242"/>
                <a:gd name="csY280" fmla="*/ 307428 h 399519"/>
                <a:gd name="csX281" fmla="*/ 109014 w 273242"/>
                <a:gd name="csY281" fmla="*/ 305351 h 399519"/>
                <a:gd name="csX282" fmla="*/ 108844 w 273242"/>
                <a:gd name="csY282" fmla="*/ 301266 h 399519"/>
                <a:gd name="csX283" fmla="*/ 107128 w 273242"/>
                <a:gd name="csY283" fmla="*/ 299389 h 399519"/>
                <a:gd name="csX284" fmla="*/ 108360 w 273242"/>
                <a:gd name="csY284" fmla="*/ 298458 h 399519"/>
                <a:gd name="csX285" fmla="*/ 109660 w 273242"/>
                <a:gd name="csY285" fmla="*/ 298051 h 399519"/>
                <a:gd name="csX286" fmla="*/ 111284 w 273242"/>
                <a:gd name="csY286" fmla="*/ 291704 h 399519"/>
                <a:gd name="csX287" fmla="*/ 110430 w 273242"/>
                <a:gd name="csY287" fmla="*/ 288527 h 399519"/>
                <a:gd name="csX288" fmla="*/ 106028 w 273242"/>
                <a:gd name="csY288" fmla="*/ 282765 h 399519"/>
                <a:gd name="csX289" fmla="*/ 104412 w 273242"/>
                <a:gd name="csY289" fmla="*/ 280003 h 399519"/>
                <a:gd name="csX290" fmla="*/ 103265 w 273242"/>
                <a:gd name="csY290" fmla="*/ 276465 h 399519"/>
                <a:gd name="csX291" fmla="*/ 101503 w 273242"/>
                <a:gd name="csY291" fmla="*/ 274365 h 399519"/>
                <a:gd name="csX292" fmla="*/ 98887 w 273242"/>
                <a:gd name="csY292" fmla="*/ 269941 h 399519"/>
                <a:gd name="csX293" fmla="*/ 97286 w 273242"/>
                <a:gd name="csY293" fmla="*/ 266025 h 399519"/>
                <a:gd name="csX294" fmla="*/ 93792 w 273242"/>
                <a:gd name="csY294" fmla="*/ 263187 h 399519"/>
                <a:gd name="csX295" fmla="*/ 92838 w 273242"/>
                <a:gd name="csY295" fmla="*/ 262164 h 399519"/>
                <a:gd name="csX296" fmla="*/ 92307 w 273242"/>
                <a:gd name="csY296" fmla="*/ 260718 h 399519"/>
                <a:gd name="csX297" fmla="*/ 90360 w 273242"/>
                <a:gd name="csY297" fmla="*/ 259694 h 399519"/>
                <a:gd name="csX298" fmla="*/ 90260 w 273242"/>
                <a:gd name="csY298" fmla="*/ 256694 h 399519"/>
                <a:gd name="csX299" fmla="*/ 88906 w 273242"/>
                <a:gd name="csY299" fmla="*/ 251001 h 399519"/>
                <a:gd name="csX300" fmla="*/ 86966 w 273242"/>
                <a:gd name="csY300" fmla="*/ 248132 h 399519"/>
                <a:gd name="csX301" fmla="*/ 79986 w 273242"/>
                <a:gd name="csY301" fmla="*/ 242778 h 399519"/>
                <a:gd name="csX302" fmla="*/ 79871 w 273242"/>
                <a:gd name="csY302" fmla="*/ 240716 h 399519"/>
                <a:gd name="csX303" fmla="*/ 79317 w 273242"/>
                <a:gd name="csY303" fmla="*/ 236970 h 399519"/>
                <a:gd name="csX304" fmla="*/ 77762 w 273242"/>
                <a:gd name="csY304" fmla="*/ 232916 h 399519"/>
                <a:gd name="csX305" fmla="*/ 69998 w 273242"/>
                <a:gd name="csY305" fmla="*/ 220345 h 399519"/>
                <a:gd name="csX306" fmla="*/ 68051 w 273242"/>
                <a:gd name="csY306" fmla="*/ 216607 h 399519"/>
                <a:gd name="csX307" fmla="*/ 66111 w 273242"/>
                <a:gd name="csY307" fmla="*/ 210537 h 399519"/>
                <a:gd name="csX308" fmla="*/ 64365 w 273242"/>
                <a:gd name="csY308" fmla="*/ 207099 h 399519"/>
                <a:gd name="csX309" fmla="*/ 62441 w 273242"/>
                <a:gd name="csY309" fmla="*/ 200975 h 399519"/>
                <a:gd name="csX310" fmla="*/ 59540 w 273242"/>
                <a:gd name="csY310" fmla="*/ 196321 h 399519"/>
                <a:gd name="csX311" fmla="*/ 57708 w 273242"/>
                <a:gd name="csY311" fmla="*/ 192290 h 399519"/>
                <a:gd name="csX312" fmla="*/ 55769 w 273242"/>
                <a:gd name="csY312" fmla="*/ 187282 h 399519"/>
                <a:gd name="csX313" fmla="*/ 55600 w 273242"/>
                <a:gd name="csY313" fmla="*/ 184605 h 399519"/>
                <a:gd name="csX314" fmla="*/ 52075 w 273242"/>
                <a:gd name="csY314" fmla="*/ 180004 h 399519"/>
                <a:gd name="csX315" fmla="*/ 50205 w 273242"/>
                <a:gd name="csY315" fmla="*/ 175789 h 399519"/>
                <a:gd name="csX316" fmla="*/ 46919 w 273242"/>
                <a:gd name="csY316" fmla="*/ 172258 h 399519"/>
                <a:gd name="csX317" fmla="*/ 43710 w 273242"/>
                <a:gd name="csY317" fmla="*/ 169573 h 399519"/>
                <a:gd name="csX318" fmla="*/ 42317 w 273242"/>
                <a:gd name="csY318" fmla="*/ 167673 h 399519"/>
                <a:gd name="csX319" fmla="*/ 37746 w 273242"/>
                <a:gd name="csY319" fmla="*/ 158657 h 399519"/>
                <a:gd name="csX320" fmla="*/ 37123 w 273242"/>
                <a:gd name="csY320" fmla="*/ 155987 h 399519"/>
                <a:gd name="csX321" fmla="*/ 34014 w 273242"/>
                <a:gd name="csY321" fmla="*/ 151033 h 399519"/>
                <a:gd name="csX322" fmla="*/ 30928 w 273242"/>
                <a:gd name="csY322" fmla="*/ 147479 h 399519"/>
                <a:gd name="csX323" fmla="*/ 28981 w 273242"/>
                <a:gd name="csY323" fmla="*/ 144610 h 399519"/>
                <a:gd name="csX324" fmla="*/ 26488 w 273242"/>
                <a:gd name="csY324" fmla="*/ 142033 h 399519"/>
                <a:gd name="csX325" fmla="*/ 11343 w 273242"/>
                <a:gd name="csY325" fmla="*/ 134101 h 399519"/>
                <a:gd name="csX326" fmla="*/ 6010 w 273242"/>
                <a:gd name="csY326" fmla="*/ 130809 h 399519"/>
                <a:gd name="csX327" fmla="*/ 4209 w 273242"/>
                <a:gd name="csY327" fmla="*/ 129240 h 399519"/>
                <a:gd name="csX328" fmla="*/ 3378 w 273242"/>
                <a:gd name="csY328" fmla="*/ 126770 h 399519"/>
                <a:gd name="csX329" fmla="*/ 3725 w 273242"/>
                <a:gd name="csY329" fmla="*/ 125324 h 399519"/>
                <a:gd name="csX330" fmla="*/ 5287 w 273242"/>
                <a:gd name="csY330" fmla="*/ 123970 h 399519"/>
                <a:gd name="csX331" fmla="*/ 7449 w 273242"/>
                <a:gd name="csY331" fmla="*/ 125016 h 399519"/>
                <a:gd name="csX332" fmla="*/ 8773 w 273242"/>
                <a:gd name="csY332" fmla="*/ 124578 h 399519"/>
                <a:gd name="csX333" fmla="*/ 9804 w 273242"/>
                <a:gd name="csY333" fmla="*/ 122816 h 399519"/>
                <a:gd name="csX334" fmla="*/ 9827 w 273242"/>
                <a:gd name="csY334" fmla="*/ 120147 h 399519"/>
                <a:gd name="csX335" fmla="*/ 8503 w 273242"/>
                <a:gd name="csY335" fmla="*/ 116708 h 399519"/>
                <a:gd name="csX336" fmla="*/ 3648 w 273242"/>
                <a:gd name="csY336" fmla="*/ 110069 h 399519"/>
                <a:gd name="csX337" fmla="*/ 4017 w 273242"/>
                <a:gd name="csY337" fmla="*/ 108661 h 399519"/>
                <a:gd name="csX338" fmla="*/ 4933 w 273242"/>
                <a:gd name="csY338" fmla="*/ 107069 h 399519"/>
                <a:gd name="csX339" fmla="*/ 3063 w 273242"/>
                <a:gd name="csY339" fmla="*/ 103876 h 399519"/>
                <a:gd name="csX340" fmla="*/ 1023 w 273242"/>
                <a:gd name="csY340" fmla="*/ 101315 h 399519"/>
                <a:gd name="csX341" fmla="*/ 0 w 273242"/>
                <a:gd name="csY341" fmla="*/ 99353 h 399519"/>
                <a:gd name="csX342" fmla="*/ 1154 w 273242"/>
                <a:gd name="csY342" fmla="*/ 91883 h 399519"/>
                <a:gd name="csX343" fmla="*/ 2262 w 273242"/>
                <a:gd name="csY343" fmla="*/ 89991 h 399519"/>
                <a:gd name="csX344" fmla="*/ 9604 w 273242"/>
                <a:gd name="csY344" fmla="*/ 82413 h 399519"/>
                <a:gd name="csX345" fmla="*/ 11620 w 273242"/>
                <a:gd name="csY345" fmla="*/ 79175 h 399519"/>
                <a:gd name="csX346" fmla="*/ 14775 w 273242"/>
                <a:gd name="csY346" fmla="*/ 77174 h 399519"/>
                <a:gd name="csX347" fmla="*/ 17992 w 273242"/>
                <a:gd name="csY347" fmla="*/ 74120 h 399519"/>
                <a:gd name="csX348" fmla="*/ 21863 w 273242"/>
                <a:gd name="csY348" fmla="*/ 71797 h 399519"/>
                <a:gd name="csX349" fmla="*/ 22425 w 273242"/>
                <a:gd name="csY349" fmla="*/ 72197 h 399519"/>
                <a:gd name="csX350" fmla="*/ 22963 w 273242"/>
                <a:gd name="csY350" fmla="*/ 72589 h 399519"/>
                <a:gd name="csX351" fmla="*/ 22994 w 273242"/>
                <a:gd name="csY351" fmla="*/ 73374 h 399519"/>
                <a:gd name="csX352" fmla="*/ 23140 w 273242"/>
                <a:gd name="csY352" fmla="*/ 74051 h 399519"/>
                <a:gd name="csX353" fmla="*/ 23571 w 273242"/>
                <a:gd name="csY353" fmla="*/ 74690 h 399519"/>
                <a:gd name="csX354" fmla="*/ 23610 w 273242"/>
                <a:gd name="csY354" fmla="*/ 75859 h 399519"/>
                <a:gd name="csX355" fmla="*/ 24110 w 273242"/>
                <a:gd name="csY355" fmla="*/ 76644 h 399519"/>
                <a:gd name="csX356" fmla="*/ 24141 w 273242"/>
                <a:gd name="csY356" fmla="*/ 77528 h 399519"/>
                <a:gd name="csX357" fmla="*/ 24179 w 273242"/>
                <a:gd name="csY357" fmla="*/ 78736 h 399519"/>
                <a:gd name="csX358" fmla="*/ 23925 w 273242"/>
                <a:gd name="csY358" fmla="*/ 79344 h 399519"/>
                <a:gd name="csX359" fmla="*/ 24171 w 273242"/>
                <a:gd name="csY359" fmla="*/ 80390 h 399519"/>
                <a:gd name="csX360" fmla="*/ 25002 w 273242"/>
                <a:gd name="csY360" fmla="*/ 82329 h 399519"/>
                <a:gd name="csX361" fmla="*/ 24679 w 273242"/>
                <a:gd name="csY361" fmla="*/ 82929 h 399519"/>
                <a:gd name="csX362" fmla="*/ 23894 w 273242"/>
                <a:gd name="csY362" fmla="*/ 83321 h 399519"/>
                <a:gd name="csX363" fmla="*/ 23109 w 273242"/>
                <a:gd name="csY363" fmla="*/ 83859 h 399519"/>
                <a:gd name="csX364" fmla="*/ 22324 w 273242"/>
                <a:gd name="csY364" fmla="*/ 85067 h 399519"/>
                <a:gd name="csX365" fmla="*/ 21139 w 273242"/>
                <a:gd name="csY365" fmla="*/ 85029 h 399519"/>
                <a:gd name="csX366" fmla="*/ 19431 w 273242"/>
                <a:gd name="csY366" fmla="*/ 84498 h 399519"/>
                <a:gd name="csX367" fmla="*/ 18284 w 273242"/>
                <a:gd name="csY367" fmla="*/ 85167 h 399519"/>
                <a:gd name="csX368" fmla="*/ 17861 w 273242"/>
                <a:gd name="csY368" fmla="*/ 86452 h 399519"/>
                <a:gd name="csX369" fmla="*/ 18215 w 273242"/>
                <a:gd name="csY369" fmla="*/ 87521 h 399519"/>
                <a:gd name="csX370" fmla="*/ 18323 w 273242"/>
                <a:gd name="csY370" fmla="*/ 88514 h 399519"/>
                <a:gd name="csX371" fmla="*/ 19069 w 273242"/>
                <a:gd name="csY371" fmla="*/ 89368 h 399519"/>
                <a:gd name="csX372" fmla="*/ 21247 w 273242"/>
                <a:gd name="csY372" fmla="*/ 89437 h 399519"/>
                <a:gd name="csX373" fmla="*/ 19285 w 273242"/>
                <a:gd name="csY373" fmla="*/ 92175 h 399519"/>
                <a:gd name="csX374" fmla="*/ 18323 w 273242"/>
                <a:gd name="csY374" fmla="*/ 93422 h 399519"/>
                <a:gd name="csX375" fmla="*/ 18531 w 273242"/>
                <a:gd name="csY375" fmla="*/ 94206 h 399519"/>
                <a:gd name="csX376" fmla="*/ 19708 w 273242"/>
                <a:gd name="csY376" fmla="*/ 94876 h 399519"/>
                <a:gd name="csX377" fmla="*/ 20585 w 273242"/>
                <a:gd name="csY377" fmla="*/ 94922 h 399519"/>
                <a:gd name="csX378" fmla="*/ 22532 w 273242"/>
                <a:gd name="csY378" fmla="*/ 93922 h 399519"/>
                <a:gd name="csX379" fmla="*/ 23856 w 273242"/>
                <a:gd name="csY379" fmla="*/ 92460 h 399519"/>
                <a:gd name="csX380" fmla="*/ 24602 w 273242"/>
                <a:gd name="csY380" fmla="*/ 91645 h 399519"/>
                <a:gd name="csX381" fmla="*/ 25857 w 273242"/>
                <a:gd name="csY381" fmla="*/ 91321 h 399519"/>
                <a:gd name="csX382" fmla="*/ 27496 w 273242"/>
                <a:gd name="csY382" fmla="*/ 91999 h 399519"/>
                <a:gd name="csX383" fmla="*/ 29674 w 273242"/>
                <a:gd name="csY383" fmla="*/ 93352 h 399519"/>
                <a:gd name="csX384" fmla="*/ 32213 w 273242"/>
                <a:gd name="csY384" fmla="*/ 94545 h 399519"/>
                <a:gd name="csX385" fmla="*/ 33252 w 273242"/>
                <a:gd name="csY385" fmla="*/ 95199 h 399519"/>
                <a:gd name="csX386" fmla="*/ 35114 w 273242"/>
                <a:gd name="csY386" fmla="*/ 95014 h 399519"/>
                <a:gd name="csX387" fmla="*/ 36676 w 273242"/>
                <a:gd name="csY387" fmla="*/ 94737 h 399519"/>
                <a:gd name="csX388" fmla="*/ 37992 w 273242"/>
                <a:gd name="csY388" fmla="*/ 95722 h 399519"/>
                <a:gd name="csX389" fmla="*/ 39324 w 273242"/>
                <a:gd name="csY389" fmla="*/ 96553 h 399519"/>
                <a:gd name="csX390" fmla="*/ 39631 w 273242"/>
                <a:gd name="csY390" fmla="*/ 99376 h 399519"/>
                <a:gd name="csX391" fmla="*/ 40624 w 273242"/>
                <a:gd name="csY391" fmla="*/ 101438 h 399519"/>
                <a:gd name="csX392" fmla="*/ 41840 w 273242"/>
                <a:gd name="csY392" fmla="*/ 103022 h 399519"/>
                <a:gd name="csX393" fmla="*/ 43318 w 273242"/>
                <a:gd name="csY393" fmla="*/ 104915 h 399519"/>
                <a:gd name="csX394" fmla="*/ 44680 w 273242"/>
                <a:gd name="csY394" fmla="*/ 105553 h 399519"/>
                <a:gd name="csX395" fmla="*/ 46434 w 273242"/>
                <a:gd name="csY395" fmla="*/ 105569 h 399519"/>
                <a:gd name="csX396" fmla="*/ 48820 w 273242"/>
                <a:gd name="csY396" fmla="*/ 106269 h 399519"/>
                <a:gd name="csX397" fmla="*/ 49751 w 273242"/>
                <a:gd name="csY397" fmla="*/ 105807 h 399519"/>
                <a:gd name="csX398" fmla="*/ 50567 w 273242"/>
                <a:gd name="csY398" fmla="*/ 104484 h 399519"/>
                <a:gd name="csX399" fmla="*/ 50998 w 273242"/>
                <a:gd name="csY399" fmla="*/ 103738 h 399519"/>
                <a:gd name="csX400" fmla="*/ 52214 w 273242"/>
                <a:gd name="csY400" fmla="*/ 103415 h 399519"/>
                <a:gd name="csX401" fmla="*/ 52321 w 273242"/>
                <a:gd name="csY401" fmla="*/ 102568 h 399519"/>
                <a:gd name="csX402" fmla="*/ 52067 w 273242"/>
                <a:gd name="csY402" fmla="*/ 101530 h 399519"/>
                <a:gd name="csX403" fmla="*/ 52467 w 273242"/>
                <a:gd name="csY403" fmla="*/ 100322 h 399519"/>
                <a:gd name="csX404" fmla="*/ 53460 w 273242"/>
                <a:gd name="csY404" fmla="*/ 99253 h 399519"/>
                <a:gd name="csX405" fmla="*/ 56015 w 273242"/>
                <a:gd name="csY405" fmla="*/ 97699 h 399519"/>
                <a:gd name="csX406" fmla="*/ 57246 w 273242"/>
                <a:gd name="csY406" fmla="*/ 97045 h 399519"/>
                <a:gd name="csX407" fmla="*/ 57500 w 273242"/>
                <a:gd name="csY407" fmla="*/ 96091 h 399519"/>
                <a:gd name="csX408" fmla="*/ 57962 w 273242"/>
                <a:gd name="csY408" fmla="*/ 94806 h 399519"/>
                <a:gd name="csX409" fmla="*/ 57785 w 273242"/>
                <a:gd name="csY409" fmla="*/ 94099 h 399519"/>
                <a:gd name="csX410" fmla="*/ 57270 w 273242"/>
                <a:gd name="csY410" fmla="*/ 93214 h 399519"/>
                <a:gd name="csX411" fmla="*/ 57393 w 273242"/>
                <a:gd name="csY411" fmla="*/ 91960 h 399519"/>
                <a:gd name="csX412" fmla="*/ 58070 w 273242"/>
                <a:gd name="csY412" fmla="*/ 90291 h 399519"/>
                <a:gd name="csX413" fmla="*/ 59032 w 273242"/>
                <a:gd name="csY413" fmla="*/ 88337 h 399519"/>
                <a:gd name="csX414" fmla="*/ 59863 w 273242"/>
                <a:gd name="csY414" fmla="*/ 85844 h 399519"/>
                <a:gd name="csX415" fmla="*/ 60178 w 273242"/>
                <a:gd name="csY415" fmla="*/ 84675 h 399519"/>
                <a:gd name="csX416" fmla="*/ 61071 w 273242"/>
                <a:gd name="csY416" fmla="*/ 83929 h 399519"/>
                <a:gd name="csX417" fmla="*/ 61410 w 273242"/>
                <a:gd name="csY417" fmla="*/ 82852 h 399519"/>
                <a:gd name="csX418" fmla="*/ 61894 w 273242"/>
                <a:gd name="csY418" fmla="*/ 81582 h 399519"/>
                <a:gd name="csX419" fmla="*/ 62995 w 273242"/>
                <a:gd name="csY419" fmla="*/ 80159 h 399519"/>
                <a:gd name="csX420" fmla="*/ 62964 w 273242"/>
                <a:gd name="csY420" fmla="*/ 78628 h 399519"/>
                <a:gd name="csX421" fmla="*/ 63426 w 273242"/>
                <a:gd name="csY421" fmla="*/ 77951 h 399519"/>
                <a:gd name="csX422" fmla="*/ 63464 w 273242"/>
                <a:gd name="csY422" fmla="*/ 76244 h 399519"/>
                <a:gd name="csX423" fmla="*/ 64565 w 273242"/>
                <a:gd name="csY423" fmla="*/ 72736 h 399519"/>
                <a:gd name="csX424" fmla="*/ 64603 w 273242"/>
                <a:gd name="csY424" fmla="*/ 72005 h 399519"/>
                <a:gd name="csX425" fmla="*/ 65088 w 273242"/>
                <a:gd name="csY425" fmla="*/ 71813 h 399519"/>
                <a:gd name="csX426" fmla="*/ 65927 w 273242"/>
                <a:gd name="csY426" fmla="*/ 72036 h 399519"/>
                <a:gd name="csX427" fmla="*/ 66650 w 273242"/>
                <a:gd name="csY427" fmla="*/ 72836 h 399519"/>
                <a:gd name="csX428" fmla="*/ 66873 w 273242"/>
                <a:gd name="csY428" fmla="*/ 73620 h 399519"/>
                <a:gd name="csX429" fmla="*/ 67173 w 273242"/>
                <a:gd name="csY429" fmla="*/ 73974 h 399519"/>
                <a:gd name="csX430" fmla="*/ 67858 w 273242"/>
                <a:gd name="csY430" fmla="*/ 73905 h 399519"/>
                <a:gd name="csX431" fmla="*/ 68643 w 273242"/>
                <a:gd name="csY431" fmla="*/ 73459 h 399519"/>
                <a:gd name="csX432" fmla="*/ 68589 w 273242"/>
                <a:gd name="csY432" fmla="*/ 72751 h 399519"/>
                <a:gd name="csX433" fmla="*/ 68020 w 273242"/>
                <a:gd name="csY433" fmla="*/ 72059 h 399519"/>
                <a:gd name="csX434" fmla="*/ 67858 w 273242"/>
                <a:gd name="csY434" fmla="*/ 71643 h 399519"/>
                <a:gd name="csX435" fmla="*/ 68105 w 273242"/>
                <a:gd name="csY435" fmla="*/ 70989 h 399519"/>
                <a:gd name="csX436" fmla="*/ 69297 w 273242"/>
                <a:gd name="csY436" fmla="*/ 69566 h 399519"/>
                <a:gd name="csX437" fmla="*/ 70598 w 273242"/>
                <a:gd name="csY437" fmla="*/ 67912 h 399519"/>
                <a:gd name="csX438" fmla="*/ 73391 w 273242"/>
                <a:gd name="csY438" fmla="*/ 64474 h 399519"/>
                <a:gd name="csX439" fmla="*/ 75077 w 273242"/>
                <a:gd name="csY439" fmla="*/ 63073 h 399519"/>
                <a:gd name="csX440" fmla="*/ 79425 w 273242"/>
                <a:gd name="csY440" fmla="*/ 61589 h 399519"/>
                <a:gd name="csX441" fmla="*/ 82726 w 273242"/>
                <a:gd name="csY441" fmla="*/ 60458 h 399519"/>
                <a:gd name="csX442" fmla="*/ 85881 w 273242"/>
                <a:gd name="csY442" fmla="*/ 59381 h 399519"/>
                <a:gd name="csX443" fmla="*/ 90175 w 273242"/>
                <a:gd name="csY443" fmla="*/ 57835 h 399519"/>
                <a:gd name="csX444" fmla="*/ 96239 w 273242"/>
                <a:gd name="csY444" fmla="*/ 55650 h 399519"/>
                <a:gd name="csX445" fmla="*/ 100587 w 273242"/>
                <a:gd name="csY445" fmla="*/ 54081 h 399519"/>
                <a:gd name="csX446" fmla="*/ 104473 w 273242"/>
                <a:gd name="csY446" fmla="*/ 51280 h 399519"/>
                <a:gd name="csX447" fmla="*/ 107482 w 273242"/>
                <a:gd name="csY447" fmla="*/ 49111 h 399519"/>
                <a:gd name="csX448" fmla="*/ 110053 w 273242"/>
                <a:gd name="csY448" fmla="*/ 47242 h 399519"/>
                <a:gd name="csX449" fmla="*/ 113315 w 273242"/>
                <a:gd name="csY449" fmla="*/ 44857 h 399519"/>
                <a:gd name="csX450" fmla="*/ 117732 w 273242"/>
                <a:gd name="csY450" fmla="*/ 39718 h 399519"/>
                <a:gd name="csX451" fmla="*/ 120780 w 273242"/>
                <a:gd name="csY451" fmla="*/ 36172 h 399519"/>
                <a:gd name="csX452" fmla="*/ 122996 w 273242"/>
                <a:gd name="csY452" fmla="*/ 33579 h 399519"/>
                <a:gd name="csX453" fmla="*/ 124535 w 273242"/>
                <a:gd name="csY453" fmla="*/ 31941 h 399519"/>
                <a:gd name="csX454" fmla="*/ 125759 w 273242"/>
                <a:gd name="csY454" fmla="*/ 27333 h 399519"/>
                <a:gd name="csX455" fmla="*/ 127159 w 273242"/>
                <a:gd name="csY455" fmla="*/ 22078 h 399519"/>
                <a:gd name="csX456" fmla="*/ 127775 w 273242"/>
                <a:gd name="csY456" fmla="*/ 19740 h 399519"/>
                <a:gd name="csX457" fmla="*/ 128045 w 273242"/>
                <a:gd name="csY457" fmla="*/ 18925 h 399519"/>
                <a:gd name="csX458" fmla="*/ 128645 w 273242"/>
                <a:gd name="csY458" fmla="*/ 19271 h 399519"/>
                <a:gd name="csX459" fmla="*/ 129337 w 273242"/>
                <a:gd name="csY459" fmla="*/ 19840 h 399519"/>
                <a:gd name="csX460" fmla="*/ 130176 w 273242"/>
                <a:gd name="csY460" fmla="*/ 19863 h 399519"/>
                <a:gd name="csX461" fmla="*/ 130969 w 273242"/>
                <a:gd name="csY461" fmla="*/ 19840 h 399519"/>
                <a:gd name="csX462" fmla="*/ 131469 w 273242"/>
                <a:gd name="csY462" fmla="*/ 19517 h 399519"/>
                <a:gd name="csX463" fmla="*/ 130730 w 273242"/>
                <a:gd name="csY463" fmla="*/ 14270 h 399519"/>
                <a:gd name="csX464" fmla="*/ 130838 w 273242"/>
                <a:gd name="csY464" fmla="*/ 13124 h 399519"/>
                <a:gd name="csX465" fmla="*/ 131254 w 273242"/>
                <a:gd name="csY465" fmla="*/ 11755 h 399519"/>
                <a:gd name="csX466" fmla="*/ 131169 w 273242"/>
                <a:gd name="csY466" fmla="*/ 11016 h 399519"/>
                <a:gd name="csX467" fmla="*/ 129830 w 273242"/>
                <a:gd name="csY467" fmla="*/ 9970 h 399519"/>
                <a:gd name="csX468" fmla="*/ 127683 w 273242"/>
                <a:gd name="csY468" fmla="*/ 7870 h 399519"/>
                <a:gd name="csX469" fmla="*/ 126790 w 273242"/>
                <a:gd name="csY469" fmla="*/ 6000 h 399519"/>
                <a:gd name="csX470" fmla="*/ 126252 w 273242"/>
                <a:gd name="csY470" fmla="*/ 4431 h 399519"/>
                <a:gd name="csX471" fmla="*/ 124751 w 273242"/>
                <a:gd name="csY471" fmla="*/ 3393 h 399519"/>
                <a:gd name="csX472" fmla="*/ 123204 w 273242"/>
                <a:gd name="csY472" fmla="*/ 2485 h 399519"/>
                <a:gd name="csX473" fmla="*/ 123335 w 273242"/>
                <a:gd name="csY473" fmla="*/ 1739 h 399519"/>
                <a:gd name="csX474" fmla="*/ 124251 w 273242"/>
                <a:gd name="csY474" fmla="*/ 1739 h 399519"/>
                <a:gd name="csX475" fmla="*/ 126575 w 273242"/>
                <a:gd name="csY475" fmla="*/ 2470 h 399519"/>
                <a:gd name="csX476" fmla="*/ 128252 w 273242"/>
                <a:gd name="csY476" fmla="*/ 2239 h 399519"/>
                <a:gd name="csX477" fmla="*/ 129499 w 273242"/>
                <a:gd name="csY477" fmla="*/ 2154 h 399519"/>
                <a:gd name="csX478" fmla="*/ 130715 w 273242"/>
                <a:gd name="csY478" fmla="*/ 1385 h 399519"/>
                <a:gd name="csX479" fmla="*/ 132008 w 273242"/>
                <a:gd name="csY479" fmla="*/ 0 h 399519"/>
                <a:gd name="csX480" fmla="*/ 132877 w 273242"/>
                <a:gd name="csY480" fmla="*/ 0 h 399519"/>
                <a:gd name="csX481" fmla="*/ 133870 w 273242"/>
                <a:gd name="csY481" fmla="*/ 185 h 399519"/>
                <a:gd name="csX482" fmla="*/ 135678 w 273242"/>
                <a:gd name="csY482" fmla="*/ 1608 h 399519"/>
                <a:gd name="csX483" fmla="*/ 136748 w 273242"/>
                <a:gd name="csY483" fmla="*/ 2446 h 399519"/>
                <a:gd name="csX484" fmla="*/ 138041 w 273242"/>
                <a:gd name="csY484" fmla="*/ 3139 h 399519"/>
                <a:gd name="csX485" fmla="*/ 139257 w 273242"/>
                <a:gd name="csY485" fmla="*/ 3385 h 399519"/>
                <a:gd name="csX486" fmla="*/ 140365 w 273242"/>
                <a:gd name="csY486" fmla="*/ 3462 h 399519"/>
                <a:gd name="csX487" fmla="*/ 141142 w 273242"/>
                <a:gd name="csY487" fmla="*/ 3400 h 399519"/>
                <a:gd name="csX488" fmla="*/ 141596 w 273242"/>
                <a:gd name="csY488" fmla="*/ 4346 h 399519"/>
                <a:gd name="csX489" fmla="*/ 142135 w 273242"/>
                <a:gd name="csY489" fmla="*/ 5508 h 399519"/>
                <a:gd name="csX490" fmla="*/ 143512 w 273242"/>
                <a:gd name="csY490" fmla="*/ 6293 h 399519"/>
                <a:gd name="csX491" fmla="*/ 145144 w 273242"/>
                <a:gd name="csY491" fmla="*/ 7039 h 399519"/>
                <a:gd name="csX492" fmla="*/ 146460 w 273242"/>
                <a:gd name="csY492" fmla="*/ 8324 h 399519"/>
                <a:gd name="csX493" fmla="*/ 147352 w 273242"/>
                <a:gd name="csY493" fmla="*/ 9185 h 399519"/>
                <a:gd name="csX494" fmla="*/ 148407 w 273242"/>
                <a:gd name="csY494" fmla="*/ 10201 h 399519"/>
                <a:gd name="csX495" fmla="*/ 149430 w 273242"/>
                <a:gd name="csY495" fmla="*/ 11555 h 399519"/>
                <a:gd name="csX496" fmla="*/ 150354 w 273242"/>
                <a:gd name="csY496" fmla="*/ 13932 h 399519"/>
                <a:gd name="csX497" fmla="*/ 150823 w 273242"/>
                <a:gd name="csY497" fmla="*/ 15547 h 399519"/>
                <a:gd name="csX498" fmla="*/ 151354 w 273242"/>
                <a:gd name="csY498" fmla="*/ 16440 h 399519"/>
                <a:gd name="csX499" fmla="*/ 151231 w 273242"/>
                <a:gd name="csY499" fmla="*/ 17347 h 399519"/>
                <a:gd name="csX500" fmla="*/ 152324 w 273242"/>
                <a:gd name="csY500" fmla="*/ 19001 h 399519"/>
                <a:gd name="csX501" fmla="*/ 153132 w 273242"/>
                <a:gd name="csY501" fmla="*/ 19917 h 399519"/>
                <a:gd name="csX502" fmla="*/ 154548 w 273242"/>
                <a:gd name="csY502" fmla="*/ 20501 h 399519"/>
                <a:gd name="csX503" fmla="*/ 157279 w 273242"/>
                <a:gd name="csY503" fmla="*/ 21163 h 399519"/>
                <a:gd name="csX504" fmla="*/ 158742 w 273242"/>
                <a:gd name="csY504" fmla="*/ 22655 h 399519"/>
                <a:gd name="csX505" fmla="*/ 160034 w 273242"/>
                <a:gd name="csY505" fmla="*/ 23232 h 399519"/>
                <a:gd name="csX506" fmla="*/ 161404 w 273242"/>
                <a:gd name="csY506" fmla="*/ 24771 h 399519"/>
                <a:gd name="csX507" fmla="*/ 162620 w 273242"/>
                <a:gd name="csY507" fmla="*/ 25225 h 399519"/>
                <a:gd name="csX508" fmla="*/ 164159 w 273242"/>
                <a:gd name="csY508" fmla="*/ 25140 h 399519"/>
                <a:gd name="csX509" fmla="*/ 165698 w 273242"/>
                <a:gd name="csY509" fmla="*/ 25886 h 399519"/>
                <a:gd name="csX510" fmla="*/ 166868 w 273242"/>
                <a:gd name="csY510" fmla="*/ 27340 h 399519"/>
                <a:gd name="csX511" fmla="*/ 167622 w 273242"/>
                <a:gd name="csY511" fmla="*/ 29164 h 399519"/>
                <a:gd name="csX512" fmla="*/ 168792 w 273242"/>
                <a:gd name="csY512" fmla="*/ 30194 h 399519"/>
                <a:gd name="csX513" fmla="*/ 169369 w 273242"/>
                <a:gd name="csY513" fmla="*/ 32064 h 399519"/>
                <a:gd name="csX514" fmla="*/ 168707 w 273242"/>
                <a:gd name="csY514" fmla="*/ 34256 h 399519"/>
                <a:gd name="csX515" fmla="*/ 169331 w 273242"/>
                <a:gd name="csY515" fmla="*/ 35418 h 399519"/>
                <a:gd name="csX516" fmla="*/ 170539 w 273242"/>
                <a:gd name="csY516" fmla="*/ 36372 h 399519"/>
                <a:gd name="csX517" fmla="*/ 172501 w 273242"/>
                <a:gd name="csY517" fmla="*/ 37364 h 399519"/>
                <a:gd name="csX518" fmla="*/ 174294 w 273242"/>
                <a:gd name="csY518" fmla="*/ 37118 h 399519"/>
                <a:gd name="csX519" fmla="*/ 175210 w 273242"/>
                <a:gd name="csY519" fmla="*/ 37449 h 399519"/>
                <a:gd name="csX520" fmla="*/ 175795 w 273242"/>
                <a:gd name="csY520" fmla="*/ 38357 h 399519"/>
                <a:gd name="csX521" fmla="*/ 176126 w 273242"/>
                <a:gd name="csY521" fmla="*/ 39441 h 399519"/>
                <a:gd name="csX522" fmla="*/ 176910 w 273242"/>
                <a:gd name="csY522" fmla="*/ 42072 h 399519"/>
                <a:gd name="csX523" fmla="*/ 177318 w 273242"/>
                <a:gd name="csY523" fmla="*/ 43741 h 399519"/>
                <a:gd name="csX524" fmla="*/ 176587 w 273242"/>
                <a:gd name="csY524" fmla="*/ 45357 h 399519"/>
                <a:gd name="csX525" fmla="*/ 176318 w 273242"/>
                <a:gd name="csY525" fmla="*/ 46480 h 399519"/>
                <a:gd name="csX526" fmla="*/ 176718 w 273242"/>
                <a:gd name="csY526" fmla="*/ 47973 h 399519"/>
                <a:gd name="csX527" fmla="*/ 178580 w 273242"/>
                <a:gd name="csY527" fmla="*/ 48703 h 399519"/>
                <a:gd name="csX528" fmla="*/ 180273 w 273242"/>
                <a:gd name="csY528" fmla="*/ 49296 h 399519"/>
                <a:gd name="csX529" fmla="*/ 181320 w 273242"/>
                <a:gd name="csY529" fmla="*/ 50457 h 399519"/>
                <a:gd name="csX530" fmla="*/ 182490 w 273242"/>
                <a:gd name="csY530" fmla="*/ 50773 h 399519"/>
                <a:gd name="csX531" fmla="*/ 184129 w 273242"/>
                <a:gd name="csY531" fmla="*/ 50703 h 399519"/>
                <a:gd name="csX532" fmla="*/ 186222 w 273242"/>
                <a:gd name="csY532" fmla="*/ 50419 h 399519"/>
                <a:gd name="csX533" fmla="*/ 187392 w 273242"/>
                <a:gd name="csY533" fmla="*/ 49750 h 399519"/>
                <a:gd name="csX534" fmla="*/ 188138 w 273242"/>
                <a:gd name="csY534" fmla="*/ 49550 h 399519"/>
                <a:gd name="csX535" fmla="*/ 188977 w 273242"/>
                <a:gd name="csY535" fmla="*/ 49842 h 399519"/>
                <a:gd name="csX536" fmla="*/ 190839 w 273242"/>
                <a:gd name="csY536" fmla="*/ 50480 h 399519"/>
                <a:gd name="csX537" fmla="*/ 193102 w 273242"/>
                <a:gd name="csY537" fmla="*/ 51203 h 399519"/>
                <a:gd name="csX538" fmla="*/ 195156 w 273242"/>
                <a:gd name="csY538" fmla="*/ 50788 h 399519"/>
                <a:gd name="csX539" fmla="*/ 196934 w 273242"/>
                <a:gd name="csY539" fmla="*/ 50596 h 399519"/>
                <a:gd name="csX540" fmla="*/ 198696 w 273242"/>
                <a:gd name="csY540" fmla="*/ 50173 h 399519"/>
                <a:gd name="csX541" fmla="*/ 200482 w 273242"/>
                <a:gd name="csY541" fmla="*/ 48965 h 399519"/>
                <a:gd name="csX542" fmla="*/ 201990 w 273242"/>
                <a:gd name="csY542" fmla="*/ 49011 h 399519"/>
                <a:gd name="csX543" fmla="*/ 203106 w 273242"/>
                <a:gd name="csY543" fmla="*/ 48196 h 399519"/>
                <a:gd name="csX544" fmla="*/ 204514 w 273242"/>
                <a:gd name="csY544" fmla="*/ 46888 h 399519"/>
                <a:gd name="csX545" fmla="*/ 205907 w 273242"/>
                <a:gd name="csY545" fmla="*/ 45572 h 399519"/>
                <a:gd name="csX546" fmla="*/ 206992 w 273242"/>
                <a:gd name="csY546" fmla="*/ 45280 h 399519"/>
                <a:gd name="csX547" fmla="*/ 208747 w 273242"/>
                <a:gd name="csY547" fmla="*/ 45911 h 399519"/>
                <a:gd name="csX548" fmla="*/ 211163 w 273242"/>
                <a:gd name="csY548" fmla="*/ 46818 h 399519"/>
                <a:gd name="csX549" fmla="*/ 212533 w 273242"/>
                <a:gd name="csY549" fmla="*/ 47996 h 399519"/>
                <a:gd name="csX550" fmla="*/ 213579 w 273242"/>
                <a:gd name="csY550" fmla="*/ 48303 h 399519"/>
                <a:gd name="csX551" fmla="*/ 214672 w 273242"/>
                <a:gd name="csY551" fmla="*/ 49172 h 399519"/>
                <a:gd name="csX552" fmla="*/ 216765 w 273242"/>
                <a:gd name="csY552" fmla="*/ 49188 h 399519"/>
                <a:gd name="csX553" fmla="*/ 219005 w 273242"/>
                <a:gd name="csY553" fmla="*/ 48719 h 399519"/>
                <a:gd name="csX554" fmla="*/ 220798 w 273242"/>
                <a:gd name="csY554" fmla="*/ 47273 h 399519"/>
                <a:gd name="csX555" fmla="*/ 222652 w 273242"/>
                <a:gd name="csY555" fmla="*/ 46849 h 399519"/>
                <a:gd name="csX556" fmla="*/ 223922 w 273242"/>
                <a:gd name="csY556" fmla="*/ 46442 h 399519"/>
                <a:gd name="csX557" fmla="*/ 225092 w 273242"/>
                <a:gd name="csY557" fmla="*/ 46688 h 399519"/>
                <a:gd name="csX558" fmla="*/ 229609 w 273242"/>
                <a:gd name="csY558" fmla="*/ 49342 h 399519"/>
                <a:gd name="csX559" fmla="*/ 230848 w 273242"/>
                <a:gd name="csY559" fmla="*/ 50711 h 399519"/>
                <a:gd name="csX560" fmla="*/ 232402 w 273242"/>
                <a:gd name="csY560" fmla="*/ 50980 h 399519"/>
                <a:gd name="csX561" fmla="*/ 233680 w 273242"/>
                <a:gd name="csY561" fmla="*/ 51727 h 399519"/>
                <a:gd name="csX562" fmla="*/ 235812 w 273242"/>
                <a:gd name="csY562" fmla="*/ 52534 h 399519"/>
                <a:gd name="csX563" fmla="*/ 236981 w 273242"/>
                <a:gd name="csY563" fmla="*/ 53365 h 399519"/>
                <a:gd name="csX564" fmla="*/ 238474 w 273242"/>
                <a:gd name="csY564" fmla="*/ 53865 h 399519"/>
                <a:gd name="csX565" fmla="*/ 239567 w 273242"/>
                <a:gd name="csY565" fmla="*/ 55019 h 399519"/>
                <a:gd name="csX566" fmla="*/ 241283 w 273242"/>
                <a:gd name="csY566" fmla="*/ 55734 h 399519"/>
                <a:gd name="csX567" fmla="*/ 242776 w 273242"/>
                <a:gd name="csY567" fmla="*/ 56127 h 399519"/>
                <a:gd name="csX568" fmla="*/ 243445 w 273242"/>
                <a:gd name="csY568" fmla="*/ 57065 h 399519"/>
                <a:gd name="csX569" fmla="*/ 243445 w 273242"/>
                <a:gd name="csY569" fmla="*/ 57689 h 399519"/>
                <a:gd name="csX570" fmla="*/ 243245 w 273242"/>
                <a:gd name="csY570" fmla="*/ 58104 h 399519"/>
                <a:gd name="csX571" fmla="*/ 241668 w 273242"/>
                <a:gd name="csY571" fmla="*/ 60550 h 399519"/>
                <a:gd name="csX572" fmla="*/ 238574 w 273242"/>
                <a:gd name="csY572" fmla="*/ 65343 h 399519"/>
                <a:gd name="csX573" fmla="*/ 235788 w 273242"/>
                <a:gd name="csY573" fmla="*/ 69659 h 399519"/>
                <a:gd name="csX574" fmla="*/ 231410 w 273242"/>
                <a:gd name="csY574" fmla="*/ 76459 h 399519"/>
                <a:gd name="csX575" fmla="*/ 228970 w 273242"/>
                <a:gd name="csY575" fmla="*/ 80259 h 399519"/>
                <a:gd name="csX576" fmla="*/ 229594 w 273242"/>
                <a:gd name="csY576" fmla="*/ 80421 h 399519"/>
                <a:gd name="csX577" fmla="*/ 233403 w 273242"/>
                <a:gd name="csY577" fmla="*/ 82082 h 399519"/>
                <a:gd name="csX578" fmla="*/ 234349 w 273242"/>
                <a:gd name="csY578" fmla="*/ 82144 h 399519"/>
                <a:gd name="csX579" fmla="*/ 235742 w 273242"/>
                <a:gd name="csY579" fmla="*/ 81721 h 399519"/>
                <a:gd name="csX580" fmla="*/ 236650 w 273242"/>
                <a:gd name="csY580" fmla="*/ 81059 h 399519"/>
                <a:gd name="csX581" fmla="*/ 237505 w 273242"/>
                <a:gd name="csY581" fmla="*/ 80967 h 399519"/>
                <a:gd name="csX582" fmla="*/ 238397 w 273242"/>
                <a:gd name="csY582" fmla="*/ 81605 h 399519"/>
                <a:gd name="csX583" fmla="*/ 239652 w 273242"/>
                <a:gd name="csY583" fmla="*/ 82429 h 399519"/>
                <a:gd name="csX584" fmla="*/ 240552 w 273242"/>
                <a:gd name="csY584" fmla="*/ 84852 h 399519"/>
                <a:gd name="csX585" fmla="*/ 241222 w 273242"/>
                <a:gd name="csY585" fmla="*/ 86037 h 399519"/>
                <a:gd name="csX586" fmla="*/ 242791 w 273242"/>
                <a:gd name="csY586" fmla="*/ 86937 h 399519"/>
                <a:gd name="csX587" fmla="*/ 244469 w 273242"/>
                <a:gd name="csY587" fmla="*/ 88437 h 3995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</a:cxnLst>
              <a:rect l="l" t="t" r="r" b="b"/>
              <a:pathLst>
                <a:path w="273242" h="399519">
                  <a:moveTo>
                    <a:pt x="245577" y="90029"/>
                  </a:moveTo>
                  <a:lnTo>
                    <a:pt x="245446" y="91429"/>
                  </a:lnTo>
                  <a:lnTo>
                    <a:pt x="244754" y="91991"/>
                  </a:lnTo>
                  <a:lnTo>
                    <a:pt x="243692" y="92114"/>
                  </a:lnTo>
                  <a:lnTo>
                    <a:pt x="242060" y="91114"/>
                  </a:lnTo>
                  <a:lnTo>
                    <a:pt x="240867" y="91368"/>
                  </a:lnTo>
                  <a:lnTo>
                    <a:pt x="239675" y="91429"/>
                  </a:lnTo>
                  <a:lnTo>
                    <a:pt x="237997" y="90268"/>
                  </a:lnTo>
                  <a:lnTo>
                    <a:pt x="237420" y="89121"/>
                  </a:lnTo>
                  <a:lnTo>
                    <a:pt x="236104" y="88183"/>
                  </a:lnTo>
                  <a:lnTo>
                    <a:pt x="233380" y="88560"/>
                  </a:lnTo>
                  <a:lnTo>
                    <a:pt x="231133" y="88583"/>
                  </a:lnTo>
                  <a:lnTo>
                    <a:pt x="229255" y="88367"/>
                  </a:lnTo>
                  <a:lnTo>
                    <a:pt x="227570" y="88683"/>
                  </a:lnTo>
                  <a:lnTo>
                    <a:pt x="226138" y="89891"/>
                  </a:lnTo>
                  <a:lnTo>
                    <a:pt x="225069" y="91306"/>
                  </a:lnTo>
                  <a:lnTo>
                    <a:pt x="223814" y="92491"/>
                  </a:lnTo>
                  <a:lnTo>
                    <a:pt x="220128" y="93283"/>
                  </a:lnTo>
                  <a:lnTo>
                    <a:pt x="218166" y="93306"/>
                  </a:lnTo>
                  <a:lnTo>
                    <a:pt x="216404" y="94083"/>
                  </a:lnTo>
                  <a:lnTo>
                    <a:pt x="213779" y="94368"/>
                  </a:lnTo>
                  <a:lnTo>
                    <a:pt x="211986" y="95060"/>
                  </a:lnTo>
                  <a:lnTo>
                    <a:pt x="208808" y="95437"/>
                  </a:lnTo>
                  <a:lnTo>
                    <a:pt x="204999" y="95799"/>
                  </a:lnTo>
                  <a:lnTo>
                    <a:pt x="202875" y="96853"/>
                  </a:lnTo>
                  <a:lnTo>
                    <a:pt x="202028" y="97314"/>
                  </a:lnTo>
                  <a:lnTo>
                    <a:pt x="199866" y="98768"/>
                  </a:lnTo>
                  <a:lnTo>
                    <a:pt x="196103" y="101061"/>
                  </a:lnTo>
                  <a:lnTo>
                    <a:pt x="194025" y="101861"/>
                  </a:lnTo>
                  <a:lnTo>
                    <a:pt x="191517" y="104345"/>
                  </a:lnTo>
                  <a:lnTo>
                    <a:pt x="188508" y="106676"/>
                  </a:lnTo>
                  <a:lnTo>
                    <a:pt x="186553" y="107915"/>
                  </a:lnTo>
                  <a:lnTo>
                    <a:pt x="183683" y="108484"/>
                  </a:lnTo>
                  <a:lnTo>
                    <a:pt x="182490" y="109115"/>
                  </a:lnTo>
                  <a:lnTo>
                    <a:pt x="182051" y="109861"/>
                  </a:lnTo>
                  <a:lnTo>
                    <a:pt x="182305" y="110738"/>
                  </a:lnTo>
                  <a:lnTo>
                    <a:pt x="181813" y="112985"/>
                  </a:lnTo>
                  <a:lnTo>
                    <a:pt x="180935" y="117131"/>
                  </a:lnTo>
                  <a:lnTo>
                    <a:pt x="180697" y="119169"/>
                  </a:lnTo>
                  <a:lnTo>
                    <a:pt x="180481" y="120139"/>
                  </a:lnTo>
                  <a:lnTo>
                    <a:pt x="178580" y="123477"/>
                  </a:lnTo>
                  <a:lnTo>
                    <a:pt x="176534" y="126578"/>
                  </a:lnTo>
                  <a:lnTo>
                    <a:pt x="175525" y="128632"/>
                  </a:lnTo>
                  <a:lnTo>
                    <a:pt x="174964" y="130140"/>
                  </a:lnTo>
                  <a:lnTo>
                    <a:pt x="175595" y="131386"/>
                  </a:lnTo>
                  <a:lnTo>
                    <a:pt x="176426" y="133640"/>
                  </a:lnTo>
                  <a:lnTo>
                    <a:pt x="177126" y="135440"/>
                  </a:lnTo>
                  <a:lnTo>
                    <a:pt x="177326" y="136663"/>
                  </a:lnTo>
                  <a:lnTo>
                    <a:pt x="177080" y="138063"/>
                  </a:lnTo>
                  <a:lnTo>
                    <a:pt x="176218" y="139348"/>
                  </a:lnTo>
                  <a:lnTo>
                    <a:pt x="174856" y="140186"/>
                  </a:lnTo>
                  <a:lnTo>
                    <a:pt x="173024" y="140417"/>
                  </a:lnTo>
                  <a:lnTo>
                    <a:pt x="169254" y="142671"/>
                  </a:lnTo>
                  <a:lnTo>
                    <a:pt x="165052" y="146010"/>
                  </a:lnTo>
                  <a:lnTo>
                    <a:pt x="163674" y="147564"/>
                  </a:lnTo>
                  <a:lnTo>
                    <a:pt x="163282" y="149033"/>
                  </a:lnTo>
                  <a:lnTo>
                    <a:pt x="162674" y="151326"/>
                  </a:lnTo>
                  <a:lnTo>
                    <a:pt x="162928" y="152518"/>
                  </a:lnTo>
                  <a:lnTo>
                    <a:pt x="163674" y="153333"/>
                  </a:lnTo>
                  <a:lnTo>
                    <a:pt x="164429" y="155280"/>
                  </a:lnTo>
                  <a:lnTo>
                    <a:pt x="164490" y="156287"/>
                  </a:lnTo>
                  <a:lnTo>
                    <a:pt x="163867" y="156849"/>
                  </a:lnTo>
                  <a:lnTo>
                    <a:pt x="162674" y="156972"/>
                  </a:lnTo>
                  <a:lnTo>
                    <a:pt x="161604" y="157164"/>
                  </a:lnTo>
                  <a:lnTo>
                    <a:pt x="160789" y="157664"/>
                  </a:lnTo>
                  <a:lnTo>
                    <a:pt x="159973" y="157541"/>
                  </a:lnTo>
                  <a:lnTo>
                    <a:pt x="159226" y="157788"/>
                  </a:lnTo>
                  <a:lnTo>
                    <a:pt x="159226" y="158611"/>
                  </a:lnTo>
                  <a:lnTo>
                    <a:pt x="159473" y="159549"/>
                  </a:lnTo>
                  <a:lnTo>
                    <a:pt x="159350" y="160557"/>
                  </a:lnTo>
                  <a:lnTo>
                    <a:pt x="158849" y="161180"/>
                  </a:lnTo>
                  <a:lnTo>
                    <a:pt x="158411" y="161618"/>
                  </a:lnTo>
                  <a:lnTo>
                    <a:pt x="158849" y="162249"/>
                  </a:lnTo>
                  <a:lnTo>
                    <a:pt x="159596" y="162819"/>
                  </a:lnTo>
                  <a:lnTo>
                    <a:pt x="160727" y="163757"/>
                  </a:lnTo>
                  <a:lnTo>
                    <a:pt x="162297" y="165580"/>
                  </a:lnTo>
                  <a:lnTo>
                    <a:pt x="163490" y="165896"/>
                  </a:lnTo>
                  <a:lnTo>
                    <a:pt x="164490" y="166527"/>
                  </a:lnTo>
                  <a:lnTo>
                    <a:pt x="164613" y="167527"/>
                  </a:lnTo>
                  <a:lnTo>
                    <a:pt x="164236" y="168534"/>
                  </a:lnTo>
                  <a:lnTo>
                    <a:pt x="163359" y="168973"/>
                  </a:lnTo>
                  <a:lnTo>
                    <a:pt x="163297" y="169858"/>
                  </a:lnTo>
                  <a:lnTo>
                    <a:pt x="164490" y="170927"/>
                  </a:lnTo>
                  <a:lnTo>
                    <a:pt x="165306" y="171681"/>
                  </a:lnTo>
                  <a:lnTo>
                    <a:pt x="166122" y="172812"/>
                  </a:lnTo>
                  <a:lnTo>
                    <a:pt x="166876" y="174389"/>
                  </a:lnTo>
                  <a:lnTo>
                    <a:pt x="166876" y="175389"/>
                  </a:lnTo>
                  <a:lnTo>
                    <a:pt x="167691" y="176650"/>
                  </a:lnTo>
                  <a:lnTo>
                    <a:pt x="168192" y="177720"/>
                  </a:lnTo>
                  <a:lnTo>
                    <a:pt x="168192" y="178727"/>
                  </a:lnTo>
                  <a:lnTo>
                    <a:pt x="169508" y="179727"/>
                  </a:lnTo>
                  <a:lnTo>
                    <a:pt x="170639" y="180489"/>
                  </a:lnTo>
                  <a:lnTo>
                    <a:pt x="171447" y="181181"/>
                  </a:lnTo>
                  <a:lnTo>
                    <a:pt x="172262" y="181620"/>
                  </a:lnTo>
                  <a:lnTo>
                    <a:pt x="172455" y="182374"/>
                  </a:lnTo>
                  <a:lnTo>
                    <a:pt x="172347" y="183520"/>
                  </a:lnTo>
                  <a:lnTo>
                    <a:pt x="173517" y="185413"/>
                  </a:lnTo>
                  <a:lnTo>
                    <a:pt x="175664" y="186828"/>
                  </a:lnTo>
                  <a:lnTo>
                    <a:pt x="177403" y="188882"/>
                  </a:lnTo>
                  <a:lnTo>
                    <a:pt x="178527" y="190374"/>
                  </a:lnTo>
                  <a:lnTo>
                    <a:pt x="180612" y="192775"/>
                  </a:lnTo>
                  <a:lnTo>
                    <a:pt x="180689" y="195529"/>
                  </a:lnTo>
                  <a:lnTo>
                    <a:pt x="178111" y="198690"/>
                  </a:lnTo>
                  <a:lnTo>
                    <a:pt x="175525" y="201860"/>
                  </a:lnTo>
                  <a:lnTo>
                    <a:pt x="179750" y="201775"/>
                  </a:lnTo>
                  <a:lnTo>
                    <a:pt x="184060" y="201837"/>
                  </a:lnTo>
                  <a:lnTo>
                    <a:pt x="188569" y="202744"/>
                  </a:lnTo>
                  <a:lnTo>
                    <a:pt x="191609" y="203614"/>
                  </a:lnTo>
                  <a:lnTo>
                    <a:pt x="193463" y="204006"/>
                  </a:lnTo>
                  <a:lnTo>
                    <a:pt x="194779" y="205021"/>
                  </a:lnTo>
                  <a:lnTo>
                    <a:pt x="195403" y="206599"/>
                  </a:lnTo>
                  <a:lnTo>
                    <a:pt x="195903" y="207891"/>
                  </a:lnTo>
                  <a:lnTo>
                    <a:pt x="196034" y="209753"/>
                  </a:lnTo>
                  <a:lnTo>
                    <a:pt x="197911" y="211268"/>
                  </a:lnTo>
                  <a:lnTo>
                    <a:pt x="197781" y="212714"/>
                  </a:lnTo>
                  <a:lnTo>
                    <a:pt x="197727" y="214753"/>
                  </a:lnTo>
                  <a:lnTo>
                    <a:pt x="198558" y="214784"/>
                  </a:lnTo>
                  <a:lnTo>
                    <a:pt x="204075" y="214791"/>
                  </a:lnTo>
                  <a:lnTo>
                    <a:pt x="210109" y="214799"/>
                  </a:lnTo>
                  <a:lnTo>
                    <a:pt x="215911" y="214422"/>
                  </a:lnTo>
                  <a:lnTo>
                    <a:pt x="218104" y="213930"/>
                  </a:lnTo>
                  <a:lnTo>
                    <a:pt x="220752" y="211453"/>
                  </a:lnTo>
                  <a:lnTo>
                    <a:pt x="222345" y="210722"/>
                  </a:lnTo>
                  <a:lnTo>
                    <a:pt x="223876" y="209568"/>
                  </a:lnTo>
                  <a:lnTo>
                    <a:pt x="225738" y="207460"/>
                  </a:lnTo>
                  <a:lnTo>
                    <a:pt x="227216" y="206514"/>
                  </a:lnTo>
                  <a:lnTo>
                    <a:pt x="228462" y="205345"/>
                  </a:lnTo>
                  <a:lnTo>
                    <a:pt x="230317" y="204175"/>
                  </a:lnTo>
                  <a:lnTo>
                    <a:pt x="231086" y="203314"/>
                  </a:lnTo>
                  <a:lnTo>
                    <a:pt x="231718" y="202998"/>
                  </a:lnTo>
                  <a:lnTo>
                    <a:pt x="233157" y="202429"/>
                  </a:lnTo>
                  <a:lnTo>
                    <a:pt x="232533" y="203567"/>
                  </a:lnTo>
                  <a:lnTo>
                    <a:pt x="232048" y="204729"/>
                  </a:lnTo>
                  <a:lnTo>
                    <a:pt x="231902" y="206406"/>
                  </a:lnTo>
                  <a:lnTo>
                    <a:pt x="232587" y="208237"/>
                  </a:lnTo>
                  <a:lnTo>
                    <a:pt x="232018" y="209606"/>
                  </a:lnTo>
                  <a:lnTo>
                    <a:pt x="231086" y="210829"/>
                  </a:lnTo>
                  <a:lnTo>
                    <a:pt x="231071" y="214053"/>
                  </a:lnTo>
                  <a:lnTo>
                    <a:pt x="231056" y="218622"/>
                  </a:lnTo>
                  <a:lnTo>
                    <a:pt x="231033" y="222538"/>
                  </a:lnTo>
                  <a:lnTo>
                    <a:pt x="231009" y="227446"/>
                  </a:lnTo>
                  <a:lnTo>
                    <a:pt x="230986" y="233008"/>
                  </a:lnTo>
                  <a:lnTo>
                    <a:pt x="230971" y="236708"/>
                  </a:lnTo>
                  <a:lnTo>
                    <a:pt x="231956" y="235977"/>
                  </a:lnTo>
                  <a:lnTo>
                    <a:pt x="233326" y="235323"/>
                  </a:lnTo>
                  <a:lnTo>
                    <a:pt x="235104" y="237024"/>
                  </a:lnTo>
                  <a:lnTo>
                    <a:pt x="236373" y="237762"/>
                  </a:lnTo>
                  <a:lnTo>
                    <a:pt x="237458" y="237939"/>
                  </a:lnTo>
                  <a:lnTo>
                    <a:pt x="238574" y="237885"/>
                  </a:lnTo>
                  <a:lnTo>
                    <a:pt x="240090" y="237524"/>
                  </a:lnTo>
                  <a:lnTo>
                    <a:pt x="243415" y="236100"/>
                  </a:lnTo>
                  <a:lnTo>
                    <a:pt x="245693" y="234954"/>
                  </a:lnTo>
                  <a:lnTo>
                    <a:pt x="248301" y="235031"/>
                  </a:lnTo>
                  <a:lnTo>
                    <a:pt x="251880" y="235477"/>
                  </a:lnTo>
                  <a:lnTo>
                    <a:pt x="253942" y="235431"/>
                  </a:lnTo>
                  <a:lnTo>
                    <a:pt x="256643" y="240170"/>
                  </a:lnTo>
                  <a:lnTo>
                    <a:pt x="258621" y="243647"/>
                  </a:lnTo>
                  <a:lnTo>
                    <a:pt x="260876" y="247609"/>
                  </a:lnTo>
                  <a:lnTo>
                    <a:pt x="262684" y="250801"/>
                  </a:lnTo>
                  <a:lnTo>
                    <a:pt x="265439" y="255648"/>
                  </a:lnTo>
                  <a:lnTo>
                    <a:pt x="267817" y="259840"/>
                  </a:lnTo>
                  <a:lnTo>
                    <a:pt x="270356" y="264310"/>
                  </a:lnTo>
                  <a:lnTo>
                    <a:pt x="273242" y="269395"/>
                  </a:lnTo>
                  <a:lnTo>
                    <a:pt x="272311" y="270687"/>
                  </a:lnTo>
                  <a:lnTo>
                    <a:pt x="271557" y="271718"/>
                  </a:lnTo>
                  <a:lnTo>
                    <a:pt x="271641" y="273464"/>
                  </a:lnTo>
                  <a:lnTo>
                    <a:pt x="270503" y="274395"/>
                  </a:lnTo>
                  <a:lnTo>
                    <a:pt x="269294" y="274957"/>
                  </a:lnTo>
                  <a:lnTo>
                    <a:pt x="267871" y="276434"/>
                  </a:lnTo>
                  <a:lnTo>
                    <a:pt x="266901" y="277703"/>
                  </a:lnTo>
                  <a:lnTo>
                    <a:pt x="266855" y="279526"/>
                  </a:lnTo>
                  <a:lnTo>
                    <a:pt x="267040" y="288773"/>
                  </a:lnTo>
                  <a:lnTo>
                    <a:pt x="266801" y="291289"/>
                  </a:lnTo>
                  <a:lnTo>
                    <a:pt x="266062" y="293450"/>
                  </a:lnTo>
                  <a:lnTo>
                    <a:pt x="265301" y="294543"/>
                  </a:lnTo>
                  <a:lnTo>
                    <a:pt x="264839" y="295404"/>
                  </a:lnTo>
                  <a:lnTo>
                    <a:pt x="265939" y="297551"/>
                  </a:lnTo>
                  <a:lnTo>
                    <a:pt x="266994" y="301874"/>
                  </a:lnTo>
                  <a:lnTo>
                    <a:pt x="267794" y="302736"/>
                  </a:lnTo>
                  <a:lnTo>
                    <a:pt x="268779" y="304497"/>
                  </a:lnTo>
                  <a:lnTo>
                    <a:pt x="269225" y="306167"/>
                  </a:lnTo>
                  <a:lnTo>
                    <a:pt x="269025" y="306805"/>
                  </a:lnTo>
                  <a:lnTo>
                    <a:pt x="267047" y="307598"/>
                  </a:lnTo>
                  <a:lnTo>
                    <a:pt x="266339" y="308274"/>
                  </a:lnTo>
                  <a:lnTo>
                    <a:pt x="266155" y="310759"/>
                  </a:lnTo>
                  <a:lnTo>
                    <a:pt x="265301" y="311652"/>
                  </a:lnTo>
                  <a:lnTo>
                    <a:pt x="263854" y="312821"/>
                  </a:lnTo>
                  <a:lnTo>
                    <a:pt x="262922" y="314159"/>
                  </a:lnTo>
                  <a:lnTo>
                    <a:pt x="262138" y="315090"/>
                  </a:lnTo>
                  <a:lnTo>
                    <a:pt x="261368" y="315629"/>
                  </a:lnTo>
                  <a:lnTo>
                    <a:pt x="260991" y="317267"/>
                  </a:lnTo>
                  <a:lnTo>
                    <a:pt x="260475" y="318929"/>
                  </a:lnTo>
                  <a:lnTo>
                    <a:pt x="258675" y="320029"/>
                  </a:lnTo>
                  <a:lnTo>
                    <a:pt x="258367" y="322068"/>
                  </a:lnTo>
                  <a:lnTo>
                    <a:pt x="258344" y="323753"/>
                  </a:lnTo>
                  <a:lnTo>
                    <a:pt x="259298" y="325437"/>
                  </a:lnTo>
                  <a:lnTo>
                    <a:pt x="262399" y="328984"/>
                  </a:lnTo>
                  <a:lnTo>
                    <a:pt x="262715" y="329830"/>
                  </a:lnTo>
                  <a:lnTo>
                    <a:pt x="260945" y="331968"/>
                  </a:lnTo>
                  <a:lnTo>
                    <a:pt x="259921" y="333453"/>
                  </a:lnTo>
                  <a:lnTo>
                    <a:pt x="257397" y="337992"/>
                  </a:lnTo>
                  <a:lnTo>
                    <a:pt x="257351" y="338823"/>
                  </a:lnTo>
                  <a:lnTo>
                    <a:pt x="257974" y="340969"/>
                  </a:lnTo>
                  <a:lnTo>
                    <a:pt x="261737" y="350170"/>
                  </a:lnTo>
                  <a:lnTo>
                    <a:pt x="262376" y="350916"/>
                  </a:lnTo>
                  <a:lnTo>
                    <a:pt x="263538" y="351793"/>
                  </a:lnTo>
                  <a:lnTo>
                    <a:pt x="265439" y="351693"/>
                  </a:lnTo>
                  <a:lnTo>
                    <a:pt x="268309" y="352685"/>
                  </a:lnTo>
                  <a:lnTo>
                    <a:pt x="269702" y="353824"/>
                  </a:lnTo>
                  <a:lnTo>
                    <a:pt x="269833" y="354385"/>
                  </a:lnTo>
                  <a:lnTo>
                    <a:pt x="269510" y="354762"/>
                  </a:lnTo>
                  <a:lnTo>
                    <a:pt x="267994" y="355524"/>
                  </a:lnTo>
                  <a:lnTo>
                    <a:pt x="266309" y="356524"/>
                  </a:lnTo>
                  <a:lnTo>
                    <a:pt x="265724" y="357470"/>
                  </a:lnTo>
                  <a:lnTo>
                    <a:pt x="265608" y="358970"/>
                  </a:lnTo>
                  <a:lnTo>
                    <a:pt x="265993" y="361193"/>
                  </a:lnTo>
                  <a:lnTo>
                    <a:pt x="265262" y="361917"/>
                  </a:lnTo>
                  <a:lnTo>
                    <a:pt x="263577" y="362778"/>
                  </a:lnTo>
                  <a:lnTo>
                    <a:pt x="262122" y="364024"/>
                  </a:lnTo>
                  <a:lnTo>
                    <a:pt x="260668" y="366094"/>
                  </a:lnTo>
                  <a:lnTo>
                    <a:pt x="258198" y="369248"/>
                  </a:lnTo>
                  <a:lnTo>
                    <a:pt x="257343" y="370109"/>
                  </a:lnTo>
                  <a:lnTo>
                    <a:pt x="256974" y="371202"/>
                  </a:lnTo>
                  <a:lnTo>
                    <a:pt x="255566" y="371563"/>
                  </a:lnTo>
                  <a:lnTo>
                    <a:pt x="252942" y="373710"/>
                  </a:lnTo>
                  <a:lnTo>
                    <a:pt x="252495" y="374794"/>
                  </a:lnTo>
                  <a:lnTo>
                    <a:pt x="252919" y="375825"/>
                  </a:lnTo>
                  <a:lnTo>
                    <a:pt x="254265" y="376694"/>
                  </a:lnTo>
                  <a:lnTo>
                    <a:pt x="255166" y="377948"/>
                  </a:lnTo>
                  <a:lnTo>
                    <a:pt x="255404" y="379556"/>
                  </a:lnTo>
                  <a:lnTo>
                    <a:pt x="255404" y="380556"/>
                  </a:lnTo>
                  <a:lnTo>
                    <a:pt x="255404" y="380587"/>
                  </a:lnTo>
                  <a:lnTo>
                    <a:pt x="253773" y="382095"/>
                  </a:lnTo>
                  <a:lnTo>
                    <a:pt x="251649" y="383825"/>
                  </a:lnTo>
                  <a:lnTo>
                    <a:pt x="249032" y="384164"/>
                  </a:lnTo>
                  <a:lnTo>
                    <a:pt x="248040" y="385034"/>
                  </a:lnTo>
                  <a:lnTo>
                    <a:pt x="248263" y="386872"/>
                  </a:lnTo>
                  <a:lnTo>
                    <a:pt x="249109" y="389465"/>
                  </a:lnTo>
                  <a:lnTo>
                    <a:pt x="249102" y="391495"/>
                  </a:lnTo>
                  <a:lnTo>
                    <a:pt x="248301" y="393818"/>
                  </a:lnTo>
                  <a:lnTo>
                    <a:pt x="246431" y="396365"/>
                  </a:lnTo>
                  <a:lnTo>
                    <a:pt x="243569" y="398119"/>
                  </a:lnTo>
                  <a:lnTo>
                    <a:pt x="240867" y="399058"/>
                  </a:lnTo>
                  <a:lnTo>
                    <a:pt x="238743" y="399065"/>
                  </a:lnTo>
                  <a:lnTo>
                    <a:pt x="236689" y="399250"/>
                  </a:lnTo>
                  <a:lnTo>
                    <a:pt x="235812" y="399519"/>
                  </a:lnTo>
                  <a:lnTo>
                    <a:pt x="234226" y="397980"/>
                  </a:lnTo>
                  <a:lnTo>
                    <a:pt x="227185" y="392895"/>
                  </a:lnTo>
                  <a:lnTo>
                    <a:pt x="224507" y="390180"/>
                  </a:lnTo>
                  <a:lnTo>
                    <a:pt x="222021" y="388910"/>
                  </a:lnTo>
                  <a:lnTo>
                    <a:pt x="215965" y="384556"/>
                  </a:lnTo>
                  <a:lnTo>
                    <a:pt x="215365" y="383164"/>
                  </a:lnTo>
                  <a:lnTo>
                    <a:pt x="214618" y="378694"/>
                  </a:lnTo>
                  <a:lnTo>
                    <a:pt x="213833" y="377441"/>
                  </a:lnTo>
                  <a:lnTo>
                    <a:pt x="211748" y="375825"/>
                  </a:lnTo>
                  <a:lnTo>
                    <a:pt x="206523" y="373679"/>
                  </a:lnTo>
                  <a:lnTo>
                    <a:pt x="204491" y="372609"/>
                  </a:lnTo>
                  <a:lnTo>
                    <a:pt x="202367" y="370656"/>
                  </a:lnTo>
                  <a:lnTo>
                    <a:pt x="199243" y="369271"/>
                  </a:lnTo>
                  <a:lnTo>
                    <a:pt x="195841" y="366432"/>
                  </a:lnTo>
                  <a:lnTo>
                    <a:pt x="193818" y="364171"/>
                  </a:lnTo>
                  <a:lnTo>
                    <a:pt x="191547" y="362670"/>
                  </a:lnTo>
                  <a:lnTo>
                    <a:pt x="184498" y="360578"/>
                  </a:lnTo>
                  <a:lnTo>
                    <a:pt x="180966" y="358478"/>
                  </a:lnTo>
                  <a:lnTo>
                    <a:pt x="174356" y="355516"/>
                  </a:lnTo>
                  <a:lnTo>
                    <a:pt x="171408" y="353631"/>
                  </a:lnTo>
                  <a:lnTo>
                    <a:pt x="164336" y="351339"/>
                  </a:lnTo>
                  <a:lnTo>
                    <a:pt x="162235" y="350247"/>
                  </a:lnTo>
                  <a:lnTo>
                    <a:pt x="155279" y="344885"/>
                  </a:lnTo>
                  <a:lnTo>
                    <a:pt x="150400" y="343131"/>
                  </a:lnTo>
                  <a:lnTo>
                    <a:pt x="146467" y="340123"/>
                  </a:lnTo>
                  <a:lnTo>
                    <a:pt x="134601" y="333730"/>
                  </a:lnTo>
                  <a:lnTo>
                    <a:pt x="132739" y="331684"/>
                  </a:lnTo>
                  <a:lnTo>
                    <a:pt x="130923" y="328530"/>
                  </a:lnTo>
                  <a:lnTo>
                    <a:pt x="128291" y="326653"/>
                  </a:lnTo>
                  <a:lnTo>
                    <a:pt x="125328" y="322337"/>
                  </a:lnTo>
                  <a:lnTo>
                    <a:pt x="120926" y="319798"/>
                  </a:lnTo>
                  <a:lnTo>
                    <a:pt x="116686" y="316436"/>
                  </a:lnTo>
                  <a:lnTo>
                    <a:pt x="115124" y="313382"/>
                  </a:lnTo>
                  <a:lnTo>
                    <a:pt x="112307" y="309498"/>
                  </a:lnTo>
                  <a:lnTo>
                    <a:pt x="111476" y="307428"/>
                  </a:lnTo>
                  <a:lnTo>
                    <a:pt x="109014" y="305351"/>
                  </a:lnTo>
                  <a:lnTo>
                    <a:pt x="108844" y="301266"/>
                  </a:lnTo>
                  <a:lnTo>
                    <a:pt x="107128" y="299389"/>
                  </a:lnTo>
                  <a:lnTo>
                    <a:pt x="108360" y="298458"/>
                  </a:lnTo>
                  <a:lnTo>
                    <a:pt x="109660" y="298051"/>
                  </a:lnTo>
                  <a:lnTo>
                    <a:pt x="111284" y="291704"/>
                  </a:lnTo>
                  <a:lnTo>
                    <a:pt x="110430" y="288527"/>
                  </a:lnTo>
                  <a:lnTo>
                    <a:pt x="106028" y="282765"/>
                  </a:lnTo>
                  <a:lnTo>
                    <a:pt x="104412" y="280003"/>
                  </a:lnTo>
                  <a:lnTo>
                    <a:pt x="103265" y="276465"/>
                  </a:lnTo>
                  <a:lnTo>
                    <a:pt x="101503" y="274365"/>
                  </a:lnTo>
                  <a:lnTo>
                    <a:pt x="98887" y="269941"/>
                  </a:lnTo>
                  <a:lnTo>
                    <a:pt x="97286" y="266025"/>
                  </a:lnTo>
                  <a:lnTo>
                    <a:pt x="93792" y="263187"/>
                  </a:lnTo>
                  <a:lnTo>
                    <a:pt x="92838" y="262164"/>
                  </a:lnTo>
                  <a:lnTo>
                    <a:pt x="92307" y="260718"/>
                  </a:lnTo>
                  <a:lnTo>
                    <a:pt x="90360" y="259694"/>
                  </a:lnTo>
                  <a:lnTo>
                    <a:pt x="90260" y="256694"/>
                  </a:lnTo>
                  <a:lnTo>
                    <a:pt x="88906" y="251001"/>
                  </a:lnTo>
                  <a:lnTo>
                    <a:pt x="86966" y="248132"/>
                  </a:lnTo>
                  <a:lnTo>
                    <a:pt x="79986" y="242778"/>
                  </a:lnTo>
                  <a:lnTo>
                    <a:pt x="79871" y="240716"/>
                  </a:lnTo>
                  <a:lnTo>
                    <a:pt x="79317" y="236970"/>
                  </a:lnTo>
                  <a:lnTo>
                    <a:pt x="77762" y="232916"/>
                  </a:lnTo>
                  <a:lnTo>
                    <a:pt x="69998" y="220345"/>
                  </a:lnTo>
                  <a:lnTo>
                    <a:pt x="68051" y="216607"/>
                  </a:lnTo>
                  <a:lnTo>
                    <a:pt x="66111" y="210537"/>
                  </a:lnTo>
                  <a:lnTo>
                    <a:pt x="64365" y="207099"/>
                  </a:lnTo>
                  <a:lnTo>
                    <a:pt x="62441" y="200975"/>
                  </a:lnTo>
                  <a:lnTo>
                    <a:pt x="59540" y="196321"/>
                  </a:lnTo>
                  <a:lnTo>
                    <a:pt x="57708" y="192290"/>
                  </a:lnTo>
                  <a:lnTo>
                    <a:pt x="55769" y="187282"/>
                  </a:lnTo>
                  <a:lnTo>
                    <a:pt x="55600" y="184605"/>
                  </a:lnTo>
                  <a:lnTo>
                    <a:pt x="52075" y="180004"/>
                  </a:lnTo>
                  <a:lnTo>
                    <a:pt x="50205" y="175789"/>
                  </a:lnTo>
                  <a:lnTo>
                    <a:pt x="46919" y="172258"/>
                  </a:lnTo>
                  <a:lnTo>
                    <a:pt x="43710" y="169573"/>
                  </a:lnTo>
                  <a:lnTo>
                    <a:pt x="42317" y="167673"/>
                  </a:lnTo>
                  <a:lnTo>
                    <a:pt x="37746" y="158657"/>
                  </a:lnTo>
                  <a:lnTo>
                    <a:pt x="37123" y="155987"/>
                  </a:lnTo>
                  <a:lnTo>
                    <a:pt x="34014" y="151033"/>
                  </a:lnTo>
                  <a:lnTo>
                    <a:pt x="30928" y="147479"/>
                  </a:lnTo>
                  <a:lnTo>
                    <a:pt x="28981" y="144610"/>
                  </a:lnTo>
                  <a:lnTo>
                    <a:pt x="26488" y="142033"/>
                  </a:lnTo>
                  <a:lnTo>
                    <a:pt x="11343" y="134101"/>
                  </a:lnTo>
                  <a:lnTo>
                    <a:pt x="6010" y="130809"/>
                  </a:lnTo>
                  <a:lnTo>
                    <a:pt x="4209" y="129240"/>
                  </a:lnTo>
                  <a:lnTo>
                    <a:pt x="3378" y="126770"/>
                  </a:lnTo>
                  <a:lnTo>
                    <a:pt x="3725" y="125324"/>
                  </a:lnTo>
                  <a:lnTo>
                    <a:pt x="5287" y="123970"/>
                  </a:lnTo>
                  <a:lnTo>
                    <a:pt x="7449" y="125016"/>
                  </a:lnTo>
                  <a:lnTo>
                    <a:pt x="8773" y="124578"/>
                  </a:lnTo>
                  <a:lnTo>
                    <a:pt x="9804" y="122816"/>
                  </a:lnTo>
                  <a:lnTo>
                    <a:pt x="9827" y="120147"/>
                  </a:lnTo>
                  <a:lnTo>
                    <a:pt x="8503" y="116708"/>
                  </a:lnTo>
                  <a:lnTo>
                    <a:pt x="3648" y="110069"/>
                  </a:lnTo>
                  <a:lnTo>
                    <a:pt x="4017" y="108661"/>
                  </a:lnTo>
                  <a:lnTo>
                    <a:pt x="4933" y="107069"/>
                  </a:lnTo>
                  <a:lnTo>
                    <a:pt x="3063" y="103876"/>
                  </a:lnTo>
                  <a:lnTo>
                    <a:pt x="1023" y="101315"/>
                  </a:lnTo>
                  <a:lnTo>
                    <a:pt x="0" y="99353"/>
                  </a:lnTo>
                  <a:lnTo>
                    <a:pt x="1154" y="91883"/>
                  </a:lnTo>
                  <a:lnTo>
                    <a:pt x="2262" y="89991"/>
                  </a:lnTo>
                  <a:lnTo>
                    <a:pt x="9604" y="82413"/>
                  </a:lnTo>
                  <a:lnTo>
                    <a:pt x="11620" y="79175"/>
                  </a:lnTo>
                  <a:lnTo>
                    <a:pt x="14775" y="77174"/>
                  </a:lnTo>
                  <a:lnTo>
                    <a:pt x="17992" y="74120"/>
                  </a:lnTo>
                  <a:lnTo>
                    <a:pt x="21863" y="71797"/>
                  </a:lnTo>
                  <a:lnTo>
                    <a:pt x="22425" y="72197"/>
                  </a:lnTo>
                  <a:lnTo>
                    <a:pt x="22963" y="72589"/>
                  </a:lnTo>
                  <a:lnTo>
                    <a:pt x="22994" y="73374"/>
                  </a:lnTo>
                  <a:lnTo>
                    <a:pt x="23140" y="74051"/>
                  </a:lnTo>
                  <a:lnTo>
                    <a:pt x="23571" y="74690"/>
                  </a:lnTo>
                  <a:lnTo>
                    <a:pt x="23610" y="75859"/>
                  </a:lnTo>
                  <a:lnTo>
                    <a:pt x="24110" y="76644"/>
                  </a:lnTo>
                  <a:lnTo>
                    <a:pt x="24141" y="77528"/>
                  </a:lnTo>
                  <a:lnTo>
                    <a:pt x="24179" y="78736"/>
                  </a:lnTo>
                  <a:lnTo>
                    <a:pt x="23925" y="79344"/>
                  </a:lnTo>
                  <a:lnTo>
                    <a:pt x="24171" y="80390"/>
                  </a:lnTo>
                  <a:lnTo>
                    <a:pt x="25002" y="82329"/>
                  </a:lnTo>
                  <a:lnTo>
                    <a:pt x="24679" y="82929"/>
                  </a:lnTo>
                  <a:lnTo>
                    <a:pt x="23894" y="83321"/>
                  </a:lnTo>
                  <a:lnTo>
                    <a:pt x="23109" y="83859"/>
                  </a:lnTo>
                  <a:lnTo>
                    <a:pt x="22324" y="85067"/>
                  </a:lnTo>
                  <a:lnTo>
                    <a:pt x="21139" y="85029"/>
                  </a:lnTo>
                  <a:lnTo>
                    <a:pt x="19431" y="84498"/>
                  </a:lnTo>
                  <a:lnTo>
                    <a:pt x="18284" y="85167"/>
                  </a:lnTo>
                  <a:lnTo>
                    <a:pt x="17861" y="86452"/>
                  </a:lnTo>
                  <a:lnTo>
                    <a:pt x="18215" y="87521"/>
                  </a:lnTo>
                  <a:lnTo>
                    <a:pt x="18323" y="88514"/>
                  </a:lnTo>
                  <a:lnTo>
                    <a:pt x="19069" y="89368"/>
                  </a:lnTo>
                  <a:lnTo>
                    <a:pt x="21247" y="89437"/>
                  </a:lnTo>
                  <a:lnTo>
                    <a:pt x="19285" y="92175"/>
                  </a:lnTo>
                  <a:lnTo>
                    <a:pt x="18323" y="93422"/>
                  </a:lnTo>
                  <a:lnTo>
                    <a:pt x="18531" y="94206"/>
                  </a:lnTo>
                  <a:lnTo>
                    <a:pt x="19708" y="94876"/>
                  </a:lnTo>
                  <a:lnTo>
                    <a:pt x="20585" y="94922"/>
                  </a:lnTo>
                  <a:lnTo>
                    <a:pt x="22532" y="93922"/>
                  </a:lnTo>
                  <a:lnTo>
                    <a:pt x="23856" y="92460"/>
                  </a:lnTo>
                  <a:lnTo>
                    <a:pt x="24602" y="91645"/>
                  </a:lnTo>
                  <a:lnTo>
                    <a:pt x="25857" y="91321"/>
                  </a:lnTo>
                  <a:lnTo>
                    <a:pt x="27496" y="91999"/>
                  </a:lnTo>
                  <a:lnTo>
                    <a:pt x="29674" y="93352"/>
                  </a:lnTo>
                  <a:lnTo>
                    <a:pt x="32213" y="94545"/>
                  </a:lnTo>
                  <a:lnTo>
                    <a:pt x="33252" y="95199"/>
                  </a:lnTo>
                  <a:lnTo>
                    <a:pt x="35114" y="95014"/>
                  </a:lnTo>
                  <a:lnTo>
                    <a:pt x="36676" y="94737"/>
                  </a:lnTo>
                  <a:lnTo>
                    <a:pt x="37992" y="95722"/>
                  </a:lnTo>
                  <a:lnTo>
                    <a:pt x="39324" y="96553"/>
                  </a:lnTo>
                  <a:lnTo>
                    <a:pt x="39631" y="99376"/>
                  </a:lnTo>
                  <a:lnTo>
                    <a:pt x="40624" y="101438"/>
                  </a:lnTo>
                  <a:lnTo>
                    <a:pt x="41840" y="103022"/>
                  </a:lnTo>
                  <a:lnTo>
                    <a:pt x="43318" y="104915"/>
                  </a:lnTo>
                  <a:lnTo>
                    <a:pt x="44680" y="105553"/>
                  </a:lnTo>
                  <a:lnTo>
                    <a:pt x="46434" y="105569"/>
                  </a:lnTo>
                  <a:lnTo>
                    <a:pt x="48820" y="106269"/>
                  </a:lnTo>
                  <a:lnTo>
                    <a:pt x="49751" y="105807"/>
                  </a:lnTo>
                  <a:lnTo>
                    <a:pt x="50567" y="104484"/>
                  </a:lnTo>
                  <a:lnTo>
                    <a:pt x="50998" y="103738"/>
                  </a:lnTo>
                  <a:lnTo>
                    <a:pt x="52214" y="103415"/>
                  </a:lnTo>
                  <a:lnTo>
                    <a:pt x="52321" y="102568"/>
                  </a:lnTo>
                  <a:lnTo>
                    <a:pt x="52067" y="101530"/>
                  </a:lnTo>
                  <a:lnTo>
                    <a:pt x="52467" y="100322"/>
                  </a:lnTo>
                  <a:lnTo>
                    <a:pt x="53460" y="99253"/>
                  </a:lnTo>
                  <a:lnTo>
                    <a:pt x="56015" y="97699"/>
                  </a:lnTo>
                  <a:lnTo>
                    <a:pt x="57246" y="97045"/>
                  </a:lnTo>
                  <a:lnTo>
                    <a:pt x="57500" y="96091"/>
                  </a:lnTo>
                  <a:lnTo>
                    <a:pt x="57962" y="94806"/>
                  </a:lnTo>
                  <a:lnTo>
                    <a:pt x="57785" y="94099"/>
                  </a:lnTo>
                  <a:lnTo>
                    <a:pt x="57270" y="93214"/>
                  </a:lnTo>
                  <a:lnTo>
                    <a:pt x="57393" y="91960"/>
                  </a:lnTo>
                  <a:lnTo>
                    <a:pt x="58070" y="90291"/>
                  </a:lnTo>
                  <a:lnTo>
                    <a:pt x="59032" y="88337"/>
                  </a:lnTo>
                  <a:lnTo>
                    <a:pt x="59863" y="85844"/>
                  </a:lnTo>
                  <a:lnTo>
                    <a:pt x="60178" y="84675"/>
                  </a:lnTo>
                  <a:lnTo>
                    <a:pt x="61071" y="83929"/>
                  </a:lnTo>
                  <a:lnTo>
                    <a:pt x="61410" y="82852"/>
                  </a:lnTo>
                  <a:lnTo>
                    <a:pt x="61894" y="81582"/>
                  </a:lnTo>
                  <a:lnTo>
                    <a:pt x="62995" y="80159"/>
                  </a:lnTo>
                  <a:lnTo>
                    <a:pt x="62964" y="78628"/>
                  </a:lnTo>
                  <a:lnTo>
                    <a:pt x="63426" y="77951"/>
                  </a:lnTo>
                  <a:lnTo>
                    <a:pt x="63464" y="76244"/>
                  </a:lnTo>
                  <a:lnTo>
                    <a:pt x="64565" y="72736"/>
                  </a:lnTo>
                  <a:lnTo>
                    <a:pt x="64603" y="72005"/>
                  </a:lnTo>
                  <a:lnTo>
                    <a:pt x="65088" y="71813"/>
                  </a:lnTo>
                  <a:lnTo>
                    <a:pt x="65927" y="72036"/>
                  </a:lnTo>
                  <a:lnTo>
                    <a:pt x="66650" y="72836"/>
                  </a:lnTo>
                  <a:lnTo>
                    <a:pt x="66873" y="73620"/>
                  </a:lnTo>
                  <a:lnTo>
                    <a:pt x="67173" y="73974"/>
                  </a:lnTo>
                  <a:lnTo>
                    <a:pt x="67858" y="73905"/>
                  </a:lnTo>
                  <a:lnTo>
                    <a:pt x="68643" y="73459"/>
                  </a:lnTo>
                  <a:lnTo>
                    <a:pt x="68589" y="72751"/>
                  </a:lnTo>
                  <a:lnTo>
                    <a:pt x="68020" y="72059"/>
                  </a:lnTo>
                  <a:lnTo>
                    <a:pt x="67858" y="71643"/>
                  </a:lnTo>
                  <a:lnTo>
                    <a:pt x="68105" y="70989"/>
                  </a:lnTo>
                  <a:lnTo>
                    <a:pt x="69297" y="69566"/>
                  </a:lnTo>
                  <a:lnTo>
                    <a:pt x="70598" y="67912"/>
                  </a:lnTo>
                  <a:lnTo>
                    <a:pt x="73391" y="64474"/>
                  </a:lnTo>
                  <a:lnTo>
                    <a:pt x="75077" y="63073"/>
                  </a:lnTo>
                  <a:lnTo>
                    <a:pt x="79425" y="61589"/>
                  </a:lnTo>
                  <a:lnTo>
                    <a:pt x="82726" y="60458"/>
                  </a:lnTo>
                  <a:lnTo>
                    <a:pt x="85881" y="59381"/>
                  </a:lnTo>
                  <a:lnTo>
                    <a:pt x="90175" y="57835"/>
                  </a:lnTo>
                  <a:lnTo>
                    <a:pt x="96239" y="55650"/>
                  </a:lnTo>
                  <a:lnTo>
                    <a:pt x="100587" y="54081"/>
                  </a:lnTo>
                  <a:lnTo>
                    <a:pt x="104473" y="51280"/>
                  </a:lnTo>
                  <a:lnTo>
                    <a:pt x="107482" y="49111"/>
                  </a:lnTo>
                  <a:lnTo>
                    <a:pt x="110053" y="47242"/>
                  </a:lnTo>
                  <a:lnTo>
                    <a:pt x="113315" y="44857"/>
                  </a:lnTo>
                  <a:lnTo>
                    <a:pt x="117732" y="39718"/>
                  </a:lnTo>
                  <a:lnTo>
                    <a:pt x="120780" y="36172"/>
                  </a:lnTo>
                  <a:lnTo>
                    <a:pt x="122996" y="33579"/>
                  </a:lnTo>
                  <a:lnTo>
                    <a:pt x="124535" y="31941"/>
                  </a:lnTo>
                  <a:lnTo>
                    <a:pt x="125759" y="27333"/>
                  </a:lnTo>
                  <a:lnTo>
                    <a:pt x="127159" y="22078"/>
                  </a:lnTo>
                  <a:lnTo>
                    <a:pt x="127775" y="19740"/>
                  </a:lnTo>
                  <a:lnTo>
                    <a:pt x="128045" y="18925"/>
                  </a:lnTo>
                  <a:lnTo>
                    <a:pt x="128645" y="19271"/>
                  </a:lnTo>
                  <a:lnTo>
                    <a:pt x="129337" y="19840"/>
                  </a:lnTo>
                  <a:lnTo>
                    <a:pt x="130176" y="19863"/>
                  </a:lnTo>
                  <a:lnTo>
                    <a:pt x="130969" y="19840"/>
                  </a:lnTo>
                  <a:lnTo>
                    <a:pt x="131469" y="19517"/>
                  </a:lnTo>
                  <a:lnTo>
                    <a:pt x="130730" y="14270"/>
                  </a:lnTo>
                  <a:lnTo>
                    <a:pt x="130838" y="13124"/>
                  </a:lnTo>
                  <a:lnTo>
                    <a:pt x="131254" y="11755"/>
                  </a:lnTo>
                  <a:lnTo>
                    <a:pt x="131169" y="11016"/>
                  </a:lnTo>
                  <a:lnTo>
                    <a:pt x="129830" y="9970"/>
                  </a:lnTo>
                  <a:lnTo>
                    <a:pt x="127683" y="7870"/>
                  </a:lnTo>
                  <a:lnTo>
                    <a:pt x="126790" y="6000"/>
                  </a:lnTo>
                  <a:lnTo>
                    <a:pt x="126252" y="4431"/>
                  </a:lnTo>
                  <a:lnTo>
                    <a:pt x="124751" y="3393"/>
                  </a:lnTo>
                  <a:lnTo>
                    <a:pt x="123204" y="2485"/>
                  </a:lnTo>
                  <a:lnTo>
                    <a:pt x="123335" y="1739"/>
                  </a:lnTo>
                  <a:lnTo>
                    <a:pt x="124251" y="1739"/>
                  </a:lnTo>
                  <a:lnTo>
                    <a:pt x="126575" y="2470"/>
                  </a:lnTo>
                  <a:lnTo>
                    <a:pt x="128252" y="2239"/>
                  </a:lnTo>
                  <a:lnTo>
                    <a:pt x="129499" y="2154"/>
                  </a:lnTo>
                  <a:lnTo>
                    <a:pt x="130715" y="1385"/>
                  </a:lnTo>
                  <a:lnTo>
                    <a:pt x="132008" y="0"/>
                  </a:lnTo>
                  <a:lnTo>
                    <a:pt x="132877" y="0"/>
                  </a:lnTo>
                  <a:lnTo>
                    <a:pt x="133870" y="185"/>
                  </a:lnTo>
                  <a:lnTo>
                    <a:pt x="135678" y="1608"/>
                  </a:lnTo>
                  <a:lnTo>
                    <a:pt x="136748" y="2446"/>
                  </a:lnTo>
                  <a:lnTo>
                    <a:pt x="138041" y="3139"/>
                  </a:lnTo>
                  <a:lnTo>
                    <a:pt x="139257" y="3385"/>
                  </a:lnTo>
                  <a:lnTo>
                    <a:pt x="140365" y="3462"/>
                  </a:lnTo>
                  <a:lnTo>
                    <a:pt x="141142" y="3400"/>
                  </a:lnTo>
                  <a:lnTo>
                    <a:pt x="141596" y="4346"/>
                  </a:lnTo>
                  <a:lnTo>
                    <a:pt x="142135" y="5508"/>
                  </a:lnTo>
                  <a:lnTo>
                    <a:pt x="143512" y="6293"/>
                  </a:lnTo>
                  <a:lnTo>
                    <a:pt x="145144" y="7039"/>
                  </a:lnTo>
                  <a:lnTo>
                    <a:pt x="146460" y="8324"/>
                  </a:lnTo>
                  <a:lnTo>
                    <a:pt x="147352" y="9185"/>
                  </a:lnTo>
                  <a:lnTo>
                    <a:pt x="148407" y="10201"/>
                  </a:lnTo>
                  <a:lnTo>
                    <a:pt x="149430" y="11555"/>
                  </a:lnTo>
                  <a:lnTo>
                    <a:pt x="150354" y="13932"/>
                  </a:lnTo>
                  <a:lnTo>
                    <a:pt x="150823" y="15547"/>
                  </a:lnTo>
                  <a:lnTo>
                    <a:pt x="151354" y="16440"/>
                  </a:lnTo>
                  <a:lnTo>
                    <a:pt x="151231" y="17347"/>
                  </a:lnTo>
                  <a:lnTo>
                    <a:pt x="152324" y="19001"/>
                  </a:lnTo>
                  <a:lnTo>
                    <a:pt x="153132" y="19917"/>
                  </a:lnTo>
                  <a:lnTo>
                    <a:pt x="154548" y="20501"/>
                  </a:lnTo>
                  <a:lnTo>
                    <a:pt x="157279" y="21163"/>
                  </a:lnTo>
                  <a:lnTo>
                    <a:pt x="158742" y="22655"/>
                  </a:lnTo>
                  <a:lnTo>
                    <a:pt x="160034" y="23232"/>
                  </a:lnTo>
                  <a:lnTo>
                    <a:pt x="161404" y="24771"/>
                  </a:lnTo>
                  <a:lnTo>
                    <a:pt x="162620" y="25225"/>
                  </a:lnTo>
                  <a:lnTo>
                    <a:pt x="164159" y="25140"/>
                  </a:lnTo>
                  <a:lnTo>
                    <a:pt x="165698" y="25886"/>
                  </a:lnTo>
                  <a:lnTo>
                    <a:pt x="166868" y="27340"/>
                  </a:lnTo>
                  <a:lnTo>
                    <a:pt x="167622" y="29164"/>
                  </a:lnTo>
                  <a:lnTo>
                    <a:pt x="168792" y="30194"/>
                  </a:lnTo>
                  <a:lnTo>
                    <a:pt x="169369" y="32064"/>
                  </a:lnTo>
                  <a:lnTo>
                    <a:pt x="168707" y="34256"/>
                  </a:lnTo>
                  <a:lnTo>
                    <a:pt x="169331" y="35418"/>
                  </a:lnTo>
                  <a:lnTo>
                    <a:pt x="170539" y="36372"/>
                  </a:lnTo>
                  <a:lnTo>
                    <a:pt x="172501" y="37364"/>
                  </a:lnTo>
                  <a:lnTo>
                    <a:pt x="174294" y="37118"/>
                  </a:lnTo>
                  <a:lnTo>
                    <a:pt x="175210" y="37449"/>
                  </a:lnTo>
                  <a:lnTo>
                    <a:pt x="175795" y="38357"/>
                  </a:lnTo>
                  <a:lnTo>
                    <a:pt x="176126" y="39441"/>
                  </a:lnTo>
                  <a:lnTo>
                    <a:pt x="176910" y="42072"/>
                  </a:lnTo>
                  <a:lnTo>
                    <a:pt x="177318" y="43741"/>
                  </a:lnTo>
                  <a:lnTo>
                    <a:pt x="176587" y="45357"/>
                  </a:lnTo>
                  <a:lnTo>
                    <a:pt x="176318" y="46480"/>
                  </a:lnTo>
                  <a:lnTo>
                    <a:pt x="176718" y="47973"/>
                  </a:lnTo>
                  <a:lnTo>
                    <a:pt x="178580" y="48703"/>
                  </a:lnTo>
                  <a:lnTo>
                    <a:pt x="180273" y="49296"/>
                  </a:lnTo>
                  <a:lnTo>
                    <a:pt x="181320" y="50457"/>
                  </a:lnTo>
                  <a:lnTo>
                    <a:pt x="182490" y="50773"/>
                  </a:lnTo>
                  <a:lnTo>
                    <a:pt x="184129" y="50703"/>
                  </a:lnTo>
                  <a:lnTo>
                    <a:pt x="186222" y="50419"/>
                  </a:lnTo>
                  <a:lnTo>
                    <a:pt x="187392" y="49750"/>
                  </a:lnTo>
                  <a:lnTo>
                    <a:pt x="188138" y="49550"/>
                  </a:lnTo>
                  <a:lnTo>
                    <a:pt x="188977" y="49842"/>
                  </a:lnTo>
                  <a:lnTo>
                    <a:pt x="190839" y="50480"/>
                  </a:lnTo>
                  <a:lnTo>
                    <a:pt x="193102" y="51203"/>
                  </a:lnTo>
                  <a:lnTo>
                    <a:pt x="195156" y="50788"/>
                  </a:lnTo>
                  <a:lnTo>
                    <a:pt x="196934" y="50596"/>
                  </a:lnTo>
                  <a:lnTo>
                    <a:pt x="198696" y="50173"/>
                  </a:lnTo>
                  <a:lnTo>
                    <a:pt x="200482" y="48965"/>
                  </a:lnTo>
                  <a:lnTo>
                    <a:pt x="201990" y="49011"/>
                  </a:lnTo>
                  <a:lnTo>
                    <a:pt x="203106" y="48196"/>
                  </a:lnTo>
                  <a:lnTo>
                    <a:pt x="204514" y="46888"/>
                  </a:lnTo>
                  <a:lnTo>
                    <a:pt x="205907" y="45572"/>
                  </a:lnTo>
                  <a:lnTo>
                    <a:pt x="206992" y="45280"/>
                  </a:lnTo>
                  <a:lnTo>
                    <a:pt x="208747" y="45911"/>
                  </a:lnTo>
                  <a:lnTo>
                    <a:pt x="211163" y="46818"/>
                  </a:lnTo>
                  <a:lnTo>
                    <a:pt x="212533" y="47996"/>
                  </a:lnTo>
                  <a:lnTo>
                    <a:pt x="213579" y="48303"/>
                  </a:lnTo>
                  <a:lnTo>
                    <a:pt x="214672" y="49172"/>
                  </a:lnTo>
                  <a:lnTo>
                    <a:pt x="216765" y="49188"/>
                  </a:lnTo>
                  <a:lnTo>
                    <a:pt x="219005" y="48719"/>
                  </a:lnTo>
                  <a:lnTo>
                    <a:pt x="220798" y="47273"/>
                  </a:lnTo>
                  <a:lnTo>
                    <a:pt x="222652" y="46849"/>
                  </a:lnTo>
                  <a:lnTo>
                    <a:pt x="223922" y="46442"/>
                  </a:lnTo>
                  <a:lnTo>
                    <a:pt x="225092" y="46688"/>
                  </a:lnTo>
                  <a:lnTo>
                    <a:pt x="229609" y="49342"/>
                  </a:lnTo>
                  <a:lnTo>
                    <a:pt x="230848" y="50711"/>
                  </a:lnTo>
                  <a:lnTo>
                    <a:pt x="232402" y="50980"/>
                  </a:lnTo>
                  <a:lnTo>
                    <a:pt x="233680" y="51727"/>
                  </a:lnTo>
                  <a:lnTo>
                    <a:pt x="235812" y="52534"/>
                  </a:lnTo>
                  <a:lnTo>
                    <a:pt x="236981" y="53365"/>
                  </a:lnTo>
                  <a:lnTo>
                    <a:pt x="238474" y="53865"/>
                  </a:lnTo>
                  <a:lnTo>
                    <a:pt x="239567" y="55019"/>
                  </a:lnTo>
                  <a:lnTo>
                    <a:pt x="241283" y="55734"/>
                  </a:lnTo>
                  <a:lnTo>
                    <a:pt x="242776" y="56127"/>
                  </a:lnTo>
                  <a:lnTo>
                    <a:pt x="243445" y="57065"/>
                  </a:lnTo>
                  <a:lnTo>
                    <a:pt x="243445" y="57689"/>
                  </a:lnTo>
                  <a:lnTo>
                    <a:pt x="243245" y="58104"/>
                  </a:lnTo>
                  <a:lnTo>
                    <a:pt x="241668" y="60550"/>
                  </a:lnTo>
                  <a:lnTo>
                    <a:pt x="238574" y="65343"/>
                  </a:lnTo>
                  <a:lnTo>
                    <a:pt x="235788" y="69659"/>
                  </a:lnTo>
                  <a:lnTo>
                    <a:pt x="231410" y="76459"/>
                  </a:lnTo>
                  <a:lnTo>
                    <a:pt x="228970" y="80259"/>
                  </a:lnTo>
                  <a:lnTo>
                    <a:pt x="229594" y="80421"/>
                  </a:lnTo>
                  <a:lnTo>
                    <a:pt x="233403" y="82082"/>
                  </a:lnTo>
                  <a:lnTo>
                    <a:pt x="234349" y="82144"/>
                  </a:lnTo>
                  <a:lnTo>
                    <a:pt x="235742" y="81721"/>
                  </a:lnTo>
                  <a:lnTo>
                    <a:pt x="236650" y="81059"/>
                  </a:lnTo>
                  <a:lnTo>
                    <a:pt x="237505" y="80967"/>
                  </a:lnTo>
                  <a:lnTo>
                    <a:pt x="238397" y="81605"/>
                  </a:lnTo>
                  <a:lnTo>
                    <a:pt x="239652" y="82429"/>
                  </a:lnTo>
                  <a:lnTo>
                    <a:pt x="240552" y="84852"/>
                  </a:lnTo>
                  <a:lnTo>
                    <a:pt x="241222" y="86037"/>
                  </a:lnTo>
                  <a:lnTo>
                    <a:pt x="242791" y="86937"/>
                  </a:lnTo>
                  <a:lnTo>
                    <a:pt x="244469" y="884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2" name="Serbest Form 181">
              <a:extLst>
                <a:ext uri="{FF2B5EF4-FFF2-40B4-BE49-F238E27FC236}">
                  <a16:creationId xmlns:a16="http://schemas.microsoft.com/office/drawing/2014/main" id="{2C937FB0-8258-255F-3BF2-F13E16584A9C}"/>
                </a:ext>
              </a:extLst>
            </p:cNvPr>
            <p:cNvSpPr/>
            <p:nvPr/>
          </p:nvSpPr>
          <p:spPr>
            <a:xfrm>
              <a:off x="4725692" y="6683952"/>
              <a:ext cx="328672" cy="268994"/>
            </a:xfrm>
            <a:custGeom>
              <a:avLst/>
              <a:gdLst>
                <a:gd name="csX0" fmla="*/ 247062 w 328672"/>
                <a:gd name="csY0" fmla="*/ 2793 h 268994"/>
                <a:gd name="csX1" fmla="*/ 244946 w 328672"/>
                <a:gd name="csY1" fmla="*/ 3300 h 268994"/>
                <a:gd name="csX2" fmla="*/ 243938 w 328672"/>
                <a:gd name="csY2" fmla="*/ 3208 h 268994"/>
                <a:gd name="csX3" fmla="*/ 243176 w 328672"/>
                <a:gd name="csY3" fmla="*/ 1439 h 268994"/>
                <a:gd name="csX4" fmla="*/ 243453 w 328672"/>
                <a:gd name="csY4" fmla="*/ 346 h 268994"/>
                <a:gd name="csX5" fmla="*/ 243792 w 328672"/>
                <a:gd name="csY5" fmla="*/ 0 h 268994"/>
                <a:gd name="csX6" fmla="*/ 247393 w 328672"/>
                <a:gd name="csY6" fmla="*/ 431 h 268994"/>
                <a:gd name="csX7" fmla="*/ 247701 w 328672"/>
                <a:gd name="csY7" fmla="*/ 1231 h 268994"/>
                <a:gd name="csX8" fmla="*/ 247647 w 328672"/>
                <a:gd name="csY8" fmla="*/ 1992 h 268994"/>
                <a:gd name="csX9" fmla="*/ 247062 w 328672"/>
                <a:gd name="csY9" fmla="*/ 2793 h 268994"/>
                <a:gd name="csX10" fmla="*/ 258221 w 328672"/>
                <a:gd name="csY10" fmla="*/ 3439 h 268994"/>
                <a:gd name="csX11" fmla="*/ 256820 w 328672"/>
                <a:gd name="csY11" fmla="*/ 3608 h 268994"/>
                <a:gd name="csX12" fmla="*/ 256589 w 328672"/>
                <a:gd name="csY12" fmla="*/ 2531 h 268994"/>
                <a:gd name="csX13" fmla="*/ 257020 w 328672"/>
                <a:gd name="csY13" fmla="*/ 1962 h 268994"/>
                <a:gd name="csX14" fmla="*/ 257620 w 328672"/>
                <a:gd name="csY14" fmla="*/ 1692 h 268994"/>
                <a:gd name="csX15" fmla="*/ 258690 w 328672"/>
                <a:gd name="csY15" fmla="*/ 2023 h 268994"/>
                <a:gd name="csX16" fmla="*/ 259252 w 328672"/>
                <a:gd name="csY16" fmla="*/ 2493 h 268994"/>
                <a:gd name="csX17" fmla="*/ 259221 w 328672"/>
                <a:gd name="csY17" fmla="*/ 2893 h 268994"/>
                <a:gd name="csX18" fmla="*/ 258221 w 328672"/>
                <a:gd name="csY18" fmla="*/ 3439 h 268994"/>
                <a:gd name="csX19" fmla="*/ 247001 w 328672"/>
                <a:gd name="csY19" fmla="*/ 13993 h 268994"/>
                <a:gd name="csX20" fmla="*/ 246531 w 328672"/>
                <a:gd name="csY20" fmla="*/ 14393 h 268994"/>
                <a:gd name="csX21" fmla="*/ 245654 w 328672"/>
                <a:gd name="csY21" fmla="*/ 13093 h 268994"/>
                <a:gd name="csX22" fmla="*/ 245515 w 328672"/>
                <a:gd name="csY22" fmla="*/ 12547 h 268994"/>
                <a:gd name="csX23" fmla="*/ 247101 w 328672"/>
                <a:gd name="csY23" fmla="*/ 11870 h 268994"/>
                <a:gd name="csX24" fmla="*/ 247963 w 328672"/>
                <a:gd name="csY24" fmla="*/ 12224 h 268994"/>
                <a:gd name="csX25" fmla="*/ 247001 w 328672"/>
                <a:gd name="csY25" fmla="*/ 13993 h 268994"/>
                <a:gd name="csX26" fmla="*/ 269710 w 328672"/>
                <a:gd name="csY26" fmla="*/ 19848 h 268994"/>
                <a:gd name="csX27" fmla="*/ 272942 w 328672"/>
                <a:gd name="csY27" fmla="*/ 20978 h 268994"/>
                <a:gd name="csX28" fmla="*/ 273958 w 328672"/>
                <a:gd name="csY28" fmla="*/ 20855 h 268994"/>
                <a:gd name="csX29" fmla="*/ 272927 w 328672"/>
                <a:gd name="csY29" fmla="*/ 21971 h 268994"/>
                <a:gd name="csX30" fmla="*/ 269702 w 328672"/>
                <a:gd name="csY30" fmla="*/ 22578 h 268994"/>
                <a:gd name="csX31" fmla="*/ 268633 w 328672"/>
                <a:gd name="csY31" fmla="*/ 23117 h 268994"/>
                <a:gd name="csX32" fmla="*/ 267332 w 328672"/>
                <a:gd name="csY32" fmla="*/ 22771 h 268994"/>
                <a:gd name="csX33" fmla="*/ 266632 w 328672"/>
                <a:gd name="csY33" fmla="*/ 21478 h 268994"/>
                <a:gd name="csX34" fmla="*/ 269710 w 328672"/>
                <a:gd name="csY34" fmla="*/ 19848 h 268994"/>
                <a:gd name="csX35" fmla="*/ 268940 w 328672"/>
                <a:gd name="csY35" fmla="*/ 24994 h 268994"/>
                <a:gd name="csX36" fmla="*/ 267340 w 328672"/>
                <a:gd name="csY36" fmla="*/ 26694 h 268994"/>
                <a:gd name="csX37" fmla="*/ 267340 w 328672"/>
                <a:gd name="csY37" fmla="*/ 24886 h 268994"/>
                <a:gd name="csX38" fmla="*/ 267917 w 328672"/>
                <a:gd name="csY38" fmla="*/ 24648 h 268994"/>
                <a:gd name="csX39" fmla="*/ 268440 w 328672"/>
                <a:gd name="csY39" fmla="*/ 24648 h 268994"/>
                <a:gd name="csX40" fmla="*/ 268940 w 328672"/>
                <a:gd name="csY40" fmla="*/ 24994 h 268994"/>
                <a:gd name="csX41" fmla="*/ 277767 w 328672"/>
                <a:gd name="csY41" fmla="*/ 37718 h 268994"/>
                <a:gd name="csX42" fmla="*/ 276974 w 328672"/>
                <a:gd name="csY42" fmla="*/ 38087 h 268994"/>
                <a:gd name="csX43" fmla="*/ 276921 w 328672"/>
                <a:gd name="csY43" fmla="*/ 35756 h 268994"/>
                <a:gd name="csX44" fmla="*/ 277944 w 328672"/>
                <a:gd name="csY44" fmla="*/ 36202 h 268994"/>
                <a:gd name="csX45" fmla="*/ 278344 w 328672"/>
                <a:gd name="csY45" fmla="*/ 36579 h 268994"/>
                <a:gd name="csX46" fmla="*/ 278175 w 328672"/>
                <a:gd name="csY46" fmla="*/ 37218 h 268994"/>
                <a:gd name="csX47" fmla="*/ 277767 w 328672"/>
                <a:gd name="csY47" fmla="*/ 37718 h 268994"/>
                <a:gd name="csX48" fmla="*/ 139541 w 328672"/>
                <a:gd name="csY48" fmla="*/ 155441 h 268994"/>
                <a:gd name="csX49" fmla="*/ 139403 w 328672"/>
                <a:gd name="csY49" fmla="*/ 156449 h 268994"/>
                <a:gd name="csX50" fmla="*/ 138995 w 328672"/>
                <a:gd name="csY50" fmla="*/ 155480 h 268994"/>
                <a:gd name="csX51" fmla="*/ 137664 w 328672"/>
                <a:gd name="csY51" fmla="*/ 153926 h 268994"/>
                <a:gd name="csX52" fmla="*/ 137171 w 328672"/>
                <a:gd name="csY52" fmla="*/ 153233 h 268994"/>
                <a:gd name="csX53" fmla="*/ 137764 w 328672"/>
                <a:gd name="csY53" fmla="*/ 153341 h 268994"/>
                <a:gd name="csX54" fmla="*/ 139541 w 328672"/>
                <a:gd name="csY54" fmla="*/ 155441 h 268994"/>
                <a:gd name="csX55" fmla="*/ 194387 w 328672"/>
                <a:gd name="csY55" fmla="*/ 160803 h 268994"/>
                <a:gd name="csX56" fmla="*/ 194002 w 328672"/>
                <a:gd name="csY56" fmla="*/ 161041 h 268994"/>
                <a:gd name="csX57" fmla="*/ 194495 w 328672"/>
                <a:gd name="csY57" fmla="*/ 159272 h 268994"/>
                <a:gd name="csX58" fmla="*/ 195049 w 328672"/>
                <a:gd name="csY58" fmla="*/ 159049 h 268994"/>
                <a:gd name="csX59" fmla="*/ 194387 w 328672"/>
                <a:gd name="csY59" fmla="*/ 160803 h 268994"/>
                <a:gd name="csX60" fmla="*/ 130138 w 328672"/>
                <a:gd name="csY60" fmla="*/ 166019 h 268994"/>
                <a:gd name="csX61" fmla="*/ 130238 w 328672"/>
                <a:gd name="csY61" fmla="*/ 166403 h 268994"/>
                <a:gd name="csX62" fmla="*/ 129791 w 328672"/>
                <a:gd name="csY62" fmla="*/ 166380 h 268994"/>
                <a:gd name="csX63" fmla="*/ 128991 w 328672"/>
                <a:gd name="csY63" fmla="*/ 165250 h 268994"/>
                <a:gd name="csX64" fmla="*/ 128706 w 328672"/>
                <a:gd name="csY64" fmla="*/ 164273 h 268994"/>
                <a:gd name="csX65" fmla="*/ 128198 w 328672"/>
                <a:gd name="csY65" fmla="*/ 163157 h 268994"/>
                <a:gd name="csX66" fmla="*/ 127498 w 328672"/>
                <a:gd name="csY66" fmla="*/ 162349 h 268994"/>
                <a:gd name="csX67" fmla="*/ 127421 w 328672"/>
                <a:gd name="csY67" fmla="*/ 161603 h 268994"/>
                <a:gd name="csX68" fmla="*/ 127398 w 328672"/>
                <a:gd name="csY68" fmla="*/ 160426 h 268994"/>
                <a:gd name="csX69" fmla="*/ 128191 w 328672"/>
                <a:gd name="csY69" fmla="*/ 162226 h 268994"/>
                <a:gd name="csX70" fmla="*/ 128945 w 328672"/>
                <a:gd name="csY70" fmla="*/ 163672 h 268994"/>
                <a:gd name="csX71" fmla="*/ 129491 w 328672"/>
                <a:gd name="csY71" fmla="*/ 164857 h 268994"/>
                <a:gd name="csX72" fmla="*/ 130138 w 328672"/>
                <a:gd name="csY72" fmla="*/ 166019 h 268994"/>
                <a:gd name="csX73" fmla="*/ 985 w 328672"/>
                <a:gd name="csY73" fmla="*/ 173358 h 268994"/>
                <a:gd name="csX74" fmla="*/ 593 w 328672"/>
                <a:gd name="csY74" fmla="*/ 173527 h 268994"/>
                <a:gd name="csX75" fmla="*/ 177 w 328672"/>
                <a:gd name="csY75" fmla="*/ 173119 h 268994"/>
                <a:gd name="csX76" fmla="*/ 0 w 328672"/>
                <a:gd name="csY76" fmla="*/ 172496 h 268994"/>
                <a:gd name="csX77" fmla="*/ 146 w 328672"/>
                <a:gd name="csY77" fmla="*/ 171488 h 268994"/>
                <a:gd name="csX78" fmla="*/ 1193 w 328672"/>
                <a:gd name="csY78" fmla="*/ 172150 h 268994"/>
                <a:gd name="csX79" fmla="*/ 1608 w 328672"/>
                <a:gd name="csY79" fmla="*/ 172596 h 268994"/>
                <a:gd name="csX80" fmla="*/ 985 w 328672"/>
                <a:gd name="csY80" fmla="*/ 173358 h 268994"/>
                <a:gd name="csX81" fmla="*/ 171508 w 328672"/>
                <a:gd name="csY81" fmla="*/ 172842 h 268994"/>
                <a:gd name="csX82" fmla="*/ 170654 w 328672"/>
                <a:gd name="csY82" fmla="*/ 172973 h 268994"/>
                <a:gd name="csX83" fmla="*/ 168569 w 328672"/>
                <a:gd name="csY83" fmla="*/ 171642 h 268994"/>
                <a:gd name="csX84" fmla="*/ 169369 w 328672"/>
                <a:gd name="csY84" fmla="*/ 171642 h 268994"/>
                <a:gd name="csX85" fmla="*/ 170562 w 328672"/>
                <a:gd name="csY85" fmla="*/ 172473 h 268994"/>
                <a:gd name="csX86" fmla="*/ 171508 w 328672"/>
                <a:gd name="csY86" fmla="*/ 172842 h 268994"/>
                <a:gd name="csX87" fmla="*/ 174325 w 328672"/>
                <a:gd name="csY87" fmla="*/ 172512 h 268994"/>
                <a:gd name="csX88" fmla="*/ 175502 w 328672"/>
                <a:gd name="csY88" fmla="*/ 173612 h 268994"/>
                <a:gd name="csX89" fmla="*/ 173940 w 328672"/>
                <a:gd name="csY89" fmla="*/ 172858 h 268994"/>
                <a:gd name="csX90" fmla="*/ 171955 w 328672"/>
                <a:gd name="csY90" fmla="*/ 172535 h 268994"/>
                <a:gd name="csX91" fmla="*/ 172709 w 328672"/>
                <a:gd name="csY91" fmla="*/ 172335 h 268994"/>
                <a:gd name="csX92" fmla="*/ 173809 w 328672"/>
                <a:gd name="csY92" fmla="*/ 172365 h 268994"/>
                <a:gd name="csX93" fmla="*/ 174325 w 328672"/>
                <a:gd name="csY93" fmla="*/ 172512 h 268994"/>
                <a:gd name="csX94" fmla="*/ 2216 w 328672"/>
                <a:gd name="csY94" fmla="*/ 178289 h 268994"/>
                <a:gd name="csX95" fmla="*/ 1362 w 328672"/>
                <a:gd name="csY95" fmla="*/ 178320 h 268994"/>
                <a:gd name="csX96" fmla="*/ 585 w 328672"/>
                <a:gd name="csY96" fmla="*/ 177973 h 268994"/>
                <a:gd name="csX97" fmla="*/ 777 w 328672"/>
                <a:gd name="csY97" fmla="*/ 175665 h 268994"/>
                <a:gd name="csX98" fmla="*/ 985 w 328672"/>
                <a:gd name="csY98" fmla="*/ 175189 h 268994"/>
                <a:gd name="csX99" fmla="*/ 2185 w 328672"/>
                <a:gd name="csY99" fmla="*/ 175966 h 268994"/>
                <a:gd name="csX100" fmla="*/ 3194 w 328672"/>
                <a:gd name="csY100" fmla="*/ 177981 h 268994"/>
                <a:gd name="csX101" fmla="*/ 2216 w 328672"/>
                <a:gd name="csY101" fmla="*/ 178289 h 268994"/>
                <a:gd name="csX102" fmla="*/ 36692 w 328672"/>
                <a:gd name="csY102" fmla="*/ 193282 h 268994"/>
                <a:gd name="csX103" fmla="*/ 36015 w 328672"/>
                <a:gd name="csY103" fmla="*/ 193867 h 268994"/>
                <a:gd name="csX104" fmla="*/ 35114 w 328672"/>
                <a:gd name="csY104" fmla="*/ 193451 h 268994"/>
                <a:gd name="csX105" fmla="*/ 34714 w 328672"/>
                <a:gd name="csY105" fmla="*/ 192890 h 268994"/>
                <a:gd name="csX106" fmla="*/ 34568 w 328672"/>
                <a:gd name="csY106" fmla="*/ 192290 h 268994"/>
                <a:gd name="csX107" fmla="*/ 34776 w 328672"/>
                <a:gd name="csY107" fmla="*/ 191574 h 268994"/>
                <a:gd name="csX108" fmla="*/ 36792 w 328672"/>
                <a:gd name="csY108" fmla="*/ 191674 h 268994"/>
                <a:gd name="csX109" fmla="*/ 37361 w 328672"/>
                <a:gd name="csY109" fmla="*/ 191990 h 268994"/>
                <a:gd name="csX110" fmla="*/ 36692 w 328672"/>
                <a:gd name="csY110" fmla="*/ 193282 h 268994"/>
                <a:gd name="csX111" fmla="*/ 47312 w 328672"/>
                <a:gd name="csY111" fmla="*/ 196544 h 268994"/>
                <a:gd name="csX112" fmla="*/ 50421 w 328672"/>
                <a:gd name="csY112" fmla="*/ 197590 h 268994"/>
                <a:gd name="csX113" fmla="*/ 50998 w 328672"/>
                <a:gd name="csY113" fmla="*/ 199290 h 268994"/>
                <a:gd name="csX114" fmla="*/ 50336 w 328672"/>
                <a:gd name="csY114" fmla="*/ 200421 h 268994"/>
                <a:gd name="csX115" fmla="*/ 48766 w 328672"/>
                <a:gd name="csY115" fmla="*/ 200144 h 268994"/>
                <a:gd name="csX116" fmla="*/ 47989 w 328672"/>
                <a:gd name="csY116" fmla="*/ 199521 h 268994"/>
                <a:gd name="csX117" fmla="*/ 46896 w 328672"/>
                <a:gd name="csY117" fmla="*/ 197490 h 268994"/>
                <a:gd name="csX118" fmla="*/ 43856 w 328672"/>
                <a:gd name="csY118" fmla="*/ 197952 h 268994"/>
                <a:gd name="csX119" fmla="*/ 41755 w 328672"/>
                <a:gd name="csY119" fmla="*/ 197552 h 268994"/>
                <a:gd name="csX120" fmla="*/ 40593 w 328672"/>
                <a:gd name="csY120" fmla="*/ 194906 h 268994"/>
                <a:gd name="csX121" fmla="*/ 40547 w 328672"/>
                <a:gd name="csY121" fmla="*/ 193705 h 268994"/>
                <a:gd name="csX122" fmla="*/ 41055 w 328672"/>
                <a:gd name="csY122" fmla="*/ 192974 h 268994"/>
                <a:gd name="csX123" fmla="*/ 43287 w 328672"/>
                <a:gd name="csY123" fmla="*/ 192174 h 268994"/>
                <a:gd name="csX124" fmla="*/ 46073 w 328672"/>
                <a:gd name="csY124" fmla="*/ 192759 h 268994"/>
                <a:gd name="csX125" fmla="*/ 47135 w 328672"/>
                <a:gd name="csY125" fmla="*/ 194259 h 268994"/>
                <a:gd name="csX126" fmla="*/ 47312 w 328672"/>
                <a:gd name="csY126" fmla="*/ 196544 h 268994"/>
                <a:gd name="csX127" fmla="*/ 231156 w 328672"/>
                <a:gd name="csY127" fmla="*/ 200298 h 268994"/>
                <a:gd name="csX128" fmla="*/ 231264 w 328672"/>
                <a:gd name="csY128" fmla="*/ 200729 h 268994"/>
                <a:gd name="csX129" fmla="*/ 230479 w 328672"/>
                <a:gd name="csY129" fmla="*/ 200675 h 268994"/>
                <a:gd name="csX130" fmla="*/ 230248 w 328672"/>
                <a:gd name="csY130" fmla="*/ 200529 h 268994"/>
                <a:gd name="csX131" fmla="*/ 230263 w 328672"/>
                <a:gd name="csY131" fmla="*/ 199729 h 268994"/>
                <a:gd name="csX132" fmla="*/ 230833 w 328672"/>
                <a:gd name="csY132" fmla="*/ 198759 h 268994"/>
                <a:gd name="csX133" fmla="*/ 231279 w 328672"/>
                <a:gd name="csY133" fmla="*/ 197944 h 268994"/>
                <a:gd name="csX134" fmla="*/ 232187 w 328672"/>
                <a:gd name="csY134" fmla="*/ 197182 h 268994"/>
                <a:gd name="csX135" fmla="*/ 233811 w 328672"/>
                <a:gd name="csY135" fmla="*/ 196421 h 268994"/>
                <a:gd name="csX136" fmla="*/ 234596 w 328672"/>
                <a:gd name="csY136" fmla="*/ 196098 h 268994"/>
                <a:gd name="csX137" fmla="*/ 234850 w 328672"/>
                <a:gd name="csY137" fmla="*/ 196275 h 268994"/>
                <a:gd name="csX138" fmla="*/ 234549 w 328672"/>
                <a:gd name="csY138" fmla="*/ 196390 h 268994"/>
                <a:gd name="csX139" fmla="*/ 231864 w 328672"/>
                <a:gd name="csY139" fmla="*/ 197990 h 268994"/>
                <a:gd name="csX140" fmla="*/ 231025 w 328672"/>
                <a:gd name="csY140" fmla="*/ 199113 h 268994"/>
                <a:gd name="csX141" fmla="*/ 230656 w 328672"/>
                <a:gd name="csY141" fmla="*/ 199898 h 268994"/>
                <a:gd name="csX142" fmla="*/ 230725 w 328672"/>
                <a:gd name="csY142" fmla="*/ 200144 h 268994"/>
                <a:gd name="csX143" fmla="*/ 231156 w 328672"/>
                <a:gd name="csY143" fmla="*/ 200298 h 268994"/>
                <a:gd name="csX144" fmla="*/ 230709 w 328672"/>
                <a:gd name="csY144" fmla="*/ 207806 h 268994"/>
                <a:gd name="csX145" fmla="*/ 230863 w 328672"/>
                <a:gd name="csY145" fmla="*/ 208429 h 268994"/>
                <a:gd name="csX146" fmla="*/ 230055 w 328672"/>
                <a:gd name="csY146" fmla="*/ 208014 h 268994"/>
                <a:gd name="csX147" fmla="*/ 229293 w 328672"/>
                <a:gd name="csY147" fmla="*/ 206868 h 268994"/>
                <a:gd name="csX148" fmla="*/ 227931 w 328672"/>
                <a:gd name="csY148" fmla="*/ 205445 h 268994"/>
                <a:gd name="csX149" fmla="*/ 227608 w 328672"/>
                <a:gd name="csY149" fmla="*/ 204860 h 268994"/>
                <a:gd name="csX150" fmla="*/ 228655 w 328672"/>
                <a:gd name="csY150" fmla="*/ 205414 h 268994"/>
                <a:gd name="csX151" fmla="*/ 229340 w 328672"/>
                <a:gd name="csY151" fmla="*/ 206245 h 268994"/>
                <a:gd name="csX152" fmla="*/ 230709 w 328672"/>
                <a:gd name="csY152" fmla="*/ 207806 h 268994"/>
                <a:gd name="csX153" fmla="*/ 314036 w 328672"/>
                <a:gd name="csY153" fmla="*/ 211260 h 268994"/>
                <a:gd name="csX154" fmla="*/ 314043 w 328672"/>
                <a:gd name="csY154" fmla="*/ 211683 h 268994"/>
                <a:gd name="csX155" fmla="*/ 311966 w 328672"/>
                <a:gd name="csY155" fmla="*/ 209522 h 268994"/>
                <a:gd name="csX156" fmla="*/ 312781 w 328672"/>
                <a:gd name="csY156" fmla="*/ 209691 h 268994"/>
                <a:gd name="csX157" fmla="*/ 314036 w 328672"/>
                <a:gd name="csY157" fmla="*/ 211260 h 268994"/>
                <a:gd name="csX158" fmla="*/ 233834 w 328672"/>
                <a:gd name="csY158" fmla="*/ 212114 h 268994"/>
                <a:gd name="csX159" fmla="*/ 234126 w 328672"/>
                <a:gd name="csY159" fmla="*/ 212937 h 268994"/>
                <a:gd name="csX160" fmla="*/ 233603 w 328672"/>
                <a:gd name="csY160" fmla="*/ 212552 h 268994"/>
                <a:gd name="csX161" fmla="*/ 231933 w 328672"/>
                <a:gd name="csY161" fmla="*/ 211753 h 268994"/>
                <a:gd name="csX162" fmla="*/ 231748 w 328672"/>
                <a:gd name="csY162" fmla="*/ 211083 h 268994"/>
                <a:gd name="csX163" fmla="*/ 233834 w 328672"/>
                <a:gd name="csY163" fmla="*/ 212114 h 268994"/>
                <a:gd name="csX164" fmla="*/ 328672 w 328672"/>
                <a:gd name="csY164" fmla="*/ 215837 h 268994"/>
                <a:gd name="csX165" fmla="*/ 328234 w 328672"/>
                <a:gd name="csY165" fmla="*/ 216330 h 268994"/>
                <a:gd name="csX166" fmla="*/ 328195 w 328672"/>
                <a:gd name="csY166" fmla="*/ 215853 h 268994"/>
                <a:gd name="csX167" fmla="*/ 327587 w 328672"/>
                <a:gd name="csY167" fmla="*/ 215622 h 268994"/>
                <a:gd name="csX168" fmla="*/ 326749 w 328672"/>
                <a:gd name="csY168" fmla="*/ 215137 h 268994"/>
                <a:gd name="csX169" fmla="*/ 325610 w 328672"/>
                <a:gd name="csY169" fmla="*/ 214584 h 268994"/>
                <a:gd name="csX170" fmla="*/ 324994 w 328672"/>
                <a:gd name="csY170" fmla="*/ 214491 h 268994"/>
                <a:gd name="csX171" fmla="*/ 324686 w 328672"/>
                <a:gd name="csY171" fmla="*/ 214168 h 268994"/>
                <a:gd name="csX172" fmla="*/ 325117 w 328672"/>
                <a:gd name="csY172" fmla="*/ 213999 h 268994"/>
                <a:gd name="csX173" fmla="*/ 325817 w 328672"/>
                <a:gd name="csY173" fmla="*/ 214253 h 268994"/>
                <a:gd name="csX174" fmla="*/ 326802 w 328672"/>
                <a:gd name="csY174" fmla="*/ 214761 h 268994"/>
                <a:gd name="csX175" fmla="*/ 327941 w 328672"/>
                <a:gd name="csY175" fmla="*/ 215268 h 268994"/>
                <a:gd name="csX176" fmla="*/ 328672 w 328672"/>
                <a:gd name="csY176" fmla="*/ 215837 h 268994"/>
                <a:gd name="csX177" fmla="*/ 280907 w 328672"/>
                <a:gd name="csY177" fmla="*/ 268564 h 268994"/>
                <a:gd name="csX178" fmla="*/ 280276 w 328672"/>
                <a:gd name="csY178" fmla="*/ 268995 h 268994"/>
                <a:gd name="csX179" fmla="*/ 280507 w 328672"/>
                <a:gd name="csY179" fmla="*/ 268410 h 268994"/>
                <a:gd name="csX180" fmla="*/ 280022 w 328672"/>
                <a:gd name="csY180" fmla="*/ 267133 h 268994"/>
                <a:gd name="csX181" fmla="*/ 279545 w 328672"/>
                <a:gd name="csY181" fmla="*/ 266949 h 268994"/>
                <a:gd name="csX182" fmla="*/ 280022 w 328672"/>
                <a:gd name="csY182" fmla="*/ 266587 h 268994"/>
                <a:gd name="csX183" fmla="*/ 280699 w 328672"/>
                <a:gd name="csY183" fmla="*/ 267549 h 268994"/>
                <a:gd name="csX184" fmla="*/ 280907 w 328672"/>
                <a:gd name="csY184" fmla="*/ 268564 h 2689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328672" h="268994">
                  <a:moveTo>
                    <a:pt x="247062" y="2793"/>
                  </a:moveTo>
                  <a:lnTo>
                    <a:pt x="244946" y="3300"/>
                  </a:lnTo>
                  <a:lnTo>
                    <a:pt x="243938" y="3208"/>
                  </a:lnTo>
                  <a:lnTo>
                    <a:pt x="243176" y="1439"/>
                  </a:lnTo>
                  <a:lnTo>
                    <a:pt x="243453" y="346"/>
                  </a:lnTo>
                  <a:lnTo>
                    <a:pt x="243792" y="0"/>
                  </a:lnTo>
                  <a:lnTo>
                    <a:pt x="247393" y="431"/>
                  </a:lnTo>
                  <a:lnTo>
                    <a:pt x="247701" y="1231"/>
                  </a:lnTo>
                  <a:lnTo>
                    <a:pt x="247647" y="1992"/>
                  </a:lnTo>
                  <a:lnTo>
                    <a:pt x="247062" y="2793"/>
                  </a:lnTo>
                  <a:close/>
                  <a:moveTo>
                    <a:pt x="258221" y="3439"/>
                  </a:moveTo>
                  <a:lnTo>
                    <a:pt x="256820" y="3608"/>
                  </a:lnTo>
                  <a:lnTo>
                    <a:pt x="256589" y="2531"/>
                  </a:lnTo>
                  <a:lnTo>
                    <a:pt x="257020" y="1962"/>
                  </a:lnTo>
                  <a:lnTo>
                    <a:pt x="257620" y="1692"/>
                  </a:lnTo>
                  <a:lnTo>
                    <a:pt x="258690" y="2023"/>
                  </a:lnTo>
                  <a:lnTo>
                    <a:pt x="259252" y="2493"/>
                  </a:lnTo>
                  <a:lnTo>
                    <a:pt x="259221" y="2893"/>
                  </a:lnTo>
                  <a:lnTo>
                    <a:pt x="258221" y="3439"/>
                  </a:lnTo>
                  <a:close/>
                  <a:moveTo>
                    <a:pt x="247001" y="13993"/>
                  </a:moveTo>
                  <a:lnTo>
                    <a:pt x="246531" y="14393"/>
                  </a:lnTo>
                  <a:lnTo>
                    <a:pt x="245654" y="13093"/>
                  </a:lnTo>
                  <a:lnTo>
                    <a:pt x="245515" y="12547"/>
                  </a:lnTo>
                  <a:lnTo>
                    <a:pt x="247101" y="11870"/>
                  </a:lnTo>
                  <a:lnTo>
                    <a:pt x="247963" y="12224"/>
                  </a:lnTo>
                  <a:lnTo>
                    <a:pt x="247001" y="13993"/>
                  </a:lnTo>
                  <a:close/>
                  <a:moveTo>
                    <a:pt x="269710" y="19848"/>
                  </a:moveTo>
                  <a:lnTo>
                    <a:pt x="272942" y="20978"/>
                  </a:lnTo>
                  <a:lnTo>
                    <a:pt x="273958" y="20855"/>
                  </a:lnTo>
                  <a:lnTo>
                    <a:pt x="272927" y="21971"/>
                  </a:lnTo>
                  <a:lnTo>
                    <a:pt x="269702" y="22578"/>
                  </a:lnTo>
                  <a:lnTo>
                    <a:pt x="268633" y="23117"/>
                  </a:lnTo>
                  <a:lnTo>
                    <a:pt x="267332" y="22771"/>
                  </a:lnTo>
                  <a:lnTo>
                    <a:pt x="266632" y="21478"/>
                  </a:lnTo>
                  <a:lnTo>
                    <a:pt x="269710" y="19848"/>
                  </a:lnTo>
                  <a:close/>
                  <a:moveTo>
                    <a:pt x="268940" y="24994"/>
                  </a:moveTo>
                  <a:lnTo>
                    <a:pt x="267340" y="26694"/>
                  </a:lnTo>
                  <a:lnTo>
                    <a:pt x="267340" y="24886"/>
                  </a:lnTo>
                  <a:lnTo>
                    <a:pt x="267917" y="24648"/>
                  </a:lnTo>
                  <a:lnTo>
                    <a:pt x="268440" y="24648"/>
                  </a:lnTo>
                  <a:lnTo>
                    <a:pt x="268940" y="24994"/>
                  </a:lnTo>
                  <a:close/>
                  <a:moveTo>
                    <a:pt x="277767" y="37718"/>
                  </a:moveTo>
                  <a:lnTo>
                    <a:pt x="276974" y="38087"/>
                  </a:lnTo>
                  <a:lnTo>
                    <a:pt x="276921" y="35756"/>
                  </a:lnTo>
                  <a:lnTo>
                    <a:pt x="277944" y="36202"/>
                  </a:lnTo>
                  <a:lnTo>
                    <a:pt x="278344" y="36579"/>
                  </a:lnTo>
                  <a:lnTo>
                    <a:pt x="278175" y="37218"/>
                  </a:lnTo>
                  <a:lnTo>
                    <a:pt x="277767" y="37718"/>
                  </a:lnTo>
                  <a:close/>
                  <a:moveTo>
                    <a:pt x="139541" y="155441"/>
                  </a:moveTo>
                  <a:lnTo>
                    <a:pt x="139403" y="156449"/>
                  </a:lnTo>
                  <a:lnTo>
                    <a:pt x="138995" y="155480"/>
                  </a:lnTo>
                  <a:lnTo>
                    <a:pt x="137664" y="153926"/>
                  </a:lnTo>
                  <a:lnTo>
                    <a:pt x="137171" y="153233"/>
                  </a:lnTo>
                  <a:lnTo>
                    <a:pt x="137764" y="153341"/>
                  </a:lnTo>
                  <a:lnTo>
                    <a:pt x="139541" y="155441"/>
                  </a:lnTo>
                  <a:close/>
                  <a:moveTo>
                    <a:pt x="194387" y="160803"/>
                  </a:moveTo>
                  <a:lnTo>
                    <a:pt x="194002" y="161041"/>
                  </a:lnTo>
                  <a:lnTo>
                    <a:pt x="194495" y="159272"/>
                  </a:lnTo>
                  <a:lnTo>
                    <a:pt x="195049" y="159049"/>
                  </a:lnTo>
                  <a:lnTo>
                    <a:pt x="194387" y="160803"/>
                  </a:lnTo>
                  <a:close/>
                  <a:moveTo>
                    <a:pt x="130138" y="166019"/>
                  </a:moveTo>
                  <a:lnTo>
                    <a:pt x="130238" y="166403"/>
                  </a:lnTo>
                  <a:lnTo>
                    <a:pt x="129791" y="166380"/>
                  </a:lnTo>
                  <a:lnTo>
                    <a:pt x="128991" y="165250"/>
                  </a:lnTo>
                  <a:lnTo>
                    <a:pt x="128706" y="164273"/>
                  </a:lnTo>
                  <a:lnTo>
                    <a:pt x="128198" y="163157"/>
                  </a:lnTo>
                  <a:lnTo>
                    <a:pt x="127498" y="162349"/>
                  </a:lnTo>
                  <a:lnTo>
                    <a:pt x="127421" y="161603"/>
                  </a:lnTo>
                  <a:lnTo>
                    <a:pt x="127398" y="160426"/>
                  </a:lnTo>
                  <a:lnTo>
                    <a:pt x="128191" y="162226"/>
                  </a:lnTo>
                  <a:lnTo>
                    <a:pt x="128945" y="163672"/>
                  </a:lnTo>
                  <a:lnTo>
                    <a:pt x="129491" y="164857"/>
                  </a:lnTo>
                  <a:lnTo>
                    <a:pt x="130138" y="166019"/>
                  </a:lnTo>
                  <a:close/>
                  <a:moveTo>
                    <a:pt x="985" y="173358"/>
                  </a:moveTo>
                  <a:lnTo>
                    <a:pt x="593" y="173527"/>
                  </a:lnTo>
                  <a:lnTo>
                    <a:pt x="177" y="173119"/>
                  </a:lnTo>
                  <a:lnTo>
                    <a:pt x="0" y="172496"/>
                  </a:lnTo>
                  <a:lnTo>
                    <a:pt x="146" y="171488"/>
                  </a:lnTo>
                  <a:lnTo>
                    <a:pt x="1193" y="172150"/>
                  </a:lnTo>
                  <a:lnTo>
                    <a:pt x="1608" y="172596"/>
                  </a:lnTo>
                  <a:lnTo>
                    <a:pt x="985" y="173358"/>
                  </a:lnTo>
                  <a:close/>
                  <a:moveTo>
                    <a:pt x="171508" y="172842"/>
                  </a:moveTo>
                  <a:lnTo>
                    <a:pt x="170654" y="172973"/>
                  </a:lnTo>
                  <a:lnTo>
                    <a:pt x="168569" y="171642"/>
                  </a:lnTo>
                  <a:lnTo>
                    <a:pt x="169369" y="171642"/>
                  </a:lnTo>
                  <a:lnTo>
                    <a:pt x="170562" y="172473"/>
                  </a:lnTo>
                  <a:lnTo>
                    <a:pt x="171508" y="172842"/>
                  </a:lnTo>
                  <a:close/>
                  <a:moveTo>
                    <a:pt x="174325" y="172512"/>
                  </a:moveTo>
                  <a:lnTo>
                    <a:pt x="175502" y="173612"/>
                  </a:lnTo>
                  <a:lnTo>
                    <a:pt x="173940" y="172858"/>
                  </a:lnTo>
                  <a:lnTo>
                    <a:pt x="171955" y="172535"/>
                  </a:lnTo>
                  <a:lnTo>
                    <a:pt x="172709" y="172335"/>
                  </a:lnTo>
                  <a:lnTo>
                    <a:pt x="173809" y="172365"/>
                  </a:lnTo>
                  <a:lnTo>
                    <a:pt x="174325" y="172512"/>
                  </a:lnTo>
                  <a:close/>
                  <a:moveTo>
                    <a:pt x="2216" y="178289"/>
                  </a:moveTo>
                  <a:lnTo>
                    <a:pt x="1362" y="178320"/>
                  </a:lnTo>
                  <a:lnTo>
                    <a:pt x="585" y="177973"/>
                  </a:lnTo>
                  <a:lnTo>
                    <a:pt x="777" y="175665"/>
                  </a:lnTo>
                  <a:lnTo>
                    <a:pt x="985" y="175189"/>
                  </a:lnTo>
                  <a:lnTo>
                    <a:pt x="2185" y="175966"/>
                  </a:lnTo>
                  <a:lnTo>
                    <a:pt x="3194" y="177981"/>
                  </a:lnTo>
                  <a:lnTo>
                    <a:pt x="2216" y="178289"/>
                  </a:lnTo>
                  <a:close/>
                  <a:moveTo>
                    <a:pt x="36692" y="193282"/>
                  </a:moveTo>
                  <a:lnTo>
                    <a:pt x="36015" y="193867"/>
                  </a:lnTo>
                  <a:lnTo>
                    <a:pt x="35114" y="193451"/>
                  </a:lnTo>
                  <a:lnTo>
                    <a:pt x="34714" y="192890"/>
                  </a:lnTo>
                  <a:lnTo>
                    <a:pt x="34568" y="192290"/>
                  </a:lnTo>
                  <a:lnTo>
                    <a:pt x="34776" y="191574"/>
                  </a:lnTo>
                  <a:lnTo>
                    <a:pt x="36792" y="191674"/>
                  </a:lnTo>
                  <a:lnTo>
                    <a:pt x="37361" y="191990"/>
                  </a:lnTo>
                  <a:lnTo>
                    <a:pt x="36692" y="193282"/>
                  </a:lnTo>
                  <a:close/>
                  <a:moveTo>
                    <a:pt x="47312" y="196544"/>
                  </a:moveTo>
                  <a:lnTo>
                    <a:pt x="50421" y="197590"/>
                  </a:lnTo>
                  <a:lnTo>
                    <a:pt x="50998" y="199290"/>
                  </a:lnTo>
                  <a:lnTo>
                    <a:pt x="50336" y="200421"/>
                  </a:lnTo>
                  <a:lnTo>
                    <a:pt x="48766" y="200144"/>
                  </a:lnTo>
                  <a:lnTo>
                    <a:pt x="47989" y="199521"/>
                  </a:lnTo>
                  <a:lnTo>
                    <a:pt x="46896" y="197490"/>
                  </a:lnTo>
                  <a:lnTo>
                    <a:pt x="43856" y="197952"/>
                  </a:lnTo>
                  <a:lnTo>
                    <a:pt x="41755" y="197552"/>
                  </a:lnTo>
                  <a:lnTo>
                    <a:pt x="40593" y="194906"/>
                  </a:lnTo>
                  <a:lnTo>
                    <a:pt x="40547" y="193705"/>
                  </a:lnTo>
                  <a:lnTo>
                    <a:pt x="41055" y="192974"/>
                  </a:lnTo>
                  <a:lnTo>
                    <a:pt x="43287" y="192174"/>
                  </a:lnTo>
                  <a:lnTo>
                    <a:pt x="46073" y="192759"/>
                  </a:lnTo>
                  <a:lnTo>
                    <a:pt x="47135" y="194259"/>
                  </a:lnTo>
                  <a:lnTo>
                    <a:pt x="47312" y="196544"/>
                  </a:lnTo>
                  <a:close/>
                  <a:moveTo>
                    <a:pt x="231156" y="200298"/>
                  </a:moveTo>
                  <a:lnTo>
                    <a:pt x="231264" y="200729"/>
                  </a:lnTo>
                  <a:lnTo>
                    <a:pt x="230479" y="200675"/>
                  </a:lnTo>
                  <a:lnTo>
                    <a:pt x="230248" y="200529"/>
                  </a:lnTo>
                  <a:lnTo>
                    <a:pt x="230263" y="199729"/>
                  </a:lnTo>
                  <a:lnTo>
                    <a:pt x="230833" y="198759"/>
                  </a:lnTo>
                  <a:lnTo>
                    <a:pt x="231279" y="197944"/>
                  </a:lnTo>
                  <a:lnTo>
                    <a:pt x="232187" y="197182"/>
                  </a:lnTo>
                  <a:lnTo>
                    <a:pt x="233811" y="196421"/>
                  </a:lnTo>
                  <a:lnTo>
                    <a:pt x="234596" y="196098"/>
                  </a:lnTo>
                  <a:lnTo>
                    <a:pt x="234850" y="196275"/>
                  </a:lnTo>
                  <a:lnTo>
                    <a:pt x="234549" y="196390"/>
                  </a:lnTo>
                  <a:lnTo>
                    <a:pt x="231864" y="197990"/>
                  </a:lnTo>
                  <a:lnTo>
                    <a:pt x="231025" y="199113"/>
                  </a:lnTo>
                  <a:lnTo>
                    <a:pt x="230656" y="199898"/>
                  </a:lnTo>
                  <a:lnTo>
                    <a:pt x="230725" y="200144"/>
                  </a:lnTo>
                  <a:lnTo>
                    <a:pt x="231156" y="200298"/>
                  </a:lnTo>
                  <a:close/>
                  <a:moveTo>
                    <a:pt x="230709" y="207806"/>
                  </a:moveTo>
                  <a:lnTo>
                    <a:pt x="230863" y="208429"/>
                  </a:lnTo>
                  <a:lnTo>
                    <a:pt x="230055" y="208014"/>
                  </a:lnTo>
                  <a:lnTo>
                    <a:pt x="229293" y="206868"/>
                  </a:lnTo>
                  <a:lnTo>
                    <a:pt x="227931" y="205445"/>
                  </a:lnTo>
                  <a:lnTo>
                    <a:pt x="227608" y="204860"/>
                  </a:lnTo>
                  <a:lnTo>
                    <a:pt x="228655" y="205414"/>
                  </a:lnTo>
                  <a:lnTo>
                    <a:pt x="229340" y="206245"/>
                  </a:lnTo>
                  <a:lnTo>
                    <a:pt x="230709" y="207806"/>
                  </a:lnTo>
                  <a:close/>
                  <a:moveTo>
                    <a:pt x="314036" y="211260"/>
                  </a:moveTo>
                  <a:lnTo>
                    <a:pt x="314043" y="211683"/>
                  </a:lnTo>
                  <a:lnTo>
                    <a:pt x="311966" y="209522"/>
                  </a:lnTo>
                  <a:lnTo>
                    <a:pt x="312781" y="209691"/>
                  </a:lnTo>
                  <a:lnTo>
                    <a:pt x="314036" y="211260"/>
                  </a:lnTo>
                  <a:close/>
                  <a:moveTo>
                    <a:pt x="233834" y="212114"/>
                  </a:moveTo>
                  <a:lnTo>
                    <a:pt x="234126" y="212937"/>
                  </a:lnTo>
                  <a:lnTo>
                    <a:pt x="233603" y="212552"/>
                  </a:lnTo>
                  <a:lnTo>
                    <a:pt x="231933" y="211753"/>
                  </a:lnTo>
                  <a:lnTo>
                    <a:pt x="231748" y="211083"/>
                  </a:lnTo>
                  <a:lnTo>
                    <a:pt x="233834" y="212114"/>
                  </a:lnTo>
                  <a:close/>
                  <a:moveTo>
                    <a:pt x="328672" y="215837"/>
                  </a:moveTo>
                  <a:lnTo>
                    <a:pt x="328234" y="216330"/>
                  </a:lnTo>
                  <a:lnTo>
                    <a:pt x="328195" y="215853"/>
                  </a:lnTo>
                  <a:lnTo>
                    <a:pt x="327587" y="215622"/>
                  </a:lnTo>
                  <a:lnTo>
                    <a:pt x="326749" y="215137"/>
                  </a:lnTo>
                  <a:lnTo>
                    <a:pt x="325610" y="214584"/>
                  </a:lnTo>
                  <a:lnTo>
                    <a:pt x="324994" y="214491"/>
                  </a:lnTo>
                  <a:lnTo>
                    <a:pt x="324686" y="214168"/>
                  </a:lnTo>
                  <a:lnTo>
                    <a:pt x="325117" y="213999"/>
                  </a:lnTo>
                  <a:lnTo>
                    <a:pt x="325817" y="214253"/>
                  </a:lnTo>
                  <a:lnTo>
                    <a:pt x="326802" y="214761"/>
                  </a:lnTo>
                  <a:lnTo>
                    <a:pt x="327941" y="215268"/>
                  </a:lnTo>
                  <a:lnTo>
                    <a:pt x="328672" y="215837"/>
                  </a:lnTo>
                  <a:close/>
                  <a:moveTo>
                    <a:pt x="280907" y="268564"/>
                  </a:moveTo>
                  <a:lnTo>
                    <a:pt x="280276" y="268995"/>
                  </a:lnTo>
                  <a:lnTo>
                    <a:pt x="280507" y="268410"/>
                  </a:lnTo>
                  <a:lnTo>
                    <a:pt x="280022" y="267133"/>
                  </a:lnTo>
                  <a:lnTo>
                    <a:pt x="279545" y="266949"/>
                  </a:lnTo>
                  <a:lnTo>
                    <a:pt x="280022" y="266587"/>
                  </a:lnTo>
                  <a:lnTo>
                    <a:pt x="280699" y="267549"/>
                  </a:lnTo>
                  <a:lnTo>
                    <a:pt x="280907" y="2685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3" name="Serbest Form 182">
              <a:extLst>
                <a:ext uri="{FF2B5EF4-FFF2-40B4-BE49-F238E27FC236}">
                  <a16:creationId xmlns:a16="http://schemas.microsoft.com/office/drawing/2014/main" id="{B5D9093E-CE30-551E-CB68-6D04E1E4FC84}"/>
                </a:ext>
              </a:extLst>
            </p:cNvPr>
            <p:cNvSpPr/>
            <p:nvPr/>
          </p:nvSpPr>
          <p:spPr>
            <a:xfrm>
              <a:off x="11040167" y="6523903"/>
              <a:ext cx="326009" cy="222145"/>
            </a:xfrm>
            <a:custGeom>
              <a:avLst/>
              <a:gdLst>
                <a:gd name="csX0" fmla="*/ 273712 w 326009"/>
                <a:gd name="csY0" fmla="*/ 218761 h 222145"/>
                <a:gd name="csX1" fmla="*/ 277321 w 326009"/>
                <a:gd name="csY1" fmla="*/ 219907 h 222145"/>
                <a:gd name="csX2" fmla="*/ 278545 w 326009"/>
                <a:gd name="csY2" fmla="*/ 221176 h 222145"/>
                <a:gd name="csX3" fmla="*/ 277244 w 326009"/>
                <a:gd name="csY3" fmla="*/ 221753 h 222145"/>
                <a:gd name="csX4" fmla="*/ 274089 w 326009"/>
                <a:gd name="csY4" fmla="*/ 222145 h 222145"/>
                <a:gd name="csX5" fmla="*/ 273350 w 326009"/>
                <a:gd name="csY5" fmla="*/ 221369 h 222145"/>
                <a:gd name="csX6" fmla="*/ 270318 w 326009"/>
                <a:gd name="csY6" fmla="*/ 220584 h 222145"/>
                <a:gd name="csX7" fmla="*/ 269833 w 326009"/>
                <a:gd name="csY7" fmla="*/ 219168 h 222145"/>
                <a:gd name="csX8" fmla="*/ 268325 w 326009"/>
                <a:gd name="csY8" fmla="*/ 219653 h 222145"/>
                <a:gd name="csX9" fmla="*/ 269094 w 326009"/>
                <a:gd name="csY9" fmla="*/ 218661 h 222145"/>
                <a:gd name="csX10" fmla="*/ 267194 w 326009"/>
                <a:gd name="csY10" fmla="*/ 217537 h 222145"/>
                <a:gd name="csX11" fmla="*/ 266601 w 326009"/>
                <a:gd name="csY11" fmla="*/ 216038 h 222145"/>
                <a:gd name="csX12" fmla="*/ 266524 w 326009"/>
                <a:gd name="csY12" fmla="*/ 215430 h 222145"/>
                <a:gd name="csX13" fmla="*/ 268756 w 326009"/>
                <a:gd name="csY13" fmla="*/ 216130 h 222145"/>
                <a:gd name="csX14" fmla="*/ 273712 w 326009"/>
                <a:gd name="csY14" fmla="*/ 218761 h 222145"/>
                <a:gd name="csX15" fmla="*/ 289795 w 326009"/>
                <a:gd name="csY15" fmla="*/ 216253 h 222145"/>
                <a:gd name="csX16" fmla="*/ 289480 w 326009"/>
                <a:gd name="csY16" fmla="*/ 217445 h 222145"/>
                <a:gd name="csX17" fmla="*/ 288687 w 326009"/>
                <a:gd name="csY17" fmla="*/ 217045 h 222145"/>
                <a:gd name="csX18" fmla="*/ 286340 w 326009"/>
                <a:gd name="csY18" fmla="*/ 217661 h 222145"/>
                <a:gd name="csX19" fmla="*/ 285109 w 326009"/>
                <a:gd name="csY19" fmla="*/ 217522 h 222145"/>
                <a:gd name="csX20" fmla="*/ 284401 w 326009"/>
                <a:gd name="csY20" fmla="*/ 216453 h 222145"/>
                <a:gd name="csX21" fmla="*/ 284231 w 326009"/>
                <a:gd name="csY21" fmla="*/ 215961 h 222145"/>
                <a:gd name="csX22" fmla="*/ 286271 w 326009"/>
                <a:gd name="csY22" fmla="*/ 216345 h 222145"/>
                <a:gd name="csX23" fmla="*/ 285932 w 326009"/>
                <a:gd name="csY23" fmla="*/ 215160 h 222145"/>
                <a:gd name="csX24" fmla="*/ 288872 w 326009"/>
                <a:gd name="csY24" fmla="*/ 215768 h 222145"/>
                <a:gd name="csX25" fmla="*/ 289795 w 326009"/>
                <a:gd name="csY25" fmla="*/ 216253 h 222145"/>
                <a:gd name="csX26" fmla="*/ 216750 w 326009"/>
                <a:gd name="csY26" fmla="*/ 198859 h 222145"/>
                <a:gd name="csX27" fmla="*/ 216442 w 326009"/>
                <a:gd name="csY27" fmla="*/ 200567 h 222145"/>
                <a:gd name="csX28" fmla="*/ 214672 w 326009"/>
                <a:gd name="csY28" fmla="*/ 200059 h 222145"/>
                <a:gd name="csX29" fmla="*/ 214310 w 326009"/>
                <a:gd name="csY29" fmla="*/ 199690 h 222145"/>
                <a:gd name="csX30" fmla="*/ 214603 w 326009"/>
                <a:gd name="csY30" fmla="*/ 198613 h 222145"/>
                <a:gd name="csX31" fmla="*/ 216173 w 326009"/>
                <a:gd name="csY31" fmla="*/ 198567 h 222145"/>
                <a:gd name="csX32" fmla="*/ 216750 w 326009"/>
                <a:gd name="csY32" fmla="*/ 198859 h 222145"/>
                <a:gd name="csX33" fmla="*/ 220682 w 326009"/>
                <a:gd name="csY33" fmla="*/ 186974 h 222145"/>
                <a:gd name="csX34" fmla="*/ 221598 w 326009"/>
                <a:gd name="csY34" fmla="*/ 186974 h 222145"/>
                <a:gd name="csX35" fmla="*/ 223129 w 326009"/>
                <a:gd name="csY35" fmla="*/ 185351 h 222145"/>
                <a:gd name="csX36" fmla="*/ 224461 w 326009"/>
                <a:gd name="csY36" fmla="*/ 184858 h 222145"/>
                <a:gd name="csX37" fmla="*/ 225330 w 326009"/>
                <a:gd name="csY37" fmla="*/ 185597 h 222145"/>
                <a:gd name="csX38" fmla="*/ 223915 w 326009"/>
                <a:gd name="csY38" fmla="*/ 190782 h 222145"/>
                <a:gd name="csX39" fmla="*/ 222722 w 326009"/>
                <a:gd name="csY39" fmla="*/ 189997 h 222145"/>
                <a:gd name="csX40" fmla="*/ 218051 w 326009"/>
                <a:gd name="csY40" fmla="*/ 188551 h 222145"/>
                <a:gd name="csX41" fmla="*/ 217905 w 326009"/>
                <a:gd name="csY41" fmla="*/ 186497 h 222145"/>
                <a:gd name="csX42" fmla="*/ 216689 w 326009"/>
                <a:gd name="csY42" fmla="*/ 185835 h 222145"/>
                <a:gd name="csX43" fmla="*/ 215934 w 326009"/>
                <a:gd name="csY43" fmla="*/ 183835 h 222145"/>
                <a:gd name="csX44" fmla="*/ 214387 w 326009"/>
                <a:gd name="csY44" fmla="*/ 181620 h 222145"/>
                <a:gd name="csX45" fmla="*/ 214095 w 326009"/>
                <a:gd name="csY45" fmla="*/ 180196 h 222145"/>
                <a:gd name="csX46" fmla="*/ 214972 w 326009"/>
                <a:gd name="csY46" fmla="*/ 180781 h 222145"/>
                <a:gd name="csX47" fmla="*/ 215957 w 326009"/>
                <a:gd name="csY47" fmla="*/ 182227 h 222145"/>
                <a:gd name="csX48" fmla="*/ 220044 w 326009"/>
                <a:gd name="csY48" fmla="*/ 185197 h 222145"/>
                <a:gd name="csX49" fmla="*/ 219882 w 326009"/>
                <a:gd name="csY49" fmla="*/ 186159 h 222145"/>
                <a:gd name="csX50" fmla="*/ 220682 w 326009"/>
                <a:gd name="csY50" fmla="*/ 186974 h 222145"/>
                <a:gd name="csX51" fmla="*/ 208747 w 326009"/>
                <a:gd name="csY51" fmla="*/ 172319 h 222145"/>
                <a:gd name="csX52" fmla="*/ 211794 w 326009"/>
                <a:gd name="csY52" fmla="*/ 174096 h 222145"/>
                <a:gd name="csX53" fmla="*/ 213464 w 326009"/>
                <a:gd name="csY53" fmla="*/ 173581 h 222145"/>
                <a:gd name="csX54" fmla="*/ 214372 w 326009"/>
                <a:gd name="csY54" fmla="*/ 173873 h 222145"/>
                <a:gd name="csX55" fmla="*/ 216327 w 326009"/>
                <a:gd name="csY55" fmla="*/ 175935 h 222145"/>
                <a:gd name="csX56" fmla="*/ 216434 w 326009"/>
                <a:gd name="csY56" fmla="*/ 177443 h 222145"/>
                <a:gd name="csX57" fmla="*/ 216750 w 326009"/>
                <a:gd name="csY57" fmla="*/ 178735 h 222145"/>
                <a:gd name="csX58" fmla="*/ 216650 w 326009"/>
                <a:gd name="csY58" fmla="*/ 179304 h 222145"/>
                <a:gd name="csX59" fmla="*/ 215565 w 326009"/>
                <a:gd name="csY59" fmla="*/ 180073 h 222145"/>
                <a:gd name="csX60" fmla="*/ 215665 w 326009"/>
                <a:gd name="csY60" fmla="*/ 179197 h 222145"/>
                <a:gd name="csX61" fmla="*/ 214834 w 326009"/>
                <a:gd name="csY61" fmla="*/ 179027 h 222145"/>
                <a:gd name="csX62" fmla="*/ 211994 w 326009"/>
                <a:gd name="csY62" fmla="*/ 179066 h 222145"/>
                <a:gd name="csX63" fmla="*/ 209793 w 326009"/>
                <a:gd name="csY63" fmla="*/ 178520 h 222145"/>
                <a:gd name="csX64" fmla="*/ 206762 w 326009"/>
                <a:gd name="csY64" fmla="*/ 178373 h 222145"/>
                <a:gd name="csX65" fmla="*/ 208039 w 326009"/>
                <a:gd name="csY65" fmla="*/ 177004 h 222145"/>
                <a:gd name="csX66" fmla="*/ 208324 w 326009"/>
                <a:gd name="csY66" fmla="*/ 176443 h 222145"/>
                <a:gd name="csX67" fmla="*/ 206731 w 326009"/>
                <a:gd name="csY67" fmla="*/ 174242 h 222145"/>
                <a:gd name="csX68" fmla="*/ 206662 w 326009"/>
                <a:gd name="csY68" fmla="*/ 173196 h 222145"/>
                <a:gd name="csX69" fmla="*/ 206792 w 326009"/>
                <a:gd name="csY69" fmla="*/ 172619 h 222145"/>
                <a:gd name="csX70" fmla="*/ 208124 w 326009"/>
                <a:gd name="csY70" fmla="*/ 172304 h 222145"/>
                <a:gd name="csX71" fmla="*/ 208747 w 326009"/>
                <a:gd name="csY71" fmla="*/ 172319 h 222145"/>
                <a:gd name="csX72" fmla="*/ 204799 w 326009"/>
                <a:gd name="csY72" fmla="*/ 175519 h 222145"/>
                <a:gd name="csX73" fmla="*/ 204499 w 326009"/>
                <a:gd name="csY73" fmla="*/ 176058 h 222145"/>
                <a:gd name="csX74" fmla="*/ 203237 w 326009"/>
                <a:gd name="csY74" fmla="*/ 175665 h 222145"/>
                <a:gd name="csX75" fmla="*/ 199712 w 326009"/>
                <a:gd name="csY75" fmla="*/ 172658 h 222145"/>
                <a:gd name="csX76" fmla="*/ 200259 w 326009"/>
                <a:gd name="csY76" fmla="*/ 170427 h 222145"/>
                <a:gd name="csX77" fmla="*/ 201844 w 326009"/>
                <a:gd name="csY77" fmla="*/ 169273 h 222145"/>
                <a:gd name="csX78" fmla="*/ 204252 w 326009"/>
                <a:gd name="csY78" fmla="*/ 170534 h 222145"/>
                <a:gd name="csX79" fmla="*/ 205053 w 326009"/>
                <a:gd name="csY79" fmla="*/ 172381 h 222145"/>
                <a:gd name="csX80" fmla="*/ 205291 w 326009"/>
                <a:gd name="csY80" fmla="*/ 173411 h 222145"/>
                <a:gd name="csX81" fmla="*/ 204799 w 326009"/>
                <a:gd name="csY81" fmla="*/ 175519 h 222145"/>
                <a:gd name="csX82" fmla="*/ 254165 w 326009"/>
                <a:gd name="csY82" fmla="*/ 163903 h 222145"/>
                <a:gd name="csX83" fmla="*/ 255420 w 326009"/>
                <a:gd name="csY83" fmla="*/ 164226 h 222145"/>
                <a:gd name="csX84" fmla="*/ 258029 w 326009"/>
                <a:gd name="csY84" fmla="*/ 164065 h 222145"/>
                <a:gd name="csX85" fmla="*/ 258890 w 326009"/>
                <a:gd name="csY85" fmla="*/ 165311 h 222145"/>
                <a:gd name="csX86" fmla="*/ 260083 w 326009"/>
                <a:gd name="csY86" fmla="*/ 165742 h 222145"/>
                <a:gd name="csX87" fmla="*/ 261114 w 326009"/>
                <a:gd name="csY87" fmla="*/ 166303 h 222145"/>
                <a:gd name="csX88" fmla="*/ 262030 w 326009"/>
                <a:gd name="csY88" fmla="*/ 167119 h 222145"/>
                <a:gd name="csX89" fmla="*/ 262022 w 326009"/>
                <a:gd name="csY89" fmla="*/ 167619 h 222145"/>
                <a:gd name="csX90" fmla="*/ 261807 w 326009"/>
                <a:gd name="csY90" fmla="*/ 168050 h 222145"/>
                <a:gd name="csX91" fmla="*/ 261253 w 326009"/>
                <a:gd name="csY91" fmla="*/ 168442 h 222145"/>
                <a:gd name="csX92" fmla="*/ 261415 w 326009"/>
                <a:gd name="csY92" fmla="*/ 169319 h 222145"/>
                <a:gd name="csX93" fmla="*/ 260460 w 326009"/>
                <a:gd name="csY93" fmla="*/ 169188 h 222145"/>
                <a:gd name="csX94" fmla="*/ 259275 w 326009"/>
                <a:gd name="csY94" fmla="*/ 169650 h 222145"/>
                <a:gd name="csX95" fmla="*/ 256936 w 326009"/>
                <a:gd name="csY95" fmla="*/ 168626 h 222145"/>
                <a:gd name="csX96" fmla="*/ 256089 w 326009"/>
                <a:gd name="csY96" fmla="*/ 168396 h 222145"/>
                <a:gd name="csX97" fmla="*/ 255835 w 326009"/>
                <a:gd name="csY97" fmla="*/ 167519 h 222145"/>
                <a:gd name="csX98" fmla="*/ 254319 w 326009"/>
                <a:gd name="csY98" fmla="*/ 166049 h 222145"/>
                <a:gd name="csX99" fmla="*/ 251664 w 326009"/>
                <a:gd name="csY99" fmla="*/ 164996 h 222145"/>
                <a:gd name="csX100" fmla="*/ 253003 w 326009"/>
                <a:gd name="csY100" fmla="*/ 164134 h 222145"/>
                <a:gd name="csX101" fmla="*/ 254165 w 326009"/>
                <a:gd name="csY101" fmla="*/ 163903 h 222145"/>
                <a:gd name="csX102" fmla="*/ 58909 w 326009"/>
                <a:gd name="csY102" fmla="*/ 156833 h 222145"/>
                <a:gd name="csX103" fmla="*/ 59301 w 326009"/>
                <a:gd name="csY103" fmla="*/ 157787 h 222145"/>
                <a:gd name="csX104" fmla="*/ 56162 w 326009"/>
                <a:gd name="csY104" fmla="*/ 156487 h 222145"/>
                <a:gd name="csX105" fmla="*/ 53160 w 326009"/>
                <a:gd name="csY105" fmla="*/ 154310 h 222145"/>
                <a:gd name="csX106" fmla="*/ 51644 w 326009"/>
                <a:gd name="csY106" fmla="*/ 153718 h 222145"/>
                <a:gd name="csX107" fmla="*/ 50629 w 326009"/>
                <a:gd name="csY107" fmla="*/ 152279 h 222145"/>
                <a:gd name="csX108" fmla="*/ 52491 w 326009"/>
                <a:gd name="csY108" fmla="*/ 153349 h 222145"/>
                <a:gd name="csX109" fmla="*/ 55738 w 326009"/>
                <a:gd name="csY109" fmla="*/ 154349 h 222145"/>
                <a:gd name="csX110" fmla="*/ 58909 w 326009"/>
                <a:gd name="csY110" fmla="*/ 156833 h 222145"/>
                <a:gd name="csX111" fmla="*/ 221244 w 326009"/>
                <a:gd name="csY111" fmla="*/ 159003 h 222145"/>
                <a:gd name="csX112" fmla="*/ 221614 w 326009"/>
                <a:gd name="csY112" fmla="*/ 160557 h 222145"/>
                <a:gd name="csX113" fmla="*/ 219928 w 326009"/>
                <a:gd name="csY113" fmla="*/ 158895 h 222145"/>
                <a:gd name="csX114" fmla="*/ 220682 w 326009"/>
                <a:gd name="csY114" fmla="*/ 157018 h 222145"/>
                <a:gd name="csX115" fmla="*/ 220813 w 326009"/>
                <a:gd name="csY115" fmla="*/ 156003 h 222145"/>
                <a:gd name="csX116" fmla="*/ 220729 w 326009"/>
                <a:gd name="csY116" fmla="*/ 155433 h 222145"/>
                <a:gd name="csX117" fmla="*/ 219043 w 326009"/>
                <a:gd name="csY117" fmla="*/ 154464 h 222145"/>
                <a:gd name="csX118" fmla="*/ 219936 w 326009"/>
                <a:gd name="csY118" fmla="*/ 152879 h 222145"/>
                <a:gd name="csX119" fmla="*/ 220882 w 326009"/>
                <a:gd name="csY119" fmla="*/ 152341 h 222145"/>
                <a:gd name="csX120" fmla="*/ 221475 w 326009"/>
                <a:gd name="csY120" fmla="*/ 152187 h 222145"/>
                <a:gd name="csX121" fmla="*/ 221444 w 326009"/>
                <a:gd name="csY121" fmla="*/ 154426 h 222145"/>
                <a:gd name="csX122" fmla="*/ 221929 w 326009"/>
                <a:gd name="csY122" fmla="*/ 155426 h 222145"/>
                <a:gd name="csX123" fmla="*/ 221244 w 326009"/>
                <a:gd name="csY123" fmla="*/ 159003 h 222145"/>
                <a:gd name="csX124" fmla="*/ 58832 w 326009"/>
                <a:gd name="csY124" fmla="*/ 153541 h 222145"/>
                <a:gd name="csX125" fmla="*/ 57893 w 326009"/>
                <a:gd name="csY125" fmla="*/ 153610 h 222145"/>
                <a:gd name="csX126" fmla="*/ 54084 w 326009"/>
                <a:gd name="csY126" fmla="*/ 152141 h 222145"/>
                <a:gd name="csX127" fmla="*/ 53114 w 326009"/>
                <a:gd name="csY127" fmla="*/ 151072 h 222145"/>
                <a:gd name="csX128" fmla="*/ 57570 w 326009"/>
                <a:gd name="csY128" fmla="*/ 151310 h 222145"/>
                <a:gd name="csX129" fmla="*/ 58716 w 326009"/>
                <a:gd name="csY129" fmla="*/ 151579 h 222145"/>
                <a:gd name="csX130" fmla="*/ 58955 w 326009"/>
                <a:gd name="csY130" fmla="*/ 153079 h 222145"/>
                <a:gd name="csX131" fmla="*/ 58832 w 326009"/>
                <a:gd name="csY131" fmla="*/ 153541 h 222145"/>
                <a:gd name="csX132" fmla="*/ 154702 w 326009"/>
                <a:gd name="csY132" fmla="*/ 96137 h 222145"/>
                <a:gd name="csX133" fmla="*/ 153832 w 326009"/>
                <a:gd name="csY133" fmla="*/ 96299 h 222145"/>
                <a:gd name="csX134" fmla="*/ 153455 w 326009"/>
                <a:gd name="csY134" fmla="*/ 95322 h 222145"/>
                <a:gd name="csX135" fmla="*/ 151431 w 326009"/>
                <a:gd name="csY135" fmla="*/ 94476 h 222145"/>
                <a:gd name="csX136" fmla="*/ 149415 w 326009"/>
                <a:gd name="csY136" fmla="*/ 91845 h 222145"/>
                <a:gd name="csX137" fmla="*/ 149446 w 326009"/>
                <a:gd name="csY137" fmla="*/ 89591 h 222145"/>
                <a:gd name="csX138" fmla="*/ 149708 w 326009"/>
                <a:gd name="csY138" fmla="*/ 88944 h 222145"/>
                <a:gd name="csX139" fmla="*/ 150831 w 326009"/>
                <a:gd name="csY139" fmla="*/ 88913 h 222145"/>
                <a:gd name="csX140" fmla="*/ 155325 w 326009"/>
                <a:gd name="csY140" fmla="*/ 91514 h 222145"/>
                <a:gd name="csX141" fmla="*/ 155794 w 326009"/>
                <a:gd name="csY141" fmla="*/ 92345 h 222145"/>
                <a:gd name="csX142" fmla="*/ 155456 w 326009"/>
                <a:gd name="csY142" fmla="*/ 94814 h 222145"/>
                <a:gd name="csX143" fmla="*/ 154702 w 326009"/>
                <a:gd name="csY143" fmla="*/ 96137 h 222145"/>
                <a:gd name="csX144" fmla="*/ 326010 w 326009"/>
                <a:gd name="csY144" fmla="*/ 114700 h 222145"/>
                <a:gd name="csX145" fmla="*/ 325487 w 326009"/>
                <a:gd name="csY145" fmla="*/ 116723 h 222145"/>
                <a:gd name="csX146" fmla="*/ 325087 w 326009"/>
                <a:gd name="csY146" fmla="*/ 117069 h 222145"/>
                <a:gd name="csX147" fmla="*/ 324594 w 326009"/>
                <a:gd name="csY147" fmla="*/ 116308 h 222145"/>
                <a:gd name="csX148" fmla="*/ 322716 w 326009"/>
                <a:gd name="csY148" fmla="*/ 117046 h 222145"/>
                <a:gd name="csX149" fmla="*/ 321824 w 326009"/>
                <a:gd name="csY149" fmla="*/ 117885 h 222145"/>
                <a:gd name="csX150" fmla="*/ 320870 w 326009"/>
                <a:gd name="csY150" fmla="*/ 118500 h 222145"/>
                <a:gd name="csX151" fmla="*/ 318669 w 326009"/>
                <a:gd name="csY151" fmla="*/ 118346 h 222145"/>
                <a:gd name="csX152" fmla="*/ 316583 w 326009"/>
                <a:gd name="csY152" fmla="*/ 117792 h 222145"/>
                <a:gd name="csX153" fmla="*/ 314559 w 326009"/>
                <a:gd name="csY153" fmla="*/ 116769 h 222145"/>
                <a:gd name="csX154" fmla="*/ 312766 w 326009"/>
                <a:gd name="csY154" fmla="*/ 115454 h 222145"/>
                <a:gd name="csX155" fmla="*/ 310965 w 326009"/>
                <a:gd name="csY155" fmla="*/ 113384 h 222145"/>
                <a:gd name="csX156" fmla="*/ 309842 w 326009"/>
                <a:gd name="csY156" fmla="*/ 111246 h 222145"/>
                <a:gd name="csX157" fmla="*/ 310396 w 326009"/>
                <a:gd name="csY157" fmla="*/ 108761 h 222145"/>
                <a:gd name="csX158" fmla="*/ 309696 w 326009"/>
                <a:gd name="csY158" fmla="*/ 106515 h 222145"/>
                <a:gd name="csX159" fmla="*/ 306294 w 326009"/>
                <a:gd name="csY159" fmla="*/ 104922 h 222145"/>
                <a:gd name="csX160" fmla="*/ 305548 w 326009"/>
                <a:gd name="csY160" fmla="*/ 104407 h 222145"/>
                <a:gd name="csX161" fmla="*/ 304040 w 326009"/>
                <a:gd name="csY161" fmla="*/ 102176 h 222145"/>
                <a:gd name="csX162" fmla="*/ 302539 w 326009"/>
                <a:gd name="csY162" fmla="*/ 101207 h 222145"/>
                <a:gd name="csX163" fmla="*/ 300623 w 326009"/>
                <a:gd name="csY163" fmla="*/ 99253 h 222145"/>
                <a:gd name="csX164" fmla="*/ 300138 w 326009"/>
                <a:gd name="csY164" fmla="*/ 98406 h 222145"/>
                <a:gd name="csX165" fmla="*/ 299322 w 326009"/>
                <a:gd name="csY165" fmla="*/ 95929 h 222145"/>
                <a:gd name="csX166" fmla="*/ 299060 w 326009"/>
                <a:gd name="csY166" fmla="*/ 94437 h 222145"/>
                <a:gd name="csX167" fmla="*/ 299753 w 326009"/>
                <a:gd name="csY167" fmla="*/ 90091 h 222145"/>
                <a:gd name="csX168" fmla="*/ 299499 w 326009"/>
                <a:gd name="csY168" fmla="*/ 87921 h 222145"/>
                <a:gd name="csX169" fmla="*/ 300431 w 326009"/>
                <a:gd name="csY169" fmla="*/ 88129 h 222145"/>
                <a:gd name="csX170" fmla="*/ 301423 w 326009"/>
                <a:gd name="csY170" fmla="*/ 88983 h 222145"/>
                <a:gd name="csX171" fmla="*/ 302546 w 326009"/>
                <a:gd name="csY171" fmla="*/ 89575 h 222145"/>
                <a:gd name="csX172" fmla="*/ 305279 w 326009"/>
                <a:gd name="csY172" fmla="*/ 89975 h 222145"/>
                <a:gd name="csX173" fmla="*/ 307364 w 326009"/>
                <a:gd name="csY173" fmla="*/ 91706 h 222145"/>
                <a:gd name="csX174" fmla="*/ 309373 w 326009"/>
                <a:gd name="csY174" fmla="*/ 95083 h 222145"/>
                <a:gd name="csX175" fmla="*/ 309611 w 326009"/>
                <a:gd name="csY175" fmla="*/ 96191 h 222145"/>
                <a:gd name="csX176" fmla="*/ 310250 w 326009"/>
                <a:gd name="csY176" fmla="*/ 96991 h 222145"/>
                <a:gd name="csX177" fmla="*/ 312312 w 326009"/>
                <a:gd name="csY177" fmla="*/ 98430 h 222145"/>
                <a:gd name="csX178" fmla="*/ 313389 w 326009"/>
                <a:gd name="csY178" fmla="*/ 99353 h 222145"/>
                <a:gd name="csX179" fmla="*/ 315429 w 326009"/>
                <a:gd name="csY179" fmla="*/ 103037 h 222145"/>
                <a:gd name="csX180" fmla="*/ 316552 w 326009"/>
                <a:gd name="csY180" fmla="*/ 103822 h 222145"/>
                <a:gd name="csX181" fmla="*/ 317891 w 326009"/>
                <a:gd name="csY181" fmla="*/ 104138 h 222145"/>
                <a:gd name="csX182" fmla="*/ 319130 w 326009"/>
                <a:gd name="csY182" fmla="*/ 104668 h 222145"/>
                <a:gd name="csX183" fmla="*/ 321200 w 326009"/>
                <a:gd name="csY183" fmla="*/ 106284 h 222145"/>
                <a:gd name="csX184" fmla="*/ 323109 w 326009"/>
                <a:gd name="csY184" fmla="*/ 108115 h 222145"/>
                <a:gd name="csX185" fmla="*/ 324394 w 326009"/>
                <a:gd name="csY185" fmla="*/ 110038 h 222145"/>
                <a:gd name="csX186" fmla="*/ 325379 w 326009"/>
                <a:gd name="csY186" fmla="*/ 112100 h 222145"/>
                <a:gd name="csX187" fmla="*/ 326010 w 326009"/>
                <a:gd name="csY187" fmla="*/ 114700 h 222145"/>
                <a:gd name="csX188" fmla="*/ 136356 w 326009"/>
                <a:gd name="csY188" fmla="*/ 87637 h 222145"/>
                <a:gd name="csX189" fmla="*/ 135148 w 326009"/>
                <a:gd name="csY189" fmla="*/ 87760 h 222145"/>
                <a:gd name="csX190" fmla="*/ 133178 w 326009"/>
                <a:gd name="csY190" fmla="*/ 85713 h 222145"/>
                <a:gd name="csX191" fmla="*/ 132677 w 326009"/>
                <a:gd name="csY191" fmla="*/ 84952 h 222145"/>
                <a:gd name="csX192" fmla="*/ 132870 w 326009"/>
                <a:gd name="csY192" fmla="*/ 83882 h 222145"/>
                <a:gd name="csX193" fmla="*/ 135379 w 326009"/>
                <a:gd name="csY193" fmla="*/ 82452 h 222145"/>
                <a:gd name="csX194" fmla="*/ 137002 w 326009"/>
                <a:gd name="csY194" fmla="*/ 83759 h 222145"/>
                <a:gd name="csX195" fmla="*/ 137341 w 326009"/>
                <a:gd name="csY195" fmla="*/ 86559 h 222145"/>
                <a:gd name="csX196" fmla="*/ 136356 w 326009"/>
                <a:gd name="csY196" fmla="*/ 87637 h 222145"/>
                <a:gd name="csX197" fmla="*/ 297706 w 326009"/>
                <a:gd name="csY197" fmla="*/ 87652 h 222145"/>
                <a:gd name="csX198" fmla="*/ 297275 w 326009"/>
                <a:gd name="csY198" fmla="*/ 87821 h 222145"/>
                <a:gd name="csX199" fmla="*/ 296336 w 326009"/>
                <a:gd name="csY199" fmla="*/ 85098 h 222145"/>
                <a:gd name="csX200" fmla="*/ 296175 w 326009"/>
                <a:gd name="csY200" fmla="*/ 83082 h 222145"/>
                <a:gd name="csX201" fmla="*/ 295890 w 326009"/>
                <a:gd name="csY201" fmla="*/ 81598 h 222145"/>
                <a:gd name="csX202" fmla="*/ 295398 w 326009"/>
                <a:gd name="csY202" fmla="*/ 80713 h 222145"/>
                <a:gd name="csX203" fmla="*/ 296813 w 326009"/>
                <a:gd name="csY203" fmla="*/ 79082 h 222145"/>
                <a:gd name="csX204" fmla="*/ 297398 w 326009"/>
                <a:gd name="csY204" fmla="*/ 78628 h 222145"/>
                <a:gd name="csX205" fmla="*/ 298468 w 326009"/>
                <a:gd name="csY205" fmla="*/ 79490 h 222145"/>
                <a:gd name="csX206" fmla="*/ 298630 w 326009"/>
                <a:gd name="csY206" fmla="*/ 81405 h 222145"/>
                <a:gd name="csX207" fmla="*/ 299446 w 326009"/>
                <a:gd name="csY207" fmla="*/ 83029 h 222145"/>
                <a:gd name="csX208" fmla="*/ 298822 w 326009"/>
                <a:gd name="csY208" fmla="*/ 86575 h 222145"/>
                <a:gd name="csX209" fmla="*/ 297706 w 326009"/>
                <a:gd name="csY209" fmla="*/ 87652 h 222145"/>
                <a:gd name="csX210" fmla="*/ 111369 w 326009"/>
                <a:gd name="csY210" fmla="*/ 72443 h 222145"/>
                <a:gd name="csX211" fmla="*/ 109922 w 326009"/>
                <a:gd name="csY211" fmla="*/ 73082 h 222145"/>
                <a:gd name="csX212" fmla="*/ 108883 w 326009"/>
                <a:gd name="csY212" fmla="*/ 72597 h 222145"/>
                <a:gd name="csX213" fmla="*/ 108437 w 326009"/>
                <a:gd name="csY213" fmla="*/ 71182 h 222145"/>
                <a:gd name="csX214" fmla="*/ 108791 w 326009"/>
                <a:gd name="csY214" fmla="*/ 69820 h 222145"/>
                <a:gd name="csX215" fmla="*/ 110060 w 326009"/>
                <a:gd name="csY215" fmla="*/ 68743 h 222145"/>
                <a:gd name="csX216" fmla="*/ 110861 w 326009"/>
                <a:gd name="csY216" fmla="*/ 68420 h 222145"/>
                <a:gd name="csX217" fmla="*/ 111761 w 326009"/>
                <a:gd name="csY217" fmla="*/ 69151 h 222145"/>
                <a:gd name="csX218" fmla="*/ 112107 w 326009"/>
                <a:gd name="csY218" fmla="*/ 70597 h 222145"/>
                <a:gd name="csX219" fmla="*/ 111369 w 326009"/>
                <a:gd name="csY219" fmla="*/ 72443 h 222145"/>
                <a:gd name="csX220" fmla="*/ 238713 w 326009"/>
                <a:gd name="csY220" fmla="*/ 63204 h 222145"/>
                <a:gd name="csX221" fmla="*/ 239836 w 326009"/>
                <a:gd name="csY221" fmla="*/ 63635 h 222145"/>
                <a:gd name="csX222" fmla="*/ 243068 w 326009"/>
                <a:gd name="csY222" fmla="*/ 61389 h 222145"/>
                <a:gd name="csX223" fmla="*/ 244800 w 326009"/>
                <a:gd name="csY223" fmla="*/ 62958 h 222145"/>
                <a:gd name="csX224" fmla="*/ 247009 w 326009"/>
                <a:gd name="csY224" fmla="*/ 63720 h 222145"/>
                <a:gd name="csX225" fmla="*/ 249302 w 326009"/>
                <a:gd name="csY225" fmla="*/ 64150 h 222145"/>
                <a:gd name="csX226" fmla="*/ 248394 w 326009"/>
                <a:gd name="csY226" fmla="*/ 67381 h 222145"/>
                <a:gd name="csX227" fmla="*/ 248663 w 326009"/>
                <a:gd name="csY227" fmla="*/ 68874 h 222145"/>
                <a:gd name="csX228" fmla="*/ 249256 w 326009"/>
                <a:gd name="csY228" fmla="*/ 70359 h 222145"/>
                <a:gd name="csX229" fmla="*/ 249179 w 326009"/>
                <a:gd name="csY229" fmla="*/ 72551 h 222145"/>
                <a:gd name="csX230" fmla="*/ 248125 w 326009"/>
                <a:gd name="csY230" fmla="*/ 74505 h 222145"/>
                <a:gd name="csX231" fmla="*/ 246101 w 326009"/>
                <a:gd name="csY231" fmla="*/ 77359 h 222145"/>
                <a:gd name="csX232" fmla="*/ 245192 w 326009"/>
                <a:gd name="csY232" fmla="*/ 77882 h 222145"/>
                <a:gd name="csX233" fmla="*/ 244130 w 326009"/>
                <a:gd name="csY233" fmla="*/ 78190 h 222145"/>
                <a:gd name="csX234" fmla="*/ 240821 w 326009"/>
                <a:gd name="csY234" fmla="*/ 78421 h 222145"/>
                <a:gd name="csX235" fmla="*/ 240183 w 326009"/>
                <a:gd name="csY235" fmla="*/ 79936 h 222145"/>
                <a:gd name="csX236" fmla="*/ 240398 w 326009"/>
                <a:gd name="csY236" fmla="*/ 81544 h 222145"/>
                <a:gd name="csX237" fmla="*/ 242183 w 326009"/>
                <a:gd name="csY237" fmla="*/ 83652 h 222145"/>
                <a:gd name="csX238" fmla="*/ 243615 w 326009"/>
                <a:gd name="csY238" fmla="*/ 86021 h 222145"/>
                <a:gd name="csX239" fmla="*/ 242191 w 326009"/>
                <a:gd name="csY239" fmla="*/ 88198 h 222145"/>
                <a:gd name="csX240" fmla="*/ 239844 w 326009"/>
                <a:gd name="csY240" fmla="*/ 89721 h 222145"/>
                <a:gd name="csX241" fmla="*/ 237620 w 326009"/>
                <a:gd name="csY241" fmla="*/ 90498 h 222145"/>
                <a:gd name="csX242" fmla="*/ 233934 w 326009"/>
                <a:gd name="csY242" fmla="*/ 90037 h 222145"/>
                <a:gd name="csX243" fmla="*/ 230048 w 326009"/>
                <a:gd name="csY243" fmla="*/ 90229 h 222145"/>
                <a:gd name="csX244" fmla="*/ 229317 w 326009"/>
                <a:gd name="csY244" fmla="*/ 91060 h 222145"/>
                <a:gd name="csX245" fmla="*/ 229301 w 326009"/>
                <a:gd name="csY245" fmla="*/ 92437 h 222145"/>
                <a:gd name="csX246" fmla="*/ 228755 w 326009"/>
                <a:gd name="csY246" fmla="*/ 93483 h 222145"/>
                <a:gd name="csX247" fmla="*/ 228047 w 326009"/>
                <a:gd name="csY247" fmla="*/ 94437 h 222145"/>
                <a:gd name="csX248" fmla="*/ 226077 w 326009"/>
                <a:gd name="csY248" fmla="*/ 96414 h 222145"/>
                <a:gd name="csX249" fmla="*/ 223868 w 326009"/>
                <a:gd name="csY249" fmla="*/ 98160 h 222145"/>
                <a:gd name="csX250" fmla="*/ 220859 w 326009"/>
                <a:gd name="csY250" fmla="*/ 99814 h 222145"/>
                <a:gd name="csX251" fmla="*/ 219851 w 326009"/>
                <a:gd name="csY251" fmla="*/ 100207 h 222145"/>
                <a:gd name="csX252" fmla="*/ 217181 w 326009"/>
                <a:gd name="csY252" fmla="*/ 100468 h 222145"/>
                <a:gd name="csX253" fmla="*/ 214788 w 326009"/>
                <a:gd name="csY253" fmla="*/ 101422 h 222145"/>
                <a:gd name="csX254" fmla="*/ 213718 w 326009"/>
                <a:gd name="csY254" fmla="*/ 102353 h 222145"/>
                <a:gd name="csX255" fmla="*/ 212556 w 326009"/>
                <a:gd name="csY255" fmla="*/ 103107 h 222145"/>
                <a:gd name="csX256" fmla="*/ 210017 w 326009"/>
                <a:gd name="csY256" fmla="*/ 103930 h 222145"/>
                <a:gd name="csX257" fmla="*/ 207546 w 326009"/>
                <a:gd name="csY257" fmla="*/ 105561 h 222145"/>
                <a:gd name="csX258" fmla="*/ 206569 w 326009"/>
                <a:gd name="csY258" fmla="*/ 105838 h 222145"/>
                <a:gd name="csX259" fmla="*/ 201436 w 326009"/>
                <a:gd name="csY259" fmla="*/ 106122 h 222145"/>
                <a:gd name="csX260" fmla="*/ 194095 w 326009"/>
                <a:gd name="csY260" fmla="*/ 106199 h 222145"/>
                <a:gd name="csX261" fmla="*/ 191924 w 326009"/>
                <a:gd name="csY261" fmla="*/ 106369 h 222145"/>
                <a:gd name="csX262" fmla="*/ 189816 w 326009"/>
                <a:gd name="csY262" fmla="*/ 106146 h 222145"/>
                <a:gd name="csX263" fmla="*/ 188654 w 326009"/>
                <a:gd name="csY263" fmla="*/ 105507 h 222145"/>
                <a:gd name="csX264" fmla="*/ 186161 w 326009"/>
                <a:gd name="csY264" fmla="*/ 102576 h 222145"/>
                <a:gd name="csX265" fmla="*/ 183990 w 326009"/>
                <a:gd name="csY265" fmla="*/ 101568 h 222145"/>
                <a:gd name="csX266" fmla="*/ 181620 w 326009"/>
                <a:gd name="csY266" fmla="*/ 101599 h 222145"/>
                <a:gd name="csX267" fmla="*/ 178465 w 326009"/>
                <a:gd name="csY267" fmla="*/ 102638 h 222145"/>
                <a:gd name="csX268" fmla="*/ 177873 w 326009"/>
                <a:gd name="csY268" fmla="*/ 102407 h 222145"/>
                <a:gd name="csX269" fmla="*/ 171578 w 326009"/>
                <a:gd name="csY269" fmla="*/ 98076 h 222145"/>
                <a:gd name="csX270" fmla="*/ 169669 w 326009"/>
                <a:gd name="csY270" fmla="*/ 97014 h 222145"/>
                <a:gd name="csX271" fmla="*/ 167630 w 326009"/>
                <a:gd name="csY271" fmla="*/ 96230 h 222145"/>
                <a:gd name="csX272" fmla="*/ 165144 w 326009"/>
                <a:gd name="csY272" fmla="*/ 95675 h 222145"/>
                <a:gd name="csX273" fmla="*/ 162797 w 326009"/>
                <a:gd name="csY273" fmla="*/ 94806 h 222145"/>
                <a:gd name="csX274" fmla="*/ 161412 w 326009"/>
                <a:gd name="csY274" fmla="*/ 92745 h 222145"/>
                <a:gd name="csX275" fmla="*/ 161574 w 326009"/>
                <a:gd name="csY275" fmla="*/ 90060 h 222145"/>
                <a:gd name="csX276" fmla="*/ 163459 w 326009"/>
                <a:gd name="csY276" fmla="*/ 88483 h 222145"/>
                <a:gd name="csX277" fmla="*/ 166329 w 326009"/>
                <a:gd name="csY277" fmla="*/ 89260 h 222145"/>
                <a:gd name="csX278" fmla="*/ 167430 w 326009"/>
                <a:gd name="csY278" fmla="*/ 89252 h 222145"/>
                <a:gd name="csX279" fmla="*/ 168507 w 326009"/>
                <a:gd name="csY279" fmla="*/ 88806 h 222145"/>
                <a:gd name="csX280" fmla="*/ 169777 w 326009"/>
                <a:gd name="csY280" fmla="*/ 88952 h 222145"/>
                <a:gd name="csX281" fmla="*/ 171055 w 326009"/>
                <a:gd name="csY281" fmla="*/ 89344 h 222145"/>
                <a:gd name="csX282" fmla="*/ 175710 w 326009"/>
                <a:gd name="csY282" fmla="*/ 88760 h 222145"/>
                <a:gd name="csX283" fmla="*/ 178404 w 326009"/>
                <a:gd name="csY283" fmla="*/ 89575 h 222145"/>
                <a:gd name="csX284" fmla="*/ 181028 w 326009"/>
                <a:gd name="csY284" fmla="*/ 90668 h 222145"/>
                <a:gd name="csX285" fmla="*/ 183475 w 326009"/>
                <a:gd name="csY285" fmla="*/ 90898 h 222145"/>
                <a:gd name="csX286" fmla="*/ 185991 w 326009"/>
                <a:gd name="csY286" fmla="*/ 90668 h 222145"/>
                <a:gd name="csX287" fmla="*/ 189362 w 326009"/>
                <a:gd name="csY287" fmla="*/ 89437 h 222145"/>
                <a:gd name="csX288" fmla="*/ 190432 w 326009"/>
                <a:gd name="csY288" fmla="*/ 89598 h 222145"/>
                <a:gd name="csX289" fmla="*/ 193679 w 326009"/>
                <a:gd name="csY289" fmla="*/ 89606 h 222145"/>
                <a:gd name="csX290" fmla="*/ 196519 w 326009"/>
                <a:gd name="csY290" fmla="*/ 87960 h 222145"/>
                <a:gd name="csX291" fmla="*/ 197581 w 326009"/>
                <a:gd name="csY291" fmla="*/ 81321 h 222145"/>
                <a:gd name="csX292" fmla="*/ 198304 w 326009"/>
                <a:gd name="csY292" fmla="*/ 79059 h 222145"/>
                <a:gd name="csX293" fmla="*/ 199274 w 326009"/>
                <a:gd name="csY293" fmla="*/ 78567 h 222145"/>
                <a:gd name="csX294" fmla="*/ 199967 w 326009"/>
                <a:gd name="csY294" fmla="*/ 78705 h 222145"/>
                <a:gd name="csX295" fmla="*/ 201005 w 326009"/>
                <a:gd name="csY295" fmla="*/ 79836 h 222145"/>
                <a:gd name="csX296" fmla="*/ 199674 w 326009"/>
                <a:gd name="csY296" fmla="*/ 81244 h 222145"/>
                <a:gd name="csX297" fmla="*/ 199089 w 326009"/>
                <a:gd name="csY297" fmla="*/ 82329 h 222145"/>
                <a:gd name="csX298" fmla="*/ 198897 w 326009"/>
                <a:gd name="csY298" fmla="*/ 84975 h 222145"/>
                <a:gd name="csX299" fmla="*/ 199628 w 326009"/>
                <a:gd name="csY299" fmla="*/ 87544 h 222145"/>
                <a:gd name="csX300" fmla="*/ 201290 w 326009"/>
                <a:gd name="csY300" fmla="*/ 89583 h 222145"/>
                <a:gd name="csX301" fmla="*/ 203783 w 326009"/>
                <a:gd name="csY301" fmla="*/ 89844 h 222145"/>
                <a:gd name="csX302" fmla="*/ 206069 w 326009"/>
                <a:gd name="csY302" fmla="*/ 88498 h 222145"/>
                <a:gd name="csX303" fmla="*/ 208554 w 326009"/>
                <a:gd name="csY303" fmla="*/ 88214 h 222145"/>
                <a:gd name="csX304" fmla="*/ 210848 w 326009"/>
                <a:gd name="csY304" fmla="*/ 89521 h 222145"/>
                <a:gd name="csX305" fmla="*/ 213202 w 326009"/>
                <a:gd name="csY305" fmla="*/ 89298 h 222145"/>
                <a:gd name="csX306" fmla="*/ 214280 w 326009"/>
                <a:gd name="csY306" fmla="*/ 88444 h 222145"/>
                <a:gd name="csX307" fmla="*/ 215534 w 326009"/>
                <a:gd name="csY307" fmla="*/ 88075 h 222145"/>
                <a:gd name="csX308" fmla="*/ 216781 w 326009"/>
                <a:gd name="csY308" fmla="*/ 87937 h 222145"/>
                <a:gd name="csX309" fmla="*/ 217912 w 326009"/>
                <a:gd name="csY309" fmla="*/ 87429 h 222145"/>
                <a:gd name="csX310" fmla="*/ 219413 w 326009"/>
                <a:gd name="csY310" fmla="*/ 85206 h 222145"/>
                <a:gd name="csX311" fmla="*/ 220413 w 326009"/>
                <a:gd name="csY311" fmla="*/ 82706 h 222145"/>
                <a:gd name="csX312" fmla="*/ 221906 w 326009"/>
                <a:gd name="csY312" fmla="*/ 80736 h 222145"/>
                <a:gd name="csX313" fmla="*/ 225977 w 326009"/>
                <a:gd name="csY313" fmla="*/ 77451 h 222145"/>
                <a:gd name="csX314" fmla="*/ 227154 w 326009"/>
                <a:gd name="csY314" fmla="*/ 77043 h 222145"/>
                <a:gd name="csX315" fmla="*/ 228424 w 326009"/>
                <a:gd name="csY315" fmla="*/ 76820 h 222145"/>
                <a:gd name="csX316" fmla="*/ 231287 w 326009"/>
                <a:gd name="csY316" fmla="*/ 76967 h 222145"/>
                <a:gd name="csX317" fmla="*/ 233419 w 326009"/>
                <a:gd name="csY317" fmla="*/ 75797 h 222145"/>
                <a:gd name="csX318" fmla="*/ 233580 w 326009"/>
                <a:gd name="csY318" fmla="*/ 73166 h 222145"/>
                <a:gd name="csX319" fmla="*/ 233272 w 326009"/>
                <a:gd name="csY319" fmla="*/ 70497 h 222145"/>
                <a:gd name="csX320" fmla="*/ 230840 w 326009"/>
                <a:gd name="csY320" fmla="*/ 64227 h 222145"/>
                <a:gd name="csX321" fmla="*/ 230679 w 326009"/>
                <a:gd name="csY321" fmla="*/ 63235 h 222145"/>
                <a:gd name="csX322" fmla="*/ 231025 w 326009"/>
                <a:gd name="csY322" fmla="*/ 62119 h 222145"/>
                <a:gd name="csX323" fmla="*/ 231733 w 326009"/>
                <a:gd name="csY323" fmla="*/ 61120 h 222145"/>
                <a:gd name="csX324" fmla="*/ 234126 w 326009"/>
                <a:gd name="csY324" fmla="*/ 61104 h 222145"/>
                <a:gd name="csX325" fmla="*/ 236620 w 326009"/>
                <a:gd name="csY325" fmla="*/ 61466 h 222145"/>
                <a:gd name="csX326" fmla="*/ 237605 w 326009"/>
                <a:gd name="csY326" fmla="*/ 62412 h 222145"/>
                <a:gd name="csX327" fmla="*/ 238713 w 326009"/>
                <a:gd name="csY327" fmla="*/ 63204 h 222145"/>
                <a:gd name="csX328" fmla="*/ 276367 w 326009"/>
                <a:gd name="csY328" fmla="*/ 58958 h 222145"/>
                <a:gd name="csX329" fmla="*/ 276174 w 326009"/>
                <a:gd name="csY329" fmla="*/ 59466 h 222145"/>
                <a:gd name="csX330" fmla="*/ 274905 w 326009"/>
                <a:gd name="csY330" fmla="*/ 58881 h 222145"/>
                <a:gd name="csX331" fmla="*/ 275951 w 326009"/>
                <a:gd name="csY331" fmla="*/ 57781 h 222145"/>
                <a:gd name="csX332" fmla="*/ 276451 w 326009"/>
                <a:gd name="csY332" fmla="*/ 57704 h 222145"/>
                <a:gd name="csX333" fmla="*/ 276367 w 326009"/>
                <a:gd name="csY333" fmla="*/ 58958 h 222145"/>
                <a:gd name="csX334" fmla="*/ 255020 w 326009"/>
                <a:gd name="csY334" fmla="*/ 38203 h 222145"/>
                <a:gd name="csX335" fmla="*/ 254496 w 326009"/>
                <a:gd name="csY335" fmla="*/ 40087 h 222145"/>
                <a:gd name="csX336" fmla="*/ 253173 w 326009"/>
                <a:gd name="csY336" fmla="*/ 38979 h 222145"/>
                <a:gd name="csX337" fmla="*/ 252272 w 326009"/>
                <a:gd name="csY337" fmla="*/ 37387 h 222145"/>
                <a:gd name="csX338" fmla="*/ 252842 w 326009"/>
                <a:gd name="csY338" fmla="*/ 36679 h 222145"/>
                <a:gd name="csX339" fmla="*/ 254327 w 326009"/>
                <a:gd name="csY339" fmla="*/ 36256 h 222145"/>
                <a:gd name="csX340" fmla="*/ 255020 w 326009"/>
                <a:gd name="csY340" fmla="*/ 38203 h 222145"/>
                <a:gd name="csX341" fmla="*/ 242676 w 326009"/>
                <a:gd name="csY341" fmla="*/ 34210 h 222145"/>
                <a:gd name="csX342" fmla="*/ 242445 w 326009"/>
                <a:gd name="csY342" fmla="*/ 35295 h 222145"/>
                <a:gd name="csX343" fmla="*/ 241768 w 326009"/>
                <a:gd name="csY343" fmla="*/ 35233 h 222145"/>
                <a:gd name="csX344" fmla="*/ 239913 w 326009"/>
                <a:gd name="csY344" fmla="*/ 33110 h 222145"/>
                <a:gd name="csX345" fmla="*/ 239552 w 326009"/>
                <a:gd name="csY345" fmla="*/ 32556 h 222145"/>
                <a:gd name="csX346" fmla="*/ 239990 w 326009"/>
                <a:gd name="csY346" fmla="*/ 32025 h 222145"/>
                <a:gd name="csX347" fmla="*/ 242145 w 326009"/>
                <a:gd name="csY347" fmla="*/ 33587 h 222145"/>
                <a:gd name="csX348" fmla="*/ 242676 w 326009"/>
                <a:gd name="csY348" fmla="*/ 34210 h 222145"/>
                <a:gd name="csX349" fmla="*/ 239613 w 326009"/>
                <a:gd name="csY349" fmla="*/ 31687 h 222145"/>
                <a:gd name="csX350" fmla="*/ 239098 w 326009"/>
                <a:gd name="csY350" fmla="*/ 31687 h 222145"/>
                <a:gd name="csX351" fmla="*/ 239021 w 326009"/>
                <a:gd name="csY351" fmla="*/ 29971 h 222145"/>
                <a:gd name="csX352" fmla="*/ 239375 w 326009"/>
                <a:gd name="csY352" fmla="*/ 29071 h 222145"/>
                <a:gd name="csX353" fmla="*/ 240575 w 326009"/>
                <a:gd name="csY353" fmla="*/ 29702 h 222145"/>
                <a:gd name="csX354" fmla="*/ 240775 w 326009"/>
                <a:gd name="csY354" fmla="*/ 31233 h 222145"/>
                <a:gd name="csX355" fmla="*/ 239613 w 326009"/>
                <a:gd name="csY355" fmla="*/ 31687 h 222145"/>
                <a:gd name="csX356" fmla="*/ 70391 w 326009"/>
                <a:gd name="csY356" fmla="*/ 52850 h 222145"/>
                <a:gd name="csX357" fmla="*/ 73115 w 326009"/>
                <a:gd name="csY357" fmla="*/ 52911 h 222145"/>
                <a:gd name="csX358" fmla="*/ 75846 w 326009"/>
                <a:gd name="csY358" fmla="*/ 52580 h 222145"/>
                <a:gd name="csX359" fmla="*/ 76970 w 326009"/>
                <a:gd name="csY359" fmla="*/ 52727 h 222145"/>
                <a:gd name="csX360" fmla="*/ 78078 w 326009"/>
                <a:gd name="csY360" fmla="*/ 53065 h 222145"/>
                <a:gd name="csX361" fmla="*/ 79086 w 326009"/>
                <a:gd name="csY361" fmla="*/ 53711 h 222145"/>
                <a:gd name="csX362" fmla="*/ 79594 w 326009"/>
                <a:gd name="csY362" fmla="*/ 54950 h 222145"/>
                <a:gd name="csX363" fmla="*/ 81295 w 326009"/>
                <a:gd name="csY363" fmla="*/ 56673 h 222145"/>
                <a:gd name="csX364" fmla="*/ 83696 w 326009"/>
                <a:gd name="csY364" fmla="*/ 57450 h 222145"/>
                <a:gd name="csX365" fmla="*/ 85981 w 326009"/>
                <a:gd name="csY365" fmla="*/ 59012 h 222145"/>
                <a:gd name="csX366" fmla="*/ 88036 w 326009"/>
                <a:gd name="csY366" fmla="*/ 60873 h 222145"/>
                <a:gd name="csX367" fmla="*/ 89545 w 326009"/>
                <a:gd name="csY367" fmla="*/ 62750 h 222145"/>
                <a:gd name="csX368" fmla="*/ 91260 w 326009"/>
                <a:gd name="csY368" fmla="*/ 64335 h 222145"/>
                <a:gd name="csX369" fmla="*/ 93854 w 326009"/>
                <a:gd name="csY369" fmla="*/ 65004 h 222145"/>
                <a:gd name="csX370" fmla="*/ 96586 w 326009"/>
                <a:gd name="csY370" fmla="*/ 65112 h 222145"/>
                <a:gd name="csX371" fmla="*/ 105928 w 326009"/>
                <a:gd name="csY371" fmla="*/ 74536 h 222145"/>
                <a:gd name="csX372" fmla="*/ 106382 w 326009"/>
                <a:gd name="csY372" fmla="*/ 75990 h 222145"/>
                <a:gd name="csX373" fmla="*/ 106490 w 326009"/>
                <a:gd name="csY373" fmla="*/ 82175 h 222145"/>
                <a:gd name="csX374" fmla="*/ 105459 w 326009"/>
                <a:gd name="csY374" fmla="*/ 87006 h 222145"/>
                <a:gd name="csX375" fmla="*/ 107783 w 326009"/>
                <a:gd name="csY375" fmla="*/ 88490 h 222145"/>
                <a:gd name="csX376" fmla="*/ 110953 w 326009"/>
                <a:gd name="csY376" fmla="*/ 89044 h 222145"/>
                <a:gd name="csX377" fmla="*/ 115401 w 326009"/>
                <a:gd name="csY377" fmla="*/ 90075 h 222145"/>
                <a:gd name="csX378" fmla="*/ 119680 w 326009"/>
                <a:gd name="csY378" fmla="*/ 91614 h 222145"/>
                <a:gd name="csX379" fmla="*/ 133308 w 326009"/>
                <a:gd name="csY379" fmla="*/ 98137 h 222145"/>
                <a:gd name="csX380" fmla="*/ 135179 w 326009"/>
                <a:gd name="csY380" fmla="*/ 98691 h 222145"/>
                <a:gd name="csX381" fmla="*/ 137926 w 326009"/>
                <a:gd name="csY381" fmla="*/ 98907 h 222145"/>
                <a:gd name="csX382" fmla="*/ 140696 w 326009"/>
                <a:gd name="csY382" fmla="*/ 98814 h 222145"/>
                <a:gd name="csX383" fmla="*/ 141689 w 326009"/>
                <a:gd name="csY383" fmla="*/ 99145 h 222145"/>
                <a:gd name="csX384" fmla="*/ 143766 w 326009"/>
                <a:gd name="csY384" fmla="*/ 100330 h 222145"/>
                <a:gd name="csX385" fmla="*/ 144805 w 326009"/>
                <a:gd name="csY385" fmla="*/ 101107 h 222145"/>
                <a:gd name="csX386" fmla="*/ 146668 w 326009"/>
                <a:gd name="csY386" fmla="*/ 103215 h 222145"/>
                <a:gd name="csX387" fmla="*/ 148330 w 326009"/>
                <a:gd name="csY387" fmla="*/ 105507 h 222145"/>
                <a:gd name="csX388" fmla="*/ 149046 w 326009"/>
                <a:gd name="csY388" fmla="*/ 106161 h 222145"/>
                <a:gd name="csX389" fmla="*/ 149884 w 326009"/>
                <a:gd name="csY389" fmla="*/ 106669 h 222145"/>
                <a:gd name="csX390" fmla="*/ 150369 w 326009"/>
                <a:gd name="csY390" fmla="*/ 107915 h 222145"/>
                <a:gd name="csX391" fmla="*/ 151016 w 326009"/>
                <a:gd name="csY391" fmla="*/ 111761 h 222145"/>
                <a:gd name="csX392" fmla="*/ 150823 w 326009"/>
                <a:gd name="csY392" fmla="*/ 114161 h 222145"/>
                <a:gd name="csX393" fmla="*/ 150061 w 326009"/>
                <a:gd name="csY393" fmla="*/ 115054 h 222145"/>
                <a:gd name="csX394" fmla="*/ 147884 w 326009"/>
                <a:gd name="csY394" fmla="*/ 115485 h 222145"/>
                <a:gd name="csX395" fmla="*/ 140250 w 326009"/>
                <a:gd name="csY395" fmla="*/ 115892 h 222145"/>
                <a:gd name="csX396" fmla="*/ 135140 w 326009"/>
                <a:gd name="csY396" fmla="*/ 115446 h 222145"/>
                <a:gd name="csX397" fmla="*/ 131561 w 326009"/>
                <a:gd name="csY397" fmla="*/ 117869 h 222145"/>
                <a:gd name="csX398" fmla="*/ 131461 w 326009"/>
                <a:gd name="csY398" fmla="*/ 118931 h 222145"/>
                <a:gd name="csX399" fmla="*/ 131715 w 326009"/>
                <a:gd name="csY399" fmla="*/ 119916 h 222145"/>
                <a:gd name="csX400" fmla="*/ 134824 w 326009"/>
                <a:gd name="csY400" fmla="*/ 125062 h 222145"/>
                <a:gd name="csX401" fmla="*/ 136656 w 326009"/>
                <a:gd name="csY401" fmla="*/ 129632 h 222145"/>
                <a:gd name="csX402" fmla="*/ 138172 w 326009"/>
                <a:gd name="csY402" fmla="*/ 131486 h 222145"/>
                <a:gd name="csX403" fmla="*/ 140442 w 326009"/>
                <a:gd name="csY403" fmla="*/ 132993 h 222145"/>
                <a:gd name="csX404" fmla="*/ 142466 w 326009"/>
                <a:gd name="csY404" fmla="*/ 134778 h 222145"/>
                <a:gd name="csX405" fmla="*/ 144328 w 326009"/>
                <a:gd name="csY405" fmla="*/ 136832 h 222145"/>
                <a:gd name="csX406" fmla="*/ 148199 w 326009"/>
                <a:gd name="csY406" fmla="*/ 140409 h 222145"/>
                <a:gd name="csX407" fmla="*/ 150300 w 326009"/>
                <a:gd name="csY407" fmla="*/ 141740 h 222145"/>
                <a:gd name="csX408" fmla="*/ 152770 w 326009"/>
                <a:gd name="csY408" fmla="*/ 142556 h 222145"/>
                <a:gd name="csX409" fmla="*/ 156880 w 326009"/>
                <a:gd name="csY409" fmla="*/ 145333 h 222145"/>
                <a:gd name="csX410" fmla="*/ 157426 w 326009"/>
                <a:gd name="csY410" fmla="*/ 146556 h 222145"/>
                <a:gd name="csX411" fmla="*/ 158596 w 326009"/>
                <a:gd name="csY411" fmla="*/ 150418 h 222145"/>
                <a:gd name="csX412" fmla="*/ 159104 w 326009"/>
                <a:gd name="csY412" fmla="*/ 153041 h 222145"/>
                <a:gd name="csX413" fmla="*/ 159180 w 326009"/>
                <a:gd name="csY413" fmla="*/ 154126 h 222145"/>
                <a:gd name="csX414" fmla="*/ 159473 w 326009"/>
                <a:gd name="csY414" fmla="*/ 155095 h 222145"/>
                <a:gd name="csX415" fmla="*/ 163090 w 326009"/>
                <a:gd name="csY415" fmla="*/ 157480 h 222145"/>
                <a:gd name="csX416" fmla="*/ 163890 w 326009"/>
                <a:gd name="csY416" fmla="*/ 158141 h 222145"/>
                <a:gd name="csX417" fmla="*/ 165499 w 326009"/>
                <a:gd name="csY417" fmla="*/ 163434 h 222145"/>
                <a:gd name="csX418" fmla="*/ 166737 w 326009"/>
                <a:gd name="csY418" fmla="*/ 165896 h 222145"/>
                <a:gd name="csX419" fmla="*/ 168823 w 326009"/>
                <a:gd name="csY419" fmla="*/ 166765 h 222145"/>
                <a:gd name="csX420" fmla="*/ 171247 w 326009"/>
                <a:gd name="csY420" fmla="*/ 166711 h 222145"/>
                <a:gd name="csX421" fmla="*/ 177842 w 326009"/>
                <a:gd name="csY421" fmla="*/ 165134 h 222145"/>
                <a:gd name="csX422" fmla="*/ 178796 w 326009"/>
                <a:gd name="csY422" fmla="*/ 165080 h 222145"/>
                <a:gd name="csX423" fmla="*/ 180020 w 326009"/>
                <a:gd name="csY423" fmla="*/ 165442 h 222145"/>
                <a:gd name="csX424" fmla="*/ 181090 w 326009"/>
                <a:gd name="csY424" fmla="*/ 166303 h 222145"/>
                <a:gd name="csX425" fmla="*/ 181443 w 326009"/>
                <a:gd name="csY425" fmla="*/ 168688 h 222145"/>
                <a:gd name="csX426" fmla="*/ 180404 w 326009"/>
                <a:gd name="csY426" fmla="*/ 171196 h 222145"/>
                <a:gd name="csX427" fmla="*/ 180120 w 326009"/>
                <a:gd name="csY427" fmla="*/ 173604 h 222145"/>
                <a:gd name="csX428" fmla="*/ 181420 w 326009"/>
                <a:gd name="csY428" fmla="*/ 175581 h 222145"/>
                <a:gd name="csX429" fmla="*/ 184783 w 326009"/>
                <a:gd name="csY429" fmla="*/ 177119 h 222145"/>
                <a:gd name="csX430" fmla="*/ 186014 w 326009"/>
                <a:gd name="csY430" fmla="*/ 177543 h 222145"/>
                <a:gd name="csX431" fmla="*/ 192063 w 326009"/>
                <a:gd name="csY431" fmla="*/ 178035 h 222145"/>
                <a:gd name="csX432" fmla="*/ 194441 w 326009"/>
                <a:gd name="csY432" fmla="*/ 178450 h 222145"/>
                <a:gd name="csX433" fmla="*/ 196773 w 326009"/>
                <a:gd name="csY433" fmla="*/ 179120 h 222145"/>
                <a:gd name="csX434" fmla="*/ 197573 w 326009"/>
                <a:gd name="csY434" fmla="*/ 179720 h 222145"/>
                <a:gd name="csX435" fmla="*/ 197011 w 326009"/>
                <a:gd name="csY435" fmla="*/ 180781 h 222145"/>
                <a:gd name="csX436" fmla="*/ 195795 w 326009"/>
                <a:gd name="csY436" fmla="*/ 181304 h 222145"/>
                <a:gd name="csX437" fmla="*/ 194410 w 326009"/>
                <a:gd name="csY437" fmla="*/ 181512 h 222145"/>
                <a:gd name="csX438" fmla="*/ 192186 w 326009"/>
                <a:gd name="csY438" fmla="*/ 182281 h 222145"/>
                <a:gd name="csX439" fmla="*/ 192225 w 326009"/>
                <a:gd name="csY439" fmla="*/ 183651 h 222145"/>
                <a:gd name="csX440" fmla="*/ 193479 w 326009"/>
                <a:gd name="csY440" fmla="*/ 185074 h 222145"/>
                <a:gd name="csX441" fmla="*/ 194626 w 326009"/>
                <a:gd name="csY441" fmla="*/ 186789 h 222145"/>
                <a:gd name="csX442" fmla="*/ 195588 w 326009"/>
                <a:gd name="csY442" fmla="*/ 187412 h 222145"/>
                <a:gd name="csX443" fmla="*/ 196634 w 326009"/>
                <a:gd name="csY443" fmla="*/ 187836 h 222145"/>
                <a:gd name="csX444" fmla="*/ 199251 w 326009"/>
                <a:gd name="csY444" fmla="*/ 188428 h 222145"/>
                <a:gd name="csX445" fmla="*/ 201798 w 326009"/>
                <a:gd name="csY445" fmla="*/ 189243 h 222145"/>
                <a:gd name="csX446" fmla="*/ 203476 w 326009"/>
                <a:gd name="csY446" fmla="*/ 190051 h 222145"/>
                <a:gd name="csX447" fmla="*/ 205207 w 326009"/>
                <a:gd name="csY447" fmla="*/ 190636 h 222145"/>
                <a:gd name="csX448" fmla="*/ 208978 w 326009"/>
                <a:gd name="csY448" fmla="*/ 191005 h 222145"/>
                <a:gd name="csX449" fmla="*/ 211748 w 326009"/>
                <a:gd name="csY449" fmla="*/ 192105 h 222145"/>
                <a:gd name="csX450" fmla="*/ 215688 w 326009"/>
                <a:gd name="csY450" fmla="*/ 191643 h 222145"/>
                <a:gd name="csX451" fmla="*/ 212279 w 326009"/>
                <a:gd name="csY451" fmla="*/ 193428 h 222145"/>
                <a:gd name="csX452" fmla="*/ 211102 w 326009"/>
                <a:gd name="csY452" fmla="*/ 193867 h 222145"/>
                <a:gd name="csX453" fmla="*/ 206985 w 326009"/>
                <a:gd name="csY453" fmla="*/ 193197 h 222145"/>
                <a:gd name="csX454" fmla="*/ 206207 w 326009"/>
                <a:gd name="csY454" fmla="*/ 193890 h 222145"/>
                <a:gd name="csX455" fmla="*/ 207908 w 326009"/>
                <a:gd name="csY455" fmla="*/ 195782 h 222145"/>
                <a:gd name="csX456" fmla="*/ 210424 w 326009"/>
                <a:gd name="csY456" fmla="*/ 197052 h 222145"/>
                <a:gd name="csX457" fmla="*/ 211325 w 326009"/>
                <a:gd name="csY457" fmla="*/ 197790 h 222145"/>
                <a:gd name="csX458" fmla="*/ 210694 w 326009"/>
                <a:gd name="csY458" fmla="*/ 198652 h 222145"/>
                <a:gd name="csX459" fmla="*/ 207762 w 326009"/>
                <a:gd name="csY459" fmla="*/ 200383 h 222145"/>
                <a:gd name="csX460" fmla="*/ 206538 w 326009"/>
                <a:gd name="csY460" fmla="*/ 200636 h 222145"/>
                <a:gd name="csX461" fmla="*/ 204252 w 326009"/>
                <a:gd name="csY461" fmla="*/ 200775 h 222145"/>
                <a:gd name="csX462" fmla="*/ 200420 w 326009"/>
                <a:gd name="csY462" fmla="*/ 200029 h 222145"/>
                <a:gd name="csX463" fmla="*/ 197704 w 326009"/>
                <a:gd name="csY463" fmla="*/ 199075 h 222145"/>
                <a:gd name="csX464" fmla="*/ 196942 w 326009"/>
                <a:gd name="csY464" fmla="*/ 197775 h 222145"/>
                <a:gd name="csX465" fmla="*/ 196219 w 326009"/>
                <a:gd name="csY465" fmla="*/ 197013 h 222145"/>
                <a:gd name="csX466" fmla="*/ 193771 w 326009"/>
                <a:gd name="csY466" fmla="*/ 195182 h 222145"/>
                <a:gd name="csX467" fmla="*/ 192024 w 326009"/>
                <a:gd name="csY467" fmla="*/ 194182 h 222145"/>
                <a:gd name="csX468" fmla="*/ 189808 w 326009"/>
                <a:gd name="csY468" fmla="*/ 193844 h 222145"/>
                <a:gd name="csX469" fmla="*/ 187492 w 326009"/>
                <a:gd name="csY469" fmla="*/ 193859 h 222145"/>
                <a:gd name="csX470" fmla="*/ 183352 w 326009"/>
                <a:gd name="csY470" fmla="*/ 192797 h 222145"/>
                <a:gd name="csX471" fmla="*/ 174371 w 326009"/>
                <a:gd name="csY471" fmla="*/ 192043 h 222145"/>
                <a:gd name="csX472" fmla="*/ 172232 w 326009"/>
                <a:gd name="csY472" fmla="*/ 191582 h 222145"/>
                <a:gd name="csX473" fmla="*/ 169538 w 326009"/>
                <a:gd name="csY473" fmla="*/ 190120 h 222145"/>
                <a:gd name="csX474" fmla="*/ 168269 w 326009"/>
                <a:gd name="csY474" fmla="*/ 189913 h 222145"/>
                <a:gd name="csX475" fmla="*/ 166907 w 326009"/>
                <a:gd name="csY475" fmla="*/ 190374 h 222145"/>
                <a:gd name="csX476" fmla="*/ 163436 w 326009"/>
                <a:gd name="csY476" fmla="*/ 190659 h 222145"/>
                <a:gd name="csX477" fmla="*/ 162420 w 326009"/>
                <a:gd name="csY477" fmla="*/ 190528 h 222145"/>
                <a:gd name="csX478" fmla="*/ 159942 w 326009"/>
                <a:gd name="csY478" fmla="*/ 189282 h 222145"/>
                <a:gd name="csX479" fmla="*/ 157395 w 326009"/>
                <a:gd name="csY479" fmla="*/ 188820 h 222145"/>
                <a:gd name="csX480" fmla="*/ 156325 w 326009"/>
                <a:gd name="csY480" fmla="*/ 189197 h 222145"/>
                <a:gd name="csX481" fmla="*/ 155248 w 326009"/>
                <a:gd name="csY481" fmla="*/ 189282 h 222145"/>
                <a:gd name="csX482" fmla="*/ 151762 w 326009"/>
                <a:gd name="csY482" fmla="*/ 188389 h 222145"/>
                <a:gd name="csX483" fmla="*/ 149138 w 326009"/>
                <a:gd name="csY483" fmla="*/ 188013 h 222145"/>
                <a:gd name="csX484" fmla="*/ 146983 w 326009"/>
                <a:gd name="csY484" fmla="*/ 186766 h 222145"/>
                <a:gd name="csX485" fmla="*/ 145813 w 326009"/>
                <a:gd name="csY485" fmla="*/ 185605 h 222145"/>
                <a:gd name="csX486" fmla="*/ 144490 w 326009"/>
                <a:gd name="csY486" fmla="*/ 184574 h 222145"/>
                <a:gd name="csX487" fmla="*/ 143266 w 326009"/>
                <a:gd name="csY487" fmla="*/ 181920 h 222145"/>
                <a:gd name="csX488" fmla="*/ 141365 w 326009"/>
                <a:gd name="csY488" fmla="*/ 179404 h 222145"/>
                <a:gd name="csX489" fmla="*/ 138995 w 326009"/>
                <a:gd name="csY489" fmla="*/ 177335 h 222145"/>
                <a:gd name="csX490" fmla="*/ 133931 w 326009"/>
                <a:gd name="csY490" fmla="*/ 173996 h 222145"/>
                <a:gd name="csX491" fmla="*/ 132916 w 326009"/>
                <a:gd name="csY491" fmla="*/ 173165 h 222145"/>
                <a:gd name="csX492" fmla="*/ 130931 w 326009"/>
                <a:gd name="csY492" fmla="*/ 170111 h 222145"/>
                <a:gd name="csX493" fmla="*/ 131038 w 326009"/>
                <a:gd name="csY493" fmla="*/ 168080 h 222145"/>
                <a:gd name="csX494" fmla="*/ 131761 w 326009"/>
                <a:gd name="csY494" fmla="*/ 166034 h 222145"/>
                <a:gd name="csX495" fmla="*/ 130669 w 326009"/>
                <a:gd name="csY495" fmla="*/ 166734 h 222145"/>
                <a:gd name="csX496" fmla="*/ 129437 w 326009"/>
                <a:gd name="csY496" fmla="*/ 166642 h 222145"/>
                <a:gd name="csX497" fmla="*/ 125990 w 326009"/>
                <a:gd name="csY497" fmla="*/ 165288 h 222145"/>
                <a:gd name="csX498" fmla="*/ 124566 w 326009"/>
                <a:gd name="csY498" fmla="*/ 163680 h 222145"/>
                <a:gd name="csX499" fmla="*/ 122265 w 326009"/>
                <a:gd name="csY499" fmla="*/ 159310 h 222145"/>
                <a:gd name="csX500" fmla="*/ 120796 w 326009"/>
                <a:gd name="csY500" fmla="*/ 157003 h 222145"/>
                <a:gd name="csX501" fmla="*/ 117356 w 326009"/>
                <a:gd name="csY501" fmla="*/ 152926 h 222145"/>
                <a:gd name="csX502" fmla="*/ 116363 w 326009"/>
                <a:gd name="csY502" fmla="*/ 150510 h 222145"/>
                <a:gd name="csX503" fmla="*/ 114916 w 326009"/>
                <a:gd name="csY503" fmla="*/ 148395 h 222145"/>
                <a:gd name="csX504" fmla="*/ 114031 w 326009"/>
                <a:gd name="csY504" fmla="*/ 147610 h 222145"/>
                <a:gd name="csX505" fmla="*/ 113293 w 326009"/>
                <a:gd name="csY505" fmla="*/ 146702 h 222145"/>
                <a:gd name="csX506" fmla="*/ 112638 w 326009"/>
                <a:gd name="csY506" fmla="*/ 145525 h 222145"/>
                <a:gd name="csX507" fmla="*/ 111661 w 326009"/>
                <a:gd name="csY507" fmla="*/ 144710 h 222145"/>
                <a:gd name="csX508" fmla="*/ 106859 w 326009"/>
                <a:gd name="csY508" fmla="*/ 142902 h 222145"/>
                <a:gd name="csX509" fmla="*/ 106020 w 326009"/>
                <a:gd name="csY509" fmla="*/ 142332 h 222145"/>
                <a:gd name="csX510" fmla="*/ 105089 w 326009"/>
                <a:gd name="csY510" fmla="*/ 142032 h 222145"/>
                <a:gd name="csX511" fmla="*/ 101518 w 326009"/>
                <a:gd name="csY511" fmla="*/ 141848 h 222145"/>
                <a:gd name="csX512" fmla="*/ 99449 w 326009"/>
                <a:gd name="csY512" fmla="*/ 141548 h 222145"/>
                <a:gd name="csX513" fmla="*/ 95554 w 326009"/>
                <a:gd name="csY513" fmla="*/ 140063 h 222145"/>
                <a:gd name="csX514" fmla="*/ 93538 w 326009"/>
                <a:gd name="csY514" fmla="*/ 139617 h 222145"/>
                <a:gd name="csX515" fmla="*/ 91122 w 326009"/>
                <a:gd name="csY515" fmla="*/ 139332 h 222145"/>
                <a:gd name="csX516" fmla="*/ 88775 w 326009"/>
                <a:gd name="csY516" fmla="*/ 138771 h 222145"/>
                <a:gd name="csX517" fmla="*/ 87636 w 326009"/>
                <a:gd name="csY517" fmla="*/ 138217 h 222145"/>
                <a:gd name="csX518" fmla="*/ 86866 w 326009"/>
                <a:gd name="csY518" fmla="*/ 137286 h 222145"/>
                <a:gd name="csX519" fmla="*/ 86412 w 326009"/>
                <a:gd name="csY519" fmla="*/ 135078 h 222145"/>
                <a:gd name="csX520" fmla="*/ 84442 w 326009"/>
                <a:gd name="csY520" fmla="*/ 135317 h 222145"/>
                <a:gd name="csX521" fmla="*/ 82518 w 326009"/>
                <a:gd name="csY521" fmla="*/ 134932 h 222145"/>
                <a:gd name="csX522" fmla="*/ 80656 w 326009"/>
                <a:gd name="csY522" fmla="*/ 134155 h 222145"/>
                <a:gd name="csX523" fmla="*/ 78755 w 326009"/>
                <a:gd name="csY523" fmla="*/ 133686 h 222145"/>
                <a:gd name="csX524" fmla="*/ 77455 w 326009"/>
                <a:gd name="csY524" fmla="*/ 134355 h 222145"/>
                <a:gd name="csX525" fmla="*/ 77055 w 326009"/>
                <a:gd name="csY525" fmla="*/ 136117 h 222145"/>
                <a:gd name="csX526" fmla="*/ 76454 w 326009"/>
                <a:gd name="csY526" fmla="*/ 136209 h 222145"/>
                <a:gd name="csX527" fmla="*/ 75339 w 326009"/>
                <a:gd name="csY527" fmla="*/ 135847 h 222145"/>
                <a:gd name="csX528" fmla="*/ 74784 w 326009"/>
                <a:gd name="csY528" fmla="*/ 136063 h 222145"/>
                <a:gd name="csX529" fmla="*/ 73576 w 326009"/>
                <a:gd name="csY529" fmla="*/ 136871 h 222145"/>
                <a:gd name="csX530" fmla="*/ 72614 w 326009"/>
                <a:gd name="csY530" fmla="*/ 137971 h 222145"/>
                <a:gd name="csX531" fmla="*/ 70829 w 326009"/>
                <a:gd name="csY531" fmla="*/ 137801 h 222145"/>
                <a:gd name="csX532" fmla="*/ 67174 w 326009"/>
                <a:gd name="csY532" fmla="*/ 136694 h 222145"/>
                <a:gd name="csX533" fmla="*/ 65542 w 326009"/>
                <a:gd name="csY533" fmla="*/ 136001 h 222145"/>
                <a:gd name="csX534" fmla="*/ 64157 w 326009"/>
                <a:gd name="csY534" fmla="*/ 134747 h 222145"/>
                <a:gd name="csX535" fmla="*/ 62972 w 326009"/>
                <a:gd name="csY535" fmla="*/ 133324 h 222145"/>
                <a:gd name="csX536" fmla="*/ 61772 w 326009"/>
                <a:gd name="csY536" fmla="*/ 132201 h 222145"/>
                <a:gd name="csX537" fmla="*/ 60294 w 326009"/>
                <a:gd name="csY537" fmla="*/ 131386 h 222145"/>
                <a:gd name="csX538" fmla="*/ 62172 w 326009"/>
                <a:gd name="csY538" fmla="*/ 133324 h 222145"/>
                <a:gd name="csX539" fmla="*/ 66504 w 326009"/>
                <a:gd name="csY539" fmla="*/ 141856 h 222145"/>
                <a:gd name="csX540" fmla="*/ 65419 w 326009"/>
                <a:gd name="csY540" fmla="*/ 142017 h 222145"/>
                <a:gd name="csX541" fmla="*/ 64303 w 326009"/>
                <a:gd name="csY541" fmla="*/ 141802 h 222145"/>
                <a:gd name="csX542" fmla="*/ 65327 w 326009"/>
                <a:gd name="csY542" fmla="*/ 143440 h 222145"/>
                <a:gd name="csX543" fmla="*/ 64149 w 326009"/>
                <a:gd name="csY543" fmla="*/ 143687 h 222145"/>
                <a:gd name="csX544" fmla="*/ 62980 w 326009"/>
                <a:gd name="csY544" fmla="*/ 143671 h 222145"/>
                <a:gd name="csX545" fmla="*/ 60517 w 326009"/>
                <a:gd name="csY545" fmla="*/ 142963 h 222145"/>
                <a:gd name="csX546" fmla="*/ 58070 w 326009"/>
                <a:gd name="csY546" fmla="*/ 142725 h 222145"/>
                <a:gd name="csX547" fmla="*/ 57347 w 326009"/>
                <a:gd name="csY547" fmla="*/ 143071 h 222145"/>
                <a:gd name="csX548" fmla="*/ 57862 w 326009"/>
                <a:gd name="csY548" fmla="*/ 143687 h 222145"/>
                <a:gd name="csX549" fmla="*/ 58724 w 326009"/>
                <a:gd name="csY549" fmla="*/ 145502 h 222145"/>
                <a:gd name="csX550" fmla="*/ 59409 w 326009"/>
                <a:gd name="csY550" fmla="*/ 147402 h 222145"/>
                <a:gd name="csX551" fmla="*/ 55869 w 326009"/>
                <a:gd name="csY551" fmla="*/ 148256 h 222145"/>
                <a:gd name="csX552" fmla="*/ 52237 w 326009"/>
                <a:gd name="csY552" fmla="*/ 148779 h 222145"/>
                <a:gd name="csX553" fmla="*/ 48197 w 326009"/>
                <a:gd name="csY553" fmla="*/ 149802 h 222145"/>
                <a:gd name="csX554" fmla="*/ 44110 w 326009"/>
                <a:gd name="csY554" fmla="*/ 149871 h 222145"/>
                <a:gd name="csX555" fmla="*/ 42017 w 326009"/>
                <a:gd name="csY555" fmla="*/ 149287 h 222145"/>
                <a:gd name="csX556" fmla="*/ 39870 w 326009"/>
                <a:gd name="csY556" fmla="*/ 148956 h 222145"/>
                <a:gd name="csX557" fmla="*/ 37838 w 326009"/>
                <a:gd name="csY557" fmla="*/ 149287 h 222145"/>
                <a:gd name="csX558" fmla="*/ 35877 w 326009"/>
                <a:gd name="csY558" fmla="*/ 150033 h 222145"/>
                <a:gd name="csX559" fmla="*/ 34222 w 326009"/>
                <a:gd name="csY559" fmla="*/ 149910 h 222145"/>
                <a:gd name="csX560" fmla="*/ 33175 w 326009"/>
                <a:gd name="csY560" fmla="*/ 148571 h 222145"/>
                <a:gd name="csX561" fmla="*/ 32691 w 326009"/>
                <a:gd name="csY561" fmla="*/ 147564 h 222145"/>
                <a:gd name="csX562" fmla="*/ 32067 w 326009"/>
                <a:gd name="csY562" fmla="*/ 146687 h 222145"/>
                <a:gd name="csX563" fmla="*/ 30520 w 326009"/>
                <a:gd name="csY563" fmla="*/ 146825 h 222145"/>
                <a:gd name="csX564" fmla="*/ 29027 w 326009"/>
                <a:gd name="csY564" fmla="*/ 147302 h 222145"/>
                <a:gd name="csX565" fmla="*/ 31582 w 326009"/>
                <a:gd name="csY565" fmla="*/ 147356 h 222145"/>
                <a:gd name="csX566" fmla="*/ 32352 w 326009"/>
                <a:gd name="csY566" fmla="*/ 148479 h 222145"/>
                <a:gd name="csX567" fmla="*/ 33014 w 326009"/>
                <a:gd name="csY567" fmla="*/ 149833 h 222145"/>
                <a:gd name="csX568" fmla="*/ 34822 w 326009"/>
                <a:gd name="csY568" fmla="*/ 151064 h 222145"/>
                <a:gd name="csX569" fmla="*/ 37000 w 326009"/>
                <a:gd name="csY569" fmla="*/ 150333 h 222145"/>
                <a:gd name="csX570" fmla="*/ 41794 w 326009"/>
                <a:gd name="csY570" fmla="*/ 150533 h 222145"/>
                <a:gd name="csX571" fmla="*/ 46450 w 326009"/>
                <a:gd name="csY571" fmla="*/ 152679 h 222145"/>
                <a:gd name="csX572" fmla="*/ 47558 w 326009"/>
                <a:gd name="csY572" fmla="*/ 152926 h 222145"/>
                <a:gd name="csX573" fmla="*/ 48574 w 326009"/>
                <a:gd name="csY573" fmla="*/ 153349 h 222145"/>
                <a:gd name="csX574" fmla="*/ 50975 w 326009"/>
                <a:gd name="csY574" fmla="*/ 155464 h 222145"/>
                <a:gd name="csX575" fmla="*/ 52783 w 326009"/>
                <a:gd name="csY575" fmla="*/ 157387 h 222145"/>
                <a:gd name="csX576" fmla="*/ 54307 w 326009"/>
                <a:gd name="csY576" fmla="*/ 159588 h 222145"/>
                <a:gd name="csX577" fmla="*/ 54630 w 326009"/>
                <a:gd name="csY577" fmla="*/ 160449 h 222145"/>
                <a:gd name="csX578" fmla="*/ 54522 w 326009"/>
                <a:gd name="csY578" fmla="*/ 162757 h 222145"/>
                <a:gd name="csX579" fmla="*/ 54061 w 326009"/>
                <a:gd name="csY579" fmla="*/ 163903 h 222145"/>
                <a:gd name="csX580" fmla="*/ 51052 w 326009"/>
                <a:gd name="csY580" fmla="*/ 165526 h 222145"/>
                <a:gd name="csX581" fmla="*/ 47843 w 326009"/>
                <a:gd name="csY581" fmla="*/ 166757 h 222145"/>
                <a:gd name="csX582" fmla="*/ 43110 w 326009"/>
                <a:gd name="csY582" fmla="*/ 169150 h 222145"/>
                <a:gd name="csX583" fmla="*/ 38531 w 326009"/>
                <a:gd name="csY583" fmla="*/ 171873 h 222145"/>
                <a:gd name="csX584" fmla="*/ 36123 w 326009"/>
                <a:gd name="csY584" fmla="*/ 171342 h 222145"/>
                <a:gd name="csX585" fmla="*/ 33953 w 326009"/>
                <a:gd name="csY585" fmla="*/ 169896 h 222145"/>
                <a:gd name="csX586" fmla="*/ 33114 w 326009"/>
                <a:gd name="csY586" fmla="*/ 169504 h 222145"/>
                <a:gd name="csX587" fmla="*/ 30874 w 326009"/>
                <a:gd name="csY587" fmla="*/ 168719 h 222145"/>
                <a:gd name="csX588" fmla="*/ 29512 w 326009"/>
                <a:gd name="csY588" fmla="*/ 168434 h 222145"/>
                <a:gd name="csX589" fmla="*/ 24095 w 326009"/>
                <a:gd name="csY589" fmla="*/ 169050 h 222145"/>
                <a:gd name="csX590" fmla="*/ 18669 w 326009"/>
                <a:gd name="csY590" fmla="*/ 169365 h 222145"/>
                <a:gd name="csX591" fmla="*/ 16376 w 326009"/>
                <a:gd name="csY591" fmla="*/ 169342 h 222145"/>
                <a:gd name="csX592" fmla="*/ 14160 w 326009"/>
                <a:gd name="csY592" fmla="*/ 168881 h 222145"/>
                <a:gd name="csX593" fmla="*/ 11720 w 326009"/>
                <a:gd name="csY593" fmla="*/ 168027 h 222145"/>
                <a:gd name="csX594" fmla="*/ 9304 w 326009"/>
                <a:gd name="csY594" fmla="*/ 168403 h 222145"/>
                <a:gd name="csX595" fmla="*/ 7649 w 326009"/>
                <a:gd name="csY595" fmla="*/ 169404 h 222145"/>
                <a:gd name="csX596" fmla="*/ 5841 w 326009"/>
                <a:gd name="csY596" fmla="*/ 169557 h 222145"/>
                <a:gd name="csX597" fmla="*/ 2455 w 326009"/>
                <a:gd name="csY597" fmla="*/ 167327 h 222145"/>
                <a:gd name="csX598" fmla="*/ 2447 w 326009"/>
                <a:gd name="csY598" fmla="*/ 167042 h 222145"/>
                <a:gd name="csX599" fmla="*/ 2447 w 326009"/>
                <a:gd name="csY599" fmla="*/ 162626 h 222145"/>
                <a:gd name="csX600" fmla="*/ 2447 w 326009"/>
                <a:gd name="csY600" fmla="*/ 158218 h 222145"/>
                <a:gd name="csX601" fmla="*/ 2447 w 326009"/>
                <a:gd name="csY601" fmla="*/ 153810 h 222145"/>
                <a:gd name="csX602" fmla="*/ 2440 w 326009"/>
                <a:gd name="csY602" fmla="*/ 149402 h 222145"/>
                <a:gd name="csX603" fmla="*/ 2440 w 326009"/>
                <a:gd name="csY603" fmla="*/ 144994 h 222145"/>
                <a:gd name="csX604" fmla="*/ 2440 w 326009"/>
                <a:gd name="csY604" fmla="*/ 140594 h 222145"/>
                <a:gd name="csX605" fmla="*/ 2440 w 326009"/>
                <a:gd name="csY605" fmla="*/ 136194 h 222145"/>
                <a:gd name="csX606" fmla="*/ 2440 w 326009"/>
                <a:gd name="csY606" fmla="*/ 131793 h 222145"/>
                <a:gd name="csX607" fmla="*/ 2432 w 326009"/>
                <a:gd name="csY607" fmla="*/ 127393 h 222145"/>
                <a:gd name="csX608" fmla="*/ 2432 w 326009"/>
                <a:gd name="csY608" fmla="*/ 123000 h 222145"/>
                <a:gd name="csX609" fmla="*/ 2432 w 326009"/>
                <a:gd name="csY609" fmla="*/ 119385 h 222145"/>
                <a:gd name="csX610" fmla="*/ 1232 w 326009"/>
                <a:gd name="csY610" fmla="*/ 117977 h 222145"/>
                <a:gd name="csX611" fmla="*/ 0 w 326009"/>
                <a:gd name="csY611" fmla="*/ 115815 h 222145"/>
                <a:gd name="csX612" fmla="*/ 262 w 326009"/>
                <a:gd name="csY612" fmla="*/ 113038 h 222145"/>
                <a:gd name="csX613" fmla="*/ 1755 w 326009"/>
                <a:gd name="csY613" fmla="*/ 109607 h 222145"/>
                <a:gd name="csX614" fmla="*/ 2424 w 326009"/>
                <a:gd name="csY614" fmla="*/ 107315 h 222145"/>
                <a:gd name="csX615" fmla="*/ 2424 w 326009"/>
                <a:gd name="csY615" fmla="*/ 105445 h 222145"/>
                <a:gd name="csX616" fmla="*/ 2424 w 326009"/>
                <a:gd name="csY616" fmla="*/ 101061 h 222145"/>
                <a:gd name="csX617" fmla="*/ 2424 w 326009"/>
                <a:gd name="csY617" fmla="*/ 96676 h 222145"/>
                <a:gd name="csX618" fmla="*/ 2417 w 326009"/>
                <a:gd name="csY618" fmla="*/ 92291 h 222145"/>
                <a:gd name="csX619" fmla="*/ 2417 w 326009"/>
                <a:gd name="csY619" fmla="*/ 87914 h 222145"/>
                <a:gd name="csX620" fmla="*/ 2417 w 326009"/>
                <a:gd name="csY620" fmla="*/ 83536 h 222145"/>
                <a:gd name="csX621" fmla="*/ 2417 w 326009"/>
                <a:gd name="csY621" fmla="*/ 79159 h 222145"/>
                <a:gd name="csX622" fmla="*/ 2417 w 326009"/>
                <a:gd name="csY622" fmla="*/ 74782 h 222145"/>
                <a:gd name="csX623" fmla="*/ 2409 w 326009"/>
                <a:gd name="csY623" fmla="*/ 70405 h 222145"/>
                <a:gd name="csX624" fmla="*/ 2409 w 326009"/>
                <a:gd name="csY624" fmla="*/ 66035 h 222145"/>
                <a:gd name="csX625" fmla="*/ 2409 w 326009"/>
                <a:gd name="csY625" fmla="*/ 61666 h 222145"/>
                <a:gd name="csX626" fmla="*/ 2409 w 326009"/>
                <a:gd name="csY626" fmla="*/ 57296 h 222145"/>
                <a:gd name="csX627" fmla="*/ 2409 w 326009"/>
                <a:gd name="csY627" fmla="*/ 52927 h 222145"/>
                <a:gd name="csX628" fmla="*/ 2401 w 326009"/>
                <a:gd name="csY628" fmla="*/ 48557 h 222145"/>
                <a:gd name="csX629" fmla="*/ 2401 w 326009"/>
                <a:gd name="csY629" fmla="*/ 44187 h 222145"/>
                <a:gd name="csX630" fmla="*/ 2401 w 326009"/>
                <a:gd name="csY630" fmla="*/ 39818 h 222145"/>
                <a:gd name="csX631" fmla="*/ 2394 w 326009"/>
                <a:gd name="csY631" fmla="*/ 35456 h 222145"/>
                <a:gd name="csX632" fmla="*/ 2394 w 326009"/>
                <a:gd name="csY632" fmla="*/ 31094 h 222145"/>
                <a:gd name="csX633" fmla="*/ 2394 w 326009"/>
                <a:gd name="csY633" fmla="*/ 28463 h 222145"/>
                <a:gd name="csX634" fmla="*/ 2394 w 326009"/>
                <a:gd name="csY634" fmla="*/ 27017 h 222145"/>
                <a:gd name="csX635" fmla="*/ 2394 w 326009"/>
                <a:gd name="csY635" fmla="*/ 26933 h 222145"/>
                <a:gd name="csX636" fmla="*/ 3040 w 326009"/>
                <a:gd name="csY636" fmla="*/ 26940 h 222145"/>
                <a:gd name="csX637" fmla="*/ 5225 w 326009"/>
                <a:gd name="csY637" fmla="*/ 26963 h 222145"/>
                <a:gd name="csX638" fmla="*/ 6980 w 326009"/>
                <a:gd name="csY638" fmla="*/ 27317 h 222145"/>
                <a:gd name="csX639" fmla="*/ 17799 w 326009"/>
                <a:gd name="csY639" fmla="*/ 31979 h 222145"/>
                <a:gd name="csX640" fmla="*/ 21032 w 326009"/>
                <a:gd name="csY640" fmla="*/ 33848 h 222145"/>
                <a:gd name="csX641" fmla="*/ 22140 w 326009"/>
                <a:gd name="csY641" fmla="*/ 34287 h 222145"/>
                <a:gd name="csX642" fmla="*/ 23225 w 326009"/>
                <a:gd name="csY642" fmla="*/ 34302 h 222145"/>
                <a:gd name="csX643" fmla="*/ 24264 w 326009"/>
                <a:gd name="csY643" fmla="*/ 34518 h 222145"/>
                <a:gd name="csX644" fmla="*/ 29143 w 326009"/>
                <a:gd name="csY644" fmla="*/ 37095 h 222145"/>
                <a:gd name="csX645" fmla="*/ 36430 w 326009"/>
                <a:gd name="csY645" fmla="*/ 39695 h 222145"/>
                <a:gd name="csX646" fmla="*/ 44126 w 326009"/>
                <a:gd name="csY646" fmla="*/ 42187 h 222145"/>
                <a:gd name="csX647" fmla="*/ 46511 w 326009"/>
                <a:gd name="csY647" fmla="*/ 42711 h 222145"/>
                <a:gd name="csX648" fmla="*/ 48981 w 326009"/>
                <a:gd name="csY648" fmla="*/ 42926 h 222145"/>
                <a:gd name="csX649" fmla="*/ 54338 w 326009"/>
                <a:gd name="csY649" fmla="*/ 43787 h 222145"/>
                <a:gd name="csX650" fmla="*/ 57162 w 326009"/>
                <a:gd name="csY650" fmla="*/ 44557 h 222145"/>
                <a:gd name="csX651" fmla="*/ 61294 w 326009"/>
                <a:gd name="csY651" fmla="*/ 47611 h 222145"/>
                <a:gd name="csX652" fmla="*/ 63380 w 326009"/>
                <a:gd name="csY652" fmla="*/ 48557 h 222145"/>
                <a:gd name="csX653" fmla="*/ 65334 w 326009"/>
                <a:gd name="csY653" fmla="*/ 50280 h 222145"/>
                <a:gd name="csX654" fmla="*/ 68097 w 326009"/>
                <a:gd name="csY654" fmla="*/ 52134 h 222145"/>
                <a:gd name="csX655" fmla="*/ 69190 w 326009"/>
                <a:gd name="csY655" fmla="*/ 52603 h 222145"/>
                <a:gd name="csX656" fmla="*/ 70391 w 326009"/>
                <a:gd name="csY656" fmla="*/ 52850 h 222145"/>
                <a:gd name="csX657" fmla="*/ 261392 w 326009"/>
                <a:gd name="csY657" fmla="*/ 73090 h 222145"/>
                <a:gd name="csX658" fmla="*/ 259791 w 326009"/>
                <a:gd name="csY658" fmla="*/ 74728 h 222145"/>
                <a:gd name="csX659" fmla="*/ 258798 w 326009"/>
                <a:gd name="csY659" fmla="*/ 73197 h 222145"/>
                <a:gd name="csX660" fmla="*/ 257520 w 326009"/>
                <a:gd name="csY660" fmla="*/ 71859 h 222145"/>
                <a:gd name="csX661" fmla="*/ 256512 w 326009"/>
                <a:gd name="csY661" fmla="*/ 70489 h 222145"/>
                <a:gd name="csX662" fmla="*/ 255227 w 326009"/>
                <a:gd name="csY662" fmla="*/ 67535 h 222145"/>
                <a:gd name="csX663" fmla="*/ 255166 w 326009"/>
                <a:gd name="csY663" fmla="*/ 66051 h 222145"/>
                <a:gd name="csX664" fmla="*/ 255504 w 326009"/>
                <a:gd name="csY664" fmla="*/ 64473 h 222145"/>
                <a:gd name="csX665" fmla="*/ 255581 w 326009"/>
                <a:gd name="csY665" fmla="*/ 62881 h 222145"/>
                <a:gd name="csX666" fmla="*/ 254966 w 326009"/>
                <a:gd name="csY666" fmla="*/ 59650 h 222145"/>
                <a:gd name="csX667" fmla="*/ 253457 w 326009"/>
                <a:gd name="csY667" fmla="*/ 56704 h 222145"/>
                <a:gd name="csX668" fmla="*/ 248217 w 326009"/>
                <a:gd name="csY668" fmla="*/ 49680 h 222145"/>
                <a:gd name="csX669" fmla="*/ 246570 w 326009"/>
                <a:gd name="csY669" fmla="*/ 47842 h 222145"/>
                <a:gd name="csX670" fmla="*/ 244685 w 326009"/>
                <a:gd name="csY670" fmla="*/ 46195 h 222145"/>
                <a:gd name="csX671" fmla="*/ 243477 w 326009"/>
                <a:gd name="csY671" fmla="*/ 45795 h 222145"/>
                <a:gd name="csX672" fmla="*/ 241037 w 326009"/>
                <a:gd name="csY672" fmla="*/ 45403 h 222145"/>
                <a:gd name="csX673" fmla="*/ 239952 w 326009"/>
                <a:gd name="csY673" fmla="*/ 45072 h 222145"/>
                <a:gd name="csX674" fmla="*/ 237936 w 326009"/>
                <a:gd name="csY674" fmla="*/ 43926 h 222145"/>
                <a:gd name="csX675" fmla="*/ 236066 w 326009"/>
                <a:gd name="csY675" fmla="*/ 42595 h 222145"/>
                <a:gd name="csX676" fmla="*/ 231425 w 326009"/>
                <a:gd name="csY676" fmla="*/ 38633 h 222145"/>
                <a:gd name="csX677" fmla="*/ 228978 w 326009"/>
                <a:gd name="csY677" fmla="*/ 37510 h 222145"/>
                <a:gd name="csX678" fmla="*/ 227685 w 326009"/>
                <a:gd name="csY678" fmla="*/ 36125 h 222145"/>
                <a:gd name="csX679" fmla="*/ 220382 w 326009"/>
                <a:gd name="csY679" fmla="*/ 31664 h 222145"/>
                <a:gd name="csX680" fmla="*/ 218251 w 326009"/>
                <a:gd name="csY680" fmla="*/ 30610 h 222145"/>
                <a:gd name="csX681" fmla="*/ 215650 w 326009"/>
                <a:gd name="csY681" fmla="*/ 30610 h 222145"/>
                <a:gd name="csX682" fmla="*/ 213457 w 326009"/>
                <a:gd name="csY682" fmla="*/ 29733 h 222145"/>
                <a:gd name="csX683" fmla="*/ 215195 w 326009"/>
                <a:gd name="csY683" fmla="*/ 29179 h 222145"/>
                <a:gd name="csX684" fmla="*/ 215557 w 326009"/>
                <a:gd name="csY684" fmla="*/ 27686 h 222145"/>
                <a:gd name="csX685" fmla="*/ 215172 w 326009"/>
                <a:gd name="csY685" fmla="*/ 26171 h 222145"/>
                <a:gd name="csX686" fmla="*/ 218843 w 326009"/>
                <a:gd name="csY686" fmla="*/ 28648 h 222145"/>
                <a:gd name="csX687" fmla="*/ 222714 w 326009"/>
                <a:gd name="csY687" fmla="*/ 30810 h 222145"/>
                <a:gd name="csX688" fmla="*/ 223838 w 326009"/>
                <a:gd name="csY688" fmla="*/ 32556 h 222145"/>
                <a:gd name="csX689" fmla="*/ 225746 w 326009"/>
                <a:gd name="csY689" fmla="*/ 32664 h 222145"/>
                <a:gd name="csX690" fmla="*/ 229217 w 326009"/>
                <a:gd name="csY690" fmla="*/ 34110 h 222145"/>
                <a:gd name="csX691" fmla="*/ 231602 w 326009"/>
                <a:gd name="csY691" fmla="*/ 35410 h 222145"/>
                <a:gd name="csX692" fmla="*/ 233849 w 326009"/>
                <a:gd name="csY692" fmla="*/ 36910 h 222145"/>
                <a:gd name="csX693" fmla="*/ 236381 w 326009"/>
                <a:gd name="csY693" fmla="*/ 39056 h 222145"/>
                <a:gd name="csX694" fmla="*/ 241260 w 326009"/>
                <a:gd name="csY694" fmla="*/ 40741 h 222145"/>
                <a:gd name="csX695" fmla="*/ 241953 w 326009"/>
                <a:gd name="csY695" fmla="*/ 41357 h 222145"/>
                <a:gd name="csX696" fmla="*/ 244423 w 326009"/>
                <a:gd name="csY696" fmla="*/ 44157 h 222145"/>
                <a:gd name="csX697" fmla="*/ 247663 w 326009"/>
                <a:gd name="csY697" fmla="*/ 46534 h 222145"/>
                <a:gd name="csX698" fmla="*/ 248771 w 326009"/>
                <a:gd name="csY698" fmla="*/ 47842 h 222145"/>
                <a:gd name="csX699" fmla="*/ 262507 w 326009"/>
                <a:gd name="csY699" fmla="*/ 59096 h 222145"/>
                <a:gd name="csX700" fmla="*/ 264831 w 326009"/>
                <a:gd name="csY700" fmla="*/ 62250 h 222145"/>
                <a:gd name="csX701" fmla="*/ 265008 w 326009"/>
                <a:gd name="csY701" fmla="*/ 64404 h 222145"/>
                <a:gd name="csX702" fmla="*/ 264554 w 326009"/>
                <a:gd name="csY702" fmla="*/ 65250 h 222145"/>
                <a:gd name="csX703" fmla="*/ 263107 w 326009"/>
                <a:gd name="csY703" fmla="*/ 67074 h 222145"/>
                <a:gd name="csX704" fmla="*/ 263130 w 326009"/>
                <a:gd name="csY704" fmla="*/ 69228 h 222145"/>
                <a:gd name="csX705" fmla="*/ 262646 w 326009"/>
                <a:gd name="csY705" fmla="*/ 71159 h 222145"/>
                <a:gd name="csX706" fmla="*/ 261392 w 326009"/>
                <a:gd name="csY706" fmla="*/ 73090 h 222145"/>
                <a:gd name="csX707" fmla="*/ 206769 w 326009"/>
                <a:gd name="csY707" fmla="*/ 28071 h 222145"/>
                <a:gd name="csX708" fmla="*/ 202460 w 326009"/>
                <a:gd name="csY708" fmla="*/ 28363 h 222145"/>
                <a:gd name="csX709" fmla="*/ 200913 w 326009"/>
                <a:gd name="csY709" fmla="*/ 28040 h 222145"/>
                <a:gd name="csX710" fmla="*/ 199528 w 326009"/>
                <a:gd name="csY710" fmla="*/ 26802 h 222145"/>
                <a:gd name="csX711" fmla="*/ 198273 w 326009"/>
                <a:gd name="csY711" fmla="*/ 24871 h 222145"/>
                <a:gd name="csX712" fmla="*/ 197011 w 326009"/>
                <a:gd name="csY712" fmla="*/ 24417 h 222145"/>
                <a:gd name="csX713" fmla="*/ 196503 w 326009"/>
                <a:gd name="csY713" fmla="*/ 24040 h 222145"/>
                <a:gd name="csX714" fmla="*/ 199551 w 326009"/>
                <a:gd name="csY714" fmla="*/ 22563 h 222145"/>
                <a:gd name="csX715" fmla="*/ 202252 w 326009"/>
                <a:gd name="csY715" fmla="*/ 22117 h 222145"/>
                <a:gd name="csX716" fmla="*/ 206615 w 326009"/>
                <a:gd name="csY716" fmla="*/ 23963 h 222145"/>
                <a:gd name="csX717" fmla="*/ 207062 w 326009"/>
                <a:gd name="csY717" fmla="*/ 24886 h 222145"/>
                <a:gd name="csX718" fmla="*/ 207100 w 326009"/>
                <a:gd name="csY718" fmla="*/ 25486 h 222145"/>
                <a:gd name="csX719" fmla="*/ 206977 w 326009"/>
                <a:gd name="csY719" fmla="*/ 27448 h 222145"/>
                <a:gd name="csX720" fmla="*/ 206769 w 326009"/>
                <a:gd name="csY720" fmla="*/ 28071 h 222145"/>
                <a:gd name="csX721" fmla="*/ 151485 w 326009"/>
                <a:gd name="csY721" fmla="*/ 19947 h 222145"/>
                <a:gd name="csX722" fmla="*/ 150785 w 326009"/>
                <a:gd name="csY722" fmla="*/ 21078 h 222145"/>
                <a:gd name="csX723" fmla="*/ 149153 w 326009"/>
                <a:gd name="csY723" fmla="*/ 20978 h 222145"/>
                <a:gd name="csX724" fmla="*/ 148430 w 326009"/>
                <a:gd name="csY724" fmla="*/ 20647 h 222145"/>
                <a:gd name="csX725" fmla="*/ 149607 w 326009"/>
                <a:gd name="csY725" fmla="*/ 20432 h 222145"/>
                <a:gd name="csX726" fmla="*/ 150084 w 326009"/>
                <a:gd name="csY726" fmla="*/ 19501 h 222145"/>
                <a:gd name="csX727" fmla="*/ 150592 w 326009"/>
                <a:gd name="csY727" fmla="*/ 19171 h 222145"/>
                <a:gd name="csX728" fmla="*/ 151485 w 326009"/>
                <a:gd name="csY728" fmla="*/ 19947 h 222145"/>
                <a:gd name="csX729" fmla="*/ 134001 w 326009"/>
                <a:gd name="csY729" fmla="*/ 13016 h 222145"/>
                <a:gd name="csX730" fmla="*/ 141204 w 326009"/>
                <a:gd name="csY730" fmla="*/ 14409 h 222145"/>
                <a:gd name="csX731" fmla="*/ 141681 w 326009"/>
                <a:gd name="csY731" fmla="*/ 14393 h 222145"/>
                <a:gd name="csX732" fmla="*/ 141596 w 326009"/>
                <a:gd name="csY732" fmla="*/ 13893 h 222145"/>
                <a:gd name="csX733" fmla="*/ 141719 w 326009"/>
                <a:gd name="csY733" fmla="*/ 13755 h 222145"/>
                <a:gd name="csX734" fmla="*/ 142151 w 326009"/>
                <a:gd name="csY734" fmla="*/ 14116 h 222145"/>
                <a:gd name="csX735" fmla="*/ 142012 w 326009"/>
                <a:gd name="csY735" fmla="*/ 15132 h 222145"/>
                <a:gd name="csX736" fmla="*/ 140881 w 326009"/>
                <a:gd name="csY736" fmla="*/ 15386 h 222145"/>
                <a:gd name="csX737" fmla="*/ 139819 w 326009"/>
                <a:gd name="csY737" fmla="*/ 15286 h 222145"/>
                <a:gd name="csX738" fmla="*/ 139065 w 326009"/>
                <a:gd name="csY738" fmla="*/ 15816 h 222145"/>
                <a:gd name="csX739" fmla="*/ 137002 w 326009"/>
                <a:gd name="csY739" fmla="*/ 17778 h 222145"/>
                <a:gd name="csX740" fmla="*/ 135617 w 326009"/>
                <a:gd name="csY740" fmla="*/ 17455 h 222145"/>
                <a:gd name="csX741" fmla="*/ 133924 w 326009"/>
                <a:gd name="csY741" fmla="*/ 17893 h 222145"/>
                <a:gd name="csX742" fmla="*/ 130954 w 326009"/>
                <a:gd name="csY742" fmla="*/ 17932 h 222145"/>
                <a:gd name="csX743" fmla="*/ 127098 w 326009"/>
                <a:gd name="csY743" fmla="*/ 17070 h 222145"/>
                <a:gd name="csX744" fmla="*/ 126036 w 326009"/>
                <a:gd name="csY744" fmla="*/ 17801 h 222145"/>
                <a:gd name="csX745" fmla="*/ 124666 w 326009"/>
                <a:gd name="csY745" fmla="*/ 17601 h 222145"/>
                <a:gd name="csX746" fmla="*/ 123304 w 326009"/>
                <a:gd name="csY746" fmla="*/ 18401 h 222145"/>
                <a:gd name="csX747" fmla="*/ 122742 w 326009"/>
                <a:gd name="csY747" fmla="*/ 18363 h 222145"/>
                <a:gd name="csX748" fmla="*/ 122412 w 326009"/>
                <a:gd name="csY748" fmla="*/ 17193 h 222145"/>
                <a:gd name="csX749" fmla="*/ 122435 w 326009"/>
                <a:gd name="csY749" fmla="*/ 16593 h 222145"/>
                <a:gd name="csX750" fmla="*/ 124051 w 326009"/>
                <a:gd name="csY750" fmla="*/ 16093 h 222145"/>
                <a:gd name="csX751" fmla="*/ 123812 w 326009"/>
                <a:gd name="csY751" fmla="*/ 14255 h 222145"/>
                <a:gd name="csX752" fmla="*/ 125113 w 326009"/>
                <a:gd name="csY752" fmla="*/ 13332 h 222145"/>
                <a:gd name="csX753" fmla="*/ 127360 w 326009"/>
                <a:gd name="csY753" fmla="*/ 13408 h 222145"/>
                <a:gd name="csX754" fmla="*/ 129453 w 326009"/>
                <a:gd name="csY754" fmla="*/ 12785 h 222145"/>
                <a:gd name="csX755" fmla="*/ 134001 w 326009"/>
                <a:gd name="csY755" fmla="*/ 13016 h 222145"/>
                <a:gd name="csX756" fmla="*/ 192279 w 326009"/>
                <a:gd name="csY756" fmla="*/ 4277 h 222145"/>
                <a:gd name="csX757" fmla="*/ 192225 w 326009"/>
                <a:gd name="csY757" fmla="*/ 5054 h 222145"/>
                <a:gd name="csX758" fmla="*/ 190670 w 326009"/>
                <a:gd name="csY758" fmla="*/ 4662 h 222145"/>
                <a:gd name="csX759" fmla="*/ 190239 w 326009"/>
                <a:gd name="csY759" fmla="*/ 4785 h 222145"/>
                <a:gd name="csX760" fmla="*/ 187530 w 326009"/>
                <a:gd name="csY760" fmla="*/ 2539 h 222145"/>
                <a:gd name="csX761" fmla="*/ 187576 w 326009"/>
                <a:gd name="csY761" fmla="*/ 1169 h 222145"/>
                <a:gd name="csX762" fmla="*/ 188292 w 326009"/>
                <a:gd name="csY762" fmla="*/ 0 h 222145"/>
                <a:gd name="csX763" fmla="*/ 189416 w 326009"/>
                <a:gd name="csY763" fmla="*/ 185 h 222145"/>
                <a:gd name="csX764" fmla="*/ 191409 w 326009"/>
                <a:gd name="csY764" fmla="*/ 1654 h 222145"/>
                <a:gd name="csX765" fmla="*/ 192279 w 326009"/>
                <a:gd name="csY765" fmla="*/ 4277 h 2221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</a:cxnLst>
              <a:rect l="l" t="t" r="r" b="b"/>
              <a:pathLst>
                <a:path w="326009" h="222145">
                  <a:moveTo>
                    <a:pt x="273712" y="218761"/>
                  </a:moveTo>
                  <a:lnTo>
                    <a:pt x="277321" y="219907"/>
                  </a:lnTo>
                  <a:lnTo>
                    <a:pt x="278545" y="221176"/>
                  </a:lnTo>
                  <a:lnTo>
                    <a:pt x="277244" y="221753"/>
                  </a:lnTo>
                  <a:lnTo>
                    <a:pt x="274089" y="222145"/>
                  </a:lnTo>
                  <a:lnTo>
                    <a:pt x="273350" y="221369"/>
                  </a:lnTo>
                  <a:lnTo>
                    <a:pt x="270318" y="220584"/>
                  </a:lnTo>
                  <a:lnTo>
                    <a:pt x="269833" y="219168"/>
                  </a:lnTo>
                  <a:lnTo>
                    <a:pt x="268325" y="219653"/>
                  </a:lnTo>
                  <a:lnTo>
                    <a:pt x="269094" y="218661"/>
                  </a:lnTo>
                  <a:lnTo>
                    <a:pt x="267194" y="217537"/>
                  </a:lnTo>
                  <a:lnTo>
                    <a:pt x="266601" y="216038"/>
                  </a:lnTo>
                  <a:lnTo>
                    <a:pt x="266524" y="215430"/>
                  </a:lnTo>
                  <a:lnTo>
                    <a:pt x="268756" y="216130"/>
                  </a:lnTo>
                  <a:lnTo>
                    <a:pt x="273712" y="218761"/>
                  </a:lnTo>
                  <a:close/>
                  <a:moveTo>
                    <a:pt x="289795" y="216253"/>
                  </a:moveTo>
                  <a:lnTo>
                    <a:pt x="289480" y="217445"/>
                  </a:lnTo>
                  <a:lnTo>
                    <a:pt x="288687" y="217045"/>
                  </a:lnTo>
                  <a:lnTo>
                    <a:pt x="286340" y="217661"/>
                  </a:lnTo>
                  <a:lnTo>
                    <a:pt x="285109" y="217522"/>
                  </a:lnTo>
                  <a:lnTo>
                    <a:pt x="284401" y="216453"/>
                  </a:lnTo>
                  <a:lnTo>
                    <a:pt x="284231" y="215961"/>
                  </a:lnTo>
                  <a:lnTo>
                    <a:pt x="286271" y="216345"/>
                  </a:lnTo>
                  <a:lnTo>
                    <a:pt x="285932" y="215160"/>
                  </a:lnTo>
                  <a:lnTo>
                    <a:pt x="288872" y="215768"/>
                  </a:lnTo>
                  <a:lnTo>
                    <a:pt x="289795" y="216253"/>
                  </a:lnTo>
                  <a:close/>
                  <a:moveTo>
                    <a:pt x="216750" y="198859"/>
                  </a:moveTo>
                  <a:lnTo>
                    <a:pt x="216442" y="200567"/>
                  </a:lnTo>
                  <a:lnTo>
                    <a:pt x="214672" y="200059"/>
                  </a:lnTo>
                  <a:lnTo>
                    <a:pt x="214310" y="199690"/>
                  </a:lnTo>
                  <a:lnTo>
                    <a:pt x="214603" y="198613"/>
                  </a:lnTo>
                  <a:lnTo>
                    <a:pt x="216173" y="198567"/>
                  </a:lnTo>
                  <a:lnTo>
                    <a:pt x="216750" y="198859"/>
                  </a:lnTo>
                  <a:close/>
                  <a:moveTo>
                    <a:pt x="220682" y="186974"/>
                  </a:moveTo>
                  <a:lnTo>
                    <a:pt x="221598" y="186974"/>
                  </a:lnTo>
                  <a:lnTo>
                    <a:pt x="223129" y="185351"/>
                  </a:lnTo>
                  <a:lnTo>
                    <a:pt x="224461" y="184858"/>
                  </a:lnTo>
                  <a:lnTo>
                    <a:pt x="225330" y="185597"/>
                  </a:lnTo>
                  <a:lnTo>
                    <a:pt x="223915" y="190782"/>
                  </a:lnTo>
                  <a:lnTo>
                    <a:pt x="222722" y="189997"/>
                  </a:lnTo>
                  <a:lnTo>
                    <a:pt x="218051" y="188551"/>
                  </a:lnTo>
                  <a:lnTo>
                    <a:pt x="217905" y="186497"/>
                  </a:lnTo>
                  <a:lnTo>
                    <a:pt x="216689" y="185835"/>
                  </a:lnTo>
                  <a:lnTo>
                    <a:pt x="215934" y="183835"/>
                  </a:lnTo>
                  <a:lnTo>
                    <a:pt x="214387" y="181620"/>
                  </a:lnTo>
                  <a:lnTo>
                    <a:pt x="214095" y="180196"/>
                  </a:lnTo>
                  <a:lnTo>
                    <a:pt x="214972" y="180781"/>
                  </a:lnTo>
                  <a:lnTo>
                    <a:pt x="215957" y="182227"/>
                  </a:lnTo>
                  <a:lnTo>
                    <a:pt x="220044" y="185197"/>
                  </a:lnTo>
                  <a:lnTo>
                    <a:pt x="219882" y="186159"/>
                  </a:lnTo>
                  <a:lnTo>
                    <a:pt x="220682" y="186974"/>
                  </a:lnTo>
                  <a:close/>
                  <a:moveTo>
                    <a:pt x="208747" y="172319"/>
                  </a:moveTo>
                  <a:lnTo>
                    <a:pt x="211794" y="174096"/>
                  </a:lnTo>
                  <a:lnTo>
                    <a:pt x="213464" y="173581"/>
                  </a:lnTo>
                  <a:lnTo>
                    <a:pt x="214372" y="173873"/>
                  </a:lnTo>
                  <a:lnTo>
                    <a:pt x="216327" y="175935"/>
                  </a:lnTo>
                  <a:lnTo>
                    <a:pt x="216434" y="177443"/>
                  </a:lnTo>
                  <a:lnTo>
                    <a:pt x="216750" y="178735"/>
                  </a:lnTo>
                  <a:lnTo>
                    <a:pt x="216650" y="179304"/>
                  </a:lnTo>
                  <a:lnTo>
                    <a:pt x="215565" y="180073"/>
                  </a:lnTo>
                  <a:lnTo>
                    <a:pt x="215665" y="179197"/>
                  </a:lnTo>
                  <a:lnTo>
                    <a:pt x="214834" y="179027"/>
                  </a:lnTo>
                  <a:lnTo>
                    <a:pt x="211994" y="179066"/>
                  </a:lnTo>
                  <a:lnTo>
                    <a:pt x="209793" y="178520"/>
                  </a:lnTo>
                  <a:lnTo>
                    <a:pt x="206762" y="178373"/>
                  </a:lnTo>
                  <a:lnTo>
                    <a:pt x="208039" y="177004"/>
                  </a:lnTo>
                  <a:lnTo>
                    <a:pt x="208324" y="176443"/>
                  </a:lnTo>
                  <a:lnTo>
                    <a:pt x="206731" y="174242"/>
                  </a:lnTo>
                  <a:lnTo>
                    <a:pt x="206662" y="173196"/>
                  </a:lnTo>
                  <a:lnTo>
                    <a:pt x="206792" y="172619"/>
                  </a:lnTo>
                  <a:lnTo>
                    <a:pt x="208124" y="172304"/>
                  </a:lnTo>
                  <a:lnTo>
                    <a:pt x="208747" y="172319"/>
                  </a:lnTo>
                  <a:close/>
                  <a:moveTo>
                    <a:pt x="204799" y="175519"/>
                  </a:moveTo>
                  <a:lnTo>
                    <a:pt x="204499" y="176058"/>
                  </a:lnTo>
                  <a:lnTo>
                    <a:pt x="203237" y="175665"/>
                  </a:lnTo>
                  <a:lnTo>
                    <a:pt x="199712" y="172658"/>
                  </a:lnTo>
                  <a:lnTo>
                    <a:pt x="200259" y="170427"/>
                  </a:lnTo>
                  <a:lnTo>
                    <a:pt x="201844" y="169273"/>
                  </a:lnTo>
                  <a:lnTo>
                    <a:pt x="204252" y="170534"/>
                  </a:lnTo>
                  <a:lnTo>
                    <a:pt x="205053" y="172381"/>
                  </a:lnTo>
                  <a:lnTo>
                    <a:pt x="205291" y="173411"/>
                  </a:lnTo>
                  <a:lnTo>
                    <a:pt x="204799" y="175519"/>
                  </a:lnTo>
                  <a:close/>
                  <a:moveTo>
                    <a:pt x="254165" y="163903"/>
                  </a:moveTo>
                  <a:lnTo>
                    <a:pt x="255420" y="164226"/>
                  </a:lnTo>
                  <a:lnTo>
                    <a:pt x="258029" y="164065"/>
                  </a:lnTo>
                  <a:lnTo>
                    <a:pt x="258890" y="165311"/>
                  </a:lnTo>
                  <a:lnTo>
                    <a:pt x="260083" y="165742"/>
                  </a:lnTo>
                  <a:lnTo>
                    <a:pt x="261114" y="166303"/>
                  </a:lnTo>
                  <a:lnTo>
                    <a:pt x="262030" y="167119"/>
                  </a:lnTo>
                  <a:lnTo>
                    <a:pt x="262022" y="167619"/>
                  </a:lnTo>
                  <a:lnTo>
                    <a:pt x="261807" y="168050"/>
                  </a:lnTo>
                  <a:lnTo>
                    <a:pt x="261253" y="168442"/>
                  </a:lnTo>
                  <a:lnTo>
                    <a:pt x="261415" y="169319"/>
                  </a:lnTo>
                  <a:lnTo>
                    <a:pt x="260460" y="169188"/>
                  </a:lnTo>
                  <a:lnTo>
                    <a:pt x="259275" y="169650"/>
                  </a:lnTo>
                  <a:lnTo>
                    <a:pt x="256936" y="168626"/>
                  </a:lnTo>
                  <a:lnTo>
                    <a:pt x="256089" y="168396"/>
                  </a:lnTo>
                  <a:lnTo>
                    <a:pt x="255835" y="167519"/>
                  </a:lnTo>
                  <a:lnTo>
                    <a:pt x="254319" y="166049"/>
                  </a:lnTo>
                  <a:lnTo>
                    <a:pt x="251664" y="164996"/>
                  </a:lnTo>
                  <a:lnTo>
                    <a:pt x="253003" y="164134"/>
                  </a:lnTo>
                  <a:lnTo>
                    <a:pt x="254165" y="163903"/>
                  </a:lnTo>
                  <a:close/>
                  <a:moveTo>
                    <a:pt x="58909" y="156833"/>
                  </a:moveTo>
                  <a:lnTo>
                    <a:pt x="59301" y="157787"/>
                  </a:lnTo>
                  <a:lnTo>
                    <a:pt x="56162" y="156487"/>
                  </a:lnTo>
                  <a:lnTo>
                    <a:pt x="53160" y="154310"/>
                  </a:lnTo>
                  <a:lnTo>
                    <a:pt x="51644" y="153718"/>
                  </a:lnTo>
                  <a:lnTo>
                    <a:pt x="50629" y="152279"/>
                  </a:lnTo>
                  <a:lnTo>
                    <a:pt x="52491" y="153349"/>
                  </a:lnTo>
                  <a:lnTo>
                    <a:pt x="55738" y="154349"/>
                  </a:lnTo>
                  <a:lnTo>
                    <a:pt x="58909" y="156833"/>
                  </a:lnTo>
                  <a:close/>
                  <a:moveTo>
                    <a:pt x="221244" y="159003"/>
                  </a:moveTo>
                  <a:lnTo>
                    <a:pt x="221614" y="160557"/>
                  </a:lnTo>
                  <a:lnTo>
                    <a:pt x="219928" y="158895"/>
                  </a:lnTo>
                  <a:lnTo>
                    <a:pt x="220682" y="157018"/>
                  </a:lnTo>
                  <a:lnTo>
                    <a:pt x="220813" y="156003"/>
                  </a:lnTo>
                  <a:lnTo>
                    <a:pt x="220729" y="155433"/>
                  </a:lnTo>
                  <a:lnTo>
                    <a:pt x="219043" y="154464"/>
                  </a:lnTo>
                  <a:lnTo>
                    <a:pt x="219936" y="152879"/>
                  </a:lnTo>
                  <a:lnTo>
                    <a:pt x="220882" y="152341"/>
                  </a:lnTo>
                  <a:lnTo>
                    <a:pt x="221475" y="152187"/>
                  </a:lnTo>
                  <a:lnTo>
                    <a:pt x="221444" y="154426"/>
                  </a:lnTo>
                  <a:lnTo>
                    <a:pt x="221929" y="155426"/>
                  </a:lnTo>
                  <a:lnTo>
                    <a:pt x="221244" y="159003"/>
                  </a:lnTo>
                  <a:close/>
                  <a:moveTo>
                    <a:pt x="58832" y="153541"/>
                  </a:moveTo>
                  <a:lnTo>
                    <a:pt x="57893" y="153610"/>
                  </a:lnTo>
                  <a:lnTo>
                    <a:pt x="54084" y="152141"/>
                  </a:lnTo>
                  <a:lnTo>
                    <a:pt x="53114" y="151072"/>
                  </a:lnTo>
                  <a:lnTo>
                    <a:pt x="57570" y="151310"/>
                  </a:lnTo>
                  <a:lnTo>
                    <a:pt x="58716" y="151579"/>
                  </a:lnTo>
                  <a:lnTo>
                    <a:pt x="58955" y="153079"/>
                  </a:lnTo>
                  <a:lnTo>
                    <a:pt x="58832" y="153541"/>
                  </a:lnTo>
                  <a:close/>
                  <a:moveTo>
                    <a:pt x="154702" y="96137"/>
                  </a:moveTo>
                  <a:lnTo>
                    <a:pt x="153832" y="96299"/>
                  </a:lnTo>
                  <a:lnTo>
                    <a:pt x="153455" y="95322"/>
                  </a:lnTo>
                  <a:lnTo>
                    <a:pt x="151431" y="94476"/>
                  </a:lnTo>
                  <a:lnTo>
                    <a:pt x="149415" y="91845"/>
                  </a:lnTo>
                  <a:lnTo>
                    <a:pt x="149446" y="89591"/>
                  </a:lnTo>
                  <a:lnTo>
                    <a:pt x="149708" y="88944"/>
                  </a:lnTo>
                  <a:lnTo>
                    <a:pt x="150831" y="88913"/>
                  </a:lnTo>
                  <a:lnTo>
                    <a:pt x="155325" y="91514"/>
                  </a:lnTo>
                  <a:lnTo>
                    <a:pt x="155794" y="92345"/>
                  </a:lnTo>
                  <a:lnTo>
                    <a:pt x="155456" y="94814"/>
                  </a:lnTo>
                  <a:lnTo>
                    <a:pt x="154702" y="96137"/>
                  </a:lnTo>
                  <a:close/>
                  <a:moveTo>
                    <a:pt x="326010" y="114700"/>
                  </a:moveTo>
                  <a:lnTo>
                    <a:pt x="325487" y="116723"/>
                  </a:lnTo>
                  <a:lnTo>
                    <a:pt x="325087" y="117069"/>
                  </a:lnTo>
                  <a:lnTo>
                    <a:pt x="324594" y="116308"/>
                  </a:lnTo>
                  <a:lnTo>
                    <a:pt x="322716" y="117046"/>
                  </a:lnTo>
                  <a:lnTo>
                    <a:pt x="321824" y="117885"/>
                  </a:lnTo>
                  <a:lnTo>
                    <a:pt x="320870" y="118500"/>
                  </a:lnTo>
                  <a:lnTo>
                    <a:pt x="318669" y="118346"/>
                  </a:lnTo>
                  <a:lnTo>
                    <a:pt x="316583" y="117792"/>
                  </a:lnTo>
                  <a:lnTo>
                    <a:pt x="314559" y="116769"/>
                  </a:lnTo>
                  <a:lnTo>
                    <a:pt x="312766" y="115454"/>
                  </a:lnTo>
                  <a:lnTo>
                    <a:pt x="310965" y="113384"/>
                  </a:lnTo>
                  <a:lnTo>
                    <a:pt x="309842" y="111246"/>
                  </a:lnTo>
                  <a:lnTo>
                    <a:pt x="310396" y="108761"/>
                  </a:lnTo>
                  <a:lnTo>
                    <a:pt x="309696" y="106515"/>
                  </a:lnTo>
                  <a:lnTo>
                    <a:pt x="306294" y="104922"/>
                  </a:lnTo>
                  <a:lnTo>
                    <a:pt x="305548" y="104407"/>
                  </a:lnTo>
                  <a:lnTo>
                    <a:pt x="304040" y="102176"/>
                  </a:lnTo>
                  <a:lnTo>
                    <a:pt x="302539" y="101207"/>
                  </a:lnTo>
                  <a:lnTo>
                    <a:pt x="300623" y="99253"/>
                  </a:lnTo>
                  <a:lnTo>
                    <a:pt x="300138" y="98406"/>
                  </a:lnTo>
                  <a:lnTo>
                    <a:pt x="299322" y="95929"/>
                  </a:lnTo>
                  <a:lnTo>
                    <a:pt x="299060" y="94437"/>
                  </a:lnTo>
                  <a:lnTo>
                    <a:pt x="299753" y="90091"/>
                  </a:lnTo>
                  <a:lnTo>
                    <a:pt x="299499" y="87921"/>
                  </a:lnTo>
                  <a:lnTo>
                    <a:pt x="300431" y="88129"/>
                  </a:lnTo>
                  <a:lnTo>
                    <a:pt x="301423" y="88983"/>
                  </a:lnTo>
                  <a:lnTo>
                    <a:pt x="302546" y="89575"/>
                  </a:lnTo>
                  <a:lnTo>
                    <a:pt x="305279" y="89975"/>
                  </a:lnTo>
                  <a:lnTo>
                    <a:pt x="307364" y="91706"/>
                  </a:lnTo>
                  <a:lnTo>
                    <a:pt x="309373" y="95083"/>
                  </a:lnTo>
                  <a:lnTo>
                    <a:pt x="309611" y="96191"/>
                  </a:lnTo>
                  <a:lnTo>
                    <a:pt x="310250" y="96991"/>
                  </a:lnTo>
                  <a:lnTo>
                    <a:pt x="312312" y="98430"/>
                  </a:lnTo>
                  <a:lnTo>
                    <a:pt x="313389" y="99353"/>
                  </a:lnTo>
                  <a:lnTo>
                    <a:pt x="315429" y="103037"/>
                  </a:lnTo>
                  <a:lnTo>
                    <a:pt x="316552" y="103822"/>
                  </a:lnTo>
                  <a:lnTo>
                    <a:pt x="317891" y="104138"/>
                  </a:lnTo>
                  <a:lnTo>
                    <a:pt x="319130" y="104668"/>
                  </a:lnTo>
                  <a:lnTo>
                    <a:pt x="321200" y="106284"/>
                  </a:lnTo>
                  <a:lnTo>
                    <a:pt x="323109" y="108115"/>
                  </a:lnTo>
                  <a:lnTo>
                    <a:pt x="324394" y="110038"/>
                  </a:lnTo>
                  <a:lnTo>
                    <a:pt x="325379" y="112100"/>
                  </a:lnTo>
                  <a:lnTo>
                    <a:pt x="326010" y="114700"/>
                  </a:lnTo>
                  <a:close/>
                  <a:moveTo>
                    <a:pt x="136356" y="87637"/>
                  </a:moveTo>
                  <a:lnTo>
                    <a:pt x="135148" y="87760"/>
                  </a:lnTo>
                  <a:lnTo>
                    <a:pt x="133178" y="85713"/>
                  </a:lnTo>
                  <a:lnTo>
                    <a:pt x="132677" y="84952"/>
                  </a:lnTo>
                  <a:lnTo>
                    <a:pt x="132870" y="83882"/>
                  </a:lnTo>
                  <a:lnTo>
                    <a:pt x="135379" y="82452"/>
                  </a:lnTo>
                  <a:lnTo>
                    <a:pt x="137002" y="83759"/>
                  </a:lnTo>
                  <a:lnTo>
                    <a:pt x="137341" y="86559"/>
                  </a:lnTo>
                  <a:lnTo>
                    <a:pt x="136356" y="87637"/>
                  </a:lnTo>
                  <a:close/>
                  <a:moveTo>
                    <a:pt x="297706" y="87652"/>
                  </a:moveTo>
                  <a:lnTo>
                    <a:pt x="297275" y="87821"/>
                  </a:lnTo>
                  <a:lnTo>
                    <a:pt x="296336" y="85098"/>
                  </a:lnTo>
                  <a:lnTo>
                    <a:pt x="296175" y="83082"/>
                  </a:lnTo>
                  <a:lnTo>
                    <a:pt x="295890" y="81598"/>
                  </a:lnTo>
                  <a:lnTo>
                    <a:pt x="295398" y="80713"/>
                  </a:lnTo>
                  <a:lnTo>
                    <a:pt x="296813" y="79082"/>
                  </a:lnTo>
                  <a:lnTo>
                    <a:pt x="297398" y="78628"/>
                  </a:lnTo>
                  <a:lnTo>
                    <a:pt x="298468" y="79490"/>
                  </a:lnTo>
                  <a:lnTo>
                    <a:pt x="298630" y="81405"/>
                  </a:lnTo>
                  <a:lnTo>
                    <a:pt x="299446" y="83029"/>
                  </a:lnTo>
                  <a:lnTo>
                    <a:pt x="298822" y="86575"/>
                  </a:lnTo>
                  <a:lnTo>
                    <a:pt x="297706" y="87652"/>
                  </a:lnTo>
                  <a:close/>
                  <a:moveTo>
                    <a:pt x="111369" y="72443"/>
                  </a:moveTo>
                  <a:lnTo>
                    <a:pt x="109922" y="73082"/>
                  </a:lnTo>
                  <a:lnTo>
                    <a:pt x="108883" y="72597"/>
                  </a:lnTo>
                  <a:lnTo>
                    <a:pt x="108437" y="71182"/>
                  </a:lnTo>
                  <a:lnTo>
                    <a:pt x="108791" y="69820"/>
                  </a:lnTo>
                  <a:lnTo>
                    <a:pt x="110060" y="68743"/>
                  </a:lnTo>
                  <a:lnTo>
                    <a:pt x="110861" y="68420"/>
                  </a:lnTo>
                  <a:lnTo>
                    <a:pt x="111761" y="69151"/>
                  </a:lnTo>
                  <a:lnTo>
                    <a:pt x="112107" y="70597"/>
                  </a:lnTo>
                  <a:lnTo>
                    <a:pt x="111369" y="72443"/>
                  </a:lnTo>
                  <a:close/>
                  <a:moveTo>
                    <a:pt x="238713" y="63204"/>
                  </a:moveTo>
                  <a:lnTo>
                    <a:pt x="239836" y="63635"/>
                  </a:lnTo>
                  <a:lnTo>
                    <a:pt x="243068" y="61389"/>
                  </a:lnTo>
                  <a:lnTo>
                    <a:pt x="244800" y="62958"/>
                  </a:lnTo>
                  <a:lnTo>
                    <a:pt x="247009" y="63720"/>
                  </a:lnTo>
                  <a:lnTo>
                    <a:pt x="249302" y="64150"/>
                  </a:lnTo>
                  <a:lnTo>
                    <a:pt x="248394" y="67381"/>
                  </a:lnTo>
                  <a:lnTo>
                    <a:pt x="248663" y="68874"/>
                  </a:lnTo>
                  <a:lnTo>
                    <a:pt x="249256" y="70359"/>
                  </a:lnTo>
                  <a:lnTo>
                    <a:pt x="249179" y="72551"/>
                  </a:lnTo>
                  <a:lnTo>
                    <a:pt x="248125" y="74505"/>
                  </a:lnTo>
                  <a:lnTo>
                    <a:pt x="246101" y="77359"/>
                  </a:lnTo>
                  <a:lnTo>
                    <a:pt x="245192" y="77882"/>
                  </a:lnTo>
                  <a:lnTo>
                    <a:pt x="244130" y="78190"/>
                  </a:lnTo>
                  <a:lnTo>
                    <a:pt x="240821" y="78421"/>
                  </a:lnTo>
                  <a:lnTo>
                    <a:pt x="240183" y="79936"/>
                  </a:lnTo>
                  <a:lnTo>
                    <a:pt x="240398" y="81544"/>
                  </a:lnTo>
                  <a:lnTo>
                    <a:pt x="242183" y="83652"/>
                  </a:lnTo>
                  <a:lnTo>
                    <a:pt x="243615" y="86021"/>
                  </a:lnTo>
                  <a:lnTo>
                    <a:pt x="242191" y="88198"/>
                  </a:lnTo>
                  <a:lnTo>
                    <a:pt x="239844" y="89721"/>
                  </a:lnTo>
                  <a:lnTo>
                    <a:pt x="237620" y="90498"/>
                  </a:lnTo>
                  <a:lnTo>
                    <a:pt x="233934" y="90037"/>
                  </a:lnTo>
                  <a:lnTo>
                    <a:pt x="230048" y="90229"/>
                  </a:lnTo>
                  <a:lnTo>
                    <a:pt x="229317" y="91060"/>
                  </a:lnTo>
                  <a:lnTo>
                    <a:pt x="229301" y="92437"/>
                  </a:lnTo>
                  <a:lnTo>
                    <a:pt x="228755" y="93483"/>
                  </a:lnTo>
                  <a:lnTo>
                    <a:pt x="228047" y="94437"/>
                  </a:lnTo>
                  <a:lnTo>
                    <a:pt x="226077" y="96414"/>
                  </a:lnTo>
                  <a:lnTo>
                    <a:pt x="223868" y="98160"/>
                  </a:lnTo>
                  <a:lnTo>
                    <a:pt x="220859" y="99814"/>
                  </a:lnTo>
                  <a:lnTo>
                    <a:pt x="219851" y="100207"/>
                  </a:lnTo>
                  <a:lnTo>
                    <a:pt x="217181" y="100468"/>
                  </a:lnTo>
                  <a:lnTo>
                    <a:pt x="214788" y="101422"/>
                  </a:lnTo>
                  <a:lnTo>
                    <a:pt x="213718" y="102353"/>
                  </a:lnTo>
                  <a:lnTo>
                    <a:pt x="212556" y="103107"/>
                  </a:lnTo>
                  <a:lnTo>
                    <a:pt x="210017" y="103930"/>
                  </a:lnTo>
                  <a:lnTo>
                    <a:pt x="207546" y="105561"/>
                  </a:lnTo>
                  <a:lnTo>
                    <a:pt x="206569" y="105838"/>
                  </a:lnTo>
                  <a:lnTo>
                    <a:pt x="201436" y="106122"/>
                  </a:lnTo>
                  <a:lnTo>
                    <a:pt x="194095" y="106199"/>
                  </a:lnTo>
                  <a:lnTo>
                    <a:pt x="191924" y="106369"/>
                  </a:lnTo>
                  <a:lnTo>
                    <a:pt x="189816" y="106146"/>
                  </a:lnTo>
                  <a:lnTo>
                    <a:pt x="188654" y="105507"/>
                  </a:lnTo>
                  <a:lnTo>
                    <a:pt x="186161" y="102576"/>
                  </a:lnTo>
                  <a:lnTo>
                    <a:pt x="183990" y="101568"/>
                  </a:lnTo>
                  <a:lnTo>
                    <a:pt x="181620" y="101599"/>
                  </a:lnTo>
                  <a:lnTo>
                    <a:pt x="178465" y="102638"/>
                  </a:lnTo>
                  <a:lnTo>
                    <a:pt x="177873" y="102407"/>
                  </a:lnTo>
                  <a:lnTo>
                    <a:pt x="171578" y="98076"/>
                  </a:lnTo>
                  <a:lnTo>
                    <a:pt x="169669" y="97014"/>
                  </a:lnTo>
                  <a:lnTo>
                    <a:pt x="167630" y="96230"/>
                  </a:lnTo>
                  <a:lnTo>
                    <a:pt x="165144" y="95675"/>
                  </a:lnTo>
                  <a:lnTo>
                    <a:pt x="162797" y="94806"/>
                  </a:lnTo>
                  <a:lnTo>
                    <a:pt x="161412" y="92745"/>
                  </a:lnTo>
                  <a:lnTo>
                    <a:pt x="161574" y="90060"/>
                  </a:lnTo>
                  <a:lnTo>
                    <a:pt x="163459" y="88483"/>
                  </a:lnTo>
                  <a:lnTo>
                    <a:pt x="166329" y="89260"/>
                  </a:lnTo>
                  <a:lnTo>
                    <a:pt x="167430" y="89252"/>
                  </a:lnTo>
                  <a:lnTo>
                    <a:pt x="168507" y="88806"/>
                  </a:lnTo>
                  <a:lnTo>
                    <a:pt x="169777" y="88952"/>
                  </a:lnTo>
                  <a:lnTo>
                    <a:pt x="171055" y="89344"/>
                  </a:lnTo>
                  <a:lnTo>
                    <a:pt x="175710" y="88760"/>
                  </a:lnTo>
                  <a:lnTo>
                    <a:pt x="178404" y="89575"/>
                  </a:lnTo>
                  <a:lnTo>
                    <a:pt x="181028" y="90668"/>
                  </a:lnTo>
                  <a:lnTo>
                    <a:pt x="183475" y="90898"/>
                  </a:lnTo>
                  <a:lnTo>
                    <a:pt x="185991" y="90668"/>
                  </a:lnTo>
                  <a:lnTo>
                    <a:pt x="189362" y="89437"/>
                  </a:lnTo>
                  <a:lnTo>
                    <a:pt x="190432" y="89598"/>
                  </a:lnTo>
                  <a:lnTo>
                    <a:pt x="193679" y="89606"/>
                  </a:lnTo>
                  <a:lnTo>
                    <a:pt x="196519" y="87960"/>
                  </a:lnTo>
                  <a:lnTo>
                    <a:pt x="197581" y="81321"/>
                  </a:lnTo>
                  <a:lnTo>
                    <a:pt x="198304" y="79059"/>
                  </a:lnTo>
                  <a:lnTo>
                    <a:pt x="199274" y="78567"/>
                  </a:lnTo>
                  <a:lnTo>
                    <a:pt x="199967" y="78705"/>
                  </a:lnTo>
                  <a:lnTo>
                    <a:pt x="201005" y="79836"/>
                  </a:lnTo>
                  <a:lnTo>
                    <a:pt x="199674" y="81244"/>
                  </a:lnTo>
                  <a:lnTo>
                    <a:pt x="199089" y="82329"/>
                  </a:lnTo>
                  <a:lnTo>
                    <a:pt x="198897" y="84975"/>
                  </a:lnTo>
                  <a:lnTo>
                    <a:pt x="199628" y="87544"/>
                  </a:lnTo>
                  <a:lnTo>
                    <a:pt x="201290" y="89583"/>
                  </a:lnTo>
                  <a:lnTo>
                    <a:pt x="203783" y="89844"/>
                  </a:lnTo>
                  <a:lnTo>
                    <a:pt x="206069" y="88498"/>
                  </a:lnTo>
                  <a:lnTo>
                    <a:pt x="208554" y="88214"/>
                  </a:lnTo>
                  <a:lnTo>
                    <a:pt x="210848" y="89521"/>
                  </a:lnTo>
                  <a:lnTo>
                    <a:pt x="213202" y="89298"/>
                  </a:lnTo>
                  <a:lnTo>
                    <a:pt x="214280" y="88444"/>
                  </a:lnTo>
                  <a:lnTo>
                    <a:pt x="215534" y="88075"/>
                  </a:lnTo>
                  <a:lnTo>
                    <a:pt x="216781" y="87937"/>
                  </a:lnTo>
                  <a:lnTo>
                    <a:pt x="217912" y="87429"/>
                  </a:lnTo>
                  <a:lnTo>
                    <a:pt x="219413" y="85206"/>
                  </a:lnTo>
                  <a:lnTo>
                    <a:pt x="220413" y="82706"/>
                  </a:lnTo>
                  <a:lnTo>
                    <a:pt x="221906" y="80736"/>
                  </a:lnTo>
                  <a:lnTo>
                    <a:pt x="225977" y="77451"/>
                  </a:lnTo>
                  <a:lnTo>
                    <a:pt x="227154" y="77043"/>
                  </a:lnTo>
                  <a:lnTo>
                    <a:pt x="228424" y="76820"/>
                  </a:lnTo>
                  <a:lnTo>
                    <a:pt x="231287" y="76967"/>
                  </a:lnTo>
                  <a:lnTo>
                    <a:pt x="233419" y="75797"/>
                  </a:lnTo>
                  <a:lnTo>
                    <a:pt x="233580" y="73166"/>
                  </a:lnTo>
                  <a:lnTo>
                    <a:pt x="233272" y="70497"/>
                  </a:lnTo>
                  <a:lnTo>
                    <a:pt x="230840" y="64227"/>
                  </a:lnTo>
                  <a:lnTo>
                    <a:pt x="230679" y="63235"/>
                  </a:lnTo>
                  <a:lnTo>
                    <a:pt x="231025" y="62119"/>
                  </a:lnTo>
                  <a:lnTo>
                    <a:pt x="231733" y="61120"/>
                  </a:lnTo>
                  <a:lnTo>
                    <a:pt x="234126" y="61104"/>
                  </a:lnTo>
                  <a:lnTo>
                    <a:pt x="236620" y="61466"/>
                  </a:lnTo>
                  <a:lnTo>
                    <a:pt x="237605" y="62412"/>
                  </a:lnTo>
                  <a:lnTo>
                    <a:pt x="238713" y="63204"/>
                  </a:lnTo>
                  <a:close/>
                  <a:moveTo>
                    <a:pt x="276367" y="58958"/>
                  </a:moveTo>
                  <a:lnTo>
                    <a:pt x="276174" y="59466"/>
                  </a:lnTo>
                  <a:lnTo>
                    <a:pt x="274905" y="58881"/>
                  </a:lnTo>
                  <a:lnTo>
                    <a:pt x="275951" y="57781"/>
                  </a:lnTo>
                  <a:lnTo>
                    <a:pt x="276451" y="57704"/>
                  </a:lnTo>
                  <a:lnTo>
                    <a:pt x="276367" y="58958"/>
                  </a:lnTo>
                  <a:close/>
                  <a:moveTo>
                    <a:pt x="255020" y="38203"/>
                  </a:moveTo>
                  <a:lnTo>
                    <a:pt x="254496" y="40087"/>
                  </a:lnTo>
                  <a:lnTo>
                    <a:pt x="253173" y="38979"/>
                  </a:lnTo>
                  <a:lnTo>
                    <a:pt x="252272" y="37387"/>
                  </a:lnTo>
                  <a:lnTo>
                    <a:pt x="252842" y="36679"/>
                  </a:lnTo>
                  <a:lnTo>
                    <a:pt x="254327" y="36256"/>
                  </a:lnTo>
                  <a:lnTo>
                    <a:pt x="255020" y="38203"/>
                  </a:lnTo>
                  <a:close/>
                  <a:moveTo>
                    <a:pt x="242676" y="34210"/>
                  </a:moveTo>
                  <a:lnTo>
                    <a:pt x="242445" y="35295"/>
                  </a:lnTo>
                  <a:lnTo>
                    <a:pt x="241768" y="35233"/>
                  </a:lnTo>
                  <a:lnTo>
                    <a:pt x="239913" y="33110"/>
                  </a:lnTo>
                  <a:lnTo>
                    <a:pt x="239552" y="32556"/>
                  </a:lnTo>
                  <a:lnTo>
                    <a:pt x="239990" y="32025"/>
                  </a:lnTo>
                  <a:lnTo>
                    <a:pt x="242145" y="33587"/>
                  </a:lnTo>
                  <a:lnTo>
                    <a:pt x="242676" y="34210"/>
                  </a:lnTo>
                  <a:close/>
                  <a:moveTo>
                    <a:pt x="239613" y="31687"/>
                  </a:moveTo>
                  <a:lnTo>
                    <a:pt x="239098" y="31687"/>
                  </a:lnTo>
                  <a:lnTo>
                    <a:pt x="239021" y="29971"/>
                  </a:lnTo>
                  <a:lnTo>
                    <a:pt x="239375" y="29071"/>
                  </a:lnTo>
                  <a:lnTo>
                    <a:pt x="240575" y="29702"/>
                  </a:lnTo>
                  <a:lnTo>
                    <a:pt x="240775" y="31233"/>
                  </a:lnTo>
                  <a:lnTo>
                    <a:pt x="239613" y="31687"/>
                  </a:lnTo>
                  <a:close/>
                  <a:moveTo>
                    <a:pt x="70391" y="52850"/>
                  </a:moveTo>
                  <a:lnTo>
                    <a:pt x="73115" y="52911"/>
                  </a:lnTo>
                  <a:lnTo>
                    <a:pt x="75846" y="52580"/>
                  </a:lnTo>
                  <a:lnTo>
                    <a:pt x="76970" y="52727"/>
                  </a:lnTo>
                  <a:lnTo>
                    <a:pt x="78078" y="53065"/>
                  </a:lnTo>
                  <a:lnTo>
                    <a:pt x="79086" y="53711"/>
                  </a:lnTo>
                  <a:lnTo>
                    <a:pt x="79594" y="54950"/>
                  </a:lnTo>
                  <a:lnTo>
                    <a:pt x="81295" y="56673"/>
                  </a:lnTo>
                  <a:lnTo>
                    <a:pt x="83696" y="57450"/>
                  </a:lnTo>
                  <a:lnTo>
                    <a:pt x="85981" y="59012"/>
                  </a:lnTo>
                  <a:lnTo>
                    <a:pt x="88036" y="60873"/>
                  </a:lnTo>
                  <a:lnTo>
                    <a:pt x="89545" y="62750"/>
                  </a:lnTo>
                  <a:lnTo>
                    <a:pt x="91260" y="64335"/>
                  </a:lnTo>
                  <a:lnTo>
                    <a:pt x="93854" y="65004"/>
                  </a:lnTo>
                  <a:lnTo>
                    <a:pt x="96586" y="65112"/>
                  </a:lnTo>
                  <a:lnTo>
                    <a:pt x="105928" y="74536"/>
                  </a:lnTo>
                  <a:lnTo>
                    <a:pt x="106382" y="75990"/>
                  </a:lnTo>
                  <a:lnTo>
                    <a:pt x="106490" y="82175"/>
                  </a:lnTo>
                  <a:lnTo>
                    <a:pt x="105459" y="87006"/>
                  </a:lnTo>
                  <a:lnTo>
                    <a:pt x="107783" y="88490"/>
                  </a:lnTo>
                  <a:lnTo>
                    <a:pt x="110953" y="89044"/>
                  </a:lnTo>
                  <a:lnTo>
                    <a:pt x="115401" y="90075"/>
                  </a:lnTo>
                  <a:lnTo>
                    <a:pt x="119680" y="91614"/>
                  </a:lnTo>
                  <a:lnTo>
                    <a:pt x="133308" y="98137"/>
                  </a:lnTo>
                  <a:lnTo>
                    <a:pt x="135179" y="98691"/>
                  </a:lnTo>
                  <a:lnTo>
                    <a:pt x="137926" y="98907"/>
                  </a:lnTo>
                  <a:lnTo>
                    <a:pt x="140696" y="98814"/>
                  </a:lnTo>
                  <a:lnTo>
                    <a:pt x="141689" y="99145"/>
                  </a:lnTo>
                  <a:lnTo>
                    <a:pt x="143766" y="100330"/>
                  </a:lnTo>
                  <a:lnTo>
                    <a:pt x="144805" y="101107"/>
                  </a:lnTo>
                  <a:lnTo>
                    <a:pt x="146668" y="103215"/>
                  </a:lnTo>
                  <a:lnTo>
                    <a:pt x="148330" y="105507"/>
                  </a:lnTo>
                  <a:lnTo>
                    <a:pt x="149046" y="106161"/>
                  </a:lnTo>
                  <a:lnTo>
                    <a:pt x="149884" y="106669"/>
                  </a:lnTo>
                  <a:lnTo>
                    <a:pt x="150369" y="107915"/>
                  </a:lnTo>
                  <a:lnTo>
                    <a:pt x="151016" y="111761"/>
                  </a:lnTo>
                  <a:lnTo>
                    <a:pt x="150823" y="114161"/>
                  </a:lnTo>
                  <a:lnTo>
                    <a:pt x="150061" y="115054"/>
                  </a:lnTo>
                  <a:lnTo>
                    <a:pt x="147884" y="115485"/>
                  </a:lnTo>
                  <a:lnTo>
                    <a:pt x="140250" y="115892"/>
                  </a:lnTo>
                  <a:lnTo>
                    <a:pt x="135140" y="115446"/>
                  </a:lnTo>
                  <a:lnTo>
                    <a:pt x="131561" y="117869"/>
                  </a:lnTo>
                  <a:lnTo>
                    <a:pt x="131461" y="118931"/>
                  </a:lnTo>
                  <a:lnTo>
                    <a:pt x="131715" y="119916"/>
                  </a:lnTo>
                  <a:lnTo>
                    <a:pt x="134824" y="125062"/>
                  </a:lnTo>
                  <a:lnTo>
                    <a:pt x="136656" y="129632"/>
                  </a:lnTo>
                  <a:lnTo>
                    <a:pt x="138172" y="131486"/>
                  </a:lnTo>
                  <a:lnTo>
                    <a:pt x="140442" y="132993"/>
                  </a:lnTo>
                  <a:lnTo>
                    <a:pt x="142466" y="134778"/>
                  </a:lnTo>
                  <a:lnTo>
                    <a:pt x="144328" y="136832"/>
                  </a:lnTo>
                  <a:lnTo>
                    <a:pt x="148199" y="140409"/>
                  </a:lnTo>
                  <a:lnTo>
                    <a:pt x="150300" y="141740"/>
                  </a:lnTo>
                  <a:lnTo>
                    <a:pt x="152770" y="142556"/>
                  </a:lnTo>
                  <a:lnTo>
                    <a:pt x="156880" y="145333"/>
                  </a:lnTo>
                  <a:lnTo>
                    <a:pt x="157426" y="146556"/>
                  </a:lnTo>
                  <a:lnTo>
                    <a:pt x="158596" y="150418"/>
                  </a:lnTo>
                  <a:lnTo>
                    <a:pt x="159104" y="153041"/>
                  </a:lnTo>
                  <a:lnTo>
                    <a:pt x="159180" y="154126"/>
                  </a:lnTo>
                  <a:lnTo>
                    <a:pt x="159473" y="155095"/>
                  </a:lnTo>
                  <a:lnTo>
                    <a:pt x="163090" y="157480"/>
                  </a:lnTo>
                  <a:lnTo>
                    <a:pt x="163890" y="158141"/>
                  </a:lnTo>
                  <a:lnTo>
                    <a:pt x="165499" y="163434"/>
                  </a:lnTo>
                  <a:lnTo>
                    <a:pt x="166737" y="165896"/>
                  </a:lnTo>
                  <a:lnTo>
                    <a:pt x="168823" y="166765"/>
                  </a:lnTo>
                  <a:lnTo>
                    <a:pt x="171247" y="166711"/>
                  </a:lnTo>
                  <a:lnTo>
                    <a:pt x="177842" y="165134"/>
                  </a:lnTo>
                  <a:lnTo>
                    <a:pt x="178796" y="165080"/>
                  </a:lnTo>
                  <a:lnTo>
                    <a:pt x="180020" y="165442"/>
                  </a:lnTo>
                  <a:lnTo>
                    <a:pt x="181090" y="166303"/>
                  </a:lnTo>
                  <a:lnTo>
                    <a:pt x="181443" y="168688"/>
                  </a:lnTo>
                  <a:lnTo>
                    <a:pt x="180404" y="171196"/>
                  </a:lnTo>
                  <a:lnTo>
                    <a:pt x="180120" y="173604"/>
                  </a:lnTo>
                  <a:lnTo>
                    <a:pt x="181420" y="175581"/>
                  </a:lnTo>
                  <a:lnTo>
                    <a:pt x="184783" y="177119"/>
                  </a:lnTo>
                  <a:lnTo>
                    <a:pt x="186014" y="177543"/>
                  </a:lnTo>
                  <a:lnTo>
                    <a:pt x="192063" y="178035"/>
                  </a:lnTo>
                  <a:lnTo>
                    <a:pt x="194441" y="178450"/>
                  </a:lnTo>
                  <a:lnTo>
                    <a:pt x="196773" y="179120"/>
                  </a:lnTo>
                  <a:lnTo>
                    <a:pt x="197573" y="179720"/>
                  </a:lnTo>
                  <a:lnTo>
                    <a:pt x="197011" y="180781"/>
                  </a:lnTo>
                  <a:lnTo>
                    <a:pt x="195795" y="181304"/>
                  </a:lnTo>
                  <a:lnTo>
                    <a:pt x="194410" y="181512"/>
                  </a:lnTo>
                  <a:lnTo>
                    <a:pt x="192186" y="182281"/>
                  </a:lnTo>
                  <a:lnTo>
                    <a:pt x="192225" y="183651"/>
                  </a:lnTo>
                  <a:lnTo>
                    <a:pt x="193479" y="185074"/>
                  </a:lnTo>
                  <a:lnTo>
                    <a:pt x="194626" y="186789"/>
                  </a:lnTo>
                  <a:lnTo>
                    <a:pt x="195588" y="187412"/>
                  </a:lnTo>
                  <a:lnTo>
                    <a:pt x="196634" y="187836"/>
                  </a:lnTo>
                  <a:lnTo>
                    <a:pt x="199251" y="188428"/>
                  </a:lnTo>
                  <a:lnTo>
                    <a:pt x="201798" y="189243"/>
                  </a:lnTo>
                  <a:lnTo>
                    <a:pt x="203476" y="190051"/>
                  </a:lnTo>
                  <a:lnTo>
                    <a:pt x="205207" y="190636"/>
                  </a:lnTo>
                  <a:lnTo>
                    <a:pt x="208978" y="191005"/>
                  </a:lnTo>
                  <a:lnTo>
                    <a:pt x="211748" y="192105"/>
                  </a:lnTo>
                  <a:lnTo>
                    <a:pt x="215688" y="191643"/>
                  </a:lnTo>
                  <a:lnTo>
                    <a:pt x="212279" y="193428"/>
                  </a:lnTo>
                  <a:lnTo>
                    <a:pt x="211102" y="193867"/>
                  </a:lnTo>
                  <a:lnTo>
                    <a:pt x="206985" y="193197"/>
                  </a:lnTo>
                  <a:lnTo>
                    <a:pt x="206207" y="193890"/>
                  </a:lnTo>
                  <a:lnTo>
                    <a:pt x="207908" y="195782"/>
                  </a:lnTo>
                  <a:lnTo>
                    <a:pt x="210424" y="197052"/>
                  </a:lnTo>
                  <a:lnTo>
                    <a:pt x="211325" y="197790"/>
                  </a:lnTo>
                  <a:lnTo>
                    <a:pt x="210694" y="198652"/>
                  </a:lnTo>
                  <a:lnTo>
                    <a:pt x="207762" y="200383"/>
                  </a:lnTo>
                  <a:lnTo>
                    <a:pt x="206538" y="200636"/>
                  </a:lnTo>
                  <a:lnTo>
                    <a:pt x="204252" y="200775"/>
                  </a:lnTo>
                  <a:lnTo>
                    <a:pt x="200420" y="200029"/>
                  </a:lnTo>
                  <a:lnTo>
                    <a:pt x="197704" y="199075"/>
                  </a:lnTo>
                  <a:lnTo>
                    <a:pt x="196942" y="197775"/>
                  </a:lnTo>
                  <a:lnTo>
                    <a:pt x="196219" y="197013"/>
                  </a:lnTo>
                  <a:lnTo>
                    <a:pt x="193771" y="195182"/>
                  </a:lnTo>
                  <a:lnTo>
                    <a:pt x="192024" y="194182"/>
                  </a:lnTo>
                  <a:lnTo>
                    <a:pt x="189808" y="193844"/>
                  </a:lnTo>
                  <a:lnTo>
                    <a:pt x="187492" y="193859"/>
                  </a:lnTo>
                  <a:lnTo>
                    <a:pt x="183352" y="192797"/>
                  </a:lnTo>
                  <a:lnTo>
                    <a:pt x="174371" y="192043"/>
                  </a:lnTo>
                  <a:lnTo>
                    <a:pt x="172232" y="191582"/>
                  </a:lnTo>
                  <a:lnTo>
                    <a:pt x="169538" y="190120"/>
                  </a:lnTo>
                  <a:lnTo>
                    <a:pt x="168269" y="189913"/>
                  </a:lnTo>
                  <a:lnTo>
                    <a:pt x="166907" y="190374"/>
                  </a:lnTo>
                  <a:lnTo>
                    <a:pt x="163436" y="190659"/>
                  </a:lnTo>
                  <a:lnTo>
                    <a:pt x="162420" y="190528"/>
                  </a:lnTo>
                  <a:lnTo>
                    <a:pt x="159942" y="189282"/>
                  </a:lnTo>
                  <a:lnTo>
                    <a:pt x="157395" y="188820"/>
                  </a:lnTo>
                  <a:lnTo>
                    <a:pt x="156325" y="189197"/>
                  </a:lnTo>
                  <a:lnTo>
                    <a:pt x="155248" y="189282"/>
                  </a:lnTo>
                  <a:lnTo>
                    <a:pt x="151762" y="188389"/>
                  </a:lnTo>
                  <a:lnTo>
                    <a:pt x="149138" y="188013"/>
                  </a:lnTo>
                  <a:lnTo>
                    <a:pt x="146983" y="186766"/>
                  </a:lnTo>
                  <a:lnTo>
                    <a:pt x="145813" y="185605"/>
                  </a:lnTo>
                  <a:lnTo>
                    <a:pt x="144490" y="184574"/>
                  </a:lnTo>
                  <a:lnTo>
                    <a:pt x="143266" y="181920"/>
                  </a:lnTo>
                  <a:lnTo>
                    <a:pt x="141365" y="179404"/>
                  </a:lnTo>
                  <a:lnTo>
                    <a:pt x="138995" y="177335"/>
                  </a:lnTo>
                  <a:lnTo>
                    <a:pt x="133931" y="173996"/>
                  </a:lnTo>
                  <a:lnTo>
                    <a:pt x="132916" y="173165"/>
                  </a:lnTo>
                  <a:lnTo>
                    <a:pt x="130931" y="170111"/>
                  </a:lnTo>
                  <a:lnTo>
                    <a:pt x="131038" y="168080"/>
                  </a:lnTo>
                  <a:lnTo>
                    <a:pt x="131761" y="166034"/>
                  </a:lnTo>
                  <a:lnTo>
                    <a:pt x="130669" y="166734"/>
                  </a:lnTo>
                  <a:lnTo>
                    <a:pt x="129437" y="166642"/>
                  </a:lnTo>
                  <a:lnTo>
                    <a:pt x="125990" y="165288"/>
                  </a:lnTo>
                  <a:lnTo>
                    <a:pt x="124566" y="163680"/>
                  </a:lnTo>
                  <a:lnTo>
                    <a:pt x="122265" y="159310"/>
                  </a:lnTo>
                  <a:lnTo>
                    <a:pt x="120796" y="157003"/>
                  </a:lnTo>
                  <a:lnTo>
                    <a:pt x="117356" y="152926"/>
                  </a:lnTo>
                  <a:lnTo>
                    <a:pt x="116363" y="150510"/>
                  </a:lnTo>
                  <a:lnTo>
                    <a:pt x="114916" y="148395"/>
                  </a:lnTo>
                  <a:lnTo>
                    <a:pt x="114031" y="147610"/>
                  </a:lnTo>
                  <a:lnTo>
                    <a:pt x="113293" y="146702"/>
                  </a:lnTo>
                  <a:lnTo>
                    <a:pt x="112638" y="145525"/>
                  </a:lnTo>
                  <a:lnTo>
                    <a:pt x="111661" y="144710"/>
                  </a:lnTo>
                  <a:lnTo>
                    <a:pt x="106859" y="142902"/>
                  </a:lnTo>
                  <a:lnTo>
                    <a:pt x="106020" y="142332"/>
                  </a:lnTo>
                  <a:lnTo>
                    <a:pt x="105089" y="142032"/>
                  </a:lnTo>
                  <a:lnTo>
                    <a:pt x="101518" y="141848"/>
                  </a:lnTo>
                  <a:lnTo>
                    <a:pt x="99449" y="141548"/>
                  </a:lnTo>
                  <a:lnTo>
                    <a:pt x="95554" y="140063"/>
                  </a:lnTo>
                  <a:lnTo>
                    <a:pt x="93538" y="139617"/>
                  </a:lnTo>
                  <a:lnTo>
                    <a:pt x="91122" y="139332"/>
                  </a:lnTo>
                  <a:lnTo>
                    <a:pt x="88775" y="138771"/>
                  </a:lnTo>
                  <a:lnTo>
                    <a:pt x="87636" y="138217"/>
                  </a:lnTo>
                  <a:lnTo>
                    <a:pt x="86866" y="137286"/>
                  </a:lnTo>
                  <a:lnTo>
                    <a:pt x="86412" y="135078"/>
                  </a:lnTo>
                  <a:lnTo>
                    <a:pt x="84442" y="135317"/>
                  </a:lnTo>
                  <a:lnTo>
                    <a:pt x="82518" y="134932"/>
                  </a:lnTo>
                  <a:lnTo>
                    <a:pt x="80656" y="134155"/>
                  </a:lnTo>
                  <a:lnTo>
                    <a:pt x="78755" y="133686"/>
                  </a:lnTo>
                  <a:lnTo>
                    <a:pt x="77455" y="134355"/>
                  </a:lnTo>
                  <a:lnTo>
                    <a:pt x="77055" y="136117"/>
                  </a:lnTo>
                  <a:lnTo>
                    <a:pt x="76454" y="136209"/>
                  </a:lnTo>
                  <a:lnTo>
                    <a:pt x="75339" y="135847"/>
                  </a:lnTo>
                  <a:lnTo>
                    <a:pt x="74784" y="136063"/>
                  </a:lnTo>
                  <a:lnTo>
                    <a:pt x="73576" y="136871"/>
                  </a:lnTo>
                  <a:lnTo>
                    <a:pt x="72614" y="137971"/>
                  </a:lnTo>
                  <a:lnTo>
                    <a:pt x="70829" y="137801"/>
                  </a:lnTo>
                  <a:lnTo>
                    <a:pt x="67174" y="136694"/>
                  </a:lnTo>
                  <a:lnTo>
                    <a:pt x="65542" y="136001"/>
                  </a:lnTo>
                  <a:lnTo>
                    <a:pt x="64157" y="134747"/>
                  </a:lnTo>
                  <a:lnTo>
                    <a:pt x="62972" y="133324"/>
                  </a:lnTo>
                  <a:lnTo>
                    <a:pt x="61772" y="132201"/>
                  </a:lnTo>
                  <a:lnTo>
                    <a:pt x="60294" y="131386"/>
                  </a:lnTo>
                  <a:lnTo>
                    <a:pt x="62172" y="133324"/>
                  </a:lnTo>
                  <a:lnTo>
                    <a:pt x="66504" y="141856"/>
                  </a:lnTo>
                  <a:lnTo>
                    <a:pt x="65419" y="142017"/>
                  </a:lnTo>
                  <a:lnTo>
                    <a:pt x="64303" y="141802"/>
                  </a:lnTo>
                  <a:lnTo>
                    <a:pt x="65327" y="143440"/>
                  </a:lnTo>
                  <a:lnTo>
                    <a:pt x="64149" y="143687"/>
                  </a:lnTo>
                  <a:lnTo>
                    <a:pt x="62980" y="143671"/>
                  </a:lnTo>
                  <a:lnTo>
                    <a:pt x="60517" y="142963"/>
                  </a:lnTo>
                  <a:lnTo>
                    <a:pt x="58070" y="142725"/>
                  </a:lnTo>
                  <a:lnTo>
                    <a:pt x="57347" y="143071"/>
                  </a:lnTo>
                  <a:lnTo>
                    <a:pt x="57862" y="143687"/>
                  </a:lnTo>
                  <a:lnTo>
                    <a:pt x="58724" y="145502"/>
                  </a:lnTo>
                  <a:lnTo>
                    <a:pt x="59409" y="147402"/>
                  </a:lnTo>
                  <a:lnTo>
                    <a:pt x="55869" y="148256"/>
                  </a:lnTo>
                  <a:lnTo>
                    <a:pt x="52237" y="148779"/>
                  </a:lnTo>
                  <a:lnTo>
                    <a:pt x="48197" y="149802"/>
                  </a:lnTo>
                  <a:lnTo>
                    <a:pt x="44110" y="149871"/>
                  </a:lnTo>
                  <a:lnTo>
                    <a:pt x="42017" y="149287"/>
                  </a:lnTo>
                  <a:lnTo>
                    <a:pt x="39870" y="148956"/>
                  </a:lnTo>
                  <a:lnTo>
                    <a:pt x="37838" y="149287"/>
                  </a:lnTo>
                  <a:lnTo>
                    <a:pt x="35877" y="150033"/>
                  </a:lnTo>
                  <a:lnTo>
                    <a:pt x="34222" y="149910"/>
                  </a:lnTo>
                  <a:lnTo>
                    <a:pt x="33175" y="148571"/>
                  </a:lnTo>
                  <a:lnTo>
                    <a:pt x="32691" y="147564"/>
                  </a:lnTo>
                  <a:lnTo>
                    <a:pt x="32067" y="146687"/>
                  </a:lnTo>
                  <a:lnTo>
                    <a:pt x="30520" y="146825"/>
                  </a:lnTo>
                  <a:lnTo>
                    <a:pt x="29027" y="147302"/>
                  </a:lnTo>
                  <a:lnTo>
                    <a:pt x="31582" y="147356"/>
                  </a:lnTo>
                  <a:lnTo>
                    <a:pt x="32352" y="148479"/>
                  </a:lnTo>
                  <a:lnTo>
                    <a:pt x="33014" y="149833"/>
                  </a:lnTo>
                  <a:lnTo>
                    <a:pt x="34822" y="151064"/>
                  </a:lnTo>
                  <a:lnTo>
                    <a:pt x="37000" y="150333"/>
                  </a:lnTo>
                  <a:lnTo>
                    <a:pt x="41794" y="150533"/>
                  </a:lnTo>
                  <a:lnTo>
                    <a:pt x="46450" y="152679"/>
                  </a:lnTo>
                  <a:lnTo>
                    <a:pt x="47558" y="152926"/>
                  </a:lnTo>
                  <a:lnTo>
                    <a:pt x="48574" y="153349"/>
                  </a:lnTo>
                  <a:lnTo>
                    <a:pt x="50975" y="155464"/>
                  </a:lnTo>
                  <a:lnTo>
                    <a:pt x="52783" y="157387"/>
                  </a:lnTo>
                  <a:lnTo>
                    <a:pt x="54307" y="159588"/>
                  </a:lnTo>
                  <a:lnTo>
                    <a:pt x="54630" y="160449"/>
                  </a:lnTo>
                  <a:lnTo>
                    <a:pt x="54522" y="162757"/>
                  </a:lnTo>
                  <a:lnTo>
                    <a:pt x="54061" y="163903"/>
                  </a:lnTo>
                  <a:lnTo>
                    <a:pt x="51052" y="165526"/>
                  </a:lnTo>
                  <a:lnTo>
                    <a:pt x="47843" y="166757"/>
                  </a:lnTo>
                  <a:lnTo>
                    <a:pt x="43110" y="169150"/>
                  </a:lnTo>
                  <a:lnTo>
                    <a:pt x="38531" y="171873"/>
                  </a:lnTo>
                  <a:lnTo>
                    <a:pt x="36123" y="171342"/>
                  </a:lnTo>
                  <a:lnTo>
                    <a:pt x="33953" y="169896"/>
                  </a:lnTo>
                  <a:lnTo>
                    <a:pt x="33114" y="169504"/>
                  </a:lnTo>
                  <a:lnTo>
                    <a:pt x="30874" y="168719"/>
                  </a:lnTo>
                  <a:lnTo>
                    <a:pt x="29512" y="168434"/>
                  </a:lnTo>
                  <a:lnTo>
                    <a:pt x="24095" y="169050"/>
                  </a:lnTo>
                  <a:lnTo>
                    <a:pt x="18669" y="169365"/>
                  </a:lnTo>
                  <a:lnTo>
                    <a:pt x="16376" y="169342"/>
                  </a:lnTo>
                  <a:lnTo>
                    <a:pt x="14160" y="168881"/>
                  </a:lnTo>
                  <a:lnTo>
                    <a:pt x="11720" y="168027"/>
                  </a:lnTo>
                  <a:lnTo>
                    <a:pt x="9304" y="168403"/>
                  </a:lnTo>
                  <a:lnTo>
                    <a:pt x="7649" y="169404"/>
                  </a:lnTo>
                  <a:lnTo>
                    <a:pt x="5841" y="169557"/>
                  </a:lnTo>
                  <a:lnTo>
                    <a:pt x="2455" y="167327"/>
                  </a:lnTo>
                  <a:lnTo>
                    <a:pt x="2447" y="167042"/>
                  </a:lnTo>
                  <a:lnTo>
                    <a:pt x="2447" y="162626"/>
                  </a:lnTo>
                  <a:lnTo>
                    <a:pt x="2447" y="158218"/>
                  </a:lnTo>
                  <a:lnTo>
                    <a:pt x="2447" y="153810"/>
                  </a:lnTo>
                  <a:lnTo>
                    <a:pt x="2440" y="149402"/>
                  </a:lnTo>
                  <a:lnTo>
                    <a:pt x="2440" y="144994"/>
                  </a:lnTo>
                  <a:lnTo>
                    <a:pt x="2440" y="140594"/>
                  </a:lnTo>
                  <a:lnTo>
                    <a:pt x="2440" y="136194"/>
                  </a:lnTo>
                  <a:lnTo>
                    <a:pt x="2440" y="131793"/>
                  </a:lnTo>
                  <a:lnTo>
                    <a:pt x="2432" y="127393"/>
                  </a:lnTo>
                  <a:lnTo>
                    <a:pt x="2432" y="123000"/>
                  </a:lnTo>
                  <a:lnTo>
                    <a:pt x="2432" y="119385"/>
                  </a:lnTo>
                  <a:lnTo>
                    <a:pt x="1232" y="117977"/>
                  </a:lnTo>
                  <a:lnTo>
                    <a:pt x="0" y="115815"/>
                  </a:lnTo>
                  <a:lnTo>
                    <a:pt x="262" y="113038"/>
                  </a:lnTo>
                  <a:lnTo>
                    <a:pt x="1755" y="109607"/>
                  </a:lnTo>
                  <a:lnTo>
                    <a:pt x="2424" y="107315"/>
                  </a:lnTo>
                  <a:lnTo>
                    <a:pt x="2424" y="105445"/>
                  </a:lnTo>
                  <a:lnTo>
                    <a:pt x="2424" y="101061"/>
                  </a:lnTo>
                  <a:lnTo>
                    <a:pt x="2424" y="96676"/>
                  </a:lnTo>
                  <a:lnTo>
                    <a:pt x="2417" y="92291"/>
                  </a:lnTo>
                  <a:lnTo>
                    <a:pt x="2417" y="87914"/>
                  </a:lnTo>
                  <a:lnTo>
                    <a:pt x="2417" y="83536"/>
                  </a:lnTo>
                  <a:lnTo>
                    <a:pt x="2417" y="79159"/>
                  </a:lnTo>
                  <a:lnTo>
                    <a:pt x="2417" y="74782"/>
                  </a:lnTo>
                  <a:lnTo>
                    <a:pt x="2409" y="70405"/>
                  </a:lnTo>
                  <a:lnTo>
                    <a:pt x="2409" y="66035"/>
                  </a:lnTo>
                  <a:lnTo>
                    <a:pt x="2409" y="61666"/>
                  </a:lnTo>
                  <a:lnTo>
                    <a:pt x="2409" y="57296"/>
                  </a:lnTo>
                  <a:lnTo>
                    <a:pt x="2409" y="52927"/>
                  </a:lnTo>
                  <a:lnTo>
                    <a:pt x="2401" y="48557"/>
                  </a:lnTo>
                  <a:lnTo>
                    <a:pt x="2401" y="44187"/>
                  </a:lnTo>
                  <a:lnTo>
                    <a:pt x="2401" y="39818"/>
                  </a:lnTo>
                  <a:lnTo>
                    <a:pt x="2394" y="35456"/>
                  </a:lnTo>
                  <a:lnTo>
                    <a:pt x="2394" y="31094"/>
                  </a:lnTo>
                  <a:lnTo>
                    <a:pt x="2394" y="28463"/>
                  </a:lnTo>
                  <a:lnTo>
                    <a:pt x="2394" y="27017"/>
                  </a:lnTo>
                  <a:lnTo>
                    <a:pt x="2394" y="26933"/>
                  </a:lnTo>
                  <a:lnTo>
                    <a:pt x="3040" y="26940"/>
                  </a:lnTo>
                  <a:lnTo>
                    <a:pt x="5225" y="26963"/>
                  </a:lnTo>
                  <a:lnTo>
                    <a:pt x="6980" y="27317"/>
                  </a:lnTo>
                  <a:lnTo>
                    <a:pt x="17799" y="31979"/>
                  </a:lnTo>
                  <a:lnTo>
                    <a:pt x="21032" y="33848"/>
                  </a:lnTo>
                  <a:lnTo>
                    <a:pt x="22140" y="34287"/>
                  </a:lnTo>
                  <a:lnTo>
                    <a:pt x="23225" y="34302"/>
                  </a:lnTo>
                  <a:lnTo>
                    <a:pt x="24264" y="34518"/>
                  </a:lnTo>
                  <a:lnTo>
                    <a:pt x="29143" y="37095"/>
                  </a:lnTo>
                  <a:lnTo>
                    <a:pt x="36430" y="39695"/>
                  </a:lnTo>
                  <a:lnTo>
                    <a:pt x="44126" y="42187"/>
                  </a:lnTo>
                  <a:lnTo>
                    <a:pt x="46511" y="42711"/>
                  </a:lnTo>
                  <a:lnTo>
                    <a:pt x="48981" y="42926"/>
                  </a:lnTo>
                  <a:lnTo>
                    <a:pt x="54338" y="43787"/>
                  </a:lnTo>
                  <a:lnTo>
                    <a:pt x="57162" y="44557"/>
                  </a:lnTo>
                  <a:lnTo>
                    <a:pt x="61294" y="47611"/>
                  </a:lnTo>
                  <a:lnTo>
                    <a:pt x="63380" y="48557"/>
                  </a:lnTo>
                  <a:lnTo>
                    <a:pt x="65334" y="50280"/>
                  </a:lnTo>
                  <a:lnTo>
                    <a:pt x="68097" y="52134"/>
                  </a:lnTo>
                  <a:lnTo>
                    <a:pt x="69190" y="52603"/>
                  </a:lnTo>
                  <a:lnTo>
                    <a:pt x="70391" y="52850"/>
                  </a:lnTo>
                  <a:close/>
                  <a:moveTo>
                    <a:pt x="261392" y="73090"/>
                  </a:moveTo>
                  <a:lnTo>
                    <a:pt x="259791" y="74728"/>
                  </a:lnTo>
                  <a:lnTo>
                    <a:pt x="258798" y="73197"/>
                  </a:lnTo>
                  <a:lnTo>
                    <a:pt x="257520" y="71859"/>
                  </a:lnTo>
                  <a:lnTo>
                    <a:pt x="256512" y="70489"/>
                  </a:lnTo>
                  <a:lnTo>
                    <a:pt x="255227" y="67535"/>
                  </a:lnTo>
                  <a:lnTo>
                    <a:pt x="255166" y="66051"/>
                  </a:lnTo>
                  <a:lnTo>
                    <a:pt x="255504" y="64473"/>
                  </a:lnTo>
                  <a:lnTo>
                    <a:pt x="255581" y="62881"/>
                  </a:lnTo>
                  <a:lnTo>
                    <a:pt x="254966" y="59650"/>
                  </a:lnTo>
                  <a:lnTo>
                    <a:pt x="253457" y="56704"/>
                  </a:lnTo>
                  <a:lnTo>
                    <a:pt x="248217" y="49680"/>
                  </a:lnTo>
                  <a:lnTo>
                    <a:pt x="246570" y="47842"/>
                  </a:lnTo>
                  <a:lnTo>
                    <a:pt x="244685" y="46195"/>
                  </a:lnTo>
                  <a:lnTo>
                    <a:pt x="243477" y="45795"/>
                  </a:lnTo>
                  <a:lnTo>
                    <a:pt x="241037" y="45403"/>
                  </a:lnTo>
                  <a:lnTo>
                    <a:pt x="239952" y="45072"/>
                  </a:lnTo>
                  <a:lnTo>
                    <a:pt x="237936" y="43926"/>
                  </a:lnTo>
                  <a:lnTo>
                    <a:pt x="236066" y="42595"/>
                  </a:lnTo>
                  <a:lnTo>
                    <a:pt x="231425" y="38633"/>
                  </a:lnTo>
                  <a:lnTo>
                    <a:pt x="228978" y="37510"/>
                  </a:lnTo>
                  <a:lnTo>
                    <a:pt x="227685" y="36125"/>
                  </a:lnTo>
                  <a:lnTo>
                    <a:pt x="220382" y="31664"/>
                  </a:lnTo>
                  <a:lnTo>
                    <a:pt x="218251" y="30610"/>
                  </a:lnTo>
                  <a:lnTo>
                    <a:pt x="215650" y="30610"/>
                  </a:lnTo>
                  <a:lnTo>
                    <a:pt x="213457" y="29733"/>
                  </a:lnTo>
                  <a:lnTo>
                    <a:pt x="215195" y="29179"/>
                  </a:lnTo>
                  <a:lnTo>
                    <a:pt x="215557" y="27686"/>
                  </a:lnTo>
                  <a:lnTo>
                    <a:pt x="215172" y="26171"/>
                  </a:lnTo>
                  <a:lnTo>
                    <a:pt x="218843" y="28648"/>
                  </a:lnTo>
                  <a:lnTo>
                    <a:pt x="222714" y="30810"/>
                  </a:lnTo>
                  <a:lnTo>
                    <a:pt x="223838" y="32556"/>
                  </a:lnTo>
                  <a:lnTo>
                    <a:pt x="225746" y="32664"/>
                  </a:lnTo>
                  <a:lnTo>
                    <a:pt x="229217" y="34110"/>
                  </a:lnTo>
                  <a:lnTo>
                    <a:pt x="231602" y="35410"/>
                  </a:lnTo>
                  <a:lnTo>
                    <a:pt x="233849" y="36910"/>
                  </a:lnTo>
                  <a:lnTo>
                    <a:pt x="236381" y="39056"/>
                  </a:lnTo>
                  <a:lnTo>
                    <a:pt x="241260" y="40741"/>
                  </a:lnTo>
                  <a:lnTo>
                    <a:pt x="241953" y="41357"/>
                  </a:lnTo>
                  <a:lnTo>
                    <a:pt x="244423" y="44157"/>
                  </a:lnTo>
                  <a:lnTo>
                    <a:pt x="247663" y="46534"/>
                  </a:lnTo>
                  <a:lnTo>
                    <a:pt x="248771" y="47842"/>
                  </a:lnTo>
                  <a:lnTo>
                    <a:pt x="262507" y="59096"/>
                  </a:lnTo>
                  <a:lnTo>
                    <a:pt x="264831" y="62250"/>
                  </a:lnTo>
                  <a:lnTo>
                    <a:pt x="265008" y="64404"/>
                  </a:lnTo>
                  <a:lnTo>
                    <a:pt x="264554" y="65250"/>
                  </a:lnTo>
                  <a:lnTo>
                    <a:pt x="263107" y="67074"/>
                  </a:lnTo>
                  <a:lnTo>
                    <a:pt x="263130" y="69228"/>
                  </a:lnTo>
                  <a:lnTo>
                    <a:pt x="262646" y="71159"/>
                  </a:lnTo>
                  <a:lnTo>
                    <a:pt x="261392" y="73090"/>
                  </a:lnTo>
                  <a:close/>
                  <a:moveTo>
                    <a:pt x="206769" y="28071"/>
                  </a:moveTo>
                  <a:lnTo>
                    <a:pt x="202460" y="28363"/>
                  </a:lnTo>
                  <a:lnTo>
                    <a:pt x="200913" y="28040"/>
                  </a:lnTo>
                  <a:lnTo>
                    <a:pt x="199528" y="26802"/>
                  </a:lnTo>
                  <a:lnTo>
                    <a:pt x="198273" y="24871"/>
                  </a:lnTo>
                  <a:lnTo>
                    <a:pt x="197011" y="24417"/>
                  </a:lnTo>
                  <a:lnTo>
                    <a:pt x="196503" y="24040"/>
                  </a:lnTo>
                  <a:lnTo>
                    <a:pt x="199551" y="22563"/>
                  </a:lnTo>
                  <a:lnTo>
                    <a:pt x="202252" y="22117"/>
                  </a:lnTo>
                  <a:lnTo>
                    <a:pt x="206615" y="23963"/>
                  </a:lnTo>
                  <a:lnTo>
                    <a:pt x="207062" y="24886"/>
                  </a:lnTo>
                  <a:lnTo>
                    <a:pt x="207100" y="25486"/>
                  </a:lnTo>
                  <a:lnTo>
                    <a:pt x="206977" y="27448"/>
                  </a:lnTo>
                  <a:lnTo>
                    <a:pt x="206769" y="28071"/>
                  </a:lnTo>
                  <a:close/>
                  <a:moveTo>
                    <a:pt x="151485" y="19947"/>
                  </a:moveTo>
                  <a:lnTo>
                    <a:pt x="150785" y="21078"/>
                  </a:lnTo>
                  <a:lnTo>
                    <a:pt x="149153" y="20978"/>
                  </a:lnTo>
                  <a:lnTo>
                    <a:pt x="148430" y="20647"/>
                  </a:lnTo>
                  <a:lnTo>
                    <a:pt x="149607" y="20432"/>
                  </a:lnTo>
                  <a:lnTo>
                    <a:pt x="150084" y="19501"/>
                  </a:lnTo>
                  <a:lnTo>
                    <a:pt x="150592" y="19171"/>
                  </a:lnTo>
                  <a:lnTo>
                    <a:pt x="151485" y="19947"/>
                  </a:lnTo>
                  <a:close/>
                  <a:moveTo>
                    <a:pt x="134001" y="13016"/>
                  </a:moveTo>
                  <a:lnTo>
                    <a:pt x="141204" y="14409"/>
                  </a:lnTo>
                  <a:lnTo>
                    <a:pt x="141681" y="14393"/>
                  </a:lnTo>
                  <a:lnTo>
                    <a:pt x="141596" y="13893"/>
                  </a:lnTo>
                  <a:lnTo>
                    <a:pt x="141719" y="13755"/>
                  </a:lnTo>
                  <a:lnTo>
                    <a:pt x="142151" y="14116"/>
                  </a:lnTo>
                  <a:lnTo>
                    <a:pt x="142012" y="15132"/>
                  </a:lnTo>
                  <a:lnTo>
                    <a:pt x="140881" y="15386"/>
                  </a:lnTo>
                  <a:lnTo>
                    <a:pt x="139819" y="15286"/>
                  </a:lnTo>
                  <a:lnTo>
                    <a:pt x="139065" y="15816"/>
                  </a:lnTo>
                  <a:lnTo>
                    <a:pt x="137002" y="17778"/>
                  </a:lnTo>
                  <a:lnTo>
                    <a:pt x="135617" y="17455"/>
                  </a:lnTo>
                  <a:lnTo>
                    <a:pt x="133924" y="17893"/>
                  </a:lnTo>
                  <a:lnTo>
                    <a:pt x="130954" y="17932"/>
                  </a:lnTo>
                  <a:lnTo>
                    <a:pt x="127098" y="17070"/>
                  </a:lnTo>
                  <a:lnTo>
                    <a:pt x="126036" y="17801"/>
                  </a:lnTo>
                  <a:lnTo>
                    <a:pt x="124666" y="17601"/>
                  </a:lnTo>
                  <a:lnTo>
                    <a:pt x="123304" y="18401"/>
                  </a:lnTo>
                  <a:lnTo>
                    <a:pt x="122742" y="18363"/>
                  </a:lnTo>
                  <a:lnTo>
                    <a:pt x="122412" y="17193"/>
                  </a:lnTo>
                  <a:lnTo>
                    <a:pt x="122435" y="16593"/>
                  </a:lnTo>
                  <a:lnTo>
                    <a:pt x="124051" y="16093"/>
                  </a:lnTo>
                  <a:lnTo>
                    <a:pt x="123812" y="14255"/>
                  </a:lnTo>
                  <a:lnTo>
                    <a:pt x="125113" y="13332"/>
                  </a:lnTo>
                  <a:lnTo>
                    <a:pt x="127360" y="13408"/>
                  </a:lnTo>
                  <a:lnTo>
                    <a:pt x="129453" y="12785"/>
                  </a:lnTo>
                  <a:lnTo>
                    <a:pt x="134001" y="13016"/>
                  </a:lnTo>
                  <a:close/>
                  <a:moveTo>
                    <a:pt x="192279" y="4277"/>
                  </a:moveTo>
                  <a:lnTo>
                    <a:pt x="192225" y="5054"/>
                  </a:lnTo>
                  <a:lnTo>
                    <a:pt x="190670" y="4662"/>
                  </a:lnTo>
                  <a:lnTo>
                    <a:pt x="190239" y="4785"/>
                  </a:lnTo>
                  <a:lnTo>
                    <a:pt x="187530" y="2539"/>
                  </a:lnTo>
                  <a:lnTo>
                    <a:pt x="187576" y="1169"/>
                  </a:lnTo>
                  <a:lnTo>
                    <a:pt x="188292" y="0"/>
                  </a:lnTo>
                  <a:lnTo>
                    <a:pt x="189416" y="185"/>
                  </a:lnTo>
                  <a:lnTo>
                    <a:pt x="191409" y="1654"/>
                  </a:lnTo>
                  <a:lnTo>
                    <a:pt x="192279" y="42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4" name="Serbest Form 183">
              <a:extLst>
                <a:ext uri="{FF2B5EF4-FFF2-40B4-BE49-F238E27FC236}">
                  <a16:creationId xmlns:a16="http://schemas.microsoft.com/office/drawing/2014/main" id="{18EFDCC0-1B6A-2B6B-4D39-8DBDF5039D77}"/>
                </a:ext>
              </a:extLst>
            </p:cNvPr>
            <p:cNvSpPr/>
            <p:nvPr/>
          </p:nvSpPr>
          <p:spPr>
            <a:xfrm>
              <a:off x="10524133" y="6037602"/>
              <a:ext cx="207862" cy="348623"/>
            </a:xfrm>
            <a:custGeom>
              <a:avLst/>
              <a:gdLst>
                <a:gd name="csX0" fmla="*/ 106020 w 207862"/>
                <a:gd name="csY0" fmla="*/ 1362 h 348623"/>
                <a:gd name="csX1" fmla="*/ 104974 w 207862"/>
                <a:gd name="csY1" fmla="*/ 3231 h 348623"/>
                <a:gd name="csX2" fmla="*/ 104135 w 207862"/>
                <a:gd name="csY2" fmla="*/ 3216 h 348623"/>
                <a:gd name="csX3" fmla="*/ 104258 w 207862"/>
                <a:gd name="csY3" fmla="*/ 2169 h 348623"/>
                <a:gd name="csX4" fmla="*/ 105374 w 207862"/>
                <a:gd name="csY4" fmla="*/ 0 h 348623"/>
                <a:gd name="csX5" fmla="*/ 105789 w 207862"/>
                <a:gd name="csY5" fmla="*/ 46 h 348623"/>
                <a:gd name="csX6" fmla="*/ 106020 w 207862"/>
                <a:gd name="csY6" fmla="*/ 1362 h 348623"/>
                <a:gd name="csX7" fmla="*/ 107790 w 207862"/>
                <a:gd name="csY7" fmla="*/ 10901 h 348623"/>
                <a:gd name="csX8" fmla="*/ 107390 w 207862"/>
                <a:gd name="csY8" fmla="*/ 11178 h 348623"/>
                <a:gd name="csX9" fmla="*/ 106798 w 207862"/>
                <a:gd name="csY9" fmla="*/ 11047 h 348623"/>
                <a:gd name="csX10" fmla="*/ 107383 w 207862"/>
                <a:gd name="csY10" fmla="*/ 8885 h 348623"/>
                <a:gd name="csX11" fmla="*/ 108468 w 207862"/>
                <a:gd name="csY11" fmla="*/ 8293 h 348623"/>
                <a:gd name="csX12" fmla="*/ 109329 w 207862"/>
                <a:gd name="csY12" fmla="*/ 8524 h 348623"/>
                <a:gd name="csX13" fmla="*/ 107790 w 207862"/>
                <a:gd name="csY13" fmla="*/ 10901 h 348623"/>
                <a:gd name="csX14" fmla="*/ 98302 w 207862"/>
                <a:gd name="csY14" fmla="*/ 33810 h 348623"/>
                <a:gd name="csX15" fmla="*/ 98525 w 207862"/>
                <a:gd name="csY15" fmla="*/ 35872 h 348623"/>
                <a:gd name="csX16" fmla="*/ 97248 w 207862"/>
                <a:gd name="csY16" fmla="*/ 35825 h 348623"/>
                <a:gd name="csX17" fmla="*/ 95324 w 207862"/>
                <a:gd name="csY17" fmla="*/ 34571 h 348623"/>
                <a:gd name="csX18" fmla="*/ 95147 w 207862"/>
                <a:gd name="csY18" fmla="*/ 33933 h 348623"/>
                <a:gd name="csX19" fmla="*/ 95178 w 207862"/>
                <a:gd name="csY19" fmla="*/ 33402 h 348623"/>
                <a:gd name="csX20" fmla="*/ 95516 w 207862"/>
                <a:gd name="csY20" fmla="*/ 32948 h 348623"/>
                <a:gd name="csX21" fmla="*/ 98302 w 207862"/>
                <a:gd name="csY21" fmla="*/ 33810 h 348623"/>
                <a:gd name="csX22" fmla="*/ 92499 w 207862"/>
                <a:gd name="csY22" fmla="*/ 40157 h 348623"/>
                <a:gd name="csX23" fmla="*/ 92376 w 207862"/>
                <a:gd name="csY23" fmla="*/ 41687 h 348623"/>
                <a:gd name="csX24" fmla="*/ 91283 w 207862"/>
                <a:gd name="csY24" fmla="*/ 40880 h 348623"/>
                <a:gd name="csX25" fmla="*/ 91045 w 207862"/>
                <a:gd name="csY25" fmla="*/ 39733 h 348623"/>
                <a:gd name="csX26" fmla="*/ 91153 w 207862"/>
                <a:gd name="csY26" fmla="*/ 38879 h 348623"/>
                <a:gd name="csX27" fmla="*/ 91653 w 207862"/>
                <a:gd name="csY27" fmla="*/ 37864 h 348623"/>
                <a:gd name="csX28" fmla="*/ 92338 w 207862"/>
                <a:gd name="csY28" fmla="*/ 38787 h 348623"/>
                <a:gd name="csX29" fmla="*/ 92499 w 207862"/>
                <a:gd name="csY29" fmla="*/ 40157 h 348623"/>
                <a:gd name="csX30" fmla="*/ 106959 w 207862"/>
                <a:gd name="csY30" fmla="*/ 44418 h 348623"/>
                <a:gd name="csX31" fmla="*/ 105589 w 207862"/>
                <a:gd name="csY31" fmla="*/ 46049 h 348623"/>
                <a:gd name="csX32" fmla="*/ 104874 w 207862"/>
                <a:gd name="csY32" fmla="*/ 45595 h 348623"/>
                <a:gd name="csX33" fmla="*/ 105643 w 207862"/>
                <a:gd name="csY33" fmla="*/ 44010 h 348623"/>
                <a:gd name="csX34" fmla="*/ 105620 w 207862"/>
                <a:gd name="csY34" fmla="*/ 43457 h 348623"/>
                <a:gd name="csX35" fmla="*/ 106251 w 207862"/>
                <a:gd name="csY35" fmla="*/ 42218 h 348623"/>
                <a:gd name="csX36" fmla="*/ 107421 w 207862"/>
                <a:gd name="csY36" fmla="*/ 41787 h 348623"/>
                <a:gd name="csX37" fmla="*/ 108383 w 207862"/>
                <a:gd name="csY37" fmla="*/ 43011 h 348623"/>
                <a:gd name="csX38" fmla="*/ 106959 w 207862"/>
                <a:gd name="csY38" fmla="*/ 44418 h 348623"/>
                <a:gd name="csX39" fmla="*/ 89244 w 207862"/>
                <a:gd name="csY39" fmla="*/ 50749 h 348623"/>
                <a:gd name="csX40" fmla="*/ 92553 w 207862"/>
                <a:gd name="csY40" fmla="*/ 51927 h 348623"/>
                <a:gd name="csX41" fmla="*/ 99864 w 207862"/>
                <a:gd name="csY41" fmla="*/ 56157 h 348623"/>
                <a:gd name="csX42" fmla="*/ 102534 w 207862"/>
                <a:gd name="csY42" fmla="*/ 57204 h 348623"/>
                <a:gd name="csX43" fmla="*/ 105320 w 207862"/>
                <a:gd name="csY43" fmla="*/ 57988 h 348623"/>
                <a:gd name="csX44" fmla="*/ 107513 w 207862"/>
                <a:gd name="csY44" fmla="*/ 58219 h 348623"/>
                <a:gd name="csX45" fmla="*/ 109483 w 207862"/>
                <a:gd name="csY45" fmla="*/ 57250 h 348623"/>
                <a:gd name="csX46" fmla="*/ 110307 w 207862"/>
                <a:gd name="csY46" fmla="*/ 56265 h 348623"/>
                <a:gd name="csX47" fmla="*/ 111815 w 207862"/>
                <a:gd name="csY47" fmla="*/ 53665 h 348623"/>
                <a:gd name="csX48" fmla="*/ 113423 w 207862"/>
                <a:gd name="csY48" fmla="*/ 53342 h 348623"/>
                <a:gd name="csX49" fmla="*/ 114378 w 207862"/>
                <a:gd name="csY49" fmla="*/ 54288 h 348623"/>
                <a:gd name="csX50" fmla="*/ 115124 w 207862"/>
                <a:gd name="csY50" fmla="*/ 55557 h 348623"/>
                <a:gd name="csX51" fmla="*/ 115455 w 207862"/>
                <a:gd name="csY51" fmla="*/ 57419 h 348623"/>
                <a:gd name="csX52" fmla="*/ 114993 w 207862"/>
                <a:gd name="csY52" fmla="*/ 59365 h 348623"/>
                <a:gd name="csX53" fmla="*/ 113462 w 207862"/>
                <a:gd name="csY53" fmla="*/ 61112 h 348623"/>
                <a:gd name="csX54" fmla="*/ 112523 w 207862"/>
                <a:gd name="csY54" fmla="*/ 63204 h 348623"/>
                <a:gd name="csX55" fmla="*/ 111908 w 207862"/>
                <a:gd name="csY55" fmla="*/ 70143 h 348623"/>
                <a:gd name="csX56" fmla="*/ 111938 w 207862"/>
                <a:gd name="csY56" fmla="*/ 72220 h 348623"/>
                <a:gd name="csX57" fmla="*/ 112431 w 207862"/>
                <a:gd name="csY57" fmla="*/ 74220 h 348623"/>
                <a:gd name="csX58" fmla="*/ 113762 w 207862"/>
                <a:gd name="csY58" fmla="*/ 77390 h 348623"/>
                <a:gd name="csX59" fmla="*/ 114455 w 207862"/>
                <a:gd name="csY59" fmla="*/ 78282 h 348623"/>
                <a:gd name="csX60" fmla="*/ 116471 w 207862"/>
                <a:gd name="csY60" fmla="*/ 79413 h 348623"/>
                <a:gd name="csX61" fmla="*/ 117017 w 207862"/>
                <a:gd name="csY61" fmla="*/ 80267 h 348623"/>
                <a:gd name="csX62" fmla="*/ 117132 w 207862"/>
                <a:gd name="csY62" fmla="*/ 81805 h 348623"/>
                <a:gd name="csX63" fmla="*/ 117448 w 207862"/>
                <a:gd name="csY63" fmla="*/ 83159 h 348623"/>
                <a:gd name="csX64" fmla="*/ 118756 w 207862"/>
                <a:gd name="csY64" fmla="*/ 83675 h 348623"/>
                <a:gd name="csX65" fmla="*/ 119865 w 207862"/>
                <a:gd name="csY65" fmla="*/ 84352 h 348623"/>
                <a:gd name="csX66" fmla="*/ 119449 w 207862"/>
                <a:gd name="csY66" fmla="*/ 85852 h 348623"/>
                <a:gd name="csX67" fmla="*/ 118756 w 207862"/>
                <a:gd name="csY67" fmla="*/ 87375 h 348623"/>
                <a:gd name="csX68" fmla="*/ 117848 w 207862"/>
                <a:gd name="csY68" fmla="*/ 91129 h 348623"/>
                <a:gd name="csX69" fmla="*/ 113523 w 207862"/>
                <a:gd name="csY69" fmla="*/ 99807 h 348623"/>
                <a:gd name="csX70" fmla="*/ 113277 w 207862"/>
                <a:gd name="csY70" fmla="*/ 101676 h 348623"/>
                <a:gd name="csX71" fmla="*/ 111569 w 207862"/>
                <a:gd name="csY71" fmla="*/ 105399 h 348623"/>
                <a:gd name="csX72" fmla="*/ 108098 w 207862"/>
                <a:gd name="csY72" fmla="*/ 105999 h 348623"/>
                <a:gd name="csX73" fmla="*/ 104089 w 207862"/>
                <a:gd name="csY73" fmla="*/ 107799 h 348623"/>
                <a:gd name="csX74" fmla="*/ 101857 w 207862"/>
                <a:gd name="csY74" fmla="*/ 109200 h 348623"/>
                <a:gd name="csX75" fmla="*/ 99910 w 207862"/>
                <a:gd name="csY75" fmla="*/ 111015 h 348623"/>
                <a:gd name="csX76" fmla="*/ 99171 w 207862"/>
                <a:gd name="csY76" fmla="*/ 113392 h 348623"/>
                <a:gd name="csX77" fmla="*/ 99803 w 207862"/>
                <a:gd name="csY77" fmla="*/ 114477 h 348623"/>
                <a:gd name="csX78" fmla="*/ 100210 w 207862"/>
                <a:gd name="csY78" fmla="*/ 115638 h 348623"/>
                <a:gd name="csX79" fmla="*/ 100164 w 207862"/>
                <a:gd name="csY79" fmla="*/ 116892 h 348623"/>
                <a:gd name="csX80" fmla="*/ 99564 w 207862"/>
                <a:gd name="csY80" fmla="*/ 117931 h 348623"/>
                <a:gd name="csX81" fmla="*/ 97632 w 207862"/>
                <a:gd name="csY81" fmla="*/ 120462 h 348623"/>
                <a:gd name="csX82" fmla="*/ 96817 w 207862"/>
                <a:gd name="csY82" fmla="*/ 122531 h 348623"/>
                <a:gd name="csX83" fmla="*/ 95955 w 207862"/>
                <a:gd name="csY83" fmla="*/ 123462 h 348623"/>
                <a:gd name="csX84" fmla="*/ 95531 w 207862"/>
                <a:gd name="csY84" fmla="*/ 124585 h 348623"/>
                <a:gd name="csX85" fmla="*/ 95678 w 207862"/>
                <a:gd name="csY85" fmla="*/ 125870 h 348623"/>
                <a:gd name="csX86" fmla="*/ 96455 w 207862"/>
                <a:gd name="csY86" fmla="*/ 126993 h 348623"/>
                <a:gd name="csX87" fmla="*/ 98810 w 207862"/>
                <a:gd name="csY87" fmla="*/ 131816 h 348623"/>
                <a:gd name="csX88" fmla="*/ 101334 w 207862"/>
                <a:gd name="csY88" fmla="*/ 136471 h 348623"/>
                <a:gd name="csX89" fmla="*/ 101873 w 207862"/>
                <a:gd name="csY89" fmla="*/ 137009 h 348623"/>
                <a:gd name="csX90" fmla="*/ 102080 w 207862"/>
                <a:gd name="csY90" fmla="*/ 137632 h 348623"/>
                <a:gd name="csX91" fmla="*/ 100595 w 207862"/>
                <a:gd name="csY91" fmla="*/ 138863 h 348623"/>
                <a:gd name="csX92" fmla="*/ 100626 w 207862"/>
                <a:gd name="csY92" fmla="*/ 141094 h 348623"/>
                <a:gd name="csX93" fmla="*/ 101072 w 207862"/>
                <a:gd name="csY93" fmla="*/ 143310 h 348623"/>
                <a:gd name="csX94" fmla="*/ 103304 w 207862"/>
                <a:gd name="csY94" fmla="*/ 148787 h 348623"/>
                <a:gd name="csX95" fmla="*/ 103619 w 207862"/>
                <a:gd name="csY95" fmla="*/ 150249 h 348623"/>
                <a:gd name="csX96" fmla="*/ 104358 w 207862"/>
                <a:gd name="csY96" fmla="*/ 151448 h 348623"/>
                <a:gd name="csX97" fmla="*/ 105497 w 207862"/>
                <a:gd name="csY97" fmla="*/ 152572 h 348623"/>
                <a:gd name="csX98" fmla="*/ 106751 w 207862"/>
                <a:gd name="csY98" fmla="*/ 153518 h 348623"/>
                <a:gd name="csX99" fmla="*/ 110384 w 207862"/>
                <a:gd name="csY99" fmla="*/ 155133 h 348623"/>
                <a:gd name="csX100" fmla="*/ 111784 w 207862"/>
                <a:gd name="csY100" fmla="*/ 155456 h 348623"/>
                <a:gd name="csX101" fmla="*/ 113239 w 207862"/>
                <a:gd name="csY101" fmla="*/ 155510 h 348623"/>
                <a:gd name="csX102" fmla="*/ 113600 w 207862"/>
                <a:gd name="csY102" fmla="*/ 154418 h 348623"/>
                <a:gd name="csX103" fmla="*/ 114870 w 207862"/>
                <a:gd name="csY103" fmla="*/ 154049 h 348623"/>
                <a:gd name="csX104" fmla="*/ 114593 w 207862"/>
                <a:gd name="csY104" fmla="*/ 152979 h 348623"/>
                <a:gd name="csX105" fmla="*/ 113039 w 207862"/>
                <a:gd name="csY105" fmla="*/ 151495 h 348623"/>
                <a:gd name="csX106" fmla="*/ 112977 w 207862"/>
                <a:gd name="csY106" fmla="*/ 150695 h 348623"/>
                <a:gd name="csX107" fmla="*/ 113793 w 207862"/>
                <a:gd name="csY107" fmla="*/ 150095 h 348623"/>
                <a:gd name="csX108" fmla="*/ 114762 w 207862"/>
                <a:gd name="csY108" fmla="*/ 149748 h 348623"/>
                <a:gd name="csX109" fmla="*/ 116948 w 207862"/>
                <a:gd name="csY109" fmla="*/ 148133 h 348623"/>
                <a:gd name="csX110" fmla="*/ 119264 w 207862"/>
                <a:gd name="csY110" fmla="*/ 146840 h 348623"/>
                <a:gd name="csX111" fmla="*/ 122212 w 207862"/>
                <a:gd name="csY111" fmla="*/ 146948 h 348623"/>
                <a:gd name="csX112" fmla="*/ 125097 w 207862"/>
                <a:gd name="csY112" fmla="*/ 147671 h 348623"/>
                <a:gd name="csX113" fmla="*/ 127152 w 207862"/>
                <a:gd name="csY113" fmla="*/ 148425 h 348623"/>
                <a:gd name="csX114" fmla="*/ 128845 w 207862"/>
                <a:gd name="csY114" fmla="*/ 149810 h 348623"/>
                <a:gd name="csX115" fmla="*/ 130584 w 207862"/>
                <a:gd name="csY115" fmla="*/ 152210 h 348623"/>
                <a:gd name="csX116" fmla="*/ 131800 w 207862"/>
                <a:gd name="csY116" fmla="*/ 154864 h 348623"/>
                <a:gd name="csX117" fmla="*/ 131792 w 207862"/>
                <a:gd name="csY117" fmla="*/ 156126 h 348623"/>
                <a:gd name="csX118" fmla="*/ 131500 w 207862"/>
                <a:gd name="csY118" fmla="*/ 157395 h 348623"/>
                <a:gd name="csX119" fmla="*/ 131561 w 207862"/>
                <a:gd name="csY119" fmla="*/ 158649 h 348623"/>
                <a:gd name="csX120" fmla="*/ 132470 w 207862"/>
                <a:gd name="csY120" fmla="*/ 159503 h 348623"/>
                <a:gd name="csX121" fmla="*/ 135263 w 207862"/>
                <a:gd name="csY121" fmla="*/ 159565 h 348623"/>
                <a:gd name="csX122" fmla="*/ 136687 w 207862"/>
                <a:gd name="csY122" fmla="*/ 157595 h 348623"/>
                <a:gd name="csX123" fmla="*/ 136864 w 207862"/>
                <a:gd name="csY123" fmla="*/ 155380 h 348623"/>
                <a:gd name="csX124" fmla="*/ 135863 w 207862"/>
                <a:gd name="csY124" fmla="*/ 154526 h 348623"/>
                <a:gd name="csX125" fmla="*/ 136325 w 207862"/>
                <a:gd name="csY125" fmla="*/ 153433 h 348623"/>
                <a:gd name="csX126" fmla="*/ 137179 w 207862"/>
                <a:gd name="csY126" fmla="*/ 152618 h 348623"/>
                <a:gd name="csX127" fmla="*/ 138418 w 207862"/>
                <a:gd name="csY127" fmla="*/ 153349 h 348623"/>
                <a:gd name="csX128" fmla="*/ 139596 w 207862"/>
                <a:gd name="csY128" fmla="*/ 154726 h 348623"/>
                <a:gd name="csX129" fmla="*/ 143928 w 207862"/>
                <a:gd name="csY129" fmla="*/ 156226 h 348623"/>
                <a:gd name="csX130" fmla="*/ 145036 w 207862"/>
                <a:gd name="csY130" fmla="*/ 156256 h 348623"/>
                <a:gd name="csX131" fmla="*/ 145937 w 207862"/>
                <a:gd name="csY131" fmla="*/ 156541 h 348623"/>
                <a:gd name="csX132" fmla="*/ 147876 w 207862"/>
                <a:gd name="csY132" fmla="*/ 157580 h 348623"/>
                <a:gd name="csX133" fmla="*/ 148784 w 207862"/>
                <a:gd name="csY133" fmla="*/ 158410 h 348623"/>
                <a:gd name="csX134" fmla="*/ 147668 w 207862"/>
                <a:gd name="csY134" fmla="*/ 160134 h 348623"/>
                <a:gd name="csX135" fmla="*/ 143366 w 207862"/>
                <a:gd name="csY135" fmla="*/ 160518 h 348623"/>
                <a:gd name="csX136" fmla="*/ 142120 w 207862"/>
                <a:gd name="csY136" fmla="*/ 161811 h 348623"/>
                <a:gd name="csX137" fmla="*/ 143389 w 207862"/>
                <a:gd name="csY137" fmla="*/ 164403 h 348623"/>
                <a:gd name="csX138" fmla="*/ 145452 w 207862"/>
                <a:gd name="csY138" fmla="*/ 166534 h 348623"/>
                <a:gd name="csX139" fmla="*/ 146775 w 207862"/>
                <a:gd name="csY139" fmla="*/ 168257 h 348623"/>
                <a:gd name="csX140" fmla="*/ 147945 w 207862"/>
                <a:gd name="csY140" fmla="*/ 170111 h 348623"/>
                <a:gd name="csX141" fmla="*/ 147891 w 207862"/>
                <a:gd name="csY141" fmla="*/ 171827 h 348623"/>
                <a:gd name="csX142" fmla="*/ 147206 w 207862"/>
                <a:gd name="csY142" fmla="*/ 173612 h 348623"/>
                <a:gd name="csX143" fmla="*/ 149099 w 207862"/>
                <a:gd name="csY143" fmla="*/ 173473 h 348623"/>
                <a:gd name="csX144" fmla="*/ 150877 w 207862"/>
                <a:gd name="csY144" fmla="*/ 173850 h 348623"/>
                <a:gd name="csX145" fmla="*/ 153340 w 207862"/>
                <a:gd name="csY145" fmla="*/ 175342 h 348623"/>
                <a:gd name="csX146" fmla="*/ 154109 w 207862"/>
                <a:gd name="csY146" fmla="*/ 175496 h 348623"/>
                <a:gd name="csX147" fmla="*/ 154925 w 207862"/>
                <a:gd name="csY147" fmla="*/ 175258 h 348623"/>
                <a:gd name="csX148" fmla="*/ 154809 w 207862"/>
                <a:gd name="csY148" fmla="*/ 180643 h 348623"/>
                <a:gd name="csX149" fmla="*/ 153132 w 207862"/>
                <a:gd name="csY149" fmla="*/ 185574 h 348623"/>
                <a:gd name="csX150" fmla="*/ 151016 w 207862"/>
                <a:gd name="csY150" fmla="*/ 184958 h 348623"/>
                <a:gd name="csX151" fmla="*/ 149207 w 207862"/>
                <a:gd name="csY151" fmla="*/ 182874 h 348623"/>
                <a:gd name="csX152" fmla="*/ 149576 w 207862"/>
                <a:gd name="csY152" fmla="*/ 180335 h 348623"/>
                <a:gd name="csX153" fmla="*/ 150731 w 207862"/>
                <a:gd name="csY153" fmla="*/ 177881 h 348623"/>
                <a:gd name="csX154" fmla="*/ 150069 w 207862"/>
                <a:gd name="csY154" fmla="*/ 177366 h 348623"/>
                <a:gd name="csX155" fmla="*/ 148907 w 207862"/>
                <a:gd name="csY155" fmla="*/ 177566 h 348623"/>
                <a:gd name="csX156" fmla="*/ 147576 w 207862"/>
                <a:gd name="csY156" fmla="*/ 178119 h 348623"/>
                <a:gd name="csX157" fmla="*/ 146137 w 207862"/>
                <a:gd name="csY157" fmla="*/ 178312 h 348623"/>
                <a:gd name="csX158" fmla="*/ 143774 w 207862"/>
                <a:gd name="csY158" fmla="*/ 177989 h 348623"/>
                <a:gd name="csX159" fmla="*/ 138926 w 207862"/>
                <a:gd name="csY159" fmla="*/ 175319 h 348623"/>
                <a:gd name="csX160" fmla="*/ 136956 w 207862"/>
                <a:gd name="csY160" fmla="*/ 175073 h 348623"/>
                <a:gd name="csX161" fmla="*/ 136510 w 207862"/>
                <a:gd name="csY161" fmla="*/ 173865 h 348623"/>
                <a:gd name="csX162" fmla="*/ 136618 w 207862"/>
                <a:gd name="csY162" fmla="*/ 171304 h 348623"/>
                <a:gd name="csX163" fmla="*/ 134686 w 207862"/>
                <a:gd name="csY163" fmla="*/ 168257 h 348623"/>
                <a:gd name="csX164" fmla="*/ 134378 w 207862"/>
                <a:gd name="csY164" fmla="*/ 167165 h 348623"/>
                <a:gd name="csX165" fmla="*/ 133762 w 207862"/>
                <a:gd name="csY165" fmla="*/ 166311 h 348623"/>
                <a:gd name="csX166" fmla="*/ 127998 w 207862"/>
                <a:gd name="csY166" fmla="*/ 162995 h 348623"/>
                <a:gd name="csX167" fmla="*/ 127290 w 207862"/>
                <a:gd name="csY167" fmla="*/ 162434 h 348623"/>
                <a:gd name="csX168" fmla="*/ 125521 w 207862"/>
                <a:gd name="csY168" fmla="*/ 159788 h 348623"/>
                <a:gd name="csX169" fmla="*/ 121503 w 207862"/>
                <a:gd name="csY169" fmla="*/ 156018 h 348623"/>
                <a:gd name="csX170" fmla="*/ 120380 w 207862"/>
                <a:gd name="csY170" fmla="*/ 155633 h 348623"/>
                <a:gd name="csX171" fmla="*/ 119156 w 207862"/>
                <a:gd name="csY171" fmla="*/ 155526 h 348623"/>
                <a:gd name="csX172" fmla="*/ 118756 w 207862"/>
                <a:gd name="csY172" fmla="*/ 156480 h 348623"/>
                <a:gd name="csX173" fmla="*/ 119310 w 207862"/>
                <a:gd name="csY173" fmla="*/ 157949 h 348623"/>
                <a:gd name="csX174" fmla="*/ 119534 w 207862"/>
                <a:gd name="csY174" fmla="*/ 159210 h 348623"/>
                <a:gd name="csX175" fmla="*/ 119449 w 207862"/>
                <a:gd name="csY175" fmla="*/ 160534 h 348623"/>
                <a:gd name="csX176" fmla="*/ 119611 w 207862"/>
                <a:gd name="csY176" fmla="*/ 161557 h 348623"/>
                <a:gd name="csX177" fmla="*/ 121511 w 207862"/>
                <a:gd name="csY177" fmla="*/ 163649 h 348623"/>
                <a:gd name="csX178" fmla="*/ 121796 w 207862"/>
                <a:gd name="csY178" fmla="*/ 164634 h 348623"/>
                <a:gd name="csX179" fmla="*/ 123066 w 207862"/>
                <a:gd name="csY179" fmla="*/ 167319 h 348623"/>
                <a:gd name="csX180" fmla="*/ 123220 w 207862"/>
                <a:gd name="csY180" fmla="*/ 170457 h 348623"/>
                <a:gd name="csX181" fmla="*/ 121596 w 207862"/>
                <a:gd name="csY181" fmla="*/ 171758 h 348623"/>
                <a:gd name="csX182" fmla="*/ 119772 w 207862"/>
                <a:gd name="csY182" fmla="*/ 170311 h 348623"/>
                <a:gd name="csX183" fmla="*/ 119711 w 207862"/>
                <a:gd name="csY183" fmla="*/ 169127 h 348623"/>
                <a:gd name="csX184" fmla="*/ 119395 w 207862"/>
                <a:gd name="csY184" fmla="*/ 168026 h 348623"/>
                <a:gd name="csX185" fmla="*/ 117433 w 207862"/>
                <a:gd name="csY185" fmla="*/ 165172 h 348623"/>
                <a:gd name="csX186" fmla="*/ 116771 w 207862"/>
                <a:gd name="csY186" fmla="*/ 164557 h 348623"/>
                <a:gd name="csX187" fmla="*/ 113077 w 207862"/>
                <a:gd name="csY187" fmla="*/ 161741 h 348623"/>
                <a:gd name="csX188" fmla="*/ 110214 w 207862"/>
                <a:gd name="csY188" fmla="*/ 158649 h 348623"/>
                <a:gd name="csX189" fmla="*/ 103850 w 207862"/>
                <a:gd name="csY189" fmla="*/ 155349 h 348623"/>
                <a:gd name="csX190" fmla="*/ 103088 w 207862"/>
                <a:gd name="csY190" fmla="*/ 155172 h 348623"/>
                <a:gd name="csX191" fmla="*/ 101980 w 207862"/>
                <a:gd name="csY191" fmla="*/ 155418 h 348623"/>
                <a:gd name="csX192" fmla="*/ 100941 w 207862"/>
                <a:gd name="csY192" fmla="*/ 155826 h 348623"/>
                <a:gd name="csX193" fmla="*/ 97863 w 207862"/>
                <a:gd name="csY193" fmla="*/ 157457 h 348623"/>
                <a:gd name="csX194" fmla="*/ 96778 w 207862"/>
                <a:gd name="csY194" fmla="*/ 158587 h 348623"/>
                <a:gd name="csX195" fmla="*/ 96678 w 207862"/>
                <a:gd name="csY195" fmla="*/ 160334 h 348623"/>
                <a:gd name="csX196" fmla="*/ 94469 w 207862"/>
                <a:gd name="csY196" fmla="*/ 161718 h 348623"/>
                <a:gd name="csX197" fmla="*/ 91430 w 207862"/>
                <a:gd name="csY197" fmla="*/ 161911 h 348623"/>
                <a:gd name="csX198" fmla="*/ 89098 w 207862"/>
                <a:gd name="csY198" fmla="*/ 161041 h 348623"/>
                <a:gd name="csX199" fmla="*/ 87167 w 207862"/>
                <a:gd name="csY199" fmla="*/ 159303 h 348623"/>
                <a:gd name="csX200" fmla="*/ 85573 w 207862"/>
                <a:gd name="csY200" fmla="*/ 159218 h 348623"/>
                <a:gd name="csX201" fmla="*/ 83596 w 207862"/>
                <a:gd name="csY201" fmla="*/ 156503 h 348623"/>
                <a:gd name="csX202" fmla="*/ 81187 w 207862"/>
                <a:gd name="csY202" fmla="*/ 156156 h 348623"/>
                <a:gd name="csX203" fmla="*/ 79194 w 207862"/>
                <a:gd name="csY203" fmla="*/ 158280 h 348623"/>
                <a:gd name="csX204" fmla="*/ 78771 w 207862"/>
                <a:gd name="csY204" fmla="*/ 154064 h 348623"/>
                <a:gd name="csX205" fmla="*/ 78755 w 207862"/>
                <a:gd name="csY205" fmla="*/ 149802 h 348623"/>
                <a:gd name="csX206" fmla="*/ 79309 w 207862"/>
                <a:gd name="csY206" fmla="*/ 148556 h 348623"/>
                <a:gd name="csX207" fmla="*/ 80302 w 207862"/>
                <a:gd name="csY207" fmla="*/ 147517 h 348623"/>
                <a:gd name="csX208" fmla="*/ 85343 w 207862"/>
                <a:gd name="csY208" fmla="*/ 143040 h 348623"/>
                <a:gd name="csX209" fmla="*/ 85981 w 207862"/>
                <a:gd name="csY209" fmla="*/ 141602 h 348623"/>
                <a:gd name="csX210" fmla="*/ 85766 w 207862"/>
                <a:gd name="csY210" fmla="*/ 139678 h 348623"/>
                <a:gd name="csX211" fmla="*/ 84619 w 207862"/>
                <a:gd name="csY211" fmla="*/ 138109 h 348623"/>
                <a:gd name="csX212" fmla="*/ 82811 w 207862"/>
                <a:gd name="csY212" fmla="*/ 137155 h 348623"/>
                <a:gd name="csX213" fmla="*/ 80726 w 207862"/>
                <a:gd name="csY213" fmla="*/ 136755 h 348623"/>
                <a:gd name="csX214" fmla="*/ 79225 w 207862"/>
                <a:gd name="csY214" fmla="*/ 135878 h 348623"/>
                <a:gd name="csX215" fmla="*/ 78047 w 207862"/>
                <a:gd name="csY215" fmla="*/ 134432 h 348623"/>
                <a:gd name="csX216" fmla="*/ 77247 w 207862"/>
                <a:gd name="csY216" fmla="*/ 136994 h 348623"/>
                <a:gd name="csX217" fmla="*/ 78024 w 207862"/>
                <a:gd name="csY217" fmla="*/ 140794 h 348623"/>
                <a:gd name="csX218" fmla="*/ 78155 w 207862"/>
                <a:gd name="csY218" fmla="*/ 143263 h 348623"/>
                <a:gd name="csX219" fmla="*/ 77440 w 207862"/>
                <a:gd name="csY219" fmla="*/ 144194 h 348623"/>
                <a:gd name="csX220" fmla="*/ 76147 w 207862"/>
                <a:gd name="csY220" fmla="*/ 144217 h 348623"/>
                <a:gd name="csX221" fmla="*/ 74916 w 207862"/>
                <a:gd name="csY221" fmla="*/ 143925 h 348623"/>
                <a:gd name="csX222" fmla="*/ 74000 w 207862"/>
                <a:gd name="csY222" fmla="*/ 143040 h 348623"/>
                <a:gd name="csX223" fmla="*/ 73330 w 207862"/>
                <a:gd name="csY223" fmla="*/ 140486 h 348623"/>
                <a:gd name="csX224" fmla="*/ 71568 w 207862"/>
                <a:gd name="csY224" fmla="*/ 138802 h 348623"/>
                <a:gd name="csX225" fmla="*/ 70852 w 207862"/>
                <a:gd name="csY225" fmla="*/ 136386 h 348623"/>
                <a:gd name="csX226" fmla="*/ 70052 w 207862"/>
                <a:gd name="csY226" fmla="*/ 136040 h 348623"/>
                <a:gd name="csX227" fmla="*/ 68413 w 207862"/>
                <a:gd name="csY227" fmla="*/ 136224 h 348623"/>
                <a:gd name="csX228" fmla="*/ 67205 w 207862"/>
                <a:gd name="csY228" fmla="*/ 135101 h 348623"/>
                <a:gd name="csX229" fmla="*/ 66404 w 207862"/>
                <a:gd name="csY229" fmla="*/ 132278 h 348623"/>
                <a:gd name="csX230" fmla="*/ 66235 w 207862"/>
                <a:gd name="csY230" fmla="*/ 129247 h 348623"/>
                <a:gd name="csX231" fmla="*/ 65550 w 207862"/>
                <a:gd name="csY231" fmla="*/ 126693 h 348623"/>
                <a:gd name="csX232" fmla="*/ 64565 w 207862"/>
                <a:gd name="csY232" fmla="*/ 124224 h 348623"/>
                <a:gd name="csX233" fmla="*/ 63988 w 207862"/>
                <a:gd name="csY233" fmla="*/ 122208 h 348623"/>
                <a:gd name="csX234" fmla="*/ 63103 w 207862"/>
                <a:gd name="csY234" fmla="*/ 113146 h 348623"/>
                <a:gd name="csX235" fmla="*/ 62887 w 207862"/>
                <a:gd name="csY235" fmla="*/ 112315 h 348623"/>
                <a:gd name="csX236" fmla="*/ 62410 w 207862"/>
                <a:gd name="csY236" fmla="*/ 111630 h 348623"/>
                <a:gd name="csX237" fmla="*/ 61294 w 207862"/>
                <a:gd name="csY237" fmla="*/ 110600 h 348623"/>
                <a:gd name="csX238" fmla="*/ 60456 w 207862"/>
                <a:gd name="csY238" fmla="*/ 109338 h 348623"/>
                <a:gd name="csX239" fmla="*/ 60294 w 207862"/>
                <a:gd name="csY239" fmla="*/ 108300 h 348623"/>
                <a:gd name="csX240" fmla="*/ 60525 w 207862"/>
                <a:gd name="csY240" fmla="*/ 103830 h 348623"/>
                <a:gd name="csX241" fmla="*/ 60910 w 207862"/>
                <a:gd name="csY241" fmla="*/ 102753 h 348623"/>
                <a:gd name="csX242" fmla="*/ 61779 w 207862"/>
                <a:gd name="csY242" fmla="*/ 102237 h 348623"/>
                <a:gd name="csX243" fmla="*/ 62972 w 207862"/>
                <a:gd name="csY243" fmla="*/ 103114 h 348623"/>
                <a:gd name="csX244" fmla="*/ 63926 w 207862"/>
                <a:gd name="csY244" fmla="*/ 104199 h 348623"/>
                <a:gd name="csX245" fmla="*/ 65111 w 207862"/>
                <a:gd name="csY245" fmla="*/ 104722 h 348623"/>
                <a:gd name="csX246" fmla="*/ 66158 w 207862"/>
                <a:gd name="csY246" fmla="*/ 105407 h 348623"/>
                <a:gd name="csX247" fmla="*/ 68112 w 207862"/>
                <a:gd name="csY247" fmla="*/ 108053 h 348623"/>
                <a:gd name="csX248" fmla="*/ 68882 w 207862"/>
                <a:gd name="csY248" fmla="*/ 108469 h 348623"/>
                <a:gd name="csX249" fmla="*/ 71291 w 207862"/>
                <a:gd name="csY249" fmla="*/ 108384 h 348623"/>
                <a:gd name="csX250" fmla="*/ 72715 w 207862"/>
                <a:gd name="csY250" fmla="*/ 108053 h 348623"/>
                <a:gd name="csX251" fmla="*/ 73399 w 207862"/>
                <a:gd name="csY251" fmla="*/ 107092 h 348623"/>
                <a:gd name="csX252" fmla="*/ 73838 w 207862"/>
                <a:gd name="csY252" fmla="*/ 105946 h 348623"/>
                <a:gd name="csX253" fmla="*/ 73846 w 207862"/>
                <a:gd name="csY253" fmla="*/ 104591 h 348623"/>
                <a:gd name="csX254" fmla="*/ 72453 w 207862"/>
                <a:gd name="csY254" fmla="*/ 100591 h 348623"/>
                <a:gd name="csX255" fmla="*/ 72030 w 207862"/>
                <a:gd name="csY255" fmla="*/ 97706 h 348623"/>
                <a:gd name="csX256" fmla="*/ 72007 w 207862"/>
                <a:gd name="csY256" fmla="*/ 95106 h 348623"/>
                <a:gd name="csX257" fmla="*/ 72368 w 207862"/>
                <a:gd name="csY257" fmla="*/ 92498 h 348623"/>
                <a:gd name="csX258" fmla="*/ 74269 w 207862"/>
                <a:gd name="csY258" fmla="*/ 88160 h 348623"/>
                <a:gd name="csX259" fmla="*/ 74507 w 207862"/>
                <a:gd name="csY259" fmla="*/ 85144 h 348623"/>
                <a:gd name="csX260" fmla="*/ 74330 w 207862"/>
                <a:gd name="csY260" fmla="*/ 81105 h 348623"/>
                <a:gd name="csX261" fmla="*/ 74661 w 207862"/>
                <a:gd name="csY261" fmla="*/ 78697 h 348623"/>
                <a:gd name="csX262" fmla="*/ 74607 w 207862"/>
                <a:gd name="csY262" fmla="*/ 77313 h 348623"/>
                <a:gd name="csX263" fmla="*/ 73476 w 207862"/>
                <a:gd name="csY263" fmla="*/ 75136 h 348623"/>
                <a:gd name="csX264" fmla="*/ 73176 w 207862"/>
                <a:gd name="csY264" fmla="*/ 72813 h 348623"/>
                <a:gd name="csX265" fmla="*/ 76347 w 207862"/>
                <a:gd name="csY265" fmla="*/ 60989 h 348623"/>
                <a:gd name="csX266" fmla="*/ 77340 w 207862"/>
                <a:gd name="csY266" fmla="*/ 58696 h 348623"/>
                <a:gd name="csX267" fmla="*/ 78063 w 207862"/>
                <a:gd name="csY267" fmla="*/ 56327 h 348623"/>
                <a:gd name="csX268" fmla="*/ 78394 w 207862"/>
                <a:gd name="csY268" fmla="*/ 53180 h 348623"/>
                <a:gd name="csX269" fmla="*/ 80764 w 207862"/>
                <a:gd name="csY269" fmla="*/ 52319 h 348623"/>
                <a:gd name="csX270" fmla="*/ 83019 w 207862"/>
                <a:gd name="csY270" fmla="*/ 51019 h 348623"/>
                <a:gd name="csX271" fmla="*/ 84181 w 207862"/>
                <a:gd name="csY271" fmla="*/ 51119 h 348623"/>
                <a:gd name="csX272" fmla="*/ 85420 w 207862"/>
                <a:gd name="csY272" fmla="*/ 51434 h 348623"/>
                <a:gd name="csX273" fmla="*/ 88144 w 207862"/>
                <a:gd name="csY273" fmla="*/ 50788 h 348623"/>
                <a:gd name="csX274" fmla="*/ 89244 w 207862"/>
                <a:gd name="csY274" fmla="*/ 50749 h 348623"/>
                <a:gd name="csX275" fmla="*/ 109383 w 207862"/>
                <a:gd name="csY275" fmla="*/ 131693 h 348623"/>
                <a:gd name="csX276" fmla="*/ 109776 w 207862"/>
                <a:gd name="csY276" fmla="*/ 132470 h 348623"/>
                <a:gd name="csX277" fmla="*/ 109337 w 207862"/>
                <a:gd name="csY277" fmla="*/ 132432 h 348623"/>
                <a:gd name="csX278" fmla="*/ 109029 w 207862"/>
                <a:gd name="csY278" fmla="*/ 132578 h 348623"/>
                <a:gd name="csX279" fmla="*/ 108013 w 207862"/>
                <a:gd name="csY279" fmla="*/ 134178 h 348623"/>
                <a:gd name="csX280" fmla="*/ 109122 w 207862"/>
                <a:gd name="csY280" fmla="*/ 137140 h 348623"/>
                <a:gd name="csX281" fmla="*/ 108437 w 207862"/>
                <a:gd name="csY281" fmla="*/ 139294 h 348623"/>
                <a:gd name="csX282" fmla="*/ 107205 w 207862"/>
                <a:gd name="csY282" fmla="*/ 139432 h 348623"/>
                <a:gd name="csX283" fmla="*/ 106721 w 207862"/>
                <a:gd name="csY283" fmla="*/ 139202 h 348623"/>
                <a:gd name="csX284" fmla="*/ 106974 w 207862"/>
                <a:gd name="csY284" fmla="*/ 138132 h 348623"/>
                <a:gd name="csX285" fmla="*/ 107236 w 207862"/>
                <a:gd name="csY285" fmla="*/ 137648 h 348623"/>
                <a:gd name="csX286" fmla="*/ 106990 w 207862"/>
                <a:gd name="csY286" fmla="*/ 136240 h 348623"/>
                <a:gd name="csX287" fmla="*/ 106259 w 207862"/>
                <a:gd name="csY287" fmla="*/ 135355 h 348623"/>
                <a:gd name="csX288" fmla="*/ 105674 w 207862"/>
                <a:gd name="csY288" fmla="*/ 133640 h 348623"/>
                <a:gd name="csX289" fmla="*/ 104774 w 207862"/>
                <a:gd name="csY289" fmla="*/ 132609 h 348623"/>
                <a:gd name="csX290" fmla="*/ 105197 w 207862"/>
                <a:gd name="csY290" fmla="*/ 130955 h 348623"/>
                <a:gd name="csX291" fmla="*/ 108044 w 207862"/>
                <a:gd name="csY291" fmla="*/ 130770 h 348623"/>
                <a:gd name="csX292" fmla="*/ 109383 w 207862"/>
                <a:gd name="csY292" fmla="*/ 131693 h 348623"/>
                <a:gd name="csX293" fmla="*/ 112438 w 207862"/>
                <a:gd name="csY293" fmla="*/ 152887 h 348623"/>
                <a:gd name="csX294" fmla="*/ 112369 w 207862"/>
                <a:gd name="csY294" fmla="*/ 153787 h 348623"/>
                <a:gd name="csX295" fmla="*/ 107713 w 207862"/>
                <a:gd name="csY295" fmla="*/ 150510 h 348623"/>
                <a:gd name="csX296" fmla="*/ 107498 w 207862"/>
                <a:gd name="csY296" fmla="*/ 149948 h 348623"/>
                <a:gd name="csX297" fmla="*/ 107490 w 207862"/>
                <a:gd name="csY297" fmla="*/ 149425 h 348623"/>
                <a:gd name="csX298" fmla="*/ 107775 w 207862"/>
                <a:gd name="csY298" fmla="*/ 148902 h 348623"/>
                <a:gd name="csX299" fmla="*/ 112438 w 207862"/>
                <a:gd name="csY299" fmla="*/ 152887 h 348623"/>
                <a:gd name="csX300" fmla="*/ 159480 w 207862"/>
                <a:gd name="csY300" fmla="*/ 162088 h 348623"/>
                <a:gd name="csX301" fmla="*/ 158911 w 207862"/>
                <a:gd name="csY301" fmla="*/ 163518 h 348623"/>
                <a:gd name="csX302" fmla="*/ 158203 w 207862"/>
                <a:gd name="csY302" fmla="*/ 163011 h 348623"/>
                <a:gd name="csX303" fmla="*/ 157203 w 207862"/>
                <a:gd name="csY303" fmla="*/ 163095 h 348623"/>
                <a:gd name="csX304" fmla="*/ 155633 w 207862"/>
                <a:gd name="csY304" fmla="*/ 164311 h 348623"/>
                <a:gd name="csX305" fmla="*/ 153078 w 207862"/>
                <a:gd name="csY305" fmla="*/ 162680 h 348623"/>
                <a:gd name="csX306" fmla="*/ 152685 w 207862"/>
                <a:gd name="csY306" fmla="*/ 161403 h 348623"/>
                <a:gd name="csX307" fmla="*/ 154509 w 207862"/>
                <a:gd name="csY307" fmla="*/ 158595 h 348623"/>
                <a:gd name="csX308" fmla="*/ 154494 w 207862"/>
                <a:gd name="csY308" fmla="*/ 154418 h 348623"/>
                <a:gd name="csX309" fmla="*/ 155163 w 207862"/>
                <a:gd name="csY309" fmla="*/ 153387 h 348623"/>
                <a:gd name="csX310" fmla="*/ 155864 w 207862"/>
                <a:gd name="csY310" fmla="*/ 152649 h 348623"/>
                <a:gd name="csX311" fmla="*/ 156695 w 207862"/>
                <a:gd name="csY311" fmla="*/ 152248 h 348623"/>
                <a:gd name="csX312" fmla="*/ 158495 w 207862"/>
                <a:gd name="csY312" fmla="*/ 155133 h 348623"/>
                <a:gd name="csX313" fmla="*/ 159111 w 207862"/>
                <a:gd name="csY313" fmla="*/ 155487 h 348623"/>
                <a:gd name="csX314" fmla="*/ 160851 w 207862"/>
                <a:gd name="csY314" fmla="*/ 156810 h 348623"/>
                <a:gd name="csX315" fmla="*/ 160396 w 207862"/>
                <a:gd name="csY315" fmla="*/ 159480 h 348623"/>
                <a:gd name="csX316" fmla="*/ 160558 w 207862"/>
                <a:gd name="csY316" fmla="*/ 161041 h 348623"/>
                <a:gd name="csX317" fmla="*/ 159480 w 207862"/>
                <a:gd name="csY317" fmla="*/ 162088 h 348623"/>
                <a:gd name="csX318" fmla="*/ 71314 w 207862"/>
                <a:gd name="csY318" fmla="*/ 159472 h 348623"/>
                <a:gd name="csX319" fmla="*/ 71344 w 207862"/>
                <a:gd name="csY319" fmla="*/ 160964 h 348623"/>
                <a:gd name="csX320" fmla="*/ 67705 w 207862"/>
                <a:gd name="csY320" fmla="*/ 158764 h 348623"/>
                <a:gd name="csX321" fmla="*/ 67597 w 207862"/>
                <a:gd name="csY321" fmla="*/ 158003 h 348623"/>
                <a:gd name="csX322" fmla="*/ 67689 w 207862"/>
                <a:gd name="csY322" fmla="*/ 157434 h 348623"/>
                <a:gd name="csX323" fmla="*/ 68066 w 207862"/>
                <a:gd name="csY323" fmla="*/ 157095 h 348623"/>
                <a:gd name="csX324" fmla="*/ 70021 w 207862"/>
                <a:gd name="csY324" fmla="*/ 157918 h 348623"/>
                <a:gd name="csX325" fmla="*/ 71314 w 207862"/>
                <a:gd name="csY325" fmla="*/ 159472 h 348623"/>
                <a:gd name="csX326" fmla="*/ 106813 w 207862"/>
                <a:gd name="csY326" fmla="*/ 164119 h 348623"/>
                <a:gd name="csX327" fmla="*/ 108152 w 207862"/>
                <a:gd name="csY327" fmla="*/ 164180 h 348623"/>
                <a:gd name="csX328" fmla="*/ 108568 w 207862"/>
                <a:gd name="csY328" fmla="*/ 163972 h 348623"/>
                <a:gd name="csX329" fmla="*/ 111130 w 207862"/>
                <a:gd name="csY329" fmla="*/ 165819 h 348623"/>
                <a:gd name="csX330" fmla="*/ 110976 w 207862"/>
                <a:gd name="csY330" fmla="*/ 166757 h 348623"/>
                <a:gd name="csX331" fmla="*/ 111299 w 207862"/>
                <a:gd name="csY331" fmla="*/ 167988 h 348623"/>
                <a:gd name="csX332" fmla="*/ 109837 w 207862"/>
                <a:gd name="csY332" fmla="*/ 170111 h 348623"/>
                <a:gd name="csX333" fmla="*/ 109576 w 207862"/>
                <a:gd name="csY333" fmla="*/ 170827 h 348623"/>
                <a:gd name="csX334" fmla="*/ 108768 w 207862"/>
                <a:gd name="csY334" fmla="*/ 171519 h 348623"/>
                <a:gd name="csX335" fmla="*/ 105989 w 207862"/>
                <a:gd name="csY335" fmla="*/ 169827 h 348623"/>
                <a:gd name="csX336" fmla="*/ 104974 w 207862"/>
                <a:gd name="csY336" fmla="*/ 168796 h 348623"/>
                <a:gd name="csX337" fmla="*/ 104674 w 207862"/>
                <a:gd name="csY337" fmla="*/ 166688 h 348623"/>
                <a:gd name="csX338" fmla="*/ 105782 w 207862"/>
                <a:gd name="csY338" fmla="*/ 163557 h 348623"/>
                <a:gd name="csX339" fmla="*/ 106813 w 207862"/>
                <a:gd name="csY339" fmla="*/ 164119 h 348623"/>
                <a:gd name="csX340" fmla="*/ 80672 w 207862"/>
                <a:gd name="csY340" fmla="*/ 165457 h 348623"/>
                <a:gd name="csX341" fmla="*/ 81772 w 207862"/>
                <a:gd name="csY341" fmla="*/ 165642 h 348623"/>
                <a:gd name="csX342" fmla="*/ 85227 w 207862"/>
                <a:gd name="csY342" fmla="*/ 164980 h 348623"/>
                <a:gd name="csX343" fmla="*/ 86643 w 207862"/>
                <a:gd name="csY343" fmla="*/ 165311 h 348623"/>
                <a:gd name="csX344" fmla="*/ 87590 w 207862"/>
                <a:gd name="csY344" fmla="*/ 166580 h 348623"/>
                <a:gd name="csX345" fmla="*/ 88767 w 207862"/>
                <a:gd name="csY345" fmla="*/ 166973 h 348623"/>
                <a:gd name="csX346" fmla="*/ 89698 w 207862"/>
                <a:gd name="csY346" fmla="*/ 167619 h 348623"/>
                <a:gd name="csX347" fmla="*/ 91437 w 207862"/>
                <a:gd name="csY347" fmla="*/ 166496 h 348623"/>
                <a:gd name="csX348" fmla="*/ 93200 w 207862"/>
                <a:gd name="csY348" fmla="*/ 167780 h 348623"/>
                <a:gd name="csX349" fmla="*/ 94762 w 207862"/>
                <a:gd name="csY349" fmla="*/ 170180 h 348623"/>
                <a:gd name="csX350" fmla="*/ 96601 w 207862"/>
                <a:gd name="csY350" fmla="*/ 171881 h 348623"/>
                <a:gd name="csX351" fmla="*/ 98348 w 207862"/>
                <a:gd name="csY351" fmla="*/ 173142 h 348623"/>
                <a:gd name="csX352" fmla="*/ 98687 w 207862"/>
                <a:gd name="csY352" fmla="*/ 174073 h 348623"/>
                <a:gd name="csX353" fmla="*/ 97632 w 207862"/>
                <a:gd name="csY353" fmla="*/ 175604 h 348623"/>
                <a:gd name="csX354" fmla="*/ 97309 w 207862"/>
                <a:gd name="csY354" fmla="*/ 177535 h 348623"/>
                <a:gd name="csX355" fmla="*/ 97417 w 207862"/>
                <a:gd name="csY355" fmla="*/ 179620 h 348623"/>
                <a:gd name="csX356" fmla="*/ 98733 w 207862"/>
                <a:gd name="csY356" fmla="*/ 183997 h 348623"/>
                <a:gd name="csX357" fmla="*/ 98271 w 207862"/>
                <a:gd name="csY357" fmla="*/ 185181 h 348623"/>
                <a:gd name="csX358" fmla="*/ 96947 w 207862"/>
                <a:gd name="csY358" fmla="*/ 186858 h 348623"/>
                <a:gd name="csX359" fmla="*/ 95955 w 207862"/>
                <a:gd name="csY359" fmla="*/ 188720 h 348623"/>
                <a:gd name="csX360" fmla="*/ 96086 w 207862"/>
                <a:gd name="csY360" fmla="*/ 189474 h 348623"/>
                <a:gd name="csX361" fmla="*/ 95693 w 207862"/>
                <a:gd name="csY361" fmla="*/ 190090 h 348623"/>
                <a:gd name="csX362" fmla="*/ 95570 w 207862"/>
                <a:gd name="csY362" fmla="*/ 191405 h 348623"/>
                <a:gd name="csX363" fmla="*/ 94762 w 207862"/>
                <a:gd name="csY363" fmla="*/ 191128 h 348623"/>
                <a:gd name="csX364" fmla="*/ 94016 w 207862"/>
                <a:gd name="csY364" fmla="*/ 191336 h 348623"/>
                <a:gd name="csX365" fmla="*/ 93292 w 207862"/>
                <a:gd name="csY365" fmla="*/ 191928 h 348623"/>
                <a:gd name="csX366" fmla="*/ 92169 w 207862"/>
                <a:gd name="csY366" fmla="*/ 193197 h 348623"/>
                <a:gd name="csX367" fmla="*/ 90406 w 207862"/>
                <a:gd name="csY367" fmla="*/ 192813 h 348623"/>
                <a:gd name="csX368" fmla="*/ 89583 w 207862"/>
                <a:gd name="csY368" fmla="*/ 192436 h 348623"/>
                <a:gd name="csX369" fmla="*/ 89383 w 207862"/>
                <a:gd name="csY369" fmla="*/ 191336 h 348623"/>
                <a:gd name="csX370" fmla="*/ 88859 w 207862"/>
                <a:gd name="csY370" fmla="*/ 190559 h 348623"/>
                <a:gd name="csX371" fmla="*/ 88105 w 207862"/>
                <a:gd name="csY371" fmla="*/ 190097 h 348623"/>
                <a:gd name="csX372" fmla="*/ 86251 w 207862"/>
                <a:gd name="csY372" fmla="*/ 188197 h 348623"/>
                <a:gd name="csX373" fmla="*/ 85381 w 207862"/>
                <a:gd name="csY373" fmla="*/ 186766 h 348623"/>
                <a:gd name="csX374" fmla="*/ 85366 w 207862"/>
                <a:gd name="csY374" fmla="*/ 185243 h 348623"/>
                <a:gd name="csX375" fmla="*/ 84881 w 207862"/>
                <a:gd name="csY375" fmla="*/ 183820 h 348623"/>
                <a:gd name="csX376" fmla="*/ 83919 w 207862"/>
                <a:gd name="csY376" fmla="*/ 182550 h 348623"/>
                <a:gd name="csX377" fmla="*/ 82649 w 207862"/>
                <a:gd name="csY377" fmla="*/ 181574 h 348623"/>
                <a:gd name="csX378" fmla="*/ 82226 w 207862"/>
                <a:gd name="csY378" fmla="*/ 180635 h 348623"/>
                <a:gd name="csX379" fmla="*/ 82064 w 207862"/>
                <a:gd name="csY379" fmla="*/ 179527 h 348623"/>
                <a:gd name="csX380" fmla="*/ 81949 w 207862"/>
                <a:gd name="csY380" fmla="*/ 176689 h 348623"/>
                <a:gd name="csX381" fmla="*/ 80156 w 207862"/>
                <a:gd name="csY381" fmla="*/ 173150 h 348623"/>
                <a:gd name="csX382" fmla="*/ 79525 w 207862"/>
                <a:gd name="csY382" fmla="*/ 172304 h 348623"/>
                <a:gd name="csX383" fmla="*/ 77840 w 207862"/>
                <a:gd name="csY383" fmla="*/ 171427 h 348623"/>
                <a:gd name="csX384" fmla="*/ 76431 w 207862"/>
                <a:gd name="csY384" fmla="*/ 170296 h 348623"/>
                <a:gd name="csX385" fmla="*/ 75839 w 207862"/>
                <a:gd name="csY385" fmla="*/ 169173 h 348623"/>
                <a:gd name="csX386" fmla="*/ 75292 w 207862"/>
                <a:gd name="csY386" fmla="*/ 167357 h 348623"/>
                <a:gd name="csX387" fmla="*/ 74916 w 207862"/>
                <a:gd name="csY387" fmla="*/ 167096 h 348623"/>
                <a:gd name="csX388" fmla="*/ 73823 w 207862"/>
                <a:gd name="csY388" fmla="*/ 167180 h 348623"/>
                <a:gd name="csX389" fmla="*/ 72761 w 207862"/>
                <a:gd name="csY389" fmla="*/ 166942 h 348623"/>
                <a:gd name="csX390" fmla="*/ 73068 w 207862"/>
                <a:gd name="csY390" fmla="*/ 165611 h 348623"/>
                <a:gd name="csX391" fmla="*/ 74123 w 207862"/>
                <a:gd name="csY391" fmla="*/ 164642 h 348623"/>
                <a:gd name="csX392" fmla="*/ 75569 w 207862"/>
                <a:gd name="csY392" fmla="*/ 164519 h 348623"/>
                <a:gd name="csX393" fmla="*/ 79571 w 207862"/>
                <a:gd name="csY393" fmla="*/ 165065 h 348623"/>
                <a:gd name="csX394" fmla="*/ 80672 w 207862"/>
                <a:gd name="csY394" fmla="*/ 165457 h 348623"/>
                <a:gd name="csX395" fmla="*/ 136333 w 207862"/>
                <a:gd name="csY395" fmla="*/ 179250 h 348623"/>
                <a:gd name="csX396" fmla="*/ 138172 w 207862"/>
                <a:gd name="csY396" fmla="*/ 182612 h 348623"/>
                <a:gd name="csX397" fmla="*/ 136163 w 207862"/>
                <a:gd name="csY397" fmla="*/ 180320 h 348623"/>
                <a:gd name="csX398" fmla="*/ 133832 w 207862"/>
                <a:gd name="csY398" fmla="*/ 178758 h 348623"/>
                <a:gd name="csX399" fmla="*/ 131415 w 207862"/>
                <a:gd name="csY399" fmla="*/ 176173 h 348623"/>
                <a:gd name="csX400" fmla="*/ 129669 w 207862"/>
                <a:gd name="csY400" fmla="*/ 175265 h 348623"/>
                <a:gd name="csX401" fmla="*/ 129137 w 207862"/>
                <a:gd name="csY401" fmla="*/ 174742 h 348623"/>
                <a:gd name="csX402" fmla="*/ 129322 w 207862"/>
                <a:gd name="csY402" fmla="*/ 173673 h 348623"/>
                <a:gd name="csX403" fmla="*/ 130607 w 207862"/>
                <a:gd name="csY403" fmla="*/ 173473 h 348623"/>
                <a:gd name="csX404" fmla="*/ 131177 w 207862"/>
                <a:gd name="csY404" fmla="*/ 173535 h 348623"/>
                <a:gd name="csX405" fmla="*/ 134694 w 207862"/>
                <a:gd name="csY405" fmla="*/ 178112 h 348623"/>
                <a:gd name="csX406" fmla="*/ 136333 w 207862"/>
                <a:gd name="csY406" fmla="*/ 179250 h 348623"/>
                <a:gd name="csX407" fmla="*/ 146999 w 207862"/>
                <a:gd name="csY407" fmla="*/ 188036 h 348623"/>
                <a:gd name="csX408" fmla="*/ 147075 w 207862"/>
                <a:gd name="csY408" fmla="*/ 189959 h 348623"/>
                <a:gd name="csX409" fmla="*/ 146267 w 207862"/>
                <a:gd name="csY409" fmla="*/ 189251 h 348623"/>
                <a:gd name="csX410" fmla="*/ 143659 w 207862"/>
                <a:gd name="csY410" fmla="*/ 185474 h 348623"/>
                <a:gd name="csX411" fmla="*/ 142935 w 207862"/>
                <a:gd name="csY411" fmla="*/ 184097 h 348623"/>
                <a:gd name="csX412" fmla="*/ 143674 w 207862"/>
                <a:gd name="csY412" fmla="*/ 183181 h 348623"/>
                <a:gd name="csX413" fmla="*/ 145560 w 207862"/>
                <a:gd name="csY413" fmla="*/ 184589 h 348623"/>
                <a:gd name="csX414" fmla="*/ 146999 w 207862"/>
                <a:gd name="csY414" fmla="*/ 188036 h 348623"/>
                <a:gd name="csX415" fmla="*/ 110684 w 207862"/>
                <a:gd name="csY415" fmla="*/ 190213 h 348623"/>
                <a:gd name="csX416" fmla="*/ 108945 w 207862"/>
                <a:gd name="csY416" fmla="*/ 195682 h 348623"/>
                <a:gd name="csX417" fmla="*/ 107790 w 207862"/>
                <a:gd name="csY417" fmla="*/ 193797 h 348623"/>
                <a:gd name="csX418" fmla="*/ 108260 w 207862"/>
                <a:gd name="csY418" fmla="*/ 192613 h 348623"/>
                <a:gd name="csX419" fmla="*/ 107260 w 207862"/>
                <a:gd name="csY419" fmla="*/ 191628 h 348623"/>
                <a:gd name="csX420" fmla="*/ 106998 w 207862"/>
                <a:gd name="csY420" fmla="*/ 190728 h 348623"/>
                <a:gd name="csX421" fmla="*/ 107383 w 207862"/>
                <a:gd name="csY421" fmla="*/ 189543 h 348623"/>
                <a:gd name="csX422" fmla="*/ 108429 w 207862"/>
                <a:gd name="csY422" fmla="*/ 188443 h 348623"/>
                <a:gd name="csX423" fmla="*/ 108691 w 207862"/>
                <a:gd name="csY423" fmla="*/ 184858 h 348623"/>
                <a:gd name="csX424" fmla="*/ 110899 w 207862"/>
                <a:gd name="csY424" fmla="*/ 183712 h 348623"/>
                <a:gd name="csX425" fmla="*/ 111784 w 207862"/>
                <a:gd name="csY425" fmla="*/ 183666 h 348623"/>
                <a:gd name="csX426" fmla="*/ 111469 w 207862"/>
                <a:gd name="csY426" fmla="*/ 184543 h 348623"/>
                <a:gd name="csX427" fmla="*/ 111499 w 207862"/>
                <a:gd name="csY427" fmla="*/ 186197 h 348623"/>
                <a:gd name="csX428" fmla="*/ 110684 w 207862"/>
                <a:gd name="csY428" fmla="*/ 190213 h 348623"/>
                <a:gd name="csX429" fmla="*/ 115363 w 207862"/>
                <a:gd name="csY429" fmla="*/ 186389 h 348623"/>
                <a:gd name="csX430" fmla="*/ 114693 w 207862"/>
                <a:gd name="csY430" fmla="*/ 187058 h 348623"/>
                <a:gd name="csX431" fmla="*/ 114285 w 207862"/>
                <a:gd name="csY431" fmla="*/ 186951 h 348623"/>
                <a:gd name="csX432" fmla="*/ 114008 w 207862"/>
                <a:gd name="csY432" fmla="*/ 185766 h 348623"/>
                <a:gd name="csX433" fmla="*/ 114655 w 207862"/>
                <a:gd name="csY433" fmla="*/ 184974 h 348623"/>
                <a:gd name="csX434" fmla="*/ 114862 w 207862"/>
                <a:gd name="csY434" fmla="*/ 185051 h 348623"/>
                <a:gd name="csX435" fmla="*/ 115363 w 207862"/>
                <a:gd name="csY435" fmla="*/ 186389 h 348623"/>
                <a:gd name="csX436" fmla="*/ 145721 w 207862"/>
                <a:gd name="csY436" fmla="*/ 191697 h 348623"/>
                <a:gd name="csX437" fmla="*/ 149861 w 207862"/>
                <a:gd name="csY437" fmla="*/ 194290 h 348623"/>
                <a:gd name="csX438" fmla="*/ 152716 w 207862"/>
                <a:gd name="csY438" fmla="*/ 198728 h 348623"/>
                <a:gd name="csX439" fmla="*/ 153047 w 207862"/>
                <a:gd name="csY439" fmla="*/ 202129 h 348623"/>
                <a:gd name="csX440" fmla="*/ 152832 w 207862"/>
                <a:gd name="csY440" fmla="*/ 203421 h 348623"/>
                <a:gd name="csX441" fmla="*/ 151470 w 207862"/>
                <a:gd name="csY441" fmla="*/ 201967 h 348623"/>
                <a:gd name="csX442" fmla="*/ 148553 w 207862"/>
                <a:gd name="csY442" fmla="*/ 199890 h 348623"/>
                <a:gd name="csX443" fmla="*/ 146529 w 207862"/>
                <a:gd name="csY443" fmla="*/ 199429 h 348623"/>
                <a:gd name="csX444" fmla="*/ 145906 w 207862"/>
                <a:gd name="csY444" fmla="*/ 199052 h 348623"/>
                <a:gd name="csX445" fmla="*/ 146137 w 207862"/>
                <a:gd name="csY445" fmla="*/ 197929 h 348623"/>
                <a:gd name="csX446" fmla="*/ 144813 w 207862"/>
                <a:gd name="csY446" fmla="*/ 196890 h 348623"/>
                <a:gd name="csX447" fmla="*/ 144659 w 207862"/>
                <a:gd name="csY447" fmla="*/ 196467 h 348623"/>
                <a:gd name="csX448" fmla="*/ 143459 w 207862"/>
                <a:gd name="csY448" fmla="*/ 196005 h 348623"/>
                <a:gd name="csX449" fmla="*/ 141704 w 207862"/>
                <a:gd name="csY449" fmla="*/ 193674 h 348623"/>
                <a:gd name="csX450" fmla="*/ 140465 w 207862"/>
                <a:gd name="csY450" fmla="*/ 193236 h 348623"/>
                <a:gd name="csX451" fmla="*/ 139288 w 207862"/>
                <a:gd name="csY451" fmla="*/ 193728 h 348623"/>
                <a:gd name="csX452" fmla="*/ 136564 w 207862"/>
                <a:gd name="csY452" fmla="*/ 197190 h 348623"/>
                <a:gd name="csX453" fmla="*/ 133647 w 207862"/>
                <a:gd name="csY453" fmla="*/ 199621 h 348623"/>
                <a:gd name="csX454" fmla="*/ 133608 w 207862"/>
                <a:gd name="csY454" fmla="*/ 198690 h 348623"/>
                <a:gd name="csX455" fmla="*/ 134786 w 207862"/>
                <a:gd name="csY455" fmla="*/ 195651 h 348623"/>
                <a:gd name="csX456" fmla="*/ 135540 w 207862"/>
                <a:gd name="csY456" fmla="*/ 190790 h 348623"/>
                <a:gd name="csX457" fmla="*/ 136017 w 207862"/>
                <a:gd name="csY457" fmla="*/ 189312 h 348623"/>
                <a:gd name="csX458" fmla="*/ 135425 w 207862"/>
                <a:gd name="csY458" fmla="*/ 187128 h 348623"/>
                <a:gd name="csX459" fmla="*/ 135348 w 207862"/>
                <a:gd name="csY459" fmla="*/ 185181 h 348623"/>
                <a:gd name="csX460" fmla="*/ 137526 w 207862"/>
                <a:gd name="csY460" fmla="*/ 186082 h 348623"/>
                <a:gd name="csX461" fmla="*/ 140250 w 207862"/>
                <a:gd name="csY461" fmla="*/ 186989 h 348623"/>
                <a:gd name="csX462" fmla="*/ 142327 w 207862"/>
                <a:gd name="csY462" fmla="*/ 188228 h 348623"/>
                <a:gd name="csX463" fmla="*/ 142666 w 207862"/>
                <a:gd name="csY463" fmla="*/ 189059 h 348623"/>
                <a:gd name="csX464" fmla="*/ 145721 w 207862"/>
                <a:gd name="csY464" fmla="*/ 191697 h 348623"/>
                <a:gd name="csX465" fmla="*/ 178619 w 207862"/>
                <a:gd name="csY465" fmla="*/ 186412 h 348623"/>
                <a:gd name="csX466" fmla="*/ 180143 w 207862"/>
                <a:gd name="csY466" fmla="*/ 188205 h 348623"/>
                <a:gd name="csX467" fmla="*/ 180520 w 207862"/>
                <a:gd name="csY467" fmla="*/ 189497 h 348623"/>
                <a:gd name="csX468" fmla="*/ 180358 w 207862"/>
                <a:gd name="csY468" fmla="*/ 190936 h 348623"/>
                <a:gd name="csX469" fmla="*/ 181051 w 207862"/>
                <a:gd name="csY469" fmla="*/ 191574 h 348623"/>
                <a:gd name="csX470" fmla="*/ 182275 w 207862"/>
                <a:gd name="csY470" fmla="*/ 191743 h 348623"/>
                <a:gd name="csX471" fmla="*/ 183837 w 207862"/>
                <a:gd name="csY471" fmla="*/ 192467 h 348623"/>
                <a:gd name="csX472" fmla="*/ 185006 w 207862"/>
                <a:gd name="csY472" fmla="*/ 193797 h 348623"/>
                <a:gd name="csX473" fmla="*/ 184306 w 207862"/>
                <a:gd name="csY473" fmla="*/ 195013 h 348623"/>
                <a:gd name="csX474" fmla="*/ 184522 w 207862"/>
                <a:gd name="csY474" fmla="*/ 196790 h 348623"/>
                <a:gd name="csX475" fmla="*/ 183298 w 207862"/>
                <a:gd name="csY475" fmla="*/ 199028 h 348623"/>
                <a:gd name="csX476" fmla="*/ 183460 w 207862"/>
                <a:gd name="csY476" fmla="*/ 202998 h 348623"/>
                <a:gd name="csX477" fmla="*/ 184167 w 207862"/>
                <a:gd name="csY477" fmla="*/ 204267 h 348623"/>
                <a:gd name="csX478" fmla="*/ 184237 w 207862"/>
                <a:gd name="csY478" fmla="*/ 205544 h 348623"/>
                <a:gd name="csX479" fmla="*/ 184060 w 207862"/>
                <a:gd name="csY479" fmla="*/ 206883 h 348623"/>
                <a:gd name="csX480" fmla="*/ 184360 w 207862"/>
                <a:gd name="csY480" fmla="*/ 207983 h 348623"/>
                <a:gd name="csX481" fmla="*/ 186245 w 207862"/>
                <a:gd name="csY481" fmla="*/ 211614 h 348623"/>
                <a:gd name="csX482" fmla="*/ 186592 w 207862"/>
                <a:gd name="csY482" fmla="*/ 212822 h 348623"/>
                <a:gd name="csX483" fmla="*/ 186014 w 207862"/>
                <a:gd name="csY483" fmla="*/ 213776 h 348623"/>
                <a:gd name="csX484" fmla="*/ 185830 w 207862"/>
                <a:gd name="csY484" fmla="*/ 214683 h 348623"/>
                <a:gd name="csX485" fmla="*/ 186992 w 207862"/>
                <a:gd name="csY485" fmla="*/ 214776 h 348623"/>
                <a:gd name="csX486" fmla="*/ 188646 w 207862"/>
                <a:gd name="csY486" fmla="*/ 216284 h 348623"/>
                <a:gd name="csX487" fmla="*/ 189624 w 207862"/>
                <a:gd name="csY487" fmla="*/ 218276 h 348623"/>
                <a:gd name="csX488" fmla="*/ 189331 w 207862"/>
                <a:gd name="csY488" fmla="*/ 218799 h 348623"/>
                <a:gd name="csX489" fmla="*/ 188008 w 207862"/>
                <a:gd name="csY489" fmla="*/ 217237 h 348623"/>
                <a:gd name="csX490" fmla="*/ 187007 w 207862"/>
                <a:gd name="csY490" fmla="*/ 216991 h 348623"/>
                <a:gd name="csX491" fmla="*/ 182767 w 207862"/>
                <a:gd name="csY491" fmla="*/ 217414 h 348623"/>
                <a:gd name="csX492" fmla="*/ 180166 w 207862"/>
                <a:gd name="csY492" fmla="*/ 216768 h 348623"/>
                <a:gd name="csX493" fmla="*/ 178481 w 207862"/>
                <a:gd name="csY493" fmla="*/ 216707 h 348623"/>
                <a:gd name="csX494" fmla="*/ 176795 w 207862"/>
                <a:gd name="csY494" fmla="*/ 214037 h 348623"/>
                <a:gd name="csX495" fmla="*/ 175333 w 207862"/>
                <a:gd name="csY495" fmla="*/ 213591 h 348623"/>
                <a:gd name="csX496" fmla="*/ 174179 w 207862"/>
                <a:gd name="csY496" fmla="*/ 212414 h 348623"/>
                <a:gd name="csX497" fmla="*/ 172255 w 207862"/>
                <a:gd name="csY497" fmla="*/ 209391 h 348623"/>
                <a:gd name="csX498" fmla="*/ 171647 w 207862"/>
                <a:gd name="csY498" fmla="*/ 207660 h 348623"/>
                <a:gd name="csX499" fmla="*/ 172986 w 207862"/>
                <a:gd name="csY499" fmla="*/ 205906 h 348623"/>
                <a:gd name="csX500" fmla="*/ 173409 w 207862"/>
                <a:gd name="csY500" fmla="*/ 204506 h 348623"/>
                <a:gd name="csX501" fmla="*/ 173333 w 207862"/>
                <a:gd name="csY501" fmla="*/ 203137 h 348623"/>
                <a:gd name="csX502" fmla="*/ 172055 w 207862"/>
                <a:gd name="csY502" fmla="*/ 203360 h 348623"/>
                <a:gd name="csX503" fmla="*/ 170939 w 207862"/>
                <a:gd name="csY503" fmla="*/ 202906 h 348623"/>
                <a:gd name="csX504" fmla="*/ 169577 w 207862"/>
                <a:gd name="csY504" fmla="*/ 201221 h 348623"/>
                <a:gd name="csX505" fmla="*/ 169031 w 207862"/>
                <a:gd name="csY505" fmla="*/ 200252 h 348623"/>
                <a:gd name="csX506" fmla="*/ 168038 w 207862"/>
                <a:gd name="csY506" fmla="*/ 199444 h 348623"/>
                <a:gd name="csX507" fmla="*/ 166461 w 207862"/>
                <a:gd name="csY507" fmla="*/ 197521 h 348623"/>
                <a:gd name="csX508" fmla="*/ 164190 w 207862"/>
                <a:gd name="csY508" fmla="*/ 196767 h 348623"/>
                <a:gd name="csX509" fmla="*/ 163267 w 207862"/>
                <a:gd name="csY509" fmla="*/ 196244 h 348623"/>
                <a:gd name="csX510" fmla="*/ 161474 w 207862"/>
                <a:gd name="csY510" fmla="*/ 194628 h 348623"/>
                <a:gd name="csX511" fmla="*/ 160158 w 207862"/>
                <a:gd name="csY511" fmla="*/ 192628 h 348623"/>
                <a:gd name="csX512" fmla="*/ 158880 w 207862"/>
                <a:gd name="csY512" fmla="*/ 189120 h 348623"/>
                <a:gd name="csX513" fmla="*/ 158211 w 207862"/>
                <a:gd name="csY513" fmla="*/ 185482 h 348623"/>
                <a:gd name="csX514" fmla="*/ 164067 w 207862"/>
                <a:gd name="csY514" fmla="*/ 186428 h 348623"/>
                <a:gd name="csX515" fmla="*/ 169993 w 207862"/>
                <a:gd name="csY515" fmla="*/ 186243 h 348623"/>
                <a:gd name="csX516" fmla="*/ 176688 w 207862"/>
                <a:gd name="csY516" fmla="*/ 185412 h 348623"/>
                <a:gd name="csX517" fmla="*/ 178619 w 207862"/>
                <a:gd name="csY517" fmla="*/ 186412 h 348623"/>
                <a:gd name="csX518" fmla="*/ 122789 w 207862"/>
                <a:gd name="csY518" fmla="*/ 191220 h 348623"/>
                <a:gd name="csX519" fmla="*/ 121680 w 207862"/>
                <a:gd name="csY519" fmla="*/ 191736 h 348623"/>
                <a:gd name="csX520" fmla="*/ 119433 w 207862"/>
                <a:gd name="csY520" fmla="*/ 189582 h 348623"/>
                <a:gd name="csX521" fmla="*/ 118125 w 207862"/>
                <a:gd name="csY521" fmla="*/ 188574 h 348623"/>
                <a:gd name="csX522" fmla="*/ 117787 w 207862"/>
                <a:gd name="csY522" fmla="*/ 188013 h 348623"/>
                <a:gd name="csX523" fmla="*/ 118841 w 207862"/>
                <a:gd name="csY523" fmla="*/ 187205 h 348623"/>
                <a:gd name="csX524" fmla="*/ 121688 w 207862"/>
                <a:gd name="csY524" fmla="*/ 187212 h 348623"/>
                <a:gd name="csX525" fmla="*/ 123197 w 207862"/>
                <a:gd name="csY525" fmla="*/ 188689 h 348623"/>
                <a:gd name="csX526" fmla="*/ 123404 w 207862"/>
                <a:gd name="csY526" fmla="*/ 189612 h 348623"/>
                <a:gd name="csX527" fmla="*/ 122789 w 207862"/>
                <a:gd name="csY527" fmla="*/ 191220 h 348623"/>
                <a:gd name="csX528" fmla="*/ 67620 w 207862"/>
                <a:gd name="csY528" fmla="*/ 194320 h 348623"/>
                <a:gd name="csX529" fmla="*/ 68797 w 207862"/>
                <a:gd name="csY529" fmla="*/ 194651 h 348623"/>
                <a:gd name="csX530" fmla="*/ 69636 w 207862"/>
                <a:gd name="csY530" fmla="*/ 194328 h 348623"/>
                <a:gd name="csX531" fmla="*/ 70383 w 207862"/>
                <a:gd name="csY531" fmla="*/ 193167 h 348623"/>
                <a:gd name="csX532" fmla="*/ 71083 w 207862"/>
                <a:gd name="csY532" fmla="*/ 194882 h 348623"/>
                <a:gd name="csX533" fmla="*/ 72838 w 207862"/>
                <a:gd name="csY533" fmla="*/ 196290 h 348623"/>
                <a:gd name="csX534" fmla="*/ 72253 w 207862"/>
                <a:gd name="csY534" fmla="*/ 197721 h 348623"/>
                <a:gd name="csX535" fmla="*/ 70721 w 207862"/>
                <a:gd name="csY535" fmla="*/ 197882 h 348623"/>
                <a:gd name="csX536" fmla="*/ 69220 w 207862"/>
                <a:gd name="csY536" fmla="*/ 197559 h 348623"/>
                <a:gd name="csX537" fmla="*/ 67628 w 207862"/>
                <a:gd name="csY537" fmla="*/ 198129 h 348623"/>
                <a:gd name="csX538" fmla="*/ 65696 w 207862"/>
                <a:gd name="csY538" fmla="*/ 197805 h 348623"/>
                <a:gd name="csX539" fmla="*/ 64542 w 207862"/>
                <a:gd name="csY539" fmla="*/ 196467 h 348623"/>
                <a:gd name="csX540" fmla="*/ 63226 w 207862"/>
                <a:gd name="csY540" fmla="*/ 194059 h 348623"/>
                <a:gd name="csX541" fmla="*/ 62572 w 207862"/>
                <a:gd name="csY541" fmla="*/ 193613 h 348623"/>
                <a:gd name="csX542" fmla="*/ 62657 w 207862"/>
                <a:gd name="csY542" fmla="*/ 192628 h 348623"/>
                <a:gd name="csX543" fmla="*/ 63141 w 207862"/>
                <a:gd name="csY543" fmla="*/ 192005 h 348623"/>
                <a:gd name="csX544" fmla="*/ 62887 w 207862"/>
                <a:gd name="csY544" fmla="*/ 191843 h 348623"/>
                <a:gd name="csX545" fmla="*/ 63011 w 207862"/>
                <a:gd name="csY545" fmla="*/ 191405 h 348623"/>
                <a:gd name="csX546" fmla="*/ 63249 w 207862"/>
                <a:gd name="csY546" fmla="*/ 191105 h 348623"/>
                <a:gd name="csX547" fmla="*/ 63672 w 207862"/>
                <a:gd name="csY547" fmla="*/ 190982 h 348623"/>
                <a:gd name="csX548" fmla="*/ 64703 w 207862"/>
                <a:gd name="csY548" fmla="*/ 192051 h 348623"/>
                <a:gd name="csX549" fmla="*/ 67151 w 207862"/>
                <a:gd name="csY549" fmla="*/ 193644 h 348623"/>
                <a:gd name="csX550" fmla="*/ 67620 w 207862"/>
                <a:gd name="csY550" fmla="*/ 194320 h 348623"/>
                <a:gd name="csX551" fmla="*/ 66297 w 207862"/>
                <a:gd name="csY551" fmla="*/ 204506 h 348623"/>
                <a:gd name="csX552" fmla="*/ 64680 w 207862"/>
                <a:gd name="csY552" fmla="*/ 205252 h 348623"/>
                <a:gd name="csX553" fmla="*/ 64265 w 207862"/>
                <a:gd name="csY553" fmla="*/ 204783 h 348623"/>
                <a:gd name="csX554" fmla="*/ 63980 w 207862"/>
                <a:gd name="csY554" fmla="*/ 203698 h 348623"/>
                <a:gd name="csX555" fmla="*/ 64003 w 207862"/>
                <a:gd name="csY555" fmla="*/ 202952 h 348623"/>
                <a:gd name="csX556" fmla="*/ 62456 w 207862"/>
                <a:gd name="csY556" fmla="*/ 199013 h 348623"/>
                <a:gd name="csX557" fmla="*/ 63641 w 207862"/>
                <a:gd name="csY557" fmla="*/ 198413 h 348623"/>
                <a:gd name="csX558" fmla="*/ 64519 w 207862"/>
                <a:gd name="csY558" fmla="*/ 198875 h 348623"/>
                <a:gd name="csX559" fmla="*/ 65404 w 207862"/>
                <a:gd name="csY559" fmla="*/ 199498 h 348623"/>
                <a:gd name="csX560" fmla="*/ 66227 w 207862"/>
                <a:gd name="csY560" fmla="*/ 199821 h 348623"/>
                <a:gd name="csX561" fmla="*/ 66981 w 207862"/>
                <a:gd name="csY561" fmla="*/ 201067 h 348623"/>
                <a:gd name="csX562" fmla="*/ 66804 w 207862"/>
                <a:gd name="csY562" fmla="*/ 201929 h 348623"/>
                <a:gd name="csX563" fmla="*/ 67035 w 207862"/>
                <a:gd name="csY563" fmla="*/ 202760 h 348623"/>
                <a:gd name="csX564" fmla="*/ 66297 w 207862"/>
                <a:gd name="csY564" fmla="*/ 204506 h 348623"/>
                <a:gd name="csX565" fmla="*/ 119364 w 207862"/>
                <a:gd name="csY565" fmla="*/ 206437 h 348623"/>
                <a:gd name="csX566" fmla="*/ 121881 w 207862"/>
                <a:gd name="csY566" fmla="*/ 207552 h 348623"/>
                <a:gd name="csX567" fmla="*/ 124328 w 207862"/>
                <a:gd name="csY567" fmla="*/ 206591 h 348623"/>
                <a:gd name="csX568" fmla="*/ 126744 w 207862"/>
                <a:gd name="csY568" fmla="*/ 206860 h 348623"/>
                <a:gd name="csX569" fmla="*/ 128753 w 207862"/>
                <a:gd name="csY569" fmla="*/ 208314 h 348623"/>
                <a:gd name="csX570" fmla="*/ 128098 w 207862"/>
                <a:gd name="csY570" fmla="*/ 209237 h 348623"/>
                <a:gd name="csX571" fmla="*/ 127960 w 207862"/>
                <a:gd name="csY571" fmla="*/ 210245 h 348623"/>
                <a:gd name="csX572" fmla="*/ 132454 w 207862"/>
                <a:gd name="csY572" fmla="*/ 208052 h 348623"/>
                <a:gd name="csX573" fmla="*/ 133655 w 207862"/>
                <a:gd name="csY573" fmla="*/ 208183 h 348623"/>
                <a:gd name="csX574" fmla="*/ 133616 w 207862"/>
                <a:gd name="csY574" fmla="*/ 210222 h 348623"/>
                <a:gd name="csX575" fmla="*/ 133347 w 207862"/>
                <a:gd name="csY575" fmla="*/ 211953 h 348623"/>
                <a:gd name="csX576" fmla="*/ 132823 w 207862"/>
                <a:gd name="csY576" fmla="*/ 213630 h 348623"/>
                <a:gd name="csX577" fmla="*/ 131870 w 207862"/>
                <a:gd name="csY577" fmla="*/ 215591 h 348623"/>
                <a:gd name="csX578" fmla="*/ 130592 w 207862"/>
                <a:gd name="csY578" fmla="*/ 217353 h 348623"/>
                <a:gd name="csX579" fmla="*/ 128914 w 207862"/>
                <a:gd name="csY579" fmla="*/ 218630 h 348623"/>
                <a:gd name="csX580" fmla="*/ 126921 w 207862"/>
                <a:gd name="csY580" fmla="*/ 219407 h 348623"/>
                <a:gd name="csX581" fmla="*/ 125974 w 207862"/>
                <a:gd name="csY581" fmla="*/ 220115 h 348623"/>
                <a:gd name="csX582" fmla="*/ 125690 w 207862"/>
                <a:gd name="csY582" fmla="*/ 221184 h 348623"/>
                <a:gd name="csX583" fmla="*/ 125728 w 207862"/>
                <a:gd name="csY583" fmla="*/ 222522 h 348623"/>
                <a:gd name="csX584" fmla="*/ 125267 w 207862"/>
                <a:gd name="csY584" fmla="*/ 223746 h 348623"/>
                <a:gd name="csX585" fmla="*/ 123181 w 207862"/>
                <a:gd name="csY585" fmla="*/ 224246 h 348623"/>
                <a:gd name="csX586" fmla="*/ 119918 w 207862"/>
                <a:gd name="csY586" fmla="*/ 226623 h 348623"/>
                <a:gd name="csX587" fmla="*/ 112908 w 207862"/>
                <a:gd name="csY587" fmla="*/ 228131 h 348623"/>
                <a:gd name="csX588" fmla="*/ 110984 w 207862"/>
                <a:gd name="csY588" fmla="*/ 229169 h 348623"/>
                <a:gd name="csX589" fmla="*/ 109760 w 207862"/>
                <a:gd name="csY589" fmla="*/ 230508 h 348623"/>
                <a:gd name="csX590" fmla="*/ 108391 w 207862"/>
                <a:gd name="csY590" fmla="*/ 231723 h 348623"/>
                <a:gd name="csX591" fmla="*/ 107644 w 207862"/>
                <a:gd name="csY591" fmla="*/ 232023 h 348623"/>
                <a:gd name="csX592" fmla="*/ 107306 w 207862"/>
                <a:gd name="csY592" fmla="*/ 231446 h 348623"/>
                <a:gd name="csX593" fmla="*/ 107205 w 207862"/>
                <a:gd name="csY593" fmla="*/ 230954 h 348623"/>
                <a:gd name="csX594" fmla="*/ 108206 w 207862"/>
                <a:gd name="csY594" fmla="*/ 227792 h 348623"/>
                <a:gd name="csX595" fmla="*/ 108044 w 207862"/>
                <a:gd name="csY595" fmla="*/ 226477 h 348623"/>
                <a:gd name="csX596" fmla="*/ 107560 w 207862"/>
                <a:gd name="csY596" fmla="*/ 225200 h 348623"/>
                <a:gd name="csX597" fmla="*/ 107867 w 207862"/>
                <a:gd name="csY597" fmla="*/ 222699 h 348623"/>
                <a:gd name="csX598" fmla="*/ 109083 w 207862"/>
                <a:gd name="csY598" fmla="*/ 220353 h 348623"/>
                <a:gd name="csX599" fmla="*/ 109730 w 207862"/>
                <a:gd name="csY599" fmla="*/ 217768 h 348623"/>
                <a:gd name="csX600" fmla="*/ 109922 w 207862"/>
                <a:gd name="csY600" fmla="*/ 212783 h 348623"/>
                <a:gd name="csX601" fmla="*/ 110869 w 207862"/>
                <a:gd name="csY601" fmla="*/ 205837 h 348623"/>
                <a:gd name="csX602" fmla="*/ 110815 w 207862"/>
                <a:gd name="csY602" fmla="*/ 205006 h 348623"/>
                <a:gd name="csX603" fmla="*/ 110076 w 207862"/>
                <a:gd name="csY603" fmla="*/ 204067 h 348623"/>
                <a:gd name="csX604" fmla="*/ 107352 w 207862"/>
                <a:gd name="csY604" fmla="*/ 203306 h 348623"/>
                <a:gd name="csX605" fmla="*/ 106274 w 207862"/>
                <a:gd name="csY605" fmla="*/ 202590 h 348623"/>
                <a:gd name="csX606" fmla="*/ 106813 w 207862"/>
                <a:gd name="csY606" fmla="*/ 201198 h 348623"/>
                <a:gd name="csX607" fmla="*/ 107844 w 207862"/>
                <a:gd name="csY607" fmla="*/ 200252 h 348623"/>
                <a:gd name="csX608" fmla="*/ 109260 w 207862"/>
                <a:gd name="csY608" fmla="*/ 200290 h 348623"/>
                <a:gd name="csX609" fmla="*/ 110507 w 207862"/>
                <a:gd name="csY609" fmla="*/ 201175 h 348623"/>
                <a:gd name="csX610" fmla="*/ 114908 w 207862"/>
                <a:gd name="csY610" fmla="*/ 202998 h 348623"/>
                <a:gd name="csX611" fmla="*/ 117248 w 207862"/>
                <a:gd name="csY611" fmla="*/ 204529 h 348623"/>
                <a:gd name="csX612" fmla="*/ 119364 w 207862"/>
                <a:gd name="csY612" fmla="*/ 206437 h 348623"/>
                <a:gd name="csX613" fmla="*/ 170300 w 207862"/>
                <a:gd name="csY613" fmla="*/ 206883 h 348623"/>
                <a:gd name="csX614" fmla="*/ 169900 w 207862"/>
                <a:gd name="csY614" fmla="*/ 208006 h 348623"/>
                <a:gd name="csX615" fmla="*/ 169269 w 207862"/>
                <a:gd name="csY615" fmla="*/ 207691 h 348623"/>
                <a:gd name="csX616" fmla="*/ 168723 w 207862"/>
                <a:gd name="csY616" fmla="*/ 207183 h 348623"/>
                <a:gd name="csX617" fmla="*/ 167915 w 207862"/>
                <a:gd name="csY617" fmla="*/ 205483 h 348623"/>
                <a:gd name="csX618" fmla="*/ 167638 w 207862"/>
                <a:gd name="csY618" fmla="*/ 204237 h 348623"/>
                <a:gd name="csX619" fmla="*/ 168885 w 207862"/>
                <a:gd name="csY619" fmla="*/ 204937 h 348623"/>
                <a:gd name="csX620" fmla="*/ 169600 w 207862"/>
                <a:gd name="csY620" fmla="*/ 206175 h 348623"/>
                <a:gd name="csX621" fmla="*/ 170300 w 207862"/>
                <a:gd name="csY621" fmla="*/ 206883 h 348623"/>
                <a:gd name="csX622" fmla="*/ 164983 w 207862"/>
                <a:gd name="csY622" fmla="*/ 209129 h 348623"/>
                <a:gd name="csX623" fmla="*/ 162282 w 207862"/>
                <a:gd name="csY623" fmla="*/ 209268 h 348623"/>
                <a:gd name="csX624" fmla="*/ 161104 w 207862"/>
                <a:gd name="csY624" fmla="*/ 208268 h 348623"/>
                <a:gd name="csX625" fmla="*/ 159634 w 207862"/>
                <a:gd name="csY625" fmla="*/ 205329 h 348623"/>
                <a:gd name="csX626" fmla="*/ 161297 w 207862"/>
                <a:gd name="csY626" fmla="*/ 204691 h 348623"/>
                <a:gd name="csX627" fmla="*/ 162882 w 207862"/>
                <a:gd name="csY627" fmla="*/ 204860 h 348623"/>
                <a:gd name="csX628" fmla="*/ 164044 w 207862"/>
                <a:gd name="csY628" fmla="*/ 205898 h 348623"/>
                <a:gd name="csX629" fmla="*/ 165283 w 207862"/>
                <a:gd name="csY629" fmla="*/ 207868 h 348623"/>
                <a:gd name="csX630" fmla="*/ 164983 w 207862"/>
                <a:gd name="csY630" fmla="*/ 209129 h 348623"/>
                <a:gd name="csX631" fmla="*/ 164252 w 207862"/>
                <a:gd name="csY631" fmla="*/ 212391 h 348623"/>
                <a:gd name="csX632" fmla="*/ 165752 w 207862"/>
                <a:gd name="csY632" fmla="*/ 213160 h 348623"/>
                <a:gd name="csX633" fmla="*/ 167484 w 207862"/>
                <a:gd name="csY633" fmla="*/ 212853 h 348623"/>
                <a:gd name="csX634" fmla="*/ 169577 w 207862"/>
                <a:gd name="csY634" fmla="*/ 211114 h 348623"/>
                <a:gd name="csX635" fmla="*/ 171932 w 207862"/>
                <a:gd name="csY635" fmla="*/ 211745 h 348623"/>
                <a:gd name="csX636" fmla="*/ 173309 w 207862"/>
                <a:gd name="csY636" fmla="*/ 214307 h 348623"/>
                <a:gd name="csX637" fmla="*/ 174017 w 207862"/>
                <a:gd name="csY637" fmla="*/ 215268 h 348623"/>
                <a:gd name="csX638" fmla="*/ 174402 w 207862"/>
                <a:gd name="csY638" fmla="*/ 216937 h 348623"/>
                <a:gd name="csX639" fmla="*/ 174302 w 207862"/>
                <a:gd name="csY639" fmla="*/ 220945 h 348623"/>
                <a:gd name="csX640" fmla="*/ 173733 w 207862"/>
                <a:gd name="csY640" fmla="*/ 224576 h 348623"/>
                <a:gd name="csX641" fmla="*/ 174179 w 207862"/>
                <a:gd name="csY641" fmla="*/ 225323 h 348623"/>
                <a:gd name="csX642" fmla="*/ 175264 w 207862"/>
                <a:gd name="csY642" fmla="*/ 225977 h 348623"/>
                <a:gd name="csX643" fmla="*/ 176203 w 207862"/>
                <a:gd name="csY643" fmla="*/ 226777 h 348623"/>
                <a:gd name="csX644" fmla="*/ 176995 w 207862"/>
                <a:gd name="csY644" fmla="*/ 227808 h 348623"/>
                <a:gd name="csX645" fmla="*/ 177503 w 207862"/>
                <a:gd name="csY645" fmla="*/ 228954 h 348623"/>
                <a:gd name="csX646" fmla="*/ 177704 w 207862"/>
                <a:gd name="csY646" fmla="*/ 231738 h 348623"/>
                <a:gd name="csX647" fmla="*/ 179066 w 207862"/>
                <a:gd name="csY647" fmla="*/ 234085 h 348623"/>
                <a:gd name="csX648" fmla="*/ 179243 w 207862"/>
                <a:gd name="csY648" fmla="*/ 235000 h 348623"/>
                <a:gd name="csX649" fmla="*/ 178919 w 207862"/>
                <a:gd name="csY649" fmla="*/ 235962 h 348623"/>
                <a:gd name="csX650" fmla="*/ 176649 w 207862"/>
                <a:gd name="csY650" fmla="*/ 235777 h 348623"/>
                <a:gd name="csX651" fmla="*/ 176472 w 207862"/>
                <a:gd name="csY651" fmla="*/ 236585 h 348623"/>
                <a:gd name="csX652" fmla="*/ 176526 w 207862"/>
                <a:gd name="csY652" fmla="*/ 237585 h 348623"/>
                <a:gd name="csX653" fmla="*/ 175726 w 207862"/>
                <a:gd name="csY653" fmla="*/ 236954 h 348623"/>
                <a:gd name="csX654" fmla="*/ 174395 w 207862"/>
                <a:gd name="csY654" fmla="*/ 234662 h 348623"/>
                <a:gd name="csX655" fmla="*/ 173179 w 207862"/>
                <a:gd name="csY655" fmla="*/ 233700 h 348623"/>
                <a:gd name="csX656" fmla="*/ 173556 w 207862"/>
                <a:gd name="csY656" fmla="*/ 237416 h 348623"/>
                <a:gd name="csX657" fmla="*/ 173956 w 207862"/>
                <a:gd name="csY657" fmla="*/ 239193 h 348623"/>
                <a:gd name="csX658" fmla="*/ 174025 w 207862"/>
                <a:gd name="csY658" fmla="*/ 240985 h 348623"/>
                <a:gd name="csX659" fmla="*/ 171924 w 207862"/>
                <a:gd name="csY659" fmla="*/ 239616 h 348623"/>
                <a:gd name="csX660" fmla="*/ 169415 w 207862"/>
                <a:gd name="csY660" fmla="*/ 238770 h 348623"/>
                <a:gd name="csX661" fmla="*/ 168723 w 207862"/>
                <a:gd name="csY661" fmla="*/ 238039 h 348623"/>
                <a:gd name="csX662" fmla="*/ 168954 w 207862"/>
                <a:gd name="csY662" fmla="*/ 235716 h 348623"/>
                <a:gd name="csX663" fmla="*/ 168908 w 207862"/>
                <a:gd name="csY663" fmla="*/ 234562 h 348623"/>
                <a:gd name="csX664" fmla="*/ 167784 w 207862"/>
                <a:gd name="csY664" fmla="*/ 232115 h 348623"/>
                <a:gd name="csX665" fmla="*/ 169100 w 207862"/>
                <a:gd name="csY665" fmla="*/ 226823 h 348623"/>
                <a:gd name="csX666" fmla="*/ 169069 w 207862"/>
                <a:gd name="csY666" fmla="*/ 225738 h 348623"/>
                <a:gd name="csX667" fmla="*/ 168846 w 207862"/>
                <a:gd name="csY667" fmla="*/ 224653 h 348623"/>
                <a:gd name="csX668" fmla="*/ 167807 w 207862"/>
                <a:gd name="csY668" fmla="*/ 222507 h 348623"/>
                <a:gd name="csX669" fmla="*/ 166160 w 207862"/>
                <a:gd name="csY669" fmla="*/ 220707 h 348623"/>
                <a:gd name="csX670" fmla="*/ 165152 w 207862"/>
                <a:gd name="csY670" fmla="*/ 220707 h 348623"/>
                <a:gd name="csX671" fmla="*/ 162713 w 207862"/>
                <a:gd name="csY671" fmla="*/ 221969 h 348623"/>
                <a:gd name="csX672" fmla="*/ 161474 w 207862"/>
                <a:gd name="csY672" fmla="*/ 221553 h 348623"/>
                <a:gd name="csX673" fmla="*/ 160742 w 207862"/>
                <a:gd name="csY673" fmla="*/ 216591 h 348623"/>
                <a:gd name="csX674" fmla="*/ 159758 w 207862"/>
                <a:gd name="csY674" fmla="*/ 211776 h 348623"/>
                <a:gd name="csX675" fmla="*/ 158996 w 207862"/>
                <a:gd name="csY675" fmla="*/ 210545 h 348623"/>
                <a:gd name="csX676" fmla="*/ 158511 w 207862"/>
                <a:gd name="csY676" fmla="*/ 209252 h 348623"/>
                <a:gd name="csX677" fmla="*/ 158996 w 207862"/>
                <a:gd name="csY677" fmla="*/ 208183 h 348623"/>
                <a:gd name="csX678" fmla="*/ 159935 w 207862"/>
                <a:gd name="csY678" fmla="*/ 208621 h 348623"/>
                <a:gd name="csX679" fmla="*/ 161274 w 207862"/>
                <a:gd name="csY679" fmla="*/ 209891 h 348623"/>
                <a:gd name="csX680" fmla="*/ 162890 w 207862"/>
                <a:gd name="csY680" fmla="*/ 210622 h 348623"/>
                <a:gd name="csX681" fmla="*/ 163698 w 207862"/>
                <a:gd name="csY681" fmla="*/ 211260 h 348623"/>
                <a:gd name="csX682" fmla="*/ 164252 w 207862"/>
                <a:gd name="csY682" fmla="*/ 212391 h 348623"/>
                <a:gd name="csX683" fmla="*/ 62464 w 207862"/>
                <a:gd name="csY683" fmla="*/ 208398 h 348623"/>
                <a:gd name="csX684" fmla="*/ 62934 w 207862"/>
                <a:gd name="csY684" fmla="*/ 209552 h 348623"/>
                <a:gd name="csX685" fmla="*/ 62325 w 207862"/>
                <a:gd name="csY685" fmla="*/ 211291 h 348623"/>
                <a:gd name="csX686" fmla="*/ 61810 w 207862"/>
                <a:gd name="csY686" fmla="*/ 211668 h 348623"/>
                <a:gd name="csX687" fmla="*/ 61117 w 207862"/>
                <a:gd name="csY687" fmla="*/ 210945 h 348623"/>
                <a:gd name="csX688" fmla="*/ 59640 w 207862"/>
                <a:gd name="csY688" fmla="*/ 210437 h 348623"/>
                <a:gd name="csX689" fmla="*/ 59540 w 207862"/>
                <a:gd name="csY689" fmla="*/ 209499 h 348623"/>
                <a:gd name="csX690" fmla="*/ 60317 w 207862"/>
                <a:gd name="csY690" fmla="*/ 209522 h 348623"/>
                <a:gd name="csX691" fmla="*/ 61733 w 207862"/>
                <a:gd name="csY691" fmla="*/ 208606 h 348623"/>
                <a:gd name="csX692" fmla="*/ 62464 w 207862"/>
                <a:gd name="csY692" fmla="*/ 208398 h 348623"/>
                <a:gd name="csX693" fmla="*/ 7388 w 207862"/>
                <a:gd name="csY693" fmla="*/ 275618 h 348623"/>
                <a:gd name="csX694" fmla="*/ 5387 w 207862"/>
                <a:gd name="csY694" fmla="*/ 277188 h 348623"/>
                <a:gd name="csX695" fmla="*/ 5602 w 207862"/>
                <a:gd name="csY695" fmla="*/ 275249 h 348623"/>
                <a:gd name="csX696" fmla="*/ 6187 w 207862"/>
                <a:gd name="csY696" fmla="*/ 273426 h 348623"/>
                <a:gd name="csX697" fmla="*/ 8219 w 207862"/>
                <a:gd name="csY697" fmla="*/ 269680 h 348623"/>
                <a:gd name="csX698" fmla="*/ 9689 w 207862"/>
                <a:gd name="csY698" fmla="*/ 268526 h 348623"/>
                <a:gd name="csX699" fmla="*/ 12105 w 207862"/>
                <a:gd name="csY699" fmla="*/ 265579 h 348623"/>
                <a:gd name="csX700" fmla="*/ 13475 w 207862"/>
                <a:gd name="csY700" fmla="*/ 264148 h 348623"/>
                <a:gd name="csX701" fmla="*/ 16753 w 207862"/>
                <a:gd name="csY701" fmla="*/ 261325 h 348623"/>
                <a:gd name="csX702" fmla="*/ 19770 w 207862"/>
                <a:gd name="csY702" fmla="*/ 258233 h 348623"/>
                <a:gd name="csX703" fmla="*/ 20786 w 207862"/>
                <a:gd name="csY703" fmla="*/ 258002 h 348623"/>
                <a:gd name="csX704" fmla="*/ 21901 w 207862"/>
                <a:gd name="csY704" fmla="*/ 257956 h 348623"/>
                <a:gd name="csX705" fmla="*/ 22779 w 207862"/>
                <a:gd name="csY705" fmla="*/ 257602 h 348623"/>
                <a:gd name="csX706" fmla="*/ 24749 w 207862"/>
                <a:gd name="csY706" fmla="*/ 255932 h 348623"/>
                <a:gd name="csX707" fmla="*/ 29697 w 207862"/>
                <a:gd name="csY707" fmla="*/ 250363 h 348623"/>
                <a:gd name="csX708" fmla="*/ 33791 w 207862"/>
                <a:gd name="csY708" fmla="*/ 246209 h 348623"/>
                <a:gd name="csX709" fmla="*/ 37985 w 207862"/>
                <a:gd name="csY709" fmla="*/ 240954 h 348623"/>
                <a:gd name="csX710" fmla="*/ 39986 w 207862"/>
                <a:gd name="csY710" fmla="*/ 239424 h 348623"/>
                <a:gd name="csX711" fmla="*/ 40517 w 207862"/>
                <a:gd name="csY711" fmla="*/ 238862 h 348623"/>
                <a:gd name="csX712" fmla="*/ 44380 w 207862"/>
                <a:gd name="csY712" fmla="*/ 234015 h 348623"/>
                <a:gd name="csX713" fmla="*/ 45588 w 207862"/>
                <a:gd name="csY713" fmla="*/ 233308 h 348623"/>
                <a:gd name="csX714" fmla="*/ 46958 w 207862"/>
                <a:gd name="csY714" fmla="*/ 232800 h 348623"/>
                <a:gd name="csX715" fmla="*/ 47881 w 207862"/>
                <a:gd name="csY715" fmla="*/ 232146 h 348623"/>
                <a:gd name="csX716" fmla="*/ 48697 w 207862"/>
                <a:gd name="csY716" fmla="*/ 231323 h 348623"/>
                <a:gd name="csX717" fmla="*/ 50059 w 207862"/>
                <a:gd name="csY717" fmla="*/ 229215 h 348623"/>
                <a:gd name="csX718" fmla="*/ 50613 w 207862"/>
                <a:gd name="csY718" fmla="*/ 226746 h 348623"/>
                <a:gd name="csX719" fmla="*/ 50267 w 207862"/>
                <a:gd name="csY719" fmla="*/ 225354 h 348623"/>
                <a:gd name="csX720" fmla="*/ 49497 w 207862"/>
                <a:gd name="csY720" fmla="*/ 223299 h 348623"/>
                <a:gd name="csX721" fmla="*/ 50459 w 207862"/>
                <a:gd name="csY721" fmla="*/ 220492 h 348623"/>
                <a:gd name="csX722" fmla="*/ 51221 w 207862"/>
                <a:gd name="csY722" fmla="*/ 219199 h 348623"/>
                <a:gd name="csX723" fmla="*/ 53915 w 207862"/>
                <a:gd name="csY723" fmla="*/ 213491 h 348623"/>
                <a:gd name="csX724" fmla="*/ 54692 w 207862"/>
                <a:gd name="csY724" fmla="*/ 212337 h 348623"/>
                <a:gd name="csX725" fmla="*/ 55815 w 207862"/>
                <a:gd name="csY725" fmla="*/ 213060 h 348623"/>
                <a:gd name="csX726" fmla="*/ 55969 w 207862"/>
                <a:gd name="csY726" fmla="*/ 214083 h 348623"/>
                <a:gd name="csX727" fmla="*/ 55415 w 207862"/>
                <a:gd name="csY727" fmla="*/ 216491 h 348623"/>
                <a:gd name="csX728" fmla="*/ 55369 w 207862"/>
                <a:gd name="csY728" fmla="*/ 217699 h 348623"/>
                <a:gd name="csX729" fmla="*/ 56008 w 207862"/>
                <a:gd name="csY729" fmla="*/ 218922 h 348623"/>
                <a:gd name="csX730" fmla="*/ 55238 w 207862"/>
                <a:gd name="csY730" fmla="*/ 220945 h 348623"/>
                <a:gd name="csX731" fmla="*/ 57170 w 207862"/>
                <a:gd name="csY731" fmla="*/ 226315 h 348623"/>
                <a:gd name="csX732" fmla="*/ 58647 w 207862"/>
                <a:gd name="csY732" fmla="*/ 229707 h 348623"/>
                <a:gd name="csX733" fmla="*/ 58701 w 207862"/>
                <a:gd name="csY733" fmla="*/ 230831 h 348623"/>
                <a:gd name="csX734" fmla="*/ 56715 w 207862"/>
                <a:gd name="csY734" fmla="*/ 232862 h 348623"/>
                <a:gd name="csX735" fmla="*/ 55538 w 207862"/>
                <a:gd name="csY735" fmla="*/ 233477 h 348623"/>
                <a:gd name="csX736" fmla="*/ 52991 w 207862"/>
                <a:gd name="csY736" fmla="*/ 234023 h 348623"/>
                <a:gd name="csX737" fmla="*/ 51844 w 207862"/>
                <a:gd name="csY737" fmla="*/ 234616 h 348623"/>
                <a:gd name="csX738" fmla="*/ 50020 w 207862"/>
                <a:gd name="csY738" fmla="*/ 236262 h 348623"/>
                <a:gd name="csX739" fmla="*/ 48882 w 207862"/>
                <a:gd name="csY739" fmla="*/ 238431 h 348623"/>
                <a:gd name="csX740" fmla="*/ 48597 w 207862"/>
                <a:gd name="csY740" fmla="*/ 239554 h 348623"/>
                <a:gd name="csX741" fmla="*/ 48012 w 207862"/>
                <a:gd name="csY741" fmla="*/ 240416 h 348623"/>
                <a:gd name="csX742" fmla="*/ 42764 w 207862"/>
                <a:gd name="csY742" fmla="*/ 241885 h 348623"/>
                <a:gd name="csX743" fmla="*/ 40301 w 207862"/>
                <a:gd name="csY743" fmla="*/ 242847 h 348623"/>
                <a:gd name="csX744" fmla="*/ 39178 w 207862"/>
                <a:gd name="csY744" fmla="*/ 243570 h 348623"/>
                <a:gd name="csX745" fmla="*/ 38585 w 207862"/>
                <a:gd name="csY745" fmla="*/ 244747 h 348623"/>
                <a:gd name="csX746" fmla="*/ 39001 w 207862"/>
                <a:gd name="csY746" fmla="*/ 246824 h 348623"/>
                <a:gd name="csX747" fmla="*/ 34591 w 207862"/>
                <a:gd name="csY747" fmla="*/ 254309 h 348623"/>
                <a:gd name="csX748" fmla="*/ 33183 w 207862"/>
                <a:gd name="csY748" fmla="*/ 256263 h 348623"/>
                <a:gd name="csX749" fmla="*/ 31682 w 207862"/>
                <a:gd name="csY749" fmla="*/ 257932 h 348623"/>
                <a:gd name="csX750" fmla="*/ 29835 w 207862"/>
                <a:gd name="csY750" fmla="*/ 259117 h 348623"/>
                <a:gd name="csX751" fmla="*/ 27242 w 207862"/>
                <a:gd name="csY751" fmla="*/ 259840 h 348623"/>
                <a:gd name="csX752" fmla="*/ 25180 w 207862"/>
                <a:gd name="csY752" fmla="*/ 261287 h 348623"/>
                <a:gd name="csX753" fmla="*/ 23779 w 207862"/>
                <a:gd name="csY753" fmla="*/ 263848 h 348623"/>
                <a:gd name="csX754" fmla="*/ 22055 w 207862"/>
                <a:gd name="csY754" fmla="*/ 266156 h 348623"/>
                <a:gd name="csX755" fmla="*/ 19877 w 207862"/>
                <a:gd name="csY755" fmla="*/ 267872 h 348623"/>
                <a:gd name="csX756" fmla="*/ 17523 w 207862"/>
                <a:gd name="csY756" fmla="*/ 269379 h 348623"/>
                <a:gd name="csX757" fmla="*/ 15368 w 207862"/>
                <a:gd name="csY757" fmla="*/ 270480 h 348623"/>
                <a:gd name="csX758" fmla="*/ 13036 w 207862"/>
                <a:gd name="csY758" fmla="*/ 271256 h 348623"/>
                <a:gd name="csX759" fmla="*/ 12336 w 207862"/>
                <a:gd name="csY759" fmla="*/ 272264 h 348623"/>
                <a:gd name="csX760" fmla="*/ 11843 w 207862"/>
                <a:gd name="csY760" fmla="*/ 273510 h 348623"/>
                <a:gd name="csX761" fmla="*/ 10812 w 207862"/>
                <a:gd name="csY761" fmla="*/ 274095 h 348623"/>
                <a:gd name="csX762" fmla="*/ 9589 w 207862"/>
                <a:gd name="csY762" fmla="*/ 274426 h 348623"/>
                <a:gd name="csX763" fmla="*/ 7388 w 207862"/>
                <a:gd name="csY763" fmla="*/ 275618 h 348623"/>
                <a:gd name="csX764" fmla="*/ 146599 w 207862"/>
                <a:gd name="csY764" fmla="*/ 213699 h 348623"/>
                <a:gd name="csX765" fmla="*/ 147861 w 207862"/>
                <a:gd name="csY765" fmla="*/ 216599 h 348623"/>
                <a:gd name="csX766" fmla="*/ 146152 w 207862"/>
                <a:gd name="csY766" fmla="*/ 216584 h 348623"/>
                <a:gd name="csX767" fmla="*/ 145529 w 207862"/>
                <a:gd name="csY767" fmla="*/ 214476 h 348623"/>
                <a:gd name="csX768" fmla="*/ 146260 w 207862"/>
                <a:gd name="csY768" fmla="*/ 213791 h 348623"/>
                <a:gd name="csX769" fmla="*/ 146599 w 207862"/>
                <a:gd name="csY769" fmla="*/ 213699 h 348623"/>
                <a:gd name="csX770" fmla="*/ 138249 w 207862"/>
                <a:gd name="csY770" fmla="*/ 253686 h 348623"/>
                <a:gd name="csX771" fmla="*/ 137418 w 207862"/>
                <a:gd name="csY771" fmla="*/ 254263 h 348623"/>
                <a:gd name="csX772" fmla="*/ 137079 w 207862"/>
                <a:gd name="csY772" fmla="*/ 252824 h 348623"/>
                <a:gd name="csX773" fmla="*/ 137318 w 207862"/>
                <a:gd name="csY773" fmla="*/ 250886 h 348623"/>
                <a:gd name="csX774" fmla="*/ 138972 w 207862"/>
                <a:gd name="csY774" fmla="*/ 244116 h 348623"/>
                <a:gd name="csX775" fmla="*/ 138595 w 207862"/>
                <a:gd name="csY775" fmla="*/ 242424 h 348623"/>
                <a:gd name="csX776" fmla="*/ 141358 w 207862"/>
                <a:gd name="csY776" fmla="*/ 238647 h 348623"/>
                <a:gd name="csX777" fmla="*/ 143059 w 207862"/>
                <a:gd name="csY777" fmla="*/ 235108 h 348623"/>
                <a:gd name="csX778" fmla="*/ 145621 w 207862"/>
                <a:gd name="csY778" fmla="*/ 231385 h 348623"/>
                <a:gd name="csX779" fmla="*/ 145944 w 207862"/>
                <a:gd name="csY779" fmla="*/ 229454 h 348623"/>
                <a:gd name="csX780" fmla="*/ 148214 w 207862"/>
                <a:gd name="csY780" fmla="*/ 225769 h 348623"/>
                <a:gd name="csX781" fmla="*/ 150331 w 207862"/>
                <a:gd name="csY781" fmla="*/ 220684 h 348623"/>
                <a:gd name="csX782" fmla="*/ 150215 w 207862"/>
                <a:gd name="csY782" fmla="*/ 218999 h 348623"/>
                <a:gd name="csX783" fmla="*/ 150762 w 207862"/>
                <a:gd name="csY783" fmla="*/ 218161 h 348623"/>
                <a:gd name="csX784" fmla="*/ 151070 w 207862"/>
                <a:gd name="csY784" fmla="*/ 216884 h 348623"/>
                <a:gd name="csX785" fmla="*/ 151131 w 207862"/>
                <a:gd name="csY785" fmla="*/ 215799 h 348623"/>
                <a:gd name="csX786" fmla="*/ 152685 w 207862"/>
                <a:gd name="csY786" fmla="*/ 213907 h 348623"/>
                <a:gd name="csX787" fmla="*/ 153094 w 207862"/>
                <a:gd name="csY787" fmla="*/ 215137 h 348623"/>
                <a:gd name="csX788" fmla="*/ 152632 w 207862"/>
                <a:gd name="csY788" fmla="*/ 217553 h 348623"/>
                <a:gd name="csX789" fmla="*/ 152709 w 207862"/>
                <a:gd name="csY789" fmla="*/ 218715 h 348623"/>
                <a:gd name="csX790" fmla="*/ 152978 w 207862"/>
                <a:gd name="csY790" fmla="*/ 219261 h 348623"/>
                <a:gd name="csX791" fmla="*/ 152993 w 207862"/>
                <a:gd name="csY791" fmla="*/ 221507 h 348623"/>
                <a:gd name="csX792" fmla="*/ 152439 w 207862"/>
                <a:gd name="csY792" fmla="*/ 224953 h 348623"/>
                <a:gd name="csX793" fmla="*/ 152947 w 207862"/>
                <a:gd name="csY793" fmla="*/ 228931 h 348623"/>
                <a:gd name="csX794" fmla="*/ 151947 w 207862"/>
                <a:gd name="csY794" fmla="*/ 232977 h 348623"/>
                <a:gd name="csX795" fmla="*/ 150808 w 207862"/>
                <a:gd name="csY795" fmla="*/ 234793 h 348623"/>
                <a:gd name="csX796" fmla="*/ 149123 w 207862"/>
                <a:gd name="csY796" fmla="*/ 236077 h 348623"/>
                <a:gd name="csX797" fmla="*/ 147283 w 207862"/>
                <a:gd name="csY797" fmla="*/ 236877 h 348623"/>
                <a:gd name="csX798" fmla="*/ 145375 w 207862"/>
                <a:gd name="csY798" fmla="*/ 238893 h 348623"/>
                <a:gd name="csX799" fmla="*/ 144144 w 207862"/>
                <a:gd name="csY799" fmla="*/ 241247 h 348623"/>
                <a:gd name="csX800" fmla="*/ 143943 w 207862"/>
                <a:gd name="csY800" fmla="*/ 243393 h 348623"/>
                <a:gd name="csX801" fmla="*/ 140912 w 207862"/>
                <a:gd name="csY801" fmla="*/ 250624 h 348623"/>
                <a:gd name="csX802" fmla="*/ 138249 w 207862"/>
                <a:gd name="csY802" fmla="*/ 253686 h 348623"/>
                <a:gd name="csX803" fmla="*/ 133078 w 207862"/>
                <a:gd name="csY803" fmla="*/ 262063 h 348623"/>
                <a:gd name="csX804" fmla="*/ 131646 w 207862"/>
                <a:gd name="csY804" fmla="*/ 262294 h 348623"/>
                <a:gd name="csX805" fmla="*/ 130138 w 207862"/>
                <a:gd name="csY805" fmla="*/ 262171 h 348623"/>
                <a:gd name="csX806" fmla="*/ 129122 w 207862"/>
                <a:gd name="csY806" fmla="*/ 261102 h 348623"/>
                <a:gd name="csX807" fmla="*/ 127368 w 207862"/>
                <a:gd name="csY807" fmla="*/ 256502 h 348623"/>
                <a:gd name="csX808" fmla="*/ 125328 w 207862"/>
                <a:gd name="csY808" fmla="*/ 255378 h 348623"/>
                <a:gd name="csX809" fmla="*/ 122997 w 207862"/>
                <a:gd name="csY809" fmla="*/ 254532 h 348623"/>
                <a:gd name="csX810" fmla="*/ 121827 w 207862"/>
                <a:gd name="csY810" fmla="*/ 253817 h 348623"/>
                <a:gd name="csX811" fmla="*/ 120796 w 207862"/>
                <a:gd name="csY811" fmla="*/ 252955 h 348623"/>
                <a:gd name="csX812" fmla="*/ 117517 w 207862"/>
                <a:gd name="csY812" fmla="*/ 248363 h 348623"/>
                <a:gd name="csX813" fmla="*/ 117271 w 207862"/>
                <a:gd name="csY813" fmla="*/ 245555 h 348623"/>
                <a:gd name="csX814" fmla="*/ 117833 w 207862"/>
                <a:gd name="csY814" fmla="*/ 243962 h 348623"/>
                <a:gd name="csX815" fmla="*/ 118826 w 207862"/>
                <a:gd name="csY815" fmla="*/ 242539 h 348623"/>
                <a:gd name="csX816" fmla="*/ 119949 w 207862"/>
                <a:gd name="csY816" fmla="*/ 242155 h 348623"/>
                <a:gd name="csX817" fmla="*/ 122650 w 207862"/>
                <a:gd name="csY817" fmla="*/ 242101 h 348623"/>
                <a:gd name="csX818" fmla="*/ 124051 w 207862"/>
                <a:gd name="csY818" fmla="*/ 241916 h 348623"/>
                <a:gd name="csX819" fmla="*/ 127129 w 207862"/>
                <a:gd name="csY819" fmla="*/ 239808 h 348623"/>
                <a:gd name="csX820" fmla="*/ 127345 w 207862"/>
                <a:gd name="csY820" fmla="*/ 238977 h 348623"/>
                <a:gd name="csX821" fmla="*/ 127368 w 207862"/>
                <a:gd name="csY821" fmla="*/ 235508 h 348623"/>
                <a:gd name="csX822" fmla="*/ 127060 w 207862"/>
                <a:gd name="csY822" fmla="*/ 233085 h 348623"/>
                <a:gd name="csX823" fmla="*/ 126290 w 207862"/>
                <a:gd name="csY823" fmla="*/ 230715 h 348623"/>
                <a:gd name="csX824" fmla="*/ 127121 w 207862"/>
                <a:gd name="csY824" fmla="*/ 229631 h 348623"/>
                <a:gd name="csX825" fmla="*/ 128214 w 207862"/>
                <a:gd name="csY825" fmla="*/ 228561 h 348623"/>
                <a:gd name="csX826" fmla="*/ 129345 w 207862"/>
                <a:gd name="csY826" fmla="*/ 226469 h 348623"/>
                <a:gd name="csX827" fmla="*/ 129561 w 207862"/>
                <a:gd name="csY827" fmla="*/ 224999 h 348623"/>
                <a:gd name="csX828" fmla="*/ 129584 w 207862"/>
                <a:gd name="csY828" fmla="*/ 223461 h 348623"/>
                <a:gd name="csX829" fmla="*/ 129876 w 207862"/>
                <a:gd name="csY829" fmla="*/ 222361 h 348623"/>
                <a:gd name="csX830" fmla="*/ 130761 w 207862"/>
                <a:gd name="csY830" fmla="*/ 221807 h 348623"/>
                <a:gd name="csX831" fmla="*/ 135024 w 207862"/>
                <a:gd name="csY831" fmla="*/ 220130 h 348623"/>
                <a:gd name="csX832" fmla="*/ 135779 w 207862"/>
                <a:gd name="csY832" fmla="*/ 220015 h 348623"/>
                <a:gd name="csX833" fmla="*/ 141266 w 207862"/>
                <a:gd name="csY833" fmla="*/ 221569 h 348623"/>
                <a:gd name="csX834" fmla="*/ 142389 w 207862"/>
                <a:gd name="csY834" fmla="*/ 223907 h 348623"/>
                <a:gd name="csX835" fmla="*/ 142497 w 207862"/>
                <a:gd name="csY835" fmla="*/ 224676 h 348623"/>
                <a:gd name="csX836" fmla="*/ 141642 w 207862"/>
                <a:gd name="csY836" fmla="*/ 227269 h 348623"/>
                <a:gd name="csX837" fmla="*/ 140881 w 207862"/>
                <a:gd name="csY837" fmla="*/ 229007 h 348623"/>
                <a:gd name="csX838" fmla="*/ 139034 w 207862"/>
                <a:gd name="csY838" fmla="*/ 231700 h 348623"/>
                <a:gd name="csX839" fmla="*/ 137656 w 207862"/>
                <a:gd name="csY839" fmla="*/ 234608 h 348623"/>
                <a:gd name="csX840" fmla="*/ 136633 w 207862"/>
                <a:gd name="csY840" fmla="*/ 238985 h 348623"/>
                <a:gd name="csX841" fmla="*/ 135986 w 207862"/>
                <a:gd name="csY841" fmla="*/ 240408 h 348623"/>
                <a:gd name="csX842" fmla="*/ 134263 w 207862"/>
                <a:gd name="csY842" fmla="*/ 243147 h 348623"/>
                <a:gd name="csX843" fmla="*/ 133739 w 207862"/>
                <a:gd name="csY843" fmla="*/ 244647 h 348623"/>
                <a:gd name="csX844" fmla="*/ 133755 w 207862"/>
                <a:gd name="csY844" fmla="*/ 247901 h 348623"/>
                <a:gd name="csX845" fmla="*/ 133462 w 207862"/>
                <a:gd name="csY845" fmla="*/ 249101 h 348623"/>
                <a:gd name="csX846" fmla="*/ 133478 w 207862"/>
                <a:gd name="csY846" fmla="*/ 250255 h 348623"/>
                <a:gd name="csX847" fmla="*/ 136894 w 207862"/>
                <a:gd name="csY847" fmla="*/ 255679 h 348623"/>
                <a:gd name="csX848" fmla="*/ 137187 w 207862"/>
                <a:gd name="csY848" fmla="*/ 256532 h 348623"/>
                <a:gd name="csX849" fmla="*/ 137156 w 207862"/>
                <a:gd name="csY849" fmla="*/ 257502 h 348623"/>
                <a:gd name="csX850" fmla="*/ 136571 w 207862"/>
                <a:gd name="csY850" fmla="*/ 258710 h 348623"/>
                <a:gd name="csX851" fmla="*/ 135171 w 207862"/>
                <a:gd name="csY851" fmla="*/ 260794 h 348623"/>
                <a:gd name="csX852" fmla="*/ 134386 w 207862"/>
                <a:gd name="csY852" fmla="*/ 261525 h 348623"/>
                <a:gd name="csX853" fmla="*/ 133078 w 207862"/>
                <a:gd name="csY853" fmla="*/ 262063 h 348623"/>
                <a:gd name="csX854" fmla="*/ 122681 w 207862"/>
                <a:gd name="csY854" fmla="*/ 231408 h 348623"/>
                <a:gd name="csX855" fmla="*/ 122081 w 207862"/>
                <a:gd name="csY855" fmla="*/ 231708 h 348623"/>
                <a:gd name="csX856" fmla="*/ 121550 w 207862"/>
                <a:gd name="csY856" fmla="*/ 231669 h 348623"/>
                <a:gd name="csX857" fmla="*/ 120280 w 207862"/>
                <a:gd name="csY857" fmla="*/ 232454 h 348623"/>
                <a:gd name="csX858" fmla="*/ 119811 w 207862"/>
                <a:gd name="csY858" fmla="*/ 230985 h 348623"/>
                <a:gd name="csX859" fmla="*/ 120265 w 207862"/>
                <a:gd name="csY859" fmla="*/ 228477 h 348623"/>
                <a:gd name="csX860" fmla="*/ 122173 w 207862"/>
                <a:gd name="csY860" fmla="*/ 226561 h 348623"/>
                <a:gd name="csX861" fmla="*/ 122658 w 207862"/>
                <a:gd name="csY861" fmla="*/ 225961 h 348623"/>
                <a:gd name="csX862" fmla="*/ 123174 w 207862"/>
                <a:gd name="csY862" fmla="*/ 225607 h 348623"/>
                <a:gd name="csX863" fmla="*/ 123797 w 207862"/>
                <a:gd name="csY863" fmla="*/ 225569 h 348623"/>
                <a:gd name="csX864" fmla="*/ 124397 w 207862"/>
                <a:gd name="csY864" fmla="*/ 226315 h 348623"/>
                <a:gd name="csX865" fmla="*/ 124566 w 207862"/>
                <a:gd name="csY865" fmla="*/ 227446 h 348623"/>
                <a:gd name="csX866" fmla="*/ 123358 w 207862"/>
                <a:gd name="csY866" fmla="*/ 230861 h 348623"/>
                <a:gd name="csX867" fmla="*/ 122681 w 207862"/>
                <a:gd name="csY867" fmla="*/ 231408 h 348623"/>
                <a:gd name="csX868" fmla="*/ 158680 w 207862"/>
                <a:gd name="csY868" fmla="*/ 228500 h 348623"/>
                <a:gd name="csX869" fmla="*/ 158080 w 207862"/>
                <a:gd name="csY869" fmla="*/ 228600 h 348623"/>
                <a:gd name="csX870" fmla="*/ 159080 w 207862"/>
                <a:gd name="csY870" fmla="*/ 226307 h 348623"/>
                <a:gd name="csX871" fmla="*/ 159873 w 207862"/>
                <a:gd name="csY871" fmla="*/ 226638 h 348623"/>
                <a:gd name="csX872" fmla="*/ 160112 w 207862"/>
                <a:gd name="csY872" fmla="*/ 226892 h 348623"/>
                <a:gd name="csX873" fmla="*/ 160089 w 207862"/>
                <a:gd name="csY873" fmla="*/ 227923 h 348623"/>
                <a:gd name="csX874" fmla="*/ 158680 w 207862"/>
                <a:gd name="csY874" fmla="*/ 228500 h 348623"/>
                <a:gd name="csX875" fmla="*/ 63649 w 207862"/>
                <a:gd name="csY875" fmla="*/ 231115 h 348623"/>
                <a:gd name="csX876" fmla="*/ 60987 w 207862"/>
                <a:gd name="csY876" fmla="*/ 231785 h 348623"/>
                <a:gd name="csX877" fmla="*/ 60371 w 207862"/>
                <a:gd name="csY877" fmla="*/ 229684 h 348623"/>
                <a:gd name="csX878" fmla="*/ 62256 w 207862"/>
                <a:gd name="csY878" fmla="*/ 227754 h 348623"/>
                <a:gd name="csX879" fmla="*/ 64373 w 207862"/>
                <a:gd name="csY879" fmla="*/ 228531 h 348623"/>
                <a:gd name="csX880" fmla="*/ 65635 w 207862"/>
                <a:gd name="csY880" fmla="*/ 229284 h 348623"/>
                <a:gd name="csX881" fmla="*/ 65042 w 207862"/>
                <a:gd name="csY881" fmla="*/ 229969 h 348623"/>
                <a:gd name="csX882" fmla="*/ 63649 w 207862"/>
                <a:gd name="csY882" fmla="*/ 231115 h 348623"/>
                <a:gd name="csX883" fmla="*/ 188346 w 207862"/>
                <a:gd name="csY883" fmla="*/ 243570 h 348623"/>
                <a:gd name="csX884" fmla="*/ 187969 w 207862"/>
                <a:gd name="csY884" fmla="*/ 244178 h 348623"/>
                <a:gd name="csX885" fmla="*/ 187453 w 207862"/>
                <a:gd name="csY885" fmla="*/ 242924 h 348623"/>
                <a:gd name="csX886" fmla="*/ 186199 w 207862"/>
                <a:gd name="csY886" fmla="*/ 241747 h 348623"/>
                <a:gd name="csX887" fmla="*/ 184991 w 207862"/>
                <a:gd name="csY887" fmla="*/ 239747 h 348623"/>
                <a:gd name="csX888" fmla="*/ 184137 w 207862"/>
                <a:gd name="csY888" fmla="*/ 239123 h 348623"/>
                <a:gd name="csX889" fmla="*/ 184722 w 207862"/>
                <a:gd name="csY889" fmla="*/ 237539 h 348623"/>
                <a:gd name="csX890" fmla="*/ 184776 w 207862"/>
                <a:gd name="csY890" fmla="*/ 234962 h 348623"/>
                <a:gd name="csX891" fmla="*/ 185976 w 207862"/>
                <a:gd name="csY891" fmla="*/ 233785 h 348623"/>
                <a:gd name="csX892" fmla="*/ 186530 w 207862"/>
                <a:gd name="csY892" fmla="*/ 233439 h 348623"/>
                <a:gd name="csX893" fmla="*/ 187438 w 207862"/>
                <a:gd name="csY893" fmla="*/ 232185 h 348623"/>
                <a:gd name="csX894" fmla="*/ 187846 w 207862"/>
                <a:gd name="csY894" fmla="*/ 232115 h 348623"/>
                <a:gd name="csX895" fmla="*/ 188231 w 207862"/>
                <a:gd name="csY895" fmla="*/ 233162 h 348623"/>
                <a:gd name="csX896" fmla="*/ 187415 w 207862"/>
                <a:gd name="csY896" fmla="*/ 236362 h 348623"/>
                <a:gd name="csX897" fmla="*/ 188638 w 207862"/>
                <a:gd name="csY897" fmla="*/ 240147 h 348623"/>
                <a:gd name="csX898" fmla="*/ 188223 w 207862"/>
                <a:gd name="csY898" fmla="*/ 242508 h 348623"/>
                <a:gd name="csX899" fmla="*/ 188400 w 207862"/>
                <a:gd name="csY899" fmla="*/ 243039 h 348623"/>
                <a:gd name="csX900" fmla="*/ 188346 w 207862"/>
                <a:gd name="csY900" fmla="*/ 243570 h 348623"/>
                <a:gd name="csX901" fmla="*/ 164675 w 207862"/>
                <a:gd name="csY901" fmla="*/ 246340 h 348623"/>
                <a:gd name="csX902" fmla="*/ 164467 w 207862"/>
                <a:gd name="csY902" fmla="*/ 247140 h 348623"/>
                <a:gd name="csX903" fmla="*/ 162766 w 207862"/>
                <a:gd name="csY903" fmla="*/ 247078 h 348623"/>
                <a:gd name="csX904" fmla="*/ 162159 w 207862"/>
                <a:gd name="csY904" fmla="*/ 247201 h 348623"/>
                <a:gd name="csX905" fmla="*/ 160558 w 207862"/>
                <a:gd name="csY905" fmla="*/ 249247 h 348623"/>
                <a:gd name="csX906" fmla="*/ 159619 w 207862"/>
                <a:gd name="csY906" fmla="*/ 249763 h 348623"/>
                <a:gd name="csX907" fmla="*/ 154494 w 207862"/>
                <a:gd name="csY907" fmla="*/ 250432 h 348623"/>
                <a:gd name="csX908" fmla="*/ 150461 w 207862"/>
                <a:gd name="csY908" fmla="*/ 249893 h 348623"/>
                <a:gd name="csX909" fmla="*/ 149076 w 207862"/>
                <a:gd name="csY909" fmla="*/ 248770 h 348623"/>
                <a:gd name="csX910" fmla="*/ 148176 w 207862"/>
                <a:gd name="csY910" fmla="*/ 246916 h 348623"/>
                <a:gd name="csX911" fmla="*/ 147899 w 207862"/>
                <a:gd name="csY911" fmla="*/ 245693 h 348623"/>
                <a:gd name="csX912" fmla="*/ 148915 w 207862"/>
                <a:gd name="csY912" fmla="*/ 244355 h 348623"/>
                <a:gd name="csX913" fmla="*/ 149885 w 207862"/>
                <a:gd name="csY913" fmla="*/ 243470 h 348623"/>
                <a:gd name="csX914" fmla="*/ 153147 w 207862"/>
                <a:gd name="csY914" fmla="*/ 241716 h 348623"/>
                <a:gd name="csX915" fmla="*/ 153886 w 207862"/>
                <a:gd name="csY915" fmla="*/ 240385 h 348623"/>
                <a:gd name="csX916" fmla="*/ 155595 w 207862"/>
                <a:gd name="csY916" fmla="*/ 238777 h 348623"/>
                <a:gd name="csX917" fmla="*/ 159111 w 207862"/>
                <a:gd name="csY917" fmla="*/ 238239 h 348623"/>
                <a:gd name="csX918" fmla="*/ 159450 w 207862"/>
                <a:gd name="csY918" fmla="*/ 238639 h 348623"/>
                <a:gd name="csX919" fmla="*/ 159919 w 207862"/>
                <a:gd name="csY919" fmla="*/ 238893 h 348623"/>
                <a:gd name="csX920" fmla="*/ 160627 w 207862"/>
                <a:gd name="csY920" fmla="*/ 238962 h 348623"/>
                <a:gd name="csX921" fmla="*/ 162374 w 207862"/>
                <a:gd name="csY921" fmla="*/ 240285 h 348623"/>
                <a:gd name="csX922" fmla="*/ 164329 w 207862"/>
                <a:gd name="csY922" fmla="*/ 241131 h 348623"/>
                <a:gd name="csX923" fmla="*/ 163852 w 207862"/>
                <a:gd name="csY923" fmla="*/ 244339 h 348623"/>
                <a:gd name="csX924" fmla="*/ 164437 w 207862"/>
                <a:gd name="csY924" fmla="*/ 245424 h 348623"/>
                <a:gd name="csX925" fmla="*/ 164675 w 207862"/>
                <a:gd name="csY925" fmla="*/ 246340 h 348623"/>
                <a:gd name="csX926" fmla="*/ 179512 w 207862"/>
                <a:gd name="csY926" fmla="*/ 242093 h 348623"/>
                <a:gd name="csX927" fmla="*/ 179658 w 207862"/>
                <a:gd name="csY927" fmla="*/ 243170 h 348623"/>
                <a:gd name="csX928" fmla="*/ 176888 w 207862"/>
                <a:gd name="csY928" fmla="*/ 240331 h 348623"/>
                <a:gd name="csX929" fmla="*/ 176326 w 207862"/>
                <a:gd name="csY929" fmla="*/ 238323 h 348623"/>
                <a:gd name="csX930" fmla="*/ 177249 w 207862"/>
                <a:gd name="csY930" fmla="*/ 238408 h 348623"/>
                <a:gd name="csX931" fmla="*/ 178434 w 207862"/>
                <a:gd name="csY931" fmla="*/ 239177 h 348623"/>
                <a:gd name="csX932" fmla="*/ 179512 w 207862"/>
                <a:gd name="csY932" fmla="*/ 242093 h 348623"/>
                <a:gd name="csX933" fmla="*/ 196319 w 207862"/>
                <a:gd name="csY933" fmla="*/ 246801 h 348623"/>
                <a:gd name="csX934" fmla="*/ 196049 w 207862"/>
                <a:gd name="csY934" fmla="*/ 246916 h 348623"/>
                <a:gd name="csX935" fmla="*/ 194849 w 207862"/>
                <a:gd name="csY935" fmla="*/ 245224 h 348623"/>
                <a:gd name="csX936" fmla="*/ 195010 w 207862"/>
                <a:gd name="csY936" fmla="*/ 243301 h 348623"/>
                <a:gd name="csX937" fmla="*/ 196634 w 207862"/>
                <a:gd name="csY937" fmla="*/ 240424 h 348623"/>
                <a:gd name="csX938" fmla="*/ 197835 w 207862"/>
                <a:gd name="csY938" fmla="*/ 242939 h 348623"/>
                <a:gd name="csX939" fmla="*/ 197820 w 207862"/>
                <a:gd name="csY939" fmla="*/ 244078 h 348623"/>
                <a:gd name="csX940" fmla="*/ 197650 w 207862"/>
                <a:gd name="csY940" fmla="*/ 244639 h 348623"/>
                <a:gd name="csX941" fmla="*/ 198773 w 207862"/>
                <a:gd name="csY941" fmla="*/ 246062 h 348623"/>
                <a:gd name="csX942" fmla="*/ 197996 w 207862"/>
                <a:gd name="csY942" fmla="*/ 246763 h 348623"/>
                <a:gd name="csX943" fmla="*/ 196319 w 207862"/>
                <a:gd name="csY943" fmla="*/ 246801 h 348623"/>
                <a:gd name="csX944" fmla="*/ 195172 w 207862"/>
                <a:gd name="csY944" fmla="*/ 256479 h 348623"/>
                <a:gd name="csX945" fmla="*/ 196934 w 207862"/>
                <a:gd name="csY945" fmla="*/ 257786 h 348623"/>
                <a:gd name="csX946" fmla="*/ 199220 w 207862"/>
                <a:gd name="csY946" fmla="*/ 257440 h 348623"/>
                <a:gd name="csX947" fmla="*/ 199189 w 207862"/>
                <a:gd name="csY947" fmla="*/ 260740 h 348623"/>
                <a:gd name="csX948" fmla="*/ 199558 w 207862"/>
                <a:gd name="csY948" fmla="*/ 261702 h 348623"/>
                <a:gd name="csX949" fmla="*/ 201629 w 207862"/>
                <a:gd name="csY949" fmla="*/ 264494 h 348623"/>
                <a:gd name="csX950" fmla="*/ 201952 w 207862"/>
                <a:gd name="csY950" fmla="*/ 266825 h 348623"/>
                <a:gd name="csX951" fmla="*/ 200728 w 207862"/>
                <a:gd name="csY951" fmla="*/ 269010 h 348623"/>
                <a:gd name="csX952" fmla="*/ 199812 w 207862"/>
                <a:gd name="csY952" fmla="*/ 270049 h 348623"/>
                <a:gd name="csX953" fmla="*/ 198104 w 207862"/>
                <a:gd name="csY953" fmla="*/ 271541 h 348623"/>
                <a:gd name="csX954" fmla="*/ 198066 w 207862"/>
                <a:gd name="csY954" fmla="*/ 272226 h 348623"/>
                <a:gd name="csX955" fmla="*/ 198789 w 207862"/>
                <a:gd name="csY955" fmla="*/ 273003 h 348623"/>
                <a:gd name="csX956" fmla="*/ 201152 w 207862"/>
                <a:gd name="csY956" fmla="*/ 273449 h 348623"/>
                <a:gd name="csX957" fmla="*/ 202937 w 207862"/>
                <a:gd name="csY957" fmla="*/ 274649 h 348623"/>
                <a:gd name="csX958" fmla="*/ 203252 w 207862"/>
                <a:gd name="csY958" fmla="*/ 278057 h 348623"/>
                <a:gd name="csX959" fmla="*/ 204961 w 207862"/>
                <a:gd name="csY959" fmla="*/ 280742 h 348623"/>
                <a:gd name="csX960" fmla="*/ 204915 w 207862"/>
                <a:gd name="csY960" fmla="*/ 281911 h 348623"/>
                <a:gd name="csX961" fmla="*/ 204237 w 207862"/>
                <a:gd name="csY961" fmla="*/ 286711 h 348623"/>
                <a:gd name="csX962" fmla="*/ 204453 w 207862"/>
                <a:gd name="csY962" fmla="*/ 288758 h 348623"/>
                <a:gd name="csX963" fmla="*/ 205730 w 207862"/>
                <a:gd name="csY963" fmla="*/ 290396 h 348623"/>
                <a:gd name="csX964" fmla="*/ 206808 w 207862"/>
                <a:gd name="csY964" fmla="*/ 291089 h 348623"/>
                <a:gd name="csX965" fmla="*/ 207362 w 207862"/>
                <a:gd name="csY965" fmla="*/ 292119 h 348623"/>
                <a:gd name="csX966" fmla="*/ 207862 w 207862"/>
                <a:gd name="csY966" fmla="*/ 294943 h 348623"/>
                <a:gd name="csX967" fmla="*/ 207770 w 207862"/>
                <a:gd name="csY967" fmla="*/ 299735 h 348623"/>
                <a:gd name="csX968" fmla="*/ 207608 w 207862"/>
                <a:gd name="csY968" fmla="*/ 301412 h 348623"/>
                <a:gd name="csX969" fmla="*/ 206854 w 207862"/>
                <a:gd name="csY969" fmla="*/ 302966 h 348623"/>
                <a:gd name="csX970" fmla="*/ 204522 w 207862"/>
                <a:gd name="csY970" fmla="*/ 306497 h 348623"/>
                <a:gd name="csX971" fmla="*/ 201398 w 207862"/>
                <a:gd name="csY971" fmla="*/ 309305 h 348623"/>
                <a:gd name="csX972" fmla="*/ 199728 w 207862"/>
                <a:gd name="csY972" fmla="*/ 309120 h 348623"/>
                <a:gd name="csX973" fmla="*/ 199197 w 207862"/>
                <a:gd name="csY973" fmla="*/ 309951 h 348623"/>
                <a:gd name="csX974" fmla="*/ 200236 w 207862"/>
                <a:gd name="csY974" fmla="*/ 312513 h 348623"/>
                <a:gd name="csX975" fmla="*/ 199820 w 207862"/>
                <a:gd name="csY975" fmla="*/ 317921 h 348623"/>
                <a:gd name="csX976" fmla="*/ 199135 w 207862"/>
                <a:gd name="csY976" fmla="*/ 321668 h 348623"/>
                <a:gd name="csX977" fmla="*/ 198119 w 207862"/>
                <a:gd name="csY977" fmla="*/ 319767 h 348623"/>
                <a:gd name="csX978" fmla="*/ 197411 w 207862"/>
                <a:gd name="csY978" fmla="*/ 317783 h 348623"/>
                <a:gd name="csX979" fmla="*/ 196773 w 207862"/>
                <a:gd name="csY979" fmla="*/ 312521 h 348623"/>
                <a:gd name="csX980" fmla="*/ 195972 w 207862"/>
                <a:gd name="csY980" fmla="*/ 310151 h 348623"/>
                <a:gd name="csX981" fmla="*/ 194718 w 207862"/>
                <a:gd name="csY981" fmla="*/ 307982 h 348623"/>
                <a:gd name="csX982" fmla="*/ 194218 w 207862"/>
                <a:gd name="csY982" fmla="*/ 306043 h 348623"/>
                <a:gd name="csX983" fmla="*/ 192917 w 207862"/>
                <a:gd name="csY983" fmla="*/ 304236 h 348623"/>
                <a:gd name="csX984" fmla="*/ 191255 w 207862"/>
                <a:gd name="csY984" fmla="*/ 299558 h 348623"/>
                <a:gd name="csX985" fmla="*/ 190155 w 207862"/>
                <a:gd name="csY985" fmla="*/ 299797 h 348623"/>
                <a:gd name="csX986" fmla="*/ 188331 w 207862"/>
                <a:gd name="csY986" fmla="*/ 301082 h 348623"/>
                <a:gd name="csX987" fmla="*/ 187923 w 207862"/>
                <a:gd name="csY987" fmla="*/ 301958 h 348623"/>
                <a:gd name="csX988" fmla="*/ 187708 w 207862"/>
                <a:gd name="csY988" fmla="*/ 303289 h 348623"/>
                <a:gd name="csX989" fmla="*/ 187284 w 207862"/>
                <a:gd name="csY989" fmla="*/ 304489 h 348623"/>
                <a:gd name="csX990" fmla="*/ 185160 w 207862"/>
                <a:gd name="csY990" fmla="*/ 306405 h 348623"/>
                <a:gd name="csX991" fmla="*/ 183483 w 207862"/>
                <a:gd name="csY991" fmla="*/ 308682 h 348623"/>
                <a:gd name="csX992" fmla="*/ 182105 w 207862"/>
                <a:gd name="csY992" fmla="*/ 311174 h 348623"/>
                <a:gd name="csX993" fmla="*/ 181667 w 207862"/>
                <a:gd name="csY993" fmla="*/ 313459 h 348623"/>
                <a:gd name="csX994" fmla="*/ 182790 w 207862"/>
                <a:gd name="csY994" fmla="*/ 315244 h 348623"/>
                <a:gd name="csX995" fmla="*/ 183944 w 207862"/>
                <a:gd name="csY995" fmla="*/ 315967 h 348623"/>
                <a:gd name="csX996" fmla="*/ 185630 w 207862"/>
                <a:gd name="csY996" fmla="*/ 317567 h 348623"/>
                <a:gd name="csX997" fmla="*/ 186145 w 207862"/>
                <a:gd name="csY997" fmla="*/ 318298 h 348623"/>
                <a:gd name="csX998" fmla="*/ 187915 w 207862"/>
                <a:gd name="csY998" fmla="*/ 323491 h 348623"/>
                <a:gd name="csX999" fmla="*/ 187854 w 207862"/>
                <a:gd name="csY999" fmla="*/ 328807 h 348623"/>
                <a:gd name="csX1000" fmla="*/ 186561 w 207862"/>
                <a:gd name="csY1000" fmla="*/ 331145 h 348623"/>
                <a:gd name="csX1001" fmla="*/ 183275 w 207862"/>
                <a:gd name="csY1001" fmla="*/ 335584 h 348623"/>
                <a:gd name="csX1002" fmla="*/ 180905 w 207862"/>
                <a:gd name="csY1002" fmla="*/ 336992 h 348623"/>
                <a:gd name="csX1003" fmla="*/ 179643 w 207862"/>
                <a:gd name="csY1003" fmla="*/ 336276 h 348623"/>
                <a:gd name="csX1004" fmla="*/ 178627 w 207862"/>
                <a:gd name="csY1004" fmla="*/ 333584 h 348623"/>
                <a:gd name="csX1005" fmla="*/ 178465 w 207862"/>
                <a:gd name="csY1005" fmla="*/ 332476 h 348623"/>
                <a:gd name="csX1006" fmla="*/ 179150 w 207862"/>
                <a:gd name="csY1006" fmla="*/ 329945 h 348623"/>
                <a:gd name="csX1007" fmla="*/ 179227 w 207862"/>
                <a:gd name="csY1007" fmla="*/ 327629 h 348623"/>
                <a:gd name="csX1008" fmla="*/ 178427 w 207862"/>
                <a:gd name="csY1008" fmla="*/ 326845 h 348623"/>
                <a:gd name="csX1009" fmla="*/ 177557 w 207862"/>
                <a:gd name="csY1009" fmla="*/ 326999 h 348623"/>
                <a:gd name="csX1010" fmla="*/ 177188 w 207862"/>
                <a:gd name="csY1010" fmla="*/ 327329 h 348623"/>
                <a:gd name="csX1011" fmla="*/ 175071 w 207862"/>
                <a:gd name="csY1011" fmla="*/ 330368 h 348623"/>
                <a:gd name="csX1012" fmla="*/ 174194 w 207862"/>
                <a:gd name="csY1012" fmla="*/ 331137 h 348623"/>
                <a:gd name="csX1013" fmla="*/ 172894 w 207862"/>
                <a:gd name="csY1013" fmla="*/ 331245 h 348623"/>
                <a:gd name="csX1014" fmla="*/ 171862 w 207862"/>
                <a:gd name="csY1014" fmla="*/ 331037 h 348623"/>
                <a:gd name="csX1015" fmla="*/ 165583 w 207862"/>
                <a:gd name="csY1015" fmla="*/ 328383 h 348623"/>
                <a:gd name="csX1016" fmla="*/ 160450 w 207862"/>
                <a:gd name="csY1016" fmla="*/ 325768 h 348623"/>
                <a:gd name="csX1017" fmla="*/ 156433 w 207862"/>
                <a:gd name="csY1017" fmla="*/ 323321 h 348623"/>
                <a:gd name="csX1018" fmla="*/ 153524 w 207862"/>
                <a:gd name="csY1018" fmla="*/ 319629 h 348623"/>
                <a:gd name="csX1019" fmla="*/ 152916 w 207862"/>
                <a:gd name="csY1019" fmla="*/ 316867 h 348623"/>
                <a:gd name="csX1020" fmla="*/ 152878 w 207862"/>
                <a:gd name="csY1020" fmla="*/ 313975 h 348623"/>
                <a:gd name="csX1021" fmla="*/ 151577 w 207862"/>
                <a:gd name="csY1021" fmla="*/ 309736 h 348623"/>
                <a:gd name="csX1022" fmla="*/ 151423 w 207862"/>
                <a:gd name="csY1022" fmla="*/ 308290 h 348623"/>
                <a:gd name="csX1023" fmla="*/ 151516 w 207862"/>
                <a:gd name="csY1023" fmla="*/ 306905 h 348623"/>
                <a:gd name="csX1024" fmla="*/ 152816 w 207862"/>
                <a:gd name="csY1024" fmla="*/ 304305 h 348623"/>
                <a:gd name="csX1025" fmla="*/ 154379 w 207862"/>
                <a:gd name="csY1025" fmla="*/ 302989 h 348623"/>
                <a:gd name="csX1026" fmla="*/ 155256 w 207862"/>
                <a:gd name="csY1026" fmla="*/ 302043 h 348623"/>
                <a:gd name="csX1027" fmla="*/ 155956 w 207862"/>
                <a:gd name="csY1027" fmla="*/ 300997 h 348623"/>
                <a:gd name="csX1028" fmla="*/ 156441 w 207862"/>
                <a:gd name="csY1028" fmla="*/ 299597 h 348623"/>
                <a:gd name="csX1029" fmla="*/ 156302 w 207862"/>
                <a:gd name="csY1029" fmla="*/ 298204 h 348623"/>
                <a:gd name="csX1030" fmla="*/ 155779 w 207862"/>
                <a:gd name="csY1030" fmla="*/ 297335 h 348623"/>
                <a:gd name="csX1031" fmla="*/ 153309 w 207862"/>
                <a:gd name="csY1031" fmla="*/ 294281 h 348623"/>
                <a:gd name="csX1032" fmla="*/ 151162 w 207862"/>
                <a:gd name="csY1032" fmla="*/ 292404 h 348623"/>
                <a:gd name="csX1033" fmla="*/ 146768 w 207862"/>
                <a:gd name="csY1033" fmla="*/ 290719 h 348623"/>
                <a:gd name="csX1034" fmla="*/ 145744 w 207862"/>
                <a:gd name="csY1034" fmla="*/ 289788 h 348623"/>
                <a:gd name="csX1035" fmla="*/ 144621 w 207862"/>
                <a:gd name="csY1035" fmla="*/ 289088 h 348623"/>
                <a:gd name="csX1036" fmla="*/ 143397 w 207862"/>
                <a:gd name="csY1036" fmla="*/ 288788 h 348623"/>
                <a:gd name="csX1037" fmla="*/ 142197 w 207862"/>
                <a:gd name="csY1037" fmla="*/ 288781 h 348623"/>
                <a:gd name="csX1038" fmla="*/ 140896 w 207862"/>
                <a:gd name="csY1038" fmla="*/ 289304 h 348623"/>
                <a:gd name="csX1039" fmla="*/ 140557 w 207862"/>
                <a:gd name="csY1039" fmla="*/ 290419 h 348623"/>
                <a:gd name="csX1040" fmla="*/ 140650 w 207862"/>
                <a:gd name="csY1040" fmla="*/ 291419 h 348623"/>
                <a:gd name="csX1041" fmla="*/ 140534 w 207862"/>
                <a:gd name="csY1041" fmla="*/ 292389 h 348623"/>
                <a:gd name="csX1042" fmla="*/ 138695 w 207862"/>
                <a:gd name="csY1042" fmla="*/ 297966 h 348623"/>
                <a:gd name="csX1043" fmla="*/ 136341 w 207862"/>
                <a:gd name="csY1043" fmla="*/ 296743 h 348623"/>
                <a:gd name="csX1044" fmla="*/ 134094 w 207862"/>
                <a:gd name="csY1044" fmla="*/ 295327 h 348623"/>
                <a:gd name="csX1045" fmla="*/ 133501 w 207862"/>
                <a:gd name="csY1045" fmla="*/ 294335 h 348623"/>
                <a:gd name="csX1046" fmla="*/ 133247 w 207862"/>
                <a:gd name="csY1046" fmla="*/ 293150 h 348623"/>
                <a:gd name="csX1047" fmla="*/ 132862 w 207862"/>
                <a:gd name="csY1047" fmla="*/ 292350 h 348623"/>
                <a:gd name="csX1048" fmla="*/ 132339 w 207862"/>
                <a:gd name="csY1048" fmla="*/ 291627 h 348623"/>
                <a:gd name="csX1049" fmla="*/ 131308 w 207862"/>
                <a:gd name="csY1049" fmla="*/ 293489 h 348623"/>
                <a:gd name="csX1050" fmla="*/ 130022 w 207862"/>
                <a:gd name="csY1050" fmla="*/ 294958 h 348623"/>
                <a:gd name="csX1051" fmla="*/ 128453 w 207862"/>
                <a:gd name="csY1051" fmla="*/ 295296 h 348623"/>
                <a:gd name="csX1052" fmla="*/ 126860 w 207862"/>
                <a:gd name="csY1052" fmla="*/ 295319 h 348623"/>
                <a:gd name="csX1053" fmla="*/ 126337 w 207862"/>
                <a:gd name="csY1053" fmla="*/ 294681 h 348623"/>
                <a:gd name="csX1054" fmla="*/ 125759 w 207862"/>
                <a:gd name="csY1054" fmla="*/ 291135 h 348623"/>
                <a:gd name="csX1055" fmla="*/ 124074 w 207862"/>
                <a:gd name="csY1055" fmla="*/ 290012 h 348623"/>
                <a:gd name="csX1056" fmla="*/ 121965 w 207862"/>
                <a:gd name="csY1056" fmla="*/ 290250 h 348623"/>
                <a:gd name="csX1057" fmla="*/ 119410 w 207862"/>
                <a:gd name="csY1057" fmla="*/ 292204 h 348623"/>
                <a:gd name="csX1058" fmla="*/ 118910 w 207862"/>
                <a:gd name="csY1058" fmla="*/ 292935 h 348623"/>
                <a:gd name="csX1059" fmla="*/ 118348 w 207862"/>
                <a:gd name="csY1059" fmla="*/ 294620 h 348623"/>
                <a:gd name="csX1060" fmla="*/ 115570 w 207862"/>
                <a:gd name="csY1060" fmla="*/ 299404 h 348623"/>
                <a:gd name="csX1061" fmla="*/ 114101 w 207862"/>
                <a:gd name="csY1061" fmla="*/ 303082 h 348623"/>
                <a:gd name="csX1062" fmla="*/ 112469 w 207862"/>
                <a:gd name="csY1062" fmla="*/ 306666 h 348623"/>
                <a:gd name="csX1063" fmla="*/ 111746 w 207862"/>
                <a:gd name="csY1063" fmla="*/ 307844 h 348623"/>
                <a:gd name="csX1064" fmla="*/ 110784 w 207862"/>
                <a:gd name="csY1064" fmla="*/ 308620 h 348623"/>
                <a:gd name="csX1065" fmla="*/ 109268 w 207862"/>
                <a:gd name="csY1065" fmla="*/ 308297 h 348623"/>
                <a:gd name="csX1066" fmla="*/ 107890 w 207862"/>
                <a:gd name="csY1066" fmla="*/ 307444 h 348623"/>
                <a:gd name="csX1067" fmla="*/ 106598 w 207862"/>
                <a:gd name="csY1067" fmla="*/ 305136 h 348623"/>
                <a:gd name="csX1068" fmla="*/ 107036 w 207862"/>
                <a:gd name="csY1068" fmla="*/ 302451 h 348623"/>
                <a:gd name="csX1069" fmla="*/ 108483 w 207862"/>
                <a:gd name="csY1069" fmla="*/ 300735 h 348623"/>
                <a:gd name="csX1070" fmla="*/ 109691 w 207862"/>
                <a:gd name="csY1070" fmla="*/ 298904 h 348623"/>
                <a:gd name="csX1071" fmla="*/ 111146 w 207862"/>
                <a:gd name="csY1071" fmla="*/ 292496 h 348623"/>
                <a:gd name="csX1072" fmla="*/ 111261 w 207862"/>
                <a:gd name="csY1072" fmla="*/ 290219 h 348623"/>
                <a:gd name="csX1073" fmla="*/ 111515 w 207862"/>
                <a:gd name="csY1073" fmla="*/ 289242 h 348623"/>
                <a:gd name="csX1074" fmla="*/ 113924 w 207862"/>
                <a:gd name="csY1074" fmla="*/ 286327 h 348623"/>
                <a:gd name="csX1075" fmla="*/ 115955 w 207862"/>
                <a:gd name="csY1075" fmla="*/ 284519 h 348623"/>
                <a:gd name="csX1076" fmla="*/ 117025 w 207862"/>
                <a:gd name="csY1076" fmla="*/ 284142 h 348623"/>
                <a:gd name="csX1077" fmla="*/ 121403 w 207862"/>
                <a:gd name="csY1077" fmla="*/ 283111 h 348623"/>
                <a:gd name="csX1078" fmla="*/ 123204 w 207862"/>
                <a:gd name="csY1078" fmla="*/ 282250 h 348623"/>
                <a:gd name="csX1079" fmla="*/ 126044 w 207862"/>
                <a:gd name="csY1079" fmla="*/ 282234 h 348623"/>
                <a:gd name="csX1080" fmla="*/ 128352 w 207862"/>
                <a:gd name="csY1080" fmla="*/ 281742 h 348623"/>
                <a:gd name="csX1081" fmla="*/ 130192 w 207862"/>
                <a:gd name="csY1081" fmla="*/ 280349 h 348623"/>
                <a:gd name="csX1082" fmla="*/ 130330 w 207862"/>
                <a:gd name="csY1082" fmla="*/ 278911 h 348623"/>
                <a:gd name="csX1083" fmla="*/ 130246 w 207862"/>
                <a:gd name="csY1083" fmla="*/ 277411 h 348623"/>
                <a:gd name="csX1084" fmla="*/ 130653 w 207862"/>
                <a:gd name="csY1084" fmla="*/ 276495 h 348623"/>
                <a:gd name="csX1085" fmla="*/ 131361 w 207862"/>
                <a:gd name="csY1085" fmla="*/ 275726 h 348623"/>
                <a:gd name="csX1086" fmla="*/ 132346 w 207862"/>
                <a:gd name="csY1086" fmla="*/ 274711 h 348623"/>
                <a:gd name="csX1087" fmla="*/ 133455 w 207862"/>
                <a:gd name="csY1087" fmla="*/ 273949 h 348623"/>
                <a:gd name="csX1088" fmla="*/ 136602 w 207862"/>
                <a:gd name="csY1088" fmla="*/ 273395 h 348623"/>
                <a:gd name="csX1089" fmla="*/ 137649 w 207862"/>
                <a:gd name="csY1089" fmla="*/ 272764 h 348623"/>
                <a:gd name="csX1090" fmla="*/ 138487 w 207862"/>
                <a:gd name="csY1090" fmla="*/ 271787 h 348623"/>
                <a:gd name="csX1091" fmla="*/ 139657 w 207862"/>
                <a:gd name="csY1091" fmla="*/ 269880 h 348623"/>
                <a:gd name="csX1092" fmla="*/ 141050 w 207862"/>
                <a:gd name="csY1092" fmla="*/ 270356 h 348623"/>
                <a:gd name="csX1093" fmla="*/ 142451 w 207862"/>
                <a:gd name="csY1093" fmla="*/ 271095 h 348623"/>
                <a:gd name="csX1094" fmla="*/ 144967 w 207862"/>
                <a:gd name="csY1094" fmla="*/ 271679 h 348623"/>
                <a:gd name="csX1095" fmla="*/ 147191 w 207862"/>
                <a:gd name="csY1095" fmla="*/ 273264 h 348623"/>
                <a:gd name="csX1096" fmla="*/ 148623 w 207862"/>
                <a:gd name="csY1096" fmla="*/ 275757 h 348623"/>
                <a:gd name="csX1097" fmla="*/ 148861 w 207862"/>
                <a:gd name="csY1097" fmla="*/ 276988 h 348623"/>
                <a:gd name="csX1098" fmla="*/ 149230 w 207862"/>
                <a:gd name="csY1098" fmla="*/ 281042 h 348623"/>
                <a:gd name="csX1099" fmla="*/ 148715 w 207862"/>
                <a:gd name="csY1099" fmla="*/ 281988 h 348623"/>
                <a:gd name="csX1100" fmla="*/ 146545 w 207862"/>
                <a:gd name="csY1100" fmla="*/ 283873 h 348623"/>
                <a:gd name="csX1101" fmla="*/ 147545 w 207862"/>
                <a:gd name="csY1101" fmla="*/ 284073 h 348623"/>
                <a:gd name="csX1102" fmla="*/ 150392 w 207862"/>
                <a:gd name="csY1102" fmla="*/ 282357 h 348623"/>
                <a:gd name="csX1103" fmla="*/ 151816 w 207862"/>
                <a:gd name="csY1103" fmla="*/ 281696 h 348623"/>
                <a:gd name="csX1104" fmla="*/ 155325 w 207862"/>
                <a:gd name="csY1104" fmla="*/ 280772 h 348623"/>
                <a:gd name="csX1105" fmla="*/ 156148 w 207862"/>
                <a:gd name="csY1105" fmla="*/ 280165 h 348623"/>
                <a:gd name="csX1106" fmla="*/ 156756 w 207862"/>
                <a:gd name="csY1106" fmla="*/ 279257 h 348623"/>
                <a:gd name="csX1107" fmla="*/ 157995 w 207862"/>
                <a:gd name="csY1107" fmla="*/ 276772 h 348623"/>
                <a:gd name="csX1108" fmla="*/ 158896 w 207862"/>
                <a:gd name="csY1108" fmla="*/ 274118 h 348623"/>
                <a:gd name="csX1109" fmla="*/ 159611 w 207862"/>
                <a:gd name="csY1109" fmla="*/ 273010 h 348623"/>
                <a:gd name="csX1110" fmla="*/ 160619 w 207862"/>
                <a:gd name="csY1110" fmla="*/ 272134 h 348623"/>
                <a:gd name="csX1111" fmla="*/ 161628 w 207862"/>
                <a:gd name="csY1111" fmla="*/ 271987 h 348623"/>
                <a:gd name="csX1112" fmla="*/ 165314 w 207862"/>
                <a:gd name="csY1112" fmla="*/ 273803 h 348623"/>
                <a:gd name="csX1113" fmla="*/ 167676 w 207862"/>
                <a:gd name="csY1113" fmla="*/ 272926 h 348623"/>
                <a:gd name="csX1114" fmla="*/ 168338 w 207862"/>
                <a:gd name="csY1114" fmla="*/ 270172 h 348623"/>
                <a:gd name="csX1115" fmla="*/ 168877 w 207862"/>
                <a:gd name="csY1115" fmla="*/ 266172 h 348623"/>
                <a:gd name="csX1116" fmla="*/ 169300 w 207862"/>
                <a:gd name="csY1116" fmla="*/ 265087 h 348623"/>
                <a:gd name="csX1117" fmla="*/ 170654 w 207862"/>
                <a:gd name="csY1117" fmla="*/ 264041 h 348623"/>
                <a:gd name="csX1118" fmla="*/ 172271 w 207862"/>
                <a:gd name="csY1118" fmla="*/ 264379 h 348623"/>
                <a:gd name="csX1119" fmla="*/ 174487 w 207862"/>
                <a:gd name="csY1119" fmla="*/ 265818 h 348623"/>
                <a:gd name="csX1120" fmla="*/ 176534 w 207862"/>
                <a:gd name="csY1120" fmla="*/ 266295 h 348623"/>
                <a:gd name="csX1121" fmla="*/ 177295 w 207862"/>
                <a:gd name="csY1121" fmla="*/ 265141 h 348623"/>
                <a:gd name="csX1122" fmla="*/ 178019 w 207862"/>
                <a:gd name="csY1122" fmla="*/ 262864 h 348623"/>
                <a:gd name="csX1123" fmla="*/ 178843 w 207862"/>
                <a:gd name="csY1123" fmla="*/ 262871 h 348623"/>
                <a:gd name="csX1124" fmla="*/ 181597 w 207862"/>
                <a:gd name="csY1124" fmla="*/ 263625 h 348623"/>
                <a:gd name="csX1125" fmla="*/ 184260 w 207862"/>
                <a:gd name="csY1125" fmla="*/ 263125 h 348623"/>
                <a:gd name="csX1126" fmla="*/ 185014 w 207862"/>
                <a:gd name="csY1126" fmla="*/ 260387 h 348623"/>
                <a:gd name="csX1127" fmla="*/ 184514 w 207862"/>
                <a:gd name="csY1127" fmla="*/ 257455 h 348623"/>
                <a:gd name="csX1128" fmla="*/ 182429 w 207862"/>
                <a:gd name="csY1128" fmla="*/ 248901 h 348623"/>
                <a:gd name="csX1129" fmla="*/ 183667 w 207862"/>
                <a:gd name="csY1129" fmla="*/ 246993 h 348623"/>
                <a:gd name="csX1130" fmla="*/ 184745 w 207862"/>
                <a:gd name="csY1130" fmla="*/ 246940 h 348623"/>
                <a:gd name="csX1131" fmla="*/ 187369 w 207862"/>
                <a:gd name="csY1131" fmla="*/ 249217 h 348623"/>
                <a:gd name="csX1132" fmla="*/ 192425 w 207862"/>
                <a:gd name="csY1132" fmla="*/ 252294 h 348623"/>
                <a:gd name="csX1133" fmla="*/ 194110 w 207862"/>
                <a:gd name="csY1133" fmla="*/ 254171 h 348623"/>
                <a:gd name="csX1134" fmla="*/ 195172 w 207862"/>
                <a:gd name="csY1134" fmla="*/ 256479 h 348623"/>
                <a:gd name="csX1135" fmla="*/ 194403 w 207862"/>
                <a:gd name="csY1135" fmla="*/ 250555 h 348623"/>
                <a:gd name="csX1136" fmla="*/ 194010 w 207862"/>
                <a:gd name="csY1136" fmla="*/ 251109 h 348623"/>
                <a:gd name="csX1137" fmla="*/ 193356 w 207862"/>
                <a:gd name="csY1137" fmla="*/ 249947 h 348623"/>
                <a:gd name="csX1138" fmla="*/ 193925 w 207862"/>
                <a:gd name="csY1138" fmla="*/ 247386 h 348623"/>
                <a:gd name="csX1139" fmla="*/ 194341 w 207862"/>
                <a:gd name="csY1139" fmla="*/ 246955 h 348623"/>
                <a:gd name="csX1140" fmla="*/ 194880 w 207862"/>
                <a:gd name="csY1140" fmla="*/ 248578 h 348623"/>
                <a:gd name="csX1141" fmla="*/ 194403 w 207862"/>
                <a:gd name="csY1141" fmla="*/ 250555 h 348623"/>
                <a:gd name="csX1142" fmla="*/ 145313 w 207862"/>
                <a:gd name="csY1142" fmla="*/ 258302 h 348623"/>
                <a:gd name="csX1143" fmla="*/ 145498 w 207862"/>
                <a:gd name="csY1143" fmla="*/ 260556 h 348623"/>
                <a:gd name="csX1144" fmla="*/ 143513 w 207862"/>
                <a:gd name="csY1144" fmla="*/ 261210 h 348623"/>
                <a:gd name="csX1145" fmla="*/ 141920 w 207862"/>
                <a:gd name="csY1145" fmla="*/ 260633 h 348623"/>
                <a:gd name="csX1146" fmla="*/ 140896 w 207862"/>
                <a:gd name="csY1146" fmla="*/ 259279 h 348623"/>
                <a:gd name="csX1147" fmla="*/ 140904 w 207862"/>
                <a:gd name="csY1147" fmla="*/ 258771 h 348623"/>
                <a:gd name="csX1148" fmla="*/ 141796 w 207862"/>
                <a:gd name="csY1148" fmla="*/ 258810 h 348623"/>
                <a:gd name="csX1149" fmla="*/ 143759 w 207862"/>
                <a:gd name="csY1149" fmla="*/ 257625 h 348623"/>
                <a:gd name="csX1150" fmla="*/ 144382 w 207862"/>
                <a:gd name="csY1150" fmla="*/ 257394 h 348623"/>
                <a:gd name="csX1151" fmla="*/ 145313 w 207862"/>
                <a:gd name="csY1151" fmla="*/ 258302 h 348623"/>
                <a:gd name="csX1152" fmla="*/ 169269 w 207862"/>
                <a:gd name="csY1152" fmla="*/ 260356 h 348623"/>
                <a:gd name="csX1153" fmla="*/ 168654 w 207862"/>
                <a:gd name="csY1153" fmla="*/ 261648 h 348623"/>
                <a:gd name="csX1154" fmla="*/ 166229 w 207862"/>
                <a:gd name="csY1154" fmla="*/ 260579 h 348623"/>
                <a:gd name="csX1155" fmla="*/ 165652 w 207862"/>
                <a:gd name="csY1155" fmla="*/ 259648 h 348623"/>
                <a:gd name="csX1156" fmla="*/ 165960 w 207862"/>
                <a:gd name="csY1156" fmla="*/ 258548 h 348623"/>
                <a:gd name="csX1157" fmla="*/ 167145 w 207862"/>
                <a:gd name="csY1157" fmla="*/ 258171 h 348623"/>
                <a:gd name="csX1158" fmla="*/ 167761 w 207862"/>
                <a:gd name="csY1158" fmla="*/ 258171 h 348623"/>
                <a:gd name="csX1159" fmla="*/ 168915 w 207862"/>
                <a:gd name="csY1159" fmla="*/ 259325 h 348623"/>
                <a:gd name="csX1160" fmla="*/ 169269 w 207862"/>
                <a:gd name="csY1160" fmla="*/ 260356 h 348623"/>
                <a:gd name="csX1161" fmla="*/ 8342 w 207862"/>
                <a:gd name="csY1161" fmla="*/ 280488 h 348623"/>
                <a:gd name="csX1162" fmla="*/ 6872 w 207862"/>
                <a:gd name="csY1162" fmla="*/ 280995 h 348623"/>
                <a:gd name="csX1163" fmla="*/ 6549 w 207862"/>
                <a:gd name="csY1163" fmla="*/ 279642 h 348623"/>
                <a:gd name="csX1164" fmla="*/ 6734 w 207862"/>
                <a:gd name="csY1164" fmla="*/ 278311 h 348623"/>
                <a:gd name="csX1165" fmla="*/ 7788 w 207862"/>
                <a:gd name="csY1165" fmla="*/ 278457 h 348623"/>
                <a:gd name="csX1166" fmla="*/ 8304 w 207862"/>
                <a:gd name="csY1166" fmla="*/ 278872 h 348623"/>
                <a:gd name="csX1167" fmla="*/ 8342 w 207862"/>
                <a:gd name="csY1167" fmla="*/ 280488 h 348623"/>
                <a:gd name="csX1168" fmla="*/ 2394 w 207862"/>
                <a:gd name="csY1168" fmla="*/ 287665 h 348623"/>
                <a:gd name="csX1169" fmla="*/ 1270 w 207862"/>
                <a:gd name="csY1169" fmla="*/ 289312 h 348623"/>
                <a:gd name="csX1170" fmla="*/ 0 w 207862"/>
                <a:gd name="csY1170" fmla="*/ 287419 h 348623"/>
                <a:gd name="csX1171" fmla="*/ 139 w 207862"/>
                <a:gd name="csY1171" fmla="*/ 284780 h 348623"/>
                <a:gd name="csX1172" fmla="*/ 531 w 207862"/>
                <a:gd name="csY1172" fmla="*/ 284050 h 348623"/>
                <a:gd name="csX1173" fmla="*/ 2324 w 207862"/>
                <a:gd name="csY1173" fmla="*/ 283650 h 348623"/>
                <a:gd name="csX1174" fmla="*/ 2394 w 207862"/>
                <a:gd name="csY1174" fmla="*/ 287665 h 348623"/>
                <a:gd name="csX1175" fmla="*/ 128891 w 207862"/>
                <a:gd name="csY1175" fmla="*/ 297935 h 348623"/>
                <a:gd name="csX1176" fmla="*/ 129130 w 207862"/>
                <a:gd name="csY1176" fmla="*/ 298435 h 348623"/>
                <a:gd name="csX1177" fmla="*/ 129030 w 207862"/>
                <a:gd name="csY1177" fmla="*/ 298974 h 348623"/>
                <a:gd name="csX1178" fmla="*/ 126783 w 207862"/>
                <a:gd name="csY1178" fmla="*/ 299974 h 348623"/>
                <a:gd name="csX1179" fmla="*/ 126028 w 207862"/>
                <a:gd name="csY1179" fmla="*/ 299943 h 348623"/>
                <a:gd name="csX1180" fmla="*/ 125851 w 207862"/>
                <a:gd name="csY1180" fmla="*/ 298274 h 348623"/>
                <a:gd name="csX1181" fmla="*/ 126406 w 207862"/>
                <a:gd name="csY1181" fmla="*/ 297512 h 348623"/>
                <a:gd name="csX1182" fmla="*/ 127468 w 207862"/>
                <a:gd name="csY1182" fmla="*/ 298189 h 348623"/>
                <a:gd name="csX1183" fmla="*/ 128406 w 207862"/>
                <a:gd name="csY1183" fmla="*/ 297404 h 348623"/>
                <a:gd name="csX1184" fmla="*/ 128891 w 207862"/>
                <a:gd name="csY1184" fmla="*/ 297935 h 348623"/>
                <a:gd name="csX1185" fmla="*/ 190393 w 207862"/>
                <a:gd name="csY1185" fmla="*/ 307582 h 348623"/>
                <a:gd name="csX1186" fmla="*/ 190055 w 207862"/>
                <a:gd name="csY1186" fmla="*/ 308813 h 348623"/>
                <a:gd name="csX1187" fmla="*/ 188723 w 207862"/>
                <a:gd name="csY1187" fmla="*/ 305913 h 348623"/>
                <a:gd name="csX1188" fmla="*/ 188200 w 207862"/>
                <a:gd name="csY1188" fmla="*/ 305197 h 348623"/>
                <a:gd name="csX1189" fmla="*/ 188877 w 207862"/>
                <a:gd name="csY1189" fmla="*/ 302774 h 348623"/>
                <a:gd name="csX1190" fmla="*/ 190362 w 207862"/>
                <a:gd name="csY1190" fmla="*/ 303959 h 348623"/>
                <a:gd name="csX1191" fmla="*/ 190393 w 207862"/>
                <a:gd name="csY1191" fmla="*/ 307582 h 348623"/>
                <a:gd name="csX1192" fmla="*/ 110661 w 207862"/>
                <a:gd name="csY1192" fmla="*/ 319121 h 348623"/>
                <a:gd name="csX1193" fmla="*/ 108475 w 207862"/>
                <a:gd name="csY1193" fmla="*/ 319421 h 348623"/>
                <a:gd name="csX1194" fmla="*/ 107775 w 207862"/>
                <a:gd name="csY1194" fmla="*/ 319398 h 348623"/>
                <a:gd name="csX1195" fmla="*/ 106059 w 207862"/>
                <a:gd name="csY1195" fmla="*/ 317198 h 348623"/>
                <a:gd name="csX1196" fmla="*/ 105897 w 207862"/>
                <a:gd name="csY1196" fmla="*/ 316229 h 348623"/>
                <a:gd name="csX1197" fmla="*/ 104520 w 207862"/>
                <a:gd name="csY1197" fmla="*/ 315129 h 348623"/>
                <a:gd name="csX1198" fmla="*/ 105020 w 207862"/>
                <a:gd name="csY1198" fmla="*/ 314036 h 348623"/>
                <a:gd name="csX1199" fmla="*/ 106805 w 207862"/>
                <a:gd name="csY1199" fmla="*/ 313775 h 348623"/>
                <a:gd name="csX1200" fmla="*/ 109899 w 207862"/>
                <a:gd name="csY1200" fmla="*/ 312382 h 348623"/>
                <a:gd name="csX1201" fmla="*/ 114862 w 207862"/>
                <a:gd name="csY1201" fmla="*/ 314583 h 348623"/>
                <a:gd name="csX1202" fmla="*/ 115632 w 207862"/>
                <a:gd name="csY1202" fmla="*/ 315375 h 348623"/>
                <a:gd name="csX1203" fmla="*/ 114085 w 207862"/>
                <a:gd name="csY1203" fmla="*/ 315859 h 348623"/>
                <a:gd name="csX1204" fmla="*/ 112985 w 207862"/>
                <a:gd name="csY1204" fmla="*/ 317944 h 348623"/>
                <a:gd name="csX1205" fmla="*/ 110661 w 207862"/>
                <a:gd name="csY1205" fmla="*/ 319121 h 348623"/>
                <a:gd name="csX1206" fmla="*/ 90491 w 207862"/>
                <a:gd name="csY1206" fmla="*/ 326729 h 348623"/>
                <a:gd name="csX1207" fmla="*/ 91669 w 207862"/>
                <a:gd name="csY1207" fmla="*/ 328283 h 348623"/>
                <a:gd name="csX1208" fmla="*/ 93146 w 207862"/>
                <a:gd name="csY1208" fmla="*/ 327876 h 348623"/>
                <a:gd name="csX1209" fmla="*/ 95501 w 207862"/>
                <a:gd name="csY1209" fmla="*/ 328314 h 348623"/>
                <a:gd name="csX1210" fmla="*/ 96001 w 207862"/>
                <a:gd name="csY1210" fmla="*/ 329122 h 348623"/>
                <a:gd name="csX1211" fmla="*/ 95924 w 207862"/>
                <a:gd name="csY1211" fmla="*/ 329653 h 348623"/>
                <a:gd name="csX1212" fmla="*/ 93407 w 207862"/>
                <a:gd name="csY1212" fmla="*/ 331153 h 348623"/>
                <a:gd name="csX1213" fmla="*/ 91753 w 207862"/>
                <a:gd name="csY1213" fmla="*/ 329583 h 348623"/>
                <a:gd name="csX1214" fmla="*/ 88836 w 207862"/>
                <a:gd name="csY1214" fmla="*/ 330653 h 348623"/>
                <a:gd name="csX1215" fmla="*/ 87444 w 207862"/>
                <a:gd name="csY1215" fmla="*/ 330006 h 348623"/>
                <a:gd name="csX1216" fmla="*/ 85543 w 207862"/>
                <a:gd name="csY1216" fmla="*/ 330583 h 348623"/>
                <a:gd name="csX1217" fmla="*/ 84373 w 207862"/>
                <a:gd name="csY1217" fmla="*/ 329368 h 348623"/>
                <a:gd name="csX1218" fmla="*/ 84850 w 207862"/>
                <a:gd name="csY1218" fmla="*/ 328199 h 348623"/>
                <a:gd name="csX1219" fmla="*/ 87867 w 207862"/>
                <a:gd name="csY1219" fmla="*/ 326276 h 348623"/>
                <a:gd name="csX1220" fmla="*/ 90491 w 207862"/>
                <a:gd name="csY1220" fmla="*/ 326729 h 348623"/>
                <a:gd name="csX1221" fmla="*/ 70868 w 207862"/>
                <a:gd name="csY1221" fmla="*/ 344384 h 348623"/>
                <a:gd name="csX1222" fmla="*/ 70282 w 207862"/>
                <a:gd name="csY1222" fmla="*/ 345685 h 348623"/>
                <a:gd name="csX1223" fmla="*/ 69598 w 207862"/>
                <a:gd name="csY1223" fmla="*/ 346292 h 348623"/>
                <a:gd name="csX1224" fmla="*/ 68705 w 207862"/>
                <a:gd name="csY1224" fmla="*/ 345954 h 348623"/>
                <a:gd name="csX1225" fmla="*/ 68020 w 207862"/>
                <a:gd name="csY1225" fmla="*/ 345285 h 348623"/>
                <a:gd name="csX1226" fmla="*/ 67635 w 207862"/>
                <a:gd name="csY1226" fmla="*/ 346284 h 348623"/>
                <a:gd name="csX1227" fmla="*/ 65750 w 207862"/>
                <a:gd name="csY1227" fmla="*/ 346669 h 348623"/>
                <a:gd name="csX1228" fmla="*/ 64557 w 207862"/>
                <a:gd name="csY1228" fmla="*/ 348208 h 348623"/>
                <a:gd name="csX1229" fmla="*/ 62818 w 207862"/>
                <a:gd name="csY1229" fmla="*/ 348623 h 348623"/>
                <a:gd name="csX1230" fmla="*/ 61602 w 207862"/>
                <a:gd name="csY1230" fmla="*/ 348423 h 348623"/>
                <a:gd name="csX1231" fmla="*/ 61733 w 207862"/>
                <a:gd name="csY1231" fmla="*/ 347054 h 348623"/>
                <a:gd name="csX1232" fmla="*/ 65096 w 207862"/>
                <a:gd name="csY1232" fmla="*/ 345000 h 348623"/>
                <a:gd name="csX1233" fmla="*/ 67189 w 207862"/>
                <a:gd name="csY1233" fmla="*/ 344238 h 348623"/>
                <a:gd name="csX1234" fmla="*/ 69028 w 207862"/>
                <a:gd name="csY1234" fmla="*/ 342754 h 348623"/>
                <a:gd name="csX1235" fmla="*/ 69952 w 207862"/>
                <a:gd name="csY1235" fmla="*/ 342592 h 348623"/>
                <a:gd name="csX1236" fmla="*/ 70421 w 207862"/>
                <a:gd name="csY1236" fmla="*/ 343800 h 348623"/>
                <a:gd name="csX1237" fmla="*/ 70868 w 207862"/>
                <a:gd name="csY1237" fmla="*/ 344384 h 3486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</a:cxnLst>
              <a:rect l="l" t="t" r="r" b="b"/>
              <a:pathLst>
                <a:path w="207862" h="348623">
                  <a:moveTo>
                    <a:pt x="106020" y="1362"/>
                  </a:moveTo>
                  <a:lnTo>
                    <a:pt x="104974" y="3231"/>
                  </a:lnTo>
                  <a:lnTo>
                    <a:pt x="104135" y="3216"/>
                  </a:lnTo>
                  <a:lnTo>
                    <a:pt x="104258" y="2169"/>
                  </a:lnTo>
                  <a:lnTo>
                    <a:pt x="105374" y="0"/>
                  </a:lnTo>
                  <a:lnTo>
                    <a:pt x="105789" y="46"/>
                  </a:lnTo>
                  <a:lnTo>
                    <a:pt x="106020" y="1362"/>
                  </a:lnTo>
                  <a:close/>
                  <a:moveTo>
                    <a:pt x="107790" y="10901"/>
                  </a:moveTo>
                  <a:lnTo>
                    <a:pt x="107390" y="11178"/>
                  </a:lnTo>
                  <a:lnTo>
                    <a:pt x="106798" y="11047"/>
                  </a:lnTo>
                  <a:lnTo>
                    <a:pt x="107383" y="8885"/>
                  </a:lnTo>
                  <a:lnTo>
                    <a:pt x="108468" y="8293"/>
                  </a:lnTo>
                  <a:lnTo>
                    <a:pt x="109329" y="8524"/>
                  </a:lnTo>
                  <a:lnTo>
                    <a:pt x="107790" y="10901"/>
                  </a:lnTo>
                  <a:close/>
                  <a:moveTo>
                    <a:pt x="98302" y="33810"/>
                  </a:moveTo>
                  <a:lnTo>
                    <a:pt x="98525" y="35872"/>
                  </a:lnTo>
                  <a:lnTo>
                    <a:pt x="97248" y="35825"/>
                  </a:lnTo>
                  <a:lnTo>
                    <a:pt x="95324" y="34571"/>
                  </a:lnTo>
                  <a:lnTo>
                    <a:pt x="95147" y="33933"/>
                  </a:lnTo>
                  <a:lnTo>
                    <a:pt x="95178" y="33402"/>
                  </a:lnTo>
                  <a:lnTo>
                    <a:pt x="95516" y="32948"/>
                  </a:lnTo>
                  <a:lnTo>
                    <a:pt x="98302" y="33810"/>
                  </a:lnTo>
                  <a:close/>
                  <a:moveTo>
                    <a:pt x="92499" y="40157"/>
                  </a:moveTo>
                  <a:lnTo>
                    <a:pt x="92376" y="41687"/>
                  </a:lnTo>
                  <a:lnTo>
                    <a:pt x="91283" y="40880"/>
                  </a:lnTo>
                  <a:lnTo>
                    <a:pt x="91045" y="39733"/>
                  </a:lnTo>
                  <a:lnTo>
                    <a:pt x="91153" y="38879"/>
                  </a:lnTo>
                  <a:lnTo>
                    <a:pt x="91653" y="37864"/>
                  </a:lnTo>
                  <a:lnTo>
                    <a:pt x="92338" y="38787"/>
                  </a:lnTo>
                  <a:lnTo>
                    <a:pt x="92499" y="40157"/>
                  </a:lnTo>
                  <a:close/>
                  <a:moveTo>
                    <a:pt x="106959" y="44418"/>
                  </a:moveTo>
                  <a:lnTo>
                    <a:pt x="105589" y="46049"/>
                  </a:lnTo>
                  <a:lnTo>
                    <a:pt x="104874" y="45595"/>
                  </a:lnTo>
                  <a:lnTo>
                    <a:pt x="105643" y="44010"/>
                  </a:lnTo>
                  <a:lnTo>
                    <a:pt x="105620" y="43457"/>
                  </a:lnTo>
                  <a:lnTo>
                    <a:pt x="106251" y="42218"/>
                  </a:lnTo>
                  <a:lnTo>
                    <a:pt x="107421" y="41787"/>
                  </a:lnTo>
                  <a:lnTo>
                    <a:pt x="108383" y="43011"/>
                  </a:lnTo>
                  <a:lnTo>
                    <a:pt x="106959" y="44418"/>
                  </a:lnTo>
                  <a:close/>
                  <a:moveTo>
                    <a:pt x="89244" y="50749"/>
                  </a:moveTo>
                  <a:lnTo>
                    <a:pt x="92553" y="51927"/>
                  </a:lnTo>
                  <a:lnTo>
                    <a:pt x="99864" y="56157"/>
                  </a:lnTo>
                  <a:lnTo>
                    <a:pt x="102534" y="57204"/>
                  </a:lnTo>
                  <a:lnTo>
                    <a:pt x="105320" y="57988"/>
                  </a:lnTo>
                  <a:lnTo>
                    <a:pt x="107513" y="58219"/>
                  </a:lnTo>
                  <a:lnTo>
                    <a:pt x="109483" y="57250"/>
                  </a:lnTo>
                  <a:lnTo>
                    <a:pt x="110307" y="56265"/>
                  </a:lnTo>
                  <a:lnTo>
                    <a:pt x="111815" y="53665"/>
                  </a:lnTo>
                  <a:lnTo>
                    <a:pt x="113423" y="53342"/>
                  </a:lnTo>
                  <a:lnTo>
                    <a:pt x="114378" y="54288"/>
                  </a:lnTo>
                  <a:lnTo>
                    <a:pt x="115124" y="55557"/>
                  </a:lnTo>
                  <a:lnTo>
                    <a:pt x="115455" y="57419"/>
                  </a:lnTo>
                  <a:lnTo>
                    <a:pt x="114993" y="59365"/>
                  </a:lnTo>
                  <a:lnTo>
                    <a:pt x="113462" y="61112"/>
                  </a:lnTo>
                  <a:lnTo>
                    <a:pt x="112523" y="63204"/>
                  </a:lnTo>
                  <a:lnTo>
                    <a:pt x="111908" y="70143"/>
                  </a:lnTo>
                  <a:lnTo>
                    <a:pt x="111938" y="72220"/>
                  </a:lnTo>
                  <a:lnTo>
                    <a:pt x="112431" y="74220"/>
                  </a:lnTo>
                  <a:lnTo>
                    <a:pt x="113762" y="77390"/>
                  </a:lnTo>
                  <a:lnTo>
                    <a:pt x="114455" y="78282"/>
                  </a:lnTo>
                  <a:lnTo>
                    <a:pt x="116471" y="79413"/>
                  </a:lnTo>
                  <a:lnTo>
                    <a:pt x="117017" y="80267"/>
                  </a:lnTo>
                  <a:lnTo>
                    <a:pt x="117132" y="81805"/>
                  </a:lnTo>
                  <a:lnTo>
                    <a:pt x="117448" y="83159"/>
                  </a:lnTo>
                  <a:lnTo>
                    <a:pt x="118756" y="83675"/>
                  </a:lnTo>
                  <a:lnTo>
                    <a:pt x="119865" y="84352"/>
                  </a:lnTo>
                  <a:lnTo>
                    <a:pt x="119449" y="85852"/>
                  </a:lnTo>
                  <a:lnTo>
                    <a:pt x="118756" y="87375"/>
                  </a:lnTo>
                  <a:lnTo>
                    <a:pt x="117848" y="91129"/>
                  </a:lnTo>
                  <a:lnTo>
                    <a:pt x="113523" y="99807"/>
                  </a:lnTo>
                  <a:lnTo>
                    <a:pt x="113277" y="101676"/>
                  </a:lnTo>
                  <a:lnTo>
                    <a:pt x="111569" y="105399"/>
                  </a:lnTo>
                  <a:lnTo>
                    <a:pt x="108098" y="105999"/>
                  </a:lnTo>
                  <a:lnTo>
                    <a:pt x="104089" y="107799"/>
                  </a:lnTo>
                  <a:lnTo>
                    <a:pt x="101857" y="109200"/>
                  </a:lnTo>
                  <a:lnTo>
                    <a:pt x="99910" y="111015"/>
                  </a:lnTo>
                  <a:lnTo>
                    <a:pt x="99171" y="113392"/>
                  </a:lnTo>
                  <a:lnTo>
                    <a:pt x="99803" y="114477"/>
                  </a:lnTo>
                  <a:lnTo>
                    <a:pt x="100210" y="115638"/>
                  </a:lnTo>
                  <a:lnTo>
                    <a:pt x="100164" y="116892"/>
                  </a:lnTo>
                  <a:lnTo>
                    <a:pt x="99564" y="117931"/>
                  </a:lnTo>
                  <a:lnTo>
                    <a:pt x="97632" y="120462"/>
                  </a:lnTo>
                  <a:lnTo>
                    <a:pt x="96817" y="122531"/>
                  </a:lnTo>
                  <a:lnTo>
                    <a:pt x="95955" y="123462"/>
                  </a:lnTo>
                  <a:lnTo>
                    <a:pt x="95531" y="124585"/>
                  </a:lnTo>
                  <a:lnTo>
                    <a:pt x="95678" y="125870"/>
                  </a:lnTo>
                  <a:lnTo>
                    <a:pt x="96455" y="126993"/>
                  </a:lnTo>
                  <a:lnTo>
                    <a:pt x="98810" y="131816"/>
                  </a:lnTo>
                  <a:lnTo>
                    <a:pt x="101334" y="136471"/>
                  </a:lnTo>
                  <a:lnTo>
                    <a:pt x="101873" y="137009"/>
                  </a:lnTo>
                  <a:lnTo>
                    <a:pt x="102080" y="137632"/>
                  </a:lnTo>
                  <a:lnTo>
                    <a:pt x="100595" y="138863"/>
                  </a:lnTo>
                  <a:lnTo>
                    <a:pt x="100626" y="141094"/>
                  </a:lnTo>
                  <a:lnTo>
                    <a:pt x="101072" y="143310"/>
                  </a:lnTo>
                  <a:lnTo>
                    <a:pt x="103304" y="148787"/>
                  </a:lnTo>
                  <a:lnTo>
                    <a:pt x="103619" y="150249"/>
                  </a:lnTo>
                  <a:lnTo>
                    <a:pt x="104358" y="151448"/>
                  </a:lnTo>
                  <a:lnTo>
                    <a:pt x="105497" y="152572"/>
                  </a:lnTo>
                  <a:lnTo>
                    <a:pt x="106751" y="153518"/>
                  </a:lnTo>
                  <a:lnTo>
                    <a:pt x="110384" y="155133"/>
                  </a:lnTo>
                  <a:lnTo>
                    <a:pt x="111784" y="155456"/>
                  </a:lnTo>
                  <a:lnTo>
                    <a:pt x="113239" y="155510"/>
                  </a:lnTo>
                  <a:lnTo>
                    <a:pt x="113600" y="154418"/>
                  </a:lnTo>
                  <a:lnTo>
                    <a:pt x="114870" y="154049"/>
                  </a:lnTo>
                  <a:lnTo>
                    <a:pt x="114593" y="152979"/>
                  </a:lnTo>
                  <a:lnTo>
                    <a:pt x="113039" y="151495"/>
                  </a:lnTo>
                  <a:lnTo>
                    <a:pt x="112977" y="150695"/>
                  </a:lnTo>
                  <a:lnTo>
                    <a:pt x="113793" y="150095"/>
                  </a:lnTo>
                  <a:lnTo>
                    <a:pt x="114762" y="149748"/>
                  </a:lnTo>
                  <a:lnTo>
                    <a:pt x="116948" y="148133"/>
                  </a:lnTo>
                  <a:lnTo>
                    <a:pt x="119264" y="146840"/>
                  </a:lnTo>
                  <a:lnTo>
                    <a:pt x="122212" y="146948"/>
                  </a:lnTo>
                  <a:lnTo>
                    <a:pt x="125097" y="147671"/>
                  </a:lnTo>
                  <a:lnTo>
                    <a:pt x="127152" y="148425"/>
                  </a:lnTo>
                  <a:lnTo>
                    <a:pt x="128845" y="149810"/>
                  </a:lnTo>
                  <a:lnTo>
                    <a:pt x="130584" y="152210"/>
                  </a:lnTo>
                  <a:lnTo>
                    <a:pt x="131800" y="154864"/>
                  </a:lnTo>
                  <a:lnTo>
                    <a:pt x="131792" y="156126"/>
                  </a:lnTo>
                  <a:lnTo>
                    <a:pt x="131500" y="157395"/>
                  </a:lnTo>
                  <a:lnTo>
                    <a:pt x="131561" y="158649"/>
                  </a:lnTo>
                  <a:lnTo>
                    <a:pt x="132470" y="159503"/>
                  </a:lnTo>
                  <a:lnTo>
                    <a:pt x="135263" y="159565"/>
                  </a:lnTo>
                  <a:lnTo>
                    <a:pt x="136687" y="157595"/>
                  </a:lnTo>
                  <a:lnTo>
                    <a:pt x="136864" y="155380"/>
                  </a:lnTo>
                  <a:lnTo>
                    <a:pt x="135863" y="154526"/>
                  </a:lnTo>
                  <a:lnTo>
                    <a:pt x="136325" y="153433"/>
                  </a:lnTo>
                  <a:lnTo>
                    <a:pt x="137179" y="152618"/>
                  </a:lnTo>
                  <a:lnTo>
                    <a:pt x="138418" y="153349"/>
                  </a:lnTo>
                  <a:lnTo>
                    <a:pt x="139596" y="154726"/>
                  </a:lnTo>
                  <a:lnTo>
                    <a:pt x="143928" y="156226"/>
                  </a:lnTo>
                  <a:lnTo>
                    <a:pt x="145036" y="156256"/>
                  </a:lnTo>
                  <a:lnTo>
                    <a:pt x="145937" y="156541"/>
                  </a:lnTo>
                  <a:lnTo>
                    <a:pt x="147876" y="157580"/>
                  </a:lnTo>
                  <a:lnTo>
                    <a:pt x="148784" y="158410"/>
                  </a:lnTo>
                  <a:lnTo>
                    <a:pt x="147668" y="160134"/>
                  </a:lnTo>
                  <a:lnTo>
                    <a:pt x="143366" y="160518"/>
                  </a:lnTo>
                  <a:lnTo>
                    <a:pt x="142120" y="161811"/>
                  </a:lnTo>
                  <a:lnTo>
                    <a:pt x="143389" y="164403"/>
                  </a:lnTo>
                  <a:lnTo>
                    <a:pt x="145452" y="166534"/>
                  </a:lnTo>
                  <a:lnTo>
                    <a:pt x="146775" y="168257"/>
                  </a:lnTo>
                  <a:lnTo>
                    <a:pt x="147945" y="170111"/>
                  </a:lnTo>
                  <a:lnTo>
                    <a:pt x="147891" y="171827"/>
                  </a:lnTo>
                  <a:lnTo>
                    <a:pt x="147206" y="173612"/>
                  </a:lnTo>
                  <a:lnTo>
                    <a:pt x="149099" y="173473"/>
                  </a:lnTo>
                  <a:lnTo>
                    <a:pt x="150877" y="173850"/>
                  </a:lnTo>
                  <a:lnTo>
                    <a:pt x="153340" y="175342"/>
                  </a:lnTo>
                  <a:lnTo>
                    <a:pt x="154109" y="175496"/>
                  </a:lnTo>
                  <a:lnTo>
                    <a:pt x="154925" y="175258"/>
                  </a:lnTo>
                  <a:lnTo>
                    <a:pt x="154809" y="180643"/>
                  </a:lnTo>
                  <a:lnTo>
                    <a:pt x="153132" y="185574"/>
                  </a:lnTo>
                  <a:lnTo>
                    <a:pt x="151016" y="184958"/>
                  </a:lnTo>
                  <a:lnTo>
                    <a:pt x="149207" y="182874"/>
                  </a:lnTo>
                  <a:lnTo>
                    <a:pt x="149576" y="180335"/>
                  </a:lnTo>
                  <a:lnTo>
                    <a:pt x="150731" y="177881"/>
                  </a:lnTo>
                  <a:lnTo>
                    <a:pt x="150069" y="177366"/>
                  </a:lnTo>
                  <a:lnTo>
                    <a:pt x="148907" y="177566"/>
                  </a:lnTo>
                  <a:lnTo>
                    <a:pt x="147576" y="178119"/>
                  </a:lnTo>
                  <a:lnTo>
                    <a:pt x="146137" y="178312"/>
                  </a:lnTo>
                  <a:lnTo>
                    <a:pt x="143774" y="177989"/>
                  </a:lnTo>
                  <a:lnTo>
                    <a:pt x="138926" y="175319"/>
                  </a:lnTo>
                  <a:lnTo>
                    <a:pt x="136956" y="175073"/>
                  </a:lnTo>
                  <a:lnTo>
                    <a:pt x="136510" y="173865"/>
                  </a:lnTo>
                  <a:lnTo>
                    <a:pt x="136618" y="171304"/>
                  </a:lnTo>
                  <a:lnTo>
                    <a:pt x="134686" y="168257"/>
                  </a:lnTo>
                  <a:lnTo>
                    <a:pt x="134378" y="167165"/>
                  </a:lnTo>
                  <a:lnTo>
                    <a:pt x="133762" y="166311"/>
                  </a:lnTo>
                  <a:lnTo>
                    <a:pt x="127998" y="162995"/>
                  </a:lnTo>
                  <a:lnTo>
                    <a:pt x="127290" y="162434"/>
                  </a:lnTo>
                  <a:lnTo>
                    <a:pt x="125521" y="159788"/>
                  </a:lnTo>
                  <a:lnTo>
                    <a:pt x="121503" y="156018"/>
                  </a:lnTo>
                  <a:lnTo>
                    <a:pt x="120380" y="155633"/>
                  </a:lnTo>
                  <a:lnTo>
                    <a:pt x="119156" y="155526"/>
                  </a:lnTo>
                  <a:lnTo>
                    <a:pt x="118756" y="156480"/>
                  </a:lnTo>
                  <a:lnTo>
                    <a:pt x="119310" y="157949"/>
                  </a:lnTo>
                  <a:lnTo>
                    <a:pt x="119534" y="159210"/>
                  </a:lnTo>
                  <a:lnTo>
                    <a:pt x="119449" y="160534"/>
                  </a:lnTo>
                  <a:lnTo>
                    <a:pt x="119611" y="161557"/>
                  </a:lnTo>
                  <a:lnTo>
                    <a:pt x="121511" y="163649"/>
                  </a:lnTo>
                  <a:lnTo>
                    <a:pt x="121796" y="164634"/>
                  </a:lnTo>
                  <a:lnTo>
                    <a:pt x="123066" y="167319"/>
                  </a:lnTo>
                  <a:lnTo>
                    <a:pt x="123220" y="170457"/>
                  </a:lnTo>
                  <a:lnTo>
                    <a:pt x="121596" y="171758"/>
                  </a:lnTo>
                  <a:lnTo>
                    <a:pt x="119772" y="170311"/>
                  </a:lnTo>
                  <a:lnTo>
                    <a:pt x="119711" y="169127"/>
                  </a:lnTo>
                  <a:lnTo>
                    <a:pt x="119395" y="168026"/>
                  </a:lnTo>
                  <a:lnTo>
                    <a:pt x="117433" y="165172"/>
                  </a:lnTo>
                  <a:lnTo>
                    <a:pt x="116771" y="164557"/>
                  </a:lnTo>
                  <a:lnTo>
                    <a:pt x="113077" y="161741"/>
                  </a:lnTo>
                  <a:lnTo>
                    <a:pt x="110214" y="158649"/>
                  </a:lnTo>
                  <a:lnTo>
                    <a:pt x="103850" y="155349"/>
                  </a:lnTo>
                  <a:lnTo>
                    <a:pt x="103088" y="155172"/>
                  </a:lnTo>
                  <a:lnTo>
                    <a:pt x="101980" y="155418"/>
                  </a:lnTo>
                  <a:lnTo>
                    <a:pt x="100941" y="155826"/>
                  </a:lnTo>
                  <a:lnTo>
                    <a:pt x="97863" y="157457"/>
                  </a:lnTo>
                  <a:lnTo>
                    <a:pt x="96778" y="158587"/>
                  </a:lnTo>
                  <a:lnTo>
                    <a:pt x="96678" y="160334"/>
                  </a:lnTo>
                  <a:lnTo>
                    <a:pt x="94469" y="161718"/>
                  </a:lnTo>
                  <a:lnTo>
                    <a:pt x="91430" y="161911"/>
                  </a:lnTo>
                  <a:lnTo>
                    <a:pt x="89098" y="161041"/>
                  </a:lnTo>
                  <a:lnTo>
                    <a:pt x="87167" y="159303"/>
                  </a:lnTo>
                  <a:lnTo>
                    <a:pt x="85573" y="159218"/>
                  </a:lnTo>
                  <a:lnTo>
                    <a:pt x="83596" y="156503"/>
                  </a:lnTo>
                  <a:lnTo>
                    <a:pt x="81187" y="156156"/>
                  </a:lnTo>
                  <a:lnTo>
                    <a:pt x="79194" y="158280"/>
                  </a:lnTo>
                  <a:lnTo>
                    <a:pt x="78771" y="154064"/>
                  </a:lnTo>
                  <a:lnTo>
                    <a:pt x="78755" y="149802"/>
                  </a:lnTo>
                  <a:lnTo>
                    <a:pt x="79309" y="148556"/>
                  </a:lnTo>
                  <a:lnTo>
                    <a:pt x="80302" y="147517"/>
                  </a:lnTo>
                  <a:lnTo>
                    <a:pt x="85343" y="143040"/>
                  </a:lnTo>
                  <a:lnTo>
                    <a:pt x="85981" y="141602"/>
                  </a:lnTo>
                  <a:lnTo>
                    <a:pt x="85766" y="139678"/>
                  </a:lnTo>
                  <a:lnTo>
                    <a:pt x="84619" y="138109"/>
                  </a:lnTo>
                  <a:lnTo>
                    <a:pt x="82811" y="137155"/>
                  </a:lnTo>
                  <a:lnTo>
                    <a:pt x="80726" y="136755"/>
                  </a:lnTo>
                  <a:lnTo>
                    <a:pt x="79225" y="135878"/>
                  </a:lnTo>
                  <a:lnTo>
                    <a:pt x="78047" y="134432"/>
                  </a:lnTo>
                  <a:lnTo>
                    <a:pt x="77247" y="136994"/>
                  </a:lnTo>
                  <a:lnTo>
                    <a:pt x="78024" y="140794"/>
                  </a:lnTo>
                  <a:lnTo>
                    <a:pt x="78155" y="143263"/>
                  </a:lnTo>
                  <a:lnTo>
                    <a:pt x="77440" y="144194"/>
                  </a:lnTo>
                  <a:lnTo>
                    <a:pt x="76147" y="144217"/>
                  </a:lnTo>
                  <a:lnTo>
                    <a:pt x="74916" y="143925"/>
                  </a:lnTo>
                  <a:lnTo>
                    <a:pt x="74000" y="143040"/>
                  </a:lnTo>
                  <a:lnTo>
                    <a:pt x="73330" y="140486"/>
                  </a:lnTo>
                  <a:lnTo>
                    <a:pt x="71568" y="138802"/>
                  </a:lnTo>
                  <a:lnTo>
                    <a:pt x="70852" y="136386"/>
                  </a:lnTo>
                  <a:lnTo>
                    <a:pt x="70052" y="136040"/>
                  </a:lnTo>
                  <a:lnTo>
                    <a:pt x="68413" y="136224"/>
                  </a:lnTo>
                  <a:lnTo>
                    <a:pt x="67205" y="135101"/>
                  </a:lnTo>
                  <a:lnTo>
                    <a:pt x="66404" y="132278"/>
                  </a:lnTo>
                  <a:lnTo>
                    <a:pt x="66235" y="129247"/>
                  </a:lnTo>
                  <a:lnTo>
                    <a:pt x="65550" y="126693"/>
                  </a:lnTo>
                  <a:lnTo>
                    <a:pt x="64565" y="124224"/>
                  </a:lnTo>
                  <a:lnTo>
                    <a:pt x="63988" y="122208"/>
                  </a:lnTo>
                  <a:lnTo>
                    <a:pt x="63103" y="113146"/>
                  </a:lnTo>
                  <a:lnTo>
                    <a:pt x="62887" y="112315"/>
                  </a:lnTo>
                  <a:lnTo>
                    <a:pt x="62410" y="111630"/>
                  </a:lnTo>
                  <a:lnTo>
                    <a:pt x="61294" y="110600"/>
                  </a:lnTo>
                  <a:lnTo>
                    <a:pt x="60456" y="109338"/>
                  </a:lnTo>
                  <a:lnTo>
                    <a:pt x="60294" y="108300"/>
                  </a:lnTo>
                  <a:lnTo>
                    <a:pt x="60525" y="103830"/>
                  </a:lnTo>
                  <a:lnTo>
                    <a:pt x="60910" y="102753"/>
                  </a:lnTo>
                  <a:lnTo>
                    <a:pt x="61779" y="102237"/>
                  </a:lnTo>
                  <a:lnTo>
                    <a:pt x="62972" y="103114"/>
                  </a:lnTo>
                  <a:lnTo>
                    <a:pt x="63926" y="104199"/>
                  </a:lnTo>
                  <a:lnTo>
                    <a:pt x="65111" y="104722"/>
                  </a:lnTo>
                  <a:lnTo>
                    <a:pt x="66158" y="105407"/>
                  </a:lnTo>
                  <a:lnTo>
                    <a:pt x="68112" y="108053"/>
                  </a:lnTo>
                  <a:lnTo>
                    <a:pt x="68882" y="108469"/>
                  </a:lnTo>
                  <a:lnTo>
                    <a:pt x="71291" y="108384"/>
                  </a:lnTo>
                  <a:lnTo>
                    <a:pt x="72715" y="108053"/>
                  </a:lnTo>
                  <a:lnTo>
                    <a:pt x="73399" y="107092"/>
                  </a:lnTo>
                  <a:lnTo>
                    <a:pt x="73838" y="105946"/>
                  </a:lnTo>
                  <a:lnTo>
                    <a:pt x="73846" y="104591"/>
                  </a:lnTo>
                  <a:lnTo>
                    <a:pt x="72453" y="100591"/>
                  </a:lnTo>
                  <a:lnTo>
                    <a:pt x="72030" y="97706"/>
                  </a:lnTo>
                  <a:lnTo>
                    <a:pt x="72007" y="95106"/>
                  </a:lnTo>
                  <a:lnTo>
                    <a:pt x="72368" y="92498"/>
                  </a:lnTo>
                  <a:lnTo>
                    <a:pt x="74269" y="88160"/>
                  </a:lnTo>
                  <a:lnTo>
                    <a:pt x="74507" y="85144"/>
                  </a:lnTo>
                  <a:lnTo>
                    <a:pt x="74330" y="81105"/>
                  </a:lnTo>
                  <a:lnTo>
                    <a:pt x="74661" y="78697"/>
                  </a:lnTo>
                  <a:lnTo>
                    <a:pt x="74607" y="77313"/>
                  </a:lnTo>
                  <a:lnTo>
                    <a:pt x="73476" y="75136"/>
                  </a:lnTo>
                  <a:lnTo>
                    <a:pt x="73176" y="72813"/>
                  </a:lnTo>
                  <a:lnTo>
                    <a:pt x="76347" y="60989"/>
                  </a:lnTo>
                  <a:lnTo>
                    <a:pt x="77340" y="58696"/>
                  </a:lnTo>
                  <a:lnTo>
                    <a:pt x="78063" y="56327"/>
                  </a:lnTo>
                  <a:lnTo>
                    <a:pt x="78394" y="53180"/>
                  </a:lnTo>
                  <a:lnTo>
                    <a:pt x="80764" y="52319"/>
                  </a:lnTo>
                  <a:lnTo>
                    <a:pt x="83019" y="51019"/>
                  </a:lnTo>
                  <a:lnTo>
                    <a:pt x="84181" y="51119"/>
                  </a:lnTo>
                  <a:lnTo>
                    <a:pt x="85420" y="51434"/>
                  </a:lnTo>
                  <a:lnTo>
                    <a:pt x="88144" y="50788"/>
                  </a:lnTo>
                  <a:lnTo>
                    <a:pt x="89244" y="50749"/>
                  </a:lnTo>
                  <a:close/>
                  <a:moveTo>
                    <a:pt x="109383" y="131693"/>
                  </a:moveTo>
                  <a:lnTo>
                    <a:pt x="109776" y="132470"/>
                  </a:lnTo>
                  <a:lnTo>
                    <a:pt x="109337" y="132432"/>
                  </a:lnTo>
                  <a:lnTo>
                    <a:pt x="109029" y="132578"/>
                  </a:lnTo>
                  <a:lnTo>
                    <a:pt x="108013" y="134178"/>
                  </a:lnTo>
                  <a:lnTo>
                    <a:pt x="109122" y="137140"/>
                  </a:lnTo>
                  <a:lnTo>
                    <a:pt x="108437" y="139294"/>
                  </a:lnTo>
                  <a:lnTo>
                    <a:pt x="107205" y="139432"/>
                  </a:lnTo>
                  <a:lnTo>
                    <a:pt x="106721" y="139202"/>
                  </a:lnTo>
                  <a:lnTo>
                    <a:pt x="106974" y="138132"/>
                  </a:lnTo>
                  <a:lnTo>
                    <a:pt x="107236" y="137648"/>
                  </a:lnTo>
                  <a:lnTo>
                    <a:pt x="106990" y="136240"/>
                  </a:lnTo>
                  <a:lnTo>
                    <a:pt x="106259" y="135355"/>
                  </a:lnTo>
                  <a:lnTo>
                    <a:pt x="105674" y="133640"/>
                  </a:lnTo>
                  <a:lnTo>
                    <a:pt x="104774" y="132609"/>
                  </a:lnTo>
                  <a:lnTo>
                    <a:pt x="105197" y="130955"/>
                  </a:lnTo>
                  <a:lnTo>
                    <a:pt x="108044" y="130770"/>
                  </a:lnTo>
                  <a:lnTo>
                    <a:pt x="109383" y="131693"/>
                  </a:lnTo>
                  <a:close/>
                  <a:moveTo>
                    <a:pt x="112438" y="152887"/>
                  </a:moveTo>
                  <a:lnTo>
                    <a:pt x="112369" y="153787"/>
                  </a:lnTo>
                  <a:lnTo>
                    <a:pt x="107713" y="150510"/>
                  </a:lnTo>
                  <a:lnTo>
                    <a:pt x="107498" y="149948"/>
                  </a:lnTo>
                  <a:lnTo>
                    <a:pt x="107490" y="149425"/>
                  </a:lnTo>
                  <a:lnTo>
                    <a:pt x="107775" y="148902"/>
                  </a:lnTo>
                  <a:lnTo>
                    <a:pt x="112438" y="152887"/>
                  </a:lnTo>
                  <a:close/>
                  <a:moveTo>
                    <a:pt x="159480" y="162088"/>
                  </a:moveTo>
                  <a:lnTo>
                    <a:pt x="158911" y="163518"/>
                  </a:lnTo>
                  <a:lnTo>
                    <a:pt x="158203" y="163011"/>
                  </a:lnTo>
                  <a:lnTo>
                    <a:pt x="157203" y="163095"/>
                  </a:lnTo>
                  <a:lnTo>
                    <a:pt x="155633" y="164311"/>
                  </a:lnTo>
                  <a:lnTo>
                    <a:pt x="153078" y="162680"/>
                  </a:lnTo>
                  <a:lnTo>
                    <a:pt x="152685" y="161403"/>
                  </a:lnTo>
                  <a:lnTo>
                    <a:pt x="154509" y="158595"/>
                  </a:lnTo>
                  <a:lnTo>
                    <a:pt x="154494" y="154418"/>
                  </a:lnTo>
                  <a:lnTo>
                    <a:pt x="155163" y="153387"/>
                  </a:lnTo>
                  <a:lnTo>
                    <a:pt x="155864" y="152649"/>
                  </a:lnTo>
                  <a:lnTo>
                    <a:pt x="156695" y="152248"/>
                  </a:lnTo>
                  <a:lnTo>
                    <a:pt x="158495" y="155133"/>
                  </a:lnTo>
                  <a:lnTo>
                    <a:pt x="159111" y="155487"/>
                  </a:lnTo>
                  <a:lnTo>
                    <a:pt x="160851" y="156810"/>
                  </a:lnTo>
                  <a:lnTo>
                    <a:pt x="160396" y="159480"/>
                  </a:lnTo>
                  <a:lnTo>
                    <a:pt x="160558" y="161041"/>
                  </a:lnTo>
                  <a:lnTo>
                    <a:pt x="159480" y="162088"/>
                  </a:lnTo>
                  <a:close/>
                  <a:moveTo>
                    <a:pt x="71314" y="159472"/>
                  </a:moveTo>
                  <a:lnTo>
                    <a:pt x="71344" y="160964"/>
                  </a:lnTo>
                  <a:lnTo>
                    <a:pt x="67705" y="158764"/>
                  </a:lnTo>
                  <a:lnTo>
                    <a:pt x="67597" y="158003"/>
                  </a:lnTo>
                  <a:lnTo>
                    <a:pt x="67689" y="157434"/>
                  </a:lnTo>
                  <a:lnTo>
                    <a:pt x="68066" y="157095"/>
                  </a:lnTo>
                  <a:lnTo>
                    <a:pt x="70021" y="157918"/>
                  </a:lnTo>
                  <a:lnTo>
                    <a:pt x="71314" y="159472"/>
                  </a:lnTo>
                  <a:close/>
                  <a:moveTo>
                    <a:pt x="106813" y="164119"/>
                  </a:moveTo>
                  <a:lnTo>
                    <a:pt x="108152" y="164180"/>
                  </a:lnTo>
                  <a:lnTo>
                    <a:pt x="108568" y="163972"/>
                  </a:lnTo>
                  <a:lnTo>
                    <a:pt x="111130" y="165819"/>
                  </a:lnTo>
                  <a:lnTo>
                    <a:pt x="110976" y="166757"/>
                  </a:lnTo>
                  <a:lnTo>
                    <a:pt x="111299" y="167988"/>
                  </a:lnTo>
                  <a:lnTo>
                    <a:pt x="109837" y="170111"/>
                  </a:lnTo>
                  <a:lnTo>
                    <a:pt x="109576" y="170827"/>
                  </a:lnTo>
                  <a:lnTo>
                    <a:pt x="108768" y="171519"/>
                  </a:lnTo>
                  <a:lnTo>
                    <a:pt x="105989" y="169827"/>
                  </a:lnTo>
                  <a:lnTo>
                    <a:pt x="104974" y="168796"/>
                  </a:lnTo>
                  <a:lnTo>
                    <a:pt x="104674" y="166688"/>
                  </a:lnTo>
                  <a:lnTo>
                    <a:pt x="105782" y="163557"/>
                  </a:lnTo>
                  <a:lnTo>
                    <a:pt x="106813" y="164119"/>
                  </a:lnTo>
                  <a:close/>
                  <a:moveTo>
                    <a:pt x="80672" y="165457"/>
                  </a:moveTo>
                  <a:lnTo>
                    <a:pt x="81772" y="165642"/>
                  </a:lnTo>
                  <a:lnTo>
                    <a:pt x="85227" y="164980"/>
                  </a:lnTo>
                  <a:lnTo>
                    <a:pt x="86643" y="165311"/>
                  </a:lnTo>
                  <a:lnTo>
                    <a:pt x="87590" y="166580"/>
                  </a:lnTo>
                  <a:lnTo>
                    <a:pt x="88767" y="166973"/>
                  </a:lnTo>
                  <a:lnTo>
                    <a:pt x="89698" y="167619"/>
                  </a:lnTo>
                  <a:lnTo>
                    <a:pt x="91437" y="166496"/>
                  </a:lnTo>
                  <a:lnTo>
                    <a:pt x="93200" y="167780"/>
                  </a:lnTo>
                  <a:lnTo>
                    <a:pt x="94762" y="170180"/>
                  </a:lnTo>
                  <a:lnTo>
                    <a:pt x="96601" y="171881"/>
                  </a:lnTo>
                  <a:lnTo>
                    <a:pt x="98348" y="173142"/>
                  </a:lnTo>
                  <a:lnTo>
                    <a:pt x="98687" y="174073"/>
                  </a:lnTo>
                  <a:lnTo>
                    <a:pt x="97632" y="175604"/>
                  </a:lnTo>
                  <a:lnTo>
                    <a:pt x="97309" y="177535"/>
                  </a:lnTo>
                  <a:lnTo>
                    <a:pt x="97417" y="179620"/>
                  </a:lnTo>
                  <a:lnTo>
                    <a:pt x="98733" y="183997"/>
                  </a:lnTo>
                  <a:lnTo>
                    <a:pt x="98271" y="185181"/>
                  </a:lnTo>
                  <a:lnTo>
                    <a:pt x="96947" y="186858"/>
                  </a:lnTo>
                  <a:lnTo>
                    <a:pt x="95955" y="188720"/>
                  </a:lnTo>
                  <a:lnTo>
                    <a:pt x="96086" y="189474"/>
                  </a:lnTo>
                  <a:lnTo>
                    <a:pt x="95693" y="190090"/>
                  </a:lnTo>
                  <a:lnTo>
                    <a:pt x="95570" y="191405"/>
                  </a:lnTo>
                  <a:lnTo>
                    <a:pt x="94762" y="191128"/>
                  </a:lnTo>
                  <a:lnTo>
                    <a:pt x="94016" y="191336"/>
                  </a:lnTo>
                  <a:lnTo>
                    <a:pt x="93292" y="191928"/>
                  </a:lnTo>
                  <a:lnTo>
                    <a:pt x="92169" y="193197"/>
                  </a:lnTo>
                  <a:lnTo>
                    <a:pt x="90406" y="192813"/>
                  </a:lnTo>
                  <a:lnTo>
                    <a:pt x="89583" y="192436"/>
                  </a:lnTo>
                  <a:lnTo>
                    <a:pt x="89383" y="191336"/>
                  </a:lnTo>
                  <a:lnTo>
                    <a:pt x="88859" y="190559"/>
                  </a:lnTo>
                  <a:lnTo>
                    <a:pt x="88105" y="190097"/>
                  </a:lnTo>
                  <a:lnTo>
                    <a:pt x="86251" y="188197"/>
                  </a:lnTo>
                  <a:lnTo>
                    <a:pt x="85381" y="186766"/>
                  </a:lnTo>
                  <a:lnTo>
                    <a:pt x="85366" y="185243"/>
                  </a:lnTo>
                  <a:lnTo>
                    <a:pt x="84881" y="183820"/>
                  </a:lnTo>
                  <a:lnTo>
                    <a:pt x="83919" y="182550"/>
                  </a:lnTo>
                  <a:lnTo>
                    <a:pt x="82649" y="181574"/>
                  </a:lnTo>
                  <a:lnTo>
                    <a:pt x="82226" y="180635"/>
                  </a:lnTo>
                  <a:lnTo>
                    <a:pt x="82064" y="179527"/>
                  </a:lnTo>
                  <a:lnTo>
                    <a:pt x="81949" y="176689"/>
                  </a:lnTo>
                  <a:lnTo>
                    <a:pt x="80156" y="173150"/>
                  </a:lnTo>
                  <a:lnTo>
                    <a:pt x="79525" y="172304"/>
                  </a:lnTo>
                  <a:lnTo>
                    <a:pt x="77840" y="171427"/>
                  </a:lnTo>
                  <a:lnTo>
                    <a:pt x="76431" y="170296"/>
                  </a:lnTo>
                  <a:lnTo>
                    <a:pt x="75839" y="169173"/>
                  </a:lnTo>
                  <a:lnTo>
                    <a:pt x="75292" y="167357"/>
                  </a:lnTo>
                  <a:lnTo>
                    <a:pt x="74916" y="167096"/>
                  </a:lnTo>
                  <a:lnTo>
                    <a:pt x="73823" y="167180"/>
                  </a:lnTo>
                  <a:lnTo>
                    <a:pt x="72761" y="166942"/>
                  </a:lnTo>
                  <a:lnTo>
                    <a:pt x="73068" y="165611"/>
                  </a:lnTo>
                  <a:lnTo>
                    <a:pt x="74123" y="164642"/>
                  </a:lnTo>
                  <a:lnTo>
                    <a:pt x="75569" y="164519"/>
                  </a:lnTo>
                  <a:lnTo>
                    <a:pt x="79571" y="165065"/>
                  </a:lnTo>
                  <a:lnTo>
                    <a:pt x="80672" y="165457"/>
                  </a:lnTo>
                  <a:close/>
                  <a:moveTo>
                    <a:pt x="136333" y="179250"/>
                  </a:moveTo>
                  <a:lnTo>
                    <a:pt x="138172" y="182612"/>
                  </a:lnTo>
                  <a:lnTo>
                    <a:pt x="136163" y="180320"/>
                  </a:lnTo>
                  <a:lnTo>
                    <a:pt x="133832" y="178758"/>
                  </a:lnTo>
                  <a:lnTo>
                    <a:pt x="131415" y="176173"/>
                  </a:lnTo>
                  <a:lnTo>
                    <a:pt x="129669" y="175265"/>
                  </a:lnTo>
                  <a:lnTo>
                    <a:pt x="129137" y="174742"/>
                  </a:lnTo>
                  <a:lnTo>
                    <a:pt x="129322" y="173673"/>
                  </a:lnTo>
                  <a:lnTo>
                    <a:pt x="130607" y="173473"/>
                  </a:lnTo>
                  <a:lnTo>
                    <a:pt x="131177" y="173535"/>
                  </a:lnTo>
                  <a:lnTo>
                    <a:pt x="134694" y="178112"/>
                  </a:lnTo>
                  <a:lnTo>
                    <a:pt x="136333" y="179250"/>
                  </a:lnTo>
                  <a:close/>
                  <a:moveTo>
                    <a:pt x="146999" y="188036"/>
                  </a:moveTo>
                  <a:lnTo>
                    <a:pt x="147075" y="189959"/>
                  </a:lnTo>
                  <a:lnTo>
                    <a:pt x="146267" y="189251"/>
                  </a:lnTo>
                  <a:lnTo>
                    <a:pt x="143659" y="185474"/>
                  </a:lnTo>
                  <a:lnTo>
                    <a:pt x="142935" y="184097"/>
                  </a:lnTo>
                  <a:lnTo>
                    <a:pt x="143674" y="183181"/>
                  </a:lnTo>
                  <a:lnTo>
                    <a:pt x="145560" y="184589"/>
                  </a:lnTo>
                  <a:lnTo>
                    <a:pt x="146999" y="188036"/>
                  </a:lnTo>
                  <a:close/>
                  <a:moveTo>
                    <a:pt x="110684" y="190213"/>
                  </a:moveTo>
                  <a:lnTo>
                    <a:pt x="108945" y="195682"/>
                  </a:lnTo>
                  <a:lnTo>
                    <a:pt x="107790" y="193797"/>
                  </a:lnTo>
                  <a:lnTo>
                    <a:pt x="108260" y="192613"/>
                  </a:lnTo>
                  <a:lnTo>
                    <a:pt x="107260" y="191628"/>
                  </a:lnTo>
                  <a:lnTo>
                    <a:pt x="106998" y="190728"/>
                  </a:lnTo>
                  <a:lnTo>
                    <a:pt x="107383" y="189543"/>
                  </a:lnTo>
                  <a:lnTo>
                    <a:pt x="108429" y="188443"/>
                  </a:lnTo>
                  <a:lnTo>
                    <a:pt x="108691" y="184858"/>
                  </a:lnTo>
                  <a:lnTo>
                    <a:pt x="110899" y="183712"/>
                  </a:lnTo>
                  <a:lnTo>
                    <a:pt x="111784" y="183666"/>
                  </a:lnTo>
                  <a:lnTo>
                    <a:pt x="111469" y="184543"/>
                  </a:lnTo>
                  <a:lnTo>
                    <a:pt x="111499" y="186197"/>
                  </a:lnTo>
                  <a:lnTo>
                    <a:pt x="110684" y="190213"/>
                  </a:lnTo>
                  <a:close/>
                  <a:moveTo>
                    <a:pt x="115363" y="186389"/>
                  </a:moveTo>
                  <a:lnTo>
                    <a:pt x="114693" y="187058"/>
                  </a:lnTo>
                  <a:lnTo>
                    <a:pt x="114285" y="186951"/>
                  </a:lnTo>
                  <a:lnTo>
                    <a:pt x="114008" y="185766"/>
                  </a:lnTo>
                  <a:lnTo>
                    <a:pt x="114655" y="184974"/>
                  </a:lnTo>
                  <a:lnTo>
                    <a:pt x="114862" y="185051"/>
                  </a:lnTo>
                  <a:lnTo>
                    <a:pt x="115363" y="186389"/>
                  </a:lnTo>
                  <a:close/>
                  <a:moveTo>
                    <a:pt x="145721" y="191697"/>
                  </a:moveTo>
                  <a:lnTo>
                    <a:pt x="149861" y="194290"/>
                  </a:lnTo>
                  <a:lnTo>
                    <a:pt x="152716" y="198728"/>
                  </a:lnTo>
                  <a:lnTo>
                    <a:pt x="153047" y="202129"/>
                  </a:lnTo>
                  <a:lnTo>
                    <a:pt x="152832" y="203421"/>
                  </a:lnTo>
                  <a:lnTo>
                    <a:pt x="151470" y="201967"/>
                  </a:lnTo>
                  <a:lnTo>
                    <a:pt x="148553" y="199890"/>
                  </a:lnTo>
                  <a:lnTo>
                    <a:pt x="146529" y="199429"/>
                  </a:lnTo>
                  <a:lnTo>
                    <a:pt x="145906" y="199052"/>
                  </a:lnTo>
                  <a:lnTo>
                    <a:pt x="146137" y="197929"/>
                  </a:lnTo>
                  <a:lnTo>
                    <a:pt x="144813" y="196890"/>
                  </a:lnTo>
                  <a:lnTo>
                    <a:pt x="144659" y="196467"/>
                  </a:lnTo>
                  <a:lnTo>
                    <a:pt x="143459" y="196005"/>
                  </a:lnTo>
                  <a:lnTo>
                    <a:pt x="141704" y="193674"/>
                  </a:lnTo>
                  <a:lnTo>
                    <a:pt x="140465" y="193236"/>
                  </a:lnTo>
                  <a:lnTo>
                    <a:pt x="139288" y="193728"/>
                  </a:lnTo>
                  <a:lnTo>
                    <a:pt x="136564" y="197190"/>
                  </a:lnTo>
                  <a:lnTo>
                    <a:pt x="133647" y="199621"/>
                  </a:lnTo>
                  <a:lnTo>
                    <a:pt x="133608" y="198690"/>
                  </a:lnTo>
                  <a:lnTo>
                    <a:pt x="134786" y="195651"/>
                  </a:lnTo>
                  <a:lnTo>
                    <a:pt x="135540" y="190790"/>
                  </a:lnTo>
                  <a:lnTo>
                    <a:pt x="136017" y="189312"/>
                  </a:lnTo>
                  <a:lnTo>
                    <a:pt x="135425" y="187128"/>
                  </a:lnTo>
                  <a:lnTo>
                    <a:pt x="135348" y="185181"/>
                  </a:lnTo>
                  <a:lnTo>
                    <a:pt x="137526" y="186082"/>
                  </a:lnTo>
                  <a:lnTo>
                    <a:pt x="140250" y="186989"/>
                  </a:lnTo>
                  <a:lnTo>
                    <a:pt x="142327" y="188228"/>
                  </a:lnTo>
                  <a:lnTo>
                    <a:pt x="142666" y="189059"/>
                  </a:lnTo>
                  <a:lnTo>
                    <a:pt x="145721" y="191697"/>
                  </a:lnTo>
                  <a:close/>
                  <a:moveTo>
                    <a:pt x="178619" y="186412"/>
                  </a:moveTo>
                  <a:lnTo>
                    <a:pt x="180143" y="188205"/>
                  </a:lnTo>
                  <a:lnTo>
                    <a:pt x="180520" y="189497"/>
                  </a:lnTo>
                  <a:lnTo>
                    <a:pt x="180358" y="190936"/>
                  </a:lnTo>
                  <a:lnTo>
                    <a:pt x="181051" y="191574"/>
                  </a:lnTo>
                  <a:lnTo>
                    <a:pt x="182275" y="191743"/>
                  </a:lnTo>
                  <a:lnTo>
                    <a:pt x="183837" y="192467"/>
                  </a:lnTo>
                  <a:lnTo>
                    <a:pt x="185006" y="193797"/>
                  </a:lnTo>
                  <a:lnTo>
                    <a:pt x="184306" y="195013"/>
                  </a:lnTo>
                  <a:lnTo>
                    <a:pt x="184522" y="196790"/>
                  </a:lnTo>
                  <a:lnTo>
                    <a:pt x="183298" y="199028"/>
                  </a:lnTo>
                  <a:lnTo>
                    <a:pt x="183460" y="202998"/>
                  </a:lnTo>
                  <a:lnTo>
                    <a:pt x="184167" y="204267"/>
                  </a:lnTo>
                  <a:lnTo>
                    <a:pt x="184237" y="205544"/>
                  </a:lnTo>
                  <a:lnTo>
                    <a:pt x="184060" y="206883"/>
                  </a:lnTo>
                  <a:lnTo>
                    <a:pt x="184360" y="207983"/>
                  </a:lnTo>
                  <a:lnTo>
                    <a:pt x="186245" y="211614"/>
                  </a:lnTo>
                  <a:lnTo>
                    <a:pt x="186592" y="212822"/>
                  </a:lnTo>
                  <a:lnTo>
                    <a:pt x="186014" y="213776"/>
                  </a:lnTo>
                  <a:lnTo>
                    <a:pt x="185830" y="214683"/>
                  </a:lnTo>
                  <a:lnTo>
                    <a:pt x="186992" y="214776"/>
                  </a:lnTo>
                  <a:lnTo>
                    <a:pt x="188646" y="216284"/>
                  </a:lnTo>
                  <a:lnTo>
                    <a:pt x="189624" y="218276"/>
                  </a:lnTo>
                  <a:lnTo>
                    <a:pt x="189331" y="218799"/>
                  </a:lnTo>
                  <a:lnTo>
                    <a:pt x="188008" y="217237"/>
                  </a:lnTo>
                  <a:lnTo>
                    <a:pt x="187007" y="216991"/>
                  </a:lnTo>
                  <a:lnTo>
                    <a:pt x="182767" y="217414"/>
                  </a:lnTo>
                  <a:lnTo>
                    <a:pt x="180166" y="216768"/>
                  </a:lnTo>
                  <a:lnTo>
                    <a:pt x="178481" y="216707"/>
                  </a:lnTo>
                  <a:lnTo>
                    <a:pt x="176795" y="214037"/>
                  </a:lnTo>
                  <a:lnTo>
                    <a:pt x="175333" y="213591"/>
                  </a:lnTo>
                  <a:lnTo>
                    <a:pt x="174179" y="212414"/>
                  </a:lnTo>
                  <a:lnTo>
                    <a:pt x="172255" y="209391"/>
                  </a:lnTo>
                  <a:lnTo>
                    <a:pt x="171647" y="207660"/>
                  </a:lnTo>
                  <a:lnTo>
                    <a:pt x="172986" y="205906"/>
                  </a:lnTo>
                  <a:lnTo>
                    <a:pt x="173409" y="204506"/>
                  </a:lnTo>
                  <a:lnTo>
                    <a:pt x="173333" y="203137"/>
                  </a:lnTo>
                  <a:lnTo>
                    <a:pt x="172055" y="203360"/>
                  </a:lnTo>
                  <a:lnTo>
                    <a:pt x="170939" y="202906"/>
                  </a:lnTo>
                  <a:lnTo>
                    <a:pt x="169577" y="201221"/>
                  </a:lnTo>
                  <a:lnTo>
                    <a:pt x="169031" y="200252"/>
                  </a:lnTo>
                  <a:lnTo>
                    <a:pt x="168038" y="199444"/>
                  </a:lnTo>
                  <a:lnTo>
                    <a:pt x="166461" y="197521"/>
                  </a:lnTo>
                  <a:lnTo>
                    <a:pt x="164190" y="196767"/>
                  </a:lnTo>
                  <a:lnTo>
                    <a:pt x="163267" y="196244"/>
                  </a:lnTo>
                  <a:lnTo>
                    <a:pt x="161474" y="194628"/>
                  </a:lnTo>
                  <a:lnTo>
                    <a:pt x="160158" y="192628"/>
                  </a:lnTo>
                  <a:lnTo>
                    <a:pt x="158880" y="189120"/>
                  </a:lnTo>
                  <a:lnTo>
                    <a:pt x="158211" y="185482"/>
                  </a:lnTo>
                  <a:lnTo>
                    <a:pt x="164067" y="186428"/>
                  </a:lnTo>
                  <a:lnTo>
                    <a:pt x="169993" y="186243"/>
                  </a:lnTo>
                  <a:lnTo>
                    <a:pt x="176688" y="185412"/>
                  </a:lnTo>
                  <a:lnTo>
                    <a:pt x="178619" y="186412"/>
                  </a:lnTo>
                  <a:close/>
                  <a:moveTo>
                    <a:pt x="122789" y="191220"/>
                  </a:moveTo>
                  <a:lnTo>
                    <a:pt x="121680" y="191736"/>
                  </a:lnTo>
                  <a:lnTo>
                    <a:pt x="119433" y="189582"/>
                  </a:lnTo>
                  <a:lnTo>
                    <a:pt x="118125" y="188574"/>
                  </a:lnTo>
                  <a:lnTo>
                    <a:pt x="117787" y="188013"/>
                  </a:lnTo>
                  <a:lnTo>
                    <a:pt x="118841" y="187205"/>
                  </a:lnTo>
                  <a:lnTo>
                    <a:pt x="121688" y="187212"/>
                  </a:lnTo>
                  <a:lnTo>
                    <a:pt x="123197" y="188689"/>
                  </a:lnTo>
                  <a:lnTo>
                    <a:pt x="123404" y="189612"/>
                  </a:lnTo>
                  <a:lnTo>
                    <a:pt x="122789" y="191220"/>
                  </a:lnTo>
                  <a:close/>
                  <a:moveTo>
                    <a:pt x="67620" y="194320"/>
                  </a:moveTo>
                  <a:lnTo>
                    <a:pt x="68797" y="194651"/>
                  </a:lnTo>
                  <a:lnTo>
                    <a:pt x="69636" y="194328"/>
                  </a:lnTo>
                  <a:lnTo>
                    <a:pt x="70383" y="193167"/>
                  </a:lnTo>
                  <a:lnTo>
                    <a:pt x="71083" y="194882"/>
                  </a:lnTo>
                  <a:lnTo>
                    <a:pt x="72838" y="196290"/>
                  </a:lnTo>
                  <a:lnTo>
                    <a:pt x="72253" y="197721"/>
                  </a:lnTo>
                  <a:lnTo>
                    <a:pt x="70721" y="197882"/>
                  </a:lnTo>
                  <a:lnTo>
                    <a:pt x="69220" y="197559"/>
                  </a:lnTo>
                  <a:lnTo>
                    <a:pt x="67628" y="198129"/>
                  </a:lnTo>
                  <a:lnTo>
                    <a:pt x="65696" y="197805"/>
                  </a:lnTo>
                  <a:lnTo>
                    <a:pt x="64542" y="196467"/>
                  </a:lnTo>
                  <a:lnTo>
                    <a:pt x="63226" y="194059"/>
                  </a:lnTo>
                  <a:lnTo>
                    <a:pt x="62572" y="193613"/>
                  </a:lnTo>
                  <a:lnTo>
                    <a:pt x="62657" y="192628"/>
                  </a:lnTo>
                  <a:lnTo>
                    <a:pt x="63141" y="192005"/>
                  </a:lnTo>
                  <a:lnTo>
                    <a:pt x="62887" y="191843"/>
                  </a:lnTo>
                  <a:lnTo>
                    <a:pt x="63011" y="191405"/>
                  </a:lnTo>
                  <a:lnTo>
                    <a:pt x="63249" y="191105"/>
                  </a:lnTo>
                  <a:lnTo>
                    <a:pt x="63672" y="190982"/>
                  </a:lnTo>
                  <a:lnTo>
                    <a:pt x="64703" y="192051"/>
                  </a:lnTo>
                  <a:lnTo>
                    <a:pt x="67151" y="193644"/>
                  </a:lnTo>
                  <a:lnTo>
                    <a:pt x="67620" y="194320"/>
                  </a:lnTo>
                  <a:close/>
                  <a:moveTo>
                    <a:pt x="66297" y="204506"/>
                  </a:moveTo>
                  <a:lnTo>
                    <a:pt x="64680" y="205252"/>
                  </a:lnTo>
                  <a:lnTo>
                    <a:pt x="64265" y="204783"/>
                  </a:lnTo>
                  <a:lnTo>
                    <a:pt x="63980" y="203698"/>
                  </a:lnTo>
                  <a:lnTo>
                    <a:pt x="64003" y="202952"/>
                  </a:lnTo>
                  <a:lnTo>
                    <a:pt x="62456" y="199013"/>
                  </a:lnTo>
                  <a:lnTo>
                    <a:pt x="63641" y="198413"/>
                  </a:lnTo>
                  <a:lnTo>
                    <a:pt x="64519" y="198875"/>
                  </a:lnTo>
                  <a:lnTo>
                    <a:pt x="65404" y="199498"/>
                  </a:lnTo>
                  <a:lnTo>
                    <a:pt x="66227" y="199821"/>
                  </a:lnTo>
                  <a:lnTo>
                    <a:pt x="66981" y="201067"/>
                  </a:lnTo>
                  <a:lnTo>
                    <a:pt x="66804" y="201929"/>
                  </a:lnTo>
                  <a:lnTo>
                    <a:pt x="67035" y="202760"/>
                  </a:lnTo>
                  <a:lnTo>
                    <a:pt x="66297" y="204506"/>
                  </a:lnTo>
                  <a:close/>
                  <a:moveTo>
                    <a:pt x="119364" y="206437"/>
                  </a:moveTo>
                  <a:lnTo>
                    <a:pt x="121881" y="207552"/>
                  </a:lnTo>
                  <a:lnTo>
                    <a:pt x="124328" y="206591"/>
                  </a:lnTo>
                  <a:lnTo>
                    <a:pt x="126744" y="206860"/>
                  </a:lnTo>
                  <a:lnTo>
                    <a:pt x="128753" y="208314"/>
                  </a:lnTo>
                  <a:lnTo>
                    <a:pt x="128098" y="209237"/>
                  </a:lnTo>
                  <a:lnTo>
                    <a:pt x="127960" y="210245"/>
                  </a:lnTo>
                  <a:lnTo>
                    <a:pt x="132454" y="208052"/>
                  </a:lnTo>
                  <a:lnTo>
                    <a:pt x="133655" y="208183"/>
                  </a:lnTo>
                  <a:lnTo>
                    <a:pt x="133616" y="210222"/>
                  </a:lnTo>
                  <a:lnTo>
                    <a:pt x="133347" y="211953"/>
                  </a:lnTo>
                  <a:lnTo>
                    <a:pt x="132823" y="213630"/>
                  </a:lnTo>
                  <a:lnTo>
                    <a:pt x="131870" y="215591"/>
                  </a:lnTo>
                  <a:lnTo>
                    <a:pt x="130592" y="217353"/>
                  </a:lnTo>
                  <a:lnTo>
                    <a:pt x="128914" y="218630"/>
                  </a:lnTo>
                  <a:lnTo>
                    <a:pt x="126921" y="219407"/>
                  </a:lnTo>
                  <a:lnTo>
                    <a:pt x="125974" y="220115"/>
                  </a:lnTo>
                  <a:lnTo>
                    <a:pt x="125690" y="221184"/>
                  </a:lnTo>
                  <a:lnTo>
                    <a:pt x="125728" y="222522"/>
                  </a:lnTo>
                  <a:lnTo>
                    <a:pt x="125267" y="223746"/>
                  </a:lnTo>
                  <a:lnTo>
                    <a:pt x="123181" y="224246"/>
                  </a:lnTo>
                  <a:lnTo>
                    <a:pt x="119918" y="226623"/>
                  </a:lnTo>
                  <a:lnTo>
                    <a:pt x="112908" y="228131"/>
                  </a:lnTo>
                  <a:lnTo>
                    <a:pt x="110984" y="229169"/>
                  </a:lnTo>
                  <a:lnTo>
                    <a:pt x="109760" y="230508"/>
                  </a:lnTo>
                  <a:lnTo>
                    <a:pt x="108391" y="231723"/>
                  </a:lnTo>
                  <a:lnTo>
                    <a:pt x="107644" y="232023"/>
                  </a:lnTo>
                  <a:lnTo>
                    <a:pt x="107306" y="231446"/>
                  </a:lnTo>
                  <a:lnTo>
                    <a:pt x="107205" y="230954"/>
                  </a:lnTo>
                  <a:lnTo>
                    <a:pt x="108206" y="227792"/>
                  </a:lnTo>
                  <a:lnTo>
                    <a:pt x="108044" y="226477"/>
                  </a:lnTo>
                  <a:lnTo>
                    <a:pt x="107560" y="225200"/>
                  </a:lnTo>
                  <a:lnTo>
                    <a:pt x="107867" y="222699"/>
                  </a:lnTo>
                  <a:lnTo>
                    <a:pt x="109083" y="220353"/>
                  </a:lnTo>
                  <a:lnTo>
                    <a:pt x="109730" y="217768"/>
                  </a:lnTo>
                  <a:lnTo>
                    <a:pt x="109922" y="212783"/>
                  </a:lnTo>
                  <a:lnTo>
                    <a:pt x="110869" y="205837"/>
                  </a:lnTo>
                  <a:lnTo>
                    <a:pt x="110815" y="205006"/>
                  </a:lnTo>
                  <a:lnTo>
                    <a:pt x="110076" y="204067"/>
                  </a:lnTo>
                  <a:lnTo>
                    <a:pt x="107352" y="203306"/>
                  </a:lnTo>
                  <a:lnTo>
                    <a:pt x="106274" y="202590"/>
                  </a:lnTo>
                  <a:lnTo>
                    <a:pt x="106813" y="201198"/>
                  </a:lnTo>
                  <a:lnTo>
                    <a:pt x="107844" y="200252"/>
                  </a:lnTo>
                  <a:lnTo>
                    <a:pt x="109260" y="200290"/>
                  </a:lnTo>
                  <a:lnTo>
                    <a:pt x="110507" y="201175"/>
                  </a:lnTo>
                  <a:lnTo>
                    <a:pt x="114908" y="202998"/>
                  </a:lnTo>
                  <a:lnTo>
                    <a:pt x="117248" y="204529"/>
                  </a:lnTo>
                  <a:lnTo>
                    <a:pt x="119364" y="206437"/>
                  </a:lnTo>
                  <a:close/>
                  <a:moveTo>
                    <a:pt x="170300" y="206883"/>
                  </a:moveTo>
                  <a:lnTo>
                    <a:pt x="169900" y="208006"/>
                  </a:lnTo>
                  <a:lnTo>
                    <a:pt x="169269" y="207691"/>
                  </a:lnTo>
                  <a:lnTo>
                    <a:pt x="168723" y="207183"/>
                  </a:lnTo>
                  <a:lnTo>
                    <a:pt x="167915" y="205483"/>
                  </a:lnTo>
                  <a:lnTo>
                    <a:pt x="167638" y="204237"/>
                  </a:lnTo>
                  <a:lnTo>
                    <a:pt x="168885" y="204937"/>
                  </a:lnTo>
                  <a:lnTo>
                    <a:pt x="169600" y="206175"/>
                  </a:lnTo>
                  <a:lnTo>
                    <a:pt x="170300" y="206883"/>
                  </a:lnTo>
                  <a:close/>
                  <a:moveTo>
                    <a:pt x="164983" y="209129"/>
                  </a:moveTo>
                  <a:lnTo>
                    <a:pt x="162282" y="209268"/>
                  </a:lnTo>
                  <a:lnTo>
                    <a:pt x="161104" y="208268"/>
                  </a:lnTo>
                  <a:lnTo>
                    <a:pt x="159634" y="205329"/>
                  </a:lnTo>
                  <a:lnTo>
                    <a:pt x="161297" y="204691"/>
                  </a:lnTo>
                  <a:lnTo>
                    <a:pt x="162882" y="204860"/>
                  </a:lnTo>
                  <a:lnTo>
                    <a:pt x="164044" y="205898"/>
                  </a:lnTo>
                  <a:lnTo>
                    <a:pt x="165283" y="207868"/>
                  </a:lnTo>
                  <a:lnTo>
                    <a:pt x="164983" y="209129"/>
                  </a:lnTo>
                  <a:close/>
                  <a:moveTo>
                    <a:pt x="164252" y="212391"/>
                  </a:moveTo>
                  <a:lnTo>
                    <a:pt x="165752" y="213160"/>
                  </a:lnTo>
                  <a:lnTo>
                    <a:pt x="167484" y="212853"/>
                  </a:lnTo>
                  <a:lnTo>
                    <a:pt x="169577" y="211114"/>
                  </a:lnTo>
                  <a:lnTo>
                    <a:pt x="171932" y="211745"/>
                  </a:lnTo>
                  <a:lnTo>
                    <a:pt x="173309" y="214307"/>
                  </a:lnTo>
                  <a:lnTo>
                    <a:pt x="174017" y="215268"/>
                  </a:lnTo>
                  <a:lnTo>
                    <a:pt x="174402" y="216937"/>
                  </a:lnTo>
                  <a:lnTo>
                    <a:pt x="174302" y="220945"/>
                  </a:lnTo>
                  <a:lnTo>
                    <a:pt x="173733" y="224576"/>
                  </a:lnTo>
                  <a:lnTo>
                    <a:pt x="174179" y="225323"/>
                  </a:lnTo>
                  <a:lnTo>
                    <a:pt x="175264" y="225977"/>
                  </a:lnTo>
                  <a:lnTo>
                    <a:pt x="176203" y="226777"/>
                  </a:lnTo>
                  <a:lnTo>
                    <a:pt x="176995" y="227808"/>
                  </a:lnTo>
                  <a:lnTo>
                    <a:pt x="177503" y="228954"/>
                  </a:lnTo>
                  <a:lnTo>
                    <a:pt x="177704" y="231738"/>
                  </a:lnTo>
                  <a:lnTo>
                    <a:pt x="179066" y="234085"/>
                  </a:lnTo>
                  <a:lnTo>
                    <a:pt x="179243" y="235000"/>
                  </a:lnTo>
                  <a:lnTo>
                    <a:pt x="178919" y="235962"/>
                  </a:lnTo>
                  <a:lnTo>
                    <a:pt x="176649" y="235777"/>
                  </a:lnTo>
                  <a:lnTo>
                    <a:pt x="176472" y="236585"/>
                  </a:lnTo>
                  <a:lnTo>
                    <a:pt x="176526" y="237585"/>
                  </a:lnTo>
                  <a:lnTo>
                    <a:pt x="175726" y="236954"/>
                  </a:lnTo>
                  <a:lnTo>
                    <a:pt x="174395" y="234662"/>
                  </a:lnTo>
                  <a:lnTo>
                    <a:pt x="173179" y="233700"/>
                  </a:lnTo>
                  <a:lnTo>
                    <a:pt x="173556" y="237416"/>
                  </a:lnTo>
                  <a:lnTo>
                    <a:pt x="173956" y="239193"/>
                  </a:lnTo>
                  <a:lnTo>
                    <a:pt x="174025" y="240985"/>
                  </a:lnTo>
                  <a:lnTo>
                    <a:pt x="171924" y="239616"/>
                  </a:lnTo>
                  <a:lnTo>
                    <a:pt x="169415" y="238770"/>
                  </a:lnTo>
                  <a:lnTo>
                    <a:pt x="168723" y="238039"/>
                  </a:lnTo>
                  <a:lnTo>
                    <a:pt x="168954" y="235716"/>
                  </a:lnTo>
                  <a:lnTo>
                    <a:pt x="168908" y="234562"/>
                  </a:lnTo>
                  <a:lnTo>
                    <a:pt x="167784" y="232115"/>
                  </a:lnTo>
                  <a:lnTo>
                    <a:pt x="169100" y="226823"/>
                  </a:lnTo>
                  <a:lnTo>
                    <a:pt x="169069" y="225738"/>
                  </a:lnTo>
                  <a:lnTo>
                    <a:pt x="168846" y="224653"/>
                  </a:lnTo>
                  <a:lnTo>
                    <a:pt x="167807" y="222507"/>
                  </a:lnTo>
                  <a:lnTo>
                    <a:pt x="166160" y="220707"/>
                  </a:lnTo>
                  <a:lnTo>
                    <a:pt x="165152" y="220707"/>
                  </a:lnTo>
                  <a:lnTo>
                    <a:pt x="162713" y="221969"/>
                  </a:lnTo>
                  <a:lnTo>
                    <a:pt x="161474" y="221553"/>
                  </a:lnTo>
                  <a:lnTo>
                    <a:pt x="160742" y="216591"/>
                  </a:lnTo>
                  <a:lnTo>
                    <a:pt x="159758" y="211776"/>
                  </a:lnTo>
                  <a:lnTo>
                    <a:pt x="158996" y="210545"/>
                  </a:lnTo>
                  <a:lnTo>
                    <a:pt x="158511" y="209252"/>
                  </a:lnTo>
                  <a:lnTo>
                    <a:pt x="158996" y="208183"/>
                  </a:lnTo>
                  <a:lnTo>
                    <a:pt x="159935" y="208621"/>
                  </a:lnTo>
                  <a:lnTo>
                    <a:pt x="161274" y="209891"/>
                  </a:lnTo>
                  <a:lnTo>
                    <a:pt x="162890" y="210622"/>
                  </a:lnTo>
                  <a:lnTo>
                    <a:pt x="163698" y="211260"/>
                  </a:lnTo>
                  <a:lnTo>
                    <a:pt x="164252" y="212391"/>
                  </a:lnTo>
                  <a:close/>
                  <a:moveTo>
                    <a:pt x="62464" y="208398"/>
                  </a:moveTo>
                  <a:lnTo>
                    <a:pt x="62934" y="209552"/>
                  </a:lnTo>
                  <a:lnTo>
                    <a:pt x="62325" y="211291"/>
                  </a:lnTo>
                  <a:lnTo>
                    <a:pt x="61810" y="211668"/>
                  </a:lnTo>
                  <a:lnTo>
                    <a:pt x="61117" y="210945"/>
                  </a:lnTo>
                  <a:lnTo>
                    <a:pt x="59640" y="210437"/>
                  </a:lnTo>
                  <a:lnTo>
                    <a:pt x="59540" y="209499"/>
                  </a:lnTo>
                  <a:lnTo>
                    <a:pt x="60317" y="209522"/>
                  </a:lnTo>
                  <a:lnTo>
                    <a:pt x="61733" y="208606"/>
                  </a:lnTo>
                  <a:lnTo>
                    <a:pt x="62464" y="208398"/>
                  </a:lnTo>
                  <a:close/>
                  <a:moveTo>
                    <a:pt x="7388" y="275618"/>
                  </a:moveTo>
                  <a:lnTo>
                    <a:pt x="5387" y="277188"/>
                  </a:lnTo>
                  <a:lnTo>
                    <a:pt x="5602" y="275249"/>
                  </a:lnTo>
                  <a:lnTo>
                    <a:pt x="6187" y="273426"/>
                  </a:lnTo>
                  <a:lnTo>
                    <a:pt x="8219" y="269680"/>
                  </a:lnTo>
                  <a:lnTo>
                    <a:pt x="9689" y="268526"/>
                  </a:lnTo>
                  <a:lnTo>
                    <a:pt x="12105" y="265579"/>
                  </a:lnTo>
                  <a:lnTo>
                    <a:pt x="13475" y="264148"/>
                  </a:lnTo>
                  <a:lnTo>
                    <a:pt x="16753" y="261325"/>
                  </a:lnTo>
                  <a:lnTo>
                    <a:pt x="19770" y="258233"/>
                  </a:lnTo>
                  <a:lnTo>
                    <a:pt x="20786" y="258002"/>
                  </a:lnTo>
                  <a:lnTo>
                    <a:pt x="21901" y="257956"/>
                  </a:lnTo>
                  <a:lnTo>
                    <a:pt x="22779" y="257602"/>
                  </a:lnTo>
                  <a:lnTo>
                    <a:pt x="24749" y="255932"/>
                  </a:lnTo>
                  <a:lnTo>
                    <a:pt x="29697" y="250363"/>
                  </a:lnTo>
                  <a:lnTo>
                    <a:pt x="33791" y="246209"/>
                  </a:lnTo>
                  <a:lnTo>
                    <a:pt x="37985" y="240954"/>
                  </a:lnTo>
                  <a:lnTo>
                    <a:pt x="39986" y="239424"/>
                  </a:lnTo>
                  <a:lnTo>
                    <a:pt x="40517" y="238862"/>
                  </a:lnTo>
                  <a:lnTo>
                    <a:pt x="44380" y="234015"/>
                  </a:lnTo>
                  <a:lnTo>
                    <a:pt x="45588" y="233308"/>
                  </a:lnTo>
                  <a:lnTo>
                    <a:pt x="46958" y="232800"/>
                  </a:lnTo>
                  <a:lnTo>
                    <a:pt x="47881" y="232146"/>
                  </a:lnTo>
                  <a:lnTo>
                    <a:pt x="48697" y="231323"/>
                  </a:lnTo>
                  <a:lnTo>
                    <a:pt x="50059" y="229215"/>
                  </a:lnTo>
                  <a:lnTo>
                    <a:pt x="50613" y="226746"/>
                  </a:lnTo>
                  <a:lnTo>
                    <a:pt x="50267" y="225354"/>
                  </a:lnTo>
                  <a:lnTo>
                    <a:pt x="49497" y="223299"/>
                  </a:lnTo>
                  <a:lnTo>
                    <a:pt x="50459" y="220492"/>
                  </a:lnTo>
                  <a:lnTo>
                    <a:pt x="51221" y="219199"/>
                  </a:lnTo>
                  <a:lnTo>
                    <a:pt x="53915" y="213491"/>
                  </a:lnTo>
                  <a:lnTo>
                    <a:pt x="54692" y="212337"/>
                  </a:lnTo>
                  <a:lnTo>
                    <a:pt x="55815" y="213060"/>
                  </a:lnTo>
                  <a:lnTo>
                    <a:pt x="55969" y="214083"/>
                  </a:lnTo>
                  <a:lnTo>
                    <a:pt x="55415" y="216491"/>
                  </a:lnTo>
                  <a:lnTo>
                    <a:pt x="55369" y="217699"/>
                  </a:lnTo>
                  <a:lnTo>
                    <a:pt x="56008" y="218922"/>
                  </a:lnTo>
                  <a:lnTo>
                    <a:pt x="55238" y="220945"/>
                  </a:lnTo>
                  <a:lnTo>
                    <a:pt x="57170" y="226315"/>
                  </a:lnTo>
                  <a:lnTo>
                    <a:pt x="58647" y="229707"/>
                  </a:lnTo>
                  <a:lnTo>
                    <a:pt x="58701" y="230831"/>
                  </a:lnTo>
                  <a:lnTo>
                    <a:pt x="56715" y="232862"/>
                  </a:lnTo>
                  <a:lnTo>
                    <a:pt x="55538" y="233477"/>
                  </a:lnTo>
                  <a:lnTo>
                    <a:pt x="52991" y="234023"/>
                  </a:lnTo>
                  <a:lnTo>
                    <a:pt x="51844" y="234616"/>
                  </a:lnTo>
                  <a:lnTo>
                    <a:pt x="50020" y="236262"/>
                  </a:lnTo>
                  <a:lnTo>
                    <a:pt x="48882" y="238431"/>
                  </a:lnTo>
                  <a:lnTo>
                    <a:pt x="48597" y="239554"/>
                  </a:lnTo>
                  <a:lnTo>
                    <a:pt x="48012" y="240416"/>
                  </a:lnTo>
                  <a:lnTo>
                    <a:pt x="42764" y="241885"/>
                  </a:lnTo>
                  <a:lnTo>
                    <a:pt x="40301" y="242847"/>
                  </a:lnTo>
                  <a:lnTo>
                    <a:pt x="39178" y="243570"/>
                  </a:lnTo>
                  <a:lnTo>
                    <a:pt x="38585" y="244747"/>
                  </a:lnTo>
                  <a:lnTo>
                    <a:pt x="39001" y="246824"/>
                  </a:lnTo>
                  <a:lnTo>
                    <a:pt x="34591" y="254309"/>
                  </a:lnTo>
                  <a:lnTo>
                    <a:pt x="33183" y="256263"/>
                  </a:lnTo>
                  <a:lnTo>
                    <a:pt x="31682" y="257932"/>
                  </a:lnTo>
                  <a:lnTo>
                    <a:pt x="29835" y="259117"/>
                  </a:lnTo>
                  <a:lnTo>
                    <a:pt x="27242" y="259840"/>
                  </a:lnTo>
                  <a:lnTo>
                    <a:pt x="25180" y="261287"/>
                  </a:lnTo>
                  <a:lnTo>
                    <a:pt x="23779" y="263848"/>
                  </a:lnTo>
                  <a:lnTo>
                    <a:pt x="22055" y="266156"/>
                  </a:lnTo>
                  <a:lnTo>
                    <a:pt x="19877" y="267872"/>
                  </a:lnTo>
                  <a:lnTo>
                    <a:pt x="17523" y="269379"/>
                  </a:lnTo>
                  <a:lnTo>
                    <a:pt x="15368" y="270480"/>
                  </a:lnTo>
                  <a:lnTo>
                    <a:pt x="13036" y="271256"/>
                  </a:lnTo>
                  <a:lnTo>
                    <a:pt x="12336" y="272264"/>
                  </a:lnTo>
                  <a:lnTo>
                    <a:pt x="11843" y="273510"/>
                  </a:lnTo>
                  <a:lnTo>
                    <a:pt x="10812" y="274095"/>
                  </a:lnTo>
                  <a:lnTo>
                    <a:pt x="9589" y="274426"/>
                  </a:lnTo>
                  <a:lnTo>
                    <a:pt x="7388" y="275618"/>
                  </a:lnTo>
                  <a:close/>
                  <a:moveTo>
                    <a:pt x="146599" y="213699"/>
                  </a:moveTo>
                  <a:lnTo>
                    <a:pt x="147861" y="216599"/>
                  </a:lnTo>
                  <a:lnTo>
                    <a:pt x="146152" y="216584"/>
                  </a:lnTo>
                  <a:lnTo>
                    <a:pt x="145529" y="214476"/>
                  </a:lnTo>
                  <a:lnTo>
                    <a:pt x="146260" y="213791"/>
                  </a:lnTo>
                  <a:lnTo>
                    <a:pt x="146599" y="213699"/>
                  </a:lnTo>
                  <a:close/>
                  <a:moveTo>
                    <a:pt x="138249" y="253686"/>
                  </a:moveTo>
                  <a:lnTo>
                    <a:pt x="137418" y="254263"/>
                  </a:lnTo>
                  <a:lnTo>
                    <a:pt x="137079" y="252824"/>
                  </a:lnTo>
                  <a:lnTo>
                    <a:pt x="137318" y="250886"/>
                  </a:lnTo>
                  <a:lnTo>
                    <a:pt x="138972" y="244116"/>
                  </a:lnTo>
                  <a:lnTo>
                    <a:pt x="138595" y="242424"/>
                  </a:lnTo>
                  <a:lnTo>
                    <a:pt x="141358" y="238647"/>
                  </a:lnTo>
                  <a:lnTo>
                    <a:pt x="143059" y="235108"/>
                  </a:lnTo>
                  <a:lnTo>
                    <a:pt x="145621" y="231385"/>
                  </a:lnTo>
                  <a:lnTo>
                    <a:pt x="145944" y="229454"/>
                  </a:lnTo>
                  <a:lnTo>
                    <a:pt x="148214" y="225769"/>
                  </a:lnTo>
                  <a:lnTo>
                    <a:pt x="150331" y="220684"/>
                  </a:lnTo>
                  <a:lnTo>
                    <a:pt x="150215" y="218999"/>
                  </a:lnTo>
                  <a:lnTo>
                    <a:pt x="150762" y="218161"/>
                  </a:lnTo>
                  <a:lnTo>
                    <a:pt x="151070" y="216884"/>
                  </a:lnTo>
                  <a:lnTo>
                    <a:pt x="151131" y="215799"/>
                  </a:lnTo>
                  <a:lnTo>
                    <a:pt x="152685" y="213907"/>
                  </a:lnTo>
                  <a:lnTo>
                    <a:pt x="153094" y="215137"/>
                  </a:lnTo>
                  <a:lnTo>
                    <a:pt x="152632" y="217553"/>
                  </a:lnTo>
                  <a:lnTo>
                    <a:pt x="152709" y="218715"/>
                  </a:lnTo>
                  <a:lnTo>
                    <a:pt x="152978" y="219261"/>
                  </a:lnTo>
                  <a:lnTo>
                    <a:pt x="152993" y="221507"/>
                  </a:lnTo>
                  <a:lnTo>
                    <a:pt x="152439" y="224953"/>
                  </a:lnTo>
                  <a:lnTo>
                    <a:pt x="152947" y="228931"/>
                  </a:lnTo>
                  <a:lnTo>
                    <a:pt x="151947" y="232977"/>
                  </a:lnTo>
                  <a:lnTo>
                    <a:pt x="150808" y="234793"/>
                  </a:lnTo>
                  <a:lnTo>
                    <a:pt x="149123" y="236077"/>
                  </a:lnTo>
                  <a:lnTo>
                    <a:pt x="147283" y="236877"/>
                  </a:lnTo>
                  <a:lnTo>
                    <a:pt x="145375" y="238893"/>
                  </a:lnTo>
                  <a:lnTo>
                    <a:pt x="144144" y="241247"/>
                  </a:lnTo>
                  <a:lnTo>
                    <a:pt x="143943" y="243393"/>
                  </a:lnTo>
                  <a:lnTo>
                    <a:pt x="140912" y="250624"/>
                  </a:lnTo>
                  <a:lnTo>
                    <a:pt x="138249" y="253686"/>
                  </a:lnTo>
                  <a:close/>
                  <a:moveTo>
                    <a:pt x="133078" y="262063"/>
                  </a:moveTo>
                  <a:lnTo>
                    <a:pt x="131646" y="262294"/>
                  </a:lnTo>
                  <a:lnTo>
                    <a:pt x="130138" y="262171"/>
                  </a:lnTo>
                  <a:lnTo>
                    <a:pt x="129122" y="261102"/>
                  </a:lnTo>
                  <a:lnTo>
                    <a:pt x="127368" y="256502"/>
                  </a:lnTo>
                  <a:lnTo>
                    <a:pt x="125328" y="255378"/>
                  </a:lnTo>
                  <a:lnTo>
                    <a:pt x="122997" y="254532"/>
                  </a:lnTo>
                  <a:lnTo>
                    <a:pt x="121827" y="253817"/>
                  </a:lnTo>
                  <a:lnTo>
                    <a:pt x="120796" y="252955"/>
                  </a:lnTo>
                  <a:lnTo>
                    <a:pt x="117517" y="248363"/>
                  </a:lnTo>
                  <a:lnTo>
                    <a:pt x="117271" y="245555"/>
                  </a:lnTo>
                  <a:lnTo>
                    <a:pt x="117833" y="243962"/>
                  </a:lnTo>
                  <a:lnTo>
                    <a:pt x="118826" y="242539"/>
                  </a:lnTo>
                  <a:lnTo>
                    <a:pt x="119949" y="242155"/>
                  </a:lnTo>
                  <a:lnTo>
                    <a:pt x="122650" y="242101"/>
                  </a:lnTo>
                  <a:lnTo>
                    <a:pt x="124051" y="241916"/>
                  </a:lnTo>
                  <a:lnTo>
                    <a:pt x="127129" y="239808"/>
                  </a:lnTo>
                  <a:lnTo>
                    <a:pt x="127345" y="238977"/>
                  </a:lnTo>
                  <a:lnTo>
                    <a:pt x="127368" y="235508"/>
                  </a:lnTo>
                  <a:lnTo>
                    <a:pt x="127060" y="233085"/>
                  </a:lnTo>
                  <a:lnTo>
                    <a:pt x="126290" y="230715"/>
                  </a:lnTo>
                  <a:lnTo>
                    <a:pt x="127121" y="229631"/>
                  </a:lnTo>
                  <a:lnTo>
                    <a:pt x="128214" y="228561"/>
                  </a:lnTo>
                  <a:lnTo>
                    <a:pt x="129345" y="226469"/>
                  </a:lnTo>
                  <a:lnTo>
                    <a:pt x="129561" y="224999"/>
                  </a:lnTo>
                  <a:lnTo>
                    <a:pt x="129584" y="223461"/>
                  </a:lnTo>
                  <a:lnTo>
                    <a:pt x="129876" y="222361"/>
                  </a:lnTo>
                  <a:lnTo>
                    <a:pt x="130761" y="221807"/>
                  </a:lnTo>
                  <a:lnTo>
                    <a:pt x="135024" y="220130"/>
                  </a:lnTo>
                  <a:lnTo>
                    <a:pt x="135779" y="220015"/>
                  </a:lnTo>
                  <a:lnTo>
                    <a:pt x="141266" y="221569"/>
                  </a:lnTo>
                  <a:lnTo>
                    <a:pt x="142389" y="223907"/>
                  </a:lnTo>
                  <a:lnTo>
                    <a:pt x="142497" y="224676"/>
                  </a:lnTo>
                  <a:lnTo>
                    <a:pt x="141642" y="227269"/>
                  </a:lnTo>
                  <a:lnTo>
                    <a:pt x="140881" y="229007"/>
                  </a:lnTo>
                  <a:lnTo>
                    <a:pt x="139034" y="231700"/>
                  </a:lnTo>
                  <a:lnTo>
                    <a:pt x="137656" y="234608"/>
                  </a:lnTo>
                  <a:lnTo>
                    <a:pt x="136633" y="238985"/>
                  </a:lnTo>
                  <a:lnTo>
                    <a:pt x="135986" y="240408"/>
                  </a:lnTo>
                  <a:lnTo>
                    <a:pt x="134263" y="243147"/>
                  </a:lnTo>
                  <a:lnTo>
                    <a:pt x="133739" y="244647"/>
                  </a:lnTo>
                  <a:lnTo>
                    <a:pt x="133755" y="247901"/>
                  </a:lnTo>
                  <a:lnTo>
                    <a:pt x="133462" y="249101"/>
                  </a:lnTo>
                  <a:lnTo>
                    <a:pt x="133478" y="250255"/>
                  </a:lnTo>
                  <a:lnTo>
                    <a:pt x="136894" y="255679"/>
                  </a:lnTo>
                  <a:lnTo>
                    <a:pt x="137187" y="256532"/>
                  </a:lnTo>
                  <a:lnTo>
                    <a:pt x="137156" y="257502"/>
                  </a:lnTo>
                  <a:lnTo>
                    <a:pt x="136571" y="258710"/>
                  </a:lnTo>
                  <a:lnTo>
                    <a:pt x="135171" y="260794"/>
                  </a:lnTo>
                  <a:lnTo>
                    <a:pt x="134386" y="261525"/>
                  </a:lnTo>
                  <a:lnTo>
                    <a:pt x="133078" y="262063"/>
                  </a:lnTo>
                  <a:close/>
                  <a:moveTo>
                    <a:pt x="122681" y="231408"/>
                  </a:moveTo>
                  <a:lnTo>
                    <a:pt x="122081" y="231708"/>
                  </a:lnTo>
                  <a:lnTo>
                    <a:pt x="121550" y="231669"/>
                  </a:lnTo>
                  <a:lnTo>
                    <a:pt x="120280" y="232454"/>
                  </a:lnTo>
                  <a:lnTo>
                    <a:pt x="119811" y="230985"/>
                  </a:lnTo>
                  <a:lnTo>
                    <a:pt x="120265" y="228477"/>
                  </a:lnTo>
                  <a:lnTo>
                    <a:pt x="122173" y="226561"/>
                  </a:lnTo>
                  <a:lnTo>
                    <a:pt x="122658" y="225961"/>
                  </a:lnTo>
                  <a:lnTo>
                    <a:pt x="123174" y="225607"/>
                  </a:lnTo>
                  <a:lnTo>
                    <a:pt x="123797" y="225569"/>
                  </a:lnTo>
                  <a:lnTo>
                    <a:pt x="124397" y="226315"/>
                  </a:lnTo>
                  <a:lnTo>
                    <a:pt x="124566" y="227446"/>
                  </a:lnTo>
                  <a:lnTo>
                    <a:pt x="123358" y="230861"/>
                  </a:lnTo>
                  <a:lnTo>
                    <a:pt x="122681" y="231408"/>
                  </a:lnTo>
                  <a:close/>
                  <a:moveTo>
                    <a:pt x="158680" y="228500"/>
                  </a:moveTo>
                  <a:lnTo>
                    <a:pt x="158080" y="228600"/>
                  </a:lnTo>
                  <a:lnTo>
                    <a:pt x="159080" y="226307"/>
                  </a:lnTo>
                  <a:lnTo>
                    <a:pt x="159873" y="226638"/>
                  </a:lnTo>
                  <a:lnTo>
                    <a:pt x="160112" y="226892"/>
                  </a:lnTo>
                  <a:lnTo>
                    <a:pt x="160089" y="227923"/>
                  </a:lnTo>
                  <a:lnTo>
                    <a:pt x="158680" y="228500"/>
                  </a:lnTo>
                  <a:close/>
                  <a:moveTo>
                    <a:pt x="63649" y="231115"/>
                  </a:moveTo>
                  <a:lnTo>
                    <a:pt x="60987" y="231785"/>
                  </a:lnTo>
                  <a:lnTo>
                    <a:pt x="60371" y="229684"/>
                  </a:lnTo>
                  <a:lnTo>
                    <a:pt x="62256" y="227754"/>
                  </a:lnTo>
                  <a:lnTo>
                    <a:pt x="64373" y="228531"/>
                  </a:lnTo>
                  <a:lnTo>
                    <a:pt x="65635" y="229284"/>
                  </a:lnTo>
                  <a:lnTo>
                    <a:pt x="65042" y="229969"/>
                  </a:lnTo>
                  <a:lnTo>
                    <a:pt x="63649" y="231115"/>
                  </a:lnTo>
                  <a:close/>
                  <a:moveTo>
                    <a:pt x="188346" y="243570"/>
                  </a:moveTo>
                  <a:lnTo>
                    <a:pt x="187969" y="244178"/>
                  </a:lnTo>
                  <a:lnTo>
                    <a:pt x="187453" y="242924"/>
                  </a:lnTo>
                  <a:lnTo>
                    <a:pt x="186199" y="241747"/>
                  </a:lnTo>
                  <a:lnTo>
                    <a:pt x="184991" y="239747"/>
                  </a:lnTo>
                  <a:lnTo>
                    <a:pt x="184137" y="239123"/>
                  </a:lnTo>
                  <a:lnTo>
                    <a:pt x="184722" y="237539"/>
                  </a:lnTo>
                  <a:lnTo>
                    <a:pt x="184776" y="234962"/>
                  </a:lnTo>
                  <a:lnTo>
                    <a:pt x="185976" y="233785"/>
                  </a:lnTo>
                  <a:lnTo>
                    <a:pt x="186530" y="233439"/>
                  </a:lnTo>
                  <a:lnTo>
                    <a:pt x="187438" y="232185"/>
                  </a:lnTo>
                  <a:lnTo>
                    <a:pt x="187846" y="232115"/>
                  </a:lnTo>
                  <a:lnTo>
                    <a:pt x="188231" y="233162"/>
                  </a:lnTo>
                  <a:lnTo>
                    <a:pt x="187415" y="236362"/>
                  </a:lnTo>
                  <a:lnTo>
                    <a:pt x="188638" y="240147"/>
                  </a:lnTo>
                  <a:lnTo>
                    <a:pt x="188223" y="242508"/>
                  </a:lnTo>
                  <a:lnTo>
                    <a:pt x="188400" y="243039"/>
                  </a:lnTo>
                  <a:lnTo>
                    <a:pt x="188346" y="243570"/>
                  </a:lnTo>
                  <a:close/>
                  <a:moveTo>
                    <a:pt x="164675" y="246340"/>
                  </a:moveTo>
                  <a:lnTo>
                    <a:pt x="164467" y="247140"/>
                  </a:lnTo>
                  <a:lnTo>
                    <a:pt x="162766" y="247078"/>
                  </a:lnTo>
                  <a:lnTo>
                    <a:pt x="162159" y="247201"/>
                  </a:lnTo>
                  <a:lnTo>
                    <a:pt x="160558" y="249247"/>
                  </a:lnTo>
                  <a:lnTo>
                    <a:pt x="159619" y="249763"/>
                  </a:lnTo>
                  <a:lnTo>
                    <a:pt x="154494" y="250432"/>
                  </a:lnTo>
                  <a:lnTo>
                    <a:pt x="150461" y="249893"/>
                  </a:lnTo>
                  <a:lnTo>
                    <a:pt x="149076" y="248770"/>
                  </a:lnTo>
                  <a:lnTo>
                    <a:pt x="148176" y="246916"/>
                  </a:lnTo>
                  <a:lnTo>
                    <a:pt x="147899" y="245693"/>
                  </a:lnTo>
                  <a:lnTo>
                    <a:pt x="148915" y="244355"/>
                  </a:lnTo>
                  <a:lnTo>
                    <a:pt x="149885" y="243470"/>
                  </a:lnTo>
                  <a:lnTo>
                    <a:pt x="153147" y="241716"/>
                  </a:lnTo>
                  <a:lnTo>
                    <a:pt x="153886" y="240385"/>
                  </a:lnTo>
                  <a:lnTo>
                    <a:pt x="155595" y="238777"/>
                  </a:lnTo>
                  <a:lnTo>
                    <a:pt x="159111" y="238239"/>
                  </a:lnTo>
                  <a:lnTo>
                    <a:pt x="159450" y="238639"/>
                  </a:lnTo>
                  <a:lnTo>
                    <a:pt x="159919" y="238893"/>
                  </a:lnTo>
                  <a:lnTo>
                    <a:pt x="160627" y="238962"/>
                  </a:lnTo>
                  <a:lnTo>
                    <a:pt x="162374" y="240285"/>
                  </a:lnTo>
                  <a:lnTo>
                    <a:pt x="164329" y="241131"/>
                  </a:lnTo>
                  <a:lnTo>
                    <a:pt x="163852" y="244339"/>
                  </a:lnTo>
                  <a:lnTo>
                    <a:pt x="164437" y="245424"/>
                  </a:lnTo>
                  <a:lnTo>
                    <a:pt x="164675" y="246340"/>
                  </a:lnTo>
                  <a:close/>
                  <a:moveTo>
                    <a:pt x="179512" y="242093"/>
                  </a:moveTo>
                  <a:lnTo>
                    <a:pt x="179658" y="243170"/>
                  </a:lnTo>
                  <a:lnTo>
                    <a:pt x="176888" y="240331"/>
                  </a:lnTo>
                  <a:lnTo>
                    <a:pt x="176326" y="238323"/>
                  </a:lnTo>
                  <a:lnTo>
                    <a:pt x="177249" y="238408"/>
                  </a:lnTo>
                  <a:lnTo>
                    <a:pt x="178434" y="239177"/>
                  </a:lnTo>
                  <a:lnTo>
                    <a:pt x="179512" y="242093"/>
                  </a:lnTo>
                  <a:close/>
                  <a:moveTo>
                    <a:pt x="196319" y="246801"/>
                  </a:moveTo>
                  <a:lnTo>
                    <a:pt x="196049" y="246916"/>
                  </a:lnTo>
                  <a:lnTo>
                    <a:pt x="194849" y="245224"/>
                  </a:lnTo>
                  <a:lnTo>
                    <a:pt x="195010" y="243301"/>
                  </a:lnTo>
                  <a:lnTo>
                    <a:pt x="196634" y="240424"/>
                  </a:lnTo>
                  <a:lnTo>
                    <a:pt x="197835" y="242939"/>
                  </a:lnTo>
                  <a:lnTo>
                    <a:pt x="197820" y="244078"/>
                  </a:lnTo>
                  <a:lnTo>
                    <a:pt x="197650" y="244639"/>
                  </a:lnTo>
                  <a:lnTo>
                    <a:pt x="198773" y="246062"/>
                  </a:lnTo>
                  <a:lnTo>
                    <a:pt x="197996" y="246763"/>
                  </a:lnTo>
                  <a:lnTo>
                    <a:pt x="196319" y="246801"/>
                  </a:lnTo>
                  <a:close/>
                  <a:moveTo>
                    <a:pt x="195172" y="256479"/>
                  </a:moveTo>
                  <a:lnTo>
                    <a:pt x="196934" y="257786"/>
                  </a:lnTo>
                  <a:lnTo>
                    <a:pt x="199220" y="257440"/>
                  </a:lnTo>
                  <a:lnTo>
                    <a:pt x="199189" y="260740"/>
                  </a:lnTo>
                  <a:lnTo>
                    <a:pt x="199558" y="261702"/>
                  </a:lnTo>
                  <a:lnTo>
                    <a:pt x="201629" y="264494"/>
                  </a:lnTo>
                  <a:lnTo>
                    <a:pt x="201952" y="266825"/>
                  </a:lnTo>
                  <a:lnTo>
                    <a:pt x="200728" y="269010"/>
                  </a:lnTo>
                  <a:lnTo>
                    <a:pt x="199812" y="270049"/>
                  </a:lnTo>
                  <a:lnTo>
                    <a:pt x="198104" y="271541"/>
                  </a:lnTo>
                  <a:lnTo>
                    <a:pt x="198066" y="272226"/>
                  </a:lnTo>
                  <a:lnTo>
                    <a:pt x="198789" y="273003"/>
                  </a:lnTo>
                  <a:lnTo>
                    <a:pt x="201152" y="273449"/>
                  </a:lnTo>
                  <a:lnTo>
                    <a:pt x="202937" y="274649"/>
                  </a:lnTo>
                  <a:lnTo>
                    <a:pt x="203252" y="278057"/>
                  </a:lnTo>
                  <a:lnTo>
                    <a:pt x="204961" y="280742"/>
                  </a:lnTo>
                  <a:lnTo>
                    <a:pt x="204915" y="281911"/>
                  </a:lnTo>
                  <a:lnTo>
                    <a:pt x="204237" y="286711"/>
                  </a:lnTo>
                  <a:lnTo>
                    <a:pt x="204453" y="288758"/>
                  </a:lnTo>
                  <a:lnTo>
                    <a:pt x="205730" y="290396"/>
                  </a:lnTo>
                  <a:lnTo>
                    <a:pt x="206808" y="291089"/>
                  </a:lnTo>
                  <a:lnTo>
                    <a:pt x="207362" y="292119"/>
                  </a:lnTo>
                  <a:lnTo>
                    <a:pt x="207862" y="294943"/>
                  </a:lnTo>
                  <a:lnTo>
                    <a:pt x="207770" y="299735"/>
                  </a:lnTo>
                  <a:lnTo>
                    <a:pt x="207608" y="301412"/>
                  </a:lnTo>
                  <a:lnTo>
                    <a:pt x="206854" y="302966"/>
                  </a:lnTo>
                  <a:lnTo>
                    <a:pt x="204522" y="306497"/>
                  </a:lnTo>
                  <a:lnTo>
                    <a:pt x="201398" y="309305"/>
                  </a:lnTo>
                  <a:lnTo>
                    <a:pt x="199728" y="309120"/>
                  </a:lnTo>
                  <a:lnTo>
                    <a:pt x="199197" y="309951"/>
                  </a:lnTo>
                  <a:lnTo>
                    <a:pt x="200236" y="312513"/>
                  </a:lnTo>
                  <a:lnTo>
                    <a:pt x="199820" y="317921"/>
                  </a:lnTo>
                  <a:lnTo>
                    <a:pt x="199135" y="321668"/>
                  </a:lnTo>
                  <a:lnTo>
                    <a:pt x="198119" y="319767"/>
                  </a:lnTo>
                  <a:lnTo>
                    <a:pt x="197411" y="317783"/>
                  </a:lnTo>
                  <a:lnTo>
                    <a:pt x="196773" y="312521"/>
                  </a:lnTo>
                  <a:lnTo>
                    <a:pt x="195972" y="310151"/>
                  </a:lnTo>
                  <a:lnTo>
                    <a:pt x="194718" y="307982"/>
                  </a:lnTo>
                  <a:lnTo>
                    <a:pt x="194218" y="306043"/>
                  </a:lnTo>
                  <a:lnTo>
                    <a:pt x="192917" y="304236"/>
                  </a:lnTo>
                  <a:lnTo>
                    <a:pt x="191255" y="299558"/>
                  </a:lnTo>
                  <a:lnTo>
                    <a:pt x="190155" y="299797"/>
                  </a:lnTo>
                  <a:lnTo>
                    <a:pt x="188331" y="301082"/>
                  </a:lnTo>
                  <a:lnTo>
                    <a:pt x="187923" y="301958"/>
                  </a:lnTo>
                  <a:lnTo>
                    <a:pt x="187708" y="303289"/>
                  </a:lnTo>
                  <a:lnTo>
                    <a:pt x="187284" y="304489"/>
                  </a:lnTo>
                  <a:lnTo>
                    <a:pt x="185160" y="306405"/>
                  </a:lnTo>
                  <a:lnTo>
                    <a:pt x="183483" y="308682"/>
                  </a:lnTo>
                  <a:lnTo>
                    <a:pt x="182105" y="311174"/>
                  </a:lnTo>
                  <a:lnTo>
                    <a:pt x="181667" y="313459"/>
                  </a:lnTo>
                  <a:lnTo>
                    <a:pt x="182790" y="315244"/>
                  </a:lnTo>
                  <a:lnTo>
                    <a:pt x="183944" y="315967"/>
                  </a:lnTo>
                  <a:lnTo>
                    <a:pt x="185630" y="317567"/>
                  </a:lnTo>
                  <a:lnTo>
                    <a:pt x="186145" y="318298"/>
                  </a:lnTo>
                  <a:lnTo>
                    <a:pt x="187915" y="323491"/>
                  </a:lnTo>
                  <a:lnTo>
                    <a:pt x="187854" y="328807"/>
                  </a:lnTo>
                  <a:lnTo>
                    <a:pt x="186561" y="331145"/>
                  </a:lnTo>
                  <a:lnTo>
                    <a:pt x="183275" y="335584"/>
                  </a:lnTo>
                  <a:lnTo>
                    <a:pt x="180905" y="336992"/>
                  </a:lnTo>
                  <a:lnTo>
                    <a:pt x="179643" y="336276"/>
                  </a:lnTo>
                  <a:lnTo>
                    <a:pt x="178627" y="333584"/>
                  </a:lnTo>
                  <a:lnTo>
                    <a:pt x="178465" y="332476"/>
                  </a:lnTo>
                  <a:lnTo>
                    <a:pt x="179150" y="329945"/>
                  </a:lnTo>
                  <a:lnTo>
                    <a:pt x="179227" y="327629"/>
                  </a:lnTo>
                  <a:lnTo>
                    <a:pt x="178427" y="326845"/>
                  </a:lnTo>
                  <a:lnTo>
                    <a:pt x="177557" y="326999"/>
                  </a:lnTo>
                  <a:lnTo>
                    <a:pt x="177188" y="327329"/>
                  </a:lnTo>
                  <a:lnTo>
                    <a:pt x="175071" y="330368"/>
                  </a:lnTo>
                  <a:lnTo>
                    <a:pt x="174194" y="331137"/>
                  </a:lnTo>
                  <a:lnTo>
                    <a:pt x="172894" y="331245"/>
                  </a:lnTo>
                  <a:lnTo>
                    <a:pt x="171862" y="331037"/>
                  </a:lnTo>
                  <a:lnTo>
                    <a:pt x="165583" y="328383"/>
                  </a:lnTo>
                  <a:lnTo>
                    <a:pt x="160450" y="325768"/>
                  </a:lnTo>
                  <a:lnTo>
                    <a:pt x="156433" y="323321"/>
                  </a:lnTo>
                  <a:lnTo>
                    <a:pt x="153524" y="319629"/>
                  </a:lnTo>
                  <a:lnTo>
                    <a:pt x="152916" y="316867"/>
                  </a:lnTo>
                  <a:lnTo>
                    <a:pt x="152878" y="313975"/>
                  </a:lnTo>
                  <a:lnTo>
                    <a:pt x="151577" y="309736"/>
                  </a:lnTo>
                  <a:lnTo>
                    <a:pt x="151423" y="308290"/>
                  </a:lnTo>
                  <a:lnTo>
                    <a:pt x="151516" y="306905"/>
                  </a:lnTo>
                  <a:lnTo>
                    <a:pt x="152816" y="304305"/>
                  </a:lnTo>
                  <a:lnTo>
                    <a:pt x="154379" y="302989"/>
                  </a:lnTo>
                  <a:lnTo>
                    <a:pt x="155256" y="302043"/>
                  </a:lnTo>
                  <a:lnTo>
                    <a:pt x="155956" y="300997"/>
                  </a:lnTo>
                  <a:lnTo>
                    <a:pt x="156441" y="299597"/>
                  </a:lnTo>
                  <a:lnTo>
                    <a:pt x="156302" y="298204"/>
                  </a:lnTo>
                  <a:lnTo>
                    <a:pt x="155779" y="297335"/>
                  </a:lnTo>
                  <a:lnTo>
                    <a:pt x="153309" y="294281"/>
                  </a:lnTo>
                  <a:lnTo>
                    <a:pt x="151162" y="292404"/>
                  </a:lnTo>
                  <a:lnTo>
                    <a:pt x="146768" y="290719"/>
                  </a:lnTo>
                  <a:lnTo>
                    <a:pt x="145744" y="289788"/>
                  </a:lnTo>
                  <a:lnTo>
                    <a:pt x="144621" y="289088"/>
                  </a:lnTo>
                  <a:lnTo>
                    <a:pt x="143397" y="288788"/>
                  </a:lnTo>
                  <a:lnTo>
                    <a:pt x="142197" y="288781"/>
                  </a:lnTo>
                  <a:lnTo>
                    <a:pt x="140896" y="289304"/>
                  </a:lnTo>
                  <a:lnTo>
                    <a:pt x="140557" y="290419"/>
                  </a:lnTo>
                  <a:lnTo>
                    <a:pt x="140650" y="291419"/>
                  </a:lnTo>
                  <a:lnTo>
                    <a:pt x="140534" y="292389"/>
                  </a:lnTo>
                  <a:lnTo>
                    <a:pt x="138695" y="297966"/>
                  </a:lnTo>
                  <a:lnTo>
                    <a:pt x="136341" y="296743"/>
                  </a:lnTo>
                  <a:lnTo>
                    <a:pt x="134094" y="295327"/>
                  </a:lnTo>
                  <a:lnTo>
                    <a:pt x="133501" y="294335"/>
                  </a:lnTo>
                  <a:lnTo>
                    <a:pt x="133247" y="293150"/>
                  </a:lnTo>
                  <a:lnTo>
                    <a:pt x="132862" y="292350"/>
                  </a:lnTo>
                  <a:lnTo>
                    <a:pt x="132339" y="291627"/>
                  </a:lnTo>
                  <a:lnTo>
                    <a:pt x="131308" y="293489"/>
                  </a:lnTo>
                  <a:lnTo>
                    <a:pt x="130022" y="294958"/>
                  </a:lnTo>
                  <a:lnTo>
                    <a:pt x="128453" y="295296"/>
                  </a:lnTo>
                  <a:lnTo>
                    <a:pt x="126860" y="295319"/>
                  </a:lnTo>
                  <a:lnTo>
                    <a:pt x="126337" y="294681"/>
                  </a:lnTo>
                  <a:lnTo>
                    <a:pt x="125759" y="291135"/>
                  </a:lnTo>
                  <a:lnTo>
                    <a:pt x="124074" y="290012"/>
                  </a:lnTo>
                  <a:lnTo>
                    <a:pt x="121965" y="290250"/>
                  </a:lnTo>
                  <a:lnTo>
                    <a:pt x="119410" y="292204"/>
                  </a:lnTo>
                  <a:lnTo>
                    <a:pt x="118910" y="292935"/>
                  </a:lnTo>
                  <a:lnTo>
                    <a:pt x="118348" y="294620"/>
                  </a:lnTo>
                  <a:lnTo>
                    <a:pt x="115570" y="299404"/>
                  </a:lnTo>
                  <a:lnTo>
                    <a:pt x="114101" y="303082"/>
                  </a:lnTo>
                  <a:lnTo>
                    <a:pt x="112469" y="306666"/>
                  </a:lnTo>
                  <a:lnTo>
                    <a:pt x="111746" y="307844"/>
                  </a:lnTo>
                  <a:lnTo>
                    <a:pt x="110784" y="308620"/>
                  </a:lnTo>
                  <a:lnTo>
                    <a:pt x="109268" y="308297"/>
                  </a:lnTo>
                  <a:lnTo>
                    <a:pt x="107890" y="307444"/>
                  </a:lnTo>
                  <a:lnTo>
                    <a:pt x="106598" y="305136"/>
                  </a:lnTo>
                  <a:lnTo>
                    <a:pt x="107036" y="302451"/>
                  </a:lnTo>
                  <a:lnTo>
                    <a:pt x="108483" y="300735"/>
                  </a:lnTo>
                  <a:lnTo>
                    <a:pt x="109691" y="298904"/>
                  </a:lnTo>
                  <a:lnTo>
                    <a:pt x="111146" y="292496"/>
                  </a:lnTo>
                  <a:lnTo>
                    <a:pt x="111261" y="290219"/>
                  </a:lnTo>
                  <a:lnTo>
                    <a:pt x="111515" y="289242"/>
                  </a:lnTo>
                  <a:lnTo>
                    <a:pt x="113924" y="286327"/>
                  </a:lnTo>
                  <a:lnTo>
                    <a:pt x="115955" y="284519"/>
                  </a:lnTo>
                  <a:lnTo>
                    <a:pt x="117025" y="284142"/>
                  </a:lnTo>
                  <a:lnTo>
                    <a:pt x="121403" y="283111"/>
                  </a:lnTo>
                  <a:lnTo>
                    <a:pt x="123204" y="282250"/>
                  </a:lnTo>
                  <a:lnTo>
                    <a:pt x="126044" y="282234"/>
                  </a:lnTo>
                  <a:lnTo>
                    <a:pt x="128352" y="281742"/>
                  </a:lnTo>
                  <a:lnTo>
                    <a:pt x="130192" y="280349"/>
                  </a:lnTo>
                  <a:lnTo>
                    <a:pt x="130330" y="278911"/>
                  </a:lnTo>
                  <a:lnTo>
                    <a:pt x="130246" y="277411"/>
                  </a:lnTo>
                  <a:lnTo>
                    <a:pt x="130653" y="276495"/>
                  </a:lnTo>
                  <a:lnTo>
                    <a:pt x="131361" y="275726"/>
                  </a:lnTo>
                  <a:lnTo>
                    <a:pt x="132346" y="274711"/>
                  </a:lnTo>
                  <a:lnTo>
                    <a:pt x="133455" y="273949"/>
                  </a:lnTo>
                  <a:lnTo>
                    <a:pt x="136602" y="273395"/>
                  </a:lnTo>
                  <a:lnTo>
                    <a:pt x="137649" y="272764"/>
                  </a:lnTo>
                  <a:lnTo>
                    <a:pt x="138487" y="271787"/>
                  </a:lnTo>
                  <a:lnTo>
                    <a:pt x="139657" y="269880"/>
                  </a:lnTo>
                  <a:lnTo>
                    <a:pt x="141050" y="270356"/>
                  </a:lnTo>
                  <a:lnTo>
                    <a:pt x="142451" y="271095"/>
                  </a:lnTo>
                  <a:lnTo>
                    <a:pt x="144967" y="271679"/>
                  </a:lnTo>
                  <a:lnTo>
                    <a:pt x="147191" y="273264"/>
                  </a:lnTo>
                  <a:lnTo>
                    <a:pt x="148623" y="275757"/>
                  </a:lnTo>
                  <a:lnTo>
                    <a:pt x="148861" y="276988"/>
                  </a:lnTo>
                  <a:lnTo>
                    <a:pt x="149230" y="281042"/>
                  </a:lnTo>
                  <a:lnTo>
                    <a:pt x="148715" y="281988"/>
                  </a:lnTo>
                  <a:lnTo>
                    <a:pt x="146545" y="283873"/>
                  </a:lnTo>
                  <a:lnTo>
                    <a:pt x="147545" y="284073"/>
                  </a:lnTo>
                  <a:lnTo>
                    <a:pt x="150392" y="282357"/>
                  </a:lnTo>
                  <a:lnTo>
                    <a:pt x="151816" y="281696"/>
                  </a:lnTo>
                  <a:lnTo>
                    <a:pt x="155325" y="280772"/>
                  </a:lnTo>
                  <a:lnTo>
                    <a:pt x="156148" y="280165"/>
                  </a:lnTo>
                  <a:lnTo>
                    <a:pt x="156756" y="279257"/>
                  </a:lnTo>
                  <a:lnTo>
                    <a:pt x="157995" y="276772"/>
                  </a:lnTo>
                  <a:lnTo>
                    <a:pt x="158896" y="274118"/>
                  </a:lnTo>
                  <a:lnTo>
                    <a:pt x="159611" y="273010"/>
                  </a:lnTo>
                  <a:lnTo>
                    <a:pt x="160619" y="272134"/>
                  </a:lnTo>
                  <a:lnTo>
                    <a:pt x="161628" y="271987"/>
                  </a:lnTo>
                  <a:lnTo>
                    <a:pt x="165314" y="273803"/>
                  </a:lnTo>
                  <a:lnTo>
                    <a:pt x="167676" y="272926"/>
                  </a:lnTo>
                  <a:lnTo>
                    <a:pt x="168338" y="270172"/>
                  </a:lnTo>
                  <a:lnTo>
                    <a:pt x="168877" y="266172"/>
                  </a:lnTo>
                  <a:lnTo>
                    <a:pt x="169300" y="265087"/>
                  </a:lnTo>
                  <a:lnTo>
                    <a:pt x="170654" y="264041"/>
                  </a:lnTo>
                  <a:lnTo>
                    <a:pt x="172271" y="264379"/>
                  </a:lnTo>
                  <a:lnTo>
                    <a:pt x="174487" y="265818"/>
                  </a:lnTo>
                  <a:lnTo>
                    <a:pt x="176534" y="266295"/>
                  </a:lnTo>
                  <a:lnTo>
                    <a:pt x="177295" y="265141"/>
                  </a:lnTo>
                  <a:lnTo>
                    <a:pt x="178019" y="262864"/>
                  </a:lnTo>
                  <a:lnTo>
                    <a:pt x="178843" y="262871"/>
                  </a:lnTo>
                  <a:lnTo>
                    <a:pt x="181597" y="263625"/>
                  </a:lnTo>
                  <a:lnTo>
                    <a:pt x="184260" y="263125"/>
                  </a:lnTo>
                  <a:lnTo>
                    <a:pt x="185014" y="260387"/>
                  </a:lnTo>
                  <a:lnTo>
                    <a:pt x="184514" y="257455"/>
                  </a:lnTo>
                  <a:lnTo>
                    <a:pt x="182429" y="248901"/>
                  </a:lnTo>
                  <a:lnTo>
                    <a:pt x="183667" y="246993"/>
                  </a:lnTo>
                  <a:lnTo>
                    <a:pt x="184745" y="246940"/>
                  </a:lnTo>
                  <a:lnTo>
                    <a:pt x="187369" y="249217"/>
                  </a:lnTo>
                  <a:lnTo>
                    <a:pt x="192425" y="252294"/>
                  </a:lnTo>
                  <a:lnTo>
                    <a:pt x="194110" y="254171"/>
                  </a:lnTo>
                  <a:lnTo>
                    <a:pt x="195172" y="256479"/>
                  </a:lnTo>
                  <a:close/>
                  <a:moveTo>
                    <a:pt x="194403" y="250555"/>
                  </a:moveTo>
                  <a:lnTo>
                    <a:pt x="194010" y="251109"/>
                  </a:lnTo>
                  <a:lnTo>
                    <a:pt x="193356" y="249947"/>
                  </a:lnTo>
                  <a:lnTo>
                    <a:pt x="193925" y="247386"/>
                  </a:lnTo>
                  <a:lnTo>
                    <a:pt x="194341" y="246955"/>
                  </a:lnTo>
                  <a:lnTo>
                    <a:pt x="194880" y="248578"/>
                  </a:lnTo>
                  <a:lnTo>
                    <a:pt x="194403" y="250555"/>
                  </a:lnTo>
                  <a:close/>
                  <a:moveTo>
                    <a:pt x="145313" y="258302"/>
                  </a:moveTo>
                  <a:lnTo>
                    <a:pt x="145498" y="260556"/>
                  </a:lnTo>
                  <a:lnTo>
                    <a:pt x="143513" y="261210"/>
                  </a:lnTo>
                  <a:lnTo>
                    <a:pt x="141920" y="260633"/>
                  </a:lnTo>
                  <a:lnTo>
                    <a:pt x="140896" y="259279"/>
                  </a:lnTo>
                  <a:lnTo>
                    <a:pt x="140904" y="258771"/>
                  </a:lnTo>
                  <a:lnTo>
                    <a:pt x="141796" y="258810"/>
                  </a:lnTo>
                  <a:lnTo>
                    <a:pt x="143759" y="257625"/>
                  </a:lnTo>
                  <a:lnTo>
                    <a:pt x="144382" y="257394"/>
                  </a:lnTo>
                  <a:lnTo>
                    <a:pt x="145313" y="258302"/>
                  </a:lnTo>
                  <a:close/>
                  <a:moveTo>
                    <a:pt x="169269" y="260356"/>
                  </a:moveTo>
                  <a:lnTo>
                    <a:pt x="168654" y="261648"/>
                  </a:lnTo>
                  <a:lnTo>
                    <a:pt x="166229" y="260579"/>
                  </a:lnTo>
                  <a:lnTo>
                    <a:pt x="165652" y="259648"/>
                  </a:lnTo>
                  <a:lnTo>
                    <a:pt x="165960" y="258548"/>
                  </a:lnTo>
                  <a:lnTo>
                    <a:pt x="167145" y="258171"/>
                  </a:lnTo>
                  <a:lnTo>
                    <a:pt x="167761" y="258171"/>
                  </a:lnTo>
                  <a:lnTo>
                    <a:pt x="168915" y="259325"/>
                  </a:lnTo>
                  <a:lnTo>
                    <a:pt x="169269" y="260356"/>
                  </a:lnTo>
                  <a:close/>
                  <a:moveTo>
                    <a:pt x="8342" y="280488"/>
                  </a:moveTo>
                  <a:lnTo>
                    <a:pt x="6872" y="280995"/>
                  </a:lnTo>
                  <a:lnTo>
                    <a:pt x="6549" y="279642"/>
                  </a:lnTo>
                  <a:lnTo>
                    <a:pt x="6734" y="278311"/>
                  </a:lnTo>
                  <a:lnTo>
                    <a:pt x="7788" y="278457"/>
                  </a:lnTo>
                  <a:lnTo>
                    <a:pt x="8304" y="278872"/>
                  </a:lnTo>
                  <a:lnTo>
                    <a:pt x="8342" y="280488"/>
                  </a:lnTo>
                  <a:close/>
                  <a:moveTo>
                    <a:pt x="2394" y="287665"/>
                  </a:moveTo>
                  <a:lnTo>
                    <a:pt x="1270" y="289312"/>
                  </a:lnTo>
                  <a:lnTo>
                    <a:pt x="0" y="287419"/>
                  </a:lnTo>
                  <a:lnTo>
                    <a:pt x="139" y="284780"/>
                  </a:lnTo>
                  <a:lnTo>
                    <a:pt x="531" y="284050"/>
                  </a:lnTo>
                  <a:lnTo>
                    <a:pt x="2324" y="283650"/>
                  </a:lnTo>
                  <a:lnTo>
                    <a:pt x="2394" y="287665"/>
                  </a:lnTo>
                  <a:close/>
                  <a:moveTo>
                    <a:pt x="128891" y="297935"/>
                  </a:moveTo>
                  <a:lnTo>
                    <a:pt x="129130" y="298435"/>
                  </a:lnTo>
                  <a:lnTo>
                    <a:pt x="129030" y="298974"/>
                  </a:lnTo>
                  <a:lnTo>
                    <a:pt x="126783" y="299974"/>
                  </a:lnTo>
                  <a:lnTo>
                    <a:pt x="126028" y="299943"/>
                  </a:lnTo>
                  <a:lnTo>
                    <a:pt x="125851" y="298274"/>
                  </a:lnTo>
                  <a:lnTo>
                    <a:pt x="126406" y="297512"/>
                  </a:lnTo>
                  <a:lnTo>
                    <a:pt x="127468" y="298189"/>
                  </a:lnTo>
                  <a:lnTo>
                    <a:pt x="128406" y="297404"/>
                  </a:lnTo>
                  <a:lnTo>
                    <a:pt x="128891" y="297935"/>
                  </a:lnTo>
                  <a:close/>
                  <a:moveTo>
                    <a:pt x="190393" y="307582"/>
                  </a:moveTo>
                  <a:lnTo>
                    <a:pt x="190055" y="308813"/>
                  </a:lnTo>
                  <a:lnTo>
                    <a:pt x="188723" y="305913"/>
                  </a:lnTo>
                  <a:lnTo>
                    <a:pt x="188200" y="305197"/>
                  </a:lnTo>
                  <a:lnTo>
                    <a:pt x="188877" y="302774"/>
                  </a:lnTo>
                  <a:lnTo>
                    <a:pt x="190362" y="303959"/>
                  </a:lnTo>
                  <a:lnTo>
                    <a:pt x="190393" y="307582"/>
                  </a:lnTo>
                  <a:close/>
                  <a:moveTo>
                    <a:pt x="110661" y="319121"/>
                  </a:moveTo>
                  <a:lnTo>
                    <a:pt x="108475" y="319421"/>
                  </a:lnTo>
                  <a:lnTo>
                    <a:pt x="107775" y="319398"/>
                  </a:lnTo>
                  <a:lnTo>
                    <a:pt x="106059" y="317198"/>
                  </a:lnTo>
                  <a:lnTo>
                    <a:pt x="105897" y="316229"/>
                  </a:lnTo>
                  <a:lnTo>
                    <a:pt x="104520" y="315129"/>
                  </a:lnTo>
                  <a:lnTo>
                    <a:pt x="105020" y="314036"/>
                  </a:lnTo>
                  <a:lnTo>
                    <a:pt x="106805" y="313775"/>
                  </a:lnTo>
                  <a:lnTo>
                    <a:pt x="109899" y="312382"/>
                  </a:lnTo>
                  <a:lnTo>
                    <a:pt x="114862" y="314583"/>
                  </a:lnTo>
                  <a:lnTo>
                    <a:pt x="115632" y="315375"/>
                  </a:lnTo>
                  <a:lnTo>
                    <a:pt x="114085" y="315859"/>
                  </a:lnTo>
                  <a:lnTo>
                    <a:pt x="112985" y="317944"/>
                  </a:lnTo>
                  <a:lnTo>
                    <a:pt x="110661" y="319121"/>
                  </a:lnTo>
                  <a:close/>
                  <a:moveTo>
                    <a:pt x="90491" y="326729"/>
                  </a:moveTo>
                  <a:lnTo>
                    <a:pt x="91669" y="328283"/>
                  </a:lnTo>
                  <a:lnTo>
                    <a:pt x="93146" y="327876"/>
                  </a:lnTo>
                  <a:lnTo>
                    <a:pt x="95501" y="328314"/>
                  </a:lnTo>
                  <a:lnTo>
                    <a:pt x="96001" y="329122"/>
                  </a:lnTo>
                  <a:lnTo>
                    <a:pt x="95924" y="329653"/>
                  </a:lnTo>
                  <a:lnTo>
                    <a:pt x="93407" y="331153"/>
                  </a:lnTo>
                  <a:lnTo>
                    <a:pt x="91753" y="329583"/>
                  </a:lnTo>
                  <a:lnTo>
                    <a:pt x="88836" y="330653"/>
                  </a:lnTo>
                  <a:lnTo>
                    <a:pt x="87444" y="330006"/>
                  </a:lnTo>
                  <a:lnTo>
                    <a:pt x="85543" y="330583"/>
                  </a:lnTo>
                  <a:lnTo>
                    <a:pt x="84373" y="329368"/>
                  </a:lnTo>
                  <a:lnTo>
                    <a:pt x="84850" y="328199"/>
                  </a:lnTo>
                  <a:lnTo>
                    <a:pt x="87867" y="326276"/>
                  </a:lnTo>
                  <a:lnTo>
                    <a:pt x="90491" y="326729"/>
                  </a:lnTo>
                  <a:close/>
                  <a:moveTo>
                    <a:pt x="70868" y="344384"/>
                  </a:moveTo>
                  <a:lnTo>
                    <a:pt x="70282" y="345685"/>
                  </a:lnTo>
                  <a:lnTo>
                    <a:pt x="69598" y="346292"/>
                  </a:lnTo>
                  <a:lnTo>
                    <a:pt x="68705" y="345954"/>
                  </a:lnTo>
                  <a:lnTo>
                    <a:pt x="68020" y="345285"/>
                  </a:lnTo>
                  <a:lnTo>
                    <a:pt x="67635" y="346284"/>
                  </a:lnTo>
                  <a:lnTo>
                    <a:pt x="65750" y="346669"/>
                  </a:lnTo>
                  <a:lnTo>
                    <a:pt x="64557" y="348208"/>
                  </a:lnTo>
                  <a:lnTo>
                    <a:pt x="62818" y="348623"/>
                  </a:lnTo>
                  <a:lnTo>
                    <a:pt x="61602" y="348423"/>
                  </a:lnTo>
                  <a:lnTo>
                    <a:pt x="61733" y="347054"/>
                  </a:lnTo>
                  <a:lnTo>
                    <a:pt x="65096" y="345000"/>
                  </a:lnTo>
                  <a:lnTo>
                    <a:pt x="67189" y="344238"/>
                  </a:lnTo>
                  <a:lnTo>
                    <a:pt x="69028" y="342754"/>
                  </a:lnTo>
                  <a:lnTo>
                    <a:pt x="69952" y="342592"/>
                  </a:lnTo>
                  <a:lnTo>
                    <a:pt x="70421" y="343800"/>
                  </a:lnTo>
                  <a:lnTo>
                    <a:pt x="70868" y="3443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5" name="Serbest Form 184">
              <a:extLst>
                <a:ext uri="{FF2B5EF4-FFF2-40B4-BE49-F238E27FC236}">
                  <a16:creationId xmlns:a16="http://schemas.microsoft.com/office/drawing/2014/main" id="{B99A4EA9-09A8-AB2D-922B-6920CF4D159F}"/>
                </a:ext>
              </a:extLst>
            </p:cNvPr>
            <p:cNvSpPr/>
            <p:nvPr/>
          </p:nvSpPr>
          <p:spPr>
            <a:xfrm>
              <a:off x="9311977" y="5637936"/>
              <a:ext cx="366203" cy="332091"/>
            </a:xfrm>
            <a:custGeom>
              <a:avLst/>
              <a:gdLst>
                <a:gd name="csX0" fmla="*/ 302308 w 366203"/>
                <a:gd name="csY0" fmla="*/ 1546 h 332091"/>
                <a:gd name="csX1" fmla="*/ 303347 w 366203"/>
                <a:gd name="csY1" fmla="*/ 2262 h 332091"/>
                <a:gd name="csX2" fmla="*/ 304640 w 366203"/>
                <a:gd name="csY2" fmla="*/ 1838 h 332091"/>
                <a:gd name="csX3" fmla="*/ 306910 w 366203"/>
                <a:gd name="csY3" fmla="*/ 1331 h 332091"/>
                <a:gd name="csX4" fmla="*/ 308880 w 366203"/>
                <a:gd name="csY4" fmla="*/ 1708 h 332091"/>
                <a:gd name="csX5" fmla="*/ 313228 w 366203"/>
                <a:gd name="csY5" fmla="*/ 3316 h 332091"/>
                <a:gd name="csX6" fmla="*/ 313882 w 366203"/>
                <a:gd name="csY6" fmla="*/ 4116 h 332091"/>
                <a:gd name="csX7" fmla="*/ 314906 w 366203"/>
                <a:gd name="csY7" fmla="*/ 8016 h 332091"/>
                <a:gd name="csX8" fmla="*/ 315683 w 366203"/>
                <a:gd name="csY8" fmla="*/ 8370 h 332091"/>
                <a:gd name="csX9" fmla="*/ 318130 w 366203"/>
                <a:gd name="csY9" fmla="*/ 7454 h 332091"/>
                <a:gd name="csX10" fmla="*/ 320154 w 366203"/>
                <a:gd name="csY10" fmla="*/ 7916 h 332091"/>
                <a:gd name="csX11" fmla="*/ 322424 w 366203"/>
                <a:gd name="csY11" fmla="*/ 9177 h 332091"/>
                <a:gd name="csX12" fmla="*/ 323886 w 366203"/>
                <a:gd name="csY12" fmla="*/ 10393 h 332091"/>
                <a:gd name="csX13" fmla="*/ 324855 w 366203"/>
                <a:gd name="csY13" fmla="*/ 11701 h 332091"/>
                <a:gd name="csX14" fmla="*/ 325894 w 366203"/>
                <a:gd name="csY14" fmla="*/ 13824 h 332091"/>
                <a:gd name="csX15" fmla="*/ 326295 w 366203"/>
                <a:gd name="csY15" fmla="*/ 15516 h 332091"/>
                <a:gd name="csX16" fmla="*/ 326787 w 366203"/>
                <a:gd name="csY16" fmla="*/ 17540 h 332091"/>
                <a:gd name="csX17" fmla="*/ 326656 w 366203"/>
                <a:gd name="csY17" fmla="*/ 23232 h 332091"/>
                <a:gd name="csX18" fmla="*/ 325917 w 366203"/>
                <a:gd name="csY18" fmla="*/ 24163 h 332091"/>
                <a:gd name="csX19" fmla="*/ 325287 w 366203"/>
                <a:gd name="csY19" fmla="*/ 25371 h 332091"/>
                <a:gd name="csX20" fmla="*/ 325441 w 366203"/>
                <a:gd name="csY20" fmla="*/ 26425 h 332091"/>
                <a:gd name="csX21" fmla="*/ 326156 w 366203"/>
                <a:gd name="csY21" fmla="*/ 27256 h 332091"/>
                <a:gd name="csX22" fmla="*/ 327565 w 366203"/>
                <a:gd name="csY22" fmla="*/ 27825 h 332091"/>
                <a:gd name="csX23" fmla="*/ 328865 w 366203"/>
                <a:gd name="csY23" fmla="*/ 28179 h 332091"/>
                <a:gd name="csX24" fmla="*/ 329565 w 366203"/>
                <a:gd name="csY24" fmla="*/ 29079 h 332091"/>
                <a:gd name="csX25" fmla="*/ 330527 w 366203"/>
                <a:gd name="csY25" fmla="*/ 32264 h 332091"/>
                <a:gd name="csX26" fmla="*/ 331174 w 366203"/>
                <a:gd name="csY26" fmla="*/ 32756 h 332091"/>
                <a:gd name="csX27" fmla="*/ 332774 w 366203"/>
                <a:gd name="csY27" fmla="*/ 32740 h 332091"/>
                <a:gd name="csX28" fmla="*/ 335668 w 366203"/>
                <a:gd name="csY28" fmla="*/ 32048 h 332091"/>
                <a:gd name="csX29" fmla="*/ 338176 w 366203"/>
                <a:gd name="csY29" fmla="*/ 30956 h 332091"/>
                <a:gd name="csX30" fmla="*/ 339246 w 366203"/>
                <a:gd name="csY30" fmla="*/ 30725 h 332091"/>
                <a:gd name="csX31" fmla="*/ 339508 w 366203"/>
                <a:gd name="csY31" fmla="*/ 33748 h 332091"/>
                <a:gd name="csX32" fmla="*/ 340985 w 366203"/>
                <a:gd name="csY32" fmla="*/ 34902 h 332091"/>
                <a:gd name="csX33" fmla="*/ 343048 w 366203"/>
                <a:gd name="csY33" fmla="*/ 36249 h 332091"/>
                <a:gd name="csX34" fmla="*/ 343902 w 366203"/>
                <a:gd name="csY34" fmla="*/ 36695 h 332091"/>
                <a:gd name="csX35" fmla="*/ 346318 w 366203"/>
                <a:gd name="csY35" fmla="*/ 37972 h 332091"/>
                <a:gd name="csX36" fmla="*/ 350882 w 366203"/>
                <a:gd name="csY36" fmla="*/ 39595 h 332091"/>
                <a:gd name="csX37" fmla="*/ 355307 w 366203"/>
                <a:gd name="csY37" fmla="*/ 40757 h 332091"/>
                <a:gd name="csX38" fmla="*/ 358585 w 366203"/>
                <a:gd name="csY38" fmla="*/ 41618 h 332091"/>
                <a:gd name="csX39" fmla="*/ 360170 w 366203"/>
                <a:gd name="csY39" fmla="*/ 41672 h 332091"/>
                <a:gd name="csX40" fmla="*/ 361301 w 366203"/>
                <a:gd name="csY40" fmla="*/ 41710 h 332091"/>
                <a:gd name="csX41" fmla="*/ 364572 w 366203"/>
                <a:gd name="csY41" fmla="*/ 41480 h 332091"/>
                <a:gd name="csX42" fmla="*/ 366203 w 366203"/>
                <a:gd name="csY42" fmla="*/ 41080 h 332091"/>
                <a:gd name="csX43" fmla="*/ 363987 w 366203"/>
                <a:gd name="csY43" fmla="*/ 42464 h 332091"/>
                <a:gd name="csX44" fmla="*/ 361278 w 366203"/>
                <a:gd name="csY44" fmla="*/ 44172 h 332091"/>
                <a:gd name="csX45" fmla="*/ 358077 w 366203"/>
                <a:gd name="csY45" fmla="*/ 46172 h 332091"/>
                <a:gd name="csX46" fmla="*/ 355261 w 366203"/>
                <a:gd name="csY46" fmla="*/ 47942 h 332091"/>
                <a:gd name="csX47" fmla="*/ 352567 w 366203"/>
                <a:gd name="csY47" fmla="*/ 49626 h 332091"/>
                <a:gd name="csX48" fmla="*/ 349989 w 366203"/>
                <a:gd name="csY48" fmla="*/ 51242 h 332091"/>
                <a:gd name="csX49" fmla="*/ 349597 w 366203"/>
                <a:gd name="csY49" fmla="*/ 52496 h 332091"/>
                <a:gd name="csX50" fmla="*/ 348958 w 366203"/>
                <a:gd name="csY50" fmla="*/ 54334 h 332091"/>
                <a:gd name="csX51" fmla="*/ 346595 w 366203"/>
                <a:gd name="csY51" fmla="*/ 55734 h 332091"/>
                <a:gd name="csX52" fmla="*/ 344241 w 366203"/>
                <a:gd name="csY52" fmla="*/ 56742 h 332091"/>
                <a:gd name="csX53" fmla="*/ 343694 w 366203"/>
                <a:gd name="csY53" fmla="*/ 57335 h 332091"/>
                <a:gd name="csX54" fmla="*/ 343517 w 366203"/>
                <a:gd name="csY54" fmla="*/ 58127 h 332091"/>
                <a:gd name="csX55" fmla="*/ 342378 w 366203"/>
                <a:gd name="csY55" fmla="*/ 59712 h 332091"/>
                <a:gd name="csX56" fmla="*/ 340177 w 366203"/>
                <a:gd name="csY56" fmla="*/ 61050 h 332091"/>
                <a:gd name="csX57" fmla="*/ 338354 w 366203"/>
                <a:gd name="csY57" fmla="*/ 60919 h 332091"/>
                <a:gd name="csX58" fmla="*/ 337199 w 366203"/>
                <a:gd name="csY58" fmla="*/ 60519 h 332091"/>
                <a:gd name="csX59" fmla="*/ 331066 w 366203"/>
                <a:gd name="csY59" fmla="*/ 62827 h 332091"/>
                <a:gd name="csX60" fmla="*/ 328218 w 366203"/>
                <a:gd name="csY60" fmla="*/ 62773 h 332091"/>
                <a:gd name="csX61" fmla="*/ 326002 w 366203"/>
                <a:gd name="csY61" fmla="*/ 64266 h 332091"/>
                <a:gd name="csX62" fmla="*/ 324355 w 366203"/>
                <a:gd name="csY62" fmla="*/ 65635 h 332091"/>
                <a:gd name="csX63" fmla="*/ 321062 w 366203"/>
                <a:gd name="csY63" fmla="*/ 67127 h 332091"/>
                <a:gd name="csX64" fmla="*/ 318822 w 366203"/>
                <a:gd name="csY64" fmla="*/ 67135 h 332091"/>
                <a:gd name="csX65" fmla="*/ 315513 w 366203"/>
                <a:gd name="csY65" fmla="*/ 66251 h 332091"/>
                <a:gd name="csX66" fmla="*/ 311442 w 366203"/>
                <a:gd name="csY66" fmla="*/ 64558 h 332091"/>
                <a:gd name="csX67" fmla="*/ 309796 w 366203"/>
                <a:gd name="csY67" fmla="*/ 63581 h 332091"/>
                <a:gd name="csX68" fmla="*/ 308303 w 366203"/>
                <a:gd name="csY68" fmla="*/ 63635 h 332091"/>
                <a:gd name="csX69" fmla="*/ 304701 w 366203"/>
                <a:gd name="csY69" fmla="*/ 63404 h 332091"/>
                <a:gd name="csX70" fmla="*/ 301177 w 366203"/>
                <a:gd name="csY70" fmla="*/ 62566 h 332091"/>
                <a:gd name="csX71" fmla="*/ 296975 w 366203"/>
                <a:gd name="csY71" fmla="*/ 61573 h 332091"/>
                <a:gd name="csX72" fmla="*/ 294898 w 366203"/>
                <a:gd name="csY72" fmla="*/ 61150 h 332091"/>
                <a:gd name="csX73" fmla="*/ 290634 w 366203"/>
                <a:gd name="csY73" fmla="*/ 60273 h 332091"/>
                <a:gd name="csX74" fmla="*/ 287856 w 366203"/>
                <a:gd name="csY74" fmla="*/ 61443 h 332091"/>
                <a:gd name="csX75" fmla="*/ 285347 w 366203"/>
                <a:gd name="csY75" fmla="*/ 62489 h 332091"/>
                <a:gd name="csX76" fmla="*/ 283308 w 366203"/>
                <a:gd name="csY76" fmla="*/ 63204 h 332091"/>
                <a:gd name="csX77" fmla="*/ 281623 w 366203"/>
                <a:gd name="csY77" fmla="*/ 66451 h 332091"/>
                <a:gd name="csX78" fmla="*/ 280907 w 366203"/>
                <a:gd name="csY78" fmla="*/ 67597 h 332091"/>
                <a:gd name="csX79" fmla="*/ 280091 w 366203"/>
                <a:gd name="csY79" fmla="*/ 69228 h 332091"/>
                <a:gd name="csX80" fmla="*/ 279707 w 366203"/>
                <a:gd name="csY80" fmla="*/ 70382 h 332091"/>
                <a:gd name="csX81" fmla="*/ 280045 w 366203"/>
                <a:gd name="csY81" fmla="*/ 71759 h 332091"/>
                <a:gd name="csX82" fmla="*/ 282515 w 366203"/>
                <a:gd name="csY82" fmla="*/ 72728 h 332091"/>
                <a:gd name="csX83" fmla="*/ 283546 w 366203"/>
                <a:gd name="csY83" fmla="*/ 74066 h 332091"/>
                <a:gd name="csX84" fmla="*/ 283701 w 366203"/>
                <a:gd name="csY84" fmla="*/ 75244 h 332091"/>
                <a:gd name="csX85" fmla="*/ 282808 w 366203"/>
                <a:gd name="csY85" fmla="*/ 76451 h 332091"/>
                <a:gd name="csX86" fmla="*/ 282061 w 366203"/>
                <a:gd name="csY86" fmla="*/ 77405 h 332091"/>
                <a:gd name="csX87" fmla="*/ 282069 w 366203"/>
                <a:gd name="csY87" fmla="*/ 78244 h 332091"/>
                <a:gd name="csX88" fmla="*/ 282469 w 366203"/>
                <a:gd name="csY88" fmla="*/ 79090 h 332091"/>
                <a:gd name="csX89" fmla="*/ 283062 w 366203"/>
                <a:gd name="csY89" fmla="*/ 79721 h 332091"/>
                <a:gd name="csX90" fmla="*/ 286571 w 366203"/>
                <a:gd name="csY90" fmla="*/ 80113 h 332091"/>
                <a:gd name="csX91" fmla="*/ 288656 w 366203"/>
                <a:gd name="csY91" fmla="*/ 80121 h 332091"/>
                <a:gd name="csX92" fmla="*/ 289464 w 366203"/>
                <a:gd name="csY92" fmla="*/ 80459 h 332091"/>
                <a:gd name="csX93" fmla="*/ 289564 w 366203"/>
                <a:gd name="csY93" fmla="*/ 81605 h 332091"/>
                <a:gd name="csX94" fmla="*/ 288795 w 366203"/>
                <a:gd name="csY94" fmla="*/ 83144 h 332091"/>
                <a:gd name="csX95" fmla="*/ 285840 w 366203"/>
                <a:gd name="csY95" fmla="*/ 84382 h 332091"/>
                <a:gd name="csX96" fmla="*/ 284170 w 366203"/>
                <a:gd name="csY96" fmla="*/ 85690 h 332091"/>
                <a:gd name="csX97" fmla="*/ 283631 w 366203"/>
                <a:gd name="csY97" fmla="*/ 87421 h 332091"/>
                <a:gd name="csX98" fmla="*/ 283654 w 366203"/>
                <a:gd name="csY98" fmla="*/ 88798 h 332091"/>
                <a:gd name="csX99" fmla="*/ 284231 w 366203"/>
                <a:gd name="csY99" fmla="*/ 89714 h 332091"/>
                <a:gd name="csX100" fmla="*/ 285647 w 366203"/>
                <a:gd name="csY100" fmla="*/ 90767 h 332091"/>
                <a:gd name="csX101" fmla="*/ 286979 w 366203"/>
                <a:gd name="csY101" fmla="*/ 91968 h 332091"/>
                <a:gd name="csX102" fmla="*/ 287387 w 366203"/>
                <a:gd name="csY102" fmla="*/ 92945 h 332091"/>
                <a:gd name="csX103" fmla="*/ 287217 w 366203"/>
                <a:gd name="csY103" fmla="*/ 94283 h 332091"/>
                <a:gd name="csX104" fmla="*/ 286686 w 366203"/>
                <a:gd name="csY104" fmla="*/ 96114 h 332091"/>
                <a:gd name="csX105" fmla="*/ 285232 w 366203"/>
                <a:gd name="csY105" fmla="*/ 98245 h 332091"/>
                <a:gd name="csX106" fmla="*/ 284016 w 366203"/>
                <a:gd name="csY106" fmla="*/ 99760 h 332091"/>
                <a:gd name="csX107" fmla="*/ 283931 w 366203"/>
                <a:gd name="csY107" fmla="*/ 100299 h 332091"/>
                <a:gd name="csX108" fmla="*/ 284231 w 366203"/>
                <a:gd name="csY108" fmla="*/ 101114 h 332091"/>
                <a:gd name="csX109" fmla="*/ 285209 w 366203"/>
                <a:gd name="csY109" fmla="*/ 102299 h 332091"/>
                <a:gd name="csX110" fmla="*/ 286871 w 366203"/>
                <a:gd name="csY110" fmla="*/ 104045 h 332091"/>
                <a:gd name="csX111" fmla="*/ 288941 w 366203"/>
                <a:gd name="csY111" fmla="*/ 105453 h 332091"/>
                <a:gd name="csX112" fmla="*/ 290272 w 366203"/>
                <a:gd name="csY112" fmla="*/ 105846 h 332091"/>
                <a:gd name="csX113" fmla="*/ 290696 w 366203"/>
                <a:gd name="csY113" fmla="*/ 106192 h 332091"/>
                <a:gd name="csX114" fmla="*/ 291111 w 366203"/>
                <a:gd name="csY114" fmla="*/ 107822 h 332091"/>
                <a:gd name="csX115" fmla="*/ 291273 w 366203"/>
                <a:gd name="csY115" fmla="*/ 109538 h 332091"/>
                <a:gd name="csX116" fmla="*/ 290742 w 366203"/>
                <a:gd name="csY116" fmla="*/ 110830 h 332091"/>
                <a:gd name="csX117" fmla="*/ 291804 w 366203"/>
                <a:gd name="csY117" fmla="*/ 111892 h 332091"/>
                <a:gd name="csX118" fmla="*/ 294582 w 366203"/>
                <a:gd name="csY118" fmla="*/ 111838 h 332091"/>
                <a:gd name="csX119" fmla="*/ 296844 w 366203"/>
                <a:gd name="csY119" fmla="*/ 112292 h 332091"/>
                <a:gd name="csX120" fmla="*/ 297798 w 366203"/>
                <a:gd name="csY120" fmla="*/ 111838 h 332091"/>
                <a:gd name="csX121" fmla="*/ 298468 w 366203"/>
                <a:gd name="csY121" fmla="*/ 112177 h 332091"/>
                <a:gd name="csX122" fmla="*/ 298045 w 366203"/>
                <a:gd name="csY122" fmla="*/ 116008 h 332091"/>
                <a:gd name="csX123" fmla="*/ 298353 w 366203"/>
                <a:gd name="csY123" fmla="*/ 118269 h 332091"/>
                <a:gd name="csX124" fmla="*/ 298960 w 366203"/>
                <a:gd name="csY124" fmla="*/ 118908 h 332091"/>
                <a:gd name="csX125" fmla="*/ 301184 w 366203"/>
                <a:gd name="csY125" fmla="*/ 119831 h 332091"/>
                <a:gd name="csX126" fmla="*/ 305463 w 366203"/>
                <a:gd name="csY126" fmla="*/ 119716 h 332091"/>
                <a:gd name="csX127" fmla="*/ 307995 w 366203"/>
                <a:gd name="csY127" fmla="*/ 120785 h 332091"/>
                <a:gd name="csX128" fmla="*/ 310788 w 366203"/>
                <a:gd name="csY128" fmla="*/ 122008 h 332091"/>
                <a:gd name="csX129" fmla="*/ 312274 w 366203"/>
                <a:gd name="csY129" fmla="*/ 123362 h 332091"/>
                <a:gd name="csX130" fmla="*/ 312943 w 366203"/>
                <a:gd name="csY130" fmla="*/ 124370 h 332091"/>
                <a:gd name="csX131" fmla="*/ 312759 w 366203"/>
                <a:gd name="csY131" fmla="*/ 125993 h 332091"/>
                <a:gd name="csX132" fmla="*/ 311227 w 366203"/>
                <a:gd name="csY132" fmla="*/ 127893 h 332091"/>
                <a:gd name="csX133" fmla="*/ 308741 w 366203"/>
                <a:gd name="csY133" fmla="*/ 128801 h 332091"/>
                <a:gd name="csX134" fmla="*/ 307287 w 366203"/>
                <a:gd name="csY134" fmla="*/ 129193 h 332091"/>
                <a:gd name="csX135" fmla="*/ 300115 w 366203"/>
                <a:gd name="csY135" fmla="*/ 132747 h 332091"/>
                <a:gd name="csX136" fmla="*/ 297875 w 366203"/>
                <a:gd name="csY136" fmla="*/ 134247 h 332091"/>
                <a:gd name="csX137" fmla="*/ 296136 w 366203"/>
                <a:gd name="csY137" fmla="*/ 136048 h 332091"/>
                <a:gd name="csX138" fmla="*/ 295497 w 366203"/>
                <a:gd name="csY138" fmla="*/ 137401 h 332091"/>
                <a:gd name="csX139" fmla="*/ 295159 w 366203"/>
                <a:gd name="csY139" fmla="*/ 138717 h 332091"/>
                <a:gd name="csX140" fmla="*/ 296713 w 366203"/>
                <a:gd name="csY140" fmla="*/ 143487 h 332091"/>
                <a:gd name="csX141" fmla="*/ 296975 w 366203"/>
                <a:gd name="csY141" fmla="*/ 144963 h 332091"/>
                <a:gd name="csX142" fmla="*/ 295697 w 366203"/>
                <a:gd name="csY142" fmla="*/ 150095 h 332091"/>
                <a:gd name="csX143" fmla="*/ 295321 w 366203"/>
                <a:gd name="csY143" fmla="*/ 151995 h 332091"/>
                <a:gd name="csX144" fmla="*/ 295805 w 366203"/>
                <a:gd name="csY144" fmla="*/ 153326 h 332091"/>
                <a:gd name="csX145" fmla="*/ 297329 w 366203"/>
                <a:gd name="csY145" fmla="*/ 153818 h 332091"/>
                <a:gd name="csX146" fmla="*/ 297660 w 366203"/>
                <a:gd name="csY146" fmla="*/ 154933 h 332091"/>
                <a:gd name="csX147" fmla="*/ 297806 w 366203"/>
                <a:gd name="csY147" fmla="*/ 155787 h 332091"/>
                <a:gd name="csX148" fmla="*/ 295159 w 366203"/>
                <a:gd name="csY148" fmla="*/ 157664 h 332091"/>
                <a:gd name="csX149" fmla="*/ 292358 w 366203"/>
                <a:gd name="csY149" fmla="*/ 159326 h 332091"/>
                <a:gd name="csX150" fmla="*/ 291473 w 366203"/>
                <a:gd name="csY150" fmla="*/ 159318 h 332091"/>
                <a:gd name="csX151" fmla="*/ 288795 w 366203"/>
                <a:gd name="csY151" fmla="*/ 162434 h 332091"/>
                <a:gd name="csX152" fmla="*/ 284339 w 366203"/>
                <a:gd name="csY152" fmla="*/ 168657 h 332091"/>
                <a:gd name="csX153" fmla="*/ 281969 w 366203"/>
                <a:gd name="csY153" fmla="*/ 170765 h 332091"/>
                <a:gd name="csX154" fmla="*/ 281800 w 366203"/>
                <a:gd name="csY154" fmla="*/ 171788 h 332091"/>
                <a:gd name="csX155" fmla="*/ 281615 w 366203"/>
                <a:gd name="csY155" fmla="*/ 172834 h 332091"/>
                <a:gd name="csX156" fmla="*/ 282515 w 366203"/>
                <a:gd name="csY156" fmla="*/ 174589 h 332091"/>
                <a:gd name="csX157" fmla="*/ 282700 w 366203"/>
                <a:gd name="csY157" fmla="*/ 176073 h 332091"/>
                <a:gd name="csX158" fmla="*/ 281700 w 366203"/>
                <a:gd name="csY158" fmla="*/ 177558 h 332091"/>
                <a:gd name="csX159" fmla="*/ 280022 w 366203"/>
                <a:gd name="csY159" fmla="*/ 179273 h 332091"/>
                <a:gd name="csX160" fmla="*/ 276759 w 366203"/>
                <a:gd name="csY160" fmla="*/ 180758 h 332091"/>
                <a:gd name="csX161" fmla="*/ 272642 w 366203"/>
                <a:gd name="csY161" fmla="*/ 182289 h 332091"/>
                <a:gd name="csX162" fmla="*/ 270795 w 366203"/>
                <a:gd name="csY162" fmla="*/ 183212 h 332091"/>
                <a:gd name="csX163" fmla="*/ 269402 w 366203"/>
                <a:gd name="csY163" fmla="*/ 187212 h 332091"/>
                <a:gd name="csX164" fmla="*/ 268117 w 366203"/>
                <a:gd name="csY164" fmla="*/ 191220 h 332091"/>
                <a:gd name="csX165" fmla="*/ 267540 w 366203"/>
                <a:gd name="csY165" fmla="*/ 192705 h 332091"/>
                <a:gd name="csX166" fmla="*/ 265324 w 366203"/>
                <a:gd name="csY166" fmla="*/ 197313 h 332091"/>
                <a:gd name="csX167" fmla="*/ 261445 w 366203"/>
                <a:gd name="csY167" fmla="*/ 204083 h 332091"/>
                <a:gd name="csX168" fmla="*/ 260460 w 366203"/>
                <a:gd name="csY168" fmla="*/ 205560 h 332091"/>
                <a:gd name="csX169" fmla="*/ 254458 w 366203"/>
                <a:gd name="csY169" fmla="*/ 208814 h 332091"/>
                <a:gd name="csX170" fmla="*/ 248340 w 366203"/>
                <a:gd name="csY170" fmla="*/ 212353 h 332091"/>
                <a:gd name="csX171" fmla="*/ 247255 w 366203"/>
                <a:gd name="csY171" fmla="*/ 213691 h 332091"/>
                <a:gd name="csX172" fmla="*/ 246001 w 366203"/>
                <a:gd name="csY172" fmla="*/ 216907 h 332091"/>
                <a:gd name="csX173" fmla="*/ 244823 w 366203"/>
                <a:gd name="csY173" fmla="*/ 220430 h 332091"/>
                <a:gd name="csX174" fmla="*/ 243723 w 366203"/>
                <a:gd name="csY174" fmla="*/ 222269 h 332091"/>
                <a:gd name="csX175" fmla="*/ 239829 w 366203"/>
                <a:gd name="csY175" fmla="*/ 226392 h 332091"/>
                <a:gd name="csX176" fmla="*/ 238551 w 366203"/>
                <a:gd name="csY176" fmla="*/ 229554 h 332091"/>
                <a:gd name="csX177" fmla="*/ 238144 w 366203"/>
                <a:gd name="csY177" fmla="*/ 231615 h 332091"/>
                <a:gd name="csX178" fmla="*/ 234834 w 366203"/>
                <a:gd name="csY178" fmla="*/ 232769 h 332091"/>
                <a:gd name="csX179" fmla="*/ 231079 w 366203"/>
                <a:gd name="csY179" fmla="*/ 233869 h 332091"/>
                <a:gd name="csX180" fmla="*/ 225615 w 366203"/>
                <a:gd name="csY180" fmla="*/ 234223 h 332091"/>
                <a:gd name="csX181" fmla="*/ 223345 w 366203"/>
                <a:gd name="csY181" fmla="*/ 234800 h 332091"/>
                <a:gd name="csX182" fmla="*/ 216650 w 366203"/>
                <a:gd name="csY182" fmla="*/ 237639 h 332091"/>
                <a:gd name="csX183" fmla="*/ 214988 w 366203"/>
                <a:gd name="csY183" fmla="*/ 237762 h 332091"/>
                <a:gd name="csX184" fmla="*/ 213680 w 366203"/>
                <a:gd name="csY184" fmla="*/ 237293 h 332091"/>
                <a:gd name="csX185" fmla="*/ 212695 w 366203"/>
                <a:gd name="csY185" fmla="*/ 236323 h 332091"/>
                <a:gd name="csX186" fmla="*/ 211779 w 366203"/>
                <a:gd name="csY186" fmla="*/ 234708 h 332091"/>
                <a:gd name="csX187" fmla="*/ 211340 w 366203"/>
                <a:gd name="csY187" fmla="*/ 232223 h 332091"/>
                <a:gd name="csX188" fmla="*/ 210048 w 366203"/>
                <a:gd name="csY188" fmla="*/ 231100 h 332091"/>
                <a:gd name="csX189" fmla="*/ 208308 w 366203"/>
                <a:gd name="csY189" fmla="*/ 230138 h 332091"/>
                <a:gd name="csX190" fmla="*/ 206476 w 366203"/>
                <a:gd name="csY190" fmla="*/ 230100 h 332091"/>
                <a:gd name="csX191" fmla="*/ 204630 w 366203"/>
                <a:gd name="csY191" fmla="*/ 231154 h 332091"/>
                <a:gd name="csX192" fmla="*/ 203037 w 366203"/>
                <a:gd name="csY192" fmla="*/ 232308 h 332091"/>
                <a:gd name="csX193" fmla="*/ 201944 w 366203"/>
                <a:gd name="csY193" fmla="*/ 233262 h 332091"/>
                <a:gd name="csX194" fmla="*/ 200882 w 366203"/>
                <a:gd name="csY194" fmla="*/ 234377 h 332091"/>
                <a:gd name="csX195" fmla="*/ 198828 w 366203"/>
                <a:gd name="csY195" fmla="*/ 238116 h 332091"/>
                <a:gd name="csX196" fmla="*/ 195511 w 366203"/>
                <a:gd name="csY196" fmla="*/ 243478 h 332091"/>
                <a:gd name="csX197" fmla="*/ 191809 w 366203"/>
                <a:gd name="csY197" fmla="*/ 247370 h 332091"/>
                <a:gd name="csX198" fmla="*/ 190439 w 366203"/>
                <a:gd name="csY198" fmla="*/ 248532 h 332091"/>
                <a:gd name="csX199" fmla="*/ 189585 w 366203"/>
                <a:gd name="csY199" fmla="*/ 249417 h 332091"/>
                <a:gd name="csX200" fmla="*/ 188423 w 366203"/>
                <a:gd name="csY200" fmla="*/ 250709 h 332091"/>
                <a:gd name="csX201" fmla="*/ 187754 w 366203"/>
                <a:gd name="csY201" fmla="*/ 251955 h 332091"/>
                <a:gd name="csX202" fmla="*/ 186838 w 366203"/>
                <a:gd name="csY202" fmla="*/ 256025 h 332091"/>
                <a:gd name="csX203" fmla="*/ 186307 w 366203"/>
                <a:gd name="csY203" fmla="*/ 259625 h 332091"/>
                <a:gd name="csX204" fmla="*/ 186553 w 366203"/>
                <a:gd name="csY204" fmla="*/ 260433 h 332091"/>
                <a:gd name="csX205" fmla="*/ 187107 w 366203"/>
                <a:gd name="csY205" fmla="*/ 261117 h 332091"/>
                <a:gd name="csX206" fmla="*/ 189131 w 366203"/>
                <a:gd name="csY206" fmla="*/ 262156 h 332091"/>
                <a:gd name="csX207" fmla="*/ 192047 w 366203"/>
                <a:gd name="csY207" fmla="*/ 263894 h 332091"/>
                <a:gd name="csX208" fmla="*/ 195842 w 366203"/>
                <a:gd name="csY208" fmla="*/ 264879 h 332091"/>
                <a:gd name="csX209" fmla="*/ 199035 w 366203"/>
                <a:gd name="csY209" fmla="*/ 265049 h 332091"/>
                <a:gd name="csX210" fmla="*/ 200236 w 366203"/>
                <a:gd name="csY210" fmla="*/ 265787 h 332091"/>
                <a:gd name="csX211" fmla="*/ 200943 w 366203"/>
                <a:gd name="csY211" fmla="*/ 266787 h 332091"/>
                <a:gd name="csX212" fmla="*/ 201144 w 366203"/>
                <a:gd name="csY212" fmla="*/ 267626 h 332091"/>
                <a:gd name="csX213" fmla="*/ 200974 w 366203"/>
                <a:gd name="csY213" fmla="*/ 270595 h 332091"/>
                <a:gd name="csX214" fmla="*/ 200613 w 366203"/>
                <a:gd name="csY214" fmla="*/ 273780 h 332091"/>
                <a:gd name="csX215" fmla="*/ 199435 w 366203"/>
                <a:gd name="csY215" fmla="*/ 277195 h 332091"/>
                <a:gd name="csX216" fmla="*/ 199451 w 366203"/>
                <a:gd name="csY216" fmla="*/ 279149 h 332091"/>
                <a:gd name="csX217" fmla="*/ 199920 w 366203"/>
                <a:gd name="csY217" fmla="*/ 281065 h 332091"/>
                <a:gd name="csX218" fmla="*/ 203468 w 366203"/>
                <a:gd name="csY218" fmla="*/ 285911 h 332091"/>
                <a:gd name="csX219" fmla="*/ 204776 w 366203"/>
                <a:gd name="csY219" fmla="*/ 286411 h 332091"/>
                <a:gd name="csX220" fmla="*/ 207438 w 366203"/>
                <a:gd name="csY220" fmla="*/ 286519 h 332091"/>
                <a:gd name="csX221" fmla="*/ 208677 w 366203"/>
                <a:gd name="csY221" fmla="*/ 286419 h 332091"/>
                <a:gd name="csX222" fmla="*/ 210055 w 366203"/>
                <a:gd name="csY222" fmla="*/ 285927 h 332091"/>
                <a:gd name="csX223" fmla="*/ 211032 w 366203"/>
                <a:gd name="csY223" fmla="*/ 286265 h 332091"/>
                <a:gd name="csX224" fmla="*/ 211763 w 366203"/>
                <a:gd name="csY224" fmla="*/ 286858 h 332091"/>
                <a:gd name="csX225" fmla="*/ 211948 w 366203"/>
                <a:gd name="csY225" fmla="*/ 287842 h 332091"/>
                <a:gd name="csX226" fmla="*/ 211833 w 366203"/>
                <a:gd name="csY226" fmla="*/ 292666 h 332091"/>
                <a:gd name="csX227" fmla="*/ 212925 w 366203"/>
                <a:gd name="csY227" fmla="*/ 294850 h 332091"/>
                <a:gd name="csX228" fmla="*/ 215042 w 366203"/>
                <a:gd name="csY228" fmla="*/ 297820 h 332091"/>
                <a:gd name="csX229" fmla="*/ 216712 w 366203"/>
                <a:gd name="csY229" fmla="*/ 301212 h 332091"/>
                <a:gd name="csX230" fmla="*/ 218289 w 366203"/>
                <a:gd name="csY230" fmla="*/ 305267 h 332091"/>
                <a:gd name="csX231" fmla="*/ 219805 w 366203"/>
                <a:gd name="csY231" fmla="*/ 308436 h 332091"/>
                <a:gd name="csX232" fmla="*/ 220390 w 366203"/>
                <a:gd name="csY232" fmla="*/ 310090 h 332091"/>
                <a:gd name="csX233" fmla="*/ 219405 w 366203"/>
                <a:gd name="csY233" fmla="*/ 310890 h 332091"/>
                <a:gd name="csX234" fmla="*/ 218843 w 366203"/>
                <a:gd name="csY234" fmla="*/ 311721 h 332091"/>
                <a:gd name="csX235" fmla="*/ 218697 w 366203"/>
                <a:gd name="csY235" fmla="*/ 312829 h 332091"/>
                <a:gd name="csX236" fmla="*/ 218905 w 366203"/>
                <a:gd name="csY236" fmla="*/ 313998 h 332091"/>
                <a:gd name="csX237" fmla="*/ 218774 w 366203"/>
                <a:gd name="csY237" fmla="*/ 314821 h 332091"/>
                <a:gd name="csX238" fmla="*/ 219490 w 366203"/>
                <a:gd name="csY238" fmla="*/ 315836 h 332091"/>
                <a:gd name="csX239" fmla="*/ 220329 w 366203"/>
                <a:gd name="csY239" fmla="*/ 316175 h 332091"/>
                <a:gd name="csX240" fmla="*/ 220305 w 366203"/>
                <a:gd name="csY240" fmla="*/ 316883 h 332091"/>
                <a:gd name="csX241" fmla="*/ 218982 w 366203"/>
                <a:gd name="csY241" fmla="*/ 317798 h 332091"/>
                <a:gd name="csX242" fmla="*/ 217805 w 366203"/>
                <a:gd name="csY242" fmla="*/ 317767 h 332091"/>
                <a:gd name="csX243" fmla="*/ 216896 w 366203"/>
                <a:gd name="csY243" fmla="*/ 318213 h 332091"/>
                <a:gd name="csX244" fmla="*/ 215142 w 366203"/>
                <a:gd name="csY244" fmla="*/ 320137 h 332091"/>
                <a:gd name="csX245" fmla="*/ 214326 w 366203"/>
                <a:gd name="csY245" fmla="*/ 320521 h 332091"/>
                <a:gd name="csX246" fmla="*/ 213225 w 366203"/>
                <a:gd name="csY246" fmla="*/ 320698 h 332091"/>
                <a:gd name="csX247" fmla="*/ 212002 w 366203"/>
                <a:gd name="csY247" fmla="*/ 320506 h 332091"/>
                <a:gd name="csX248" fmla="*/ 210263 w 366203"/>
                <a:gd name="csY248" fmla="*/ 319729 h 332091"/>
                <a:gd name="csX249" fmla="*/ 209762 w 366203"/>
                <a:gd name="csY249" fmla="*/ 318506 h 332091"/>
                <a:gd name="csX250" fmla="*/ 209955 w 366203"/>
                <a:gd name="csY250" fmla="*/ 317221 h 332091"/>
                <a:gd name="csX251" fmla="*/ 209562 w 366203"/>
                <a:gd name="csY251" fmla="*/ 316452 h 332091"/>
                <a:gd name="csX252" fmla="*/ 208316 w 366203"/>
                <a:gd name="csY252" fmla="*/ 316598 h 332091"/>
                <a:gd name="csX253" fmla="*/ 203999 w 366203"/>
                <a:gd name="csY253" fmla="*/ 317913 h 332091"/>
                <a:gd name="csX254" fmla="*/ 199882 w 366203"/>
                <a:gd name="csY254" fmla="*/ 319537 h 332091"/>
                <a:gd name="csX255" fmla="*/ 199166 w 366203"/>
                <a:gd name="csY255" fmla="*/ 320644 h 332091"/>
                <a:gd name="csX256" fmla="*/ 198212 w 366203"/>
                <a:gd name="csY256" fmla="*/ 321791 h 332091"/>
                <a:gd name="csX257" fmla="*/ 196326 w 366203"/>
                <a:gd name="csY257" fmla="*/ 322268 h 332091"/>
                <a:gd name="csX258" fmla="*/ 193541 w 366203"/>
                <a:gd name="csY258" fmla="*/ 322414 h 332091"/>
                <a:gd name="csX259" fmla="*/ 191624 w 366203"/>
                <a:gd name="csY259" fmla="*/ 322237 h 332091"/>
                <a:gd name="csX260" fmla="*/ 189855 w 366203"/>
                <a:gd name="csY260" fmla="*/ 320998 h 332091"/>
                <a:gd name="csX261" fmla="*/ 188238 w 366203"/>
                <a:gd name="csY261" fmla="*/ 319875 h 332091"/>
                <a:gd name="csX262" fmla="*/ 185737 w 366203"/>
                <a:gd name="csY262" fmla="*/ 319821 h 332091"/>
                <a:gd name="csX263" fmla="*/ 181236 w 366203"/>
                <a:gd name="csY263" fmla="*/ 319991 h 332091"/>
                <a:gd name="csX264" fmla="*/ 178742 w 366203"/>
                <a:gd name="csY264" fmla="*/ 319975 h 332091"/>
                <a:gd name="csX265" fmla="*/ 177272 w 366203"/>
                <a:gd name="csY265" fmla="*/ 319560 h 332091"/>
                <a:gd name="csX266" fmla="*/ 175826 w 366203"/>
                <a:gd name="csY266" fmla="*/ 319875 h 332091"/>
                <a:gd name="csX267" fmla="*/ 174017 w 366203"/>
                <a:gd name="csY267" fmla="*/ 319414 h 332091"/>
                <a:gd name="csX268" fmla="*/ 173209 w 366203"/>
                <a:gd name="csY268" fmla="*/ 320029 h 332091"/>
                <a:gd name="csX269" fmla="*/ 172447 w 366203"/>
                <a:gd name="csY269" fmla="*/ 320091 h 332091"/>
                <a:gd name="csX270" fmla="*/ 171839 w 366203"/>
                <a:gd name="csY270" fmla="*/ 319029 h 332091"/>
                <a:gd name="csX271" fmla="*/ 171432 w 366203"/>
                <a:gd name="csY271" fmla="*/ 318914 h 332091"/>
                <a:gd name="csX272" fmla="*/ 170955 w 366203"/>
                <a:gd name="csY272" fmla="*/ 319067 h 332091"/>
                <a:gd name="csX273" fmla="*/ 170531 w 366203"/>
                <a:gd name="csY273" fmla="*/ 319429 h 332091"/>
                <a:gd name="csX274" fmla="*/ 170285 w 366203"/>
                <a:gd name="csY274" fmla="*/ 320052 h 332091"/>
                <a:gd name="csX275" fmla="*/ 170200 w 366203"/>
                <a:gd name="csY275" fmla="*/ 327129 h 332091"/>
                <a:gd name="csX276" fmla="*/ 167230 w 366203"/>
                <a:gd name="csY276" fmla="*/ 327083 h 332091"/>
                <a:gd name="csX277" fmla="*/ 165113 w 366203"/>
                <a:gd name="csY277" fmla="*/ 327068 h 332091"/>
                <a:gd name="csX278" fmla="*/ 162789 w 366203"/>
                <a:gd name="csY278" fmla="*/ 327453 h 332091"/>
                <a:gd name="csX279" fmla="*/ 160665 w 366203"/>
                <a:gd name="csY279" fmla="*/ 327991 h 332091"/>
                <a:gd name="csX280" fmla="*/ 159619 w 366203"/>
                <a:gd name="csY280" fmla="*/ 328637 h 332091"/>
                <a:gd name="csX281" fmla="*/ 158126 w 366203"/>
                <a:gd name="csY281" fmla="*/ 329645 h 332091"/>
                <a:gd name="csX282" fmla="*/ 157772 w 366203"/>
                <a:gd name="csY282" fmla="*/ 331061 h 332091"/>
                <a:gd name="csX283" fmla="*/ 157056 w 366203"/>
                <a:gd name="csY283" fmla="*/ 332091 h 332091"/>
                <a:gd name="csX284" fmla="*/ 156025 w 366203"/>
                <a:gd name="csY284" fmla="*/ 330568 h 332091"/>
                <a:gd name="csX285" fmla="*/ 155364 w 366203"/>
                <a:gd name="csY285" fmla="*/ 329860 h 332091"/>
                <a:gd name="csX286" fmla="*/ 154594 w 366203"/>
                <a:gd name="csY286" fmla="*/ 330383 h 332091"/>
                <a:gd name="csX287" fmla="*/ 153501 w 366203"/>
                <a:gd name="csY287" fmla="*/ 330322 h 332091"/>
                <a:gd name="csX288" fmla="*/ 151531 w 366203"/>
                <a:gd name="csY288" fmla="*/ 328583 h 332091"/>
                <a:gd name="csX289" fmla="*/ 150654 w 366203"/>
                <a:gd name="csY289" fmla="*/ 330337 h 332091"/>
                <a:gd name="csX290" fmla="*/ 147399 w 366203"/>
                <a:gd name="csY290" fmla="*/ 330737 h 332091"/>
                <a:gd name="csX291" fmla="*/ 146991 w 366203"/>
                <a:gd name="csY291" fmla="*/ 329414 h 332091"/>
                <a:gd name="csX292" fmla="*/ 146914 w 366203"/>
                <a:gd name="csY292" fmla="*/ 328183 h 332091"/>
                <a:gd name="csX293" fmla="*/ 145121 w 366203"/>
                <a:gd name="csY293" fmla="*/ 329076 h 332091"/>
                <a:gd name="csX294" fmla="*/ 143836 w 366203"/>
                <a:gd name="csY294" fmla="*/ 327706 h 332091"/>
                <a:gd name="csX295" fmla="*/ 143259 w 366203"/>
                <a:gd name="csY295" fmla="*/ 325868 h 332091"/>
                <a:gd name="csX296" fmla="*/ 142766 w 366203"/>
                <a:gd name="csY296" fmla="*/ 325360 h 332091"/>
                <a:gd name="csX297" fmla="*/ 142204 w 366203"/>
                <a:gd name="csY297" fmla="*/ 324775 h 332091"/>
                <a:gd name="csX298" fmla="*/ 140850 w 366203"/>
                <a:gd name="csY298" fmla="*/ 324145 h 332091"/>
                <a:gd name="csX299" fmla="*/ 139650 w 366203"/>
                <a:gd name="csY299" fmla="*/ 322191 h 332091"/>
                <a:gd name="csX300" fmla="*/ 139534 w 366203"/>
                <a:gd name="csY300" fmla="*/ 320114 h 332091"/>
                <a:gd name="csX301" fmla="*/ 139195 w 366203"/>
                <a:gd name="csY301" fmla="*/ 317644 h 332091"/>
                <a:gd name="csX302" fmla="*/ 136671 w 366203"/>
                <a:gd name="csY302" fmla="*/ 308474 h 332091"/>
                <a:gd name="csX303" fmla="*/ 135140 w 366203"/>
                <a:gd name="csY303" fmla="*/ 307628 h 332091"/>
                <a:gd name="csX304" fmla="*/ 126544 w 366203"/>
                <a:gd name="csY304" fmla="*/ 305997 h 332091"/>
                <a:gd name="csX305" fmla="*/ 126105 w 366203"/>
                <a:gd name="csY305" fmla="*/ 304389 h 332091"/>
                <a:gd name="csX306" fmla="*/ 126698 w 366203"/>
                <a:gd name="csY306" fmla="*/ 300066 h 332091"/>
                <a:gd name="csX307" fmla="*/ 126460 w 366203"/>
                <a:gd name="csY307" fmla="*/ 297335 h 332091"/>
                <a:gd name="csX308" fmla="*/ 123674 w 366203"/>
                <a:gd name="csY308" fmla="*/ 293727 h 332091"/>
                <a:gd name="csX309" fmla="*/ 122897 w 366203"/>
                <a:gd name="csY309" fmla="*/ 291204 h 332091"/>
                <a:gd name="csX310" fmla="*/ 120626 w 366203"/>
                <a:gd name="csY310" fmla="*/ 289042 h 332091"/>
                <a:gd name="csX311" fmla="*/ 118371 w 366203"/>
                <a:gd name="csY311" fmla="*/ 288412 h 332091"/>
                <a:gd name="csX312" fmla="*/ 116093 w 366203"/>
                <a:gd name="csY312" fmla="*/ 288696 h 332091"/>
                <a:gd name="csX313" fmla="*/ 114870 w 366203"/>
                <a:gd name="csY313" fmla="*/ 289550 h 332091"/>
                <a:gd name="csX314" fmla="*/ 114201 w 366203"/>
                <a:gd name="csY314" fmla="*/ 290996 h 332091"/>
                <a:gd name="csX315" fmla="*/ 119064 w 366203"/>
                <a:gd name="csY315" fmla="*/ 290658 h 332091"/>
                <a:gd name="csX316" fmla="*/ 120157 w 366203"/>
                <a:gd name="csY316" fmla="*/ 291189 h 332091"/>
                <a:gd name="csX317" fmla="*/ 121465 w 366203"/>
                <a:gd name="csY317" fmla="*/ 292135 h 332091"/>
                <a:gd name="csX318" fmla="*/ 120072 w 366203"/>
                <a:gd name="csY318" fmla="*/ 292096 h 332091"/>
                <a:gd name="csX319" fmla="*/ 118456 w 366203"/>
                <a:gd name="csY319" fmla="*/ 291650 h 332091"/>
                <a:gd name="csX320" fmla="*/ 116432 w 366203"/>
                <a:gd name="csY320" fmla="*/ 291681 h 332091"/>
                <a:gd name="csX321" fmla="*/ 108852 w 366203"/>
                <a:gd name="csY321" fmla="*/ 292742 h 332091"/>
                <a:gd name="csX322" fmla="*/ 104450 w 366203"/>
                <a:gd name="csY322" fmla="*/ 294273 h 332091"/>
                <a:gd name="csX323" fmla="*/ 98548 w 366203"/>
                <a:gd name="csY323" fmla="*/ 293820 h 332091"/>
                <a:gd name="csX324" fmla="*/ 91099 w 366203"/>
                <a:gd name="csY324" fmla="*/ 295327 h 332091"/>
                <a:gd name="csX325" fmla="*/ 84943 w 366203"/>
                <a:gd name="csY325" fmla="*/ 295412 h 332091"/>
                <a:gd name="csX326" fmla="*/ 82403 w 366203"/>
                <a:gd name="csY326" fmla="*/ 298343 h 332091"/>
                <a:gd name="csX327" fmla="*/ 80995 w 366203"/>
                <a:gd name="csY327" fmla="*/ 297812 h 332091"/>
                <a:gd name="csX328" fmla="*/ 79917 w 366203"/>
                <a:gd name="csY328" fmla="*/ 297097 h 332091"/>
                <a:gd name="csX329" fmla="*/ 71452 w 366203"/>
                <a:gd name="csY329" fmla="*/ 294796 h 332091"/>
                <a:gd name="csX330" fmla="*/ 70868 w 366203"/>
                <a:gd name="csY330" fmla="*/ 293835 h 332091"/>
                <a:gd name="csX331" fmla="*/ 69452 w 366203"/>
                <a:gd name="csY331" fmla="*/ 293143 h 332091"/>
                <a:gd name="csX332" fmla="*/ 67897 w 366203"/>
                <a:gd name="csY332" fmla="*/ 294373 h 332091"/>
                <a:gd name="csX333" fmla="*/ 66781 w 366203"/>
                <a:gd name="csY333" fmla="*/ 294573 h 332091"/>
                <a:gd name="csX334" fmla="*/ 62141 w 366203"/>
                <a:gd name="csY334" fmla="*/ 293550 h 332091"/>
                <a:gd name="csX335" fmla="*/ 58593 w 366203"/>
                <a:gd name="csY335" fmla="*/ 294327 h 332091"/>
                <a:gd name="csX336" fmla="*/ 57277 w 366203"/>
                <a:gd name="csY336" fmla="*/ 295651 h 332091"/>
                <a:gd name="csX337" fmla="*/ 57185 w 366203"/>
                <a:gd name="csY337" fmla="*/ 297704 h 332091"/>
                <a:gd name="csX338" fmla="*/ 52753 w 366203"/>
                <a:gd name="csY338" fmla="*/ 297304 h 332091"/>
                <a:gd name="csX339" fmla="*/ 50244 w 366203"/>
                <a:gd name="csY339" fmla="*/ 296658 h 332091"/>
                <a:gd name="csX340" fmla="*/ 46904 w 366203"/>
                <a:gd name="csY340" fmla="*/ 297374 h 332091"/>
                <a:gd name="csX341" fmla="*/ 39332 w 366203"/>
                <a:gd name="csY341" fmla="*/ 296427 h 332091"/>
                <a:gd name="csX342" fmla="*/ 37346 w 366203"/>
                <a:gd name="csY342" fmla="*/ 296658 h 332091"/>
                <a:gd name="csX343" fmla="*/ 34583 w 366203"/>
                <a:gd name="csY343" fmla="*/ 298028 h 332091"/>
                <a:gd name="csX344" fmla="*/ 33429 w 366203"/>
                <a:gd name="csY344" fmla="*/ 299089 h 332091"/>
                <a:gd name="csX345" fmla="*/ 31790 w 366203"/>
                <a:gd name="csY345" fmla="*/ 299504 h 332091"/>
                <a:gd name="csX346" fmla="*/ 30343 w 366203"/>
                <a:gd name="csY346" fmla="*/ 298028 h 332091"/>
                <a:gd name="csX347" fmla="*/ 29266 w 366203"/>
                <a:gd name="csY347" fmla="*/ 297374 h 332091"/>
                <a:gd name="csX348" fmla="*/ 28266 w 366203"/>
                <a:gd name="csY348" fmla="*/ 297804 h 332091"/>
                <a:gd name="csX349" fmla="*/ 26911 w 366203"/>
                <a:gd name="csY349" fmla="*/ 299020 h 332091"/>
                <a:gd name="csX350" fmla="*/ 22986 w 366203"/>
                <a:gd name="csY350" fmla="*/ 299589 h 332091"/>
                <a:gd name="csX351" fmla="*/ 19439 w 366203"/>
                <a:gd name="csY351" fmla="*/ 299428 h 332091"/>
                <a:gd name="csX352" fmla="*/ 15622 w 366203"/>
                <a:gd name="csY352" fmla="*/ 298289 h 332091"/>
                <a:gd name="csX353" fmla="*/ 16076 w 366203"/>
                <a:gd name="csY353" fmla="*/ 297905 h 332091"/>
                <a:gd name="csX354" fmla="*/ 16668 w 366203"/>
                <a:gd name="csY354" fmla="*/ 295920 h 332091"/>
                <a:gd name="csX355" fmla="*/ 17200 w 366203"/>
                <a:gd name="csY355" fmla="*/ 288819 h 332091"/>
                <a:gd name="csX356" fmla="*/ 17877 w 366203"/>
                <a:gd name="csY356" fmla="*/ 286250 h 332091"/>
                <a:gd name="csX357" fmla="*/ 17676 w 366203"/>
                <a:gd name="csY357" fmla="*/ 284850 h 332091"/>
                <a:gd name="csX358" fmla="*/ 17815 w 366203"/>
                <a:gd name="csY358" fmla="*/ 284427 h 332091"/>
                <a:gd name="csX359" fmla="*/ 19316 w 366203"/>
                <a:gd name="csY359" fmla="*/ 283180 h 332091"/>
                <a:gd name="csX360" fmla="*/ 19677 w 366203"/>
                <a:gd name="csY360" fmla="*/ 282657 h 332091"/>
                <a:gd name="csX361" fmla="*/ 20247 w 366203"/>
                <a:gd name="csY361" fmla="*/ 279011 h 332091"/>
                <a:gd name="csX362" fmla="*/ 20878 w 366203"/>
                <a:gd name="csY362" fmla="*/ 274964 h 332091"/>
                <a:gd name="csX363" fmla="*/ 21578 w 366203"/>
                <a:gd name="csY363" fmla="*/ 273510 h 332091"/>
                <a:gd name="csX364" fmla="*/ 22163 w 366203"/>
                <a:gd name="csY364" fmla="*/ 273118 h 332091"/>
                <a:gd name="csX365" fmla="*/ 26896 w 366203"/>
                <a:gd name="csY365" fmla="*/ 271295 h 332091"/>
                <a:gd name="csX366" fmla="*/ 27704 w 366203"/>
                <a:gd name="csY366" fmla="*/ 270087 h 332091"/>
                <a:gd name="csX367" fmla="*/ 30143 w 366203"/>
                <a:gd name="csY367" fmla="*/ 270372 h 332091"/>
                <a:gd name="csX368" fmla="*/ 30367 w 366203"/>
                <a:gd name="csY368" fmla="*/ 270080 h 332091"/>
                <a:gd name="csX369" fmla="*/ 30590 w 366203"/>
                <a:gd name="csY369" fmla="*/ 268679 h 332091"/>
                <a:gd name="csX370" fmla="*/ 31721 w 366203"/>
                <a:gd name="csY370" fmla="*/ 267164 h 332091"/>
                <a:gd name="csX371" fmla="*/ 33290 w 366203"/>
                <a:gd name="csY371" fmla="*/ 265918 h 332091"/>
                <a:gd name="csX372" fmla="*/ 34468 w 366203"/>
                <a:gd name="csY372" fmla="*/ 265479 h 332091"/>
                <a:gd name="csX373" fmla="*/ 38724 w 366203"/>
                <a:gd name="csY373" fmla="*/ 264694 h 332091"/>
                <a:gd name="csX374" fmla="*/ 41217 w 366203"/>
                <a:gd name="csY374" fmla="*/ 263602 h 332091"/>
                <a:gd name="csX375" fmla="*/ 41963 w 366203"/>
                <a:gd name="csY375" fmla="*/ 263487 h 332091"/>
                <a:gd name="csX376" fmla="*/ 48589 w 366203"/>
                <a:gd name="csY376" fmla="*/ 263764 h 332091"/>
                <a:gd name="csX377" fmla="*/ 49982 w 366203"/>
                <a:gd name="csY377" fmla="*/ 263348 h 332091"/>
                <a:gd name="csX378" fmla="*/ 50197 w 366203"/>
                <a:gd name="csY378" fmla="*/ 262964 h 332091"/>
                <a:gd name="csX379" fmla="*/ 50590 w 366203"/>
                <a:gd name="csY379" fmla="*/ 258825 h 332091"/>
                <a:gd name="csX380" fmla="*/ 51798 w 366203"/>
                <a:gd name="csY380" fmla="*/ 258179 h 332091"/>
                <a:gd name="csX381" fmla="*/ 51983 w 366203"/>
                <a:gd name="csY381" fmla="*/ 257832 h 332091"/>
                <a:gd name="csX382" fmla="*/ 51575 w 366203"/>
                <a:gd name="csY382" fmla="*/ 254963 h 332091"/>
                <a:gd name="csX383" fmla="*/ 51806 w 366203"/>
                <a:gd name="csY383" fmla="*/ 253047 h 332091"/>
                <a:gd name="csX384" fmla="*/ 53168 w 366203"/>
                <a:gd name="csY384" fmla="*/ 251909 h 332091"/>
                <a:gd name="csX385" fmla="*/ 53083 w 366203"/>
                <a:gd name="csY385" fmla="*/ 251263 h 332091"/>
                <a:gd name="csX386" fmla="*/ 52114 w 366203"/>
                <a:gd name="csY386" fmla="*/ 249901 h 332091"/>
                <a:gd name="csX387" fmla="*/ 50813 w 366203"/>
                <a:gd name="csY387" fmla="*/ 249032 h 332091"/>
                <a:gd name="csX388" fmla="*/ 50182 w 366203"/>
                <a:gd name="csY388" fmla="*/ 248824 h 332091"/>
                <a:gd name="csX389" fmla="*/ 44749 w 366203"/>
                <a:gd name="csY389" fmla="*/ 249647 h 332091"/>
                <a:gd name="csX390" fmla="*/ 42502 w 366203"/>
                <a:gd name="csY390" fmla="*/ 249378 h 332091"/>
                <a:gd name="csX391" fmla="*/ 41456 w 366203"/>
                <a:gd name="csY391" fmla="*/ 248878 h 332091"/>
                <a:gd name="csX392" fmla="*/ 41232 w 366203"/>
                <a:gd name="csY392" fmla="*/ 248509 h 332091"/>
                <a:gd name="csX393" fmla="*/ 41448 w 366203"/>
                <a:gd name="csY393" fmla="*/ 247670 h 332091"/>
                <a:gd name="csX394" fmla="*/ 41486 w 366203"/>
                <a:gd name="csY394" fmla="*/ 246309 h 332091"/>
                <a:gd name="csX395" fmla="*/ 42271 w 366203"/>
                <a:gd name="csY395" fmla="*/ 244186 h 332091"/>
                <a:gd name="csX396" fmla="*/ 42510 w 366203"/>
                <a:gd name="csY396" fmla="*/ 242916 h 332091"/>
                <a:gd name="csX397" fmla="*/ 41871 w 366203"/>
                <a:gd name="csY397" fmla="*/ 235554 h 332091"/>
                <a:gd name="csX398" fmla="*/ 40955 w 366203"/>
                <a:gd name="csY398" fmla="*/ 230654 h 332091"/>
                <a:gd name="csX399" fmla="*/ 41448 w 366203"/>
                <a:gd name="csY399" fmla="*/ 225784 h 332091"/>
                <a:gd name="csX400" fmla="*/ 41348 w 366203"/>
                <a:gd name="csY400" fmla="*/ 224776 h 332091"/>
                <a:gd name="csX401" fmla="*/ 41163 w 366203"/>
                <a:gd name="csY401" fmla="*/ 224546 h 332091"/>
                <a:gd name="csX402" fmla="*/ 40478 w 366203"/>
                <a:gd name="csY402" fmla="*/ 224546 h 332091"/>
                <a:gd name="csX403" fmla="*/ 37169 w 366203"/>
                <a:gd name="csY403" fmla="*/ 224976 h 332091"/>
                <a:gd name="csX404" fmla="*/ 34352 w 366203"/>
                <a:gd name="csY404" fmla="*/ 221838 h 332091"/>
                <a:gd name="csX405" fmla="*/ 32598 w 366203"/>
                <a:gd name="csY405" fmla="*/ 220599 h 332091"/>
                <a:gd name="csX406" fmla="*/ 27796 w 366203"/>
                <a:gd name="csY406" fmla="*/ 219038 h 332091"/>
                <a:gd name="csX407" fmla="*/ 25687 w 366203"/>
                <a:gd name="csY407" fmla="*/ 218730 h 332091"/>
                <a:gd name="csX408" fmla="*/ 22602 w 366203"/>
                <a:gd name="csY408" fmla="*/ 217376 h 332091"/>
                <a:gd name="csX409" fmla="*/ 19747 w 366203"/>
                <a:gd name="csY409" fmla="*/ 214414 h 332091"/>
                <a:gd name="csX410" fmla="*/ 16838 w 366203"/>
                <a:gd name="csY410" fmla="*/ 211376 h 332091"/>
                <a:gd name="csX411" fmla="*/ 15660 w 366203"/>
                <a:gd name="csY411" fmla="*/ 209429 h 332091"/>
                <a:gd name="csX412" fmla="*/ 14360 w 366203"/>
                <a:gd name="csY412" fmla="*/ 206114 h 332091"/>
                <a:gd name="csX413" fmla="*/ 10681 w 366203"/>
                <a:gd name="csY413" fmla="*/ 199752 h 332091"/>
                <a:gd name="csX414" fmla="*/ 10712 w 366203"/>
                <a:gd name="csY414" fmla="*/ 198105 h 332091"/>
                <a:gd name="csX415" fmla="*/ 10258 w 366203"/>
                <a:gd name="csY415" fmla="*/ 197098 h 332091"/>
                <a:gd name="csX416" fmla="*/ 6664 w 366203"/>
                <a:gd name="csY416" fmla="*/ 192905 h 332091"/>
                <a:gd name="csX417" fmla="*/ 4117 w 366203"/>
                <a:gd name="csY417" fmla="*/ 189920 h 332091"/>
                <a:gd name="csX418" fmla="*/ 0 w 366203"/>
                <a:gd name="csY418" fmla="*/ 185089 h 332091"/>
                <a:gd name="csX419" fmla="*/ 8227 w 366203"/>
                <a:gd name="csY419" fmla="*/ 187797 h 332091"/>
                <a:gd name="csX420" fmla="*/ 14637 w 366203"/>
                <a:gd name="csY420" fmla="*/ 189866 h 332091"/>
                <a:gd name="csX421" fmla="*/ 25003 w 366203"/>
                <a:gd name="csY421" fmla="*/ 193205 h 332091"/>
                <a:gd name="csX422" fmla="*/ 33044 w 366203"/>
                <a:gd name="csY422" fmla="*/ 195798 h 332091"/>
                <a:gd name="csX423" fmla="*/ 35268 w 366203"/>
                <a:gd name="csY423" fmla="*/ 196221 h 332091"/>
                <a:gd name="csX424" fmla="*/ 58839 w 366203"/>
                <a:gd name="csY424" fmla="*/ 194005 h 332091"/>
                <a:gd name="csX425" fmla="*/ 67543 w 366203"/>
                <a:gd name="csY425" fmla="*/ 195682 h 332091"/>
                <a:gd name="csX426" fmla="*/ 70305 w 366203"/>
                <a:gd name="csY426" fmla="*/ 196621 h 332091"/>
                <a:gd name="csX427" fmla="*/ 70721 w 366203"/>
                <a:gd name="csY427" fmla="*/ 196075 h 332091"/>
                <a:gd name="csX428" fmla="*/ 71891 w 366203"/>
                <a:gd name="csY428" fmla="*/ 194936 h 332091"/>
                <a:gd name="csX429" fmla="*/ 73923 w 366203"/>
                <a:gd name="csY429" fmla="*/ 193782 h 332091"/>
                <a:gd name="csX430" fmla="*/ 76677 w 366203"/>
                <a:gd name="csY430" fmla="*/ 192867 h 332091"/>
                <a:gd name="csX431" fmla="*/ 79425 w 366203"/>
                <a:gd name="csY431" fmla="*/ 192367 h 332091"/>
                <a:gd name="csX432" fmla="*/ 83365 w 366203"/>
                <a:gd name="csY432" fmla="*/ 192297 h 332091"/>
                <a:gd name="csX433" fmla="*/ 86043 w 366203"/>
                <a:gd name="csY433" fmla="*/ 192374 h 332091"/>
                <a:gd name="csX434" fmla="*/ 88020 w 366203"/>
                <a:gd name="csY434" fmla="*/ 192651 h 332091"/>
                <a:gd name="csX435" fmla="*/ 91838 w 366203"/>
                <a:gd name="csY435" fmla="*/ 192490 h 332091"/>
                <a:gd name="csX436" fmla="*/ 93669 w 366203"/>
                <a:gd name="csY436" fmla="*/ 192043 h 332091"/>
                <a:gd name="csX437" fmla="*/ 99941 w 366203"/>
                <a:gd name="csY437" fmla="*/ 190213 h 332091"/>
                <a:gd name="csX438" fmla="*/ 104158 w 366203"/>
                <a:gd name="csY438" fmla="*/ 188982 h 332091"/>
                <a:gd name="csX439" fmla="*/ 110537 w 366203"/>
                <a:gd name="csY439" fmla="*/ 187066 h 332091"/>
                <a:gd name="csX440" fmla="*/ 115193 w 366203"/>
                <a:gd name="csY440" fmla="*/ 185659 h 332091"/>
                <a:gd name="csX441" fmla="*/ 116355 w 366203"/>
                <a:gd name="csY441" fmla="*/ 184912 h 332091"/>
                <a:gd name="csX442" fmla="*/ 117556 w 366203"/>
                <a:gd name="csY442" fmla="*/ 183574 h 332091"/>
                <a:gd name="csX443" fmla="*/ 118133 w 366203"/>
                <a:gd name="csY443" fmla="*/ 182366 h 332091"/>
                <a:gd name="csX444" fmla="*/ 116702 w 366203"/>
                <a:gd name="csY444" fmla="*/ 180504 h 332091"/>
                <a:gd name="csX445" fmla="*/ 116517 w 366203"/>
                <a:gd name="csY445" fmla="*/ 178866 h 332091"/>
                <a:gd name="csX446" fmla="*/ 117456 w 366203"/>
                <a:gd name="csY446" fmla="*/ 176781 h 332091"/>
                <a:gd name="csX447" fmla="*/ 117964 w 366203"/>
                <a:gd name="csY447" fmla="*/ 173604 h 332091"/>
                <a:gd name="csX448" fmla="*/ 117864 w 366203"/>
                <a:gd name="csY448" fmla="*/ 169073 h 332091"/>
                <a:gd name="csX449" fmla="*/ 117556 w 366203"/>
                <a:gd name="csY449" fmla="*/ 166457 h 332091"/>
                <a:gd name="csX450" fmla="*/ 118856 w 366203"/>
                <a:gd name="csY450" fmla="*/ 161588 h 332091"/>
                <a:gd name="csX451" fmla="*/ 119941 w 366203"/>
                <a:gd name="csY451" fmla="*/ 158849 h 332091"/>
                <a:gd name="csX452" fmla="*/ 122104 w 366203"/>
                <a:gd name="csY452" fmla="*/ 157541 h 332091"/>
                <a:gd name="csX453" fmla="*/ 123612 w 366203"/>
                <a:gd name="csY453" fmla="*/ 156741 h 332091"/>
                <a:gd name="csX454" fmla="*/ 124236 w 366203"/>
                <a:gd name="csY454" fmla="*/ 156149 h 332091"/>
                <a:gd name="csX455" fmla="*/ 124851 w 366203"/>
                <a:gd name="csY455" fmla="*/ 155495 h 332091"/>
                <a:gd name="csX456" fmla="*/ 127159 w 366203"/>
                <a:gd name="csY456" fmla="*/ 151772 h 332091"/>
                <a:gd name="csX457" fmla="*/ 129276 w 366203"/>
                <a:gd name="csY457" fmla="*/ 150033 h 332091"/>
                <a:gd name="csX458" fmla="*/ 131323 w 366203"/>
                <a:gd name="csY458" fmla="*/ 148979 h 332091"/>
                <a:gd name="csX459" fmla="*/ 133570 w 366203"/>
                <a:gd name="csY459" fmla="*/ 149118 h 332091"/>
                <a:gd name="csX460" fmla="*/ 135471 w 366203"/>
                <a:gd name="csY460" fmla="*/ 150556 h 332091"/>
                <a:gd name="csX461" fmla="*/ 139165 w 366203"/>
                <a:gd name="csY461" fmla="*/ 151187 h 332091"/>
                <a:gd name="csX462" fmla="*/ 142743 w 366203"/>
                <a:gd name="csY462" fmla="*/ 150764 h 332091"/>
                <a:gd name="csX463" fmla="*/ 145844 w 366203"/>
                <a:gd name="csY463" fmla="*/ 149679 h 332091"/>
                <a:gd name="csX464" fmla="*/ 147252 w 366203"/>
                <a:gd name="csY464" fmla="*/ 148794 h 332091"/>
                <a:gd name="csX465" fmla="*/ 148899 w 366203"/>
                <a:gd name="csY465" fmla="*/ 148018 h 332091"/>
                <a:gd name="csX466" fmla="*/ 148807 w 366203"/>
                <a:gd name="csY466" fmla="*/ 147125 h 332091"/>
                <a:gd name="csX467" fmla="*/ 146937 w 366203"/>
                <a:gd name="csY467" fmla="*/ 146356 h 332091"/>
                <a:gd name="csX468" fmla="*/ 145867 w 366203"/>
                <a:gd name="csY468" fmla="*/ 145263 h 332091"/>
                <a:gd name="csX469" fmla="*/ 145452 w 366203"/>
                <a:gd name="csY469" fmla="*/ 143925 h 332091"/>
                <a:gd name="csX470" fmla="*/ 146498 w 366203"/>
                <a:gd name="csY470" fmla="*/ 143110 h 332091"/>
                <a:gd name="csX471" fmla="*/ 148946 w 366203"/>
                <a:gd name="csY471" fmla="*/ 142871 h 332091"/>
                <a:gd name="csX472" fmla="*/ 154932 w 366203"/>
                <a:gd name="csY472" fmla="*/ 139602 h 332091"/>
                <a:gd name="csX473" fmla="*/ 157372 w 366203"/>
                <a:gd name="csY473" fmla="*/ 137448 h 332091"/>
                <a:gd name="csX474" fmla="*/ 158034 w 366203"/>
                <a:gd name="csY474" fmla="*/ 136440 h 332091"/>
                <a:gd name="csX475" fmla="*/ 159188 w 366203"/>
                <a:gd name="csY475" fmla="*/ 136332 h 332091"/>
                <a:gd name="csX476" fmla="*/ 161466 w 366203"/>
                <a:gd name="csY476" fmla="*/ 137332 h 332091"/>
                <a:gd name="csX477" fmla="*/ 164136 w 366203"/>
                <a:gd name="csY477" fmla="*/ 137663 h 332091"/>
                <a:gd name="csX478" fmla="*/ 165806 w 366203"/>
                <a:gd name="csY478" fmla="*/ 136663 h 332091"/>
                <a:gd name="csX479" fmla="*/ 167468 w 366203"/>
                <a:gd name="csY479" fmla="*/ 136440 h 332091"/>
                <a:gd name="csX480" fmla="*/ 169100 w 366203"/>
                <a:gd name="csY480" fmla="*/ 137532 h 332091"/>
                <a:gd name="csX481" fmla="*/ 169977 w 366203"/>
                <a:gd name="csY481" fmla="*/ 138840 h 332091"/>
                <a:gd name="csX482" fmla="*/ 171455 w 366203"/>
                <a:gd name="csY482" fmla="*/ 140394 h 332091"/>
                <a:gd name="csX483" fmla="*/ 173325 w 366203"/>
                <a:gd name="csY483" fmla="*/ 140702 h 332091"/>
                <a:gd name="csX484" fmla="*/ 175580 w 366203"/>
                <a:gd name="csY484" fmla="*/ 139871 h 332091"/>
                <a:gd name="csX485" fmla="*/ 177950 w 366203"/>
                <a:gd name="csY485" fmla="*/ 138071 h 332091"/>
                <a:gd name="csX486" fmla="*/ 180197 w 366203"/>
                <a:gd name="csY486" fmla="*/ 135547 h 332091"/>
                <a:gd name="csX487" fmla="*/ 182190 w 366203"/>
                <a:gd name="csY487" fmla="*/ 133055 h 332091"/>
                <a:gd name="csX488" fmla="*/ 181697 w 366203"/>
                <a:gd name="csY488" fmla="*/ 125131 h 332091"/>
                <a:gd name="csX489" fmla="*/ 181366 w 366203"/>
                <a:gd name="csY489" fmla="*/ 120446 h 332091"/>
                <a:gd name="csX490" fmla="*/ 182421 w 366203"/>
                <a:gd name="csY490" fmla="*/ 117969 h 332091"/>
                <a:gd name="csX491" fmla="*/ 183921 w 366203"/>
                <a:gd name="csY491" fmla="*/ 116454 h 332091"/>
                <a:gd name="csX492" fmla="*/ 184914 w 366203"/>
                <a:gd name="csY492" fmla="*/ 114092 h 332091"/>
                <a:gd name="csX493" fmla="*/ 184891 w 366203"/>
                <a:gd name="csY493" fmla="*/ 112007 h 332091"/>
                <a:gd name="csX494" fmla="*/ 185945 w 366203"/>
                <a:gd name="csY494" fmla="*/ 110254 h 332091"/>
                <a:gd name="csX495" fmla="*/ 186992 w 366203"/>
                <a:gd name="csY495" fmla="*/ 105461 h 332091"/>
                <a:gd name="csX496" fmla="*/ 188415 w 366203"/>
                <a:gd name="csY496" fmla="*/ 104330 h 332091"/>
                <a:gd name="csX497" fmla="*/ 191355 w 366203"/>
                <a:gd name="csY497" fmla="*/ 103545 h 332091"/>
                <a:gd name="csX498" fmla="*/ 196034 w 366203"/>
                <a:gd name="csY498" fmla="*/ 103091 h 332091"/>
                <a:gd name="csX499" fmla="*/ 199704 w 366203"/>
                <a:gd name="csY499" fmla="*/ 100899 h 332091"/>
                <a:gd name="csX500" fmla="*/ 203399 w 366203"/>
                <a:gd name="csY500" fmla="*/ 98560 h 332091"/>
                <a:gd name="csX501" fmla="*/ 203891 w 366203"/>
                <a:gd name="csY501" fmla="*/ 96499 h 332091"/>
                <a:gd name="csX502" fmla="*/ 202506 w 366203"/>
                <a:gd name="csY502" fmla="*/ 94299 h 332091"/>
                <a:gd name="csX503" fmla="*/ 200651 w 366203"/>
                <a:gd name="csY503" fmla="*/ 90021 h 332091"/>
                <a:gd name="csX504" fmla="*/ 198981 w 366203"/>
                <a:gd name="csY504" fmla="*/ 87460 h 332091"/>
                <a:gd name="csX505" fmla="*/ 194903 w 366203"/>
                <a:gd name="csY505" fmla="*/ 82859 h 332091"/>
                <a:gd name="csX506" fmla="*/ 195372 w 366203"/>
                <a:gd name="csY506" fmla="*/ 80021 h 332091"/>
                <a:gd name="csX507" fmla="*/ 197642 w 366203"/>
                <a:gd name="csY507" fmla="*/ 78859 h 332091"/>
                <a:gd name="csX508" fmla="*/ 203229 w 366203"/>
                <a:gd name="csY508" fmla="*/ 80828 h 332091"/>
                <a:gd name="csX509" fmla="*/ 204784 w 366203"/>
                <a:gd name="csY509" fmla="*/ 81213 h 332091"/>
                <a:gd name="csX510" fmla="*/ 206731 w 366203"/>
                <a:gd name="csY510" fmla="*/ 81490 h 332091"/>
                <a:gd name="csX511" fmla="*/ 211879 w 366203"/>
                <a:gd name="csY511" fmla="*/ 81444 h 332091"/>
                <a:gd name="csX512" fmla="*/ 216081 w 366203"/>
                <a:gd name="csY512" fmla="*/ 80675 h 332091"/>
                <a:gd name="csX513" fmla="*/ 220467 w 366203"/>
                <a:gd name="csY513" fmla="*/ 78921 h 332091"/>
                <a:gd name="csX514" fmla="*/ 221329 w 366203"/>
                <a:gd name="csY514" fmla="*/ 77090 h 332091"/>
                <a:gd name="csX515" fmla="*/ 221275 w 366203"/>
                <a:gd name="csY515" fmla="*/ 74913 h 332091"/>
                <a:gd name="csX516" fmla="*/ 221352 w 366203"/>
                <a:gd name="csY516" fmla="*/ 73113 h 332091"/>
                <a:gd name="csX517" fmla="*/ 221421 w 366203"/>
                <a:gd name="csY517" fmla="*/ 70612 h 332091"/>
                <a:gd name="csX518" fmla="*/ 219843 w 366203"/>
                <a:gd name="csY518" fmla="*/ 69005 h 332091"/>
                <a:gd name="csX519" fmla="*/ 218889 w 366203"/>
                <a:gd name="csY519" fmla="*/ 67566 h 332091"/>
                <a:gd name="csX520" fmla="*/ 218605 w 366203"/>
                <a:gd name="csY520" fmla="*/ 66412 h 332091"/>
                <a:gd name="csX521" fmla="*/ 219705 w 366203"/>
                <a:gd name="csY521" fmla="*/ 65781 h 332091"/>
                <a:gd name="csX522" fmla="*/ 220775 w 366203"/>
                <a:gd name="csY522" fmla="*/ 64604 h 332091"/>
                <a:gd name="csX523" fmla="*/ 221798 w 366203"/>
                <a:gd name="csY523" fmla="*/ 62466 h 332091"/>
                <a:gd name="csX524" fmla="*/ 224230 w 366203"/>
                <a:gd name="csY524" fmla="*/ 59904 h 332091"/>
                <a:gd name="csX525" fmla="*/ 225700 w 366203"/>
                <a:gd name="csY525" fmla="*/ 57596 h 332091"/>
                <a:gd name="csX526" fmla="*/ 227085 w 366203"/>
                <a:gd name="csY526" fmla="*/ 56504 h 332091"/>
                <a:gd name="csX527" fmla="*/ 229178 w 366203"/>
                <a:gd name="csY527" fmla="*/ 54996 h 332091"/>
                <a:gd name="csX528" fmla="*/ 230517 w 366203"/>
                <a:gd name="csY528" fmla="*/ 52788 h 332091"/>
                <a:gd name="csX529" fmla="*/ 231133 w 366203"/>
                <a:gd name="csY529" fmla="*/ 51465 h 332091"/>
                <a:gd name="csX530" fmla="*/ 232341 w 366203"/>
                <a:gd name="csY530" fmla="*/ 50173 h 332091"/>
                <a:gd name="csX531" fmla="*/ 232749 w 366203"/>
                <a:gd name="csY531" fmla="*/ 49326 h 332091"/>
                <a:gd name="csX532" fmla="*/ 232418 w 366203"/>
                <a:gd name="csY532" fmla="*/ 48565 h 332091"/>
                <a:gd name="csX533" fmla="*/ 231818 w 366203"/>
                <a:gd name="csY533" fmla="*/ 47611 h 332091"/>
                <a:gd name="csX534" fmla="*/ 231133 w 366203"/>
                <a:gd name="csY534" fmla="*/ 46534 h 332091"/>
                <a:gd name="csX535" fmla="*/ 231133 w 366203"/>
                <a:gd name="csY535" fmla="*/ 45488 h 332091"/>
                <a:gd name="csX536" fmla="*/ 231702 w 366203"/>
                <a:gd name="csY536" fmla="*/ 44387 h 332091"/>
                <a:gd name="csX537" fmla="*/ 232326 w 366203"/>
                <a:gd name="csY537" fmla="*/ 43395 h 332091"/>
                <a:gd name="csX538" fmla="*/ 232033 w 366203"/>
                <a:gd name="csY538" fmla="*/ 42003 h 332091"/>
                <a:gd name="csX539" fmla="*/ 231702 w 366203"/>
                <a:gd name="csY539" fmla="*/ 39733 h 332091"/>
                <a:gd name="csX540" fmla="*/ 230563 w 366203"/>
                <a:gd name="csY540" fmla="*/ 38395 h 332091"/>
                <a:gd name="csX541" fmla="*/ 229794 w 366203"/>
                <a:gd name="csY541" fmla="*/ 35295 h 332091"/>
                <a:gd name="csX542" fmla="*/ 228586 w 366203"/>
                <a:gd name="csY542" fmla="*/ 32141 h 332091"/>
                <a:gd name="csX543" fmla="*/ 227939 w 366203"/>
                <a:gd name="csY543" fmla="*/ 30910 h 332091"/>
                <a:gd name="csX544" fmla="*/ 226754 w 366203"/>
                <a:gd name="csY544" fmla="*/ 29356 h 332091"/>
                <a:gd name="csX545" fmla="*/ 224107 w 366203"/>
                <a:gd name="csY545" fmla="*/ 27709 h 332091"/>
                <a:gd name="csX546" fmla="*/ 223345 w 366203"/>
                <a:gd name="csY546" fmla="*/ 26609 h 332091"/>
                <a:gd name="csX547" fmla="*/ 224376 w 366203"/>
                <a:gd name="csY547" fmla="*/ 24486 h 332091"/>
                <a:gd name="csX548" fmla="*/ 226108 w 366203"/>
                <a:gd name="csY548" fmla="*/ 23171 h 332091"/>
                <a:gd name="csX549" fmla="*/ 229363 w 366203"/>
                <a:gd name="csY549" fmla="*/ 19917 h 332091"/>
                <a:gd name="csX550" fmla="*/ 231140 w 366203"/>
                <a:gd name="csY550" fmla="*/ 17670 h 332091"/>
                <a:gd name="csX551" fmla="*/ 232749 w 366203"/>
                <a:gd name="csY551" fmla="*/ 16101 h 332091"/>
                <a:gd name="csX552" fmla="*/ 234827 w 366203"/>
                <a:gd name="csY552" fmla="*/ 16363 h 332091"/>
                <a:gd name="csX553" fmla="*/ 236043 w 366203"/>
                <a:gd name="csY553" fmla="*/ 16224 h 332091"/>
                <a:gd name="csX554" fmla="*/ 237112 w 366203"/>
                <a:gd name="csY554" fmla="*/ 14770 h 332091"/>
                <a:gd name="csX555" fmla="*/ 239236 w 366203"/>
                <a:gd name="csY555" fmla="*/ 13485 h 332091"/>
                <a:gd name="csX556" fmla="*/ 243015 w 366203"/>
                <a:gd name="csY556" fmla="*/ 10824 h 332091"/>
                <a:gd name="csX557" fmla="*/ 244338 w 366203"/>
                <a:gd name="csY557" fmla="*/ 9024 h 332091"/>
                <a:gd name="csX558" fmla="*/ 246347 w 366203"/>
                <a:gd name="csY558" fmla="*/ 8116 h 332091"/>
                <a:gd name="csX559" fmla="*/ 248017 w 366203"/>
                <a:gd name="csY559" fmla="*/ 7908 h 332091"/>
                <a:gd name="csX560" fmla="*/ 250264 w 366203"/>
                <a:gd name="csY560" fmla="*/ 7277 h 332091"/>
                <a:gd name="csX561" fmla="*/ 252426 w 366203"/>
                <a:gd name="csY561" fmla="*/ 6308 h 332091"/>
                <a:gd name="csX562" fmla="*/ 254404 w 366203"/>
                <a:gd name="csY562" fmla="*/ 5570 h 332091"/>
                <a:gd name="csX563" fmla="*/ 257497 w 366203"/>
                <a:gd name="csY563" fmla="*/ 5416 h 332091"/>
                <a:gd name="csX564" fmla="*/ 262415 w 366203"/>
                <a:gd name="csY564" fmla="*/ 4977 h 332091"/>
                <a:gd name="csX565" fmla="*/ 265062 w 366203"/>
                <a:gd name="csY565" fmla="*/ 4516 h 332091"/>
                <a:gd name="csX566" fmla="*/ 271426 w 366203"/>
                <a:gd name="csY566" fmla="*/ 4162 h 332091"/>
                <a:gd name="csX567" fmla="*/ 278352 w 366203"/>
                <a:gd name="csY567" fmla="*/ 4000 h 332091"/>
                <a:gd name="csX568" fmla="*/ 279152 w 366203"/>
                <a:gd name="csY568" fmla="*/ 3985 h 332091"/>
                <a:gd name="csX569" fmla="*/ 282154 w 366203"/>
                <a:gd name="csY569" fmla="*/ 4939 h 332091"/>
                <a:gd name="csX570" fmla="*/ 284185 w 366203"/>
                <a:gd name="csY570" fmla="*/ 5739 h 332091"/>
                <a:gd name="csX571" fmla="*/ 284986 w 366203"/>
                <a:gd name="csY571" fmla="*/ 5670 h 332091"/>
                <a:gd name="csX572" fmla="*/ 288349 w 366203"/>
                <a:gd name="csY572" fmla="*/ 3762 h 332091"/>
                <a:gd name="csX573" fmla="*/ 293458 w 366203"/>
                <a:gd name="csY573" fmla="*/ 1423 h 332091"/>
                <a:gd name="csX574" fmla="*/ 295836 w 366203"/>
                <a:gd name="csY574" fmla="*/ 385 h 332091"/>
                <a:gd name="csX575" fmla="*/ 297114 w 366203"/>
                <a:gd name="csY575" fmla="*/ 0 h 332091"/>
                <a:gd name="csX576" fmla="*/ 299091 w 366203"/>
                <a:gd name="csY576" fmla="*/ 23 h 332091"/>
                <a:gd name="csX577" fmla="*/ 300684 w 366203"/>
                <a:gd name="csY577" fmla="*/ 639 h 3320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</a:cxnLst>
              <a:rect l="l" t="t" r="r" b="b"/>
              <a:pathLst>
                <a:path w="366203" h="332091">
                  <a:moveTo>
                    <a:pt x="302308" y="1546"/>
                  </a:moveTo>
                  <a:lnTo>
                    <a:pt x="303347" y="2262"/>
                  </a:lnTo>
                  <a:lnTo>
                    <a:pt x="304640" y="1838"/>
                  </a:lnTo>
                  <a:lnTo>
                    <a:pt x="306910" y="1331"/>
                  </a:lnTo>
                  <a:lnTo>
                    <a:pt x="308880" y="1708"/>
                  </a:lnTo>
                  <a:lnTo>
                    <a:pt x="313228" y="3316"/>
                  </a:lnTo>
                  <a:lnTo>
                    <a:pt x="313882" y="4116"/>
                  </a:lnTo>
                  <a:lnTo>
                    <a:pt x="314906" y="8016"/>
                  </a:lnTo>
                  <a:lnTo>
                    <a:pt x="315683" y="8370"/>
                  </a:lnTo>
                  <a:lnTo>
                    <a:pt x="318130" y="7454"/>
                  </a:lnTo>
                  <a:lnTo>
                    <a:pt x="320154" y="7916"/>
                  </a:lnTo>
                  <a:lnTo>
                    <a:pt x="322424" y="9177"/>
                  </a:lnTo>
                  <a:lnTo>
                    <a:pt x="323886" y="10393"/>
                  </a:lnTo>
                  <a:lnTo>
                    <a:pt x="324855" y="11701"/>
                  </a:lnTo>
                  <a:lnTo>
                    <a:pt x="325894" y="13824"/>
                  </a:lnTo>
                  <a:lnTo>
                    <a:pt x="326295" y="15516"/>
                  </a:lnTo>
                  <a:lnTo>
                    <a:pt x="326787" y="17540"/>
                  </a:lnTo>
                  <a:lnTo>
                    <a:pt x="326656" y="23232"/>
                  </a:lnTo>
                  <a:lnTo>
                    <a:pt x="325917" y="24163"/>
                  </a:lnTo>
                  <a:lnTo>
                    <a:pt x="325287" y="25371"/>
                  </a:lnTo>
                  <a:lnTo>
                    <a:pt x="325441" y="26425"/>
                  </a:lnTo>
                  <a:lnTo>
                    <a:pt x="326156" y="27256"/>
                  </a:lnTo>
                  <a:lnTo>
                    <a:pt x="327565" y="27825"/>
                  </a:lnTo>
                  <a:lnTo>
                    <a:pt x="328865" y="28179"/>
                  </a:lnTo>
                  <a:lnTo>
                    <a:pt x="329565" y="29079"/>
                  </a:lnTo>
                  <a:lnTo>
                    <a:pt x="330527" y="32264"/>
                  </a:lnTo>
                  <a:lnTo>
                    <a:pt x="331174" y="32756"/>
                  </a:lnTo>
                  <a:lnTo>
                    <a:pt x="332774" y="32740"/>
                  </a:lnTo>
                  <a:lnTo>
                    <a:pt x="335668" y="32048"/>
                  </a:lnTo>
                  <a:lnTo>
                    <a:pt x="338176" y="30956"/>
                  </a:lnTo>
                  <a:lnTo>
                    <a:pt x="339246" y="30725"/>
                  </a:lnTo>
                  <a:lnTo>
                    <a:pt x="339508" y="33748"/>
                  </a:lnTo>
                  <a:lnTo>
                    <a:pt x="340985" y="34902"/>
                  </a:lnTo>
                  <a:lnTo>
                    <a:pt x="343048" y="36249"/>
                  </a:lnTo>
                  <a:lnTo>
                    <a:pt x="343902" y="36695"/>
                  </a:lnTo>
                  <a:lnTo>
                    <a:pt x="346318" y="37972"/>
                  </a:lnTo>
                  <a:lnTo>
                    <a:pt x="350882" y="39595"/>
                  </a:lnTo>
                  <a:lnTo>
                    <a:pt x="355307" y="40757"/>
                  </a:lnTo>
                  <a:lnTo>
                    <a:pt x="358585" y="41618"/>
                  </a:lnTo>
                  <a:lnTo>
                    <a:pt x="360170" y="41672"/>
                  </a:lnTo>
                  <a:lnTo>
                    <a:pt x="361301" y="41710"/>
                  </a:lnTo>
                  <a:lnTo>
                    <a:pt x="364572" y="41480"/>
                  </a:lnTo>
                  <a:lnTo>
                    <a:pt x="366203" y="41080"/>
                  </a:lnTo>
                  <a:lnTo>
                    <a:pt x="363987" y="42464"/>
                  </a:lnTo>
                  <a:lnTo>
                    <a:pt x="361278" y="44172"/>
                  </a:lnTo>
                  <a:lnTo>
                    <a:pt x="358077" y="46172"/>
                  </a:lnTo>
                  <a:lnTo>
                    <a:pt x="355261" y="47942"/>
                  </a:lnTo>
                  <a:lnTo>
                    <a:pt x="352567" y="49626"/>
                  </a:lnTo>
                  <a:lnTo>
                    <a:pt x="349989" y="51242"/>
                  </a:lnTo>
                  <a:lnTo>
                    <a:pt x="349597" y="52496"/>
                  </a:lnTo>
                  <a:lnTo>
                    <a:pt x="348958" y="54334"/>
                  </a:lnTo>
                  <a:lnTo>
                    <a:pt x="346595" y="55734"/>
                  </a:lnTo>
                  <a:lnTo>
                    <a:pt x="344241" y="56742"/>
                  </a:lnTo>
                  <a:lnTo>
                    <a:pt x="343694" y="57335"/>
                  </a:lnTo>
                  <a:lnTo>
                    <a:pt x="343517" y="58127"/>
                  </a:lnTo>
                  <a:lnTo>
                    <a:pt x="342378" y="59712"/>
                  </a:lnTo>
                  <a:lnTo>
                    <a:pt x="340177" y="61050"/>
                  </a:lnTo>
                  <a:lnTo>
                    <a:pt x="338354" y="60919"/>
                  </a:lnTo>
                  <a:lnTo>
                    <a:pt x="337199" y="60519"/>
                  </a:lnTo>
                  <a:lnTo>
                    <a:pt x="331066" y="62827"/>
                  </a:lnTo>
                  <a:lnTo>
                    <a:pt x="328218" y="62773"/>
                  </a:lnTo>
                  <a:lnTo>
                    <a:pt x="326002" y="64266"/>
                  </a:lnTo>
                  <a:lnTo>
                    <a:pt x="324355" y="65635"/>
                  </a:lnTo>
                  <a:lnTo>
                    <a:pt x="321062" y="67127"/>
                  </a:lnTo>
                  <a:lnTo>
                    <a:pt x="318822" y="67135"/>
                  </a:lnTo>
                  <a:lnTo>
                    <a:pt x="315513" y="66251"/>
                  </a:lnTo>
                  <a:lnTo>
                    <a:pt x="311442" y="64558"/>
                  </a:lnTo>
                  <a:lnTo>
                    <a:pt x="309796" y="63581"/>
                  </a:lnTo>
                  <a:lnTo>
                    <a:pt x="308303" y="63635"/>
                  </a:lnTo>
                  <a:lnTo>
                    <a:pt x="304701" y="63404"/>
                  </a:lnTo>
                  <a:lnTo>
                    <a:pt x="301177" y="62566"/>
                  </a:lnTo>
                  <a:lnTo>
                    <a:pt x="296975" y="61573"/>
                  </a:lnTo>
                  <a:lnTo>
                    <a:pt x="294898" y="61150"/>
                  </a:lnTo>
                  <a:lnTo>
                    <a:pt x="290634" y="60273"/>
                  </a:lnTo>
                  <a:lnTo>
                    <a:pt x="287856" y="61443"/>
                  </a:lnTo>
                  <a:lnTo>
                    <a:pt x="285347" y="62489"/>
                  </a:lnTo>
                  <a:lnTo>
                    <a:pt x="283308" y="63204"/>
                  </a:lnTo>
                  <a:lnTo>
                    <a:pt x="281623" y="66451"/>
                  </a:lnTo>
                  <a:lnTo>
                    <a:pt x="280907" y="67597"/>
                  </a:lnTo>
                  <a:lnTo>
                    <a:pt x="280091" y="69228"/>
                  </a:lnTo>
                  <a:lnTo>
                    <a:pt x="279707" y="70382"/>
                  </a:lnTo>
                  <a:lnTo>
                    <a:pt x="280045" y="71759"/>
                  </a:lnTo>
                  <a:lnTo>
                    <a:pt x="282515" y="72728"/>
                  </a:lnTo>
                  <a:lnTo>
                    <a:pt x="283546" y="74066"/>
                  </a:lnTo>
                  <a:lnTo>
                    <a:pt x="283701" y="75244"/>
                  </a:lnTo>
                  <a:lnTo>
                    <a:pt x="282808" y="76451"/>
                  </a:lnTo>
                  <a:lnTo>
                    <a:pt x="282061" y="77405"/>
                  </a:lnTo>
                  <a:lnTo>
                    <a:pt x="282069" y="78244"/>
                  </a:lnTo>
                  <a:lnTo>
                    <a:pt x="282469" y="79090"/>
                  </a:lnTo>
                  <a:lnTo>
                    <a:pt x="283062" y="79721"/>
                  </a:lnTo>
                  <a:lnTo>
                    <a:pt x="286571" y="80113"/>
                  </a:lnTo>
                  <a:lnTo>
                    <a:pt x="288656" y="80121"/>
                  </a:lnTo>
                  <a:lnTo>
                    <a:pt x="289464" y="80459"/>
                  </a:lnTo>
                  <a:lnTo>
                    <a:pt x="289564" y="81605"/>
                  </a:lnTo>
                  <a:lnTo>
                    <a:pt x="288795" y="83144"/>
                  </a:lnTo>
                  <a:lnTo>
                    <a:pt x="285840" y="84382"/>
                  </a:lnTo>
                  <a:lnTo>
                    <a:pt x="284170" y="85690"/>
                  </a:lnTo>
                  <a:lnTo>
                    <a:pt x="283631" y="87421"/>
                  </a:lnTo>
                  <a:lnTo>
                    <a:pt x="283654" y="88798"/>
                  </a:lnTo>
                  <a:lnTo>
                    <a:pt x="284231" y="89714"/>
                  </a:lnTo>
                  <a:lnTo>
                    <a:pt x="285647" y="90767"/>
                  </a:lnTo>
                  <a:lnTo>
                    <a:pt x="286979" y="91968"/>
                  </a:lnTo>
                  <a:lnTo>
                    <a:pt x="287387" y="92945"/>
                  </a:lnTo>
                  <a:lnTo>
                    <a:pt x="287217" y="94283"/>
                  </a:lnTo>
                  <a:lnTo>
                    <a:pt x="286686" y="96114"/>
                  </a:lnTo>
                  <a:lnTo>
                    <a:pt x="285232" y="98245"/>
                  </a:lnTo>
                  <a:lnTo>
                    <a:pt x="284016" y="99760"/>
                  </a:lnTo>
                  <a:lnTo>
                    <a:pt x="283931" y="100299"/>
                  </a:lnTo>
                  <a:lnTo>
                    <a:pt x="284231" y="101114"/>
                  </a:lnTo>
                  <a:lnTo>
                    <a:pt x="285209" y="102299"/>
                  </a:lnTo>
                  <a:lnTo>
                    <a:pt x="286871" y="104045"/>
                  </a:lnTo>
                  <a:lnTo>
                    <a:pt x="288941" y="105453"/>
                  </a:lnTo>
                  <a:lnTo>
                    <a:pt x="290272" y="105846"/>
                  </a:lnTo>
                  <a:lnTo>
                    <a:pt x="290696" y="106192"/>
                  </a:lnTo>
                  <a:lnTo>
                    <a:pt x="291111" y="107822"/>
                  </a:lnTo>
                  <a:lnTo>
                    <a:pt x="291273" y="109538"/>
                  </a:lnTo>
                  <a:lnTo>
                    <a:pt x="290742" y="110830"/>
                  </a:lnTo>
                  <a:lnTo>
                    <a:pt x="291804" y="111892"/>
                  </a:lnTo>
                  <a:lnTo>
                    <a:pt x="294582" y="111838"/>
                  </a:lnTo>
                  <a:lnTo>
                    <a:pt x="296844" y="112292"/>
                  </a:lnTo>
                  <a:lnTo>
                    <a:pt x="297798" y="111838"/>
                  </a:lnTo>
                  <a:lnTo>
                    <a:pt x="298468" y="112177"/>
                  </a:lnTo>
                  <a:lnTo>
                    <a:pt x="298045" y="116008"/>
                  </a:lnTo>
                  <a:lnTo>
                    <a:pt x="298353" y="118269"/>
                  </a:lnTo>
                  <a:lnTo>
                    <a:pt x="298960" y="118908"/>
                  </a:lnTo>
                  <a:lnTo>
                    <a:pt x="301184" y="119831"/>
                  </a:lnTo>
                  <a:lnTo>
                    <a:pt x="305463" y="119716"/>
                  </a:lnTo>
                  <a:lnTo>
                    <a:pt x="307995" y="120785"/>
                  </a:lnTo>
                  <a:lnTo>
                    <a:pt x="310788" y="122008"/>
                  </a:lnTo>
                  <a:lnTo>
                    <a:pt x="312274" y="123362"/>
                  </a:lnTo>
                  <a:lnTo>
                    <a:pt x="312943" y="124370"/>
                  </a:lnTo>
                  <a:lnTo>
                    <a:pt x="312759" y="125993"/>
                  </a:lnTo>
                  <a:lnTo>
                    <a:pt x="311227" y="127893"/>
                  </a:lnTo>
                  <a:lnTo>
                    <a:pt x="308741" y="128801"/>
                  </a:lnTo>
                  <a:lnTo>
                    <a:pt x="307287" y="129193"/>
                  </a:lnTo>
                  <a:lnTo>
                    <a:pt x="300115" y="132747"/>
                  </a:lnTo>
                  <a:lnTo>
                    <a:pt x="297875" y="134247"/>
                  </a:lnTo>
                  <a:lnTo>
                    <a:pt x="296136" y="136048"/>
                  </a:lnTo>
                  <a:lnTo>
                    <a:pt x="295497" y="137401"/>
                  </a:lnTo>
                  <a:lnTo>
                    <a:pt x="295159" y="138717"/>
                  </a:lnTo>
                  <a:lnTo>
                    <a:pt x="296713" y="143487"/>
                  </a:lnTo>
                  <a:lnTo>
                    <a:pt x="296975" y="144963"/>
                  </a:lnTo>
                  <a:lnTo>
                    <a:pt x="295697" y="150095"/>
                  </a:lnTo>
                  <a:lnTo>
                    <a:pt x="295321" y="151995"/>
                  </a:lnTo>
                  <a:lnTo>
                    <a:pt x="295805" y="153326"/>
                  </a:lnTo>
                  <a:lnTo>
                    <a:pt x="297329" y="153818"/>
                  </a:lnTo>
                  <a:lnTo>
                    <a:pt x="297660" y="154933"/>
                  </a:lnTo>
                  <a:lnTo>
                    <a:pt x="297806" y="155787"/>
                  </a:lnTo>
                  <a:lnTo>
                    <a:pt x="295159" y="157664"/>
                  </a:lnTo>
                  <a:lnTo>
                    <a:pt x="292358" y="159326"/>
                  </a:lnTo>
                  <a:lnTo>
                    <a:pt x="291473" y="159318"/>
                  </a:lnTo>
                  <a:lnTo>
                    <a:pt x="288795" y="162434"/>
                  </a:lnTo>
                  <a:lnTo>
                    <a:pt x="284339" y="168657"/>
                  </a:lnTo>
                  <a:lnTo>
                    <a:pt x="281969" y="170765"/>
                  </a:lnTo>
                  <a:lnTo>
                    <a:pt x="281800" y="171788"/>
                  </a:lnTo>
                  <a:lnTo>
                    <a:pt x="281615" y="172834"/>
                  </a:lnTo>
                  <a:lnTo>
                    <a:pt x="282515" y="174589"/>
                  </a:lnTo>
                  <a:lnTo>
                    <a:pt x="282700" y="176073"/>
                  </a:lnTo>
                  <a:lnTo>
                    <a:pt x="281700" y="177558"/>
                  </a:lnTo>
                  <a:lnTo>
                    <a:pt x="280022" y="179273"/>
                  </a:lnTo>
                  <a:lnTo>
                    <a:pt x="276759" y="180758"/>
                  </a:lnTo>
                  <a:lnTo>
                    <a:pt x="272642" y="182289"/>
                  </a:lnTo>
                  <a:lnTo>
                    <a:pt x="270795" y="183212"/>
                  </a:lnTo>
                  <a:lnTo>
                    <a:pt x="269402" y="187212"/>
                  </a:lnTo>
                  <a:lnTo>
                    <a:pt x="268117" y="191220"/>
                  </a:lnTo>
                  <a:lnTo>
                    <a:pt x="267540" y="192705"/>
                  </a:lnTo>
                  <a:lnTo>
                    <a:pt x="265324" y="197313"/>
                  </a:lnTo>
                  <a:lnTo>
                    <a:pt x="261445" y="204083"/>
                  </a:lnTo>
                  <a:lnTo>
                    <a:pt x="260460" y="205560"/>
                  </a:lnTo>
                  <a:lnTo>
                    <a:pt x="254458" y="208814"/>
                  </a:lnTo>
                  <a:lnTo>
                    <a:pt x="248340" y="212353"/>
                  </a:lnTo>
                  <a:lnTo>
                    <a:pt x="247255" y="213691"/>
                  </a:lnTo>
                  <a:lnTo>
                    <a:pt x="246001" y="216907"/>
                  </a:lnTo>
                  <a:lnTo>
                    <a:pt x="244823" y="220430"/>
                  </a:lnTo>
                  <a:lnTo>
                    <a:pt x="243723" y="222269"/>
                  </a:lnTo>
                  <a:lnTo>
                    <a:pt x="239829" y="226392"/>
                  </a:lnTo>
                  <a:lnTo>
                    <a:pt x="238551" y="229554"/>
                  </a:lnTo>
                  <a:lnTo>
                    <a:pt x="238144" y="231615"/>
                  </a:lnTo>
                  <a:lnTo>
                    <a:pt x="234834" y="232769"/>
                  </a:lnTo>
                  <a:lnTo>
                    <a:pt x="231079" y="233869"/>
                  </a:lnTo>
                  <a:lnTo>
                    <a:pt x="225615" y="234223"/>
                  </a:lnTo>
                  <a:lnTo>
                    <a:pt x="223345" y="234800"/>
                  </a:lnTo>
                  <a:lnTo>
                    <a:pt x="216650" y="237639"/>
                  </a:lnTo>
                  <a:lnTo>
                    <a:pt x="214988" y="237762"/>
                  </a:lnTo>
                  <a:lnTo>
                    <a:pt x="213680" y="237293"/>
                  </a:lnTo>
                  <a:lnTo>
                    <a:pt x="212695" y="236323"/>
                  </a:lnTo>
                  <a:lnTo>
                    <a:pt x="211779" y="234708"/>
                  </a:lnTo>
                  <a:lnTo>
                    <a:pt x="211340" y="232223"/>
                  </a:lnTo>
                  <a:lnTo>
                    <a:pt x="210048" y="231100"/>
                  </a:lnTo>
                  <a:lnTo>
                    <a:pt x="208308" y="230138"/>
                  </a:lnTo>
                  <a:lnTo>
                    <a:pt x="206476" y="230100"/>
                  </a:lnTo>
                  <a:lnTo>
                    <a:pt x="204630" y="231154"/>
                  </a:lnTo>
                  <a:lnTo>
                    <a:pt x="203037" y="232308"/>
                  </a:lnTo>
                  <a:lnTo>
                    <a:pt x="201944" y="233262"/>
                  </a:lnTo>
                  <a:lnTo>
                    <a:pt x="200882" y="234377"/>
                  </a:lnTo>
                  <a:lnTo>
                    <a:pt x="198828" y="238116"/>
                  </a:lnTo>
                  <a:lnTo>
                    <a:pt x="195511" y="243478"/>
                  </a:lnTo>
                  <a:lnTo>
                    <a:pt x="191809" y="247370"/>
                  </a:lnTo>
                  <a:lnTo>
                    <a:pt x="190439" y="248532"/>
                  </a:lnTo>
                  <a:lnTo>
                    <a:pt x="189585" y="249417"/>
                  </a:lnTo>
                  <a:lnTo>
                    <a:pt x="188423" y="250709"/>
                  </a:lnTo>
                  <a:lnTo>
                    <a:pt x="187754" y="251955"/>
                  </a:lnTo>
                  <a:lnTo>
                    <a:pt x="186838" y="256025"/>
                  </a:lnTo>
                  <a:lnTo>
                    <a:pt x="186307" y="259625"/>
                  </a:lnTo>
                  <a:lnTo>
                    <a:pt x="186553" y="260433"/>
                  </a:lnTo>
                  <a:lnTo>
                    <a:pt x="187107" y="261117"/>
                  </a:lnTo>
                  <a:lnTo>
                    <a:pt x="189131" y="262156"/>
                  </a:lnTo>
                  <a:lnTo>
                    <a:pt x="192047" y="263894"/>
                  </a:lnTo>
                  <a:lnTo>
                    <a:pt x="195842" y="264879"/>
                  </a:lnTo>
                  <a:lnTo>
                    <a:pt x="199035" y="265049"/>
                  </a:lnTo>
                  <a:lnTo>
                    <a:pt x="200236" y="265787"/>
                  </a:lnTo>
                  <a:lnTo>
                    <a:pt x="200943" y="266787"/>
                  </a:lnTo>
                  <a:lnTo>
                    <a:pt x="201144" y="267626"/>
                  </a:lnTo>
                  <a:lnTo>
                    <a:pt x="200974" y="270595"/>
                  </a:lnTo>
                  <a:lnTo>
                    <a:pt x="200613" y="273780"/>
                  </a:lnTo>
                  <a:lnTo>
                    <a:pt x="199435" y="277195"/>
                  </a:lnTo>
                  <a:lnTo>
                    <a:pt x="199451" y="279149"/>
                  </a:lnTo>
                  <a:lnTo>
                    <a:pt x="199920" y="281065"/>
                  </a:lnTo>
                  <a:lnTo>
                    <a:pt x="203468" y="285911"/>
                  </a:lnTo>
                  <a:lnTo>
                    <a:pt x="204776" y="286411"/>
                  </a:lnTo>
                  <a:lnTo>
                    <a:pt x="207438" y="286519"/>
                  </a:lnTo>
                  <a:lnTo>
                    <a:pt x="208677" y="286419"/>
                  </a:lnTo>
                  <a:lnTo>
                    <a:pt x="210055" y="285927"/>
                  </a:lnTo>
                  <a:lnTo>
                    <a:pt x="211032" y="286265"/>
                  </a:lnTo>
                  <a:lnTo>
                    <a:pt x="211763" y="286858"/>
                  </a:lnTo>
                  <a:lnTo>
                    <a:pt x="211948" y="287842"/>
                  </a:lnTo>
                  <a:lnTo>
                    <a:pt x="211833" y="292666"/>
                  </a:lnTo>
                  <a:lnTo>
                    <a:pt x="212925" y="294850"/>
                  </a:lnTo>
                  <a:lnTo>
                    <a:pt x="215042" y="297820"/>
                  </a:lnTo>
                  <a:lnTo>
                    <a:pt x="216712" y="301212"/>
                  </a:lnTo>
                  <a:lnTo>
                    <a:pt x="218289" y="305267"/>
                  </a:lnTo>
                  <a:lnTo>
                    <a:pt x="219805" y="308436"/>
                  </a:lnTo>
                  <a:lnTo>
                    <a:pt x="220390" y="310090"/>
                  </a:lnTo>
                  <a:lnTo>
                    <a:pt x="219405" y="310890"/>
                  </a:lnTo>
                  <a:lnTo>
                    <a:pt x="218843" y="311721"/>
                  </a:lnTo>
                  <a:lnTo>
                    <a:pt x="218697" y="312829"/>
                  </a:lnTo>
                  <a:lnTo>
                    <a:pt x="218905" y="313998"/>
                  </a:lnTo>
                  <a:lnTo>
                    <a:pt x="218774" y="314821"/>
                  </a:lnTo>
                  <a:lnTo>
                    <a:pt x="219490" y="315836"/>
                  </a:lnTo>
                  <a:lnTo>
                    <a:pt x="220329" y="316175"/>
                  </a:lnTo>
                  <a:lnTo>
                    <a:pt x="220305" y="316883"/>
                  </a:lnTo>
                  <a:lnTo>
                    <a:pt x="218982" y="317798"/>
                  </a:lnTo>
                  <a:lnTo>
                    <a:pt x="217805" y="317767"/>
                  </a:lnTo>
                  <a:lnTo>
                    <a:pt x="216896" y="318213"/>
                  </a:lnTo>
                  <a:lnTo>
                    <a:pt x="215142" y="320137"/>
                  </a:lnTo>
                  <a:lnTo>
                    <a:pt x="214326" y="320521"/>
                  </a:lnTo>
                  <a:lnTo>
                    <a:pt x="213225" y="320698"/>
                  </a:lnTo>
                  <a:lnTo>
                    <a:pt x="212002" y="320506"/>
                  </a:lnTo>
                  <a:lnTo>
                    <a:pt x="210263" y="319729"/>
                  </a:lnTo>
                  <a:lnTo>
                    <a:pt x="209762" y="318506"/>
                  </a:lnTo>
                  <a:lnTo>
                    <a:pt x="209955" y="317221"/>
                  </a:lnTo>
                  <a:lnTo>
                    <a:pt x="209562" y="316452"/>
                  </a:lnTo>
                  <a:lnTo>
                    <a:pt x="208316" y="316598"/>
                  </a:lnTo>
                  <a:lnTo>
                    <a:pt x="203999" y="317913"/>
                  </a:lnTo>
                  <a:lnTo>
                    <a:pt x="199882" y="319537"/>
                  </a:lnTo>
                  <a:lnTo>
                    <a:pt x="199166" y="320644"/>
                  </a:lnTo>
                  <a:lnTo>
                    <a:pt x="198212" y="321791"/>
                  </a:lnTo>
                  <a:lnTo>
                    <a:pt x="196326" y="322268"/>
                  </a:lnTo>
                  <a:lnTo>
                    <a:pt x="193541" y="322414"/>
                  </a:lnTo>
                  <a:lnTo>
                    <a:pt x="191624" y="322237"/>
                  </a:lnTo>
                  <a:lnTo>
                    <a:pt x="189855" y="320998"/>
                  </a:lnTo>
                  <a:lnTo>
                    <a:pt x="188238" y="319875"/>
                  </a:lnTo>
                  <a:lnTo>
                    <a:pt x="185737" y="319821"/>
                  </a:lnTo>
                  <a:lnTo>
                    <a:pt x="181236" y="319991"/>
                  </a:lnTo>
                  <a:lnTo>
                    <a:pt x="178742" y="319975"/>
                  </a:lnTo>
                  <a:lnTo>
                    <a:pt x="177272" y="319560"/>
                  </a:lnTo>
                  <a:lnTo>
                    <a:pt x="175826" y="319875"/>
                  </a:lnTo>
                  <a:lnTo>
                    <a:pt x="174017" y="319414"/>
                  </a:lnTo>
                  <a:lnTo>
                    <a:pt x="173209" y="320029"/>
                  </a:lnTo>
                  <a:lnTo>
                    <a:pt x="172447" y="320091"/>
                  </a:lnTo>
                  <a:lnTo>
                    <a:pt x="171839" y="319029"/>
                  </a:lnTo>
                  <a:lnTo>
                    <a:pt x="171432" y="318914"/>
                  </a:lnTo>
                  <a:lnTo>
                    <a:pt x="170955" y="319067"/>
                  </a:lnTo>
                  <a:lnTo>
                    <a:pt x="170531" y="319429"/>
                  </a:lnTo>
                  <a:lnTo>
                    <a:pt x="170285" y="320052"/>
                  </a:lnTo>
                  <a:lnTo>
                    <a:pt x="170200" y="327129"/>
                  </a:lnTo>
                  <a:lnTo>
                    <a:pt x="167230" y="327083"/>
                  </a:lnTo>
                  <a:lnTo>
                    <a:pt x="165113" y="327068"/>
                  </a:lnTo>
                  <a:lnTo>
                    <a:pt x="162789" y="327453"/>
                  </a:lnTo>
                  <a:lnTo>
                    <a:pt x="160665" y="327991"/>
                  </a:lnTo>
                  <a:lnTo>
                    <a:pt x="159619" y="328637"/>
                  </a:lnTo>
                  <a:lnTo>
                    <a:pt x="158126" y="329645"/>
                  </a:lnTo>
                  <a:lnTo>
                    <a:pt x="157772" y="331061"/>
                  </a:lnTo>
                  <a:lnTo>
                    <a:pt x="157056" y="332091"/>
                  </a:lnTo>
                  <a:lnTo>
                    <a:pt x="156025" y="330568"/>
                  </a:lnTo>
                  <a:lnTo>
                    <a:pt x="155364" y="329860"/>
                  </a:lnTo>
                  <a:lnTo>
                    <a:pt x="154594" y="330383"/>
                  </a:lnTo>
                  <a:lnTo>
                    <a:pt x="153501" y="330322"/>
                  </a:lnTo>
                  <a:lnTo>
                    <a:pt x="151531" y="328583"/>
                  </a:lnTo>
                  <a:lnTo>
                    <a:pt x="150654" y="330337"/>
                  </a:lnTo>
                  <a:lnTo>
                    <a:pt x="147399" y="330737"/>
                  </a:lnTo>
                  <a:lnTo>
                    <a:pt x="146991" y="329414"/>
                  </a:lnTo>
                  <a:lnTo>
                    <a:pt x="146914" y="328183"/>
                  </a:lnTo>
                  <a:lnTo>
                    <a:pt x="145121" y="329076"/>
                  </a:lnTo>
                  <a:lnTo>
                    <a:pt x="143836" y="327706"/>
                  </a:lnTo>
                  <a:lnTo>
                    <a:pt x="143259" y="325868"/>
                  </a:lnTo>
                  <a:lnTo>
                    <a:pt x="142766" y="325360"/>
                  </a:lnTo>
                  <a:lnTo>
                    <a:pt x="142204" y="324775"/>
                  </a:lnTo>
                  <a:lnTo>
                    <a:pt x="140850" y="324145"/>
                  </a:lnTo>
                  <a:lnTo>
                    <a:pt x="139650" y="322191"/>
                  </a:lnTo>
                  <a:lnTo>
                    <a:pt x="139534" y="320114"/>
                  </a:lnTo>
                  <a:lnTo>
                    <a:pt x="139195" y="317644"/>
                  </a:lnTo>
                  <a:lnTo>
                    <a:pt x="136671" y="308474"/>
                  </a:lnTo>
                  <a:lnTo>
                    <a:pt x="135140" y="307628"/>
                  </a:lnTo>
                  <a:lnTo>
                    <a:pt x="126544" y="305997"/>
                  </a:lnTo>
                  <a:lnTo>
                    <a:pt x="126105" y="304389"/>
                  </a:lnTo>
                  <a:lnTo>
                    <a:pt x="126698" y="300066"/>
                  </a:lnTo>
                  <a:lnTo>
                    <a:pt x="126460" y="297335"/>
                  </a:lnTo>
                  <a:lnTo>
                    <a:pt x="123674" y="293727"/>
                  </a:lnTo>
                  <a:lnTo>
                    <a:pt x="122897" y="291204"/>
                  </a:lnTo>
                  <a:lnTo>
                    <a:pt x="120626" y="289042"/>
                  </a:lnTo>
                  <a:lnTo>
                    <a:pt x="118371" y="288412"/>
                  </a:lnTo>
                  <a:lnTo>
                    <a:pt x="116093" y="288696"/>
                  </a:lnTo>
                  <a:lnTo>
                    <a:pt x="114870" y="289550"/>
                  </a:lnTo>
                  <a:lnTo>
                    <a:pt x="114201" y="290996"/>
                  </a:lnTo>
                  <a:lnTo>
                    <a:pt x="119064" y="290658"/>
                  </a:lnTo>
                  <a:lnTo>
                    <a:pt x="120157" y="291189"/>
                  </a:lnTo>
                  <a:lnTo>
                    <a:pt x="121465" y="292135"/>
                  </a:lnTo>
                  <a:lnTo>
                    <a:pt x="120072" y="292096"/>
                  </a:lnTo>
                  <a:lnTo>
                    <a:pt x="118456" y="291650"/>
                  </a:lnTo>
                  <a:lnTo>
                    <a:pt x="116432" y="291681"/>
                  </a:lnTo>
                  <a:lnTo>
                    <a:pt x="108852" y="292742"/>
                  </a:lnTo>
                  <a:lnTo>
                    <a:pt x="104450" y="294273"/>
                  </a:lnTo>
                  <a:lnTo>
                    <a:pt x="98548" y="293820"/>
                  </a:lnTo>
                  <a:lnTo>
                    <a:pt x="91099" y="295327"/>
                  </a:lnTo>
                  <a:lnTo>
                    <a:pt x="84943" y="295412"/>
                  </a:lnTo>
                  <a:lnTo>
                    <a:pt x="82403" y="298343"/>
                  </a:lnTo>
                  <a:lnTo>
                    <a:pt x="80995" y="297812"/>
                  </a:lnTo>
                  <a:lnTo>
                    <a:pt x="79917" y="297097"/>
                  </a:lnTo>
                  <a:lnTo>
                    <a:pt x="71452" y="294796"/>
                  </a:lnTo>
                  <a:lnTo>
                    <a:pt x="70868" y="293835"/>
                  </a:lnTo>
                  <a:lnTo>
                    <a:pt x="69452" y="293143"/>
                  </a:lnTo>
                  <a:lnTo>
                    <a:pt x="67897" y="294373"/>
                  </a:lnTo>
                  <a:lnTo>
                    <a:pt x="66781" y="294573"/>
                  </a:lnTo>
                  <a:lnTo>
                    <a:pt x="62141" y="293550"/>
                  </a:lnTo>
                  <a:lnTo>
                    <a:pt x="58593" y="294327"/>
                  </a:lnTo>
                  <a:lnTo>
                    <a:pt x="57277" y="295651"/>
                  </a:lnTo>
                  <a:lnTo>
                    <a:pt x="57185" y="297704"/>
                  </a:lnTo>
                  <a:lnTo>
                    <a:pt x="52753" y="297304"/>
                  </a:lnTo>
                  <a:lnTo>
                    <a:pt x="50244" y="296658"/>
                  </a:lnTo>
                  <a:lnTo>
                    <a:pt x="46904" y="297374"/>
                  </a:lnTo>
                  <a:lnTo>
                    <a:pt x="39332" y="296427"/>
                  </a:lnTo>
                  <a:lnTo>
                    <a:pt x="37346" y="296658"/>
                  </a:lnTo>
                  <a:lnTo>
                    <a:pt x="34583" y="298028"/>
                  </a:lnTo>
                  <a:lnTo>
                    <a:pt x="33429" y="299089"/>
                  </a:lnTo>
                  <a:lnTo>
                    <a:pt x="31790" y="299504"/>
                  </a:lnTo>
                  <a:lnTo>
                    <a:pt x="30343" y="298028"/>
                  </a:lnTo>
                  <a:lnTo>
                    <a:pt x="29266" y="297374"/>
                  </a:lnTo>
                  <a:lnTo>
                    <a:pt x="28266" y="297804"/>
                  </a:lnTo>
                  <a:lnTo>
                    <a:pt x="26911" y="299020"/>
                  </a:lnTo>
                  <a:lnTo>
                    <a:pt x="22986" y="299589"/>
                  </a:lnTo>
                  <a:lnTo>
                    <a:pt x="19439" y="299428"/>
                  </a:lnTo>
                  <a:lnTo>
                    <a:pt x="15622" y="298289"/>
                  </a:lnTo>
                  <a:lnTo>
                    <a:pt x="16076" y="297905"/>
                  </a:lnTo>
                  <a:lnTo>
                    <a:pt x="16668" y="295920"/>
                  </a:lnTo>
                  <a:lnTo>
                    <a:pt x="17200" y="288819"/>
                  </a:lnTo>
                  <a:lnTo>
                    <a:pt x="17877" y="286250"/>
                  </a:lnTo>
                  <a:lnTo>
                    <a:pt x="17676" y="284850"/>
                  </a:lnTo>
                  <a:lnTo>
                    <a:pt x="17815" y="284427"/>
                  </a:lnTo>
                  <a:lnTo>
                    <a:pt x="19316" y="283180"/>
                  </a:lnTo>
                  <a:lnTo>
                    <a:pt x="19677" y="282657"/>
                  </a:lnTo>
                  <a:lnTo>
                    <a:pt x="20247" y="279011"/>
                  </a:lnTo>
                  <a:lnTo>
                    <a:pt x="20878" y="274964"/>
                  </a:lnTo>
                  <a:lnTo>
                    <a:pt x="21578" y="273510"/>
                  </a:lnTo>
                  <a:lnTo>
                    <a:pt x="22163" y="273118"/>
                  </a:lnTo>
                  <a:lnTo>
                    <a:pt x="26896" y="271295"/>
                  </a:lnTo>
                  <a:lnTo>
                    <a:pt x="27704" y="270087"/>
                  </a:lnTo>
                  <a:lnTo>
                    <a:pt x="30143" y="270372"/>
                  </a:lnTo>
                  <a:lnTo>
                    <a:pt x="30367" y="270080"/>
                  </a:lnTo>
                  <a:lnTo>
                    <a:pt x="30590" y="268679"/>
                  </a:lnTo>
                  <a:lnTo>
                    <a:pt x="31721" y="267164"/>
                  </a:lnTo>
                  <a:lnTo>
                    <a:pt x="33290" y="265918"/>
                  </a:lnTo>
                  <a:lnTo>
                    <a:pt x="34468" y="265479"/>
                  </a:lnTo>
                  <a:lnTo>
                    <a:pt x="38724" y="264694"/>
                  </a:lnTo>
                  <a:lnTo>
                    <a:pt x="41217" y="263602"/>
                  </a:lnTo>
                  <a:lnTo>
                    <a:pt x="41963" y="263487"/>
                  </a:lnTo>
                  <a:lnTo>
                    <a:pt x="48589" y="263764"/>
                  </a:lnTo>
                  <a:lnTo>
                    <a:pt x="49982" y="263348"/>
                  </a:lnTo>
                  <a:lnTo>
                    <a:pt x="50197" y="262964"/>
                  </a:lnTo>
                  <a:lnTo>
                    <a:pt x="50590" y="258825"/>
                  </a:lnTo>
                  <a:lnTo>
                    <a:pt x="51798" y="258179"/>
                  </a:lnTo>
                  <a:lnTo>
                    <a:pt x="51983" y="257832"/>
                  </a:lnTo>
                  <a:lnTo>
                    <a:pt x="51575" y="254963"/>
                  </a:lnTo>
                  <a:lnTo>
                    <a:pt x="51806" y="253047"/>
                  </a:lnTo>
                  <a:lnTo>
                    <a:pt x="53168" y="251909"/>
                  </a:lnTo>
                  <a:lnTo>
                    <a:pt x="53083" y="251263"/>
                  </a:lnTo>
                  <a:lnTo>
                    <a:pt x="52114" y="249901"/>
                  </a:lnTo>
                  <a:lnTo>
                    <a:pt x="50813" y="249032"/>
                  </a:lnTo>
                  <a:lnTo>
                    <a:pt x="50182" y="248824"/>
                  </a:lnTo>
                  <a:lnTo>
                    <a:pt x="44749" y="249647"/>
                  </a:lnTo>
                  <a:lnTo>
                    <a:pt x="42502" y="249378"/>
                  </a:lnTo>
                  <a:lnTo>
                    <a:pt x="41456" y="248878"/>
                  </a:lnTo>
                  <a:lnTo>
                    <a:pt x="41232" y="248509"/>
                  </a:lnTo>
                  <a:lnTo>
                    <a:pt x="41448" y="247670"/>
                  </a:lnTo>
                  <a:lnTo>
                    <a:pt x="41486" y="246309"/>
                  </a:lnTo>
                  <a:lnTo>
                    <a:pt x="42271" y="244186"/>
                  </a:lnTo>
                  <a:lnTo>
                    <a:pt x="42510" y="242916"/>
                  </a:lnTo>
                  <a:lnTo>
                    <a:pt x="41871" y="235554"/>
                  </a:lnTo>
                  <a:lnTo>
                    <a:pt x="40955" y="230654"/>
                  </a:lnTo>
                  <a:lnTo>
                    <a:pt x="41448" y="225784"/>
                  </a:lnTo>
                  <a:lnTo>
                    <a:pt x="41348" y="224776"/>
                  </a:lnTo>
                  <a:lnTo>
                    <a:pt x="41163" y="224546"/>
                  </a:lnTo>
                  <a:lnTo>
                    <a:pt x="40478" y="224546"/>
                  </a:lnTo>
                  <a:lnTo>
                    <a:pt x="37169" y="224976"/>
                  </a:lnTo>
                  <a:lnTo>
                    <a:pt x="34352" y="221838"/>
                  </a:lnTo>
                  <a:lnTo>
                    <a:pt x="32598" y="220599"/>
                  </a:lnTo>
                  <a:lnTo>
                    <a:pt x="27796" y="219038"/>
                  </a:lnTo>
                  <a:lnTo>
                    <a:pt x="25687" y="218730"/>
                  </a:lnTo>
                  <a:lnTo>
                    <a:pt x="22602" y="217376"/>
                  </a:lnTo>
                  <a:lnTo>
                    <a:pt x="19747" y="214414"/>
                  </a:lnTo>
                  <a:lnTo>
                    <a:pt x="16838" y="211376"/>
                  </a:lnTo>
                  <a:lnTo>
                    <a:pt x="15660" y="209429"/>
                  </a:lnTo>
                  <a:lnTo>
                    <a:pt x="14360" y="206114"/>
                  </a:lnTo>
                  <a:lnTo>
                    <a:pt x="10681" y="199752"/>
                  </a:lnTo>
                  <a:lnTo>
                    <a:pt x="10712" y="198105"/>
                  </a:lnTo>
                  <a:lnTo>
                    <a:pt x="10258" y="197098"/>
                  </a:lnTo>
                  <a:lnTo>
                    <a:pt x="6664" y="192905"/>
                  </a:lnTo>
                  <a:lnTo>
                    <a:pt x="4117" y="189920"/>
                  </a:lnTo>
                  <a:lnTo>
                    <a:pt x="0" y="185089"/>
                  </a:lnTo>
                  <a:lnTo>
                    <a:pt x="8227" y="187797"/>
                  </a:lnTo>
                  <a:lnTo>
                    <a:pt x="14637" y="189866"/>
                  </a:lnTo>
                  <a:lnTo>
                    <a:pt x="25003" y="193205"/>
                  </a:lnTo>
                  <a:lnTo>
                    <a:pt x="33044" y="195798"/>
                  </a:lnTo>
                  <a:lnTo>
                    <a:pt x="35268" y="196221"/>
                  </a:lnTo>
                  <a:lnTo>
                    <a:pt x="58839" y="194005"/>
                  </a:lnTo>
                  <a:lnTo>
                    <a:pt x="67543" y="195682"/>
                  </a:lnTo>
                  <a:lnTo>
                    <a:pt x="70305" y="196621"/>
                  </a:lnTo>
                  <a:lnTo>
                    <a:pt x="70721" y="196075"/>
                  </a:lnTo>
                  <a:lnTo>
                    <a:pt x="71891" y="194936"/>
                  </a:lnTo>
                  <a:lnTo>
                    <a:pt x="73923" y="193782"/>
                  </a:lnTo>
                  <a:lnTo>
                    <a:pt x="76677" y="192867"/>
                  </a:lnTo>
                  <a:lnTo>
                    <a:pt x="79425" y="192367"/>
                  </a:lnTo>
                  <a:lnTo>
                    <a:pt x="83365" y="192297"/>
                  </a:lnTo>
                  <a:lnTo>
                    <a:pt x="86043" y="192374"/>
                  </a:lnTo>
                  <a:lnTo>
                    <a:pt x="88020" y="192651"/>
                  </a:lnTo>
                  <a:lnTo>
                    <a:pt x="91838" y="192490"/>
                  </a:lnTo>
                  <a:lnTo>
                    <a:pt x="93669" y="192043"/>
                  </a:lnTo>
                  <a:lnTo>
                    <a:pt x="99941" y="190213"/>
                  </a:lnTo>
                  <a:lnTo>
                    <a:pt x="104158" y="188982"/>
                  </a:lnTo>
                  <a:lnTo>
                    <a:pt x="110537" y="187066"/>
                  </a:lnTo>
                  <a:lnTo>
                    <a:pt x="115193" y="185659"/>
                  </a:lnTo>
                  <a:lnTo>
                    <a:pt x="116355" y="184912"/>
                  </a:lnTo>
                  <a:lnTo>
                    <a:pt x="117556" y="183574"/>
                  </a:lnTo>
                  <a:lnTo>
                    <a:pt x="118133" y="182366"/>
                  </a:lnTo>
                  <a:lnTo>
                    <a:pt x="116702" y="180504"/>
                  </a:lnTo>
                  <a:lnTo>
                    <a:pt x="116517" y="178866"/>
                  </a:lnTo>
                  <a:lnTo>
                    <a:pt x="117456" y="176781"/>
                  </a:lnTo>
                  <a:lnTo>
                    <a:pt x="117964" y="173604"/>
                  </a:lnTo>
                  <a:lnTo>
                    <a:pt x="117864" y="169073"/>
                  </a:lnTo>
                  <a:lnTo>
                    <a:pt x="117556" y="166457"/>
                  </a:lnTo>
                  <a:lnTo>
                    <a:pt x="118856" y="161588"/>
                  </a:lnTo>
                  <a:lnTo>
                    <a:pt x="119941" y="158849"/>
                  </a:lnTo>
                  <a:lnTo>
                    <a:pt x="122104" y="157541"/>
                  </a:lnTo>
                  <a:lnTo>
                    <a:pt x="123612" y="156741"/>
                  </a:lnTo>
                  <a:lnTo>
                    <a:pt x="124236" y="156149"/>
                  </a:lnTo>
                  <a:lnTo>
                    <a:pt x="124851" y="155495"/>
                  </a:lnTo>
                  <a:lnTo>
                    <a:pt x="127159" y="151772"/>
                  </a:lnTo>
                  <a:lnTo>
                    <a:pt x="129276" y="150033"/>
                  </a:lnTo>
                  <a:lnTo>
                    <a:pt x="131323" y="148979"/>
                  </a:lnTo>
                  <a:lnTo>
                    <a:pt x="133570" y="149118"/>
                  </a:lnTo>
                  <a:lnTo>
                    <a:pt x="135471" y="150556"/>
                  </a:lnTo>
                  <a:lnTo>
                    <a:pt x="139165" y="151187"/>
                  </a:lnTo>
                  <a:lnTo>
                    <a:pt x="142743" y="150764"/>
                  </a:lnTo>
                  <a:lnTo>
                    <a:pt x="145844" y="149679"/>
                  </a:lnTo>
                  <a:lnTo>
                    <a:pt x="147252" y="148794"/>
                  </a:lnTo>
                  <a:lnTo>
                    <a:pt x="148899" y="148018"/>
                  </a:lnTo>
                  <a:lnTo>
                    <a:pt x="148807" y="147125"/>
                  </a:lnTo>
                  <a:lnTo>
                    <a:pt x="146937" y="146356"/>
                  </a:lnTo>
                  <a:lnTo>
                    <a:pt x="145867" y="145263"/>
                  </a:lnTo>
                  <a:lnTo>
                    <a:pt x="145452" y="143925"/>
                  </a:lnTo>
                  <a:lnTo>
                    <a:pt x="146498" y="143110"/>
                  </a:lnTo>
                  <a:lnTo>
                    <a:pt x="148946" y="142871"/>
                  </a:lnTo>
                  <a:lnTo>
                    <a:pt x="154932" y="139602"/>
                  </a:lnTo>
                  <a:lnTo>
                    <a:pt x="157372" y="137448"/>
                  </a:lnTo>
                  <a:lnTo>
                    <a:pt x="158034" y="136440"/>
                  </a:lnTo>
                  <a:lnTo>
                    <a:pt x="159188" y="136332"/>
                  </a:lnTo>
                  <a:lnTo>
                    <a:pt x="161466" y="137332"/>
                  </a:lnTo>
                  <a:lnTo>
                    <a:pt x="164136" y="137663"/>
                  </a:lnTo>
                  <a:lnTo>
                    <a:pt x="165806" y="136663"/>
                  </a:lnTo>
                  <a:lnTo>
                    <a:pt x="167468" y="136440"/>
                  </a:lnTo>
                  <a:lnTo>
                    <a:pt x="169100" y="137532"/>
                  </a:lnTo>
                  <a:lnTo>
                    <a:pt x="169977" y="138840"/>
                  </a:lnTo>
                  <a:lnTo>
                    <a:pt x="171455" y="140394"/>
                  </a:lnTo>
                  <a:lnTo>
                    <a:pt x="173325" y="140702"/>
                  </a:lnTo>
                  <a:lnTo>
                    <a:pt x="175580" y="139871"/>
                  </a:lnTo>
                  <a:lnTo>
                    <a:pt x="177950" y="138071"/>
                  </a:lnTo>
                  <a:lnTo>
                    <a:pt x="180197" y="135547"/>
                  </a:lnTo>
                  <a:lnTo>
                    <a:pt x="182190" y="133055"/>
                  </a:lnTo>
                  <a:lnTo>
                    <a:pt x="181697" y="125131"/>
                  </a:lnTo>
                  <a:lnTo>
                    <a:pt x="181366" y="120446"/>
                  </a:lnTo>
                  <a:lnTo>
                    <a:pt x="182421" y="117969"/>
                  </a:lnTo>
                  <a:lnTo>
                    <a:pt x="183921" y="116454"/>
                  </a:lnTo>
                  <a:lnTo>
                    <a:pt x="184914" y="114092"/>
                  </a:lnTo>
                  <a:lnTo>
                    <a:pt x="184891" y="112007"/>
                  </a:lnTo>
                  <a:lnTo>
                    <a:pt x="185945" y="110254"/>
                  </a:lnTo>
                  <a:lnTo>
                    <a:pt x="186992" y="105461"/>
                  </a:lnTo>
                  <a:lnTo>
                    <a:pt x="188415" y="104330"/>
                  </a:lnTo>
                  <a:lnTo>
                    <a:pt x="191355" y="103545"/>
                  </a:lnTo>
                  <a:lnTo>
                    <a:pt x="196034" y="103091"/>
                  </a:lnTo>
                  <a:lnTo>
                    <a:pt x="199704" y="100899"/>
                  </a:lnTo>
                  <a:lnTo>
                    <a:pt x="203399" y="98560"/>
                  </a:lnTo>
                  <a:lnTo>
                    <a:pt x="203891" y="96499"/>
                  </a:lnTo>
                  <a:lnTo>
                    <a:pt x="202506" y="94299"/>
                  </a:lnTo>
                  <a:lnTo>
                    <a:pt x="200651" y="90021"/>
                  </a:lnTo>
                  <a:lnTo>
                    <a:pt x="198981" y="87460"/>
                  </a:lnTo>
                  <a:lnTo>
                    <a:pt x="194903" y="82859"/>
                  </a:lnTo>
                  <a:lnTo>
                    <a:pt x="195372" y="80021"/>
                  </a:lnTo>
                  <a:lnTo>
                    <a:pt x="197642" y="78859"/>
                  </a:lnTo>
                  <a:lnTo>
                    <a:pt x="203229" y="80828"/>
                  </a:lnTo>
                  <a:lnTo>
                    <a:pt x="204784" y="81213"/>
                  </a:lnTo>
                  <a:lnTo>
                    <a:pt x="206731" y="81490"/>
                  </a:lnTo>
                  <a:lnTo>
                    <a:pt x="211879" y="81444"/>
                  </a:lnTo>
                  <a:lnTo>
                    <a:pt x="216081" y="80675"/>
                  </a:lnTo>
                  <a:lnTo>
                    <a:pt x="220467" y="78921"/>
                  </a:lnTo>
                  <a:lnTo>
                    <a:pt x="221329" y="77090"/>
                  </a:lnTo>
                  <a:lnTo>
                    <a:pt x="221275" y="74913"/>
                  </a:lnTo>
                  <a:lnTo>
                    <a:pt x="221352" y="73113"/>
                  </a:lnTo>
                  <a:lnTo>
                    <a:pt x="221421" y="70612"/>
                  </a:lnTo>
                  <a:lnTo>
                    <a:pt x="219843" y="69005"/>
                  </a:lnTo>
                  <a:lnTo>
                    <a:pt x="218889" y="67566"/>
                  </a:lnTo>
                  <a:lnTo>
                    <a:pt x="218605" y="66412"/>
                  </a:lnTo>
                  <a:lnTo>
                    <a:pt x="219705" y="65781"/>
                  </a:lnTo>
                  <a:lnTo>
                    <a:pt x="220775" y="64604"/>
                  </a:lnTo>
                  <a:lnTo>
                    <a:pt x="221798" y="62466"/>
                  </a:lnTo>
                  <a:lnTo>
                    <a:pt x="224230" y="59904"/>
                  </a:lnTo>
                  <a:lnTo>
                    <a:pt x="225700" y="57596"/>
                  </a:lnTo>
                  <a:lnTo>
                    <a:pt x="227085" y="56504"/>
                  </a:lnTo>
                  <a:lnTo>
                    <a:pt x="229178" y="54996"/>
                  </a:lnTo>
                  <a:lnTo>
                    <a:pt x="230517" y="52788"/>
                  </a:lnTo>
                  <a:lnTo>
                    <a:pt x="231133" y="51465"/>
                  </a:lnTo>
                  <a:lnTo>
                    <a:pt x="232341" y="50173"/>
                  </a:lnTo>
                  <a:lnTo>
                    <a:pt x="232749" y="49326"/>
                  </a:lnTo>
                  <a:lnTo>
                    <a:pt x="232418" y="48565"/>
                  </a:lnTo>
                  <a:lnTo>
                    <a:pt x="231818" y="47611"/>
                  </a:lnTo>
                  <a:lnTo>
                    <a:pt x="231133" y="46534"/>
                  </a:lnTo>
                  <a:lnTo>
                    <a:pt x="231133" y="45488"/>
                  </a:lnTo>
                  <a:lnTo>
                    <a:pt x="231702" y="44387"/>
                  </a:lnTo>
                  <a:lnTo>
                    <a:pt x="232326" y="43395"/>
                  </a:lnTo>
                  <a:lnTo>
                    <a:pt x="232033" y="42003"/>
                  </a:lnTo>
                  <a:lnTo>
                    <a:pt x="231702" y="39733"/>
                  </a:lnTo>
                  <a:lnTo>
                    <a:pt x="230563" y="38395"/>
                  </a:lnTo>
                  <a:lnTo>
                    <a:pt x="229794" y="35295"/>
                  </a:lnTo>
                  <a:lnTo>
                    <a:pt x="228586" y="32141"/>
                  </a:lnTo>
                  <a:lnTo>
                    <a:pt x="227939" y="30910"/>
                  </a:lnTo>
                  <a:lnTo>
                    <a:pt x="226754" y="29356"/>
                  </a:lnTo>
                  <a:lnTo>
                    <a:pt x="224107" y="27709"/>
                  </a:lnTo>
                  <a:lnTo>
                    <a:pt x="223345" y="26609"/>
                  </a:lnTo>
                  <a:lnTo>
                    <a:pt x="224376" y="24486"/>
                  </a:lnTo>
                  <a:lnTo>
                    <a:pt x="226108" y="23171"/>
                  </a:lnTo>
                  <a:lnTo>
                    <a:pt x="229363" y="19917"/>
                  </a:lnTo>
                  <a:lnTo>
                    <a:pt x="231140" y="17670"/>
                  </a:lnTo>
                  <a:lnTo>
                    <a:pt x="232749" y="16101"/>
                  </a:lnTo>
                  <a:lnTo>
                    <a:pt x="234827" y="16363"/>
                  </a:lnTo>
                  <a:lnTo>
                    <a:pt x="236043" y="16224"/>
                  </a:lnTo>
                  <a:lnTo>
                    <a:pt x="237112" y="14770"/>
                  </a:lnTo>
                  <a:lnTo>
                    <a:pt x="239236" y="13485"/>
                  </a:lnTo>
                  <a:lnTo>
                    <a:pt x="243015" y="10824"/>
                  </a:lnTo>
                  <a:lnTo>
                    <a:pt x="244338" y="9024"/>
                  </a:lnTo>
                  <a:lnTo>
                    <a:pt x="246347" y="8116"/>
                  </a:lnTo>
                  <a:lnTo>
                    <a:pt x="248017" y="7908"/>
                  </a:lnTo>
                  <a:lnTo>
                    <a:pt x="250264" y="7277"/>
                  </a:lnTo>
                  <a:lnTo>
                    <a:pt x="252426" y="6308"/>
                  </a:lnTo>
                  <a:lnTo>
                    <a:pt x="254404" y="5570"/>
                  </a:lnTo>
                  <a:lnTo>
                    <a:pt x="257497" y="5416"/>
                  </a:lnTo>
                  <a:lnTo>
                    <a:pt x="262415" y="4977"/>
                  </a:lnTo>
                  <a:lnTo>
                    <a:pt x="265062" y="4516"/>
                  </a:lnTo>
                  <a:lnTo>
                    <a:pt x="271426" y="4162"/>
                  </a:lnTo>
                  <a:lnTo>
                    <a:pt x="278352" y="4000"/>
                  </a:lnTo>
                  <a:lnTo>
                    <a:pt x="279152" y="3985"/>
                  </a:lnTo>
                  <a:lnTo>
                    <a:pt x="282154" y="4939"/>
                  </a:lnTo>
                  <a:lnTo>
                    <a:pt x="284185" y="5739"/>
                  </a:lnTo>
                  <a:lnTo>
                    <a:pt x="284986" y="5670"/>
                  </a:lnTo>
                  <a:lnTo>
                    <a:pt x="288349" y="3762"/>
                  </a:lnTo>
                  <a:lnTo>
                    <a:pt x="293458" y="1423"/>
                  </a:lnTo>
                  <a:lnTo>
                    <a:pt x="295836" y="385"/>
                  </a:lnTo>
                  <a:lnTo>
                    <a:pt x="297114" y="0"/>
                  </a:lnTo>
                  <a:lnTo>
                    <a:pt x="299091" y="23"/>
                  </a:lnTo>
                  <a:lnTo>
                    <a:pt x="300684" y="6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6" name="Serbest Form 185">
              <a:extLst>
                <a:ext uri="{FF2B5EF4-FFF2-40B4-BE49-F238E27FC236}">
                  <a16:creationId xmlns:a16="http://schemas.microsoft.com/office/drawing/2014/main" id="{899AAA15-8CC7-2647-9C55-E6CE931F1261}"/>
                </a:ext>
              </a:extLst>
            </p:cNvPr>
            <p:cNvSpPr/>
            <p:nvPr/>
          </p:nvSpPr>
          <p:spPr>
            <a:xfrm>
              <a:off x="8303074" y="5079938"/>
              <a:ext cx="215472" cy="203536"/>
            </a:xfrm>
            <a:custGeom>
              <a:avLst/>
              <a:gdLst>
                <a:gd name="csX0" fmla="*/ 118256 w 215472"/>
                <a:gd name="csY0" fmla="*/ 14116 h 203536"/>
                <a:gd name="csX1" fmla="*/ 119118 w 215472"/>
                <a:gd name="csY1" fmla="*/ 14563 h 203536"/>
                <a:gd name="csX2" fmla="*/ 125167 w 215472"/>
                <a:gd name="csY2" fmla="*/ 15047 h 203536"/>
                <a:gd name="csX3" fmla="*/ 131300 w 215472"/>
                <a:gd name="csY3" fmla="*/ 15532 h 203536"/>
                <a:gd name="csX4" fmla="*/ 141158 w 215472"/>
                <a:gd name="csY4" fmla="*/ 16063 h 203536"/>
                <a:gd name="csX5" fmla="*/ 151431 w 215472"/>
                <a:gd name="csY5" fmla="*/ 16601 h 203536"/>
                <a:gd name="csX6" fmla="*/ 162097 w 215472"/>
                <a:gd name="csY6" fmla="*/ 17178 h 203536"/>
                <a:gd name="csX7" fmla="*/ 173633 w 215472"/>
                <a:gd name="csY7" fmla="*/ 17786 h 203536"/>
                <a:gd name="csX8" fmla="*/ 185799 w 215472"/>
                <a:gd name="csY8" fmla="*/ 18147 h 203536"/>
                <a:gd name="csX9" fmla="*/ 186546 w 215472"/>
                <a:gd name="csY9" fmla="*/ 17901 h 203536"/>
                <a:gd name="csX10" fmla="*/ 187785 w 215472"/>
                <a:gd name="csY10" fmla="*/ 16463 h 203536"/>
                <a:gd name="csX11" fmla="*/ 189300 w 215472"/>
                <a:gd name="csY11" fmla="*/ 16655 h 203536"/>
                <a:gd name="csX12" fmla="*/ 191094 w 215472"/>
                <a:gd name="csY12" fmla="*/ 17547 h 203536"/>
                <a:gd name="csX13" fmla="*/ 191924 w 215472"/>
                <a:gd name="csY13" fmla="*/ 18209 h 203536"/>
                <a:gd name="csX14" fmla="*/ 192279 w 215472"/>
                <a:gd name="csY14" fmla="*/ 18971 h 203536"/>
                <a:gd name="csX15" fmla="*/ 192502 w 215472"/>
                <a:gd name="csY15" fmla="*/ 19847 h 203536"/>
                <a:gd name="csX16" fmla="*/ 193479 w 215472"/>
                <a:gd name="csY16" fmla="*/ 20017 h 203536"/>
                <a:gd name="csX17" fmla="*/ 195272 w 215472"/>
                <a:gd name="csY17" fmla="*/ 20686 h 203536"/>
                <a:gd name="csX18" fmla="*/ 197689 w 215472"/>
                <a:gd name="csY18" fmla="*/ 22201 h 203536"/>
                <a:gd name="csX19" fmla="*/ 199581 w 215472"/>
                <a:gd name="csY19" fmla="*/ 23671 h 203536"/>
                <a:gd name="csX20" fmla="*/ 201390 w 215472"/>
                <a:gd name="csY20" fmla="*/ 25763 h 203536"/>
                <a:gd name="csX21" fmla="*/ 201990 w 215472"/>
                <a:gd name="csY21" fmla="*/ 28133 h 203536"/>
                <a:gd name="csX22" fmla="*/ 202021 w 215472"/>
                <a:gd name="csY22" fmla="*/ 30818 h 203536"/>
                <a:gd name="csX23" fmla="*/ 201905 w 215472"/>
                <a:gd name="csY23" fmla="*/ 32541 h 203536"/>
                <a:gd name="csX24" fmla="*/ 202059 w 215472"/>
                <a:gd name="csY24" fmla="*/ 33241 h 203536"/>
                <a:gd name="csX25" fmla="*/ 204530 w 215472"/>
                <a:gd name="csY25" fmla="*/ 45649 h 203536"/>
                <a:gd name="csX26" fmla="*/ 208639 w 215472"/>
                <a:gd name="csY26" fmla="*/ 57519 h 203536"/>
                <a:gd name="csX27" fmla="*/ 210148 w 215472"/>
                <a:gd name="csY27" fmla="*/ 63227 h 203536"/>
                <a:gd name="csX28" fmla="*/ 210748 w 215472"/>
                <a:gd name="csY28" fmla="*/ 66258 h 203536"/>
                <a:gd name="csX29" fmla="*/ 211233 w 215472"/>
                <a:gd name="csY29" fmla="*/ 70643 h 203536"/>
                <a:gd name="csX30" fmla="*/ 211379 w 215472"/>
                <a:gd name="csY30" fmla="*/ 73720 h 203536"/>
                <a:gd name="csX31" fmla="*/ 211363 w 215472"/>
                <a:gd name="csY31" fmla="*/ 75444 h 203536"/>
                <a:gd name="csX32" fmla="*/ 211055 w 215472"/>
                <a:gd name="csY32" fmla="*/ 77813 h 203536"/>
                <a:gd name="csX33" fmla="*/ 209839 w 215472"/>
                <a:gd name="csY33" fmla="*/ 79213 h 203536"/>
                <a:gd name="csX34" fmla="*/ 201952 w 215472"/>
                <a:gd name="csY34" fmla="*/ 83213 h 203536"/>
                <a:gd name="csX35" fmla="*/ 200467 w 215472"/>
                <a:gd name="csY35" fmla="*/ 84460 h 203536"/>
                <a:gd name="csX36" fmla="*/ 198143 w 215472"/>
                <a:gd name="csY36" fmla="*/ 87567 h 203536"/>
                <a:gd name="csX37" fmla="*/ 195995 w 215472"/>
                <a:gd name="csY37" fmla="*/ 90760 h 203536"/>
                <a:gd name="csX38" fmla="*/ 195503 w 215472"/>
                <a:gd name="csY38" fmla="*/ 91852 h 203536"/>
                <a:gd name="csX39" fmla="*/ 195372 w 215472"/>
                <a:gd name="csY39" fmla="*/ 92568 h 203536"/>
                <a:gd name="csX40" fmla="*/ 195849 w 215472"/>
                <a:gd name="csY40" fmla="*/ 93614 h 203536"/>
                <a:gd name="csX41" fmla="*/ 198658 w 215472"/>
                <a:gd name="csY41" fmla="*/ 95314 h 203536"/>
                <a:gd name="csX42" fmla="*/ 201490 w 215472"/>
                <a:gd name="csY42" fmla="*/ 96683 h 203536"/>
                <a:gd name="csX43" fmla="*/ 202414 w 215472"/>
                <a:gd name="csY43" fmla="*/ 97706 h 203536"/>
                <a:gd name="csX44" fmla="*/ 204507 w 215472"/>
                <a:gd name="csY44" fmla="*/ 99014 h 203536"/>
                <a:gd name="csX45" fmla="*/ 205268 w 215472"/>
                <a:gd name="csY45" fmla="*/ 100191 h 203536"/>
                <a:gd name="csX46" fmla="*/ 205684 w 215472"/>
                <a:gd name="csY46" fmla="*/ 101207 h 203536"/>
                <a:gd name="csX47" fmla="*/ 205653 w 215472"/>
                <a:gd name="csY47" fmla="*/ 103569 h 203536"/>
                <a:gd name="csX48" fmla="*/ 204715 w 215472"/>
                <a:gd name="csY48" fmla="*/ 106822 h 203536"/>
                <a:gd name="csX49" fmla="*/ 205107 w 215472"/>
                <a:gd name="csY49" fmla="*/ 109276 h 203536"/>
                <a:gd name="csX50" fmla="*/ 204145 w 215472"/>
                <a:gd name="csY50" fmla="*/ 110915 h 203536"/>
                <a:gd name="csX51" fmla="*/ 203360 w 215472"/>
                <a:gd name="csY51" fmla="*/ 112731 h 203536"/>
                <a:gd name="csX52" fmla="*/ 203245 w 215472"/>
                <a:gd name="csY52" fmla="*/ 115900 h 203536"/>
                <a:gd name="csX53" fmla="*/ 204661 w 215472"/>
                <a:gd name="csY53" fmla="*/ 119392 h 203536"/>
                <a:gd name="csX54" fmla="*/ 205823 w 215472"/>
                <a:gd name="csY54" fmla="*/ 121777 h 203536"/>
                <a:gd name="csX55" fmla="*/ 206269 w 215472"/>
                <a:gd name="csY55" fmla="*/ 123647 h 203536"/>
                <a:gd name="csX56" fmla="*/ 205800 w 215472"/>
                <a:gd name="csY56" fmla="*/ 125108 h 203536"/>
                <a:gd name="csX57" fmla="*/ 205938 w 215472"/>
                <a:gd name="csY57" fmla="*/ 126570 h 203536"/>
                <a:gd name="csX58" fmla="*/ 206977 w 215472"/>
                <a:gd name="csY58" fmla="*/ 128124 h 203536"/>
                <a:gd name="csX59" fmla="*/ 210240 w 215472"/>
                <a:gd name="csY59" fmla="*/ 132893 h 203536"/>
                <a:gd name="csX60" fmla="*/ 211848 w 215472"/>
                <a:gd name="csY60" fmla="*/ 137471 h 203536"/>
                <a:gd name="csX61" fmla="*/ 212879 w 215472"/>
                <a:gd name="csY61" fmla="*/ 139255 h 203536"/>
                <a:gd name="csX62" fmla="*/ 215257 w 215472"/>
                <a:gd name="csY62" fmla="*/ 141563 h 203536"/>
                <a:gd name="csX63" fmla="*/ 215472 w 215472"/>
                <a:gd name="csY63" fmla="*/ 142509 h 203536"/>
                <a:gd name="csX64" fmla="*/ 214519 w 215472"/>
                <a:gd name="csY64" fmla="*/ 143379 h 203536"/>
                <a:gd name="csX65" fmla="*/ 213749 w 215472"/>
                <a:gd name="csY65" fmla="*/ 143494 h 203536"/>
                <a:gd name="csX66" fmla="*/ 213125 w 215472"/>
                <a:gd name="csY66" fmla="*/ 143725 h 203536"/>
                <a:gd name="csX67" fmla="*/ 212725 w 215472"/>
                <a:gd name="csY67" fmla="*/ 144533 h 203536"/>
                <a:gd name="csX68" fmla="*/ 213349 w 215472"/>
                <a:gd name="csY68" fmla="*/ 145402 h 203536"/>
                <a:gd name="csX69" fmla="*/ 214187 w 215472"/>
                <a:gd name="csY69" fmla="*/ 146671 h 203536"/>
                <a:gd name="csX70" fmla="*/ 215234 w 215472"/>
                <a:gd name="csY70" fmla="*/ 150264 h 203536"/>
                <a:gd name="csX71" fmla="*/ 215134 w 215472"/>
                <a:gd name="csY71" fmla="*/ 153203 h 203536"/>
                <a:gd name="csX72" fmla="*/ 214326 w 215472"/>
                <a:gd name="csY72" fmla="*/ 153949 h 203536"/>
                <a:gd name="csX73" fmla="*/ 213295 w 215472"/>
                <a:gd name="csY73" fmla="*/ 155687 h 203536"/>
                <a:gd name="csX74" fmla="*/ 212602 w 215472"/>
                <a:gd name="csY74" fmla="*/ 157280 h 203536"/>
                <a:gd name="csX75" fmla="*/ 206962 w 215472"/>
                <a:gd name="csY75" fmla="*/ 158380 h 203536"/>
                <a:gd name="csX76" fmla="*/ 205607 w 215472"/>
                <a:gd name="csY76" fmla="*/ 160080 h 203536"/>
                <a:gd name="csX77" fmla="*/ 202521 w 215472"/>
                <a:gd name="csY77" fmla="*/ 163349 h 203536"/>
                <a:gd name="csX78" fmla="*/ 200420 w 215472"/>
                <a:gd name="csY78" fmla="*/ 165234 h 203536"/>
                <a:gd name="csX79" fmla="*/ 197304 w 215472"/>
                <a:gd name="csY79" fmla="*/ 168627 h 203536"/>
                <a:gd name="csX80" fmla="*/ 192379 w 215472"/>
                <a:gd name="csY80" fmla="*/ 174442 h 203536"/>
                <a:gd name="csX81" fmla="*/ 190562 w 215472"/>
                <a:gd name="csY81" fmla="*/ 176873 h 203536"/>
                <a:gd name="csX82" fmla="*/ 189231 w 215472"/>
                <a:gd name="csY82" fmla="*/ 178881 h 203536"/>
                <a:gd name="csX83" fmla="*/ 185245 w 215472"/>
                <a:gd name="csY83" fmla="*/ 184205 h 203536"/>
                <a:gd name="csX84" fmla="*/ 184021 w 215472"/>
                <a:gd name="csY84" fmla="*/ 186435 h 203536"/>
                <a:gd name="csX85" fmla="*/ 184260 w 215472"/>
                <a:gd name="csY85" fmla="*/ 188266 h 203536"/>
                <a:gd name="csX86" fmla="*/ 185545 w 215472"/>
                <a:gd name="csY86" fmla="*/ 192567 h 203536"/>
                <a:gd name="csX87" fmla="*/ 185814 w 215472"/>
                <a:gd name="csY87" fmla="*/ 194505 h 203536"/>
                <a:gd name="csX88" fmla="*/ 185584 w 215472"/>
                <a:gd name="csY88" fmla="*/ 196290 h 203536"/>
                <a:gd name="csX89" fmla="*/ 185160 w 215472"/>
                <a:gd name="csY89" fmla="*/ 197882 h 203536"/>
                <a:gd name="csX90" fmla="*/ 185237 w 215472"/>
                <a:gd name="csY90" fmla="*/ 198590 h 203536"/>
                <a:gd name="csX91" fmla="*/ 186414 w 215472"/>
                <a:gd name="csY91" fmla="*/ 199744 h 203536"/>
                <a:gd name="csX92" fmla="*/ 188285 w 215472"/>
                <a:gd name="csY92" fmla="*/ 201552 h 203536"/>
                <a:gd name="csX93" fmla="*/ 188392 w 215472"/>
                <a:gd name="csY93" fmla="*/ 202160 h 203536"/>
                <a:gd name="csX94" fmla="*/ 188131 w 215472"/>
                <a:gd name="csY94" fmla="*/ 202944 h 203536"/>
                <a:gd name="csX95" fmla="*/ 187484 w 215472"/>
                <a:gd name="csY95" fmla="*/ 203537 h 203536"/>
                <a:gd name="csX96" fmla="*/ 185137 w 215472"/>
                <a:gd name="csY96" fmla="*/ 202906 h 203536"/>
                <a:gd name="csX97" fmla="*/ 182521 w 215472"/>
                <a:gd name="csY97" fmla="*/ 201683 h 203536"/>
                <a:gd name="csX98" fmla="*/ 181628 w 215472"/>
                <a:gd name="csY98" fmla="*/ 201837 h 203536"/>
                <a:gd name="csX99" fmla="*/ 180212 w 215472"/>
                <a:gd name="csY99" fmla="*/ 201544 h 203536"/>
                <a:gd name="csX100" fmla="*/ 174371 w 215472"/>
                <a:gd name="csY100" fmla="*/ 199182 h 203536"/>
                <a:gd name="csX101" fmla="*/ 170431 w 215472"/>
                <a:gd name="csY101" fmla="*/ 197329 h 203536"/>
                <a:gd name="csX102" fmla="*/ 170039 w 215472"/>
                <a:gd name="csY102" fmla="*/ 196121 h 203536"/>
                <a:gd name="csX103" fmla="*/ 169300 w 215472"/>
                <a:gd name="csY103" fmla="*/ 194374 h 203536"/>
                <a:gd name="csX104" fmla="*/ 167623 w 215472"/>
                <a:gd name="csY104" fmla="*/ 192905 h 203536"/>
                <a:gd name="csX105" fmla="*/ 163775 w 215472"/>
                <a:gd name="csY105" fmla="*/ 191636 h 203536"/>
                <a:gd name="csX106" fmla="*/ 162213 w 215472"/>
                <a:gd name="csY106" fmla="*/ 190644 h 203536"/>
                <a:gd name="csX107" fmla="*/ 155964 w 215472"/>
                <a:gd name="csY107" fmla="*/ 190090 h 203536"/>
                <a:gd name="csX108" fmla="*/ 153255 w 215472"/>
                <a:gd name="csY108" fmla="*/ 190067 h 203536"/>
                <a:gd name="csX109" fmla="*/ 151339 w 215472"/>
                <a:gd name="csY109" fmla="*/ 190474 h 203536"/>
                <a:gd name="csX110" fmla="*/ 150108 w 215472"/>
                <a:gd name="csY110" fmla="*/ 190436 h 203536"/>
                <a:gd name="csX111" fmla="*/ 148422 w 215472"/>
                <a:gd name="csY111" fmla="*/ 193028 h 203536"/>
                <a:gd name="csX112" fmla="*/ 147260 w 215472"/>
                <a:gd name="csY112" fmla="*/ 193782 h 203536"/>
                <a:gd name="csX113" fmla="*/ 145560 w 215472"/>
                <a:gd name="csY113" fmla="*/ 193859 h 203536"/>
                <a:gd name="csX114" fmla="*/ 144067 w 215472"/>
                <a:gd name="csY114" fmla="*/ 193397 h 203536"/>
                <a:gd name="csX115" fmla="*/ 142543 w 215472"/>
                <a:gd name="csY115" fmla="*/ 192036 h 203536"/>
                <a:gd name="csX116" fmla="*/ 140111 w 215472"/>
                <a:gd name="csY116" fmla="*/ 191313 h 203536"/>
                <a:gd name="csX117" fmla="*/ 138349 w 215472"/>
                <a:gd name="csY117" fmla="*/ 191659 h 203536"/>
                <a:gd name="csX118" fmla="*/ 137048 w 215472"/>
                <a:gd name="csY118" fmla="*/ 191367 h 203536"/>
                <a:gd name="csX119" fmla="*/ 135932 w 215472"/>
                <a:gd name="csY119" fmla="*/ 191290 h 203536"/>
                <a:gd name="csX120" fmla="*/ 135540 w 215472"/>
                <a:gd name="csY120" fmla="*/ 191567 h 203536"/>
                <a:gd name="csX121" fmla="*/ 134640 w 215472"/>
                <a:gd name="csY121" fmla="*/ 191528 h 203536"/>
                <a:gd name="csX122" fmla="*/ 133339 w 215472"/>
                <a:gd name="csY122" fmla="*/ 192182 h 203536"/>
                <a:gd name="csX123" fmla="*/ 131908 w 215472"/>
                <a:gd name="csY123" fmla="*/ 193098 h 203536"/>
                <a:gd name="csX124" fmla="*/ 130338 w 215472"/>
                <a:gd name="csY124" fmla="*/ 193805 h 203536"/>
                <a:gd name="csX125" fmla="*/ 129122 w 215472"/>
                <a:gd name="csY125" fmla="*/ 195313 h 203536"/>
                <a:gd name="csX126" fmla="*/ 128045 w 215472"/>
                <a:gd name="csY126" fmla="*/ 198259 h 203536"/>
                <a:gd name="csX127" fmla="*/ 124989 w 215472"/>
                <a:gd name="csY127" fmla="*/ 196936 h 203536"/>
                <a:gd name="csX128" fmla="*/ 123974 w 215472"/>
                <a:gd name="csY128" fmla="*/ 197513 h 203536"/>
                <a:gd name="csX129" fmla="*/ 122527 w 215472"/>
                <a:gd name="csY129" fmla="*/ 197898 h 203536"/>
                <a:gd name="csX130" fmla="*/ 121542 w 215472"/>
                <a:gd name="csY130" fmla="*/ 197498 h 203536"/>
                <a:gd name="csX131" fmla="*/ 121773 w 215472"/>
                <a:gd name="csY131" fmla="*/ 196482 h 203536"/>
                <a:gd name="csX132" fmla="*/ 122219 w 215472"/>
                <a:gd name="csY132" fmla="*/ 195336 h 203536"/>
                <a:gd name="csX133" fmla="*/ 122196 w 215472"/>
                <a:gd name="csY133" fmla="*/ 193736 h 203536"/>
                <a:gd name="csX134" fmla="*/ 121919 w 215472"/>
                <a:gd name="csY134" fmla="*/ 191959 h 203536"/>
                <a:gd name="csX135" fmla="*/ 120973 w 215472"/>
                <a:gd name="csY135" fmla="*/ 191382 h 203536"/>
                <a:gd name="csX136" fmla="*/ 119549 w 215472"/>
                <a:gd name="csY136" fmla="*/ 191174 h 203536"/>
                <a:gd name="csX137" fmla="*/ 118818 w 215472"/>
                <a:gd name="csY137" fmla="*/ 190820 h 203536"/>
                <a:gd name="csX138" fmla="*/ 118741 w 215472"/>
                <a:gd name="csY138" fmla="*/ 190236 h 203536"/>
                <a:gd name="csX139" fmla="*/ 118010 w 215472"/>
                <a:gd name="csY139" fmla="*/ 189482 h 203536"/>
                <a:gd name="csX140" fmla="*/ 116748 w 215472"/>
                <a:gd name="csY140" fmla="*/ 187574 h 203536"/>
                <a:gd name="csX141" fmla="*/ 115563 w 215472"/>
                <a:gd name="csY141" fmla="*/ 185189 h 203536"/>
                <a:gd name="csX142" fmla="*/ 114739 w 215472"/>
                <a:gd name="csY142" fmla="*/ 184489 h 203536"/>
                <a:gd name="csX143" fmla="*/ 113546 w 215472"/>
                <a:gd name="csY143" fmla="*/ 185620 h 203536"/>
                <a:gd name="csX144" fmla="*/ 111738 w 215472"/>
                <a:gd name="csY144" fmla="*/ 186905 h 203536"/>
                <a:gd name="csX145" fmla="*/ 110607 w 215472"/>
                <a:gd name="csY145" fmla="*/ 187351 h 203536"/>
                <a:gd name="csX146" fmla="*/ 108429 w 215472"/>
                <a:gd name="csY146" fmla="*/ 191043 h 203536"/>
                <a:gd name="csX147" fmla="*/ 104520 w 215472"/>
                <a:gd name="csY147" fmla="*/ 191167 h 203536"/>
                <a:gd name="csX148" fmla="*/ 104281 w 215472"/>
                <a:gd name="csY148" fmla="*/ 189443 h 203536"/>
                <a:gd name="csX149" fmla="*/ 103866 w 215472"/>
                <a:gd name="csY149" fmla="*/ 187782 h 203536"/>
                <a:gd name="csX150" fmla="*/ 101580 w 215472"/>
                <a:gd name="csY150" fmla="*/ 187374 h 203536"/>
                <a:gd name="csX151" fmla="*/ 101511 w 215472"/>
                <a:gd name="csY151" fmla="*/ 186397 h 203536"/>
                <a:gd name="csX152" fmla="*/ 101034 w 215472"/>
                <a:gd name="csY152" fmla="*/ 183951 h 203536"/>
                <a:gd name="csX153" fmla="*/ 96447 w 215472"/>
                <a:gd name="csY153" fmla="*/ 179158 h 203536"/>
                <a:gd name="csX154" fmla="*/ 95893 w 215472"/>
                <a:gd name="csY154" fmla="*/ 177158 h 203536"/>
                <a:gd name="csX155" fmla="*/ 96070 w 215472"/>
                <a:gd name="csY155" fmla="*/ 176381 h 203536"/>
                <a:gd name="csX156" fmla="*/ 95754 w 215472"/>
                <a:gd name="csY156" fmla="*/ 175104 h 203536"/>
                <a:gd name="csX157" fmla="*/ 94754 w 215472"/>
                <a:gd name="csY157" fmla="*/ 174335 h 203536"/>
                <a:gd name="csX158" fmla="*/ 91130 w 215472"/>
                <a:gd name="csY158" fmla="*/ 173419 h 203536"/>
                <a:gd name="csX159" fmla="*/ 90198 w 215472"/>
                <a:gd name="csY159" fmla="*/ 173942 h 203536"/>
                <a:gd name="csX160" fmla="*/ 89360 w 215472"/>
                <a:gd name="csY160" fmla="*/ 173404 h 203536"/>
                <a:gd name="csX161" fmla="*/ 88036 w 215472"/>
                <a:gd name="csY161" fmla="*/ 172250 h 203536"/>
                <a:gd name="csX162" fmla="*/ 85750 w 215472"/>
                <a:gd name="csY162" fmla="*/ 171312 h 203536"/>
                <a:gd name="csX163" fmla="*/ 85497 w 215472"/>
                <a:gd name="csY163" fmla="*/ 170827 h 203536"/>
                <a:gd name="csX164" fmla="*/ 84673 w 215472"/>
                <a:gd name="csY164" fmla="*/ 169996 h 203536"/>
                <a:gd name="csX165" fmla="*/ 84219 w 215472"/>
                <a:gd name="csY165" fmla="*/ 169888 h 203536"/>
                <a:gd name="csX166" fmla="*/ 83919 w 215472"/>
                <a:gd name="csY166" fmla="*/ 170388 h 203536"/>
                <a:gd name="csX167" fmla="*/ 83257 w 215472"/>
                <a:gd name="csY167" fmla="*/ 171096 h 203536"/>
                <a:gd name="csX168" fmla="*/ 80902 w 215472"/>
                <a:gd name="csY168" fmla="*/ 171996 h 203536"/>
                <a:gd name="csX169" fmla="*/ 79963 w 215472"/>
                <a:gd name="csY169" fmla="*/ 171627 h 203536"/>
                <a:gd name="csX170" fmla="*/ 79109 w 215472"/>
                <a:gd name="csY170" fmla="*/ 170850 h 203536"/>
                <a:gd name="csX171" fmla="*/ 78132 w 215472"/>
                <a:gd name="csY171" fmla="*/ 169165 h 203536"/>
                <a:gd name="csX172" fmla="*/ 76716 w 215472"/>
                <a:gd name="csY172" fmla="*/ 167688 h 203536"/>
                <a:gd name="csX173" fmla="*/ 75554 w 215472"/>
                <a:gd name="csY173" fmla="*/ 167165 h 203536"/>
                <a:gd name="csX174" fmla="*/ 74885 w 215472"/>
                <a:gd name="csY174" fmla="*/ 166388 h 203536"/>
                <a:gd name="csX175" fmla="*/ 74738 w 215472"/>
                <a:gd name="csY175" fmla="*/ 165788 h 203536"/>
                <a:gd name="csX176" fmla="*/ 77324 w 215472"/>
                <a:gd name="csY176" fmla="*/ 164573 h 203536"/>
                <a:gd name="csX177" fmla="*/ 77893 w 215472"/>
                <a:gd name="csY177" fmla="*/ 163319 h 203536"/>
                <a:gd name="csX178" fmla="*/ 77563 w 215472"/>
                <a:gd name="csY178" fmla="*/ 161034 h 203536"/>
                <a:gd name="csX179" fmla="*/ 77178 w 215472"/>
                <a:gd name="csY179" fmla="*/ 160749 h 203536"/>
                <a:gd name="csX180" fmla="*/ 76147 w 215472"/>
                <a:gd name="csY180" fmla="*/ 161518 h 203536"/>
                <a:gd name="csX181" fmla="*/ 73984 w 215472"/>
                <a:gd name="csY181" fmla="*/ 162195 h 203536"/>
                <a:gd name="csX182" fmla="*/ 71999 w 215472"/>
                <a:gd name="csY182" fmla="*/ 162511 h 203536"/>
                <a:gd name="csX183" fmla="*/ 70975 w 215472"/>
                <a:gd name="csY183" fmla="*/ 162511 h 203536"/>
                <a:gd name="csX184" fmla="*/ 65288 w 215472"/>
                <a:gd name="csY184" fmla="*/ 158349 h 203536"/>
                <a:gd name="csX185" fmla="*/ 61595 w 215472"/>
                <a:gd name="csY185" fmla="*/ 157072 h 203536"/>
                <a:gd name="csX186" fmla="*/ 59417 w 215472"/>
                <a:gd name="csY186" fmla="*/ 156703 h 203536"/>
                <a:gd name="csX187" fmla="*/ 59186 w 215472"/>
                <a:gd name="csY187" fmla="*/ 157126 h 203536"/>
                <a:gd name="csX188" fmla="*/ 60163 w 215472"/>
                <a:gd name="csY188" fmla="*/ 159464 h 203536"/>
                <a:gd name="csX189" fmla="*/ 61872 w 215472"/>
                <a:gd name="csY189" fmla="*/ 162349 h 203536"/>
                <a:gd name="csX190" fmla="*/ 61787 w 215472"/>
                <a:gd name="csY190" fmla="*/ 163111 h 203536"/>
                <a:gd name="csX191" fmla="*/ 59748 w 215472"/>
                <a:gd name="csY191" fmla="*/ 164288 h 203536"/>
                <a:gd name="csX192" fmla="*/ 58593 w 215472"/>
                <a:gd name="csY192" fmla="*/ 164803 h 203536"/>
                <a:gd name="csX193" fmla="*/ 57231 w 215472"/>
                <a:gd name="csY193" fmla="*/ 165796 h 203536"/>
                <a:gd name="csX194" fmla="*/ 56077 w 215472"/>
                <a:gd name="csY194" fmla="*/ 167180 h 203536"/>
                <a:gd name="csX195" fmla="*/ 55077 w 215472"/>
                <a:gd name="csY195" fmla="*/ 167803 h 203536"/>
                <a:gd name="csX196" fmla="*/ 54215 w 215472"/>
                <a:gd name="csY196" fmla="*/ 167642 h 203536"/>
                <a:gd name="csX197" fmla="*/ 53299 w 215472"/>
                <a:gd name="csY197" fmla="*/ 166980 h 203536"/>
                <a:gd name="csX198" fmla="*/ 50944 w 215472"/>
                <a:gd name="csY198" fmla="*/ 162726 h 203536"/>
                <a:gd name="csX199" fmla="*/ 47981 w 215472"/>
                <a:gd name="csY199" fmla="*/ 159464 h 203536"/>
                <a:gd name="csX200" fmla="*/ 47627 w 215472"/>
                <a:gd name="csY200" fmla="*/ 158734 h 203536"/>
                <a:gd name="csX201" fmla="*/ 46704 w 215472"/>
                <a:gd name="csY201" fmla="*/ 158564 h 203536"/>
                <a:gd name="csX202" fmla="*/ 45396 w 215472"/>
                <a:gd name="csY202" fmla="*/ 157811 h 203536"/>
                <a:gd name="csX203" fmla="*/ 44949 w 215472"/>
                <a:gd name="csY203" fmla="*/ 156810 h 203536"/>
                <a:gd name="csX204" fmla="*/ 45611 w 215472"/>
                <a:gd name="csY204" fmla="*/ 155764 h 203536"/>
                <a:gd name="csX205" fmla="*/ 46511 w 215472"/>
                <a:gd name="csY205" fmla="*/ 154810 h 203536"/>
                <a:gd name="csX206" fmla="*/ 48112 w 215472"/>
                <a:gd name="csY206" fmla="*/ 154218 h 203536"/>
                <a:gd name="csX207" fmla="*/ 48597 w 215472"/>
                <a:gd name="csY207" fmla="*/ 153656 h 203536"/>
                <a:gd name="csX208" fmla="*/ 48882 w 215472"/>
                <a:gd name="csY208" fmla="*/ 152818 h 203536"/>
                <a:gd name="csX209" fmla="*/ 49474 w 215472"/>
                <a:gd name="csY209" fmla="*/ 151733 h 203536"/>
                <a:gd name="csX210" fmla="*/ 49320 w 215472"/>
                <a:gd name="csY210" fmla="*/ 151349 h 203536"/>
                <a:gd name="csX211" fmla="*/ 48189 w 215472"/>
                <a:gd name="csY211" fmla="*/ 150118 h 203536"/>
                <a:gd name="csX212" fmla="*/ 46511 w 215472"/>
                <a:gd name="csY212" fmla="*/ 148956 h 203536"/>
                <a:gd name="csX213" fmla="*/ 41848 w 215472"/>
                <a:gd name="csY213" fmla="*/ 149825 h 203536"/>
                <a:gd name="csX214" fmla="*/ 40571 w 215472"/>
                <a:gd name="csY214" fmla="*/ 150449 h 203536"/>
                <a:gd name="csX215" fmla="*/ 39847 w 215472"/>
                <a:gd name="csY215" fmla="*/ 149641 h 203536"/>
                <a:gd name="csX216" fmla="*/ 39301 w 215472"/>
                <a:gd name="csY216" fmla="*/ 148464 h 203536"/>
                <a:gd name="csX217" fmla="*/ 38124 w 215472"/>
                <a:gd name="csY217" fmla="*/ 148233 h 203536"/>
                <a:gd name="csX218" fmla="*/ 36507 w 215472"/>
                <a:gd name="csY218" fmla="*/ 147156 h 203536"/>
                <a:gd name="csX219" fmla="*/ 34591 w 215472"/>
                <a:gd name="csY219" fmla="*/ 146094 h 203536"/>
                <a:gd name="csX220" fmla="*/ 32721 w 215472"/>
                <a:gd name="csY220" fmla="*/ 145787 h 203536"/>
                <a:gd name="csX221" fmla="*/ 28835 w 215472"/>
                <a:gd name="csY221" fmla="*/ 144256 h 203536"/>
                <a:gd name="csX222" fmla="*/ 27334 w 215472"/>
                <a:gd name="csY222" fmla="*/ 144171 h 203536"/>
                <a:gd name="csX223" fmla="*/ 26472 w 215472"/>
                <a:gd name="csY223" fmla="*/ 143648 h 203536"/>
                <a:gd name="csX224" fmla="*/ 25564 w 215472"/>
                <a:gd name="csY224" fmla="*/ 142486 h 203536"/>
                <a:gd name="csX225" fmla="*/ 24795 w 215472"/>
                <a:gd name="csY225" fmla="*/ 141217 h 203536"/>
                <a:gd name="csX226" fmla="*/ 24395 w 215472"/>
                <a:gd name="csY226" fmla="*/ 138632 h 203536"/>
                <a:gd name="csX227" fmla="*/ 21532 w 215472"/>
                <a:gd name="csY227" fmla="*/ 137463 h 203536"/>
                <a:gd name="csX228" fmla="*/ 18677 w 215472"/>
                <a:gd name="csY228" fmla="*/ 136725 h 203536"/>
                <a:gd name="csX229" fmla="*/ 18477 w 215472"/>
                <a:gd name="csY229" fmla="*/ 137101 h 203536"/>
                <a:gd name="csX230" fmla="*/ 18600 w 215472"/>
                <a:gd name="csY230" fmla="*/ 139702 h 203536"/>
                <a:gd name="csX231" fmla="*/ 18446 w 215472"/>
                <a:gd name="csY231" fmla="*/ 141094 h 203536"/>
                <a:gd name="csX232" fmla="*/ 16561 w 215472"/>
                <a:gd name="csY232" fmla="*/ 141948 h 203536"/>
                <a:gd name="csX233" fmla="*/ 14699 w 215472"/>
                <a:gd name="csY233" fmla="*/ 142033 h 203536"/>
                <a:gd name="csX234" fmla="*/ 14799 w 215472"/>
                <a:gd name="csY234" fmla="*/ 141602 h 203536"/>
                <a:gd name="csX235" fmla="*/ 17030 w 215472"/>
                <a:gd name="csY235" fmla="*/ 136917 h 203536"/>
                <a:gd name="csX236" fmla="*/ 18031 w 215472"/>
                <a:gd name="csY236" fmla="*/ 133955 h 203536"/>
                <a:gd name="csX237" fmla="*/ 19177 w 215472"/>
                <a:gd name="csY237" fmla="*/ 128547 h 203536"/>
                <a:gd name="csX238" fmla="*/ 17800 w 215472"/>
                <a:gd name="csY238" fmla="*/ 124262 h 203536"/>
                <a:gd name="csX239" fmla="*/ 17423 w 215472"/>
                <a:gd name="csY239" fmla="*/ 122247 h 203536"/>
                <a:gd name="csX240" fmla="*/ 16784 w 215472"/>
                <a:gd name="csY240" fmla="*/ 121285 h 203536"/>
                <a:gd name="csX241" fmla="*/ 12867 w 215472"/>
                <a:gd name="csY241" fmla="*/ 119185 h 203536"/>
                <a:gd name="csX242" fmla="*/ 12567 w 215472"/>
                <a:gd name="csY242" fmla="*/ 118462 h 203536"/>
                <a:gd name="csX243" fmla="*/ 13167 w 215472"/>
                <a:gd name="csY243" fmla="*/ 115615 h 203536"/>
                <a:gd name="csX244" fmla="*/ 12875 w 215472"/>
                <a:gd name="csY244" fmla="*/ 114415 h 203536"/>
                <a:gd name="csX245" fmla="*/ 11928 w 215472"/>
                <a:gd name="csY245" fmla="*/ 113146 h 203536"/>
                <a:gd name="csX246" fmla="*/ 10689 w 215472"/>
                <a:gd name="csY246" fmla="*/ 110623 h 203536"/>
                <a:gd name="csX247" fmla="*/ 10212 w 215472"/>
                <a:gd name="csY247" fmla="*/ 108477 h 203536"/>
                <a:gd name="csX248" fmla="*/ 11790 w 215472"/>
                <a:gd name="csY248" fmla="*/ 105953 h 203536"/>
                <a:gd name="csX249" fmla="*/ 12182 w 215472"/>
                <a:gd name="csY249" fmla="*/ 104092 h 203536"/>
                <a:gd name="csX250" fmla="*/ 12867 w 215472"/>
                <a:gd name="csY250" fmla="*/ 101545 h 203536"/>
                <a:gd name="csX251" fmla="*/ 13375 w 215472"/>
                <a:gd name="csY251" fmla="*/ 100145 h 203536"/>
                <a:gd name="csX252" fmla="*/ 13475 w 215472"/>
                <a:gd name="csY252" fmla="*/ 99760 h 203536"/>
                <a:gd name="csX253" fmla="*/ 12436 w 215472"/>
                <a:gd name="csY253" fmla="*/ 98768 h 203536"/>
                <a:gd name="csX254" fmla="*/ 12174 w 215472"/>
                <a:gd name="csY254" fmla="*/ 97368 h 203536"/>
                <a:gd name="csX255" fmla="*/ 12452 w 215472"/>
                <a:gd name="csY255" fmla="*/ 95352 h 203536"/>
                <a:gd name="csX256" fmla="*/ 11897 w 215472"/>
                <a:gd name="csY256" fmla="*/ 93852 h 203536"/>
                <a:gd name="csX257" fmla="*/ 10512 w 215472"/>
                <a:gd name="csY257" fmla="*/ 92883 h 203536"/>
                <a:gd name="csX258" fmla="*/ 9612 w 215472"/>
                <a:gd name="csY258" fmla="*/ 91591 h 203536"/>
                <a:gd name="csX259" fmla="*/ 9196 w 215472"/>
                <a:gd name="csY259" fmla="*/ 89991 h 203536"/>
                <a:gd name="csX260" fmla="*/ 9519 w 215472"/>
                <a:gd name="csY260" fmla="*/ 87467 h 203536"/>
                <a:gd name="csX261" fmla="*/ 10597 w 215472"/>
                <a:gd name="csY261" fmla="*/ 84029 h 203536"/>
                <a:gd name="csX262" fmla="*/ 8319 w 215472"/>
                <a:gd name="csY262" fmla="*/ 79875 h 203536"/>
                <a:gd name="csX263" fmla="*/ 2694 w 215472"/>
                <a:gd name="csY263" fmla="*/ 75005 h 203536"/>
                <a:gd name="csX264" fmla="*/ 0 w 215472"/>
                <a:gd name="csY264" fmla="*/ 71597 h 203536"/>
                <a:gd name="csX265" fmla="*/ 216 w 215472"/>
                <a:gd name="csY265" fmla="*/ 69643 h 203536"/>
                <a:gd name="csX266" fmla="*/ 1401 w 215472"/>
                <a:gd name="csY266" fmla="*/ 67874 h 203536"/>
                <a:gd name="csX267" fmla="*/ 3548 w 215472"/>
                <a:gd name="csY267" fmla="*/ 66289 h 203536"/>
                <a:gd name="csX268" fmla="*/ 5179 w 215472"/>
                <a:gd name="csY268" fmla="*/ 63466 h 203536"/>
                <a:gd name="csX269" fmla="*/ 6095 w 215472"/>
                <a:gd name="csY269" fmla="*/ 60104 h 203536"/>
                <a:gd name="csX270" fmla="*/ 6118 w 215472"/>
                <a:gd name="csY270" fmla="*/ 59466 h 203536"/>
                <a:gd name="csX271" fmla="*/ 6172 w 215472"/>
                <a:gd name="csY271" fmla="*/ 57065 h 203536"/>
                <a:gd name="csX272" fmla="*/ 3671 w 215472"/>
                <a:gd name="csY272" fmla="*/ 47203 h 203536"/>
                <a:gd name="csX273" fmla="*/ 3263 w 215472"/>
                <a:gd name="csY273" fmla="*/ 44726 h 203536"/>
                <a:gd name="csX274" fmla="*/ 2963 w 215472"/>
                <a:gd name="csY274" fmla="*/ 41726 h 203536"/>
                <a:gd name="csX275" fmla="*/ 2809 w 215472"/>
                <a:gd name="csY275" fmla="*/ 40910 h 203536"/>
                <a:gd name="csX276" fmla="*/ 7749 w 215472"/>
                <a:gd name="csY276" fmla="*/ 43011 h 203536"/>
                <a:gd name="csX277" fmla="*/ 9819 w 215472"/>
                <a:gd name="csY277" fmla="*/ 44195 h 203536"/>
                <a:gd name="csX278" fmla="*/ 9558 w 215472"/>
                <a:gd name="csY278" fmla="*/ 42864 h 203536"/>
                <a:gd name="csX279" fmla="*/ 9143 w 215472"/>
                <a:gd name="csY279" fmla="*/ 41718 h 203536"/>
                <a:gd name="csX280" fmla="*/ 9419 w 215472"/>
                <a:gd name="csY280" fmla="*/ 40041 h 203536"/>
                <a:gd name="csX281" fmla="*/ 9281 w 215472"/>
                <a:gd name="csY281" fmla="*/ 37502 h 203536"/>
                <a:gd name="csX282" fmla="*/ 4795 w 215472"/>
                <a:gd name="csY282" fmla="*/ 36202 h 203536"/>
                <a:gd name="csX283" fmla="*/ 1832 w 215472"/>
                <a:gd name="csY283" fmla="*/ 35764 h 203536"/>
                <a:gd name="csX284" fmla="*/ 1501 w 215472"/>
                <a:gd name="csY284" fmla="*/ 33995 h 203536"/>
                <a:gd name="csX285" fmla="*/ 1778 w 215472"/>
                <a:gd name="csY285" fmla="*/ 32848 h 203536"/>
                <a:gd name="csX286" fmla="*/ 2601 w 215472"/>
                <a:gd name="csY286" fmla="*/ 33525 h 203536"/>
                <a:gd name="csX287" fmla="*/ 5510 w 215472"/>
                <a:gd name="csY287" fmla="*/ 33787 h 203536"/>
                <a:gd name="csX288" fmla="*/ 12675 w 215472"/>
                <a:gd name="csY288" fmla="*/ 30363 h 203536"/>
                <a:gd name="csX289" fmla="*/ 25041 w 215472"/>
                <a:gd name="csY289" fmla="*/ 25894 h 203536"/>
                <a:gd name="csX290" fmla="*/ 38254 w 215472"/>
                <a:gd name="csY290" fmla="*/ 21701 h 203536"/>
                <a:gd name="csX291" fmla="*/ 41340 w 215472"/>
                <a:gd name="csY291" fmla="*/ 21240 h 203536"/>
                <a:gd name="csX292" fmla="*/ 44434 w 215472"/>
                <a:gd name="csY292" fmla="*/ 20355 h 203536"/>
                <a:gd name="csX293" fmla="*/ 45580 w 215472"/>
                <a:gd name="csY293" fmla="*/ 18778 h 203536"/>
                <a:gd name="csX294" fmla="*/ 46727 w 215472"/>
                <a:gd name="csY294" fmla="*/ 17724 h 203536"/>
                <a:gd name="csX295" fmla="*/ 48520 w 215472"/>
                <a:gd name="csY295" fmla="*/ 14939 h 203536"/>
                <a:gd name="csX296" fmla="*/ 52498 w 215472"/>
                <a:gd name="csY296" fmla="*/ 10601 h 203536"/>
                <a:gd name="csX297" fmla="*/ 59532 w 215472"/>
                <a:gd name="csY297" fmla="*/ 9016 h 203536"/>
                <a:gd name="csX298" fmla="*/ 62164 w 215472"/>
                <a:gd name="csY298" fmla="*/ 6954 h 203536"/>
                <a:gd name="csX299" fmla="*/ 67666 w 215472"/>
                <a:gd name="csY299" fmla="*/ 4062 h 203536"/>
                <a:gd name="csX300" fmla="*/ 80210 w 215472"/>
                <a:gd name="csY300" fmla="*/ 808 h 203536"/>
                <a:gd name="csX301" fmla="*/ 85458 w 215472"/>
                <a:gd name="csY301" fmla="*/ 85 h 203536"/>
                <a:gd name="csX302" fmla="*/ 90591 w 215472"/>
                <a:gd name="csY302" fmla="*/ 0 h 203536"/>
                <a:gd name="csX303" fmla="*/ 95162 w 215472"/>
                <a:gd name="csY303" fmla="*/ 2569 h 203536"/>
                <a:gd name="csX304" fmla="*/ 100002 w 215472"/>
                <a:gd name="csY304" fmla="*/ 5739 h 203536"/>
                <a:gd name="csX305" fmla="*/ 100872 w 215472"/>
                <a:gd name="csY305" fmla="*/ 7639 h 203536"/>
                <a:gd name="csX306" fmla="*/ 98255 w 215472"/>
                <a:gd name="csY306" fmla="*/ 6454 h 203536"/>
                <a:gd name="csX307" fmla="*/ 94439 w 215472"/>
                <a:gd name="csY307" fmla="*/ 3616 h 203536"/>
                <a:gd name="csX308" fmla="*/ 93023 w 215472"/>
                <a:gd name="csY308" fmla="*/ 3493 h 203536"/>
                <a:gd name="csX309" fmla="*/ 96286 w 215472"/>
                <a:gd name="csY309" fmla="*/ 12116 h 203536"/>
                <a:gd name="csX310" fmla="*/ 98071 w 215472"/>
                <a:gd name="csY310" fmla="*/ 15163 h 203536"/>
                <a:gd name="csX311" fmla="*/ 101665 w 215472"/>
                <a:gd name="csY311" fmla="*/ 17424 h 203536"/>
                <a:gd name="csX312" fmla="*/ 104689 w 215472"/>
                <a:gd name="csY312" fmla="*/ 18193 h 203536"/>
                <a:gd name="csX313" fmla="*/ 114001 w 215472"/>
                <a:gd name="csY313" fmla="*/ 16817 h 203536"/>
                <a:gd name="csX314" fmla="*/ 117302 w 215472"/>
                <a:gd name="csY314" fmla="*/ 15016 h 2035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</a:cxnLst>
              <a:rect l="l" t="t" r="r" b="b"/>
              <a:pathLst>
                <a:path w="215472" h="203536">
                  <a:moveTo>
                    <a:pt x="118256" y="14116"/>
                  </a:moveTo>
                  <a:lnTo>
                    <a:pt x="119118" y="14563"/>
                  </a:lnTo>
                  <a:lnTo>
                    <a:pt x="125167" y="15047"/>
                  </a:lnTo>
                  <a:lnTo>
                    <a:pt x="131300" y="15532"/>
                  </a:lnTo>
                  <a:lnTo>
                    <a:pt x="141158" y="16063"/>
                  </a:lnTo>
                  <a:lnTo>
                    <a:pt x="151431" y="16601"/>
                  </a:lnTo>
                  <a:lnTo>
                    <a:pt x="162097" y="17178"/>
                  </a:lnTo>
                  <a:lnTo>
                    <a:pt x="173633" y="17786"/>
                  </a:lnTo>
                  <a:lnTo>
                    <a:pt x="185799" y="18147"/>
                  </a:lnTo>
                  <a:lnTo>
                    <a:pt x="186546" y="17901"/>
                  </a:lnTo>
                  <a:lnTo>
                    <a:pt x="187785" y="16463"/>
                  </a:lnTo>
                  <a:lnTo>
                    <a:pt x="189300" y="16655"/>
                  </a:lnTo>
                  <a:lnTo>
                    <a:pt x="191094" y="17547"/>
                  </a:lnTo>
                  <a:lnTo>
                    <a:pt x="191924" y="18209"/>
                  </a:lnTo>
                  <a:lnTo>
                    <a:pt x="192279" y="18971"/>
                  </a:lnTo>
                  <a:lnTo>
                    <a:pt x="192502" y="19847"/>
                  </a:lnTo>
                  <a:lnTo>
                    <a:pt x="193479" y="20017"/>
                  </a:lnTo>
                  <a:lnTo>
                    <a:pt x="195272" y="20686"/>
                  </a:lnTo>
                  <a:lnTo>
                    <a:pt x="197689" y="22201"/>
                  </a:lnTo>
                  <a:lnTo>
                    <a:pt x="199581" y="23671"/>
                  </a:lnTo>
                  <a:lnTo>
                    <a:pt x="201390" y="25763"/>
                  </a:lnTo>
                  <a:lnTo>
                    <a:pt x="201990" y="28133"/>
                  </a:lnTo>
                  <a:lnTo>
                    <a:pt x="202021" y="30818"/>
                  </a:lnTo>
                  <a:lnTo>
                    <a:pt x="201905" y="32541"/>
                  </a:lnTo>
                  <a:lnTo>
                    <a:pt x="202059" y="33241"/>
                  </a:lnTo>
                  <a:lnTo>
                    <a:pt x="204530" y="45649"/>
                  </a:lnTo>
                  <a:lnTo>
                    <a:pt x="208639" y="57519"/>
                  </a:lnTo>
                  <a:lnTo>
                    <a:pt x="210148" y="63227"/>
                  </a:lnTo>
                  <a:lnTo>
                    <a:pt x="210748" y="66258"/>
                  </a:lnTo>
                  <a:lnTo>
                    <a:pt x="211233" y="70643"/>
                  </a:lnTo>
                  <a:lnTo>
                    <a:pt x="211379" y="73720"/>
                  </a:lnTo>
                  <a:lnTo>
                    <a:pt x="211363" y="75444"/>
                  </a:lnTo>
                  <a:lnTo>
                    <a:pt x="211055" y="77813"/>
                  </a:lnTo>
                  <a:lnTo>
                    <a:pt x="209839" y="79213"/>
                  </a:lnTo>
                  <a:lnTo>
                    <a:pt x="201952" y="83213"/>
                  </a:lnTo>
                  <a:lnTo>
                    <a:pt x="200467" y="84460"/>
                  </a:lnTo>
                  <a:lnTo>
                    <a:pt x="198143" y="87567"/>
                  </a:lnTo>
                  <a:lnTo>
                    <a:pt x="195995" y="90760"/>
                  </a:lnTo>
                  <a:lnTo>
                    <a:pt x="195503" y="91852"/>
                  </a:lnTo>
                  <a:lnTo>
                    <a:pt x="195372" y="92568"/>
                  </a:lnTo>
                  <a:lnTo>
                    <a:pt x="195849" y="93614"/>
                  </a:lnTo>
                  <a:lnTo>
                    <a:pt x="198658" y="95314"/>
                  </a:lnTo>
                  <a:lnTo>
                    <a:pt x="201490" y="96683"/>
                  </a:lnTo>
                  <a:lnTo>
                    <a:pt x="202414" y="97706"/>
                  </a:lnTo>
                  <a:lnTo>
                    <a:pt x="204507" y="99014"/>
                  </a:lnTo>
                  <a:lnTo>
                    <a:pt x="205268" y="100191"/>
                  </a:lnTo>
                  <a:lnTo>
                    <a:pt x="205684" y="101207"/>
                  </a:lnTo>
                  <a:lnTo>
                    <a:pt x="205653" y="103569"/>
                  </a:lnTo>
                  <a:lnTo>
                    <a:pt x="204715" y="106822"/>
                  </a:lnTo>
                  <a:lnTo>
                    <a:pt x="205107" y="109276"/>
                  </a:lnTo>
                  <a:lnTo>
                    <a:pt x="204145" y="110915"/>
                  </a:lnTo>
                  <a:lnTo>
                    <a:pt x="203360" y="112731"/>
                  </a:lnTo>
                  <a:lnTo>
                    <a:pt x="203245" y="115900"/>
                  </a:lnTo>
                  <a:lnTo>
                    <a:pt x="204661" y="119392"/>
                  </a:lnTo>
                  <a:lnTo>
                    <a:pt x="205823" y="121777"/>
                  </a:lnTo>
                  <a:lnTo>
                    <a:pt x="206269" y="123647"/>
                  </a:lnTo>
                  <a:lnTo>
                    <a:pt x="205800" y="125108"/>
                  </a:lnTo>
                  <a:lnTo>
                    <a:pt x="205938" y="126570"/>
                  </a:lnTo>
                  <a:lnTo>
                    <a:pt x="206977" y="128124"/>
                  </a:lnTo>
                  <a:lnTo>
                    <a:pt x="210240" y="132893"/>
                  </a:lnTo>
                  <a:lnTo>
                    <a:pt x="211848" y="137471"/>
                  </a:lnTo>
                  <a:lnTo>
                    <a:pt x="212879" y="139255"/>
                  </a:lnTo>
                  <a:lnTo>
                    <a:pt x="215257" y="141563"/>
                  </a:lnTo>
                  <a:lnTo>
                    <a:pt x="215472" y="142509"/>
                  </a:lnTo>
                  <a:lnTo>
                    <a:pt x="214519" y="143379"/>
                  </a:lnTo>
                  <a:lnTo>
                    <a:pt x="213749" y="143494"/>
                  </a:lnTo>
                  <a:lnTo>
                    <a:pt x="213125" y="143725"/>
                  </a:lnTo>
                  <a:lnTo>
                    <a:pt x="212725" y="144533"/>
                  </a:lnTo>
                  <a:lnTo>
                    <a:pt x="213349" y="145402"/>
                  </a:lnTo>
                  <a:lnTo>
                    <a:pt x="214187" y="146671"/>
                  </a:lnTo>
                  <a:lnTo>
                    <a:pt x="215234" y="150264"/>
                  </a:lnTo>
                  <a:lnTo>
                    <a:pt x="215134" y="153203"/>
                  </a:lnTo>
                  <a:lnTo>
                    <a:pt x="214326" y="153949"/>
                  </a:lnTo>
                  <a:lnTo>
                    <a:pt x="213295" y="155687"/>
                  </a:lnTo>
                  <a:lnTo>
                    <a:pt x="212602" y="157280"/>
                  </a:lnTo>
                  <a:lnTo>
                    <a:pt x="206962" y="158380"/>
                  </a:lnTo>
                  <a:lnTo>
                    <a:pt x="205607" y="160080"/>
                  </a:lnTo>
                  <a:lnTo>
                    <a:pt x="202521" y="163349"/>
                  </a:lnTo>
                  <a:lnTo>
                    <a:pt x="200420" y="165234"/>
                  </a:lnTo>
                  <a:lnTo>
                    <a:pt x="197304" y="168627"/>
                  </a:lnTo>
                  <a:lnTo>
                    <a:pt x="192379" y="174442"/>
                  </a:lnTo>
                  <a:lnTo>
                    <a:pt x="190562" y="176873"/>
                  </a:lnTo>
                  <a:lnTo>
                    <a:pt x="189231" y="178881"/>
                  </a:lnTo>
                  <a:lnTo>
                    <a:pt x="185245" y="184205"/>
                  </a:lnTo>
                  <a:lnTo>
                    <a:pt x="184021" y="186435"/>
                  </a:lnTo>
                  <a:lnTo>
                    <a:pt x="184260" y="188266"/>
                  </a:lnTo>
                  <a:lnTo>
                    <a:pt x="185545" y="192567"/>
                  </a:lnTo>
                  <a:lnTo>
                    <a:pt x="185814" y="194505"/>
                  </a:lnTo>
                  <a:lnTo>
                    <a:pt x="185584" y="196290"/>
                  </a:lnTo>
                  <a:lnTo>
                    <a:pt x="185160" y="197882"/>
                  </a:lnTo>
                  <a:lnTo>
                    <a:pt x="185237" y="198590"/>
                  </a:lnTo>
                  <a:lnTo>
                    <a:pt x="186414" y="199744"/>
                  </a:lnTo>
                  <a:lnTo>
                    <a:pt x="188285" y="201552"/>
                  </a:lnTo>
                  <a:lnTo>
                    <a:pt x="188392" y="202160"/>
                  </a:lnTo>
                  <a:lnTo>
                    <a:pt x="188131" y="202944"/>
                  </a:lnTo>
                  <a:lnTo>
                    <a:pt x="187484" y="203537"/>
                  </a:lnTo>
                  <a:lnTo>
                    <a:pt x="185137" y="202906"/>
                  </a:lnTo>
                  <a:lnTo>
                    <a:pt x="182521" y="201683"/>
                  </a:lnTo>
                  <a:lnTo>
                    <a:pt x="181628" y="201837"/>
                  </a:lnTo>
                  <a:lnTo>
                    <a:pt x="180212" y="201544"/>
                  </a:lnTo>
                  <a:lnTo>
                    <a:pt x="174371" y="199182"/>
                  </a:lnTo>
                  <a:lnTo>
                    <a:pt x="170431" y="197329"/>
                  </a:lnTo>
                  <a:lnTo>
                    <a:pt x="170039" y="196121"/>
                  </a:lnTo>
                  <a:lnTo>
                    <a:pt x="169300" y="194374"/>
                  </a:lnTo>
                  <a:lnTo>
                    <a:pt x="167623" y="192905"/>
                  </a:lnTo>
                  <a:lnTo>
                    <a:pt x="163775" y="191636"/>
                  </a:lnTo>
                  <a:lnTo>
                    <a:pt x="162213" y="190644"/>
                  </a:lnTo>
                  <a:lnTo>
                    <a:pt x="155964" y="190090"/>
                  </a:lnTo>
                  <a:lnTo>
                    <a:pt x="153255" y="190067"/>
                  </a:lnTo>
                  <a:lnTo>
                    <a:pt x="151339" y="190474"/>
                  </a:lnTo>
                  <a:lnTo>
                    <a:pt x="150108" y="190436"/>
                  </a:lnTo>
                  <a:lnTo>
                    <a:pt x="148422" y="193028"/>
                  </a:lnTo>
                  <a:lnTo>
                    <a:pt x="147260" y="193782"/>
                  </a:lnTo>
                  <a:lnTo>
                    <a:pt x="145560" y="193859"/>
                  </a:lnTo>
                  <a:lnTo>
                    <a:pt x="144067" y="193397"/>
                  </a:lnTo>
                  <a:lnTo>
                    <a:pt x="142543" y="192036"/>
                  </a:lnTo>
                  <a:lnTo>
                    <a:pt x="140111" y="191313"/>
                  </a:lnTo>
                  <a:lnTo>
                    <a:pt x="138349" y="191659"/>
                  </a:lnTo>
                  <a:lnTo>
                    <a:pt x="137048" y="191367"/>
                  </a:lnTo>
                  <a:lnTo>
                    <a:pt x="135932" y="191290"/>
                  </a:lnTo>
                  <a:lnTo>
                    <a:pt x="135540" y="191567"/>
                  </a:lnTo>
                  <a:lnTo>
                    <a:pt x="134640" y="191528"/>
                  </a:lnTo>
                  <a:lnTo>
                    <a:pt x="133339" y="192182"/>
                  </a:lnTo>
                  <a:lnTo>
                    <a:pt x="131908" y="193098"/>
                  </a:lnTo>
                  <a:lnTo>
                    <a:pt x="130338" y="193805"/>
                  </a:lnTo>
                  <a:lnTo>
                    <a:pt x="129122" y="195313"/>
                  </a:lnTo>
                  <a:lnTo>
                    <a:pt x="128045" y="198259"/>
                  </a:lnTo>
                  <a:lnTo>
                    <a:pt x="124989" y="196936"/>
                  </a:lnTo>
                  <a:lnTo>
                    <a:pt x="123974" y="197513"/>
                  </a:lnTo>
                  <a:lnTo>
                    <a:pt x="122527" y="197898"/>
                  </a:lnTo>
                  <a:lnTo>
                    <a:pt x="121542" y="197498"/>
                  </a:lnTo>
                  <a:lnTo>
                    <a:pt x="121773" y="196482"/>
                  </a:lnTo>
                  <a:lnTo>
                    <a:pt x="122219" y="195336"/>
                  </a:lnTo>
                  <a:lnTo>
                    <a:pt x="122196" y="193736"/>
                  </a:lnTo>
                  <a:lnTo>
                    <a:pt x="121919" y="191959"/>
                  </a:lnTo>
                  <a:lnTo>
                    <a:pt x="120973" y="191382"/>
                  </a:lnTo>
                  <a:lnTo>
                    <a:pt x="119549" y="191174"/>
                  </a:lnTo>
                  <a:lnTo>
                    <a:pt x="118818" y="190820"/>
                  </a:lnTo>
                  <a:lnTo>
                    <a:pt x="118741" y="190236"/>
                  </a:lnTo>
                  <a:lnTo>
                    <a:pt x="118010" y="189482"/>
                  </a:lnTo>
                  <a:lnTo>
                    <a:pt x="116748" y="187574"/>
                  </a:lnTo>
                  <a:lnTo>
                    <a:pt x="115563" y="185189"/>
                  </a:lnTo>
                  <a:lnTo>
                    <a:pt x="114739" y="184489"/>
                  </a:lnTo>
                  <a:lnTo>
                    <a:pt x="113546" y="185620"/>
                  </a:lnTo>
                  <a:lnTo>
                    <a:pt x="111738" y="186905"/>
                  </a:lnTo>
                  <a:lnTo>
                    <a:pt x="110607" y="187351"/>
                  </a:lnTo>
                  <a:lnTo>
                    <a:pt x="108429" y="191043"/>
                  </a:lnTo>
                  <a:lnTo>
                    <a:pt x="104520" y="191167"/>
                  </a:lnTo>
                  <a:lnTo>
                    <a:pt x="104281" y="189443"/>
                  </a:lnTo>
                  <a:lnTo>
                    <a:pt x="103866" y="187782"/>
                  </a:lnTo>
                  <a:lnTo>
                    <a:pt x="101580" y="187374"/>
                  </a:lnTo>
                  <a:lnTo>
                    <a:pt x="101511" y="186397"/>
                  </a:lnTo>
                  <a:lnTo>
                    <a:pt x="101034" y="183951"/>
                  </a:lnTo>
                  <a:lnTo>
                    <a:pt x="96447" y="179158"/>
                  </a:lnTo>
                  <a:lnTo>
                    <a:pt x="95893" y="177158"/>
                  </a:lnTo>
                  <a:lnTo>
                    <a:pt x="96070" y="176381"/>
                  </a:lnTo>
                  <a:lnTo>
                    <a:pt x="95754" y="175104"/>
                  </a:lnTo>
                  <a:lnTo>
                    <a:pt x="94754" y="174335"/>
                  </a:lnTo>
                  <a:lnTo>
                    <a:pt x="91130" y="173419"/>
                  </a:lnTo>
                  <a:lnTo>
                    <a:pt x="90198" y="173942"/>
                  </a:lnTo>
                  <a:lnTo>
                    <a:pt x="89360" y="173404"/>
                  </a:lnTo>
                  <a:lnTo>
                    <a:pt x="88036" y="172250"/>
                  </a:lnTo>
                  <a:lnTo>
                    <a:pt x="85750" y="171312"/>
                  </a:lnTo>
                  <a:lnTo>
                    <a:pt x="85497" y="170827"/>
                  </a:lnTo>
                  <a:lnTo>
                    <a:pt x="84673" y="169996"/>
                  </a:lnTo>
                  <a:lnTo>
                    <a:pt x="84219" y="169888"/>
                  </a:lnTo>
                  <a:lnTo>
                    <a:pt x="83919" y="170388"/>
                  </a:lnTo>
                  <a:lnTo>
                    <a:pt x="83257" y="171096"/>
                  </a:lnTo>
                  <a:lnTo>
                    <a:pt x="80902" y="171996"/>
                  </a:lnTo>
                  <a:lnTo>
                    <a:pt x="79963" y="171627"/>
                  </a:lnTo>
                  <a:lnTo>
                    <a:pt x="79109" y="170850"/>
                  </a:lnTo>
                  <a:lnTo>
                    <a:pt x="78132" y="169165"/>
                  </a:lnTo>
                  <a:lnTo>
                    <a:pt x="76716" y="167688"/>
                  </a:lnTo>
                  <a:lnTo>
                    <a:pt x="75554" y="167165"/>
                  </a:lnTo>
                  <a:lnTo>
                    <a:pt x="74885" y="166388"/>
                  </a:lnTo>
                  <a:lnTo>
                    <a:pt x="74738" y="165788"/>
                  </a:lnTo>
                  <a:lnTo>
                    <a:pt x="77324" y="164573"/>
                  </a:lnTo>
                  <a:lnTo>
                    <a:pt x="77893" y="163319"/>
                  </a:lnTo>
                  <a:lnTo>
                    <a:pt x="77563" y="161034"/>
                  </a:lnTo>
                  <a:lnTo>
                    <a:pt x="77178" y="160749"/>
                  </a:lnTo>
                  <a:lnTo>
                    <a:pt x="76147" y="161518"/>
                  </a:lnTo>
                  <a:lnTo>
                    <a:pt x="73984" y="162195"/>
                  </a:lnTo>
                  <a:lnTo>
                    <a:pt x="71999" y="162511"/>
                  </a:lnTo>
                  <a:lnTo>
                    <a:pt x="70975" y="162511"/>
                  </a:lnTo>
                  <a:lnTo>
                    <a:pt x="65288" y="158349"/>
                  </a:lnTo>
                  <a:lnTo>
                    <a:pt x="61595" y="157072"/>
                  </a:lnTo>
                  <a:lnTo>
                    <a:pt x="59417" y="156703"/>
                  </a:lnTo>
                  <a:lnTo>
                    <a:pt x="59186" y="157126"/>
                  </a:lnTo>
                  <a:lnTo>
                    <a:pt x="60163" y="159464"/>
                  </a:lnTo>
                  <a:lnTo>
                    <a:pt x="61872" y="162349"/>
                  </a:lnTo>
                  <a:lnTo>
                    <a:pt x="61787" y="163111"/>
                  </a:lnTo>
                  <a:lnTo>
                    <a:pt x="59748" y="164288"/>
                  </a:lnTo>
                  <a:lnTo>
                    <a:pt x="58593" y="164803"/>
                  </a:lnTo>
                  <a:lnTo>
                    <a:pt x="57231" y="165796"/>
                  </a:lnTo>
                  <a:lnTo>
                    <a:pt x="56077" y="167180"/>
                  </a:lnTo>
                  <a:lnTo>
                    <a:pt x="55077" y="167803"/>
                  </a:lnTo>
                  <a:lnTo>
                    <a:pt x="54215" y="167642"/>
                  </a:lnTo>
                  <a:lnTo>
                    <a:pt x="53299" y="166980"/>
                  </a:lnTo>
                  <a:lnTo>
                    <a:pt x="50944" y="162726"/>
                  </a:lnTo>
                  <a:lnTo>
                    <a:pt x="47981" y="159464"/>
                  </a:lnTo>
                  <a:lnTo>
                    <a:pt x="47627" y="158734"/>
                  </a:lnTo>
                  <a:lnTo>
                    <a:pt x="46704" y="158564"/>
                  </a:lnTo>
                  <a:lnTo>
                    <a:pt x="45396" y="157811"/>
                  </a:lnTo>
                  <a:lnTo>
                    <a:pt x="44949" y="156810"/>
                  </a:lnTo>
                  <a:lnTo>
                    <a:pt x="45611" y="155764"/>
                  </a:lnTo>
                  <a:lnTo>
                    <a:pt x="46511" y="154810"/>
                  </a:lnTo>
                  <a:lnTo>
                    <a:pt x="48112" y="154218"/>
                  </a:lnTo>
                  <a:lnTo>
                    <a:pt x="48597" y="153656"/>
                  </a:lnTo>
                  <a:lnTo>
                    <a:pt x="48882" y="152818"/>
                  </a:lnTo>
                  <a:lnTo>
                    <a:pt x="49474" y="151733"/>
                  </a:lnTo>
                  <a:lnTo>
                    <a:pt x="49320" y="151349"/>
                  </a:lnTo>
                  <a:lnTo>
                    <a:pt x="48189" y="150118"/>
                  </a:lnTo>
                  <a:lnTo>
                    <a:pt x="46511" y="148956"/>
                  </a:lnTo>
                  <a:lnTo>
                    <a:pt x="41848" y="149825"/>
                  </a:lnTo>
                  <a:lnTo>
                    <a:pt x="40571" y="150449"/>
                  </a:lnTo>
                  <a:lnTo>
                    <a:pt x="39847" y="149641"/>
                  </a:lnTo>
                  <a:lnTo>
                    <a:pt x="39301" y="148464"/>
                  </a:lnTo>
                  <a:lnTo>
                    <a:pt x="38124" y="148233"/>
                  </a:lnTo>
                  <a:lnTo>
                    <a:pt x="36507" y="147156"/>
                  </a:lnTo>
                  <a:lnTo>
                    <a:pt x="34591" y="146094"/>
                  </a:lnTo>
                  <a:lnTo>
                    <a:pt x="32721" y="145787"/>
                  </a:lnTo>
                  <a:lnTo>
                    <a:pt x="28835" y="144256"/>
                  </a:lnTo>
                  <a:lnTo>
                    <a:pt x="27334" y="144171"/>
                  </a:lnTo>
                  <a:lnTo>
                    <a:pt x="26472" y="143648"/>
                  </a:lnTo>
                  <a:lnTo>
                    <a:pt x="25564" y="142486"/>
                  </a:lnTo>
                  <a:lnTo>
                    <a:pt x="24795" y="141217"/>
                  </a:lnTo>
                  <a:lnTo>
                    <a:pt x="24395" y="138632"/>
                  </a:lnTo>
                  <a:lnTo>
                    <a:pt x="21532" y="137463"/>
                  </a:lnTo>
                  <a:lnTo>
                    <a:pt x="18677" y="136725"/>
                  </a:lnTo>
                  <a:lnTo>
                    <a:pt x="18477" y="137101"/>
                  </a:lnTo>
                  <a:lnTo>
                    <a:pt x="18600" y="139702"/>
                  </a:lnTo>
                  <a:lnTo>
                    <a:pt x="18446" y="141094"/>
                  </a:lnTo>
                  <a:lnTo>
                    <a:pt x="16561" y="141948"/>
                  </a:lnTo>
                  <a:lnTo>
                    <a:pt x="14699" y="142033"/>
                  </a:lnTo>
                  <a:lnTo>
                    <a:pt x="14799" y="141602"/>
                  </a:lnTo>
                  <a:lnTo>
                    <a:pt x="17030" y="136917"/>
                  </a:lnTo>
                  <a:lnTo>
                    <a:pt x="18031" y="133955"/>
                  </a:lnTo>
                  <a:lnTo>
                    <a:pt x="19177" y="128547"/>
                  </a:lnTo>
                  <a:lnTo>
                    <a:pt x="17800" y="124262"/>
                  </a:lnTo>
                  <a:lnTo>
                    <a:pt x="17423" y="122247"/>
                  </a:lnTo>
                  <a:lnTo>
                    <a:pt x="16784" y="121285"/>
                  </a:lnTo>
                  <a:lnTo>
                    <a:pt x="12867" y="119185"/>
                  </a:lnTo>
                  <a:lnTo>
                    <a:pt x="12567" y="118462"/>
                  </a:lnTo>
                  <a:lnTo>
                    <a:pt x="13167" y="115615"/>
                  </a:lnTo>
                  <a:lnTo>
                    <a:pt x="12875" y="114415"/>
                  </a:lnTo>
                  <a:lnTo>
                    <a:pt x="11928" y="113146"/>
                  </a:lnTo>
                  <a:lnTo>
                    <a:pt x="10689" y="110623"/>
                  </a:lnTo>
                  <a:lnTo>
                    <a:pt x="10212" y="108477"/>
                  </a:lnTo>
                  <a:lnTo>
                    <a:pt x="11790" y="105953"/>
                  </a:lnTo>
                  <a:lnTo>
                    <a:pt x="12182" y="104092"/>
                  </a:lnTo>
                  <a:lnTo>
                    <a:pt x="12867" y="101545"/>
                  </a:lnTo>
                  <a:lnTo>
                    <a:pt x="13375" y="100145"/>
                  </a:lnTo>
                  <a:lnTo>
                    <a:pt x="13475" y="99760"/>
                  </a:lnTo>
                  <a:lnTo>
                    <a:pt x="12436" y="98768"/>
                  </a:lnTo>
                  <a:lnTo>
                    <a:pt x="12174" y="97368"/>
                  </a:lnTo>
                  <a:lnTo>
                    <a:pt x="12452" y="95352"/>
                  </a:lnTo>
                  <a:lnTo>
                    <a:pt x="11897" y="93852"/>
                  </a:lnTo>
                  <a:lnTo>
                    <a:pt x="10512" y="92883"/>
                  </a:lnTo>
                  <a:lnTo>
                    <a:pt x="9612" y="91591"/>
                  </a:lnTo>
                  <a:lnTo>
                    <a:pt x="9196" y="89991"/>
                  </a:lnTo>
                  <a:lnTo>
                    <a:pt x="9519" y="87467"/>
                  </a:lnTo>
                  <a:lnTo>
                    <a:pt x="10597" y="84029"/>
                  </a:lnTo>
                  <a:lnTo>
                    <a:pt x="8319" y="79875"/>
                  </a:lnTo>
                  <a:lnTo>
                    <a:pt x="2694" y="75005"/>
                  </a:lnTo>
                  <a:lnTo>
                    <a:pt x="0" y="71597"/>
                  </a:lnTo>
                  <a:lnTo>
                    <a:pt x="216" y="69643"/>
                  </a:lnTo>
                  <a:lnTo>
                    <a:pt x="1401" y="67874"/>
                  </a:lnTo>
                  <a:lnTo>
                    <a:pt x="3548" y="66289"/>
                  </a:lnTo>
                  <a:lnTo>
                    <a:pt x="5179" y="63466"/>
                  </a:lnTo>
                  <a:lnTo>
                    <a:pt x="6095" y="60104"/>
                  </a:lnTo>
                  <a:lnTo>
                    <a:pt x="6118" y="59466"/>
                  </a:lnTo>
                  <a:lnTo>
                    <a:pt x="6172" y="57065"/>
                  </a:lnTo>
                  <a:lnTo>
                    <a:pt x="3671" y="47203"/>
                  </a:lnTo>
                  <a:lnTo>
                    <a:pt x="3263" y="44726"/>
                  </a:lnTo>
                  <a:lnTo>
                    <a:pt x="2963" y="41726"/>
                  </a:lnTo>
                  <a:lnTo>
                    <a:pt x="2809" y="40910"/>
                  </a:lnTo>
                  <a:lnTo>
                    <a:pt x="7749" y="43011"/>
                  </a:lnTo>
                  <a:lnTo>
                    <a:pt x="9819" y="44195"/>
                  </a:lnTo>
                  <a:lnTo>
                    <a:pt x="9558" y="42864"/>
                  </a:lnTo>
                  <a:lnTo>
                    <a:pt x="9143" y="41718"/>
                  </a:lnTo>
                  <a:lnTo>
                    <a:pt x="9419" y="40041"/>
                  </a:lnTo>
                  <a:lnTo>
                    <a:pt x="9281" y="37502"/>
                  </a:lnTo>
                  <a:lnTo>
                    <a:pt x="4795" y="36202"/>
                  </a:lnTo>
                  <a:lnTo>
                    <a:pt x="1832" y="35764"/>
                  </a:lnTo>
                  <a:lnTo>
                    <a:pt x="1501" y="33995"/>
                  </a:lnTo>
                  <a:lnTo>
                    <a:pt x="1778" y="32848"/>
                  </a:lnTo>
                  <a:lnTo>
                    <a:pt x="2601" y="33525"/>
                  </a:lnTo>
                  <a:lnTo>
                    <a:pt x="5510" y="33787"/>
                  </a:lnTo>
                  <a:lnTo>
                    <a:pt x="12675" y="30363"/>
                  </a:lnTo>
                  <a:lnTo>
                    <a:pt x="25041" y="25894"/>
                  </a:lnTo>
                  <a:lnTo>
                    <a:pt x="38254" y="21701"/>
                  </a:lnTo>
                  <a:lnTo>
                    <a:pt x="41340" y="21240"/>
                  </a:lnTo>
                  <a:lnTo>
                    <a:pt x="44434" y="20355"/>
                  </a:lnTo>
                  <a:lnTo>
                    <a:pt x="45580" y="18778"/>
                  </a:lnTo>
                  <a:lnTo>
                    <a:pt x="46727" y="17724"/>
                  </a:lnTo>
                  <a:lnTo>
                    <a:pt x="48520" y="14939"/>
                  </a:lnTo>
                  <a:lnTo>
                    <a:pt x="52498" y="10601"/>
                  </a:lnTo>
                  <a:lnTo>
                    <a:pt x="59532" y="9016"/>
                  </a:lnTo>
                  <a:lnTo>
                    <a:pt x="62164" y="6954"/>
                  </a:lnTo>
                  <a:lnTo>
                    <a:pt x="67666" y="4062"/>
                  </a:lnTo>
                  <a:lnTo>
                    <a:pt x="80210" y="808"/>
                  </a:lnTo>
                  <a:lnTo>
                    <a:pt x="85458" y="85"/>
                  </a:lnTo>
                  <a:lnTo>
                    <a:pt x="90591" y="0"/>
                  </a:lnTo>
                  <a:lnTo>
                    <a:pt x="95162" y="2569"/>
                  </a:lnTo>
                  <a:lnTo>
                    <a:pt x="100002" y="5739"/>
                  </a:lnTo>
                  <a:lnTo>
                    <a:pt x="100872" y="7639"/>
                  </a:lnTo>
                  <a:lnTo>
                    <a:pt x="98255" y="6454"/>
                  </a:lnTo>
                  <a:lnTo>
                    <a:pt x="94439" y="3616"/>
                  </a:lnTo>
                  <a:lnTo>
                    <a:pt x="93023" y="3493"/>
                  </a:lnTo>
                  <a:lnTo>
                    <a:pt x="96286" y="12116"/>
                  </a:lnTo>
                  <a:lnTo>
                    <a:pt x="98071" y="15163"/>
                  </a:lnTo>
                  <a:lnTo>
                    <a:pt x="101665" y="17424"/>
                  </a:lnTo>
                  <a:lnTo>
                    <a:pt x="104689" y="18193"/>
                  </a:lnTo>
                  <a:lnTo>
                    <a:pt x="114001" y="16817"/>
                  </a:lnTo>
                  <a:lnTo>
                    <a:pt x="117302" y="150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7" name="Serbest Form 186">
              <a:extLst>
                <a:ext uri="{FF2B5EF4-FFF2-40B4-BE49-F238E27FC236}">
                  <a16:creationId xmlns:a16="http://schemas.microsoft.com/office/drawing/2014/main" id="{251BB237-491D-A4B4-7489-F1ADF2C22E5D}"/>
                </a:ext>
              </a:extLst>
            </p:cNvPr>
            <p:cNvSpPr/>
            <p:nvPr/>
          </p:nvSpPr>
          <p:spPr>
            <a:xfrm>
              <a:off x="6780137" y="5345379"/>
              <a:ext cx="5386" cy="10908"/>
            </a:xfrm>
            <a:custGeom>
              <a:avLst/>
              <a:gdLst>
                <a:gd name="csX0" fmla="*/ 2586 w 5386"/>
                <a:gd name="csY0" fmla="*/ 8216 h 10908"/>
                <a:gd name="csX1" fmla="*/ 700 w 5386"/>
                <a:gd name="csY1" fmla="*/ 9570 h 10908"/>
                <a:gd name="csX2" fmla="*/ 46 w 5386"/>
                <a:gd name="csY2" fmla="*/ 8816 h 10908"/>
                <a:gd name="csX3" fmla="*/ 208 w 5386"/>
                <a:gd name="csY3" fmla="*/ 7924 h 10908"/>
                <a:gd name="csX4" fmla="*/ 1170 w 5386"/>
                <a:gd name="csY4" fmla="*/ 5777 h 10908"/>
                <a:gd name="csX5" fmla="*/ 1139 w 5386"/>
                <a:gd name="csY5" fmla="*/ 5154 h 10908"/>
                <a:gd name="csX6" fmla="*/ 0 w 5386"/>
                <a:gd name="csY6" fmla="*/ 985 h 10908"/>
                <a:gd name="csX7" fmla="*/ 192 w 5386"/>
                <a:gd name="csY7" fmla="*/ 300 h 10908"/>
                <a:gd name="csX8" fmla="*/ 477 w 5386"/>
                <a:gd name="csY8" fmla="*/ 0 h 10908"/>
                <a:gd name="csX9" fmla="*/ 2147 w 5386"/>
                <a:gd name="csY9" fmla="*/ 885 h 10908"/>
                <a:gd name="csX10" fmla="*/ 2339 w 5386"/>
                <a:gd name="csY10" fmla="*/ 2023 h 10908"/>
                <a:gd name="csX11" fmla="*/ 1547 w 5386"/>
                <a:gd name="csY11" fmla="*/ 4585 h 10908"/>
                <a:gd name="csX12" fmla="*/ 2093 w 5386"/>
                <a:gd name="csY12" fmla="*/ 6285 h 10908"/>
                <a:gd name="csX13" fmla="*/ 2832 w 5386"/>
                <a:gd name="csY13" fmla="*/ 7516 h 10908"/>
                <a:gd name="csX14" fmla="*/ 2586 w 5386"/>
                <a:gd name="csY14" fmla="*/ 8216 h 10908"/>
                <a:gd name="csX15" fmla="*/ 5094 w 5386"/>
                <a:gd name="csY15" fmla="*/ 10608 h 10908"/>
                <a:gd name="csX16" fmla="*/ 4640 w 5386"/>
                <a:gd name="csY16" fmla="*/ 10908 h 10908"/>
                <a:gd name="csX17" fmla="*/ 3093 w 5386"/>
                <a:gd name="csY17" fmla="*/ 10455 h 10908"/>
                <a:gd name="csX18" fmla="*/ 3832 w 5386"/>
                <a:gd name="csY18" fmla="*/ 9478 h 10908"/>
                <a:gd name="csX19" fmla="*/ 4355 w 5386"/>
                <a:gd name="csY19" fmla="*/ 9193 h 10908"/>
                <a:gd name="csX20" fmla="*/ 5056 w 5386"/>
                <a:gd name="csY20" fmla="*/ 9070 h 10908"/>
                <a:gd name="csX21" fmla="*/ 5387 w 5386"/>
                <a:gd name="csY21" fmla="*/ 9370 h 10908"/>
                <a:gd name="csX22" fmla="*/ 5348 w 5386"/>
                <a:gd name="csY22" fmla="*/ 10093 h 10908"/>
                <a:gd name="csX23" fmla="*/ 5094 w 5386"/>
                <a:gd name="csY23" fmla="*/ 10608 h 109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5386" h="10908">
                  <a:moveTo>
                    <a:pt x="2586" y="8216"/>
                  </a:moveTo>
                  <a:lnTo>
                    <a:pt x="700" y="9570"/>
                  </a:lnTo>
                  <a:lnTo>
                    <a:pt x="46" y="8816"/>
                  </a:lnTo>
                  <a:lnTo>
                    <a:pt x="208" y="7924"/>
                  </a:lnTo>
                  <a:lnTo>
                    <a:pt x="1170" y="5777"/>
                  </a:lnTo>
                  <a:lnTo>
                    <a:pt x="1139" y="5154"/>
                  </a:lnTo>
                  <a:lnTo>
                    <a:pt x="0" y="985"/>
                  </a:lnTo>
                  <a:lnTo>
                    <a:pt x="192" y="300"/>
                  </a:lnTo>
                  <a:lnTo>
                    <a:pt x="477" y="0"/>
                  </a:lnTo>
                  <a:lnTo>
                    <a:pt x="2147" y="885"/>
                  </a:lnTo>
                  <a:lnTo>
                    <a:pt x="2339" y="2023"/>
                  </a:lnTo>
                  <a:lnTo>
                    <a:pt x="1547" y="4585"/>
                  </a:lnTo>
                  <a:lnTo>
                    <a:pt x="2093" y="6285"/>
                  </a:lnTo>
                  <a:lnTo>
                    <a:pt x="2832" y="7516"/>
                  </a:lnTo>
                  <a:lnTo>
                    <a:pt x="2586" y="8216"/>
                  </a:lnTo>
                  <a:close/>
                  <a:moveTo>
                    <a:pt x="5094" y="10608"/>
                  </a:moveTo>
                  <a:lnTo>
                    <a:pt x="4640" y="10908"/>
                  </a:lnTo>
                  <a:lnTo>
                    <a:pt x="3093" y="10455"/>
                  </a:lnTo>
                  <a:lnTo>
                    <a:pt x="3832" y="9478"/>
                  </a:lnTo>
                  <a:lnTo>
                    <a:pt x="4355" y="9193"/>
                  </a:lnTo>
                  <a:lnTo>
                    <a:pt x="5056" y="9070"/>
                  </a:lnTo>
                  <a:lnTo>
                    <a:pt x="5387" y="9370"/>
                  </a:lnTo>
                  <a:lnTo>
                    <a:pt x="5348" y="10093"/>
                  </a:lnTo>
                  <a:lnTo>
                    <a:pt x="5094" y="106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8" name="Serbest Form 187">
              <a:extLst>
                <a:ext uri="{FF2B5EF4-FFF2-40B4-BE49-F238E27FC236}">
                  <a16:creationId xmlns:a16="http://schemas.microsoft.com/office/drawing/2014/main" id="{A72CF369-1E6E-606A-7968-772C679B9D0D}"/>
                </a:ext>
              </a:extLst>
            </p:cNvPr>
            <p:cNvSpPr/>
            <p:nvPr/>
          </p:nvSpPr>
          <p:spPr>
            <a:xfrm>
              <a:off x="5225927" y="7033122"/>
              <a:ext cx="1300" cy="2100"/>
            </a:xfrm>
            <a:custGeom>
              <a:avLst/>
              <a:gdLst>
                <a:gd name="csX0" fmla="*/ 1301 w 1300"/>
                <a:gd name="csY0" fmla="*/ 1746 h 2100"/>
                <a:gd name="csX1" fmla="*/ 1085 w 1300"/>
                <a:gd name="csY1" fmla="*/ 2100 h 2100"/>
                <a:gd name="csX2" fmla="*/ 639 w 1300"/>
                <a:gd name="csY2" fmla="*/ 1800 h 2100"/>
                <a:gd name="csX3" fmla="*/ 177 w 1300"/>
                <a:gd name="csY3" fmla="*/ 1116 h 2100"/>
                <a:gd name="csX4" fmla="*/ 0 w 1300"/>
                <a:gd name="csY4" fmla="*/ 400 h 2100"/>
                <a:gd name="csX5" fmla="*/ 431 w 1300"/>
                <a:gd name="csY5" fmla="*/ 0 h 2100"/>
                <a:gd name="csX6" fmla="*/ 1008 w 1300"/>
                <a:gd name="csY6" fmla="*/ 239 h 2100"/>
                <a:gd name="csX7" fmla="*/ 1285 w 1300"/>
                <a:gd name="csY7" fmla="*/ 977 h 21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300" h="2100">
                  <a:moveTo>
                    <a:pt x="1301" y="1746"/>
                  </a:moveTo>
                  <a:lnTo>
                    <a:pt x="1085" y="2100"/>
                  </a:lnTo>
                  <a:lnTo>
                    <a:pt x="639" y="1800"/>
                  </a:lnTo>
                  <a:lnTo>
                    <a:pt x="177" y="1116"/>
                  </a:lnTo>
                  <a:lnTo>
                    <a:pt x="0" y="400"/>
                  </a:lnTo>
                  <a:lnTo>
                    <a:pt x="431" y="0"/>
                  </a:lnTo>
                  <a:lnTo>
                    <a:pt x="1008" y="239"/>
                  </a:lnTo>
                  <a:lnTo>
                    <a:pt x="1285" y="9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9" name="Serbest Form 188">
              <a:extLst>
                <a:ext uri="{FF2B5EF4-FFF2-40B4-BE49-F238E27FC236}">
                  <a16:creationId xmlns:a16="http://schemas.microsoft.com/office/drawing/2014/main" id="{617DBF95-BE3B-797A-5FE4-8E8BDC35F269}"/>
                </a:ext>
              </a:extLst>
            </p:cNvPr>
            <p:cNvSpPr/>
            <p:nvPr/>
          </p:nvSpPr>
          <p:spPr>
            <a:xfrm>
              <a:off x="6530682" y="6090466"/>
              <a:ext cx="57061" cy="12993"/>
            </a:xfrm>
            <a:custGeom>
              <a:avLst/>
              <a:gdLst>
                <a:gd name="csX0" fmla="*/ 39039 w 57061"/>
                <a:gd name="csY0" fmla="*/ 1746 h 12993"/>
                <a:gd name="csX1" fmla="*/ 39701 w 57061"/>
                <a:gd name="csY1" fmla="*/ 2192 h 12993"/>
                <a:gd name="csX2" fmla="*/ 40347 w 57061"/>
                <a:gd name="csY2" fmla="*/ 2131 h 12993"/>
                <a:gd name="csX3" fmla="*/ 39824 w 57061"/>
                <a:gd name="csY3" fmla="*/ 1200 h 12993"/>
                <a:gd name="csX4" fmla="*/ 40309 w 57061"/>
                <a:gd name="csY4" fmla="*/ 1200 h 12993"/>
                <a:gd name="csX5" fmla="*/ 44449 w 57061"/>
                <a:gd name="csY5" fmla="*/ 1769 h 12993"/>
                <a:gd name="csX6" fmla="*/ 47112 w 57061"/>
                <a:gd name="csY6" fmla="*/ 2731 h 12993"/>
                <a:gd name="csX7" fmla="*/ 49851 w 57061"/>
                <a:gd name="csY7" fmla="*/ 3185 h 12993"/>
                <a:gd name="csX8" fmla="*/ 50020 w 57061"/>
                <a:gd name="csY8" fmla="*/ 6331 h 12993"/>
                <a:gd name="csX9" fmla="*/ 47912 w 57061"/>
                <a:gd name="csY9" fmla="*/ 7593 h 12993"/>
                <a:gd name="csX10" fmla="*/ 46534 w 57061"/>
                <a:gd name="csY10" fmla="*/ 8901 h 12993"/>
                <a:gd name="csX11" fmla="*/ 45411 w 57061"/>
                <a:gd name="csY11" fmla="*/ 10509 h 12993"/>
                <a:gd name="csX12" fmla="*/ 42456 w 57061"/>
                <a:gd name="csY12" fmla="*/ 12378 h 12993"/>
                <a:gd name="csX13" fmla="*/ 38900 w 57061"/>
                <a:gd name="csY13" fmla="*/ 12939 h 12993"/>
                <a:gd name="csX14" fmla="*/ 36530 w 57061"/>
                <a:gd name="csY14" fmla="*/ 12993 h 12993"/>
                <a:gd name="csX15" fmla="*/ 35645 w 57061"/>
                <a:gd name="csY15" fmla="*/ 12932 h 12993"/>
                <a:gd name="csX16" fmla="*/ 34784 w 57061"/>
                <a:gd name="csY16" fmla="*/ 12609 h 12993"/>
                <a:gd name="csX17" fmla="*/ 32998 w 57061"/>
                <a:gd name="csY17" fmla="*/ 12916 h 12993"/>
                <a:gd name="csX18" fmla="*/ 30790 w 57061"/>
                <a:gd name="csY18" fmla="*/ 12093 h 12993"/>
                <a:gd name="csX19" fmla="*/ 28896 w 57061"/>
                <a:gd name="csY19" fmla="*/ 12301 h 12993"/>
                <a:gd name="csX20" fmla="*/ 25141 w 57061"/>
                <a:gd name="csY20" fmla="*/ 12109 h 12993"/>
                <a:gd name="csX21" fmla="*/ 23733 w 57061"/>
                <a:gd name="csY21" fmla="*/ 12816 h 12993"/>
                <a:gd name="csX22" fmla="*/ 22386 w 57061"/>
                <a:gd name="csY22" fmla="*/ 12978 h 12993"/>
                <a:gd name="csX23" fmla="*/ 21070 w 57061"/>
                <a:gd name="csY23" fmla="*/ 12847 h 12993"/>
                <a:gd name="csX24" fmla="*/ 19947 w 57061"/>
                <a:gd name="csY24" fmla="*/ 12524 h 12993"/>
                <a:gd name="csX25" fmla="*/ 17161 w 57061"/>
                <a:gd name="csY25" fmla="*/ 12547 h 12993"/>
                <a:gd name="csX26" fmla="*/ 15983 w 57061"/>
                <a:gd name="csY26" fmla="*/ 11924 h 12993"/>
                <a:gd name="csX27" fmla="*/ 16468 w 57061"/>
                <a:gd name="csY27" fmla="*/ 8347 h 12993"/>
                <a:gd name="csX28" fmla="*/ 16507 w 57061"/>
                <a:gd name="csY28" fmla="*/ 6731 h 12993"/>
                <a:gd name="csX29" fmla="*/ 15822 w 57061"/>
                <a:gd name="csY29" fmla="*/ 5393 h 12993"/>
                <a:gd name="csX30" fmla="*/ 15068 w 57061"/>
                <a:gd name="csY30" fmla="*/ 4554 h 12993"/>
                <a:gd name="csX31" fmla="*/ 14529 w 57061"/>
                <a:gd name="csY31" fmla="*/ 3562 h 12993"/>
                <a:gd name="csX32" fmla="*/ 15622 w 57061"/>
                <a:gd name="csY32" fmla="*/ 2908 h 12993"/>
                <a:gd name="csX33" fmla="*/ 16522 w 57061"/>
                <a:gd name="csY33" fmla="*/ 1954 h 12993"/>
                <a:gd name="csX34" fmla="*/ 16807 w 57061"/>
                <a:gd name="csY34" fmla="*/ 516 h 12993"/>
                <a:gd name="csX35" fmla="*/ 17792 w 57061"/>
                <a:gd name="csY35" fmla="*/ 162 h 12993"/>
                <a:gd name="csX36" fmla="*/ 18946 w 57061"/>
                <a:gd name="csY36" fmla="*/ 0 h 12993"/>
                <a:gd name="csX37" fmla="*/ 24271 w 57061"/>
                <a:gd name="csY37" fmla="*/ 669 h 12993"/>
                <a:gd name="csX38" fmla="*/ 37754 w 57061"/>
                <a:gd name="csY38" fmla="*/ 1046 h 12993"/>
                <a:gd name="csX39" fmla="*/ 38523 w 57061"/>
                <a:gd name="csY39" fmla="*/ 1162 h 12993"/>
                <a:gd name="csX40" fmla="*/ 39039 w 57061"/>
                <a:gd name="csY40" fmla="*/ 1746 h 12993"/>
                <a:gd name="csX41" fmla="*/ 54238 w 57061"/>
                <a:gd name="csY41" fmla="*/ 9408 h 12993"/>
                <a:gd name="csX42" fmla="*/ 52545 w 57061"/>
                <a:gd name="csY42" fmla="*/ 9547 h 12993"/>
                <a:gd name="csX43" fmla="*/ 51444 w 57061"/>
                <a:gd name="csY43" fmla="*/ 9362 h 12993"/>
                <a:gd name="csX44" fmla="*/ 51075 w 57061"/>
                <a:gd name="csY44" fmla="*/ 8693 h 12993"/>
                <a:gd name="csX45" fmla="*/ 53129 w 57061"/>
                <a:gd name="csY45" fmla="*/ 8062 h 12993"/>
                <a:gd name="csX46" fmla="*/ 55523 w 57061"/>
                <a:gd name="csY46" fmla="*/ 8155 h 12993"/>
                <a:gd name="csX47" fmla="*/ 56892 w 57061"/>
                <a:gd name="csY47" fmla="*/ 8531 h 12993"/>
                <a:gd name="csX48" fmla="*/ 57062 w 57061"/>
                <a:gd name="csY48" fmla="*/ 8785 h 12993"/>
                <a:gd name="csX49" fmla="*/ 54238 w 57061"/>
                <a:gd name="csY49" fmla="*/ 9408 h 12993"/>
                <a:gd name="csX50" fmla="*/ 1393 w 57061"/>
                <a:gd name="csY50" fmla="*/ 10439 h 12993"/>
                <a:gd name="csX51" fmla="*/ 1193 w 57061"/>
                <a:gd name="csY51" fmla="*/ 10462 h 12993"/>
                <a:gd name="csX52" fmla="*/ 993 w 57061"/>
                <a:gd name="csY52" fmla="*/ 10439 h 12993"/>
                <a:gd name="csX53" fmla="*/ 900 w 57061"/>
                <a:gd name="csY53" fmla="*/ 10378 h 12993"/>
                <a:gd name="csX54" fmla="*/ 762 w 57061"/>
                <a:gd name="csY54" fmla="*/ 10170 h 12993"/>
                <a:gd name="csX55" fmla="*/ 146 w 57061"/>
                <a:gd name="csY55" fmla="*/ 9832 h 12993"/>
                <a:gd name="csX56" fmla="*/ 0 w 57061"/>
                <a:gd name="csY56" fmla="*/ 9516 h 12993"/>
                <a:gd name="csX57" fmla="*/ 139 w 57061"/>
                <a:gd name="csY57" fmla="*/ 9193 h 12993"/>
                <a:gd name="csX58" fmla="*/ 392 w 57061"/>
                <a:gd name="csY58" fmla="*/ 9062 h 12993"/>
                <a:gd name="csX59" fmla="*/ 1639 w 57061"/>
                <a:gd name="csY59" fmla="*/ 9031 h 12993"/>
                <a:gd name="csX60" fmla="*/ 1770 w 57061"/>
                <a:gd name="csY60" fmla="*/ 9062 h 12993"/>
                <a:gd name="csX61" fmla="*/ 2016 w 57061"/>
                <a:gd name="csY61" fmla="*/ 9293 h 12993"/>
                <a:gd name="csX62" fmla="*/ 2024 w 57061"/>
                <a:gd name="csY62" fmla="*/ 9455 h 12993"/>
                <a:gd name="csX63" fmla="*/ 1901 w 57061"/>
                <a:gd name="csY63" fmla="*/ 9616 h 12993"/>
                <a:gd name="csX64" fmla="*/ 1678 w 57061"/>
                <a:gd name="csY64" fmla="*/ 10009 h 12993"/>
                <a:gd name="csX65" fmla="*/ 1585 w 57061"/>
                <a:gd name="csY65" fmla="*/ 10109 h 12993"/>
                <a:gd name="csX66" fmla="*/ 1516 w 57061"/>
                <a:gd name="csY66" fmla="*/ 10209 h 12993"/>
                <a:gd name="csX67" fmla="*/ 1485 w 57061"/>
                <a:gd name="csY67" fmla="*/ 10385 h 12993"/>
                <a:gd name="csX68" fmla="*/ 1393 w 57061"/>
                <a:gd name="csY68" fmla="*/ 10439 h 129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</a:cxnLst>
              <a:rect l="l" t="t" r="r" b="b"/>
              <a:pathLst>
                <a:path w="57061" h="12993">
                  <a:moveTo>
                    <a:pt x="39039" y="1746"/>
                  </a:moveTo>
                  <a:lnTo>
                    <a:pt x="39701" y="2192"/>
                  </a:lnTo>
                  <a:lnTo>
                    <a:pt x="40347" y="2131"/>
                  </a:lnTo>
                  <a:lnTo>
                    <a:pt x="39824" y="1200"/>
                  </a:lnTo>
                  <a:lnTo>
                    <a:pt x="40309" y="1200"/>
                  </a:lnTo>
                  <a:lnTo>
                    <a:pt x="44449" y="1769"/>
                  </a:lnTo>
                  <a:lnTo>
                    <a:pt x="47112" y="2731"/>
                  </a:lnTo>
                  <a:lnTo>
                    <a:pt x="49851" y="3185"/>
                  </a:lnTo>
                  <a:lnTo>
                    <a:pt x="50020" y="6331"/>
                  </a:lnTo>
                  <a:lnTo>
                    <a:pt x="47912" y="7593"/>
                  </a:lnTo>
                  <a:lnTo>
                    <a:pt x="46534" y="8901"/>
                  </a:lnTo>
                  <a:lnTo>
                    <a:pt x="45411" y="10509"/>
                  </a:lnTo>
                  <a:lnTo>
                    <a:pt x="42456" y="12378"/>
                  </a:lnTo>
                  <a:lnTo>
                    <a:pt x="38900" y="12939"/>
                  </a:lnTo>
                  <a:lnTo>
                    <a:pt x="36530" y="12993"/>
                  </a:lnTo>
                  <a:lnTo>
                    <a:pt x="35645" y="12932"/>
                  </a:lnTo>
                  <a:lnTo>
                    <a:pt x="34784" y="12609"/>
                  </a:lnTo>
                  <a:lnTo>
                    <a:pt x="32998" y="12916"/>
                  </a:lnTo>
                  <a:lnTo>
                    <a:pt x="30790" y="12093"/>
                  </a:lnTo>
                  <a:lnTo>
                    <a:pt x="28896" y="12301"/>
                  </a:lnTo>
                  <a:lnTo>
                    <a:pt x="25141" y="12109"/>
                  </a:lnTo>
                  <a:lnTo>
                    <a:pt x="23733" y="12816"/>
                  </a:lnTo>
                  <a:lnTo>
                    <a:pt x="22386" y="12978"/>
                  </a:lnTo>
                  <a:lnTo>
                    <a:pt x="21070" y="12847"/>
                  </a:lnTo>
                  <a:lnTo>
                    <a:pt x="19947" y="12524"/>
                  </a:lnTo>
                  <a:lnTo>
                    <a:pt x="17161" y="12547"/>
                  </a:lnTo>
                  <a:lnTo>
                    <a:pt x="15983" y="11924"/>
                  </a:lnTo>
                  <a:lnTo>
                    <a:pt x="16468" y="8347"/>
                  </a:lnTo>
                  <a:lnTo>
                    <a:pt x="16507" y="6731"/>
                  </a:lnTo>
                  <a:lnTo>
                    <a:pt x="15822" y="5393"/>
                  </a:lnTo>
                  <a:lnTo>
                    <a:pt x="15068" y="4554"/>
                  </a:lnTo>
                  <a:lnTo>
                    <a:pt x="14529" y="3562"/>
                  </a:lnTo>
                  <a:lnTo>
                    <a:pt x="15622" y="2908"/>
                  </a:lnTo>
                  <a:lnTo>
                    <a:pt x="16522" y="1954"/>
                  </a:lnTo>
                  <a:lnTo>
                    <a:pt x="16807" y="516"/>
                  </a:lnTo>
                  <a:lnTo>
                    <a:pt x="17792" y="162"/>
                  </a:lnTo>
                  <a:lnTo>
                    <a:pt x="18946" y="0"/>
                  </a:lnTo>
                  <a:lnTo>
                    <a:pt x="24271" y="669"/>
                  </a:lnTo>
                  <a:lnTo>
                    <a:pt x="37754" y="1046"/>
                  </a:lnTo>
                  <a:lnTo>
                    <a:pt x="38523" y="1162"/>
                  </a:lnTo>
                  <a:lnTo>
                    <a:pt x="39039" y="1746"/>
                  </a:lnTo>
                  <a:close/>
                  <a:moveTo>
                    <a:pt x="54238" y="9408"/>
                  </a:moveTo>
                  <a:lnTo>
                    <a:pt x="52545" y="9547"/>
                  </a:lnTo>
                  <a:lnTo>
                    <a:pt x="51444" y="9362"/>
                  </a:lnTo>
                  <a:lnTo>
                    <a:pt x="51075" y="8693"/>
                  </a:lnTo>
                  <a:lnTo>
                    <a:pt x="53129" y="8062"/>
                  </a:lnTo>
                  <a:lnTo>
                    <a:pt x="55523" y="8155"/>
                  </a:lnTo>
                  <a:lnTo>
                    <a:pt x="56892" y="8531"/>
                  </a:lnTo>
                  <a:lnTo>
                    <a:pt x="57062" y="8785"/>
                  </a:lnTo>
                  <a:lnTo>
                    <a:pt x="54238" y="9408"/>
                  </a:lnTo>
                  <a:close/>
                  <a:moveTo>
                    <a:pt x="1393" y="10439"/>
                  </a:moveTo>
                  <a:lnTo>
                    <a:pt x="1193" y="10462"/>
                  </a:lnTo>
                  <a:lnTo>
                    <a:pt x="993" y="10439"/>
                  </a:lnTo>
                  <a:lnTo>
                    <a:pt x="900" y="10378"/>
                  </a:lnTo>
                  <a:lnTo>
                    <a:pt x="762" y="10170"/>
                  </a:lnTo>
                  <a:lnTo>
                    <a:pt x="146" y="9832"/>
                  </a:lnTo>
                  <a:lnTo>
                    <a:pt x="0" y="9516"/>
                  </a:lnTo>
                  <a:lnTo>
                    <a:pt x="139" y="9193"/>
                  </a:lnTo>
                  <a:lnTo>
                    <a:pt x="392" y="9062"/>
                  </a:lnTo>
                  <a:lnTo>
                    <a:pt x="1639" y="9031"/>
                  </a:lnTo>
                  <a:lnTo>
                    <a:pt x="1770" y="9062"/>
                  </a:lnTo>
                  <a:lnTo>
                    <a:pt x="2016" y="9293"/>
                  </a:lnTo>
                  <a:lnTo>
                    <a:pt x="2024" y="9455"/>
                  </a:lnTo>
                  <a:lnTo>
                    <a:pt x="1901" y="9616"/>
                  </a:lnTo>
                  <a:lnTo>
                    <a:pt x="1678" y="10009"/>
                  </a:lnTo>
                  <a:lnTo>
                    <a:pt x="1585" y="10109"/>
                  </a:lnTo>
                  <a:lnTo>
                    <a:pt x="1516" y="10209"/>
                  </a:lnTo>
                  <a:lnTo>
                    <a:pt x="1485" y="10385"/>
                  </a:lnTo>
                  <a:lnTo>
                    <a:pt x="1393" y="104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0" name="Serbest Form 189">
              <a:extLst>
                <a:ext uri="{FF2B5EF4-FFF2-40B4-BE49-F238E27FC236}">
                  <a16:creationId xmlns:a16="http://schemas.microsoft.com/office/drawing/2014/main" id="{BC2AA0C2-6FBE-3BE7-4F4C-58913133EC9E}"/>
                </a:ext>
              </a:extLst>
            </p:cNvPr>
            <p:cNvSpPr/>
            <p:nvPr/>
          </p:nvSpPr>
          <p:spPr>
            <a:xfrm>
              <a:off x="8736512" y="5755837"/>
              <a:ext cx="29665" cy="33525"/>
            </a:xfrm>
            <a:custGeom>
              <a:avLst/>
              <a:gdLst>
                <a:gd name="csX0" fmla="*/ 3247 w 29665"/>
                <a:gd name="csY0" fmla="*/ 31402 h 33525"/>
                <a:gd name="csX1" fmla="*/ 1023 w 29665"/>
                <a:gd name="csY1" fmla="*/ 33525 h 33525"/>
                <a:gd name="csX2" fmla="*/ 315 w 29665"/>
                <a:gd name="csY2" fmla="*/ 31418 h 33525"/>
                <a:gd name="csX3" fmla="*/ 0 w 29665"/>
                <a:gd name="csY3" fmla="*/ 30656 h 33525"/>
                <a:gd name="csX4" fmla="*/ 4086 w 29665"/>
                <a:gd name="csY4" fmla="*/ 26602 h 33525"/>
                <a:gd name="csX5" fmla="*/ 6033 w 29665"/>
                <a:gd name="csY5" fmla="*/ 24048 h 33525"/>
                <a:gd name="csX6" fmla="*/ 7041 w 29665"/>
                <a:gd name="csY6" fmla="*/ 25140 h 33525"/>
                <a:gd name="csX7" fmla="*/ 7072 w 29665"/>
                <a:gd name="csY7" fmla="*/ 25548 h 33525"/>
                <a:gd name="csX8" fmla="*/ 3286 w 29665"/>
                <a:gd name="csY8" fmla="*/ 29648 h 33525"/>
                <a:gd name="csX9" fmla="*/ 3247 w 29665"/>
                <a:gd name="csY9" fmla="*/ 31402 h 33525"/>
                <a:gd name="csX10" fmla="*/ 28796 w 29665"/>
                <a:gd name="csY10" fmla="*/ 13939 h 33525"/>
                <a:gd name="csX11" fmla="*/ 29389 w 29665"/>
                <a:gd name="csY11" fmla="*/ 19494 h 33525"/>
                <a:gd name="csX12" fmla="*/ 28104 w 29665"/>
                <a:gd name="csY12" fmla="*/ 21848 h 33525"/>
                <a:gd name="csX13" fmla="*/ 27373 w 29665"/>
                <a:gd name="csY13" fmla="*/ 24625 h 33525"/>
                <a:gd name="csX14" fmla="*/ 27050 w 29665"/>
                <a:gd name="csY14" fmla="*/ 26717 h 33525"/>
                <a:gd name="csX15" fmla="*/ 26149 w 29665"/>
                <a:gd name="csY15" fmla="*/ 26625 h 33525"/>
                <a:gd name="csX16" fmla="*/ 23294 w 29665"/>
                <a:gd name="csY16" fmla="*/ 28140 h 33525"/>
                <a:gd name="csX17" fmla="*/ 19500 w 29665"/>
                <a:gd name="csY17" fmla="*/ 29571 h 33525"/>
                <a:gd name="csX18" fmla="*/ 15329 w 29665"/>
                <a:gd name="csY18" fmla="*/ 29940 h 33525"/>
                <a:gd name="csX19" fmla="*/ 14737 w 29665"/>
                <a:gd name="csY19" fmla="*/ 29517 h 33525"/>
                <a:gd name="csX20" fmla="*/ 14568 w 29665"/>
                <a:gd name="csY20" fmla="*/ 28794 h 33525"/>
                <a:gd name="csX21" fmla="*/ 15791 w 29665"/>
                <a:gd name="csY21" fmla="*/ 25271 h 33525"/>
                <a:gd name="csX22" fmla="*/ 16260 w 29665"/>
                <a:gd name="csY22" fmla="*/ 23617 h 33525"/>
                <a:gd name="csX23" fmla="*/ 18069 w 29665"/>
                <a:gd name="csY23" fmla="*/ 21832 h 33525"/>
                <a:gd name="csX24" fmla="*/ 20631 w 29665"/>
                <a:gd name="csY24" fmla="*/ 20286 h 33525"/>
                <a:gd name="csX25" fmla="*/ 21716 w 29665"/>
                <a:gd name="csY25" fmla="*/ 19894 h 33525"/>
                <a:gd name="csX26" fmla="*/ 21593 w 29665"/>
                <a:gd name="csY26" fmla="*/ 19232 h 33525"/>
                <a:gd name="csX27" fmla="*/ 20062 w 29665"/>
                <a:gd name="csY27" fmla="*/ 18209 h 33525"/>
                <a:gd name="csX28" fmla="*/ 18461 w 29665"/>
                <a:gd name="csY28" fmla="*/ 17678 h 33525"/>
                <a:gd name="csX29" fmla="*/ 16945 w 29665"/>
                <a:gd name="csY29" fmla="*/ 18209 h 33525"/>
                <a:gd name="csX30" fmla="*/ 16468 w 29665"/>
                <a:gd name="csY30" fmla="*/ 18047 h 33525"/>
                <a:gd name="csX31" fmla="*/ 16306 w 29665"/>
                <a:gd name="csY31" fmla="*/ 17594 h 33525"/>
                <a:gd name="csX32" fmla="*/ 16838 w 29665"/>
                <a:gd name="csY32" fmla="*/ 16955 h 33525"/>
                <a:gd name="csX33" fmla="*/ 17084 w 29665"/>
                <a:gd name="csY33" fmla="*/ 15770 h 33525"/>
                <a:gd name="csX34" fmla="*/ 16845 w 29665"/>
                <a:gd name="csY34" fmla="*/ 13785 h 33525"/>
                <a:gd name="csX35" fmla="*/ 16683 w 29665"/>
                <a:gd name="csY35" fmla="*/ 11370 h 33525"/>
                <a:gd name="csX36" fmla="*/ 16353 w 29665"/>
                <a:gd name="csY36" fmla="*/ 9493 h 33525"/>
                <a:gd name="csX37" fmla="*/ 17299 w 29665"/>
                <a:gd name="csY37" fmla="*/ 6447 h 33525"/>
                <a:gd name="csX38" fmla="*/ 17538 w 29665"/>
                <a:gd name="csY38" fmla="*/ 4993 h 33525"/>
                <a:gd name="csX39" fmla="*/ 18715 w 29665"/>
                <a:gd name="csY39" fmla="*/ 1885 h 33525"/>
                <a:gd name="csX40" fmla="*/ 21478 w 29665"/>
                <a:gd name="csY40" fmla="*/ 0 h 33525"/>
                <a:gd name="csX41" fmla="*/ 23871 w 29665"/>
                <a:gd name="csY41" fmla="*/ 546 h 33525"/>
                <a:gd name="csX42" fmla="*/ 25133 w 29665"/>
                <a:gd name="csY42" fmla="*/ 685 h 33525"/>
                <a:gd name="csX43" fmla="*/ 25664 w 29665"/>
                <a:gd name="csY43" fmla="*/ 1054 h 33525"/>
                <a:gd name="csX44" fmla="*/ 26011 w 29665"/>
                <a:gd name="csY44" fmla="*/ 2131 h 33525"/>
                <a:gd name="csX45" fmla="*/ 27773 w 29665"/>
                <a:gd name="csY45" fmla="*/ 3377 h 33525"/>
                <a:gd name="csX46" fmla="*/ 29220 w 29665"/>
                <a:gd name="csY46" fmla="*/ 3539 h 33525"/>
                <a:gd name="csX47" fmla="*/ 29666 w 29665"/>
                <a:gd name="csY47" fmla="*/ 7547 h 33525"/>
                <a:gd name="csX48" fmla="*/ 28858 w 29665"/>
                <a:gd name="csY48" fmla="*/ 10970 h 33525"/>
                <a:gd name="csX49" fmla="*/ 28796 w 29665"/>
                <a:gd name="csY49" fmla="*/ 13939 h 335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</a:cxnLst>
              <a:rect l="l" t="t" r="r" b="b"/>
              <a:pathLst>
                <a:path w="29665" h="33525">
                  <a:moveTo>
                    <a:pt x="3247" y="31402"/>
                  </a:moveTo>
                  <a:lnTo>
                    <a:pt x="1023" y="33525"/>
                  </a:lnTo>
                  <a:lnTo>
                    <a:pt x="315" y="31418"/>
                  </a:lnTo>
                  <a:lnTo>
                    <a:pt x="0" y="30656"/>
                  </a:lnTo>
                  <a:lnTo>
                    <a:pt x="4086" y="26602"/>
                  </a:lnTo>
                  <a:lnTo>
                    <a:pt x="6033" y="24048"/>
                  </a:lnTo>
                  <a:lnTo>
                    <a:pt x="7041" y="25140"/>
                  </a:lnTo>
                  <a:lnTo>
                    <a:pt x="7072" y="25548"/>
                  </a:lnTo>
                  <a:lnTo>
                    <a:pt x="3286" y="29648"/>
                  </a:lnTo>
                  <a:lnTo>
                    <a:pt x="3247" y="31402"/>
                  </a:lnTo>
                  <a:close/>
                  <a:moveTo>
                    <a:pt x="28796" y="13939"/>
                  </a:moveTo>
                  <a:lnTo>
                    <a:pt x="29389" y="19494"/>
                  </a:lnTo>
                  <a:lnTo>
                    <a:pt x="28104" y="21848"/>
                  </a:lnTo>
                  <a:lnTo>
                    <a:pt x="27373" y="24625"/>
                  </a:lnTo>
                  <a:lnTo>
                    <a:pt x="27050" y="26717"/>
                  </a:lnTo>
                  <a:lnTo>
                    <a:pt x="26149" y="26625"/>
                  </a:lnTo>
                  <a:lnTo>
                    <a:pt x="23294" y="28140"/>
                  </a:lnTo>
                  <a:lnTo>
                    <a:pt x="19500" y="29571"/>
                  </a:lnTo>
                  <a:lnTo>
                    <a:pt x="15329" y="29940"/>
                  </a:lnTo>
                  <a:lnTo>
                    <a:pt x="14737" y="29517"/>
                  </a:lnTo>
                  <a:lnTo>
                    <a:pt x="14568" y="28794"/>
                  </a:lnTo>
                  <a:lnTo>
                    <a:pt x="15791" y="25271"/>
                  </a:lnTo>
                  <a:lnTo>
                    <a:pt x="16260" y="23617"/>
                  </a:lnTo>
                  <a:lnTo>
                    <a:pt x="18069" y="21832"/>
                  </a:lnTo>
                  <a:lnTo>
                    <a:pt x="20631" y="20286"/>
                  </a:lnTo>
                  <a:lnTo>
                    <a:pt x="21716" y="19894"/>
                  </a:lnTo>
                  <a:lnTo>
                    <a:pt x="21593" y="19232"/>
                  </a:lnTo>
                  <a:lnTo>
                    <a:pt x="20062" y="18209"/>
                  </a:lnTo>
                  <a:lnTo>
                    <a:pt x="18461" y="17678"/>
                  </a:lnTo>
                  <a:lnTo>
                    <a:pt x="16945" y="18209"/>
                  </a:lnTo>
                  <a:lnTo>
                    <a:pt x="16468" y="18047"/>
                  </a:lnTo>
                  <a:lnTo>
                    <a:pt x="16306" y="17594"/>
                  </a:lnTo>
                  <a:lnTo>
                    <a:pt x="16838" y="16955"/>
                  </a:lnTo>
                  <a:lnTo>
                    <a:pt x="17084" y="15770"/>
                  </a:lnTo>
                  <a:lnTo>
                    <a:pt x="16845" y="13785"/>
                  </a:lnTo>
                  <a:lnTo>
                    <a:pt x="16683" y="11370"/>
                  </a:lnTo>
                  <a:lnTo>
                    <a:pt x="16353" y="9493"/>
                  </a:lnTo>
                  <a:lnTo>
                    <a:pt x="17299" y="6447"/>
                  </a:lnTo>
                  <a:lnTo>
                    <a:pt x="17538" y="4993"/>
                  </a:lnTo>
                  <a:lnTo>
                    <a:pt x="18715" y="1885"/>
                  </a:lnTo>
                  <a:lnTo>
                    <a:pt x="21478" y="0"/>
                  </a:lnTo>
                  <a:lnTo>
                    <a:pt x="23871" y="546"/>
                  </a:lnTo>
                  <a:lnTo>
                    <a:pt x="25133" y="685"/>
                  </a:lnTo>
                  <a:lnTo>
                    <a:pt x="25664" y="1054"/>
                  </a:lnTo>
                  <a:lnTo>
                    <a:pt x="26011" y="2131"/>
                  </a:lnTo>
                  <a:lnTo>
                    <a:pt x="27773" y="3377"/>
                  </a:lnTo>
                  <a:lnTo>
                    <a:pt x="29220" y="3539"/>
                  </a:lnTo>
                  <a:lnTo>
                    <a:pt x="29666" y="7547"/>
                  </a:lnTo>
                  <a:lnTo>
                    <a:pt x="28858" y="10970"/>
                  </a:lnTo>
                  <a:lnTo>
                    <a:pt x="28796" y="139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1" name="Serbest Form 190">
              <a:extLst>
                <a:ext uri="{FF2B5EF4-FFF2-40B4-BE49-F238E27FC236}">
                  <a16:creationId xmlns:a16="http://schemas.microsoft.com/office/drawing/2014/main" id="{1AD949FD-8FCC-B6BF-D56D-D0CE1D6D8B43}"/>
                </a:ext>
              </a:extLst>
            </p:cNvPr>
            <p:cNvSpPr/>
            <p:nvPr/>
          </p:nvSpPr>
          <p:spPr>
            <a:xfrm>
              <a:off x="7322305" y="5495442"/>
              <a:ext cx="541474" cy="257470"/>
            </a:xfrm>
            <a:custGeom>
              <a:avLst/>
              <a:gdLst>
                <a:gd name="csX0" fmla="*/ 304355 w 541474"/>
                <a:gd name="csY0" fmla="*/ 251832 h 257470"/>
                <a:gd name="csX1" fmla="*/ 307302 w 541474"/>
                <a:gd name="csY1" fmla="*/ 253178 h 257470"/>
                <a:gd name="csX2" fmla="*/ 310011 w 541474"/>
                <a:gd name="csY2" fmla="*/ 252532 h 257470"/>
                <a:gd name="csX3" fmla="*/ 313366 w 541474"/>
                <a:gd name="csY3" fmla="*/ 254263 h 257470"/>
                <a:gd name="csX4" fmla="*/ 315113 w 541474"/>
                <a:gd name="csY4" fmla="*/ 254663 h 257470"/>
                <a:gd name="csX5" fmla="*/ 313559 w 541474"/>
                <a:gd name="csY5" fmla="*/ 255902 h 257470"/>
                <a:gd name="csX6" fmla="*/ 311996 w 541474"/>
                <a:gd name="csY6" fmla="*/ 257471 h 257470"/>
                <a:gd name="csX7" fmla="*/ 308095 w 541474"/>
                <a:gd name="csY7" fmla="*/ 257102 h 257470"/>
                <a:gd name="csX8" fmla="*/ 304793 w 541474"/>
                <a:gd name="csY8" fmla="*/ 255594 h 257470"/>
                <a:gd name="csX9" fmla="*/ 303608 w 541474"/>
                <a:gd name="csY9" fmla="*/ 254448 h 257470"/>
                <a:gd name="csX10" fmla="*/ 303285 w 541474"/>
                <a:gd name="csY10" fmla="*/ 253417 h 257470"/>
                <a:gd name="csX11" fmla="*/ 304355 w 541474"/>
                <a:gd name="csY11" fmla="*/ 251832 h 257470"/>
                <a:gd name="csX12" fmla="*/ 135101 w 541474"/>
                <a:gd name="csY12" fmla="*/ 144556 h 257470"/>
                <a:gd name="csX13" fmla="*/ 135009 w 541474"/>
                <a:gd name="csY13" fmla="*/ 145048 h 257470"/>
                <a:gd name="csX14" fmla="*/ 133785 w 541474"/>
                <a:gd name="csY14" fmla="*/ 144856 h 257470"/>
                <a:gd name="csX15" fmla="*/ 132238 w 541474"/>
                <a:gd name="csY15" fmla="*/ 145002 h 257470"/>
                <a:gd name="csX16" fmla="*/ 131407 w 541474"/>
                <a:gd name="csY16" fmla="*/ 143571 h 257470"/>
                <a:gd name="csX17" fmla="*/ 132161 w 541474"/>
                <a:gd name="csY17" fmla="*/ 142979 h 257470"/>
                <a:gd name="csX18" fmla="*/ 133901 w 541474"/>
                <a:gd name="csY18" fmla="*/ 142833 h 257470"/>
                <a:gd name="csX19" fmla="*/ 134732 w 541474"/>
                <a:gd name="csY19" fmla="*/ 143471 h 257470"/>
                <a:gd name="csX20" fmla="*/ 135101 w 541474"/>
                <a:gd name="csY20" fmla="*/ 144556 h 257470"/>
                <a:gd name="csX21" fmla="*/ 121680 w 541474"/>
                <a:gd name="csY21" fmla="*/ 120716 h 257470"/>
                <a:gd name="csX22" fmla="*/ 123050 w 541474"/>
                <a:gd name="csY22" fmla="*/ 120900 h 257470"/>
                <a:gd name="csX23" fmla="*/ 129937 w 541474"/>
                <a:gd name="csY23" fmla="*/ 120500 h 257470"/>
                <a:gd name="csX24" fmla="*/ 131769 w 541474"/>
                <a:gd name="csY24" fmla="*/ 120793 h 257470"/>
                <a:gd name="csX25" fmla="*/ 131577 w 541474"/>
                <a:gd name="csY25" fmla="*/ 122793 h 257470"/>
                <a:gd name="csX26" fmla="*/ 130276 w 541474"/>
                <a:gd name="csY26" fmla="*/ 123593 h 257470"/>
                <a:gd name="csX27" fmla="*/ 126221 w 541474"/>
                <a:gd name="csY27" fmla="*/ 124131 h 257470"/>
                <a:gd name="csX28" fmla="*/ 119841 w 541474"/>
                <a:gd name="csY28" fmla="*/ 122839 h 257470"/>
                <a:gd name="csX29" fmla="*/ 117702 w 541474"/>
                <a:gd name="csY29" fmla="*/ 121116 h 257470"/>
                <a:gd name="csX30" fmla="*/ 117394 w 541474"/>
                <a:gd name="csY30" fmla="*/ 119854 h 257470"/>
                <a:gd name="csX31" fmla="*/ 117432 w 541474"/>
                <a:gd name="csY31" fmla="*/ 119262 h 257470"/>
                <a:gd name="csX32" fmla="*/ 118779 w 541474"/>
                <a:gd name="csY32" fmla="*/ 118793 h 257470"/>
                <a:gd name="csX33" fmla="*/ 121680 w 541474"/>
                <a:gd name="csY33" fmla="*/ 120716 h 257470"/>
                <a:gd name="csX34" fmla="*/ 67728 w 541474"/>
                <a:gd name="csY34" fmla="*/ 103992 h 257470"/>
                <a:gd name="csX35" fmla="*/ 69505 w 541474"/>
                <a:gd name="csY35" fmla="*/ 105092 h 257470"/>
                <a:gd name="csX36" fmla="*/ 66804 w 541474"/>
                <a:gd name="csY36" fmla="*/ 105330 h 257470"/>
                <a:gd name="csX37" fmla="*/ 65912 w 541474"/>
                <a:gd name="csY37" fmla="*/ 105869 h 257470"/>
                <a:gd name="csX38" fmla="*/ 63726 w 541474"/>
                <a:gd name="csY38" fmla="*/ 105092 h 257470"/>
                <a:gd name="csX39" fmla="*/ 61086 w 541474"/>
                <a:gd name="csY39" fmla="*/ 105207 h 257470"/>
                <a:gd name="csX40" fmla="*/ 59432 w 541474"/>
                <a:gd name="csY40" fmla="*/ 103730 h 257470"/>
                <a:gd name="csX41" fmla="*/ 59055 w 541474"/>
                <a:gd name="csY41" fmla="*/ 102191 h 257470"/>
                <a:gd name="csX42" fmla="*/ 59886 w 541474"/>
                <a:gd name="csY42" fmla="*/ 101238 h 257470"/>
                <a:gd name="csX43" fmla="*/ 62218 w 541474"/>
                <a:gd name="csY43" fmla="*/ 101230 h 257470"/>
                <a:gd name="csX44" fmla="*/ 67728 w 541474"/>
                <a:gd name="csY44" fmla="*/ 103992 h 257470"/>
                <a:gd name="csX45" fmla="*/ 57054 w 541474"/>
                <a:gd name="csY45" fmla="*/ 102007 h 257470"/>
                <a:gd name="csX46" fmla="*/ 54838 w 541474"/>
                <a:gd name="csY46" fmla="*/ 102076 h 257470"/>
                <a:gd name="csX47" fmla="*/ 52721 w 541474"/>
                <a:gd name="csY47" fmla="*/ 99984 h 257470"/>
                <a:gd name="csX48" fmla="*/ 55838 w 541474"/>
                <a:gd name="csY48" fmla="*/ 98884 h 257470"/>
                <a:gd name="csX49" fmla="*/ 56754 w 541474"/>
                <a:gd name="csY49" fmla="*/ 99553 h 257470"/>
                <a:gd name="csX50" fmla="*/ 57431 w 541474"/>
                <a:gd name="csY50" fmla="*/ 100314 h 257470"/>
                <a:gd name="csX51" fmla="*/ 57831 w 541474"/>
                <a:gd name="csY51" fmla="*/ 101291 h 257470"/>
                <a:gd name="csX52" fmla="*/ 57054 w 541474"/>
                <a:gd name="csY52" fmla="*/ 102007 h 257470"/>
                <a:gd name="csX53" fmla="*/ 75692 w 541474"/>
                <a:gd name="csY53" fmla="*/ 101161 h 257470"/>
                <a:gd name="csX54" fmla="*/ 74669 w 541474"/>
                <a:gd name="csY54" fmla="*/ 101491 h 257470"/>
                <a:gd name="csX55" fmla="*/ 68913 w 541474"/>
                <a:gd name="csY55" fmla="*/ 99376 h 257470"/>
                <a:gd name="csX56" fmla="*/ 66858 w 541474"/>
                <a:gd name="csY56" fmla="*/ 98414 h 257470"/>
                <a:gd name="csX57" fmla="*/ 64195 w 541474"/>
                <a:gd name="csY57" fmla="*/ 95976 h 257470"/>
                <a:gd name="csX58" fmla="*/ 71714 w 541474"/>
                <a:gd name="csY58" fmla="*/ 98937 h 257470"/>
                <a:gd name="csX59" fmla="*/ 75692 w 541474"/>
                <a:gd name="csY59" fmla="*/ 101161 h 257470"/>
                <a:gd name="csX60" fmla="*/ 90875 w 541474"/>
                <a:gd name="csY60" fmla="*/ 98745 h 257470"/>
                <a:gd name="csX61" fmla="*/ 90445 w 541474"/>
                <a:gd name="csY61" fmla="*/ 99007 h 257470"/>
                <a:gd name="csX62" fmla="*/ 85958 w 541474"/>
                <a:gd name="csY62" fmla="*/ 98260 h 257470"/>
                <a:gd name="csX63" fmla="*/ 84681 w 541474"/>
                <a:gd name="csY63" fmla="*/ 97253 h 257470"/>
                <a:gd name="csX64" fmla="*/ 84165 w 541474"/>
                <a:gd name="csY64" fmla="*/ 95376 h 257470"/>
                <a:gd name="csX65" fmla="*/ 84919 w 541474"/>
                <a:gd name="csY65" fmla="*/ 94737 h 257470"/>
                <a:gd name="csX66" fmla="*/ 86889 w 541474"/>
                <a:gd name="csY66" fmla="*/ 94360 h 257470"/>
                <a:gd name="csX67" fmla="*/ 89752 w 541474"/>
                <a:gd name="csY67" fmla="*/ 94714 h 257470"/>
                <a:gd name="csX68" fmla="*/ 91591 w 541474"/>
                <a:gd name="csY68" fmla="*/ 96060 h 257470"/>
                <a:gd name="csX69" fmla="*/ 91591 w 541474"/>
                <a:gd name="csY69" fmla="*/ 97776 h 257470"/>
                <a:gd name="csX70" fmla="*/ 90875 w 541474"/>
                <a:gd name="csY70" fmla="*/ 98745 h 257470"/>
                <a:gd name="csX71" fmla="*/ 3147 w 541474"/>
                <a:gd name="csY71" fmla="*/ 77613 h 257470"/>
                <a:gd name="csX72" fmla="*/ 2193 w 541474"/>
                <a:gd name="csY72" fmla="*/ 78951 h 257470"/>
                <a:gd name="csX73" fmla="*/ 546 w 541474"/>
                <a:gd name="csY73" fmla="*/ 78475 h 257470"/>
                <a:gd name="csX74" fmla="*/ 0 w 541474"/>
                <a:gd name="csY74" fmla="*/ 77975 h 257470"/>
                <a:gd name="csX75" fmla="*/ 477 w 541474"/>
                <a:gd name="csY75" fmla="*/ 75113 h 257470"/>
                <a:gd name="csX76" fmla="*/ 1793 w 541474"/>
                <a:gd name="csY76" fmla="*/ 74443 h 257470"/>
                <a:gd name="csX77" fmla="*/ 3117 w 541474"/>
                <a:gd name="csY77" fmla="*/ 75597 h 257470"/>
                <a:gd name="csX78" fmla="*/ 3147 w 541474"/>
                <a:gd name="csY78" fmla="*/ 77613 h 257470"/>
                <a:gd name="csX79" fmla="*/ 499103 w 541474"/>
                <a:gd name="csY79" fmla="*/ 9239 h 257470"/>
                <a:gd name="csX80" fmla="*/ 499557 w 541474"/>
                <a:gd name="csY80" fmla="*/ 9470 h 257470"/>
                <a:gd name="csX81" fmla="*/ 500812 w 541474"/>
                <a:gd name="csY81" fmla="*/ 9408 h 257470"/>
                <a:gd name="csX82" fmla="*/ 503044 w 541474"/>
                <a:gd name="csY82" fmla="*/ 8316 h 257470"/>
                <a:gd name="csX83" fmla="*/ 504559 w 541474"/>
                <a:gd name="csY83" fmla="*/ 7401 h 257470"/>
                <a:gd name="csX84" fmla="*/ 505090 w 541474"/>
                <a:gd name="csY84" fmla="*/ 7778 h 257470"/>
                <a:gd name="csX85" fmla="*/ 509485 w 541474"/>
                <a:gd name="csY85" fmla="*/ 7262 h 257470"/>
                <a:gd name="csX86" fmla="*/ 510523 w 541474"/>
                <a:gd name="csY86" fmla="*/ 7678 h 257470"/>
                <a:gd name="csX87" fmla="*/ 511216 w 541474"/>
                <a:gd name="csY87" fmla="*/ 8147 h 257470"/>
                <a:gd name="csX88" fmla="*/ 513378 w 541474"/>
                <a:gd name="csY88" fmla="*/ 8777 h 257470"/>
                <a:gd name="csX89" fmla="*/ 515733 w 541474"/>
                <a:gd name="csY89" fmla="*/ 8847 h 257470"/>
                <a:gd name="csX90" fmla="*/ 518650 w 541474"/>
                <a:gd name="csY90" fmla="*/ 7962 h 257470"/>
                <a:gd name="csX91" fmla="*/ 519927 w 541474"/>
                <a:gd name="csY91" fmla="*/ 7070 h 257470"/>
                <a:gd name="csX92" fmla="*/ 520174 w 541474"/>
                <a:gd name="csY92" fmla="*/ 6085 h 257470"/>
                <a:gd name="csX93" fmla="*/ 520235 w 541474"/>
                <a:gd name="csY93" fmla="*/ 5339 h 257470"/>
                <a:gd name="csX94" fmla="*/ 520612 w 541474"/>
                <a:gd name="csY94" fmla="*/ 4862 h 257470"/>
                <a:gd name="csX95" fmla="*/ 521274 w 541474"/>
                <a:gd name="csY95" fmla="*/ 4593 h 257470"/>
                <a:gd name="csX96" fmla="*/ 522313 w 541474"/>
                <a:gd name="csY96" fmla="*/ 5077 h 257470"/>
                <a:gd name="csX97" fmla="*/ 523798 w 541474"/>
                <a:gd name="csY97" fmla="*/ 5470 h 257470"/>
                <a:gd name="csX98" fmla="*/ 527361 w 541474"/>
                <a:gd name="csY98" fmla="*/ 5631 h 257470"/>
                <a:gd name="csX99" fmla="*/ 528061 w 541474"/>
                <a:gd name="csY99" fmla="*/ 5085 h 257470"/>
                <a:gd name="csX100" fmla="*/ 529270 w 541474"/>
                <a:gd name="csY100" fmla="*/ 5247 h 257470"/>
                <a:gd name="csX101" fmla="*/ 530862 w 541474"/>
                <a:gd name="csY101" fmla="*/ 5939 h 257470"/>
                <a:gd name="csX102" fmla="*/ 532702 w 541474"/>
                <a:gd name="csY102" fmla="*/ 5716 h 257470"/>
                <a:gd name="csX103" fmla="*/ 533633 w 541474"/>
                <a:gd name="csY103" fmla="*/ 6562 h 257470"/>
                <a:gd name="csX104" fmla="*/ 534018 w 541474"/>
                <a:gd name="csY104" fmla="*/ 7685 h 257470"/>
                <a:gd name="csX105" fmla="*/ 534125 w 541474"/>
                <a:gd name="csY105" fmla="*/ 10124 h 257470"/>
                <a:gd name="csX106" fmla="*/ 533987 w 541474"/>
                <a:gd name="csY106" fmla="*/ 12586 h 257470"/>
                <a:gd name="csX107" fmla="*/ 534349 w 541474"/>
                <a:gd name="csY107" fmla="*/ 13493 h 257470"/>
                <a:gd name="csX108" fmla="*/ 535595 w 541474"/>
                <a:gd name="csY108" fmla="*/ 13732 h 257470"/>
                <a:gd name="csX109" fmla="*/ 537604 w 541474"/>
                <a:gd name="csY109" fmla="*/ 13701 h 257470"/>
                <a:gd name="csX110" fmla="*/ 539412 w 541474"/>
                <a:gd name="csY110" fmla="*/ 14363 h 257470"/>
                <a:gd name="csX111" fmla="*/ 540813 w 541474"/>
                <a:gd name="csY111" fmla="*/ 15524 h 257470"/>
                <a:gd name="csX112" fmla="*/ 541274 w 541474"/>
                <a:gd name="csY112" fmla="*/ 16709 h 257470"/>
                <a:gd name="csX113" fmla="*/ 541474 w 541474"/>
                <a:gd name="csY113" fmla="*/ 17524 h 257470"/>
                <a:gd name="csX114" fmla="*/ 540790 w 541474"/>
                <a:gd name="csY114" fmla="*/ 17986 h 257470"/>
                <a:gd name="csX115" fmla="*/ 539820 w 541474"/>
                <a:gd name="csY115" fmla="*/ 19740 h 257470"/>
                <a:gd name="csX116" fmla="*/ 537358 w 541474"/>
                <a:gd name="csY116" fmla="*/ 22025 h 257470"/>
                <a:gd name="csX117" fmla="*/ 533841 w 541474"/>
                <a:gd name="csY117" fmla="*/ 24079 h 257470"/>
                <a:gd name="csX118" fmla="*/ 531155 w 541474"/>
                <a:gd name="csY118" fmla="*/ 26633 h 257470"/>
                <a:gd name="csX119" fmla="*/ 529308 w 541474"/>
                <a:gd name="csY119" fmla="*/ 29679 h 257470"/>
                <a:gd name="csX120" fmla="*/ 526992 w 541474"/>
                <a:gd name="csY120" fmla="*/ 30971 h 257470"/>
                <a:gd name="csX121" fmla="*/ 526284 w 541474"/>
                <a:gd name="csY121" fmla="*/ 31664 h 257470"/>
                <a:gd name="csX122" fmla="*/ 526007 w 541474"/>
                <a:gd name="csY122" fmla="*/ 32487 h 257470"/>
                <a:gd name="csX123" fmla="*/ 527538 w 541474"/>
                <a:gd name="csY123" fmla="*/ 36210 h 257470"/>
                <a:gd name="csX124" fmla="*/ 528007 w 541474"/>
                <a:gd name="csY124" fmla="*/ 39080 h 257470"/>
                <a:gd name="csX125" fmla="*/ 528385 w 541474"/>
                <a:gd name="csY125" fmla="*/ 42588 h 257470"/>
                <a:gd name="csX126" fmla="*/ 528138 w 541474"/>
                <a:gd name="csY126" fmla="*/ 43572 h 257470"/>
                <a:gd name="csX127" fmla="*/ 528007 w 541474"/>
                <a:gd name="csY127" fmla="*/ 47419 h 257470"/>
                <a:gd name="csX128" fmla="*/ 527654 w 541474"/>
                <a:gd name="csY128" fmla="*/ 48542 h 257470"/>
                <a:gd name="csX129" fmla="*/ 527746 w 541474"/>
                <a:gd name="csY129" fmla="*/ 49457 h 257470"/>
                <a:gd name="csX130" fmla="*/ 528308 w 541474"/>
                <a:gd name="csY130" fmla="*/ 50434 h 257470"/>
                <a:gd name="csX131" fmla="*/ 528562 w 541474"/>
                <a:gd name="csY131" fmla="*/ 51373 h 257470"/>
                <a:gd name="csX132" fmla="*/ 527507 w 541474"/>
                <a:gd name="csY132" fmla="*/ 52565 h 257470"/>
                <a:gd name="csX133" fmla="*/ 525576 w 541474"/>
                <a:gd name="csY133" fmla="*/ 53950 h 257470"/>
                <a:gd name="csX134" fmla="*/ 524144 w 541474"/>
                <a:gd name="csY134" fmla="*/ 55165 h 257470"/>
                <a:gd name="csX135" fmla="*/ 523760 w 541474"/>
                <a:gd name="csY135" fmla="*/ 56304 h 257470"/>
                <a:gd name="csX136" fmla="*/ 523867 w 541474"/>
                <a:gd name="csY136" fmla="*/ 57012 h 257470"/>
                <a:gd name="csX137" fmla="*/ 526276 w 541474"/>
                <a:gd name="csY137" fmla="*/ 59419 h 257470"/>
                <a:gd name="csX138" fmla="*/ 526715 w 541474"/>
                <a:gd name="csY138" fmla="*/ 60404 h 257470"/>
                <a:gd name="csX139" fmla="*/ 526391 w 541474"/>
                <a:gd name="csY139" fmla="*/ 62781 h 257470"/>
                <a:gd name="csX140" fmla="*/ 525006 w 541474"/>
                <a:gd name="csY140" fmla="*/ 66666 h 257470"/>
                <a:gd name="csX141" fmla="*/ 523683 w 541474"/>
                <a:gd name="csY141" fmla="*/ 69028 h 257470"/>
                <a:gd name="csX142" fmla="*/ 523452 w 541474"/>
                <a:gd name="csY142" fmla="*/ 69258 h 257470"/>
                <a:gd name="csX143" fmla="*/ 521936 w 541474"/>
                <a:gd name="csY143" fmla="*/ 69928 h 257470"/>
                <a:gd name="csX144" fmla="*/ 514671 w 541474"/>
                <a:gd name="csY144" fmla="*/ 69951 h 257470"/>
                <a:gd name="csX145" fmla="*/ 512909 w 541474"/>
                <a:gd name="csY145" fmla="*/ 70482 h 257470"/>
                <a:gd name="csX146" fmla="*/ 513155 w 541474"/>
                <a:gd name="csY146" fmla="*/ 70959 h 257470"/>
                <a:gd name="csX147" fmla="*/ 514864 w 541474"/>
                <a:gd name="csY147" fmla="*/ 73990 h 257470"/>
                <a:gd name="csX148" fmla="*/ 516641 w 541474"/>
                <a:gd name="csY148" fmla="*/ 75597 h 257470"/>
                <a:gd name="csX149" fmla="*/ 517234 w 541474"/>
                <a:gd name="csY149" fmla="*/ 75967 h 257470"/>
                <a:gd name="csX150" fmla="*/ 517873 w 541474"/>
                <a:gd name="csY150" fmla="*/ 79498 h 257470"/>
                <a:gd name="csX151" fmla="*/ 520758 w 541474"/>
                <a:gd name="csY151" fmla="*/ 85129 h 257470"/>
                <a:gd name="csX152" fmla="*/ 523552 w 541474"/>
                <a:gd name="csY152" fmla="*/ 85906 h 257470"/>
                <a:gd name="csX153" fmla="*/ 524521 w 541474"/>
                <a:gd name="csY153" fmla="*/ 87314 h 257470"/>
                <a:gd name="csX154" fmla="*/ 524345 w 541474"/>
                <a:gd name="csY154" fmla="*/ 89283 h 257470"/>
                <a:gd name="csX155" fmla="*/ 523483 w 541474"/>
                <a:gd name="csY155" fmla="*/ 91445 h 257470"/>
                <a:gd name="csX156" fmla="*/ 521767 w 541474"/>
                <a:gd name="csY156" fmla="*/ 93660 h 257470"/>
                <a:gd name="csX157" fmla="*/ 519727 w 541474"/>
                <a:gd name="csY157" fmla="*/ 95214 h 257470"/>
                <a:gd name="csX158" fmla="*/ 518396 w 541474"/>
                <a:gd name="csY158" fmla="*/ 96760 h 257470"/>
                <a:gd name="csX159" fmla="*/ 518288 w 541474"/>
                <a:gd name="csY159" fmla="*/ 98553 h 257470"/>
                <a:gd name="csX160" fmla="*/ 517865 w 541474"/>
                <a:gd name="csY160" fmla="*/ 100822 h 257470"/>
                <a:gd name="csX161" fmla="*/ 517226 w 541474"/>
                <a:gd name="csY161" fmla="*/ 102615 h 257470"/>
                <a:gd name="csX162" fmla="*/ 517065 w 541474"/>
                <a:gd name="csY162" fmla="*/ 103822 h 257470"/>
                <a:gd name="csX163" fmla="*/ 522174 w 541474"/>
                <a:gd name="csY163" fmla="*/ 111400 h 257470"/>
                <a:gd name="csX164" fmla="*/ 525022 w 541474"/>
                <a:gd name="csY164" fmla="*/ 111031 h 257470"/>
                <a:gd name="csX165" fmla="*/ 525391 w 541474"/>
                <a:gd name="csY165" fmla="*/ 111207 h 257470"/>
                <a:gd name="csX166" fmla="*/ 524883 w 541474"/>
                <a:gd name="csY166" fmla="*/ 113008 h 257470"/>
                <a:gd name="csX167" fmla="*/ 523983 w 541474"/>
                <a:gd name="csY167" fmla="*/ 115116 h 257470"/>
                <a:gd name="csX168" fmla="*/ 522905 w 541474"/>
                <a:gd name="csY168" fmla="*/ 115515 h 257470"/>
                <a:gd name="csX169" fmla="*/ 520466 w 541474"/>
                <a:gd name="csY169" fmla="*/ 116162 h 257470"/>
                <a:gd name="csX170" fmla="*/ 518157 w 541474"/>
                <a:gd name="csY170" fmla="*/ 118885 h 257470"/>
                <a:gd name="csX171" fmla="*/ 516287 w 541474"/>
                <a:gd name="csY171" fmla="*/ 122154 h 257470"/>
                <a:gd name="csX172" fmla="*/ 514879 w 541474"/>
                <a:gd name="csY172" fmla="*/ 123739 h 257470"/>
                <a:gd name="csX173" fmla="*/ 513594 w 541474"/>
                <a:gd name="csY173" fmla="*/ 127616 h 257470"/>
                <a:gd name="csX174" fmla="*/ 513756 w 541474"/>
                <a:gd name="csY174" fmla="*/ 129293 h 257470"/>
                <a:gd name="csX175" fmla="*/ 514379 w 541474"/>
                <a:gd name="csY175" fmla="*/ 131878 h 257470"/>
                <a:gd name="csX176" fmla="*/ 515695 w 541474"/>
                <a:gd name="csY176" fmla="*/ 138602 h 257470"/>
                <a:gd name="csX177" fmla="*/ 513802 w 541474"/>
                <a:gd name="csY177" fmla="*/ 138902 h 257470"/>
                <a:gd name="csX178" fmla="*/ 506445 w 541474"/>
                <a:gd name="csY178" fmla="*/ 143279 h 257470"/>
                <a:gd name="csX179" fmla="*/ 504167 w 541474"/>
                <a:gd name="csY179" fmla="*/ 143287 h 257470"/>
                <a:gd name="csX180" fmla="*/ 499911 w 541474"/>
                <a:gd name="csY180" fmla="*/ 141363 h 257470"/>
                <a:gd name="csX181" fmla="*/ 492401 w 541474"/>
                <a:gd name="csY181" fmla="*/ 140740 h 257470"/>
                <a:gd name="csX182" fmla="*/ 489954 w 541474"/>
                <a:gd name="csY182" fmla="*/ 140163 h 257470"/>
                <a:gd name="csX183" fmla="*/ 486899 w 541474"/>
                <a:gd name="csY183" fmla="*/ 141425 h 257470"/>
                <a:gd name="csX184" fmla="*/ 484536 w 541474"/>
                <a:gd name="csY184" fmla="*/ 141394 h 257470"/>
                <a:gd name="csX185" fmla="*/ 482658 w 541474"/>
                <a:gd name="csY185" fmla="*/ 143002 h 257470"/>
                <a:gd name="csX186" fmla="*/ 481312 w 541474"/>
                <a:gd name="csY186" fmla="*/ 142563 h 257470"/>
                <a:gd name="csX187" fmla="*/ 482858 w 541474"/>
                <a:gd name="csY187" fmla="*/ 138956 h 257470"/>
                <a:gd name="csX188" fmla="*/ 485282 w 541474"/>
                <a:gd name="csY188" fmla="*/ 131801 h 257470"/>
                <a:gd name="csX189" fmla="*/ 485182 w 541474"/>
                <a:gd name="csY189" fmla="*/ 127424 h 257470"/>
                <a:gd name="csX190" fmla="*/ 485760 w 541474"/>
                <a:gd name="csY190" fmla="*/ 123608 h 257470"/>
                <a:gd name="csX191" fmla="*/ 485098 w 541474"/>
                <a:gd name="csY191" fmla="*/ 119824 h 257470"/>
                <a:gd name="csX192" fmla="*/ 483882 w 541474"/>
                <a:gd name="csY192" fmla="*/ 117454 h 257470"/>
                <a:gd name="csX193" fmla="*/ 485536 w 541474"/>
                <a:gd name="csY193" fmla="*/ 111307 h 257470"/>
                <a:gd name="csX194" fmla="*/ 485352 w 541474"/>
                <a:gd name="csY194" fmla="*/ 108130 h 257470"/>
                <a:gd name="csX195" fmla="*/ 483836 w 541474"/>
                <a:gd name="csY195" fmla="*/ 104099 h 257470"/>
                <a:gd name="csX196" fmla="*/ 488430 w 541474"/>
                <a:gd name="csY196" fmla="*/ 104715 h 257470"/>
                <a:gd name="csX197" fmla="*/ 487006 w 541474"/>
                <a:gd name="csY197" fmla="*/ 103114 h 257470"/>
                <a:gd name="csX198" fmla="*/ 485606 w 541474"/>
                <a:gd name="csY198" fmla="*/ 102138 h 257470"/>
                <a:gd name="csX199" fmla="*/ 484251 w 541474"/>
                <a:gd name="csY199" fmla="*/ 102361 h 257470"/>
                <a:gd name="csX200" fmla="*/ 483105 w 541474"/>
                <a:gd name="csY200" fmla="*/ 102299 h 257470"/>
                <a:gd name="csX201" fmla="*/ 479195 w 541474"/>
                <a:gd name="csY201" fmla="*/ 103861 h 257470"/>
                <a:gd name="csX202" fmla="*/ 477233 w 541474"/>
                <a:gd name="csY202" fmla="*/ 104330 h 257470"/>
                <a:gd name="csX203" fmla="*/ 476663 w 541474"/>
                <a:gd name="csY203" fmla="*/ 104053 h 257470"/>
                <a:gd name="csX204" fmla="*/ 476879 w 541474"/>
                <a:gd name="csY204" fmla="*/ 101561 h 257470"/>
                <a:gd name="csX205" fmla="*/ 475863 w 541474"/>
                <a:gd name="csY205" fmla="*/ 98322 h 257470"/>
                <a:gd name="csX206" fmla="*/ 477433 w 541474"/>
                <a:gd name="csY206" fmla="*/ 97468 h 257470"/>
                <a:gd name="csX207" fmla="*/ 479257 w 541474"/>
                <a:gd name="csY207" fmla="*/ 97222 h 257470"/>
                <a:gd name="csX208" fmla="*/ 480811 w 541474"/>
                <a:gd name="csY208" fmla="*/ 95837 h 257470"/>
                <a:gd name="csX209" fmla="*/ 481773 w 541474"/>
                <a:gd name="csY209" fmla="*/ 94291 h 257470"/>
                <a:gd name="csX210" fmla="*/ 481265 w 541474"/>
                <a:gd name="csY210" fmla="*/ 91529 h 257470"/>
                <a:gd name="csX211" fmla="*/ 482612 w 541474"/>
                <a:gd name="csY211" fmla="*/ 88906 h 257470"/>
                <a:gd name="csX212" fmla="*/ 485775 w 541474"/>
                <a:gd name="csY212" fmla="*/ 86683 h 257470"/>
                <a:gd name="csX213" fmla="*/ 484136 w 541474"/>
                <a:gd name="csY213" fmla="*/ 87021 h 257470"/>
                <a:gd name="csX214" fmla="*/ 482258 w 541474"/>
                <a:gd name="csY214" fmla="*/ 88406 h 257470"/>
                <a:gd name="csX215" fmla="*/ 479303 w 541474"/>
                <a:gd name="csY215" fmla="*/ 93422 h 257470"/>
                <a:gd name="csX216" fmla="*/ 478341 w 541474"/>
                <a:gd name="csY216" fmla="*/ 95960 h 257470"/>
                <a:gd name="csX217" fmla="*/ 475825 w 541474"/>
                <a:gd name="csY217" fmla="*/ 96783 h 257470"/>
                <a:gd name="csX218" fmla="*/ 473570 w 541474"/>
                <a:gd name="csY218" fmla="*/ 97191 h 257470"/>
                <a:gd name="csX219" fmla="*/ 472416 w 541474"/>
                <a:gd name="csY219" fmla="*/ 96922 h 257470"/>
                <a:gd name="csX220" fmla="*/ 471030 w 541474"/>
                <a:gd name="csY220" fmla="*/ 96283 h 257470"/>
                <a:gd name="csX221" fmla="*/ 470907 w 541474"/>
                <a:gd name="csY221" fmla="*/ 94414 h 257470"/>
                <a:gd name="csX222" fmla="*/ 471015 w 541474"/>
                <a:gd name="csY222" fmla="*/ 92922 h 257470"/>
                <a:gd name="csX223" fmla="*/ 471954 w 541474"/>
                <a:gd name="csY223" fmla="*/ 89952 h 257470"/>
                <a:gd name="csX224" fmla="*/ 472323 w 541474"/>
                <a:gd name="csY224" fmla="*/ 85752 h 257470"/>
                <a:gd name="csX225" fmla="*/ 473655 w 541474"/>
                <a:gd name="csY225" fmla="*/ 81982 h 257470"/>
                <a:gd name="csX226" fmla="*/ 473555 w 541474"/>
                <a:gd name="csY226" fmla="*/ 80975 h 257470"/>
                <a:gd name="csX227" fmla="*/ 473177 w 541474"/>
                <a:gd name="csY227" fmla="*/ 79474 h 257470"/>
                <a:gd name="csX228" fmla="*/ 474363 w 541474"/>
                <a:gd name="csY228" fmla="*/ 78005 h 257470"/>
                <a:gd name="csX229" fmla="*/ 475832 w 541474"/>
                <a:gd name="csY229" fmla="*/ 77036 h 257470"/>
                <a:gd name="csX230" fmla="*/ 478064 w 541474"/>
                <a:gd name="csY230" fmla="*/ 73790 h 257470"/>
                <a:gd name="csX231" fmla="*/ 481181 w 541474"/>
                <a:gd name="csY231" fmla="*/ 66028 h 257470"/>
                <a:gd name="csX232" fmla="*/ 484775 w 541474"/>
                <a:gd name="csY232" fmla="*/ 57742 h 257470"/>
                <a:gd name="csX233" fmla="*/ 484482 w 541474"/>
                <a:gd name="csY233" fmla="*/ 56727 h 257470"/>
                <a:gd name="csX234" fmla="*/ 483720 w 541474"/>
                <a:gd name="csY234" fmla="*/ 55942 h 257470"/>
                <a:gd name="csX235" fmla="*/ 484028 w 541474"/>
                <a:gd name="csY235" fmla="*/ 53696 h 257470"/>
                <a:gd name="csX236" fmla="*/ 486190 w 541474"/>
                <a:gd name="csY236" fmla="*/ 43903 h 257470"/>
                <a:gd name="csX237" fmla="*/ 487068 w 541474"/>
                <a:gd name="csY237" fmla="*/ 42618 h 257470"/>
                <a:gd name="csX238" fmla="*/ 488084 w 541474"/>
                <a:gd name="csY238" fmla="*/ 39733 h 257470"/>
                <a:gd name="csX239" fmla="*/ 488314 w 541474"/>
                <a:gd name="csY239" fmla="*/ 35071 h 257470"/>
                <a:gd name="csX240" fmla="*/ 488715 w 541474"/>
                <a:gd name="csY240" fmla="*/ 31856 h 257470"/>
                <a:gd name="csX241" fmla="*/ 488622 w 541474"/>
                <a:gd name="csY241" fmla="*/ 30240 h 257470"/>
                <a:gd name="csX242" fmla="*/ 488299 w 541474"/>
                <a:gd name="csY242" fmla="*/ 28294 h 257470"/>
                <a:gd name="csX243" fmla="*/ 486922 w 541474"/>
                <a:gd name="csY243" fmla="*/ 24571 h 257470"/>
                <a:gd name="csX244" fmla="*/ 485475 w 541474"/>
                <a:gd name="csY244" fmla="*/ 16678 h 257470"/>
                <a:gd name="csX245" fmla="*/ 485359 w 541474"/>
                <a:gd name="csY245" fmla="*/ 14032 h 257470"/>
                <a:gd name="csX246" fmla="*/ 486552 w 541474"/>
                <a:gd name="csY246" fmla="*/ 12693 h 257470"/>
                <a:gd name="csX247" fmla="*/ 484590 w 541474"/>
                <a:gd name="csY247" fmla="*/ 12501 h 257470"/>
                <a:gd name="csX248" fmla="*/ 483697 w 541474"/>
                <a:gd name="csY248" fmla="*/ 10785 h 257470"/>
                <a:gd name="csX249" fmla="*/ 483897 w 541474"/>
                <a:gd name="csY249" fmla="*/ 8839 h 257470"/>
                <a:gd name="csX250" fmla="*/ 486083 w 541474"/>
                <a:gd name="csY250" fmla="*/ 5693 h 257470"/>
                <a:gd name="csX251" fmla="*/ 488122 w 541474"/>
                <a:gd name="csY251" fmla="*/ 3739 h 257470"/>
                <a:gd name="csX252" fmla="*/ 490138 w 541474"/>
                <a:gd name="csY252" fmla="*/ 2462 h 257470"/>
                <a:gd name="csX253" fmla="*/ 491254 w 541474"/>
                <a:gd name="csY253" fmla="*/ 1977 h 257470"/>
                <a:gd name="csX254" fmla="*/ 495910 w 541474"/>
                <a:gd name="csY254" fmla="*/ 646 h 257470"/>
                <a:gd name="csX255" fmla="*/ 497133 w 541474"/>
                <a:gd name="csY255" fmla="*/ 0 h 257470"/>
                <a:gd name="csX256" fmla="*/ 498280 w 541474"/>
                <a:gd name="csY256" fmla="*/ 108 h 257470"/>
                <a:gd name="csX257" fmla="*/ 498472 w 541474"/>
                <a:gd name="csY257" fmla="*/ 746 h 257470"/>
                <a:gd name="csX258" fmla="*/ 499134 w 541474"/>
                <a:gd name="csY258" fmla="*/ 1977 h 257470"/>
                <a:gd name="csX259" fmla="*/ 499873 w 541474"/>
                <a:gd name="csY259" fmla="*/ 2831 h 257470"/>
                <a:gd name="csX260" fmla="*/ 500073 w 541474"/>
                <a:gd name="csY260" fmla="*/ 3462 h 257470"/>
                <a:gd name="csX261" fmla="*/ 498272 w 541474"/>
                <a:gd name="csY261" fmla="*/ 6100 h 257470"/>
                <a:gd name="csX262" fmla="*/ 498026 w 541474"/>
                <a:gd name="csY262" fmla="*/ 7000 h 257470"/>
                <a:gd name="csX263" fmla="*/ 498965 w 541474"/>
                <a:gd name="csY263" fmla="*/ 8701 h 257470"/>
                <a:gd name="csX264" fmla="*/ 499103 w 541474"/>
                <a:gd name="csY264" fmla="*/ 9239 h 25747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</a:cxnLst>
              <a:rect l="l" t="t" r="r" b="b"/>
              <a:pathLst>
                <a:path w="541474" h="257470">
                  <a:moveTo>
                    <a:pt x="304355" y="251832"/>
                  </a:moveTo>
                  <a:lnTo>
                    <a:pt x="307302" y="253178"/>
                  </a:lnTo>
                  <a:lnTo>
                    <a:pt x="310011" y="252532"/>
                  </a:lnTo>
                  <a:lnTo>
                    <a:pt x="313366" y="254263"/>
                  </a:lnTo>
                  <a:lnTo>
                    <a:pt x="315113" y="254663"/>
                  </a:lnTo>
                  <a:lnTo>
                    <a:pt x="313559" y="255902"/>
                  </a:lnTo>
                  <a:lnTo>
                    <a:pt x="311996" y="257471"/>
                  </a:lnTo>
                  <a:lnTo>
                    <a:pt x="308095" y="257102"/>
                  </a:lnTo>
                  <a:lnTo>
                    <a:pt x="304793" y="255594"/>
                  </a:lnTo>
                  <a:lnTo>
                    <a:pt x="303608" y="254448"/>
                  </a:lnTo>
                  <a:lnTo>
                    <a:pt x="303285" y="253417"/>
                  </a:lnTo>
                  <a:lnTo>
                    <a:pt x="304355" y="251832"/>
                  </a:lnTo>
                  <a:close/>
                  <a:moveTo>
                    <a:pt x="135101" y="144556"/>
                  </a:moveTo>
                  <a:lnTo>
                    <a:pt x="135009" y="145048"/>
                  </a:lnTo>
                  <a:lnTo>
                    <a:pt x="133785" y="144856"/>
                  </a:lnTo>
                  <a:lnTo>
                    <a:pt x="132238" y="145002"/>
                  </a:lnTo>
                  <a:lnTo>
                    <a:pt x="131407" y="143571"/>
                  </a:lnTo>
                  <a:lnTo>
                    <a:pt x="132161" y="142979"/>
                  </a:lnTo>
                  <a:lnTo>
                    <a:pt x="133901" y="142833"/>
                  </a:lnTo>
                  <a:lnTo>
                    <a:pt x="134732" y="143471"/>
                  </a:lnTo>
                  <a:lnTo>
                    <a:pt x="135101" y="144556"/>
                  </a:lnTo>
                  <a:close/>
                  <a:moveTo>
                    <a:pt x="121680" y="120716"/>
                  </a:moveTo>
                  <a:lnTo>
                    <a:pt x="123050" y="120900"/>
                  </a:lnTo>
                  <a:lnTo>
                    <a:pt x="129937" y="120500"/>
                  </a:lnTo>
                  <a:lnTo>
                    <a:pt x="131769" y="120793"/>
                  </a:lnTo>
                  <a:lnTo>
                    <a:pt x="131577" y="122793"/>
                  </a:lnTo>
                  <a:lnTo>
                    <a:pt x="130276" y="123593"/>
                  </a:lnTo>
                  <a:lnTo>
                    <a:pt x="126221" y="124131"/>
                  </a:lnTo>
                  <a:lnTo>
                    <a:pt x="119841" y="122839"/>
                  </a:lnTo>
                  <a:lnTo>
                    <a:pt x="117702" y="121116"/>
                  </a:lnTo>
                  <a:lnTo>
                    <a:pt x="117394" y="119854"/>
                  </a:lnTo>
                  <a:lnTo>
                    <a:pt x="117432" y="119262"/>
                  </a:lnTo>
                  <a:lnTo>
                    <a:pt x="118779" y="118793"/>
                  </a:lnTo>
                  <a:lnTo>
                    <a:pt x="121680" y="120716"/>
                  </a:lnTo>
                  <a:close/>
                  <a:moveTo>
                    <a:pt x="67728" y="103992"/>
                  </a:moveTo>
                  <a:lnTo>
                    <a:pt x="69505" y="105092"/>
                  </a:lnTo>
                  <a:lnTo>
                    <a:pt x="66804" y="105330"/>
                  </a:lnTo>
                  <a:lnTo>
                    <a:pt x="65912" y="105869"/>
                  </a:lnTo>
                  <a:lnTo>
                    <a:pt x="63726" y="105092"/>
                  </a:lnTo>
                  <a:lnTo>
                    <a:pt x="61086" y="105207"/>
                  </a:lnTo>
                  <a:lnTo>
                    <a:pt x="59432" y="103730"/>
                  </a:lnTo>
                  <a:lnTo>
                    <a:pt x="59055" y="102191"/>
                  </a:lnTo>
                  <a:lnTo>
                    <a:pt x="59886" y="101238"/>
                  </a:lnTo>
                  <a:lnTo>
                    <a:pt x="62218" y="101230"/>
                  </a:lnTo>
                  <a:lnTo>
                    <a:pt x="67728" y="103992"/>
                  </a:lnTo>
                  <a:close/>
                  <a:moveTo>
                    <a:pt x="57054" y="102007"/>
                  </a:moveTo>
                  <a:lnTo>
                    <a:pt x="54838" y="102076"/>
                  </a:lnTo>
                  <a:lnTo>
                    <a:pt x="52721" y="99984"/>
                  </a:lnTo>
                  <a:lnTo>
                    <a:pt x="55838" y="98884"/>
                  </a:lnTo>
                  <a:lnTo>
                    <a:pt x="56754" y="99553"/>
                  </a:lnTo>
                  <a:lnTo>
                    <a:pt x="57431" y="100314"/>
                  </a:lnTo>
                  <a:lnTo>
                    <a:pt x="57831" y="101291"/>
                  </a:lnTo>
                  <a:lnTo>
                    <a:pt x="57054" y="102007"/>
                  </a:lnTo>
                  <a:close/>
                  <a:moveTo>
                    <a:pt x="75692" y="101161"/>
                  </a:moveTo>
                  <a:lnTo>
                    <a:pt x="74669" y="101491"/>
                  </a:lnTo>
                  <a:lnTo>
                    <a:pt x="68913" y="99376"/>
                  </a:lnTo>
                  <a:lnTo>
                    <a:pt x="66858" y="98414"/>
                  </a:lnTo>
                  <a:lnTo>
                    <a:pt x="64195" y="95976"/>
                  </a:lnTo>
                  <a:lnTo>
                    <a:pt x="71714" y="98937"/>
                  </a:lnTo>
                  <a:lnTo>
                    <a:pt x="75692" y="101161"/>
                  </a:lnTo>
                  <a:close/>
                  <a:moveTo>
                    <a:pt x="90875" y="98745"/>
                  </a:moveTo>
                  <a:lnTo>
                    <a:pt x="90445" y="99007"/>
                  </a:lnTo>
                  <a:lnTo>
                    <a:pt x="85958" y="98260"/>
                  </a:lnTo>
                  <a:lnTo>
                    <a:pt x="84681" y="97253"/>
                  </a:lnTo>
                  <a:lnTo>
                    <a:pt x="84165" y="95376"/>
                  </a:lnTo>
                  <a:lnTo>
                    <a:pt x="84919" y="94737"/>
                  </a:lnTo>
                  <a:lnTo>
                    <a:pt x="86889" y="94360"/>
                  </a:lnTo>
                  <a:lnTo>
                    <a:pt x="89752" y="94714"/>
                  </a:lnTo>
                  <a:lnTo>
                    <a:pt x="91591" y="96060"/>
                  </a:lnTo>
                  <a:lnTo>
                    <a:pt x="91591" y="97776"/>
                  </a:lnTo>
                  <a:lnTo>
                    <a:pt x="90875" y="98745"/>
                  </a:lnTo>
                  <a:close/>
                  <a:moveTo>
                    <a:pt x="3147" y="77613"/>
                  </a:moveTo>
                  <a:lnTo>
                    <a:pt x="2193" y="78951"/>
                  </a:lnTo>
                  <a:lnTo>
                    <a:pt x="546" y="78475"/>
                  </a:lnTo>
                  <a:lnTo>
                    <a:pt x="0" y="77975"/>
                  </a:lnTo>
                  <a:lnTo>
                    <a:pt x="477" y="75113"/>
                  </a:lnTo>
                  <a:lnTo>
                    <a:pt x="1793" y="74443"/>
                  </a:lnTo>
                  <a:lnTo>
                    <a:pt x="3117" y="75597"/>
                  </a:lnTo>
                  <a:lnTo>
                    <a:pt x="3147" y="77613"/>
                  </a:lnTo>
                  <a:close/>
                  <a:moveTo>
                    <a:pt x="499103" y="9239"/>
                  </a:moveTo>
                  <a:lnTo>
                    <a:pt x="499557" y="9470"/>
                  </a:lnTo>
                  <a:lnTo>
                    <a:pt x="500812" y="9408"/>
                  </a:lnTo>
                  <a:lnTo>
                    <a:pt x="503044" y="8316"/>
                  </a:lnTo>
                  <a:lnTo>
                    <a:pt x="504559" y="7401"/>
                  </a:lnTo>
                  <a:lnTo>
                    <a:pt x="505090" y="7778"/>
                  </a:lnTo>
                  <a:lnTo>
                    <a:pt x="509485" y="7262"/>
                  </a:lnTo>
                  <a:lnTo>
                    <a:pt x="510523" y="7678"/>
                  </a:lnTo>
                  <a:lnTo>
                    <a:pt x="511216" y="8147"/>
                  </a:lnTo>
                  <a:lnTo>
                    <a:pt x="513378" y="8777"/>
                  </a:lnTo>
                  <a:lnTo>
                    <a:pt x="515733" y="8847"/>
                  </a:lnTo>
                  <a:lnTo>
                    <a:pt x="518650" y="7962"/>
                  </a:lnTo>
                  <a:lnTo>
                    <a:pt x="519927" y="7070"/>
                  </a:lnTo>
                  <a:lnTo>
                    <a:pt x="520174" y="6085"/>
                  </a:lnTo>
                  <a:lnTo>
                    <a:pt x="520235" y="5339"/>
                  </a:lnTo>
                  <a:lnTo>
                    <a:pt x="520612" y="4862"/>
                  </a:lnTo>
                  <a:lnTo>
                    <a:pt x="521274" y="4593"/>
                  </a:lnTo>
                  <a:lnTo>
                    <a:pt x="522313" y="5077"/>
                  </a:lnTo>
                  <a:lnTo>
                    <a:pt x="523798" y="5470"/>
                  </a:lnTo>
                  <a:lnTo>
                    <a:pt x="527361" y="5631"/>
                  </a:lnTo>
                  <a:lnTo>
                    <a:pt x="528061" y="5085"/>
                  </a:lnTo>
                  <a:lnTo>
                    <a:pt x="529270" y="5247"/>
                  </a:lnTo>
                  <a:lnTo>
                    <a:pt x="530862" y="5939"/>
                  </a:lnTo>
                  <a:lnTo>
                    <a:pt x="532702" y="5716"/>
                  </a:lnTo>
                  <a:lnTo>
                    <a:pt x="533633" y="6562"/>
                  </a:lnTo>
                  <a:lnTo>
                    <a:pt x="534018" y="7685"/>
                  </a:lnTo>
                  <a:lnTo>
                    <a:pt x="534125" y="10124"/>
                  </a:lnTo>
                  <a:lnTo>
                    <a:pt x="533987" y="12586"/>
                  </a:lnTo>
                  <a:lnTo>
                    <a:pt x="534349" y="13493"/>
                  </a:lnTo>
                  <a:lnTo>
                    <a:pt x="535595" y="13732"/>
                  </a:lnTo>
                  <a:lnTo>
                    <a:pt x="537604" y="13701"/>
                  </a:lnTo>
                  <a:lnTo>
                    <a:pt x="539412" y="14363"/>
                  </a:lnTo>
                  <a:lnTo>
                    <a:pt x="540813" y="15524"/>
                  </a:lnTo>
                  <a:lnTo>
                    <a:pt x="541274" y="16709"/>
                  </a:lnTo>
                  <a:lnTo>
                    <a:pt x="541474" y="17524"/>
                  </a:lnTo>
                  <a:lnTo>
                    <a:pt x="540790" y="17986"/>
                  </a:lnTo>
                  <a:lnTo>
                    <a:pt x="539820" y="19740"/>
                  </a:lnTo>
                  <a:lnTo>
                    <a:pt x="537358" y="22025"/>
                  </a:lnTo>
                  <a:lnTo>
                    <a:pt x="533841" y="24079"/>
                  </a:lnTo>
                  <a:lnTo>
                    <a:pt x="531155" y="26633"/>
                  </a:lnTo>
                  <a:lnTo>
                    <a:pt x="529308" y="29679"/>
                  </a:lnTo>
                  <a:lnTo>
                    <a:pt x="526992" y="30971"/>
                  </a:lnTo>
                  <a:lnTo>
                    <a:pt x="526284" y="31664"/>
                  </a:lnTo>
                  <a:lnTo>
                    <a:pt x="526007" y="32487"/>
                  </a:lnTo>
                  <a:lnTo>
                    <a:pt x="527538" y="36210"/>
                  </a:lnTo>
                  <a:lnTo>
                    <a:pt x="528007" y="39080"/>
                  </a:lnTo>
                  <a:lnTo>
                    <a:pt x="528385" y="42588"/>
                  </a:lnTo>
                  <a:lnTo>
                    <a:pt x="528138" y="43572"/>
                  </a:lnTo>
                  <a:lnTo>
                    <a:pt x="528007" y="47419"/>
                  </a:lnTo>
                  <a:lnTo>
                    <a:pt x="527654" y="48542"/>
                  </a:lnTo>
                  <a:lnTo>
                    <a:pt x="527746" y="49457"/>
                  </a:lnTo>
                  <a:lnTo>
                    <a:pt x="528308" y="50434"/>
                  </a:lnTo>
                  <a:lnTo>
                    <a:pt x="528562" y="51373"/>
                  </a:lnTo>
                  <a:lnTo>
                    <a:pt x="527507" y="52565"/>
                  </a:lnTo>
                  <a:lnTo>
                    <a:pt x="525576" y="53950"/>
                  </a:lnTo>
                  <a:lnTo>
                    <a:pt x="524144" y="55165"/>
                  </a:lnTo>
                  <a:lnTo>
                    <a:pt x="523760" y="56304"/>
                  </a:lnTo>
                  <a:lnTo>
                    <a:pt x="523867" y="57012"/>
                  </a:lnTo>
                  <a:lnTo>
                    <a:pt x="526276" y="59419"/>
                  </a:lnTo>
                  <a:lnTo>
                    <a:pt x="526715" y="60404"/>
                  </a:lnTo>
                  <a:lnTo>
                    <a:pt x="526391" y="62781"/>
                  </a:lnTo>
                  <a:lnTo>
                    <a:pt x="525006" y="66666"/>
                  </a:lnTo>
                  <a:lnTo>
                    <a:pt x="523683" y="69028"/>
                  </a:lnTo>
                  <a:lnTo>
                    <a:pt x="523452" y="69258"/>
                  </a:lnTo>
                  <a:lnTo>
                    <a:pt x="521936" y="69928"/>
                  </a:lnTo>
                  <a:lnTo>
                    <a:pt x="514671" y="69951"/>
                  </a:lnTo>
                  <a:lnTo>
                    <a:pt x="512909" y="70482"/>
                  </a:lnTo>
                  <a:lnTo>
                    <a:pt x="513155" y="70959"/>
                  </a:lnTo>
                  <a:lnTo>
                    <a:pt x="514864" y="73990"/>
                  </a:lnTo>
                  <a:lnTo>
                    <a:pt x="516641" y="75597"/>
                  </a:lnTo>
                  <a:lnTo>
                    <a:pt x="517234" y="75967"/>
                  </a:lnTo>
                  <a:lnTo>
                    <a:pt x="517873" y="79498"/>
                  </a:lnTo>
                  <a:lnTo>
                    <a:pt x="520758" y="85129"/>
                  </a:lnTo>
                  <a:lnTo>
                    <a:pt x="523552" y="85906"/>
                  </a:lnTo>
                  <a:lnTo>
                    <a:pt x="524521" y="87314"/>
                  </a:lnTo>
                  <a:lnTo>
                    <a:pt x="524345" y="89283"/>
                  </a:lnTo>
                  <a:lnTo>
                    <a:pt x="523483" y="91445"/>
                  </a:lnTo>
                  <a:lnTo>
                    <a:pt x="521767" y="93660"/>
                  </a:lnTo>
                  <a:lnTo>
                    <a:pt x="519727" y="95214"/>
                  </a:lnTo>
                  <a:lnTo>
                    <a:pt x="518396" y="96760"/>
                  </a:lnTo>
                  <a:lnTo>
                    <a:pt x="518288" y="98553"/>
                  </a:lnTo>
                  <a:lnTo>
                    <a:pt x="517865" y="100822"/>
                  </a:lnTo>
                  <a:lnTo>
                    <a:pt x="517226" y="102615"/>
                  </a:lnTo>
                  <a:lnTo>
                    <a:pt x="517065" y="103822"/>
                  </a:lnTo>
                  <a:lnTo>
                    <a:pt x="522174" y="111400"/>
                  </a:lnTo>
                  <a:lnTo>
                    <a:pt x="525022" y="111031"/>
                  </a:lnTo>
                  <a:lnTo>
                    <a:pt x="525391" y="111207"/>
                  </a:lnTo>
                  <a:lnTo>
                    <a:pt x="524883" y="113008"/>
                  </a:lnTo>
                  <a:lnTo>
                    <a:pt x="523983" y="115116"/>
                  </a:lnTo>
                  <a:lnTo>
                    <a:pt x="522905" y="115515"/>
                  </a:lnTo>
                  <a:lnTo>
                    <a:pt x="520466" y="116162"/>
                  </a:lnTo>
                  <a:lnTo>
                    <a:pt x="518157" y="118885"/>
                  </a:lnTo>
                  <a:lnTo>
                    <a:pt x="516287" y="122154"/>
                  </a:lnTo>
                  <a:lnTo>
                    <a:pt x="514879" y="123739"/>
                  </a:lnTo>
                  <a:lnTo>
                    <a:pt x="513594" y="127616"/>
                  </a:lnTo>
                  <a:lnTo>
                    <a:pt x="513756" y="129293"/>
                  </a:lnTo>
                  <a:lnTo>
                    <a:pt x="514379" y="131878"/>
                  </a:lnTo>
                  <a:lnTo>
                    <a:pt x="515695" y="138602"/>
                  </a:lnTo>
                  <a:lnTo>
                    <a:pt x="513802" y="138902"/>
                  </a:lnTo>
                  <a:lnTo>
                    <a:pt x="506445" y="143279"/>
                  </a:lnTo>
                  <a:lnTo>
                    <a:pt x="504167" y="143287"/>
                  </a:lnTo>
                  <a:lnTo>
                    <a:pt x="499911" y="141363"/>
                  </a:lnTo>
                  <a:lnTo>
                    <a:pt x="492401" y="140740"/>
                  </a:lnTo>
                  <a:lnTo>
                    <a:pt x="489954" y="140163"/>
                  </a:lnTo>
                  <a:lnTo>
                    <a:pt x="486899" y="141425"/>
                  </a:lnTo>
                  <a:lnTo>
                    <a:pt x="484536" y="141394"/>
                  </a:lnTo>
                  <a:lnTo>
                    <a:pt x="482658" y="143002"/>
                  </a:lnTo>
                  <a:lnTo>
                    <a:pt x="481312" y="142563"/>
                  </a:lnTo>
                  <a:lnTo>
                    <a:pt x="482858" y="138956"/>
                  </a:lnTo>
                  <a:lnTo>
                    <a:pt x="485282" y="131801"/>
                  </a:lnTo>
                  <a:lnTo>
                    <a:pt x="485182" y="127424"/>
                  </a:lnTo>
                  <a:lnTo>
                    <a:pt x="485760" y="123608"/>
                  </a:lnTo>
                  <a:lnTo>
                    <a:pt x="485098" y="119824"/>
                  </a:lnTo>
                  <a:lnTo>
                    <a:pt x="483882" y="117454"/>
                  </a:lnTo>
                  <a:lnTo>
                    <a:pt x="485536" y="111307"/>
                  </a:lnTo>
                  <a:lnTo>
                    <a:pt x="485352" y="108130"/>
                  </a:lnTo>
                  <a:lnTo>
                    <a:pt x="483836" y="104099"/>
                  </a:lnTo>
                  <a:lnTo>
                    <a:pt x="488430" y="104715"/>
                  </a:lnTo>
                  <a:lnTo>
                    <a:pt x="487006" y="103114"/>
                  </a:lnTo>
                  <a:lnTo>
                    <a:pt x="485606" y="102138"/>
                  </a:lnTo>
                  <a:lnTo>
                    <a:pt x="484251" y="102361"/>
                  </a:lnTo>
                  <a:lnTo>
                    <a:pt x="483105" y="102299"/>
                  </a:lnTo>
                  <a:lnTo>
                    <a:pt x="479195" y="103861"/>
                  </a:lnTo>
                  <a:lnTo>
                    <a:pt x="477233" y="104330"/>
                  </a:lnTo>
                  <a:lnTo>
                    <a:pt x="476663" y="104053"/>
                  </a:lnTo>
                  <a:lnTo>
                    <a:pt x="476879" y="101561"/>
                  </a:lnTo>
                  <a:lnTo>
                    <a:pt x="475863" y="98322"/>
                  </a:lnTo>
                  <a:lnTo>
                    <a:pt x="477433" y="97468"/>
                  </a:lnTo>
                  <a:lnTo>
                    <a:pt x="479257" y="97222"/>
                  </a:lnTo>
                  <a:lnTo>
                    <a:pt x="480811" y="95837"/>
                  </a:lnTo>
                  <a:lnTo>
                    <a:pt x="481773" y="94291"/>
                  </a:lnTo>
                  <a:lnTo>
                    <a:pt x="481265" y="91529"/>
                  </a:lnTo>
                  <a:lnTo>
                    <a:pt x="482612" y="88906"/>
                  </a:lnTo>
                  <a:lnTo>
                    <a:pt x="485775" y="86683"/>
                  </a:lnTo>
                  <a:lnTo>
                    <a:pt x="484136" y="87021"/>
                  </a:lnTo>
                  <a:lnTo>
                    <a:pt x="482258" y="88406"/>
                  </a:lnTo>
                  <a:lnTo>
                    <a:pt x="479303" y="93422"/>
                  </a:lnTo>
                  <a:lnTo>
                    <a:pt x="478341" y="95960"/>
                  </a:lnTo>
                  <a:lnTo>
                    <a:pt x="475825" y="96783"/>
                  </a:lnTo>
                  <a:lnTo>
                    <a:pt x="473570" y="97191"/>
                  </a:lnTo>
                  <a:lnTo>
                    <a:pt x="472416" y="96922"/>
                  </a:lnTo>
                  <a:lnTo>
                    <a:pt x="471030" y="96283"/>
                  </a:lnTo>
                  <a:lnTo>
                    <a:pt x="470907" y="94414"/>
                  </a:lnTo>
                  <a:lnTo>
                    <a:pt x="471015" y="92922"/>
                  </a:lnTo>
                  <a:lnTo>
                    <a:pt x="471954" y="89952"/>
                  </a:lnTo>
                  <a:lnTo>
                    <a:pt x="472323" y="85752"/>
                  </a:lnTo>
                  <a:lnTo>
                    <a:pt x="473655" y="81982"/>
                  </a:lnTo>
                  <a:lnTo>
                    <a:pt x="473555" y="80975"/>
                  </a:lnTo>
                  <a:lnTo>
                    <a:pt x="473177" y="79474"/>
                  </a:lnTo>
                  <a:lnTo>
                    <a:pt x="474363" y="78005"/>
                  </a:lnTo>
                  <a:lnTo>
                    <a:pt x="475832" y="77036"/>
                  </a:lnTo>
                  <a:lnTo>
                    <a:pt x="478064" y="73790"/>
                  </a:lnTo>
                  <a:lnTo>
                    <a:pt x="481181" y="66028"/>
                  </a:lnTo>
                  <a:lnTo>
                    <a:pt x="484775" y="57742"/>
                  </a:lnTo>
                  <a:lnTo>
                    <a:pt x="484482" y="56727"/>
                  </a:lnTo>
                  <a:lnTo>
                    <a:pt x="483720" y="55942"/>
                  </a:lnTo>
                  <a:lnTo>
                    <a:pt x="484028" y="53696"/>
                  </a:lnTo>
                  <a:lnTo>
                    <a:pt x="486190" y="43903"/>
                  </a:lnTo>
                  <a:lnTo>
                    <a:pt x="487068" y="42618"/>
                  </a:lnTo>
                  <a:lnTo>
                    <a:pt x="488084" y="39733"/>
                  </a:lnTo>
                  <a:lnTo>
                    <a:pt x="488314" y="35071"/>
                  </a:lnTo>
                  <a:lnTo>
                    <a:pt x="488715" y="31856"/>
                  </a:lnTo>
                  <a:lnTo>
                    <a:pt x="488622" y="30240"/>
                  </a:lnTo>
                  <a:lnTo>
                    <a:pt x="488299" y="28294"/>
                  </a:lnTo>
                  <a:lnTo>
                    <a:pt x="486922" y="24571"/>
                  </a:lnTo>
                  <a:lnTo>
                    <a:pt x="485475" y="16678"/>
                  </a:lnTo>
                  <a:lnTo>
                    <a:pt x="485359" y="14032"/>
                  </a:lnTo>
                  <a:lnTo>
                    <a:pt x="486552" y="12693"/>
                  </a:lnTo>
                  <a:lnTo>
                    <a:pt x="484590" y="12501"/>
                  </a:lnTo>
                  <a:lnTo>
                    <a:pt x="483697" y="10785"/>
                  </a:lnTo>
                  <a:lnTo>
                    <a:pt x="483897" y="8839"/>
                  </a:lnTo>
                  <a:lnTo>
                    <a:pt x="486083" y="5693"/>
                  </a:lnTo>
                  <a:lnTo>
                    <a:pt x="488122" y="3739"/>
                  </a:lnTo>
                  <a:lnTo>
                    <a:pt x="490138" y="2462"/>
                  </a:lnTo>
                  <a:lnTo>
                    <a:pt x="491254" y="1977"/>
                  </a:lnTo>
                  <a:lnTo>
                    <a:pt x="495910" y="646"/>
                  </a:lnTo>
                  <a:lnTo>
                    <a:pt x="497133" y="0"/>
                  </a:lnTo>
                  <a:lnTo>
                    <a:pt x="498280" y="108"/>
                  </a:lnTo>
                  <a:lnTo>
                    <a:pt x="498472" y="746"/>
                  </a:lnTo>
                  <a:lnTo>
                    <a:pt x="499134" y="1977"/>
                  </a:lnTo>
                  <a:lnTo>
                    <a:pt x="499873" y="2831"/>
                  </a:lnTo>
                  <a:lnTo>
                    <a:pt x="500073" y="3462"/>
                  </a:lnTo>
                  <a:lnTo>
                    <a:pt x="498272" y="6100"/>
                  </a:lnTo>
                  <a:lnTo>
                    <a:pt x="498026" y="7000"/>
                  </a:lnTo>
                  <a:lnTo>
                    <a:pt x="498965" y="8701"/>
                  </a:lnTo>
                  <a:lnTo>
                    <a:pt x="499103" y="92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2" name="Serbest Form 191">
              <a:extLst>
                <a:ext uri="{FF2B5EF4-FFF2-40B4-BE49-F238E27FC236}">
                  <a16:creationId xmlns:a16="http://schemas.microsoft.com/office/drawing/2014/main" id="{9299558F-2776-8676-B9C5-2E17B9A74123}"/>
                </a:ext>
              </a:extLst>
            </p:cNvPr>
            <p:cNvSpPr/>
            <p:nvPr/>
          </p:nvSpPr>
          <p:spPr>
            <a:xfrm>
              <a:off x="10830081" y="6328975"/>
              <a:ext cx="76100" cy="101060"/>
            </a:xfrm>
            <a:custGeom>
              <a:avLst/>
              <a:gdLst>
                <a:gd name="csX0" fmla="*/ 74723 w 76100"/>
                <a:gd name="csY0" fmla="*/ 7147 h 101060"/>
                <a:gd name="csX1" fmla="*/ 73414 w 76100"/>
                <a:gd name="csY1" fmla="*/ 7608 h 101060"/>
                <a:gd name="csX2" fmla="*/ 72799 w 76100"/>
                <a:gd name="csY2" fmla="*/ 5954 h 101060"/>
                <a:gd name="csX3" fmla="*/ 73007 w 76100"/>
                <a:gd name="csY3" fmla="*/ 4031 h 101060"/>
                <a:gd name="csX4" fmla="*/ 73869 w 76100"/>
                <a:gd name="csY4" fmla="*/ 2554 h 101060"/>
                <a:gd name="csX5" fmla="*/ 74815 w 76100"/>
                <a:gd name="csY5" fmla="*/ 2085 h 101060"/>
                <a:gd name="csX6" fmla="*/ 75000 w 76100"/>
                <a:gd name="csY6" fmla="*/ 1915 h 101060"/>
                <a:gd name="csX7" fmla="*/ 75923 w 76100"/>
                <a:gd name="csY7" fmla="*/ 0 h 101060"/>
                <a:gd name="csX8" fmla="*/ 76100 w 76100"/>
                <a:gd name="csY8" fmla="*/ 1054 h 101060"/>
                <a:gd name="csX9" fmla="*/ 75523 w 76100"/>
                <a:gd name="csY9" fmla="*/ 4562 h 101060"/>
                <a:gd name="csX10" fmla="*/ 74769 w 76100"/>
                <a:gd name="csY10" fmla="*/ 5923 h 101060"/>
                <a:gd name="csX11" fmla="*/ 74723 w 76100"/>
                <a:gd name="csY11" fmla="*/ 7147 h 101060"/>
                <a:gd name="csX12" fmla="*/ 800 w 76100"/>
                <a:gd name="csY12" fmla="*/ 100968 h 101060"/>
                <a:gd name="csX13" fmla="*/ 316 w 76100"/>
                <a:gd name="csY13" fmla="*/ 101061 h 101060"/>
                <a:gd name="csX14" fmla="*/ 0 w 76100"/>
                <a:gd name="csY14" fmla="*/ 100991 h 101060"/>
                <a:gd name="csX15" fmla="*/ 39 w 76100"/>
                <a:gd name="csY15" fmla="*/ 100683 h 101060"/>
                <a:gd name="csX16" fmla="*/ 362 w 76100"/>
                <a:gd name="csY16" fmla="*/ 100368 h 101060"/>
                <a:gd name="csX17" fmla="*/ 808 w 76100"/>
                <a:gd name="csY17" fmla="*/ 100230 h 101060"/>
                <a:gd name="csX18" fmla="*/ 1147 w 76100"/>
                <a:gd name="csY18" fmla="*/ 100337 h 101060"/>
                <a:gd name="csX19" fmla="*/ 1108 w 76100"/>
                <a:gd name="csY19" fmla="*/ 100630 h 101060"/>
                <a:gd name="csX20" fmla="*/ 800 w 76100"/>
                <a:gd name="csY20" fmla="*/ 100968 h 1010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6100" h="101060">
                  <a:moveTo>
                    <a:pt x="74723" y="7147"/>
                  </a:moveTo>
                  <a:lnTo>
                    <a:pt x="73414" y="7608"/>
                  </a:lnTo>
                  <a:lnTo>
                    <a:pt x="72799" y="5954"/>
                  </a:lnTo>
                  <a:lnTo>
                    <a:pt x="73007" y="4031"/>
                  </a:lnTo>
                  <a:lnTo>
                    <a:pt x="73869" y="2554"/>
                  </a:lnTo>
                  <a:lnTo>
                    <a:pt x="74815" y="2085"/>
                  </a:lnTo>
                  <a:lnTo>
                    <a:pt x="75000" y="1915"/>
                  </a:lnTo>
                  <a:lnTo>
                    <a:pt x="75923" y="0"/>
                  </a:lnTo>
                  <a:lnTo>
                    <a:pt x="76100" y="1054"/>
                  </a:lnTo>
                  <a:lnTo>
                    <a:pt x="75523" y="4562"/>
                  </a:lnTo>
                  <a:lnTo>
                    <a:pt x="74769" y="5923"/>
                  </a:lnTo>
                  <a:lnTo>
                    <a:pt x="74723" y="7147"/>
                  </a:lnTo>
                  <a:close/>
                  <a:moveTo>
                    <a:pt x="800" y="100968"/>
                  </a:moveTo>
                  <a:lnTo>
                    <a:pt x="316" y="101061"/>
                  </a:lnTo>
                  <a:lnTo>
                    <a:pt x="0" y="100991"/>
                  </a:lnTo>
                  <a:lnTo>
                    <a:pt x="39" y="100683"/>
                  </a:lnTo>
                  <a:lnTo>
                    <a:pt x="362" y="100368"/>
                  </a:lnTo>
                  <a:lnTo>
                    <a:pt x="808" y="100230"/>
                  </a:lnTo>
                  <a:lnTo>
                    <a:pt x="1147" y="100337"/>
                  </a:lnTo>
                  <a:lnTo>
                    <a:pt x="1108" y="100630"/>
                  </a:lnTo>
                  <a:lnTo>
                    <a:pt x="800" y="1009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3" name="Serbest Form 192">
              <a:extLst>
                <a:ext uri="{FF2B5EF4-FFF2-40B4-BE49-F238E27FC236}">
                  <a16:creationId xmlns:a16="http://schemas.microsoft.com/office/drawing/2014/main" id="{18699971-D54F-4548-9CA6-7BE452809FC4}"/>
                </a:ext>
              </a:extLst>
            </p:cNvPr>
            <p:cNvSpPr/>
            <p:nvPr/>
          </p:nvSpPr>
          <p:spPr>
            <a:xfrm>
              <a:off x="6644844" y="6916614"/>
              <a:ext cx="181620" cy="193659"/>
            </a:xfrm>
            <a:custGeom>
              <a:avLst/>
              <a:gdLst>
                <a:gd name="csX0" fmla="*/ 97001 w 181620"/>
                <a:gd name="csY0" fmla="*/ 20032 h 193659"/>
                <a:gd name="csX1" fmla="*/ 97478 w 181620"/>
                <a:gd name="csY1" fmla="*/ 21694 h 193659"/>
                <a:gd name="csX2" fmla="*/ 97763 w 181620"/>
                <a:gd name="csY2" fmla="*/ 22978 h 193659"/>
                <a:gd name="csX3" fmla="*/ 98479 w 181620"/>
                <a:gd name="csY3" fmla="*/ 23887 h 193659"/>
                <a:gd name="csX4" fmla="*/ 99187 w 181620"/>
                <a:gd name="csY4" fmla="*/ 25094 h 193659"/>
                <a:gd name="csX5" fmla="*/ 99902 w 181620"/>
                <a:gd name="csY5" fmla="*/ 25779 h 193659"/>
                <a:gd name="csX6" fmla="*/ 100403 w 181620"/>
                <a:gd name="csY6" fmla="*/ 26917 h 193659"/>
                <a:gd name="csX7" fmla="*/ 100256 w 181620"/>
                <a:gd name="csY7" fmla="*/ 28202 h 193659"/>
                <a:gd name="csX8" fmla="*/ 100549 w 181620"/>
                <a:gd name="csY8" fmla="*/ 29871 h 193659"/>
                <a:gd name="csX9" fmla="*/ 100903 w 181620"/>
                <a:gd name="csY9" fmla="*/ 31310 h 193659"/>
                <a:gd name="csX10" fmla="*/ 101257 w 181620"/>
                <a:gd name="csY10" fmla="*/ 31694 h 193659"/>
                <a:gd name="csX11" fmla="*/ 102288 w 181620"/>
                <a:gd name="csY11" fmla="*/ 32071 h 193659"/>
                <a:gd name="csX12" fmla="*/ 102796 w 181620"/>
                <a:gd name="csY12" fmla="*/ 33379 h 193659"/>
                <a:gd name="csX13" fmla="*/ 102427 w 181620"/>
                <a:gd name="csY13" fmla="*/ 34041 h 193659"/>
                <a:gd name="csX14" fmla="*/ 102573 w 181620"/>
                <a:gd name="csY14" fmla="*/ 34802 h 193659"/>
                <a:gd name="csX15" fmla="*/ 102942 w 181620"/>
                <a:gd name="csY15" fmla="*/ 35541 h 193659"/>
                <a:gd name="csX16" fmla="*/ 102603 w 181620"/>
                <a:gd name="csY16" fmla="*/ 36272 h 193659"/>
                <a:gd name="csX17" fmla="*/ 102781 w 181620"/>
                <a:gd name="csY17" fmla="*/ 36818 h 193659"/>
                <a:gd name="csX18" fmla="*/ 103473 w 181620"/>
                <a:gd name="csY18" fmla="*/ 37310 h 193659"/>
                <a:gd name="csX19" fmla="*/ 104120 w 181620"/>
                <a:gd name="csY19" fmla="*/ 39134 h 193659"/>
                <a:gd name="csX20" fmla="*/ 104189 w 181620"/>
                <a:gd name="csY20" fmla="*/ 42257 h 193659"/>
                <a:gd name="csX21" fmla="*/ 103473 w 181620"/>
                <a:gd name="csY21" fmla="*/ 43934 h 193659"/>
                <a:gd name="csX22" fmla="*/ 102904 w 181620"/>
                <a:gd name="csY22" fmla="*/ 45303 h 193659"/>
                <a:gd name="csX23" fmla="*/ 102765 w 181620"/>
                <a:gd name="csY23" fmla="*/ 46141 h 193659"/>
                <a:gd name="csX24" fmla="*/ 103188 w 181620"/>
                <a:gd name="csY24" fmla="*/ 47357 h 193659"/>
                <a:gd name="csX25" fmla="*/ 102473 w 181620"/>
                <a:gd name="csY25" fmla="*/ 48803 h 193659"/>
                <a:gd name="csX26" fmla="*/ 101618 w 181620"/>
                <a:gd name="csY26" fmla="*/ 50557 h 193659"/>
                <a:gd name="csX27" fmla="*/ 101834 w 181620"/>
                <a:gd name="csY27" fmla="*/ 51781 h 193659"/>
                <a:gd name="csX28" fmla="*/ 101972 w 181620"/>
                <a:gd name="csY28" fmla="*/ 52927 h 193659"/>
                <a:gd name="csX29" fmla="*/ 102042 w 181620"/>
                <a:gd name="csY29" fmla="*/ 54150 h 193659"/>
                <a:gd name="csX30" fmla="*/ 102257 w 181620"/>
                <a:gd name="csY30" fmla="*/ 55296 h 193659"/>
                <a:gd name="csX31" fmla="*/ 101972 w 181620"/>
                <a:gd name="csY31" fmla="*/ 56519 h 193659"/>
                <a:gd name="csX32" fmla="*/ 101688 w 181620"/>
                <a:gd name="csY32" fmla="*/ 57589 h 193659"/>
                <a:gd name="csX33" fmla="*/ 101541 w 181620"/>
                <a:gd name="csY33" fmla="*/ 58812 h 193659"/>
                <a:gd name="csX34" fmla="*/ 101903 w 181620"/>
                <a:gd name="csY34" fmla="*/ 60189 h 193659"/>
                <a:gd name="csX35" fmla="*/ 101257 w 181620"/>
                <a:gd name="csY35" fmla="*/ 61489 h 193659"/>
                <a:gd name="csX36" fmla="*/ 100903 w 181620"/>
                <a:gd name="csY36" fmla="*/ 62404 h 193659"/>
                <a:gd name="csX37" fmla="*/ 100757 w 181620"/>
                <a:gd name="csY37" fmla="*/ 63327 h 193659"/>
                <a:gd name="csX38" fmla="*/ 101403 w 181620"/>
                <a:gd name="csY38" fmla="*/ 64781 h 193659"/>
                <a:gd name="csX39" fmla="*/ 103050 w 181620"/>
                <a:gd name="csY39" fmla="*/ 65397 h 193659"/>
                <a:gd name="csX40" fmla="*/ 104335 w 181620"/>
                <a:gd name="csY40" fmla="*/ 65550 h 193659"/>
                <a:gd name="csX41" fmla="*/ 105543 w 181620"/>
                <a:gd name="csY41" fmla="*/ 64781 h 193659"/>
                <a:gd name="csX42" fmla="*/ 106474 w 181620"/>
                <a:gd name="csY42" fmla="*/ 64550 h 193659"/>
                <a:gd name="csX43" fmla="*/ 108190 w 181620"/>
                <a:gd name="csY43" fmla="*/ 65243 h 193659"/>
                <a:gd name="csX44" fmla="*/ 109760 w 181620"/>
                <a:gd name="csY44" fmla="*/ 66466 h 193659"/>
                <a:gd name="csX45" fmla="*/ 111761 w 181620"/>
                <a:gd name="csY45" fmla="*/ 66620 h 193659"/>
                <a:gd name="csX46" fmla="*/ 113546 w 181620"/>
                <a:gd name="csY46" fmla="*/ 66851 h 193659"/>
                <a:gd name="csX47" fmla="*/ 114901 w 181620"/>
                <a:gd name="csY47" fmla="*/ 67235 h 193659"/>
                <a:gd name="csX48" fmla="*/ 116902 w 181620"/>
                <a:gd name="csY48" fmla="*/ 66774 h 193659"/>
                <a:gd name="csX49" fmla="*/ 118980 w 181620"/>
                <a:gd name="csY49" fmla="*/ 67235 h 193659"/>
                <a:gd name="csX50" fmla="*/ 121403 w 181620"/>
                <a:gd name="csY50" fmla="*/ 67928 h 193659"/>
                <a:gd name="csX51" fmla="*/ 123404 w 181620"/>
                <a:gd name="csY51" fmla="*/ 68535 h 193659"/>
                <a:gd name="csX52" fmla="*/ 125405 w 181620"/>
                <a:gd name="csY52" fmla="*/ 68382 h 193659"/>
                <a:gd name="csX53" fmla="*/ 126906 w 181620"/>
                <a:gd name="csY53" fmla="*/ 68312 h 193659"/>
                <a:gd name="csX54" fmla="*/ 128476 w 181620"/>
                <a:gd name="csY54" fmla="*/ 67620 h 193659"/>
                <a:gd name="csX55" fmla="*/ 129976 w 181620"/>
                <a:gd name="csY55" fmla="*/ 67697 h 193659"/>
                <a:gd name="csX56" fmla="*/ 131115 w 181620"/>
                <a:gd name="csY56" fmla="*/ 66466 h 193659"/>
                <a:gd name="csX57" fmla="*/ 131761 w 181620"/>
                <a:gd name="csY57" fmla="*/ 65397 h 193659"/>
                <a:gd name="csX58" fmla="*/ 132331 w 181620"/>
                <a:gd name="csY58" fmla="*/ 64627 h 193659"/>
                <a:gd name="csX59" fmla="*/ 133978 w 181620"/>
                <a:gd name="csY59" fmla="*/ 64012 h 193659"/>
                <a:gd name="csX60" fmla="*/ 135117 w 181620"/>
                <a:gd name="csY60" fmla="*/ 64397 h 193659"/>
                <a:gd name="csX61" fmla="*/ 136048 w 181620"/>
                <a:gd name="csY61" fmla="*/ 66397 h 193659"/>
                <a:gd name="csX62" fmla="*/ 137687 w 181620"/>
                <a:gd name="csY62" fmla="*/ 67543 h 193659"/>
                <a:gd name="csX63" fmla="*/ 138333 w 181620"/>
                <a:gd name="csY63" fmla="*/ 68382 h 193659"/>
                <a:gd name="csX64" fmla="*/ 139542 w 181620"/>
                <a:gd name="csY64" fmla="*/ 68774 h 193659"/>
                <a:gd name="csX65" fmla="*/ 142189 w 181620"/>
                <a:gd name="csY65" fmla="*/ 68843 h 193659"/>
                <a:gd name="csX66" fmla="*/ 143836 w 181620"/>
                <a:gd name="csY66" fmla="*/ 68774 h 193659"/>
                <a:gd name="csX67" fmla="*/ 145690 w 181620"/>
                <a:gd name="csY67" fmla="*/ 69382 h 193659"/>
                <a:gd name="csX68" fmla="*/ 146899 w 181620"/>
                <a:gd name="csY68" fmla="*/ 69382 h 193659"/>
                <a:gd name="csX69" fmla="*/ 147976 w 181620"/>
                <a:gd name="csY69" fmla="*/ 70459 h 193659"/>
                <a:gd name="csX70" fmla="*/ 148976 w 181620"/>
                <a:gd name="csY70" fmla="*/ 71759 h 193659"/>
                <a:gd name="csX71" fmla="*/ 149115 w 181620"/>
                <a:gd name="csY71" fmla="*/ 74143 h 193659"/>
                <a:gd name="csX72" fmla="*/ 150046 w 181620"/>
                <a:gd name="csY72" fmla="*/ 75990 h 193659"/>
                <a:gd name="csX73" fmla="*/ 151262 w 181620"/>
                <a:gd name="csY73" fmla="*/ 76682 h 193659"/>
                <a:gd name="csX74" fmla="*/ 151901 w 181620"/>
                <a:gd name="csY74" fmla="*/ 77836 h 193659"/>
                <a:gd name="csX75" fmla="*/ 151693 w 181620"/>
                <a:gd name="csY75" fmla="*/ 79451 h 193659"/>
                <a:gd name="csX76" fmla="*/ 151116 w 181620"/>
                <a:gd name="csY76" fmla="*/ 81067 h 193659"/>
                <a:gd name="csX77" fmla="*/ 151192 w 181620"/>
                <a:gd name="csY77" fmla="*/ 82844 h 193659"/>
                <a:gd name="csX78" fmla="*/ 151831 w 181620"/>
                <a:gd name="csY78" fmla="*/ 84460 h 193659"/>
                <a:gd name="csX79" fmla="*/ 151831 w 181620"/>
                <a:gd name="csY79" fmla="*/ 86083 h 193659"/>
                <a:gd name="csX80" fmla="*/ 152262 w 181620"/>
                <a:gd name="csY80" fmla="*/ 87698 h 193659"/>
                <a:gd name="csX81" fmla="*/ 153116 w 181620"/>
                <a:gd name="csY81" fmla="*/ 89091 h 193659"/>
                <a:gd name="csX82" fmla="*/ 153401 w 181620"/>
                <a:gd name="csY82" fmla="*/ 91329 h 193659"/>
                <a:gd name="csX83" fmla="*/ 153263 w 181620"/>
                <a:gd name="csY83" fmla="*/ 92952 h 193659"/>
                <a:gd name="csX84" fmla="*/ 153832 w 181620"/>
                <a:gd name="csY84" fmla="*/ 93883 h 193659"/>
                <a:gd name="csX85" fmla="*/ 154047 w 181620"/>
                <a:gd name="csY85" fmla="*/ 95199 h 193659"/>
                <a:gd name="csX86" fmla="*/ 153686 w 181620"/>
                <a:gd name="csY86" fmla="*/ 96276 h 193659"/>
                <a:gd name="csX87" fmla="*/ 153547 w 181620"/>
                <a:gd name="csY87" fmla="*/ 97753 h 193659"/>
                <a:gd name="csX88" fmla="*/ 153617 w 181620"/>
                <a:gd name="csY88" fmla="*/ 99068 h 193659"/>
                <a:gd name="csX89" fmla="*/ 154047 w 181620"/>
                <a:gd name="csY89" fmla="*/ 100153 h 193659"/>
                <a:gd name="csX90" fmla="*/ 155333 w 181620"/>
                <a:gd name="csY90" fmla="*/ 101545 h 193659"/>
                <a:gd name="csX91" fmla="*/ 155687 w 181620"/>
                <a:gd name="csY91" fmla="*/ 104030 h 193659"/>
                <a:gd name="csX92" fmla="*/ 155687 w 181620"/>
                <a:gd name="csY92" fmla="*/ 105738 h 193659"/>
                <a:gd name="csX93" fmla="*/ 156256 w 181620"/>
                <a:gd name="csY93" fmla="*/ 107753 h 193659"/>
                <a:gd name="csX94" fmla="*/ 157333 w 181620"/>
                <a:gd name="csY94" fmla="*/ 108692 h 193659"/>
                <a:gd name="csX95" fmla="*/ 159050 w 181620"/>
                <a:gd name="csY95" fmla="*/ 109000 h 193659"/>
                <a:gd name="csX96" fmla="*/ 161043 w 181620"/>
                <a:gd name="csY96" fmla="*/ 109308 h 193659"/>
                <a:gd name="csX97" fmla="*/ 163474 w 181620"/>
                <a:gd name="csY97" fmla="*/ 108846 h 193659"/>
                <a:gd name="csX98" fmla="*/ 165621 w 181620"/>
                <a:gd name="csY98" fmla="*/ 108300 h 193659"/>
                <a:gd name="csX99" fmla="*/ 166830 w 181620"/>
                <a:gd name="csY99" fmla="*/ 107753 h 193659"/>
                <a:gd name="csX100" fmla="*/ 169185 w 181620"/>
                <a:gd name="csY100" fmla="*/ 106284 h 193659"/>
                <a:gd name="csX101" fmla="*/ 171262 w 181620"/>
                <a:gd name="csY101" fmla="*/ 105423 h 193659"/>
                <a:gd name="csX102" fmla="*/ 172332 w 181620"/>
                <a:gd name="csY102" fmla="*/ 104884 h 193659"/>
                <a:gd name="csX103" fmla="*/ 173332 w 181620"/>
                <a:gd name="csY103" fmla="*/ 104492 h 193659"/>
                <a:gd name="csX104" fmla="*/ 175403 w 181620"/>
                <a:gd name="csY104" fmla="*/ 105423 h 193659"/>
                <a:gd name="csX105" fmla="*/ 177334 w 181620"/>
                <a:gd name="csY105" fmla="*/ 106592 h 193659"/>
                <a:gd name="csX106" fmla="*/ 178827 w 181620"/>
                <a:gd name="csY106" fmla="*/ 108223 h 193659"/>
                <a:gd name="csX107" fmla="*/ 181620 w 181620"/>
                <a:gd name="csY107" fmla="*/ 110007 h 193659"/>
                <a:gd name="csX108" fmla="*/ 181074 w 181620"/>
                <a:gd name="csY108" fmla="*/ 110446 h 193659"/>
                <a:gd name="csX109" fmla="*/ 179966 w 181620"/>
                <a:gd name="csY109" fmla="*/ 111915 h 193659"/>
                <a:gd name="csX110" fmla="*/ 179989 w 181620"/>
                <a:gd name="csY110" fmla="*/ 113631 h 193659"/>
                <a:gd name="csX111" fmla="*/ 180774 w 181620"/>
                <a:gd name="csY111" fmla="*/ 116100 h 193659"/>
                <a:gd name="csX112" fmla="*/ 180081 w 181620"/>
                <a:gd name="csY112" fmla="*/ 121339 h 193659"/>
                <a:gd name="csX113" fmla="*/ 177919 w 181620"/>
                <a:gd name="csY113" fmla="*/ 129355 h 193659"/>
                <a:gd name="csX114" fmla="*/ 177034 w 181620"/>
                <a:gd name="csY114" fmla="*/ 134040 h 193659"/>
                <a:gd name="csX115" fmla="*/ 177419 w 181620"/>
                <a:gd name="csY115" fmla="*/ 135370 h 193659"/>
                <a:gd name="csX116" fmla="*/ 176618 w 181620"/>
                <a:gd name="csY116" fmla="*/ 137717 h 193659"/>
                <a:gd name="csX117" fmla="*/ 173656 w 181620"/>
                <a:gd name="csY117" fmla="*/ 142764 h 193659"/>
                <a:gd name="csX118" fmla="*/ 173540 w 181620"/>
                <a:gd name="csY118" fmla="*/ 146172 h 193659"/>
                <a:gd name="csX119" fmla="*/ 173194 w 181620"/>
                <a:gd name="csY119" fmla="*/ 156426 h 193659"/>
                <a:gd name="csX120" fmla="*/ 172201 w 181620"/>
                <a:gd name="csY120" fmla="*/ 163672 h 193659"/>
                <a:gd name="csX121" fmla="*/ 170531 w 181620"/>
                <a:gd name="csY121" fmla="*/ 169042 h 193659"/>
                <a:gd name="csX122" fmla="*/ 169015 w 181620"/>
                <a:gd name="csY122" fmla="*/ 171911 h 193659"/>
                <a:gd name="csX123" fmla="*/ 167638 w 181620"/>
                <a:gd name="csY123" fmla="*/ 172258 h 193659"/>
                <a:gd name="csX124" fmla="*/ 166660 w 181620"/>
                <a:gd name="csY124" fmla="*/ 173119 h 193659"/>
                <a:gd name="csX125" fmla="*/ 166060 w 181620"/>
                <a:gd name="csY125" fmla="*/ 174481 h 193659"/>
                <a:gd name="csX126" fmla="*/ 164952 w 181620"/>
                <a:gd name="csY126" fmla="*/ 175620 h 193659"/>
                <a:gd name="csX127" fmla="*/ 163321 w 181620"/>
                <a:gd name="csY127" fmla="*/ 176535 h 193659"/>
                <a:gd name="csX128" fmla="*/ 162443 w 181620"/>
                <a:gd name="csY128" fmla="*/ 177535 h 193659"/>
                <a:gd name="csX129" fmla="*/ 162305 w 181620"/>
                <a:gd name="csY129" fmla="*/ 178620 h 193659"/>
                <a:gd name="csX130" fmla="*/ 160750 w 181620"/>
                <a:gd name="csY130" fmla="*/ 179320 h 193659"/>
                <a:gd name="csX131" fmla="*/ 157772 w 181620"/>
                <a:gd name="csY131" fmla="*/ 179635 h 193659"/>
                <a:gd name="csX132" fmla="*/ 156033 w 181620"/>
                <a:gd name="csY132" fmla="*/ 180504 h 193659"/>
                <a:gd name="csX133" fmla="*/ 155510 w 181620"/>
                <a:gd name="csY133" fmla="*/ 181927 h 193659"/>
                <a:gd name="csX134" fmla="*/ 154517 w 181620"/>
                <a:gd name="csY134" fmla="*/ 183059 h 193659"/>
                <a:gd name="csX135" fmla="*/ 153040 w 181620"/>
                <a:gd name="csY135" fmla="*/ 183897 h 193659"/>
                <a:gd name="csX136" fmla="*/ 152347 w 181620"/>
                <a:gd name="csY136" fmla="*/ 185289 h 193659"/>
                <a:gd name="csX137" fmla="*/ 152416 w 181620"/>
                <a:gd name="csY137" fmla="*/ 187235 h 193659"/>
                <a:gd name="csX138" fmla="*/ 151570 w 181620"/>
                <a:gd name="csY138" fmla="*/ 188897 h 193659"/>
                <a:gd name="csX139" fmla="*/ 149807 w 181620"/>
                <a:gd name="csY139" fmla="*/ 190290 h 193659"/>
                <a:gd name="csX140" fmla="*/ 148176 w 181620"/>
                <a:gd name="csY140" fmla="*/ 190328 h 193659"/>
                <a:gd name="csX141" fmla="*/ 146691 w 181620"/>
                <a:gd name="csY141" fmla="*/ 189013 h 193659"/>
                <a:gd name="csX142" fmla="*/ 144690 w 181620"/>
                <a:gd name="csY142" fmla="*/ 188144 h 193659"/>
                <a:gd name="csX143" fmla="*/ 142189 w 181620"/>
                <a:gd name="csY143" fmla="*/ 187705 h 193659"/>
                <a:gd name="csX144" fmla="*/ 140103 w 181620"/>
                <a:gd name="csY144" fmla="*/ 188044 h 193659"/>
                <a:gd name="csX145" fmla="*/ 138426 w 181620"/>
                <a:gd name="csY145" fmla="*/ 189136 h 193659"/>
                <a:gd name="csX146" fmla="*/ 136941 w 181620"/>
                <a:gd name="csY146" fmla="*/ 190874 h 193659"/>
                <a:gd name="csX147" fmla="*/ 135648 w 181620"/>
                <a:gd name="csY147" fmla="*/ 193259 h 193659"/>
                <a:gd name="csX148" fmla="*/ 134209 w 181620"/>
                <a:gd name="csY148" fmla="*/ 193659 h 193659"/>
                <a:gd name="csX149" fmla="*/ 132623 w 181620"/>
                <a:gd name="csY149" fmla="*/ 192059 h 193659"/>
                <a:gd name="csX150" fmla="*/ 130615 w 181620"/>
                <a:gd name="csY150" fmla="*/ 191574 h 193659"/>
                <a:gd name="csX151" fmla="*/ 128191 w 181620"/>
                <a:gd name="csY151" fmla="*/ 192205 h 193659"/>
                <a:gd name="csX152" fmla="*/ 126252 w 181620"/>
                <a:gd name="csY152" fmla="*/ 191990 h 193659"/>
                <a:gd name="csX153" fmla="*/ 124820 w 181620"/>
                <a:gd name="csY153" fmla="*/ 190920 h 193659"/>
                <a:gd name="csX154" fmla="*/ 122612 w 181620"/>
                <a:gd name="csY154" fmla="*/ 190805 h 193659"/>
                <a:gd name="csX155" fmla="*/ 119634 w 181620"/>
                <a:gd name="csY155" fmla="*/ 191636 h 193659"/>
                <a:gd name="csX156" fmla="*/ 113600 w 181620"/>
                <a:gd name="csY156" fmla="*/ 190674 h 193659"/>
                <a:gd name="csX157" fmla="*/ 104504 w 181620"/>
                <a:gd name="csY157" fmla="*/ 187921 h 193659"/>
                <a:gd name="csX158" fmla="*/ 96817 w 181620"/>
                <a:gd name="csY158" fmla="*/ 186874 h 193659"/>
                <a:gd name="csX159" fmla="*/ 87390 w 181620"/>
                <a:gd name="csY159" fmla="*/ 187867 h 193659"/>
                <a:gd name="csX160" fmla="*/ 86589 w 181620"/>
                <a:gd name="csY160" fmla="*/ 185005 h 193659"/>
                <a:gd name="csX161" fmla="*/ 87089 w 181620"/>
                <a:gd name="csY161" fmla="*/ 183466 h 193659"/>
                <a:gd name="csX162" fmla="*/ 88621 w 181620"/>
                <a:gd name="csY162" fmla="*/ 182304 h 193659"/>
                <a:gd name="csX163" fmla="*/ 89583 w 181620"/>
                <a:gd name="csY163" fmla="*/ 180989 h 193659"/>
                <a:gd name="csX164" fmla="*/ 89975 w 181620"/>
                <a:gd name="csY164" fmla="*/ 179520 h 193659"/>
                <a:gd name="csX165" fmla="*/ 91030 w 181620"/>
                <a:gd name="csY165" fmla="*/ 178397 h 193659"/>
                <a:gd name="csX166" fmla="*/ 92753 w 181620"/>
                <a:gd name="csY166" fmla="*/ 177627 h 193659"/>
                <a:gd name="csX167" fmla="*/ 93484 w 181620"/>
                <a:gd name="csY167" fmla="*/ 176850 h 193659"/>
                <a:gd name="csX168" fmla="*/ 93223 w 181620"/>
                <a:gd name="csY168" fmla="*/ 176058 h 193659"/>
                <a:gd name="csX169" fmla="*/ 93592 w 181620"/>
                <a:gd name="csY169" fmla="*/ 175366 h 193659"/>
                <a:gd name="csX170" fmla="*/ 94585 w 181620"/>
                <a:gd name="csY170" fmla="*/ 174758 h 193659"/>
                <a:gd name="csX171" fmla="*/ 95147 w 181620"/>
                <a:gd name="csY171" fmla="*/ 173804 h 193659"/>
                <a:gd name="csX172" fmla="*/ 95277 w 181620"/>
                <a:gd name="csY172" fmla="*/ 172504 h 193659"/>
                <a:gd name="csX173" fmla="*/ 95655 w 181620"/>
                <a:gd name="csY173" fmla="*/ 171858 h 193659"/>
                <a:gd name="csX174" fmla="*/ 96316 w 181620"/>
                <a:gd name="csY174" fmla="*/ 171381 h 193659"/>
                <a:gd name="csX175" fmla="*/ 96393 w 181620"/>
                <a:gd name="csY175" fmla="*/ 170473 h 193659"/>
                <a:gd name="csX176" fmla="*/ 96024 w 181620"/>
                <a:gd name="csY176" fmla="*/ 167696 h 193659"/>
                <a:gd name="csX177" fmla="*/ 96070 w 181620"/>
                <a:gd name="csY177" fmla="*/ 165411 h 193659"/>
                <a:gd name="csX178" fmla="*/ 96532 w 181620"/>
                <a:gd name="csY178" fmla="*/ 163634 h 193659"/>
                <a:gd name="csX179" fmla="*/ 97109 w 181620"/>
                <a:gd name="csY179" fmla="*/ 162565 h 193659"/>
                <a:gd name="csX180" fmla="*/ 97517 w 181620"/>
                <a:gd name="csY180" fmla="*/ 162295 h 193659"/>
                <a:gd name="csX181" fmla="*/ 97902 w 181620"/>
                <a:gd name="csY181" fmla="*/ 161665 h 193659"/>
                <a:gd name="csX182" fmla="*/ 98048 w 181620"/>
                <a:gd name="csY182" fmla="*/ 160596 h 193659"/>
                <a:gd name="csX183" fmla="*/ 98671 w 181620"/>
                <a:gd name="csY183" fmla="*/ 159595 h 193659"/>
                <a:gd name="csX184" fmla="*/ 101680 w 181620"/>
                <a:gd name="csY184" fmla="*/ 157549 h 193659"/>
                <a:gd name="csX185" fmla="*/ 102811 w 181620"/>
                <a:gd name="csY185" fmla="*/ 156441 h 193659"/>
                <a:gd name="csX186" fmla="*/ 102911 w 181620"/>
                <a:gd name="csY186" fmla="*/ 155426 h 193659"/>
                <a:gd name="csX187" fmla="*/ 103365 w 181620"/>
                <a:gd name="csY187" fmla="*/ 154064 h 193659"/>
                <a:gd name="csX188" fmla="*/ 105151 w 181620"/>
                <a:gd name="csY188" fmla="*/ 151118 h 193659"/>
                <a:gd name="csX189" fmla="*/ 105697 w 181620"/>
                <a:gd name="csY189" fmla="*/ 149741 h 193659"/>
                <a:gd name="csX190" fmla="*/ 105743 w 181620"/>
                <a:gd name="csY190" fmla="*/ 149056 h 193659"/>
                <a:gd name="csX191" fmla="*/ 106382 w 181620"/>
                <a:gd name="csY191" fmla="*/ 148341 h 193659"/>
                <a:gd name="csX192" fmla="*/ 108537 w 181620"/>
                <a:gd name="csY192" fmla="*/ 146710 h 193659"/>
                <a:gd name="csX193" fmla="*/ 109699 w 181620"/>
                <a:gd name="csY193" fmla="*/ 145179 h 193659"/>
                <a:gd name="csX194" fmla="*/ 109883 w 181620"/>
                <a:gd name="csY194" fmla="*/ 143740 h 193659"/>
                <a:gd name="csX195" fmla="*/ 109368 w 181620"/>
                <a:gd name="csY195" fmla="*/ 142110 h 193659"/>
                <a:gd name="csX196" fmla="*/ 108144 w 181620"/>
                <a:gd name="csY196" fmla="*/ 140286 h 193659"/>
                <a:gd name="csX197" fmla="*/ 104304 w 181620"/>
                <a:gd name="csY197" fmla="*/ 135724 h 193659"/>
                <a:gd name="csX198" fmla="*/ 101318 w 181620"/>
                <a:gd name="csY198" fmla="*/ 133655 h 193659"/>
                <a:gd name="csX199" fmla="*/ 97501 w 181620"/>
                <a:gd name="csY199" fmla="*/ 131955 h 193659"/>
                <a:gd name="csX200" fmla="*/ 94993 w 181620"/>
                <a:gd name="csY200" fmla="*/ 131401 h 193659"/>
                <a:gd name="csX201" fmla="*/ 93784 w 181620"/>
                <a:gd name="csY201" fmla="*/ 132001 h 193659"/>
                <a:gd name="csX202" fmla="*/ 92561 w 181620"/>
                <a:gd name="csY202" fmla="*/ 131524 h 193659"/>
                <a:gd name="csX203" fmla="*/ 91322 w 181620"/>
                <a:gd name="csY203" fmla="*/ 129986 h 193659"/>
                <a:gd name="csX204" fmla="*/ 89229 w 181620"/>
                <a:gd name="csY204" fmla="*/ 128770 h 193659"/>
                <a:gd name="csX205" fmla="*/ 84819 w 181620"/>
                <a:gd name="csY205" fmla="*/ 127447 h 193659"/>
                <a:gd name="csX206" fmla="*/ 74807 w 181620"/>
                <a:gd name="csY206" fmla="*/ 122147 h 193659"/>
                <a:gd name="csX207" fmla="*/ 70798 w 181620"/>
                <a:gd name="csY207" fmla="*/ 119585 h 193659"/>
                <a:gd name="csX208" fmla="*/ 69452 w 181620"/>
                <a:gd name="csY208" fmla="*/ 118008 h 193659"/>
                <a:gd name="csX209" fmla="*/ 65711 w 181620"/>
                <a:gd name="csY209" fmla="*/ 115177 h 193659"/>
                <a:gd name="csX210" fmla="*/ 59578 w 181620"/>
                <a:gd name="csY210" fmla="*/ 111100 h 193659"/>
                <a:gd name="csX211" fmla="*/ 54876 w 181620"/>
                <a:gd name="csY211" fmla="*/ 109115 h 193659"/>
                <a:gd name="csX212" fmla="*/ 51598 w 181620"/>
                <a:gd name="csY212" fmla="*/ 109223 h 193659"/>
                <a:gd name="csX213" fmla="*/ 46342 w 181620"/>
                <a:gd name="csY213" fmla="*/ 108046 h 193659"/>
                <a:gd name="csX214" fmla="*/ 39116 w 181620"/>
                <a:gd name="csY214" fmla="*/ 105569 h 193659"/>
                <a:gd name="csX215" fmla="*/ 34953 w 181620"/>
                <a:gd name="csY215" fmla="*/ 103161 h 193659"/>
                <a:gd name="csX216" fmla="*/ 33829 w 181620"/>
                <a:gd name="csY216" fmla="*/ 100838 h 193659"/>
                <a:gd name="csX217" fmla="*/ 31159 w 181620"/>
                <a:gd name="csY217" fmla="*/ 98507 h 193659"/>
                <a:gd name="csX218" fmla="*/ 26934 w 181620"/>
                <a:gd name="csY218" fmla="*/ 96176 h 193659"/>
                <a:gd name="csX219" fmla="*/ 24741 w 181620"/>
                <a:gd name="csY219" fmla="*/ 94645 h 193659"/>
                <a:gd name="csX220" fmla="*/ 24579 w 181620"/>
                <a:gd name="csY220" fmla="*/ 93906 h 193659"/>
                <a:gd name="csX221" fmla="*/ 23325 w 181620"/>
                <a:gd name="csY221" fmla="*/ 92945 h 193659"/>
                <a:gd name="csX222" fmla="*/ 20986 w 181620"/>
                <a:gd name="csY222" fmla="*/ 91760 h 193659"/>
                <a:gd name="csX223" fmla="*/ 18415 w 181620"/>
                <a:gd name="csY223" fmla="*/ 89737 h 193659"/>
                <a:gd name="csX224" fmla="*/ 15614 w 181620"/>
                <a:gd name="csY224" fmla="*/ 86875 h 193659"/>
                <a:gd name="csX225" fmla="*/ 12621 w 181620"/>
                <a:gd name="csY225" fmla="*/ 82444 h 193659"/>
                <a:gd name="csX226" fmla="*/ 9435 w 181620"/>
                <a:gd name="csY226" fmla="*/ 76467 h 193659"/>
                <a:gd name="csX227" fmla="*/ 6018 w 181620"/>
                <a:gd name="csY227" fmla="*/ 72436 h 193659"/>
                <a:gd name="csX228" fmla="*/ 2370 w 181620"/>
                <a:gd name="csY228" fmla="*/ 70359 h 193659"/>
                <a:gd name="csX229" fmla="*/ 539 w 181620"/>
                <a:gd name="csY229" fmla="*/ 68982 h 193659"/>
                <a:gd name="csX230" fmla="*/ 546 w 181620"/>
                <a:gd name="csY230" fmla="*/ 68312 h 193659"/>
                <a:gd name="csX231" fmla="*/ 0 w 181620"/>
                <a:gd name="csY231" fmla="*/ 67674 h 193659"/>
                <a:gd name="csX232" fmla="*/ 493 w 181620"/>
                <a:gd name="csY232" fmla="*/ 66520 h 193659"/>
                <a:gd name="csX233" fmla="*/ 1816 w 181620"/>
                <a:gd name="csY233" fmla="*/ 61989 h 193659"/>
                <a:gd name="csX234" fmla="*/ 3740 w 181620"/>
                <a:gd name="csY234" fmla="*/ 55434 h 193659"/>
                <a:gd name="csX235" fmla="*/ 5741 w 181620"/>
                <a:gd name="csY235" fmla="*/ 48665 h 193659"/>
                <a:gd name="csX236" fmla="*/ 8088 w 181620"/>
                <a:gd name="csY236" fmla="*/ 40703 h 193659"/>
                <a:gd name="csX237" fmla="*/ 8088 w 181620"/>
                <a:gd name="csY237" fmla="*/ 35064 h 193659"/>
                <a:gd name="csX238" fmla="*/ 8096 w 181620"/>
                <a:gd name="csY238" fmla="*/ 29141 h 193659"/>
                <a:gd name="csX239" fmla="*/ 11436 w 181620"/>
                <a:gd name="csY239" fmla="*/ 24271 h 193659"/>
                <a:gd name="csX240" fmla="*/ 13806 w 181620"/>
                <a:gd name="csY240" fmla="*/ 20817 h 193659"/>
                <a:gd name="csX241" fmla="*/ 15860 w 181620"/>
                <a:gd name="csY241" fmla="*/ 17532 h 193659"/>
                <a:gd name="csX242" fmla="*/ 17931 w 181620"/>
                <a:gd name="csY242" fmla="*/ 11916 h 193659"/>
                <a:gd name="csX243" fmla="*/ 19316 w 181620"/>
                <a:gd name="csY243" fmla="*/ 8177 h 193659"/>
                <a:gd name="csX244" fmla="*/ 24603 w 181620"/>
                <a:gd name="csY244" fmla="*/ 7285 h 193659"/>
                <a:gd name="csX245" fmla="*/ 33583 w 181620"/>
                <a:gd name="csY245" fmla="*/ 5347 h 193659"/>
                <a:gd name="csX246" fmla="*/ 38062 w 181620"/>
                <a:gd name="csY246" fmla="*/ 4377 h 193659"/>
                <a:gd name="csX247" fmla="*/ 47504 w 181620"/>
                <a:gd name="csY247" fmla="*/ 2339 h 193659"/>
                <a:gd name="csX248" fmla="*/ 57100 w 181620"/>
                <a:gd name="csY248" fmla="*/ 262 h 193659"/>
                <a:gd name="csX249" fmla="*/ 67174 w 181620"/>
                <a:gd name="csY249" fmla="*/ 131 h 193659"/>
                <a:gd name="csX250" fmla="*/ 76901 w 181620"/>
                <a:gd name="csY250" fmla="*/ 0 h 193659"/>
                <a:gd name="csX251" fmla="*/ 84442 w 181620"/>
                <a:gd name="csY251" fmla="*/ 4646 h 193659"/>
                <a:gd name="csX252" fmla="*/ 90206 w 181620"/>
                <a:gd name="csY252" fmla="*/ 8201 h 193659"/>
                <a:gd name="csX253" fmla="*/ 96555 w 181620"/>
                <a:gd name="csY253" fmla="*/ 12109 h 193659"/>
                <a:gd name="csX254" fmla="*/ 96993 w 181620"/>
                <a:gd name="csY254" fmla="*/ 12955 h 193659"/>
                <a:gd name="csX255" fmla="*/ 97432 w 181620"/>
                <a:gd name="csY255" fmla="*/ 16240 h 1936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</a:cxnLst>
              <a:rect l="l" t="t" r="r" b="b"/>
              <a:pathLst>
                <a:path w="181620" h="193659">
                  <a:moveTo>
                    <a:pt x="97001" y="20032"/>
                  </a:moveTo>
                  <a:lnTo>
                    <a:pt x="97478" y="21694"/>
                  </a:lnTo>
                  <a:lnTo>
                    <a:pt x="97763" y="22978"/>
                  </a:lnTo>
                  <a:lnTo>
                    <a:pt x="98479" y="23887"/>
                  </a:lnTo>
                  <a:lnTo>
                    <a:pt x="99187" y="25094"/>
                  </a:lnTo>
                  <a:lnTo>
                    <a:pt x="99902" y="25779"/>
                  </a:lnTo>
                  <a:lnTo>
                    <a:pt x="100403" y="26917"/>
                  </a:lnTo>
                  <a:lnTo>
                    <a:pt x="100256" y="28202"/>
                  </a:lnTo>
                  <a:lnTo>
                    <a:pt x="100549" y="29871"/>
                  </a:lnTo>
                  <a:lnTo>
                    <a:pt x="100903" y="31310"/>
                  </a:lnTo>
                  <a:lnTo>
                    <a:pt x="101257" y="31694"/>
                  </a:lnTo>
                  <a:lnTo>
                    <a:pt x="102288" y="32071"/>
                  </a:lnTo>
                  <a:lnTo>
                    <a:pt x="102796" y="33379"/>
                  </a:lnTo>
                  <a:lnTo>
                    <a:pt x="102427" y="34041"/>
                  </a:lnTo>
                  <a:lnTo>
                    <a:pt x="102573" y="34802"/>
                  </a:lnTo>
                  <a:lnTo>
                    <a:pt x="102942" y="35541"/>
                  </a:lnTo>
                  <a:lnTo>
                    <a:pt x="102603" y="36272"/>
                  </a:lnTo>
                  <a:lnTo>
                    <a:pt x="102781" y="36818"/>
                  </a:lnTo>
                  <a:lnTo>
                    <a:pt x="103473" y="37310"/>
                  </a:lnTo>
                  <a:lnTo>
                    <a:pt x="104120" y="39134"/>
                  </a:lnTo>
                  <a:lnTo>
                    <a:pt x="104189" y="42257"/>
                  </a:lnTo>
                  <a:lnTo>
                    <a:pt x="103473" y="43934"/>
                  </a:lnTo>
                  <a:lnTo>
                    <a:pt x="102904" y="45303"/>
                  </a:lnTo>
                  <a:lnTo>
                    <a:pt x="102765" y="46141"/>
                  </a:lnTo>
                  <a:lnTo>
                    <a:pt x="103188" y="47357"/>
                  </a:lnTo>
                  <a:lnTo>
                    <a:pt x="102473" y="48803"/>
                  </a:lnTo>
                  <a:lnTo>
                    <a:pt x="101618" y="50557"/>
                  </a:lnTo>
                  <a:lnTo>
                    <a:pt x="101834" y="51781"/>
                  </a:lnTo>
                  <a:lnTo>
                    <a:pt x="101972" y="52927"/>
                  </a:lnTo>
                  <a:lnTo>
                    <a:pt x="102042" y="54150"/>
                  </a:lnTo>
                  <a:lnTo>
                    <a:pt x="102257" y="55296"/>
                  </a:lnTo>
                  <a:lnTo>
                    <a:pt x="101972" y="56519"/>
                  </a:lnTo>
                  <a:lnTo>
                    <a:pt x="101688" y="57589"/>
                  </a:lnTo>
                  <a:lnTo>
                    <a:pt x="101541" y="58812"/>
                  </a:lnTo>
                  <a:lnTo>
                    <a:pt x="101903" y="60189"/>
                  </a:lnTo>
                  <a:lnTo>
                    <a:pt x="101257" y="61489"/>
                  </a:lnTo>
                  <a:lnTo>
                    <a:pt x="100903" y="62404"/>
                  </a:lnTo>
                  <a:lnTo>
                    <a:pt x="100757" y="63327"/>
                  </a:lnTo>
                  <a:lnTo>
                    <a:pt x="101403" y="64781"/>
                  </a:lnTo>
                  <a:lnTo>
                    <a:pt x="103050" y="65397"/>
                  </a:lnTo>
                  <a:lnTo>
                    <a:pt x="104335" y="65550"/>
                  </a:lnTo>
                  <a:lnTo>
                    <a:pt x="105543" y="64781"/>
                  </a:lnTo>
                  <a:lnTo>
                    <a:pt x="106474" y="64550"/>
                  </a:lnTo>
                  <a:lnTo>
                    <a:pt x="108190" y="65243"/>
                  </a:lnTo>
                  <a:lnTo>
                    <a:pt x="109760" y="66466"/>
                  </a:lnTo>
                  <a:lnTo>
                    <a:pt x="111761" y="66620"/>
                  </a:lnTo>
                  <a:lnTo>
                    <a:pt x="113546" y="66851"/>
                  </a:lnTo>
                  <a:lnTo>
                    <a:pt x="114901" y="67235"/>
                  </a:lnTo>
                  <a:lnTo>
                    <a:pt x="116902" y="66774"/>
                  </a:lnTo>
                  <a:lnTo>
                    <a:pt x="118980" y="67235"/>
                  </a:lnTo>
                  <a:lnTo>
                    <a:pt x="121403" y="67928"/>
                  </a:lnTo>
                  <a:lnTo>
                    <a:pt x="123404" y="68535"/>
                  </a:lnTo>
                  <a:lnTo>
                    <a:pt x="125405" y="68382"/>
                  </a:lnTo>
                  <a:lnTo>
                    <a:pt x="126906" y="68312"/>
                  </a:lnTo>
                  <a:lnTo>
                    <a:pt x="128476" y="67620"/>
                  </a:lnTo>
                  <a:lnTo>
                    <a:pt x="129976" y="67697"/>
                  </a:lnTo>
                  <a:lnTo>
                    <a:pt x="131115" y="66466"/>
                  </a:lnTo>
                  <a:lnTo>
                    <a:pt x="131761" y="65397"/>
                  </a:lnTo>
                  <a:lnTo>
                    <a:pt x="132331" y="64627"/>
                  </a:lnTo>
                  <a:lnTo>
                    <a:pt x="133978" y="64012"/>
                  </a:lnTo>
                  <a:lnTo>
                    <a:pt x="135117" y="64397"/>
                  </a:lnTo>
                  <a:lnTo>
                    <a:pt x="136048" y="66397"/>
                  </a:lnTo>
                  <a:lnTo>
                    <a:pt x="137687" y="67543"/>
                  </a:lnTo>
                  <a:lnTo>
                    <a:pt x="138333" y="68382"/>
                  </a:lnTo>
                  <a:lnTo>
                    <a:pt x="139542" y="68774"/>
                  </a:lnTo>
                  <a:lnTo>
                    <a:pt x="142189" y="68843"/>
                  </a:lnTo>
                  <a:lnTo>
                    <a:pt x="143836" y="68774"/>
                  </a:lnTo>
                  <a:lnTo>
                    <a:pt x="145690" y="69382"/>
                  </a:lnTo>
                  <a:lnTo>
                    <a:pt x="146899" y="69382"/>
                  </a:lnTo>
                  <a:lnTo>
                    <a:pt x="147976" y="70459"/>
                  </a:lnTo>
                  <a:lnTo>
                    <a:pt x="148976" y="71759"/>
                  </a:lnTo>
                  <a:lnTo>
                    <a:pt x="149115" y="74143"/>
                  </a:lnTo>
                  <a:lnTo>
                    <a:pt x="150046" y="75990"/>
                  </a:lnTo>
                  <a:lnTo>
                    <a:pt x="151262" y="76682"/>
                  </a:lnTo>
                  <a:lnTo>
                    <a:pt x="151901" y="77836"/>
                  </a:lnTo>
                  <a:lnTo>
                    <a:pt x="151693" y="79451"/>
                  </a:lnTo>
                  <a:lnTo>
                    <a:pt x="151116" y="81067"/>
                  </a:lnTo>
                  <a:lnTo>
                    <a:pt x="151192" y="82844"/>
                  </a:lnTo>
                  <a:lnTo>
                    <a:pt x="151831" y="84460"/>
                  </a:lnTo>
                  <a:lnTo>
                    <a:pt x="151831" y="86083"/>
                  </a:lnTo>
                  <a:lnTo>
                    <a:pt x="152262" y="87698"/>
                  </a:lnTo>
                  <a:lnTo>
                    <a:pt x="153116" y="89091"/>
                  </a:lnTo>
                  <a:lnTo>
                    <a:pt x="153401" y="91329"/>
                  </a:lnTo>
                  <a:lnTo>
                    <a:pt x="153263" y="92952"/>
                  </a:lnTo>
                  <a:lnTo>
                    <a:pt x="153832" y="93883"/>
                  </a:lnTo>
                  <a:lnTo>
                    <a:pt x="154047" y="95199"/>
                  </a:lnTo>
                  <a:lnTo>
                    <a:pt x="153686" y="96276"/>
                  </a:lnTo>
                  <a:lnTo>
                    <a:pt x="153547" y="97753"/>
                  </a:lnTo>
                  <a:lnTo>
                    <a:pt x="153617" y="99068"/>
                  </a:lnTo>
                  <a:lnTo>
                    <a:pt x="154047" y="100153"/>
                  </a:lnTo>
                  <a:lnTo>
                    <a:pt x="155333" y="101545"/>
                  </a:lnTo>
                  <a:lnTo>
                    <a:pt x="155687" y="104030"/>
                  </a:lnTo>
                  <a:lnTo>
                    <a:pt x="155687" y="105738"/>
                  </a:lnTo>
                  <a:lnTo>
                    <a:pt x="156256" y="107753"/>
                  </a:lnTo>
                  <a:lnTo>
                    <a:pt x="157333" y="108692"/>
                  </a:lnTo>
                  <a:lnTo>
                    <a:pt x="159050" y="109000"/>
                  </a:lnTo>
                  <a:lnTo>
                    <a:pt x="161043" y="109308"/>
                  </a:lnTo>
                  <a:lnTo>
                    <a:pt x="163474" y="108846"/>
                  </a:lnTo>
                  <a:lnTo>
                    <a:pt x="165621" y="108300"/>
                  </a:lnTo>
                  <a:lnTo>
                    <a:pt x="166830" y="107753"/>
                  </a:lnTo>
                  <a:lnTo>
                    <a:pt x="169185" y="106284"/>
                  </a:lnTo>
                  <a:lnTo>
                    <a:pt x="171262" y="105423"/>
                  </a:lnTo>
                  <a:lnTo>
                    <a:pt x="172332" y="104884"/>
                  </a:lnTo>
                  <a:lnTo>
                    <a:pt x="173332" y="104492"/>
                  </a:lnTo>
                  <a:lnTo>
                    <a:pt x="175403" y="105423"/>
                  </a:lnTo>
                  <a:lnTo>
                    <a:pt x="177334" y="106592"/>
                  </a:lnTo>
                  <a:lnTo>
                    <a:pt x="178827" y="108223"/>
                  </a:lnTo>
                  <a:lnTo>
                    <a:pt x="181620" y="110007"/>
                  </a:lnTo>
                  <a:lnTo>
                    <a:pt x="181074" y="110446"/>
                  </a:lnTo>
                  <a:lnTo>
                    <a:pt x="179966" y="111915"/>
                  </a:lnTo>
                  <a:lnTo>
                    <a:pt x="179989" y="113631"/>
                  </a:lnTo>
                  <a:lnTo>
                    <a:pt x="180774" y="116100"/>
                  </a:lnTo>
                  <a:lnTo>
                    <a:pt x="180081" y="121339"/>
                  </a:lnTo>
                  <a:lnTo>
                    <a:pt x="177919" y="129355"/>
                  </a:lnTo>
                  <a:lnTo>
                    <a:pt x="177034" y="134040"/>
                  </a:lnTo>
                  <a:lnTo>
                    <a:pt x="177419" y="135370"/>
                  </a:lnTo>
                  <a:lnTo>
                    <a:pt x="176618" y="137717"/>
                  </a:lnTo>
                  <a:lnTo>
                    <a:pt x="173656" y="142764"/>
                  </a:lnTo>
                  <a:lnTo>
                    <a:pt x="173540" y="146172"/>
                  </a:lnTo>
                  <a:lnTo>
                    <a:pt x="173194" y="156426"/>
                  </a:lnTo>
                  <a:lnTo>
                    <a:pt x="172201" y="163672"/>
                  </a:lnTo>
                  <a:lnTo>
                    <a:pt x="170531" y="169042"/>
                  </a:lnTo>
                  <a:lnTo>
                    <a:pt x="169015" y="171911"/>
                  </a:lnTo>
                  <a:lnTo>
                    <a:pt x="167638" y="172258"/>
                  </a:lnTo>
                  <a:lnTo>
                    <a:pt x="166660" y="173119"/>
                  </a:lnTo>
                  <a:lnTo>
                    <a:pt x="166060" y="174481"/>
                  </a:lnTo>
                  <a:lnTo>
                    <a:pt x="164952" y="175620"/>
                  </a:lnTo>
                  <a:lnTo>
                    <a:pt x="163321" y="176535"/>
                  </a:lnTo>
                  <a:lnTo>
                    <a:pt x="162443" y="177535"/>
                  </a:lnTo>
                  <a:lnTo>
                    <a:pt x="162305" y="178620"/>
                  </a:lnTo>
                  <a:lnTo>
                    <a:pt x="160750" y="179320"/>
                  </a:lnTo>
                  <a:lnTo>
                    <a:pt x="157772" y="179635"/>
                  </a:lnTo>
                  <a:lnTo>
                    <a:pt x="156033" y="180504"/>
                  </a:lnTo>
                  <a:lnTo>
                    <a:pt x="155510" y="181927"/>
                  </a:lnTo>
                  <a:lnTo>
                    <a:pt x="154517" y="183059"/>
                  </a:lnTo>
                  <a:lnTo>
                    <a:pt x="153040" y="183897"/>
                  </a:lnTo>
                  <a:lnTo>
                    <a:pt x="152347" y="185289"/>
                  </a:lnTo>
                  <a:lnTo>
                    <a:pt x="152416" y="187235"/>
                  </a:lnTo>
                  <a:lnTo>
                    <a:pt x="151570" y="188897"/>
                  </a:lnTo>
                  <a:lnTo>
                    <a:pt x="149807" y="190290"/>
                  </a:lnTo>
                  <a:lnTo>
                    <a:pt x="148176" y="190328"/>
                  </a:lnTo>
                  <a:lnTo>
                    <a:pt x="146691" y="189013"/>
                  </a:lnTo>
                  <a:lnTo>
                    <a:pt x="144690" y="188144"/>
                  </a:lnTo>
                  <a:lnTo>
                    <a:pt x="142189" y="187705"/>
                  </a:lnTo>
                  <a:lnTo>
                    <a:pt x="140103" y="188044"/>
                  </a:lnTo>
                  <a:lnTo>
                    <a:pt x="138426" y="189136"/>
                  </a:lnTo>
                  <a:lnTo>
                    <a:pt x="136941" y="190874"/>
                  </a:lnTo>
                  <a:lnTo>
                    <a:pt x="135648" y="193259"/>
                  </a:lnTo>
                  <a:lnTo>
                    <a:pt x="134209" y="193659"/>
                  </a:lnTo>
                  <a:lnTo>
                    <a:pt x="132623" y="192059"/>
                  </a:lnTo>
                  <a:lnTo>
                    <a:pt x="130615" y="191574"/>
                  </a:lnTo>
                  <a:lnTo>
                    <a:pt x="128191" y="192205"/>
                  </a:lnTo>
                  <a:lnTo>
                    <a:pt x="126252" y="191990"/>
                  </a:lnTo>
                  <a:lnTo>
                    <a:pt x="124820" y="190920"/>
                  </a:lnTo>
                  <a:lnTo>
                    <a:pt x="122612" y="190805"/>
                  </a:lnTo>
                  <a:lnTo>
                    <a:pt x="119634" y="191636"/>
                  </a:lnTo>
                  <a:lnTo>
                    <a:pt x="113600" y="190674"/>
                  </a:lnTo>
                  <a:lnTo>
                    <a:pt x="104504" y="187921"/>
                  </a:lnTo>
                  <a:lnTo>
                    <a:pt x="96817" y="186874"/>
                  </a:lnTo>
                  <a:lnTo>
                    <a:pt x="87390" y="187867"/>
                  </a:lnTo>
                  <a:lnTo>
                    <a:pt x="86589" y="185005"/>
                  </a:lnTo>
                  <a:lnTo>
                    <a:pt x="87089" y="183466"/>
                  </a:lnTo>
                  <a:lnTo>
                    <a:pt x="88621" y="182304"/>
                  </a:lnTo>
                  <a:lnTo>
                    <a:pt x="89583" y="180989"/>
                  </a:lnTo>
                  <a:lnTo>
                    <a:pt x="89975" y="179520"/>
                  </a:lnTo>
                  <a:lnTo>
                    <a:pt x="91030" y="178397"/>
                  </a:lnTo>
                  <a:lnTo>
                    <a:pt x="92753" y="177627"/>
                  </a:lnTo>
                  <a:lnTo>
                    <a:pt x="93484" y="176850"/>
                  </a:lnTo>
                  <a:lnTo>
                    <a:pt x="93223" y="176058"/>
                  </a:lnTo>
                  <a:lnTo>
                    <a:pt x="93592" y="175366"/>
                  </a:lnTo>
                  <a:lnTo>
                    <a:pt x="94585" y="174758"/>
                  </a:lnTo>
                  <a:lnTo>
                    <a:pt x="95147" y="173804"/>
                  </a:lnTo>
                  <a:lnTo>
                    <a:pt x="95277" y="172504"/>
                  </a:lnTo>
                  <a:lnTo>
                    <a:pt x="95655" y="171858"/>
                  </a:lnTo>
                  <a:lnTo>
                    <a:pt x="96316" y="171381"/>
                  </a:lnTo>
                  <a:lnTo>
                    <a:pt x="96393" y="170473"/>
                  </a:lnTo>
                  <a:lnTo>
                    <a:pt x="96024" y="167696"/>
                  </a:lnTo>
                  <a:lnTo>
                    <a:pt x="96070" y="165411"/>
                  </a:lnTo>
                  <a:lnTo>
                    <a:pt x="96532" y="163634"/>
                  </a:lnTo>
                  <a:lnTo>
                    <a:pt x="97109" y="162565"/>
                  </a:lnTo>
                  <a:lnTo>
                    <a:pt x="97517" y="162295"/>
                  </a:lnTo>
                  <a:lnTo>
                    <a:pt x="97902" y="161665"/>
                  </a:lnTo>
                  <a:lnTo>
                    <a:pt x="98048" y="160596"/>
                  </a:lnTo>
                  <a:lnTo>
                    <a:pt x="98671" y="159595"/>
                  </a:lnTo>
                  <a:lnTo>
                    <a:pt x="101680" y="157549"/>
                  </a:lnTo>
                  <a:lnTo>
                    <a:pt x="102811" y="156441"/>
                  </a:lnTo>
                  <a:lnTo>
                    <a:pt x="102911" y="155426"/>
                  </a:lnTo>
                  <a:lnTo>
                    <a:pt x="103365" y="154064"/>
                  </a:lnTo>
                  <a:lnTo>
                    <a:pt x="105151" y="151118"/>
                  </a:lnTo>
                  <a:lnTo>
                    <a:pt x="105697" y="149741"/>
                  </a:lnTo>
                  <a:lnTo>
                    <a:pt x="105743" y="149056"/>
                  </a:lnTo>
                  <a:lnTo>
                    <a:pt x="106382" y="148341"/>
                  </a:lnTo>
                  <a:lnTo>
                    <a:pt x="108537" y="146710"/>
                  </a:lnTo>
                  <a:lnTo>
                    <a:pt x="109699" y="145179"/>
                  </a:lnTo>
                  <a:lnTo>
                    <a:pt x="109883" y="143740"/>
                  </a:lnTo>
                  <a:lnTo>
                    <a:pt x="109368" y="142110"/>
                  </a:lnTo>
                  <a:lnTo>
                    <a:pt x="108144" y="140286"/>
                  </a:lnTo>
                  <a:lnTo>
                    <a:pt x="104304" y="135724"/>
                  </a:lnTo>
                  <a:lnTo>
                    <a:pt x="101318" y="133655"/>
                  </a:lnTo>
                  <a:lnTo>
                    <a:pt x="97501" y="131955"/>
                  </a:lnTo>
                  <a:lnTo>
                    <a:pt x="94993" y="131401"/>
                  </a:lnTo>
                  <a:lnTo>
                    <a:pt x="93784" y="132001"/>
                  </a:lnTo>
                  <a:lnTo>
                    <a:pt x="92561" y="131524"/>
                  </a:lnTo>
                  <a:lnTo>
                    <a:pt x="91322" y="129986"/>
                  </a:lnTo>
                  <a:lnTo>
                    <a:pt x="89229" y="128770"/>
                  </a:lnTo>
                  <a:lnTo>
                    <a:pt x="84819" y="127447"/>
                  </a:lnTo>
                  <a:lnTo>
                    <a:pt x="74807" y="122147"/>
                  </a:lnTo>
                  <a:lnTo>
                    <a:pt x="70798" y="119585"/>
                  </a:lnTo>
                  <a:lnTo>
                    <a:pt x="69452" y="118008"/>
                  </a:lnTo>
                  <a:lnTo>
                    <a:pt x="65711" y="115177"/>
                  </a:lnTo>
                  <a:lnTo>
                    <a:pt x="59578" y="111100"/>
                  </a:lnTo>
                  <a:lnTo>
                    <a:pt x="54876" y="109115"/>
                  </a:lnTo>
                  <a:lnTo>
                    <a:pt x="51598" y="109223"/>
                  </a:lnTo>
                  <a:lnTo>
                    <a:pt x="46342" y="108046"/>
                  </a:lnTo>
                  <a:lnTo>
                    <a:pt x="39116" y="105569"/>
                  </a:lnTo>
                  <a:lnTo>
                    <a:pt x="34953" y="103161"/>
                  </a:lnTo>
                  <a:lnTo>
                    <a:pt x="33829" y="100838"/>
                  </a:lnTo>
                  <a:lnTo>
                    <a:pt x="31159" y="98507"/>
                  </a:lnTo>
                  <a:lnTo>
                    <a:pt x="26934" y="96176"/>
                  </a:lnTo>
                  <a:lnTo>
                    <a:pt x="24741" y="94645"/>
                  </a:lnTo>
                  <a:lnTo>
                    <a:pt x="24579" y="93906"/>
                  </a:lnTo>
                  <a:lnTo>
                    <a:pt x="23325" y="92945"/>
                  </a:lnTo>
                  <a:lnTo>
                    <a:pt x="20986" y="91760"/>
                  </a:lnTo>
                  <a:lnTo>
                    <a:pt x="18415" y="89737"/>
                  </a:lnTo>
                  <a:lnTo>
                    <a:pt x="15614" y="86875"/>
                  </a:lnTo>
                  <a:lnTo>
                    <a:pt x="12621" y="82444"/>
                  </a:lnTo>
                  <a:lnTo>
                    <a:pt x="9435" y="76467"/>
                  </a:lnTo>
                  <a:lnTo>
                    <a:pt x="6018" y="72436"/>
                  </a:lnTo>
                  <a:lnTo>
                    <a:pt x="2370" y="70359"/>
                  </a:lnTo>
                  <a:lnTo>
                    <a:pt x="539" y="68982"/>
                  </a:lnTo>
                  <a:lnTo>
                    <a:pt x="546" y="68312"/>
                  </a:lnTo>
                  <a:lnTo>
                    <a:pt x="0" y="67674"/>
                  </a:lnTo>
                  <a:lnTo>
                    <a:pt x="493" y="66520"/>
                  </a:lnTo>
                  <a:lnTo>
                    <a:pt x="1816" y="61989"/>
                  </a:lnTo>
                  <a:lnTo>
                    <a:pt x="3740" y="55434"/>
                  </a:lnTo>
                  <a:lnTo>
                    <a:pt x="5741" y="48665"/>
                  </a:lnTo>
                  <a:lnTo>
                    <a:pt x="8088" y="40703"/>
                  </a:lnTo>
                  <a:lnTo>
                    <a:pt x="8088" y="35064"/>
                  </a:lnTo>
                  <a:lnTo>
                    <a:pt x="8096" y="29141"/>
                  </a:lnTo>
                  <a:lnTo>
                    <a:pt x="11436" y="24271"/>
                  </a:lnTo>
                  <a:lnTo>
                    <a:pt x="13806" y="20817"/>
                  </a:lnTo>
                  <a:lnTo>
                    <a:pt x="15860" y="17532"/>
                  </a:lnTo>
                  <a:lnTo>
                    <a:pt x="17931" y="11916"/>
                  </a:lnTo>
                  <a:lnTo>
                    <a:pt x="19316" y="8177"/>
                  </a:lnTo>
                  <a:lnTo>
                    <a:pt x="24603" y="7285"/>
                  </a:lnTo>
                  <a:lnTo>
                    <a:pt x="33583" y="5347"/>
                  </a:lnTo>
                  <a:lnTo>
                    <a:pt x="38062" y="4377"/>
                  </a:lnTo>
                  <a:lnTo>
                    <a:pt x="47504" y="2339"/>
                  </a:lnTo>
                  <a:lnTo>
                    <a:pt x="57100" y="262"/>
                  </a:lnTo>
                  <a:lnTo>
                    <a:pt x="67174" y="131"/>
                  </a:lnTo>
                  <a:lnTo>
                    <a:pt x="76901" y="0"/>
                  </a:lnTo>
                  <a:lnTo>
                    <a:pt x="84442" y="4646"/>
                  </a:lnTo>
                  <a:lnTo>
                    <a:pt x="90206" y="8201"/>
                  </a:lnTo>
                  <a:lnTo>
                    <a:pt x="96555" y="12109"/>
                  </a:lnTo>
                  <a:lnTo>
                    <a:pt x="96993" y="12955"/>
                  </a:lnTo>
                  <a:lnTo>
                    <a:pt x="97432" y="162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4" name="Serbest Form 193">
              <a:extLst>
                <a:ext uri="{FF2B5EF4-FFF2-40B4-BE49-F238E27FC236}">
                  <a16:creationId xmlns:a16="http://schemas.microsoft.com/office/drawing/2014/main" id="{64B1E7C8-7724-3E2D-1650-0F19CCB0FC8A}"/>
                </a:ext>
              </a:extLst>
            </p:cNvPr>
            <p:cNvSpPr/>
            <p:nvPr/>
          </p:nvSpPr>
          <p:spPr>
            <a:xfrm>
              <a:off x="9094089" y="5913186"/>
              <a:ext cx="18445" cy="37748"/>
            </a:xfrm>
            <a:custGeom>
              <a:avLst/>
              <a:gdLst>
                <a:gd name="csX0" fmla="*/ 11089 w 18445"/>
                <a:gd name="csY0" fmla="*/ 36749 h 37748"/>
                <a:gd name="csX1" fmla="*/ 9142 w 18445"/>
                <a:gd name="csY1" fmla="*/ 37233 h 37748"/>
                <a:gd name="csX2" fmla="*/ 7318 w 18445"/>
                <a:gd name="csY2" fmla="*/ 37749 h 37748"/>
                <a:gd name="csX3" fmla="*/ 5795 w 18445"/>
                <a:gd name="csY3" fmla="*/ 37733 h 37748"/>
                <a:gd name="csX4" fmla="*/ 4563 w 18445"/>
                <a:gd name="csY4" fmla="*/ 37533 h 37748"/>
                <a:gd name="csX5" fmla="*/ 3748 w 18445"/>
                <a:gd name="csY5" fmla="*/ 37033 h 37748"/>
                <a:gd name="csX6" fmla="*/ 2177 w 18445"/>
                <a:gd name="csY6" fmla="*/ 35033 h 37748"/>
                <a:gd name="csX7" fmla="*/ 1069 w 18445"/>
                <a:gd name="csY7" fmla="*/ 32441 h 37748"/>
                <a:gd name="csX8" fmla="*/ 1754 w 18445"/>
                <a:gd name="csY8" fmla="*/ 30994 h 37748"/>
                <a:gd name="csX9" fmla="*/ 1985 w 18445"/>
                <a:gd name="csY9" fmla="*/ 30094 h 37748"/>
                <a:gd name="csX10" fmla="*/ 485 w 18445"/>
                <a:gd name="csY10" fmla="*/ 23248 h 37748"/>
                <a:gd name="csX11" fmla="*/ 0 w 18445"/>
                <a:gd name="csY11" fmla="*/ 17978 h 37748"/>
                <a:gd name="csX12" fmla="*/ 177 w 18445"/>
                <a:gd name="csY12" fmla="*/ 16901 h 37748"/>
                <a:gd name="csX13" fmla="*/ 1031 w 18445"/>
                <a:gd name="csY13" fmla="*/ 15655 h 37748"/>
                <a:gd name="csX14" fmla="*/ 2463 w 18445"/>
                <a:gd name="csY14" fmla="*/ 12901 h 37748"/>
                <a:gd name="csX15" fmla="*/ 3224 w 18445"/>
                <a:gd name="csY15" fmla="*/ 10247 h 37748"/>
                <a:gd name="csX16" fmla="*/ 5363 w 18445"/>
                <a:gd name="csY16" fmla="*/ 4108 h 37748"/>
                <a:gd name="csX17" fmla="*/ 7634 w 18445"/>
                <a:gd name="csY17" fmla="*/ 1738 h 37748"/>
                <a:gd name="csX18" fmla="*/ 10958 w 18445"/>
                <a:gd name="csY18" fmla="*/ 0 h 37748"/>
                <a:gd name="csX19" fmla="*/ 13698 w 18445"/>
                <a:gd name="csY19" fmla="*/ 3400 h 37748"/>
                <a:gd name="csX20" fmla="*/ 17022 w 18445"/>
                <a:gd name="csY20" fmla="*/ 5993 h 37748"/>
                <a:gd name="csX21" fmla="*/ 17661 w 18445"/>
                <a:gd name="csY21" fmla="*/ 8893 h 37748"/>
                <a:gd name="csX22" fmla="*/ 16683 w 18445"/>
                <a:gd name="csY22" fmla="*/ 11254 h 37748"/>
                <a:gd name="csX23" fmla="*/ 15776 w 18445"/>
                <a:gd name="csY23" fmla="*/ 14993 h 37748"/>
                <a:gd name="csX24" fmla="*/ 16322 w 18445"/>
                <a:gd name="csY24" fmla="*/ 16717 h 37748"/>
                <a:gd name="csX25" fmla="*/ 16522 w 18445"/>
                <a:gd name="csY25" fmla="*/ 18209 h 37748"/>
                <a:gd name="csX26" fmla="*/ 17422 w 18445"/>
                <a:gd name="csY26" fmla="*/ 20709 h 37748"/>
                <a:gd name="csX27" fmla="*/ 18300 w 18445"/>
                <a:gd name="csY27" fmla="*/ 23948 h 37748"/>
                <a:gd name="csX28" fmla="*/ 18446 w 18445"/>
                <a:gd name="csY28" fmla="*/ 26202 h 37748"/>
                <a:gd name="csX29" fmla="*/ 17977 w 18445"/>
                <a:gd name="csY29" fmla="*/ 28287 h 37748"/>
                <a:gd name="csX30" fmla="*/ 16815 w 18445"/>
                <a:gd name="csY30" fmla="*/ 30040 h 37748"/>
                <a:gd name="csX31" fmla="*/ 14537 w 18445"/>
                <a:gd name="csY31" fmla="*/ 35302 h 37748"/>
                <a:gd name="csX32" fmla="*/ 13859 w 18445"/>
                <a:gd name="csY32" fmla="*/ 35849 h 3774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</a:cxnLst>
              <a:rect l="l" t="t" r="r" b="b"/>
              <a:pathLst>
                <a:path w="18445" h="37748">
                  <a:moveTo>
                    <a:pt x="11089" y="36749"/>
                  </a:moveTo>
                  <a:lnTo>
                    <a:pt x="9142" y="37233"/>
                  </a:lnTo>
                  <a:lnTo>
                    <a:pt x="7318" y="37749"/>
                  </a:lnTo>
                  <a:lnTo>
                    <a:pt x="5795" y="37733"/>
                  </a:lnTo>
                  <a:lnTo>
                    <a:pt x="4563" y="37533"/>
                  </a:lnTo>
                  <a:lnTo>
                    <a:pt x="3748" y="37033"/>
                  </a:lnTo>
                  <a:lnTo>
                    <a:pt x="2177" y="35033"/>
                  </a:lnTo>
                  <a:lnTo>
                    <a:pt x="1069" y="32441"/>
                  </a:lnTo>
                  <a:lnTo>
                    <a:pt x="1754" y="30994"/>
                  </a:lnTo>
                  <a:lnTo>
                    <a:pt x="1985" y="30094"/>
                  </a:lnTo>
                  <a:lnTo>
                    <a:pt x="485" y="23248"/>
                  </a:lnTo>
                  <a:lnTo>
                    <a:pt x="0" y="17978"/>
                  </a:lnTo>
                  <a:lnTo>
                    <a:pt x="177" y="16901"/>
                  </a:lnTo>
                  <a:lnTo>
                    <a:pt x="1031" y="15655"/>
                  </a:lnTo>
                  <a:lnTo>
                    <a:pt x="2463" y="12901"/>
                  </a:lnTo>
                  <a:lnTo>
                    <a:pt x="3224" y="10247"/>
                  </a:lnTo>
                  <a:lnTo>
                    <a:pt x="5363" y="4108"/>
                  </a:lnTo>
                  <a:lnTo>
                    <a:pt x="7634" y="1738"/>
                  </a:lnTo>
                  <a:lnTo>
                    <a:pt x="10958" y="0"/>
                  </a:lnTo>
                  <a:lnTo>
                    <a:pt x="13698" y="3400"/>
                  </a:lnTo>
                  <a:lnTo>
                    <a:pt x="17022" y="5993"/>
                  </a:lnTo>
                  <a:lnTo>
                    <a:pt x="17661" y="8893"/>
                  </a:lnTo>
                  <a:lnTo>
                    <a:pt x="16683" y="11254"/>
                  </a:lnTo>
                  <a:lnTo>
                    <a:pt x="15776" y="14993"/>
                  </a:lnTo>
                  <a:lnTo>
                    <a:pt x="16322" y="16717"/>
                  </a:lnTo>
                  <a:lnTo>
                    <a:pt x="16522" y="18209"/>
                  </a:lnTo>
                  <a:lnTo>
                    <a:pt x="17422" y="20709"/>
                  </a:lnTo>
                  <a:lnTo>
                    <a:pt x="18300" y="23948"/>
                  </a:lnTo>
                  <a:lnTo>
                    <a:pt x="18446" y="26202"/>
                  </a:lnTo>
                  <a:lnTo>
                    <a:pt x="17977" y="28287"/>
                  </a:lnTo>
                  <a:lnTo>
                    <a:pt x="16815" y="30040"/>
                  </a:lnTo>
                  <a:lnTo>
                    <a:pt x="14537" y="35302"/>
                  </a:lnTo>
                  <a:lnTo>
                    <a:pt x="13859" y="358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5" name="Serbest Form 194">
              <a:extLst>
                <a:ext uri="{FF2B5EF4-FFF2-40B4-BE49-F238E27FC236}">
                  <a16:creationId xmlns:a16="http://schemas.microsoft.com/office/drawing/2014/main" id="{8F2ED988-479F-2A08-94DF-6AA72604AD81}"/>
                </a:ext>
              </a:extLst>
            </p:cNvPr>
            <p:cNvSpPr/>
            <p:nvPr/>
          </p:nvSpPr>
          <p:spPr>
            <a:xfrm>
              <a:off x="9190805" y="6952701"/>
              <a:ext cx="13089" cy="11592"/>
            </a:xfrm>
            <a:custGeom>
              <a:avLst/>
              <a:gdLst>
                <a:gd name="csX0" fmla="*/ 12189 w 13089"/>
                <a:gd name="csY0" fmla="*/ 10908 h 11592"/>
                <a:gd name="csX1" fmla="*/ 9135 w 13089"/>
                <a:gd name="csY1" fmla="*/ 11593 h 11592"/>
                <a:gd name="csX2" fmla="*/ 7011 w 13089"/>
                <a:gd name="csY2" fmla="*/ 11347 h 11592"/>
                <a:gd name="csX3" fmla="*/ 2801 w 13089"/>
                <a:gd name="csY3" fmla="*/ 9393 h 11592"/>
                <a:gd name="csX4" fmla="*/ 1678 w 13089"/>
                <a:gd name="csY4" fmla="*/ 8093 h 11592"/>
                <a:gd name="csX5" fmla="*/ 0 w 13089"/>
                <a:gd name="csY5" fmla="*/ 4438 h 11592"/>
                <a:gd name="csX6" fmla="*/ 369 w 13089"/>
                <a:gd name="csY6" fmla="*/ 3154 h 11592"/>
                <a:gd name="csX7" fmla="*/ 1693 w 13089"/>
                <a:gd name="csY7" fmla="*/ 892 h 11592"/>
                <a:gd name="csX8" fmla="*/ 4694 w 13089"/>
                <a:gd name="csY8" fmla="*/ 0 h 11592"/>
                <a:gd name="csX9" fmla="*/ 7849 w 13089"/>
                <a:gd name="csY9" fmla="*/ 331 h 11592"/>
                <a:gd name="csX10" fmla="*/ 9265 w 13089"/>
                <a:gd name="csY10" fmla="*/ 946 h 11592"/>
                <a:gd name="csX11" fmla="*/ 10935 w 13089"/>
                <a:gd name="csY11" fmla="*/ 3592 h 11592"/>
                <a:gd name="csX12" fmla="*/ 13090 w 13089"/>
                <a:gd name="csY12" fmla="*/ 6285 h 11592"/>
                <a:gd name="csX13" fmla="*/ 12728 w 13089"/>
                <a:gd name="csY13" fmla="*/ 9485 h 115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3089" h="11592">
                  <a:moveTo>
                    <a:pt x="12189" y="10908"/>
                  </a:moveTo>
                  <a:lnTo>
                    <a:pt x="9135" y="11593"/>
                  </a:lnTo>
                  <a:lnTo>
                    <a:pt x="7011" y="11347"/>
                  </a:lnTo>
                  <a:lnTo>
                    <a:pt x="2801" y="9393"/>
                  </a:lnTo>
                  <a:lnTo>
                    <a:pt x="1678" y="8093"/>
                  </a:lnTo>
                  <a:lnTo>
                    <a:pt x="0" y="4438"/>
                  </a:lnTo>
                  <a:lnTo>
                    <a:pt x="369" y="3154"/>
                  </a:lnTo>
                  <a:lnTo>
                    <a:pt x="1693" y="892"/>
                  </a:lnTo>
                  <a:lnTo>
                    <a:pt x="4694" y="0"/>
                  </a:lnTo>
                  <a:lnTo>
                    <a:pt x="7849" y="331"/>
                  </a:lnTo>
                  <a:lnTo>
                    <a:pt x="9265" y="946"/>
                  </a:lnTo>
                  <a:lnTo>
                    <a:pt x="10935" y="3592"/>
                  </a:lnTo>
                  <a:lnTo>
                    <a:pt x="13090" y="6285"/>
                  </a:lnTo>
                  <a:lnTo>
                    <a:pt x="12728" y="94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6" name="Serbest Form 195">
              <a:extLst>
                <a:ext uri="{FF2B5EF4-FFF2-40B4-BE49-F238E27FC236}">
                  <a16:creationId xmlns:a16="http://schemas.microsoft.com/office/drawing/2014/main" id="{830A1F6D-A57C-7465-113A-FD74391FD3B3}"/>
                </a:ext>
              </a:extLst>
            </p:cNvPr>
            <p:cNvSpPr/>
            <p:nvPr/>
          </p:nvSpPr>
          <p:spPr>
            <a:xfrm>
              <a:off x="8435097" y="5308145"/>
              <a:ext cx="204398" cy="142309"/>
            </a:xfrm>
            <a:custGeom>
              <a:avLst/>
              <a:gdLst>
                <a:gd name="csX0" fmla="*/ 172140 w 204398"/>
                <a:gd name="csY0" fmla="*/ 88567 h 142309"/>
                <a:gd name="csX1" fmla="*/ 174418 w 204398"/>
                <a:gd name="csY1" fmla="*/ 91729 h 142309"/>
                <a:gd name="csX2" fmla="*/ 177303 w 204398"/>
                <a:gd name="csY2" fmla="*/ 93414 h 142309"/>
                <a:gd name="csX3" fmla="*/ 183983 w 204398"/>
                <a:gd name="csY3" fmla="*/ 95191 h 142309"/>
                <a:gd name="csX4" fmla="*/ 184583 w 204398"/>
                <a:gd name="csY4" fmla="*/ 94975 h 142309"/>
                <a:gd name="csX5" fmla="*/ 184645 w 204398"/>
                <a:gd name="csY5" fmla="*/ 94645 h 142309"/>
                <a:gd name="csX6" fmla="*/ 184183 w 204398"/>
                <a:gd name="csY6" fmla="*/ 94183 h 142309"/>
                <a:gd name="csX7" fmla="*/ 184113 w 204398"/>
                <a:gd name="csY7" fmla="*/ 93598 h 142309"/>
                <a:gd name="csX8" fmla="*/ 184437 w 204398"/>
                <a:gd name="csY8" fmla="*/ 92875 h 142309"/>
                <a:gd name="csX9" fmla="*/ 185360 w 204398"/>
                <a:gd name="csY9" fmla="*/ 92837 h 142309"/>
                <a:gd name="csX10" fmla="*/ 186869 w 204398"/>
                <a:gd name="csY10" fmla="*/ 93483 h 142309"/>
                <a:gd name="csX11" fmla="*/ 189747 w 204398"/>
                <a:gd name="csY11" fmla="*/ 92545 h 142309"/>
                <a:gd name="csX12" fmla="*/ 193979 w 204398"/>
                <a:gd name="csY12" fmla="*/ 90021 h 142309"/>
                <a:gd name="csX13" fmla="*/ 197873 w 204398"/>
                <a:gd name="csY13" fmla="*/ 89514 h 142309"/>
                <a:gd name="csX14" fmla="*/ 201413 w 204398"/>
                <a:gd name="csY14" fmla="*/ 91006 h 142309"/>
                <a:gd name="csX15" fmla="*/ 203229 w 204398"/>
                <a:gd name="csY15" fmla="*/ 92745 h 142309"/>
                <a:gd name="csX16" fmla="*/ 204399 w 204398"/>
                <a:gd name="csY16" fmla="*/ 94399 h 142309"/>
                <a:gd name="csX17" fmla="*/ 204029 w 204398"/>
                <a:gd name="csY17" fmla="*/ 96437 h 142309"/>
                <a:gd name="csX18" fmla="*/ 203806 w 204398"/>
                <a:gd name="csY18" fmla="*/ 97706 h 142309"/>
                <a:gd name="csX19" fmla="*/ 202875 w 204398"/>
                <a:gd name="csY19" fmla="*/ 102945 h 142309"/>
                <a:gd name="csX20" fmla="*/ 202229 w 204398"/>
                <a:gd name="csY20" fmla="*/ 104899 h 142309"/>
                <a:gd name="csX21" fmla="*/ 201190 w 204398"/>
                <a:gd name="csY21" fmla="*/ 107084 h 142309"/>
                <a:gd name="csX22" fmla="*/ 190193 w 204398"/>
                <a:gd name="csY22" fmla="*/ 109692 h 142309"/>
                <a:gd name="csX23" fmla="*/ 190901 w 204398"/>
                <a:gd name="csY23" fmla="*/ 108438 h 142309"/>
                <a:gd name="csX24" fmla="*/ 190647 w 204398"/>
                <a:gd name="csY24" fmla="*/ 106246 h 142309"/>
                <a:gd name="csX25" fmla="*/ 190185 w 204398"/>
                <a:gd name="csY25" fmla="*/ 104584 h 142309"/>
                <a:gd name="csX26" fmla="*/ 191209 w 204398"/>
                <a:gd name="csY26" fmla="*/ 103091 h 142309"/>
                <a:gd name="csX27" fmla="*/ 188739 w 204398"/>
                <a:gd name="csY27" fmla="*/ 102545 h 142309"/>
                <a:gd name="csX28" fmla="*/ 187654 w 204398"/>
                <a:gd name="csY28" fmla="*/ 103368 h 142309"/>
                <a:gd name="csX29" fmla="*/ 186807 w 204398"/>
                <a:gd name="csY29" fmla="*/ 104799 h 142309"/>
                <a:gd name="csX30" fmla="*/ 187553 w 204398"/>
                <a:gd name="csY30" fmla="*/ 108100 h 142309"/>
                <a:gd name="csX31" fmla="*/ 186353 w 204398"/>
                <a:gd name="csY31" fmla="*/ 109923 h 142309"/>
                <a:gd name="csX32" fmla="*/ 185891 w 204398"/>
                <a:gd name="csY32" fmla="*/ 110938 h 142309"/>
                <a:gd name="csX33" fmla="*/ 185837 w 204398"/>
                <a:gd name="csY33" fmla="*/ 113346 h 142309"/>
                <a:gd name="csX34" fmla="*/ 185122 w 204398"/>
                <a:gd name="csY34" fmla="*/ 114377 h 142309"/>
                <a:gd name="csX35" fmla="*/ 184983 w 204398"/>
                <a:gd name="csY35" fmla="*/ 115515 h 142309"/>
                <a:gd name="csX36" fmla="*/ 186738 w 204398"/>
                <a:gd name="csY36" fmla="*/ 115223 h 142309"/>
                <a:gd name="csX37" fmla="*/ 185945 w 204398"/>
                <a:gd name="csY37" fmla="*/ 117292 h 142309"/>
                <a:gd name="csX38" fmla="*/ 182651 w 204398"/>
                <a:gd name="csY38" fmla="*/ 121262 h 142309"/>
                <a:gd name="csX39" fmla="*/ 181497 w 204398"/>
                <a:gd name="csY39" fmla="*/ 123631 h 142309"/>
                <a:gd name="csX40" fmla="*/ 181782 w 204398"/>
                <a:gd name="csY40" fmla="*/ 132978 h 142309"/>
                <a:gd name="csX41" fmla="*/ 180312 w 204398"/>
                <a:gd name="csY41" fmla="*/ 138548 h 142309"/>
                <a:gd name="csX42" fmla="*/ 180197 w 204398"/>
                <a:gd name="csY42" fmla="*/ 140186 h 142309"/>
                <a:gd name="csX43" fmla="*/ 176703 w 204398"/>
                <a:gd name="csY43" fmla="*/ 140240 h 142309"/>
                <a:gd name="csX44" fmla="*/ 175656 w 204398"/>
                <a:gd name="csY44" fmla="*/ 140109 h 142309"/>
                <a:gd name="csX45" fmla="*/ 172347 w 204398"/>
                <a:gd name="csY45" fmla="*/ 139278 h 142309"/>
                <a:gd name="csX46" fmla="*/ 168630 w 204398"/>
                <a:gd name="csY46" fmla="*/ 137801 h 142309"/>
                <a:gd name="csX47" fmla="*/ 166453 w 204398"/>
                <a:gd name="csY47" fmla="*/ 134924 h 142309"/>
                <a:gd name="csX48" fmla="*/ 165060 w 204398"/>
                <a:gd name="csY48" fmla="*/ 132870 h 142309"/>
                <a:gd name="csX49" fmla="*/ 161904 w 204398"/>
                <a:gd name="csY49" fmla="*/ 133801 h 142309"/>
                <a:gd name="csX50" fmla="*/ 161312 w 204398"/>
                <a:gd name="csY50" fmla="*/ 133555 h 142309"/>
                <a:gd name="csX51" fmla="*/ 160442 w 204398"/>
                <a:gd name="csY51" fmla="*/ 132563 h 142309"/>
                <a:gd name="csX52" fmla="*/ 158072 w 204398"/>
                <a:gd name="csY52" fmla="*/ 131893 h 142309"/>
                <a:gd name="csX53" fmla="*/ 155140 w 204398"/>
                <a:gd name="csY53" fmla="*/ 131878 h 142309"/>
                <a:gd name="csX54" fmla="*/ 148561 w 204398"/>
                <a:gd name="csY54" fmla="*/ 128116 h 142309"/>
                <a:gd name="csX55" fmla="*/ 147837 w 204398"/>
                <a:gd name="csY55" fmla="*/ 127485 h 142309"/>
                <a:gd name="csX56" fmla="*/ 142666 w 204398"/>
                <a:gd name="csY56" fmla="*/ 128116 h 142309"/>
                <a:gd name="csX57" fmla="*/ 134924 w 204398"/>
                <a:gd name="csY57" fmla="*/ 129978 h 142309"/>
                <a:gd name="csX58" fmla="*/ 129022 w 204398"/>
                <a:gd name="csY58" fmla="*/ 132278 h 142309"/>
                <a:gd name="csX59" fmla="*/ 122920 w 204398"/>
                <a:gd name="csY59" fmla="*/ 136363 h 142309"/>
                <a:gd name="csX60" fmla="*/ 120449 w 204398"/>
                <a:gd name="csY60" fmla="*/ 139455 h 142309"/>
                <a:gd name="csX61" fmla="*/ 117579 w 204398"/>
                <a:gd name="csY61" fmla="*/ 141094 h 142309"/>
                <a:gd name="csX62" fmla="*/ 113500 w 204398"/>
                <a:gd name="csY62" fmla="*/ 142309 h 142309"/>
                <a:gd name="csX63" fmla="*/ 106213 w 204398"/>
                <a:gd name="csY63" fmla="*/ 141856 h 142309"/>
                <a:gd name="csX64" fmla="*/ 98617 w 204398"/>
                <a:gd name="csY64" fmla="*/ 140301 h 142309"/>
                <a:gd name="csX65" fmla="*/ 90468 w 204398"/>
                <a:gd name="csY65" fmla="*/ 138632 h 142309"/>
                <a:gd name="csX66" fmla="*/ 86059 w 204398"/>
                <a:gd name="csY66" fmla="*/ 139555 h 142309"/>
                <a:gd name="csX67" fmla="*/ 80102 w 204398"/>
                <a:gd name="csY67" fmla="*/ 138863 h 142309"/>
                <a:gd name="csX68" fmla="*/ 71114 w 204398"/>
                <a:gd name="csY68" fmla="*/ 136871 h 142309"/>
                <a:gd name="csX69" fmla="*/ 64419 w 204398"/>
                <a:gd name="csY69" fmla="*/ 136263 h 142309"/>
                <a:gd name="csX70" fmla="*/ 57816 w 204398"/>
                <a:gd name="csY70" fmla="*/ 137440 h 142309"/>
                <a:gd name="csX71" fmla="*/ 56708 w 204398"/>
                <a:gd name="csY71" fmla="*/ 136540 h 142309"/>
                <a:gd name="csX72" fmla="*/ 56469 w 204398"/>
                <a:gd name="csY72" fmla="*/ 135509 h 142309"/>
                <a:gd name="csX73" fmla="*/ 56723 w 204398"/>
                <a:gd name="csY73" fmla="*/ 134055 h 142309"/>
                <a:gd name="csX74" fmla="*/ 57654 w 204398"/>
                <a:gd name="csY74" fmla="*/ 132878 h 142309"/>
                <a:gd name="csX75" fmla="*/ 59255 w 204398"/>
                <a:gd name="csY75" fmla="*/ 131986 h 142309"/>
                <a:gd name="csX76" fmla="*/ 60094 w 204398"/>
                <a:gd name="csY76" fmla="*/ 131078 h 142309"/>
                <a:gd name="csX77" fmla="*/ 60186 w 204398"/>
                <a:gd name="csY77" fmla="*/ 130162 h 142309"/>
                <a:gd name="csX78" fmla="*/ 58393 w 204398"/>
                <a:gd name="csY78" fmla="*/ 128685 h 142309"/>
                <a:gd name="csX79" fmla="*/ 54715 w 204398"/>
                <a:gd name="csY79" fmla="*/ 126647 h 142309"/>
                <a:gd name="csX80" fmla="*/ 53199 w 204398"/>
                <a:gd name="csY80" fmla="*/ 125370 h 142309"/>
                <a:gd name="csX81" fmla="*/ 52829 w 204398"/>
                <a:gd name="csY81" fmla="*/ 125054 h 142309"/>
                <a:gd name="csX82" fmla="*/ 52729 w 204398"/>
                <a:gd name="csY82" fmla="*/ 123908 h 142309"/>
                <a:gd name="csX83" fmla="*/ 51967 w 204398"/>
                <a:gd name="csY83" fmla="*/ 123008 h 142309"/>
                <a:gd name="csX84" fmla="*/ 50536 w 204398"/>
                <a:gd name="csY84" fmla="*/ 122347 h 142309"/>
                <a:gd name="csX85" fmla="*/ 49436 w 204398"/>
                <a:gd name="csY85" fmla="*/ 121154 h 142309"/>
                <a:gd name="csX86" fmla="*/ 48651 w 204398"/>
                <a:gd name="csY86" fmla="*/ 119423 h 142309"/>
                <a:gd name="csX87" fmla="*/ 48820 w 204398"/>
                <a:gd name="csY87" fmla="*/ 117792 h 142309"/>
                <a:gd name="csX88" fmla="*/ 49936 w 204398"/>
                <a:gd name="csY88" fmla="*/ 116261 h 142309"/>
                <a:gd name="csX89" fmla="*/ 51367 w 204398"/>
                <a:gd name="csY89" fmla="*/ 115592 h 142309"/>
                <a:gd name="csX90" fmla="*/ 53106 w 204398"/>
                <a:gd name="csY90" fmla="*/ 115800 h 142309"/>
                <a:gd name="csX91" fmla="*/ 53830 w 204398"/>
                <a:gd name="csY91" fmla="*/ 115362 h 142309"/>
                <a:gd name="csX92" fmla="*/ 53537 w 204398"/>
                <a:gd name="csY92" fmla="*/ 114292 h 142309"/>
                <a:gd name="csX93" fmla="*/ 51837 w 204398"/>
                <a:gd name="csY93" fmla="*/ 112915 h 142309"/>
                <a:gd name="csX94" fmla="*/ 48720 w 204398"/>
                <a:gd name="csY94" fmla="*/ 111246 h 142309"/>
                <a:gd name="csX95" fmla="*/ 45549 w 204398"/>
                <a:gd name="csY95" fmla="*/ 112153 h 142309"/>
                <a:gd name="csX96" fmla="*/ 42309 w 204398"/>
                <a:gd name="csY96" fmla="*/ 115646 h 142309"/>
                <a:gd name="csX97" fmla="*/ 39986 w 204398"/>
                <a:gd name="csY97" fmla="*/ 116208 h 142309"/>
                <a:gd name="csX98" fmla="*/ 38554 w 204398"/>
                <a:gd name="csY98" fmla="*/ 113861 h 142309"/>
                <a:gd name="csX99" fmla="*/ 36015 w 204398"/>
                <a:gd name="csY99" fmla="*/ 112453 h 142309"/>
                <a:gd name="csX100" fmla="*/ 32359 w 204398"/>
                <a:gd name="csY100" fmla="*/ 112015 h 142309"/>
                <a:gd name="csX101" fmla="*/ 30112 w 204398"/>
                <a:gd name="csY101" fmla="*/ 111115 h 142309"/>
                <a:gd name="csX102" fmla="*/ 29274 w 204398"/>
                <a:gd name="csY102" fmla="*/ 109753 h 142309"/>
                <a:gd name="csX103" fmla="*/ 27673 w 204398"/>
                <a:gd name="csY103" fmla="*/ 108707 h 142309"/>
                <a:gd name="csX104" fmla="*/ 24148 w 204398"/>
                <a:gd name="csY104" fmla="*/ 107592 h 142309"/>
                <a:gd name="csX105" fmla="*/ 24102 w 204398"/>
                <a:gd name="csY105" fmla="*/ 106530 h 142309"/>
                <a:gd name="csX106" fmla="*/ 24672 w 204398"/>
                <a:gd name="csY106" fmla="*/ 106276 h 142309"/>
                <a:gd name="csX107" fmla="*/ 25926 w 204398"/>
                <a:gd name="csY107" fmla="*/ 106176 h 142309"/>
                <a:gd name="csX108" fmla="*/ 27604 w 204398"/>
                <a:gd name="csY108" fmla="*/ 105953 h 142309"/>
                <a:gd name="csX109" fmla="*/ 27873 w 204398"/>
                <a:gd name="csY109" fmla="*/ 105345 h 142309"/>
                <a:gd name="csX110" fmla="*/ 27888 w 204398"/>
                <a:gd name="csY110" fmla="*/ 104791 h 142309"/>
                <a:gd name="csX111" fmla="*/ 26565 w 204398"/>
                <a:gd name="csY111" fmla="*/ 104091 h 142309"/>
                <a:gd name="csX112" fmla="*/ 25233 w 204398"/>
                <a:gd name="csY112" fmla="*/ 103615 h 142309"/>
                <a:gd name="csX113" fmla="*/ 24533 w 204398"/>
                <a:gd name="csY113" fmla="*/ 103138 h 142309"/>
                <a:gd name="csX114" fmla="*/ 24087 w 204398"/>
                <a:gd name="csY114" fmla="*/ 102607 h 142309"/>
                <a:gd name="csX115" fmla="*/ 23995 w 204398"/>
                <a:gd name="csY115" fmla="*/ 102053 h 142309"/>
                <a:gd name="csX116" fmla="*/ 24387 w 204398"/>
                <a:gd name="csY116" fmla="*/ 101676 h 142309"/>
                <a:gd name="csX117" fmla="*/ 24926 w 204398"/>
                <a:gd name="csY117" fmla="*/ 101653 h 142309"/>
                <a:gd name="csX118" fmla="*/ 25457 w 204398"/>
                <a:gd name="csY118" fmla="*/ 101322 h 142309"/>
                <a:gd name="csX119" fmla="*/ 25757 w 204398"/>
                <a:gd name="csY119" fmla="*/ 100037 h 142309"/>
                <a:gd name="csX120" fmla="*/ 26480 w 204398"/>
                <a:gd name="csY120" fmla="*/ 98976 h 142309"/>
                <a:gd name="csX121" fmla="*/ 26996 w 204398"/>
                <a:gd name="csY121" fmla="*/ 98607 h 142309"/>
                <a:gd name="csX122" fmla="*/ 26965 w 204398"/>
                <a:gd name="csY122" fmla="*/ 97822 h 142309"/>
                <a:gd name="csX123" fmla="*/ 26426 w 204398"/>
                <a:gd name="csY123" fmla="*/ 97091 h 142309"/>
                <a:gd name="csX124" fmla="*/ 25695 w 204398"/>
                <a:gd name="csY124" fmla="*/ 96460 h 142309"/>
                <a:gd name="csX125" fmla="*/ 24618 w 204398"/>
                <a:gd name="csY125" fmla="*/ 96076 h 142309"/>
                <a:gd name="csX126" fmla="*/ 21263 w 204398"/>
                <a:gd name="csY126" fmla="*/ 94968 h 142309"/>
                <a:gd name="csX127" fmla="*/ 19570 w 204398"/>
                <a:gd name="csY127" fmla="*/ 93429 h 142309"/>
                <a:gd name="csX128" fmla="*/ 18531 w 204398"/>
                <a:gd name="csY128" fmla="*/ 93368 h 142309"/>
                <a:gd name="csX129" fmla="*/ 16892 w 204398"/>
                <a:gd name="csY129" fmla="*/ 92514 h 142309"/>
                <a:gd name="csX130" fmla="*/ 15122 w 204398"/>
                <a:gd name="csY130" fmla="*/ 91175 h 142309"/>
                <a:gd name="csX131" fmla="*/ 13583 w 204398"/>
                <a:gd name="csY131" fmla="*/ 89268 h 142309"/>
                <a:gd name="csX132" fmla="*/ 11928 w 204398"/>
                <a:gd name="csY132" fmla="*/ 88029 h 142309"/>
                <a:gd name="csX133" fmla="*/ 11497 w 204398"/>
                <a:gd name="csY133" fmla="*/ 87521 h 142309"/>
                <a:gd name="csX134" fmla="*/ 11459 w 204398"/>
                <a:gd name="csY134" fmla="*/ 87044 h 142309"/>
                <a:gd name="csX135" fmla="*/ 11766 w 204398"/>
                <a:gd name="csY135" fmla="*/ 86506 h 142309"/>
                <a:gd name="csX136" fmla="*/ 11751 w 204398"/>
                <a:gd name="csY136" fmla="*/ 85921 h 142309"/>
                <a:gd name="csX137" fmla="*/ 11320 w 204398"/>
                <a:gd name="csY137" fmla="*/ 84052 h 142309"/>
                <a:gd name="csX138" fmla="*/ 11613 w 204398"/>
                <a:gd name="csY138" fmla="*/ 82067 h 142309"/>
                <a:gd name="csX139" fmla="*/ 11536 w 204398"/>
                <a:gd name="csY139" fmla="*/ 80198 h 142309"/>
                <a:gd name="csX140" fmla="*/ 11513 w 204398"/>
                <a:gd name="csY140" fmla="*/ 79359 h 142309"/>
                <a:gd name="csX141" fmla="*/ 11189 w 204398"/>
                <a:gd name="csY141" fmla="*/ 79097 h 142309"/>
                <a:gd name="csX142" fmla="*/ 10904 w 204398"/>
                <a:gd name="csY142" fmla="*/ 79382 h 142309"/>
                <a:gd name="csX143" fmla="*/ 10497 w 204398"/>
                <a:gd name="csY143" fmla="*/ 79736 h 142309"/>
                <a:gd name="csX144" fmla="*/ 10097 w 204398"/>
                <a:gd name="csY144" fmla="*/ 79805 h 142309"/>
                <a:gd name="csX145" fmla="*/ 8873 w 204398"/>
                <a:gd name="csY145" fmla="*/ 78444 h 142309"/>
                <a:gd name="csX146" fmla="*/ 7326 w 204398"/>
                <a:gd name="csY146" fmla="*/ 75667 h 142309"/>
                <a:gd name="csX147" fmla="*/ 6280 w 204398"/>
                <a:gd name="csY147" fmla="*/ 74736 h 142309"/>
                <a:gd name="csX148" fmla="*/ 4240 w 204398"/>
                <a:gd name="csY148" fmla="*/ 73459 h 142309"/>
                <a:gd name="csX149" fmla="*/ 2517 w 204398"/>
                <a:gd name="csY149" fmla="*/ 72382 h 142309"/>
                <a:gd name="csX150" fmla="*/ 1285 w 204398"/>
                <a:gd name="csY150" fmla="*/ 70058 h 142309"/>
                <a:gd name="csX151" fmla="*/ 0 w 204398"/>
                <a:gd name="csY151" fmla="*/ 68258 h 142309"/>
                <a:gd name="csX152" fmla="*/ 846 w 204398"/>
                <a:gd name="csY152" fmla="*/ 67504 h 142309"/>
                <a:gd name="csX153" fmla="*/ 5749 w 204398"/>
                <a:gd name="csY153" fmla="*/ 66443 h 142309"/>
                <a:gd name="csX154" fmla="*/ 8034 w 204398"/>
                <a:gd name="csY154" fmla="*/ 67481 h 142309"/>
                <a:gd name="csX155" fmla="*/ 9058 w 204398"/>
                <a:gd name="csY155" fmla="*/ 67104 h 142309"/>
                <a:gd name="csX156" fmla="*/ 10050 w 204398"/>
                <a:gd name="csY156" fmla="*/ 66266 h 142309"/>
                <a:gd name="csX157" fmla="*/ 10604 w 204398"/>
                <a:gd name="csY157" fmla="*/ 65589 h 142309"/>
                <a:gd name="csX158" fmla="*/ 10704 w 204398"/>
                <a:gd name="csY158" fmla="*/ 64873 h 142309"/>
                <a:gd name="csX159" fmla="*/ 11197 w 204398"/>
                <a:gd name="csY159" fmla="*/ 63981 h 142309"/>
                <a:gd name="csX160" fmla="*/ 12852 w 204398"/>
                <a:gd name="csY160" fmla="*/ 63558 h 142309"/>
                <a:gd name="csX161" fmla="*/ 17238 w 204398"/>
                <a:gd name="csY161" fmla="*/ 64104 h 142309"/>
                <a:gd name="csX162" fmla="*/ 19000 w 204398"/>
                <a:gd name="csY162" fmla="*/ 62850 h 142309"/>
                <a:gd name="csX163" fmla="*/ 19654 w 204398"/>
                <a:gd name="csY163" fmla="*/ 62173 h 142309"/>
                <a:gd name="csX164" fmla="*/ 20054 w 204398"/>
                <a:gd name="csY164" fmla="*/ 60665 h 142309"/>
                <a:gd name="csX165" fmla="*/ 20516 w 204398"/>
                <a:gd name="csY165" fmla="*/ 59450 h 142309"/>
                <a:gd name="csX166" fmla="*/ 22086 w 204398"/>
                <a:gd name="csY166" fmla="*/ 58804 h 142309"/>
                <a:gd name="csX167" fmla="*/ 22063 w 204398"/>
                <a:gd name="csY167" fmla="*/ 57696 h 142309"/>
                <a:gd name="csX168" fmla="*/ 21824 w 204398"/>
                <a:gd name="csY168" fmla="*/ 56496 h 142309"/>
                <a:gd name="csX169" fmla="*/ 22733 w 204398"/>
                <a:gd name="csY169" fmla="*/ 53796 h 142309"/>
                <a:gd name="csX170" fmla="*/ 23286 w 204398"/>
                <a:gd name="csY170" fmla="*/ 52688 h 142309"/>
                <a:gd name="csX171" fmla="*/ 24179 w 204398"/>
                <a:gd name="csY171" fmla="*/ 52288 h 142309"/>
                <a:gd name="csX172" fmla="*/ 25249 w 204398"/>
                <a:gd name="csY172" fmla="*/ 51434 h 142309"/>
                <a:gd name="csX173" fmla="*/ 27111 w 204398"/>
                <a:gd name="csY173" fmla="*/ 49665 h 142309"/>
                <a:gd name="csX174" fmla="*/ 26680 w 204398"/>
                <a:gd name="csY174" fmla="*/ 48126 h 142309"/>
                <a:gd name="csX175" fmla="*/ 27050 w 204398"/>
                <a:gd name="csY175" fmla="*/ 46980 h 142309"/>
                <a:gd name="csX176" fmla="*/ 28989 w 204398"/>
                <a:gd name="csY176" fmla="*/ 44195 h 142309"/>
                <a:gd name="csX177" fmla="*/ 30466 w 204398"/>
                <a:gd name="csY177" fmla="*/ 41503 h 142309"/>
                <a:gd name="csX178" fmla="*/ 30443 w 204398"/>
                <a:gd name="csY178" fmla="*/ 40149 h 142309"/>
                <a:gd name="csX179" fmla="*/ 30659 w 204398"/>
                <a:gd name="csY179" fmla="*/ 38972 h 142309"/>
                <a:gd name="csX180" fmla="*/ 31967 w 204398"/>
                <a:gd name="csY180" fmla="*/ 37679 h 142309"/>
                <a:gd name="csX181" fmla="*/ 33337 w 204398"/>
                <a:gd name="csY181" fmla="*/ 35995 h 142309"/>
                <a:gd name="csX182" fmla="*/ 35145 w 204398"/>
                <a:gd name="csY182" fmla="*/ 30717 h 142309"/>
                <a:gd name="csX183" fmla="*/ 35800 w 204398"/>
                <a:gd name="csY183" fmla="*/ 29833 h 142309"/>
                <a:gd name="csX184" fmla="*/ 36985 w 204398"/>
                <a:gd name="csY184" fmla="*/ 28825 h 142309"/>
                <a:gd name="csX185" fmla="*/ 37869 w 204398"/>
                <a:gd name="csY185" fmla="*/ 27825 h 142309"/>
                <a:gd name="csX186" fmla="*/ 37962 w 204398"/>
                <a:gd name="csY186" fmla="*/ 24348 h 142309"/>
                <a:gd name="csX187" fmla="*/ 38793 w 204398"/>
                <a:gd name="csY187" fmla="*/ 23340 h 142309"/>
                <a:gd name="csX188" fmla="*/ 40386 w 204398"/>
                <a:gd name="csY188" fmla="*/ 22209 h 142309"/>
                <a:gd name="csX189" fmla="*/ 41971 w 204398"/>
                <a:gd name="csY189" fmla="*/ 20394 h 142309"/>
                <a:gd name="csX190" fmla="*/ 43256 w 204398"/>
                <a:gd name="csY190" fmla="*/ 18240 h 142309"/>
                <a:gd name="csX191" fmla="*/ 44249 w 204398"/>
                <a:gd name="csY191" fmla="*/ 17232 h 142309"/>
                <a:gd name="csX192" fmla="*/ 45565 w 204398"/>
                <a:gd name="csY192" fmla="*/ 16963 h 142309"/>
                <a:gd name="csX193" fmla="*/ 46989 w 204398"/>
                <a:gd name="csY193" fmla="*/ 16116 h 142309"/>
                <a:gd name="csX194" fmla="*/ 48581 w 204398"/>
                <a:gd name="csY194" fmla="*/ 15801 h 142309"/>
                <a:gd name="csX195" fmla="*/ 50128 w 204398"/>
                <a:gd name="csY195" fmla="*/ 16216 h 142309"/>
                <a:gd name="csX196" fmla="*/ 51105 w 204398"/>
                <a:gd name="csY196" fmla="*/ 16001 h 142309"/>
                <a:gd name="csX197" fmla="*/ 52591 w 204398"/>
                <a:gd name="csY197" fmla="*/ 14955 h 142309"/>
                <a:gd name="csX198" fmla="*/ 56369 w 204398"/>
                <a:gd name="csY198" fmla="*/ 10985 h 142309"/>
                <a:gd name="csX199" fmla="*/ 56900 w 204398"/>
                <a:gd name="csY199" fmla="*/ 10193 h 142309"/>
                <a:gd name="csX200" fmla="*/ 57685 w 204398"/>
                <a:gd name="csY200" fmla="*/ 9647 h 142309"/>
                <a:gd name="csX201" fmla="*/ 60748 w 204398"/>
                <a:gd name="csY201" fmla="*/ 8285 h 142309"/>
                <a:gd name="csX202" fmla="*/ 61525 w 204398"/>
                <a:gd name="csY202" fmla="*/ 6916 h 142309"/>
                <a:gd name="csX203" fmla="*/ 62580 w 204398"/>
                <a:gd name="csY203" fmla="*/ 5685 h 142309"/>
                <a:gd name="csX204" fmla="*/ 63942 w 204398"/>
                <a:gd name="csY204" fmla="*/ 5777 h 142309"/>
                <a:gd name="csX205" fmla="*/ 68390 w 204398"/>
                <a:gd name="csY205" fmla="*/ 8824 h 142309"/>
                <a:gd name="csX206" fmla="*/ 73145 w 204398"/>
                <a:gd name="csY206" fmla="*/ 8631 h 142309"/>
                <a:gd name="csX207" fmla="*/ 74015 w 204398"/>
                <a:gd name="csY207" fmla="*/ 8747 h 142309"/>
                <a:gd name="csX208" fmla="*/ 74300 w 204398"/>
                <a:gd name="csY208" fmla="*/ 8808 h 142309"/>
                <a:gd name="csX209" fmla="*/ 74885 w 204398"/>
                <a:gd name="csY209" fmla="*/ 9054 h 142309"/>
                <a:gd name="csX210" fmla="*/ 81210 w 204398"/>
                <a:gd name="csY210" fmla="*/ 10562 h 142309"/>
                <a:gd name="csX211" fmla="*/ 82187 w 204398"/>
                <a:gd name="csY211" fmla="*/ 10393 h 142309"/>
                <a:gd name="csX212" fmla="*/ 82457 w 204398"/>
                <a:gd name="csY212" fmla="*/ 10278 h 142309"/>
                <a:gd name="csX213" fmla="*/ 85004 w 204398"/>
                <a:gd name="csY213" fmla="*/ 11516 h 142309"/>
                <a:gd name="csX214" fmla="*/ 87259 w 204398"/>
                <a:gd name="csY214" fmla="*/ 11354 h 142309"/>
                <a:gd name="csX215" fmla="*/ 89398 w 204398"/>
                <a:gd name="csY215" fmla="*/ 10493 h 142309"/>
                <a:gd name="csX216" fmla="*/ 91622 w 204398"/>
                <a:gd name="csY216" fmla="*/ 10201 h 142309"/>
                <a:gd name="csX217" fmla="*/ 93669 w 204398"/>
                <a:gd name="csY217" fmla="*/ 10716 h 142309"/>
                <a:gd name="csX218" fmla="*/ 95224 w 204398"/>
                <a:gd name="csY218" fmla="*/ 12462 h 142309"/>
                <a:gd name="csX219" fmla="*/ 99263 w 204398"/>
                <a:gd name="csY219" fmla="*/ 16170 h 142309"/>
                <a:gd name="csX220" fmla="*/ 100464 w 204398"/>
                <a:gd name="csY220" fmla="*/ 17555 h 142309"/>
                <a:gd name="csX221" fmla="*/ 102311 w 204398"/>
                <a:gd name="csY221" fmla="*/ 17347 h 142309"/>
                <a:gd name="csX222" fmla="*/ 104358 w 204398"/>
                <a:gd name="csY222" fmla="*/ 16655 h 142309"/>
                <a:gd name="csX223" fmla="*/ 106428 w 204398"/>
                <a:gd name="csY223" fmla="*/ 14186 h 142309"/>
                <a:gd name="csX224" fmla="*/ 112792 w 204398"/>
                <a:gd name="csY224" fmla="*/ 11370 h 142309"/>
                <a:gd name="csX225" fmla="*/ 117648 w 204398"/>
                <a:gd name="csY225" fmla="*/ 10670 h 142309"/>
                <a:gd name="csX226" fmla="*/ 122388 w 204398"/>
                <a:gd name="csY226" fmla="*/ 9539 h 142309"/>
                <a:gd name="csX227" fmla="*/ 127875 w 204398"/>
                <a:gd name="csY227" fmla="*/ 8739 h 142309"/>
                <a:gd name="csX228" fmla="*/ 129460 w 204398"/>
                <a:gd name="csY228" fmla="*/ 6431 h 142309"/>
                <a:gd name="csX229" fmla="*/ 130338 w 204398"/>
                <a:gd name="csY229" fmla="*/ 4854 h 142309"/>
                <a:gd name="csX230" fmla="*/ 130961 w 204398"/>
                <a:gd name="csY230" fmla="*/ 1931 h 142309"/>
                <a:gd name="csX231" fmla="*/ 133916 w 204398"/>
                <a:gd name="csY231" fmla="*/ 1085 h 142309"/>
                <a:gd name="csX232" fmla="*/ 136725 w 204398"/>
                <a:gd name="csY232" fmla="*/ 485 h 142309"/>
                <a:gd name="csX233" fmla="*/ 137726 w 204398"/>
                <a:gd name="csY233" fmla="*/ 115 h 142309"/>
                <a:gd name="csX234" fmla="*/ 139773 w 204398"/>
                <a:gd name="csY234" fmla="*/ 0 h 142309"/>
                <a:gd name="csX235" fmla="*/ 141365 w 204398"/>
                <a:gd name="csY235" fmla="*/ 246 h 142309"/>
                <a:gd name="csX236" fmla="*/ 143820 w 204398"/>
                <a:gd name="csY236" fmla="*/ 1692 h 142309"/>
                <a:gd name="csX237" fmla="*/ 145544 w 204398"/>
                <a:gd name="csY237" fmla="*/ 3500 h 142309"/>
                <a:gd name="csX238" fmla="*/ 146221 w 204398"/>
                <a:gd name="csY238" fmla="*/ 4939 h 142309"/>
                <a:gd name="csX239" fmla="*/ 147691 w 204398"/>
                <a:gd name="csY239" fmla="*/ 6970 h 142309"/>
                <a:gd name="csX240" fmla="*/ 149238 w 204398"/>
                <a:gd name="csY240" fmla="*/ 9808 h 142309"/>
                <a:gd name="csX241" fmla="*/ 150946 w 204398"/>
                <a:gd name="csY241" fmla="*/ 13585 h 142309"/>
                <a:gd name="csX242" fmla="*/ 151316 w 204398"/>
                <a:gd name="csY242" fmla="*/ 15486 h 142309"/>
                <a:gd name="csX243" fmla="*/ 151962 w 204398"/>
                <a:gd name="csY243" fmla="*/ 17547 h 142309"/>
                <a:gd name="csX244" fmla="*/ 153232 w 204398"/>
                <a:gd name="csY244" fmla="*/ 20047 h 142309"/>
                <a:gd name="csX245" fmla="*/ 155656 w 204398"/>
                <a:gd name="csY245" fmla="*/ 22817 h 142309"/>
                <a:gd name="csX246" fmla="*/ 155994 w 204398"/>
                <a:gd name="csY246" fmla="*/ 23332 h 142309"/>
                <a:gd name="csX247" fmla="*/ 157095 w 204398"/>
                <a:gd name="csY247" fmla="*/ 25278 h 142309"/>
                <a:gd name="csX248" fmla="*/ 159219 w 204398"/>
                <a:gd name="csY248" fmla="*/ 29579 h 142309"/>
                <a:gd name="csX249" fmla="*/ 160997 w 204398"/>
                <a:gd name="csY249" fmla="*/ 31294 h 142309"/>
                <a:gd name="csX250" fmla="*/ 162543 w 204398"/>
                <a:gd name="csY250" fmla="*/ 33164 h 142309"/>
                <a:gd name="csX251" fmla="*/ 163290 w 204398"/>
                <a:gd name="csY251" fmla="*/ 35041 h 142309"/>
                <a:gd name="csX252" fmla="*/ 164398 w 204398"/>
                <a:gd name="csY252" fmla="*/ 36741 h 142309"/>
                <a:gd name="csX253" fmla="*/ 166999 w 204398"/>
                <a:gd name="csY253" fmla="*/ 38995 h 142309"/>
                <a:gd name="csX254" fmla="*/ 169108 w 204398"/>
                <a:gd name="csY254" fmla="*/ 41041 h 142309"/>
                <a:gd name="csX255" fmla="*/ 170793 w 204398"/>
                <a:gd name="csY255" fmla="*/ 46911 h 142309"/>
                <a:gd name="csX256" fmla="*/ 171970 w 204398"/>
                <a:gd name="csY256" fmla="*/ 49603 h 142309"/>
                <a:gd name="csX257" fmla="*/ 172724 w 204398"/>
                <a:gd name="csY257" fmla="*/ 51657 h 142309"/>
                <a:gd name="csX258" fmla="*/ 172363 w 204398"/>
                <a:gd name="csY258" fmla="*/ 55811 h 142309"/>
                <a:gd name="csX259" fmla="*/ 172832 w 204398"/>
                <a:gd name="csY259" fmla="*/ 57588 h 142309"/>
                <a:gd name="csX260" fmla="*/ 171870 w 204398"/>
                <a:gd name="csY260" fmla="*/ 60827 h 142309"/>
                <a:gd name="csX261" fmla="*/ 170131 w 204398"/>
                <a:gd name="csY261" fmla="*/ 67320 h 142309"/>
                <a:gd name="csX262" fmla="*/ 169708 w 204398"/>
                <a:gd name="csY262" fmla="*/ 72474 h 142309"/>
                <a:gd name="csX263" fmla="*/ 170008 w 204398"/>
                <a:gd name="csY263" fmla="*/ 75243 h 142309"/>
                <a:gd name="csX264" fmla="*/ 170046 w 204398"/>
                <a:gd name="csY264" fmla="*/ 77020 h 142309"/>
                <a:gd name="csX265" fmla="*/ 170470 w 204398"/>
                <a:gd name="csY265" fmla="*/ 78151 h 142309"/>
                <a:gd name="csX266" fmla="*/ 170932 w 204398"/>
                <a:gd name="csY266" fmla="*/ 80490 h 142309"/>
                <a:gd name="csX267" fmla="*/ 171001 w 204398"/>
                <a:gd name="csY267" fmla="*/ 82521 h 142309"/>
                <a:gd name="csX268" fmla="*/ 170377 w 204398"/>
                <a:gd name="csY268" fmla="*/ 83098 h 142309"/>
                <a:gd name="csX269" fmla="*/ 169508 w 204398"/>
                <a:gd name="csY269" fmla="*/ 83582 h 142309"/>
                <a:gd name="csX270" fmla="*/ 169169 w 204398"/>
                <a:gd name="csY270" fmla="*/ 84005 h 142309"/>
                <a:gd name="csX271" fmla="*/ 169970 w 204398"/>
                <a:gd name="csY271" fmla="*/ 84921 h 142309"/>
                <a:gd name="csX272" fmla="*/ 171062 w 204398"/>
                <a:gd name="csY272" fmla="*/ 86621 h 1423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</a:cxnLst>
              <a:rect l="l" t="t" r="r" b="b"/>
              <a:pathLst>
                <a:path w="204398" h="142309">
                  <a:moveTo>
                    <a:pt x="172140" y="88567"/>
                  </a:moveTo>
                  <a:lnTo>
                    <a:pt x="174418" y="91729"/>
                  </a:lnTo>
                  <a:lnTo>
                    <a:pt x="177303" y="93414"/>
                  </a:lnTo>
                  <a:lnTo>
                    <a:pt x="183983" y="95191"/>
                  </a:lnTo>
                  <a:lnTo>
                    <a:pt x="184583" y="94975"/>
                  </a:lnTo>
                  <a:lnTo>
                    <a:pt x="184645" y="94645"/>
                  </a:lnTo>
                  <a:lnTo>
                    <a:pt x="184183" y="94183"/>
                  </a:lnTo>
                  <a:lnTo>
                    <a:pt x="184113" y="93598"/>
                  </a:lnTo>
                  <a:lnTo>
                    <a:pt x="184437" y="92875"/>
                  </a:lnTo>
                  <a:lnTo>
                    <a:pt x="185360" y="92837"/>
                  </a:lnTo>
                  <a:lnTo>
                    <a:pt x="186869" y="93483"/>
                  </a:lnTo>
                  <a:lnTo>
                    <a:pt x="189747" y="92545"/>
                  </a:lnTo>
                  <a:lnTo>
                    <a:pt x="193979" y="90021"/>
                  </a:lnTo>
                  <a:lnTo>
                    <a:pt x="197873" y="89514"/>
                  </a:lnTo>
                  <a:lnTo>
                    <a:pt x="201413" y="91006"/>
                  </a:lnTo>
                  <a:lnTo>
                    <a:pt x="203229" y="92745"/>
                  </a:lnTo>
                  <a:lnTo>
                    <a:pt x="204399" y="94399"/>
                  </a:lnTo>
                  <a:lnTo>
                    <a:pt x="204029" y="96437"/>
                  </a:lnTo>
                  <a:lnTo>
                    <a:pt x="203806" y="97706"/>
                  </a:lnTo>
                  <a:lnTo>
                    <a:pt x="202875" y="102945"/>
                  </a:lnTo>
                  <a:lnTo>
                    <a:pt x="202229" y="104899"/>
                  </a:lnTo>
                  <a:lnTo>
                    <a:pt x="201190" y="107084"/>
                  </a:lnTo>
                  <a:lnTo>
                    <a:pt x="190193" y="109692"/>
                  </a:lnTo>
                  <a:lnTo>
                    <a:pt x="190901" y="108438"/>
                  </a:lnTo>
                  <a:lnTo>
                    <a:pt x="190647" y="106246"/>
                  </a:lnTo>
                  <a:lnTo>
                    <a:pt x="190185" y="104584"/>
                  </a:lnTo>
                  <a:lnTo>
                    <a:pt x="191209" y="103091"/>
                  </a:lnTo>
                  <a:lnTo>
                    <a:pt x="188739" y="102545"/>
                  </a:lnTo>
                  <a:lnTo>
                    <a:pt x="187654" y="103368"/>
                  </a:lnTo>
                  <a:lnTo>
                    <a:pt x="186807" y="104799"/>
                  </a:lnTo>
                  <a:lnTo>
                    <a:pt x="187553" y="108100"/>
                  </a:lnTo>
                  <a:lnTo>
                    <a:pt x="186353" y="109923"/>
                  </a:lnTo>
                  <a:lnTo>
                    <a:pt x="185891" y="110938"/>
                  </a:lnTo>
                  <a:lnTo>
                    <a:pt x="185837" y="113346"/>
                  </a:lnTo>
                  <a:lnTo>
                    <a:pt x="185122" y="114377"/>
                  </a:lnTo>
                  <a:lnTo>
                    <a:pt x="184983" y="115515"/>
                  </a:lnTo>
                  <a:lnTo>
                    <a:pt x="186738" y="115223"/>
                  </a:lnTo>
                  <a:lnTo>
                    <a:pt x="185945" y="117292"/>
                  </a:lnTo>
                  <a:lnTo>
                    <a:pt x="182651" y="121262"/>
                  </a:lnTo>
                  <a:lnTo>
                    <a:pt x="181497" y="123631"/>
                  </a:lnTo>
                  <a:lnTo>
                    <a:pt x="181782" y="132978"/>
                  </a:lnTo>
                  <a:lnTo>
                    <a:pt x="180312" y="138548"/>
                  </a:lnTo>
                  <a:lnTo>
                    <a:pt x="180197" y="140186"/>
                  </a:lnTo>
                  <a:lnTo>
                    <a:pt x="176703" y="140240"/>
                  </a:lnTo>
                  <a:lnTo>
                    <a:pt x="175656" y="140109"/>
                  </a:lnTo>
                  <a:lnTo>
                    <a:pt x="172347" y="139278"/>
                  </a:lnTo>
                  <a:lnTo>
                    <a:pt x="168630" y="137801"/>
                  </a:lnTo>
                  <a:lnTo>
                    <a:pt x="166453" y="134924"/>
                  </a:lnTo>
                  <a:lnTo>
                    <a:pt x="165060" y="132870"/>
                  </a:lnTo>
                  <a:lnTo>
                    <a:pt x="161904" y="133801"/>
                  </a:lnTo>
                  <a:lnTo>
                    <a:pt x="161312" y="133555"/>
                  </a:lnTo>
                  <a:lnTo>
                    <a:pt x="160442" y="132563"/>
                  </a:lnTo>
                  <a:lnTo>
                    <a:pt x="158072" y="131893"/>
                  </a:lnTo>
                  <a:lnTo>
                    <a:pt x="155140" y="131878"/>
                  </a:lnTo>
                  <a:lnTo>
                    <a:pt x="148561" y="128116"/>
                  </a:lnTo>
                  <a:lnTo>
                    <a:pt x="147837" y="127485"/>
                  </a:lnTo>
                  <a:lnTo>
                    <a:pt x="142666" y="128116"/>
                  </a:lnTo>
                  <a:lnTo>
                    <a:pt x="134924" y="129978"/>
                  </a:lnTo>
                  <a:lnTo>
                    <a:pt x="129022" y="132278"/>
                  </a:lnTo>
                  <a:lnTo>
                    <a:pt x="122920" y="136363"/>
                  </a:lnTo>
                  <a:lnTo>
                    <a:pt x="120449" y="139455"/>
                  </a:lnTo>
                  <a:lnTo>
                    <a:pt x="117579" y="141094"/>
                  </a:lnTo>
                  <a:lnTo>
                    <a:pt x="113500" y="142309"/>
                  </a:lnTo>
                  <a:lnTo>
                    <a:pt x="106213" y="141856"/>
                  </a:lnTo>
                  <a:lnTo>
                    <a:pt x="98617" y="140301"/>
                  </a:lnTo>
                  <a:lnTo>
                    <a:pt x="90468" y="138632"/>
                  </a:lnTo>
                  <a:lnTo>
                    <a:pt x="86059" y="139555"/>
                  </a:lnTo>
                  <a:lnTo>
                    <a:pt x="80102" y="138863"/>
                  </a:lnTo>
                  <a:lnTo>
                    <a:pt x="71114" y="136871"/>
                  </a:lnTo>
                  <a:lnTo>
                    <a:pt x="64419" y="136263"/>
                  </a:lnTo>
                  <a:lnTo>
                    <a:pt x="57816" y="137440"/>
                  </a:lnTo>
                  <a:lnTo>
                    <a:pt x="56708" y="136540"/>
                  </a:lnTo>
                  <a:lnTo>
                    <a:pt x="56469" y="135509"/>
                  </a:lnTo>
                  <a:lnTo>
                    <a:pt x="56723" y="134055"/>
                  </a:lnTo>
                  <a:lnTo>
                    <a:pt x="57654" y="132878"/>
                  </a:lnTo>
                  <a:lnTo>
                    <a:pt x="59255" y="131986"/>
                  </a:lnTo>
                  <a:lnTo>
                    <a:pt x="60094" y="131078"/>
                  </a:lnTo>
                  <a:lnTo>
                    <a:pt x="60186" y="130162"/>
                  </a:lnTo>
                  <a:lnTo>
                    <a:pt x="58393" y="128685"/>
                  </a:lnTo>
                  <a:lnTo>
                    <a:pt x="54715" y="126647"/>
                  </a:lnTo>
                  <a:lnTo>
                    <a:pt x="53199" y="125370"/>
                  </a:lnTo>
                  <a:lnTo>
                    <a:pt x="52829" y="125054"/>
                  </a:lnTo>
                  <a:lnTo>
                    <a:pt x="52729" y="123908"/>
                  </a:lnTo>
                  <a:lnTo>
                    <a:pt x="51967" y="123008"/>
                  </a:lnTo>
                  <a:lnTo>
                    <a:pt x="50536" y="122347"/>
                  </a:lnTo>
                  <a:lnTo>
                    <a:pt x="49436" y="121154"/>
                  </a:lnTo>
                  <a:lnTo>
                    <a:pt x="48651" y="119423"/>
                  </a:lnTo>
                  <a:lnTo>
                    <a:pt x="48820" y="117792"/>
                  </a:lnTo>
                  <a:lnTo>
                    <a:pt x="49936" y="116261"/>
                  </a:lnTo>
                  <a:lnTo>
                    <a:pt x="51367" y="115592"/>
                  </a:lnTo>
                  <a:lnTo>
                    <a:pt x="53106" y="115800"/>
                  </a:lnTo>
                  <a:lnTo>
                    <a:pt x="53830" y="115362"/>
                  </a:lnTo>
                  <a:lnTo>
                    <a:pt x="53537" y="114292"/>
                  </a:lnTo>
                  <a:lnTo>
                    <a:pt x="51837" y="112915"/>
                  </a:lnTo>
                  <a:lnTo>
                    <a:pt x="48720" y="111246"/>
                  </a:lnTo>
                  <a:lnTo>
                    <a:pt x="45549" y="112153"/>
                  </a:lnTo>
                  <a:lnTo>
                    <a:pt x="42309" y="115646"/>
                  </a:lnTo>
                  <a:lnTo>
                    <a:pt x="39986" y="116208"/>
                  </a:lnTo>
                  <a:lnTo>
                    <a:pt x="38554" y="113861"/>
                  </a:lnTo>
                  <a:lnTo>
                    <a:pt x="36015" y="112453"/>
                  </a:lnTo>
                  <a:lnTo>
                    <a:pt x="32359" y="112015"/>
                  </a:lnTo>
                  <a:lnTo>
                    <a:pt x="30112" y="111115"/>
                  </a:lnTo>
                  <a:lnTo>
                    <a:pt x="29274" y="109753"/>
                  </a:lnTo>
                  <a:lnTo>
                    <a:pt x="27673" y="108707"/>
                  </a:lnTo>
                  <a:lnTo>
                    <a:pt x="24148" y="107592"/>
                  </a:lnTo>
                  <a:lnTo>
                    <a:pt x="24102" y="106530"/>
                  </a:lnTo>
                  <a:lnTo>
                    <a:pt x="24672" y="106276"/>
                  </a:lnTo>
                  <a:lnTo>
                    <a:pt x="25926" y="106176"/>
                  </a:lnTo>
                  <a:lnTo>
                    <a:pt x="27604" y="105953"/>
                  </a:lnTo>
                  <a:lnTo>
                    <a:pt x="27873" y="105345"/>
                  </a:lnTo>
                  <a:lnTo>
                    <a:pt x="27888" y="104791"/>
                  </a:lnTo>
                  <a:lnTo>
                    <a:pt x="26565" y="104091"/>
                  </a:lnTo>
                  <a:lnTo>
                    <a:pt x="25233" y="103615"/>
                  </a:lnTo>
                  <a:lnTo>
                    <a:pt x="24533" y="103138"/>
                  </a:lnTo>
                  <a:lnTo>
                    <a:pt x="24087" y="102607"/>
                  </a:lnTo>
                  <a:lnTo>
                    <a:pt x="23995" y="102053"/>
                  </a:lnTo>
                  <a:lnTo>
                    <a:pt x="24387" y="101676"/>
                  </a:lnTo>
                  <a:lnTo>
                    <a:pt x="24926" y="101653"/>
                  </a:lnTo>
                  <a:lnTo>
                    <a:pt x="25457" y="101322"/>
                  </a:lnTo>
                  <a:lnTo>
                    <a:pt x="25757" y="100037"/>
                  </a:lnTo>
                  <a:lnTo>
                    <a:pt x="26480" y="98976"/>
                  </a:lnTo>
                  <a:lnTo>
                    <a:pt x="26996" y="98607"/>
                  </a:lnTo>
                  <a:lnTo>
                    <a:pt x="26965" y="97822"/>
                  </a:lnTo>
                  <a:lnTo>
                    <a:pt x="26426" y="97091"/>
                  </a:lnTo>
                  <a:lnTo>
                    <a:pt x="25695" y="96460"/>
                  </a:lnTo>
                  <a:lnTo>
                    <a:pt x="24618" y="96076"/>
                  </a:lnTo>
                  <a:lnTo>
                    <a:pt x="21263" y="94968"/>
                  </a:lnTo>
                  <a:lnTo>
                    <a:pt x="19570" y="93429"/>
                  </a:lnTo>
                  <a:lnTo>
                    <a:pt x="18531" y="93368"/>
                  </a:lnTo>
                  <a:lnTo>
                    <a:pt x="16892" y="92514"/>
                  </a:lnTo>
                  <a:lnTo>
                    <a:pt x="15122" y="91175"/>
                  </a:lnTo>
                  <a:lnTo>
                    <a:pt x="13583" y="89268"/>
                  </a:lnTo>
                  <a:lnTo>
                    <a:pt x="11928" y="88029"/>
                  </a:lnTo>
                  <a:lnTo>
                    <a:pt x="11497" y="87521"/>
                  </a:lnTo>
                  <a:lnTo>
                    <a:pt x="11459" y="87044"/>
                  </a:lnTo>
                  <a:lnTo>
                    <a:pt x="11766" y="86506"/>
                  </a:lnTo>
                  <a:lnTo>
                    <a:pt x="11751" y="85921"/>
                  </a:lnTo>
                  <a:lnTo>
                    <a:pt x="11320" y="84052"/>
                  </a:lnTo>
                  <a:lnTo>
                    <a:pt x="11613" y="82067"/>
                  </a:lnTo>
                  <a:lnTo>
                    <a:pt x="11536" y="80198"/>
                  </a:lnTo>
                  <a:lnTo>
                    <a:pt x="11513" y="79359"/>
                  </a:lnTo>
                  <a:lnTo>
                    <a:pt x="11189" y="79097"/>
                  </a:lnTo>
                  <a:lnTo>
                    <a:pt x="10904" y="79382"/>
                  </a:lnTo>
                  <a:lnTo>
                    <a:pt x="10497" y="79736"/>
                  </a:lnTo>
                  <a:lnTo>
                    <a:pt x="10097" y="79805"/>
                  </a:lnTo>
                  <a:lnTo>
                    <a:pt x="8873" y="78444"/>
                  </a:lnTo>
                  <a:lnTo>
                    <a:pt x="7326" y="75667"/>
                  </a:lnTo>
                  <a:lnTo>
                    <a:pt x="6280" y="74736"/>
                  </a:lnTo>
                  <a:lnTo>
                    <a:pt x="4240" y="73459"/>
                  </a:lnTo>
                  <a:lnTo>
                    <a:pt x="2517" y="72382"/>
                  </a:lnTo>
                  <a:lnTo>
                    <a:pt x="1285" y="70058"/>
                  </a:lnTo>
                  <a:lnTo>
                    <a:pt x="0" y="68258"/>
                  </a:lnTo>
                  <a:lnTo>
                    <a:pt x="846" y="67504"/>
                  </a:lnTo>
                  <a:lnTo>
                    <a:pt x="5749" y="66443"/>
                  </a:lnTo>
                  <a:lnTo>
                    <a:pt x="8034" y="67481"/>
                  </a:lnTo>
                  <a:lnTo>
                    <a:pt x="9058" y="67104"/>
                  </a:lnTo>
                  <a:lnTo>
                    <a:pt x="10050" y="66266"/>
                  </a:lnTo>
                  <a:lnTo>
                    <a:pt x="10604" y="65589"/>
                  </a:lnTo>
                  <a:lnTo>
                    <a:pt x="10704" y="64873"/>
                  </a:lnTo>
                  <a:lnTo>
                    <a:pt x="11197" y="63981"/>
                  </a:lnTo>
                  <a:lnTo>
                    <a:pt x="12852" y="63558"/>
                  </a:lnTo>
                  <a:lnTo>
                    <a:pt x="17238" y="64104"/>
                  </a:lnTo>
                  <a:lnTo>
                    <a:pt x="19000" y="62850"/>
                  </a:lnTo>
                  <a:lnTo>
                    <a:pt x="19654" y="62173"/>
                  </a:lnTo>
                  <a:lnTo>
                    <a:pt x="20054" y="60665"/>
                  </a:lnTo>
                  <a:lnTo>
                    <a:pt x="20516" y="59450"/>
                  </a:lnTo>
                  <a:lnTo>
                    <a:pt x="22086" y="58804"/>
                  </a:lnTo>
                  <a:lnTo>
                    <a:pt x="22063" y="57696"/>
                  </a:lnTo>
                  <a:lnTo>
                    <a:pt x="21824" y="56496"/>
                  </a:lnTo>
                  <a:lnTo>
                    <a:pt x="22733" y="53796"/>
                  </a:lnTo>
                  <a:lnTo>
                    <a:pt x="23286" y="52688"/>
                  </a:lnTo>
                  <a:lnTo>
                    <a:pt x="24179" y="52288"/>
                  </a:lnTo>
                  <a:lnTo>
                    <a:pt x="25249" y="51434"/>
                  </a:lnTo>
                  <a:lnTo>
                    <a:pt x="27111" y="49665"/>
                  </a:lnTo>
                  <a:lnTo>
                    <a:pt x="26680" y="48126"/>
                  </a:lnTo>
                  <a:lnTo>
                    <a:pt x="27050" y="46980"/>
                  </a:lnTo>
                  <a:lnTo>
                    <a:pt x="28989" y="44195"/>
                  </a:lnTo>
                  <a:lnTo>
                    <a:pt x="30466" y="41503"/>
                  </a:lnTo>
                  <a:lnTo>
                    <a:pt x="30443" y="40149"/>
                  </a:lnTo>
                  <a:lnTo>
                    <a:pt x="30659" y="38972"/>
                  </a:lnTo>
                  <a:lnTo>
                    <a:pt x="31967" y="37679"/>
                  </a:lnTo>
                  <a:lnTo>
                    <a:pt x="33337" y="35995"/>
                  </a:lnTo>
                  <a:lnTo>
                    <a:pt x="35145" y="30717"/>
                  </a:lnTo>
                  <a:lnTo>
                    <a:pt x="35800" y="29833"/>
                  </a:lnTo>
                  <a:lnTo>
                    <a:pt x="36985" y="28825"/>
                  </a:lnTo>
                  <a:lnTo>
                    <a:pt x="37869" y="27825"/>
                  </a:lnTo>
                  <a:lnTo>
                    <a:pt x="37962" y="24348"/>
                  </a:lnTo>
                  <a:lnTo>
                    <a:pt x="38793" y="23340"/>
                  </a:lnTo>
                  <a:lnTo>
                    <a:pt x="40386" y="22209"/>
                  </a:lnTo>
                  <a:lnTo>
                    <a:pt x="41971" y="20394"/>
                  </a:lnTo>
                  <a:lnTo>
                    <a:pt x="43256" y="18240"/>
                  </a:lnTo>
                  <a:lnTo>
                    <a:pt x="44249" y="17232"/>
                  </a:lnTo>
                  <a:lnTo>
                    <a:pt x="45565" y="16963"/>
                  </a:lnTo>
                  <a:lnTo>
                    <a:pt x="46989" y="16116"/>
                  </a:lnTo>
                  <a:lnTo>
                    <a:pt x="48581" y="15801"/>
                  </a:lnTo>
                  <a:lnTo>
                    <a:pt x="50128" y="16216"/>
                  </a:lnTo>
                  <a:lnTo>
                    <a:pt x="51105" y="16001"/>
                  </a:lnTo>
                  <a:lnTo>
                    <a:pt x="52591" y="14955"/>
                  </a:lnTo>
                  <a:lnTo>
                    <a:pt x="56369" y="10985"/>
                  </a:lnTo>
                  <a:lnTo>
                    <a:pt x="56900" y="10193"/>
                  </a:lnTo>
                  <a:lnTo>
                    <a:pt x="57685" y="9647"/>
                  </a:lnTo>
                  <a:lnTo>
                    <a:pt x="60748" y="8285"/>
                  </a:lnTo>
                  <a:lnTo>
                    <a:pt x="61525" y="6916"/>
                  </a:lnTo>
                  <a:lnTo>
                    <a:pt x="62580" y="5685"/>
                  </a:lnTo>
                  <a:lnTo>
                    <a:pt x="63942" y="5777"/>
                  </a:lnTo>
                  <a:lnTo>
                    <a:pt x="68390" y="8824"/>
                  </a:lnTo>
                  <a:lnTo>
                    <a:pt x="73145" y="8631"/>
                  </a:lnTo>
                  <a:lnTo>
                    <a:pt x="74015" y="8747"/>
                  </a:lnTo>
                  <a:lnTo>
                    <a:pt x="74300" y="8808"/>
                  </a:lnTo>
                  <a:lnTo>
                    <a:pt x="74885" y="9054"/>
                  </a:lnTo>
                  <a:lnTo>
                    <a:pt x="81210" y="10562"/>
                  </a:lnTo>
                  <a:lnTo>
                    <a:pt x="82187" y="10393"/>
                  </a:lnTo>
                  <a:lnTo>
                    <a:pt x="82457" y="10278"/>
                  </a:lnTo>
                  <a:lnTo>
                    <a:pt x="85004" y="11516"/>
                  </a:lnTo>
                  <a:lnTo>
                    <a:pt x="87259" y="11354"/>
                  </a:lnTo>
                  <a:lnTo>
                    <a:pt x="89398" y="10493"/>
                  </a:lnTo>
                  <a:lnTo>
                    <a:pt x="91622" y="10201"/>
                  </a:lnTo>
                  <a:lnTo>
                    <a:pt x="93669" y="10716"/>
                  </a:lnTo>
                  <a:lnTo>
                    <a:pt x="95224" y="12462"/>
                  </a:lnTo>
                  <a:lnTo>
                    <a:pt x="99263" y="16170"/>
                  </a:lnTo>
                  <a:lnTo>
                    <a:pt x="100464" y="17555"/>
                  </a:lnTo>
                  <a:lnTo>
                    <a:pt x="102311" y="17347"/>
                  </a:lnTo>
                  <a:lnTo>
                    <a:pt x="104358" y="16655"/>
                  </a:lnTo>
                  <a:lnTo>
                    <a:pt x="106428" y="14186"/>
                  </a:lnTo>
                  <a:lnTo>
                    <a:pt x="112792" y="11370"/>
                  </a:lnTo>
                  <a:lnTo>
                    <a:pt x="117648" y="10670"/>
                  </a:lnTo>
                  <a:lnTo>
                    <a:pt x="122388" y="9539"/>
                  </a:lnTo>
                  <a:lnTo>
                    <a:pt x="127875" y="8739"/>
                  </a:lnTo>
                  <a:lnTo>
                    <a:pt x="129460" y="6431"/>
                  </a:lnTo>
                  <a:lnTo>
                    <a:pt x="130338" y="4854"/>
                  </a:lnTo>
                  <a:lnTo>
                    <a:pt x="130961" y="1931"/>
                  </a:lnTo>
                  <a:lnTo>
                    <a:pt x="133916" y="1085"/>
                  </a:lnTo>
                  <a:lnTo>
                    <a:pt x="136725" y="485"/>
                  </a:lnTo>
                  <a:lnTo>
                    <a:pt x="137726" y="115"/>
                  </a:lnTo>
                  <a:lnTo>
                    <a:pt x="139773" y="0"/>
                  </a:lnTo>
                  <a:lnTo>
                    <a:pt x="141365" y="246"/>
                  </a:lnTo>
                  <a:lnTo>
                    <a:pt x="143820" y="1692"/>
                  </a:lnTo>
                  <a:lnTo>
                    <a:pt x="145544" y="3500"/>
                  </a:lnTo>
                  <a:lnTo>
                    <a:pt x="146221" y="4939"/>
                  </a:lnTo>
                  <a:lnTo>
                    <a:pt x="147691" y="6970"/>
                  </a:lnTo>
                  <a:lnTo>
                    <a:pt x="149238" y="9808"/>
                  </a:lnTo>
                  <a:lnTo>
                    <a:pt x="150946" y="13585"/>
                  </a:lnTo>
                  <a:lnTo>
                    <a:pt x="151316" y="15486"/>
                  </a:lnTo>
                  <a:lnTo>
                    <a:pt x="151962" y="17547"/>
                  </a:lnTo>
                  <a:lnTo>
                    <a:pt x="153232" y="20047"/>
                  </a:lnTo>
                  <a:lnTo>
                    <a:pt x="155656" y="22817"/>
                  </a:lnTo>
                  <a:lnTo>
                    <a:pt x="155994" y="23332"/>
                  </a:lnTo>
                  <a:lnTo>
                    <a:pt x="157095" y="25278"/>
                  </a:lnTo>
                  <a:lnTo>
                    <a:pt x="159219" y="29579"/>
                  </a:lnTo>
                  <a:lnTo>
                    <a:pt x="160997" y="31294"/>
                  </a:lnTo>
                  <a:lnTo>
                    <a:pt x="162543" y="33164"/>
                  </a:lnTo>
                  <a:lnTo>
                    <a:pt x="163290" y="35041"/>
                  </a:lnTo>
                  <a:lnTo>
                    <a:pt x="164398" y="36741"/>
                  </a:lnTo>
                  <a:lnTo>
                    <a:pt x="166999" y="38995"/>
                  </a:lnTo>
                  <a:lnTo>
                    <a:pt x="169108" y="41041"/>
                  </a:lnTo>
                  <a:lnTo>
                    <a:pt x="170793" y="46911"/>
                  </a:lnTo>
                  <a:lnTo>
                    <a:pt x="171970" y="49603"/>
                  </a:lnTo>
                  <a:lnTo>
                    <a:pt x="172724" y="51657"/>
                  </a:lnTo>
                  <a:lnTo>
                    <a:pt x="172363" y="55811"/>
                  </a:lnTo>
                  <a:lnTo>
                    <a:pt x="172832" y="57588"/>
                  </a:lnTo>
                  <a:lnTo>
                    <a:pt x="171870" y="60827"/>
                  </a:lnTo>
                  <a:lnTo>
                    <a:pt x="170131" y="67320"/>
                  </a:lnTo>
                  <a:lnTo>
                    <a:pt x="169708" y="72474"/>
                  </a:lnTo>
                  <a:lnTo>
                    <a:pt x="170008" y="75243"/>
                  </a:lnTo>
                  <a:lnTo>
                    <a:pt x="170046" y="77020"/>
                  </a:lnTo>
                  <a:lnTo>
                    <a:pt x="170470" y="78151"/>
                  </a:lnTo>
                  <a:lnTo>
                    <a:pt x="170932" y="80490"/>
                  </a:lnTo>
                  <a:lnTo>
                    <a:pt x="171001" y="82521"/>
                  </a:lnTo>
                  <a:lnTo>
                    <a:pt x="170377" y="83098"/>
                  </a:lnTo>
                  <a:lnTo>
                    <a:pt x="169508" y="83582"/>
                  </a:lnTo>
                  <a:lnTo>
                    <a:pt x="169169" y="84005"/>
                  </a:lnTo>
                  <a:lnTo>
                    <a:pt x="169970" y="84921"/>
                  </a:lnTo>
                  <a:lnTo>
                    <a:pt x="171062" y="866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7" name="Serbest Form 196">
              <a:extLst>
                <a:ext uri="{FF2B5EF4-FFF2-40B4-BE49-F238E27FC236}">
                  <a16:creationId xmlns:a16="http://schemas.microsoft.com/office/drawing/2014/main" id="{337EED27-C5D7-7CED-CB9D-5536335FB089}"/>
                </a:ext>
              </a:extLst>
            </p:cNvPr>
            <p:cNvSpPr/>
            <p:nvPr/>
          </p:nvSpPr>
          <p:spPr>
            <a:xfrm>
              <a:off x="8404800" y="5374519"/>
              <a:ext cx="89367" cy="117938"/>
            </a:xfrm>
            <a:custGeom>
              <a:avLst/>
              <a:gdLst>
                <a:gd name="csX0" fmla="*/ 19124 w 89367"/>
                <a:gd name="csY0" fmla="*/ 539 h 117938"/>
                <a:gd name="csX1" fmla="*/ 21717 w 89367"/>
                <a:gd name="csY1" fmla="*/ 723 h 117938"/>
                <a:gd name="csX2" fmla="*/ 23656 w 89367"/>
                <a:gd name="csY2" fmla="*/ 239 h 117938"/>
                <a:gd name="csX3" fmla="*/ 28558 w 89367"/>
                <a:gd name="csY3" fmla="*/ 854 h 117938"/>
                <a:gd name="csX4" fmla="*/ 29612 w 89367"/>
                <a:gd name="csY4" fmla="*/ 1339 h 117938"/>
                <a:gd name="csX5" fmla="*/ 30297 w 89367"/>
                <a:gd name="csY5" fmla="*/ 1885 h 117938"/>
                <a:gd name="csX6" fmla="*/ 31582 w 89367"/>
                <a:gd name="csY6" fmla="*/ 3685 h 117938"/>
                <a:gd name="csX7" fmla="*/ 32814 w 89367"/>
                <a:gd name="csY7" fmla="*/ 6008 h 117938"/>
                <a:gd name="csX8" fmla="*/ 34537 w 89367"/>
                <a:gd name="csY8" fmla="*/ 7085 h 117938"/>
                <a:gd name="csX9" fmla="*/ 36577 w 89367"/>
                <a:gd name="csY9" fmla="*/ 8362 h 117938"/>
                <a:gd name="csX10" fmla="*/ 37623 w 89367"/>
                <a:gd name="csY10" fmla="*/ 9293 h 117938"/>
                <a:gd name="csX11" fmla="*/ 39170 w 89367"/>
                <a:gd name="csY11" fmla="*/ 12070 h 117938"/>
                <a:gd name="csX12" fmla="*/ 40394 w 89367"/>
                <a:gd name="csY12" fmla="*/ 13432 h 117938"/>
                <a:gd name="csX13" fmla="*/ 40794 w 89367"/>
                <a:gd name="csY13" fmla="*/ 13362 h 117938"/>
                <a:gd name="csX14" fmla="*/ 41201 w 89367"/>
                <a:gd name="csY14" fmla="*/ 13009 h 117938"/>
                <a:gd name="csX15" fmla="*/ 41487 w 89367"/>
                <a:gd name="csY15" fmla="*/ 12724 h 117938"/>
                <a:gd name="csX16" fmla="*/ 41810 w 89367"/>
                <a:gd name="csY16" fmla="*/ 12985 h 117938"/>
                <a:gd name="csX17" fmla="*/ 41833 w 89367"/>
                <a:gd name="csY17" fmla="*/ 13824 h 117938"/>
                <a:gd name="csX18" fmla="*/ 41910 w 89367"/>
                <a:gd name="csY18" fmla="*/ 15693 h 117938"/>
                <a:gd name="csX19" fmla="*/ 41617 w 89367"/>
                <a:gd name="csY19" fmla="*/ 17678 h 117938"/>
                <a:gd name="csX20" fmla="*/ 42048 w 89367"/>
                <a:gd name="csY20" fmla="*/ 19547 h 117938"/>
                <a:gd name="csX21" fmla="*/ 42063 w 89367"/>
                <a:gd name="csY21" fmla="*/ 20132 h 117938"/>
                <a:gd name="csX22" fmla="*/ 41756 w 89367"/>
                <a:gd name="csY22" fmla="*/ 20671 h 117938"/>
                <a:gd name="csX23" fmla="*/ 41794 w 89367"/>
                <a:gd name="csY23" fmla="*/ 21148 h 117938"/>
                <a:gd name="csX24" fmla="*/ 42225 w 89367"/>
                <a:gd name="csY24" fmla="*/ 21655 h 117938"/>
                <a:gd name="csX25" fmla="*/ 43880 w 89367"/>
                <a:gd name="csY25" fmla="*/ 22894 h 117938"/>
                <a:gd name="csX26" fmla="*/ 45419 w 89367"/>
                <a:gd name="csY26" fmla="*/ 24802 h 117938"/>
                <a:gd name="csX27" fmla="*/ 47189 w 89367"/>
                <a:gd name="csY27" fmla="*/ 26140 h 117938"/>
                <a:gd name="csX28" fmla="*/ 48828 w 89367"/>
                <a:gd name="csY28" fmla="*/ 26994 h 117938"/>
                <a:gd name="csX29" fmla="*/ 49867 w 89367"/>
                <a:gd name="csY29" fmla="*/ 27056 h 117938"/>
                <a:gd name="csX30" fmla="*/ 51560 w 89367"/>
                <a:gd name="csY30" fmla="*/ 28594 h 117938"/>
                <a:gd name="csX31" fmla="*/ 54915 w 89367"/>
                <a:gd name="csY31" fmla="*/ 29702 h 117938"/>
                <a:gd name="csX32" fmla="*/ 55992 w 89367"/>
                <a:gd name="csY32" fmla="*/ 30087 h 117938"/>
                <a:gd name="csX33" fmla="*/ 56723 w 89367"/>
                <a:gd name="csY33" fmla="*/ 30718 h 117938"/>
                <a:gd name="csX34" fmla="*/ 57262 w 89367"/>
                <a:gd name="csY34" fmla="*/ 31448 h 117938"/>
                <a:gd name="csX35" fmla="*/ 57293 w 89367"/>
                <a:gd name="csY35" fmla="*/ 32233 h 117938"/>
                <a:gd name="csX36" fmla="*/ 56777 w 89367"/>
                <a:gd name="csY36" fmla="*/ 32602 h 117938"/>
                <a:gd name="csX37" fmla="*/ 56054 w 89367"/>
                <a:gd name="csY37" fmla="*/ 33664 h 117938"/>
                <a:gd name="csX38" fmla="*/ 55754 w 89367"/>
                <a:gd name="csY38" fmla="*/ 34948 h 117938"/>
                <a:gd name="csX39" fmla="*/ 55223 w 89367"/>
                <a:gd name="csY39" fmla="*/ 35279 h 117938"/>
                <a:gd name="csX40" fmla="*/ 54684 w 89367"/>
                <a:gd name="csY40" fmla="*/ 35302 h 117938"/>
                <a:gd name="csX41" fmla="*/ 54292 w 89367"/>
                <a:gd name="csY41" fmla="*/ 35679 h 117938"/>
                <a:gd name="csX42" fmla="*/ 54384 w 89367"/>
                <a:gd name="csY42" fmla="*/ 36233 h 117938"/>
                <a:gd name="csX43" fmla="*/ 54830 w 89367"/>
                <a:gd name="csY43" fmla="*/ 36764 h 117938"/>
                <a:gd name="csX44" fmla="*/ 55530 w 89367"/>
                <a:gd name="csY44" fmla="*/ 37241 h 117938"/>
                <a:gd name="csX45" fmla="*/ 56862 w 89367"/>
                <a:gd name="csY45" fmla="*/ 37718 h 117938"/>
                <a:gd name="csX46" fmla="*/ 58186 w 89367"/>
                <a:gd name="csY46" fmla="*/ 38418 h 117938"/>
                <a:gd name="csX47" fmla="*/ 58170 w 89367"/>
                <a:gd name="csY47" fmla="*/ 38972 h 117938"/>
                <a:gd name="csX48" fmla="*/ 57901 w 89367"/>
                <a:gd name="csY48" fmla="*/ 39579 h 117938"/>
                <a:gd name="csX49" fmla="*/ 56223 w 89367"/>
                <a:gd name="csY49" fmla="*/ 39803 h 117938"/>
                <a:gd name="csX50" fmla="*/ 54969 w 89367"/>
                <a:gd name="csY50" fmla="*/ 39903 h 117938"/>
                <a:gd name="csX51" fmla="*/ 54399 w 89367"/>
                <a:gd name="csY51" fmla="*/ 40157 h 117938"/>
                <a:gd name="csX52" fmla="*/ 54445 w 89367"/>
                <a:gd name="csY52" fmla="*/ 41218 h 117938"/>
                <a:gd name="csX53" fmla="*/ 57970 w 89367"/>
                <a:gd name="csY53" fmla="*/ 42334 h 117938"/>
                <a:gd name="csX54" fmla="*/ 59571 w 89367"/>
                <a:gd name="csY54" fmla="*/ 43380 h 117938"/>
                <a:gd name="csX55" fmla="*/ 60410 w 89367"/>
                <a:gd name="csY55" fmla="*/ 44742 h 117938"/>
                <a:gd name="csX56" fmla="*/ 62657 w 89367"/>
                <a:gd name="csY56" fmla="*/ 45642 h 117938"/>
                <a:gd name="csX57" fmla="*/ 66312 w 89367"/>
                <a:gd name="csY57" fmla="*/ 46080 h 117938"/>
                <a:gd name="csX58" fmla="*/ 68851 w 89367"/>
                <a:gd name="csY58" fmla="*/ 47488 h 117938"/>
                <a:gd name="csX59" fmla="*/ 70283 w 89367"/>
                <a:gd name="csY59" fmla="*/ 49834 h 117938"/>
                <a:gd name="csX60" fmla="*/ 72607 w 89367"/>
                <a:gd name="csY60" fmla="*/ 49273 h 117938"/>
                <a:gd name="csX61" fmla="*/ 75846 w 89367"/>
                <a:gd name="csY61" fmla="*/ 45780 h 117938"/>
                <a:gd name="csX62" fmla="*/ 79017 w 89367"/>
                <a:gd name="csY62" fmla="*/ 44872 h 117938"/>
                <a:gd name="csX63" fmla="*/ 82134 w 89367"/>
                <a:gd name="csY63" fmla="*/ 46541 h 117938"/>
                <a:gd name="csX64" fmla="*/ 83835 w 89367"/>
                <a:gd name="csY64" fmla="*/ 47919 h 117938"/>
                <a:gd name="csX65" fmla="*/ 84127 w 89367"/>
                <a:gd name="csY65" fmla="*/ 48988 h 117938"/>
                <a:gd name="csX66" fmla="*/ 83403 w 89367"/>
                <a:gd name="csY66" fmla="*/ 49426 h 117938"/>
                <a:gd name="csX67" fmla="*/ 81664 w 89367"/>
                <a:gd name="csY67" fmla="*/ 49219 h 117938"/>
                <a:gd name="csX68" fmla="*/ 80233 w 89367"/>
                <a:gd name="csY68" fmla="*/ 49888 h 117938"/>
                <a:gd name="csX69" fmla="*/ 79117 w 89367"/>
                <a:gd name="csY69" fmla="*/ 51419 h 117938"/>
                <a:gd name="csX70" fmla="*/ 78948 w 89367"/>
                <a:gd name="csY70" fmla="*/ 53050 h 117938"/>
                <a:gd name="csX71" fmla="*/ 79733 w 89367"/>
                <a:gd name="csY71" fmla="*/ 54781 h 117938"/>
                <a:gd name="csX72" fmla="*/ 80833 w 89367"/>
                <a:gd name="csY72" fmla="*/ 55973 h 117938"/>
                <a:gd name="csX73" fmla="*/ 82264 w 89367"/>
                <a:gd name="csY73" fmla="*/ 56635 h 117938"/>
                <a:gd name="csX74" fmla="*/ 83026 w 89367"/>
                <a:gd name="csY74" fmla="*/ 57535 h 117938"/>
                <a:gd name="csX75" fmla="*/ 83126 w 89367"/>
                <a:gd name="csY75" fmla="*/ 58681 h 117938"/>
                <a:gd name="csX76" fmla="*/ 83496 w 89367"/>
                <a:gd name="csY76" fmla="*/ 58996 h 117938"/>
                <a:gd name="csX77" fmla="*/ 82680 w 89367"/>
                <a:gd name="csY77" fmla="*/ 59519 h 117938"/>
                <a:gd name="csX78" fmla="*/ 81803 w 89367"/>
                <a:gd name="csY78" fmla="*/ 60304 h 117938"/>
                <a:gd name="csX79" fmla="*/ 81302 w 89367"/>
                <a:gd name="csY79" fmla="*/ 61673 h 117938"/>
                <a:gd name="csX80" fmla="*/ 81172 w 89367"/>
                <a:gd name="csY80" fmla="*/ 63866 h 117938"/>
                <a:gd name="csX81" fmla="*/ 78402 w 89367"/>
                <a:gd name="csY81" fmla="*/ 65581 h 117938"/>
                <a:gd name="csX82" fmla="*/ 77363 w 89367"/>
                <a:gd name="csY82" fmla="*/ 65897 h 117938"/>
                <a:gd name="csX83" fmla="*/ 76893 w 89367"/>
                <a:gd name="csY83" fmla="*/ 67035 h 117938"/>
                <a:gd name="csX84" fmla="*/ 76162 w 89367"/>
                <a:gd name="csY84" fmla="*/ 70243 h 117938"/>
                <a:gd name="csX85" fmla="*/ 76247 w 89367"/>
                <a:gd name="csY85" fmla="*/ 72651 h 117938"/>
                <a:gd name="csX86" fmla="*/ 76624 w 89367"/>
                <a:gd name="csY86" fmla="*/ 73874 h 117938"/>
                <a:gd name="csX87" fmla="*/ 76793 w 89367"/>
                <a:gd name="csY87" fmla="*/ 74874 h 117938"/>
                <a:gd name="csX88" fmla="*/ 77693 w 89367"/>
                <a:gd name="csY88" fmla="*/ 76097 h 117938"/>
                <a:gd name="csX89" fmla="*/ 78509 w 89367"/>
                <a:gd name="csY89" fmla="*/ 77974 h 117938"/>
                <a:gd name="csX90" fmla="*/ 79048 w 89367"/>
                <a:gd name="csY90" fmla="*/ 80452 h 117938"/>
                <a:gd name="csX91" fmla="*/ 80248 w 89367"/>
                <a:gd name="csY91" fmla="*/ 82359 h 117938"/>
                <a:gd name="csX92" fmla="*/ 83319 w 89367"/>
                <a:gd name="csY92" fmla="*/ 84236 h 117938"/>
                <a:gd name="csX93" fmla="*/ 84842 w 89367"/>
                <a:gd name="csY93" fmla="*/ 85329 h 117938"/>
                <a:gd name="csX94" fmla="*/ 85973 w 89367"/>
                <a:gd name="csY94" fmla="*/ 86914 h 117938"/>
                <a:gd name="csX95" fmla="*/ 86835 w 89367"/>
                <a:gd name="csY95" fmla="*/ 88344 h 117938"/>
                <a:gd name="csX96" fmla="*/ 89367 w 89367"/>
                <a:gd name="csY96" fmla="*/ 90244 h 117938"/>
                <a:gd name="csX97" fmla="*/ 89175 w 89367"/>
                <a:gd name="csY97" fmla="*/ 91599 h 117938"/>
                <a:gd name="csX98" fmla="*/ 88621 w 89367"/>
                <a:gd name="csY98" fmla="*/ 92922 h 117938"/>
                <a:gd name="csX99" fmla="*/ 88036 w 89367"/>
                <a:gd name="csY99" fmla="*/ 93545 h 117938"/>
                <a:gd name="csX100" fmla="*/ 86774 w 89367"/>
                <a:gd name="csY100" fmla="*/ 95245 h 117938"/>
                <a:gd name="csX101" fmla="*/ 85543 w 89367"/>
                <a:gd name="csY101" fmla="*/ 96199 h 117938"/>
                <a:gd name="csX102" fmla="*/ 83519 w 89367"/>
                <a:gd name="csY102" fmla="*/ 99191 h 117938"/>
                <a:gd name="csX103" fmla="*/ 80325 w 89367"/>
                <a:gd name="csY103" fmla="*/ 99353 h 117938"/>
                <a:gd name="csX104" fmla="*/ 79564 w 89367"/>
                <a:gd name="csY104" fmla="*/ 99591 h 117938"/>
                <a:gd name="csX105" fmla="*/ 78348 w 89367"/>
                <a:gd name="csY105" fmla="*/ 100407 h 117938"/>
                <a:gd name="csX106" fmla="*/ 77755 w 89367"/>
                <a:gd name="csY106" fmla="*/ 101899 h 117938"/>
                <a:gd name="csX107" fmla="*/ 78325 w 89367"/>
                <a:gd name="csY107" fmla="*/ 103099 h 117938"/>
                <a:gd name="csX108" fmla="*/ 78271 w 89367"/>
                <a:gd name="csY108" fmla="*/ 104307 h 117938"/>
                <a:gd name="csX109" fmla="*/ 77693 w 89367"/>
                <a:gd name="csY109" fmla="*/ 106653 h 117938"/>
                <a:gd name="csX110" fmla="*/ 78463 w 89367"/>
                <a:gd name="csY110" fmla="*/ 109169 h 117938"/>
                <a:gd name="csX111" fmla="*/ 79594 w 89367"/>
                <a:gd name="csY111" fmla="*/ 110315 h 117938"/>
                <a:gd name="csX112" fmla="*/ 79771 w 89367"/>
                <a:gd name="csY112" fmla="*/ 110977 h 117938"/>
                <a:gd name="csX113" fmla="*/ 79579 w 89367"/>
                <a:gd name="csY113" fmla="*/ 112146 h 117938"/>
                <a:gd name="csX114" fmla="*/ 77893 w 89367"/>
                <a:gd name="csY114" fmla="*/ 114531 h 117938"/>
                <a:gd name="csX115" fmla="*/ 77386 w 89367"/>
                <a:gd name="csY115" fmla="*/ 115415 h 117938"/>
                <a:gd name="csX116" fmla="*/ 75700 w 89367"/>
                <a:gd name="csY116" fmla="*/ 115846 h 117938"/>
                <a:gd name="csX117" fmla="*/ 75123 w 89367"/>
                <a:gd name="csY117" fmla="*/ 115623 h 117938"/>
                <a:gd name="csX118" fmla="*/ 74254 w 89367"/>
                <a:gd name="csY118" fmla="*/ 114808 h 117938"/>
                <a:gd name="csX119" fmla="*/ 73445 w 89367"/>
                <a:gd name="csY119" fmla="*/ 114561 h 117938"/>
                <a:gd name="csX120" fmla="*/ 71437 w 89367"/>
                <a:gd name="csY120" fmla="*/ 115523 h 117938"/>
                <a:gd name="csX121" fmla="*/ 69390 w 89367"/>
                <a:gd name="csY121" fmla="*/ 116115 h 117938"/>
                <a:gd name="csX122" fmla="*/ 67782 w 89367"/>
                <a:gd name="csY122" fmla="*/ 115669 h 117938"/>
                <a:gd name="csX123" fmla="*/ 66197 w 89367"/>
                <a:gd name="csY123" fmla="*/ 115615 h 117938"/>
                <a:gd name="csX124" fmla="*/ 65096 w 89367"/>
                <a:gd name="csY124" fmla="*/ 116008 h 117938"/>
                <a:gd name="csX125" fmla="*/ 64265 w 89367"/>
                <a:gd name="csY125" fmla="*/ 116162 h 117938"/>
                <a:gd name="csX126" fmla="*/ 62634 w 89367"/>
                <a:gd name="csY126" fmla="*/ 117192 h 117938"/>
                <a:gd name="csX127" fmla="*/ 60025 w 89367"/>
                <a:gd name="csY127" fmla="*/ 117939 h 117938"/>
                <a:gd name="csX128" fmla="*/ 58816 w 89367"/>
                <a:gd name="csY128" fmla="*/ 117777 h 117938"/>
                <a:gd name="csX129" fmla="*/ 58370 w 89367"/>
                <a:gd name="csY129" fmla="*/ 116808 h 117938"/>
                <a:gd name="csX130" fmla="*/ 57877 w 89367"/>
                <a:gd name="csY130" fmla="*/ 115431 h 117938"/>
                <a:gd name="csX131" fmla="*/ 58116 w 89367"/>
                <a:gd name="csY131" fmla="*/ 114800 h 117938"/>
                <a:gd name="csX132" fmla="*/ 59848 w 89367"/>
                <a:gd name="csY132" fmla="*/ 113708 h 117938"/>
                <a:gd name="csX133" fmla="*/ 60040 w 89367"/>
                <a:gd name="csY133" fmla="*/ 112669 h 117938"/>
                <a:gd name="csX134" fmla="*/ 62456 w 89367"/>
                <a:gd name="csY134" fmla="*/ 107638 h 117938"/>
                <a:gd name="csX135" fmla="*/ 62918 w 89367"/>
                <a:gd name="csY135" fmla="*/ 105999 h 117938"/>
                <a:gd name="csX136" fmla="*/ 62934 w 89367"/>
                <a:gd name="csY136" fmla="*/ 105468 h 117938"/>
                <a:gd name="csX137" fmla="*/ 62302 w 89367"/>
                <a:gd name="csY137" fmla="*/ 105107 h 117938"/>
                <a:gd name="csX138" fmla="*/ 60979 w 89367"/>
                <a:gd name="csY138" fmla="*/ 105122 h 117938"/>
                <a:gd name="csX139" fmla="*/ 55107 w 89367"/>
                <a:gd name="csY139" fmla="*/ 103076 h 117938"/>
                <a:gd name="csX140" fmla="*/ 55377 w 89367"/>
                <a:gd name="csY140" fmla="*/ 100730 h 117938"/>
                <a:gd name="csX141" fmla="*/ 53653 w 89367"/>
                <a:gd name="csY141" fmla="*/ 99460 h 117938"/>
                <a:gd name="csX142" fmla="*/ 51791 w 89367"/>
                <a:gd name="csY142" fmla="*/ 98330 h 117938"/>
                <a:gd name="csX143" fmla="*/ 51483 w 89367"/>
                <a:gd name="csY143" fmla="*/ 97068 h 117938"/>
                <a:gd name="csX144" fmla="*/ 49413 w 89367"/>
                <a:gd name="csY144" fmla="*/ 94514 h 117938"/>
                <a:gd name="csX145" fmla="*/ 47904 w 89367"/>
                <a:gd name="csY145" fmla="*/ 93083 h 117938"/>
                <a:gd name="csX146" fmla="*/ 45973 w 89367"/>
                <a:gd name="csY146" fmla="*/ 92368 h 117938"/>
                <a:gd name="csX147" fmla="*/ 44311 w 89367"/>
                <a:gd name="csY147" fmla="*/ 91314 h 117938"/>
                <a:gd name="csX148" fmla="*/ 43310 w 89367"/>
                <a:gd name="csY148" fmla="*/ 90668 h 117938"/>
                <a:gd name="csX149" fmla="*/ 42864 w 89367"/>
                <a:gd name="csY149" fmla="*/ 89475 h 117938"/>
                <a:gd name="csX150" fmla="*/ 42864 w 89367"/>
                <a:gd name="csY150" fmla="*/ 88767 h 117938"/>
                <a:gd name="csX151" fmla="*/ 42363 w 89367"/>
                <a:gd name="csY151" fmla="*/ 88083 h 117938"/>
                <a:gd name="csX152" fmla="*/ 41563 w 89367"/>
                <a:gd name="csY152" fmla="*/ 88160 h 117938"/>
                <a:gd name="csX153" fmla="*/ 40201 w 89367"/>
                <a:gd name="csY153" fmla="*/ 89114 h 117938"/>
                <a:gd name="csX154" fmla="*/ 38531 w 89367"/>
                <a:gd name="csY154" fmla="*/ 89929 h 117938"/>
                <a:gd name="csX155" fmla="*/ 38239 w 89367"/>
                <a:gd name="csY155" fmla="*/ 90529 h 117938"/>
                <a:gd name="csX156" fmla="*/ 38847 w 89367"/>
                <a:gd name="csY156" fmla="*/ 91937 h 117938"/>
                <a:gd name="csX157" fmla="*/ 39278 w 89367"/>
                <a:gd name="csY157" fmla="*/ 92845 h 117938"/>
                <a:gd name="csX158" fmla="*/ 39077 w 89367"/>
                <a:gd name="csY158" fmla="*/ 93691 h 117938"/>
                <a:gd name="csX159" fmla="*/ 38554 w 89367"/>
                <a:gd name="csY159" fmla="*/ 94776 h 117938"/>
                <a:gd name="csX160" fmla="*/ 35338 w 89367"/>
                <a:gd name="csY160" fmla="*/ 97160 h 117938"/>
                <a:gd name="csX161" fmla="*/ 34976 w 89367"/>
                <a:gd name="csY161" fmla="*/ 97999 h 117938"/>
                <a:gd name="csX162" fmla="*/ 35591 w 89367"/>
                <a:gd name="csY162" fmla="*/ 99337 h 117938"/>
                <a:gd name="csX163" fmla="*/ 35199 w 89367"/>
                <a:gd name="csY163" fmla="*/ 99953 h 117938"/>
                <a:gd name="csX164" fmla="*/ 32514 w 89367"/>
                <a:gd name="csY164" fmla="*/ 100837 h 117938"/>
                <a:gd name="csX165" fmla="*/ 32583 w 89367"/>
                <a:gd name="csY165" fmla="*/ 100107 h 117938"/>
                <a:gd name="csX166" fmla="*/ 32413 w 89367"/>
                <a:gd name="csY166" fmla="*/ 98930 h 117938"/>
                <a:gd name="csX167" fmla="*/ 30874 w 89367"/>
                <a:gd name="csY167" fmla="*/ 97676 h 117938"/>
                <a:gd name="csX168" fmla="*/ 28696 w 89367"/>
                <a:gd name="csY168" fmla="*/ 96707 h 117938"/>
                <a:gd name="csX169" fmla="*/ 23864 w 89367"/>
                <a:gd name="csY169" fmla="*/ 93375 h 117938"/>
                <a:gd name="csX170" fmla="*/ 22009 w 89367"/>
                <a:gd name="csY170" fmla="*/ 92937 h 117938"/>
                <a:gd name="csX171" fmla="*/ 20347 w 89367"/>
                <a:gd name="csY171" fmla="*/ 92545 h 117938"/>
                <a:gd name="csX172" fmla="*/ 17969 w 89367"/>
                <a:gd name="csY172" fmla="*/ 90952 h 117938"/>
                <a:gd name="csX173" fmla="*/ 16745 w 89367"/>
                <a:gd name="csY173" fmla="*/ 90668 h 117938"/>
                <a:gd name="csX174" fmla="*/ 15391 w 89367"/>
                <a:gd name="csY174" fmla="*/ 89529 h 117938"/>
                <a:gd name="csX175" fmla="*/ 12436 w 89367"/>
                <a:gd name="csY175" fmla="*/ 85667 h 117938"/>
                <a:gd name="csX176" fmla="*/ 9919 w 89367"/>
                <a:gd name="csY176" fmla="*/ 83559 h 117938"/>
                <a:gd name="csX177" fmla="*/ 8204 w 89367"/>
                <a:gd name="csY177" fmla="*/ 82498 h 117938"/>
                <a:gd name="csX178" fmla="*/ 7719 w 89367"/>
                <a:gd name="csY178" fmla="*/ 81459 h 117938"/>
                <a:gd name="csX179" fmla="*/ 7619 w 89367"/>
                <a:gd name="csY179" fmla="*/ 80390 h 117938"/>
                <a:gd name="csX180" fmla="*/ 7672 w 89367"/>
                <a:gd name="csY180" fmla="*/ 80028 h 117938"/>
                <a:gd name="csX181" fmla="*/ 8973 w 89367"/>
                <a:gd name="csY181" fmla="*/ 78505 h 117938"/>
                <a:gd name="csX182" fmla="*/ 9973 w 89367"/>
                <a:gd name="csY182" fmla="*/ 78290 h 117938"/>
                <a:gd name="csX183" fmla="*/ 11259 w 89367"/>
                <a:gd name="csY183" fmla="*/ 78236 h 117938"/>
                <a:gd name="csX184" fmla="*/ 12113 w 89367"/>
                <a:gd name="csY184" fmla="*/ 79005 h 117938"/>
                <a:gd name="csX185" fmla="*/ 13221 w 89367"/>
                <a:gd name="csY185" fmla="*/ 79174 h 117938"/>
                <a:gd name="csX186" fmla="*/ 13844 w 89367"/>
                <a:gd name="csY186" fmla="*/ 78190 h 117938"/>
                <a:gd name="csX187" fmla="*/ 14167 w 89367"/>
                <a:gd name="csY187" fmla="*/ 76774 h 117938"/>
                <a:gd name="csX188" fmla="*/ 14021 w 89367"/>
                <a:gd name="csY188" fmla="*/ 74966 h 117938"/>
                <a:gd name="csX189" fmla="*/ 11336 w 89367"/>
                <a:gd name="csY189" fmla="*/ 70759 h 117938"/>
                <a:gd name="csX190" fmla="*/ 9035 w 89367"/>
                <a:gd name="csY190" fmla="*/ 67820 h 117938"/>
                <a:gd name="csX191" fmla="*/ 8765 w 89367"/>
                <a:gd name="csY191" fmla="*/ 67166 h 117938"/>
                <a:gd name="csX192" fmla="*/ 9266 w 89367"/>
                <a:gd name="csY192" fmla="*/ 66612 h 117938"/>
                <a:gd name="csX193" fmla="*/ 10074 w 89367"/>
                <a:gd name="csY193" fmla="*/ 66320 h 117938"/>
                <a:gd name="csX194" fmla="*/ 10935 w 89367"/>
                <a:gd name="csY194" fmla="*/ 66566 h 117938"/>
                <a:gd name="csX195" fmla="*/ 13182 w 89367"/>
                <a:gd name="csY195" fmla="*/ 66781 h 117938"/>
                <a:gd name="csX196" fmla="*/ 15345 w 89367"/>
                <a:gd name="csY196" fmla="*/ 66504 h 117938"/>
                <a:gd name="csX197" fmla="*/ 16084 w 89367"/>
                <a:gd name="csY197" fmla="*/ 65789 h 117938"/>
                <a:gd name="csX198" fmla="*/ 16084 w 89367"/>
                <a:gd name="csY198" fmla="*/ 64820 h 117938"/>
                <a:gd name="csX199" fmla="*/ 15299 w 89367"/>
                <a:gd name="csY199" fmla="*/ 63920 h 117938"/>
                <a:gd name="csX200" fmla="*/ 12767 w 89367"/>
                <a:gd name="csY200" fmla="*/ 61496 h 117938"/>
                <a:gd name="csX201" fmla="*/ 10797 w 89367"/>
                <a:gd name="csY201" fmla="*/ 59358 h 117938"/>
                <a:gd name="csX202" fmla="*/ 8473 w 89367"/>
                <a:gd name="csY202" fmla="*/ 57712 h 117938"/>
                <a:gd name="csX203" fmla="*/ 6757 w 89367"/>
                <a:gd name="csY203" fmla="*/ 57050 h 117938"/>
                <a:gd name="csX204" fmla="*/ 6249 w 89367"/>
                <a:gd name="csY204" fmla="*/ 56211 h 117938"/>
                <a:gd name="csX205" fmla="*/ 6033 w 89367"/>
                <a:gd name="csY205" fmla="*/ 55319 h 117938"/>
                <a:gd name="csX206" fmla="*/ 6226 w 89367"/>
                <a:gd name="csY206" fmla="*/ 53680 h 117938"/>
                <a:gd name="csX207" fmla="*/ 6341 w 89367"/>
                <a:gd name="csY207" fmla="*/ 51588 h 117938"/>
                <a:gd name="csX208" fmla="*/ 6741 w 89367"/>
                <a:gd name="csY208" fmla="*/ 50280 h 117938"/>
                <a:gd name="csX209" fmla="*/ 8296 w 89367"/>
                <a:gd name="csY209" fmla="*/ 47796 h 117938"/>
                <a:gd name="csX210" fmla="*/ 9781 w 89367"/>
                <a:gd name="csY210" fmla="*/ 45157 h 117938"/>
                <a:gd name="csX211" fmla="*/ 10697 w 89367"/>
                <a:gd name="csY211" fmla="*/ 42618 h 117938"/>
                <a:gd name="csX212" fmla="*/ 11182 w 89367"/>
                <a:gd name="csY212" fmla="*/ 40257 h 117938"/>
                <a:gd name="csX213" fmla="*/ 11005 w 89367"/>
                <a:gd name="csY213" fmla="*/ 39572 h 117938"/>
                <a:gd name="csX214" fmla="*/ 10228 w 89367"/>
                <a:gd name="csY214" fmla="*/ 39072 h 117938"/>
                <a:gd name="csX215" fmla="*/ 8596 w 89367"/>
                <a:gd name="csY215" fmla="*/ 38556 h 117938"/>
                <a:gd name="csX216" fmla="*/ 6318 w 89367"/>
                <a:gd name="csY216" fmla="*/ 39003 h 117938"/>
                <a:gd name="csX217" fmla="*/ 4386 w 89367"/>
                <a:gd name="csY217" fmla="*/ 39864 h 117938"/>
                <a:gd name="csX218" fmla="*/ 3633 w 89367"/>
                <a:gd name="csY218" fmla="*/ 39934 h 117938"/>
                <a:gd name="csX219" fmla="*/ 3378 w 89367"/>
                <a:gd name="csY219" fmla="*/ 38872 h 117938"/>
                <a:gd name="csX220" fmla="*/ 3679 w 89367"/>
                <a:gd name="csY220" fmla="*/ 38403 h 117938"/>
                <a:gd name="csX221" fmla="*/ 4286 w 89367"/>
                <a:gd name="csY221" fmla="*/ 38464 h 117938"/>
                <a:gd name="csX222" fmla="*/ 4787 w 89367"/>
                <a:gd name="csY222" fmla="*/ 38664 h 117938"/>
                <a:gd name="csX223" fmla="*/ 5318 w 89367"/>
                <a:gd name="csY223" fmla="*/ 38180 h 117938"/>
                <a:gd name="csX224" fmla="*/ 5641 w 89367"/>
                <a:gd name="csY224" fmla="*/ 36756 h 117938"/>
                <a:gd name="csX225" fmla="*/ 4833 w 89367"/>
                <a:gd name="csY225" fmla="*/ 31771 h 117938"/>
                <a:gd name="csX226" fmla="*/ 6280 w 89367"/>
                <a:gd name="csY226" fmla="*/ 31333 h 117938"/>
                <a:gd name="csX227" fmla="*/ 6303 w 89367"/>
                <a:gd name="csY227" fmla="*/ 30610 h 117938"/>
                <a:gd name="csX228" fmla="*/ 6433 w 89367"/>
                <a:gd name="csY228" fmla="*/ 29971 h 117938"/>
                <a:gd name="csX229" fmla="*/ 7927 w 89367"/>
                <a:gd name="csY229" fmla="*/ 30841 h 117938"/>
                <a:gd name="csX230" fmla="*/ 10019 w 89367"/>
                <a:gd name="csY230" fmla="*/ 30856 h 117938"/>
                <a:gd name="csX231" fmla="*/ 11859 w 89367"/>
                <a:gd name="csY231" fmla="*/ 30679 h 117938"/>
                <a:gd name="csX232" fmla="*/ 12136 w 89367"/>
                <a:gd name="csY232" fmla="*/ 30187 h 117938"/>
                <a:gd name="csX233" fmla="*/ 12120 w 89367"/>
                <a:gd name="csY233" fmla="*/ 29479 h 117938"/>
                <a:gd name="csX234" fmla="*/ 11736 w 89367"/>
                <a:gd name="csY234" fmla="*/ 28917 h 117938"/>
                <a:gd name="csX235" fmla="*/ 11081 w 89367"/>
                <a:gd name="csY235" fmla="*/ 28471 h 117938"/>
                <a:gd name="csX236" fmla="*/ 10612 w 89367"/>
                <a:gd name="csY236" fmla="*/ 27779 h 117938"/>
                <a:gd name="csX237" fmla="*/ 9373 w 89367"/>
                <a:gd name="csY237" fmla="*/ 27471 h 117938"/>
                <a:gd name="csX238" fmla="*/ 5487 w 89367"/>
                <a:gd name="csY238" fmla="*/ 25671 h 117938"/>
                <a:gd name="csX239" fmla="*/ 3579 w 89367"/>
                <a:gd name="csY239" fmla="*/ 23756 h 117938"/>
                <a:gd name="csX240" fmla="*/ 3640 w 89367"/>
                <a:gd name="csY240" fmla="*/ 21717 h 117938"/>
                <a:gd name="csX241" fmla="*/ 4194 w 89367"/>
                <a:gd name="csY241" fmla="*/ 20601 h 117938"/>
                <a:gd name="csX242" fmla="*/ 4864 w 89367"/>
                <a:gd name="csY242" fmla="*/ 20209 h 117938"/>
                <a:gd name="csX243" fmla="*/ 4664 w 89367"/>
                <a:gd name="csY243" fmla="*/ 19832 h 117938"/>
                <a:gd name="csX244" fmla="*/ 2478 w 89367"/>
                <a:gd name="csY244" fmla="*/ 18886 h 117938"/>
                <a:gd name="csX245" fmla="*/ 1701 w 89367"/>
                <a:gd name="csY245" fmla="*/ 17570 h 117938"/>
                <a:gd name="csX246" fmla="*/ 2340 w 89367"/>
                <a:gd name="csY246" fmla="*/ 15886 h 117938"/>
                <a:gd name="csX247" fmla="*/ 1201 w 89367"/>
                <a:gd name="csY247" fmla="*/ 12447 h 117938"/>
                <a:gd name="csX248" fmla="*/ 0 w 89367"/>
                <a:gd name="csY248" fmla="*/ 10331 h 117938"/>
                <a:gd name="csX249" fmla="*/ 1178 w 89367"/>
                <a:gd name="csY249" fmla="*/ 9416 h 117938"/>
                <a:gd name="csX250" fmla="*/ 1339 w 89367"/>
                <a:gd name="csY250" fmla="*/ 8108 h 117938"/>
                <a:gd name="csX251" fmla="*/ 1432 w 89367"/>
                <a:gd name="csY251" fmla="*/ 7362 h 117938"/>
                <a:gd name="csX252" fmla="*/ 1916 w 89367"/>
                <a:gd name="csY252" fmla="*/ 7377 h 117938"/>
                <a:gd name="csX253" fmla="*/ 3817 w 89367"/>
                <a:gd name="csY253" fmla="*/ 6500 h 117938"/>
                <a:gd name="csX254" fmla="*/ 4510 w 89367"/>
                <a:gd name="csY254" fmla="*/ 5793 h 117938"/>
                <a:gd name="csX255" fmla="*/ 4910 w 89367"/>
                <a:gd name="csY255" fmla="*/ 4954 h 117938"/>
                <a:gd name="csX256" fmla="*/ 5364 w 89367"/>
                <a:gd name="csY256" fmla="*/ 4747 h 117938"/>
                <a:gd name="csX257" fmla="*/ 6633 w 89367"/>
                <a:gd name="csY257" fmla="*/ 5654 h 117938"/>
                <a:gd name="csX258" fmla="*/ 7981 w 89367"/>
                <a:gd name="csY258" fmla="*/ 5731 h 117938"/>
                <a:gd name="csX259" fmla="*/ 9481 w 89367"/>
                <a:gd name="csY259" fmla="*/ 5162 h 117938"/>
                <a:gd name="csX260" fmla="*/ 10612 w 89367"/>
                <a:gd name="csY260" fmla="*/ 4369 h 117938"/>
                <a:gd name="csX261" fmla="*/ 11959 w 89367"/>
                <a:gd name="csY261" fmla="*/ 3708 h 117938"/>
                <a:gd name="csX262" fmla="*/ 12575 w 89367"/>
                <a:gd name="csY262" fmla="*/ 3254 h 117938"/>
                <a:gd name="csX263" fmla="*/ 13359 w 89367"/>
                <a:gd name="csY263" fmla="*/ 2546 h 117938"/>
                <a:gd name="csX264" fmla="*/ 14937 w 89367"/>
                <a:gd name="csY264" fmla="*/ 439 h 117938"/>
                <a:gd name="csX265" fmla="*/ 16730 w 89367"/>
                <a:gd name="csY265" fmla="*/ 0 h 1179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</a:cxnLst>
              <a:rect l="l" t="t" r="r" b="b"/>
              <a:pathLst>
                <a:path w="89367" h="117938">
                  <a:moveTo>
                    <a:pt x="19124" y="539"/>
                  </a:moveTo>
                  <a:lnTo>
                    <a:pt x="21717" y="723"/>
                  </a:lnTo>
                  <a:lnTo>
                    <a:pt x="23656" y="239"/>
                  </a:lnTo>
                  <a:lnTo>
                    <a:pt x="28558" y="854"/>
                  </a:lnTo>
                  <a:lnTo>
                    <a:pt x="29612" y="1339"/>
                  </a:lnTo>
                  <a:lnTo>
                    <a:pt x="30297" y="1885"/>
                  </a:lnTo>
                  <a:lnTo>
                    <a:pt x="31582" y="3685"/>
                  </a:lnTo>
                  <a:lnTo>
                    <a:pt x="32814" y="6008"/>
                  </a:lnTo>
                  <a:lnTo>
                    <a:pt x="34537" y="7085"/>
                  </a:lnTo>
                  <a:lnTo>
                    <a:pt x="36577" y="8362"/>
                  </a:lnTo>
                  <a:lnTo>
                    <a:pt x="37623" y="9293"/>
                  </a:lnTo>
                  <a:lnTo>
                    <a:pt x="39170" y="12070"/>
                  </a:lnTo>
                  <a:lnTo>
                    <a:pt x="40394" y="13432"/>
                  </a:lnTo>
                  <a:lnTo>
                    <a:pt x="40794" y="13362"/>
                  </a:lnTo>
                  <a:lnTo>
                    <a:pt x="41201" y="13009"/>
                  </a:lnTo>
                  <a:lnTo>
                    <a:pt x="41487" y="12724"/>
                  </a:lnTo>
                  <a:lnTo>
                    <a:pt x="41810" y="12985"/>
                  </a:lnTo>
                  <a:lnTo>
                    <a:pt x="41833" y="13824"/>
                  </a:lnTo>
                  <a:lnTo>
                    <a:pt x="41910" y="15693"/>
                  </a:lnTo>
                  <a:lnTo>
                    <a:pt x="41617" y="17678"/>
                  </a:lnTo>
                  <a:lnTo>
                    <a:pt x="42048" y="19547"/>
                  </a:lnTo>
                  <a:lnTo>
                    <a:pt x="42063" y="20132"/>
                  </a:lnTo>
                  <a:lnTo>
                    <a:pt x="41756" y="20671"/>
                  </a:lnTo>
                  <a:lnTo>
                    <a:pt x="41794" y="21148"/>
                  </a:lnTo>
                  <a:lnTo>
                    <a:pt x="42225" y="21655"/>
                  </a:lnTo>
                  <a:lnTo>
                    <a:pt x="43880" y="22894"/>
                  </a:lnTo>
                  <a:lnTo>
                    <a:pt x="45419" y="24802"/>
                  </a:lnTo>
                  <a:lnTo>
                    <a:pt x="47189" y="26140"/>
                  </a:lnTo>
                  <a:lnTo>
                    <a:pt x="48828" y="26994"/>
                  </a:lnTo>
                  <a:lnTo>
                    <a:pt x="49867" y="27056"/>
                  </a:lnTo>
                  <a:lnTo>
                    <a:pt x="51560" y="28594"/>
                  </a:lnTo>
                  <a:lnTo>
                    <a:pt x="54915" y="29702"/>
                  </a:lnTo>
                  <a:lnTo>
                    <a:pt x="55992" y="30087"/>
                  </a:lnTo>
                  <a:lnTo>
                    <a:pt x="56723" y="30718"/>
                  </a:lnTo>
                  <a:lnTo>
                    <a:pt x="57262" y="31448"/>
                  </a:lnTo>
                  <a:lnTo>
                    <a:pt x="57293" y="32233"/>
                  </a:lnTo>
                  <a:lnTo>
                    <a:pt x="56777" y="32602"/>
                  </a:lnTo>
                  <a:lnTo>
                    <a:pt x="56054" y="33664"/>
                  </a:lnTo>
                  <a:lnTo>
                    <a:pt x="55754" y="34948"/>
                  </a:lnTo>
                  <a:lnTo>
                    <a:pt x="55223" y="35279"/>
                  </a:lnTo>
                  <a:lnTo>
                    <a:pt x="54684" y="35302"/>
                  </a:lnTo>
                  <a:lnTo>
                    <a:pt x="54292" y="35679"/>
                  </a:lnTo>
                  <a:lnTo>
                    <a:pt x="54384" y="36233"/>
                  </a:lnTo>
                  <a:lnTo>
                    <a:pt x="54830" y="36764"/>
                  </a:lnTo>
                  <a:lnTo>
                    <a:pt x="55530" y="37241"/>
                  </a:lnTo>
                  <a:lnTo>
                    <a:pt x="56862" y="37718"/>
                  </a:lnTo>
                  <a:lnTo>
                    <a:pt x="58186" y="38418"/>
                  </a:lnTo>
                  <a:lnTo>
                    <a:pt x="58170" y="38972"/>
                  </a:lnTo>
                  <a:lnTo>
                    <a:pt x="57901" y="39579"/>
                  </a:lnTo>
                  <a:lnTo>
                    <a:pt x="56223" y="39803"/>
                  </a:lnTo>
                  <a:lnTo>
                    <a:pt x="54969" y="39903"/>
                  </a:lnTo>
                  <a:lnTo>
                    <a:pt x="54399" y="40157"/>
                  </a:lnTo>
                  <a:lnTo>
                    <a:pt x="54445" y="41218"/>
                  </a:lnTo>
                  <a:lnTo>
                    <a:pt x="57970" y="42334"/>
                  </a:lnTo>
                  <a:lnTo>
                    <a:pt x="59571" y="43380"/>
                  </a:lnTo>
                  <a:lnTo>
                    <a:pt x="60410" y="44742"/>
                  </a:lnTo>
                  <a:lnTo>
                    <a:pt x="62657" y="45642"/>
                  </a:lnTo>
                  <a:lnTo>
                    <a:pt x="66312" y="46080"/>
                  </a:lnTo>
                  <a:lnTo>
                    <a:pt x="68851" y="47488"/>
                  </a:lnTo>
                  <a:lnTo>
                    <a:pt x="70283" y="49834"/>
                  </a:lnTo>
                  <a:lnTo>
                    <a:pt x="72607" y="49273"/>
                  </a:lnTo>
                  <a:lnTo>
                    <a:pt x="75846" y="45780"/>
                  </a:lnTo>
                  <a:lnTo>
                    <a:pt x="79017" y="44872"/>
                  </a:lnTo>
                  <a:lnTo>
                    <a:pt x="82134" y="46541"/>
                  </a:lnTo>
                  <a:lnTo>
                    <a:pt x="83835" y="47919"/>
                  </a:lnTo>
                  <a:lnTo>
                    <a:pt x="84127" y="48988"/>
                  </a:lnTo>
                  <a:lnTo>
                    <a:pt x="83403" y="49426"/>
                  </a:lnTo>
                  <a:lnTo>
                    <a:pt x="81664" y="49219"/>
                  </a:lnTo>
                  <a:lnTo>
                    <a:pt x="80233" y="49888"/>
                  </a:lnTo>
                  <a:lnTo>
                    <a:pt x="79117" y="51419"/>
                  </a:lnTo>
                  <a:lnTo>
                    <a:pt x="78948" y="53050"/>
                  </a:lnTo>
                  <a:lnTo>
                    <a:pt x="79733" y="54781"/>
                  </a:lnTo>
                  <a:lnTo>
                    <a:pt x="80833" y="55973"/>
                  </a:lnTo>
                  <a:lnTo>
                    <a:pt x="82264" y="56635"/>
                  </a:lnTo>
                  <a:lnTo>
                    <a:pt x="83026" y="57535"/>
                  </a:lnTo>
                  <a:lnTo>
                    <a:pt x="83126" y="58681"/>
                  </a:lnTo>
                  <a:lnTo>
                    <a:pt x="83496" y="58996"/>
                  </a:lnTo>
                  <a:lnTo>
                    <a:pt x="82680" y="59519"/>
                  </a:lnTo>
                  <a:lnTo>
                    <a:pt x="81803" y="60304"/>
                  </a:lnTo>
                  <a:lnTo>
                    <a:pt x="81302" y="61673"/>
                  </a:lnTo>
                  <a:lnTo>
                    <a:pt x="81172" y="63866"/>
                  </a:lnTo>
                  <a:lnTo>
                    <a:pt x="78402" y="65581"/>
                  </a:lnTo>
                  <a:lnTo>
                    <a:pt x="77363" y="65897"/>
                  </a:lnTo>
                  <a:lnTo>
                    <a:pt x="76893" y="67035"/>
                  </a:lnTo>
                  <a:lnTo>
                    <a:pt x="76162" y="70243"/>
                  </a:lnTo>
                  <a:lnTo>
                    <a:pt x="76247" y="72651"/>
                  </a:lnTo>
                  <a:lnTo>
                    <a:pt x="76624" y="73874"/>
                  </a:lnTo>
                  <a:lnTo>
                    <a:pt x="76793" y="74874"/>
                  </a:lnTo>
                  <a:lnTo>
                    <a:pt x="77693" y="76097"/>
                  </a:lnTo>
                  <a:lnTo>
                    <a:pt x="78509" y="77974"/>
                  </a:lnTo>
                  <a:lnTo>
                    <a:pt x="79048" y="80452"/>
                  </a:lnTo>
                  <a:lnTo>
                    <a:pt x="80248" y="82359"/>
                  </a:lnTo>
                  <a:lnTo>
                    <a:pt x="83319" y="84236"/>
                  </a:lnTo>
                  <a:lnTo>
                    <a:pt x="84842" y="85329"/>
                  </a:lnTo>
                  <a:lnTo>
                    <a:pt x="85973" y="86914"/>
                  </a:lnTo>
                  <a:lnTo>
                    <a:pt x="86835" y="88344"/>
                  </a:lnTo>
                  <a:lnTo>
                    <a:pt x="89367" y="90244"/>
                  </a:lnTo>
                  <a:lnTo>
                    <a:pt x="89175" y="91599"/>
                  </a:lnTo>
                  <a:lnTo>
                    <a:pt x="88621" y="92922"/>
                  </a:lnTo>
                  <a:lnTo>
                    <a:pt x="88036" y="93545"/>
                  </a:lnTo>
                  <a:lnTo>
                    <a:pt x="86774" y="95245"/>
                  </a:lnTo>
                  <a:lnTo>
                    <a:pt x="85543" y="96199"/>
                  </a:lnTo>
                  <a:lnTo>
                    <a:pt x="83519" y="99191"/>
                  </a:lnTo>
                  <a:lnTo>
                    <a:pt x="80325" y="99353"/>
                  </a:lnTo>
                  <a:lnTo>
                    <a:pt x="79564" y="99591"/>
                  </a:lnTo>
                  <a:lnTo>
                    <a:pt x="78348" y="100407"/>
                  </a:lnTo>
                  <a:lnTo>
                    <a:pt x="77755" y="101899"/>
                  </a:lnTo>
                  <a:lnTo>
                    <a:pt x="78325" y="103099"/>
                  </a:lnTo>
                  <a:lnTo>
                    <a:pt x="78271" y="104307"/>
                  </a:lnTo>
                  <a:lnTo>
                    <a:pt x="77693" y="106653"/>
                  </a:lnTo>
                  <a:lnTo>
                    <a:pt x="78463" y="109169"/>
                  </a:lnTo>
                  <a:lnTo>
                    <a:pt x="79594" y="110315"/>
                  </a:lnTo>
                  <a:lnTo>
                    <a:pt x="79771" y="110977"/>
                  </a:lnTo>
                  <a:lnTo>
                    <a:pt x="79579" y="112146"/>
                  </a:lnTo>
                  <a:lnTo>
                    <a:pt x="77893" y="114531"/>
                  </a:lnTo>
                  <a:lnTo>
                    <a:pt x="77386" y="115415"/>
                  </a:lnTo>
                  <a:lnTo>
                    <a:pt x="75700" y="115846"/>
                  </a:lnTo>
                  <a:lnTo>
                    <a:pt x="75123" y="115623"/>
                  </a:lnTo>
                  <a:lnTo>
                    <a:pt x="74254" y="114808"/>
                  </a:lnTo>
                  <a:lnTo>
                    <a:pt x="73445" y="114561"/>
                  </a:lnTo>
                  <a:lnTo>
                    <a:pt x="71437" y="115523"/>
                  </a:lnTo>
                  <a:lnTo>
                    <a:pt x="69390" y="116115"/>
                  </a:lnTo>
                  <a:lnTo>
                    <a:pt x="67782" y="115669"/>
                  </a:lnTo>
                  <a:lnTo>
                    <a:pt x="66197" y="115615"/>
                  </a:lnTo>
                  <a:lnTo>
                    <a:pt x="65096" y="116008"/>
                  </a:lnTo>
                  <a:lnTo>
                    <a:pt x="64265" y="116162"/>
                  </a:lnTo>
                  <a:lnTo>
                    <a:pt x="62634" y="117192"/>
                  </a:lnTo>
                  <a:lnTo>
                    <a:pt x="60025" y="117939"/>
                  </a:lnTo>
                  <a:lnTo>
                    <a:pt x="58816" y="117777"/>
                  </a:lnTo>
                  <a:lnTo>
                    <a:pt x="58370" y="116808"/>
                  </a:lnTo>
                  <a:lnTo>
                    <a:pt x="57877" y="115431"/>
                  </a:lnTo>
                  <a:lnTo>
                    <a:pt x="58116" y="114800"/>
                  </a:lnTo>
                  <a:lnTo>
                    <a:pt x="59848" y="113708"/>
                  </a:lnTo>
                  <a:lnTo>
                    <a:pt x="60040" y="112669"/>
                  </a:lnTo>
                  <a:lnTo>
                    <a:pt x="62456" y="107638"/>
                  </a:lnTo>
                  <a:lnTo>
                    <a:pt x="62918" y="105999"/>
                  </a:lnTo>
                  <a:lnTo>
                    <a:pt x="62934" y="105468"/>
                  </a:lnTo>
                  <a:lnTo>
                    <a:pt x="62302" y="105107"/>
                  </a:lnTo>
                  <a:lnTo>
                    <a:pt x="60979" y="105122"/>
                  </a:lnTo>
                  <a:lnTo>
                    <a:pt x="55107" y="103076"/>
                  </a:lnTo>
                  <a:lnTo>
                    <a:pt x="55377" y="100730"/>
                  </a:lnTo>
                  <a:lnTo>
                    <a:pt x="53653" y="99460"/>
                  </a:lnTo>
                  <a:lnTo>
                    <a:pt x="51791" y="98330"/>
                  </a:lnTo>
                  <a:lnTo>
                    <a:pt x="51483" y="97068"/>
                  </a:lnTo>
                  <a:lnTo>
                    <a:pt x="49413" y="94514"/>
                  </a:lnTo>
                  <a:lnTo>
                    <a:pt x="47904" y="93083"/>
                  </a:lnTo>
                  <a:lnTo>
                    <a:pt x="45973" y="92368"/>
                  </a:lnTo>
                  <a:lnTo>
                    <a:pt x="44311" y="91314"/>
                  </a:lnTo>
                  <a:lnTo>
                    <a:pt x="43310" y="90668"/>
                  </a:lnTo>
                  <a:lnTo>
                    <a:pt x="42864" y="89475"/>
                  </a:lnTo>
                  <a:lnTo>
                    <a:pt x="42864" y="88767"/>
                  </a:lnTo>
                  <a:lnTo>
                    <a:pt x="42363" y="88083"/>
                  </a:lnTo>
                  <a:lnTo>
                    <a:pt x="41563" y="88160"/>
                  </a:lnTo>
                  <a:lnTo>
                    <a:pt x="40201" y="89114"/>
                  </a:lnTo>
                  <a:lnTo>
                    <a:pt x="38531" y="89929"/>
                  </a:lnTo>
                  <a:lnTo>
                    <a:pt x="38239" y="90529"/>
                  </a:lnTo>
                  <a:lnTo>
                    <a:pt x="38847" y="91937"/>
                  </a:lnTo>
                  <a:lnTo>
                    <a:pt x="39278" y="92845"/>
                  </a:lnTo>
                  <a:lnTo>
                    <a:pt x="39077" y="93691"/>
                  </a:lnTo>
                  <a:lnTo>
                    <a:pt x="38554" y="94776"/>
                  </a:lnTo>
                  <a:lnTo>
                    <a:pt x="35338" y="97160"/>
                  </a:lnTo>
                  <a:lnTo>
                    <a:pt x="34976" y="97999"/>
                  </a:lnTo>
                  <a:lnTo>
                    <a:pt x="35591" y="99337"/>
                  </a:lnTo>
                  <a:lnTo>
                    <a:pt x="35199" y="99953"/>
                  </a:lnTo>
                  <a:lnTo>
                    <a:pt x="32514" y="100837"/>
                  </a:lnTo>
                  <a:lnTo>
                    <a:pt x="32583" y="100107"/>
                  </a:lnTo>
                  <a:lnTo>
                    <a:pt x="32413" y="98930"/>
                  </a:lnTo>
                  <a:lnTo>
                    <a:pt x="30874" y="97676"/>
                  </a:lnTo>
                  <a:lnTo>
                    <a:pt x="28696" y="96707"/>
                  </a:lnTo>
                  <a:lnTo>
                    <a:pt x="23864" y="93375"/>
                  </a:lnTo>
                  <a:lnTo>
                    <a:pt x="22009" y="92937"/>
                  </a:lnTo>
                  <a:lnTo>
                    <a:pt x="20347" y="92545"/>
                  </a:lnTo>
                  <a:lnTo>
                    <a:pt x="17969" y="90952"/>
                  </a:lnTo>
                  <a:lnTo>
                    <a:pt x="16745" y="90668"/>
                  </a:lnTo>
                  <a:lnTo>
                    <a:pt x="15391" y="89529"/>
                  </a:lnTo>
                  <a:lnTo>
                    <a:pt x="12436" y="85667"/>
                  </a:lnTo>
                  <a:lnTo>
                    <a:pt x="9919" y="83559"/>
                  </a:lnTo>
                  <a:lnTo>
                    <a:pt x="8204" y="82498"/>
                  </a:lnTo>
                  <a:lnTo>
                    <a:pt x="7719" y="81459"/>
                  </a:lnTo>
                  <a:lnTo>
                    <a:pt x="7619" y="80390"/>
                  </a:lnTo>
                  <a:lnTo>
                    <a:pt x="7672" y="80028"/>
                  </a:lnTo>
                  <a:lnTo>
                    <a:pt x="8973" y="78505"/>
                  </a:lnTo>
                  <a:lnTo>
                    <a:pt x="9973" y="78290"/>
                  </a:lnTo>
                  <a:lnTo>
                    <a:pt x="11259" y="78236"/>
                  </a:lnTo>
                  <a:lnTo>
                    <a:pt x="12113" y="79005"/>
                  </a:lnTo>
                  <a:lnTo>
                    <a:pt x="13221" y="79174"/>
                  </a:lnTo>
                  <a:lnTo>
                    <a:pt x="13844" y="78190"/>
                  </a:lnTo>
                  <a:lnTo>
                    <a:pt x="14167" y="76774"/>
                  </a:lnTo>
                  <a:lnTo>
                    <a:pt x="14021" y="74966"/>
                  </a:lnTo>
                  <a:lnTo>
                    <a:pt x="11336" y="70759"/>
                  </a:lnTo>
                  <a:lnTo>
                    <a:pt x="9035" y="67820"/>
                  </a:lnTo>
                  <a:lnTo>
                    <a:pt x="8765" y="67166"/>
                  </a:lnTo>
                  <a:lnTo>
                    <a:pt x="9266" y="66612"/>
                  </a:lnTo>
                  <a:lnTo>
                    <a:pt x="10074" y="66320"/>
                  </a:lnTo>
                  <a:lnTo>
                    <a:pt x="10935" y="66566"/>
                  </a:lnTo>
                  <a:lnTo>
                    <a:pt x="13182" y="66781"/>
                  </a:lnTo>
                  <a:lnTo>
                    <a:pt x="15345" y="66504"/>
                  </a:lnTo>
                  <a:lnTo>
                    <a:pt x="16084" y="65789"/>
                  </a:lnTo>
                  <a:lnTo>
                    <a:pt x="16084" y="64820"/>
                  </a:lnTo>
                  <a:lnTo>
                    <a:pt x="15299" y="63920"/>
                  </a:lnTo>
                  <a:lnTo>
                    <a:pt x="12767" y="61496"/>
                  </a:lnTo>
                  <a:lnTo>
                    <a:pt x="10797" y="59358"/>
                  </a:lnTo>
                  <a:lnTo>
                    <a:pt x="8473" y="57712"/>
                  </a:lnTo>
                  <a:lnTo>
                    <a:pt x="6757" y="57050"/>
                  </a:lnTo>
                  <a:lnTo>
                    <a:pt x="6249" y="56211"/>
                  </a:lnTo>
                  <a:lnTo>
                    <a:pt x="6033" y="55319"/>
                  </a:lnTo>
                  <a:lnTo>
                    <a:pt x="6226" y="53680"/>
                  </a:lnTo>
                  <a:lnTo>
                    <a:pt x="6341" y="51588"/>
                  </a:lnTo>
                  <a:lnTo>
                    <a:pt x="6741" y="50280"/>
                  </a:lnTo>
                  <a:lnTo>
                    <a:pt x="8296" y="47796"/>
                  </a:lnTo>
                  <a:lnTo>
                    <a:pt x="9781" y="45157"/>
                  </a:lnTo>
                  <a:lnTo>
                    <a:pt x="10697" y="42618"/>
                  </a:lnTo>
                  <a:lnTo>
                    <a:pt x="11182" y="40257"/>
                  </a:lnTo>
                  <a:lnTo>
                    <a:pt x="11005" y="39572"/>
                  </a:lnTo>
                  <a:lnTo>
                    <a:pt x="10228" y="39072"/>
                  </a:lnTo>
                  <a:lnTo>
                    <a:pt x="8596" y="38556"/>
                  </a:lnTo>
                  <a:lnTo>
                    <a:pt x="6318" y="39003"/>
                  </a:lnTo>
                  <a:lnTo>
                    <a:pt x="4386" y="39864"/>
                  </a:lnTo>
                  <a:lnTo>
                    <a:pt x="3633" y="39934"/>
                  </a:lnTo>
                  <a:lnTo>
                    <a:pt x="3378" y="38872"/>
                  </a:lnTo>
                  <a:lnTo>
                    <a:pt x="3679" y="38403"/>
                  </a:lnTo>
                  <a:lnTo>
                    <a:pt x="4286" y="38464"/>
                  </a:lnTo>
                  <a:lnTo>
                    <a:pt x="4787" y="38664"/>
                  </a:lnTo>
                  <a:lnTo>
                    <a:pt x="5318" y="38180"/>
                  </a:lnTo>
                  <a:lnTo>
                    <a:pt x="5641" y="36756"/>
                  </a:lnTo>
                  <a:lnTo>
                    <a:pt x="4833" y="31771"/>
                  </a:lnTo>
                  <a:lnTo>
                    <a:pt x="6280" y="31333"/>
                  </a:lnTo>
                  <a:lnTo>
                    <a:pt x="6303" y="30610"/>
                  </a:lnTo>
                  <a:lnTo>
                    <a:pt x="6433" y="29971"/>
                  </a:lnTo>
                  <a:lnTo>
                    <a:pt x="7927" y="30841"/>
                  </a:lnTo>
                  <a:lnTo>
                    <a:pt x="10019" y="30856"/>
                  </a:lnTo>
                  <a:lnTo>
                    <a:pt x="11859" y="30679"/>
                  </a:lnTo>
                  <a:lnTo>
                    <a:pt x="12136" y="30187"/>
                  </a:lnTo>
                  <a:lnTo>
                    <a:pt x="12120" y="29479"/>
                  </a:lnTo>
                  <a:lnTo>
                    <a:pt x="11736" y="28917"/>
                  </a:lnTo>
                  <a:lnTo>
                    <a:pt x="11081" y="28471"/>
                  </a:lnTo>
                  <a:lnTo>
                    <a:pt x="10612" y="27779"/>
                  </a:lnTo>
                  <a:lnTo>
                    <a:pt x="9373" y="27471"/>
                  </a:lnTo>
                  <a:lnTo>
                    <a:pt x="5487" y="25671"/>
                  </a:lnTo>
                  <a:lnTo>
                    <a:pt x="3579" y="23756"/>
                  </a:lnTo>
                  <a:lnTo>
                    <a:pt x="3640" y="21717"/>
                  </a:lnTo>
                  <a:lnTo>
                    <a:pt x="4194" y="20601"/>
                  </a:lnTo>
                  <a:lnTo>
                    <a:pt x="4864" y="20209"/>
                  </a:lnTo>
                  <a:lnTo>
                    <a:pt x="4664" y="19832"/>
                  </a:lnTo>
                  <a:lnTo>
                    <a:pt x="2478" y="18886"/>
                  </a:lnTo>
                  <a:lnTo>
                    <a:pt x="1701" y="17570"/>
                  </a:lnTo>
                  <a:lnTo>
                    <a:pt x="2340" y="15886"/>
                  </a:lnTo>
                  <a:lnTo>
                    <a:pt x="1201" y="12447"/>
                  </a:lnTo>
                  <a:lnTo>
                    <a:pt x="0" y="10331"/>
                  </a:lnTo>
                  <a:lnTo>
                    <a:pt x="1178" y="9416"/>
                  </a:lnTo>
                  <a:lnTo>
                    <a:pt x="1339" y="8108"/>
                  </a:lnTo>
                  <a:lnTo>
                    <a:pt x="1432" y="7362"/>
                  </a:lnTo>
                  <a:lnTo>
                    <a:pt x="1916" y="7377"/>
                  </a:lnTo>
                  <a:lnTo>
                    <a:pt x="3817" y="6500"/>
                  </a:lnTo>
                  <a:lnTo>
                    <a:pt x="4510" y="5793"/>
                  </a:lnTo>
                  <a:lnTo>
                    <a:pt x="4910" y="4954"/>
                  </a:lnTo>
                  <a:lnTo>
                    <a:pt x="5364" y="4747"/>
                  </a:lnTo>
                  <a:lnTo>
                    <a:pt x="6633" y="5654"/>
                  </a:lnTo>
                  <a:lnTo>
                    <a:pt x="7981" y="5731"/>
                  </a:lnTo>
                  <a:lnTo>
                    <a:pt x="9481" y="5162"/>
                  </a:lnTo>
                  <a:lnTo>
                    <a:pt x="10612" y="4369"/>
                  </a:lnTo>
                  <a:lnTo>
                    <a:pt x="11959" y="3708"/>
                  </a:lnTo>
                  <a:lnTo>
                    <a:pt x="12575" y="3254"/>
                  </a:lnTo>
                  <a:lnTo>
                    <a:pt x="13359" y="2546"/>
                  </a:lnTo>
                  <a:lnTo>
                    <a:pt x="14937" y="439"/>
                  </a:lnTo>
                  <a:lnTo>
                    <a:pt x="1673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8" name="Serbest Form 197">
              <a:extLst>
                <a:ext uri="{FF2B5EF4-FFF2-40B4-BE49-F238E27FC236}">
                  <a16:creationId xmlns:a16="http://schemas.microsoft.com/office/drawing/2014/main" id="{5E740DE3-680A-26F6-A88F-052ACA140C96}"/>
                </a:ext>
              </a:extLst>
            </p:cNvPr>
            <p:cNvSpPr/>
            <p:nvPr/>
          </p:nvSpPr>
          <p:spPr>
            <a:xfrm>
              <a:off x="8421299" y="3234700"/>
              <a:ext cx="3685866" cy="2287844"/>
            </a:xfrm>
            <a:custGeom>
              <a:avLst/>
              <a:gdLst>
                <a:gd name="csX0" fmla="*/ 748836 w 3685866"/>
                <a:gd name="csY0" fmla="*/ 201198 h 2287844"/>
                <a:gd name="csX1" fmla="*/ 738809 w 3685866"/>
                <a:gd name="csY1" fmla="*/ 194059 h 2287844"/>
                <a:gd name="csX2" fmla="*/ 739632 w 3685866"/>
                <a:gd name="csY2" fmla="*/ 190451 h 2287844"/>
                <a:gd name="csX3" fmla="*/ 740717 w 3685866"/>
                <a:gd name="csY3" fmla="*/ 188936 h 2287844"/>
                <a:gd name="csX4" fmla="*/ 740748 w 3685866"/>
                <a:gd name="csY4" fmla="*/ 185389 h 2287844"/>
                <a:gd name="csX5" fmla="*/ 739825 w 3685866"/>
                <a:gd name="csY5" fmla="*/ 182681 h 2287844"/>
                <a:gd name="csX6" fmla="*/ 740225 w 3685866"/>
                <a:gd name="csY6" fmla="*/ 177112 h 2287844"/>
                <a:gd name="csX7" fmla="*/ 746697 w 3685866"/>
                <a:gd name="csY7" fmla="*/ 181189 h 2287844"/>
                <a:gd name="csX8" fmla="*/ 747312 w 3685866"/>
                <a:gd name="csY8" fmla="*/ 182851 h 2287844"/>
                <a:gd name="csX9" fmla="*/ 751668 w 3685866"/>
                <a:gd name="csY9" fmla="*/ 185689 h 2287844"/>
                <a:gd name="csX10" fmla="*/ 752322 w 3685866"/>
                <a:gd name="csY10" fmla="*/ 191120 h 2287844"/>
                <a:gd name="csX11" fmla="*/ 751837 w 3685866"/>
                <a:gd name="csY11" fmla="*/ 194498 h 2287844"/>
                <a:gd name="csX12" fmla="*/ 748836 w 3685866"/>
                <a:gd name="csY12" fmla="*/ 201198 h 2287844"/>
                <a:gd name="csX13" fmla="*/ 690666 w 3685866"/>
                <a:gd name="csY13" fmla="*/ 983619 h 2287844"/>
                <a:gd name="csX14" fmla="*/ 688504 w 3685866"/>
                <a:gd name="csY14" fmla="*/ 990012 h 2287844"/>
                <a:gd name="csX15" fmla="*/ 687672 w 3685866"/>
                <a:gd name="csY15" fmla="*/ 993174 h 2287844"/>
                <a:gd name="csX16" fmla="*/ 687349 w 3685866"/>
                <a:gd name="csY16" fmla="*/ 1000721 h 2287844"/>
                <a:gd name="csX17" fmla="*/ 687565 w 3685866"/>
                <a:gd name="csY17" fmla="*/ 1004090 h 2287844"/>
                <a:gd name="csX18" fmla="*/ 689135 w 3685866"/>
                <a:gd name="csY18" fmla="*/ 1012937 h 2287844"/>
                <a:gd name="csX19" fmla="*/ 690843 w 3685866"/>
                <a:gd name="csY19" fmla="*/ 1018206 h 2287844"/>
                <a:gd name="csX20" fmla="*/ 693029 w 3685866"/>
                <a:gd name="csY20" fmla="*/ 1021337 h 2287844"/>
                <a:gd name="csX21" fmla="*/ 695645 w 3685866"/>
                <a:gd name="csY21" fmla="*/ 1023637 h 2287844"/>
                <a:gd name="csX22" fmla="*/ 698354 w 3685866"/>
                <a:gd name="csY22" fmla="*/ 1024761 h 2287844"/>
                <a:gd name="csX23" fmla="*/ 703587 w 3685866"/>
                <a:gd name="csY23" fmla="*/ 1023707 h 2287844"/>
                <a:gd name="csX24" fmla="*/ 708743 w 3685866"/>
                <a:gd name="csY24" fmla="*/ 1020530 h 2287844"/>
                <a:gd name="csX25" fmla="*/ 714353 w 3685866"/>
                <a:gd name="csY25" fmla="*/ 1022653 h 2287844"/>
                <a:gd name="csX26" fmla="*/ 719324 w 3685866"/>
                <a:gd name="csY26" fmla="*/ 1023376 h 2287844"/>
                <a:gd name="csX27" fmla="*/ 729151 w 3685866"/>
                <a:gd name="csY27" fmla="*/ 1020199 h 2287844"/>
                <a:gd name="csX28" fmla="*/ 730182 w 3685866"/>
                <a:gd name="csY28" fmla="*/ 1020983 h 2287844"/>
                <a:gd name="csX29" fmla="*/ 728474 w 3685866"/>
                <a:gd name="csY29" fmla="*/ 1024584 h 2287844"/>
                <a:gd name="csX30" fmla="*/ 728182 w 3685866"/>
                <a:gd name="csY30" fmla="*/ 1029876 h 2287844"/>
                <a:gd name="csX31" fmla="*/ 730144 w 3685866"/>
                <a:gd name="csY31" fmla="*/ 1033861 h 2287844"/>
                <a:gd name="csX32" fmla="*/ 732421 w 3685866"/>
                <a:gd name="csY32" fmla="*/ 1033700 h 2287844"/>
                <a:gd name="csX33" fmla="*/ 734730 w 3685866"/>
                <a:gd name="csY33" fmla="*/ 1034361 h 2287844"/>
                <a:gd name="csX34" fmla="*/ 734053 w 3685866"/>
                <a:gd name="csY34" fmla="*/ 1036792 h 2287844"/>
                <a:gd name="csX35" fmla="*/ 740433 w 3685866"/>
                <a:gd name="csY35" fmla="*/ 1043531 h 2287844"/>
                <a:gd name="csX36" fmla="*/ 746250 w 3685866"/>
                <a:gd name="csY36" fmla="*/ 1048254 h 2287844"/>
                <a:gd name="csX37" fmla="*/ 744919 w 3685866"/>
                <a:gd name="csY37" fmla="*/ 1049608 h 2287844"/>
                <a:gd name="csX38" fmla="*/ 741217 w 3685866"/>
                <a:gd name="csY38" fmla="*/ 1047447 h 2287844"/>
                <a:gd name="csX39" fmla="*/ 739317 w 3685866"/>
                <a:gd name="csY39" fmla="*/ 1048177 h 2287844"/>
                <a:gd name="csX40" fmla="*/ 739802 w 3685866"/>
                <a:gd name="csY40" fmla="*/ 1051932 h 2287844"/>
                <a:gd name="csX41" fmla="*/ 735777 w 3685866"/>
                <a:gd name="csY41" fmla="*/ 1050832 h 2287844"/>
                <a:gd name="csX42" fmla="*/ 733992 w 3685866"/>
                <a:gd name="csY42" fmla="*/ 1053132 h 2287844"/>
                <a:gd name="csX43" fmla="*/ 734099 w 3685866"/>
                <a:gd name="csY43" fmla="*/ 1056555 h 2287844"/>
                <a:gd name="csX44" fmla="*/ 734592 w 3685866"/>
                <a:gd name="csY44" fmla="*/ 1059855 h 2287844"/>
                <a:gd name="csX45" fmla="*/ 734545 w 3685866"/>
                <a:gd name="csY45" fmla="*/ 1062248 h 2287844"/>
                <a:gd name="csX46" fmla="*/ 731398 w 3685866"/>
                <a:gd name="csY46" fmla="*/ 1063179 h 2287844"/>
                <a:gd name="csX47" fmla="*/ 729590 w 3685866"/>
                <a:gd name="csY47" fmla="*/ 1064956 h 2287844"/>
                <a:gd name="csX48" fmla="*/ 736900 w 3685866"/>
                <a:gd name="csY48" fmla="*/ 1068840 h 2287844"/>
                <a:gd name="csX49" fmla="*/ 747205 w 3685866"/>
                <a:gd name="csY49" fmla="*/ 1072087 h 2287844"/>
                <a:gd name="csX50" fmla="*/ 750083 w 3685866"/>
                <a:gd name="csY50" fmla="*/ 1073410 h 2287844"/>
                <a:gd name="csX51" fmla="*/ 754077 w 3685866"/>
                <a:gd name="csY51" fmla="*/ 1076772 h 2287844"/>
                <a:gd name="csX52" fmla="*/ 755877 w 3685866"/>
                <a:gd name="csY52" fmla="*/ 1077633 h 2287844"/>
                <a:gd name="csX53" fmla="*/ 756039 w 3685866"/>
                <a:gd name="csY53" fmla="*/ 1075472 h 2287844"/>
                <a:gd name="csX54" fmla="*/ 756839 w 3685866"/>
                <a:gd name="csY54" fmla="*/ 1073602 h 2287844"/>
                <a:gd name="csX55" fmla="*/ 761634 w 3685866"/>
                <a:gd name="csY55" fmla="*/ 1077764 h 2287844"/>
                <a:gd name="csX56" fmla="*/ 765620 w 3685866"/>
                <a:gd name="csY56" fmla="*/ 1078510 h 2287844"/>
                <a:gd name="csX57" fmla="*/ 769629 w 3685866"/>
                <a:gd name="csY57" fmla="*/ 1078556 h 2287844"/>
                <a:gd name="csX58" fmla="*/ 779356 w 3685866"/>
                <a:gd name="csY58" fmla="*/ 1076849 h 2287844"/>
                <a:gd name="csX59" fmla="*/ 779772 w 3685866"/>
                <a:gd name="csY59" fmla="*/ 1077956 h 2287844"/>
                <a:gd name="csX60" fmla="*/ 779779 w 3685866"/>
                <a:gd name="csY60" fmla="*/ 1080126 h 2287844"/>
                <a:gd name="csX61" fmla="*/ 781727 w 3685866"/>
                <a:gd name="csY61" fmla="*/ 1081834 h 2287844"/>
                <a:gd name="csX62" fmla="*/ 784112 w 3685866"/>
                <a:gd name="csY62" fmla="*/ 1081134 h 2287844"/>
                <a:gd name="csX63" fmla="*/ 784858 w 3685866"/>
                <a:gd name="csY63" fmla="*/ 1079641 h 2287844"/>
                <a:gd name="csX64" fmla="*/ 787998 w 3685866"/>
                <a:gd name="csY64" fmla="*/ 1081649 h 2287844"/>
                <a:gd name="csX65" fmla="*/ 788591 w 3685866"/>
                <a:gd name="csY65" fmla="*/ 1079841 h 2287844"/>
                <a:gd name="csX66" fmla="*/ 789191 w 3685866"/>
                <a:gd name="csY66" fmla="*/ 1079080 h 2287844"/>
                <a:gd name="csX67" fmla="*/ 795501 w 3685866"/>
                <a:gd name="csY67" fmla="*/ 1085242 h 2287844"/>
                <a:gd name="csX68" fmla="*/ 796909 w 3685866"/>
                <a:gd name="csY68" fmla="*/ 1085018 h 2287844"/>
                <a:gd name="csX69" fmla="*/ 798241 w 3685866"/>
                <a:gd name="csY69" fmla="*/ 1083257 h 2287844"/>
                <a:gd name="csX70" fmla="*/ 795124 w 3685866"/>
                <a:gd name="csY70" fmla="*/ 1078610 h 2287844"/>
                <a:gd name="csX71" fmla="*/ 793354 w 3685866"/>
                <a:gd name="csY71" fmla="*/ 1077841 h 2287844"/>
                <a:gd name="csX72" fmla="*/ 791738 w 3685866"/>
                <a:gd name="csY72" fmla="*/ 1075356 h 2287844"/>
                <a:gd name="csX73" fmla="*/ 794455 w 3685866"/>
                <a:gd name="csY73" fmla="*/ 1074087 h 2287844"/>
                <a:gd name="csX74" fmla="*/ 797140 w 3685866"/>
                <a:gd name="csY74" fmla="*/ 1074433 h 2287844"/>
                <a:gd name="csX75" fmla="*/ 798410 w 3685866"/>
                <a:gd name="csY75" fmla="*/ 1076487 h 2287844"/>
                <a:gd name="csX76" fmla="*/ 799549 w 3685866"/>
                <a:gd name="csY76" fmla="*/ 1079226 h 2287844"/>
                <a:gd name="csX77" fmla="*/ 800134 w 3685866"/>
                <a:gd name="csY77" fmla="*/ 1079803 h 2287844"/>
                <a:gd name="csX78" fmla="*/ 810877 w 3685866"/>
                <a:gd name="csY78" fmla="*/ 1083534 h 2287844"/>
                <a:gd name="csX79" fmla="*/ 813055 w 3685866"/>
                <a:gd name="csY79" fmla="*/ 1082495 h 2287844"/>
                <a:gd name="csX80" fmla="*/ 813416 w 3685866"/>
                <a:gd name="csY80" fmla="*/ 1080487 h 2287844"/>
                <a:gd name="csX81" fmla="*/ 817380 w 3685866"/>
                <a:gd name="csY81" fmla="*/ 1078864 h 2287844"/>
                <a:gd name="csX82" fmla="*/ 821235 w 3685866"/>
                <a:gd name="csY82" fmla="*/ 1074441 h 2287844"/>
                <a:gd name="csX83" fmla="*/ 819742 w 3685866"/>
                <a:gd name="csY83" fmla="*/ 1072018 h 2287844"/>
                <a:gd name="csX84" fmla="*/ 818172 w 3685866"/>
                <a:gd name="csY84" fmla="*/ 1070287 h 2287844"/>
                <a:gd name="csX85" fmla="*/ 809145 w 3685866"/>
                <a:gd name="csY85" fmla="*/ 1064786 h 2287844"/>
                <a:gd name="csX86" fmla="*/ 805459 w 3685866"/>
                <a:gd name="csY86" fmla="*/ 1061425 h 2287844"/>
                <a:gd name="csX87" fmla="*/ 795947 w 3685866"/>
                <a:gd name="csY87" fmla="*/ 1049462 h 2287844"/>
                <a:gd name="csX88" fmla="*/ 787074 w 3685866"/>
                <a:gd name="csY88" fmla="*/ 1033492 h 2287844"/>
                <a:gd name="csX89" fmla="*/ 782234 w 3685866"/>
                <a:gd name="csY89" fmla="*/ 1022522 h 2287844"/>
                <a:gd name="csX90" fmla="*/ 777794 w 3685866"/>
                <a:gd name="csY90" fmla="*/ 1010060 h 2287844"/>
                <a:gd name="csX91" fmla="*/ 776347 w 3685866"/>
                <a:gd name="csY91" fmla="*/ 1003628 h 2287844"/>
                <a:gd name="csX92" fmla="*/ 774716 w 3685866"/>
                <a:gd name="csY92" fmla="*/ 997690 h 2287844"/>
                <a:gd name="csX93" fmla="*/ 770976 w 3685866"/>
                <a:gd name="csY93" fmla="*/ 993097 h 2287844"/>
                <a:gd name="csX94" fmla="*/ 772645 w 3685866"/>
                <a:gd name="csY94" fmla="*/ 987550 h 2287844"/>
                <a:gd name="csX95" fmla="*/ 773254 w 3685866"/>
                <a:gd name="csY95" fmla="*/ 981104 h 2287844"/>
                <a:gd name="csX96" fmla="*/ 775232 w 3685866"/>
                <a:gd name="csY96" fmla="*/ 975796 h 2287844"/>
                <a:gd name="csX97" fmla="*/ 775731 w 3685866"/>
                <a:gd name="csY97" fmla="*/ 973088 h 2287844"/>
                <a:gd name="csX98" fmla="*/ 773161 w 3685866"/>
                <a:gd name="csY98" fmla="*/ 966503 h 2287844"/>
                <a:gd name="csX99" fmla="*/ 772977 w 3685866"/>
                <a:gd name="csY99" fmla="*/ 961933 h 2287844"/>
                <a:gd name="csX100" fmla="*/ 772307 w 3685866"/>
                <a:gd name="csY100" fmla="*/ 959733 h 2287844"/>
                <a:gd name="csX101" fmla="*/ 772230 w 3685866"/>
                <a:gd name="csY101" fmla="*/ 955702 h 2287844"/>
                <a:gd name="csX102" fmla="*/ 773546 w 3685866"/>
                <a:gd name="csY102" fmla="*/ 953110 h 2287844"/>
                <a:gd name="csX103" fmla="*/ 773254 w 3685866"/>
                <a:gd name="csY103" fmla="*/ 949679 h 2287844"/>
                <a:gd name="csX104" fmla="*/ 774070 w 3685866"/>
                <a:gd name="csY104" fmla="*/ 947779 h 2287844"/>
                <a:gd name="csX105" fmla="*/ 777848 w 3685866"/>
                <a:gd name="csY105" fmla="*/ 946071 h 2287844"/>
                <a:gd name="csX106" fmla="*/ 779672 w 3685866"/>
                <a:gd name="csY106" fmla="*/ 940817 h 2287844"/>
                <a:gd name="csX107" fmla="*/ 780056 w 3685866"/>
                <a:gd name="csY107" fmla="*/ 937201 h 2287844"/>
                <a:gd name="csX108" fmla="*/ 780164 w 3685866"/>
                <a:gd name="csY108" fmla="*/ 933939 h 2287844"/>
                <a:gd name="csX109" fmla="*/ 782242 w 3685866"/>
                <a:gd name="csY109" fmla="*/ 932254 h 2287844"/>
                <a:gd name="csX110" fmla="*/ 787944 w 3685866"/>
                <a:gd name="csY110" fmla="*/ 932262 h 2287844"/>
                <a:gd name="csX111" fmla="*/ 788760 w 3685866"/>
                <a:gd name="csY111" fmla="*/ 931000 h 2287844"/>
                <a:gd name="csX112" fmla="*/ 789822 w 3685866"/>
                <a:gd name="csY112" fmla="*/ 927962 h 2287844"/>
                <a:gd name="csX113" fmla="*/ 790307 w 3685866"/>
                <a:gd name="csY113" fmla="*/ 923792 h 2287844"/>
                <a:gd name="csX114" fmla="*/ 789745 w 3685866"/>
                <a:gd name="csY114" fmla="*/ 918038 h 2287844"/>
                <a:gd name="csX115" fmla="*/ 790230 w 3685866"/>
                <a:gd name="csY115" fmla="*/ 914361 h 2287844"/>
                <a:gd name="csX116" fmla="*/ 793370 w 3685866"/>
                <a:gd name="csY116" fmla="*/ 908384 h 2287844"/>
                <a:gd name="csX117" fmla="*/ 794732 w 3685866"/>
                <a:gd name="csY117" fmla="*/ 906491 h 2287844"/>
                <a:gd name="csX118" fmla="*/ 795424 w 3685866"/>
                <a:gd name="csY118" fmla="*/ 901868 h 2287844"/>
                <a:gd name="csX119" fmla="*/ 793716 w 3685866"/>
                <a:gd name="csY119" fmla="*/ 900045 h 2287844"/>
                <a:gd name="csX120" fmla="*/ 789114 w 3685866"/>
                <a:gd name="csY120" fmla="*/ 897752 h 2287844"/>
                <a:gd name="csX121" fmla="*/ 781549 w 3685866"/>
                <a:gd name="csY121" fmla="*/ 896821 h 2287844"/>
                <a:gd name="csX122" fmla="*/ 771453 w 3685866"/>
                <a:gd name="csY122" fmla="*/ 893844 h 2287844"/>
                <a:gd name="csX123" fmla="*/ 767167 w 3685866"/>
                <a:gd name="csY123" fmla="*/ 890190 h 2287844"/>
                <a:gd name="csX124" fmla="*/ 763257 w 3685866"/>
                <a:gd name="csY124" fmla="*/ 888198 h 2287844"/>
                <a:gd name="csX125" fmla="*/ 760302 w 3685866"/>
                <a:gd name="csY125" fmla="*/ 887867 h 2287844"/>
                <a:gd name="csX126" fmla="*/ 757547 w 3685866"/>
                <a:gd name="csY126" fmla="*/ 889198 h 2287844"/>
                <a:gd name="csX127" fmla="*/ 750021 w 3685866"/>
                <a:gd name="csY127" fmla="*/ 894506 h 2287844"/>
                <a:gd name="csX128" fmla="*/ 747305 w 3685866"/>
                <a:gd name="csY128" fmla="*/ 895860 h 2287844"/>
                <a:gd name="csX129" fmla="*/ 744896 w 3685866"/>
                <a:gd name="csY129" fmla="*/ 896229 h 2287844"/>
                <a:gd name="csX130" fmla="*/ 740032 w 3685866"/>
                <a:gd name="csY130" fmla="*/ 894536 h 2287844"/>
                <a:gd name="csX131" fmla="*/ 737608 w 3685866"/>
                <a:gd name="csY131" fmla="*/ 894967 h 2287844"/>
                <a:gd name="csX132" fmla="*/ 735023 w 3685866"/>
                <a:gd name="csY132" fmla="*/ 897444 h 2287844"/>
                <a:gd name="csX133" fmla="*/ 732398 w 3685866"/>
                <a:gd name="csY133" fmla="*/ 899075 h 2287844"/>
                <a:gd name="csX134" fmla="*/ 729059 w 3685866"/>
                <a:gd name="csY134" fmla="*/ 900106 h 2287844"/>
                <a:gd name="csX135" fmla="*/ 726758 w 3685866"/>
                <a:gd name="csY135" fmla="*/ 903214 h 2287844"/>
                <a:gd name="csX136" fmla="*/ 725611 w 3685866"/>
                <a:gd name="csY136" fmla="*/ 905853 h 2287844"/>
                <a:gd name="csX137" fmla="*/ 725419 w 3685866"/>
                <a:gd name="csY137" fmla="*/ 909091 h 2287844"/>
                <a:gd name="csX138" fmla="*/ 726458 w 3685866"/>
                <a:gd name="csY138" fmla="*/ 915969 h 2287844"/>
                <a:gd name="csX139" fmla="*/ 726681 w 3685866"/>
                <a:gd name="csY139" fmla="*/ 918777 h 2287844"/>
                <a:gd name="csX140" fmla="*/ 729328 w 3685866"/>
                <a:gd name="csY140" fmla="*/ 922931 h 2287844"/>
                <a:gd name="csX141" fmla="*/ 726819 w 3685866"/>
                <a:gd name="csY141" fmla="*/ 923885 h 2287844"/>
                <a:gd name="csX142" fmla="*/ 724257 w 3685866"/>
                <a:gd name="csY142" fmla="*/ 923192 h 2287844"/>
                <a:gd name="csX143" fmla="*/ 721863 w 3685866"/>
                <a:gd name="csY143" fmla="*/ 923169 h 2287844"/>
                <a:gd name="csX144" fmla="*/ 719455 w 3685866"/>
                <a:gd name="csY144" fmla="*/ 924169 h 2287844"/>
                <a:gd name="csX145" fmla="*/ 717277 w 3685866"/>
                <a:gd name="csY145" fmla="*/ 925977 h 2287844"/>
                <a:gd name="csX146" fmla="*/ 712252 w 3685866"/>
                <a:gd name="csY146" fmla="*/ 932108 h 2287844"/>
                <a:gd name="csX147" fmla="*/ 711636 w 3685866"/>
                <a:gd name="csY147" fmla="*/ 933770 h 2287844"/>
                <a:gd name="csX148" fmla="*/ 711151 w 3685866"/>
                <a:gd name="csY148" fmla="*/ 936039 h 2287844"/>
                <a:gd name="csX149" fmla="*/ 712806 w 3685866"/>
                <a:gd name="csY149" fmla="*/ 938455 h 2287844"/>
                <a:gd name="csX150" fmla="*/ 714491 w 3685866"/>
                <a:gd name="csY150" fmla="*/ 940032 h 2287844"/>
                <a:gd name="csX151" fmla="*/ 719532 w 3685866"/>
                <a:gd name="csY151" fmla="*/ 941009 h 2287844"/>
                <a:gd name="csX152" fmla="*/ 717862 w 3685866"/>
                <a:gd name="csY152" fmla="*/ 944594 h 2287844"/>
                <a:gd name="csX153" fmla="*/ 717516 w 3685866"/>
                <a:gd name="csY153" fmla="*/ 946617 h 2287844"/>
                <a:gd name="csX154" fmla="*/ 718385 w 3685866"/>
                <a:gd name="csY154" fmla="*/ 949602 h 2287844"/>
                <a:gd name="csX155" fmla="*/ 715907 w 3685866"/>
                <a:gd name="csY155" fmla="*/ 954402 h 2287844"/>
                <a:gd name="csX156" fmla="*/ 715153 w 3685866"/>
                <a:gd name="csY156" fmla="*/ 957695 h 2287844"/>
                <a:gd name="csX157" fmla="*/ 714976 w 3685866"/>
                <a:gd name="csY157" fmla="*/ 960979 h 2287844"/>
                <a:gd name="csX158" fmla="*/ 714030 w 3685866"/>
                <a:gd name="csY158" fmla="*/ 964833 h 2287844"/>
                <a:gd name="csX159" fmla="*/ 713175 w 3685866"/>
                <a:gd name="csY159" fmla="*/ 967387 h 2287844"/>
                <a:gd name="csX160" fmla="*/ 712390 w 3685866"/>
                <a:gd name="csY160" fmla="*/ 968588 h 2287844"/>
                <a:gd name="csX161" fmla="*/ 709712 w 3685866"/>
                <a:gd name="csY161" fmla="*/ 970834 h 2287844"/>
                <a:gd name="csX162" fmla="*/ 708520 w 3685866"/>
                <a:gd name="csY162" fmla="*/ 974765 h 2287844"/>
                <a:gd name="csX163" fmla="*/ 706911 w 3685866"/>
                <a:gd name="csY163" fmla="*/ 977780 h 2287844"/>
                <a:gd name="csX164" fmla="*/ 705172 w 3685866"/>
                <a:gd name="csY164" fmla="*/ 979481 h 2287844"/>
                <a:gd name="csX165" fmla="*/ 701217 w 3685866"/>
                <a:gd name="csY165" fmla="*/ 979381 h 2287844"/>
                <a:gd name="csX166" fmla="*/ 697253 w 3685866"/>
                <a:gd name="csY166" fmla="*/ 977827 h 2287844"/>
                <a:gd name="csX167" fmla="*/ 695522 w 3685866"/>
                <a:gd name="csY167" fmla="*/ 978604 h 2287844"/>
                <a:gd name="csX168" fmla="*/ 692228 w 3685866"/>
                <a:gd name="csY168" fmla="*/ 981611 h 2287844"/>
                <a:gd name="csX169" fmla="*/ 690666 w 3685866"/>
                <a:gd name="csY169" fmla="*/ 983619 h 2287844"/>
                <a:gd name="csX170" fmla="*/ 711575 w 3685866"/>
                <a:gd name="csY170" fmla="*/ 229346 h 2287844"/>
                <a:gd name="csX171" fmla="*/ 712798 w 3685866"/>
                <a:gd name="csY171" fmla="*/ 230708 h 2287844"/>
                <a:gd name="csX172" fmla="*/ 713421 w 3685866"/>
                <a:gd name="csY172" fmla="*/ 232262 h 2287844"/>
                <a:gd name="csX173" fmla="*/ 718178 w 3685866"/>
                <a:gd name="csY173" fmla="*/ 232977 h 2287844"/>
                <a:gd name="csX174" fmla="*/ 732537 w 3685866"/>
                <a:gd name="csY174" fmla="*/ 231469 h 2287844"/>
                <a:gd name="csX175" fmla="*/ 735384 w 3685866"/>
                <a:gd name="csY175" fmla="*/ 226731 h 2287844"/>
                <a:gd name="csX176" fmla="*/ 738086 w 3685866"/>
                <a:gd name="csY176" fmla="*/ 225992 h 2287844"/>
                <a:gd name="csX177" fmla="*/ 739678 w 3685866"/>
                <a:gd name="csY177" fmla="*/ 220884 h 2287844"/>
                <a:gd name="csX178" fmla="*/ 731783 w 3685866"/>
                <a:gd name="csY178" fmla="*/ 213837 h 2287844"/>
                <a:gd name="csX179" fmla="*/ 728751 w 3685866"/>
                <a:gd name="csY179" fmla="*/ 208314 h 2287844"/>
                <a:gd name="csX180" fmla="*/ 728389 w 3685866"/>
                <a:gd name="csY180" fmla="*/ 203652 h 2287844"/>
                <a:gd name="csX181" fmla="*/ 725296 w 3685866"/>
                <a:gd name="csY181" fmla="*/ 202329 h 2287844"/>
                <a:gd name="csX182" fmla="*/ 718124 w 3685866"/>
                <a:gd name="csY182" fmla="*/ 203652 h 2287844"/>
                <a:gd name="csX183" fmla="*/ 715145 w 3685866"/>
                <a:gd name="csY183" fmla="*/ 210737 h 2287844"/>
                <a:gd name="csX184" fmla="*/ 714376 w 3685866"/>
                <a:gd name="csY184" fmla="*/ 214476 h 2287844"/>
                <a:gd name="csX185" fmla="*/ 712129 w 3685866"/>
                <a:gd name="csY185" fmla="*/ 217238 h 2287844"/>
                <a:gd name="csX186" fmla="*/ 705518 w 3685866"/>
                <a:gd name="csY186" fmla="*/ 219869 h 2287844"/>
                <a:gd name="csX187" fmla="*/ 704287 w 3685866"/>
                <a:gd name="csY187" fmla="*/ 221476 h 2287844"/>
                <a:gd name="csX188" fmla="*/ 707104 w 3685866"/>
                <a:gd name="csY188" fmla="*/ 227900 h 2287844"/>
                <a:gd name="csX189" fmla="*/ 711575 w 3685866"/>
                <a:gd name="csY189" fmla="*/ 229346 h 2287844"/>
                <a:gd name="csX190" fmla="*/ 779956 w 3685866"/>
                <a:gd name="csY190" fmla="*/ 97514 h 2287844"/>
                <a:gd name="csX191" fmla="*/ 790214 w 3685866"/>
                <a:gd name="csY191" fmla="*/ 92498 h 2287844"/>
                <a:gd name="csX192" fmla="*/ 793924 w 3685866"/>
                <a:gd name="csY192" fmla="*/ 98907 h 2287844"/>
                <a:gd name="csX193" fmla="*/ 797140 w 3685866"/>
                <a:gd name="csY193" fmla="*/ 99384 h 2287844"/>
                <a:gd name="csX194" fmla="*/ 800518 w 3685866"/>
                <a:gd name="csY194" fmla="*/ 96137 h 2287844"/>
                <a:gd name="csX195" fmla="*/ 803820 w 3685866"/>
                <a:gd name="csY195" fmla="*/ 90529 h 2287844"/>
                <a:gd name="csX196" fmla="*/ 811108 w 3685866"/>
                <a:gd name="csY196" fmla="*/ 98937 h 2287844"/>
                <a:gd name="csX197" fmla="*/ 817403 w 3685866"/>
                <a:gd name="csY197" fmla="*/ 104961 h 2287844"/>
                <a:gd name="csX198" fmla="*/ 824290 w 3685866"/>
                <a:gd name="csY198" fmla="*/ 100168 h 2287844"/>
                <a:gd name="csX199" fmla="*/ 827376 w 3685866"/>
                <a:gd name="csY199" fmla="*/ 96253 h 2287844"/>
                <a:gd name="csX200" fmla="*/ 829584 w 3685866"/>
                <a:gd name="csY200" fmla="*/ 88144 h 2287844"/>
                <a:gd name="csX201" fmla="*/ 827352 w 3685866"/>
                <a:gd name="csY201" fmla="*/ 81252 h 2287844"/>
                <a:gd name="csX202" fmla="*/ 826206 w 3685866"/>
                <a:gd name="csY202" fmla="*/ 71966 h 2287844"/>
                <a:gd name="csX203" fmla="*/ 837287 w 3685866"/>
                <a:gd name="csY203" fmla="*/ 69243 h 2287844"/>
                <a:gd name="csX204" fmla="*/ 841435 w 3685866"/>
                <a:gd name="csY204" fmla="*/ 64704 h 2287844"/>
                <a:gd name="csX205" fmla="*/ 838673 w 3685866"/>
                <a:gd name="csY205" fmla="*/ 58065 h 2287844"/>
                <a:gd name="csX206" fmla="*/ 829615 w 3685866"/>
                <a:gd name="csY206" fmla="*/ 55204 h 2287844"/>
                <a:gd name="csX207" fmla="*/ 826283 w 3685866"/>
                <a:gd name="csY207" fmla="*/ 51896 h 2287844"/>
                <a:gd name="csX208" fmla="*/ 825159 w 3685866"/>
                <a:gd name="csY208" fmla="*/ 46095 h 2287844"/>
                <a:gd name="csX209" fmla="*/ 823136 w 3685866"/>
                <a:gd name="csY209" fmla="*/ 43364 h 2287844"/>
                <a:gd name="csX210" fmla="*/ 817518 w 3685866"/>
                <a:gd name="csY210" fmla="*/ 46565 h 2287844"/>
                <a:gd name="csX211" fmla="*/ 815540 w 3685866"/>
                <a:gd name="csY211" fmla="*/ 47680 h 2287844"/>
                <a:gd name="csX212" fmla="*/ 809630 w 3685866"/>
                <a:gd name="csY212" fmla="*/ 46803 h 2287844"/>
                <a:gd name="csX213" fmla="*/ 807075 w 3685866"/>
                <a:gd name="csY213" fmla="*/ 51296 h 2287844"/>
                <a:gd name="csX214" fmla="*/ 801580 w 3685866"/>
                <a:gd name="csY214" fmla="*/ 63974 h 2287844"/>
                <a:gd name="csX215" fmla="*/ 794793 w 3685866"/>
                <a:gd name="csY215" fmla="*/ 69228 h 2287844"/>
                <a:gd name="csX216" fmla="*/ 789445 w 3685866"/>
                <a:gd name="csY216" fmla="*/ 81267 h 2287844"/>
                <a:gd name="csX217" fmla="*/ 781349 w 3685866"/>
                <a:gd name="csY217" fmla="*/ 77497 h 2287844"/>
                <a:gd name="csX218" fmla="*/ 774523 w 3685866"/>
                <a:gd name="csY218" fmla="*/ 80105 h 2287844"/>
                <a:gd name="csX219" fmla="*/ 776824 w 3685866"/>
                <a:gd name="csY219" fmla="*/ 91929 h 2287844"/>
                <a:gd name="csX220" fmla="*/ 779956 w 3685866"/>
                <a:gd name="csY220" fmla="*/ 97514 h 2287844"/>
                <a:gd name="csX221" fmla="*/ 751006 w 3685866"/>
                <a:gd name="csY221" fmla="*/ 152856 h 2287844"/>
                <a:gd name="csX222" fmla="*/ 754384 w 3685866"/>
                <a:gd name="csY222" fmla="*/ 153387 h 2287844"/>
                <a:gd name="csX223" fmla="*/ 756339 w 3685866"/>
                <a:gd name="csY223" fmla="*/ 155780 h 2287844"/>
                <a:gd name="csX224" fmla="*/ 757309 w 3685866"/>
                <a:gd name="csY224" fmla="*/ 159341 h 2287844"/>
                <a:gd name="csX225" fmla="*/ 767005 w 3685866"/>
                <a:gd name="csY225" fmla="*/ 157572 h 2287844"/>
                <a:gd name="csX226" fmla="*/ 776147 w 3685866"/>
                <a:gd name="csY226" fmla="*/ 164080 h 2287844"/>
                <a:gd name="csX227" fmla="*/ 779856 w 3685866"/>
                <a:gd name="csY227" fmla="*/ 172873 h 2287844"/>
                <a:gd name="csX228" fmla="*/ 783550 w 3685866"/>
                <a:gd name="csY228" fmla="*/ 174050 h 2287844"/>
                <a:gd name="csX229" fmla="*/ 792877 w 3685866"/>
                <a:gd name="csY229" fmla="*/ 173458 h 2287844"/>
                <a:gd name="csX230" fmla="*/ 803658 w 3685866"/>
                <a:gd name="csY230" fmla="*/ 169373 h 2287844"/>
                <a:gd name="csX231" fmla="*/ 820188 w 3685866"/>
                <a:gd name="csY231" fmla="*/ 157087 h 2287844"/>
                <a:gd name="csX232" fmla="*/ 822643 w 3685866"/>
                <a:gd name="csY232" fmla="*/ 152126 h 2287844"/>
                <a:gd name="csX233" fmla="*/ 819919 w 3685866"/>
                <a:gd name="csY233" fmla="*/ 148425 h 2287844"/>
                <a:gd name="csX234" fmla="*/ 805705 w 3685866"/>
                <a:gd name="csY234" fmla="*/ 135763 h 2287844"/>
                <a:gd name="csX235" fmla="*/ 796271 w 3685866"/>
                <a:gd name="csY235" fmla="*/ 124039 h 2287844"/>
                <a:gd name="csX236" fmla="*/ 789737 w 3685866"/>
                <a:gd name="csY236" fmla="*/ 119770 h 2287844"/>
                <a:gd name="csX237" fmla="*/ 774631 w 3685866"/>
                <a:gd name="csY237" fmla="*/ 121054 h 2287844"/>
                <a:gd name="csX238" fmla="*/ 758402 w 3685866"/>
                <a:gd name="csY238" fmla="*/ 107692 h 2287844"/>
                <a:gd name="csX239" fmla="*/ 756570 w 3685866"/>
                <a:gd name="csY239" fmla="*/ 108076 h 2287844"/>
                <a:gd name="csX240" fmla="*/ 751883 w 3685866"/>
                <a:gd name="csY240" fmla="*/ 125655 h 2287844"/>
                <a:gd name="csX241" fmla="*/ 750806 w 3685866"/>
                <a:gd name="csY241" fmla="*/ 137001 h 2287844"/>
                <a:gd name="csX242" fmla="*/ 748074 w 3685866"/>
                <a:gd name="csY242" fmla="*/ 137271 h 2287844"/>
                <a:gd name="csX243" fmla="*/ 743857 w 3685866"/>
                <a:gd name="csY243" fmla="*/ 141340 h 2287844"/>
                <a:gd name="csX244" fmla="*/ 744319 w 3685866"/>
                <a:gd name="csY244" fmla="*/ 149256 h 2287844"/>
                <a:gd name="csX245" fmla="*/ 751006 w 3685866"/>
                <a:gd name="csY245" fmla="*/ 152856 h 2287844"/>
                <a:gd name="csX246" fmla="*/ 828507 w 3685866"/>
                <a:gd name="csY246" fmla="*/ 23917 h 2287844"/>
                <a:gd name="csX247" fmla="*/ 835648 w 3685866"/>
                <a:gd name="csY247" fmla="*/ 20994 h 2287844"/>
                <a:gd name="csX248" fmla="*/ 858565 w 3685866"/>
                <a:gd name="csY248" fmla="*/ 14416 h 2287844"/>
                <a:gd name="csX249" fmla="*/ 858581 w 3685866"/>
                <a:gd name="csY249" fmla="*/ 11101 h 2287844"/>
                <a:gd name="csX250" fmla="*/ 859696 w 3685866"/>
                <a:gd name="csY250" fmla="*/ 4370 h 2287844"/>
                <a:gd name="csX251" fmla="*/ 856534 w 3685866"/>
                <a:gd name="csY251" fmla="*/ 0 h 2287844"/>
                <a:gd name="csX252" fmla="*/ 832185 w 3685866"/>
                <a:gd name="csY252" fmla="*/ 3985 h 2287844"/>
                <a:gd name="csX253" fmla="*/ 828953 w 3685866"/>
                <a:gd name="csY253" fmla="*/ 8678 h 2287844"/>
                <a:gd name="csX254" fmla="*/ 828099 w 3685866"/>
                <a:gd name="csY254" fmla="*/ 16093 h 2287844"/>
                <a:gd name="csX255" fmla="*/ 827314 w 3685866"/>
                <a:gd name="csY255" fmla="*/ 19986 h 2287844"/>
                <a:gd name="csX256" fmla="*/ 827561 w 3685866"/>
                <a:gd name="csY256" fmla="*/ 21701 h 2287844"/>
                <a:gd name="csX257" fmla="*/ 828507 w 3685866"/>
                <a:gd name="csY257" fmla="*/ 23917 h 2287844"/>
                <a:gd name="csX258" fmla="*/ 636790 w 3685866"/>
                <a:gd name="csY258" fmla="*/ 188890 h 2287844"/>
                <a:gd name="csX259" fmla="*/ 626794 w 3685866"/>
                <a:gd name="csY259" fmla="*/ 189866 h 2287844"/>
                <a:gd name="csX260" fmla="*/ 623331 w 3685866"/>
                <a:gd name="csY260" fmla="*/ 183335 h 2287844"/>
                <a:gd name="csX261" fmla="*/ 621992 w 3685866"/>
                <a:gd name="csY261" fmla="*/ 181920 h 2287844"/>
                <a:gd name="csX262" fmla="*/ 619907 w 3685866"/>
                <a:gd name="csY262" fmla="*/ 182874 h 2287844"/>
                <a:gd name="csX263" fmla="*/ 617798 w 3685866"/>
                <a:gd name="csY263" fmla="*/ 185205 h 2287844"/>
                <a:gd name="csX264" fmla="*/ 611049 w 3685866"/>
                <a:gd name="csY264" fmla="*/ 187151 h 2287844"/>
                <a:gd name="csX265" fmla="*/ 605870 w 3685866"/>
                <a:gd name="csY265" fmla="*/ 190882 h 2287844"/>
                <a:gd name="csX266" fmla="*/ 600406 w 3685866"/>
                <a:gd name="csY266" fmla="*/ 198152 h 2287844"/>
                <a:gd name="csX267" fmla="*/ 584023 w 3685866"/>
                <a:gd name="csY267" fmla="*/ 216799 h 2287844"/>
                <a:gd name="csX268" fmla="*/ 586046 w 3685866"/>
                <a:gd name="csY268" fmla="*/ 222246 h 2287844"/>
                <a:gd name="csX269" fmla="*/ 588370 w 3685866"/>
                <a:gd name="csY269" fmla="*/ 224853 h 2287844"/>
                <a:gd name="csX270" fmla="*/ 591510 w 3685866"/>
                <a:gd name="csY270" fmla="*/ 231762 h 2287844"/>
                <a:gd name="csX271" fmla="*/ 597074 w 3685866"/>
                <a:gd name="csY271" fmla="*/ 232085 h 2287844"/>
                <a:gd name="csX272" fmla="*/ 599113 w 3685866"/>
                <a:gd name="csY272" fmla="*/ 231031 h 2287844"/>
                <a:gd name="csX273" fmla="*/ 601299 w 3685866"/>
                <a:gd name="csY273" fmla="*/ 225754 h 2287844"/>
                <a:gd name="csX274" fmla="*/ 605578 w 3685866"/>
                <a:gd name="csY274" fmla="*/ 223823 h 2287844"/>
                <a:gd name="csX275" fmla="*/ 610988 w 3685866"/>
                <a:gd name="csY275" fmla="*/ 224600 h 2287844"/>
                <a:gd name="csX276" fmla="*/ 612819 w 3685866"/>
                <a:gd name="csY276" fmla="*/ 227992 h 2287844"/>
                <a:gd name="csX277" fmla="*/ 607324 w 3685866"/>
                <a:gd name="csY277" fmla="*/ 235739 h 2287844"/>
                <a:gd name="csX278" fmla="*/ 605370 w 3685866"/>
                <a:gd name="csY278" fmla="*/ 240701 h 2287844"/>
                <a:gd name="csX279" fmla="*/ 607632 w 3685866"/>
                <a:gd name="csY279" fmla="*/ 244509 h 2287844"/>
                <a:gd name="csX280" fmla="*/ 612003 w 3685866"/>
                <a:gd name="csY280" fmla="*/ 243639 h 2287844"/>
                <a:gd name="csX281" fmla="*/ 613858 w 3685866"/>
                <a:gd name="csY281" fmla="*/ 242278 h 2287844"/>
                <a:gd name="csX282" fmla="*/ 615374 w 3685866"/>
                <a:gd name="csY282" fmla="*/ 239408 h 2287844"/>
                <a:gd name="csX283" fmla="*/ 616913 w 3685866"/>
                <a:gd name="csY283" fmla="*/ 238093 h 2287844"/>
                <a:gd name="csX284" fmla="*/ 621646 w 3685866"/>
                <a:gd name="csY284" fmla="*/ 242739 h 2287844"/>
                <a:gd name="csX285" fmla="*/ 623385 w 3685866"/>
                <a:gd name="csY285" fmla="*/ 240939 h 2287844"/>
                <a:gd name="csX286" fmla="*/ 624808 w 3685866"/>
                <a:gd name="csY286" fmla="*/ 234877 h 2287844"/>
                <a:gd name="csX287" fmla="*/ 625286 w 3685866"/>
                <a:gd name="csY287" fmla="*/ 231708 h 2287844"/>
                <a:gd name="csX288" fmla="*/ 625878 w 3685866"/>
                <a:gd name="csY288" fmla="*/ 230177 h 2287844"/>
                <a:gd name="csX289" fmla="*/ 630534 w 3685866"/>
                <a:gd name="csY289" fmla="*/ 234508 h 2287844"/>
                <a:gd name="csX290" fmla="*/ 632573 w 3685866"/>
                <a:gd name="csY290" fmla="*/ 235246 h 2287844"/>
                <a:gd name="csX291" fmla="*/ 634420 w 3685866"/>
                <a:gd name="csY291" fmla="*/ 234323 h 2287844"/>
                <a:gd name="csX292" fmla="*/ 635136 w 3685866"/>
                <a:gd name="csY292" fmla="*/ 228646 h 2287844"/>
                <a:gd name="csX293" fmla="*/ 634705 w 3685866"/>
                <a:gd name="csY293" fmla="*/ 224200 h 2287844"/>
                <a:gd name="csX294" fmla="*/ 634027 w 3685866"/>
                <a:gd name="csY294" fmla="*/ 221222 h 2287844"/>
                <a:gd name="csX295" fmla="*/ 633220 w 3685866"/>
                <a:gd name="csY295" fmla="*/ 219807 h 2287844"/>
                <a:gd name="csX296" fmla="*/ 628187 w 3685866"/>
                <a:gd name="csY296" fmla="*/ 218076 h 2287844"/>
                <a:gd name="csX297" fmla="*/ 627925 w 3685866"/>
                <a:gd name="csY297" fmla="*/ 216822 h 2287844"/>
                <a:gd name="csX298" fmla="*/ 630818 w 3685866"/>
                <a:gd name="csY298" fmla="*/ 209929 h 2287844"/>
                <a:gd name="csX299" fmla="*/ 632658 w 3685866"/>
                <a:gd name="csY299" fmla="*/ 207929 h 2287844"/>
                <a:gd name="csX300" fmla="*/ 647564 w 3685866"/>
                <a:gd name="csY300" fmla="*/ 206975 h 2287844"/>
                <a:gd name="csX301" fmla="*/ 652058 w 3685866"/>
                <a:gd name="csY301" fmla="*/ 200660 h 2287844"/>
                <a:gd name="csX302" fmla="*/ 651104 w 3685866"/>
                <a:gd name="csY302" fmla="*/ 194575 h 2287844"/>
                <a:gd name="csX303" fmla="*/ 653182 w 3685866"/>
                <a:gd name="csY303" fmla="*/ 191236 h 2287844"/>
                <a:gd name="csX304" fmla="*/ 662547 w 3685866"/>
                <a:gd name="csY304" fmla="*/ 187343 h 2287844"/>
                <a:gd name="csX305" fmla="*/ 677261 w 3685866"/>
                <a:gd name="csY305" fmla="*/ 185628 h 2287844"/>
                <a:gd name="csX306" fmla="*/ 681262 w 3685866"/>
                <a:gd name="csY306" fmla="*/ 177258 h 2287844"/>
                <a:gd name="csX307" fmla="*/ 693298 w 3685866"/>
                <a:gd name="csY307" fmla="*/ 166142 h 2287844"/>
                <a:gd name="csX308" fmla="*/ 690874 w 3685866"/>
                <a:gd name="csY308" fmla="*/ 159034 h 2287844"/>
                <a:gd name="csX309" fmla="*/ 687927 w 3685866"/>
                <a:gd name="csY309" fmla="*/ 158511 h 2287844"/>
                <a:gd name="csX310" fmla="*/ 676329 w 3685866"/>
                <a:gd name="csY310" fmla="*/ 138794 h 2287844"/>
                <a:gd name="csX311" fmla="*/ 673813 w 3685866"/>
                <a:gd name="csY311" fmla="*/ 135548 h 2287844"/>
                <a:gd name="csX312" fmla="*/ 665825 w 3685866"/>
                <a:gd name="csY312" fmla="*/ 136001 h 2287844"/>
                <a:gd name="csX313" fmla="*/ 662516 w 3685866"/>
                <a:gd name="csY313" fmla="*/ 133755 h 2287844"/>
                <a:gd name="csX314" fmla="*/ 659192 w 3685866"/>
                <a:gd name="csY314" fmla="*/ 134217 h 2287844"/>
                <a:gd name="csX315" fmla="*/ 645879 w 3685866"/>
                <a:gd name="csY315" fmla="*/ 142202 h 2287844"/>
                <a:gd name="csX316" fmla="*/ 640192 w 3685866"/>
                <a:gd name="csY316" fmla="*/ 148164 h 2287844"/>
                <a:gd name="csX317" fmla="*/ 638099 w 3685866"/>
                <a:gd name="csY317" fmla="*/ 162865 h 2287844"/>
                <a:gd name="csX318" fmla="*/ 639076 w 3685866"/>
                <a:gd name="csY318" fmla="*/ 170350 h 2287844"/>
                <a:gd name="csX319" fmla="*/ 638914 w 3685866"/>
                <a:gd name="csY319" fmla="*/ 183228 h 2287844"/>
                <a:gd name="csX320" fmla="*/ 636790 w 3685866"/>
                <a:gd name="csY320" fmla="*/ 188890 h 2287844"/>
                <a:gd name="csX321" fmla="*/ 665386 w 3685866"/>
                <a:gd name="csY321" fmla="*/ 112100 h 2287844"/>
                <a:gd name="csX322" fmla="*/ 667687 w 3685866"/>
                <a:gd name="csY322" fmla="*/ 117492 h 2287844"/>
                <a:gd name="csX323" fmla="*/ 669796 w 3685866"/>
                <a:gd name="csY323" fmla="*/ 118092 h 2287844"/>
                <a:gd name="csX324" fmla="*/ 672774 w 3685866"/>
                <a:gd name="csY324" fmla="*/ 117239 h 2287844"/>
                <a:gd name="csX325" fmla="*/ 673529 w 3685866"/>
                <a:gd name="csY325" fmla="*/ 113846 h 2287844"/>
                <a:gd name="csX326" fmla="*/ 676930 w 3685866"/>
                <a:gd name="csY326" fmla="*/ 108784 h 2287844"/>
                <a:gd name="csX327" fmla="*/ 675467 w 3685866"/>
                <a:gd name="csY327" fmla="*/ 102807 h 2287844"/>
                <a:gd name="csX328" fmla="*/ 671958 w 3685866"/>
                <a:gd name="csY328" fmla="*/ 100030 h 2287844"/>
                <a:gd name="csX329" fmla="*/ 669273 w 3685866"/>
                <a:gd name="csY329" fmla="*/ 100199 h 2287844"/>
                <a:gd name="csX330" fmla="*/ 667765 w 3685866"/>
                <a:gd name="csY330" fmla="*/ 101776 h 2287844"/>
                <a:gd name="csX331" fmla="*/ 667426 w 3685866"/>
                <a:gd name="csY331" fmla="*/ 103738 h 2287844"/>
                <a:gd name="csX332" fmla="*/ 666541 w 3685866"/>
                <a:gd name="csY332" fmla="*/ 106261 h 2287844"/>
                <a:gd name="csX333" fmla="*/ 664456 w 3685866"/>
                <a:gd name="csY333" fmla="*/ 106776 h 2287844"/>
                <a:gd name="csX334" fmla="*/ 664648 w 3685866"/>
                <a:gd name="csY334" fmla="*/ 109530 h 2287844"/>
                <a:gd name="csX335" fmla="*/ 665386 w 3685866"/>
                <a:gd name="csY335" fmla="*/ 112100 h 2287844"/>
                <a:gd name="csX336" fmla="*/ 633881 w 3685866"/>
                <a:gd name="csY336" fmla="*/ 1151846 h 2287844"/>
                <a:gd name="csX337" fmla="*/ 631542 w 3685866"/>
                <a:gd name="csY337" fmla="*/ 1152746 h 2287844"/>
                <a:gd name="csX338" fmla="*/ 626932 w 3685866"/>
                <a:gd name="csY338" fmla="*/ 1156362 h 2287844"/>
                <a:gd name="csX339" fmla="*/ 622231 w 3685866"/>
                <a:gd name="csY339" fmla="*/ 1161900 h 2287844"/>
                <a:gd name="csX340" fmla="*/ 620207 w 3685866"/>
                <a:gd name="csY340" fmla="*/ 1166562 h 2287844"/>
                <a:gd name="csX341" fmla="*/ 619699 w 3685866"/>
                <a:gd name="csY341" fmla="*/ 1171755 h 2287844"/>
                <a:gd name="csX342" fmla="*/ 619352 w 3685866"/>
                <a:gd name="csY342" fmla="*/ 1177040 h 2287844"/>
                <a:gd name="csX343" fmla="*/ 619322 w 3685866"/>
                <a:gd name="csY343" fmla="*/ 1180440 h 2287844"/>
                <a:gd name="csX344" fmla="*/ 619660 w 3685866"/>
                <a:gd name="csY344" fmla="*/ 1183817 h 2287844"/>
                <a:gd name="csX345" fmla="*/ 620130 w 3685866"/>
                <a:gd name="csY345" fmla="*/ 1186333 h 2287844"/>
                <a:gd name="csX346" fmla="*/ 622784 w 3685866"/>
                <a:gd name="csY346" fmla="*/ 1194564 h 2287844"/>
                <a:gd name="csX347" fmla="*/ 627710 w 3685866"/>
                <a:gd name="csY347" fmla="*/ 1198834 h 2287844"/>
                <a:gd name="csX348" fmla="*/ 632965 w 3685866"/>
                <a:gd name="csY348" fmla="*/ 1198241 h 2287844"/>
                <a:gd name="csX349" fmla="*/ 638799 w 3685866"/>
                <a:gd name="csY349" fmla="*/ 1196141 h 2287844"/>
                <a:gd name="csX350" fmla="*/ 648426 w 3685866"/>
                <a:gd name="csY350" fmla="*/ 1191287 h 2287844"/>
                <a:gd name="csX351" fmla="*/ 653043 w 3685866"/>
                <a:gd name="csY351" fmla="*/ 1184448 h 2287844"/>
                <a:gd name="csX352" fmla="*/ 654798 w 3685866"/>
                <a:gd name="csY352" fmla="*/ 1179655 h 2287844"/>
                <a:gd name="csX353" fmla="*/ 658530 w 3685866"/>
                <a:gd name="csY353" fmla="*/ 1175286 h 2287844"/>
                <a:gd name="csX354" fmla="*/ 659553 w 3685866"/>
                <a:gd name="csY354" fmla="*/ 1176940 h 2287844"/>
                <a:gd name="csX355" fmla="*/ 660054 w 3685866"/>
                <a:gd name="csY355" fmla="*/ 1180602 h 2287844"/>
                <a:gd name="csX356" fmla="*/ 661270 w 3685866"/>
                <a:gd name="csY356" fmla="*/ 1179925 h 2287844"/>
                <a:gd name="csX357" fmla="*/ 662616 w 3685866"/>
                <a:gd name="csY357" fmla="*/ 1177509 h 2287844"/>
                <a:gd name="csX358" fmla="*/ 662232 w 3685866"/>
                <a:gd name="csY358" fmla="*/ 1171647 h 2287844"/>
                <a:gd name="csX359" fmla="*/ 660115 w 3685866"/>
                <a:gd name="csY359" fmla="*/ 1167301 h 2287844"/>
                <a:gd name="csX360" fmla="*/ 656429 w 3685866"/>
                <a:gd name="csY360" fmla="*/ 1164108 h 2287844"/>
                <a:gd name="csX361" fmla="*/ 639776 w 3685866"/>
                <a:gd name="csY361" fmla="*/ 1151731 h 2287844"/>
                <a:gd name="csX362" fmla="*/ 633881 w 3685866"/>
                <a:gd name="csY362" fmla="*/ 1151846 h 2287844"/>
                <a:gd name="csX363" fmla="*/ 556911 w 3685866"/>
                <a:gd name="csY363" fmla="*/ 183043 h 2287844"/>
                <a:gd name="csX364" fmla="*/ 562345 w 3685866"/>
                <a:gd name="csY364" fmla="*/ 186112 h 2287844"/>
                <a:gd name="csX365" fmla="*/ 569432 w 3685866"/>
                <a:gd name="csY365" fmla="*/ 181828 h 2287844"/>
                <a:gd name="csX366" fmla="*/ 570610 w 3685866"/>
                <a:gd name="csY366" fmla="*/ 185597 h 2287844"/>
                <a:gd name="csX367" fmla="*/ 571394 w 3685866"/>
                <a:gd name="csY367" fmla="*/ 193067 h 2287844"/>
                <a:gd name="csX368" fmla="*/ 573157 w 3685866"/>
                <a:gd name="csY368" fmla="*/ 197898 h 2287844"/>
                <a:gd name="csX369" fmla="*/ 578274 w 3685866"/>
                <a:gd name="csY369" fmla="*/ 196590 h 2287844"/>
                <a:gd name="csX370" fmla="*/ 581198 w 3685866"/>
                <a:gd name="csY370" fmla="*/ 194151 h 2287844"/>
                <a:gd name="csX371" fmla="*/ 583576 w 3685866"/>
                <a:gd name="csY371" fmla="*/ 185628 h 2287844"/>
                <a:gd name="csX372" fmla="*/ 584738 w 3685866"/>
                <a:gd name="csY372" fmla="*/ 182904 h 2287844"/>
                <a:gd name="csX373" fmla="*/ 591941 w 3685866"/>
                <a:gd name="csY373" fmla="*/ 182804 h 2287844"/>
                <a:gd name="csX374" fmla="*/ 594835 w 3685866"/>
                <a:gd name="csY374" fmla="*/ 176612 h 2287844"/>
                <a:gd name="csX375" fmla="*/ 595981 w 3685866"/>
                <a:gd name="csY375" fmla="*/ 175835 h 2287844"/>
                <a:gd name="csX376" fmla="*/ 598267 w 3685866"/>
                <a:gd name="csY376" fmla="*/ 176989 h 2287844"/>
                <a:gd name="csX377" fmla="*/ 600652 w 3685866"/>
                <a:gd name="csY377" fmla="*/ 167919 h 2287844"/>
                <a:gd name="csX378" fmla="*/ 602769 w 3685866"/>
                <a:gd name="csY378" fmla="*/ 166134 h 2287844"/>
                <a:gd name="csX379" fmla="*/ 604670 w 3685866"/>
                <a:gd name="csY379" fmla="*/ 158911 h 2287844"/>
                <a:gd name="csX380" fmla="*/ 606940 w 3685866"/>
                <a:gd name="csY380" fmla="*/ 155787 h 2287844"/>
                <a:gd name="csX381" fmla="*/ 608502 w 3685866"/>
                <a:gd name="csY381" fmla="*/ 156995 h 2287844"/>
                <a:gd name="csX382" fmla="*/ 614266 w 3685866"/>
                <a:gd name="csY382" fmla="*/ 168773 h 2287844"/>
                <a:gd name="csX383" fmla="*/ 626817 w 3685866"/>
                <a:gd name="csY383" fmla="*/ 173927 h 2287844"/>
                <a:gd name="csX384" fmla="*/ 628071 w 3685866"/>
                <a:gd name="csY384" fmla="*/ 173404 h 2287844"/>
                <a:gd name="csX385" fmla="*/ 628133 w 3685866"/>
                <a:gd name="csY385" fmla="*/ 162149 h 2287844"/>
                <a:gd name="csX386" fmla="*/ 625124 w 3685866"/>
                <a:gd name="csY386" fmla="*/ 153918 h 2287844"/>
                <a:gd name="csX387" fmla="*/ 622923 w 3685866"/>
                <a:gd name="csY387" fmla="*/ 150279 h 2287844"/>
                <a:gd name="csX388" fmla="*/ 620753 w 3685866"/>
                <a:gd name="csY388" fmla="*/ 148525 h 2287844"/>
                <a:gd name="csX389" fmla="*/ 618552 w 3685866"/>
                <a:gd name="csY389" fmla="*/ 147918 h 2287844"/>
                <a:gd name="csX390" fmla="*/ 611126 w 3685866"/>
                <a:gd name="csY390" fmla="*/ 149379 h 2287844"/>
                <a:gd name="csX391" fmla="*/ 601245 w 3685866"/>
                <a:gd name="csY391" fmla="*/ 143825 h 2287844"/>
                <a:gd name="csX392" fmla="*/ 599313 w 3685866"/>
                <a:gd name="csY392" fmla="*/ 143925 h 2287844"/>
                <a:gd name="csX393" fmla="*/ 592149 w 3685866"/>
                <a:gd name="csY393" fmla="*/ 149148 h 2287844"/>
                <a:gd name="csX394" fmla="*/ 587370 w 3685866"/>
                <a:gd name="csY394" fmla="*/ 157126 h 2287844"/>
                <a:gd name="csX395" fmla="*/ 577181 w 3685866"/>
                <a:gd name="csY395" fmla="*/ 159818 h 2287844"/>
                <a:gd name="csX396" fmla="*/ 551201 w 3685866"/>
                <a:gd name="csY396" fmla="*/ 170888 h 2287844"/>
                <a:gd name="csX397" fmla="*/ 546461 w 3685866"/>
                <a:gd name="csY397" fmla="*/ 176319 h 2287844"/>
                <a:gd name="csX398" fmla="*/ 551740 w 3685866"/>
                <a:gd name="csY398" fmla="*/ 177973 h 2287844"/>
                <a:gd name="csX399" fmla="*/ 556911 w 3685866"/>
                <a:gd name="csY399" fmla="*/ 183043 h 2287844"/>
                <a:gd name="csX400" fmla="*/ 679738 w 3685866"/>
                <a:gd name="csY400" fmla="*/ 263133 h 2287844"/>
                <a:gd name="csX401" fmla="*/ 687403 w 3685866"/>
                <a:gd name="csY401" fmla="*/ 264548 h 2287844"/>
                <a:gd name="csX402" fmla="*/ 687488 w 3685866"/>
                <a:gd name="csY402" fmla="*/ 263133 h 2287844"/>
                <a:gd name="csX403" fmla="*/ 686934 w 3685866"/>
                <a:gd name="csY403" fmla="*/ 261610 h 2287844"/>
                <a:gd name="csX404" fmla="*/ 685156 w 3685866"/>
                <a:gd name="csY404" fmla="*/ 258133 h 2287844"/>
                <a:gd name="csX405" fmla="*/ 683340 w 3685866"/>
                <a:gd name="csY405" fmla="*/ 255786 h 2287844"/>
                <a:gd name="csX406" fmla="*/ 683232 w 3685866"/>
                <a:gd name="csY406" fmla="*/ 253409 h 2287844"/>
                <a:gd name="csX407" fmla="*/ 683586 w 3685866"/>
                <a:gd name="csY407" fmla="*/ 248632 h 2287844"/>
                <a:gd name="csX408" fmla="*/ 676715 w 3685866"/>
                <a:gd name="csY408" fmla="*/ 242924 h 2287844"/>
                <a:gd name="csX409" fmla="*/ 671097 w 3685866"/>
                <a:gd name="csY409" fmla="*/ 248640 h 2287844"/>
                <a:gd name="csX410" fmla="*/ 666710 w 3685866"/>
                <a:gd name="csY410" fmla="*/ 250278 h 2287844"/>
                <a:gd name="csX411" fmla="*/ 658476 w 3685866"/>
                <a:gd name="csY411" fmla="*/ 257109 h 2287844"/>
                <a:gd name="csX412" fmla="*/ 666318 w 3685866"/>
                <a:gd name="csY412" fmla="*/ 264048 h 2287844"/>
                <a:gd name="csX413" fmla="*/ 679738 w 3685866"/>
                <a:gd name="csY413" fmla="*/ 263133 h 2287844"/>
                <a:gd name="csX414" fmla="*/ 657606 w 3685866"/>
                <a:gd name="csY414" fmla="*/ 245424 h 2287844"/>
                <a:gd name="csX415" fmla="*/ 658053 w 3685866"/>
                <a:gd name="csY415" fmla="*/ 241016 h 2287844"/>
                <a:gd name="csX416" fmla="*/ 663386 w 3685866"/>
                <a:gd name="csY416" fmla="*/ 233085 h 2287844"/>
                <a:gd name="csX417" fmla="*/ 663185 w 3685866"/>
                <a:gd name="csY417" fmla="*/ 231408 h 2287844"/>
                <a:gd name="csX418" fmla="*/ 661916 w 3685866"/>
                <a:gd name="csY418" fmla="*/ 227115 h 2287844"/>
                <a:gd name="csX419" fmla="*/ 653982 w 3685866"/>
                <a:gd name="csY419" fmla="*/ 225746 h 2287844"/>
                <a:gd name="csX420" fmla="*/ 646910 w 3685866"/>
                <a:gd name="csY420" fmla="*/ 234785 h 2287844"/>
                <a:gd name="csX421" fmla="*/ 647602 w 3685866"/>
                <a:gd name="csY421" fmla="*/ 237662 h 2287844"/>
                <a:gd name="csX422" fmla="*/ 655860 w 3685866"/>
                <a:gd name="csY422" fmla="*/ 247124 h 2287844"/>
                <a:gd name="csX423" fmla="*/ 657606 w 3685866"/>
                <a:gd name="csY423" fmla="*/ 245424 h 2287844"/>
                <a:gd name="csX424" fmla="*/ 939752 w 3685866"/>
                <a:gd name="csY424" fmla="*/ 128370 h 2287844"/>
                <a:gd name="csX425" fmla="*/ 933350 w 3685866"/>
                <a:gd name="csY425" fmla="*/ 138371 h 2287844"/>
                <a:gd name="csX426" fmla="*/ 928455 w 3685866"/>
                <a:gd name="csY426" fmla="*/ 143917 h 2287844"/>
                <a:gd name="csX427" fmla="*/ 926893 w 3685866"/>
                <a:gd name="csY427" fmla="*/ 148141 h 2287844"/>
                <a:gd name="csX428" fmla="*/ 932080 w 3685866"/>
                <a:gd name="csY428" fmla="*/ 156126 h 2287844"/>
                <a:gd name="csX429" fmla="*/ 937305 w 3685866"/>
                <a:gd name="csY429" fmla="*/ 162819 h 2287844"/>
                <a:gd name="csX430" fmla="*/ 941315 w 3685866"/>
                <a:gd name="csY430" fmla="*/ 164857 h 2287844"/>
                <a:gd name="csX431" fmla="*/ 945331 w 3685866"/>
                <a:gd name="csY431" fmla="*/ 164526 h 2287844"/>
                <a:gd name="csX432" fmla="*/ 970696 w 3685866"/>
                <a:gd name="csY432" fmla="*/ 157110 h 2287844"/>
                <a:gd name="csX433" fmla="*/ 980400 w 3685866"/>
                <a:gd name="csY433" fmla="*/ 148556 h 2287844"/>
                <a:gd name="csX434" fmla="*/ 989896 w 3685866"/>
                <a:gd name="csY434" fmla="*/ 133332 h 2287844"/>
                <a:gd name="csX435" fmla="*/ 988480 w 3685866"/>
                <a:gd name="csY435" fmla="*/ 128209 h 2287844"/>
                <a:gd name="csX436" fmla="*/ 988226 w 3685866"/>
                <a:gd name="csY436" fmla="*/ 122677 h 2287844"/>
                <a:gd name="csX437" fmla="*/ 988703 w 3685866"/>
                <a:gd name="csY437" fmla="*/ 115946 h 2287844"/>
                <a:gd name="csX438" fmla="*/ 987141 w 3685866"/>
                <a:gd name="csY438" fmla="*/ 110430 h 2287844"/>
                <a:gd name="csX439" fmla="*/ 984163 w 3685866"/>
                <a:gd name="csY439" fmla="*/ 103768 h 2287844"/>
                <a:gd name="csX440" fmla="*/ 981054 w 3685866"/>
                <a:gd name="csY440" fmla="*/ 100199 h 2287844"/>
                <a:gd name="csX441" fmla="*/ 976175 w 3685866"/>
                <a:gd name="csY441" fmla="*/ 96283 h 2287844"/>
                <a:gd name="csX442" fmla="*/ 971280 w 3685866"/>
                <a:gd name="csY442" fmla="*/ 96106 h 2287844"/>
                <a:gd name="csX443" fmla="*/ 965555 w 3685866"/>
                <a:gd name="csY443" fmla="*/ 99391 h 2287844"/>
                <a:gd name="csX444" fmla="*/ 964385 w 3685866"/>
                <a:gd name="csY444" fmla="*/ 103707 h 2287844"/>
                <a:gd name="csX445" fmla="*/ 963400 w 3685866"/>
                <a:gd name="csY445" fmla="*/ 109038 h 2287844"/>
                <a:gd name="csX446" fmla="*/ 962438 w 3685866"/>
                <a:gd name="csY446" fmla="*/ 118862 h 2287844"/>
                <a:gd name="csX447" fmla="*/ 960922 w 3685866"/>
                <a:gd name="csY447" fmla="*/ 124031 h 2287844"/>
                <a:gd name="csX448" fmla="*/ 955743 w 3685866"/>
                <a:gd name="csY448" fmla="*/ 126401 h 2287844"/>
                <a:gd name="csX449" fmla="*/ 950534 w 3685866"/>
                <a:gd name="csY449" fmla="*/ 126432 h 2287844"/>
                <a:gd name="csX450" fmla="*/ 939752 w 3685866"/>
                <a:gd name="csY450" fmla="*/ 128370 h 2287844"/>
                <a:gd name="csX451" fmla="*/ 780110 w 3685866"/>
                <a:gd name="csY451" fmla="*/ 241616 h 2287844"/>
                <a:gd name="csX452" fmla="*/ 782003 w 3685866"/>
                <a:gd name="csY452" fmla="*/ 243824 h 2287844"/>
                <a:gd name="csX453" fmla="*/ 790407 w 3685866"/>
                <a:gd name="csY453" fmla="*/ 245162 h 2287844"/>
                <a:gd name="csX454" fmla="*/ 807391 w 3685866"/>
                <a:gd name="csY454" fmla="*/ 245786 h 2287844"/>
                <a:gd name="csX455" fmla="*/ 809407 w 3685866"/>
                <a:gd name="csY455" fmla="*/ 242878 h 2287844"/>
                <a:gd name="csX456" fmla="*/ 809245 w 3685866"/>
                <a:gd name="csY456" fmla="*/ 237262 h 2287844"/>
                <a:gd name="csX457" fmla="*/ 810246 w 3685866"/>
                <a:gd name="csY457" fmla="*/ 230362 h 2287844"/>
                <a:gd name="csX458" fmla="*/ 810330 w 3685866"/>
                <a:gd name="csY458" fmla="*/ 214676 h 2287844"/>
                <a:gd name="csX459" fmla="*/ 809384 w 3685866"/>
                <a:gd name="csY459" fmla="*/ 210314 h 2287844"/>
                <a:gd name="csX460" fmla="*/ 806483 w 3685866"/>
                <a:gd name="csY460" fmla="*/ 208345 h 2287844"/>
                <a:gd name="csX461" fmla="*/ 801357 w 3685866"/>
                <a:gd name="csY461" fmla="*/ 208722 h 2287844"/>
                <a:gd name="csX462" fmla="*/ 800234 w 3685866"/>
                <a:gd name="csY462" fmla="*/ 212960 h 2287844"/>
                <a:gd name="csX463" fmla="*/ 786613 w 3685866"/>
                <a:gd name="csY463" fmla="*/ 211545 h 2287844"/>
                <a:gd name="csX464" fmla="*/ 785859 w 3685866"/>
                <a:gd name="csY464" fmla="*/ 214276 h 2287844"/>
                <a:gd name="csX465" fmla="*/ 786344 w 3685866"/>
                <a:gd name="csY465" fmla="*/ 229100 h 2287844"/>
                <a:gd name="csX466" fmla="*/ 784835 w 3685866"/>
                <a:gd name="csY466" fmla="*/ 234246 h 2287844"/>
                <a:gd name="csX467" fmla="*/ 780110 w 3685866"/>
                <a:gd name="csY467" fmla="*/ 241616 h 2287844"/>
                <a:gd name="csX468" fmla="*/ 768690 w 3685866"/>
                <a:gd name="csY468" fmla="*/ 226184 h 2287844"/>
                <a:gd name="csX469" fmla="*/ 774839 w 3685866"/>
                <a:gd name="csY469" fmla="*/ 220192 h 2287844"/>
                <a:gd name="csX470" fmla="*/ 773870 w 3685866"/>
                <a:gd name="csY470" fmla="*/ 216553 h 2287844"/>
                <a:gd name="csX471" fmla="*/ 772107 w 3685866"/>
                <a:gd name="csY471" fmla="*/ 214576 h 2287844"/>
                <a:gd name="csX472" fmla="*/ 769668 w 3685866"/>
                <a:gd name="csY472" fmla="*/ 213591 h 2287844"/>
                <a:gd name="csX473" fmla="*/ 766459 w 3685866"/>
                <a:gd name="csY473" fmla="*/ 217415 h 2287844"/>
                <a:gd name="csX474" fmla="*/ 764042 w 3685866"/>
                <a:gd name="csY474" fmla="*/ 222415 h 2287844"/>
                <a:gd name="csX475" fmla="*/ 765527 w 3685866"/>
                <a:gd name="csY475" fmla="*/ 225984 h 2287844"/>
                <a:gd name="csX476" fmla="*/ 768690 w 3685866"/>
                <a:gd name="csY476" fmla="*/ 226184 h 2287844"/>
                <a:gd name="csX477" fmla="*/ 852963 w 3685866"/>
                <a:gd name="csY477" fmla="*/ 82798 h 2287844"/>
                <a:gd name="csX478" fmla="*/ 857627 w 3685866"/>
                <a:gd name="csY478" fmla="*/ 80952 h 2287844"/>
                <a:gd name="csX479" fmla="*/ 858958 w 3685866"/>
                <a:gd name="csY479" fmla="*/ 78113 h 2287844"/>
                <a:gd name="csX480" fmla="*/ 856926 w 3685866"/>
                <a:gd name="csY480" fmla="*/ 72228 h 2287844"/>
                <a:gd name="csX481" fmla="*/ 852486 w 3685866"/>
                <a:gd name="csY481" fmla="*/ 67674 h 2287844"/>
                <a:gd name="csX482" fmla="*/ 848284 w 3685866"/>
                <a:gd name="csY482" fmla="*/ 68520 h 2287844"/>
                <a:gd name="csX483" fmla="*/ 842974 w 3685866"/>
                <a:gd name="csY483" fmla="*/ 73051 h 2287844"/>
                <a:gd name="csX484" fmla="*/ 842451 w 3685866"/>
                <a:gd name="csY484" fmla="*/ 76367 h 2287844"/>
                <a:gd name="csX485" fmla="*/ 844806 w 3685866"/>
                <a:gd name="csY485" fmla="*/ 79759 h 2287844"/>
                <a:gd name="csX486" fmla="*/ 852963 w 3685866"/>
                <a:gd name="csY486" fmla="*/ 82798 h 2287844"/>
                <a:gd name="csX487" fmla="*/ 833371 w 3685866"/>
                <a:gd name="csY487" fmla="*/ 110677 h 2287844"/>
                <a:gd name="csX488" fmla="*/ 831477 w 3685866"/>
                <a:gd name="csY488" fmla="*/ 107930 h 2287844"/>
                <a:gd name="csX489" fmla="*/ 830346 w 3685866"/>
                <a:gd name="csY489" fmla="*/ 107346 h 2287844"/>
                <a:gd name="csX490" fmla="*/ 821851 w 3685866"/>
                <a:gd name="csY490" fmla="*/ 119439 h 2287844"/>
                <a:gd name="csX491" fmla="*/ 816541 w 3685866"/>
                <a:gd name="csY491" fmla="*/ 117331 h 2287844"/>
                <a:gd name="csX492" fmla="*/ 812239 w 3685866"/>
                <a:gd name="csY492" fmla="*/ 121447 h 2287844"/>
                <a:gd name="csX493" fmla="*/ 816433 w 3685866"/>
                <a:gd name="csY493" fmla="*/ 135463 h 2287844"/>
                <a:gd name="csX494" fmla="*/ 823874 w 3685866"/>
                <a:gd name="csY494" fmla="*/ 139017 h 2287844"/>
                <a:gd name="csX495" fmla="*/ 827938 w 3685866"/>
                <a:gd name="csY495" fmla="*/ 151995 h 2287844"/>
                <a:gd name="csX496" fmla="*/ 835448 w 3685866"/>
                <a:gd name="csY496" fmla="*/ 155833 h 2287844"/>
                <a:gd name="csX497" fmla="*/ 843144 w 3685866"/>
                <a:gd name="csY497" fmla="*/ 155418 h 2287844"/>
                <a:gd name="csX498" fmla="*/ 847846 w 3685866"/>
                <a:gd name="csY498" fmla="*/ 153879 h 2287844"/>
                <a:gd name="csX499" fmla="*/ 849377 w 3685866"/>
                <a:gd name="csY499" fmla="*/ 146817 h 2287844"/>
                <a:gd name="csX500" fmla="*/ 848769 w 3685866"/>
                <a:gd name="csY500" fmla="*/ 137855 h 2287844"/>
                <a:gd name="csX501" fmla="*/ 846884 w 3685866"/>
                <a:gd name="csY501" fmla="*/ 132940 h 2287844"/>
                <a:gd name="csX502" fmla="*/ 845729 w 3685866"/>
                <a:gd name="csY502" fmla="*/ 125054 h 2287844"/>
                <a:gd name="csX503" fmla="*/ 842720 w 3685866"/>
                <a:gd name="csY503" fmla="*/ 118046 h 2287844"/>
                <a:gd name="csX504" fmla="*/ 840243 w 3685866"/>
                <a:gd name="csY504" fmla="*/ 115254 h 2287844"/>
                <a:gd name="csX505" fmla="*/ 833371 w 3685866"/>
                <a:gd name="csY505" fmla="*/ 110677 h 2287844"/>
                <a:gd name="csX506" fmla="*/ 857480 w 3685866"/>
                <a:gd name="csY506" fmla="*/ 175458 h 2287844"/>
                <a:gd name="csX507" fmla="*/ 857088 w 3685866"/>
                <a:gd name="csY507" fmla="*/ 181412 h 2287844"/>
                <a:gd name="csX508" fmla="*/ 857442 w 3685866"/>
                <a:gd name="csY508" fmla="*/ 188136 h 2287844"/>
                <a:gd name="csX509" fmla="*/ 858350 w 3685866"/>
                <a:gd name="csY509" fmla="*/ 190297 h 2287844"/>
                <a:gd name="csX510" fmla="*/ 864906 w 3685866"/>
                <a:gd name="csY510" fmla="*/ 199913 h 2287844"/>
                <a:gd name="csX511" fmla="*/ 870309 w 3685866"/>
                <a:gd name="csY511" fmla="*/ 197990 h 2287844"/>
                <a:gd name="csX512" fmla="*/ 878481 w 3685866"/>
                <a:gd name="csY512" fmla="*/ 191690 h 2287844"/>
                <a:gd name="csX513" fmla="*/ 888070 w 3685866"/>
                <a:gd name="csY513" fmla="*/ 199475 h 2287844"/>
                <a:gd name="csX514" fmla="*/ 895173 w 3685866"/>
                <a:gd name="csY514" fmla="*/ 201560 h 2287844"/>
                <a:gd name="csX515" fmla="*/ 900221 w 3685866"/>
                <a:gd name="csY515" fmla="*/ 190343 h 2287844"/>
                <a:gd name="csX516" fmla="*/ 906970 w 3685866"/>
                <a:gd name="csY516" fmla="*/ 186382 h 2287844"/>
                <a:gd name="csX517" fmla="*/ 908770 w 3685866"/>
                <a:gd name="csY517" fmla="*/ 179620 h 2287844"/>
                <a:gd name="csX518" fmla="*/ 910671 w 3685866"/>
                <a:gd name="csY518" fmla="*/ 177681 h 2287844"/>
                <a:gd name="csX519" fmla="*/ 917289 w 3685866"/>
                <a:gd name="csY519" fmla="*/ 175581 h 2287844"/>
                <a:gd name="csX520" fmla="*/ 918128 w 3685866"/>
                <a:gd name="csY520" fmla="*/ 166711 h 2287844"/>
                <a:gd name="csX521" fmla="*/ 919798 w 3685866"/>
                <a:gd name="csY521" fmla="*/ 160495 h 2287844"/>
                <a:gd name="csX522" fmla="*/ 920575 w 3685866"/>
                <a:gd name="csY522" fmla="*/ 151864 h 2287844"/>
                <a:gd name="csX523" fmla="*/ 919283 w 3685866"/>
                <a:gd name="csY523" fmla="*/ 146410 h 2287844"/>
                <a:gd name="csX524" fmla="*/ 917874 w 3685866"/>
                <a:gd name="csY524" fmla="*/ 142086 h 2287844"/>
                <a:gd name="csX525" fmla="*/ 912426 w 3685866"/>
                <a:gd name="csY525" fmla="*/ 139455 h 2287844"/>
                <a:gd name="csX526" fmla="*/ 906962 w 3685866"/>
                <a:gd name="csY526" fmla="*/ 138494 h 2287844"/>
                <a:gd name="csX527" fmla="*/ 900821 w 3685866"/>
                <a:gd name="csY527" fmla="*/ 142625 h 2287844"/>
                <a:gd name="csX528" fmla="*/ 890171 w 3685866"/>
                <a:gd name="csY528" fmla="*/ 147525 h 2287844"/>
                <a:gd name="csX529" fmla="*/ 882860 w 3685866"/>
                <a:gd name="csY529" fmla="*/ 150541 h 2287844"/>
                <a:gd name="csX530" fmla="*/ 878466 w 3685866"/>
                <a:gd name="csY530" fmla="*/ 150918 h 2287844"/>
                <a:gd name="csX531" fmla="*/ 877534 w 3685866"/>
                <a:gd name="csY531" fmla="*/ 146002 h 2287844"/>
                <a:gd name="csX532" fmla="*/ 874503 w 3685866"/>
                <a:gd name="csY532" fmla="*/ 144533 h 2287844"/>
                <a:gd name="csX533" fmla="*/ 866322 w 3685866"/>
                <a:gd name="csY533" fmla="*/ 146194 h 2287844"/>
                <a:gd name="csX534" fmla="*/ 863652 w 3685866"/>
                <a:gd name="csY534" fmla="*/ 148879 h 2287844"/>
                <a:gd name="csX535" fmla="*/ 862729 w 3685866"/>
                <a:gd name="csY535" fmla="*/ 153326 h 2287844"/>
                <a:gd name="csX536" fmla="*/ 861559 w 3685866"/>
                <a:gd name="csY536" fmla="*/ 155626 h 2287844"/>
                <a:gd name="csX537" fmla="*/ 859212 w 3685866"/>
                <a:gd name="csY537" fmla="*/ 162865 h 2287844"/>
                <a:gd name="csX538" fmla="*/ 857480 w 3685866"/>
                <a:gd name="csY538" fmla="*/ 175458 h 2287844"/>
                <a:gd name="csX539" fmla="*/ 864622 w 3685866"/>
                <a:gd name="csY539" fmla="*/ 1138730 h 2287844"/>
                <a:gd name="csX540" fmla="*/ 866515 w 3685866"/>
                <a:gd name="csY540" fmla="*/ 1139653 h 2287844"/>
                <a:gd name="csX541" fmla="*/ 868415 w 3685866"/>
                <a:gd name="csY541" fmla="*/ 1140307 h 2287844"/>
                <a:gd name="csX542" fmla="*/ 870724 w 3685866"/>
                <a:gd name="csY542" fmla="*/ 1140222 h 2287844"/>
                <a:gd name="csX543" fmla="*/ 873025 w 3685866"/>
                <a:gd name="csY543" fmla="*/ 1138976 h 2287844"/>
                <a:gd name="csX544" fmla="*/ 877119 w 3685866"/>
                <a:gd name="csY544" fmla="*/ 1140799 h 2287844"/>
                <a:gd name="csX545" fmla="*/ 879528 w 3685866"/>
                <a:gd name="csY545" fmla="*/ 1139084 h 2287844"/>
                <a:gd name="csX546" fmla="*/ 881967 w 3685866"/>
                <a:gd name="csY546" fmla="*/ 1138422 h 2287844"/>
                <a:gd name="csX547" fmla="*/ 882768 w 3685866"/>
                <a:gd name="csY547" fmla="*/ 1134199 h 2287844"/>
                <a:gd name="csX548" fmla="*/ 882844 w 3685866"/>
                <a:gd name="csY548" fmla="*/ 1128452 h 2287844"/>
                <a:gd name="csX549" fmla="*/ 882198 w 3685866"/>
                <a:gd name="csY549" fmla="*/ 1125352 h 2287844"/>
                <a:gd name="csX550" fmla="*/ 880944 w 3685866"/>
                <a:gd name="csY550" fmla="*/ 1123621 h 2287844"/>
                <a:gd name="csX551" fmla="*/ 876188 w 3685866"/>
                <a:gd name="csY551" fmla="*/ 1119805 h 2287844"/>
                <a:gd name="csX552" fmla="*/ 871517 w 3685866"/>
                <a:gd name="csY552" fmla="*/ 1114397 h 2287844"/>
                <a:gd name="csX553" fmla="*/ 864622 w 3685866"/>
                <a:gd name="csY553" fmla="*/ 1108766 h 2287844"/>
                <a:gd name="csX554" fmla="*/ 862305 w 3685866"/>
                <a:gd name="csY554" fmla="*/ 1105451 h 2287844"/>
                <a:gd name="csX555" fmla="*/ 860074 w 3685866"/>
                <a:gd name="csY555" fmla="*/ 1101489 h 2287844"/>
                <a:gd name="csX556" fmla="*/ 857573 w 3685866"/>
                <a:gd name="csY556" fmla="*/ 1098242 h 2287844"/>
                <a:gd name="csX557" fmla="*/ 852786 w 3685866"/>
                <a:gd name="csY557" fmla="*/ 1093388 h 2287844"/>
                <a:gd name="csX558" fmla="*/ 851916 w 3685866"/>
                <a:gd name="csY558" fmla="*/ 1091880 h 2287844"/>
                <a:gd name="csX559" fmla="*/ 850993 w 3685866"/>
                <a:gd name="csY559" fmla="*/ 1091580 h 2287844"/>
                <a:gd name="csX560" fmla="*/ 846438 w 3685866"/>
                <a:gd name="csY560" fmla="*/ 1093657 h 2287844"/>
                <a:gd name="csX561" fmla="*/ 843928 w 3685866"/>
                <a:gd name="csY561" fmla="*/ 1098373 h 2287844"/>
                <a:gd name="csX562" fmla="*/ 842574 w 3685866"/>
                <a:gd name="csY562" fmla="*/ 1098935 h 2287844"/>
                <a:gd name="csX563" fmla="*/ 840504 w 3685866"/>
                <a:gd name="csY563" fmla="*/ 1101027 h 2287844"/>
                <a:gd name="csX564" fmla="*/ 839488 w 3685866"/>
                <a:gd name="csY564" fmla="*/ 1104320 h 2287844"/>
                <a:gd name="csX565" fmla="*/ 841543 w 3685866"/>
                <a:gd name="csY565" fmla="*/ 1111397 h 2287844"/>
                <a:gd name="csX566" fmla="*/ 842351 w 3685866"/>
                <a:gd name="csY566" fmla="*/ 1113082 h 2287844"/>
                <a:gd name="csX567" fmla="*/ 842966 w 3685866"/>
                <a:gd name="csY567" fmla="*/ 1115690 h 2287844"/>
                <a:gd name="csX568" fmla="*/ 843959 w 3685866"/>
                <a:gd name="csY568" fmla="*/ 1118028 h 2287844"/>
                <a:gd name="csX569" fmla="*/ 849847 w 3685866"/>
                <a:gd name="csY569" fmla="*/ 1127998 h 2287844"/>
                <a:gd name="csX570" fmla="*/ 850955 w 3685866"/>
                <a:gd name="csY570" fmla="*/ 1128598 h 2287844"/>
                <a:gd name="csX571" fmla="*/ 852655 w 3685866"/>
                <a:gd name="csY571" fmla="*/ 1126867 h 2287844"/>
                <a:gd name="csX572" fmla="*/ 853994 w 3685866"/>
                <a:gd name="csY572" fmla="*/ 1126167 h 2287844"/>
                <a:gd name="csX573" fmla="*/ 856672 w 3685866"/>
                <a:gd name="csY573" fmla="*/ 1127637 h 2287844"/>
                <a:gd name="csX574" fmla="*/ 859119 w 3685866"/>
                <a:gd name="csY574" fmla="*/ 1128137 h 2287844"/>
                <a:gd name="csX575" fmla="*/ 861736 w 3685866"/>
                <a:gd name="csY575" fmla="*/ 1129652 h 2287844"/>
                <a:gd name="csX576" fmla="*/ 863437 w 3685866"/>
                <a:gd name="csY576" fmla="*/ 1134368 h 2287844"/>
                <a:gd name="csX577" fmla="*/ 863367 w 3685866"/>
                <a:gd name="csY577" fmla="*/ 1137622 h 2287844"/>
                <a:gd name="csX578" fmla="*/ 864622 w 3685866"/>
                <a:gd name="csY578" fmla="*/ 1138730 h 2287844"/>
                <a:gd name="csX579" fmla="*/ 984709 w 3685866"/>
                <a:gd name="csY579" fmla="*/ 628450 h 2287844"/>
                <a:gd name="csX580" fmla="*/ 982023 w 3685866"/>
                <a:gd name="csY580" fmla="*/ 628727 h 2287844"/>
                <a:gd name="csX581" fmla="*/ 979361 w 3685866"/>
                <a:gd name="csY581" fmla="*/ 629873 h 2287844"/>
                <a:gd name="csX582" fmla="*/ 974128 w 3685866"/>
                <a:gd name="csY582" fmla="*/ 635242 h 2287844"/>
                <a:gd name="csX583" fmla="*/ 968849 w 3685866"/>
                <a:gd name="csY583" fmla="*/ 639635 h 2287844"/>
                <a:gd name="csX584" fmla="*/ 948610 w 3685866"/>
                <a:gd name="csY584" fmla="*/ 645912 h 2287844"/>
                <a:gd name="csX585" fmla="*/ 936620 w 3685866"/>
                <a:gd name="csY585" fmla="*/ 652536 h 2287844"/>
                <a:gd name="csX586" fmla="*/ 932534 w 3685866"/>
                <a:gd name="csY586" fmla="*/ 651759 h 2287844"/>
                <a:gd name="csX587" fmla="*/ 925816 w 3685866"/>
                <a:gd name="csY587" fmla="*/ 653090 h 2287844"/>
                <a:gd name="csX588" fmla="*/ 920768 w 3685866"/>
                <a:gd name="csY588" fmla="*/ 652082 h 2287844"/>
                <a:gd name="csX589" fmla="*/ 911048 w 3685866"/>
                <a:gd name="csY589" fmla="*/ 647589 h 2287844"/>
                <a:gd name="csX590" fmla="*/ 906346 w 3685866"/>
                <a:gd name="csY590" fmla="*/ 646912 h 2287844"/>
                <a:gd name="csX591" fmla="*/ 898405 w 3685866"/>
                <a:gd name="csY591" fmla="*/ 648412 h 2287844"/>
                <a:gd name="csX592" fmla="*/ 897443 w 3685866"/>
                <a:gd name="csY592" fmla="*/ 649182 h 2287844"/>
                <a:gd name="csX593" fmla="*/ 894788 w 3685866"/>
                <a:gd name="csY593" fmla="*/ 652867 h 2287844"/>
                <a:gd name="csX594" fmla="*/ 894849 w 3685866"/>
                <a:gd name="csY594" fmla="*/ 658644 h 2287844"/>
                <a:gd name="csX595" fmla="*/ 895219 w 3685866"/>
                <a:gd name="csY595" fmla="*/ 663075 h 2287844"/>
                <a:gd name="csX596" fmla="*/ 894003 w 3685866"/>
                <a:gd name="csY596" fmla="*/ 665821 h 2287844"/>
                <a:gd name="csX597" fmla="*/ 892802 w 3685866"/>
                <a:gd name="csY597" fmla="*/ 667437 h 2287844"/>
                <a:gd name="csX598" fmla="*/ 889755 w 3685866"/>
                <a:gd name="csY598" fmla="*/ 667660 h 2287844"/>
                <a:gd name="csX599" fmla="*/ 888231 w 3685866"/>
                <a:gd name="csY599" fmla="*/ 664498 h 2287844"/>
                <a:gd name="csX600" fmla="*/ 885546 w 3685866"/>
                <a:gd name="csY600" fmla="*/ 664083 h 2287844"/>
                <a:gd name="csX601" fmla="*/ 878481 w 3685866"/>
                <a:gd name="csY601" fmla="*/ 665198 h 2287844"/>
                <a:gd name="csX602" fmla="*/ 875010 w 3685866"/>
                <a:gd name="csY602" fmla="*/ 667860 h 2287844"/>
                <a:gd name="csX603" fmla="*/ 873241 w 3685866"/>
                <a:gd name="csY603" fmla="*/ 675253 h 2287844"/>
                <a:gd name="csX604" fmla="*/ 867746 w 3685866"/>
                <a:gd name="csY604" fmla="*/ 678630 h 2287844"/>
                <a:gd name="csX605" fmla="*/ 858342 w 3685866"/>
                <a:gd name="csY605" fmla="*/ 682076 h 2287844"/>
                <a:gd name="csX606" fmla="*/ 853240 w 3685866"/>
                <a:gd name="csY606" fmla="*/ 685030 h 2287844"/>
                <a:gd name="csX607" fmla="*/ 850747 w 3685866"/>
                <a:gd name="csY607" fmla="*/ 685200 h 2287844"/>
                <a:gd name="csX608" fmla="*/ 848300 w 3685866"/>
                <a:gd name="csY608" fmla="*/ 686700 h 2287844"/>
                <a:gd name="csX609" fmla="*/ 843359 w 3685866"/>
                <a:gd name="csY609" fmla="*/ 693569 h 2287844"/>
                <a:gd name="csX610" fmla="*/ 838303 w 3685866"/>
                <a:gd name="csY610" fmla="*/ 698570 h 2287844"/>
                <a:gd name="csX611" fmla="*/ 830523 w 3685866"/>
                <a:gd name="csY611" fmla="*/ 703524 h 2287844"/>
                <a:gd name="csX612" fmla="*/ 830831 w 3685866"/>
                <a:gd name="csY612" fmla="*/ 707363 h 2287844"/>
                <a:gd name="csX613" fmla="*/ 831285 w 3685866"/>
                <a:gd name="csY613" fmla="*/ 709655 h 2287844"/>
                <a:gd name="csX614" fmla="*/ 824590 w 3685866"/>
                <a:gd name="csY614" fmla="*/ 717079 h 2287844"/>
                <a:gd name="csX615" fmla="*/ 822966 w 3685866"/>
                <a:gd name="csY615" fmla="*/ 721571 h 2287844"/>
                <a:gd name="csX616" fmla="*/ 821304 w 3685866"/>
                <a:gd name="csY616" fmla="*/ 729972 h 2287844"/>
                <a:gd name="csX617" fmla="*/ 820773 w 3685866"/>
                <a:gd name="csY617" fmla="*/ 731264 h 2287844"/>
                <a:gd name="csX618" fmla="*/ 814194 w 3685866"/>
                <a:gd name="csY618" fmla="*/ 728533 h 2287844"/>
                <a:gd name="csX619" fmla="*/ 809561 w 3685866"/>
                <a:gd name="csY619" fmla="*/ 727625 h 2287844"/>
                <a:gd name="csX620" fmla="*/ 807445 w 3685866"/>
                <a:gd name="csY620" fmla="*/ 728372 h 2287844"/>
                <a:gd name="csX621" fmla="*/ 804313 w 3685866"/>
                <a:gd name="csY621" fmla="*/ 730395 h 2287844"/>
                <a:gd name="csX622" fmla="*/ 803558 w 3685866"/>
                <a:gd name="csY622" fmla="*/ 732356 h 2287844"/>
                <a:gd name="csX623" fmla="*/ 803990 w 3685866"/>
                <a:gd name="csY623" fmla="*/ 736672 h 2287844"/>
                <a:gd name="csX624" fmla="*/ 805005 w 3685866"/>
                <a:gd name="csY624" fmla="*/ 739495 h 2287844"/>
                <a:gd name="csX625" fmla="*/ 798403 w 3685866"/>
                <a:gd name="csY625" fmla="*/ 751858 h 2287844"/>
                <a:gd name="csX626" fmla="*/ 796563 w 3685866"/>
                <a:gd name="csY626" fmla="*/ 751996 h 2287844"/>
                <a:gd name="csX627" fmla="*/ 794485 w 3685866"/>
                <a:gd name="csY627" fmla="*/ 748458 h 2287844"/>
                <a:gd name="csX628" fmla="*/ 792315 w 3685866"/>
                <a:gd name="csY628" fmla="*/ 746257 h 2287844"/>
                <a:gd name="csX629" fmla="*/ 789591 w 3685866"/>
                <a:gd name="csY629" fmla="*/ 744380 h 2287844"/>
                <a:gd name="csX630" fmla="*/ 786859 w 3685866"/>
                <a:gd name="csY630" fmla="*/ 743734 h 2287844"/>
                <a:gd name="csX631" fmla="*/ 784381 w 3685866"/>
                <a:gd name="csY631" fmla="*/ 745919 h 2287844"/>
                <a:gd name="csX632" fmla="*/ 781988 w 3685866"/>
                <a:gd name="csY632" fmla="*/ 749581 h 2287844"/>
                <a:gd name="csX633" fmla="*/ 782227 w 3685866"/>
                <a:gd name="csY633" fmla="*/ 752458 h 2287844"/>
                <a:gd name="csX634" fmla="*/ 783127 w 3685866"/>
                <a:gd name="csY634" fmla="*/ 755135 h 2287844"/>
                <a:gd name="csX635" fmla="*/ 786043 w 3685866"/>
                <a:gd name="csY635" fmla="*/ 759758 h 2287844"/>
                <a:gd name="csX636" fmla="*/ 793431 w 3685866"/>
                <a:gd name="csY636" fmla="*/ 758920 h 2287844"/>
                <a:gd name="csX637" fmla="*/ 795340 w 3685866"/>
                <a:gd name="csY637" fmla="*/ 762297 h 2287844"/>
                <a:gd name="csX638" fmla="*/ 796856 w 3685866"/>
                <a:gd name="csY638" fmla="*/ 763612 h 2287844"/>
                <a:gd name="csX639" fmla="*/ 790792 w 3685866"/>
                <a:gd name="csY639" fmla="*/ 768559 h 2287844"/>
                <a:gd name="csX640" fmla="*/ 784220 w 3685866"/>
                <a:gd name="csY640" fmla="*/ 776929 h 2287844"/>
                <a:gd name="csX641" fmla="*/ 778741 w 3685866"/>
                <a:gd name="csY641" fmla="*/ 788376 h 2287844"/>
                <a:gd name="csX642" fmla="*/ 777063 w 3685866"/>
                <a:gd name="csY642" fmla="*/ 790707 h 2287844"/>
                <a:gd name="csX643" fmla="*/ 777671 w 3685866"/>
                <a:gd name="csY643" fmla="*/ 793730 h 2287844"/>
                <a:gd name="csX644" fmla="*/ 778779 w 3685866"/>
                <a:gd name="csY644" fmla="*/ 796522 h 2287844"/>
                <a:gd name="csX645" fmla="*/ 780726 w 3685866"/>
                <a:gd name="csY645" fmla="*/ 797730 h 2287844"/>
                <a:gd name="csX646" fmla="*/ 784951 w 3685866"/>
                <a:gd name="csY646" fmla="*/ 797653 h 2287844"/>
                <a:gd name="csX647" fmla="*/ 789052 w 3685866"/>
                <a:gd name="csY647" fmla="*/ 801376 h 2287844"/>
                <a:gd name="csX648" fmla="*/ 787783 w 3685866"/>
                <a:gd name="csY648" fmla="*/ 802569 h 2287844"/>
                <a:gd name="csX649" fmla="*/ 773484 w 3685866"/>
                <a:gd name="csY649" fmla="*/ 806208 h 2287844"/>
                <a:gd name="csX650" fmla="*/ 771861 w 3685866"/>
                <a:gd name="csY650" fmla="*/ 807531 h 2287844"/>
                <a:gd name="csX651" fmla="*/ 764981 w 3685866"/>
                <a:gd name="csY651" fmla="*/ 826117 h 2287844"/>
                <a:gd name="csX652" fmla="*/ 762773 w 3685866"/>
                <a:gd name="csY652" fmla="*/ 830663 h 2287844"/>
                <a:gd name="csX653" fmla="*/ 760849 w 3685866"/>
                <a:gd name="csY653" fmla="*/ 833294 h 2287844"/>
                <a:gd name="csX654" fmla="*/ 758740 w 3685866"/>
                <a:gd name="csY654" fmla="*/ 838148 h 2287844"/>
                <a:gd name="csX655" fmla="*/ 756778 w 3685866"/>
                <a:gd name="csY655" fmla="*/ 843972 h 2287844"/>
                <a:gd name="csX656" fmla="*/ 755978 w 3685866"/>
                <a:gd name="csY656" fmla="*/ 844618 h 2287844"/>
                <a:gd name="csX657" fmla="*/ 751245 w 3685866"/>
                <a:gd name="csY657" fmla="*/ 845841 h 2287844"/>
                <a:gd name="csX658" fmla="*/ 746658 w 3685866"/>
                <a:gd name="csY658" fmla="*/ 849726 h 2287844"/>
                <a:gd name="csX659" fmla="*/ 742110 w 3685866"/>
                <a:gd name="csY659" fmla="*/ 854649 h 2287844"/>
                <a:gd name="csX660" fmla="*/ 739694 w 3685866"/>
                <a:gd name="csY660" fmla="*/ 856334 h 2287844"/>
                <a:gd name="csX661" fmla="*/ 737778 w 3685866"/>
                <a:gd name="csY661" fmla="*/ 858996 h 2287844"/>
                <a:gd name="csX662" fmla="*/ 739417 w 3685866"/>
                <a:gd name="csY662" fmla="*/ 864311 h 2287844"/>
                <a:gd name="csX663" fmla="*/ 747320 w 3685866"/>
                <a:gd name="csY663" fmla="*/ 876181 h 2287844"/>
                <a:gd name="csX664" fmla="*/ 745742 w 3685866"/>
                <a:gd name="csY664" fmla="*/ 880820 h 2287844"/>
                <a:gd name="csX665" fmla="*/ 749383 w 3685866"/>
                <a:gd name="csY665" fmla="*/ 890652 h 2287844"/>
                <a:gd name="csX666" fmla="*/ 755123 w 3685866"/>
                <a:gd name="csY666" fmla="*/ 885551 h 2287844"/>
                <a:gd name="csX667" fmla="*/ 759502 w 3685866"/>
                <a:gd name="csY667" fmla="*/ 883213 h 2287844"/>
                <a:gd name="csX668" fmla="*/ 764642 w 3685866"/>
                <a:gd name="csY668" fmla="*/ 882882 h 2287844"/>
                <a:gd name="csX669" fmla="*/ 770553 w 3685866"/>
                <a:gd name="csY669" fmla="*/ 887551 h 2287844"/>
                <a:gd name="csX670" fmla="*/ 776363 w 3685866"/>
                <a:gd name="csY670" fmla="*/ 890213 h 2287844"/>
                <a:gd name="csX671" fmla="*/ 786844 w 3685866"/>
                <a:gd name="csY671" fmla="*/ 891036 h 2287844"/>
                <a:gd name="csX672" fmla="*/ 791030 w 3685866"/>
                <a:gd name="csY672" fmla="*/ 893429 h 2287844"/>
                <a:gd name="csX673" fmla="*/ 795386 w 3685866"/>
                <a:gd name="csY673" fmla="*/ 894698 h 2287844"/>
                <a:gd name="csX674" fmla="*/ 799788 w 3685866"/>
                <a:gd name="csY674" fmla="*/ 894167 h 2287844"/>
                <a:gd name="csX675" fmla="*/ 806913 w 3685866"/>
                <a:gd name="csY675" fmla="*/ 889490 h 2287844"/>
                <a:gd name="csX676" fmla="*/ 810592 w 3685866"/>
                <a:gd name="csY676" fmla="*/ 879059 h 2287844"/>
                <a:gd name="csX677" fmla="*/ 817626 w 3685866"/>
                <a:gd name="csY677" fmla="*/ 870989 h 2287844"/>
                <a:gd name="csX678" fmla="*/ 819411 w 3685866"/>
                <a:gd name="csY678" fmla="*/ 867319 h 2287844"/>
                <a:gd name="csX679" fmla="*/ 817718 w 3685866"/>
                <a:gd name="csY679" fmla="*/ 860565 h 2287844"/>
                <a:gd name="csX680" fmla="*/ 813970 w 3685866"/>
                <a:gd name="csY680" fmla="*/ 855272 h 2287844"/>
                <a:gd name="csX681" fmla="*/ 814455 w 3685866"/>
                <a:gd name="csY681" fmla="*/ 853457 h 2287844"/>
                <a:gd name="csX682" fmla="*/ 817380 w 3685866"/>
                <a:gd name="csY682" fmla="*/ 854418 h 2287844"/>
                <a:gd name="csX683" fmla="*/ 820735 w 3685866"/>
                <a:gd name="csY683" fmla="*/ 858296 h 2287844"/>
                <a:gd name="csX684" fmla="*/ 821897 w 3685866"/>
                <a:gd name="csY684" fmla="*/ 858865 h 2287844"/>
                <a:gd name="csX685" fmla="*/ 824020 w 3685866"/>
                <a:gd name="csY685" fmla="*/ 858788 h 2287844"/>
                <a:gd name="csX686" fmla="*/ 825937 w 3685866"/>
                <a:gd name="csY686" fmla="*/ 856011 h 2287844"/>
                <a:gd name="csX687" fmla="*/ 826529 w 3685866"/>
                <a:gd name="csY687" fmla="*/ 852495 h 2287844"/>
                <a:gd name="csX688" fmla="*/ 826121 w 3685866"/>
                <a:gd name="csY688" fmla="*/ 848810 h 2287844"/>
                <a:gd name="csX689" fmla="*/ 824498 w 3685866"/>
                <a:gd name="csY689" fmla="*/ 842879 h 2287844"/>
                <a:gd name="csX690" fmla="*/ 824267 w 3685866"/>
                <a:gd name="csY690" fmla="*/ 839756 h 2287844"/>
                <a:gd name="csX691" fmla="*/ 838827 w 3685866"/>
                <a:gd name="csY691" fmla="*/ 830709 h 2287844"/>
                <a:gd name="csX692" fmla="*/ 842636 w 3685866"/>
                <a:gd name="csY692" fmla="*/ 822909 h 2287844"/>
                <a:gd name="csX693" fmla="*/ 843659 w 3685866"/>
                <a:gd name="csY693" fmla="*/ 817985 h 2287844"/>
                <a:gd name="csX694" fmla="*/ 843236 w 3685866"/>
                <a:gd name="csY694" fmla="*/ 814893 h 2287844"/>
                <a:gd name="csX695" fmla="*/ 841428 w 3685866"/>
                <a:gd name="csY695" fmla="*/ 807377 h 2287844"/>
                <a:gd name="csX696" fmla="*/ 840135 w 3685866"/>
                <a:gd name="csY696" fmla="*/ 803969 h 2287844"/>
                <a:gd name="csX697" fmla="*/ 840843 w 3685866"/>
                <a:gd name="csY697" fmla="*/ 801169 h 2287844"/>
                <a:gd name="csX698" fmla="*/ 849338 w 3685866"/>
                <a:gd name="csY698" fmla="*/ 804092 h 2287844"/>
                <a:gd name="csX699" fmla="*/ 851755 w 3685866"/>
                <a:gd name="csY699" fmla="*/ 802253 h 2287844"/>
                <a:gd name="csX700" fmla="*/ 853063 w 3685866"/>
                <a:gd name="csY700" fmla="*/ 800476 h 2287844"/>
                <a:gd name="csX701" fmla="*/ 854040 w 3685866"/>
                <a:gd name="csY701" fmla="*/ 796892 h 2287844"/>
                <a:gd name="csX702" fmla="*/ 854272 w 3685866"/>
                <a:gd name="csY702" fmla="*/ 792099 h 2287844"/>
                <a:gd name="csX703" fmla="*/ 854810 w 3685866"/>
                <a:gd name="csY703" fmla="*/ 787622 h 2287844"/>
                <a:gd name="csX704" fmla="*/ 856064 w 3685866"/>
                <a:gd name="csY704" fmla="*/ 785398 h 2287844"/>
                <a:gd name="csX705" fmla="*/ 863752 w 3685866"/>
                <a:gd name="csY705" fmla="*/ 791860 h 2287844"/>
                <a:gd name="csX706" fmla="*/ 865438 w 3685866"/>
                <a:gd name="csY706" fmla="*/ 792153 h 2287844"/>
                <a:gd name="csX707" fmla="*/ 867138 w 3685866"/>
                <a:gd name="csY707" fmla="*/ 789968 h 2287844"/>
                <a:gd name="csX708" fmla="*/ 867546 w 3685866"/>
                <a:gd name="csY708" fmla="*/ 787729 h 2287844"/>
                <a:gd name="csX709" fmla="*/ 866746 w 3685866"/>
                <a:gd name="csY709" fmla="*/ 785198 h 2287844"/>
                <a:gd name="csX710" fmla="*/ 867023 w 3685866"/>
                <a:gd name="csY710" fmla="*/ 781067 h 2287844"/>
                <a:gd name="csX711" fmla="*/ 872094 w 3685866"/>
                <a:gd name="csY711" fmla="*/ 781167 h 2287844"/>
                <a:gd name="csX712" fmla="*/ 874202 w 3685866"/>
                <a:gd name="csY712" fmla="*/ 780244 h 2287844"/>
                <a:gd name="csX713" fmla="*/ 877273 w 3685866"/>
                <a:gd name="csY713" fmla="*/ 776898 h 2287844"/>
                <a:gd name="csX714" fmla="*/ 878966 w 3685866"/>
                <a:gd name="csY714" fmla="*/ 773559 h 2287844"/>
                <a:gd name="csX715" fmla="*/ 881959 w 3685866"/>
                <a:gd name="csY715" fmla="*/ 770397 h 2287844"/>
                <a:gd name="csX716" fmla="*/ 883306 w 3685866"/>
                <a:gd name="csY716" fmla="*/ 767974 h 2287844"/>
                <a:gd name="csX717" fmla="*/ 882298 w 3685866"/>
                <a:gd name="csY717" fmla="*/ 764528 h 2287844"/>
                <a:gd name="csX718" fmla="*/ 877681 w 3685866"/>
                <a:gd name="csY718" fmla="*/ 762482 h 2287844"/>
                <a:gd name="csX719" fmla="*/ 878458 w 3685866"/>
                <a:gd name="csY719" fmla="*/ 759420 h 2287844"/>
                <a:gd name="csX720" fmla="*/ 882752 w 3685866"/>
                <a:gd name="csY720" fmla="*/ 755481 h 2287844"/>
                <a:gd name="csX721" fmla="*/ 884006 w 3685866"/>
                <a:gd name="csY721" fmla="*/ 755104 h 2287844"/>
                <a:gd name="csX722" fmla="*/ 886631 w 3685866"/>
                <a:gd name="csY722" fmla="*/ 755458 h 2287844"/>
                <a:gd name="csX723" fmla="*/ 888016 w 3685866"/>
                <a:gd name="csY723" fmla="*/ 754327 h 2287844"/>
                <a:gd name="csX724" fmla="*/ 890394 w 3685866"/>
                <a:gd name="csY724" fmla="*/ 750789 h 2287844"/>
                <a:gd name="csX725" fmla="*/ 892695 w 3685866"/>
                <a:gd name="csY725" fmla="*/ 746342 h 2287844"/>
                <a:gd name="csX726" fmla="*/ 897266 w 3685866"/>
                <a:gd name="csY726" fmla="*/ 741373 h 2287844"/>
                <a:gd name="csX727" fmla="*/ 899459 w 3685866"/>
                <a:gd name="csY727" fmla="*/ 736418 h 2287844"/>
                <a:gd name="csX728" fmla="*/ 901775 w 3685866"/>
                <a:gd name="csY728" fmla="*/ 733541 h 2287844"/>
                <a:gd name="csX729" fmla="*/ 904592 w 3685866"/>
                <a:gd name="csY729" fmla="*/ 733880 h 2287844"/>
                <a:gd name="csX730" fmla="*/ 907393 w 3685866"/>
                <a:gd name="csY730" fmla="*/ 733134 h 2287844"/>
                <a:gd name="csX731" fmla="*/ 917112 w 3685866"/>
                <a:gd name="csY731" fmla="*/ 723894 h 2287844"/>
                <a:gd name="csX732" fmla="*/ 938275 w 3685866"/>
                <a:gd name="csY732" fmla="*/ 711140 h 2287844"/>
                <a:gd name="csX733" fmla="*/ 944123 w 3685866"/>
                <a:gd name="csY733" fmla="*/ 708770 h 2287844"/>
                <a:gd name="csX734" fmla="*/ 951527 w 3685866"/>
                <a:gd name="csY734" fmla="*/ 703055 h 2287844"/>
                <a:gd name="csX735" fmla="*/ 954112 w 3685866"/>
                <a:gd name="csY735" fmla="*/ 702724 h 2287844"/>
                <a:gd name="csX736" fmla="*/ 964547 w 3685866"/>
                <a:gd name="csY736" fmla="*/ 698608 h 2287844"/>
                <a:gd name="csX737" fmla="*/ 974959 w 3685866"/>
                <a:gd name="csY737" fmla="*/ 692600 h 2287844"/>
                <a:gd name="csX738" fmla="*/ 984824 w 3685866"/>
                <a:gd name="csY738" fmla="*/ 688092 h 2287844"/>
                <a:gd name="csX739" fmla="*/ 993852 w 3685866"/>
                <a:gd name="csY739" fmla="*/ 682330 h 2287844"/>
                <a:gd name="csX740" fmla="*/ 1008172 w 3685866"/>
                <a:gd name="csY740" fmla="*/ 675299 h 2287844"/>
                <a:gd name="csX741" fmla="*/ 1016268 w 3685866"/>
                <a:gd name="csY741" fmla="*/ 669645 h 2287844"/>
                <a:gd name="csX742" fmla="*/ 1021362 w 3685866"/>
                <a:gd name="csY742" fmla="*/ 667383 h 2287844"/>
                <a:gd name="csX743" fmla="*/ 1026411 w 3685866"/>
                <a:gd name="csY743" fmla="*/ 664160 h 2287844"/>
                <a:gd name="csX744" fmla="*/ 1031551 w 3685866"/>
                <a:gd name="csY744" fmla="*/ 659375 h 2287844"/>
                <a:gd name="csX745" fmla="*/ 1040193 w 3685866"/>
                <a:gd name="csY745" fmla="*/ 652474 h 2287844"/>
                <a:gd name="csX746" fmla="*/ 1048835 w 3685866"/>
                <a:gd name="csY746" fmla="*/ 648174 h 2287844"/>
                <a:gd name="csX747" fmla="*/ 1050067 w 3685866"/>
                <a:gd name="csY747" fmla="*/ 645566 h 2287844"/>
                <a:gd name="csX748" fmla="*/ 1057323 w 3685866"/>
                <a:gd name="csY748" fmla="*/ 633104 h 2287844"/>
                <a:gd name="csX749" fmla="*/ 1064696 w 3685866"/>
                <a:gd name="csY749" fmla="*/ 621672 h 2287844"/>
                <a:gd name="csX750" fmla="*/ 1063795 w 3685866"/>
                <a:gd name="csY750" fmla="*/ 618172 h 2287844"/>
                <a:gd name="csX751" fmla="*/ 1064496 w 3685866"/>
                <a:gd name="csY751" fmla="*/ 613579 h 2287844"/>
                <a:gd name="csX752" fmla="*/ 1065604 w 3685866"/>
                <a:gd name="csY752" fmla="*/ 609087 h 2287844"/>
                <a:gd name="csX753" fmla="*/ 1064957 w 3685866"/>
                <a:gd name="csY753" fmla="*/ 604117 h 2287844"/>
                <a:gd name="csX754" fmla="*/ 1064134 w 3685866"/>
                <a:gd name="csY754" fmla="*/ 601379 h 2287844"/>
                <a:gd name="csX755" fmla="*/ 1060371 w 3685866"/>
                <a:gd name="csY755" fmla="*/ 593701 h 2287844"/>
                <a:gd name="csX756" fmla="*/ 1055761 w 3685866"/>
                <a:gd name="csY756" fmla="*/ 587701 h 2287844"/>
                <a:gd name="csX757" fmla="*/ 1045642 w 3685866"/>
                <a:gd name="csY757" fmla="*/ 582254 h 2287844"/>
                <a:gd name="csX758" fmla="*/ 1037754 w 3685866"/>
                <a:gd name="csY758" fmla="*/ 580246 h 2287844"/>
                <a:gd name="csX759" fmla="*/ 1035230 w 3685866"/>
                <a:gd name="csY759" fmla="*/ 580608 h 2287844"/>
                <a:gd name="csX760" fmla="*/ 1029373 w 3685866"/>
                <a:gd name="csY760" fmla="*/ 584824 h 2287844"/>
                <a:gd name="csX761" fmla="*/ 1019977 w 3685866"/>
                <a:gd name="csY761" fmla="*/ 588639 h 2287844"/>
                <a:gd name="csX762" fmla="*/ 1009535 w 3685866"/>
                <a:gd name="csY762" fmla="*/ 598409 h 2287844"/>
                <a:gd name="csX763" fmla="*/ 1003440 w 3685866"/>
                <a:gd name="csY763" fmla="*/ 605479 h 2287844"/>
                <a:gd name="csX764" fmla="*/ 1001193 w 3685866"/>
                <a:gd name="csY764" fmla="*/ 610941 h 2287844"/>
                <a:gd name="csX765" fmla="*/ 999115 w 3685866"/>
                <a:gd name="csY765" fmla="*/ 617918 h 2287844"/>
                <a:gd name="csX766" fmla="*/ 996783 w 3685866"/>
                <a:gd name="csY766" fmla="*/ 621088 h 2287844"/>
                <a:gd name="csX767" fmla="*/ 994236 w 3685866"/>
                <a:gd name="csY767" fmla="*/ 621149 h 2287844"/>
                <a:gd name="csX768" fmla="*/ 991889 w 3685866"/>
                <a:gd name="csY768" fmla="*/ 622149 h 2287844"/>
                <a:gd name="csX769" fmla="*/ 987164 w 3685866"/>
                <a:gd name="csY769" fmla="*/ 626780 h 2287844"/>
                <a:gd name="csX770" fmla="*/ 984709 w 3685866"/>
                <a:gd name="csY770" fmla="*/ 628450 h 2287844"/>
                <a:gd name="csX771" fmla="*/ 809291 w 3685866"/>
                <a:gd name="csY771" fmla="*/ 191744 h 2287844"/>
                <a:gd name="csX772" fmla="*/ 807906 w 3685866"/>
                <a:gd name="csY772" fmla="*/ 195090 h 2287844"/>
                <a:gd name="csX773" fmla="*/ 809468 w 3685866"/>
                <a:gd name="csY773" fmla="*/ 198098 h 2287844"/>
                <a:gd name="csX774" fmla="*/ 811685 w 3685866"/>
                <a:gd name="csY774" fmla="*/ 204452 h 2287844"/>
                <a:gd name="csX775" fmla="*/ 812239 w 3685866"/>
                <a:gd name="csY775" fmla="*/ 208037 h 2287844"/>
                <a:gd name="csX776" fmla="*/ 812285 w 3685866"/>
                <a:gd name="csY776" fmla="*/ 213214 h 2287844"/>
                <a:gd name="csX777" fmla="*/ 813739 w 3685866"/>
                <a:gd name="csY777" fmla="*/ 230354 h 2287844"/>
                <a:gd name="csX778" fmla="*/ 814840 w 3685866"/>
                <a:gd name="csY778" fmla="*/ 234885 h 2287844"/>
                <a:gd name="csX779" fmla="*/ 816140 w 3685866"/>
                <a:gd name="csY779" fmla="*/ 237277 h 2287844"/>
                <a:gd name="csX780" fmla="*/ 824952 w 3685866"/>
                <a:gd name="csY780" fmla="*/ 241693 h 2287844"/>
                <a:gd name="csX781" fmla="*/ 828322 w 3685866"/>
                <a:gd name="csY781" fmla="*/ 239285 h 2287844"/>
                <a:gd name="csX782" fmla="*/ 832785 w 3685866"/>
                <a:gd name="csY782" fmla="*/ 230023 h 2287844"/>
                <a:gd name="csX783" fmla="*/ 834786 w 3685866"/>
                <a:gd name="csY783" fmla="*/ 229354 h 2287844"/>
                <a:gd name="csX784" fmla="*/ 835433 w 3685866"/>
                <a:gd name="csY784" fmla="*/ 223469 h 2287844"/>
                <a:gd name="csX785" fmla="*/ 835395 w 3685866"/>
                <a:gd name="csY785" fmla="*/ 217122 h 2287844"/>
                <a:gd name="csX786" fmla="*/ 837857 w 3685866"/>
                <a:gd name="csY786" fmla="*/ 214430 h 2287844"/>
                <a:gd name="csX787" fmla="*/ 856372 w 3685866"/>
                <a:gd name="csY787" fmla="*/ 211283 h 2287844"/>
                <a:gd name="csX788" fmla="*/ 853356 w 3685866"/>
                <a:gd name="csY788" fmla="*/ 205452 h 2287844"/>
                <a:gd name="csX789" fmla="*/ 850247 w 3685866"/>
                <a:gd name="csY789" fmla="*/ 201898 h 2287844"/>
                <a:gd name="csX790" fmla="*/ 839634 w 3685866"/>
                <a:gd name="csY790" fmla="*/ 195544 h 2287844"/>
                <a:gd name="csX791" fmla="*/ 818942 w 3685866"/>
                <a:gd name="csY791" fmla="*/ 194159 h 2287844"/>
                <a:gd name="csX792" fmla="*/ 809291 w 3685866"/>
                <a:gd name="csY792" fmla="*/ 191744 h 2287844"/>
                <a:gd name="csX793" fmla="*/ 890317 w 3685866"/>
                <a:gd name="csY793" fmla="*/ 133463 h 2287844"/>
                <a:gd name="csX794" fmla="*/ 897097 w 3685866"/>
                <a:gd name="csY794" fmla="*/ 130624 h 2287844"/>
                <a:gd name="csX795" fmla="*/ 904253 w 3685866"/>
                <a:gd name="csY795" fmla="*/ 122277 h 2287844"/>
                <a:gd name="csX796" fmla="*/ 906323 w 3685866"/>
                <a:gd name="csY796" fmla="*/ 116839 h 2287844"/>
                <a:gd name="csX797" fmla="*/ 903938 w 3685866"/>
                <a:gd name="csY797" fmla="*/ 109369 h 2287844"/>
                <a:gd name="csX798" fmla="*/ 885138 w 3685866"/>
                <a:gd name="csY798" fmla="*/ 111638 h 2287844"/>
                <a:gd name="csX799" fmla="*/ 875657 w 3685866"/>
                <a:gd name="csY799" fmla="*/ 121493 h 2287844"/>
                <a:gd name="csX800" fmla="*/ 874164 w 3685866"/>
                <a:gd name="csY800" fmla="*/ 123901 h 2287844"/>
                <a:gd name="csX801" fmla="*/ 873725 w 3685866"/>
                <a:gd name="csY801" fmla="*/ 125908 h 2287844"/>
                <a:gd name="csX802" fmla="*/ 879405 w 3685866"/>
                <a:gd name="csY802" fmla="*/ 129916 h 2287844"/>
                <a:gd name="csX803" fmla="*/ 890317 w 3685866"/>
                <a:gd name="csY803" fmla="*/ 133463 h 2287844"/>
                <a:gd name="csX804" fmla="*/ 927132 w 3685866"/>
                <a:gd name="csY804" fmla="*/ 31171 h 2287844"/>
                <a:gd name="csX805" fmla="*/ 928032 w 3685866"/>
                <a:gd name="csY805" fmla="*/ 33241 h 2287844"/>
                <a:gd name="csX806" fmla="*/ 934766 w 3685866"/>
                <a:gd name="csY806" fmla="*/ 36826 h 2287844"/>
                <a:gd name="csX807" fmla="*/ 948664 w 3685866"/>
                <a:gd name="csY807" fmla="*/ 38641 h 2287844"/>
                <a:gd name="csX808" fmla="*/ 951311 w 3685866"/>
                <a:gd name="csY808" fmla="*/ 36756 h 2287844"/>
                <a:gd name="csX809" fmla="*/ 954151 w 3685866"/>
                <a:gd name="csY809" fmla="*/ 30748 h 2287844"/>
                <a:gd name="csX810" fmla="*/ 953827 w 3685866"/>
                <a:gd name="csY810" fmla="*/ 28617 h 2287844"/>
                <a:gd name="csX811" fmla="*/ 952581 w 3685866"/>
                <a:gd name="csY811" fmla="*/ 25171 h 2287844"/>
                <a:gd name="csX812" fmla="*/ 932826 w 3685866"/>
                <a:gd name="csY812" fmla="*/ 20440 h 2287844"/>
                <a:gd name="csX813" fmla="*/ 921791 w 3685866"/>
                <a:gd name="csY813" fmla="*/ 22294 h 2287844"/>
                <a:gd name="csX814" fmla="*/ 917951 w 3685866"/>
                <a:gd name="csY814" fmla="*/ 26356 h 2287844"/>
                <a:gd name="csX815" fmla="*/ 926778 w 3685866"/>
                <a:gd name="csY815" fmla="*/ 29364 h 2287844"/>
                <a:gd name="csX816" fmla="*/ 927132 w 3685866"/>
                <a:gd name="csY816" fmla="*/ 31171 h 2287844"/>
                <a:gd name="csX817" fmla="*/ 849123 w 3685866"/>
                <a:gd name="csY817" fmla="*/ 256609 h 2287844"/>
                <a:gd name="csX818" fmla="*/ 853040 w 3685866"/>
                <a:gd name="csY818" fmla="*/ 259148 h 2287844"/>
                <a:gd name="csX819" fmla="*/ 854518 w 3685866"/>
                <a:gd name="csY819" fmla="*/ 261110 h 2287844"/>
                <a:gd name="csX820" fmla="*/ 855241 w 3685866"/>
                <a:gd name="csY820" fmla="*/ 263010 h 2287844"/>
                <a:gd name="csX821" fmla="*/ 858004 w 3685866"/>
                <a:gd name="csY821" fmla="*/ 264233 h 2287844"/>
                <a:gd name="csX822" fmla="*/ 865745 w 3685866"/>
                <a:gd name="csY822" fmla="*/ 260187 h 2287844"/>
                <a:gd name="csX823" fmla="*/ 870539 w 3685866"/>
                <a:gd name="csY823" fmla="*/ 255417 h 2287844"/>
                <a:gd name="csX824" fmla="*/ 868177 w 3685866"/>
                <a:gd name="csY824" fmla="*/ 244386 h 2287844"/>
                <a:gd name="csX825" fmla="*/ 862621 w 3685866"/>
                <a:gd name="csY825" fmla="*/ 239847 h 2287844"/>
                <a:gd name="csX826" fmla="*/ 850893 w 3685866"/>
                <a:gd name="csY826" fmla="*/ 247986 h 2287844"/>
                <a:gd name="csX827" fmla="*/ 849700 w 3685866"/>
                <a:gd name="csY827" fmla="*/ 249432 h 2287844"/>
                <a:gd name="csX828" fmla="*/ 849123 w 3685866"/>
                <a:gd name="csY828" fmla="*/ 256609 h 2287844"/>
                <a:gd name="csX829" fmla="*/ 67097 w 3685866"/>
                <a:gd name="csY829" fmla="*/ 1852908 h 2287844"/>
                <a:gd name="csX830" fmla="*/ 69721 w 3685866"/>
                <a:gd name="csY830" fmla="*/ 1845223 h 2287844"/>
                <a:gd name="csX831" fmla="*/ 69582 w 3685866"/>
                <a:gd name="csY831" fmla="*/ 1843992 h 2287844"/>
                <a:gd name="csX832" fmla="*/ 67674 w 3685866"/>
                <a:gd name="csY832" fmla="*/ 1841838 h 2287844"/>
                <a:gd name="csX833" fmla="*/ 65319 w 3685866"/>
                <a:gd name="csY833" fmla="*/ 1840269 h 2287844"/>
                <a:gd name="csX834" fmla="*/ 64018 w 3685866"/>
                <a:gd name="csY834" fmla="*/ 1836945 h 2287844"/>
                <a:gd name="csX835" fmla="*/ 59247 w 3685866"/>
                <a:gd name="csY835" fmla="*/ 1836753 h 2287844"/>
                <a:gd name="csX836" fmla="*/ 54746 w 3685866"/>
                <a:gd name="csY836" fmla="*/ 1836938 h 2287844"/>
                <a:gd name="csX837" fmla="*/ 53329 w 3685866"/>
                <a:gd name="csY837" fmla="*/ 1836776 h 2287844"/>
                <a:gd name="csX838" fmla="*/ 49043 w 3685866"/>
                <a:gd name="csY838" fmla="*/ 1835384 h 2287844"/>
                <a:gd name="csX839" fmla="*/ 44911 w 3685866"/>
                <a:gd name="csY839" fmla="*/ 1833138 h 2287844"/>
                <a:gd name="csX840" fmla="*/ 42148 w 3685866"/>
                <a:gd name="csY840" fmla="*/ 1831822 h 2287844"/>
                <a:gd name="csX841" fmla="*/ 39824 w 3685866"/>
                <a:gd name="csY841" fmla="*/ 1830345 h 2287844"/>
                <a:gd name="csX842" fmla="*/ 38569 w 3685866"/>
                <a:gd name="csY842" fmla="*/ 1828791 h 2287844"/>
                <a:gd name="csX843" fmla="*/ 36592 w 3685866"/>
                <a:gd name="csY843" fmla="*/ 1829206 h 2287844"/>
                <a:gd name="csX844" fmla="*/ 35253 w 3685866"/>
                <a:gd name="csY844" fmla="*/ 1829222 h 2287844"/>
                <a:gd name="csX845" fmla="*/ 34976 w 3685866"/>
                <a:gd name="csY845" fmla="*/ 1835122 h 2287844"/>
                <a:gd name="csX846" fmla="*/ 34245 w 3685866"/>
                <a:gd name="csY846" fmla="*/ 1841607 h 2287844"/>
                <a:gd name="csX847" fmla="*/ 30073 w 3685866"/>
                <a:gd name="csY847" fmla="*/ 1842823 h 2287844"/>
                <a:gd name="csX848" fmla="*/ 27734 w 3685866"/>
                <a:gd name="csY848" fmla="*/ 1842569 h 2287844"/>
                <a:gd name="csX849" fmla="*/ 25287 w 3685866"/>
                <a:gd name="csY849" fmla="*/ 1841161 h 2287844"/>
                <a:gd name="csX850" fmla="*/ 23201 w 3685866"/>
                <a:gd name="csY850" fmla="*/ 1840838 h 2287844"/>
                <a:gd name="csX851" fmla="*/ 21409 w 3685866"/>
                <a:gd name="csY851" fmla="*/ 1839838 h 2287844"/>
                <a:gd name="csX852" fmla="*/ 27126 w 3685866"/>
                <a:gd name="csY852" fmla="*/ 1832268 h 2287844"/>
                <a:gd name="csX853" fmla="*/ 29250 w 3685866"/>
                <a:gd name="csY853" fmla="*/ 1828668 h 2287844"/>
                <a:gd name="csX854" fmla="*/ 27996 w 3685866"/>
                <a:gd name="csY854" fmla="*/ 1828376 h 2287844"/>
                <a:gd name="csX855" fmla="*/ 26826 w 3685866"/>
                <a:gd name="csY855" fmla="*/ 1830437 h 2287844"/>
                <a:gd name="csX856" fmla="*/ 23225 w 3685866"/>
                <a:gd name="csY856" fmla="*/ 1835322 h 2287844"/>
                <a:gd name="csX857" fmla="*/ 19800 w 3685866"/>
                <a:gd name="csY857" fmla="*/ 1839369 h 2287844"/>
                <a:gd name="csX858" fmla="*/ 17130 w 3685866"/>
                <a:gd name="csY858" fmla="*/ 1841007 h 2287844"/>
                <a:gd name="csX859" fmla="*/ 10881 w 3685866"/>
                <a:gd name="csY859" fmla="*/ 1840815 h 2287844"/>
                <a:gd name="csX860" fmla="*/ 8003 w 3685866"/>
                <a:gd name="csY860" fmla="*/ 1842138 h 2287844"/>
                <a:gd name="csX861" fmla="*/ 7541 w 3685866"/>
                <a:gd name="csY861" fmla="*/ 1845531 h 2287844"/>
                <a:gd name="csX862" fmla="*/ 7341 w 3685866"/>
                <a:gd name="csY862" fmla="*/ 1848538 h 2287844"/>
                <a:gd name="csX863" fmla="*/ 5502 w 3685866"/>
                <a:gd name="csY863" fmla="*/ 1852870 h 2287844"/>
                <a:gd name="csX864" fmla="*/ 3332 w 3685866"/>
                <a:gd name="csY864" fmla="*/ 1856177 h 2287844"/>
                <a:gd name="csX865" fmla="*/ 0 w 3685866"/>
                <a:gd name="csY865" fmla="*/ 1859362 h 2287844"/>
                <a:gd name="csX866" fmla="*/ 862 w 3685866"/>
                <a:gd name="csY866" fmla="*/ 1859809 h 2287844"/>
                <a:gd name="csX867" fmla="*/ 6918 w 3685866"/>
                <a:gd name="csY867" fmla="*/ 1860293 h 2287844"/>
                <a:gd name="csX868" fmla="*/ 13044 w 3685866"/>
                <a:gd name="csY868" fmla="*/ 1860778 h 2287844"/>
                <a:gd name="csX869" fmla="*/ 22902 w 3685866"/>
                <a:gd name="csY869" fmla="*/ 1861301 h 2287844"/>
                <a:gd name="csX870" fmla="*/ 33175 w 3685866"/>
                <a:gd name="csY870" fmla="*/ 1861847 h 2287844"/>
                <a:gd name="csX871" fmla="*/ 43833 w 3685866"/>
                <a:gd name="csY871" fmla="*/ 1862416 h 2287844"/>
                <a:gd name="csX872" fmla="*/ 55376 w 3685866"/>
                <a:gd name="csY872" fmla="*/ 1863032 h 2287844"/>
                <a:gd name="csX873" fmla="*/ 67543 w 3685866"/>
                <a:gd name="csY873" fmla="*/ 1863393 h 2287844"/>
                <a:gd name="csX874" fmla="*/ 68289 w 3685866"/>
                <a:gd name="csY874" fmla="*/ 1863147 h 2287844"/>
                <a:gd name="csX875" fmla="*/ 67381 w 3685866"/>
                <a:gd name="csY875" fmla="*/ 1861347 h 2287844"/>
                <a:gd name="csX876" fmla="*/ 66419 w 3685866"/>
                <a:gd name="csY876" fmla="*/ 1858108 h 2287844"/>
                <a:gd name="csX877" fmla="*/ 66519 w 3685866"/>
                <a:gd name="csY877" fmla="*/ 1855516 h 2287844"/>
                <a:gd name="csX878" fmla="*/ 67097 w 3685866"/>
                <a:gd name="csY878" fmla="*/ 1852908 h 2287844"/>
                <a:gd name="csX879" fmla="*/ 725719 w 3685866"/>
                <a:gd name="csY879" fmla="*/ 1045985 h 2287844"/>
                <a:gd name="csX880" fmla="*/ 725442 w 3685866"/>
                <a:gd name="csY880" fmla="*/ 1042269 h 2287844"/>
                <a:gd name="csX881" fmla="*/ 724334 w 3685866"/>
                <a:gd name="csY881" fmla="*/ 1040485 h 2287844"/>
                <a:gd name="csX882" fmla="*/ 722887 w 3685866"/>
                <a:gd name="csY882" fmla="*/ 1040754 h 2287844"/>
                <a:gd name="csX883" fmla="*/ 721155 w 3685866"/>
                <a:gd name="csY883" fmla="*/ 1037169 h 2287844"/>
                <a:gd name="csX884" fmla="*/ 719193 w 3685866"/>
                <a:gd name="csY884" fmla="*/ 1032200 h 2287844"/>
                <a:gd name="csX885" fmla="*/ 716461 w 3685866"/>
                <a:gd name="csY885" fmla="*/ 1029846 h 2287844"/>
                <a:gd name="csX886" fmla="*/ 715499 w 3685866"/>
                <a:gd name="csY886" fmla="*/ 1029584 h 2287844"/>
                <a:gd name="csX887" fmla="*/ 715245 w 3685866"/>
                <a:gd name="csY887" fmla="*/ 1030522 h 2287844"/>
                <a:gd name="csX888" fmla="*/ 715445 w 3685866"/>
                <a:gd name="csY888" fmla="*/ 1032861 h 2287844"/>
                <a:gd name="csX889" fmla="*/ 713021 w 3685866"/>
                <a:gd name="csY889" fmla="*/ 1030953 h 2287844"/>
                <a:gd name="csX890" fmla="*/ 710759 w 3685866"/>
                <a:gd name="csY890" fmla="*/ 1030838 h 2287844"/>
                <a:gd name="csX891" fmla="*/ 706096 w 3685866"/>
                <a:gd name="csY891" fmla="*/ 1032746 h 2287844"/>
                <a:gd name="csX892" fmla="*/ 704872 w 3685866"/>
                <a:gd name="csY892" fmla="*/ 1034892 h 2287844"/>
                <a:gd name="csX893" fmla="*/ 705080 w 3685866"/>
                <a:gd name="csY893" fmla="*/ 1037600 h 2287844"/>
                <a:gd name="csX894" fmla="*/ 705942 w 3685866"/>
                <a:gd name="csY894" fmla="*/ 1038577 h 2287844"/>
                <a:gd name="csX895" fmla="*/ 708881 w 3685866"/>
                <a:gd name="csY895" fmla="*/ 1040662 h 2287844"/>
                <a:gd name="csX896" fmla="*/ 711498 w 3685866"/>
                <a:gd name="csY896" fmla="*/ 1039908 h 2287844"/>
                <a:gd name="csX897" fmla="*/ 715638 w 3685866"/>
                <a:gd name="csY897" fmla="*/ 1044585 h 2287844"/>
                <a:gd name="csX898" fmla="*/ 716738 w 3685866"/>
                <a:gd name="csY898" fmla="*/ 1048970 h 2287844"/>
                <a:gd name="csX899" fmla="*/ 717739 w 3685866"/>
                <a:gd name="csY899" fmla="*/ 1050909 h 2287844"/>
                <a:gd name="csX900" fmla="*/ 720201 w 3685866"/>
                <a:gd name="csY900" fmla="*/ 1053055 h 2287844"/>
                <a:gd name="csX901" fmla="*/ 721387 w 3685866"/>
                <a:gd name="csY901" fmla="*/ 1055840 h 2287844"/>
                <a:gd name="csX902" fmla="*/ 721779 w 3685866"/>
                <a:gd name="csY902" fmla="*/ 1058686 h 2287844"/>
                <a:gd name="csX903" fmla="*/ 723903 w 3685866"/>
                <a:gd name="csY903" fmla="*/ 1057801 h 2287844"/>
                <a:gd name="csX904" fmla="*/ 723572 w 3685866"/>
                <a:gd name="csY904" fmla="*/ 1056655 h 2287844"/>
                <a:gd name="csX905" fmla="*/ 722325 w 3685866"/>
                <a:gd name="csY905" fmla="*/ 1054555 h 2287844"/>
                <a:gd name="csX906" fmla="*/ 722833 w 3685866"/>
                <a:gd name="csY906" fmla="*/ 1052293 h 2287844"/>
                <a:gd name="csX907" fmla="*/ 725719 w 3685866"/>
                <a:gd name="csY907" fmla="*/ 1045985 h 2287844"/>
                <a:gd name="csX908" fmla="*/ 1684233 w 3685866"/>
                <a:gd name="csY908" fmla="*/ 233608 h 2287844"/>
                <a:gd name="csX909" fmla="*/ 1674152 w 3685866"/>
                <a:gd name="csY909" fmla="*/ 235531 h 2287844"/>
                <a:gd name="csX910" fmla="*/ 1658946 w 3685866"/>
                <a:gd name="csY910" fmla="*/ 241655 h 2287844"/>
                <a:gd name="csX911" fmla="*/ 1655937 w 3685866"/>
                <a:gd name="csY911" fmla="*/ 240939 h 2287844"/>
                <a:gd name="csX912" fmla="*/ 1653459 w 3685866"/>
                <a:gd name="csY912" fmla="*/ 242601 h 2287844"/>
                <a:gd name="csX913" fmla="*/ 1646887 w 3685866"/>
                <a:gd name="csY913" fmla="*/ 240947 h 2287844"/>
                <a:gd name="csX914" fmla="*/ 1639099 w 3685866"/>
                <a:gd name="csY914" fmla="*/ 241501 h 2287844"/>
                <a:gd name="csX915" fmla="*/ 1636790 w 3685866"/>
                <a:gd name="csY915" fmla="*/ 245616 h 2287844"/>
                <a:gd name="csX916" fmla="*/ 1635659 w 3685866"/>
                <a:gd name="csY916" fmla="*/ 249447 h 2287844"/>
                <a:gd name="csX917" fmla="*/ 1634435 w 3685866"/>
                <a:gd name="csY917" fmla="*/ 250894 h 2287844"/>
                <a:gd name="csX918" fmla="*/ 1628087 w 3685866"/>
                <a:gd name="csY918" fmla="*/ 242601 h 2287844"/>
                <a:gd name="csX919" fmla="*/ 1627210 w 3685866"/>
                <a:gd name="csY919" fmla="*/ 243555 h 2287844"/>
                <a:gd name="csX920" fmla="*/ 1624370 w 3685866"/>
                <a:gd name="csY920" fmla="*/ 250363 h 2287844"/>
                <a:gd name="csX921" fmla="*/ 1622300 w 3685866"/>
                <a:gd name="csY921" fmla="*/ 253301 h 2287844"/>
                <a:gd name="csX922" fmla="*/ 1614266 w 3685866"/>
                <a:gd name="csY922" fmla="*/ 261894 h 2287844"/>
                <a:gd name="csX923" fmla="*/ 1612311 w 3685866"/>
                <a:gd name="csY923" fmla="*/ 275680 h 2287844"/>
                <a:gd name="csX924" fmla="*/ 1607586 w 3685866"/>
                <a:gd name="csY924" fmla="*/ 284657 h 2287844"/>
                <a:gd name="csX925" fmla="*/ 1603461 w 3685866"/>
                <a:gd name="csY925" fmla="*/ 291235 h 2287844"/>
                <a:gd name="csX926" fmla="*/ 1593911 w 3685866"/>
                <a:gd name="csY926" fmla="*/ 299666 h 2287844"/>
                <a:gd name="csX927" fmla="*/ 1586693 w 3685866"/>
                <a:gd name="csY927" fmla="*/ 315906 h 2287844"/>
                <a:gd name="csX928" fmla="*/ 1591041 w 3685866"/>
                <a:gd name="csY928" fmla="*/ 320267 h 2287844"/>
                <a:gd name="csX929" fmla="*/ 1595496 w 3685866"/>
                <a:gd name="csY929" fmla="*/ 319752 h 2287844"/>
                <a:gd name="csX930" fmla="*/ 1601545 w 3685866"/>
                <a:gd name="csY930" fmla="*/ 321083 h 2287844"/>
                <a:gd name="csX931" fmla="*/ 1611480 w 3685866"/>
                <a:gd name="csY931" fmla="*/ 326853 h 2287844"/>
                <a:gd name="csX932" fmla="*/ 1613535 w 3685866"/>
                <a:gd name="csY932" fmla="*/ 337930 h 2287844"/>
                <a:gd name="csX933" fmla="*/ 1617175 w 3685866"/>
                <a:gd name="csY933" fmla="*/ 348231 h 2287844"/>
                <a:gd name="csX934" fmla="*/ 1620145 w 3685866"/>
                <a:gd name="csY934" fmla="*/ 351254 h 2287844"/>
                <a:gd name="csX935" fmla="*/ 1620407 w 3685866"/>
                <a:gd name="csY935" fmla="*/ 357170 h 2287844"/>
                <a:gd name="csX936" fmla="*/ 1620853 w 3685866"/>
                <a:gd name="csY936" fmla="*/ 358701 h 2287844"/>
                <a:gd name="csX937" fmla="*/ 1623854 w 3685866"/>
                <a:gd name="csY937" fmla="*/ 363363 h 2287844"/>
                <a:gd name="csX938" fmla="*/ 1628810 w 3685866"/>
                <a:gd name="csY938" fmla="*/ 367224 h 2287844"/>
                <a:gd name="csX939" fmla="*/ 1631242 w 3685866"/>
                <a:gd name="csY939" fmla="*/ 367571 h 2287844"/>
                <a:gd name="csX940" fmla="*/ 1637806 w 3685866"/>
                <a:gd name="csY940" fmla="*/ 361909 h 2287844"/>
                <a:gd name="csX941" fmla="*/ 1639845 w 3685866"/>
                <a:gd name="csY941" fmla="*/ 362047 h 2287844"/>
                <a:gd name="csX942" fmla="*/ 1643547 w 3685866"/>
                <a:gd name="csY942" fmla="*/ 371840 h 2287844"/>
                <a:gd name="csX943" fmla="*/ 1645571 w 3685866"/>
                <a:gd name="csY943" fmla="*/ 373033 h 2287844"/>
                <a:gd name="csX944" fmla="*/ 1657468 w 3685866"/>
                <a:gd name="csY944" fmla="*/ 371402 h 2287844"/>
                <a:gd name="csX945" fmla="*/ 1659253 w 3685866"/>
                <a:gd name="csY945" fmla="*/ 372848 h 2287844"/>
                <a:gd name="csX946" fmla="*/ 1667418 w 3685866"/>
                <a:gd name="csY946" fmla="*/ 374894 h 2287844"/>
                <a:gd name="csX947" fmla="*/ 1668788 w 3685866"/>
                <a:gd name="csY947" fmla="*/ 377279 h 2287844"/>
                <a:gd name="csX948" fmla="*/ 1670119 w 3685866"/>
                <a:gd name="csY948" fmla="*/ 380648 h 2287844"/>
                <a:gd name="csX949" fmla="*/ 1676930 w 3685866"/>
                <a:gd name="csY949" fmla="*/ 388041 h 2287844"/>
                <a:gd name="csX950" fmla="*/ 1683571 w 3685866"/>
                <a:gd name="csY950" fmla="*/ 392665 h 2287844"/>
                <a:gd name="csX951" fmla="*/ 1686442 w 3685866"/>
                <a:gd name="csY951" fmla="*/ 392580 h 2287844"/>
                <a:gd name="csX952" fmla="*/ 1691113 w 3685866"/>
                <a:gd name="csY952" fmla="*/ 394488 h 2287844"/>
                <a:gd name="csX953" fmla="*/ 1694337 w 3685866"/>
                <a:gd name="csY953" fmla="*/ 393295 h 2287844"/>
                <a:gd name="csX954" fmla="*/ 1699270 w 3685866"/>
                <a:gd name="csY954" fmla="*/ 396180 h 2287844"/>
                <a:gd name="csX955" fmla="*/ 1702040 w 3685866"/>
                <a:gd name="csY955" fmla="*/ 396980 h 2287844"/>
                <a:gd name="csX956" fmla="*/ 1710859 w 3685866"/>
                <a:gd name="csY956" fmla="*/ 393595 h 2287844"/>
                <a:gd name="csX957" fmla="*/ 1724249 w 3685866"/>
                <a:gd name="csY957" fmla="*/ 391818 h 2287844"/>
                <a:gd name="csX958" fmla="*/ 1726435 w 3685866"/>
                <a:gd name="csY958" fmla="*/ 389749 h 2287844"/>
                <a:gd name="csX959" fmla="*/ 1734830 w 3685866"/>
                <a:gd name="csY959" fmla="*/ 377564 h 2287844"/>
                <a:gd name="csX960" fmla="*/ 1734184 w 3685866"/>
                <a:gd name="csY960" fmla="*/ 372479 h 2287844"/>
                <a:gd name="csX961" fmla="*/ 1732353 w 3685866"/>
                <a:gd name="csY961" fmla="*/ 362309 h 2287844"/>
                <a:gd name="csX962" fmla="*/ 1730975 w 3685866"/>
                <a:gd name="csY962" fmla="*/ 360963 h 2287844"/>
                <a:gd name="csX963" fmla="*/ 1725927 w 3685866"/>
                <a:gd name="csY963" fmla="*/ 358393 h 2287844"/>
                <a:gd name="csX964" fmla="*/ 1721609 w 3685866"/>
                <a:gd name="csY964" fmla="*/ 347239 h 2287844"/>
                <a:gd name="csX965" fmla="*/ 1715661 w 3685866"/>
                <a:gd name="csY965" fmla="*/ 339607 h 2287844"/>
                <a:gd name="csX966" fmla="*/ 1717015 w 3685866"/>
                <a:gd name="csY966" fmla="*/ 338169 h 2287844"/>
                <a:gd name="csX967" fmla="*/ 1718370 w 3685866"/>
                <a:gd name="csY967" fmla="*/ 338061 h 2287844"/>
                <a:gd name="csX968" fmla="*/ 1723133 w 3685866"/>
                <a:gd name="csY968" fmla="*/ 341730 h 2287844"/>
                <a:gd name="csX969" fmla="*/ 1726366 w 3685866"/>
                <a:gd name="csY969" fmla="*/ 341523 h 2287844"/>
                <a:gd name="csX970" fmla="*/ 1729459 w 3685866"/>
                <a:gd name="csY970" fmla="*/ 336084 h 2287844"/>
                <a:gd name="csX971" fmla="*/ 1730344 w 3685866"/>
                <a:gd name="csY971" fmla="*/ 328868 h 2287844"/>
                <a:gd name="csX972" fmla="*/ 1730013 w 3685866"/>
                <a:gd name="csY972" fmla="*/ 319652 h 2287844"/>
                <a:gd name="csX973" fmla="*/ 1730329 w 3685866"/>
                <a:gd name="csY973" fmla="*/ 316298 h 2287844"/>
                <a:gd name="csX974" fmla="*/ 1730929 w 3685866"/>
                <a:gd name="csY974" fmla="*/ 313529 h 2287844"/>
                <a:gd name="csX975" fmla="*/ 1731414 w 3685866"/>
                <a:gd name="csY975" fmla="*/ 307282 h 2287844"/>
                <a:gd name="csX976" fmla="*/ 1731637 w 3685866"/>
                <a:gd name="csY976" fmla="*/ 300051 h 2287844"/>
                <a:gd name="csX977" fmla="*/ 1732153 w 3685866"/>
                <a:gd name="csY977" fmla="*/ 297074 h 2287844"/>
                <a:gd name="csX978" fmla="*/ 1732883 w 3685866"/>
                <a:gd name="csY978" fmla="*/ 295166 h 2287844"/>
                <a:gd name="csX979" fmla="*/ 1734538 w 3685866"/>
                <a:gd name="csY979" fmla="*/ 286788 h 2287844"/>
                <a:gd name="csX980" fmla="*/ 1737678 w 3685866"/>
                <a:gd name="csY980" fmla="*/ 282080 h 2287844"/>
                <a:gd name="csX981" fmla="*/ 1735200 w 3685866"/>
                <a:gd name="csY981" fmla="*/ 273311 h 2287844"/>
                <a:gd name="csX982" fmla="*/ 1732437 w 3685866"/>
                <a:gd name="csY982" fmla="*/ 267272 h 2287844"/>
                <a:gd name="csX983" fmla="*/ 1730452 w 3685866"/>
                <a:gd name="csY983" fmla="*/ 264587 h 2287844"/>
                <a:gd name="csX984" fmla="*/ 1726343 w 3685866"/>
                <a:gd name="csY984" fmla="*/ 261948 h 2287844"/>
                <a:gd name="csX985" fmla="*/ 1724972 w 3685866"/>
                <a:gd name="csY985" fmla="*/ 258379 h 2287844"/>
                <a:gd name="csX986" fmla="*/ 1722764 w 3685866"/>
                <a:gd name="csY986" fmla="*/ 256363 h 2287844"/>
                <a:gd name="csX987" fmla="*/ 1721125 w 3685866"/>
                <a:gd name="csY987" fmla="*/ 252640 h 2287844"/>
                <a:gd name="csX988" fmla="*/ 1711867 w 3685866"/>
                <a:gd name="csY988" fmla="*/ 249017 h 2287844"/>
                <a:gd name="csX989" fmla="*/ 1706042 w 3685866"/>
                <a:gd name="csY989" fmla="*/ 248163 h 2287844"/>
                <a:gd name="csX990" fmla="*/ 1704641 w 3685866"/>
                <a:gd name="csY990" fmla="*/ 249240 h 2287844"/>
                <a:gd name="csX991" fmla="*/ 1703348 w 3685866"/>
                <a:gd name="csY991" fmla="*/ 253540 h 2287844"/>
                <a:gd name="csX992" fmla="*/ 1703933 w 3685866"/>
                <a:gd name="csY992" fmla="*/ 260487 h 2287844"/>
                <a:gd name="csX993" fmla="*/ 1700786 w 3685866"/>
                <a:gd name="csY993" fmla="*/ 268972 h 2287844"/>
                <a:gd name="csX994" fmla="*/ 1699054 w 3685866"/>
                <a:gd name="csY994" fmla="*/ 270226 h 2287844"/>
                <a:gd name="csX995" fmla="*/ 1694545 w 3685866"/>
                <a:gd name="csY995" fmla="*/ 266910 h 2287844"/>
                <a:gd name="csX996" fmla="*/ 1690366 w 3685866"/>
                <a:gd name="csY996" fmla="*/ 272857 h 2287844"/>
                <a:gd name="csX997" fmla="*/ 1687203 w 3685866"/>
                <a:gd name="csY997" fmla="*/ 281557 h 2287844"/>
                <a:gd name="csX998" fmla="*/ 1685633 w 3685866"/>
                <a:gd name="csY998" fmla="*/ 284081 h 2287844"/>
                <a:gd name="csX999" fmla="*/ 1684325 w 3685866"/>
                <a:gd name="csY999" fmla="*/ 282342 h 2287844"/>
                <a:gd name="csX1000" fmla="*/ 1685103 w 3685866"/>
                <a:gd name="csY1000" fmla="*/ 273126 h 2287844"/>
                <a:gd name="csX1001" fmla="*/ 1687973 w 3685866"/>
                <a:gd name="csY1001" fmla="*/ 267549 h 2287844"/>
                <a:gd name="csX1002" fmla="*/ 1689012 w 3685866"/>
                <a:gd name="csY1002" fmla="*/ 260087 h 2287844"/>
                <a:gd name="csX1003" fmla="*/ 1691143 w 3685866"/>
                <a:gd name="csY1003" fmla="*/ 254202 h 2287844"/>
                <a:gd name="csX1004" fmla="*/ 1693544 w 3685866"/>
                <a:gd name="csY1004" fmla="*/ 251817 h 2287844"/>
                <a:gd name="csX1005" fmla="*/ 1691082 w 3685866"/>
                <a:gd name="csY1005" fmla="*/ 242801 h 2287844"/>
                <a:gd name="csX1006" fmla="*/ 1686134 w 3685866"/>
                <a:gd name="csY1006" fmla="*/ 234839 h 2287844"/>
                <a:gd name="csX1007" fmla="*/ 1684233 w 3685866"/>
                <a:gd name="csY1007" fmla="*/ 233608 h 2287844"/>
                <a:gd name="csX1008" fmla="*/ 1662694 w 3685866"/>
                <a:gd name="csY1008" fmla="*/ 653936 h 2287844"/>
                <a:gd name="csX1009" fmla="*/ 1663217 w 3685866"/>
                <a:gd name="csY1009" fmla="*/ 650074 h 2287844"/>
                <a:gd name="csX1010" fmla="*/ 1661454 w 3685866"/>
                <a:gd name="csY1010" fmla="*/ 648774 h 2287844"/>
                <a:gd name="csX1011" fmla="*/ 1655806 w 3685866"/>
                <a:gd name="csY1011" fmla="*/ 646297 h 2287844"/>
                <a:gd name="csX1012" fmla="*/ 1653220 w 3685866"/>
                <a:gd name="csY1012" fmla="*/ 649343 h 2287844"/>
                <a:gd name="csX1013" fmla="*/ 1645348 w 3685866"/>
                <a:gd name="csY1013" fmla="*/ 647343 h 2287844"/>
                <a:gd name="csX1014" fmla="*/ 1641207 w 3685866"/>
                <a:gd name="csY1014" fmla="*/ 651366 h 2287844"/>
                <a:gd name="csX1015" fmla="*/ 1636567 w 3685866"/>
                <a:gd name="csY1015" fmla="*/ 647782 h 2287844"/>
                <a:gd name="csX1016" fmla="*/ 1635321 w 3685866"/>
                <a:gd name="csY1016" fmla="*/ 650274 h 2287844"/>
                <a:gd name="csX1017" fmla="*/ 1635090 w 3685866"/>
                <a:gd name="csY1017" fmla="*/ 654528 h 2287844"/>
                <a:gd name="csX1018" fmla="*/ 1643024 w 3685866"/>
                <a:gd name="csY1018" fmla="*/ 656436 h 2287844"/>
                <a:gd name="csX1019" fmla="*/ 1646602 w 3685866"/>
                <a:gd name="csY1019" fmla="*/ 659459 h 2287844"/>
                <a:gd name="csX1020" fmla="*/ 1652312 w 3685866"/>
                <a:gd name="csY1020" fmla="*/ 659890 h 2287844"/>
                <a:gd name="csX1021" fmla="*/ 1656452 w 3685866"/>
                <a:gd name="csY1021" fmla="*/ 662929 h 2287844"/>
                <a:gd name="csX1022" fmla="*/ 1657591 w 3685866"/>
                <a:gd name="csY1022" fmla="*/ 657905 h 2287844"/>
                <a:gd name="csX1023" fmla="*/ 1657530 w 3685866"/>
                <a:gd name="csY1023" fmla="*/ 654767 h 2287844"/>
                <a:gd name="csX1024" fmla="*/ 1660470 w 3685866"/>
                <a:gd name="csY1024" fmla="*/ 652813 h 2287844"/>
                <a:gd name="csX1025" fmla="*/ 1662694 w 3685866"/>
                <a:gd name="csY1025" fmla="*/ 653936 h 2287844"/>
                <a:gd name="csX1026" fmla="*/ 1668919 w 3685866"/>
                <a:gd name="csY1026" fmla="*/ 641735 h 2287844"/>
                <a:gd name="csX1027" fmla="*/ 1668003 w 3685866"/>
                <a:gd name="csY1027" fmla="*/ 642689 h 2287844"/>
                <a:gd name="csX1028" fmla="*/ 1667949 w 3685866"/>
                <a:gd name="csY1028" fmla="*/ 644581 h 2287844"/>
                <a:gd name="csX1029" fmla="*/ 1665948 w 3685866"/>
                <a:gd name="csY1029" fmla="*/ 650620 h 2287844"/>
                <a:gd name="csX1030" fmla="*/ 1665925 w 3685866"/>
                <a:gd name="csY1030" fmla="*/ 655244 h 2287844"/>
                <a:gd name="csX1031" fmla="*/ 1666249 w 3685866"/>
                <a:gd name="csY1031" fmla="*/ 656251 h 2287844"/>
                <a:gd name="csX1032" fmla="*/ 1667188 w 3685866"/>
                <a:gd name="csY1032" fmla="*/ 656913 h 2287844"/>
                <a:gd name="csX1033" fmla="*/ 1668396 w 3685866"/>
                <a:gd name="csY1033" fmla="*/ 655944 h 2287844"/>
                <a:gd name="csX1034" fmla="*/ 1670997 w 3685866"/>
                <a:gd name="csY1034" fmla="*/ 652559 h 2287844"/>
                <a:gd name="csX1035" fmla="*/ 1672705 w 3685866"/>
                <a:gd name="csY1035" fmla="*/ 646551 h 2287844"/>
                <a:gd name="csX1036" fmla="*/ 1672536 w 3685866"/>
                <a:gd name="csY1036" fmla="*/ 645381 h 2287844"/>
                <a:gd name="csX1037" fmla="*/ 1671351 w 3685866"/>
                <a:gd name="csY1037" fmla="*/ 642820 h 2287844"/>
                <a:gd name="csX1038" fmla="*/ 1668919 w 3685866"/>
                <a:gd name="csY1038" fmla="*/ 641735 h 2287844"/>
                <a:gd name="csX1039" fmla="*/ 1735107 w 3685866"/>
                <a:gd name="csY1039" fmla="*/ 294897 h 2287844"/>
                <a:gd name="csX1040" fmla="*/ 1734523 w 3685866"/>
                <a:gd name="csY1040" fmla="*/ 303274 h 2287844"/>
                <a:gd name="csX1041" fmla="*/ 1739286 w 3685866"/>
                <a:gd name="csY1041" fmla="*/ 301766 h 2287844"/>
                <a:gd name="csX1042" fmla="*/ 1742841 w 3685866"/>
                <a:gd name="csY1042" fmla="*/ 295035 h 2287844"/>
                <a:gd name="csX1043" fmla="*/ 1739409 w 3685866"/>
                <a:gd name="csY1043" fmla="*/ 293420 h 2287844"/>
                <a:gd name="csX1044" fmla="*/ 1737832 w 3685866"/>
                <a:gd name="csY1044" fmla="*/ 291335 h 2287844"/>
                <a:gd name="csX1045" fmla="*/ 1735408 w 3685866"/>
                <a:gd name="csY1045" fmla="*/ 292627 h 2287844"/>
                <a:gd name="csX1046" fmla="*/ 1735107 w 3685866"/>
                <a:gd name="csY1046" fmla="*/ 294897 h 2287844"/>
                <a:gd name="csX1047" fmla="*/ 1678261 w 3685866"/>
                <a:gd name="csY1047" fmla="*/ 610771 h 2287844"/>
                <a:gd name="csX1048" fmla="*/ 1678938 w 3685866"/>
                <a:gd name="csY1048" fmla="*/ 616449 h 2287844"/>
                <a:gd name="csX1049" fmla="*/ 1680855 w 3685866"/>
                <a:gd name="csY1049" fmla="*/ 620003 h 2287844"/>
                <a:gd name="csX1050" fmla="*/ 1683117 w 3685866"/>
                <a:gd name="csY1050" fmla="*/ 620588 h 2287844"/>
                <a:gd name="csX1051" fmla="*/ 1684264 w 3685866"/>
                <a:gd name="csY1051" fmla="*/ 619195 h 2287844"/>
                <a:gd name="csX1052" fmla="*/ 1679800 w 3685866"/>
                <a:gd name="csY1052" fmla="*/ 609156 h 2287844"/>
                <a:gd name="csX1053" fmla="*/ 1678261 w 3685866"/>
                <a:gd name="csY1053" fmla="*/ 610771 h 2287844"/>
                <a:gd name="csX1054" fmla="*/ 1900352 w 3685866"/>
                <a:gd name="csY1054" fmla="*/ 549267 h 2287844"/>
                <a:gd name="csX1055" fmla="*/ 1898028 w 3685866"/>
                <a:gd name="csY1055" fmla="*/ 547583 h 2287844"/>
                <a:gd name="csX1056" fmla="*/ 1895434 w 3685866"/>
                <a:gd name="csY1056" fmla="*/ 547629 h 2287844"/>
                <a:gd name="csX1057" fmla="*/ 1893349 w 3685866"/>
                <a:gd name="csY1057" fmla="*/ 553291 h 2287844"/>
                <a:gd name="csX1058" fmla="*/ 1894057 w 3685866"/>
                <a:gd name="csY1058" fmla="*/ 557945 h 2287844"/>
                <a:gd name="csX1059" fmla="*/ 1896489 w 3685866"/>
                <a:gd name="csY1059" fmla="*/ 557830 h 2287844"/>
                <a:gd name="csX1060" fmla="*/ 1902199 w 3685866"/>
                <a:gd name="csY1060" fmla="*/ 555329 h 2287844"/>
                <a:gd name="csX1061" fmla="*/ 1901876 w 3685866"/>
                <a:gd name="csY1061" fmla="*/ 552237 h 2287844"/>
                <a:gd name="csX1062" fmla="*/ 1901114 w 3685866"/>
                <a:gd name="csY1062" fmla="*/ 550283 h 2287844"/>
                <a:gd name="csX1063" fmla="*/ 1900352 w 3685866"/>
                <a:gd name="csY1063" fmla="*/ 549267 h 2287844"/>
                <a:gd name="csX1064" fmla="*/ 1742018 w 3685866"/>
                <a:gd name="csY1064" fmla="*/ 414251 h 2287844"/>
                <a:gd name="csX1065" fmla="*/ 1741902 w 3685866"/>
                <a:gd name="csY1065" fmla="*/ 420551 h 2287844"/>
                <a:gd name="csX1066" fmla="*/ 1740987 w 3685866"/>
                <a:gd name="csY1066" fmla="*/ 424690 h 2287844"/>
                <a:gd name="csX1067" fmla="*/ 1739863 w 3685866"/>
                <a:gd name="csY1067" fmla="*/ 428144 h 2287844"/>
                <a:gd name="csX1068" fmla="*/ 1739017 w 3685866"/>
                <a:gd name="csY1068" fmla="*/ 431760 h 2287844"/>
                <a:gd name="csX1069" fmla="*/ 1737586 w 3685866"/>
                <a:gd name="csY1069" fmla="*/ 441452 h 2287844"/>
                <a:gd name="csX1070" fmla="*/ 1736754 w 3685866"/>
                <a:gd name="csY1070" fmla="*/ 445884 h 2287844"/>
                <a:gd name="csX1071" fmla="*/ 1729390 w 3685866"/>
                <a:gd name="csY1071" fmla="*/ 457092 h 2287844"/>
                <a:gd name="csX1072" fmla="*/ 1726535 w 3685866"/>
                <a:gd name="csY1072" fmla="*/ 462892 h 2287844"/>
                <a:gd name="csX1073" fmla="*/ 1724226 w 3685866"/>
                <a:gd name="csY1073" fmla="*/ 472824 h 2287844"/>
                <a:gd name="csX1074" fmla="*/ 1720948 w 3685866"/>
                <a:gd name="csY1074" fmla="*/ 477609 h 2287844"/>
                <a:gd name="csX1075" fmla="*/ 1723203 w 3685866"/>
                <a:gd name="csY1075" fmla="*/ 481494 h 2287844"/>
                <a:gd name="csX1076" fmla="*/ 1725557 w 3685866"/>
                <a:gd name="csY1076" fmla="*/ 484048 h 2287844"/>
                <a:gd name="csX1077" fmla="*/ 1732999 w 3685866"/>
                <a:gd name="csY1077" fmla="*/ 486040 h 2287844"/>
                <a:gd name="csX1078" fmla="*/ 1738124 w 3685866"/>
                <a:gd name="csY1078" fmla="*/ 484163 h 2287844"/>
                <a:gd name="csX1079" fmla="*/ 1748036 w 3685866"/>
                <a:gd name="csY1079" fmla="*/ 476632 h 2287844"/>
                <a:gd name="csX1080" fmla="*/ 1758802 w 3685866"/>
                <a:gd name="csY1080" fmla="*/ 466639 h 2287844"/>
                <a:gd name="csX1081" fmla="*/ 1762349 w 3685866"/>
                <a:gd name="csY1081" fmla="*/ 461492 h 2287844"/>
                <a:gd name="csX1082" fmla="*/ 1772892 w 3685866"/>
                <a:gd name="csY1082" fmla="*/ 461238 h 2287844"/>
                <a:gd name="csX1083" fmla="*/ 1783435 w 3685866"/>
                <a:gd name="csY1083" fmla="*/ 460085 h 2287844"/>
                <a:gd name="csX1084" fmla="*/ 1792869 w 3685866"/>
                <a:gd name="csY1084" fmla="*/ 458038 h 2287844"/>
                <a:gd name="csX1085" fmla="*/ 1794078 w 3685866"/>
                <a:gd name="csY1085" fmla="*/ 460461 h 2287844"/>
                <a:gd name="csX1086" fmla="*/ 1795401 w 3685866"/>
                <a:gd name="csY1086" fmla="*/ 461708 h 2287844"/>
                <a:gd name="csX1087" fmla="*/ 1796748 w 3685866"/>
                <a:gd name="csY1087" fmla="*/ 461915 h 2287844"/>
                <a:gd name="csX1088" fmla="*/ 1801204 w 3685866"/>
                <a:gd name="csY1088" fmla="*/ 454730 h 2287844"/>
                <a:gd name="csX1089" fmla="*/ 1816671 w 3685866"/>
                <a:gd name="csY1089" fmla="*/ 454476 h 2287844"/>
                <a:gd name="csX1090" fmla="*/ 1829161 w 3685866"/>
                <a:gd name="csY1090" fmla="*/ 446307 h 2287844"/>
                <a:gd name="csX1091" fmla="*/ 1833955 w 3685866"/>
                <a:gd name="csY1091" fmla="*/ 444791 h 2287844"/>
                <a:gd name="csX1092" fmla="*/ 1838757 w 3685866"/>
                <a:gd name="csY1092" fmla="*/ 445799 h 2287844"/>
                <a:gd name="csX1093" fmla="*/ 1840720 w 3685866"/>
                <a:gd name="csY1093" fmla="*/ 444414 h 2287844"/>
                <a:gd name="csX1094" fmla="*/ 1851085 w 3685866"/>
                <a:gd name="csY1094" fmla="*/ 428575 h 2287844"/>
                <a:gd name="csX1095" fmla="*/ 1851740 w 3685866"/>
                <a:gd name="csY1095" fmla="*/ 418351 h 2287844"/>
                <a:gd name="csX1096" fmla="*/ 1851032 w 3685866"/>
                <a:gd name="csY1096" fmla="*/ 410450 h 2287844"/>
                <a:gd name="csX1097" fmla="*/ 1849870 w 3685866"/>
                <a:gd name="csY1097" fmla="*/ 403081 h 2287844"/>
                <a:gd name="csX1098" fmla="*/ 1848754 w 3685866"/>
                <a:gd name="csY1098" fmla="*/ 397888 h 2287844"/>
                <a:gd name="csX1099" fmla="*/ 1847484 w 3685866"/>
                <a:gd name="csY1099" fmla="*/ 393565 h 2287844"/>
                <a:gd name="csX1100" fmla="*/ 1844652 w 3685866"/>
                <a:gd name="csY1100" fmla="*/ 390841 h 2287844"/>
                <a:gd name="csX1101" fmla="*/ 1841766 w 3685866"/>
                <a:gd name="csY1101" fmla="*/ 389549 h 2287844"/>
                <a:gd name="csX1102" fmla="*/ 1836418 w 3685866"/>
                <a:gd name="csY1102" fmla="*/ 391749 h 2287844"/>
                <a:gd name="csX1103" fmla="*/ 1832501 w 3685866"/>
                <a:gd name="csY1103" fmla="*/ 386733 h 2287844"/>
                <a:gd name="csX1104" fmla="*/ 1833040 w 3685866"/>
                <a:gd name="csY1104" fmla="*/ 381879 h 2287844"/>
                <a:gd name="csX1105" fmla="*/ 1832440 w 3685866"/>
                <a:gd name="csY1105" fmla="*/ 377310 h 2287844"/>
                <a:gd name="csX1106" fmla="*/ 1831470 w 3685866"/>
                <a:gd name="csY1106" fmla="*/ 375825 h 2287844"/>
                <a:gd name="csX1107" fmla="*/ 1824706 w 3685866"/>
                <a:gd name="csY1107" fmla="*/ 371748 h 2287844"/>
                <a:gd name="csX1108" fmla="*/ 1822828 w 3685866"/>
                <a:gd name="csY1108" fmla="*/ 366140 h 2287844"/>
                <a:gd name="csX1109" fmla="*/ 1821127 w 3685866"/>
                <a:gd name="csY1109" fmla="*/ 359224 h 2287844"/>
                <a:gd name="csX1110" fmla="*/ 1818434 w 3685866"/>
                <a:gd name="csY1110" fmla="*/ 356239 h 2287844"/>
                <a:gd name="csX1111" fmla="*/ 1815671 w 3685866"/>
                <a:gd name="csY1111" fmla="*/ 356155 h 2287844"/>
                <a:gd name="csX1112" fmla="*/ 1810500 w 3685866"/>
                <a:gd name="csY1112" fmla="*/ 358893 h 2287844"/>
                <a:gd name="csX1113" fmla="*/ 1805436 w 3685866"/>
                <a:gd name="csY1113" fmla="*/ 365147 h 2287844"/>
                <a:gd name="csX1114" fmla="*/ 1802773 w 3685866"/>
                <a:gd name="csY1114" fmla="*/ 366832 h 2287844"/>
                <a:gd name="csX1115" fmla="*/ 1800057 w 3685866"/>
                <a:gd name="csY1115" fmla="*/ 366917 h 2287844"/>
                <a:gd name="csX1116" fmla="*/ 1797779 w 3685866"/>
                <a:gd name="csY1116" fmla="*/ 371617 h 2287844"/>
                <a:gd name="csX1117" fmla="*/ 1795686 w 3685866"/>
                <a:gd name="csY1117" fmla="*/ 378933 h 2287844"/>
                <a:gd name="csX1118" fmla="*/ 1792223 w 3685866"/>
                <a:gd name="csY1118" fmla="*/ 387718 h 2287844"/>
                <a:gd name="csX1119" fmla="*/ 1788444 w 3685866"/>
                <a:gd name="csY1119" fmla="*/ 391726 h 2287844"/>
                <a:gd name="csX1120" fmla="*/ 1789214 w 3685866"/>
                <a:gd name="csY1120" fmla="*/ 387118 h 2287844"/>
                <a:gd name="csX1121" fmla="*/ 1795655 w 3685866"/>
                <a:gd name="csY1121" fmla="*/ 361186 h 2287844"/>
                <a:gd name="csX1122" fmla="*/ 1796548 w 3685866"/>
                <a:gd name="csY1122" fmla="*/ 353124 h 2287844"/>
                <a:gd name="csX1123" fmla="*/ 1798649 w 3685866"/>
                <a:gd name="csY1123" fmla="*/ 344177 h 2287844"/>
                <a:gd name="csX1124" fmla="*/ 1799834 w 3685866"/>
                <a:gd name="csY1124" fmla="*/ 342184 h 2287844"/>
                <a:gd name="csX1125" fmla="*/ 1802266 w 3685866"/>
                <a:gd name="csY1125" fmla="*/ 340869 h 2287844"/>
                <a:gd name="csX1126" fmla="*/ 1803250 w 3685866"/>
                <a:gd name="csY1126" fmla="*/ 338938 h 2287844"/>
                <a:gd name="csX1127" fmla="*/ 1802035 w 3685866"/>
                <a:gd name="csY1127" fmla="*/ 335169 h 2287844"/>
                <a:gd name="csX1128" fmla="*/ 1796594 w 3685866"/>
                <a:gd name="csY1128" fmla="*/ 328083 h 2287844"/>
                <a:gd name="csX1129" fmla="*/ 1788283 w 3685866"/>
                <a:gd name="csY1129" fmla="*/ 323260 h 2287844"/>
                <a:gd name="csX1130" fmla="*/ 1785636 w 3685866"/>
                <a:gd name="csY1130" fmla="*/ 323629 h 2287844"/>
                <a:gd name="csX1131" fmla="*/ 1784397 w 3685866"/>
                <a:gd name="csY1131" fmla="*/ 325645 h 2287844"/>
                <a:gd name="csX1132" fmla="*/ 1783443 w 3685866"/>
                <a:gd name="csY1132" fmla="*/ 330284 h 2287844"/>
                <a:gd name="csX1133" fmla="*/ 1783366 w 3685866"/>
                <a:gd name="csY1133" fmla="*/ 337376 h 2287844"/>
                <a:gd name="csX1134" fmla="*/ 1784959 w 3685866"/>
                <a:gd name="csY1134" fmla="*/ 343946 h 2287844"/>
                <a:gd name="csX1135" fmla="*/ 1782311 w 3685866"/>
                <a:gd name="csY1135" fmla="*/ 344361 h 2287844"/>
                <a:gd name="csX1136" fmla="*/ 1779649 w 3685866"/>
                <a:gd name="csY1136" fmla="*/ 343069 h 2287844"/>
                <a:gd name="csX1137" fmla="*/ 1777632 w 3685866"/>
                <a:gd name="csY1137" fmla="*/ 337492 h 2287844"/>
                <a:gd name="csX1138" fmla="*/ 1775732 w 3685866"/>
                <a:gd name="csY1138" fmla="*/ 330653 h 2287844"/>
                <a:gd name="csX1139" fmla="*/ 1774370 w 3685866"/>
                <a:gd name="csY1139" fmla="*/ 330453 h 2287844"/>
                <a:gd name="csX1140" fmla="*/ 1771822 w 3685866"/>
                <a:gd name="csY1140" fmla="*/ 331691 h 2287844"/>
                <a:gd name="csX1141" fmla="*/ 1770691 w 3685866"/>
                <a:gd name="csY1141" fmla="*/ 332968 h 2287844"/>
                <a:gd name="csX1142" fmla="*/ 1769922 w 3685866"/>
                <a:gd name="csY1142" fmla="*/ 337376 h 2287844"/>
                <a:gd name="csX1143" fmla="*/ 1769660 w 3685866"/>
                <a:gd name="csY1143" fmla="*/ 344131 h 2287844"/>
                <a:gd name="csX1144" fmla="*/ 1764643 w 3685866"/>
                <a:gd name="csY1144" fmla="*/ 346654 h 2287844"/>
                <a:gd name="csX1145" fmla="*/ 1762173 w 3685866"/>
                <a:gd name="csY1145" fmla="*/ 349908 h 2287844"/>
                <a:gd name="csX1146" fmla="*/ 1761149 w 3685866"/>
                <a:gd name="csY1146" fmla="*/ 355378 h 2287844"/>
                <a:gd name="csX1147" fmla="*/ 1759063 w 3685866"/>
                <a:gd name="csY1147" fmla="*/ 359232 h 2287844"/>
                <a:gd name="csX1148" fmla="*/ 1759402 w 3685866"/>
                <a:gd name="csY1148" fmla="*/ 362309 h 2287844"/>
                <a:gd name="csX1149" fmla="*/ 1758601 w 3685866"/>
                <a:gd name="csY1149" fmla="*/ 370609 h 2287844"/>
                <a:gd name="csX1150" fmla="*/ 1757186 w 3685866"/>
                <a:gd name="csY1150" fmla="*/ 372509 h 2287844"/>
                <a:gd name="csX1151" fmla="*/ 1755801 w 3685866"/>
                <a:gd name="csY1151" fmla="*/ 375502 h 2287844"/>
                <a:gd name="csX1152" fmla="*/ 1755000 w 3685866"/>
                <a:gd name="csY1152" fmla="*/ 381618 h 2287844"/>
                <a:gd name="csX1153" fmla="*/ 1754823 w 3685866"/>
                <a:gd name="csY1153" fmla="*/ 384772 h 2287844"/>
                <a:gd name="csX1154" fmla="*/ 1755724 w 3685866"/>
                <a:gd name="csY1154" fmla="*/ 394296 h 2287844"/>
                <a:gd name="csX1155" fmla="*/ 1756970 w 3685866"/>
                <a:gd name="csY1155" fmla="*/ 396965 h 2287844"/>
                <a:gd name="csX1156" fmla="*/ 1755239 w 3685866"/>
                <a:gd name="csY1156" fmla="*/ 397503 h 2287844"/>
                <a:gd name="csX1157" fmla="*/ 1749705 w 3685866"/>
                <a:gd name="csY1157" fmla="*/ 395973 h 2287844"/>
                <a:gd name="csX1158" fmla="*/ 1747466 w 3685866"/>
                <a:gd name="csY1158" fmla="*/ 397042 h 2287844"/>
                <a:gd name="csX1159" fmla="*/ 1745320 w 3685866"/>
                <a:gd name="csY1159" fmla="*/ 400881 h 2287844"/>
                <a:gd name="csX1160" fmla="*/ 1742464 w 3685866"/>
                <a:gd name="csY1160" fmla="*/ 409043 h 2287844"/>
                <a:gd name="csX1161" fmla="*/ 1742018 w 3685866"/>
                <a:gd name="csY1161" fmla="*/ 414251 h 2287844"/>
                <a:gd name="csX1162" fmla="*/ 1871771 w 3685866"/>
                <a:gd name="csY1162" fmla="*/ 459977 h 2287844"/>
                <a:gd name="csX1163" fmla="*/ 1876134 w 3685866"/>
                <a:gd name="csY1163" fmla="*/ 455869 h 2287844"/>
                <a:gd name="csX1164" fmla="*/ 1876827 w 3685866"/>
                <a:gd name="csY1164" fmla="*/ 454107 h 2287844"/>
                <a:gd name="csX1165" fmla="*/ 1880590 w 3685866"/>
                <a:gd name="csY1165" fmla="*/ 453753 h 2287844"/>
                <a:gd name="csX1166" fmla="*/ 1881452 w 3685866"/>
                <a:gd name="csY1166" fmla="*/ 453753 h 2287844"/>
                <a:gd name="csX1167" fmla="*/ 1881467 w 3685866"/>
                <a:gd name="csY1167" fmla="*/ 450653 h 2287844"/>
                <a:gd name="csX1168" fmla="*/ 1880852 w 3685866"/>
                <a:gd name="csY1168" fmla="*/ 448261 h 2287844"/>
                <a:gd name="csX1169" fmla="*/ 1879751 w 3685866"/>
                <a:gd name="csY1169" fmla="*/ 446176 h 2287844"/>
                <a:gd name="csX1170" fmla="*/ 1875788 w 3685866"/>
                <a:gd name="csY1170" fmla="*/ 445768 h 2287844"/>
                <a:gd name="csX1171" fmla="*/ 1873487 w 3685866"/>
                <a:gd name="csY1171" fmla="*/ 452953 h 2287844"/>
                <a:gd name="csX1172" fmla="*/ 1867177 w 3685866"/>
                <a:gd name="csY1172" fmla="*/ 453799 h 2287844"/>
                <a:gd name="csX1173" fmla="*/ 1866430 w 3685866"/>
                <a:gd name="csY1173" fmla="*/ 458515 h 2287844"/>
                <a:gd name="csX1174" fmla="*/ 1869177 w 3685866"/>
                <a:gd name="csY1174" fmla="*/ 460785 h 2287844"/>
                <a:gd name="csX1175" fmla="*/ 1871771 w 3685866"/>
                <a:gd name="csY1175" fmla="*/ 459977 h 2287844"/>
                <a:gd name="csX1176" fmla="*/ 1598198 w 3685866"/>
                <a:gd name="csY1176" fmla="*/ 277272 h 2287844"/>
                <a:gd name="csX1177" fmla="*/ 1602515 w 3685866"/>
                <a:gd name="csY1177" fmla="*/ 266510 h 2287844"/>
                <a:gd name="csX1178" fmla="*/ 1595573 w 3685866"/>
                <a:gd name="csY1178" fmla="*/ 262002 h 2287844"/>
                <a:gd name="csX1179" fmla="*/ 1576373 w 3685866"/>
                <a:gd name="csY1179" fmla="*/ 255132 h 2287844"/>
                <a:gd name="csX1180" fmla="*/ 1567316 w 3685866"/>
                <a:gd name="csY1180" fmla="*/ 249040 h 2287844"/>
                <a:gd name="csX1181" fmla="*/ 1558212 w 3685866"/>
                <a:gd name="csY1181" fmla="*/ 248186 h 2287844"/>
                <a:gd name="csX1182" fmla="*/ 1551171 w 3685866"/>
                <a:gd name="csY1182" fmla="*/ 248570 h 2287844"/>
                <a:gd name="csX1183" fmla="*/ 1546923 w 3685866"/>
                <a:gd name="csY1183" fmla="*/ 250878 h 2287844"/>
                <a:gd name="csX1184" fmla="*/ 1543491 w 3685866"/>
                <a:gd name="csY1184" fmla="*/ 257002 h 2287844"/>
                <a:gd name="csX1185" fmla="*/ 1544691 w 3685866"/>
                <a:gd name="csY1185" fmla="*/ 266464 h 2287844"/>
                <a:gd name="csX1186" fmla="*/ 1550094 w 3685866"/>
                <a:gd name="csY1186" fmla="*/ 274980 h 2287844"/>
                <a:gd name="csX1187" fmla="*/ 1556735 w 3685866"/>
                <a:gd name="csY1187" fmla="*/ 280457 h 2287844"/>
                <a:gd name="csX1188" fmla="*/ 1566885 w 3685866"/>
                <a:gd name="csY1188" fmla="*/ 293289 h 2287844"/>
                <a:gd name="csX1189" fmla="*/ 1573080 w 3685866"/>
                <a:gd name="csY1189" fmla="*/ 294397 h 2287844"/>
                <a:gd name="csX1190" fmla="*/ 1578328 w 3685866"/>
                <a:gd name="csY1190" fmla="*/ 293227 h 2287844"/>
                <a:gd name="csX1191" fmla="*/ 1583577 w 3685866"/>
                <a:gd name="csY1191" fmla="*/ 290904 h 2287844"/>
                <a:gd name="csX1192" fmla="*/ 1588517 w 3685866"/>
                <a:gd name="csY1192" fmla="*/ 286896 h 2287844"/>
                <a:gd name="csX1193" fmla="*/ 1593427 w 3685866"/>
                <a:gd name="csY1193" fmla="*/ 281280 h 2287844"/>
                <a:gd name="csX1194" fmla="*/ 1598198 w 3685866"/>
                <a:gd name="csY1194" fmla="*/ 277272 h 2287844"/>
                <a:gd name="csX1195" fmla="*/ 1448937 w 3685866"/>
                <a:gd name="csY1195" fmla="*/ 772644 h 2287844"/>
                <a:gd name="csX1196" fmla="*/ 1454008 w 3685866"/>
                <a:gd name="csY1196" fmla="*/ 774090 h 2287844"/>
                <a:gd name="csX1197" fmla="*/ 1455832 w 3685866"/>
                <a:gd name="csY1197" fmla="*/ 771521 h 2287844"/>
                <a:gd name="csX1198" fmla="*/ 1458264 w 3685866"/>
                <a:gd name="csY1198" fmla="*/ 765059 h 2287844"/>
                <a:gd name="csX1199" fmla="*/ 1456709 w 3685866"/>
                <a:gd name="csY1199" fmla="*/ 761512 h 2287844"/>
                <a:gd name="csX1200" fmla="*/ 1455586 w 3685866"/>
                <a:gd name="csY1200" fmla="*/ 760728 h 2287844"/>
                <a:gd name="csX1201" fmla="*/ 1449899 w 3685866"/>
                <a:gd name="csY1201" fmla="*/ 763143 h 2287844"/>
                <a:gd name="csX1202" fmla="*/ 1448090 w 3685866"/>
                <a:gd name="csY1202" fmla="*/ 761612 h 2287844"/>
                <a:gd name="csX1203" fmla="*/ 1447059 w 3685866"/>
                <a:gd name="csY1203" fmla="*/ 760651 h 2287844"/>
                <a:gd name="csX1204" fmla="*/ 1444881 w 3685866"/>
                <a:gd name="csY1204" fmla="*/ 762889 h 2287844"/>
                <a:gd name="csX1205" fmla="*/ 1441126 w 3685866"/>
                <a:gd name="csY1205" fmla="*/ 765136 h 2287844"/>
                <a:gd name="csX1206" fmla="*/ 1439572 w 3685866"/>
                <a:gd name="csY1206" fmla="*/ 768897 h 2287844"/>
                <a:gd name="csX1207" fmla="*/ 1442419 w 3685866"/>
                <a:gd name="csY1207" fmla="*/ 772428 h 2287844"/>
                <a:gd name="csX1208" fmla="*/ 1448937 w 3685866"/>
                <a:gd name="csY1208" fmla="*/ 772644 h 2287844"/>
                <a:gd name="csX1209" fmla="*/ 2701432 w 3685866"/>
                <a:gd name="csY1209" fmla="*/ 2053675 h 2287844"/>
                <a:gd name="csX1210" fmla="*/ 2699731 w 3685866"/>
                <a:gd name="csY1210" fmla="*/ 2051560 h 2287844"/>
                <a:gd name="csX1211" fmla="*/ 2695945 w 3685866"/>
                <a:gd name="csY1211" fmla="*/ 2047783 h 2287844"/>
                <a:gd name="csX1212" fmla="*/ 2693991 w 3685866"/>
                <a:gd name="csY1212" fmla="*/ 2043521 h 2287844"/>
                <a:gd name="csX1213" fmla="*/ 2692506 w 3685866"/>
                <a:gd name="csY1213" fmla="*/ 2039205 h 2287844"/>
                <a:gd name="csX1214" fmla="*/ 2691805 w 3685866"/>
                <a:gd name="csY1214" fmla="*/ 2035213 h 2287844"/>
                <a:gd name="csX1215" fmla="*/ 2690935 w 3685866"/>
                <a:gd name="csY1215" fmla="*/ 2031312 h 2287844"/>
                <a:gd name="csX1216" fmla="*/ 2689681 w 3685866"/>
                <a:gd name="csY1216" fmla="*/ 2027604 h 2287844"/>
                <a:gd name="csX1217" fmla="*/ 2687665 w 3685866"/>
                <a:gd name="csY1217" fmla="*/ 2019788 h 2287844"/>
                <a:gd name="csX1218" fmla="*/ 2682655 w 3685866"/>
                <a:gd name="csY1218" fmla="*/ 2006803 h 2287844"/>
                <a:gd name="csX1219" fmla="*/ 2680924 w 3685866"/>
                <a:gd name="csY1219" fmla="*/ 1999233 h 2287844"/>
                <a:gd name="csX1220" fmla="*/ 2676569 w 3685866"/>
                <a:gd name="csY1220" fmla="*/ 1973993 h 2287844"/>
                <a:gd name="csX1221" fmla="*/ 2675583 w 3685866"/>
                <a:gd name="csY1221" fmla="*/ 1972931 h 2287844"/>
                <a:gd name="csX1222" fmla="*/ 2675244 w 3685866"/>
                <a:gd name="csY1222" fmla="*/ 1972170 h 2287844"/>
                <a:gd name="csX1223" fmla="*/ 2675121 w 3685866"/>
                <a:gd name="csY1223" fmla="*/ 1968631 h 2287844"/>
                <a:gd name="csX1224" fmla="*/ 2674868 w 3685866"/>
                <a:gd name="csY1224" fmla="*/ 1966223 h 2287844"/>
                <a:gd name="csX1225" fmla="*/ 2674052 w 3685866"/>
                <a:gd name="csY1225" fmla="*/ 1964523 h 2287844"/>
                <a:gd name="csX1226" fmla="*/ 2671959 w 3685866"/>
                <a:gd name="csY1226" fmla="*/ 1962354 h 2287844"/>
                <a:gd name="csX1227" fmla="*/ 2671505 w 3685866"/>
                <a:gd name="csY1227" fmla="*/ 1960654 h 2287844"/>
                <a:gd name="csX1228" fmla="*/ 2671397 w 3685866"/>
                <a:gd name="csY1228" fmla="*/ 1956761 h 2287844"/>
                <a:gd name="csX1229" fmla="*/ 2670443 w 3685866"/>
                <a:gd name="csY1229" fmla="*/ 1953153 h 2287844"/>
                <a:gd name="csX1230" fmla="*/ 2669150 w 3685866"/>
                <a:gd name="csY1230" fmla="*/ 1949784 h 2287844"/>
                <a:gd name="csX1231" fmla="*/ 2668388 w 3685866"/>
                <a:gd name="csY1231" fmla="*/ 1944914 h 2287844"/>
                <a:gd name="csX1232" fmla="*/ 2668750 w 3685866"/>
                <a:gd name="csY1232" fmla="*/ 1935575 h 2287844"/>
                <a:gd name="csX1233" fmla="*/ 2669373 w 3685866"/>
                <a:gd name="csY1233" fmla="*/ 1932275 h 2287844"/>
                <a:gd name="csX1234" fmla="*/ 2670735 w 3685866"/>
                <a:gd name="csY1234" fmla="*/ 1931013 h 2287844"/>
                <a:gd name="csX1235" fmla="*/ 2671405 w 3685866"/>
                <a:gd name="csY1235" fmla="*/ 1929229 h 2287844"/>
                <a:gd name="csX1236" fmla="*/ 2672020 w 3685866"/>
                <a:gd name="csY1236" fmla="*/ 1926236 h 2287844"/>
                <a:gd name="csX1237" fmla="*/ 2672213 w 3685866"/>
                <a:gd name="csY1237" fmla="*/ 1923167 h 2287844"/>
                <a:gd name="csX1238" fmla="*/ 2672044 w 3685866"/>
                <a:gd name="csY1238" fmla="*/ 1913789 h 2287844"/>
                <a:gd name="csX1239" fmla="*/ 2671243 w 3685866"/>
                <a:gd name="csY1239" fmla="*/ 1907650 h 2287844"/>
                <a:gd name="csX1240" fmla="*/ 2670643 w 3685866"/>
                <a:gd name="csY1240" fmla="*/ 1904673 h 2287844"/>
                <a:gd name="csX1241" fmla="*/ 2669858 w 3685866"/>
                <a:gd name="csY1241" fmla="*/ 1901842 h 2287844"/>
                <a:gd name="csX1242" fmla="*/ 2667087 w 3685866"/>
                <a:gd name="csY1242" fmla="*/ 1894880 h 2287844"/>
                <a:gd name="csX1243" fmla="*/ 2663255 w 3685866"/>
                <a:gd name="csY1243" fmla="*/ 1883779 h 2287844"/>
                <a:gd name="csX1244" fmla="*/ 2663655 w 3685866"/>
                <a:gd name="csY1244" fmla="*/ 1883172 h 2287844"/>
                <a:gd name="csX1245" fmla="*/ 2663117 w 3685866"/>
                <a:gd name="csY1245" fmla="*/ 1880710 h 2287844"/>
                <a:gd name="csX1246" fmla="*/ 2663448 w 3685866"/>
                <a:gd name="csY1246" fmla="*/ 1877887 h 2287844"/>
                <a:gd name="csX1247" fmla="*/ 2664317 w 3685866"/>
                <a:gd name="csY1247" fmla="*/ 1875202 h 2287844"/>
                <a:gd name="csX1248" fmla="*/ 2664725 w 3685866"/>
                <a:gd name="csY1248" fmla="*/ 1873117 h 2287844"/>
                <a:gd name="csX1249" fmla="*/ 2664525 w 3685866"/>
                <a:gd name="csY1249" fmla="*/ 1871086 h 2287844"/>
                <a:gd name="csX1250" fmla="*/ 2659877 w 3685866"/>
                <a:gd name="csY1250" fmla="*/ 1861763 h 2287844"/>
                <a:gd name="csX1251" fmla="*/ 2658407 w 3685866"/>
                <a:gd name="csY1251" fmla="*/ 1860939 h 2287844"/>
                <a:gd name="csX1252" fmla="*/ 2657830 w 3685866"/>
                <a:gd name="csY1252" fmla="*/ 1863086 h 2287844"/>
                <a:gd name="csX1253" fmla="*/ 2656737 w 3685866"/>
                <a:gd name="csY1253" fmla="*/ 1865101 h 2287844"/>
                <a:gd name="csX1254" fmla="*/ 2655352 w 3685866"/>
                <a:gd name="csY1254" fmla="*/ 1866009 h 2287844"/>
                <a:gd name="csX1255" fmla="*/ 2650681 w 3685866"/>
                <a:gd name="csY1255" fmla="*/ 1865947 h 2287844"/>
                <a:gd name="csX1256" fmla="*/ 2653520 w 3685866"/>
                <a:gd name="csY1256" fmla="*/ 1870817 h 2287844"/>
                <a:gd name="csX1257" fmla="*/ 2657915 w 3685866"/>
                <a:gd name="csY1257" fmla="*/ 1877425 h 2287844"/>
                <a:gd name="csX1258" fmla="*/ 2658692 w 3685866"/>
                <a:gd name="csY1258" fmla="*/ 1880079 h 2287844"/>
                <a:gd name="csX1259" fmla="*/ 2658199 w 3685866"/>
                <a:gd name="csY1259" fmla="*/ 1882987 h 2287844"/>
                <a:gd name="csX1260" fmla="*/ 2657337 w 3685866"/>
                <a:gd name="csY1260" fmla="*/ 1885872 h 2287844"/>
                <a:gd name="csX1261" fmla="*/ 2658330 w 3685866"/>
                <a:gd name="csY1261" fmla="*/ 1886110 h 2287844"/>
                <a:gd name="csX1262" fmla="*/ 2658130 w 3685866"/>
                <a:gd name="csY1262" fmla="*/ 1888141 h 2287844"/>
                <a:gd name="csX1263" fmla="*/ 2655391 w 3685866"/>
                <a:gd name="csY1263" fmla="*/ 1888933 h 2287844"/>
                <a:gd name="csX1264" fmla="*/ 2654452 w 3685866"/>
                <a:gd name="csY1264" fmla="*/ 1891295 h 2287844"/>
                <a:gd name="csX1265" fmla="*/ 2656060 w 3685866"/>
                <a:gd name="csY1265" fmla="*/ 1893134 h 2287844"/>
                <a:gd name="csX1266" fmla="*/ 2654821 w 3685866"/>
                <a:gd name="csY1266" fmla="*/ 1896365 h 2287844"/>
                <a:gd name="csX1267" fmla="*/ 2652620 w 3685866"/>
                <a:gd name="csY1267" fmla="*/ 1897696 h 2287844"/>
                <a:gd name="csX1268" fmla="*/ 2651466 w 3685866"/>
                <a:gd name="csY1268" fmla="*/ 1897988 h 2287844"/>
                <a:gd name="csX1269" fmla="*/ 2650342 w 3685866"/>
                <a:gd name="csY1269" fmla="*/ 1897880 h 2287844"/>
                <a:gd name="csX1270" fmla="*/ 2647341 w 3685866"/>
                <a:gd name="csY1270" fmla="*/ 1895042 h 2287844"/>
                <a:gd name="csX1271" fmla="*/ 2646525 w 3685866"/>
                <a:gd name="csY1271" fmla="*/ 1894619 h 2287844"/>
                <a:gd name="csX1272" fmla="*/ 2642693 w 3685866"/>
                <a:gd name="csY1272" fmla="*/ 1896042 h 2287844"/>
                <a:gd name="csX1273" fmla="*/ 2640277 w 3685866"/>
                <a:gd name="csY1273" fmla="*/ 1898457 h 2287844"/>
                <a:gd name="csX1274" fmla="*/ 2639653 w 3685866"/>
                <a:gd name="csY1274" fmla="*/ 1900257 h 2287844"/>
                <a:gd name="csX1275" fmla="*/ 2639984 w 3685866"/>
                <a:gd name="csY1275" fmla="*/ 1907489 h 2287844"/>
                <a:gd name="csX1276" fmla="*/ 2640738 w 3685866"/>
                <a:gd name="csY1276" fmla="*/ 1911058 h 2287844"/>
                <a:gd name="csX1277" fmla="*/ 2640346 w 3685866"/>
                <a:gd name="csY1277" fmla="*/ 1919828 h 2287844"/>
                <a:gd name="csX1278" fmla="*/ 2639222 w 3685866"/>
                <a:gd name="csY1278" fmla="*/ 1928282 h 2287844"/>
                <a:gd name="csX1279" fmla="*/ 2638022 w 3685866"/>
                <a:gd name="csY1279" fmla="*/ 1931844 h 2287844"/>
                <a:gd name="csX1280" fmla="*/ 2636606 w 3685866"/>
                <a:gd name="csY1280" fmla="*/ 1935221 h 2287844"/>
                <a:gd name="csX1281" fmla="*/ 2636136 w 3685866"/>
                <a:gd name="csY1281" fmla="*/ 1938260 h 2287844"/>
                <a:gd name="csX1282" fmla="*/ 2636298 w 3685866"/>
                <a:gd name="csY1282" fmla="*/ 1950161 h 2287844"/>
                <a:gd name="csX1283" fmla="*/ 2637429 w 3685866"/>
                <a:gd name="csY1283" fmla="*/ 1953184 h 2287844"/>
                <a:gd name="csX1284" fmla="*/ 2639315 w 3685866"/>
                <a:gd name="csY1284" fmla="*/ 1955192 h 2287844"/>
                <a:gd name="csX1285" fmla="*/ 2638522 w 3685866"/>
                <a:gd name="csY1285" fmla="*/ 1956492 h 2287844"/>
                <a:gd name="csX1286" fmla="*/ 2637453 w 3685866"/>
                <a:gd name="csY1286" fmla="*/ 1957030 h 2287844"/>
                <a:gd name="csX1287" fmla="*/ 2638522 w 3685866"/>
                <a:gd name="csY1287" fmla="*/ 1958630 h 2287844"/>
                <a:gd name="csX1288" fmla="*/ 2640707 w 3685866"/>
                <a:gd name="csY1288" fmla="*/ 1960715 h 2287844"/>
                <a:gd name="csX1289" fmla="*/ 2643578 w 3685866"/>
                <a:gd name="csY1289" fmla="*/ 1964508 h 2287844"/>
                <a:gd name="csX1290" fmla="*/ 2645410 w 3685866"/>
                <a:gd name="csY1290" fmla="*/ 1967662 h 2287844"/>
                <a:gd name="csX1291" fmla="*/ 2647911 w 3685866"/>
                <a:gd name="csY1291" fmla="*/ 1974793 h 2287844"/>
                <a:gd name="csX1292" fmla="*/ 2647941 w 3685866"/>
                <a:gd name="csY1292" fmla="*/ 1982478 h 2287844"/>
                <a:gd name="csX1293" fmla="*/ 2646625 w 3685866"/>
                <a:gd name="csY1293" fmla="*/ 1986178 h 2287844"/>
                <a:gd name="csX1294" fmla="*/ 2645617 w 3685866"/>
                <a:gd name="csY1294" fmla="*/ 1990056 h 2287844"/>
                <a:gd name="csX1295" fmla="*/ 2644871 w 3685866"/>
                <a:gd name="csY1295" fmla="*/ 1995018 h 2287844"/>
                <a:gd name="csX1296" fmla="*/ 2644978 w 3685866"/>
                <a:gd name="csY1296" fmla="*/ 1998933 h 2287844"/>
                <a:gd name="csX1297" fmla="*/ 2646533 w 3685866"/>
                <a:gd name="csY1297" fmla="*/ 2005787 h 2287844"/>
                <a:gd name="csX1298" fmla="*/ 2646749 w 3685866"/>
                <a:gd name="csY1298" fmla="*/ 2009003 h 2287844"/>
                <a:gd name="csX1299" fmla="*/ 2646518 w 3685866"/>
                <a:gd name="csY1299" fmla="*/ 2030643 h 2287844"/>
                <a:gd name="csX1300" fmla="*/ 2645787 w 3685866"/>
                <a:gd name="csY1300" fmla="*/ 2034936 h 2287844"/>
                <a:gd name="csX1301" fmla="*/ 2644878 w 3685866"/>
                <a:gd name="csY1301" fmla="*/ 2039151 h 2287844"/>
                <a:gd name="csX1302" fmla="*/ 2643878 w 3685866"/>
                <a:gd name="csY1302" fmla="*/ 2046844 h 2287844"/>
                <a:gd name="csX1303" fmla="*/ 2643001 w 3685866"/>
                <a:gd name="csY1303" fmla="*/ 2050337 h 2287844"/>
                <a:gd name="csX1304" fmla="*/ 2640561 w 3685866"/>
                <a:gd name="csY1304" fmla="*/ 2057606 h 2287844"/>
                <a:gd name="csX1305" fmla="*/ 2640707 w 3685866"/>
                <a:gd name="csY1305" fmla="*/ 2059176 h 2287844"/>
                <a:gd name="csX1306" fmla="*/ 2641231 w 3685866"/>
                <a:gd name="csY1306" fmla="*/ 2060714 h 2287844"/>
                <a:gd name="csX1307" fmla="*/ 2644063 w 3685866"/>
                <a:gd name="csY1307" fmla="*/ 2066491 h 2287844"/>
                <a:gd name="csX1308" fmla="*/ 2646372 w 3685866"/>
                <a:gd name="csY1308" fmla="*/ 2072554 h 2287844"/>
                <a:gd name="csX1309" fmla="*/ 2647372 w 3685866"/>
                <a:gd name="csY1309" fmla="*/ 2081485 h 2287844"/>
                <a:gd name="csX1310" fmla="*/ 2646672 w 3685866"/>
                <a:gd name="csY1310" fmla="*/ 2085054 h 2287844"/>
                <a:gd name="csX1311" fmla="*/ 2645086 w 3685866"/>
                <a:gd name="csY1311" fmla="*/ 2088062 h 2287844"/>
                <a:gd name="csX1312" fmla="*/ 2643786 w 3685866"/>
                <a:gd name="csY1312" fmla="*/ 2091509 h 2287844"/>
                <a:gd name="csX1313" fmla="*/ 2642670 w 3685866"/>
                <a:gd name="csY1313" fmla="*/ 2095124 h 2287844"/>
                <a:gd name="csX1314" fmla="*/ 2642631 w 3685866"/>
                <a:gd name="csY1314" fmla="*/ 2096517 h 2287844"/>
                <a:gd name="csX1315" fmla="*/ 2643101 w 3685866"/>
                <a:gd name="csY1315" fmla="*/ 2102756 h 2287844"/>
                <a:gd name="csX1316" fmla="*/ 2643816 w 3685866"/>
                <a:gd name="csY1316" fmla="*/ 2106025 h 2287844"/>
                <a:gd name="csX1317" fmla="*/ 2644286 w 3685866"/>
                <a:gd name="csY1317" fmla="*/ 2109333 h 2287844"/>
                <a:gd name="csX1318" fmla="*/ 2643693 w 3685866"/>
                <a:gd name="csY1318" fmla="*/ 2112810 h 2287844"/>
                <a:gd name="csX1319" fmla="*/ 2640569 w 3685866"/>
                <a:gd name="csY1319" fmla="*/ 2123388 h 2287844"/>
                <a:gd name="csX1320" fmla="*/ 2639784 w 3685866"/>
                <a:gd name="csY1320" fmla="*/ 2130996 h 2287844"/>
                <a:gd name="csX1321" fmla="*/ 2641646 w 3685866"/>
                <a:gd name="csY1321" fmla="*/ 2139727 h 2287844"/>
                <a:gd name="csX1322" fmla="*/ 2641939 w 3685866"/>
                <a:gd name="csY1322" fmla="*/ 2142289 h 2287844"/>
                <a:gd name="csX1323" fmla="*/ 2642624 w 3685866"/>
                <a:gd name="csY1323" fmla="*/ 2144612 h 2287844"/>
                <a:gd name="csX1324" fmla="*/ 2643786 w 3685866"/>
                <a:gd name="csY1324" fmla="*/ 2146212 h 2287844"/>
                <a:gd name="csX1325" fmla="*/ 2645117 w 3685866"/>
                <a:gd name="csY1325" fmla="*/ 2147589 h 2287844"/>
                <a:gd name="csX1326" fmla="*/ 2646679 w 3685866"/>
                <a:gd name="csY1326" fmla="*/ 2145043 h 2287844"/>
                <a:gd name="csX1327" fmla="*/ 2647957 w 3685866"/>
                <a:gd name="csY1327" fmla="*/ 2142266 h 2287844"/>
                <a:gd name="csX1328" fmla="*/ 2650019 w 3685866"/>
                <a:gd name="csY1328" fmla="*/ 2133911 h 2287844"/>
                <a:gd name="csX1329" fmla="*/ 2651012 w 3685866"/>
                <a:gd name="csY1329" fmla="*/ 2130757 h 2287844"/>
                <a:gd name="csX1330" fmla="*/ 2652228 w 3685866"/>
                <a:gd name="csY1330" fmla="*/ 2127757 h 2287844"/>
                <a:gd name="csX1331" fmla="*/ 2653790 w 3685866"/>
                <a:gd name="csY1331" fmla="*/ 2124949 h 2287844"/>
                <a:gd name="csX1332" fmla="*/ 2655929 w 3685866"/>
                <a:gd name="csY1332" fmla="*/ 2123180 h 2287844"/>
                <a:gd name="csX1333" fmla="*/ 2657176 w 3685866"/>
                <a:gd name="csY1333" fmla="*/ 2122695 h 2287844"/>
                <a:gd name="csX1334" fmla="*/ 2658384 w 3685866"/>
                <a:gd name="csY1334" fmla="*/ 2122864 h 2287844"/>
                <a:gd name="csX1335" fmla="*/ 2659584 w 3685866"/>
                <a:gd name="csY1335" fmla="*/ 2124126 h 2287844"/>
                <a:gd name="csX1336" fmla="*/ 2660623 w 3685866"/>
                <a:gd name="csY1336" fmla="*/ 2125711 h 2287844"/>
                <a:gd name="csX1337" fmla="*/ 2661354 w 3685866"/>
                <a:gd name="csY1337" fmla="*/ 2126180 h 2287844"/>
                <a:gd name="csX1338" fmla="*/ 2666072 w 3685866"/>
                <a:gd name="csY1338" fmla="*/ 2126580 h 2287844"/>
                <a:gd name="csX1339" fmla="*/ 2671135 w 3685866"/>
                <a:gd name="csY1339" fmla="*/ 2127634 h 2287844"/>
                <a:gd name="csX1340" fmla="*/ 2672644 w 3685866"/>
                <a:gd name="csY1340" fmla="*/ 2130219 h 2287844"/>
                <a:gd name="csX1341" fmla="*/ 2673036 w 3685866"/>
                <a:gd name="csY1341" fmla="*/ 2133896 h 2287844"/>
                <a:gd name="csX1342" fmla="*/ 2674083 w 3685866"/>
                <a:gd name="csY1342" fmla="*/ 2138150 h 2287844"/>
                <a:gd name="csX1343" fmla="*/ 2674360 w 3685866"/>
                <a:gd name="csY1343" fmla="*/ 2144150 h 2287844"/>
                <a:gd name="csX1344" fmla="*/ 2675052 w 3685866"/>
                <a:gd name="csY1344" fmla="*/ 2142881 h 2287844"/>
                <a:gd name="csX1345" fmla="*/ 2675460 w 3685866"/>
                <a:gd name="csY1345" fmla="*/ 2141443 h 2287844"/>
                <a:gd name="csX1346" fmla="*/ 2675637 w 3685866"/>
                <a:gd name="csY1346" fmla="*/ 2139619 h 2287844"/>
                <a:gd name="csX1347" fmla="*/ 2676030 w 3685866"/>
                <a:gd name="csY1347" fmla="*/ 2137889 h 2287844"/>
                <a:gd name="csX1348" fmla="*/ 2677584 w 3685866"/>
                <a:gd name="csY1348" fmla="*/ 2133819 h 2287844"/>
                <a:gd name="csX1349" fmla="*/ 2677538 w 3685866"/>
                <a:gd name="csY1349" fmla="*/ 2132404 h 2287844"/>
                <a:gd name="csX1350" fmla="*/ 2676715 w 3685866"/>
                <a:gd name="csY1350" fmla="*/ 2127119 h 2287844"/>
                <a:gd name="csX1351" fmla="*/ 2675537 w 3685866"/>
                <a:gd name="csY1351" fmla="*/ 2121565 h 2287844"/>
                <a:gd name="csX1352" fmla="*/ 2674706 w 3685866"/>
                <a:gd name="csY1352" fmla="*/ 2120310 h 2287844"/>
                <a:gd name="csX1353" fmla="*/ 2673344 w 3685866"/>
                <a:gd name="csY1353" fmla="*/ 2119880 h 2287844"/>
                <a:gd name="csX1354" fmla="*/ 2671928 w 3685866"/>
                <a:gd name="csY1354" fmla="*/ 2119826 h 2287844"/>
                <a:gd name="csX1355" fmla="*/ 2669742 w 3685866"/>
                <a:gd name="csY1355" fmla="*/ 2120218 h 2287844"/>
                <a:gd name="csX1356" fmla="*/ 2668888 w 3685866"/>
                <a:gd name="csY1356" fmla="*/ 2118672 h 2287844"/>
                <a:gd name="csX1357" fmla="*/ 2666972 w 3685866"/>
                <a:gd name="csY1357" fmla="*/ 2113733 h 2287844"/>
                <a:gd name="csX1358" fmla="*/ 2665171 w 3685866"/>
                <a:gd name="csY1358" fmla="*/ 2106717 h 2287844"/>
                <a:gd name="csX1359" fmla="*/ 2663755 w 3685866"/>
                <a:gd name="csY1359" fmla="*/ 2103540 h 2287844"/>
                <a:gd name="csX1360" fmla="*/ 2663001 w 3685866"/>
                <a:gd name="csY1360" fmla="*/ 2102302 h 2287844"/>
                <a:gd name="csX1361" fmla="*/ 2662109 w 3685866"/>
                <a:gd name="csY1361" fmla="*/ 2101348 h 2287844"/>
                <a:gd name="csX1362" fmla="*/ 2660746 w 3685866"/>
                <a:gd name="csY1362" fmla="*/ 2100571 h 2287844"/>
                <a:gd name="csX1363" fmla="*/ 2659546 w 3685866"/>
                <a:gd name="csY1363" fmla="*/ 2099417 h 2287844"/>
                <a:gd name="csX1364" fmla="*/ 2657922 w 3685866"/>
                <a:gd name="csY1364" fmla="*/ 2096724 h 2287844"/>
                <a:gd name="csX1365" fmla="*/ 2655952 w 3685866"/>
                <a:gd name="csY1365" fmla="*/ 2092032 h 2287844"/>
                <a:gd name="csX1366" fmla="*/ 2655468 w 3685866"/>
                <a:gd name="csY1366" fmla="*/ 2090308 h 2287844"/>
                <a:gd name="csX1367" fmla="*/ 2655236 w 3685866"/>
                <a:gd name="csY1367" fmla="*/ 2085593 h 2287844"/>
                <a:gd name="csX1368" fmla="*/ 2655844 w 3685866"/>
                <a:gd name="csY1368" fmla="*/ 2079577 h 2287844"/>
                <a:gd name="csX1369" fmla="*/ 2657507 w 3685866"/>
                <a:gd name="csY1369" fmla="*/ 2073938 h 2287844"/>
                <a:gd name="csX1370" fmla="*/ 2664425 w 3685866"/>
                <a:gd name="csY1370" fmla="*/ 2052106 h 2287844"/>
                <a:gd name="csX1371" fmla="*/ 2665618 w 3685866"/>
                <a:gd name="csY1371" fmla="*/ 2045944 h 2287844"/>
                <a:gd name="csX1372" fmla="*/ 2667311 w 3685866"/>
                <a:gd name="csY1372" fmla="*/ 2042875 h 2287844"/>
                <a:gd name="csX1373" fmla="*/ 2670143 w 3685866"/>
                <a:gd name="csY1373" fmla="*/ 2040767 h 2287844"/>
                <a:gd name="csX1374" fmla="*/ 2673290 w 3685866"/>
                <a:gd name="csY1374" fmla="*/ 2039844 h 2287844"/>
                <a:gd name="csX1375" fmla="*/ 2680847 w 3685866"/>
                <a:gd name="csY1375" fmla="*/ 2039143 h 2287844"/>
                <a:gd name="csX1376" fmla="*/ 2682725 w 3685866"/>
                <a:gd name="csY1376" fmla="*/ 2039259 h 2287844"/>
                <a:gd name="csX1377" fmla="*/ 2685934 w 3685866"/>
                <a:gd name="csY1377" fmla="*/ 2040328 h 2287844"/>
                <a:gd name="csX1378" fmla="*/ 2687688 w 3685866"/>
                <a:gd name="csY1378" fmla="*/ 2041221 h 2287844"/>
                <a:gd name="csX1379" fmla="*/ 2689343 w 3685866"/>
                <a:gd name="csY1379" fmla="*/ 2042559 h 2287844"/>
                <a:gd name="csX1380" fmla="*/ 2692759 w 3685866"/>
                <a:gd name="csY1380" fmla="*/ 2047121 h 2287844"/>
                <a:gd name="csX1381" fmla="*/ 2695522 w 3685866"/>
                <a:gd name="csY1381" fmla="*/ 2049860 h 2287844"/>
                <a:gd name="csX1382" fmla="*/ 2698216 w 3685866"/>
                <a:gd name="csY1382" fmla="*/ 2052906 h 2287844"/>
                <a:gd name="csX1383" fmla="*/ 2700040 w 3685866"/>
                <a:gd name="csY1383" fmla="*/ 2055483 h 2287844"/>
                <a:gd name="csX1384" fmla="*/ 2701163 w 3685866"/>
                <a:gd name="csY1384" fmla="*/ 2059929 h 2287844"/>
                <a:gd name="csX1385" fmla="*/ 2702048 w 3685866"/>
                <a:gd name="csY1385" fmla="*/ 2061176 h 2287844"/>
                <a:gd name="csX1386" fmla="*/ 2701894 w 3685866"/>
                <a:gd name="csY1386" fmla="*/ 2055329 h 2287844"/>
                <a:gd name="csX1387" fmla="*/ 2701432 w 3685866"/>
                <a:gd name="csY1387" fmla="*/ 2053675 h 2287844"/>
                <a:gd name="csX1388" fmla="*/ 1406135 w 3685866"/>
                <a:gd name="csY1388" fmla="*/ 809138 h 2287844"/>
                <a:gd name="csX1389" fmla="*/ 1407182 w 3685866"/>
                <a:gd name="csY1389" fmla="*/ 804346 h 2287844"/>
                <a:gd name="csX1390" fmla="*/ 1409644 w 3685866"/>
                <a:gd name="csY1390" fmla="*/ 799822 h 2287844"/>
                <a:gd name="csX1391" fmla="*/ 1405473 w 3685866"/>
                <a:gd name="csY1391" fmla="*/ 800076 h 2287844"/>
                <a:gd name="csX1392" fmla="*/ 1402456 w 3685866"/>
                <a:gd name="csY1392" fmla="*/ 801846 h 2287844"/>
                <a:gd name="csX1393" fmla="*/ 1399194 w 3685866"/>
                <a:gd name="csY1393" fmla="*/ 804746 h 2287844"/>
                <a:gd name="csX1394" fmla="*/ 1400048 w 3685866"/>
                <a:gd name="csY1394" fmla="*/ 806684 h 2287844"/>
                <a:gd name="csX1395" fmla="*/ 1406135 w 3685866"/>
                <a:gd name="csY1395" fmla="*/ 809138 h 2287844"/>
                <a:gd name="csX1396" fmla="*/ 1378062 w 3685866"/>
                <a:gd name="csY1396" fmla="*/ 837725 h 2287844"/>
                <a:gd name="csX1397" fmla="*/ 1378916 w 3685866"/>
                <a:gd name="csY1397" fmla="*/ 836771 h 2287844"/>
                <a:gd name="csX1398" fmla="*/ 1379901 w 3685866"/>
                <a:gd name="csY1398" fmla="*/ 837025 h 2287844"/>
                <a:gd name="csX1399" fmla="*/ 1381048 w 3685866"/>
                <a:gd name="csY1399" fmla="*/ 835194 h 2287844"/>
                <a:gd name="csX1400" fmla="*/ 1382541 w 3685866"/>
                <a:gd name="csY1400" fmla="*/ 833802 h 2287844"/>
                <a:gd name="csX1401" fmla="*/ 1380278 w 3685866"/>
                <a:gd name="csY1401" fmla="*/ 831209 h 2287844"/>
                <a:gd name="csX1402" fmla="*/ 1372421 w 3685866"/>
                <a:gd name="csY1402" fmla="*/ 828901 h 2287844"/>
                <a:gd name="csX1403" fmla="*/ 1367088 w 3685866"/>
                <a:gd name="csY1403" fmla="*/ 830694 h 2287844"/>
                <a:gd name="csX1404" fmla="*/ 1365257 w 3685866"/>
                <a:gd name="csY1404" fmla="*/ 833632 h 2287844"/>
                <a:gd name="csX1405" fmla="*/ 1372621 w 3685866"/>
                <a:gd name="csY1405" fmla="*/ 834917 h 2287844"/>
                <a:gd name="csX1406" fmla="*/ 1378062 w 3685866"/>
                <a:gd name="csY1406" fmla="*/ 837725 h 2287844"/>
                <a:gd name="csX1407" fmla="*/ 1555742 w 3685866"/>
                <a:gd name="csY1407" fmla="*/ 220684 h 2287844"/>
                <a:gd name="csX1408" fmla="*/ 1561229 w 3685866"/>
                <a:gd name="csY1408" fmla="*/ 223323 h 2287844"/>
                <a:gd name="csX1409" fmla="*/ 1565562 w 3685866"/>
                <a:gd name="csY1409" fmla="*/ 226631 h 2287844"/>
                <a:gd name="csX1410" fmla="*/ 1567924 w 3685866"/>
                <a:gd name="csY1410" fmla="*/ 232208 h 2287844"/>
                <a:gd name="csX1411" fmla="*/ 1585215 w 3685866"/>
                <a:gd name="csY1411" fmla="*/ 241947 h 2287844"/>
                <a:gd name="csX1412" fmla="*/ 1599306 w 3685866"/>
                <a:gd name="csY1412" fmla="*/ 253501 h 2287844"/>
                <a:gd name="csX1413" fmla="*/ 1604008 w 3685866"/>
                <a:gd name="csY1413" fmla="*/ 253440 h 2287844"/>
                <a:gd name="csX1414" fmla="*/ 1613850 w 3685866"/>
                <a:gd name="csY1414" fmla="*/ 245216 h 2287844"/>
                <a:gd name="csX1415" fmla="*/ 1618960 w 3685866"/>
                <a:gd name="csY1415" fmla="*/ 238939 h 2287844"/>
                <a:gd name="csX1416" fmla="*/ 1621045 w 3685866"/>
                <a:gd name="csY1416" fmla="*/ 239347 h 2287844"/>
                <a:gd name="csX1417" fmla="*/ 1627525 w 3685866"/>
                <a:gd name="csY1417" fmla="*/ 235870 h 2287844"/>
                <a:gd name="csX1418" fmla="*/ 1646848 w 3685866"/>
                <a:gd name="csY1418" fmla="*/ 232516 h 2287844"/>
                <a:gd name="csX1419" fmla="*/ 1675345 w 3685866"/>
                <a:gd name="csY1419" fmla="*/ 224384 h 2287844"/>
                <a:gd name="csX1420" fmla="*/ 1678007 w 3685866"/>
                <a:gd name="csY1420" fmla="*/ 220338 h 2287844"/>
                <a:gd name="csX1421" fmla="*/ 1680570 w 3685866"/>
                <a:gd name="csY1421" fmla="*/ 213884 h 2287844"/>
                <a:gd name="csX1422" fmla="*/ 1677753 w 3685866"/>
                <a:gd name="csY1422" fmla="*/ 211391 h 2287844"/>
                <a:gd name="csX1423" fmla="*/ 1676960 w 3685866"/>
                <a:gd name="csY1423" fmla="*/ 208752 h 2287844"/>
                <a:gd name="csX1424" fmla="*/ 1674044 w 3685866"/>
                <a:gd name="csY1424" fmla="*/ 191405 h 2287844"/>
                <a:gd name="csX1425" fmla="*/ 1673128 w 3685866"/>
                <a:gd name="csY1425" fmla="*/ 188359 h 2287844"/>
                <a:gd name="csX1426" fmla="*/ 1672105 w 3685866"/>
                <a:gd name="csY1426" fmla="*/ 186297 h 2287844"/>
                <a:gd name="csX1427" fmla="*/ 1673998 w 3685866"/>
                <a:gd name="csY1427" fmla="*/ 175950 h 2287844"/>
                <a:gd name="csX1428" fmla="*/ 1676337 w 3685866"/>
                <a:gd name="csY1428" fmla="*/ 170858 h 2287844"/>
                <a:gd name="csX1429" fmla="*/ 1685926 w 3685866"/>
                <a:gd name="csY1429" fmla="*/ 167450 h 2287844"/>
                <a:gd name="csX1430" fmla="*/ 1687688 w 3685866"/>
                <a:gd name="csY1430" fmla="*/ 164703 h 2287844"/>
                <a:gd name="csX1431" fmla="*/ 1690051 w 3685866"/>
                <a:gd name="csY1431" fmla="*/ 164788 h 2287844"/>
                <a:gd name="csX1432" fmla="*/ 1690343 w 3685866"/>
                <a:gd name="csY1432" fmla="*/ 156049 h 2287844"/>
                <a:gd name="csX1433" fmla="*/ 1689528 w 3685866"/>
                <a:gd name="csY1433" fmla="*/ 151333 h 2287844"/>
                <a:gd name="csX1434" fmla="*/ 1686742 w 3685866"/>
                <a:gd name="csY1434" fmla="*/ 147487 h 2287844"/>
                <a:gd name="csX1435" fmla="*/ 1680493 w 3685866"/>
                <a:gd name="csY1435" fmla="*/ 145433 h 2287844"/>
                <a:gd name="csX1436" fmla="*/ 1666264 w 3685866"/>
                <a:gd name="csY1436" fmla="*/ 129601 h 2287844"/>
                <a:gd name="csX1437" fmla="*/ 1664933 w 3685866"/>
                <a:gd name="csY1437" fmla="*/ 124601 h 2287844"/>
                <a:gd name="csX1438" fmla="*/ 1662116 w 3685866"/>
                <a:gd name="csY1438" fmla="*/ 119639 h 2287844"/>
                <a:gd name="csX1439" fmla="*/ 1661323 w 3685866"/>
                <a:gd name="csY1439" fmla="*/ 113331 h 2287844"/>
                <a:gd name="csX1440" fmla="*/ 1660131 w 3685866"/>
                <a:gd name="csY1440" fmla="*/ 110023 h 2287844"/>
                <a:gd name="csX1441" fmla="*/ 1653990 w 3685866"/>
                <a:gd name="csY1441" fmla="*/ 98160 h 2287844"/>
                <a:gd name="csX1442" fmla="*/ 1651581 w 3685866"/>
                <a:gd name="csY1442" fmla="*/ 96914 h 2287844"/>
                <a:gd name="csX1443" fmla="*/ 1649611 w 3685866"/>
                <a:gd name="csY1443" fmla="*/ 94283 h 2287844"/>
                <a:gd name="csX1444" fmla="*/ 1647849 w 3685866"/>
                <a:gd name="csY1444" fmla="*/ 87314 h 2287844"/>
                <a:gd name="csX1445" fmla="*/ 1645655 w 3685866"/>
                <a:gd name="csY1445" fmla="*/ 84490 h 2287844"/>
                <a:gd name="csX1446" fmla="*/ 1631812 w 3685866"/>
                <a:gd name="csY1446" fmla="*/ 85836 h 2287844"/>
                <a:gd name="csX1447" fmla="*/ 1629680 w 3685866"/>
                <a:gd name="csY1447" fmla="*/ 97576 h 2287844"/>
                <a:gd name="csX1448" fmla="*/ 1624863 w 3685866"/>
                <a:gd name="csY1448" fmla="*/ 104415 h 2287844"/>
                <a:gd name="csX1449" fmla="*/ 1619976 w 3685866"/>
                <a:gd name="csY1449" fmla="*/ 107884 h 2287844"/>
                <a:gd name="csX1450" fmla="*/ 1614882 w 3685866"/>
                <a:gd name="csY1450" fmla="*/ 108900 h 2287844"/>
                <a:gd name="csX1451" fmla="*/ 1609795 w 3685866"/>
                <a:gd name="csY1451" fmla="*/ 111392 h 2287844"/>
                <a:gd name="csX1452" fmla="*/ 1604369 w 3685866"/>
                <a:gd name="csY1452" fmla="*/ 115715 h 2287844"/>
                <a:gd name="csX1453" fmla="*/ 1598929 w 3685866"/>
                <a:gd name="csY1453" fmla="*/ 118523 h 2287844"/>
                <a:gd name="csX1454" fmla="*/ 1595912 w 3685866"/>
                <a:gd name="csY1454" fmla="*/ 118377 h 2287844"/>
                <a:gd name="csX1455" fmla="*/ 1592911 w 3685866"/>
                <a:gd name="csY1455" fmla="*/ 119416 h 2287844"/>
                <a:gd name="csX1456" fmla="*/ 1586577 w 3685866"/>
                <a:gd name="csY1456" fmla="*/ 125378 h 2287844"/>
                <a:gd name="csX1457" fmla="*/ 1583846 w 3685866"/>
                <a:gd name="csY1457" fmla="*/ 133986 h 2287844"/>
                <a:gd name="csX1458" fmla="*/ 1580098 w 3685866"/>
                <a:gd name="csY1458" fmla="*/ 138463 h 2287844"/>
                <a:gd name="csX1459" fmla="*/ 1578921 w 3685866"/>
                <a:gd name="csY1459" fmla="*/ 141309 h 2287844"/>
                <a:gd name="csX1460" fmla="*/ 1576766 w 3685866"/>
                <a:gd name="csY1460" fmla="*/ 149741 h 2287844"/>
                <a:gd name="csX1461" fmla="*/ 1576381 w 3685866"/>
                <a:gd name="csY1461" fmla="*/ 153672 h 2287844"/>
                <a:gd name="csX1462" fmla="*/ 1580275 w 3685866"/>
                <a:gd name="csY1462" fmla="*/ 155318 h 2287844"/>
                <a:gd name="csX1463" fmla="*/ 1590849 w 3685866"/>
                <a:gd name="csY1463" fmla="*/ 152272 h 2287844"/>
                <a:gd name="csX1464" fmla="*/ 1584769 w 3685866"/>
                <a:gd name="csY1464" fmla="*/ 164119 h 2287844"/>
                <a:gd name="csX1465" fmla="*/ 1581437 w 3685866"/>
                <a:gd name="csY1465" fmla="*/ 175350 h 2287844"/>
                <a:gd name="csX1466" fmla="*/ 1576066 w 3685866"/>
                <a:gd name="csY1466" fmla="*/ 186589 h 2287844"/>
                <a:gd name="csX1467" fmla="*/ 1568909 w 3685866"/>
                <a:gd name="csY1467" fmla="*/ 191067 h 2287844"/>
                <a:gd name="csX1468" fmla="*/ 1561352 w 3685866"/>
                <a:gd name="csY1468" fmla="*/ 193890 h 2287844"/>
                <a:gd name="csX1469" fmla="*/ 1556843 w 3685866"/>
                <a:gd name="csY1469" fmla="*/ 201567 h 2287844"/>
                <a:gd name="csX1470" fmla="*/ 1553303 w 3685866"/>
                <a:gd name="csY1470" fmla="*/ 209322 h 2287844"/>
                <a:gd name="csX1471" fmla="*/ 1555742 w 3685866"/>
                <a:gd name="csY1471" fmla="*/ 220684 h 2287844"/>
                <a:gd name="csX1472" fmla="*/ 1874911 w 3685866"/>
                <a:gd name="csY1472" fmla="*/ 466962 h 2287844"/>
                <a:gd name="csX1473" fmla="*/ 1887570 w 3685866"/>
                <a:gd name="csY1473" fmla="*/ 471593 h 2287844"/>
                <a:gd name="csX1474" fmla="*/ 1894965 w 3685866"/>
                <a:gd name="csY1474" fmla="*/ 471285 h 2287844"/>
                <a:gd name="csX1475" fmla="*/ 1897943 w 3685866"/>
                <a:gd name="csY1475" fmla="*/ 475555 h 2287844"/>
                <a:gd name="csX1476" fmla="*/ 1900637 w 3685866"/>
                <a:gd name="csY1476" fmla="*/ 472962 h 2287844"/>
                <a:gd name="csX1477" fmla="*/ 1902560 w 3685866"/>
                <a:gd name="csY1477" fmla="*/ 467900 h 2287844"/>
                <a:gd name="csX1478" fmla="*/ 1899921 w 3685866"/>
                <a:gd name="csY1478" fmla="*/ 462146 h 2287844"/>
                <a:gd name="csX1479" fmla="*/ 1898513 w 3685866"/>
                <a:gd name="csY1479" fmla="*/ 461746 h 2287844"/>
                <a:gd name="csX1480" fmla="*/ 1878535 w 3685866"/>
                <a:gd name="csY1480" fmla="*/ 464046 h 2287844"/>
                <a:gd name="csX1481" fmla="*/ 1874911 w 3685866"/>
                <a:gd name="csY1481" fmla="*/ 466962 h 2287844"/>
                <a:gd name="csX1482" fmla="*/ 1643070 w 3685866"/>
                <a:gd name="csY1482" fmla="*/ 579285 h 2287844"/>
                <a:gd name="csX1483" fmla="*/ 1644902 w 3685866"/>
                <a:gd name="csY1483" fmla="*/ 582231 h 2287844"/>
                <a:gd name="csX1484" fmla="*/ 1646825 w 3685866"/>
                <a:gd name="csY1484" fmla="*/ 583739 h 2287844"/>
                <a:gd name="csX1485" fmla="*/ 1651935 w 3685866"/>
                <a:gd name="csY1485" fmla="*/ 581093 h 2287844"/>
                <a:gd name="csX1486" fmla="*/ 1654490 w 3685866"/>
                <a:gd name="csY1486" fmla="*/ 582085 h 2287844"/>
                <a:gd name="csX1487" fmla="*/ 1655436 w 3685866"/>
                <a:gd name="csY1487" fmla="*/ 580631 h 2287844"/>
                <a:gd name="csX1488" fmla="*/ 1656129 w 3685866"/>
                <a:gd name="csY1488" fmla="*/ 578769 h 2287844"/>
                <a:gd name="csX1489" fmla="*/ 1659130 w 3685866"/>
                <a:gd name="csY1489" fmla="*/ 574477 h 2287844"/>
                <a:gd name="csX1490" fmla="*/ 1662085 w 3685866"/>
                <a:gd name="csY1490" fmla="*/ 568830 h 2287844"/>
                <a:gd name="csX1491" fmla="*/ 1662101 w 3685866"/>
                <a:gd name="csY1491" fmla="*/ 566461 h 2287844"/>
                <a:gd name="csX1492" fmla="*/ 1661377 w 3685866"/>
                <a:gd name="csY1492" fmla="*/ 561453 h 2287844"/>
                <a:gd name="csX1493" fmla="*/ 1646810 w 3685866"/>
                <a:gd name="csY1493" fmla="*/ 571930 h 2287844"/>
                <a:gd name="csX1494" fmla="*/ 1637445 w 3685866"/>
                <a:gd name="csY1494" fmla="*/ 575900 h 2287844"/>
                <a:gd name="csX1495" fmla="*/ 1634197 w 3685866"/>
                <a:gd name="csY1495" fmla="*/ 579516 h 2287844"/>
                <a:gd name="csX1496" fmla="*/ 1636229 w 3685866"/>
                <a:gd name="csY1496" fmla="*/ 580223 h 2287844"/>
                <a:gd name="csX1497" fmla="*/ 1643070 w 3685866"/>
                <a:gd name="csY1497" fmla="*/ 579285 h 2287844"/>
                <a:gd name="csX1498" fmla="*/ 1519858 w 3685866"/>
                <a:gd name="csY1498" fmla="*/ 108084 h 2287844"/>
                <a:gd name="csX1499" fmla="*/ 1546792 w 3685866"/>
                <a:gd name="csY1499" fmla="*/ 114954 h 2287844"/>
                <a:gd name="csX1500" fmla="*/ 1554226 w 3685866"/>
                <a:gd name="csY1500" fmla="*/ 104161 h 2287844"/>
                <a:gd name="csX1501" fmla="*/ 1552295 w 3685866"/>
                <a:gd name="csY1501" fmla="*/ 98153 h 2287844"/>
                <a:gd name="csX1502" fmla="*/ 1544330 w 3685866"/>
                <a:gd name="csY1502" fmla="*/ 96014 h 2287844"/>
                <a:gd name="csX1503" fmla="*/ 1521889 w 3685866"/>
                <a:gd name="csY1503" fmla="*/ 93952 h 2287844"/>
                <a:gd name="csX1504" fmla="*/ 1518242 w 3685866"/>
                <a:gd name="csY1504" fmla="*/ 100014 h 2287844"/>
                <a:gd name="csX1505" fmla="*/ 1518642 w 3685866"/>
                <a:gd name="csY1505" fmla="*/ 103099 h 2287844"/>
                <a:gd name="csX1506" fmla="*/ 1519858 w 3685866"/>
                <a:gd name="csY1506" fmla="*/ 108084 h 2287844"/>
                <a:gd name="csX1507" fmla="*/ 2512732 w 3685866"/>
                <a:gd name="csY1507" fmla="*/ 725441 h 2287844"/>
                <a:gd name="csX1508" fmla="*/ 2514287 w 3685866"/>
                <a:gd name="csY1508" fmla="*/ 722971 h 2287844"/>
                <a:gd name="csX1509" fmla="*/ 2513094 w 3685866"/>
                <a:gd name="csY1509" fmla="*/ 718863 h 2287844"/>
                <a:gd name="csX1510" fmla="*/ 2513487 w 3685866"/>
                <a:gd name="csY1510" fmla="*/ 715778 h 2287844"/>
                <a:gd name="csX1511" fmla="*/ 2517496 w 3685866"/>
                <a:gd name="csY1511" fmla="*/ 708540 h 2287844"/>
                <a:gd name="csX1512" fmla="*/ 2516595 w 3685866"/>
                <a:gd name="csY1512" fmla="*/ 706801 h 2287844"/>
                <a:gd name="csX1513" fmla="*/ 2511786 w 3685866"/>
                <a:gd name="csY1513" fmla="*/ 700808 h 2287844"/>
                <a:gd name="csX1514" fmla="*/ 2510593 w 3685866"/>
                <a:gd name="csY1514" fmla="*/ 697762 h 2287844"/>
                <a:gd name="csX1515" fmla="*/ 2509269 w 3685866"/>
                <a:gd name="csY1515" fmla="*/ 691685 h 2287844"/>
                <a:gd name="csX1516" fmla="*/ 2507338 w 3685866"/>
                <a:gd name="csY1516" fmla="*/ 687561 h 2287844"/>
                <a:gd name="csX1517" fmla="*/ 2505506 w 3685866"/>
                <a:gd name="csY1517" fmla="*/ 694508 h 2287844"/>
                <a:gd name="csX1518" fmla="*/ 2504737 w 3685866"/>
                <a:gd name="csY1518" fmla="*/ 699447 h 2287844"/>
                <a:gd name="csX1519" fmla="*/ 2504367 w 3685866"/>
                <a:gd name="csY1519" fmla="*/ 705855 h 2287844"/>
                <a:gd name="csX1520" fmla="*/ 2505045 w 3685866"/>
                <a:gd name="csY1520" fmla="*/ 711063 h 2287844"/>
                <a:gd name="csX1521" fmla="*/ 2503552 w 3685866"/>
                <a:gd name="csY1521" fmla="*/ 718032 h 2287844"/>
                <a:gd name="csX1522" fmla="*/ 2502467 w 3685866"/>
                <a:gd name="csY1522" fmla="*/ 720840 h 2287844"/>
                <a:gd name="csX1523" fmla="*/ 2502005 w 3685866"/>
                <a:gd name="csY1523" fmla="*/ 727156 h 2287844"/>
                <a:gd name="csX1524" fmla="*/ 2508354 w 3685866"/>
                <a:gd name="csY1524" fmla="*/ 727802 h 2287844"/>
                <a:gd name="csX1525" fmla="*/ 2512732 w 3685866"/>
                <a:gd name="csY1525" fmla="*/ 725441 h 2287844"/>
                <a:gd name="csX1526" fmla="*/ 2535580 w 3685866"/>
                <a:gd name="csY1526" fmla="*/ 740303 h 2287844"/>
                <a:gd name="csX1527" fmla="*/ 2540151 w 3685866"/>
                <a:gd name="csY1527" fmla="*/ 749688 h 2287844"/>
                <a:gd name="csX1528" fmla="*/ 2545099 w 3685866"/>
                <a:gd name="csY1528" fmla="*/ 755520 h 2287844"/>
                <a:gd name="csX1529" fmla="*/ 2547716 w 3685866"/>
                <a:gd name="csY1529" fmla="*/ 756658 h 2287844"/>
                <a:gd name="csX1530" fmla="*/ 2550201 w 3685866"/>
                <a:gd name="csY1530" fmla="*/ 759335 h 2287844"/>
                <a:gd name="csX1531" fmla="*/ 2555203 w 3685866"/>
                <a:gd name="csY1531" fmla="*/ 770774 h 2287844"/>
                <a:gd name="csX1532" fmla="*/ 2557066 w 3685866"/>
                <a:gd name="csY1532" fmla="*/ 774398 h 2287844"/>
                <a:gd name="csX1533" fmla="*/ 2559036 w 3685866"/>
                <a:gd name="csY1533" fmla="*/ 776829 h 2287844"/>
                <a:gd name="csX1534" fmla="*/ 2575735 w 3685866"/>
                <a:gd name="csY1534" fmla="*/ 784745 h 2287844"/>
                <a:gd name="csX1535" fmla="*/ 2578244 w 3685866"/>
                <a:gd name="csY1535" fmla="*/ 786975 h 2287844"/>
                <a:gd name="csX1536" fmla="*/ 2580776 w 3685866"/>
                <a:gd name="csY1536" fmla="*/ 788368 h 2287844"/>
                <a:gd name="csX1537" fmla="*/ 2583284 w 3685866"/>
                <a:gd name="csY1537" fmla="*/ 788114 h 2287844"/>
                <a:gd name="csX1538" fmla="*/ 2585670 w 3685866"/>
                <a:gd name="csY1538" fmla="*/ 785891 h 2287844"/>
                <a:gd name="csX1539" fmla="*/ 2587924 w 3685866"/>
                <a:gd name="csY1539" fmla="*/ 780783 h 2287844"/>
                <a:gd name="csX1540" fmla="*/ 2589702 w 3685866"/>
                <a:gd name="csY1540" fmla="*/ 773498 h 2287844"/>
                <a:gd name="csX1541" fmla="*/ 2590471 w 3685866"/>
                <a:gd name="csY1541" fmla="*/ 768020 h 2287844"/>
                <a:gd name="csX1542" fmla="*/ 2591726 w 3685866"/>
                <a:gd name="csY1542" fmla="*/ 764574 h 2287844"/>
                <a:gd name="csX1543" fmla="*/ 2593350 w 3685866"/>
                <a:gd name="csY1543" fmla="*/ 763035 h 2287844"/>
                <a:gd name="csX1544" fmla="*/ 2595020 w 3685866"/>
                <a:gd name="csY1544" fmla="*/ 763066 h 2287844"/>
                <a:gd name="csX1545" fmla="*/ 2600476 w 3685866"/>
                <a:gd name="csY1545" fmla="*/ 768790 h 2287844"/>
                <a:gd name="csX1546" fmla="*/ 2606024 w 3685866"/>
                <a:gd name="csY1546" fmla="*/ 772744 h 2287844"/>
                <a:gd name="csX1547" fmla="*/ 2610264 w 3685866"/>
                <a:gd name="csY1547" fmla="*/ 771990 h 2287844"/>
                <a:gd name="csX1548" fmla="*/ 2614512 w 3685866"/>
                <a:gd name="csY1548" fmla="*/ 769859 h 2287844"/>
                <a:gd name="csX1549" fmla="*/ 2628541 w 3685866"/>
                <a:gd name="csY1549" fmla="*/ 766436 h 2287844"/>
                <a:gd name="csX1550" fmla="*/ 2633282 w 3685866"/>
                <a:gd name="csY1550" fmla="*/ 764443 h 2287844"/>
                <a:gd name="csX1551" fmla="*/ 2637999 w 3685866"/>
                <a:gd name="csY1551" fmla="*/ 761497 h 2287844"/>
                <a:gd name="csX1552" fmla="*/ 2643163 w 3685866"/>
                <a:gd name="csY1552" fmla="*/ 760774 h 2287844"/>
                <a:gd name="csX1553" fmla="*/ 2645587 w 3685866"/>
                <a:gd name="csY1553" fmla="*/ 764128 h 2287844"/>
                <a:gd name="csX1554" fmla="*/ 2647410 w 3685866"/>
                <a:gd name="csY1554" fmla="*/ 768390 h 2287844"/>
                <a:gd name="csX1555" fmla="*/ 2649634 w 3685866"/>
                <a:gd name="csY1555" fmla="*/ 772498 h 2287844"/>
                <a:gd name="csX1556" fmla="*/ 2651604 w 3685866"/>
                <a:gd name="csY1556" fmla="*/ 774259 h 2287844"/>
                <a:gd name="csX1557" fmla="*/ 2653644 w 3685866"/>
                <a:gd name="csY1557" fmla="*/ 774929 h 2287844"/>
                <a:gd name="csX1558" fmla="*/ 2656953 w 3685866"/>
                <a:gd name="csY1558" fmla="*/ 773528 h 2287844"/>
                <a:gd name="csX1559" fmla="*/ 2660239 w 3685866"/>
                <a:gd name="csY1559" fmla="*/ 771021 h 2287844"/>
                <a:gd name="csX1560" fmla="*/ 2667796 w 3685866"/>
                <a:gd name="csY1560" fmla="*/ 762520 h 2287844"/>
                <a:gd name="csX1561" fmla="*/ 2663509 w 3685866"/>
                <a:gd name="csY1561" fmla="*/ 754835 h 2287844"/>
                <a:gd name="csX1562" fmla="*/ 2658484 w 3685866"/>
                <a:gd name="csY1562" fmla="*/ 751427 h 2287844"/>
                <a:gd name="csX1563" fmla="*/ 2656745 w 3685866"/>
                <a:gd name="csY1563" fmla="*/ 748888 h 2287844"/>
                <a:gd name="csX1564" fmla="*/ 2649149 w 3685866"/>
                <a:gd name="csY1564" fmla="*/ 730856 h 2287844"/>
                <a:gd name="csX1565" fmla="*/ 2647718 w 3685866"/>
                <a:gd name="csY1565" fmla="*/ 726879 h 2287844"/>
                <a:gd name="csX1566" fmla="*/ 2646687 w 3685866"/>
                <a:gd name="csY1566" fmla="*/ 721317 h 2287844"/>
                <a:gd name="csX1567" fmla="*/ 2645287 w 3685866"/>
                <a:gd name="csY1567" fmla="*/ 703739 h 2287844"/>
                <a:gd name="csX1568" fmla="*/ 2650073 w 3685866"/>
                <a:gd name="csY1568" fmla="*/ 701024 h 2287844"/>
                <a:gd name="csX1569" fmla="*/ 2655337 w 3685866"/>
                <a:gd name="csY1569" fmla="*/ 698470 h 2287844"/>
                <a:gd name="csX1570" fmla="*/ 2663771 w 3685866"/>
                <a:gd name="csY1570" fmla="*/ 699139 h 2287844"/>
                <a:gd name="csX1571" fmla="*/ 2665079 w 3685866"/>
                <a:gd name="csY1571" fmla="*/ 703801 h 2287844"/>
                <a:gd name="csX1572" fmla="*/ 2664725 w 3685866"/>
                <a:gd name="csY1572" fmla="*/ 706116 h 2287844"/>
                <a:gd name="csX1573" fmla="*/ 2662163 w 3685866"/>
                <a:gd name="csY1573" fmla="*/ 711455 h 2287844"/>
                <a:gd name="csX1574" fmla="*/ 2659292 w 3685866"/>
                <a:gd name="csY1574" fmla="*/ 713809 h 2287844"/>
                <a:gd name="csX1575" fmla="*/ 2658538 w 3685866"/>
                <a:gd name="csY1575" fmla="*/ 722056 h 2287844"/>
                <a:gd name="csX1576" fmla="*/ 2659184 w 3685866"/>
                <a:gd name="csY1576" fmla="*/ 731579 h 2287844"/>
                <a:gd name="csX1577" fmla="*/ 2661139 w 3685866"/>
                <a:gd name="csY1577" fmla="*/ 737518 h 2287844"/>
                <a:gd name="csX1578" fmla="*/ 2663340 w 3685866"/>
                <a:gd name="csY1578" fmla="*/ 741788 h 2287844"/>
                <a:gd name="csX1579" fmla="*/ 2668696 w 3685866"/>
                <a:gd name="csY1579" fmla="*/ 750265 h 2287844"/>
                <a:gd name="csX1580" fmla="*/ 2673575 w 3685866"/>
                <a:gd name="csY1580" fmla="*/ 753127 h 2287844"/>
                <a:gd name="csX1581" fmla="*/ 2678546 w 3685866"/>
                <a:gd name="csY1581" fmla="*/ 753027 h 2287844"/>
                <a:gd name="csX1582" fmla="*/ 2687050 w 3685866"/>
                <a:gd name="csY1582" fmla="*/ 756320 h 2287844"/>
                <a:gd name="csX1583" fmla="*/ 2691290 w 3685866"/>
                <a:gd name="csY1583" fmla="*/ 755104 h 2287844"/>
                <a:gd name="csX1584" fmla="*/ 2695430 w 3685866"/>
                <a:gd name="csY1584" fmla="*/ 751496 h 2287844"/>
                <a:gd name="csX1585" fmla="*/ 2705703 w 3685866"/>
                <a:gd name="csY1585" fmla="*/ 737426 h 2287844"/>
                <a:gd name="csX1586" fmla="*/ 2704210 w 3685866"/>
                <a:gd name="csY1586" fmla="*/ 732703 h 2287844"/>
                <a:gd name="csX1587" fmla="*/ 2702317 w 3685866"/>
                <a:gd name="csY1587" fmla="*/ 729202 h 2287844"/>
                <a:gd name="csX1588" fmla="*/ 2703972 w 3685866"/>
                <a:gd name="csY1588" fmla="*/ 724879 h 2287844"/>
                <a:gd name="csX1589" fmla="*/ 2708727 w 3685866"/>
                <a:gd name="csY1589" fmla="*/ 718548 h 2287844"/>
                <a:gd name="csX1590" fmla="*/ 2715992 w 3685866"/>
                <a:gd name="csY1590" fmla="*/ 715032 h 2287844"/>
                <a:gd name="csX1591" fmla="*/ 2714907 w 3685866"/>
                <a:gd name="csY1591" fmla="*/ 712132 h 2287844"/>
                <a:gd name="csX1592" fmla="*/ 2713730 w 3685866"/>
                <a:gd name="csY1592" fmla="*/ 710263 h 2287844"/>
                <a:gd name="csX1593" fmla="*/ 2679839 w 3685866"/>
                <a:gd name="csY1593" fmla="*/ 685923 h 2287844"/>
                <a:gd name="csX1594" fmla="*/ 2677115 w 3685866"/>
                <a:gd name="csY1594" fmla="*/ 686215 h 2287844"/>
                <a:gd name="csX1595" fmla="*/ 2671743 w 3685866"/>
                <a:gd name="csY1595" fmla="*/ 689577 h 2287844"/>
                <a:gd name="csX1596" fmla="*/ 2669019 w 3685866"/>
                <a:gd name="csY1596" fmla="*/ 690346 h 2287844"/>
                <a:gd name="csX1597" fmla="*/ 2663440 w 3685866"/>
                <a:gd name="csY1597" fmla="*/ 689177 h 2287844"/>
                <a:gd name="csX1598" fmla="*/ 2657876 w 3685866"/>
                <a:gd name="csY1598" fmla="*/ 685953 h 2287844"/>
                <a:gd name="csX1599" fmla="*/ 2653359 w 3685866"/>
                <a:gd name="csY1599" fmla="*/ 682399 h 2287844"/>
                <a:gd name="csX1600" fmla="*/ 2643447 w 3685866"/>
                <a:gd name="csY1600" fmla="*/ 669937 h 2287844"/>
                <a:gd name="csX1601" fmla="*/ 2637845 w 3685866"/>
                <a:gd name="csY1601" fmla="*/ 664160 h 2287844"/>
                <a:gd name="csX1602" fmla="*/ 2632296 w 3685866"/>
                <a:gd name="csY1602" fmla="*/ 661536 h 2287844"/>
                <a:gd name="csX1603" fmla="*/ 2628279 w 3685866"/>
                <a:gd name="csY1603" fmla="*/ 668129 h 2287844"/>
                <a:gd name="csX1604" fmla="*/ 2622523 w 3685866"/>
                <a:gd name="csY1604" fmla="*/ 674814 h 2287844"/>
                <a:gd name="csX1605" fmla="*/ 2621500 w 3685866"/>
                <a:gd name="csY1605" fmla="*/ 676991 h 2287844"/>
                <a:gd name="csX1606" fmla="*/ 2620738 w 3685866"/>
                <a:gd name="csY1606" fmla="*/ 680291 h 2287844"/>
                <a:gd name="csX1607" fmla="*/ 2620215 w 3685866"/>
                <a:gd name="csY1607" fmla="*/ 685653 h 2287844"/>
                <a:gd name="csX1608" fmla="*/ 2620230 w 3685866"/>
                <a:gd name="csY1608" fmla="*/ 691638 h 2287844"/>
                <a:gd name="csX1609" fmla="*/ 2620530 w 3685866"/>
                <a:gd name="csY1609" fmla="*/ 695969 h 2287844"/>
                <a:gd name="csX1610" fmla="*/ 2620614 w 3685866"/>
                <a:gd name="csY1610" fmla="*/ 700270 h 2287844"/>
                <a:gd name="csX1611" fmla="*/ 2619429 w 3685866"/>
                <a:gd name="csY1611" fmla="*/ 704493 h 2287844"/>
                <a:gd name="csX1612" fmla="*/ 2617844 w 3685866"/>
                <a:gd name="csY1612" fmla="*/ 706347 h 2287844"/>
                <a:gd name="csX1613" fmla="*/ 2614412 w 3685866"/>
                <a:gd name="csY1613" fmla="*/ 706047 h 2287844"/>
                <a:gd name="csX1614" fmla="*/ 2613235 w 3685866"/>
                <a:gd name="csY1614" fmla="*/ 705193 h 2287844"/>
                <a:gd name="csX1615" fmla="*/ 2612042 w 3685866"/>
                <a:gd name="csY1615" fmla="*/ 703516 h 2287844"/>
                <a:gd name="csX1616" fmla="*/ 2610949 w 3685866"/>
                <a:gd name="csY1616" fmla="*/ 701193 h 2287844"/>
                <a:gd name="csX1617" fmla="*/ 2608625 w 3685866"/>
                <a:gd name="csY1617" fmla="*/ 691900 h 2287844"/>
                <a:gd name="csX1618" fmla="*/ 2606155 w 3685866"/>
                <a:gd name="csY1618" fmla="*/ 689561 h 2287844"/>
                <a:gd name="csX1619" fmla="*/ 2603508 w 3685866"/>
                <a:gd name="csY1619" fmla="*/ 690669 h 2287844"/>
                <a:gd name="csX1620" fmla="*/ 2601276 w 3685866"/>
                <a:gd name="csY1620" fmla="*/ 688984 h 2287844"/>
                <a:gd name="csX1621" fmla="*/ 2594689 w 3685866"/>
                <a:gd name="csY1621" fmla="*/ 677991 h 2287844"/>
                <a:gd name="csX1622" fmla="*/ 2590048 w 3685866"/>
                <a:gd name="csY1622" fmla="*/ 672614 h 2287844"/>
                <a:gd name="csX1623" fmla="*/ 2583192 w 3685866"/>
                <a:gd name="csY1623" fmla="*/ 666591 h 2287844"/>
                <a:gd name="csX1624" fmla="*/ 2580983 w 3685866"/>
                <a:gd name="csY1624" fmla="*/ 664113 h 2287844"/>
                <a:gd name="csX1625" fmla="*/ 2579005 w 3685866"/>
                <a:gd name="csY1625" fmla="*/ 659452 h 2287844"/>
                <a:gd name="csX1626" fmla="*/ 2576889 w 3685866"/>
                <a:gd name="csY1626" fmla="*/ 656144 h 2287844"/>
                <a:gd name="csX1627" fmla="*/ 2574611 w 3685866"/>
                <a:gd name="csY1627" fmla="*/ 655874 h 2287844"/>
                <a:gd name="csX1628" fmla="*/ 2566331 w 3685866"/>
                <a:gd name="csY1628" fmla="*/ 662152 h 2287844"/>
                <a:gd name="csX1629" fmla="*/ 2561514 w 3685866"/>
                <a:gd name="csY1629" fmla="*/ 663513 h 2287844"/>
                <a:gd name="csX1630" fmla="*/ 2559105 w 3685866"/>
                <a:gd name="csY1630" fmla="*/ 666606 h 2287844"/>
                <a:gd name="csX1631" fmla="*/ 2557866 w 3685866"/>
                <a:gd name="csY1631" fmla="*/ 669583 h 2287844"/>
                <a:gd name="csX1632" fmla="*/ 2556535 w 3685866"/>
                <a:gd name="csY1632" fmla="*/ 671329 h 2287844"/>
                <a:gd name="csX1633" fmla="*/ 2552156 w 3685866"/>
                <a:gd name="csY1633" fmla="*/ 672406 h 2287844"/>
                <a:gd name="csX1634" fmla="*/ 2548939 w 3685866"/>
                <a:gd name="csY1634" fmla="*/ 674860 h 2287844"/>
                <a:gd name="csX1635" fmla="*/ 2547539 w 3685866"/>
                <a:gd name="csY1635" fmla="*/ 677799 h 2287844"/>
                <a:gd name="csX1636" fmla="*/ 2546254 w 3685866"/>
                <a:gd name="csY1636" fmla="*/ 681838 h 2287844"/>
                <a:gd name="csX1637" fmla="*/ 2548255 w 3685866"/>
                <a:gd name="csY1637" fmla="*/ 689461 h 2287844"/>
                <a:gd name="csX1638" fmla="*/ 2550686 w 3685866"/>
                <a:gd name="csY1638" fmla="*/ 695069 h 2287844"/>
                <a:gd name="csX1639" fmla="*/ 2543168 w 3685866"/>
                <a:gd name="csY1639" fmla="*/ 693138 h 2287844"/>
                <a:gd name="csX1640" fmla="*/ 2541236 w 3685866"/>
                <a:gd name="csY1640" fmla="*/ 695962 h 2287844"/>
                <a:gd name="csX1641" fmla="*/ 2540074 w 3685866"/>
                <a:gd name="csY1641" fmla="*/ 712947 h 2287844"/>
                <a:gd name="csX1642" fmla="*/ 2541690 w 3685866"/>
                <a:gd name="csY1642" fmla="*/ 730626 h 2287844"/>
                <a:gd name="csX1643" fmla="*/ 2539012 w 3685866"/>
                <a:gd name="csY1643" fmla="*/ 730795 h 2287844"/>
                <a:gd name="csX1644" fmla="*/ 2535041 w 3685866"/>
                <a:gd name="csY1644" fmla="*/ 729195 h 2287844"/>
                <a:gd name="csX1645" fmla="*/ 2534287 w 3685866"/>
                <a:gd name="csY1645" fmla="*/ 732587 h 2287844"/>
                <a:gd name="csX1646" fmla="*/ 2534610 w 3685866"/>
                <a:gd name="csY1646" fmla="*/ 737280 h 2287844"/>
                <a:gd name="csX1647" fmla="*/ 2535580 w 3685866"/>
                <a:gd name="csY1647" fmla="*/ 740303 h 2287844"/>
                <a:gd name="csX1648" fmla="*/ 3046242 w 3685866"/>
                <a:gd name="csY1648" fmla="*/ 1069417 h 2287844"/>
                <a:gd name="csX1649" fmla="*/ 3047697 w 3685866"/>
                <a:gd name="csY1649" fmla="*/ 1068310 h 2287844"/>
                <a:gd name="csX1650" fmla="*/ 3046103 w 3685866"/>
                <a:gd name="csY1650" fmla="*/ 1064309 h 2287844"/>
                <a:gd name="csX1651" fmla="*/ 3044388 w 3685866"/>
                <a:gd name="csY1651" fmla="*/ 1061655 h 2287844"/>
                <a:gd name="csX1652" fmla="*/ 3041856 w 3685866"/>
                <a:gd name="csY1652" fmla="*/ 1060978 h 2287844"/>
                <a:gd name="csX1653" fmla="*/ 3041687 w 3685866"/>
                <a:gd name="csY1653" fmla="*/ 1061732 h 2287844"/>
                <a:gd name="csX1654" fmla="*/ 3041609 w 3685866"/>
                <a:gd name="csY1654" fmla="*/ 1066448 h 2287844"/>
                <a:gd name="csX1655" fmla="*/ 3043072 w 3685866"/>
                <a:gd name="csY1655" fmla="*/ 1068510 h 2287844"/>
                <a:gd name="csX1656" fmla="*/ 3046242 w 3685866"/>
                <a:gd name="csY1656" fmla="*/ 1069417 h 2287844"/>
                <a:gd name="csX1657" fmla="*/ 2799026 w 3685866"/>
                <a:gd name="csY1657" fmla="*/ 611948 h 2287844"/>
                <a:gd name="csX1658" fmla="*/ 2800403 w 3685866"/>
                <a:gd name="csY1658" fmla="*/ 605363 h 2287844"/>
                <a:gd name="csX1659" fmla="*/ 2803389 w 3685866"/>
                <a:gd name="csY1659" fmla="*/ 602071 h 2287844"/>
                <a:gd name="csX1660" fmla="*/ 2788553 w 3685866"/>
                <a:gd name="csY1660" fmla="*/ 605417 h 2287844"/>
                <a:gd name="csX1661" fmla="*/ 2782689 w 3685866"/>
                <a:gd name="csY1661" fmla="*/ 611956 h 2287844"/>
                <a:gd name="csX1662" fmla="*/ 2781619 w 3685866"/>
                <a:gd name="csY1662" fmla="*/ 614649 h 2287844"/>
                <a:gd name="csX1663" fmla="*/ 2797848 w 3685866"/>
                <a:gd name="csY1663" fmla="*/ 613556 h 2287844"/>
                <a:gd name="csX1664" fmla="*/ 2799026 w 3685866"/>
                <a:gd name="csY1664" fmla="*/ 611948 h 2287844"/>
                <a:gd name="csX1665" fmla="*/ 2749798 w 3685866"/>
                <a:gd name="csY1665" fmla="*/ 754835 h 2287844"/>
                <a:gd name="csX1666" fmla="*/ 2754523 w 3685866"/>
                <a:gd name="csY1666" fmla="*/ 760189 h 2287844"/>
                <a:gd name="csX1667" fmla="*/ 2756963 w 3685866"/>
                <a:gd name="csY1667" fmla="*/ 761366 h 2287844"/>
                <a:gd name="csX1668" fmla="*/ 2764951 w 3685866"/>
                <a:gd name="csY1668" fmla="*/ 763474 h 2287844"/>
                <a:gd name="csX1669" fmla="*/ 2767405 w 3685866"/>
                <a:gd name="csY1669" fmla="*/ 765720 h 2287844"/>
                <a:gd name="csX1670" fmla="*/ 2772392 w 3685866"/>
                <a:gd name="csY1670" fmla="*/ 771898 h 2287844"/>
                <a:gd name="csX1671" fmla="*/ 2775001 w 3685866"/>
                <a:gd name="csY1671" fmla="*/ 774505 h 2287844"/>
                <a:gd name="csX1672" fmla="*/ 2779410 w 3685866"/>
                <a:gd name="csY1672" fmla="*/ 776590 h 2287844"/>
                <a:gd name="csX1673" fmla="*/ 2795678 w 3685866"/>
                <a:gd name="csY1673" fmla="*/ 778890 h 2287844"/>
                <a:gd name="csX1674" fmla="*/ 2807483 w 3685866"/>
                <a:gd name="csY1674" fmla="*/ 778883 h 2287844"/>
                <a:gd name="csX1675" fmla="*/ 2812701 w 3685866"/>
                <a:gd name="csY1675" fmla="*/ 777013 h 2287844"/>
                <a:gd name="csX1676" fmla="*/ 2823351 w 3685866"/>
                <a:gd name="csY1676" fmla="*/ 771121 h 2287844"/>
                <a:gd name="csX1677" fmla="*/ 2828723 w 3685866"/>
                <a:gd name="csY1677" fmla="*/ 766805 h 2287844"/>
                <a:gd name="csX1678" fmla="*/ 2830154 w 3685866"/>
                <a:gd name="csY1678" fmla="*/ 764674 h 2287844"/>
                <a:gd name="csX1679" fmla="*/ 2833956 w 3685866"/>
                <a:gd name="csY1679" fmla="*/ 746942 h 2287844"/>
                <a:gd name="csX1680" fmla="*/ 2832539 w 3685866"/>
                <a:gd name="csY1680" fmla="*/ 746450 h 2287844"/>
                <a:gd name="csX1681" fmla="*/ 2831101 w 3685866"/>
                <a:gd name="csY1681" fmla="*/ 747050 h 2287844"/>
                <a:gd name="csX1682" fmla="*/ 2829423 w 3685866"/>
                <a:gd name="csY1682" fmla="*/ 750004 h 2287844"/>
                <a:gd name="csX1683" fmla="*/ 2827653 w 3685866"/>
                <a:gd name="csY1683" fmla="*/ 751712 h 2287844"/>
                <a:gd name="csX1684" fmla="*/ 2825206 w 3685866"/>
                <a:gd name="csY1684" fmla="*/ 748819 h 2287844"/>
                <a:gd name="csX1685" fmla="*/ 2822251 w 3685866"/>
                <a:gd name="csY1685" fmla="*/ 746319 h 2287844"/>
                <a:gd name="csX1686" fmla="*/ 2818442 w 3685866"/>
                <a:gd name="csY1686" fmla="*/ 741657 h 2287844"/>
                <a:gd name="csX1687" fmla="*/ 2808538 w 3685866"/>
                <a:gd name="csY1687" fmla="*/ 739511 h 2287844"/>
                <a:gd name="csX1688" fmla="*/ 2796394 w 3685866"/>
                <a:gd name="csY1688" fmla="*/ 738026 h 2287844"/>
                <a:gd name="csX1689" fmla="*/ 2792269 w 3685866"/>
                <a:gd name="csY1689" fmla="*/ 740903 h 2287844"/>
                <a:gd name="csX1690" fmla="*/ 2785743 w 3685866"/>
                <a:gd name="csY1690" fmla="*/ 740203 h 2287844"/>
                <a:gd name="csX1691" fmla="*/ 2783258 w 3685866"/>
                <a:gd name="csY1691" fmla="*/ 737149 h 2287844"/>
                <a:gd name="csX1692" fmla="*/ 2783566 w 3685866"/>
                <a:gd name="csY1692" fmla="*/ 734010 h 2287844"/>
                <a:gd name="csX1693" fmla="*/ 2784205 w 3685866"/>
                <a:gd name="csY1693" fmla="*/ 731703 h 2287844"/>
                <a:gd name="csX1694" fmla="*/ 2783997 w 3685866"/>
                <a:gd name="csY1694" fmla="*/ 727349 h 2287844"/>
                <a:gd name="csX1695" fmla="*/ 2782342 w 3685866"/>
                <a:gd name="csY1695" fmla="*/ 725118 h 2287844"/>
                <a:gd name="csX1696" fmla="*/ 2762142 w 3685866"/>
                <a:gd name="csY1696" fmla="*/ 722802 h 2287844"/>
                <a:gd name="csX1697" fmla="*/ 2760987 w 3685866"/>
                <a:gd name="csY1697" fmla="*/ 723017 h 2287844"/>
                <a:gd name="csX1698" fmla="*/ 2752715 w 3685866"/>
                <a:gd name="csY1698" fmla="*/ 729325 h 2287844"/>
                <a:gd name="csX1699" fmla="*/ 2746990 w 3685866"/>
                <a:gd name="csY1699" fmla="*/ 728772 h 2287844"/>
                <a:gd name="csX1700" fmla="*/ 2745974 w 3685866"/>
                <a:gd name="csY1700" fmla="*/ 723810 h 2287844"/>
                <a:gd name="csX1701" fmla="*/ 2746035 w 3685866"/>
                <a:gd name="csY1701" fmla="*/ 716771 h 2287844"/>
                <a:gd name="csX1702" fmla="*/ 2741418 w 3685866"/>
                <a:gd name="csY1702" fmla="*/ 710601 h 2287844"/>
                <a:gd name="csX1703" fmla="*/ 2739286 w 3685866"/>
                <a:gd name="csY1703" fmla="*/ 712647 h 2287844"/>
                <a:gd name="csX1704" fmla="*/ 2737216 w 3685866"/>
                <a:gd name="csY1704" fmla="*/ 719317 h 2287844"/>
                <a:gd name="csX1705" fmla="*/ 2735377 w 3685866"/>
                <a:gd name="csY1705" fmla="*/ 726802 h 2287844"/>
                <a:gd name="csX1706" fmla="*/ 2733830 w 3685866"/>
                <a:gd name="csY1706" fmla="*/ 735172 h 2287844"/>
                <a:gd name="csX1707" fmla="*/ 2733022 w 3685866"/>
                <a:gd name="csY1707" fmla="*/ 743411 h 2287844"/>
                <a:gd name="csX1708" fmla="*/ 2745012 w 3685866"/>
                <a:gd name="csY1708" fmla="*/ 750496 h 2287844"/>
                <a:gd name="csX1709" fmla="*/ 2749798 w 3685866"/>
                <a:gd name="csY1709" fmla="*/ 754835 h 2287844"/>
                <a:gd name="csX1710" fmla="*/ 2878527 w 3685866"/>
                <a:gd name="csY1710" fmla="*/ 662921 h 2287844"/>
                <a:gd name="csX1711" fmla="*/ 2878050 w 3685866"/>
                <a:gd name="csY1711" fmla="*/ 659159 h 2287844"/>
                <a:gd name="csX1712" fmla="*/ 2877427 w 3685866"/>
                <a:gd name="csY1712" fmla="*/ 657198 h 2287844"/>
                <a:gd name="csX1713" fmla="*/ 2876658 w 3685866"/>
                <a:gd name="csY1713" fmla="*/ 656328 h 2287844"/>
                <a:gd name="csX1714" fmla="*/ 2873279 w 3685866"/>
                <a:gd name="csY1714" fmla="*/ 658136 h 2287844"/>
                <a:gd name="csX1715" fmla="*/ 2871463 w 3685866"/>
                <a:gd name="csY1715" fmla="*/ 660952 h 2287844"/>
                <a:gd name="csX1716" fmla="*/ 2876381 w 3685866"/>
                <a:gd name="csY1716" fmla="*/ 666152 h 2287844"/>
                <a:gd name="csX1717" fmla="*/ 2878527 w 3685866"/>
                <a:gd name="csY1717" fmla="*/ 662921 h 2287844"/>
                <a:gd name="csX1718" fmla="*/ 3438048 w 3685866"/>
                <a:gd name="csY1718" fmla="*/ 1068348 h 2287844"/>
                <a:gd name="csX1719" fmla="*/ 3439533 w 3685866"/>
                <a:gd name="csY1719" fmla="*/ 1068056 h 2287844"/>
                <a:gd name="csX1720" fmla="*/ 3445813 w 3685866"/>
                <a:gd name="csY1720" fmla="*/ 1064517 h 2287844"/>
                <a:gd name="csX1721" fmla="*/ 3456517 w 3685866"/>
                <a:gd name="csY1721" fmla="*/ 1063286 h 2287844"/>
                <a:gd name="csX1722" fmla="*/ 3461558 w 3685866"/>
                <a:gd name="csY1722" fmla="*/ 1058217 h 2287844"/>
                <a:gd name="csX1723" fmla="*/ 3464120 w 3685866"/>
                <a:gd name="csY1723" fmla="*/ 1057070 h 2287844"/>
                <a:gd name="csX1724" fmla="*/ 3469861 w 3685866"/>
                <a:gd name="csY1724" fmla="*/ 1058486 h 2287844"/>
                <a:gd name="csX1725" fmla="*/ 3474778 w 3685866"/>
                <a:gd name="csY1725" fmla="*/ 1061678 h 2287844"/>
                <a:gd name="csX1726" fmla="*/ 3476741 w 3685866"/>
                <a:gd name="csY1726" fmla="*/ 1061971 h 2287844"/>
                <a:gd name="csX1727" fmla="*/ 3482335 w 3685866"/>
                <a:gd name="csY1727" fmla="*/ 1060594 h 2287844"/>
                <a:gd name="csX1728" fmla="*/ 3495918 w 3685866"/>
                <a:gd name="csY1728" fmla="*/ 1055632 h 2287844"/>
                <a:gd name="csX1729" fmla="*/ 3505976 w 3685866"/>
                <a:gd name="csY1729" fmla="*/ 1053832 h 2287844"/>
                <a:gd name="csX1730" fmla="*/ 3511178 w 3685866"/>
                <a:gd name="csY1730" fmla="*/ 1052124 h 2287844"/>
                <a:gd name="csX1731" fmla="*/ 3517619 w 3685866"/>
                <a:gd name="csY1731" fmla="*/ 1045508 h 2287844"/>
                <a:gd name="csX1732" fmla="*/ 3518158 w 3685866"/>
                <a:gd name="csY1732" fmla="*/ 1042008 h 2287844"/>
                <a:gd name="csX1733" fmla="*/ 3517427 w 3685866"/>
                <a:gd name="csY1733" fmla="*/ 1039061 h 2287844"/>
                <a:gd name="csX1734" fmla="*/ 3516303 w 3685866"/>
                <a:gd name="csY1734" fmla="*/ 1037808 h 2287844"/>
                <a:gd name="csX1735" fmla="*/ 3511278 w 3685866"/>
                <a:gd name="csY1735" fmla="*/ 1033884 h 2287844"/>
                <a:gd name="csX1736" fmla="*/ 3507869 w 3685866"/>
                <a:gd name="csY1736" fmla="*/ 1030469 h 2287844"/>
                <a:gd name="csX1737" fmla="*/ 3506106 w 3685866"/>
                <a:gd name="csY1737" fmla="*/ 1027284 h 2287844"/>
                <a:gd name="csX1738" fmla="*/ 3504437 w 3685866"/>
                <a:gd name="csY1738" fmla="*/ 1025399 h 2287844"/>
                <a:gd name="csX1739" fmla="*/ 3502690 w 3685866"/>
                <a:gd name="csY1739" fmla="*/ 1024299 h 2287844"/>
                <a:gd name="csX1740" fmla="*/ 3499689 w 3685866"/>
                <a:gd name="csY1740" fmla="*/ 1021068 h 2287844"/>
                <a:gd name="csX1741" fmla="*/ 3497842 w 3685866"/>
                <a:gd name="csY1741" fmla="*/ 1020253 h 2287844"/>
                <a:gd name="csX1742" fmla="*/ 3488392 w 3685866"/>
                <a:gd name="csY1742" fmla="*/ 1017806 h 2287844"/>
                <a:gd name="csX1743" fmla="*/ 3485852 w 3685866"/>
                <a:gd name="csY1743" fmla="*/ 1016698 h 2287844"/>
                <a:gd name="csX1744" fmla="*/ 3483313 w 3685866"/>
                <a:gd name="csY1744" fmla="*/ 1016491 h 2287844"/>
                <a:gd name="csX1745" fmla="*/ 3480188 w 3685866"/>
                <a:gd name="csY1745" fmla="*/ 1018160 h 2287844"/>
                <a:gd name="csX1746" fmla="*/ 3477041 w 3685866"/>
                <a:gd name="csY1746" fmla="*/ 1018506 h 2287844"/>
                <a:gd name="csX1747" fmla="*/ 3473932 w 3685866"/>
                <a:gd name="csY1747" fmla="*/ 1017429 h 2287844"/>
                <a:gd name="csX1748" fmla="*/ 3470808 w 3685866"/>
                <a:gd name="csY1748" fmla="*/ 1017737 h 2287844"/>
                <a:gd name="csX1749" fmla="*/ 3467483 w 3685866"/>
                <a:gd name="csY1749" fmla="*/ 1019576 h 2287844"/>
                <a:gd name="csX1750" fmla="*/ 3464128 w 3685866"/>
                <a:gd name="csY1750" fmla="*/ 1020476 h 2287844"/>
                <a:gd name="csX1751" fmla="*/ 3461681 w 3685866"/>
                <a:gd name="csY1751" fmla="*/ 1021453 h 2287844"/>
                <a:gd name="csX1752" fmla="*/ 3457994 w 3685866"/>
                <a:gd name="csY1752" fmla="*/ 1025338 h 2287844"/>
                <a:gd name="csX1753" fmla="*/ 3454355 w 3685866"/>
                <a:gd name="csY1753" fmla="*/ 1026599 h 2287844"/>
                <a:gd name="csX1754" fmla="*/ 3447606 w 3685866"/>
                <a:gd name="csY1754" fmla="*/ 1034923 h 2287844"/>
                <a:gd name="csX1755" fmla="*/ 3440172 w 3685866"/>
                <a:gd name="csY1755" fmla="*/ 1041200 h 2287844"/>
                <a:gd name="csX1756" fmla="*/ 3438833 w 3685866"/>
                <a:gd name="csY1756" fmla="*/ 1044762 h 2287844"/>
                <a:gd name="csX1757" fmla="*/ 3435701 w 3685866"/>
                <a:gd name="csY1757" fmla="*/ 1049578 h 2287844"/>
                <a:gd name="csX1758" fmla="*/ 3434500 w 3685866"/>
                <a:gd name="csY1758" fmla="*/ 1053455 h 2287844"/>
                <a:gd name="csX1759" fmla="*/ 3434932 w 3685866"/>
                <a:gd name="csY1759" fmla="*/ 1056555 h 2287844"/>
                <a:gd name="csX1760" fmla="*/ 3438048 w 3685866"/>
                <a:gd name="csY1760" fmla="*/ 1068348 h 2287844"/>
                <a:gd name="csX1761" fmla="*/ 3056485 w 3685866"/>
                <a:gd name="csY1761" fmla="*/ 1170955 h 2287844"/>
                <a:gd name="csX1762" fmla="*/ 3056723 w 3685866"/>
                <a:gd name="csY1762" fmla="*/ 1176217 h 2287844"/>
                <a:gd name="csX1763" fmla="*/ 3057716 w 3685866"/>
                <a:gd name="csY1763" fmla="*/ 1177948 h 2287844"/>
                <a:gd name="csX1764" fmla="*/ 3061633 w 3685866"/>
                <a:gd name="csY1764" fmla="*/ 1180194 h 2287844"/>
                <a:gd name="csX1765" fmla="*/ 3063726 w 3685866"/>
                <a:gd name="csY1765" fmla="*/ 1183140 h 2287844"/>
                <a:gd name="csX1766" fmla="*/ 3063618 w 3685866"/>
                <a:gd name="csY1766" fmla="*/ 1184917 h 2287844"/>
                <a:gd name="csX1767" fmla="*/ 3062887 w 3685866"/>
                <a:gd name="csY1767" fmla="*/ 1188902 h 2287844"/>
                <a:gd name="csX1768" fmla="*/ 3063849 w 3685866"/>
                <a:gd name="csY1768" fmla="*/ 1188825 h 2287844"/>
                <a:gd name="csX1769" fmla="*/ 3064703 w 3685866"/>
                <a:gd name="csY1769" fmla="*/ 1187233 h 2287844"/>
                <a:gd name="csX1770" fmla="*/ 3064926 w 3685866"/>
                <a:gd name="csY1770" fmla="*/ 1184710 h 2287844"/>
                <a:gd name="csX1771" fmla="*/ 3064442 w 3685866"/>
                <a:gd name="csY1771" fmla="*/ 1181917 h 2287844"/>
                <a:gd name="csX1772" fmla="*/ 3062272 w 3685866"/>
                <a:gd name="csY1772" fmla="*/ 1176463 h 2287844"/>
                <a:gd name="csX1773" fmla="*/ 3061910 w 3685866"/>
                <a:gd name="csY1773" fmla="*/ 1171132 h 2287844"/>
                <a:gd name="csX1774" fmla="*/ 3061803 w 3685866"/>
                <a:gd name="csY1774" fmla="*/ 1165147 h 2287844"/>
                <a:gd name="csX1775" fmla="*/ 3061333 w 3685866"/>
                <a:gd name="csY1775" fmla="*/ 1160470 h 2287844"/>
                <a:gd name="csX1776" fmla="*/ 3061833 w 3685866"/>
                <a:gd name="csY1776" fmla="*/ 1157746 h 2287844"/>
                <a:gd name="csX1777" fmla="*/ 3065419 w 3685866"/>
                <a:gd name="csY1777" fmla="*/ 1156346 h 2287844"/>
                <a:gd name="csX1778" fmla="*/ 3066904 w 3685866"/>
                <a:gd name="csY1778" fmla="*/ 1152384 h 2287844"/>
                <a:gd name="csX1779" fmla="*/ 3067081 w 3685866"/>
                <a:gd name="csY1779" fmla="*/ 1146738 h 2287844"/>
                <a:gd name="csX1780" fmla="*/ 3064996 w 3685866"/>
                <a:gd name="csY1780" fmla="*/ 1144161 h 2287844"/>
                <a:gd name="csX1781" fmla="*/ 3064657 w 3685866"/>
                <a:gd name="csY1781" fmla="*/ 1143822 h 2287844"/>
                <a:gd name="csX1782" fmla="*/ 3062587 w 3685866"/>
                <a:gd name="csY1782" fmla="*/ 1146538 h 2287844"/>
                <a:gd name="csX1783" fmla="*/ 3060725 w 3685866"/>
                <a:gd name="csY1783" fmla="*/ 1149923 h 2287844"/>
                <a:gd name="csX1784" fmla="*/ 3056131 w 3685866"/>
                <a:gd name="csY1784" fmla="*/ 1154300 h 2287844"/>
                <a:gd name="csX1785" fmla="*/ 3055531 w 3685866"/>
                <a:gd name="csY1785" fmla="*/ 1158239 h 2287844"/>
                <a:gd name="csX1786" fmla="*/ 3057293 w 3685866"/>
                <a:gd name="csY1786" fmla="*/ 1162654 h 2287844"/>
                <a:gd name="csX1787" fmla="*/ 3056485 w 3685866"/>
                <a:gd name="csY1787" fmla="*/ 1170955 h 2287844"/>
                <a:gd name="csX1788" fmla="*/ 3204799 w 3685866"/>
                <a:gd name="csY1788" fmla="*/ 1135322 h 2287844"/>
                <a:gd name="csX1789" fmla="*/ 3208078 w 3685866"/>
                <a:gd name="csY1789" fmla="*/ 1139214 h 2287844"/>
                <a:gd name="csX1790" fmla="*/ 3212471 w 3685866"/>
                <a:gd name="csY1790" fmla="*/ 1142261 h 2287844"/>
                <a:gd name="csX1791" fmla="*/ 3224738 w 3685866"/>
                <a:gd name="csY1791" fmla="*/ 1148023 h 2287844"/>
                <a:gd name="csX1792" fmla="*/ 3230894 w 3685866"/>
                <a:gd name="csY1792" fmla="*/ 1147461 h 2287844"/>
                <a:gd name="csX1793" fmla="*/ 3231864 w 3685866"/>
                <a:gd name="csY1793" fmla="*/ 1146184 h 2287844"/>
                <a:gd name="csX1794" fmla="*/ 3232249 w 3685866"/>
                <a:gd name="csY1794" fmla="*/ 1144476 h 2287844"/>
                <a:gd name="csX1795" fmla="*/ 3233026 w 3685866"/>
                <a:gd name="csY1795" fmla="*/ 1137891 h 2287844"/>
                <a:gd name="csX1796" fmla="*/ 3233742 w 3685866"/>
                <a:gd name="csY1796" fmla="*/ 1135722 h 2287844"/>
                <a:gd name="csX1797" fmla="*/ 3235588 w 3685866"/>
                <a:gd name="csY1797" fmla="*/ 1135122 h 2287844"/>
                <a:gd name="csX1798" fmla="*/ 3235927 w 3685866"/>
                <a:gd name="csY1798" fmla="*/ 1131814 h 2287844"/>
                <a:gd name="csX1799" fmla="*/ 3235650 w 3685866"/>
                <a:gd name="csY1799" fmla="*/ 1130321 h 2287844"/>
                <a:gd name="csX1800" fmla="*/ 3234657 w 3685866"/>
                <a:gd name="csY1800" fmla="*/ 1128660 h 2287844"/>
                <a:gd name="csX1801" fmla="*/ 3212695 w 3685866"/>
                <a:gd name="csY1801" fmla="*/ 1120290 h 2287844"/>
                <a:gd name="csX1802" fmla="*/ 3209201 w 3685866"/>
                <a:gd name="csY1802" fmla="*/ 1120752 h 2287844"/>
                <a:gd name="csX1803" fmla="*/ 3206246 w 3685866"/>
                <a:gd name="csY1803" fmla="*/ 1122859 h 2287844"/>
                <a:gd name="csX1804" fmla="*/ 3202036 w 3685866"/>
                <a:gd name="csY1804" fmla="*/ 1127506 h 2287844"/>
                <a:gd name="csX1805" fmla="*/ 3200936 w 3685866"/>
                <a:gd name="csY1805" fmla="*/ 1129268 h 2287844"/>
                <a:gd name="csX1806" fmla="*/ 3200397 w 3685866"/>
                <a:gd name="csY1806" fmla="*/ 1131537 h 2287844"/>
                <a:gd name="csX1807" fmla="*/ 3201097 w 3685866"/>
                <a:gd name="csY1807" fmla="*/ 1132614 h 2287844"/>
                <a:gd name="csX1808" fmla="*/ 3204799 w 3685866"/>
                <a:gd name="csY1808" fmla="*/ 1135322 h 2287844"/>
                <a:gd name="csX1809" fmla="*/ 1998838 w 3685866"/>
                <a:gd name="csY1809" fmla="*/ 623857 h 2287844"/>
                <a:gd name="csX1810" fmla="*/ 2001924 w 3685866"/>
                <a:gd name="csY1810" fmla="*/ 624911 h 2287844"/>
                <a:gd name="csX1811" fmla="*/ 2004032 w 3685866"/>
                <a:gd name="csY1811" fmla="*/ 629919 h 2287844"/>
                <a:gd name="csX1812" fmla="*/ 2006995 w 3685866"/>
                <a:gd name="csY1812" fmla="*/ 633034 h 2287844"/>
                <a:gd name="csX1813" fmla="*/ 2007927 w 3685866"/>
                <a:gd name="csY1813" fmla="*/ 632819 h 2287844"/>
                <a:gd name="csX1814" fmla="*/ 2008173 w 3685866"/>
                <a:gd name="csY1814" fmla="*/ 629996 h 2287844"/>
                <a:gd name="csX1815" fmla="*/ 2008773 w 3685866"/>
                <a:gd name="csY1815" fmla="*/ 628488 h 2287844"/>
                <a:gd name="csX1816" fmla="*/ 2009781 w 3685866"/>
                <a:gd name="csY1816" fmla="*/ 627534 h 2287844"/>
                <a:gd name="csX1817" fmla="*/ 2009173 w 3685866"/>
                <a:gd name="csY1817" fmla="*/ 623511 h 2287844"/>
                <a:gd name="csX1818" fmla="*/ 2005826 w 3685866"/>
                <a:gd name="csY1818" fmla="*/ 617195 h 2287844"/>
                <a:gd name="csX1819" fmla="*/ 2004017 w 3685866"/>
                <a:gd name="csY1819" fmla="*/ 615056 h 2287844"/>
                <a:gd name="csX1820" fmla="*/ 2001593 w 3685866"/>
                <a:gd name="csY1820" fmla="*/ 617433 h 2287844"/>
                <a:gd name="csX1821" fmla="*/ 1995752 w 3685866"/>
                <a:gd name="csY1821" fmla="*/ 616080 h 2287844"/>
                <a:gd name="csX1822" fmla="*/ 1994836 w 3685866"/>
                <a:gd name="csY1822" fmla="*/ 616703 h 2287844"/>
                <a:gd name="csX1823" fmla="*/ 1995568 w 3685866"/>
                <a:gd name="csY1823" fmla="*/ 618864 h 2287844"/>
                <a:gd name="csX1824" fmla="*/ 1998838 w 3685866"/>
                <a:gd name="csY1824" fmla="*/ 623857 h 2287844"/>
                <a:gd name="csX1825" fmla="*/ 2501935 w 3685866"/>
                <a:gd name="csY1825" fmla="*/ 826686 h 2287844"/>
                <a:gd name="csX1826" fmla="*/ 2505930 w 3685866"/>
                <a:gd name="csY1826" fmla="*/ 831294 h 2287844"/>
                <a:gd name="csX1827" fmla="*/ 2507692 w 3685866"/>
                <a:gd name="csY1827" fmla="*/ 836163 h 2287844"/>
                <a:gd name="csX1828" fmla="*/ 2514964 w 3685866"/>
                <a:gd name="csY1828" fmla="*/ 846372 h 2287844"/>
                <a:gd name="csX1829" fmla="*/ 2516480 w 3685866"/>
                <a:gd name="csY1829" fmla="*/ 849803 h 2287844"/>
                <a:gd name="csX1830" fmla="*/ 2518112 w 3685866"/>
                <a:gd name="csY1830" fmla="*/ 847572 h 2287844"/>
                <a:gd name="csX1831" fmla="*/ 2519450 w 3685866"/>
                <a:gd name="csY1831" fmla="*/ 842002 h 2287844"/>
                <a:gd name="csX1832" fmla="*/ 2514649 w 3685866"/>
                <a:gd name="csY1832" fmla="*/ 833732 h 2287844"/>
                <a:gd name="csX1833" fmla="*/ 2505830 w 3685866"/>
                <a:gd name="csY1833" fmla="*/ 823486 h 2287844"/>
                <a:gd name="csX1834" fmla="*/ 2500612 w 3685866"/>
                <a:gd name="csY1834" fmla="*/ 820832 h 2287844"/>
                <a:gd name="csX1835" fmla="*/ 2500950 w 3685866"/>
                <a:gd name="csY1835" fmla="*/ 824932 h 2287844"/>
                <a:gd name="csX1836" fmla="*/ 2501935 w 3685866"/>
                <a:gd name="csY1836" fmla="*/ 826686 h 2287844"/>
                <a:gd name="csX1837" fmla="*/ 2265085 w 3685866"/>
                <a:gd name="csY1837" fmla="*/ 852680 h 2287844"/>
                <a:gd name="csX1838" fmla="*/ 2266409 w 3685866"/>
                <a:gd name="csY1838" fmla="*/ 852511 h 2287844"/>
                <a:gd name="csX1839" fmla="*/ 2268786 w 3685866"/>
                <a:gd name="csY1839" fmla="*/ 849564 h 2287844"/>
                <a:gd name="csX1840" fmla="*/ 2268440 w 3685866"/>
                <a:gd name="csY1840" fmla="*/ 848603 h 2287844"/>
                <a:gd name="csX1841" fmla="*/ 2266516 w 3685866"/>
                <a:gd name="csY1841" fmla="*/ 846003 h 2287844"/>
                <a:gd name="csX1842" fmla="*/ 2263969 w 3685866"/>
                <a:gd name="csY1842" fmla="*/ 845287 h 2287844"/>
                <a:gd name="csX1843" fmla="*/ 2261953 w 3685866"/>
                <a:gd name="csY1843" fmla="*/ 846433 h 2287844"/>
                <a:gd name="csX1844" fmla="*/ 2261938 w 3685866"/>
                <a:gd name="csY1844" fmla="*/ 847841 h 2287844"/>
                <a:gd name="csX1845" fmla="*/ 2262600 w 3685866"/>
                <a:gd name="csY1845" fmla="*/ 850618 h 2287844"/>
                <a:gd name="csX1846" fmla="*/ 2265085 w 3685866"/>
                <a:gd name="csY1846" fmla="*/ 852680 h 2287844"/>
                <a:gd name="csX1847" fmla="*/ 2593450 w 3685866"/>
                <a:gd name="csY1847" fmla="*/ 885020 h 2287844"/>
                <a:gd name="csX1848" fmla="*/ 2595604 w 3685866"/>
                <a:gd name="csY1848" fmla="*/ 890344 h 2287844"/>
                <a:gd name="csX1849" fmla="*/ 2598621 w 3685866"/>
                <a:gd name="csY1849" fmla="*/ 890344 h 2287844"/>
                <a:gd name="csX1850" fmla="*/ 2600822 w 3685866"/>
                <a:gd name="csY1850" fmla="*/ 889875 h 2287844"/>
                <a:gd name="csX1851" fmla="*/ 2608710 w 3685866"/>
                <a:gd name="csY1851" fmla="*/ 884290 h 2287844"/>
                <a:gd name="csX1852" fmla="*/ 2614551 w 3685866"/>
                <a:gd name="csY1852" fmla="*/ 883028 h 2287844"/>
                <a:gd name="csX1853" fmla="*/ 2616521 w 3685866"/>
                <a:gd name="csY1853" fmla="*/ 883482 h 2287844"/>
                <a:gd name="csX1854" fmla="*/ 2625778 w 3685866"/>
                <a:gd name="csY1854" fmla="*/ 887782 h 2287844"/>
                <a:gd name="csX1855" fmla="*/ 2634720 w 3685866"/>
                <a:gd name="csY1855" fmla="*/ 893690 h 2287844"/>
                <a:gd name="csX1856" fmla="*/ 2646156 w 3685866"/>
                <a:gd name="csY1856" fmla="*/ 895883 h 2287844"/>
                <a:gd name="csX1857" fmla="*/ 2650812 w 3685866"/>
                <a:gd name="csY1857" fmla="*/ 898037 h 2287844"/>
                <a:gd name="csX1858" fmla="*/ 2656106 w 3685866"/>
                <a:gd name="csY1858" fmla="*/ 898006 h 2287844"/>
                <a:gd name="csX1859" fmla="*/ 2661601 w 3685866"/>
                <a:gd name="csY1859" fmla="*/ 898645 h 2287844"/>
                <a:gd name="csX1860" fmla="*/ 2669196 w 3685866"/>
                <a:gd name="csY1860" fmla="*/ 900445 h 2287844"/>
                <a:gd name="csX1861" fmla="*/ 2674775 w 3685866"/>
                <a:gd name="csY1861" fmla="*/ 899652 h 2287844"/>
                <a:gd name="csX1862" fmla="*/ 2675637 w 3685866"/>
                <a:gd name="csY1862" fmla="*/ 898521 h 2287844"/>
                <a:gd name="csX1863" fmla="*/ 2675045 w 3685866"/>
                <a:gd name="csY1863" fmla="*/ 882520 h 2287844"/>
                <a:gd name="csX1864" fmla="*/ 2673898 w 3685866"/>
                <a:gd name="csY1864" fmla="*/ 877812 h 2287844"/>
                <a:gd name="csX1865" fmla="*/ 2672451 w 3685866"/>
                <a:gd name="csY1865" fmla="*/ 874166 h 2287844"/>
                <a:gd name="csX1866" fmla="*/ 2657230 w 3685866"/>
                <a:gd name="csY1866" fmla="*/ 856165 h 2287844"/>
                <a:gd name="csX1867" fmla="*/ 2652820 w 3685866"/>
                <a:gd name="csY1867" fmla="*/ 852411 h 2287844"/>
                <a:gd name="csX1868" fmla="*/ 2647418 w 3685866"/>
                <a:gd name="csY1868" fmla="*/ 848964 h 2287844"/>
                <a:gd name="csX1869" fmla="*/ 2641954 w 3685866"/>
                <a:gd name="csY1869" fmla="*/ 847487 h 2287844"/>
                <a:gd name="csX1870" fmla="*/ 2636560 w 3685866"/>
                <a:gd name="csY1870" fmla="*/ 848318 h 2287844"/>
                <a:gd name="csX1871" fmla="*/ 2628572 w 3685866"/>
                <a:gd name="csY1871" fmla="*/ 850834 h 2287844"/>
                <a:gd name="csX1872" fmla="*/ 2625932 w 3685866"/>
                <a:gd name="csY1872" fmla="*/ 850472 h 2287844"/>
                <a:gd name="csX1873" fmla="*/ 2623662 w 3685866"/>
                <a:gd name="csY1873" fmla="*/ 851295 h 2287844"/>
                <a:gd name="csX1874" fmla="*/ 2621476 w 3685866"/>
                <a:gd name="csY1874" fmla="*/ 853957 h 2287844"/>
                <a:gd name="csX1875" fmla="*/ 2619322 w 3685866"/>
                <a:gd name="csY1875" fmla="*/ 858134 h 2287844"/>
                <a:gd name="csX1876" fmla="*/ 2615305 w 3685866"/>
                <a:gd name="csY1876" fmla="*/ 869550 h 2287844"/>
                <a:gd name="csX1877" fmla="*/ 2613058 w 3685866"/>
                <a:gd name="csY1877" fmla="*/ 874489 h 2287844"/>
                <a:gd name="csX1878" fmla="*/ 2608456 w 3685866"/>
                <a:gd name="csY1878" fmla="*/ 880689 h 2287844"/>
                <a:gd name="csX1879" fmla="*/ 2603585 w 3685866"/>
                <a:gd name="csY1879" fmla="*/ 882620 h 2287844"/>
                <a:gd name="csX1880" fmla="*/ 2598514 w 3685866"/>
                <a:gd name="csY1880" fmla="*/ 883297 h 2287844"/>
                <a:gd name="csX1881" fmla="*/ 2593450 w 3685866"/>
                <a:gd name="csY1881" fmla="*/ 885020 h 2287844"/>
                <a:gd name="csX1882" fmla="*/ 2168461 w 3685866"/>
                <a:gd name="csY1882" fmla="*/ 913515 h 2287844"/>
                <a:gd name="csX1883" fmla="*/ 2173932 w 3685866"/>
                <a:gd name="csY1883" fmla="*/ 910184 h 2287844"/>
                <a:gd name="csX1884" fmla="*/ 2173409 w 3685866"/>
                <a:gd name="csY1884" fmla="*/ 908891 h 2287844"/>
                <a:gd name="csX1885" fmla="*/ 2169993 w 3685866"/>
                <a:gd name="csY1885" fmla="*/ 905214 h 2287844"/>
                <a:gd name="csX1886" fmla="*/ 2167530 w 3685866"/>
                <a:gd name="csY1886" fmla="*/ 904399 h 2287844"/>
                <a:gd name="csX1887" fmla="*/ 2163159 w 3685866"/>
                <a:gd name="csY1887" fmla="*/ 905306 h 2287844"/>
                <a:gd name="csX1888" fmla="*/ 2160535 w 3685866"/>
                <a:gd name="csY1888" fmla="*/ 907622 h 2287844"/>
                <a:gd name="csX1889" fmla="*/ 2163813 w 3685866"/>
                <a:gd name="csY1889" fmla="*/ 913476 h 2287844"/>
                <a:gd name="csX1890" fmla="*/ 2168461 w 3685866"/>
                <a:gd name="csY1890" fmla="*/ 913515 h 2287844"/>
                <a:gd name="csX1891" fmla="*/ 2609079 w 3685866"/>
                <a:gd name="csY1891" fmla="*/ 846949 h 2287844"/>
                <a:gd name="csX1892" fmla="*/ 2611188 w 3685866"/>
                <a:gd name="csY1892" fmla="*/ 847187 h 2287844"/>
                <a:gd name="csX1893" fmla="*/ 2622054 w 3685866"/>
                <a:gd name="csY1893" fmla="*/ 840879 h 2287844"/>
                <a:gd name="csX1894" fmla="*/ 2622846 w 3685866"/>
                <a:gd name="csY1894" fmla="*/ 836879 h 2287844"/>
                <a:gd name="csX1895" fmla="*/ 2623939 w 3685866"/>
                <a:gd name="csY1895" fmla="*/ 827624 h 2287844"/>
                <a:gd name="csX1896" fmla="*/ 2623554 w 3685866"/>
                <a:gd name="csY1896" fmla="*/ 824339 h 2287844"/>
                <a:gd name="csX1897" fmla="*/ 2622669 w 3685866"/>
                <a:gd name="csY1897" fmla="*/ 821693 h 2287844"/>
                <a:gd name="csX1898" fmla="*/ 2620630 w 3685866"/>
                <a:gd name="csY1898" fmla="*/ 819947 h 2287844"/>
                <a:gd name="csX1899" fmla="*/ 2618576 w 3685866"/>
                <a:gd name="csY1899" fmla="*/ 819224 h 2287844"/>
                <a:gd name="csX1900" fmla="*/ 2609033 w 3685866"/>
                <a:gd name="csY1900" fmla="*/ 819801 h 2287844"/>
                <a:gd name="csX1901" fmla="*/ 2606717 w 3685866"/>
                <a:gd name="csY1901" fmla="*/ 820539 h 2287844"/>
                <a:gd name="csX1902" fmla="*/ 2604416 w 3685866"/>
                <a:gd name="csY1902" fmla="*/ 822170 h 2287844"/>
                <a:gd name="csX1903" fmla="*/ 2602423 w 3685866"/>
                <a:gd name="csY1903" fmla="*/ 826332 h 2287844"/>
                <a:gd name="csX1904" fmla="*/ 2604185 w 3685866"/>
                <a:gd name="csY1904" fmla="*/ 840479 h 2287844"/>
                <a:gd name="csX1905" fmla="*/ 2609079 w 3685866"/>
                <a:gd name="csY1905" fmla="*/ 846949 h 2287844"/>
                <a:gd name="csX1906" fmla="*/ 1357923 w 3685866"/>
                <a:gd name="csY1906" fmla="*/ 834879 h 2287844"/>
                <a:gd name="csX1907" fmla="*/ 1360832 w 3685866"/>
                <a:gd name="csY1907" fmla="*/ 836402 h 2287844"/>
                <a:gd name="csX1908" fmla="*/ 1362933 w 3685866"/>
                <a:gd name="csY1908" fmla="*/ 833694 h 2287844"/>
                <a:gd name="csX1909" fmla="*/ 1362471 w 3685866"/>
                <a:gd name="csY1909" fmla="*/ 832094 h 2287844"/>
                <a:gd name="csX1910" fmla="*/ 1360785 w 3685866"/>
                <a:gd name="csY1910" fmla="*/ 829155 h 2287844"/>
                <a:gd name="csX1911" fmla="*/ 1358947 w 3685866"/>
                <a:gd name="csY1911" fmla="*/ 828140 h 2287844"/>
                <a:gd name="csX1912" fmla="*/ 1355853 w 3685866"/>
                <a:gd name="csY1912" fmla="*/ 829101 h 2287844"/>
                <a:gd name="csX1913" fmla="*/ 1354714 w 3685866"/>
                <a:gd name="csY1913" fmla="*/ 830540 h 2287844"/>
                <a:gd name="csX1914" fmla="*/ 1355838 w 3685866"/>
                <a:gd name="csY1914" fmla="*/ 833056 h 2287844"/>
                <a:gd name="csX1915" fmla="*/ 1357923 w 3685866"/>
                <a:gd name="csY1915" fmla="*/ 834879 h 2287844"/>
                <a:gd name="csX1916" fmla="*/ 2553079 w 3685866"/>
                <a:gd name="csY1916" fmla="*/ 1017060 h 2287844"/>
                <a:gd name="csX1917" fmla="*/ 2541529 w 3685866"/>
                <a:gd name="csY1917" fmla="*/ 1017606 h 2287844"/>
                <a:gd name="csX1918" fmla="*/ 2539074 w 3685866"/>
                <a:gd name="csY1918" fmla="*/ 1019160 h 2287844"/>
                <a:gd name="csX1919" fmla="*/ 2538243 w 3685866"/>
                <a:gd name="csY1919" fmla="*/ 1019229 h 2287844"/>
                <a:gd name="csX1920" fmla="*/ 2537212 w 3685866"/>
                <a:gd name="csY1920" fmla="*/ 1020145 h 2287844"/>
                <a:gd name="csX1921" fmla="*/ 2536826 w 3685866"/>
                <a:gd name="csY1921" fmla="*/ 1021014 h 2287844"/>
                <a:gd name="csX1922" fmla="*/ 2537142 w 3685866"/>
                <a:gd name="csY1922" fmla="*/ 1022899 h 2287844"/>
                <a:gd name="csX1923" fmla="*/ 2541174 w 3685866"/>
                <a:gd name="csY1923" fmla="*/ 1026045 h 2287844"/>
                <a:gd name="csX1924" fmla="*/ 2542875 w 3685866"/>
                <a:gd name="csY1924" fmla="*/ 1025730 h 2287844"/>
                <a:gd name="csX1925" fmla="*/ 2544153 w 3685866"/>
                <a:gd name="csY1925" fmla="*/ 1024591 h 2287844"/>
                <a:gd name="csX1926" fmla="*/ 2545322 w 3685866"/>
                <a:gd name="csY1926" fmla="*/ 1024176 h 2287844"/>
                <a:gd name="csX1927" fmla="*/ 2546492 w 3685866"/>
                <a:gd name="csY1927" fmla="*/ 1024776 h 2287844"/>
                <a:gd name="csX1928" fmla="*/ 2548670 w 3685866"/>
                <a:gd name="csY1928" fmla="*/ 1027538 h 2287844"/>
                <a:gd name="csX1929" fmla="*/ 2550802 w 3685866"/>
                <a:gd name="csY1929" fmla="*/ 1028261 h 2287844"/>
                <a:gd name="csX1930" fmla="*/ 2556158 w 3685866"/>
                <a:gd name="csY1930" fmla="*/ 1022530 h 2287844"/>
                <a:gd name="csX1931" fmla="*/ 2555596 w 3685866"/>
                <a:gd name="csY1931" fmla="*/ 1020137 h 2287844"/>
                <a:gd name="csX1932" fmla="*/ 2553957 w 3685866"/>
                <a:gd name="csY1932" fmla="*/ 1017391 h 2287844"/>
                <a:gd name="csX1933" fmla="*/ 2553079 w 3685866"/>
                <a:gd name="csY1933" fmla="*/ 1017060 h 2287844"/>
                <a:gd name="csX1934" fmla="*/ 1505245 w 3685866"/>
                <a:gd name="csY1934" fmla="*/ 563561 h 2287844"/>
                <a:gd name="csX1935" fmla="*/ 1509885 w 3685866"/>
                <a:gd name="csY1935" fmla="*/ 563091 h 2287844"/>
                <a:gd name="csX1936" fmla="*/ 1513163 w 3685866"/>
                <a:gd name="csY1936" fmla="*/ 556683 h 2287844"/>
                <a:gd name="csX1937" fmla="*/ 1513463 w 3685866"/>
                <a:gd name="csY1937" fmla="*/ 554160 h 2287844"/>
                <a:gd name="csX1938" fmla="*/ 1512086 w 3685866"/>
                <a:gd name="csY1938" fmla="*/ 551144 h 2287844"/>
                <a:gd name="csX1939" fmla="*/ 1504860 w 3685866"/>
                <a:gd name="csY1939" fmla="*/ 552083 h 2287844"/>
                <a:gd name="csX1940" fmla="*/ 1503105 w 3685866"/>
                <a:gd name="csY1940" fmla="*/ 554975 h 2287844"/>
                <a:gd name="csX1941" fmla="*/ 1501843 w 3685866"/>
                <a:gd name="csY1941" fmla="*/ 559391 h 2287844"/>
                <a:gd name="csX1942" fmla="*/ 1502651 w 3685866"/>
                <a:gd name="csY1942" fmla="*/ 561037 h 2287844"/>
                <a:gd name="csX1943" fmla="*/ 1505245 w 3685866"/>
                <a:gd name="csY1943" fmla="*/ 563561 h 2287844"/>
                <a:gd name="csX1944" fmla="*/ 3172116 w 3685866"/>
                <a:gd name="csY1944" fmla="*/ 1841053 h 2287844"/>
                <a:gd name="csX1945" fmla="*/ 3170493 w 3685866"/>
                <a:gd name="csY1945" fmla="*/ 1838961 h 2287844"/>
                <a:gd name="csX1946" fmla="*/ 3167122 w 3685866"/>
                <a:gd name="csY1946" fmla="*/ 1832945 h 2287844"/>
                <a:gd name="csX1947" fmla="*/ 3166730 w 3685866"/>
                <a:gd name="csY1947" fmla="*/ 1830045 h 2287844"/>
                <a:gd name="csX1948" fmla="*/ 3167722 w 3685866"/>
                <a:gd name="csY1948" fmla="*/ 1827414 h 2287844"/>
                <a:gd name="csX1949" fmla="*/ 3166337 w 3685866"/>
                <a:gd name="csY1949" fmla="*/ 1826960 h 2287844"/>
                <a:gd name="csX1950" fmla="*/ 3160281 w 3685866"/>
                <a:gd name="csY1950" fmla="*/ 1825922 h 2287844"/>
                <a:gd name="csX1951" fmla="*/ 3158103 w 3685866"/>
                <a:gd name="csY1951" fmla="*/ 1827606 h 2287844"/>
                <a:gd name="csX1952" fmla="*/ 3156387 w 3685866"/>
                <a:gd name="csY1952" fmla="*/ 1828076 h 2287844"/>
                <a:gd name="csX1953" fmla="*/ 3161589 w 3685866"/>
                <a:gd name="csY1953" fmla="*/ 1832007 h 2287844"/>
                <a:gd name="csX1954" fmla="*/ 3163197 w 3685866"/>
                <a:gd name="csY1954" fmla="*/ 1834076 h 2287844"/>
                <a:gd name="csX1955" fmla="*/ 3163544 w 3685866"/>
                <a:gd name="csY1955" fmla="*/ 1836307 h 2287844"/>
                <a:gd name="csX1956" fmla="*/ 3164344 w 3685866"/>
                <a:gd name="csY1956" fmla="*/ 1838046 h 2287844"/>
                <a:gd name="csX1957" fmla="*/ 3166730 w 3685866"/>
                <a:gd name="csY1957" fmla="*/ 1841569 h 2287844"/>
                <a:gd name="csX1958" fmla="*/ 3168784 w 3685866"/>
                <a:gd name="csY1958" fmla="*/ 1844269 h 2287844"/>
                <a:gd name="csX1959" fmla="*/ 3170008 w 3685866"/>
                <a:gd name="csY1959" fmla="*/ 1845261 h 2287844"/>
                <a:gd name="csX1960" fmla="*/ 3171778 w 3685866"/>
                <a:gd name="csY1960" fmla="*/ 1845685 h 2287844"/>
                <a:gd name="csX1961" fmla="*/ 3173017 w 3685866"/>
                <a:gd name="csY1961" fmla="*/ 1847900 h 2287844"/>
                <a:gd name="csX1962" fmla="*/ 3175695 w 3685866"/>
                <a:gd name="csY1962" fmla="*/ 1850639 h 2287844"/>
                <a:gd name="csX1963" fmla="*/ 3175811 w 3685866"/>
                <a:gd name="csY1963" fmla="*/ 1845223 h 2287844"/>
                <a:gd name="csX1964" fmla="*/ 3174240 w 3685866"/>
                <a:gd name="csY1964" fmla="*/ 1842654 h 2287844"/>
                <a:gd name="csX1965" fmla="*/ 3172116 w 3685866"/>
                <a:gd name="csY1965" fmla="*/ 1841053 h 2287844"/>
                <a:gd name="csX1966" fmla="*/ 2915835 w 3685866"/>
                <a:gd name="csY1966" fmla="*/ 2036920 h 2287844"/>
                <a:gd name="csX1967" fmla="*/ 2915789 w 3685866"/>
                <a:gd name="csY1967" fmla="*/ 2039782 h 2287844"/>
                <a:gd name="csX1968" fmla="*/ 2918028 w 3685866"/>
                <a:gd name="csY1968" fmla="*/ 2040651 h 2287844"/>
                <a:gd name="csX1969" fmla="*/ 2920099 w 3685866"/>
                <a:gd name="csY1969" fmla="*/ 2039190 h 2287844"/>
                <a:gd name="csX1970" fmla="*/ 2920522 w 3685866"/>
                <a:gd name="csY1970" fmla="*/ 2038005 h 2287844"/>
                <a:gd name="csX1971" fmla="*/ 2919929 w 3685866"/>
                <a:gd name="csY1971" fmla="*/ 2034020 h 2287844"/>
                <a:gd name="csX1972" fmla="*/ 2921684 w 3685866"/>
                <a:gd name="csY1972" fmla="*/ 2030766 h 2287844"/>
                <a:gd name="csX1973" fmla="*/ 2922037 w 3685866"/>
                <a:gd name="csY1973" fmla="*/ 2028643 h 2287844"/>
                <a:gd name="csX1974" fmla="*/ 2920422 w 3685866"/>
                <a:gd name="csY1974" fmla="*/ 2028089 h 2287844"/>
                <a:gd name="csX1975" fmla="*/ 2915835 w 3685866"/>
                <a:gd name="csY1975" fmla="*/ 2036920 h 2287844"/>
                <a:gd name="csX1976" fmla="*/ 2882052 w 3685866"/>
                <a:gd name="csY1976" fmla="*/ 2088462 h 2287844"/>
                <a:gd name="csX1977" fmla="*/ 2880651 w 3685866"/>
                <a:gd name="csY1977" fmla="*/ 2090678 h 2287844"/>
                <a:gd name="csX1978" fmla="*/ 2881083 w 3685866"/>
                <a:gd name="csY1978" fmla="*/ 2091139 h 2287844"/>
                <a:gd name="csX1979" fmla="*/ 2882160 w 3685866"/>
                <a:gd name="csY1979" fmla="*/ 2091378 h 2287844"/>
                <a:gd name="csX1980" fmla="*/ 2883184 w 3685866"/>
                <a:gd name="csY1980" fmla="*/ 2089562 h 2287844"/>
                <a:gd name="csX1981" fmla="*/ 2882706 w 3685866"/>
                <a:gd name="csY1981" fmla="*/ 2088093 h 2287844"/>
                <a:gd name="csX1982" fmla="*/ 2882052 w 3685866"/>
                <a:gd name="csY1982" fmla="*/ 2088462 h 2287844"/>
                <a:gd name="csX1983" fmla="*/ 2945832 w 3685866"/>
                <a:gd name="csY1983" fmla="*/ 1990748 h 2287844"/>
                <a:gd name="csX1984" fmla="*/ 2943308 w 3685866"/>
                <a:gd name="csY1984" fmla="*/ 1993225 h 2287844"/>
                <a:gd name="csX1985" fmla="*/ 2940891 w 3685866"/>
                <a:gd name="csY1985" fmla="*/ 2000064 h 2287844"/>
                <a:gd name="csX1986" fmla="*/ 2938890 w 3685866"/>
                <a:gd name="csY1986" fmla="*/ 2002826 h 2287844"/>
                <a:gd name="csX1987" fmla="*/ 2933573 w 3685866"/>
                <a:gd name="csY1987" fmla="*/ 2003903 h 2287844"/>
                <a:gd name="csX1988" fmla="*/ 2931257 w 3685866"/>
                <a:gd name="csY1988" fmla="*/ 2006457 h 2287844"/>
                <a:gd name="csX1989" fmla="*/ 2928918 w 3685866"/>
                <a:gd name="csY1989" fmla="*/ 2006295 h 2287844"/>
                <a:gd name="csX1990" fmla="*/ 2928417 w 3685866"/>
                <a:gd name="csY1990" fmla="*/ 2007418 h 2287844"/>
                <a:gd name="csX1991" fmla="*/ 2929448 w 3685866"/>
                <a:gd name="csY1991" fmla="*/ 2009165 h 2287844"/>
                <a:gd name="csX1992" fmla="*/ 2929448 w 3685866"/>
                <a:gd name="csY1992" fmla="*/ 2013134 h 2287844"/>
                <a:gd name="csX1993" fmla="*/ 2930441 w 3685866"/>
                <a:gd name="csY1993" fmla="*/ 2014257 h 2287844"/>
                <a:gd name="csX1994" fmla="*/ 2932780 w 3685866"/>
                <a:gd name="csY1994" fmla="*/ 2014927 h 2287844"/>
                <a:gd name="csX1995" fmla="*/ 2933904 w 3685866"/>
                <a:gd name="csY1995" fmla="*/ 2013703 h 2287844"/>
                <a:gd name="csX1996" fmla="*/ 2935358 w 3685866"/>
                <a:gd name="csY1996" fmla="*/ 2011426 h 2287844"/>
                <a:gd name="csX1997" fmla="*/ 2937328 w 3685866"/>
                <a:gd name="csY1997" fmla="*/ 2010365 h 2287844"/>
                <a:gd name="csX1998" fmla="*/ 2941323 w 3685866"/>
                <a:gd name="csY1998" fmla="*/ 2009534 h 2287844"/>
                <a:gd name="csX1999" fmla="*/ 2944100 w 3685866"/>
                <a:gd name="csY1999" fmla="*/ 2006164 h 2287844"/>
                <a:gd name="csX2000" fmla="*/ 2946771 w 3685866"/>
                <a:gd name="csY2000" fmla="*/ 2001118 h 2287844"/>
                <a:gd name="csX2001" fmla="*/ 2947979 w 3685866"/>
                <a:gd name="csY2001" fmla="*/ 1997479 h 2287844"/>
                <a:gd name="csX2002" fmla="*/ 2948464 w 3685866"/>
                <a:gd name="csY2002" fmla="*/ 1993679 h 2287844"/>
                <a:gd name="csX2003" fmla="*/ 2947902 w 3685866"/>
                <a:gd name="csY2003" fmla="*/ 1990256 h 2287844"/>
                <a:gd name="csX2004" fmla="*/ 2945832 w 3685866"/>
                <a:gd name="csY2004" fmla="*/ 1990748 h 2287844"/>
                <a:gd name="csX2005" fmla="*/ 2953920 w 3685866"/>
                <a:gd name="csY2005" fmla="*/ 1987163 h 2287844"/>
                <a:gd name="csX2006" fmla="*/ 2950388 w 3685866"/>
                <a:gd name="csY2006" fmla="*/ 1989802 h 2287844"/>
                <a:gd name="csX2007" fmla="*/ 2949418 w 3685866"/>
                <a:gd name="csY2007" fmla="*/ 1991602 h 2287844"/>
                <a:gd name="csX2008" fmla="*/ 2950026 w 3685866"/>
                <a:gd name="csY2008" fmla="*/ 1992610 h 2287844"/>
                <a:gd name="csX2009" fmla="*/ 2952819 w 3685866"/>
                <a:gd name="csY2009" fmla="*/ 1994748 h 2287844"/>
                <a:gd name="csX2010" fmla="*/ 2953674 w 3685866"/>
                <a:gd name="csY2010" fmla="*/ 1994925 h 2287844"/>
                <a:gd name="csX2011" fmla="*/ 2954528 w 3685866"/>
                <a:gd name="csY2011" fmla="*/ 1994117 h 2287844"/>
                <a:gd name="csX2012" fmla="*/ 2956213 w 3685866"/>
                <a:gd name="csY2012" fmla="*/ 1990933 h 2287844"/>
                <a:gd name="csX2013" fmla="*/ 2956313 w 3685866"/>
                <a:gd name="csY2013" fmla="*/ 1987809 h 2287844"/>
                <a:gd name="csX2014" fmla="*/ 2955628 w 3685866"/>
                <a:gd name="csY2014" fmla="*/ 1987240 h 2287844"/>
                <a:gd name="csX2015" fmla="*/ 2953920 w 3685866"/>
                <a:gd name="csY2015" fmla="*/ 1987163 h 2287844"/>
                <a:gd name="csX2016" fmla="*/ 1338515 w 3685866"/>
                <a:gd name="csY2016" fmla="*/ 732157 h 2287844"/>
                <a:gd name="csX2017" fmla="*/ 1340139 w 3685866"/>
                <a:gd name="csY2017" fmla="*/ 735734 h 2287844"/>
                <a:gd name="csX2018" fmla="*/ 1341070 w 3685866"/>
                <a:gd name="csY2018" fmla="*/ 736441 h 2287844"/>
                <a:gd name="csX2019" fmla="*/ 1344587 w 3685866"/>
                <a:gd name="csY2019" fmla="*/ 733387 h 2287844"/>
                <a:gd name="csX2020" fmla="*/ 1345549 w 3685866"/>
                <a:gd name="csY2020" fmla="*/ 737949 h 2287844"/>
                <a:gd name="csX2021" fmla="*/ 1347134 w 3685866"/>
                <a:gd name="csY2021" fmla="*/ 739272 h 2287844"/>
                <a:gd name="csX2022" fmla="*/ 1348680 w 3685866"/>
                <a:gd name="csY2022" fmla="*/ 731295 h 2287844"/>
                <a:gd name="csX2023" fmla="*/ 1351466 w 3685866"/>
                <a:gd name="csY2023" fmla="*/ 731464 h 2287844"/>
                <a:gd name="csX2024" fmla="*/ 1352375 w 3685866"/>
                <a:gd name="csY2024" fmla="*/ 730479 h 2287844"/>
                <a:gd name="csX2025" fmla="*/ 1352097 w 3685866"/>
                <a:gd name="csY2025" fmla="*/ 727364 h 2287844"/>
                <a:gd name="csX2026" fmla="*/ 1351313 w 3685866"/>
                <a:gd name="csY2026" fmla="*/ 724587 h 2287844"/>
                <a:gd name="csX2027" fmla="*/ 1351166 w 3685866"/>
                <a:gd name="csY2027" fmla="*/ 716309 h 2287844"/>
                <a:gd name="csX2028" fmla="*/ 1348057 w 3685866"/>
                <a:gd name="csY2028" fmla="*/ 716494 h 2287844"/>
                <a:gd name="csX2029" fmla="*/ 1345703 w 3685866"/>
                <a:gd name="csY2029" fmla="*/ 717856 h 2287844"/>
                <a:gd name="csX2030" fmla="*/ 1345633 w 3685866"/>
                <a:gd name="csY2030" fmla="*/ 721102 h 2287844"/>
                <a:gd name="csX2031" fmla="*/ 1346003 w 3685866"/>
                <a:gd name="csY2031" fmla="*/ 725394 h 2287844"/>
                <a:gd name="csX2032" fmla="*/ 1344179 w 3685866"/>
                <a:gd name="csY2032" fmla="*/ 725641 h 2287844"/>
                <a:gd name="csX2033" fmla="*/ 1341370 w 3685866"/>
                <a:gd name="csY2033" fmla="*/ 721833 h 2287844"/>
                <a:gd name="csX2034" fmla="*/ 1336799 w 3685866"/>
                <a:gd name="csY2034" fmla="*/ 728987 h 2287844"/>
                <a:gd name="csX2035" fmla="*/ 1337484 w 3685866"/>
                <a:gd name="csY2035" fmla="*/ 731403 h 2287844"/>
                <a:gd name="csX2036" fmla="*/ 1338515 w 3685866"/>
                <a:gd name="csY2036" fmla="*/ 732157 h 2287844"/>
                <a:gd name="csX2037" fmla="*/ 2936151 w 3685866"/>
                <a:gd name="csY2037" fmla="*/ 1988925 h 2287844"/>
                <a:gd name="csX2038" fmla="*/ 2938121 w 3685866"/>
                <a:gd name="csY2038" fmla="*/ 1988540 h 2287844"/>
                <a:gd name="csX2039" fmla="*/ 2938306 w 3685866"/>
                <a:gd name="csY2039" fmla="*/ 1987740 h 2287844"/>
                <a:gd name="csX2040" fmla="*/ 2938006 w 3685866"/>
                <a:gd name="csY2040" fmla="*/ 1985517 h 2287844"/>
                <a:gd name="csX2041" fmla="*/ 2936474 w 3685866"/>
                <a:gd name="csY2041" fmla="*/ 1984701 h 2287844"/>
                <a:gd name="csX2042" fmla="*/ 2934289 w 3685866"/>
                <a:gd name="csY2042" fmla="*/ 1985417 h 2287844"/>
                <a:gd name="csX2043" fmla="*/ 2934635 w 3685866"/>
                <a:gd name="csY2043" fmla="*/ 1986917 h 2287844"/>
                <a:gd name="csX2044" fmla="*/ 2935274 w 3685866"/>
                <a:gd name="csY2044" fmla="*/ 1988017 h 2287844"/>
                <a:gd name="csX2045" fmla="*/ 2936151 w 3685866"/>
                <a:gd name="csY2045" fmla="*/ 1988925 h 2287844"/>
                <a:gd name="csX2046" fmla="*/ 2862983 w 3685866"/>
                <a:gd name="csY2046" fmla="*/ 2110318 h 2287844"/>
                <a:gd name="csX2047" fmla="*/ 2860259 w 3685866"/>
                <a:gd name="csY2047" fmla="*/ 2113333 h 2287844"/>
                <a:gd name="csX2048" fmla="*/ 2856473 w 3685866"/>
                <a:gd name="csY2048" fmla="*/ 2117941 h 2287844"/>
                <a:gd name="csX2049" fmla="*/ 2853248 w 3685866"/>
                <a:gd name="csY2049" fmla="*/ 2118449 h 2287844"/>
                <a:gd name="csX2050" fmla="*/ 2853425 w 3685866"/>
                <a:gd name="csY2050" fmla="*/ 2119203 h 2287844"/>
                <a:gd name="csX2051" fmla="*/ 2854087 w 3685866"/>
                <a:gd name="csY2051" fmla="*/ 2120480 h 2287844"/>
                <a:gd name="csX2052" fmla="*/ 2855411 w 3685866"/>
                <a:gd name="csY2052" fmla="*/ 2120518 h 2287844"/>
                <a:gd name="csX2053" fmla="*/ 2859435 w 3685866"/>
                <a:gd name="csY2053" fmla="*/ 2117056 h 2287844"/>
                <a:gd name="csX2054" fmla="*/ 2865638 w 3685866"/>
                <a:gd name="csY2054" fmla="*/ 2109325 h 2287844"/>
                <a:gd name="csX2055" fmla="*/ 2864468 w 3685866"/>
                <a:gd name="csY2055" fmla="*/ 2109287 h 2287844"/>
                <a:gd name="csX2056" fmla="*/ 2862983 w 3685866"/>
                <a:gd name="csY2056" fmla="*/ 2110318 h 2287844"/>
                <a:gd name="csX2057" fmla="*/ 2905323 w 3685866"/>
                <a:gd name="csY2057" fmla="*/ 2052591 h 2287844"/>
                <a:gd name="csX2058" fmla="*/ 2904577 w 3685866"/>
                <a:gd name="csY2058" fmla="*/ 2054960 h 2287844"/>
                <a:gd name="csX2059" fmla="*/ 2902430 w 3685866"/>
                <a:gd name="csY2059" fmla="*/ 2056906 h 2287844"/>
                <a:gd name="csX2060" fmla="*/ 2902607 w 3685866"/>
                <a:gd name="csY2060" fmla="*/ 2057452 h 2287844"/>
                <a:gd name="csX2061" fmla="*/ 2903522 w 3685866"/>
                <a:gd name="csY2061" fmla="*/ 2058006 h 2287844"/>
                <a:gd name="csX2062" fmla="*/ 2904346 w 3685866"/>
                <a:gd name="csY2062" fmla="*/ 2056322 h 2287844"/>
                <a:gd name="csX2063" fmla="*/ 2907008 w 3685866"/>
                <a:gd name="csY2063" fmla="*/ 2054137 h 2287844"/>
                <a:gd name="csX2064" fmla="*/ 2907524 w 3685866"/>
                <a:gd name="csY2064" fmla="*/ 2052998 h 2287844"/>
                <a:gd name="csX2065" fmla="*/ 2906885 w 3685866"/>
                <a:gd name="csY2065" fmla="*/ 2052575 h 2287844"/>
                <a:gd name="csX2066" fmla="*/ 2905323 w 3685866"/>
                <a:gd name="csY2066" fmla="*/ 2052591 h 2287844"/>
                <a:gd name="csX2067" fmla="*/ 2730875 w 3685866"/>
                <a:gd name="csY2067" fmla="*/ 2222802 h 2287844"/>
                <a:gd name="csX2068" fmla="*/ 2730421 w 3685866"/>
                <a:gd name="csY2068" fmla="*/ 2223194 h 2287844"/>
                <a:gd name="csX2069" fmla="*/ 2730513 w 3685866"/>
                <a:gd name="csY2069" fmla="*/ 2223587 h 2287844"/>
                <a:gd name="csX2070" fmla="*/ 2730798 w 3685866"/>
                <a:gd name="csY2070" fmla="*/ 2223517 h 2287844"/>
                <a:gd name="csX2071" fmla="*/ 2731322 w 3685866"/>
                <a:gd name="csY2071" fmla="*/ 2223156 h 2287844"/>
                <a:gd name="csX2072" fmla="*/ 2731683 w 3685866"/>
                <a:gd name="csY2072" fmla="*/ 2222933 h 2287844"/>
                <a:gd name="csX2073" fmla="*/ 2731991 w 3685866"/>
                <a:gd name="csY2073" fmla="*/ 2222610 h 2287844"/>
                <a:gd name="csX2074" fmla="*/ 2731729 w 3685866"/>
                <a:gd name="csY2074" fmla="*/ 2222348 h 2287844"/>
                <a:gd name="csX2075" fmla="*/ 2730875 w 3685866"/>
                <a:gd name="csY2075" fmla="*/ 2222802 h 2287844"/>
                <a:gd name="csX2076" fmla="*/ 2737016 w 3685866"/>
                <a:gd name="csY2076" fmla="*/ 2216455 h 2287844"/>
                <a:gd name="csX2077" fmla="*/ 2736523 w 3685866"/>
                <a:gd name="csY2077" fmla="*/ 2216325 h 2287844"/>
                <a:gd name="csX2078" fmla="*/ 2735954 w 3685866"/>
                <a:gd name="csY2078" fmla="*/ 2216717 h 2287844"/>
                <a:gd name="csX2079" fmla="*/ 2735739 w 3685866"/>
                <a:gd name="csY2079" fmla="*/ 2216978 h 2287844"/>
                <a:gd name="csX2080" fmla="*/ 2736054 w 3685866"/>
                <a:gd name="csY2080" fmla="*/ 2217109 h 2287844"/>
                <a:gd name="csX2081" fmla="*/ 2737001 w 3685866"/>
                <a:gd name="csY2081" fmla="*/ 2217271 h 2287844"/>
                <a:gd name="csX2082" fmla="*/ 2737570 w 3685866"/>
                <a:gd name="csY2082" fmla="*/ 2217109 h 2287844"/>
                <a:gd name="csX2083" fmla="*/ 2737385 w 3685866"/>
                <a:gd name="csY2083" fmla="*/ 2216548 h 2287844"/>
                <a:gd name="csX2084" fmla="*/ 2737016 w 3685866"/>
                <a:gd name="csY2084" fmla="*/ 2216455 h 2287844"/>
                <a:gd name="csX2085" fmla="*/ 2734299 w 3685866"/>
                <a:gd name="csY2085" fmla="*/ 2190992 h 2287844"/>
                <a:gd name="csX2086" fmla="*/ 2732237 w 3685866"/>
                <a:gd name="csY2086" fmla="*/ 2190915 h 2287844"/>
                <a:gd name="csX2087" fmla="*/ 2728528 w 3685866"/>
                <a:gd name="csY2087" fmla="*/ 2197762 h 2287844"/>
                <a:gd name="csX2088" fmla="*/ 2727443 w 3685866"/>
                <a:gd name="csY2088" fmla="*/ 2198485 h 2287844"/>
                <a:gd name="csX2089" fmla="*/ 2726619 w 3685866"/>
                <a:gd name="csY2089" fmla="*/ 2200154 h 2287844"/>
                <a:gd name="csX2090" fmla="*/ 2724919 w 3685866"/>
                <a:gd name="csY2090" fmla="*/ 2202077 h 2287844"/>
                <a:gd name="csX2091" fmla="*/ 2724380 w 3685866"/>
                <a:gd name="csY2091" fmla="*/ 2203801 h 2287844"/>
                <a:gd name="csX2092" fmla="*/ 2722610 w 3685866"/>
                <a:gd name="csY2092" fmla="*/ 2205970 h 2287844"/>
                <a:gd name="csX2093" fmla="*/ 2718201 w 3685866"/>
                <a:gd name="csY2093" fmla="*/ 2209801 h 2287844"/>
                <a:gd name="csX2094" fmla="*/ 2717423 w 3685866"/>
                <a:gd name="csY2094" fmla="*/ 2211609 h 2287844"/>
                <a:gd name="csX2095" fmla="*/ 2717708 w 3685866"/>
                <a:gd name="csY2095" fmla="*/ 2213794 h 2287844"/>
                <a:gd name="csX2096" fmla="*/ 2720225 w 3685866"/>
                <a:gd name="csY2096" fmla="*/ 2215948 h 2287844"/>
                <a:gd name="csX2097" fmla="*/ 2720894 w 3685866"/>
                <a:gd name="csY2097" fmla="*/ 2210570 h 2287844"/>
                <a:gd name="csX2098" fmla="*/ 2724788 w 3685866"/>
                <a:gd name="csY2098" fmla="*/ 2207716 h 2287844"/>
                <a:gd name="csX2099" fmla="*/ 2727389 w 3685866"/>
                <a:gd name="csY2099" fmla="*/ 2204516 h 2287844"/>
                <a:gd name="csX2100" fmla="*/ 2727959 w 3685866"/>
                <a:gd name="csY2100" fmla="*/ 2202839 h 2287844"/>
                <a:gd name="csX2101" fmla="*/ 2732245 w 3685866"/>
                <a:gd name="csY2101" fmla="*/ 2198570 h 2287844"/>
                <a:gd name="csX2102" fmla="*/ 2733553 w 3685866"/>
                <a:gd name="csY2102" fmla="*/ 2197885 h 2287844"/>
                <a:gd name="csX2103" fmla="*/ 2736223 w 3685866"/>
                <a:gd name="csY2103" fmla="*/ 2197516 h 2287844"/>
                <a:gd name="csX2104" fmla="*/ 2739256 w 3685866"/>
                <a:gd name="csY2104" fmla="*/ 2194669 h 2287844"/>
                <a:gd name="csX2105" fmla="*/ 2740979 w 3685866"/>
                <a:gd name="csY2105" fmla="*/ 2194700 h 2287844"/>
                <a:gd name="csX2106" fmla="*/ 2742095 w 3685866"/>
                <a:gd name="csY2106" fmla="*/ 2192715 h 2287844"/>
                <a:gd name="csX2107" fmla="*/ 2737516 w 3685866"/>
                <a:gd name="csY2107" fmla="*/ 2193192 h 2287844"/>
                <a:gd name="csX2108" fmla="*/ 2734299 w 3685866"/>
                <a:gd name="csY2108" fmla="*/ 2190992 h 2287844"/>
                <a:gd name="csX2109" fmla="*/ 2728336 w 3685866"/>
                <a:gd name="csY2109" fmla="*/ 2222102 h 2287844"/>
                <a:gd name="csX2110" fmla="*/ 2727959 w 3685866"/>
                <a:gd name="csY2110" fmla="*/ 2222148 h 2287844"/>
                <a:gd name="csX2111" fmla="*/ 2727558 w 3685866"/>
                <a:gd name="csY2111" fmla="*/ 2222171 h 2287844"/>
                <a:gd name="csX2112" fmla="*/ 2727258 w 3685866"/>
                <a:gd name="csY2112" fmla="*/ 2222017 h 2287844"/>
                <a:gd name="csX2113" fmla="*/ 2726989 w 3685866"/>
                <a:gd name="csY2113" fmla="*/ 2222071 h 2287844"/>
                <a:gd name="csX2114" fmla="*/ 2726989 w 3685866"/>
                <a:gd name="csY2114" fmla="*/ 2222287 h 2287844"/>
                <a:gd name="csX2115" fmla="*/ 2727258 w 3685866"/>
                <a:gd name="csY2115" fmla="*/ 2222479 h 2287844"/>
                <a:gd name="csX2116" fmla="*/ 2727366 w 3685866"/>
                <a:gd name="csY2116" fmla="*/ 2222802 h 2287844"/>
                <a:gd name="csX2117" fmla="*/ 2727527 w 3685866"/>
                <a:gd name="csY2117" fmla="*/ 2223194 h 2287844"/>
                <a:gd name="csX2118" fmla="*/ 2727812 w 3685866"/>
                <a:gd name="csY2118" fmla="*/ 2223117 h 2287844"/>
                <a:gd name="csX2119" fmla="*/ 2728328 w 3685866"/>
                <a:gd name="csY2119" fmla="*/ 2223017 h 2287844"/>
                <a:gd name="csX2120" fmla="*/ 2728589 w 3685866"/>
                <a:gd name="csY2120" fmla="*/ 2222994 h 2287844"/>
                <a:gd name="csX2121" fmla="*/ 2728536 w 3685866"/>
                <a:gd name="csY2121" fmla="*/ 2222433 h 2287844"/>
                <a:gd name="csX2122" fmla="*/ 2728336 w 3685866"/>
                <a:gd name="csY2122" fmla="*/ 2222102 h 2287844"/>
                <a:gd name="csX2123" fmla="*/ 2790838 w 3685866"/>
                <a:gd name="csY2123" fmla="*/ 2161844 h 2287844"/>
                <a:gd name="csX2124" fmla="*/ 2790853 w 3685866"/>
                <a:gd name="csY2124" fmla="*/ 2160921 h 2287844"/>
                <a:gd name="csX2125" fmla="*/ 2790553 w 3685866"/>
                <a:gd name="csY2125" fmla="*/ 2160182 h 2287844"/>
                <a:gd name="csX2126" fmla="*/ 2789707 w 3685866"/>
                <a:gd name="csY2126" fmla="*/ 2159675 h 2287844"/>
                <a:gd name="csX2127" fmla="*/ 2788276 w 3685866"/>
                <a:gd name="csY2127" fmla="*/ 2159852 h 2287844"/>
                <a:gd name="csX2128" fmla="*/ 2786236 w 3685866"/>
                <a:gd name="csY2128" fmla="*/ 2160959 h 2287844"/>
                <a:gd name="csX2129" fmla="*/ 2780010 w 3685866"/>
                <a:gd name="csY2129" fmla="*/ 2167160 h 2287844"/>
                <a:gd name="csX2130" fmla="*/ 2775816 w 3685866"/>
                <a:gd name="csY2130" fmla="*/ 2167898 h 2287844"/>
                <a:gd name="csX2131" fmla="*/ 2774216 w 3685866"/>
                <a:gd name="csY2131" fmla="*/ 2167775 h 2287844"/>
                <a:gd name="csX2132" fmla="*/ 2772238 w 3685866"/>
                <a:gd name="csY2132" fmla="*/ 2164237 h 2287844"/>
                <a:gd name="csX2133" fmla="*/ 2771368 w 3685866"/>
                <a:gd name="csY2133" fmla="*/ 2164067 h 2287844"/>
                <a:gd name="csX2134" fmla="*/ 2770252 w 3685866"/>
                <a:gd name="csY2134" fmla="*/ 2166606 h 2287844"/>
                <a:gd name="csX2135" fmla="*/ 2770530 w 3685866"/>
                <a:gd name="csY2135" fmla="*/ 2168891 h 2287844"/>
                <a:gd name="csX2136" fmla="*/ 2768021 w 3685866"/>
                <a:gd name="csY2136" fmla="*/ 2169960 h 2287844"/>
                <a:gd name="csX2137" fmla="*/ 2765612 w 3685866"/>
                <a:gd name="csY2137" fmla="*/ 2172937 h 2287844"/>
                <a:gd name="csX2138" fmla="*/ 2763450 w 3685866"/>
                <a:gd name="csY2138" fmla="*/ 2173868 h 2287844"/>
                <a:gd name="csX2139" fmla="*/ 2760703 w 3685866"/>
                <a:gd name="csY2139" fmla="*/ 2177438 h 2287844"/>
                <a:gd name="csX2140" fmla="*/ 2756732 w 3685866"/>
                <a:gd name="csY2140" fmla="*/ 2180145 h 2287844"/>
                <a:gd name="csX2141" fmla="*/ 2754747 w 3685866"/>
                <a:gd name="csY2141" fmla="*/ 2182869 h 2287844"/>
                <a:gd name="csX2142" fmla="*/ 2754446 w 3685866"/>
                <a:gd name="csY2142" fmla="*/ 2185984 h 2287844"/>
                <a:gd name="csX2143" fmla="*/ 2750845 w 3685866"/>
                <a:gd name="csY2143" fmla="*/ 2188930 h 2287844"/>
                <a:gd name="csX2144" fmla="*/ 2749967 w 3685866"/>
                <a:gd name="csY2144" fmla="*/ 2190523 h 2287844"/>
                <a:gd name="csX2145" fmla="*/ 2749183 w 3685866"/>
                <a:gd name="csY2145" fmla="*/ 2193800 h 2287844"/>
                <a:gd name="csX2146" fmla="*/ 2753523 w 3685866"/>
                <a:gd name="csY2146" fmla="*/ 2189969 h 2287844"/>
                <a:gd name="csX2147" fmla="*/ 2755878 w 3685866"/>
                <a:gd name="csY2147" fmla="*/ 2189300 h 2287844"/>
                <a:gd name="csX2148" fmla="*/ 2758094 w 3685866"/>
                <a:gd name="csY2148" fmla="*/ 2185553 h 2287844"/>
                <a:gd name="csX2149" fmla="*/ 2763565 w 3685866"/>
                <a:gd name="csY2149" fmla="*/ 2180768 h 2287844"/>
                <a:gd name="csX2150" fmla="*/ 2764566 w 3685866"/>
                <a:gd name="csY2150" fmla="*/ 2179214 h 2287844"/>
                <a:gd name="csX2151" fmla="*/ 2764835 w 3685866"/>
                <a:gd name="csY2151" fmla="*/ 2177453 h 2287844"/>
                <a:gd name="csX2152" fmla="*/ 2765612 w 3685866"/>
                <a:gd name="csY2152" fmla="*/ 2176468 h 2287844"/>
                <a:gd name="csX2153" fmla="*/ 2768337 w 3685866"/>
                <a:gd name="csY2153" fmla="*/ 2177037 h 2287844"/>
                <a:gd name="csX2154" fmla="*/ 2771130 w 3685866"/>
                <a:gd name="csY2154" fmla="*/ 2176068 h 2287844"/>
                <a:gd name="csX2155" fmla="*/ 2773108 w 3685866"/>
                <a:gd name="csY2155" fmla="*/ 2173637 h 2287844"/>
                <a:gd name="csX2156" fmla="*/ 2778664 w 3685866"/>
                <a:gd name="csY2156" fmla="*/ 2169160 h 2287844"/>
                <a:gd name="csX2157" fmla="*/ 2781957 w 3685866"/>
                <a:gd name="csY2157" fmla="*/ 2168237 h 2287844"/>
                <a:gd name="csX2158" fmla="*/ 2785952 w 3685866"/>
                <a:gd name="csY2158" fmla="*/ 2166083 h 2287844"/>
                <a:gd name="csX2159" fmla="*/ 2790084 w 3685866"/>
                <a:gd name="csY2159" fmla="*/ 2165891 h 2287844"/>
                <a:gd name="csX2160" fmla="*/ 2791084 w 3685866"/>
                <a:gd name="csY2160" fmla="*/ 2164706 h 2287844"/>
                <a:gd name="csX2161" fmla="*/ 2790345 w 3685866"/>
                <a:gd name="csY2161" fmla="*/ 2163144 h 2287844"/>
                <a:gd name="csX2162" fmla="*/ 2790838 w 3685866"/>
                <a:gd name="csY2162" fmla="*/ 2161844 h 2287844"/>
                <a:gd name="csX2163" fmla="*/ 2822874 w 3685866"/>
                <a:gd name="csY2163" fmla="*/ 2138850 h 2287844"/>
                <a:gd name="csX2164" fmla="*/ 2815394 w 3685866"/>
                <a:gd name="csY2164" fmla="*/ 2144389 h 2287844"/>
                <a:gd name="csX2165" fmla="*/ 2811801 w 3685866"/>
                <a:gd name="csY2165" fmla="*/ 2148897 h 2287844"/>
                <a:gd name="csX2166" fmla="*/ 2808991 w 3685866"/>
                <a:gd name="csY2166" fmla="*/ 2150020 h 2287844"/>
                <a:gd name="csX2167" fmla="*/ 2804267 w 3685866"/>
                <a:gd name="csY2167" fmla="*/ 2157613 h 2287844"/>
                <a:gd name="csX2168" fmla="*/ 2806252 w 3685866"/>
                <a:gd name="csY2168" fmla="*/ 2157675 h 2287844"/>
                <a:gd name="csX2169" fmla="*/ 2809461 w 3685866"/>
                <a:gd name="csY2169" fmla="*/ 2156113 h 2287844"/>
                <a:gd name="csX2170" fmla="*/ 2813693 w 3685866"/>
                <a:gd name="csY2170" fmla="*/ 2151767 h 2287844"/>
                <a:gd name="csX2171" fmla="*/ 2815217 w 3685866"/>
                <a:gd name="csY2171" fmla="*/ 2150551 h 2287844"/>
                <a:gd name="csX2172" fmla="*/ 2817434 w 3685866"/>
                <a:gd name="csY2172" fmla="*/ 2149720 h 2287844"/>
                <a:gd name="csX2173" fmla="*/ 2820419 w 3685866"/>
                <a:gd name="csY2173" fmla="*/ 2147128 h 2287844"/>
                <a:gd name="csX2174" fmla="*/ 2821273 w 3685866"/>
                <a:gd name="csY2174" fmla="*/ 2144681 h 2287844"/>
                <a:gd name="csX2175" fmla="*/ 2828153 w 3685866"/>
                <a:gd name="csY2175" fmla="*/ 2138589 h 2287844"/>
                <a:gd name="csX2176" fmla="*/ 2823744 w 3685866"/>
                <a:gd name="csY2176" fmla="*/ 2138435 h 2287844"/>
                <a:gd name="csX2177" fmla="*/ 2822874 w 3685866"/>
                <a:gd name="csY2177" fmla="*/ 2138850 h 2287844"/>
                <a:gd name="csX2178" fmla="*/ 2747628 w 3685866"/>
                <a:gd name="csY2178" fmla="*/ 2210109 h 2287844"/>
                <a:gd name="csX2179" fmla="*/ 2743257 w 3685866"/>
                <a:gd name="csY2179" fmla="*/ 2211524 h 2287844"/>
                <a:gd name="csX2180" fmla="*/ 2743080 w 3685866"/>
                <a:gd name="csY2180" fmla="*/ 2212001 h 2287844"/>
                <a:gd name="csX2181" fmla="*/ 2742972 w 3685866"/>
                <a:gd name="csY2181" fmla="*/ 2213686 h 2287844"/>
                <a:gd name="csX2182" fmla="*/ 2744573 w 3685866"/>
                <a:gd name="csY2182" fmla="*/ 2214409 h 2287844"/>
                <a:gd name="csX2183" fmla="*/ 2745242 w 3685866"/>
                <a:gd name="csY2183" fmla="*/ 2213594 h 2287844"/>
                <a:gd name="csX2184" fmla="*/ 2749244 w 3685866"/>
                <a:gd name="csY2184" fmla="*/ 2211793 h 2287844"/>
                <a:gd name="csX2185" fmla="*/ 2748921 w 3685866"/>
                <a:gd name="csY2185" fmla="*/ 2211047 h 2287844"/>
                <a:gd name="csX2186" fmla="*/ 2747628 w 3685866"/>
                <a:gd name="csY2186" fmla="*/ 2210109 h 2287844"/>
                <a:gd name="csX2187" fmla="*/ 2830593 w 3685866"/>
                <a:gd name="csY2187" fmla="*/ 1674027 h 2287844"/>
                <a:gd name="csX2188" fmla="*/ 2829007 w 3685866"/>
                <a:gd name="csY2188" fmla="*/ 1676673 h 2287844"/>
                <a:gd name="csX2189" fmla="*/ 2826360 w 3685866"/>
                <a:gd name="csY2189" fmla="*/ 1678481 h 2287844"/>
                <a:gd name="csX2190" fmla="*/ 2826399 w 3685866"/>
                <a:gd name="csY2190" fmla="*/ 1679289 h 2287844"/>
                <a:gd name="csX2191" fmla="*/ 2827245 w 3685866"/>
                <a:gd name="csY2191" fmla="*/ 1680435 h 2287844"/>
                <a:gd name="csX2192" fmla="*/ 2828946 w 3685866"/>
                <a:gd name="csY2192" fmla="*/ 1679958 h 2287844"/>
                <a:gd name="csX2193" fmla="*/ 2831924 w 3685866"/>
                <a:gd name="csY2193" fmla="*/ 1676750 h 2287844"/>
                <a:gd name="csX2194" fmla="*/ 2831601 w 3685866"/>
                <a:gd name="csY2194" fmla="*/ 1675612 h 2287844"/>
                <a:gd name="csX2195" fmla="*/ 2830593 w 3685866"/>
                <a:gd name="csY2195" fmla="*/ 1674027 h 2287844"/>
                <a:gd name="csX2196" fmla="*/ 3130930 w 3685866"/>
                <a:gd name="csY2196" fmla="*/ 1671458 h 2287844"/>
                <a:gd name="csX2197" fmla="*/ 3129738 w 3685866"/>
                <a:gd name="csY2197" fmla="*/ 1671219 h 2287844"/>
                <a:gd name="csX2198" fmla="*/ 3122927 w 3685866"/>
                <a:gd name="csY2198" fmla="*/ 1676704 h 2287844"/>
                <a:gd name="csX2199" fmla="*/ 3113400 w 3685866"/>
                <a:gd name="csY2199" fmla="*/ 1680104 h 2287844"/>
                <a:gd name="csX2200" fmla="*/ 3113531 w 3685866"/>
                <a:gd name="csY2200" fmla="*/ 1681889 h 2287844"/>
                <a:gd name="csX2201" fmla="*/ 3113916 w 3685866"/>
                <a:gd name="csY2201" fmla="*/ 1683666 h 2287844"/>
                <a:gd name="csX2202" fmla="*/ 3112669 w 3685866"/>
                <a:gd name="csY2202" fmla="*/ 1689136 h 2287844"/>
                <a:gd name="csX2203" fmla="*/ 3109429 w 3685866"/>
                <a:gd name="csY2203" fmla="*/ 1695682 h 2287844"/>
                <a:gd name="csX2204" fmla="*/ 3106205 w 3685866"/>
                <a:gd name="csY2204" fmla="*/ 1698244 h 2287844"/>
                <a:gd name="csX2205" fmla="*/ 3106305 w 3685866"/>
                <a:gd name="csY2205" fmla="*/ 1699598 h 2287844"/>
                <a:gd name="csX2206" fmla="*/ 3106636 w 3685866"/>
                <a:gd name="csY2206" fmla="*/ 1700483 h 2287844"/>
                <a:gd name="csX2207" fmla="*/ 3107159 w 3685866"/>
                <a:gd name="csY2207" fmla="*/ 1701113 h 2287844"/>
                <a:gd name="csX2208" fmla="*/ 3110691 w 3685866"/>
                <a:gd name="csY2208" fmla="*/ 1697236 h 2287844"/>
                <a:gd name="csX2209" fmla="*/ 3117710 w 3685866"/>
                <a:gd name="csY2209" fmla="*/ 1691413 h 2287844"/>
                <a:gd name="csX2210" fmla="*/ 3124597 w 3685866"/>
                <a:gd name="csY2210" fmla="*/ 1687489 h 2287844"/>
                <a:gd name="csX2211" fmla="*/ 3131869 w 3685866"/>
                <a:gd name="csY2211" fmla="*/ 1685512 h 2287844"/>
                <a:gd name="csX2212" fmla="*/ 3132862 w 3685866"/>
                <a:gd name="csY2212" fmla="*/ 1681958 h 2287844"/>
                <a:gd name="csX2213" fmla="*/ 3132162 w 3685866"/>
                <a:gd name="csY2213" fmla="*/ 1676027 h 2287844"/>
                <a:gd name="csX2214" fmla="*/ 3130930 w 3685866"/>
                <a:gd name="csY2214" fmla="*/ 1671458 h 2287844"/>
                <a:gd name="csX2215" fmla="*/ 1221336 w 3685866"/>
                <a:gd name="csY2215" fmla="*/ 305997 h 2287844"/>
                <a:gd name="csX2216" fmla="*/ 1227901 w 3685866"/>
                <a:gd name="csY2216" fmla="*/ 309967 h 2287844"/>
                <a:gd name="csX2217" fmla="*/ 1231772 w 3685866"/>
                <a:gd name="csY2217" fmla="*/ 310090 h 2287844"/>
                <a:gd name="csX2218" fmla="*/ 1232049 w 3685866"/>
                <a:gd name="csY2218" fmla="*/ 316152 h 2287844"/>
                <a:gd name="csX2219" fmla="*/ 1235519 w 3685866"/>
                <a:gd name="csY2219" fmla="*/ 316613 h 2287844"/>
                <a:gd name="csX2220" fmla="*/ 1252341 w 3685866"/>
                <a:gd name="csY2220" fmla="*/ 315144 h 2287844"/>
                <a:gd name="csX2221" fmla="*/ 1251487 w 3685866"/>
                <a:gd name="csY2221" fmla="*/ 312482 h 2287844"/>
                <a:gd name="csX2222" fmla="*/ 1247401 w 3685866"/>
                <a:gd name="csY2222" fmla="*/ 308621 h 2287844"/>
                <a:gd name="csX2223" fmla="*/ 1228124 w 3685866"/>
                <a:gd name="csY2223" fmla="*/ 298305 h 2287844"/>
                <a:gd name="csX2224" fmla="*/ 1226069 w 3685866"/>
                <a:gd name="csY2224" fmla="*/ 301651 h 2287844"/>
                <a:gd name="csX2225" fmla="*/ 1223399 w 3685866"/>
                <a:gd name="csY2225" fmla="*/ 297351 h 2287844"/>
                <a:gd name="csX2226" fmla="*/ 1221229 w 3685866"/>
                <a:gd name="csY2226" fmla="*/ 295743 h 2287844"/>
                <a:gd name="csX2227" fmla="*/ 1219135 w 3685866"/>
                <a:gd name="csY2227" fmla="*/ 298112 h 2287844"/>
                <a:gd name="csX2228" fmla="*/ 1219582 w 3685866"/>
                <a:gd name="csY2228" fmla="*/ 300405 h 2287844"/>
                <a:gd name="csX2229" fmla="*/ 1221336 w 3685866"/>
                <a:gd name="csY2229" fmla="*/ 305997 h 2287844"/>
                <a:gd name="csX2230" fmla="*/ 1221036 w 3685866"/>
                <a:gd name="csY2230" fmla="*/ 875251 h 2287844"/>
                <a:gd name="csX2231" fmla="*/ 1219813 w 3685866"/>
                <a:gd name="csY2231" fmla="*/ 877605 h 2287844"/>
                <a:gd name="csX2232" fmla="*/ 1223083 w 3685866"/>
                <a:gd name="csY2232" fmla="*/ 881189 h 2287844"/>
                <a:gd name="csX2233" fmla="*/ 1232264 w 3685866"/>
                <a:gd name="csY2233" fmla="*/ 883974 h 2287844"/>
                <a:gd name="csX2234" fmla="*/ 1234349 w 3685866"/>
                <a:gd name="csY2234" fmla="*/ 883497 h 2287844"/>
                <a:gd name="csX2235" fmla="*/ 1223437 w 3685866"/>
                <a:gd name="csY2235" fmla="*/ 875181 h 2287844"/>
                <a:gd name="csX2236" fmla="*/ 1221036 w 3685866"/>
                <a:gd name="csY2236" fmla="*/ 875251 h 2287844"/>
                <a:gd name="csX2237" fmla="*/ 1214287 w 3685866"/>
                <a:gd name="csY2237" fmla="*/ 882490 h 2287844"/>
                <a:gd name="csX2238" fmla="*/ 1215880 w 3685866"/>
                <a:gd name="csY2238" fmla="*/ 880789 h 2287844"/>
                <a:gd name="csX2239" fmla="*/ 1219128 w 3685866"/>
                <a:gd name="csY2239" fmla="*/ 875635 h 2287844"/>
                <a:gd name="csX2240" fmla="*/ 1218874 w 3685866"/>
                <a:gd name="csY2240" fmla="*/ 874827 h 2287844"/>
                <a:gd name="csX2241" fmla="*/ 1216511 w 3685866"/>
                <a:gd name="csY2241" fmla="*/ 873781 h 2287844"/>
                <a:gd name="csX2242" fmla="*/ 1208724 w 3685866"/>
                <a:gd name="csY2242" fmla="*/ 876297 h 2287844"/>
                <a:gd name="csX2243" fmla="*/ 1204514 w 3685866"/>
                <a:gd name="csY2243" fmla="*/ 881105 h 2287844"/>
                <a:gd name="csX2244" fmla="*/ 1203853 w 3685866"/>
                <a:gd name="csY2244" fmla="*/ 884521 h 2287844"/>
                <a:gd name="csX2245" fmla="*/ 1207292 w 3685866"/>
                <a:gd name="csY2245" fmla="*/ 882674 h 2287844"/>
                <a:gd name="csX2246" fmla="*/ 1214287 w 3685866"/>
                <a:gd name="csY2246" fmla="*/ 882490 h 2287844"/>
                <a:gd name="csX2247" fmla="*/ 1184214 w 3685866"/>
                <a:gd name="csY2247" fmla="*/ 923623 h 2287844"/>
                <a:gd name="csX2248" fmla="*/ 1187530 w 3685866"/>
                <a:gd name="csY2248" fmla="*/ 925569 h 2287844"/>
                <a:gd name="csX2249" fmla="*/ 1188615 w 3685866"/>
                <a:gd name="csY2249" fmla="*/ 926839 h 2287844"/>
                <a:gd name="csX2250" fmla="*/ 1189100 w 3685866"/>
                <a:gd name="csY2250" fmla="*/ 926131 h 2287844"/>
                <a:gd name="csX2251" fmla="*/ 1189893 w 3685866"/>
                <a:gd name="csY2251" fmla="*/ 923615 h 2287844"/>
                <a:gd name="csX2252" fmla="*/ 1189092 w 3685866"/>
                <a:gd name="csY2252" fmla="*/ 922023 h 2287844"/>
                <a:gd name="csX2253" fmla="*/ 1188815 w 3685866"/>
                <a:gd name="csY2253" fmla="*/ 919100 h 2287844"/>
                <a:gd name="csX2254" fmla="*/ 1190878 w 3685866"/>
                <a:gd name="csY2254" fmla="*/ 914399 h 2287844"/>
                <a:gd name="csX2255" fmla="*/ 1195603 w 3685866"/>
                <a:gd name="csY2255" fmla="*/ 912192 h 2287844"/>
                <a:gd name="csX2256" fmla="*/ 1190501 w 3685866"/>
                <a:gd name="csY2256" fmla="*/ 908807 h 2287844"/>
                <a:gd name="csX2257" fmla="*/ 1187792 w 3685866"/>
                <a:gd name="csY2257" fmla="*/ 907791 h 2287844"/>
                <a:gd name="csX2258" fmla="*/ 1183667 w 3685866"/>
                <a:gd name="csY2258" fmla="*/ 907145 h 2287844"/>
                <a:gd name="csX2259" fmla="*/ 1179119 w 3685866"/>
                <a:gd name="csY2259" fmla="*/ 908737 h 2287844"/>
                <a:gd name="csX2260" fmla="*/ 1177911 w 3685866"/>
                <a:gd name="csY2260" fmla="*/ 911314 h 2287844"/>
                <a:gd name="csX2261" fmla="*/ 1177003 w 3685866"/>
                <a:gd name="csY2261" fmla="*/ 915223 h 2287844"/>
                <a:gd name="csX2262" fmla="*/ 1178742 w 3685866"/>
                <a:gd name="csY2262" fmla="*/ 918630 h 2287844"/>
                <a:gd name="csX2263" fmla="*/ 1184214 w 3685866"/>
                <a:gd name="csY2263" fmla="*/ 923623 h 2287844"/>
                <a:gd name="csX2264" fmla="*/ 1284931 w 3685866"/>
                <a:gd name="csY2264" fmla="*/ 149464 h 2287844"/>
                <a:gd name="csX2265" fmla="*/ 1304970 w 3685866"/>
                <a:gd name="csY2265" fmla="*/ 144571 h 2287844"/>
                <a:gd name="csX2266" fmla="*/ 1311850 w 3685866"/>
                <a:gd name="csY2266" fmla="*/ 141879 h 2287844"/>
                <a:gd name="csX2267" fmla="*/ 1312466 w 3685866"/>
                <a:gd name="csY2267" fmla="*/ 139886 h 2287844"/>
                <a:gd name="csX2268" fmla="*/ 1313636 w 3685866"/>
                <a:gd name="csY2268" fmla="*/ 133732 h 2287844"/>
                <a:gd name="csX2269" fmla="*/ 1310434 w 3685866"/>
                <a:gd name="csY2269" fmla="*/ 130701 h 2287844"/>
                <a:gd name="csX2270" fmla="*/ 1300222 w 3685866"/>
                <a:gd name="csY2270" fmla="*/ 127185 h 2287844"/>
                <a:gd name="csX2271" fmla="*/ 1287502 w 3685866"/>
                <a:gd name="csY2271" fmla="*/ 129255 h 2287844"/>
                <a:gd name="csX2272" fmla="*/ 1285178 w 3685866"/>
                <a:gd name="csY2272" fmla="*/ 134294 h 2287844"/>
                <a:gd name="csX2273" fmla="*/ 1282323 w 3685866"/>
                <a:gd name="csY2273" fmla="*/ 144563 h 2287844"/>
                <a:gd name="csX2274" fmla="*/ 1282954 w 3685866"/>
                <a:gd name="csY2274" fmla="*/ 146387 h 2287844"/>
                <a:gd name="csX2275" fmla="*/ 1284931 w 3685866"/>
                <a:gd name="csY2275" fmla="*/ 149464 h 2287844"/>
                <a:gd name="csX2276" fmla="*/ 1090991 w 3685866"/>
                <a:gd name="csY2276" fmla="*/ 912669 h 2287844"/>
                <a:gd name="csX2277" fmla="*/ 1094877 w 3685866"/>
                <a:gd name="csY2277" fmla="*/ 913545 h 2287844"/>
                <a:gd name="csX2278" fmla="*/ 1096640 w 3685866"/>
                <a:gd name="csY2278" fmla="*/ 913276 h 2287844"/>
                <a:gd name="csX2279" fmla="*/ 1102980 w 3685866"/>
                <a:gd name="csY2279" fmla="*/ 909799 h 2287844"/>
                <a:gd name="csX2280" fmla="*/ 1107582 w 3685866"/>
                <a:gd name="csY2280" fmla="*/ 907976 h 2287844"/>
                <a:gd name="csX2281" fmla="*/ 1117702 w 3685866"/>
                <a:gd name="csY2281" fmla="*/ 904783 h 2287844"/>
                <a:gd name="csX2282" fmla="*/ 1123550 w 3685866"/>
                <a:gd name="csY2282" fmla="*/ 903929 h 2287844"/>
                <a:gd name="csX2283" fmla="*/ 1123643 w 3685866"/>
                <a:gd name="csY2283" fmla="*/ 900137 h 2287844"/>
                <a:gd name="csX2284" fmla="*/ 1122765 w 3685866"/>
                <a:gd name="csY2284" fmla="*/ 895767 h 2287844"/>
                <a:gd name="csX2285" fmla="*/ 1119641 w 3685866"/>
                <a:gd name="csY2285" fmla="*/ 891336 h 2287844"/>
                <a:gd name="csX2286" fmla="*/ 1117617 w 3685866"/>
                <a:gd name="csY2286" fmla="*/ 889067 h 2287844"/>
                <a:gd name="csX2287" fmla="*/ 1115031 w 3685866"/>
                <a:gd name="csY2287" fmla="*/ 883359 h 2287844"/>
                <a:gd name="csX2288" fmla="*/ 1113077 w 3685866"/>
                <a:gd name="csY2288" fmla="*/ 881066 h 2287844"/>
                <a:gd name="csX2289" fmla="*/ 1110530 w 3685866"/>
                <a:gd name="csY2289" fmla="*/ 879074 h 2287844"/>
                <a:gd name="csX2290" fmla="*/ 1108737 w 3685866"/>
                <a:gd name="csY2290" fmla="*/ 878297 h 2287844"/>
                <a:gd name="csX2291" fmla="*/ 1095993 w 3685866"/>
                <a:gd name="csY2291" fmla="*/ 881090 h 2287844"/>
                <a:gd name="csX2292" fmla="*/ 1091660 w 3685866"/>
                <a:gd name="csY2292" fmla="*/ 883582 h 2287844"/>
                <a:gd name="csX2293" fmla="*/ 1088336 w 3685866"/>
                <a:gd name="csY2293" fmla="*/ 890028 h 2287844"/>
                <a:gd name="csX2294" fmla="*/ 1088829 w 3685866"/>
                <a:gd name="csY2294" fmla="*/ 900168 h 2287844"/>
                <a:gd name="csX2295" fmla="*/ 1088113 w 3685866"/>
                <a:gd name="csY2295" fmla="*/ 904283 h 2287844"/>
                <a:gd name="csX2296" fmla="*/ 1086920 w 3685866"/>
                <a:gd name="csY2296" fmla="*/ 907460 h 2287844"/>
                <a:gd name="csX2297" fmla="*/ 1086705 w 3685866"/>
                <a:gd name="csY2297" fmla="*/ 910584 h 2287844"/>
                <a:gd name="csX2298" fmla="*/ 1089306 w 3685866"/>
                <a:gd name="csY2298" fmla="*/ 914092 h 2287844"/>
                <a:gd name="csX2299" fmla="*/ 1090991 w 3685866"/>
                <a:gd name="csY2299" fmla="*/ 912669 h 2287844"/>
                <a:gd name="csX2300" fmla="*/ 1280230 w 3685866"/>
                <a:gd name="csY2300" fmla="*/ 935032 h 2287844"/>
                <a:gd name="csX2301" fmla="*/ 1292112 w 3685866"/>
                <a:gd name="csY2301" fmla="*/ 938009 h 2287844"/>
                <a:gd name="csX2302" fmla="*/ 1293635 w 3685866"/>
                <a:gd name="csY2302" fmla="*/ 937193 h 2287844"/>
                <a:gd name="csX2303" fmla="*/ 1294428 w 3685866"/>
                <a:gd name="csY2303" fmla="*/ 933739 h 2287844"/>
                <a:gd name="csX2304" fmla="*/ 1294505 w 3685866"/>
                <a:gd name="csY2304" fmla="*/ 922823 h 2287844"/>
                <a:gd name="csX2305" fmla="*/ 1291719 w 3685866"/>
                <a:gd name="csY2305" fmla="*/ 918077 h 2287844"/>
                <a:gd name="csX2306" fmla="*/ 1290518 w 3685866"/>
                <a:gd name="csY2306" fmla="*/ 913976 h 2287844"/>
                <a:gd name="csX2307" fmla="*/ 1286363 w 3685866"/>
                <a:gd name="csY2307" fmla="*/ 909845 h 2287844"/>
                <a:gd name="csX2308" fmla="*/ 1275405 w 3685866"/>
                <a:gd name="csY2308" fmla="*/ 924754 h 2287844"/>
                <a:gd name="csX2309" fmla="*/ 1274897 w 3685866"/>
                <a:gd name="csY2309" fmla="*/ 927800 h 2287844"/>
                <a:gd name="csX2310" fmla="*/ 1276128 w 3685866"/>
                <a:gd name="csY2310" fmla="*/ 931262 h 2287844"/>
                <a:gd name="csX2311" fmla="*/ 1280230 w 3685866"/>
                <a:gd name="csY2311" fmla="*/ 935032 h 2287844"/>
                <a:gd name="csX2312" fmla="*/ 3202421 w 3685866"/>
                <a:gd name="csY2312" fmla="*/ 1850754 h 2287844"/>
                <a:gd name="csX2313" fmla="*/ 3198704 w 3685866"/>
                <a:gd name="csY2313" fmla="*/ 1847785 h 2287844"/>
                <a:gd name="csX2314" fmla="*/ 3196157 w 3685866"/>
                <a:gd name="csY2314" fmla="*/ 1846754 h 2287844"/>
                <a:gd name="csX2315" fmla="*/ 3194410 w 3685866"/>
                <a:gd name="csY2315" fmla="*/ 1844538 h 2287844"/>
                <a:gd name="csX2316" fmla="*/ 3192894 w 3685866"/>
                <a:gd name="csY2316" fmla="*/ 1844577 h 2287844"/>
                <a:gd name="csX2317" fmla="*/ 3193902 w 3685866"/>
                <a:gd name="csY2317" fmla="*/ 1846854 h 2287844"/>
                <a:gd name="csX2318" fmla="*/ 3197989 w 3685866"/>
                <a:gd name="csY2318" fmla="*/ 1850485 h 2287844"/>
                <a:gd name="csX2319" fmla="*/ 3206715 w 3685866"/>
                <a:gd name="csY2319" fmla="*/ 1857362 h 2287844"/>
                <a:gd name="csX2320" fmla="*/ 3205799 w 3685866"/>
                <a:gd name="csY2320" fmla="*/ 1855424 h 2287844"/>
                <a:gd name="csX2321" fmla="*/ 3202421 w 3685866"/>
                <a:gd name="csY2321" fmla="*/ 1850754 h 2287844"/>
                <a:gd name="csX2322" fmla="*/ 1247770 w 3685866"/>
                <a:gd name="csY2322" fmla="*/ 948517 h 2287844"/>
                <a:gd name="csX2323" fmla="*/ 1245239 w 3685866"/>
                <a:gd name="csY2323" fmla="*/ 954202 h 2287844"/>
                <a:gd name="csX2324" fmla="*/ 1242838 w 3685866"/>
                <a:gd name="csY2324" fmla="*/ 957564 h 2287844"/>
                <a:gd name="csX2325" fmla="*/ 1237520 w 3685866"/>
                <a:gd name="csY2325" fmla="*/ 962818 h 2287844"/>
                <a:gd name="csX2326" fmla="*/ 1236827 w 3685866"/>
                <a:gd name="csY2326" fmla="*/ 966272 h 2287844"/>
                <a:gd name="csX2327" fmla="*/ 1237582 w 3685866"/>
                <a:gd name="csY2327" fmla="*/ 967649 h 2287844"/>
                <a:gd name="csX2328" fmla="*/ 1242761 w 3685866"/>
                <a:gd name="csY2328" fmla="*/ 968772 h 2287844"/>
                <a:gd name="csX2329" fmla="*/ 1253273 w 3685866"/>
                <a:gd name="csY2329" fmla="*/ 968111 h 2287844"/>
                <a:gd name="csX2330" fmla="*/ 1256474 w 3685866"/>
                <a:gd name="csY2330" fmla="*/ 966880 h 2287844"/>
                <a:gd name="csX2331" fmla="*/ 1261368 w 3685866"/>
                <a:gd name="csY2331" fmla="*/ 960910 h 2287844"/>
                <a:gd name="csX2332" fmla="*/ 1264546 w 3685866"/>
                <a:gd name="csY2332" fmla="*/ 959156 h 2287844"/>
                <a:gd name="csX2333" fmla="*/ 1269102 w 3685866"/>
                <a:gd name="csY2333" fmla="*/ 954479 h 2287844"/>
                <a:gd name="csX2334" fmla="*/ 1268833 w 3685866"/>
                <a:gd name="csY2334" fmla="*/ 952910 h 2287844"/>
                <a:gd name="csX2335" fmla="*/ 1267240 w 3685866"/>
                <a:gd name="csY2335" fmla="*/ 949394 h 2287844"/>
                <a:gd name="csX2336" fmla="*/ 1255789 w 3685866"/>
                <a:gd name="csY2336" fmla="*/ 943771 h 2287844"/>
                <a:gd name="csX2337" fmla="*/ 1252111 w 3685866"/>
                <a:gd name="csY2337" fmla="*/ 943794 h 2287844"/>
                <a:gd name="csX2338" fmla="*/ 1247770 w 3685866"/>
                <a:gd name="csY2338" fmla="*/ 948517 h 2287844"/>
                <a:gd name="csX2339" fmla="*/ 2535349 w 3685866"/>
                <a:gd name="csY2339" fmla="*/ 1835692 h 2287844"/>
                <a:gd name="csX2340" fmla="*/ 2531024 w 3685866"/>
                <a:gd name="csY2340" fmla="*/ 1838830 h 2287844"/>
                <a:gd name="csX2341" fmla="*/ 2529278 w 3685866"/>
                <a:gd name="csY2341" fmla="*/ 1840830 h 2287844"/>
                <a:gd name="csX2342" fmla="*/ 2530370 w 3685866"/>
                <a:gd name="csY2342" fmla="*/ 1841207 h 2287844"/>
                <a:gd name="csX2343" fmla="*/ 2533341 w 3685866"/>
                <a:gd name="csY2343" fmla="*/ 1840661 h 2287844"/>
                <a:gd name="csX2344" fmla="*/ 2534788 w 3685866"/>
                <a:gd name="csY2344" fmla="*/ 1842030 h 2287844"/>
                <a:gd name="csX2345" fmla="*/ 2536642 w 3685866"/>
                <a:gd name="csY2345" fmla="*/ 1841930 h 2287844"/>
                <a:gd name="csX2346" fmla="*/ 2539305 w 3685866"/>
                <a:gd name="csY2346" fmla="*/ 1835407 h 2287844"/>
                <a:gd name="csX2347" fmla="*/ 2538820 w 3685866"/>
                <a:gd name="csY2347" fmla="*/ 1835130 h 2287844"/>
                <a:gd name="csX2348" fmla="*/ 2537127 w 3685866"/>
                <a:gd name="csY2348" fmla="*/ 1835738 h 2287844"/>
                <a:gd name="csX2349" fmla="*/ 2535349 w 3685866"/>
                <a:gd name="csY2349" fmla="*/ 1835692 h 2287844"/>
                <a:gd name="csX2350" fmla="*/ 2557712 w 3685866"/>
                <a:gd name="csY2350" fmla="*/ 1837168 h 2287844"/>
                <a:gd name="csX2351" fmla="*/ 2555757 w 3685866"/>
                <a:gd name="csY2351" fmla="*/ 1835692 h 2287844"/>
                <a:gd name="csX2352" fmla="*/ 2555103 w 3685866"/>
                <a:gd name="csY2352" fmla="*/ 1835038 h 2287844"/>
                <a:gd name="csX2353" fmla="*/ 2547908 w 3685866"/>
                <a:gd name="csY2353" fmla="*/ 1831760 h 2287844"/>
                <a:gd name="csX2354" fmla="*/ 2547177 w 3685866"/>
                <a:gd name="csY2354" fmla="*/ 1833045 h 2287844"/>
                <a:gd name="csX2355" fmla="*/ 2544846 w 3685866"/>
                <a:gd name="csY2355" fmla="*/ 1838584 h 2287844"/>
                <a:gd name="csX2356" fmla="*/ 2543737 w 3685866"/>
                <a:gd name="csY2356" fmla="*/ 1839161 h 2287844"/>
                <a:gd name="csX2357" fmla="*/ 2541375 w 3685866"/>
                <a:gd name="csY2357" fmla="*/ 1843277 h 2287844"/>
                <a:gd name="csX2358" fmla="*/ 2540459 w 3685866"/>
                <a:gd name="csY2358" fmla="*/ 1847038 h 2287844"/>
                <a:gd name="csX2359" fmla="*/ 2541390 w 3685866"/>
                <a:gd name="csY2359" fmla="*/ 1846969 h 2287844"/>
                <a:gd name="csX2360" fmla="*/ 2545415 w 3685866"/>
                <a:gd name="csY2360" fmla="*/ 1843938 h 2287844"/>
                <a:gd name="csX2361" fmla="*/ 2546777 w 3685866"/>
                <a:gd name="csY2361" fmla="*/ 1845715 h 2287844"/>
                <a:gd name="csX2362" fmla="*/ 2549709 w 3685866"/>
                <a:gd name="csY2362" fmla="*/ 1852154 h 2287844"/>
                <a:gd name="csX2363" fmla="*/ 2551009 w 3685866"/>
                <a:gd name="csY2363" fmla="*/ 1851785 h 2287844"/>
                <a:gd name="csX2364" fmla="*/ 2552494 w 3685866"/>
                <a:gd name="csY2364" fmla="*/ 1850531 h 2287844"/>
                <a:gd name="csX2365" fmla="*/ 2554218 w 3685866"/>
                <a:gd name="csY2365" fmla="*/ 1848569 h 2287844"/>
                <a:gd name="csX2366" fmla="*/ 2556150 w 3685866"/>
                <a:gd name="csY2366" fmla="*/ 1847100 h 2287844"/>
                <a:gd name="csX2367" fmla="*/ 2556835 w 3685866"/>
                <a:gd name="csY2367" fmla="*/ 1845915 h 2287844"/>
                <a:gd name="csX2368" fmla="*/ 2557381 w 3685866"/>
                <a:gd name="csY2368" fmla="*/ 1842915 h 2287844"/>
                <a:gd name="csX2369" fmla="*/ 2559113 w 3685866"/>
                <a:gd name="csY2369" fmla="*/ 1839538 h 2287844"/>
                <a:gd name="csX2370" fmla="*/ 2561483 w 3685866"/>
                <a:gd name="csY2370" fmla="*/ 1837938 h 2287844"/>
                <a:gd name="csX2371" fmla="*/ 2560744 w 3685866"/>
                <a:gd name="csY2371" fmla="*/ 1836938 h 2287844"/>
                <a:gd name="csX2372" fmla="*/ 2557712 w 3685866"/>
                <a:gd name="csY2372" fmla="*/ 1837168 h 2287844"/>
                <a:gd name="csX2373" fmla="*/ 3684895 w 3685866"/>
                <a:gd name="csY2373" fmla="*/ 1344582 h 2287844"/>
                <a:gd name="csX2374" fmla="*/ 3682493 w 3685866"/>
                <a:gd name="csY2374" fmla="*/ 1343497 h 2287844"/>
                <a:gd name="csX2375" fmla="*/ 3674821 w 3685866"/>
                <a:gd name="csY2375" fmla="*/ 1343189 h 2287844"/>
                <a:gd name="csX2376" fmla="*/ 3675945 w 3685866"/>
                <a:gd name="csY2376" fmla="*/ 1341482 h 2287844"/>
                <a:gd name="csX2377" fmla="*/ 3675514 w 3685866"/>
                <a:gd name="csY2377" fmla="*/ 1339597 h 2287844"/>
                <a:gd name="csX2378" fmla="*/ 3674752 w 3685866"/>
                <a:gd name="csY2378" fmla="*/ 1337697 h 2287844"/>
                <a:gd name="csX2379" fmla="*/ 3673582 w 3685866"/>
                <a:gd name="csY2379" fmla="*/ 1336504 h 2287844"/>
                <a:gd name="csX2380" fmla="*/ 3672289 w 3685866"/>
                <a:gd name="csY2380" fmla="*/ 1336297 h 2287844"/>
                <a:gd name="csX2381" fmla="*/ 3669650 w 3685866"/>
                <a:gd name="csY2381" fmla="*/ 1337358 h 2287844"/>
                <a:gd name="csX2382" fmla="*/ 3667026 w 3685866"/>
                <a:gd name="csY2382" fmla="*/ 1338920 h 2287844"/>
                <a:gd name="csX2383" fmla="*/ 3668357 w 3685866"/>
                <a:gd name="csY2383" fmla="*/ 1336666 h 2287844"/>
                <a:gd name="csX2384" fmla="*/ 3669865 w 3685866"/>
                <a:gd name="csY2384" fmla="*/ 1335097 h 2287844"/>
                <a:gd name="csX2385" fmla="*/ 3669072 w 3685866"/>
                <a:gd name="csY2385" fmla="*/ 1333835 h 2287844"/>
                <a:gd name="csX2386" fmla="*/ 3668080 w 3685866"/>
                <a:gd name="csY2386" fmla="*/ 1333104 h 2287844"/>
                <a:gd name="csX2387" fmla="*/ 3660061 w 3685866"/>
                <a:gd name="csY2387" fmla="*/ 1323796 h 2287844"/>
                <a:gd name="csX2388" fmla="*/ 3655259 w 3685866"/>
                <a:gd name="csY2388" fmla="*/ 1320380 h 2287844"/>
                <a:gd name="csX2389" fmla="*/ 3650696 w 3685866"/>
                <a:gd name="csY2389" fmla="*/ 1315811 h 2287844"/>
                <a:gd name="csX2390" fmla="*/ 3646179 w 3685866"/>
                <a:gd name="csY2390" fmla="*/ 1308056 h 2287844"/>
                <a:gd name="csX2391" fmla="*/ 3641292 w 3685866"/>
                <a:gd name="csY2391" fmla="*/ 1301848 h 2287844"/>
                <a:gd name="csX2392" fmla="*/ 3636198 w 3685866"/>
                <a:gd name="csY2392" fmla="*/ 1299556 h 2287844"/>
                <a:gd name="csX2393" fmla="*/ 3630965 w 3685866"/>
                <a:gd name="csY2393" fmla="*/ 1299987 h 2287844"/>
                <a:gd name="csX2394" fmla="*/ 3627217 w 3685866"/>
                <a:gd name="csY2394" fmla="*/ 1298540 h 2287844"/>
                <a:gd name="csX2395" fmla="*/ 3623470 w 3685866"/>
                <a:gd name="csY2395" fmla="*/ 1296602 h 2287844"/>
                <a:gd name="csX2396" fmla="*/ 3615120 w 3685866"/>
                <a:gd name="csY2396" fmla="*/ 1294494 h 2287844"/>
                <a:gd name="csX2397" fmla="*/ 3615251 w 3685866"/>
                <a:gd name="csY2397" fmla="*/ 1296209 h 2287844"/>
                <a:gd name="csX2398" fmla="*/ 3624300 w 3685866"/>
                <a:gd name="csY2398" fmla="*/ 1299310 h 2287844"/>
                <a:gd name="csX2399" fmla="*/ 3625655 w 3685866"/>
                <a:gd name="csY2399" fmla="*/ 1300702 h 2287844"/>
                <a:gd name="csX2400" fmla="*/ 3625024 w 3685866"/>
                <a:gd name="csY2400" fmla="*/ 1301910 h 2287844"/>
                <a:gd name="csX2401" fmla="*/ 3623054 w 3685866"/>
                <a:gd name="csY2401" fmla="*/ 1302218 h 2287844"/>
                <a:gd name="csX2402" fmla="*/ 3616098 w 3685866"/>
                <a:gd name="csY2402" fmla="*/ 1301279 h 2287844"/>
                <a:gd name="csX2403" fmla="*/ 3614027 w 3685866"/>
                <a:gd name="csY2403" fmla="*/ 1300517 h 2287844"/>
                <a:gd name="csX2404" fmla="*/ 3612119 w 3685866"/>
                <a:gd name="csY2404" fmla="*/ 1298140 h 2287844"/>
                <a:gd name="csX2405" fmla="*/ 3611118 w 3685866"/>
                <a:gd name="csY2405" fmla="*/ 1298440 h 2287844"/>
                <a:gd name="csX2406" fmla="*/ 3610357 w 3685866"/>
                <a:gd name="csY2406" fmla="*/ 1299825 h 2287844"/>
                <a:gd name="csX2407" fmla="*/ 3610618 w 3685866"/>
                <a:gd name="csY2407" fmla="*/ 1302979 h 2287844"/>
                <a:gd name="csX2408" fmla="*/ 3611496 w 3685866"/>
                <a:gd name="csY2408" fmla="*/ 1305541 h 2287844"/>
                <a:gd name="csX2409" fmla="*/ 3609695 w 3685866"/>
                <a:gd name="csY2409" fmla="*/ 1306887 h 2287844"/>
                <a:gd name="csX2410" fmla="*/ 3607786 w 3685866"/>
                <a:gd name="csY2410" fmla="*/ 1306264 h 2287844"/>
                <a:gd name="csX2411" fmla="*/ 3607879 w 3685866"/>
                <a:gd name="csY2411" fmla="*/ 1303087 h 2287844"/>
                <a:gd name="csX2412" fmla="*/ 3608302 w 3685866"/>
                <a:gd name="csY2412" fmla="*/ 1300579 h 2287844"/>
                <a:gd name="csX2413" fmla="*/ 3610449 w 3685866"/>
                <a:gd name="csY2413" fmla="*/ 1296148 h 2287844"/>
                <a:gd name="csX2414" fmla="*/ 3611665 w 3685866"/>
                <a:gd name="csY2414" fmla="*/ 1295202 h 2287844"/>
                <a:gd name="csX2415" fmla="*/ 3611873 w 3685866"/>
                <a:gd name="csY2415" fmla="*/ 1294263 h 2287844"/>
                <a:gd name="csX2416" fmla="*/ 3604616 w 3685866"/>
                <a:gd name="csY2416" fmla="*/ 1292263 h 2287844"/>
                <a:gd name="csX2417" fmla="*/ 3602615 w 3685866"/>
                <a:gd name="csY2417" fmla="*/ 1290732 h 2287844"/>
                <a:gd name="csX2418" fmla="*/ 3600607 w 3685866"/>
                <a:gd name="csY2418" fmla="*/ 1290063 h 2287844"/>
                <a:gd name="csX2419" fmla="*/ 3596189 w 3685866"/>
                <a:gd name="csY2419" fmla="*/ 1292186 h 2287844"/>
                <a:gd name="csX2420" fmla="*/ 3584023 w 3685866"/>
                <a:gd name="csY2420" fmla="*/ 1292371 h 2287844"/>
                <a:gd name="csX2421" fmla="*/ 3581807 w 3685866"/>
                <a:gd name="csY2421" fmla="*/ 1293063 h 2287844"/>
                <a:gd name="csX2422" fmla="*/ 3581714 w 3685866"/>
                <a:gd name="csY2422" fmla="*/ 1294594 h 2287844"/>
                <a:gd name="csX2423" fmla="*/ 3582484 w 3685866"/>
                <a:gd name="csY2423" fmla="*/ 1295363 h 2287844"/>
                <a:gd name="csX2424" fmla="*/ 3584385 w 3685866"/>
                <a:gd name="csY2424" fmla="*/ 1295994 h 2287844"/>
                <a:gd name="csX2425" fmla="*/ 3586308 w 3685866"/>
                <a:gd name="csY2425" fmla="*/ 1295879 h 2287844"/>
                <a:gd name="csX2426" fmla="*/ 3587563 w 3685866"/>
                <a:gd name="csY2426" fmla="*/ 1297986 h 2287844"/>
                <a:gd name="csX2427" fmla="*/ 3590356 w 3685866"/>
                <a:gd name="csY2427" fmla="*/ 1299063 h 2287844"/>
                <a:gd name="csX2428" fmla="*/ 3591818 w 3685866"/>
                <a:gd name="csY2428" fmla="*/ 1301217 h 2287844"/>
                <a:gd name="csX2429" fmla="*/ 3592796 w 3685866"/>
                <a:gd name="csY2429" fmla="*/ 1304925 h 2287844"/>
                <a:gd name="csX2430" fmla="*/ 3593280 w 3685866"/>
                <a:gd name="csY2430" fmla="*/ 1307564 h 2287844"/>
                <a:gd name="csX2431" fmla="*/ 3593565 w 3685866"/>
                <a:gd name="csY2431" fmla="*/ 1310241 h 2287844"/>
                <a:gd name="csX2432" fmla="*/ 3592380 w 3685866"/>
                <a:gd name="csY2432" fmla="*/ 1315088 h 2287844"/>
                <a:gd name="csX2433" fmla="*/ 3590672 w 3685866"/>
                <a:gd name="csY2433" fmla="*/ 1317111 h 2287844"/>
                <a:gd name="csX2434" fmla="*/ 3588686 w 3685866"/>
                <a:gd name="csY2434" fmla="*/ 1318234 h 2287844"/>
                <a:gd name="csX2435" fmla="*/ 3589448 w 3685866"/>
                <a:gd name="csY2435" fmla="*/ 1321011 h 2287844"/>
                <a:gd name="csX2436" fmla="*/ 3591488 w 3685866"/>
                <a:gd name="csY2436" fmla="*/ 1323180 h 2287844"/>
                <a:gd name="csX2437" fmla="*/ 3595397 w 3685866"/>
                <a:gd name="csY2437" fmla="*/ 1324204 h 2287844"/>
                <a:gd name="csX2438" fmla="*/ 3597098 w 3685866"/>
                <a:gd name="csY2438" fmla="*/ 1326011 h 2287844"/>
                <a:gd name="csX2439" fmla="*/ 3598575 w 3685866"/>
                <a:gd name="csY2439" fmla="*/ 1328912 h 2287844"/>
                <a:gd name="csX2440" fmla="*/ 3597321 w 3685866"/>
                <a:gd name="csY2440" fmla="*/ 1332604 h 2287844"/>
                <a:gd name="csX2441" fmla="*/ 3595859 w 3685866"/>
                <a:gd name="csY2441" fmla="*/ 1335597 h 2287844"/>
                <a:gd name="csX2442" fmla="*/ 3594658 w 3685866"/>
                <a:gd name="csY2442" fmla="*/ 1336866 h 2287844"/>
                <a:gd name="csX2443" fmla="*/ 3593819 w 3685866"/>
                <a:gd name="csY2443" fmla="*/ 1339066 h 2287844"/>
                <a:gd name="csX2444" fmla="*/ 3593150 w 3685866"/>
                <a:gd name="csY2444" fmla="*/ 1339928 h 2287844"/>
                <a:gd name="csX2445" fmla="*/ 3592296 w 3685866"/>
                <a:gd name="csY2445" fmla="*/ 1339928 h 2287844"/>
                <a:gd name="csX2446" fmla="*/ 3593319 w 3685866"/>
                <a:gd name="csY2446" fmla="*/ 1331727 h 2287844"/>
                <a:gd name="csX2447" fmla="*/ 3591872 w 3685866"/>
                <a:gd name="csY2447" fmla="*/ 1326842 h 2287844"/>
                <a:gd name="csX2448" fmla="*/ 3589248 w 3685866"/>
                <a:gd name="csY2448" fmla="*/ 1327965 h 2287844"/>
                <a:gd name="csX2449" fmla="*/ 3588148 w 3685866"/>
                <a:gd name="csY2449" fmla="*/ 1329250 h 2287844"/>
                <a:gd name="csX2450" fmla="*/ 3585785 w 3685866"/>
                <a:gd name="csY2450" fmla="*/ 1333566 h 2287844"/>
                <a:gd name="csX2451" fmla="*/ 3585185 w 3685866"/>
                <a:gd name="csY2451" fmla="*/ 1333789 h 2287844"/>
                <a:gd name="csX2452" fmla="*/ 3584654 w 3685866"/>
                <a:gd name="csY2452" fmla="*/ 1332297 h 2287844"/>
                <a:gd name="csX2453" fmla="*/ 3583892 w 3685866"/>
                <a:gd name="csY2453" fmla="*/ 1329173 h 2287844"/>
                <a:gd name="csX2454" fmla="*/ 3583377 w 3685866"/>
                <a:gd name="csY2454" fmla="*/ 1325811 h 2287844"/>
                <a:gd name="csX2455" fmla="*/ 3582822 w 3685866"/>
                <a:gd name="csY2455" fmla="*/ 1323334 h 2287844"/>
                <a:gd name="csX2456" fmla="*/ 3580468 w 3685866"/>
                <a:gd name="csY2456" fmla="*/ 1320757 h 2287844"/>
                <a:gd name="csX2457" fmla="*/ 3579121 w 3685866"/>
                <a:gd name="csY2457" fmla="*/ 1319780 h 2287844"/>
                <a:gd name="csX2458" fmla="*/ 3575027 w 3685866"/>
                <a:gd name="csY2458" fmla="*/ 1319257 h 2287844"/>
                <a:gd name="csX2459" fmla="*/ 3573719 w 3685866"/>
                <a:gd name="csY2459" fmla="*/ 1318711 h 2287844"/>
                <a:gd name="csX2460" fmla="*/ 3574904 w 3685866"/>
                <a:gd name="csY2460" fmla="*/ 1313172 h 2287844"/>
                <a:gd name="csX2461" fmla="*/ 3577036 w 3685866"/>
                <a:gd name="csY2461" fmla="*/ 1309926 h 2287844"/>
                <a:gd name="csX2462" fmla="*/ 3576766 w 3685866"/>
                <a:gd name="csY2462" fmla="*/ 1302664 h 2287844"/>
                <a:gd name="csX2463" fmla="*/ 3575797 w 3685866"/>
                <a:gd name="csY2463" fmla="*/ 1300210 h 2287844"/>
                <a:gd name="csX2464" fmla="*/ 3574581 w 3685866"/>
                <a:gd name="csY2464" fmla="*/ 1298063 h 2287844"/>
                <a:gd name="csX2465" fmla="*/ 3573434 w 3685866"/>
                <a:gd name="csY2465" fmla="*/ 1292932 h 2287844"/>
                <a:gd name="csX2466" fmla="*/ 3573596 w 3685866"/>
                <a:gd name="csY2466" fmla="*/ 1286801 h 2287844"/>
                <a:gd name="csX2467" fmla="*/ 3574904 w 3685866"/>
                <a:gd name="csY2467" fmla="*/ 1283170 h 2287844"/>
                <a:gd name="csX2468" fmla="*/ 3575342 w 3685866"/>
                <a:gd name="csY2468" fmla="*/ 1278678 h 2287844"/>
                <a:gd name="csX2469" fmla="*/ 3573873 w 3685866"/>
                <a:gd name="csY2469" fmla="*/ 1275385 h 2287844"/>
                <a:gd name="csX2470" fmla="*/ 3572049 w 3685866"/>
                <a:gd name="csY2470" fmla="*/ 1273708 h 2287844"/>
                <a:gd name="csX2471" fmla="*/ 3570687 w 3685866"/>
                <a:gd name="csY2471" fmla="*/ 1275062 h 2287844"/>
                <a:gd name="csX2472" fmla="*/ 3569448 w 3685866"/>
                <a:gd name="csY2472" fmla="*/ 1277108 h 2287844"/>
                <a:gd name="csX2473" fmla="*/ 3568755 w 3685866"/>
                <a:gd name="csY2473" fmla="*/ 1277754 h 2287844"/>
                <a:gd name="csX2474" fmla="*/ 3564007 w 3685866"/>
                <a:gd name="csY2474" fmla="*/ 1278201 h 2287844"/>
                <a:gd name="csX2475" fmla="*/ 3567078 w 3685866"/>
                <a:gd name="csY2475" fmla="*/ 1273192 h 2287844"/>
                <a:gd name="csX2476" fmla="*/ 3566924 w 3685866"/>
                <a:gd name="csY2476" fmla="*/ 1269000 h 2287844"/>
                <a:gd name="csX2477" fmla="*/ 3566354 w 3685866"/>
                <a:gd name="csY2477" fmla="*/ 1266438 h 2287844"/>
                <a:gd name="csX2478" fmla="*/ 3565408 w 3685866"/>
                <a:gd name="csY2478" fmla="*/ 1264430 h 2287844"/>
                <a:gd name="csX2479" fmla="*/ 3564638 w 3685866"/>
                <a:gd name="csY2479" fmla="*/ 1260115 h 2287844"/>
                <a:gd name="csX2480" fmla="*/ 3530901 w 3685866"/>
                <a:gd name="csY2480" fmla="*/ 1234828 h 2287844"/>
                <a:gd name="csX2481" fmla="*/ 3525191 w 3685866"/>
                <a:gd name="csY2481" fmla="*/ 1231613 h 2287844"/>
                <a:gd name="csX2482" fmla="*/ 3522475 w 3685866"/>
                <a:gd name="csY2482" fmla="*/ 1228836 h 2287844"/>
                <a:gd name="csX2483" fmla="*/ 3520089 w 3685866"/>
                <a:gd name="csY2483" fmla="*/ 1227520 h 2287844"/>
                <a:gd name="csX2484" fmla="*/ 3517650 w 3685866"/>
                <a:gd name="csY2484" fmla="*/ 1228005 h 2287844"/>
                <a:gd name="csX2485" fmla="*/ 3516172 w 3685866"/>
                <a:gd name="csY2485" fmla="*/ 1228736 h 2287844"/>
                <a:gd name="csX2486" fmla="*/ 3515087 w 3685866"/>
                <a:gd name="csY2486" fmla="*/ 1227751 h 2287844"/>
                <a:gd name="csX2487" fmla="*/ 3516087 w 3685866"/>
                <a:gd name="csY2487" fmla="*/ 1225428 h 2287844"/>
                <a:gd name="csX2488" fmla="*/ 3517511 w 3685866"/>
                <a:gd name="csY2488" fmla="*/ 1224651 h 2287844"/>
                <a:gd name="csX2489" fmla="*/ 3514141 w 3685866"/>
                <a:gd name="csY2489" fmla="*/ 1220658 h 2287844"/>
                <a:gd name="csX2490" fmla="*/ 3501905 w 3685866"/>
                <a:gd name="csY2490" fmla="*/ 1210165 h 2287844"/>
                <a:gd name="csX2491" fmla="*/ 3499242 w 3685866"/>
                <a:gd name="csY2491" fmla="*/ 1208734 h 2287844"/>
                <a:gd name="csX2492" fmla="*/ 3501151 w 3685866"/>
                <a:gd name="csY2492" fmla="*/ 1211512 h 2287844"/>
                <a:gd name="csX2493" fmla="*/ 3510285 w 3685866"/>
                <a:gd name="csY2493" fmla="*/ 1219751 h 2287844"/>
                <a:gd name="csX2494" fmla="*/ 3511693 w 3685866"/>
                <a:gd name="csY2494" fmla="*/ 1222105 h 2287844"/>
                <a:gd name="csX2495" fmla="*/ 3508977 w 3685866"/>
                <a:gd name="csY2495" fmla="*/ 1225105 h 2287844"/>
                <a:gd name="csX2496" fmla="*/ 3506091 w 3685866"/>
                <a:gd name="csY2496" fmla="*/ 1226366 h 2287844"/>
                <a:gd name="csX2497" fmla="*/ 3506891 w 3685866"/>
                <a:gd name="csY2497" fmla="*/ 1222997 h 2287844"/>
                <a:gd name="csX2498" fmla="*/ 3506245 w 3685866"/>
                <a:gd name="csY2498" fmla="*/ 1219150 h 2287844"/>
                <a:gd name="csX2499" fmla="*/ 3505191 w 3685866"/>
                <a:gd name="csY2499" fmla="*/ 1217020 h 2287844"/>
                <a:gd name="csX2500" fmla="*/ 3502013 w 3685866"/>
                <a:gd name="csY2500" fmla="*/ 1214558 h 2287844"/>
                <a:gd name="csX2501" fmla="*/ 3497057 w 3685866"/>
                <a:gd name="csY2501" fmla="*/ 1212496 h 2287844"/>
                <a:gd name="csX2502" fmla="*/ 3492332 w 3685866"/>
                <a:gd name="csY2502" fmla="*/ 1209888 h 2287844"/>
                <a:gd name="csX2503" fmla="*/ 3491385 w 3685866"/>
                <a:gd name="csY2503" fmla="*/ 1207111 h 2287844"/>
                <a:gd name="csX2504" fmla="*/ 3491062 w 3685866"/>
                <a:gd name="csY2504" fmla="*/ 1203119 h 2287844"/>
                <a:gd name="csX2505" fmla="*/ 3494040 w 3685866"/>
                <a:gd name="csY2505" fmla="*/ 1206511 h 2287844"/>
                <a:gd name="csX2506" fmla="*/ 3495664 w 3685866"/>
                <a:gd name="csY2506" fmla="*/ 1207542 h 2287844"/>
                <a:gd name="csX2507" fmla="*/ 3492409 w 3685866"/>
                <a:gd name="csY2507" fmla="*/ 1202249 h 2287844"/>
                <a:gd name="csX2508" fmla="*/ 3488415 w 3685866"/>
                <a:gd name="csY2508" fmla="*/ 1197557 h 2287844"/>
                <a:gd name="csX2509" fmla="*/ 3479688 w 3685866"/>
                <a:gd name="csY2509" fmla="*/ 1193341 h 2287844"/>
                <a:gd name="csX2510" fmla="*/ 3478033 w 3685866"/>
                <a:gd name="csY2510" fmla="*/ 1191679 h 2287844"/>
                <a:gd name="csX2511" fmla="*/ 3475556 w 3685866"/>
                <a:gd name="csY2511" fmla="*/ 1188125 h 2287844"/>
                <a:gd name="csX2512" fmla="*/ 3474609 w 3685866"/>
                <a:gd name="csY2512" fmla="*/ 1187841 h 2287844"/>
                <a:gd name="csX2513" fmla="*/ 3472862 w 3685866"/>
                <a:gd name="csY2513" fmla="*/ 1188479 h 2287844"/>
                <a:gd name="csX2514" fmla="*/ 3468476 w 3685866"/>
                <a:gd name="csY2514" fmla="*/ 1186441 h 2287844"/>
                <a:gd name="csX2515" fmla="*/ 3464128 w 3685866"/>
                <a:gd name="csY2515" fmla="*/ 1183856 h 2287844"/>
                <a:gd name="csX2516" fmla="*/ 3461280 w 3685866"/>
                <a:gd name="csY2516" fmla="*/ 1182094 h 2287844"/>
                <a:gd name="csX2517" fmla="*/ 3448422 w 3685866"/>
                <a:gd name="csY2517" fmla="*/ 1167132 h 2287844"/>
                <a:gd name="csX2518" fmla="*/ 3441465 w 3685866"/>
                <a:gd name="csY2518" fmla="*/ 1164924 h 2287844"/>
                <a:gd name="csX2519" fmla="*/ 3440918 w 3685866"/>
                <a:gd name="csY2519" fmla="*/ 1163085 h 2287844"/>
                <a:gd name="csX2520" fmla="*/ 3440526 w 3685866"/>
                <a:gd name="csY2520" fmla="*/ 1160877 h 2287844"/>
                <a:gd name="csX2521" fmla="*/ 3439256 w 3685866"/>
                <a:gd name="csY2521" fmla="*/ 1159339 h 2287844"/>
                <a:gd name="csX2522" fmla="*/ 3430499 w 3685866"/>
                <a:gd name="csY2522" fmla="*/ 1155300 h 2287844"/>
                <a:gd name="csX2523" fmla="*/ 3419502 w 3685866"/>
                <a:gd name="csY2523" fmla="*/ 1152677 h 2287844"/>
                <a:gd name="csX2524" fmla="*/ 3407851 w 3685866"/>
                <a:gd name="csY2524" fmla="*/ 1145515 h 2287844"/>
                <a:gd name="csX2525" fmla="*/ 3397701 w 3685866"/>
                <a:gd name="csY2525" fmla="*/ 1143384 h 2287844"/>
                <a:gd name="csX2526" fmla="*/ 3386604 w 3685866"/>
                <a:gd name="csY2526" fmla="*/ 1135760 h 2287844"/>
                <a:gd name="csX2527" fmla="*/ 3380063 w 3685866"/>
                <a:gd name="csY2527" fmla="*/ 1130021 h 2287844"/>
                <a:gd name="csX2528" fmla="*/ 3376046 w 3685866"/>
                <a:gd name="csY2528" fmla="*/ 1127821 h 2287844"/>
                <a:gd name="csX2529" fmla="*/ 3372368 w 3685866"/>
                <a:gd name="csY2529" fmla="*/ 1127267 h 2287844"/>
                <a:gd name="csX2530" fmla="*/ 3362525 w 3685866"/>
                <a:gd name="csY2530" fmla="*/ 1130029 h 2287844"/>
                <a:gd name="csX2531" fmla="*/ 3351513 w 3685866"/>
                <a:gd name="csY2531" fmla="*/ 1130306 h 2287844"/>
                <a:gd name="csX2532" fmla="*/ 3341439 w 3685866"/>
                <a:gd name="csY2532" fmla="*/ 1128683 h 2287844"/>
                <a:gd name="csX2533" fmla="*/ 3333421 w 3685866"/>
                <a:gd name="csY2533" fmla="*/ 1129152 h 2287844"/>
                <a:gd name="csX2534" fmla="*/ 3328781 w 3685866"/>
                <a:gd name="csY2534" fmla="*/ 1128083 h 2287844"/>
                <a:gd name="csX2535" fmla="*/ 3322416 w 3685866"/>
                <a:gd name="csY2535" fmla="*/ 1124583 h 2287844"/>
                <a:gd name="csX2536" fmla="*/ 3320577 w 3685866"/>
                <a:gd name="csY2536" fmla="*/ 1126021 h 2287844"/>
                <a:gd name="csX2537" fmla="*/ 3318930 w 3685866"/>
                <a:gd name="csY2537" fmla="*/ 1132314 h 2287844"/>
                <a:gd name="csX2538" fmla="*/ 3314159 w 3685866"/>
                <a:gd name="csY2538" fmla="*/ 1129745 h 2287844"/>
                <a:gd name="csX2539" fmla="*/ 3310127 w 3685866"/>
                <a:gd name="csY2539" fmla="*/ 1126306 h 2287844"/>
                <a:gd name="csX2540" fmla="*/ 3303439 w 3685866"/>
                <a:gd name="csY2540" fmla="*/ 1123252 h 2287844"/>
                <a:gd name="csX2541" fmla="*/ 3290719 w 3685866"/>
                <a:gd name="csY2541" fmla="*/ 1121236 h 2287844"/>
                <a:gd name="csX2542" fmla="*/ 3275090 w 3685866"/>
                <a:gd name="csY2542" fmla="*/ 1116444 h 2287844"/>
                <a:gd name="csX2543" fmla="*/ 3266909 w 3685866"/>
                <a:gd name="csY2543" fmla="*/ 1115182 h 2287844"/>
                <a:gd name="csX2544" fmla="*/ 3258683 w 3685866"/>
                <a:gd name="csY2544" fmla="*/ 1114451 h 2287844"/>
                <a:gd name="csX2545" fmla="*/ 3259514 w 3685866"/>
                <a:gd name="csY2545" fmla="*/ 1125167 h 2287844"/>
                <a:gd name="csX2546" fmla="*/ 3259029 w 3685866"/>
                <a:gd name="csY2546" fmla="*/ 1130275 h 2287844"/>
                <a:gd name="csX2547" fmla="*/ 3255927 w 3685866"/>
                <a:gd name="csY2547" fmla="*/ 1136876 h 2287844"/>
                <a:gd name="csX2548" fmla="*/ 3252511 w 3685866"/>
                <a:gd name="csY2548" fmla="*/ 1141091 h 2287844"/>
                <a:gd name="csX2549" fmla="*/ 3251641 w 3685866"/>
                <a:gd name="csY2549" fmla="*/ 1144607 h 2287844"/>
                <a:gd name="csX2550" fmla="*/ 3260745 w 3685866"/>
                <a:gd name="csY2550" fmla="*/ 1147284 h 2287844"/>
                <a:gd name="csX2551" fmla="*/ 3263592 w 3685866"/>
                <a:gd name="csY2551" fmla="*/ 1159300 h 2287844"/>
                <a:gd name="csX2552" fmla="*/ 3267255 w 3685866"/>
                <a:gd name="csY2552" fmla="*/ 1166916 h 2287844"/>
                <a:gd name="csX2553" fmla="*/ 3269695 w 3685866"/>
                <a:gd name="csY2553" fmla="*/ 1174747 h 2287844"/>
                <a:gd name="csX2554" fmla="*/ 3269664 w 3685866"/>
                <a:gd name="csY2554" fmla="*/ 1180156 h 2287844"/>
                <a:gd name="csX2555" fmla="*/ 3259783 w 3685866"/>
                <a:gd name="csY2555" fmla="*/ 1193356 h 2287844"/>
                <a:gd name="csX2556" fmla="*/ 3249587 w 3685866"/>
                <a:gd name="csY2556" fmla="*/ 1194949 h 2287844"/>
                <a:gd name="csX2557" fmla="*/ 3239744 w 3685866"/>
                <a:gd name="csY2557" fmla="*/ 1195703 h 2287844"/>
                <a:gd name="csX2558" fmla="*/ 3235527 w 3685866"/>
                <a:gd name="csY2558" fmla="*/ 1187718 h 2287844"/>
                <a:gd name="csX2559" fmla="*/ 3233280 w 3685866"/>
                <a:gd name="csY2559" fmla="*/ 1178094 h 2287844"/>
                <a:gd name="csX2560" fmla="*/ 3225415 w 3685866"/>
                <a:gd name="csY2560" fmla="*/ 1173024 h 2287844"/>
                <a:gd name="csX2561" fmla="*/ 3217673 w 3685866"/>
                <a:gd name="csY2561" fmla="*/ 1169070 h 2287844"/>
                <a:gd name="csX2562" fmla="*/ 3214118 w 3685866"/>
                <a:gd name="csY2562" fmla="*/ 1168393 h 2287844"/>
                <a:gd name="csX2563" fmla="*/ 3211525 w 3685866"/>
                <a:gd name="csY2563" fmla="*/ 1166447 h 2287844"/>
                <a:gd name="csX2564" fmla="*/ 3209947 w 3685866"/>
                <a:gd name="csY2564" fmla="*/ 1155708 h 2287844"/>
                <a:gd name="csX2565" fmla="*/ 3208216 w 3685866"/>
                <a:gd name="csY2565" fmla="*/ 1147669 h 2287844"/>
                <a:gd name="csX2566" fmla="*/ 3206007 w 3685866"/>
                <a:gd name="csY2566" fmla="*/ 1144684 h 2287844"/>
                <a:gd name="csX2567" fmla="*/ 3203899 w 3685866"/>
                <a:gd name="csY2567" fmla="*/ 1140122 h 2287844"/>
                <a:gd name="csX2568" fmla="*/ 3201890 w 3685866"/>
                <a:gd name="csY2568" fmla="*/ 1138314 h 2287844"/>
                <a:gd name="csX2569" fmla="*/ 3196942 w 3685866"/>
                <a:gd name="csY2569" fmla="*/ 1137553 h 2287844"/>
                <a:gd name="csX2570" fmla="*/ 3184953 w 3685866"/>
                <a:gd name="csY2570" fmla="*/ 1149084 h 2287844"/>
                <a:gd name="csX2571" fmla="*/ 3180882 w 3685866"/>
                <a:gd name="csY2571" fmla="*/ 1152454 h 2287844"/>
                <a:gd name="csX2572" fmla="*/ 3179496 w 3685866"/>
                <a:gd name="csY2572" fmla="*/ 1152469 h 2287844"/>
                <a:gd name="csX2573" fmla="*/ 3161358 w 3685866"/>
                <a:gd name="csY2573" fmla="*/ 1149607 h 2287844"/>
                <a:gd name="csX2574" fmla="*/ 3156618 w 3685866"/>
                <a:gd name="csY2574" fmla="*/ 1147230 h 2287844"/>
                <a:gd name="csX2575" fmla="*/ 3129676 w 3685866"/>
                <a:gd name="csY2575" fmla="*/ 1145699 h 2287844"/>
                <a:gd name="csX2576" fmla="*/ 3122034 w 3685866"/>
                <a:gd name="csY2576" fmla="*/ 1138861 h 2287844"/>
                <a:gd name="csX2577" fmla="*/ 3117417 w 3685866"/>
                <a:gd name="csY2577" fmla="*/ 1137876 h 2287844"/>
                <a:gd name="csX2578" fmla="*/ 3112223 w 3685866"/>
                <a:gd name="csY2578" fmla="*/ 1139953 h 2287844"/>
                <a:gd name="csX2579" fmla="*/ 3107744 w 3685866"/>
                <a:gd name="csY2579" fmla="*/ 1140484 h 2287844"/>
                <a:gd name="csX2580" fmla="*/ 3101334 w 3685866"/>
                <a:gd name="csY2580" fmla="*/ 1139145 h 2287844"/>
                <a:gd name="csX2581" fmla="*/ 3095793 w 3685866"/>
                <a:gd name="csY2581" fmla="*/ 1141138 h 2287844"/>
                <a:gd name="csX2582" fmla="*/ 3083496 w 3685866"/>
                <a:gd name="csY2582" fmla="*/ 1143222 h 2287844"/>
                <a:gd name="csX2583" fmla="*/ 3078971 w 3685866"/>
                <a:gd name="csY2583" fmla="*/ 1145553 h 2287844"/>
                <a:gd name="csX2584" fmla="*/ 3074200 w 3685866"/>
                <a:gd name="csY2584" fmla="*/ 1149661 h 2287844"/>
                <a:gd name="csX2585" fmla="*/ 3065381 w 3685866"/>
                <a:gd name="csY2585" fmla="*/ 1159847 h 2287844"/>
                <a:gd name="csX2586" fmla="*/ 3064157 w 3685866"/>
                <a:gd name="csY2586" fmla="*/ 1164701 h 2287844"/>
                <a:gd name="csX2587" fmla="*/ 3064157 w 3685866"/>
                <a:gd name="csY2587" fmla="*/ 1170693 h 2287844"/>
                <a:gd name="csX2588" fmla="*/ 3065996 w 3685866"/>
                <a:gd name="csY2588" fmla="*/ 1179032 h 2287844"/>
                <a:gd name="csX2589" fmla="*/ 3065996 w 3685866"/>
                <a:gd name="csY2589" fmla="*/ 1188579 h 2287844"/>
                <a:gd name="csX2590" fmla="*/ 3064480 w 3685866"/>
                <a:gd name="csY2590" fmla="*/ 1191895 h 2287844"/>
                <a:gd name="csX2591" fmla="*/ 3061671 w 3685866"/>
                <a:gd name="csY2591" fmla="*/ 1193495 h 2287844"/>
                <a:gd name="csX2592" fmla="*/ 3058763 w 3685866"/>
                <a:gd name="csY2592" fmla="*/ 1203557 h 2287844"/>
                <a:gd name="csX2593" fmla="*/ 3056038 w 3685866"/>
                <a:gd name="csY2593" fmla="*/ 1208965 h 2287844"/>
                <a:gd name="csX2594" fmla="*/ 3050675 w 3685866"/>
                <a:gd name="csY2594" fmla="*/ 1210388 h 2287844"/>
                <a:gd name="csX2595" fmla="*/ 3053722 w 3685866"/>
                <a:gd name="csY2595" fmla="*/ 1206303 h 2287844"/>
                <a:gd name="csX2596" fmla="*/ 3056577 w 3685866"/>
                <a:gd name="csY2596" fmla="*/ 1203565 h 2287844"/>
                <a:gd name="csX2597" fmla="*/ 3061148 w 3685866"/>
                <a:gd name="csY2597" fmla="*/ 1188587 h 2287844"/>
                <a:gd name="csX2598" fmla="*/ 3060486 w 3685866"/>
                <a:gd name="csY2598" fmla="*/ 1183956 h 2287844"/>
                <a:gd name="csX2599" fmla="*/ 3056831 w 3685866"/>
                <a:gd name="csY2599" fmla="*/ 1180548 h 2287844"/>
                <a:gd name="csX2600" fmla="*/ 3054553 w 3685866"/>
                <a:gd name="csY2600" fmla="*/ 1176971 h 2287844"/>
                <a:gd name="csX2601" fmla="*/ 3053399 w 3685866"/>
                <a:gd name="csY2601" fmla="*/ 1162608 h 2287844"/>
                <a:gd name="csX2602" fmla="*/ 3052260 w 3685866"/>
                <a:gd name="csY2602" fmla="*/ 1155000 h 2287844"/>
                <a:gd name="csX2603" fmla="*/ 3051860 w 3685866"/>
                <a:gd name="csY2603" fmla="*/ 1145884 h 2287844"/>
                <a:gd name="csX2604" fmla="*/ 3048166 w 3685866"/>
                <a:gd name="csY2604" fmla="*/ 1142853 h 2287844"/>
                <a:gd name="csX2605" fmla="*/ 3034776 w 3685866"/>
                <a:gd name="csY2605" fmla="*/ 1138214 h 2287844"/>
                <a:gd name="csX2606" fmla="*/ 3028581 w 3685866"/>
                <a:gd name="csY2606" fmla="*/ 1134776 h 2287844"/>
                <a:gd name="csX2607" fmla="*/ 3026357 w 3685866"/>
                <a:gd name="csY2607" fmla="*/ 1129445 h 2287844"/>
                <a:gd name="csX2608" fmla="*/ 3028727 w 3685866"/>
                <a:gd name="csY2608" fmla="*/ 1121913 h 2287844"/>
                <a:gd name="csX2609" fmla="*/ 3028566 w 3685866"/>
                <a:gd name="csY2609" fmla="*/ 1116136 h 2287844"/>
                <a:gd name="csX2610" fmla="*/ 3029820 w 3685866"/>
                <a:gd name="csY2610" fmla="*/ 1111236 h 2287844"/>
                <a:gd name="csX2611" fmla="*/ 3031844 w 3685866"/>
                <a:gd name="csY2611" fmla="*/ 1107243 h 2287844"/>
                <a:gd name="csX2612" fmla="*/ 3032344 w 3685866"/>
                <a:gd name="csY2612" fmla="*/ 1101604 h 2287844"/>
                <a:gd name="csX2613" fmla="*/ 3031305 w 3685866"/>
                <a:gd name="csY2613" fmla="*/ 1094288 h 2287844"/>
                <a:gd name="csX2614" fmla="*/ 3030297 w 3685866"/>
                <a:gd name="csY2614" fmla="*/ 1088973 h 2287844"/>
                <a:gd name="csX2615" fmla="*/ 3027981 w 3685866"/>
                <a:gd name="csY2615" fmla="*/ 1082564 h 2287844"/>
                <a:gd name="csX2616" fmla="*/ 3026319 w 3685866"/>
                <a:gd name="csY2616" fmla="*/ 1079657 h 2287844"/>
                <a:gd name="csX2617" fmla="*/ 3018169 w 3685866"/>
                <a:gd name="csY2617" fmla="*/ 1070441 h 2287844"/>
                <a:gd name="csX2618" fmla="*/ 3004171 w 3685866"/>
                <a:gd name="csY2618" fmla="*/ 1060948 h 2287844"/>
                <a:gd name="csX2619" fmla="*/ 2989804 w 3685866"/>
                <a:gd name="csY2619" fmla="*/ 1054047 h 2287844"/>
                <a:gd name="csX2620" fmla="*/ 2977068 w 3685866"/>
                <a:gd name="csY2620" fmla="*/ 1051701 h 2287844"/>
                <a:gd name="csX2621" fmla="*/ 2960592 w 3685866"/>
                <a:gd name="csY2621" fmla="*/ 1050424 h 2287844"/>
                <a:gd name="csX2622" fmla="*/ 2943547 w 3685866"/>
                <a:gd name="csY2622" fmla="*/ 1050308 h 2287844"/>
                <a:gd name="csX2623" fmla="*/ 2937082 w 3685866"/>
                <a:gd name="csY2623" fmla="*/ 1054093 h 2287844"/>
                <a:gd name="csX2624" fmla="*/ 2924847 w 3685866"/>
                <a:gd name="csY2624" fmla="*/ 1054386 h 2287844"/>
                <a:gd name="csX2625" fmla="*/ 2911549 w 3685866"/>
                <a:gd name="csY2625" fmla="*/ 1058347 h 2287844"/>
                <a:gd name="csX2626" fmla="*/ 2898166 w 3685866"/>
                <a:gd name="csY2626" fmla="*/ 1064586 h 2287844"/>
                <a:gd name="csX2627" fmla="*/ 2890956 w 3685866"/>
                <a:gd name="csY2627" fmla="*/ 1064679 h 2287844"/>
                <a:gd name="csX2628" fmla="*/ 2876658 w 3685866"/>
                <a:gd name="csY2628" fmla="*/ 1067510 h 2287844"/>
                <a:gd name="csX2629" fmla="*/ 2870401 w 3685866"/>
                <a:gd name="csY2629" fmla="*/ 1067579 h 2287844"/>
                <a:gd name="csX2630" fmla="*/ 2854272 w 3685866"/>
                <a:gd name="csY2630" fmla="*/ 1057817 h 2287844"/>
                <a:gd name="csX2631" fmla="*/ 2859404 w 3685866"/>
                <a:gd name="csY2631" fmla="*/ 1056493 h 2287844"/>
                <a:gd name="csX2632" fmla="*/ 2861413 w 3685866"/>
                <a:gd name="csY2632" fmla="*/ 1055109 h 2287844"/>
                <a:gd name="csX2633" fmla="*/ 2854218 w 3685866"/>
                <a:gd name="csY2633" fmla="*/ 1042139 h 2287844"/>
                <a:gd name="csX2634" fmla="*/ 2850385 w 3685866"/>
                <a:gd name="csY2634" fmla="*/ 1037492 h 2287844"/>
                <a:gd name="csX2635" fmla="*/ 2840943 w 3685866"/>
                <a:gd name="csY2635" fmla="*/ 1031646 h 2287844"/>
                <a:gd name="csX2636" fmla="*/ 2837111 w 3685866"/>
                <a:gd name="csY2636" fmla="*/ 1031192 h 2287844"/>
                <a:gd name="csX2637" fmla="*/ 2833956 w 3685866"/>
                <a:gd name="csY2637" fmla="*/ 1032376 h 2287844"/>
                <a:gd name="csX2638" fmla="*/ 2821458 w 3685866"/>
                <a:gd name="csY2638" fmla="*/ 1038823 h 2287844"/>
                <a:gd name="csX2639" fmla="*/ 2818318 w 3685866"/>
                <a:gd name="csY2639" fmla="*/ 1041546 h 2287844"/>
                <a:gd name="csX2640" fmla="*/ 2824521 w 3685866"/>
                <a:gd name="csY2640" fmla="*/ 1034000 h 2287844"/>
                <a:gd name="csX2641" fmla="*/ 2827561 w 3685866"/>
                <a:gd name="csY2641" fmla="*/ 1030822 h 2287844"/>
                <a:gd name="csX2642" fmla="*/ 2830639 w 3685866"/>
                <a:gd name="csY2642" fmla="*/ 1026122 h 2287844"/>
                <a:gd name="csX2643" fmla="*/ 2829923 w 3685866"/>
                <a:gd name="csY2643" fmla="*/ 1023160 h 2287844"/>
                <a:gd name="csX2644" fmla="*/ 2829169 w 3685866"/>
                <a:gd name="csY2644" fmla="*/ 1021714 h 2287844"/>
                <a:gd name="csX2645" fmla="*/ 2817526 w 3685866"/>
                <a:gd name="csY2645" fmla="*/ 1022353 h 2287844"/>
                <a:gd name="csX2646" fmla="*/ 2816779 w 3685866"/>
                <a:gd name="csY2646" fmla="*/ 1021637 h 2287844"/>
                <a:gd name="csX2647" fmla="*/ 2814325 w 3685866"/>
                <a:gd name="csY2647" fmla="*/ 1017591 h 2287844"/>
                <a:gd name="csX2648" fmla="*/ 2813124 w 3685866"/>
                <a:gd name="csY2648" fmla="*/ 1016168 h 2287844"/>
                <a:gd name="csX2649" fmla="*/ 2805367 w 3685866"/>
                <a:gd name="csY2649" fmla="*/ 1011883 h 2287844"/>
                <a:gd name="csX2650" fmla="*/ 2799757 w 3685866"/>
                <a:gd name="csY2650" fmla="*/ 1010244 h 2287844"/>
                <a:gd name="csX2651" fmla="*/ 2793932 w 3685866"/>
                <a:gd name="csY2651" fmla="*/ 1010075 h 2287844"/>
                <a:gd name="csX2652" fmla="*/ 2792962 w 3685866"/>
                <a:gd name="csY2652" fmla="*/ 1008413 h 2287844"/>
                <a:gd name="csX2653" fmla="*/ 2793639 w 3685866"/>
                <a:gd name="csY2653" fmla="*/ 1006382 h 2287844"/>
                <a:gd name="csX2654" fmla="*/ 2793862 w 3685866"/>
                <a:gd name="csY2654" fmla="*/ 1005098 h 2287844"/>
                <a:gd name="csX2655" fmla="*/ 2795663 w 3685866"/>
                <a:gd name="csY2655" fmla="*/ 1002821 h 2287844"/>
                <a:gd name="csX2656" fmla="*/ 2800650 w 3685866"/>
                <a:gd name="csY2656" fmla="*/ 1000759 h 2287844"/>
                <a:gd name="csX2657" fmla="*/ 2813639 w 3685866"/>
                <a:gd name="csY2657" fmla="*/ 999551 h 2287844"/>
                <a:gd name="csX2658" fmla="*/ 2816572 w 3685866"/>
                <a:gd name="csY2658" fmla="*/ 995897 h 2287844"/>
                <a:gd name="csX2659" fmla="*/ 2816164 w 3685866"/>
                <a:gd name="csY2659" fmla="*/ 992081 h 2287844"/>
                <a:gd name="csX2660" fmla="*/ 2815410 w 3685866"/>
                <a:gd name="csY2660" fmla="*/ 989174 h 2287844"/>
                <a:gd name="csX2661" fmla="*/ 2811154 w 3685866"/>
                <a:gd name="csY2661" fmla="*/ 982242 h 2287844"/>
                <a:gd name="csX2662" fmla="*/ 2805436 w 3685866"/>
                <a:gd name="csY2662" fmla="*/ 977104 h 2287844"/>
                <a:gd name="csX2663" fmla="*/ 2793847 w 3685866"/>
                <a:gd name="csY2663" fmla="*/ 970888 h 2287844"/>
                <a:gd name="csX2664" fmla="*/ 2781688 w 3685866"/>
                <a:gd name="csY2664" fmla="*/ 966664 h 2287844"/>
                <a:gd name="csX2665" fmla="*/ 2760780 w 3685866"/>
                <a:gd name="csY2665" fmla="*/ 964603 h 2287844"/>
                <a:gd name="csX2666" fmla="*/ 2757071 w 3685866"/>
                <a:gd name="csY2666" fmla="*/ 965526 h 2287844"/>
                <a:gd name="csX2667" fmla="*/ 2754154 w 3685866"/>
                <a:gd name="csY2667" fmla="*/ 968072 h 2287844"/>
                <a:gd name="csX2668" fmla="*/ 2749144 w 3685866"/>
                <a:gd name="csY2668" fmla="*/ 974765 h 2287844"/>
                <a:gd name="csX2669" fmla="*/ 2737762 w 3685866"/>
                <a:gd name="csY2669" fmla="*/ 994059 h 2287844"/>
                <a:gd name="csX2670" fmla="*/ 2731399 w 3685866"/>
                <a:gd name="csY2670" fmla="*/ 1001944 h 2287844"/>
                <a:gd name="csX2671" fmla="*/ 2725596 w 3685866"/>
                <a:gd name="csY2671" fmla="*/ 1006213 h 2287844"/>
                <a:gd name="csX2672" fmla="*/ 2712291 w 3685866"/>
                <a:gd name="csY2672" fmla="*/ 1009706 h 2287844"/>
                <a:gd name="csX2673" fmla="*/ 2709851 w 3685866"/>
                <a:gd name="csY2673" fmla="*/ 1008906 h 2287844"/>
                <a:gd name="csX2674" fmla="*/ 2707997 w 3685866"/>
                <a:gd name="csY2674" fmla="*/ 1005744 h 2287844"/>
                <a:gd name="csX2675" fmla="*/ 2708604 w 3685866"/>
                <a:gd name="csY2675" fmla="*/ 1002967 h 2287844"/>
                <a:gd name="csX2676" fmla="*/ 2709812 w 3685866"/>
                <a:gd name="csY2676" fmla="*/ 1000397 h 2287844"/>
                <a:gd name="csX2677" fmla="*/ 2709897 w 3685866"/>
                <a:gd name="csY2677" fmla="*/ 998751 h 2287844"/>
                <a:gd name="csX2678" fmla="*/ 2709228 w 3685866"/>
                <a:gd name="csY2678" fmla="*/ 995536 h 2287844"/>
                <a:gd name="csX2679" fmla="*/ 2709597 w 3685866"/>
                <a:gd name="csY2679" fmla="*/ 993797 h 2287844"/>
                <a:gd name="csX2680" fmla="*/ 2710936 w 3685866"/>
                <a:gd name="csY2680" fmla="*/ 993720 h 2287844"/>
                <a:gd name="csX2681" fmla="*/ 2714076 w 3685866"/>
                <a:gd name="csY2681" fmla="*/ 995982 h 2287844"/>
                <a:gd name="csX2682" fmla="*/ 2717016 w 3685866"/>
                <a:gd name="csY2682" fmla="*/ 996297 h 2287844"/>
                <a:gd name="csX2683" fmla="*/ 2724557 w 3685866"/>
                <a:gd name="csY2683" fmla="*/ 992743 h 2287844"/>
                <a:gd name="csX2684" fmla="*/ 2724557 w 3685866"/>
                <a:gd name="csY2684" fmla="*/ 987204 h 2287844"/>
                <a:gd name="csX2685" fmla="*/ 2722556 w 3685866"/>
                <a:gd name="csY2685" fmla="*/ 983965 h 2287844"/>
                <a:gd name="csX2686" fmla="*/ 2723549 w 3685866"/>
                <a:gd name="csY2686" fmla="*/ 976188 h 2287844"/>
                <a:gd name="csX2687" fmla="*/ 2723541 w 3685866"/>
                <a:gd name="csY2687" fmla="*/ 974165 h 2287844"/>
                <a:gd name="csX2688" fmla="*/ 2724603 w 3685866"/>
                <a:gd name="csY2688" fmla="*/ 972780 h 2287844"/>
                <a:gd name="csX2689" fmla="*/ 2725480 w 3685866"/>
                <a:gd name="csY2689" fmla="*/ 973065 h 2287844"/>
                <a:gd name="csX2690" fmla="*/ 2730921 w 3685866"/>
                <a:gd name="csY2690" fmla="*/ 978681 h 2287844"/>
                <a:gd name="csX2691" fmla="*/ 2732776 w 3685866"/>
                <a:gd name="csY2691" fmla="*/ 978381 h 2287844"/>
                <a:gd name="csX2692" fmla="*/ 2734784 w 3685866"/>
                <a:gd name="csY2692" fmla="*/ 979011 h 2287844"/>
                <a:gd name="csX2693" fmla="*/ 2729936 w 3685866"/>
                <a:gd name="csY2693" fmla="*/ 992451 h 2287844"/>
                <a:gd name="csX2694" fmla="*/ 2732260 w 3685866"/>
                <a:gd name="csY2694" fmla="*/ 992482 h 2287844"/>
                <a:gd name="csX2695" fmla="*/ 2738494 w 3685866"/>
                <a:gd name="csY2695" fmla="*/ 986166 h 2287844"/>
                <a:gd name="csX2696" fmla="*/ 2742765 w 3685866"/>
                <a:gd name="csY2696" fmla="*/ 979988 h 2287844"/>
                <a:gd name="csX2697" fmla="*/ 2747251 w 3685866"/>
                <a:gd name="csY2697" fmla="*/ 972019 h 2287844"/>
                <a:gd name="csX2698" fmla="*/ 2747782 w 3685866"/>
                <a:gd name="csY2698" fmla="*/ 967849 h 2287844"/>
                <a:gd name="csX2699" fmla="*/ 2742649 w 3685866"/>
                <a:gd name="csY2699" fmla="*/ 967349 h 2287844"/>
                <a:gd name="csX2700" fmla="*/ 2709066 w 3685866"/>
                <a:gd name="csY2700" fmla="*/ 970372 h 2287844"/>
                <a:gd name="csX2701" fmla="*/ 2696784 w 3685866"/>
                <a:gd name="csY2701" fmla="*/ 976388 h 2287844"/>
                <a:gd name="csX2702" fmla="*/ 2692990 w 3685866"/>
                <a:gd name="csY2702" fmla="*/ 975127 h 2287844"/>
                <a:gd name="csX2703" fmla="*/ 2690274 w 3685866"/>
                <a:gd name="csY2703" fmla="*/ 970449 h 2287844"/>
                <a:gd name="csX2704" fmla="*/ 2694414 w 3685866"/>
                <a:gd name="csY2704" fmla="*/ 969988 h 2287844"/>
                <a:gd name="csX2705" fmla="*/ 2699308 w 3685866"/>
                <a:gd name="csY2705" fmla="*/ 967141 h 2287844"/>
                <a:gd name="csX2706" fmla="*/ 2703387 w 3685866"/>
                <a:gd name="csY2706" fmla="*/ 961679 h 2287844"/>
                <a:gd name="csX2707" fmla="*/ 2706003 w 3685866"/>
                <a:gd name="csY2707" fmla="*/ 960679 h 2287844"/>
                <a:gd name="csX2708" fmla="*/ 2712814 w 3685866"/>
                <a:gd name="csY2708" fmla="*/ 960933 h 2287844"/>
                <a:gd name="csX2709" fmla="*/ 2718308 w 3685866"/>
                <a:gd name="csY2709" fmla="*/ 963118 h 2287844"/>
                <a:gd name="csX2710" fmla="*/ 2734884 w 3685866"/>
                <a:gd name="csY2710" fmla="*/ 964003 h 2287844"/>
                <a:gd name="csX2711" fmla="*/ 2735277 w 3685866"/>
                <a:gd name="csY2711" fmla="*/ 957402 h 2287844"/>
                <a:gd name="csX2712" fmla="*/ 2731614 w 3685866"/>
                <a:gd name="csY2712" fmla="*/ 955317 h 2287844"/>
                <a:gd name="csX2713" fmla="*/ 2723641 w 3685866"/>
                <a:gd name="csY2713" fmla="*/ 953456 h 2287844"/>
                <a:gd name="csX2714" fmla="*/ 2718708 w 3685866"/>
                <a:gd name="csY2714" fmla="*/ 950248 h 2287844"/>
                <a:gd name="csX2715" fmla="*/ 2712514 w 3685866"/>
                <a:gd name="csY2715" fmla="*/ 948225 h 2287844"/>
                <a:gd name="csX2716" fmla="*/ 2698893 w 3685866"/>
                <a:gd name="csY2716" fmla="*/ 945355 h 2287844"/>
                <a:gd name="csX2717" fmla="*/ 2693175 w 3685866"/>
                <a:gd name="csY2717" fmla="*/ 942963 h 2287844"/>
                <a:gd name="csX2718" fmla="*/ 2679723 w 3685866"/>
                <a:gd name="csY2718" fmla="*/ 940770 h 2287844"/>
                <a:gd name="csX2719" fmla="*/ 2676153 w 3685866"/>
                <a:gd name="csY2719" fmla="*/ 938955 h 2287844"/>
                <a:gd name="csX2720" fmla="*/ 2644748 w 3685866"/>
                <a:gd name="csY2720" fmla="*/ 937324 h 2287844"/>
                <a:gd name="csX2721" fmla="*/ 2633020 w 3685866"/>
                <a:gd name="csY2721" fmla="*/ 932377 h 2287844"/>
                <a:gd name="csX2722" fmla="*/ 2628510 w 3685866"/>
                <a:gd name="csY2722" fmla="*/ 927331 h 2287844"/>
                <a:gd name="csX2723" fmla="*/ 2617683 w 3685866"/>
                <a:gd name="csY2723" fmla="*/ 924900 h 2287844"/>
                <a:gd name="csX2724" fmla="*/ 2615520 w 3685866"/>
                <a:gd name="csY2724" fmla="*/ 924969 h 2287844"/>
                <a:gd name="csX2725" fmla="*/ 2614828 w 3685866"/>
                <a:gd name="csY2725" fmla="*/ 926316 h 2287844"/>
                <a:gd name="csX2726" fmla="*/ 2614320 w 3685866"/>
                <a:gd name="csY2726" fmla="*/ 928423 h 2287844"/>
                <a:gd name="csX2727" fmla="*/ 2621238 w 3685866"/>
                <a:gd name="csY2727" fmla="*/ 937593 h 2287844"/>
                <a:gd name="csX2728" fmla="*/ 2621461 w 3685866"/>
                <a:gd name="csY2728" fmla="*/ 943894 h 2287844"/>
                <a:gd name="csX2729" fmla="*/ 2623539 w 3685866"/>
                <a:gd name="csY2729" fmla="*/ 947002 h 2287844"/>
                <a:gd name="csX2730" fmla="*/ 2615451 w 3685866"/>
                <a:gd name="csY2730" fmla="*/ 951894 h 2287844"/>
                <a:gd name="csX2731" fmla="*/ 2609957 w 3685866"/>
                <a:gd name="csY2731" fmla="*/ 953748 h 2287844"/>
                <a:gd name="csX2732" fmla="*/ 2591611 w 3685866"/>
                <a:gd name="csY2732" fmla="*/ 953533 h 2287844"/>
                <a:gd name="csX2733" fmla="*/ 2588863 w 3685866"/>
                <a:gd name="csY2733" fmla="*/ 955656 h 2287844"/>
                <a:gd name="csX2734" fmla="*/ 2581668 w 3685866"/>
                <a:gd name="csY2734" fmla="*/ 965411 h 2287844"/>
                <a:gd name="csX2735" fmla="*/ 2581761 w 3685866"/>
                <a:gd name="csY2735" fmla="*/ 970049 h 2287844"/>
                <a:gd name="csX2736" fmla="*/ 2582437 w 3685866"/>
                <a:gd name="csY2736" fmla="*/ 977181 h 2287844"/>
                <a:gd name="csX2737" fmla="*/ 2587932 w 3685866"/>
                <a:gd name="csY2737" fmla="*/ 977181 h 2287844"/>
                <a:gd name="csX2738" fmla="*/ 2589548 w 3685866"/>
                <a:gd name="csY2738" fmla="*/ 974065 h 2287844"/>
                <a:gd name="csX2739" fmla="*/ 2591957 w 3685866"/>
                <a:gd name="csY2739" fmla="*/ 972796 h 2287844"/>
                <a:gd name="csX2740" fmla="*/ 2603131 w 3685866"/>
                <a:gd name="csY2740" fmla="*/ 973926 h 2287844"/>
                <a:gd name="csX2741" fmla="*/ 2604277 w 3685866"/>
                <a:gd name="csY2741" fmla="*/ 975219 h 2287844"/>
                <a:gd name="csX2742" fmla="*/ 2600529 w 3685866"/>
                <a:gd name="csY2742" fmla="*/ 977281 h 2287844"/>
                <a:gd name="csX2743" fmla="*/ 2596920 w 3685866"/>
                <a:gd name="csY2743" fmla="*/ 978234 h 2287844"/>
                <a:gd name="csX2744" fmla="*/ 2592449 w 3685866"/>
                <a:gd name="csY2744" fmla="*/ 988766 h 2287844"/>
                <a:gd name="csX2745" fmla="*/ 2586385 w 3685866"/>
                <a:gd name="csY2745" fmla="*/ 992043 h 2287844"/>
                <a:gd name="csX2746" fmla="*/ 2590557 w 3685866"/>
                <a:gd name="csY2746" fmla="*/ 993759 h 2287844"/>
                <a:gd name="csX2747" fmla="*/ 2594243 w 3685866"/>
                <a:gd name="csY2747" fmla="*/ 996659 h 2287844"/>
                <a:gd name="csX2748" fmla="*/ 2593642 w 3685866"/>
                <a:gd name="csY2748" fmla="*/ 1009398 h 2287844"/>
                <a:gd name="csX2749" fmla="*/ 2598906 w 3685866"/>
                <a:gd name="csY2749" fmla="*/ 1019176 h 2287844"/>
                <a:gd name="csX2750" fmla="*/ 2599891 w 3685866"/>
                <a:gd name="csY2750" fmla="*/ 1023676 h 2287844"/>
                <a:gd name="csX2751" fmla="*/ 2592288 w 3685866"/>
                <a:gd name="csY2751" fmla="*/ 1023830 h 2287844"/>
                <a:gd name="csX2752" fmla="*/ 2585554 w 3685866"/>
                <a:gd name="csY2752" fmla="*/ 1026853 h 2287844"/>
                <a:gd name="csX2753" fmla="*/ 2583153 w 3685866"/>
                <a:gd name="csY2753" fmla="*/ 1026853 h 2287844"/>
                <a:gd name="csX2754" fmla="*/ 2578744 w 3685866"/>
                <a:gd name="csY2754" fmla="*/ 1019291 h 2287844"/>
                <a:gd name="csX2755" fmla="*/ 2573888 w 3685866"/>
                <a:gd name="csY2755" fmla="*/ 1014306 h 2287844"/>
                <a:gd name="csX2756" fmla="*/ 2571502 w 3685866"/>
                <a:gd name="csY2756" fmla="*/ 1013906 h 2287844"/>
                <a:gd name="csX2757" fmla="*/ 2568378 w 3685866"/>
                <a:gd name="csY2757" fmla="*/ 1018829 h 2287844"/>
                <a:gd name="csX2758" fmla="*/ 2563907 w 3685866"/>
                <a:gd name="csY2758" fmla="*/ 1016098 h 2287844"/>
                <a:gd name="csX2759" fmla="*/ 2562099 w 3685866"/>
                <a:gd name="csY2759" fmla="*/ 1016537 h 2287844"/>
                <a:gd name="csX2760" fmla="*/ 2559598 w 3685866"/>
                <a:gd name="csY2760" fmla="*/ 1018599 h 2287844"/>
                <a:gd name="csX2761" fmla="*/ 2558089 w 3685866"/>
                <a:gd name="csY2761" fmla="*/ 1021337 h 2287844"/>
                <a:gd name="csX2762" fmla="*/ 2556950 w 3685866"/>
                <a:gd name="csY2762" fmla="*/ 1025584 h 2287844"/>
                <a:gd name="csX2763" fmla="*/ 2555480 w 3685866"/>
                <a:gd name="csY2763" fmla="*/ 1027876 h 2287844"/>
                <a:gd name="csX2764" fmla="*/ 2555288 w 3685866"/>
                <a:gd name="csY2764" fmla="*/ 1030969 h 2287844"/>
                <a:gd name="csX2765" fmla="*/ 2557527 w 3685866"/>
                <a:gd name="csY2765" fmla="*/ 1032361 h 2287844"/>
                <a:gd name="csX2766" fmla="*/ 2559151 w 3685866"/>
                <a:gd name="csY2766" fmla="*/ 1032684 h 2287844"/>
                <a:gd name="csX2767" fmla="*/ 2563830 w 3685866"/>
                <a:gd name="csY2767" fmla="*/ 1034915 h 2287844"/>
                <a:gd name="csX2768" fmla="*/ 2559005 w 3685866"/>
                <a:gd name="csY2768" fmla="*/ 1036131 h 2287844"/>
                <a:gd name="csX2769" fmla="*/ 2557751 w 3685866"/>
                <a:gd name="csY2769" fmla="*/ 1037584 h 2287844"/>
                <a:gd name="csX2770" fmla="*/ 2557320 w 3685866"/>
                <a:gd name="csY2770" fmla="*/ 1039269 h 2287844"/>
                <a:gd name="csX2771" fmla="*/ 2553672 w 3685866"/>
                <a:gd name="csY2771" fmla="*/ 1041546 h 2287844"/>
                <a:gd name="csX2772" fmla="*/ 2554927 w 3685866"/>
                <a:gd name="csY2772" fmla="*/ 1043739 h 2287844"/>
                <a:gd name="csX2773" fmla="*/ 2556473 w 3685866"/>
                <a:gd name="csY2773" fmla="*/ 1045439 h 2287844"/>
                <a:gd name="csX2774" fmla="*/ 2556865 w 3685866"/>
                <a:gd name="csY2774" fmla="*/ 1047170 h 2287844"/>
                <a:gd name="csX2775" fmla="*/ 2555742 w 3685866"/>
                <a:gd name="csY2775" fmla="*/ 1047793 h 2287844"/>
                <a:gd name="csX2776" fmla="*/ 2552687 w 3685866"/>
                <a:gd name="csY2776" fmla="*/ 1045754 h 2287844"/>
                <a:gd name="csX2777" fmla="*/ 2549501 w 3685866"/>
                <a:gd name="csY2777" fmla="*/ 1042793 h 2287844"/>
                <a:gd name="csX2778" fmla="*/ 2544476 w 3685866"/>
                <a:gd name="csY2778" fmla="*/ 1036692 h 2287844"/>
                <a:gd name="csX2779" fmla="*/ 2542267 w 3685866"/>
                <a:gd name="csY2779" fmla="*/ 1032623 h 2287844"/>
                <a:gd name="csX2780" fmla="*/ 2537958 w 3685866"/>
                <a:gd name="csY2780" fmla="*/ 1028822 h 2287844"/>
                <a:gd name="csX2781" fmla="*/ 2522629 w 3685866"/>
                <a:gd name="csY2781" fmla="*/ 1018276 h 2287844"/>
                <a:gd name="csX2782" fmla="*/ 2515811 w 3685866"/>
                <a:gd name="csY2782" fmla="*/ 1014937 h 2287844"/>
                <a:gd name="csX2783" fmla="*/ 2511370 w 3685866"/>
                <a:gd name="csY2783" fmla="*/ 1014183 h 2287844"/>
                <a:gd name="csX2784" fmla="*/ 2504336 w 3685866"/>
                <a:gd name="csY2784" fmla="*/ 1015568 h 2287844"/>
                <a:gd name="csX2785" fmla="*/ 2500019 w 3685866"/>
                <a:gd name="csY2785" fmla="*/ 1020129 h 2287844"/>
                <a:gd name="csX2786" fmla="*/ 2492747 w 3685866"/>
                <a:gd name="csY2786" fmla="*/ 1022068 h 2287844"/>
                <a:gd name="csX2787" fmla="*/ 2488238 w 3685866"/>
                <a:gd name="csY2787" fmla="*/ 1025761 h 2287844"/>
                <a:gd name="csX2788" fmla="*/ 2485837 w 3685866"/>
                <a:gd name="csY2788" fmla="*/ 1030761 h 2287844"/>
                <a:gd name="csX2789" fmla="*/ 2472877 w 3685866"/>
                <a:gd name="csY2789" fmla="*/ 1031292 h 2287844"/>
                <a:gd name="csX2790" fmla="*/ 2463935 w 3685866"/>
                <a:gd name="csY2790" fmla="*/ 1027553 h 2287844"/>
                <a:gd name="csX2791" fmla="*/ 2458264 w 3685866"/>
                <a:gd name="csY2791" fmla="*/ 1023699 h 2287844"/>
                <a:gd name="csX2792" fmla="*/ 2451884 w 3685866"/>
                <a:gd name="csY2792" fmla="*/ 1015814 h 2287844"/>
                <a:gd name="csX2793" fmla="*/ 2445597 w 3685866"/>
                <a:gd name="csY2793" fmla="*/ 1005621 h 2287844"/>
                <a:gd name="csX2794" fmla="*/ 2444820 w 3685866"/>
                <a:gd name="csY2794" fmla="*/ 1004767 h 2287844"/>
                <a:gd name="csX2795" fmla="*/ 2444058 w 3685866"/>
                <a:gd name="csY2795" fmla="*/ 1002621 h 2287844"/>
                <a:gd name="csX2796" fmla="*/ 2442927 w 3685866"/>
                <a:gd name="csY2796" fmla="*/ 997582 h 2287844"/>
                <a:gd name="csX2797" fmla="*/ 2441588 w 3685866"/>
                <a:gd name="csY2797" fmla="*/ 993797 h 2287844"/>
                <a:gd name="csX2798" fmla="*/ 2439610 w 3685866"/>
                <a:gd name="csY2798" fmla="*/ 995928 h 2287844"/>
                <a:gd name="csX2799" fmla="*/ 2434500 w 3685866"/>
                <a:gd name="csY2799" fmla="*/ 1007621 h 2287844"/>
                <a:gd name="csX2800" fmla="*/ 2432384 w 3685866"/>
                <a:gd name="csY2800" fmla="*/ 1013352 h 2287844"/>
                <a:gd name="csX2801" fmla="*/ 2429606 w 3685866"/>
                <a:gd name="csY2801" fmla="*/ 1024184 h 2287844"/>
                <a:gd name="csX2802" fmla="*/ 2427544 w 3685866"/>
                <a:gd name="csY2802" fmla="*/ 1033246 h 2287844"/>
                <a:gd name="csX2803" fmla="*/ 2427266 w 3685866"/>
                <a:gd name="csY2803" fmla="*/ 1037085 h 2287844"/>
                <a:gd name="csX2804" fmla="*/ 2428228 w 3685866"/>
                <a:gd name="csY2804" fmla="*/ 1040392 h 2287844"/>
                <a:gd name="csX2805" fmla="*/ 2425451 w 3685866"/>
                <a:gd name="csY2805" fmla="*/ 1043162 h 2287844"/>
                <a:gd name="csX2806" fmla="*/ 2422480 w 3685866"/>
                <a:gd name="csY2806" fmla="*/ 1049924 h 2287844"/>
                <a:gd name="csX2807" fmla="*/ 2418009 w 3685866"/>
                <a:gd name="csY2807" fmla="*/ 1063202 h 2287844"/>
                <a:gd name="csX2808" fmla="*/ 2415208 w 3685866"/>
                <a:gd name="csY2808" fmla="*/ 1067994 h 2287844"/>
                <a:gd name="csX2809" fmla="*/ 2411668 w 3685866"/>
                <a:gd name="csY2809" fmla="*/ 1072110 h 2287844"/>
                <a:gd name="csX2810" fmla="*/ 2409267 w 3685866"/>
                <a:gd name="csY2810" fmla="*/ 1073641 h 2287844"/>
                <a:gd name="csX2811" fmla="*/ 2406335 w 3685866"/>
                <a:gd name="csY2811" fmla="*/ 1073387 h 2287844"/>
                <a:gd name="csX2812" fmla="*/ 2403665 w 3685866"/>
                <a:gd name="csY2812" fmla="*/ 1069625 h 2287844"/>
                <a:gd name="csX2813" fmla="*/ 2402233 w 3685866"/>
                <a:gd name="csY2813" fmla="*/ 1060917 h 2287844"/>
                <a:gd name="csX2814" fmla="*/ 2400617 w 3685866"/>
                <a:gd name="csY2814" fmla="*/ 1059171 h 2287844"/>
                <a:gd name="csX2815" fmla="*/ 2398701 w 3685866"/>
                <a:gd name="csY2815" fmla="*/ 1064056 h 2287844"/>
                <a:gd name="csX2816" fmla="*/ 2395861 w 3685866"/>
                <a:gd name="csY2816" fmla="*/ 1063779 h 2287844"/>
                <a:gd name="csX2817" fmla="*/ 2390336 w 3685866"/>
                <a:gd name="csY2817" fmla="*/ 1060163 h 2287844"/>
                <a:gd name="csX2818" fmla="*/ 2384826 w 3685866"/>
                <a:gd name="csY2818" fmla="*/ 1052332 h 2287844"/>
                <a:gd name="csX2819" fmla="*/ 2379124 w 3685866"/>
                <a:gd name="csY2819" fmla="*/ 1048724 h 2287844"/>
                <a:gd name="csX2820" fmla="*/ 2371082 w 3685866"/>
                <a:gd name="csY2820" fmla="*/ 1029561 h 2287844"/>
                <a:gd name="csX2821" fmla="*/ 2367512 w 3685866"/>
                <a:gd name="csY2821" fmla="*/ 1022507 h 2287844"/>
                <a:gd name="csX2822" fmla="*/ 2365565 w 3685866"/>
                <a:gd name="csY2822" fmla="*/ 1016775 h 2287844"/>
                <a:gd name="csX2823" fmla="*/ 2360993 w 3685866"/>
                <a:gd name="csY2823" fmla="*/ 1016168 h 2287844"/>
                <a:gd name="csX2824" fmla="*/ 2359277 w 3685866"/>
                <a:gd name="csY2824" fmla="*/ 1011944 h 2287844"/>
                <a:gd name="csX2825" fmla="*/ 2361563 w 3685866"/>
                <a:gd name="csY2825" fmla="*/ 1008913 h 2287844"/>
                <a:gd name="csX2826" fmla="*/ 2367719 w 3685866"/>
                <a:gd name="csY2826" fmla="*/ 1006352 h 2287844"/>
                <a:gd name="csX2827" fmla="*/ 2372621 w 3685866"/>
                <a:gd name="csY2827" fmla="*/ 1006736 h 2287844"/>
                <a:gd name="csX2828" fmla="*/ 2368966 w 3685866"/>
                <a:gd name="csY2828" fmla="*/ 999074 h 2287844"/>
                <a:gd name="csX2829" fmla="*/ 2367204 w 3685866"/>
                <a:gd name="csY2829" fmla="*/ 994443 h 2287844"/>
                <a:gd name="csX2830" fmla="*/ 2365288 w 3685866"/>
                <a:gd name="csY2830" fmla="*/ 991920 h 2287844"/>
                <a:gd name="csX2831" fmla="*/ 2365995 w 3685866"/>
                <a:gd name="csY2831" fmla="*/ 997105 h 2287844"/>
                <a:gd name="csX2832" fmla="*/ 2365188 w 3685866"/>
                <a:gd name="csY2832" fmla="*/ 1000844 h 2287844"/>
                <a:gd name="csX2833" fmla="*/ 2363533 w 3685866"/>
                <a:gd name="csY2833" fmla="*/ 1003759 h 2287844"/>
                <a:gd name="csX2834" fmla="*/ 2360763 w 3685866"/>
                <a:gd name="csY2834" fmla="*/ 1005629 h 2287844"/>
                <a:gd name="csX2835" fmla="*/ 2348819 w 3685866"/>
                <a:gd name="csY2835" fmla="*/ 982473 h 2287844"/>
                <a:gd name="csX2836" fmla="*/ 2341640 w 3685866"/>
                <a:gd name="csY2836" fmla="*/ 971080 h 2287844"/>
                <a:gd name="csX2837" fmla="*/ 2337645 w 3685866"/>
                <a:gd name="csY2837" fmla="*/ 966949 h 2287844"/>
                <a:gd name="csX2838" fmla="*/ 2335152 w 3685866"/>
                <a:gd name="csY2838" fmla="*/ 959472 h 2287844"/>
                <a:gd name="csX2839" fmla="*/ 2336822 w 3685866"/>
                <a:gd name="csY2839" fmla="*/ 957987 h 2287844"/>
                <a:gd name="csX2840" fmla="*/ 2345318 w 3685866"/>
                <a:gd name="csY2840" fmla="*/ 966849 h 2287844"/>
                <a:gd name="csX2841" fmla="*/ 2351328 w 3685866"/>
                <a:gd name="csY2841" fmla="*/ 971388 h 2287844"/>
                <a:gd name="csX2842" fmla="*/ 2361255 w 3685866"/>
                <a:gd name="csY2842" fmla="*/ 983089 h 2287844"/>
                <a:gd name="csX2843" fmla="*/ 2368789 w 3685866"/>
                <a:gd name="csY2843" fmla="*/ 982204 h 2287844"/>
                <a:gd name="csX2844" fmla="*/ 2371528 w 3685866"/>
                <a:gd name="csY2844" fmla="*/ 976980 h 2287844"/>
                <a:gd name="csX2845" fmla="*/ 2371551 w 3685866"/>
                <a:gd name="csY2845" fmla="*/ 966426 h 2287844"/>
                <a:gd name="csX2846" fmla="*/ 2368743 w 3685866"/>
                <a:gd name="csY2846" fmla="*/ 957718 h 2287844"/>
                <a:gd name="csX2847" fmla="*/ 2365180 w 3685866"/>
                <a:gd name="csY2847" fmla="*/ 954279 h 2287844"/>
                <a:gd name="csX2848" fmla="*/ 2352929 w 3685866"/>
                <a:gd name="csY2848" fmla="*/ 953556 h 2287844"/>
                <a:gd name="csX2849" fmla="*/ 2350097 w 3685866"/>
                <a:gd name="csY2849" fmla="*/ 950733 h 2287844"/>
                <a:gd name="csX2850" fmla="*/ 2352051 w 3685866"/>
                <a:gd name="csY2850" fmla="*/ 949856 h 2287844"/>
                <a:gd name="csX2851" fmla="*/ 2354752 w 3685866"/>
                <a:gd name="csY2851" fmla="*/ 949656 h 2287844"/>
                <a:gd name="csX2852" fmla="*/ 2358677 w 3685866"/>
                <a:gd name="csY2852" fmla="*/ 947078 h 2287844"/>
                <a:gd name="csX2853" fmla="*/ 2365211 w 3685866"/>
                <a:gd name="csY2853" fmla="*/ 940501 h 2287844"/>
                <a:gd name="csX2854" fmla="*/ 2368081 w 3685866"/>
                <a:gd name="csY2854" fmla="*/ 938455 h 2287844"/>
                <a:gd name="csX2855" fmla="*/ 2367612 w 3685866"/>
                <a:gd name="csY2855" fmla="*/ 933324 h 2287844"/>
                <a:gd name="csX2856" fmla="*/ 2363041 w 3685866"/>
                <a:gd name="csY2856" fmla="*/ 926262 h 2287844"/>
                <a:gd name="csX2857" fmla="*/ 2355622 w 3685866"/>
                <a:gd name="csY2857" fmla="*/ 925277 h 2287844"/>
                <a:gd name="csX2858" fmla="*/ 2354006 w 3685866"/>
                <a:gd name="csY2858" fmla="*/ 924592 h 2287844"/>
                <a:gd name="csX2859" fmla="*/ 2356945 w 3685866"/>
                <a:gd name="csY2859" fmla="*/ 921061 h 2287844"/>
                <a:gd name="csX2860" fmla="*/ 2359501 w 3685866"/>
                <a:gd name="csY2860" fmla="*/ 918900 h 2287844"/>
                <a:gd name="csX2861" fmla="*/ 2363833 w 3685866"/>
                <a:gd name="csY2861" fmla="*/ 913522 h 2287844"/>
                <a:gd name="csX2862" fmla="*/ 2364841 w 3685866"/>
                <a:gd name="csY2862" fmla="*/ 908553 h 2287844"/>
                <a:gd name="csX2863" fmla="*/ 2363949 w 3685866"/>
                <a:gd name="csY2863" fmla="*/ 908914 h 2287844"/>
                <a:gd name="csX2864" fmla="*/ 2360801 w 3685866"/>
                <a:gd name="csY2864" fmla="*/ 908684 h 2287844"/>
                <a:gd name="csX2865" fmla="*/ 2359901 w 3685866"/>
                <a:gd name="csY2865" fmla="*/ 906545 h 2287844"/>
                <a:gd name="csX2866" fmla="*/ 2360270 w 3685866"/>
                <a:gd name="csY2866" fmla="*/ 902752 h 2287844"/>
                <a:gd name="csX2867" fmla="*/ 2356861 w 3685866"/>
                <a:gd name="csY2867" fmla="*/ 899529 h 2287844"/>
                <a:gd name="csX2868" fmla="*/ 2353760 w 3685866"/>
                <a:gd name="csY2868" fmla="*/ 897360 h 2287844"/>
                <a:gd name="csX2869" fmla="*/ 2346649 w 3685866"/>
                <a:gd name="csY2869" fmla="*/ 896983 h 2287844"/>
                <a:gd name="csX2870" fmla="*/ 2346788 w 3685866"/>
                <a:gd name="csY2870" fmla="*/ 894490 h 2287844"/>
                <a:gd name="csX2871" fmla="*/ 2347165 w 3685866"/>
                <a:gd name="csY2871" fmla="*/ 892244 h 2287844"/>
                <a:gd name="csX2872" fmla="*/ 2344141 w 3685866"/>
                <a:gd name="csY2872" fmla="*/ 890606 h 2287844"/>
                <a:gd name="csX2873" fmla="*/ 2341640 w 3685866"/>
                <a:gd name="csY2873" fmla="*/ 887713 h 2287844"/>
                <a:gd name="csX2874" fmla="*/ 2341016 w 3685866"/>
                <a:gd name="csY2874" fmla="*/ 885082 h 2287844"/>
                <a:gd name="csX2875" fmla="*/ 2340116 w 3685866"/>
                <a:gd name="csY2875" fmla="*/ 883574 h 2287844"/>
                <a:gd name="csX2876" fmla="*/ 2335475 w 3685866"/>
                <a:gd name="csY2876" fmla="*/ 880843 h 2287844"/>
                <a:gd name="csX2877" fmla="*/ 2320161 w 3685866"/>
                <a:gd name="csY2877" fmla="*/ 875835 h 2287844"/>
                <a:gd name="csX2878" fmla="*/ 2318522 w 3685866"/>
                <a:gd name="csY2878" fmla="*/ 877297 h 2287844"/>
                <a:gd name="csX2879" fmla="*/ 2315998 w 3685866"/>
                <a:gd name="csY2879" fmla="*/ 884428 h 2287844"/>
                <a:gd name="csX2880" fmla="*/ 2309819 w 3685866"/>
                <a:gd name="csY2880" fmla="*/ 891921 h 2287844"/>
                <a:gd name="csX2881" fmla="*/ 2305140 w 3685866"/>
                <a:gd name="csY2881" fmla="*/ 887867 h 2287844"/>
                <a:gd name="csX2882" fmla="*/ 2304209 w 3685866"/>
                <a:gd name="csY2882" fmla="*/ 887459 h 2287844"/>
                <a:gd name="csX2883" fmla="*/ 2303447 w 3685866"/>
                <a:gd name="csY2883" fmla="*/ 885528 h 2287844"/>
                <a:gd name="csX2884" fmla="*/ 2304563 w 3685866"/>
                <a:gd name="csY2884" fmla="*/ 882205 h 2287844"/>
                <a:gd name="csX2885" fmla="*/ 2305348 w 3685866"/>
                <a:gd name="csY2885" fmla="*/ 878974 h 2287844"/>
                <a:gd name="csX2886" fmla="*/ 2304286 w 3685866"/>
                <a:gd name="csY2886" fmla="*/ 876666 h 2287844"/>
                <a:gd name="csX2887" fmla="*/ 2303393 w 3685866"/>
                <a:gd name="csY2887" fmla="*/ 875789 h 2287844"/>
                <a:gd name="csX2888" fmla="*/ 2300215 w 3685866"/>
                <a:gd name="csY2888" fmla="*/ 878128 h 2287844"/>
                <a:gd name="csX2889" fmla="*/ 2295474 w 3685866"/>
                <a:gd name="csY2889" fmla="*/ 879605 h 2287844"/>
                <a:gd name="csX2890" fmla="*/ 2293458 w 3685866"/>
                <a:gd name="csY2890" fmla="*/ 881851 h 2287844"/>
                <a:gd name="csX2891" fmla="*/ 2289226 w 3685866"/>
                <a:gd name="csY2891" fmla="*/ 883444 h 2287844"/>
                <a:gd name="csX2892" fmla="*/ 2289626 w 3685866"/>
                <a:gd name="csY2892" fmla="*/ 877889 h 2287844"/>
                <a:gd name="csX2893" fmla="*/ 2271896 w 3685866"/>
                <a:gd name="csY2893" fmla="*/ 863265 h 2287844"/>
                <a:gd name="csX2894" fmla="*/ 2266386 w 3685866"/>
                <a:gd name="csY2894" fmla="*/ 860219 h 2287844"/>
                <a:gd name="csX2895" fmla="*/ 2263076 w 3685866"/>
                <a:gd name="csY2895" fmla="*/ 859942 h 2287844"/>
                <a:gd name="csX2896" fmla="*/ 2255112 w 3685866"/>
                <a:gd name="csY2896" fmla="*/ 863219 h 2287844"/>
                <a:gd name="csX2897" fmla="*/ 2253273 w 3685866"/>
                <a:gd name="csY2897" fmla="*/ 864988 h 2287844"/>
                <a:gd name="csX2898" fmla="*/ 2250310 w 3685866"/>
                <a:gd name="csY2898" fmla="*/ 869781 h 2287844"/>
                <a:gd name="csX2899" fmla="*/ 2243707 w 3685866"/>
                <a:gd name="csY2899" fmla="*/ 866750 h 2287844"/>
                <a:gd name="csX2900" fmla="*/ 2242091 w 3685866"/>
                <a:gd name="csY2900" fmla="*/ 869012 h 2287844"/>
                <a:gd name="csX2901" fmla="*/ 2239690 w 3685866"/>
                <a:gd name="csY2901" fmla="*/ 876951 h 2287844"/>
                <a:gd name="csX2902" fmla="*/ 2240067 w 3685866"/>
                <a:gd name="csY2902" fmla="*/ 884697 h 2287844"/>
                <a:gd name="csX2903" fmla="*/ 2240775 w 3685866"/>
                <a:gd name="csY2903" fmla="*/ 886836 h 2287844"/>
                <a:gd name="csX2904" fmla="*/ 2241391 w 3685866"/>
                <a:gd name="csY2904" fmla="*/ 890998 h 2287844"/>
                <a:gd name="csX2905" fmla="*/ 2243923 w 3685866"/>
                <a:gd name="csY2905" fmla="*/ 897429 h 2287844"/>
                <a:gd name="csX2906" fmla="*/ 2246539 w 3685866"/>
                <a:gd name="csY2906" fmla="*/ 902545 h 2287844"/>
                <a:gd name="csX2907" fmla="*/ 2245462 w 3685866"/>
                <a:gd name="csY2907" fmla="*/ 903729 h 2287844"/>
                <a:gd name="csX2908" fmla="*/ 2244369 w 3685866"/>
                <a:gd name="csY2908" fmla="*/ 904060 h 2287844"/>
                <a:gd name="csX2909" fmla="*/ 2243068 w 3685866"/>
                <a:gd name="csY2909" fmla="*/ 906199 h 2287844"/>
                <a:gd name="csX2910" fmla="*/ 2241837 w 3685866"/>
                <a:gd name="csY2910" fmla="*/ 910545 h 2287844"/>
                <a:gd name="csX2911" fmla="*/ 2239598 w 3685866"/>
                <a:gd name="csY2911" fmla="*/ 916753 h 2287844"/>
                <a:gd name="csX2912" fmla="*/ 2236558 w 3685866"/>
                <a:gd name="csY2912" fmla="*/ 920215 h 2287844"/>
                <a:gd name="csX2913" fmla="*/ 2233080 w 3685866"/>
                <a:gd name="csY2913" fmla="*/ 919492 h 2287844"/>
                <a:gd name="csX2914" fmla="*/ 2224784 w 3685866"/>
                <a:gd name="csY2914" fmla="*/ 914822 h 2287844"/>
                <a:gd name="csX2915" fmla="*/ 2222875 w 3685866"/>
                <a:gd name="csY2915" fmla="*/ 915653 h 2287844"/>
                <a:gd name="csX2916" fmla="*/ 2222345 w 3685866"/>
                <a:gd name="csY2916" fmla="*/ 919046 h 2287844"/>
                <a:gd name="csX2917" fmla="*/ 2227293 w 3685866"/>
                <a:gd name="csY2917" fmla="*/ 921938 h 2287844"/>
                <a:gd name="csX2918" fmla="*/ 2227747 w 3685866"/>
                <a:gd name="csY2918" fmla="*/ 923762 h 2287844"/>
                <a:gd name="csX2919" fmla="*/ 2226454 w 3685866"/>
                <a:gd name="csY2919" fmla="*/ 924915 h 2287844"/>
                <a:gd name="csX2920" fmla="*/ 2223114 w 3685866"/>
                <a:gd name="csY2920" fmla="*/ 925869 h 2287844"/>
                <a:gd name="csX2921" fmla="*/ 2217127 w 3685866"/>
                <a:gd name="csY2921" fmla="*/ 925669 h 2287844"/>
                <a:gd name="csX2922" fmla="*/ 2212156 w 3685866"/>
                <a:gd name="csY2922" fmla="*/ 924446 h 2287844"/>
                <a:gd name="csX2923" fmla="*/ 2209055 w 3685866"/>
                <a:gd name="csY2923" fmla="*/ 919769 h 2287844"/>
                <a:gd name="csX2924" fmla="*/ 2206069 w 3685866"/>
                <a:gd name="csY2924" fmla="*/ 919123 h 2287844"/>
                <a:gd name="csX2925" fmla="*/ 2197573 w 3685866"/>
                <a:gd name="csY2925" fmla="*/ 919030 h 2287844"/>
                <a:gd name="csX2926" fmla="*/ 2189855 w 3685866"/>
                <a:gd name="csY2926" fmla="*/ 921546 h 2287844"/>
                <a:gd name="csX2927" fmla="*/ 2181236 w 3685866"/>
                <a:gd name="csY2927" fmla="*/ 918277 h 2287844"/>
                <a:gd name="csX2928" fmla="*/ 2166630 w 3685866"/>
                <a:gd name="csY2928" fmla="*/ 918992 h 2287844"/>
                <a:gd name="csX2929" fmla="*/ 2162936 w 3685866"/>
                <a:gd name="csY2929" fmla="*/ 918423 h 2287844"/>
                <a:gd name="csX2930" fmla="*/ 2155917 w 3685866"/>
                <a:gd name="csY2930" fmla="*/ 912153 h 2287844"/>
                <a:gd name="csX2931" fmla="*/ 2145875 w 3685866"/>
                <a:gd name="csY2931" fmla="*/ 908199 h 2287844"/>
                <a:gd name="csX2932" fmla="*/ 2134424 w 3685866"/>
                <a:gd name="csY2932" fmla="*/ 898560 h 2287844"/>
                <a:gd name="csX2933" fmla="*/ 2133270 w 3685866"/>
                <a:gd name="csY2933" fmla="*/ 889490 h 2287844"/>
                <a:gd name="csX2934" fmla="*/ 2135009 w 3685866"/>
                <a:gd name="csY2934" fmla="*/ 882143 h 2287844"/>
                <a:gd name="csX2935" fmla="*/ 2141435 w 3685866"/>
                <a:gd name="csY2935" fmla="*/ 882136 h 2287844"/>
                <a:gd name="csX2936" fmla="*/ 2145367 w 3685866"/>
                <a:gd name="csY2936" fmla="*/ 880866 h 2287844"/>
                <a:gd name="csX2937" fmla="*/ 2144821 w 3685866"/>
                <a:gd name="csY2937" fmla="*/ 878043 h 2287844"/>
                <a:gd name="csX2938" fmla="*/ 2143959 w 3685866"/>
                <a:gd name="csY2938" fmla="*/ 876558 h 2287844"/>
                <a:gd name="csX2939" fmla="*/ 2134870 w 3685866"/>
                <a:gd name="csY2939" fmla="*/ 872597 h 2287844"/>
                <a:gd name="csX2940" fmla="*/ 2110214 w 3685866"/>
                <a:gd name="csY2940" fmla="*/ 871881 h 2287844"/>
                <a:gd name="csX2941" fmla="*/ 2092653 w 3685866"/>
                <a:gd name="csY2941" fmla="*/ 865988 h 2287844"/>
                <a:gd name="csX2942" fmla="*/ 2067651 w 3685866"/>
                <a:gd name="csY2942" fmla="*/ 863950 h 2287844"/>
                <a:gd name="csX2943" fmla="*/ 2056377 w 3685866"/>
                <a:gd name="csY2943" fmla="*/ 871266 h 2287844"/>
                <a:gd name="csX2944" fmla="*/ 2040062 w 3685866"/>
                <a:gd name="csY2944" fmla="*/ 872989 h 2287844"/>
                <a:gd name="csX2945" fmla="*/ 2035669 w 3685866"/>
                <a:gd name="csY2945" fmla="*/ 876897 h 2287844"/>
                <a:gd name="csX2946" fmla="*/ 2028181 w 3685866"/>
                <a:gd name="csY2946" fmla="*/ 879059 h 2287844"/>
                <a:gd name="csX2947" fmla="*/ 2028812 w 3685866"/>
                <a:gd name="csY2947" fmla="*/ 884467 h 2287844"/>
                <a:gd name="csX2948" fmla="*/ 2032521 w 3685866"/>
                <a:gd name="csY2948" fmla="*/ 888636 h 2287844"/>
                <a:gd name="csX2949" fmla="*/ 2034329 w 3685866"/>
                <a:gd name="csY2949" fmla="*/ 889475 h 2287844"/>
                <a:gd name="csX2950" fmla="*/ 2036292 w 3685866"/>
                <a:gd name="csY2950" fmla="*/ 891105 h 2287844"/>
                <a:gd name="csX2951" fmla="*/ 2035068 w 3685866"/>
                <a:gd name="csY2951" fmla="*/ 892552 h 2287844"/>
                <a:gd name="csX2952" fmla="*/ 2033683 w 3685866"/>
                <a:gd name="csY2952" fmla="*/ 893198 h 2287844"/>
                <a:gd name="csX2953" fmla="*/ 2030959 w 3685866"/>
                <a:gd name="csY2953" fmla="*/ 896529 h 2287844"/>
                <a:gd name="csX2954" fmla="*/ 2029220 w 3685866"/>
                <a:gd name="csY2954" fmla="*/ 899591 h 2287844"/>
                <a:gd name="csX2955" fmla="*/ 2029704 w 3685866"/>
                <a:gd name="csY2955" fmla="*/ 906330 h 2287844"/>
                <a:gd name="csX2956" fmla="*/ 2028865 w 3685866"/>
                <a:gd name="csY2956" fmla="*/ 912853 h 2287844"/>
                <a:gd name="csX2957" fmla="*/ 2026157 w 3685866"/>
                <a:gd name="csY2957" fmla="*/ 921869 h 2287844"/>
                <a:gd name="csX2958" fmla="*/ 2023871 w 3685866"/>
                <a:gd name="csY2958" fmla="*/ 925823 h 2287844"/>
                <a:gd name="csX2959" fmla="*/ 2021794 w 3685866"/>
                <a:gd name="csY2959" fmla="*/ 931124 h 2287844"/>
                <a:gd name="csX2960" fmla="*/ 2023571 w 3685866"/>
                <a:gd name="csY2960" fmla="*/ 936008 h 2287844"/>
                <a:gd name="csX2961" fmla="*/ 2025595 w 3685866"/>
                <a:gd name="csY2961" fmla="*/ 938032 h 2287844"/>
                <a:gd name="csX2962" fmla="*/ 2030743 w 3685866"/>
                <a:gd name="csY2962" fmla="*/ 940493 h 2287844"/>
                <a:gd name="csX2963" fmla="*/ 2032513 w 3685866"/>
                <a:gd name="csY2963" fmla="*/ 942147 h 2287844"/>
                <a:gd name="csX2964" fmla="*/ 2031482 w 3685866"/>
                <a:gd name="csY2964" fmla="*/ 943571 h 2287844"/>
                <a:gd name="csX2965" fmla="*/ 2023879 w 3685866"/>
                <a:gd name="csY2965" fmla="*/ 941917 h 2287844"/>
                <a:gd name="csX2966" fmla="*/ 2021155 w 3685866"/>
                <a:gd name="csY2966" fmla="*/ 936632 h 2287844"/>
                <a:gd name="csX2967" fmla="*/ 2020555 w 3685866"/>
                <a:gd name="csY2967" fmla="*/ 933770 h 2287844"/>
                <a:gd name="csX2968" fmla="*/ 2019900 w 3685866"/>
                <a:gd name="csY2968" fmla="*/ 929300 h 2287844"/>
                <a:gd name="csX2969" fmla="*/ 2022486 w 3685866"/>
                <a:gd name="csY2969" fmla="*/ 924431 h 2287844"/>
                <a:gd name="csX2970" fmla="*/ 2025118 w 3685866"/>
                <a:gd name="csY2970" fmla="*/ 921146 h 2287844"/>
                <a:gd name="csX2971" fmla="*/ 2027396 w 3685866"/>
                <a:gd name="csY2971" fmla="*/ 913322 h 2287844"/>
                <a:gd name="csX2972" fmla="*/ 2027673 w 3685866"/>
                <a:gd name="csY2972" fmla="*/ 906107 h 2287844"/>
                <a:gd name="csX2973" fmla="*/ 2027742 w 3685866"/>
                <a:gd name="csY2973" fmla="*/ 891059 h 2287844"/>
                <a:gd name="csX2974" fmla="*/ 2023117 w 3685866"/>
                <a:gd name="csY2974" fmla="*/ 887636 h 2287844"/>
                <a:gd name="csX2975" fmla="*/ 2020532 w 3685866"/>
                <a:gd name="csY2975" fmla="*/ 882490 h 2287844"/>
                <a:gd name="csX2976" fmla="*/ 2025010 w 3685866"/>
                <a:gd name="csY2976" fmla="*/ 873120 h 2287844"/>
                <a:gd name="csX2977" fmla="*/ 2026134 w 3685866"/>
                <a:gd name="csY2977" fmla="*/ 868158 h 2287844"/>
                <a:gd name="csX2978" fmla="*/ 2024202 w 3685866"/>
                <a:gd name="csY2978" fmla="*/ 863565 h 2287844"/>
                <a:gd name="csX2979" fmla="*/ 2021062 w 3685866"/>
                <a:gd name="csY2979" fmla="*/ 853526 h 2287844"/>
                <a:gd name="csX2980" fmla="*/ 2017854 w 3685866"/>
                <a:gd name="csY2980" fmla="*/ 847587 h 2287844"/>
                <a:gd name="csX2981" fmla="*/ 2015745 w 3685866"/>
                <a:gd name="csY2981" fmla="*/ 845110 h 2287844"/>
                <a:gd name="csX2982" fmla="*/ 2013606 w 3685866"/>
                <a:gd name="csY2982" fmla="*/ 843833 h 2287844"/>
                <a:gd name="csX2983" fmla="*/ 2015845 w 3685866"/>
                <a:gd name="csY2983" fmla="*/ 853665 h 2287844"/>
                <a:gd name="csX2984" fmla="*/ 2014044 w 3685866"/>
                <a:gd name="csY2984" fmla="*/ 858657 h 2287844"/>
                <a:gd name="csX2985" fmla="*/ 2012736 w 3685866"/>
                <a:gd name="csY2985" fmla="*/ 860588 h 2287844"/>
                <a:gd name="csX2986" fmla="*/ 2004194 w 3685866"/>
                <a:gd name="csY2986" fmla="*/ 863281 h 2287844"/>
                <a:gd name="csX2987" fmla="*/ 1998738 w 3685866"/>
                <a:gd name="csY2987" fmla="*/ 863450 h 2287844"/>
                <a:gd name="csX2988" fmla="*/ 1991320 w 3685866"/>
                <a:gd name="csY2988" fmla="*/ 860650 h 2287844"/>
                <a:gd name="csX2989" fmla="*/ 1982608 w 3685866"/>
                <a:gd name="csY2989" fmla="*/ 854272 h 2287844"/>
                <a:gd name="csX2990" fmla="*/ 1980431 w 3685866"/>
                <a:gd name="csY2990" fmla="*/ 849841 h 2287844"/>
                <a:gd name="csX2991" fmla="*/ 1978884 w 3685866"/>
                <a:gd name="csY2991" fmla="*/ 843318 h 2287844"/>
                <a:gd name="csX2992" fmla="*/ 1983893 w 3685866"/>
                <a:gd name="csY2992" fmla="*/ 840479 h 2287844"/>
                <a:gd name="csX2993" fmla="*/ 1985848 w 3685866"/>
                <a:gd name="csY2993" fmla="*/ 838625 h 2287844"/>
                <a:gd name="csX2994" fmla="*/ 1981331 w 3685866"/>
                <a:gd name="csY2994" fmla="*/ 837148 h 2287844"/>
                <a:gd name="csX2995" fmla="*/ 1976783 w 3685866"/>
                <a:gd name="csY2995" fmla="*/ 836717 h 2287844"/>
                <a:gd name="csX2996" fmla="*/ 1975167 w 3685866"/>
                <a:gd name="csY2996" fmla="*/ 845602 h 2287844"/>
                <a:gd name="csX2997" fmla="*/ 1972227 w 3685866"/>
                <a:gd name="csY2997" fmla="*/ 844941 h 2287844"/>
                <a:gd name="csX2998" fmla="*/ 1957998 w 3685866"/>
                <a:gd name="csY2998" fmla="*/ 839502 h 2287844"/>
                <a:gd name="csX2999" fmla="*/ 1954166 w 3685866"/>
                <a:gd name="csY2999" fmla="*/ 841302 h 2287844"/>
                <a:gd name="csX3000" fmla="*/ 1949525 w 3685866"/>
                <a:gd name="csY3000" fmla="*/ 846279 h 2287844"/>
                <a:gd name="csX3001" fmla="*/ 1947471 w 3685866"/>
                <a:gd name="csY3001" fmla="*/ 850126 h 2287844"/>
                <a:gd name="csX3002" fmla="*/ 1945124 w 3685866"/>
                <a:gd name="csY3002" fmla="*/ 856403 h 2287844"/>
                <a:gd name="csX3003" fmla="*/ 1946009 w 3685866"/>
                <a:gd name="csY3003" fmla="*/ 860765 h 2287844"/>
                <a:gd name="csX3004" fmla="*/ 1947001 w 3685866"/>
                <a:gd name="csY3004" fmla="*/ 862396 h 2287844"/>
                <a:gd name="csX3005" fmla="*/ 1954312 w 3685866"/>
                <a:gd name="csY3005" fmla="*/ 863481 h 2287844"/>
                <a:gd name="csX3006" fmla="*/ 1960730 w 3685866"/>
                <a:gd name="csY3006" fmla="*/ 862134 h 2287844"/>
                <a:gd name="csX3007" fmla="*/ 1967949 w 3685866"/>
                <a:gd name="csY3007" fmla="*/ 857980 h 2287844"/>
                <a:gd name="csX3008" fmla="*/ 1969611 w 3685866"/>
                <a:gd name="csY3008" fmla="*/ 859534 h 2287844"/>
                <a:gd name="csX3009" fmla="*/ 1971096 w 3685866"/>
                <a:gd name="csY3009" fmla="*/ 861780 h 2287844"/>
                <a:gd name="csX3010" fmla="*/ 1969049 w 3685866"/>
                <a:gd name="csY3010" fmla="*/ 864981 h 2287844"/>
                <a:gd name="csX3011" fmla="*/ 1961600 w 3685866"/>
                <a:gd name="csY3011" fmla="*/ 869604 h 2287844"/>
                <a:gd name="csX3012" fmla="*/ 1949218 w 3685866"/>
                <a:gd name="csY3012" fmla="*/ 881528 h 2287844"/>
                <a:gd name="csX3013" fmla="*/ 1944508 w 3685866"/>
                <a:gd name="csY3013" fmla="*/ 882928 h 2287844"/>
                <a:gd name="csX3014" fmla="*/ 1937906 w 3685866"/>
                <a:gd name="csY3014" fmla="*/ 880389 h 2287844"/>
                <a:gd name="csX3015" fmla="*/ 1934327 w 3685866"/>
                <a:gd name="csY3015" fmla="*/ 887044 h 2287844"/>
                <a:gd name="csX3016" fmla="*/ 1932696 w 3685866"/>
                <a:gd name="csY3016" fmla="*/ 888644 h 2287844"/>
                <a:gd name="csX3017" fmla="*/ 1921583 w 3685866"/>
                <a:gd name="csY3017" fmla="*/ 893113 h 2287844"/>
                <a:gd name="csX3018" fmla="*/ 1916743 w 3685866"/>
                <a:gd name="csY3018" fmla="*/ 893775 h 2287844"/>
                <a:gd name="csX3019" fmla="*/ 1915319 w 3685866"/>
                <a:gd name="csY3019" fmla="*/ 897106 h 2287844"/>
                <a:gd name="csX3020" fmla="*/ 1912410 w 3685866"/>
                <a:gd name="csY3020" fmla="*/ 897706 h 2287844"/>
                <a:gd name="csX3021" fmla="*/ 1909178 w 3685866"/>
                <a:gd name="csY3021" fmla="*/ 899375 h 2287844"/>
                <a:gd name="csX3022" fmla="*/ 1903761 w 3685866"/>
                <a:gd name="csY3022" fmla="*/ 904037 h 2287844"/>
                <a:gd name="csX3023" fmla="*/ 1895519 w 3685866"/>
                <a:gd name="csY3023" fmla="*/ 904783 h 2287844"/>
                <a:gd name="csX3024" fmla="*/ 1889909 w 3685866"/>
                <a:gd name="csY3024" fmla="*/ 903729 h 2287844"/>
                <a:gd name="csX3025" fmla="*/ 1876280 w 3685866"/>
                <a:gd name="csY3025" fmla="*/ 906553 h 2287844"/>
                <a:gd name="csX3026" fmla="*/ 1872764 w 3685866"/>
                <a:gd name="csY3026" fmla="*/ 909007 h 2287844"/>
                <a:gd name="csX3027" fmla="*/ 1870471 w 3685866"/>
                <a:gd name="csY3027" fmla="*/ 912407 h 2287844"/>
                <a:gd name="csX3028" fmla="*/ 1869401 w 3685866"/>
                <a:gd name="csY3028" fmla="*/ 916738 h 2287844"/>
                <a:gd name="csX3029" fmla="*/ 1867400 w 3685866"/>
                <a:gd name="csY3029" fmla="*/ 920584 h 2287844"/>
                <a:gd name="csX3030" fmla="*/ 1859651 w 3685866"/>
                <a:gd name="csY3030" fmla="*/ 928885 h 2287844"/>
                <a:gd name="csX3031" fmla="*/ 1853056 w 3685866"/>
                <a:gd name="csY3031" fmla="*/ 932293 h 2287844"/>
                <a:gd name="csX3032" fmla="*/ 1847461 w 3685866"/>
                <a:gd name="csY3032" fmla="*/ 933239 h 2287844"/>
                <a:gd name="csX3033" fmla="*/ 1852840 w 3685866"/>
                <a:gd name="csY3033" fmla="*/ 928570 h 2287844"/>
                <a:gd name="csX3034" fmla="*/ 1858981 w 3685866"/>
                <a:gd name="csY3034" fmla="*/ 919892 h 2287844"/>
                <a:gd name="csX3035" fmla="*/ 1870032 w 3685866"/>
                <a:gd name="csY3035" fmla="*/ 893952 h 2287844"/>
                <a:gd name="csX3036" fmla="*/ 1880628 w 3685866"/>
                <a:gd name="csY3036" fmla="*/ 892252 h 2287844"/>
                <a:gd name="csX3037" fmla="*/ 1883106 w 3685866"/>
                <a:gd name="csY3037" fmla="*/ 888782 h 2287844"/>
                <a:gd name="csX3038" fmla="*/ 1891163 w 3685866"/>
                <a:gd name="csY3038" fmla="*/ 872635 h 2287844"/>
                <a:gd name="csX3039" fmla="*/ 1893410 w 3685866"/>
                <a:gd name="csY3039" fmla="*/ 870219 h 2287844"/>
                <a:gd name="csX3040" fmla="*/ 1904084 w 3685866"/>
                <a:gd name="csY3040" fmla="*/ 869912 h 2287844"/>
                <a:gd name="csX3041" fmla="*/ 1913465 w 3685866"/>
                <a:gd name="csY3041" fmla="*/ 864611 h 2287844"/>
                <a:gd name="csX3042" fmla="*/ 1932372 w 3685866"/>
                <a:gd name="csY3042" fmla="*/ 838348 h 2287844"/>
                <a:gd name="csX3043" fmla="*/ 1941784 w 3685866"/>
                <a:gd name="csY3043" fmla="*/ 833909 h 2287844"/>
                <a:gd name="csX3044" fmla="*/ 1948256 w 3685866"/>
                <a:gd name="csY3044" fmla="*/ 827571 h 2287844"/>
                <a:gd name="csX3045" fmla="*/ 1949410 w 3685866"/>
                <a:gd name="csY3045" fmla="*/ 824424 h 2287844"/>
                <a:gd name="csX3046" fmla="*/ 1950434 w 3685866"/>
                <a:gd name="csY3046" fmla="*/ 820262 h 2287844"/>
                <a:gd name="csX3047" fmla="*/ 1949464 w 3685866"/>
                <a:gd name="csY3047" fmla="*/ 817731 h 2287844"/>
                <a:gd name="csX3048" fmla="*/ 1948902 w 3685866"/>
                <a:gd name="csY3048" fmla="*/ 815431 h 2287844"/>
                <a:gd name="csX3049" fmla="*/ 1957229 w 3685866"/>
                <a:gd name="csY3049" fmla="*/ 810893 h 2287844"/>
                <a:gd name="csX3050" fmla="*/ 1960422 w 3685866"/>
                <a:gd name="csY3050" fmla="*/ 803869 h 2287844"/>
                <a:gd name="csX3051" fmla="*/ 1971635 w 3685866"/>
                <a:gd name="csY3051" fmla="*/ 797238 h 2287844"/>
                <a:gd name="csX3052" fmla="*/ 1980407 w 3685866"/>
                <a:gd name="csY3052" fmla="*/ 788268 h 2287844"/>
                <a:gd name="csX3053" fmla="*/ 1992705 w 3685866"/>
                <a:gd name="csY3053" fmla="*/ 781591 h 2287844"/>
                <a:gd name="csX3054" fmla="*/ 1999692 w 3685866"/>
                <a:gd name="csY3054" fmla="*/ 772282 h 2287844"/>
                <a:gd name="csX3055" fmla="*/ 2015529 w 3685866"/>
                <a:gd name="csY3055" fmla="*/ 758835 h 2287844"/>
                <a:gd name="csX3056" fmla="*/ 2030405 w 3685866"/>
                <a:gd name="csY3056" fmla="*/ 735434 h 2287844"/>
                <a:gd name="csX3057" fmla="*/ 2032837 w 3685866"/>
                <a:gd name="csY3057" fmla="*/ 721963 h 2287844"/>
                <a:gd name="csX3058" fmla="*/ 2029220 w 3685866"/>
                <a:gd name="csY3058" fmla="*/ 717540 h 2287844"/>
                <a:gd name="csX3059" fmla="*/ 2024841 w 3685866"/>
                <a:gd name="csY3059" fmla="*/ 714763 h 2287844"/>
                <a:gd name="csX3060" fmla="*/ 2022402 w 3685866"/>
                <a:gd name="csY3060" fmla="*/ 708078 h 2287844"/>
                <a:gd name="csX3061" fmla="*/ 2020639 w 3685866"/>
                <a:gd name="csY3061" fmla="*/ 707286 h 2287844"/>
                <a:gd name="csX3062" fmla="*/ 2016191 w 3685866"/>
                <a:gd name="csY3062" fmla="*/ 711501 h 2287844"/>
                <a:gd name="csX3063" fmla="*/ 2011313 w 3685866"/>
                <a:gd name="csY3063" fmla="*/ 697070 h 2287844"/>
                <a:gd name="csX3064" fmla="*/ 2005341 w 3685866"/>
                <a:gd name="csY3064" fmla="*/ 688938 h 2287844"/>
                <a:gd name="csX3065" fmla="*/ 2005618 w 3685866"/>
                <a:gd name="csY3065" fmla="*/ 687746 h 2287844"/>
                <a:gd name="csX3066" fmla="*/ 2006279 w 3685866"/>
                <a:gd name="csY3066" fmla="*/ 687200 h 2287844"/>
                <a:gd name="csX3067" fmla="*/ 2009142 w 3685866"/>
                <a:gd name="csY3067" fmla="*/ 688477 h 2287844"/>
                <a:gd name="csX3068" fmla="*/ 2019885 w 3685866"/>
                <a:gd name="csY3068" fmla="*/ 700477 h 2287844"/>
                <a:gd name="csX3069" fmla="*/ 2025611 w 3685866"/>
                <a:gd name="csY3069" fmla="*/ 702293 h 2287844"/>
                <a:gd name="csX3070" fmla="*/ 2027288 w 3685866"/>
                <a:gd name="csY3070" fmla="*/ 704139 h 2287844"/>
                <a:gd name="csX3071" fmla="*/ 2028327 w 3685866"/>
                <a:gd name="csY3071" fmla="*/ 707170 h 2287844"/>
                <a:gd name="csX3072" fmla="*/ 2027650 w 3685866"/>
                <a:gd name="csY3072" fmla="*/ 712194 h 2287844"/>
                <a:gd name="csX3073" fmla="*/ 2029412 w 3685866"/>
                <a:gd name="csY3073" fmla="*/ 711809 h 2287844"/>
                <a:gd name="csX3074" fmla="*/ 2030536 w 3685866"/>
                <a:gd name="csY3074" fmla="*/ 709701 h 2287844"/>
                <a:gd name="csX3075" fmla="*/ 2033313 w 3685866"/>
                <a:gd name="csY3075" fmla="*/ 699939 h 2287844"/>
                <a:gd name="csX3076" fmla="*/ 2035961 w 3685866"/>
                <a:gd name="csY3076" fmla="*/ 686653 h 2287844"/>
                <a:gd name="csX3077" fmla="*/ 2035661 w 3685866"/>
                <a:gd name="csY3077" fmla="*/ 680876 h 2287844"/>
                <a:gd name="csX3078" fmla="*/ 2029327 w 3685866"/>
                <a:gd name="csY3078" fmla="*/ 683499 h 2287844"/>
                <a:gd name="csX3079" fmla="*/ 2026388 w 3685866"/>
                <a:gd name="csY3079" fmla="*/ 663829 h 2287844"/>
                <a:gd name="csX3080" fmla="*/ 2025041 w 3685866"/>
                <a:gd name="csY3080" fmla="*/ 657813 h 2287844"/>
                <a:gd name="csX3081" fmla="*/ 2023032 w 3685866"/>
                <a:gd name="csY3081" fmla="*/ 651220 h 2287844"/>
                <a:gd name="csX3082" fmla="*/ 2019008 w 3685866"/>
                <a:gd name="csY3082" fmla="*/ 650636 h 2287844"/>
                <a:gd name="csX3083" fmla="*/ 2016892 w 3685866"/>
                <a:gd name="csY3083" fmla="*/ 652305 h 2287844"/>
                <a:gd name="csX3084" fmla="*/ 2018577 w 3685866"/>
                <a:gd name="csY3084" fmla="*/ 654528 h 2287844"/>
                <a:gd name="csX3085" fmla="*/ 2020401 w 3685866"/>
                <a:gd name="csY3085" fmla="*/ 658213 h 2287844"/>
                <a:gd name="csX3086" fmla="*/ 2019185 w 3685866"/>
                <a:gd name="csY3086" fmla="*/ 661959 h 2287844"/>
                <a:gd name="csX3087" fmla="*/ 2018161 w 3685866"/>
                <a:gd name="csY3087" fmla="*/ 663652 h 2287844"/>
                <a:gd name="csX3088" fmla="*/ 2013236 w 3685866"/>
                <a:gd name="csY3088" fmla="*/ 668629 h 2287844"/>
                <a:gd name="csX3089" fmla="*/ 2009727 w 3685866"/>
                <a:gd name="csY3089" fmla="*/ 669083 h 2287844"/>
                <a:gd name="csX3090" fmla="*/ 2011143 w 3685866"/>
                <a:gd name="csY3090" fmla="*/ 666968 h 2287844"/>
                <a:gd name="csX3091" fmla="*/ 2012798 w 3685866"/>
                <a:gd name="csY3091" fmla="*/ 662252 h 2287844"/>
                <a:gd name="csX3092" fmla="*/ 2011597 w 3685866"/>
                <a:gd name="csY3092" fmla="*/ 657082 h 2287844"/>
                <a:gd name="csX3093" fmla="*/ 2010335 w 3685866"/>
                <a:gd name="csY3093" fmla="*/ 654197 h 2287844"/>
                <a:gd name="csX3094" fmla="*/ 2008935 w 3685866"/>
                <a:gd name="csY3094" fmla="*/ 639189 h 2287844"/>
                <a:gd name="csX3095" fmla="*/ 2004479 w 3685866"/>
                <a:gd name="csY3095" fmla="*/ 636919 h 2287844"/>
                <a:gd name="csX3096" fmla="*/ 2001970 w 3685866"/>
                <a:gd name="csY3096" fmla="*/ 634496 h 2287844"/>
                <a:gd name="csX3097" fmla="*/ 1998638 w 3685866"/>
                <a:gd name="csY3097" fmla="*/ 635481 h 2287844"/>
                <a:gd name="csX3098" fmla="*/ 1994313 w 3685866"/>
                <a:gd name="csY3098" fmla="*/ 639481 h 2287844"/>
                <a:gd name="csX3099" fmla="*/ 1995914 w 3685866"/>
                <a:gd name="csY3099" fmla="*/ 635796 h 2287844"/>
                <a:gd name="csX3100" fmla="*/ 1997583 w 3685866"/>
                <a:gd name="csY3100" fmla="*/ 630288 h 2287844"/>
                <a:gd name="csX3101" fmla="*/ 1994228 w 3685866"/>
                <a:gd name="csY3101" fmla="*/ 623518 h 2287844"/>
                <a:gd name="csX3102" fmla="*/ 1990927 w 3685866"/>
                <a:gd name="csY3102" fmla="*/ 618864 h 2287844"/>
                <a:gd name="csX3103" fmla="*/ 1986918 w 3685866"/>
                <a:gd name="csY3103" fmla="*/ 617110 h 2287844"/>
                <a:gd name="csX3104" fmla="*/ 1982424 w 3685866"/>
                <a:gd name="csY3104" fmla="*/ 611095 h 2287844"/>
                <a:gd name="csX3105" fmla="*/ 1976429 w 3685866"/>
                <a:gd name="csY3105" fmla="*/ 607679 h 2287844"/>
                <a:gd name="csX3106" fmla="*/ 1962531 w 3685866"/>
                <a:gd name="csY3106" fmla="*/ 604348 h 2287844"/>
                <a:gd name="csX3107" fmla="*/ 1951911 w 3685866"/>
                <a:gd name="csY3107" fmla="*/ 608687 h 2287844"/>
                <a:gd name="csX3108" fmla="*/ 1938698 w 3685866"/>
                <a:gd name="csY3108" fmla="*/ 605171 h 2287844"/>
                <a:gd name="csX3109" fmla="*/ 1922907 w 3685866"/>
                <a:gd name="csY3109" fmla="*/ 607902 h 2287844"/>
                <a:gd name="csX3110" fmla="*/ 1916720 w 3685866"/>
                <a:gd name="csY3110" fmla="*/ 607956 h 2287844"/>
                <a:gd name="csX3111" fmla="*/ 1913034 w 3685866"/>
                <a:gd name="csY3111" fmla="*/ 606233 h 2287844"/>
                <a:gd name="csX3112" fmla="*/ 1909717 w 3685866"/>
                <a:gd name="csY3112" fmla="*/ 608056 h 2287844"/>
                <a:gd name="csX3113" fmla="*/ 1908032 w 3685866"/>
                <a:gd name="csY3113" fmla="*/ 613479 h 2287844"/>
                <a:gd name="csX3114" fmla="*/ 1907000 w 3685866"/>
                <a:gd name="csY3114" fmla="*/ 621957 h 2287844"/>
                <a:gd name="csX3115" fmla="*/ 1903107 w 3685866"/>
                <a:gd name="csY3115" fmla="*/ 626357 h 2287844"/>
                <a:gd name="csX3116" fmla="*/ 1900990 w 3685866"/>
                <a:gd name="csY3116" fmla="*/ 627480 h 2287844"/>
                <a:gd name="csX3117" fmla="*/ 1890917 w 3685866"/>
                <a:gd name="csY3117" fmla="*/ 626188 h 2287844"/>
                <a:gd name="csX3118" fmla="*/ 1883737 w 3685866"/>
                <a:gd name="csY3118" fmla="*/ 630257 h 2287844"/>
                <a:gd name="csX3119" fmla="*/ 1880667 w 3685866"/>
                <a:gd name="csY3119" fmla="*/ 627057 h 2287844"/>
                <a:gd name="csX3120" fmla="*/ 1874841 w 3685866"/>
                <a:gd name="csY3120" fmla="*/ 627280 h 2287844"/>
                <a:gd name="csX3121" fmla="*/ 1874218 w 3685866"/>
                <a:gd name="csY3121" fmla="*/ 620118 h 2287844"/>
                <a:gd name="csX3122" fmla="*/ 1877689 w 3685866"/>
                <a:gd name="csY3122" fmla="*/ 620411 h 2287844"/>
                <a:gd name="csX3123" fmla="*/ 1879713 w 3685866"/>
                <a:gd name="csY3123" fmla="*/ 621611 h 2287844"/>
                <a:gd name="csX3124" fmla="*/ 1886238 w 3685866"/>
                <a:gd name="csY3124" fmla="*/ 606925 h 2287844"/>
                <a:gd name="csX3125" fmla="*/ 1891618 w 3685866"/>
                <a:gd name="csY3125" fmla="*/ 598294 h 2287844"/>
                <a:gd name="csX3126" fmla="*/ 1896796 w 3685866"/>
                <a:gd name="csY3126" fmla="*/ 588355 h 2287844"/>
                <a:gd name="csX3127" fmla="*/ 1893533 w 3685866"/>
                <a:gd name="csY3127" fmla="*/ 582193 h 2287844"/>
                <a:gd name="csX3128" fmla="*/ 1886254 w 3685866"/>
                <a:gd name="csY3128" fmla="*/ 578023 h 2287844"/>
                <a:gd name="csX3129" fmla="*/ 1882845 w 3685866"/>
                <a:gd name="csY3129" fmla="*/ 578277 h 2287844"/>
                <a:gd name="csX3130" fmla="*/ 1881144 w 3685866"/>
                <a:gd name="csY3130" fmla="*/ 580008 h 2287844"/>
                <a:gd name="csX3131" fmla="*/ 1873233 w 3685866"/>
                <a:gd name="csY3131" fmla="*/ 576731 h 2287844"/>
                <a:gd name="csX3132" fmla="*/ 1869062 w 3685866"/>
                <a:gd name="csY3132" fmla="*/ 576977 h 2287844"/>
                <a:gd name="csX3133" fmla="*/ 1862082 w 3685866"/>
                <a:gd name="csY3133" fmla="*/ 581570 h 2287844"/>
                <a:gd name="csX3134" fmla="*/ 1859697 w 3685866"/>
                <a:gd name="csY3134" fmla="*/ 581193 h 2287844"/>
                <a:gd name="csX3135" fmla="*/ 1858266 w 3685866"/>
                <a:gd name="csY3135" fmla="*/ 571630 h 2287844"/>
                <a:gd name="csX3136" fmla="*/ 1851232 w 3685866"/>
                <a:gd name="csY3136" fmla="*/ 572438 h 2287844"/>
                <a:gd name="csX3137" fmla="*/ 1827091 w 3685866"/>
                <a:gd name="csY3137" fmla="*/ 571523 h 2287844"/>
                <a:gd name="csX3138" fmla="*/ 1829707 w 3685866"/>
                <a:gd name="csY3138" fmla="*/ 568538 h 2287844"/>
                <a:gd name="csX3139" fmla="*/ 1842413 w 3685866"/>
                <a:gd name="csY3139" fmla="*/ 564453 h 2287844"/>
                <a:gd name="csX3140" fmla="*/ 1852617 w 3685866"/>
                <a:gd name="csY3140" fmla="*/ 558306 h 2287844"/>
                <a:gd name="csX3141" fmla="*/ 1860166 w 3685866"/>
                <a:gd name="csY3141" fmla="*/ 547098 h 2287844"/>
                <a:gd name="csX3142" fmla="*/ 1867192 w 3685866"/>
                <a:gd name="csY3142" fmla="*/ 543298 h 2287844"/>
                <a:gd name="csX3143" fmla="*/ 1865545 w 3685866"/>
                <a:gd name="csY3143" fmla="*/ 537644 h 2287844"/>
                <a:gd name="csX3144" fmla="*/ 1863629 w 3685866"/>
                <a:gd name="csY3144" fmla="*/ 533543 h 2287844"/>
                <a:gd name="csX3145" fmla="*/ 1859643 w 3685866"/>
                <a:gd name="csY3145" fmla="*/ 529912 h 2287844"/>
                <a:gd name="csX3146" fmla="*/ 1850978 w 3685866"/>
                <a:gd name="csY3146" fmla="*/ 527512 h 2287844"/>
                <a:gd name="csX3147" fmla="*/ 1843552 w 3685866"/>
                <a:gd name="csY3147" fmla="*/ 522950 h 2287844"/>
                <a:gd name="csX3148" fmla="*/ 1840289 w 3685866"/>
                <a:gd name="csY3148" fmla="*/ 517173 h 2287844"/>
                <a:gd name="csX3149" fmla="*/ 1826691 w 3685866"/>
                <a:gd name="csY3149" fmla="*/ 509242 h 2287844"/>
                <a:gd name="csX3150" fmla="*/ 1823012 w 3685866"/>
                <a:gd name="csY3150" fmla="*/ 509242 h 2287844"/>
                <a:gd name="csX3151" fmla="*/ 1813216 w 3685866"/>
                <a:gd name="csY3151" fmla="*/ 519204 h 2287844"/>
                <a:gd name="csX3152" fmla="*/ 1808253 w 3685866"/>
                <a:gd name="csY3152" fmla="*/ 518281 h 2287844"/>
                <a:gd name="csX3153" fmla="*/ 1803935 w 3685866"/>
                <a:gd name="csY3153" fmla="*/ 519750 h 2287844"/>
                <a:gd name="csX3154" fmla="*/ 1792677 w 3685866"/>
                <a:gd name="csY3154" fmla="*/ 531574 h 2287844"/>
                <a:gd name="csX3155" fmla="*/ 1769083 w 3685866"/>
                <a:gd name="csY3155" fmla="*/ 562184 h 2287844"/>
                <a:gd name="csX3156" fmla="*/ 1764227 w 3685866"/>
                <a:gd name="csY3156" fmla="*/ 571553 h 2287844"/>
                <a:gd name="csX3157" fmla="*/ 1761910 w 3685866"/>
                <a:gd name="csY3157" fmla="*/ 578592 h 2287844"/>
                <a:gd name="csX3158" fmla="*/ 1757686 w 3685866"/>
                <a:gd name="csY3158" fmla="*/ 582246 h 2287844"/>
                <a:gd name="csX3159" fmla="*/ 1755870 w 3685866"/>
                <a:gd name="csY3159" fmla="*/ 590824 h 2287844"/>
                <a:gd name="csX3160" fmla="*/ 1756185 w 3685866"/>
                <a:gd name="csY3160" fmla="*/ 598248 h 2287844"/>
                <a:gd name="csX3161" fmla="*/ 1758078 w 3685866"/>
                <a:gd name="csY3161" fmla="*/ 602132 h 2287844"/>
                <a:gd name="csX3162" fmla="*/ 1760049 w 3685866"/>
                <a:gd name="csY3162" fmla="*/ 609418 h 2287844"/>
                <a:gd name="csX3163" fmla="*/ 1758032 w 3685866"/>
                <a:gd name="csY3163" fmla="*/ 617733 h 2287844"/>
                <a:gd name="csX3164" fmla="*/ 1756347 w 3685866"/>
                <a:gd name="csY3164" fmla="*/ 623165 h 2287844"/>
                <a:gd name="csX3165" fmla="*/ 1757955 w 3685866"/>
                <a:gd name="csY3165" fmla="*/ 625596 h 2287844"/>
                <a:gd name="csX3166" fmla="*/ 1762503 w 3685866"/>
                <a:gd name="csY3166" fmla="*/ 625111 h 2287844"/>
                <a:gd name="csX3167" fmla="*/ 1772661 w 3685866"/>
                <a:gd name="csY3167" fmla="*/ 629757 h 2287844"/>
                <a:gd name="csX3168" fmla="*/ 1770806 w 3685866"/>
                <a:gd name="csY3168" fmla="*/ 634027 h 2287844"/>
                <a:gd name="csX3169" fmla="*/ 1764612 w 3685866"/>
                <a:gd name="csY3169" fmla="*/ 630365 h 2287844"/>
                <a:gd name="csX3170" fmla="*/ 1759210 w 3685866"/>
                <a:gd name="csY3170" fmla="*/ 630519 h 2287844"/>
                <a:gd name="csX3171" fmla="*/ 1754523 w 3685866"/>
                <a:gd name="csY3171" fmla="*/ 626080 h 2287844"/>
                <a:gd name="csX3172" fmla="*/ 1743265 w 3685866"/>
                <a:gd name="csY3172" fmla="*/ 630342 h 2287844"/>
                <a:gd name="csX3173" fmla="*/ 1734915 w 3685866"/>
                <a:gd name="csY3173" fmla="*/ 629350 h 2287844"/>
                <a:gd name="csX3174" fmla="*/ 1727150 w 3685866"/>
                <a:gd name="csY3174" fmla="*/ 631050 h 2287844"/>
                <a:gd name="csX3175" fmla="*/ 1711890 w 3685866"/>
                <a:gd name="csY3175" fmla="*/ 627526 h 2287844"/>
                <a:gd name="csX3176" fmla="*/ 1710505 w 3685866"/>
                <a:gd name="csY3176" fmla="*/ 630204 h 2287844"/>
                <a:gd name="csX3177" fmla="*/ 1714045 w 3685866"/>
                <a:gd name="csY3177" fmla="*/ 634796 h 2287844"/>
                <a:gd name="csX3178" fmla="*/ 1716731 w 3685866"/>
                <a:gd name="csY3178" fmla="*/ 639066 h 2287844"/>
                <a:gd name="csX3179" fmla="*/ 1724657 w 3685866"/>
                <a:gd name="csY3179" fmla="*/ 649036 h 2287844"/>
                <a:gd name="csX3180" fmla="*/ 1728028 w 3685866"/>
                <a:gd name="csY3180" fmla="*/ 652205 h 2287844"/>
                <a:gd name="csX3181" fmla="*/ 1732537 w 3685866"/>
                <a:gd name="csY3181" fmla="*/ 661629 h 2287844"/>
                <a:gd name="csX3182" fmla="*/ 1733099 w 3685866"/>
                <a:gd name="csY3182" fmla="*/ 680022 h 2287844"/>
                <a:gd name="csX3183" fmla="*/ 1730636 w 3685866"/>
                <a:gd name="csY3183" fmla="*/ 684423 h 2287844"/>
                <a:gd name="csX3184" fmla="*/ 1727874 w 3685866"/>
                <a:gd name="csY3184" fmla="*/ 690538 h 2287844"/>
                <a:gd name="csX3185" fmla="*/ 1726396 w 3685866"/>
                <a:gd name="csY3185" fmla="*/ 691661 h 2287844"/>
                <a:gd name="csX3186" fmla="*/ 1724265 w 3685866"/>
                <a:gd name="csY3186" fmla="*/ 691254 h 2287844"/>
                <a:gd name="csX3187" fmla="*/ 1727728 w 3685866"/>
                <a:gd name="csY3187" fmla="*/ 686946 h 2287844"/>
                <a:gd name="csX3188" fmla="*/ 1729605 w 3685866"/>
                <a:gd name="csY3188" fmla="*/ 677707 h 2287844"/>
                <a:gd name="csX3189" fmla="*/ 1731360 w 3685866"/>
                <a:gd name="csY3189" fmla="*/ 671252 h 2287844"/>
                <a:gd name="csX3190" fmla="*/ 1729043 w 3685866"/>
                <a:gd name="csY3190" fmla="*/ 666844 h 2287844"/>
                <a:gd name="csX3191" fmla="*/ 1728012 w 3685866"/>
                <a:gd name="csY3191" fmla="*/ 666460 h 2287844"/>
                <a:gd name="csX3192" fmla="*/ 1726873 w 3685866"/>
                <a:gd name="csY3192" fmla="*/ 664037 h 2287844"/>
                <a:gd name="csX3193" fmla="*/ 1718762 w 3685866"/>
                <a:gd name="csY3193" fmla="*/ 657875 h 2287844"/>
                <a:gd name="csX3194" fmla="*/ 1714391 w 3685866"/>
                <a:gd name="csY3194" fmla="*/ 655174 h 2287844"/>
                <a:gd name="csX3195" fmla="*/ 1709774 w 3685866"/>
                <a:gd name="csY3195" fmla="*/ 653682 h 2287844"/>
                <a:gd name="csX3196" fmla="*/ 1707419 w 3685866"/>
                <a:gd name="csY3196" fmla="*/ 651990 h 2287844"/>
                <a:gd name="csX3197" fmla="*/ 1700509 w 3685866"/>
                <a:gd name="csY3197" fmla="*/ 657613 h 2287844"/>
                <a:gd name="csX3198" fmla="*/ 1697323 w 3685866"/>
                <a:gd name="csY3198" fmla="*/ 658890 h 2287844"/>
                <a:gd name="csX3199" fmla="*/ 1693552 w 3685866"/>
                <a:gd name="csY3199" fmla="*/ 661844 h 2287844"/>
                <a:gd name="csX3200" fmla="*/ 1691359 w 3685866"/>
                <a:gd name="csY3200" fmla="*/ 665891 h 2287844"/>
                <a:gd name="csX3201" fmla="*/ 1685995 w 3685866"/>
                <a:gd name="csY3201" fmla="*/ 666844 h 2287844"/>
                <a:gd name="csX3202" fmla="*/ 1685303 w 3685866"/>
                <a:gd name="csY3202" fmla="*/ 671229 h 2287844"/>
                <a:gd name="csX3203" fmla="*/ 1682309 w 3685866"/>
                <a:gd name="csY3203" fmla="*/ 675583 h 2287844"/>
                <a:gd name="csX3204" fmla="*/ 1679100 w 3685866"/>
                <a:gd name="csY3204" fmla="*/ 670837 h 2287844"/>
                <a:gd name="csX3205" fmla="*/ 1675968 w 3685866"/>
                <a:gd name="csY3205" fmla="*/ 672153 h 2287844"/>
                <a:gd name="csX3206" fmla="*/ 1668919 w 3685866"/>
                <a:gd name="csY3206" fmla="*/ 679961 h 2287844"/>
                <a:gd name="csX3207" fmla="*/ 1660670 w 3685866"/>
                <a:gd name="csY3207" fmla="*/ 683492 h 2287844"/>
                <a:gd name="csX3208" fmla="*/ 1661547 w 3685866"/>
                <a:gd name="csY3208" fmla="*/ 680799 h 2287844"/>
                <a:gd name="csX3209" fmla="*/ 1662901 w 3685866"/>
                <a:gd name="csY3209" fmla="*/ 674730 h 2287844"/>
                <a:gd name="csX3210" fmla="*/ 1660916 w 3685866"/>
                <a:gd name="csY3210" fmla="*/ 673330 h 2287844"/>
                <a:gd name="csX3211" fmla="*/ 1648526 w 3685866"/>
                <a:gd name="csY3211" fmla="*/ 680407 h 2287844"/>
                <a:gd name="csX3212" fmla="*/ 1644401 w 3685866"/>
                <a:gd name="csY3212" fmla="*/ 685169 h 2287844"/>
                <a:gd name="csX3213" fmla="*/ 1642446 w 3685866"/>
                <a:gd name="csY3213" fmla="*/ 683407 h 2287844"/>
                <a:gd name="csX3214" fmla="*/ 1649634 w 3685866"/>
                <a:gd name="csY3214" fmla="*/ 672960 h 2287844"/>
                <a:gd name="csX3215" fmla="*/ 1651566 w 3685866"/>
                <a:gd name="csY3215" fmla="*/ 666491 h 2287844"/>
                <a:gd name="csX3216" fmla="*/ 1648203 w 3685866"/>
                <a:gd name="csY3216" fmla="*/ 663690 h 2287844"/>
                <a:gd name="csX3217" fmla="*/ 1640831 w 3685866"/>
                <a:gd name="csY3217" fmla="*/ 661513 h 2287844"/>
                <a:gd name="csX3218" fmla="*/ 1636098 w 3685866"/>
                <a:gd name="csY3218" fmla="*/ 661306 h 2287844"/>
                <a:gd name="csX3219" fmla="*/ 1629172 w 3685866"/>
                <a:gd name="csY3219" fmla="*/ 663652 h 2287844"/>
                <a:gd name="csX3220" fmla="*/ 1619176 w 3685866"/>
                <a:gd name="csY3220" fmla="*/ 660213 h 2287844"/>
                <a:gd name="csX3221" fmla="*/ 1617690 w 3685866"/>
                <a:gd name="csY3221" fmla="*/ 664152 h 2287844"/>
                <a:gd name="csX3222" fmla="*/ 1615128 w 3685866"/>
                <a:gd name="csY3222" fmla="*/ 664621 h 2287844"/>
                <a:gd name="csX3223" fmla="*/ 1608956 w 3685866"/>
                <a:gd name="csY3223" fmla="*/ 662752 h 2287844"/>
                <a:gd name="csX3224" fmla="*/ 1603346 w 3685866"/>
                <a:gd name="csY3224" fmla="*/ 664760 h 2287844"/>
                <a:gd name="csX3225" fmla="*/ 1599144 w 3685866"/>
                <a:gd name="csY3225" fmla="*/ 668983 h 2287844"/>
                <a:gd name="csX3226" fmla="*/ 1592903 w 3685866"/>
                <a:gd name="csY3226" fmla="*/ 664806 h 2287844"/>
                <a:gd name="csX3227" fmla="*/ 1590741 w 3685866"/>
                <a:gd name="csY3227" fmla="*/ 664983 h 2287844"/>
                <a:gd name="csX3228" fmla="*/ 1587401 w 3685866"/>
                <a:gd name="csY3228" fmla="*/ 671514 h 2287844"/>
                <a:gd name="csX3229" fmla="*/ 1584523 w 3685866"/>
                <a:gd name="csY3229" fmla="*/ 667106 h 2287844"/>
                <a:gd name="csX3230" fmla="*/ 1582091 w 3685866"/>
                <a:gd name="csY3230" fmla="*/ 675645 h 2287844"/>
                <a:gd name="csX3231" fmla="*/ 1582776 w 3685866"/>
                <a:gd name="csY3231" fmla="*/ 681830 h 2287844"/>
                <a:gd name="csX3232" fmla="*/ 1584854 w 3685866"/>
                <a:gd name="csY3232" fmla="*/ 682469 h 2287844"/>
                <a:gd name="csX3233" fmla="*/ 1586624 w 3685866"/>
                <a:gd name="csY3233" fmla="*/ 681569 h 2287844"/>
                <a:gd name="csX3234" fmla="*/ 1587655 w 3685866"/>
                <a:gd name="csY3234" fmla="*/ 678745 h 2287844"/>
                <a:gd name="csX3235" fmla="*/ 1588994 w 3685866"/>
                <a:gd name="csY3235" fmla="*/ 677468 h 2287844"/>
                <a:gd name="csX3236" fmla="*/ 1593919 w 3685866"/>
                <a:gd name="csY3236" fmla="*/ 682599 h 2287844"/>
                <a:gd name="csX3237" fmla="*/ 1595412 w 3685866"/>
                <a:gd name="csY3237" fmla="*/ 679791 h 2287844"/>
                <a:gd name="csX3238" fmla="*/ 1597544 w 3685866"/>
                <a:gd name="csY3238" fmla="*/ 677707 h 2287844"/>
                <a:gd name="csX3239" fmla="*/ 1599975 w 3685866"/>
                <a:gd name="csY3239" fmla="*/ 680791 h 2287844"/>
                <a:gd name="csX3240" fmla="*/ 1610110 w 3685866"/>
                <a:gd name="csY3240" fmla="*/ 677445 h 2287844"/>
                <a:gd name="csX3241" fmla="*/ 1608356 w 3685866"/>
                <a:gd name="csY3241" fmla="*/ 681561 h 2287844"/>
                <a:gd name="csX3242" fmla="*/ 1597005 w 3685866"/>
                <a:gd name="csY3242" fmla="*/ 686769 h 2287844"/>
                <a:gd name="csX3243" fmla="*/ 1576550 w 3685866"/>
                <a:gd name="csY3243" fmla="*/ 693369 h 2287844"/>
                <a:gd name="csX3244" fmla="*/ 1572334 w 3685866"/>
                <a:gd name="csY3244" fmla="*/ 695954 h 2287844"/>
                <a:gd name="csX3245" fmla="*/ 1560198 w 3685866"/>
                <a:gd name="csY3245" fmla="*/ 698223 h 2287844"/>
                <a:gd name="csX3246" fmla="*/ 1552295 w 3685866"/>
                <a:gd name="csY3246" fmla="*/ 704685 h 2287844"/>
                <a:gd name="csX3247" fmla="*/ 1542044 w 3685866"/>
                <a:gd name="csY3247" fmla="*/ 704693 h 2287844"/>
                <a:gd name="csX3248" fmla="*/ 1524337 w 3685866"/>
                <a:gd name="csY3248" fmla="*/ 709778 h 2287844"/>
                <a:gd name="csX3249" fmla="*/ 1511601 w 3685866"/>
                <a:gd name="csY3249" fmla="*/ 721240 h 2287844"/>
                <a:gd name="csX3250" fmla="*/ 1505445 w 3685866"/>
                <a:gd name="csY3250" fmla="*/ 720217 h 2287844"/>
                <a:gd name="csX3251" fmla="*/ 1492978 w 3685866"/>
                <a:gd name="csY3251" fmla="*/ 728872 h 2287844"/>
                <a:gd name="csX3252" fmla="*/ 1488022 w 3685866"/>
                <a:gd name="csY3252" fmla="*/ 735580 h 2287844"/>
                <a:gd name="csX3253" fmla="*/ 1470045 w 3685866"/>
                <a:gd name="csY3253" fmla="*/ 749181 h 2287844"/>
                <a:gd name="csX3254" fmla="*/ 1459241 w 3685866"/>
                <a:gd name="csY3254" fmla="*/ 743942 h 2287844"/>
                <a:gd name="csX3255" fmla="*/ 1455678 w 3685866"/>
                <a:gd name="csY3255" fmla="*/ 745788 h 2287844"/>
                <a:gd name="csX3256" fmla="*/ 1453862 w 3685866"/>
                <a:gd name="csY3256" fmla="*/ 750588 h 2287844"/>
                <a:gd name="csX3257" fmla="*/ 1454231 w 3685866"/>
                <a:gd name="csY3257" fmla="*/ 754335 h 2287844"/>
                <a:gd name="csX3258" fmla="*/ 1458587 w 3685866"/>
                <a:gd name="csY3258" fmla="*/ 753989 h 2287844"/>
                <a:gd name="csX3259" fmla="*/ 1461758 w 3685866"/>
                <a:gd name="csY3259" fmla="*/ 755643 h 2287844"/>
                <a:gd name="csX3260" fmla="*/ 1465644 w 3685866"/>
                <a:gd name="csY3260" fmla="*/ 758928 h 2287844"/>
                <a:gd name="csX3261" fmla="*/ 1464605 w 3685866"/>
                <a:gd name="csY3261" fmla="*/ 764951 h 2287844"/>
                <a:gd name="csX3262" fmla="*/ 1456448 w 3685866"/>
                <a:gd name="csY3262" fmla="*/ 778344 h 2287844"/>
                <a:gd name="csX3263" fmla="*/ 1452584 w 3685866"/>
                <a:gd name="csY3263" fmla="*/ 783344 h 2287844"/>
                <a:gd name="csX3264" fmla="*/ 1448013 w 3685866"/>
                <a:gd name="csY3264" fmla="*/ 786237 h 2287844"/>
                <a:gd name="csX3265" fmla="*/ 1438287 w 3685866"/>
                <a:gd name="csY3265" fmla="*/ 775259 h 2287844"/>
                <a:gd name="csX3266" fmla="*/ 1436524 w 3685866"/>
                <a:gd name="csY3266" fmla="*/ 780098 h 2287844"/>
                <a:gd name="csX3267" fmla="*/ 1435216 w 3685866"/>
                <a:gd name="csY3267" fmla="*/ 782491 h 2287844"/>
                <a:gd name="csX3268" fmla="*/ 1431368 w 3685866"/>
                <a:gd name="csY3268" fmla="*/ 781506 h 2287844"/>
                <a:gd name="csX3269" fmla="*/ 1429429 w 3685866"/>
                <a:gd name="csY3269" fmla="*/ 789283 h 2287844"/>
                <a:gd name="csX3270" fmla="*/ 1436455 w 3685866"/>
                <a:gd name="csY3270" fmla="*/ 790630 h 2287844"/>
                <a:gd name="csX3271" fmla="*/ 1443135 w 3685866"/>
                <a:gd name="csY3271" fmla="*/ 794130 h 2287844"/>
                <a:gd name="csX3272" fmla="*/ 1449068 w 3685866"/>
                <a:gd name="csY3272" fmla="*/ 799238 h 2287844"/>
                <a:gd name="csX3273" fmla="*/ 1453262 w 3685866"/>
                <a:gd name="csY3273" fmla="*/ 805107 h 2287844"/>
                <a:gd name="csX3274" fmla="*/ 1457840 w 3685866"/>
                <a:gd name="csY3274" fmla="*/ 808815 h 2287844"/>
                <a:gd name="csX3275" fmla="*/ 1460511 w 3685866"/>
                <a:gd name="csY3275" fmla="*/ 812000 h 2287844"/>
                <a:gd name="csX3276" fmla="*/ 1453346 w 3685866"/>
                <a:gd name="csY3276" fmla="*/ 815085 h 2287844"/>
                <a:gd name="csX3277" fmla="*/ 1448306 w 3685866"/>
                <a:gd name="csY3277" fmla="*/ 807961 h 2287844"/>
                <a:gd name="csX3278" fmla="*/ 1445582 w 3685866"/>
                <a:gd name="csY3278" fmla="*/ 805554 h 2287844"/>
                <a:gd name="csX3279" fmla="*/ 1442503 w 3685866"/>
                <a:gd name="csY3279" fmla="*/ 805084 h 2287844"/>
                <a:gd name="csX3280" fmla="*/ 1437902 w 3685866"/>
                <a:gd name="csY3280" fmla="*/ 807262 h 2287844"/>
                <a:gd name="csX3281" fmla="*/ 1433985 w 3685866"/>
                <a:gd name="csY3281" fmla="*/ 815831 h 2287844"/>
                <a:gd name="csX3282" fmla="*/ 1437794 w 3685866"/>
                <a:gd name="csY3282" fmla="*/ 818747 h 2287844"/>
                <a:gd name="csX3283" fmla="*/ 1446290 w 3685866"/>
                <a:gd name="csY3283" fmla="*/ 821586 h 2287844"/>
                <a:gd name="csX3284" fmla="*/ 1449014 w 3685866"/>
                <a:gd name="csY3284" fmla="*/ 825424 h 2287844"/>
                <a:gd name="csX3285" fmla="*/ 1460080 w 3685866"/>
                <a:gd name="csY3285" fmla="*/ 850272 h 2287844"/>
                <a:gd name="csX3286" fmla="*/ 1462835 w 3685866"/>
                <a:gd name="csY3286" fmla="*/ 852803 h 2287844"/>
                <a:gd name="csX3287" fmla="*/ 1466421 w 3685866"/>
                <a:gd name="csY3287" fmla="*/ 853857 h 2287844"/>
                <a:gd name="csX3288" fmla="*/ 1467883 w 3685866"/>
                <a:gd name="csY3288" fmla="*/ 855542 h 2287844"/>
                <a:gd name="csX3289" fmla="*/ 1463527 w 3685866"/>
                <a:gd name="csY3289" fmla="*/ 859780 h 2287844"/>
                <a:gd name="csX3290" fmla="*/ 1461912 w 3685866"/>
                <a:gd name="csY3290" fmla="*/ 863727 h 2287844"/>
                <a:gd name="csX3291" fmla="*/ 1458148 w 3685866"/>
                <a:gd name="csY3291" fmla="*/ 870604 h 2287844"/>
                <a:gd name="csX3292" fmla="*/ 1442080 w 3685866"/>
                <a:gd name="csY3292" fmla="*/ 874135 h 2287844"/>
                <a:gd name="csX3293" fmla="*/ 1437302 w 3685866"/>
                <a:gd name="csY3293" fmla="*/ 876735 h 2287844"/>
                <a:gd name="csX3294" fmla="*/ 1435978 w 3685866"/>
                <a:gd name="csY3294" fmla="*/ 877935 h 2287844"/>
                <a:gd name="csX3295" fmla="*/ 1433962 w 3685866"/>
                <a:gd name="csY3295" fmla="*/ 880466 h 2287844"/>
                <a:gd name="csX3296" fmla="*/ 1432661 w 3685866"/>
                <a:gd name="csY3296" fmla="*/ 882697 h 2287844"/>
                <a:gd name="csX3297" fmla="*/ 1432038 w 3685866"/>
                <a:gd name="csY3297" fmla="*/ 887690 h 2287844"/>
                <a:gd name="csX3298" fmla="*/ 1433354 w 3685866"/>
                <a:gd name="csY3298" fmla="*/ 890959 h 2287844"/>
                <a:gd name="csX3299" fmla="*/ 1436616 w 3685866"/>
                <a:gd name="csY3299" fmla="*/ 893990 h 2287844"/>
                <a:gd name="csX3300" fmla="*/ 1449430 w 3685866"/>
                <a:gd name="csY3300" fmla="*/ 907507 h 2287844"/>
                <a:gd name="csX3301" fmla="*/ 1448606 w 3685866"/>
                <a:gd name="csY3301" fmla="*/ 908922 h 2287844"/>
                <a:gd name="csX3302" fmla="*/ 1445097 w 3685866"/>
                <a:gd name="csY3302" fmla="*/ 906414 h 2287844"/>
                <a:gd name="csX3303" fmla="*/ 1440641 w 3685866"/>
                <a:gd name="csY3303" fmla="*/ 902299 h 2287844"/>
                <a:gd name="csX3304" fmla="*/ 1436109 w 3685866"/>
                <a:gd name="csY3304" fmla="*/ 896552 h 2287844"/>
                <a:gd name="csX3305" fmla="*/ 1430060 w 3685866"/>
                <a:gd name="csY3305" fmla="*/ 892475 h 2287844"/>
                <a:gd name="csX3306" fmla="*/ 1429721 w 3685866"/>
                <a:gd name="csY3306" fmla="*/ 889105 h 2287844"/>
                <a:gd name="csX3307" fmla="*/ 1429514 w 3685866"/>
                <a:gd name="csY3307" fmla="*/ 884074 h 2287844"/>
                <a:gd name="csX3308" fmla="*/ 1429675 w 3685866"/>
                <a:gd name="csY3308" fmla="*/ 882513 h 2287844"/>
                <a:gd name="csX3309" fmla="*/ 1430252 w 3685866"/>
                <a:gd name="csY3309" fmla="*/ 879943 h 2287844"/>
                <a:gd name="csX3310" fmla="*/ 1436016 w 3685866"/>
                <a:gd name="csY3310" fmla="*/ 873435 h 2287844"/>
                <a:gd name="csX3311" fmla="*/ 1441888 w 3685866"/>
                <a:gd name="csY3311" fmla="*/ 870258 h 2287844"/>
                <a:gd name="csX3312" fmla="*/ 1449060 w 3685866"/>
                <a:gd name="csY3312" fmla="*/ 862811 h 2287844"/>
                <a:gd name="csX3313" fmla="*/ 1456232 w 3685866"/>
                <a:gd name="csY3313" fmla="*/ 854526 h 2287844"/>
                <a:gd name="csX3314" fmla="*/ 1454762 w 3685866"/>
                <a:gd name="csY3314" fmla="*/ 851688 h 2287844"/>
                <a:gd name="csX3315" fmla="*/ 1453285 w 3685866"/>
                <a:gd name="csY3315" fmla="*/ 849641 h 2287844"/>
                <a:gd name="csX3316" fmla="*/ 1446774 w 3685866"/>
                <a:gd name="csY3316" fmla="*/ 849087 h 2287844"/>
                <a:gd name="csX3317" fmla="*/ 1433546 w 3685866"/>
                <a:gd name="csY3317" fmla="*/ 851988 h 2287844"/>
                <a:gd name="csX3318" fmla="*/ 1425604 w 3685866"/>
                <a:gd name="csY3318" fmla="*/ 854726 h 2287844"/>
                <a:gd name="csX3319" fmla="*/ 1422087 w 3685866"/>
                <a:gd name="csY3319" fmla="*/ 861442 h 2287844"/>
                <a:gd name="csX3320" fmla="*/ 1416739 w 3685866"/>
                <a:gd name="csY3320" fmla="*/ 862450 h 2287844"/>
                <a:gd name="csX3321" fmla="*/ 1414077 w 3685866"/>
                <a:gd name="csY3321" fmla="*/ 862611 h 2287844"/>
                <a:gd name="csX3322" fmla="*/ 1406743 w 3685866"/>
                <a:gd name="csY3322" fmla="*/ 859273 h 2287844"/>
                <a:gd name="csX3323" fmla="*/ 1399824 w 3685866"/>
                <a:gd name="csY3323" fmla="*/ 862419 h 2287844"/>
                <a:gd name="csX3324" fmla="*/ 1383618 w 3685866"/>
                <a:gd name="csY3324" fmla="*/ 865150 h 2287844"/>
                <a:gd name="csX3325" fmla="*/ 1380978 w 3685866"/>
                <a:gd name="csY3325" fmla="*/ 866681 h 2287844"/>
                <a:gd name="csX3326" fmla="*/ 1343663 w 3685866"/>
                <a:gd name="csY3326" fmla="*/ 867273 h 2287844"/>
                <a:gd name="csX3327" fmla="*/ 1336137 w 3685866"/>
                <a:gd name="csY3327" fmla="*/ 868689 h 2287844"/>
                <a:gd name="csX3328" fmla="*/ 1317014 w 3685866"/>
                <a:gd name="csY3328" fmla="*/ 874189 h 2287844"/>
                <a:gd name="csX3329" fmla="*/ 1316552 w 3685866"/>
                <a:gd name="csY3329" fmla="*/ 878266 h 2287844"/>
                <a:gd name="csX3330" fmla="*/ 1317283 w 3685866"/>
                <a:gd name="csY3330" fmla="*/ 881374 h 2287844"/>
                <a:gd name="csX3331" fmla="*/ 1314313 w 3685866"/>
                <a:gd name="csY3331" fmla="*/ 885944 h 2287844"/>
                <a:gd name="csX3332" fmla="*/ 1313012 w 3685866"/>
                <a:gd name="csY3332" fmla="*/ 890236 h 2287844"/>
                <a:gd name="csX3333" fmla="*/ 1313466 w 3685866"/>
                <a:gd name="csY3333" fmla="*/ 895290 h 2287844"/>
                <a:gd name="csX3334" fmla="*/ 1313589 w 3685866"/>
                <a:gd name="csY3334" fmla="*/ 899668 h 2287844"/>
                <a:gd name="csX3335" fmla="*/ 1314259 w 3685866"/>
                <a:gd name="csY3335" fmla="*/ 905337 h 2287844"/>
                <a:gd name="csX3336" fmla="*/ 1315421 w 3685866"/>
                <a:gd name="csY3336" fmla="*/ 910468 h 2287844"/>
                <a:gd name="csX3337" fmla="*/ 1318207 w 3685866"/>
                <a:gd name="csY3337" fmla="*/ 913199 h 2287844"/>
                <a:gd name="csX3338" fmla="*/ 1320769 w 3685866"/>
                <a:gd name="csY3338" fmla="*/ 914969 h 2287844"/>
                <a:gd name="csX3339" fmla="*/ 1322585 w 3685866"/>
                <a:gd name="csY3339" fmla="*/ 920577 h 2287844"/>
                <a:gd name="csX3340" fmla="*/ 1321123 w 3685866"/>
                <a:gd name="csY3340" fmla="*/ 927069 h 2287844"/>
                <a:gd name="csX3341" fmla="*/ 1319007 w 3685866"/>
                <a:gd name="csY3341" fmla="*/ 934485 h 2287844"/>
                <a:gd name="csX3342" fmla="*/ 1318591 w 3685866"/>
                <a:gd name="csY3342" fmla="*/ 937916 h 2287844"/>
                <a:gd name="csX3343" fmla="*/ 1319961 w 3685866"/>
                <a:gd name="csY3343" fmla="*/ 942563 h 2287844"/>
                <a:gd name="csX3344" fmla="*/ 1321646 w 3685866"/>
                <a:gd name="csY3344" fmla="*/ 951786 h 2287844"/>
                <a:gd name="csX3345" fmla="*/ 1322285 w 3685866"/>
                <a:gd name="csY3345" fmla="*/ 954064 h 2287844"/>
                <a:gd name="csX3346" fmla="*/ 1328142 w 3685866"/>
                <a:gd name="csY3346" fmla="*/ 961110 h 2287844"/>
                <a:gd name="csX3347" fmla="*/ 1332128 w 3685866"/>
                <a:gd name="csY3347" fmla="*/ 963310 h 2287844"/>
                <a:gd name="csX3348" fmla="*/ 1338684 w 3685866"/>
                <a:gd name="csY3348" fmla="*/ 963818 h 2287844"/>
                <a:gd name="csX3349" fmla="*/ 1343147 w 3685866"/>
                <a:gd name="csY3349" fmla="*/ 965603 h 2287844"/>
                <a:gd name="csX3350" fmla="*/ 1349650 w 3685866"/>
                <a:gd name="csY3350" fmla="*/ 969941 h 2287844"/>
                <a:gd name="csX3351" fmla="*/ 1351590 w 3685866"/>
                <a:gd name="csY3351" fmla="*/ 971911 h 2287844"/>
                <a:gd name="csX3352" fmla="*/ 1352143 w 3685866"/>
                <a:gd name="csY3352" fmla="*/ 973773 h 2287844"/>
                <a:gd name="csX3353" fmla="*/ 1353683 w 3685866"/>
                <a:gd name="csY3353" fmla="*/ 981242 h 2287844"/>
                <a:gd name="csX3354" fmla="*/ 1354514 w 3685866"/>
                <a:gd name="csY3354" fmla="*/ 983581 h 2287844"/>
                <a:gd name="csX3355" fmla="*/ 1361555 w 3685866"/>
                <a:gd name="csY3355" fmla="*/ 993820 h 2287844"/>
                <a:gd name="csX3356" fmla="*/ 1363925 w 3685866"/>
                <a:gd name="csY3356" fmla="*/ 995374 h 2287844"/>
                <a:gd name="csX3357" fmla="*/ 1373545 w 3685866"/>
                <a:gd name="csY3357" fmla="*/ 997328 h 2287844"/>
                <a:gd name="csX3358" fmla="*/ 1376576 w 3685866"/>
                <a:gd name="csY3358" fmla="*/ 1000590 h 2287844"/>
                <a:gd name="csX3359" fmla="*/ 1380763 w 3685866"/>
                <a:gd name="csY3359" fmla="*/ 1010490 h 2287844"/>
                <a:gd name="csX3360" fmla="*/ 1381178 w 3685866"/>
                <a:gd name="csY3360" fmla="*/ 1012837 h 2287844"/>
                <a:gd name="csX3361" fmla="*/ 1381563 w 3685866"/>
                <a:gd name="csY3361" fmla="*/ 1016629 h 2287844"/>
                <a:gd name="csX3362" fmla="*/ 1381109 w 3685866"/>
                <a:gd name="csY3362" fmla="*/ 1020091 h 2287844"/>
                <a:gd name="csX3363" fmla="*/ 1380694 w 3685866"/>
                <a:gd name="csY3363" fmla="*/ 1022099 h 2287844"/>
                <a:gd name="csX3364" fmla="*/ 1379109 w 3685866"/>
                <a:gd name="csY3364" fmla="*/ 1025276 h 2287844"/>
                <a:gd name="csX3365" fmla="*/ 1374968 w 3685866"/>
                <a:gd name="csY3365" fmla="*/ 1038223 h 2287844"/>
                <a:gd name="csX3366" fmla="*/ 1372491 w 3685866"/>
                <a:gd name="csY3366" fmla="*/ 1049747 h 2287844"/>
                <a:gd name="csX3367" fmla="*/ 1376438 w 3685866"/>
                <a:gd name="csY3367" fmla="*/ 1057394 h 2287844"/>
                <a:gd name="csX3368" fmla="*/ 1381733 w 3685866"/>
                <a:gd name="csY3368" fmla="*/ 1072056 h 2287844"/>
                <a:gd name="csX3369" fmla="*/ 1383295 w 3685866"/>
                <a:gd name="csY3369" fmla="*/ 1078180 h 2287844"/>
                <a:gd name="csX3370" fmla="*/ 1385119 w 3685866"/>
                <a:gd name="csY3370" fmla="*/ 1086349 h 2287844"/>
                <a:gd name="csX3371" fmla="*/ 1384349 w 3685866"/>
                <a:gd name="csY3371" fmla="*/ 1091527 h 2287844"/>
                <a:gd name="csX3372" fmla="*/ 1383480 w 3685866"/>
                <a:gd name="csY3372" fmla="*/ 1094627 h 2287844"/>
                <a:gd name="csX3373" fmla="*/ 1379962 w 3685866"/>
                <a:gd name="csY3373" fmla="*/ 1099319 h 2287844"/>
                <a:gd name="csX3374" fmla="*/ 1375568 w 3685866"/>
                <a:gd name="csY3374" fmla="*/ 1100858 h 2287844"/>
                <a:gd name="csX3375" fmla="*/ 1370828 w 3685866"/>
                <a:gd name="csY3375" fmla="*/ 1103712 h 2287844"/>
                <a:gd name="csX3376" fmla="*/ 1371267 w 3685866"/>
                <a:gd name="csY3376" fmla="*/ 1107258 h 2287844"/>
                <a:gd name="csX3377" fmla="*/ 1372082 w 3685866"/>
                <a:gd name="csY3377" fmla="*/ 1111328 h 2287844"/>
                <a:gd name="csX3378" fmla="*/ 1371598 w 3685866"/>
                <a:gd name="csY3378" fmla="*/ 1114351 h 2287844"/>
                <a:gd name="csX3379" fmla="*/ 1370974 w 3685866"/>
                <a:gd name="csY3379" fmla="*/ 1115397 h 2287844"/>
                <a:gd name="csX3380" fmla="*/ 1368389 w 3685866"/>
                <a:gd name="csY3380" fmla="*/ 1115705 h 2287844"/>
                <a:gd name="csX3381" fmla="*/ 1366134 w 3685866"/>
                <a:gd name="csY3381" fmla="*/ 1114674 h 2287844"/>
                <a:gd name="csX3382" fmla="*/ 1364202 w 3685866"/>
                <a:gd name="csY3382" fmla="*/ 1111528 h 2287844"/>
                <a:gd name="csX3383" fmla="*/ 1362371 w 3685866"/>
                <a:gd name="csY3383" fmla="*/ 1107481 h 2287844"/>
                <a:gd name="csX3384" fmla="*/ 1363671 w 3685866"/>
                <a:gd name="csY3384" fmla="*/ 1103089 h 2287844"/>
                <a:gd name="csX3385" fmla="*/ 1367504 w 3685866"/>
                <a:gd name="csY3385" fmla="*/ 1095335 h 2287844"/>
                <a:gd name="csX3386" fmla="*/ 1369889 w 3685866"/>
                <a:gd name="csY3386" fmla="*/ 1084149 h 2287844"/>
                <a:gd name="csX3387" fmla="*/ 1370497 w 3685866"/>
                <a:gd name="csY3387" fmla="*/ 1076718 h 2287844"/>
                <a:gd name="csX3388" fmla="*/ 1370336 w 3685866"/>
                <a:gd name="csY3388" fmla="*/ 1068833 h 2287844"/>
                <a:gd name="csX3389" fmla="*/ 1369451 w 3685866"/>
                <a:gd name="csY3389" fmla="*/ 1063555 h 2287844"/>
                <a:gd name="csX3390" fmla="*/ 1366403 w 3685866"/>
                <a:gd name="csY3390" fmla="*/ 1059632 h 2287844"/>
                <a:gd name="csX3391" fmla="*/ 1363571 w 3685866"/>
                <a:gd name="csY3391" fmla="*/ 1060478 h 2287844"/>
                <a:gd name="csX3392" fmla="*/ 1360432 w 3685866"/>
                <a:gd name="csY3392" fmla="*/ 1063917 h 2287844"/>
                <a:gd name="csX3393" fmla="*/ 1357384 w 3685866"/>
                <a:gd name="csY3393" fmla="*/ 1077018 h 2287844"/>
                <a:gd name="csX3394" fmla="*/ 1353213 w 3685866"/>
                <a:gd name="csY3394" fmla="*/ 1086542 h 2287844"/>
                <a:gd name="csX3395" fmla="*/ 1352636 w 3685866"/>
                <a:gd name="csY3395" fmla="*/ 1090465 h 2287844"/>
                <a:gd name="csX3396" fmla="*/ 1352728 w 3685866"/>
                <a:gd name="csY3396" fmla="*/ 1093865 h 2287844"/>
                <a:gd name="csX3397" fmla="*/ 1352413 w 3685866"/>
                <a:gd name="csY3397" fmla="*/ 1096088 h 2287844"/>
                <a:gd name="csX3398" fmla="*/ 1351582 w 3685866"/>
                <a:gd name="csY3398" fmla="*/ 1088626 h 2287844"/>
                <a:gd name="csX3399" fmla="*/ 1351159 w 3685866"/>
                <a:gd name="csY3399" fmla="*/ 1083011 h 2287844"/>
                <a:gd name="csX3400" fmla="*/ 1353483 w 3685866"/>
                <a:gd name="csY3400" fmla="*/ 1075941 h 2287844"/>
                <a:gd name="csX3401" fmla="*/ 1354899 w 3685866"/>
                <a:gd name="csY3401" fmla="*/ 1069356 h 2287844"/>
                <a:gd name="csX3402" fmla="*/ 1354468 w 3685866"/>
                <a:gd name="csY3402" fmla="*/ 1064617 h 2287844"/>
                <a:gd name="csX3403" fmla="*/ 1352805 w 3685866"/>
                <a:gd name="csY3403" fmla="*/ 1056801 h 2287844"/>
                <a:gd name="csX3404" fmla="*/ 1353128 w 3685866"/>
                <a:gd name="csY3404" fmla="*/ 1052924 h 2287844"/>
                <a:gd name="csX3405" fmla="*/ 1353614 w 3685866"/>
                <a:gd name="csY3405" fmla="*/ 1050447 h 2287844"/>
                <a:gd name="csX3406" fmla="*/ 1354606 w 3685866"/>
                <a:gd name="csY3406" fmla="*/ 1039308 h 2287844"/>
                <a:gd name="csX3407" fmla="*/ 1358292 w 3685866"/>
                <a:gd name="csY3407" fmla="*/ 1037100 h 2287844"/>
                <a:gd name="csX3408" fmla="*/ 1367465 w 3685866"/>
                <a:gd name="csY3408" fmla="*/ 1028522 h 2287844"/>
                <a:gd name="csX3409" fmla="*/ 1368735 w 3685866"/>
                <a:gd name="csY3409" fmla="*/ 1026391 h 2287844"/>
                <a:gd name="csX3410" fmla="*/ 1371513 w 3685866"/>
                <a:gd name="csY3410" fmla="*/ 1018837 h 2287844"/>
                <a:gd name="csX3411" fmla="*/ 1372806 w 3685866"/>
                <a:gd name="csY3411" fmla="*/ 1016122 h 2287844"/>
                <a:gd name="csX3412" fmla="*/ 1374276 w 3685866"/>
                <a:gd name="csY3412" fmla="*/ 1011606 h 2287844"/>
                <a:gd name="csX3413" fmla="*/ 1371536 w 3685866"/>
                <a:gd name="csY3413" fmla="*/ 1008013 h 2287844"/>
                <a:gd name="csX3414" fmla="*/ 1368927 w 3685866"/>
                <a:gd name="csY3414" fmla="*/ 1006075 h 2287844"/>
                <a:gd name="csX3415" fmla="*/ 1363995 w 3685866"/>
                <a:gd name="csY3415" fmla="*/ 1005013 h 2287844"/>
                <a:gd name="csX3416" fmla="*/ 1359447 w 3685866"/>
                <a:gd name="csY3416" fmla="*/ 1005390 h 2287844"/>
                <a:gd name="csX3417" fmla="*/ 1349350 w 3685866"/>
                <a:gd name="csY3417" fmla="*/ 1008952 h 2287844"/>
                <a:gd name="csX3418" fmla="*/ 1340316 w 3685866"/>
                <a:gd name="csY3418" fmla="*/ 1008321 h 2287844"/>
                <a:gd name="csX3419" fmla="*/ 1337068 w 3685866"/>
                <a:gd name="csY3419" fmla="*/ 1006244 h 2287844"/>
                <a:gd name="csX3420" fmla="*/ 1322916 w 3685866"/>
                <a:gd name="csY3420" fmla="*/ 990712 h 2287844"/>
                <a:gd name="csX3421" fmla="*/ 1322023 w 3685866"/>
                <a:gd name="csY3421" fmla="*/ 984835 h 2287844"/>
                <a:gd name="csX3422" fmla="*/ 1320900 w 3685866"/>
                <a:gd name="csY3422" fmla="*/ 982396 h 2287844"/>
                <a:gd name="csX3423" fmla="*/ 1319530 w 3685866"/>
                <a:gd name="csY3423" fmla="*/ 981758 h 2287844"/>
                <a:gd name="csX3424" fmla="*/ 1314667 w 3685866"/>
                <a:gd name="csY3424" fmla="*/ 977904 h 2287844"/>
                <a:gd name="csX3425" fmla="*/ 1303431 w 3685866"/>
                <a:gd name="csY3425" fmla="*/ 972972 h 2287844"/>
                <a:gd name="csX3426" fmla="*/ 1291950 w 3685866"/>
                <a:gd name="csY3426" fmla="*/ 961779 h 2287844"/>
                <a:gd name="csX3427" fmla="*/ 1271657 w 3685866"/>
                <a:gd name="csY3427" fmla="*/ 960764 h 2287844"/>
                <a:gd name="csX3428" fmla="*/ 1266101 w 3685866"/>
                <a:gd name="csY3428" fmla="*/ 962010 h 2287844"/>
                <a:gd name="csX3429" fmla="*/ 1260544 w 3685866"/>
                <a:gd name="csY3429" fmla="*/ 965480 h 2287844"/>
                <a:gd name="csX3430" fmla="*/ 1255466 w 3685866"/>
                <a:gd name="csY3430" fmla="*/ 972534 h 2287844"/>
                <a:gd name="csX3431" fmla="*/ 1253134 w 3685866"/>
                <a:gd name="csY3431" fmla="*/ 974496 h 2287844"/>
                <a:gd name="csX3432" fmla="*/ 1249817 w 3685866"/>
                <a:gd name="csY3432" fmla="*/ 975150 h 2287844"/>
                <a:gd name="csX3433" fmla="*/ 1249125 w 3685866"/>
                <a:gd name="csY3433" fmla="*/ 977657 h 2287844"/>
                <a:gd name="csX3434" fmla="*/ 1248502 w 3685866"/>
                <a:gd name="csY3434" fmla="*/ 981088 h 2287844"/>
                <a:gd name="csX3435" fmla="*/ 1250271 w 3685866"/>
                <a:gd name="csY3435" fmla="*/ 983619 h 2287844"/>
                <a:gd name="csX3436" fmla="*/ 1256489 w 3685866"/>
                <a:gd name="csY3436" fmla="*/ 980627 h 2287844"/>
                <a:gd name="csX3437" fmla="*/ 1261576 w 3685866"/>
                <a:gd name="csY3437" fmla="*/ 982189 h 2287844"/>
                <a:gd name="csX3438" fmla="*/ 1264269 w 3685866"/>
                <a:gd name="csY3438" fmla="*/ 985512 h 2287844"/>
                <a:gd name="csX3439" fmla="*/ 1266247 w 3685866"/>
                <a:gd name="csY3439" fmla="*/ 991966 h 2287844"/>
                <a:gd name="csX3440" fmla="*/ 1265262 w 3685866"/>
                <a:gd name="csY3440" fmla="*/ 995105 h 2287844"/>
                <a:gd name="csX3441" fmla="*/ 1256428 w 3685866"/>
                <a:gd name="csY3441" fmla="*/ 1000005 h 2287844"/>
                <a:gd name="csX3442" fmla="*/ 1251525 w 3685866"/>
                <a:gd name="csY3442" fmla="*/ 999613 h 2287844"/>
                <a:gd name="csX3443" fmla="*/ 1240952 w 3685866"/>
                <a:gd name="csY3443" fmla="*/ 988343 h 2287844"/>
                <a:gd name="csX3444" fmla="*/ 1236858 w 3685866"/>
                <a:gd name="csY3444" fmla="*/ 986327 h 2287844"/>
                <a:gd name="csX3445" fmla="*/ 1227139 w 3685866"/>
                <a:gd name="csY3445" fmla="*/ 988220 h 2287844"/>
                <a:gd name="csX3446" fmla="*/ 1220713 w 3685866"/>
                <a:gd name="csY3446" fmla="*/ 993751 h 2287844"/>
                <a:gd name="csX3447" fmla="*/ 1218735 w 3685866"/>
                <a:gd name="csY3447" fmla="*/ 994874 h 2287844"/>
                <a:gd name="csX3448" fmla="*/ 1220267 w 3685866"/>
                <a:gd name="csY3448" fmla="*/ 1000513 h 2287844"/>
                <a:gd name="csX3449" fmla="*/ 1222683 w 3685866"/>
                <a:gd name="csY3449" fmla="*/ 1010590 h 2287844"/>
                <a:gd name="csX3450" fmla="*/ 1224768 w 3685866"/>
                <a:gd name="csY3450" fmla="*/ 1016575 h 2287844"/>
                <a:gd name="csX3451" fmla="*/ 1227385 w 3685866"/>
                <a:gd name="csY3451" fmla="*/ 1019514 h 2287844"/>
                <a:gd name="csX3452" fmla="*/ 1236843 w 3685866"/>
                <a:gd name="csY3452" fmla="*/ 1026715 h 2287844"/>
                <a:gd name="csX3453" fmla="*/ 1242083 w 3685866"/>
                <a:gd name="csY3453" fmla="*/ 1029238 h 2287844"/>
                <a:gd name="csX3454" fmla="*/ 1250017 w 3685866"/>
                <a:gd name="csY3454" fmla="*/ 1035838 h 2287844"/>
                <a:gd name="csX3455" fmla="*/ 1254888 w 3685866"/>
                <a:gd name="csY3455" fmla="*/ 1036577 h 2287844"/>
                <a:gd name="csX3456" fmla="*/ 1259244 w 3685866"/>
                <a:gd name="csY3456" fmla="*/ 1034992 h 2287844"/>
                <a:gd name="csX3457" fmla="*/ 1265816 w 3685866"/>
                <a:gd name="csY3457" fmla="*/ 1038877 h 2287844"/>
                <a:gd name="csX3458" fmla="*/ 1269572 w 3685866"/>
                <a:gd name="csY3458" fmla="*/ 1050862 h 2287844"/>
                <a:gd name="csX3459" fmla="*/ 1271834 w 3685866"/>
                <a:gd name="csY3459" fmla="*/ 1054970 h 2287844"/>
                <a:gd name="csX3460" fmla="*/ 1273919 w 3685866"/>
                <a:gd name="csY3460" fmla="*/ 1057055 h 2287844"/>
                <a:gd name="csX3461" fmla="*/ 1276859 w 3685866"/>
                <a:gd name="csY3461" fmla="*/ 1058240 h 2287844"/>
                <a:gd name="csX3462" fmla="*/ 1278583 w 3685866"/>
                <a:gd name="csY3462" fmla="*/ 1058401 h 2287844"/>
                <a:gd name="csX3463" fmla="*/ 1280422 w 3685866"/>
                <a:gd name="csY3463" fmla="*/ 1056840 h 2287844"/>
                <a:gd name="csX3464" fmla="*/ 1284639 w 3685866"/>
                <a:gd name="csY3464" fmla="*/ 1056517 h 2287844"/>
                <a:gd name="csX3465" fmla="*/ 1283162 w 3685866"/>
                <a:gd name="csY3465" fmla="*/ 1059948 h 2287844"/>
                <a:gd name="csX3466" fmla="*/ 1281584 w 3685866"/>
                <a:gd name="csY3466" fmla="*/ 1061032 h 2287844"/>
                <a:gd name="csX3467" fmla="*/ 1272588 w 3685866"/>
                <a:gd name="csY3467" fmla="*/ 1062479 h 2287844"/>
                <a:gd name="csX3468" fmla="*/ 1268163 w 3685866"/>
                <a:gd name="csY3468" fmla="*/ 1061248 h 2287844"/>
                <a:gd name="csX3469" fmla="*/ 1262707 w 3685866"/>
                <a:gd name="csY3469" fmla="*/ 1057555 h 2287844"/>
                <a:gd name="csX3470" fmla="*/ 1252372 w 3685866"/>
                <a:gd name="csY3470" fmla="*/ 1045477 h 2287844"/>
                <a:gd name="csX3471" fmla="*/ 1239536 w 3685866"/>
                <a:gd name="csY3471" fmla="*/ 1044600 h 2287844"/>
                <a:gd name="csX3472" fmla="*/ 1238097 w 3685866"/>
                <a:gd name="csY3472" fmla="*/ 1048147 h 2287844"/>
                <a:gd name="csX3473" fmla="*/ 1234065 w 3685866"/>
                <a:gd name="csY3473" fmla="*/ 1043185 h 2287844"/>
                <a:gd name="csX3474" fmla="*/ 1220428 w 3685866"/>
                <a:gd name="csY3474" fmla="*/ 1042077 h 2287844"/>
                <a:gd name="csX3475" fmla="*/ 1212286 w 3685866"/>
                <a:gd name="csY3475" fmla="*/ 1038900 h 2287844"/>
                <a:gd name="csX3476" fmla="*/ 1203614 w 3685866"/>
                <a:gd name="csY3476" fmla="*/ 1033800 h 2287844"/>
                <a:gd name="csX3477" fmla="*/ 1202875 w 3685866"/>
                <a:gd name="csY3477" fmla="*/ 1031323 h 2287844"/>
                <a:gd name="csX3478" fmla="*/ 1202490 w 3685866"/>
                <a:gd name="csY3478" fmla="*/ 1027830 h 2287844"/>
                <a:gd name="csX3479" fmla="*/ 1205445 w 3685866"/>
                <a:gd name="csY3479" fmla="*/ 1023453 h 2287844"/>
                <a:gd name="csX3480" fmla="*/ 1206561 w 3685866"/>
                <a:gd name="csY3480" fmla="*/ 1020745 h 2287844"/>
                <a:gd name="csX3481" fmla="*/ 1207315 w 3685866"/>
                <a:gd name="csY3481" fmla="*/ 1012529 h 2287844"/>
                <a:gd name="csX3482" fmla="*/ 1201790 w 3685866"/>
                <a:gd name="csY3482" fmla="*/ 1001605 h 2287844"/>
                <a:gd name="csX3483" fmla="*/ 1202359 w 3685866"/>
                <a:gd name="csY3483" fmla="*/ 991505 h 2287844"/>
                <a:gd name="csX3484" fmla="*/ 1204961 w 3685866"/>
                <a:gd name="csY3484" fmla="*/ 989812 h 2287844"/>
                <a:gd name="csX3485" fmla="*/ 1208331 w 3685866"/>
                <a:gd name="csY3485" fmla="*/ 976657 h 2287844"/>
                <a:gd name="csX3486" fmla="*/ 1210363 w 3685866"/>
                <a:gd name="csY3486" fmla="*/ 972319 h 2287844"/>
                <a:gd name="csX3487" fmla="*/ 1211448 w 3685866"/>
                <a:gd name="csY3487" fmla="*/ 970818 h 2287844"/>
                <a:gd name="csX3488" fmla="*/ 1212463 w 3685866"/>
                <a:gd name="csY3488" fmla="*/ 967788 h 2287844"/>
                <a:gd name="csX3489" fmla="*/ 1211378 w 3685866"/>
                <a:gd name="csY3489" fmla="*/ 963972 h 2287844"/>
                <a:gd name="csX3490" fmla="*/ 1210363 w 3685866"/>
                <a:gd name="csY3490" fmla="*/ 961672 h 2287844"/>
                <a:gd name="csX3491" fmla="*/ 1209224 w 3685866"/>
                <a:gd name="csY3491" fmla="*/ 956318 h 2287844"/>
                <a:gd name="csX3492" fmla="*/ 1209478 w 3685866"/>
                <a:gd name="csY3492" fmla="*/ 952379 h 2287844"/>
                <a:gd name="csX3493" fmla="*/ 1209486 w 3685866"/>
                <a:gd name="csY3493" fmla="*/ 947417 h 2287844"/>
                <a:gd name="csX3494" fmla="*/ 1206707 w 3685866"/>
                <a:gd name="csY3494" fmla="*/ 939901 h 2287844"/>
                <a:gd name="csX3495" fmla="*/ 1204429 w 3685866"/>
                <a:gd name="csY3495" fmla="*/ 931777 h 2287844"/>
                <a:gd name="csX3496" fmla="*/ 1199751 w 3685866"/>
                <a:gd name="csY3496" fmla="*/ 927685 h 2287844"/>
                <a:gd name="csX3497" fmla="*/ 1195210 w 3685866"/>
                <a:gd name="csY3497" fmla="*/ 927600 h 2287844"/>
                <a:gd name="csX3498" fmla="*/ 1193533 w 3685866"/>
                <a:gd name="csY3498" fmla="*/ 928723 h 2287844"/>
                <a:gd name="csX3499" fmla="*/ 1191847 w 3685866"/>
                <a:gd name="csY3499" fmla="*/ 930662 h 2287844"/>
                <a:gd name="csX3500" fmla="*/ 1194225 w 3685866"/>
                <a:gd name="csY3500" fmla="*/ 938070 h 2287844"/>
                <a:gd name="csX3501" fmla="*/ 1196626 w 3685866"/>
                <a:gd name="csY3501" fmla="*/ 944640 h 2287844"/>
                <a:gd name="csX3502" fmla="*/ 1197757 w 3685866"/>
                <a:gd name="csY3502" fmla="*/ 949732 h 2287844"/>
                <a:gd name="csX3503" fmla="*/ 1198558 w 3685866"/>
                <a:gd name="csY3503" fmla="*/ 958918 h 2287844"/>
                <a:gd name="csX3504" fmla="*/ 1198396 w 3685866"/>
                <a:gd name="csY3504" fmla="*/ 970119 h 2287844"/>
                <a:gd name="csX3505" fmla="*/ 1197604 w 3685866"/>
                <a:gd name="csY3505" fmla="*/ 974642 h 2287844"/>
                <a:gd name="csX3506" fmla="*/ 1196280 w 3685866"/>
                <a:gd name="csY3506" fmla="*/ 978473 h 2287844"/>
                <a:gd name="csX3507" fmla="*/ 1192217 w 3685866"/>
                <a:gd name="csY3507" fmla="*/ 983212 h 2287844"/>
                <a:gd name="csX3508" fmla="*/ 1185414 w 3685866"/>
                <a:gd name="csY3508" fmla="*/ 988835 h 2287844"/>
                <a:gd name="csX3509" fmla="*/ 1181574 w 3685866"/>
                <a:gd name="csY3509" fmla="*/ 991566 h 2287844"/>
                <a:gd name="csX3510" fmla="*/ 1173548 w 3685866"/>
                <a:gd name="csY3510" fmla="*/ 994566 h 2287844"/>
                <a:gd name="csX3511" fmla="*/ 1167768 w 3685866"/>
                <a:gd name="csY3511" fmla="*/ 999397 h 2287844"/>
                <a:gd name="csX3512" fmla="*/ 1155117 w 3685866"/>
                <a:gd name="csY3512" fmla="*/ 1026815 h 2287844"/>
                <a:gd name="csX3513" fmla="*/ 1156502 w 3685866"/>
                <a:gd name="csY3513" fmla="*/ 1030861 h 2287844"/>
                <a:gd name="csX3514" fmla="*/ 1161150 w 3685866"/>
                <a:gd name="csY3514" fmla="*/ 1035277 h 2287844"/>
                <a:gd name="csX3515" fmla="*/ 1164213 w 3685866"/>
                <a:gd name="csY3515" fmla="*/ 1039061 h 2287844"/>
                <a:gd name="csX3516" fmla="*/ 1165706 w 3685866"/>
                <a:gd name="csY3516" fmla="*/ 1042216 h 2287844"/>
                <a:gd name="csX3517" fmla="*/ 1169054 w 3685866"/>
                <a:gd name="csY3517" fmla="*/ 1052086 h 2287844"/>
                <a:gd name="csX3518" fmla="*/ 1181566 w 3685866"/>
                <a:gd name="csY3518" fmla="*/ 1079395 h 2287844"/>
                <a:gd name="csX3519" fmla="*/ 1182274 w 3685866"/>
                <a:gd name="csY3519" fmla="*/ 1084265 h 2287844"/>
                <a:gd name="csX3520" fmla="*/ 1179319 w 3685866"/>
                <a:gd name="csY3520" fmla="*/ 1092880 h 2287844"/>
                <a:gd name="csX3521" fmla="*/ 1173501 w 3685866"/>
                <a:gd name="csY3521" fmla="*/ 1103958 h 2287844"/>
                <a:gd name="csX3522" fmla="*/ 1171185 w 3685866"/>
                <a:gd name="csY3522" fmla="*/ 1110159 h 2287844"/>
                <a:gd name="csX3523" fmla="*/ 1165737 w 3685866"/>
                <a:gd name="csY3523" fmla="*/ 1133652 h 2287844"/>
                <a:gd name="csX3524" fmla="*/ 1165352 w 3685866"/>
                <a:gd name="csY3524" fmla="*/ 1139622 h 2287844"/>
                <a:gd name="csX3525" fmla="*/ 1167576 w 3685866"/>
                <a:gd name="csY3525" fmla="*/ 1145222 h 2287844"/>
                <a:gd name="csX3526" fmla="*/ 1171239 w 3685866"/>
                <a:gd name="csY3526" fmla="*/ 1152215 h 2287844"/>
                <a:gd name="csX3527" fmla="*/ 1172494 w 3685866"/>
                <a:gd name="csY3527" fmla="*/ 1157500 h 2287844"/>
                <a:gd name="csX3528" fmla="*/ 1170008 w 3685866"/>
                <a:gd name="csY3528" fmla="*/ 1170916 h 2287844"/>
                <a:gd name="csX3529" fmla="*/ 1171316 w 3685866"/>
                <a:gd name="csY3529" fmla="*/ 1174255 h 2287844"/>
                <a:gd name="csX3530" fmla="*/ 1174363 w 3685866"/>
                <a:gd name="csY3530" fmla="*/ 1175986 h 2287844"/>
                <a:gd name="csX3531" fmla="*/ 1182682 w 3685866"/>
                <a:gd name="csY3531" fmla="*/ 1174178 h 2287844"/>
                <a:gd name="csX3532" fmla="*/ 1192447 w 3685866"/>
                <a:gd name="csY3532" fmla="*/ 1177448 h 2287844"/>
                <a:gd name="csX3533" fmla="*/ 1197604 w 3685866"/>
                <a:gd name="csY3533" fmla="*/ 1175886 h 2287844"/>
                <a:gd name="csX3534" fmla="*/ 1205522 w 3685866"/>
                <a:gd name="csY3534" fmla="*/ 1168462 h 2287844"/>
                <a:gd name="csX3535" fmla="*/ 1208570 w 3685866"/>
                <a:gd name="csY3535" fmla="*/ 1167662 h 2287844"/>
                <a:gd name="csX3536" fmla="*/ 1218066 w 3685866"/>
                <a:gd name="csY3536" fmla="*/ 1168678 h 2287844"/>
                <a:gd name="csX3537" fmla="*/ 1231979 w 3685866"/>
                <a:gd name="csY3537" fmla="*/ 1175817 h 2287844"/>
                <a:gd name="csX3538" fmla="*/ 1246739 w 3685866"/>
                <a:gd name="csY3538" fmla="*/ 1185387 h 2287844"/>
                <a:gd name="csX3539" fmla="*/ 1249717 w 3685866"/>
                <a:gd name="csY3539" fmla="*/ 1188595 h 2287844"/>
                <a:gd name="csX3540" fmla="*/ 1253703 w 3685866"/>
                <a:gd name="csY3540" fmla="*/ 1188725 h 2287844"/>
                <a:gd name="csX3541" fmla="*/ 1256612 w 3685866"/>
                <a:gd name="csY3541" fmla="*/ 1204957 h 2287844"/>
                <a:gd name="csX3542" fmla="*/ 1259236 w 3685866"/>
                <a:gd name="csY3542" fmla="*/ 1213704 h 2287844"/>
                <a:gd name="csX3543" fmla="*/ 1260360 w 3685866"/>
                <a:gd name="csY3543" fmla="*/ 1219874 h 2287844"/>
                <a:gd name="csX3544" fmla="*/ 1261153 w 3685866"/>
                <a:gd name="csY3544" fmla="*/ 1226743 h 2287844"/>
                <a:gd name="csX3545" fmla="*/ 1258421 w 3685866"/>
                <a:gd name="csY3545" fmla="*/ 1228190 h 2287844"/>
                <a:gd name="csX3546" fmla="*/ 1256012 w 3685866"/>
                <a:gd name="csY3546" fmla="*/ 1228905 h 2287844"/>
                <a:gd name="csX3547" fmla="*/ 1254027 w 3685866"/>
                <a:gd name="csY3547" fmla="*/ 1230767 h 2287844"/>
                <a:gd name="csX3548" fmla="*/ 1251249 w 3685866"/>
                <a:gd name="csY3548" fmla="*/ 1241337 h 2287844"/>
                <a:gd name="csX3549" fmla="*/ 1250902 w 3685866"/>
                <a:gd name="csY3549" fmla="*/ 1246968 h 2287844"/>
                <a:gd name="csX3550" fmla="*/ 1252372 w 3685866"/>
                <a:gd name="csY3550" fmla="*/ 1255984 h 2287844"/>
                <a:gd name="csX3551" fmla="*/ 1264746 w 3685866"/>
                <a:gd name="csY3551" fmla="*/ 1260169 h 2287844"/>
                <a:gd name="csX3552" fmla="*/ 1273335 w 3685866"/>
                <a:gd name="csY3552" fmla="*/ 1262392 h 2287844"/>
                <a:gd name="csX3553" fmla="*/ 1279375 w 3685866"/>
                <a:gd name="csY3553" fmla="*/ 1262838 h 2287844"/>
                <a:gd name="csX3554" fmla="*/ 1280430 w 3685866"/>
                <a:gd name="csY3554" fmla="*/ 1263861 h 2287844"/>
                <a:gd name="csX3555" fmla="*/ 1281184 w 3685866"/>
                <a:gd name="csY3555" fmla="*/ 1265223 h 2287844"/>
                <a:gd name="csX3556" fmla="*/ 1273988 w 3685866"/>
                <a:gd name="csY3556" fmla="*/ 1265830 h 2287844"/>
                <a:gd name="csX3557" fmla="*/ 1260953 w 3685866"/>
                <a:gd name="csY3557" fmla="*/ 1266923 h 2287844"/>
                <a:gd name="csX3558" fmla="*/ 1256328 w 3685866"/>
                <a:gd name="csY3558" fmla="*/ 1266292 h 2287844"/>
                <a:gd name="csX3559" fmla="*/ 1254242 w 3685866"/>
                <a:gd name="csY3559" fmla="*/ 1265200 h 2287844"/>
                <a:gd name="csX3560" fmla="*/ 1252172 w 3685866"/>
                <a:gd name="csY3560" fmla="*/ 1262123 h 2287844"/>
                <a:gd name="csX3561" fmla="*/ 1248201 w 3685866"/>
                <a:gd name="csY3561" fmla="*/ 1259015 h 2287844"/>
                <a:gd name="csX3562" fmla="*/ 1246685 w 3685866"/>
                <a:gd name="csY3562" fmla="*/ 1256914 h 2287844"/>
                <a:gd name="csX3563" fmla="*/ 1243430 w 3685866"/>
                <a:gd name="csY3563" fmla="*/ 1254476 h 2287844"/>
                <a:gd name="csX3564" fmla="*/ 1245023 w 3685866"/>
                <a:gd name="csY3564" fmla="*/ 1245175 h 2287844"/>
                <a:gd name="csX3565" fmla="*/ 1245292 w 3685866"/>
                <a:gd name="csY3565" fmla="*/ 1223489 h 2287844"/>
                <a:gd name="csX3566" fmla="*/ 1244807 w 3685866"/>
                <a:gd name="csY3566" fmla="*/ 1214473 h 2287844"/>
                <a:gd name="csX3567" fmla="*/ 1242068 w 3685866"/>
                <a:gd name="csY3567" fmla="*/ 1207011 h 2287844"/>
                <a:gd name="csX3568" fmla="*/ 1233934 w 3685866"/>
                <a:gd name="csY3568" fmla="*/ 1196287 h 2287844"/>
                <a:gd name="csX3569" fmla="*/ 1231140 w 3685866"/>
                <a:gd name="csY3569" fmla="*/ 1189072 h 2287844"/>
                <a:gd name="csX3570" fmla="*/ 1227977 w 3685866"/>
                <a:gd name="csY3570" fmla="*/ 1184233 h 2287844"/>
                <a:gd name="csX3571" fmla="*/ 1224884 w 3685866"/>
                <a:gd name="csY3571" fmla="*/ 1183433 h 2287844"/>
                <a:gd name="csX3572" fmla="*/ 1220382 w 3685866"/>
                <a:gd name="csY3572" fmla="*/ 1184387 h 2287844"/>
                <a:gd name="csX3573" fmla="*/ 1209200 w 3685866"/>
                <a:gd name="csY3573" fmla="*/ 1188864 h 2287844"/>
                <a:gd name="csX3574" fmla="*/ 1199158 w 3685866"/>
                <a:gd name="csY3574" fmla="*/ 1191225 h 2287844"/>
                <a:gd name="csX3575" fmla="*/ 1187384 w 3685866"/>
                <a:gd name="csY3575" fmla="*/ 1197818 h 2287844"/>
                <a:gd name="csX3576" fmla="*/ 1185260 w 3685866"/>
                <a:gd name="csY3576" fmla="*/ 1203303 h 2287844"/>
                <a:gd name="csX3577" fmla="*/ 1183328 w 3685866"/>
                <a:gd name="csY3577" fmla="*/ 1217350 h 2287844"/>
                <a:gd name="csX3578" fmla="*/ 1185914 w 3685866"/>
                <a:gd name="csY3578" fmla="*/ 1224228 h 2287844"/>
                <a:gd name="csX3579" fmla="*/ 1188531 w 3685866"/>
                <a:gd name="csY3579" fmla="*/ 1229167 h 2287844"/>
                <a:gd name="csX3580" fmla="*/ 1190916 w 3685866"/>
                <a:gd name="csY3580" fmla="*/ 1237552 h 2287844"/>
                <a:gd name="csX3581" fmla="*/ 1191686 w 3685866"/>
                <a:gd name="csY3581" fmla="*/ 1242606 h 2287844"/>
                <a:gd name="csX3582" fmla="*/ 1191878 w 3685866"/>
                <a:gd name="csY3582" fmla="*/ 1247683 h 2287844"/>
                <a:gd name="csX3583" fmla="*/ 1191494 w 3685866"/>
                <a:gd name="csY3583" fmla="*/ 1255184 h 2287844"/>
                <a:gd name="csX3584" fmla="*/ 1189477 w 3685866"/>
                <a:gd name="csY3584" fmla="*/ 1259261 h 2287844"/>
                <a:gd name="csX3585" fmla="*/ 1176487 w 3685866"/>
                <a:gd name="csY3585" fmla="*/ 1275108 h 2287844"/>
                <a:gd name="csX3586" fmla="*/ 1174579 w 3685866"/>
                <a:gd name="csY3586" fmla="*/ 1279955 h 2287844"/>
                <a:gd name="csX3587" fmla="*/ 1172355 w 3685866"/>
                <a:gd name="csY3587" fmla="*/ 1293471 h 2287844"/>
                <a:gd name="csX3588" fmla="*/ 1170385 w 3685866"/>
                <a:gd name="csY3588" fmla="*/ 1298425 h 2287844"/>
                <a:gd name="csX3589" fmla="*/ 1164375 w 3685866"/>
                <a:gd name="csY3589" fmla="*/ 1305810 h 2287844"/>
                <a:gd name="csX3590" fmla="*/ 1160666 w 3685866"/>
                <a:gd name="csY3590" fmla="*/ 1308780 h 2287844"/>
                <a:gd name="csX3591" fmla="*/ 1140703 w 3685866"/>
                <a:gd name="csY3591" fmla="*/ 1322188 h 2287844"/>
                <a:gd name="csX3592" fmla="*/ 1139980 w 3685866"/>
                <a:gd name="csY3592" fmla="*/ 1325127 h 2287844"/>
                <a:gd name="csX3593" fmla="*/ 1138626 w 3685866"/>
                <a:gd name="csY3593" fmla="*/ 1334527 h 2287844"/>
                <a:gd name="csX3594" fmla="*/ 1133139 w 3685866"/>
                <a:gd name="csY3594" fmla="*/ 1338751 h 2287844"/>
                <a:gd name="csX3595" fmla="*/ 1129884 w 3685866"/>
                <a:gd name="csY3595" fmla="*/ 1339105 h 2287844"/>
                <a:gd name="csX3596" fmla="*/ 1122304 w 3685866"/>
                <a:gd name="csY3596" fmla="*/ 1334435 h 2287844"/>
                <a:gd name="csX3597" fmla="*/ 1117817 w 3685866"/>
                <a:gd name="csY3597" fmla="*/ 1333058 h 2287844"/>
                <a:gd name="csX3598" fmla="*/ 1113223 w 3685866"/>
                <a:gd name="csY3598" fmla="*/ 1332666 h 2287844"/>
                <a:gd name="csX3599" fmla="*/ 1095816 w 3685866"/>
                <a:gd name="csY3599" fmla="*/ 1333973 h 2287844"/>
                <a:gd name="csX3600" fmla="*/ 1088105 w 3685866"/>
                <a:gd name="csY3600" fmla="*/ 1330796 h 2287844"/>
                <a:gd name="csX3601" fmla="*/ 1082026 w 3685866"/>
                <a:gd name="csY3601" fmla="*/ 1326311 h 2287844"/>
                <a:gd name="csX3602" fmla="*/ 1075785 w 3685866"/>
                <a:gd name="csY3602" fmla="*/ 1324896 h 2287844"/>
                <a:gd name="csX3603" fmla="*/ 1071083 w 3685866"/>
                <a:gd name="csY3603" fmla="*/ 1321211 h 2287844"/>
                <a:gd name="csX3604" fmla="*/ 1069990 w 3685866"/>
                <a:gd name="csY3604" fmla="*/ 1317842 h 2287844"/>
                <a:gd name="csX3605" fmla="*/ 1068851 w 3685866"/>
                <a:gd name="csY3605" fmla="*/ 1313326 h 2287844"/>
                <a:gd name="csX3606" fmla="*/ 1067989 w 3685866"/>
                <a:gd name="csY3606" fmla="*/ 1310987 h 2287844"/>
                <a:gd name="csX3607" fmla="*/ 1067181 w 3685866"/>
                <a:gd name="csY3607" fmla="*/ 1309787 h 2287844"/>
                <a:gd name="csX3608" fmla="*/ 1068597 w 3685866"/>
                <a:gd name="csY3608" fmla="*/ 1308279 h 2287844"/>
                <a:gd name="csX3609" fmla="*/ 1071606 w 3685866"/>
                <a:gd name="csY3609" fmla="*/ 1307587 h 2287844"/>
                <a:gd name="csX3610" fmla="*/ 1082895 w 3685866"/>
                <a:gd name="csY3610" fmla="*/ 1308356 h 2287844"/>
                <a:gd name="csX3611" fmla="*/ 1085843 w 3685866"/>
                <a:gd name="csY3611" fmla="*/ 1306656 h 2287844"/>
                <a:gd name="csX3612" fmla="*/ 1087389 w 3685866"/>
                <a:gd name="csY3612" fmla="*/ 1307510 h 2287844"/>
                <a:gd name="csX3613" fmla="*/ 1090521 w 3685866"/>
                <a:gd name="csY3613" fmla="*/ 1311649 h 2287844"/>
                <a:gd name="csX3614" fmla="*/ 1094616 w 3685866"/>
                <a:gd name="csY3614" fmla="*/ 1315388 h 2287844"/>
                <a:gd name="csX3615" fmla="*/ 1098078 w 3685866"/>
                <a:gd name="csY3615" fmla="*/ 1314757 h 2287844"/>
                <a:gd name="csX3616" fmla="*/ 1101003 w 3685866"/>
                <a:gd name="csY3616" fmla="*/ 1311680 h 2287844"/>
                <a:gd name="csX3617" fmla="*/ 1102119 w 3685866"/>
                <a:gd name="csY3617" fmla="*/ 1311657 h 2287844"/>
                <a:gd name="csX3618" fmla="*/ 1103412 w 3685866"/>
                <a:gd name="csY3618" fmla="*/ 1312141 h 2287844"/>
                <a:gd name="csX3619" fmla="*/ 1100764 w 3685866"/>
                <a:gd name="csY3619" fmla="*/ 1314564 h 2287844"/>
                <a:gd name="csX3620" fmla="*/ 1098048 w 3685866"/>
                <a:gd name="csY3620" fmla="*/ 1316342 h 2287844"/>
                <a:gd name="csX3621" fmla="*/ 1097316 w 3685866"/>
                <a:gd name="csY3621" fmla="*/ 1317465 h 2287844"/>
                <a:gd name="csX3622" fmla="*/ 1096763 w 3685866"/>
                <a:gd name="csY3622" fmla="*/ 1319919 h 2287844"/>
                <a:gd name="csX3623" fmla="*/ 1100618 w 3685866"/>
                <a:gd name="csY3623" fmla="*/ 1322834 h 2287844"/>
                <a:gd name="csX3624" fmla="*/ 1104150 w 3685866"/>
                <a:gd name="csY3624" fmla="*/ 1324419 h 2287844"/>
                <a:gd name="csX3625" fmla="*/ 1108783 w 3685866"/>
                <a:gd name="csY3625" fmla="*/ 1322865 h 2287844"/>
                <a:gd name="csX3626" fmla="*/ 1111507 w 3685866"/>
                <a:gd name="csY3626" fmla="*/ 1319811 h 2287844"/>
                <a:gd name="csX3627" fmla="*/ 1117471 w 3685866"/>
                <a:gd name="csY3627" fmla="*/ 1315334 h 2287844"/>
                <a:gd name="csX3628" fmla="*/ 1121742 w 3685866"/>
                <a:gd name="csY3628" fmla="*/ 1315534 h 2287844"/>
                <a:gd name="csX3629" fmla="*/ 1121988 w 3685866"/>
                <a:gd name="csY3629" fmla="*/ 1311310 h 2287844"/>
                <a:gd name="csX3630" fmla="*/ 1119779 w 3685866"/>
                <a:gd name="csY3630" fmla="*/ 1304818 h 2287844"/>
                <a:gd name="csX3631" fmla="*/ 1117979 w 3685866"/>
                <a:gd name="csY3631" fmla="*/ 1300271 h 2287844"/>
                <a:gd name="csX3632" fmla="*/ 1124520 w 3685866"/>
                <a:gd name="csY3632" fmla="*/ 1301471 h 2287844"/>
                <a:gd name="csX3633" fmla="*/ 1128398 w 3685866"/>
                <a:gd name="csY3633" fmla="*/ 1297725 h 2287844"/>
                <a:gd name="csX3634" fmla="*/ 1144528 w 3685866"/>
                <a:gd name="csY3634" fmla="*/ 1265346 h 2287844"/>
                <a:gd name="csX3635" fmla="*/ 1152185 w 3685866"/>
                <a:gd name="csY3635" fmla="*/ 1259153 h 2287844"/>
                <a:gd name="csX3636" fmla="*/ 1154732 w 3685866"/>
                <a:gd name="csY3636" fmla="*/ 1255130 h 2287844"/>
                <a:gd name="csX3637" fmla="*/ 1156571 w 3685866"/>
                <a:gd name="csY3637" fmla="*/ 1249522 h 2287844"/>
                <a:gd name="csX3638" fmla="*/ 1157026 w 3685866"/>
                <a:gd name="csY3638" fmla="*/ 1243329 h 2287844"/>
                <a:gd name="csX3639" fmla="*/ 1156087 w 3685866"/>
                <a:gd name="csY3639" fmla="*/ 1236529 h 2287844"/>
                <a:gd name="csX3640" fmla="*/ 1156302 w 3685866"/>
                <a:gd name="csY3640" fmla="*/ 1231290 h 2287844"/>
                <a:gd name="csX3641" fmla="*/ 1159042 w 3685866"/>
                <a:gd name="csY3641" fmla="*/ 1224712 h 2287844"/>
                <a:gd name="csX3642" fmla="*/ 1163336 w 3685866"/>
                <a:gd name="csY3642" fmla="*/ 1216743 h 2287844"/>
                <a:gd name="csX3643" fmla="*/ 1166060 w 3685866"/>
                <a:gd name="csY3643" fmla="*/ 1213742 h 2287844"/>
                <a:gd name="csX3644" fmla="*/ 1165667 w 3685866"/>
                <a:gd name="csY3644" fmla="*/ 1210750 h 2287844"/>
                <a:gd name="csX3645" fmla="*/ 1165121 w 3685866"/>
                <a:gd name="csY3645" fmla="*/ 1208281 h 2287844"/>
                <a:gd name="csX3646" fmla="*/ 1157403 w 3685866"/>
                <a:gd name="csY3646" fmla="*/ 1200441 h 2287844"/>
                <a:gd name="csX3647" fmla="*/ 1149223 w 3685866"/>
                <a:gd name="csY3647" fmla="*/ 1193987 h 2287844"/>
                <a:gd name="csX3648" fmla="*/ 1146337 w 3685866"/>
                <a:gd name="csY3648" fmla="*/ 1190426 h 2287844"/>
                <a:gd name="csX3649" fmla="*/ 1144151 w 3685866"/>
                <a:gd name="csY3649" fmla="*/ 1184802 h 2287844"/>
                <a:gd name="csX3650" fmla="*/ 1143074 w 3685866"/>
                <a:gd name="csY3650" fmla="*/ 1178063 h 2287844"/>
                <a:gd name="csX3651" fmla="*/ 1143074 w 3685866"/>
                <a:gd name="csY3651" fmla="*/ 1173601 h 2287844"/>
                <a:gd name="csX3652" fmla="*/ 1143728 w 3685866"/>
                <a:gd name="csY3652" fmla="*/ 1159947 h 2287844"/>
                <a:gd name="csX3653" fmla="*/ 1144982 w 3685866"/>
                <a:gd name="csY3653" fmla="*/ 1153461 h 2287844"/>
                <a:gd name="csX3654" fmla="*/ 1144636 w 3685866"/>
                <a:gd name="csY3654" fmla="*/ 1134291 h 2287844"/>
                <a:gd name="csX3655" fmla="*/ 1143127 w 3685866"/>
                <a:gd name="csY3655" fmla="*/ 1110389 h 2287844"/>
                <a:gd name="csX3656" fmla="*/ 1141827 w 3685866"/>
                <a:gd name="csY3656" fmla="*/ 1103858 h 2287844"/>
                <a:gd name="csX3657" fmla="*/ 1143828 w 3685866"/>
                <a:gd name="csY3657" fmla="*/ 1099335 h 2287844"/>
                <a:gd name="csX3658" fmla="*/ 1145798 w 3685866"/>
                <a:gd name="csY3658" fmla="*/ 1095619 h 2287844"/>
                <a:gd name="csX3659" fmla="*/ 1146814 w 3685866"/>
                <a:gd name="csY3659" fmla="*/ 1092142 h 2287844"/>
                <a:gd name="csX3660" fmla="*/ 1147499 w 3685866"/>
                <a:gd name="csY3660" fmla="*/ 1068356 h 2287844"/>
                <a:gd name="csX3661" fmla="*/ 1146914 w 3685866"/>
                <a:gd name="csY3661" fmla="*/ 1059101 h 2287844"/>
                <a:gd name="csX3662" fmla="*/ 1144251 w 3685866"/>
                <a:gd name="csY3662" fmla="*/ 1046616 h 2287844"/>
                <a:gd name="csX3663" fmla="*/ 1133408 w 3685866"/>
                <a:gd name="csY3663" fmla="*/ 1036184 h 2287844"/>
                <a:gd name="csX3664" fmla="*/ 1128829 w 3685866"/>
                <a:gd name="csY3664" fmla="*/ 1025999 h 2287844"/>
                <a:gd name="csX3665" fmla="*/ 1129199 w 3685866"/>
                <a:gd name="csY3665" fmla="*/ 1022330 h 2287844"/>
                <a:gd name="csX3666" fmla="*/ 1129791 w 3685866"/>
                <a:gd name="csY3666" fmla="*/ 1019845 h 2287844"/>
                <a:gd name="csX3667" fmla="*/ 1134494 w 3685866"/>
                <a:gd name="csY3667" fmla="*/ 1015668 h 2287844"/>
                <a:gd name="csX3668" fmla="*/ 1137725 w 3685866"/>
                <a:gd name="csY3668" fmla="*/ 1009744 h 2287844"/>
                <a:gd name="csX3669" fmla="*/ 1139795 w 3685866"/>
                <a:gd name="csY3669" fmla="*/ 1001059 h 2287844"/>
                <a:gd name="csX3670" fmla="*/ 1144097 w 3685866"/>
                <a:gd name="csY3670" fmla="*/ 987781 h 2287844"/>
                <a:gd name="csX3671" fmla="*/ 1145190 w 3685866"/>
                <a:gd name="csY3671" fmla="*/ 983104 h 2287844"/>
                <a:gd name="csX3672" fmla="*/ 1147961 w 3685866"/>
                <a:gd name="csY3672" fmla="*/ 964480 h 2287844"/>
                <a:gd name="csX3673" fmla="*/ 1148707 w 3685866"/>
                <a:gd name="csY3673" fmla="*/ 954494 h 2287844"/>
                <a:gd name="csX3674" fmla="*/ 1149238 w 3685866"/>
                <a:gd name="csY3674" fmla="*/ 939463 h 2287844"/>
                <a:gd name="csX3675" fmla="*/ 1145390 w 3685866"/>
                <a:gd name="csY3675" fmla="*/ 935608 h 2287844"/>
                <a:gd name="csX3676" fmla="*/ 1141342 w 3685866"/>
                <a:gd name="csY3676" fmla="*/ 932270 h 2287844"/>
                <a:gd name="csX3677" fmla="*/ 1133878 w 3685866"/>
                <a:gd name="csY3677" fmla="*/ 929447 h 2287844"/>
                <a:gd name="csX3678" fmla="*/ 1130184 w 3685866"/>
                <a:gd name="csY3678" fmla="*/ 930123 h 2287844"/>
                <a:gd name="csX3679" fmla="*/ 1123427 w 3685866"/>
                <a:gd name="csY3679" fmla="*/ 924092 h 2287844"/>
                <a:gd name="csX3680" fmla="*/ 1120911 w 3685866"/>
                <a:gd name="csY3680" fmla="*/ 923246 h 2287844"/>
                <a:gd name="csX3681" fmla="*/ 1102665 w 3685866"/>
                <a:gd name="csY3681" fmla="*/ 924954 h 2287844"/>
                <a:gd name="csX3682" fmla="*/ 1092230 w 3685866"/>
                <a:gd name="csY3682" fmla="*/ 924162 h 2287844"/>
                <a:gd name="csX3683" fmla="*/ 1086081 w 3685866"/>
                <a:gd name="csY3683" fmla="*/ 925531 h 2287844"/>
                <a:gd name="csX3684" fmla="*/ 1082857 w 3685866"/>
                <a:gd name="csY3684" fmla="*/ 925354 h 2287844"/>
                <a:gd name="csX3685" fmla="*/ 1080841 w 3685866"/>
                <a:gd name="csY3685" fmla="*/ 924431 h 2287844"/>
                <a:gd name="csX3686" fmla="*/ 1081141 w 3685866"/>
                <a:gd name="csY3686" fmla="*/ 921915 h 2287844"/>
                <a:gd name="csX3687" fmla="*/ 1082226 w 3685866"/>
                <a:gd name="csY3687" fmla="*/ 920107 h 2287844"/>
                <a:gd name="csX3688" fmla="*/ 1081910 w 3685866"/>
                <a:gd name="csY3688" fmla="*/ 918546 h 2287844"/>
                <a:gd name="csX3689" fmla="*/ 1080133 w 3685866"/>
                <a:gd name="csY3689" fmla="*/ 918223 h 2287844"/>
                <a:gd name="csX3690" fmla="*/ 1075369 w 3685866"/>
                <a:gd name="csY3690" fmla="*/ 920169 h 2287844"/>
                <a:gd name="csX3691" fmla="*/ 1067766 w 3685866"/>
                <a:gd name="csY3691" fmla="*/ 941024 h 2287844"/>
                <a:gd name="csX3692" fmla="*/ 1063241 w 3685866"/>
                <a:gd name="csY3692" fmla="*/ 961033 h 2287844"/>
                <a:gd name="csX3693" fmla="*/ 1058439 w 3685866"/>
                <a:gd name="csY3693" fmla="*/ 987774 h 2287844"/>
                <a:gd name="csX3694" fmla="*/ 1055461 w 3685866"/>
                <a:gd name="csY3694" fmla="*/ 998913 h 2287844"/>
                <a:gd name="csX3695" fmla="*/ 1051129 w 3685866"/>
                <a:gd name="csY3695" fmla="*/ 1010621 h 2287844"/>
                <a:gd name="csX3696" fmla="*/ 1044441 w 3685866"/>
                <a:gd name="csY3696" fmla="*/ 1019814 h 2287844"/>
                <a:gd name="csX3697" fmla="*/ 1035422 w 3685866"/>
                <a:gd name="csY3697" fmla="*/ 1029076 h 2287844"/>
                <a:gd name="csX3698" fmla="*/ 1029643 w 3685866"/>
                <a:gd name="csY3698" fmla="*/ 1033407 h 2287844"/>
                <a:gd name="csX3699" fmla="*/ 1021940 w 3685866"/>
                <a:gd name="csY3699" fmla="*/ 1037815 h 2287844"/>
                <a:gd name="csX3700" fmla="*/ 1018708 w 3685866"/>
                <a:gd name="csY3700" fmla="*/ 1047362 h 2287844"/>
                <a:gd name="csX3701" fmla="*/ 1015937 w 3685866"/>
                <a:gd name="csY3701" fmla="*/ 1051262 h 2287844"/>
                <a:gd name="csX3702" fmla="*/ 1017076 w 3685866"/>
                <a:gd name="csY3702" fmla="*/ 1053901 h 2287844"/>
                <a:gd name="csX3703" fmla="*/ 1020416 w 3685866"/>
                <a:gd name="csY3703" fmla="*/ 1052439 h 2287844"/>
                <a:gd name="csX3704" fmla="*/ 1018508 w 3685866"/>
                <a:gd name="csY3704" fmla="*/ 1059163 h 2287844"/>
                <a:gd name="csX3705" fmla="*/ 1016507 w 3685866"/>
                <a:gd name="csY3705" fmla="*/ 1063240 h 2287844"/>
                <a:gd name="csX3706" fmla="*/ 1016699 w 3685866"/>
                <a:gd name="csY3706" fmla="*/ 1065602 h 2287844"/>
                <a:gd name="csX3707" fmla="*/ 1017284 w 3685866"/>
                <a:gd name="csY3707" fmla="*/ 1068640 h 2287844"/>
                <a:gd name="csX3708" fmla="*/ 1019885 w 3685866"/>
                <a:gd name="csY3708" fmla="*/ 1070025 h 2287844"/>
                <a:gd name="csX3709" fmla="*/ 1026811 w 3685866"/>
                <a:gd name="csY3709" fmla="*/ 1067387 h 2287844"/>
                <a:gd name="csX3710" fmla="*/ 1028281 w 3685866"/>
                <a:gd name="csY3710" fmla="*/ 1069956 h 2287844"/>
                <a:gd name="csX3711" fmla="*/ 1029858 w 3685866"/>
                <a:gd name="csY3711" fmla="*/ 1073864 h 2287844"/>
                <a:gd name="csX3712" fmla="*/ 1029043 w 3685866"/>
                <a:gd name="csY3712" fmla="*/ 1089380 h 2287844"/>
                <a:gd name="csX3713" fmla="*/ 1027103 w 3685866"/>
                <a:gd name="csY3713" fmla="*/ 1102558 h 2287844"/>
                <a:gd name="csX3714" fmla="*/ 1026880 w 3685866"/>
                <a:gd name="csY3714" fmla="*/ 1107366 h 2287844"/>
                <a:gd name="csX3715" fmla="*/ 1027981 w 3685866"/>
                <a:gd name="csY3715" fmla="*/ 1110443 h 2287844"/>
                <a:gd name="csX3716" fmla="*/ 1028881 w 3685866"/>
                <a:gd name="csY3716" fmla="*/ 1114474 h 2287844"/>
                <a:gd name="csX3717" fmla="*/ 1026834 w 3685866"/>
                <a:gd name="csY3717" fmla="*/ 1119375 h 2287844"/>
                <a:gd name="csX3718" fmla="*/ 1025203 w 3685866"/>
                <a:gd name="csY3718" fmla="*/ 1120952 h 2287844"/>
                <a:gd name="csX3719" fmla="*/ 1022124 w 3685866"/>
                <a:gd name="csY3719" fmla="*/ 1120405 h 2287844"/>
                <a:gd name="csX3720" fmla="*/ 1020093 w 3685866"/>
                <a:gd name="csY3720" fmla="*/ 1131222 h 2287844"/>
                <a:gd name="csX3721" fmla="*/ 1019454 w 3685866"/>
                <a:gd name="csY3721" fmla="*/ 1137599 h 2287844"/>
                <a:gd name="csX3722" fmla="*/ 1019485 w 3685866"/>
                <a:gd name="csY3722" fmla="*/ 1142630 h 2287844"/>
                <a:gd name="csX3723" fmla="*/ 1020270 w 3685866"/>
                <a:gd name="csY3723" fmla="*/ 1145730 h 2287844"/>
                <a:gd name="csX3724" fmla="*/ 1021486 w 3685866"/>
                <a:gd name="csY3724" fmla="*/ 1149153 h 2287844"/>
                <a:gd name="csX3725" fmla="*/ 1022294 w 3685866"/>
                <a:gd name="csY3725" fmla="*/ 1146499 h 2287844"/>
                <a:gd name="csX3726" fmla="*/ 1022933 w 3685866"/>
                <a:gd name="csY3726" fmla="*/ 1142845 h 2287844"/>
                <a:gd name="csX3727" fmla="*/ 1025103 w 3685866"/>
                <a:gd name="csY3727" fmla="*/ 1140476 h 2287844"/>
                <a:gd name="csX3728" fmla="*/ 1037184 w 3685866"/>
                <a:gd name="csY3728" fmla="*/ 1147253 h 2287844"/>
                <a:gd name="csX3729" fmla="*/ 1040432 w 3685866"/>
                <a:gd name="csY3729" fmla="*/ 1150615 h 2287844"/>
                <a:gd name="csX3730" fmla="*/ 1045426 w 3685866"/>
                <a:gd name="csY3730" fmla="*/ 1153692 h 2287844"/>
                <a:gd name="csX3731" fmla="*/ 1046881 w 3685866"/>
                <a:gd name="csY3731" fmla="*/ 1157339 h 2287844"/>
                <a:gd name="csX3732" fmla="*/ 1047835 w 3685866"/>
                <a:gd name="csY3732" fmla="*/ 1168616 h 2287844"/>
                <a:gd name="csX3733" fmla="*/ 1052968 w 3685866"/>
                <a:gd name="csY3733" fmla="*/ 1178840 h 2287844"/>
                <a:gd name="csX3734" fmla="*/ 1057015 w 3685866"/>
                <a:gd name="csY3734" fmla="*/ 1184894 h 2287844"/>
                <a:gd name="csX3735" fmla="*/ 1059539 w 3685866"/>
                <a:gd name="csY3735" fmla="*/ 1187279 h 2287844"/>
                <a:gd name="csX3736" fmla="*/ 1061771 w 3685866"/>
                <a:gd name="csY3736" fmla="*/ 1187879 h 2287844"/>
                <a:gd name="csX3737" fmla="*/ 1065258 w 3685866"/>
                <a:gd name="csY3737" fmla="*/ 1185548 h 2287844"/>
                <a:gd name="csX3738" fmla="*/ 1069921 w 3685866"/>
                <a:gd name="csY3738" fmla="*/ 1185879 h 2287844"/>
                <a:gd name="csX3739" fmla="*/ 1067420 w 3685866"/>
                <a:gd name="csY3739" fmla="*/ 1193826 h 2287844"/>
                <a:gd name="csX3740" fmla="*/ 1063211 w 3685866"/>
                <a:gd name="csY3740" fmla="*/ 1208696 h 2287844"/>
                <a:gd name="csX3741" fmla="*/ 1056184 w 3685866"/>
                <a:gd name="csY3741" fmla="*/ 1221558 h 2287844"/>
                <a:gd name="csX3742" fmla="*/ 1053306 w 3685866"/>
                <a:gd name="csY3742" fmla="*/ 1223558 h 2287844"/>
                <a:gd name="csX3743" fmla="*/ 1048682 w 3685866"/>
                <a:gd name="csY3743" fmla="*/ 1218327 h 2287844"/>
                <a:gd name="csX3744" fmla="*/ 1042594 w 3685866"/>
                <a:gd name="csY3744" fmla="*/ 1214058 h 2287844"/>
                <a:gd name="csX3745" fmla="*/ 1039477 w 3685866"/>
                <a:gd name="csY3745" fmla="*/ 1211873 h 2287844"/>
                <a:gd name="csX3746" fmla="*/ 1037508 w 3685866"/>
                <a:gd name="csY3746" fmla="*/ 1208004 h 2287844"/>
                <a:gd name="csX3747" fmla="*/ 1026919 w 3685866"/>
                <a:gd name="csY3747" fmla="*/ 1197649 h 2287844"/>
                <a:gd name="csX3748" fmla="*/ 1023748 w 3685866"/>
                <a:gd name="csY3748" fmla="*/ 1190510 h 2287844"/>
                <a:gd name="csX3749" fmla="*/ 1018438 w 3685866"/>
                <a:gd name="csY3749" fmla="*/ 1189402 h 2287844"/>
                <a:gd name="csX3750" fmla="*/ 1011089 w 3685866"/>
                <a:gd name="csY3750" fmla="*/ 1186056 h 2287844"/>
                <a:gd name="csX3751" fmla="*/ 1009996 w 3685866"/>
                <a:gd name="csY3751" fmla="*/ 1185248 h 2287844"/>
                <a:gd name="csX3752" fmla="*/ 1003933 w 3685866"/>
                <a:gd name="csY3752" fmla="*/ 1180740 h 2287844"/>
                <a:gd name="csX3753" fmla="*/ 998053 w 3685866"/>
                <a:gd name="csY3753" fmla="*/ 1178278 h 2287844"/>
                <a:gd name="csX3754" fmla="*/ 996391 w 3685866"/>
                <a:gd name="csY3754" fmla="*/ 1174932 h 2287844"/>
                <a:gd name="csX3755" fmla="*/ 991897 w 3685866"/>
                <a:gd name="csY3755" fmla="*/ 1172440 h 2287844"/>
                <a:gd name="csX3756" fmla="*/ 987556 w 3685866"/>
                <a:gd name="csY3756" fmla="*/ 1170747 h 2287844"/>
                <a:gd name="csX3757" fmla="*/ 981184 w 3685866"/>
                <a:gd name="csY3757" fmla="*/ 1166578 h 2287844"/>
                <a:gd name="csX3758" fmla="*/ 978261 w 3685866"/>
                <a:gd name="csY3758" fmla="*/ 1167916 h 2287844"/>
                <a:gd name="csX3759" fmla="*/ 978961 w 3685866"/>
                <a:gd name="csY3759" fmla="*/ 1163185 h 2287844"/>
                <a:gd name="csX3760" fmla="*/ 971696 w 3685866"/>
                <a:gd name="csY3760" fmla="*/ 1156431 h 2287844"/>
                <a:gd name="csX3761" fmla="*/ 963023 w 3685866"/>
                <a:gd name="csY3761" fmla="*/ 1150338 h 2287844"/>
                <a:gd name="csX3762" fmla="*/ 945116 w 3685866"/>
                <a:gd name="csY3762" fmla="*/ 1141638 h 2287844"/>
                <a:gd name="csX3763" fmla="*/ 929348 w 3685866"/>
                <a:gd name="csY3763" fmla="*/ 1137414 h 2287844"/>
                <a:gd name="csX3764" fmla="*/ 910756 w 3685866"/>
                <a:gd name="csY3764" fmla="*/ 1136176 h 2287844"/>
                <a:gd name="csX3765" fmla="*/ 894465 w 3685866"/>
                <a:gd name="csY3765" fmla="*/ 1130652 h 2287844"/>
                <a:gd name="csX3766" fmla="*/ 892156 w 3685866"/>
                <a:gd name="csY3766" fmla="*/ 1130922 h 2287844"/>
                <a:gd name="csX3767" fmla="*/ 890071 w 3685866"/>
                <a:gd name="csY3767" fmla="*/ 1132545 h 2287844"/>
                <a:gd name="csX3768" fmla="*/ 884584 w 3685866"/>
                <a:gd name="csY3768" fmla="*/ 1140576 h 2287844"/>
                <a:gd name="csX3769" fmla="*/ 878481 w 3685866"/>
                <a:gd name="csY3769" fmla="*/ 1143038 h 2287844"/>
                <a:gd name="csX3770" fmla="*/ 876196 w 3685866"/>
                <a:gd name="csY3770" fmla="*/ 1146861 h 2287844"/>
                <a:gd name="csX3771" fmla="*/ 879797 w 3685866"/>
                <a:gd name="csY3771" fmla="*/ 1155115 h 2287844"/>
                <a:gd name="csX3772" fmla="*/ 886869 w 3685866"/>
                <a:gd name="csY3772" fmla="*/ 1176271 h 2287844"/>
                <a:gd name="csX3773" fmla="*/ 891056 w 3685866"/>
                <a:gd name="csY3773" fmla="*/ 1174140 h 2287844"/>
                <a:gd name="csX3774" fmla="*/ 892679 w 3685866"/>
                <a:gd name="csY3774" fmla="*/ 1183725 h 2287844"/>
                <a:gd name="csX3775" fmla="*/ 890125 w 3685866"/>
                <a:gd name="csY3775" fmla="*/ 1189218 h 2287844"/>
                <a:gd name="csX3776" fmla="*/ 886292 w 3685866"/>
                <a:gd name="csY3776" fmla="*/ 1195687 h 2287844"/>
                <a:gd name="csX3777" fmla="*/ 883083 w 3685866"/>
                <a:gd name="csY3777" fmla="*/ 1199141 h 2287844"/>
                <a:gd name="csX3778" fmla="*/ 875980 w 3685866"/>
                <a:gd name="csY3778" fmla="*/ 1200888 h 2287844"/>
                <a:gd name="csX3779" fmla="*/ 870270 w 3685866"/>
                <a:gd name="csY3779" fmla="*/ 1200488 h 2287844"/>
                <a:gd name="csX3780" fmla="*/ 869600 w 3685866"/>
                <a:gd name="csY3780" fmla="*/ 1206496 h 2287844"/>
                <a:gd name="csX3781" fmla="*/ 871248 w 3685866"/>
                <a:gd name="csY3781" fmla="*/ 1212065 h 2287844"/>
                <a:gd name="csX3782" fmla="*/ 870847 w 3685866"/>
                <a:gd name="csY3782" fmla="*/ 1214366 h 2287844"/>
                <a:gd name="csX3783" fmla="*/ 870301 w 3685866"/>
                <a:gd name="csY3783" fmla="*/ 1217266 h 2287844"/>
                <a:gd name="csX3784" fmla="*/ 869470 w 3685866"/>
                <a:gd name="csY3784" fmla="*/ 1218781 h 2287844"/>
                <a:gd name="csX3785" fmla="*/ 868793 w 3685866"/>
                <a:gd name="csY3785" fmla="*/ 1219704 h 2287844"/>
                <a:gd name="csX3786" fmla="*/ 866600 w 3685866"/>
                <a:gd name="csY3786" fmla="*/ 1221381 h 2287844"/>
                <a:gd name="csX3787" fmla="*/ 863975 w 3685866"/>
                <a:gd name="csY3787" fmla="*/ 1221404 h 2287844"/>
                <a:gd name="csX3788" fmla="*/ 857634 w 3685866"/>
                <a:gd name="csY3788" fmla="*/ 1218527 h 2287844"/>
                <a:gd name="csX3789" fmla="*/ 853063 w 3685866"/>
                <a:gd name="csY3789" fmla="*/ 1215943 h 2287844"/>
                <a:gd name="csX3790" fmla="*/ 853348 w 3685866"/>
                <a:gd name="csY3790" fmla="*/ 1205811 h 2287844"/>
                <a:gd name="csX3791" fmla="*/ 855734 w 3685866"/>
                <a:gd name="csY3791" fmla="*/ 1201365 h 2287844"/>
                <a:gd name="csX3792" fmla="*/ 857365 w 3685866"/>
                <a:gd name="csY3792" fmla="*/ 1200349 h 2287844"/>
                <a:gd name="csX3793" fmla="*/ 858927 w 3685866"/>
                <a:gd name="csY3793" fmla="*/ 1198572 h 2287844"/>
                <a:gd name="csX3794" fmla="*/ 855680 w 3685866"/>
                <a:gd name="csY3794" fmla="*/ 1191941 h 2287844"/>
                <a:gd name="csX3795" fmla="*/ 853302 w 3685866"/>
                <a:gd name="csY3795" fmla="*/ 1189141 h 2287844"/>
                <a:gd name="csX3796" fmla="*/ 852209 w 3685866"/>
                <a:gd name="csY3796" fmla="*/ 1184571 h 2287844"/>
                <a:gd name="csX3797" fmla="*/ 852155 w 3685866"/>
                <a:gd name="csY3797" fmla="*/ 1182556 h 2287844"/>
                <a:gd name="csX3798" fmla="*/ 849162 w 3685866"/>
                <a:gd name="csY3798" fmla="*/ 1182694 h 2287844"/>
                <a:gd name="csX3799" fmla="*/ 836957 w 3685866"/>
                <a:gd name="csY3799" fmla="*/ 1187956 h 2287844"/>
                <a:gd name="csX3800" fmla="*/ 834433 w 3685866"/>
                <a:gd name="csY3800" fmla="*/ 1192880 h 2287844"/>
                <a:gd name="csX3801" fmla="*/ 833047 w 3685866"/>
                <a:gd name="csY3801" fmla="*/ 1189541 h 2287844"/>
                <a:gd name="csX3802" fmla="*/ 817310 w 3685866"/>
                <a:gd name="csY3802" fmla="*/ 1204326 h 2287844"/>
                <a:gd name="csX3803" fmla="*/ 810453 w 3685866"/>
                <a:gd name="csY3803" fmla="*/ 1209496 h 2287844"/>
                <a:gd name="csX3804" fmla="*/ 805759 w 3685866"/>
                <a:gd name="csY3804" fmla="*/ 1208742 h 2287844"/>
                <a:gd name="csX3805" fmla="*/ 799511 w 3685866"/>
                <a:gd name="csY3805" fmla="*/ 1205650 h 2287844"/>
                <a:gd name="csX3806" fmla="*/ 792069 w 3685866"/>
                <a:gd name="csY3806" fmla="*/ 1205349 h 2287844"/>
                <a:gd name="csX3807" fmla="*/ 787059 w 3685866"/>
                <a:gd name="csY3807" fmla="*/ 1203880 h 2287844"/>
                <a:gd name="csX3808" fmla="*/ 784489 w 3685866"/>
                <a:gd name="csY3808" fmla="*/ 1204565 h 2287844"/>
                <a:gd name="csX3809" fmla="*/ 779102 w 3685866"/>
                <a:gd name="csY3809" fmla="*/ 1208204 h 2287844"/>
                <a:gd name="csX3810" fmla="*/ 773546 w 3685866"/>
                <a:gd name="csY3810" fmla="*/ 1208681 h 2287844"/>
                <a:gd name="csX3811" fmla="*/ 767774 w 3685866"/>
                <a:gd name="csY3811" fmla="*/ 1213858 h 2287844"/>
                <a:gd name="csX3812" fmla="*/ 762857 w 3685866"/>
                <a:gd name="csY3812" fmla="*/ 1220089 h 2287844"/>
                <a:gd name="csX3813" fmla="*/ 761518 w 3685866"/>
                <a:gd name="csY3813" fmla="*/ 1230120 h 2287844"/>
                <a:gd name="csX3814" fmla="*/ 758425 w 3685866"/>
                <a:gd name="csY3814" fmla="*/ 1231144 h 2287844"/>
                <a:gd name="csX3815" fmla="*/ 755046 w 3685866"/>
                <a:gd name="csY3815" fmla="*/ 1225982 h 2287844"/>
                <a:gd name="csX3816" fmla="*/ 753207 w 3685866"/>
                <a:gd name="csY3816" fmla="*/ 1224751 h 2287844"/>
                <a:gd name="csX3817" fmla="*/ 751437 w 3685866"/>
                <a:gd name="csY3817" fmla="*/ 1225866 h 2287844"/>
                <a:gd name="csX3818" fmla="*/ 747959 w 3685866"/>
                <a:gd name="csY3818" fmla="*/ 1226374 h 2287844"/>
                <a:gd name="csX3819" fmla="*/ 745073 w 3685866"/>
                <a:gd name="csY3819" fmla="*/ 1226797 h 2287844"/>
                <a:gd name="csX3820" fmla="*/ 742241 w 3685866"/>
                <a:gd name="csY3820" fmla="*/ 1228643 h 2287844"/>
                <a:gd name="csX3821" fmla="*/ 741071 w 3685866"/>
                <a:gd name="csY3821" fmla="*/ 1228420 h 2287844"/>
                <a:gd name="csX3822" fmla="*/ 732460 w 3685866"/>
                <a:gd name="csY3822" fmla="*/ 1226766 h 2287844"/>
                <a:gd name="csX3823" fmla="*/ 730051 w 3685866"/>
                <a:gd name="csY3823" fmla="*/ 1226928 h 2287844"/>
                <a:gd name="csX3824" fmla="*/ 726973 w 3685866"/>
                <a:gd name="csY3824" fmla="*/ 1226305 h 2287844"/>
                <a:gd name="csX3825" fmla="*/ 727681 w 3685866"/>
                <a:gd name="csY3825" fmla="*/ 1223728 h 2287844"/>
                <a:gd name="csX3826" fmla="*/ 728751 w 3685866"/>
                <a:gd name="csY3826" fmla="*/ 1221889 h 2287844"/>
                <a:gd name="csX3827" fmla="*/ 733591 w 3685866"/>
                <a:gd name="csY3827" fmla="*/ 1220489 h 2287844"/>
                <a:gd name="csX3828" fmla="*/ 736254 w 3685866"/>
                <a:gd name="csY3828" fmla="*/ 1218412 h 2287844"/>
                <a:gd name="csX3829" fmla="*/ 739271 w 3685866"/>
                <a:gd name="csY3829" fmla="*/ 1219574 h 2287844"/>
                <a:gd name="csX3830" fmla="*/ 741456 w 3685866"/>
                <a:gd name="csY3830" fmla="*/ 1216473 h 2287844"/>
                <a:gd name="csX3831" fmla="*/ 741171 w 3685866"/>
                <a:gd name="csY3831" fmla="*/ 1210511 h 2287844"/>
                <a:gd name="csX3832" fmla="*/ 737747 w 3685866"/>
                <a:gd name="csY3832" fmla="*/ 1204780 h 2287844"/>
                <a:gd name="csX3833" fmla="*/ 739363 w 3685866"/>
                <a:gd name="csY3833" fmla="*/ 1200334 h 2287844"/>
                <a:gd name="csX3834" fmla="*/ 740602 w 3685866"/>
                <a:gd name="csY3834" fmla="*/ 1194826 h 2287844"/>
                <a:gd name="csX3835" fmla="*/ 741425 w 3685866"/>
                <a:gd name="csY3835" fmla="*/ 1194210 h 2287844"/>
                <a:gd name="csX3836" fmla="*/ 742310 w 3685866"/>
                <a:gd name="csY3836" fmla="*/ 1192279 h 2287844"/>
                <a:gd name="csX3837" fmla="*/ 741210 w 3685866"/>
                <a:gd name="csY3837" fmla="*/ 1190664 h 2287844"/>
                <a:gd name="csX3838" fmla="*/ 738586 w 3685866"/>
                <a:gd name="csY3838" fmla="*/ 1189864 h 2287844"/>
                <a:gd name="csX3839" fmla="*/ 738570 w 3685866"/>
                <a:gd name="csY3839" fmla="*/ 1188502 h 2287844"/>
                <a:gd name="csX3840" fmla="*/ 740232 w 3685866"/>
                <a:gd name="csY3840" fmla="*/ 1187356 h 2287844"/>
                <a:gd name="csX3841" fmla="*/ 751068 w 3685866"/>
                <a:gd name="csY3841" fmla="*/ 1185071 h 2287844"/>
                <a:gd name="csX3842" fmla="*/ 753545 w 3685866"/>
                <a:gd name="csY3842" fmla="*/ 1183410 h 2287844"/>
                <a:gd name="csX3843" fmla="*/ 746958 w 3685866"/>
                <a:gd name="csY3843" fmla="*/ 1182748 h 2287844"/>
                <a:gd name="csX3844" fmla="*/ 738670 w 3685866"/>
                <a:gd name="csY3844" fmla="*/ 1183194 h 2287844"/>
                <a:gd name="csX3845" fmla="*/ 730267 w 3685866"/>
                <a:gd name="csY3845" fmla="*/ 1188202 h 2287844"/>
                <a:gd name="csX3846" fmla="*/ 714514 w 3685866"/>
                <a:gd name="csY3846" fmla="*/ 1199026 h 2287844"/>
                <a:gd name="csX3847" fmla="*/ 707181 w 3685866"/>
                <a:gd name="csY3847" fmla="*/ 1206327 h 2287844"/>
                <a:gd name="csX3848" fmla="*/ 709143 w 3685866"/>
                <a:gd name="csY3848" fmla="*/ 1206203 h 2287844"/>
                <a:gd name="csX3849" fmla="*/ 711629 w 3685866"/>
                <a:gd name="csY3849" fmla="*/ 1207257 h 2287844"/>
                <a:gd name="csX3850" fmla="*/ 713737 w 3685866"/>
                <a:gd name="csY3850" fmla="*/ 1212350 h 2287844"/>
                <a:gd name="csX3851" fmla="*/ 715353 w 3685866"/>
                <a:gd name="csY3851" fmla="*/ 1213650 h 2287844"/>
                <a:gd name="csX3852" fmla="*/ 714214 w 3685866"/>
                <a:gd name="csY3852" fmla="*/ 1217012 h 2287844"/>
                <a:gd name="csX3853" fmla="*/ 710005 w 3685866"/>
                <a:gd name="csY3853" fmla="*/ 1219627 h 2287844"/>
                <a:gd name="csX3854" fmla="*/ 708312 w 3685866"/>
                <a:gd name="csY3854" fmla="*/ 1221404 h 2287844"/>
                <a:gd name="csX3855" fmla="*/ 706703 w 3685866"/>
                <a:gd name="csY3855" fmla="*/ 1222105 h 2287844"/>
                <a:gd name="csX3856" fmla="*/ 705341 w 3685866"/>
                <a:gd name="csY3856" fmla="*/ 1221451 h 2287844"/>
                <a:gd name="csX3857" fmla="*/ 703710 w 3685866"/>
                <a:gd name="csY3857" fmla="*/ 1220081 h 2287844"/>
                <a:gd name="csX3858" fmla="*/ 704657 w 3685866"/>
                <a:gd name="csY3858" fmla="*/ 1217489 h 2287844"/>
                <a:gd name="csX3859" fmla="*/ 705903 w 3685866"/>
                <a:gd name="csY3859" fmla="*/ 1215089 h 2287844"/>
                <a:gd name="csX3860" fmla="*/ 702525 w 3685866"/>
                <a:gd name="csY3860" fmla="*/ 1210811 h 2287844"/>
                <a:gd name="csX3861" fmla="*/ 700947 w 3685866"/>
                <a:gd name="csY3861" fmla="*/ 1210265 h 2287844"/>
                <a:gd name="csX3862" fmla="*/ 699631 w 3685866"/>
                <a:gd name="csY3862" fmla="*/ 1210419 h 2287844"/>
                <a:gd name="csX3863" fmla="*/ 691467 w 3685866"/>
                <a:gd name="csY3863" fmla="*/ 1214096 h 2287844"/>
                <a:gd name="csX3864" fmla="*/ 685402 w 3685866"/>
                <a:gd name="csY3864" fmla="*/ 1218435 h 2287844"/>
                <a:gd name="csX3865" fmla="*/ 679838 w 3685866"/>
                <a:gd name="csY3865" fmla="*/ 1220720 h 2287844"/>
                <a:gd name="csX3866" fmla="*/ 674660 w 3685866"/>
                <a:gd name="csY3866" fmla="*/ 1221504 h 2287844"/>
                <a:gd name="csX3867" fmla="*/ 671643 w 3685866"/>
                <a:gd name="csY3867" fmla="*/ 1223389 h 2287844"/>
                <a:gd name="csX3868" fmla="*/ 665479 w 3685866"/>
                <a:gd name="csY3868" fmla="*/ 1229174 h 2287844"/>
                <a:gd name="csX3869" fmla="*/ 661577 w 3685866"/>
                <a:gd name="csY3869" fmla="*/ 1231674 h 2287844"/>
                <a:gd name="csX3870" fmla="*/ 655052 w 3685866"/>
                <a:gd name="csY3870" fmla="*/ 1238052 h 2287844"/>
                <a:gd name="csX3871" fmla="*/ 638291 w 3685866"/>
                <a:gd name="csY3871" fmla="*/ 1249252 h 2287844"/>
                <a:gd name="csX3872" fmla="*/ 633943 w 3685866"/>
                <a:gd name="csY3872" fmla="*/ 1250206 h 2287844"/>
                <a:gd name="csX3873" fmla="*/ 631496 w 3685866"/>
                <a:gd name="csY3873" fmla="*/ 1249299 h 2287844"/>
                <a:gd name="csX3874" fmla="*/ 629633 w 3685866"/>
                <a:gd name="csY3874" fmla="*/ 1247791 h 2287844"/>
                <a:gd name="csX3875" fmla="*/ 628364 w 3685866"/>
                <a:gd name="csY3875" fmla="*/ 1249037 h 2287844"/>
                <a:gd name="csX3876" fmla="*/ 629811 w 3685866"/>
                <a:gd name="csY3876" fmla="*/ 1251737 h 2287844"/>
                <a:gd name="csX3877" fmla="*/ 632296 w 3685866"/>
                <a:gd name="csY3877" fmla="*/ 1257192 h 2287844"/>
                <a:gd name="csX3878" fmla="*/ 631334 w 3685866"/>
                <a:gd name="csY3878" fmla="*/ 1260030 h 2287844"/>
                <a:gd name="csX3879" fmla="*/ 627463 w 3685866"/>
                <a:gd name="csY3879" fmla="*/ 1259245 h 2287844"/>
                <a:gd name="csX3880" fmla="*/ 619360 w 3685866"/>
                <a:gd name="csY3880" fmla="*/ 1261792 h 2287844"/>
                <a:gd name="csX3881" fmla="*/ 610633 w 3685866"/>
                <a:gd name="csY3881" fmla="*/ 1265538 h 2287844"/>
                <a:gd name="csX3882" fmla="*/ 610803 w 3685866"/>
                <a:gd name="csY3882" fmla="*/ 1269431 h 2287844"/>
                <a:gd name="csX3883" fmla="*/ 611357 w 3685866"/>
                <a:gd name="csY3883" fmla="*/ 1272846 h 2287844"/>
                <a:gd name="csX3884" fmla="*/ 609872 w 3685866"/>
                <a:gd name="csY3884" fmla="*/ 1278401 h 2287844"/>
                <a:gd name="csX3885" fmla="*/ 608332 w 3685866"/>
                <a:gd name="csY3885" fmla="*/ 1282885 h 2287844"/>
                <a:gd name="csX3886" fmla="*/ 607055 w 3685866"/>
                <a:gd name="csY3886" fmla="*/ 1295702 h 2287844"/>
                <a:gd name="csX3887" fmla="*/ 605908 w 3685866"/>
                <a:gd name="csY3887" fmla="*/ 1299517 h 2287844"/>
                <a:gd name="csX3888" fmla="*/ 602461 w 3685866"/>
                <a:gd name="csY3888" fmla="*/ 1302056 h 2287844"/>
                <a:gd name="csX3889" fmla="*/ 585061 w 3685866"/>
                <a:gd name="csY3889" fmla="*/ 1307787 h 2287844"/>
                <a:gd name="csX3890" fmla="*/ 582068 w 3685866"/>
                <a:gd name="csY3890" fmla="*/ 1308141 h 2287844"/>
                <a:gd name="csX3891" fmla="*/ 580775 w 3685866"/>
                <a:gd name="csY3891" fmla="*/ 1309172 h 2287844"/>
                <a:gd name="csX3892" fmla="*/ 579829 w 3685866"/>
                <a:gd name="csY3892" fmla="*/ 1308141 h 2287844"/>
                <a:gd name="csX3893" fmla="*/ 576574 w 3685866"/>
                <a:gd name="csY3893" fmla="*/ 1306833 h 2287844"/>
                <a:gd name="csX3894" fmla="*/ 571956 w 3685866"/>
                <a:gd name="csY3894" fmla="*/ 1306795 h 2287844"/>
                <a:gd name="csX3895" fmla="*/ 569840 w 3685866"/>
                <a:gd name="csY3895" fmla="*/ 1306272 h 2287844"/>
                <a:gd name="csX3896" fmla="*/ 567662 w 3685866"/>
                <a:gd name="csY3896" fmla="*/ 1304187 h 2287844"/>
                <a:gd name="csX3897" fmla="*/ 564792 w 3685866"/>
                <a:gd name="csY3897" fmla="*/ 1298787 h 2287844"/>
                <a:gd name="csX3898" fmla="*/ 560683 w 3685866"/>
                <a:gd name="csY3898" fmla="*/ 1287901 h 2287844"/>
                <a:gd name="csX3899" fmla="*/ 551540 w 3685866"/>
                <a:gd name="csY3899" fmla="*/ 1282378 h 2287844"/>
                <a:gd name="csX3900" fmla="*/ 547231 w 3685866"/>
                <a:gd name="csY3900" fmla="*/ 1278685 h 2287844"/>
                <a:gd name="csX3901" fmla="*/ 546423 w 3685866"/>
                <a:gd name="csY3901" fmla="*/ 1275185 h 2287844"/>
                <a:gd name="csX3902" fmla="*/ 547223 w 3685866"/>
                <a:gd name="csY3902" fmla="*/ 1271569 h 2287844"/>
                <a:gd name="csX3903" fmla="*/ 556611 w 3685866"/>
                <a:gd name="csY3903" fmla="*/ 1259607 h 2287844"/>
                <a:gd name="csX3904" fmla="*/ 559951 w 3685866"/>
                <a:gd name="csY3904" fmla="*/ 1255699 h 2287844"/>
                <a:gd name="csX3905" fmla="*/ 573888 w 3685866"/>
                <a:gd name="csY3905" fmla="*/ 1252237 h 2287844"/>
                <a:gd name="csX3906" fmla="*/ 579390 w 3685866"/>
                <a:gd name="csY3906" fmla="*/ 1251922 h 2287844"/>
                <a:gd name="csX3907" fmla="*/ 585031 w 3685866"/>
                <a:gd name="csY3907" fmla="*/ 1250483 h 2287844"/>
                <a:gd name="csX3908" fmla="*/ 584884 w 3685866"/>
                <a:gd name="csY3908" fmla="*/ 1243506 h 2287844"/>
                <a:gd name="csX3909" fmla="*/ 579405 w 3685866"/>
                <a:gd name="csY3909" fmla="*/ 1234944 h 2287844"/>
                <a:gd name="csX3910" fmla="*/ 573549 w 3685866"/>
                <a:gd name="csY3910" fmla="*/ 1224920 h 2287844"/>
                <a:gd name="csX3911" fmla="*/ 567793 w 3685866"/>
                <a:gd name="csY3911" fmla="*/ 1213889 h 2287844"/>
                <a:gd name="csX3912" fmla="*/ 559744 w 3685866"/>
                <a:gd name="csY3912" fmla="*/ 1209950 h 2287844"/>
                <a:gd name="csX3913" fmla="*/ 550216 w 3685866"/>
                <a:gd name="csY3913" fmla="*/ 1208081 h 2287844"/>
                <a:gd name="csX3914" fmla="*/ 530716 w 3685866"/>
                <a:gd name="csY3914" fmla="*/ 1210227 h 2287844"/>
                <a:gd name="csX3915" fmla="*/ 527969 w 3685866"/>
                <a:gd name="csY3915" fmla="*/ 1209811 h 2287844"/>
                <a:gd name="csX3916" fmla="*/ 515525 w 3685866"/>
                <a:gd name="csY3916" fmla="*/ 1202065 h 2287844"/>
                <a:gd name="csX3917" fmla="*/ 514256 w 3685866"/>
                <a:gd name="csY3917" fmla="*/ 1201949 h 2287844"/>
                <a:gd name="csX3918" fmla="*/ 512524 w 3685866"/>
                <a:gd name="csY3918" fmla="*/ 1202442 h 2287844"/>
                <a:gd name="csX3919" fmla="*/ 513063 w 3685866"/>
                <a:gd name="csY3919" fmla="*/ 1204673 h 2287844"/>
                <a:gd name="csX3920" fmla="*/ 514056 w 3685866"/>
                <a:gd name="csY3920" fmla="*/ 1206288 h 2287844"/>
                <a:gd name="csX3921" fmla="*/ 530578 w 3685866"/>
                <a:gd name="csY3921" fmla="*/ 1222828 h 2287844"/>
                <a:gd name="csX3922" fmla="*/ 531347 w 3685866"/>
                <a:gd name="csY3922" fmla="*/ 1227105 h 2287844"/>
                <a:gd name="csX3923" fmla="*/ 531825 w 3685866"/>
                <a:gd name="csY3923" fmla="*/ 1232874 h 2287844"/>
                <a:gd name="csX3924" fmla="*/ 531548 w 3685866"/>
                <a:gd name="csY3924" fmla="*/ 1235298 h 2287844"/>
                <a:gd name="csX3925" fmla="*/ 531932 w 3685866"/>
                <a:gd name="csY3925" fmla="*/ 1237690 h 2287844"/>
                <a:gd name="csX3926" fmla="*/ 531794 w 3685866"/>
                <a:gd name="csY3926" fmla="*/ 1242052 h 2287844"/>
                <a:gd name="csX3927" fmla="*/ 527715 w 3685866"/>
                <a:gd name="csY3927" fmla="*/ 1260630 h 2287844"/>
                <a:gd name="csX3928" fmla="*/ 523829 w 3685866"/>
                <a:gd name="csY3928" fmla="*/ 1273700 h 2287844"/>
                <a:gd name="csX3929" fmla="*/ 522520 w 3685866"/>
                <a:gd name="csY3929" fmla="*/ 1279855 h 2287844"/>
                <a:gd name="csX3930" fmla="*/ 522228 w 3685866"/>
                <a:gd name="csY3930" fmla="*/ 1284047 h 2287844"/>
                <a:gd name="csX3931" fmla="*/ 523806 w 3685866"/>
                <a:gd name="csY3931" fmla="*/ 1287717 h 2287844"/>
                <a:gd name="csX3932" fmla="*/ 528539 w 3685866"/>
                <a:gd name="csY3932" fmla="*/ 1288901 h 2287844"/>
                <a:gd name="csX3933" fmla="*/ 533233 w 3685866"/>
                <a:gd name="csY3933" fmla="*/ 1292655 h 2287844"/>
                <a:gd name="csX3934" fmla="*/ 535657 w 3685866"/>
                <a:gd name="csY3934" fmla="*/ 1297940 h 2287844"/>
                <a:gd name="csX3935" fmla="*/ 536203 w 3685866"/>
                <a:gd name="csY3935" fmla="*/ 1301602 h 2287844"/>
                <a:gd name="csX3936" fmla="*/ 536373 w 3685866"/>
                <a:gd name="csY3936" fmla="*/ 1309456 h 2287844"/>
                <a:gd name="csX3937" fmla="*/ 537488 w 3685866"/>
                <a:gd name="csY3937" fmla="*/ 1316165 h 2287844"/>
                <a:gd name="csX3938" fmla="*/ 533764 w 3685866"/>
                <a:gd name="csY3938" fmla="*/ 1326481 h 2287844"/>
                <a:gd name="csX3939" fmla="*/ 531694 w 3685866"/>
                <a:gd name="csY3939" fmla="*/ 1330504 h 2287844"/>
                <a:gd name="csX3940" fmla="*/ 529031 w 3685866"/>
                <a:gd name="csY3940" fmla="*/ 1339735 h 2287844"/>
                <a:gd name="csX3941" fmla="*/ 530070 w 3685866"/>
                <a:gd name="csY3941" fmla="*/ 1346267 h 2287844"/>
                <a:gd name="csX3942" fmla="*/ 529793 w 3685866"/>
                <a:gd name="csY3942" fmla="*/ 1348828 h 2287844"/>
                <a:gd name="csX3943" fmla="*/ 529185 w 3685866"/>
                <a:gd name="csY3943" fmla="*/ 1351798 h 2287844"/>
                <a:gd name="csX3944" fmla="*/ 527292 w 3685866"/>
                <a:gd name="csY3944" fmla="*/ 1349613 h 2287844"/>
                <a:gd name="csX3945" fmla="*/ 525722 w 3685866"/>
                <a:gd name="csY3945" fmla="*/ 1347013 h 2287844"/>
                <a:gd name="csX3946" fmla="*/ 523552 w 3685866"/>
                <a:gd name="csY3946" fmla="*/ 1344690 h 2287844"/>
                <a:gd name="csX3947" fmla="*/ 521243 w 3685866"/>
                <a:gd name="csY3947" fmla="*/ 1343836 h 2287844"/>
                <a:gd name="csX3948" fmla="*/ 518804 w 3685866"/>
                <a:gd name="csY3948" fmla="*/ 1344459 h 2287844"/>
                <a:gd name="csX3949" fmla="*/ 517034 w 3685866"/>
                <a:gd name="csY3949" fmla="*/ 1345705 h 2287844"/>
                <a:gd name="csX3950" fmla="*/ 517219 w 3685866"/>
                <a:gd name="csY3950" fmla="*/ 1343036 h 2287844"/>
                <a:gd name="csX3951" fmla="*/ 519443 w 3685866"/>
                <a:gd name="csY3951" fmla="*/ 1338889 h 2287844"/>
                <a:gd name="csX3952" fmla="*/ 518365 w 3685866"/>
                <a:gd name="csY3952" fmla="*/ 1336735 h 2287844"/>
                <a:gd name="csX3953" fmla="*/ 517234 w 3685866"/>
                <a:gd name="csY3953" fmla="*/ 1335120 h 2287844"/>
                <a:gd name="csX3954" fmla="*/ 510370 w 3685866"/>
                <a:gd name="csY3954" fmla="*/ 1330050 h 2287844"/>
                <a:gd name="csX3955" fmla="*/ 505467 w 3685866"/>
                <a:gd name="csY3955" fmla="*/ 1329758 h 2287844"/>
                <a:gd name="csX3956" fmla="*/ 501158 w 3685866"/>
                <a:gd name="csY3956" fmla="*/ 1330273 h 2287844"/>
                <a:gd name="csX3957" fmla="*/ 496748 w 3685866"/>
                <a:gd name="csY3957" fmla="*/ 1329673 h 2287844"/>
                <a:gd name="csX3958" fmla="*/ 493478 w 3685866"/>
                <a:gd name="csY3958" fmla="*/ 1326442 h 2287844"/>
                <a:gd name="csX3959" fmla="*/ 490523 w 3685866"/>
                <a:gd name="csY3959" fmla="*/ 1324696 h 2287844"/>
                <a:gd name="csX3960" fmla="*/ 488291 w 3685866"/>
                <a:gd name="csY3960" fmla="*/ 1324427 h 2287844"/>
                <a:gd name="csX3961" fmla="*/ 485552 w 3685866"/>
                <a:gd name="csY3961" fmla="*/ 1327327 h 2287844"/>
                <a:gd name="csX3962" fmla="*/ 479011 w 3685866"/>
                <a:gd name="csY3962" fmla="*/ 1338443 h 2287844"/>
                <a:gd name="csX3963" fmla="*/ 472423 w 3685866"/>
                <a:gd name="csY3963" fmla="*/ 1345697 h 2287844"/>
                <a:gd name="csX3964" fmla="*/ 463789 w 3685866"/>
                <a:gd name="csY3964" fmla="*/ 1351144 h 2287844"/>
                <a:gd name="csX3965" fmla="*/ 457271 w 3685866"/>
                <a:gd name="csY3965" fmla="*/ 1352905 h 2287844"/>
                <a:gd name="csX3966" fmla="*/ 455485 w 3685866"/>
                <a:gd name="csY3966" fmla="*/ 1354198 h 2287844"/>
                <a:gd name="csX3967" fmla="*/ 451630 w 3685866"/>
                <a:gd name="csY3967" fmla="*/ 1360514 h 2287844"/>
                <a:gd name="csX3968" fmla="*/ 447628 w 3685866"/>
                <a:gd name="csY3968" fmla="*/ 1365360 h 2287844"/>
                <a:gd name="csX3969" fmla="*/ 436586 w 3685866"/>
                <a:gd name="csY3969" fmla="*/ 1373407 h 2287844"/>
                <a:gd name="csX3970" fmla="*/ 435816 w 3685866"/>
                <a:gd name="csY3970" fmla="*/ 1376699 h 2287844"/>
                <a:gd name="csX3971" fmla="*/ 435123 w 3685866"/>
                <a:gd name="csY3971" fmla="*/ 1381207 h 2287844"/>
                <a:gd name="csX3972" fmla="*/ 436178 w 3685866"/>
                <a:gd name="csY3972" fmla="*/ 1386292 h 2287844"/>
                <a:gd name="csX3973" fmla="*/ 438302 w 3685866"/>
                <a:gd name="csY3973" fmla="*/ 1391200 h 2287844"/>
                <a:gd name="csX3974" fmla="*/ 443619 w 3685866"/>
                <a:gd name="csY3974" fmla="*/ 1401032 h 2287844"/>
                <a:gd name="csX3975" fmla="*/ 446613 w 3685866"/>
                <a:gd name="csY3975" fmla="*/ 1404363 h 2287844"/>
                <a:gd name="csX3976" fmla="*/ 448652 w 3685866"/>
                <a:gd name="csY3976" fmla="*/ 1409548 h 2287844"/>
                <a:gd name="csX3977" fmla="*/ 450153 w 3685866"/>
                <a:gd name="csY3977" fmla="*/ 1415510 h 2287844"/>
                <a:gd name="csX3978" fmla="*/ 449352 w 3685866"/>
                <a:gd name="csY3978" fmla="*/ 1416718 h 2287844"/>
                <a:gd name="csX3979" fmla="*/ 444943 w 3685866"/>
                <a:gd name="csY3979" fmla="*/ 1415248 h 2287844"/>
                <a:gd name="csX3980" fmla="*/ 441795 w 3685866"/>
                <a:gd name="csY3980" fmla="*/ 1415917 h 2287844"/>
                <a:gd name="csX3981" fmla="*/ 437278 w 3685866"/>
                <a:gd name="csY3981" fmla="*/ 1419971 h 2287844"/>
                <a:gd name="csX3982" fmla="*/ 436940 w 3685866"/>
                <a:gd name="csY3982" fmla="*/ 1421695 h 2287844"/>
                <a:gd name="csX3983" fmla="*/ 435323 w 3685866"/>
                <a:gd name="csY3983" fmla="*/ 1425687 h 2287844"/>
                <a:gd name="csX3984" fmla="*/ 431207 w 3685866"/>
                <a:gd name="csY3984" fmla="*/ 1426010 h 2287844"/>
                <a:gd name="csX3985" fmla="*/ 420110 w 3685866"/>
                <a:gd name="csY3985" fmla="*/ 1418794 h 2287844"/>
                <a:gd name="csX3986" fmla="*/ 410598 w 3685866"/>
                <a:gd name="csY3986" fmla="*/ 1415117 h 2287844"/>
                <a:gd name="csX3987" fmla="*/ 409044 w 3685866"/>
                <a:gd name="csY3987" fmla="*/ 1414887 h 2287844"/>
                <a:gd name="csX3988" fmla="*/ 406904 w 3685866"/>
                <a:gd name="csY3988" fmla="*/ 1413063 h 2287844"/>
                <a:gd name="csX3989" fmla="*/ 406258 w 3685866"/>
                <a:gd name="csY3989" fmla="*/ 1411548 h 2287844"/>
                <a:gd name="csX3990" fmla="*/ 402287 w 3685866"/>
                <a:gd name="csY3990" fmla="*/ 1411848 h 2287844"/>
                <a:gd name="csX3991" fmla="*/ 399863 w 3685866"/>
                <a:gd name="csY3991" fmla="*/ 1411679 h 2287844"/>
                <a:gd name="csX3992" fmla="*/ 397570 w 3685866"/>
                <a:gd name="csY3992" fmla="*/ 1410448 h 2287844"/>
                <a:gd name="csX3993" fmla="*/ 387173 w 3685866"/>
                <a:gd name="csY3993" fmla="*/ 1398739 h 2287844"/>
                <a:gd name="csX3994" fmla="*/ 378808 w 3685866"/>
                <a:gd name="csY3994" fmla="*/ 1394324 h 2287844"/>
                <a:gd name="csX3995" fmla="*/ 376854 w 3685866"/>
                <a:gd name="csY3995" fmla="*/ 1394239 h 2287844"/>
                <a:gd name="csX3996" fmla="*/ 373237 w 3685866"/>
                <a:gd name="csY3996" fmla="*/ 1395447 h 2287844"/>
                <a:gd name="csX3997" fmla="*/ 371144 w 3685866"/>
                <a:gd name="csY3997" fmla="*/ 1404924 h 2287844"/>
                <a:gd name="csX3998" fmla="*/ 368273 w 3685866"/>
                <a:gd name="csY3998" fmla="*/ 1407555 h 2287844"/>
                <a:gd name="csX3999" fmla="*/ 365718 w 3685866"/>
                <a:gd name="csY3999" fmla="*/ 1407394 h 2287844"/>
                <a:gd name="csX4000" fmla="*/ 365580 w 3685866"/>
                <a:gd name="csY4000" fmla="*/ 1412033 h 2287844"/>
                <a:gd name="csX4001" fmla="*/ 366673 w 3685866"/>
                <a:gd name="csY4001" fmla="*/ 1414887 h 2287844"/>
                <a:gd name="csX4002" fmla="*/ 367650 w 3685866"/>
                <a:gd name="csY4002" fmla="*/ 1416933 h 2287844"/>
                <a:gd name="csX4003" fmla="*/ 370790 w 3685866"/>
                <a:gd name="csY4003" fmla="*/ 1420225 h 2287844"/>
                <a:gd name="csX4004" fmla="*/ 376646 w 3685866"/>
                <a:gd name="csY4004" fmla="*/ 1430080 h 2287844"/>
                <a:gd name="csX4005" fmla="*/ 379740 w 3685866"/>
                <a:gd name="csY4005" fmla="*/ 1434111 h 2287844"/>
                <a:gd name="csX4006" fmla="*/ 382025 w 3685866"/>
                <a:gd name="csY4006" fmla="*/ 1435634 h 2287844"/>
                <a:gd name="csX4007" fmla="*/ 385049 w 3685866"/>
                <a:gd name="csY4007" fmla="*/ 1435850 h 2287844"/>
                <a:gd name="csX4008" fmla="*/ 391767 w 3685866"/>
                <a:gd name="csY4008" fmla="*/ 1434688 h 2287844"/>
                <a:gd name="csX4009" fmla="*/ 393991 w 3685866"/>
                <a:gd name="csY4009" fmla="*/ 1436211 h 2287844"/>
                <a:gd name="csX4010" fmla="*/ 396369 w 3685866"/>
                <a:gd name="csY4010" fmla="*/ 1438511 h 2287844"/>
                <a:gd name="csX4011" fmla="*/ 396877 w 3685866"/>
                <a:gd name="csY4011" fmla="*/ 1444127 h 2287844"/>
                <a:gd name="csX4012" fmla="*/ 398717 w 3685866"/>
                <a:gd name="csY4012" fmla="*/ 1449866 h 2287844"/>
                <a:gd name="csX4013" fmla="*/ 398901 w 3685866"/>
                <a:gd name="csY4013" fmla="*/ 1453081 h 2287844"/>
                <a:gd name="csX4014" fmla="*/ 396677 w 3685866"/>
                <a:gd name="csY4014" fmla="*/ 1456851 h 2287844"/>
                <a:gd name="csX4015" fmla="*/ 389497 w 3685866"/>
                <a:gd name="csY4015" fmla="*/ 1459582 h 2287844"/>
                <a:gd name="csX4016" fmla="*/ 385326 w 3685866"/>
                <a:gd name="csY4016" fmla="*/ 1463497 h 2287844"/>
                <a:gd name="csX4017" fmla="*/ 383825 w 3685866"/>
                <a:gd name="csY4017" fmla="*/ 1463336 h 2287844"/>
                <a:gd name="csX4018" fmla="*/ 375238 w 3685866"/>
                <a:gd name="csY4018" fmla="*/ 1458789 h 2287844"/>
                <a:gd name="csX4019" fmla="*/ 369597 w 3685866"/>
                <a:gd name="csY4019" fmla="*/ 1457043 h 2287844"/>
                <a:gd name="csX4020" fmla="*/ 362063 w 3685866"/>
                <a:gd name="csY4020" fmla="*/ 1454205 h 2287844"/>
                <a:gd name="csX4021" fmla="*/ 360701 w 3685866"/>
                <a:gd name="csY4021" fmla="*/ 1452651 h 2287844"/>
                <a:gd name="csX4022" fmla="*/ 357338 w 3685866"/>
                <a:gd name="csY4022" fmla="*/ 1445012 h 2287844"/>
                <a:gd name="csX4023" fmla="*/ 349904 w 3685866"/>
                <a:gd name="csY4023" fmla="*/ 1437750 h 2287844"/>
                <a:gd name="csX4024" fmla="*/ 346557 w 3685866"/>
                <a:gd name="csY4024" fmla="*/ 1435611 h 2287844"/>
                <a:gd name="csX4025" fmla="*/ 341909 w 3685866"/>
                <a:gd name="csY4025" fmla="*/ 1437180 h 2287844"/>
                <a:gd name="csX4026" fmla="*/ 338707 w 3685866"/>
                <a:gd name="csY4026" fmla="*/ 1436396 h 2287844"/>
                <a:gd name="csX4027" fmla="*/ 333336 w 3685866"/>
                <a:gd name="csY4027" fmla="*/ 1432519 h 2287844"/>
                <a:gd name="csX4028" fmla="*/ 329758 w 3685866"/>
                <a:gd name="csY4028" fmla="*/ 1426518 h 2287844"/>
                <a:gd name="csX4029" fmla="*/ 329511 w 3685866"/>
                <a:gd name="csY4029" fmla="*/ 1419141 h 2287844"/>
                <a:gd name="csX4030" fmla="*/ 330527 w 3685866"/>
                <a:gd name="csY4030" fmla="*/ 1417525 h 2287844"/>
                <a:gd name="csX4031" fmla="*/ 331535 w 3685866"/>
                <a:gd name="csY4031" fmla="*/ 1416656 h 2287844"/>
                <a:gd name="csX4032" fmla="*/ 328957 w 3685866"/>
                <a:gd name="csY4032" fmla="*/ 1414417 h 2287844"/>
                <a:gd name="csX4033" fmla="*/ 328834 w 3685866"/>
                <a:gd name="csY4033" fmla="*/ 1408709 h 2287844"/>
                <a:gd name="csX4034" fmla="*/ 328326 w 3685866"/>
                <a:gd name="csY4034" fmla="*/ 1404978 h 2287844"/>
                <a:gd name="csX4035" fmla="*/ 325463 w 3685866"/>
                <a:gd name="csY4035" fmla="*/ 1395662 h 2287844"/>
                <a:gd name="csX4036" fmla="*/ 322547 w 3685866"/>
                <a:gd name="csY4036" fmla="*/ 1390016 h 2287844"/>
                <a:gd name="csX4037" fmla="*/ 319753 w 3685866"/>
                <a:gd name="csY4037" fmla="*/ 1383923 h 2287844"/>
                <a:gd name="csX4038" fmla="*/ 322732 w 3685866"/>
                <a:gd name="csY4038" fmla="*/ 1380761 h 2287844"/>
                <a:gd name="csX4039" fmla="*/ 324278 w 3685866"/>
                <a:gd name="csY4039" fmla="*/ 1377992 h 2287844"/>
                <a:gd name="csX4040" fmla="*/ 326433 w 3685866"/>
                <a:gd name="csY4040" fmla="*/ 1369953 h 2287844"/>
                <a:gd name="csX4041" fmla="*/ 326848 w 3685866"/>
                <a:gd name="csY4041" fmla="*/ 1367214 h 2287844"/>
                <a:gd name="csX4042" fmla="*/ 327764 w 3685866"/>
                <a:gd name="csY4042" fmla="*/ 1364491 h 2287844"/>
                <a:gd name="csX4043" fmla="*/ 328110 w 3685866"/>
                <a:gd name="csY4043" fmla="*/ 1361960 h 2287844"/>
                <a:gd name="csX4044" fmla="*/ 327964 w 3685866"/>
                <a:gd name="csY4044" fmla="*/ 1359421 h 2287844"/>
                <a:gd name="csX4045" fmla="*/ 325917 w 3685866"/>
                <a:gd name="csY4045" fmla="*/ 1354806 h 2287844"/>
                <a:gd name="csX4046" fmla="*/ 319615 w 3685866"/>
                <a:gd name="csY4046" fmla="*/ 1345428 h 2287844"/>
                <a:gd name="csX4047" fmla="*/ 313412 w 3685866"/>
                <a:gd name="csY4047" fmla="*/ 1340258 h 2287844"/>
                <a:gd name="csX4048" fmla="*/ 301615 w 3685866"/>
                <a:gd name="csY4048" fmla="*/ 1335127 h 2287844"/>
                <a:gd name="csX4049" fmla="*/ 298360 w 3685866"/>
                <a:gd name="csY4049" fmla="*/ 1335420 h 2287844"/>
                <a:gd name="csX4050" fmla="*/ 297167 w 3685866"/>
                <a:gd name="csY4050" fmla="*/ 1334674 h 2287844"/>
                <a:gd name="csX4051" fmla="*/ 299684 w 3685866"/>
                <a:gd name="csY4051" fmla="*/ 1333743 h 2287844"/>
                <a:gd name="csX4052" fmla="*/ 302192 w 3685866"/>
                <a:gd name="csY4052" fmla="*/ 1331712 h 2287844"/>
                <a:gd name="csX4053" fmla="*/ 303547 w 3685866"/>
                <a:gd name="csY4053" fmla="*/ 1328581 h 2287844"/>
                <a:gd name="csX4054" fmla="*/ 300561 w 3685866"/>
                <a:gd name="csY4054" fmla="*/ 1327027 h 2287844"/>
                <a:gd name="csX4055" fmla="*/ 298137 w 3685866"/>
                <a:gd name="csY4055" fmla="*/ 1326327 h 2287844"/>
                <a:gd name="csX4056" fmla="*/ 294081 w 3685866"/>
                <a:gd name="csY4056" fmla="*/ 1323765 h 2287844"/>
                <a:gd name="csX4057" fmla="*/ 293335 w 3685866"/>
                <a:gd name="csY4057" fmla="*/ 1321480 h 2287844"/>
                <a:gd name="csX4058" fmla="*/ 294228 w 3685866"/>
                <a:gd name="csY4058" fmla="*/ 1319857 h 2287844"/>
                <a:gd name="csX4059" fmla="*/ 293281 w 3685866"/>
                <a:gd name="csY4059" fmla="*/ 1315718 h 2287844"/>
                <a:gd name="csX4060" fmla="*/ 287840 w 3685866"/>
                <a:gd name="csY4060" fmla="*/ 1314403 h 2287844"/>
                <a:gd name="csX4061" fmla="*/ 286409 w 3685866"/>
                <a:gd name="csY4061" fmla="*/ 1313457 h 2287844"/>
                <a:gd name="csX4062" fmla="*/ 286294 w 3685866"/>
                <a:gd name="csY4062" fmla="*/ 1312064 h 2287844"/>
                <a:gd name="csX4063" fmla="*/ 282608 w 3685866"/>
                <a:gd name="csY4063" fmla="*/ 1307541 h 2287844"/>
                <a:gd name="csX4064" fmla="*/ 277798 w 3685866"/>
                <a:gd name="csY4064" fmla="*/ 1302771 h 2287844"/>
                <a:gd name="csX4065" fmla="*/ 278598 w 3685866"/>
                <a:gd name="csY4065" fmla="*/ 1297948 h 2287844"/>
                <a:gd name="csX4066" fmla="*/ 275135 w 3685866"/>
                <a:gd name="csY4066" fmla="*/ 1294409 h 2287844"/>
                <a:gd name="csX4067" fmla="*/ 272134 w 3685866"/>
                <a:gd name="csY4067" fmla="*/ 1291901 h 2287844"/>
                <a:gd name="csX4068" fmla="*/ 267417 w 3685866"/>
                <a:gd name="csY4068" fmla="*/ 1290978 h 2287844"/>
                <a:gd name="csX4069" fmla="*/ 265523 w 3685866"/>
                <a:gd name="csY4069" fmla="*/ 1289224 h 2287844"/>
                <a:gd name="csX4070" fmla="*/ 276420 w 3685866"/>
                <a:gd name="csY4070" fmla="*/ 1289709 h 2287844"/>
                <a:gd name="csX4071" fmla="*/ 287879 w 3685866"/>
                <a:gd name="csY4071" fmla="*/ 1293363 h 2287844"/>
                <a:gd name="csX4072" fmla="*/ 286909 w 3685866"/>
                <a:gd name="csY4072" fmla="*/ 1294786 h 2287844"/>
                <a:gd name="csX4073" fmla="*/ 286094 w 3685866"/>
                <a:gd name="csY4073" fmla="*/ 1296971 h 2287844"/>
                <a:gd name="csX4074" fmla="*/ 289433 w 3685866"/>
                <a:gd name="csY4074" fmla="*/ 1303218 h 2287844"/>
                <a:gd name="csX4075" fmla="*/ 292635 w 3685866"/>
                <a:gd name="csY4075" fmla="*/ 1306749 h 2287844"/>
                <a:gd name="csX4076" fmla="*/ 299799 w 3685866"/>
                <a:gd name="csY4076" fmla="*/ 1311095 h 2287844"/>
                <a:gd name="csX4077" fmla="*/ 300684 w 3685866"/>
                <a:gd name="csY4077" fmla="*/ 1311103 h 2287844"/>
                <a:gd name="csX4078" fmla="*/ 302246 w 3685866"/>
                <a:gd name="csY4078" fmla="*/ 1309995 h 2287844"/>
                <a:gd name="csX4079" fmla="*/ 305794 w 3685866"/>
                <a:gd name="csY4079" fmla="*/ 1311834 h 2287844"/>
                <a:gd name="csX4080" fmla="*/ 308687 w 3685866"/>
                <a:gd name="csY4080" fmla="*/ 1314241 h 2287844"/>
                <a:gd name="csX4081" fmla="*/ 314136 w 3685866"/>
                <a:gd name="csY4081" fmla="*/ 1314434 h 2287844"/>
                <a:gd name="csX4082" fmla="*/ 320731 w 3685866"/>
                <a:gd name="csY4082" fmla="*/ 1317272 h 2287844"/>
                <a:gd name="csX4083" fmla="*/ 320284 w 3685866"/>
                <a:gd name="csY4083" fmla="*/ 1318434 h 2287844"/>
                <a:gd name="csX4084" fmla="*/ 319530 w 3685866"/>
                <a:gd name="csY4084" fmla="*/ 1319334 h 2287844"/>
                <a:gd name="csX4085" fmla="*/ 321400 w 3685866"/>
                <a:gd name="csY4085" fmla="*/ 1322742 h 2287844"/>
                <a:gd name="csX4086" fmla="*/ 324155 w 3685866"/>
                <a:gd name="csY4086" fmla="*/ 1322242 h 2287844"/>
                <a:gd name="csX4087" fmla="*/ 328788 w 3685866"/>
                <a:gd name="csY4087" fmla="*/ 1319442 h 2287844"/>
                <a:gd name="csX4088" fmla="*/ 340439 w 3685866"/>
                <a:gd name="csY4088" fmla="*/ 1329319 h 2287844"/>
                <a:gd name="csX4089" fmla="*/ 343663 w 3685866"/>
                <a:gd name="csY4089" fmla="*/ 1331089 h 2287844"/>
                <a:gd name="csX4090" fmla="*/ 362240 w 3685866"/>
                <a:gd name="csY4090" fmla="*/ 1336112 h 2287844"/>
                <a:gd name="csX4091" fmla="*/ 370797 w 3685866"/>
                <a:gd name="csY4091" fmla="*/ 1336581 h 2287844"/>
                <a:gd name="csX4092" fmla="*/ 375422 w 3685866"/>
                <a:gd name="csY4092" fmla="*/ 1337704 h 2287844"/>
                <a:gd name="csX4093" fmla="*/ 382140 w 3685866"/>
                <a:gd name="csY4093" fmla="*/ 1340251 h 2287844"/>
                <a:gd name="csX4094" fmla="*/ 389343 w 3685866"/>
                <a:gd name="csY4094" fmla="*/ 1345351 h 2287844"/>
                <a:gd name="csX4095" fmla="*/ 395230 w 3685866"/>
                <a:gd name="csY4095" fmla="*/ 1347159 h 2287844"/>
                <a:gd name="csX4096" fmla="*/ 405965 w 3685866"/>
                <a:gd name="csY4096" fmla="*/ 1348813 h 2287844"/>
                <a:gd name="csX4097" fmla="*/ 411498 w 3685866"/>
                <a:gd name="csY4097" fmla="*/ 1348567 h 2287844"/>
                <a:gd name="csX4098" fmla="*/ 425219 w 3685866"/>
                <a:gd name="csY4098" fmla="*/ 1345213 h 2287844"/>
                <a:gd name="csX4099" fmla="*/ 442803 w 3685866"/>
                <a:gd name="csY4099" fmla="*/ 1336235 h 2287844"/>
                <a:gd name="csX4100" fmla="*/ 451838 w 3685866"/>
                <a:gd name="csY4100" fmla="*/ 1328342 h 2287844"/>
                <a:gd name="csX4101" fmla="*/ 466252 w 3685866"/>
                <a:gd name="csY4101" fmla="*/ 1307703 h 2287844"/>
                <a:gd name="csX4102" fmla="*/ 468122 w 3685866"/>
                <a:gd name="csY4102" fmla="*/ 1302864 h 2287844"/>
                <a:gd name="csX4103" fmla="*/ 469822 w 3685866"/>
                <a:gd name="csY4103" fmla="*/ 1291425 h 2287844"/>
                <a:gd name="csX4104" fmla="*/ 469922 w 3685866"/>
                <a:gd name="csY4104" fmla="*/ 1286524 h 2287844"/>
                <a:gd name="csX4105" fmla="*/ 467829 w 3685866"/>
                <a:gd name="csY4105" fmla="*/ 1286032 h 2287844"/>
                <a:gd name="csX4106" fmla="*/ 465066 w 3685866"/>
                <a:gd name="csY4106" fmla="*/ 1283324 h 2287844"/>
                <a:gd name="csX4107" fmla="*/ 465066 w 3685866"/>
                <a:gd name="csY4107" fmla="*/ 1276662 h 2287844"/>
                <a:gd name="csX4108" fmla="*/ 463489 w 3685866"/>
                <a:gd name="csY4108" fmla="*/ 1273392 h 2287844"/>
                <a:gd name="csX4109" fmla="*/ 461450 w 3685866"/>
                <a:gd name="csY4109" fmla="*/ 1258168 h 2287844"/>
                <a:gd name="csX4110" fmla="*/ 457125 w 3685866"/>
                <a:gd name="csY4110" fmla="*/ 1256491 h 2287844"/>
                <a:gd name="csX4111" fmla="*/ 454755 w 3685866"/>
                <a:gd name="csY4111" fmla="*/ 1254722 h 2287844"/>
                <a:gd name="csX4112" fmla="*/ 451930 w 3685866"/>
                <a:gd name="csY4112" fmla="*/ 1253830 h 2287844"/>
                <a:gd name="csX4113" fmla="*/ 448798 w 3685866"/>
                <a:gd name="csY4113" fmla="*/ 1251422 h 2287844"/>
                <a:gd name="csX4114" fmla="*/ 445043 w 3685866"/>
                <a:gd name="csY4114" fmla="*/ 1245121 h 2287844"/>
                <a:gd name="csX4115" fmla="*/ 441357 w 3685866"/>
                <a:gd name="csY4115" fmla="*/ 1240890 h 2287844"/>
                <a:gd name="csX4116" fmla="*/ 438325 w 3685866"/>
                <a:gd name="csY4116" fmla="*/ 1235167 h 2287844"/>
                <a:gd name="csX4117" fmla="*/ 436462 w 3685866"/>
                <a:gd name="csY4117" fmla="*/ 1233059 h 2287844"/>
                <a:gd name="csX4118" fmla="*/ 435100 w 3685866"/>
                <a:gd name="csY4118" fmla="*/ 1232405 h 2287844"/>
                <a:gd name="csX4119" fmla="*/ 436039 w 3685866"/>
                <a:gd name="csY4119" fmla="*/ 1235298 h 2287844"/>
                <a:gd name="csX4120" fmla="*/ 436763 w 3685866"/>
                <a:gd name="csY4120" fmla="*/ 1238398 h 2287844"/>
                <a:gd name="csX4121" fmla="*/ 431268 w 3685866"/>
                <a:gd name="csY4121" fmla="*/ 1237636 h 2287844"/>
                <a:gd name="csX4122" fmla="*/ 415338 w 3685866"/>
                <a:gd name="csY4122" fmla="*/ 1222928 h 2287844"/>
                <a:gd name="csX4123" fmla="*/ 412614 w 3685866"/>
                <a:gd name="csY4123" fmla="*/ 1221774 h 2287844"/>
                <a:gd name="csX4124" fmla="*/ 411560 w 3685866"/>
                <a:gd name="csY4124" fmla="*/ 1223105 h 2287844"/>
                <a:gd name="csX4125" fmla="*/ 406666 w 3685866"/>
                <a:gd name="csY4125" fmla="*/ 1221135 h 2287844"/>
                <a:gd name="csX4126" fmla="*/ 405096 w 3685866"/>
                <a:gd name="csY4126" fmla="*/ 1217650 h 2287844"/>
                <a:gd name="csX4127" fmla="*/ 391552 w 3685866"/>
                <a:gd name="csY4127" fmla="*/ 1201311 h 2287844"/>
                <a:gd name="csX4128" fmla="*/ 367527 w 3685866"/>
                <a:gd name="csY4128" fmla="*/ 1182702 h 2287844"/>
                <a:gd name="csX4129" fmla="*/ 351105 w 3685866"/>
                <a:gd name="csY4129" fmla="*/ 1171324 h 2287844"/>
                <a:gd name="csX4130" fmla="*/ 338838 w 3685866"/>
                <a:gd name="csY4130" fmla="*/ 1166232 h 2287844"/>
                <a:gd name="csX4131" fmla="*/ 337615 w 3685866"/>
                <a:gd name="csY4131" fmla="*/ 1166832 h 2287844"/>
                <a:gd name="csX4132" fmla="*/ 336376 w 3685866"/>
                <a:gd name="csY4132" fmla="*/ 1168947 h 2287844"/>
                <a:gd name="csX4133" fmla="*/ 332790 w 3685866"/>
                <a:gd name="csY4133" fmla="*/ 1169532 h 2287844"/>
                <a:gd name="csX4134" fmla="*/ 329642 w 3685866"/>
                <a:gd name="csY4134" fmla="*/ 1169116 h 2287844"/>
                <a:gd name="csX4135" fmla="*/ 318599 w 3685866"/>
                <a:gd name="csY4135" fmla="*/ 1164555 h 2287844"/>
                <a:gd name="csX4136" fmla="*/ 315928 w 3685866"/>
                <a:gd name="csY4136" fmla="*/ 1163931 h 2287844"/>
                <a:gd name="csX4137" fmla="*/ 304162 w 3685866"/>
                <a:gd name="csY4137" fmla="*/ 1164108 h 2287844"/>
                <a:gd name="csX4138" fmla="*/ 302924 w 3685866"/>
                <a:gd name="csY4138" fmla="*/ 1165393 h 2287844"/>
                <a:gd name="csX4139" fmla="*/ 298791 w 3685866"/>
                <a:gd name="csY4139" fmla="*/ 1175048 h 2287844"/>
                <a:gd name="csX4140" fmla="*/ 296582 w 3685866"/>
                <a:gd name="csY4140" fmla="*/ 1176994 h 2287844"/>
                <a:gd name="csX4141" fmla="*/ 292427 w 3685866"/>
                <a:gd name="csY4141" fmla="*/ 1178771 h 2287844"/>
                <a:gd name="csX4142" fmla="*/ 293619 w 3685866"/>
                <a:gd name="csY4142" fmla="*/ 1175863 h 2287844"/>
                <a:gd name="csX4143" fmla="*/ 296459 w 3685866"/>
                <a:gd name="csY4143" fmla="*/ 1173747 h 2287844"/>
                <a:gd name="csX4144" fmla="*/ 298299 w 3685866"/>
                <a:gd name="csY4144" fmla="*/ 1166724 h 2287844"/>
                <a:gd name="csX4145" fmla="*/ 298406 w 3685866"/>
                <a:gd name="csY4145" fmla="*/ 1163808 h 2287844"/>
                <a:gd name="csX4146" fmla="*/ 299399 w 3685866"/>
                <a:gd name="csY4146" fmla="*/ 1159962 h 2287844"/>
                <a:gd name="csX4147" fmla="*/ 299199 w 3685866"/>
                <a:gd name="csY4147" fmla="*/ 1156900 h 2287844"/>
                <a:gd name="csX4148" fmla="*/ 297698 w 3685866"/>
                <a:gd name="csY4148" fmla="*/ 1155908 h 2287844"/>
                <a:gd name="csX4149" fmla="*/ 294913 w 3685866"/>
                <a:gd name="csY4149" fmla="*/ 1156923 h 2287844"/>
                <a:gd name="csX4150" fmla="*/ 288933 w 3685866"/>
                <a:gd name="csY4150" fmla="*/ 1160623 h 2287844"/>
                <a:gd name="csX4151" fmla="*/ 288133 w 3685866"/>
                <a:gd name="csY4151" fmla="*/ 1159646 h 2287844"/>
                <a:gd name="csX4152" fmla="*/ 289849 w 3685866"/>
                <a:gd name="csY4152" fmla="*/ 1155823 h 2287844"/>
                <a:gd name="csX4153" fmla="*/ 289387 w 3685866"/>
                <a:gd name="csY4153" fmla="*/ 1154315 h 2287844"/>
                <a:gd name="csX4154" fmla="*/ 286878 w 3685866"/>
                <a:gd name="csY4154" fmla="*/ 1154885 h 2287844"/>
                <a:gd name="csX4155" fmla="*/ 281546 w 3685866"/>
                <a:gd name="csY4155" fmla="*/ 1153123 h 2287844"/>
                <a:gd name="csX4156" fmla="*/ 275951 w 3685866"/>
                <a:gd name="csY4156" fmla="*/ 1153761 h 2287844"/>
                <a:gd name="csX4157" fmla="*/ 274935 w 3685866"/>
                <a:gd name="csY4157" fmla="*/ 1149130 h 2287844"/>
                <a:gd name="csX4158" fmla="*/ 271280 w 3685866"/>
                <a:gd name="csY4158" fmla="*/ 1146515 h 2287844"/>
                <a:gd name="csX4159" fmla="*/ 269771 w 3685866"/>
                <a:gd name="csY4159" fmla="*/ 1144292 h 2287844"/>
                <a:gd name="csX4160" fmla="*/ 271611 w 3685866"/>
                <a:gd name="csY4160" fmla="*/ 1141715 h 2287844"/>
                <a:gd name="csX4161" fmla="*/ 284085 w 3685866"/>
                <a:gd name="csY4161" fmla="*/ 1145953 h 2287844"/>
                <a:gd name="csX4162" fmla="*/ 287556 w 3685866"/>
                <a:gd name="csY4162" fmla="*/ 1146199 h 2287844"/>
                <a:gd name="csX4163" fmla="*/ 289272 w 3685866"/>
                <a:gd name="csY4163" fmla="*/ 1144684 h 2287844"/>
                <a:gd name="csX4164" fmla="*/ 289664 w 3685866"/>
                <a:gd name="csY4164" fmla="*/ 1141938 h 2287844"/>
                <a:gd name="csX4165" fmla="*/ 289556 w 3685866"/>
                <a:gd name="csY4165" fmla="*/ 1138730 h 2287844"/>
                <a:gd name="csX4166" fmla="*/ 288125 w 3685866"/>
                <a:gd name="csY4166" fmla="*/ 1136876 h 2287844"/>
                <a:gd name="csX4167" fmla="*/ 279999 w 3685866"/>
                <a:gd name="csY4167" fmla="*/ 1133468 h 2287844"/>
                <a:gd name="csX4168" fmla="*/ 276243 w 3685866"/>
                <a:gd name="csY4168" fmla="*/ 1129575 h 2287844"/>
                <a:gd name="csX4169" fmla="*/ 267455 w 3685866"/>
                <a:gd name="csY4169" fmla="*/ 1124236 h 2287844"/>
                <a:gd name="csX4170" fmla="*/ 267124 w 3685866"/>
                <a:gd name="csY4170" fmla="*/ 1126737 h 2287844"/>
                <a:gd name="csX4171" fmla="*/ 268448 w 3685866"/>
                <a:gd name="csY4171" fmla="*/ 1131668 h 2287844"/>
                <a:gd name="csX4172" fmla="*/ 267747 w 3685866"/>
                <a:gd name="csY4172" fmla="*/ 1133260 h 2287844"/>
                <a:gd name="csX4173" fmla="*/ 265185 w 3685866"/>
                <a:gd name="csY4173" fmla="*/ 1131875 h 2287844"/>
                <a:gd name="csX4174" fmla="*/ 263222 w 3685866"/>
                <a:gd name="csY4174" fmla="*/ 1132891 h 2287844"/>
                <a:gd name="csX4175" fmla="*/ 260575 w 3685866"/>
                <a:gd name="csY4175" fmla="*/ 1138807 h 2287844"/>
                <a:gd name="csX4176" fmla="*/ 258005 w 3685866"/>
                <a:gd name="csY4176" fmla="*/ 1140299 h 2287844"/>
                <a:gd name="csX4177" fmla="*/ 255974 w 3685866"/>
                <a:gd name="csY4177" fmla="*/ 1140761 h 2287844"/>
                <a:gd name="csX4178" fmla="*/ 247262 w 3685866"/>
                <a:gd name="csY4178" fmla="*/ 1135799 h 2287844"/>
                <a:gd name="csX4179" fmla="*/ 243376 w 3685866"/>
                <a:gd name="csY4179" fmla="*/ 1134914 h 2287844"/>
                <a:gd name="csX4180" fmla="*/ 244554 w 3685866"/>
                <a:gd name="csY4180" fmla="*/ 1143107 h 2287844"/>
                <a:gd name="csX4181" fmla="*/ 244515 w 3685866"/>
                <a:gd name="csY4181" fmla="*/ 1145953 h 2287844"/>
                <a:gd name="csX4182" fmla="*/ 243961 w 3685866"/>
                <a:gd name="csY4182" fmla="*/ 1148707 h 2287844"/>
                <a:gd name="csX4183" fmla="*/ 243184 w 3685866"/>
                <a:gd name="csY4183" fmla="*/ 1150115 h 2287844"/>
                <a:gd name="csX4184" fmla="*/ 241637 w 3685866"/>
                <a:gd name="csY4184" fmla="*/ 1150731 h 2287844"/>
                <a:gd name="csX4185" fmla="*/ 237889 w 3685866"/>
                <a:gd name="csY4185" fmla="*/ 1150484 h 2287844"/>
                <a:gd name="csX4186" fmla="*/ 232802 w 3685866"/>
                <a:gd name="csY4186" fmla="*/ 1147261 h 2287844"/>
                <a:gd name="csX4187" fmla="*/ 229517 w 3685866"/>
                <a:gd name="csY4187" fmla="*/ 1144222 h 2287844"/>
                <a:gd name="csX4188" fmla="*/ 228493 w 3685866"/>
                <a:gd name="csY4188" fmla="*/ 1144092 h 2287844"/>
                <a:gd name="csX4189" fmla="*/ 228047 w 3685866"/>
                <a:gd name="csY4189" fmla="*/ 1144461 h 2287844"/>
                <a:gd name="csX4190" fmla="*/ 228847 w 3685866"/>
                <a:gd name="csY4190" fmla="*/ 1147507 h 2287844"/>
                <a:gd name="csX4191" fmla="*/ 228631 w 3685866"/>
                <a:gd name="csY4191" fmla="*/ 1149846 h 2287844"/>
                <a:gd name="csX4192" fmla="*/ 228139 w 3685866"/>
                <a:gd name="csY4192" fmla="*/ 1152384 h 2287844"/>
                <a:gd name="csX4193" fmla="*/ 227446 w 3685866"/>
                <a:gd name="csY4193" fmla="*/ 1154685 h 2287844"/>
                <a:gd name="csX4194" fmla="*/ 226484 w 3685866"/>
                <a:gd name="csY4194" fmla="*/ 1156608 h 2287844"/>
                <a:gd name="csX4195" fmla="*/ 224469 w 3685866"/>
                <a:gd name="csY4195" fmla="*/ 1159085 h 2287844"/>
                <a:gd name="csX4196" fmla="*/ 220982 w 3685866"/>
                <a:gd name="csY4196" fmla="*/ 1161039 h 2287844"/>
                <a:gd name="csX4197" fmla="*/ 211386 w 3685866"/>
                <a:gd name="csY4197" fmla="*/ 1164847 h 2287844"/>
                <a:gd name="csX4198" fmla="*/ 210624 w 3685866"/>
                <a:gd name="csY4198" fmla="*/ 1166524 h 2287844"/>
                <a:gd name="csX4199" fmla="*/ 207530 w 3685866"/>
                <a:gd name="csY4199" fmla="*/ 1177063 h 2287844"/>
                <a:gd name="csX4200" fmla="*/ 206692 w 3685866"/>
                <a:gd name="csY4200" fmla="*/ 1178602 h 2287844"/>
                <a:gd name="csX4201" fmla="*/ 205561 w 3685866"/>
                <a:gd name="csY4201" fmla="*/ 1179902 h 2287844"/>
                <a:gd name="csX4202" fmla="*/ 202259 w 3685866"/>
                <a:gd name="csY4202" fmla="*/ 1181586 h 2287844"/>
                <a:gd name="csX4203" fmla="*/ 200812 w 3685866"/>
                <a:gd name="csY4203" fmla="*/ 1182333 h 2287844"/>
                <a:gd name="csX4204" fmla="*/ 196349 w 3685866"/>
                <a:gd name="csY4204" fmla="*/ 1185256 h 2287844"/>
                <a:gd name="csX4205" fmla="*/ 193625 w 3685866"/>
                <a:gd name="csY4205" fmla="*/ 1187225 h 2287844"/>
                <a:gd name="csX4206" fmla="*/ 190347 w 3685866"/>
                <a:gd name="csY4206" fmla="*/ 1188671 h 2287844"/>
                <a:gd name="csX4207" fmla="*/ 191193 w 3685866"/>
                <a:gd name="csY4207" fmla="*/ 1190587 h 2287844"/>
                <a:gd name="csX4208" fmla="*/ 196642 w 3685866"/>
                <a:gd name="csY4208" fmla="*/ 1190987 h 2287844"/>
                <a:gd name="csX4209" fmla="*/ 197480 w 3685866"/>
                <a:gd name="csY4209" fmla="*/ 1191533 h 2287844"/>
                <a:gd name="csX4210" fmla="*/ 198088 w 3685866"/>
                <a:gd name="csY4210" fmla="*/ 1192510 h 2287844"/>
                <a:gd name="csX4211" fmla="*/ 198188 w 3685866"/>
                <a:gd name="csY4211" fmla="*/ 1194080 h 2287844"/>
                <a:gd name="csX4212" fmla="*/ 197642 w 3685866"/>
                <a:gd name="csY4212" fmla="*/ 1196611 h 2287844"/>
                <a:gd name="csX4213" fmla="*/ 191747 w 3685866"/>
                <a:gd name="csY4213" fmla="*/ 1210465 h 2287844"/>
                <a:gd name="csX4214" fmla="*/ 191563 w 3685866"/>
                <a:gd name="csY4214" fmla="*/ 1213365 h 2287844"/>
                <a:gd name="csX4215" fmla="*/ 193487 w 3685866"/>
                <a:gd name="csY4215" fmla="*/ 1221397 h 2287844"/>
                <a:gd name="csX4216" fmla="*/ 196187 w 3685866"/>
                <a:gd name="csY4216" fmla="*/ 1230813 h 2287844"/>
                <a:gd name="csX4217" fmla="*/ 204353 w 3685866"/>
                <a:gd name="csY4217" fmla="*/ 1234975 h 2287844"/>
                <a:gd name="csX4218" fmla="*/ 210416 w 3685866"/>
                <a:gd name="csY4218" fmla="*/ 1238213 h 2287844"/>
                <a:gd name="csX4219" fmla="*/ 214310 w 3685866"/>
                <a:gd name="csY4219" fmla="*/ 1245860 h 2287844"/>
                <a:gd name="csX4220" fmla="*/ 220736 w 3685866"/>
                <a:gd name="csY4220" fmla="*/ 1255868 h 2287844"/>
                <a:gd name="csX4221" fmla="*/ 224137 w 3685866"/>
                <a:gd name="csY4221" fmla="*/ 1259592 h 2287844"/>
                <a:gd name="csX4222" fmla="*/ 224330 w 3685866"/>
                <a:gd name="csY4222" fmla="*/ 1260746 h 2287844"/>
                <a:gd name="csX4223" fmla="*/ 223322 w 3685866"/>
                <a:gd name="csY4223" fmla="*/ 1267584 h 2287844"/>
                <a:gd name="csX4224" fmla="*/ 219205 w 3685866"/>
                <a:gd name="csY4224" fmla="*/ 1274400 h 2287844"/>
                <a:gd name="csX4225" fmla="*/ 215357 w 3685866"/>
                <a:gd name="csY4225" fmla="*/ 1280124 h 2287844"/>
                <a:gd name="csX4226" fmla="*/ 211371 w 3685866"/>
                <a:gd name="csY4226" fmla="*/ 1286986 h 2287844"/>
                <a:gd name="csX4227" fmla="*/ 208254 w 3685866"/>
                <a:gd name="csY4227" fmla="*/ 1292809 h 2287844"/>
                <a:gd name="csX4228" fmla="*/ 204876 w 3685866"/>
                <a:gd name="csY4228" fmla="*/ 1299756 h 2287844"/>
                <a:gd name="csX4229" fmla="*/ 204483 w 3685866"/>
                <a:gd name="csY4229" fmla="*/ 1302002 h 2287844"/>
                <a:gd name="csX4230" fmla="*/ 204422 w 3685866"/>
                <a:gd name="csY4230" fmla="*/ 1304118 h 2287844"/>
                <a:gd name="csX4231" fmla="*/ 205006 w 3685866"/>
                <a:gd name="csY4231" fmla="*/ 1306449 h 2287844"/>
                <a:gd name="csX4232" fmla="*/ 209331 w 3685866"/>
                <a:gd name="csY4232" fmla="*/ 1314857 h 2287844"/>
                <a:gd name="csX4233" fmla="*/ 211017 w 3685866"/>
                <a:gd name="csY4233" fmla="*/ 1319126 h 2287844"/>
                <a:gd name="csX4234" fmla="*/ 213025 w 3685866"/>
                <a:gd name="csY4234" fmla="*/ 1323727 h 2287844"/>
                <a:gd name="csX4235" fmla="*/ 214757 w 3685866"/>
                <a:gd name="csY4235" fmla="*/ 1328727 h 2287844"/>
                <a:gd name="csX4236" fmla="*/ 215757 w 3685866"/>
                <a:gd name="csY4236" fmla="*/ 1333196 h 2287844"/>
                <a:gd name="csX4237" fmla="*/ 217488 w 3685866"/>
                <a:gd name="csY4237" fmla="*/ 1337528 h 2287844"/>
                <a:gd name="csX4238" fmla="*/ 218566 w 3685866"/>
                <a:gd name="csY4238" fmla="*/ 1339735 h 2287844"/>
                <a:gd name="csX4239" fmla="*/ 220351 w 3685866"/>
                <a:gd name="csY4239" fmla="*/ 1342828 h 2287844"/>
                <a:gd name="csX4240" fmla="*/ 222506 w 3685866"/>
                <a:gd name="csY4240" fmla="*/ 1347413 h 2287844"/>
                <a:gd name="csX4241" fmla="*/ 223221 w 3685866"/>
                <a:gd name="csY4241" fmla="*/ 1351036 h 2287844"/>
                <a:gd name="csX4242" fmla="*/ 226477 w 3685866"/>
                <a:gd name="csY4242" fmla="*/ 1363529 h 2287844"/>
                <a:gd name="csX4243" fmla="*/ 226808 w 3685866"/>
                <a:gd name="csY4243" fmla="*/ 1366691 h 2287844"/>
                <a:gd name="csX4244" fmla="*/ 226646 w 3685866"/>
                <a:gd name="csY4244" fmla="*/ 1369030 h 2287844"/>
                <a:gd name="csX4245" fmla="*/ 225215 w 3685866"/>
                <a:gd name="csY4245" fmla="*/ 1369599 h 2287844"/>
                <a:gd name="csX4246" fmla="*/ 222052 w 3685866"/>
                <a:gd name="csY4246" fmla="*/ 1369968 h 2287844"/>
                <a:gd name="csX4247" fmla="*/ 218620 w 3685866"/>
                <a:gd name="csY4247" fmla="*/ 1371499 h 2287844"/>
                <a:gd name="csX4248" fmla="*/ 218450 w 3685866"/>
                <a:gd name="csY4248" fmla="*/ 1372014 h 2287844"/>
                <a:gd name="csX4249" fmla="*/ 220690 w 3685866"/>
                <a:gd name="csY4249" fmla="*/ 1374922 h 2287844"/>
                <a:gd name="csX4250" fmla="*/ 218712 w 3685866"/>
                <a:gd name="csY4250" fmla="*/ 1379884 h 2287844"/>
                <a:gd name="csX4251" fmla="*/ 218427 w 3685866"/>
                <a:gd name="csY4251" fmla="*/ 1386954 h 2287844"/>
                <a:gd name="csX4252" fmla="*/ 216319 w 3685866"/>
                <a:gd name="csY4252" fmla="*/ 1390646 h 2287844"/>
                <a:gd name="csX4253" fmla="*/ 216119 w 3685866"/>
                <a:gd name="csY4253" fmla="*/ 1391500 h 2287844"/>
                <a:gd name="csX4254" fmla="*/ 216211 w 3685866"/>
                <a:gd name="csY4254" fmla="*/ 1392216 h 2287844"/>
                <a:gd name="csX4255" fmla="*/ 216588 w 3685866"/>
                <a:gd name="csY4255" fmla="*/ 1392777 h 2287844"/>
                <a:gd name="csX4256" fmla="*/ 220490 w 3685866"/>
                <a:gd name="csY4256" fmla="*/ 1393762 h 2287844"/>
                <a:gd name="csX4257" fmla="*/ 220828 w 3685866"/>
                <a:gd name="csY4257" fmla="*/ 1394762 h 2287844"/>
                <a:gd name="csX4258" fmla="*/ 220844 w 3685866"/>
                <a:gd name="csY4258" fmla="*/ 1396832 h 2287844"/>
                <a:gd name="csX4259" fmla="*/ 220497 w 3685866"/>
                <a:gd name="csY4259" fmla="*/ 1398739 h 2287844"/>
                <a:gd name="csX4260" fmla="*/ 218535 w 3685866"/>
                <a:gd name="csY4260" fmla="*/ 1400155 h 2287844"/>
                <a:gd name="csX4261" fmla="*/ 216434 w 3685866"/>
                <a:gd name="csY4261" fmla="*/ 1402240 h 2287844"/>
                <a:gd name="csX4262" fmla="*/ 215965 w 3685866"/>
                <a:gd name="csY4262" fmla="*/ 1404163 h 2287844"/>
                <a:gd name="csX4263" fmla="*/ 216034 w 3685866"/>
                <a:gd name="csY4263" fmla="*/ 1405871 h 2287844"/>
                <a:gd name="csX4264" fmla="*/ 216750 w 3685866"/>
                <a:gd name="csY4264" fmla="*/ 1408755 h 2287844"/>
                <a:gd name="csX4265" fmla="*/ 218143 w 3685866"/>
                <a:gd name="csY4265" fmla="*/ 1412110 h 2287844"/>
                <a:gd name="csX4266" fmla="*/ 219905 w 3685866"/>
                <a:gd name="csY4266" fmla="*/ 1414210 h 2287844"/>
                <a:gd name="csX4267" fmla="*/ 226161 w 3685866"/>
                <a:gd name="csY4267" fmla="*/ 1416202 h 2287844"/>
                <a:gd name="csX4268" fmla="*/ 226969 w 3685866"/>
                <a:gd name="csY4268" fmla="*/ 1417841 h 2287844"/>
                <a:gd name="csX4269" fmla="*/ 227308 w 3685866"/>
                <a:gd name="csY4269" fmla="*/ 1420087 h 2287844"/>
                <a:gd name="csX4270" fmla="*/ 227177 w 3685866"/>
                <a:gd name="csY4270" fmla="*/ 1422279 h 2287844"/>
                <a:gd name="csX4271" fmla="*/ 224268 w 3685866"/>
                <a:gd name="csY4271" fmla="*/ 1426649 h 2287844"/>
                <a:gd name="csX4272" fmla="*/ 224291 w 3685866"/>
                <a:gd name="csY4272" fmla="*/ 1428326 h 2287844"/>
                <a:gd name="csX4273" fmla="*/ 225484 w 3685866"/>
                <a:gd name="csY4273" fmla="*/ 1432372 h 2287844"/>
                <a:gd name="csX4274" fmla="*/ 226916 w 3685866"/>
                <a:gd name="csY4274" fmla="*/ 1436226 h 2287844"/>
                <a:gd name="csX4275" fmla="*/ 233018 w 3685866"/>
                <a:gd name="csY4275" fmla="*/ 1440396 h 2287844"/>
                <a:gd name="csX4276" fmla="*/ 235119 w 3685866"/>
                <a:gd name="csY4276" fmla="*/ 1442673 h 2287844"/>
                <a:gd name="csX4277" fmla="*/ 235673 w 3685866"/>
                <a:gd name="csY4277" fmla="*/ 1444481 h 2287844"/>
                <a:gd name="csX4278" fmla="*/ 235981 w 3685866"/>
                <a:gd name="csY4278" fmla="*/ 1447396 h 2287844"/>
                <a:gd name="csX4279" fmla="*/ 235942 w 3685866"/>
                <a:gd name="csY4279" fmla="*/ 1450550 h 2287844"/>
                <a:gd name="csX4280" fmla="*/ 235465 w 3685866"/>
                <a:gd name="csY4280" fmla="*/ 1453343 h 2287844"/>
                <a:gd name="csX4281" fmla="*/ 233549 w 3685866"/>
                <a:gd name="csY4281" fmla="*/ 1456936 h 2287844"/>
                <a:gd name="csX4282" fmla="*/ 229124 w 3685866"/>
                <a:gd name="csY4282" fmla="*/ 1463998 h 2287844"/>
                <a:gd name="csX4283" fmla="*/ 224669 w 3685866"/>
                <a:gd name="csY4283" fmla="*/ 1466728 h 2287844"/>
                <a:gd name="csX4284" fmla="*/ 224399 w 3685866"/>
                <a:gd name="csY4284" fmla="*/ 1467321 h 2287844"/>
                <a:gd name="csX4285" fmla="*/ 225777 w 3685866"/>
                <a:gd name="csY4285" fmla="*/ 1469567 h 2287844"/>
                <a:gd name="csX4286" fmla="*/ 233618 w 3685866"/>
                <a:gd name="csY4286" fmla="*/ 1478537 h 2287844"/>
                <a:gd name="csX4287" fmla="*/ 238736 w 3685866"/>
                <a:gd name="csY4287" fmla="*/ 1482714 h 2287844"/>
                <a:gd name="csX4288" fmla="*/ 245631 w 3685866"/>
                <a:gd name="csY4288" fmla="*/ 1488330 h 2287844"/>
                <a:gd name="csX4289" fmla="*/ 250079 w 3685866"/>
                <a:gd name="csY4289" fmla="*/ 1492753 h 2287844"/>
                <a:gd name="csX4290" fmla="*/ 251518 w 3685866"/>
                <a:gd name="csY4290" fmla="*/ 1495923 h 2287844"/>
                <a:gd name="csX4291" fmla="*/ 253442 w 3685866"/>
                <a:gd name="csY4291" fmla="*/ 1499446 h 2287844"/>
                <a:gd name="csX4292" fmla="*/ 255604 w 3685866"/>
                <a:gd name="csY4292" fmla="*/ 1502316 h 2287844"/>
                <a:gd name="csX4293" fmla="*/ 257166 w 3685866"/>
                <a:gd name="csY4293" fmla="*/ 1504800 h 2287844"/>
                <a:gd name="csX4294" fmla="*/ 257759 w 3685866"/>
                <a:gd name="csY4294" fmla="*/ 1506400 h 2287844"/>
                <a:gd name="csX4295" fmla="*/ 257705 w 3685866"/>
                <a:gd name="csY4295" fmla="*/ 1508116 h 2287844"/>
                <a:gd name="csX4296" fmla="*/ 255619 w 3685866"/>
                <a:gd name="csY4296" fmla="*/ 1513278 h 2287844"/>
                <a:gd name="csX4297" fmla="*/ 254434 w 3685866"/>
                <a:gd name="csY4297" fmla="*/ 1517255 h 2287844"/>
                <a:gd name="csX4298" fmla="*/ 252349 w 3685866"/>
                <a:gd name="csY4298" fmla="*/ 1523063 h 2287844"/>
                <a:gd name="csX4299" fmla="*/ 250210 w 3685866"/>
                <a:gd name="csY4299" fmla="*/ 1527094 h 2287844"/>
                <a:gd name="csX4300" fmla="*/ 244792 w 3685866"/>
                <a:gd name="csY4300" fmla="*/ 1534433 h 2287844"/>
                <a:gd name="csX4301" fmla="*/ 236797 w 3685866"/>
                <a:gd name="csY4301" fmla="*/ 1543511 h 2287844"/>
                <a:gd name="csX4302" fmla="*/ 234942 w 3685866"/>
                <a:gd name="csY4302" fmla="*/ 1546241 h 2287844"/>
                <a:gd name="csX4303" fmla="*/ 231202 w 3685866"/>
                <a:gd name="csY4303" fmla="*/ 1550988 h 2287844"/>
                <a:gd name="csX4304" fmla="*/ 224792 w 3685866"/>
                <a:gd name="csY4304" fmla="*/ 1560473 h 2287844"/>
                <a:gd name="csX4305" fmla="*/ 223137 w 3685866"/>
                <a:gd name="csY4305" fmla="*/ 1562558 h 2287844"/>
                <a:gd name="csX4306" fmla="*/ 217889 w 3685866"/>
                <a:gd name="csY4306" fmla="*/ 1570066 h 2287844"/>
                <a:gd name="csX4307" fmla="*/ 215495 w 3685866"/>
                <a:gd name="csY4307" fmla="*/ 1572451 h 2287844"/>
                <a:gd name="csX4308" fmla="*/ 213610 w 3685866"/>
                <a:gd name="csY4308" fmla="*/ 1574674 h 2287844"/>
                <a:gd name="csX4309" fmla="*/ 208416 w 3685866"/>
                <a:gd name="csY4309" fmla="*/ 1581713 h 2287844"/>
                <a:gd name="csX4310" fmla="*/ 202829 w 3685866"/>
                <a:gd name="csY4310" fmla="*/ 1587029 h 2287844"/>
                <a:gd name="csX4311" fmla="*/ 197349 w 3685866"/>
                <a:gd name="csY4311" fmla="*/ 1591952 h 2287844"/>
                <a:gd name="csX4312" fmla="*/ 195703 w 3685866"/>
                <a:gd name="csY4312" fmla="*/ 1594437 h 2287844"/>
                <a:gd name="csX4313" fmla="*/ 193656 w 3685866"/>
                <a:gd name="csY4313" fmla="*/ 1596337 h 2287844"/>
                <a:gd name="csX4314" fmla="*/ 191216 w 3685866"/>
                <a:gd name="csY4314" fmla="*/ 1598137 h 2287844"/>
                <a:gd name="csX4315" fmla="*/ 190193 w 3685866"/>
                <a:gd name="csY4315" fmla="*/ 1599145 h 2287844"/>
                <a:gd name="csX4316" fmla="*/ 184675 w 3685866"/>
                <a:gd name="csY4316" fmla="*/ 1605830 h 2287844"/>
                <a:gd name="csX4317" fmla="*/ 177018 w 3685866"/>
                <a:gd name="csY4317" fmla="*/ 1615046 h 2287844"/>
                <a:gd name="csX4318" fmla="*/ 185260 w 3685866"/>
                <a:gd name="csY4318" fmla="*/ 1613515 h 2287844"/>
                <a:gd name="csX4319" fmla="*/ 192463 w 3685866"/>
                <a:gd name="csY4319" fmla="*/ 1608846 h 2287844"/>
                <a:gd name="csX4320" fmla="*/ 193871 w 3685866"/>
                <a:gd name="csY4320" fmla="*/ 1609938 h 2287844"/>
                <a:gd name="csX4321" fmla="*/ 195441 w 3685866"/>
                <a:gd name="csY4321" fmla="*/ 1611761 h 2287844"/>
                <a:gd name="csX4322" fmla="*/ 195218 w 3685866"/>
                <a:gd name="csY4322" fmla="*/ 1614746 h 2287844"/>
                <a:gd name="csX4323" fmla="*/ 194833 w 3685866"/>
                <a:gd name="csY4323" fmla="*/ 1616992 h 2287844"/>
                <a:gd name="csX4324" fmla="*/ 192009 w 3685866"/>
                <a:gd name="csY4324" fmla="*/ 1614869 h 2287844"/>
                <a:gd name="csX4325" fmla="*/ 192671 w 3685866"/>
                <a:gd name="csY4325" fmla="*/ 1617377 h 2287844"/>
                <a:gd name="csX4326" fmla="*/ 195279 w 3685866"/>
                <a:gd name="csY4326" fmla="*/ 1622077 h 2287844"/>
                <a:gd name="csX4327" fmla="*/ 198943 w 3685866"/>
                <a:gd name="csY4327" fmla="*/ 1623985 h 2287844"/>
                <a:gd name="csX4328" fmla="*/ 204483 w 3685866"/>
                <a:gd name="csY4328" fmla="*/ 1630078 h 2287844"/>
                <a:gd name="csX4329" fmla="*/ 210993 w 3685866"/>
                <a:gd name="csY4329" fmla="*/ 1630747 h 2287844"/>
                <a:gd name="csX4330" fmla="*/ 215288 w 3685866"/>
                <a:gd name="csY4330" fmla="*/ 1629624 h 2287844"/>
                <a:gd name="csX4331" fmla="*/ 218566 w 3685866"/>
                <a:gd name="csY4331" fmla="*/ 1629909 h 2287844"/>
                <a:gd name="csX4332" fmla="*/ 221829 w 3685866"/>
                <a:gd name="csY4332" fmla="*/ 1633132 h 2287844"/>
                <a:gd name="csX4333" fmla="*/ 224083 w 3685866"/>
                <a:gd name="csY4333" fmla="*/ 1637217 h 2287844"/>
                <a:gd name="csX4334" fmla="*/ 225877 w 3685866"/>
                <a:gd name="csY4334" fmla="*/ 1638240 h 2287844"/>
                <a:gd name="csX4335" fmla="*/ 228308 w 3685866"/>
                <a:gd name="csY4335" fmla="*/ 1640194 h 2287844"/>
                <a:gd name="csX4336" fmla="*/ 227970 w 3685866"/>
                <a:gd name="csY4336" fmla="*/ 1642463 h 2287844"/>
                <a:gd name="csX4337" fmla="*/ 227231 w 3685866"/>
                <a:gd name="csY4337" fmla="*/ 1643779 h 2287844"/>
                <a:gd name="csX4338" fmla="*/ 217450 w 3685866"/>
                <a:gd name="csY4338" fmla="*/ 1640255 h 2287844"/>
                <a:gd name="csX4339" fmla="*/ 206168 w 3685866"/>
                <a:gd name="csY4339" fmla="*/ 1638355 h 2287844"/>
                <a:gd name="csX4340" fmla="*/ 204699 w 3685866"/>
                <a:gd name="csY4340" fmla="*/ 1640025 h 2287844"/>
                <a:gd name="csX4341" fmla="*/ 203275 w 3685866"/>
                <a:gd name="csY4341" fmla="*/ 1642586 h 2287844"/>
                <a:gd name="csX4342" fmla="*/ 202590 w 3685866"/>
                <a:gd name="csY4342" fmla="*/ 1644594 h 2287844"/>
                <a:gd name="csX4343" fmla="*/ 201851 w 3685866"/>
                <a:gd name="csY4343" fmla="*/ 1645717 h 2287844"/>
                <a:gd name="csX4344" fmla="*/ 200112 w 3685866"/>
                <a:gd name="csY4344" fmla="*/ 1646440 h 2287844"/>
                <a:gd name="csX4345" fmla="*/ 197534 w 3685866"/>
                <a:gd name="csY4345" fmla="*/ 1646664 h 2287844"/>
                <a:gd name="csX4346" fmla="*/ 194433 w 3685866"/>
                <a:gd name="csY4346" fmla="*/ 1646179 h 2287844"/>
                <a:gd name="csX4347" fmla="*/ 192578 w 3685866"/>
                <a:gd name="csY4347" fmla="*/ 1644833 h 2287844"/>
                <a:gd name="csX4348" fmla="*/ 191193 w 3685866"/>
                <a:gd name="csY4348" fmla="*/ 1646348 h 2287844"/>
                <a:gd name="csX4349" fmla="*/ 190539 w 3685866"/>
                <a:gd name="csY4349" fmla="*/ 1649779 h 2287844"/>
                <a:gd name="csX4350" fmla="*/ 188615 w 3685866"/>
                <a:gd name="csY4350" fmla="*/ 1651556 h 2287844"/>
                <a:gd name="csX4351" fmla="*/ 185976 w 3685866"/>
                <a:gd name="csY4351" fmla="*/ 1650179 h 2287844"/>
                <a:gd name="csX4352" fmla="*/ 184221 w 3685866"/>
                <a:gd name="csY4352" fmla="*/ 1647533 h 2287844"/>
                <a:gd name="csX4353" fmla="*/ 182644 w 3685866"/>
                <a:gd name="csY4353" fmla="*/ 1647748 h 2287844"/>
                <a:gd name="csX4354" fmla="*/ 181689 w 3685866"/>
                <a:gd name="csY4354" fmla="*/ 1650179 h 2287844"/>
                <a:gd name="csX4355" fmla="*/ 182390 w 3685866"/>
                <a:gd name="csY4355" fmla="*/ 1653495 h 2287844"/>
                <a:gd name="csX4356" fmla="*/ 182774 w 3685866"/>
                <a:gd name="csY4356" fmla="*/ 1657464 h 2287844"/>
                <a:gd name="csX4357" fmla="*/ 181658 w 3685866"/>
                <a:gd name="csY4357" fmla="*/ 1660426 h 2287844"/>
                <a:gd name="csX4358" fmla="*/ 182805 w 3685866"/>
                <a:gd name="csY4358" fmla="*/ 1661741 h 2287844"/>
                <a:gd name="csX4359" fmla="*/ 184252 w 3685866"/>
                <a:gd name="csY4359" fmla="*/ 1663865 h 2287844"/>
                <a:gd name="csX4360" fmla="*/ 184644 w 3685866"/>
                <a:gd name="csY4360" fmla="*/ 1665080 h 2287844"/>
                <a:gd name="csX4361" fmla="*/ 184152 w 3685866"/>
                <a:gd name="csY4361" fmla="*/ 1665796 h 2287844"/>
                <a:gd name="csX4362" fmla="*/ 182705 w 3685866"/>
                <a:gd name="csY4362" fmla="*/ 1666403 h 2287844"/>
                <a:gd name="csX4363" fmla="*/ 182374 w 3685866"/>
                <a:gd name="csY4363" fmla="*/ 1667057 h 2287844"/>
                <a:gd name="csX4364" fmla="*/ 181735 w 3685866"/>
                <a:gd name="csY4364" fmla="*/ 1668157 h 2287844"/>
                <a:gd name="csX4365" fmla="*/ 180043 w 3685866"/>
                <a:gd name="csY4365" fmla="*/ 1668357 h 2287844"/>
                <a:gd name="csX4366" fmla="*/ 179173 w 3685866"/>
                <a:gd name="csY4366" fmla="*/ 1669173 h 2287844"/>
                <a:gd name="csX4367" fmla="*/ 178134 w 3685866"/>
                <a:gd name="csY4367" fmla="*/ 1672750 h 2287844"/>
                <a:gd name="csX4368" fmla="*/ 176148 w 3685866"/>
                <a:gd name="csY4368" fmla="*/ 1678658 h 2287844"/>
                <a:gd name="csX4369" fmla="*/ 173217 w 3685866"/>
                <a:gd name="csY4369" fmla="*/ 1683135 h 2287844"/>
                <a:gd name="csX4370" fmla="*/ 170870 w 3685866"/>
                <a:gd name="csY4370" fmla="*/ 1685582 h 2287844"/>
                <a:gd name="csX4371" fmla="*/ 169823 w 3685866"/>
                <a:gd name="csY4371" fmla="*/ 1687458 h 2287844"/>
                <a:gd name="csX4372" fmla="*/ 169169 w 3685866"/>
                <a:gd name="csY4372" fmla="*/ 1689705 h 2287844"/>
                <a:gd name="csX4373" fmla="*/ 169015 w 3685866"/>
                <a:gd name="csY4373" fmla="*/ 1691959 h 2287844"/>
                <a:gd name="csX4374" fmla="*/ 171262 w 3685866"/>
                <a:gd name="csY4374" fmla="*/ 1704267 h 2287844"/>
                <a:gd name="csX4375" fmla="*/ 171239 w 3685866"/>
                <a:gd name="csY4375" fmla="*/ 1706483 h 2287844"/>
                <a:gd name="csX4376" fmla="*/ 170708 w 3685866"/>
                <a:gd name="csY4376" fmla="*/ 1708752 h 2287844"/>
                <a:gd name="csX4377" fmla="*/ 170323 w 3685866"/>
                <a:gd name="csY4377" fmla="*/ 1711052 h 2287844"/>
                <a:gd name="csX4378" fmla="*/ 170639 w 3685866"/>
                <a:gd name="csY4378" fmla="*/ 1713045 h 2287844"/>
                <a:gd name="csX4379" fmla="*/ 172124 w 3685866"/>
                <a:gd name="csY4379" fmla="*/ 1716445 h 2287844"/>
                <a:gd name="csX4380" fmla="*/ 173701 w 3685866"/>
                <a:gd name="csY4380" fmla="*/ 1721507 h 2287844"/>
                <a:gd name="csX4381" fmla="*/ 174340 w 3685866"/>
                <a:gd name="csY4381" fmla="*/ 1724730 h 2287844"/>
                <a:gd name="csX4382" fmla="*/ 175387 w 3685866"/>
                <a:gd name="csY4382" fmla="*/ 1725907 h 2287844"/>
                <a:gd name="csX4383" fmla="*/ 176395 w 3685866"/>
                <a:gd name="csY4383" fmla="*/ 1726777 h 2287844"/>
                <a:gd name="csX4384" fmla="*/ 176603 w 3685866"/>
                <a:gd name="csY4384" fmla="*/ 1727323 h 2287844"/>
                <a:gd name="csX4385" fmla="*/ 176572 w 3685866"/>
                <a:gd name="csY4385" fmla="*/ 1727884 h 2287844"/>
                <a:gd name="csX4386" fmla="*/ 176048 w 3685866"/>
                <a:gd name="csY4386" fmla="*/ 1728523 h 2287844"/>
                <a:gd name="csX4387" fmla="*/ 171501 w 3685866"/>
                <a:gd name="csY4387" fmla="*/ 1730208 h 2287844"/>
                <a:gd name="csX4388" fmla="*/ 170908 w 3685866"/>
                <a:gd name="csY4388" fmla="*/ 1731631 h 2287844"/>
                <a:gd name="csX4389" fmla="*/ 170415 w 3685866"/>
                <a:gd name="csY4389" fmla="*/ 1733223 h 2287844"/>
                <a:gd name="csX4390" fmla="*/ 168430 w 3685866"/>
                <a:gd name="csY4390" fmla="*/ 1735569 h 2287844"/>
                <a:gd name="csX4391" fmla="*/ 167822 w 3685866"/>
                <a:gd name="csY4391" fmla="*/ 1737754 h 2287844"/>
                <a:gd name="csX4392" fmla="*/ 167445 w 3685866"/>
                <a:gd name="csY4392" fmla="*/ 1740254 h 2287844"/>
                <a:gd name="csX4393" fmla="*/ 167399 w 3685866"/>
                <a:gd name="csY4393" fmla="*/ 1741147 h 2287844"/>
                <a:gd name="csX4394" fmla="*/ 169946 w 3685866"/>
                <a:gd name="csY4394" fmla="*/ 1741308 h 2287844"/>
                <a:gd name="csX4395" fmla="*/ 170839 w 3685866"/>
                <a:gd name="csY4395" fmla="*/ 1741947 h 2287844"/>
                <a:gd name="csX4396" fmla="*/ 171439 w 3685866"/>
                <a:gd name="csY4396" fmla="*/ 1745085 h 2287844"/>
                <a:gd name="csX4397" fmla="*/ 174333 w 3685866"/>
                <a:gd name="csY4397" fmla="*/ 1747555 h 2287844"/>
                <a:gd name="csX4398" fmla="*/ 177010 w 3685866"/>
                <a:gd name="csY4398" fmla="*/ 1749601 h 2287844"/>
                <a:gd name="csX4399" fmla="*/ 177696 w 3685866"/>
                <a:gd name="csY4399" fmla="*/ 1750547 h 2287844"/>
                <a:gd name="csX4400" fmla="*/ 177903 w 3685866"/>
                <a:gd name="csY4400" fmla="*/ 1752363 h 2287844"/>
                <a:gd name="csX4401" fmla="*/ 177734 w 3685866"/>
                <a:gd name="csY4401" fmla="*/ 1754478 h 2287844"/>
                <a:gd name="csX4402" fmla="*/ 177395 w 3685866"/>
                <a:gd name="csY4402" fmla="*/ 1755578 h 2287844"/>
                <a:gd name="csX4403" fmla="*/ 176272 w 3685866"/>
                <a:gd name="csY4403" fmla="*/ 1756840 h 2287844"/>
                <a:gd name="csX4404" fmla="*/ 175294 w 3685866"/>
                <a:gd name="csY4404" fmla="*/ 1760033 h 2287844"/>
                <a:gd name="csX4405" fmla="*/ 175156 w 3685866"/>
                <a:gd name="csY4405" fmla="*/ 1763064 h 2287844"/>
                <a:gd name="csX4406" fmla="*/ 173609 w 3685866"/>
                <a:gd name="csY4406" fmla="*/ 1768287 h 2287844"/>
                <a:gd name="csX4407" fmla="*/ 173955 w 3685866"/>
                <a:gd name="csY4407" fmla="*/ 1768387 h 2287844"/>
                <a:gd name="csX4408" fmla="*/ 177203 w 3685866"/>
                <a:gd name="csY4408" fmla="*/ 1767441 h 2287844"/>
                <a:gd name="csX4409" fmla="*/ 178126 w 3685866"/>
                <a:gd name="csY4409" fmla="*/ 1767979 h 2287844"/>
                <a:gd name="csX4410" fmla="*/ 178835 w 3685866"/>
                <a:gd name="csY4410" fmla="*/ 1769133 h 2287844"/>
                <a:gd name="csX4411" fmla="*/ 179065 w 3685866"/>
                <a:gd name="csY4411" fmla="*/ 1772403 h 2287844"/>
                <a:gd name="csX4412" fmla="*/ 180127 w 3685866"/>
                <a:gd name="csY4412" fmla="*/ 1773872 h 2287844"/>
                <a:gd name="csX4413" fmla="*/ 181212 w 3685866"/>
                <a:gd name="csY4413" fmla="*/ 1776164 h 2287844"/>
                <a:gd name="csX4414" fmla="*/ 181551 w 3685866"/>
                <a:gd name="csY4414" fmla="*/ 1777941 h 2287844"/>
                <a:gd name="csX4415" fmla="*/ 183621 w 3685866"/>
                <a:gd name="csY4415" fmla="*/ 1780057 h 2287844"/>
                <a:gd name="csX4416" fmla="*/ 183782 w 3685866"/>
                <a:gd name="csY4416" fmla="*/ 1781426 h 2287844"/>
                <a:gd name="csX4417" fmla="*/ 185044 w 3685866"/>
                <a:gd name="csY4417" fmla="*/ 1786250 h 2287844"/>
                <a:gd name="csX4418" fmla="*/ 185530 w 3685866"/>
                <a:gd name="csY4418" fmla="*/ 1789019 h 2287844"/>
                <a:gd name="csX4419" fmla="*/ 185753 w 3685866"/>
                <a:gd name="csY4419" fmla="*/ 1791158 h 2287844"/>
                <a:gd name="csX4420" fmla="*/ 185129 w 3685866"/>
                <a:gd name="csY4420" fmla="*/ 1793873 h 2287844"/>
                <a:gd name="csX4421" fmla="*/ 184583 w 3685866"/>
                <a:gd name="csY4421" fmla="*/ 1795704 h 2287844"/>
                <a:gd name="csX4422" fmla="*/ 187530 w 3685866"/>
                <a:gd name="csY4422" fmla="*/ 1799066 h 2287844"/>
                <a:gd name="csX4423" fmla="*/ 188223 w 3685866"/>
                <a:gd name="csY4423" fmla="*/ 1799197 h 2287844"/>
                <a:gd name="csX4424" fmla="*/ 189862 w 3685866"/>
                <a:gd name="csY4424" fmla="*/ 1797874 h 2287844"/>
                <a:gd name="csX4425" fmla="*/ 190185 w 3685866"/>
                <a:gd name="csY4425" fmla="*/ 1797781 h 2287844"/>
                <a:gd name="csX4426" fmla="*/ 193571 w 3685866"/>
                <a:gd name="csY4426" fmla="*/ 1797666 h 2287844"/>
                <a:gd name="csX4427" fmla="*/ 195141 w 3685866"/>
                <a:gd name="csY4427" fmla="*/ 1798835 h 2287844"/>
                <a:gd name="csX4428" fmla="*/ 196303 w 3685866"/>
                <a:gd name="csY4428" fmla="*/ 1801112 h 2287844"/>
                <a:gd name="csX4429" fmla="*/ 197388 w 3685866"/>
                <a:gd name="csY4429" fmla="*/ 1802928 h 2287844"/>
                <a:gd name="csX4430" fmla="*/ 198550 w 3685866"/>
                <a:gd name="csY4430" fmla="*/ 1803420 h 2287844"/>
                <a:gd name="csX4431" fmla="*/ 201844 w 3685866"/>
                <a:gd name="csY4431" fmla="*/ 1801128 h 2287844"/>
                <a:gd name="csX4432" fmla="*/ 203668 w 3685866"/>
                <a:gd name="csY4432" fmla="*/ 1800366 h 2287844"/>
                <a:gd name="csX4433" fmla="*/ 204868 w 3685866"/>
                <a:gd name="csY4433" fmla="*/ 1800389 h 2287844"/>
                <a:gd name="csX4434" fmla="*/ 209093 w 3685866"/>
                <a:gd name="csY4434" fmla="*/ 1802443 h 2287844"/>
                <a:gd name="csX4435" fmla="*/ 211078 w 3685866"/>
                <a:gd name="csY4435" fmla="*/ 1803566 h 2287844"/>
                <a:gd name="csX4436" fmla="*/ 211532 w 3685866"/>
                <a:gd name="csY4436" fmla="*/ 1804582 h 2287844"/>
                <a:gd name="csX4437" fmla="*/ 211571 w 3685866"/>
                <a:gd name="csY4437" fmla="*/ 1805782 h 2287844"/>
                <a:gd name="csX4438" fmla="*/ 211032 w 3685866"/>
                <a:gd name="csY4438" fmla="*/ 1807559 h 2287844"/>
                <a:gd name="csX4439" fmla="*/ 210609 w 3685866"/>
                <a:gd name="csY4439" fmla="*/ 1809490 h 2287844"/>
                <a:gd name="csX4440" fmla="*/ 211894 w 3685866"/>
                <a:gd name="csY4440" fmla="*/ 1811767 h 2287844"/>
                <a:gd name="csX4441" fmla="*/ 213387 w 3685866"/>
                <a:gd name="csY4441" fmla="*/ 1813305 h 2287844"/>
                <a:gd name="csX4442" fmla="*/ 216580 w 3685866"/>
                <a:gd name="csY4442" fmla="*/ 1810759 h 2287844"/>
                <a:gd name="csX4443" fmla="*/ 217758 w 3685866"/>
                <a:gd name="csY4443" fmla="*/ 1810051 h 2287844"/>
                <a:gd name="csX4444" fmla="*/ 219043 w 3685866"/>
                <a:gd name="csY4444" fmla="*/ 1810028 h 2287844"/>
                <a:gd name="csX4445" fmla="*/ 220767 w 3685866"/>
                <a:gd name="csY4445" fmla="*/ 1809082 h 2287844"/>
                <a:gd name="csX4446" fmla="*/ 222013 w 3685866"/>
                <a:gd name="csY4446" fmla="*/ 1807651 h 2287844"/>
                <a:gd name="csX4447" fmla="*/ 223206 w 3685866"/>
                <a:gd name="csY4447" fmla="*/ 1807159 h 2287844"/>
                <a:gd name="csX4448" fmla="*/ 225484 w 3685866"/>
                <a:gd name="csY4448" fmla="*/ 1807497 h 2287844"/>
                <a:gd name="csX4449" fmla="*/ 229609 w 3685866"/>
                <a:gd name="csY4449" fmla="*/ 1807159 h 2287844"/>
                <a:gd name="csX4450" fmla="*/ 234418 w 3685866"/>
                <a:gd name="csY4450" fmla="*/ 1809405 h 2287844"/>
                <a:gd name="csX4451" fmla="*/ 234834 w 3685866"/>
                <a:gd name="csY4451" fmla="*/ 1810090 h 2287844"/>
                <a:gd name="csX4452" fmla="*/ 237235 w 3685866"/>
                <a:gd name="csY4452" fmla="*/ 1812713 h 2287844"/>
                <a:gd name="csX4453" fmla="*/ 238074 w 3685866"/>
                <a:gd name="csY4453" fmla="*/ 1814013 h 2287844"/>
                <a:gd name="csX4454" fmla="*/ 238866 w 3685866"/>
                <a:gd name="csY4454" fmla="*/ 1814429 h 2287844"/>
                <a:gd name="csX4455" fmla="*/ 240152 w 3685866"/>
                <a:gd name="csY4455" fmla="*/ 1815706 h 2287844"/>
                <a:gd name="csX4456" fmla="*/ 241860 w 3685866"/>
                <a:gd name="csY4456" fmla="*/ 1816505 h 2287844"/>
                <a:gd name="csX4457" fmla="*/ 243053 w 3685866"/>
                <a:gd name="csY4457" fmla="*/ 1816259 h 2287844"/>
                <a:gd name="csX4458" fmla="*/ 243622 w 3685866"/>
                <a:gd name="csY4458" fmla="*/ 1816683 h 2287844"/>
                <a:gd name="csX4459" fmla="*/ 244153 w 3685866"/>
                <a:gd name="csY4459" fmla="*/ 1817683 h 2287844"/>
                <a:gd name="csX4460" fmla="*/ 244192 w 3685866"/>
                <a:gd name="csY4460" fmla="*/ 1819390 h 2287844"/>
                <a:gd name="csX4461" fmla="*/ 244022 w 3685866"/>
                <a:gd name="csY4461" fmla="*/ 1824252 h 2287844"/>
                <a:gd name="csX4462" fmla="*/ 243184 w 3685866"/>
                <a:gd name="csY4462" fmla="*/ 1825652 h 2287844"/>
                <a:gd name="csX4463" fmla="*/ 242299 w 3685866"/>
                <a:gd name="csY4463" fmla="*/ 1826791 h 2287844"/>
                <a:gd name="csX4464" fmla="*/ 242075 w 3685866"/>
                <a:gd name="csY4464" fmla="*/ 1827676 h 2287844"/>
                <a:gd name="csX4465" fmla="*/ 242160 w 3685866"/>
                <a:gd name="csY4465" fmla="*/ 1828745 h 2287844"/>
                <a:gd name="csX4466" fmla="*/ 243522 w 3685866"/>
                <a:gd name="csY4466" fmla="*/ 1830830 h 2287844"/>
                <a:gd name="csX4467" fmla="*/ 245277 w 3685866"/>
                <a:gd name="csY4467" fmla="*/ 1834068 h 2287844"/>
                <a:gd name="csX4468" fmla="*/ 245685 w 3685866"/>
                <a:gd name="csY4468" fmla="*/ 1835945 h 2287844"/>
                <a:gd name="csX4469" fmla="*/ 245685 w 3685866"/>
                <a:gd name="csY4469" fmla="*/ 1837353 h 2287844"/>
                <a:gd name="csX4470" fmla="*/ 243291 w 3685866"/>
                <a:gd name="csY4470" fmla="*/ 1841476 h 2287844"/>
                <a:gd name="csX4471" fmla="*/ 242491 w 3685866"/>
                <a:gd name="csY4471" fmla="*/ 1842438 h 2287844"/>
                <a:gd name="csX4472" fmla="*/ 241937 w 3685866"/>
                <a:gd name="csY4472" fmla="*/ 1844461 h 2287844"/>
                <a:gd name="csX4473" fmla="*/ 241645 w 3685866"/>
                <a:gd name="csY4473" fmla="*/ 1846515 h 2287844"/>
                <a:gd name="csX4474" fmla="*/ 241814 w 3685866"/>
                <a:gd name="csY4474" fmla="*/ 1847362 h 2287844"/>
                <a:gd name="csX4475" fmla="*/ 245816 w 3685866"/>
                <a:gd name="csY4475" fmla="*/ 1850623 h 2287844"/>
                <a:gd name="csX4476" fmla="*/ 248778 w 3685866"/>
                <a:gd name="csY4476" fmla="*/ 1852385 h 2287844"/>
                <a:gd name="csX4477" fmla="*/ 249440 w 3685866"/>
                <a:gd name="csY4477" fmla="*/ 1853246 h 2287844"/>
                <a:gd name="csX4478" fmla="*/ 249502 w 3685866"/>
                <a:gd name="csY4478" fmla="*/ 1853777 h 2287844"/>
                <a:gd name="csX4479" fmla="*/ 247924 w 3685866"/>
                <a:gd name="csY4479" fmla="*/ 1857270 h 2287844"/>
                <a:gd name="csX4480" fmla="*/ 247770 w 3685866"/>
                <a:gd name="csY4480" fmla="*/ 1858208 h 2287844"/>
                <a:gd name="csX4481" fmla="*/ 250148 w 3685866"/>
                <a:gd name="csY4481" fmla="*/ 1859655 h 2287844"/>
                <a:gd name="csX4482" fmla="*/ 251456 w 3685866"/>
                <a:gd name="csY4482" fmla="*/ 1861924 h 2287844"/>
                <a:gd name="csX4483" fmla="*/ 252611 w 3685866"/>
                <a:gd name="csY4483" fmla="*/ 1865616 h 2287844"/>
                <a:gd name="csX4484" fmla="*/ 254865 w 3685866"/>
                <a:gd name="csY4484" fmla="*/ 1869148 h 2287844"/>
                <a:gd name="csX4485" fmla="*/ 259721 w 3685866"/>
                <a:gd name="csY4485" fmla="*/ 1872263 h 2287844"/>
                <a:gd name="csX4486" fmla="*/ 263253 w 3685866"/>
                <a:gd name="csY4486" fmla="*/ 1874294 h 2287844"/>
                <a:gd name="csX4487" fmla="*/ 263984 w 3685866"/>
                <a:gd name="csY4487" fmla="*/ 1875217 h 2287844"/>
                <a:gd name="csX4488" fmla="*/ 264238 w 3685866"/>
                <a:gd name="csY4488" fmla="*/ 1876317 h 2287844"/>
                <a:gd name="csX4489" fmla="*/ 263969 w 3685866"/>
                <a:gd name="csY4489" fmla="*/ 1878725 h 2287844"/>
                <a:gd name="csX4490" fmla="*/ 263061 w 3685866"/>
                <a:gd name="csY4490" fmla="*/ 1881656 h 2287844"/>
                <a:gd name="csX4491" fmla="*/ 262438 w 3685866"/>
                <a:gd name="csY4491" fmla="*/ 1883279 h 2287844"/>
                <a:gd name="csX4492" fmla="*/ 263877 w 3685866"/>
                <a:gd name="csY4492" fmla="*/ 1883956 h 2287844"/>
                <a:gd name="csX4493" fmla="*/ 267578 w 3685866"/>
                <a:gd name="csY4493" fmla="*/ 1883779 h 2287844"/>
                <a:gd name="csX4494" fmla="*/ 272072 w 3685866"/>
                <a:gd name="csY4494" fmla="*/ 1884348 h 2287844"/>
                <a:gd name="csX4495" fmla="*/ 277467 w 3685866"/>
                <a:gd name="csY4495" fmla="*/ 1887564 h 2287844"/>
                <a:gd name="csX4496" fmla="*/ 277482 w 3685866"/>
                <a:gd name="csY4496" fmla="*/ 1889003 h 2287844"/>
                <a:gd name="csX4497" fmla="*/ 276928 w 3685866"/>
                <a:gd name="csY4497" fmla="*/ 1890311 h 2287844"/>
                <a:gd name="csX4498" fmla="*/ 277298 w 3685866"/>
                <a:gd name="csY4498" fmla="*/ 1891688 h 2287844"/>
                <a:gd name="csX4499" fmla="*/ 277890 w 3685866"/>
                <a:gd name="csY4499" fmla="*/ 1892857 h 2287844"/>
                <a:gd name="csX4500" fmla="*/ 282554 w 3685866"/>
                <a:gd name="csY4500" fmla="*/ 1896434 h 2287844"/>
                <a:gd name="csX4501" fmla="*/ 283000 w 3685866"/>
                <a:gd name="csY4501" fmla="*/ 1897473 h 2287844"/>
                <a:gd name="csX4502" fmla="*/ 283085 w 3685866"/>
                <a:gd name="csY4502" fmla="*/ 1899211 h 2287844"/>
                <a:gd name="csX4503" fmla="*/ 282954 w 3685866"/>
                <a:gd name="csY4503" fmla="*/ 1900480 h 2287844"/>
                <a:gd name="csX4504" fmla="*/ 281661 w 3685866"/>
                <a:gd name="csY4504" fmla="*/ 1900750 h 2287844"/>
                <a:gd name="csX4505" fmla="*/ 280222 w 3685866"/>
                <a:gd name="csY4505" fmla="*/ 1901342 h 2287844"/>
                <a:gd name="csX4506" fmla="*/ 277875 w 3685866"/>
                <a:gd name="csY4506" fmla="*/ 1902857 h 2287844"/>
                <a:gd name="csX4507" fmla="*/ 276944 w 3685866"/>
                <a:gd name="csY4507" fmla="*/ 1905004 h 2287844"/>
                <a:gd name="csX4508" fmla="*/ 273150 w 3685866"/>
                <a:gd name="csY4508" fmla="*/ 1907958 h 2287844"/>
                <a:gd name="csX4509" fmla="*/ 270803 w 3685866"/>
                <a:gd name="csY4509" fmla="*/ 1909289 h 2287844"/>
                <a:gd name="csX4510" fmla="*/ 268932 w 3685866"/>
                <a:gd name="csY4510" fmla="*/ 1909350 h 2287844"/>
                <a:gd name="csX4511" fmla="*/ 264492 w 3685866"/>
                <a:gd name="csY4511" fmla="*/ 1908750 h 2287844"/>
                <a:gd name="csX4512" fmla="*/ 262930 w 3685866"/>
                <a:gd name="csY4512" fmla="*/ 1907296 h 2287844"/>
                <a:gd name="csX4513" fmla="*/ 262284 w 3685866"/>
                <a:gd name="csY4513" fmla="*/ 1905958 h 2287844"/>
                <a:gd name="csX4514" fmla="*/ 260575 w 3685866"/>
                <a:gd name="csY4514" fmla="*/ 1905358 h 2287844"/>
                <a:gd name="csX4515" fmla="*/ 258305 w 3685866"/>
                <a:gd name="csY4515" fmla="*/ 1905304 h 2287844"/>
                <a:gd name="csX4516" fmla="*/ 255173 w 3685866"/>
                <a:gd name="csY4516" fmla="*/ 1905535 h 2287844"/>
                <a:gd name="csX4517" fmla="*/ 254534 w 3685866"/>
                <a:gd name="csY4517" fmla="*/ 1905935 h 2287844"/>
                <a:gd name="csX4518" fmla="*/ 254019 w 3685866"/>
                <a:gd name="csY4518" fmla="*/ 1907581 h 2287844"/>
                <a:gd name="csX4519" fmla="*/ 252688 w 3685866"/>
                <a:gd name="csY4519" fmla="*/ 1910381 h 2287844"/>
                <a:gd name="csX4520" fmla="*/ 251733 w 3685866"/>
                <a:gd name="csY4520" fmla="*/ 1911966 h 2287844"/>
                <a:gd name="csX4521" fmla="*/ 252526 w 3685866"/>
                <a:gd name="csY4521" fmla="*/ 1912928 h 2287844"/>
                <a:gd name="csX4522" fmla="*/ 253773 w 3685866"/>
                <a:gd name="csY4522" fmla="*/ 1914943 h 2287844"/>
                <a:gd name="csX4523" fmla="*/ 255712 w 3685866"/>
                <a:gd name="csY4523" fmla="*/ 1917505 h 2287844"/>
                <a:gd name="csX4524" fmla="*/ 257705 w 3685866"/>
                <a:gd name="csY4524" fmla="*/ 1919774 h 2287844"/>
                <a:gd name="csX4525" fmla="*/ 258344 w 3685866"/>
                <a:gd name="csY4525" fmla="*/ 1921159 h 2287844"/>
                <a:gd name="csX4526" fmla="*/ 258321 w 3685866"/>
                <a:gd name="csY4526" fmla="*/ 1922143 h 2287844"/>
                <a:gd name="csX4527" fmla="*/ 257366 w 3685866"/>
                <a:gd name="csY4527" fmla="*/ 1923305 h 2287844"/>
                <a:gd name="csX4528" fmla="*/ 257513 w 3685866"/>
                <a:gd name="csY4528" fmla="*/ 1925644 h 2287844"/>
                <a:gd name="csX4529" fmla="*/ 259452 w 3685866"/>
                <a:gd name="csY4529" fmla="*/ 1928713 h 2287844"/>
                <a:gd name="csX4530" fmla="*/ 258798 w 3685866"/>
                <a:gd name="csY4530" fmla="*/ 1929198 h 2287844"/>
                <a:gd name="csX4531" fmla="*/ 258605 w 3685866"/>
                <a:gd name="csY4531" fmla="*/ 1932959 h 2287844"/>
                <a:gd name="csX4532" fmla="*/ 258621 w 3685866"/>
                <a:gd name="csY4532" fmla="*/ 1936968 h 2287844"/>
                <a:gd name="csX4533" fmla="*/ 259144 w 3685866"/>
                <a:gd name="csY4533" fmla="*/ 1937937 h 2287844"/>
                <a:gd name="csX4534" fmla="*/ 260191 w 3685866"/>
                <a:gd name="csY4534" fmla="*/ 1938737 h 2287844"/>
                <a:gd name="csX4535" fmla="*/ 261068 w 3685866"/>
                <a:gd name="csY4535" fmla="*/ 1940198 h 2287844"/>
                <a:gd name="csX4536" fmla="*/ 262538 w 3685866"/>
                <a:gd name="csY4536" fmla="*/ 1943530 h 2287844"/>
                <a:gd name="csX4537" fmla="*/ 262638 w 3685866"/>
                <a:gd name="csY4537" fmla="*/ 1944399 h 2287844"/>
                <a:gd name="csX4538" fmla="*/ 263053 w 3685866"/>
                <a:gd name="csY4538" fmla="*/ 1944460 h 2287844"/>
                <a:gd name="csX4539" fmla="*/ 265070 w 3685866"/>
                <a:gd name="csY4539" fmla="*/ 1945460 h 2287844"/>
                <a:gd name="csX4540" fmla="*/ 267186 w 3685866"/>
                <a:gd name="csY4540" fmla="*/ 1946307 h 2287844"/>
                <a:gd name="csX4541" fmla="*/ 268648 w 3685866"/>
                <a:gd name="csY4541" fmla="*/ 1946360 h 2287844"/>
                <a:gd name="csX4542" fmla="*/ 270387 w 3685866"/>
                <a:gd name="csY4542" fmla="*/ 1946168 h 2287844"/>
                <a:gd name="csX4543" fmla="*/ 272434 w 3685866"/>
                <a:gd name="csY4543" fmla="*/ 1945037 h 2287844"/>
                <a:gd name="csX4544" fmla="*/ 273858 w 3685866"/>
                <a:gd name="csY4544" fmla="*/ 1943945 h 2287844"/>
                <a:gd name="csX4545" fmla="*/ 275589 w 3685866"/>
                <a:gd name="csY4545" fmla="*/ 1938391 h 2287844"/>
                <a:gd name="csX4546" fmla="*/ 276205 w 3685866"/>
                <a:gd name="csY4546" fmla="*/ 1937591 h 2287844"/>
                <a:gd name="csX4547" fmla="*/ 277159 w 3685866"/>
                <a:gd name="csY4547" fmla="*/ 1937152 h 2287844"/>
                <a:gd name="csX4548" fmla="*/ 278721 w 3685866"/>
                <a:gd name="csY4548" fmla="*/ 1937106 h 2287844"/>
                <a:gd name="csX4549" fmla="*/ 281692 w 3685866"/>
                <a:gd name="csY4549" fmla="*/ 1938144 h 2287844"/>
                <a:gd name="csX4550" fmla="*/ 285170 w 3685866"/>
                <a:gd name="csY4550" fmla="*/ 1939075 h 2287844"/>
                <a:gd name="csX4551" fmla="*/ 287186 w 3685866"/>
                <a:gd name="csY4551" fmla="*/ 1938945 h 2287844"/>
                <a:gd name="csX4552" fmla="*/ 292558 w 3685866"/>
                <a:gd name="csY4552" fmla="*/ 1935983 h 2287844"/>
                <a:gd name="csX4553" fmla="*/ 295551 w 3685866"/>
                <a:gd name="csY4553" fmla="*/ 1935521 h 2287844"/>
                <a:gd name="csX4554" fmla="*/ 299106 w 3685866"/>
                <a:gd name="csY4554" fmla="*/ 1936214 h 2287844"/>
                <a:gd name="csX4555" fmla="*/ 302600 w 3685866"/>
                <a:gd name="csY4555" fmla="*/ 1936252 h 2287844"/>
                <a:gd name="csX4556" fmla="*/ 305232 w 3685866"/>
                <a:gd name="csY4556" fmla="*/ 1935821 h 2287844"/>
                <a:gd name="csX4557" fmla="*/ 307040 w 3685866"/>
                <a:gd name="csY4557" fmla="*/ 1936844 h 2287844"/>
                <a:gd name="csX4558" fmla="*/ 309272 w 3685866"/>
                <a:gd name="csY4558" fmla="*/ 1939106 h 2287844"/>
                <a:gd name="csX4559" fmla="*/ 311288 w 3685866"/>
                <a:gd name="csY4559" fmla="*/ 1942460 h 2287844"/>
                <a:gd name="csX4560" fmla="*/ 313397 w 3685866"/>
                <a:gd name="csY4560" fmla="*/ 1948638 h 2287844"/>
                <a:gd name="csX4561" fmla="*/ 319546 w 3685866"/>
                <a:gd name="csY4561" fmla="*/ 1955584 h 2287844"/>
                <a:gd name="csX4562" fmla="*/ 319646 w 3685866"/>
                <a:gd name="csY4562" fmla="*/ 1956938 h 2287844"/>
                <a:gd name="csX4563" fmla="*/ 319145 w 3685866"/>
                <a:gd name="csY4563" fmla="*/ 1957807 h 2287844"/>
                <a:gd name="csX4564" fmla="*/ 316121 w 3685866"/>
                <a:gd name="csY4564" fmla="*/ 1958646 h 2287844"/>
                <a:gd name="csX4565" fmla="*/ 313566 w 3685866"/>
                <a:gd name="csY4565" fmla="*/ 1959100 h 2287844"/>
                <a:gd name="csX4566" fmla="*/ 313443 w 3685866"/>
                <a:gd name="csY4566" fmla="*/ 1960284 h 2287844"/>
                <a:gd name="csX4567" fmla="*/ 314120 w 3685866"/>
                <a:gd name="csY4567" fmla="*/ 1961569 h 2287844"/>
                <a:gd name="csX4568" fmla="*/ 315290 w 3685866"/>
                <a:gd name="csY4568" fmla="*/ 1963446 h 2287844"/>
                <a:gd name="csX4569" fmla="*/ 315467 w 3685866"/>
                <a:gd name="csY4569" fmla="*/ 1965862 h 2287844"/>
                <a:gd name="csX4570" fmla="*/ 315405 w 3685866"/>
                <a:gd name="csY4570" fmla="*/ 1968077 h 2287844"/>
                <a:gd name="csX4571" fmla="*/ 315905 w 3685866"/>
                <a:gd name="csY4571" fmla="*/ 1970031 h 2287844"/>
                <a:gd name="csX4572" fmla="*/ 316883 w 3685866"/>
                <a:gd name="csY4572" fmla="*/ 1970831 h 2287844"/>
                <a:gd name="csX4573" fmla="*/ 317006 w 3685866"/>
                <a:gd name="csY4573" fmla="*/ 1971808 h 2287844"/>
                <a:gd name="csX4574" fmla="*/ 315882 w 3685866"/>
                <a:gd name="csY4574" fmla="*/ 1973008 h 2287844"/>
                <a:gd name="csX4575" fmla="*/ 315567 w 3685866"/>
                <a:gd name="csY4575" fmla="*/ 1973747 h 2287844"/>
                <a:gd name="csX4576" fmla="*/ 316006 w 3685866"/>
                <a:gd name="csY4576" fmla="*/ 1974147 h 2287844"/>
                <a:gd name="csX4577" fmla="*/ 321554 w 3685866"/>
                <a:gd name="csY4577" fmla="*/ 1974378 h 2287844"/>
                <a:gd name="csX4578" fmla="*/ 324271 w 3685866"/>
                <a:gd name="csY4578" fmla="*/ 1975539 h 2287844"/>
                <a:gd name="csX4579" fmla="*/ 326333 w 3685866"/>
                <a:gd name="csY4579" fmla="*/ 1976601 h 2287844"/>
                <a:gd name="csX4580" fmla="*/ 327372 w 3685866"/>
                <a:gd name="csY4580" fmla="*/ 1976701 h 2287844"/>
                <a:gd name="csX4581" fmla="*/ 329711 w 3685866"/>
                <a:gd name="csY4581" fmla="*/ 1976024 h 2287844"/>
                <a:gd name="csX4582" fmla="*/ 332343 w 3685866"/>
                <a:gd name="csY4582" fmla="*/ 1975593 h 2287844"/>
                <a:gd name="csX4583" fmla="*/ 333936 w 3685866"/>
                <a:gd name="csY4583" fmla="*/ 1975532 h 2287844"/>
                <a:gd name="csX4584" fmla="*/ 334552 w 3685866"/>
                <a:gd name="csY4584" fmla="*/ 1976316 h 2287844"/>
                <a:gd name="csX4585" fmla="*/ 335044 w 3685866"/>
                <a:gd name="csY4585" fmla="*/ 1978370 h 2287844"/>
                <a:gd name="csX4586" fmla="*/ 335967 w 3685866"/>
                <a:gd name="csY4586" fmla="*/ 1980424 h 2287844"/>
                <a:gd name="csX4587" fmla="*/ 336829 w 3685866"/>
                <a:gd name="csY4587" fmla="*/ 1981009 h 2287844"/>
                <a:gd name="csX4588" fmla="*/ 338369 w 3685866"/>
                <a:gd name="csY4588" fmla="*/ 1980909 h 2287844"/>
                <a:gd name="csX4589" fmla="*/ 339292 w 3685866"/>
                <a:gd name="csY4589" fmla="*/ 1981009 h 2287844"/>
                <a:gd name="csX4590" fmla="*/ 339785 w 3685866"/>
                <a:gd name="csY4590" fmla="*/ 1981786 h 2287844"/>
                <a:gd name="csX4591" fmla="*/ 339230 w 3685866"/>
                <a:gd name="csY4591" fmla="*/ 1982955 h 2287844"/>
                <a:gd name="csX4592" fmla="*/ 339353 w 3685866"/>
                <a:gd name="csY4592" fmla="*/ 1984224 h 2287844"/>
                <a:gd name="csX4593" fmla="*/ 340031 w 3685866"/>
                <a:gd name="csY4593" fmla="*/ 1985779 h 2287844"/>
                <a:gd name="csX4594" fmla="*/ 340831 w 3685866"/>
                <a:gd name="csY4594" fmla="*/ 1989371 h 2287844"/>
                <a:gd name="csX4595" fmla="*/ 341570 w 3685866"/>
                <a:gd name="csY4595" fmla="*/ 1990440 h 2287844"/>
                <a:gd name="csX4596" fmla="*/ 342063 w 3685866"/>
                <a:gd name="csY4596" fmla="*/ 1991794 h 2287844"/>
                <a:gd name="csX4597" fmla="*/ 342063 w 3685866"/>
                <a:gd name="csY4597" fmla="*/ 1993348 h 2287844"/>
                <a:gd name="csX4598" fmla="*/ 341447 w 3685866"/>
                <a:gd name="csY4598" fmla="*/ 1994702 h 2287844"/>
                <a:gd name="csX4599" fmla="*/ 341016 w 3685866"/>
                <a:gd name="csY4599" fmla="*/ 1995764 h 2287844"/>
                <a:gd name="csX4600" fmla="*/ 341447 w 3685866"/>
                <a:gd name="csY4600" fmla="*/ 1998179 h 2287844"/>
                <a:gd name="csX4601" fmla="*/ 343109 w 3685866"/>
                <a:gd name="csY4601" fmla="*/ 2000879 h 2287844"/>
                <a:gd name="csX4602" fmla="*/ 344340 w 3685866"/>
                <a:gd name="csY4602" fmla="*/ 2001549 h 2287844"/>
                <a:gd name="csX4603" fmla="*/ 345325 w 3685866"/>
                <a:gd name="csY4603" fmla="*/ 2003956 h 2287844"/>
                <a:gd name="csX4604" fmla="*/ 347110 w 3685866"/>
                <a:gd name="csY4604" fmla="*/ 2004726 h 2287844"/>
                <a:gd name="csX4605" fmla="*/ 349758 w 3685866"/>
                <a:gd name="csY4605" fmla="*/ 2002703 h 2287844"/>
                <a:gd name="csX4606" fmla="*/ 351790 w 3685866"/>
                <a:gd name="csY4606" fmla="*/ 2001641 h 2287844"/>
                <a:gd name="csX4607" fmla="*/ 354329 w 3685866"/>
                <a:gd name="csY4607" fmla="*/ 2002233 h 2287844"/>
                <a:gd name="csX4608" fmla="*/ 356676 w 3685866"/>
                <a:gd name="csY4608" fmla="*/ 2002610 h 2287844"/>
                <a:gd name="csX4609" fmla="*/ 358253 w 3685866"/>
                <a:gd name="csY4609" fmla="*/ 2003987 h 2287844"/>
                <a:gd name="csX4610" fmla="*/ 359415 w 3685866"/>
                <a:gd name="csY4610" fmla="*/ 2005880 h 2287844"/>
                <a:gd name="csX4611" fmla="*/ 360770 w 3685866"/>
                <a:gd name="csY4611" fmla="*/ 2006934 h 2287844"/>
                <a:gd name="csX4612" fmla="*/ 362125 w 3685866"/>
                <a:gd name="csY4612" fmla="*/ 2006380 h 2287844"/>
                <a:gd name="csX4613" fmla="*/ 364949 w 3685866"/>
                <a:gd name="csY4613" fmla="*/ 2006934 h 2287844"/>
                <a:gd name="csX4614" fmla="*/ 366242 w 3685866"/>
                <a:gd name="csY4614" fmla="*/ 2008464 h 2287844"/>
                <a:gd name="csX4615" fmla="*/ 367535 w 3685866"/>
                <a:gd name="csY4615" fmla="*/ 2009326 h 2287844"/>
                <a:gd name="csX4616" fmla="*/ 369197 w 3685866"/>
                <a:gd name="csY4616" fmla="*/ 2008080 h 2287844"/>
                <a:gd name="csX4617" fmla="*/ 370551 w 3685866"/>
                <a:gd name="csY4617" fmla="*/ 2006541 h 2287844"/>
                <a:gd name="csX4618" fmla="*/ 375507 w 3685866"/>
                <a:gd name="csY4618" fmla="*/ 2004934 h 2287844"/>
                <a:gd name="csX4619" fmla="*/ 378585 w 3685866"/>
                <a:gd name="csY4619" fmla="*/ 2004534 h 2287844"/>
                <a:gd name="csX4620" fmla="*/ 379447 w 3685866"/>
                <a:gd name="csY4620" fmla="*/ 2004218 h 2287844"/>
                <a:gd name="csX4621" fmla="*/ 381255 w 3685866"/>
                <a:gd name="csY4621" fmla="*/ 2003064 h 2287844"/>
                <a:gd name="csX4622" fmla="*/ 383164 w 3685866"/>
                <a:gd name="csY4622" fmla="*/ 2002295 h 2287844"/>
                <a:gd name="csX4623" fmla="*/ 384880 w 3685866"/>
                <a:gd name="csY4623" fmla="*/ 2002503 h 2287844"/>
                <a:gd name="csX4624" fmla="*/ 386573 w 3685866"/>
                <a:gd name="csY4624" fmla="*/ 2004895 h 2287844"/>
                <a:gd name="csX4625" fmla="*/ 388327 w 3685866"/>
                <a:gd name="csY4625" fmla="*/ 2006541 h 2287844"/>
                <a:gd name="csX4626" fmla="*/ 388820 w 3685866"/>
                <a:gd name="csY4626" fmla="*/ 2009134 h 2287844"/>
                <a:gd name="csX4627" fmla="*/ 390959 w 3685866"/>
                <a:gd name="csY4627" fmla="*/ 2012688 h 2287844"/>
                <a:gd name="csX4628" fmla="*/ 396277 w 3685866"/>
                <a:gd name="csY4628" fmla="*/ 2017542 h 2287844"/>
                <a:gd name="csX4629" fmla="*/ 398362 w 3685866"/>
                <a:gd name="csY4629" fmla="*/ 2019019 h 2287844"/>
                <a:gd name="csX4630" fmla="*/ 399779 w 3685866"/>
                <a:gd name="csY4630" fmla="*/ 2018758 h 2287844"/>
                <a:gd name="csX4631" fmla="*/ 400517 w 3685866"/>
                <a:gd name="csY4631" fmla="*/ 2018373 h 2287844"/>
                <a:gd name="csX4632" fmla="*/ 400863 w 3685866"/>
                <a:gd name="csY4632" fmla="*/ 2017865 h 2287844"/>
                <a:gd name="csX4633" fmla="*/ 401187 w 3685866"/>
                <a:gd name="csY4633" fmla="*/ 2015488 h 2287844"/>
                <a:gd name="csX4634" fmla="*/ 401856 w 3685866"/>
                <a:gd name="csY4634" fmla="*/ 2014611 h 2287844"/>
                <a:gd name="csX4635" fmla="*/ 402933 w 3685866"/>
                <a:gd name="csY4635" fmla="*/ 2014588 h 2287844"/>
                <a:gd name="csX4636" fmla="*/ 407097 w 3685866"/>
                <a:gd name="csY4636" fmla="*/ 2017542 h 2287844"/>
                <a:gd name="csX4637" fmla="*/ 409274 w 3685866"/>
                <a:gd name="csY4637" fmla="*/ 2017865 h 2287844"/>
                <a:gd name="csX4638" fmla="*/ 411345 w 3685866"/>
                <a:gd name="csY4638" fmla="*/ 2017919 h 2287844"/>
                <a:gd name="csX4639" fmla="*/ 414130 w 3685866"/>
                <a:gd name="csY4639" fmla="*/ 2020211 h 2287844"/>
                <a:gd name="csX4640" fmla="*/ 417185 w 3685866"/>
                <a:gd name="csY4640" fmla="*/ 2022204 h 2287844"/>
                <a:gd name="csX4641" fmla="*/ 419548 w 3685866"/>
                <a:gd name="csY4641" fmla="*/ 2022412 h 2287844"/>
                <a:gd name="csX4642" fmla="*/ 421433 w 3685866"/>
                <a:gd name="csY4642" fmla="*/ 2021627 h 2287844"/>
                <a:gd name="csX4643" fmla="*/ 422726 w 3685866"/>
                <a:gd name="csY4643" fmla="*/ 2021150 h 2287844"/>
                <a:gd name="csX4644" fmla="*/ 423527 w 3685866"/>
                <a:gd name="csY4644" fmla="*/ 2021912 h 2287844"/>
                <a:gd name="csX4645" fmla="*/ 424265 w 3685866"/>
                <a:gd name="csY4645" fmla="*/ 2023627 h 2287844"/>
                <a:gd name="csX4646" fmla="*/ 425497 w 3685866"/>
                <a:gd name="csY4646" fmla="*/ 2024958 h 2287844"/>
                <a:gd name="csX4647" fmla="*/ 426913 w 3685866"/>
                <a:gd name="csY4647" fmla="*/ 2025335 h 2287844"/>
                <a:gd name="csX4648" fmla="*/ 428952 w 3685866"/>
                <a:gd name="csY4648" fmla="*/ 2025420 h 2287844"/>
                <a:gd name="csX4649" fmla="*/ 432492 w 3685866"/>
                <a:gd name="csY4649" fmla="*/ 2027989 h 2287844"/>
                <a:gd name="csX4650" fmla="*/ 435816 w 3685866"/>
                <a:gd name="csY4650" fmla="*/ 2030605 h 2287844"/>
                <a:gd name="csX4651" fmla="*/ 437894 w 3685866"/>
                <a:gd name="csY4651" fmla="*/ 2030751 h 2287844"/>
                <a:gd name="csX4652" fmla="*/ 439656 w 3685866"/>
                <a:gd name="csY4652" fmla="*/ 2029981 h 2287844"/>
                <a:gd name="csX4653" fmla="*/ 441211 w 3685866"/>
                <a:gd name="csY4653" fmla="*/ 2029781 h 2287844"/>
                <a:gd name="csX4654" fmla="*/ 442296 w 3685866"/>
                <a:gd name="csY4654" fmla="*/ 2030443 h 2287844"/>
                <a:gd name="csX4655" fmla="*/ 442603 w 3685866"/>
                <a:gd name="csY4655" fmla="*/ 2031574 h 2287844"/>
                <a:gd name="csX4656" fmla="*/ 441803 w 3685866"/>
                <a:gd name="csY4656" fmla="*/ 2033089 h 2287844"/>
                <a:gd name="csX4657" fmla="*/ 441803 w 3685866"/>
                <a:gd name="csY4657" fmla="*/ 2035259 h 2287844"/>
                <a:gd name="csX4658" fmla="*/ 443281 w 3685866"/>
                <a:gd name="csY4658" fmla="*/ 2037336 h 2287844"/>
                <a:gd name="csX4659" fmla="*/ 443327 w 3685866"/>
                <a:gd name="csY4659" fmla="*/ 2039374 h 2287844"/>
                <a:gd name="csX4660" fmla="*/ 442903 w 3685866"/>
                <a:gd name="csY4660" fmla="*/ 2041213 h 2287844"/>
                <a:gd name="csX4661" fmla="*/ 442065 w 3685866"/>
                <a:gd name="csY4661" fmla="*/ 2042905 h 2287844"/>
                <a:gd name="csX4662" fmla="*/ 440041 w 3685866"/>
                <a:gd name="csY4662" fmla="*/ 2045229 h 2287844"/>
                <a:gd name="csX4663" fmla="*/ 438171 w 3685866"/>
                <a:gd name="csY4663" fmla="*/ 2047390 h 2287844"/>
                <a:gd name="csX4664" fmla="*/ 435362 w 3685866"/>
                <a:gd name="csY4664" fmla="*/ 2048290 h 2287844"/>
                <a:gd name="csX4665" fmla="*/ 433784 w 3685866"/>
                <a:gd name="csY4665" fmla="*/ 2049237 h 2287844"/>
                <a:gd name="csX4666" fmla="*/ 434200 w 3685866"/>
                <a:gd name="csY4666" fmla="*/ 2050821 h 2287844"/>
                <a:gd name="csX4667" fmla="*/ 435231 w 3685866"/>
                <a:gd name="csY4667" fmla="*/ 2052298 h 2287844"/>
                <a:gd name="csX4668" fmla="*/ 437617 w 3685866"/>
                <a:gd name="csY4668" fmla="*/ 2053491 h 2287844"/>
                <a:gd name="csX4669" fmla="*/ 440326 w 3685866"/>
                <a:gd name="csY4669" fmla="*/ 2054360 h 2287844"/>
                <a:gd name="csX4670" fmla="*/ 440641 w 3685866"/>
                <a:gd name="csY4670" fmla="*/ 2055321 h 2287844"/>
                <a:gd name="csX4671" fmla="*/ 440226 w 3685866"/>
                <a:gd name="csY4671" fmla="*/ 2055806 h 2287844"/>
                <a:gd name="csX4672" fmla="*/ 438486 w 3685866"/>
                <a:gd name="csY4672" fmla="*/ 2056252 h 2287844"/>
                <a:gd name="csX4673" fmla="*/ 436085 w 3685866"/>
                <a:gd name="csY4673" fmla="*/ 2055798 h 2287844"/>
                <a:gd name="csX4674" fmla="*/ 435285 w 3685866"/>
                <a:gd name="csY4674" fmla="*/ 2056637 h 2287844"/>
                <a:gd name="csX4675" fmla="*/ 434177 w 3685866"/>
                <a:gd name="csY4675" fmla="*/ 2058029 h 2287844"/>
                <a:gd name="csX4676" fmla="*/ 433438 w 3685866"/>
                <a:gd name="csY4676" fmla="*/ 2060537 h 2287844"/>
                <a:gd name="csX4677" fmla="*/ 432884 w 3685866"/>
                <a:gd name="csY4677" fmla="*/ 2062860 h 2287844"/>
                <a:gd name="csX4678" fmla="*/ 435493 w 3685866"/>
                <a:gd name="csY4678" fmla="*/ 2063491 h 2287844"/>
                <a:gd name="csX4679" fmla="*/ 437009 w 3685866"/>
                <a:gd name="csY4679" fmla="*/ 2064437 h 2287844"/>
                <a:gd name="csX4680" fmla="*/ 437486 w 3685866"/>
                <a:gd name="csY4680" fmla="*/ 2066338 h 2287844"/>
                <a:gd name="csX4681" fmla="*/ 438025 w 3685866"/>
                <a:gd name="csY4681" fmla="*/ 2068453 h 2287844"/>
                <a:gd name="csX4682" fmla="*/ 438186 w 3685866"/>
                <a:gd name="csY4682" fmla="*/ 2070353 h 2287844"/>
                <a:gd name="csX4683" fmla="*/ 437324 w 3685866"/>
                <a:gd name="csY4683" fmla="*/ 2071276 h 2287844"/>
                <a:gd name="csX4684" fmla="*/ 437270 w 3685866"/>
                <a:gd name="csY4684" fmla="*/ 2072223 h 2287844"/>
                <a:gd name="csX4685" fmla="*/ 437678 w 3685866"/>
                <a:gd name="csY4685" fmla="*/ 2072692 h 2287844"/>
                <a:gd name="csX4686" fmla="*/ 438802 w 3685866"/>
                <a:gd name="csY4686" fmla="*/ 2072900 h 2287844"/>
                <a:gd name="csX4687" fmla="*/ 439656 w 3685866"/>
                <a:gd name="csY4687" fmla="*/ 2073323 h 2287844"/>
                <a:gd name="csX4688" fmla="*/ 439725 w 3685866"/>
                <a:gd name="csY4688" fmla="*/ 2074323 h 2287844"/>
                <a:gd name="csX4689" fmla="*/ 438086 w 3685866"/>
                <a:gd name="csY4689" fmla="*/ 2076569 h 2287844"/>
                <a:gd name="csX4690" fmla="*/ 436555 w 3685866"/>
                <a:gd name="csY4690" fmla="*/ 2080862 h 2287844"/>
                <a:gd name="csX4691" fmla="*/ 435732 w 3685866"/>
                <a:gd name="csY4691" fmla="*/ 2083139 h 2287844"/>
                <a:gd name="csX4692" fmla="*/ 435793 w 3685866"/>
                <a:gd name="csY4692" fmla="*/ 2085608 h 2287844"/>
                <a:gd name="csX4693" fmla="*/ 434870 w 3685866"/>
                <a:gd name="csY4693" fmla="*/ 2086978 h 2287844"/>
                <a:gd name="csX4694" fmla="*/ 433138 w 3685866"/>
                <a:gd name="csY4694" fmla="*/ 2087047 h 2287844"/>
                <a:gd name="csX4695" fmla="*/ 427366 w 3685866"/>
                <a:gd name="csY4695" fmla="*/ 2087285 h 2287844"/>
                <a:gd name="csX4696" fmla="*/ 422341 w 3685866"/>
                <a:gd name="csY4696" fmla="*/ 2087162 h 2287844"/>
                <a:gd name="csX4697" fmla="*/ 420171 w 3685866"/>
                <a:gd name="csY4697" fmla="*/ 2086808 h 2287844"/>
                <a:gd name="csX4698" fmla="*/ 416770 w 3685866"/>
                <a:gd name="csY4698" fmla="*/ 2086593 h 2287844"/>
                <a:gd name="csX4699" fmla="*/ 415084 w 3685866"/>
                <a:gd name="csY4699" fmla="*/ 2087178 h 2287844"/>
                <a:gd name="csX4700" fmla="*/ 412853 w 3685866"/>
                <a:gd name="csY4700" fmla="*/ 2091116 h 2287844"/>
                <a:gd name="csX4701" fmla="*/ 411160 w 3685866"/>
                <a:gd name="csY4701" fmla="*/ 2092655 h 2287844"/>
                <a:gd name="csX4702" fmla="*/ 408366 w 3685866"/>
                <a:gd name="csY4702" fmla="*/ 2094047 h 2287844"/>
                <a:gd name="csX4703" fmla="*/ 405296 w 3685866"/>
                <a:gd name="csY4703" fmla="*/ 2094447 h 2287844"/>
                <a:gd name="csX4704" fmla="*/ 403534 w 3685866"/>
                <a:gd name="csY4704" fmla="*/ 2096063 h 2287844"/>
                <a:gd name="csX4705" fmla="*/ 402910 w 3685866"/>
                <a:gd name="csY4705" fmla="*/ 2098601 h 2287844"/>
                <a:gd name="csX4706" fmla="*/ 402864 w 3685866"/>
                <a:gd name="csY4706" fmla="*/ 2100848 h 2287844"/>
                <a:gd name="csX4707" fmla="*/ 402579 w 3685866"/>
                <a:gd name="csY4707" fmla="*/ 2101971 h 2287844"/>
                <a:gd name="csX4708" fmla="*/ 401917 w 3685866"/>
                <a:gd name="csY4708" fmla="*/ 2102956 h 2287844"/>
                <a:gd name="csX4709" fmla="*/ 401679 w 3685866"/>
                <a:gd name="csY4709" fmla="*/ 2103656 h 2287844"/>
                <a:gd name="csX4710" fmla="*/ 401825 w 3685866"/>
                <a:gd name="csY4710" fmla="*/ 2104425 h 2287844"/>
                <a:gd name="csX4711" fmla="*/ 402541 w 3685866"/>
                <a:gd name="csY4711" fmla="*/ 2104702 h 2287844"/>
                <a:gd name="csX4712" fmla="*/ 403395 w 3685866"/>
                <a:gd name="csY4712" fmla="*/ 2105056 h 2287844"/>
                <a:gd name="csX4713" fmla="*/ 403395 w 3685866"/>
                <a:gd name="csY4713" fmla="*/ 2105610 h 2287844"/>
                <a:gd name="csX4714" fmla="*/ 403064 w 3685866"/>
                <a:gd name="csY4714" fmla="*/ 2106310 h 2287844"/>
                <a:gd name="csX4715" fmla="*/ 402110 w 3685866"/>
                <a:gd name="csY4715" fmla="*/ 2107079 h 2287844"/>
                <a:gd name="csX4716" fmla="*/ 401679 w 3685866"/>
                <a:gd name="csY4716" fmla="*/ 2108264 h 2287844"/>
                <a:gd name="csX4717" fmla="*/ 401779 w 3685866"/>
                <a:gd name="csY4717" fmla="*/ 2109525 h 2287844"/>
                <a:gd name="csX4718" fmla="*/ 401964 w 3685866"/>
                <a:gd name="csY4718" fmla="*/ 2110918 h 2287844"/>
                <a:gd name="csX4719" fmla="*/ 407805 w 3685866"/>
                <a:gd name="csY4719" fmla="*/ 2108256 h 2287844"/>
                <a:gd name="csX4720" fmla="*/ 409798 w 3685866"/>
                <a:gd name="csY4720" fmla="*/ 2106240 h 2287844"/>
                <a:gd name="csX4721" fmla="*/ 413792 w 3685866"/>
                <a:gd name="csY4721" fmla="*/ 2105533 h 2287844"/>
                <a:gd name="csX4722" fmla="*/ 413230 w 3685866"/>
                <a:gd name="csY4722" fmla="*/ 2106348 h 2287844"/>
                <a:gd name="csX4723" fmla="*/ 411252 w 3685866"/>
                <a:gd name="csY4723" fmla="*/ 2107102 h 2287844"/>
                <a:gd name="csX4724" fmla="*/ 409267 w 3685866"/>
                <a:gd name="csY4724" fmla="*/ 2109056 h 2287844"/>
                <a:gd name="csX4725" fmla="*/ 411768 w 3685866"/>
                <a:gd name="csY4725" fmla="*/ 2109256 h 2287844"/>
                <a:gd name="csX4726" fmla="*/ 417385 w 3685866"/>
                <a:gd name="csY4726" fmla="*/ 2108256 h 2287844"/>
                <a:gd name="csX4727" fmla="*/ 419448 w 3685866"/>
                <a:gd name="csY4727" fmla="*/ 2105194 h 2287844"/>
                <a:gd name="csX4728" fmla="*/ 423157 w 3685866"/>
                <a:gd name="csY4728" fmla="*/ 2105302 h 2287844"/>
                <a:gd name="csX4729" fmla="*/ 424211 w 3685866"/>
                <a:gd name="csY4729" fmla="*/ 2107502 h 2287844"/>
                <a:gd name="csX4730" fmla="*/ 425265 w 3685866"/>
                <a:gd name="csY4730" fmla="*/ 2110471 h 2287844"/>
                <a:gd name="csX4731" fmla="*/ 425173 w 3685866"/>
                <a:gd name="csY4731" fmla="*/ 2111571 h 2287844"/>
                <a:gd name="csX4732" fmla="*/ 424773 w 3685866"/>
                <a:gd name="csY4732" fmla="*/ 2112418 h 2287844"/>
                <a:gd name="csX4733" fmla="*/ 421664 w 3685866"/>
                <a:gd name="csY4733" fmla="*/ 2113072 h 2287844"/>
                <a:gd name="csX4734" fmla="*/ 414631 w 3685866"/>
                <a:gd name="csY4734" fmla="*/ 2116772 h 2287844"/>
                <a:gd name="csX4735" fmla="*/ 410952 w 3685866"/>
                <a:gd name="csY4735" fmla="*/ 2117818 h 2287844"/>
                <a:gd name="csX4736" fmla="*/ 406804 w 3685866"/>
                <a:gd name="csY4736" fmla="*/ 2119703 h 2287844"/>
                <a:gd name="csX4737" fmla="*/ 407874 w 3685866"/>
                <a:gd name="csY4737" fmla="*/ 2122241 h 2287844"/>
                <a:gd name="csX4738" fmla="*/ 408151 w 3685866"/>
                <a:gd name="csY4738" fmla="*/ 2124395 h 2287844"/>
                <a:gd name="csX4739" fmla="*/ 404750 w 3685866"/>
                <a:gd name="csY4739" fmla="*/ 2123934 h 2287844"/>
                <a:gd name="csX4740" fmla="*/ 402295 w 3685866"/>
                <a:gd name="csY4740" fmla="*/ 2123218 h 2287844"/>
                <a:gd name="csX4741" fmla="*/ 400771 w 3685866"/>
                <a:gd name="csY4741" fmla="*/ 2123549 h 2287844"/>
                <a:gd name="csX4742" fmla="*/ 396631 w 3685866"/>
                <a:gd name="csY4742" fmla="*/ 2125826 h 2287844"/>
                <a:gd name="csX4743" fmla="*/ 394461 w 3685866"/>
                <a:gd name="csY4743" fmla="*/ 2125334 h 2287844"/>
                <a:gd name="csX4744" fmla="*/ 392283 w 3685866"/>
                <a:gd name="csY4744" fmla="*/ 2125265 h 2287844"/>
                <a:gd name="csX4745" fmla="*/ 393214 w 3685866"/>
                <a:gd name="csY4745" fmla="*/ 2128519 h 2287844"/>
                <a:gd name="csX4746" fmla="*/ 395469 w 3685866"/>
                <a:gd name="csY4746" fmla="*/ 2132442 h 2287844"/>
                <a:gd name="csX4747" fmla="*/ 396846 w 3685866"/>
                <a:gd name="csY4747" fmla="*/ 2133181 h 2287844"/>
                <a:gd name="csX4748" fmla="*/ 399009 w 3685866"/>
                <a:gd name="csY4748" fmla="*/ 2132827 h 2287844"/>
                <a:gd name="csX4749" fmla="*/ 404141 w 3685866"/>
                <a:gd name="csY4749" fmla="*/ 2137573 h 2287844"/>
                <a:gd name="csX4750" fmla="*/ 407966 w 3685866"/>
                <a:gd name="csY4750" fmla="*/ 2142274 h 2287844"/>
                <a:gd name="csX4751" fmla="*/ 405981 w 3685866"/>
                <a:gd name="csY4751" fmla="*/ 2142597 h 2287844"/>
                <a:gd name="csX4752" fmla="*/ 404064 w 3685866"/>
                <a:gd name="csY4752" fmla="*/ 2142120 h 2287844"/>
                <a:gd name="csX4753" fmla="*/ 401294 w 3685866"/>
                <a:gd name="csY4753" fmla="*/ 2142135 h 2287844"/>
                <a:gd name="csX4754" fmla="*/ 400194 w 3685866"/>
                <a:gd name="csY4754" fmla="*/ 2144989 h 2287844"/>
                <a:gd name="csX4755" fmla="*/ 399047 w 3685866"/>
                <a:gd name="csY4755" fmla="*/ 2147097 h 2287844"/>
                <a:gd name="csX4756" fmla="*/ 398840 w 3685866"/>
                <a:gd name="csY4756" fmla="*/ 2146012 h 2287844"/>
                <a:gd name="csX4757" fmla="*/ 398924 w 3685866"/>
                <a:gd name="csY4757" fmla="*/ 2144551 h 2287844"/>
                <a:gd name="csX4758" fmla="*/ 397639 w 3685866"/>
                <a:gd name="csY4758" fmla="*/ 2143604 h 2287844"/>
                <a:gd name="csX4759" fmla="*/ 395884 w 3685866"/>
                <a:gd name="csY4759" fmla="*/ 2145035 h 2287844"/>
                <a:gd name="csX4760" fmla="*/ 393891 w 3685866"/>
                <a:gd name="csY4760" fmla="*/ 2151289 h 2287844"/>
                <a:gd name="csX4761" fmla="*/ 390190 w 3685866"/>
                <a:gd name="csY4761" fmla="*/ 2155774 h 2287844"/>
                <a:gd name="csX4762" fmla="*/ 388959 w 3685866"/>
                <a:gd name="csY4762" fmla="*/ 2158521 h 2287844"/>
                <a:gd name="csX4763" fmla="*/ 388905 w 3685866"/>
                <a:gd name="csY4763" fmla="*/ 2160521 h 2287844"/>
                <a:gd name="csX4764" fmla="*/ 389435 w 3685866"/>
                <a:gd name="csY4764" fmla="*/ 2160929 h 2287844"/>
                <a:gd name="csX4765" fmla="*/ 390244 w 3685866"/>
                <a:gd name="csY4765" fmla="*/ 2160867 h 2287844"/>
                <a:gd name="csX4766" fmla="*/ 390267 w 3685866"/>
                <a:gd name="csY4766" fmla="*/ 2162667 h 2287844"/>
                <a:gd name="csX4767" fmla="*/ 389713 w 3685866"/>
                <a:gd name="csY4767" fmla="*/ 2164275 h 2287844"/>
                <a:gd name="csX4768" fmla="*/ 381440 w 3685866"/>
                <a:gd name="csY4768" fmla="*/ 2166306 h 2287844"/>
                <a:gd name="csX4769" fmla="*/ 380347 w 3685866"/>
                <a:gd name="csY4769" fmla="*/ 2167490 h 2287844"/>
                <a:gd name="csX4770" fmla="*/ 377969 w 3685866"/>
                <a:gd name="csY4770" fmla="*/ 2166552 h 2287844"/>
                <a:gd name="csX4771" fmla="*/ 375253 w 3685866"/>
                <a:gd name="csY4771" fmla="*/ 2164083 h 2287844"/>
                <a:gd name="csX4772" fmla="*/ 372836 w 3685866"/>
                <a:gd name="csY4772" fmla="*/ 2162752 h 2287844"/>
                <a:gd name="csX4773" fmla="*/ 371282 w 3685866"/>
                <a:gd name="csY4773" fmla="*/ 2163283 h 2287844"/>
                <a:gd name="csX4774" fmla="*/ 369697 w 3685866"/>
                <a:gd name="csY4774" fmla="*/ 2164444 h 2287844"/>
                <a:gd name="csX4775" fmla="*/ 370589 w 3685866"/>
                <a:gd name="csY4775" fmla="*/ 2165167 h 2287844"/>
                <a:gd name="csX4776" fmla="*/ 371659 w 3685866"/>
                <a:gd name="csY4776" fmla="*/ 2165421 h 2287844"/>
                <a:gd name="csX4777" fmla="*/ 374468 w 3685866"/>
                <a:gd name="csY4777" fmla="*/ 2166960 h 2287844"/>
                <a:gd name="csX4778" fmla="*/ 372998 w 3685866"/>
                <a:gd name="csY4778" fmla="*/ 2168121 h 2287844"/>
                <a:gd name="csX4779" fmla="*/ 367519 w 3685866"/>
                <a:gd name="csY4779" fmla="*/ 2170144 h 2287844"/>
                <a:gd name="csX4780" fmla="*/ 367704 w 3685866"/>
                <a:gd name="csY4780" fmla="*/ 2171191 h 2287844"/>
                <a:gd name="csX4781" fmla="*/ 368204 w 3685866"/>
                <a:gd name="csY4781" fmla="*/ 2171952 h 2287844"/>
                <a:gd name="csX4782" fmla="*/ 374545 w 3685866"/>
                <a:gd name="csY4782" fmla="*/ 2173683 h 2287844"/>
                <a:gd name="csX4783" fmla="*/ 380163 w 3685866"/>
                <a:gd name="csY4783" fmla="*/ 2176653 h 2287844"/>
                <a:gd name="csX4784" fmla="*/ 381879 w 3685866"/>
                <a:gd name="csY4784" fmla="*/ 2178691 h 2287844"/>
                <a:gd name="csX4785" fmla="*/ 383349 w 3685866"/>
                <a:gd name="csY4785" fmla="*/ 2182230 h 2287844"/>
                <a:gd name="csX4786" fmla="*/ 384626 w 3685866"/>
                <a:gd name="csY4786" fmla="*/ 2183838 h 2287844"/>
                <a:gd name="csX4787" fmla="*/ 386435 w 3685866"/>
                <a:gd name="csY4787" fmla="*/ 2185053 h 2287844"/>
                <a:gd name="csX4788" fmla="*/ 388104 w 3685866"/>
                <a:gd name="csY4788" fmla="*/ 2185792 h 2287844"/>
                <a:gd name="csX4789" fmla="*/ 390967 w 3685866"/>
                <a:gd name="csY4789" fmla="*/ 2186084 h 2287844"/>
                <a:gd name="csX4790" fmla="*/ 394130 w 3685866"/>
                <a:gd name="csY4790" fmla="*/ 2184953 h 2287844"/>
                <a:gd name="csX4791" fmla="*/ 401256 w 3685866"/>
                <a:gd name="csY4791" fmla="*/ 2193385 h 2287844"/>
                <a:gd name="csX4792" fmla="*/ 404072 w 3685866"/>
                <a:gd name="csY4792" fmla="*/ 2194746 h 2287844"/>
                <a:gd name="csX4793" fmla="*/ 411068 w 3685866"/>
                <a:gd name="csY4793" fmla="*/ 2196439 h 2287844"/>
                <a:gd name="csX4794" fmla="*/ 412830 w 3685866"/>
                <a:gd name="csY4794" fmla="*/ 2197339 h 2287844"/>
                <a:gd name="csX4795" fmla="*/ 426051 w 3685866"/>
                <a:gd name="csY4795" fmla="*/ 2209047 h 2287844"/>
                <a:gd name="csX4796" fmla="*/ 430091 w 3685866"/>
                <a:gd name="csY4796" fmla="*/ 2214094 h 2287844"/>
                <a:gd name="csX4797" fmla="*/ 437802 w 3685866"/>
                <a:gd name="csY4797" fmla="*/ 2221671 h 2287844"/>
                <a:gd name="csX4798" fmla="*/ 440064 w 3685866"/>
                <a:gd name="csY4798" fmla="*/ 2223240 h 2287844"/>
                <a:gd name="csX4799" fmla="*/ 441041 w 3685866"/>
                <a:gd name="csY4799" fmla="*/ 2221317 h 2287844"/>
                <a:gd name="csX4800" fmla="*/ 442350 w 3685866"/>
                <a:gd name="csY4800" fmla="*/ 2219294 h 2287844"/>
                <a:gd name="csX4801" fmla="*/ 443765 w 3685866"/>
                <a:gd name="csY4801" fmla="*/ 2218802 h 2287844"/>
                <a:gd name="csX4802" fmla="*/ 447913 w 3685866"/>
                <a:gd name="csY4802" fmla="*/ 2219602 h 2287844"/>
                <a:gd name="csX4803" fmla="*/ 451730 w 3685866"/>
                <a:gd name="csY4803" fmla="*/ 2220517 h 2287844"/>
                <a:gd name="csX4804" fmla="*/ 454516 w 3685866"/>
                <a:gd name="csY4804" fmla="*/ 2219871 h 2287844"/>
                <a:gd name="csX4805" fmla="*/ 457833 w 3685866"/>
                <a:gd name="csY4805" fmla="*/ 2221471 h 2287844"/>
                <a:gd name="csX4806" fmla="*/ 460865 w 3685866"/>
                <a:gd name="csY4806" fmla="*/ 2223302 h 2287844"/>
                <a:gd name="csX4807" fmla="*/ 463912 w 3685866"/>
                <a:gd name="csY4807" fmla="*/ 2224594 h 2287844"/>
                <a:gd name="csX4808" fmla="*/ 469853 w 3685866"/>
                <a:gd name="csY4808" fmla="*/ 2225810 h 2287844"/>
                <a:gd name="csX4809" fmla="*/ 472069 w 3685866"/>
                <a:gd name="csY4809" fmla="*/ 2227495 h 2287844"/>
                <a:gd name="csX4810" fmla="*/ 474655 w 3685866"/>
                <a:gd name="csY4810" fmla="*/ 2229179 h 2287844"/>
                <a:gd name="csX4811" fmla="*/ 484790 w 3685866"/>
                <a:gd name="csY4811" fmla="*/ 2230033 h 2287844"/>
                <a:gd name="csX4812" fmla="*/ 485605 w 3685866"/>
                <a:gd name="csY4812" fmla="*/ 2229772 h 2287844"/>
                <a:gd name="csX4813" fmla="*/ 486352 w 3685866"/>
                <a:gd name="csY4813" fmla="*/ 2229526 h 2287844"/>
                <a:gd name="csX4814" fmla="*/ 489753 w 3685866"/>
                <a:gd name="csY4814" fmla="*/ 2228910 h 2287844"/>
                <a:gd name="csX4815" fmla="*/ 492762 w 3685866"/>
                <a:gd name="csY4815" fmla="*/ 2229026 h 2287844"/>
                <a:gd name="csX4816" fmla="*/ 495941 w 3685866"/>
                <a:gd name="csY4816" fmla="*/ 2231064 h 2287844"/>
                <a:gd name="csX4817" fmla="*/ 497972 w 3685866"/>
                <a:gd name="csY4817" fmla="*/ 2230949 h 2287844"/>
                <a:gd name="csX4818" fmla="*/ 500142 w 3685866"/>
                <a:gd name="csY4818" fmla="*/ 2230641 h 2287844"/>
                <a:gd name="csX4819" fmla="*/ 502936 w 3685866"/>
                <a:gd name="csY4819" fmla="*/ 2231733 h 2287844"/>
                <a:gd name="csX4820" fmla="*/ 505129 w 3685866"/>
                <a:gd name="csY4820" fmla="*/ 2232949 h 2287844"/>
                <a:gd name="csX4821" fmla="*/ 505314 w 3685866"/>
                <a:gd name="csY4821" fmla="*/ 2234180 h 2287844"/>
                <a:gd name="csX4822" fmla="*/ 507238 w 3685866"/>
                <a:gd name="csY4822" fmla="*/ 2235964 h 2287844"/>
                <a:gd name="csX4823" fmla="*/ 512824 w 3685866"/>
                <a:gd name="csY4823" fmla="*/ 2238680 h 2287844"/>
                <a:gd name="csX4824" fmla="*/ 517357 w 3685866"/>
                <a:gd name="csY4824" fmla="*/ 2240211 h 2287844"/>
                <a:gd name="csX4825" fmla="*/ 518773 w 3685866"/>
                <a:gd name="csY4825" fmla="*/ 2241288 h 2287844"/>
                <a:gd name="csX4826" fmla="*/ 522213 w 3685866"/>
                <a:gd name="csY4826" fmla="*/ 2243065 h 2287844"/>
                <a:gd name="csX4827" fmla="*/ 522559 w 3685866"/>
                <a:gd name="csY4827" fmla="*/ 2243626 h 2287844"/>
                <a:gd name="csX4828" fmla="*/ 522490 w 3685866"/>
                <a:gd name="csY4828" fmla="*/ 2244350 h 2287844"/>
                <a:gd name="csX4829" fmla="*/ 521513 w 3685866"/>
                <a:gd name="csY4829" fmla="*/ 2245680 h 2287844"/>
                <a:gd name="csX4830" fmla="*/ 521258 w 3685866"/>
                <a:gd name="csY4830" fmla="*/ 2246865 h 2287844"/>
                <a:gd name="csX4831" fmla="*/ 521720 w 3685866"/>
                <a:gd name="csY4831" fmla="*/ 2247542 h 2287844"/>
                <a:gd name="csX4832" fmla="*/ 523152 w 3685866"/>
                <a:gd name="csY4832" fmla="*/ 2248188 h 2287844"/>
                <a:gd name="csX4833" fmla="*/ 525992 w 3685866"/>
                <a:gd name="csY4833" fmla="*/ 2248334 h 2287844"/>
                <a:gd name="csX4834" fmla="*/ 527015 w 3685866"/>
                <a:gd name="csY4834" fmla="*/ 2247488 h 2287844"/>
                <a:gd name="csX4835" fmla="*/ 529131 w 3685866"/>
                <a:gd name="csY4835" fmla="*/ 2246880 h 2287844"/>
                <a:gd name="csX4836" fmla="*/ 531224 w 3685866"/>
                <a:gd name="csY4836" fmla="*/ 2245788 h 2287844"/>
                <a:gd name="csX4837" fmla="*/ 534025 w 3685866"/>
                <a:gd name="csY4837" fmla="*/ 2244334 h 2287844"/>
                <a:gd name="csX4838" fmla="*/ 537834 w 3685866"/>
                <a:gd name="csY4838" fmla="*/ 2243011 h 2287844"/>
                <a:gd name="csX4839" fmla="*/ 539359 w 3685866"/>
                <a:gd name="csY4839" fmla="*/ 2243011 h 2287844"/>
                <a:gd name="csX4840" fmla="*/ 540820 w 3685866"/>
                <a:gd name="csY4840" fmla="*/ 2243411 h 2287844"/>
                <a:gd name="csX4841" fmla="*/ 541844 w 3685866"/>
                <a:gd name="csY4841" fmla="*/ 2244150 h 2287844"/>
                <a:gd name="csX4842" fmla="*/ 543560 w 3685866"/>
                <a:gd name="csY4842" fmla="*/ 2246865 h 2287844"/>
                <a:gd name="csX4843" fmla="*/ 545276 w 3685866"/>
                <a:gd name="csY4843" fmla="*/ 2243057 h 2287844"/>
                <a:gd name="csX4844" fmla="*/ 545722 w 3685866"/>
                <a:gd name="csY4844" fmla="*/ 2242772 h 2287844"/>
                <a:gd name="csX4845" fmla="*/ 547285 w 3685866"/>
                <a:gd name="csY4845" fmla="*/ 2243542 h 2287844"/>
                <a:gd name="csX4846" fmla="*/ 550055 w 3685866"/>
                <a:gd name="csY4846" fmla="*/ 2244603 h 2287844"/>
                <a:gd name="csX4847" fmla="*/ 551971 w 3685866"/>
                <a:gd name="csY4847" fmla="*/ 2245165 h 2287844"/>
                <a:gd name="csX4848" fmla="*/ 553002 w 3685866"/>
                <a:gd name="csY4848" fmla="*/ 2245950 h 2287844"/>
                <a:gd name="csX4849" fmla="*/ 555926 w 3685866"/>
                <a:gd name="csY4849" fmla="*/ 2249411 h 2287844"/>
                <a:gd name="csX4850" fmla="*/ 560659 w 3685866"/>
                <a:gd name="csY4850" fmla="*/ 2249234 h 2287844"/>
                <a:gd name="csX4851" fmla="*/ 562660 w 3685866"/>
                <a:gd name="csY4851" fmla="*/ 2249765 h 2287844"/>
                <a:gd name="csX4852" fmla="*/ 563737 w 3685866"/>
                <a:gd name="csY4852" fmla="*/ 2250335 h 2287844"/>
                <a:gd name="csX4853" fmla="*/ 564222 w 3685866"/>
                <a:gd name="csY4853" fmla="*/ 2251004 h 2287844"/>
                <a:gd name="csX4854" fmla="*/ 563376 w 3685866"/>
                <a:gd name="csY4854" fmla="*/ 2254435 h 2287844"/>
                <a:gd name="csX4855" fmla="*/ 562206 w 3685866"/>
                <a:gd name="csY4855" fmla="*/ 2257997 h 2287844"/>
                <a:gd name="csX4856" fmla="*/ 562298 w 3685866"/>
                <a:gd name="csY4856" fmla="*/ 2258858 h 2287844"/>
                <a:gd name="csX4857" fmla="*/ 564199 w 3685866"/>
                <a:gd name="csY4857" fmla="*/ 2260197 h 2287844"/>
                <a:gd name="csX4858" fmla="*/ 566777 w 3685866"/>
                <a:gd name="csY4858" fmla="*/ 2261620 h 2287844"/>
                <a:gd name="csX4859" fmla="*/ 568170 w 3685866"/>
                <a:gd name="csY4859" fmla="*/ 2262758 h 2287844"/>
                <a:gd name="csX4860" fmla="*/ 569116 w 3685866"/>
                <a:gd name="csY4860" fmla="*/ 2263782 h 2287844"/>
                <a:gd name="csX4861" fmla="*/ 571156 w 3685866"/>
                <a:gd name="csY4861" fmla="*/ 2264559 h 2287844"/>
                <a:gd name="csX4862" fmla="*/ 573564 w 3685866"/>
                <a:gd name="csY4862" fmla="*/ 2265043 h 2287844"/>
                <a:gd name="csX4863" fmla="*/ 574703 w 3685866"/>
                <a:gd name="csY4863" fmla="*/ 2265105 h 2287844"/>
                <a:gd name="csX4864" fmla="*/ 575896 w 3685866"/>
                <a:gd name="csY4864" fmla="*/ 2265959 h 2287844"/>
                <a:gd name="csX4865" fmla="*/ 578998 w 3685866"/>
                <a:gd name="csY4865" fmla="*/ 2267566 h 2287844"/>
                <a:gd name="csX4866" fmla="*/ 579390 w 3685866"/>
                <a:gd name="csY4866" fmla="*/ 2267966 h 2287844"/>
                <a:gd name="csX4867" fmla="*/ 581714 w 3685866"/>
                <a:gd name="csY4867" fmla="*/ 2268559 h 2287844"/>
                <a:gd name="csX4868" fmla="*/ 582030 w 3685866"/>
                <a:gd name="csY4868" fmla="*/ 2270236 h 2287844"/>
                <a:gd name="csX4869" fmla="*/ 582445 w 3685866"/>
                <a:gd name="csY4869" fmla="*/ 2270590 h 2287844"/>
                <a:gd name="csX4870" fmla="*/ 583407 w 3685866"/>
                <a:gd name="csY4870" fmla="*/ 2270390 h 2287844"/>
                <a:gd name="csX4871" fmla="*/ 585007 w 3685866"/>
                <a:gd name="csY4871" fmla="*/ 2269690 h 2287844"/>
                <a:gd name="csX4872" fmla="*/ 586285 w 3685866"/>
                <a:gd name="csY4872" fmla="*/ 2270228 h 2287844"/>
                <a:gd name="csX4873" fmla="*/ 587932 w 3685866"/>
                <a:gd name="csY4873" fmla="*/ 2272221 h 2287844"/>
                <a:gd name="csX4874" fmla="*/ 590202 w 3685866"/>
                <a:gd name="csY4874" fmla="*/ 2274321 h 2287844"/>
                <a:gd name="csX4875" fmla="*/ 591433 w 3685866"/>
                <a:gd name="csY4875" fmla="*/ 2275736 h 2287844"/>
                <a:gd name="csX4876" fmla="*/ 591918 w 3685866"/>
                <a:gd name="csY4876" fmla="*/ 2276706 h 2287844"/>
                <a:gd name="csX4877" fmla="*/ 593080 w 3685866"/>
                <a:gd name="csY4877" fmla="*/ 2277652 h 2287844"/>
                <a:gd name="csX4878" fmla="*/ 594781 w 3685866"/>
                <a:gd name="csY4878" fmla="*/ 2278760 h 2287844"/>
                <a:gd name="csX4879" fmla="*/ 596135 w 3685866"/>
                <a:gd name="csY4879" fmla="*/ 2280498 h 2287844"/>
                <a:gd name="csX4880" fmla="*/ 597343 w 3685866"/>
                <a:gd name="csY4880" fmla="*/ 2284529 h 2287844"/>
                <a:gd name="csX4881" fmla="*/ 598567 w 3685866"/>
                <a:gd name="csY4881" fmla="*/ 2285460 h 2287844"/>
                <a:gd name="csX4882" fmla="*/ 602946 w 3685866"/>
                <a:gd name="csY4882" fmla="*/ 2286991 h 2287844"/>
                <a:gd name="csX4883" fmla="*/ 604485 w 3685866"/>
                <a:gd name="csY4883" fmla="*/ 2287306 h 2287844"/>
                <a:gd name="csX4884" fmla="*/ 608787 w 3685866"/>
                <a:gd name="csY4884" fmla="*/ 2287845 h 2287844"/>
                <a:gd name="csX4885" fmla="*/ 610303 w 3685866"/>
                <a:gd name="csY4885" fmla="*/ 2287460 h 2287844"/>
                <a:gd name="csX4886" fmla="*/ 612519 w 3685866"/>
                <a:gd name="csY4886" fmla="*/ 2283991 h 2287844"/>
                <a:gd name="csX4887" fmla="*/ 614512 w 3685866"/>
                <a:gd name="csY4887" fmla="*/ 2280413 h 2287844"/>
                <a:gd name="csX4888" fmla="*/ 616375 w 3685866"/>
                <a:gd name="csY4888" fmla="*/ 2279667 h 2287844"/>
                <a:gd name="csX4889" fmla="*/ 619737 w 3685866"/>
                <a:gd name="csY4889" fmla="*/ 2277936 h 2287844"/>
                <a:gd name="csX4890" fmla="*/ 621753 w 3685866"/>
                <a:gd name="csY4890" fmla="*/ 2276298 h 2287844"/>
                <a:gd name="csX4891" fmla="*/ 622600 w 3685866"/>
                <a:gd name="csY4891" fmla="*/ 2274528 h 2287844"/>
                <a:gd name="csX4892" fmla="*/ 624501 w 3685866"/>
                <a:gd name="csY4892" fmla="*/ 2271190 h 2287844"/>
                <a:gd name="csX4893" fmla="*/ 625670 w 3685866"/>
                <a:gd name="csY4893" fmla="*/ 2269305 h 2287844"/>
                <a:gd name="csX4894" fmla="*/ 623593 w 3685866"/>
                <a:gd name="csY4894" fmla="*/ 2267551 h 2287844"/>
                <a:gd name="csX4895" fmla="*/ 622500 w 3685866"/>
                <a:gd name="csY4895" fmla="*/ 2267005 h 2287844"/>
                <a:gd name="csX4896" fmla="*/ 621576 w 3685866"/>
                <a:gd name="csY4896" fmla="*/ 2266151 h 2287844"/>
                <a:gd name="csX4897" fmla="*/ 619830 w 3685866"/>
                <a:gd name="csY4897" fmla="*/ 2262482 h 2287844"/>
                <a:gd name="csX4898" fmla="*/ 618229 w 3685866"/>
                <a:gd name="csY4898" fmla="*/ 2259558 h 2287844"/>
                <a:gd name="csX4899" fmla="*/ 615020 w 3685866"/>
                <a:gd name="csY4899" fmla="*/ 2254535 h 2287844"/>
                <a:gd name="csX4900" fmla="*/ 609448 w 3685866"/>
                <a:gd name="csY4900" fmla="*/ 2246957 h 2287844"/>
                <a:gd name="csX4901" fmla="*/ 608317 w 3685866"/>
                <a:gd name="csY4901" fmla="*/ 2246042 h 2287844"/>
                <a:gd name="csX4902" fmla="*/ 607409 w 3685866"/>
                <a:gd name="csY4902" fmla="*/ 2244988 h 2287844"/>
                <a:gd name="csX4903" fmla="*/ 607001 w 3685866"/>
                <a:gd name="csY4903" fmla="*/ 2241172 h 2287844"/>
                <a:gd name="csX4904" fmla="*/ 605401 w 3685866"/>
                <a:gd name="csY4904" fmla="*/ 2238457 h 2287844"/>
                <a:gd name="csX4905" fmla="*/ 603115 w 3685866"/>
                <a:gd name="csY4905" fmla="*/ 2236588 h 2287844"/>
                <a:gd name="csX4906" fmla="*/ 602253 w 3685866"/>
                <a:gd name="csY4906" fmla="*/ 2235626 h 2287844"/>
                <a:gd name="csX4907" fmla="*/ 601699 w 3685866"/>
                <a:gd name="csY4907" fmla="*/ 2234587 h 2287844"/>
                <a:gd name="csX4908" fmla="*/ 602776 w 3685866"/>
                <a:gd name="csY4908" fmla="*/ 2229172 h 2287844"/>
                <a:gd name="csX4909" fmla="*/ 602753 w 3685866"/>
                <a:gd name="csY4909" fmla="*/ 2227641 h 2287844"/>
                <a:gd name="csX4910" fmla="*/ 602276 w 3685866"/>
                <a:gd name="csY4910" fmla="*/ 2224356 h 2287844"/>
                <a:gd name="csX4911" fmla="*/ 602692 w 3685866"/>
                <a:gd name="csY4911" fmla="*/ 2220563 h 2287844"/>
                <a:gd name="csX4912" fmla="*/ 603969 w 3685866"/>
                <a:gd name="csY4912" fmla="*/ 2215355 h 2287844"/>
                <a:gd name="csX4913" fmla="*/ 605262 w 3685866"/>
                <a:gd name="csY4913" fmla="*/ 2211755 h 2287844"/>
                <a:gd name="csX4914" fmla="*/ 605670 w 3685866"/>
                <a:gd name="csY4914" fmla="*/ 2209409 h 2287844"/>
                <a:gd name="csX4915" fmla="*/ 603861 w 3685866"/>
                <a:gd name="csY4915" fmla="*/ 2210901 h 2287844"/>
                <a:gd name="csX4916" fmla="*/ 601707 w 3685866"/>
                <a:gd name="csY4916" fmla="*/ 2219225 h 2287844"/>
                <a:gd name="csX4917" fmla="*/ 600984 w 3685866"/>
                <a:gd name="csY4917" fmla="*/ 2212540 h 2287844"/>
                <a:gd name="csX4918" fmla="*/ 599521 w 3685866"/>
                <a:gd name="csY4918" fmla="*/ 2206170 h 2287844"/>
                <a:gd name="csX4919" fmla="*/ 598344 w 3685866"/>
                <a:gd name="csY4919" fmla="*/ 2202877 h 2287844"/>
                <a:gd name="csX4920" fmla="*/ 596682 w 3685866"/>
                <a:gd name="csY4920" fmla="*/ 2200200 h 2287844"/>
                <a:gd name="csX4921" fmla="*/ 594365 w 3685866"/>
                <a:gd name="csY4921" fmla="*/ 2198116 h 2287844"/>
                <a:gd name="csX4922" fmla="*/ 592226 w 3685866"/>
                <a:gd name="csY4922" fmla="*/ 2195662 h 2287844"/>
                <a:gd name="csX4923" fmla="*/ 589894 w 3685866"/>
                <a:gd name="csY4923" fmla="*/ 2194346 h 2287844"/>
                <a:gd name="csX4924" fmla="*/ 586378 w 3685866"/>
                <a:gd name="csY4924" fmla="*/ 2193338 h 2287844"/>
                <a:gd name="csX4925" fmla="*/ 585685 w 3685866"/>
                <a:gd name="csY4925" fmla="*/ 2192400 h 2287844"/>
                <a:gd name="csX4926" fmla="*/ 585385 w 3685866"/>
                <a:gd name="csY4926" fmla="*/ 2190846 h 2287844"/>
                <a:gd name="csX4927" fmla="*/ 585577 w 3685866"/>
                <a:gd name="csY4927" fmla="*/ 2189115 h 2287844"/>
                <a:gd name="csX4928" fmla="*/ 586424 w 3685866"/>
                <a:gd name="csY4928" fmla="*/ 2186223 h 2287844"/>
                <a:gd name="csX4929" fmla="*/ 588278 w 3685866"/>
                <a:gd name="csY4929" fmla="*/ 2184353 h 2287844"/>
                <a:gd name="csX4930" fmla="*/ 590795 w 3685866"/>
                <a:gd name="csY4930" fmla="*/ 2182407 h 2287844"/>
                <a:gd name="csX4931" fmla="*/ 591356 w 3685866"/>
                <a:gd name="csY4931" fmla="*/ 2181107 h 2287844"/>
                <a:gd name="csX4932" fmla="*/ 591772 w 3685866"/>
                <a:gd name="csY4932" fmla="*/ 2179576 h 2287844"/>
                <a:gd name="csX4933" fmla="*/ 592557 w 3685866"/>
                <a:gd name="csY4933" fmla="*/ 2180738 h 2287844"/>
                <a:gd name="csX4934" fmla="*/ 593519 w 3685866"/>
                <a:gd name="csY4934" fmla="*/ 2181368 h 2287844"/>
                <a:gd name="csX4935" fmla="*/ 594189 w 3685866"/>
                <a:gd name="csY4935" fmla="*/ 2178668 h 2287844"/>
                <a:gd name="csX4936" fmla="*/ 595197 w 3685866"/>
                <a:gd name="csY4936" fmla="*/ 2176737 h 2287844"/>
                <a:gd name="csX4937" fmla="*/ 596489 w 3685866"/>
                <a:gd name="csY4937" fmla="*/ 2175076 h 2287844"/>
                <a:gd name="csX4938" fmla="*/ 598098 w 3685866"/>
                <a:gd name="csY4938" fmla="*/ 2171260 h 2287844"/>
                <a:gd name="csX4939" fmla="*/ 599290 w 3685866"/>
                <a:gd name="csY4939" fmla="*/ 2169175 h 2287844"/>
                <a:gd name="csX4940" fmla="*/ 600152 w 3685866"/>
                <a:gd name="csY4940" fmla="*/ 2166821 h 2287844"/>
                <a:gd name="csX4941" fmla="*/ 600629 w 3685866"/>
                <a:gd name="csY4941" fmla="*/ 2162959 h 2287844"/>
                <a:gd name="csX4942" fmla="*/ 601522 w 3685866"/>
                <a:gd name="csY4942" fmla="*/ 2162590 h 2287844"/>
                <a:gd name="csX4943" fmla="*/ 602261 w 3685866"/>
                <a:gd name="csY4943" fmla="*/ 2161913 h 2287844"/>
                <a:gd name="csX4944" fmla="*/ 602815 w 3685866"/>
                <a:gd name="csY4944" fmla="*/ 2160813 h 2287844"/>
                <a:gd name="csX4945" fmla="*/ 603138 w 3685866"/>
                <a:gd name="csY4945" fmla="*/ 2159605 h 2287844"/>
                <a:gd name="csX4946" fmla="*/ 603023 w 3685866"/>
                <a:gd name="csY4946" fmla="*/ 2157405 h 2287844"/>
                <a:gd name="csX4947" fmla="*/ 601707 w 3685866"/>
                <a:gd name="csY4947" fmla="*/ 2155005 h 2287844"/>
                <a:gd name="csX4948" fmla="*/ 602053 w 3685866"/>
                <a:gd name="csY4948" fmla="*/ 2154759 h 2287844"/>
                <a:gd name="csX4949" fmla="*/ 602684 w 3685866"/>
                <a:gd name="csY4949" fmla="*/ 2155174 h 2287844"/>
                <a:gd name="csX4950" fmla="*/ 604108 w 3685866"/>
                <a:gd name="csY4950" fmla="*/ 2156405 h 2287844"/>
                <a:gd name="csX4951" fmla="*/ 605385 w 3685866"/>
                <a:gd name="csY4951" fmla="*/ 2157951 h 2287844"/>
                <a:gd name="csX4952" fmla="*/ 605739 w 3685866"/>
                <a:gd name="csY4952" fmla="*/ 2155713 h 2287844"/>
                <a:gd name="csX4953" fmla="*/ 606847 w 3685866"/>
                <a:gd name="csY4953" fmla="*/ 2154805 h 2287844"/>
                <a:gd name="csX4954" fmla="*/ 608202 w 3685866"/>
                <a:gd name="csY4954" fmla="*/ 2155428 h 2287844"/>
                <a:gd name="csX4955" fmla="*/ 609633 w 3685866"/>
                <a:gd name="csY4955" fmla="*/ 2155520 h 2287844"/>
                <a:gd name="csX4956" fmla="*/ 614443 w 3685866"/>
                <a:gd name="csY4956" fmla="*/ 2153736 h 2287844"/>
                <a:gd name="csX4957" fmla="*/ 616736 w 3685866"/>
                <a:gd name="csY4957" fmla="*/ 2153243 h 2287844"/>
                <a:gd name="csX4958" fmla="*/ 618860 w 3685866"/>
                <a:gd name="csY4958" fmla="*/ 2151982 h 2287844"/>
                <a:gd name="csX4959" fmla="*/ 623816 w 3685866"/>
                <a:gd name="csY4959" fmla="*/ 2147128 h 2287844"/>
                <a:gd name="csX4960" fmla="*/ 624901 w 3685866"/>
                <a:gd name="csY4960" fmla="*/ 2146905 h 2287844"/>
                <a:gd name="csX4961" fmla="*/ 626024 w 3685866"/>
                <a:gd name="csY4961" fmla="*/ 2147128 h 2287844"/>
                <a:gd name="csX4962" fmla="*/ 627063 w 3685866"/>
                <a:gd name="csY4962" fmla="*/ 2148028 h 2287844"/>
                <a:gd name="csX4963" fmla="*/ 628194 w 3685866"/>
                <a:gd name="csY4963" fmla="*/ 2148551 h 2287844"/>
                <a:gd name="csX4964" fmla="*/ 629056 w 3685866"/>
                <a:gd name="csY4964" fmla="*/ 2148305 h 2287844"/>
                <a:gd name="csX4965" fmla="*/ 629487 w 3685866"/>
                <a:gd name="csY4965" fmla="*/ 2147566 h 2287844"/>
                <a:gd name="csX4966" fmla="*/ 628494 w 3685866"/>
                <a:gd name="csY4966" fmla="*/ 2145843 h 2287844"/>
                <a:gd name="csX4967" fmla="*/ 628148 w 3685866"/>
                <a:gd name="csY4967" fmla="*/ 2144212 h 2287844"/>
                <a:gd name="csX4968" fmla="*/ 628071 w 3685866"/>
                <a:gd name="csY4968" fmla="*/ 2142435 h 2287844"/>
                <a:gd name="csX4969" fmla="*/ 629349 w 3685866"/>
                <a:gd name="csY4969" fmla="*/ 2141981 h 2287844"/>
                <a:gd name="csX4970" fmla="*/ 630803 w 3685866"/>
                <a:gd name="csY4970" fmla="*/ 2141989 h 2287844"/>
                <a:gd name="csX4971" fmla="*/ 636621 w 3685866"/>
                <a:gd name="csY4971" fmla="*/ 2139235 h 2287844"/>
                <a:gd name="csX4972" fmla="*/ 637298 w 3685866"/>
                <a:gd name="csY4972" fmla="*/ 2138019 h 2287844"/>
                <a:gd name="csX4973" fmla="*/ 637614 w 3685866"/>
                <a:gd name="csY4973" fmla="*/ 2136358 h 2287844"/>
                <a:gd name="csX4974" fmla="*/ 640215 w 3685866"/>
                <a:gd name="csY4974" fmla="*/ 2136050 h 2287844"/>
                <a:gd name="csX4975" fmla="*/ 639923 w 3685866"/>
                <a:gd name="csY4975" fmla="*/ 2134627 h 2287844"/>
                <a:gd name="csX4976" fmla="*/ 638884 w 3685866"/>
                <a:gd name="csY4976" fmla="*/ 2134265 h 2287844"/>
                <a:gd name="csX4977" fmla="*/ 634020 w 3685866"/>
                <a:gd name="csY4977" fmla="*/ 2131357 h 2287844"/>
                <a:gd name="csX4978" fmla="*/ 630026 w 3685866"/>
                <a:gd name="csY4978" fmla="*/ 2129296 h 2287844"/>
                <a:gd name="csX4979" fmla="*/ 626479 w 3685866"/>
                <a:gd name="csY4979" fmla="*/ 2127465 h 2287844"/>
                <a:gd name="csX4980" fmla="*/ 625963 w 3685866"/>
                <a:gd name="csY4980" fmla="*/ 2127134 h 2287844"/>
                <a:gd name="csX4981" fmla="*/ 624993 w 3685866"/>
                <a:gd name="csY4981" fmla="*/ 2126242 h 2287844"/>
                <a:gd name="csX4982" fmla="*/ 624301 w 3685866"/>
                <a:gd name="csY4982" fmla="*/ 2124849 h 2287844"/>
                <a:gd name="csX4983" fmla="*/ 624154 w 3685866"/>
                <a:gd name="csY4983" fmla="*/ 2123326 h 2287844"/>
                <a:gd name="csX4984" fmla="*/ 624501 w 3685866"/>
                <a:gd name="csY4984" fmla="*/ 2122203 h 2287844"/>
                <a:gd name="csX4985" fmla="*/ 625363 w 3685866"/>
                <a:gd name="csY4985" fmla="*/ 2121488 h 2287844"/>
                <a:gd name="csX4986" fmla="*/ 626378 w 3685866"/>
                <a:gd name="csY4986" fmla="*/ 2121211 h 2287844"/>
                <a:gd name="csX4987" fmla="*/ 627279 w 3685866"/>
                <a:gd name="csY4987" fmla="*/ 2121441 h 2287844"/>
                <a:gd name="csX4988" fmla="*/ 628279 w 3685866"/>
                <a:gd name="csY4988" fmla="*/ 2122126 h 2287844"/>
                <a:gd name="csX4989" fmla="*/ 630065 w 3685866"/>
                <a:gd name="csY4989" fmla="*/ 2122957 h 2287844"/>
                <a:gd name="csX4990" fmla="*/ 632381 w 3685866"/>
                <a:gd name="csY4990" fmla="*/ 2123111 h 2287844"/>
                <a:gd name="csX4991" fmla="*/ 633828 w 3685866"/>
                <a:gd name="csY4991" fmla="*/ 2122472 h 2287844"/>
                <a:gd name="csX4992" fmla="*/ 634020 w 3685866"/>
                <a:gd name="csY4992" fmla="*/ 2120941 h 2287844"/>
                <a:gd name="csX4993" fmla="*/ 631265 w 3685866"/>
                <a:gd name="csY4993" fmla="*/ 2115264 h 2287844"/>
                <a:gd name="csX4994" fmla="*/ 628726 w 3685866"/>
                <a:gd name="csY4994" fmla="*/ 2110671 h 2287844"/>
                <a:gd name="csX4995" fmla="*/ 626270 w 3685866"/>
                <a:gd name="csY4995" fmla="*/ 2105548 h 2287844"/>
                <a:gd name="csX4996" fmla="*/ 625232 w 3685866"/>
                <a:gd name="csY4996" fmla="*/ 2103686 h 2287844"/>
                <a:gd name="csX4997" fmla="*/ 622223 w 3685866"/>
                <a:gd name="csY4997" fmla="*/ 2099378 h 2287844"/>
                <a:gd name="csX4998" fmla="*/ 619252 w 3685866"/>
                <a:gd name="csY4998" fmla="*/ 2095124 h 2287844"/>
                <a:gd name="csX4999" fmla="*/ 616905 w 3685866"/>
                <a:gd name="csY4999" fmla="*/ 2091324 h 2287844"/>
                <a:gd name="csX5000" fmla="*/ 615674 w 3685866"/>
                <a:gd name="csY5000" fmla="*/ 2090155 h 2287844"/>
                <a:gd name="csX5001" fmla="*/ 611888 w 3685866"/>
                <a:gd name="csY5001" fmla="*/ 2089670 h 2287844"/>
                <a:gd name="csX5002" fmla="*/ 604670 w 3685866"/>
                <a:gd name="csY5002" fmla="*/ 2088731 h 2287844"/>
                <a:gd name="csX5003" fmla="*/ 602115 w 3685866"/>
                <a:gd name="csY5003" fmla="*/ 2088285 h 2287844"/>
                <a:gd name="csX5004" fmla="*/ 600068 w 3685866"/>
                <a:gd name="csY5004" fmla="*/ 2089416 h 2287844"/>
                <a:gd name="csX5005" fmla="*/ 598013 w 3685866"/>
                <a:gd name="csY5005" fmla="*/ 2090301 h 2287844"/>
                <a:gd name="csX5006" fmla="*/ 596066 w 3685866"/>
                <a:gd name="csY5006" fmla="*/ 2088654 h 2287844"/>
                <a:gd name="csX5007" fmla="*/ 594527 w 3685866"/>
                <a:gd name="csY5007" fmla="*/ 2085947 h 2287844"/>
                <a:gd name="csX5008" fmla="*/ 593719 w 3685866"/>
                <a:gd name="csY5008" fmla="*/ 2083669 h 2287844"/>
                <a:gd name="csX5009" fmla="*/ 594112 w 3685866"/>
                <a:gd name="csY5009" fmla="*/ 2081339 h 2287844"/>
                <a:gd name="csX5010" fmla="*/ 594273 w 3685866"/>
                <a:gd name="csY5010" fmla="*/ 2077892 h 2287844"/>
                <a:gd name="csX5011" fmla="*/ 593096 w 3685866"/>
                <a:gd name="csY5011" fmla="*/ 2074492 h 2287844"/>
                <a:gd name="csX5012" fmla="*/ 591795 w 3685866"/>
                <a:gd name="csY5012" fmla="*/ 2072807 h 2287844"/>
                <a:gd name="csX5013" fmla="*/ 588532 w 3685866"/>
                <a:gd name="csY5013" fmla="*/ 2071538 h 2287844"/>
                <a:gd name="csX5014" fmla="*/ 584377 w 3685866"/>
                <a:gd name="csY5014" fmla="*/ 2068669 h 2287844"/>
                <a:gd name="csX5015" fmla="*/ 583261 w 3685866"/>
                <a:gd name="csY5015" fmla="*/ 2063414 h 2287844"/>
                <a:gd name="csX5016" fmla="*/ 585277 w 3685866"/>
                <a:gd name="csY5016" fmla="*/ 2055860 h 2287844"/>
                <a:gd name="csX5017" fmla="*/ 588525 w 3685866"/>
                <a:gd name="csY5017" fmla="*/ 2050490 h 2287844"/>
                <a:gd name="csX5018" fmla="*/ 590887 w 3685866"/>
                <a:gd name="csY5018" fmla="*/ 2048236 h 2287844"/>
                <a:gd name="csX5019" fmla="*/ 592011 w 3685866"/>
                <a:gd name="csY5019" fmla="*/ 2046267 h 2287844"/>
                <a:gd name="csX5020" fmla="*/ 592380 w 3685866"/>
                <a:gd name="csY5020" fmla="*/ 2044559 h 2287844"/>
                <a:gd name="csX5021" fmla="*/ 592095 w 3685866"/>
                <a:gd name="csY5021" fmla="*/ 2042928 h 2287844"/>
                <a:gd name="csX5022" fmla="*/ 590695 w 3685866"/>
                <a:gd name="csY5022" fmla="*/ 2041190 h 2287844"/>
                <a:gd name="csX5023" fmla="*/ 588525 w 3685866"/>
                <a:gd name="csY5023" fmla="*/ 2039497 h 2287844"/>
                <a:gd name="csX5024" fmla="*/ 587424 w 3685866"/>
                <a:gd name="csY5024" fmla="*/ 2037413 h 2287844"/>
                <a:gd name="csX5025" fmla="*/ 587878 w 3685866"/>
                <a:gd name="csY5025" fmla="*/ 2032935 h 2287844"/>
                <a:gd name="csX5026" fmla="*/ 589317 w 3685866"/>
                <a:gd name="csY5026" fmla="*/ 2026466 h 2287844"/>
                <a:gd name="csX5027" fmla="*/ 591533 w 3685866"/>
                <a:gd name="csY5027" fmla="*/ 2021273 h 2287844"/>
                <a:gd name="csX5028" fmla="*/ 594504 w 3685866"/>
                <a:gd name="csY5028" fmla="*/ 2018388 h 2287844"/>
                <a:gd name="csX5029" fmla="*/ 597066 w 3685866"/>
                <a:gd name="csY5029" fmla="*/ 2016319 h 2287844"/>
                <a:gd name="csX5030" fmla="*/ 598074 w 3685866"/>
                <a:gd name="csY5030" fmla="*/ 2014388 h 2287844"/>
                <a:gd name="csX5031" fmla="*/ 598128 w 3685866"/>
                <a:gd name="csY5031" fmla="*/ 2011642 h 2287844"/>
                <a:gd name="csX5032" fmla="*/ 598067 w 3685866"/>
                <a:gd name="csY5032" fmla="*/ 2009049 h 2287844"/>
                <a:gd name="csX5033" fmla="*/ 598752 w 3685866"/>
                <a:gd name="csY5033" fmla="*/ 2007165 h 2287844"/>
                <a:gd name="csX5034" fmla="*/ 599829 w 3685866"/>
                <a:gd name="csY5034" fmla="*/ 2005664 h 2287844"/>
                <a:gd name="csX5035" fmla="*/ 600968 w 3685866"/>
                <a:gd name="csY5035" fmla="*/ 2004318 h 2287844"/>
                <a:gd name="csX5036" fmla="*/ 602569 w 3685866"/>
                <a:gd name="csY5036" fmla="*/ 2002810 h 2287844"/>
                <a:gd name="csX5037" fmla="*/ 604646 w 3685866"/>
                <a:gd name="csY5037" fmla="*/ 2002441 h 2287844"/>
                <a:gd name="csX5038" fmla="*/ 606932 w 3685866"/>
                <a:gd name="csY5038" fmla="*/ 2003641 h 2287844"/>
                <a:gd name="csX5039" fmla="*/ 610041 w 3685866"/>
                <a:gd name="csY5039" fmla="*/ 2006865 h 2287844"/>
                <a:gd name="csX5040" fmla="*/ 614597 w 3685866"/>
                <a:gd name="csY5040" fmla="*/ 2013211 h 2287844"/>
                <a:gd name="csX5041" fmla="*/ 617198 w 3685866"/>
                <a:gd name="csY5041" fmla="*/ 2017357 h 2287844"/>
                <a:gd name="csX5042" fmla="*/ 618137 w 3685866"/>
                <a:gd name="csY5042" fmla="*/ 2018635 h 2287844"/>
                <a:gd name="csX5043" fmla="*/ 620514 w 3685866"/>
                <a:gd name="csY5043" fmla="*/ 2021096 h 2287844"/>
                <a:gd name="csX5044" fmla="*/ 622661 w 3685866"/>
                <a:gd name="csY5044" fmla="*/ 2022089 h 2287844"/>
                <a:gd name="csX5045" fmla="*/ 626240 w 3685866"/>
                <a:gd name="csY5045" fmla="*/ 2020550 h 2287844"/>
                <a:gd name="csX5046" fmla="*/ 629672 w 3685866"/>
                <a:gd name="csY5046" fmla="*/ 2018758 h 2287844"/>
                <a:gd name="csX5047" fmla="*/ 630780 w 3685866"/>
                <a:gd name="csY5047" fmla="*/ 2017619 h 2287844"/>
                <a:gd name="csX5048" fmla="*/ 631488 w 3685866"/>
                <a:gd name="csY5048" fmla="*/ 2015919 h 2287844"/>
                <a:gd name="csX5049" fmla="*/ 630942 w 3685866"/>
                <a:gd name="csY5049" fmla="*/ 2013011 h 2287844"/>
                <a:gd name="csX5050" fmla="*/ 630226 w 3685866"/>
                <a:gd name="csY5050" fmla="*/ 2011111 h 2287844"/>
                <a:gd name="csX5051" fmla="*/ 629464 w 3685866"/>
                <a:gd name="csY5051" fmla="*/ 2008688 h 2287844"/>
                <a:gd name="csX5052" fmla="*/ 628410 w 3685866"/>
                <a:gd name="csY5052" fmla="*/ 2004464 h 2287844"/>
                <a:gd name="csX5053" fmla="*/ 627664 w 3685866"/>
                <a:gd name="csY5053" fmla="*/ 1997818 h 2287844"/>
                <a:gd name="csX5054" fmla="*/ 626779 w 3685866"/>
                <a:gd name="csY5054" fmla="*/ 1995702 h 2287844"/>
                <a:gd name="csX5055" fmla="*/ 627425 w 3685866"/>
                <a:gd name="csY5055" fmla="*/ 1995456 h 2287844"/>
                <a:gd name="csX5056" fmla="*/ 629149 w 3685866"/>
                <a:gd name="csY5056" fmla="*/ 1995894 h 2287844"/>
                <a:gd name="csX5057" fmla="*/ 630742 w 3685866"/>
                <a:gd name="csY5057" fmla="*/ 1996087 h 2287844"/>
                <a:gd name="csX5058" fmla="*/ 633019 w 3685866"/>
                <a:gd name="csY5058" fmla="*/ 1994617 h 2287844"/>
                <a:gd name="csX5059" fmla="*/ 636144 w 3685866"/>
                <a:gd name="csY5059" fmla="*/ 1991848 h 2287844"/>
                <a:gd name="csX5060" fmla="*/ 641861 w 3685866"/>
                <a:gd name="csY5060" fmla="*/ 1987563 h 2287844"/>
                <a:gd name="csX5061" fmla="*/ 643070 w 3685866"/>
                <a:gd name="csY5061" fmla="*/ 1984732 h 2287844"/>
                <a:gd name="csX5062" fmla="*/ 644047 w 3685866"/>
                <a:gd name="csY5062" fmla="*/ 1981578 h 2287844"/>
                <a:gd name="csX5063" fmla="*/ 645633 w 3685866"/>
                <a:gd name="csY5063" fmla="*/ 1979640 h 2287844"/>
                <a:gd name="csX5064" fmla="*/ 649272 w 3685866"/>
                <a:gd name="csY5064" fmla="*/ 1979001 h 2287844"/>
                <a:gd name="csX5065" fmla="*/ 652643 w 3685866"/>
                <a:gd name="csY5065" fmla="*/ 1977986 h 2287844"/>
                <a:gd name="csX5066" fmla="*/ 655021 w 3685866"/>
                <a:gd name="csY5066" fmla="*/ 1975739 h 2287844"/>
                <a:gd name="csX5067" fmla="*/ 658745 w 3685866"/>
                <a:gd name="csY5067" fmla="*/ 1973762 h 2287844"/>
                <a:gd name="csX5068" fmla="*/ 661808 w 3685866"/>
                <a:gd name="csY5068" fmla="*/ 1972562 h 2287844"/>
                <a:gd name="csX5069" fmla="*/ 663155 w 3685866"/>
                <a:gd name="csY5069" fmla="*/ 1971454 h 2287844"/>
                <a:gd name="csX5070" fmla="*/ 664117 w 3685866"/>
                <a:gd name="csY5070" fmla="*/ 1969793 h 2287844"/>
                <a:gd name="csX5071" fmla="*/ 667626 w 3685866"/>
                <a:gd name="csY5071" fmla="*/ 1965100 h 2287844"/>
                <a:gd name="csX5072" fmla="*/ 670381 w 3685866"/>
                <a:gd name="csY5072" fmla="*/ 1962208 h 2287844"/>
                <a:gd name="csX5073" fmla="*/ 672805 w 3685866"/>
                <a:gd name="csY5073" fmla="*/ 1959223 h 2287844"/>
                <a:gd name="csX5074" fmla="*/ 673613 w 3685866"/>
                <a:gd name="csY5074" fmla="*/ 1957346 h 2287844"/>
                <a:gd name="csX5075" fmla="*/ 675529 w 3685866"/>
                <a:gd name="csY5075" fmla="*/ 1957692 h 2287844"/>
                <a:gd name="csX5076" fmla="*/ 678453 w 3685866"/>
                <a:gd name="csY5076" fmla="*/ 1958992 h 2287844"/>
                <a:gd name="csX5077" fmla="*/ 681593 w 3685866"/>
                <a:gd name="csY5077" fmla="*/ 1960177 h 2287844"/>
                <a:gd name="csX5078" fmla="*/ 683894 w 3685866"/>
                <a:gd name="csY5078" fmla="*/ 1962015 h 2287844"/>
                <a:gd name="csX5079" fmla="*/ 684348 w 3685866"/>
                <a:gd name="csY5079" fmla="*/ 1963892 h 2287844"/>
                <a:gd name="csX5080" fmla="*/ 684572 w 3685866"/>
                <a:gd name="csY5080" fmla="*/ 1965369 h 2287844"/>
                <a:gd name="csX5081" fmla="*/ 685502 w 3685866"/>
                <a:gd name="csY5081" fmla="*/ 1966131 h 2287844"/>
                <a:gd name="csX5082" fmla="*/ 686618 w 3685866"/>
                <a:gd name="csY5082" fmla="*/ 1966277 h 2287844"/>
                <a:gd name="csX5083" fmla="*/ 688296 w 3685866"/>
                <a:gd name="csY5083" fmla="*/ 1965908 h 2287844"/>
                <a:gd name="csX5084" fmla="*/ 691228 w 3685866"/>
                <a:gd name="csY5084" fmla="*/ 1965839 h 2287844"/>
                <a:gd name="csX5085" fmla="*/ 694822 w 3685866"/>
                <a:gd name="csY5085" fmla="*/ 1963408 h 2287844"/>
                <a:gd name="csX5086" fmla="*/ 699824 w 3685866"/>
                <a:gd name="csY5086" fmla="*/ 1959300 h 2287844"/>
                <a:gd name="csX5087" fmla="*/ 704402 w 3685866"/>
                <a:gd name="csY5087" fmla="*/ 1958023 h 2287844"/>
                <a:gd name="csX5088" fmla="*/ 706811 w 3685866"/>
                <a:gd name="csY5088" fmla="*/ 1959000 h 2287844"/>
                <a:gd name="csX5089" fmla="*/ 708804 w 3685866"/>
                <a:gd name="csY5089" fmla="*/ 1962023 h 2287844"/>
                <a:gd name="csX5090" fmla="*/ 710382 w 3685866"/>
                <a:gd name="csY5090" fmla="*/ 1964862 h 2287844"/>
                <a:gd name="csX5091" fmla="*/ 712006 w 3685866"/>
                <a:gd name="csY5091" fmla="*/ 1965916 h 2287844"/>
                <a:gd name="csX5092" fmla="*/ 713014 w 3685866"/>
                <a:gd name="csY5092" fmla="*/ 1965946 h 2287844"/>
                <a:gd name="csX5093" fmla="*/ 713383 w 3685866"/>
                <a:gd name="csY5093" fmla="*/ 1965992 h 2287844"/>
                <a:gd name="csX5094" fmla="*/ 715399 w 3685866"/>
                <a:gd name="csY5094" fmla="*/ 1965346 h 2287844"/>
                <a:gd name="csX5095" fmla="*/ 715553 w 3685866"/>
                <a:gd name="csY5095" fmla="*/ 1965354 h 2287844"/>
                <a:gd name="csX5096" fmla="*/ 717392 w 3685866"/>
                <a:gd name="csY5096" fmla="*/ 1965469 h 2287844"/>
                <a:gd name="csX5097" fmla="*/ 719163 w 3685866"/>
                <a:gd name="csY5097" fmla="*/ 1966431 h 2287844"/>
                <a:gd name="csX5098" fmla="*/ 722094 w 3685866"/>
                <a:gd name="csY5098" fmla="*/ 1966539 h 2287844"/>
                <a:gd name="csX5099" fmla="*/ 726181 w 3685866"/>
                <a:gd name="csY5099" fmla="*/ 1965808 h 2287844"/>
                <a:gd name="csX5100" fmla="*/ 726611 w 3685866"/>
                <a:gd name="csY5100" fmla="*/ 1965508 h 2287844"/>
                <a:gd name="csX5101" fmla="*/ 728574 w 3685866"/>
                <a:gd name="csY5101" fmla="*/ 1965900 h 2287844"/>
                <a:gd name="csX5102" fmla="*/ 730959 w 3685866"/>
                <a:gd name="csY5102" fmla="*/ 1967208 h 2287844"/>
                <a:gd name="csX5103" fmla="*/ 732814 w 3685866"/>
                <a:gd name="csY5103" fmla="*/ 1968762 h 2287844"/>
                <a:gd name="csX5104" fmla="*/ 736139 w 3685866"/>
                <a:gd name="csY5104" fmla="*/ 1973855 h 2287844"/>
                <a:gd name="csX5105" fmla="*/ 738047 w 3685866"/>
                <a:gd name="csY5105" fmla="*/ 1975162 h 2287844"/>
                <a:gd name="csX5106" fmla="*/ 741941 w 3685866"/>
                <a:gd name="csY5106" fmla="*/ 1976970 h 2287844"/>
                <a:gd name="csX5107" fmla="*/ 743765 w 3685866"/>
                <a:gd name="csY5107" fmla="*/ 1978547 h 2287844"/>
                <a:gd name="csX5108" fmla="*/ 745889 w 3685866"/>
                <a:gd name="csY5108" fmla="*/ 1981101 h 2287844"/>
                <a:gd name="csX5109" fmla="*/ 746997 w 3685866"/>
                <a:gd name="csY5109" fmla="*/ 1982647 h 2287844"/>
                <a:gd name="csX5110" fmla="*/ 749306 w 3685866"/>
                <a:gd name="csY5110" fmla="*/ 1985440 h 2287844"/>
                <a:gd name="csX5111" fmla="*/ 751976 w 3685866"/>
                <a:gd name="csY5111" fmla="*/ 1990002 h 2287844"/>
                <a:gd name="csX5112" fmla="*/ 752453 w 3685866"/>
                <a:gd name="csY5112" fmla="*/ 1993625 h 2287844"/>
                <a:gd name="csX5113" fmla="*/ 753061 w 3685866"/>
                <a:gd name="csY5113" fmla="*/ 1996679 h 2287844"/>
                <a:gd name="csX5114" fmla="*/ 754054 w 3685866"/>
                <a:gd name="csY5114" fmla="*/ 1998125 h 2287844"/>
                <a:gd name="csX5115" fmla="*/ 754869 w 3685866"/>
                <a:gd name="csY5115" fmla="*/ 1998302 h 2287844"/>
                <a:gd name="csX5116" fmla="*/ 755746 w 3685866"/>
                <a:gd name="csY5116" fmla="*/ 1997802 h 2287844"/>
                <a:gd name="csX5117" fmla="*/ 756608 w 3685866"/>
                <a:gd name="csY5117" fmla="*/ 1996410 h 2287844"/>
                <a:gd name="csX5118" fmla="*/ 756908 w 3685866"/>
                <a:gd name="csY5118" fmla="*/ 1994087 h 2287844"/>
                <a:gd name="csX5119" fmla="*/ 756647 w 3685866"/>
                <a:gd name="csY5119" fmla="*/ 1989971 h 2287844"/>
                <a:gd name="csX5120" fmla="*/ 755962 w 3685866"/>
                <a:gd name="csY5120" fmla="*/ 1986602 h 2287844"/>
                <a:gd name="csX5121" fmla="*/ 755085 w 3685866"/>
                <a:gd name="csY5121" fmla="*/ 1985532 h 2287844"/>
                <a:gd name="csX5122" fmla="*/ 754661 w 3685866"/>
                <a:gd name="csY5122" fmla="*/ 1984348 h 2287844"/>
                <a:gd name="csX5123" fmla="*/ 755239 w 3685866"/>
                <a:gd name="csY5123" fmla="*/ 1982840 h 2287844"/>
                <a:gd name="csX5124" fmla="*/ 756724 w 3685866"/>
                <a:gd name="csY5124" fmla="*/ 1982109 h 2287844"/>
                <a:gd name="csX5125" fmla="*/ 758571 w 3685866"/>
                <a:gd name="csY5125" fmla="*/ 1982570 h 2287844"/>
                <a:gd name="csX5126" fmla="*/ 761611 w 3685866"/>
                <a:gd name="csY5126" fmla="*/ 1984509 h 2287844"/>
                <a:gd name="csX5127" fmla="*/ 764781 w 3685866"/>
                <a:gd name="csY5127" fmla="*/ 1986948 h 2287844"/>
                <a:gd name="csX5128" fmla="*/ 768683 w 3685866"/>
                <a:gd name="csY5128" fmla="*/ 1991210 h 2287844"/>
                <a:gd name="csX5129" fmla="*/ 772261 w 3685866"/>
                <a:gd name="csY5129" fmla="*/ 1993910 h 2287844"/>
                <a:gd name="csX5130" fmla="*/ 776178 w 3685866"/>
                <a:gd name="csY5130" fmla="*/ 1996064 h 2287844"/>
                <a:gd name="csX5131" fmla="*/ 779287 w 3685866"/>
                <a:gd name="csY5131" fmla="*/ 1996702 h 2287844"/>
                <a:gd name="csX5132" fmla="*/ 781696 w 3685866"/>
                <a:gd name="csY5132" fmla="*/ 1996056 h 2287844"/>
                <a:gd name="csX5133" fmla="*/ 784535 w 3685866"/>
                <a:gd name="csY5133" fmla="*/ 1994302 h 2287844"/>
                <a:gd name="csX5134" fmla="*/ 787136 w 3685866"/>
                <a:gd name="csY5134" fmla="*/ 1992271 h 2287844"/>
                <a:gd name="csX5135" fmla="*/ 788321 w 3685866"/>
                <a:gd name="csY5135" fmla="*/ 1990140 h 2287844"/>
                <a:gd name="csX5136" fmla="*/ 789168 w 3685866"/>
                <a:gd name="csY5136" fmla="*/ 1987809 h 2287844"/>
                <a:gd name="csX5137" fmla="*/ 793093 w 3685866"/>
                <a:gd name="csY5137" fmla="*/ 1984694 h 2287844"/>
                <a:gd name="csX5138" fmla="*/ 796679 w 3685866"/>
                <a:gd name="csY5138" fmla="*/ 1981840 h 2287844"/>
                <a:gd name="csX5139" fmla="*/ 798310 w 3685866"/>
                <a:gd name="csY5139" fmla="*/ 1982355 h 2287844"/>
                <a:gd name="csX5140" fmla="*/ 799456 w 3685866"/>
                <a:gd name="csY5140" fmla="*/ 1983163 h 2287844"/>
                <a:gd name="csX5141" fmla="*/ 803135 w 3685866"/>
                <a:gd name="csY5141" fmla="*/ 1981424 h 2287844"/>
                <a:gd name="csX5142" fmla="*/ 804413 w 3685866"/>
                <a:gd name="csY5142" fmla="*/ 1980947 h 2287844"/>
                <a:gd name="csX5143" fmla="*/ 807914 w 3685866"/>
                <a:gd name="csY5143" fmla="*/ 1980270 h 2287844"/>
                <a:gd name="csX5144" fmla="*/ 811531 w 3685866"/>
                <a:gd name="csY5144" fmla="*/ 1981271 h 2287844"/>
                <a:gd name="csX5145" fmla="*/ 814417 w 3685866"/>
                <a:gd name="csY5145" fmla="*/ 1984332 h 2287844"/>
                <a:gd name="csX5146" fmla="*/ 817210 w 3685866"/>
                <a:gd name="csY5146" fmla="*/ 1986302 h 2287844"/>
                <a:gd name="csX5147" fmla="*/ 819711 w 3685866"/>
                <a:gd name="csY5147" fmla="*/ 1986071 h 2287844"/>
                <a:gd name="csX5148" fmla="*/ 821781 w 3685866"/>
                <a:gd name="csY5148" fmla="*/ 1985063 h 2287844"/>
                <a:gd name="csX5149" fmla="*/ 823151 w 3685866"/>
                <a:gd name="csY5149" fmla="*/ 1983155 h 2287844"/>
                <a:gd name="csX5150" fmla="*/ 824190 w 3685866"/>
                <a:gd name="csY5150" fmla="*/ 1980901 h 2287844"/>
                <a:gd name="csX5151" fmla="*/ 825575 w 3685866"/>
                <a:gd name="csY5151" fmla="*/ 1979455 h 2287844"/>
                <a:gd name="csX5152" fmla="*/ 825783 w 3685866"/>
                <a:gd name="csY5152" fmla="*/ 1979363 h 2287844"/>
                <a:gd name="csX5153" fmla="*/ 830238 w 3685866"/>
                <a:gd name="csY5153" fmla="*/ 1980147 h 2287844"/>
                <a:gd name="csX5154" fmla="*/ 833032 w 3685866"/>
                <a:gd name="csY5154" fmla="*/ 1980032 h 2287844"/>
                <a:gd name="csX5155" fmla="*/ 833332 w 3685866"/>
                <a:gd name="csY5155" fmla="*/ 1979709 h 2287844"/>
                <a:gd name="csX5156" fmla="*/ 837018 w 3685866"/>
                <a:gd name="csY5156" fmla="*/ 1980324 h 2287844"/>
                <a:gd name="csX5157" fmla="*/ 841089 w 3685866"/>
                <a:gd name="csY5157" fmla="*/ 1983501 h 2287844"/>
                <a:gd name="csX5158" fmla="*/ 843613 w 3685866"/>
                <a:gd name="csY5158" fmla="*/ 1987017 h 2287844"/>
                <a:gd name="csX5159" fmla="*/ 846845 w 3685866"/>
                <a:gd name="csY5159" fmla="*/ 1991486 h 2287844"/>
                <a:gd name="csX5160" fmla="*/ 848346 w 3685866"/>
                <a:gd name="csY5160" fmla="*/ 1992941 h 2287844"/>
                <a:gd name="csX5161" fmla="*/ 850531 w 3685866"/>
                <a:gd name="csY5161" fmla="*/ 1993564 h 2287844"/>
                <a:gd name="csX5162" fmla="*/ 852248 w 3685866"/>
                <a:gd name="csY5162" fmla="*/ 1993833 h 2287844"/>
                <a:gd name="csX5163" fmla="*/ 854548 w 3685866"/>
                <a:gd name="csY5163" fmla="*/ 1994525 h 2287844"/>
                <a:gd name="csX5164" fmla="*/ 860628 w 3685866"/>
                <a:gd name="csY5164" fmla="*/ 1995456 h 2287844"/>
                <a:gd name="csX5165" fmla="*/ 861551 w 3685866"/>
                <a:gd name="csY5165" fmla="*/ 1996002 h 2287844"/>
                <a:gd name="csX5166" fmla="*/ 862175 w 3685866"/>
                <a:gd name="csY5166" fmla="*/ 1996733 h 2287844"/>
                <a:gd name="csX5167" fmla="*/ 861613 w 3685866"/>
                <a:gd name="csY5167" fmla="*/ 1999164 h 2287844"/>
                <a:gd name="csX5168" fmla="*/ 862152 w 3685866"/>
                <a:gd name="csY5168" fmla="*/ 1999779 h 2287844"/>
                <a:gd name="csX5169" fmla="*/ 867084 w 3685866"/>
                <a:gd name="csY5169" fmla="*/ 1998049 h 2287844"/>
                <a:gd name="csX5170" fmla="*/ 868408 w 3685866"/>
                <a:gd name="csY5170" fmla="*/ 1996756 h 2287844"/>
                <a:gd name="csX5171" fmla="*/ 870032 w 3685866"/>
                <a:gd name="csY5171" fmla="*/ 1993079 h 2287844"/>
                <a:gd name="csX5172" fmla="*/ 871486 w 3685866"/>
                <a:gd name="csY5172" fmla="*/ 1989371 h 2287844"/>
                <a:gd name="csX5173" fmla="*/ 872571 w 3685866"/>
                <a:gd name="csY5173" fmla="*/ 1987994 h 2287844"/>
                <a:gd name="csX5174" fmla="*/ 873718 w 3685866"/>
                <a:gd name="csY5174" fmla="*/ 1987632 h 2287844"/>
                <a:gd name="csX5175" fmla="*/ 874872 w 3685866"/>
                <a:gd name="csY5175" fmla="*/ 1988186 h 2287844"/>
                <a:gd name="csX5176" fmla="*/ 876488 w 3685866"/>
                <a:gd name="csY5176" fmla="*/ 1990379 h 2287844"/>
                <a:gd name="csX5177" fmla="*/ 878673 w 3685866"/>
                <a:gd name="csY5177" fmla="*/ 1992610 h 2287844"/>
                <a:gd name="csX5178" fmla="*/ 881629 w 3685866"/>
                <a:gd name="csY5178" fmla="*/ 1993456 h 2287844"/>
                <a:gd name="csX5179" fmla="*/ 883430 w 3685866"/>
                <a:gd name="csY5179" fmla="*/ 1993794 h 2287844"/>
                <a:gd name="csX5180" fmla="*/ 886223 w 3685866"/>
                <a:gd name="csY5180" fmla="*/ 1993979 h 2287844"/>
                <a:gd name="csX5181" fmla="*/ 892795 w 3685866"/>
                <a:gd name="csY5181" fmla="*/ 1992894 h 2287844"/>
                <a:gd name="csX5182" fmla="*/ 898944 w 3685866"/>
                <a:gd name="csY5182" fmla="*/ 1990194 h 2287844"/>
                <a:gd name="csX5183" fmla="*/ 902453 w 3685866"/>
                <a:gd name="csY5183" fmla="*/ 1987255 h 2287844"/>
                <a:gd name="csX5184" fmla="*/ 904084 w 3685866"/>
                <a:gd name="csY5184" fmla="*/ 1982840 h 2287844"/>
                <a:gd name="csX5185" fmla="*/ 905107 w 3685866"/>
                <a:gd name="csY5185" fmla="*/ 1977809 h 2287844"/>
                <a:gd name="csX5186" fmla="*/ 906677 w 3685866"/>
                <a:gd name="csY5186" fmla="*/ 1974624 h 2287844"/>
                <a:gd name="csX5187" fmla="*/ 906023 w 3685866"/>
                <a:gd name="csY5187" fmla="*/ 1971362 h 2287844"/>
                <a:gd name="csX5188" fmla="*/ 902930 w 3685866"/>
                <a:gd name="csY5188" fmla="*/ 1968254 h 2287844"/>
                <a:gd name="csX5189" fmla="*/ 901883 w 3685866"/>
                <a:gd name="csY5189" fmla="*/ 1967316 h 2287844"/>
                <a:gd name="csX5190" fmla="*/ 894357 w 3685866"/>
                <a:gd name="csY5190" fmla="*/ 1965569 h 2287844"/>
                <a:gd name="csX5191" fmla="*/ 893895 w 3685866"/>
                <a:gd name="csY5191" fmla="*/ 1964308 h 2287844"/>
                <a:gd name="csX5192" fmla="*/ 893464 w 3685866"/>
                <a:gd name="csY5192" fmla="*/ 1964015 h 2287844"/>
                <a:gd name="csX5193" fmla="*/ 886046 w 3685866"/>
                <a:gd name="csY5193" fmla="*/ 1961246 h 2287844"/>
                <a:gd name="csX5194" fmla="*/ 882475 w 3685866"/>
                <a:gd name="csY5194" fmla="*/ 1960061 h 2287844"/>
                <a:gd name="csX5195" fmla="*/ 881467 w 3685866"/>
                <a:gd name="csY5195" fmla="*/ 1958230 h 2287844"/>
                <a:gd name="csX5196" fmla="*/ 880805 w 3685866"/>
                <a:gd name="csY5196" fmla="*/ 1955830 h 2287844"/>
                <a:gd name="csX5197" fmla="*/ 878489 w 3685866"/>
                <a:gd name="csY5197" fmla="*/ 1953684 h 2287844"/>
                <a:gd name="csX5198" fmla="*/ 873887 w 3685866"/>
                <a:gd name="csY5198" fmla="*/ 1951730 h 2287844"/>
                <a:gd name="csX5199" fmla="*/ 873086 w 3685866"/>
                <a:gd name="csY5199" fmla="*/ 1950237 h 2287844"/>
                <a:gd name="csX5200" fmla="*/ 873848 w 3685866"/>
                <a:gd name="csY5200" fmla="*/ 1948730 h 2287844"/>
                <a:gd name="csX5201" fmla="*/ 876296 w 3685866"/>
                <a:gd name="csY5201" fmla="*/ 1947599 h 2287844"/>
                <a:gd name="csX5202" fmla="*/ 877473 w 3685866"/>
                <a:gd name="csY5202" fmla="*/ 1947053 h 2287844"/>
                <a:gd name="csX5203" fmla="*/ 881621 w 3685866"/>
                <a:gd name="csY5203" fmla="*/ 1943514 h 2287844"/>
                <a:gd name="csX5204" fmla="*/ 883214 w 3685866"/>
                <a:gd name="csY5204" fmla="*/ 1942783 h 2287844"/>
                <a:gd name="csX5205" fmla="*/ 886900 w 3685866"/>
                <a:gd name="csY5205" fmla="*/ 1942622 h 2287844"/>
                <a:gd name="csX5206" fmla="*/ 890317 w 3685866"/>
                <a:gd name="csY5206" fmla="*/ 1939722 h 2287844"/>
                <a:gd name="csX5207" fmla="*/ 892672 w 3685866"/>
                <a:gd name="csY5207" fmla="*/ 1938060 h 2287844"/>
                <a:gd name="csX5208" fmla="*/ 893903 w 3685866"/>
                <a:gd name="csY5208" fmla="*/ 1936083 h 2287844"/>
                <a:gd name="csX5209" fmla="*/ 893580 w 3685866"/>
                <a:gd name="csY5209" fmla="*/ 1934037 h 2287844"/>
                <a:gd name="csX5210" fmla="*/ 890163 w 3685866"/>
                <a:gd name="csY5210" fmla="*/ 1927844 h 2287844"/>
                <a:gd name="csX5211" fmla="*/ 889147 w 3685866"/>
                <a:gd name="csY5211" fmla="*/ 1924082 h 2287844"/>
                <a:gd name="csX5212" fmla="*/ 889755 w 3685866"/>
                <a:gd name="csY5212" fmla="*/ 1921628 h 2287844"/>
                <a:gd name="csX5213" fmla="*/ 891717 w 3685866"/>
                <a:gd name="csY5213" fmla="*/ 1918974 h 2287844"/>
                <a:gd name="csX5214" fmla="*/ 892833 w 3685866"/>
                <a:gd name="csY5214" fmla="*/ 1917520 h 2287844"/>
                <a:gd name="csX5215" fmla="*/ 894172 w 3685866"/>
                <a:gd name="csY5215" fmla="*/ 1914904 h 2287844"/>
                <a:gd name="csX5216" fmla="*/ 895049 w 3685866"/>
                <a:gd name="csY5216" fmla="*/ 1913504 h 2287844"/>
                <a:gd name="csX5217" fmla="*/ 898497 w 3685866"/>
                <a:gd name="csY5217" fmla="*/ 1912912 h 2287844"/>
                <a:gd name="csX5218" fmla="*/ 902676 w 3685866"/>
                <a:gd name="csY5218" fmla="*/ 1912666 h 2287844"/>
                <a:gd name="csX5219" fmla="*/ 905546 w 3685866"/>
                <a:gd name="csY5219" fmla="*/ 1913289 h 2287844"/>
                <a:gd name="csX5220" fmla="*/ 909555 w 3685866"/>
                <a:gd name="csY5220" fmla="*/ 1913612 h 2287844"/>
                <a:gd name="csX5221" fmla="*/ 913211 w 3685866"/>
                <a:gd name="csY5221" fmla="*/ 1914097 h 2287844"/>
                <a:gd name="csX5222" fmla="*/ 915058 w 3685866"/>
                <a:gd name="csY5222" fmla="*/ 1914527 h 2287844"/>
                <a:gd name="csX5223" fmla="*/ 916420 w 3685866"/>
                <a:gd name="csY5223" fmla="*/ 1913727 h 2287844"/>
                <a:gd name="csX5224" fmla="*/ 917405 w 3685866"/>
                <a:gd name="csY5224" fmla="*/ 1912320 h 2287844"/>
                <a:gd name="csX5225" fmla="*/ 917374 w 3685866"/>
                <a:gd name="csY5225" fmla="*/ 1910458 h 2287844"/>
                <a:gd name="csX5226" fmla="*/ 915935 w 3685866"/>
                <a:gd name="csY5226" fmla="*/ 1908650 h 2287844"/>
                <a:gd name="csX5227" fmla="*/ 910571 w 3685866"/>
                <a:gd name="csY5227" fmla="*/ 1906273 h 2287844"/>
                <a:gd name="csX5228" fmla="*/ 908270 w 3685866"/>
                <a:gd name="csY5228" fmla="*/ 1904311 h 2287844"/>
                <a:gd name="csX5229" fmla="*/ 906469 w 3685866"/>
                <a:gd name="csY5229" fmla="*/ 1904527 h 2287844"/>
                <a:gd name="csX5230" fmla="*/ 903453 w 3685866"/>
                <a:gd name="csY5230" fmla="*/ 1903911 h 2287844"/>
                <a:gd name="csX5231" fmla="*/ 900729 w 3685866"/>
                <a:gd name="csY5231" fmla="*/ 1902627 h 2287844"/>
                <a:gd name="csX5232" fmla="*/ 898320 w 3685866"/>
                <a:gd name="csY5232" fmla="*/ 1902196 h 2287844"/>
                <a:gd name="csX5233" fmla="*/ 897535 w 3685866"/>
                <a:gd name="csY5233" fmla="*/ 1900411 h 2287844"/>
                <a:gd name="csX5234" fmla="*/ 898028 w 3685866"/>
                <a:gd name="csY5234" fmla="*/ 1897903 h 2287844"/>
                <a:gd name="csX5235" fmla="*/ 898959 w 3685866"/>
                <a:gd name="csY5235" fmla="*/ 1896465 h 2287844"/>
                <a:gd name="csX5236" fmla="*/ 900736 w 3685866"/>
                <a:gd name="csY5236" fmla="*/ 1895749 h 2287844"/>
                <a:gd name="csX5237" fmla="*/ 902668 w 3685866"/>
                <a:gd name="csY5237" fmla="*/ 1896111 h 2287844"/>
                <a:gd name="csX5238" fmla="*/ 904769 w 3685866"/>
                <a:gd name="csY5238" fmla="*/ 1895065 h 2287844"/>
                <a:gd name="csX5239" fmla="*/ 905377 w 3685866"/>
                <a:gd name="csY5239" fmla="*/ 1894449 h 2287844"/>
                <a:gd name="csX5240" fmla="*/ 905554 w 3685866"/>
                <a:gd name="csY5240" fmla="*/ 1893657 h 2287844"/>
                <a:gd name="csX5241" fmla="*/ 905215 w 3685866"/>
                <a:gd name="csY5241" fmla="*/ 1892526 h 2287844"/>
                <a:gd name="csX5242" fmla="*/ 904238 w 3685866"/>
                <a:gd name="csY5242" fmla="*/ 1891595 h 2287844"/>
                <a:gd name="csX5243" fmla="*/ 902853 w 3685866"/>
                <a:gd name="csY5243" fmla="*/ 1891349 h 2287844"/>
                <a:gd name="csX5244" fmla="*/ 901260 w 3685866"/>
                <a:gd name="csY5244" fmla="*/ 1892141 h 2287844"/>
                <a:gd name="csX5245" fmla="*/ 899351 w 3685866"/>
                <a:gd name="csY5245" fmla="*/ 1892657 h 2287844"/>
                <a:gd name="csX5246" fmla="*/ 896127 w 3685866"/>
                <a:gd name="csY5246" fmla="*/ 1891495 h 2287844"/>
                <a:gd name="csX5247" fmla="*/ 893557 w 3685866"/>
                <a:gd name="csY5247" fmla="*/ 1890095 h 2287844"/>
                <a:gd name="csX5248" fmla="*/ 893687 w 3685866"/>
                <a:gd name="csY5248" fmla="*/ 1888803 h 2287844"/>
                <a:gd name="csX5249" fmla="*/ 895588 w 3685866"/>
                <a:gd name="csY5249" fmla="*/ 1886872 h 2287844"/>
                <a:gd name="csX5250" fmla="*/ 896442 w 3685866"/>
                <a:gd name="csY5250" fmla="*/ 1885303 h 2287844"/>
                <a:gd name="csX5251" fmla="*/ 896442 w 3685866"/>
                <a:gd name="csY5251" fmla="*/ 1883133 h 2287844"/>
                <a:gd name="csX5252" fmla="*/ 896442 w 3685866"/>
                <a:gd name="csY5252" fmla="*/ 1880595 h 2287844"/>
                <a:gd name="csX5253" fmla="*/ 897104 w 3685866"/>
                <a:gd name="csY5253" fmla="*/ 1877617 h 2287844"/>
                <a:gd name="csX5254" fmla="*/ 898990 w 3685866"/>
                <a:gd name="csY5254" fmla="*/ 1875579 h 2287844"/>
                <a:gd name="csX5255" fmla="*/ 901206 w 3685866"/>
                <a:gd name="csY5255" fmla="*/ 1874486 h 2287844"/>
                <a:gd name="csX5256" fmla="*/ 906916 w 3685866"/>
                <a:gd name="csY5256" fmla="*/ 1876479 h 2287844"/>
                <a:gd name="csX5257" fmla="*/ 914057 w 3685866"/>
                <a:gd name="csY5257" fmla="*/ 1878256 h 2287844"/>
                <a:gd name="csX5258" fmla="*/ 915281 w 3685866"/>
                <a:gd name="csY5258" fmla="*/ 1877964 h 2287844"/>
                <a:gd name="csX5259" fmla="*/ 915643 w 3685866"/>
                <a:gd name="csY5259" fmla="*/ 1877025 h 2287844"/>
                <a:gd name="csX5260" fmla="*/ 916458 w 3685866"/>
                <a:gd name="csY5260" fmla="*/ 1876194 h 2287844"/>
                <a:gd name="csX5261" fmla="*/ 926370 w 3685866"/>
                <a:gd name="csY5261" fmla="*/ 1875810 h 2287844"/>
                <a:gd name="csX5262" fmla="*/ 928294 w 3685866"/>
                <a:gd name="csY5262" fmla="*/ 1874663 h 2287844"/>
                <a:gd name="csX5263" fmla="*/ 929256 w 3685866"/>
                <a:gd name="csY5263" fmla="*/ 1873748 h 2287844"/>
                <a:gd name="csX5264" fmla="*/ 938783 w 3685866"/>
                <a:gd name="csY5264" fmla="*/ 1872432 h 2287844"/>
                <a:gd name="csX5265" fmla="*/ 939914 w 3685866"/>
                <a:gd name="csY5265" fmla="*/ 1871179 h 2287844"/>
                <a:gd name="csX5266" fmla="*/ 941315 w 3685866"/>
                <a:gd name="csY5266" fmla="*/ 1870009 h 2287844"/>
                <a:gd name="csX5267" fmla="*/ 943507 w 3685866"/>
                <a:gd name="csY5267" fmla="*/ 1870032 h 2287844"/>
                <a:gd name="csX5268" fmla="*/ 946117 w 3685866"/>
                <a:gd name="csY5268" fmla="*/ 1869563 h 2287844"/>
                <a:gd name="csX5269" fmla="*/ 949756 w 3685866"/>
                <a:gd name="csY5269" fmla="*/ 1868132 h 2287844"/>
                <a:gd name="csX5270" fmla="*/ 952334 w 3685866"/>
                <a:gd name="csY5270" fmla="*/ 1867347 h 2287844"/>
                <a:gd name="csX5271" fmla="*/ 952765 w 3685866"/>
                <a:gd name="csY5271" fmla="*/ 1867286 h 2287844"/>
                <a:gd name="csX5272" fmla="*/ 955489 w 3685866"/>
                <a:gd name="csY5272" fmla="*/ 1867601 h 2287844"/>
                <a:gd name="csX5273" fmla="*/ 958868 w 3685866"/>
                <a:gd name="csY5273" fmla="*/ 1866471 h 2287844"/>
                <a:gd name="csX5274" fmla="*/ 959599 w 3685866"/>
                <a:gd name="csY5274" fmla="*/ 1866001 h 2287844"/>
                <a:gd name="csX5275" fmla="*/ 960145 w 3685866"/>
                <a:gd name="csY5275" fmla="*/ 1865147 h 2287844"/>
                <a:gd name="csX5276" fmla="*/ 963093 w 3685866"/>
                <a:gd name="csY5276" fmla="*/ 1863501 h 2287844"/>
                <a:gd name="csX5277" fmla="*/ 968749 w 3685866"/>
                <a:gd name="csY5277" fmla="*/ 1862147 h 2287844"/>
                <a:gd name="csX5278" fmla="*/ 970126 w 3685866"/>
                <a:gd name="csY5278" fmla="*/ 1862955 h 2287844"/>
                <a:gd name="csX5279" fmla="*/ 972827 w 3685866"/>
                <a:gd name="csY5279" fmla="*/ 1863324 h 2287844"/>
                <a:gd name="csX5280" fmla="*/ 976267 w 3685866"/>
                <a:gd name="csY5280" fmla="*/ 1862716 h 2287844"/>
                <a:gd name="csX5281" fmla="*/ 978807 w 3685866"/>
                <a:gd name="csY5281" fmla="*/ 1861678 h 2287844"/>
                <a:gd name="csX5282" fmla="*/ 980284 w 3685866"/>
                <a:gd name="csY5282" fmla="*/ 1862709 h 2287844"/>
                <a:gd name="csX5283" fmla="*/ 982293 w 3685866"/>
                <a:gd name="csY5283" fmla="*/ 1863770 h 2287844"/>
                <a:gd name="csX5284" fmla="*/ 983794 w 3685866"/>
                <a:gd name="csY5284" fmla="*/ 1862870 h 2287844"/>
                <a:gd name="csX5285" fmla="*/ 984540 w 3685866"/>
                <a:gd name="csY5285" fmla="*/ 1860032 h 2287844"/>
                <a:gd name="csX5286" fmla="*/ 985509 w 3685866"/>
                <a:gd name="csY5286" fmla="*/ 1857255 h 2287844"/>
                <a:gd name="csX5287" fmla="*/ 987210 w 3685866"/>
                <a:gd name="csY5287" fmla="*/ 1855939 h 2287844"/>
                <a:gd name="csX5288" fmla="*/ 988557 w 3685866"/>
                <a:gd name="csY5288" fmla="*/ 1855454 h 2287844"/>
                <a:gd name="csX5289" fmla="*/ 989773 w 3685866"/>
                <a:gd name="csY5289" fmla="*/ 1854385 h 2287844"/>
                <a:gd name="csX5290" fmla="*/ 990689 w 3685866"/>
                <a:gd name="csY5290" fmla="*/ 1853270 h 2287844"/>
                <a:gd name="csX5291" fmla="*/ 995667 w 3685866"/>
                <a:gd name="csY5291" fmla="*/ 1853439 h 2287844"/>
                <a:gd name="csX5292" fmla="*/ 1000123 w 3685866"/>
                <a:gd name="csY5292" fmla="*/ 1850662 h 2287844"/>
                <a:gd name="csX5293" fmla="*/ 1001000 w 3685866"/>
                <a:gd name="csY5293" fmla="*/ 1851923 h 2287844"/>
                <a:gd name="csX5294" fmla="*/ 1006787 w 3685866"/>
                <a:gd name="csY5294" fmla="*/ 1851631 h 2287844"/>
                <a:gd name="csX5295" fmla="*/ 1013975 w 3685866"/>
                <a:gd name="csY5295" fmla="*/ 1849839 h 2287844"/>
                <a:gd name="csX5296" fmla="*/ 1018276 w 3685866"/>
                <a:gd name="csY5296" fmla="*/ 1849000 h 2287844"/>
                <a:gd name="csX5297" fmla="*/ 1025703 w 3685866"/>
                <a:gd name="csY5297" fmla="*/ 1847123 h 2287844"/>
                <a:gd name="csX5298" fmla="*/ 1029135 w 3685866"/>
                <a:gd name="csY5298" fmla="*/ 1845600 h 2287844"/>
                <a:gd name="csX5299" fmla="*/ 1034053 w 3685866"/>
                <a:gd name="csY5299" fmla="*/ 1844638 h 2287844"/>
                <a:gd name="csX5300" fmla="*/ 1038562 w 3685866"/>
                <a:gd name="csY5300" fmla="*/ 1843969 h 2287844"/>
                <a:gd name="csX5301" fmla="*/ 1041509 w 3685866"/>
                <a:gd name="csY5301" fmla="*/ 1841300 h 2287844"/>
                <a:gd name="csX5302" fmla="*/ 1043887 w 3685866"/>
                <a:gd name="csY5302" fmla="*/ 1840923 h 2287844"/>
                <a:gd name="csX5303" fmla="*/ 1046781 w 3685866"/>
                <a:gd name="csY5303" fmla="*/ 1840700 h 2287844"/>
                <a:gd name="csX5304" fmla="*/ 1048551 w 3685866"/>
                <a:gd name="csY5304" fmla="*/ 1840061 h 2287844"/>
                <a:gd name="csX5305" fmla="*/ 1049705 w 3685866"/>
                <a:gd name="csY5305" fmla="*/ 1839076 h 2287844"/>
                <a:gd name="csX5306" fmla="*/ 1050451 w 3685866"/>
                <a:gd name="csY5306" fmla="*/ 1837222 h 2287844"/>
                <a:gd name="csX5307" fmla="*/ 1050044 w 3685866"/>
                <a:gd name="csY5307" fmla="*/ 1834853 h 2287844"/>
                <a:gd name="csX5308" fmla="*/ 1049628 w 3685866"/>
                <a:gd name="csY5308" fmla="*/ 1833130 h 2287844"/>
                <a:gd name="csX5309" fmla="*/ 1051698 w 3685866"/>
                <a:gd name="csY5309" fmla="*/ 1832168 h 2287844"/>
                <a:gd name="csX5310" fmla="*/ 1054653 w 3685866"/>
                <a:gd name="csY5310" fmla="*/ 1831868 h 2287844"/>
                <a:gd name="csX5311" fmla="*/ 1056515 w 3685866"/>
                <a:gd name="csY5311" fmla="*/ 1831476 h 2287844"/>
                <a:gd name="csX5312" fmla="*/ 1060578 w 3685866"/>
                <a:gd name="csY5312" fmla="*/ 1827552 h 2287844"/>
                <a:gd name="csX5313" fmla="*/ 1063380 w 3685866"/>
                <a:gd name="csY5313" fmla="*/ 1825668 h 2287844"/>
                <a:gd name="csX5314" fmla="*/ 1066281 w 3685866"/>
                <a:gd name="csY5314" fmla="*/ 1824483 h 2287844"/>
                <a:gd name="csX5315" fmla="*/ 1072106 w 3685866"/>
                <a:gd name="csY5315" fmla="*/ 1825129 h 2287844"/>
                <a:gd name="csX5316" fmla="*/ 1077424 w 3685866"/>
                <a:gd name="csY5316" fmla="*/ 1825722 h 2287844"/>
                <a:gd name="csX5317" fmla="*/ 1082757 w 3685866"/>
                <a:gd name="csY5317" fmla="*/ 1827599 h 2287844"/>
                <a:gd name="csX5318" fmla="*/ 1085558 w 3685866"/>
                <a:gd name="csY5318" fmla="*/ 1829937 h 2287844"/>
                <a:gd name="csX5319" fmla="*/ 1087967 w 3685866"/>
                <a:gd name="csY5319" fmla="*/ 1831699 h 2287844"/>
                <a:gd name="csX5320" fmla="*/ 1090245 w 3685866"/>
                <a:gd name="csY5320" fmla="*/ 1832537 h 2287844"/>
                <a:gd name="csX5321" fmla="*/ 1092307 w 3685866"/>
                <a:gd name="csY5321" fmla="*/ 1833076 h 2287844"/>
                <a:gd name="csX5322" fmla="*/ 1094700 w 3685866"/>
                <a:gd name="csY5322" fmla="*/ 1832276 h 2287844"/>
                <a:gd name="csX5323" fmla="*/ 1096393 w 3685866"/>
                <a:gd name="csY5323" fmla="*/ 1831199 h 2287844"/>
                <a:gd name="csX5324" fmla="*/ 1097378 w 3685866"/>
                <a:gd name="csY5324" fmla="*/ 1829653 h 2287844"/>
                <a:gd name="csX5325" fmla="*/ 1098871 w 3685866"/>
                <a:gd name="csY5325" fmla="*/ 1828545 h 2287844"/>
                <a:gd name="csX5326" fmla="*/ 1104312 w 3685866"/>
                <a:gd name="csY5326" fmla="*/ 1827683 h 2287844"/>
                <a:gd name="csX5327" fmla="*/ 1105436 w 3685866"/>
                <a:gd name="csY5327" fmla="*/ 1829353 h 2287844"/>
                <a:gd name="csX5328" fmla="*/ 1108021 w 3685866"/>
                <a:gd name="csY5328" fmla="*/ 1834376 h 2287844"/>
                <a:gd name="csX5329" fmla="*/ 1109783 w 3685866"/>
                <a:gd name="csY5329" fmla="*/ 1841046 h 2287844"/>
                <a:gd name="csX5330" fmla="*/ 1112684 w 3685866"/>
                <a:gd name="csY5330" fmla="*/ 1849854 h 2287844"/>
                <a:gd name="csX5331" fmla="*/ 1113962 w 3685866"/>
                <a:gd name="csY5331" fmla="*/ 1854170 h 2287844"/>
                <a:gd name="csX5332" fmla="*/ 1113400 w 3685866"/>
                <a:gd name="csY5332" fmla="*/ 1856424 h 2287844"/>
                <a:gd name="csX5333" fmla="*/ 1113408 w 3685866"/>
                <a:gd name="csY5333" fmla="*/ 1859509 h 2287844"/>
                <a:gd name="csX5334" fmla="*/ 1113246 w 3685866"/>
                <a:gd name="csY5334" fmla="*/ 1862893 h 2287844"/>
                <a:gd name="csX5335" fmla="*/ 1111107 w 3685866"/>
                <a:gd name="csY5335" fmla="*/ 1866717 h 2287844"/>
                <a:gd name="csX5336" fmla="*/ 1111976 w 3685866"/>
                <a:gd name="csY5336" fmla="*/ 1868494 h 2287844"/>
                <a:gd name="csX5337" fmla="*/ 1117232 w 3685866"/>
                <a:gd name="csY5337" fmla="*/ 1870471 h 2287844"/>
                <a:gd name="csX5338" fmla="*/ 1124589 w 3685866"/>
                <a:gd name="csY5338" fmla="*/ 1869748 h 2287844"/>
                <a:gd name="csX5339" fmla="*/ 1129130 w 3685866"/>
                <a:gd name="csY5339" fmla="*/ 1868147 h 2287844"/>
                <a:gd name="csX5340" fmla="*/ 1131661 w 3685866"/>
                <a:gd name="csY5340" fmla="*/ 1868732 h 2287844"/>
                <a:gd name="csX5341" fmla="*/ 1132985 w 3685866"/>
                <a:gd name="csY5341" fmla="*/ 1867770 h 2287844"/>
                <a:gd name="csX5342" fmla="*/ 1133839 w 3685866"/>
                <a:gd name="csY5342" fmla="*/ 1864940 h 2287844"/>
                <a:gd name="csX5343" fmla="*/ 1135586 w 3685866"/>
                <a:gd name="csY5343" fmla="*/ 1864301 h 2287844"/>
                <a:gd name="csX5344" fmla="*/ 1137379 w 3685866"/>
                <a:gd name="csY5344" fmla="*/ 1866278 h 2287844"/>
                <a:gd name="csX5345" fmla="*/ 1138679 w 3685866"/>
                <a:gd name="csY5345" fmla="*/ 1869617 h 2287844"/>
                <a:gd name="csX5346" fmla="*/ 1139926 w 3685866"/>
                <a:gd name="csY5346" fmla="*/ 1871763 h 2287844"/>
                <a:gd name="csX5347" fmla="*/ 1139834 w 3685866"/>
                <a:gd name="csY5347" fmla="*/ 1874317 h 2287844"/>
                <a:gd name="csX5348" fmla="*/ 1140296 w 3685866"/>
                <a:gd name="csY5348" fmla="*/ 1877587 h 2287844"/>
                <a:gd name="csX5349" fmla="*/ 1141212 w 3685866"/>
                <a:gd name="csY5349" fmla="*/ 1878410 h 2287844"/>
                <a:gd name="csX5350" fmla="*/ 1143012 w 3685866"/>
                <a:gd name="csY5350" fmla="*/ 1877171 h 2287844"/>
                <a:gd name="csX5351" fmla="*/ 1144213 w 3685866"/>
                <a:gd name="csY5351" fmla="*/ 1876433 h 2287844"/>
                <a:gd name="csX5352" fmla="*/ 1144497 w 3685866"/>
                <a:gd name="csY5352" fmla="*/ 1875440 h 2287844"/>
                <a:gd name="csX5353" fmla="*/ 1143989 w 3685866"/>
                <a:gd name="csY5353" fmla="*/ 1874217 h 2287844"/>
                <a:gd name="csX5354" fmla="*/ 1143751 w 3685866"/>
                <a:gd name="csY5354" fmla="*/ 1872971 h 2287844"/>
                <a:gd name="csX5355" fmla="*/ 1144151 w 3685866"/>
                <a:gd name="csY5355" fmla="*/ 1871825 h 2287844"/>
                <a:gd name="csX5356" fmla="*/ 1145005 w 3685866"/>
                <a:gd name="csY5356" fmla="*/ 1871355 h 2287844"/>
                <a:gd name="csX5357" fmla="*/ 1147568 w 3685866"/>
                <a:gd name="csY5357" fmla="*/ 1871717 h 2287844"/>
                <a:gd name="csX5358" fmla="*/ 1151300 w 3685866"/>
                <a:gd name="csY5358" fmla="*/ 1872348 h 2287844"/>
                <a:gd name="csX5359" fmla="*/ 1155733 w 3685866"/>
                <a:gd name="csY5359" fmla="*/ 1876994 h 2287844"/>
                <a:gd name="csX5360" fmla="*/ 1158126 w 3685866"/>
                <a:gd name="csY5360" fmla="*/ 1877833 h 2287844"/>
                <a:gd name="csX5361" fmla="*/ 1159134 w 3685866"/>
                <a:gd name="csY5361" fmla="*/ 1877917 h 2287844"/>
                <a:gd name="csX5362" fmla="*/ 1161381 w 3685866"/>
                <a:gd name="csY5362" fmla="*/ 1877648 h 2287844"/>
                <a:gd name="csX5363" fmla="*/ 1164082 w 3685866"/>
                <a:gd name="csY5363" fmla="*/ 1876317 h 2287844"/>
                <a:gd name="csX5364" fmla="*/ 1165899 w 3685866"/>
                <a:gd name="csY5364" fmla="*/ 1874640 h 2287844"/>
                <a:gd name="csX5365" fmla="*/ 1166506 w 3685866"/>
                <a:gd name="csY5365" fmla="*/ 1873817 h 2287844"/>
                <a:gd name="csX5366" fmla="*/ 1167553 w 3685866"/>
                <a:gd name="csY5366" fmla="*/ 1873963 h 2287844"/>
                <a:gd name="csX5367" fmla="*/ 1168546 w 3685866"/>
                <a:gd name="csY5367" fmla="*/ 1874740 h 2287844"/>
                <a:gd name="csX5368" fmla="*/ 1168615 w 3685866"/>
                <a:gd name="csY5368" fmla="*/ 1876433 h 2287844"/>
                <a:gd name="csX5369" fmla="*/ 1167822 w 3685866"/>
                <a:gd name="csY5369" fmla="*/ 1878879 h 2287844"/>
                <a:gd name="csX5370" fmla="*/ 1165129 w 3685866"/>
                <a:gd name="csY5370" fmla="*/ 1881118 h 2287844"/>
                <a:gd name="csX5371" fmla="*/ 1161781 w 3685866"/>
                <a:gd name="csY5371" fmla="*/ 1883195 h 2287844"/>
                <a:gd name="csX5372" fmla="*/ 1159750 w 3685866"/>
                <a:gd name="csY5372" fmla="*/ 1886995 h 2287844"/>
                <a:gd name="csX5373" fmla="*/ 1159319 w 3685866"/>
                <a:gd name="csY5373" fmla="*/ 1890949 h 2287844"/>
                <a:gd name="csX5374" fmla="*/ 1160204 w 3685866"/>
                <a:gd name="csY5374" fmla="*/ 1892957 h 2287844"/>
                <a:gd name="csX5375" fmla="*/ 1160966 w 3685866"/>
                <a:gd name="csY5375" fmla="*/ 1894295 h 2287844"/>
                <a:gd name="csX5376" fmla="*/ 1161181 w 3685866"/>
                <a:gd name="csY5376" fmla="*/ 1896172 h 2287844"/>
                <a:gd name="csX5377" fmla="*/ 1161935 w 3685866"/>
                <a:gd name="csY5377" fmla="*/ 1896419 h 2287844"/>
                <a:gd name="csX5378" fmla="*/ 1163305 w 3685866"/>
                <a:gd name="csY5378" fmla="*/ 1895649 h 2287844"/>
                <a:gd name="csX5379" fmla="*/ 1167037 w 3685866"/>
                <a:gd name="csY5379" fmla="*/ 1891757 h 2287844"/>
                <a:gd name="csX5380" fmla="*/ 1168938 w 3685866"/>
                <a:gd name="csY5380" fmla="*/ 1890795 h 2287844"/>
                <a:gd name="csX5381" fmla="*/ 1171693 w 3685866"/>
                <a:gd name="csY5381" fmla="*/ 1890180 h 2287844"/>
                <a:gd name="csX5382" fmla="*/ 1176226 w 3685866"/>
                <a:gd name="csY5382" fmla="*/ 1890487 h 2287844"/>
                <a:gd name="csX5383" fmla="*/ 1179273 w 3685866"/>
                <a:gd name="csY5383" fmla="*/ 1891757 h 2287844"/>
                <a:gd name="csX5384" fmla="*/ 1180728 w 3685866"/>
                <a:gd name="csY5384" fmla="*/ 1893518 h 2287844"/>
                <a:gd name="csX5385" fmla="*/ 1182328 w 3685866"/>
                <a:gd name="csY5385" fmla="*/ 1894972 h 2287844"/>
                <a:gd name="csX5386" fmla="*/ 1183436 w 3685866"/>
                <a:gd name="csY5386" fmla="*/ 1894365 h 2287844"/>
                <a:gd name="csX5387" fmla="*/ 1184006 w 3685866"/>
                <a:gd name="csY5387" fmla="*/ 1892688 h 2287844"/>
                <a:gd name="csX5388" fmla="*/ 1184037 w 3685866"/>
                <a:gd name="csY5388" fmla="*/ 1890764 h 2287844"/>
                <a:gd name="csX5389" fmla="*/ 1184506 w 3685866"/>
                <a:gd name="csY5389" fmla="*/ 1889180 h 2287844"/>
                <a:gd name="csX5390" fmla="*/ 1189462 w 3685866"/>
                <a:gd name="csY5390" fmla="*/ 1885279 h 2287844"/>
                <a:gd name="csX5391" fmla="*/ 1192763 w 3685866"/>
                <a:gd name="csY5391" fmla="*/ 1882679 h 2287844"/>
                <a:gd name="csX5392" fmla="*/ 1193895 w 3685866"/>
                <a:gd name="csY5392" fmla="*/ 1882372 h 2287844"/>
                <a:gd name="csX5393" fmla="*/ 1196103 w 3685866"/>
                <a:gd name="csY5393" fmla="*/ 1882910 h 2287844"/>
                <a:gd name="csX5394" fmla="*/ 1197473 w 3685866"/>
                <a:gd name="csY5394" fmla="*/ 1882633 h 2287844"/>
                <a:gd name="csX5395" fmla="*/ 1201097 w 3685866"/>
                <a:gd name="csY5395" fmla="*/ 1880187 h 2287844"/>
                <a:gd name="csX5396" fmla="*/ 1204483 w 3685866"/>
                <a:gd name="csY5396" fmla="*/ 1877394 h 2287844"/>
                <a:gd name="csX5397" fmla="*/ 1204814 w 3685866"/>
                <a:gd name="csY5397" fmla="*/ 1875502 h 2287844"/>
                <a:gd name="csX5398" fmla="*/ 1204945 w 3685866"/>
                <a:gd name="csY5398" fmla="*/ 1873786 h 2287844"/>
                <a:gd name="csX5399" fmla="*/ 1205784 w 3685866"/>
                <a:gd name="csY5399" fmla="*/ 1873009 h 2287844"/>
                <a:gd name="csX5400" fmla="*/ 1210524 w 3685866"/>
                <a:gd name="csY5400" fmla="*/ 1872409 h 2287844"/>
                <a:gd name="csX5401" fmla="*/ 1211309 w 3685866"/>
                <a:gd name="csY5401" fmla="*/ 1872086 h 2287844"/>
                <a:gd name="csX5402" fmla="*/ 1215357 w 3685866"/>
                <a:gd name="csY5402" fmla="*/ 1870132 h 2287844"/>
                <a:gd name="csX5403" fmla="*/ 1220967 w 3685866"/>
                <a:gd name="csY5403" fmla="*/ 1866794 h 2287844"/>
                <a:gd name="csX5404" fmla="*/ 1223691 w 3685866"/>
                <a:gd name="csY5404" fmla="*/ 1864824 h 2287844"/>
                <a:gd name="csX5405" fmla="*/ 1228655 w 3685866"/>
                <a:gd name="csY5405" fmla="*/ 1863947 h 2287844"/>
                <a:gd name="csX5406" fmla="*/ 1229578 w 3685866"/>
                <a:gd name="csY5406" fmla="*/ 1863378 h 2287844"/>
                <a:gd name="csX5407" fmla="*/ 1231225 w 3685866"/>
                <a:gd name="csY5407" fmla="*/ 1862047 h 2287844"/>
                <a:gd name="csX5408" fmla="*/ 1234334 w 3685866"/>
                <a:gd name="csY5408" fmla="*/ 1860201 h 2287844"/>
                <a:gd name="csX5409" fmla="*/ 1236019 w 3685866"/>
                <a:gd name="csY5409" fmla="*/ 1860001 h 2287844"/>
                <a:gd name="csX5410" fmla="*/ 1234973 w 3685866"/>
                <a:gd name="csY5410" fmla="*/ 1864463 h 2287844"/>
                <a:gd name="csX5411" fmla="*/ 1233118 w 3685866"/>
                <a:gd name="csY5411" fmla="*/ 1869601 h 2287844"/>
                <a:gd name="csX5412" fmla="*/ 1232072 w 3685866"/>
                <a:gd name="csY5412" fmla="*/ 1870971 h 2287844"/>
                <a:gd name="csX5413" fmla="*/ 1227039 w 3685866"/>
                <a:gd name="csY5413" fmla="*/ 1870740 h 2287844"/>
                <a:gd name="csX5414" fmla="*/ 1227046 w 3685866"/>
                <a:gd name="csY5414" fmla="*/ 1872140 h 2287844"/>
                <a:gd name="csX5415" fmla="*/ 1227839 w 3685866"/>
                <a:gd name="csY5415" fmla="*/ 1874279 h 2287844"/>
                <a:gd name="csX5416" fmla="*/ 1228409 w 3685866"/>
                <a:gd name="csY5416" fmla="*/ 1875479 h 2287844"/>
                <a:gd name="csX5417" fmla="*/ 1229016 w 3685866"/>
                <a:gd name="csY5417" fmla="*/ 1876556 h 2287844"/>
                <a:gd name="csX5418" fmla="*/ 1230371 w 3685866"/>
                <a:gd name="csY5418" fmla="*/ 1878417 h 2287844"/>
                <a:gd name="csX5419" fmla="*/ 1235665 w 3685866"/>
                <a:gd name="csY5419" fmla="*/ 1882795 h 2287844"/>
                <a:gd name="csX5420" fmla="*/ 1242399 w 3685866"/>
                <a:gd name="csY5420" fmla="*/ 1888349 h 2287844"/>
                <a:gd name="csX5421" fmla="*/ 1249671 w 3685866"/>
                <a:gd name="csY5421" fmla="*/ 1894565 h 2287844"/>
                <a:gd name="csX5422" fmla="*/ 1254750 w 3685866"/>
                <a:gd name="csY5422" fmla="*/ 1898888 h 2287844"/>
                <a:gd name="csX5423" fmla="*/ 1256805 w 3685866"/>
                <a:gd name="csY5423" fmla="*/ 1901119 h 2287844"/>
                <a:gd name="csX5424" fmla="*/ 1258113 w 3685866"/>
                <a:gd name="csY5424" fmla="*/ 1902857 h 2287844"/>
                <a:gd name="csX5425" fmla="*/ 1261853 w 3685866"/>
                <a:gd name="csY5425" fmla="*/ 1909119 h 2287844"/>
                <a:gd name="csX5426" fmla="*/ 1265408 w 3685866"/>
                <a:gd name="csY5426" fmla="*/ 1915035 h 2287844"/>
                <a:gd name="csX5427" fmla="*/ 1271403 w 3685866"/>
                <a:gd name="csY5427" fmla="*/ 1925405 h 2287844"/>
                <a:gd name="csX5428" fmla="*/ 1276705 w 3685866"/>
                <a:gd name="csY5428" fmla="*/ 1935360 h 2287844"/>
                <a:gd name="csX5429" fmla="*/ 1282554 w 3685866"/>
                <a:gd name="csY5429" fmla="*/ 1946245 h 2287844"/>
                <a:gd name="csX5430" fmla="*/ 1285932 w 3685866"/>
                <a:gd name="csY5430" fmla="*/ 1952507 h 2287844"/>
                <a:gd name="csX5431" fmla="*/ 1292842 w 3685866"/>
                <a:gd name="csY5431" fmla="*/ 1965531 h 2287844"/>
                <a:gd name="csX5432" fmla="*/ 1294689 w 3685866"/>
                <a:gd name="csY5432" fmla="*/ 1969508 h 2287844"/>
                <a:gd name="csX5433" fmla="*/ 1298191 w 3685866"/>
                <a:gd name="csY5433" fmla="*/ 1977016 h 2287844"/>
                <a:gd name="csX5434" fmla="*/ 1301277 w 3685866"/>
                <a:gd name="csY5434" fmla="*/ 1984024 h 2287844"/>
                <a:gd name="csX5435" fmla="*/ 1304008 w 3685866"/>
                <a:gd name="csY5435" fmla="*/ 1990194 h 2287844"/>
                <a:gd name="csX5436" fmla="*/ 1305732 w 3685866"/>
                <a:gd name="csY5436" fmla="*/ 1990748 h 2287844"/>
                <a:gd name="csX5437" fmla="*/ 1305871 w 3685866"/>
                <a:gd name="csY5437" fmla="*/ 1989079 h 2287844"/>
                <a:gd name="csX5438" fmla="*/ 1306179 w 3685866"/>
                <a:gd name="csY5438" fmla="*/ 1987963 h 2287844"/>
                <a:gd name="csX5439" fmla="*/ 1307056 w 3685866"/>
                <a:gd name="csY5439" fmla="*/ 1987332 h 2287844"/>
                <a:gd name="csX5440" fmla="*/ 1309072 w 3685866"/>
                <a:gd name="csY5440" fmla="*/ 1985509 h 2287844"/>
                <a:gd name="csX5441" fmla="*/ 1310157 w 3685866"/>
                <a:gd name="csY5441" fmla="*/ 1985071 h 2287844"/>
                <a:gd name="csX5442" fmla="*/ 1311773 w 3685866"/>
                <a:gd name="csY5442" fmla="*/ 1985255 h 2287844"/>
                <a:gd name="csX5443" fmla="*/ 1313466 w 3685866"/>
                <a:gd name="csY5443" fmla="*/ 1984324 h 2287844"/>
                <a:gd name="csX5444" fmla="*/ 1314089 w 3685866"/>
                <a:gd name="csY5444" fmla="*/ 1982570 h 2287844"/>
                <a:gd name="csX5445" fmla="*/ 1313682 w 3685866"/>
                <a:gd name="csY5445" fmla="*/ 1979316 h 2287844"/>
                <a:gd name="csX5446" fmla="*/ 1313420 w 3685866"/>
                <a:gd name="csY5446" fmla="*/ 1977816 h 2287844"/>
                <a:gd name="csX5447" fmla="*/ 1313997 w 3685866"/>
                <a:gd name="csY5447" fmla="*/ 1976201 h 2287844"/>
                <a:gd name="csX5448" fmla="*/ 1314921 w 3685866"/>
                <a:gd name="csY5448" fmla="*/ 1975570 h 2287844"/>
                <a:gd name="csX5449" fmla="*/ 1316206 w 3685866"/>
                <a:gd name="csY5449" fmla="*/ 1975062 h 2287844"/>
                <a:gd name="csX5450" fmla="*/ 1317391 w 3685866"/>
                <a:gd name="csY5450" fmla="*/ 1974801 h 2287844"/>
                <a:gd name="csX5451" fmla="*/ 1318360 w 3685866"/>
                <a:gd name="csY5451" fmla="*/ 1972978 h 2287844"/>
                <a:gd name="csX5452" fmla="*/ 1320192 w 3685866"/>
                <a:gd name="csY5452" fmla="*/ 1972424 h 2287844"/>
                <a:gd name="csX5453" fmla="*/ 1321877 w 3685866"/>
                <a:gd name="csY5453" fmla="*/ 1972762 h 2287844"/>
                <a:gd name="csX5454" fmla="*/ 1323263 w 3685866"/>
                <a:gd name="csY5454" fmla="*/ 1972831 h 2287844"/>
                <a:gd name="csX5455" fmla="*/ 1324486 w 3685866"/>
                <a:gd name="csY5455" fmla="*/ 1974162 h 2287844"/>
                <a:gd name="csX5456" fmla="*/ 1325171 w 3685866"/>
                <a:gd name="csY5456" fmla="*/ 1975985 h 2287844"/>
                <a:gd name="csX5457" fmla="*/ 1326495 w 3685866"/>
                <a:gd name="csY5457" fmla="*/ 1976132 h 2287844"/>
                <a:gd name="csX5458" fmla="*/ 1328657 w 3685866"/>
                <a:gd name="csY5458" fmla="*/ 1975947 h 2287844"/>
                <a:gd name="csX5459" fmla="*/ 1328957 w 3685866"/>
                <a:gd name="csY5459" fmla="*/ 1977470 h 2287844"/>
                <a:gd name="csX5460" fmla="*/ 1328342 w 3685866"/>
                <a:gd name="csY5460" fmla="*/ 1980016 h 2287844"/>
                <a:gd name="csX5461" fmla="*/ 1327579 w 3685866"/>
                <a:gd name="csY5461" fmla="*/ 1981986 h 2287844"/>
                <a:gd name="csX5462" fmla="*/ 1327449 w 3685866"/>
                <a:gd name="csY5462" fmla="*/ 1983563 h 2287844"/>
                <a:gd name="csX5463" fmla="*/ 1328595 w 3685866"/>
                <a:gd name="csY5463" fmla="*/ 1984332 h 2287844"/>
                <a:gd name="csX5464" fmla="*/ 1332797 w 3685866"/>
                <a:gd name="csY5464" fmla="*/ 1983648 h 2287844"/>
                <a:gd name="csX5465" fmla="*/ 1334282 w 3685866"/>
                <a:gd name="csY5465" fmla="*/ 1983986 h 2287844"/>
                <a:gd name="csX5466" fmla="*/ 1334760 w 3685866"/>
                <a:gd name="csY5466" fmla="*/ 1985586 h 2287844"/>
                <a:gd name="csX5467" fmla="*/ 1335360 w 3685866"/>
                <a:gd name="csY5467" fmla="*/ 1986909 h 2287844"/>
                <a:gd name="csX5468" fmla="*/ 1335652 w 3685866"/>
                <a:gd name="csY5468" fmla="*/ 1988525 h 2287844"/>
                <a:gd name="csX5469" fmla="*/ 1335213 w 3685866"/>
                <a:gd name="csY5469" fmla="*/ 1990310 h 2287844"/>
                <a:gd name="csX5470" fmla="*/ 1335968 w 3685866"/>
                <a:gd name="csY5470" fmla="*/ 1991379 h 2287844"/>
                <a:gd name="csX5471" fmla="*/ 1339592 w 3685866"/>
                <a:gd name="csY5471" fmla="*/ 1991402 h 2287844"/>
                <a:gd name="csX5472" fmla="*/ 1342147 w 3685866"/>
                <a:gd name="csY5472" fmla="*/ 1990540 h 2287844"/>
                <a:gd name="csX5473" fmla="*/ 1346072 w 3685866"/>
                <a:gd name="csY5473" fmla="*/ 1990471 h 2287844"/>
                <a:gd name="csX5474" fmla="*/ 1349619 w 3685866"/>
                <a:gd name="csY5474" fmla="*/ 1992363 h 2287844"/>
                <a:gd name="csX5475" fmla="*/ 1352074 w 3685866"/>
                <a:gd name="csY5475" fmla="*/ 1992071 h 2287844"/>
                <a:gd name="csX5476" fmla="*/ 1354545 w 3685866"/>
                <a:gd name="csY5476" fmla="*/ 1991302 h 2287844"/>
                <a:gd name="csX5477" fmla="*/ 1358169 w 3685866"/>
                <a:gd name="csY5477" fmla="*/ 1991786 h 2287844"/>
                <a:gd name="csX5478" fmla="*/ 1360716 w 3685866"/>
                <a:gd name="csY5478" fmla="*/ 1990294 h 2287844"/>
                <a:gd name="csX5479" fmla="*/ 1362471 w 3685866"/>
                <a:gd name="csY5479" fmla="*/ 1988425 h 2287844"/>
                <a:gd name="csX5480" fmla="*/ 1363017 w 3685866"/>
                <a:gd name="csY5480" fmla="*/ 1986955 h 2287844"/>
                <a:gd name="csX5481" fmla="*/ 1363933 w 3685866"/>
                <a:gd name="csY5481" fmla="*/ 1986140 h 2287844"/>
                <a:gd name="csX5482" fmla="*/ 1367350 w 3685866"/>
                <a:gd name="csY5482" fmla="*/ 1986148 h 2287844"/>
                <a:gd name="csX5483" fmla="*/ 1369505 w 3685866"/>
                <a:gd name="csY5483" fmla="*/ 1986002 h 2287844"/>
                <a:gd name="csX5484" fmla="*/ 1371097 w 3685866"/>
                <a:gd name="csY5484" fmla="*/ 1983840 h 2287844"/>
                <a:gd name="csX5485" fmla="*/ 1372552 w 3685866"/>
                <a:gd name="csY5485" fmla="*/ 1982863 h 2287844"/>
                <a:gd name="csX5486" fmla="*/ 1374999 w 3685866"/>
                <a:gd name="csY5486" fmla="*/ 1982678 h 2287844"/>
                <a:gd name="csX5487" fmla="*/ 1376800 w 3685866"/>
                <a:gd name="csY5487" fmla="*/ 1982678 h 2287844"/>
                <a:gd name="csX5488" fmla="*/ 1381640 w 3685866"/>
                <a:gd name="csY5488" fmla="*/ 1984686 h 2287844"/>
                <a:gd name="csX5489" fmla="*/ 1384588 w 3685866"/>
                <a:gd name="csY5489" fmla="*/ 1986348 h 2287844"/>
                <a:gd name="csX5490" fmla="*/ 1387650 w 3685866"/>
                <a:gd name="csY5490" fmla="*/ 1988709 h 2287844"/>
                <a:gd name="csX5491" fmla="*/ 1389490 w 3685866"/>
                <a:gd name="csY5491" fmla="*/ 1990186 h 2287844"/>
                <a:gd name="csX5492" fmla="*/ 1390729 w 3685866"/>
                <a:gd name="csY5492" fmla="*/ 1993517 h 2287844"/>
                <a:gd name="csX5493" fmla="*/ 1392814 w 3685866"/>
                <a:gd name="csY5493" fmla="*/ 1995964 h 2287844"/>
                <a:gd name="csX5494" fmla="*/ 1394476 w 3685866"/>
                <a:gd name="csY5494" fmla="*/ 1998818 h 2287844"/>
                <a:gd name="csX5495" fmla="*/ 1394877 w 3685866"/>
                <a:gd name="csY5495" fmla="*/ 2001626 h 2287844"/>
                <a:gd name="csX5496" fmla="*/ 1396246 w 3685866"/>
                <a:gd name="csY5496" fmla="*/ 2006665 h 2287844"/>
                <a:gd name="csX5497" fmla="*/ 1397662 w 3685866"/>
                <a:gd name="csY5497" fmla="*/ 2008318 h 2287844"/>
                <a:gd name="csX5498" fmla="*/ 1399340 w 3685866"/>
                <a:gd name="csY5498" fmla="*/ 2008318 h 2287844"/>
                <a:gd name="csX5499" fmla="*/ 1401456 w 3685866"/>
                <a:gd name="csY5499" fmla="*/ 2009003 h 2287844"/>
                <a:gd name="csX5500" fmla="*/ 1403796 w 3685866"/>
                <a:gd name="csY5500" fmla="*/ 2009549 h 2287844"/>
                <a:gd name="csX5501" fmla="*/ 1408797 w 3685866"/>
                <a:gd name="csY5501" fmla="*/ 2013280 h 2287844"/>
                <a:gd name="csX5502" fmla="*/ 1410637 w 3685866"/>
                <a:gd name="csY5502" fmla="*/ 2013388 h 2287844"/>
                <a:gd name="csX5503" fmla="*/ 1412053 w 3685866"/>
                <a:gd name="csY5503" fmla="*/ 2014280 h 2287844"/>
                <a:gd name="csX5504" fmla="*/ 1412268 w 3685866"/>
                <a:gd name="csY5504" fmla="*/ 2015996 h 2287844"/>
                <a:gd name="csX5505" fmla="*/ 1411745 w 3685866"/>
                <a:gd name="csY5505" fmla="*/ 2017980 h 2287844"/>
                <a:gd name="csX5506" fmla="*/ 1412291 w 3685866"/>
                <a:gd name="csY5506" fmla="*/ 2019881 h 2287844"/>
                <a:gd name="csX5507" fmla="*/ 1413930 w 3685866"/>
                <a:gd name="csY5507" fmla="*/ 2022304 h 2287844"/>
                <a:gd name="csX5508" fmla="*/ 1415223 w 3685866"/>
                <a:gd name="csY5508" fmla="*/ 2024666 h 2287844"/>
                <a:gd name="csX5509" fmla="*/ 1416816 w 3685866"/>
                <a:gd name="csY5509" fmla="*/ 2027527 h 2287844"/>
                <a:gd name="csX5510" fmla="*/ 1417301 w 3685866"/>
                <a:gd name="csY5510" fmla="*/ 2029158 h 2287844"/>
                <a:gd name="csX5511" fmla="*/ 1418578 w 3685866"/>
                <a:gd name="csY5511" fmla="*/ 2029697 h 2287844"/>
                <a:gd name="csX5512" fmla="*/ 1420302 w 3685866"/>
                <a:gd name="csY5512" fmla="*/ 2028889 h 2287844"/>
                <a:gd name="csX5513" fmla="*/ 1423042 w 3685866"/>
                <a:gd name="csY5513" fmla="*/ 2029504 h 2287844"/>
                <a:gd name="csX5514" fmla="*/ 1431283 w 3685866"/>
                <a:gd name="csY5514" fmla="*/ 2031128 h 2287844"/>
                <a:gd name="csX5515" fmla="*/ 1432430 w 3685866"/>
                <a:gd name="csY5515" fmla="*/ 2031328 h 2287844"/>
                <a:gd name="csX5516" fmla="*/ 1433307 w 3685866"/>
                <a:gd name="csY5516" fmla="*/ 2033020 h 2287844"/>
                <a:gd name="csX5517" fmla="*/ 1434500 w 3685866"/>
                <a:gd name="csY5517" fmla="*/ 2032882 h 2287844"/>
                <a:gd name="csX5518" fmla="*/ 1435870 w 3685866"/>
                <a:gd name="csY5518" fmla="*/ 2032812 h 2287844"/>
                <a:gd name="csX5519" fmla="*/ 1437771 w 3685866"/>
                <a:gd name="csY5519" fmla="*/ 2033012 h 2287844"/>
                <a:gd name="csX5520" fmla="*/ 1439094 w 3685866"/>
                <a:gd name="csY5520" fmla="*/ 2031451 h 2287844"/>
                <a:gd name="csX5521" fmla="*/ 1440179 w 3685866"/>
                <a:gd name="csY5521" fmla="*/ 2030081 h 2287844"/>
                <a:gd name="csX5522" fmla="*/ 1442896 w 3685866"/>
                <a:gd name="csY5522" fmla="*/ 2028389 h 2287844"/>
                <a:gd name="csX5523" fmla="*/ 1445151 w 3685866"/>
                <a:gd name="csY5523" fmla="*/ 2026089 h 2287844"/>
                <a:gd name="csX5524" fmla="*/ 1447044 w 3685866"/>
                <a:gd name="csY5524" fmla="*/ 2024043 h 2287844"/>
                <a:gd name="csX5525" fmla="*/ 1448460 w 3685866"/>
                <a:gd name="csY5525" fmla="*/ 2023773 h 2287844"/>
                <a:gd name="csX5526" fmla="*/ 1449607 w 3685866"/>
                <a:gd name="csY5526" fmla="*/ 2024727 h 2287844"/>
                <a:gd name="csX5527" fmla="*/ 1449653 w 3685866"/>
                <a:gd name="csY5527" fmla="*/ 2026497 h 2287844"/>
                <a:gd name="csX5528" fmla="*/ 1448237 w 3685866"/>
                <a:gd name="csY5528" fmla="*/ 2027789 h 2287844"/>
                <a:gd name="csX5529" fmla="*/ 1447129 w 3685866"/>
                <a:gd name="csY5529" fmla="*/ 2029351 h 2287844"/>
                <a:gd name="csX5530" fmla="*/ 1447390 w 3685866"/>
                <a:gd name="csY5530" fmla="*/ 2030912 h 2287844"/>
                <a:gd name="csX5531" fmla="*/ 1449291 w 3685866"/>
                <a:gd name="csY5531" fmla="*/ 2031051 h 2287844"/>
                <a:gd name="csX5532" fmla="*/ 1451399 w 3685866"/>
                <a:gd name="csY5532" fmla="*/ 2033397 h 2287844"/>
                <a:gd name="csX5533" fmla="*/ 1454447 w 3685866"/>
                <a:gd name="csY5533" fmla="*/ 2038882 h 2287844"/>
                <a:gd name="csX5534" fmla="*/ 1455478 w 3685866"/>
                <a:gd name="csY5534" fmla="*/ 2040028 h 2287844"/>
                <a:gd name="csX5535" fmla="*/ 1456986 w 3685866"/>
                <a:gd name="csY5535" fmla="*/ 2041105 h 2287844"/>
                <a:gd name="csX5536" fmla="*/ 1458656 w 3685866"/>
                <a:gd name="csY5536" fmla="*/ 2041590 h 2287844"/>
                <a:gd name="csX5537" fmla="*/ 1460503 w 3685866"/>
                <a:gd name="csY5537" fmla="*/ 2042375 h 2287844"/>
                <a:gd name="csX5538" fmla="*/ 1461873 w 3685866"/>
                <a:gd name="csY5538" fmla="*/ 2044629 h 2287844"/>
                <a:gd name="csX5539" fmla="*/ 1462427 w 3685866"/>
                <a:gd name="csY5539" fmla="*/ 2046660 h 2287844"/>
                <a:gd name="csX5540" fmla="*/ 1464459 w 3685866"/>
                <a:gd name="csY5540" fmla="*/ 2046967 h 2287844"/>
                <a:gd name="csX5541" fmla="*/ 1465744 w 3685866"/>
                <a:gd name="csY5541" fmla="*/ 2046482 h 2287844"/>
                <a:gd name="csX5542" fmla="*/ 1466598 w 3685866"/>
                <a:gd name="csY5542" fmla="*/ 2045459 h 2287844"/>
                <a:gd name="csX5543" fmla="*/ 1467914 w 3685866"/>
                <a:gd name="csY5543" fmla="*/ 2045136 h 2287844"/>
                <a:gd name="csX5544" fmla="*/ 1469892 w 3685866"/>
                <a:gd name="csY5544" fmla="*/ 2044644 h 2287844"/>
                <a:gd name="csX5545" fmla="*/ 1471931 w 3685866"/>
                <a:gd name="csY5545" fmla="*/ 2044028 h 2287844"/>
                <a:gd name="csX5546" fmla="*/ 1473055 w 3685866"/>
                <a:gd name="csY5546" fmla="*/ 2044144 h 2287844"/>
                <a:gd name="csX5547" fmla="*/ 1473139 w 3685866"/>
                <a:gd name="csY5547" fmla="*/ 2044152 h 2287844"/>
                <a:gd name="csX5548" fmla="*/ 1475655 w 3685866"/>
                <a:gd name="csY5548" fmla="*/ 2044067 h 2287844"/>
                <a:gd name="csX5549" fmla="*/ 1476802 w 3685866"/>
                <a:gd name="csY5549" fmla="*/ 2043328 h 2287844"/>
                <a:gd name="csX5550" fmla="*/ 1477672 w 3685866"/>
                <a:gd name="csY5550" fmla="*/ 2042244 h 2287844"/>
                <a:gd name="csX5551" fmla="*/ 1479557 w 3685866"/>
                <a:gd name="csY5551" fmla="*/ 2041036 h 2287844"/>
                <a:gd name="csX5552" fmla="*/ 1479957 w 3685866"/>
                <a:gd name="csY5552" fmla="*/ 2039644 h 2287844"/>
                <a:gd name="csX5553" fmla="*/ 1479988 w 3685866"/>
                <a:gd name="csY5553" fmla="*/ 2036905 h 2287844"/>
                <a:gd name="csX5554" fmla="*/ 1481219 w 3685866"/>
                <a:gd name="csY5554" fmla="*/ 2034582 h 2287844"/>
                <a:gd name="csX5555" fmla="*/ 1484351 w 3685866"/>
                <a:gd name="csY5555" fmla="*/ 2033889 h 2287844"/>
                <a:gd name="csX5556" fmla="*/ 1485552 w 3685866"/>
                <a:gd name="csY5556" fmla="*/ 2033551 h 2287844"/>
                <a:gd name="csX5557" fmla="*/ 1486829 w 3685866"/>
                <a:gd name="csY5557" fmla="*/ 2033889 h 2287844"/>
                <a:gd name="csX5558" fmla="*/ 1488815 w 3685866"/>
                <a:gd name="csY5558" fmla="*/ 2033566 h 2287844"/>
                <a:gd name="csX5559" fmla="*/ 1490731 w 3685866"/>
                <a:gd name="csY5559" fmla="*/ 2033443 h 2287844"/>
                <a:gd name="csX5560" fmla="*/ 1491801 w 3685866"/>
                <a:gd name="csY5560" fmla="*/ 2034159 h 2287844"/>
                <a:gd name="csX5561" fmla="*/ 1493217 w 3685866"/>
                <a:gd name="csY5561" fmla="*/ 2034766 h 2287844"/>
                <a:gd name="csX5562" fmla="*/ 1495025 w 3685866"/>
                <a:gd name="csY5562" fmla="*/ 2034697 h 2287844"/>
                <a:gd name="csX5563" fmla="*/ 1495641 w 3685866"/>
                <a:gd name="csY5563" fmla="*/ 2033597 h 2287844"/>
                <a:gd name="csX5564" fmla="*/ 1495718 w 3685866"/>
                <a:gd name="csY5564" fmla="*/ 2032066 h 2287844"/>
                <a:gd name="csX5565" fmla="*/ 1496503 w 3685866"/>
                <a:gd name="csY5565" fmla="*/ 2031666 h 2287844"/>
                <a:gd name="csX5566" fmla="*/ 1497480 w 3685866"/>
                <a:gd name="csY5566" fmla="*/ 2032728 h 2287844"/>
                <a:gd name="csX5567" fmla="*/ 1498026 w 3685866"/>
                <a:gd name="csY5567" fmla="*/ 2033520 h 2287844"/>
                <a:gd name="csX5568" fmla="*/ 1498834 w 3685866"/>
                <a:gd name="csY5568" fmla="*/ 2033882 h 2287844"/>
                <a:gd name="csX5569" fmla="*/ 1501020 w 3685866"/>
                <a:gd name="csY5569" fmla="*/ 2032935 h 2287844"/>
                <a:gd name="csX5570" fmla="*/ 1502543 w 3685866"/>
                <a:gd name="csY5570" fmla="*/ 2031912 h 2287844"/>
                <a:gd name="csX5571" fmla="*/ 1503036 w 3685866"/>
                <a:gd name="csY5571" fmla="*/ 2029812 h 2287844"/>
                <a:gd name="csX5572" fmla="*/ 1503921 w 3685866"/>
                <a:gd name="csY5572" fmla="*/ 2028766 h 2287844"/>
                <a:gd name="csX5573" fmla="*/ 1505106 w 3685866"/>
                <a:gd name="csY5573" fmla="*/ 2029297 h 2287844"/>
                <a:gd name="csX5574" fmla="*/ 1507191 w 3685866"/>
                <a:gd name="csY5574" fmla="*/ 2029289 h 2287844"/>
                <a:gd name="csX5575" fmla="*/ 1508908 w 3685866"/>
                <a:gd name="csY5575" fmla="*/ 2027658 h 2287844"/>
                <a:gd name="csX5576" fmla="*/ 1511162 w 3685866"/>
                <a:gd name="csY5576" fmla="*/ 2026358 h 2287844"/>
                <a:gd name="csX5577" fmla="*/ 1512778 w 3685866"/>
                <a:gd name="csY5577" fmla="*/ 2025766 h 2287844"/>
                <a:gd name="csX5578" fmla="*/ 1513109 w 3685866"/>
                <a:gd name="csY5578" fmla="*/ 2024666 h 2287844"/>
                <a:gd name="csX5579" fmla="*/ 1512347 w 3685866"/>
                <a:gd name="csY5579" fmla="*/ 2022235 h 2287844"/>
                <a:gd name="csX5580" fmla="*/ 1512555 w 3685866"/>
                <a:gd name="csY5580" fmla="*/ 2019573 h 2287844"/>
                <a:gd name="csX5581" fmla="*/ 1514718 w 3685866"/>
                <a:gd name="csY5581" fmla="*/ 2018065 h 2287844"/>
                <a:gd name="csX5582" fmla="*/ 1517611 w 3685866"/>
                <a:gd name="csY5582" fmla="*/ 2017888 h 2287844"/>
                <a:gd name="csX5583" fmla="*/ 1519751 w 3685866"/>
                <a:gd name="csY5583" fmla="*/ 2016857 h 2287844"/>
                <a:gd name="csX5584" fmla="*/ 1520343 w 3685866"/>
                <a:gd name="csY5584" fmla="*/ 2014011 h 2287844"/>
                <a:gd name="csX5585" fmla="*/ 1521405 w 3685866"/>
                <a:gd name="csY5585" fmla="*/ 2013196 h 2287844"/>
                <a:gd name="csX5586" fmla="*/ 1522482 w 3685866"/>
                <a:gd name="csY5586" fmla="*/ 2012872 h 2287844"/>
                <a:gd name="csX5587" fmla="*/ 1525091 w 3685866"/>
                <a:gd name="csY5587" fmla="*/ 2012419 h 2287844"/>
                <a:gd name="csX5588" fmla="*/ 1526969 w 3685866"/>
                <a:gd name="csY5588" fmla="*/ 2011265 h 2287844"/>
                <a:gd name="csX5589" fmla="*/ 1528123 w 3685866"/>
                <a:gd name="csY5589" fmla="*/ 2010734 h 2287844"/>
                <a:gd name="csX5590" fmla="*/ 1531409 w 3685866"/>
                <a:gd name="csY5590" fmla="*/ 2009172 h 2287844"/>
                <a:gd name="csX5591" fmla="*/ 1534395 w 3685866"/>
                <a:gd name="csY5591" fmla="*/ 2008864 h 2287844"/>
                <a:gd name="csX5592" fmla="*/ 1535672 w 3685866"/>
                <a:gd name="csY5592" fmla="*/ 2007618 h 2287844"/>
                <a:gd name="csX5593" fmla="*/ 1536673 w 3685866"/>
                <a:gd name="csY5593" fmla="*/ 2006049 h 2287844"/>
                <a:gd name="csX5594" fmla="*/ 1538350 w 3685866"/>
                <a:gd name="csY5594" fmla="*/ 2005449 h 2287844"/>
                <a:gd name="csX5595" fmla="*/ 1540059 w 3685866"/>
                <a:gd name="csY5595" fmla="*/ 2004087 h 2287844"/>
                <a:gd name="csX5596" fmla="*/ 1542314 w 3685866"/>
                <a:gd name="csY5596" fmla="*/ 2002357 h 2287844"/>
                <a:gd name="csX5597" fmla="*/ 1543199 w 3685866"/>
                <a:gd name="csY5597" fmla="*/ 2002110 h 2287844"/>
                <a:gd name="csX5598" fmla="*/ 1546892 w 3685866"/>
                <a:gd name="csY5598" fmla="*/ 2001102 h 2287844"/>
                <a:gd name="csX5599" fmla="*/ 1548339 w 3685866"/>
                <a:gd name="csY5599" fmla="*/ 2000733 h 2287844"/>
                <a:gd name="csX5600" fmla="*/ 1549209 w 3685866"/>
                <a:gd name="csY5600" fmla="*/ 2000510 h 2287844"/>
                <a:gd name="csX5601" fmla="*/ 1550809 w 3685866"/>
                <a:gd name="csY5601" fmla="*/ 2000579 h 2287844"/>
                <a:gd name="csX5602" fmla="*/ 1551486 w 3685866"/>
                <a:gd name="csY5602" fmla="*/ 1998748 h 2287844"/>
                <a:gd name="csX5603" fmla="*/ 1553110 w 3685866"/>
                <a:gd name="csY5603" fmla="*/ 1997395 h 2287844"/>
                <a:gd name="csX5604" fmla="*/ 1554742 w 3685866"/>
                <a:gd name="csY5604" fmla="*/ 1996941 h 2287844"/>
                <a:gd name="csX5605" fmla="*/ 1555542 w 3685866"/>
                <a:gd name="csY5605" fmla="*/ 1995595 h 2287844"/>
                <a:gd name="csX5606" fmla="*/ 1557104 w 3685866"/>
                <a:gd name="csY5606" fmla="*/ 1993879 h 2287844"/>
                <a:gd name="csX5607" fmla="*/ 1559213 w 3685866"/>
                <a:gd name="csY5607" fmla="*/ 1992925 h 2287844"/>
                <a:gd name="csX5608" fmla="*/ 1562506 w 3685866"/>
                <a:gd name="csY5608" fmla="*/ 1992787 h 2287844"/>
                <a:gd name="csX5609" fmla="*/ 1565692 w 3685866"/>
                <a:gd name="csY5609" fmla="*/ 1992979 h 2287844"/>
                <a:gd name="csX5610" fmla="*/ 1567600 w 3685866"/>
                <a:gd name="csY5610" fmla="*/ 1992687 h 2287844"/>
                <a:gd name="csX5611" fmla="*/ 1569171 w 3685866"/>
                <a:gd name="csY5611" fmla="*/ 1990148 h 2287844"/>
                <a:gd name="csX5612" fmla="*/ 1569471 w 3685866"/>
                <a:gd name="csY5612" fmla="*/ 1988886 h 2287844"/>
                <a:gd name="csX5613" fmla="*/ 1569832 w 3685866"/>
                <a:gd name="csY5613" fmla="*/ 1987602 h 2287844"/>
                <a:gd name="csX5614" fmla="*/ 1571110 w 3685866"/>
                <a:gd name="csY5614" fmla="*/ 1987109 h 2287844"/>
                <a:gd name="csX5615" fmla="*/ 1572649 w 3685866"/>
                <a:gd name="csY5615" fmla="*/ 1989194 h 2287844"/>
                <a:gd name="csX5616" fmla="*/ 1573949 w 3685866"/>
                <a:gd name="csY5616" fmla="*/ 1990487 h 2287844"/>
                <a:gd name="csX5617" fmla="*/ 1575950 w 3685866"/>
                <a:gd name="csY5617" fmla="*/ 1991833 h 2287844"/>
                <a:gd name="csX5618" fmla="*/ 1576982 w 3685866"/>
                <a:gd name="csY5618" fmla="*/ 1993094 h 2287844"/>
                <a:gd name="csX5619" fmla="*/ 1578159 w 3685866"/>
                <a:gd name="csY5619" fmla="*/ 1993271 h 2287844"/>
                <a:gd name="csX5620" fmla="*/ 1579398 w 3685866"/>
                <a:gd name="csY5620" fmla="*/ 1992325 h 2287844"/>
                <a:gd name="csX5621" fmla="*/ 1580275 w 3685866"/>
                <a:gd name="csY5621" fmla="*/ 1990025 h 2287844"/>
                <a:gd name="csX5622" fmla="*/ 1581937 w 3685866"/>
                <a:gd name="csY5622" fmla="*/ 1989671 h 2287844"/>
                <a:gd name="csX5623" fmla="*/ 1583769 w 3685866"/>
                <a:gd name="csY5623" fmla="*/ 1990040 h 2287844"/>
                <a:gd name="csX5624" fmla="*/ 1584253 w 3685866"/>
                <a:gd name="csY5624" fmla="*/ 1991171 h 2287844"/>
                <a:gd name="csX5625" fmla="*/ 1584415 w 3685866"/>
                <a:gd name="csY5625" fmla="*/ 1992271 h 2287844"/>
                <a:gd name="csX5626" fmla="*/ 1585254 w 3685866"/>
                <a:gd name="csY5626" fmla="*/ 1994240 h 2287844"/>
                <a:gd name="csX5627" fmla="*/ 1587270 w 3685866"/>
                <a:gd name="csY5627" fmla="*/ 1995956 h 2287844"/>
                <a:gd name="csX5628" fmla="*/ 1589848 w 3685866"/>
                <a:gd name="csY5628" fmla="*/ 1995871 h 2287844"/>
                <a:gd name="csX5629" fmla="*/ 1590887 w 3685866"/>
                <a:gd name="csY5629" fmla="*/ 1995564 h 2287844"/>
                <a:gd name="csX5630" fmla="*/ 1593396 w 3685866"/>
                <a:gd name="csY5630" fmla="*/ 1995802 h 2287844"/>
                <a:gd name="csX5631" fmla="*/ 1595866 w 3685866"/>
                <a:gd name="csY5631" fmla="*/ 1996171 h 2287844"/>
                <a:gd name="csX5632" fmla="*/ 1598559 w 3685866"/>
                <a:gd name="csY5632" fmla="*/ 1996579 h 2287844"/>
                <a:gd name="csX5633" fmla="*/ 1599344 w 3685866"/>
                <a:gd name="csY5633" fmla="*/ 1996641 h 2287844"/>
                <a:gd name="csX5634" fmla="*/ 1602230 w 3685866"/>
                <a:gd name="csY5634" fmla="*/ 1996848 h 2287844"/>
                <a:gd name="csX5635" fmla="*/ 1606432 w 3685866"/>
                <a:gd name="csY5635" fmla="*/ 1997148 h 2287844"/>
                <a:gd name="csX5636" fmla="*/ 1608279 w 3685866"/>
                <a:gd name="csY5636" fmla="*/ 1997010 h 2287844"/>
                <a:gd name="csX5637" fmla="*/ 1612065 w 3685866"/>
                <a:gd name="csY5637" fmla="*/ 1997564 h 2287844"/>
                <a:gd name="csX5638" fmla="*/ 1612842 w 3685866"/>
                <a:gd name="csY5638" fmla="*/ 1999087 h 2287844"/>
                <a:gd name="csX5639" fmla="*/ 1613543 w 3685866"/>
                <a:gd name="csY5639" fmla="*/ 2002687 h 2287844"/>
                <a:gd name="csX5640" fmla="*/ 1614135 w 3685866"/>
                <a:gd name="csY5640" fmla="*/ 2006110 h 2287844"/>
                <a:gd name="csX5641" fmla="*/ 1614304 w 3685866"/>
                <a:gd name="csY5641" fmla="*/ 2008857 h 2287844"/>
                <a:gd name="csX5642" fmla="*/ 1615289 w 3685866"/>
                <a:gd name="csY5642" fmla="*/ 2010280 h 2287844"/>
                <a:gd name="csX5643" fmla="*/ 1616544 w 3685866"/>
                <a:gd name="csY5643" fmla="*/ 2010749 h 2287844"/>
                <a:gd name="csX5644" fmla="*/ 1617375 w 3685866"/>
                <a:gd name="csY5644" fmla="*/ 2011857 h 2287844"/>
                <a:gd name="csX5645" fmla="*/ 1618829 w 3685866"/>
                <a:gd name="csY5645" fmla="*/ 2013365 h 2287844"/>
                <a:gd name="csX5646" fmla="*/ 1619914 w 3685866"/>
                <a:gd name="csY5646" fmla="*/ 2015519 h 2287844"/>
                <a:gd name="csX5647" fmla="*/ 1621230 w 3685866"/>
                <a:gd name="csY5647" fmla="*/ 2015373 h 2287844"/>
                <a:gd name="csX5648" fmla="*/ 1622146 w 3685866"/>
                <a:gd name="csY5648" fmla="*/ 2014865 h 2287844"/>
                <a:gd name="csX5649" fmla="*/ 1624162 w 3685866"/>
                <a:gd name="csY5649" fmla="*/ 2014703 h 2287844"/>
                <a:gd name="csX5650" fmla="*/ 1626732 w 3685866"/>
                <a:gd name="csY5650" fmla="*/ 2014850 h 2287844"/>
                <a:gd name="csX5651" fmla="*/ 1628518 w 3685866"/>
                <a:gd name="csY5651" fmla="*/ 2016042 h 2287844"/>
                <a:gd name="csX5652" fmla="*/ 1629195 w 3685866"/>
                <a:gd name="csY5652" fmla="*/ 2017604 h 2287844"/>
                <a:gd name="csX5653" fmla="*/ 1630642 w 3685866"/>
                <a:gd name="csY5653" fmla="*/ 2018481 h 2287844"/>
                <a:gd name="csX5654" fmla="*/ 1631819 w 3685866"/>
                <a:gd name="csY5654" fmla="*/ 2018196 h 2287844"/>
                <a:gd name="csX5655" fmla="*/ 1635344 w 3685866"/>
                <a:gd name="csY5655" fmla="*/ 2018188 h 2287844"/>
                <a:gd name="csX5656" fmla="*/ 1636559 w 3685866"/>
                <a:gd name="csY5656" fmla="*/ 2018288 h 2287844"/>
                <a:gd name="csX5657" fmla="*/ 1637768 w 3685866"/>
                <a:gd name="csY5657" fmla="*/ 2019142 h 2287844"/>
                <a:gd name="csX5658" fmla="*/ 1639522 w 3685866"/>
                <a:gd name="csY5658" fmla="*/ 2019288 h 2287844"/>
                <a:gd name="csX5659" fmla="*/ 1640484 w 3685866"/>
                <a:gd name="csY5659" fmla="*/ 2018196 h 2287844"/>
                <a:gd name="csX5660" fmla="*/ 1643524 w 3685866"/>
                <a:gd name="csY5660" fmla="*/ 2017457 h 2287844"/>
                <a:gd name="csX5661" fmla="*/ 1645286 w 3685866"/>
                <a:gd name="csY5661" fmla="*/ 2015896 h 2287844"/>
                <a:gd name="csX5662" fmla="*/ 1646641 w 3685866"/>
                <a:gd name="csY5662" fmla="*/ 2015880 h 2287844"/>
                <a:gd name="csX5663" fmla="*/ 1647664 w 3685866"/>
                <a:gd name="csY5663" fmla="*/ 2016634 h 2287844"/>
                <a:gd name="csX5664" fmla="*/ 1648457 w 3685866"/>
                <a:gd name="csY5664" fmla="*/ 2017657 h 2287844"/>
                <a:gd name="csX5665" fmla="*/ 1649611 w 3685866"/>
                <a:gd name="csY5665" fmla="*/ 2017204 h 2287844"/>
                <a:gd name="csX5666" fmla="*/ 1650242 w 3685866"/>
                <a:gd name="csY5666" fmla="*/ 2016365 h 2287844"/>
                <a:gd name="csX5667" fmla="*/ 1651258 w 3685866"/>
                <a:gd name="csY5667" fmla="*/ 2016365 h 2287844"/>
                <a:gd name="csX5668" fmla="*/ 1652250 w 3685866"/>
                <a:gd name="csY5668" fmla="*/ 2016911 h 2287844"/>
                <a:gd name="csX5669" fmla="*/ 1654798 w 3685866"/>
                <a:gd name="csY5669" fmla="*/ 2017865 h 2287844"/>
                <a:gd name="csX5670" fmla="*/ 1656645 w 3685866"/>
                <a:gd name="csY5670" fmla="*/ 2019635 h 2287844"/>
                <a:gd name="csX5671" fmla="*/ 1658076 w 3685866"/>
                <a:gd name="csY5671" fmla="*/ 2019804 h 2287844"/>
                <a:gd name="csX5672" fmla="*/ 1659915 w 3685866"/>
                <a:gd name="csY5672" fmla="*/ 2019288 h 2287844"/>
                <a:gd name="csX5673" fmla="*/ 1660762 w 3685866"/>
                <a:gd name="csY5673" fmla="*/ 2019050 h 2287844"/>
                <a:gd name="csX5674" fmla="*/ 1661570 w 3685866"/>
                <a:gd name="csY5674" fmla="*/ 2019927 h 2287844"/>
                <a:gd name="csX5675" fmla="*/ 1662755 w 3685866"/>
                <a:gd name="csY5675" fmla="*/ 2020404 h 2287844"/>
                <a:gd name="csX5676" fmla="*/ 1663655 w 3685866"/>
                <a:gd name="csY5676" fmla="*/ 2019758 h 2287844"/>
                <a:gd name="csX5677" fmla="*/ 1665202 w 3685866"/>
                <a:gd name="csY5677" fmla="*/ 2019296 h 2287844"/>
                <a:gd name="csX5678" fmla="*/ 1671120 w 3685866"/>
                <a:gd name="csY5678" fmla="*/ 2020258 h 2287844"/>
                <a:gd name="csX5679" fmla="*/ 1672489 w 3685866"/>
                <a:gd name="csY5679" fmla="*/ 2022019 h 2287844"/>
                <a:gd name="csX5680" fmla="*/ 1673544 w 3685866"/>
                <a:gd name="csY5680" fmla="*/ 2022850 h 2287844"/>
                <a:gd name="csX5681" fmla="*/ 1674390 w 3685866"/>
                <a:gd name="csY5681" fmla="*/ 2024296 h 2287844"/>
                <a:gd name="csX5682" fmla="*/ 1675929 w 3685866"/>
                <a:gd name="csY5682" fmla="*/ 2025327 h 2287844"/>
                <a:gd name="csX5683" fmla="*/ 1679200 w 3685866"/>
                <a:gd name="csY5683" fmla="*/ 2024973 h 2287844"/>
                <a:gd name="csX5684" fmla="*/ 1680462 w 3685866"/>
                <a:gd name="csY5684" fmla="*/ 2023919 h 2287844"/>
                <a:gd name="csX5685" fmla="*/ 1683109 w 3685866"/>
                <a:gd name="csY5685" fmla="*/ 2021581 h 2287844"/>
                <a:gd name="csX5686" fmla="*/ 1684164 w 3685866"/>
                <a:gd name="csY5686" fmla="*/ 2019296 h 2287844"/>
                <a:gd name="csX5687" fmla="*/ 1685495 w 3685866"/>
                <a:gd name="csY5687" fmla="*/ 2018558 h 2287844"/>
                <a:gd name="csX5688" fmla="*/ 1686995 w 3685866"/>
                <a:gd name="csY5688" fmla="*/ 2018188 h 2287844"/>
                <a:gd name="csX5689" fmla="*/ 1688404 w 3685866"/>
                <a:gd name="csY5689" fmla="*/ 2018188 h 2287844"/>
                <a:gd name="csX5690" fmla="*/ 1689874 w 3685866"/>
                <a:gd name="csY5690" fmla="*/ 2018111 h 2287844"/>
                <a:gd name="csX5691" fmla="*/ 1691659 w 3685866"/>
                <a:gd name="csY5691" fmla="*/ 2016434 h 2287844"/>
                <a:gd name="csX5692" fmla="*/ 1693106 w 3685866"/>
                <a:gd name="csY5692" fmla="*/ 2015850 h 2287844"/>
                <a:gd name="csX5693" fmla="*/ 1695253 w 3685866"/>
                <a:gd name="csY5693" fmla="*/ 2013719 h 2287844"/>
                <a:gd name="csX5694" fmla="*/ 1695653 w 3685866"/>
                <a:gd name="csY5694" fmla="*/ 2012757 h 2287844"/>
                <a:gd name="csX5695" fmla="*/ 1696699 w 3685866"/>
                <a:gd name="csY5695" fmla="*/ 2010272 h 2287844"/>
                <a:gd name="csX5696" fmla="*/ 1697346 w 3685866"/>
                <a:gd name="csY5696" fmla="*/ 2008688 h 2287844"/>
                <a:gd name="csX5697" fmla="*/ 1698431 w 3685866"/>
                <a:gd name="csY5697" fmla="*/ 2006164 h 2287844"/>
                <a:gd name="csX5698" fmla="*/ 1699016 w 3685866"/>
                <a:gd name="csY5698" fmla="*/ 2002095 h 2287844"/>
                <a:gd name="csX5699" fmla="*/ 1699347 w 3685866"/>
                <a:gd name="csY5699" fmla="*/ 1999933 h 2287844"/>
                <a:gd name="csX5700" fmla="*/ 1699062 w 3685866"/>
                <a:gd name="csY5700" fmla="*/ 1998364 h 2287844"/>
                <a:gd name="csX5701" fmla="*/ 1697792 w 3685866"/>
                <a:gd name="csY5701" fmla="*/ 1997556 h 2287844"/>
                <a:gd name="csX5702" fmla="*/ 1696161 w 3685866"/>
                <a:gd name="csY5702" fmla="*/ 1997171 h 2287844"/>
                <a:gd name="csX5703" fmla="*/ 1694729 w 3685866"/>
                <a:gd name="csY5703" fmla="*/ 1995971 h 2287844"/>
                <a:gd name="csX5704" fmla="*/ 1693667 w 3685866"/>
                <a:gd name="csY5704" fmla="*/ 1994587 h 2287844"/>
                <a:gd name="csX5705" fmla="*/ 1693044 w 3685866"/>
                <a:gd name="csY5705" fmla="*/ 1992641 h 2287844"/>
                <a:gd name="csX5706" fmla="*/ 1692205 w 3685866"/>
                <a:gd name="csY5706" fmla="*/ 1990356 h 2287844"/>
                <a:gd name="csX5707" fmla="*/ 1692251 w 3685866"/>
                <a:gd name="csY5707" fmla="*/ 1988702 h 2287844"/>
                <a:gd name="csX5708" fmla="*/ 1692013 w 3685866"/>
                <a:gd name="csY5708" fmla="*/ 1987425 h 2287844"/>
                <a:gd name="csX5709" fmla="*/ 1691297 w 3685866"/>
                <a:gd name="csY5709" fmla="*/ 1986332 h 2287844"/>
                <a:gd name="csX5710" fmla="*/ 1689920 w 3685866"/>
                <a:gd name="csY5710" fmla="*/ 1984409 h 2287844"/>
                <a:gd name="csX5711" fmla="*/ 1689250 w 3685866"/>
                <a:gd name="csY5711" fmla="*/ 1982978 h 2287844"/>
                <a:gd name="csX5712" fmla="*/ 1689474 w 3685866"/>
                <a:gd name="csY5712" fmla="*/ 1980709 h 2287844"/>
                <a:gd name="csX5713" fmla="*/ 1691097 w 3685866"/>
                <a:gd name="csY5713" fmla="*/ 1976816 h 2287844"/>
                <a:gd name="csX5714" fmla="*/ 1691251 w 3685866"/>
                <a:gd name="csY5714" fmla="*/ 1975008 h 2287844"/>
                <a:gd name="csX5715" fmla="*/ 1691451 w 3685866"/>
                <a:gd name="csY5715" fmla="*/ 1973885 h 2287844"/>
                <a:gd name="csX5716" fmla="*/ 1691359 w 3685866"/>
                <a:gd name="csY5716" fmla="*/ 1972862 h 2287844"/>
                <a:gd name="csX5717" fmla="*/ 1691867 w 3685866"/>
                <a:gd name="csY5717" fmla="*/ 1970524 h 2287844"/>
                <a:gd name="csX5718" fmla="*/ 1692782 w 3685866"/>
                <a:gd name="csY5718" fmla="*/ 1969539 h 2287844"/>
                <a:gd name="csX5719" fmla="*/ 1693829 w 3685866"/>
                <a:gd name="csY5719" fmla="*/ 1967023 h 2287844"/>
                <a:gd name="csX5720" fmla="*/ 1695245 w 3685866"/>
                <a:gd name="csY5720" fmla="*/ 1965862 h 2287844"/>
                <a:gd name="csX5721" fmla="*/ 1697007 w 3685866"/>
                <a:gd name="csY5721" fmla="*/ 1965785 h 2287844"/>
                <a:gd name="csX5722" fmla="*/ 1697769 w 3685866"/>
                <a:gd name="csY5722" fmla="*/ 1965100 h 2287844"/>
                <a:gd name="csX5723" fmla="*/ 1698146 w 3685866"/>
                <a:gd name="csY5723" fmla="*/ 1962577 h 2287844"/>
                <a:gd name="csX5724" fmla="*/ 1698993 w 3685866"/>
                <a:gd name="csY5724" fmla="*/ 1960631 h 2287844"/>
                <a:gd name="csX5725" fmla="*/ 1699562 w 3685866"/>
                <a:gd name="csY5725" fmla="*/ 1959246 h 2287844"/>
                <a:gd name="csX5726" fmla="*/ 1700640 w 3685866"/>
                <a:gd name="csY5726" fmla="*/ 1957746 h 2287844"/>
                <a:gd name="csX5727" fmla="*/ 1706857 w 3685866"/>
                <a:gd name="csY5727" fmla="*/ 1954838 h 2287844"/>
                <a:gd name="csX5728" fmla="*/ 1709435 w 3685866"/>
                <a:gd name="csY5728" fmla="*/ 1951215 h 2287844"/>
                <a:gd name="csX5729" fmla="*/ 1710351 w 3685866"/>
                <a:gd name="csY5729" fmla="*/ 1949384 h 2287844"/>
                <a:gd name="csX5730" fmla="*/ 1711352 w 3685866"/>
                <a:gd name="csY5730" fmla="*/ 1945445 h 2287844"/>
                <a:gd name="csX5731" fmla="*/ 1712314 w 3685866"/>
                <a:gd name="csY5731" fmla="*/ 1943791 h 2287844"/>
                <a:gd name="csX5732" fmla="*/ 1713714 w 3685866"/>
                <a:gd name="csY5732" fmla="*/ 1944337 h 2287844"/>
                <a:gd name="csX5733" fmla="*/ 1715361 w 3685866"/>
                <a:gd name="csY5733" fmla="*/ 1946660 h 2287844"/>
                <a:gd name="csX5734" fmla="*/ 1716592 w 3685866"/>
                <a:gd name="csY5734" fmla="*/ 1946684 h 2287844"/>
                <a:gd name="csX5735" fmla="*/ 1718423 w 3685866"/>
                <a:gd name="csY5735" fmla="*/ 1947945 h 2287844"/>
                <a:gd name="csX5736" fmla="*/ 1723410 w 3685866"/>
                <a:gd name="csY5736" fmla="*/ 1950576 h 2287844"/>
                <a:gd name="csX5737" fmla="*/ 1726119 w 3685866"/>
                <a:gd name="csY5737" fmla="*/ 1951399 h 2287844"/>
                <a:gd name="csX5738" fmla="*/ 1727858 w 3685866"/>
                <a:gd name="csY5738" fmla="*/ 1951653 h 2287844"/>
                <a:gd name="csX5739" fmla="*/ 1730159 w 3685866"/>
                <a:gd name="csY5739" fmla="*/ 1952384 h 2287844"/>
                <a:gd name="csX5740" fmla="*/ 1731637 w 3685866"/>
                <a:gd name="csY5740" fmla="*/ 1953922 h 2287844"/>
                <a:gd name="csX5741" fmla="*/ 1734523 w 3685866"/>
                <a:gd name="csY5741" fmla="*/ 1956430 h 2287844"/>
                <a:gd name="csX5742" fmla="*/ 1736962 w 3685866"/>
                <a:gd name="csY5742" fmla="*/ 1957069 h 2287844"/>
                <a:gd name="csX5743" fmla="*/ 1741195 w 3685866"/>
                <a:gd name="csY5743" fmla="*/ 1957323 h 2287844"/>
                <a:gd name="csX5744" fmla="*/ 1746343 w 3685866"/>
                <a:gd name="csY5744" fmla="*/ 1957454 h 2287844"/>
                <a:gd name="csX5745" fmla="*/ 1747797 w 3685866"/>
                <a:gd name="csY5745" fmla="*/ 1957892 h 2287844"/>
                <a:gd name="csX5746" fmla="*/ 1751560 w 3685866"/>
                <a:gd name="csY5746" fmla="*/ 1959692 h 2287844"/>
                <a:gd name="csX5747" fmla="*/ 1755731 w 3685866"/>
                <a:gd name="csY5747" fmla="*/ 1961677 h 2287844"/>
                <a:gd name="csX5748" fmla="*/ 1759656 w 3685866"/>
                <a:gd name="csY5748" fmla="*/ 1963454 h 2287844"/>
                <a:gd name="csX5749" fmla="*/ 1762634 w 3685866"/>
                <a:gd name="csY5749" fmla="*/ 1964831 h 2287844"/>
                <a:gd name="csX5750" fmla="*/ 1764396 w 3685866"/>
                <a:gd name="csY5750" fmla="*/ 1966162 h 2287844"/>
                <a:gd name="csX5751" fmla="*/ 1766051 w 3685866"/>
                <a:gd name="csY5751" fmla="*/ 1966923 h 2287844"/>
                <a:gd name="csX5752" fmla="*/ 1767844 w 3685866"/>
                <a:gd name="csY5752" fmla="*/ 1966277 h 2287844"/>
                <a:gd name="csX5753" fmla="*/ 1770145 w 3685866"/>
                <a:gd name="csY5753" fmla="*/ 1966423 h 2287844"/>
                <a:gd name="csX5754" fmla="*/ 1775547 w 3685866"/>
                <a:gd name="csY5754" fmla="*/ 1968023 h 2287844"/>
                <a:gd name="csX5755" fmla="*/ 1778964 w 3685866"/>
                <a:gd name="csY5755" fmla="*/ 1969362 h 2287844"/>
                <a:gd name="csX5756" fmla="*/ 1781819 w 3685866"/>
                <a:gd name="csY5756" fmla="*/ 1970354 h 2287844"/>
                <a:gd name="csX5757" fmla="*/ 1782773 w 3685866"/>
                <a:gd name="csY5757" fmla="*/ 1971724 h 2287844"/>
                <a:gd name="csX5758" fmla="*/ 1782865 w 3685866"/>
                <a:gd name="csY5758" fmla="*/ 1973547 h 2287844"/>
                <a:gd name="csX5759" fmla="*/ 1782481 w 3685866"/>
                <a:gd name="csY5759" fmla="*/ 1975085 h 2287844"/>
                <a:gd name="csX5760" fmla="*/ 1782688 w 3685866"/>
                <a:gd name="csY5760" fmla="*/ 1978809 h 2287844"/>
                <a:gd name="csX5761" fmla="*/ 1783604 w 3685866"/>
                <a:gd name="csY5761" fmla="*/ 1980755 h 2287844"/>
                <a:gd name="csX5762" fmla="*/ 1783943 w 3685866"/>
                <a:gd name="csY5762" fmla="*/ 1983371 h 2287844"/>
                <a:gd name="csX5763" fmla="*/ 1784289 w 3685866"/>
                <a:gd name="csY5763" fmla="*/ 1985855 h 2287844"/>
                <a:gd name="csX5764" fmla="*/ 1784050 w 3685866"/>
                <a:gd name="csY5764" fmla="*/ 1988309 h 2287844"/>
                <a:gd name="csX5765" fmla="*/ 1784489 w 3685866"/>
                <a:gd name="csY5765" fmla="*/ 1989609 h 2287844"/>
                <a:gd name="csX5766" fmla="*/ 1785382 w 3685866"/>
                <a:gd name="csY5766" fmla="*/ 1990379 h 2287844"/>
                <a:gd name="csX5767" fmla="*/ 1786244 w 3685866"/>
                <a:gd name="csY5767" fmla="*/ 1992086 h 2287844"/>
                <a:gd name="csX5768" fmla="*/ 1785959 w 3685866"/>
                <a:gd name="csY5768" fmla="*/ 1993887 h 2287844"/>
                <a:gd name="csX5769" fmla="*/ 1785574 w 3685866"/>
                <a:gd name="csY5769" fmla="*/ 1994933 h 2287844"/>
                <a:gd name="csX5770" fmla="*/ 1785636 w 3685866"/>
                <a:gd name="csY5770" fmla="*/ 1996618 h 2287844"/>
                <a:gd name="csX5771" fmla="*/ 1786675 w 3685866"/>
                <a:gd name="csY5771" fmla="*/ 1998002 h 2287844"/>
                <a:gd name="csX5772" fmla="*/ 1788198 w 3685866"/>
                <a:gd name="csY5772" fmla="*/ 1998272 h 2287844"/>
                <a:gd name="csX5773" fmla="*/ 1789545 w 3685866"/>
                <a:gd name="csY5773" fmla="*/ 1998625 h 2287844"/>
                <a:gd name="csX5774" fmla="*/ 1791207 w 3685866"/>
                <a:gd name="csY5774" fmla="*/ 2000802 h 2287844"/>
                <a:gd name="csX5775" fmla="*/ 1794170 w 3685866"/>
                <a:gd name="csY5775" fmla="*/ 2003310 h 2287844"/>
                <a:gd name="csX5776" fmla="*/ 1795940 w 3685866"/>
                <a:gd name="csY5776" fmla="*/ 2004010 h 2287844"/>
                <a:gd name="csX5777" fmla="*/ 1797979 w 3685866"/>
                <a:gd name="csY5777" fmla="*/ 2005134 h 2287844"/>
                <a:gd name="csX5778" fmla="*/ 1801865 w 3685866"/>
                <a:gd name="csY5778" fmla="*/ 2006234 h 2287844"/>
                <a:gd name="csX5779" fmla="*/ 1804505 w 3685866"/>
                <a:gd name="csY5779" fmla="*/ 2006564 h 2287844"/>
                <a:gd name="csX5780" fmla="*/ 1806059 w 3685866"/>
                <a:gd name="csY5780" fmla="*/ 2007457 h 2287844"/>
                <a:gd name="csX5781" fmla="*/ 1807583 w 3685866"/>
                <a:gd name="csY5781" fmla="*/ 2009611 h 2287844"/>
                <a:gd name="csX5782" fmla="*/ 1810107 w 3685866"/>
                <a:gd name="csY5782" fmla="*/ 2010057 h 2287844"/>
                <a:gd name="csX5783" fmla="*/ 1811723 w 3685866"/>
                <a:gd name="csY5783" fmla="*/ 2010803 h 2287844"/>
                <a:gd name="csX5784" fmla="*/ 1814679 w 3685866"/>
                <a:gd name="csY5784" fmla="*/ 2011688 h 2287844"/>
                <a:gd name="csX5785" fmla="*/ 1816633 w 3685866"/>
                <a:gd name="csY5785" fmla="*/ 2011180 h 2287844"/>
                <a:gd name="csX5786" fmla="*/ 1818349 w 3685866"/>
                <a:gd name="csY5786" fmla="*/ 2010434 h 2287844"/>
                <a:gd name="csX5787" fmla="*/ 1819496 w 3685866"/>
                <a:gd name="csY5787" fmla="*/ 2010580 h 2287844"/>
                <a:gd name="csX5788" fmla="*/ 1821712 w 3685866"/>
                <a:gd name="csY5788" fmla="*/ 2011065 h 2287844"/>
                <a:gd name="csX5789" fmla="*/ 1824305 w 3685866"/>
                <a:gd name="csY5789" fmla="*/ 2011165 h 2287844"/>
                <a:gd name="csX5790" fmla="*/ 1826483 w 3685866"/>
                <a:gd name="csY5790" fmla="*/ 2010657 h 2287844"/>
                <a:gd name="csX5791" fmla="*/ 1828222 w 3685866"/>
                <a:gd name="csY5791" fmla="*/ 2009142 h 2287844"/>
                <a:gd name="csX5792" fmla="*/ 1830254 w 3685866"/>
                <a:gd name="csY5792" fmla="*/ 2007095 h 2287844"/>
                <a:gd name="csX5793" fmla="*/ 1832678 w 3685866"/>
                <a:gd name="csY5793" fmla="*/ 2006057 h 2287844"/>
                <a:gd name="csX5794" fmla="*/ 1835487 w 3685866"/>
                <a:gd name="csY5794" fmla="*/ 2005687 h 2287844"/>
                <a:gd name="csX5795" fmla="*/ 1837411 w 3685866"/>
                <a:gd name="csY5795" fmla="*/ 2004857 h 2287844"/>
                <a:gd name="csX5796" fmla="*/ 1843706 w 3685866"/>
                <a:gd name="csY5796" fmla="*/ 2003472 h 2287844"/>
                <a:gd name="csX5797" fmla="*/ 1846245 w 3685866"/>
                <a:gd name="csY5797" fmla="*/ 2003233 h 2287844"/>
                <a:gd name="csX5798" fmla="*/ 1848215 w 3685866"/>
                <a:gd name="csY5798" fmla="*/ 2001895 h 2287844"/>
                <a:gd name="csX5799" fmla="*/ 1849962 w 3685866"/>
                <a:gd name="csY5799" fmla="*/ 2000849 h 2287844"/>
                <a:gd name="csX5800" fmla="*/ 1852486 w 3685866"/>
                <a:gd name="csY5800" fmla="*/ 2000395 h 2287844"/>
                <a:gd name="csX5801" fmla="*/ 1855895 w 3685866"/>
                <a:gd name="csY5801" fmla="*/ 2001495 h 2287844"/>
                <a:gd name="csX5802" fmla="*/ 1859158 w 3685866"/>
                <a:gd name="csY5802" fmla="*/ 2002410 h 2287844"/>
                <a:gd name="csX5803" fmla="*/ 1863106 w 3685866"/>
                <a:gd name="csY5803" fmla="*/ 2002710 h 2287844"/>
                <a:gd name="csX5804" fmla="*/ 1865730 w 3685866"/>
                <a:gd name="csY5804" fmla="*/ 2003972 h 2287844"/>
                <a:gd name="csX5805" fmla="*/ 1867585 w 3685866"/>
                <a:gd name="csY5805" fmla="*/ 2005164 h 2287844"/>
                <a:gd name="csX5806" fmla="*/ 1870509 w 3685866"/>
                <a:gd name="csY5806" fmla="*/ 2006110 h 2287844"/>
                <a:gd name="csX5807" fmla="*/ 1873757 w 3685866"/>
                <a:gd name="csY5807" fmla="*/ 2005672 h 2287844"/>
                <a:gd name="csX5808" fmla="*/ 1878212 w 3685866"/>
                <a:gd name="csY5808" fmla="*/ 2005295 h 2287844"/>
                <a:gd name="csX5809" fmla="*/ 1881159 w 3685866"/>
                <a:gd name="csY5809" fmla="*/ 2005841 h 2287844"/>
                <a:gd name="csX5810" fmla="*/ 1884238 w 3685866"/>
                <a:gd name="csY5810" fmla="*/ 2008011 h 2287844"/>
                <a:gd name="csX5811" fmla="*/ 1886131 w 3685866"/>
                <a:gd name="csY5811" fmla="*/ 2009749 h 2287844"/>
                <a:gd name="csX5812" fmla="*/ 1888262 w 3685866"/>
                <a:gd name="csY5812" fmla="*/ 2013449 h 2287844"/>
                <a:gd name="csX5813" fmla="*/ 1890486 w 3685866"/>
                <a:gd name="csY5813" fmla="*/ 2015242 h 2287844"/>
                <a:gd name="csX5814" fmla="*/ 1892433 w 3685866"/>
                <a:gd name="csY5814" fmla="*/ 2016704 h 2287844"/>
                <a:gd name="csX5815" fmla="*/ 1894888 w 3685866"/>
                <a:gd name="csY5815" fmla="*/ 2016796 h 2287844"/>
                <a:gd name="csX5816" fmla="*/ 1901021 w 3685866"/>
                <a:gd name="csY5816" fmla="*/ 2016911 h 2287844"/>
                <a:gd name="csX5817" fmla="*/ 1904392 w 3685866"/>
                <a:gd name="csY5817" fmla="*/ 2017688 h 2287844"/>
                <a:gd name="csX5818" fmla="*/ 1907193 w 3685866"/>
                <a:gd name="csY5818" fmla="*/ 2018096 h 2287844"/>
                <a:gd name="csX5819" fmla="*/ 1907862 w 3685866"/>
                <a:gd name="csY5819" fmla="*/ 2018873 h 2287844"/>
                <a:gd name="csX5820" fmla="*/ 1907586 w 3685866"/>
                <a:gd name="csY5820" fmla="*/ 2021404 h 2287844"/>
                <a:gd name="csX5821" fmla="*/ 1907670 w 3685866"/>
                <a:gd name="csY5821" fmla="*/ 2025012 h 2287844"/>
                <a:gd name="csX5822" fmla="*/ 1907632 w 3685866"/>
                <a:gd name="csY5822" fmla="*/ 2026666 h 2287844"/>
                <a:gd name="csX5823" fmla="*/ 1908247 w 3685866"/>
                <a:gd name="csY5823" fmla="*/ 2027912 h 2287844"/>
                <a:gd name="csX5824" fmla="*/ 1909201 w 3685866"/>
                <a:gd name="csY5824" fmla="*/ 2028135 h 2287844"/>
                <a:gd name="csX5825" fmla="*/ 1909717 w 3685866"/>
                <a:gd name="csY5825" fmla="*/ 2029897 h 2287844"/>
                <a:gd name="csX5826" fmla="*/ 1911110 w 3685866"/>
                <a:gd name="csY5826" fmla="*/ 2030935 h 2287844"/>
                <a:gd name="csX5827" fmla="*/ 1913595 w 3685866"/>
                <a:gd name="csY5827" fmla="*/ 2032189 h 2287844"/>
                <a:gd name="csX5828" fmla="*/ 1917782 w 3685866"/>
                <a:gd name="csY5828" fmla="*/ 2036443 h 2287844"/>
                <a:gd name="csX5829" fmla="*/ 1920275 w 3685866"/>
                <a:gd name="csY5829" fmla="*/ 2038259 h 2287844"/>
                <a:gd name="csX5830" fmla="*/ 1922245 w 3685866"/>
                <a:gd name="csY5830" fmla="*/ 2038874 h 2287844"/>
                <a:gd name="csX5831" fmla="*/ 1924823 w 3685866"/>
                <a:gd name="csY5831" fmla="*/ 2038451 h 2287844"/>
                <a:gd name="csX5832" fmla="*/ 1928856 w 3685866"/>
                <a:gd name="csY5832" fmla="*/ 2038459 h 2287844"/>
                <a:gd name="csX5833" fmla="*/ 1935697 w 3685866"/>
                <a:gd name="csY5833" fmla="*/ 2038474 h 2287844"/>
                <a:gd name="csX5834" fmla="*/ 1940383 w 3685866"/>
                <a:gd name="csY5834" fmla="*/ 2039751 h 2287844"/>
                <a:gd name="csX5835" fmla="*/ 1942007 w 3685866"/>
                <a:gd name="csY5835" fmla="*/ 2040621 h 2287844"/>
                <a:gd name="csX5836" fmla="*/ 1946794 w 3685866"/>
                <a:gd name="csY5836" fmla="*/ 2041628 h 2287844"/>
                <a:gd name="csX5837" fmla="*/ 1952065 w 3685866"/>
                <a:gd name="csY5837" fmla="*/ 2042736 h 2287844"/>
                <a:gd name="csX5838" fmla="*/ 1956506 w 3685866"/>
                <a:gd name="csY5838" fmla="*/ 2043898 h 2287844"/>
                <a:gd name="csX5839" fmla="*/ 1959130 w 3685866"/>
                <a:gd name="csY5839" fmla="*/ 2042398 h 2287844"/>
                <a:gd name="csX5840" fmla="*/ 1961430 w 3685866"/>
                <a:gd name="csY5840" fmla="*/ 2042259 h 2287844"/>
                <a:gd name="csX5841" fmla="*/ 1963624 w 3685866"/>
                <a:gd name="csY5841" fmla="*/ 2043344 h 2287844"/>
                <a:gd name="csX5842" fmla="*/ 1965817 w 3685866"/>
                <a:gd name="csY5842" fmla="*/ 2044975 h 2287844"/>
                <a:gd name="csX5843" fmla="*/ 1967518 w 3685866"/>
                <a:gd name="csY5843" fmla="*/ 2044798 h 2287844"/>
                <a:gd name="csX5844" fmla="*/ 1970065 w 3685866"/>
                <a:gd name="csY5844" fmla="*/ 2044036 h 2287844"/>
                <a:gd name="csX5845" fmla="*/ 1978199 w 3685866"/>
                <a:gd name="csY5845" fmla="*/ 2039482 h 2287844"/>
                <a:gd name="csX5846" fmla="*/ 1981054 w 3685866"/>
                <a:gd name="csY5846" fmla="*/ 2037774 h 2287844"/>
                <a:gd name="csX5847" fmla="*/ 1983054 w 3685866"/>
                <a:gd name="csY5847" fmla="*/ 2038213 h 2287844"/>
                <a:gd name="csX5848" fmla="*/ 1984840 w 3685866"/>
                <a:gd name="csY5848" fmla="*/ 2037605 h 2287844"/>
                <a:gd name="csX5849" fmla="*/ 1986202 w 3685866"/>
                <a:gd name="csY5849" fmla="*/ 2037089 h 2287844"/>
                <a:gd name="csX5850" fmla="*/ 1989673 w 3685866"/>
                <a:gd name="csY5850" fmla="*/ 2036382 h 2287844"/>
                <a:gd name="csX5851" fmla="*/ 1991781 w 3685866"/>
                <a:gd name="csY5851" fmla="*/ 2036189 h 2287844"/>
                <a:gd name="csX5852" fmla="*/ 1993959 w 3685866"/>
                <a:gd name="csY5852" fmla="*/ 2035782 h 2287844"/>
                <a:gd name="csX5853" fmla="*/ 1997099 w 3685866"/>
                <a:gd name="csY5853" fmla="*/ 2035505 h 2287844"/>
                <a:gd name="csX5854" fmla="*/ 2003479 w 3685866"/>
                <a:gd name="csY5854" fmla="*/ 2032512 h 2287844"/>
                <a:gd name="csX5855" fmla="*/ 2006064 w 3685866"/>
                <a:gd name="csY5855" fmla="*/ 2031928 h 2287844"/>
                <a:gd name="csX5856" fmla="*/ 2010435 w 3685866"/>
                <a:gd name="csY5856" fmla="*/ 2032759 h 2287844"/>
                <a:gd name="csX5857" fmla="*/ 2012790 w 3685866"/>
                <a:gd name="csY5857" fmla="*/ 2032220 h 2287844"/>
                <a:gd name="csX5858" fmla="*/ 2015137 w 3685866"/>
                <a:gd name="csY5858" fmla="*/ 2030705 h 2287844"/>
                <a:gd name="csX5859" fmla="*/ 2018177 w 3685866"/>
                <a:gd name="csY5859" fmla="*/ 2029143 h 2287844"/>
                <a:gd name="csX5860" fmla="*/ 2018970 w 3685866"/>
                <a:gd name="csY5860" fmla="*/ 2026604 h 2287844"/>
                <a:gd name="csX5861" fmla="*/ 2020524 w 3685866"/>
                <a:gd name="csY5861" fmla="*/ 2023112 h 2287844"/>
                <a:gd name="csX5862" fmla="*/ 2023879 w 3685866"/>
                <a:gd name="csY5862" fmla="*/ 2020542 h 2287844"/>
                <a:gd name="csX5863" fmla="*/ 2026603 w 3685866"/>
                <a:gd name="csY5863" fmla="*/ 2018296 h 2287844"/>
                <a:gd name="csX5864" fmla="*/ 2029381 w 3685866"/>
                <a:gd name="csY5864" fmla="*/ 2016104 h 2287844"/>
                <a:gd name="csX5865" fmla="*/ 2032790 w 3685866"/>
                <a:gd name="csY5865" fmla="*/ 2014280 h 2287844"/>
                <a:gd name="csX5866" fmla="*/ 2036007 w 3685866"/>
                <a:gd name="csY5866" fmla="*/ 2012949 h 2287844"/>
                <a:gd name="csX5867" fmla="*/ 2040101 w 3685866"/>
                <a:gd name="csY5867" fmla="*/ 2009465 h 2287844"/>
                <a:gd name="csX5868" fmla="*/ 2043364 w 3685866"/>
                <a:gd name="csY5868" fmla="*/ 2007703 h 2287844"/>
                <a:gd name="csX5869" fmla="*/ 2044988 w 3685866"/>
                <a:gd name="csY5869" fmla="*/ 2007126 h 2287844"/>
                <a:gd name="csX5870" fmla="*/ 2046919 w 3685866"/>
                <a:gd name="csY5870" fmla="*/ 2007764 h 2287844"/>
                <a:gd name="csX5871" fmla="*/ 2050536 w 3685866"/>
                <a:gd name="csY5871" fmla="*/ 2008234 h 2287844"/>
                <a:gd name="csX5872" fmla="*/ 2053152 w 3685866"/>
                <a:gd name="csY5872" fmla="*/ 2008088 h 2287844"/>
                <a:gd name="csX5873" fmla="*/ 2054622 w 3685866"/>
                <a:gd name="csY5873" fmla="*/ 2008495 h 2287844"/>
                <a:gd name="csX5874" fmla="*/ 2057570 w 3685866"/>
                <a:gd name="csY5874" fmla="*/ 2010195 h 2287844"/>
                <a:gd name="csX5875" fmla="*/ 2060248 w 3685866"/>
                <a:gd name="csY5875" fmla="*/ 2011688 h 2287844"/>
                <a:gd name="csX5876" fmla="*/ 2062295 w 3685866"/>
                <a:gd name="csY5876" fmla="*/ 2014350 h 2287844"/>
                <a:gd name="csX5877" fmla="*/ 2066104 w 3685866"/>
                <a:gd name="csY5877" fmla="*/ 2018050 h 2287844"/>
                <a:gd name="csX5878" fmla="*/ 2068059 w 3685866"/>
                <a:gd name="csY5878" fmla="*/ 2019288 h 2287844"/>
                <a:gd name="csX5879" fmla="*/ 2069452 w 3685866"/>
                <a:gd name="csY5879" fmla="*/ 2019796 h 2287844"/>
                <a:gd name="csX5880" fmla="*/ 2072876 w 3685866"/>
                <a:gd name="csY5880" fmla="*/ 2020142 h 2287844"/>
                <a:gd name="csX5881" fmla="*/ 2075677 w 3685866"/>
                <a:gd name="csY5881" fmla="*/ 2020319 h 2287844"/>
                <a:gd name="csX5882" fmla="*/ 2077355 w 3685866"/>
                <a:gd name="csY5882" fmla="*/ 2019473 h 2287844"/>
                <a:gd name="csX5883" fmla="*/ 2080179 w 3685866"/>
                <a:gd name="csY5883" fmla="*/ 2017927 h 2287844"/>
                <a:gd name="csX5884" fmla="*/ 2084681 w 3685866"/>
                <a:gd name="csY5884" fmla="*/ 2015965 h 2287844"/>
                <a:gd name="csX5885" fmla="*/ 2086451 w 3685866"/>
                <a:gd name="csY5885" fmla="*/ 2016019 h 2287844"/>
                <a:gd name="csX5886" fmla="*/ 2089352 w 3685866"/>
                <a:gd name="csY5886" fmla="*/ 2017065 h 2287844"/>
                <a:gd name="csX5887" fmla="*/ 2093677 w 3685866"/>
                <a:gd name="csY5887" fmla="*/ 2018996 h 2287844"/>
                <a:gd name="csX5888" fmla="*/ 2095416 w 3685866"/>
                <a:gd name="csY5888" fmla="*/ 2020442 h 2287844"/>
                <a:gd name="csX5889" fmla="*/ 2096539 w 3685866"/>
                <a:gd name="csY5889" fmla="*/ 2022219 h 2287844"/>
                <a:gd name="csX5890" fmla="*/ 2100980 w 3685866"/>
                <a:gd name="csY5890" fmla="*/ 2025089 h 2287844"/>
                <a:gd name="csX5891" fmla="*/ 2103843 w 3685866"/>
                <a:gd name="csY5891" fmla="*/ 2026581 h 2287844"/>
                <a:gd name="csX5892" fmla="*/ 2108683 w 3685866"/>
                <a:gd name="csY5892" fmla="*/ 2028843 h 2287844"/>
                <a:gd name="csX5893" fmla="*/ 2113677 w 3685866"/>
                <a:gd name="csY5893" fmla="*/ 2029351 h 2287844"/>
                <a:gd name="csX5894" fmla="*/ 2118456 w 3685866"/>
                <a:gd name="csY5894" fmla="*/ 2031797 h 2287844"/>
                <a:gd name="csX5895" fmla="*/ 2120919 w 3685866"/>
                <a:gd name="csY5895" fmla="*/ 2032535 h 2287844"/>
                <a:gd name="csX5896" fmla="*/ 2122234 w 3685866"/>
                <a:gd name="csY5896" fmla="*/ 2032535 h 2287844"/>
                <a:gd name="csX5897" fmla="*/ 2128999 w 3685866"/>
                <a:gd name="csY5897" fmla="*/ 2026581 h 2287844"/>
                <a:gd name="csX5898" fmla="*/ 2134716 w 3685866"/>
                <a:gd name="csY5898" fmla="*/ 2021527 h 2287844"/>
                <a:gd name="csX5899" fmla="*/ 2141288 w 3685866"/>
                <a:gd name="csY5899" fmla="*/ 2017573 h 2287844"/>
                <a:gd name="csX5900" fmla="*/ 2146121 w 3685866"/>
                <a:gd name="csY5900" fmla="*/ 2017034 h 2287844"/>
                <a:gd name="csX5901" fmla="*/ 2149754 w 3685866"/>
                <a:gd name="csY5901" fmla="*/ 2015880 h 2287844"/>
                <a:gd name="csX5902" fmla="*/ 2152170 w 3685866"/>
                <a:gd name="csY5902" fmla="*/ 2014103 h 2287844"/>
                <a:gd name="csX5903" fmla="*/ 2153609 w 3685866"/>
                <a:gd name="csY5903" fmla="*/ 2011134 h 2287844"/>
                <a:gd name="csX5904" fmla="*/ 2154048 w 3685866"/>
                <a:gd name="csY5904" fmla="*/ 2006965 h 2287844"/>
                <a:gd name="csX5905" fmla="*/ 2153078 w 3685866"/>
                <a:gd name="csY5905" fmla="*/ 2004434 h 2287844"/>
                <a:gd name="csX5906" fmla="*/ 2150708 w 3685866"/>
                <a:gd name="csY5906" fmla="*/ 2003556 h 2287844"/>
                <a:gd name="csX5907" fmla="*/ 2150100 w 3685866"/>
                <a:gd name="csY5907" fmla="*/ 2002672 h 2287844"/>
                <a:gd name="csX5908" fmla="*/ 2151239 w 3685866"/>
                <a:gd name="csY5908" fmla="*/ 2001772 h 2287844"/>
                <a:gd name="csX5909" fmla="*/ 2152085 w 3685866"/>
                <a:gd name="csY5909" fmla="*/ 2000026 h 2287844"/>
                <a:gd name="csX5910" fmla="*/ 2152616 w 3685866"/>
                <a:gd name="csY5910" fmla="*/ 1997425 h 2287844"/>
                <a:gd name="csX5911" fmla="*/ 2153986 w 3685866"/>
                <a:gd name="csY5911" fmla="*/ 1994948 h 2287844"/>
                <a:gd name="csX5912" fmla="*/ 2156179 w 3685866"/>
                <a:gd name="csY5912" fmla="*/ 1992610 h 2287844"/>
                <a:gd name="csX5913" fmla="*/ 2157395 w 3685866"/>
                <a:gd name="csY5913" fmla="*/ 1990009 h 2287844"/>
                <a:gd name="csX5914" fmla="*/ 2157618 w 3685866"/>
                <a:gd name="csY5914" fmla="*/ 1987148 h 2287844"/>
                <a:gd name="csX5915" fmla="*/ 2158942 w 3685866"/>
                <a:gd name="csY5915" fmla="*/ 1984286 h 2287844"/>
                <a:gd name="csX5916" fmla="*/ 2161350 w 3685866"/>
                <a:gd name="csY5916" fmla="*/ 1981432 h 2287844"/>
                <a:gd name="csX5917" fmla="*/ 2162674 w 3685866"/>
                <a:gd name="csY5917" fmla="*/ 1978770 h 2287844"/>
                <a:gd name="csX5918" fmla="*/ 2162898 w 3685866"/>
                <a:gd name="csY5918" fmla="*/ 1976309 h 2287844"/>
                <a:gd name="csX5919" fmla="*/ 2164121 w 3685866"/>
                <a:gd name="csY5919" fmla="*/ 1973293 h 2287844"/>
                <a:gd name="csX5920" fmla="*/ 2167445 w 3685866"/>
                <a:gd name="csY5920" fmla="*/ 1967946 h 2287844"/>
                <a:gd name="csX5921" fmla="*/ 2169600 w 3685866"/>
                <a:gd name="csY5921" fmla="*/ 1961769 h 2287844"/>
                <a:gd name="csX5922" fmla="*/ 2173279 w 3685866"/>
                <a:gd name="csY5922" fmla="*/ 1957523 h 2287844"/>
                <a:gd name="csX5923" fmla="*/ 2179188 w 3685866"/>
                <a:gd name="csY5923" fmla="*/ 1953153 h 2287844"/>
                <a:gd name="csX5924" fmla="*/ 2182875 w 3685866"/>
                <a:gd name="csY5924" fmla="*/ 1948807 h 2287844"/>
                <a:gd name="csX5925" fmla="*/ 2184345 w 3685866"/>
                <a:gd name="csY5925" fmla="*/ 1944483 h 2287844"/>
                <a:gd name="csX5926" fmla="*/ 2184229 w 3685866"/>
                <a:gd name="csY5926" fmla="*/ 1940652 h 2287844"/>
                <a:gd name="csX5927" fmla="*/ 2182521 w 3685866"/>
                <a:gd name="csY5927" fmla="*/ 1937329 h 2287844"/>
                <a:gd name="csX5928" fmla="*/ 2182190 w 3685866"/>
                <a:gd name="csY5928" fmla="*/ 1933944 h 2287844"/>
                <a:gd name="csX5929" fmla="*/ 2183252 w 3685866"/>
                <a:gd name="csY5929" fmla="*/ 1930490 h 2287844"/>
                <a:gd name="csX5930" fmla="*/ 2182321 w 3685866"/>
                <a:gd name="csY5930" fmla="*/ 1927905 h 2287844"/>
                <a:gd name="csX5931" fmla="*/ 2179404 w 3685866"/>
                <a:gd name="csY5931" fmla="*/ 1926190 h 2287844"/>
                <a:gd name="csX5932" fmla="*/ 2175926 w 3685866"/>
                <a:gd name="csY5932" fmla="*/ 1925767 h 2287844"/>
                <a:gd name="csX5933" fmla="*/ 2171886 w 3685866"/>
                <a:gd name="csY5933" fmla="*/ 1926636 h 2287844"/>
                <a:gd name="csX5934" fmla="*/ 2169616 w 3685866"/>
                <a:gd name="csY5934" fmla="*/ 1925551 h 2287844"/>
                <a:gd name="csX5935" fmla="*/ 2169115 w 3685866"/>
                <a:gd name="csY5935" fmla="*/ 1922520 h 2287844"/>
                <a:gd name="csX5936" fmla="*/ 2170200 w 3685866"/>
                <a:gd name="csY5936" fmla="*/ 1920066 h 2287844"/>
                <a:gd name="csX5937" fmla="*/ 2172871 w 3685866"/>
                <a:gd name="csY5937" fmla="*/ 1918189 h 2287844"/>
                <a:gd name="csX5938" fmla="*/ 2177257 w 3685866"/>
                <a:gd name="csY5938" fmla="*/ 1913612 h 2287844"/>
                <a:gd name="csX5939" fmla="*/ 2183367 w 3685866"/>
                <a:gd name="csY5939" fmla="*/ 1906304 h 2287844"/>
                <a:gd name="csX5940" fmla="*/ 2189446 w 3685866"/>
                <a:gd name="csY5940" fmla="*/ 1902250 h 2287844"/>
                <a:gd name="csX5941" fmla="*/ 2198512 w 3685866"/>
                <a:gd name="csY5941" fmla="*/ 1901081 h 2287844"/>
                <a:gd name="csX5942" fmla="*/ 2205822 w 3685866"/>
                <a:gd name="csY5942" fmla="*/ 1898673 h 2287844"/>
                <a:gd name="csX5943" fmla="*/ 2213272 w 3685866"/>
                <a:gd name="csY5943" fmla="*/ 1896226 h 2287844"/>
                <a:gd name="csX5944" fmla="*/ 2218651 w 3685866"/>
                <a:gd name="csY5944" fmla="*/ 1895011 h 2287844"/>
                <a:gd name="csX5945" fmla="*/ 2219566 w 3685866"/>
                <a:gd name="csY5945" fmla="*/ 1895826 h 2287844"/>
                <a:gd name="csX5946" fmla="*/ 2222499 w 3685866"/>
                <a:gd name="csY5946" fmla="*/ 1896026 h 2287844"/>
                <a:gd name="csX5947" fmla="*/ 2227447 w 3685866"/>
                <a:gd name="csY5947" fmla="*/ 1895611 h 2287844"/>
                <a:gd name="csX5948" fmla="*/ 2232041 w 3685866"/>
                <a:gd name="csY5948" fmla="*/ 1894557 h 2287844"/>
                <a:gd name="csX5949" fmla="*/ 2236289 w 3685866"/>
                <a:gd name="csY5949" fmla="*/ 1892857 h 2287844"/>
                <a:gd name="csX5950" fmla="*/ 2239652 w 3685866"/>
                <a:gd name="csY5950" fmla="*/ 1892457 h 2287844"/>
                <a:gd name="csX5951" fmla="*/ 2242122 w 3685866"/>
                <a:gd name="csY5951" fmla="*/ 1893357 h 2287844"/>
                <a:gd name="csX5952" fmla="*/ 2243538 w 3685866"/>
                <a:gd name="csY5952" fmla="*/ 1893403 h 2287844"/>
                <a:gd name="csX5953" fmla="*/ 2244515 w 3685866"/>
                <a:gd name="csY5953" fmla="*/ 1893511 h 2287844"/>
                <a:gd name="csX5954" fmla="*/ 2245054 w 3685866"/>
                <a:gd name="csY5954" fmla="*/ 1893503 h 2287844"/>
                <a:gd name="csX5955" fmla="*/ 2246093 w 3685866"/>
                <a:gd name="csY5955" fmla="*/ 1892780 h 2287844"/>
                <a:gd name="csX5956" fmla="*/ 2248963 w 3685866"/>
                <a:gd name="csY5956" fmla="*/ 1894065 h 2287844"/>
                <a:gd name="csX5957" fmla="*/ 2254450 w 3685866"/>
                <a:gd name="csY5957" fmla="*/ 1897880 h 2287844"/>
                <a:gd name="csX5958" fmla="*/ 2257890 w 3685866"/>
                <a:gd name="csY5958" fmla="*/ 1899573 h 2287844"/>
                <a:gd name="csX5959" fmla="*/ 2259314 w 3685866"/>
                <a:gd name="csY5959" fmla="*/ 1899157 h 2287844"/>
                <a:gd name="csX5960" fmla="*/ 2260852 w 3685866"/>
                <a:gd name="csY5960" fmla="*/ 1900211 h 2287844"/>
                <a:gd name="csX5961" fmla="*/ 2262538 w 3685866"/>
                <a:gd name="csY5961" fmla="*/ 1902734 h 2287844"/>
                <a:gd name="csX5962" fmla="*/ 2264624 w 3685866"/>
                <a:gd name="csY5962" fmla="*/ 1904219 h 2287844"/>
                <a:gd name="csX5963" fmla="*/ 2268379 w 3685866"/>
                <a:gd name="csY5963" fmla="*/ 1904904 h 2287844"/>
                <a:gd name="csX5964" fmla="*/ 2272103 w 3685866"/>
                <a:gd name="csY5964" fmla="*/ 1907658 h 2287844"/>
                <a:gd name="csX5965" fmla="*/ 2273604 w 3685866"/>
                <a:gd name="csY5965" fmla="*/ 1907812 h 2287844"/>
                <a:gd name="csX5966" fmla="*/ 2274127 w 3685866"/>
                <a:gd name="csY5966" fmla="*/ 1906266 h 2287844"/>
                <a:gd name="csX5967" fmla="*/ 2275520 w 3685866"/>
                <a:gd name="csY5967" fmla="*/ 1905381 h 2287844"/>
                <a:gd name="csX5968" fmla="*/ 2277767 w 3685866"/>
                <a:gd name="csY5968" fmla="*/ 1905150 h 2287844"/>
                <a:gd name="csX5969" fmla="*/ 2281022 w 3685866"/>
                <a:gd name="csY5969" fmla="*/ 1906512 h 2287844"/>
                <a:gd name="csX5970" fmla="*/ 2285278 w 3685866"/>
                <a:gd name="csY5970" fmla="*/ 1909458 h 2287844"/>
                <a:gd name="csX5971" fmla="*/ 2287949 w 3685866"/>
                <a:gd name="csY5971" fmla="*/ 1910750 h 2287844"/>
                <a:gd name="csX5972" fmla="*/ 2289034 w 3685866"/>
                <a:gd name="csY5972" fmla="*/ 1910396 h 2287844"/>
                <a:gd name="csX5973" fmla="*/ 2290173 w 3685866"/>
                <a:gd name="csY5973" fmla="*/ 1910943 h 2287844"/>
                <a:gd name="csX5974" fmla="*/ 2291088 w 3685866"/>
                <a:gd name="csY5974" fmla="*/ 1912320 h 2287844"/>
                <a:gd name="csX5975" fmla="*/ 2291172 w 3685866"/>
                <a:gd name="csY5975" fmla="*/ 1914020 h 2287844"/>
                <a:gd name="csX5976" fmla="*/ 2290857 w 3685866"/>
                <a:gd name="csY5976" fmla="*/ 1914927 h 2287844"/>
                <a:gd name="csX5977" fmla="*/ 2291881 w 3685866"/>
                <a:gd name="csY5977" fmla="*/ 1916358 h 2287844"/>
                <a:gd name="csX5978" fmla="*/ 2293058 w 3685866"/>
                <a:gd name="csY5978" fmla="*/ 1916358 h 2287844"/>
                <a:gd name="csX5979" fmla="*/ 2294982 w 3685866"/>
                <a:gd name="csY5979" fmla="*/ 1917043 h 2287844"/>
                <a:gd name="csX5980" fmla="*/ 2296490 w 3685866"/>
                <a:gd name="csY5980" fmla="*/ 1919566 h 2287844"/>
                <a:gd name="csX5981" fmla="*/ 2297844 w 3685866"/>
                <a:gd name="csY5981" fmla="*/ 1920736 h 2287844"/>
                <a:gd name="csX5982" fmla="*/ 2298791 w 3685866"/>
                <a:gd name="csY5982" fmla="*/ 1921743 h 2287844"/>
                <a:gd name="csX5983" fmla="*/ 2298960 w 3685866"/>
                <a:gd name="csY5983" fmla="*/ 1922582 h 2287844"/>
                <a:gd name="csX5984" fmla="*/ 2299045 w 3685866"/>
                <a:gd name="csY5984" fmla="*/ 1923428 h 2287844"/>
                <a:gd name="csX5985" fmla="*/ 2298768 w 3685866"/>
                <a:gd name="csY5985" fmla="*/ 1924082 h 2287844"/>
                <a:gd name="csX5986" fmla="*/ 2298253 w 3685866"/>
                <a:gd name="csY5986" fmla="*/ 1925167 h 2287844"/>
                <a:gd name="csX5987" fmla="*/ 2298091 w 3685866"/>
                <a:gd name="csY5987" fmla="*/ 1926328 h 2287844"/>
                <a:gd name="csX5988" fmla="*/ 2298745 w 3685866"/>
                <a:gd name="csY5988" fmla="*/ 1927636 h 2287844"/>
                <a:gd name="csX5989" fmla="*/ 2301138 w 3685866"/>
                <a:gd name="csY5989" fmla="*/ 1928582 h 2287844"/>
                <a:gd name="csX5990" fmla="*/ 2301946 w 3685866"/>
                <a:gd name="csY5990" fmla="*/ 1929559 h 2287844"/>
                <a:gd name="csX5991" fmla="*/ 2302131 w 3685866"/>
                <a:gd name="csY5991" fmla="*/ 1930805 h 2287844"/>
                <a:gd name="csX5992" fmla="*/ 2302877 w 3685866"/>
                <a:gd name="csY5992" fmla="*/ 1932183 h 2287844"/>
                <a:gd name="csX5993" fmla="*/ 2304509 w 3685866"/>
                <a:gd name="csY5993" fmla="*/ 1933775 h 2287844"/>
                <a:gd name="csX5994" fmla="*/ 2305125 w 3685866"/>
                <a:gd name="csY5994" fmla="*/ 1935106 h 2287844"/>
                <a:gd name="csX5995" fmla="*/ 2304748 w 3685866"/>
                <a:gd name="csY5995" fmla="*/ 1936175 h 2287844"/>
                <a:gd name="csX5996" fmla="*/ 2305232 w 3685866"/>
                <a:gd name="csY5996" fmla="*/ 1937068 h 2287844"/>
                <a:gd name="csX5997" fmla="*/ 2306033 w 3685866"/>
                <a:gd name="csY5997" fmla="*/ 1937767 h 2287844"/>
                <a:gd name="csX5998" fmla="*/ 2306202 w 3685866"/>
                <a:gd name="csY5998" fmla="*/ 1940298 h 2287844"/>
                <a:gd name="csX5999" fmla="*/ 2306271 w 3685866"/>
                <a:gd name="csY5999" fmla="*/ 1941752 h 2287844"/>
                <a:gd name="csX6000" fmla="*/ 2307587 w 3685866"/>
                <a:gd name="csY6000" fmla="*/ 1943383 h 2287844"/>
                <a:gd name="csX6001" fmla="*/ 2307856 w 3685866"/>
                <a:gd name="csY6001" fmla="*/ 1946722 h 2287844"/>
                <a:gd name="csX6002" fmla="*/ 2308772 w 3685866"/>
                <a:gd name="csY6002" fmla="*/ 1950407 h 2287844"/>
                <a:gd name="csX6003" fmla="*/ 2311858 w 3685866"/>
                <a:gd name="csY6003" fmla="*/ 1955446 h 2287844"/>
                <a:gd name="csX6004" fmla="*/ 2312882 w 3685866"/>
                <a:gd name="csY6004" fmla="*/ 1958169 h 2287844"/>
                <a:gd name="csX6005" fmla="*/ 2312620 w 3685866"/>
                <a:gd name="csY6005" fmla="*/ 1961400 h 2287844"/>
                <a:gd name="csX6006" fmla="*/ 2313066 w 3685866"/>
                <a:gd name="csY6006" fmla="*/ 1962915 h 2287844"/>
                <a:gd name="csX6007" fmla="*/ 2314474 w 3685866"/>
                <a:gd name="csY6007" fmla="*/ 1963646 h 2287844"/>
                <a:gd name="csX6008" fmla="*/ 2315144 w 3685866"/>
                <a:gd name="csY6008" fmla="*/ 1965008 h 2287844"/>
                <a:gd name="csX6009" fmla="*/ 2315067 w 3685866"/>
                <a:gd name="csY6009" fmla="*/ 1967000 h 2287844"/>
                <a:gd name="csX6010" fmla="*/ 2315613 w 3685866"/>
                <a:gd name="csY6010" fmla="*/ 1968239 h 2287844"/>
                <a:gd name="csX6011" fmla="*/ 2316060 w 3685866"/>
                <a:gd name="csY6011" fmla="*/ 1969554 h 2287844"/>
                <a:gd name="csX6012" fmla="*/ 2315759 w 3685866"/>
                <a:gd name="csY6012" fmla="*/ 1971601 h 2287844"/>
                <a:gd name="csX6013" fmla="*/ 2316206 w 3685866"/>
                <a:gd name="csY6013" fmla="*/ 1973439 h 2287844"/>
                <a:gd name="csX6014" fmla="*/ 2316930 w 3685866"/>
                <a:gd name="csY6014" fmla="*/ 1974516 h 2287844"/>
                <a:gd name="csX6015" fmla="*/ 2317437 w 3685866"/>
                <a:gd name="csY6015" fmla="*/ 1976501 h 2287844"/>
                <a:gd name="csX6016" fmla="*/ 2317722 w 3685866"/>
                <a:gd name="csY6016" fmla="*/ 1978978 h 2287844"/>
                <a:gd name="csX6017" fmla="*/ 2319792 w 3685866"/>
                <a:gd name="csY6017" fmla="*/ 1982886 h 2287844"/>
                <a:gd name="csX6018" fmla="*/ 2323632 w 3685866"/>
                <a:gd name="csY6018" fmla="*/ 1988225 h 2287844"/>
                <a:gd name="csX6019" fmla="*/ 2325987 w 3685866"/>
                <a:gd name="csY6019" fmla="*/ 1992363 h 2287844"/>
                <a:gd name="csX6020" fmla="*/ 2326841 w 3685866"/>
                <a:gd name="csY6020" fmla="*/ 1995302 h 2287844"/>
                <a:gd name="csX6021" fmla="*/ 2326849 w 3685866"/>
                <a:gd name="csY6021" fmla="*/ 1997718 h 2287844"/>
                <a:gd name="csX6022" fmla="*/ 2326010 w 3685866"/>
                <a:gd name="csY6022" fmla="*/ 1999610 h 2287844"/>
                <a:gd name="csX6023" fmla="*/ 2325964 w 3685866"/>
                <a:gd name="csY6023" fmla="*/ 2000987 h 2287844"/>
                <a:gd name="csX6024" fmla="*/ 2326718 w 3685866"/>
                <a:gd name="csY6024" fmla="*/ 2001849 h 2287844"/>
                <a:gd name="csX6025" fmla="*/ 2326941 w 3685866"/>
                <a:gd name="csY6025" fmla="*/ 2003010 h 2287844"/>
                <a:gd name="csX6026" fmla="*/ 2326641 w 3685866"/>
                <a:gd name="csY6026" fmla="*/ 2004480 h 2287844"/>
                <a:gd name="csX6027" fmla="*/ 2327887 w 3685866"/>
                <a:gd name="csY6027" fmla="*/ 2006218 h 2287844"/>
                <a:gd name="csX6028" fmla="*/ 2332105 w 3685866"/>
                <a:gd name="csY6028" fmla="*/ 2009234 h 2287844"/>
                <a:gd name="csX6029" fmla="*/ 2330420 w 3685866"/>
                <a:gd name="csY6029" fmla="*/ 2013850 h 2287844"/>
                <a:gd name="csX6030" fmla="*/ 2329973 w 3685866"/>
                <a:gd name="csY6030" fmla="*/ 2017088 h 2287844"/>
                <a:gd name="csX6031" fmla="*/ 2330196 w 3685866"/>
                <a:gd name="csY6031" fmla="*/ 2020488 h 2287844"/>
                <a:gd name="csX6032" fmla="*/ 2331243 w 3685866"/>
                <a:gd name="csY6032" fmla="*/ 2022881 h 2287844"/>
                <a:gd name="csX6033" fmla="*/ 2333097 w 3685866"/>
                <a:gd name="csY6033" fmla="*/ 2024266 h 2287844"/>
                <a:gd name="csX6034" fmla="*/ 2334252 w 3685866"/>
                <a:gd name="csY6034" fmla="*/ 2025712 h 2287844"/>
                <a:gd name="csX6035" fmla="*/ 2334706 w 3685866"/>
                <a:gd name="csY6035" fmla="*/ 2027220 h 2287844"/>
                <a:gd name="csX6036" fmla="*/ 2336937 w 3685866"/>
                <a:gd name="csY6036" fmla="*/ 2028858 h 2287844"/>
                <a:gd name="csX6037" fmla="*/ 2340939 w 3685866"/>
                <a:gd name="csY6037" fmla="*/ 2030635 h 2287844"/>
                <a:gd name="csX6038" fmla="*/ 2346072 w 3685866"/>
                <a:gd name="csY6038" fmla="*/ 2030951 h 2287844"/>
                <a:gd name="csX6039" fmla="*/ 2352328 w 3685866"/>
                <a:gd name="csY6039" fmla="*/ 2029789 h 2287844"/>
                <a:gd name="csX6040" fmla="*/ 2356153 w 3685866"/>
                <a:gd name="csY6040" fmla="*/ 2029597 h 2287844"/>
                <a:gd name="csX6041" fmla="*/ 2357561 w 3685866"/>
                <a:gd name="csY6041" fmla="*/ 2030366 h 2287844"/>
                <a:gd name="csX6042" fmla="*/ 2358046 w 3685866"/>
                <a:gd name="csY6042" fmla="*/ 2031535 h 2287844"/>
                <a:gd name="csX6043" fmla="*/ 2357592 w 3685866"/>
                <a:gd name="csY6043" fmla="*/ 2033097 h 2287844"/>
                <a:gd name="csX6044" fmla="*/ 2358654 w 3685866"/>
                <a:gd name="csY6044" fmla="*/ 2034120 h 2287844"/>
                <a:gd name="csX6045" fmla="*/ 2361224 w 3685866"/>
                <a:gd name="csY6045" fmla="*/ 2034612 h 2287844"/>
                <a:gd name="csX6046" fmla="*/ 2362987 w 3685866"/>
                <a:gd name="csY6046" fmla="*/ 2035589 h 2287844"/>
                <a:gd name="csX6047" fmla="*/ 2363956 w 3685866"/>
                <a:gd name="csY6047" fmla="*/ 2037066 h 2287844"/>
                <a:gd name="csX6048" fmla="*/ 2365141 w 3685866"/>
                <a:gd name="csY6048" fmla="*/ 2037482 h 2287844"/>
                <a:gd name="csX6049" fmla="*/ 2366550 w 3685866"/>
                <a:gd name="csY6049" fmla="*/ 2036843 h 2287844"/>
                <a:gd name="csX6050" fmla="*/ 2367919 w 3685866"/>
                <a:gd name="csY6050" fmla="*/ 2036936 h 2287844"/>
                <a:gd name="csX6051" fmla="*/ 2369250 w 3685866"/>
                <a:gd name="csY6051" fmla="*/ 2037751 h 2287844"/>
                <a:gd name="csX6052" fmla="*/ 2370113 w 3685866"/>
                <a:gd name="csY6052" fmla="*/ 2037467 h 2287844"/>
                <a:gd name="csX6053" fmla="*/ 2370867 w 3685866"/>
                <a:gd name="csY6053" fmla="*/ 2036574 h 2287844"/>
                <a:gd name="csX6054" fmla="*/ 2372075 w 3685866"/>
                <a:gd name="csY6054" fmla="*/ 2036574 h 2287844"/>
                <a:gd name="csX6055" fmla="*/ 2373314 w 3685866"/>
                <a:gd name="csY6055" fmla="*/ 2036589 h 2287844"/>
                <a:gd name="csX6056" fmla="*/ 2374084 w 3685866"/>
                <a:gd name="csY6056" fmla="*/ 2038751 h 2287844"/>
                <a:gd name="csX6057" fmla="*/ 2375330 w 3685866"/>
                <a:gd name="csY6057" fmla="*/ 2039967 h 2287844"/>
                <a:gd name="csX6058" fmla="*/ 2377054 w 3685866"/>
                <a:gd name="csY6058" fmla="*/ 2040236 h 2287844"/>
                <a:gd name="csX6059" fmla="*/ 2379678 w 3685866"/>
                <a:gd name="csY6059" fmla="*/ 2042859 h 2287844"/>
                <a:gd name="csX6060" fmla="*/ 2384957 w 3685866"/>
                <a:gd name="csY6060" fmla="*/ 2050313 h 2287844"/>
                <a:gd name="csX6061" fmla="*/ 2388389 w 3685866"/>
                <a:gd name="csY6061" fmla="*/ 2052952 h 2287844"/>
                <a:gd name="csX6062" fmla="*/ 2391829 w 3685866"/>
                <a:gd name="csY6062" fmla="*/ 2053775 h 2287844"/>
                <a:gd name="csX6063" fmla="*/ 2396108 w 3685866"/>
                <a:gd name="csY6063" fmla="*/ 2053945 h 2287844"/>
                <a:gd name="csX6064" fmla="*/ 2397493 w 3685866"/>
                <a:gd name="csY6064" fmla="*/ 2056822 h 2287844"/>
                <a:gd name="csX6065" fmla="*/ 2396370 w 3685866"/>
                <a:gd name="csY6065" fmla="*/ 2059860 h 2287844"/>
                <a:gd name="csX6066" fmla="*/ 2396085 w 3685866"/>
                <a:gd name="csY6066" fmla="*/ 2062391 h 2287844"/>
                <a:gd name="csX6067" fmla="*/ 2397054 w 3685866"/>
                <a:gd name="csY6067" fmla="*/ 2063299 h 2287844"/>
                <a:gd name="csX6068" fmla="*/ 2398393 w 3685866"/>
                <a:gd name="csY6068" fmla="*/ 2066268 h 2287844"/>
                <a:gd name="csX6069" fmla="*/ 2400286 w 3685866"/>
                <a:gd name="csY6069" fmla="*/ 2067992 h 2287844"/>
                <a:gd name="csX6070" fmla="*/ 2400648 w 3685866"/>
                <a:gd name="csY6070" fmla="*/ 2069353 h 2287844"/>
                <a:gd name="csX6071" fmla="*/ 2401525 w 3685866"/>
                <a:gd name="csY6071" fmla="*/ 2070876 h 2287844"/>
                <a:gd name="csX6072" fmla="*/ 2401156 w 3685866"/>
                <a:gd name="csY6072" fmla="*/ 2073684 h 2287844"/>
                <a:gd name="csX6073" fmla="*/ 2399532 w 3685866"/>
                <a:gd name="csY6073" fmla="*/ 2077785 h 2287844"/>
                <a:gd name="csX6074" fmla="*/ 2399979 w 3685866"/>
                <a:gd name="csY6074" fmla="*/ 2081277 h 2287844"/>
                <a:gd name="csX6075" fmla="*/ 2402487 w 3685866"/>
                <a:gd name="csY6075" fmla="*/ 2084162 h 2287844"/>
                <a:gd name="csX6076" fmla="*/ 2403934 w 3685866"/>
                <a:gd name="csY6076" fmla="*/ 2086939 h 2287844"/>
                <a:gd name="csX6077" fmla="*/ 2404311 w 3685866"/>
                <a:gd name="csY6077" fmla="*/ 2089601 h 2287844"/>
                <a:gd name="csX6078" fmla="*/ 2404934 w 3685866"/>
                <a:gd name="csY6078" fmla="*/ 2091216 h 2287844"/>
                <a:gd name="csX6079" fmla="*/ 2405819 w 3685866"/>
                <a:gd name="csY6079" fmla="*/ 2091786 h 2287844"/>
                <a:gd name="csX6080" fmla="*/ 2408390 w 3685866"/>
                <a:gd name="csY6080" fmla="*/ 2091586 h 2287844"/>
                <a:gd name="csX6081" fmla="*/ 2412661 w 3685866"/>
                <a:gd name="csY6081" fmla="*/ 2090624 h 2287844"/>
                <a:gd name="csX6082" fmla="*/ 2415785 w 3685866"/>
                <a:gd name="csY6082" fmla="*/ 2090785 h 2287844"/>
                <a:gd name="csX6083" fmla="*/ 2417786 w 3685866"/>
                <a:gd name="csY6083" fmla="*/ 2092086 h 2287844"/>
                <a:gd name="csX6084" fmla="*/ 2422719 w 3685866"/>
                <a:gd name="csY6084" fmla="*/ 2092132 h 2287844"/>
                <a:gd name="csX6085" fmla="*/ 2430591 w 3685866"/>
                <a:gd name="csY6085" fmla="*/ 2090931 h 2287844"/>
                <a:gd name="csX6086" fmla="*/ 2435562 w 3685866"/>
                <a:gd name="csY6086" fmla="*/ 2090562 h 2287844"/>
                <a:gd name="csX6087" fmla="*/ 2437640 w 3685866"/>
                <a:gd name="csY6087" fmla="*/ 2091024 h 2287844"/>
                <a:gd name="csX6088" fmla="*/ 2439487 w 3685866"/>
                <a:gd name="csY6088" fmla="*/ 2089308 h 2287844"/>
                <a:gd name="csX6089" fmla="*/ 2441111 w 3685866"/>
                <a:gd name="csY6089" fmla="*/ 2085408 h 2287844"/>
                <a:gd name="csX6090" fmla="*/ 2442627 w 3685866"/>
                <a:gd name="csY6090" fmla="*/ 2083577 h 2287844"/>
                <a:gd name="csX6091" fmla="*/ 2444050 w 3685866"/>
                <a:gd name="csY6091" fmla="*/ 2083808 h 2287844"/>
                <a:gd name="csX6092" fmla="*/ 2446297 w 3685866"/>
                <a:gd name="csY6092" fmla="*/ 2082554 h 2287844"/>
                <a:gd name="csX6093" fmla="*/ 2449383 w 3685866"/>
                <a:gd name="csY6093" fmla="*/ 2079808 h 2287844"/>
                <a:gd name="csX6094" fmla="*/ 2452062 w 3685866"/>
                <a:gd name="csY6094" fmla="*/ 2078477 h 2287844"/>
                <a:gd name="csX6095" fmla="*/ 2455455 w 3685866"/>
                <a:gd name="csY6095" fmla="*/ 2078615 h 2287844"/>
                <a:gd name="csX6096" fmla="*/ 2459072 w 3685866"/>
                <a:gd name="csY6096" fmla="*/ 2078754 h 2287844"/>
                <a:gd name="csX6097" fmla="*/ 2461334 w 3685866"/>
                <a:gd name="csY6097" fmla="*/ 2077600 h 2287844"/>
                <a:gd name="csX6098" fmla="*/ 2463458 w 3685866"/>
                <a:gd name="csY6098" fmla="*/ 2075192 h 2287844"/>
                <a:gd name="csX6099" fmla="*/ 2467144 w 3685866"/>
                <a:gd name="csY6099" fmla="*/ 2073061 h 2287844"/>
                <a:gd name="csX6100" fmla="*/ 2475001 w 3685866"/>
                <a:gd name="csY6100" fmla="*/ 2070269 h 2287844"/>
                <a:gd name="csX6101" fmla="*/ 2476887 w 3685866"/>
                <a:gd name="csY6101" fmla="*/ 2069830 h 2287844"/>
                <a:gd name="csX6102" fmla="*/ 2477787 w 3685866"/>
                <a:gd name="csY6102" fmla="*/ 2069984 h 2287844"/>
                <a:gd name="csX6103" fmla="*/ 2480404 w 3685866"/>
                <a:gd name="csY6103" fmla="*/ 2070423 h 2287844"/>
                <a:gd name="csX6104" fmla="*/ 2482728 w 3685866"/>
                <a:gd name="csY6104" fmla="*/ 2071515 h 2287844"/>
                <a:gd name="csX6105" fmla="*/ 2484921 w 3685866"/>
                <a:gd name="csY6105" fmla="*/ 2073707 h 2287844"/>
                <a:gd name="csX6106" fmla="*/ 2485259 w 3685866"/>
                <a:gd name="csY6106" fmla="*/ 2075115 h 2287844"/>
                <a:gd name="csX6107" fmla="*/ 2485013 w 3685866"/>
                <a:gd name="csY6107" fmla="*/ 2076961 h 2287844"/>
                <a:gd name="csX6108" fmla="*/ 2484529 w 3685866"/>
                <a:gd name="csY6108" fmla="*/ 2078031 h 2287844"/>
                <a:gd name="csX6109" fmla="*/ 2483628 w 3685866"/>
                <a:gd name="csY6109" fmla="*/ 2079231 h 2287844"/>
                <a:gd name="csX6110" fmla="*/ 2482782 w 3685866"/>
                <a:gd name="csY6110" fmla="*/ 2081177 h 2287844"/>
                <a:gd name="csX6111" fmla="*/ 2483328 w 3685866"/>
                <a:gd name="csY6111" fmla="*/ 2082693 h 2287844"/>
                <a:gd name="csX6112" fmla="*/ 2484598 w 3685866"/>
                <a:gd name="csY6112" fmla="*/ 2085931 h 2287844"/>
                <a:gd name="csX6113" fmla="*/ 2485644 w 3685866"/>
                <a:gd name="csY6113" fmla="*/ 2088270 h 2287844"/>
                <a:gd name="csX6114" fmla="*/ 2486799 w 3685866"/>
                <a:gd name="csY6114" fmla="*/ 2091024 h 2287844"/>
                <a:gd name="csX6115" fmla="*/ 2486283 w 3685866"/>
                <a:gd name="csY6115" fmla="*/ 2092009 h 2287844"/>
                <a:gd name="csX6116" fmla="*/ 2485583 w 3685866"/>
                <a:gd name="csY6116" fmla="*/ 2093916 h 2287844"/>
                <a:gd name="csX6117" fmla="*/ 2483436 w 3685866"/>
                <a:gd name="csY6117" fmla="*/ 2097140 h 2287844"/>
                <a:gd name="csX6118" fmla="*/ 2482266 w 3685866"/>
                <a:gd name="csY6118" fmla="*/ 2098371 h 2287844"/>
                <a:gd name="csX6119" fmla="*/ 2481004 w 3685866"/>
                <a:gd name="csY6119" fmla="*/ 2099571 h 2287844"/>
                <a:gd name="csX6120" fmla="*/ 2478826 w 3685866"/>
                <a:gd name="csY6120" fmla="*/ 2099863 h 2287844"/>
                <a:gd name="csX6121" fmla="*/ 2477895 w 3685866"/>
                <a:gd name="csY6121" fmla="*/ 2100140 h 2287844"/>
                <a:gd name="csX6122" fmla="*/ 2476841 w 3685866"/>
                <a:gd name="csY6122" fmla="*/ 2100648 h 2287844"/>
                <a:gd name="csX6123" fmla="*/ 2476179 w 3685866"/>
                <a:gd name="csY6123" fmla="*/ 2101786 h 2287844"/>
                <a:gd name="csX6124" fmla="*/ 2475425 w 3685866"/>
                <a:gd name="csY6124" fmla="*/ 2102586 h 2287844"/>
                <a:gd name="csX6125" fmla="*/ 2474178 w 3685866"/>
                <a:gd name="csY6125" fmla="*/ 2104186 h 2287844"/>
                <a:gd name="csX6126" fmla="*/ 2474078 w 3685866"/>
                <a:gd name="csY6126" fmla="*/ 2105563 h 2287844"/>
                <a:gd name="csX6127" fmla="*/ 2474640 w 3685866"/>
                <a:gd name="csY6127" fmla="*/ 2107610 h 2287844"/>
                <a:gd name="csX6128" fmla="*/ 2474917 w 3685866"/>
                <a:gd name="csY6128" fmla="*/ 2109702 h 2287844"/>
                <a:gd name="csX6129" fmla="*/ 2473509 w 3685866"/>
                <a:gd name="csY6129" fmla="*/ 2111571 h 2287844"/>
                <a:gd name="csX6130" fmla="*/ 2472416 w 3685866"/>
                <a:gd name="csY6130" fmla="*/ 2114441 h 2287844"/>
                <a:gd name="csX6131" fmla="*/ 2472085 w 3685866"/>
                <a:gd name="csY6131" fmla="*/ 2115302 h 2287844"/>
                <a:gd name="csX6132" fmla="*/ 2471546 w 3685866"/>
                <a:gd name="csY6132" fmla="*/ 2117472 h 2287844"/>
                <a:gd name="csX6133" fmla="*/ 2471385 w 3685866"/>
                <a:gd name="csY6133" fmla="*/ 2118226 h 2287844"/>
                <a:gd name="csX6134" fmla="*/ 2471039 w 3685866"/>
                <a:gd name="csY6134" fmla="*/ 2122780 h 2287844"/>
                <a:gd name="csX6135" fmla="*/ 2469630 w 3685866"/>
                <a:gd name="csY6135" fmla="*/ 2125880 h 2287844"/>
                <a:gd name="csX6136" fmla="*/ 2467668 w 3685866"/>
                <a:gd name="csY6136" fmla="*/ 2129480 h 2287844"/>
                <a:gd name="csX6137" fmla="*/ 2468106 w 3685866"/>
                <a:gd name="csY6137" fmla="*/ 2131627 h 2287844"/>
                <a:gd name="csX6138" fmla="*/ 2468453 w 3685866"/>
                <a:gd name="csY6138" fmla="*/ 2133611 h 2287844"/>
                <a:gd name="csX6139" fmla="*/ 2467968 w 3685866"/>
                <a:gd name="csY6139" fmla="*/ 2134573 h 2287844"/>
                <a:gd name="csX6140" fmla="*/ 2467845 w 3685866"/>
                <a:gd name="csY6140" fmla="*/ 2135412 h 2287844"/>
                <a:gd name="csX6141" fmla="*/ 2467560 w 3685866"/>
                <a:gd name="csY6141" fmla="*/ 2137319 h 2287844"/>
                <a:gd name="csX6142" fmla="*/ 2466944 w 3685866"/>
                <a:gd name="csY6142" fmla="*/ 2138050 h 2287844"/>
                <a:gd name="csX6143" fmla="*/ 2465159 w 3685866"/>
                <a:gd name="csY6143" fmla="*/ 2139242 h 2287844"/>
                <a:gd name="csX6144" fmla="*/ 2464089 w 3685866"/>
                <a:gd name="csY6144" fmla="*/ 2140681 h 2287844"/>
                <a:gd name="csX6145" fmla="*/ 2464313 w 3685866"/>
                <a:gd name="csY6145" fmla="*/ 2142858 h 2287844"/>
                <a:gd name="csX6146" fmla="*/ 2463766 w 3685866"/>
                <a:gd name="csY6146" fmla="*/ 2144743 h 2287844"/>
                <a:gd name="csX6147" fmla="*/ 2462950 w 3685866"/>
                <a:gd name="csY6147" fmla="*/ 2146404 h 2287844"/>
                <a:gd name="csX6148" fmla="*/ 2462096 w 3685866"/>
                <a:gd name="csY6148" fmla="*/ 2147489 h 2287844"/>
                <a:gd name="csX6149" fmla="*/ 2460865 w 3685866"/>
                <a:gd name="csY6149" fmla="*/ 2148182 h 2287844"/>
                <a:gd name="csX6150" fmla="*/ 2460049 w 3685866"/>
                <a:gd name="csY6150" fmla="*/ 2148766 h 2287844"/>
                <a:gd name="csX6151" fmla="*/ 2459434 w 3685866"/>
                <a:gd name="csY6151" fmla="*/ 2150874 h 2287844"/>
                <a:gd name="csX6152" fmla="*/ 2459249 w 3685866"/>
                <a:gd name="csY6152" fmla="*/ 2152505 h 2287844"/>
                <a:gd name="csX6153" fmla="*/ 2458672 w 3685866"/>
                <a:gd name="csY6153" fmla="*/ 2154128 h 2287844"/>
                <a:gd name="csX6154" fmla="*/ 2459026 w 3685866"/>
                <a:gd name="csY6154" fmla="*/ 2155782 h 2287844"/>
                <a:gd name="csX6155" fmla="*/ 2458402 w 3685866"/>
                <a:gd name="csY6155" fmla="*/ 2157213 h 2287844"/>
                <a:gd name="csX6156" fmla="*/ 2456648 w 3685866"/>
                <a:gd name="csY6156" fmla="*/ 2158213 h 2287844"/>
                <a:gd name="csX6157" fmla="*/ 2455655 w 3685866"/>
                <a:gd name="csY6157" fmla="*/ 2158805 h 2287844"/>
                <a:gd name="csX6158" fmla="*/ 2454739 w 3685866"/>
                <a:gd name="csY6158" fmla="*/ 2159044 h 2287844"/>
                <a:gd name="csX6159" fmla="*/ 2452985 w 3685866"/>
                <a:gd name="csY6159" fmla="*/ 2160598 h 2287844"/>
                <a:gd name="csX6160" fmla="*/ 2451415 w 3685866"/>
                <a:gd name="csY6160" fmla="*/ 2165914 h 2287844"/>
                <a:gd name="csX6161" fmla="*/ 2451061 w 3685866"/>
                <a:gd name="csY6161" fmla="*/ 2168998 h 2287844"/>
                <a:gd name="csX6162" fmla="*/ 2451423 w 3685866"/>
                <a:gd name="csY6162" fmla="*/ 2171737 h 2287844"/>
                <a:gd name="csX6163" fmla="*/ 2449222 w 3685866"/>
                <a:gd name="csY6163" fmla="*/ 2173453 h 2287844"/>
                <a:gd name="csX6164" fmla="*/ 2447591 w 3685866"/>
                <a:gd name="csY6164" fmla="*/ 2174814 h 2287844"/>
                <a:gd name="csX6165" fmla="*/ 2446567 w 3685866"/>
                <a:gd name="csY6165" fmla="*/ 2174322 h 2287844"/>
                <a:gd name="csX6166" fmla="*/ 2445482 w 3685866"/>
                <a:gd name="csY6166" fmla="*/ 2173860 h 2287844"/>
                <a:gd name="csX6167" fmla="*/ 2442988 w 3685866"/>
                <a:gd name="csY6167" fmla="*/ 2173268 h 2287844"/>
                <a:gd name="csX6168" fmla="*/ 2441742 w 3685866"/>
                <a:gd name="csY6168" fmla="*/ 2172868 h 2287844"/>
                <a:gd name="csX6169" fmla="*/ 2439233 w 3685866"/>
                <a:gd name="csY6169" fmla="*/ 2171975 h 2287844"/>
                <a:gd name="csX6170" fmla="*/ 2435216 w 3685866"/>
                <a:gd name="csY6170" fmla="*/ 2170845 h 2287844"/>
                <a:gd name="csX6171" fmla="*/ 2431291 w 3685866"/>
                <a:gd name="csY6171" fmla="*/ 2169529 h 2287844"/>
                <a:gd name="csX6172" fmla="*/ 2428829 w 3685866"/>
                <a:gd name="csY6172" fmla="*/ 2168837 h 2287844"/>
                <a:gd name="csX6173" fmla="*/ 2426890 w 3685866"/>
                <a:gd name="csY6173" fmla="*/ 2168283 h 2287844"/>
                <a:gd name="csX6174" fmla="*/ 2425420 w 3685866"/>
                <a:gd name="csY6174" fmla="*/ 2167375 h 2287844"/>
                <a:gd name="csX6175" fmla="*/ 2424181 w 3685866"/>
                <a:gd name="csY6175" fmla="*/ 2165752 h 2287844"/>
                <a:gd name="csX6176" fmla="*/ 2422949 w 3685866"/>
                <a:gd name="csY6176" fmla="*/ 2166406 h 2287844"/>
                <a:gd name="csX6177" fmla="*/ 2421810 w 3685866"/>
                <a:gd name="csY6177" fmla="*/ 2168329 h 2287844"/>
                <a:gd name="csX6178" fmla="*/ 2419910 w 3685866"/>
                <a:gd name="csY6178" fmla="*/ 2169468 h 2287844"/>
                <a:gd name="csX6179" fmla="*/ 2419048 w 3685866"/>
                <a:gd name="csY6179" fmla="*/ 2171568 h 2287844"/>
                <a:gd name="csX6180" fmla="*/ 2418286 w 3685866"/>
                <a:gd name="csY6180" fmla="*/ 2173176 h 2287844"/>
                <a:gd name="csX6181" fmla="*/ 2416316 w 3685866"/>
                <a:gd name="csY6181" fmla="*/ 2175322 h 2287844"/>
                <a:gd name="csX6182" fmla="*/ 2415439 w 3685866"/>
                <a:gd name="csY6182" fmla="*/ 2176207 h 2287844"/>
                <a:gd name="csX6183" fmla="*/ 2411583 w 3685866"/>
                <a:gd name="csY6183" fmla="*/ 2177661 h 2287844"/>
                <a:gd name="csX6184" fmla="*/ 2410714 w 3685866"/>
                <a:gd name="csY6184" fmla="*/ 2178145 h 2287844"/>
                <a:gd name="csX6185" fmla="*/ 2407566 w 3685866"/>
                <a:gd name="csY6185" fmla="*/ 2178453 h 2287844"/>
                <a:gd name="csX6186" fmla="*/ 2406497 w 3685866"/>
                <a:gd name="csY6186" fmla="*/ 2179091 h 2287844"/>
                <a:gd name="csX6187" fmla="*/ 2405389 w 3685866"/>
                <a:gd name="csY6187" fmla="*/ 2180445 h 2287844"/>
                <a:gd name="csX6188" fmla="*/ 2405088 w 3685866"/>
                <a:gd name="csY6188" fmla="*/ 2181791 h 2287844"/>
                <a:gd name="csX6189" fmla="*/ 2405873 w 3685866"/>
                <a:gd name="csY6189" fmla="*/ 2183207 h 2287844"/>
                <a:gd name="csX6190" fmla="*/ 2407097 w 3685866"/>
                <a:gd name="csY6190" fmla="*/ 2186038 h 2287844"/>
                <a:gd name="csX6191" fmla="*/ 2407666 w 3685866"/>
                <a:gd name="csY6191" fmla="*/ 2187969 h 2287844"/>
                <a:gd name="csX6192" fmla="*/ 2408498 w 3685866"/>
                <a:gd name="csY6192" fmla="*/ 2191792 h 2287844"/>
                <a:gd name="csX6193" fmla="*/ 2411291 w 3685866"/>
                <a:gd name="csY6193" fmla="*/ 2203739 h 2287844"/>
                <a:gd name="csX6194" fmla="*/ 2410390 w 3685866"/>
                <a:gd name="csY6194" fmla="*/ 2205793 h 2287844"/>
                <a:gd name="csX6195" fmla="*/ 2409552 w 3685866"/>
                <a:gd name="csY6195" fmla="*/ 2214694 h 2287844"/>
                <a:gd name="csX6196" fmla="*/ 2409752 w 3685866"/>
                <a:gd name="csY6196" fmla="*/ 2216294 h 2287844"/>
                <a:gd name="csX6197" fmla="*/ 2409667 w 3685866"/>
                <a:gd name="csY6197" fmla="*/ 2218786 h 2287844"/>
                <a:gd name="csX6198" fmla="*/ 2409721 w 3685866"/>
                <a:gd name="csY6198" fmla="*/ 2220610 h 2287844"/>
                <a:gd name="csX6199" fmla="*/ 2410298 w 3685866"/>
                <a:gd name="csY6199" fmla="*/ 2221063 h 2287844"/>
                <a:gd name="csX6200" fmla="*/ 2411052 w 3685866"/>
                <a:gd name="csY6200" fmla="*/ 2221702 h 2287844"/>
                <a:gd name="csX6201" fmla="*/ 2411437 w 3685866"/>
                <a:gd name="csY6201" fmla="*/ 2222764 h 2287844"/>
                <a:gd name="csX6202" fmla="*/ 2411337 w 3685866"/>
                <a:gd name="csY6202" fmla="*/ 2224394 h 2287844"/>
                <a:gd name="csX6203" fmla="*/ 2410952 w 3685866"/>
                <a:gd name="csY6203" fmla="*/ 2225587 h 2287844"/>
                <a:gd name="csX6204" fmla="*/ 2410360 w 3685866"/>
                <a:gd name="csY6204" fmla="*/ 2227948 h 2287844"/>
                <a:gd name="csX6205" fmla="*/ 2409575 w 3685866"/>
                <a:gd name="csY6205" fmla="*/ 2231356 h 2287844"/>
                <a:gd name="csX6206" fmla="*/ 2408705 w 3685866"/>
                <a:gd name="csY6206" fmla="*/ 2232664 h 2287844"/>
                <a:gd name="csX6207" fmla="*/ 2408136 w 3685866"/>
                <a:gd name="csY6207" fmla="*/ 2233703 h 2287844"/>
                <a:gd name="csX6208" fmla="*/ 2407651 w 3685866"/>
                <a:gd name="csY6208" fmla="*/ 2234418 h 2287844"/>
                <a:gd name="csX6209" fmla="*/ 2407590 w 3685866"/>
                <a:gd name="csY6209" fmla="*/ 2236826 h 2287844"/>
                <a:gd name="csX6210" fmla="*/ 2407266 w 3685866"/>
                <a:gd name="csY6210" fmla="*/ 2238411 h 2287844"/>
                <a:gd name="csX6211" fmla="*/ 2405904 w 3685866"/>
                <a:gd name="csY6211" fmla="*/ 2238972 h 2287844"/>
                <a:gd name="csX6212" fmla="*/ 2404550 w 3685866"/>
                <a:gd name="csY6212" fmla="*/ 2239895 h 2287844"/>
                <a:gd name="csX6213" fmla="*/ 2402942 w 3685866"/>
                <a:gd name="csY6213" fmla="*/ 2239557 h 2287844"/>
                <a:gd name="csX6214" fmla="*/ 2401525 w 3685866"/>
                <a:gd name="csY6214" fmla="*/ 2239742 h 2287844"/>
                <a:gd name="csX6215" fmla="*/ 2399779 w 3685866"/>
                <a:gd name="csY6215" fmla="*/ 2240357 h 2287844"/>
                <a:gd name="csX6216" fmla="*/ 2396647 w 3685866"/>
                <a:gd name="csY6216" fmla="*/ 2241072 h 2287844"/>
                <a:gd name="csX6217" fmla="*/ 2394830 w 3685866"/>
                <a:gd name="csY6217" fmla="*/ 2242026 h 2287844"/>
                <a:gd name="csX6218" fmla="*/ 2393961 w 3685866"/>
                <a:gd name="csY6218" fmla="*/ 2242719 h 2287844"/>
                <a:gd name="csX6219" fmla="*/ 2393361 w 3685866"/>
                <a:gd name="csY6219" fmla="*/ 2243550 h 2287844"/>
                <a:gd name="csX6220" fmla="*/ 2393253 w 3685866"/>
                <a:gd name="csY6220" fmla="*/ 2244350 h 2287844"/>
                <a:gd name="csX6221" fmla="*/ 2393668 w 3685866"/>
                <a:gd name="csY6221" fmla="*/ 2244773 h 2287844"/>
                <a:gd name="csX6222" fmla="*/ 2395431 w 3685866"/>
                <a:gd name="csY6222" fmla="*/ 2245096 h 2287844"/>
                <a:gd name="csX6223" fmla="*/ 2396639 w 3685866"/>
                <a:gd name="csY6223" fmla="*/ 2246588 h 2287844"/>
                <a:gd name="csX6224" fmla="*/ 2396808 w 3685866"/>
                <a:gd name="csY6224" fmla="*/ 2248219 h 2287844"/>
                <a:gd name="csX6225" fmla="*/ 2395561 w 3685866"/>
                <a:gd name="csY6225" fmla="*/ 2249150 h 2287844"/>
                <a:gd name="csX6226" fmla="*/ 2396146 w 3685866"/>
                <a:gd name="csY6226" fmla="*/ 2250919 h 2287844"/>
                <a:gd name="csX6227" fmla="*/ 2397532 w 3685866"/>
                <a:gd name="csY6227" fmla="*/ 2252642 h 2287844"/>
                <a:gd name="csX6228" fmla="*/ 2398255 w 3685866"/>
                <a:gd name="csY6228" fmla="*/ 2253896 h 2287844"/>
                <a:gd name="csX6229" fmla="*/ 2398401 w 3685866"/>
                <a:gd name="csY6229" fmla="*/ 2255196 h 2287844"/>
                <a:gd name="csX6230" fmla="*/ 2399032 w 3685866"/>
                <a:gd name="csY6230" fmla="*/ 2255927 h 2287844"/>
                <a:gd name="csX6231" fmla="*/ 2399956 w 3685866"/>
                <a:gd name="csY6231" fmla="*/ 2255258 h 2287844"/>
                <a:gd name="csX6232" fmla="*/ 2402203 w 3685866"/>
                <a:gd name="csY6232" fmla="*/ 2249511 h 2287844"/>
                <a:gd name="csX6233" fmla="*/ 2399509 w 3685866"/>
                <a:gd name="csY6233" fmla="*/ 2245611 h 2287844"/>
                <a:gd name="csX6234" fmla="*/ 2400517 w 3685866"/>
                <a:gd name="csY6234" fmla="*/ 2245119 h 2287844"/>
                <a:gd name="csX6235" fmla="*/ 2404611 w 3685866"/>
                <a:gd name="csY6235" fmla="*/ 2246265 h 2287844"/>
                <a:gd name="csX6236" fmla="*/ 2406320 w 3685866"/>
                <a:gd name="csY6236" fmla="*/ 2245942 h 2287844"/>
                <a:gd name="csX6237" fmla="*/ 2409205 w 3685866"/>
                <a:gd name="csY6237" fmla="*/ 2246504 h 2287844"/>
                <a:gd name="csX6238" fmla="*/ 2411083 w 3685866"/>
                <a:gd name="csY6238" fmla="*/ 2244419 h 2287844"/>
                <a:gd name="csX6239" fmla="*/ 2412099 w 3685866"/>
                <a:gd name="csY6239" fmla="*/ 2242234 h 2287844"/>
                <a:gd name="csX6240" fmla="*/ 2414277 w 3685866"/>
                <a:gd name="csY6240" fmla="*/ 2240765 h 2287844"/>
                <a:gd name="csX6241" fmla="*/ 2416939 w 3685866"/>
                <a:gd name="csY6241" fmla="*/ 2235649 h 2287844"/>
                <a:gd name="csX6242" fmla="*/ 2421380 w 3685866"/>
                <a:gd name="csY6242" fmla="*/ 2229572 h 2287844"/>
                <a:gd name="csX6243" fmla="*/ 2422949 w 3685866"/>
                <a:gd name="csY6243" fmla="*/ 2228018 h 2287844"/>
                <a:gd name="csX6244" fmla="*/ 2426058 w 3685866"/>
                <a:gd name="csY6244" fmla="*/ 2226641 h 2287844"/>
                <a:gd name="csX6245" fmla="*/ 2426859 w 3685866"/>
                <a:gd name="csY6245" fmla="*/ 2226810 h 2287844"/>
                <a:gd name="csX6246" fmla="*/ 2427659 w 3685866"/>
                <a:gd name="csY6246" fmla="*/ 2227287 h 2287844"/>
                <a:gd name="csX6247" fmla="*/ 2425181 w 3685866"/>
                <a:gd name="csY6247" fmla="*/ 2230518 h 2287844"/>
                <a:gd name="csX6248" fmla="*/ 2424496 w 3685866"/>
                <a:gd name="csY6248" fmla="*/ 2232749 h 2287844"/>
                <a:gd name="csX6249" fmla="*/ 2426243 w 3685866"/>
                <a:gd name="csY6249" fmla="*/ 2232741 h 2287844"/>
                <a:gd name="csX6250" fmla="*/ 2428005 w 3685866"/>
                <a:gd name="csY6250" fmla="*/ 2232049 h 2287844"/>
                <a:gd name="csX6251" fmla="*/ 2432423 w 3685866"/>
                <a:gd name="csY6251" fmla="*/ 2228333 h 2287844"/>
                <a:gd name="csX6252" fmla="*/ 2434069 w 3685866"/>
                <a:gd name="csY6252" fmla="*/ 2226310 h 2287844"/>
                <a:gd name="csX6253" fmla="*/ 2434608 w 3685866"/>
                <a:gd name="csY6253" fmla="*/ 2228525 h 2287844"/>
                <a:gd name="csX6254" fmla="*/ 2433946 w 3685866"/>
                <a:gd name="csY6254" fmla="*/ 2238988 h 2287844"/>
                <a:gd name="csX6255" fmla="*/ 2437779 w 3685866"/>
                <a:gd name="csY6255" fmla="*/ 2238211 h 2287844"/>
                <a:gd name="csX6256" fmla="*/ 2439834 w 3685866"/>
                <a:gd name="csY6256" fmla="*/ 2239334 h 2287844"/>
                <a:gd name="csX6257" fmla="*/ 2442696 w 3685866"/>
                <a:gd name="csY6257" fmla="*/ 2239211 h 2287844"/>
                <a:gd name="csX6258" fmla="*/ 2446036 w 3685866"/>
                <a:gd name="csY6258" fmla="*/ 2241619 h 2287844"/>
                <a:gd name="csX6259" fmla="*/ 2447344 w 3685866"/>
                <a:gd name="csY6259" fmla="*/ 2241280 h 2287844"/>
                <a:gd name="csX6260" fmla="*/ 2448914 w 3685866"/>
                <a:gd name="csY6260" fmla="*/ 2241196 h 2287844"/>
                <a:gd name="csX6261" fmla="*/ 2450268 w 3685866"/>
                <a:gd name="csY6261" fmla="*/ 2243696 h 2287844"/>
                <a:gd name="csX6262" fmla="*/ 2452439 w 3685866"/>
                <a:gd name="csY6262" fmla="*/ 2244457 h 2287844"/>
                <a:gd name="csX6263" fmla="*/ 2456101 w 3685866"/>
                <a:gd name="csY6263" fmla="*/ 2242495 h 2287844"/>
                <a:gd name="csX6264" fmla="*/ 2461665 w 3685866"/>
                <a:gd name="csY6264" fmla="*/ 2240611 h 2287844"/>
                <a:gd name="csX6265" fmla="*/ 2464313 w 3685866"/>
                <a:gd name="csY6265" fmla="*/ 2240557 h 2287844"/>
                <a:gd name="csX6266" fmla="*/ 2470815 w 3685866"/>
                <a:gd name="csY6266" fmla="*/ 2237111 h 2287844"/>
                <a:gd name="csX6267" fmla="*/ 2473970 w 3685866"/>
                <a:gd name="csY6267" fmla="*/ 2234326 h 2287844"/>
                <a:gd name="csX6268" fmla="*/ 2485529 w 3685866"/>
                <a:gd name="csY6268" fmla="*/ 2227002 h 2287844"/>
                <a:gd name="csX6269" fmla="*/ 2490392 w 3685866"/>
                <a:gd name="csY6269" fmla="*/ 2222979 h 2287844"/>
                <a:gd name="csX6270" fmla="*/ 2495025 w 3685866"/>
                <a:gd name="csY6270" fmla="*/ 2220040 h 2287844"/>
                <a:gd name="csX6271" fmla="*/ 2497811 w 3685866"/>
                <a:gd name="csY6271" fmla="*/ 2215317 h 2287844"/>
                <a:gd name="csX6272" fmla="*/ 2502628 w 3685866"/>
                <a:gd name="csY6272" fmla="*/ 2210832 h 2287844"/>
                <a:gd name="csX6273" fmla="*/ 2502751 w 3685866"/>
                <a:gd name="csY6273" fmla="*/ 2208932 h 2287844"/>
                <a:gd name="csX6274" fmla="*/ 2503706 w 3685866"/>
                <a:gd name="csY6274" fmla="*/ 2206762 h 2287844"/>
                <a:gd name="csX6275" fmla="*/ 2511085 w 3685866"/>
                <a:gd name="csY6275" fmla="*/ 2194700 h 2287844"/>
                <a:gd name="csX6276" fmla="*/ 2513510 w 3685866"/>
                <a:gd name="csY6276" fmla="*/ 2192700 h 2287844"/>
                <a:gd name="csX6277" fmla="*/ 2516865 w 3685866"/>
                <a:gd name="csY6277" fmla="*/ 2191215 h 2287844"/>
                <a:gd name="csX6278" fmla="*/ 2518304 w 3685866"/>
                <a:gd name="csY6278" fmla="*/ 2189015 h 2287844"/>
                <a:gd name="csX6279" fmla="*/ 2519220 w 3685866"/>
                <a:gd name="csY6279" fmla="*/ 2185846 h 2287844"/>
                <a:gd name="csX6280" fmla="*/ 2523737 w 3685866"/>
                <a:gd name="csY6280" fmla="*/ 2181138 h 2287844"/>
                <a:gd name="csX6281" fmla="*/ 2526838 w 3685866"/>
                <a:gd name="csY6281" fmla="*/ 2176399 h 2287844"/>
                <a:gd name="csX6282" fmla="*/ 2529716 w 3685866"/>
                <a:gd name="csY6282" fmla="*/ 2173299 h 2287844"/>
                <a:gd name="csX6283" fmla="*/ 2531147 w 3685866"/>
                <a:gd name="csY6283" fmla="*/ 2170522 h 2287844"/>
                <a:gd name="csX6284" fmla="*/ 2538566 w 3685866"/>
                <a:gd name="csY6284" fmla="*/ 2163721 h 2287844"/>
                <a:gd name="csX6285" fmla="*/ 2544576 w 3685866"/>
                <a:gd name="csY6285" fmla="*/ 2156151 h 2287844"/>
                <a:gd name="csX6286" fmla="*/ 2550193 w 3685866"/>
                <a:gd name="csY6286" fmla="*/ 2150651 h 2287844"/>
                <a:gd name="csX6287" fmla="*/ 2551994 w 3685866"/>
                <a:gd name="csY6287" fmla="*/ 2147251 h 2287844"/>
                <a:gd name="csX6288" fmla="*/ 2559275 w 3685866"/>
                <a:gd name="csY6288" fmla="*/ 2137250 h 2287844"/>
                <a:gd name="csX6289" fmla="*/ 2561522 w 3685866"/>
                <a:gd name="csY6289" fmla="*/ 2130634 h 2287844"/>
                <a:gd name="csX6290" fmla="*/ 2564253 w 3685866"/>
                <a:gd name="csY6290" fmla="*/ 2128119 h 2287844"/>
                <a:gd name="csX6291" fmla="*/ 2565438 w 3685866"/>
                <a:gd name="csY6291" fmla="*/ 2121795 h 2287844"/>
                <a:gd name="csX6292" fmla="*/ 2567785 w 3685866"/>
                <a:gd name="csY6292" fmla="*/ 2117241 h 2287844"/>
                <a:gd name="csX6293" fmla="*/ 2568417 w 3685866"/>
                <a:gd name="csY6293" fmla="*/ 2114518 h 2287844"/>
                <a:gd name="csX6294" fmla="*/ 2569648 w 3685866"/>
                <a:gd name="csY6294" fmla="*/ 2111956 h 2287844"/>
                <a:gd name="csX6295" fmla="*/ 2578598 w 3685866"/>
                <a:gd name="csY6295" fmla="*/ 2101625 h 2287844"/>
                <a:gd name="csX6296" fmla="*/ 2582184 w 3685866"/>
                <a:gd name="csY6296" fmla="*/ 2093609 h 2287844"/>
                <a:gd name="csX6297" fmla="*/ 2586624 w 3685866"/>
                <a:gd name="csY6297" fmla="*/ 2085523 h 2287844"/>
                <a:gd name="csX6298" fmla="*/ 2589810 w 3685866"/>
                <a:gd name="csY6298" fmla="*/ 2082700 h 2287844"/>
                <a:gd name="csX6299" fmla="*/ 2593181 w 3685866"/>
                <a:gd name="csY6299" fmla="*/ 2079015 h 2287844"/>
                <a:gd name="csX6300" fmla="*/ 2595005 w 3685866"/>
                <a:gd name="csY6300" fmla="*/ 2076092 h 2287844"/>
                <a:gd name="csX6301" fmla="*/ 2600137 w 3685866"/>
                <a:gd name="csY6301" fmla="*/ 2071461 h 2287844"/>
                <a:gd name="csX6302" fmla="*/ 2602615 w 3685866"/>
                <a:gd name="csY6302" fmla="*/ 2068253 h 2287844"/>
                <a:gd name="csX6303" fmla="*/ 2603854 w 3685866"/>
                <a:gd name="csY6303" fmla="*/ 2064976 h 2287844"/>
                <a:gd name="csX6304" fmla="*/ 2605008 w 3685866"/>
                <a:gd name="csY6304" fmla="*/ 2056860 h 2287844"/>
                <a:gd name="csX6305" fmla="*/ 2608340 w 3685866"/>
                <a:gd name="csY6305" fmla="*/ 2050598 h 2287844"/>
                <a:gd name="csX6306" fmla="*/ 2607371 w 3685866"/>
                <a:gd name="csY6306" fmla="*/ 2049590 h 2287844"/>
                <a:gd name="csX6307" fmla="*/ 2606840 w 3685866"/>
                <a:gd name="csY6307" fmla="*/ 2047652 h 2287844"/>
                <a:gd name="csX6308" fmla="*/ 2607201 w 3685866"/>
                <a:gd name="csY6308" fmla="*/ 2045482 h 2287844"/>
                <a:gd name="csX6309" fmla="*/ 2607694 w 3685866"/>
                <a:gd name="csY6309" fmla="*/ 2044190 h 2287844"/>
                <a:gd name="csX6310" fmla="*/ 2608040 w 3685866"/>
                <a:gd name="csY6310" fmla="*/ 2042159 h 2287844"/>
                <a:gd name="csX6311" fmla="*/ 2608787 w 3685866"/>
                <a:gd name="csY6311" fmla="*/ 2039890 h 2287844"/>
                <a:gd name="csX6312" fmla="*/ 2609479 w 3685866"/>
                <a:gd name="csY6312" fmla="*/ 2038513 h 2287844"/>
                <a:gd name="csX6313" fmla="*/ 2611342 w 3685866"/>
                <a:gd name="csY6313" fmla="*/ 2029743 h 2287844"/>
                <a:gd name="csX6314" fmla="*/ 2611211 w 3685866"/>
                <a:gd name="csY6314" fmla="*/ 2024235 h 2287844"/>
                <a:gd name="csX6315" fmla="*/ 2610195 w 3685866"/>
                <a:gd name="csY6315" fmla="*/ 2022104 h 2287844"/>
                <a:gd name="csX6316" fmla="*/ 2610157 w 3685866"/>
                <a:gd name="csY6316" fmla="*/ 2019235 h 2287844"/>
                <a:gd name="csX6317" fmla="*/ 2612788 w 3685866"/>
                <a:gd name="csY6317" fmla="*/ 2015157 h 2287844"/>
                <a:gd name="csX6318" fmla="*/ 2613412 w 3685866"/>
                <a:gd name="csY6318" fmla="*/ 2014480 h 2287844"/>
                <a:gd name="csX6319" fmla="*/ 2613650 w 3685866"/>
                <a:gd name="csY6319" fmla="*/ 2013519 h 2287844"/>
                <a:gd name="csX6320" fmla="*/ 2612342 w 3685866"/>
                <a:gd name="csY6320" fmla="*/ 2012703 h 2287844"/>
                <a:gd name="csX6321" fmla="*/ 2611727 w 3685866"/>
                <a:gd name="csY6321" fmla="*/ 2011896 h 2287844"/>
                <a:gd name="csX6322" fmla="*/ 2610449 w 3685866"/>
                <a:gd name="csY6322" fmla="*/ 1997887 h 2287844"/>
                <a:gd name="csX6323" fmla="*/ 2611411 w 3685866"/>
                <a:gd name="csY6323" fmla="*/ 1989248 h 2287844"/>
                <a:gd name="csX6324" fmla="*/ 2614112 w 3685866"/>
                <a:gd name="csY6324" fmla="*/ 1982878 h 2287844"/>
                <a:gd name="csX6325" fmla="*/ 2614651 w 3685866"/>
                <a:gd name="csY6325" fmla="*/ 1980670 h 2287844"/>
                <a:gd name="csX6326" fmla="*/ 2615020 w 3685866"/>
                <a:gd name="csY6326" fmla="*/ 1974462 h 2287844"/>
                <a:gd name="csX6327" fmla="*/ 2618275 w 3685866"/>
                <a:gd name="csY6327" fmla="*/ 1968193 h 2287844"/>
                <a:gd name="csX6328" fmla="*/ 2620314 w 3685866"/>
                <a:gd name="csY6328" fmla="*/ 1961077 h 2287844"/>
                <a:gd name="csX6329" fmla="*/ 2624562 w 3685866"/>
                <a:gd name="csY6329" fmla="*/ 1957330 h 2287844"/>
                <a:gd name="csX6330" fmla="*/ 2627348 w 3685866"/>
                <a:gd name="csY6330" fmla="*/ 1952699 h 2287844"/>
                <a:gd name="csX6331" fmla="*/ 2629696 w 3685866"/>
                <a:gd name="csY6331" fmla="*/ 1950607 h 2287844"/>
                <a:gd name="csX6332" fmla="*/ 2630096 w 3685866"/>
                <a:gd name="csY6332" fmla="*/ 1945830 h 2287844"/>
                <a:gd name="csX6333" fmla="*/ 2632250 w 3685866"/>
                <a:gd name="csY6333" fmla="*/ 1941576 h 2287844"/>
                <a:gd name="csX6334" fmla="*/ 2630603 w 3685866"/>
                <a:gd name="csY6334" fmla="*/ 1939614 h 2287844"/>
                <a:gd name="csX6335" fmla="*/ 2628887 w 3685866"/>
                <a:gd name="csY6335" fmla="*/ 1938321 h 2287844"/>
                <a:gd name="csX6336" fmla="*/ 2625432 w 3685866"/>
                <a:gd name="csY6336" fmla="*/ 1934890 h 2287844"/>
                <a:gd name="csX6337" fmla="*/ 2624632 w 3685866"/>
                <a:gd name="csY6337" fmla="*/ 1932513 h 2287844"/>
                <a:gd name="csX6338" fmla="*/ 2627056 w 3685866"/>
                <a:gd name="csY6338" fmla="*/ 1928467 h 2287844"/>
                <a:gd name="csX6339" fmla="*/ 2627510 w 3685866"/>
                <a:gd name="csY6339" fmla="*/ 1924828 h 2287844"/>
                <a:gd name="csX6340" fmla="*/ 2627294 w 3685866"/>
                <a:gd name="csY6340" fmla="*/ 1918159 h 2287844"/>
                <a:gd name="csX6341" fmla="*/ 2623647 w 3685866"/>
                <a:gd name="csY6341" fmla="*/ 1916105 h 2287844"/>
                <a:gd name="csX6342" fmla="*/ 2619060 w 3685866"/>
                <a:gd name="csY6342" fmla="*/ 1911020 h 2287844"/>
                <a:gd name="csX6343" fmla="*/ 2618306 w 3685866"/>
                <a:gd name="csY6343" fmla="*/ 1909296 h 2287844"/>
                <a:gd name="csX6344" fmla="*/ 2619329 w 3685866"/>
                <a:gd name="csY6344" fmla="*/ 1909166 h 2287844"/>
                <a:gd name="csX6345" fmla="*/ 2625678 w 3685866"/>
                <a:gd name="csY6345" fmla="*/ 1911897 h 2287844"/>
                <a:gd name="csX6346" fmla="*/ 2628849 w 3685866"/>
                <a:gd name="csY6346" fmla="*/ 1908958 h 2287844"/>
                <a:gd name="csX6347" fmla="*/ 2630449 w 3685866"/>
                <a:gd name="csY6347" fmla="*/ 1905842 h 2287844"/>
                <a:gd name="csX6348" fmla="*/ 2629834 w 3685866"/>
                <a:gd name="csY6348" fmla="*/ 1901927 h 2287844"/>
                <a:gd name="csX6349" fmla="*/ 2626463 w 3685866"/>
                <a:gd name="csY6349" fmla="*/ 1900419 h 2287844"/>
                <a:gd name="csX6350" fmla="*/ 2622085 w 3685866"/>
                <a:gd name="csY6350" fmla="*/ 1896095 h 2287844"/>
                <a:gd name="csX6351" fmla="*/ 2621892 w 3685866"/>
                <a:gd name="csY6351" fmla="*/ 1894634 h 2287844"/>
                <a:gd name="csX6352" fmla="*/ 2615012 w 3685866"/>
                <a:gd name="csY6352" fmla="*/ 1890949 h 2287844"/>
                <a:gd name="csX6353" fmla="*/ 2607663 w 3685866"/>
                <a:gd name="csY6353" fmla="*/ 1883087 h 2287844"/>
                <a:gd name="csX6354" fmla="*/ 2605386 w 3685866"/>
                <a:gd name="csY6354" fmla="*/ 1876194 h 2287844"/>
                <a:gd name="csX6355" fmla="*/ 2604024 w 3685866"/>
                <a:gd name="csY6355" fmla="*/ 1874340 h 2287844"/>
                <a:gd name="csX6356" fmla="*/ 2597105 w 3685866"/>
                <a:gd name="csY6356" fmla="*/ 1868686 h 2287844"/>
                <a:gd name="csX6357" fmla="*/ 2595751 w 3685866"/>
                <a:gd name="csY6357" fmla="*/ 1866801 h 2287844"/>
                <a:gd name="csX6358" fmla="*/ 2593850 w 3685866"/>
                <a:gd name="csY6358" fmla="*/ 1866032 h 2287844"/>
                <a:gd name="csX6359" fmla="*/ 2585470 w 3685866"/>
                <a:gd name="csY6359" fmla="*/ 1869132 h 2287844"/>
                <a:gd name="csX6360" fmla="*/ 2580829 w 3685866"/>
                <a:gd name="csY6360" fmla="*/ 1868217 h 2287844"/>
                <a:gd name="csX6361" fmla="*/ 2571995 w 3685866"/>
                <a:gd name="csY6361" fmla="*/ 1864447 h 2287844"/>
                <a:gd name="csX6362" fmla="*/ 2571164 w 3685866"/>
                <a:gd name="csY6362" fmla="*/ 1865247 h 2287844"/>
                <a:gd name="csX6363" fmla="*/ 2572433 w 3685866"/>
                <a:gd name="csY6363" fmla="*/ 1868040 h 2287844"/>
                <a:gd name="csX6364" fmla="*/ 2572195 w 3685866"/>
                <a:gd name="csY6364" fmla="*/ 1870802 h 2287844"/>
                <a:gd name="csX6365" fmla="*/ 2572564 w 3685866"/>
                <a:gd name="csY6365" fmla="*/ 1874617 h 2287844"/>
                <a:gd name="csX6366" fmla="*/ 2572080 w 3685866"/>
                <a:gd name="csY6366" fmla="*/ 1880987 h 2287844"/>
                <a:gd name="csX6367" fmla="*/ 2571241 w 3685866"/>
                <a:gd name="csY6367" fmla="*/ 1885549 h 2287844"/>
                <a:gd name="csX6368" fmla="*/ 2568008 w 3685866"/>
                <a:gd name="csY6368" fmla="*/ 1891895 h 2287844"/>
                <a:gd name="csX6369" fmla="*/ 2566708 w 3685866"/>
                <a:gd name="csY6369" fmla="*/ 1893095 h 2287844"/>
                <a:gd name="csX6370" fmla="*/ 2563892 w 3685866"/>
                <a:gd name="csY6370" fmla="*/ 1893603 h 2287844"/>
                <a:gd name="csX6371" fmla="*/ 2562368 w 3685866"/>
                <a:gd name="csY6371" fmla="*/ 1893565 h 2287844"/>
                <a:gd name="csX6372" fmla="*/ 2563284 w 3685866"/>
                <a:gd name="csY6372" fmla="*/ 1891087 h 2287844"/>
                <a:gd name="csX6373" fmla="*/ 2565761 w 3685866"/>
                <a:gd name="csY6373" fmla="*/ 1888118 h 2287844"/>
                <a:gd name="csX6374" fmla="*/ 2569263 w 3685866"/>
                <a:gd name="csY6374" fmla="*/ 1882849 h 2287844"/>
                <a:gd name="csX6375" fmla="*/ 2569247 w 3685866"/>
                <a:gd name="csY6375" fmla="*/ 1878156 h 2287844"/>
                <a:gd name="csX6376" fmla="*/ 2568378 w 3685866"/>
                <a:gd name="csY6376" fmla="*/ 1877694 h 2287844"/>
                <a:gd name="csX6377" fmla="*/ 2567632 w 3685866"/>
                <a:gd name="csY6377" fmla="*/ 1877702 h 2287844"/>
                <a:gd name="csX6378" fmla="*/ 2565161 w 3685866"/>
                <a:gd name="csY6378" fmla="*/ 1879540 h 2287844"/>
                <a:gd name="csX6379" fmla="*/ 2562437 w 3685866"/>
                <a:gd name="csY6379" fmla="*/ 1886210 h 2287844"/>
                <a:gd name="csX6380" fmla="*/ 2555896 w 3685866"/>
                <a:gd name="csY6380" fmla="*/ 1890680 h 2287844"/>
                <a:gd name="csX6381" fmla="*/ 2551309 w 3685866"/>
                <a:gd name="csY6381" fmla="*/ 1892249 h 2287844"/>
                <a:gd name="csX6382" fmla="*/ 2542460 w 3685866"/>
                <a:gd name="csY6382" fmla="*/ 1893026 h 2287844"/>
                <a:gd name="csX6383" fmla="*/ 2540851 w 3685866"/>
                <a:gd name="csY6383" fmla="*/ 1892765 h 2287844"/>
                <a:gd name="csX6384" fmla="*/ 2540151 w 3685866"/>
                <a:gd name="csY6384" fmla="*/ 1891564 h 2287844"/>
                <a:gd name="csX6385" fmla="*/ 2542144 w 3685866"/>
                <a:gd name="csY6385" fmla="*/ 1889657 h 2287844"/>
                <a:gd name="csX6386" fmla="*/ 2546538 w 3685866"/>
                <a:gd name="csY6386" fmla="*/ 1886918 h 2287844"/>
                <a:gd name="csX6387" fmla="*/ 2549294 w 3685866"/>
                <a:gd name="csY6387" fmla="*/ 1881133 h 2287844"/>
                <a:gd name="csX6388" fmla="*/ 2552341 w 3685866"/>
                <a:gd name="csY6388" fmla="*/ 1879764 h 2287844"/>
                <a:gd name="csX6389" fmla="*/ 2553395 w 3685866"/>
                <a:gd name="csY6389" fmla="*/ 1878171 h 2287844"/>
                <a:gd name="csX6390" fmla="*/ 2548808 w 3685866"/>
                <a:gd name="csY6390" fmla="*/ 1877302 h 2287844"/>
                <a:gd name="csX6391" fmla="*/ 2545653 w 3685866"/>
                <a:gd name="csY6391" fmla="*/ 1875209 h 2287844"/>
                <a:gd name="csX6392" fmla="*/ 2542691 w 3685866"/>
                <a:gd name="csY6392" fmla="*/ 1872532 h 2287844"/>
                <a:gd name="csX6393" fmla="*/ 2544076 w 3685866"/>
                <a:gd name="csY6393" fmla="*/ 1871686 h 2287844"/>
                <a:gd name="csX6394" fmla="*/ 2545115 w 3685866"/>
                <a:gd name="csY6394" fmla="*/ 1871432 h 2287844"/>
                <a:gd name="csX6395" fmla="*/ 2546454 w 3685866"/>
                <a:gd name="csY6395" fmla="*/ 1870478 h 2287844"/>
                <a:gd name="csX6396" fmla="*/ 2549755 w 3685866"/>
                <a:gd name="csY6396" fmla="*/ 1865801 h 2287844"/>
                <a:gd name="csX6397" fmla="*/ 2546708 w 3685866"/>
                <a:gd name="csY6397" fmla="*/ 1865509 h 2287844"/>
                <a:gd name="csX6398" fmla="*/ 2543522 w 3685866"/>
                <a:gd name="csY6398" fmla="*/ 1865832 h 2287844"/>
                <a:gd name="csX6399" fmla="*/ 2538427 w 3685866"/>
                <a:gd name="csY6399" fmla="*/ 1869525 h 2287844"/>
                <a:gd name="csX6400" fmla="*/ 2537442 w 3685866"/>
                <a:gd name="csY6400" fmla="*/ 1871494 h 2287844"/>
                <a:gd name="csX6401" fmla="*/ 2539089 w 3685866"/>
                <a:gd name="csY6401" fmla="*/ 1874125 h 2287844"/>
                <a:gd name="csX6402" fmla="*/ 2540936 w 3685866"/>
                <a:gd name="csY6402" fmla="*/ 1875287 h 2287844"/>
                <a:gd name="csX6403" fmla="*/ 2538720 w 3685866"/>
                <a:gd name="csY6403" fmla="*/ 1882733 h 2287844"/>
                <a:gd name="csX6404" fmla="*/ 2535772 w 3685866"/>
                <a:gd name="csY6404" fmla="*/ 1881771 h 2287844"/>
                <a:gd name="csX6405" fmla="*/ 2532910 w 3685866"/>
                <a:gd name="csY6405" fmla="*/ 1882094 h 2287844"/>
                <a:gd name="csX6406" fmla="*/ 2531109 w 3685866"/>
                <a:gd name="csY6406" fmla="*/ 1884179 h 2287844"/>
                <a:gd name="csX6407" fmla="*/ 2529301 w 3685866"/>
                <a:gd name="csY6407" fmla="*/ 1883379 h 2287844"/>
                <a:gd name="csX6408" fmla="*/ 2528523 w 3685866"/>
                <a:gd name="csY6408" fmla="*/ 1878733 h 2287844"/>
                <a:gd name="csX6409" fmla="*/ 2529524 w 3685866"/>
                <a:gd name="csY6409" fmla="*/ 1873994 h 2287844"/>
                <a:gd name="csX6410" fmla="*/ 2530409 w 3685866"/>
                <a:gd name="csY6410" fmla="*/ 1863216 h 2287844"/>
                <a:gd name="csX6411" fmla="*/ 2531494 w 3685866"/>
                <a:gd name="csY6411" fmla="*/ 1859547 h 2287844"/>
                <a:gd name="csX6412" fmla="*/ 2531563 w 3685866"/>
                <a:gd name="csY6412" fmla="*/ 1855500 h 2287844"/>
                <a:gd name="csX6413" fmla="*/ 2530993 w 3685866"/>
                <a:gd name="csY6413" fmla="*/ 1853285 h 2287844"/>
                <a:gd name="csX6414" fmla="*/ 2529216 w 3685866"/>
                <a:gd name="csY6414" fmla="*/ 1853162 h 2287844"/>
                <a:gd name="csX6415" fmla="*/ 2526315 w 3685866"/>
                <a:gd name="csY6415" fmla="*/ 1853562 h 2287844"/>
                <a:gd name="csX6416" fmla="*/ 2518919 w 3685866"/>
                <a:gd name="csY6416" fmla="*/ 1853546 h 2287844"/>
                <a:gd name="csX6417" fmla="*/ 2510570 w 3685866"/>
                <a:gd name="csY6417" fmla="*/ 1854670 h 2287844"/>
                <a:gd name="csX6418" fmla="*/ 2501635 w 3685866"/>
                <a:gd name="csY6418" fmla="*/ 1850631 h 2287844"/>
                <a:gd name="csX6419" fmla="*/ 2499211 w 3685866"/>
                <a:gd name="csY6419" fmla="*/ 1850077 h 2287844"/>
                <a:gd name="csX6420" fmla="*/ 2497757 w 3685866"/>
                <a:gd name="csY6420" fmla="*/ 1849177 h 2287844"/>
                <a:gd name="csX6421" fmla="*/ 2496757 w 3685866"/>
                <a:gd name="csY6421" fmla="*/ 1845092 h 2287844"/>
                <a:gd name="csX6422" fmla="*/ 2497257 w 3685866"/>
                <a:gd name="csY6422" fmla="*/ 1842754 h 2287844"/>
                <a:gd name="csX6423" fmla="*/ 2497850 w 3685866"/>
                <a:gd name="csY6423" fmla="*/ 1841253 h 2287844"/>
                <a:gd name="csX6424" fmla="*/ 2503859 w 3685866"/>
                <a:gd name="csY6424" fmla="*/ 1834845 h 2287844"/>
                <a:gd name="csX6425" fmla="*/ 2508400 w 3685866"/>
                <a:gd name="csY6425" fmla="*/ 1833084 h 2287844"/>
                <a:gd name="csX6426" fmla="*/ 2517557 w 3685866"/>
                <a:gd name="csY6426" fmla="*/ 1825845 h 2287844"/>
                <a:gd name="csX6427" fmla="*/ 2521359 w 3685866"/>
                <a:gd name="csY6427" fmla="*/ 1819852 h 2287844"/>
                <a:gd name="csX6428" fmla="*/ 2523722 w 3685866"/>
                <a:gd name="csY6428" fmla="*/ 1817313 h 2287844"/>
                <a:gd name="csX6429" fmla="*/ 2530924 w 3685866"/>
                <a:gd name="csY6429" fmla="*/ 1812828 h 2287844"/>
                <a:gd name="csX6430" fmla="*/ 2535641 w 3685866"/>
                <a:gd name="csY6430" fmla="*/ 1808959 h 2287844"/>
                <a:gd name="csX6431" fmla="*/ 2539474 w 3685866"/>
                <a:gd name="csY6431" fmla="*/ 1805236 h 2287844"/>
                <a:gd name="csX6432" fmla="*/ 2543676 w 3685866"/>
                <a:gd name="csY6432" fmla="*/ 1802066 h 2287844"/>
                <a:gd name="csX6433" fmla="*/ 2547746 w 3685866"/>
                <a:gd name="csY6433" fmla="*/ 1796766 h 2287844"/>
                <a:gd name="csX6434" fmla="*/ 2550309 w 3685866"/>
                <a:gd name="csY6434" fmla="*/ 1795712 h 2287844"/>
                <a:gd name="csX6435" fmla="*/ 2558566 w 3685866"/>
                <a:gd name="csY6435" fmla="*/ 1784311 h 2287844"/>
                <a:gd name="csX6436" fmla="*/ 2560013 w 3685866"/>
                <a:gd name="csY6436" fmla="*/ 1781750 h 2287844"/>
                <a:gd name="csX6437" fmla="*/ 2560860 w 3685866"/>
                <a:gd name="csY6437" fmla="*/ 1778241 h 2287844"/>
                <a:gd name="csX6438" fmla="*/ 2561668 w 3685866"/>
                <a:gd name="csY6438" fmla="*/ 1776657 h 2287844"/>
                <a:gd name="csX6439" fmla="*/ 2571271 w 3685866"/>
                <a:gd name="csY6439" fmla="*/ 1763418 h 2287844"/>
                <a:gd name="csX6440" fmla="*/ 2577828 w 3685866"/>
                <a:gd name="csY6440" fmla="*/ 1758563 h 2287844"/>
                <a:gd name="csX6441" fmla="*/ 2582484 w 3685866"/>
                <a:gd name="csY6441" fmla="*/ 1751671 h 2287844"/>
                <a:gd name="csX6442" fmla="*/ 2588147 w 3685866"/>
                <a:gd name="csY6442" fmla="*/ 1748947 h 2287844"/>
                <a:gd name="csX6443" fmla="*/ 2589510 w 3685866"/>
                <a:gd name="csY6443" fmla="*/ 1747809 h 2287844"/>
                <a:gd name="csX6444" fmla="*/ 2591934 w 3685866"/>
                <a:gd name="csY6444" fmla="*/ 1743909 h 2287844"/>
                <a:gd name="csX6445" fmla="*/ 2595912 w 3685866"/>
                <a:gd name="csY6445" fmla="*/ 1741562 h 2287844"/>
                <a:gd name="csX6446" fmla="*/ 2597166 w 3685866"/>
                <a:gd name="csY6446" fmla="*/ 1740154 h 2287844"/>
                <a:gd name="csX6447" fmla="*/ 2600214 w 3685866"/>
                <a:gd name="csY6447" fmla="*/ 1734593 h 2287844"/>
                <a:gd name="csX6448" fmla="*/ 2609818 w 3685866"/>
                <a:gd name="csY6448" fmla="*/ 1729492 h 2287844"/>
                <a:gd name="csX6449" fmla="*/ 2610857 w 3685866"/>
                <a:gd name="csY6449" fmla="*/ 1727400 h 2287844"/>
                <a:gd name="csX6450" fmla="*/ 2614958 w 3685866"/>
                <a:gd name="csY6450" fmla="*/ 1713291 h 2287844"/>
                <a:gd name="csX6451" fmla="*/ 2617229 w 3685866"/>
                <a:gd name="csY6451" fmla="*/ 1709552 h 2287844"/>
                <a:gd name="csX6452" fmla="*/ 2621500 w 3685866"/>
                <a:gd name="csY6452" fmla="*/ 1704898 h 2287844"/>
                <a:gd name="csX6453" fmla="*/ 2629264 w 3685866"/>
                <a:gd name="csY6453" fmla="*/ 1700313 h 2287844"/>
                <a:gd name="csX6454" fmla="*/ 2634790 w 3685866"/>
                <a:gd name="csY6454" fmla="*/ 1695313 h 2287844"/>
                <a:gd name="csX6455" fmla="*/ 2638068 w 3685866"/>
                <a:gd name="csY6455" fmla="*/ 1691320 h 2287844"/>
                <a:gd name="csX6456" fmla="*/ 2643916 w 3685866"/>
                <a:gd name="csY6456" fmla="*/ 1680712 h 2287844"/>
                <a:gd name="csX6457" fmla="*/ 2650496 w 3685866"/>
                <a:gd name="csY6457" fmla="*/ 1674296 h 2287844"/>
                <a:gd name="csX6458" fmla="*/ 2655898 w 3685866"/>
                <a:gd name="csY6458" fmla="*/ 1670611 h 2287844"/>
                <a:gd name="csX6459" fmla="*/ 2669111 w 3685866"/>
                <a:gd name="csY6459" fmla="*/ 1665126 h 2287844"/>
                <a:gd name="csX6460" fmla="*/ 2676276 w 3685866"/>
                <a:gd name="csY6460" fmla="*/ 1666249 h 2287844"/>
                <a:gd name="csX6461" fmla="*/ 2683733 w 3685866"/>
                <a:gd name="csY6461" fmla="*/ 1663380 h 2287844"/>
                <a:gd name="csX6462" fmla="*/ 2689227 w 3685866"/>
                <a:gd name="csY6462" fmla="*/ 1663511 h 2287844"/>
                <a:gd name="csX6463" fmla="*/ 2697007 w 3685866"/>
                <a:gd name="csY6463" fmla="*/ 1664865 h 2287844"/>
                <a:gd name="csX6464" fmla="*/ 2720140 w 3685866"/>
                <a:gd name="csY6464" fmla="*/ 1663288 h 2287844"/>
                <a:gd name="csX6465" fmla="*/ 2724495 w 3685866"/>
                <a:gd name="csY6465" fmla="*/ 1664972 h 2287844"/>
                <a:gd name="csX6466" fmla="*/ 2726065 w 3685866"/>
                <a:gd name="csY6466" fmla="*/ 1666811 h 2287844"/>
                <a:gd name="csX6467" fmla="*/ 2728282 w 3685866"/>
                <a:gd name="csY6467" fmla="*/ 1672373 h 2287844"/>
                <a:gd name="csX6468" fmla="*/ 2730829 w 3685866"/>
                <a:gd name="csY6468" fmla="*/ 1673542 h 2287844"/>
                <a:gd name="csX6469" fmla="*/ 2735662 w 3685866"/>
                <a:gd name="csY6469" fmla="*/ 1671404 h 2287844"/>
                <a:gd name="csX6470" fmla="*/ 2739348 w 3685866"/>
                <a:gd name="csY6470" fmla="*/ 1662572 h 2287844"/>
                <a:gd name="csX6471" fmla="*/ 2741356 w 3685866"/>
                <a:gd name="csY6471" fmla="*/ 1661449 h 2287844"/>
                <a:gd name="csX6472" fmla="*/ 2747113 w 3685866"/>
                <a:gd name="csY6472" fmla="*/ 1665011 h 2287844"/>
                <a:gd name="csX6473" fmla="*/ 2752214 w 3685866"/>
                <a:gd name="csY6473" fmla="*/ 1665319 h 2287844"/>
                <a:gd name="csX6474" fmla="*/ 2762465 w 3685866"/>
                <a:gd name="csY6474" fmla="*/ 1669427 h 2287844"/>
                <a:gd name="csX6475" fmla="*/ 2766205 w 3685866"/>
                <a:gd name="csY6475" fmla="*/ 1668488 h 2287844"/>
                <a:gd name="csX6476" fmla="*/ 2770237 w 3685866"/>
                <a:gd name="csY6476" fmla="*/ 1664372 h 2287844"/>
                <a:gd name="csX6477" fmla="*/ 2778502 w 3685866"/>
                <a:gd name="csY6477" fmla="*/ 1663265 h 2287844"/>
                <a:gd name="csX6478" fmla="*/ 2783550 w 3685866"/>
                <a:gd name="csY6478" fmla="*/ 1669680 h 2287844"/>
                <a:gd name="csX6479" fmla="*/ 2788629 w 3685866"/>
                <a:gd name="csY6479" fmla="*/ 1669865 h 2287844"/>
                <a:gd name="csX6480" fmla="*/ 2792677 w 3685866"/>
                <a:gd name="csY6480" fmla="*/ 1668819 h 2287844"/>
                <a:gd name="csX6481" fmla="*/ 2793770 w 3685866"/>
                <a:gd name="csY6481" fmla="*/ 1665165 h 2287844"/>
                <a:gd name="csX6482" fmla="*/ 2792154 w 3685866"/>
                <a:gd name="csY6482" fmla="*/ 1663857 h 2287844"/>
                <a:gd name="csX6483" fmla="*/ 2789014 w 3685866"/>
                <a:gd name="csY6483" fmla="*/ 1664980 h 2287844"/>
                <a:gd name="csX6484" fmla="*/ 2788245 w 3685866"/>
                <a:gd name="csY6484" fmla="*/ 1661803 h 2287844"/>
                <a:gd name="csX6485" fmla="*/ 2790153 w 3685866"/>
                <a:gd name="csY6485" fmla="*/ 1658249 h 2287844"/>
                <a:gd name="csX6486" fmla="*/ 2792908 w 3685866"/>
                <a:gd name="csY6486" fmla="*/ 1660680 h 2287844"/>
                <a:gd name="csX6487" fmla="*/ 2797402 w 3685866"/>
                <a:gd name="csY6487" fmla="*/ 1660449 h 2287844"/>
                <a:gd name="csX6488" fmla="*/ 2798957 w 3685866"/>
                <a:gd name="csY6488" fmla="*/ 1660126 h 2287844"/>
                <a:gd name="csX6489" fmla="*/ 2798318 w 3685866"/>
                <a:gd name="csY6489" fmla="*/ 1658487 h 2287844"/>
                <a:gd name="csX6490" fmla="*/ 2797287 w 3685866"/>
                <a:gd name="csY6490" fmla="*/ 1657126 h 2287844"/>
                <a:gd name="csX6491" fmla="*/ 2795932 w 3685866"/>
                <a:gd name="csY6491" fmla="*/ 1654072 h 2287844"/>
                <a:gd name="csX6492" fmla="*/ 2800804 w 3685866"/>
                <a:gd name="csY6492" fmla="*/ 1649894 h 2287844"/>
                <a:gd name="csX6493" fmla="*/ 2803697 w 3685866"/>
                <a:gd name="csY6493" fmla="*/ 1648502 h 2287844"/>
                <a:gd name="csX6494" fmla="*/ 2808407 w 3685866"/>
                <a:gd name="csY6494" fmla="*/ 1648102 h 2287844"/>
                <a:gd name="csX6495" fmla="*/ 2820496 w 3685866"/>
                <a:gd name="csY6495" fmla="*/ 1653195 h 2287844"/>
                <a:gd name="csX6496" fmla="*/ 2823151 w 3685866"/>
                <a:gd name="csY6496" fmla="*/ 1653726 h 2287844"/>
                <a:gd name="csX6497" fmla="*/ 2825998 w 3685866"/>
                <a:gd name="csY6497" fmla="*/ 1655779 h 2287844"/>
                <a:gd name="csX6498" fmla="*/ 2830539 w 3685866"/>
                <a:gd name="csY6498" fmla="*/ 1657241 h 2287844"/>
                <a:gd name="csX6499" fmla="*/ 2827784 w 3685866"/>
                <a:gd name="csY6499" fmla="*/ 1658572 h 2287844"/>
                <a:gd name="csX6500" fmla="*/ 2826568 w 3685866"/>
                <a:gd name="csY6500" fmla="*/ 1659872 h 2287844"/>
                <a:gd name="csX6501" fmla="*/ 2829415 w 3685866"/>
                <a:gd name="csY6501" fmla="*/ 1659357 h 2287844"/>
                <a:gd name="csX6502" fmla="*/ 2831878 w 3685866"/>
                <a:gd name="csY6502" fmla="*/ 1660949 h 2287844"/>
                <a:gd name="csX6503" fmla="*/ 2833909 w 3685866"/>
                <a:gd name="csY6503" fmla="*/ 1661303 h 2287844"/>
                <a:gd name="csX6504" fmla="*/ 2834771 w 3685866"/>
                <a:gd name="csY6504" fmla="*/ 1660680 h 2287844"/>
                <a:gd name="csX6505" fmla="*/ 2835825 w 3685866"/>
                <a:gd name="csY6505" fmla="*/ 1658657 h 2287844"/>
                <a:gd name="csX6506" fmla="*/ 2837342 w 3685866"/>
                <a:gd name="csY6506" fmla="*/ 1656603 h 2287844"/>
                <a:gd name="csX6507" fmla="*/ 2838450 w 3685866"/>
                <a:gd name="csY6507" fmla="*/ 1655995 h 2287844"/>
                <a:gd name="csX6508" fmla="*/ 2841405 w 3685866"/>
                <a:gd name="csY6508" fmla="*/ 1656095 h 2287844"/>
                <a:gd name="csX6509" fmla="*/ 2845245 w 3685866"/>
                <a:gd name="csY6509" fmla="*/ 1657041 h 2287844"/>
                <a:gd name="csX6510" fmla="*/ 2848223 w 3685866"/>
                <a:gd name="csY6510" fmla="*/ 1658618 h 2287844"/>
                <a:gd name="csX6511" fmla="*/ 2854964 w 3685866"/>
                <a:gd name="csY6511" fmla="*/ 1667126 h 2287844"/>
                <a:gd name="csX6512" fmla="*/ 2858081 w 3685866"/>
                <a:gd name="csY6512" fmla="*/ 1668780 h 2287844"/>
                <a:gd name="csX6513" fmla="*/ 2861582 w 3685866"/>
                <a:gd name="csY6513" fmla="*/ 1668503 h 2287844"/>
                <a:gd name="csX6514" fmla="*/ 2862991 w 3685866"/>
                <a:gd name="csY6514" fmla="*/ 1669034 h 2287844"/>
                <a:gd name="csX6515" fmla="*/ 2864953 w 3685866"/>
                <a:gd name="csY6515" fmla="*/ 1671327 h 2287844"/>
                <a:gd name="csX6516" fmla="*/ 2859112 w 3685866"/>
                <a:gd name="csY6516" fmla="*/ 1674004 h 2287844"/>
                <a:gd name="csX6517" fmla="*/ 2853571 w 3685866"/>
                <a:gd name="csY6517" fmla="*/ 1674565 h 2287844"/>
                <a:gd name="csX6518" fmla="*/ 2848631 w 3685866"/>
                <a:gd name="csY6518" fmla="*/ 1673835 h 2287844"/>
                <a:gd name="csX6519" fmla="*/ 2840335 w 3685866"/>
                <a:gd name="csY6519" fmla="*/ 1677258 h 2287844"/>
                <a:gd name="csX6520" fmla="*/ 2844783 w 3685866"/>
                <a:gd name="csY6520" fmla="*/ 1685928 h 2287844"/>
                <a:gd name="csX6521" fmla="*/ 2852940 w 3685866"/>
                <a:gd name="csY6521" fmla="*/ 1686282 h 2287844"/>
                <a:gd name="csX6522" fmla="*/ 2861221 w 3685866"/>
                <a:gd name="csY6522" fmla="*/ 1684451 h 2287844"/>
                <a:gd name="csX6523" fmla="*/ 2862890 w 3685866"/>
                <a:gd name="csY6523" fmla="*/ 1680835 h 2287844"/>
                <a:gd name="csX6524" fmla="*/ 2866230 w 3685866"/>
                <a:gd name="csY6524" fmla="*/ 1679420 h 2287844"/>
                <a:gd name="csX6525" fmla="*/ 2867985 w 3685866"/>
                <a:gd name="csY6525" fmla="*/ 1679604 h 2287844"/>
                <a:gd name="csX6526" fmla="*/ 2871763 w 3685866"/>
                <a:gd name="csY6526" fmla="*/ 1682627 h 2287844"/>
                <a:gd name="csX6527" fmla="*/ 2876996 w 3685866"/>
                <a:gd name="csY6527" fmla="*/ 1683789 h 2287844"/>
                <a:gd name="csX6528" fmla="*/ 2878389 w 3685866"/>
                <a:gd name="csY6528" fmla="*/ 1683258 h 2287844"/>
                <a:gd name="csX6529" fmla="*/ 2882614 w 3685866"/>
                <a:gd name="csY6529" fmla="*/ 1677281 h 2287844"/>
                <a:gd name="csX6530" fmla="*/ 2885169 w 3685866"/>
                <a:gd name="csY6530" fmla="*/ 1676758 h 2287844"/>
                <a:gd name="csX6531" fmla="*/ 2886831 w 3685866"/>
                <a:gd name="csY6531" fmla="*/ 1676889 h 2287844"/>
                <a:gd name="csX6532" fmla="*/ 2888732 w 3685866"/>
                <a:gd name="csY6532" fmla="*/ 1671704 h 2287844"/>
                <a:gd name="csX6533" fmla="*/ 2895950 w 3685866"/>
                <a:gd name="csY6533" fmla="*/ 1671281 h 2287844"/>
                <a:gd name="csX6534" fmla="*/ 2900198 w 3685866"/>
                <a:gd name="csY6534" fmla="*/ 1675927 h 2287844"/>
                <a:gd name="csX6535" fmla="*/ 2902768 w 3685866"/>
                <a:gd name="csY6535" fmla="*/ 1677550 h 2287844"/>
                <a:gd name="csX6536" fmla="*/ 2907863 w 3685866"/>
                <a:gd name="csY6536" fmla="*/ 1676166 h 2287844"/>
                <a:gd name="csX6537" fmla="*/ 2910648 w 3685866"/>
                <a:gd name="csY6537" fmla="*/ 1672834 h 2287844"/>
                <a:gd name="csX6538" fmla="*/ 2912418 w 3685866"/>
                <a:gd name="csY6538" fmla="*/ 1671627 h 2287844"/>
                <a:gd name="csX6539" fmla="*/ 2917721 w 3685866"/>
                <a:gd name="csY6539" fmla="*/ 1674796 h 2287844"/>
                <a:gd name="csX6540" fmla="*/ 2920322 w 3685866"/>
                <a:gd name="csY6540" fmla="*/ 1672850 h 2287844"/>
                <a:gd name="csX6541" fmla="*/ 2924485 w 3685866"/>
                <a:gd name="csY6541" fmla="*/ 1672511 h 2287844"/>
                <a:gd name="csX6542" fmla="*/ 2927586 w 3685866"/>
                <a:gd name="csY6542" fmla="*/ 1672742 h 2287844"/>
                <a:gd name="csX6543" fmla="*/ 2927424 w 3685866"/>
                <a:gd name="csY6543" fmla="*/ 1669373 h 2287844"/>
                <a:gd name="csX6544" fmla="*/ 2927717 w 3685866"/>
                <a:gd name="csY6544" fmla="*/ 1665573 h 2287844"/>
                <a:gd name="csX6545" fmla="*/ 2923492 w 3685866"/>
                <a:gd name="csY6545" fmla="*/ 1661788 h 2287844"/>
                <a:gd name="csX6546" fmla="*/ 2915096 w 3685866"/>
                <a:gd name="csY6546" fmla="*/ 1657941 h 2287844"/>
                <a:gd name="csX6547" fmla="*/ 2910241 w 3685866"/>
                <a:gd name="csY6547" fmla="*/ 1660434 h 2287844"/>
                <a:gd name="csX6548" fmla="*/ 2908394 w 3685866"/>
                <a:gd name="csY6548" fmla="*/ 1660703 h 2287844"/>
                <a:gd name="csX6549" fmla="*/ 2907116 w 3685866"/>
                <a:gd name="csY6549" fmla="*/ 1660357 h 2287844"/>
                <a:gd name="csX6550" fmla="*/ 2905754 w 3685866"/>
                <a:gd name="csY6550" fmla="*/ 1658441 h 2287844"/>
                <a:gd name="csX6551" fmla="*/ 2907032 w 3685866"/>
                <a:gd name="csY6551" fmla="*/ 1655387 h 2287844"/>
                <a:gd name="csX6552" fmla="*/ 2908324 w 3685866"/>
                <a:gd name="csY6552" fmla="*/ 1652918 h 2287844"/>
                <a:gd name="csX6553" fmla="*/ 2908270 w 3685866"/>
                <a:gd name="csY6553" fmla="*/ 1649841 h 2287844"/>
                <a:gd name="csX6554" fmla="*/ 2908840 w 3685866"/>
                <a:gd name="csY6554" fmla="*/ 1645433 h 2287844"/>
                <a:gd name="csX6555" fmla="*/ 2910933 w 3685866"/>
                <a:gd name="csY6555" fmla="*/ 1643571 h 2287844"/>
                <a:gd name="csX6556" fmla="*/ 2912033 w 3685866"/>
                <a:gd name="csY6556" fmla="*/ 1643271 h 2287844"/>
                <a:gd name="csX6557" fmla="*/ 2915004 w 3685866"/>
                <a:gd name="csY6557" fmla="*/ 1634163 h 2287844"/>
                <a:gd name="csX6558" fmla="*/ 2923485 w 3685866"/>
                <a:gd name="csY6558" fmla="*/ 1621939 h 2287844"/>
                <a:gd name="csX6559" fmla="*/ 2933358 w 3685866"/>
                <a:gd name="csY6559" fmla="*/ 1614369 h 2287844"/>
                <a:gd name="csX6560" fmla="*/ 2939583 w 3685866"/>
                <a:gd name="csY6560" fmla="*/ 1608546 h 2287844"/>
                <a:gd name="csX6561" fmla="*/ 2942546 w 3685866"/>
                <a:gd name="csY6561" fmla="*/ 1604368 h 2287844"/>
                <a:gd name="csX6562" fmla="*/ 2946925 w 3685866"/>
                <a:gd name="csY6562" fmla="*/ 1594691 h 2287844"/>
                <a:gd name="csX6563" fmla="*/ 2953150 w 3685866"/>
                <a:gd name="csY6563" fmla="*/ 1587583 h 2287844"/>
                <a:gd name="csX6564" fmla="*/ 2956144 w 3685866"/>
                <a:gd name="csY6564" fmla="*/ 1585306 h 2287844"/>
                <a:gd name="csX6565" fmla="*/ 2959322 w 3685866"/>
                <a:gd name="csY6565" fmla="*/ 1582329 h 2287844"/>
                <a:gd name="csX6566" fmla="*/ 2960415 w 3685866"/>
                <a:gd name="csY6566" fmla="*/ 1572959 h 2287844"/>
                <a:gd name="csX6567" fmla="*/ 2962800 w 3685866"/>
                <a:gd name="csY6567" fmla="*/ 1570743 h 2287844"/>
                <a:gd name="csX6568" fmla="*/ 2964986 w 3685866"/>
                <a:gd name="csY6568" fmla="*/ 1569135 h 2287844"/>
                <a:gd name="csX6569" fmla="*/ 2969142 w 3685866"/>
                <a:gd name="csY6569" fmla="*/ 1564127 h 2287844"/>
                <a:gd name="csX6570" fmla="*/ 2975329 w 3685866"/>
                <a:gd name="csY6570" fmla="*/ 1560881 h 2287844"/>
                <a:gd name="csX6571" fmla="*/ 2977460 w 3685866"/>
                <a:gd name="csY6571" fmla="*/ 1558511 h 2287844"/>
                <a:gd name="csX6572" fmla="*/ 2984586 w 3685866"/>
                <a:gd name="csY6572" fmla="*/ 1558681 h 2287844"/>
                <a:gd name="csX6573" fmla="*/ 2990435 w 3685866"/>
                <a:gd name="csY6573" fmla="*/ 1560581 h 2287844"/>
                <a:gd name="csX6574" fmla="*/ 2992197 w 3685866"/>
                <a:gd name="csY6574" fmla="*/ 1560065 h 2287844"/>
                <a:gd name="csX6575" fmla="*/ 2996137 w 3685866"/>
                <a:gd name="csY6575" fmla="*/ 1557296 h 2287844"/>
                <a:gd name="csX6576" fmla="*/ 3000747 w 3685866"/>
                <a:gd name="csY6576" fmla="*/ 1557965 h 2287844"/>
                <a:gd name="csX6577" fmla="*/ 3006734 w 3685866"/>
                <a:gd name="csY6577" fmla="*/ 1556173 h 2287844"/>
                <a:gd name="csX6578" fmla="*/ 3012182 w 3685866"/>
                <a:gd name="csY6578" fmla="*/ 1552880 h 2287844"/>
                <a:gd name="csX6579" fmla="*/ 3014606 w 3685866"/>
                <a:gd name="csY6579" fmla="*/ 1552557 h 2287844"/>
                <a:gd name="csX6580" fmla="*/ 3016892 w 3685866"/>
                <a:gd name="csY6580" fmla="*/ 1553257 h 2287844"/>
                <a:gd name="csX6581" fmla="*/ 3019654 w 3685866"/>
                <a:gd name="csY6581" fmla="*/ 1558104 h 2287844"/>
                <a:gd name="csX6582" fmla="*/ 3021240 w 3685866"/>
                <a:gd name="csY6582" fmla="*/ 1559319 h 2287844"/>
                <a:gd name="csX6583" fmla="*/ 3022448 w 3685866"/>
                <a:gd name="csY6583" fmla="*/ 1562143 h 2287844"/>
                <a:gd name="csX6584" fmla="*/ 3026119 w 3685866"/>
                <a:gd name="csY6584" fmla="*/ 1560373 h 2287844"/>
                <a:gd name="csX6585" fmla="*/ 3036061 w 3685866"/>
                <a:gd name="csY6585" fmla="*/ 1553780 h 2287844"/>
                <a:gd name="csX6586" fmla="*/ 3037254 w 3685866"/>
                <a:gd name="csY6586" fmla="*/ 1553734 h 2287844"/>
                <a:gd name="csX6587" fmla="*/ 3038793 w 3685866"/>
                <a:gd name="csY6587" fmla="*/ 1554173 h 2287844"/>
                <a:gd name="csX6588" fmla="*/ 3039054 w 3685866"/>
                <a:gd name="csY6588" fmla="*/ 1556727 h 2287844"/>
                <a:gd name="csX6589" fmla="*/ 3038962 w 3685866"/>
                <a:gd name="csY6589" fmla="*/ 1558788 h 2287844"/>
                <a:gd name="csX6590" fmla="*/ 3037446 w 3685866"/>
                <a:gd name="csY6590" fmla="*/ 1565420 h 2287844"/>
                <a:gd name="csX6591" fmla="*/ 3035630 w 3685866"/>
                <a:gd name="csY6591" fmla="*/ 1570405 h 2287844"/>
                <a:gd name="csX6592" fmla="*/ 3030621 w 3685866"/>
                <a:gd name="csY6592" fmla="*/ 1580028 h 2287844"/>
                <a:gd name="csX6593" fmla="*/ 3029589 w 3685866"/>
                <a:gd name="csY6593" fmla="*/ 1581475 h 2287844"/>
                <a:gd name="csX6594" fmla="*/ 3030259 w 3685866"/>
                <a:gd name="csY6594" fmla="*/ 1584044 h 2287844"/>
                <a:gd name="csX6595" fmla="*/ 3031021 w 3685866"/>
                <a:gd name="csY6595" fmla="*/ 1588775 h 2287844"/>
                <a:gd name="csX6596" fmla="*/ 3028550 w 3685866"/>
                <a:gd name="csY6596" fmla="*/ 1593883 h 2287844"/>
                <a:gd name="csX6597" fmla="*/ 3027596 w 3685866"/>
                <a:gd name="csY6597" fmla="*/ 1596429 h 2287844"/>
                <a:gd name="csX6598" fmla="*/ 3029597 w 3685866"/>
                <a:gd name="csY6598" fmla="*/ 1597014 h 2287844"/>
                <a:gd name="csX6599" fmla="*/ 3032213 w 3685866"/>
                <a:gd name="csY6599" fmla="*/ 1594168 h 2287844"/>
                <a:gd name="csX6600" fmla="*/ 3036107 w 3685866"/>
                <a:gd name="csY6600" fmla="*/ 1592383 h 2287844"/>
                <a:gd name="csX6601" fmla="*/ 3038200 w 3685866"/>
                <a:gd name="csY6601" fmla="*/ 1592514 h 2287844"/>
                <a:gd name="csX6602" fmla="*/ 3040301 w 3685866"/>
                <a:gd name="csY6602" fmla="*/ 1593368 h 2287844"/>
                <a:gd name="csX6603" fmla="*/ 3036992 w 3685866"/>
                <a:gd name="csY6603" fmla="*/ 1601976 h 2287844"/>
                <a:gd name="csX6604" fmla="*/ 3036461 w 3685866"/>
                <a:gd name="csY6604" fmla="*/ 1606476 h 2287844"/>
                <a:gd name="csX6605" fmla="*/ 3035953 w 3685866"/>
                <a:gd name="csY6605" fmla="*/ 1608192 h 2287844"/>
                <a:gd name="csX6606" fmla="*/ 3035868 w 3685866"/>
                <a:gd name="csY6606" fmla="*/ 1610492 h 2287844"/>
                <a:gd name="csX6607" fmla="*/ 3038324 w 3685866"/>
                <a:gd name="csY6607" fmla="*/ 1609230 h 2287844"/>
                <a:gd name="csX6608" fmla="*/ 3040070 w 3685866"/>
                <a:gd name="csY6608" fmla="*/ 1607399 h 2287844"/>
                <a:gd name="csX6609" fmla="*/ 3042525 w 3685866"/>
                <a:gd name="csY6609" fmla="*/ 1606022 h 2287844"/>
                <a:gd name="csX6610" fmla="*/ 3048674 w 3685866"/>
                <a:gd name="csY6610" fmla="*/ 1605430 h 2287844"/>
                <a:gd name="csX6611" fmla="*/ 3051883 w 3685866"/>
                <a:gd name="csY6611" fmla="*/ 1599268 h 2287844"/>
                <a:gd name="csX6612" fmla="*/ 3054522 w 3685866"/>
                <a:gd name="csY6612" fmla="*/ 1596153 h 2287844"/>
                <a:gd name="csX6613" fmla="*/ 3079379 w 3685866"/>
                <a:gd name="csY6613" fmla="*/ 1570258 h 2287844"/>
                <a:gd name="csX6614" fmla="*/ 3083788 w 3685866"/>
                <a:gd name="csY6614" fmla="*/ 1564758 h 2287844"/>
                <a:gd name="csX6615" fmla="*/ 3086243 w 3685866"/>
                <a:gd name="csY6615" fmla="*/ 1564389 h 2287844"/>
                <a:gd name="csX6616" fmla="*/ 3088428 w 3685866"/>
                <a:gd name="csY6616" fmla="*/ 1565304 h 2287844"/>
                <a:gd name="csX6617" fmla="*/ 3090406 w 3685866"/>
                <a:gd name="csY6617" fmla="*/ 1565189 h 2287844"/>
                <a:gd name="csX6618" fmla="*/ 3090814 w 3685866"/>
                <a:gd name="csY6618" fmla="*/ 1563258 h 2287844"/>
                <a:gd name="csX6619" fmla="*/ 3091561 w 3685866"/>
                <a:gd name="csY6619" fmla="*/ 1562527 h 2287844"/>
                <a:gd name="csX6620" fmla="*/ 3093800 w 3685866"/>
                <a:gd name="csY6620" fmla="*/ 1562812 h 2287844"/>
                <a:gd name="csX6621" fmla="*/ 3095223 w 3685866"/>
                <a:gd name="csY6621" fmla="*/ 1567689 h 2287844"/>
                <a:gd name="csX6622" fmla="*/ 3096778 w 3685866"/>
                <a:gd name="csY6622" fmla="*/ 1570112 h 2287844"/>
                <a:gd name="csX6623" fmla="*/ 3097925 w 3685866"/>
                <a:gd name="csY6623" fmla="*/ 1569658 h 2287844"/>
                <a:gd name="csX6624" fmla="*/ 3098748 w 3685866"/>
                <a:gd name="csY6624" fmla="*/ 1568912 h 2287844"/>
                <a:gd name="csX6625" fmla="*/ 3099903 w 3685866"/>
                <a:gd name="csY6625" fmla="*/ 1567058 h 2287844"/>
                <a:gd name="csX6626" fmla="*/ 3101172 w 3685866"/>
                <a:gd name="csY6626" fmla="*/ 1565543 h 2287844"/>
                <a:gd name="csX6627" fmla="*/ 3102473 w 3685866"/>
                <a:gd name="csY6627" fmla="*/ 1563058 h 2287844"/>
                <a:gd name="csX6628" fmla="*/ 3101388 w 3685866"/>
                <a:gd name="csY6628" fmla="*/ 1561366 h 2287844"/>
                <a:gd name="csX6629" fmla="*/ 3097101 w 3685866"/>
                <a:gd name="csY6629" fmla="*/ 1558858 h 2287844"/>
                <a:gd name="csX6630" fmla="*/ 3097278 w 3685866"/>
                <a:gd name="csY6630" fmla="*/ 1554311 h 2287844"/>
                <a:gd name="csX6631" fmla="*/ 3099718 w 3685866"/>
                <a:gd name="csY6631" fmla="*/ 1547026 h 2287844"/>
                <a:gd name="csX6632" fmla="*/ 3099448 w 3685866"/>
                <a:gd name="csY6632" fmla="*/ 1542280 h 2287844"/>
                <a:gd name="csX6633" fmla="*/ 3100426 w 3685866"/>
                <a:gd name="csY6633" fmla="*/ 1537349 h 2287844"/>
                <a:gd name="csX6634" fmla="*/ 3101503 w 3685866"/>
                <a:gd name="csY6634" fmla="*/ 1534848 h 2287844"/>
                <a:gd name="csX6635" fmla="*/ 3102465 w 3685866"/>
                <a:gd name="csY6635" fmla="*/ 1533756 h 2287844"/>
                <a:gd name="csX6636" fmla="*/ 3103419 w 3685866"/>
                <a:gd name="csY6636" fmla="*/ 1532079 h 2287844"/>
                <a:gd name="csX6637" fmla="*/ 3102173 w 3685866"/>
                <a:gd name="csY6637" fmla="*/ 1528240 h 2287844"/>
                <a:gd name="csX6638" fmla="*/ 3103096 w 3685866"/>
                <a:gd name="csY6638" fmla="*/ 1525625 h 2287844"/>
                <a:gd name="csX6639" fmla="*/ 3104058 w 3685866"/>
                <a:gd name="csY6639" fmla="*/ 1523778 h 2287844"/>
                <a:gd name="csX6640" fmla="*/ 3124012 w 3685866"/>
                <a:gd name="csY6640" fmla="*/ 1516947 h 2287844"/>
                <a:gd name="csX6641" fmla="*/ 3127529 w 3685866"/>
                <a:gd name="csY6641" fmla="*/ 1516570 h 2287844"/>
                <a:gd name="csX6642" fmla="*/ 3130738 w 3685866"/>
                <a:gd name="csY6642" fmla="*/ 1517940 h 2287844"/>
                <a:gd name="csX6643" fmla="*/ 3135610 w 3685866"/>
                <a:gd name="csY6643" fmla="*/ 1522832 h 2287844"/>
                <a:gd name="csX6644" fmla="*/ 3141042 w 3685866"/>
                <a:gd name="csY6644" fmla="*/ 1525363 h 2287844"/>
                <a:gd name="csX6645" fmla="*/ 3148653 w 3685866"/>
                <a:gd name="csY6645" fmla="*/ 1526440 h 2287844"/>
                <a:gd name="csX6646" fmla="*/ 3149107 w 3685866"/>
                <a:gd name="csY6646" fmla="*/ 1528625 h 2287844"/>
                <a:gd name="csX6647" fmla="*/ 3146144 w 3685866"/>
                <a:gd name="csY6647" fmla="*/ 1527886 h 2287844"/>
                <a:gd name="csX6648" fmla="*/ 3144705 w 3685866"/>
                <a:gd name="csY6648" fmla="*/ 1528579 h 2287844"/>
                <a:gd name="csX6649" fmla="*/ 3144959 w 3685866"/>
                <a:gd name="csY6649" fmla="*/ 1530556 h 2287844"/>
                <a:gd name="csX6650" fmla="*/ 3144582 w 3685866"/>
                <a:gd name="csY6650" fmla="*/ 1532033 h 2287844"/>
                <a:gd name="csX6651" fmla="*/ 3142766 w 3685866"/>
                <a:gd name="csY6651" fmla="*/ 1530287 h 2287844"/>
                <a:gd name="csX6652" fmla="*/ 3137664 w 3685866"/>
                <a:gd name="csY6652" fmla="*/ 1529340 h 2287844"/>
                <a:gd name="csX6653" fmla="*/ 3132977 w 3685866"/>
                <a:gd name="csY6653" fmla="*/ 1527386 h 2287844"/>
                <a:gd name="csX6654" fmla="*/ 3131415 w 3685866"/>
                <a:gd name="csY6654" fmla="*/ 1527540 h 2287844"/>
                <a:gd name="csX6655" fmla="*/ 3124705 w 3685866"/>
                <a:gd name="csY6655" fmla="*/ 1533310 h 2287844"/>
                <a:gd name="csX6656" fmla="*/ 3122966 w 3685866"/>
                <a:gd name="csY6656" fmla="*/ 1535833 h 2287844"/>
                <a:gd name="csX6657" fmla="*/ 3120095 w 3685866"/>
                <a:gd name="csY6657" fmla="*/ 1547249 h 2287844"/>
                <a:gd name="csX6658" fmla="*/ 3119957 w 3685866"/>
                <a:gd name="csY6658" fmla="*/ 1555096 h 2287844"/>
                <a:gd name="csX6659" fmla="*/ 3118910 w 3685866"/>
                <a:gd name="csY6659" fmla="*/ 1562535 h 2287844"/>
                <a:gd name="csX6660" fmla="*/ 3115955 w 3685866"/>
                <a:gd name="csY6660" fmla="*/ 1565743 h 2287844"/>
                <a:gd name="csX6661" fmla="*/ 3114970 w 3685866"/>
                <a:gd name="csY6661" fmla="*/ 1569451 h 2287844"/>
                <a:gd name="csX6662" fmla="*/ 3114255 w 3685866"/>
                <a:gd name="csY6662" fmla="*/ 1573828 h 2287844"/>
                <a:gd name="csX6663" fmla="*/ 3117895 w 3685866"/>
                <a:gd name="csY6663" fmla="*/ 1575697 h 2287844"/>
                <a:gd name="csX6664" fmla="*/ 3118318 w 3685866"/>
                <a:gd name="csY6664" fmla="*/ 1577120 h 2287844"/>
                <a:gd name="csX6665" fmla="*/ 3118602 w 3685866"/>
                <a:gd name="csY6665" fmla="*/ 1579121 h 2287844"/>
                <a:gd name="csX6666" fmla="*/ 3116186 w 3685866"/>
                <a:gd name="csY6666" fmla="*/ 1583759 h 2287844"/>
                <a:gd name="csX6667" fmla="*/ 3110268 w 3685866"/>
                <a:gd name="csY6667" fmla="*/ 1589537 h 2287844"/>
                <a:gd name="csX6668" fmla="*/ 3109614 w 3685866"/>
                <a:gd name="csY6668" fmla="*/ 1590737 h 2287844"/>
                <a:gd name="csX6669" fmla="*/ 3108845 w 3685866"/>
                <a:gd name="csY6669" fmla="*/ 1593352 h 2287844"/>
                <a:gd name="csX6670" fmla="*/ 3112215 w 3685866"/>
                <a:gd name="csY6670" fmla="*/ 1598183 h 2287844"/>
                <a:gd name="csX6671" fmla="*/ 3109514 w 3685866"/>
                <a:gd name="csY6671" fmla="*/ 1599937 h 2287844"/>
                <a:gd name="csX6672" fmla="*/ 3106952 w 3685866"/>
                <a:gd name="csY6672" fmla="*/ 1601153 h 2287844"/>
                <a:gd name="csX6673" fmla="*/ 3104489 w 3685866"/>
                <a:gd name="csY6673" fmla="*/ 1603338 h 2287844"/>
                <a:gd name="csX6674" fmla="*/ 3096308 w 3685866"/>
                <a:gd name="csY6674" fmla="*/ 1604115 h 2287844"/>
                <a:gd name="csX6675" fmla="*/ 3090698 w 3685866"/>
                <a:gd name="csY6675" fmla="*/ 1609553 h 2287844"/>
                <a:gd name="csX6676" fmla="*/ 3081041 w 3685866"/>
                <a:gd name="csY6676" fmla="*/ 1614946 h 2287844"/>
                <a:gd name="csX6677" fmla="*/ 3076762 w 3685866"/>
                <a:gd name="csY6677" fmla="*/ 1618023 h 2287844"/>
                <a:gd name="csX6678" fmla="*/ 3075362 w 3685866"/>
                <a:gd name="csY6678" fmla="*/ 1620039 h 2287844"/>
                <a:gd name="csX6679" fmla="*/ 3071960 w 3685866"/>
                <a:gd name="csY6679" fmla="*/ 1628224 h 2287844"/>
                <a:gd name="csX6680" fmla="*/ 3069960 w 3685866"/>
                <a:gd name="csY6680" fmla="*/ 1631693 h 2287844"/>
                <a:gd name="csX6681" fmla="*/ 3063388 w 3685866"/>
                <a:gd name="csY6681" fmla="*/ 1637094 h 2287844"/>
                <a:gd name="csX6682" fmla="*/ 3058416 w 3685866"/>
                <a:gd name="csY6682" fmla="*/ 1644917 h 2287844"/>
                <a:gd name="csX6683" fmla="*/ 3050559 w 3685866"/>
                <a:gd name="csY6683" fmla="*/ 1654272 h 2287844"/>
                <a:gd name="csX6684" fmla="*/ 3047458 w 3685866"/>
                <a:gd name="csY6684" fmla="*/ 1655349 h 2287844"/>
                <a:gd name="csX6685" fmla="*/ 3043911 w 3685866"/>
                <a:gd name="csY6685" fmla="*/ 1657657 h 2287844"/>
                <a:gd name="csX6686" fmla="*/ 3039655 w 3685866"/>
                <a:gd name="csY6686" fmla="*/ 1664165 h 2287844"/>
                <a:gd name="csX6687" fmla="*/ 3028789 w 3685866"/>
                <a:gd name="csY6687" fmla="*/ 1675419 h 2287844"/>
                <a:gd name="csX6688" fmla="*/ 3023264 w 3685866"/>
                <a:gd name="csY6688" fmla="*/ 1688943 h 2287844"/>
                <a:gd name="csX6689" fmla="*/ 3020262 w 3685866"/>
                <a:gd name="csY6689" fmla="*/ 1693420 h 2287844"/>
                <a:gd name="csX6690" fmla="*/ 3017154 w 3685866"/>
                <a:gd name="csY6690" fmla="*/ 1696959 h 2287844"/>
                <a:gd name="csX6691" fmla="*/ 3015045 w 3685866"/>
                <a:gd name="csY6691" fmla="*/ 1700721 h 2287844"/>
                <a:gd name="csX6692" fmla="*/ 3011297 w 3685866"/>
                <a:gd name="csY6692" fmla="*/ 1704652 h 2287844"/>
                <a:gd name="csX6693" fmla="*/ 3003740 w 3685866"/>
                <a:gd name="csY6693" fmla="*/ 1710506 h 2287844"/>
                <a:gd name="csX6694" fmla="*/ 2998607 w 3685866"/>
                <a:gd name="csY6694" fmla="*/ 1715360 h 2287844"/>
                <a:gd name="csX6695" fmla="*/ 2995837 w 3685866"/>
                <a:gd name="csY6695" fmla="*/ 1718599 h 2287844"/>
                <a:gd name="csX6696" fmla="*/ 2994844 w 3685866"/>
                <a:gd name="csY6696" fmla="*/ 1721630 h 2287844"/>
                <a:gd name="csX6697" fmla="*/ 2993444 w 3685866"/>
                <a:gd name="csY6697" fmla="*/ 1720969 h 2287844"/>
                <a:gd name="csX6698" fmla="*/ 2988349 w 3685866"/>
                <a:gd name="csY6698" fmla="*/ 1722568 h 2287844"/>
                <a:gd name="csX6699" fmla="*/ 2981701 w 3685866"/>
                <a:gd name="csY6699" fmla="*/ 1721192 h 2287844"/>
                <a:gd name="csX6700" fmla="*/ 2977037 w 3685866"/>
                <a:gd name="csY6700" fmla="*/ 1730138 h 2287844"/>
                <a:gd name="csX6701" fmla="*/ 2971996 w 3685866"/>
                <a:gd name="csY6701" fmla="*/ 1731046 h 2287844"/>
                <a:gd name="csX6702" fmla="*/ 2967010 w 3685866"/>
                <a:gd name="csY6702" fmla="*/ 1728884 h 2287844"/>
                <a:gd name="csX6703" fmla="*/ 2964555 w 3685866"/>
                <a:gd name="csY6703" fmla="*/ 1729961 h 2287844"/>
                <a:gd name="csX6704" fmla="*/ 2963647 w 3685866"/>
                <a:gd name="csY6704" fmla="*/ 1730931 h 2287844"/>
                <a:gd name="csX6705" fmla="*/ 2962824 w 3685866"/>
                <a:gd name="csY6705" fmla="*/ 1732208 h 2287844"/>
                <a:gd name="csX6706" fmla="*/ 2965163 w 3685866"/>
                <a:gd name="csY6706" fmla="*/ 1735077 h 2287844"/>
                <a:gd name="csX6707" fmla="*/ 2966210 w 3685866"/>
                <a:gd name="csY6707" fmla="*/ 1737539 h 2287844"/>
                <a:gd name="csX6708" fmla="*/ 2966540 w 3685866"/>
                <a:gd name="csY6708" fmla="*/ 1739739 h 2287844"/>
                <a:gd name="csX6709" fmla="*/ 2966825 w 3685866"/>
                <a:gd name="csY6709" fmla="*/ 1743539 h 2287844"/>
                <a:gd name="csX6710" fmla="*/ 2964062 w 3685866"/>
                <a:gd name="csY6710" fmla="*/ 1750578 h 2287844"/>
                <a:gd name="csX6711" fmla="*/ 2961462 w 3685866"/>
                <a:gd name="csY6711" fmla="*/ 1756071 h 2287844"/>
                <a:gd name="csX6712" fmla="*/ 2957160 w 3685866"/>
                <a:gd name="csY6712" fmla="*/ 1761271 h 2287844"/>
                <a:gd name="csX6713" fmla="*/ 2947186 w 3685866"/>
                <a:gd name="csY6713" fmla="*/ 1770726 h 2287844"/>
                <a:gd name="csX6714" fmla="*/ 2946278 w 3685866"/>
                <a:gd name="csY6714" fmla="*/ 1771887 h 2287844"/>
                <a:gd name="csX6715" fmla="*/ 2945355 w 3685866"/>
                <a:gd name="csY6715" fmla="*/ 1774118 h 2287844"/>
                <a:gd name="csX6716" fmla="*/ 2939614 w 3685866"/>
                <a:gd name="csY6716" fmla="*/ 1798358 h 2287844"/>
                <a:gd name="csX6717" fmla="*/ 2938029 w 3685866"/>
                <a:gd name="csY6717" fmla="*/ 1809082 h 2287844"/>
                <a:gd name="csX6718" fmla="*/ 2936120 w 3685866"/>
                <a:gd name="csY6718" fmla="*/ 1826037 h 2287844"/>
                <a:gd name="csX6719" fmla="*/ 2936305 w 3685866"/>
                <a:gd name="csY6719" fmla="*/ 1831684 h 2287844"/>
                <a:gd name="csX6720" fmla="*/ 2937528 w 3685866"/>
                <a:gd name="csY6720" fmla="*/ 1844261 h 2287844"/>
                <a:gd name="csX6721" fmla="*/ 2939383 w 3685866"/>
                <a:gd name="csY6721" fmla="*/ 1857047 h 2287844"/>
                <a:gd name="csX6722" fmla="*/ 2943670 w 3685866"/>
                <a:gd name="csY6722" fmla="*/ 1878910 h 2287844"/>
                <a:gd name="csX6723" fmla="*/ 2944655 w 3685866"/>
                <a:gd name="csY6723" fmla="*/ 1885618 h 2287844"/>
                <a:gd name="csX6724" fmla="*/ 2947864 w 3685866"/>
                <a:gd name="csY6724" fmla="*/ 1912258 h 2287844"/>
                <a:gd name="csX6725" fmla="*/ 2948110 w 3685866"/>
                <a:gd name="csY6725" fmla="*/ 1917274 h 2287844"/>
                <a:gd name="csX6726" fmla="*/ 2949064 w 3685866"/>
                <a:gd name="csY6726" fmla="*/ 1921505 h 2287844"/>
                <a:gd name="csX6727" fmla="*/ 2950665 w 3685866"/>
                <a:gd name="csY6727" fmla="*/ 1925805 h 2287844"/>
                <a:gd name="csX6728" fmla="*/ 2953605 w 3685866"/>
                <a:gd name="csY6728" fmla="*/ 1929952 h 2287844"/>
                <a:gd name="csX6729" fmla="*/ 2953874 w 3685866"/>
                <a:gd name="csY6729" fmla="*/ 1934998 h 2287844"/>
                <a:gd name="csX6730" fmla="*/ 2956305 w 3685866"/>
                <a:gd name="csY6730" fmla="*/ 1950907 h 2287844"/>
                <a:gd name="csX6731" fmla="*/ 2956528 w 3685866"/>
                <a:gd name="csY6731" fmla="*/ 1966123 h 2287844"/>
                <a:gd name="csX6732" fmla="*/ 2956983 w 3685866"/>
                <a:gd name="csY6732" fmla="*/ 1969400 h 2287844"/>
                <a:gd name="csX6733" fmla="*/ 2957467 w 3685866"/>
                <a:gd name="csY6733" fmla="*/ 1971770 h 2287844"/>
                <a:gd name="csX6734" fmla="*/ 2960215 w 3685866"/>
                <a:gd name="csY6734" fmla="*/ 1974685 h 2287844"/>
                <a:gd name="csX6735" fmla="*/ 2961130 w 3685866"/>
                <a:gd name="csY6735" fmla="*/ 1978216 h 2287844"/>
                <a:gd name="csX6736" fmla="*/ 2961362 w 3685866"/>
                <a:gd name="csY6736" fmla="*/ 1980855 h 2287844"/>
                <a:gd name="csX6737" fmla="*/ 2961869 w 3685866"/>
                <a:gd name="csY6737" fmla="*/ 1983517 h 2287844"/>
                <a:gd name="csX6738" fmla="*/ 2964016 w 3685866"/>
                <a:gd name="csY6738" fmla="*/ 1982240 h 2287844"/>
                <a:gd name="csX6739" fmla="*/ 2971681 w 3685866"/>
                <a:gd name="csY6739" fmla="*/ 1975170 h 2287844"/>
                <a:gd name="csX6740" fmla="*/ 2977891 w 3685866"/>
                <a:gd name="csY6740" fmla="*/ 1968416 h 2287844"/>
                <a:gd name="csX6741" fmla="*/ 2978784 w 3685866"/>
                <a:gd name="csY6741" fmla="*/ 1965969 h 2287844"/>
                <a:gd name="csX6742" fmla="*/ 2980892 w 3685866"/>
                <a:gd name="csY6742" fmla="*/ 1964077 h 2287844"/>
                <a:gd name="csX6743" fmla="*/ 2985094 w 3685866"/>
                <a:gd name="csY6743" fmla="*/ 1961623 h 2287844"/>
                <a:gd name="csX6744" fmla="*/ 2991143 w 3685866"/>
                <a:gd name="csY6744" fmla="*/ 1954530 h 2287844"/>
                <a:gd name="csX6745" fmla="*/ 2996076 w 3685866"/>
                <a:gd name="csY6745" fmla="*/ 1944699 h 2287844"/>
                <a:gd name="csX6746" fmla="*/ 2998923 w 3685866"/>
                <a:gd name="csY6746" fmla="*/ 1937175 h 2287844"/>
                <a:gd name="csX6747" fmla="*/ 2999562 w 3685866"/>
                <a:gd name="csY6747" fmla="*/ 1934421 h 2287844"/>
                <a:gd name="csX6748" fmla="*/ 2999715 w 3685866"/>
                <a:gd name="csY6748" fmla="*/ 1931698 h 2287844"/>
                <a:gd name="csX6749" fmla="*/ 2999292 w 3685866"/>
                <a:gd name="csY6749" fmla="*/ 1925805 h 2287844"/>
                <a:gd name="csX6750" fmla="*/ 3000431 w 3685866"/>
                <a:gd name="csY6750" fmla="*/ 1923613 h 2287844"/>
                <a:gd name="csX6751" fmla="*/ 3002055 w 3685866"/>
                <a:gd name="csY6751" fmla="*/ 1917020 h 2287844"/>
                <a:gd name="csX6752" fmla="*/ 3001001 w 3685866"/>
                <a:gd name="csY6752" fmla="*/ 1915282 h 2287844"/>
                <a:gd name="csX6753" fmla="*/ 2998246 w 3685866"/>
                <a:gd name="csY6753" fmla="*/ 1914020 h 2287844"/>
                <a:gd name="csX6754" fmla="*/ 2999100 w 3685866"/>
                <a:gd name="csY6754" fmla="*/ 1911335 h 2287844"/>
                <a:gd name="csX6755" fmla="*/ 3001101 w 3685866"/>
                <a:gd name="csY6755" fmla="*/ 1910704 h 2287844"/>
                <a:gd name="csX6756" fmla="*/ 3002725 w 3685866"/>
                <a:gd name="csY6756" fmla="*/ 1911966 h 2287844"/>
                <a:gd name="csX6757" fmla="*/ 3003671 w 3685866"/>
                <a:gd name="csY6757" fmla="*/ 1914804 h 2287844"/>
                <a:gd name="csX6758" fmla="*/ 3005010 w 3685866"/>
                <a:gd name="csY6758" fmla="*/ 1915751 h 2287844"/>
                <a:gd name="csX6759" fmla="*/ 3009473 w 3685866"/>
                <a:gd name="csY6759" fmla="*/ 1910789 h 2287844"/>
                <a:gd name="csX6760" fmla="*/ 3013452 w 3685866"/>
                <a:gd name="csY6760" fmla="*/ 1908296 h 2287844"/>
                <a:gd name="csX6761" fmla="*/ 3023164 w 3685866"/>
                <a:gd name="csY6761" fmla="*/ 1903965 h 2287844"/>
                <a:gd name="csX6762" fmla="*/ 3027173 w 3685866"/>
                <a:gd name="csY6762" fmla="*/ 1904258 h 2287844"/>
                <a:gd name="csX6763" fmla="*/ 3030967 w 3685866"/>
                <a:gd name="csY6763" fmla="*/ 1908012 h 2287844"/>
                <a:gd name="csX6764" fmla="*/ 3032644 w 3685866"/>
                <a:gd name="csY6764" fmla="*/ 1907850 h 2287844"/>
                <a:gd name="csX6765" fmla="*/ 3032152 w 3685866"/>
                <a:gd name="csY6765" fmla="*/ 1902627 h 2287844"/>
                <a:gd name="csX6766" fmla="*/ 3029897 w 3685866"/>
                <a:gd name="csY6766" fmla="*/ 1898811 h 2287844"/>
                <a:gd name="csX6767" fmla="*/ 3029928 w 3685866"/>
                <a:gd name="csY6767" fmla="*/ 1896396 h 2287844"/>
                <a:gd name="csX6768" fmla="*/ 3031151 w 3685866"/>
                <a:gd name="csY6768" fmla="*/ 1892611 h 2287844"/>
                <a:gd name="csX6769" fmla="*/ 3030259 w 3685866"/>
                <a:gd name="csY6769" fmla="*/ 1890118 h 2287844"/>
                <a:gd name="csX6770" fmla="*/ 3029320 w 3685866"/>
                <a:gd name="csY6770" fmla="*/ 1888233 h 2287844"/>
                <a:gd name="csX6771" fmla="*/ 3028735 w 3685866"/>
                <a:gd name="csY6771" fmla="*/ 1884195 h 2287844"/>
                <a:gd name="csX6772" fmla="*/ 3030420 w 3685866"/>
                <a:gd name="csY6772" fmla="*/ 1875979 h 2287844"/>
                <a:gd name="csX6773" fmla="*/ 3032329 w 3685866"/>
                <a:gd name="csY6773" fmla="*/ 1871486 h 2287844"/>
                <a:gd name="csX6774" fmla="*/ 3033721 w 3685866"/>
                <a:gd name="csY6774" fmla="*/ 1869340 h 2287844"/>
                <a:gd name="csX6775" fmla="*/ 3038355 w 3685866"/>
                <a:gd name="csY6775" fmla="*/ 1865686 h 2287844"/>
                <a:gd name="csX6776" fmla="*/ 3043287 w 3685866"/>
                <a:gd name="csY6776" fmla="*/ 1860408 h 2287844"/>
                <a:gd name="csX6777" fmla="*/ 3048812 w 3685866"/>
                <a:gd name="csY6777" fmla="*/ 1856308 h 2287844"/>
                <a:gd name="csX6778" fmla="*/ 3052329 w 3685866"/>
                <a:gd name="csY6778" fmla="*/ 1854931 h 2287844"/>
                <a:gd name="csX6779" fmla="*/ 3056523 w 3685866"/>
                <a:gd name="csY6779" fmla="*/ 1854193 h 2287844"/>
                <a:gd name="csX6780" fmla="*/ 3060071 w 3685866"/>
                <a:gd name="csY6780" fmla="*/ 1857078 h 2287844"/>
                <a:gd name="csX6781" fmla="*/ 3067220 w 3685866"/>
                <a:gd name="csY6781" fmla="*/ 1857239 h 2287844"/>
                <a:gd name="csX6782" fmla="*/ 3069390 w 3685866"/>
                <a:gd name="csY6782" fmla="*/ 1856616 h 2287844"/>
                <a:gd name="csX6783" fmla="*/ 3074608 w 3685866"/>
                <a:gd name="csY6783" fmla="*/ 1850823 h 2287844"/>
                <a:gd name="csX6784" fmla="*/ 3077601 w 3685866"/>
                <a:gd name="csY6784" fmla="*/ 1848454 h 2287844"/>
                <a:gd name="csX6785" fmla="*/ 3077062 w 3685866"/>
                <a:gd name="csY6785" fmla="*/ 1843446 h 2287844"/>
                <a:gd name="csX6786" fmla="*/ 3075246 w 3685866"/>
                <a:gd name="csY6786" fmla="*/ 1839253 h 2287844"/>
                <a:gd name="csX6787" fmla="*/ 3071537 w 3685866"/>
                <a:gd name="csY6787" fmla="*/ 1833953 h 2287844"/>
                <a:gd name="csX6788" fmla="*/ 3070691 w 3685866"/>
                <a:gd name="csY6788" fmla="*/ 1831445 h 2287844"/>
                <a:gd name="csX6789" fmla="*/ 3069490 w 3685866"/>
                <a:gd name="csY6789" fmla="*/ 1825668 h 2287844"/>
                <a:gd name="csX6790" fmla="*/ 3069367 w 3685866"/>
                <a:gd name="csY6790" fmla="*/ 1820421 h 2287844"/>
                <a:gd name="csX6791" fmla="*/ 3070490 w 3685866"/>
                <a:gd name="csY6791" fmla="*/ 1814375 h 2287844"/>
                <a:gd name="csX6792" fmla="*/ 3073692 w 3685866"/>
                <a:gd name="csY6792" fmla="*/ 1807274 h 2287844"/>
                <a:gd name="csX6793" fmla="*/ 3077170 w 3685866"/>
                <a:gd name="csY6793" fmla="*/ 1797673 h 2287844"/>
                <a:gd name="csX6794" fmla="*/ 3078494 w 3685866"/>
                <a:gd name="csY6794" fmla="*/ 1796181 h 2287844"/>
                <a:gd name="csX6795" fmla="*/ 3082549 w 3685866"/>
                <a:gd name="csY6795" fmla="*/ 1793881 h 2287844"/>
                <a:gd name="csX6796" fmla="*/ 3085289 w 3685866"/>
                <a:gd name="csY6796" fmla="*/ 1792035 h 2287844"/>
                <a:gd name="csX6797" fmla="*/ 3086736 w 3685866"/>
                <a:gd name="csY6797" fmla="*/ 1791058 h 2287844"/>
                <a:gd name="csX6798" fmla="*/ 3085881 w 3685866"/>
                <a:gd name="csY6798" fmla="*/ 1785673 h 2287844"/>
                <a:gd name="csX6799" fmla="*/ 3088051 w 3685866"/>
                <a:gd name="csY6799" fmla="*/ 1783496 h 2287844"/>
                <a:gd name="csX6800" fmla="*/ 3089829 w 3685866"/>
                <a:gd name="csY6800" fmla="*/ 1782126 h 2287844"/>
                <a:gd name="csX6801" fmla="*/ 3094277 w 3685866"/>
                <a:gd name="csY6801" fmla="*/ 1782657 h 2287844"/>
                <a:gd name="csX6802" fmla="*/ 3095716 w 3685866"/>
                <a:gd name="csY6802" fmla="*/ 1781419 h 2287844"/>
                <a:gd name="csX6803" fmla="*/ 3097756 w 3685866"/>
                <a:gd name="csY6803" fmla="*/ 1780880 h 2287844"/>
                <a:gd name="csX6804" fmla="*/ 3096393 w 3685866"/>
                <a:gd name="csY6804" fmla="*/ 1783726 h 2287844"/>
                <a:gd name="csX6805" fmla="*/ 3094623 w 3685866"/>
                <a:gd name="csY6805" fmla="*/ 1785657 h 2287844"/>
                <a:gd name="csX6806" fmla="*/ 3090737 w 3685866"/>
                <a:gd name="csY6806" fmla="*/ 1788327 h 2287844"/>
                <a:gd name="csX6807" fmla="*/ 3088898 w 3685866"/>
                <a:gd name="csY6807" fmla="*/ 1792150 h 2287844"/>
                <a:gd name="csX6808" fmla="*/ 3093485 w 3685866"/>
                <a:gd name="csY6808" fmla="*/ 1798597 h 2287844"/>
                <a:gd name="csX6809" fmla="*/ 3096316 w 3685866"/>
                <a:gd name="csY6809" fmla="*/ 1799827 h 2287844"/>
                <a:gd name="csX6810" fmla="*/ 3097956 w 3685866"/>
                <a:gd name="csY6810" fmla="*/ 1799404 h 2287844"/>
                <a:gd name="csX6811" fmla="*/ 3101018 w 3685866"/>
                <a:gd name="csY6811" fmla="*/ 1795843 h 2287844"/>
                <a:gd name="csX6812" fmla="*/ 3102573 w 3685866"/>
                <a:gd name="csY6812" fmla="*/ 1794420 h 2287844"/>
                <a:gd name="csX6813" fmla="*/ 3104173 w 3685866"/>
                <a:gd name="csY6813" fmla="*/ 1792142 h 2287844"/>
                <a:gd name="csX6814" fmla="*/ 3103281 w 3685866"/>
                <a:gd name="csY6814" fmla="*/ 1783780 h 2287844"/>
                <a:gd name="csX6815" fmla="*/ 3102180 w 3685866"/>
                <a:gd name="csY6815" fmla="*/ 1779219 h 2287844"/>
                <a:gd name="csX6816" fmla="*/ 3102465 w 3685866"/>
                <a:gd name="csY6816" fmla="*/ 1774387 h 2287844"/>
                <a:gd name="csX6817" fmla="*/ 3100495 w 3685866"/>
                <a:gd name="csY6817" fmla="*/ 1772918 h 2287844"/>
                <a:gd name="csX6818" fmla="*/ 3097925 w 3685866"/>
                <a:gd name="csY6818" fmla="*/ 1772295 h 2287844"/>
                <a:gd name="csX6819" fmla="*/ 3095239 w 3685866"/>
                <a:gd name="csY6819" fmla="*/ 1773026 h 2287844"/>
                <a:gd name="csX6820" fmla="*/ 3093684 w 3685866"/>
                <a:gd name="csY6820" fmla="*/ 1771679 h 2287844"/>
                <a:gd name="csX6821" fmla="*/ 3092653 w 3685866"/>
                <a:gd name="csY6821" fmla="*/ 1769533 h 2287844"/>
                <a:gd name="csX6822" fmla="*/ 3092407 w 3685866"/>
                <a:gd name="csY6822" fmla="*/ 1767018 h 2287844"/>
                <a:gd name="csX6823" fmla="*/ 3092922 w 3685866"/>
                <a:gd name="csY6823" fmla="*/ 1761171 h 2287844"/>
                <a:gd name="csX6824" fmla="*/ 3092769 w 3685866"/>
                <a:gd name="csY6824" fmla="*/ 1758025 h 2287844"/>
                <a:gd name="csX6825" fmla="*/ 3091768 w 3685866"/>
                <a:gd name="csY6825" fmla="*/ 1752417 h 2287844"/>
                <a:gd name="csX6826" fmla="*/ 3091784 w 3685866"/>
                <a:gd name="csY6826" fmla="*/ 1750817 h 2287844"/>
                <a:gd name="csX6827" fmla="*/ 3092153 w 3685866"/>
                <a:gd name="csY6827" fmla="*/ 1747886 h 2287844"/>
                <a:gd name="csX6828" fmla="*/ 3095985 w 3685866"/>
                <a:gd name="csY6828" fmla="*/ 1743085 h 2287844"/>
                <a:gd name="csX6829" fmla="*/ 3099264 w 3685866"/>
                <a:gd name="csY6829" fmla="*/ 1739577 h 2287844"/>
                <a:gd name="csX6830" fmla="*/ 3100980 w 3685866"/>
                <a:gd name="csY6830" fmla="*/ 1736662 h 2287844"/>
                <a:gd name="csX6831" fmla="*/ 3101534 w 3685866"/>
                <a:gd name="csY6831" fmla="*/ 1734669 h 2287844"/>
                <a:gd name="csX6832" fmla="*/ 3101795 w 3685866"/>
                <a:gd name="csY6832" fmla="*/ 1730492 h 2287844"/>
                <a:gd name="csX6833" fmla="*/ 3100049 w 3685866"/>
                <a:gd name="csY6833" fmla="*/ 1728592 h 2287844"/>
                <a:gd name="csX6834" fmla="*/ 3090830 w 3685866"/>
                <a:gd name="csY6834" fmla="*/ 1724184 h 2287844"/>
                <a:gd name="csX6835" fmla="*/ 3089444 w 3685866"/>
                <a:gd name="csY6835" fmla="*/ 1724092 h 2287844"/>
                <a:gd name="csX6836" fmla="*/ 3086589 w 3685866"/>
                <a:gd name="csY6836" fmla="*/ 1725884 h 2287844"/>
                <a:gd name="csX6837" fmla="*/ 3085404 w 3685866"/>
                <a:gd name="csY6837" fmla="*/ 1731469 h 2287844"/>
                <a:gd name="csX6838" fmla="*/ 3083773 w 3685866"/>
                <a:gd name="csY6838" fmla="*/ 1733446 h 2287844"/>
                <a:gd name="csX6839" fmla="*/ 3083788 w 3685866"/>
                <a:gd name="csY6839" fmla="*/ 1732323 h 2287844"/>
                <a:gd name="csX6840" fmla="*/ 3084204 w 3685866"/>
                <a:gd name="csY6840" fmla="*/ 1730977 h 2287844"/>
                <a:gd name="csX6841" fmla="*/ 3079579 w 3685866"/>
                <a:gd name="csY6841" fmla="*/ 1728923 h 2287844"/>
                <a:gd name="csX6842" fmla="*/ 3077432 w 3685866"/>
                <a:gd name="csY6842" fmla="*/ 1727076 h 2287844"/>
                <a:gd name="csX6843" fmla="*/ 3076177 w 3685866"/>
                <a:gd name="csY6843" fmla="*/ 1725307 h 2287844"/>
                <a:gd name="csX6844" fmla="*/ 3075362 w 3685866"/>
                <a:gd name="csY6844" fmla="*/ 1722761 h 2287844"/>
                <a:gd name="csX6845" fmla="*/ 3074461 w 3685866"/>
                <a:gd name="csY6845" fmla="*/ 1718861 h 2287844"/>
                <a:gd name="csX6846" fmla="*/ 3076385 w 3685866"/>
                <a:gd name="csY6846" fmla="*/ 1710852 h 2287844"/>
                <a:gd name="csX6847" fmla="*/ 3078386 w 3685866"/>
                <a:gd name="csY6847" fmla="*/ 1703683 h 2287844"/>
                <a:gd name="csX6848" fmla="*/ 3085112 w 3685866"/>
                <a:gd name="csY6848" fmla="*/ 1692890 h 2287844"/>
                <a:gd name="csX6849" fmla="*/ 3089221 w 3685866"/>
                <a:gd name="csY6849" fmla="*/ 1689097 h 2287844"/>
                <a:gd name="csX6850" fmla="*/ 3093623 w 3685866"/>
                <a:gd name="csY6850" fmla="*/ 1683289 h 2287844"/>
                <a:gd name="csX6851" fmla="*/ 3095508 w 3685866"/>
                <a:gd name="csY6851" fmla="*/ 1682258 h 2287844"/>
                <a:gd name="csX6852" fmla="*/ 3096270 w 3685866"/>
                <a:gd name="csY6852" fmla="*/ 1681312 h 2287844"/>
                <a:gd name="csX6853" fmla="*/ 3097017 w 3685866"/>
                <a:gd name="csY6853" fmla="*/ 1679904 h 2287844"/>
                <a:gd name="csX6854" fmla="*/ 3095624 w 3685866"/>
                <a:gd name="csY6854" fmla="*/ 1675958 h 2287844"/>
                <a:gd name="csX6855" fmla="*/ 3096386 w 3685866"/>
                <a:gd name="csY6855" fmla="*/ 1674996 h 2287844"/>
                <a:gd name="csX6856" fmla="*/ 3097147 w 3685866"/>
                <a:gd name="csY6856" fmla="*/ 1674527 h 2287844"/>
                <a:gd name="csX6857" fmla="*/ 3098764 w 3685866"/>
                <a:gd name="csY6857" fmla="*/ 1675235 h 2287844"/>
                <a:gd name="csX6858" fmla="*/ 3102819 w 3685866"/>
                <a:gd name="csY6858" fmla="*/ 1668027 h 2287844"/>
                <a:gd name="csX6859" fmla="*/ 3102734 w 3685866"/>
                <a:gd name="csY6859" fmla="*/ 1658818 h 2287844"/>
                <a:gd name="csX6860" fmla="*/ 3103858 w 3685866"/>
                <a:gd name="csY6860" fmla="*/ 1650918 h 2287844"/>
                <a:gd name="csX6861" fmla="*/ 3104797 w 3685866"/>
                <a:gd name="csY6861" fmla="*/ 1647664 h 2287844"/>
                <a:gd name="csX6862" fmla="*/ 3105774 w 3685866"/>
                <a:gd name="csY6862" fmla="*/ 1645371 h 2287844"/>
                <a:gd name="csX6863" fmla="*/ 3107583 w 3685866"/>
                <a:gd name="csY6863" fmla="*/ 1643140 h 2287844"/>
                <a:gd name="csX6864" fmla="*/ 3109322 w 3685866"/>
                <a:gd name="csY6864" fmla="*/ 1641971 h 2287844"/>
                <a:gd name="csX6865" fmla="*/ 3111823 w 3685866"/>
                <a:gd name="csY6865" fmla="*/ 1639201 h 2287844"/>
                <a:gd name="csX6866" fmla="*/ 3112977 w 3685866"/>
                <a:gd name="csY6866" fmla="*/ 1637063 h 2287844"/>
                <a:gd name="csX6867" fmla="*/ 3113770 w 3685866"/>
                <a:gd name="csY6867" fmla="*/ 1636501 h 2287844"/>
                <a:gd name="csX6868" fmla="*/ 3116633 w 3685866"/>
                <a:gd name="csY6868" fmla="*/ 1636671 h 2287844"/>
                <a:gd name="csX6869" fmla="*/ 3118895 w 3685866"/>
                <a:gd name="csY6869" fmla="*/ 1637517 h 2287844"/>
                <a:gd name="csX6870" fmla="*/ 3121434 w 3685866"/>
                <a:gd name="csY6870" fmla="*/ 1638940 h 2287844"/>
                <a:gd name="csX6871" fmla="*/ 3120957 w 3685866"/>
                <a:gd name="csY6871" fmla="*/ 1642671 h 2287844"/>
                <a:gd name="csX6872" fmla="*/ 3123951 w 3685866"/>
                <a:gd name="csY6872" fmla="*/ 1639394 h 2287844"/>
                <a:gd name="csX6873" fmla="*/ 3126660 w 3685866"/>
                <a:gd name="csY6873" fmla="*/ 1635763 h 2287844"/>
                <a:gd name="csX6874" fmla="*/ 3128022 w 3685866"/>
                <a:gd name="csY6874" fmla="*/ 1635124 h 2287844"/>
                <a:gd name="csX6875" fmla="*/ 3129861 w 3685866"/>
                <a:gd name="csY6875" fmla="*/ 1635617 h 2287844"/>
                <a:gd name="csX6876" fmla="*/ 3132977 w 3685866"/>
                <a:gd name="csY6876" fmla="*/ 1638371 h 2287844"/>
                <a:gd name="csX6877" fmla="*/ 3135355 w 3685866"/>
                <a:gd name="csY6877" fmla="*/ 1643671 h 2287844"/>
                <a:gd name="csX6878" fmla="*/ 3136971 w 3685866"/>
                <a:gd name="csY6878" fmla="*/ 1645102 h 2287844"/>
                <a:gd name="csX6879" fmla="*/ 3139111 w 3685866"/>
                <a:gd name="csY6879" fmla="*/ 1644986 h 2287844"/>
                <a:gd name="csX6880" fmla="*/ 3140527 w 3685866"/>
                <a:gd name="csY6880" fmla="*/ 1644248 h 2287844"/>
                <a:gd name="csX6881" fmla="*/ 3141704 w 3685866"/>
                <a:gd name="csY6881" fmla="*/ 1640602 h 2287844"/>
                <a:gd name="csX6882" fmla="*/ 3141935 w 3685866"/>
                <a:gd name="csY6882" fmla="*/ 1634001 h 2287844"/>
                <a:gd name="csX6883" fmla="*/ 3144274 w 3685866"/>
                <a:gd name="csY6883" fmla="*/ 1632870 h 2287844"/>
                <a:gd name="csX6884" fmla="*/ 3146275 w 3685866"/>
                <a:gd name="csY6884" fmla="*/ 1632432 h 2287844"/>
                <a:gd name="csX6885" fmla="*/ 3149100 w 3685866"/>
                <a:gd name="csY6885" fmla="*/ 1629385 h 2287844"/>
                <a:gd name="csX6886" fmla="*/ 3152709 w 3685866"/>
                <a:gd name="csY6886" fmla="*/ 1628024 h 2287844"/>
                <a:gd name="csX6887" fmla="*/ 3160466 w 3685866"/>
                <a:gd name="csY6887" fmla="*/ 1622785 h 2287844"/>
                <a:gd name="csX6888" fmla="*/ 3165606 w 3685866"/>
                <a:gd name="csY6888" fmla="*/ 1617392 h 2287844"/>
                <a:gd name="csX6889" fmla="*/ 3169315 w 3685866"/>
                <a:gd name="csY6889" fmla="*/ 1617200 h 2287844"/>
                <a:gd name="csX6890" fmla="*/ 3168369 w 3685866"/>
                <a:gd name="csY6890" fmla="*/ 1620285 h 2287844"/>
                <a:gd name="csX6891" fmla="*/ 3168030 w 3685866"/>
                <a:gd name="csY6891" fmla="*/ 1623254 h 2287844"/>
                <a:gd name="csX6892" fmla="*/ 3166676 w 3685866"/>
                <a:gd name="csY6892" fmla="*/ 1630547 h 2287844"/>
                <a:gd name="csX6893" fmla="*/ 3165344 w 3685866"/>
                <a:gd name="csY6893" fmla="*/ 1634417 h 2287844"/>
                <a:gd name="csX6894" fmla="*/ 3164644 w 3685866"/>
                <a:gd name="csY6894" fmla="*/ 1639140 h 2287844"/>
                <a:gd name="csX6895" fmla="*/ 3164921 w 3685866"/>
                <a:gd name="csY6895" fmla="*/ 1641609 h 2287844"/>
                <a:gd name="csX6896" fmla="*/ 3165729 w 3685866"/>
                <a:gd name="csY6896" fmla="*/ 1644725 h 2287844"/>
                <a:gd name="csX6897" fmla="*/ 3167599 w 3685866"/>
                <a:gd name="csY6897" fmla="*/ 1644433 h 2287844"/>
                <a:gd name="csX6898" fmla="*/ 3168869 w 3685866"/>
                <a:gd name="csY6898" fmla="*/ 1643740 h 2287844"/>
                <a:gd name="csX6899" fmla="*/ 3171478 w 3685866"/>
                <a:gd name="csY6899" fmla="*/ 1640532 h 2287844"/>
                <a:gd name="csX6900" fmla="*/ 3182529 w 3685866"/>
                <a:gd name="csY6900" fmla="*/ 1624954 h 2287844"/>
                <a:gd name="csX6901" fmla="*/ 3188200 w 3685866"/>
                <a:gd name="csY6901" fmla="*/ 1620623 h 2287844"/>
                <a:gd name="csX6902" fmla="*/ 3196819 w 3685866"/>
                <a:gd name="csY6902" fmla="*/ 1617885 h 2287844"/>
                <a:gd name="csX6903" fmla="*/ 3199412 w 3685866"/>
                <a:gd name="csY6903" fmla="*/ 1616123 h 2287844"/>
                <a:gd name="csX6904" fmla="*/ 3207869 w 3685866"/>
                <a:gd name="csY6904" fmla="*/ 1613292 h 2287844"/>
                <a:gd name="csX6905" fmla="*/ 3214896 w 3685866"/>
                <a:gd name="csY6905" fmla="*/ 1612492 h 2287844"/>
                <a:gd name="csX6906" fmla="*/ 3219374 w 3685866"/>
                <a:gd name="csY6906" fmla="*/ 1613777 h 2287844"/>
                <a:gd name="csX6907" fmla="*/ 3221921 w 3685866"/>
                <a:gd name="csY6907" fmla="*/ 1613738 h 2287844"/>
                <a:gd name="csX6908" fmla="*/ 3231387 w 3685866"/>
                <a:gd name="csY6908" fmla="*/ 1612330 h 2287844"/>
                <a:gd name="csX6909" fmla="*/ 3232449 w 3685866"/>
                <a:gd name="csY6909" fmla="*/ 1614054 h 2287844"/>
                <a:gd name="csX6910" fmla="*/ 3239852 w 3685866"/>
                <a:gd name="csY6910" fmla="*/ 1619246 h 2287844"/>
                <a:gd name="csX6911" fmla="*/ 3244092 w 3685866"/>
                <a:gd name="csY6911" fmla="*/ 1626770 h 2287844"/>
                <a:gd name="csX6912" fmla="*/ 3244946 w 3685866"/>
                <a:gd name="csY6912" fmla="*/ 1627424 h 2287844"/>
                <a:gd name="csX6913" fmla="*/ 3245654 w 3685866"/>
                <a:gd name="csY6913" fmla="*/ 1628824 h 2287844"/>
                <a:gd name="csX6914" fmla="*/ 3245877 w 3685866"/>
                <a:gd name="csY6914" fmla="*/ 1631863 h 2287844"/>
                <a:gd name="csX6915" fmla="*/ 3246516 w 3685866"/>
                <a:gd name="csY6915" fmla="*/ 1633747 h 2287844"/>
                <a:gd name="csX6916" fmla="*/ 3247717 w 3685866"/>
                <a:gd name="csY6916" fmla="*/ 1635355 h 2287844"/>
                <a:gd name="csX6917" fmla="*/ 3251410 w 3685866"/>
                <a:gd name="csY6917" fmla="*/ 1638848 h 2287844"/>
                <a:gd name="csX6918" fmla="*/ 3255666 w 3685866"/>
                <a:gd name="csY6918" fmla="*/ 1639732 h 2287844"/>
                <a:gd name="csX6919" fmla="*/ 3256651 w 3685866"/>
                <a:gd name="csY6919" fmla="*/ 1637824 h 2287844"/>
                <a:gd name="csX6920" fmla="*/ 3257228 w 3685866"/>
                <a:gd name="csY6920" fmla="*/ 1636186 h 2287844"/>
                <a:gd name="csX6921" fmla="*/ 3259152 w 3685866"/>
                <a:gd name="csY6921" fmla="*/ 1627016 h 2287844"/>
                <a:gd name="csX6922" fmla="*/ 3260799 w 3685866"/>
                <a:gd name="csY6922" fmla="*/ 1623393 h 2287844"/>
                <a:gd name="csX6923" fmla="*/ 3260822 w 3685866"/>
                <a:gd name="csY6923" fmla="*/ 1621177 h 2287844"/>
                <a:gd name="csX6924" fmla="*/ 3261230 w 3685866"/>
                <a:gd name="csY6924" fmla="*/ 1619377 h 2287844"/>
                <a:gd name="csX6925" fmla="*/ 3265355 w 3685866"/>
                <a:gd name="csY6925" fmla="*/ 1616685 h 2287844"/>
                <a:gd name="csX6926" fmla="*/ 3268594 w 3685866"/>
                <a:gd name="csY6926" fmla="*/ 1615531 h 2287844"/>
                <a:gd name="csX6927" fmla="*/ 3280268 w 3685866"/>
                <a:gd name="csY6927" fmla="*/ 1606615 h 2287844"/>
                <a:gd name="csX6928" fmla="*/ 3285447 w 3685866"/>
                <a:gd name="csY6928" fmla="*/ 1601437 h 2287844"/>
                <a:gd name="csX6929" fmla="*/ 3287625 w 3685866"/>
                <a:gd name="csY6929" fmla="*/ 1601691 h 2287844"/>
                <a:gd name="csX6930" fmla="*/ 3289510 w 3685866"/>
                <a:gd name="csY6930" fmla="*/ 1600507 h 2287844"/>
                <a:gd name="csX6931" fmla="*/ 3291242 w 3685866"/>
                <a:gd name="csY6931" fmla="*/ 1598891 h 2287844"/>
                <a:gd name="csX6932" fmla="*/ 3292742 w 3685866"/>
                <a:gd name="csY6932" fmla="*/ 1598230 h 2287844"/>
                <a:gd name="csX6933" fmla="*/ 3295890 w 3685866"/>
                <a:gd name="csY6933" fmla="*/ 1594575 h 2287844"/>
                <a:gd name="csX6934" fmla="*/ 3299769 w 3685866"/>
                <a:gd name="csY6934" fmla="*/ 1591729 h 2287844"/>
                <a:gd name="csX6935" fmla="*/ 3299114 w 3685866"/>
                <a:gd name="csY6935" fmla="*/ 1589283 h 2287844"/>
                <a:gd name="csX6936" fmla="*/ 3299846 w 3685866"/>
                <a:gd name="csY6936" fmla="*/ 1587013 h 2287844"/>
                <a:gd name="csX6937" fmla="*/ 3302024 w 3685866"/>
                <a:gd name="csY6937" fmla="*/ 1586190 h 2287844"/>
                <a:gd name="csX6938" fmla="*/ 3303916 w 3685866"/>
                <a:gd name="csY6938" fmla="*/ 1585990 h 2287844"/>
                <a:gd name="csX6939" fmla="*/ 3306333 w 3685866"/>
                <a:gd name="csY6939" fmla="*/ 1583352 h 2287844"/>
                <a:gd name="csX6940" fmla="*/ 3306179 w 3685866"/>
                <a:gd name="csY6940" fmla="*/ 1581298 h 2287844"/>
                <a:gd name="csX6941" fmla="*/ 3307056 w 3685866"/>
                <a:gd name="csY6941" fmla="*/ 1580436 h 2287844"/>
                <a:gd name="csX6942" fmla="*/ 3308318 w 3685866"/>
                <a:gd name="csY6942" fmla="*/ 1580598 h 2287844"/>
                <a:gd name="csX6943" fmla="*/ 3310019 w 3685866"/>
                <a:gd name="csY6943" fmla="*/ 1581390 h 2287844"/>
                <a:gd name="csX6944" fmla="*/ 3310889 w 3685866"/>
                <a:gd name="csY6944" fmla="*/ 1580559 h 2287844"/>
                <a:gd name="csX6945" fmla="*/ 3309372 w 3685866"/>
                <a:gd name="csY6945" fmla="*/ 1577682 h 2287844"/>
                <a:gd name="csX6946" fmla="*/ 3308703 w 3685866"/>
                <a:gd name="csY6946" fmla="*/ 1574951 h 2287844"/>
                <a:gd name="csX6947" fmla="*/ 3309781 w 3685866"/>
                <a:gd name="csY6947" fmla="*/ 1573466 h 2287844"/>
                <a:gd name="csX6948" fmla="*/ 3314059 w 3685866"/>
                <a:gd name="csY6948" fmla="*/ 1576305 h 2287844"/>
                <a:gd name="csX6949" fmla="*/ 3315729 w 3685866"/>
                <a:gd name="csY6949" fmla="*/ 1576282 h 2287844"/>
                <a:gd name="csX6950" fmla="*/ 3321324 w 3685866"/>
                <a:gd name="csY6950" fmla="*/ 1569505 h 2287844"/>
                <a:gd name="csX6951" fmla="*/ 3326348 w 3685866"/>
                <a:gd name="csY6951" fmla="*/ 1562273 h 2287844"/>
                <a:gd name="csX6952" fmla="*/ 3330650 w 3685866"/>
                <a:gd name="csY6952" fmla="*/ 1563943 h 2287844"/>
                <a:gd name="csX6953" fmla="*/ 3337484 w 3685866"/>
                <a:gd name="csY6953" fmla="*/ 1558673 h 2287844"/>
                <a:gd name="csX6954" fmla="*/ 3340639 w 3685866"/>
                <a:gd name="csY6954" fmla="*/ 1557650 h 2287844"/>
                <a:gd name="csX6955" fmla="*/ 3345595 w 3685866"/>
                <a:gd name="csY6955" fmla="*/ 1557373 h 2287844"/>
                <a:gd name="csX6956" fmla="*/ 3347681 w 3685866"/>
                <a:gd name="csY6956" fmla="*/ 1555357 h 2287844"/>
                <a:gd name="csX6957" fmla="*/ 3349935 w 3685866"/>
                <a:gd name="csY6957" fmla="*/ 1551680 h 2287844"/>
                <a:gd name="csX6958" fmla="*/ 3351713 w 3685866"/>
                <a:gd name="csY6958" fmla="*/ 1552096 h 2287844"/>
                <a:gd name="csX6959" fmla="*/ 3360239 w 3685866"/>
                <a:gd name="csY6959" fmla="*/ 1547711 h 2287844"/>
                <a:gd name="csX6960" fmla="*/ 3361871 w 3685866"/>
                <a:gd name="csY6960" fmla="*/ 1544580 h 2287844"/>
                <a:gd name="csX6961" fmla="*/ 3363979 w 3685866"/>
                <a:gd name="csY6961" fmla="*/ 1543703 h 2287844"/>
                <a:gd name="csX6962" fmla="*/ 3365626 w 3685866"/>
                <a:gd name="csY6962" fmla="*/ 1543395 h 2287844"/>
                <a:gd name="csX6963" fmla="*/ 3369335 w 3685866"/>
                <a:gd name="csY6963" fmla="*/ 1540795 h 2287844"/>
                <a:gd name="csX6964" fmla="*/ 3384765 w 3685866"/>
                <a:gd name="csY6964" fmla="*/ 1533302 h 2287844"/>
                <a:gd name="csX6965" fmla="*/ 3387104 w 3685866"/>
                <a:gd name="csY6965" fmla="*/ 1530287 h 2287844"/>
                <a:gd name="csX6966" fmla="*/ 3392853 w 3685866"/>
                <a:gd name="csY6966" fmla="*/ 1525863 h 2287844"/>
                <a:gd name="csX6967" fmla="*/ 3397278 w 3685866"/>
                <a:gd name="csY6967" fmla="*/ 1524448 h 2287844"/>
                <a:gd name="csX6968" fmla="*/ 3402718 w 3685866"/>
                <a:gd name="csY6968" fmla="*/ 1523278 h 2287844"/>
                <a:gd name="csX6969" fmla="*/ 3403372 w 3685866"/>
                <a:gd name="csY6969" fmla="*/ 1521848 h 2287844"/>
                <a:gd name="csX6970" fmla="*/ 3399448 w 3685866"/>
                <a:gd name="csY6970" fmla="*/ 1520209 h 2287844"/>
                <a:gd name="csX6971" fmla="*/ 3398509 w 3685866"/>
                <a:gd name="csY6971" fmla="*/ 1518701 h 2287844"/>
                <a:gd name="csX6972" fmla="*/ 3398486 w 3685866"/>
                <a:gd name="csY6972" fmla="*/ 1517078 h 2287844"/>
                <a:gd name="csX6973" fmla="*/ 3399055 w 3685866"/>
                <a:gd name="csY6973" fmla="*/ 1515716 h 2287844"/>
                <a:gd name="csX6974" fmla="*/ 3399778 w 3685866"/>
                <a:gd name="csY6974" fmla="*/ 1513124 h 2287844"/>
                <a:gd name="csX6975" fmla="*/ 3401241 w 3685866"/>
                <a:gd name="csY6975" fmla="*/ 1512547 h 2287844"/>
                <a:gd name="csX6976" fmla="*/ 3403003 w 3685866"/>
                <a:gd name="csY6976" fmla="*/ 1514393 h 2287844"/>
                <a:gd name="csX6977" fmla="*/ 3404858 w 3685866"/>
                <a:gd name="csY6977" fmla="*/ 1514386 h 2287844"/>
                <a:gd name="csX6978" fmla="*/ 3405712 w 3685866"/>
                <a:gd name="csY6978" fmla="*/ 1512793 h 2287844"/>
                <a:gd name="csX6979" fmla="*/ 3406589 w 3685866"/>
                <a:gd name="csY6979" fmla="*/ 1512932 h 2287844"/>
                <a:gd name="csX6980" fmla="*/ 3407036 w 3685866"/>
                <a:gd name="csY6980" fmla="*/ 1515016 h 2287844"/>
                <a:gd name="csX6981" fmla="*/ 3406089 w 3685866"/>
                <a:gd name="csY6981" fmla="*/ 1517447 h 2287844"/>
                <a:gd name="csX6982" fmla="*/ 3405658 w 3685866"/>
                <a:gd name="csY6982" fmla="*/ 1519363 h 2287844"/>
                <a:gd name="csX6983" fmla="*/ 3405581 w 3685866"/>
                <a:gd name="csY6983" fmla="*/ 1521494 h 2287844"/>
                <a:gd name="csX6984" fmla="*/ 3406851 w 3685866"/>
                <a:gd name="csY6984" fmla="*/ 1522040 h 2287844"/>
                <a:gd name="csX6985" fmla="*/ 3413584 w 3685866"/>
                <a:gd name="csY6985" fmla="*/ 1522255 h 2287844"/>
                <a:gd name="csX6986" fmla="*/ 3421279 w 3685866"/>
                <a:gd name="csY6986" fmla="*/ 1523932 h 2287844"/>
                <a:gd name="csX6987" fmla="*/ 3441673 w 3685866"/>
                <a:gd name="csY6987" fmla="*/ 1532871 h 2287844"/>
                <a:gd name="csX6988" fmla="*/ 3443419 w 3685866"/>
                <a:gd name="csY6988" fmla="*/ 1534333 h 2287844"/>
                <a:gd name="csX6989" fmla="*/ 3445066 w 3685866"/>
                <a:gd name="csY6989" fmla="*/ 1534487 h 2287844"/>
                <a:gd name="csX6990" fmla="*/ 3445351 w 3685866"/>
                <a:gd name="csY6990" fmla="*/ 1530956 h 2287844"/>
                <a:gd name="csX6991" fmla="*/ 3446282 w 3685866"/>
                <a:gd name="csY6991" fmla="*/ 1527571 h 2287844"/>
                <a:gd name="csX6992" fmla="*/ 3448691 w 3685866"/>
                <a:gd name="csY6992" fmla="*/ 1525648 h 2287844"/>
                <a:gd name="csX6993" fmla="*/ 3452762 w 3685866"/>
                <a:gd name="csY6993" fmla="*/ 1520840 h 2287844"/>
                <a:gd name="csX6994" fmla="*/ 3454778 w 3685866"/>
                <a:gd name="csY6994" fmla="*/ 1517347 h 2287844"/>
                <a:gd name="csX6995" fmla="*/ 3454778 w 3685866"/>
                <a:gd name="csY6995" fmla="*/ 1513301 h 2287844"/>
                <a:gd name="csX6996" fmla="*/ 3453493 w 3685866"/>
                <a:gd name="csY6996" fmla="*/ 1509085 h 2287844"/>
                <a:gd name="csX6997" fmla="*/ 3450684 w 3685866"/>
                <a:gd name="csY6997" fmla="*/ 1508100 h 2287844"/>
                <a:gd name="csX6998" fmla="*/ 3448983 w 3685866"/>
                <a:gd name="csY6998" fmla="*/ 1505439 h 2287844"/>
                <a:gd name="csX6999" fmla="*/ 3448060 w 3685866"/>
                <a:gd name="csY6999" fmla="*/ 1502192 h 2287844"/>
                <a:gd name="csX7000" fmla="*/ 3449561 w 3685866"/>
                <a:gd name="csY7000" fmla="*/ 1499831 h 2287844"/>
                <a:gd name="csX7001" fmla="*/ 3451199 w 3685866"/>
                <a:gd name="csY7001" fmla="*/ 1498885 h 2287844"/>
                <a:gd name="csX7002" fmla="*/ 3450846 w 3685866"/>
                <a:gd name="csY7002" fmla="*/ 1495577 h 2287844"/>
                <a:gd name="csX7003" fmla="*/ 3449630 w 3685866"/>
                <a:gd name="csY7003" fmla="*/ 1493523 h 2287844"/>
                <a:gd name="csX7004" fmla="*/ 3443058 w 3685866"/>
                <a:gd name="csY7004" fmla="*/ 1489107 h 2287844"/>
                <a:gd name="csX7005" fmla="*/ 3440757 w 3685866"/>
                <a:gd name="csY7005" fmla="*/ 1486099 h 2287844"/>
                <a:gd name="csX7006" fmla="*/ 3440688 w 3685866"/>
                <a:gd name="csY7006" fmla="*/ 1483445 h 2287844"/>
                <a:gd name="csX7007" fmla="*/ 3437971 w 3685866"/>
                <a:gd name="csY7007" fmla="*/ 1476683 h 2287844"/>
                <a:gd name="csX7008" fmla="*/ 3437594 w 3685866"/>
                <a:gd name="csY7008" fmla="*/ 1478137 h 2287844"/>
                <a:gd name="csX7009" fmla="*/ 3437832 w 3685866"/>
                <a:gd name="csY7009" fmla="*/ 1481406 h 2287844"/>
                <a:gd name="csX7010" fmla="*/ 3436917 w 3685866"/>
                <a:gd name="csY7010" fmla="*/ 1483699 h 2287844"/>
                <a:gd name="csX7011" fmla="*/ 3435501 w 3685866"/>
                <a:gd name="csY7011" fmla="*/ 1483337 h 2287844"/>
                <a:gd name="csX7012" fmla="*/ 3435285 w 3685866"/>
                <a:gd name="csY7012" fmla="*/ 1481522 h 2287844"/>
                <a:gd name="csX7013" fmla="*/ 3436101 w 3685866"/>
                <a:gd name="csY7013" fmla="*/ 1477583 h 2287844"/>
                <a:gd name="csX7014" fmla="*/ 3434962 w 3685866"/>
                <a:gd name="csY7014" fmla="*/ 1475883 h 2287844"/>
                <a:gd name="csX7015" fmla="*/ 3430914 w 3685866"/>
                <a:gd name="csY7015" fmla="*/ 1475037 h 2287844"/>
                <a:gd name="csX7016" fmla="*/ 3430360 w 3685866"/>
                <a:gd name="csY7016" fmla="*/ 1473506 h 2287844"/>
                <a:gd name="csX7017" fmla="*/ 3434370 w 3685866"/>
                <a:gd name="csY7017" fmla="*/ 1471313 h 2287844"/>
                <a:gd name="csX7018" fmla="*/ 3435555 w 3685866"/>
                <a:gd name="csY7018" fmla="*/ 1471313 h 2287844"/>
                <a:gd name="csX7019" fmla="*/ 3436640 w 3685866"/>
                <a:gd name="csY7019" fmla="*/ 1470521 h 2287844"/>
                <a:gd name="csX7020" fmla="*/ 3435801 w 3685866"/>
                <a:gd name="csY7020" fmla="*/ 1461974 h 2287844"/>
                <a:gd name="csX7021" fmla="*/ 3434893 w 3685866"/>
                <a:gd name="csY7021" fmla="*/ 1455951 h 2287844"/>
                <a:gd name="csX7022" fmla="*/ 3432430 w 3685866"/>
                <a:gd name="csY7022" fmla="*/ 1455443 h 2287844"/>
                <a:gd name="csX7023" fmla="*/ 3430607 w 3685866"/>
                <a:gd name="csY7023" fmla="*/ 1453681 h 2287844"/>
                <a:gd name="csX7024" fmla="*/ 3431107 w 3685866"/>
                <a:gd name="csY7024" fmla="*/ 1449850 h 2287844"/>
                <a:gd name="csX7025" fmla="*/ 3431160 w 3685866"/>
                <a:gd name="csY7025" fmla="*/ 1447935 h 2287844"/>
                <a:gd name="csX7026" fmla="*/ 3429090 w 3685866"/>
                <a:gd name="csY7026" fmla="*/ 1441350 h 2287844"/>
                <a:gd name="csX7027" fmla="*/ 3427613 w 3685866"/>
                <a:gd name="csY7027" fmla="*/ 1438688 h 2287844"/>
                <a:gd name="csX7028" fmla="*/ 3425812 w 3685866"/>
                <a:gd name="csY7028" fmla="*/ 1436203 h 2287844"/>
                <a:gd name="csX7029" fmla="*/ 3424396 w 3685866"/>
                <a:gd name="csY7029" fmla="*/ 1438957 h 2287844"/>
                <a:gd name="csX7030" fmla="*/ 3423673 w 3685866"/>
                <a:gd name="csY7030" fmla="*/ 1442627 h 2287844"/>
                <a:gd name="csX7031" fmla="*/ 3421818 w 3685866"/>
                <a:gd name="csY7031" fmla="*/ 1443404 h 2287844"/>
                <a:gd name="csX7032" fmla="*/ 3419841 w 3685866"/>
                <a:gd name="csY7032" fmla="*/ 1443273 h 2287844"/>
                <a:gd name="csX7033" fmla="*/ 3414100 w 3685866"/>
                <a:gd name="csY7033" fmla="*/ 1439173 h 2287844"/>
                <a:gd name="csX7034" fmla="*/ 3408605 w 3685866"/>
                <a:gd name="csY7034" fmla="*/ 1432203 h 2287844"/>
                <a:gd name="csX7035" fmla="*/ 3408105 w 3685866"/>
                <a:gd name="csY7035" fmla="*/ 1425780 h 2287844"/>
                <a:gd name="csX7036" fmla="*/ 3409344 w 3685866"/>
                <a:gd name="csY7036" fmla="*/ 1417517 h 2287844"/>
                <a:gd name="csX7037" fmla="*/ 3408490 w 3685866"/>
                <a:gd name="csY7037" fmla="*/ 1416179 h 2287844"/>
                <a:gd name="csX7038" fmla="*/ 3407628 w 3685866"/>
                <a:gd name="csY7038" fmla="*/ 1415641 h 2287844"/>
                <a:gd name="csX7039" fmla="*/ 3400341 w 3685866"/>
                <a:gd name="csY7039" fmla="*/ 1418410 h 2287844"/>
                <a:gd name="csX7040" fmla="*/ 3395869 w 3685866"/>
                <a:gd name="csY7040" fmla="*/ 1422718 h 2287844"/>
                <a:gd name="csX7041" fmla="*/ 3393453 w 3685866"/>
                <a:gd name="csY7041" fmla="*/ 1423172 h 2287844"/>
                <a:gd name="csX7042" fmla="*/ 3388635 w 3685866"/>
                <a:gd name="csY7042" fmla="*/ 1420272 h 2287844"/>
                <a:gd name="csX7043" fmla="*/ 3380717 w 3685866"/>
                <a:gd name="csY7043" fmla="*/ 1425126 h 2287844"/>
                <a:gd name="csX7044" fmla="*/ 3382410 w 3685866"/>
                <a:gd name="csY7044" fmla="*/ 1422302 h 2287844"/>
                <a:gd name="csX7045" fmla="*/ 3383795 w 3685866"/>
                <a:gd name="csY7045" fmla="*/ 1421202 h 2287844"/>
                <a:gd name="csX7046" fmla="*/ 3385257 w 3685866"/>
                <a:gd name="csY7046" fmla="*/ 1419118 h 2287844"/>
                <a:gd name="csX7047" fmla="*/ 3384164 w 3685866"/>
                <a:gd name="csY7047" fmla="*/ 1415140 h 2287844"/>
                <a:gd name="csX7048" fmla="*/ 3383002 w 3685866"/>
                <a:gd name="csY7048" fmla="*/ 1412140 h 2287844"/>
                <a:gd name="csX7049" fmla="*/ 3381325 w 3685866"/>
                <a:gd name="csY7049" fmla="*/ 1410025 h 2287844"/>
                <a:gd name="csX7050" fmla="*/ 3378893 w 3685866"/>
                <a:gd name="csY7050" fmla="*/ 1409009 h 2287844"/>
                <a:gd name="csX7051" fmla="*/ 3376500 w 3685866"/>
                <a:gd name="csY7051" fmla="*/ 1411017 h 2287844"/>
                <a:gd name="csX7052" fmla="*/ 3374615 w 3685866"/>
                <a:gd name="csY7052" fmla="*/ 1413040 h 2287844"/>
                <a:gd name="csX7053" fmla="*/ 3370713 w 3685866"/>
                <a:gd name="csY7053" fmla="*/ 1415210 h 2287844"/>
                <a:gd name="csX7054" fmla="*/ 3363210 w 3685866"/>
                <a:gd name="csY7054" fmla="*/ 1417017 h 2287844"/>
                <a:gd name="csX7055" fmla="*/ 3358169 w 3685866"/>
                <a:gd name="csY7055" fmla="*/ 1417017 h 2287844"/>
                <a:gd name="csX7056" fmla="*/ 3349566 w 3685866"/>
                <a:gd name="csY7056" fmla="*/ 1420310 h 2287844"/>
                <a:gd name="csX7057" fmla="*/ 3346326 w 3685866"/>
                <a:gd name="csY7057" fmla="*/ 1420179 h 2287844"/>
                <a:gd name="csX7058" fmla="*/ 3358185 w 3685866"/>
                <a:gd name="csY7058" fmla="*/ 1415487 h 2287844"/>
                <a:gd name="csX7059" fmla="*/ 3364634 w 3685866"/>
                <a:gd name="csY7059" fmla="*/ 1415140 h 2287844"/>
                <a:gd name="csX7060" fmla="*/ 3372944 w 3685866"/>
                <a:gd name="csY7060" fmla="*/ 1412086 h 2287844"/>
                <a:gd name="csX7061" fmla="*/ 3378986 w 3685866"/>
                <a:gd name="csY7061" fmla="*/ 1406148 h 2287844"/>
                <a:gd name="csX7062" fmla="*/ 3386943 w 3685866"/>
                <a:gd name="csY7062" fmla="*/ 1411525 h 2287844"/>
                <a:gd name="csX7063" fmla="*/ 3389682 w 3685866"/>
                <a:gd name="csY7063" fmla="*/ 1412294 h 2287844"/>
                <a:gd name="csX7064" fmla="*/ 3395615 w 3685866"/>
                <a:gd name="csY7064" fmla="*/ 1411825 h 2287844"/>
                <a:gd name="csX7065" fmla="*/ 3400748 w 3685866"/>
                <a:gd name="csY7065" fmla="*/ 1414994 h 2287844"/>
                <a:gd name="csX7066" fmla="*/ 3402464 w 3685866"/>
                <a:gd name="csY7066" fmla="*/ 1414079 h 2287844"/>
                <a:gd name="csX7067" fmla="*/ 3404080 w 3685866"/>
                <a:gd name="csY7067" fmla="*/ 1411194 h 2287844"/>
                <a:gd name="csX7068" fmla="*/ 3401933 w 3685866"/>
                <a:gd name="csY7068" fmla="*/ 1406855 h 2287844"/>
                <a:gd name="csX7069" fmla="*/ 3400078 w 3685866"/>
                <a:gd name="csY7069" fmla="*/ 1404170 h 2287844"/>
                <a:gd name="csX7070" fmla="*/ 3397978 w 3685866"/>
                <a:gd name="csY7070" fmla="*/ 1403332 h 2287844"/>
                <a:gd name="csX7071" fmla="*/ 3391621 w 3685866"/>
                <a:gd name="csY7071" fmla="*/ 1403786 h 2287844"/>
                <a:gd name="csX7072" fmla="*/ 3387443 w 3685866"/>
                <a:gd name="csY7072" fmla="*/ 1402863 h 2287844"/>
                <a:gd name="csX7073" fmla="*/ 3385042 w 3685866"/>
                <a:gd name="csY7073" fmla="*/ 1401740 h 2287844"/>
                <a:gd name="csX7074" fmla="*/ 3386596 w 3685866"/>
                <a:gd name="csY7074" fmla="*/ 1400516 h 2287844"/>
                <a:gd name="csX7075" fmla="*/ 3391167 w 3685866"/>
                <a:gd name="csY7075" fmla="*/ 1402240 h 2287844"/>
                <a:gd name="csX7076" fmla="*/ 3396700 w 3685866"/>
                <a:gd name="csY7076" fmla="*/ 1399978 h 2287844"/>
                <a:gd name="csX7077" fmla="*/ 3403149 w 3685866"/>
                <a:gd name="csY7077" fmla="*/ 1403440 h 2287844"/>
                <a:gd name="csX7078" fmla="*/ 3404712 w 3685866"/>
                <a:gd name="csY7078" fmla="*/ 1406524 h 2287844"/>
                <a:gd name="csX7079" fmla="*/ 3406550 w 3685866"/>
                <a:gd name="csY7079" fmla="*/ 1407655 h 2287844"/>
                <a:gd name="csX7080" fmla="*/ 3411837 w 3685866"/>
                <a:gd name="csY7080" fmla="*/ 1415440 h 2287844"/>
                <a:gd name="csX7081" fmla="*/ 3415446 w 3685866"/>
                <a:gd name="csY7081" fmla="*/ 1418518 h 2287844"/>
                <a:gd name="csX7082" fmla="*/ 3427036 w 3685866"/>
                <a:gd name="csY7082" fmla="*/ 1420772 h 2287844"/>
                <a:gd name="csX7083" fmla="*/ 3432099 w 3685866"/>
                <a:gd name="csY7083" fmla="*/ 1424256 h 2287844"/>
                <a:gd name="csX7084" fmla="*/ 3435963 w 3685866"/>
                <a:gd name="csY7084" fmla="*/ 1422841 h 2287844"/>
                <a:gd name="csX7085" fmla="*/ 3445713 w 3685866"/>
                <a:gd name="csY7085" fmla="*/ 1415248 h 2287844"/>
                <a:gd name="csX7086" fmla="*/ 3452154 w 3685866"/>
                <a:gd name="csY7086" fmla="*/ 1413202 h 2287844"/>
                <a:gd name="csX7087" fmla="*/ 3456540 w 3685866"/>
                <a:gd name="csY7087" fmla="*/ 1408178 h 2287844"/>
                <a:gd name="csX7088" fmla="*/ 3460342 w 3685866"/>
                <a:gd name="csY7088" fmla="*/ 1402409 h 2287844"/>
                <a:gd name="csX7089" fmla="*/ 3464066 w 3685866"/>
                <a:gd name="csY7089" fmla="*/ 1400716 h 2287844"/>
                <a:gd name="csX7090" fmla="*/ 3470446 w 3685866"/>
                <a:gd name="csY7090" fmla="*/ 1394570 h 2287844"/>
                <a:gd name="csX7091" fmla="*/ 3471947 w 3685866"/>
                <a:gd name="csY7091" fmla="*/ 1391639 h 2287844"/>
                <a:gd name="csX7092" fmla="*/ 3474440 w 3685866"/>
                <a:gd name="csY7092" fmla="*/ 1384300 h 2287844"/>
                <a:gd name="csX7093" fmla="*/ 3475902 w 3685866"/>
                <a:gd name="csY7093" fmla="*/ 1381246 h 2287844"/>
                <a:gd name="csX7094" fmla="*/ 3478049 w 3685866"/>
                <a:gd name="csY7094" fmla="*/ 1377538 h 2287844"/>
                <a:gd name="csX7095" fmla="*/ 3478210 w 3685866"/>
                <a:gd name="csY7095" fmla="*/ 1374492 h 2287844"/>
                <a:gd name="csX7096" fmla="*/ 3477741 w 3685866"/>
                <a:gd name="csY7096" fmla="*/ 1371184 h 2287844"/>
                <a:gd name="csX7097" fmla="*/ 3475948 w 3685866"/>
                <a:gd name="csY7097" fmla="*/ 1368607 h 2287844"/>
                <a:gd name="csX7098" fmla="*/ 3471816 w 3685866"/>
                <a:gd name="csY7098" fmla="*/ 1364945 h 2287844"/>
                <a:gd name="csX7099" fmla="*/ 3469923 w 3685866"/>
                <a:gd name="csY7099" fmla="*/ 1362514 h 2287844"/>
                <a:gd name="csX7100" fmla="*/ 3468591 w 3685866"/>
                <a:gd name="csY7100" fmla="*/ 1357390 h 2287844"/>
                <a:gd name="csX7101" fmla="*/ 3468730 w 3685866"/>
                <a:gd name="csY7101" fmla="*/ 1351190 h 2287844"/>
                <a:gd name="csX7102" fmla="*/ 3469653 w 3685866"/>
                <a:gd name="csY7102" fmla="*/ 1346528 h 2287844"/>
                <a:gd name="csX7103" fmla="*/ 3470892 w 3685866"/>
                <a:gd name="csY7103" fmla="*/ 1342351 h 2287844"/>
                <a:gd name="csX7104" fmla="*/ 3472339 w 3685866"/>
                <a:gd name="csY7104" fmla="*/ 1345351 h 2287844"/>
                <a:gd name="csX7105" fmla="*/ 3476518 w 3685866"/>
                <a:gd name="csY7105" fmla="*/ 1344651 h 2287844"/>
                <a:gd name="csX7106" fmla="*/ 3478588 w 3685866"/>
                <a:gd name="csY7106" fmla="*/ 1343505 h 2287844"/>
                <a:gd name="csX7107" fmla="*/ 3478819 w 3685866"/>
                <a:gd name="csY7107" fmla="*/ 1340451 h 2287844"/>
                <a:gd name="csX7108" fmla="*/ 3478303 w 3685866"/>
                <a:gd name="csY7108" fmla="*/ 1336827 h 2287844"/>
                <a:gd name="csX7109" fmla="*/ 3479318 w 3685866"/>
                <a:gd name="csY7109" fmla="*/ 1335881 h 2287844"/>
                <a:gd name="csX7110" fmla="*/ 3481489 w 3685866"/>
                <a:gd name="csY7110" fmla="*/ 1335481 h 2287844"/>
                <a:gd name="csX7111" fmla="*/ 3481797 w 3685866"/>
                <a:gd name="csY7111" fmla="*/ 1333289 h 2287844"/>
                <a:gd name="csX7112" fmla="*/ 3482558 w 3685866"/>
                <a:gd name="csY7112" fmla="*/ 1332119 h 2287844"/>
                <a:gd name="csX7113" fmla="*/ 3483351 w 3685866"/>
                <a:gd name="csY7113" fmla="*/ 1333681 h 2287844"/>
                <a:gd name="csX7114" fmla="*/ 3483390 w 3685866"/>
                <a:gd name="csY7114" fmla="*/ 1339797 h 2287844"/>
                <a:gd name="csX7115" fmla="*/ 3485098 w 3685866"/>
                <a:gd name="csY7115" fmla="*/ 1341320 h 2287844"/>
                <a:gd name="csX7116" fmla="*/ 3487491 w 3685866"/>
                <a:gd name="csY7116" fmla="*/ 1342582 h 2287844"/>
                <a:gd name="csX7117" fmla="*/ 3488515 w 3685866"/>
                <a:gd name="csY7117" fmla="*/ 1342205 h 2287844"/>
                <a:gd name="csX7118" fmla="*/ 3489538 w 3685866"/>
                <a:gd name="csY7118" fmla="*/ 1341374 h 2287844"/>
                <a:gd name="csX7119" fmla="*/ 3491000 w 3685866"/>
                <a:gd name="csY7119" fmla="*/ 1339520 h 2287844"/>
                <a:gd name="csX7120" fmla="*/ 3493963 w 3685866"/>
                <a:gd name="csY7120" fmla="*/ 1333196 h 2287844"/>
                <a:gd name="csX7121" fmla="*/ 3495887 w 3685866"/>
                <a:gd name="csY7121" fmla="*/ 1330696 h 2287844"/>
                <a:gd name="csX7122" fmla="*/ 3495725 w 3685866"/>
                <a:gd name="csY7122" fmla="*/ 1335274 h 2287844"/>
                <a:gd name="csX7123" fmla="*/ 3494594 w 3685866"/>
                <a:gd name="csY7123" fmla="*/ 1341597 h 2287844"/>
                <a:gd name="csX7124" fmla="*/ 3493956 w 3685866"/>
                <a:gd name="csY7124" fmla="*/ 1343328 h 2287844"/>
                <a:gd name="csX7125" fmla="*/ 3492278 w 3685866"/>
                <a:gd name="csY7125" fmla="*/ 1345559 h 2287844"/>
                <a:gd name="csX7126" fmla="*/ 3491477 w 3685866"/>
                <a:gd name="csY7126" fmla="*/ 1350190 h 2287844"/>
                <a:gd name="csX7127" fmla="*/ 3491131 w 3685866"/>
                <a:gd name="csY7127" fmla="*/ 1351444 h 2287844"/>
                <a:gd name="csX7128" fmla="*/ 3488723 w 3685866"/>
                <a:gd name="csY7128" fmla="*/ 1350175 h 2287844"/>
                <a:gd name="csX7129" fmla="*/ 3486976 w 3685866"/>
                <a:gd name="csY7129" fmla="*/ 1350428 h 2287844"/>
                <a:gd name="csX7130" fmla="*/ 3488268 w 3685866"/>
                <a:gd name="csY7130" fmla="*/ 1355529 h 2287844"/>
                <a:gd name="csX7131" fmla="*/ 3490169 w 3685866"/>
                <a:gd name="csY7131" fmla="*/ 1359321 h 2287844"/>
                <a:gd name="csX7132" fmla="*/ 3492586 w 3685866"/>
                <a:gd name="csY7132" fmla="*/ 1362975 h 2287844"/>
                <a:gd name="csX7133" fmla="*/ 3495195 w 3685866"/>
                <a:gd name="csY7133" fmla="*/ 1365153 h 2287844"/>
                <a:gd name="csX7134" fmla="*/ 3495887 w 3685866"/>
                <a:gd name="csY7134" fmla="*/ 1365091 h 2287844"/>
                <a:gd name="csX7135" fmla="*/ 3496403 w 3685866"/>
                <a:gd name="csY7135" fmla="*/ 1365868 h 2287844"/>
                <a:gd name="csX7136" fmla="*/ 3496472 w 3685866"/>
                <a:gd name="csY7136" fmla="*/ 1368160 h 2287844"/>
                <a:gd name="csX7137" fmla="*/ 3495895 w 3685866"/>
                <a:gd name="csY7137" fmla="*/ 1373584 h 2287844"/>
                <a:gd name="csX7138" fmla="*/ 3496357 w 3685866"/>
                <a:gd name="csY7138" fmla="*/ 1376492 h 2287844"/>
                <a:gd name="csX7139" fmla="*/ 3498349 w 3685866"/>
                <a:gd name="csY7139" fmla="*/ 1378661 h 2287844"/>
                <a:gd name="csX7140" fmla="*/ 3500558 w 3685866"/>
                <a:gd name="csY7140" fmla="*/ 1379215 h 2287844"/>
                <a:gd name="csX7141" fmla="*/ 3513771 w 3685866"/>
                <a:gd name="csY7141" fmla="*/ 1378961 h 2287844"/>
                <a:gd name="csX7142" fmla="*/ 3518304 w 3685866"/>
                <a:gd name="csY7142" fmla="*/ 1378230 h 2287844"/>
                <a:gd name="csX7143" fmla="*/ 3525076 w 3685866"/>
                <a:gd name="csY7143" fmla="*/ 1373122 h 2287844"/>
                <a:gd name="csX7144" fmla="*/ 3527646 w 3685866"/>
                <a:gd name="csY7144" fmla="*/ 1372499 h 2287844"/>
                <a:gd name="csX7145" fmla="*/ 3530539 w 3685866"/>
                <a:gd name="csY7145" fmla="*/ 1373138 h 2287844"/>
                <a:gd name="csX7146" fmla="*/ 3538635 w 3685866"/>
                <a:gd name="csY7146" fmla="*/ 1375946 h 2287844"/>
                <a:gd name="csX7147" fmla="*/ 3548439 w 3685866"/>
                <a:gd name="csY7147" fmla="*/ 1379930 h 2287844"/>
                <a:gd name="csX7148" fmla="*/ 3552126 w 3685866"/>
                <a:gd name="csY7148" fmla="*/ 1386077 h 2287844"/>
                <a:gd name="csX7149" fmla="*/ 3553572 w 3685866"/>
                <a:gd name="csY7149" fmla="*/ 1392254 h 2287844"/>
                <a:gd name="csX7150" fmla="*/ 3554126 w 3685866"/>
                <a:gd name="csY7150" fmla="*/ 1398793 h 2287844"/>
                <a:gd name="csX7151" fmla="*/ 3553495 w 3685866"/>
                <a:gd name="csY7151" fmla="*/ 1401416 h 2287844"/>
                <a:gd name="csX7152" fmla="*/ 3553618 w 3685866"/>
                <a:gd name="csY7152" fmla="*/ 1403632 h 2287844"/>
                <a:gd name="csX7153" fmla="*/ 3556604 w 3685866"/>
                <a:gd name="csY7153" fmla="*/ 1406940 h 2287844"/>
                <a:gd name="csX7154" fmla="*/ 3560821 w 3685866"/>
                <a:gd name="csY7154" fmla="*/ 1410956 h 2287844"/>
                <a:gd name="csX7155" fmla="*/ 3561629 w 3685866"/>
                <a:gd name="csY7155" fmla="*/ 1411894 h 2287844"/>
                <a:gd name="csX7156" fmla="*/ 3562514 w 3685866"/>
                <a:gd name="csY7156" fmla="*/ 1413510 h 2287844"/>
                <a:gd name="csX7157" fmla="*/ 3563530 w 3685866"/>
                <a:gd name="csY7157" fmla="*/ 1414233 h 2287844"/>
                <a:gd name="csX7158" fmla="*/ 3566539 w 3685866"/>
                <a:gd name="csY7158" fmla="*/ 1414663 h 2287844"/>
                <a:gd name="csX7159" fmla="*/ 3568917 w 3685866"/>
                <a:gd name="csY7159" fmla="*/ 1413886 h 2287844"/>
                <a:gd name="csX7160" fmla="*/ 3571295 w 3685866"/>
                <a:gd name="csY7160" fmla="*/ 1413663 h 2287844"/>
                <a:gd name="csX7161" fmla="*/ 3575727 w 3685866"/>
                <a:gd name="csY7161" fmla="*/ 1415571 h 2287844"/>
                <a:gd name="csX7162" fmla="*/ 3581337 w 3685866"/>
                <a:gd name="csY7162" fmla="*/ 1418518 h 2287844"/>
                <a:gd name="csX7163" fmla="*/ 3586793 w 3685866"/>
                <a:gd name="csY7163" fmla="*/ 1422556 h 2287844"/>
                <a:gd name="csX7164" fmla="*/ 3589233 w 3685866"/>
                <a:gd name="csY7164" fmla="*/ 1425564 h 2287844"/>
                <a:gd name="csX7165" fmla="*/ 3593627 w 3685866"/>
                <a:gd name="csY7165" fmla="*/ 1432019 h 2287844"/>
                <a:gd name="csX7166" fmla="*/ 3595866 w 3685866"/>
                <a:gd name="csY7166" fmla="*/ 1433980 h 2287844"/>
                <a:gd name="csX7167" fmla="*/ 3599498 w 3685866"/>
                <a:gd name="csY7167" fmla="*/ 1436234 h 2287844"/>
                <a:gd name="csX7168" fmla="*/ 3600876 w 3685866"/>
                <a:gd name="csY7168" fmla="*/ 1436588 h 2287844"/>
                <a:gd name="csX7169" fmla="*/ 3602222 w 3685866"/>
                <a:gd name="csY7169" fmla="*/ 1436180 h 2287844"/>
                <a:gd name="csX7170" fmla="*/ 3605001 w 3685866"/>
                <a:gd name="csY7170" fmla="*/ 1433034 h 2287844"/>
                <a:gd name="csX7171" fmla="*/ 3606717 w 3685866"/>
                <a:gd name="csY7171" fmla="*/ 1430511 h 2287844"/>
                <a:gd name="csX7172" fmla="*/ 3608187 w 3685866"/>
                <a:gd name="csY7172" fmla="*/ 1427472 h 2287844"/>
                <a:gd name="csX7173" fmla="*/ 3608579 w 3685866"/>
                <a:gd name="csY7173" fmla="*/ 1430088 h 2287844"/>
                <a:gd name="csX7174" fmla="*/ 3608579 w 3685866"/>
                <a:gd name="csY7174" fmla="*/ 1432326 h 2287844"/>
                <a:gd name="csX7175" fmla="*/ 3607148 w 3685866"/>
                <a:gd name="csY7175" fmla="*/ 1433942 h 2287844"/>
                <a:gd name="csX7176" fmla="*/ 3607140 w 3685866"/>
                <a:gd name="csY7176" fmla="*/ 1436711 h 2287844"/>
                <a:gd name="csX7177" fmla="*/ 3609303 w 3685866"/>
                <a:gd name="csY7177" fmla="*/ 1439957 h 2287844"/>
                <a:gd name="csX7178" fmla="*/ 3611857 w 3685866"/>
                <a:gd name="csY7178" fmla="*/ 1440450 h 2287844"/>
                <a:gd name="csX7179" fmla="*/ 3615059 w 3685866"/>
                <a:gd name="csY7179" fmla="*/ 1439573 h 2287844"/>
                <a:gd name="csX7180" fmla="*/ 3616121 w 3685866"/>
                <a:gd name="csY7180" fmla="*/ 1438065 h 2287844"/>
                <a:gd name="csX7181" fmla="*/ 3617075 w 3685866"/>
                <a:gd name="csY7181" fmla="*/ 1435988 h 2287844"/>
                <a:gd name="csX7182" fmla="*/ 3616359 w 3685866"/>
                <a:gd name="csY7182" fmla="*/ 1429095 h 2287844"/>
                <a:gd name="csX7183" fmla="*/ 3617344 w 3685866"/>
                <a:gd name="csY7183" fmla="*/ 1428157 h 2287844"/>
                <a:gd name="csX7184" fmla="*/ 3619752 w 3685866"/>
                <a:gd name="csY7184" fmla="*/ 1429518 h 2287844"/>
                <a:gd name="csX7185" fmla="*/ 3620522 w 3685866"/>
                <a:gd name="csY7185" fmla="*/ 1431465 h 2287844"/>
                <a:gd name="csX7186" fmla="*/ 3620891 w 3685866"/>
                <a:gd name="csY7186" fmla="*/ 1433849 h 2287844"/>
                <a:gd name="csX7187" fmla="*/ 3621846 w 3685866"/>
                <a:gd name="csY7187" fmla="*/ 1434111 h 2287844"/>
                <a:gd name="csX7188" fmla="*/ 3628179 w 3685866"/>
                <a:gd name="csY7188" fmla="*/ 1433772 h 2287844"/>
                <a:gd name="csX7189" fmla="*/ 3628664 w 3685866"/>
                <a:gd name="csY7189" fmla="*/ 1432895 h 2287844"/>
                <a:gd name="csX7190" fmla="*/ 3628341 w 3685866"/>
                <a:gd name="csY7190" fmla="*/ 1430742 h 2287844"/>
                <a:gd name="csX7191" fmla="*/ 3627417 w 3685866"/>
                <a:gd name="csY7191" fmla="*/ 1428703 h 2287844"/>
                <a:gd name="csX7192" fmla="*/ 3626317 w 3685866"/>
                <a:gd name="csY7192" fmla="*/ 1427257 h 2287844"/>
                <a:gd name="csX7193" fmla="*/ 3623539 w 3685866"/>
                <a:gd name="csY7193" fmla="*/ 1425564 h 2287844"/>
                <a:gd name="csX7194" fmla="*/ 3620714 w 3685866"/>
                <a:gd name="csY7194" fmla="*/ 1424287 h 2287844"/>
                <a:gd name="csX7195" fmla="*/ 3618398 w 3685866"/>
                <a:gd name="csY7195" fmla="*/ 1423956 h 2287844"/>
                <a:gd name="csX7196" fmla="*/ 3617390 w 3685866"/>
                <a:gd name="csY7196" fmla="*/ 1423002 h 2287844"/>
                <a:gd name="csX7197" fmla="*/ 3617644 w 3685866"/>
                <a:gd name="csY7197" fmla="*/ 1421233 h 2287844"/>
                <a:gd name="csX7198" fmla="*/ 3616885 w 3685866"/>
                <a:gd name="csY7198" fmla="*/ 1419164 h 2287844"/>
                <a:gd name="csX7199" fmla="*/ 3617354 w 3685866"/>
                <a:gd name="csY7199" fmla="*/ 1417941 h 2287844"/>
                <a:gd name="csX7200" fmla="*/ 3619316 w 3685866"/>
                <a:gd name="csY7200" fmla="*/ 1416325 h 2287844"/>
                <a:gd name="csX7201" fmla="*/ 3619547 w 3685866"/>
                <a:gd name="csY7201" fmla="*/ 1414840 h 2287844"/>
                <a:gd name="csX7202" fmla="*/ 3617470 w 3685866"/>
                <a:gd name="csY7202" fmla="*/ 1413040 h 2287844"/>
                <a:gd name="csX7203" fmla="*/ 3615292 w 3685866"/>
                <a:gd name="csY7203" fmla="*/ 1412479 h 2287844"/>
                <a:gd name="csX7204" fmla="*/ 3613391 w 3685866"/>
                <a:gd name="csY7204" fmla="*/ 1413479 h 2287844"/>
                <a:gd name="csX7205" fmla="*/ 3613822 w 3685866"/>
                <a:gd name="csY7205" fmla="*/ 1411963 h 2287844"/>
                <a:gd name="csX7206" fmla="*/ 3615269 w 3685866"/>
                <a:gd name="csY7206" fmla="*/ 1410471 h 2287844"/>
                <a:gd name="csX7207" fmla="*/ 3617462 w 3685866"/>
                <a:gd name="csY7207" fmla="*/ 1409832 h 2287844"/>
                <a:gd name="csX7208" fmla="*/ 3619724 w 3685866"/>
                <a:gd name="csY7208" fmla="*/ 1410155 h 2287844"/>
                <a:gd name="csX7209" fmla="*/ 3624041 w 3685866"/>
                <a:gd name="csY7209" fmla="*/ 1408878 h 2287844"/>
                <a:gd name="csX7210" fmla="*/ 3628235 w 3685866"/>
                <a:gd name="csY7210" fmla="*/ 1405986 h 2287844"/>
                <a:gd name="csX7211" fmla="*/ 3630274 w 3685866"/>
                <a:gd name="csY7211" fmla="*/ 1404078 h 2287844"/>
                <a:gd name="csX7212" fmla="*/ 3632244 w 3685866"/>
                <a:gd name="csY7212" fmla="*/ 1401732 h 2287844"/>
                <a:gd name="csX7213" fmla="*/ 3632021 w 3685866"/>
                <a:gd name="csY7213" fmla="*/ 1397608 h 2287844"/>
                <a:gd name="csX7214" fmla="*/ 3630675 w 3685866"/>
                <a:gd name="csY7214" fmla="*/ 1393647 h 2287844"/>
                <a:gd name="csX7215" fmla="*/ 3628666 w 3685866"/>
                <a:gd name="csY7215" fmla="*/ 1392570 h 2287844"/>
                <a:gd name="csX7216" fmla="*/ 3626435 w 3685866"/>
                <a:gd name="csY7216" fmla="*/ 1392816 h 2287844"/>
                <a:gd name="csX7217" fmla="*/ 3624472 w 3685866"/>
                <a:gd name="csY7217" fmla="*/ 1392493 h 2287844"/>
                <a:gd name="csX7218" fmla="*/ 3622556 w 3685866"/>
                <a:gd name="csY7218" fmla="*/ 1391447 h 2287844"/>
                <a:gd name="csX7219" fmla="*/ 3630167 w 3685866"/>
                <a:gd name="csY7219" fmla="*/ 1390046 h 2287844"/>
                <a:gd name="csX7220" fmla="*/ 3631013 w 3685866"/>
                <a:gd name="csY7220" fmla="*/ 1388646 h 2287844"/>
                <a:gd name="csX7221" fmla="*/ 3632275 w 3685866"/>
                <a:gd name="csY7221" fmla="*/ 1382315 h 2287844"/>
                <a:gd name="csX7222" fmla="*/ 3631814 w 3685866"/>
                <a:gd name="csY7222" fmla="*/ 1380730 h 2287844"/>
                <a:gd name="csX7223" fmla="*/ 3630236 w 3685866"/>
                <a:gd name="csY7223" fmla="*/ 1381146 h 2287844"/>
                <a:gd name="csX7224" fmla="*/ 3627820 w 3685866"/>
                <a:gd name="csY7224" fmla="*/ 1381054 h 2287844"/>
                <a:gd name="csX7225" fmla="*/ 3628374 w 3685866"/>
                <a:gd name="csY7225" fmla="*/ 1379761 h 2287844"/>
                <a:gd name="csX7226" fmla="*/ 3629197 w 3685866"/>
                <a:gd name="csY7226" fmla="*/ 1378646 h 2287844"/>
                <a:gd name="csX7227" fmla="*/ 3624818 w 3685866"/>
                <a:gd name="csY7227" fmla="*/ 1372599 h 2287844"/>
                <a:gd name="csX7228" fmla="*/ 3619924 w 3685866"/>
                <a:gd name="csY7228" fmla="*/ 1368991 h 2287844"/>
                <a:gd name="csX7229" fmla="*/ 3621309 w 3685866"/>
                <a:gd name="csY7229" fmla="*/ 1368391 h 2287844"/>
                <a:gd name="csX7230" fmla="*/ 3623718 w 3685866"/>
                <a:gd name="csY7230" fmla="*/ 1368522 h 2287844"/>
                <a:gd name="csX7231" fmla="*/ 3627435 w 3685866"/>
                <a:gd name="csY7231" fmla="*/ 1369591 h 2287844"/>
                <a:gd name="csX7232" fmla="*/ 3629882 w 3685866"/>
                <a:gd name="csY7232" fmla="*/ 1372315 h 2287844"/>
                <a:gd name="csX7233" fmla="*/ 3630744 w 3685866"/>
                <a:gd name="csY7233" fmla="*/ 1374153 h 2287844"/>
                <a:gd name="csX7234" fmla="*/ 3631791 w 3685866"/>
                <a:gd name="csY7234" fmla="*/ 1374776 h 2287844"/>
                <a:gd name="csX7235" fmla="*/ 3633999 w 3685866"/>
                <a:gd name="csY7235" fmla="*/ 1374961 h 2287844"/>
                <a:gd name="csX7236" fmla="*/ 3637762 w 3685866"/>
                <a:gd name="csY7236" fmla="*/ 1376253 h 2287844"/>
                <a:gd name="csX7237" fmla="*/ 3637978 w 3685866"/>
                <a:gd name="csY7237" fmla="*/ 1378030 h 2287844"/>
                <a:gd name="csX7238" fmla="*/ 3638840 w 3685866"/>
                <a:gd name="csY7238" fmla="*/ 1378653 h 2287844"/>
                <a:gd name="csX7239" fmla="*/ 3641356 w 3685866"/>
                <a:gd name="csY7239" fmla="*/ 1377892 h 2287844"/>
                <a:gd name="csX7240" fmla="*/ 3648359 w 3685866"/>
                <a:gd name="csY7240" fmla="*/ 1376715 h 2287844"/>
                <a:gd name="csX7241" fmla="*/ 3650567 w 3685866"/>
                <a:gd name="csY7241" fmla="*/ 1377023 h 2287844"/>
                <a:gd name="csX7242" fmla="*/ 3653761 w 3685866"/>
                <a:gd name="csY7242" fmla="*/ 1378300 h 2287844"/>
                <a:gd name="csX7243" fmla="*/ 3654754 w 3685866"/>
                <a:gd name="csY7243" fmla="*/ 1378330 h 2287844"/>
                <a:gd name="csX7244" fmla="*/ 3656139 w 3685866"/>
                <a:gd name="csY7244" fmla="*/ 1377869 h 2287844"/>
                <a:gd name="csX7245" fmla="*/ 3657262 w 3685866"/>
                <a:gd name="csY7245" fmla="*/ 1375838 h 2287844"/>
                <a:gd name="csX7246" fmla="*/ 3655523 w 3685866"/>
                <a:gd name="csY7246" fmla="*/ 1371761 h 2287844"/>
                <a:gd name="csX7247" fmla="*/ 3651876 w 3685866"/>
                <a:gd name="csY7247" fmla="*/ 1368076 h 2287844"/>
                <a:gd name="csX7248" fmla="*/ 3649752 w 3685866"/>
                <a:gd name="csY7248" fmla="*/ 1365283 h 2287844"/>
                <a:gd name="csX7249" fmla="*/ 3648682 w 3685866"/>
                <a:gd name="csY7249" fmla="*/ 1363052 h 2287844"/>
                <a:gd name="csX7250" fmla="*/ 3649321 w 3685866"/>
                <a:gd name="csY7250" fmla="*/ 1362206 h 2287844"/>
                <a:gd name="csX7251" fmla="*/ 3650290 w 3685866"/>
                <a:gd name="csY7251" fmla="*/ 1362545 h 2287844"/>
                <a:gd name="csX7252" fmla="*/ 3653415 w 3685866"/>
                <a:gd name="csY7252" fmla="*/ 1366068 h 2287844"/>
                <a:gd name="csX7253" fmla="*/ 3655854 w 3685866"/>
                <a:gd name="csY7253" fmla="*/ 1368268 h 2287844"/>
                <a:gd name="csX7254" fmla="*/ 3658386 w 3685866"/>
                <a:gd name="csY7254" fmla="*/ 1369845 h 2287844"/>
                <a:gd name="csX7255" fmla="*/ 3660649 w 3685866"/>
                <a:gd name="csY7255" fmla="*/ 1371014 h 2287844"/>
                <a:gd name="csX7256" fmla="*/ 3665627 w 3685866"/>
                <a:gd name="csY7256" fmla="*/ 1372115 h 2287844"/>
                <a:gd name="csX7257" fmla="*/ 3667898 w 3685866"/>
                <a:gd name="csY7257" fmla="*/ 1370299 h 2287844"/>
                <a:gd name="csX7258" fmla="*/ 3668328 w 3685866"/>
                <a:gd name="csY7258" fmla="*/ 1367468 h 2287844"/>
                <a:gd name="csX7259" fmla="*/ 3667851 w 3685866"/>
                <a:gd name="csY7259" fmla="*/ 1361514 h 2287844"/>
                <a:gd name="csX7260" fmla="*/ 3668336 w 3685866"/>
                <a:gd name="csY7260" fmla="*/ 1359306 h 2287844"/>
                <a:gd name="csX7261" fmla="*/ 3671353 w 3685866"/>
                <a:gd name="csY7261" fmla="*/ 1355975 h 2287844"/>
                <a:gd name="csX7262" fmla="*/ 3676570 w 3685866"/>
                <a:gd name="csY7262" fmla="*/ 1351759 h 2287844"/>
                <a:gd name="csX7263" fmla="*/ 3679941 w 3685866"/>
                <a:gd name="csY7263" fmla="*/ 1350413 h 2287844"/>
                <a:gd name="csX7264" fmla="*/ 3681111 w 3685866"/>
                <a:gd name="csY7264" fmla="*/ 1350544 h 2287844"/>
                <a:gd name="csX7265" fmla="*/ 3682357 w 3685866"/>
                <a:gd name="csY7265" fmla="*/ 1351867 h 2287844"/>
                <a:gd name="csX7266" fmla="*/ 3683650 w 3685866"/>
                <a:gd name="csY7266" fmla="*/ 1352244 h 2287844"/>
                <a:gd name="csX7267" fmla="*/ 3685866 w 3685866"/>
                <a:gd name="csY7267" fmla="*/ 1349105 h 2287844"/>
                <a:gd name="csX7268" fmla="*/ 3684897 w 3685866"/>
                <a:gd name="csY7268" fmla="*/ 1344582 h 2287844"/>
                <a:gd name="csX7269" fmla="*/ 1997345 w 3685866"/>
                <a:gd name="csY7269" fmla="*/ 797115 h 2287844"/>
                <a:gd name="csX7270" fmla="*/ 1995683 w 3685866"/>
                <a:gd name="csY7270" fmla="*/ 798915 h 2287844"/>
                <a:gd name="csX7271" fmla="*/ 1995283 w 3685866"/>
                <a:gd name="csY7271" fmla="*/ 801384 h 2287844"/>
                <a:gd name="csX7272" fmla="*/ 1995144 w 3685866"/>
                <a:gd name="csY7272" fmla="*/ 804600 h 2287844"/>
                <a:gd name="csX7273" fmla="*/ 1994413 w 3685866"/>
                <a:gd name="csY7273" fmla="*/ 810023 h 2287844"/>
                <a:gd name="csX7274" fmla="*/ 1992912 w 3685866"/>
                <a:gd name="csY7274" fmla="*/ 812023 h 2287844"/>
                <a:gd name="csX7275" fmla="*/ 1987680 w 3685866"/>
                <a:gd name="csY7275" fmla="*/ 811185 h 2287844"/>
                <a:gd name="csX7276" fmla="*/ 1986225 w 3685866"/>
                <a:gd name="csY7276" fmla="*/ 811669 h 2287844"/>
                <a:gd name="csX7277" fmla="*/ 1984786 w 3685866"/>
                <a:gd name="csY7277" fmla="*/ 812893 h 2287844"/>
                <a:gd name="csX7278" fmla="*/ 1987803 w 3685866"/>
                <a:gd name="csY7278" fmla="*/ 819285 h 2287844"/>
                <a:gd name="csX7279" fmla="*/ 1993613 w 3685866"/>
                <a:gd name="csY7279" fmla="*/ 823555 h 2287844"/>
                <a:gd name="csX7280" fmla="*/ 1997784 w 3685866"/>
                <a:gd name="csY7280" fmla="*/ 827994 h 2287844"/>
                <a:gd name="csX7281" fmla="*/ 1999738 w 3685866"/>
                <a:gd name="csY7281" fmla="*/ 829332 h 2287844"/>
                <a:gd name="csX7282" fmla="*/ 2012405 w 3685866"/>
                <a:gd name="csY7282" fmla="*/ 833371 h 2287844"/>
                <a:gd name="csX7283" fmla="*/ 2013028 w 3685866"/>
                <a:gd name="csY7283" fmla="*/ 832748 h 2287844"/>
                <a:gd name="csX7284" fmla="*/ 2016622 w 3685866"/>
                <a:gd name="csY7284" fmla="*/ 825332 h 2287844"/>
                <a:gd name="csX7285" fmla="*/ 2021217 w 3685866"/>
                <a:gd name="csY7285" fmla="*/ 821962 h 2287844"/>
                <a:gd name="csX7286" fmla="*/ 2022694 w 3685866"/>
                <a:gd name="csY7286" fmla="*/ 819308 h 2287844"/>
                <a:gd name="csX7287" fmla="*/ 2023564 w 3685866"/>
                <a:gd name="csY7287" fmla="*/ 815770 h 2287844"/>
                <a:gd name="csX7288" fmla="*/ 2024726 w 3685866"/>
                <a:gd name="csY7288" fmla="*/ 812908 h 2287844"/>
                <a:gd name="csX7289" fmla="*/ 2025464 w 3685866"/>
                <a:gd name="csY7289" fmla="*/ 809108 h 2287844"/>
                <a:gd name="csX7290" fmla="*/ 2023286 w 3685866"/>
                <a:gd name="csY7290" fmla="*/ 805846 h 2287844"/>
                <a:gd name="csX7291" fmla="*/ 2016068 w 3685866"/>
                <a:gd name="csY7291" fmla="*/ 802738 h 2287844"/>
                <a:gd name="csX7292" fmla="*/ 1997345 w 3685866"/>
                <a:gd name="csY7292" fmla="*/ 797115 h 2287844"/>
                <a:gd name="csX7293" fmla="*/ 1011551 w 3685866"/>
                <a:gd name="csY7293" fmla="*/ 1071587 h 2287844"/>
                <a:gd name="csX7294" fmla="*/ 1011074 w 3685866"/>
                <a:gd name="csY7294" fmla="*/ 1072602 h 2287844"/>
                <a:gd name="csX7295" fmla="*/ 1010574 w 3685866"/>
                <a:gd name="csY7295" fmla="*/ 1074549 h 2287844"/>
                <a:gd name="csX7296" fmla="*/ 1010851 w 3685866"/>
                <a:gd name="csY7296" fmla="*/ 1081818 h 2287844"/>
                <a:gd name="csX7297" fmla="*/ 1011728 w 3685866"/>
                <a:gd name="csY7297" fmla="*/ 1085372 h 2287844"/>
                <a:gd name="csX7298" fmla="*/ 1013175 w 3685866"/>
                <a:gd name="csY7298" fmla="*/ 1088365 h 2287844"/>
                <a:gd name="csX7299" fmla="*/ 1014314 w 3685866"/>
                <a:gd name="csY7299" fmla="*/ 1089226 h 2287844"/>
                <a:gd name="csX7300" fmla="*/ 1014152 w 3685866"/>
                <a:gd name="csY7300" fmla="*/ 1086626 h 2287844"/>
                <a:gd name="csX7301" fmla="*/ 1011920 w 3685866"/>
                <a:gd name="csY7301" fmla="*/ 1076410 h 2287844"/>
                <a:gd name="csX7302" fmla="*/ 1012036 w 3685866"/>
                <a:gd name="csY7302" fmla="*/ 1071802 h 2287844"/>
                <a:gd name="csX7303" fmla="*/ 1011551 w 3685866"/>
                <a:gd name="csY7303" fmla="*/ 1071587 h 2287844"/>
                <a:gd name="csX7304" fmla="*/ 1090091 w 3685866"/>
                <a:gd name="csY7304" fmla="*/ 1314780 h 2287844"/>
                <a:gd name="csX7305" fmla="*/ 1086659 w 3685866"/>
                <a:gd name="csY7305" fmla="*/ 1313918 h 2287844"/>
                <a:gd name="csX7306" fmla="*/ 1084126 w 3685866"/>
                <a:gd name="csY7306" fmla="*/ 1312564 h 2287844"/>
                <a:gd name="csX7307" fmla="*/ 1080148 w 3685866"/>
                <a:gd name="csY7307" fmla="*/ 1312426 h 2287844"/>
                <a:gd name="csX7308" fmla="*/ 1077693 w 3685866"/>
                <a:gd name="csY7308" fmla="*/ 1311764 h 2287844"/>
                <a:gd name="csX7309" fmla="*/ 1076970 w 3685866"/>
                <a:gd name="csY7309" fmla="*/ 1313680 h 2287844"/>
                <a:gd name="csX7310" fmla="*/ 1080910 w 3685866"/>
                <a:gd name="csY7310" fmla="*/ 1321873 h 2287844"/>
                <a:gd name="csX7311" fmla="*/ 1085081 w 3685866"/>
                <a:gd name="csY7311" fmla="*/ 1325965 h 2287844"/>
                <a:gd name="csX7312" fmla="*/ 1088883 w 3685866"/>
                <a:gd name="csY7312" fmla="*/ 1325288 h 2287844"/>
                <a:gd name="csX7313" fmla="*/ 1089713 w 3685866"/>
                <a:gd name="csY7313" fmla="*/ 1324457 h 2287844"/>
                <a:gd name="csX7314" fmla="*/ 1090814 w 3685866"/>
                <a:gd name="csY7314" fmla="*/ 1321665 h 2287844"/>
                <a:gd name="csX7315" fmla="*/ 1089675 w 3685866"/>
                <a:gd name="csY7315" fmla="*/ 1320019 h 2287844"/>
                <a:gd name="csX7316" fmla="*/ 1089683 w 3685866"/>
                <a:gd name="csY7316" fmla="*/ 1318511 h 2287844"/>
                <a:gd name="csX7317" fmla="*/ 1090091 w 3685866"/>
                <a:gd name="csY7317" fmla="*/ 1314780 h 2287844"/>
                <a:gd name="csX7318" fmla="*/ 1029343 w 3685866"/>
                <a:gd name="csY7318" fmla="*/ 1155954 h 2287844"/>
                <a:gd name="csX7319" fmla="*/ 1031097 w 3685866"/>
                <a:gd name="csY7319" fmla="*/ 1150584 h 2287844"/>
                <a:gd name="csX7320" fmla="*/ 1030751 w 3685866"/>
                <a:gd name="csY7320" fmla="*/ 1147969 h 2287844"/>
                <a:gd name="csX7321" fmla="*/ 1028319 w 3685866"/>
                <a:gd name="csY7321" fmla="*/ 1147769 h 2287844"/>
                <a:gd name="csX7322" fmla="*/ 1024210 w 3685866"/>
                <a:gd name="csY7322" fmla="*/ 1153454 h 2287844"/>
                <a:gd name="csX7323" fmla="*/ 1024679 w 3685866"/>
                <a:gd name="csY7323" fmla="*/ 1154446 h 2287844"/>
                <a:gd name="csX7324" fmla="*/ 1025772 w 3685866"/>
                <a:gd name="csY7324" fmla="*/ 1155669 h 2287844"/>
                <a:gd name="csX7325" fmla="*/ 1029343 w 3685866"/>
                <a:gd name="csY7325" fmla="*/ 1155954 h 2287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  <a:cxn ang="0">
                  <a:pos x="csX3715" y="csY3715"/>
                </a:cxn>
                <a:cxn ang="0">
                  <a:pos x="csX3716" y="csY3716"/>
                </a:cxn>
                <a:cxn ang="0">
                  <a:pos x="csX3717" y="csY3717"/>
                </a:cxn>
                <a:cxn ang="0">
                  <a:pos x="csX3718" y="csY3718"/>
                </a:cxn>
                <a:cxn ang="0">
                  <a:pos x="csX3719" y="csY3719"/>
                </a:cxn>
                <a:cxn ang="0">
                  <a:pos x="csX3720" y="csY3720"/>
                </a:cxn>
                <a:cxn ang="0">
                  <a:pos x="csX3721" y="csY3721"/>
                </a:cxn>
                <a:cxn ang="0">
                  <a:pos x="csX3722" y="csY3722"/>
                </a:cxn>
                <a:cxn ang="0">
                  <a:pos x="csX3723" y="csY3723"/>
                </a:cxn>
                <a:cxn ang="0">
                  <a:pos x="csX3724" y="csY3724"/>
                </a:cxn>
                <a:cxn ang="0">
                  <a:pos x="csX3725" y="csY3725"/>
                </a:cxn>
                <a:cxn ang="0">
                  <a:pos x="csX3726" y="csY3726"/>
                </a:cxn>
                <a:cxn ang="0">
                  <a:pos x="csX3727" y="csY3727"/>
                </a:cxn>
                <a:cxn ang="0">
                  <a:pos x="csX3728" y="csY3728"/>
                </a:cxn>
                <a:cxn ang="0">
                  <a:pos x="csX3729" y="csY3729"/>
                </a:cxn>
                <a:cxn ang="0">
                  <a:pos x="csX3730" y="csY3730"/>
                </a:cxn>
                <a:cxn ang="0">
                  <a:pos x="csX3731" y="csY3731"/>
                </a:cxn>
                <a:cxn ang="0">
                  <a:pos x="csX3732" y="csY3732"/>
                </a:cxn>
                <a:cxn ang="0">
                  <a:pos x="csX3733" y="csY3733"/>
                </a:cxn>
                <a:cxn ang="0">
                  <a:pos x="csX3734" y="csY3734"/>
                </a:cxn>
                <a:cxn ang="0">
                  <a:pos x="csX3735" y="csY3735"/>
                </a:cxn>
                <a:cxn ang="0">
                  <a:pos x="csX3736" y="csY3736"/>
                </a:cxn>
                <a:cxn ang="0">
                  <a:pos x="csX3737" y="csY3737"/>
                </a:cxn>
                <a:cxn ang="0">
                  <a:pos x="csX3738" y="csY3738"/>
                </a:cxn>
                <a:cxn ang="0">
                  <a:pos x="csX3739" y="csY3739"/>
                </a:cxn>
                <a:cxn ang="0">
                  <a:pos x="csX3740" y="csY3740"/>
                </a:cxn>
                <a:cxn ang="0">
                  <a:pos x="csX3741" y="csY3741"/>
                </a:cxn>
                <a:cxn ang="0">
                  <a:pos x="csX3742" y="csY3742"/>
                </a:cxn>
                <a:cxn ang="0">
                  <a:pos x="csX3743" y="csY3743"/>
                </a:cxn>
                <a:cxn ang="0">
                  <a:pos x="csX3744" y="csY3744"/>
                </a:cxn>
                <a:cxn ang="0">
                  <a:pos x="csX3745" y="csY3745"/>
                </a:cxn>
                <a:cxn ang="0">
                  <a:pos x="csX3746" y="csY3746"/>
                </a:cxn>
                <a:cxn ang="0">
                  <a:pos x="csX3747" y="csY3747"/>
                </a:cxn>
                <a:cxn ang="0">
                  <a:pos x="csX3748" y="csY3748"/>
                </a:cxn>
                <a:cxn ang="0">
                  <a:pos x="csX3749" y="csY3749"/>
                </a:cxn>
                <a:cxn ang="0">
                  <a:pos x="csX3750" y="csY3750"/>
                </a:cxn>
                <a:cxn ang="0">
                  <a:pos x="csX3751" y="csY3751"/>
                </a:cxn>
                <a:cxn ang="0">
                  <a:pos x="csX3752" y="csY3752"/>
                </a:cxn>
                <a:cxn ang="0">
                  <a:pos x="csX3753" y="csY3753"/>
                </a:cxn>
                <a:cxn ang="0">
                  <a:pos x="csX3754" y="csY3754"/>
                </a:cxn>
                <a:cxn ang="0">
                  <a:pos x="csX3755" y="csY3755"/>
                </a:cxn>
                <a:cxn ang="0">
                  <a:pos x="csX3756" y="csY3756"/>
                </a:cxn>
                <a:cxn ang="0">
                  <a:pos x="csX3757" y="csY3757"/>
                </a:cxn>
                <a:cxn ang="0">
                  <a:pos x="csX3758" y="csY3758"/>
                </a:cxn>
                <a:cxn ang="0">
                  <a:pos x="csX3759" y="csY3759"/>
                </a:cxn>
                <a:cxn ang="0">
                  <a:pos x="csX3760" y="csY3760"/>
                </a:cxn>
                <a:cxn ang="0">
                  <a:pos x="csX3761" y="csY3761"/>
                </a:cxn>
                <a:cxn ang="0">
                  <a:pos x="csX3762" y="csY3762"/>
                </a:cxn>
                <a:cxn ang="0">
                  <a:pos x="csX3763" y="csY3763"/>
                </a:cxn>
                <a:cxn ang="0">
                  <a:pos x="csX3764" y="csY3764"/>
                </a:cxn>
                <a:cxn ang="0">
                  <a:pos x="csX3765" y="csY3765"/>
                </a:cxn>
                <a:cxn ang="0">
                  <a:pos x="csX3766" y="csY3766"/>
                </a:cxn>
                <a:cxn ang="0">
                  <a:pos x="csX3767" y="csY3767"/>
                </a:cxn>
                <a:cxn ang="0">
                  <a:pos x="csX3768" y="csY3768"/>
                </a:cxn>
                <a:cxn ang="0">
                  <a:pos x="csX3769" y="csY3769"/>
                </a:cxn>
                <a:cxn ang="0">
                  <a:pos x="csX3770" y="csY3770"/>
                </a:cxn>
                <a:cxn ang="0">
                  <a:pos x="csX3771" y="csY3771"/>
                </a:cxn>
                <a:cxn ang="0">
                  <a:pos x="csX3772" y="csY3772"/>
                </a:cxn>
                <a:cxn ang="0">
                  <a:pos x="csX3773" y="csY3773"/>
                </a:cxn>
                <a:cxn ang="0">
                  <a:pos x="csX3774" y="csY3774"/>
                </a:cxn>
                <a:cxn ang="0">
                  <a:pos x="csX3775" y="csY3775"/>
                </a:cxn>
                <a:cxn ang="0">
                  <a:pos x="csX3776" y="csY3776"/>
                </a:cxn>
                <a:cxn ang="0">
                  <a:pos x="csX3777" y="csY3777"/>
                </a:cxn>
                <a:cxn ang="0">
                  <a:pos x="csX3778" y="csY3778"/>
                </a:cxn>
                <a:cxn ang="0">
                  <a:pos x="csX3779" y="csY3779"/>
                </a:cxn>
                <a:cxn ang="0">
                  <a:pos x="csX3780" y="csY3780"/>
                </a:cxn>
                <a:cxn ang="0">
                  <a:pos x="csX3781" y="csY3781"/>
                </a:cxn>
                <a:cxn ang="0">
                  <a:pos x="csX3782" y="csY3782"/>
                </a:cxn>
                <a:cxn ang="0">
                  <a:pos x="csX3783" y="csY3783"/>
                </a:cxn>
                <a:cxn ang="0">
                  <a:pos x="csX3784" y="csY3784"/>
                </a:cxn>
                <a:cxn ang="0">
                  <a:pos x="csX3785" y="csY3785"/>
                </a:cxn>
                <a:cxn ang="0">
                  <a:pos x="csX3786" y="csY3786"/>
                </a:cxn>
                <a:cxn ang="0">
                  <a:pos x="csX3787" y="csY3787"/>
                </a:cxn>
                <a:cxn ang="0">
                  <a:pos x="csX3788" y="csY3788"/>
                </a:cxn>
                <a:cxn ang="0">
                  <a:pos x="csX3789" y="csY3789"/>
                </a:cxn>
                <a:cxn ang="0">
                  <a:pos x="csX3790" y="csY3790"/>
                </a:cxn>
                <a:cxn ang="0">
                  <a:pos x="csX3791" y="csY3791"/>
                </a:cxn>
                <a:cxn ang="0">
                  <a:pos x="csX3792" y="csY3792"/>
                </a:cxn>
                <a:cxn ang="0">
                  <a:pos x="csX3793" y="csY3793"/>
                </a:cxn>
                <a:cxn ang="0">
                  <a:pos x="csX3794" y="csY3794"/>
                </a:cxn>
                <a:cxn ang="0">
                  <a:pos x="csX3795" y="csY3795"/>
                </a:cxn>
                <a:cxn ang="0">
                  <a:pos x="csX3796" y="csY3796"/>
                </a:cxn>
                <a:cxn ang="0">
                  <a:pos x="csX3797" y="csY3797"/>
                </a:cxn>
                <a:cxn ang="0">
                  <a:pos x="csX3798" y="csY3798"/>
                </a:cxn>
                <a:cxn ang="0">
                  <a:pos x="csX3799" y="csY3799"/>
                </a:cxn>
                <a:cxn ang="0">
                  <a:pos x="csX3800" y="csY3800"/>
                </a:cxn>
                <a:cxn ang="0">
                  <a:pos x="csX3801" y="csY3801"/>
                </a:cxn>
                <a:cxn ang="0">
                  <a:pos x="csX3802" y="csY3802"/>
                </a:cxn>
                <a:cxn ang="0">
                  <a:pos x="csX3803" y="csY3803"/>
                </a:cxn>
                <a:cxn ang="0">
                  <a:pos x="csX3804" y="csY3804"/>
                </a:cxn>
                <a:cxn ang="0">
                  <a:pos x="csX3805" y="csY3805"/>
                </a:cxn>
                <a:cxn ang="0">
                  <a:pos x="csX3806" y="csY3806"/>
                </a:cxn>
                <a:cxn ang="0">
                  <a:pos x="csX3807" y="csY3807"/>
                </a:cxn>
                <a:cxn ang="0">
                  <a:pos x="csX3808" y="csY3808"/>
                </a:cxn>
                <a:cxn ang="0">
                  <a:pos x="csX3809" y="csY3809"/>
                </a:cxn>
                <a:cxn ang="0">
                  <a:pos x="csX3810" y="csY3810"/>
                </a:cxn>
                <a:cxn ang="0">
                  <a:pos x="csX3811" y="csY3811"/>
                </a:cxn>
                <a:cxn ang="0">
                  <a:pos x="csX3812" y="csY3812"/>
                </a:cxn>
                <a:cxn ang="0">
                  <a:pos x="csX3813" y="csY3813"/>
                </a:cxn>
                <a:cxn ang="0">
                  <a:pos x="csX3814" y="csY3814"/>
                </a:cxn>
                <a:cxn ang="0">
                  <a:pos x="csX3815" y="csY3815"/>
                </a:cxn>
                <a:cxn ang="0">
                  <a:pos x="csX3816" y="csY3816"/>
                </a:cxn>
                <a:cxn ang="0">
                  <a:pos x="csX3817" y="csY3817"/>
                </a:cxn>
                <a:cxn ang="0">
                  <a:pos x="csX3818" y="csY3818"/>
                </a:cxn>
                <a:cxn ang="0">
                  <a:pos x="csX3819" y="csY3819"/>
                </a:cxn>
                <a:cxn ang="0">
                  <a:pos x="csX3820" y="csY3820"/>
                </a:cxn>
                <a:cxn ang="0">
                  <a:pos x="csX3821" y="csY3821"/>
                </a:cxn>
                <a:cxn ang="0">
                  <a:pos x="csX3822" y="csY3822"/>
                </a:cxn>
                <a:cxn ang="0">
                  <a:pos x="csX3823" y="csY3823"/>
                </a:cxn>
                <a:cxn ang="0">
                  <a:pos x="csX3824" y="csY3824"/>
                </a:cxn>
                <a:cxn ang="0">
                  <a:pos x="csX3825" y="csY3825"/>
                </a:cxn>
                <a:cxn ang="0">
                  <a:pos x="csX3826" y="csY3826"/>
                </a:cxn>
                <a:cxn ang="0">
                  <a:pos x="csX3827" y="csY3827"/>
                </a:cxn>
                <a:cxn ang="0">
                  <a:pos x="csX3828" y="csY3828"/>
                </a:cxn>
                <a:cxn ang="0">
                  <a:pos x="csX3829" y="csY3829"/>
                </a:cxn>
                <a:cxn ang="0">
                  <a:pos x="csX3830" y="csY3830"/>
                </a:cxn>
                <a:cxn ang="0">
                  <a:pos x="csX3831" y="csY3831"/>
                </a:cxn>
                <a:cxn ang="0">
                  <a:pos x="csX3832" y="csY3832"/>
                </a:cxn>
                <a:cxn ang="0">
                  <a:pos x="csX3833" y="csY3833"/>
                </a:cxn>
                <a:cxn ang="0">
                  <a:pos x="csX3834" y="csY3834"/>
                </a:cxn>
                <a:cxn ang="0">
                  <a:pos x="csX3835" y="csY3835"/>
                </a:cxn>
                <a:cxn ang="0">
                  <a:pos x="csX3836" y="csY3836"/>
                </a:cxn>
                <a:cxn ang="0">
                  <a:pos x="csX3837" y="csY3837"/>
                </a:cxn>
                <a:cxn ang="0">
                  <a:pos x="csX3838" y="csY3838"/>
                </a:cxn>
                <a:cxn ang="0">
                  <a:pos x="csX3839" y="csY3839"/>
                </a:cxn>
                <a:cxn ang="0">
                  <a:pos x="csX3840" y="csY3840"/>
                </a:cxn>
                <a:cxn ang="0">
                  <a:pos x="csX3841" y="csY3841"/>
                </a:cxn>
                <a:cxn ang="0">
                  <a:pos x="csX3842" y="csY3842"/>
                </a:cxn>
                <a:cxn ang="0">
                  <a:pos x="csX3843" y="csY3843"/>
                </a:cxn>
                <a:cxn ang="0">
                  <a:pos x="csX3844" y="csY3844"/>
                </a:cxn>
                <a:cxn ang="0">
                  <a:pos x="csX3845" y="csY3845"/>
                </a:cxn>
                <a:cxn ang="0">
                  <a:pos x="csX3846" y="csY3846"/>
                </a:cxn>
                <a:cxn ang="0">
                  <a:pos x="csX3847" y="csY3847"/>
                </a:cxn>
                <a:cxn ang="0">
                  <a:pos x="csX3848" y="csY3848"/>
                </a:cxn>
                <a:cxn ang="0">
                  <a:pos x="csX3849" y="csY3849"/>
                </a:cxn>
                <a:cxn ang="0">
                  <a:pos x="csX3850" y="csY3850"/>
                </a:cxn>
                <a:cxn ang="0">
                  <a:pos x="csX3851" y="csY3851"/>
                </a:cxn>
                <a:cxn ang="0">
                  <a:pos x="csX3852" y="csY3852"/>
                </a:cxn>
                <a:cxn ang="0">
                  <a:pos x="csX3853" y="csY3853"/>
                </a:cxn>
                <a:cxn ang="0">
                  <a:pos x="csX3854" y="csY3854"/>
                </a:cxn>
                <a:cxn ang="0">
                  <a:pos x="csX3855" y="csY3855"/>
                </a:cxn>
                <a:cxn ang="0">
                  <a:pos x="csX3856" y="csY3856"/>
                </a:cxn>
                <a:cxn ang="0">
                  <a:pos x="csX3857" y="csY3857"/>
                </a:cxn>
                <a:cxn ang="0">
                  <a:pos x="csX3858" y="csY3858"/>
                </a:cxn>
                <a:cxn ang="0">
                  <a:pos x="csX3859" y="csY3859"/>
                </a:cxn>
                <a:cxn ang="0">
                  <a:pos x="csX3860" y="csY3860"/>
                </a:cxn>
                <a:cxn ang="0">
                  <a:pos x="csX3861" y="csY3861"/>
                </a:cxn>
                <a:cxn ang="0">
                  <a:pos x="csX3862" y="csY3862"/>
                </a:cxn>
                <a:cxn ang="0">
                  <a:pos x="csX3863" y="csY3863"/>
                </a:cxn>
                <a:cxn ang="0">
                  <a:pos x="csX3864" y="csY3864"/>
                </a:cxn>
                <a:cxn ang="0">
                  <a:pos x="csX3865" y="csY3865"/>
                </a:cxn>
                <a:cxn ang="0">
                  <a:pos x="csX3866" y="csY3866"/>
                </a:cxn>
                <a:cxn ang="0">
                  <a:pos x="csX3867" y="csY3867"/>
                </a:cxn>
                <a:cxn ang="0">
                  <a:pos x="csX3868" y="csY3868"/>
                </a:cxn>
                <a:cxn ang="0">
                  <a:pos x="csX3869" y="csY3869"/>
                </a:cxn>
                <a:cxn ang="0">
                  <a:pos x="csX3870" y="csY3870"/>
                </a:cxn>
                <a:cxn ang="0">
                  <a:pos x="csX3871" y="csY3871"/>
                </a:cxn>
                <a:cxn ang="0">
                  <a:pos x="csX3872" y="csY3872"/>
                </a:cxn>
                <a:cxn ang="0">
                  <a:pos x="csX3873" y="csY3873"/>
                </a:cxn>
                <a:cxn ang="0">
                  <a:pos x="csX3874" y="csY3874"/>
                </a:cxn>
                <a:cxn ang="0">
                  <a:pos x="csX3875" y="csY3875"/>
                </a:cxn>
                <a:cxn ang="0">
                  <a:pos x="csX3876" y="csY3876"/>
                </a:cxn>
                <a:cxn ang="0">
                  <a:pos x="csX3877" y="csY3877"/>
                </a:cxn>
                <a:cxn ang="0">
                  <a:pos x="csX3878" y="csY3878"/>
                </a:cxn>
                <a:cxn ang="0">
                  <a:pos x="csX3879" y="csY3879"/>
                </a:cxn>
                <a:cxn ang="0">
                  <a:pos x="csX3880" y="csY3880"/>
                </a:cxn>
                <a:cxn ang="0">
                  <a:pos x="csX3881" y="csY3881"/>
                </a:cxn>
                <a:cxn ang="0">
                  <a:pos x="csX3882" y="csY3882"/>
                </a:cxn>
                <a:cxn ang="0">
                  <a:pos x="csX3883" y="csY3883"/>
                </a:cxn>
                <a:cxn ang="0">
                  <a:pos x="csX3884" y="csY3884"/>
                </a:cxn>
                <a:cxn ang="0">
                  <a:pos x="csX3885" y="csY3885"/>
                </a:cxn>
                <a:cxn ang="0">
                  <a:pos x="csX3886" y="csY3886"/>
                </a:cxn>
                <a:cxn ang="0">
                  <a:pos x="csX3887" y="csY3887"/>
                </a:cxn>
                <a:cxn ang="0">
                  <a:pos x="csX3888" y="csY3888"/>
                </a:cxn>
                <a:cxn ang="0">
                  <a:pos x="csX3889" y="csY3889"/>
                </a:cxn>
                <a:cxn ang="0">
                  <a:pos x="csX3890" y="csY3890"/>
                </a:cxn>
                <a:cxn ang="0">
                  <a:pos x="csX3891" y="csY3891"/>
                </a:cxn>
                <a:cxn ang="0">
                  <a:pos x="csX3892" y="csY3892"/>
                </a:cxn>
                <a:cxn ang="0">
                  <a:pos x="csX3893" y="csY3893"/>
                </a:cxn>
                <a:cxn ang="0">
                  <a:pos x="csX3894" y="csY3894"/>
                </a:cxn>
                <a:cxn ang="0">
                  <a:pos x="csX3895" y="csY3895"/>
                </a:cxn>
                <a:cxn ang="0">
                  <a:pos x="csX3896" y="csY3896"/>
                </a:cxn>
                <a:cxn ang="0">
                  <a:pos x="csX3897" y="csY3897"/>
                </a:cxn>
                <a:cxn ang="0">
                  <a:pos x="csX3898" y="csY3898"/>
                </a:cxn>
                <a:cxn ang="0">
                  <a:pos x="csX3899" y="csY3899"/>
                </a:cxn>
                <a:cxn ang="0">
                  <a:pos x="csX3900" y="csY3900"/>
                </a:cxn>
                <a:cxn ang="0">
                  <a:pos x="csX3901" y="csY3901"/>
                </a:cxn>
                <a:cxn ang="0">
                  <a:pos x="csX3902" y="csY3902"/>
                </a:cxn>
                <a:cxn ang="0">
                  <a:pos x="csX3903" y="csY3903"/>
                </a:cxn>
                <a:cxn ang="0">
                  <a:pos x="csX3904" y="csY3904"/>
                </a:cxn>
                <a:cxn ang="0">
                  <a:pos x="csX3905" y="csY3905"/>
                </a:cxn>
                <a:cxn ang="0">
                  <a:pos x="csX3906" y="csY3906"/>
                </a:cxn>
                <a:cxn ang="0">
                  <a:pos x="csX3907" y="csY3907"/>
                </a:cxn>
                <a:cxn ang="0">
                  <a:pos x="csX3908" y="csY3908"/>
                </a:cxn>
                <a:cxn ang="0">
                  <a:pos x="csX3909" y="csY3909"/>
                </a:cxn>
                <a:cxn ang="0">
                  <a:pos x="csX3910" y="csY3910"/>
                </a:cxn>
                <a:cxn ang="0">
                  <a:pos x="csX3911" y="csY3911"/>
                </a:cxn>
                <a:cxn ang="0">
                  <a:pos x="csX3912" y="csY3912"/>
                </a:cxn>
                <a:cxn ang="0">
                  <a:pos x="csX3913" y="csY3913"/>
                </a:cxn>
                <a:cxn ang="0">
                  <a:pos x="csX3914" y="csY3914"/>
                </a:cxn>
                <a:cxn ang="0">
                  <a:pos x="csX3915" y="csY3915"/>
                </a:cxn>
                <a:cxn ang="0">
                  <a:pos x="csX3916" y="csY3916"/>
                </a:cxn>
                <a:cxn ang="0">
                  <a:pos x="csX3917" y="csY3917"/>
                </a:cxn>
                <a:cxn ang="0">
                  <a:pos x="csX3918" y="csY3918"/>
                </a:cxn>
                <a:cxn ang="0">
                  <a:pos x="csX3919" y="csY3919"/>
                </a:cxn>
                <a:cxn ang="0">
                  <a:pos x="csX3920" y="csY3920"/>
                </a:cxn>
                <a:cxn ang="0">
                  <a:pos x="csX3921" y="csY3921"/>
                </a:cxn>
                <a:cxn ang="0">
                  <a:pos x="csX3922" y="csY3922"/>
                </a:cxn>
                <a:cxn ang="0">
                  <a:pos x="csX3923" y="csY3923"/>
                </a:cxn>
                <a:cxn ang="0">
                  <a:pos x="csX3924" y="csY3924"/>
                </a:cxn>
                <a:cxn ang="0">
                  <a:pos x="csX3925" y="csY3925"/>
                </a:cxn>
                <a:cxn ang="0">
                  <a:pos x="csX3926" y="csY3926"/>
                </a:cxn>
                <a:cxn ang="0">
                  <a:pos x="csX3927" y="csY3927"/>
                </a:cxn>
                <a:cxn ang="0">
                  <a:pos x="csX3928" y="csY3928"/>
                </a:cxn>
                <a:cxn ang="0">
                  <a:pos x="csX3929" y="csY3929"/>
                </a:cxn>
                <a:cxn ang="0">
                  <a:pos x="csX3930" y="csY3930"/>
                </a:cxn>
                <a:cxn ang="0">
                  <a:pos x="csX3931" y="csY3931"/>
                </a:cxn>
                <a:cxn ang="0">
                  <a:pos x="csX3932" y="csY3932"/>
                </a:cxn>
                <a:cxn ang="0">
                  <a:pos x="csX3933" y="csY3933"/>
                </a:cxn>
                <a:cxn ang="0">
                  <a:pos x="csX3934" y="csY3934"/>
                </a:cxn>
                <a:cxn ang="0">
                  <a:pos x="csX3935" y="csY3935"/>
                </a:cxn>
                <a:cxn ang="0">
                  <a:pos x="csX3936" y="csY3936"/>
                </a:cxn>
                <a:cxn ang="0">
                  <a:pos x="csX3937" y="csY3937"/>
                </a:cxn>
                <a:cxn ang="0">
                  <a:pos x="csX3938" y="csY3938"/>
                </a:cxn>
                <a:cxn ang="0">
                  <a:pos x="csX3939" y="csY3939"/>
                </a:cxn>
                <a:cxn ang="0">
                  <a:pos x="csX3940" y="csY3940"/>
                </a:cxn>
                <a:cxn ang="0">
                  <a:pos x="csX3941" y="csY3941"/>
                </a:cxn>
                <a:cxn ang="0">
                  <a:pos x="csX3942" y="csY3942"/>
                </a:cxn>
                <a:cxn ang="0">
                  <a:pos x="csX3943" y="csY3943"/>
                </a:cxn>
                <a:cxn ang="0">
                  <a:pos x="csX3944" y="csY3944"/>
                </a:cxn>
                <a:cxn ang="0">
                  <a:pos x="csX3945" y="csY3945"/>
                </a:cxn>
                <a:cxn ang="0">
                  <a:pos x="csX3946" y="csY3946"/>
                </a:cxn>
                <a:cxn ang="0">
                  <a:pos x="csX3947" y="csY3947"/>
                </a:cxn>
                <a:cxn ang="0">
                  <a:pos x="csX3948" y="csY3948"/>
                </a:cxn>
                <a:cxn ang="0">
                  <a:pos x="csX3949" y="csY3949"/>
                </a:cxn>
                <a:cxn ang="0">
                  <a:pos x="csX3950" y="csY3950"/>
                </a:cxn>
                <a:cxn ang="0">
                  <a:pos x="csX3951" y="csY3951"/>
                </a:cxn>
                <a:cxn ang="0">
                  <a:pos x="csX3952" y="csY3952"/>
                </a:cxn>
                <a:cxn ang="0">
                  <a:pos x="csX3953" y="csY3953"/>
                </a:cxn>
                <a:cxn ang="0">
                  <a:pos x="csX3954" y="csY3954"/>
                </a:cxn>
                <a:cxn ang="0">
                  <a:pos x="csX3955" y="csY3955"/>
                </a:cxn>
                <a:cxn ang="0">
                  <a:pos x="csX3956" y="csY3956"/>
                </a:cxn>
                <a:cxn ang="0">
                  <a:pos x="csX3957" y="csY3957"/>
                </a:cxn>
                <a:cxn ang="0">
                  <a:pos x="csX3958" y="csY3958"/>
                </a:cxn>
                <a:cxn ang="0">
                  <a:pos x="csX3959" y="csY3959"/>
                </a:cxn>
                <a:cxn ang="0">
                  <a:pos x="csX3960" y="csY3960"/>
                </a:cxn>
                <a:cxn ang="0">
                  <a:pos x="csX3961" y="csY3961"/>
                </a:cxn>
                <a:cxn ang="0">
                  <a:pos x="csX3962" y="csY3962"/>
                </a:cxn>
                <a:cxn ang="0">
                  <a:pos x="csX3963" y="csY3963"/>
                </a:cxn>
                <a:cxn ang="0">
                  <a:pos x="csX3964" y="csY3964"/>
                </a:cxn>
                <a:cxn ang="0">
                  <a:pos x="csX3965" y="csY3965"/>
                </a:cxn>
                <a:cxn ang="0">
                  <a:pos x="csX3966" y="csY3966"/>
                </a:cxn>
                <a:cxn ang="0">
                  <a:pos x="csX3967" y="csY3967"/>
                </a:cxn>
                <a:cxn ang="0">
                  <a:pos x="csX3968" y="csY3968"/>
                </a:cxn>
                <a:cxn ang="0">
                  <a:pos x="csX3969" y="csY3969"/>
                </a:cxn>
                <a:cxn ang="0">
                  <a:pos x="csX3970" y="csY3970"/>
                </a:cxn>
                <a:cxn ang="0">
                  <a:pos x="csX3971" y="csY3971"/>
                </a:cxn>
                <a:cxn ang="0">
                  <a:pos x="csX3972" y="csY3972"/>
                </a:cxn>
                <a:cxn ang="0">
                  <a:pos x="csX3973" y="csY3973"/>
                </a:cxn>
                <a:cxn ang="0">
                  <a:pos x="csX3974" y="csY3974"/>
                </a:cxn>
                <a:cxn ang="0">
                  <a:pos x="csX3975" y="csY3975"/>
                </a:cxn>
                <a:cxn ang="0">
                  <a:pos x="csX3976" y="csY3976"/>
                </a:cxn>
                <a:cxn ang="0">
                  <a:pos x="csX3977" y="csY3977"/>
                </a:cxn>
                <a:cxn ang="0">
                  <a:pos x="csX3978" y="csY3978"/>
                </a:cxn>
                <a:cxn ang="0">
                  <a:pos x="csX3979" y="csY3979"/>
                </a:cxn>
                <a:cxn ang="0">
                  <a:pos x="csX3980" y="csY3980"/>
                </a:cxn>
                <a:cxn ang="0">
                  <a:pos x="csX3981" y="csY3981"/>
                </a:cxn>
                <a:cxn ang="0">
                  <a:pos x="csX3982" y="csY3982"/>
                </a:cxn>
                <a:cxn ang="0">
                  <a:pos x="csX3983" y="csY3983"/>
                </a:cxn>
                <a:cxn ang="0">
                  <a:pos x="csX3984" y="csY3984"/>
                </a:cxn>
                <a:cxn ang="0">
                  <a:pos x="csX3985" y="csY3985"/>
                </a:cxn>
                <a:cxn ang="0">
                  <a:pos x="csX3986" y="csY3986"/>
                </a:cxn>
                <a:cxn ang="0">
                  <a:pos x="csX3987" y="csY3987"/>
                </a:cxn>
                <a:cxn ang="0">
                  <a:pos x="csX3988" y="csY3988"/>
                </a:cxn>
                <a:cxn ang="0">
                  <a:pos x="csX3989" y="csY3989"/>
                </a:cxn>
                <a:cxn ang="0">
                  <a:pos x="csX3990" y="csY3990"/>
                </a:cxn>
                <a:cxn ang="0">
                  <a:pos x="csX3991" y="csY3991"/>
                </a:cxn>
                <a:cxn ang="0">
                  <a:pos x="csX3992" y="csY3992"/>
                </a:cxn>
                <a:cxn ang="0">
                  <a:pos x="csX3993" y="csY3993"/>
                </a:cxn>
                <a:cxn ang="0">
                  <a:pos x="csX3994" y="csY3994"/>
                </a:cxn>
                <a:cxn ang="0">
                  <a:pos x="csX3995" y="csY3995"/>
                </a:cxn>
                <a:cxn ang="0">
                  <a:pos x="csX3996" y="csY3996"/>
                </a:cxn>
                <a:cxn ang="0">
                  <a:pos x="csX3997" y="csY3997"/>
                </a:cxn>
                <a:cxn ang="0">
                  <a:pos x="csX3998" y="csY3998"/>
                </a:cxn>
                <a:cxn ang="0">
                  <a:pos x="csX3999" y="csY3999"/>
                </a:cxn>
                <a:cxn ang="0">
                  <a:pos x="csX4000" y="csY4000"/>
                </a:cxn>
                <a:cxn ang="0">
                  <a:pos x="csX4001" y="csY4001"/>
                </a:cxn>
                <a:cxn ang="0">
                  <a:pos x="csX4002" y="csY4002"/>
                </a:cxn>
                <a:cxn ang="0">
                  <a:pos x="csX4003" y="csY4003"/>
                </a:cxn>
                <a:cxn ang="0">
                  <a:pos x="csX4004" y="csY4004"/>
                </a:cxn>
                <a:cxn ang="0">
                  <a:pos x="csX4005" y="csY4005"/>
                </a:cxn>
                <a:cxn ang="0">
                  <a:pos x="csX4006" y="csY4006"/>
                </a:cxn>
                <a:cxn ang="0">
                  <a:pos x="csX4007" y="csY4007"/>
                </a:cxn>
                <a:cxn ang="0">
                  <a:pos x="csX4008" y="csY4008"/>
                </a:cxn>
                <a:cxn ang="0">
                  <a:pos x="csX4009" y="csY4009"/>
                </a:cxn>
                <a:cxn ang="0">
                  <a:pos x="csX4010" y="csY4010"/>
                </a:cxn>
                <a:cxn ang="0">
                  <a:pos x="csX4011" y="csY4011"/>
                </a:cxn>
                <a:cxn ang="0">
                  <a:pos x="csX4012" y="csY4012"/>
                </a:cxn>
                <a:cxn ang="0">
                  <a:pos x="csX4013" y="csY4013"/>
                </a:cxn>
                <a:cxn ang="0">
                  <a:pos x="csX4014" y="csY4014"/>
                </a:cxn>
                <a:cxn ang="0">
                  <a:pos x="csX4015" y="csY4015"/>
                </a:cxn>
                <a:cxn ang="0">
                  <a:pos x="csX4016" y="csY4016"/>
                </a:cxn>
                <a:cxn ang="0">
                  <a:pos x="csX4017" y="csY4017"/>
                </a:cxn>
                <a:cxn ang="0">
                  <a:pos x="csX4018" y="csY4018"/>
                </a:cxn>
                <a:cxn ang="0">
                  <a:pos x="csX4019" y="csY4019"/>
                </a:cxn>
                <a:cxn ang="0">
                  <a:pos x="csX4020" y="csY4020"/>
                </a:cxn>
                <a:cxn ang="0">
                  <a:pos x="csX4021" y="csY4021"/>
                </a:cxn>
                <a:cxn ang="0">
                  <a:pos x="csX4022" y="csY4022"/>
                </a:cxn>
                <a:cxn ang="0">
                  <a:pos x="csX4023" y="csY4023"/>
                </a:cxn>
                <a:cxn ang="0">
                  <a:pos x="csX4024" y="csY4024"/>
                </a:cxn>
                <a:cxn ang="0">
                  <a:pos x="csX4025" y="csY4025"/>
                </a:cxn>
                <a:cxn ang="0">
                  <a:pos x="csX4026" y="csY4026"/>
                </a:cxn>
                <a:cxn ang="0">
                  <a:pos x="csX4027" y="csY4027"/>
                </a:cxn>
                <a:cxn ang="0">
                  <a:pos x="csX4028" y="csY4028"/>
                </a:cxn>
                <a:cxn ang="0">
                  <a:pos x="csX4029" y="csY4029"/>
                </a:cxn>
                <a:cxn ang="0">
                  <a:pos x="csX4030" y="csY4030"/>
                </a:cxn>
                <a:cxn ang="0">
                  <a:pos x="csX4031" y="csY4031"/>
                </a:cxn>
                <a:cxn ang="0">
                  <a:pos x="csX4032" y="csY4032"/>
                </a:cxn>
                <a:cxn ang="0">
                  <a:pos x="csX4033" y="csY4033"/>
                </a:cxn>
                <a:cxn ang="0">
                  <a:pos x="csX4034" y="csY4034"/>
                </a:cxn>
                <a:cxn ang="0">
                  <a:pos x="csX4035" y="csY4035"/>
                </a:cxn>
                <a:cxn ang="0">
                  <a:pos x="csX4036" y="csY4036"/>
                </a:cxn>
                <a:cxn ang="0">
                  <a:pos x="csX4037" y="csY4037"/>
                </a:cxn>
                <a:cxn ang="0">
                  <a:pos x="csX4038" y="csY4038"/>
                </a:cxn>
                <a:cxn ang="0">
                  <a:pos x="csX4039" y="csY4039"/>
                </a:cxn>
                <a:cxn ang="0">
                  <a:pos x="csX4040" y="csY4040"/>
                </a:cxn>
                <a:cxn ang="0">
                  <a:pos x="csX4041" y="csY4041"/>
                </a:cxn>
                <a:cxn ang="0">
                  <a:pos x="csX4042" y="csY4042"/>
                </a:cxn>
                <a:cxn ang="0">
                  <a:pos x="csX4043" y="csY4043"/>
                </a:cxn>
                <a:cxn ang="0">
                  <a:pos x="csX4044" y="csY4044"/>
                </a:cxn>
                <a:cxn ang="0">
                  <a:pos x="csX4045" y="csY4045"/>
                </a:cxn>
                <a:cxn ang="0">
                  <a:pos x="csX4046" y="csY4046"/>
                </a:cxn>
                <a:cxn ang="0">
                  <a:pos x="csX4047" y="csY4047"/>
                </a:cxn>
                <a:cxn ang="0">
                  <a:pos x="csX4048" y="csY4048"/>
                </a:cxn>
                <a:cxn ang="0">
                  <a:pos x="csX4049" y="csY4049"/>
                </a:cxn>
                <a:cxn ang="0">
                  <a:pos x="csX4050" y="csY4050"/>
                </a:cxn>
                <a:cxn ang="0">
                  <a:pos x="csX4051" y="csY4051"/>
                </a:cxn>
                <a:cxn ang="0">
                  <a:pos x="csX4052" y="csY4052"/>
                </a:cxn>
                <a:cxn ang="0">
                  <a:pos x="csX4053" y="csY4053"/>
                </a:cxn>
                <a:cxn ang="0">
                  <a:pos x="csX4054" y="csY4054"/>
                </a:cxn>
                <a:cxn ang="0">
                  <a:pos x="csX4055" y="csY4055"/>
                </a:cxn>
                <a:cxn ang="0">
                  <a:pos x="csX4056" y="csY4056"/>
                </a:cxn>
                <a:cxn ang="0">
                  <a:pos x="csX4057" y="csY4057"/>
                </a:cxn>
                <a:cxn ang="0">
                  <a:pos x="csX4058" y="csY4058"/>
                </a:cxn>
                <a:cxn ang="0">
                  <a:pos x="csX4059" y="csY4059"/>
                </a:cxn>
                <a:cxn ang="0">
                  <a:pos x="csX4060" y="csY4060"/>
                </a:cxn>
                <a:cxn ang="0">
                  <a:pos x="csX4061" y="csY4061"/>
                </a:cxn>
                <a:cxn ang="0">
                  <a:pos x="csX4062" y="csY4062"/>
                </a:cxn>
                <a:cxn ang="0">
                  <a:pos x="csX4063" y="csY4063"/>
                </a:cxn>
                <a:cxn ang="0">
                  <a:pos x="csX4064" y="csY4064"/>
                </a:cxn>
                <a:cxn ang="0">
                  <a:pos x="csX4065" y="csY4065"/>
                </a:cxn>
                <a:cxn ang="0">
                  <a:pos x="csX4066" y="csY4066"/>
                </a:cxn>
                <a:cxn ang="0">
                  <a:pos x="csX4067" y="csY4067"/>
                </a:cxn>
                <a:cxn ang="0">
                  <a:pos x="csX4068" y="csY4068"/>
                </a:cxn>
                <a:cxn ang="0">
                  <a:pos x="csX4069" y="csY4069"/>
                </a:cxn>
                <a:cxn ang="0">
                  <a:pos x="csX4070" y="csY4070"/>
                </a:cxn>
                <a:cxn ang="0">
                  <a:pos x="csX4071" y="csY4071"/>
                </a:cxn>
                <a:cxn ang="0">
                  <a:pos x="csX4072" y="csY4072"/>
                </a:cxn>
                <a:cxn ang="0">
                  <a:pos x="csX4073" y="csY4073"/>
                </a:cxn>
                <a:cxn ang="0">
                  <a:pos x="csX4074" y="csY4074"/>
                </a:cxn>
                <a:cxn ang="0">
                  <a:pos x="csX4075" y="csY4075"/>
                </a:cxn>
                <a:cxn ang="0">
                  <a:pos x="csX4076" y="csY4076"/>
                </a:cxn>
                <a:cxn ang="0">
                  <a:pos x="csX4077" y="csY4077"/>
                </a:cxn>
                <a:cxn ang="0">
                  <a:pos x="csX4078" y="csY4078"/>
                </a:cxn>
                <a:cxn ang="0">
                  <a:pos x="csX4079" y="csY4079"/>
                </a:cxn>
                <a:cxn ang="0">
                  <a:pos x="csX4080" y="csY4080"/>
                </a:cxn>
                <a:cxn ang="0">
                  <a:pos x="csX4081" y="csY4081"/>
                </a:cxn>
                <a:cxn ang="0">
                  <a:pos x="csX4082" y="csY4082"/>
                </a:cxn>
                <a:cxn ang="0">
                  <a:pos x="csX4083" y="csY4083"/>
                </a:cxn>
                <a:cxn ang="0">
                  <a:pos x="csX4084" y="csY4084"/>
                </a:cxn>
                <a:cxn ang="0">
                  <a:pos x="csX4085" y="csY4085"/>
                </a:cxn>
                <a:cxn ang="0">
                  <a:pos x="csX4086" y="csY4086"/>
                </a:cxn>
                <a:cxn ang="0">
                  <a:pos x="csX4087" y="csY4087"/>
                </a:cxn>
                <a:cxn ang="0">
                  <a:pos x="csX4088" y="csY4088"/>
                </a:cxn>
                <a:cxn ang="0">
                  <a:pos x="csX4089" y="csY4089"/>
                </a:cxn>
                <a:cxn ang="0">
                  <a:pos x="csX4090" y="csY4090"/>
                </a:cxn>
                <a:cxn ang="0">
                  <a:pos x="csX4091" y="csY4091"/>
                </a:cxn>
                <a:cxn ang="0">
                  <a:pos x="csX4092" y="csY4092"/>
                </a:cxn>
                <a:cxn ang="0">
                  <a:pos x="csX4093" y="csY4093"/>
                </a:cxn>
                <a:cxn ang="0">
                  <a:pos x="csX4094" y="csY4094"/>
                </a:cxn>
                <a:cxn ang="0">
                  <a:pos x="csX4095" y="csY4095"/>
                </a:cxn>
                <a:cxn ang="0">
                  <a:pos x="csX4096" y="csY4096"/>
                </a:cxn>
                <a:cxn ang="0">
                  <a:pos x="csX4097" y="csY4097"/>
                </a:cxn>
                <a:cxn ang="0">
                  <a:pos x="csX4098" y="csY4098"/>
                </a:cxn>
                <a:cxn ang="0">
                  <a:pos x="csX4099" y="csY4099"/>
                </a:cxn>
                <a:cxn ang="0">
                  <a:pos x="csX4100" y="csY4100"/>
                </a:cxn>
                <a:cxn ang="0">
                  <a:pos x="csX4101" y="csY4101"/>
                </a:cxn>
                <a:cxn ang="0">
                  <a:pos x="csX4102" y="csY4102"/>
                </a:cxn>
                <a:cxn ang="0">
                  <a:pos x="csX4103" y="csY4103"/>
                </a:cxn>
                <a:cxn ang="0">
                  <a:pos x="csX4104" y="csY4104"/>
                </a:cxn>
                <a:cxn ang="0">
                  <a:pos x="csX4105" y="csY4105"/>
                </a:cxn>
                <a:cxn ang="0">
                  <a:pos x="csX4106" y="csY4106"/>
                </a:cxn>
                <a:cxn ang="0">
                  <a:pos x="csX4107" y="csY4107"/>
                </a:cxn>
                <a:cxn ang="0">
                  <a:pos x="csX4108" y="csY4108"/>
                </a:cxn>
                <a:cxn ang="0">
                  <a:pos x="csX4109" y="csY4109"/>
                </a:cxn>
                <a:cxn ang="0">
                  <a:pos x="csX4110" y="csY4110"/>
                </a:cxn>
                <a:cxn ang="0">
                  <a:pos x="csX4111" y="csY4111"/>
                </a:cxn>
                <a:cxn ang="0">
                  <a:pos x="csX4112" y="csY4112"/>
                </a:cxn>
                <a:cxn ang="0">
                  <a:pos x="csX4113" y="csY4113"/>
                </a:cxn>
                <a:cxn ang="0">
                  <a:pos x="csX4114" y="csY4114"/>
                </a:cxn>
                <a:cxn ang="0">
                  <a:pos x="csX4115" y="csY4115"/>
                </a:cxn>
                <a:cxn ang="0">
                  <a:pos x="csX4116" y="csY4116"/>
                </a:cxn>
                <a:cxn ang="0">
                  <a:pos x="csX4117" y="csY4117"/>
                </a:cxn>
                <a:cxn ang="0">
                  <a:pos x="csX4118" y="csY4118"/>
                </a:cxn>
                <a:cxn ang="0">
                  <a:pos x="csX4119" y="csY4119"/>
                </a:cxn>
                <a:cxn ang="0">
                  <a:pos x="csX4120" y="csY4120"/>
                </a:cxn>
                <a:cxn ang="0">
                  <a:pos x="csX4121" y="csY4121"/>
                </a:cxn>
                <a:cxn ang="0">
                  <a:pos x="csX4122" y="csY4122"/>
                </a:cxn>
                <a:cxn ang="0">
                  <a:pos x="csX4123" y="csY4123"/>
                </a:cxn>
                <a:cxn ang="0">
                  <a:pos x="csX4124" y="csY4124"/>
                </a:cxn>
                <a:cxn ang="0">
                  <a:pos x="csX4125" y="csY4125"/>
                </a:cxn>
                <a:cxn ang="0">
                  <a:pos x="csX4126" y="csY4126"/>
                </a:cxn>
                <a:cxn ang="0">
                  <a:pos x="csX4127" y="csY4127"/>
                </a:cxn>
                <a:cxn ang="0">
                  <a:pos x="csX4128" y="csY4128"/>
                </a:cxn>
                <a:cxn ang="0">
                  <a:pos x="csX4129" y="csY4129"/>
                </a:cxn>
                <a:cxn ang="0">
                  <a:pos x="csX4130" y="csY4130"/>
                </a:cxn>
                <a:cxn ang="0">
                  <a:pos x="csX4131" y="csY4131"/>
                </a:cxn>
                <a:cxn ang="0">
                  <a:pos x="csX4132" y="csY4132"/>
                </a:cxn>
                <a:cxn ang="0">
                  <a:pos x="csX4133" y="csY4133"/>
                </a:cxn>
                <a:cxn ang="0">
                  <a:pos x="csX4134" y="csY4134"/>
                </a:cxn>
                <a:cxn ang="0">
                  <a:pos x="csX4135" y="csY4135"/>
                </a:cxn>
                <a:cxn ang="0">
                  <a:pos x="csX4136" y="csY4136"/>
                </a:cxn>
                <a:cxn ang="0">
                  <a:pos x="csX4137" y="csY4137"/>
                </a:cxn>
                <a:cxn ang="0">
                  <a:pos x="csX4138" y="csY4138"/>
                </a:cxn>
                <a:cxn ang="0">
                  <a:pos x="csX4139" y="csY4139"/>
                </a:cxn>
                <a:cxn ang="0">
                  <a:pos x="csX4140" y="csY4140"/>
                </a:cxn>
                <a:cxn ang="0">
                  <a:pos x="csX4141" y="csY4141"/>
                </a:cxn>
                <a:cxn ang="0">
                  <a:pos x="csX4142" y="csY4142"/>
                </a:cxn>
                <a:cxn ang="0">
                  <a:pos x="csX4143" y="csY4143"/>
                </a:cxn>
                <a:cxn ang="0">
                  <a:pos x="csX4144" y="csY4144"/>
                </a:cxn>
                <a:cxn ang="0">
                  <a:pos x="csX4145" y="csY4145"/>
                </a:cxn>
                <a:cxn ang="0">
                  <a:pos x="csX4146" y="csY4146"/>
                </a:cxn>
                <a:cxn ang="0">
                  <a:pos x="csX4147" y="csY4147"/>
                </a:cxn>
                <a:cxn ang="0">
                  <a:pos x="csX4148" y="csY4148"/>
                </a:cxn>
                <a:cxn ang="0">
                  <a:pos x="csX4149" y="csY4149"/>
                </a:cxn>
                <a:cxn ang="0">
                  <a:pos x="csX4150" y="csY4150"/>
                </a:cxn>
                <a:cxn ang="0">
                  <a:pos x="csX4151" y="csY4151"/>
                </a:cxn>
                <a:cxn ang="0">
                  <a:pos x="csX4152" y="csY4152"/>
                </a:cxn>
                <a:cxn ang="0">
                  <a:pos x="csX4153" y="csY4153"/>
                </a:cxn>
                <a:cxn ang="0">
                  <a:pos x="csX4154" y="csY4154"/>
                </a:cxn>
                <a:cxn ang="0">
                  <a:pos x="csX4155" y="csY4155"/>
                </a:cxn>
                <a:cxn ang="0">
                  <a:pos x="csX4156" y="csY4156"/>
                </a:cxn>
                <a:cxn ang="0">
                  <a:pos x="csX4157" y="csY4157"/>
                </a:cxn>
                <a:cxn ang="0">
                  <a:pos x="csX4158" y="csY4158"/>
                </a:cxn>
                <a:cxn ang="0">
                  <a:pos x="csX4159" y="csY4159"/>
                </a:cxn>
                <a:cxn ang="0">
                  <a:pos x="csX4160" y="csY4160"/>
                </a:cxn>
                <a:cxn ang="0">
                  <a:pos x="csX4161" y="csY4161"/>
                </a:cxn>
                <a:cxn ang="0">
                  <a:pos x="csX4162" y="csY4162"/>
                </a:cxn>
                <a:cxn ang="0">
                  <a:pos x="csX4163" y="csY4163"/>
                </a:cxn>
                <a:cxn ang="0">
                  <a:pos x="csX4164" y="csY4164"/>
                </a:cxn>
                <a:cxn ang="0">
                  <a:pos x="csX4165" y="csY4165"/>
                </a:cxn>
                <a:cxn ang="0">
                  <a:pos x="csX4166" y="csY4166"/>
                </a:cxn>
                <a:cxn ang="0">
                  <a:pos x="csX4167" y="csY4167"/>
                </a:cxn>
                <a:cxn ang="0">
                  <a:pos x="csX4168" y="csY4168"/>
                </a:cxn>
                <a:cxn ang="0">
                  <a:pos x="csX4169" y="csY4169"/>
                </a:cxn>
                <a:cxn ang="0">
                  <a:pos x="csX4170" y="csY4170"/>
                </a:cxn>
                <a:cxn ang="0">
                  <a:pos x="csX4171" y="csY4171"/>
                </a:cxn>
                <a:cxn ang="0">
                  <a:pos x="csX4172" y="csY4172"/>
                </a:cxn>
                <a:cxn ang="0">
                  <a:pos x="csX4173" y="csY4173"/>
                </a:cxn>
                <a:cxn ang="0">
                  <a:pos x="csX4174" y="csY4174"/>
                </a:cxn>
                <a:cxn ang="0">
                  <a:pos x="csX4175" y="csY4175"/>
                </a:cxn>
                <a:cxn ang="0">
                  <a:pos x="csX4176" y="csY4176"/>
                </a:cxn>
                <a:cxn ang="0">
                  <a:pos x="csX4177" y="csY4177"/>
                </a:cxn>
                <a:cxn ang="0">
                  <a:pos x="csX4178" y="csY4178"/>
                </a:cxn>
                <a:cxn ang="0">
                  <a:pos x="csX4179" y="csY4179"/>
                </a:cxn>
                <a:cxn ang="0">
                  <a:pos x="csX4180" y="csY4180"/>
                </a:cxn>
                <a:cxn ang="0">
                  <a:pos x="csX4181" y="csY4181"/>
                </a:cxn>
                <a:cxn ang="0">
                  <a:pos x="csX4182" y="csY4182"/>
                </a:cxn>
                <a:cxn ang="0">
                  <a:pos x="csX4183" y="csY4183"/>
                </a:cxn>
                <a:cxn ang="0">
                  <a:pos x="csX4184" y="csY4184"/>
                </a:cxn>
                <a:cxn ang="0">
                  <a:pos x="csX4185" y="csY4185"/>
                </a:cxn>
                <a:cxn ang="0">
                  <a:pos x="csX4186" y="csY4186"/>
                </a:cxn>
                <a:cxn ang="0">
                  <a:pos x="csX4187" y="csY4187"/>
                </a:cxn>
                <a:cxn ang="0">
                  <a:pos x="csX4188" y="csY4188"/>
                </a:cxn>
                <a:cxn ang="0">
                  <a:pos x="csX4189" y="csY4189"/>
                </a:cxn>
                <a:cxn ang="0">
                  <a:pos x="csX4190" y="csY4190"/>
                </a:cxn>
                <a:cxn ang="0">
                  <a:pos x="csX4191" y="csY4191"/>
                </a:cxn>
                <a:cxn ang="0">
                  <a:pos x="csX4192" y="csY4192"/>
                </a:cxn>
                <a:cxn ang="0">
                  <a:pos x="csX4193" y="csY4193"/>
                </a:cxn>
                <a:cxn ang="0">
                  <a:pos x="csX4194" y="csY4194"/>
                </a:cxn>
                <a:cxn ang="0">
                  <a:pos x="csX4195" y="csY4195"/>
                </a:cxn>
                <a:cxn ang="0">
                  <a:pos x="csX4196" y="csY4196"/>
                </a:cxn>
                <a:cxn ang="0">
                  <a:pos x="csX4197" y="csY4197"/>
                </a:cxn>
                <a:cxn ang="0">
                  <a:pos x="csX4198" y="csY4198"/>
                </a:cxn>
                <a:cxn ang="0">
                  <a:pos x="csX4199" y="csY4199"/>
                </a:cxn>
                <a:cxn ang="0">
                  <a:pos x="csX4200" y="csY4200"/>
                </a:cxn>
                <a:cxn ang="0">
                  <a:pos x="csX4201" y="csY4201"/>
                </a:cxn>
                <a:cxn ang="0">
                  <a:pos x="csX4202" y="csY4202"/>
                </a:cxn>
                <a:cxn ang="0">
                  <a:pos x="csX4203" y="csY4203"/>
                </a:cxn>
                <a:cxn ang="0">
                  <a:pos x="csX4204" y="csY4204"/>
                </a:cxn>
                <a:cxn ang="0">
                  <a:pos x="csX4205" y="csY4205"/>
                </a:cxn>
                <a:cxn ang="0">
                  <a:pos x="csX4206" y="csY4206"/>
                </a:cxn>
                <a:cxn ang="0">
                  <a:pos x="csX4207" y="csY4207"/>
                </a:cxn>
                <a:cxn ang="0">
                  <a:pos x="csX4208" y="csY4208"/>
                </a:cxn>
                <a:cxn ang="0">
                  <a:pos x="csX4209" y="csY4209"/>
                </a:cxn>
                <a:cxn ang="0">
                  <a:pos x="csX4210" y="csY4210"/>
                </a:cxn>
                <a:cxn ang="0">
                  <a:pos x="csX4211" y="csY4211"/>
                </a:cxn>
                <a:cxn ang="0">
                  <a:pos x="csX4212" y="csY4212"/>
                </a:cxn>
                <a:cxn ang="0">
                  <a:pos x="csX4213" y="csY4213"/>
                </a:cxn>
                <a:cxn ang="0">
                  <a:pos x="csX4214" y="csY4214"/>
                </a:cxn>
                <a:cxn ang="0">
                  <a:pos x="csX4215" y="csY4215"/>
                </a:cxn>
                <a:cxn ang="0">
                  <a:pos x="csX4216" y="csY4216"/>
                </a:cxn>
                <a:cxn ang="0">
                  <a:pos x="csX4217" y="csY4217"/>
                </a:cxn>
                <a:cxn ang="0">
                  <a:pos x="csX4218" y="csY4218"/>
                </a:cxn>
                <a:cxn ang="0">
                  <a:pos x="csX4219" y="csY4219"/>
                </a:cxn>
                <a:cxn ang="0">
                  <a:pos x="csX4220" y="csY4220"/>
                </a:cxn>
                <a:cxn ang="0">
                  <a:pos x="csX4221" y="csY4221"/>
                </a:cxn>
                <a:cxn ang="0">
                  <a:pos x="csX4222" y="csY4222"/>
                </a:cxn>
                <a:cxn ang="0">
                  <a:pos x="csX4223" y="csY4223"/>
                </a:cxn>
                <a:cxn ang="0">
                  <a:pos x="csX4224" y="csY4224"/>
                </a:cxn>
                <a:cxn ang="0">
                  <a:pos x="csX4225" y="csY4225"/>
                </a:cxn>
                <a:cxn ang="0">
                  <a:pos x="csX4226" y="csY4226"/>
                </a:cxn>
                <a:cxn ang="0">
                  <a:pos x="csX4227" y="csY4227"/>
                </a:cxn>
                <a:cxn ang="0">
                  <a:pos x="csX4228" y="csY4228"/>
                </a:cxn>
                <a:cxn ang="0">
                  <a:pos x="csX4229" y="csY4229"/>
                </a:cxn>
                <a:cxn ang="0">
                  <a:pos x="csX4230" y="csY4230"/>
                </a:cxn>
                <a:cxn ang="0">
                  <a:pos x="csX4231" y="csY4231"/>
                </a:cxn>
                <a:cxn ang="0">
                  <a:pos x="csX4232" y="csY4232"/>
                </a:cxn>
                <a:cxn ang="0">
                  <a:pos x="csX4233" y="csY4233"/>
                </a:cxn>
                <a:cxn ang="0">
                  <a:pos x="csX4234" y="csY4234"/>
                </a:cxn>
                <a:cxn ang="0">
                  <a:pos x="csX4235" y="csY4235"/>
                </a:cxn>
                <a:cxn ang="0">
                  <a:pos x="csX4236" y="csY4236"/>
                </a:cxn>
                <a:cxn ang="0">
                  <a:pos x="csX4237" y="csY4237"/>
                </a:cxn>
                <a:cxn ang="0">
                  <a:pos x="csX4238" y="csY4238"/>
                </a:cxn>
                <a:cxn ang="0">
                  <a:pos x="csX4239" y="csY4239"/>
                </a:cxn>
                <a:cxn ang="0">
                  <a:pos x="csX4240" y="csY4240"/>
                </a:cxn>
                <a:cxn ang="0">
                  <a:pos x="csX4241" y="csY4241"/>
                </a:cxn>
                <a:cxn ang="0">
                  <a:pos x="csX4242" y="csY4242"/>
                </a:cxn>
                <a:cxn ang="0">
                  <a:pos x="csX4243" y="csY4243"/>
                </a:cxn>
                <a:cxn ang="0">
                  <a:pos x="csX4244" y="csY4244"/>
                </a:cxn>
                <a:cxn ang="0">
                  <a:pos x="csX4245" y="csY4245"/>
                </a:cxn>
                <a:cxn ang="0">
                  <a:pos x="csX4246" y="csY4246"/>
                </a:cxn>
                <a:cxn ang="0">
                  <a:pos x="csX4247" y="csY4247"/>
                </a:cxn>
                <a:cxn ang="0">
                  <a:pos x="csX4248" y="csY4248"/>
                </a:cxn>
                <a:cxn ang="0">
                  <a:pos x="csX4249" y="csY4249"/>
                </a:cxn>
                <a:cxn ang="0">
                  <a:pos x="csX4250" y="csY4250"/>
                </a:cxn>
                <a:cxn ang="0">
                  <a:pos x="csX4251" y="csY4251"/>
                </a:cxn>
                <a:cxn ang="0">
                  <a:pos x="csX4252" y="csY4252"/>
                </a:cxn>
                <a:cxn ang="0">
                  <a:pos x="csX4253" y="csY4253"/>
                </a:cxn>
                <a:cxn ang="0">
                  <a:pos x="csX4254" y="csY4254"/>
                </a:cxn>
                <a:cxn ang="0">
                  <a:pos x="csX4255" y="csY4255"/>
                </a:cxn>
                <a:cxn ang="0">
                  <a:pos x="csX4256" y="csY4256"/>
                </a:cxn>
                <a:cxn ang="0">
                  <a:pos x="csX4257" y="csY4257"/>
                </a:cxn>
                <a:cxn ang="0">
                  <a:pos x="csX4258" y="csY4258"/>
                </a:cxn>
                <a:cxn ang="0">
                  <a:pos x="csX4259" y="csY4259"/>
                </a:cxn>
                <a:cxn ang="0">
                  <a:pos x="csX4260" y="csY4260"/>
                </a:cxn>
                <a:cxn ang="0">
                  <a:pos x="csX4261" y="csY4261"/>
                </a:cxn>
                <a:cxn ang="0">
                  <a:pos x="csX4262" y="csY4262"/>
                </a:cxn>
                <a:cxn ang="0">
                  <a:pos x="csX4263" y="csY4263"/>
                </a:cxn>
                <a:cxn ang="0">
                  <a:pos x="csX4264" y="csY4264"/>
                </a:cxn>
                <a:cxn ang="0">
                  <a:pos x="csX4265" y="csY4265"/>
                </a:cxn>
                <a:cxn ang="0">
                  <a:pos x="csX4266" y="csY4266"/>
                </a:cxn>
                <a:cxn ang="0">
                  <a:pos x="csX4267" y="csY4267"/>
                </a:cxn>
                <a:cxn ang="0">
                  <a:pos x="csX4268" y="csY4268"/>
                </a:cxn>
                <a:cxn ang="0">
                  <a:pos x="csX4269" y="csY4269"/>
                </a:cxn>
                <a:cxn ang="0">
                  <a:pos x="csX4270" y="csY4270"/>
                </a:cxn>
                <a:cxn ang="0">
                  <a:pos x="csX4271" y="csY4271"/>
                </a:cxn>
                <a:cxn ang="0">
                  <a:pos x="csX4272" y="csY4272"/>
                </a:cxn>
                <a:cxn ang="0">
                  <a:pos x="csX4273" y="csY4273"/>
                </a:cxn>
                <a:cxn ang="0">
                  <a:pos x="csX4274" y="csY4274"/>
                </a:cxn>
                <a:cxn ang="0">
                  <a:pos x="csX4275" y="csY4275"/>
                </a:cxn>
                <a:cxn ang="0">
                  <a:pos x="csX4276" y="csY4276"/>
                </a:cxn>
                <a:cxn ang="0">
                  <a:pos x="csX4277" y="csY4277"/>
                </a:cxn>
                <a:cxn ang="0">
                  <a:pos x="csX4278" y="csY4278"/>
                </a:cxn>
                <a:cxn ang="0">
                  <a:pos x="csX4279" y="csY4279"/>
                </a:cxn>
                <a:cxn ang="0">
                  <a:pos x="csX4280" y="csY4280"/>
                </a:cxn>
                <a:cxn ang="0">
                  <a:pos x="csX4281" y="csY4281"/>
                </a:cxn>
                <a:cxn ang="0">
                  <a:pos x="csX4282" y="csY4282"/>
                </a:cxn>
                <a:cxn ang="0">
                  <a:pos x="csX4283" y="csY4283"/>
                </a:cxn>
                <a:cxn ang="0">
                  <a:pos x="csX4284" y="csY4284"/>
                </a:cxn>
                <a:cxn ang="0">
                  <a:pos x="csX4285" y="csY4285"/>
                </a:cxn>
                <a:cxn ang="0">
                  <a:pos x="csX4286" y="csY4286"/>
                </a:cxn>
                <a:cxn ang="0">
                  <a:pos x="csX4287" y="csY4287"/>
                </a:cxn>
                <a:cxn ang="0">
                  <a:pos x="csX4288" y="csY4288"/>
                </a:cxn>
                <a:cxn ang="0">
                  <a:pos x="csX4289" y="csY4289"/>
                </a:cxn>
                <a:cxn ang="0">
                  <a:pos x="csX4290" y="csY4290"/>
                </a:cxn>
                <a:cxn ang="0">
                  <a:pos x="csX4291" y="csY4291"/>
                </a:cxn>
                <a:cxn ang="0">
                  <a:pos x="csX4292" y="csY4292"/>
                </a:cxn>
                <a:cxn ang="0">
                  <a:pos x="csX4293" y="csY4293"/>
                </a:cxn>
                <a:cxn ang="0">
                  <a:pos x="csX4294" y="csY4294"/>
                </a:cxn>
                <a:cxn ang="0">
                  <a:pos x="csX4295" y="csY4295"/>
                </a:cxn>
                <a:cxn ang="0">
                  <a:pos x="csX4296" y="csY4296"/>
                </a:cxn>
                <a:cxn ang="0">
                  <a:pos x="csX4297" y="csY4297"/>
                </a:cxn>
                <a:cxn ang="0">
                  <a:pos x="csX4298" y="csY4298"/>
                </a:cxn>
                <a:cxn ang="0">
                  <a:pos x="csX4299" y="csY4299"/>
                </a:cxn>
                <a:cxn ang="0">
                  <a:pos x="csX4300" y="csY4300"/>
                </a:cxn>
                <a:cxn ang="0">
                  <a:pos x="csX4301" y="csY4301"/>
                </a:cxn>
                <a:cxn ang="0">
                  <a:pos x="csX4302" y="csY4302"/>
                </a:cxn>
                <a:cxn ang="0">
                  <a:pos x="csX4303" y="csY4303"/>
                </a:cxn>
                <a:cxn ang="0">
                  <a:pos x="csX4304" y="csY4304"/>
                </a:cxn>
                <a:cxn ang="0">
                  <a:pos x="csX4305" y="csY4305"/>
                </a:cxn>
                <a:cxn ang="0">
                  <a:pos x="csX4306" y="csY4306"/>
                </a:cxn>
                <a:cxn ang="0">
                  <a:pos x="csX4307" y="csY4307"/>
                </a:cxn>
                <a:cxn ang="0">
                  <a:pos x="csX4308" y="csY4308"/>
                </a:cxn>
                <a:cxn ang="0">
                  <a:pos x="csX4309" y="csY4309"/>
                </a:cxn>
                <a:cxn ang="0">
                  <a:pos x="csX4310" y="csY4310"/>
                </a:cxn>
                <a:cxn ang="0">
                  <a:pos x="csX4311" y="csY4311"/>
                </a:cxn>
                <a:cxn ang="0">
                  <a:pos x="csX4312" y="csY4312"/>
                </a:cxn>
                <a:cxn ang="0">
                  <a:pos x="csX4313" y="csY4313"/>
                </a:cxn>
                <a:cxn ang="0">
                  <a:pos x="csX4314" y="csY4314"/>
                </a:cxn>
                <a:cxn ang="0">
                  <a:pos x="csX4315" y="csY4315"/>
                </a:cxn>
                <a:cxn ang="0">
                  <a:pos x="csX4316" y="csY4316"/>
                </a:cxn>
                <a:cxn ang="0">
                  <a:pos x="csX4317" y="csY4317"/>
                </a:cxn>
                <a:cxn ang="0">
                  <a:pos x="csX4318" y="csY4318"/>
                </a:cxn>
                <a:cxn ang="0">
                  <a:pos x="csX4319" y="csY4319"/>
                </a:cxn>
                <a:cxn ang="0">
                  <a:pos x="csX4320" y="csY4320"/>
                </a:cxn>
                <a:cxn ang="0">
                  <a:pos x="csX4321" y="csY4321"/>
                </a:cxn>
                <a:cxn ang="0">
                  <a:pos x="csX4322" y="csY4322"/>
                </a:cxn>
                <a:cxn ang="0">
                  <a:pos x="csX4323" y="csY4323"/>
                </a:cxn>
                <a:cxn ang="0">
                  <a:pos x="csX4324" y="csY4324"/>
                </a:cxn>
                <a:cxn ang="0">
                  <a:pos x="csX4325" y="csY4325"/>
                </a:cxn>
                <a:cxn ang="0">
                  <a:pos x="csX4326" y="csY4326"/>
                </a:cxn>
                <a:cxn ang="0">
                  <a:pos x="csX4327" y="csY4327"/>
                </a:cxn>
                <a:cxn ang="0">
                  <a:pos x="csX4328" y="csY4328"/>
                </a:cxn>
                <a:cxn ang="0">
                  <a:pos x="csX4329" y="csY4329"/>
                </a:cxn>
                <a:cxn ang="0">
                  <a:pos x="csX4330" y="csY4330"/>
                </a:cxn>
                <a:cxn ang="0">
                  <a:pos x="csX4331" y="csY4331"/>
                </a:cxn>
                <a:cxn ang="0">
                  <a:pos x="csX4332" y="csY4332"/>
                </a:cxn>
                <a:cxn ang="0">
                  <a:pos x="csX4333" y="csY4333"/>
                </a:cxn>
                <a:cxn ang="0">
                  <a:pos x="csX4334" y="csY4334"/>
                </a:cxn>
                <a:cxn ang="0">
                  <a:pos x="csX4335" y="csY4335"/>
                </a:cxn>
                <a:cxn ang="0">
                  <a:pos x="csX4336" y="csY4336"/>
                </a:cxn>
                <a:cxn ang="0">
                  <a:pos x="csX4337" y="csY4337"/>
                </a:cxn>
                <a:cxn ang="0">
                  <a:pos x="csX4338" y="csY4338"/>
                </a:cxn>
                <a:cxn ang="0">
                  <a:pos x="csX4339" y="csY4339"/>
                </a:cxn>
                <a:cxn ang="0">
                  <a:pos x="csX4340" y="csY4340"/>
                </a:cxn>
                <a:cxn ang="0">
                  <a:pos x="csX4341" y="csY4341"/>
                </a:cxn>
                <a:cxn ang="0">
                  <a:pos x="csX4342" y="csY4342"/>
                </a:cxn>
                <a:cxn ang="0">
                  <a:pos x="csX4343" y="csY4343"/>
                </a:cxn>
                <a:cxn ang="0">
                  <a:pos x="csX4344" y="csY4344"/>
                </a:cxn>
                <a:cxn ang="0">
                  <a:pos x="csX4345" y="csY4345"/>
                </a:cxn>
                <a:cxn ang="0">
                  <a:pos x="csX4346" y="csY4346"/>
                </a:cxn>
                <a:cxn ang="0">
                  <a:pos x="csX4347" y="csY4347"/>
                </a:cxn>
                <a:cxn ang="0">
                  <a:pos x="csX4348" y="csY4348"/>
                </a:cxn>
                <a:cxn ang="0">
                  <a:pos x="csX4349" y="csY4349"/>
                </a:cxn>
                <a:cxn ang="0">
                  <a:pos x="csX4350" y="csY4350"/>
                </a:cxn>
                <a:cxn ang="0">
                  <a:pos x="csX4351" y="csY4351"/>
                </a:cxn>
                <a:cxn ang="0">
                  <a:pos x="csX4352" y="csY4352"/>
                </a:cxn>
                <a:cxn ang="0">
                  <a:pos x="csX4353" y="csY4353"/>
                </a:cxn>
                <a:cxn ang="0">
                  <a:pos x="csX4354" y="csY4354"/>
                </a:cxn>
                <a:cxn ang="0">
                  <a:pos x="csX4355" y="csY4355"/>
                </a:cxn>
                <a:cxn ang="0">
                  <a:pos x="csX4356" y="csY4356"/>
                </a:cxn>
                <a:cxn ang="0">
                  <a:pos x="csX4357" y="csY4357"/>
                </a:cxn>
                <a:cxn ang="0">
                  <a:pos x="csX4358" y="csY4358"/>
                </a:cxn>
                <a:cxn ang="0">
                  <a:pos x="csX4359" y="csY4359"/>
                </a:cxn>
                <a:cxn ang="0">
                  <a:pos x="csX4360" y="csY4360"/>
                </a:cxn>
                <a:cxn ang="0">
                  <a:pos x="csX4361" y="csY4361"/>
                </a:cxn>
                <a:cxn ang="0">
                  <a:pos x="csX4362" y="csY4362"/>
                </a:cxn>
                <a:cxn ang="0">
                  <a:pos x="csX4363" y="csY4363"/>
                </a:cxn>
                <a:cxn ang="0">
                  <a:pos x="csX4364" y="csY4364"/>
                </a:cxn>
                <a:cxn ang="0">
                  <a:pos x="csX4365" y="csY4365"/>
                </a:cxn>
                <a:cxn ang="0">
                  <a:pos x="csX4366" y="csY4366"/>
                </a:cxn>
                <a:cxn ang="0">
                  <a:pos x="csX4367" y="csY4367"/>
                </a:cxn>
                <a:cxn ang="0">
                  <a:pos x="csX4368" y="csY4368"/>
                </a:cxn>
                <a:cxn ang="0">
                  <a:pos x="csX4369" y="csY4369"/>
                </a:cxn>
                <a:cxn ang="0">
                  <a:pos x="csX4370" y="csY4370"/>
                </a:cxn>
                <a:cxn ang="0">
                  <a:pos x="csX4371" y="csY4371"/>
                </a:cxn>
                <a:cxn ang="0">
                  <a:pos x="csX4372" y="csY4372"/>
                </a:cxn>
                <a:cxn ang="0">
                  <a:pos x="csX4373" y="csY4373"/>
                </a:cxn>
                <a:cxn ang="0">
                  <a:pos x="csX4374" y="csY4374"/>
                </a:cxn>
                <a:cxn ang="0">
                  <a:pos x="csX4375" y="csY4375"/>
                </a:cxn>
                <a:cxn ang="0">
                  <a:pos x="csX4376" y="csY4376"/>
                </a:cxn>
                <a:cxn ang="0">
                  <a:pos x="csX4377" y="csY4377"/>
                </a:cxn>
                <a:cxn ang="0">
                  <a:pos x="csX4378" y="csY4378"/>
                </a:cxn>
                <a:cxn ang="0">
                  <a:pos x="csX4379" y="csY4379"/>
                </a:cxn>
                <a:cxn ang="0">
                  <a:pos x="csX4380" y="csY4380"/>
                </a:cxn>
                <a:cxn ang="0">
                  <a:pos x="csX4381" y="csY4381"/>
                </a:cxn>
                <a:cxn ang="0">
                  <a:pos x="csX4382" y="csY4382"/>
                </a:cxn>
                <a:cxn ang="0">
                  <a:pos x="csX4383" y="csY4383"/>
                </a:cxn>
                <a:cxn ang="0">
                  <a:pos x="csX4384" y="csY4384"/>
                </a:cxn>
                <a:cxn ang="0">
                  <a:pos x="csX4385" y="csY4385"/>
                </a:cxn>
                <a:cxn ang="0">
                  <a:pos x="csX4386" y="csY4386"/>
                </a:cxn>
                <a:cxn ang="0">
                  <a:pos x="csX4387" y="csY4387"/>
                </a:cxn>
                <a:cxn ang="0">
                  <a:pos x="csX4388" y="csY4388"/>
                </a:cxn>
                <a:cxn ang="0">
                  <a:pos x="csX4389" y="csY4389"/>
                </a:cxn>
                <a:cxn ang="0">
                  <a:pos x="csX4390" y="csY4390"/>
                </a:cxn>
                <a:cxn ang="0">
                  <a:pos x="csX4391" y="csY4391"/>
                </a:cxn>
                <a:cxn ang="0">
                  <a:pos x="csX4392" y="csY4392"/>
                </a:cxn>
                <a:cxn ang="0">
                  <a:pos x="csX4393" y="csY4393"/>
                </a:cxn>
                <a:cxn ang="0">
                  <a:pos x="csX4394" y="csY4394"/>
                </a:cxn>
                <a:cxn ang="0">
                  <a:pos x="csX4395" y="csY4395"/>
                </a:cxn>
                <a:cxn ang="0">
                  <a:pos x="csX4396" y="csY4396"/>
                </a:cxn>
                <a:cxn ang="0">
                  <a:pos x="csX4397" y="csY4397"/>
                </a:cxn>
                <a:cxn ang="0">
                  <a:pos x="csX4398" y="csY4398"/>
                </a:cxn>
                <a:cxn ang="0">
                  <a:pos x="csX4399" y="csY4399"/>
                </a:cxn>
                <a:cxn ang="0">
                  <a:pos x="csX4400" y="csY4400"/>
                </a:cxn>
                <a:cxn ang="0">
                  <a:pos x="csX4401" y="csY4401"/>
                </a:cxn>
                <a:cxn ang="0">
                  <a:pos x="csX4402" y="csY4402"/>
                </a:cxn>
                <a:cxn ang="0">
                  <a:pos x="csX4403" y="csY4403"/>
                </a:cxn>
                <a:cxn ang="0">
                  <a:pos x="csX4404" y="csY4404"/>
                </a:cxn>
                <a:cxn ang="0">
                  <a:pos x="csX4405" y="csY4405"/>
                </a:cxn>
                <a:cxn ang="0">
                  <a:pos x="csX4406" y="csY4406"/>
                </a:cxn>
                <a:cxn ang="0">
                  <a:pos x="csX4407" y="csY4407"/>
                </a:cxn>
                <a:cxn ang="0">
                  <a:pos x="csX4408" y="csY4408"/>
                </a:cxn>
                <a:cxn ang="0">
                  <a:pos x="csX4409" y="csY4409"/>
                </a:cxn>
                <a:cxn ang="0">
                  <a:pos x="csX4410" y="csY4410"/>
                </a:cxn>
                <a:cxn ang="0">
                  <a:pos x="csX4411" y="csY4411"/>
                </a:cxn>
                <a:cxn ang="0">
                  <a:pos x="csX4412" y="csY4412"/>
                </a:cxn>
                <a:cxn ang="0">
                  <a:pos x="csX4413" y="csY4413"/>
                </a:cxn>
                <a:cxn ang="0">
                  <a:pos x="csX4414" y="csY4414"/>
                </a:cxn>
                <a:cxn ang="0">
                  <a:pos x="csX4415" y="csY4415"/>
                </a:cxn>
                <a:cxn ang="0">
                  <a:pos x="csX4416" y="csY4416"/>
                </a:cxn>
                <a:cxn ang="0">
                  <a:pos x="csX4417" y="csY4417"/>
                </a:cxn>
                <a:cxn ang="0">
                  <a:pos x="csX4418" y="csY4418"/>
                </a:cxn>
                <a:cxn ang="0">
                  <a:pos x="csX4419" y="csY4419"/>
                </a:cxn>
                <a:cxn ang="0">
                  <a:pos x="csX4420" y="csY4420"/>
                </a:cxn>
                <a:cxn ang="0">
                  <a:pos x="csX4421" y="csY4421"/>
                </a:cxn>
                <a:cxn ang="0">
                  <a:pos x="csX4422" y="csY4422"/>
                </a:cxn>
                <a:cxn ang="0">
                  <a:pos x="csX4423" y="csY4423"/>
                </a:cxn>
                <a:cxn ang="0">
                  <a:pos x="csX4424" y="csY4424"/>
                </a:cxn>
                <a:cxn ang="0">
                  <a:pos x="csX4425" y="csY4425"/>
                </a:cxn>
                <a:cxn ang="0">
                  <a:pos x="csX4426" y="csY4426"/>
                </a:cxn>
                <a:cxn ang="0">
                  <a:pos x="csX4427" y="csY4427"/>
                </a:cxn>
                <a:cxn ang="0">
                  <a:pos x="csX4428" y="csY4428"/>
                </a:cxn>
                <a:cxn ang="0">
                  <a:pos x="csX4429" y="csY4429"/>
                </a:cxn>
                <a:cxn ang="0">
                  <a:pos x="csX4430" y="csY4430"/>
                </a:cxn>
                <a:cxn ang="0">
                  <a:pos x="csX4431" y="csY4431"/>
                </a:cxn>
                <a:cxn ang="0">
                  <a:pos x="csX4432" y="csY4432"/>
                </a:cxn>
                <a:cxn ang="0">
                  <a:pos x="csX4433" y="csY4433"/>
                </a:cxn>
                <a:cxn ang="0">
                  <a:pos x="csX4434" y="csY4434"/>
                </a:cxn>
                <a:cxn ang="0">
                  <a:pos x="csX4435" y="csY4435"/>
                </a:cxn>
                <a:cxn ang="0">
                  <a:pos x="csX4436" y="csY4436"/>
                </a:cxn>
                <a:cxn ang="0">
                  <a:pos x="csX4437" y="csY4437"/>
                </a:cxn>
                <a:cxn ang="0">
                  <a:pos x="csX4438" y="csY4438"/>
                </a:cxn>
                <a:cxn ang="0">
                  <a:pos x="csX4439" y="csY4439"/>
                </a:cxn>
                <a:cxn ang="0">
                  <a:pos x="csX4440" y="csY4440"/>
                </a:cxn>
                <a:cxn ang="0">
                  <a:pos x="csX4441" y="csY4441"/>
                </a:cxn>
                <a:cxn ang="0">
                  <a:pos x="csX4442" y="csY4442"/>
                </a:cxn>
                <a:cxn ang="0">
                  <a:pos x="csX4443" y="csY4443"/>
                </a:cxn>
                <a:cxn ang="0">
                  <a:pos x="csX4444" y="csY4444"/>
                </a:cxn>
                <a:cxn ang="0">
                  <a:pos x="csX4445" y="csY4445"/>
                </a:cxn>
                <a:cxn ang="0">
                  <a:pos x="csX4446" y="csY4446"/>
                </a:cxn>
                <a:cxn ang="0">
                  <a:pos x="csX4447" y="csY4447"/>
                </a:cxn>
                <a:cxn ang="0">
                  <a:pos x="csX4448" y="csY4448"/>
                </a:cxn>
                <a:cxn ang="0">
                  <a:pos x="csX4449" y="csY4449"/>
                </a:cxn>
                <a:cxn ang="0">
                  <a:pos x="csX4450" y="csY4450"/>
                </a:cxn>
                <a:cxn ang="0">
                  <a:pos x="csX4451" y="csY4451"/>
                </a:cxn>
                <a:cxn ang="0">
                  <a:pos x="csX4452" y="csY4452"/>
                </a:cxn>
                <a:cxn ang="0">
                  <a:pos x="csX4453" y="csY4453"/>
                </a:cxn>
                <a:cxn ang="0">
                  <a:pos x="csX4454" y="csY4454"/>
                </a:cxn>
                <a:cxn ang="0">
                  <a:pos x="csX4455" y="csY4455"/>
                </a:cxn>
                <a:cxn ang="0">
                  <a:pos x="csX4456" y="csY4456"/>
                </a:cxn>
                <a:cxn ang="0">
                  <a:pos x="csX4457" y="csY4457"/>
                </a:cxn>
                <a:cxn ang="0">
                  <a:pos x="csX4458" y="csY4458"/>
                </a:cxn>
                <a:cxn ang="0">
                  <a:pos x="csX4459" y="csY4459"/>
                </a:cxn>
                <a:cxn ang="0">
                  <a:pos x="csX4460" y="csY4460"/>
                </a:cxn>
                <a:cxn ang="0">
                  <a:pos x="csX4461" y="csY4461"/>
                </a:cxn>
                <a:cxn ang="0">
                  <a:pos x="csX4462" y="csY4462"/>
                </a:cxn>
                <a:cxn ang="0">
                  <a:pos x="csX4463" y="csY4463"/>
                </a:cxn>
                <a:cxn ang="0">
                  <a:pos x="csX4464" y="csY4464"/>
                </a:cxn>
                <a:cxn ang="0">
                  <a:pos x="csX4465" y="csY4465"/>
                </a:cxn>
                <a:cxn ang="0">
                  <a:pos x="csX4466" y="csY4466"/>
                </a:cxn>
                <a:cxn ang="0">
                  <a:pos x="csX4467" y="csY4467"/>
                </a:cxn>
                <a:cxn ang="0">
                  <a:pos x="csX4468" y="csY4468"/>
                </a:cxn>
                <a:cxn ang="0">
                  <a:pos x="csX4469" y="csY4469"/>
                </a:cxn>
                <a:cxn ang="0">
                  <a:pos x="csX4470" y="csY4470"/>
                </a:cxn>
                <a:cxn ang="0">
                  <a:pos x="csX4471" y="csY4471"/>
                </a:cxn>
                <a:cxn ang="0">
                  <a:pos x="csX4472" y="csY4472"/>
                </a:cxn>
                <a:cxn ang="0">
                  <a:pos x="csX4473" y="csY4473"/>
                </a:cxn>
                <a:cxn ang="0">
                  <a:pos x="csX4474" y="csY4474"/>
                </a:cxn>
                <a:cxn ang="0">
                  <a:pos x="csX4475" y="csY4475"/>
                </a:cxn>
                <a:cxn ang="0">
                  <a:pos x="csX4476" y="csY4476"/>
                </a:cxn>
                <a:cxn ang="0">
                  <a:pos x="csX4477" y="csY4477"/>
                </a:cxn>
                <a:cxn ang="0">
                  <a:pos x="csX4478" y="csY4478"/>
                </a:cxn>
                <a:cxn ang="0">
                  <a:pos x="csX4479" y="csY4479"/>
                </a:cxn>
                <a:cxn ang="0">
                  <a:pos x="csX4480" y="csY4480"/>
                </a:cxn>
                <a:cxn ang="0">
                  <a:pos x="csX4481" y="csY4481"/>
                </a:cxn>
                <a:cxn ang="0">
                  <a:pos x="csX4482" y="csY4482"/>
                </a:cxn>
                <a:cxn ang="0">
                  <a:pos x="csX4483" y="csY4483"/>
                </a:cxn>
                <a:cxn ang="0">
                  <a:pos x="csX4484" y="csY4484"/>
                </a:cxn>
                <a:cxn ang="0">
                  <a:pos x="csX4485" y="csY4485"/>
                </a:cxn>
                <a:cxn ang="0">
                  <a:pos x="csX4486" y="csY4486"/>
                </a:cxn>
                <a:cxn ang="0">
                  <a:pos x="csX4487" y="csY4487"/>
                </a:cxn>
                <a:cxn ang="0">
                  <a:pos x="csX4488" y="csY4488"/>
                </a:cxn>
                <a:cxn ang="0">
                  <a:pos x="csX4489" y="csY4489"/>
                </a:cxn>
                <a:cxn ang="0">
                  <a:pos x="csX4490" y="csY4490"/>
                </a:cxn>
                <a:cxn ang="0">
                  <a:pos x="csX4491" y="csY4491"/>
                </a:cxn>
                <a:cxn ang="0">
                  <a:pos x="csX4492" y="csY4492"/>
                </a:cxn>
                <a:cxn ang="0">
                  <a:pos x="csX4493" y="csY4493"/>
                </a:cxn>
                <a:cxn ang="0">
                  <a:pos x="csX4494" y="csY4494"/>
                </a:cxn>
                <a:cxn ang="0">
                  <a:pos x="csX4495" y="csY4495"/>
                </a:cxn>
                <a:cxn ang="0">
                  <a:pos x="csX4496" y="csY4496"/>
                </a:cxn>
                <a:cxn ang="0">
                  <a:pos x="csX4497" y="csY4497"/>
                </a:cxn>
                <a:cxn ang="0">
                  <a:pos x="csX4498" y="csY4498"/>
                </a:cxn>
                <a:cxn ang="0">
                  <a:pos x="csX4499" y="csY4499"/>
                </a:cxn>
                <a:cxn ang="0">
                  <a:pos x="csX4500" y="csY4500"/>
                </a:cxn>
                <a:cxn ang="0">
                  <a:pos x="csX4501" y="csY4501"/>
                </a:cxn>
                <a:cxn ang="0">
                  <a:pos x="csX4502" y="csY4502"/>
                </a:cxn>
                <a:cxn ang="0">
                  <a:pos x="csX4503" y="csY4503"/>
                </a:cxn>
                <a:cxn ang="0">
                  <a:pos x="csX4504" y="csY4504"/>
                </a:cxn>
                <a:cxn ang="0">
                  <a:pos x="csX4505" y="csY4505"/>
                </a:cxn>
                <a:cxn ang="0">
                  <a:pos x="csX4506" y="csY4506"/>
                </a:cxn>
                <a:cxn ang="0">
                  <a:pos x="csX4507" y="csY4507"/>
                </a:cxn>
                <a:cxn ang="0">
                  <a:pos x="csX4508" y="csY4508"/>
                </a:cxn>
                <a:cxn ang="0">
                  <a:pos x="csX4509" y="csY4509"/>
                </a:cxn>
                <a:cxn ang="0">
                  <a:pos x="csX4510" y="csY4510"/>
                </a:cxn>
                <a:cxn ang="0">
                  <a:pos x="csX4511" y="csY4511"/>
                </a:cxn>
                <a:cxn ang="0">
                  <a:pos x="csX4512" y="csY4512"/>
                </a:cxn>
                <a:cxn ang="0">
                  <a:pos x="csX4513" y="csY4513"/>
                </a:cxn>
                <a:cxn ang="0">
                  <a:pos x="csX4514" y="csY4514"/>
                </a:cxn>
                <a:cxn ang="0">
                  <a:pos x="csX4515" y="csY4515"/>
                </a:cxn>
                <a:cxn ang="0">
                  <a:pos x="csX4516" y="csY4516"/>
                </a:cxn>
                <a:cxn ang="0">
                  <a:pos x="csX4517" y="csY4517"/>
                </a:cxn>
                <a:cxn ang="0">
                  <a:pos x="csX4518" y="csY4518"/>
                </a:cxn>
                <a:cxn ang="0">
                  <a:pos x="csX4519" y="csY4519"/>
                </a:cxn>
                <a:cxn ang="0">
                  <a:pos x="csX4520" y="csY4520"/>
                </a:cxn>
                <a:cxn ang="0">
                  <a:pos x="csX4521" y="csY4521"/>
                </a:cxn>
                <a:cxn ang="0">
                  <a:pos x="csX4522" y="csY4522"/>
                </a:cxn>
                <a:cxn ang="0">
                  <a:pos x="csX4523" y="csY4523"/>
                </a:cxn>
                <a:cxn ang="0">
                  <a:pos x="csX4524" y="csY4524"/>
                </a:cxn>
                <a:cxn ang="0">
                  <a:pos x="csX4525" y="csY4525"/>
                </a:cxn>
                <a:cxn ang="0">
                  <a:pos x="csX4526" y="csY4526"/>
                </a:cxn>
                <a:cxn ang="0">
                  <a:pos x="csX4527" y="csY4527"/>
                </a:cxn>
                <a:cxn ang="0">
                  <a:pos x="csX4528" y="csY4528"/>
                </a:cxn>
                <a:cxn ang="0">
                  <a:pos x="csX4529" y="csY4529"/>
                </a:cxn>
                <a:cxn ang="0">
                  <a:pos x="csX4530" y="csY4530"/>
                </a:cxn>
                <a:cxn ang="0">
                  <a:pos x="csX4531" y="csY4531"/>
                </a:cxn>
                <a:cxn ang="0">
                  <a:pos x="csX4532" y="csY4532"/>
                </a:cxn>
                <a:cxn ang="0">
                  <a:pos x="csX4533" y="csY4533"/>
                </a:cxn>
                <a:cxn ang="0">
                  <a:pos x="csX4534" y="csY4534"/>
                </a:cxn>
                <a:cxn ang="0">
                  <a:pos x="csX4535" y="csY4535"/>
                </a:cxn>
                <a:cxn ang="0">
                  <a:pos x="csX4536" y="csY4536"/>
                </a:cxn>
                <a:cxn ang="0">
                  <a:pos x="csX4537" y="csY4537"/>
                </a:cxn>
                <a:cxn ang="0">
                  <a:pos x="csX4538" y="csY4538"/>
                </a:cxn>
                <a:cxn ang="0">
                  <a:pos x="csX4539" y="csY4539"/>
                </a:cxn>
                <a:cxn ang="0">
                  <a:pos x="csX4540" y="csY4540"/>
                </a:cxn>
                <a:cxn ang="0">
                  <a:pos x="csX4541" y="csY4541"/>
                </a:cxn>
                <a:cxn ang="0">
                  <a:pos x="csX4542" y="csY4542"/>
                </a:cxn>
                <a:cxn ang="0">
                  <a:pos x="csX4543" y="csY4543"/>
                </a:cxn>
                <a:cxn ang="0">
                  <a:pos x="csX4544" y="csY4544"/>
                </a:cxn>
                <a:cxn ang="0">
                  <a:pos x="csX4545" y="csY4545"/>
                </a:cxn>
                <a:cxn ang="0">
                  <a:pos x="csX4546" y="csY4546"/>
                </a:cxn>
                <a:cxn ang="0">
                  <a:pos x="csX4547" y="csY4547"/>
                </a:cxn>
                <a:cxn ang="0">
                  <a:pos x="csX4548" y="csY4548"/>
                </a:cxn>
                <a:cxn ang="0">
                  <a:pos x="csX4549" y="csY4549"/>
                </a:cxn>
                <a:cxn ang="0">
                  <a:pos x="csX4550" y="csY4550"/>
                </a:cxn>
                <a:cxn ang="0">
                  <a:pos x="csX4551" y="csY4551"/>
                </a:cxn>
                <a:cxn ang="0">
                  <a:pos x="csX4552" y="csY4552"/>
                </a:cxn>
                <a:cxn ang="0">
                  <a:pos x="csX4553" y="csY4553"/>
                </a:cxn>
                <a:cxn ang="0">
                  <a:pos x="csX4554" y="csY4554"/>
                </a:cxn>
                <a:cxn ang="0">
                  <a:pos x="csX4555" y="csY4555"/>
                </a:cxn>
                <a:cxn ang="0">
                  <a:pos x="csX4556" y="csY4556"/>
                </a:cxn>
                <a:cxn ang="0">
                  <a:pos x="csX4557" y="csY4557"/>
                </a:cxn>
                <a:cxn ang="0">
                  <a:pos x="csX4558" y="csY4558"/>
                </a:cxn>
                <a:cxn ang="0">
                  <a:pos x="csX4559" y="csY4559"/>
                </a:cxn>
                <a:cxn ang="0">
                  <a:pos x="csX4560" y="csY4560"/>
                </a:cxn>
                <a:cxn ang="0">
                  <a:pos x="csX4561" y="csY4561"/>
                </a:cxn>
                <a:cxn ang="0">
                  <a:pos x="csX4562" y="csY4562"/>
                </a:cxn>
                <a:cxn ang="0">
                  <a:pos x="csX4563" y="csY4563"/>
                </a:cxn>
                <a:cxn ang="0">
                  <a:pos x="csX4564" y="csY4564"/>
                </a:cxn>
                <a:cxn ang="0">
                  <a:pos x="csX4565" y="csY4565"/>
                </a:cxn>
                <a:cxn ang="0">
                  <a:pos x="csX4566" y="csY4566"/>
                </a:cxn>
                <a:cxn ang="0">
                  <a:pos x="csX4567" y="csY4567"/>
                </a:cxn>
                <a:cxn ang="0">
                  <a:pos x="csX4568" y="csY4568"/>
                </a:cxn>
                <a:cxn ang="0">
                  <a:pos x="csX4569" y="csY4569"/>
                </a:cxn>
                <a:cxn ang="0">
                  <a:pos x="csX4570" y="csY4570"/>
                </a:cxn>
                <a:cxn ang="0">
                  <a:pos x="csX4571" y="csY4571"/>
                </a:cxn>
                <a:cxn ang="0">
                  <a:pos x="csX4572" y="csY4572"/>
                </a:cxn>
                <a:cxn ang="0">
                  <a:pos x="csX4573" y="csY4573"/>
                </a:cxn>
                <a:cxn ang="0">
                  <a:pos x="csX4574" y="csY4574"/>
                </a:cxn>
                <a:cxn ang="0">
                  <a:pos x="csX4575" y="csY4575"/>
                </a:cxn>
                <a:cxn ang="0">
                  <a:pos x="csX4576" y="csY4576"/>
                </a:cxn>
                <a:cxn ang="0">
                  <a:pos x="csX4577" y="csY4577"/>
                </a:cxn>
                <a:cxn ang="0">
                  <a:pos x="csX4578" y="csY4578"/>
                </a:cxn>
                <a:cxn ang="0">
                  <a:pos x="csX4579" y="csY4579"/>
                </a:cxn>
                <a:cxn ang="0">
                  <a:pos x="csX4580" y="csY4580"/>
                </a:cxn>
                <a:cxn ang="0">
                  <a:pos x="csX4581" y="csY4581"/>
                </a:cxn>
                <a:cxn ang="0">
                  <a:pos x="csX4582" y="csY4582"/>
                </a:cxn>
                <a:cxn ang="0">
                  <a:pos x="csX4583" y="csY4583"/>
                </a:cxn>
                <a:cxn ang="0">
                  <a:pos x="csX4584" y="csY4584"/>
                </a:cxn>
                <a:cxn ang="0">
                  <a:pos x="csX4585" y="csY4585"/>
                </a:cxn>
                <a:cxn ang="0">
                  <a:pos x="csX4586" y="csY4586"/>
                </a:cxn>
                <a:cxn ang="0">
                  <a:pos x="csX4587" y="csY4587"/>
                </a:cxn>
                <a:cxn ang="0">
                  <a:pos x="csX4588" y="csY4588"/>
                </a:cxn>
                <a:cxn ang="0">
                  <a:pos x="csX4589" y="csY4589"/>
                </a:cxn>
                <a:cxn ang="0">
                  <a:pos x="csX4590" y="csY4590"/>
                </a:cxn>
                <a:cxn ang="0">
                  <a:pos x="csX4591" y="csY4591"/>
                </a:cxn>
                <a:cxn ang="0">
                  <a:pos x="csX4592" y="csY4592"/>
                </a:cxn>
                <a:cxn ang="0">
                  <a:pos x="csX4593" y="csY4593"/>
                </a:cxn>
                <a:cxn ang="0">
                  <a:pos x="csX4594" y="csY4594"/>
                </a:cxn>
                <a:cxn ang="0">
                  <a:pos x="csX4595" y="csY4595"/>
                </a:cxn>
                <a:cxn ang="0">
                  <a:pos x="csX4596" y="csY4596"/>
                </a:cxn>
                <a:cxn ang="0">
                  <a:pos x="csX4597" y="csY4597"/>
                </a:cxn>
                <a:cxn ang="0">
                  <a:pos x="csX4598" y="csY4598"/>
                </a:cxn>
                <a:cxn ang="0">
                  <a:pos x="csX4599" y="csY4599"/>
                </a:cxn>
                <a:cxn ang="0">
                  <a:pos x="csX4600" y="csY4600"/>
                </a:cxn>
                <a:cxn ang="0">
                  <a:pos x="csX4601" y="csY4601"/>
                </a:cxn>
                <a:cxn ang="0">
                  <a:pos x="csX4602" y="csY4602"/>
                </a:cxn>
                <a:cxn ang="0">
                  <a:pos x="csX4603" y="csY4603"/>
                </a:cxn>
                <a:cxn ang="0">
                  <a:pos x="csX4604" y="csY4604"/>
                </a:cxn>
                <a:cxn ang="0">
                  <a:pos x="csX4605" y="csY4605"/>
                </a:cxn>
                <a:cxn ang="0">
                  <a:pos x="csX4606" y="csY4606"/>
                </a:cxn>
                <a:cxn ang="0">
                  <a:pos x="csX4607" y="csY4607"/>
                </a:cxn>
                <a:cxn ang="0">
                  <a:pos x="csX4608" y="csY4608"/>
                </a:cxn>
                <a:cxn ang="0">
                  <a:pos x="csX4609" y="csY4609"/>
                </a:cxn>
                <a:cxn ang="0">
                  <a:pos x="csX4610" y="csY4610"/>
                </a:cxn>
                <a:cxn ang="0">
                  <a:pos x="csX4611" y="csY4611"/>
                </a:cxn>
                <a:cxn ang="0">
                  <a:pos x="csX4612" y="csY4612"/>
                </a:cxn>
                <a:cxn ang="0">
                  <a:pos x="csX4613" y="csY4613"/>
                </a:cxn>
                <a:cxn ang="0">
                  <a:pos x="csX4614" y="csY4614"/>
                </a:cxn>
                <a:cxn ang="0">
                  <a:pos x="csX4615" y="csY4615"/>
                </a:cxn>
                <a:cxn ang="0">
                  <a:pos x="csX4616" y="csY4616"/>
                </a:cxn>
                <a:cxn ang="0">
                  <a:pos x="csX4617" y="csY4617"/>
                </a:cxn>
                <a:cxn ang="0">
                  <a:pos x="csX4618" y="csY4618"/>
                </a:cxn>
                <a:cxn ang="0">
                  <a:pos x="csX4619" y="csY4619"/>
                </a:cxn>
                <a:cxn ang="0">
                  <a:pos x="csX4620" y="csY4620"/>
                </a:cxn>
                <a:cxn ang="0">
                  <a:pos x="csX4621" y="csY4621"/>
                </a:cxn>
                <a:cxn ang="0">
                  <a:pos x="csX4622" y="csY4622"/>
                </a:cxn>
                <a:cxn ang="0">
                  <a:pos x="csX4623" y="csY4623"/>
                </a:cxn>
                <a:cxn ang="0">
                  <a:pos x="csX4624" y="csY4624"/>
                </a:cxn>
                <a:cxn ang="0">
                  <a:pos x="csX4625" y="csY4625"/>
                </a:cxn>
                <a:cxn ang="0">
                  <a:pos x="csX4626" y="csY4626"/>
                </a:cxn>
                <a:cxn ang="0">
                  <a:pos x="csX4627" y="csY4627"/>
                </a:cxn>
                <a:cxn ang="0">
                  <a:pos x="csX4628" y="csY4628"/>
                </a:cxn>
                <a:cxn ang="0">
                  <a:pos x="csX4629" y="csY4629"/>
                </a:cxn>
                <a:cxn ang="0">
                  <a:pos x="csX4630" y="csY4630"/>
                </a:cxn>
                <a:cxn ang="0">
                  <a:pos x="csX4631" y="csY4631"/>
                </a:cxn>
                <a:cxn ang="0">
                  <a:pos x="csX4632" y="csY4632"/>
                </a:cxn>
                <a:cxn ang="0">
                  <a:pos x="csX4633" y="csY4633"/>
                </a:cxn>
                <a:cxn ang="0">
                  <a:pos x="csX4634" y="csY4634"/>
                </a:cxn>
                <a:cxn ang="0">
                  <a:pos x="csX4635" y="csY4635"/>
                </a:cxn>
                <a:cxn ang="0">
                  <a:pos x="csX4636" y="csY4636"/>
                </a:cxn>
                <a:cxn ang="0">
                  <a:pos x="csX4637" y="csY4637"/>
                </a:cxn>
                <a:cxn ang="0">
                  <a:pos x="csX4638" y="csY4638"/>
                </a:cxn>
                <a:cxn ang="0">
                  <a:pos x="csX4639" y="csY4639"/>
                </a:cxn>
                <a:cxn ang="0">
                  <a:pos x="csX4640" y="csY4640"/>
                </a:cxn>
                <a:cxn ang="0">
                  <a:pos x="csX4641" y="csY4641"/>
                </a:cxn>
                <a:cxn ang="0">
                  <a:pos x="csX4642" y="csY4642"/>
                </a:cxn>
                <a:cxn ang="0">
                  <a:pos x="csX4643" y="csY4643"/>
                </a:cxn>
                <a:cxn ang="0">
                  <a:pos x="csX4644" y="csY4644"/>
                </a:cxn>
                <a:cxn ang="0">
                  <a:pos x="csX4645" y="csY4645"/>
                </a:cxn>
                <a:cxn ang="0">
                  <a:pos x="csX4646" y="csY4646"/>
                </a:cxn>
                <a:cxn ang="0">
                  <a:pos x="csX4647" y="csY4647"/>
                </a:cxn>
                <a:cxn ang="0">
                  <a:pos x="csX4648" y="csY4648"/>
                </a:cxn>
                <a:cxn ang="0">
                  <a:pos x="csX4649" y="csY4649"/>
                </a:cxn>
                <a:cxn ang="0">
                  <a:pos x="csX4650" y="csY4650"/>
                </a:cxn>
                <a:cxn ang="0">
                  <a:pos x="csX4651" y="csY4651"/>
                </a:cxn>
                <a:cxn ang="0">
                  <a:pos x="csX4652" y="csY4652"/>
                </a:cxn>
                <a:cxn ang="0">
                  <a:pos x="csX4653" y="csY4653"/>
                </a:cxn>
                <a:cxn ang="0">
                  <a:pos x="csX4654" y="csY4654"/>
                </a:cxn>
                <a:cxn ang="0">
                  <a:pos x="csX4655" y="csY4655"/>
                </a:cxn>
                <a:cxn ang="0">
                  <a:pos x="csX4656" y="csY4656"/>
                </a:cxn>
                <a:cxn ang="0">
                  <a:pos x="csX4657" y="csY4657"/>
                </a:cxn>
                <a:cxn ang="0">
                  <a:pos x="csX4658" y="csY4658"/>
                </a:cxn>
                <a:cxn ang="0">
                  <a:pos x="csX4659" y="csY4659"/>
                </a:cxn>
                <a:cxn ang="0">
                  <a:pos x="csX4660" y="csY4660"/>
                </a:cxn>
                <a:cxn ang="0">
                  <a:pos x="csX4661" y="csY4661"/>
                </a:cxn>
                <a:cxn ang="0">
                  <a:pos x="csX4662" y="csY4662"/>
                </a:cxn>
                <a:cxn ang="0">
                  <a:pos x="csX4663" y="csY4663"/>
                </a:cxn>
                <a:cxn ang="0">
                  <a:pos x="csX4664" y="csY4664"/>
                </a:cxn>
                <a:cxn ang="0">
                  <a:pos x="csX4665" y="csY4665"/>
                </a:cxn>
                <a:cxn ang="0">
                  <a:pos x="csX4666" y="csY4666"/>
                </a:cxn>
                <a:cxn ang="0">
                  <a:pos x="csX4667" y="csY4667"/>
                </a:cxn>
                <a:cxn ang="0">
                  <a:pos x="csX4668" y="csY4668"/>
                </a:cxn>
                <a:cxn ang="0">
                  <a:pos x="csX4669" y="csY4669"/>
                </a:cxn>
                <a:cxn ang="0">
                  <a:pos x="csX4670" y="csY4670"/>
                </a:cxn>
                <a:cxn ang="0">
                  <a:pos x="csX4671" y="csY4671"/>
                </a:cxn>
                <a:cxn ang="0">
                  <a:pos x="csX4672" y="csY4672"/>
                </a:cxn>
                <a:cxn ang="0">
                  <a:pos x="csX4673" y="csY4673"/>
                </a:cxn>
                <a:cxn ang="0">
                  <a:pos x="csX4674" y="csY4674"/>
                </a:cxn>
                <a:cxn ang="0">
                  <a:pos x="csX4675" y="csY4675"/>
                </a:cxn>
                <a:cxn ang="0">
                  <a:pos x="csX4676" y="csY4676"/>
                </a:cxn>
                <a:cxn ang="0">
                  <a:pos x="csX4677" y="csY4677"/>
                </a:cxn>
                <a:cxn ang="0">
                  <a:pos x="csX4678" y="csY4678"/>
                </a:cxn>
                <a:cxn ang="0">
                  <a:pos x="csX4679" y="csY4679"/>
                </a:cxn>
                <a:cxn ang="0">
                  <a:pos x="csX4680" y="csY4680"/>
                </a:cxn>
                <a:cxn ang="0">
                  <a:pos x="csX4681" y="csY4681"/>
                </a:cxn>
                <a:cxn ang="0">
                  <a:pos x="csX4682" y="csY4682"/>
                </a:cxn>
                <a:cxn ang="0">
                  <a:pos x="csX4683" y="csY4683"/>
                </a:cxn>
                <a:cxn ang="0">
                  <a:pos x="csX4684" y="csY4684"/>
                </a:cxn>
                <a:cxn ang="0">
                  <a:pos x="csX4685" y="csY4685"/>
                </a:cxn>
                <a:cxn ang="0">
                  <a:pos x="csX4686" y="csY4686"/>
                </a:cxn>
                <a:cxn ang="0">
                  <a:pos x="csX4687" y="csY4687"/>
                </a:cxn>
                <a:cxn ang="0">
                  <a:pos x="csX4688" y="csY4688"/>
                </a:cxn>
                <a:cxn ang="0">
                  <a:pos x="csX4689" y="csY4689"/>
                </a:cxn>
                <a:cxn ang="0">
                  <a:pos x="csX4690" y="csY4690"/>
                </a:cxn>
                <a:cxn ang="0">
                  <a:pos x="csX4691" y="csY4691"/>
                </a:cxn>
                <a:cxn ang="0">
                  <a:pos x="csX4692" y="csY4692"/>
                </a:cxn>
                <a:cxn ang="0">
                  <a:pos x="csX4693" y="csY4693"/>
                </a:cxn>
                <a:cxn ang="0">
                  <a:pos x="csX4694" y="csY4694"/>
                </a:cxn>
                <a:cxn ang="0">
                  <a:pos x="csX4695" y="csY4695"/>
                </a:cxn>
                <a:cxn ang="0">
                  <a:pos x="csX4696" y="csY4696"/>
                </a:cxn>
                <a:cxn ang="0">
                  <a:pos x="csX4697" y="csY4697"/>
                </a:cxn>
                <a:cxn ang="0">
                  <a:pos x="csX4698" y="csY4698"/>
                </a:cxn>
                <a:cxn ang="0">
                  <a:pos x="csX4699" y="csY4699"/>
                </a:cxn>
                <a:cxn ang="0">
                  <a:pos x="csX4700" y="csY4700"/>
                </a:cxn>
                <a:cxn ang="0">
                  <a:pos x="csX4701" y="csY4701"/>
                </a:cxn>
                <a:cxn ang="0">
                  <a:pos x="csX4702" y="csY4702"/>
                </a:cxn>
                <a:cxn ang="0">
                  <a:pos x="csX4703" y="csY4703"/>
                </a:cxn>
                <a:cxn ang="0">
                  <a:pos x="csX4704" y="csY4704"/>
                </a:cxn>
                <a:cxn ang="0">
                  <a:pos x="csX4705" y="csY4705"/>
                </a:cxn>
                <a:cxn ang="0">
                  <a:pos x="csX4706" y="csY4706"/>
                </a:cxn>
                <a:cxn ang="0">
                  <a:pos x="csX4707" y="csY4707"/>
                </a:cxn>
                <a:cxn ang="0">
                  <a:pos x="csX4708" y="csY4708"/>
                </a:cxn>
                <a:cxn ang="0">
                  <a:pos x="csX4709" y="csY4709"/>
                </a:cxn>
                <a:cxn ang="0">
                  <a:pos x="csX4710" y="csY4710"/>
                </a:cxn>
                <a:cxn ang="0">
                  <a:pos x="csX4711" y="csY4711"/>
                </a:cxn>
                <a:cxn ang="0">
                  <a:pos x="csX4712" y="csY4712"/>
                </a:cxn>
                <a:cxn ang="0">
                  <a:pos x="csX4713" y="csY4713"/>
                </a:cxn>
                <a:cxn ang="0">
                  <a:pos x="csX4714" y="csY4714"/>
                </a:cxn>
                <a:cxn ang="0">
                  <a:pos x="csX4715" y="csY4715"/>
                </a:cxn>
                <a:cxn ang="0">
                  <a:pos x="csX4716" y="csY4716"/>
                </a:cxn>
                <a:cxn ang="0">
                  <a:pos x="csX4717" y="csY4717"/>
                </a:cxn>
                <a:cxn ang="0">
                  <a:pos x="csX4718" y="csY4718"/>
                </a:cxn>
                <a:cxn ang="0">
                  <a:pos x="csX4719" y="csY4719"/>
                </a:cxn>
                <a:cxn ang="0">
                  <a:pos x="csX4720" y="csY4720"/>
                </a:cxn>
                <a:cxn ang="0">
                  <a:pos x="csX4721" y="csY4721"/>
                </a:cxn>
                <a:cxn ang="0">
                  <a:pos x="csX4722" y="csY4722"/>
                </a:cxn>
                <a:cxn ang="0">
                  <a:pos x="csX4723" y="csY4723"/>
                </a:cxn>
                <a:cxn ang="0">
                  <a:pos x="csX4724" y="csY4724"/>
                </a:cxn>
                <a:cxn ang="0">
                  <a:pos x="csX4725" y="csY4725"/>
                </a:cxn>
                <a:cxn ang="0">
                  <a:pos x="csX4726" y="csY4726"/>
                </a:cxn>
                <a:cxn ang="0">
                  <a:pos x="csX4727" y="csY4727"/>
                </a:cxn>
                <a:cxn ang="0">
                  <a:pos x="csX4728" y="csY4728"/>
                </a:cxn>
                <a:cxn ang="0">
                  <a:pos x="csX4729" y="csY4729"/>
                </a:cxn>
                <a:cxn ang="0">
                  <a:pos x="csX4730" y="csY4730"/>
                </a:cxn>
                <a:cxn ang="0">
                  <a:pos x="csX4731" y="csY4731"/>
                </a:cxn>
                <a:cxn ang="0">
                  <a:pos x="csX4732" y="csY4732"/>
                </a:cxn>
                <a:cxn ang="0">
                  <a:pos x="csX4733" y="csY4733"/>
                </a:cxn>
                <a:cxn ang="0">
                  <a:pos x="csX4734" y="csY4734"/>
                </a:cxn>
                <a:cxn ang="0">
                  <a:pos x="csX4735" y="csY4735"/>
                </a:cxn>
                <a:cxn ang="0">
                  <a:pos x="csX4736" y="csY4736"/>
                </a:cxn>
                <a:cxn ang="0">
                  <a:pos x="csX4737" y="csY4737"/>
                </a:cxn>
                <a:cxn ang="0">
                  <a:pos x="csX4738" y="csY4738"/>
                </a:cxn>
                <a:cxn ang="0">
                  <a:pos x="csX4739" y="csY4739"/>
                </a:cxn>
                <a:cxn ang="0">
                  <a:pos x="csX4740" y="csY4740"/>
                </a:cxn>
                <a:cxn ang="0">
                  <a:pos x="csX4741" y="csY4741"/>
                </a:cxn>
                <a:cxn ang="0">
                  <a:pos x="csX4742" y="csY4742"/>
                </a:cxn>
                <a:cxn ang="0">
                  <a:pos x="csX4743" y="csY4743"/>
                </a:cxn>
                <a:cxn ang="0">
                  <a:pos x="csX4744" y="csY4744"/>
                </a:cxn>
                <a:cxn ang="0">
                  <a:pos x="csX4745" y="csY4745"/>
                </a:cxn>
                <a:cxn ang="0">
                  <a:pos x="csX4746" y="csY4746"/>
                </a:cxn>
                <a:cxn ang="0">
                  <a:pos x="csX4747" y="csY4747"/>
                </a:cxn>
                <a:cxn ang="0">
                  <a:pos x="csX4748" y="csY4748"/>
                </a:cxn>
                <a:cxn ang="0">
                  <a:pos x="csX4749" y="csY4749"/>
                </a:cxn>
                <a:cxn ang="0">
                  <a:pos x="csX4750" y="csY4750"/>
                </a:cxn>
                <a:cxn ang="0">
                  <a:pos x="csX4751" y="csY4751"/>
                </a:cxn>
                <a:cxn ang="0">
                  <a:pos x="csX4752" y="csY4752"/>
                </a:cxn>
                <a:cxn ang="0">
                  <a:pos x="csX4753" y="csY4753"/>
                </a:cxn>
                <a:cxn ang="0">
                  <a:pos x="csX4754" y="csY4754"/>
                </a:cxn>
                <a:cxn ang="0">
                  <a:pos x="csX4755" y="csY4755"/>
                </a:cxn>
                <a:cxn ang="0">
                  <a:pos x="csX4756" y="csY4756"/>
                </a:cxn>
                <a:cxn ang="0">
                  <a:pos x="csX4757" y="csY4757"/>
                </a:cxn>
                <a:cxn ang="0">
                  <a:pos x="csX4758" y="csY4758"/>
                </a:cxn>
                <a:cxn ang="0">
                  <a:pos x="csX4759" y="csY4759"/>
                </a:cxn>
                <a:cxn ang="0">
                  <a:pos x="csX4760" y="csY4760"/>
                </a:cxn>
                <a:cxn ang="0">
                  <a:pos x="csX4761" y="csY4761"/>
                </a:cxn>
                <a:cxn ang="0">
                  <a:pos x="csX4762" y="csY4762"/>
                </a:cxn>
                <a:cxn ang="0">
                  <a:pos x="csX4763" y="csY4763"/>
                </a:cxn>
                <a:cxn ang="0">
                  <a:pos x="csX4764" y="csY4764"/>
                </a:cxn>
                <a:cxn ang="0">
                  <a:pos x="csX4765" y="csY4765"/>
                </a:cxn>
                <a:cxn ang="0">
                  <a:pos x="csX4766" y="csY4766"/>
                </a:cxn>
                <a:cxn ang="0">
                  <a:pos x="csX4767" y="csY4767"/>
                </a:cxn>
                <a:cxn ang="0">
                  <a:pos x="csX4768" y="csY4768"/>
                </a:cxn>
                <a:cxn ang="0">
                  <a:pos x="csX4769" y="csY4769"/>
                </a:cxn>
                <a:cxn ang="0">
                  <a:pos x="csX4770" y="csY4770"/>
                </a:cxn>
                <a:cxn ang="0">
                  <a:pos x="csX4771" y="csY4771"/>
                </a:cxn>
                <a:cxn ang="0">
                  <a:pos x="csX4772" y="csY4772"/>
                </a:cxn>
                <a:cxn ang="0">
                  <a:pos x="csX4773" y="csY4773"/>
                </a:cxn>
                <a:cxn ang="0">
                  <a:pos x="csX4774" y="csY4774"/>
                </a:cxn>
                <a:cxn ang="0">
                  <a:pos x="csX4775" y="csY4775"/>
                </a:cxn>
                <a:cxn ang="0">
                  <a:pos x="csX4776" y="csY4776"/>
                </a:cxn>
                <a:cxn ang="0">
                  <a:pos x="csX4777" y="csY4777"/>
                </a:cxn>
                <a:cxn ang="0">
                  <a:pos x="csX4778" y="csY4778"/>
                </a:cxn>
                <a:cxn ang="0">
                  <a:pos x="csX4779" y="csY4779"/>
                </a:cxn>
                <a:cxn ang="0">
                  <a:pos x="csX4780" y="csY4780"/>
                </a:cxn>
                <a:cxn ang="0">
                  <a:pos x="csX4781" y="csY4781"/>
                </a:cxn>
                <a:cxn ang="0">
                  <a:pos x="csX4782" y="csY4782"/>
                </a:cxn>
                <a:cxn ang="0">
                  <a:pos x="csX4783" y="csY4783"/>
                </a:cxn>
                <a:cxn ang="0">
                  <a:pos x="csX4784" y="csY4784"/>
                </a:cxn>
                <a:cxn ang="0">
                  <a:pos x="csX4785" y="csY4785"/>
                </a:cxn>
                <a:cxn ang="0">
                  <a:pos x="csX4786" y="csY4786"/>
                </a:cxn>
                <a:cxn ang="0">
                  <a:pos x="csX4787" y="csY4787"/>
                </a:cxn>
                <a:cxn ang="0">
                  <a:pos x="csX4788" y="csY4788"/>
                </a:cxn>
                <a:cxn ang="0">
                  <a:pos x="csX4789" y="csY4789"/>
                </a:cxn>
                <a:cxn ang="0">
                  <a:pos x="csX4790" y="csY4790"/>
                </a:cxn>
                <a:cxn ang="0">
                  <a:pos x="csX4791" y="csY4791"/>
                </a:cxn>
                <a:cxn ang="0">
                  <a:pos x="csX4792" y="csY4792"/>
                </a:cxn>
                <a:cxn ang="0">
                  <a:pos x="csX4793" y="csY4793"/>
                </a:cxn>
                <a:cxn ang="0">
                  <a:pos x="csX4794" y="csY4794"/>
                </a:cxn>
                <a:cxn ang="0">
                  <a:pos x="csX4795" y="csY4795"/>
                </a:cxn>
                <a:cxn ang="0">
                  <a:pos x="csX4796" y="csY4796"/>
                </a:cxn>
                <a:cxn ang="0">
                  <a:pos x="csX4797" y="csY4797"/>
                </a:cxn>
                <a:cxn ang="0">
                  <a:pos x="csX4798" y="csY4798"/>
                </a:cxn>
                <a:cxn ang="0">
                  <a:pos x="csX4799" y="csY4799"/>
                </a:cxn>
                <a:cxn ang="0">
                  <a:pos x="csX4800" y="csY4800"/>
                </a:cxn>
                <a:cxn ang="0">
                  <a:pos x="csX4801" y="csY4801"/>
                </a:cxn>
                <a:cxn ang="0">
                  <a:pos x="csX4802" y="csY4802"/>
                </a:cxn>
                <a:cxn ang="0">
                  <a:pos x="csX4803" y="csY4803"/>
                </a:cxn>
                <a:cxn ang="0">
                  <a:pos x="csX4804" y="csY4804"/>
                </a:cxn>
                <a:cxn ang="0">
                  <a:pos x="csX4805" y="csY4805"/>
                </a:cxn>
                <a:cxn ang="0">
                  <a:pos x="csX4806" y="csY4806"/>
                </a:cxn>
                <a:cxn ang="0">
                  <a:pos x="csX4807" y="csY4807"/>
                </a:cxn>
                <a:cxn ang="0">
                  <a:pos x="csX4808" y="csY4808"/>
                </a:cxn>
                <a:cxn ang="0">
                  <a:pos x="csX4809" y="csY4809"/>
                </a:cxn>
                <a:cxn ang="0">
                  <a:pos x="csX4810" y="csY4810"/>
                </a:cxn>
                <a:cxn ang="0">
                  <a:pos x="csX4811" y="csY4811"/>
                </a:cxn>
                <a:cxn ang="0">
                  <a:pos x="csX4812" y="csY4812"/>
                </a:cxn>
                <a:cxn ang="0">
                  <a:pos x="csX4813" y="csY4813"/>
                </a:cxn>
                <a:cxn ang="0">
                  <a:pos x="csX4814" y="csY4814"/>
                </a:cxn>
                <a:cxn ang="0">
                  <a:pos x="csX4815" y="csY4815"/>
                </a:cxn>
                <a:cxn ang="0">
                  <a:pos x="csX4816" y="csY4816"/>
                </a:cxn>
                <a:cxn ang="0">
                  <a:pos x="csX4817" y="csY4817"/>
                </a:cxn>
                <a:cxn ang="0">
                  <a:pos x="csX4818" y="csY4818"/>
                </a:cxn>
                <a:cxn ang="0">
                  <a:pos x="csX4819" y="csY4819"/>
                </a:cxn>
                <a:cxn ang="0">
                  <a:pos x="csX4820" y="csY4820"/>
                </a:cxn>
                <a:cxn ang="0">
                  <a:pos x="csX4821" y="csY4821"/>
                </a:cxn>
                <a:cxn ang="0">
                  <a:pos x="csX4822" y="csY4822"/>
                </a:cxn>
                <a:cxn ang="0">
                  <a:pos x="csX4823" y="csY4823"/>
                </a:cxn>
                <a:cxn ang="0">
                  <a:pos x="csX4824" y="csY4824"/>
                </a:cxn>
                <a:cxn ang="0">
                  <a:pos x="csX4825" y="csY4825"/>
                </a:cxn>
                <a:cxn ang="0">
                  <a:pos x="csX4826" y="csY4826"/>
                </a:cxn>
                <a:cxn ang="0">
                  <a:pos x="csX4827" y="csY4827"/>
                </a:cxn>
                <a:cxn ang="0">
                  <a:pos x="csX4828" y="csY4828"/>
                </a:cxn>
                <a:cxn ang="0">
                  <a:pos x="csX4829" y="csY4829"/>
                </a:cxn>
                <a:cxn ang="0">
                  <a:pos x="csX4830" y="csY4830"/>
                </a:cxn>
                <a:cxn ang="0">
                  <a:pos x="csX4831" y="csY4831"/>
                </a:cxn>
                <a:cxn ang="0">
                  <a:pos x="csX4832" y="csY4832"/>
                </a:cxn>
                <a:cxn ang="0">
                  <a:pos x="csX4833" y="csY4833"/>
                </a:cxn>
                <a:cxn ang="0">
                  <a:pos x="csX4834" y="csY4834"/>
                </a:cxn>
                <a:cxn ang="0">
                  <a:pos x="csX4835" y="csY4835"/>
                </a:cxn>
                <a:cxn ang="0">
                  <a:pos x="csX4836" y="csY4836"/>
                </a:cxn>
                <a:cxn ang="0">
                  <a:pos x="csX4837" y="csY4837"/>
                </a:cxn>
                <a:cxn ang="0">
                  <a:pos x="csX4838" y="csY4838"/>
                </a:cxn>
                <a:cxn ang="0">
                  <a:pos x="csX4839" y="csY4839"/>
                </a:cxn>
                <a:cxn ang="0">
                  <a:pos x="csX4840" y="csY4840"/>
                </a:cxn>
                <a:cxn ang="0">
                  <a:pos x="csX4841" y="csY4841"/>
                </a:cxn>
                <a:cxn ang="0">
                  <a:pos x="csX4842" y="csY4842"/>
                </a:cxn>
                <a:cxn ang="0">
                  <a:pos x="csX4843" y="csY4843"/>
                </a:cxn>
                <a:cxn ang="0">
                  <a:pos x="csX4844" y="csY4844"/>
                </a:cxn>
                <a:cxn ang="0">
                  <a:pos x="csX4845" y="csY4845"/>
                </a:cxn>
                <a:cxn ang="0">
                  <a:pos x="csX4846" y="csY4846"/>
                </a:cxn>
                <a:cxn ang="0">
                  <a:pos x="csX4847" y="csY4847"/>
                </a:cxn>
                <a:cxn ang="0">
                  <a:pos x="csX4848" y="csY4848"/>
                </a:cxn>
                <a:cxn ang="0">
                  <a:pos x="csX4849" y="csY4849"/>
                </a:cxn>
                <a:cxn ang="0">
                  <a:pos x="csX4850" y="csY4850"/>
                </a:cxn>
                <a:cxn ang="0">
                  <a:pos x="csX4851" y="csY4851"/>
                </a:cxn>
                <a:cxn ang="0">
                  <a:pos x="csX4852" y="csY4852"/>
                </a:cxn>
                <a:cxn ang="0">
                  <a:pos x="csX4853" y="csY4853"/>
                </a:cxn>
                <a:cxn ang="0">
                  <a:pos x="csX4854" y="csY4854"/>
                </a:cxn>
                <a:cxn ang="0">
                  <a:pos x="csX4855" y="csY4855"/>
                </a:cxn>
                <a:cxn ang="0">
                  <a:pos x="csX4856" y="csY4856"/>
                </a:cxn>
                <a:cxn ang="0">
                  <a:pos x="csX4857" y="csY4857"/>
                </a:cxn>
                <a:cxn ang="0">
                  <a:pos x="csX4858" y="csY4858"/>
                </a:cxn>
                <a:cxn ang="0">
                  <a:pos x="csX4859" y="csY4859"/>
                </a:cxn>
                <a:cxn ang="0">
                  <a:pos x="csX4860" y="csY4860"/>
                </a:cxn>
                <a:cxn ang="0">
                  <a:pos x="csX4861" y="csY4861"/>
                </a:cxn>
                <a:cxn ang="0">
                  <a:pos x="csX4862" y="csY4862"/>
                </a:cxn>
                <a:cxn ang="0">
                  <a:pos x="csX4863" y="csY4863"/>
                </a:cxn>
                <a:cxn ang="0">
                  <a:pos x="csX4864" y="csY4864"/>
                </a:cxn>
                <a:cxn ang="0">
                  <a:pos x="csX4865" y="csY4865"/>
                </a:cxn>
                <a:cxn ang="0">
                  <a:pos x="csX4866" y="csY4866"/>
                </a:cxn>
                <a:cxn ang="0">
                  <a:pos x="csX4867" y="csY4867"/>
                </a:cxn>
                <a:cxn ang="0">
                  <a:pos x="csX4868" y="csY4868"/>
                </a:cxn>
                <a:cxn ang="0">
                  <a:pos x="csX4869" y="csY4869"/>
                </a:cxn>
                <a:cxn ang="0">
                  <a:pos x="csX4870" y="csY4870"/>
                </a:cxn>
                <a:cxn ang="0">
                  <a:pos x="csX4871" y="csY4871"/>
                </a:cxn>
                <a:cxn ang="0">
                  <a:pos x="csX4872" y="csY4872"/>
                </a:cxn>
                <a:cxn ang="0">
                  <a:pos x="csX4873" y="csY4873"/>
                </a:cxn>
                <a:cxn ang="0">
                  <a:pos x="csX4874" y="csY4874"/>
                </a:cxn>
                <a:cxn ang="0">
                  <a:pos x="csX4875" y="csY4875"/>
                </a:cxn>
                <a:cxn ang="0">
                  <a:pos x="csX4876" y="csY4876"/>
                </a:cxn>
                <a:cxn ang="0">
                  <a:pos x="csX4877" y="csY4877"/>
                </a:cxn>
                <a:cxn ang="0">
                  <a:pos x="csX4878" y="csY4878"/>
                </a:cxn>
                <a:cxn ang="0">
                  <a:pos x="csX4879" y="csY4879"/>
                </a:cxn>
                <a:cxn ang="0">
                  <a:pos x="csX4880" y="csY4880"/>
                </a:cxn>
                <a:cxn ang="0">
                  <a:pos x="csX4881" y="csY4881"/>
                </a:cxn>
                <a:cxn ang="0">
                  <a:pos x="csX4882" y="csY4882"/>
                </a:cxn>
                <a:cxn ang="0">
                  <a:pos x="csX4883" y="csY4883"/>
                </a:cxn>
                <a:cxn ang="0">
                  <a:pos x="csX4884" y="csY4884"/>
                </a:cxn>
                <a:cxn ang="0">
                  <a:pos x="csX4885" y="csY4885"/>
                </a:cxn>
                <a:cxn ang="0">
                  <a:pos x="csX4886" y="csY4886"/>
                </a:cxn>
                <a:cxn ang="0">
                  <a:pos x="csX4887" y="csY4887"/>
                </a:cxn>
                <a:cxn ang="0">
                  <a:pos x="csX4888" y="csY4888"/>
                </a:cxn>
                <a:cxn ang="0">
                  <a:pos x="csX4889" y="csY4889"/>
                </a:cxn>
                <a:cxn ang="0">
                  <a:pos x="csX4890" y="csY4890"/>
                </a:cxn>
                <a:cxn ang="0">
                  <a:pos x="csX4891" y="csY4891"/>
                </a:cxn>
                <a:cxn ang="0">
                  <a:pos x="csX4892" y="csY4892"/>
                </a:cxn>
                <a:cxn ang="0">
                  <a:pos x="csX4893" y="csY4893"/>
                </a:cxn>
                <a:cxn ang="0">
                  <a:pos x="csX4894" y="csY4894"/>
                </a:cxn>
                <a:cxn ang="0">
                  <a:pos x="csX4895" y="csY4895"/>
                </a:cxn>
                <a:cxn ang="0">
                  <a:pos x="csX4896" y="csY4896"/>
                </a:cxn>
                <a:cxn ang="0">
                  <a:pos x="csX4897" y="csY4897"/>
                </a:cxn>
                <a:cxn ang="0">
                  <a:pos x="csX4898" y="csY4898"/>
                </a:cxn>
                <a:cxn ang="0">
                  <a:pos x="csX4899" y="csY4899"/>
                </a:cxn>
                <a:cxn ang="0">
                  <a:pos x="csX4900" y="csY4900"/>
                </a:cxn>
                <a:cxn ang="0">
                  <a:pos x="csX4901" y="csY4901"/>
                </a:cxn>
                <a:cxn ang="0">
                  <a:pos x="csX4902" y="csY4902"/>
                </a:cxn>
                <a:cxn ang="0">
                  <a:pos x="csX4903" y="csY4903"/>
                </a:cxn>
                <a:cxn ang="0">
                  <a:pos x="csX4904" y="csY4904"/>
                </a:cxn>
                <a:cxn ang="0">
                  <a:pos x="csX4905" y="csY4905"/>
                </a:cxn>
                <a:cxn ang="0">
                  <a:pos x="csX4906" y="csY4906"/>
                </a:cxn>
                <a:cxn ang="0">
                  <a:pos x="csX4907" y="csY4907"/>
                </a:cxn>
                <a:cxn ang="0">
                  <a:pos x="csX4908" y="csY4908"/>
                </a:cxn>
                <a:cxn ang="0">
                  <a:pos x="csX4909" y="csY4909"/>
                </a:cxn>
                <a:cxn ang="0">
                  <a:pos x="csX4910" y="csY4910"/>
                </a:cxn>
                <a:cxn ang="0">
                  <a:pos x="csX4911" y="csY4911"/>
                </a:cxn>
                <a:cxn ang="0">
                  <a:pos x="csX4912" y="csY4912"/>
                </a:cxn>
                <a:cxn ang="0">
                  <a:pos x="csX4913" y="csY4913"/>
                </a:cxn>
                <a:cxn ang="0">
                  <a:pos x="csX4914" y="csY4914"/>
                </a:cxn>
                <a:cxn ang="0">
                  <a:pos x="csX4915" y="csY4915"/>
                </a:cxn>
                <a:cxn ang="0">
                  <a:pos x="csX4916" y="csY4916"/>
                </a:cxn>
                <a:cxn ang="0">
                  <a:pos x="csX4917" y="csY4917"/>
                </a:cxn>
                <a:cxn ang="0">
                  <a:pos x="csX4918" y="csY4918"/>
                </a:cxn>
                <a:cxn ang="0">
                  <a:pos x="csX4919" y="csY4919"/>
                </a:cxn>
                <a:cxn ang="0">
                  <a:pos x="csX4920" y="csY4920"/>
                </a:cxn>
                <a:cxn ang="0">
                  <a:pos x="csX4921" y="csY4921"/>
                </a:cxn>
                <a:cxn ang="0">
                  <a:pos x="csX4922" y="csY4922"/>
                </a:cxn>
                <a:cxn ang="0">
                  <a:pos x="csX4923" y="csY4923"/>
                </a:cxn>
                <a:cxn ang="0">
                  <a:pos x="csX4924" y="csY4924"/>
                </a:cxn>
                <a:cxn ang="0">
                  <a:pos x="csX4925" y="csY4925"/>
                </a:cxn>
                <a:cxn ang="0">
                  <a:pos x="csX4926" y="csY4926"/>
                </a:cxn>
                <a:cxn ang="0">
                  <a:pos x="csX4927" y="csY4927"/>
                </a:cxn>
                <a:cxn ang="0">
                  <a:pos x="csX4928" y="csY4928"/>
                </a:cxn>
                <a:cxn ang="0">
                  <a:pos x="csX4929" y="csY4929"/>
                </a:cxn>
                <a:cxn ang="0">
                  <a:pos x="csX4930" y="csY4930"/>
                </a:cxn>
                <a:cxn ang="0">
                  <a:pos x="csX4931" y="csY4931"/>
                </a:cxn>
                <a:cxn ang="0">
                  <a:pos x="csX4932" y="csY4932"/>
                </a:cxn>
                <a:cxn ang="0">
                  <a:pos x="csX4933" y="csY4933"/>
                </a:cxn>
                <a:cxn ang="0">
                  <a:pos x="csX4934" y="csY4934"/>
                </a:cxn>
                <a:cxn ang="0">
                  <a:pos x="csX4935" y="csY4935"/>
                </a:cxn>
                <a:cxn ang="0">
                  <a:pos x="csX4936" y="csY4936"/>
                </a:cxn>
                <a:cxn ang="0">
                  <a:pos x="csX4937" y="csY4937"/>
                </a:cxn>
                <a:cxn ang="0">
                  <a:pos x="csX4938" y="csY4938"/>
                </a:cxn>
                <a:cxn ang="0">
                  <a:pos x="csX4939" y="csY4939"/>
                </a:cxn>
                <a:cxn ang="0">
                  <a:pos x="csX4940" y="csY4940"/>
                </a:cxn>
                <a:cxn ang="0">
                  <a:pos x="csX4941" y="csY4941"/>
                </a:cxn>
                <a:cxn ang="0">
                  <a:pos x="csX4942" y="csY4942"/>
                </a:cxn>
                <a:cxn ang="0">
                  <a:pos x="csX4943" y="csY4943"/>
                </a:cxn>
                <a:cxn ang="0">
                  <a:pos x="csX4944" y="csY4944"/>
                </a:cxn>
                <a:cxn ang="0">
                  <a:pos x="csX4945" y="csY4945"/>
                </a:cxn>
                <a:cxn ang="0">
                  <a:pos x="csX4946" y="csY4946"/>
                </a:cxn>
                <a:cxn ang="0">
                  <a:pos x="csX4947" y="csY4947"/>
                </a:cxn>
                <a:cxn ang="0">
                  <a:pos x="csX4948" y="csY4948"/>
                </a:cxn>
                <a:cxn ang="0">
                  <a:pos x="csX4949" y="csY4949"/>
                </a:cxn>
                <a:cxn ang="0">
                  <a:pos x="csX4950" y="csY4950"/>
                </a:cxn>
                <a:cxn ang="0">
                  <a:pos x="csX4951" y="csY4951"/>
                </a:cxn>
                <a:cxn ang="0">
                  <a:pos x="csX4952" y="csY4952"/>
                </a:cxn>
                <a:cxn ang="0">
                  <a:pos x="csX4953" y="csY4953"/>
                </a:cxn>
                <a:cxn ang="0">
                  <a:pos x="csX4954" y="csY4954"/>
                </a:cxn>
                <a:cxn ang="0">
                  <a:pos x="csX4955" y="csY4955"/>
                </a:cxn>
                <a:cxn ang="0">
                  <a:pos x="csX4956" y="csY4956"/>
                </a:cxn>
                <a:cxn ang="0">
                  <a:pos x="csX4957" y="csY4957"/>
                </a:cxn>
                <a:cxn ang="0">
                  <a:pos x="csX4958" y="csY4958"/>
                </a:cxn>
                <a:cxn ang="0">
                  <a:pos x="csX4959" y="csY4959"/>
                </a:cxn>
                <a:cxn ang="0">
                  <a:pos x="csX4960" y="csY4960"/>
                </a:cxn>
                <a:cxn ang="0">
                  <a:pos x="csX4961" y="csY4961"/>
                </a:cxn>
                <a:cxn ang="0">
                  <a:pos x="csX4962" y="csY4962"/>
                </a:cxn>
                <a:cxn ang="0">
                  <a:pos x="csX4963" y="csY4963"/>
                </a:cxn>
                <a:cxn ang="0">
                  <a:pos x="csX4964" y="csY4964"/>
                </a:cxn>
                <a:cxn ang="0">
                  <a:pos x="csX4965" y="csY4965"/>
                </a:cxn>
                <a:cxn ang="0">
                  <a:pos x="csX4966" y="csY4966"/>
                </a:cxn>
                <a:cxn ang="0">
                  <a:pos x="csX4967" y="csY4967"/>
                </a:cxn>
                <a:cxn ang="0">
                  <a:pos x="csX4968" y="csY4968"/>
                </a:cxn>
                <a:cxn ang="0">
                  <a:pos x="csX4969" y="csY4969"/>
                </a:cxn>
                <a:cxn ang="0">
                  <a:pos x="csX4970" y="csY4970"/>
                </a:cxn>
                <a:cxn ang="0">
                  <a:pos x="csX4971" y="csY4971"/>
                </a:cxn>
                <a:cxn ang="0">
                  <a:pos x="csX4972" y="csY4972"/>
                </a:cxn>
                <a:cxn ang="0">
                  <a:pos x="csX4973" y="csY4973"/>
                </a:cxn>
                <a:cxn ang="0">
                  <a:pos x="csX4974" y="csY4974"/>
                </a:cxn>
                <a:cxn ang="0">
                  <a:pos x="csX4975" y="csY4975"/>
                </a:cxn>
                <a:cxn ang="0">
                  <a:pos x="csX4976" y="csY4976"/>
                </a:cxn>
                <a:cxn ang="0">
                  <a:pos x="csX4977" y="csY4977"/>
                </a:cxn>
                <a:cxn ang="0">
                  <a:pos x="csX4978" y="csY4978"/>
                </a:cxn>
                <a:cxn ang="0">
                  <a:pos x="csX4979" y="csY4979"/>
                </a:cxn>
                <a:cxn ang="0">
                  <a:pos x="csX4980" y="csY4980"/>
                </a:cxn>
                <a:cxn ang="0">
                  <a:pos x="csX4981" y="csY4981"/>
                </a:cxn>
                <a:cxn ang="0">
                  <a:pos x="csX4982" y="csY4982"/>
                </a:cxn>
                <a:cxn ang="0">
                  <a:pos x="csX4983" y="csY4983"/>
                </a:cxn>
                <a:cxn ang="0">
                  <a:pos x="csX4984" y="csY4984"/>
                </a:cxn>
                <a:cxn ang="0">
                  <a:pos x="csX4985" y="csY4985"/>
                </a:cxn>
                <a:cxn ang="0">
                  <a:pos x="csX4986" y="csY4986"/>
                </a:cxn>
                <a:cxn ang="0">
                  <a:pos x="csX4987" y="csY4987"/>
                </a:cxn>
                <a:cxn ang="0">
                  <a:pos x="csX4988" y="csY4988"/>
                </a:cxn>
                <a:cxn ang="0">
                  <a:pos x="csX4989" y="csY4989"/>
                </a:cxn>
                <a:cxn ang="0">
                  <a:pos x="csX4990" y="csY4990"/>
                </a:cxn>
                <a:cxn ang="0">
                  <a:pos x="csX4991" y="csY4991"/>
                </a:cxn>
                <a:cxn ang="0">
                  <a:pos x="csX4992" y="csY4992"/>
                </a:cxn>
                <a:cxn ang="0">
                  <a:pos x="csX4993" y="csY4993"/>
                </a:cxn>
                <a:cxn ang="0">
                  <a:pos x="csX4994" y="csY4994"/>
                </a:cxn>
                <a:cxn ang="0">
                  <a:pos x="csX4995" y="csY4995"/>
                </a:cxn>
                <a:cxn ang="0">
                  <a:pos x="csX4996" y="csY4996"/>
                </a:cxn>
                <a:cxn ang="0">
                  <a:pos x="csX4997" y="csY4997"/>
                </a:cxn>
                <a:cxn ang="0">
                  <a:pos x="csX4998" y="csY4998"/>
                </a:cxn>
                <a:cxn ang="0">
                  <a:pos x="csX4999" y="csY4999"/>
                </a:cxn>
                <a:cxn ang="0">
                  <a:pos x="csX5000" y="csY5000"/>
                </a:cxn>
                <a:cxn ang="0">
                  <a:pos x="csX5001" y="csY5001"/>
                </a:cxn>
                <a:cxn ang="0">
                  <a:pos x="csX5002" y="csY5002"/>
                </a:cxn>
                <a:cxn ang="0">
                  <a:pos x="csX5003" y="csY5003"/>
                </a:cxn>
                <a:cxn ang="0">
                  <a:pos x="csX5004" y="csY5004"/>
                </a:cxn>
                <a:cxn ang="0">
                  <a:pos x="csX5005" y="csY5005"/>
                </a:cxn>
                <a:cxn ang="0">
                  <a:pos x="csX5006" y="csY5006"/>
                </a:cxn>
                <a:cxn ang="0">
                  <a:pos x="csX5007" y="csY5007"/>
                </a:cxn>
                <a:cxn ang="0">
                  <a:pos x="csX5008" y="csY5008"/>
                </a:cxn>
                <a:cxn ang="0">
                  <a:pos x="csX5009" y="csY5009"/>
                </a:cxn>
                <a:cxn ang="0">
                  <a:pos x="csX5010" y="csY5010"/>
                </a:cxn>
                <a:cxn ang="0">
                  <a:pos x="csX5011" y="csY5011"/>
                </a:cxn>
                <a:cxn ang="0">
                  <a:pos x="csX5012" y="csY5012"/>
                </a:cxn>
                <a:cxn ang="0">
                  <a:pos x="csX5013" y="csY5013"/>
                </a:cxn>
                <a:cxn ang="0">
                  <a:pos x="csX5014" y="csY5014"/>
                </a:cxn>
                <a:cxn ang="0">
                  <a:pos x="csX5015" y="csY5015"/>
                </a:cxn>
                <a:cxn ang="0">
                  <a:pos x="csX5016" y="csY5016"/>
                </a:cxn>
                <a:cxn ang="0">
                  <a:pos x="csX5017" y="csY5017"/>
                </a:cxn>
                <a:cxn ang="0">
                  <a:pos x="csX5018" y="csY5018"/>
                </a:cxn>
                <a:cxn ang="0">
                  <a:pos x="csX5019" y="csY5019"/>
                </a:cxn>
                <a:cxn ang="0">
                  <a:pos x="csX5020" y="csY5020"/>
                </a:cxn>
                <a:cxn ang="0">
                  <a:pos x="csX5021" y="csY5021"/>
                </a:cxn>
                <a:cxn ang="0">
                  <a:pos x="csX5022" y="csY5022"/>
                </a:cxn>
                <a:cxn ang="0">
                  <a:pos x="csX5023" y="csY5023"/>
                </a:cxn>
                <a:cxn ang="0">
                  <a:pos x="csX5024" y="csY5024"/>
                </a:cxn>
                <a:cxn ang="0">
                  <a:pos x="csX5025" y="csY5025"/>
                </a:cxn>
                <a:cxn ang="0">
                  <a:pos x="csX5026" y="csY5026"/>
                </a:cxn>
                <a:cxn ang="0">
                  <a:pos x="csX5027" y="csY5027"/>
                </a:cxn>
                <a:cxn ang="0">
                  <a:pos x="csX5028" y="csY5028"/>
                </a:cxn>
                <a:cxn ang="0">
                  <a:pos x="csX5029" y="csY5029"/>
                </a:cxn>
                <a:cxn ang="0">
                  <a:pos x="csX5030" y="csY5030"/>
                </a:cxn>
                <a:cxn ang="0">
                  <a:pos x="csX5031" y="csY5031"/>
                </a:cxn>
                <a:cxn ang="0">
                  <a:pos x="csX5032" y="csY5032"/>
                </a:cxn>
                <a:cxn ang="0">
                  <a:pos x="csX5033" y="csY5033"/>
                </a:cxn>
                <a:cxn ang="0">
                  <a:pos x="csX5034" y="csY5034"/>
                </a:cxn>
                <a:cxn ang="0">
                  <a:pos x="csX5035" y="csY5035"/>
                </a:cxn>
                <a:cxn ang="0">
                  <a:pos x="csX5036" y="csY5036"/>
                </a:cxn>
                <a:cxn ang="0">
                  <a:pos x="csX5037" y="csY5037"/>
                </a:cxn>
                <a:cxn ang="0">
                  <a:pos x="csX5038" y="csY5038"/>
                </a:cxn>
                <a:cxn ang="0">
                  <a:pos x="csX5039" y="csY5039"/>
                </a:cxn>
                <a:cxn ang="0">
                  <a:pos x="csX5040" y="csY5040"/>
                </a:cxn>
                <a:cxn ang="0">
                  <a:pos x="csX5041" y="csY5041"/>
                </a:cxn>
                <a:cxn ang="0">
                  <a:pos x="csX5042" y="csY5042"/>
                </a:cxn>
                <a:cxn ang="0">
                  <a:pos x="csX5043" y="csY5043"/>
                </a:cxn>
                <a:cxn ang="0">
                  <a:pos x="csX5044" y="csY5044"/>
                </a:cxn>
                <a:cxn ang="0">
                  <a:pos x="csX5045" y="csY5045"/>
                </a:cxn>
                <a:cxn ang="0">
                  <a:pos x="csX5046" y="csY5046"/>
                </a:cxn>
                <a:cxn ang="0">
                  <a:pos x="csX5047" y="csY5047"/>
                </a:cxn>
                <a:cxn ang="0">
                  <a:pos x="csX5048" y="csY5048"/>
                </a:cxn>
                <a:cxn ang="0">
                  <a:pos x="csX5049" y="csY5049"/>
                </a:cxn>
                <a:cxn ang="0">
                  <a:pos x="csX5050" y="csY5050"/>
                </a:cxn>
                <a:cxn ang="0">
                  <a:pos x="csX5051" y="csY5051"/>
                </a:cxn>
                <a:cxn ang="0">
                  <a:pos x="csX5052" y="csY5052"/>
                </a:cxn>
                <a:cxn ang="0">
                  <a:pos x="csX5053" y="csY5053"/>
                </a:cxn>
                <a:cxn ang="0">
                  <a:pos x="csX5054" y="csY5054"/>
                </a:cxn>
                <a:cxn ang="0">
                  <a:pos x="csX5055" y="csY5055"/>
                </a:cxn>
                <a:cxn ang="0">
                  <a:pos x="csX5056" y="csY5056"/>
                </a:cxn>
                <a:cxn ang="0">
                  <a:pos x="csX5057" y="csY5057"/>
                </a:cxn>
                <a:cxn ang="0">
                  <a:pos x="csX5058" y="csY5058"/>
                </a:cxn>
                <a:cxn ang="0">
                  <a:pos x="csX5059" y="csY5059"/>
                </a:cxn>
                <a:cxn ang="0">
                  <a:pos x="csX5060" y="csY5060"/>
                </a:cxn>
                <a:cxn ang="0">
                  <a:pos x="csX5061" y="csY5061"/>
                </a:cxn>
                <a:cxn ang="0">
                  <a:pos x="csX5062" y="csY5062"/>
                </a:cxn>
                <a:cxn ang="0">
                  <a:pos x="csX5063" y="csY5063"/>
                </a:cxn>
                <a:cxn ang="0">
                  <a:pos x="csX5064" y="csY5064"/>
                </a:cxn>
                <a:cxn ang="0">
                  <a:pos x="csX5065" y="csY5065"/>
                </a:cxn>
                <a:cxn ang="0">
                  <a:pos x="csX5066" y="csY5066"/>
                </a:cxn>
                <a:cxn ang="0">
                  <a:pos x="csX5067" y="csY5067"/>
                </a:cxn>
                <a:cxn ang="0">
                  <a:pos x="csX5068" y="csY5068"/>
                </a:cxn>
                <a:cxn ang="0">
                  <a:pos x="csX5069" y="csY5069"/>
                </a:cxn>
                <a:cxn ang="0">
                  <a:pos x="csX5070" y="csY5070"/>
                </a:cxn>
                <a:cxn ang="0">
                  <a:pos x="csX5071" y="csY5071"/>
                </a:cxn>
                <a:cxn ang="0">
                  <a:pos x="csX5072" y="csY5072"/>
                </a:cxn>
                <a:cxn ang="0">
                  <a:pos x="csX5073" y="csY5073"/>
                </a:cxn>
                <a:cxn ang="0">
                  <a:pos x="csX5074" y="csY5074"/>
                </a:cxn>
                <a:cxn ang="0">
                  <a:pos x="csX5075" y="csY5075"/>
                </a:cxn>
                <a:cxn ang="0">
                  <a:pos x="csX5076" y="csY5076"/>
                </a:cxn>
                <a:cxn ang="0">
                  <a:pos x="csX5077" y="csY5077"/>
                </a:cxn>
                <a:cxn ang="0">
                  <a:pos x="csX5078" y="csY5078"/>
                </a:cxn>
                <a:cxn ang="0">
                  <a:pos x="csX5079" y="csY5079"/>
                </a:cxn>
                <a:cxn ang="0">
                  <a:pos x="csX5080" y="csY5080"/>
                </a:cxn>
                <a:cxn ang="0">
                  <a:pos x="csX5081" y="csY5081"/>
                </a:cxn>
                <a:cxn ang="0">
                  <a:pos x="csX5082" y="csY5082"/>
                </a:cxn>
                <a:cxn ang="0">
                  <a:pos x="csX5083" y="csY5083"/>
                </a:cxn>
                <a:cxn ang="0">
                  <a:pos x="csX5084" y="csY5084"/>
                </a:cxn>
                <a:cxn ang="0">
                  <a:pos x="csX5085" y="csY5085"/>
                </a:cxn>
                <a:cxn ang="0">
                  <a:pos x="csX5086" y="csY5086"/>
                </a:cxn>
                <a:cxn ang="0">
                  <a:pos x="csX5087" y="csY5087"/>
                </a:cxn>
                <a:cxn ang="0">
                  <a:pos x="csX5088" y="csY5088"/>
                </a:cxn>
                <a:cxn ang="0">
                  <a:pos x="csX5089" y="csY5089"/>
                </a:cxn>
                <a:cxn ang="0">
                  <a:pos x="csX5090" y="csY5090"/>
                </a:cxn>
                <a:cxn ang="0">
                  <a:pos x="csX5091" y="csY5091"/>
                </a:cxn>
                <a:cxn ang="0">
                  <a:pos x="csX5092" y="csY5092"/>
                </a:cxn>
                <a:cxn ang="0">
                  <a:pos x="csX5093" y="csY5093"/>
                </a:cxn>
                <a:cxn ang="0">
                  <a:pos x="csX5094" y="csY5094"/>
                </a:cxn>
                <a:cxn ang="0">
                  <a:pos x="csX5095" y="csY5095"/>
                </a:cxn>
                <a:cxn ang="0">
                  <a:pos x="csX5096" y="csY5096"/>
                </a:cxn>
                <a:cxn ang="0">
                  <a:pos x="csX5097" y="csY5097"/>
                </a:cxn>
                <a:cxn ang="0">
                  <a:pos x="csX5098" y="csY5098"/>
                </a:cxn>
                <a:cxn ang="0">
                  <a:pos x="csX5099" y="csY5099"/>
                </a:cxn>
                <a:cxn ang="0">
                  <a:pos x="csX5100" y="csY5100"/>
                </a:cxn>
                <a:cxn ang="0">
                  <a:pos x="csX5101" y="csY5101"/>
                </a:cxn>
                <a:cxn ang="0">
                  <a:pos x="csX5102" y="csY5102"/>
                </a:cxn>
                <a:cxn ang="0">
                  <a:pos x="csX5103" y="csY5103"/>
                </a:cxn>
                <a:cxn ang="0">
                  <a:pos x="csX5104" y="csY5104"/>
                </a:cxn>
                <a:cxn ang="0">
                  <a:pos x="csX5105" y="csY5105"/>
                </a:cxn>
                <a:cxn ang="0">
                  <a:pos x="csX5106" y="csY5106"/>
                </a:cxn>
                <a:cxn ang="0">
                  <a:pos x="csX5107" y="csY5107"/>
                </a:cxn>
                <a:cxn ang="0">
                  <a:pos x="csX5108" y="csY5108"/>
                </a:cxn>
                <a:cxn ang="0">
                  <a:pos x="csX5109" y="csY5109"/>
                </a:cxn>
                <a:cxn ang="0">
                  <a:pos x="csX5110" y="csY5110"/>
                </a:cxn>
                <a:cxn ang="0">
                  <a:pos x="csX5111" y="csY5111"/>
                </a:cxn>
                <a:cxn ang="0">
                  <a:pos x="csX5112" y="csY5112"/>
                </a:cxn>
                <a:cxn ang="0">
                  <a:pos x="csX5113" y="csY5113"/>
                </a:cxn>
                <a:cxn ang="0">
                  <a:pos x="csX5114" y="csY5114"/>
                </a:cxn>
                <a:cxn ang="0">
                  <a:pos x="csX5115" y="csY5115"/>
                </a:cxn>
                <a:cxn ang="0">
                  <a:pos x="csX5116" y="csY5116"/>
                </a:cxn>
                <a:cxn ang="0">
                  <a:pos x="csX5117" y="csY5117"/>
                </a:cxn>
                <a:cxn ang="0">
                  <a:pos x="csX5118" y="csY5118"/>
                </a:cxn>
                <a:cxn ang="0">
                  <a:pos x="csX5119" y="csY5119"/>
                </a:cxn>
                <a:cxn ang="0">
                  <a:pos x="csX5120" y="csY5120"/>
                </a:cxn>
                <a:cxn ang="0">
                  <a:pos x="csX5121" y="csY5121"/>
                </a:cxn>
                <a:cxn ang="0">
                  <a:pos x="csX5122" y="csY5122"/>
                </a:cxn>
                <a:cxn ang="0">
                  <a:pos x="csX5123" y="csY5123"/>
                </a:cxn>
                <a:cxn ang="0">
                  <a:pos x="csX5124" y="csY5124"/>
                </a:cxn>
                <a:cxn ang="0">
                  <a:pos x="csX5125" y="csY5125"/>
                </a:cxn>
                <a:cxn ang="0">
                  <a:pos x="csX5126" y="csY5126"/>
                </a:cxn>
                <a:cxn ang="0">
                  <a:pos x="csX5127" y="csY5127"/>
                </a:cxn>
                <a:cxn ang="0">
                  <a:pos x="csX5128" y="csY5128"/>
                </a:cxn>
                <a:cxn ang="0">
                  <a:pos x="csX5129" y="csY5129"/>
                </a:cxn>
                <a:cxn ang="0">
                  <a:pos x="csX5130" y="csY5130"/>
                </a:cxn>
                <a:cxn ang="0">
                  <a:pos x="csX5131" y="csY5131"/>
                </a:cxn>
                <a:cxn ang="0">
                  <a:pos x="csX5132" y="csY5132"/>
                </a:cxn>
                <a:cxn ang="0">
                  <a:pos x="csX5133" y="csY5133"/>
                </a:cxn>
                <a:cxn ang="0">
                  <a:pos x="csX5134" y="csY5134"/>
                </a:cxn>
                <a:cxn ang="0">
                  <a:pos x="csX5135" y="csY5135"/>
                </a:cxn>
                <a:cxn ang="0">
                  <a:pos x="csX5136" y="csY5136"/>
                </a:cxn>
                <a:cxn ang="0">
                  <a:pos x="csX5137" y="csY5137"/>
                </a:cxn>
                <a:cxn ang="0">
                  <a:pos x="csX5138" y="csY5138"/>
                </a:cxn>
                <a:cxn ang="0">
                  <a:pos x="csX5139" y="csY5139"/>
                </a:cxn>
                <a:cxn ang="0">
                  <a:pos x="csX5140" y="csY5140"/>
                </a:cxn>
                <a:cxn ang="0">
                  <a:pos x="csX5141" y="csY5141"/>
                </a:cxn>
                <a:cxn ang="0">
                  <a:pos x="csX5142" y="csY5142"/>
                </a:cxn>
                <a:cxn ang="0">
                  <a:pos x="csX5143" y="csY5143"/>
                </a:cxn>
                <a:cxn ang="0">
                  <a:pos x="csX5144" y="csY5144"/>
                </a:cxn>
                <a:cxn ang="0">
                  <a:pos x="csX5145" y="csY5145"/>
                </a:cxn>
                <a:cxn ang="0">
                  <a:pos x="csX5146" y="csY5146"/>
                </a:cxn>
                <a:cxn ang="0">
                  <a:pos x="csX5147" y="csY5147"/>
                </a:cxn>
                <a:cxn ang="0">
                  <a:pos x="csX5148" y="csY5148"/>
                </a:cxn>
                <a:cxn ang="0">
                  <a:pos x="csX5149" y="csY5149"/>
                </a:cxn>
                <a:cxn ang="0">
                  <a:pos x="csX5150" y="csY5150"/>
                </a:cxn>
                <a:cxn ang="0">
                  <a:pos x="csX5151" y="csY5151"/>
                </a:cxn>
                <a:cxn ang="0">
                  <a:pos x="csX5152" y="csY5152"/>
                </a:cxn>
                <a:cxn ang="0">
                  <a:pos x="csX5153" y="csY5153"/>
                </a:cxn>
                <a:cxn ang="0">
                  <a:pos x="csX5154" y="csY5154"/>
                </a:cxn>
                <a:cxn ang="0">
                  <a:pos x="csX5155" y="csY5155"/>
                </a:cxn>
                <a:cxn ang="0">
                  <a:pos x="csX5156" y="csY5156"/>
                </a:cxn>
                <a:cxn ang="0">
                  <a:pos x="csX5157" y="csY5157"/>
                </a:cxn>
                <a:cxn ang="0">
                  <a:pos x="csX5158" y="csY5158"/>
                </a:cxn>
                <a:cxn ang="0">
                  <a:pos x="csX5159" y="csY5159"/>
                </a:cxn>
                <a:cxn ang="0">
                  <a:pos x="csX5160" y="csY5160"/>
                </a:cxn>
                <a:cxn ang="0">
                  <a:pos x="csX5161" y="csY5161"/>
                </a:cxn>
                <a:cxn ang="0">
                  <a:pos x="csX5162" y="csY5162"/>
                </a:cxn>
                <a:cxn ang="0">
                  <a:pos x="csX5163" y="csY5163"/>
                </a:cxn>
                <a:cxn ang="0">
                  <a:pos x="csX5164" y="csY5164"/>
                </a:cxn>
                <a:cxn ang="0">
                  <a:pos x="csX5165" y="csY5165"/>
                </a:cxn>
                <a:cxn ang="0">
                  <a:pos x="csX5166" y="csY5166"/>
                </a:cxn>
                <a:cxn ang="0">
                  <a:pos x="csX5167" y="csY5167"/>
                </a:cxn>
                <a:cxn ang="0">
                  <a:pos x="csX5168" y="csY5168"/>
                </a:cxn>
                <a:cxn ang="0">
                  <a:pos x="csX5169" y="csY5169"/>
                </a:cxn>
                <a:cxn ang="0">
                  <a:pos x="csX5170" y="csY5170"/>
                </a:cxn>
                <a:cxn ang="0">
                  <a:pos x="csX5171" y="csY5171"/>
                </a:cxn>
                <a:cxn ang="0">
                  <a:pos x="csX5172" y="csY5172"/>
                </a:cxn>
                <a:cxn ang="0">
                  <a:pos x="csX5173" y="csY5173"/>
                </a:cxn>
                <a:cxn ang="0">
                  <a:pos x="csX5174" y="csY5174"/>
                </a:cxn>
                <a:cxn ang="0">
                  <a:pos x="csX5175" y="csY5175"/>
                </a:cxn>
                <a:cxn ang="0">
                  <a:pos x="csX5176" y="csY5176"/>
                </a:cxn>
                <a:cxn ang="0">
                  <a:pos x="csX5177" y="csY5177"/>
                </a:cxn>
                <a:cxn ang="0">
                  <a:pos x="csX5178" y="csY5178"/>
                </a:cxn>
                <a:cxn ang="0">
                  <a:pos x="csX5179" y="csY5179"/>
                </a:cxn>
                <a:cxn ang="0">
                  <a:pos x="csX5180" y="csY5180"/>
                </a:cxn>
                <a:cxn ang="0">
                  <a:pos x="csX5181" y="csY5181"/>
                </a:cxn>
                <a:cxn ang="0">
                  <a:pos x="csX5182" y="csY5182"/>
                </a:cxn>
                <a:cxn ang="0">
                  <a:pos x="csX5183" y="csY5183"/>
                </a:cxn>
                <a:cxn ang="0">
                  <a:pos x="csX5184" y="csY5184"/>
                </a:cxn>
                <a:cxn ang="0">
                  <a:pos x="csX5185" y="csY5185"/>
                </a:cxn>
                <a:cxn ang="0">
                  <a:pos x="csX5186" y="csY5186"/>
                </a:cxn>
                <a:cxn ang="0">
                  <a:pos x="csX5187" y="csY5187"/>
                </a:cxn>
                <a:cxn ang="0">
                  <a:pos x="csX5188" y="csY5188"/>
                </a:cxn>
                <a:cxn ang="0">
                  <a:pos x="csX5189" y="csY5189"/>
                </a:cxn>
                <a:cxn ang="0">
                  <a:pos x="csX5190" y="csY5190"/>
                </a:cxn>
                <a:cxn ang="0">
                  <a:pos x="csX5191" y="csY5191"/>
                </a:cxn>
                <a:cxn ang="0">
                  <a:pos x="csX5192" y="csY5192"/>
                </a:cxn>
                <a:cxn ang="0">
                  <a:pos x="csX5193" y="csY5193"/>
                </a:cxn>
                <a:cxn ang="0">
                  <a:pos x="csX5194" y="csY5194"/>
                </a:cxn>
                <a:cxn ang="0">
                  <a:pos x="csX5195" y="csY5195"/>
                </a:cxn>
                <a:cxn ang="0">
                  <a:pos x="csX5196" y="csY5196"/>
                </a:cxn>
                <a:cxn ang="0">
                  <a:pos x="csX5197" y="csY5197"/>
                </a:cxn>
                <a:cxn ang="0">
                  <a:pos x="csX5198" y="csY5198"/>
                </a:cxn>
                <a:cxn ang="0">
                  <a:pos x="csX5199" y="csY5199"/>
                </a:cxn>
                <a:cxn ang="0">
                  <a:pos x="csX5200" y="csY5200"/>
                </a:cxn>
                <a:cxn ang="0">
                  <a:pos x="csX5201" y="csY5201"/>
                </a:cxn>
                <a:cxn ang="0">
                  <a:pos x="csX5202" y="csY5202"/>
                </a:cxn>
                <a:cxn ang="0">
                  <a:pos x="csX5203" y="csY5203"/>
                </a:cxn>
                <a:cxn ang="0">
                  <a:pos x="csX5204" y="csY5204"/>
                </a:cxn>
                <a:cxn ang="0">
                  <a:pos x="csX5205" y="csY5205"/>
                </a:cxn>
                <a:cxn ang="0">
                  <a:pos x="csX5206" y="csY5206"/>
                </a:cxn>
                <a:cxn ang="0">
                  <a:pos x="csX5207" y="csY5207"/>
                </a:cxn>
                <a:cxn ang="0">
                  <a:pos x="csX5208" y="csY5208"/>
                </a:cxn>
                <a:cxn ang="0">
                  <a:pos x="csX5209" y="csY5209"/>
                </a:cxn>
                <a:cxn ang="0">
                  <a:pos x="csX5210" y="csY5210"/>
                </a:cxn>
                <a:cxn ang="0">
                  <a:pos x="csX5211" y="csY5211"/>
                </a:cxn>
                <a:cxn ang="0">
                  <a:pos x="csX5212" y="csY5212"/>
                </a:cxn>
                <a:cxn ang="0">
                  <a:pos x="csX5213" y="csY5213"/>
                </a:cxn>
                <a:cxn ang="0">
                  <a:pos x="csX5214" y="csY5214"/>
                </a:cxn>
                <a:cxn ang="0">
                  <a:pos x="csX5215" y="csY5215"/>
                </a:cxn>
                <a:cxn ang="0">
                  <a:pos x="csX5216" y="csY5216"/>
                </a:cxn>
                <a:cxn ang="0">
                  <a:pos x="csX5217" y="csY5217"/>
                </a:cxn>
                <a:cxn ang="0">
                  <a:pos x="csX5218" y="csY5218"/>
                </a:cxn>
                <a:cxn ang="0">
                  <a:pos x="csX5219" y="csY5219"/>
                </a:cxn>
                <a:cxn ang="0">
                  <a:pos x="csX5220" y="csY5220"/>
                </a:cxn>
                <a:cxn ang="0">
                  <a:pos x="csX5221" y="csY5221"/>
                </a:cxn>
                <a:cxn ang="0">
                  <a:pos x="csX5222" y="csY5222"/>
                </a:cxn>
                <a:cxn ang="0">
                  <a:pos x="csX5223" y="csY5223"/>
                </a:cxn>
                <a:cxn ang="0">
                  <a:pos x="csX5224" y="csY5224"/>
                </a:cxn>
                <a:cxn ang="0">
                  <a:pos x="csX5225" y="csY5225"/>
                </a:cxn>
                <a:cxn ang="0">
                  <a:pos x="csX5226" y="csY5226"/>
                </a:cxn>
                <a:cxn ang="0">
                  <a:pos x="csX5227" y="csY5227"/>
                </a:cxn>
                <a:cxn ang="0">
                  <a:pos x="csX5228" y="csY5228"/>
                </a:cxn>
                <a:cxn ang="0">
                  <a:pos x="csX5229" y="csY5229"/>
                </a:cxn>
                <a:cxn ang="0">
                  <a:pos x="csX5230" y="csY5230"/>
                </a:cxn>
                <a:cxn ang="0">
                  <a:pos x="csX5231" y="csY5231"/>
                </a:cxn>
                <a:cxn ang="0">
                  <a:pos x="csX5232" y="csY5232"/>
                </a:cxn>
                <a:cxn ang="0">
                  <a:pos x="csX5233" y="csY5233"/>
                </a:cxn>
                <a:cxn ang="0">
                  <a:pos x="csX5234" y="csY5234"/>
                </a:cxn>
                <a:cxn ang="0">
                  <a:pos x="csX5235" y="csY5235"/>
                </a:cxn>
                <a:cxn ang="0">
                  <a:pos x="csX5236" y="csY5236"/>
                </a:cxn>
                <a:cxn ang="0">
                  <a:pos x="csX5237" y="csY5237"/>
                </a:cxn>
                <a:cxn ang="0">
                  <a:pos x="csX5238" y="csY5238"/>
                </a:cxn>
                <a:cxn ang="0">
                  <a:pos x="csX5239" y="csY5239"/>
                </a:cxn>
                <a:cxn ang="0">
                  <a:pos x="csX5240" y="csY5240"/>
                </a:cxn>
                <a:cxn ang="0">
                  <a:pos x="csX5241" y="csY5241"/>
                </a:cxn>
                <a:cxn ang="0">
                  <a:pos x="csX5242" y="csY5242"/>
                </a:cxn>
                <a:cxn ang="0">
                  <a:pos x="csX5243" y="csY5243"/>
                </a:cxn>
                <a:cxn ang="0">
                  <a:pos x="csX5244" y="csY5244"/>
                </a:cxn>
                <a:cxn ang="0">
                  <a:pos x="csX5245" y="csY5245"/>
                </a:cxn>
                <a:cxn ang="0">
                  <a:pos x="csX5246" y="csY5246"/>
                </a:cxn>
                <a:cxn ang="0">
                  <a:pos x="csX5247" y="csY5247"/>
                </a:cxn>
                <a:cxn ang="0">
                  <a:pos x="csX5248" y="csY5248"/>
                </a:cxn>
                <a:cxn ang="0">
                  <a:pos x="csX5249" y="csY5249"/>
                </a:cxn>
                <a:cxn ang="0">
                  <a:pos x="csX5250" y="csY5250"/>
                </a:cxn>
                <a:cxn ang="0">
                  <a:pos x="csX5251" y="csY5251"/>
                </a:cxn>
                <a:cxn ang="0">
                  <a:pos x="csX5252" y="csY5252"/>
                </a:cxn>
                <a:cxn ang="0">
                  <a:pos x="csX5253" y="csY5253"/>
                </a:cxn>
                <a:cxn ang="0">
                  <a:pos x="csX5254" y="csY5254"/>
                </a:cxn>
                <a:cxn ang="0">
                  <a:pos x="csX5255" y="csY5255"/>
                </a:cxn>
                <a:cxn ang="0">
                  <a:pos x="csX5256" y="csY5256"/>
                </a:cxn>
                <a:cxn ang="0">
                  <a:pos x="csX5257" y="csY5257"/>
                </a:cxn>
                <a:cxn ang="0">
                  <a:pos x="csX5258" y="csY5258"/>
                </a:cxn>
                <a:cxn ang="0">
                  <a:pos x="csX5259" y="csY5259"/>
                </a:cxn>
                <a:cxn ang="0">
                  <a:pos x="csX5260" y="csY5260"/>
                </a:cxn>
                <a:cxn ang="0">
                  <a:pos x="csX5261" y="csY5261"/>
                </a:cxn>
                <a:cxn ang="0">
                  <a:pos x="csX5262" y="csY5262"/>
                </a:cxn>
                <a:cxn ang="0">
                  <a:pos x="csX5263" y="csY5263"/>
                </a:cxn>
                <a:cxn ang="0">
                  <a:pos x="csX5264" y="csY5264"/>
                </a:cxn>
                <a:cxn ang="0">
                  <a:pos x="csX5265" y="csY5265"/>
                </a:cxn>
                <a:cxn ang="0">
                  <a:pos x="csX5266" y="csY5266"/>
                </a:cxn>
                <a:cxn ang="0">
                  <a:pos x="csX5267" y="csY5267"/>
                </a:cxn>
                <a:cxn ang="0">
                  <a:pos x="csX5268" y="csY5268"/>
                </a:cxn>
                <a:cxn ang="0">
                  <a:pos x="csX5269" y="csY5269"/>
                </a:cxn>
                <a:cxn ang="0">
                  <a:pos x="csX5270" y="csY5270"/>
                </a:cxn>
                <a:cxn ang="0">
                  <a:pos x="csX5271" y="csY5271"/>
                </a:cxn>
                <a:cxn ang="0">
                  <a:pos x="csX5272" y="csY5272"/>
                </a:cxn>
                <a:cxn ang="0">
                  <a:pos x="csX5273" y="csY5273"/>
                </a:cxn>
                <a:cxn ang="0">
                  <a:pos x="csX5274" y="csY5274"/>
                </a:cxn>
                <a:cxn ang="0">
                  <a:pos x="csX5275" y="csY5275"/>
                </a:cxn>
                <a:cxn ang="0">
                  <a:pos x="csX5276" y="csY5276"/>
                </a:cxn>
                <a:cxn ang="0">
                  <a:pos x="csX5277" y="csY5277"/>
                </a:cxn>
                <a:cxn ang="0">
                  <a:pos x="csX5278" y="csY5278"/>
                </a:cxn>
                <a:cxn ang="0">
                  <a:pos x="csX5279" y="csY5279"/>
                </a:cxn>
                <a:cxn ang="0">
                  <a:pos x="csX5280" y="csY5280"/>
                </a:cxn>
                <a:cxn ang="0">
                  <a:pos x="csX5281" y="csY5281"/>
                </a:cxn>
                <a:cxn ang="0">
                  <a:pos x="csX5282" y="csY5282"/>
                </a:cxn>
                <a:cxn ang="0">
                  <a:pos x="csX5283" y="csY5283"/>
                </a:cxn>
                <a:cxn ang="0">
                  <a:pos x="csX5284" y="csY5284"/>
                </a:cxn>
                <a:cxn ang="0">
                  <a:pos x="csX5285" y="csY5285"/>
                </a:cxn>
                <a:cxn ang="0">
                  <a:pos x="csX5286" y="csY5286"/>
                </a:cxn>
                <a:cxn ang="0">
                  <a:pos x="csX5287" y="csY5287"/>
                </a:cxn>
                <a:cxn ang="0">
                  <a:pos x="csX5288" y="csY5288"/>
                </a:cxn>
                <a:cxn ang="0">
                  <a:pos x="csX5289" y="csY5289"/>
                </a:cxn>
                <a:cxn ang="0">
                  <a:pos x="csX5290" y="csY5290"/>
                </a:cxn>
                <a:cxn ang="0">
                  <a:pos x="csX5291" y="csY5291"/>
                </a:cxn>
                <a:cxn ang="0">
                  <a:pos x="csX5292" y="csY5292"/>
                </a:cxn>
                <a:cxn ang="0">
                  <a:pos x="csX5293" y="csY5293"/>
                </a:cxn>
                <a:cxn ang="0">
                  <a:pos x="csX5294" y="csY5294"/>
                </a:cxn>
                <a:cxn ang="0">
                  <a:pos x="csX5295" y="csY5295"/>
                </a:cxn>
                <a:cxn ang="0">
                  <a:pos x="csX5296" y="csY5296"/>
                </a:cxn>
                <a:cxn ang="0">
                  <a:pos x="csX5297" y="csY5297"/>
                </a:cxn>
                <a:cxn ang="0">
                  <a:pos x="csX5298" y="csY5298"/>
                </a:cxn>
                <a:cxn ang="0">
                  <a:pos x="csX5299" y="csY5299"/>
                </a:cxn>
                <a:cxn ang="0">
                  <a:pos x="csX5300" y="csY5300"/>
                </a:cxn>
                <a:cxn ang="0">
                  <a:pos x="csX5301" y="csY5301"/>
                </a:cxn>
                <a:cxn ang="0">
                  <a:pos x="csX5302" y="csY5302"/>
                </a:cxn>
                <a:cxn ang="0">
                  <a:pos x="csX5303" y="csY5303"/>
                </a:cxn>
                <a:cxn ang="0">
                  <a:pos x="csX5304" y="csY5304"/>
                </a:cxn>
                <a:cxn ang="0">
                  <a:pos x="csX5305" y="csY5305"/>
                </a:cxn>
                <a:cxn ang="0">
                  <a:pos x="csX5306" y="csY5306"/>
                </a:cxn>
                <a:cxn ang="0">
                  <a:pos x="csX5307" y="csY5307"/>
                </a:cxn>
                <a:cxn ang="0">
                  <a:pos x="csX5308" y="csY5308"/>
                </a:cxn>
                <a:cxn ang="0">
                  <a:pos x="csX5309" y="csY5309"/>
                </a:cxn>
                <a:cxn ang="0">
                  <a:pos x="csX5310" y="csY5310"/>
                </a:cxn>
                <a:cxn ang="0">
                  <a:pos x="csX5311" y="csY5311"/>
                </a:cxn>
                <a:cxn ang="0">
                  <a:pos x="csX5312" y="csY5312"/>
                </a:cxn>
                <a:cxn ang="0">
                  <a:pos x="csX5313" y="csY5313"/>
                </a:cxn>
                <a:cxn ang="0">
                  <a:pos x="csX5314" y="csY5314"/>
                </a:cxn>
                <a:cxn ang="0">
                  <a:pos x="csX5315" y="csY5315"/>
                </a:cxn>
                <a:cxn ang="0">
                  <a:pos x="csX5316" y="csY5316"/>
                </a:cxn>
                <a:cxn ang="0">
                  <a:pos x="csX5317" y="csY5317"/>
                </a:cxn>
                <a:cxn ang="0">
                  <a:pos x="csX5318" y="csY5318"/>
                </a:cxn>
                <a:cxn ang="0">
                  <a:pos x="csX5319" y="csY5319"/>
                </a:cxn>
                <a:cxn ang="0">
                  <a:pos x="csX5320" y="csY5320"/>
                </a:cxn>
                <a:cxn ang="0">
                  <a:pos x="csX5321" y="csY5321"/>
                </a:cxn>
                <a:cxn ang="0">
                  <a:pos x="csX5322" y="csY5322"/>
                </a:cxn>
                <a:cxn ang="0">
                  <a:pos x="csX5323" y="csY5323"/>
                </a:cxn>
                <a:cxn ang="0">
                  <a:pos x="csX5324" y="csY5324"/>
                </a:cxn>
                <a:cxn ang="0">
                  <a:pos x="csX5325" y="csY5325"/>
                </a:cxn>
                <a:cxn ang="0">
                  <a:pos x="csX5326" y="csY5326"/>
                </a:cxn>
                <a:cxn ang="0">
                  <a:pos x="csX5327" y="csY5327"/>
                </a:cxn>
                <a:cxn ang="0">
                  <a:pos x="csX5328" y="csY5328"/>
                </a:cxn>
                <a:cxn ang="0">
                  <a:pos x="csX5329" y="csY5329"/>
                </a:cxn>
                <a:cxn ang="0">
                  <a:pos x="csX5330" y="csY5330"/>
                </a:cxn>
                <a:cxn ang="0">
                  <a:pos x="csX5331" y="csY5331"/>
                </a:cxn>
                <a:cxn ang="0">
                  <a:pos x="csX5332" y="csY5332"/>
                </a:cxn>
                <a:cxn ang="0">
                  <a:pos x="csX5333" y="csY5333"/>
                </a:cxn>
                <a:cxn ang="0">
                  <a:pos x="csX5334" y="csY5334"/>
                </a:cxn>
                <a:cxn ang="0">
                  <a:pos x="csX5335" y="csY5335"/>
                </a:cxn>
                <a:cxn ang="0">
                  <a:pos x="csX5336" y="csY5336"/>
                </a:cxn>
                <a:cxn ang="0">
                  <a:pos x="csX5337" y="csY5337"/>
                </a:cxn>
                <a:cxn ang="0">
                  <a:pos x="csX5338" y="csY5338"/>
                </a:cxn>
                <a:cxn ang="0">
                  <a:pos x="csX5339" y="csY5339"/>
                </a:cxn>
                <a:cxn ang="0">
                  <a:pos x="csX5340" y="csY5340"/>
                </a:cxn>
                <a:cxn ang="0">
                  <a:pos x="csX5341" y="csY5341"/>
                </a:cxn>
                <a:cxn ang="0">
                  <a:pos x="csX5342" y="csY5342"/>
                </a:cxn>
                <a:cxn ang="0">
                  <a:pos x="csX5343" y="csY5343"/>
                </a:cxn>
                <a:cxn ang="0">
                  <a:pos x="csX5344" y="csY5344"/>
                </a:cxn>
                <a:cxn ang="0">
                  <a:pos x="csX5345" y="csY5345"/>
                </a:cxn>
                <a:cxn ang="0">
                  <a:pos x="csX5346" y="csY5346"/>
                </a:cxn>
                <a:cxn ang="0">
                  <a:pos x="csX5347" y="csY5347"/>
                </a:cxn>
                <a:cxn ang="0">
                  <a:pos x="csX5348" y="csY5348"/>
                </a:cxn>
                <a:cxn ang="0">
                  <a:pos x="csX5349" y="csY5349"/>
                </a:cxn>
                <a:cxn ang="0">
                  <a:pos x="csX5350" y="csY5350"/>
                </a:cxn>
                <a:cxn ang="0">
                  <a:pos x="csX5351" y="csY5351"/>
                </a:cxn>
                <a:cxn ang="0">
                  <a:pos x="csX5352" y="csY5352"/>
                </a:cxn>
                <a:cxn ang="0">
                  <a:pos x="csX5353" y="csY5353"/>
                </a:cxn>
                <a:cxn ang="0">
                  <a:pos x="csX5354" y="csY5354"/>
                </a:cxn>
                <a:cxn ang="0">
                  <a:pos x="csX5355" y="csY5355"/>
                </a:cxn>
                <a:cxn ang="0">
                  <a:pos x="csX5356" y="csY5356"/>
                </a:cxn>
                <a:cxn ang="0">
                  <a:pos x="csX5357" y="csY5357"/>
                </a:cxn>
                <a:cxn ang="0">
                  <a:pos x="csX5358" y="csY5358"/>
                </a:cxn>
                <a:cxn ang="0">
                  <a:pos x="csX5359" y="csY5359"/>
                </a:cxn>
                <a:cxn ang="0">
                  <a:pos x="csX5360" y="csY5360"/>
                </a:cxn>
                <a:cxn ang="0">
                  <a:pos x="csX5361" y="csY5361"/>
                </a:cxn>
                <a:cxn ang="0">
                  <a:pos x="csX5362" y="csY5362"/>
                </a:cxn>
                <a:cxn ang="0">
                  <a:pos x="csX5363" y="csY5363"/>
                </a:cxn>
                <a:cxn ang="0">
                  <a:pos x="csX5364" y="csY5364"/>
                </a:cxn>
                <a:cxn ang="0">
                  <a:pos x="csX5365" y="csY5365"/>
                </a:cxn>
                <a:cxn ang="0">
                  <a:pos x="csX5366" y="csY5366"/>
                </a:cxn>
                <a:cxn ang="0">
                  <a:pos x="csX5367" y="csY5367"/>
                </a:cxn>
                <a:cxn ang="0">
                  <a:pos x="csX5368" y="csY5368"/>
                </a:cxn>
                <a:cxn ang="0">
                  <a:pos x="csX5369" y="csY5369"/>
                </a:cxn>
                <a:cxn ang="0">
                  <a:pos x="csX5370" y="csY5370"/>
                </a:cxn>
                <a:cxn ang="0">
                  <a:pos x="csX5371" y="csY5371"/>
                </a:cxn>
                <a:cxn ang="0">
                  <a:pos x="csX5372" y="csY5372"/>
                </a:cxn>
                <a:cxn ang="0">
                  <a:pos x="csX5373" y="csY5373"/>
                </a:cxn>
                <a:cxn ang="0">
                  <a:pos x="csX5374" y="csY5374"/>
                </a:cxn>
                <a:cxn ang="0">
                  <a:pos x="csX5375" y="csY5375"/>
                </a:cxn>
                <a:cxn ang="0">
                  <a:pos x="csX5376" y="csY5376"/>
                </a:cxn>
                <a:cxn ang="0">
                  <a:pos x="csX5377" y="csY5377"/>
                </a:cxn>
                <a:cxn ang="0">
                  <a:pos x="csX5378" y="csY5378"/>
                </a:cxn>
                <a:cxn ang="0">
                  <a:pos x="csX5379" y="csY5379"/>
                </a:cxn>
                <a:cxn ang="0">
                  <a:pos x="csX5380" y="csY5380"/>
                </a:cxn>
                <a:cxn ang="0">
                  <a:pos x="csX5381" y="csY5381"/>
                </a:cxn>
                <a:cxn ang="0">
                  <a:pos x="csX5382" y="csY5382"/>
                </a:cxn>
                <a:cxn ang="0">
                  <a:pos x="csX5383" y="csY5383"/>
                </a:cxn>
                <a:cxn ang="0">
                  <a:pos x="csX5384" y="csY5384"/>
                </a:cxn>
                <a:cxn ang="0">
                  <a:pos x="csX5385" y="csY5385"/>
                </a:cxn>
                <a:cxn ang="0">
                  <a:pos x="csX5386" y="csY5386"/>
                </a:cxn>
                <a:cxn ang="0">
                  <a:pos x="csX5387" y="csY5387"/>
                </a:cxn>
                <a:cxn ang="0">
                  <a:pos x="csX5388" y="csY5388"/>
                </a:cxn>
                <a:cxn ang="0">
                  <a:pos x="csX5389" y="csY5389"/>
                </a:cxn>
                <a:cxn ang="0">
                  <a:pos x="csX5390" y="csY5390"/>
                </a:cxn>
                <a:cxn ang="0">
                  <a:pos x="csX5391" y="csY5391"/>
                </a:cxn>
                <a:cxn ang="0">
                  <a:pos x="csX5392" y="csY5392"/>
                </a:cxn>
                <a:cxn ang="0">
                  <a:pos x="csX5393" y="csY5393"/>
                </a:cxn>
                <a:cxn ang="0">
                  <a:pos x="csX5394" y="csY5394"/>
                </a:cxn>
                <a:cxn ang="0">
                  <a:pos x="csX5395" y="csY5395"/>
                </a:cxn>
                <a:cxn ang="0">
                  <a:pos x="csX5396" y="csY5396"/>
                </a:cxn>
                <a:cxn ang="0">
                  <a:pos x="csX5397" y="csY5397"/>
                </a:cxn>
                <a:cxn ang="0">
                  <a:pos x="csX5398" y="csY5398"/>
                </a:cxn>
                <a:cxn ang="0">
                  <a:pos x="csX5399" y="csY5399"/>
                </a:cxn>
                <a:cxn ang="0">
                  <a:pos x="csX5400" y="csY5400"/>
                </a:cxn>
                <a:cxn ang="0">
                  <a:pos x="csX5401" y="csY5401"/>
                </a:cxn>
                <a:cxn ang="0">
                  <a:pos x="csX5402" y="csY5402"/>
                </a:cxn>
                <a:cxn ang="0">
                  <a:pos x="csX5403" y="csY5403"/>
                </a:cxn>
                <a:cxn ang="0">
                  <a:pos x="csX5404" y="csY5404"/>
                </a:cxn>
                <a:cxn ang="0">
                  <a:pos x="csX5405" y="csY5405"/>
                </a:cxn>
                <a:cxn ang="0">
                  <a:pos x="csX5406" y="csY5406"/>
                </a:cxn>
                <a:cxn ang="0">
                  <a:pos x="csX5407" y="csY5407"/>
                </a:cxn>
                <a:cxn ang="0">
                  <a:pos x="csX5408" y="csY5408"/>
                </a:cxn>
                <a:cxn ang="0">
                  <a:pos x="csX5409" y="csY5409"/>
                </a:cxn>
                <a:cxn ang="0">
                  <a:pos x="csX5410" y="csY5410"/>
                </a:cxn>
                <a:cxn ang="0">
                  <a:pos x="csX5411" y="csY5411"/>
                </a:cxn>
                <a:cxn ang="0">
                  <a:pos x="csX5412" y="csY5412"/>
                </a:cxn>
                <a:cxn ang="0">
                  <a:pos x="csX5413" y="csY5413"/>
                </a:cxn>
                <a:cxn ang="0">
                  <a:pos x="csX5414" y="csY5414"/>
                </a:cxn>
                <a:cxn ang="0">
                  <a:pos x="csX5415" y="csY5415"/>
                </a:cxn>
                <a:cxn ang="0">
                  <a:pos x="csX5416" y="csY5416"/>
                </a:cxn>
                <a:cxn ang="0">
                  <a:pos x="csX5417" y="csY5417"/>
                </a:cxn>
                <a:cxn ang="0">
                  <a:pos x="csX5418" y="csY5418"/>
                </a:cxn>
                <a:cxn ang="0">
                  <a:pos x="csX5419" y="csY5419"/>
                </a:cxn>
                <a:cxn ang="0">
                  <a:pos x="csX5420" y="csY5420"/>
                </a:cxn>
                <a:cxn ang="0">
                  <a:pos x="csX5421" y="csY5421"/>
                </a:cxn>
                <a:cxn ang="0">
                  <a:pos x="csX5422" y="csY5422"/>
                </a:cxn>
                <a:cxn ang="0">
                  <a:pos x="csX5423" y="csY5423"/>
                </a:cxn>
                <a:cxn ang="0">
                  <a:pos x="csX5424" y="csY5424"/>
                </a:cxn>
                <a:cxn ang="0">
                  <a:pos x="csX5425" y="csY5425"/>
                </a:cxn>
                <a:cxn ang="0">
                  <a:pos x="csX5426" y="csY5426"/>
                </a:cxn>
                <a:cxn ang="0">
                  <a:pos x="csX5427" y="csY5427"/>
                </a:cxn>
                <a:cxn ang="0">
                  <a:pos x="csX5428" y="csY5428"/>
                </a:cxn>
                <a:cxn ang="0">
                  <a:pos x="csX5429" y="csY5429"/>
                </a:cxn>
                <a:cxn ang="0">
                  <a:pos x="csX5430" y="csY5430"/>
                </a:cxn>
                <a:cxn ang="0">
                  <a:pos x="csX5431" y="csY5431"/>
                </a:cxn>
                <a:cxn ang="0">
                  <a:pos x="csX5432" y="csY5432"/>
                </a:cxn>
                <a:cxn ang="0">
                  <a:pos x="csX5433" y="csY5433"/>
                </a:cxn>
                <a:cxn ang="0">
                  <a:pos x="csX5434" y="csY5434"/>
                </a:cxn>
                <a:cxn ang="0">
                  <a:pos x="csX5435" y="csY5435"/>
                </a:cxn>
                <a:cxn ang="0">
                  <a:pos x="csX5436" y="csY5436"/>
                </a:cxn>
                <a:cxn ang="0">
                  <a:pos x="csX5437" y="csY5437"/>
                </a:cxn>
                <a:cxn ang="0">
                  <a:pos x="csX5438" y="csY5438"/>
                </a:cxn>
                <a:cxn ang="0">
                  <a:pos x="csX5439" y="csY5439"/>
                </a:cxn>
                <a:cxn ang="0">
                  <a:pos x="csX5440" y="csY5440"/>
                </a:cxn>
                <a:cxn ang="0">
                  <a:pos x="csX5441" y="csY5441"/>
                </a:cxn>
                <a:cxn ang="0">
                  <a:pos x="csX5442" y="csY5442"/>
                </a:cxn>
                <a:cxn ang="0">
                  <a:pos x="csX5443" y="csY5443"/>
                </a:cxn>
                <a:cxn ang="0">
                  <a:pos x="csX5444" y="csY5444"/>
                </a:cxn>
                <a:cxn ang="0">
                  <a:pos x="csX5445" y="csY5445"/>
                </a:cxn>
                <a:cxn ang="0">
                  <a:pos x="csX5446" y="csY5446"/>
                </a:cxn>
                <a:cxn ang="0">
                  <a:pos x="csX5447" y="csY5447"/>
                </a:cxn>
                <a:cxn ang="0">
                  <a:pos x="csX5448" y="csY5448"/>
                </a:cxn>
                <a:cxn ang="0">
                  <a:pos x="csX5449" y="csY5449"/>
                </a:cxn>
                <a:cxn ang="0">
                  <a:pos x="csX5450" y="csY5450"/>
                </a:cxn>
                <a:cxn ang="0">
                  <a:pos x="csX5451" y="csY5451"/>
                </a:cxn>
                <a:cxn ang="0">
                  <a:pos x="csX5452" y="csY5452"/>
                </a:cxn>
                <a:cxn ang="0">
                  <a:pos x="csX5453" y="csY5453"/>
                </a:cxn>
                <a:cxn ang="0">
                  <a:pos x="csX5454" y="csY5454"/>
                </a:cxn>
                <a:cxn ang="0">
                  <a:pos x="csX5455" y="csY5455"/>
                </a:cxn>
                <a:cxn ang="0">
                  <a:pos x="csX5456" y="csY5456"/>
                </a:cxn>
                <a:cxn ang="0">
                  <a:pos x="csX5457" y="csY5457"/>
                </a:cxn>
                <a:cxn ang="0">
                  <a:pos x="csX5458" y="csY5458"/>
                </a:cxn>
                <a:cxn ang="0">
                  <a:pos x="csX5459" y="csY5459"/>
                </a:cxn>
                <a:cxn ang="0">
                  <a:pos x="csX5460" y="csY5460"/>
                </a:cxn>
                <a:cxn ang="0">
                  <a:pos x="csX5461" y="csY5461"/>
                </a:cxn>
                <a:cxn ang="0">
                  <a:pos x="csX5462" y="csY5462"/>
                </a:cxn>
                <a:cxn ang="0">
                  <a:pos x="csX5463" y="csY5463"/>
                </a:cxn>
                <a:cxn ang="0">
                  <a:pos x="csX5464" y="csY5464"/>
                </a:cxn>
                <a:cxn ang="0">
                  <a:pos x="csX5465" y="csY5465"/>
                </a:cxn>
                <a:cxn ang="0">
                  <a:pos x="csX5466" y="csY5466"/>
                </a:cxn>
                <a:cxn ang="0">
                  <a:pos x="csX5467" y="csY5467"/>
                </a:cxn>
                <a:cxn ang="0">
                  <a:pos x="csX5468" y="csY5468"/>
                </a:cxn>
                <a:cxn ang="0">
                  <a:pos x="csX5469" y="csY5469"/>
                </a:cxn>
                <a:cxn ang="0">
                  <a:pos x="csX5470" y="csY5470"/>
                </a:cxn>
                <a:cxn ang="0">
                  <a:pos x="csX5471" y="csY5471"/>
                </a:cxn>
                <a:cxn ang="0">
                  <a:pos x="csX5472" y="csY5472"/>
                </a:cxn>
                <a:cxn ang="0">
                  <a:pos x="csX5473" y="csY5473"/>
                </a:cxn>
                <a:cxn ang="0">
                  <a:pos x="csX5474" y="csY5474"/>
                </a:cxn>
                <a:cxn ang="0">
                  <a:pos x="csX5475" y="csY5475"/>
                </a:cxn>
                <a:cxn ang="0">
                  <a:pos x="csX5476" y="csY5476"/>
                </a:cxn>
                <a:cxn ang="0">
                  <a:pos x="csX5477" y="csY5477"/>
                </a:cxn>
                <a:cxn ang="0">
                  <a:pos x="csX5478" y="csY5478"/>
                </a:cxn>
                <a:cxn ang="0">
                  <a:pos x="csX5479" y="csY5479"/>
                </a:cxn>
                <a:cxn ang="0">
                  <a:pos x="csX5480" y="csY5480"/>
                </a:cxn>
                <a:cxn ang="0">
                  <a:pos x="csX5481" y="csY5481"/>
                </a:cxn>
                <a:cxn ang="0">
                  <a:pos x="csX5482" y="csY5482"/>
                </a:cxn>
                <a:cxn ang="0">
                  <a:pos x="csX5483" y="csY5483"/>
                </a:cxn>
                <a:cxn ang="0">
                  <a:pos x="csX5484" y="csY5484"/>
                </a:cxn>
                <a:cxn ang="0">
                  <a:pos x="csX5485" y="csY5485"/>
                </a:cxn>
                <a:cxn ang="0">
                  <a:pos x="csX5486" y="csY5486"/>
                </a:cxn>
                <a:cxn ang="0">
                  <a:pos x="csX5487" y="csY5487"/>
                </a:cxn>
                <a:cxn ang="0">
                  <a:pos x="csX5488" y="csY5488"/>
                </a:cxn>
                <a:cxn ang="0">
                  <a:pos x="csX5489" y="csY5489"/>
                </a:cxn>
                <a:cxn ang="0">
                  <a:pos x="csX5490" y="csY5490"/>
                </a:cxn>
                <a:cxn ang="0">
                  <a:pos x="csX5491" y="csY5491"/>
                </a:cxn>
                <a:cxn ang="0">
                  <a:pos x="csX5492" y="csY5492"/>
                </a:cxn>
                <a:cxn ang="0">
                  <a:pos x="csX5493" y="csY5493"/>
                </a:cxn>
                <a:cxn ang="0">
                  <a:pos x="csX5494" y="csY5494"/>
                </a:cxn>
                <a:cxn ang="0">
                  <a:pos x="csX5495" y="csY5495"/>
                </a:cxn>
                <a:cxn ang="0">
                  <a:pos x="csX5496" y="csY5496"/>
                </a:cxn>
                <a:cxn ang="0">
                  <a:pos x="csX5497" y="csY5497"/>
                </a:cxn>
                <a:cxn ang="0">
                  <a:pos x="csX5498" y="csY5498"/>
                </a:cxn>
                <a:cxn ang="0">
                  <a:pos x="csX5499" y="csY5499"/>
                </a:cxn>
                <a:cxn ang="0">
                  <a:pos x="csX5500" y="csY5500"/>
                </a:cxn>
                <a:cxn ang="0">
                  <a:pos x="csX5501" y="csY5501"/>
                </a:cxn>
                <a:cxn ang="0">
                  <a:pos x="csX5502" y="csY5502"/>
                </a:cxn>
                <a:cxn ang="0">
                  <a:pos x="csX5503" y="csY5503"/>
                </a:cxn>
                <a:cxn ang="0">
                  <a:pos x="csX5504" y="csY5504"/>
                </a:cxn>
                <a:cxn ang="0">
                  <a:pos x="csX5505" y="csY5505"/>
                </a:cxn>
                <a:cxn ang="0">
                  <a:pos x="csX5506" y="csY5506"/>
                </a:cxn>
                <a:cxn ang="0">
                  <a:pos x="csX5507" y="csY5507"/>
                </a:cxn>
                <a:cxn ang="0">
                  <a:pos x="csX5508" y="csY5508"/>
                </a:cxn>
                <a:cxn ang="0">
                  <a:pos x="csX5509" y="csY5509"/>
                </a:cxn>
                <a:cxn ang="0">
                  <a:pos x="csX5510" y="csY5510"/>
                </a:cxn>
                <a:cxn ang="0">
                  <a:pos x="csX5511" y="csY5511"/>
                </a:cxn>
                <a:cxn ang="0">
                  <a:pos x="csX5512" y="csY5512"/>
                </a:cxn>
                <a:cxn ang="0">
                  <a:pos x="csX5513" y="csY5513"/>
                </a:cxn>
                <a:cxn ang="0">
                  <a:pos x="csX5514" y="csY5514"/>
                </a:cxn>
                <a:cxn ang="0">
                  <a:pos x="csX5515" y="csY5515"/>
                </a:cxn>
                <a:cxn ang="0">
                  <a:pos x="csX5516" y="csY5516"/>
                </a:cxn>
                <a:cxn ang="0">
                  <a:pos x="csX5517" y="csY5517"/>
                </a:cxn>
                <a:cxn ang="0">
                  <a:pos x="csX5518" y="csY5518"/>
                </a:cxn>
                <a:cxn ang="0">
                  <a:pos x="csX5519" y="csY5519"/>
                </a:cxn>
                <a:cxn ang="0">
                  <a:pos x="csX5520" y="csY5520"/>
                </a:cxn>
                <a:cxn ang="0">
                  <a:pos x="csX5521" y="csY5521"/>
                </a:cxn>
                <a:cxn ang="0">
                  <a:pos x="csX5522" y="csY5522"/>
                </a:cxn>
                <a:cxn ang="0">
                  <a:pos x="csX5523" y="csY5523"/>
                </a:cxn>
                <a:cxn ang="0">
                  <a:pos x="csX5524" y="csY5524"/>
                </a:cxn>
                <a:cxn ang="0">
                  <a:pos x="csX5525" y="csY5525"/>
                </a:cxn>
                <a:cxn ang="0">
                  <a:pos x="csX5526" y="csY5526"/>
                </a:cxn>
                <a:cxn ang="0">
                  <a:pos x="csX5527" y="csY5527"/>
                </a:cxn>
                <a:cxn ang="0">
                  <a:pos x="csX5528" y="csY5528"/>
                </a:cxn>
                <a:cxn ang="0">
                  <a:pos x="csX5529" y="csY5529"/>
                </a:cxn>
                <a:cxn ang="0">
                  <a:pos x="csX5530" y="csY5530"/>
                </a:cxn>
                <a:cxn ang="0">
                  <a:pos x="csX5531" y="csY5531"/>
                </a:cxn>
                <a:cxn ang="0">
                  <a:pos x="csX5532" y="csY5532"/>
                </a:cxn>
                <a:cxn ang="0">
                  <a:pos x="csX5533" y="csY5533"/>
                </a:cxn>
                <a:cxn ang="0">
                  <a:pos x="csX5534" y="csY5534"/>
                </a:cxn>
                <a:cxn ang="0">
                  <a:pos x="csX5535" y="csY5535"/>
                </a:cxn>
                <a:cxn ang="0">
                  <a:pos x="csX5536" y="csY5536"/>
                </a:cxn>
                <a:cxn ang="0">
                  <a:pos x="csX5537" y="csY5537"/>
                </a:cxn>
                <a:cxn ang="0">
                  <a:pos x="csX5538" y="csY5538"/>
                </a:cxn>
                <a:cxn ang="0">
                  <a:pos x="csX5539" y="csY5539"/>
                </a:cxn>
                <a:cxn ang="0">
                  <a:pos x="csX5540" y="csY5540"/>
                </a:cxn>
                <a:cxn ang="0">
                  <a:pos x="csX5541" y="csY5541"/>
                </a:cxn>
                <a:cxn ang="0">
                  <a:pos x="csX5542" y="csY5542"/>
                </a:cxn>
                <a:cxn ang="0">
                  <a:pos x="csX5543" y="csY5543"/>
                </a:cxn>
                <a:cxn ang="0">
                  <a:pos x="csX5544" y="csY5544"/>
                </a:cxn>
                <a:cxn ang="0">
                  <a:pos x="csX5545" y="csY5545"/>
                </a:cxn>
                <a:cxn ang="0">
                  <a:pos x="csX5546" y="csY5546"/>
                </a:cxn>
                <a:cxn ang="0">
                  <a:pos x="csX5547" y="csY5547"/>
                </a:cxn>
                <a:cxn ang="0">
                  <a:pos x="csX5548" y="csY5548"/>
                </a:cxn>
                <a:cxn ang="0">
                  <a:pos x="csX5549" y="csY5549"/>
                </a:cxn>
                <a:cxn ang="0">
                  <a:pos x="csX5550" y="csY5550"/>
                </a:cxn>
                <a:cxn ang="0">
                  <a:pos x="csX5551" y="csY5551"/>
                </a:cxn>
                <a:cxn ang="0">
                  <a:pos x="csX5552" y="csY5552"/>
                </a:cxn>
                <a:cxn ang="0">
                  <a:pos x="csX5553" y="csY5553"/>
                </a:cxn>
                <a:cxn ang="0">
                  <a:pos x="csX5554" y="csY5554"/>
                </a:cxn>
                <a:cxn ang="0">
                  <a:pos x="csX5555" y="csY5555"/>
                </a:cxn>
                <a:cxn ang="0">
                  <a:pos x="csX5556" y="csY5556"/>
                </a:cxn>
                <a:cxn ang="0">
                  <a:pos x="csX5557" y="csY5557"/>
                </a:cxn>
                <a:cxn ang="0">
                  <a:pos x="csX5558" y="csY5558"/>
                </a:cxn>
                <a:cxn ang="0">
                  <a:pos x="csX5559" y="csY5559"/>
                </a:cxn>
                <a:cxn ang="0">
                  <a:pos x="csX5560" y="csY5560"/>
                </a:cxn>
                <a:cxn ang="0">
                  <a:pos x="csX5561" y="csY5561"/>
                </a:cxn>
                <a:cxn ang="0">
                  <a:pos x="csX5562" y="csY5562"/>
                </a:cxn>
                <a:cxn ang="0">
                  <a:pos x="csX5563" y="csY5563"/>
                </a:cxn>
                <a:cxn ang="0">
                  <a:pos x="csX5564" y="csY5564"/>
                </a:cxn>
                <a:cxn ang="0">
                  <a:pos x="csX5565" y="csY5565"/>
                </a:cxn>
                <a:cxn ang="0">
                  <a:pos x="csX5566" y="csY5566"/>
                </a:cxn>
                <a:cxn ang="0">
                  <a:pos x="csX5567" y="csY5567"/>
                </a:cxn>
                <a:cxn ang="0">
                  <a:pos x="csX5568" y="csY5568"/>
                </a:cxn>
                <a:cxn ang="0">
                  <a:pos x="csX5569" y="csY5569"/>
                </a:cxn>
                <a:cxn ang="0">
                  <a:pos x="csX5570" y="csY5570"/>
                </a:cxn>
                <a:cxn ang="0">
                  <a:pos x="csX5571" y="csY5571"/>
                </a:cxn>
                <a:cxn ang="0">
                  <a:pos x="csX5572" y="csY5572"/>
                </a:cxn>
                <a:cxn ang="0">
                  <a:pos x="csX5573" y="csY5573"/>
                </a:cxn>
                <a:cxn ang="0">
                  <a:pos x="csX5574" y="csY5574"/>
                </a:cxn>
                <a:cxn ang="0">
                  <a:pos x="csX5575" y="csY5575"/>
                </a:cxn>
                <a:cxn ang="0">
                  <a:pos x="csX5576" y="csY5576"/>
                </a:cxn>
                <a:cxn ang="0">
                  <a:pos x="csX5577" y="csY5577"/>
                </a:cxn>
                <a:cxn ang="0">
                  <a:pos x="csX5578" y="csY5578"/>
                </a:cxn>
                <a:cxn ang="0">
                  <a:pos x="csX5579" y="csY5579"/>
                </a:cxn>
                <a:cxn ang="0">
                  <a:pos x="csX5580" y="csY5580"/>
                </a:cxn>
                <a:cxn ang="0">
                  <a:pos x="csX5581" y="csY5581"/>
                </a:cxn>
                <a:cxn ang="0">
                  <a:pos x="csX5582" y="csY5582"/>
                </a:cxn>
                <a:cxn ang="0">
                  <a:pos x="csX5583" y="csY5583"/>
                </a:cxn>
                <a:cxn ang="0">
                  <a:pos x="csX5584" y="csY5584"/>
                </a:cxn>
                <a:cxn ang="0">
                  <a:pos x="csX5585" y="csY5585"/>
                </a:cxn>
                <a:cxn ang="0">
                  <a:pos x="csX5586" y="csY5586"/>
                </a:cxn>
                <a:cxn ang="0">
                  <a:pos x="csX5587" y="csY5587"/>
                </a:cxn>
                <a:cxn ang="0">
                  <a:pos x="csX5588" y="csY5588"/>
                </a:cxn>
                <a:cxn ang="0">
                  <a:pos x="csX5589" y="csY5589"/>
                </a:cxn>
                <a:cxn ang="0">
                  <a:pos x="csX5590" y="csY5590"/>
                </a:cxn>
                <a:cxn ang="0">
                  <a:pos x="csX5591" y="csY5591"/>
                </a:cxn>
                <a:cxn ang="0">
                  <a:pos x="csX5592" y="csY5592"/>
                </a:cxn>
                <a:cxn ang="0">
                  <a:pos x="csX5593" y="csY5593"/>
                </a:cxn>
                <a:cxn ang="0">
                  <a:pos x="csX5594" y="csY5594"/>
                </a:cxn>
                <a:cxn ang="0">
                  <a:pos x="csX5595" y="csY5595"/>
                </a:cxn>
                <a:cxn ang="0">
                  <a:pos x="csX5596" y="csY5596"/>
                </a:cxn>
                <a:cxn ang="0">
                  <a:pos x="csX5597" y="csY5597"/>
                </a:cxn>
                <a:cxn ang="0">
                  <a:pos x="csX5598" y="csY5598"/>
                </a:cxn>
                <a:cxn ang="0">
                  <a:pos x="csX5599" y="csY5599"/>
                </a:cxn>
                <a:cxn ang="0">
                  <a:pos x="csX5600" y="csY5600"/>
                </a:cxn>
                <a:cxn ang="0">
                  <a:pos x="csX5601" y="csY5601"/>
                </a:cxn>
                <a:cxn ang="0">
                  <a:pos x="csX5602" y="csY5602"/>
                </a:cxn>
                <a:cxn ang="0">
                  <a:pos x="csX5603" y="csY5603"/>
                </a:cxn>
                <a:cxn ang="0">
                  <a:pos x="csX5604" y="csY5604"/>
                </a:cxn>
                <a:cxn ang="0">
                  <a:pos x="csX5605" y="csY5605"/>
                </a:cxn>
                <a:cxn ang="0">
                  <a:pos x="csX5606" y="csY5606"/>
                </a:cxn>
                <a:cxn ang="0">
                  <a:pos x="csX5607" y="csY5607"/>
                </a:cxn>
                <a:cxn ang="0">
                  <a:pos x="csX5608" y="csY5608"/>
                </a:cxn>
                <a:cxn ang="0">
                  <a:pos x="csX5609" y="csY5609"/>
                </a:cxn>
                <a:cxn ang="0">
                  <a:pos x="csX5610" y="csY5610"/>
                </a:cxn>
                <a:cxn ang="0">
                  <a:pos x="csX5611" y="csY5611"/>
                </a:cxn>
                <a:cxn ang="0">
                  <a:pos x="csX5612" y="csY5612"/>
                </a:cxn>
                <a:cxn ang="0">
                  <a:pos x="csX5613" y="csY5613"/>
                </a:cxn>
                <a:cxn ang="0">
                  <a:pos x="csX5614" y="csY5614"/>
                </a:cxn>
                <a:cxn ang="0">
                  <a:pos x="csX5615" y="csY5615"/>
                </a:cxn>
                <a:cxn ang="0">
                  <a:pos x="csX5616" y="csY5616"/>
                </a:cxn>
                <a:cxn ang="0">
                  <a:pos x="csX5617" y="csY5617"/>
                </a:cxn>
                <a:cxn ang="0">
                  <a:pos x="csX5618" y="csY5618"/>
                </a:cxn>
                <a:cxn ang="0">
                  <a:pos x="csX5619" y="csY5619"/>
                </a:cxn>
                <a:cxn ang="0">
                  <a:pos x="csX5620" y="csY5620"/>
                </a:cxn>
                <a:cxn ang="0">
                  <a:pos x="csX5621" y="csY5621"/>
                </a:cxn>
                <a:cxn ang="0">
                  <a:pos x="csX5622" y="csY5622"/>
                </a:cxn>
                <a:cxn ang="0">
                  <a:pos x="csX5623" y="csY5623"/>
                </a:cxn>
                <a:cxn ang="0">
                  <a:pos x="csX5624" y="csY5624"/>
                </a:cxn>
                <a:cxn ang="0">
                  <a:pos x="csX5625" y="csY5625"/>
                </a:cxn>
                <a:cxn ang="0">
                  <a:pos x="csX5626" y="csY5626"/>
                </a:cxn>
                <a:cxn ang="0">
                  <a:pos x="csX5627" y="csY5627"/>
                </a:cxn>
                <a:cxn ang="0">
                  <a:pos x="csX5628" y="csY5628"/>
                </a:cxn>
                <a:cxn ang="0">
                  <a:pos x="csX5629" y="csY5629"/>
                </a:cxn>
                <a:cxn ang="0">
                  <a:pos x="csX5630" y="csY5630"/>
                </a:cxn>
                <a:cxn ang="0">
                  <a:pos x="csX5631" y="csY5631"/>
                </a:cxn>
                <a:cxn ang="0">
                  <a:pos x="csX5632" y="csY5632"/>
                </a:cxn>
                <a:cxn ang="0">
                  <a:pos x="csX5633" y="csY5633"/>
                </a:cxn>
                <a:cxn ang="0">
                  <a:pos x="csX5634" y="csY5634"/>
                </a:cxn>
                <a:cxn ang="0">
                  <a:pos x="csX5635" y="csY5635"/>
                </a:cxn>
                <a:cxn ang="0">
                  <a:pos x="csX5636" y="csY5636"/>
                </a:cxn>
                <a:cxn ang="0">
                  <a:pos x="csX5637" y="csY5637"/>
                </a:cxn>
                <a:cxn ang="0">
                  <a:pos x="csX5638" y="csY5638"/>
                </a:cxn>
                <a:cxn ang="0">
                  <a:pos x="csX5639" y="csY5639"/>
                </a:cxn>
                <a:cxn ang="0">
                  <a:pos x="csX5640" y="csY5640"/>
                </a:cxn>
                <a:cxn ang="0">
                  <a:pos x="csX5641" y="csY5641"/>
                </a:cxn>
                <a:cxn ang="0">
                  <a:pos x="csX5642" y="csY5642"/>
                </a:cxn>
                <a:cxn ang="0">
                  <a:pos x="csX5643" y="csY5643"/>
                </a:cxn>
                <a:cxn ang="0">
                  <a:pos x="csX5644" y="csY5644"/>
                </a:cxn>
                <a:cxn ang="0">
                  <a:pos x="csX5645" y="csY5645"/>
                </a:cxn>
                <a:cxn ang="0">
                  <a:pos x="csX5646" y="csY5646"/>
                </a:cxn>
                <a:cxn ang="0">
                  <a:pos x="csX5647" y="csY5647"/>
                </a:cxn>
                <a:cxn ang="0">
                  <a:pos x="csX5648" y="csY5648"/>
                </a:cxn>
                <a:cxn ang="0">
                  <a:pos x="csX5649" y="csY5649"/>
                </a:cxn>
                <a:cxn ang="0">
                  <a:pos x="csX5650" y="csY5650"/>
                </a:cxn>
                <a:cxn ang="0">
                  <a:pos x="csX5651" y="csY5651"/>
                </a:cxn>
                <a:cxn ang="0">
                  <a:pos x="csX5652" y="csY5652"/>
                </a:cxn>
                <a:cxn ang="0">
                  <a:pos x="csX5653" y="csY5653"/>
                </a:cxn>
                <a:cxn ang="0">
                  <a:pos x="csX5654" y="csY5654"/>
                </a:cxn>
                <a:cxn ang="0">
                  <a:pos x="csX5655" y="csY5655"/>
                </a:cxn>
                <a:cxn ang="0">
                  <a:pos x="csX5656" y="csY5656"/>
                </a:cxn>
                <a:cxn ang="0">
                  <a:pos x="csX5657" y="csY5657"/>
                </a:cxn>
                <a:cxn ang="0">
                  <a:pos x="csX5658" y="csY5658"/>
                </a:cxn>
                <a:cxn ang="0">
                  <a:pos x="csX5659" y="csY5659"/>
                </a:cxn>
                <a:cxn ang="0">
                  <a:pos x="csX5660" y="csY5660"/>
                </a:cxn>
                <a:cxn ang="0">
                  <a:pos x="csX5661" y="csY5661"/>
                </a:cxn>
                <a:cxn ang="0">
                  <a:pos x="csX5662" y="csY5662"/>
                </a:cxn>
                <a:cxn ang="0">
                  <a:pos x="csX5663" y="csY5663"/>
                </a:cxn>
                <a:cxn ang="0">
                  <a:pos x="csX5664" y="csY5664"/>
                </a:cxn>
                <a:cxn ang="0">
                  <a:pos x="csX5665" y="csY5665"/>
                </a:cxn>
                <a:cxn ang="0">
                  <a:pos x="csX5666" y="csY5666"/>
                </a:cxn>
                <a:cxn ang="0">
                  <a:pos x="csX5667" y="csY5667"/>
                </a:cxn>
                <a:cxn ang="0">
                  <a:pos x="csX5668" y="csY5668"/>
                </a:cxn>
                <a:cxn ang="0">
                  <a:pos x="csX5669" y="csY5669"/>
                </a:cxn>
                <a:cxn ang="0">
                  <a:pos x="csX5670" y="csY5670"/>
                </a:cxn>
                <a:cxn ang="0">
                  <a:pos x="csX5671" y="csY5671"/>
                </a:cxn>
                <a:cxn ang="0">
                  <a:pos x="csX5672" y="csY5672"/>
                </a:cxn>
                <a:cxn ang="0">
                  <a:pos x="csX5673" y="csY5673"/>
                </a:cxn>
                <a:cxn ang="0">
                  <a:pos x="csX5674" y="csY5674"/>
                </a:cxn>
                <a:cxn ang="0">
                  <a:pos x="csX5675" y="csY5675"/>
                </a:cxn>
                <a:cxn ang="0">
                  <a:pos x="csX5676" y="csY5676"/>
                </a:cxn>
                <a:cxn ang="0">
                  <a:pos x="csX5677" y="csY5677"/>
                </a:cxn>
                <a:cxn ang="0">
                  <a:pos x="csX5678" y="csY5678"/>
                </a:cxn>
                <a:cxn ang="0">
                  <a:pos x="csX5679" y="csY5679"/>
                </a:cxn>
                <a:cxn ang="0">
                  <a:pos x="csX5680" y="csY5680"/>
                </a:cxn>
                <a:cxn ang="0">
                  <a:pos x="csX5681" y="csY5681"/>
                </a:cxn>
                <a:cxn ang="0">
                  <a:pos x="csX5682" y="csY5682"/>
                </a:cxn>
                <a:cxn ang="0">
                  <a:pos x="csX5683" y="csY5683"/>
                </a:cxn>
                <a:cxn ang="0">
                  <a:pos x="csX5684" y="csY5684"/>
                </a:cxn>
                <a:cxn ang="0">
                  <a:pos x="csX5685" y="csY5685"/>
                </a:cxn>
                <a:cxn ang="0">
                  <a:pos x="csX5686" y="csY5686"/>
                </a:cxn>
                <a:cxn ang="0">
                  <a:pos x="csX5687" y="csY5687"/>
                </a:cxn>
                <a:cxn ang="0">
                  <a:pos x="csX5688" y="csY5688"/>
                </a:cxn>
                <a:cxn ang="0">
                  <a:pos x="csX5689" y="csY5689"/>
                </a:cxn>
                <a:cxn ang="0">
                  <a:pos x="csX5690" y="csY5690"/>
                </a:cxn>
                <a:cxn ang="0">
                  <a:pos x="csX5691" y="csY5691"/>
                </a:cxn>
                <a:cxn ang="0">
                  <a:pos x="csX5692" y="csY5692"/>
                </a:cxn>
                <a:cxn ang="0">
                  <a:pos x="csX5693" y="csY5693"/>
                </a:cxn>
                <a:cxn ang="0">
                  <a:pos x="csX5694" y="csY5694"/>
                </a:cxn>
                <a:cxn ang="0">
                  <a:pos x="csX5695" y="csY5695"/>
                </a:cxn>
                <a:cxn ang="0">
                  <a:pos x="csX5696" y="csY5696"/>
                </a:cxn>
                <a:cxn ang="0">
                  <a:pos x="csX5697" y="csY5697"/>
                </a:cxn>
                <a:cxn ang="0">
                  <a:pos x="csX5698" y="csY5698"/>
                </a:cxn>
                <a:cxn ang="0">
                  <a:pos x="csX5699" y="csY5699"/>
                </a:cxn>
                <a:cxn ang="0">
                  <a:pos x="csX5700" y="csY5700"/>
                </a:cxn>
                <a:cxn ang="0">
                  <a:pos x="csX5701" y="csY5701"/>
                </a:cxn>
                <a:cxn ang="0">
                  <a:pos x="csX5702" y="csY5702"/>
                </a:cxn>
                <a:cxn ang="0">
                  <a:pos x="csX5703" y="csY5703"/>
                </a:cxn>
                <a:cxn ang="0">
                  <a:pos x="csX5704" y="csY5704"/>
                </a:cxn>
                <a:cxn ang="0">
                  <a:pos x="csX5705" y="csY5705"/>
                </a:cxn>
                <a:cxn ang="0">
                  <a:pos x="csX5706" y="csY5706"/>
                </a:cxn>
                <a:cxn ang="0">
                  <a:pos x="csX5707" y="csY5707"/>
                </a:cxn>
                <a:cxn ang="0">
                  <a:pos x="csX5708" y="csY5708"/>
                </a:cxn>
                <a:cxn ang="0">
                  <a:pos x="csX5709" y="csY5709"/>
                </a:cxn>
                <a:cxn ang="0">
                  <a:pos x="csX5710" y="csY5710"/>
                </a:cxn>
                <a:cxn ang="0">
                  <a:pos x="csX5711" y="csY5711"/>
                </a:cxn>
                <a:cxn ang="0">
                  <a:pos x="csX5712" y="csY5712"/>
                </a:cxn>
                <a:cxn ang="0">
                  <a:pos x="csX5713" y="csY5713"/>
                </a:cxn>
                <a:cxn ang="0">
                  <a:pos x="csX5714" y="csY5714"/>
                </a:cxn>
                <a:cxn ang="0">
                  <a:pos x="csX5715" y="csY5715"/>
                </a:cxn>
                <a:cxn ang="0">
                  <a:pos x="csX5716" y="csY5716"/>
                </a:cxn>
                <a:cxn ang="0">
                  <a:pos x="csX5717" y="csY5717"/>
                </a:cxn>
                <a:cxn ang="0">
                  <a:pos x="csX5718" y="csY5718"/>
                </a:cxn>
                <a:cxn ang="0">
                  <a:pos x="csX5719" y="csY5719"/>
                </a:cxn>
                <a:cxn ang="0">
                  <a:pos x="csX5720" y="csY5720"/>
                </a:cxn>
                <a:cxn ang="0">
                  <a:pos x="csX5721" y="csY5721"/>
                </a:cxn>
                <a:cxn ang="0">
                  <a:pos x="csX5722" y="csY5722"/>
                </a:cxn>
                <a:cxn ang="0">
                  <a:pos x="csX5723" y="csY5723"/>
                </a:cxn>
                <a:cxn ang="0">
                  <a:pos x="csX5724" y="csY5724"/>
                </a:cxn>
                <a:cxn ang="0">
                  <a:pos x="csX5725" y="csY5725"/>
                </a:cxn>
                <a:cxn ang="0">
                  <a:pos x="csX5726" y="csY5726"/>
                </a:cxn>
                <a:cxn ang="0">
                  <a:pos x="csX5727" y="csY5727"/>
                </a:cxn>
                <a:cxn ang="0">
                  <a:pos x="csX5728" y="csY5728"/>
                </a:cxn>
                <a:cxn ang="0">
                  <a:pos x="csX5729" y="csY5729"/>
                </a:cxn>
                <a:cxn ang="0">
                  <a:pos x="csX5730" y="csY5730"/>
                </a:cxn>
                <a:cxn ang="0">
                  <a:pos x="csX5731" y="csY5731"/>
                </a:cxn>
                <a:cxn ang="0">
                  <a:pos x="csX5732" y="csY5732"/>
                </a:cxn>
                <a:cxn ang="0">
                  <a:pos x="csX5733" y="csY5733"/>
                </a:cxn>
                <a:cxn ang="0">
                  <a:pos x="csX5734" y="csY5734"/>
                </a:cxn>
                <a:cxn ang="0">
                  <a:pos x="csX5735" y="csY5735"/>
                </a:cxn>
                <a:cxn ang="0">
                  <a:pos x="csX5736" y="csY5736"/>
                </a:cxn>
                <a:cxn ang="0">
                  <a:pos x="csX5737" y="csY5737"/>
                </a:cxn>
                <a:cxn ang="0">
                  <a:pos x="csX5738" y="csY5738"/>
                </a:cxn>
                <a:cxn ang="0">
                  <a:pos x="csX5739" y="csY5739"/>
                </a:cxn>
                <a:cxn ang="0">
                  <a:pos x="csX5740" y="csY5740"/>
                </a:cxn>
                <a:cxn ang="0">
                  <a:pos x="csX5741" y="csY5741"/>
                </a:cxn>
                <a:cxn ang="0">
                  <a:pos x="csX5742" y="csY5742"/>
                </a:cxn>
                <a:cxn ang="0">
                  <a:pos x="csX5743" y="csY5743"/>
                </a:cxn>
                <a:cxn ang="0">
                  <a:pos x="csX5744" y="csY5744"/>
                </a:cxn>
                <a:cxn ang="0">
                  <a:pos x="csX5745" y="csY5745"/>
                </a:cxn>
                <a:cxn ang="0">
                  <a:pos x="csX5746" y="csY5746"/>
                </a:cxn>
                <a:cxn ang="0">
                  <a:pos x="csX5747" y="csY5747"/>
                </a:cxn>
                <a:cxn ang="0">
                  <a:pos x="csX5748" y="csY5748"/>
                </a:cxn>
                <a:cxn ang="0">
                  <a:pos x="csX5749" y="csY5749"/>
                </a:cxn>
                <a:cxn ang="0">
                  <a:pos x="csX5750" y="csY5750"/>
                </a:cxn>
                <a:cxn ang="0">
                  <a:pos x="csX5751" y="csY5751"/>
                </a:cxn>
                <a:cxn ang="0">
                  <a:pos x="csX5752" y="csY5752"/>
                </a:cxn>
                <a:cxn ang="0">
                  <a:pos x="csX5753" y="csY5753"/>
                </a:cxn>
                <a:cxn ang="0">
                  <a:pos x="csX5754" y="csY5754"/>
                </a:cxn>
                <a:cxn ang="0">
                  <a:pos x="csX5755" y="csY5755"/>
                </a:cxn>
                <a:cxn ang="0">
                  <a:pos x="csX5756" y="csY5756"/>
                </a:cxn>
                <a:cxn ang="0">
                  <a:pos x="csX5757" y="csY5757"/>
                </a:cxn>
                <a:cxn ang="0">
                  <a:pos x="csX5758" y="csY5758"/>
                </a:cxn>
                <a:cxn ang="0">
                  <a:pos x="csX5759" y="csY5759"/>
                </a:cxn>
                <a:cxn ang="0">
                  <a:pos x="csX5760" y="csY5760"/>
                </a:cxn>
                <a:cxn ang="0">
                  <a:pos x="csX5761" y="csY5761"/>
                </a:cxn>
                <a:cxn ang="0">
                  <a:pos x="csX5762" y="csY5762"/>
                </a:cxn>
                <a:cxn ang="0">
                  <a:pos x="csX5763" y="csY5763"/>
                </a:cxn>
                <a:cxn ang="0">
                  <a:pos x="csX5764" y="csY5764"/>
                </a:cxn>
                <a:cxn ang="0">
                  <a:pos x="csX5765" y="csY5765"/>
                </a:cxn>
                <a:cxn ang="0">
                  <a:pos x="csX5766" y="csY5766"/>
                </a:cxn>
                <a:cxn ang="0">
                  <a:pos x="csX5767" y="csY5767"/>
                </a:cxn>
                <a:cxn ang="0">
                  <a:pos x="csX5768" y="csY5768"/>
                </a:cxn>
                <a:cxn ang="0">
                  <a:pos x="csX5769" y="csY5769"/>
                </a:cxn>
                <a:cxn ang="0">
                  <a:pos x="csX5770" y="csY5770"/>
                </a:cxn>
                <a:cxn ang="0">
                  <a:pos x="csX5771" y="csY5771"/>
                </a:cxn>
                <a:cxn ang="0">
                  <a:pos x="csX5772" y="csY5772"/>
                </a:cxn>
                <a:cxn ang="0">
                  <a:pos x="csX5773" y="csY5773"/>
                </a:cxn>
                <a:cxn ang="0">
                  <a:pos x="csX5774" y="csY5774"/>
                </a:cxn>
                <a:cxn ang="0">
                  <a:pos x="csX5775" y="csY5775"/>
                </a:cxn>
                <a:cxn ang="0">
                  <a:pos x="csX5776" y="csY5776"/>
                </a:cxn>
                <a:cxn ang="0">
                  <a:pos x="csX5777" y="csY5777"/>
                </a:cxn>
                <a:cxn ang="0">
                  <a:pos x="csX5778" y="csY5778"/>
                </a:cxn>
                <a:cxn ang="0">
                  <a:pos x="csX5779" y="csY5779"/>
                </a:cxn>
                <a:cxn ang="0">
                  <a:pos x="csX5780" y="csY5780"/>
                </a:cxn>
                <a:cxn ang="0">
                  <a:pos x="csX5781" y="csY5781"/>
                </a:cxn>
                <a:cxn ang="0">
                  <a:pos x="csX5782" y="csY5782"/>
                </a:cxn>
                <a:cxn ang="0">
                  <a:pos x="csX5783" y="csY5783"/>
                </a:cxn>
                <a:cxn ang="0">
                  <a:pos x="csX5784" y="csY5784"/>
                </a:cxn>
                <a:cxn ang="0">
                  <a:pos x="csX5785" y="csY5785"/>
                </a:cxn>
                <a:cxn ang="0">
                  <a:pos x="csX5786" y="csY5786"/>
                </a:cxn>
                <a:cxn ang="0">
                  <a:pos x="csX5787" y="csY5787"/>
                </a:cxn>
                <a:cxn ang="0">
                  <a:pos x="csX5788" y="csY5788"/>
                </a:cxn>
                <a:cxn ang="0">
                  <a:pos x="csX5789" y="csY5789"/>
                </a:cxn>
                <a:cxn ang="0">
                  <a:pos x="csX5790" y="csY5790"/>
                </a:cxn>
                <a:cxn ang="0">
                  <a:pos x="csX5791" y="csY5791"/>
                </a:cxn>
                <a:cxn ang="0">
                  <a:pos x="csX5792" y="csY5792"/>
                </a:cxn>
                <a:cxn ang="0">
                  <a:pos x="csX5793" y="csY5793"/>
                </a:cxn>
                <a:cxn ang="0">
                  <a:pos x="csX5794" y="csY5794"/>
                </a:cxn>
                <a:cxn ang="0">
                  <a:pos x="csX5795" y="csY5795"/>
                </a:cxn>
                <a:cxn ang="0">
                  <a:pos x="csX5796" y="csY5796"/>
                </a:cxn>
                <a:cxn ang="0">
                  <a:pos x="csX5797" y="csY5797"/>
                </a:cxn>
                <a:cxn ang="0">
                  <a:pos x="csX5798" y="csY5798"/>
                </a:cxn>
                <a:cxn ang="0">
                  <a:pos x="csX5799" y="csY5799"/>
                </a:cxn>
                <a:cxn ang="0">
                  <a:pos x="csX5800" y="csY5800"/>
                </a:cxn>
                <a:cxn ang="0">
                  <a:pos x="csX5801" y="csY5801"/>
                </a:cxn>
                <a:cxn ang="0">
                  <a:pos x="csX5802" y="csY5802"/>
                </a:cxn>
                <a:cxn ang="0">
                  <a:pos x="csX5803" y="csY5803"/>
                </a:cxn>
                <a:cxn ang="0">
                  <a:pos x="csX5804" y="csY5804"/>
                </a:cxn>
                <a:cxn ang="0">
                  <a:pos x="csX5805" y="csY5805"/>
                </a:cxn>
                <a:cxn ang="0">
                  <a:pos x="csX5806" y="csY5806"/>
                </a:cxn>
                <a:cxn ang="0">
                  <a:pos x="csX5807" y="csY5807"/>
                </a:cxn>
                <a:cxn ang="0">
                  <a:pos x="csX5808" y="csY5808"/>
                </a:cxn>
                <a:cxn ang="0">
                  <a:pos x="csX5809" y="csY5809"/>
                </a:cxn>
                <a:cxn ang="0">
                  <a:pos x="csX5810" y="csY5810"/>
                </a:cxn>
                <a:cxn ang="0">
                  <a:pos x="csX5811" y="csY5811"/>
                </a:cxn>
                <a:cxn ang="0">
                  <a:pos x="csX5812" y="csY5812"/>
                </a:cxn>
                <a:cxn ang="0">
                  <a:pos x="csX5813" y="csY5813"/>
                </a:cxn>
                <a:cxn ang="0">
                  <a:pos x="csX5814" y="csY5814"/>
                </a:cxn>
                <a:cxn ang="0">
                  <a:pos x="csX5815" y="csY5815"/>
                </a:cxn>
                <a:cxn ang="0">
                  <a:pos x="csX5816" y="csY5816"/>
                </a:cxn>
                <a:cxn ang="0">
                  <a:pos x="csX5817" y="csY5817"/>
                </a:cxn>
                <a:cxn ang="0">
                  <a:pos x="csX5818" y="csY5818"/>
                </a:cxn>
                <a:cxn ang="0">
                  <a:pos x="csX5819" y="csY5819"/>
                </a:cxn>
                <a:cxn ang="0">
                  <a:pos x="csX5820" y="csY5820"/>
                </a:cxn>
                <a:cxn ang="0">
                  <a:pos x="csX5821" y="csY5821"/>
                </a:cxn>
                <a:cxn ang="0">
                  <a:pos x="csX5822" y="csY5822"/>
                </a:cxn>
                <a:cxn ang="0">
                  <a:pos x="csX5823" y="csY5823"/>
                </a:cxn>
                <a:cxn ang="0">
                  <a:pos x="csX5824" y="csY5824"/>
                </a:cxn>
                <a:cxn ang="0">
                  <a:pos x="csX5825" y="csY5825"/>
                </a:cxn>
                <a:cxn ang="0">
                  <a:pos x="csX5826" y="csY5826"/>
                </a:cxn>
                <a:cxn ang="0">
                  <a:pos x="csX5827" y="csY5827"/>
                </a:cxn>
                <a:cxn ang="0">
                  <a:pos x="csX5828" y="csY5828"/>
                </a:cxn>
                <a:cxn ang="0">
                  <a:pos x="csX5829" y="csY5829"/>
                </a:cxn>
                <a:cxn ang="0">
                  <a:pos x="csX5830" y="csY5830"/>
                </a:cxn>
                <a:cxn ang="0">
                  <a:pos x="csX5831" y="csY5831"/>
                </a:cxn>
                <a:cxn ang="0">
                  <a:pos x="csX5832" y="csY5832"/>
                </a:cxn>
                <a:cxn ang="0">
                  <a:pos x="csX5833" y="csY5833"/>
                </a:cxn>
                <a:cxn ang="0">
                  <a:pos x="csX5834" y="csY5834"/>
                </a:cxn>
                <a:cxn ang="0">
                  <a:pos x="csX5835" y="csY5835"/>
                </a:cxn>
                <a:cxn ang="0">
                  <a:pos x="csX5836" y="csY5836"/>
                </a:cxn>
                <a:cxn ang="0">
                  <a:pos x="csX5837" y="csY5837"/>
                </a:cxn>
                <a:cxn ang="0">
                  <a:pos x="csX5838" y="csY5838"/>
                </a:cxn>
                <a:cxn ang="0">
                  <a:pos x="csX5839" y="csY5839"/>
                </a:cxn>
                <a:cxn ang="0">
                  <a:pos x="csX5840" y="csY5840"/>
                </a:cxn>
                <a:cxn ang="0">
                  <a:pos x="csX5841" y="csY5841"/>
                </a:cxn>
                <a:cxn ang="0">
                  <a:pos x="csX5842" y="csY5842"/>
                </a:cxn>
                <a:cxn ang="0">
                  <a:pos x="csX5843" y="csY5843"/>
                </a:cxn>
                <a:cxn ang="0">
                  <a:pos x="csX5844" y="csY5844"/>
                </a:cxn>
                <a:cxn ang="0">
                  <a:pos x="csX5845" y="csY5845"/>
                </a:cxn>
                <a:cxn ang="0">
                  <a:pos x="csX5846" y="csY5846"/>
                </a:cxn>
                <a:cxn ang="0">
                  <a:pos x="csX5847" y="csY5847"/>
                </a:cxn>
                <a:cxn ang="0">
                  <a:pos x="csX5848" y="csY5848"/>
                </a:cxn>
                <a:cxn ang="0">
                  <a:pos x="csX5849" y="csY5849"/>
                </a:cxn>
                <a:cxn ang="0">
                  <a:pos x="csX5850" y="csY5850"/>
                </a:cxn>
                <a:cxn ang="0">
                  <a:pos x="csX5851" y="csY5851"/>
                </a:cxn>
                <a:cxn ang="0">
                  <a:pos x="csX5852" y="csY5852"/>
                </a:cxn>
                <a:cxn ang="0">
                  <a:pos x="csX5853" y="csY5853"/>
                </a:cxn>
                <a:cxn ang="0">
                  <a:pos x="csX5854" y="csY5854"/>
                </a:cxn>
                <a:cxn ang="0">
                  <a:pos x="csX5855" y="csY5855"/>
                </a:cxn>
                <a:cxn ang="0">
                  <a:pos x="csX5856" y="csY5856"/>
                </a:cxn>
                <a:cxn ang="0">
                  <a:pos x="csX5857" y="csY5857"/>
                </a:cxn>
                <a:cxn ang="0">
                  <a:pos x="csX5858" y="csY5858"/>
                </a:cxn>
                <a:cxn ang="0">
                  <a:pos x="csX5859" y="csY5859"/>
                </a:cxn>
                <a:cxn ang="0">
                  <a:pos x="csX5860" y="csY5860"/>
                </a:cxn>
                <a:cxn ang="0">
                  <a:pos x="csX5861" y="csY5861"/>
                </a:cxn>
                <a:cxn ang="0">
                  <a:pos x="csX5862" y="csY5862"/>
                </a:cxn>
                <a:cxn ang="0">
                  <a:pos x="csX5863" y="csY5863"/>
                </a:cxn>
                <a:cxn ang="0">
                  <a:pos x="csX5864" y="csY5864"/>
                </a:cxn>
                <a:cxn ang="0">
                  <a:pos x="csX5865" y="csY5865"/>
                </a:cxn>
                <a:cxn ang="0">
                  <a:pos x="csX5866" y="csY5866"/>
                </a:cxn>
                <a:cxn ang="0">
                  <a:pos x="csX5867" y="csY5867"/>
                </a:cxn>
                <a:cxn ang="0">
                  <a:pos x="csX5868" y="csY5868"/>
                </a:cxn>
                <a:cxn ang="0">
                  <a:pos x="csX5869" y="csY5869"/>
                </a:cxn>
                <a:cxn ang="0">
                  <a:pos x="csX5870" y="csY5870"/>
                </a:cxn>
                <a:cxn ang="0">
                  <a:pos x="csX5871" y="csY5871"/>
                </a:cxn>
                <a:cxn ang="0">
                  <a:pos x="csX5872" y="csY5872"/>
                </a:cxn>
                <a:cxn ang="0">
                  <a:pos x="csX5873" y="csY5873"/>
                </a:cxn>
                <a:cxn ang="0">
                  <a:pos x="csX5874" y="csY5874"/>
                </a:cxn>
                <a:cxn ang="0">
                  <a:pos x="csX5875" y="csY5875"/>
                </a:cxn>
                <a:cxn ang="0">
                  <a:pos x="csX5876" y="csY5876"/>
                </a:cxn>
                <a:cxn ang="0">
                  <a:pos x="csX5877" y="csY5877"/>
                </a:cxn>
                <a:cxn ang="0">
                  <a:pos x="csX5878" y="csY5878"/>
                </a:cxn>
                <a:cxn ang="0">
                  <a:pos x="csX5879" y="csY5879"/>
                </a:cxn>
                <a:cxn ang="0">
                  <a:pos x="csX5880" y="csY5880"/>
                </a:cxn>
                <a:cxn ang="0">
                  <a:pos x="csX5881" y="csY5881"/>
                </a:cxn>
                <a:cxn ang="0">
                  <a:pos x="csX5882" y="csY5882"/>
                </a:cxn>
                <a:cxn ang="0">
                  <a:pos x="csX5883" y="csY5883"/>
                </a:cxn>
                <a:cxn ang="0">
                  <a:pos x="csX5884" y="csY5884"/>
                </a:cxn>
                <a:cxn ang="0">
                  <a:pos x="csX5885" y="csY5885"/>
                </a:cxn>
                <a:cxn ang="0">
                  <a:pos x="csX5886" y="csY5886"/>
                </a:cxn>
                <a:cxn ang="0">
                  <a:pos x="csX5887" y="csY5887"/>
                </a:cxn>
                <a:cxn ang="0">
                  <a:pos x="csX5888" y="csY5888"/>
                </a:cxn>
                <a:cxn ang="0">
                  <a:pos x="csX5889" y="csY5889"/>
                </a:cxn>
                <a:cxn ang="0">
                  <a:pos x="csX5890" y="csY5890"/>
                </a:cxn>
                <a:cxn ang="0">
                  <a:pos x="csX5891" y="csY5891"/>
                </a:cxn>
                <a:cxn ang="0">
                  <a:pos x="csX5892" y="csY5892"/>
                </a:cxn>
                <a:cxn ang="0">
                  <a:pos x="csX5893" y="csY5893"/>
                </a:cxn>
                <a:cxn ang="0">
                  <a:pos x="csX5894" y="csY5894"/>
                </a:cxn>
                <a:cxn ang="0">
                  <a:pos x="csX5895" y="csY5895"/>
                </a:cxn>
                <a:cxn ang="0">
                  <a:pos x="csX5896" y="csY5896"/>
                </a:cxn>
                <a:cxn ang="0">
                  <a:pos x="csX5897" y="csY5897"/>
                </a:cxn>
                <a:cxn ang="0">
                  <a:pos x="csX5898" y="csY5898"/>
                </a:cxn>
                <a:cxn ang="0">
                  <a:pos x="csX5899" y="csY5899"/>
                </a:cxn>
                <a:cxn ang="0">
                  <a:pos x="csX5900" y="csY5900"/>
                </a:cxn>
                <a:cxn ang="0">
                  <a:pos x="csX5901" y="csY5901"/>
                </a:cxn>
                <a:cxn ang="0">
                  <a:pos x="csX5902" y="csY5902"/>
                </a:cxn>
                <a:cxn ang="0">
                  <a:pos x="csX5903" y="csY5903"/>
                </a:cxn>
                <a:cxn ang="0">
                  <a:pos x="csX5904" y="csY5904"/>
                </a:cxn>
                <a:cxn ang="0">
                  <a:pos x="csX5905" y="csY5905"/>
                </a:cxn>
                <a:cxn ang="0">
                  <a:pos x="csX5906" y="csY5906"/>
                </a:cxn>
                <a:cxn ang="0">
                  <a:pos x="csX5907" y="csY5907"/>
                </a:cxn>
                <a:cxn ang="0">
                  <a:pos x="csX5908" y="csY5908"/>
                </a:cxn>
                <a:cxn ang="0">
                  <a:pos x="csX5909" y="csY5909"/>
                </a:cxn>
                <a:cxn ang="0">
                  <a:pos x="csX5910" y="csY5910"/>
                </a:cxn>
                <a:cxn ang="0">
                  <a:pos x="csX5911" y="csY5911"/>
                </a:cxn>
                <a:cxn ang="0">
                  <a:pos x="csX5912" y="csY5912"/>
                </a:cxn>
                <a:cxn ang="0">
                  <a:pos x="csX5913" y="csY5913"/>
                </a:cxn>
                <a:cxn ang="0">
                  <a:pos x="csX5914" y="csY5914"/>
                </a:cxn>
                <a:cxn ang="0">
                  <a:pos x="csX5915" y="csY5915"/>
                </a:cxn>
                <a:cxn ang="0">
                  <a:pos x="csX5916" y="csY5916"/>
                </a:cxn>
                <a:cxn ang="0">
                  <a:pos x="csX5917" y="csY5917"/>
                </a:cxn>
                <a:cxn ang="0">
                  <a:pos x="csX5918" y="csY5918"/>
                </a:cxn>
                <a:cxn ang="0">
                  <a:pos x="csX5919" y="csY5919"/>
                </a:cxn>
                <a:cxn ang="0">
                  <a:pos x="csX5920" y="csY5920"/>
                </a:cxn>
                <a:cxn ang="0">
                  <a:pos x="csX5921" y="csY5921"/>
                </a:cxn>
                <a:cxn ang="0">
                  <a:pos x="csX5922" y="csY5922"/>
                </a:cxn>
                <a:cxn ang="0">
                  <a:pos x="csX5923" y="csY5923"/>
                </a:cxn>
                <a:cxn ang="0">
                  <a:pos x="csX5924" y="csY5924"/>
                </a:cxn>
                <a:cxn ang="0">
                  <a:pos x="csX5925" y="csY5925"/>
                </a:cxn>
                <a:cxn ang="0">
                  <a:pos x="csX5926" y="csY5926"/>
                </a:cxn>
                <a:cxn ang="0">
                  <a:pos x="csX5927" y="csY5927"/>
                </a:cxn>
                <a:cxn ang="0">
                  <a:pos x="csX5928" y="csY5928"/>
                </a:cxn>
                <a:cxn ang="0">
                  <a:pos x="csX5929" y="csY5929"/>
                </a:cxn>
                <a:cxn ang="0">
                  <a:pos x="csX5930" y="csY5930"/>
                </a:cxn>
                <a:cxn ang="0">
                  <a:pos x="csX5931" y="csY5931"/>
                </a:cxn>
                <a:cxn ang="0">
                  <a:pos x="csX5932" y="csY5932"/>
                </a:cxn>
                <a:cxn ang="0">
                  <a:pos x="csX5933" y="csY5933"/>
                </a:cxn>
                <a:cxn ang="0">
                  <a:pos x="csX5934" y="csY5934"/>
                </a:cxn>
                <a:cxn ang="0">
                  <a:pos x="csX5935" y="csY5935"/>
                </a:cxn>
                <a:cxn ang="0">
                  <a:pos x="csX5936" y="csY5936"/>
                </a:cxn>
                <a:cxn ang="0">
                  <a:pos x="csX5937" y="csY5937"/>
                </a:cxn>
                <a:cxn ang="0">
                  <a:pos x="csX5938" y="csY5938"/>
                </a:cxn>
                <a:cxn ang="0">
                  <a:pos x="csX5939" y="csY5939"/>
                </a:cxn>
                <a:cxn ang="0">
                  <a:pos x="csX5940" y="csY5940"/>
                </a:cxn>
                <a:cxn ang="0">
                  <a:pos x="csX5941" y="csY5941"/>
                </a:cxn>
                <a:cxn ang="0">
                  <a:pos x="csX5942" y="csY5942"/>
                </a:cxn>
                <a:cxn ang="0">
                  <a:pos x="csX5943" y="csY5943"/>
                </a:cxn>
                <a:cxn ang="0">
                  <a:pos x="csX5944" y="csY5944"/>
                </a:cxn>
                <a:cxn ang="0">
                  <a:pos x="csX5945" y="csY5945"/>
                </a:cxn>
                <a:cxn ang="0">
                  <a:pos x="csX5946" y="csY5946"/>
                </a:cxn>
                <a:cxn ang="0">
                  <a:pos x="csX5947" y="csY5947"/>
                </a:cxn>
                <a:cxn ang="0">
                  <a:pos x="csX5948" y="csY5948"/>
                </a:cxn>
                <a:cxn ang="0">
                  <a:pos x="csX5949" y="csY5949"/>
                </a:cxn>
                <a:cxn ang="0">
                  <a:pos x="csX5950" y="csY5950"/>
                </a:cxn>
                <a:cxn ang="0">
                  <a:pos x="csX5951" y="csY5951"/>
                </a:cxn>
                <a:cxn ang="0">
                  <a:pos x="csX5952" y="csY5952"/>
                </a:cxn>
                <a:cxn ang="0">
                  <a:pos x="csX5953" y="csY5953"/>
                </a:cxn>
                <a:cxn ang="0">
                  <a:pos x="csX5954" y="csY5954"/>
                </a:cxn>
                <a:cxn ang="0">
                  <a:pos x="csX5955" y="csY5955"/>
                </a:cxn>
                <a:cxn ang="0">
                  <a:pos x="csX5956" y="csY5956"/>
                </a:cxn>
                <a:cxn ang="0">
                  <a:pos x="csX5957" y="csY5957"/>
                </a:cxn>
                <a:cxn ang="0">
                  <a:pos x="csX5958" y="csY5958"/>
                </a:cxn>
                <a:cxn ang="0">
                  <a:pos x="csX5959" y="csY5959"/>
                </a:cxn>
                <a:cxn ang="0">
                  <a:pos x="csX5960" y="csY5960"/>
                </a:cxn>
                <a:cxn ang="0">
                  <a:pos x="csX5961" y="csY5961"/>
                </a:cxn>
                <a:cxn ang="0">
                  <a:pos x="csX5962" y="csY5962"/>
                </a:cxn>
                <a:cxn ang="0">
                  <a:pos x="csX5963" y="csY5963"/>
                </a:cxn>
                <a:cxn ang="0">
                  <a:pos x="csX5964" y="csY5964"/>
                </a:cxn>
                <a:cxn ang="0">
                  <a:pos x="csX5965" y="csY5965"/>
                </a:cxn>
                <a:cxn ang="0">
                  <a:pos x="csX5966" y="csY5966"/>
                </a:cxn>
                <a:cxn ang="0">
                  <a:pos x="csX5967" y="csY5967"/>
                </a:cxn>
                <a:cxn ang="0">
                  <a:pos x="csX5968" y="csY5968"/>
                </a:cxn>
                <a:cxn ang="0">
                  <a:pos x="csX5969" y="csY5969"/>
                </a:cxn>
                <a:cxn ang="0">
                  <a:pos x="csX5970" y="csY5970"/>
                </a:cxn>
                <a:cxn ang="0">
                  <a:pos x="csX5971" y="csY5971"/>
                </a:cxn>
                <a:cxn ang="0">
                  <a:pos x="csX5972" y="csY5972"/>
                </a:cxn>
                <a:cxn ang="0">
                  <a:pos x="csX5973" y="csY5973"/>
                </a:cxn>
                <a:cxn ang="0">
                  <a:pos x="csX5974" y="csY5974"/>
                </a:cxn>
                <a:cxn ang="0">
                  <a:pos x="csX5975" y="csY5975"/>
                </a:cxn>
                <a:cxn ang="0">
                  <a:pos x="csX5976" y="csY5976"/>
                </a:cxn>
                <a:cxn ang="0">
                  <a:pos x="csX5977" y="csY5977"/>
                </a:cxn>
                <a:cxn ang="0">
                  <a:pos x="csX5978" y="csY5978"/>
                </a:cxn>
                <a:cxn ang="0">
                  <a:pos x="csX5979" y="csY5979"/>
                </a:cxn>
                <a:cxn ang="0">
                  <a:pos x="csX5980" y="csY5980"/>
                </a:cxn>
                <a:cxn ang="0">
                  <a:pos x="csX5981" y="csY5981"/>
                </a:cxn>
                <a:cxn ang="0">
                  <a:pos x="csX5982" y="csY5982"/>
                </a:cxn>
                <a:cxn ang="0">
                  <a:pos x="csX5983" y="csY5983"/>
                </a:cxn>
                <a:cxn ang="0">
                  <a:pos x="csX5984" y="csY5984"/>
                </a:cxn>
                <a:cxn ang="0">
                  <a:pos x="csX5985" y="csY5985"/>
                </a:cxn>
                <a:cxn ang="0">
                  <a:pos x="csX5986" y="csY5986"/>
                </a:cxn>
                <a:cxn ang="0">
                  <a:pos x="csX5987" y="csY5987"/>
                </a:cxn>
                <a:cxn ang="0">
                  <a:pos x="csX5988" y="csY5988"/>
                </a:cxn>
                <a:cxn ang="0">
                  <a:pos x="csX5989" y="csY5989"/>
                </a:cxn>
                <a:cxn ang="0">
                  <a:pos x="csX5990" y="csY5990"/>
                </a:cxn>
                <a:cxn ang="0">
                  <a:pos x="csX5991" y="csY5991"/>
                </a:cxn>
                <a:cxn ang="0">
                  <a:pos x="csX5992" y="csY5992"/>
                </a:cxn>
                <a:cxn ang="0">
                  <a:pos x="csX5993" y="csY5993"/>
                </a:cxn>
                <a:cxn ang="0">
                  <a:pos x="csX5994" y="csY5994"/>
                </a:cxn>
                <a:cxn ang="0">
                  <a:pos x="csX5995" y="csY5995"/>
                </a:cxn>
                <a:cxn ang="0">
                  <a:pos x="csX5996" y="csY5996"/>
                </a:cxn>
                <a:cxn ang="0">
                  <a:pos x="csX5997" y="csY5997"/>
                </a:cxn>
                <a:cxn ang="0">
                  <a:pos x="csX5998" y="csY5998"/>
                </a:cxn>
                <a:cxn ang="0">
                  <a:pos x="csX5999" y="csY5999"/>
                </a:cxn>
                <a:cxn ang="0">
                  <a:pos x="csX6000" y="csY6000"/>
                </a:cxn>
                <a:cxn ang="0">
                  <a:pos x="csX6001" y="csY6001"/>
                </a:cxn>
                <a:cxn ang="0">
                  <a:pos x="csX6002" y="csY6002"/>
                </a:cxn>
                <a:cxn ang="0">
                  <a:pos x="csX6003" y="csY6003"/>
                </a:cxn>
                <a:cxn ang="0">
                  <a:pos x="csX6004" y="csY6004"/>
                </a:cxn>
                <a:cxn ang="0">
                  <a:pos x="csX6005" y="csY6005"/>
                </a:cxn>
                <a:cxn ang="0">
                  <a:pos x="csX6006" y="csY6006"/>
                </a:cxn>
                <a:cxn ang="0">
                  <a:pos x="csX6007" y="csY6007"/>
                </a:cxn>
                <a:cxn ang="0">
                  <a:pos x="csX6008" y="csY6008"/>
                </a:cxn>
                <a:cxn ang="0">
                  <a:pos x="csX6009" y="csY6009"/>
                </a:cxn>
                <a:cxn ang="0">
                  <a:pos x="csX6010" y="csY6010"/>
                </a:cxn>
                <a:cxn ang="0">
                  <a:pos x="csX6011" y="csY6011"/>
                </a:cxn>
                <a:cxn ang="0">
                  <a:pos x="csX6012" y="csY6012"/>
                </a:cxn>
                <a:cxn ang="0">
                  <a:pos x="csX6013" y="csY6013"/>
                </a:cxn>
                <a:cxn ang="0">
                  <a:pos x="csX6014" y="csY6014"/>
                </a:cxn>
                <a:cxn ang="0">
                  <a:pos x="csX6015" y="csY6015"/>
                </a:cxn>
                <a:cxn ang="0">
                  <a:pos x="csX6016" y="csY6016"/>
                </a:cxn>
                <a:cxn ang="0">
                  <a:pos x="csX6017" y="csY6017"/>
                </a:cxn>
                <a:cxn ang="0">
                  <a:pos x="csX6018" y="csY6018"/>
                </a:cxn>
                <a:cxn ang="0">
                  <a:pos x="csX6019" y="csY6019"/>
                </a:cxn>
                <a:cxn ang="0">
                  <a:pos x="csX6020" y="csY6020"/>
                </a:cxn>
                <a:cxn ang="0">
                  <a:pos x="csX6021" y="csY6021"/>
                </a:cxn>
                <a:cxn ang="0">
                  <a:pos x="csX6022" y="csY6022"/>
                </a:cxn>
                <a:cxn ang="0">
                  <a:pos x="csX6023" y="csY6023"/>
                </a:cxn>
                <a:cxn ang="0">
                  <a:pos x="csX6024" y="csY6024"/>
                </a:cxn>
                <a:cxn ang="0">
                  <a:pos x="csX6025" y="csY6025"/>
                </a:cxn>
                <a:cxn ang="0">
                  <a:pos x="csX6026" y="csY6026"/>
                </a:cxn>
                <a:cxn ang="0">
                  <a:pos x="csX6027" y="csY6027"/>
                </a:cxn>
                <a:cxn ang="0">
                  <a:pos x="csX6028" y="csY6028"/>
                </a:cxn>
                <a:cxn ang="0">
                  <a:pos x="csX6029" y="csY6029"/>
                </a:cxn>
                <a:cxn ang="0">
                  <a:pos x="csX6030" y="csY6030"/>
                </a:cxn>
                <a:cxn ang="0">
                  <a:pos x="csX6031" y="csY6031"/>
                </a:cxn>
                <a:cxn ang="0">
                  <a:pos x="csX6032" y="csY6032"/>
                </a:cxn>
                <a:cxn ang="0">
                  <a:pos x="csX6033" y="csY6033"/>
                </a:cxn>
                <a:cxn ang="0">
                  <a:pos x="csX6034" y="csY6034"/>
                </a:cxn>
                <a:cxn ang="0">
                  <a:pos x="csX6035" y="csY6035"/>
                </a:cxn>
                <a:cxn ang="0">
                  <a:pos x="csX6036" y="csY6036"/>
                </a:cxn>
                <a:cxn ang="0">
                  <a:pos x="csX6037" y="csY6037"/>
                </a:cxn>
                <a:cxn ang="0">
                  <a:pos x="csX6038" y="csY6038"/>
                </a:cxn>
                <a:cxn ang="0">
                  <a:pos x="csX6039" y="csY6039"/>
                </a:cxn>
                <a:cxn ang="0">
                  <a:pos x="csX6040" y="csY6040"/>
                </a:cxn>
                <a:cxn ang="0">
                  <a:pos x="csX6041" y="csY6041"/>
                </a:cxn>
                <a:cxn ang="0">
                  <a:pos x="csX6042" y="csY6042"/>
                </a:cxn>
                <a:cxn ang="0">
                  <a:pos x="csX6043" y="csY6043"/>
                </a:cxn>
                <a:cxn ang="0">
                  <a:pos x="csX6044" y="csY6044"/>
                </a:cxn>
                <a:cxn ang="0">
                  <a:pos x="csX6045" y="csY6045"/>
                </a:cxn>
                <a:cxn ang="0">
                  <a:pos x="csX6046" y="csY6046"/>
                </a:cxn>
                <a:cxn ang="0">
                  <a:pos x="csX6047" y="csY6047"/>
                </a:cxn>
                <a:cxn ang="0">
                  <a:pos x="csX6048" y="csY6048"/>
                </a:cxn>
                <a:cxn ang="0">
                  <a:pos x="csX6049" y="csY6049"/>
                </a:cxn>
                <a:cxn ang="0">
                  <a:pos x="csX6050" y="csY6050"/>
                </a:cxn>
                <a:cxn ang="0">
                  <a:pos x="csX6051" y="csY6051"/>
                </a:cxn>
                <a:cxn ang="0">
                  <a:pos x="csX6052" y="csY6052"/>
                </a:cxn>
                <a:cxn ang="0">
                  <a:pos x="csX6053" y="csY6053"/>
                </a:cxn>
                <a:cxn ang="0">
                  <a:pos x="csX6054" y="csY6054"/>
                </a:cxn>
                <a:cxn ang="0">
                  <a:pos x="csX6055" y="csY6055"/>
                </a:cxn>
                <a:cxn ang="0">
                  <a:pos x="csX6056" y="csY6056"/>
                </a:cxn>
                <a:cxn ang="0">
                  <a:pos x="csX6057" y="csY6057"/>
                </a:cxn>
                <a:cxn ang="0">
                  <a:pos x="csX6058" y="csY6058"/>
                </a:cxn>
                <a:cxn ang="0">
                  <a:pos x="csX6059" y="csY6059"/>
                </a:cxn>
                <a:cxn ang="0">
                  <a:pos x="csX6060" y="csY6060"/>
                </a:cxn>
                <a:cxn ang="0">
                  <a:pos x="csX6061" y="csY6061"/>
                </a:cxn>
                <a:cxn ang="0">
                  <a:pos x="csX6062" y="csY6062"/>
                </a:cxn>
                <a:cxn ang="0">
                  <a:pos x="csX6063" y="csY6063"/>
                </a:cxn>
                <a:cxn ang="0">
                  <a:pos x="csX6064" y="csY6064"/>
                </a:cxn>
                <a:cxn ang="0">
                  <a:pos x="csX6065" y="csY6065"/>
                </a:cxn>
                <a:cxn ang="0">
                  <a:pos x="csX6066" y="csY6066"/>
                </a:cxn>
                <a:cxn ang="0">
                  <a:pos x="csX6067" y="csY6067"/>
                </a:cxn>
                <a:cxn ang="0">
                  <a:pos x="csX6068" y="csY6068"/>
                </a:cxn>
                <a:cxn ang="0">
                  <a:pos x="csX6069" y="csY6069"/>
                </a:cxn>
                <a:cxn ang="0">
                  <a:pos x="csX6070" y="csY6070"/>
                </a:cxn>
                <a:cxn ang="0">
                  <a:pos x="csX6071" y="csY6071"/>
                </a:cxn>
                <a:cxn ang="0">
                  <a:pos x="csX6072" y="csY6072"/>
                </a:cxn>
                <a:cxn ang="0">
                  <a:pos x="csX6073" y="csY6073"/>
                </a:cxn>
                <a:cxn ang="0">
                  <a:pos x="csX6074" y="csY6074"/>
                </a:cxn>
                <a:cxn ang="0">
                  <a:pos x="csX6075" y="csY6075"/>
                </a:cxn>
                <a:cxn ang="0">
                  <a:pos x="csX6076" y="csY6076"/>
                </a:cxn>
                <a:cxn ang="0">
                  <a:pos x="csX6077" y="csY6077"/>
                </a:cxn>
                <a:cxn ang="0">
                  <a:pos x="csX6078" y="csY6078"/>
                </a:cxn>
                <a:cxn ang="0">
                  <a:pos x="csX6079" y="csY6079"/>
                </a:cxn>
                <a:cxn ang="0">
                  <a:pos x="csX6080" y="csY6080"/>
                </a:cxn>
                <a:cxn ang="0">
                  <a:pos x="csX6081" y="csY6081"/>
                </a:cxn>
                <a:cxn ang="0">
                  <a:pos x="csX6082" y="csY6082"/>
                </a:cxn>
                <a:cxn ang="0">
                  <a:pos x="csX6083" y="csY6083"/>
                </a:cxn>
                <a:cxn ang="0">
                  <a:pos x="csX6084" y="csY6084"/>
                </a:cxn>
                <a:cxn ang="0">
                  <a:pos x="csX6085" y="csY6085"/>
                </a:cxn>
                <a:cxn ang="0">
                  <a:pos x="csX6086" y="csY6086"/>
                </a:cxn>
                <a:cxn ang="0">
                  <a:pos x="csX6087" y="csY6087"/>
                </a:cxn>
                <a:cxn ang="0">
                  <a:pos x="csX6088" y="csY6088"/>
                </a:cxn>
                <a:cxn ang="0">
                  <a:pos x="csX6089" y="csY6089"/>
                </a:cxn>
                <a:cxn ang="0">
                  <a:pos x="csX6090" y="csY6090"/>
                </a:cxn>
                <a:cxn ang="0">
                  <a:pos x="csX6091" y="csY6091"/>
                </a:cxn>
                <a:cxn ang="0">
                  <a:pos x="csX6092" y="csY6092"/>
                </a:cxn>
                <a:cxn ang="0">
                  <a:pos x="csX6093" y="csY6093"/>
                </a:cxn>
                <a:cxn ang="0">
                  <a:pos x="csX6094" y="csY6094"/>
                </a:cxn>
                <a:cxn ang="0">
                  <a:pos x="csX6095" y="csY6095"/>
                </a:cxn>
                <a:cxn ang="0">
                  <a:pos x="csX6096" y="csY6096"/>
                </a:cxn>
                <a:cxn ang="0">
                  <a:pos x="csX6097" y="csY6097"/>
                </a:cxn>
                <a:cxn ang="0">
                  <a:pos x="csX6098" y="csY6098"/>
                </a:cxn>
                <a:cxn ang="0">
                  <a:pos x="csX6099" y="csY6099"/>
                </a:cxn>
                <a:cxn ang="0">
                  <a:pos x="csX6100" y="csY6100"/>
                </a:cxn>
                <a:cxn ang="0">
                  <a:pos x="csX6101" y="csY6101"/>
                </a:cxn>
                <a:cxn ang="0">
                  <a:pos x="csX6102" y="csY6102"/>
                </a:cxn>
                <a:cxn ang="0">
                  <a:pos x="csX6103" y="csY6103"/>
                </a:cxn>
                <a:cxn ang="0">
                  <a:pos x="csX6104" y="csY6104"/>
                </a:cxn>
                <a:cxn ang="0">
                  <a:pos x="csX6105" y="csY6105"/>
                </a:cxn>
                <a:cxn ang="0">
                  <a:pos x="csX6106" y="csY6106"/>
                </a:cxn>
                <a:cxn ang="0">
                  <a:pos x="csX6107" y="csY6107"/>
                </a:cxn>
                <a:cxn ang="0">
                  <a:pos x="csX6108" y="csY6108"/>
                </a:cxn>
                <a:cxn ang="0">
                  <a:pos x="csX6109" y="csY6109"/>
                </a:cxn>
                <a:cxn ang="0">
                  <a:pos x="csX6110" y="csY6110"/>
                </a:cxn>
                <a:cxn ang="0">
                  <a:pos x="csX6111" y="csY6111"/>
                </a:cxn>
                <a:cxn ang="0">
                  <a:pos x="csX6112" y="csY6112"/>
                </a:cxn>
                <a:cxn ang="0">
                  <a:pos x="csX6113" y="csY6113"/>
                </a:cxn>
                <a:cxn ang="0">
                  <a:pos x="csX6114" y="csY6114"/>
                </a:cxn>
                <a:cxn ang="0">
                  <a:pos x="csX6115" y="csY6115"/>
                </a:cxn>
                <a:cxn ang="0">
                  <a:pos x="csX6116" y="csY6116"/>
                </a:cxn>
                <a:cxn ang="0">
                  <a:pos x="csX6117" y="csY6117"/>
                </a:cxn>
                <a:cxn ang="0">
                  <a:pos x="csX6118" y="csY6118"/>
                </a:cxn>
                <a:cxn ang="0">
                  <a:pos x="csX6119" y="csY6119"/>
                </a:cxn>
                <a:cxn ang="0">
                  <a:pos x="csX6120" y="csY6120"/>
                </a:cxn>
                <a:cxn ang="0">
                  <a:pos x="csX6121" y="csY6121"/>
                </a:cxn>
                <a:cxn ang="0">
                  <a:pos x="csX6122" y="csY6122"/>
                </a:cxn>
                <a:cxn ang="0">
                  <a:pos x="csX6123" y="csY6123"/>
                </a:cxn>
                <a:cxn ang="0">
                  <a:pos x="csX6124" y="csY6124"/>
                </a:cxn>
                <a:cxn ang="0">
                  <a:pos x="csX6125" y="csY6125"/>
                </a:cxn>
                <a:cxn ang="0">
                  <a:pos x="csX6126" y="csY6126"/>
                </a:cxn>
                <a:cxn ang="0">
                  <a:pos x="csX6127" y="csY6127"/>
                </a:cxn>
                <a:cxn ang="0">
                  <a:pos x="csX6128" y="csY6128"/>
                </a:cxn>
                <a:cxn ang="0">
                  <a:pos x="csX6129" y="csY6129"/>
                </a:cxn>
                <a:cxn ang="0">
                  <a:pos x="csX6130" y="csY6130"/>
                </a:cxn>
                <a:cxn ang="0">
                  <a:pos x="csX6131" y="csY6131"/>
                </a:cxn>
                <a:cxn ang="0">
                  <a:pos x="csX6132" y="csY6132"/>
                </a:cxn>
                <a:cxn ang="0">
                  <a:pos x="csX6133" y="csY6133"/>
                </a:cxn>
                <a:cxn ang="0">
                  <a:pos x="csX6134" y="csY6134"/>
                </a:cxn>
                <a:cxn ang="0">
                  <a:pos x="csX6135" y="csY6135"/>
                </a:cxn>
                <a:cxn ang="0">
                  <a:pos x="csX6136" y="csY6136"/>
                </a:cxn>
                <a:cxn ang="0">
                  <a:pos x="csX6137" y="csY6137"/>
                </a:cxn>
                <a:cxn ang="0">
                  <a:pos x="csX6138" y="csY6138"/>
                </a:cxn>
                <a:cxn ang="0">
                  <a:pos x="csX6139" y="csY6139"/>
                </a:cxn>
                <a:cxn ang="0">
                  <a:pos x="csX6140" y="csY6140"/>
                </a:cxn>
                <a:cxn ang="0">
                  <a:pos x="csX6141" y="csY6141"/>
                </a:cxn>
                <a:cxn ang="0">
                  <a:pos x="csX6142" y="csY6142"/>
                </a:cxn>
                <a:cxn ang="0">
                  <a:pos x="csX6143" y="csY6143"/>
                </a:cxn>
                <a:cxn ang="0">
                  <a:pos x="csX6144" y="csY6144"/>
                </a:cxn>
                <a:cxn ang="0">
                  <a:pos x="csX6145" y="csY6145"/>
                </a:cxn>
                <a:cxn ang="0">
                  <a:pos x="csX6146" y="csY6146"/>
                </a:cxn>
                <a:cxn ang="0">
                  <a:pos x="csX6147" y="csY6147"/>
                </a:cxn>
                <a:cxn ang="0">
                  <a:pos x="csX6148" y="csY6148"/>
                </a:cxn>
                <a:cxn ang="0">
                  <a:pos x="csX6149" y="csY6149"/>
                </a:cxn>
                <a:cxn ang="0">
                  <a:pos x="csX6150" y="csY6150"/>
                </a:cxn>
                <a:cxn ang="0">
                  <a:pos x="csX6151" y="csY6151"/>
                </a:cxn>
                <a:cxn ang="0">
                  <a:pos x="csX6152" y="csY6152"/>
                </a:cxn>
                <a:cxn ang="0">
                  <a:pos x="csX6153" y="csY6153"/>
                </a:cxn>
                <a:cxn ang="0">
                  <a:pos x="csX6154" y="csY6154"/>
                </a:cxn>
                <a:cxn ang="0">
                  <a:pos x="csX6155" y="csY6155"/>
                </a:cxn>
                <a:cxn ang="0">
                  <a:pos x="csX6156" y="csY6156"/>
                </a:cxn>
                <a:cxn ang="0">
                  <a:pos x="csX6157" y="csY6157"/>
                </a:cxn>
                <a:cxn ang="0">
                  <a:pos x="csX6158" y="csY6158"/>
                </a:cxn>
                <a:cxn ang="0">
                  <a:pos x="csX6159" y="csY6159"/>
                </a:cxn>
                <a:cxn ang="0">
                  <a:pos x="csX6160" y="csY6160"/>
                </a:cxn>
                <a:cxn ang="0">
                  <a:pos x="csX6161" y="csY6161"/>
                </a:cxn>
                <a:cxn ang="0">
                  <a:pos x="csX6162" y="csY6162"/>
                </a:cxn>
                <a:cxn ang="0">
                  <a:pos x="csX6163" y="csY6163"/>
                </a:cxn>
                <a:cxn ang="0">
                  <a:pos x="csX6164" y="csY6164"/>
                </a:cxn>
                <a:cxn ang="0">
                  <a:pos x="csX6165" y="csY6165"/>
                </a:cxn>
                <a:cxn ang="0">
                  <a:pos x="csX6166" y="csY6166"/>
                </a:cxn>
                <a:cxn ang="0">
                  <a:pos x="csX6167" y="csY6167"/>
                </a:cxn>
                <a:cxn ang="0">
                  <a:pos x="csX6168" y="csY6168"/>
                </a:cxn>
                <a:cxn ang="0">
                  <a:pos x="csX6169" y="csY6169"/>
                </a:cxn>
                <a:cxn ang="0">
                  <a:pos x="csX6170" y="csY6170"/>
                </a:cxn>
                <a:cxn ang="0">
                  <a:pos x="csX6171" y="csY6171"/>
                </a:cxn>
                <a:cxn ang="0">
                  <a:pos x="csX6172" y="csY6172"/>
                </a:cxn>
                <a:cxn ang="0">
                  <a:pos x="csX6173" y="csY6173"/>
                </a:cxn>
                <a:cxn ang="0">
                  <a:pos x="csX6174" y="csY6174"/>
                </a:cxn>
                <a:cxn ang="0">
                  <a:pos x="csX6175" y="csY6175"/>
                </a:cxn>
                <a:cxn ang="0">
                  <a:pos x="csX6176" y="csY6176"/>
                </a:cxn>
                <a:cxn ang="0">
                  <a:pos x="csX6177" y="csY6177"/>
                </a:cxn>
                <a:cxn ang="0">
                  <a:pos x="csX6178" y="csY6178"/>
                </a:cxn>
                <a:cxn ang="0">
                  <a:pos x="csX6179" y="csY6179"/>
                </a:cxn>
                <a:cxn ang="0">
                  <a:pos x="csX6180" y="csY6180"/>
                </a:cxn>
                <a:cxn ang="0">
                  <a:pos x="csX6181" y="csY6181"/>
                </a:cxn>
                <a:cxn ang="0">
                  <a:pos x="csX6182" y="csY6182"/>
                </a:cxn>
                <a:cxn ang="0">
                  <a:pos x="csX6183" y="csY6183"/>
                </a:cxn>
                <a:cxn ang="0">
                  <a:pos x="csX6184" y="csY6184"/>
                </a:cxn>
                <a:cxn ang="0">
                  <a:pos x="csX6185" y="csY6185"/>
                </a:cxn>
                <a:cxn ang="0">
                  <a:pos x="csX6186" y="csY6186"/>
                </a:cxn>
                <a:cxn ang="0">
                  <a:pos x="csX6187" y="csY6187"/>
                </a:cxn>
                <a:cxn ang="0">
                  <a:pos x="csX6188" y="csY6188"/>
                </a:cxn>
                <a:cxn ang="0">
                  <a:pos x="csX6189" y="csY6189"/>
                </a:cxn>
                <a:cxn ang="0">
                  <a:pos x="csX6190" y="csY6190"/>
                </a:cxn>
                <a:cxn ang="0">
                  <a:pos x="csX6191" y="csY6191"/>
                </a:cxn>
                <a:cxn ang="0">
                  <a:pos x="csX6192" y="csY6192"/>
                </a:cxn>
                <a:cxn ang="0">
                  <a:pos x="csX6193" y="csY6193"/>
                </a:cxn>
                <a:cxn ang="0">
                  <a:pos x="csX6194" y="csY6194"/>
                </a:cxn>
                <a:cxn ang="0">
                  <a:pos x="csX6195" y="csY6195"/>
                </a:cxn>
                <a:cxn ang="0">
                  <a:pos x="csX6196" y="csY6196"/>
                </a:cxn>
                <a:cxn ang="0">
                  <a:pos x="csX6197" y="csY6197"/>
                </a:cxn>
                <a:cxn ang="0">
                  <a:pos x="csX6198" y="csY6198"/>
                </a:cxn>
                <a:cxn ang="0">
                  <a:pos x="csX6199" y="csY6199"/>
                </a:cxn>
                <a:cxn ang="0">
                  <a:pos x="csX6200" y="csY6200"/>
                </a:cxn>
                <a:cxn ang="0">
                  <a:pos x="csX6201" y="csY6201"/>
                </a:cxn>
                <a:cxn ang="0">
                  <a:pos x="csX6202" y="csY6202"/>
                </a:cxn>
                <a:cxn ang="0">
                  <a:pos x="csX6203" y="csY6203"/>
                </a:cxn>
                <a:cxn ang="0">
                  <a:pos x="csX6204" y="csY6204"/>
                </a:cxn>
                <a:cxn ang="0">
                  <a:pos x="csX6205" y="csY6205"/>
                </a:cxn>
                <a:cxn ang="0">
                  <a:pos x="csX6206" y="csY6206"/>
                </a:cxn>
                <a:cxn ang="0">
                  <a:pos x="csX6207" y="csY6207"/>
                </a:cxn>
                <a:cxn ang="0">
                  <a:pos x="csX6208" y="csY6208"/>
                </a:cxn>
                <a:cxn ang="0">
                  <a:pos x="csX6209" y="csY6209"/>
                </a:cxn>
                <a:cxn ang="0">
                  <a:pos x="csX6210" y="csY6210"/>
                </a:cxn>
                <a:cxn ang="0">
                  <a:pos x="csX6211" y="csY6211"/>
                </a:cxn>
                <a:cxn ang="0">
                  <a:pos x="csX6212" y="csY6212"/>
                </a:cxn>
                <a:cxn ang="0">
                  <a:pos x="csX6213" y="csY6213"/>
                </a:cxn>
                <a:cxn ang="0">
                  <a:pos x="csX6214" y="csY6214"/>
                </a:cxn>
                <a:cxn ang="0">
                  <a:pos x="csX6215" y="csY6215"/>
                </a:cxn>
                <a:cxn ang="0">
                  <a:pos x="csX6216" y="csY6216"/>
                </a:cxn>
                <a:cxn ang="0">
                  <a:pos x="csX6217" y="csY6217"/>
                </a:cxn>
                <a:cxn ang="0">
                  <a:pos x="csX6218" y="csY6218"/>
                </a:cxn>
                <a:cxn ang="0">
                  <a:pos x="csX6219" y="csY6219"/>
                </a:cxn>
                <a:cxn ang="0">
                  <a:pos x="csX6220" y="csY6220"/>
                </a:cxn>
                <a:cxn ang="0">
                  <a:pos x="csX6221" y="csY6221"/>
                </a:cxn>
                <a:cxn ang="0">
                  <a:pos x="csX6222" y="csY6222"/>
                </a:cxn>
                <a:cxn ang="0">
                  <a:pos x="csX6223" y="csY6223"/>
                </a:cxn>
                <a:cxn ang="0">
                  <a:pos x="csX6224" y="csY6224"/>
                </a:cxn>
                <a:cxn ang="0">
                  <a:pos x="csX6225" y="csY6225"/>
                </a:cxn>
                <a:cxn ang="0">
                  <a:pos x="csX6226" y="csY6226"/>
                </a:cxn>
                <a:cxn ang="0">
                  <a:pos x="csX6227" y="csY6227"/>
                </a:cxn>
                <a:cxn ang="0">
                  <a:pos x="csX6228" y="csY6228"/>
                </a:cxn>
                <a:cxn ang="0">
                  <a:pos x="csX6229" y="csY6229"/>
                </a:cxn>
                <a:cxn ang="0">
                  <a:pos x="csX6230" y="csY6230"/>
                </a:cxn>
                <a:cxn ang="0">
                  <a:pos x="csX6231" y="csY6231"/>
                </a:cxn>
                <a:cxn ang="0">
                  <a:pos x="csX6232" y="csY6232"/>
                </a:cxn>
                <a:cxn ang="0">
                  <a:pos x="csX6233" y="csY6233"/>
                </a:cxn>
                <a:cxn ang="0">
                  <a:pos x="csX6234" y="csY6234"/>
                </a:cxn>
                <a:cxn ang="0">
                  <a:pos x="csX6235" y="csY6235"/>
                </a:cxn>
                <a:cxn ang="0">
                  <a:pos x="csX6236" y="csY6236"/>
                </a:cxn>
                <a:cxn ang="0">
                  <a:pos x="csX6237" y="csY6237"/>
                </a:cxn>
                <a:cxn ang="0">
                  <a:pos x="csX6238" y="csY6238"/>
                </a:cxn>
                <a:cxn ang="0">
                  <a:pos x="csX6239" y="csY6239"/>
                </a:cxn>
                <a:cxn ang="0">
                  <a:pos x="csX6240" y="csY6240"/>
                </a:cxn>
                <a:cxn ang="0">
                  <a:pos x="csX6241" y="csY6241"/>
                </a:cxn>
                <a:cxn ang="0">
                  <a:pos x="csX6242" y="csY6242"/>
                </a:cxn>
                <a:cxn ang="0">
                  <a:pos x="csX6243" y="csY6243"/>
                </a:cxn>
                <a:cxn ang="0">
                  <a:pos x="csX6244" y="csY6244"/>
                </a:cxn>
                <a:cxn ang="0">
                  <a:pos x="csX6245" y="csY6245"/>
                </a:cxn>
                <a:cxn ang="0">
                  <a:pos x="csX6246" y="csY6246"/>
                </a:cxn>
                <a:cxn ang="0">
                  <a:pos x="csX6247" y="csY6247"/>
                </a:cxn>
                <a:cxn ang="0">
                  <a:pos x="csX6248" y="csY6248"/>
                </a:cxn>
                <a:cxn ang="0">
                  <a:pos x="csX6249" y="csY6249"/>
                </a:cxn>
                <a:cxn ang="0">
                  <a:pos x="csX6250" y="csY6250"/>
                </a:cxn>
                <a:cxn ang="0">
                  <a:pos x="csX6251" y="csY6251"/>
                </a:cxn>
                <a:cxn ang="0">
                  <a:pos x="csX6252" y="csY6252"/>
                </a:cxn>
                <a:cxn ang="0">
                  <a:pos x="csX6253" y="csY6253"/>
                </a:cxn>
                <a:cxn ang="0">
                  <a:pos x="csX6254" y="csY6254"/>
                </a:cxn>
                <a:cxn ang="0">
                  <a:pos x="csX6255" y="csY6255"/>
                </a:cxn>
                <a:cxn ang="0">
                  <a:pos x="csX6256" y="csY6256"/>
                </a:cxn>
                <a:cxn ang="0">
                  <a:pos x="csX6257" y="csY6257"/>
                </a:cxn>
                <a:cxn ang="0">
                  <a:pos x="csX6258" y="csY6258"/>
                </a:cxn>
                <a:cxn ang="0">
                  <a:pos x="csX6259" y="csY6259"/>
                </a:cxn>
                <a:cxn ang="0">
                  <a:pos x="csX6260" y="csY6260"/>
                </a:cxn>
                <a:cxn ang="0">
                  <a:pos x="csX6261" y="csY6261"/>
                </a:cxn>
                <a:cxn ang="0">
                  <a:pos x="csX6262" y="csY6262"/>
                </a:cxn>
                <a:cxn ang="0">
                  <a:pos x="csX6263" y="csY6263"/>
                </a:cxn>
                <a:cxn ang="0">
                  <a:pos x="csX6264" y="csY6264"/>
                </a:cxn>
                <a:cxn ang="0">
                  <a:pos x="csX6265" y="csY6265"/>
                </a:cxn>
                <a:cxn ang="0">
                  <a:pos x="csX6266" y="csY6266"/>
                </a:cxn>
                <a:cxn ang="0">
                  <a:pos x="csX6267" y="csY6267"/>
                </a:cxn>
                <a:cxn ang="0">
                  <a:pos x="csX6268" y="csY6268"/>
                </a:cxn>
                <a:cxn ang="0">
                  <a:pos x="csX6269" y="csY6269"/>
                </a:cxn>
                <a:cxn ang="0">
                  <a:pos x="csX6270" y="csY6270"/>
                </a:cxn>
                <a:cxn ang="0">
                  <a:pos x="csX6271" y="csY6271"/>
                </a:cxn>
                <a:cxn ang="0">
                  <a:pos x="csX6272" y="csY6272"/>
                </a:cxn>
                <a:cxn ang="0">
                  <a:pos x="csX6273" y="csY6273"/>
                </a:cxn>
                <a:cxn ang="0">
                  <a:pos x="csX6274" y="csY6274"/>
                </a:cxn>
                <a:cxn ang="0">
                  <a:pos x="csX6275" y="csY6275"/>
                </a:cxn>
                <a:cxn ang="0">
                  <a:pos x="csX6276" y="csY6276"/>
                </a:cxn>
                <a:cxn ang="0">
                  <a:pos x="csX6277" y="csY6277"/>
                </a:cxn>
                <a:cxn ang="0">
                  <a:pos x="csX6278" y="csY6278"/>
                </a:cxn>
                <a:cxn ang="0">
                  <a:pos x="csX6279" y="csY6279"/>
                </a:cxn>
                <a:cxn ang="0">
                  <a:pos x="csX6280" y="csY6280"/>
                </a:cxn>
                <a:cxn ang="0">
                  <a:pos x="csX6281" y="csY6281"/>
                </a:cxn>
                <a:cxn ang="0">
                  <a:pos x="csX6282" y="csY6282"/>
                </a:cxn>
                <a:cxn ang="0">
                  <a:pos x="csX6283" y="csY6283"/>
                </a:cxn>
                <a:cxn ang="0">
                  <a:pos x="csX6284" y="csY6284"/>
                </a:cxn>
                <a:cxn ang="0">
                  <a:pos x="csX6285" y="csY6285"/>
                </a:cxn>
                <a:cxn ang="0">
                  <a:pos x="csX6286" y="csY6286"/>
                </a:cxn>
                <a:cxn ang="0">
                  <a:pos x="csX6287" y="csY6287"/>
                </a:cxn>
                <a:cxn ang="0">
                  <a:pos x="csX6288" y="csY6288"/>
                </a:cxn>
                <a:cxn ang="0">
                  <a:pos x="csX6289" y="csY6289"/>
                </a:cxn>
                <a:cxn ang="0">
                  <a:pos x="csX6290" y="csY6290"/>
                </a:cxn>
                <a:cxn ang="0">
                  <a:pos x="csX6291" y="csY6291"/>
                </a:cxn>
                <a:cxn ang="0">
                  <a:pos x="csX6292" y="csY6292"/>
                </a:cxn>
                <a:cxn ang="0">
                  <a:pos x="csX6293" y="csY6293"/>
                </a:cxn>
                <a:cxn ang="0">
                  <a:pos x="csX6294" y="csY6294"/>
                </a:cxn>
                <a:cxn ang="0">
                  <a:pos x="csX6295" y="csY6295"/>
                </a:cxn>
                <a:cxn ang="0">
                  <a:pos x="csX6296" y="csY6296"/>
                </a:cxn>
                <a:cxn ang="0">
                  <a:pos x="csX6297" y="csY6297"/>
                </a:cxn>
                <a:cxn ang="0">
                  <a:pos x="csX6298" y="csY6298"/>
                </a:cxn>
                <a:cxn ang="0">
                  <a:pos x="csX6299" y="csY6299"/>
                </a:cxn>
                <a:cxn ang="0">
                  <a:pos x="csX6300" y="csY6300"/>
                </a:cxn>
                <a:cxn ang="0">
                  <a:pos x="csX6301" y="csY6301"/>
                </a:cxn>
                <a:cxn ang="0">
                  <a:pos x="csX6302" y="csY6302"/>
                </a:cxn>
                <a:cxn ang="0">
                  <a:pos x="csX6303" y="csY6303"/>
                </a:cxn>
                <a:cxn ang="0">
                  <a:pos x="csX6304" y="csY6304"/>
                </a:cxn>
                <a:cxn ang="0">
                  <a:pos x="csX6305" y="csY6305"/>
                </a:cxn>
                <a:cxn ang="0">
                  <a:pos x="csX6306" y="csY6306"/>
                </a:cxn>
                <a:cxn ang="0">
                  <a:pos x="csX6307" y="csY6307"/>
                </a:cxn>
                <a:cxn ang="0">
                  <a:pos x="csX6308" y="csY6308"/>
                </a:cxn>
                <a:cxn ang="0">
                  <a:pos x="csX6309" y="csY6309"/>
                </a:cxn>
                <a:cxn ang="0">
                  <a:pos x="csX6310" y="csY6310"/>
                </a:cxn>
                <a:cxn ang="0">
                  <a:pos x="csX6311" y="csY6311"/>
                </a:cxn>
                <a:cxn ang="0">
                  <a:pos x="csX6312" y="csY6312"/>
                </a:cxn>
                <a:cxn ang="0">
                  <a:pos x="csX6313" y="csY6313"/>
                </a:cxn>
                <a:cxn ang="0">
                  <a:pos x="csX6314" y="csY6314"/>
                </a:cxn>
                <a:cxn ang="0">
                  <a:pos x="csX6315" y="csY6315"/>
                </a:cxn>
                <a:cxn ang="0">
                  <a:pos x="csX6316" y="csY6316"/>
                </a:cxn>
                <a:cxn ang="0">
                  <a:pos x="csX6317" y="csY6317"/>
                </a:cxn>
                <a:cxn ang="0">
                  <a:pos x="csX6318" y="csY6318"/>
                </a:cxn>
                <a:cxn ang="0">
                  <a:pos x="csX6319" y="csY6319"/>
                </a:cxn>
                <a:cxn ang="0">
                  <a:pos x="csX6320" y="csY6320"/>
                </a:cxn>
                <a:cxn ang="0">
                  <a:pos x="csX6321" y="csY6321"/>
                </a:cxn>
                <a:cxn ang="0">
                  <a:pos x="csX6322" y="csY6322"/>
                </a:cxn>
                <a:cxn ang="0">
                  <a:pos x="csX6323" y="csY6323"/>
                </a:cxn>
                <a:cxn ang="0">
                  <a:pos x="csX6324" y="csY6324"/>
                </a:cxn>
                <a:cxn ang="0">
                  <a:pos x="csX6325" y="csY6325"/>
                </a:cxn>
                <a:cxn ang="0">
                  <a:pos x="csX6326" y="csY6326"/>
                </a:cxn>
                <a:cxn ang="0">
                  <a:pos x="csX6327" y="csY6327"/>
                </a:cxn>
                <a:cxn ang="0">
                  <a:pos x="csX6328" y="csY6328"/>
                </a:cxn>
                <a:cxn ang="0">
                  <a:pos x="csX6329" y="csY6329"/>
                </a:cxn>
                <a:cxn ang="0">
                  <a:pos x="csX6330" y="csY6330"/>
                </a:cxn>
                <a:cxn ang="0">
                  <a:pos x="csX6331" y="csY6331"/>
                </a:cxn>
                <a:cxn ang="0">
                  <a:pos x="csX6332" y="csY6332"/>
                </a:cxn>
                <a:cxn ang="0">
                  <a:pos x="csX6333" y="csY6333"/>
                </a:cxn>
                <a:cxn ang="0">
                  <a:pos x="csX6334" y="csY6334"/>
                </a:cxn>
                <a:cxn ang="0">
                  <a:pos x="csX6335" y="csY6335"/>
                </a:cxn>
                <a:cxn ang="0">
                  <a:pos x="csX6336" y="csY6336"/>
                </a:cxn>
                <a:cxn ang="0">
                  <a:pos x="csX6337" y="csY6337"/>
                </a:cxn>
                <a:cxn ang="0">
                  <a:pos x="csX6338" y="csY6338"/>
                </a:cxn>
                <a:cxn ang="0">
                  <a:pos x="csX6339" y="csY6339"/>
                </a:cxn>
                <a:cxn ang="0">
                  <a:pos x="csX6340" y="csY6340"/>
                </a:cxn>
                <a:cxn ang="0">
                  <a:pos x="csX6341" y="csY6341"/>
                </a:cxn>
                <a:cxn ang="0">
                  <a:pos x="csX6342" y="csY6342"/>
                </a:cxn>
                <a:cxn ang="0">
                  <a:pos x="csX6343" y="csY6343"/>
                </a:cxn>
                <a:cxn ang="0">
                  <a:pos x="csX6344" y="csY6344"/>
                </a:cxn>
                <a:cxn ang="0">
                  <a:pos x="csX6345" y="csY6345"/>
                </a:cxn>
                <a:cxn ang="0">
                  <a:pos x="csX6346" y="csY6346"/>
                </a:cxn>
                <a:cxn ang="0">
                  <a:pos x="csX6347" y="csY6347"/>
                </a:cxn>
                <a:cxn ang="0">
                  <a:pos x="csX6348" y="csY6348"/>
                </a:cxn>
                <a:cxn ang="0">
                  <a:pos x="csX6349" y="csY6349"/>
                </a:cxn>
                <a:cxn ang="0">
                  <a:pos x="csX6350" y="csY6350"/>
                </a:cxn>
                <a:cxn ang="0">
                  <a:pos x="csX6351" y="csY6351"/>
                </a:cxn>
                <a:cxn ang="0">
                  <a:pos x="csX6352" y="csY6352"/>
                </a:cxn>
                <a:cxn ang="0">
                  <a:pos x="csX6353" y="csY6353"/>
                </a:cxn>
                <a:cxn ang="0">
                  <a:pos x="csX6354" y="csY6354"/>
                </a:cxn>
                <a:cxn ang="0">
                  <a:pos x="csX6355" y="csY6355"/>
                </a:cxn>
                <a:cxn ang="0">
                  <a:pos x="csX6356" y="csY6356"/>
                </a:cxn>
                <a:cxn ang="0">
                  <a:pos x="csX6357" y="csY6357"/>
                </a:cxn>
                <a:cxn ang="0">
                  <a:pos x="csX6358" y="csY6358"/>
                </a:cxn>
                <a:cxn ang="0">
                  <a:pos x="csX6359" y="csY6359"/>
                </a:cxn>
                <a:cxn ang="0">
                  <a:pos x="csX6360" y="csY6360"/>
                </a:cxn>
                <a:cxn ang="0">
                  <a:pos x="csX6361" y="csY6361"/>
                </a:cxn>
                <a:cxn ang="0">
                  <a:pos x="csX6362" y="csY6362"/>
                </a:cxn>
                <a:cxn ang="0">
                  <a:pos x="csX6363" y="csY6363"/>
                </a:cxn>
                <a:cxn ang="0">
                  <a:pos x="csX6364" y="csY6364"/>
                </a:cxn>
                <a:cxn ang="0">
                  <a:pos x="csX6365" y="csY6365"/>
                </a:cxn>
                <a:cxn ang="0">
                  <a:pos x="csX6366" y="csY6366"/>
                </a:cxn>
                <a:cxn ang="0">
                  <a:pos x="csX6367" y="csY6367"/>
                </a:cxn>
                <a:cxn ang="0">
                  <a:pos x="csX6368" y="csY6368"/>
                </a:cxn>
                <a:cxn ang="0">
                  <a:pos x="csX6369" y="csY6369"/>
                </a:cxn>
                <a:cxn ang="0">
                  <a:pos x="csX6370" y="csY6370"/>
                </a:cxn>
                <a:cxn ang="0">
                  <a:pos x="csX6371" y="csY6371"/>
                </a:cxn>
                <a:cxn ang="0">
                  <a:pos x="csX6372" y="csY6372"/>
                </a:cxn>
                <a:cxn ang="0">
                  <a:pos x="csX6373" y="csY6373"/>
                </a:cxn>
                <a:cxn ang="0">
                  <a:pos x="csX6374" y="csY6374"/>
                </a:cxn>
                <a:cxn ang="0">
                  <a:pos x="csX6375" y="csY6375"/>
                </a:cxn>
                <a:cxn ang="0">
                  <a:pos x="csX6376" y="csY6376"/>
                </a:cxn>
                <a:cxn ang="0">
                  <a:pos x="csX6377" y="csY6377"/>
                </a:cxn>
                <a:cxn ang="0">
                  <a:pos x="csX6378" y="csY6378"/>
                </a:cxn>
                <a:cxn ang="0">
                  <a:pos x="csX6379" y="csY6379"/>
                </a:cxn>
                <a:cxn ang="0">
                  <a:pos x="csX6380" y="csY6380"/>
                </a:cxn>
                <a:cxn ang="0">
                  <a:pos x="csX6381" y="csY6381"/>
                </a:cxn>
                <a:cxn ang="0">
                  <a:pos x="csX6382" y="csY6382"/>
                </a:cxn>
                <a:cxn ang="0">
                  <a:pos x="csX6383" y="csY6383"/>
                </a:cxn>
                <a:cxn ang="0">
                  <a:pos x="csX6384" y="csY6384"/>
                </a:cxn>
                <a:cxn ang="0">
                  <a:pos x="csX6385" y="csY6385"/>
                </a:cxn>
                <a:cxn ang="0">
                  <a:pos x="csX6386" y="csY6386"/>
                </a:cxn>
                <a:cxn ang="0">
                  <a:pos x="csX6387" y="csY6387"/>
                </a:cxn>
                <a:cxn ang="0">
                  <a:pos x="csX6388" y="csY6388"/>
                </a:cxn>
                <a:cxn ang="0">
                  <a:pos x="csX6389" y="csY6389"/>
                </a:cxn>
                <a:cxn ang="0">
                  <a:pos x="csX6390" y="csY6390"/>
                </a:cxn>
                <a:cxn ang="0">
                  <a:pos x="csX6391" y="csY6391"/>
                </a:cxn>
                <a:cxn ang="0">
                  <a:pos x="csX6392" y="csY6392"/>
                </a:cxn>
                <a:cxn ang="0">
                  <a:pos x="csX6393" y="csY6393"/>
                </a:cxn>
                <a:cxn ang="0">
                  <a:pos x="csX6394" y="csY6394"/>
                </a:cxn>
                <a:cxn ang="0">
                  <a:pos x="csX6395" y="csY6395"/>
                </a:cxn>
                <a:cxn ang="0">
                  <a:pos x="csX6396" y="csY6396"/>
                </a:cxn>
                <a:cxn ang="0">
                  <a:pos x="csX6397" y="csY6397"/>
                </a:cxn>
                <a:cxn ang="0">
                  <a:pos x="csX6398" y="csY6398"/>
                </a:cxn>
                <a:cxn ang="0">
                  <a:pos x="csX6399" y="csY6399"/>
                </a:cxn>
                <a:cxn ang="0">
                  <a:pos x="csX6400" y="csY6400"/>
                </a:cxn>
                <a:cxn ang="0">
                  <a:pos x="csX6401" y="csY6401"/>
                </a:cxn>
                <a:cxn ang="0">
                  <a:pos x="csX6402" y="csY6402"/>
                </a:cxn>
                <a:cxn ang="0">
                  <a:pos x="csX6403" y="csY6403"/>
                </a:cxn>
                <a:cxn ang="0">
                  <a:pos x="csX6404" y="csY6404"/>
                </a:cxn>
                <a:cxn ang="0">
                  <a:pos x="csX6405" y="csY6405"/>
                </a:cxn>
                <a:cxn ang="0">
                  <a:pos x="csX6406" y="csY6406"/>
                </a:cxn>
                <a:cxn ang="0">
                  <a:pos x="csX6407" y="csY6407"/>
                </a:cxn>
                <a:cxn ang="0">
                  <a:pos x="csX6408" y="csY6408"/>
                </a:cxn>
                <a:cxn ang="0">
                  <a:pos x="csX6409" y="csY6409"/>
                </a:cxn>
                <a:cxn ang="0">
                  <a:pos x="csX6410" y="csY6410"/>
                </a:cxn>
                <a:cxn ang="0">
                  <a:pos x="csX6411" y="csY6411"/>
                </a:cxn>
                <a:cxn ang="0">
                  <a:pos x="csX6412" y="csY6412"/>
                </a:cxn>
                <a:cxn ang="0">
                  <a:pos x="csX6413" y="csY6413"/>
                </a:cxn>
                <a:cxn ang="0">
                  <a:pos x="csX6414" y="csY6414"/>
                </a:cxn>
                <a:cxn ang="0">
                  <a:pos x="csX6415" y="csY6415"/>
                </a:cxn>
                <a:cxn ang="0">
                  <a:pos x="csX6416" y="csY6416"/>
                </a:cxn>
                <a:cxn ang="0">
                  <a:pos x="csX6417" y="csY6417"/>
                </a:cxn>
                <a:cxn ang="0">
                  <a:pos x="csX6418" y="csY6418"/>
                </a:cxn>
                <a:cxn ang="0">
                  <a:pos x="csX6419" y="csY6419"/>
                </a:cxn>
                <a:cxn ang="0">
                  <a:pos x="csX6420" y="csY6420"/>
                </a:cxn>
                <a:cxn ang="0">
                  <a:pos x="csX6421" y="csY6421"/>
                </a:cxn>
                <a:cxn ang="0">
                  <a:pos x="csX6422" y="csY6422"/>
                </a:cxn>
                <a:cxn ang="0">
                  <a:pos x="csX6423" y="csY6423"/>
                </a:cxn>
                <a:cxn ang="0">
                  <a:pos x="csX6424" y="csY6424"/>
                </a:cxn>
                <a:cxn ang="0">
                  <a:pos x="csX6425" y="csY6425"/>
                </a:cxn>
                <a:cxn ang="0">
                  <a:pos x="csX6426" y="csY6426"/>
                </a:cxn>
                <a:cxn ang="0">
                  <a:pos x="csX6427" y="csY6427"/>
                </a:cxn>
                <a:cxn ang="0">
                  <a:pos x="csX6428" y="csY6428"/>
                </a:cxn>
                <a:cxn ang="0">
                  <a:pos x="csX6429" y="csY6429"/>
                </a:cxn>
                <a:cxn ang="0">
                  <a:pos x="csX6430" y="csY6430"/>
                </a:cxn>
                <a:cxn ang="0">
                  <a:pos x="csX6431" y="csY6431"/>
                </a:cxn>
                <a:cxn ang="0">
                  <a:pos x="csX6432" y="csY6432"/>
                </a:cxn>
                <a:cxn ang="0">
                  <a:pos x="csX6433" y="csY6433"/>
                </a:cxn>
                <a:cxn ang="0">
                  <a:pos x="csX6434" y="csY6434"/>
                </a:cxn>
                <a:cxn ang="0">
                  <a:pos x="csX6435" y="csY6435"/>
                </a:cxn>
                <a:cxn ang="0">
                  <a:pos x="csX6436" y="csY6436"/>
                </a:cxn>
                <a:cxn ang="0">
                  <a:pos x="csX6437" y="csY6437"/>
                </a:cxn>
                <a:cxn ang="0">
                  <a:pos x="csX6438" y="csY6438"/>
                </a:cxn>
                <a:cxn ang="0">
                  <a:pos x="csX6439" y="csY6439"/>
                </a:cxn>
                <a:cxn ang="0">
                  <a:pos x="csX6440" y="csY6440"/>
                </a:cxn>
                <a:cxn ang="0">
                  <a:pos x="csX6441" y="csY6441"/>
                </a:cxn>
                <a:cxn ang="0">
                  <a:pos x="csX6442" y="csY6442"/>
                </a:cxn>
                <a:cxn ang="0">
                  <a:pos x="csX6443" y="csY6443"/>
                </a:cxn>
                <a:cxn ang="0">
                  <a:pos x="csX6444" y="csY6444"/>
                </a:cxn>
                <a:cxn ang="0">
                  <a:pos x="csX6445" y="csY6445"/>
                </a:cxn>
                <a:cxn ang="0">
                  <a:pos x="csX6446" y="csY6446"/>
                </a:cxn>
                <a:cxn ang="0">
                  <a:pos x="csX6447" y="csY6447"/>
                </a:cxn>
                <a:cxn ang="0">
                  <a:pos x="csX6448" y="csY6448"/>
                </a:cxn>
                <a:cxn ang="0">
                  <a:pos x="csX6449" y="csY6449"/>
                </a:cxn>
                <a:cxn ang="0">
                  <a:pos x="csX6450" y="csY6450"/>
                </a:cxn>
                <a:cxn ang="0">
                  <a:pos x="csX6451" y="csY6451"/>
                </a:cxn>
                <a:cxn ang="0">
                  <a:pos x="csX6452" y="csY6452"/>
                </a:cxn>
                <a:cxn ang="0">
                  <a:pos x="csX6453" y="csY6453"/>
                </a:cxn>
                <a:cxn ang="0">
                  <a:pos x="csX6454" y="csY6454"/>
                </a:cxn>
                <a:cxn ang="0">
                  <a:pos x="csX6455" y="csY6455"/>
                </a:cxn>
                <a:cxn ang="0">
                  <a:pos x="csX6456" y="csY6456"/>
                </a:cxn>
                <a:cxn ang="0">
                  <a:pos x="csX6457" y="csY6457"/>
                </a:cxn>
                <a:cxn ang="0">
                  <a:pos x="csX6458" y="csY6458"/>
                </a:cxn>
                <a:cxn ang="0">
                  <a:pos x="csX6459" y="csY6459"/>
                </a:cxn>
                <a:cxn ang="0">
                  <a:pos x="csX6460" y="csY6460"/>
                </a:cxn>
                <a:cxn ang="0">
                  <a:pos x="csX6461" y="csY6461"/>
                </a:cxn>
                <a:cxn ang="0">
                  <a:pos x="csX6462" y="csY6462"/>
                </a:cxn>
                <a:cxn ang="0">
                  <a:pos x="csX6463" y="csY6463"/>
                </a:cxn>
                <a:cxn ang="0">
                  <a:pos x="csX6464" y="csY6464"/>
                </a:cxn>
                <a:cxn ang="0">
                  <a:pos x="csX6465" y="csY6465"/>
                </a:cxn>
                <a:cxn ang="0">
                  <a:pos x="csX6466" y="csY6466"/>
                </a:cxn>
                <a:cxn ang="0">
                  <a:pos x="csX6467" y="csY6467"/>
                </a:cxn>
                <a:cxn ang="0">
                  <a:pos x="csX6468" y="csY6468"/>
                </a:cxn>
                <a:cxn ang="0">
                  <a:pos x="csX6469" y="csY6469"/>
                </a:cxn>
                <a:cxn ang="0">
                  <a:pos x="csX6470" y="csY6470"/>
                </a:cxn>
                <a:cxn ang="0">
                  <a:pos x="csX6471" y="csY6471"/>
                </a:cxn>
                <a:cxn ang="0">
                  <a:pos x="csX6472" y="csY6472"/>
                </a:cxn>
                <a:cxn ang="0">
                  <a:pos x="csX6473" y="csY6473"/>
                </a:cxn>
                <a:cxn ang="0">
                  <a:pos x="csX6474" y="csY6474"/>
                </a:cxn>
                <a:cxn ang="0">
                  <a:pos x="csX6475" y="csY6475"/>
                </a:cxn>
                <a:cxn ang="0">
                  <a:pos x="csX6476" y="csY6476"/>
                </a:cxn>
                <a:cxn ang="0">
                  <a:pos x="csX6477" y="csY6477"/>
                </a:cxn>
                <a:cxn ang="0">
                  <a:pos x="csX6478" y="csY6478"/>
                </a:cxn>
                <a:cxn ang="0">
                  <a:pos x="csX6479" y="csY6479"/>
                </a:cxn>
                <a:cxn ang="0">
                  <a:pos x="csX6480" y="csY6480"/>
                </a:cxn>
                <a:cxn ang="0">
                  <a:pos x="csX6481" y="csY6481"/>
                </a:cxn>
                <a:cxn ang="0">
                  <a:pos x="csX6482" y="csY6482"/>
                </a:cxn>
                <a:cxn ang="0">
                  <a:pos x="csX6483" y="csY6483"/>
                </a:cxn>
                <a:cxn ang="0">
                  <a:pos x="csX6484" y="csY6484"/>
                </a:cxn>
                <a:cxn ang="0">
                  <a:pos x="csX6485" y="csY6485"/>
                </a:cxn>
                <a:cxn ang="0">
                  <a:pos x="csX6486" y="csY6486"/>
                </a:cxn>
                <a:cxn ang="0">
                  <a:pos x="csX6487" y="csY6487"/>
                </a:cxn>
                <a:cxn ang="0">
                  <a:pos x="csX6488" y="csY6488"/>
                </a:cxn>
                <a:cxn ang="0">
                  <a:pos x="csX6489" y="csY6489"/>
                </a:cxn>
                <a:cxn ang="0">
                  <a:pos x="csX6490" y="csY6490"/>
                </a:cxn>
                <a:cxn ang="0">
                  <a:pos x="csX6491" y="csY6491"/>
                </a:cxn>
                <a:cxn ang="0">
                  <a:pos x="csX6492" y="csY6492"/>
                </a:cxn>
                <a:cxn ang="0">
                  <a:pos x="csX6493" y="csY6493"/>
                </a:cxn>
                <a:cxn ang="0">
                  <a:pos x="csX6494" y="csY6494"/>
                </a:cxn>
                <a:cxn ang="0">
                  <a:pos x="csX6495" y="csY6495"/>
                </a:cxn>
                <a:cxn ang="0">
                  <a:pos x="csX6496" y="csY6496"/>
                </a:cxn>
                <a:cxn ang="0">
                  <a:pos x="csX6497" y="csY6497"/>
                </a:cxn>
                <a:cxn ang="0">
                  <a:pos x="csX6498" y="csY6498"/>
                </a:cxn>
                <a:cxn ang="0">
                  <a:pos x="csX6499" y="csY6499"/>
                </a:cxn>
                <a:cxn ang="0">
                  <a:pos x="csX6500" y="csY6500"/>
                </a:cxn>
                <a:cxn ang="0">
                  <a:pos x="csX6501" y="csY6501"/>
                </a:cxn>
                <a:cxn ang="0">
                  <a:pos x="csX6502" y="csY6502"/>
                </a:cxn>
                <a:cxn ang="0">
                  <a:pos x="csX6503" y="csY6503"/>
                </a:cxn>
                <a:cxn ang="0">
                  <a:pos x="csX6504" y="csY6504"/>
                </a:cxn>
                <a:cxn ang="0">
                  <a:pos x="csX6505" y="csY6505"/>
                </a:cxn>
                <a:cxn ang="0">
                  <a:pos x="csX6506" y="csY6506"/>
                </a:cxn>
                <a:cxn ang="0">
                  <a:pos x="csX6507" y="csY6507"/>
                </a:cxn>
                <a:cxn ang="0">
                  <a:pos x="csX6508" y="csY6508"/>
                </a:cxn>
                <a:cxn ang="0">
                  <a:pos x="csX6509" y="csY6509"/>
                </a:cxn>
                <a:cxn ang="0">
                  <a:pos x="csX6510" y="csY6510"/>
                </a:cxn>
                <a:cxn ang="0">
                  <a:pos x="csX6511" y="csY6511"/>
                </a:cxn>
                <a:cxn ang="0">
                  <a:pos x="csX6512" y="csY6512"/>
                </a:cxn>
                <a:cxn ang="0">
                  <a:pos x="csX6513" y="csY6513"/>
                </a:cxn>
                <a:cxn ang="0">
                  <a:pos x="csX6514" y="csY6514"/>
                </a:cxn>
                <a:cxn ang="0">
                  <a:pos x="csX6515" y="csY6515"/>
                </a:cxn>
                <a:cxn ang="0">
                  <a:pos x="csX6516" y="csY6516"/>
                </a:cxn>
                <a:cxn ang="0">
                  <a:pos x="csX6517" y="csY6517"/>
                </a:cxn>
                <a:cxn ang="0">
                  <a:pos x="csX6518" y="csY6518"/>
                </a:cxn>
                <a:cxn ang="0">
                  <a:pos x="csX6519" y="csY6519"/>
                </a:cxn>
                <a:cxn ang="0">
                  <a:pos x="csX6520" y="csY6520"/>
                </a:cxn>
                <a:cxn ang="0">
                  <a:pos x="csX6521" y="csY6521"/>
                </a:cxn>
                <a:cxn ang="0">
                  <a:pos x="csX6522" y="csY6522"/>
                </a:cxn>
                <a:cxn ang="0">
                  <a:pos x="csX6523" y="csY6523"/>
                </a:cxn>
                <a:cxn ang="0">
                  <a:pos x="csX6524" y="csY6524"/>
                </a:cxn>
                <a:cxn ang="0">
                  <a:pos x="csX6525" y="csY6525"/>
                </a:cxn>
                <a:cxn ang="0">
                  <a:pos x="csX6526" y="csY6526"/>
                </a:cxn>
                <a:cxn ang="0">
                  <a:pos x="csX6527" y="csY6527"/>
                </a:cxn>
                <a:cxn ang="0">
                  <a:pos x="csX6528" y="csY6528"/>
                </a:cxn>
                <a:cxn ang="0">
                  <a:pos x="csX6529" y="csY6529"/>
                </a:cxn>
                <a:cxn ang="0">
                  <a:pos x="csX6530" y="csY6530"/>
                </a:cxn>
                <a:cxn ang="0">
                  <a:pos x="csX6531" y="csY6531"/>
                </a:cxn>
                <a:cxn ang="0">
                  <a:pos x="csX6532" y="csY6532"/>
                </a:cxn>
                <a:cxn ang="0">
                  <a:pos x="csX6533" y="csY6533"/>
                </a:cxn>
                <a:cxn ang="0">
                  <a:pos x="csX6534" y="csY6534"/>
                </a:cxn>
                <a:cxn ang="0">
                  <a:pos x="csX6535" y="csY6535"/>
                </a:cxn>
                <a:cxn ang="0">
                  <a:pos x="csX6536" y="csY6536"/>
                </a:cxn>
                <a:cxn ang="0">
                  <a:pos x="csX6537" y="csY6537"/>
                </a:cxn>
                <a:cxn ang="0">
                  <a:pos x="csX6538" y="csY6538"/>
                </a:cxn>
                <a:cxn ang="0">
                  <a:pos x="csX6539" y="csY6539"/>
                </a:cxn>
                <a:cxn ang="0">
                  <a:pos x="csX6540" y="csY6540"/>
                </a:cxn>
                <a:cxn ang="0">
                  <a:pos x="csX6541" y="csY6541"/>
                </a:cxn>
                <a:cxn ang="0">
                  <a:pos x="csX6542" y="csY6542"/>
                </a:cxn>
                <a:cxn ang="0">
                  <a:pos x="csX6543" y="csY6543"/>
                </a:cxn>
                <a:cxn ang="0">
                  <a:pos x="csX6544" y="csY6544"/>
                </a:cxn>
                <a:cxn ang="0">
                  <a:pos x="csX6545" y="csY6545"/>
                </a:cxn>
                <a:cxn ang="0">
                  <a:pos x="csX6546" y="csY6546"/>
                </a:cxn>
                <a:cxn ang="0">
                  <a:pos x="csX6547" y="csY6547"/>
                </a:cxn>
                <a:cxn ang="0">
                  <a:pos x="csX6548" y="csY6548"/>
                </a:cxn>
                <a:cxn ang="0">
                  <a:pos x="csX6549" y="csY6549"/>
                </a:cxn>
                <a:cxn ang="0">
                  <a:pos x="csX6550" y="csY6550"/>
                </a:cxn>
                <a:cxn ang="0">
                  <a:pos x="csX6551" y="csY6551"/>
                </a:cxn>
                <a:cxn ang="0">
                  <a:pos x="csX6552" y="csY6552"/>
                </a:cxn>
                <a:cxn ang="0">
                  <a:pos x="csX6553" y="csY6553"/>
                </a:cxn>
                <a:cxn ang="0">
                  <a:pos x="csX6554" y="csY6554"/>
                </a:cxn>
                <a:cxn ang="0">
                  <a:pos x="csX6555" y="csY6555"/>
                </a:cxn>
                <a:cxn ang="0">
                  <a:pos x="csX6556" y="csY6556"/>
                </a:cxn>
                <a:cxn ang="0">
                  <a:pos x="csX6557" y="csY6557"/>
                </a:cxn>
                <a:cxn ang="0">
                  <a:pos x="csX6558" y="csY6558"/>
                </a:cxn>
                <a:cxn ang="0">
                  <a:pos x="csX6559" y="csY6559"/>
                </a:cxn>
                <a:cxn ang="0">
                  <a:pos x="csX6560" y="csY6560"/>
                </a:cxn>
                <a:cxn ang="0">
                  <a:pos x="csX6561" y="csY6561"/>
                </a:cxn>
                <a:cxn ang="0">
                  <a:pos x="csX6562" y="csY6562"/>
                </a:cxn>
                <a:cxn ang="0">
                  <a:pos x="csX6563" y="csY6563"/>
                </a:cxn>
                <a:cxn ang="0">
                  <a:pos x="csX6564" y="csY6564"/>
                </a:cxn>
                <a:cxn ang="0">
                  <a:pos x="csX6565" y="csY6565"/>
                </a:cxn>
                <a:cxn ang="0">
                  <a:pos x="csX6566" y="csY6566"/>
                </a:cxn>
                <a:cxn ang="0">
                  <a:pos x="csX6567" y="csY6567"/>
                </a:cxn>
                <a:cxn ang="0">
                  <a:pos x="csX6568" y="csY6568"/>
                </a:cxn>
                <a:cxn ang="0">
                  <a:pos x="csX6569" y="csY6569"/>
                </a:cxn>
                <a:cxn ang="0">
                  <a:pos x="csX6570" y="csY6570"/>
                </a:cxn>
                <a:cxn ang="0">
                  <a:pos x="csX6571" y="csY6571"/>
                </a:cxn>
                <a:cxn ang="0">
                  <a:pos x="csX6572" y="csY6572"/>
                </a:cxn>
                <a:cxn ang="0">
                  <a:pos x="csX6573" y="csY6573"/>
                </a:cxn>
                <a:cxn ang="0">
                  <a:pos x="csX6574" y="csY6574"/>
                </a:cxn>
                <a:cxn ang="0">
                  <a:pos x="csX6575" y="csY6575"/>
                </a:cxn>
                <a:cxn ang="0">
                  <a:pos x="csX6576" y="csY6576"/>
                </a:cxn>
                <a:cxn ang="0">
                  <a:pos x="csX6577" y="csY6577"/>
                </a:cxn>
                <a:cxn ang="0">
                  <a:pos x="csX6578" y="csY6578"/>
                </a:cxn>
                <a:cxn ang="0">
                  <a:pos x="csX6579" y="csY6579"/>
                </a:cxn>
                <a:cxn ang="0">
                  <a:pos x="csX6580" y="csY6580"/>
                </a:cxn>
                <a:cxn ang="0">
                  <a:pos x="csX6581" y="csY6581"/>
                </a:cxn>
                <a:cxn ang="0">
                  <a:pos x="csX6582" y="csY6582"/>
                </a:cxn>
                <a:cxn ang="0">
                  <a:pos x="csX6583" y="csY6583"/>
                </a:cxn>
                <a:cxn ang="0">
                  <a:pos x="csX6584" y="csY6584"/>
                </a:cxn>
                <a:cxn ang="0">
                  <a:pos x="csX6585" y="csY6585"/>
                </a:cxn>
                <a:cxn ang="0">
                  <a:pos x="csX6586" y="csY6586"/>
                </a:cxn>
                <a:cxn ang="0">
                  <a:pos x="csX6587" y="csY6587"/>
                </a:cxn>
                <a:cxn ang="0">
                  <a:pos x="csX6588" y="csY6588"/>
                </a:cxn>
                <a:cxn ang="0">
                  <a:pos x="csX6589" y="csY6589"/>
                </a:cxn>
                <a:cxn ang="0">
                  <a:pos x="csX6590" y="csY6590"/>
                </a:cxn>
                <a:cxn ang="0">
                  <a:pos x="csX6591" y="csY6591"/>
                </a:cxn>
                <a:cxn ang="0">
                  <a:pos x="csX6592" y="csY6592"/>
                </a:cxn>
                <a:cxn ang="0">
                  <a:pos x="csX6593" y="csY6593"/>
                </a:cxn>
                <a:cxn ang="0">
                  <a:pos x="csX6594" y="csY6594"/>
                </a:cxn>
                <a:cxn ang="0">
                  <a:pos x="csX6595" y="csY6595"/>
                </a:cxn>
                <a:cxn ang="0">
                  <a:pos x="csX6596" y="csY6596"/>
                </a:cxn>
                <a:cxn ang="0">
                  <a:pos x="csX6597" y="csY6597"/>
                </a:cxn>
                <a:cxn ang="0">
                  <a:pos x="csX6598" y="csY6598"/>
                </a:cxn>
                <a:cxn ang="0">
                  <a:pos x="csX6599" y="csY6599"/>
                </a:cxn>
                <a:cxn ang="0">
                  <a:pos x="csX6600" y="csY6600"/>
                </a:cxn>
                <a:cxn ang="0">
                  <a:pos x="csX6601" y="csY6601"/>
                </a:cxn>
                <a:cxn ang="0">
                  <a:pos x="csX6602" y="csY6602"/>
                </a:cxn>
                <a:cxn ang="0">
                  <a:pos x="csX6603" y="csY6603"/>
                </a:cxn>
                <a:cxn ang="0">
                  <a:pos x="csX6604" y="csY6604"/>
                </a:cxn>
                <a:cxn ang="0">
                  <a:pos x="csX6605" y="csY6605"/>
                </a:cxn>
                <a:cxn ang="0">
                  <a:pos x="csX6606" y="csY6606"/>
                </a:cxn>
                <a:cxn ang="0">
                  <a:pos x="csX6607" y="csY6607"/>
                </a:cxn>
                <a:cxn ang="0">
                  <a:pos x="csX6608" y="csY6608"/>
                </a:cxn>
                <a:cxn ang="0">
                  <a:pos x="csX6609" y="csY6609"/>
                </a:cxn>
                <a:cxn ang="0">
                  <a:pos x="csX6610" y="csY6610"/>
                </a:cxn>
                <a:cxn ang="0">
                  <a:pos x="csX6611" y="csY6611"/>
                </a:cxn>
                <a:cxn ang="0">
                  <a:pos x="csX6612" y="csY6612"/>
                </a:cxn>
                <a:cxn ang="0">
                  <a:pos x="csX6613" y="csY6613"/>
                </a:cxn>
                <a:cxn ang="0">
                  <a:pos x="csX6614" y="csY6614"/>
                </a:cxn>
                <a:cxn ang="0">
                  <a:pos x="csX6615" y="csY6615"/>
                </a:cxn>
                <a:cxn ang="0">
                  <a:pos x="csX6616" y="csY6616"/>
                </a:cxn>
                <a:cxn ang="0">
                  <a:pos x="csX6617" y="csY6617"/>
                </a:cxn>
                <a:cxn ang="0">
                  <a:pos x="csX6618" y="csY6618"/>
                </a:cxn>
                <a:cxn ang="0">
                  <a:pos x="csX6619" y="csY6619"/>
                </a:cxn>
                <a:cxn ang="0">
                  <a:pos x="csX6620" y="csY6620"/>
                </a:cxn>
                <a:cxn ang="0">
                  <a:pos x="csX6621" y="csY6621"/>
                </a:cxn>
                <a:cxn ang="0">
                  <a:pos x="csX6622" y="csY6622"/>
                </a:cxn>
                <a:cxn ang="0">
                  <a:pos x="csX6623" y="csY6623"/>
                </a:cxn>
                <a:cxn ang="0">
                  <a:pos x="csX6624" y="csY6624"/>
                </a:cxn>
                <a:cxn ang="0">
                  <a:pos x="csX6625" y="csY6625"/>
                </a:cxn>
                <a:cxn ang="0">
                  <a:pos x="csX6626" y="csY6626"/>
                </a:cxn>
                <a:cxn ang="0">
                  <a:pos x="csX6627" y="csY6627"/>
                </a:cxn>
                <a:cxn ang="0">
                  <a:pos x="csX6628" y="csY6628"/>
                </a:cxn>
                <a:cxn ang="0">
                  <a:pos x="csX6629" y="csY6629"/>
                </a:cxn>
                <a:cxn ang="0">
                  <a:pos x="csX6630" y="csY6630"/>
                </a:cxn>
                <a:cxn ang="0">
                  <a:pos x="csX6631" y="csY6631"/>
                </a:cxn>
                <a:cxn ang="0">
                  <a:pos x="csX6632" y="csY6632"/>
                </a:cxn>
                <a:cxn ang="0">
                  <a:pos x="csX6633" y="csY6633"/>
                </a:cxn>
                <a:cxn ang="0">
                  <a:pos x="csX6634" y="csY6634"/>
                </a:cxn>
                <a:cxn ang="0">
                  <a:pos x="csX6635" y="csY6635"/>
                </a:cxn>
                <a:cxn ang="0">
                  <a:pos x="csX6636" y="csY6636"/>
                </a:cxn>
                <a:cxn ang="0">
                  <a:pos x="csX6637" y="csY6637"/>
                </a:cxn>
                <a:cxn ang="0">
                  <a:pos x="csX6638" y="csY6638"/>
                </a:cxn>
                <a:cxn ang="0">
                  <a:pos x="csX6639" y="csY6639"/>
                </a:cxn>
                <a:cxn ang="0">
                  <a:pos x="csX6640" y="csY6640"/>
                </a:cxn>
                <a:cxn ang="0">
                  <a:pos x="csX6641" y="csY6641"/>
                </a:cxn>
                <a:cxn ang="0">
                  <a:pos x="csX6642" y="csY6642"/>
                </a:cxn>
                <a:cxn ang="0">
                  <a:pos x="csX6643" y="csY6643"/>
                </a:cxn>
                <a:cxn ang="0">
                  <a:pos x="csX6644" y="csY6644"/>
                </a:cxn>
                <a:cxn ang="0">
                  <a:pos x="csX6645" y="csY6645"/>
                </a:cxn>
                <a:cxn ang="0">
                  <a:pos x="csX6646" y="csY6646"/>
                </a:cxn>
                <a:cxn ang="0">
                  <a:pos x="csX6647" y="csY6647"/>
                </a:cxn>
                <a:cxn ang="0">
                  <a:pos x="csX6648" y="csY6648"/>
                </a:cxn>
                <a:cxn ang="0">
                  <a:pos x="csX6649" y="csY6649"/>
                </a:cxn>
                <a:cxn ang="0">
                  <a:pos x="csX6650" y="csY6650"/>
                </a:cxn>
                <a:cxn ang="0">
                  <a:pos x="csX6651" y="csY6651"/>
                </a:cxn>
                <a:cxn ang="0">
                  <a:pos x="csX6652" y="csY6652"/>
                </a:cxn>
                <a:cxn ang="0">
                  <a:pos x="csX6653" y="csY6653"/>
                </a:cxn>
                <a:cxn ang="0">
                  <a:pos x="csX6654" y="csY6654"/>
                </a:cxn>
                <a:cxn ang="0">
                  <a:pos x="csX6655" y="csY6655"/>
                </a:cxn>
                <a:cxn ang="0">
                  <a:pos x="csX6656" y="csY6656"/>
                </a:cxn>
                <a:cxn ang="0">
                  <a:pos x="csX6657" y="csY6657"/>
                </a:cxn>
                <a:cxn ang="0">
                  <a:pos x="csX6658" y="csY6658"/>
                </a:cxn>
                <a:cxn ang="0">
                  <a:pos x="csX6659" y="csY6659"/>
                </a:cxn>
                <a:cxn ang="0">
                  <a:pos x="csX6660" y="csY6660"/>
                </a:cxn>
                <a:cxn ang="0">
                  <a:pos x="csX6661" y="csY6661"/>
                </a:cxn>
                <a:cxn ang="0">
                  <a:pos x="csX6662" y="csY6662"/>
                </a:cxn>
                <a:cxn ang="0">
                  <a:pos x="csX6663" y="csY6663"/>
                </a:cxn>
                <a:cxn ang="0">
                  <a:pos x="csX6664" y="csY6664"/>
                </a:cxn>
                <a:cxn ang="0">
                  <a:pos x="csX6665" y="csY6665"/>
                </a:cxn>
                <a:cxn ang="0">
                  <a:pos x="csX6666" y="csY6666"/>
                </a:cxn>
                <a:cxn ang="0">
                  <a:pos x="csX6667" y="csY6667"/>
                </a:cxn>
                <a:cxn ang="0">
                  <a:pos x="csX6668" y="csY6668"/>
                </a:cxn>
                <a:cxn ang="0">
                  <a:pos x="csX6669" y="csY6669"/>
                </a:cxn>
                <a:cxn ang="0">
                  <a:pos x="csX6670" y="csY6670"/>
                </a:cxn>
                <a:cxn ang="0">
                  <a:pos x="csX6671" y="csY6671"/>
                </a:cxn>
                <a:cxn ang="0">
                  <a:pos x="csX6672" y="csY6672"/>
                </a:cxn>
                <a:cxn ang="0">
                  <a:pos x="csX6673" y="csY6673"/>
                </a:cxn>
                <a:cxn ang="0">
                  <a:pos x="csX6674" y="csY6674"/>
                </a:cxn>
                <a:cxn ang="0">
                  <a:pos x="csX6675" y="csY6675"/>
                </a:cxn>
                <a:cxn ang="0">
                  <a:pos x="csX6676" y="csY6676"/>
                </a:cxn>
                <a:cxn ang="0">
                  <a:pos x="csX6677" y="csY6677"/>
                </a:cxn>
                <a:cxn ang="0">
                  <a:pos x="csX6678" y="csY6678"/>
                </a:cxn>
                <a:cxn ang="0">
                  <a:pos x="csX6679" y="csY6679"/>
                </a:cxn>
                <a:cxn ang="0">
                  <a:pos x="csX6680" y="csY6680"/>
                </a:cxn>
                <a:cxn ang="0">
                  <a:pos x="csX6681" y="csY6681"/>
                </a:cxn>
                <a:cxn ang="0">
                  <a:pos x="csX6682" y="csY6682"/>
                </a:cxn>
                <a:cxn ang="0">
                  <a:pos x="csX6683" y="csY6683"/>
                </a:cxn>
                <a:cxn ang="0">
                  <a:pos x="csX6684" y="csY6684"/>
                </a:cxn>
                <a:cxn ang="0">
                  <a:pos x="csX6685" y="csY6685"/>
                </a:cxn>
                <a:cxn ang="0">
                  <a:pos x="csX6686" y="csY6686"/>
                </a:cxn>
                <a:cxn ang="0">
                  <a:pos x="csX6687" y="csY6687"/>
                </a:cxn>
                <a:cxn ang="0">
                  <a:pos x="csX6688" y="csY6688"/>
                </a:cxn>
                <a:cxn ang="0">
                  <a:pos x="csX6689" y="csY6689"/>
                </a:cxn>
                <a:cxn ang="0">
                  <a:pos x="csX6690" y="csY6690"/>
                </a:cxn>
                <a:cxn ang="0">
                  <a:pos x="csX6691" y="csY6691"/>
                </a:cxn>
                <a:cxn ang="0">
                  <a:pos x="csX6692" y="csY6692"/>
                </a:cxn>
                <a:cxn ang="0">
                  <a:pos x="csX6693" y="csY6693"/>
                </a:cxn>
                <a:cxn ang="0">
                  <a:pos x="csX6694" y="csY6694"/>
                </a:cxn>
                <a:cxn ang="0">
                  <a:pos x="csX6695" y="csY6695"/>
                </a:cxn>
                <a:cxn ang="0">
                  <a:pos x="csX6696" y="csY6696"/>
                </a:cxn>
                <a:cxn ang="0">
                  <a:pos x="csX6697" y="csY6697"/>
                </a:cxn>
                <a:cxn ang="0">
                  <a:pos x="csX6698" y="csY6698"/>
                </a:cxn>
                <a:cxn ang="0">
                  <a:pos x="csX6699" y="csY6699"/>
                </a:cxn>
                <a:cxn ang="0">
                  <a:pos x="csX6700" y="csY6700"/>
                </a:cxn>
                <a:cxn ang="0">
                  <a:pos x="csX6701" y="csY6701"/>
                </a:cxn>
                <a:cxn ang="0">
                  <a:pos x="csX6702" y="csY6702"/>
                </a:cxn>
                <a:cxn ang="0">
                  <a:pos x="csX6703" y="csY6703"/>
                </a:cxn>
                <a:cxn ang="0">
                  <a:pos x="csX6704" y="csY6704"/>
                </a:cxn>
                <a:cxn ang="0">
                  <a:pos x="csX6705" y="csY6705"/>
                </a:cxn>
                <a:cxn ang="0">
                  <a:pos x="csX6706" y="csY6706"/>
                </a:cxn>
                <a:cxn ang="0">
                  <a:pos x="csX6707" y="csY6707"/>
                </a:cxn>
                <a:cxn ang="0">
                  <a:pos x="csX6708" y="csY6708"/>
                </a:cxn>
                <a:cxn ang="0">
                  <a:pos x="csX6709" y="csY6709"/>
                </a:cxn>
                <a:cxn ang="0">
                  <a:pos x="csX6710" y="csY6710"/>
                </a:cxn>
                <a:cxn ang="0">
                  <a:pos x="csX6711" y="csY6711"/>
                </a:cxn>
                <a:cxn ang="0">
                  <a:pos x="csX6712" y="csY6712"/>
                </a:cxn>
                <a:cxn ang="0">
                  <a:pos x="csX6713" y="csY6713"/>
                </a:cxn>
                <a:cxn ang="0">
                  <a:pos x="csX6714" y="csY6714"/>
                </a:cxn>
                <a:cxn ang="0">
                  <a:pos x="csX6715" y="csY6715"/>
                </a:cxn>
                <a:cxn ang="0">
                  <a:pos x="csX6716" y="csY6716"/>
                </a:cxn>
                <a:cxn ang="0">
                  <a:pos x="csX6717" y="csY6717"/>
                </a:cxn>
                <a:cxn ang="0">
                  <a:pos x="csX6718" y="csY6718"/>
                </a:cxn>
                <a:cxn ang="0">
                  <a:pos x="csX6719" y="csY6719"/>
                </a:cxn>
                <a:cxn ang="0">
                  <a:pos x="csX6720" y="csY6720"/>
                </a:cxn>
                <a:cxn ang="0">
                  <a:pos x="csX6721" y="csY6721"/>
                </a:cxn>
                <a:cxn ang="0">
                  <a:pos x="csX6722" y="csY6722"/>
                </a:cxn>
                <a:cxn ang="0">
                  <a:pos x="csX6723" y="csY6723"/>
                </a:cxn>
                <a:cxn ang="0">
                  <a:pos x="csX6724" y="csY6724"/>
                </a:cxn>
                <a:cxn ang="0">
                  <a:pos x="csX6725" y="csY6725"/>
                </a:cxn>
                <a:cxn ang="0">
                  <a:pos x="csX6726" y="csY6726"/>
                </a:cxn>
                <a:cxn ang="0">
                  <a:pos x="csX6727" y="csY6727"/>
                </a:cxn>
                <a:cxn ang="0">
                  <a:pos x="csX6728" y="csY6728"/>
                </a:cxn>
                <a:cxn ang="0">
                  <a:pos x="csX6729" y="csY6729"/>
                </a:cxn>
                <a:cxn ang="0">
                  <a:pos x="csX6730" y="csY6730"/>
                </a:cxn>
                <a:cxn ang="0">
                  <a:pos x="csX6731" y="csY6731"/>
                </a:cxn>
                <a:cxn ang="0">
                  <a:pos x="csX6732" y="csY6732"/>
                </a:cxn>
                <a:cxn ang="0">
                  <a:pos x="csX6733" y="csY6733"/>
                </a:cxn>
                <a:cxn ang="0">
                  <a:pos x="csX6734" y="csY6734"/>
                </a:cxn>
                <a:cxn ang="0">
                  <a:pos x="csX6735" y="csY6735"/>
                </a:cxn>
                <a:cxn ang="0">
                  <a:pos x="csX6736" y="csY6736"/>
                </a:cxn>
                <a:cxn ang="0">
                  <a:pos x="csX6737" y="csY6737"/>
                </a:cxn>
                <a:cxn ang="0">
                  <a:pos x="csX6738" y="csY6738"/>
                </a:cxn>
                <a:cxn ang="0">
                  <a:pos x="csX6739" y="csY6739"/>
                </a:cxn>
                <a:cxn ang="0">
                  <a:pos x="csX6740" y="csY6740"/>
                </a:cxn>
                <a:cxn ang="0">
                  <a:pos x="csX6741" y="csY6741"/>
                </a:cxn>
                <a:cxn ang="0">
                  <a:pos x="csX6742" y="csY6742"/>
                </a:cxn>
                <a:cxn ang="0">
                  <a:pos x="csX6743" y="csY6743"/>
                </a:cxn>
                <a:cxn ang="0">
                  <a:pos x="csX6744" y="csY6744"/>
                </a:cxn>
                <a:cxn ang="0">
                  <a:pos x="csX6745" y="csY6745"/>
                </a:cxn>
                <a:cxn ang="0">
                  <a:pos x="csX6746" y="csY6746"/>
                </a:cxn>
                <a:cxn ang="0">
                  <a:pos x="csX6747" y="csY6747"/>
                </a:cxn>
                <a:cxn ang="0">
                  <a:pos x="csX6748" y="csY6748"/>
                </a:cxn>
                <a:cxn ang="0">
                  <a:pos x="csX6749" y="csY6749"/>
                </a:cxn>
                <a:cxn ang="0">
                  <a:pos x="csX6750" y="csY6750"/>
                </a:cxn>
                <a:cxn ang="0">
                  <a:pos x="csX6751" y="csY6751"/>
                </a:cxn>
                <a:cxn ang="0">
                  <a:pos x="csX6752" y="csY6752"/>
                </a:cxn>
                <a:cxn ang="0">
                  <a:pos x="csX6753" y="csY6753"/>
                </a:cxn>
                <a:cxn ang="0">
                  <a:pos x="csX6754" y="csY6754"/>
                </a:cxn>
                <a:cxn ang="0">
                  <a:pos x="csX6755" y="csY6755"/>
                </a:cxn>
                <a:cxn ang="0">
                  <a:pos x="csX6756" y="csY6756"/>
                </a:cxn>
                <a:cxn ang="0">
                  <a:pos x="csX6757" y="csY6757"/>
                </a:cxn>
                <a:cxn ang="0">
                  <a:pos x="csX6758" y="csY6758"/>
                </a:cxn>
                <a:cxn ang="0">
                  <a:pos x="csX6759" y="csY6759"/>
                </a:cxn>
                <a:cxn ang="0">
                  <a:pos x="csX6760" y="csY6760"/>
                </a:cxn>
                <a:cxn ang="0">
                  <a:pos x="csX6761" y="csY6761"/>
                </a:cxn>
                <a:cxn ang="0">
                  <a:pos x="csX6762" y="csY6762"/>
                </a:cxn>
                <a:cxn ang="0">
                  <a:pos x="csX6763" y="csY6763"/>
                </a:cxn>
                <a:cxn ang="0">
                  <a:pos x="csX6764" y="csY6764"/>
                </a:cxn>
                <a:cxn ang="0">
                  <a:pos x="csX6765" y="csY6765"/>
                </a:cxn>
                <a:cxn ang="0">
                  <a:pos x="csX6766" y="csY6766"/>
                </a:cxn>
                <a:cxn ang="0">
                  <a:pos x="csX6767" y="csY6767"/>
                </a:cxn>
                <a:cxn ang="0">
                  <a:pos x="csX6768" y="csY6768"/>
                </a:cxn>
                <a:cxn ang="0">
                  <a:pos x="csX6769" y="csY6769"/>
                </a:cxn>
                <a:cxn ang="0">
                  <a:pos x="csX6770" y="csY6770"/>
                </a:cxn>
                <a:cxn ang="0">
                  <a:pos x="csX6771" y="csY6771"/>
                </a:cxn>
                <a:cxn ang="0">
                  <a:pos x="csX6772" y="csY6772"/>
                </a:cxn>
                <a:cxn ang="0">
                  <a:pos x="csX6773" y="csY6773"/>
                </a:cxn>
                <a:cxn ang="0">
                  <a:pos x="csX6774" y="csY6774"/>
                </a:cxn>
                <a:cxn ang="0">
                  <a:pos x="csX6775" y="csY6775"/>
                </a:cxn>
                <a:cxn ang="0">
                  <a:pos x="csX6776" y="csY6776"/>
                </a:cxn>
                <a:cxn ang="0">
                  <a:pos x="csX6777" y="csY6777"/>
                </a:cxn>
                <a:cxn ang="0">
                  <a:pos x="csX6778" y="csY6778"/>
                </a:cxn>
                <a:cxn ang="0">
                  <a:pos x="csX6779" y="csY6779"/>
                </a:cxn>
                <a:cxn ang="0">
                  <a:pos x="csX6780" y="csY6780"/>
                </a:cxn>
                <a:cxn ang="0">
                  <a:pos x="csX6781" y="csY6781"/>
                </a:cxn>
                <a:cxn ang="0">
                  <a:pos x="csX6782" y="csY6782"/>
                </a:cxn>
                <a:cxn ang="0">
                  <a:pos x="csX6783" y="csY6783"/>
                </a:cxn>
                <a:cxn ang="0">
                  <a:pos x="csX6784" y="csY6784"/>
                </a:cxn>
                <a:cxn ang="0">
                  <a:pos x="csX6785" y="csY6785"/>
                </a:cxn>
                <a:cxn ang="0">
                  <a:pos x="csX6786" y="csY6786"/>
                </a:cxn>
                <a:cxn ang="0">
                  <a:pos x="csX6787" y="csY6787"/>
                </a:cxn>
                <a:cxn ang="0">
                  <a:pos x="csX6788" y="csY6788"/>
                </a:cxn>
                <a:cxn ang="0">
                  <a:pos x="csX6789" y="csY6789"/>
                </a:cxn>
                <a:cxn ang="0">
                  <a:pos x="csX6790" y="csY6790"/>
                </a:cxn>
                <a:cxn ang="0">
                  <a:pos x="csX6791" y="csY6791"/>
                </a:cxn>
                <a:cxn ang="0">
                  <a:pos x="csX6792" y="csY6792"/>
                </a:cxn>
                <a:cxn ang="0">
                  <a:pos x="csX6793" y="csY6793"/>
                </a:cxn>
                <a:cxn ang="0">
                  <a:pos x="csX6794" y="csY6794"/>
                </a:cxn>
                <a:cxn ang="0">
                  <a:pos x="csX6795" y="csY6795"/>
                </a:cxn>
                <a:cxn ang="0">
                  <a:pos x="csX6796" y="csY6796"/>
                </a:cxn>
                <a:cxn ang="0">
                  <a:pos x="csX6797" y="csY6797"/>
                </a:cxn>
                <a:cxn ang="0">
                  <a:pos x="csX6798" y="csY6798"/>
                </a:cxn>
                <a:cxn ang="0">
                  <a:pos x="csX6799" y="csY6799"/>
                </a:cxn>
                <a:cxn ang="0">
                  <a:pos x="csX6800" y="csY6800"/>
                </a:cxn>
                <a:cxn ang="0">
                  <a:pos x="csX6801" y="csY6801"/>
                </a:cxn>
                <a:cxn ang="0">
                  <a:pos x="csX6802" y="csY6802"/>
                </a:cxn>
                <a:cxn ang="0">
                  <a:pos x="csX6803" y="csY6803"/>
                </a:cxn>
                <a:cxn ang="0">
                  <a:pos x="csX6804" y="csY6804"/>
                </a:cxn>
                <a:cxn ang="0">
                  <a:pos x="csX6805" y="csY6805"/>
                </a:cxn>
                <a:cxn ang="0">
                  <a:pos x="csX6806" y="csY6806"/>
                </a:cxn>
                <a:cxn ang="0">
                  <a:pos x="csX6807" y="csY6807"/>
                </a:cxn>
                <a:cxn ang="0">
                  <a:pos x="csX6808" y="csY6808"/>
                </a:cxn>
                <a:cxn ang="0">
                  <a:pos x="csX6809" y="csY6809"/>
                </a:cxn>
                <a:cxn ang="0">
                  <a:pos x="csX6810" y="csY6810"/>
                </a:cxn>
                <a:cxn ang="0">
                  <a:pos x="csX6811" y="csY6811"/>
                </a:cxn>
                <a:cxn ang="0">
                  <a:pos x="csX6812" y="csY6812"/>
                </a:cxn>
                <a:cxn ang="0">
                  <a:pos x="csX6813" y="csY6813"/>
                </a:cxn>
                <a:cxn ang="0">
                  <a:pos x="csX6814" y="csY6814"/>
                </a:cxn>
                <a:cxn ang="0">
                  <a:pos x="csX6815" y="csY6815"/>
                </a:cxn>
                <a:cxn ang="0">
                  <a:pos x="csX6816" y="csY6816"/>
                </a:cxn>
                <a:cxn ang="0">
                  <a:pos x="csX6817" y="csY6817"/>
                </a:cxn>
                <a:cxn ang="0">
                  <a:pos x="csX6818" y="csY6818"/>
                </a:cxn>
                <a:cxn ang="0">
                  <a:pos x="csX6819" y="csY6819"/>
                </a:cxn>
                <a:cxn ang="0">
                  <a:pos x="csX6820" y="csY6820"/>
                </a:cxn>
                <a:cxn ang="0">
                  <a:pos x="csX6821" y="csY6821"/>
                </a:cxn>
                <a:cxn ang="0">
                  <a:pos x="csX6822" y="csY6822"/>
                </a:cxn>
                <a:cxn ang="0">
                  <a:pos x="csX6823" y="csY6823"/>
                </a:cxn>
                <a:cxn ang="0">
                  <a:pos x="csX6824" y="csY6824"/>
                </a:cxn>
                <a:cxn ang="0">
                  <a:pos x="csX6825" y="csY6825"/>
                </a:cxn>
                <a:cxn ang="0">
                  <a:pos x="csX6826" y="csY6826"/>
                </a:cxn>
                <a:cxn ang="0">
                  <a:pos x="csX6827" y="csY6827"/>
                </a:cxn>
                <a:cxn ang="0">
                  <a:pos x="csX6828" y="csY6828"/>
                </a:cxn>
                <a:cxn ang="0">
                  <a:pos x="csX6829" y="csY6829"/>
                </a:cxn>
                <a:cxn ang="0">
                  <a:pos x="csX6830" y="csY6830"/>
                </a:cxn>
                <a:cxn ang="0">
                  <a:pos x="csX6831" y="csY6831"/>
                </a:cxn>
                <a:cxn ang="0">
                  <a:pos x="csX6832" y="csY6832"/>
                </a:cxn>
                <a:cxn ang="0">
                  <a:pos x="csX6833" y="csY6833"/>
                </a:cxn>
                <a:cxn ang="0">
                  <a:pos x="csX6834" y="csY6834"/>
                </a:cxn>
                <a:cxn ang="0">
                  <a:pos x="csX6835" y="csY6835"/>
                </a:cxn>
                <a:cxn ang="0">
                  <a:pos x="csX6836" y="csY6836"/>
                </a:cxn>
                <a:cxn ang="0">
                  <a:pos x="csX6837" y="csY6837"/>
                </a:cxn>
                <a:cxn ang="0">
                  <a:pos x="csX6838" y="csY6838"/>
                </a:cxn>
                <a:cxn ang="0">
                  <a:pos x="csX6839" y="csY6839"/>
                </a:cxn>
                <a:cxn ang="0">
                  <a:pos x="csX6840" y="csY6840"/>
                </a:cxn>
                <a:cxn ang="0">
                  <a:pos x="csX6841" y="csY6841"/>
                </a:cxn>
                <a:cxn ang="0">
                  <a:pos x="csX6842" y="csY6842"/>
                </a:cxn>
                <a:cxn ang="0">
                  <a:pos x="csX6843" y="csY6843"/>
                </a:cxn>
                <a:cxn ang="0">
                  <a:pos x="csX6844" y="csY6844"/>
                </a:cxn>
                <a:cxn ang="0">
                  <a:pos x="csX6845" y="csY6845"/>
                </a:cxn>
                <a:cxn ang="0">
                  <a:pos x="csX6846" y="csY6846"/>
                </a:cxn>
                <a:cxn ang="0">
                  <a:pos x="csX6847" y="csY6847"/>
                </a:cxn>
                <a:cxn ang="0">
                  <a:pos x="csX6848" y="csY6848"/>
                </a:cxn>
                <a:cxn ang="0">
                  <a:pos x="csX6849" y="csY6849"/>
                </a:cxn>
                <a:cxn ang="0">
                  <a:pos x="csX6850" y="csY6850"/>
                </a:cxn>
                <a:cxn ang="0">
                  <a:pos x="csX6851" y="csY6851"/>
                </a:cxn>
                <a:cxn ang="0">
                  <a:pos x="csX6852" y="csY6852"/>
                </a:cxn>
                <a:cxn ang="0">
                  <a:pos x="csX6853" y="csY6853"/>
                </a:cxn>
                <a:cxn ang="0">
                  <a:pos x="csX6854" y="csY6854"/>
                </a:cxn>
                <a:cxn ang="0">
                  <a:pos x="csX6855" y="csY6855"/>
                </a:cxn>
                <a:cxn ang="0">
                  <a:pos x="csX6856" y="csY6856"/>
                </a:cxn>
                <a:cxn ang="0">
                  <a:pos x="csX6857" y="csY6857"/>
                </a:cxn>
                <a:cxn ang="0">
                  <a:pos x="csX6858" y="csY6858"/>
                </a:cxn>
                <a:cxn ang="0">
                  <a:pos x="csX6859" y="csY6859"/>
                </a:cxn>
                <a:cxn ang="0">
                  <a:pos x="csX6860" y="csY6860"/>
                </a:cxn>
                <a:cxn ang="0">
                  <a:pos x="csX6861" y="csY6861"/>
                </a:cxn>
                <a:cxn ang="0">
                  <a:pos x="csX6862" y="csY6862"/>
                </a:cxn>
                <a:cxn ang="0">
                  <a:pos x="csX6863" y="csY6863"/>
                </a:cxn>
                <a:cxn ang="0">
                  <a:pos x="csX6864" y="csY6864"/>
                </a:cxn>
                <a:cxn ang="0">
                  <a:pos x="csX6865" y="csY6865"/>
                </a:cxn>
                <a:cxn ang="0">
                  <a:pos x="csX6866" y="csY6866"/>
                </a:cxn>
                <a:cxn ang="0">
                  <a:pos x="csX6867" y="csY6867"/>
                </a:cxn>
                <a:cxn ang="0">
                  <a:pos x="csX6868" y="csY6868"/>
                </a:cxn>
                <a:cxn ang="0">
                  <a:pos x="csX6869" y="csY6869"/>
                </a:cxn>
                <a:cxn ang="0">
                  <a:pos x="csX6870" y="csY6870"/>
                </a:cxn>
                <a:cxn ang="0">
                  <a:pos x="csX6871" y="csY6871"/>
                </a:cxn>
                <a:cxn ang="0">
                  <a:pos x="csX6872" y="csY6872"/>
                </a:cxn>
                <a:cxn ang="0">
                  <a:pos x="csX6873" y="csY6873"/>
                </a:cxn>
                <a:cxn ang="0">
                  <a:pos x="csX6874" y="csY6874"/>
                </a:cxn>
                <a:cxn ang="0">
                  <a:pos x="csX6875" y="csY6875"/>
                </a:cxn>
                <a:cxn ang="0">
                  <a:pos x="csX6876" y="csY6876"/>
                </a:cxn>
                <a:cxn ang="0">
                  <a:pos x="csX6877" y="csY6877"/>
                </a:cxn>
                <a:cxn ang="0">
                  <a:pos x="csX6878" y="csY6878"/>
                </a:cxn>
                <a:cxn ang="0">
                  <a:pos x="csX6879" y="csY6879"/>
                </a:cxn>
                <a:cxn ang="0">
                  <a:pos x="csX6880" y="csY6880"/>
                </a:cxn>
                <a:cxn ang="0">
                  <a:pos x="csX6881" y="csY6881"/>
                </a:cxn>
                <a:cxn ang="0">
                  <a:pos x="csX6882" y="csY6882"/>
                </a:cxn>
                <a:cxn ang="0">
                  <a:pos x="csX6883" y="csY6883"/>
                </a:cxn>
                <a:cxn ang="0">
                  <a:pos x="csX6884" y="csY6884"/>
                </a:cxn>
                <a:cxn ang="0">
                  <a:pos x="csX6885" y="csY6885"/>
                </a:cxn>
                <a:cxn ang="0">
                  <a:pos x="csX6886" y="csY6886"/>
                </a:cxn>
                <a:cxn ang="0">
                  <a:pos x="csX6887" y="csY6887"/>
                </a:cxn>
                <a:cxn ang="0">
                  <a:pos x="csX6888" y="csY6888"/>
                </a:cxn>
                <a:cxn ang="0">
                  <a:pos x="csX6889" y="csY6889"/>
                </a:cxn>
                <a:cxn ang="0">
                  <a:pos x="csX6890" y="csY6890"/>
                </a:cxn>
                <a:cxn ang="0">
                  <a:pos x="csX6891" y="csY6891"/>
                </a:cxn>
                <a:cxn ang="0">
                  <a:pos x="csX6892" y="csY6892"/>
                </a:cxn>
                <a:cxn ang="0">
                  <a:pos x="csX6893" y="csY6893"/>
                </a:cxn>
                <a:cxn ang="0">
                  <a:pos x="csX6894" y="csY6894"/>
                </a:cxn>
                <a:cxn ang="0">
                  <a:pos x="csX6895" y="csY6895"/>
                </a:cxn>
                <a:cxn ang="0">
                  <a:pos x="csX6896" y="csY6896"/>
                </a:cxn>
                <a:cxn ang="0">
                  <a:pos x="csX6897" y="csY6897"/>
                </a:cxn>
                <a:cxn ang="0">
                  <a:pos x="csX6898" y="csY6898"/>
                </a:cxn>
                <a:cxn ang="0">
                  <a:pos x="csX6899" y="csY6899"/>
                </a:cxn>
                <a:cxn ang="0">
                  <a:pos x="csX6900" y="csY6900"/>
                </a:cxn>
                <a:cxn ang="0">
                  <a:pos x="csX6901" y="csY6901"/>
                </a:cxn>
                <a:cxn ang="0">
                  <a:pos x="csX6902" y="csY6902"/>
                </a:cxn>
                <a:cxn ang="0">
                  <a:pos x="csX6903" y="csY6903"/>
                </a:cxn>
                <a:cxn ang="0">
                  <a:pos x="csX6904" y="csY6904"/>
                </a:cxn>
                <a:cxn ang="0">
                  <a:pos x="csX6905" y="csY6905"/>
                </a:cxn>
                <a:cxn ang="0">
                  <a:pos x="csX6906" y="csY6906"/>
                </a:cxn>
                <a:cxn ang="0">
                  <a:pos x="csX6907" y="csY6907"/>
                </a:cxn>
                <a:cxn ang="0">
                  <a:pos x="csX6908" y="csY6908"/>
                </a:cxn>
                <a:cxn ang="0">
                  <a:pos x="csX6909" y="csY6909"/>
                </a:cxn>
                <a:cxn ang="0">
                  <a:pos x="csX6910" y="csY6910"/>
                </a:cxn>
                <a:cxn ang="0">
                  <a:pos x="csX6911" y="csY6911"/>
                </a:cxn>
                <a:cxn ang="0">
                  <a:pos x="csX6912" y="csY6912"/>
                </a:cxn>
                <a:cxn ang="0">
                  <a:pos x="csX6913" y="csY6913"/>
                </a:cxn>
                <a:cxn ang="0">
                  <a:pos x="csX6914" y="csY6914"/>
                </a:cxn>
                <a:cxn ang="0">
                  <a:pos x="csX6915" y="csY6915"/>
                </a:cxn>
                <a:cxn ang="0">
                  <a:pos x="csX6916" y="csY6916"/>
                </a:cxn>
                <a:cxn ang="0">
                  <a:pos x="csX6917" y="csY6917"/>
                </a:cxn>
                <a:cxn ang="0">
                  <a:pos x="csX6918" y="csY6918"/>
                </a:cxn>
                <a:cxn ang="0">
                  <a:pos x="csX6919" y="csY6919"/>
                </a:cxn>
                <a:cxn ang="0">
                  <a:pos x="csX6920" y="csY6920"/>
                </a:cxn>
                <a:cxn ang="0">
                  <a:pos x="csX6921" y="csY6921"/>
                </a:cxn>
                <a:cxn ang="0">
                  <a:pos x="csX6922" y="csY6922"/>
                </a:cxn>
                <a:cxn ang="0">
                  <a:pos x="csX6923" y="csY6923"/>
                </a:cxn>
                <a:cxn ang="0">
                  <a:pos x="csX6924" y="csY6924"/>
                </a:cxn>
                <a:cxn ang="0">
                  <a:pos x="csX6925" y="csY6925"/>
                </a:cxn>
                <a:cxn ang="0">
                  <a:pos x="csX6926" y="csY6926"/>
                </a:cxn>
                <a:cxn ang="0">
                  <a:pos x="csX6927" y="csY6927"/>
                </a:cxn>
                <a:cxn ang="0">
                  <a:pos x="csX6928" y="csY6928"/>
                </a:cxn>
                <a:cxn ang="0">
                  <a:pos x="csX6929" y="csY6929"/>
                </a:cxn>
                <a:cxn ang="0">
                  <a:pos x="csX6930" y="csY6930"/>
                </a:cxn>
                <a:cxn ang="0">
                  <a:pos x="csX6931" y="csY6931"/>
                </a:cxn>
                <a:cxn ang="0">
                  <a:pos x="csX6932" y="csY6932"/>
                </a:cxn>
                <a:cxn ang="0">
                  <a:pos x="csX6933" y="csY6933"/>
                </a:cxn>
                <a:cxn ang="0">
                  <a:pos x="csX6934" y="csY6934"/>
                </a:cxn>
                <a:cxn ang="0">
                  <a:pos x="csX6935" y="csY6935"/>
                </a:cxn>
                <a:cxn ang="0">
                  <a:pos x="csX6936" y="csY6936"/>
                </a:cxn>
                <a:cxn ang="0">
                  <a:pos x="csX6937" y="csY6937"/>
                </a:cxn>
                <a:cxn ang="0">
                  <a:pos x="csX6938" y="csY6938"/>
                </a:cxn>
                <a:cxn ang="0">
                  <a:pos x="csX6939" y="csY6939"/>
                </a:cxn>
                <a:cxn ang="0">
                  <a:pos x="csX6940" y="csY6940"/>
                </a:cxn>
                <a:cxn ang="0">
                  <a:pos x="csX6941" y="csY6941"/>
                </a:cxn>
                <a:cxn ang="0">
                  <a:pos x="csX6942" y="csY6942"/>
                </a:cxn>
                <a:cxn ang="0">
                  <a:pos x="csX6943" y="csY6943"/>
                </a:cxn>
                <a:cxn ang="0">
                  <a:pos x="csX6944" y="csY6944"/>
                </a:cxn>
                <a:cxn ang="0">
                  <a:pos x="csX6945" y="csY6945"/>
                </a:cxn>
                <a:cxn ang="0">
                  <a:pos x="csX6946" y="csY6946"/>
                </a:cxn>
                <a:cxn ang="0">
                  <a:pos x="csX6947" y="csY6947"/>
                </a:cxn>
                <a:cxn ang="0">
                  <a:pos x="csX6948" y="csY6948"/>
                </a:cxn>
                <a:cxn ang="0">
                  <a:pos x="csX6949" y="csY6949"/>
                </a:cxn>
                <a:cxn ang="0">
                  <a:pos x="csX6950" y="csY6950"/>
                </a:cxn>
                <a:cxn ang="0">
                  <a:pos x="csX6951" y="csY6951"/>
                </a:cxn>
                <a:cxn ang="0">
                  <a:pos x="csX6952" y="csY6952"/>
                </a:cxn>
                <a:cxn ang="0">
                  <a:pos x="csX6953" y="csY6953"/>
                </a:cxn>
                <a:cxn ang="0">
                  <a:pos x="csX6954" y="csY6954"/>
                </a:cxn>
                <a:cxn ang="0">
                  <a:pos x="csX6955" y="csY6955"/>
                </a:cxn>
                <a:cxn ang="0">
                  <a:pos x="csX6956" y="csY6956"/>
                </a:cxn>
                <a:cxn ang="0">
                  <a:pos x="csX6957" y="csY6957"/>
                </a:cxn>
                <a:cxn ang="0">
                  <a:pos x="csX6958" y="csY6958"/>
                </a:cxn>
                <a:cxn ang="0">
                  <a:pos x="csX6959" y="csY6959"/>
                </a:cxn>
                <a:cxn ang="0">
                  <a:pos x="csX6960" y="csY6960"/>
                </a:cxn>
                <a:cxn ang="0">
                  <a:pos x="csX6961" y="csY6961"/>
                </a:cxn>
                <a:cxn ang="0">
                  <a:pos x="csX6962" y="csY6962"/>
                </a:cxn>
                <a:cxn ang="0">
                  <a:pos x="csX6963" y="csY6963"/>
                </a:cxn>
                <a:cxn ang="0">
                  <a:pos x="csX6964" y="csY6964"/>
                </a:cxn>
                <a:cxn ang="0">
                  <a:pos x="csX6965" y="csY6965"/>
                </a:cxn>
                <a:cxn ang="0">
                  <a:pos x="csX6966" y="csY6966"/>
                </a:cxn>
                <a:cxn ang="0">
                  <a:pos x="csX6967" y="csY6967"/>
                </a:cxn>
                <a:cxn ang="0">
                  <a:pos x="csX6968" y="csY6968"/>
                </a:cxn>
                <a:cxn ang="0">
                  <a:pos x="csX6969" y="csY6969"/>
                </a:cxn>
                <a:cxn ang="0">
                  <a:pos x="csX6970" y="csY6970"/>
                </a:cxn>
                <a:cxn ang="0">
                  <a:pos x="csX6971" y="csY6971"/>
                </a:cxn>
                <a:cxn ang="0">
                  <a:pos x="csX6972" y="csY6972"/>
                </a:cxn>
                <a:cxn ang="0">
                  <a:pos x="csX6973" y="csY6973"/>
                </a:cxn>
                <a:cxn ang="0">
                  <a:pos x="csX6974" y="csY6974"/>
                </a:cxn>
                <a:cxn ang="0">
                  <a:pos x="csX6975" y="csY6975"/>
                </a:cxn>
                <a:cxn ang="0">
                  <a:pos x="csX6976" y="csY6976"/>
                </a:cxn>
                <a:cxn ang="0">
                  <a:pos x="csX6977" y="csY6977"/>
                </a:cxn>
                <a:cxn ang="0">
                  <a:pos x="csX6978" y="csY6978"/>
                </a:cxn>
                <a:cxn ang="0">
                  <a:pos x="csX6979" y="csY6979"/>
                </a:cxn>
                <a:cxn ang="0">
                  <a:pos x="csX6980" y="csY6980"/>
                </a:cxn>
                <a:cxn ang="0">
                  <a:pos x="csX6981" y="csY6981"/>
                </a:cxn>
                <a:cxn ang="0">
                  <a:pos x="csX6982" y="csY6982"/>
                </a:cxn>
                <a:cxn ang="0">
                  <a:pos x="csX6983" y="csY6983"/>
                </a:cxn>
                <a:cxn ang="0">
                  <a:pos x="csX6984" y="csY6984"/>
                </a:cxn>
                <a:cxn ang="0">
                  <a:pos x="csX6985" y="csY6985"/>
                </a:cxn>
                <a:cxn ang="0">
                  <a:pos x="csX6986" y="csY6986"/>
                </a:cxn>
                <a:cxn ang="0">
                  <a:pos x="csX6987" y="csY6987"/>
                </a:cxn>
                <a:cxn ang="0">
                  <a:pos x="csX6988" y="csY6988"/>
                </a:cxn>
                <a:cxn ang="0">
                  <a:pos x="csX6989" y="csY6989"/>
                </a:cxn>
                <a:cxn ang="0">
                  <a:pos x="csX6990" y="csY6990"/>
                </a:cxn>
                <a:cxn ang="0">
                  <a:pos x="csX6991" y="csY6991"/>
                </a:cxn>
                <a:cxn ang="0">
                  <a:pos x="csX6992" y="csY6992"/>
                </a:cxn>
                <a:cxn ang="0">
                  <a:pos x="csX6993" y="csY6993"/>
                </a:cxn>
                <a:cxn ang="0">
                  <a:pos x="csX6994" y="csY6994"/>
                </a:cxn>
                <a:cxn ang="0">
                  <a:pos x="csX6995" y="csY6995"/>
                </a:cxn>
                <a:cxn ang="0">
                  <a:pos x="csX6996" y="csY6996"/>
                </a:cxn>
                <a:cxn ang="0">
                  <a:pos x="csX6997" y="csY6997"/>
                </a:cxn>
                <a:cxn ang="0">
                  <a:pos x="csX6998" y="csY6998"/>
                </a:cxn>
                <a:cxn ang="0">
                  <a:pos x="csX6999" y="csY6999"/>
                </a:cxn>
                <a:cxn ang="0">
                  <a:pos x="csX7000" y="csY7000"/>
                </a:cxn>
                <a:cxn ang="0">
                  <a:pos x="csX7001" y="csY7001"/>
                </a:cxn>
                <a:cxn ang="0">
                  <a:pos x="csX7002" y="csY7002"/>
                </a:cxn>
                <a:cxn ang="0">
                  <a:pos x="csX7003" y="csY7003"/>
                </a:cxn>
                <a:cxn ang="0">
                  <a:pos x="csX7004" y="csY7004"/>
                </a:cxn>
                <a:cxn ang="0">
                  <a:pos x="csX7005" y="csY7005"/>
                </a:cxn>
                <a:cxn ang="0">
                  <a:pos x="csX7006" y="csY7006"/>
                </a:cxn>
                <a:cxn ang="0">
                  <a:pos x="csX7007" y="csY7007"/>
                </a:cxn>
                <a:cxn ang="0">
                  <a:pos x="csX7008" y="csY7008"/>
                </a:cxn>
                <a:cxn ang="0">
                  <a:pos x="csX7009" y="csY7009"/>
                </a:cxn>
                <a:cxn ang="0">
                  <a:pos x="csX7010" y="csY7010"/>
                </a:cxn>
                <a:cxn ang="0">
                  <a:pos x="csX7011" y="csY7011"/>
                </a:cxn>
                <a:cxn ang="0">
                  <a:pos x="csX7012" y="csY7012"/>
                </a:cxn>
                <a:cxn ang="0">
                  <a:pos x="csX7013" y="csY7013"/>
                </a:cxn>
                <a:cxn ang="0">
                  <a:pos x="csX7014" y="csY7014"/>
                </a:cxn>
                <a:cxn ang="0">
                  <a:pos x="csX7015" y="csY7015"/>
                </a:cxn>
                <a:cxn ang="0">
                  <a:pos x="csX7016" y="csY7016"/>
                </a:cxn>
                <a:cxn ang="0">
                  <a:pos x="csX7017" y="csY7017"/>
                </a:cxn>
                <a:cxn ang="0">
                  <a:pos x="csX7018" y="csY7018"/>
                </a:cxn>
                <a:cxn ang="0">
                  <a:pos x="csX7019" y="csY7019"/>
                </a:cxn>
                <a:cxn ang="0">
                  <a:pos x="csX7020" y="csY7020"/>
                </a:cxn>
                <a:cxn ang="0">
                  <a:pos x="csX7021" y="csY7021"/>
                </a:cxn>
                <a:cxn ang="0">
                  <a:pos x="csX7022" y="csY7022"/>
                </a:cxn>
                <a:cxn ang="0">
                  <a:pos x="csX7023" y="csY7023"/>
                </a:cxn>
                <a:cxn ang="0">
                  <a:pos x="csX7024" y="csY7024"/>
                </a:cxn>
                <a:cxn ang="0">
                  <a:pos x="csX7025" y="csY7025"/>
                </a:cxn>
                <a:cxn ang="0">
                  <a:pos x="csX7026" y="csY7026"/>
                </a:cxn>
                <a:cxn ang="0">
                  <a:pos x="csX7027" y="csY7027"/>
                </a:cxn>
                <a:cxn ang="0">
                  <a:pos x="csX7028" y="csY7028"/>
                </a:cxn>
                <a:cxn ang="0">
                  <a:pos x="csX7029" y="csY7029"/>
                </a:cxn>
                <a:cxn ang="0">
                  <a:pos x="csX7030" y="csY7030"/>
                </a:cxn>
                <a:cxn ang="0">
                  <a:pos x="csX7031" y="csY7031"/>
                </a:cxn>
                <a:cxn ang="0">
                  <a:pos x="csX7032" y="csY7032"/>
                </a:cxn>
                <a:cxn ang="0">
                  <a:pos x="csX7033" y="csY7033"/>
                </a:cxn>
                <a:cxn ang="0">
                  <a:pos x="csX7034" y="csY7034"/>
                </a:cxn>
                <a:cxn ang="0">
                  <a:pos x="csX7035" y="csY7035"/>
                </a:cxn>
                <a:cxn ang="0">
                  <a:pos x="csX7036" y="csY7036"/>
                </a:cxn>
                <a:cxn ang="0">
                  <a:pos x="csX7037" y="csY7037"/>
                </a:cxn>
                <a:cxn ang="0">
                  <a:pos x="csX7038" y="csY7038"/>
                </a:cxn>
                <a:cxn ang="0">
                  <a:pos x="csX7039" y="csY7039"/>
                </a:cxn>
                <a:cxn ang="0">
                  <a:pos x="csX7040" y="csY7040"/>
                </a:cxn>
                <a:cxn ang="0">
                  <a:pos x="csX7041" y="csY7041"/>
                </a:cxn>
                <a:cxn ang="0">
                  <a:pos x="csX7042" y="csY7042"/>
                </a:cxn>
                <a:cxn ang="0">
                  <a:pos x="csX7043" y="csY7043"/>
                </a:cxn>
                <a:cxn ang="0">
                  <a:pos x="csX7044" y="csY7044"/>
                </a:cxn>
                <a:cxn ang="0">
                  <a:pos x="csX7045" y="csY7045"/>
                </a:cxn>
                <a:cxn ang="0">
                  <a:pos x="csX7046" y="csY7046"/>
                </a:cxn>
                <a:cxn ang="0">
                  <a:pos x="csX7047" y="csY7047"/>
                </a:cxn>
                <a:cxn ang="0">
                  <a:pos x="csX7048" y="csY7048"/>
                </a:cxn>
                <a:cxn ang="0">
                  <a:pos x="csX7049" y="csY7049"/>
                </a:cxn>
                <a:cxn ang="0">
                  <a:pos x="csX7050" y="csY7050"/>
                </a:cxn>
                <a:cxn ang="0">
                  <a:pos x="csX7051" y="csY7051"/>
                </a:cxn>
                <a:cxn ang="0">
                  <a:pos x="csX7052" y="csY7052"/>
                </a:cxn>
                <a:cxn ang="0">
                  <a:pos x="csX7053" y="csY7053"/>
                </a:cxn>
                <a:cxn ang="0">
                  <a:pos x="csX7054" y="csY7054"/>
                </a:cxn>
                <a:cxn ang="0">
                  <a:pos x="csX7055" y="csY7055"/>
                </a:cxn>
                <a:cxn ang="0">
                  <a:pos x="csX7056" y="csY7056"/>
                </a:cxn>
                <a:cxn ang="0">
                  <a:pos x="csX7057" y="csY7057"/>
                </a:cxn>
                <a:cxn ang="0">
                  <a:pos x="csX7058" y="csY7058"/>
                </a:cxn>
                <a:cxn ang="0">
                  <a:pos x="csX7059" y="csY7059"/>
                </a:cxn>
                <a:cxn ang="0">
                  <a:pos x="csX7060" y="csY7060"/>
                </a:cxn>
                <a:cxn ang="0">
                  <a:pos x="csX7061" y="csY7061"/>
                </a:cxn>
                <a:cxn ang="0">
                  <a:pos x="csX7062" y="csY7062"/>
                </a:cxn>
                <a:cxn ang="0">
                  <a:pos x="csX7063" y="csY7063"/>
                </a:cxn>
                <a:cxn ang="0">
                  <a:pos x="csX7064" y="csY7064"/>
                </a:cxn>
                <a:cxn ang="0">
                  <a:pos x="csX7065" y="csY7065"/>
                </a:cxn>
                <a:cxn ang="0">
                  <a:pos x="csX7066" y="csY7066"/>
                </a:cxn>
                <a:cxn ang="0">
                  <a:pos x="csX7067" y="csY7067"/>
                </a:cxn>
                <a:cxn ang="0">
                  <a:pos x="csX7068" y="csY7068"/>
                </a:cxn>
                <a:cxn ang="0">
                  <a:pos x="csX7069" y="csY7069"/>
                </a:cxn>
                <a:cxn ang="0">
                  <a:pos x="csX7070" y="csY7070"/>
                </a:cxn>
                <a:cxn ang="0">
                  <a:pos x="csX7071" y="csY7071"/>
                </a:cxn>
                <a:cxn ang="0">
                  <a:pos x="csX7072" y="csY7072"/>
                </a:cxn>
                <a:cxn ang="0">
                  <a:pos x="csX7073" y="csY7073"/>
                </a:cxn>
                <a:cxn ang="0">
                  <a:pos x="csX7074" y="csY7074"/>
                </a:cxn>
                <a:cxn ang="0">
                  <a:pos x="csX7075" y="csY7075"/>
                </a:cxn>
                <a:cxn ang="0">
                  <a:pos x="csX7076" y="csY7076"/>
                </a:cxn>
                <a:cxn ang="0">
                  <a:pos x="csX7077" y="csY7077"/>
                </a:cxn>
                <a:cxn ang="0">
                  <a:pos x="csX7078" y="csY7078"/>
                </a:cxn>
                <a:cxn ang="0">
                  <a:pos x="csX7079" y="csY7079"/>
                </a:cxn>
                <a:cxn ang="0">
                  <a:pos x="csX7080" y="csY7080"/>
                </a:cxn>
                <a:cxn ang="0">
                  <a:pos x="csX7081" y="csY7081"/>
                </a:cxn>
                <a:cxn ang="0">
                  <a:pos x="csX7082" y="csY7082"/>
                </a:cxn>
                <a:cxn ang="0">
                  <a:pos x="csX7083" y="csY7083"/>
                </a:cxn>
                <a:cxn ang="0">
                  <a:pos x="csX7084" y="csY7084"/>
                </a:cxn>
                <a:cxn ang="0">
                  <a:pos x="csX7085" y="csY7085"/>
                </a:cxn>
                <a:cxn ang="0">
                  <a:pos x="csX7086" y="csY7086"/>
                </a:cxn>
                <a:cxn ang="0">
                  <a:pos x="csX7087" y="csY7087"/>
                </a:cxn>
                <a:cxn ang="0">
                  <a:pos x="csX7088" y="csY7088"/>
                </a:cxn>
                <a:cxn ang="0">
                  <a:pos x="csX7089" y="csY7089"/>
                </a:cxn>
                <a:cxn ang="0">
                  <a:pos x="csX7090" y="csY7090"/>
                </a:cxn>
                <a:cxn ang="0">
                  <a:pos x="csX7091" y="csY7091"/>
                </a:cxn>
                <a:cxn ang="0">
                  <a:pos x="csX7092" y="csY7092"/>
                </a:cxn>
                <a:cxn ang="0">
                  <a:pos x="csX7093" y="csY7093"/>
                </a:cxn>
                <a:cxn ang="0">
                  <a:pos x="csX7094" y="csY7094"/>
                </a:cxn>
                <a:cxn ang="0">
                  <a:pos x="csX7095" y="csY7095"/>
                </a:cxn>
                <a:cxn ang="0">
                  <a:pos x="csX7096" y="csY7096"/>
                </a:cxn>
                <a:cxn ang="0">
                  <a:pos x="csX7097" y="csY7097"/>
                </a:cxn>
                <a:cxn ang="0">
                  <a:pos x="csX7098" y="csY7098"/>
                </a:cxn>
                <a:cxn ang="0">
                  <a:pos x="csX7099" y="csY7099"/>
                </a:cxn>
                <a:cxn ang="0">
                  <a:pos x="csX7100" y="csY7100"/>
                </a:cxn>
                <a:cxn ang="0">
                  <a:pos x="csX7101" y="csY7101"/>
                </a:cxn>
                <a:cxn ang="0">
                  <a:pos x="csX7102" y="csY7102"/>
                </a:cxn>
                <a:cxn ang="0">
                  <a:pos x="csX7103" y="csY7103"/>
                </a:cxn>
                <a:cxn ang="0">
                  <a:pos x="csX7104" y="csY7104"/>
                </a:cxn>
                <a:cxn ang="0">
                  <a:pos x="csX7105" y="csY7105"/>
                </a:cxn>
                <a:cxn ang="0">
                  <a:pos x="csX7106" y="csY7106"/>
                </a:cxn>
                <a:cxn ang="0">
                  <a:pos x="csX7107" y="csY7107"/>
                </a:cxn>
                <a:cxn ang="0">
                  <a:pos x="csX7108" y="csY7108"/>
                </a:cxn>
                <a:cxn ang="0">
                  <a:pos x="csX7109" y="csY7109"/>
                </a:cxn>
                <a:cxn ang="0">
                  <a:pos x="csX7110" y="csY7110"/>
                </a:cxn>
                <a:cxn ang="0">
                  <a:pos x="csX7111" y="csY7111"/>
                </a:cxn>
                <a:cxn ang="0">
                  <a:pos x="csX7112" y="csY7112"/>
                </a:cxn>
                <a:cxn ang="0">
                  <a:pos x="csX7113" y="csY7113"/>
                </a:cxn>
                <a:cxn ang="0">
                  <a:pos x="csX7114" y="csY7114"/>
                </a:cxn>
                <a:cxn ang="0">
                  <a:pos x="csX7115" y="csY7115"/>
                </a:cxn>
                <a:cxn ang="0">
                  <a:pos x="csX7116" y="csY7116"/>
                </a:cxn>
                <a:cxn ang="0">
                  <a:pos x="csX7117" y="csY7117"/>
                </a:cxn>
                <a:cxn ang="0">
                  <a:pos x="csX7118" y="csY7118"/>
                </a:cxn>
                <a:cxn ang="0">
                  <a:pos x="csX7119" y="csY7119"/>
                </a:cxn>
                <a:cxn ang="0">
                  <a:pos x="csX7120" y="csY7120"/>
                </a:cxn>
                <a:cxn ang="0">
                  <a:pos x="csX7121" y="csY7121"/>
                </a:cxn>
                <a:cxn ang="0">
                  <a:pos x="csX7122" y="csY7122"/>
                </a:cxn>
                <a:cxn ang="0">
                  <a:pos x="csX7123" y="csY7123"/>
                </a:cxn>
                <a:cxn ang="0">
                  <a:pos x="csX7124" y="csY7124"/>
                </a:cxn>
                <a:cxn ang="0">
                  <a:pos x="csX7125" y="csY7125"/>
                </a:cxn>
                <a:cxn ang="0">
                  <a:pos x="csX7126" y="csY7126"/>
                </a:cxn>
                <a:cxn ang="0">
                  <a:pos x="csX7127" y="csY7127"/>
                </a:cxn>
                <a:cxn ang="0">
                  <a:pos x="csX7128" y="csY7128"/>
                </a:cxn>
                <a:cxn ang="0">
                  <a:pos x="csX7129" y="csY7129"/>
                </a:cxn>
                <a:cxn ang="0">
                  <a:pos x="csX7130" y="csY7130"/>
                </a:cxn>
                <a:cxn ang="0">
                  <a:pos x="csX7131" y="csY7131"/>
                </a:cxn>
                <a:cxn ang="0">
                  <a:pos x="csX7132" y="csY7132"/>
                </a:cxn>
                <a:cxn ang="0">
                  <a:pos x="csX7133" y="csY7133"/>
                </a:cxn>
                <a:cxn ang="0">
                  <a:pos x="csX7134" y="csY7134"/>
                </a:cxn>
                <a:cxn ang="0">
                  <a:pos x="csX7135" y="csY7135"/>
                </a:cxn>
                <a:cxn ang="0">
                  <a:pos x="csX7136" y="csY7136"/>
                </a:cxn>
                <a:cxn ang="0">
                  <a:pos x="csX7137" y="csY7137"/>
                </a:cxn>
                <a:cxn ang="0">
                  <a:pos x="csX7138" y="csY7138"/>
                </a:cxn>
                <a:cxn ang="0">
                  <a:pos x="csX7139" y="csY7139"/>
                </a:cxn>
                <a:cxn ang="0">
                  <a:pos x="csX7140" y="csY7140"/>
                </a:cxn>
                <a:cxn ang="0">
                  <a:pos x="csX7141" y="csY7141"/>
                </a:cxn>
                <a:cxn ang="0">
                  <a:pos x="csX7142" y="csY7142"/>
                </a:cxn>
                <a:cxn ang="0">
                  <a:pos x="csX7143" y="csY7143"/>
                </a:cxn>
                <a:cxn ang="0">
                  <a:pos x="csX7144" y="csY7144"/>
                </a:cxn>
                <a:cxn ang="0">
                  <a:pos x="csX7145" y="csY7145"/>
                </a:cxn>
                <a:cxn ang="0">
                  <a:pos x="csX7146" y="csY7146"/>
                </a:cxn>
                <a:cxn ang="0">
                  <a:pos x="csX7147" y="csY7147"/>
                </a:cxn>
                <a:cxn ang="0">
                  <a:pos x="csX7148" y="csY7148"/>
                </a:cxn>
                <a:cxn ang="0">
                  <a:pos x="csX7149" y="csY7149"/>
                </a:cxn>
                <a:cxn ang="0">
                  <a:pos x="csX7150" y="csY7150"/>
                </a:cxn>
                <a:cxn ang="0">
                  <a:pos x="csX7151" y="csY7151"/>
                </a:cxn>
                <a:cxn ang="0">
                  <a:pos x="csX7152" y="csY7152"/>
                </a:cxn>
                <a:cxn ang="0">
                  <a:pos x="csX7153" y="csY7153"/>
                </a:cxn>
                <a:cxn ang="0">
                  <a:pos x="csX7154" y="csY7154"/>
                </a:cxn>
                <a:cxn ang="0">
                  <a:pos x="csX7155" y="csY7155"/>
                </a:cxn>
                <a:cxn ang="0">
                  <a:pos x="csX7156" y="csY7156"/>
                </a:cxn>
                <a:cxn ang="0">
                  <a:pos x="csX7157" y="csY7157"/>
                </a:cxn>
                <a:cxn ang="0">
                  <a:pos x="csX7158" y="csY7158"/>
                </a:cxn>
                <a:cxn ang="0">
                  <a:pos x="csX7159" y="csY7159"/>
                </a:cxn>
                <a:cxn ang="0">
                  <a:pos x="csX7160" y="csY7160"/>
                </a:cxn>
                <a:cxn ang="0">
                  <a:pos x="csX7161" y="csY7161"/>
                </a:cxn>
                <a:cxn ang="0">
                  <a:pos x="csX7162" y="csY7162"/>
                </a:cxn>
                <a:cxn ang="0">
                  <a:pos x="csX7163" y="csY7163"/>
                </a:cxn>
                <a:cxn ang="0">
                  <a:pos x="csX7164" y="csY7164"/>
                </a:cxn>
                <a:cxn ang="0">
                  <a:pos x="csX7165" y="csY7165"/>
                </a:cxn>
                <a:cxn ang="0">
                  <a:pos x="csX7166" y="csY7166"/>
                </a:cxn>
                <a:cxn ang="0">
                  <a:pos x="csX7167" y="csY7167"/>
                </a:cxn>
                <a:cxn ang="0">
                  <a:pos x="csX7168" y="csY7168"/>
                </a:cxn>
                <a:cxn ang="0">
                  <a:pos x="csX7169" y="csY7169"/>
                </a:cxn>
                <a:cxn ang="0">
                  <a:pos x="csX7170" y="csY7170"/>
                </a:cxn>
                <a:cxn ang="0">
                  <a:pos x="csX7171" y="csY7171"/>
                </a:cxn>
                <a:cxn ang="0">
                  <a:pos x="csX7172" y="csY7172"/>
                </a:cxn>
                <a:cxn ang="0">
                  <a:pos x="csX7173" y="csY7173"/>
                </a:cxn>
                <a:cxn ang="0">
                  <a:pos x="csX7174" y="csY7174"/>
                </a:cxn>
                <a:cxn ang="0">
                  <a:pos x="csX7175" y="csY7175"/>
                </a:cxn>
                <a:cxn ang="0">
                  <a:pos x="csX7176" y="csY7176"/>
                </a:cxn>
                <a:cxn ang="0">
                  <a:pos x="csX7177" y="csY7177"/>
                </a:cxn>
                <a:cxn ang="0">
                  <a:pos x="csX7178" y="csY7178"/>
                </a:cxn>
                <a:cxn ang="0">
                  <a:pos x="csX7179" y="csY7179"/>
                </a:cxn>
                <a:cxn ang="0">
                  <a:pos x="csX7180" y="csY7180"/>
                </a:cxn>
                <a:cxn ang="0">
                  <a:pos x="csX7181" y="csY7181"/>
                </a:cxn>
                <a:cxn ang="0">
                  <a:pos x="csX7182" y="csY7182"/>
                </a:cxn>
                <a:cxn ang="0">
                  <a:pos x="csX7183" y="csY7183"/>
                </a:cxn>
                <a:cxn ang="0">
                  <a:pos x="csX7184" y="csY7184"/>
                </a:cxn>
                <a:cxn ang="0">
                  <a:pos x="csX7185" y="csY7185"/>
                </a:cxn>
                <a:cxn ang="0">
                  <a:pos x="csX7186" y="csY7186"/>
                </a:cxn>
                <a:cxn ang="0">
                  <a:pos x="csX7187" y="csY7187"/>
                </a:cxn>
                <a:cxn ang="0">
                  <a:pos x="csX7188" y="csY7188"/>
                </a:cxn>
                <a:cxn ang="0">
                  <a:pos x="csX7189" y="csY7189"/>
                </a:cxn>
                <a:cxn ang="0">
                  <a:pos x="csX7190" y="csY7190"/>
                </a:cxn>
                <a:cxn ang="0">
                  <a:pos x="csX7191" y="csY7191"/>
                </a:cxn>
                <a:cxn ang="0">
                  <a:pos x="csX7192" y="csY7192"/>
                </a:cxn>
                <a:cxn ang="0">
                  <a:pos x="csX7193" y="csY7193"/>
                </a:cxn>
                <a:cxn ang="0">
                  <a:pos x="csX7194" y="csY7194"/>
                </a:cxn>
                <a:cxn ang="0">
                  <a:pos x="csX7195" y="csY7195"/>
                </a:cxn>
                <a:cxn ang="0">
                  <a:pos x="csX7196" y="csY7196"/>
                </a:cxn>
                <a:cxn ang="0">
                  <a:pos x="csX7197" y="csY7197"/>
                </a:cxn>
                <a:cxn ang="0">
                  <a:pos x="csX7198" y="csY7198"/>
                </a:cxn>
                <a:cxn ang="0">
                  <a:pos x="csX7199" y="csY7199"/>
                </a:cxn>
                <a:cxn ang="0">
                  <a:pos x="csX7200" y="csY7200"/>
                </a:cxn>
                <a:cxn ang="0">
                  <a:pos x="csX7201" y="csY7201"/>
                </a:cxn>
                <a:cxn ang="0">
                  <a:pos x="csX7202" y="csY7202"/>
                </a:cxn>
                <a:cxn ang="0">
                  <a:pos x="csX7203" y="csY7203"/>
                </a:cxn>
                <a:cxn ang="0">
                  <a:pos x="csX7204" y="csY7204"/>
                </a:cxn>
                <a:cxn ang="0">
                  <a:pos x="csX7205" y="csY7205"/>
                </a:cxn>
                <a:cxn ang="0">
                  <a:pos x="csX7206" y="csY7206"/>
                </a:cxn>
                <a:cxn ang="0">
                  <a:pos x="csX7207" y="csY7207"/>
                </a:cxn>
                <a:cxn ang="0">
                  <a:pos x="csX7208" y="csY7208"/>
                </a:cxn>
                <a:cxn ang="0">
                  <a:pos x="csX7209" y="csY7209"/>
                </a:cxn>
                <a:cxn ang="0">
                  <a:pos x="csX7210" y="csY7210"/>
                </a:cxn>
                <a:cxn ang="0">
                  <a:pos x="csX7211" y="csY7211"/>
                </a:cxn>
                <a:cxn ang="0">
                  <a:pos x="csX7212" y="csY7212"/>
                </a:cxn>
                <a:cxn ang="0">
                  <a:pos x="csX7213" y="csY7213"/>
                </a:cxn>
                <a:cxn ang="0">
                  <a:pos x="csX7214" y="csY7214"/>
                </a:cxn>
                <a:cxn ang="0">
                  <a:pos x="csX7215" y="csY7215"/>
                </a:cxn>
                <a:cxn ang="0">
                  <a:pos x="csX7216" y="csY7216"/>
                </a:cxn>
                <a:cxn ang="0">
                  <a:pos x="csX7217" y="csY7217"/>
                </a:cxn>
                <a:cxn ang="0">
                  <a:pos x="csX7218" y="csY7218"/>
                </a:cxn>
                <a:cxn ang="0">
                  <a:pos x="csX7219" y="csY7219"/>
                </a:cxn>
                <a:cxn ang="0">
                  <a:pos x="csX7220" y="csY7220"/>
                </a:cxn>
                <a:cxn ang="0">
                  <a:pos x="csX7221" y="csY7221"/>
                </a:cxn>
                <a:cxn ang="0">
                  <a:pos x="csX7222" y="csY7222"/>
                </a:cxn>
                <a:cxn ang="0">
                  <a:pos x="csX7223" y="csY7223"/>
                </a:cxn>
                <a:cxn ang="0">
                  <a:pos x="csX7224" y="csY7224"/>
                </a:cxn>
                <a:cxn ang="0">
                  <a:pos x="csX7225" y="csY7225"/>
                </a:cxn>
                <a:cxn ang="0">
                  <a:pos x="csX7226" y="csY7226"/>
                </a:cxn>
                <a:cxn ang="0">
                  <a:pos x="csX7227" y="csY7227"/>
                </a:cxn>
                <a:cxn ang="0">
                  <a:pos x="csX7228" y="csY7228"/>
                </a:cxn>
                <a:cxn ang="0">
                  <a:pos x="csX7229" y="csY7229"/>
                </a:cxn>
                <a:cxn ang="0">
                  <a:pos x="csX7230" y="csY7230"/>
                </a:cxn>
                <a:cxn ang="0">
                  <a:pos x="csX7231" y="csY7231"/>
                </a:cxn>
                <a:cxn ang="0">
                  <a:pos x="csX7232" y="csY7232"/>
                </a:cxn>
                <a:cxn ang="0">
                  <a:pos x="csX7233" y="csY7233"/>
                </a:cxn>
                <a:cxn ang="0">
                  <a:pos x="csX7234" y="csY7234"/>
                </a:cxn>
                <a:cxn ang="0">
                  <a:pos x="csX7235" y="csY7235"/>
                </a:cxn>
                <a:cxn ang="0">
                  <a:pos x="csX7236" y="csY7236"/>
                </a:cxn>
                <a:cxn ang="0">
                  <a:pos x="csX7237" y="csY7237"/>
                </a:cxn>
                <a:cxn ang="0">
                  <a:pos x="csX7238" y="csY7238"/>
                </a:cxn>
                <a:cxn ang="0">
                  <a:pos x="csX7239" y="csY7239"/>
                </a:cxn>
                <a:cxn ang="0">
                  <a:pos x="csX7240" y="csY7240"/>
                </a:cxn>
                <a:cxn ang="0">
                  <a:pos x="csX7241" y="csY7241"/>
                </a:cxn>
                <a:cxn ang="0">
                  <a:pos x="csX7242" y="csY7242"/>
                </a:cxn>
                <a:cxn ang="0">
                  <a:pos x="csX7243" y="csY7243"/>
                </a:cxn>
                <a:cxn ang="0">
                  <a:pos x="csX7244" y="csY7244"/>
                </a:cxn>
                <a:cxn ang="0">
                  <a:pos x="csX7245" y="csY7245"/>
                </a:cxn>
                <a:cxn ang="0">
                  <a:pos x="csX7246" y="csY7246"/>
                </a:cxn>
                <a:cxn ang="0">
                  <a:pos x="csX7247" y="csY7247"/>
                </a:cxn>
                <a:cxn ang="0">
                  <a:pos x="csX7248" y="csY7248"/>
                </a:cxn>
                <a:cxn ang="0">
                  <a:pos x="csX7249" y="csY7249"/>
                </a:cxn>
                <a:cxn ang="0">
                  <a:pos x="csX7250" y="csY7250"/>
                </a:cxn>
                <a:cxn ang="0">
                  <a:pos x="csX7251" y="csY7251"/>
                </a:cxn>
                <a:cxn ang="0">
                  <a:pos x="csX7252" y="csY7252"/>
                </a:cxn>
                <a:cxn ang="0">
                  <a:pos x="csX7253" y="csY7253"/>
                </a:cxn>
                <a:cxn ang="0">
                  <a:pos x="csX7254" y="csY7254"/>
                </a:cxn>
                <a:cxn ang="0">
                  <a:pos x="csX7255" y="csY7255"/>
                </a:cxn>
                <a:cxn ang="0">
                  <a:pos x="csX7256" y="csY7256"/>
                </a:cxn>
                <a:cxn ang="0">
                  <a:pos x="csX7257" y="csY7257"/>
                </a:cxn>
                <a:cxn ang="0">
                  <a:pos x="csX7258" y="csY7258"/>
                </a:cxn>
                <a:cxn ang="0">
                  <a:pos x="csX7259" y="csY7259"/>
                </a:cxn>
                <a:cxn ang="0">
                  <a:pos x="csX7260" y="csY7260"/>
                </a:cxn>
                <a:cxn ang="0">
                  <a:pos x="csX7261" y="csY7261"/>
                </a:cxn>
                <a:cxn ang="0">
                  <a:pos x="csX7262" y="csY7262"/>
                </a:cxn>
                <a:cxn ang="0">
                  <a:pos x="csX7263" y="csY7263"/>
                </a:cxn>
                <a:cxn ang="0">
                  <a:pos x="csX7264" y="csY7264"/>
                </a:cxn>
                <a:cxn ang="0">
                  <a:pos x="csX7265" y="csY7265"/>
                </a:cxn>
                <a:cxn ang="0">
                  <a:pos x="csX7266" y="csY7266"/>
                </a:cxn>
                <a:cxn ang="0">
                  <a:pos x="csX7267" y="csY7267"/>
                </a:cxn>
                <a:cxn ang="0">
                  <a:pos x="csX7268" y="csY7268"/>
                </a:cxn>
                <a:cxn ang="0">
                  <a:pos x="csX7269" y="csY7269"/>
                </a:cxn>
                <a:cxn ang="0">
                  <a:pos x="csX7270" y="csY7270"/>
                </a:cxn>
                <a:cxn ang="0">
                  <a:pos x="csX7271" y="csY7271"/>
                </a:cxn>
                <a:cxn ang="0">
                  <a:pos x="csX7272" y="csY7272"/>
                </a:cxn>
                <a:cxn ang="0">
                  <a:pos x="csX7273" y="csY7273"/>
                </a:cxn>
                <a:cxn ang="0">
                  <a:pos x="csX7274" y="csY7274"/>
                </a:cxn>
                <a:cxn ang="0">
                  <a:pos x="csX7275" y="csY7275"/>
                </a:cxn>
                <a:cxn ang="0">
                  <a:pos x="csX7276" y="csY7276"/>
                </a:cxn>
                <a:cxn ang="0">
                  <a:pos x="csX7277" y="csY7277"/>
                </a:cxn>
                <a:cxn ang="0">
                  <a:pos x="csX7278" y="csY7278"/>
                </a:cxn>
                <a:cxn ang="0">
                  <a:pos x="csX7279" y="csY7279"/>
                </a:cxn>
                <a:cxn ang="0">
                  <a:pos x="csX7280" y="csY7280"/>
                </a:cxn>
                <a:cxn ang="0">
                  <a:pos x="csX7281" y="csY7281"/>
                </a:cxn>
                <a:cxn ang="0">
                  <a:pos x="csX7282" y="csY7282"/>
                </a:cxn>
                <a:cxn ang="0">
                  <a:pos x="csX7283" y="csY7283"/>
                </a:cxn>
                <a:cxn ang="0">
                  <a:pos x="csX7284" y="csY7284"/>
                </a:cxn>
                <a:cxn ang="0">
                  <a:pos x="csX7285" y="csY7285"/>
                </a:cxn>
                <a:cxn ang="0">
                  <a:pos x="csX7286" y="csY7286"/>
                </a:cxn>
                <a:cxn ang="0">
                  <a:pos x="csX7287" y="csY7287"/>
                </a:cxn>
                <a:cxn ang="0">
                  <a:pos x="csX7288" y="csY7288"/>
                </a:cxn>
                <a:cxn ang="0">
                  <a:pos x="csX7289" y="csY7289"/>
                </a:cxn>
                <a:cxn ang="0">
                  <a:pos x="csX7290" y="csY7290"/>
                </a:cxn>
                <a:cxn ang="0">
                  <a:pos x="csX7291" y="csY7291"/>
                </a:cxn>
                <a:cxn ang="0">
                  <a:pos x="csX7292" y="csY7292"/>
                </a:cxn>
                <a:cxn ang="0">
                  <a:pos x="csX7293" y="csY7293"/>
                </a:cxn>
                <a:cxn ang="0">
                  <a:pos x="csX7294" y="csY7294"/>
                </a:cxn>
                <a:cxn ang="0">
                  <a:pos x="csX7295" y="csY7295"/>
                </a:cxn>
                <a:cxn ang="0">
                  <a:pos x="csX7296" y="csY7296"/>
                </a:cxn>
                <a:cxn ang="0">
                  <a:pos x="csX7297" y="csY7297"/>
                </a:cxn>
                <a:cxn ang="0">
                  <a:pos x="csX7298" y="csY7298"/>
                </a:cxn>
                <a:cxn ang="0">
                  <a:pos x="csX7299" y="csY7299"/>
                </a:cxn>
                <a:cxn ang="0">
                  <a:pos x="csX7300" y="csY7300"/>
                </a:cxn>
                <a:cxn ang="0">
                  <a:pos x="csX7301" y="csY7301"/>
                </a:cxn>
                <a:cxn ang="0">
                  <a:pos x="csX7302" y="csY7302"/>
                </a:cxn>
                <a:cxn ang="0">
                  <a:pos x="csX7303" y="csY7303"/>
                </a:cxn>
                <a:cxn ang="0">
                  <a:pos x="csX7304" y="csY7304"/>
                </a:cxn>
                <a:cxn ang="0">
                  <a:pos x="csX7305" y="csY7305"/>
                </a:cxn>
                <a:cxn ang="0">
                  <a:pos x="csX7306" y="csY7306"/>
                </a:cxn>
                <a:cxn ang="0">
                  <a:pos x="csX7307" y="csY7307"/>
                </a:cxn>
                <a:cxn ang="0">
                  <a:pos x="csX7308" y="csY7308"/>
                </a:cxn>
                <a:cxn ang="0">
                  <a:pos x="csX7309" y="csY7309"/>
                </a:cxn>
                <a:cxn ang="0">
                  <a:pos x="csX7310" y="csY7310"/>
                </a:cxn>
                <a:cxn ang="0">
                  <a:pos x="csX7311" y="csY7311"/>
                </a:cxn>
                <a:cxn ang="0">
                  <a:pos x="csX7312" y="csY7312"/>
                </a:cxn>
                <a:cxn ang="0">
                  <a:pos x="csX7313" y="csY7313"/>
                </a:cxn>
                <a:cxn ang="0">
                  <a:pos x="csX7314" y="csY7314"/>
                </a:cxn>
                <a:cxn ang="0">
                  <a:pos x="csX7315" y="csY7315"/>
                </a:cxn>
                <a:cxn ang="0">
                  <a:pos x="csX7316" y="csY7316"/>
                </a:cxn>
                <a:cxn ang="0">
                  <a:pos x="csX7317" y="csY7317"/>
                </a:cxn>
                <a:cxn ang="0">
                  <a:pos x="csX7318" y="csY7318"/>
                </a:cxn>
                <a:cxn ang="0">
                  <a:pos x="csX7319" y="csY7319"/>
                </a:cxn>
                <a:cxn ang="0">
                  <a:pos x="csX7320" y="csY7320"/>
                </a:cxn>
                <a:cxn ang="0">
                  <a:pos x="csX7321" y="csY7321"/>
                </a:cxn>
                <a:cxn ang="0">
                  <a:pos x="csX7322" y="csY7322"/>
                </a:cxn>
                <a:cxn ang="0">
                  <a:pos x="csX7323" y="csY7323"/>
                </a:cxn>
                <a:cxn ang="0">
                  <a:pos x="csX7324" y="csY7324"/>
                </a:cxn>
                <a:cxn ang="0">
                  <a:pos x="csX7325" y="csY7325"/>
                </a:cxn>
              </a:cxnLst>
              <a:rect l="l" t="t" r="r" b="b"/>
              <a:pathLst>
                <a:path w="3685866" h="2287844">
                  <a:moveTo>
                    <a:pt x="748836" y="201198"/>
                  </a:moveTo>
                  <a:lnTo>
                    <a:pt x="738809" y="194059"/>
                  </a:lnTo>
                  <a:lnTo>
                    <a:pt x="739632" y="190451"/>
                  </a:lnTo>
                  <a:lnTo>
                    <a:pt x="740717" y="188936"/>
                  </a:lnTo>
                  <a:lnTo>
                    <a:pt x="740748" y="185389"/>
                  </a:lnTo>
                  <a:lnTo>
                    <a:pt x="739825" y="182681"/>
                  </a:lnTo>
                  <a:lnTo>
                    <a:pt x="740225" y="177112"/>
                  </a:lnTo>
                  <a:lnTo>
                    <a:pt x="746697" y="181189"/>
                  </a:lnTo>
                  <a:lnTo>
                    <a:pt x="747312" y="182851"/>
                  </a:lnTo>
                  <a:lnTo>
                    <a:pt x="751668" y="185689"/>
                  </a:lnTo>
                  <a:lnTo>
                    <a:pt x="752322" y="191120"/>
                  </a:lnTo>
                  <a:lnTo>
                    <a:pt x="751837" y="194498"/>
                  </a:lnTo>
                  <a:lnTo>
                    <a:pt x="748836" y="201198"/>
                  </a:lnTo>
                  <a:close/>
                  <a:moveTo>
                    <a:pt x="690666" y="983619"/>
                  </a:moveTo>
                  <a:lnTo>
                    <a:pt x="688504" y="990012"/>
                  </a:lnTo>
                  <a:lnTo>
                    <a:pt x="687672" y="993174"/>
                  </a:lnTo>
                  <a:lnTo>
                    <a:pt x="687349" y="1000721"/>
                  </a:lnTo>
                  <a:lnTo>
                    <a:pt x="687565" y="1004090"/>
                  </a:lnTo>
                  <a:lnTo>
                    <a:pt x="689135" y="1012937"/>
                  </a:lnTo>
                  <a:lnTo>
                    <a:pt x="690843" y="1018206"/>
                  </a:lnTo>
                  <a:lnTo>
                    <a:pt x="693029" y="1021337"/>
                  </a:lnTo>
                  <a:lnTo>
                    <a:pt x="695645" y="1023637"/>
                  </a:lnTo>
                  <a:lnTo>
                    <a:pt x="698354" y="1024761"/>
                  </a:lnTo>
                  <a:lnTo>
                    <a:pt x="703587" y="1023707"/>
                  </a:lnTo>
                  <a:lnTo>
                    <a:pt x="708743" y="1020530"/>
                  </a:lnTo>
                  <a:lnTo>
                    <a:pt x="714353" y="1022653"/>
                  </a:lnTo>
                  <a:lnTo>
                    <a:pt x="719324" y="1023376"/>
                  </a:lnTo>
                  <a:lnTo>
                    <a:pt x="729151" y="1020199"/>
                  </a:lnTo>
                  <a:lnTo>
                    <a:pt x="730182" y="1020983"/>
                  </a:lnTo>
                  <a:lnTo>
                    <a:pt x="728474" y="1024584"/>
                  </a:lnTo>
                  <a:lnTo>
                    <a:pt x="728182" y="1029876"/>
                  </a:lnTo>
                  <a:lnTo>
                    <a:pt x="730144" y="1033861"/>
                  </a:lnTo>
                  <a:lnTo>
                    <a:pt x="732421" y="1033700"/>
                  </a:lnTo>
                  <a:lnTo>
                    <a:pt x="734730" y="1034361"/>
                  </a:lnTo>
                  <a:lnTo>
                    <a:pt x="734053" y="1036792"/>
                  </a:lnTo>
                  <a:lnTo>
                    <a:pt x="740433" y="1043531"/>
                  </a:lnTo>
                  <a:lnTo>
                    <a:pt x="746250" y="1048254"/>
                  </a:lnTo>
                  <a:lnTo>
                    <a:pt x="744919" y="1049608"/>
                  </a:lnTo>
                  <a:lnTo>
                    <a:pt x="741217" y="1047447"/>
                  </a:lnTo>
                  <a:lnTo>
                    <a:pt x="739317" y="1048177"/>
                  </a:lnTo>
                  <a:lnTo>
                    <a:pt x="739802" y="1051932"/>
                  </a:lnTo>
                  <a:lnTo>
                    <a:pt x="735777" y="1050832"/>
                  </a:lnTo>
                  <a:lnTo>
                    <a:pt x="733992" y="1053132"/>
                  </a:lnTo>
                  <a:lnTo>
                    <a:pt x="734099" y="1056555"/>
                  </a:lnTo>
                  <a:lnTo>
                    <a:pt x="734592" y="1059855"/>
                  </a:lnTo>
                  <a:lnTo>
                    <a:pt x="734545" y="1062248"/>
                  </a:lnTo>
                  <a:lnTo>
                    <a:pt x="731398" y="1063179"/>
                  </a:lnTo>
                  <a:lnTo>
                    <a:pt x="729590" y="1064956"/>
                  </a:lnTo>
                  <a:lnTo>
                    <a:pt x="736900" y="1068840"/>
                  </a:lnTo>
                  <a:lnTo>
                    <a:pt x="747205" y="1072087"/>
                  </a:lnTo>
                  <a:lnTo>
                    <a:pt x="750083" y="1073410"/>
                  </a:lnTo>
                  <a:lnTo>
                    <a:pt x="754077" y="1076772"/>
                  </a:lnTo>
                  <a:lnTo>
                    <a:pt x="755877" y="1077633"/>
                  </a:lnTo>
                  <a:lnTo>
                    <a:pt x="756039" y="1075472"/>
                  </a:lnTo>
                  <a:lnTo>
                    <a:pt x="756839" y="1073602"/>
                  </a:lnTo>
                  <a:lnTo>
                    <a:pt x="761634" y="1077764"/>
                  </a:lnTo>
                  <a:lnTo>
                    <a:pt x="765620" y="1078510"/>
                  </a:lnTo>
                  <a:lnTo>
                    <a:pt x="769629" y="1078556"/>
                  </a:lnTo>
                  <a:lnTo>
                    <a:pt x="779356" y="1076849"/>
                  </a:lnTo>
                  <a:lnTo>
                    <a:pt x="779772" y="1077956"/>
                  </a:lnTo>
                  <a:lnTo>
                    <a:pt x="779779" y="1080126"/>
                  </a:lnTo>
                  <a:lnTo>
                    <a:pt x="781727" y="1081834"/>
                  </a:lnTo>
                  <a:lnTo>
                    <a:pt x="784112" y="1081134"/>
                  </a:lnTo>
                  <a:lnTo>
                    <a:pt x="784858" y="1079641"/>
                  </a:lnTo>
                  <a:lnTo>
                    <a:pt x="787998" y="1081649"/>
                  </a:lnTo>
                  <a:lnTo>
                    <a:pt x="788591" y="1079841"/>
                  </a:lnTo>
                  <a:lnTo>
                    <a:pt x="789191" y="1079080"/>
                  </a:lnTo>
                  <a:lnTo>
                    <a:pt x="795501" y="1085242"/>
                  </a:lnTo>
                  <a:lnTo>
                    <a:pt x="796909" y="1085018"/>
                  </a:lnTo>
                  <a:lnTo>
                    <a:pt x="798241" y="1083257"/>
                  </a:lnTo>
                  <a:lnTo>
                    <a:pt x="795124" y="1078610"/>
                  </a:lnTo>
                  <a:lnTo>
                    <a:pt x="793354" y="1077841"/>
                  </a:lnTo>
                  <a:lnTo>
                    <a:pt x="791738" y="1075356"/>
                  </a:lnTo>
                  <a:lnTo>
                    <a:pt x="794455" y="1074087"/>
                  </a:lnTo>
                  <a:lnTo>
                    <a:pt x="797140" y="1074433"/>
                  </a:lnTo>
                  <a:lnTo>
                    <a:pt x="798410" y="1076487"/>
                  </a:lnTo>
                  <a:lnTo>
                    <a:pt x="799549" y="1079226"/>
                  </a:lnTo>
                  <a:lnTo>
                    <a:pt x="800134" y="1079803"/>
                  </a:lnTo>
                  <a:lnTo>
                    <a:pt x="810877" y="1083534"/>
                  </a:lnTo>
                  <a:lnTo>
                    <a:pt x="813055" y="1082495"/>
                  </a:lnTo>
                  <a:lnTo>
                    <a:pt x="813416" y="1080487"/>
                  </a:lnTo>
                  <a:lnTo>
                    <a:pt x="817380" y="1078864"/>
                  </a:lnTo>
                  <a:lnTo>
                    <a:pt x="821235" y="1074441"/>
                  </a:lnTo>
                  <a:lnTo>
                    <a:pt x="819742" y="1072018"/>
                  </a:lnTo>
                  <a:lnTo>
                    <a:pt x="818172" y="1070287"/>
                  </a:lnTo>
                  <a:lnTo>
                    <a:pt x="809145" y="1064786"/>
                  </a:lnTo>
                  <a:lnTo>
                    <a:pt x="805459" y="1061425"/>
                  </a:lnTo>
                  <a:lnTo>
                    <a:pt x="795947" y="1049462"/>
                  </a:lnTo>
                  <a:lnTo>
                    <a:pt x="787074" y="1033492"/>
                  </a:lnTo>
                  <a:lnTo>
                    <a:pt x="782234" y="1022522"/>
                  </a:lnTo>
                  <a:lnTo>
                    <a:pt x="777794" y="1010060"/>
                  </a:lnTo>
                  <a:lnTo>
                    <a:pt x="776347" y="1003628"/>
                  </a:lnTo>
                  <a:lnTo>
                    <a:pt x="774716" y="997690"/>
                  </a:lnTo>
                  <a:lnTo>
                    <a:pt x="770976" y="993097"/>
                  </a:lnTo>
                  <a:lnTo>
                    <a:pt x="772645" y="987550"/>
                  </a:lnTo>
                  <a:lnTo>
                    <a:pt x="773254" y="981104"/>
                  </a:lnTo>
                  <a:lnTo>
                    <a:pt x="775232" y="975796"/>
                  </a:lnTo>
                  <a:lnTo>
                    <a:pt x="775731" y="973088"/>
                  </a:lnTo>
                  <a:lnTo>
                    <a:pt x="773161" y="966503"/>
                  </a:lnTo>
                  <a:lnTo>
                    <a:pt x="772977" y="961933"/>
                  </a:lnTo>
                  <a:lnTo>
                    <a:pt x="772307" y="959733"/>
                  </a:lnTo>
                  <a:lnTo>
                    <a:pt x="772230" y="955702"/>
                  </a:lnTo>
                  <a:lnTo>
                    <a:pt x="773546" y="953110"/>
                  </a:lnTo>
                  <a:lnTo>
                    <a:pt x="773254" y="949679"/>
                  </a:lnTo>
                  <a:lnTo>
                    <a:pt x="774070" y="947779"/>
                  </a:lnTo>
                  <a:lnTo>
                    <a:pt x="777848" y="946071"/>
                  </a:lnTo>
                  <a:lnTo>
                    <a:pt x="779672" y="940817"/>
                  </a:lnTo>
                  <a:lnTo>
                    <a:pt x="780056" y="937201"/>
                  </a:lnTo>
                  <a:lnTo>
                    <a:pt x="780164" y="933939"/>
                  </a:lnTo>
                  <a:lnTo>
                    <a:pt x="782242" y="932254"/>
                  </a:lnTo>
                  <a:lnTo>
                    <a:pt x="787944" y="932262"/>
                  </a:lnTo>
                  <a:lnTo>
                    <a:pt x="788760" y="931000"/>
                  </a:lnTo>
                  <a:lnTo>
                    <a:pt x="789822" y="927962"/>
                  </a:lnTo>
                  <a:lnTo>
                    <a:pt x="790307" y="923792"/>
                  </a:lnTo>
                  <a:lnTo>
                    <a:pt x="789745" y="918038"/>
                  </a:lnTo>
                  <a:lnTo>
                    <a:pt x="790230" y="914361"/>
                  </a:lnTo>
                  <a:lnTo>
                    <a:pt x="793370" y="908384"/>
                  </a:lnTo>
                  <a:lnTo>
                    <a:pt x="794732" y="906491"/>
                  </a:lnTo>
                  <a:lnTo>
                    <a:pt x="795424" y="901868"/>
                  </a:lnTo>
                  <a:lnTo>
                    <a:pt x="793716" y="900045"/>
                  </a:lnTo>
                  <a:lnTo>
                    <a:pt x="789114" y="897752"/>
                  </a:lnTo>
                  <a:lnTo>
                    <a:pt x="781549" y="896821"/>
                  </a:lnTo>
                  <a:lnTo>
                    <a:pt x="771453" y="893844"/>
                  </a:lnTo>
                  <a:lnTo>
                    <a:pt x="767167" y="890190"/>
                  </a:lnTo>
                  <a:lnTo>
                    <a:pt x="763257" y="888198"/>
                  </a:lnTo>
                  <a:lnTo>
                    <a:pt x="760302" y="887867"/>
                  </a:lnTo>
                  <a:lnTo>
                    <a:pt x="757547" y="889198"/>
                  </a:lnTo>
                  <a:lnTo>
                    <a:pt x="750021" y="894506"/>
                  </a:lnTo>
                  <a:lnTo>
                    <a:pt x="747305" y="895860"/>
                  </a:lnTo>
                  <a:lnTo>
                    <a:pt x="744896" y="896229"/>
                  </a:lnTo>
                  <a:lnTo>
                    <a:pt x="740032" y="894536"/>
                  </a:lnTo>
                  <a:lnTo>
                    <a:pt x="737608" y="894967"/>
                  </a:lnTo>
                  <a:lnTo>
                    <a:pt x="735023" y="897444"/>
                  </a:lnTo>
                  <a:lnTo>
                    <a:pt x="732398" y="899075"/>
                  </a:lnTo>
                  <a:lnTo>
                    <a:pt x="729059" y="900106"/>
                  </a:lnTo>
                  <a:lnTo>
                    <a:pt x="726758" y="903214"/>
                  </a:lnTo>
                  <a:lnTo>
                    <a:pt x="725611" y="905853"/>
                  </a:lnTo>
                  <a:lnTo>
                    <a:pt x="725419" y="909091"/>
                  </a:lnTo>
                  <a:lnTo>
                    <a:pt x="726458" y="915969"/>
                  </a:lnTo>
                  <a:lnTo>
                    <a:pt x="726681" y="918777"/>
                  </a:lnTo>
                  <a:lnTo>
                    <a:pt x="729328" y="922931"/>
                  </a:lnTo>
                  <a:lnTo>
                    <a:pt x="726819" y="923885"/>
                  </a:lnTo>
                  <a:lnTo>
                    <a:pt x="724257" y="923192"/>
                  </a:lnTo>
                  <a:lnTo>
                    <a:pt x="721863" y="923169"/>
                  </a:lnTo>
                  <a:lnTo>
                    <a:pt x="719455" y="924169"/>
                  </a:lnTo>
                  <a:lnTo>
                    <a:pt x="717277" y="925977"/>
                  </a:lnTo>
                  <a:lnTo>
                    <a:pt x="712252" y="932108"/>
                  </a:lnTo>
                  <a:lnTo>
                    <a:pt x="711636" y="933770"/>
                  </a:lnTo>
                  <a:lnTo>
                    <a:pt x="711151" y="936039"/>
                  </a:lnTo>
                  <a:lnTo>
                    <a:pt x="712806" y="938455"/>
                  </a:lnTo>
                  <a:lnTo>
                    <a:pt x="714491" y="940032"/>
                  </a:lnTo>
                  <a:lnTo>
                    <a:pt x="719532" y="941009"/>
                  </a:lnTo>
                  <a:lnTo>
                    <a:pt x="717862" y="944594"/>
                  </a:lnTo>
                  <a:lnTo>
                    <a:pt x="717516" y="946617"/>
                  </a:lnTo>
                  <a:lnTo>
                    <a:pt x="718385" y="949602"/>
                  </a:lnTo>
                  <a:lnTo>
                    <a:pt x="715907" y="954402"/>
                  </a:lnTo>
                  <a:lnTo>
                    <a:pt x="715153" y="957695"/>
                  </a:lnTo>
                  <a:lnTo>
                    <a:pt x="714976" y="960979"/>
                  </a:lnTo>
                  <a:lnTo>
                    <a:pt x="714030" y="964833"/>
                  </a:lnTo>
                  <a:lnTo>
                    <a:pt x="713175" y="967387"/>
                  </a:lnTo>
                  <a:lnTo>
                    <a:pt x="712390" y="968588"/>
                  </a:lnTo>
                  <a:lnTo>
                    <a:pt x="709712" y="970834"/>
                  </a:lnTo>
                  <a:lnTo>
                    <a:pt x="708520" y="974765"/>
                  </a:lnTo>
                  <a:lnTo>
                    <a:pt x="706911" y="977780"/>
                  </a:lnTo>
                  <a:lnTo>
                    <a:pt x="705172" y="979481"/>
                  </a:lnTo>
                  <a:lnTo>
                    <a:pt x="701217" y="979381"/>
                  </a:lnTo>
                  <a:lnTo>
                    <a:pt x="697253" y="977827"/>
                  </a:lnTo>
                  <a:lnTo>
                    <a:pt x="695522" y="978604"/>
                  </a:lnTo>
                  <a:lnTo>
                    <a:pt x="692228" y="981611"/>
                  </a:lnTo>
                  <a:lnTo>
                    <a:pt x="690666" y="983619"/>
                  </a:lnTo>
                  <a:close/>
                  <a:moveTo>
                    <a:pt x="711575" y="229346"/>
                  </a:moveTo>
                  <a:lnTo>
                    <a:pt x="712798" y="230708"/>
                  </a:lnTo>
                  <a:lnTo>
                    <a:pt x="713421" y="232262"/>
                  </a:lnTo>
                  <a:lnTo>
                    <a:pt x="718178" y="232977"/>
                  </a:lnTo>
                  <a:lnTo>
                    <a:pt x="732537" y="231469"/>
                  </a:lnTo>
                  <a:lnTo>
                    <a:pt x="735384" y="226731"/>
                  </a:lnTo>
                  <a:lnTo>
                    <a:pt x="738086" y="225992"/>
                  </a:lnTo>
                  <a:lnTo>
                    <a:pt x="739678" y="220884"/>
                  </a:lnTo>
                  <a:lnTo>
                    <a:pt x="731783" y="213837"/>
                  </a:lnTo>
                  <a:lnTo>
                    <a:pt x="728751" y="208314"/>
                  </a:lnTo>
                  <a:lnTo>
                    <a:pt x="728389" y="203652"/>
                  </a:lnTo>
                  <a:lnTo>
                    <a:pt x="725296" y="202329"/>
                  </a:lnTo>
                  <a:lnTo>
                    <a:pt x="718124" y="203652"/>
                  </a:lnTo>
                  <a:lnTo>
                    <a:pt x="715145" y="210737"/>
                  </a:lnTo>
                  <a:lnTo>
                    <a:pt x="714376" y="214476"/>
                  </a:lnTo>
                  <a:lnTo>
                    <a:pt x="712129" y="217238"/>
                  </a:lnTo>
                  <a:lnTo>
                    <a:pt x="705518" y="219869"/>
                  </a:lnTo>
                  <a:lnTo>
                    <a:pt x="704287" y="221476"/>
                  </a:lnTo>
                  <a:lnTo>
                    <a:pt x="707104" y="227900"/>
                  </a:lnTo>
                  <a:lnTo>
                    <a:pt x="711575" y="229346"/>
                  </a:lnTo>
                  <a:close/>
                  <a:moveTo>
                    <a:pt x="779956" y="97514"/>
                  </a:moveTo>
                  <a:lnTo>
                    <a:pt x="790214" y="92498"/>
                  </a:lnTo>
                  <a:lnTo>
                    <a:pt x="793924" y="98907"/>
                  </a:lnTo>
                  <a:lnTo>
                    <a:pt x="797140" y="99384"/>
                  </a:lnTo>
                  <a:lnTo>
                    <a:pt x="800518" y="96137"/>
                  </a:lnTo>
                  <a:lnTo>
                    <a:pt x="803820" y="90529"/>
                  </a:lnTo>
                  <a:lnTo>
                    <a:pt x="811108" y="98937"/>
                  </a:lnTo>
                  <a:lnTo>
                    <a:pt x="817403" y="104961"/>
                  </a:lnTo>
                  <a:lnTo>
                    <a:pt x="824290" y="100168"/>
                  </a:lnTo>
                  <a:lnTo>
                    <a:pt x="827376" y="96253"/>
                  </a:lnTo>
                  <a:lnTo>
                    <a:pt x="829584" y="88144"/>
                  </a:lnTo>
                  <a:lnTo>
                    <a:pt x="827352" y="81252"/>
                  </a:lnTo>
                  <a:lnTo>
                    <a:pt x="826206" y="71966"/>
                  </a:lnTo>
                  <a:lnTo>
                    <a:pt x="837287" y="69243"/>
                  </a:lnTo>
                  <a:lnTo>
                    <a:pt x="841435" y="64704"/>
                  </a:lnTo>
                  <a:lnTo>
                    <a:pt x="838673" y="58065"/>
                  </a:lnTo>
                  <a:lnTo>
                    <a:pt x="829615" y="55204"/>
                  </a:lnTo>
                  <a:lnTo>
                    <a:pt x="826283" y="51896"/>
                  </a:lnTo>
                  <a:lnTo>
                    <a:pt x="825159" y="46095"/>
                  </a:lnTo>
                  <a:lnTo>
                    <a:pt x="823136" y="43364"/>
                  </a:lnTo>
                  <a:lnTo>
                    <a:pt x="817518" y="46565"/>
                  </a:lnTo>
                  <a:lnTo>
                    <a:pt x="815540" y="47680"/>
                  </a:lnTo>
                  <a:lnTo>
                    <a:pt x="809630" y="46803"/>
                  </a:lnTo>
                  <a:lnTo>
                    <a:pt x="807075" y="51296"/>
                  </a:lnTo>
                  <a:lnTo>
                    <a:pt x="801580" y="63974"/>
                  </a:lnTo>
                  <a:lnTo>
                    <a:pt x="794793" y="69228"/>
                  </a:lnTo>
                  <a:lnTo>
                    <a:pt x="789445" y="81267"/>
                  </a:lnTo>
                  <a:lnTo>
                    <a:pt x="781349" y="77497"/>
                  </a:lnTo>
                  <a:lnTo>
                    <a:pt x="774523" y="80105"/>
                  </a:lnTo>
                  <a:lnTo>
                    <a:pt x="776824" y="91929"/>
                  </a:lnTo>
                  <a:lnTo>
                    <a:pt x="779956" y="97514"/>
                  </a:lnTo>
                  <a:close/>
                  <a:moveTo>
                    <a:pt x="751006" y="152856"/>
                  </a:moveTo>
                  <a:lnTo>
                    <a:pt x="754384" y="153387"/>
                  </a:lnTo>
                  <a:lnTo>
                    <a:pt x="756339" y="155780"/>
                  </a:lnTo>
                  <a:lnTo>
                    <a:pt x="757309" y="159341"/>
                  </a:lnTo>
                  <a:lnTo>
                    <a:pt x="767005" y="157572"/>
                  </a:lnTo>
                  <a:lnTo>
                    <a:pt x="776147" y="164080"/>
                  </a:lnTo>
                  <a:lnTo>
                    <a:pt x="779856" y="172873"/>
                  </a:lnTo>
                  <a:lnTo>
                    <a:pt x="783550" y="174050"/>
                  </a:lnTo>
                  <a:lnTo>
                    <a:pt x="792877" y="173458"/>
                  </a:lnTo>
                  <a:lnTo>
                    <a:pt x="803658" y="169373"/>
                  </a:lnTo>
                  <a:lnTo>
                    <a:pt x="820188" y="157087"/>
                  </a:lnTo>
                  <a:lnTo>
                    <a:pt x="822643" y="152126"/>
                  </a:lnTo>
                  <a:lnTo>
                    <a:pt x="819919" y="148425"/>
                  </a:lnTo>
                  <a:lnTo>
                    <a:pt x="805705" y="135763"/>
                  </a:lnTo>
                  <a:lnTo>
                    <a:pt x="796271" y="124039"/>
                  </a:lnTo>
                  <a:lnTo>
                    <a:pt x="789737" y="119770"/>
                  </a:lnTo>
                  <a:lnTo>
                    <a:pt x="774631" y="121054"/>
                  </a:lnTo>
                  <a:lnTo>
                    <a:pt x="758402" y="107692"/>
                  </a:lnTo>
                  <a:lnTo>
                    <a:pt x="756570" y="108076"/>
                  </a:lnTo>
                  <a:lnTo>
                    <a:pt x="751883" y="125655"/>
                  </a:lnTo>
                  <a:lnTo>
                    <a:pt x="750806" y="137001"/>
                  </a:lnTo>
                  <a:lnTo>
                    <a:pt x="748074" y="137271"/>
                  </a:lnTo>
                  <a:lnTo>
                    <a:pt x="743857" y="141340"/>
                  </a:lnTo>
                  <a:lnTo>
                    <a:pt x="744319" y="149256"/>
                  </a:lnTo>
                  <a:lnTo>
                    <a:pt x="751006" y="152856"/>
                  </a:lnTo>
                  <a:close/>
                  <a:moveTo>
                    <a:pt x="828507" y="23917"/>
                  </a:moveTo>
                  <a:lnTo>
                    <a:pt x="835648" y="20994"/>
                  </a:lnTo>
                  <a:lnTo>
                    <a:pt x="858565" y="14416"/>
                  </a:lnTo>
                  <a:lnTo>
                    <a:pt x="858581" y="11101"/>
                  </a:lnTo>
                  <a:lnTo>
                    <a:pt x="859696" y="4370"/>
                  </a:lnTo>
                  <a:lnTo>
                    <a:pt x="856534" y="0"/>
                  </a:lnTo>
                  <a:lnTo>
                    <a:pt x="832185" y="3985"/>
                  </a:lnTo>
                  <a:lnTo>
                    <a:pt x="828953" y="8678"/>
                  </a:lnTo>
                  <a:lnTo>
                    <a:pt x="828099" y="16093"/>
                  </a:lnTo>
                  <a:lnTo>
                    <a:pt x="827314" y="19986"/>
                  </a:lnTo>
                  <a:lnTo>
                    <a:pt x="827561" y="21701"/>
                  </a:lnTo>
                  <a:lnTo>
                    <a:pt x="828507" y="23917"/>
                  </a:lnTo>
                  <a:close/>
                  <a:moveTo>
                    <a:pt x="636790" y="188890"/>
                  </a:moveTo>
                  <a:lnTo>
                    <a:pt x="626794" y="189866"/>
                  </a:lnTo>
                  <a:lnTo>
                    <a:pt x="623331" y="183335"/>
                  </a:lnTo>
                  <a:lnTo>
                    <a:pt x="621992" y="181920"/>
                  </a:lnTo>
                  <a:lnTo>
                    <a:pt x="619907" y="182874"/>
                  </a:lnTo>
                  <a:lnTo>
                    <a:pt x="617798" y="185205"/>
                  </a:lnTo>
                  <a:lnTo>
                    <a:pt x="611049" y="187151"/>
                  </a:lnTo>
                  <a:lnTo>
                    <a:pt x="605870" y="190882"/>
                  </a:lnTo>
                  <a:lnTo>
                    <a:pt x="600406" y="198152"/>
                  </a:lnTo>
                  <a:lnTo>
                    <a:pt x="584023" y="216799"/>
                  </a:lnTo>
                  <a:lnTo>
                    <a:pt x="586046" y="222246"/>
                  </a:lnTo>
                  <a:lnTo>
                    <a:pt x="588370" y="224853"/>
                  </a:lnTo>
                  <a:lnTo>
                    <a:pt x="591510" y="231762"/>
                  </a:lnTo>
                  <a:lnTo>
                    <a:pt x="597074" y="232085"/>
                  </a:lnTo>
                  <a:lnTo>
                    <a:pt x="599113" y="231031"/>
                  </a:lnTo>
                  <a:lnTo>
                    <a:pt x="601299" y="225754"/>
                  </a:lnTo>
                  <a:lnTo>
                    <a:pt x="605578" y="223823"/>
                  </a:lnTo>
                  <a:lnTo>
                    <a:pt x="610988" y="224600"/>
                  </a:lnTo>
                  <a:lnTo>
                    <a:pt x="612819" y="227992"/>
                  </a:lnTo>
                  <a:lnTo>
                    <a:pt x="607324" y="235739"/>
                  </a:lnTo>
                  <a:lnTo>
                    <a:pt x="605370" y="240701"/>
                  </a:lnTo>
                  <a:lnTo>
                    <a:pt x="607632" y="244509"/>
                  </a:lnTo>
                  <a:lnTo>
                    <a:pt x="612003" y="243639"/>
                  </a:lnTo>
                  <a:lnTo>
                    <a:pt x="613858" y="242278"/>
                  </a:lnTo>
                  <a:lnTo>
                    <a:pt x="615374" y="239408"/>
                  </a:lnTo>
                  <a:lnTo>
                    <a:pt x="616913" y="238093"/>
                  </a:lnTo>
                  <a:lnTo>
                    <a:pt x="621646" y="242739"/>
                  </a:lnTo>
                  <a:lnTo>
                    <a:pt x="623385" y="240939"/>
                  </a:lnTo>
                  <a:lnTo>
                    <a:pt x="624808" y="234877"/>
                  </a:lnTo>
                  <a:lnTo>
                    <a:pt x="625286" y="231708"/>
                  </a:lnTo>
                  <a:lnTo>
                    <a:pt x="625878" y="230177"/>
                  </a:lnTo>
                  <a:lnTo>
                    <a:pt x="630534" y="234508"/>
                  </a:lnTo>
                  <a:lnTo>
                    <a:pt x="632573" y="235246"/>
                  </a:lnTo>
                  <a:lnTo>
                    <a:pt x="634420" y="234323"/>
                  </a:lnTo>
                  <a:lnTo>
                    <a:pt x="635136" y="228646"/>
                  </a:lnTo>
                  <a:lnTo>
                    <a:pt x="634705" y="224200"/>
                  </a:lnTo>
                  <a:lnTo>
                    <a:pt x="634027" y="221222"/>
                  </a:lnTo>
                  <a:lnTo>
                    <a:pt x="633220" y="219807"/>
                  </a:lnTo>
                  <a:lnTo>
                    <a:pt x="628187" y="218076"/>
                  </a:lnTo>
                  <a:lnTo>
                    <a:pt x="627925" y="216822"/>
                  </a:lnTo>
                  <a:lnTo>
                    <a:pt x="630818" y="209929"/>
                  </a:lnTo>
                  <a:lnTo>
                    <a:pt x="632658" y="207929"/>
                  </a:lnTo>
                  <a:lnTo>
                    <a:pt x="647564" y="206975"/>
                  </a:lnTo>
                  <a:lnTo>
                    <a:pt x="652058" y="200660"/>
                  </a:lnTo>
                  <a:lnTo>
                    <a:pt x="651104" y="194575"/>
                  </a:lnTo>
                  <a:lnTo>
                    <a:pt x="653182" y="191236"/>
                  </a:lnTo>
                  <a:lnTo>
                    <a:pt x="662547" y="187343"/>
                  </a:lnTo>
                  <a:lnTo>
                    <a:pt x="677261" y="185628"/>
                  </a:lnTo>
                  <a:lnTo>
                    <a:pt x="681262" y="177258"/>
                  </a:lnTo>
                  <a:lnTo>
                    <a:pt x="693298" y="166142"/>
                  </a:lnTo>
                  <a:lnTo>
                    <a:pt x="690874" y="159034"/>
                  </a:lnTo>
                  <a:lnTo>
                    <a:pt x="687927" y="158511"/>
                  </a:lnTo>
                  <a:lnTo>
                    <a:pt x="676329" y="138794"/>
                  </a:lnTo>
                  <a:lnTo>
                    <a:pt x="673813" y="135548"/>
                  </a:lnTo>
                  <a:lnTo>
                    <a:pt x="665825" y="136001"/>
                  </a:lnTo>
                  <a:lnTo>
                    <a:pt x="662516" y="133755"/>
                  </a:lnTo>
                  <a:lnTo>
                    <a:pt x="659192" y="134217"/>
                  </a:lnTo>
                  <a:lnTo>
                    <a:pt x="645879" y="142202"/>
                  </a:lnTo>
                  <a:lnTo>
                    <a:pt x="640192" y="148164"/>
                  </a:lnTo>
                  <a:lnTo>
                    <a:pt x="638099" y="162865"/>
                  </a:lnTo>
                  <a:lnTo>
                    <a:pt x="639076" y="170350"/>
                  </a:lnTo>
                  <a:lnTo>
                    <a:pt x="638914" y="183228"/>
                  </a:lnTo>
                  <a:lnTo>
                    <a:pt x="636790" y="188890"/>
                  </a:lnTo>
                  <a:close/>
                  <a:moveTo>
                    <a:pt x="665386" y="112100"/>
                  </a:moveTo>
                  <a:lnTo>
                    <a:pt x="667687" y="117492"/>
                  </a:lnTo>
                  <a:lnTo>
                    <a:pt x="669796" y="118092"/>
                  </a:lnTo>
                  <a:lnTo>
                    <a:pt x="672774" y="117239"/>
                  </a:lnTo>
                  <a:lnTo>
                    <a:pt x="673529" y="113846"/>
                  </a:lnTo>
                  <a:lnTo>
                    <a:pt x="676930" y="108784"/>
                  </a:lnTo>
                  <a:lnTo>
                    <a:pt x="675467" y="102807"/>
                  </a:lnTo>
                  <a:lnTo>
                    <a:pt x="671958" y="100030"/>
                  </a:lnTo>
                  <a:lnTo>
                    <a:pt x="669273" y="100199"/>
                  </a:lnTo>
                  <a:lnTo>
                    <a:pt x="667765" y="101776"/>
                  </a:lnTo>
                  <a:lnTo>
                    <a:pt x="667426" y="103738"/>
                  </a:lnTo>
                  <a:lnTo>
                    <a:pt x="666541" y="106261"/>
                  </a:lnTo>
                  <a:lnTo>
                    <a:pt x="664456" y="106776"/>
                  </a:lnTo>
                  <a:lnTo>
                    <a:pt x="664648" y="109530"/>
                  </a:lnTo>
                  <a:lnTo>
                    <a:pt x="665386" y="112100"/>
                  </a:lnTo>
                  <a:close/>
                  <a:moveTo>
                    <a:pt x="633881" y="1151846"/>
                  </a:moveTo>
                  <a:lnTo>
                    <a:pt x="631542" y="1152746"/>
                  </a:lnTo>
                  <a:lnTo>
                    <a:pt x="626932" y="1156362"/>
                  </a:lnTo>
                  <a:lnTo>
                    <a:pt x="622231" y="1161900"/>
                  </a:lnTo>
                  <a:lnTo>
                    <a:pt x="620207" y="1166562"/>
                  </a:lnTo>
                  <a:lnTo>
                    <a:pt x="619699" y="1171755"/>
                  </a:lnTo>
                  <a:lnTo>
                    <a:pt x="619352" y="1177040"/>
                  </a:lnTo>
                  <a:lnTo>
                    <a:pt x="619322" y="1180440"/>
                  </a:lnTo>
                  <a:lnTo>
                    <a:pt x="619660" y="1183817"/>
                  </a:lnTo>
                  <a:lnTo>
                    <a:pt x="620130" y="1186333"/>
                  </a:lnTo>
                  <a:lnTo>
                    <a:pt x="622784" y="1194564"/>
                  </a:lnTo>
                  <a:lnTo>
                    <a:pt x="627710" y="1198834"/>
                  </a:lnTo>
                  <a:lnTo>
                    <a:pt x="632965" y="1198241"/>
                  </a:lnTo>
                  <a:lnTo>
                    <a:pt x="638799" y="1196141"/>
                  </a:lnTo>
                  <a:lnTo>
                    <a:pt x="648426" y="1191287"/>
                  </a:lnTo>
                  <a:lnTo>
                    <a:pt x="653043" y="1184448"/>
                  </a:lnTo>
                  <a:lnTo>
                    <a:pt x="654798" y="1179655"/>
                  </a:lnTo>
                  <a:lnTo>
                    <a:pt x="658530" y="1175286"/>
                  </a:lnTo>
                  <a:lnTo>
                    <a:pt x="659553" y="1176940"/>
                  </a:lnTo>
                  <a:lnTo>
                    <a:pt x="660054" y="1180602"/>
                  </a:lnTo>
                  <a:lnTo>
                    <a:pt x="661270" y="1179925"/>
                  </a:lnTo>
                  <a:lnTo>
                    <a:pt x="662616" y="1177509"/>
                  </a:lnTo>
                  <a:lnTo>
                    <a:pt x="662232" y="1171647"/>
                  </a:lnTo>
                  <a:lnTo>
                    <a:pt x="660115" y="1167301"/>
                  </a:lnTo>
                  <a:lnTo>
                    <a:pt x="656429" y="1164108"/>
                  </a:lnTo>
                  <a:lnTo>
                    <a:pt x="639776" y="1151731"/>
                  </a:lnTo>
                  <a:lnTo>
                    <a:pt x="633881" y="1151846"/>
                  </a:lnTo>
                  <a:close/>
                  <a:moveTo>
                    <a:pt x="556911" y="183043"/>
                  </a:moveTo>
                  <a:lnTo>
                    <a:pt x="562345" y="186112"/>
                  </a:lnTo>
                  <a:lnTo>
                    <a:pt x="569432" y="181828"/>
                  </a:lnTo>
                  <a:lnTo>
                    <a:pt x="570610" y="185597"/>
                  </a:lnTo>
                  <a:lnTo>
                    <a:pt x="571394" y="193067"/>
                  </a:lnTo>
                  <a:lnTo>
                    <a:pt x="573157" y="197898"/>
                  </a:lnTo>
                  <a:lnTo>
                    <a:pt x="578274" y="196590"/>
                  </a:lnTo>
                  <a:lnTo>
                    <a:pt x="581198" y="194151"/>
                  </a:lnTo>
                  <a:lnTo>
                    <a:pt x="583576" y="185628"/>
                  </a:lnTo>
                  <a:lnTo>
                    <a:pt x="584738" y="182904"/>
                  </a:lnTo>
                  <a:lnTo>
                    <a:pt x="591941" y="182804"/>
                  </a:lnTo>
                  <a:lnTo>
                    <a:pt x="594835" y="176612"/>
                  </a:lnTo>
                  <a:lnTo>
                    <a:pt x="595981" y="175835"/>
                  </a:lnTo>
                  <a:lnTo>
                    <a:pt x="598267" y="176989"/>
                  </a:lnTo>
                  <a:lnTo>
                    <a:pt x="600652" y="167919"/>
                  </a:lnTo>
                  <a:lnTo>
                    <a:pt x="602769" y="166134"/>
                  </a:lnTo>
                  <a:lnTo>
                    <a:pt x="604670" y="158911"/>
                  </a:lnTo>
                  <a:lnTo>
                    <a:pt x="606940" y="155787"/>
                  </a:lnTo>
                  <a:lnTo>
                    <a:pt x="608502" y="156995"/>
                  </a:lnTo>
                  <a:lnTo>
                    <a:pt x="614266" y="168773"/>
                  </a:lnTo>
                  <a:lnTo>
                    <a:pt x="626817" y="173927"/>
                  </a:lnTo>
                  <a:lnTo>
                    <a:pt x="628071" y="173404"/>
                  </a:lnTo>
                  <a:lnTo>
                    <a:pt x="628133" y="162149"/>
                  </a:lnTo>
                  <a:lnTo>
                    <a:pt x="625124" y="153918"/>
                  </a:lnTo>
                  <a:lnTo>
                    <a:pt x="622923" y="150279"/>
                  </a:lnTo>
                  <a:lnTo>
                    <a:pt x="620753" y="148525"/>
                  </a:lnTo>
                  <a:lnTo>
                    <a:pt x="618552" y="147918"/>
                  </a:lnTo>
                  <a:lnTo>
                    <a:pt x="611126" y="149379"/>
                  </a:lnTo>
                  <a:lnTo>
                    <a:pt x="601245" y="143825"/>
                  </a:lnTo>
                  <a:lnTo>
                    <a:pt x="599313" y="143925"/>
                  </a:lnTo>
                  <a:lnTo>
                    <a:pt x="592149" y="149148"/>
                  </a:lnTo>
                  <a:lnTo>
                    <a:pt x="587370" y="157126"/>
                  </a:lnTo>
                  <a:lnTo>
                    <a:pt x="577181" y="159818"/>
                  </a:lnTo>
                  <a:lnTo>
                    <a:pt x="551201" y="170888"/>
                  </a:lnTo>
                  <a:lnTo>
                    <a:pt x="546461" y="176319"/>
                  </a:lnTo>
                  <a:lnTo>
                    <a:pt x="551740" y="177973"/>
                  </a:lnTo>
                  <a:lnTo>
                    <a:pt x="556911" y="183043"/>
                  </a:lnTo>
                  <a:close/>
                  <a:moveTo>
                    <a:pt x="679738" y="263133"/>
                  </a:moveTo>
                  <a:lnTo>
                    <a:pt x="687403" y="264548"/>
                  </a:lnTo>
                  <a:lnTo>
                    <a:pt x="687488" y="263133"/>
                  </a:lnTo>
                  <a:lnTo>
                    <a:pt x="686934" y="261610"/>
                  </a:lnTo>
                  <a:lnTo>
                    <a:pt x="685156" y="258133"/>
                  </a:lnTo>
                  <a:lnTo>
                    <a:pt x="683340" y="255786"/>
                  </a:lnTo>
                  <a:lnTo>
                    <a:pt x="683232" y="253409"/>
                  </a:lnTo>
                  <a:lnTo>
                    <a:pt x="683586" y="248632"/>
                  </a:lnTo>
                  <a:lnTo>
                    <a:pt x="676715" y="242924"/>
                  </a:lnTo>
                  <a:lnTo>
                    <a:pt x="671097" y="248640"/>
                  </a:lnTo>
                  <a:lnTo>
                    <a:pt x="666710" y="250278"/>
                  </a:lnTo>
                  <a:lnTo>
                    <a:pt x="658476" y="257109"/>
                  </a:lnTo>
                  <a:lnTo>
                    <a:pt x="666318" y="264048"/>
                  </a:lnTo>
                  <a:lnTo>
                    <a:pt x="679738" y="263133"/>
                  </a:lnTo>
                  <a:close/>
                  <a:moveTo>
                    <a:pt x="657606" y="245424"/>
                  </a:moveTo>
                  <a:lnTo>
                    <a:pt x="658053" y="241016"/>
                  </a:lnTo>
                  <a:lnTo>
                    <a:pt x="663386" y="233085"/>
                  </a:lnTo>
                  <a:lnTo>
                    <a:pt x="663185" y="231408"/>
                  </a:lnTo>
                  <a:lnTo>
                    <a:pt x="661916" y="227115"/>
                  </a:lnTo>
                  <a:lnTo>
                    <a:pt x="653982" y="225746"/>
                  </a:lnTo>
                  <a:lnTo>
                    <a:pt x="646910" y="234785"/>
                  </a:lnTo>
                  <a:lnTo>
                    <a:pt x="647602" y="237662"/>
                  </a:lnTo>
                  <a:lnTo>
                    <a:pt x="655860" y="247124"/>
                  </a:lnTo>
                  <a:lnTo>
                    <a:pt x="657606" y="245424"/>
                  </a:lnTo>
                  <a:close/>
                  <a:moveTo>
                    <a:pt x="939752" y="128370"/>
                  </a:moveTo>
                  <a:lnTo>
                    <a:pt x="933350" y="138371"/>
                  </a:lnTo>
                  <a:lnTo>
                    <a:pt x="928455" y="143917"/>
                  </a:lnTo>
                  <a:lnTo>
                    <a:pt x="926893" y="148141"/>
                  </a:lnTo>
                  <a:lnTo>
                    <a:pt x="932080" y="156126"/>
                  </a:lnTo>
                  <a:lnTo>
                    <a:pt x="937305" y="162819"/>
                  </a:lnTo>
                  <a:lnTo>
                    <a:pt x="941315" y="164857"/>
                  </a:lnTo>
                  <a:lnTo>
                    <a:pt x="945331" y="164526"/>
                  </a:lnTo>
                  <a:lnTo>
                    <a:pt x="970696" y="157110"/>
                  </a:lnTo>
                  <a:lnTo>
                    <a:pt x="980400" y="148556"/>
                  </a:lnTo>
                  <a:lnTo>
                    <a:pt x="989896" y="133332"/>
                  </a:lnTo>
                  <a:lnTo>
                    <a:pt x="988480" y="128209"/>
                  </a:lnTo>
                  <a:lnTo>
                    <a:pt x="988226" y="122677"/>
                  </a:lnTo>
                  <a:lnTo>
                    <a:pt x="988703" y="115946"/>
                  </a:lnTo>
                  <a:lnTo>
                    <a:pt x="987141" y="110430"/>
                  </a:lnTo>
                  <a:lnTo>
                    <a:pt x="984163" y="103768"/>
                  </a:lnTo>
                  <a:lnTo>
                    <a:pt x="981054" y="100199"/>
                  </a:lnTo>
                  <a:lnTo>
                    <a:pt x="976175" y="96283"/>
                  </a:lnTo>
                  <a:lnTo>
                    <a:pt x="971280" y="96106"/>
                  </a:lnTo>
                  <a:lnTo>
                    <a:pt x="965555" y="99391"/>
                  </a:lnTo>
                  <a:lnTo>
                    <a:pt x="964385" y="103707"/>
                  </a:lnTo>
                  <a:lnTo>
                    <a:pt x="963400" y="109038"/>
                  </a:lnTo>
                  <a:lnTo>
                    <a:pt x="962438" y="118862"/>
                  </a:lnTo>
                  <a:lnTo>
                    <a:pt x="960922" y="124031"/>
                  </a:lnTo>
                  <a:lnTo>
                    <a:pt x="955743" y="126401"/>
                  </a:lnTo>
                  <a:lnTo>
                    <a:pt x="950534" y="126432"/>
                  </a:lnTo>
                  <a:lnTo>
                    <a:pt x="939752" y="128370"/>
                  </a:lnTo>
                  <a:close/>
                  <a:moveTo>
                    <a:pt x="780110" y="241616"/>
                  </a:moveTo>
                  <a:lnTo>
                    <a:pt x="782003" y="243824"/>
                  </a:lnTo>
                  <a:lnTo>
                    <a:pt x="790407" y="245162"/>
                  </a:lnTo>
                  <a:lnTo>
                    <a:pt x="807391" y="245786"/>
                  </a:lnTo>
                  <a:lnTo>
                    <a:pt x="809407" y="242878"/>
                  </a:lnTo>
                  <a:lnTo>
                    <a:pt x="809245" y="237262"/>
                  </a:lnTo>
                  <a:lnTo>
                    <a:pt x="810246" y="230362"/>
                  </a:lnTo>
                  <a:lnTo>
                    <a:pt x="810330" y="214676"/>
                  </a:lnTo>
                  <a:lnTo>
                    <a:pt x="809384" y="210314"/>
                  </a:lnTo>
                  <a:lnTo>
                    <a:pt x="806483" y="208345"/>
                  </a:lnTo>
                  <a:lnTo>
                    <a:pt x="801357" y="208722"/>
                  </a:lnTo>
                  <a:lnTo>
                    <a:pt x="800234" y="212960"/>
                  </a:lnTo>
                  <a:lnTo>
                    <a:pt x="786613" y="211545"/>
                  </a:lnTo>
                  <a:lnTo>
                    <a:pt x="785859" y="214276"/>
                  </a:lnTo>
                  <a:lnTo>
                    <a:pt x="786344" y="229100"/>
                  </a:lnTo>
                  <a:lnTo>
                    <a:pt x="784835" y="234246"/>
                  </a:lnTo>
                  <a:lnTo>
                    <a:pt x="780110" y="241616"/>
                  </a:lnTo>
                  <a:close/>
                  <a:moveTo>
                    <a:pt x="768690" y="226184"/>
                  </a:moveTo>
                  <a:lnTo>
                    <a:pt x="774839" y="220192"/>
                  </a:lnTo>
                  <a:lnTo>
                    <a:pt x="773870" y="216553"/>
                  </a:lnTo>
                  <a:lnTo>
                    <a:pt x="772107" y="214576"/>
                  </a:lnTo>
                  <a:lnTo>
                    <a:pt x="769668" y="213591"/>
                  </a:lnTo>
                  <a:lnTo>
                    <a:pt x="766459" y="217415"/>
                  </a:lnTo>
                  <a:lnTo>
                    <a:pt x="764042" y="222415"/>
                  </a:lnTo>
                  <a:lnTo>
                    <a:pt x="765527" y="225984"/>
                  </a:lnTo>
                  <a:lnTo>
                    <a:pt x="768690" y="226184"/>
                  </a:lnTo>
                  <a:close/>
                  <a:moveTo>
                    <a:pt x="852963" y="82798"/>
                  </a:moveTo>
                  <a:lnTo>
                    <a:pt x="857627" y="80952"/>
                  </a:lnTo>
                  <a:lnTo>
                    <a:pt x="858958" y="78113"/>
                  </a:lnTo>
                  <a:lnTo>
                    <a:pt x="856926" y="72228"/>
                  </a:lnTo>
                  <a:lnTo>
                    <a:pt x="852486" y="67674"/>
                  </a:lnTo>
                  <a:lnTo>
                    <a:pt x="848284" y="68520"/>
                  </a:lnTo>
                  <a:lnTo>
                    <a:pt x="842974" y="73051"/>
                  </a:lnTo>
                  <a:lnTo>
                    <a:pt x="842451" y="76367"/>
                  </a:lnTo>
                  <a:lnTo>
                    <a:pt x="844806" y="79759"/>
                  </a:lnTo>
                  <a:lnTo>
                    <a:pt x="852963" y="82798"/>
                  </a:lnTo>
                  <a:close/>
                  <a:moveTo>
                    <a:pt x="833371" y="110677"/>
                  </a:moveTo>
                  <a:lnTo>
                    <a:pt x="831477" y="107930"/>
                  </a:lnTo>
                  <a:lnTo>
                    <a:pt x="830346" y="107346"/>
                  </a:lnTo>
                  <a:lnTo>
                    <a:pt x="821851" y="119439"/>
                  </a:lnTo>
                  <a:lnTo>
                    <a:pt x="816541" y="117331"/>
                  </a:lnTo>
                  <a:lnTo>
                    <a:pt x="812239" y="121447"/>
                  </a:lnTo>
                  <a:lnTo>
                    <a:pt x="816433" y="135463"/>
                  </a:lnTo>
                  <a:lnTo>
                    <a:pt x="823874" y="139017"/>
                  </a:lnTo>
                  <a:lnTo>
                    <a:pt x="827938" y="151995"/>
                  </a:lnTo>
                  <a:lnTo>
                    <a:pt x="835448" y="155833"/>
                  </a:lnTo>
                  <a:lnTo>
                    <a:pt x="843144" y="155418"/>
                  </a:lnTo>
                  <a:lnTo>
                    <a:pt x="847846" y="153879"/>
                  </a:lnTo>
                  <a:lnTo>
                    <a:pt x="849377" y="146817"/>
                  </a:lnTo>
                  <a:lnTo>
                    <a:pt x="848769" y="137855"/>
                  </a:lnTo>
                  <a:lnTo>
                    <a:pt x="846884" y="132940"/>
                  </a:lnTo>
                  <a:lnTo>
                    <a:pt x="845729" y="125054"/>
                  </a:lnTo>
                  <a:lnTo>
                    <a:pt x="842720" y="118046"/>
                  </a:lnTo>
                  <a:lnTo>
                    <a:pt x="840243" y="115254"/>
                  </a:lnTo>
                  <a:lnTo>
                    <a:pt x="833371" y="110677"/>
                  </a:lnTo>
                  <a:close/>
                  <a:moveTo>
                    <a:pt x="857480" y="175458"/>
                  </a:moveTo>
                  <a:lnTo>
                    <a:pt x="857088" y="181412"/>
                  </a:lnTo>
                  <a:lnTo>
                    <a:pt x="857442" y="188136"/>
                  </a:lnTo>
                  <a:lnTo>
                    <a:pt x="858350" y="190297"/>
                  </a:lnTo>
                  <a:lnTo>
                    <a:pt x="864906" y="199913"/>
                  </a:lnTo>
                  <a:lnTo>
                    <a:pt x="870309" y="197990"/>
                  </a:lnTo>
                  <a:lnTo>
                    <a:pt x="878481" y="191690"/>
                  </a:lnTo>
                  <a:lnTo>
                    <a:pt x="888070" y="199475"/>
                  </a:lnTo>
                  <a:lnTo>
                    <a:pt x="895173" y="201560"/>
                  </a:lnTo>
                  <a:lnTo>
                    <a:pt x="900221" y="190343"/>
                  </a:lnTo>
                  <a:lnTo>
                    <a:pt x="906970" y="186382"/>
                  </a:lnTo>
                  <a:lnTo>
                    <a:pt x="908770" y="179620"/>
                  </a:lnTo>
                  <a:lnTo>
                    <a:pt x="910671" y="177681"/>
                  </a:lnTo>
                  <a:lnTo>
                    <a:pt x="917289" y="175581"/>
                  </a:lnTo>
                  <a:lnTo>
                    <a:pt x="918128" y="166711"/>
                  </a:lnTo>
                  <a:lnTo>
                    <a:pt x="919798" y="160495"/>
                  </a:lnTo>
                  <a:lnTo>
                    <a:pt x="920575" y="151864"/>
                  </a:lnTo>
                  <a:lnTo>
                    <a:pt x="919283" y="146410"/>
                  </a:lnTo>
                  <a:lnTo>
                    <a:pt x="917874" y="142086"/>
                  </a:lnTo>
                  <a:lnTo>
                    <a:pt x="912426" y="139455"/>
                  </a:lnTo>
                  <a:lnTo>
                    <a:pt x="906962" y="138494"/>
                  </a:lnTo>
                  <a:lnTo>
                    <a:pt x="900821" y="142625"/>
                  </a:lnTo>
                  <a:lnTo>
                    <a:pt x="890171" y="147525"/>
                  </a:lnTo>
                  <a:lnTo>
                    <a:pt x="882860" y="150541"/>
                  </a:lnTo>
                  <a:lnTo>
                    <a:pt x="878466" y="150918"/>
                  </a:lnTo>
                  <a:lnTo>
                    <a:pt x="877534" y="146002"/>
                  </a:lnTo>
                  <a:lnTo>
                    <a:pt x="874503" y="144533"/>
                  </a:lnTo>
                  <a:lnTo>
                    <a:pt x="866322" y="146194"/>
                  </a:lnTo>
                  <a:lnTo>
                    <a:pt x="863652" y="148879"/>
                  </a:lnTo>
                  <a:lnTo>
                    <a:pt x="862729" y="153326"/>
                  </a:lnTo>
                  <a:lnTo>
                    <a:pt x="861559" y="155626"/>
                  </a:lnTo>
                  <a:lnTo>
                    <a:pt x="859212" y="162865"/>
                  </a:lnTo>
                  <a:lnTo>
                    <a:pt x="857480" y="175458"/>
                  </a:lnTo>
                  <a:close/>
                  <a:moveTo>
                    <a:pt x="864622" y="1138730"/>
                  </a:moveTo>
                  <a:lnTo>
                    <a:pt x="866515" y="1139653"/>
                  </a:lnTo>
                  <a:lnTo>
                    <a:pt x="868415" y="1140307"/>
                  </a:lnTo>
                  <a:lnTo>
                    <a:pt x="870724" y="1140222"/>
                  </a:lnTo>
                  <a:lnTo>
                    <a:pt x="873025" y="1138976"/>
                  </a:lnTo>
                  <a:lnTo>
                    <a:pt x="877119" y="1140799"/>
                  </a:lnTo>
                  <a:lnTo>
                    <a:pt x="879528" y="1139084"/>
                  </a:lnTo>
                  <a:lnTo>
                    <a:pt x="881967" y="1138422"/>
                  </a:lnTo>
                  <a:lnTo>
                    <a:pt x="882768" y="1134199"/>
                  </a:lnTo>
                  <a:lnTo>
                    <a:pt x="882844" y="1128452"/>
                  </a:lnTo>
                  <a:lnTo>
                    <a:pt x="882198" y="1125352"/>
                  </a:lnTo>
                  <a:lnTo>
                    <a:pt x="880944" y="1123621"/>
                  </a:lnTo>
                  <a:lnTo>
                    <a:pt x="876188" y="1119805"/>
                  </a:lnTo>
                  <a:lnTo>
                    <a:pt x="871517" y="1114397"/>
                  </a:lnTo>
                  <a:lnTo>
                    <a:pt x="864622" y="1108766"/>
                  </a:lnTo>
                  <a:lnTo>
                    <a:pt x="862305" y="1105451"/>
                  </a:lnTo>
                  <a:lnTo>
                    <a:pt x="860074" y="1101489"/>
                  </a:lnTo>
                  <a:lnTo>
                    <a:pt x="857573" y="1098242"/>
                  </a:lnTo>
                  <a:lnTo>
                    <a:pt x="852786" y="1093388"/>
                  </a:lnTo>
                  <a:lnTo>
                    <a:pt x="851916" y="1091880"/>
                  </a:lnTo>
                  <a:lnTo>
                    <a:pt x="850993" y="1091580"/>
                  </a:lnTo>
                  <a:lnTo>
                    <a:pt x="846438" y="1093657"/>
                  </a:lnTo>
                  <a:lnTo>
                    <a:pt x="843928" y="1098373"/>
                  </a:lnTo>
                  <a:lnTo>
                    <a:pt x="842574" y="1098935"/>
                  </a:lnTo>
                  <a:lnTo>
                    <a:pt x="840504" y="1101027"/>
                  </a:lnTo>
                  <a:lnTo>
                    <a:pt x="839488" y="1104320"/>
                  </a:lnTo>
                  <a:lnTo>
                    <a:pt x="841543" y="1111397"/>
                  </a:lnTo>
                  <a:lnTo>
                    <a:pt x="842351" y="1113082"/>
                  </a:lnTo>
                  <a:lnTo>
                    <a:pt x="842966" y="1115690"/>
                  </a:lnTo>
                  <a:lnTo>
                    <a:pt x="843959" y="1118028"/>
                  </a:lnTo>
                  <a:lnTo>
                    <a:pt x="849847" y="1127998"/>
                  </a:lnTo>
                  <a:lnTo>
                    <a:pt x="850955" y="1128598"/>
                  </a:lnTo>
                  <a:lnTo>
                    <a:pt x="852655" y="1126867"/>
                  </a:lnTo>
                  <a:lnTo>
                    <a:pt x="853994" y="1126167"/>
                  </a:lnTo>
                  <a:lnTo>
                    <a:pt x="856672" y="1127637"/>
                  </a:lnTo>
                  <a:lnTo>
                    <a:pt x="859119" y="1128137"/>
                  </a:lnTo>
                  <a:lnTo>
                    <a:pt x="861736" y="1129652"/>
                  </a:lnTo>
                  <a:lnTo>
                    <a:pt x="863437" y="1134368"/>
                  </a:lnTo>
                  <a:lnTo>
                    <a:pt x="863367" y="1137622"/>
                  </a:lnTo>
                  <a:lnTo>
                    <a:pt x="864622" y="1138730"/>
                  </a:lnTo>
                  <a:close/>
                  <a:moveTo>
                    <a:pt x="984709" y="628450"/>
                  </a:moveTo>
                  <a:lnTo>
                    <a:pt x="982023" y="628727"/>
                  </a:lnTo>
                  <a:lnTo>
                    <a:pt x="979361" y="629873"/>
                  </a:lnTo>
                  <a:lnTo>
                    <a:pt x="974128" y="635242"/>
                  </a:lnTo>
                  <a:lnTo>
                    <a:pt x="968849" y="639635"/>
                  </a:lnTo>
                  <a:lnTo>
                    <a:pt x="948610" y="645912"/>
                  </a:lnTo>
                  <a:lnTo>
                    <a:pt x="936620" y="652536"/>
                  </a:lnTo>
                  <a:lnTo>
                    <a:pt x="932534" y="651759"/>
                  </a:lnTo>
                  <a:lnTo>
                    <a:pt x="925816" y="653090"/>
                  </a:lnTo>
                  <a:lnTo>
                    <a:pt x="920768" y="652082"/>
                  </a:lnTo>
                  <a:lnTo>
                    <a:pt x="911048" y="647589"/>
                  </a:lnTo>
                  <a:lnTo>
                    <a:pt x="906346" y="646912"/>
                  </a:lnTo>
                  <a:lnTo>
                    <a:pt x="898405" y="648412"/>
                  </a:lnTo>
                  <a:lnTo>
                    <a:pt x="897443" y="649182"/>
                  </a:lnTo>
                  <a:lnTo>
                    <a:pt x="894788" y="652867"/>
                  </a:lnTo>
                  <a:lnTo>
                    <a:pt x="894849" y="658644"/>
                  </a:lnTo>
                  <a:lnTo>
                    <a:pt x="895219" y="663075"/>
                  </a:lnTo>
                  <a:lnTo>
                    <a:pt x="894003" y="665821"/>
                  </a:lnTo>
                  <a:lnTo>
                    <a:pt x="892802" y="667437"/>
                  </a:lnTo>
                  <a:lnTo>
                    <a:pt x="889755" y="667660"/>
                  </a:lnTo>
                  <a:lnTo>
                    <a:pt x="888231" y="664498"/>
                  </a:lnTo>
                  <a:lnTo>
                    <a:pt x="885546" y="664083"/>
                  </a:lnTo>
                  <a:lnTo>
                    <a:pt x="878481" y="665198"/>
                  </a:lnTo>
                  <a:lnTo>
                    <a:pt x="875010" y="667860"/>
                  </a:lnTo>
                  <a:lnTo>
                    <a:pt x="873241" y="675253"/>
                  </a:lnTo>
                  <a:lnTo>
                    <a:pt x="867746" y="678630"/>
                  </a:lnTo>
                  <a:lnTo>
                    <a:pt x="858342" y="682076"/>
                  </a:lnTo>
                  <a:lnTo>
                    <a:pt x="853240" y="685030"/>
                  </a:lnTo>
                  <a:lnTo>
                    <a:pt x="850747" y="685200"/>
                  </a:lnTo>
                  <a:lnTo>
                    <a:pt x="848300" y="686700"/>
                  </a:lnTo>
                  <a:lnTo>
                    <a:pt x="843359" y="693569"/>
                  </a:lnTo>
                  <a:lnTo>
                    <a:pt x="838303" y="698570"/>
                  </a:lnTo>
                  <a:lnTo>
                    <a:pt x="830523" y="703524"/>
                  </a:lnTo>
                  <a:lnTo>
                    <a:pt x="830831" y="707363"/>
                  </a:lnTo>
                  <a:lnTo>
                    <a:pt x="831285" y="709655"/>
                  </a:lnTo>
                  <a:lnTo>
                    <a:pt x="824590" y="717079"/>
                  </a:lnTo>
                  <a:lnTo>
                    <a:pt x="822966" y="721571"/>
                  </a:lnTo>
                  <a:lnTo>
                    <a:pt x="821304" y="729972"/>
                  </a:lnTo>
                  <a:lnTo>
                    <a:pt x="820773" y="731264"/>
                  </a:lnTo>
                  <a:lnTo>
                    <a:pt x="814194" y="728533"/>
                  </a:lnTo>
                  <a:lnTo>
                    <a:pt x="809561" y="727625"/>
                  </a:lnTo>
                  <a:lnTo>
                    <a:pt x="807445" y="728372"/>
                  </a:lnTo>
                  <a:lnTo>
                    <a:pt x="804313" y="730395"/>
                  </a:lnTo>
                  <a:lnTo>
                    <a:pt x="803558" y="732356"/>
                  </a:lnTo>
                  <a:lnTo>
                    <a:pt x="803990" y="736672"/>
                  </a:lnTo>
                  <a:lnTo>
                    <a:pt x="805005" y="739495"/>
                  </a:lnTo>
                  <a:lnTo>
                    <a:pt x="798403" y="751858"/>
                  </a:lnTo>
                  <a:lnTo>
                    <a:pt x="796563" y="751996"/>
                  </a:lnTo>
                  <a:lnTo>
                    <a:pt x="794485" y="748458"/>
                  </a:lnTo>
                  <a:lnTo>
                    <a:pt x="792315" y="746257"/>
                  </a:lnTo>
                  <a:lnTo>
                    <a:pt x="789591" y="744380"/>
                  </a:lnTo>
                  <a:lnTo>
                    <a:pt x="786859" y="743734"/>
                  </a:lnTo>
                  <a:lnTo>
                    <a:pt x="784381" y="745919"/>
                  </a:lnTo>
                  <a:lnTo>
                    <a:pt x="781988" y="749581"/>
                  </a:lnTo>
                  <a:lnTo>
                    <a:pt x="782227" y="752458"/>
                  </a:lnTo>
                  <a:lnTo>
                    <a:pt x="783127" y="755135"/>
                  </a:lnTo>
                  <a:lnTo>
                    <a:pt x="786043" y="759758"/>
                  </a:lnTo>
                  <a:lnTo>
                    <a:pt x="793431" y="758920"/>
                  </a:lnTo>
                  <a:lnTo>
                    <a:pt x="795340" y="762297"/>
                  </a:lnTo>
                  <a:lnTo>
                    <a:pt x="796856" y="763612"/>
                  </a:lnTo>
                  <a:lnTo>
                    <a:pt x="790792" y="768559"/>
                  </a:lnTo>
                  <a:lnTo>
                    <a:pt x="784220" y="776929"/>
                  </a:lnTo>
                  <a:lnTo>
                    <a:pt x="778741" y="788376"/>
                  </a:lnTo>
                  <a:lnTo>
                    <a:pt x="777063" y="790707"/>
                  </a:lnTo>
                  <a:lnTo>
                    <a:pt x="777671" y="793730"/>
                  </a:lnTo>
                  <a:lnTo>
                    <a:pt x="778779" y="796522"/>
                  </a:lnTo>
                  <a:lnTo>
                    <a:pt x="780726" y="797730"/>
                  </a:lnTo>
                  <a:lnTo>
                    <a:pt x="784951" y="797653"/>
                  </a:lnTo>
                  <a:lnTo>
                    <a:pt x="789052" y="801376"/>
                  </a:lnTo>
                  <a:lnTo>
                    <a:pt x="787783" y="802569"/>
                  </a:lnTo>
                  <a:lnTo>
                    <a:pt x="773484" y="806208"/>
                  </a:lnTo>
                  <a:lnTo>
                    <a:pt x="771861" y="807531"/>
                  </a:lnTo>
                  <a:lnTo>
                    <a:pt x="764981" y="826117"/>
                  </a:lnTo>
                  <a:lnTo>
                    <a:pt x="762773" y="830663"/>
                  </a:lnTo>
                  <a:lnTo>
                    <a:pt x="760849" y="833294"/>
                  </a:lnTo>
                  <a:lnTo>
                    <a:pt x="758740" y="838148"/>
                  </a:lnTo>
                  <a:lnTo>
                    <a:pt x="756778" y="843972"/>
                  </a:lnTo>
                  <a:lnTo>
                    <a:pt x="755978" y="844618"/>
                  </a:lnTo>
                  <a:lnTo>
                    <a:pt x="751245" y="845841"/>
                  </a:lnTo>
                  <a:lnTo>
                    <a:pt x="746658" y="849726"/>
                  </a:lnTo>
                  <a:lnTo>
                    <a:pt x="742110" y="854649"/>
                  </a:lnTo>
                  <a:lnTo>
                    <a:pt x="739694" y="856334"/>
                  </a:lnTo>
                  <a:lnTo>
                    <a:pt x="737778" y="858996"/>
                  </a:lnTo>
                  <a:lnTo>
                    <a:pt x="739417" y="864311"/>
                  </a:lnTo>
                  <a:lnTo>
                    <a:pt x="747320" y="876181"/>
                  </a:lnTo>
                  <a:lnTo>
                    <a:pt x="745742" y="880820"/>
                  </a:lnTo>
                  <a:lnTo>
                    <a:pt x="749383" y="890652"/>
                  </a:lnTo>
                  <a:lnTo>
                    <a:pt x="755123" y="885551"/>
                  </a:lnTo>
                  <a:lnTo>
                    <a:pt x="759502" y="883213"/>
                  </a:lnTo>
                  <a:lnTo>
                    <a:pt x="764642" y="882882"/>
                  </a:lnTo>
                  <a:lnTo>
                    <a:pt x="770553" y="887551"/>
                  </a:lnTo>
                  <a:lnTo>
                    <a:pt x="776363" y="890213"/>
                  </a:lnTo>
                  <a:lnTo>
                    <a:pt x="786844" y="891036"/>
                  </a:lnTo>
                  <a:lnTo>
                    <a:pt x="791030" y="893429"/>
                  </a:lnTo>
                  <a:lnTo>
                    <a:pt x="795386" y="894698"/>
                  </a:lnTo>
                  <a:lnTo>
                    <a:pt x="799788" y="894167"/>
                  </a:lnTo>
                  <a:lnTo>
                    <a:pt x="806913" y="889490"/>
                  </a:lnTo>
                  <a:lnTo>
                    <a:pt x="810592" y="879059"/>
                  </a:lnTo>
                  <a:lnTo>
                    <a:pt x="817626" y="870989"/>
                  </a:lnTo>
                  <a:lnTo>
                    <a:pt x="819411" y="867319"/>
                  </a:lnTo>
                  <a:lnTo>
                    <a:pt x="817718" y="860565"/>
                  </a:lnTo>
                  <a:lnTo>
                    <a:pt x="813970" y="855272"/>
                  </a:lnTo>
                  <a:lnTo>
                    <a:pt x="814455" y="853457"/>
                  </a:lnTo>
                  <a:lnTo>
                    <a:pt x="817380" y="854418"/>
                  </a:lnTo>
                  <a:lnTo>
                    <a:pt x="820735" y="858296"/>
                  </a:lnTo>
                  <a:lnTo>
                    <a:pt x="821897" y="858865"/>
                  </a:lnTo>
                  <a:lnTo>
                    <a:pt x="824020" y="858788"/>
                  </a:lnTo>
                  <a:lnTo>
                    <a:pt x="825937" y="856011"/>
                  </a:lnTo>
                  <a:lnTo>
                    <a:pt x="826529" y="852495"/>
                  </a:lnTo>
                  <a:lnTo>
                    <a:pt x="826121" y="848810"/>
                  </a:lnTo>
                  <a:lnTo>
                    <a:pt x="824498" y="842879"/>
                  </a:lnTo>
                  <a:lnTo>
                    <a:pt x="824267" y="839756"/>
                  </a:lnTo>
                  <a:lnTo>
                    <a:pt x="838827" y="830709"/>
                  </a:lnTo>
                  <a:lnTo>
                    <a:pt x="842636" y="822909"/>
                  </a:lnTo>
                  <a:lnTo>
                    <a:pt x="843659" y="817985"/>
                  </a:lnTo>
                  <a:lnTo>
                    <a:pt x="843236" y="814893"/>
                  </a:lnTo>
                  <a:lnTo>
                    <a:pt x="841428" y="807377"/>
                  </a:lnTo>
                  <a:lnTo>
                    <a:pt x="840135" y="803969"/>
                  </a:lnTo>
                  <a:lnTo>
                    <a:pt x="840843" y="801169"/>
                  </a:lnTo>
                  <a:lnTo>
                    <a:pt x="849338" y="804092"/>
                  </a:lnTo>
                  <a:lnTo>
                    <a:pt x="851755" y="802253"/>
                  </a:lnTo>
                  <a:lnTo>
                    <a:pt x="853063" y="800476"/>
                  </a:lnTo>
                  <a:lnTo>
                    <a:pt x="854040" y="796892"/>
                  </a:lnTo>
                  <a:lnTo>
                    <a:pt x="854272" y="792099"/>
                  </a:lnTo>
                  <a:lnTo>
                    <a:pt x="854810" y="787622"/>
                  </a:lnTo>
                  <a:lnTo>
                    <a:pt x="856064" y="785398"/>
                  </a:lnTo>
                  <a:lnTo>
                    <a:pt x="863752" y="791860"/>
                  </a:lnTo>
                  <a:lnTo>
                    <a:pt x="865438" y="792153"/>
                  </a:lnTo>
                  <a:lnTo>
                    <a:pt x="867138" y="789968"/>
                  </a:lnTo>
                  <a:lnTo>
                    <a:pt x="867546" y="787729"/>
                  </a:lnTo>
                  <a:lnTo>
                    <a:pt x="866746" y="785198"/>
                  </a:lnTo>
                  <a:lnTo>
                    <a:pt x="867023" y="781067"/>
                  </a:lnTo>
                  <a:lnTo>
                    <a:pt x="872094" y="781167"/>
                  </a:lnTo>
                  <a:lnTo>
                    <a:pt x="874202" y="780244"/>
                  </a:lnTo>
                  <a:lnTo>
                    <a:pt x="877273" y="776898"/>
                  </a:lnTo>
                  <a:lnTo>
                    <a:pt x="878966" y="773559"/>
                  </a:lnTo>
                  <a:lnTo>
                    <a:pt x="881959" y="770397"/>
                  </a:lnTo>
                  <a:lnTo>
                    <a:pt x="883306" y="767974"/>
                  </a:lnTo>
                  <a:lnTo>
                    <a:pt x="882298" y="764528"/>
                  </a:lnTo>
                  <a:lnTo>
                    <a:pt x="877681" y="762482"/>
                  </a:lnTo>
                  <a:lnTo>
                    <a:pt x="878458" y="759420"/>
                  </a:lnTo>
                  <a:lnTo>
                    <a:pt x="882752" y="755481"/>
                  </a:lnTo>
                  <a:lnTo>
                    <a:pt x="884006" y="755104"/>
                  </a:lnTo>
                  <a:lnTo>
                    <a:pt x="886631" y="755458"/>
                  </a:lnTo>
                  <a:lnTo>
                    <a:pt x="888016" y="754327"/>
                  </a:lnTo>
                  <a:lnTo>
                    <a:pt x="890394" y="750789"/>
                  </a:lnTo>
                  <a:lnTo>
                    <a:pt x="892695" y="746342"/>
                  </a:lnTo>
                  <a:lnTo>
                    <a:pt x="897266" y="741373"/>
                  </a:lnTo>
                  <a:lnTo>
                    <a:pt x="899459" y="736418"/>
                  </a:lnTo>
                  <a:lnTo>
                    <a:pt x="901775" y="733541"/>
                  </a:lnTo>
                  <a:lnTo>
                    <a:pt x="904592" y="733880"/>
                  </a:lnTo>
                  <a:lnTo>
                    <a:pt x="907393" y="733134"/>
                  </a:lnTo>
                  <a:lnTo>
                    <a:pt x="917112" y="723894"/>
                  </a:lnTo>
                  <a:lnTo>
                    <a:pt x="938275" y="711140"/>
                  </a:lnTo>
                  <a:lnTo>
                    <a:pt x="944123" y="708770"/>
                  </a:lnTo>
                  <a:lnTo>
                    <a:pt x="951527" y="703055"/>
                  </a:lnTo>
                  <a:lnTo>
                    <a:pt x="954112" y="702724"/>
                  </a:lnTo>
                  <a:lnTo>
                    <a:pt x="964547" y="698608"/>
                  </a:lnTo>
                  <a:lnTo>
                    <a:pt x="974959" y="692600"/>
                  </a:lnTo>
                  <a:lnTo>
                    <a:pt x="984824" y="688092"/>
                  </a:lnTo>
                  <a:lnTo>
                    <a:pt x="993852" y="682330"/>
                  </a:lnTo>
                  <a:lnTo>
                    <a:pt x="1008172" y="675299"/>
                  </a:lnTo>
                  <a:lnTo>
                    <a:pt x="1016268" y="669645"/>
                  </a:lnTo>
                  <a:lnTo>
                    <a:pt x="1021362" y="667383"/>
                  </a:lnTo>
                  <a:lnTo>
                    <a:pt x="1026411" y="664160"/>
                  </a:lnTo>
                  <a:lnTo>
                    <a:pt x="1031551" y="659375"/>
                  </a:lnTo>
                  <a:lnTo>
                    <a:pt x="1040193" y="652474"/>
                  </a:lnTo>
                  <a:lnTo>
                    <a:pt x="1048835" y="648174"/>
                  </a:lnTo>
                  <a:lnTo>
                    <a:pt x="1050067" y="645566"/>
                  </a:lnTo>
                  <a:lnTo>
                    <a:pt x="1057323" y="633104"/>
                  </a:lnTo>
                  <a:lnTo>
                    <a:pt x="1064696" y="621672"/>
                  </a:lnTo>
                  <a:lnTo>
                    <a:pt x="1063795" y="618172"/>
                  </a:lnTo>
                  <a:lnTo>
                    <a:pt x="1064496" y="613579"/>
                  </a:lnTo>
                  <a:lnTo>
                    <a:pt x="1065604" y="609087"/>
                  </a:lnTo>
                  <a:lnTo>
                    <a:pt x="1064957" y="604117"/>
                  </a:lnTo>
                  <a:lnTo>
                    <a:pt x="1064134" y="601379"/>
                  </a:lnTo>
                  <a:lnTo>
                    <a:pt x="1060371" y="593701"/>
                  </a:lnTo>
                  <a:lnTo>
                    <a:pt x="1055761" y="587701"/>
                  </a:lnTo>
                  <a:lnTo>
                    <a:pt x="1045642" y="582254"/>
                  </a:lnTo>
                  <a:lnTo>
                    <a:pt x="1037754" y="580246"/>
                  </a:lnTo>
                  <a:lnTo>
                    <a:pt x="1035230" y="580608"/>
                  </a:lnTo>
                  <a:lnTo>
                    <a:pt x="1029373" y="584824"/>
                  </a:lnTo>
                  <a:lnTo>
                    <a:pt x="1019977" y="588639"/>
                  </a:lnTo>
                  <a:lnTo>
                    <a:pt x="1009535" y="598409"/>
                  </a:lnTo>
                  <a:lnTo>
                    <a:pt x="1003440" y="605479"/>
                  </a:lnTo>
                  <a:lnTo>
                    <a:pt x="1001193" y="610941"/>
                  </a:lnTo>
                  <a:lnTo>
                    <a:pt x="999115" y="617918"/>
                  </a:lnTo>
                  <a:lnTo>
                    <a:pt x="996783" y="621088"/>
                  </a:lnTo>
                  <a:lnTo>
                    <a:pt x="994236" y="621149"/>
                  </a:lnTo>
                  <a:lnTo>
                    <a:pt x="991889" y="622149"/>
                  </a:lnTo>
                  <a:lnTo>
                    <a:pt x="987164" y="626780"/>
                  </a:lnTo>
                  <a:lnTo>
                    <a:pt x="984709" y="628450"/>
                  </a:lnTo>
                  <a:close/>
                  <a:moveTo>
                    <a:pt x="809291" y="191744"/>
                  </a:moveTo>
                  <a:lnTo>
                    <a:pt x="807906" y="195090"/>
                  </a:lnTo>
                  <a:lnTo>
                    <a:pt x="809468" y="198098"/>
                  </a:lnTo>
                  <a:lnTo>
                    <a:pt x="811685" y="204452"/>
                  </a:lnTo>
                  <a:lnTo>
                    <a:pt x="812239" y="208037"/>
                  </a:lnTo>
                  <a:lnTo>
                    <a:pt x="812285" y="213214"/>
                  </a:lnTo>
                  <a:lnTo>
                    <a:pt x="813739" y="230354"/>
                  </a:lnTo>
                  <a:lnTo>
                    <a:pt x="814840" y="234885"/>
                  </a:lnTo>
                  <a:lnTo>
                    <a:pt x="816140" y="237277"/>
                  </a:lnTo>
                  <a:lnTo>
                    <a:pt x="824952" y="241693"/>
                  </a:lnTo>
                  <a:lnTo>
                    <a:pt x="828322" y="239285"/>
                  </a:lnTo>
                  <a:lnTo>
                    <a:pt x="832785" y="230023"/>
                  </a:lnTo>
                  <a:lnTo>
                    <a:pt x="834786" y="229354"/>
                  </a:lnTo>
                  <a:lnTo>
                    <a:pt x="835433" y="223469"/>
                  </a:lnTo>
                  <a:lnTo>
                    <a:pt x="835395" y="217122"/>
                  </a:lnTo>
                  <a:lnTo>
                    <a:pt x="837857" y="214430"/>
                  </a:lnTo>
                  <a:lnTo>
                    <a:pt x="856372" y="211283"/>
                  </a:lnTo>
                  <a:lnTo>
                    <a:pt x="853356" y="205452"/>
                  </a:lnTo>
                  <a:lnTo>
                    <a:pt x="850247" y="201898"/>
                  </a:lnTo>
                  <a:lnTo>
                    <a:pt x="839634" y="195544"/>
                  </a:lnTo>
                  <a:lnTo>
                    <a:pt x="818942" y="194159"/>
                  </a:lnTo>
                  <a:lnTo>
                    <a:pt x="809291" y="191744"/>
                  </a:lnTo>
                  <a:close/>
                  <a:moveTo>
                    <a:pt x="890317" y="133463"/>
                  </a:moveTo>
                  <a:lnTo>
                    <a:pt x="897097" y="130624"/>
                  </a:lnTo>
                  <a:lnTo>
                    <a:pt x="904253" y="122277"/>
                  </a:lnTo>
                  <a:lnTo>
                    <a:pt x="906323" y="116839"/>
                  </a:lnTo>
                  <a:lnTo>
                    <a:pt x="903938" y="109369"/>
                  </a:lnTo>
                  <a:lnTo>
                    <a:pt x="885138" y="111638"/>
                  </a:lnTo>
                  <a:lnTo>
                    <a:pt x="875657" y="121493"/>
                  </a:lnTo>
                  <a:lnTo>
                    <a:pt x="874164" y="123901"/>
                  </a:lnTo>
                  <a:lnTo>
                    <a:pt x="873725" y="125908"/>
                  </a:lnTo>
                  <a:lnTo>
                    <a:pt x="879405" y="129916"/>
                  </a:lnTo>
                  <a:lnTo>
                    <a:pt x="890317" y="133463"/>
                  </a:lnTo>
                  <a:close/>
                  <a:moveTo>
                    <a:pt x="927132" y="31171"/>
                  </a:moveTo>
                  <a:lnTo>
                    <a:pt x="928032" y="33241"/>
                  </a:lnTo>
                  <a:lnTo>
                    <a:pt x="934766" y="36826"/>
                  </a:lnTo>
                  <a:lnTo>
                    <a:pt x="948664" y="38641"/>
                  </a:lnTo>
                  <a:lnTo>
                    <a:pt x="951311" y="36756"/>
                  </a:lnTo>
                  <a:lnTo>
                    <a:pt x="954151" y="30748"/>
                  </a:lnTo>
                  <a:lnTo>
                    <a:pt x="953827" y="28617"/>
                  </a:lnTo>
                  <a:lnTo>
                    <a:pt x="952581" y="25171"/>
                  </a:lnTo>
                  <a:lnTo>
                    <a:pt x="932826" y="20440"/>
                  </a:lnTo>
                  <a:lnTo>
                    <a:pt x="921791" y="22294"/>
                  </a:lnTo>
                  <a:lnTo>
                    <a:pt x="917951" y="26356"/>
                  </a:lnTo>
                  <a:lnTo>
                    <a:pt x="926778" y="29364"/>
                  </a:lnTo>
                  <a:lnTo>
                    <a:pt x="927132" y="31171"/>
                  </a:lnTo>
                  <a:close/>
                  <a:moveTo>
                    <a:pt x="849123" y="256609"/>
                  </a:moveTo>
                  <a:lnTo>
                    <a:pt x="853040" y="259148"/>
                  </a:lnTo>
                  <a:lnTo>
                    <a:pt x="854518" y="261110"/>
                  </a:lnTo>
                  <a:lnTo>
                    <a:pt x="855241" y="263010"/>
                  </a:lnTo>
                  <a:lnTo>
                    <a:pt x="858004" y="264233"/>
                  </a:lnTo>
                  <a:lnTo>
                    <a:pt x="865745" y="260187"/>
                  </a:lnTo>
                  <a:lnTo>
                    <a:pt x="870539" y="255417"/>
                  </a:lnTo>
                  <a:lnTo>
                    <a:pt x="868177" y="244386"/>
                  </a:lnTo>
                  <a:lnTo>
                    <a:pt x="862621" y="239847"/>
                  </a:lnTo>
                  <a:lnTo>
                    <a:pt x="850893" y="247986"/>
                  </a:lnTo>
                  <a:lnTo>
                    <a:pt x="849700" y="249432"/>
                  </a:lnTo>
                  <a:lnTo>
                    <a:pt x="849123" y="256609"/>
                  </a:lnTo>
                  <a:close/>
                  <a:moveTo>
                    <a:pt x="67097" y="1852908"/>
                  </a:moveTo>
                  <a:lnTo>
                    <a:pt x="69721" y="1845223"/>
                  </a:lnTo>
                  <a:lnTo>
                    <a:pt x="69582" y="1843992"/>
                  </a:lnTo>
                  <a:lnTo>
                    <a:pt x="67674" y="1841838"/>
                  </a:lnTo>
                  <a:lnTo>
                    <a:pt x="65319" y="1840269"/>
                  </a:lnTo>
                  <a:lnTo>
                    <a:pt x="64018" y="1836945"/>
                  </a:lnTo>
                  <a:lnTo>
                    <a:pt x="59247" y="1836753"/>
                  </a:lnTo>
                  <a:lnTo>
                    <a:pt x="54746" y="1836938"/>
                  </a:lnTo>
                  <a:lnTo>
                    <a:pt x="53329" y="1836776"/>
                  </a:lnTo>
                  <a:lnTo>
                    <a:pt x="49043" y="1835384"/>
                  </a:lnTo>
                  <a:lnTo>
                    <a:pt x="44911" y="1833138"/>
                  </a:lnTo>
                  <a:lnTo>
                    <a:pt x="42148" y="1831822"/>
                  </a:lnTo>
                  <a:lnTo>
                    <a:pt x="39824" y="1830345"/>
                  </a:lnTo>
                  <a:lnTo>
                    <a:pt x="38569" y="1828791"/>
                  </a:lnTo>
                  <a:lnTo>
                    <a:pt x="36592" y="1829206"/>
                  </a:lnTo>
                  <a:lnTo>
                    <a:pt x="35253" y="1829222"/>
                  </a:lnTo>
                  <a:lnTo>
                    <a:pt x="34976" y="1835122"/>
                  </a:lnTo>
                  <a:lnTo>
                    <a:pt x="34245" y="1841607"/>
                  </a:lnTo>
                  <a:lnTo>
                    <a:pt x="30073" y="1842823"/>
                  </a:lnTo>
                  <a:lnTo>
                    <a:pt x="27734" y="1842569"/>
                  </a:lnTo>
                  <a:lnTo>
                    <a:pt x="25287" y="1841161"/>
                  </a:lnTo>
                  <a:lnTo>
                    <a:pt x="23201" y="1840838"/>
                  </a:lnTo>
                  <a:lnTo>
                    <a:pt x="21409" y="1839838"/>
                  </a:lnTo>
                  <a:lnTo>
                    <a:pt x="27126" y="1832268"/>
                  </a:lnTo>
                  <a:lnTo>
                    <a:pt x="29250" y="1828668"/>
                  </a:lnTo>
                  <a:lnTo>
                    <a:pt x="27996" y="1828376"/>
                  </a:lnTo>
                  <a:lnTo>
                    <a:pt x="26826" y="1830437"/>
                  </a:lnTo>
                  <a:lnTo>
                    <a:pt x="23225" y="1835322"/>
                  </a:lnTo>
                  <a:lnTo>
                    <a:pt x="19800" y="1839369"/>
                  </a:lnTo>
                  <a:lnTo>
                    <a:pt x="17130" y="1841007"/>
                  </a:lnTo>
                  <a:lnTo>
                    <a:pt x="10881" y="1840815"/>
                  </a:lnTo>
                  <a:lnTo>
                    <a:pt x="8003" y="1842138"/>
                  </a:lnTo>
                  <a:lnTo>
                    <a:pt x="7541" y="1845531"/>
                  </a:lnTo>
                  <a:lnTo>
                    <a:pt x="7341" y="1848538"/>
                  </a:lnTo>
                  <a:lnTo>
                    <a:pt x="5502" y="1852870"/>
                  </a:lnTo>
                  <a:lnTo>
                    <a:pt x="3332" y="1856177"/>
                  </a:lnTo>
                  <a:lnTo>
                    <a:pt x="0" y="1859362"/>
                  </a:lnTo>
                  <a:lnTo>
                    <a:pt x="862" y="1859809"/>
                  </a:lnTo>
                  <a:lnTo>
                    <a:pt x="6918" y="1860293"/>
                  </a:lnTo>
                  <a:lnTo>
                    <a:pt x="13044" y="1860778"/>
                  </a:lnTo>
                  <a:lnTo>
                    <a:pt x="22902" y="1861301"/>
                  </a:lnTo>
                  <a:lnTo>
                    <a:pt x="33175" y="1861847"/>
                  </a:lnTo>
                  <a:lnTo>
                    <a:pt x="43833" y="1862416"/>
                  </a:lnTo>
                  <a:lnTo>
                    <a:pt x="55376" y="1863032"/>
                  </a:lnTo>
                  <a:lnTo>
                    <a:pt x="67543" y="1863393"/>
                  </a:lnTo>
                  <a:lnTo>
                    <a:pt x="68289" y="1863147"/>
                  </a:lnTo>
                  <a:lnTo>
                    <a:pt x="67381" y="1861347"/>
                  </a:lnTo>
                  <a:lnTo>
                    <a:pt x="66419" y="1858108"/>
                  </a:lnTo>
                  <a:lnTo>
                    <a:pt x="66519" y="1855516"/>
                  </a:lnTo>
                  <a:lnTo>
                    <a:pt x="67097" y="1852908"/>
                  </a:lnTo>
                  <a:close/>
                  <a:moveTo>
                    <a:pt x="725719" y="1045985"/>
                  </a:moveTo>
                  <a:lnTo>
                    <a:pt x="725442" y="1042269"/>
                  </a:lnTo>
                  <a:lnTo>
                    <a:pt x="724334" y="1040485"/>
                  </a:lnTo>
                  <a:lnTo>
                    <a:pt x="722887" y="1040754"/>
                  </a:lnTo>
                  <a:lnTo>
                    <a:pt x="721155" y="1037169"/>
                  </a:lnTo>
                  <a:lnTo>
                    <a:pt x="719193" y="1032200"/>
                  </a:lnTo>
                  <a:lnTo>
                    <a:pt x="716461" y="1029846"/>
                  </a:lnTo>
                  <a:lnTo>
                    <a:pt x="715499" y="1029584"/>
                  </a:lnTo>
                  <a:lnTo>
                    <a:pt x="715245" y="1030522"/>
                  </a:lnTo>
                  <a:lnTo>
                    <a:pt x="715445" y="1032861"/>
                  </a:lnTo>
                  <a:lnTo>
                    <a:pt x="713021" y="1030953"/>
                  </a:lnTo>
                  <a:lnTo>
                    <a:pt x="710759" y="1030838"/>
                  </a:lnTo>
                  <a:lnTo>
                    <a:pt x="706096" y="1032746"/>
                  </a:lnTo>
                  <a:lnTo>
                    <a:pt x="704872" y="1034892"/>
                  </a:lnTo>
                  <a:lnTo>
                    <a:pt x="705080" y="1037600"/>
                  </a:lnTo>
                  <a:lnTo>
                    <a:pt x="705942" y="1038577"/>
                  </a:lnTo>
                  <a:lnTo>
                    <a:pt x="708881" y="1040662"/>
                  </a:lnTo>
                  <a:lnTo>
                    <a:pt x="711498" y="1039908"/>
                  </a:lnTo>
                  <a:lnTo>
                    <a:pt x="715638" y="1044585"/>
                  </a:lnTo>
                  <a:lnTo>
                    <a:pt x="716738" y="1048970"/>
                  </a:lnTo>
                  <a:lnTo>
                    <a:pt x="717739" y="1050909"/>
                  </a:lnTo>
                  <a:lnTo>
                    <a:pt x="720201" y="1053055"/>
                  </a:lnTo>
                  <a:lnTo>
                    <a:pt x="721387" y="1055840"/>
                  </a:lnTo>
                  <a:lnTo>
                    <a:pt x="721779" y="1058686"/>
                  </a:lnTo>
                  <a:lnTo>
                    <a:pt x="723903" y="1057801"/>
                  </a:lnTo>
                  <a:lnTo>
                    <a:pt x="723572" y="1056655"/>
                  </a:lnTo>
                  <a:lnTo>
                    <a:pt x="722325" y="1054555"/>
                  </a:lnTo>
                  <a:lnTo>
                    <a:pt x="722833" y="1052293"/>
                  </a:lnTo>
                  <a:lnTo>
                    <a:pt x="725719" y="1045985"/>
                  </a:lnTo>
                  <a:close/>
                  <a:moveTo>
                    <a:pt x="1684233" y="233608"/>
                  </a:moveTo>
                  <a:lnTo>
                    <a:pt x="1674152" y="235531"/>
                  </a:lnTo>
                  <a:lnTo>
                    <a:pt x="1658946" y="241655"/>
                  </a:lnTo>
                  <a:lnTo>
                    <a:pt x="1655937" y="240939"/>
                  </a:lnTo>
                  <a:lnTo>
                    <a:pt x="1653459" y="242601"/>
                  </a:lnTo>
                  <a:lnTo>
                    <a:pt x="1646887" y="240947"/>
                  </a:lnTo>
                  <a:lnTo>
                    <a:pt x="1639099" y="241501"/>
                  </a:lnTo>
                  <a:lnTo>
                    <a:pt x="1636790" y="245616"/>
                  </a:lnTo>
                  <a:lnTo>
                    <a:pt x="1635659" y="249447"/>
                  </a:lnTo>
                  <a:lnTo>
                    <a:pt x="1634435" y="250894"/>
                  </a:lnTo>
                  <a:lnTo>
                    <a:pt x="1628087" y="242601"/>
                  </a:lnTo>
                  <a:lnTo>
                    <a:pt x="1627210" y="243555"/>
                  </a:lnTo>
                  <a:lnTo>
                    <a:pt x="1624370" y="250363"/>
                  </a:lnTo>
                  <a:lnTo>
                    <a:pt x="1622300" y="253301"/>
                  </a:lnTo>
                  <a:lnTo>
                    <a:pt x="1614266" y="261894"/>
                  </a:lnTo>
                  <a:lnTo>
                    <a:pt x="1612311" y="275680"/>
                  </a:lnTo>
                  <a:lnTo>
                    <a:pt x="1607586" y="284657"/>
                  </a:lnTo>
                  <a:lnTo>
                    <a:pt x="1603461" y="291235"/>
                  </a:lnTo>
                  <a:lnTo>
                    <a:pt x="1593911" y="299666"/>
                  </a:lnTo>
                  <a:lnTo>
                    <a:pt x="1586693" y="315906"/>
                  </a:lnTo>
                  <a:lnTo>
                    <a:pt x="1591041" y="320267"/>
                  </a:lnTo>
                  <a:lnTo>
                    <a:pt x="1595496" y="319752"/>
                  </a:lnTo>
                  <a:lnTo>
                    <a:pt x="1601545" y="321083"/>
                  </a:lnTo>
                  <a:lnTo>
                    <a:pt x="1611480" y="326853"/>
                  </a:lnTo>
                  <a:lnTo>
                    <a:pt x="1613535" y="337930"/>
                  </a:lnTo>
                  <a:lnTo>
                    <a:pt x="1617175" y="348231"/>
                  </a:lnTo>
                  <a:lnTo>
                    <a:pt x="1620145" y="351254"/>
                  </a:lnTo>
                  <a:lnTo>
                    <a:pt x="1620407" y="357170"/>
                  </a:lnTo>
                  <a:lnTo>
                    <a:pt x="1620853" y="358701"/>
                  </a:lnTo>
                  <a:lnTo>
                    <a:pt x="1623854" y="363363"/>
                  </a:lnTo>
                  <a:lnTo>
                    <a:pt x="1628810" y="367224"/>
                  </a:lnTo>
                  <a:lnTo>
                    <a:pt x="1631242" y="367571"/>
                  </a:lnTo>
                  <a:lnTo>
                    <a:pt x="1637806" y="361909"/>
                  </a:lnTo>
                  <a:lnTo>
                    <a:pt x="1639845" y="362047"/>
                  </a:lnTo>
                  <a:lnTo>
                    <a:pt x="1643547" y="371840"/>
                  </a:lnTo>
                  <a:lnTo>
                    <a:pt x="1645571" y="373033"/>
                  </a:lnTo>
                  <a:lnTo>
                    <a:pt x="1657468" y="371402"/>
                  </a:lnTo>
                  <a:lnTo>
                    <a:pt x="1659253" y="372848"/>
                  </a:lnTo>
                  <a:lnTo>
                    <a:pt x="1667418" y="374894"/>
                  </a:lnTo>
                  <a:lnTo>
                    <a:pt x="1668788" y="377279"/>
                  </a:lnTo>
                  <a:lnTo>
                    <a:pt x="1670119" y="380648"/>
                  </a:lnTo>
                  <a:lnTo>
                    <a:pt x="1676930" y="388041"/>
                  </a:lnTo>
                  <a:lnTo>
                    <a:pt x="1683571" y="392665"/>
                  </a:lnTo>
                  <a:lnTo>
                    <a:pt x="1686442" y="392580"/>
                  </a:lnTo>
                  <a:lnTo>
                    <a:pt x="1691113" y="394488"/>
                  </a:lnTo>
                  <a:lnTo>
                    <a:pt x="1694337" y="393295"/>
                  </a:lnTo>
                  <a:lnTo>
                    <a:pt x="1699270" y="396180"/>
                  </a:lnTo>
                  <a:lnTo>
                    <a:pt x="1702040" y="396980"/>
                  </a:lnTo>
                  <a:lnTo>
                    <a:pt x="1710859" y="393595"/>
                  </a:lnTo>
                  <a:lnTo>
                    <a:pt x="1724249" y="391818"/>
                  </a:lnTo>
                  <a:lnTo>
                    <a:pt x="1726435" y="389749"/>
                  </a:lnTo>
                  <a:lnTo>
                    <a:pt x="1734830" y="377564"/>
                  </a:lnTo>
                  <a:lnTo>
                    <a:pt x="1734184" y="372479"/>
                  </a:lnTo>
                  <a:lnTo>
                    <a:pt x="1732353" y="362309"/>
                  </a:lnTo>
                  <a:lnTo>
                    <a:pt x="1730975" y="360963"/>
                  </a:lnTo>
                  <a:lnTo>
                    <a:pt x="1725927" y="358393"/>
                  </a:lnTo>
                  <a:lnTo>
                    <a:pt x="1721609" y="347239"/>
                  </a:lnTo>
                  <a:lnTo>
                    <a:pt x="1715661" y="339607"/>
                  </a:lnTo>
                  <a:lnTo>
                    <a:pt x="1717015" y="338169"/>
                  </a:lnTo>
                  <a:lnTo>
                    <a:pt x="1718370" y="338061"/>
                  </a:lnTo>
                  <a:lnTo>
                    <a:pt x="1723133" y="341730"/>
                  </a:lnTo>
                  <a:lnTo>
                    <a:pt x="1726366" y="341523"/>
                  </a:lnTo>
                  <a:lnTo>
                    <a:pt x="1729459" y="336084"/>
                  </a:lnTo>
                  <a:lnTo>
                    <a:pt x="1730344" y="328868"/>
                  </a:lnTo>
                  <a:lnTo>
                    <a:pt x="1730013" y="319652"/>
                  </a:lnTo>
                  <a:lnTo>
                    <a:pt x="1730329" y="316298"/>
                  </a:lnTo>
                  <a:lnTo>
                    <a:pt x="1730929" y="313529"/>
                  </a:lnTo>
                  <a:lnTo>
                    <a:pt x="1731414" y="307282"/>
                  </a:lnTo>
                  <a:lnTo>
                    <a:pt x="1731637" y="300051"/>
                  </a:lnTo>
                  <a:lnTo>
                    <a:pt x="1732153" y="297074"/>
                  </a:lnTo>
                  <a:lnTo>
                    <a:pt x="1732883" y="295166"/>
                  </a:lnTo>
                  <a:lnTo>
                    <a:pt x="1734538" y="286788"/>
                  </a:lnTo>
                  <a:lnTo>
                    <a:pt x="1737678" y="282080"/>
                  </a:lnTo>
                  <a:lnTo>
                    <a:pt x="1735200" y="273311"/>
                  </a:lnTo>
                  <a:lnTo>
                    <a:pt x="1732437" y="267272"/>
                  </a:lnTo>
                  <a:lnTo>
                    <a:pt x="1730452" y="264587"/>
                  </a:lnTo>
                  <a:lnTo>
                    <a:pt x="1726343" y="261948"/>
                  </a:lnTo>
                  <a:lnTo>
                    <a:pt x="1724972" y="258379"/>
                  </a:lnTo>
                  <a:lnTo>
                    <a:pt x="1722764" y="256363"/>
                  </a:lnTo>
                  <a:lnTo>
                    <a:pt x="1721125" y="252640"/>
                  </a:lnTo>
                  <a:lnTo>
                    <a:pt x="1711867" y="249017"/>
                  </a:lnTo>
                  <a:lnTo>
                    <a:pt x="1706042" y="248163"/>
                  </a:lnTo>
                  <a:lnTo>
                    <a:pt x="1704641" y="249240"/>
                  </a:lnTo>
                  <a:lnTo>
                    <a:pt x="1703348" y="253540"/>
                  </a:lnTo>
                  <a:lnTo>
                    <a:pt x="1703933" y="260487"/>
                  </a:lnTo>
                  <a:lnTo>
                    <a:pt x="1700786" y="268972"/>
                  </a:lnTo>
                  <a:lnTo>
                    <a:pt x="1699054" y="270226"/>
                  </a:lnTo>
                  <a:lnTo>
                    <a:pt x="1694545" y="266910"/>
                  </a:lnTo>
                  <a:lnTo>
                    <a:pt x="1690366" y="272857"/>
                  </a:lnTo>
                  <a:lnTo>
                    <a:pt x="1687203" y="281557"/>
                  </a:lnTo>
                  <a:lnTo>
                    <a:pt x="1685633" y="284081"/>
                  </a:lnTo>
                  <a:lnTo>
                    <a:pt x="1684325" y="282342"/>
                  </a:lnTo>
                  <a:lnTo>
                    <a:pt x="1685103" y="273126"/>
                  </a:lnTo>
                  <a:lnTo>
                    <a:pt x="1687973" y="267549"/>
                  </a:lnTo>
                  <a:lnTo>
                    <a:pt x="1689012" y="260087"/>
                  </a:lnTo>
                  <a:lnTo>
                    <a:pt x="1691143" y="254202"/>
                  </a:lnTo>
                  <a:lnTo>
                    <a:pt x="1693544" y="251817"/>
                  </a:lnTo>
                  <a:lnTo>
                    <a:pt x="1691082" y="242801"/>
                  </a:lnTo>
                  <a:lnTo>
                    <a:pt x="1686134" y="234839"/>
                  </a:lnTo>
                  <a:lnTo>
                    <a:pt x="1684233" y="233608"/>
                  </a:lnTo>
                  <a:close/>
                  <a:moveTo>
                    <a:pt x="1662694" y="653936"/>
                  </a:moveTo>
                  <a:lnTo>
                    <a:pt x="1663217" y="650074"/>
                  </a:lnTo>
                  <a:lnTo>
                    <a:pt x="1661454" y="648774"/>
                  </a:lnTo>
                  <a:lnTo>
                    <a:pt x="1655806" y="646297"/>
                  </a:lnTo>
                  <a:lnTo>
                    <a:pt x="1653220" y="649343"/>
                  </a:lnTo>
                  <a:lnTo>
                    <a:pt x="1645348" y="647343"/>
                  </a:lnTo>
                  <a:lnTo>
                    <a:pt x="1641207" y="651366"/>
                  </a:lnTo>
                  <a:lnTo>
                    <a:pt x="1636567" y="647782"/>
                  </a:lnTo>
                  <a:lnTo>
                    <a:pt x="1635321" y="650274"/>
                  </a:lnTo>
                  <a:lnTo>
                    <a:pt x="1635090" y="654528"/>
                  </a:lnTo>
                  <a:lnTo>
                    <a:pt x="1643024" y="656436"/>
                  </a:lnTo>
                  <a:lnTo>
                    <a:pt x="1646602" y="659459"/>
                  </a:lnTo>
                  <a:lnTo>
                    <a:pt x="1652312" y="659890"/>
                  </a:lnTo>
                  <a:lnTo>
                    <a:pt x="1656452" y="662929"/>
                  </a:lnTo>
                  <a:lnTo>
                    <a:pt x="1657591" y="657905"/>
                  </a:lnTo>
                  <a:lnTo>
                    <a:pt x="1657530" y="654767"/>
                  </a:lnTo>
                  <a:lnTo>
                    <a:pt x="1660470" y="652813"/>
                  </a:lnTo>
                  <a:lnTo>
                    <a:pt x="1662694" y="653936"/>
                  </a:lnTo>
                  <a:close/>
                  <a:moveTo>
                    <a:pt x="1668919" y="641735"/>
                  </a:moveTo>
                  <a:lnTo>
                    <a:pt x="1668003" y="642689"/>
                  </a:lnTo>
                  <a:lnTo>
                    <a:pt x="1667949" y="644581"/>
                  </a:lnTo>
                  <a:lnTo>
                    <a:pt x="1665948" y="650620"/>
                  </a:lnTo>
                  <a:lnTo>
                    <a:pt x="1665925" y="655244"/>
                  </a:lnTo>
                  <a:lnTo>
                    <a:pt x="1666249" y="656251"/>
                  </a:lnTo>
                  <a:lnTo>
                    <a:pt x="1667188" y="656913"/>
                  </a:lnTo>
                  <a:lnTo>
                    <a:pt x="1668396" y="655944"/>
                  </a:lnTo>
                  <a:lnTo>
                    <a:pt x="1670997" y="652559"/>
                  </a:lnTo>
                  <a:lnTo>
                    <a:pt x="1672705" y="646551"/>
                  </a:lnTo>
                  <a:lnTo>
                    <a:pt x="1672536" y="645381"/>
                  </a:lnTo>
                  <a:lnTo>
                    <a:pt x="1671351" y="642820"/>
                  </a:lnTo>
                  <a:lnTo>
                    <a:pt x="1668919" y="641735"/>
                  </a:lnTo>
                  <a:close/>
                  <a:moveTo>
                    <a:pt x="1735107" y="294897"/>
                  </a:moveTo>
                  <a:lnTo>
                    <a:pt x="1734523" y="303274"/>
                  </a:lnTo>
                  <a:lnTo>
                    <a:pt x="1739286" y="301766"/>
                  </a:lnTo>
                  <a:lnTo>
                    <a:pt x="1742841" y="295035"/>
                  </a:lnTo>
                  <a:lnTo>
                    <a:pt x="1739409" y="293420"/>
                  </a:lnTo>
                  <a:lnTo>
                    <a:pt x="1737832" y="291335"/>
                  </a:lnTo>
                  <a:lnTo>
                    <a:pt x="1735408" y="292627"/>
                  </a:lnTo>
                  <a:lnTo>
                    <a:pt x="1735107" y="294897"/>
                  </a:lnTo>
                  <a:close/>
                  <a:moveTo>
                    <a:pt x="1678261" y="610771"/>
                  </a:moveTo>
                  <a:lnTo>
                    <a:pt x="1678938" y="616449"/>
                  </a:lnTo>
                  <a:lnTo>
                    <a:pt x="1680855" y="620003"/>
                  </a:lnTo>
                  <a:lnTo>
                    <a:pt x="1683117" y="620588"/>
                  </a:lnTo>
                  <a:lnTo>
                    <a:pt x="1684264" y="619195"/>
                  </a:lnTo>
                  <a:lnTo>
                    <a:pt x="1679800" y="609156"/>
                  </a:lnTo>
                  <a:lnTo>
                    <a:pt x="1678261" y="610771"/>
                  </a:lnTo>
                  <a:close/>
                  <a:moveTo>
                    <a:pt x="1900352" y="549267"/>
                  </a:moveTo>
                  <a:lnTo>
                    <a:pt x="1898028" y="547583"/>
                  </a:lnTo>
                  <a:lnTo>
                    <a:pt x="1895434" y="547629"/>
                  </a:lnTo>
                  <a:lnTo>
                    <a:pt x="1893349" y="553291"/>
                  </a:lnTo>
                  <a:lnTo>
                    <a:pt x="1894057" y="557945"/>
                  </a:lnTo>
                  <a:lnTo>
                    <a:pt x="1896489" y="557830"/>
                  </a:lnTo>
                  <a:lnTo>
                    <a:pt x="1902199" y="555329"/>
                  </a:lnTo>
                  <a:lnTo>
                    <a:pt x="1901876" y="552237"/>
                  </a:lnTo>
                  <a:lnTo>
                    <a:pt x="1901114" y="550283"/>
                  </a:lnTo>
                  <a:lnTo>
                    <a:pt x="1900352" y="549267"/>
                  </a:lnTo>
                  <a:close/>
                  <a:moveTo>
                    <a:pt x="1742018" y="414251"/>
                  </a:moveTo>
                  <a:lnTo>
                    <a:pt x="1741902" y="420551"/>
                  </a:lnTo>
                  <a:lnTo>
                    <a:pt x="1740987" y="424690"/>
                  </a:lnTo>
                  <a:lnTo>
                    <a:pt x="1739863" y="428144"/>
                  </a:lnTo>
                  <a:lnTo>
                    <a:pt x="1739017" y="431760"/>
                  </a:lnTo>
                  <a:lnTo>
                    <a:pt x="1737586" y="441452"/>
                  </a:lnTo>
                  <a:lnTo>
                    <a:pt x="1736754" y="445884"/>
                  </a:lnTo>
                  <a:lnTo>
                    <a:pt x="1729390" y="457092"/>
                  </a:lnTo>
                  <a:lnTo>
                    <a:pt x="1726535" y="462892"/>
                  </a:lnTo>
                  <a:lnTo>
                    <a:pt x="1724226" y="472824"/>
                  </a:lnTo>
                  <a:lnTo>
                    <a:pt x="1720948" y="477609"/>
                  </a:lnTo>
                  <a:lnTo>
                    <a:pt x="1723203" y="481494"/>
                  </a:lnTo>
                  <a:lnTo>
                    <a:pt x="1725557" y="484048"/>
                  </a:lnTo>
                  <a:lnTo>
                    <a:pt x="1732999" y="486040"/>
                  </a:lnTo>
                  <a:lnTo>
                    <a:pt x="1738124" y="484163"/>
                  </a:lnTo>
                  <a:lnTo>
                    <a:pt x="1748036" y="476632"/>
                  </a:lnTo>
                  <a:lnTo>
                    <a:pt x="1758802" y="466639"/>
                  </a:lnTo>
                  <a:lnTo>
                    <a:pt x="1762349" y="461492"/>
                  </a:lnTo>
                  <a:lnTo>
                    <a:pt x="1772892" y="461238"/>
                  </a:lnTo>
                  <a:lnTo>
                    <a:pt x="1783435" y="460085"/>
                  </a:lnTo>
                  <a:lnTo>
                    <a:pt x="1792869" y="458038"/>
                  </a:lnTo>
                  <a:lnTo>
                    <a:pt x="1794078" y="460461"/>
                  </a:lnTo>
                  <a:lnTo>
                    <a:pt x="1795401" y="461708"/>
                  </a:lnTo>
                  <a:lnTo>
                    <a:pt x="1796748" y="461915"/>
                  </a:lnTo>
                  <a:lnTo>
                    <a:pt x="1801204" y="454730"/>
                  </a:lnTo>
                  <a:lnTo>
                    <a:pt x="1816671" y="454476"/>
                  </a:lnTo>
                  <a:lnTo>
                    <a:pt x="1829161" y="446307"/>
                  </a:lnTo>
                  <a:lnTo>
                    <a:pt x="1833955" y="444791"/>
                  </a:lnTo>
                  <a:lnTo>
                    <a:pt x="1838757" y="445799"/>
                  </a:lnTo>
                  <a:lnTo>
                    <a:pt x="1840720" y="444414"/>
                  </a:lnTo>
                  <a:lnTo>
                    <a:pt x="1851085" y="428575"/>
                  </a:lnTo>
                  <a:lnTo>
                    <a:pt x="1851740" y="418351"/>
                  </a:lnTo>
                  <a:lnTo>
                    <a:pt x="1851032" y="410450"/>
                  </a:lnTo>
                  <a:lnTo>
                    <a:pt x="1849870" y="403081"/>
                  </a:lnTo>
                  <a:lnTo>
                    <a:pt x="1848754" y="397888"/>
                  </a:lnTo>
                  <a:lnTo>
                    <a:pt x="1847484" y="393565"/>
                  </a:lnTo>
                  <a:lnTo>
                    <a:pt x="1844652" y="390841"/>
                  </a:lnTo>
                  <a:lnTo>
                    <a:pt x="1841766" y="389549"/>
                  </a:lnTo>
                  <a:lnTo>
                    <a:pt x="1836418" y="391749"/>
                  </a:lnTo>
                  <a:lnTo>
                    <a:pt x="1832501" y="386733"/>
                  </a:lnTo>
                  <a:lnTo>
                    <a:pt x="1833040" y="381879"/>
                  </a:lnTo>
                  <a:lnTo>
                    <a:pt x="1832440" y="377310"/>
                  </a:lnTo>
                  <a:lnTo>
                    <a:pt x="1831470" y="375825"/>
                  </a:lnTo>
                  <a:lnTo>
                    <a:pt x="1824706" y="371748"/>
                  </a:lnTo>
                  <a:lnTo>
                    <a:pt x="1822828" y="366140"/>
                  </a:lnTo>
                  <a:lnTo>
                    <a:pt x="1821127" y="359224"/>
                  </a:lnTo>
                  <a:lnTo>
                    <a:pt x="1818434" y="356239"/>
                  </a:lnTo>
                  <a:lnTo>
                    <a:pt x="1815671" y="356155"/>
                  </a:lnTo>
                  <a:lnTo>
                    <a:pt x="1810500" y="358893"/>
                  </a:lnTo>
                  <a:lnTo>
                    <a:pt x="1805436" y="365147"/>
                  </a:lnTo>
                  <a:lnTo>
                    <a:pt x="1802773" y="366832"/>
                  </a:lnTo>
                  <a:lnTo>
                    <a:pt x="1800057" y="366917"/>
                  </a:lnTo>
                  <a:lnTo>
                    <a:pt x="1797779" y="371617"/>
                  </a:lnTo>
                  <a:lnTo>
                    <a:pt x="1795686" y="378933"/>
                  </a:lnTo>
                  <a:lnTo>
                    <a:pt x="1792223" y="387718"/>
                  </a:lnTo>
                  <a:lnTo>
                    <a:pt x="1788444" y="391726"/>
                  </a:lnTo>
                  <a:lnTo>
                    <a:pt x="1789214" y="387118"/>
                  </a:lnTo>
                  <a:lnTo>
                    <a:pt x="1795655" y="361186"/>
                  </a:lnTo>
                  <a:lnTo>
                    <a:pt x="1796548" y="353124"/>
                  </a:lnTo>
                  <a:lnTo>
                    <a:pt x="1798649" y="344177"/>
                  </a:lnTo>
                  <a:lnTo>
                    <a:pt x="1799834" y="342184"/>
                  </a:lnTo>
                  <a:lnTo>
                    <a:pt x="1802266" y="340869"/>
                  </a:lnTo>
                  <a:lnTo>
                    <a:pt x="1803250" y="338938"/>
                  </a:lnTo>
                  <a:lnTo>
                    <a:pt x="1802035" y="335169"/>
                  </a:lnTo>
                  <a:lnTo>
                    <a:pt x="1796594" y="328083"/>
                  </a:lnTo>
                  <a:lnTo>
                    <a:pt x="1788283" y="323260"/>
                  </a:lnTo>
                  <a:lnTo>
                    <a:pt x="1785636" y="323629"/>
                  </a:lnTo>
                  <a:lnTo>
                    <a:pt x="1784397" y="325645"/>
                  </a:lnTo>
                  <a:lnTo>
                    <a:pt x="1783443" y="330284"/>
                  </a:lnTo>
                  <a:lnTo>
                    <a:pt x="1783366" y="337376"/>
                  </a:lnTo>
                  <a:lnTo>
                    <a:pt x="1784959" y="343946"/>
                  </a:lnTo>
                  <a:lnTo>
                    <a:pt x="1782311" y="344361"/>
                  </a:lnTo>
                  <a:lnTo>
                    <a:pt x="1779649" y="343069"/>
                  </a:lnTo>
                  <a:lnTo>
                    <a:pt x="1777632" y="337492"/>
                  </a:lnTo>
                  <a:lnTo>
                    <a:pt x="1775732" y="330653"/>
                  </a:lnTo>
                  <a:lnTo>
                    <a:pt x="1774370" y="330453"/>
                  </a:lnTo>
                  <a:lnTo>
                    <a:pt x="1771822" y="331691"/>
                  </a:lnTo>
                  <a:lnTo>
                    <a:pt x="1770691" y="332968"/>
                  </a:lnTo>
                  <a:lnTo>
                    <a:pt x="1769922" y="337376"/>
                  </a:lnTo>
                  <a:lnTo>
                    <a:pt x="1769660" y="344131"/>
                  </a:lnTo>
                  <a:lnTo>
                    <a:pt x="1764643" y="346654"/>
                  </a:lnTo>
                  <a:lnTo>
                    <a:pt x="1762173" y="349908"/>
                  </a:lnTo>
                  <a:lnTo>
                    <a:pt x="1761149" y="355378"/>
                  </a:lnTo>
                  <a:lnTo>
                    <a:pt x="1759063" y="359232"/>
                  </a:lnTo>
                  <a:lnTo>
                    <a:pt x="1759402" y="362309"/>
                  </a:lnTo>
                  <a:lnTo>
                    <a:pt x="1758601" y="370609"/>
                  </a:lnTo>
                  <a:lnTo>
                    <a:pt x="1757186" y="372509"/>
                  </a:lnTo>
                  <a:lnTo>
                    <a:pt x="1755801" y="375502"/>
                  </a:lnTo>
                  <a:lnTo>
                    <a:pt x="1755000" y="381618"/>
                  </a:lnTo>
                  <a:lnTo>
                    <a:pt x="1754823" y="384772"/>
                  </a:lnTo>
                  <a:lnTo>
                    <a:pt x="1755724" y="394296"/>
                  </a:lnTo>
                  <a:lnTo>
                    <a:pt x="1756970" y="396965"/>
                  </a:lnTo>
                  <a:lnTo>
                    <a:pt x="1755239" y="397503"/>
                  </a:lnTo>
                  <a:lnTo>
                    <a:pt x="1749705" y="395973"/>
                  </a:lnTo>
                  <a:lnTo>
                    <a:pt x="1747466" y="397042"/>
                  </a:lnTo>
                  <a:lnTo>
                    <a:pt x="1745320" y="400881"/>
                  </a:lnTo>
                  <a:lnTo>
                    <a:pt x="1742464" y="409043"/>
                  </a:lnTo>
                  <a:lnTo>
                    <a:pt x="1742018" y="414251"/>
                  </a:lnTo>
                  <a:close/>
                  <a:moveTo>
                    <a:pt x="1871771" y="459977"/>
                  </a:moveTo>
                  <a:lnTo>
                    <a:pt x="1876134" y="455869"/>
                  </a:lnTo>
                  <a:lnTo>
                    <a:pt x="1876827" y="454107"/>
                  </a:lnTo>
                  <a:lnTo>
                    <a:pt x="1880590" y="453753"/>
                  </a:lnTo>
                  <a:lnTo>
                    <a:pt x="1881452" y="453753"/>
                  </a:lnTo>
                  <a:lnTo>
                    <a:pt x="1881467" y="450653"/>
                  </a:lnTo>
                  <a:lnTo>
                    <a:pt x="1880852" y="448261"/>
                  </a:lnTo>
                  <a:lnTo>
                    <a:pt x="1879751" y="446176"/>
                  </a:lnTo>
                  <a:lnTo>
                    <a:pt x="1875788" y="445768"/>
                  </a:lnTo>
                  <a:lnTo>
                    <a:pt x="1873487" y="452953"/>
                  </a:lnTo>
                  <a:lnTo>
                    <a:pt x="1867177" y="453799"/>
                  </a:lnTo>
                  <a:lnTo>
                    <a:pt x="1866430" y="458515"/>
                  </a:lnTo>
                  <a:lnTo>
                    <a:pt x="1869177" y="460785"/>
                  </a:lnTo>
                  <a:lnTo>
                    <a:pt x="1871771" y="459977"/>
                  </a:lnTo>
                  <a:close/>
                  <a:moveTo>
                    <a:pt x="1598198" y="277272"/>
                  </a:moveTo>
                  <a:lnTo>
                    <a:pt x="1602515" y="266510"/>
                  </a:lnTo>
                  <a:lnTo>
                    <a:pt x="1595573" y="262002"/>
                  </a:lnTo>
                  <a:lnTo>
                    <a:pt x="1576373" y="255132"/>
                  </a:lnTo>
                  <a:lnTo>
                    <a:pt x="1567316" y="249040"/>
                  </a:lnTo>
                  <a:lnTo>
                    <a:pt x="1558212" y="248186"/>
                  </a:lnTo>
                  <a:lnTo>
                    <a:pt x="1551171" y="248570"/>
                  </a:lnTo>
                  <a:lnTo>
                    <a:pt x="1546923" y="250878"/>
                  </a:lnTo>
                  <a:lnTo>
                    <a:pt x="1543491" y="257002"/>
                  </a:lnTo>
                  <a:lnTo>
                    <a:pt x="1544691" y="266464"/>
                  </a:lnTo>
                  <a:lnTo>
                    <a:pt x="1550094" y="274980"/>
                  </a:lnTo>
                  <a:lnTo>
                    <a:pt x="1556735" y="280457"/>
                  </a:lnTo>
                  <a:lnTo>
                    <a:pt x="1566885" y="293289"/>
                  </a:lnTo>
                  <a:lnTo>
                    <a:pt x="1573080" y="294397"/>
                  </a:lnTo>
                  <a:lnTo>
                    <a:pt x="1578328" y="293227"/>
                  </a:lnTo>
                  <a:lnTo>
                    <a:pt x="1583577" y="290904"/>
                  </a:lnTo>
                  <a:lnTo>
                    <a:pt x="1588517" y="286896"/>
                  </a:lnTo>
                  <a:lnTo>
                    <a:pt x="1593427" y="281280"/>
                  </a:lnTo>
                  <a:lnTo>
                    <a:pt x="1598198" y="277272"/>
                  </a:lnTo>
                  <a:close/>
                  <a:moveTo>
                    <a:pt x="1448937" y="772644"/>
                  </a:moveTo>
                  <a:lnTo>
                    <a:pt x="1454008" y="774090"/>
                  </a:lnTo>
                  <a:lnTo>
                    <a:pt x="1455832" y="771521"/>
                  </a:lnTo>
                  <a:lnTo>
                    <a:pt x="1458264" y="765059"/>
                  </a:lnTo>
                  <a:lnTo>
                    <a:pt x="1456709" y="761512"/>
                  </a:lnTo>
                  <a:lnTo>
                    <a:pt x="1455586" y="760728"/>
                  </a:lnTo>
                  <a:lnTo>
                    <a:pt x="1449899" y="763143"/>
                  </a:lnTo>
                  <a:lnTo>
                    <a:pt x="1448090" y="761612"/>
                  </a:lnTo>
                  <a:lnTo>
                    <a:pt x="1447059" y="760651"/>
                  </a:lnTo>
                  <a:lnTo>
                    <a:pt x="1444881" y="762889"/>
                  </a:lnTo>
                  <a:lnTo>
                    <a:pt x="1441126" y="765136"/>
                  </a:lnTo>
                  <a:lnTo>
                    <a:pt x="1439572" y="768897"/>
                  </a:lnTo>
                  <a:lnTo>
                    <a:pt x="1442419" y="772428"/>
                  </a:lnTo>
                  <a:lnTo>
                    <a:pt x="1448937" y="772644"/>
                  </a:lnTo>
                  <a:close/>
                  <a:moveTo>
                    <a:pt x="2701432" y="2053675"/>
                  </a:moveTo>
                  <a:lnTo>
                    <a:pt x="2699731" y="2051560"/>
                  </a:lnTo>
                  <a:lnTo>
                    <a:pt x="2695945" y="2047783"/>
                  </a:lnTo>
                  <a:lnTo>
                    <a:pt x="2693991" y="2043521"/>
                  </a:lnTo>
                  <a:lnTo>
                    <a:pt x="2692506" y="2039205"/>
                  </a:lnTo>
                  <a:lnTo>
                    <a:pt x="2691805" y="2035213"/>
                  </a:lnTo>
                  <a:lnTo>
                    <a:pt x="2690935" y="2031312"/>
                  </a:lnTo>
                  <a:lnTo>
                    <a:pt x="2689681" y="2027604"/>
                  </a:lnTo>
                  <a:lnTo>
                    <a:pt x="2687665" y="2019788"/>
                  </a:lnTo>
                  <a:lnTo>
                    <a:pt x="2682655" y="2006803"/>
                  </a:lnTo>
                  <a:lnTo>
                    <a:pt x="2680924" y="1999233"/>
                  </a:lnTo>
                  <a:lnTo>
                    <a:pt x="2676569" y="1973993"/>
                  </a:lnTo>
                  <a:lnTo>
                    <a:pt x="2675583" y="1972931"/>
                  </a:lnTo>
                  <a:lnTo>
                    <a:pt x="2675244" y="1972170"/>
                  </a:lnTo>
                  <a:lnTo>
                    <a:pt x="2675121" y="1968631"/>
                  </a:lnTo>
                  <a:lnTo>
                    <a:pt x="2674868" y="1966223"/>
                  </a:lnTo>
                  <a:lnTo>
                    <a:pt x="2674052" y="1964523"/>
                  </a:lnTo>
                  <a:lnTo>
                    <a:pt x="2671959" y="1962354"/>
                  </a:lnTo>
                  <a:lnTo>
                    <a:pt x="2671505" y="1960654"/>
                  </a:lnTo>
                  <a:lnTo>
                    <a:pt x="2671397" y="1956761"/>
                  </a:lnTo>
                  <a:lnTo>
                    <a:pt x="2670443" y="1953153"/>
                  </a:lnTo>
                  <a:lnTo>
                    <a:pt x="2669150" y="1949784"/>
                  </a:lnTo>
                  <a:lnTo>
                    <a:pt x="2668388" y="1944914"/>
                  </a:lnTo>
                  <a:lnTo>
                    <a:pt x="2668750" y="1935575"/>
                  </a:lnTo>
                  <a:lnTo>
                    <a:pt x="2669373" y="1932275"/>
                  </a:lnTo>
                  <a:lnTo>
                    <a:pt x="2670735" y="1931013"/>
                  </a:lnTo>
                  <a:lnTo>
                    <a:pt x="2671405" y="1929229"/>
                  </a:lnTo>
                  <a:lnTo>
                    <a:pt x="2672020" y="1926236"/>
                  </a:lnTo>
                  <a:lnTo>
                    <a:pt x="2672213" y="1923167"/>
                  </a:lnTo>
                  <a:lnTo>
                    <a:pt x="2672044" y="1913789"/>
                  </a:lnTo>
                  <a:lnTo>
                    <a:pt x="2671243" y="1907650"/>
                  </a:lnTo>
                  <a:lnTo>
                    <a:pt x="2670643" y="1904673"/>
                  </a:lnTo>
                  <a:lnTo>
                    <a:pt x="2669858" y="1901842"/>
                  </a:lnTo>
                  <a:lnTo>
                    <a:pt x="2667087" y="1894880"/>
                  </a:lnTo>
                  <a:lnTo>
                    <a:pt x="2663255" y="1883779"/>
                  </a:lnTo>
                  <a:lnTo>
                    <a:pt x="2663655" y="1883172"/>
                  </a:lnTo>
                  <a:lnTo>
                    <a:pt x="2663117" y="1880710"/>
                  </a:lnTo>
                  <a:lnTo>
                    <a:pt x="2663448" y="1877887"/>
                  </a:lnTo>
                  <a:lnTo>
                    <a:pt x="2664317" y="1875202"/>
                  </a:lnTo>
                  <a:lnTo>
                    <a:pt x="2664725" y="1873117"/>
                  </a:lnTo>
                  <a:lnTo>
                    <a:pt x="2664525" y="1871086"/>
                  </a:lnTo>
                  <a:lnTo>
                    <a:pt x="2659877" y="1861763"/>
                  </a:lnTo>
                  <a:lnTo>
                    <a:pt x="2658407" y="1860939"/>
                  </a:lnTo>
                  <a:lnTo>
                    <a:pt x="2657830" y="1863086"/>
                  </a:lnTo>
                  <a:lnTo>
                    <a:pt x="2656737" y="1865101"/>
                  </a:lnTo>
                  <a:lnTo>
                    <a:pt x="2655352" y="1866009"/>
                  </a:lnTo>
                  <a:lnTo>
                    <a:pt x="2650681" y="1865947"/>
                  </a:lnTo>
                  <a:lnTo>
                    <a:pt x="2653520" y="1870817"/>
                  </a:lnTo>
                  <a:lnTo>
                    <a:pt x="2657915" y="1877425"/>
                  </a:lnTo>
                  <a:lnTo>
                    <a:pt x="2658692" y="1880079"/>
                  </a:lnTo>
                  <a:lnTo>
                    <a:pt x="2658199" y="1882987"/>
                  </a:lnTo>
                  <a:lnTo>
                    <a:pt x="2657337" y="1885872"/>
                  </a:lnTo>
                  <a:lnTo>
                    <a:pt x="2658330" y="1886110"/>
                  </a:lnTo>
                  <a:lnTo>
                    <a:pt x="2658130" y="1888141"/>
                  </a:lnTo>
                  <a:lnTo>
                    <a:pt x="2655391" y="1888933"/>
                  </a:lnTo>
                  <a:lnTo>
                    <a:pt x="2654452" y="1891295"/>
                  </a:lnTo>
                  <a:lnTo>
                    <a:pt x="2656060" y="1893134"/>
                  </a:lnTo>
                  <a:lnTo>
                    <a:pt x="2654821" y="1896365"/>
                  </a:lnTo>
                  <a:lnTo>
                    <a:pt x="2652620" y="1897696"/>
                  </a:lnTo>
                  <a:lnTo>
                    <a:pt x="2651466" y="1897988"/>
                  </a:lnTo>
                  <a:lnTo>
                    <a:pt x="2650342" y="1897880"/>
                  </a:lnTo>
                  <a:lnTo>
                    <a:pt x="2647341" y="1895042"/>
                  </a:lnTo>
                  <a:lnTo>
                    <a:pt x="2646525" y="1894619"/>
                  </a:lnTo>
                  <a:lnTo>
                    <a:pt x="2642693" y="1896042"/>
                  </a:lnTo>
                  <a:lnTo>
                    <a:pt x="2640277" y="1898457"/>
                  </a:lnTo>
                  <a:lnTo>
                    <a:pt x="2639653" y="1900257"/>
                  </a:lnTo>
                  <a:lnTo>
                    <a:pt x="2639984" y="1907489"/>
                  </a:lnTo>
                  <a:lnTo>
                    <a:pt x="2640738" y="1911058"/>
                  </a:lnTo>
                  <a:lnTo>
                    <a:pt x="2640346" y="1919828"/>
                  </a:lnTo>
                  <a:lnTo>
                    <a:pt x="2639222" y="1928282"/>
                  </a:lnTo>
                  <a:lnTo>
                    <a:pt x="2638022" y="1931844"/>
                  </a:lnTo>
                  <a:lnTo>
                    <a:pt x="2636606" y="1935221"/>
                  </a:lnTo>
                  <a:lnTo>
                    <a:pt x="2636136" y="1938260"/>
                  </a:lnTo>
                  <a:lnTo>
                    <a:pt x="2636298" y="1950161"/>
                  </a:lnTo>
                  <a:lnTo>
                    <a:pt x="2637429" y="1953184"/>
                  </a:lnTo>
                  <a:lnTo>
                    <a:pt x="2639315" y="1955192"/>
                  </a:lnTo>
                  <a:lnTo>
                    <a:pt x="2638522" y="1956492"/>
                  </a:lnTo>
                  <a:lnTo>
                    <a:pt x="2637453" y="1957030"/>
                  </a:lnTo>
                  <a:lnTo>
                    <a:pt x="2638522" y="1958630"/>
                  </a:lnTo>
                  <a:lnTo>
                    <a:pt x="2640707" y="1960715"/>
                  </a:lnTo>
                  <a:lnTo>
                    <a:pt x="2643578" y="1964508"/>
                  </a:lnTo>
                  <a:lnTo>
                    <a:pt x="2645410" y="1967662"/>
                  </a:lnTo>
                  <a:lnTo>
                    <a:pt x="2647911" y="1974793"/>
                  </a:lnTo>
                  <a:lnTo>
                    <a:pt x="2647941" y="1982478"/>
                  </a:lnTo>
                  <a:lnTo>
                    <a:pt x="2646625" y="1986178"/>
                  </a:lnTo>
                  <a:lnTo>
                    <a:pt x="2645617" y="1990056"/>
                  </a:lnTo>
                  <a:lnTo>
                    <a:pt x="2644871" y="1995018"/>
                  </a:lnTo>
                  <a:lnTo>
                    <a:pt x="2644978" y="1998933"/>
                  </a:lnTo>
                  <a:lnTo>
                    <a:pt x="2646533" y="2005787"/>
                  </a:lnTo>
                  <a:lnTo>
                    <a:pt x="2646749" y="2009003"/>
                  </a:lnTo>
                  <a:lnTo>
                    <a:pt x="2646518" y="2030643"/>
                  </a:lnTo>
                  <a:lnTo>
                    <a:pt x="2645787" y="2034936"/>
                  </a:lnTo>
                  <a:lnTo>
                    <a:pt x="2644878" y="2039151"/>
                  </a:lnTo>
                  <a:lnTo>
                    <a:pt x="2643878" y="2046844"/>
                  </a:lnTo>
                  <a:lnTo>
                    <a:pt x="2643001" y="2050337"/>
                  </a:lnTo>
                  <a:lnTo>
                    <a:pt x="2640561" y="2057606"/>
                  </a:lnTo>
                  <a:lnTo>
                    <a:pt x="2640707" y="2059176"/>
                  </a:lnTo>
                  <a:lnTo>
                    <a:pt x="2641231" y="2060714"/>
                  </a:lnTo>
                  <a:lnTo>
                    <a:pt x="2644063" y="2066491"/>
                  </a:lnTo>
                  <a:lnTo>
                    <a:pt x="2646372" y="2072554"/>
                  </a:lnTo>
                  <a:lnTo>
                    <a:pt x="2647372" y="2081485"/>
                  </a:lnTo>
                  <a:lnTo>
                    <a:pt x="2646672" y="2085054"/>
                  </a:lnTo>
                  <a:lnTo>
                    <a:pt x="2645086" y="2088062"/>
                  </a:lnTo>
                  <a:lnTo>
                    <a:pt x="2643786" y="2091509"/>
                  </a:lnTo>
                  <a:lnTo>
                    <a:pt x="2642670" y="2095124"/>
                  </a:lnTo>
                  <a:lnTo>
                    <a:pt x="2642631" y="2096517"/>
                  </a:lnTo>
                  <a:lnTo>
                    <a:pt x="2643101" y="2102756"/>
                  </a:lnTo>
                  <a:lnTo>
                    <a:pt x="2643816" y="2106025"/>
                  </a:lnTo>
                  <a:lnTo>
                    <a:pt x="2644286" y="2109333"/>
                  </a:lnTo>
                  <a:lnTo>
                    <a:pt x="2643693" y="2112810"/>
                  </a:lnTo>
                  <a:lnTo>
                    <a:pt x="2640569" y="2123388"/>
                  </a:lnTo>
                  <a:lnTo>
                    <a:pt x="2639784" y="2130996"/>
                  </a:lnTo>
                  <a:lnTo>
                    <a:pt x="2641646" y="2139727"/>
                  </a:lnTo>
                  <a:lnTo>
                    <a:pt x="2641939" y="2142289"/>
                  </a:lnTo>
                  <a:lnTo>
                    <a:pt x="2642624" y="2144612"/>
                  </a:lnTo>
                  <a:lnTo>
                    <a:pt x="2643786" y="2146212"/>
                  </a:lnTo>
                  <a:lnTo>
                    <a:pt x="2645117" y="2147589"/>
                  </a:lnTo>
                  <a:lnTo>
                    <a:pt x="2646679" y="2145043"/>
                  </a:lnTo>
                  <a:lnTo>
                    <a:pt x="2647957" y="2142266"/>
                  </a:lnTo>
                  <a:lnTo>
                    <a:pt x="2650019" y="2133911"/>
                  </a:lnTo>
                  <a:lnTo>
                    <a:pt x="2651012" y="2130757"/>
                  </a:lnTo>
                  <a:lnTo>
                    <a:pt x="2652228" y="2127757"/>
                  </a:lnTo>
                  <a:lnTo>
                    <a:pt x="2653790" y="2124949"/>
                  </a:lnTo>
                  <a:lnTo>
                    <a:pt x="2655929" y="2123180"/>
                  </a:lnTo>
                  <a:lnTo>
                    <a:pt x="2657176" y="2122695"/>
                  </a:lnTo>
                  <a:lnTo>
                    <a:pt x="2658384" y="2122864"/>
                  </a:lnTo>
                  <a:lnTo>
                    <a:pt x="2659584" y="2124126"/>
                  </a:lnTo>
                  <a:lnTo>
                    <a:pt x="2660623" y="2125711"/>
                  </a:lnTo>
                  <a:lnTo>
                    <a:pt x="2661354" y="2126180"/>
                  </a:lnTo>
                  <a:lnTo>
                    <a:pt x="2666072" y="2126580"/>
                  </a:lnTo>
                  <a:lnTo>
                    <a:pt x="2671135" y="2127634"/>
                  </a:lnTo>
                  <a:lnTo>
                    <a:pt x="2672644" y="2130219"/>
                  </a:lnTo>
                  <a:lnTo>
                    <a:pt x="2673036" y="2133896"/>
                  </a:lnTo>
                  <a:lnTo>
                    <a:pt x="2674083" y="2138150"/>
                  </a:lnTo>
                  <a:lnTo>
                    <a:pt x="2674360" y="2144150"/>
                  </a:lnTo>
                  <a:lnTo>
                    <a:pt x="2675052" y="2142881"/>
                  </a:lnTo>
                  <a:lnTo>
                    <a:pt x="2675460" y="2141443"/>
                  </a:lnTo>
                  <a:lnTo>
                    <a:pt x="2675637" y="2139619"/>
                  </a:lnTo>
                  <a:lnTo>
                    <a:pt x="2676030" y="2137889"/>
                  </a:lnTo>
                  <a:lnTo>
                    <a:pt x="2677584" y="2133819"/>
                  </a:lnTo>
                  <a:lnTo>
                    <a:pt x="2677538" y="2132404"/>
                  </a:lnTo>
                  <a:lnTo>
                    <a:pt x="2676715" y="2127119"/>
                  </a:lnTo>
                  <a:lnTo>
                    <a:pt x="2675537" y="2121565"/>
                  </a:lnTo>
                  <a:lnTo>
                    <a:pt x="2674706" y="2120310"/>
                  </a:lnTo>
                  <a:lnTo>
                    <a:pt x="2673344" y="2119880"/>
                  </a:lnTo>
                  <a:lnTo>
                    <a:pt x="2671928" y="2119826"/>
                  </a:lnTo>
                  <a:lnTo>
                    <a:pt x="2669742" y="2120218"/>
                  </a:lnTo>
                  <a:lnTo>
                    <a:pt x="2668888" y="2118672"/>
                  </a:lnTo>
                  <a:lnTo>
                    <a:pt x="2666972" y="2113733"/>
                  </a:lnTo>
                  <a:lnTo>
                    <a:pt x="2665171" y="2106717"/>
                  </a:lnTo>
                  <a:lnTo>
                    <a:pt x="2663755" y="2103540"/>
                  </a:lnTo>
                  <a:lnTo>
                    <a:pt x="2663001" y="2102302"/>
                  </a:lnTo>
                  <a:lnTo>
                    <a:pt x="2662109" y="2101348"/>
                  </a:lnTo>
                  <a:lnTo>
                    <a:pt x="2660746" y="2100571"/>
                  </a:lnTo>
                  <a:lnTo>
                    <a:pt x="2659546" y="2099417"/>
                  </a:lnTo>
                  <a:lnTo>
                    <a:pt x="2657922" y="2096724"/>
                  </a:lnTo>
                  <a:lnTo>
                    <a:pt x="2655952" y="2092032"/>
                  </a:lnTo>
                  <a:lnTo>
                    <a:pt x="2655468" y="2090308"/>
                  </a:lnTo>
                  <a:lnTo>
                    <a:pt x="2655236" y="2085593"/>
                  </a:lnTo>
                  <a:lnTo>
                    <a:pt x="2655844" y="2079577"/>
                  </a:lnTo>
                  <a:lnTo>
                    <a:pt x="2657507" y="2073938"/>
                  </a:lnTo>
                  <a:lnTo>
                    <a:pt x="2664425" y="2052106"/>
                  </a:lnTo>
                  <a:lnTo>
                    <a:pt x="2665618" y="2045944"/>
                  </a:lnTo>
                  <a:lnTo>
                    <a:pt x="2667311" y="2042875"/>
                  </a:lnTo>
                  <a:lnTo>
                    <a:pt x="2670143" y="2040767"/>
                  </a:lnTo>
                  <a:lnTo>
                    <a:pt x="2673290" y="2039844"/>
                  </a:lnTo>
                  <a:lnTo>
                    <a:pt x="2680847" y="2039143"/>
                  </a:lnTo>
                  <a:lnTo>
                    <a:pt x="2682725" y="2039259"/>
                  </a:lnTo>
                  <a:lnTo>
                    <a:pt x="2685934" y="2040328"/>
                  </a:lnTo>
                  <a:lnTo>
                    <a:pt x="2687688" y="2041221"/>
                  </a:lnTo>
                  <a:lnTo>
                    <a:pt x="2689343" y="2042559"/>
                  </a:lnTo>
                  <a:lnTo>
                    <a:pt x="2692759" y="2047121"/>
                  </a:lnTo>
                  <a:lnTo>
                    <a:pt x="2695522" y="2049860"/>
                  </a:lnTo>
                  <a:lnTo>
                    <a:pt x="2698216" y="2052906"/>
                  </a:lnTo>
                  <a:lnTo>
                    <a:pt x="2700040" y="2055483"/>
                  </a:lnTo>
                  <a:lnTo>
                    <a:pt x="2701163" y="2059929"/>
                  </a:lnTo>
                  <a:lnTo>
                    <a:pt x="2702048" y="2061176"/>
                  </a:lnTo>
                  <a:lnTo>
                    <a:pt x="2701894" y="2055329"/>
                  </a:lnTo>
                  <a:lnTo>
                    <a:pt x="2701432" y="2053675"/>
                  </a:lnTo>
                  <a:close/>
                  <a:moveTo>
                    <a:pt x="1406135" y="809138"/>
                  </a:moveTo>
                  <a:lnTo>
                    <a:pt x="1407182" y="804346"/>
                  </a:lnTo>
                  <a:lnTo>
                    <a:pt x="1409644" y="799822"/>
                  </a:lnTo>
                  <a:lnTo>
                    <a:pt x="1405473" y="800076"/>
                  </a:lnTo>
                  <a:lnTo>
                    <a:pt x="1402456" y="801846"/>
                  </a:lnTo>
                  <a:lnTo>
                    <a:pt x="1399194" y="804746"/>
                  </a:lnTo>
                  <a:lnTo>
                    <a:pt x="1400048" y="806684"/>
                  </a:lnTo>
                  <a:lnTo>
                    <a:pt x="1406135" y="809138"/>
                  </a:lnTo>
                  <a:close/>
                  <a:moveTo>
                    <a:pt x="1378062" y="837725"/>
                  </a:moveTo>
                  <a:lnTo>
                    <a:pt x="1378916" y="836771"/>
                  </a:lnTo>
                  <a:lnTo>
                    <a:pt x="1379901" y="837025"/>
                  </a:lnTo>
                  <a:lnTo>
                    <a:pt x="1381048" y="835194"/>
                  </a:lnTo>
                  <a:lnTo>
                    <a:pt x="1382541" y="833802"/>
                  </a:lnTo>
                  <a:lnTo>
                    <a:pt x="1380278" y="831209"/>
                  </a:lnTo>
                  <a:lnTo>
                    <a:pt x="1372421" y="828901"/>
                  </a:lnTo>
                  <a:lnTo>
                    <a:pt x="1367088" y="830694"/>
                  </a:lnTo>
                  <a:lnTo>
                    <a:pt x="1365257" y="833632"/>
                  </a:lnTo>
                  <a:lnTo>
                    <a:pt x="1372621" y="834917"/>
                  </a:lnTo>
                  <a:lnTo>
                    <a:pt x="1378062" y="837725"/>
                  </a:lnTo>
                  <a:close/>
                  <a:moveTo>
                    <a:pt x="1555742" y="220684"/>
                  </a:moveTo>
                  <a:lnTo>
                    <a:pt x="1561229" y="223323"/>
                  </a:lnTo>
                  <a:lnTo>
                    <a:pt x="1565562" y="226631"/>
                  </a:lnTo>
                  <a:lnTo>
                    <a:pt x="1567924" y="232208"/>
                  </a:lnTo>
                  <a:lnTo>
                    <a:pt x="1585215" y="241947"/>
                  </a:lnTo>
                  <a:lnTo>
                    <a:pt x="1599306" y="253501"/>
                  </a:lnTo>
                  <a:lnTo>
                    <a:pt x="1604008" y="253440"/>
                  </a:lnTo>
                  <a:lnTo>
                    <a:pt x="1613850" y="245216"/>
                  </a:lnTo>
                  <a:lnTo>
                    <a:pt x="1618960" y="238939"/>
                  </a:lnTo>
                  <a:lnTo>
                    <a:pt x="1621045" y="239347"/>
                  </a:lnTo>
                  <a:lnTo>
                    <a:pt x="1627525" y="235870"/>
                  </a:lnTo>
                  <a:lnTo>
                    <a:pt x="1646848" y="232516"/>
                  </a:lnTo>
                  <a:lnTo>
                    <a:pt x="1675345" y="224384"/>
                  </a:lnTo>
                  <a:lnTo>
                    <a:pt x="1678007" y="220338"/>
                  </a:lnTo>
                  <a:lnTo>
                    <a:pt x="1680570" y="213884"/>
                  </a:lnTo>
                  <a:lnTo>
                    <a:pt x="1677753" y="211391"/>
                  </a:lnTo>
                  <a:lnTo>
                    <a:pt x="1676960" y="208752"/>
                  </a:lnTo>
                  <a:lnTo>
                    <a:pt x="1674044" y="191405"/>
                  </a:lnTo>
                  <a:lnTo>
                    <a:pt x="1673128" y="188359"/>
                  </a:lnTo>
                  <a:lnTo>
                    <a:pt x="1672105" y="186297"/>
                  </a:lnTo>
                  <a:lnTo>
                    <a:pt x="1673998" y="175950"/>
                  </a:lnTo>
                  <a:lnTo>
                    <a:pt x="1676337" y="170858"/>
                  </a:lnTo>
                  <a:lnTo>
                    <a:pt x="1685926" y="167450"/>
                  </a:lnTo>
                  <a:lnTo>
                    <a:pt x="1687688" y="164703"/>
                  </a:lnTo>
                  <a:lnTo>
                    <a:pt x="1690051" y="164788"/>
                  </a:lnTo>
                  <a:lnTo>
                    <a:pt x="1690343" y="156049"/>
                  </a:lnTo>
                  <a:lnTo>
                    <a:pt x="1689528" y="151333"/>
                  </a:lnTo>
                  <a:lnTo>
                    <a:pt x="1686742" y="147487"/>
                  </a:lnTo>
                  <a:lnTo>
                    <a:pt x="1680493" y="145433"/>
                  </a:lnTo>
                  <a:lnTo>
                    <a:pt x="1666264" y="129601"/>
                  </a:lnTo>
                  <a:lnTo>
                    <a:pt x="1664933" y="124601"/>
                  </a:lnTo>
                  <a:lnTo>
                    <a:pt x="1662116" y="119639"/>
                  </a:lnTo>
                  <a:lnTo>
                    <a:pt x="1661323" y="113331"/>
                  </a:lnTo>
                  <a:lnTo>
                    <a:pt x="1660131" y="110023"/>
                  </a:lnTo>
                  <a:lnTo>
                    <a:pt x="1653990" y="98160"/>
                  </a:lnTo>
                  <a:lnTo>
                    <a:pt x="1651581" y="96914"/>
                  </a:lnTo>
                  <a:lnTo>
                    <a:pt x="1649611" y="94283"/>
                  </a:lnTo>
                  <a:lnTo>
                    <a:pt x="1647849" y="87314"/>
                  </a:lnTo>
                  <a:lnTo>
                    <a:pt x="1645655" y="84490"/>
                  </a:lnTo>
                  <a:lnTo>
                    <a:pt x="1631812" y="85836"/>
                  </a:lnTo>
                  <a:lnTo>
                    <a:pt x="1629680" y="97576"/>
                  </a:lnTo>
                  <a:lnTo>
                    <a:pt x="1624863" y="104415"/>
                  </a:lnTo>
                  <a:lnTo>
                    <a:pt x="1619976" y="107884"/>
                  </a:lnTo>
                  <a:lnTo>
                    <a:pt x="1614882" y="108900"/>
                  </a:lnTo>
                  <a:lnTo>
                    <a:pt x="1609795" y="111392"/>
                  </a:lnTo>
                  <a:lnTo>
                    <a:pt x="1604369" y="115715"/>
                  </a:lnTo>
                  <a:lnTo>
                    <a:pt x="1598929" y="118523"/>
                  </a:lnTo>
                  <a:lnTo>
                    <a:pt x="1595912" y="118377"/>
                  </a:lnTo>
                  <a:lnTo>
                    <a:pt x="1592911" y="119416"/>
                  </a:lnTo>
                  <a:lnTo>
                    <a:pt x="1586577" y="125378"/>
                  </a:lnTo>
                  <a:lnTo>
                    <a:pt x="1583846" y="133986"/>
                  </a:lnTo>
                  <a:lnTo>
                    <a:pt x="1580098" y="138463"/>
                  </a:lnTo>
                  <a:lnTo>
                    <a:pt x="1578921" y="141309"/>
                  </a:lnTo>
                  <a:lnTo>
                    <a:pt x="1576766" y="149741"/>
                  </a:lnTo>
                  <a:lnTo>
                    <a:pt x="1576381" y="153672"/>
                  </a:lnTo>
                  <a:lnTo>
                    <a:pt x="1580275" y="155318"/>
                  </a:lnTo>
                  <a:lnTo>
                    <a:pt x="1590849" y="152272"/>
                  </a:lnTo>
                  <a:lnTo>
                    <a:pt x="1584769" y="164119"/>
                  </a:lnTo>
                  <a:lnTo>
                    <a:pt x="1581437" y="175350"/>
                  </a:lnTo>
                  <a:lnTo>
                    <a:pt x="1576066" y="186589"/>
                  </a:lnTo>
                  <a:lnTo>
                    <a:pt x="1568909" y="191067"/>
                  </a:lnTo>
                  <a:lnTo>
                    <a:pt x="1561352" y="193890"/>
                  </a:lnTo>
                  <a:lnTo>
                    <a:pt x="1556843" y="201567"/>
                  </a:lnTo>
                  <a:lnTo>
                    <a:pt x="1553303" y="209322"/>
                  </a:lnTo>
                  <a:lnTo>
                    <a:pt x="1555742" y="220684"/>
                  </a:lnTo>
                  <a:close/>
                  <a:moveTo>
                    <a:pt x="1874911" y="466962"/>
                  </a:moveTo>
                  <a:lnTo>
                    <a:pt x="1887570" y="471593"/>
                  </a:lnTo>
                  <a:lnTo>
                    <a:pt x="1894965" y="471285"/>
                  </a:lnTo>
                  <a:lnTo>
                    <a:pt x="1897943" y="475555"/>
                  </a:lnTo>
                  <a:lnTo>
                    <a:pt x="1900637" y="472962"/>
                  </a:lnTo>
                  <a:lnTo>
                    <a:pt x="1902560" y="467900"/>
                  </a:lnTo>
                  <a:lnTo>
                    <a:pt x="1899921" y="462146"/>
                  </a:lnTo>
                  <a:lnTo>
                    <a:pt x="1898513" y="461746"/>
                  </a:lnTo>
                  <a:lnTo>
                    <a:pt x="1878535" y="464046"/>
                  </a:lnTo>
                  <a:lnTo>
                    <a:pt x="1874911" y="466962"/>
                  </a:lnTo>
                  <a:close/>
                  <a:moveTo>
                    <a:pt x="1643070" y="579285"/>
                  </a:moveTo>
                  <a:lnTo>
                    <a:pt x="1644902" y="582231"/>
                  </a:lnTo>
                  <a:lnTo>
                    <a:pt x="1646825" y="583739"/>
                  </a:lnTo>
                  <a:lnTo>
                    <a:pt x="1651935" y="581093"/>
                  </a:lnTo>
                  <a:lnTo>
                    <a:pt x="1654490" y="582085"/>
                  </a:lnTo>
                  <a:lnTo>
                    <a:pt x="1655436" y="580631"/>
                  </a:lnTo>
                  <a:lnTo>
                    <a:pt x="1656129" y="578769"/>
                  </a:lnTo>
                  <a:lnTo>
                    <a:pt x="1659130" y="574477"/>
                  </a:lnTo>
                  <a:lnTo>
                    <a:pt x="1662085" y="568830"/>
                  </a:lnTo>
                  <a:lnTo>
                    <a:pt x="1662101" y="566461"/>
                  </a:lnTo>
                  <a:lnTo>
                    <a:pt x="1661377" y="561453"/>
                  </a:lnTo>
                  <a:lnTo>
                    <a:pt x="1646810" y="571930"/>
                  </a:lnTo>
                  <a:lnTo>
                    <a:pt x="1637445" y="575900"/>
                  </a:lnTo>
                  <a:lnTo>
                    <a:pt x="1634197" y="579516"/>
                  </a:lnTo>
                  <a:lnTo>
                    <a:pt x="1636229" y="580223"/>
                  </a:lnTo>
                  <a:lnTo>
                    <a:pt x="1643070" y="579285"/>
                  </a:lnTo>
                  <a:close/>
                  <a:moveTo>
                    <a:pt x="1519858" y="108084"/>
                  </a:moveTo>
                  <a:lnTo>
                    <a:pt x="1546792" y="114954"/>
                  </a:lnTo>
                  <a:lnTo>
                    <a:pt x="1554226" y="104161"/>
                  </a:lnTo>
                  <a:lnTo>
                    <a:pt x="1552295" y="98153"/>
                  </a:lnTo>
                  <a:lnTo>
                    <a:pt x="1544330" y="96014"/>
                  </a:lnTo>
                  <a:lnTo>
                    <a:pt x="1521889" y="93952"/>
                  </a:lnTo>
                  <a:lnTo>
                    <a:pt x="1518242" y="100014"/>
                  </a:lnTo>
                  <a:lnTo>
                    <a:pt x="1518642" y="103099"/>
                  </a:lnTo>
                  <a:lnTo>
                    <a:pt x="1519858" y="108084"/>
                  </a:lnTo>
                  <a:close/>
                  <a:moveTo>
                    <a:pt x="2512732" y="725441"/>
                  </a:moveTo>
                  <a:lnTo>
                    <a:pt x="2514287" y="722971"/>
                  </a:lnTo>
                  <a:lnTo>
                    <a:pt x="2513094" y="718863"/>
                  </a:lnTo>
                  <a:lnTo>
                    <a:pt x="2513487" y="715778"/>
                  </a:lnTo>
                  <a:lnTo>
                    <a:pt x="2517496" y="708540"/>
                  </a:lnTo>
                  <a:lnTo>
                    <a:pt x="2516595" y="706801"/>
                  </a:lnTo>
                  <a:lnTo>
                    <a:pt x="2511786" y="700808"/>
                  </a:lnTo>
                  <a:lnTo>
                    <a:pt x="2510593" y="697762"/>
                  </a:lnTo>
                  <a:lnTo>
                    <a:pt x="2509269" y="691685"/>
                  </a:lnTo>
                  <a:lnTo>
                    <a:pt x="2507338" y="687561"/>
                  </a:lnTo>
                  <a:lnTo>
                    <a:pt x="2505506" y="694508"/>
                  </a:lnTo>
                  <a:lnTo>
                    <a:pt x="2504737" y="699447"/>
                  </a:lnTo>
                  <a:lnTo>
                    <a:pt x="2504367" y="705855"/>
                  </a:lnTo>
                  <a:lnTo>
                    <a:pt x="2505045" y="711063"/>
                  </a:lnTo>
                  <a:lnTo>
                    <a:pt x="2503552" y="718032"/>
                  </a:lnTo>
                  <a:lnTo>
                    <a:pt x="2502467" y="720840"/>
                  </a:lnTo>
                  <a:lnTo>
                    <a:pt x="2502005" y="727156"/>
                  </a:lnTo>
                  <a:lnTo>
                    <a:pt x="2508354" y="727802"/>
                  </a:lnTo>
                  <a:lnTo>
                    <a:pt x="2512732" y="725441"/>
                  </a:lnTo>
                  <a:close/>
                  <a:moveTo>
                    <a:pt x="2535580" y="740303"/>
                  </a:moveTo>
                  <a:lnTo>
                    <a:pt x="2540151" y="749688"/>
                  </a:lnTo>
                  <a:lnTo>
                    <a:pt x="2545099" y="755520"/>
                  </a:lnTo>
                  <a:lnTo>
                    <a:pt x="2547716" y="756658"/>
                  </a:lnTo>
                  <a:lnTo>
                    <a:pt x="2550201" y="759335"/>
                  </a:lnTo>
                  <a:lnTo>
                    <a:pt x="2555203" y="770774"/>
                  </a:lnTo>
                  <a:lnTo>
                    <a:pt x="2557066" y="774398"/>
                  </a:lnTo>
                  <a:lnTo>
                    <a:pt x="2559036" y="776829"/>
                  </a:lnTo>
                  <a:lnTo>
                    <a:pt x="2575735" y="784745"/>
                  </a:lnTo>
                  <a:lnTo>
                    <a:pt x="2578244" y="786975"/>
                  </a:lnTo>
                  <a:lnTo>
                    <a:pt x="2580776" y="788368"/>
                  </a:lnTo>
                  <a:lnTo>
                    <a:pt x="2583284" y="788114"/>
                  </a:lnTo>
                  <a:lnTo>
                    <a:pt x="2585670" y="785891"/>
                  </a:lnTo>
                  <a:lnTo>
                    <a:pt x="2587924" y="780783"/>
                  </a:lnTo>
                  <a:lnTo>
                    <a:pt x="2589702" y="773498"/>
                  </a:lnTo>
                  <a:lnTo>
                    <a:pt x="2590471" y="768020"/>
                  </a:lnTo>
                  <a:lnTo>
                    <a:pt x="2591726" y="764574"/>
                  </a:lnTo>
                  <a:lnTo>
                    <a:pt x="2593350" y="763035"/>
                  </a:lnTo>
                  <a:lnTo>
                    <a:pt x="2595020" y="763066"/>
                  </a:lnTo>
                  <a:lnTo>
                    <a:pt x="2600476" y="768790"/>
                  </a:lnTo>
                  <a:lnTo>
                    <a:pt x="2606024" y="772744"/>
                  </a:lnTo>
                  <a:lnTo>
                    <a:pt x="2610264" y="771990"/>
                  </a:lnTo>
                  <a:lnTo>
                    <a:pt x="2614512" y="769859"/>
                  </a:lnTo>
                  <a:lnTo>
                    <a:pt x="2628541" y="766436"/>
                  </a:lnTo>
                  <a:lnTo>
                    <a:pt x="2633282" y="764443"/>
                  </a:lnTo>
                  <a:lnTo>
                    <a:pt x="2637999" y="761497"/>
                  </a:lnTo>
                  <a:lnTo>
                    <a:pt x="2643163" y="760774"/>
                  </a:lnTo>
                  <a:lnTo>
                    <a:pt x="2645587" y="764128"/>
                  </a:lnTo>
                  <a:lnTo>
                    <a:pt x="2647410" y="768390"/>
                  </a:lnTo>
                  <a:lnTo>
                    <a:pt x="2649634" y="772498"/>
                  </a:lnTo>
                  <a:lnTo>
                    <a:pt x="2651604" y="774259"/>
                  </a:lnTo>
                  <a:lnTo>
                    <a:pt x="2653644" y="774929"/>
                  </a:lnTo>
                  <a:lnTo>
                    <a:pt x="2656953" y="773528"/>
                  </a:lnTo>
                  <a:lnTo>
                    <a:pt x="2660239" y="771021"/>
                  </a:lnTo>
                  <a:lnTo>
                    <a:pt x="2667796" y="762520"/>
                  </a:lnTo>
                  <a:lnTo>
                    <a:pt x="2663509" y="754835"/>
                  </a:lnTo>
                  <a:lnTo>
                    <a:pt x="2658484" y="751427"/>
                  </a:lnTo>
                  <a:lnTo>
                    <a:pt x="2656745" y="748888"/>
                  </a:lnTo>
                  <a:lnTo>
                    <a:pt x="2649149" y="730856"/>
                  </a:lnTo>
                  <a:lnTo>
                    <a:pt x="2647718" y="726879"/>
                  </a:lnTo>
                  <a:lnTo>
                    <a:pt x="2646687" y="721317"/>
                  </a:lnTo>
                  <a:lnTo>
                    <a:pt x="2645287" y="703739"/>
                  </a:lnTo>
                  <a:lnTo>
                    <a:pt x="2650073" y="701024"/>
                  </a:lnTo>
                  <a:lnTo>
                    <a:pt x="2655337" y="698470"/>
                  </a:lnTo>
                  <a:lnTo>
                    <a:pt x="2663771" y="699139"/>
                  </a:lnTo>
                  <a:lnTo>
                    <a:pt x="2665079" y="703801"/>
                  </a:lnTo>
                  <a:lnTo>
                    <a:pt x="2664725" y="706116"/>
                  </a:lnTo>
                  <a:lnTo>
                    <a:pt x="2662163" y="711455"/>
                  </a:lnTo>
                  <a:lnTo>
                    <a:pt x="2659292" y="713809"/>
                  </a:lnTo>
                  <a:lnTo>
                    <a:pt x="2658538" y="722056"/>
                  </a:lnTo>
                  <a:lnTo>
                    <a:pt x="2659184" y="731579"/>
                  </a:lnTo>
                  <a:lnTo>
                    <a:pt x="2661139" y="737518"/>
                  </a:lnTo>
                  <a:lnTo>
                    <a:pt x="2663340" y="741788"/>
                  </a:lnTo>
                  <a:lnTo>
                    <a:pt x="2668696" y="750265"/>
                  </a:lnTo>
                  <a:lnTo>
                    <a:pt x="2673575" y="753127"/>
                  </a:lnTo>
                  <a:lnTo>
                    <a:pt x="2678546" y="753027"/>
                  </a:lnTo>
                  <a:lnTo>
                    <a:pt x="2687050" y="756320"/>
                  </a:lnTo>
                  <a:lnTo>
                    <a:pt x="2691290" y="755104"/>
                  </a:lnTo>
                  <a:lnTo>
                    <a:pt x="2695430" y="751496"/>
                  </a:lnTo>
                  <a:lnTo>
                    <a:pt x="2705703" y="737426"/>
                  </a:lnTo>
                  <a:lnTo>
                    <a:pt x="2704210" y="732703"/>
                  </a:lnTo>
                  <a:lnTo>
                    <a:pt x="2702317" y="729202"/>
                  </a:lnTo>
                  <a:lnTo>
                    <a:pt x="2703972" y="724879"/>
                  </a:lnTo>
                  <a:lnTo>
                    <a:pt x="2708727" y="718548"/>
                  </a:lnTo>
                  <a:lnTo>
                    <a:pt x="2715992" y="715032"/>
                  </a:lnTo>
                  <a:lnTo>
                    <a:pt x="2714907" y="712132"/>
                  </a:lnTo>
                  <a:lnTo>
                    <a:pt x="2713730" y="710263"/>
                  </a:lnTo>
                  <a:lnTo>
                    <a:pt x="2679839" y="685923"/>
                  </a:lnTo>
                  <a:lnTo>
                    <a:pt x="2677115" y="686215"/>
                  </a:lnTo>
                  <a:lnTo>
                    <a:pt x="2671743" y="689577"/>
                  </a:lnTo>
                  <a:lnTo>
                    <a:pt x="2669019" y="690346"/>
                  </a:lnTo>
                  <a:lnTo>
                    <a:pt x="2663440" y="689177"/>
                  </a:lnTo>
                  <a:lnTo>
                    <a:pt x="2657876" y="685953"/>
                  </a:lnTo>
                  <a:lnTo>
                    <a:pt x="2653359" y="682399"/>
                  </a:lnTo>
                  <a:lnTo>
                    <a:pt x="2643447" y="669937"/>
                  </a:lnTo>
                  <a:lnTo>
                    <a:pt x="2637845" y="664160"/>
                  </a:lnTo>
                  <a:lnTo>
                    <a:pt x="2632296" y="661536"/>
                  </a:lnTo>
                  <a:lnTo>
                    <a:pt x="2628279" y="668129"/>
                  </a:lnTo>
                  <a:lnTo>
                    <a:pt x="2622523" y="674814"/>
                  </a:lnTo>
                  <a:lnTo>
                    <a:pt x="2621500" y="676991"/>
                  </a:lnTo>
                  <a:lnTo>
                    <a:pt x="2620738" y="680291"/>
                  </a:lnTo>
                  <a:lnTo>
                    <a:pt x="2620215" y="685653"/>
                  </a:lnTo>
                  <a:lnTo>
                    <a:pt x="2620230" y="691638"/>
                  </a:lnTo>
                  <a:lnTo>
                    <a:pt x="2620530" y="695969"/>
                  </a:lnTo>
                  <a:lnTo>
                    <a:pt x="2620614" y="700270"/>
                  </a:lnTo>
                  <a:lnTo>
                    <a:pt x="2619429" y="704493"/>
                  </a:lnTo>
                  <a:lnTo>
                    <a:pt x="2617844" y="706347"/>
                  </a:lnTo>
                  <a:lnTo>
                    <a:pt x="2614412" y="706047"/>
                  </a:lnTo>
                  <a:lnTo>
                    <a:pt x="2613235" y="705193"/>
                  </a:lnTo>
                  <a:lnTo>
                    <a:pt x="2612042" y="703516"/>
                  </a:lnTo>
                  <a:lnTo>
                    <a:pt x="2610949" y="701193"/>
                  </a:lnTo>
                  <a:lnTo>
                    <a:pt x="2608625" y="691900"/>
                  </a:lnTo>
                  <a:lnTo>
                    <a:pt x="2606155" y="689561"/>
                  </a:lnTo>
                  <a:lnTo>
                    <a:pt x="2603508" y="690669"/>
                  </a:lnTo>
                  <a:lnTo>
                    <a:pt x="2601276" y="688984"/>
                  </a:lnTo>
                  <a:lnTo>
                    <a:pt x="2594689" y="677991"/>
                  </a:lnTo>
                  <a:lnTo>
                    <a:pt x="2590048" y="672614"/>
                  </a:lnTo>
                  <a:lnTo>
                    <a:pt x="2583192" y="666591"/>
                  </a:lnTo>
                  <a:lnTo>
                    <a:pt x="2580983" y="664113"/>
                  </a:lnTo>
                  <a:lnTo>
                    <a:pt x="2579005" y="659452"/>
                  </a:lnTo>
                  <a:lnTo>
                    <a:pt x="2576889" y="656144"/>
                  </a:lnTo>
                  <a:lnTo>
                    <a:pt x="2574611" y="655874"/>
                  </a:lnTo>
                  <a:lnTo>
                    <a:pt x="2566331" y="662152"/>
                  </a:lnTo>
                  <a:lnTo>
                    <a:pt x="2561514" y="663513"/>
                  </a:lnTo>
                  <a:lnTo>
                    <a:pt x="2559105" y="666606"/>
                  </a:lnTo>
                  <a:lnTo>
                    <a:pt x="2557866" y="669583"/>
                  </a:lnTo>
                  <a:lnTo>
                    <a:pt x="2556535" y="671329"/>
                  </a:lnTo>
                  <a:lnTo>
                    <a:pt x="2552156" y="672406"/>
                  </a:lnTo>
                  <a:lnTo>
                    <a:pt x="2548939" y="674860"/>
                  </a:lnTo>
                  <a:lnTo>
                    <a:pt x="2547539" y="677799"/>
                  </a:lnTo>
                  <a:lnTo>
                    <a:pt x="2546254" y="681838"/>
                  </a:lnTo>
                  <a:lnTo>
                    <a:pt x="2548255" y="689461"/>
                  </a:lnTo>
                  <a:lnTo>
                    <a:pt x="2550686" y="695069"/>
                  </a:lnTo>
                  <a:lnTo>
                    <a:pt x="2543168" y="693138"/>
                  </a:lnTo>
                  <a:lnTo>
                    <a:pt x="2541236" y="695962"/>
                  </a:lnTo>
                  <a:lnTo>
                    <a:pt x="2540074" y="712947"/>
                  </a:lnTo>
                  <a:lnTo>
                    <a:pt x="2541690" y="730626"/>
                  </a:lnTo>
                  <a:lnTo>
                    <a:pt x="2539012" y="730795"/>
                  </a:lnTo>
                  <a:lnTo>
                    <a:pt x="2535041" y="729195"/>
                  </a:lnTo>
                  <a:lnTo>
                    <a:pt x="2534287" y="732587"/>
                  </a:lnTo>
                  <a:lnTo>
                    <a:pt x="2534610" y="737280"/>
                  </a:lnTo>
                  <a:lnTo>
                    <a:pt x="2535580" y="740303"/>
                  </a:lnTo>
                  <a:close/>
                  <a:moveTo>
                    <a:pt x="3046242" y="1069417"/>
                  </a:moveTo>
                  <a:lnTo>
                    <a:pt x="3047697" y="1068310"/>
                  </a:lnTo>
                  <a:lnTo>
                    <a:pt x="3046103" y="1064309"/>
                  </a:lnTo>
                  <a:lnTo>
                    <a:pt x="3044388" y="1061655"/>
                  </a:lnTo>
                  <a:lnTo>
                    <a:pt x="3041856" y="1060978"/>
                  </a:lnTo>
                  <a:lnTo>
                    <a:pt x="3041687" y="1061732"/>
                  </a:lnTo>
                  <a:lnTo>
                    <a:pt x="3041609" y="1066448"/>
                  </a:lnTo>
                  <a:lnTo>
                    <a:pt x="3043072" y="1068510"/>
                  </a:lnTo>
                  <a:lnTo>
                    <a:pt x="3046242" y="1069417"/>
                  </a:lnTo>
                  <a:close/>
                  <a:moveTo>
                    <a:pt x="2799026" y="611948"/>
                  </a:moveTo>
                  <a:lnTo>
                    <a:pt x="2800403" y="605363"/>
                  </a:lnTo>
                  <a:lnTo>
                    <a:pt x="2803389" y="602071"/>
                  </a:lnTo>
                  <a:lnTo>
                    <a:pt x="2788553" y="605417"/>
                  </a:lnTo>
                  <a:lnTo>
                    <a:pt x="2782689" y="611956"/>
                  </a:lnTo>
                  <a:lnTo>
                    <a:pt x="2781619" y="614649"/>
                  </a:lnTo>
                  <a:lnTo>
                    <a:pt x="2797848" y="613556"/>
                  </a:lnTo>
                  <a:lnTo>
                    <a:pt x="2799026" y="611948"/>
                  </a:lnTo>
                  <a:close/>
                  <a:moveTo>
                    <a:pt x="2749798" y="754835"/>
                  </a:moveTo>
                  <a:lnTo>
                    <a:pt x="2754523" y="760189"/>
                  </a:lnTo>
                  <a:lnTo>
                    <a:pt x="2756963" y="761366"/>
                  </a:lnTo>
                  <a:lnTo>
                    <a:pt x="2764951" y="763474"/>
                  </a:lnTo>
                  <a:lnTo>
                    <a:pt x="2767405" y="765720"/>
                  </a:lnTo>
                  <a:lnTo>
                    <a:pt x="2772392" y="771898"/>
                  </a:lnTo>
                  <a:lnTo>
                    <a:pt x="2775001" y="774505"/>
                  </a:lnTo>
                  <a:lnTo>
                    <a:pt x="2779410" y="776590"/>
                  </a:lnTo>
                  <a:lnTo>
                    <a:pt x="2795678" y="778890"/>
                  </a:lnTo>
                  <a:lnTo>
                    <a:pt x="2807483" y="778883"/>
                  </a:lnTo>
                  <a:lnTo>
                    <a:pt x="2812701" y="777013"/>
                  </a:lnTo>
                  <a:lnTo>
                    <a:pt x="2823351" y="771121"/>
                  </a:lnTo>
                  <a:lnTo>
                    <a:pt x="2828723" y="766805"/>
                  </a:lnTo>
                  <a:lnTo>
                    <a:pt x="2830154" y="764674"/>
                  </a:lnTo>
                  <a:lnTo>
                    <a:pt x="2833956" y="746942"/>
                  </a:lnTo>
                  <a:lnTo>
                    <a:pt x="2832539" y="746450"/>
                  </a:lnTo>
                  <a:lnTo>
                    <a:pt x="2831101" y="747050"/>
                  </a:lnTo>
                  <a:lnTo>
                    <a:pt x="2829423" y="750004"/>
                  </a:lnTo>
                  <a:lnTo>
                    <a:pt x="2827653" y="751712"/>
                  </a:lnTo>
                  <a:lnTo>
                    <a:pt x="2825206" y="748819"/>
                  </a:lnTo>
                  <a:lnTo>
                    <a:pt x="2822251" y="746319"/>
                  </a:lnTo>
                  <a:lnTo>
                    <a:pt x="2818442" y="741657"/>
                  </a:lnTo>
                  <a:lnTo>
                    <a:pt x="2808538" y="739511"/>
                  </a:lnTo>
                  <a:lnTo>
                    <a:pt x="2796394" y="738026"/>
                  </a:lnTo>
                  <a:lnTo>
                    <a:pt x="2792269" y="740903"/>
                  </a:lnTo>
                  <a:lnTo>
                    <a:pt x="2785743" y="740203"/>
                  </a:lnTo>
                  <a:lnTo>
                    <a:pt x="2783258" y="737149"/>
                  </a:lnTo>
                  <a:lnTo>
                    <a:pt x="2783566" y="734010"/>
                  </a:lnTo>
                  <a:lnTo>
                    <a:pt x="2784205" y="731703"/>
                  </a:lnTo>
                  <a:lnTo>
                    <a:pt x="2783997" y="727349"/>
                  </a:lnTo>
                  <a:lnTo>
                    <a:pt x="2782342" y="725118"/>
                  </a:lnTo>
                  <a:lnTo>
                    <a:pt x="2762142" y="722802"/>
                  </a:lnTo>
                  <a:lnTo>
                    <a:pt x="2760987" y="723017"/>
                  </a:lnTo>
                  <a:lnTo>
                    <a:pt x="2752715" y="729325"/>
                  </a:lnTo>
                  <a:lnTo>
                    <a:pt x="2746990" y="728772"/>
                  </a:lnTo>
                  <a:lnTo>
                    <a:pt x="2745974" y="723810"/>
                  </a:lnTo>
                  <a:lnTo>
                    <a:pt x="2746035" y="716771"/>
                  </a:lnTo>
                  <a:lnTo>
                    <a:pt x="2741418" y="710601"/>
                  </a:lnTo>
                  <a:lnTo>
                    <a:pt x="2739286" y="712647"/>
                  </a:lnTo>
                  <a:lnTo>
                    <a:pt x="2737216" y="719317"/>
                  </a:lnTo>
                  <a:lnTo>
                    <a:pt x="2735377" y="726802"/>
                  </a:lnTo>
                  <a:lnTo>
                    <a:pt x="2733830" y="735172"/>
                  </a:lnTo>
                  <a:lnTo>
                    <a:pt x="2733022" y="743411"/>
                  </a:lnTo>
                  <a:lnTo>
                    <a:pt x="2745012" y="750496"/>
                  </a:lnTo>
                  <a:lnTo>
                    <a:pt x="2749798" y="754835"/>
                  </a:lnTo>
                  <a:close/>
                  <a:moveTo>
                    <a:pt x="2878527" y="662921"/>
                  </a:moveTo>
                  <a:lnTo>
                    <a:pt x="2878050" y="659159"/>
                  </a:lnTo>
                  <a:lnTo>
                    <a:pt x="2877427" y="657198"/>
                  </a:lnTo>
                  <a:lnTo>
                    <a:pt x="2876658" y="656328"/>
                  </a:lnTo>
                  <a:lnTo>
                    <a:pt x="2873279" y="658136"/>
                  </a:lnTo>
                  <a:lnTo>
                    <a:pt x="2871463" y="660952"/>
                  </a:lnTo>
                  <a:lnTo>
                    <a:pt x="2876381" y="666152"/>
                  </a:lnTo>
                  <a:lnTo>
                    <a:pt x="2878527" y="662921"/>
                  </a:lnTo>
                  <a:close/>
                  <a:moveTo>
                    <a:pt x="3438048" y="1068348"/>
                  </a:moveTo>
                  <a:lnTo>
                    <a:pt x="3439533" y="1068056"/>
                  </a:lnTo>
                  <a:lnTo>
                    <a:pt x="3445813" y="1064517"/>
                  </a:lnTo>
                  <a:lnTo>
                    <a:pt x="3456517" y="1063286"/>
                  </a:lnTo>
                  <a:lnTo>
                    <a:pt x="3461558" y="1058217"/>
                  </a:lnTo>
                  <a:lnTo>
                    <a:pt x="3464120" y="1057070"/>
                  </a:lnTo>
                  <a:lnTo>
                    <a:pt x="3469861" y="1058486"/>
                  </a:lnTo>
                  <a:lnTo>
                    <a:pt x="3474778" y="1061678"/>
                  </a:lnTo>
                  <a:lnTo>
                    <a:pt x="3476741" y="1061971"/>
                  </a:lnTo>
                  <a:lnTo>
                    <a:pt x="3482335" y="1060594"/>
                  </a:lnTo>
                  <a:lnTo>
                    <a:pt x="3495918" y="1055632"/>
                  </a:lnTo>
                  <a:lnTo>
                    <a:pt x="3505976" y="1053832"/>
                  </a:lnTo>
                  <a:lnTo>
                    <a:pt x="3511178" y="1052124"/>
                  </a:lnTo>
                  <a:lnTo>
                    <a:pt x="3517619" y="1045508"/>
                  </a:lnTo>
                  <a:lnTo>
                    <a:pt x="3518158" y="1042008"/>
                  </a:lnTo>
                  <a:lnTo>
                    <a:pt x="3517427" y="1039061"/>
                  </a:lnTo>
                  <a:lnTo>
                    <a:pt x="3516303" y="1037808"/>
                  </a:lnTo>
                  <a:lnTo>
                    <a:pt x="3511278" y="1033884"/>
                  </a:lnTo>
                  <a:lnTo>
                    <a:pt x="3507869" y="1030469"/>
                  </a:lnTo>
                  <a:lnTo>
                    <a:pt x="3506106" y="1027284"/>
                  </a:lnTo>
                  <a:lnTo>
                    <a:pt x="3504437" y="1025399"/>
                  </a:lnTo>
                  <a:lnTo>
                    <a:pt x="3502690" y="1024299"/>
                  </a:lnTo>
                  <a:lnTo>
                    <a:pt x="3499689" y="1021068"/>
                  </a:lnTo>
                  <a:lnTo>
                    <a:pt x="3497842" y="1020253"/>
                  </a:lnTo>
                  <a:lnTo>
                    <a:pt x="3488392" y="1017806"/>
                  </a:lnTo>
                  <a:lnTo>
                    <a:pt x="3485852" y="1016698"/>
                  </a:lnTo>
                  <a:lnTo>
                    <a:pt x="3483313" y="1016491"/>
                  </a:lnTo>
                  <a:lnTo>
                    <a:pt x="3480188" y="1018160"/>
                  </a:lnTo>
                  <a:lnTo>
                    <a:pt x="3477041" y="1018506"/>
                  </a:lnTo>
                  <a:lnTo>
                    <a:pt x="3473932" y="1017429"/>
                  </a:lnTo>
                  <a:lnTo>
                    <a:pt x="3470808" y="1017737"/>
                  </a:lnTo>
                  <a:lnTo>
                    <a:pt x="3467483" y="1019576"/>
                  </a:lnTo>
                  <a:lnTo>
                    <a:pt x="3464128" y="1020476"/>
                  </a:lnTo>
                  <a:lnTo>
                    <a:pt x="3461681" y="1021453"/>
                  </a:lnTo>
                  <a:lnTo>
                    <a:pt x="3457994" y="1025338"/>
                  </a:lnTo>
                  <a:lnTo>
                    <a:pt x="3454355" y="1026599"/>
                  </a:lnTo>
                  <a:lnTo>
                    <a:pt x="3447606" y="1034923"/>
                  </a:lnTo>
                  <a:lnTo>
                    <a:pt x="3440172" y="1041200"/>
                  </a:lnTo>
                  <a:lnTo>
                    <a:pt x="3438833" y="1044762"/>
                  </a:lnTo>
                  <a:lnTo>
                    <a:pt x="3435701" y="1049578"/>
                  </a:lnTo>
                  <a:lnTo>
                    <a:pt x="3434500" y="1053455"/>
                  </a:lnTo>
                  <a:lnTo>
                    <a:pt x="3434932" y="1056555"/>
                  </a:lnTo>
                  <a:lnTo>
                    <a:pt x="3438048" y="1068348"/>
                  </a:lnTo>
                  <a:close/>
                  <a:moveTo>
                    <a:pt x="3056485" y="1170955"/>
                  </a:moveTo>
                  <a:lnTo>
                    <a:pt x="3056723" y="1176217"/>
                  </a:lnTo>
                  <a:lnTo>
                    <a:pt x="3057716" y="1177948"/>
                  </a:lnTo>
                  <a:lnTo>
                    <a:pt x="3061633" y="1180194"/>
                  </a:lnTo>
                  <a:lnTo>
                    <a:pt x="3063726" y="1183140"/>
                  </a:lnTo>
                  <a:lnTo>
                    <a:pt x="3063618" y="1184917"/>
                  </a:lnTo>
                  <a:lnTo>
                    <a:pt x="3062887" y="1188902"/>
                  </a:lnTo>
                  <a:lnTo>
                    <a:pt x="3063849" y="1188825"/>
                  </a:lnTo>
                  <a:lnTo>
                    <a:pt x="3064703" y="1187233"/>
                  </a:lnTo>
                  <a:lnTo>
                    <a:pt x="3064926" y="1184710"/>
                  </a:lnTo>
                  <a:lnTo>
                    <a:pt x="3064442" y="1181917"/>
                  </a:lnTo>
                  <a:lnTo>
                    <a:pt x="3062272" y="1176463"/>
                  </a:lnTo>
                  <a:lnTo>
                    <a:pt x="3061910" y="1171132"/>
                  </a:lnTo>
                  <a:lnTo>
                    <a:pt x="3061803" y="1165147"/>
                  </a:lnTo>
                  <a:lnTo>
                    <a:pt x="3061333" y="1160470"/>
                  </a:lnTo>
                  <a:lnTo>
                    <a:pt x="3061833" y="1157746"/>
                  </a:lnTo>
                  <a:lnTo>
                    <a:pt x="3065419" y="1156346"/>
                  </a:lnTo>
                  <a:lnTo>
                    <a:pt x="3066904" y="1152384"/>
                  </a:lnTo>
                  <a:lnTo>
                    <a:pt x="3067081" y="1146738"/>
                  </a:lnTo>
                  <a:lnTo>
                    <a:pt x="3064996" y="1144161"/>
                  </a:lnTo>
                  <a:lnTo>
                    <a:pt x="3064657" y="1143822"/>
                  </a:lnTo>
                  <a:lnTo>
                    <a:pt x="3062587" y="1146538"/>
                  </a:lnTo>
                  <a:lnTo>
                    <a:pt x="3060725" y="1149923"/>
                  </a:lnTo>
                  <a:lnTo>
                    <a:pt x="3056131" y="1154300"/>
                  </a:lnTo>
                  <a:lnTo>
                    <a:pt x="3055531" y="1158239"/>
                  </a:lnTo>
                  <a:lnTo>
                    <a:pt x="3057293" y="1162654"/>
                  </a:lnTo>
                  <a:lnTo>
                    <a:pt x="3056485" y="1170955"/>
                  </a:lnTo>
                  <a:close/>
                  <a:moveTo>
                    <a:pt x="3204799" y="1135322"/>
                  </a:moveTo>
                  <a:lnTo>
                    <a:pt x="3208078" y="1139214"/>
                  </a:lnTo>
                  <a:lnTo>
                    <a:pt x="3212471" y="1142261"/>
                  </a:lnTo>
                  <a:lnTo>
                    <a:pt x="3224738" y="1148023"/>
                  </a:lnTo>
                  <a:lnTo>
                    <a:pt x="3230894" y="1147461"/>
                  </a:lnTo>
                  <a:lnTo>
                    <a:pt x="3231864" y="1146184"/>
                  </a:lnTo>
                  <a:lnTo>
                    <a:pt x="3232249" y="1144476"/>
                  </a:lnTo>
                  <a:lnTo>
                    <a:pt x="3233026" y="1137891"/>
                  </a:lnTo>
                  <a:lnTo>
                    <a:pt x="3233742" y="1135722"/>
                  </a:lnTo>
                  <a:lnTo>
                    <a:pt x="3235588" y="1135122"/>
                  </a:lnTo>
                  <a:lnTo>
                    <a:pt x="3235927" y="1131814"/>
                  </a:lnTo>
                  <a:lnTo>
                    <a:pt x="3235650" y="1130321"/>
                  </a:lnTo>
                  <a:lnTo>
                    <a:pt x="3234657" y="1128660"/>
                  </a:lnTo>
                  <a:lnTo>
                    <a:pt x="3212695" y="1120290"/>
                  </a:lnTo>
                  <a:lnTo>
                    <a:pt x="3209201" y="1120752"/>
                  </a:lnTo>
                  <a:lnTo>
                    <a:pt x="3206246" y="1122859"/>
                  </a:lnTo>
                  <a:lnTo>
                    <a:pt x="3202036" y="1127506"/>
                  </a:lnTo>
                  <a:lnTo>
                    <a:pt x="3200936" y="1129268"/>
                  </a:lnTo>
                  <a:lnTo>
                    <a:pt x="3200397" y="1131537"/>
                  </a:lnTo>
                  <a:lnTo>
                    <a:pt x="3201097" y="1132614"/>
                  </a:lnTo>
                  <a:lnTo>
                    <a:pt x="3204799" y="1135322"/>
                  </a:lnTo>
                  <a:close/>
                  <a:moveTo>
                    <a:pt x="1998838" y="623857"/>
                  </a:moveTo>
                  <a:lnTo>
                    <a:pt x="2001924" y="624911"/>
                  </a:lnTo>
                  <a:lnTo>
                    <a:pt x="2004032" y="629919"/>
                  </a:lnTo>
                  <a:lnTo>
                    <a:pt x="2006995" y="633034"/>
                  </a:lnTo>
                  <a:lnTo>
                    <a:pt x="2007927" y="632819"/>
                  </a:lnTo>
                  <a:lnTo>
                    <a:pt x="2008173" y="629996"/>
                  </a:lnTo>
                  <a:lnTo>
                    <a:pt x="2008773" y="628488"/>
                  </a:lnTo>
                  <a:lnTo>
                    <a:pt x="2009781" y="627534"/>
                  </a:lnTo>
                  <a:lnTo>
                    <a:pt x="2009173" y="623511"/>
                  </a:lnTo>
                  <a:lnTo>
                    <a:pt x="2005826" y="617195"/>
                  </a:lnTo>
                  <a:lnTo>
                    <a:pt x="2004017" y="615056"/>
                  </a:lnTo>
                  <a:lnTo>
                    <a:pt x="2001593" y="617433"/>
                  </a:lnTo>
                  <a:lnTo>
                    <a:pt x="1995752" y="616080"/>
                  </a:lnTo>
                  <a:lnTo>
                    <a:pt x="1994836" y="616703"/>
                  </a:lnTo>
                  <a:lnTo>
                    <a:pt x="1995568" y="618864"/>
                  </a:lnTo>
                  <a:lnTo>
                    <a:pt x="1998838" y="623857"/>
                  </a:lnTo>
                  <a:close/>
                  <a:moveTo>
                    <a:pt x="2501935" y="826686"/>
                  </a:moveTo>
                  <a:lnTo>
                    <a:pt x="2505930" y="831294"/>
                  </a:lnTo>
                  <a:lnTo>
                    <a:pt x="2507692" y="836163"/>
                  </a:lnTo>
                  <a:lnTo>
                    <a:pt x="2514964" y="846372"/>
                  </a:lnTo>
                  <a:lnTo>
                    <a:pt x="2516480" y="849803"/>
                  </a:lnTo>
                  <a:lnTo>
                    <a:pt x="2518112" y="847572"/>
                  </a:lnTo>
                  <a:lnTo>
                    <a:pt x="2519450" y="842002"/>
                  </a:lnTo>
                  <a:lnTo>
                    <a:pt x="2514649" y="833732"/>
                  </a:lnTo>
                  <a:lnTo>
                    <a:pt x="2505830" y="823486"/>
                  </a:lnTo>
                  <a:lnTo>
                    <a:pt x="2500612" y="820832"/>
                  </a:lnTo>
                  <a:lnTo>
                    <a:pt x="2500950" y="824932"/>
                  </a:lnTo>
                  <a:lnTo>
                    <a:pt x="2501935" y="826686"/>
                  </a:lnTo>
                  <a:close/>
                  <a:moveTo>
                    <a:pt x="2265085" y="852680"/>
                  </a:moveTo>
                  <a:lnTo>
                    <a:pt x="2266409" y="852511"/>
                  </a:lnTo>
                  <a:lnTo>
                    <a:pt x="2268786" y="849564"/>
                  </a:lnTo>
                  <a:lnTo>
                    <a:pt x="2268440" y="848603"/>
                  </a:lnTo>
                  <a:lnTo>
                    <a:pt x="2266516" y="846003"/>
                  </a:lnTo>
                  <a:lnTo>
                    <a:pt x="2263969" y="845287"/>
                  </a:lnTo>
                  <a:lnTo>
                    <a:pt x="2261953" y="846433"/>
                  </a:lnTo>
                  <a:lnTo>
                    <a:pt x="2261938" y="847841"/>
                  </a:lnTo>
                  <a:lnTo>
                    <a:pt x="2262600" y="850618"/>
                  </a:lnTo>
                  <a:lnTo>
                    <a:pt x="2265085" y="852680"/>
                  </a:lnTo>
                  <a:close/>
                  <a:moveTo>
                    <a:pt x="2593450" y="885020"/>
                  </a:moveTo>
                  <a:lnTo>
                    <a:pt x="2595604" y="890344"/>
                  </a:lnTo>
                  <a:lnTo>
                    <a:pt x="2598621" y="890344"/>
                  </a:lnTo>
                  <a:lnTo>
                    <a:pt x="2600822" y="889875"/>
                  </a:lnTo>
                  <a:lnTo>
                    <a:pt x="2608710" y="884290"/>
                  </a:lnTo>
                  <a:lnTo>
                    <a:pt x="2614551" y="883028"/>
                  </a:lnTo>
                  <a:lnTo>
                    <a:pt x="2616521" y="883482"/>
                  </a:lnTo>
                  <a:lnTo>
                    <a:pt x="2625778" y="887782"/>
                  </a:lnTo>
                  <a:lnTo>
                    <a:pt x="2634720" y="893690"/>
                  </a:lnTo>
                  <a:lnTo>
                    <a:pt x="2646156" y="895883"/>
                  </a:lnTo>
                  <a:lnTo>
                    <a:pt x="2650812" y="898037"/>
                  </a:lnTo>
                  <a:lnTo>
                    <a:pt x="2656106" y="898006"/>
                  </a:lnTo>
                  <a:lnTo>
                    <a:pt x="2661601" y="898645"/>
                  </a:lnTo>
                  <a:lnTo>
                    <a:pt x="2669196" y="900445"/>
                  </a:lnTo>
                  <a:lnTo>
                    <a:pt x="2674775" y="899652"/>
                  </a:lnTo>
                  <a:lnTo>
                    <a:pt x="2675637" y="898521"/>
                  </a:lnTo>
                  <a:lnTo>
                    <a:pt x="2675045" y="882520"/>
                  </a:lnTo>
                  <a:lnTo>
                    <a:pt x="2673898" y="877812"/>
                  </a:lnTo>
                  <a:lnTo>
                    <a:pt x="2672451" y="874166"/>
                  </a:lnTo>
                  <a:lnTo>
                    <a:pt x="2657230" y="856165"/>
                  </a:lnTo>
                  <a:lnTo>
                    <a:pt x="2652820" y="852411"/>
                  </a:lnTo>
                  <a:lnTo>
                    <a:pt x="2647418" y="848964"/>
                  </a:lnTo>
                  <a:lnTo>
                    <a:pt x="2641954" y="847487"/>
                  </a:lnTo>
                  <a:lnTo>
                    <a:pt x="2636560" y="848318"/>
                  </a:lnTo>
                  <a:lnTo>
                    <a:pt x="2628572" y="850834"/>
                  </a:lnTo>
                  <a:lnTo>
                    <a:pt x="2625932" y="850472"/>
                  </a:lnTo>
                  <a:lnTo>
                    <a:pt x="2623662" y="851295"/>
                  </a:lnTo>
                  <a:lnTo>
                    <a:pt x="2621476" y="853957"/>
                  </a:lnTo>
                  <a:lnTo>
                    <a:pt x="2619322" y="858134"/>
                  </a:lnTo>
                  <a:lnTo>
                    <a:pt x="2615305" y="869550"/>
                  </a:lnTo>
                  <a:lnTo>
                    <a:pt x="2613058" y="874489"/>
                  </a:lnTo>
                  <a:lnTo>
                    <a:pt x="2608456" y="880689"/>
                  </a:lnTo>
                  <a:lnTo>
                    <a:pt x="2603585" y="882620"/>
                  </a:lnTo>
                  <a:lnTo>
                    <a:pt x="2598514" y="883297"/>
                  </a:lnTo>
                  <a:lnTo>
                    <a:pt x="2593450" y="885020"/>
                  </a:lnTo>
                  <a:close/>
                  <a:moveTo>
                    <a:pt x="2168461" y="913515"/>
                  </a:moveTo>
                  <a:lnTo>
                    <a:pt x="2173932" y="910184"/>
                  </a:lnTo>
                  <a:lnTo>
                    <a:pt x="2173409" y="908891"/>
                  </a:lnTo>
                  <a:lnTo>
                    <a:pt x="2169993" y="905214"/>
                  </a:lnTo>
                  <a:lnTo>
                    <a:pt x="2167530" y="904399"/>
                  </a:lnTo>
                  <a:lnTo>
                    <a:pt x="2163159" y="905306"/>
                  </a:lnTo>
                  <a:lnTo>
                    <a:pt x="2160535" y="907622"/>
                  </a:lnTo>
                  <a:lnTo>
                    <a:pt x="2163813" y="913476"/>
                  </a:lnTo>
                  <a:lnTo>
                    <a:pt x="2168461" y="913515"/>
                  </a:lnTo>
                  <a:close/>
                  <a:moveTo>
                    <a:pt x="2609079" y="846949"/>
                  </a:moveTo>
                  <a:lnTo>
                    <a:pt x="2611188" y="847187"/>
                  </a:lnTo>
                  <a:lnTo>
                    <a:pt x="2622054" y="840879"/>
                  </a:lnTo>
                  <a:lnTo>
                    <a:pt x="2622846" y="836879"/>
                  </a:lnTo>
                  <a:lnTo>
                    <a:pt x="2623939" y="827624"/>
                  </a:lnTo>
                  <a:lnTo>
                    <a:pt x="2623554" y="824339"/>
                  </a:lnTo>
                  <a:lnTo>
                    <a:pt x="2622669" y="821693"/>
                  </a:lnTo>
                  <a:lnTo>
                    <a:pt x="2620630" y="819947"/>
                  </a:lnTo>
                  <a:lnTo>
                    <a:pt x="2618576" y="819224"/>
                  </a:lnTo>
                  <a:lnTo>
                    <a:pt x="2609033" y="819801"/>
                  </a:lnTo>
                  <a:lnTo>
                    <a:pt x="2606717" y="820539"/>
                  </a:lnTo>
                  <a:lnTo>
                    <a:pt x="2604416" y="822170"/>
                  </a:lnTo>
                  <a:lnTo>
                    <a:pt x="2602423" y="826332"/>
                  </a:lnTo>
                  <a:lnTo>
                    <a:pt x="2604185" y="840479"/>
                  </a:lnTo>
                  <a:lnTo>
                    <a:pt x="2609079" y="846949"/>
                  </a:lnTo>
                  <a:close/>
                  <a:moveTo>
                    <a:pt x="1357923" y="834879"/>
                  </a:moveTo>
                  <a:lnTo>
                    <a:pt x="1360832" y="836402"/>
                  </a:lnTo>
                  <a:lnTo>
                    <a:pt x="1362933" y="833694"/>
                  </a:lnTo>
                  <a:lnTo>
                    <a:pt x="1362471" y="832094"/>
                  </a:lnTo>
                  <a:lnTo>
                    <a:pt x="1360785" y="829155"/>
                  </a:lnTo>
                  <a:lnTo>
                    <a:pt x="1358947" y="828140"/>
                  </a:lnTo>
                  <a:lnTo>
                    <a:pt x="1355853" y="829101"/>
                  </a:lnTo>
                  <a:lnTo>
                    <a:pt x="1354714" y="830540"/>
                  </a:lnTo>
                  <a:lnTo>
                    <a:pt x="1355838" y="833056"/>
                  </a:lnTo>
                  <a:lnTo>
                    <a:pt x="1357923" y="834879"/>
                  </a:lnTo>
                  <a:close/>
                  <a:moveTo>
                    <a:pt x="2553079" y="1017060"/>
                  </a:moveTo>
                  <a:lnTo>
                    <a:pt x="2541529" y="1017606"/>
                  </a:lnTo>
                  <a:lnTo>
                    <a:pt x="2539074" y="1019160"/>
                  </a:lnTo>
                  <a:lnTo>
                    <a:pt x="2538243" y="1019229"/>
                  </a:lnTo>
                  <a:lnTo>
                    <a:pt x="2537212" y="1020145"/>
                  </a:lnTo>
                  <a:lnTo>
                    <a:pt x="2536826" y="1021014"/>
                  </a:lnTo>
                  <a:lnTo>
                    <a:pt x="2537142" y="1022899"/>
                  </a:lnTo>
                  <a:lnTo>
                    <a:pt x="2541174" y="1026045"/>
                  </a:lnTo>
                  <a:lnTo>
                    <a:pt x="2542875" y="1025730"/>
                  </a:lnTo>
                  <a:lnTo>
                    <a:pt x="2544153" y="1024591"/>
                  </a:lnTo>
                  <a:lnTo>
                    <a:pt x="2545322" y="1024176"/>
                  </a:lnTo>
                  <a:lnTo>
                    <a:pt x="2546492" y="1024776"/>
                  </a:lnTo>
                  <a:lnTo>
                    <a:pt x="2548670" y="1027538"/>
                  </a:lnTo>
                  <a:lnTo>
                    <a:pt x="2550802" y="1028261"/>
                  </a:lnTo>
                  <a:lnTo>
                    <a:pt x="2556158" y="1022530"/>
                  </a:lnTo>
                  <a:lnTo>
                    <a:pt x="2555596" y="1020137"/>
                  </a:lnTo>
                  <a:lnTo>
                    <a:pt x="2553957" y="1017391"/>
                  </a:lnTo>
                  <a:lnTo>
                    <a:pt x="2553079" y="1017060"/>
                  </a:lnTo>
                  <a:close/>
                  <a:moveTo>
                    <a:pt x="1505245" y="563561"/>
                  </a:moveTo>
                  <a:lnTo>
                    <a:pt x="1509885" y="563091"/>
                  </a:lnTo>
                  <a:lnTo>
                    <a:pt x="1513163" y="556683"/>
                  </a:lnTo>
                  <a:lnTo>
                    <a:pt x="1513463" y="554160"/>
                  </a:lnTo>
                  <a:lnTo>
                    <a:pt x="1512086" y="551144"/>
                  </a:lnTo>
                  <a:lnTo>
                    <a:pt x="1504860" y="552083"/>
                  </a:lnTo>
                  <a:lnTo>
                    <a:pt x="1503105" y="554975"/>
                  </a:lnTo>
                  <a:lnTo>
                    <a:pt x="1501843" y="559391"/>
                  </a:lnTo>
                  <a:lnTo>
                    <a:pt x="1502651" y="561037"/>
                  </a:lnTo>
                  <a:lnTo>
                    <a:pt x="1505245" y="563561"/>
                  </a:lnTo>
                  <a:close/>
                  <a:moveTo>
                    <a:pt x="3172116" y="1841053"/>
                  </a:moveTo>
                  <a:lnTo>
                    <a:pt x="3170493" y="1838961"/>
                  </a:lnTo>
                  <a:lnTo>
                    <a:pt x="3167122" y="1832945"/>
                  </a:lnTo>
                  <a:lnTo>
                    <a:pt x="3166730" y="1830045"/>
                  </a:lnTo>
                  <a:lnTo>
                    <a:pt x="3167722" y="1827414"/>
                  </a:lnTo>
                  <a:lnTo>
                    <a:pt x="3166337" y="1826960"/>
                  </a:lnTo>
                  <a:lnTo>
                    <a:pt x="3160281" y="1825922"/>
                  </a:lnTo>
                  <a:lnTo>
                    <a:pt x="3158103" y="1827606"/>
                  </a:lnTo>
                  <a:lnTo>
                    <a:pt x="3156387" y="1828076"/>
                  </a:lnTo>
                  <a:lnTo>
                    <a:pt x="3161589" y="1832007"/>
                  </a:lnTo>
                  <a:lnTo>
                    <a:pt x="3163197" y="1834076"/>
                  </a:lnTo>
                  <a:lnTo>
                    <a:pt x="3163544" y="1836307"/>
                  </a:lnTo>
                  <a:lnTo>
                    <a:pt x="3164344" y="1838046"/>
                  </a:lnTo>
                  <a:lnTo>
                    <a:pt x="3166730" y="1841569"/>
                  </a:lnTo>
                  <a:lnTo>
                    <a:pt x="3168784" y="1844269"/>
                  </a:lnTo>
                  <a:lnTo>
                    <a:pt x="3170008" y="1845261"/>
                  </a:lnTo>
                  <a:lnTo>
                    <a:pt x="3171778" y="1845685"/>
                  </a:lnTo>
                  <a:lnTo>
                    <a:pt x="3173017" y="1847900"/>
                  </a:lnTo>
                  <a:lnTo>
                    <a:pt x="3175695" y="1850639"/>
                  </a:lnTo>
                  <a:lnTo>
                    <a:pt x="3175811" y="1845223"/>
                  </a:lnTo>
                  <a:lnTo>
                    <a:pt x="3174240" y="1842654"/>
                  </a:lnTo>
                  <a:lnTo>
                    <a:pt x="3172116" y="1841053"/>
                  </a:lnTo>
                  <a:close/>
                  <a:moveTo>
                    <a:pt x="2915835" y="2036920"/>
                  </a:moveTo>
                  <a:lnTo>
                    <a:pt x="2915789" y="2039782"/>
                  </a:lnTo>
                  <a:lnTo>
                    <a:pt x="2918028" y="2040651"/>
                  </a:lnTo>
                  <a:lnTo>
                    <a:pt x="2920099" y="2039190"/>
                  </a:lnTo>
                  <a:lnTo>
                    <a:pt x="2920522" y="2038005"/>
                  </a:lnTo>
                  <a:lnTo>
                    <a:pt x="2919929" y="2034020"/>
                  </a:lnTo>
                  <a:lnTo>
                    <a:pt x="2921684" y="2030766"/>
                  </a:lnTo>
                  <a:lnTo>
                    <a:pt x="2922037" y="2028643"/>
                  </a:lnTo>
                  <a:lnTo>
                    <a:pt x="2920422" y="2028089"/>
                  </a:lnTo>
                  <a:lnTo>
                    <a:pt x="2915835" y="2036920"/>
                  </a:lnTo>
                  <a:close/>
                  <a:moveTo>
                    <a:pt x="2882052" y="2088462"/>
                  </a:moveTo>
                  <a:lnTo>
                    <a:pt x="2880651" y="2090678"/>
                  </a:lnTo>
                  <a:lnTo>
                    <a:pt x="2881083" y="2091139"/>
                  </a:lnTo>
                  <a:lnTo>
                    <a:pt x="2882160" y="2091378"/>
                  </a:lnTo>
                  <a:lnTo>
                    <a:pt x="2883184" y="2089562"/>
                  </a:lnTo>
                  <a:lnTo>
                    <a:pt x="2882706" y="2088093"/>
                  </a:lnTo>
                  <a:lnTo>
                    <a:pt x="2882052" y="2088462"/>
                  </a:lnTo>
                  <a:close/>
                  <a:moveTo>
                    <a:pt x="2945832" y="1990748"/>
                  </a:moveTo>
                  <a:lnTo>
                    <a:pt x="2943308" y="1993225"/>
                  </a:lnTo>
                  <a:lnTo>
                    <a:pt x="2940891" y="2000064"/>
                  </a:lnTo>
                  <a:lnTo>
                    <a:pt x="2938890" y="2002826"/>
                  </a:lnTo>
                  <a:lnTo>
                    <a:pt x="2933573" y="2003903"/>
                  </a:lnTo>
                  <a:lnTo>
                    <a:pt x="2931257" y="2006457"/>
                  </a:lnTo>
                  <a:lnTo>
                    <a:pt x="2928918" y="2006295"/>
                  </a:lnTo>
                  <a:lnTo>
                    <a:pt x="2928417" y="2007418"/>
                  </a:lnTo>
                  <a:lnTo>
                    <a:pt x="2929448" y="2009165"/>
                  </a:lnTo>
                  <a:lnTo>
                    <a:pt x="2929448" y="2013134"/>
                  </a:lnTo>
                  <a:lnTo>
                    <a:pt x="2930441" y="2014257"/>
                  </a:lnTo>
                  <a:lnTo>
                    <a:pt x="2932780" y="2014927"/>
                  </a:lnTo>
                  <a:lnTo>
                    <a:pt x="2933904" y="2013703"/>
                  </a:lnTo>
                  <a:lnTo>
                    <a:pt x="2935358" y="2011426"/>
                  </a:lnTo>
                  <a:lnTo>
                    <a:pt x="2937328" y="2010365"/>
                  </a:lnTo>
                  <a:lnTo>
                    <a:pt x="2941323" y="2009534"/>
                  </a:lnTo>
                  <a:lnTo>
                    <a:pt x="2944100" y="2006164"/>
                  </a:lnTo>
                  <a:lnTo>
                    <a:pt x="2946771" y="2001118"/>
                  </a:lnTo>
                  <a:lnTo>
                    <a:pt x="2947979" y="1997479"/>
                  </a:lnTo>
                  <a:lnTo>
                    <a:pt x="2948464" y="1993679"/>
                  </a:lnTo>
                  <a:lnTo>
                    <a:pt x="2947902" y="1990256"/>
                  </a:lnTo>
                  <a:lnTo>
                    <a:pt x="2945832" y="1990748"/>
                  </a:lnTo>
                  <a:close/>
                  <a:moveTo>
                    <a:pt x="2953920" y="1987163"/>
                  </a:moveTo>
                  <a:lnTo>
                    <a:pt x="2950388" y="1989802"/>
                  </a:lnTo>
                  <a:lnTo>
                    <a:pt x="2949418" y="1991602"/>
                  </a:lnTo>
                  <a:lnTo>
                    <a:pt x="2950026" y="1992610"/>
                  </a:lnTo>
                  <a:lnTo>
                    <a:pt x="2952819" y="1994748"/>
                  </a:lnTo>
                  <a:lnTo>
                    <a:pt x="2953674" y="1994925"/>
                  </a:lnTo>
                  <a:lnTo>
                    <a:pt x="2954528" y="1994117"/>
                  </a:lnTo>
                  <a:lnTo>
                    <a:pt x="2956213" y="1990933"/>
                  </a:lnTo>
                  <a:lnTo>
                    <a:pt x="2956313" y="1987809"/>
                  </a:lnTo>
                  <a:lnTo>
                    <a:pt x="2955628" y="1987240"/>
                  </a:lnTo>
                  <a:lnTo>
                    <a:pt x="2953920" y="1987163"/>
                  </a:lnTo>
                  <a:close/>
                  <a:moveTo>
                    <a:pt x="1338515" y="732157"/>
                  </a:moveTo>
                  <a:lnTo>
                    <a:pt x="1340139" y="735734"/>
                  </a:lnTo>
                  <a:lnTo>
                    <a:pt x="1341070" y="736441"/>
                  </a:lnTo>
                  <a:lnTo>
                    <a:pt x="1344587" y="733387"/>
                  </a:lnTo>
                  <a:lnTo>
                    <a:pt x="1345549" y="737949"/>
                  </a:lnTo>
                  <a:lnTo>
                    <a:pt x="1347134" y="739272"/>
                  </a:lnTo>
                  <a:lnTo>
                    <a:pt x="1348680" y="731295"/>
                  </a:lnTo>
                  <a:lnTo>
                    <a:pt x="1351466" y="731464"/>
                  </a:lnTo>
                  <a:lnTo>
                    <a:pt x="1352375" y="730479"/>
                  </a:lnTo>
                  <a:lnTo>
                    <a:pt x="1352097" y="727364"/>
                  </a:lnTo>
                  <a:lnTo>
                    <a:pt x="1351313" y="724587"/>
                  </a:lnTo>
                  <a:lnTo>
                    <a:pt x="1351166" y="716309"/>
                  </a:lnTo>
                  <a:lnTo>
                    <a:pt x="1348057" y="716494"/>
                  </a:lnTo>
                  <a:lnTo>
                    <a:pt x="1345703" y="717856"/>
                  </a:lnTo>
                  <a:lnTo>
                    <a:pt x="1345633" y="721102"/>
                  </a:lnTo>
                  <a:lnTo>
                    <a:pt x="1346003" y="725394"/>
                  </a:lnTo>
                  <a:lnTo>
                    <a:pt x="1344179" y="725641"/>
                  </a:lnTo>
                  <a:lnTo>
                    <a:pt x="1341370" y="721833"/>
                  </a:lnTo>
                  <a:lnTo>
                    <a:pt x="1336799" y="728987"/>
                  </a:lnTo>
                  <a:lnTo>
                    <a:pt x="1337484" y="731403"/>
                  </a:lnTo>
                  <a:lnTo>
                    <a:pt x="1338515" y="732157"/>
                  </a:lnTo>
                  <a:close/>
                  <a:moveTo>
                    <a:pt x="2936151" y="1988925"/>
                  </a:moveTo>
                  <a:lnTo>
                    <a:pt x="2938121" y="1988540"/>
                  </a:lnTo>
                  <a:lnTo>
                    <a:pt x="2938306" y="1987740"/>
                  </a:lnTo>
                  <a:lnTo>
                    <a:pt x="2938006" y="1985517"/>
                  </a:lnTo>
                  <a:lnTo>
                    <a:pt x="2936474" y="1984701"/>
                  </a:lnTo>
                  <a:lnTo>
                    <a:pt x="2934289" y="1985417"/>
                  </a:lnTo>
                  <a:lnTo>
                    <a:pt x="2934635" y="1986917"/>
                  </a:lnTo>
                  <a:lnTo>
                    <a:pt x="2935274" y="1988017"/>
                  </a:lnTo>
                  <a:lnTo>
                    <a:pt x="2936151" y="1988925"/>
                  </a:lnTo>
                  <a:close/>
                  <a:moveTo>
                    <a:pt x="2862983" y="2110318"/>
                  </a:moveTo>
                  <a:lnTo>
                    <a:pt x="2860259" y="2113333"/>
                  </a:lnTo>
                  <a:lnTo>
                    <a:pt x="2856473" y="2117941"/>
                  </a:lnTo>
                  <a:lnTo>
                    <a:pt x="2853248" y="2118449"/>
                  </a:lnTo>
                  <a:lnTo>
                    <a:pt x="2853425" y="2119203"/>
                  </a:lnTo>
                  <a:lnTo>
                    <a:pt x="2854087" y="2120480"/>
                  </a:lnTo>
                  <a:lnTo>
                    <a:pt x="2855411" y="2120518"/>
                  </a:lnTo>
                  <a:lnTo>
                    <a:pt x="2859435" y="2117056"/>
                  </a:lnTo>
                  <a:lnTo>
                    <a:pt x="2865638" y="2109325"/>
                  </a:lnTo>
                  <a:lnTo>
                    <a:pt x="2864468" y="2109287"/>
                  </a:lnTo>
                  <a:lnTo>
                    <a:pt x="2862983" y="2110318"/>
                  </a:lnTo>
                  <a:close/>
                  <a:moveTo>
                    <a:pt x="2905323" y="2052591"/>
                  </a:moveTo>
                  <a:lnTo>
                    <a:pt x="2904577" y="2054960"/>
                  </a:lnTo>
                  <a:lnTo>
                    <a:pt x="2902430" y="2056906"/>
                  </a:lnTo>
                  <a:lnTo>
                    <a:pt x="2902607" y="2057452"/>
                  </a:lnTo>
                  <a:lnTo>
                    <a:pt x="2903522" y="2058006"/>
                  </a:lnTo>
                  <a:lnTo>
                    <a:pt x="2904346" y="2056322"/>
                  </a:lnTo>
                  <a:lnTo>
                    <a:pt x="2907008" y="2054137"/>
                  </a:lnTo>
                  <a:lnTo>
                    <a:pt x="2907524" y="2052998"/>
                  </a:lnTo>
                  <a:lnTo>
                    <a:pt x="2906885" y="2052575"/>
                  </a:lnTo>
                  <a:lnTo>
                    <a:pt x="2905323" y="2052591"/>
                  </a:lnTo>
                  <a:close/>
                  <a:moveTo>
                    <a:pt x="2730875" y="2222802"/>
                  </a:moveTo>
                  <a:lnTo>
                    <a:pt x="2730421" y="2223194"/>
                  </a:lnTo>
                  <a:lnTo>
                    <a:pt x="2730513" y="2223587"/>
                  </a:lnTo>
                  <a:lnTo>
                    <a:pt x="2730798" y="2223517"/>
                  </a:lnTo>
                  <a:lnTo>
                    <a:pt x="2731322" y="2223156"/>
                  </a:lnTo>
                  <a:lnTo>
                    <a:pt x="2731683" y="2222933"/>
                  </a:lnTo>
                  <a:lnTo>
                    <a:pt x="2731991" y="2222610"/>
                  </a:lnTo>
                  <a:lnTo>
                    <a:pt x="2731729" y="2222348"/>
                  </a:lnTo>
                  <a:lnTo>
                    <a:pt x="2730875" y="2222802"/>
                  </a:lnTo>
                  <a:close/>
                  <a:moveTo>
                    <a:pt x="2737016" y="2216455"/>
                  </a:moveTo>
                  <a:lnTo>
                    <a:pt x="2736523" y="2216325"/>
                  </a:lnTo>
                  <a:lnTo>
                    <a:pt x="2735954" y="2216717"/>
                  </a:lnTo>
                  <a:lnTo>
                    <a:pt x="2735739" y="2216978"/>
                  </a:lnTo>
                  <a:lnTo>
                    <a:pt x="2736054" y="2217109"/>
                  </a:lnTo>
                  <a:lnTo>
                    <a:pt x="2737001" y="2217271"/>
                  </a:lnTo>
                  <a:lnTo>
                    <a:pt x="2737570" y="2217109"/>
                  </a:lnTo>
                  <a:lnTo>
                    <a:pt x="2737385" y="2216548"/>
                  </a:lnTo>
                  <a:lnTo>
                    <a:pt x="2737016" y="2216455"/>
                  </a:lnTo>
                  <a:close/>
                  <a:moveTo>
                    <a:pt x="2734299" y="2190992"/>
                  </a:moveTo>
                  <a:lnTo>
                    <a:pt x="2732237" y="2190915"/>
                  </a:lnTo>
                  <a:lnTo>
                    <a:pt x="2728528" y="2197762"/>
                  </a:lnTo>
                  <a:lnTo>
                    <a:pt x="2727443" y="2198485"/>
                  </a:lnTo>
                  <a:lnTo>
                    <a:pt x="2726619" y="2200154"/>
                  </a:lnTo>
                  <a:lnTo>
                    <a:pt x="2724919" y="2202077"/>
                  </a:lnTo>
                  <a:lnTo>
                    <a:pt x="2724380" y="2203801"/>
                  </a:lnTo>
                  <a:lnTo>
                    <a:pt x="2722610" y="2205970"/>
                  </a:lnTo>
                  <a:lnTo>
                    <a:pt x="2718201" y="2209801"/>
                  </a:lnTo>
                  <a:lnTo>
                    <a:pt x="2717423" y="2211609"/>
                  </a:lnTo>
                  <a:lnTo>
                    <a:pt x="2717708" y="2213794"/>
                  </a:lnTo>
                  <a:lnTo>
                    <a:pt x="2720225" y="2215948"/>
                  </a:lnTo>
                  <a:lnTo>
                    <a:pt x="2720894" y="2210570"/>
                  </a:lnTo>
                  <a:lnTo>
                    <a:pt x="2724788" y="2207716"/>
                  </a:lnTo>
                  <a:lnTo>
                    <a:pt x="2727389" y="2204516"/>
                  </a:lnTo>
                  <a:lnTo>
                    <a:pt x="2727959" y="2202839"/>
                  </a:lnTo>
                  <a:lnTo>
                    <a:pt x="2732245" y="2198570"/>
                  </a:lnTo>
                  <a:lnTo>
                    <a:pt x="2733553" y="2197885"/>
                  </a:lnTo>
                  <a:lnTo>
                    <a:pt x="2736223" y="2197516"/>
                  </a:lnTo>
                  <a:lnTo>
                    <a:pt x="2739256" y="2194669"/>
                  </a:lnTo>
                  <a:lnTo>
                    <a:pt x="2740979" y="2194700"/>
                  </a:lnTo>
                  <a:lnTo>
                    <a:pt x="2742095" y="2192715"/>
                  </a:lnTo>
                  <a:lnTo>
                    <a:pt x="2737516" y="2193192"/>
                  </a:lnTo>
                  <a:lnTo>
                    <a:pt x="2734299" y="2190992"/>
                  </a:lnTo>
                  <a:close/>
                  <a:moveTo>
                    <a:pt x="2728336" y="2222102"/>
                  </a:moveTo>
                  <a:lnTo>
                    <a:pt x="2727959" y="2222148"/>
                  </a:lnTo>
                  <a:lnTo>
                    <a:pt x="2727558" y="2222171"/>
                  </a:lnTo>
                  <a:lnTo>
                    <a:pt x="2727258" y="2222017"/>
                  </a:lnTo>
                  <a:lnTo>
                    <a:pt x="2726989" y="2222071"/>
                  </a:lnTo>
                  <a:lnTo>
                    <a:pt x="2726989" y="2222287"/>
                  </a:lnTo>
                  <a:lnTo>
                    <a:pt x="2727258" y="2222479"/>
                  </a:lnTo>
                  <a:lnTo>
                    <a:pt x="2727366" y="2222802"/>
                  </a:lnTo>
                  <a:lnTo>
                    <a:pt x="2727527" y="2223194"/>
                  </a:lnTo>
                  <a:lnTo>
                    <a:pt x="2727812" y="2223117"/>
                  </a:lnTo>
                  <a:lnTo>
                    <a:pt x="2728328" y="2223017"/>
                  </a:lnTo>
                  <a:lnTo>
                    <a:pt x="2728589" y="2222994"/>
                  </a:lnTo>
                  <a:lnTo>
                    <a:pt x="2728536" y="2222433"/>
                  </a:lnTo>
                  <a:lnTo>
                    <a:pt x="2728336" y="2222102"/>
                  </a:lnTo>
                  <a:close/>
                  <a:moveTo>
                    <a:pt x="2790838" y="2161844"/>
                  </a:moveTo>
                  <a:lnTo>
                    <a:pt x="2790853" y="2160921"/>
                  </a:lnTo>
                  <a:lnTo>
                    <a:pt x="2790553" y="2160182"/>
                  </a:lnTo>
                  <a:lnTo>
                    <a:pt x="2789707" y="2159675"/>
                  </a:lnTo>
                  <a:lnTo>
                    <a:pt x="2788276" y="2159852"/>
                  </a:lnTo>
                  <a:lnTo>
                    <a:pt x="2786236" y="2160959"/>
                  </a:lnTo>
                  <a:lnTo>
                    <a:pt x="2780010" y="2167160"/>
                  </a:lnTo>
                  <a:lnTo>
                    <a:pt x="2775816" y="2167898"/>
                  </a:lnTo>
                  <a:lnTo>
                    <a:pt x="2774216" y="2167775"/>
                  </a:lnTo>
                  <a:lnTo>
                    <a:pt x="2772238" y="2164237"/>
                  </a:lnTo>
                  <a:lnTo>
                    <a:pt x="2771368" y="2164067"/>
                  </a:lnTo>
                  <a:lnTo>
                    <a:pt x="2770252" y="2166606"/>
                  </a:lnTo>
                  <a:lnTo>
                    <a:pt x="2770530" y="2168891"/>
                  </a:lnTo>
                  <a:lnTo>
                    <a:pt x="2768021" y="2169960"/>
                  </a:lnTo>
                  <a:lnTo>
                    <a:pt x="2765612" y="2172937"/>
                  </a:lnTo>
                  <a:lnTo>
                    <a:pt x="2763450" y="2173868"/>
                  </a:lnTo>
                  <a:lnTo>
                    <a:pt x="2760703" y="2177438"/>
                  </a:lnTo>
                  <a:lnTo>
                    <a:pt x="2756732" y="2180145"/>
                  </a:lnTo>
                  <a:lnTo>
                    <a:pt x="2754747" y="2182869"/>
                  </a:lnTo>
                  <a:lnTo>
                    <a:pt x="2754446" y="2185984"/>
                  </a:lnTo>
                  <a:lnTo>
                    <a:pt x="2750845" y="2188930"/>
                  </a:lnTo>
                  <a:lnTo>
                    <a:pt x="2749967" y="2190523"/>
                  </a:lnTo>
                  <a:lnTo>
                    <a:pt x="2749183" y="2193800"/>
                  </a:lnTo>
                  <a:lnTo>
                    <a:pt x="2753523" y="2189969"/>
                  </a:lnTo>
                  <a:lnTo>
                    <a:pt x="2755878" y="2189300"/>
                  </a:lnTo>
                  <a:lnTo>
                    <a:pt x="2758094" y="2185553"/>
                  </a:lnTo>
                  <a:lnTo>
                    <a:pt x="2763565" y="2180768"/>
                  </a:lnTo>
                  <a:lnTo>
                    <a:pt x="2764566" y="2179214"/>
                  </a:lnTo>
                  <a:lnTo>
                    <a:pt x="2764835" y="2177453"/>
                  </a:lnTo>
                  <a:lnTo>
                    <a:pt x="2765612" y="2176468"/>
                  </a:lnTo>
                  <a:lnTo>
                    <a:pt x="2768337" y="2177037"/>
                  </a:lnTo>
                  <a:lnTo>
                    <a:pt x="2771130" y="2176068"/>
                  </a:lnTo>
                  <a:lnTo>
                    <a:pt x="2773108" y="2173637"/>
                  </a:lnTo>
                  <a:lnTo>
                    <a:pt x="2778664" y="2169160"/>
                  </a:lnTo>
                  <a:lnTo>
                    <a:pt x="2781957" y="2168237"/>
                  </a:lnTo>
                  <a:lnTo>
                    <a:pt x="2785952" y="2166083"/>
                  </a:lnTo>
                  <a:lnTo>
                    <a:pt x="2790084" y="2165891"/>
                  </a:lnTo>
                  <a:lnTo>
                    <a:pt x="2791084" y="2164706"/>
                  </a:lnTo>
                  <a:lnTo>
                    <a:pt x="2790345" y="2163144"/>
                  </a:lnTo>
                  <a:lnTo>
                    <a:pt x="2790838" y="2161844"/>
                  </a:lnTo>
                  <a:close/>
                  <a:moveTo>
                    <a:pt x="2822874" y="2138850"/>
                  </a:moveTo>
                  <a:lnTo>
                    <a:pt x="2815394" y="2144389"/>
                  </a:lnTo>
                  <a:lnTo>
                    <a:pt x="2811801" y="2148897"/>
                  </a:lnTo>
                  <a:lnTo>
                    <a:pt x="2808991" y="2150020"/>
                  </a:lnTo>
                  <a:lnTo>
                    <a:pt x="2804267" y="2157613"/>
                  </a:lnTo>
                  <a:lnTo>
                    <a:pt x="2806252" y="2157675"/>
                  </a:lnTo>
                  <a:lnTo>
                    <a:pt x="2809461" y="2156113"/>
                  </a:lnTo>
                  <a:lnTo>
                    <a:pt x="2813693" y="2151767"/>
                  </a:lnTo>
                  <a:lnTo>
                    <a:pt x="2815217" y="2150551"/>
                  </a:lnTo>
                  <a:lnTo>
                    <a:pt x="2817434" y="2149720"/>
                  </a:lnTo>
                  <a:lnTo>
                    <a:pt x="2820419" y="2147128"/>
                  </a:lnTo>
                  <a:lnTo>
                    <a:pt x="2821273" y="2144681"/>
                  </a:lnTo>
                  <a:lnTo>
                    <a:pt x="2828153" y="2138589"/>
                  </a:lnTo>
                  <a:lnTo>
                    <a:pt x="2823744" y="2138435"/>
                  </a:lnTo>
                  <a:lnTo>
                    <a:pt x="2822874" y="2138850"/>
                  </a:lnTo>
                  <a:close/>
                  <a:moveTo>
                    <a:pt x="2747628" y="2210109"/>
                  </a:moveTo>
                  <a:lnTo>
                    <a:pt x="2743257" y="2211524"/>
                  </a:lnTo>
                  <a:lnTo>
                    <a:pt x="2743080" y="2212001"/>
                  </a:lnTo>
                  <a:lnTo>
                    <a:pt x="2742972" y="2213686"/>
                  </a:lnTo>
                  <a:lnTo>
                    <a:pt x="2744573" y="2214409"/>
                  </a:lnTo>
                  <a:lnTo>
                    <a:pt x="2745242" y="2213594"/>
                  </a:lnTo>
                  <a:lnTo>
                    <a:pt x="2749244" y="2211793"/>
                  </a:lnTo>
                  <a:lnTo>
                    <a:pt x="2748921" y="2211047"/>
                  </a:lnTo>
                  <a:lnTo>
                    <a:pt x="2747628" y="2210109"/>
                  </a:lnTo>
                  <a:close/>
                  <a:moveTo>
                    <a:pt x="2830593" y="1674027"/>
                  </a:moveTo>
                  <a:lnTo>
                    <a:pt x="2829007" y="1676673"/>
                  </a:lnTo>
                  <a:lnTo>
                    <a:pt x="2826360" y="1678481"/>
                  </a:lnTo>
                  <a:lnTo>
                    <a:pt x="2826399" y="1679289"/>
                  </a:lnTo>
                  <a:lnTo>
                    <a:pt x="2827245" y="1680435"/>
                  </a:lnTo>
                  <a:lnTo>
                    <a:pt x="2828946" y="1679958"/>
                  </a:lnTo>
                  <a:lnTo>
                    <a:pt x="2831924" y="1676750"/>
                  </a:lnTo>
                  <a:lnTo>
                    <a:pt x="2831601" y="1675612"/>
                  </a:lnTo>
                  <a:lnTo>
                    <a:pt x="2830593" y="1674027"/>
                  </a:lnTo>
                  <a:close/>
                  <a:moveTo>
                    <a:pt x="3130930" y="1671458"/>
                  </a:moveTo>
                  <a:lnTo>
                    <a:pt x="3129738" y="1671219"/>
                  </a:lnTo>
                  <a:lnTo>
                    <a:pt x="3122927" y="1676704"/>
                  </a:lnTo>
                  <a:lnTo>
                    <a:pt x="3113400" y="1680104"/>
                  </a:lnTo>
                  <a:lnTo>
                    <a:pt x="3113531" y="1681889"/>
                  </a:lnTo>
                  <a:lnTo>
                    <a:pt x="3113916" y="1683666"/>
                  </a:lnTo>
                  <a:lnTo>
                    <a:pt x="3112669" y="1689136"/>
                  </a:lnTo>
                  <a:lnTo>
                    <a:pt x="3109429" y="1695682"/>
                  </a:lnTo>
                  <a:lnTo>
                    <a:pt x="3106205" y="1698244"/>
                  </a:lnTo>
                  <a:lnTo>
                    <a:pt x="3106305" y="1699598"/>
                  </a:lnTo>
                  <a:lnTo>
                    <a:pt x="3106636" y="1700483"/>
                  </a:lnTo>
                  <a:lnTo>
                    <a:pt x="3107159" y="1701113"/>
                  </a:lnTo>
                  <a:lnTo>
                    <a:pt x="3110691" y="1697236"/>
                  </a:lnTo>
                  <a:lnTo>
                    <a:pt x="3117710" y="1691413"/>
                  </a:lnTo>
                  <a:lnTo>
                    <a:pt x="3124597" y="1687489"/>
                  </a:lnTo>
                  <a:lnTo>
                    <a:pt x="3131869" y="1685512"/>
                  </a:lnTo>
                  <a:lnTo>
                    <a:pt x="3132862" y="1681958"/>
                  </a:lnTo>
                  <a:lnTo>
                    <a:pt x="3132162" y="1676027"/>
                  </a:lnTo>
                  <a:lnTo>
                    <a:pt x="3130930" y="1671458"/>
                  </a:lnTo>
                  <a:close/>
                  <a:moveTo>
                    <a:pt x="1221336" y="305997"/>
                  </a:moveTo>
                  <a:lnTo>
                    <a:pt x="1227901" y="309967"/>
                  </a:lnTo>
                  <a:lnTo>
                    <a:pt x="1231772" y="310090"/>
                  </a:lnTo>
                  <a:lnTo>
                    <a:pt x="1232049" y="316152"/>
                  </a:lnTo>
                  <a:lnTo>
                    <a:pt x="1235519" y="316613"/>
                  </a:lnTo>
                  <a:lnTo>
                    <a:pt x="1252341" y="315144"/>
                  </a:lnTo>
                  <a:lnTo>
                    <a:pt x="1251487" y="312482"/>
                  </a:lnTo>
                  <a:lnTo>
                    <a:pt x="1247401" y="308621"/>
                  </a:lnTo>
                  <a:lnTo>
                    <a:pt x="1228124" y="298305"/>
                  </a:lnTo>
                  <a:lnTo>
                    <a:pt x="1226069" y="301651"/>
                  </a:lnTo>
                  <a:lnTo>
                    <a:pt x="1223399" y="297351"/>
                  </a:lnTo>
                  <a:lnTo>
                    <a:pt x="1221229" y="295743"/>
                  </a:lnTo>
                  <a:lnTo>
                    <a:pt x="1219135" y="298112"/>
                  </a:lnTo>
                  <a:lnTo>
                    <a:pt x="1219582" y="300405"/>
                  </a:lnTo>
                  <a:lnTo>
                    <a:pt x="1221336" y="305997"/>
                  </a:lnTo>
                  <a:close/>
                  <a:moveTo>
                    <a:pt x="1221036" y="875251"/>
                  </a:moveTo>
                  <a:lnTo>
                    <a:pt x="1219813" y="877605"/>
                  </a:lnTo>
                  <a:lnTo>
                    <a:pt x="1223083" y="881189"/>
                  </a:lnTo>
                  <a:lnTo>
                    <a:pt x="1232264" y="883974"/>
                  </a:lnTo>
                  <a:lnTo>
                    <a:pt x="1234349" y="883497"/>
                  </a:lnTo>
                  <a:lnTo>
                    <a:pt x="1223437" y="875181"/>
                  </a:lnTo>
                  <a:lnTo>
                    <a:pt x="1221036" y="875251"/>
                  </a:lnTo>
                  <a:close/>
                  <a:moveTo>
                    <a:pt x="1214287" y="882490"/>
                  </a:moveTo>
                  <a:lnTo>
                    <a:pt x="1215880" y="880789"/>
                  </a:lnTo>
                  <a:lnTo>
                    <a:pt x="1219128" y="875635"/>
                  </a:lnTo>
                  <a:lnTo>
                    <a:pt x="1218874" y="874827"/>
                  </a:lnTo>
                  <a:lnTo>
                    <a:pt x="1216511" y="873781"/>
                  </a:lnTo>
                  <a:lnTo>
                    <a:pt x="1208724" y="876297"/>
                  </a:lnTo>
                  <a:lnTo>
                    <a:pt x="1204514" y="881105"/>
                  </a:lnTo>
                  <a:lnTo>
                    <a:pt x="1203853" y="884521"/>
                  </a:lnTo>
                  <a:lnTo>
                    <a:pt x="1207292" y="882674"/>
                  </a:lnTo>
                  <a:lnTo>
                    <a:pt x="1214287" y="882490"/>
                  </a:lnTo>
                  <a:close/>
                  <a:moveTo>
                    <a:pt x="1184214" y="923623"/>
                  </a:moveTo>
                  <a:lnTo>
                    <a:pt x="1187530" y="925569"/>
                  </a:lnTo>
                  <a:lnTo>
                    <a:pt x="1188615" y="926839"/>
                  </a:lnTo>
                  <a:lnTo>
                    <a:pt x="1189100" y="926131"/>
                  </a:lnTo>
                  <a:lnTo>
                    <a:pt x="1189893" y="923615"/>
                  </a:lnTo>
                  <a:lnTo>
                    <a:pt x="1189092" y="922023"/>
                  </a:lnTo>
                  <a:lnTo>
                    <a:pt x="1188815" y="919100"/>
                  </a:lnTo>
                  <a:lnTo>
                    <a:pt x="1190878" y="914399"/>
                  </a:lnTo>
                  <a:lnTo>
                    <a:pt x="1195603" y="912192"/>
                  </a:lnTo>
                  <a:lnTo>
                    <a:pt x="1190501" y="908807"/>
                  </a:lnTo>
                  <a:lnTo>
                    <a:pt x="1187792" y="907791"/>
                  </a:lnTo>
                  <a:lnTo>
                    <a:pt x="1183667" y="907145"/>
                  </a:lnTo>
                  <a:lnTo>
                    <a:pt x="1179119" y="908737"/>
                  </a:lnTo>
                  <a:lnTo>
                    <a:pt x="1177911" y="911314"/>
                  </a:lnTo>
                  <a:lnTo>
                    <a:pt x="1177003" y="915223"/>
                  </a:lnTo>
                  <a:lnTo>
                    <a:pt x="1178742" y="918630"/>
                  </a:lnTo>
                  <a:lnTo>
                    <a:pt x="1184214" y="923623"/>
                  </a:lnTo>
                  <a:close/>
                  <a:moveTo>
                    <a:pt x="1284931" y="149464"/>
                  </a:moveTo>
                  <a:lnTo>
                    <a:pt x="1304970" y="144571"/>
                  </a:lnTo>
                  <a:lnTo>
                    <a:pt x="1311850" y="141879"/>
                  </a:lnTo>
                  <a:lnTo>
                    <a:pt x="1312466" y="139886"/>
                  </a:lnTo>
                  <a:lnTo>
                    <a:pt x="1313636" y="133732"/>
                  </a:lnTo>
                  <a:lnTo>
                    <a:pt x="1310434" y="130701"/>
                  </a:lnTo>
                  <a:lnTo>
                    <a:pt x="1300222" y="127185"/>
                  </a:lnTo>
                  <a:lnTo>
                    <a:pt x="1287502" y="129255"/>
                  </a:lnTo>
                  <a:lnTo>
                    <a:pt x="1285178" y="134294"/>
                  </a:lnTo>
                  <a:lnTo>
                    <a:pt x="1282323" y="144563"/>
                  </a:lnTo>
                  <a:lnTo>
                    <a:pt x="1282954" y="146387"/>
                  </a:lnTo>
                  <a:lnTo>
                    <a:pt x="1284931" y="149464"/>
                  </a:lnTo>
                  <a:close/>
                  <a:moveTo>
                    <a:pt x="1090991" y="912669"/>
                  </a:moveTo>
                  <a:lnTo>
                    <a:pt x="1094877" y="913545"/>
                  </a:lnTo>
                  <a:lnTo>
                    <a:pt x="1096640" y="913276"/>
                  </a:lnTo>
                  <a:lnTo>
                    <a:pt x="1102980" y="909799"/>
                  </a:lnTo>
                  <a:lnTo>
                    <a:pt x="1107582" y="907976"/>
                  </a:lnTo>
                  <a:lnTo>
                    <a:pt x="1117702" y="904783"/>
                  </a:lnTo>
                  <a:lnTo>
                    <a:pt x="1123550" y="903929"/>
                  </a:lnTo>
                  <a:lnTo>
                    <a:pt x="1123643" y="900137"/>
                  </a:lnTo>
                  <a:lnTo>
                    <a:pt x="1122765" y="895767"/>
                  </a:lnTo>
                  <a:lnTo>
                    <a:pt x="1119641" y="891336"/>
                  </a:lnTo>
                  <a:lnTo>
                    <a:pt x="1117617" y="889067"/>
                  </a:lnTo>
                  <a:lnTo>
                    <a:pt x="1115031" y="883359"/>
                  </a:lnTo>
                  <a:lnTo>
                    <a:pt x="1113077" y="881066"/>
                  </a:lnTo>
                  <a:lnTo>
                    <a:pt x="1110530" y="879074"/>
                  </a:lnTo>
                  <a:lnTo>
                    <a:pt x="1108737" y="878297"/>
                  </a:lnTo>
                  <a:lnTo>
                    <a:pt x="1095993" y="881090"/>
                  </a:lnTo>
                  <a:lnTo>
                    <a:pt x="1091660" y="883582"/>
                  </a:lnTo>
                  <a:lnTo>
                    <a:pt x="1088336" y="890028"/>
                  </a:lnTo>
                  <a:lnTo>
                    <a:pt x="1088829" y="900168"/>
                  </a:lnTo>
                  <a:lnTo>
                    <a:pt x="1088113" y="904283"/>
                  </a:lnTo>
                  <a:lnTo>
                    <a:pt x="1086920" y="907460"/>
                  </a:lnTo>
                  <a:lnTo>
                    <a:pt x="1086705" y="910584"/>
                  </a:lnTo>
                  <a:lnTo>
                    <a:pt x="1089306" y="914092"/>
                  </a:lnTo>
                  <a:lnTo>
                    <a:pt x="1090991" y="912669"/>
                  </a:lnTo>
                  <a:close/>
                  <a:moveTo>
                    <a:pt x="1280230" y="935032"/>
                  </a:moveTo>
                  <a:lnTo>
                    <a:pt x="1292112" y="938009"/>
                  </a:lnTo>
                  <a:lnTo>
                    <a:pt x="1293635" y="937193"/>
                  </a:lnTo>
                  <a:lnTo>
                    <a:pt x="1294428" y="933739"/>
                  </a:lnTo>
                  <a:lnTo>
                    <a:pt x="1294505" y="922823"/>
                  </a:lnTo>
                  <a:lnTo>
                    <a:pt x="1291719" y="918077"/>
                  </a:lnTo>
                  <a:lnTo>
                    <a:pt x="1290518" y="913976"/>
                  </a:lnTo>
                  <a:lnTo>
                    <a:pt x="1286363" y="909845"/>
                  </a:lnTo>
                  <a:lnTo>
                    <a:pt x="1275405" y="924754"/>
                  </a:lnTo>
                  <a:lnTo>
                    <a:pt x="1274897" y="927800"/>
                  </a:lnTo>
                  <a:lnTo>
                    <a:pt x="1276128" y="931262"/>
                  </a:lnTo>
                  <a:lnTo>
                    <a:pt x="1280230" y="935032"/>
                  </a:lnTo>
                  <a:close/>
                  <a:moveTo>
                    <a:pt x="3202421" y="1850754"/>
                  </a:moveTo>
                  <a:lnTo>
                    <a:pt x="3198704" y="1847785"/>
                  </a:lnTo>
                  <a:lnTo>
                    <a:pt x="3196157" y="1846754"/>
                  </a:lnTo>
                  <a:lnTo>
                    <a:pt x="3194410" y="1844538"/>
                  </a:lnTo>
                  <a:lnTo>
                    <a:pt x="3192894" y="1844577"/>
                  </a:lnTo>
                  <a:lnTo>
                    <a:pt x="3193902" y="1846854"/>
                  </a:lnTo>
                  <a:lnTo>
                    <a:pt x="3197989" y="1850485"/>
                  </a:lnTo>
                  <a:lnTo>
                    <a:pt x="3206715" y="1857362"/>
                  </a:lnTo>
                  <a:lnTo>
                    <a:pt x="3205799" y="1855424"/>
                  </a:lnTo>
                  <a:lnTo>
                    <a:pt x="3202421" y="1850754"/>
                  </a:lnTo>
                  <a:close/>
                  <a:moveTo>
                    <a:pt x="1247770" y="948517"/>
                  </a:moveTo>
                  <a:lnTo>
                    <a:pt x="1245239" y="954202"/>
                  </a:lnTo>
                  <a:lnTo>
                    <a:pt x="1242838" y="957564"/>
                  </a:lnTo>
                  <a:lnTo>
                    <a:pt x="1237520" y="962818"/>
                  </a:lnTo>
                  <a:lnTo>
                    <a:pt x="1236827" y="966272"/>
                  </a:lnTo>
                  <a:lnTo>
                    <a:pt x="1237582" y="967649"/>
                  </a:lnTo>
                  <a:lnTo>
                    <a:pt x="1242761" y="968772"/>
                  </a:lnTo>
                  <a:lnTo>
                    <a:pt x="1253273" y="968111"/>
                  </a:lnTo>
                  <a:lnTo>
                    <a:pt x="1256474" y="966880"/>
                  </a:lnTo>
                  <a:lnTo>
                    <a:pt x="1261368" y="960910"/>
                  </a:lnTo>
                  <a:lnTo>
                    <a:pt x="1264546" y="959156"/>
                  </a:lnTo>
                  <a:lnTo>
                    <a:pt x="1269102" y="954479"/>
                  </a:lnTo>
                  <a:lnTo>
                    <a:pt x="1268833" y="952910"/>
                  </a:lnTo>
                  <a:lnTo>
                    <a:pt x="1267240" y="949394"/>
                  </a:lnTo>
                  <a:lnTo>
                    <a:pt x="1255789" y="943771"/>
                  </a:lnTo>
                  <a:lnTo>
                    <a:pt x="1252111" y="943794"/>
                  </a:lnTo>
                  <a:lnTo>
                    <a:pt x="1247770" y="948517"/>
                  </a:lnTo>
                  <a:close/>
                  <a:moveTo>
                    <a:pt x="2535349" y="1835692"/>
                  </a:moveTo>
                  <a:lnTo>
                    <a:pt x="2531024" y="1838830"/>
                  </a:lnTo>
                  <a:lnTo>
                    <a:pt x="2529278" y="1840830"/>
                  </a:lnTo>
                  <a:lnTo>
                    <a:pt x="2530370" y="1841207"/>
                  </a:lnTo>
                  <a:lnTo>
                    <a:pt x="2533341" y="1840661"/>
                  </a:lnTo>
                  <a:lnTo>
                    <a:pt x="2534788" y="1842030"/>
                  </a:lnTo>
                  <a:lnTo>
                    <a:pt x="2536642" y="1841930"/>
                  </a:lnTo>
                  <a:lnTo>
                    <a:pt x="2539305" y="1835407"/>
                  </a:lnTo>
                  <a:lnTo>
                    <a:pt x="2538820" y="1835130"/>
                  </a:lnTo>
                  <a:lnTo>
                    <a:pt x="2537127" y="1835738"/>
                  </a:lnTo>
                  <a:lnTo>
                    <a:pt x="2535349" y="1835692"/>
                  </a:lnTo>
                  <a:close/>
                  <a:moveTo>
                    <a:pt x="2557712" y="1837168"/>
                  </a:moveTo>
                  <a:lnTo>
                    <a:pt x="2555757" y="1835692"/>
                  </a:lnTo>
                  <a:lnTo>
                    <a:pt x="2555103" y="1835038"/>
                  </a:lnTo>
                  <a:lnTo>
                    <a:pt x="2547908" y="1831760"/>
                  </a:lnTo>
                  <a:lnTo>
                    <a:pt x="2547177" y="1833045"/>
                  </a:lnTo>
                  <a:lnTo>
                    <a:pt x="2544846" y="1838584"/>
                  </a:lnTo>
                  <a:lnTo>
                    <a:pt x="2543737" y="1839161"/>
                  </a:lnTo>
                  <a:lnTo>
                    <a:pt x="2541375" y="1843277"/>
                  </a:lnTo>
                  <a:lnTo>
                    <a:pt x="2540459" y="1847038"/>
                  </a:lnTo>
                  <a:lnTo>
                    <a:pt x="2541390" y="1846969"/>
                  </a:lnTo>
                  <a:lnTo>
                    <a:pt x="2545415" y="1843938"/>
                  </a:lnTo>
                  <a:lnTo>
                    <a:pt x="2546777" y="1845715"/>
                  </a:lnTo>
                  <a:lnTo>
                    <a:pt x="2549709" y="1852154"/>
                  </a:lnTo>
                  <a:lnTo>
                    <a:pt x="2551009" y="1851785"/>
                  </a:lnTo>
                  <a:lnTo>
                    <a:pt x="2552494" y="1850531"/>
                  </a:lnTo>
                  <a:lnTo>
                    <a:pt x="2554218" y="1848569"/>
                  </a:lnTo>
                  <a:lnTo>
                    <a:pt x="2556150" y="1847100"/>
                  </a:lnTo>
                  <a:lnTo>
                    <a:pt x="2556835" y="1845915"/>
                  </a:lnTo>
                  <a:lnTo>
                    <a:pt x="2557381" y="1842915"/>
                  </a:lnTo>
                  <a:lnTo>
                    <a:pt x="2559113" y="1839538"/>
                  </a:lnTo>
                  <a:lnTo>
                    <a:pt x="2561483" y="1837938"/>
                  </a:lnTo>
                  <a:lnTo>
                    <a:pt x="2560744" y="1836938"/>
                  </a:lnTo>
                  <a:lnTo>
                    <a:pt x="2557712" y="1837168"/>
                  </a:lnTo>
                  <a:close/>
                  <a:moveTo>
                    <a:pt x="3684895" y="1344582"/>
                  </a:moveTo>
                  <a:lnTo>
                    <a:pt x="3682493" y="1343497"/>
                  </a:lnTo>
                  <a:lnTo>
                    <a:pt x="3674821" y="1343189"/>
                  </a:lnTo>
                  <a:lnTo>
                    <a:pt x="3675945" y="1341482"/>
                  </a:lnTo>
                  <a:lnTo>
                    <a:pt x="3675514" y="1339597"/>
                  </a:lnTo>
                  <a:lnTo>
                    <a:pt x="3674752" y="1337697"/>
                  </a:lnTo>
                  <a:lnTo>
                    <a:pt x="3673582" y="1336504"/>
                  </a:lnTo>
                  <a:lnTo>
                    <a:pt x="3672289" y="1336297"/>
                  </a:lnTo>
                  <a:lnTo>
                    <a:pt x="3669650" y="1337358"/>
                  </a:lnTo>
                  <a:lnTo>
                    <a:pt x="3667026" y="1338920"/>
                  </a:lnTo>
                  <a:lnTo>
                    <a:pt x="3668357" y="1336666"/>
                  </a:lnTo>
                  <a:lnTo>
                    <a:pt x="3669865" y="1335097"/>
                  </a:lnTo>
                  <a:lnTo>
                    <a:pt x="3669072" y="1333835"/>
                  </a:lnTo>
                  <a:lnTo>
                    <a:pt x="3668080" y="1333104"/>
                  </a:lnTo>
                  <a:lnTo>
                    <a:pt x="3660061" y="1323796"/>
                  </a:lnTo>
                  <a:lnTo>
                    <a:pt x="3655259" y="1320380"/>
                  </a:lnTo>
                  <a:lnTo>
                    <a:pt x="3650696" y="1315811"/>
                  </a:lnTo>
                  <a:lnTo>
                    <a:pt x="3646179" y="1308056"/>
                  </a:lnTo>
                  <a:lnTo>
                    <a:pt x="3641292" y="1301848"/>
                  </a:lnTo>
                  <a:lnTo>
                    <a:pt x="3636198" y="1299556"/>
                  </a:lnTo>
                  <a:lnTo>
                    <a:pt x="3630965" y="1299987"/>
                  </a:lnTo>
                  <a:lnTo>
                    <a:pt x="3627217" y="1298540"/>
                  </a:lnTo>
                  <a:lnTo>
                    <a:pt x="3623470" y="1296602"/>
                  </a:lnTo>
                  <a:lnTo>
                    <a:pt x="3615120" y="1294494"/>
                  </a:lnTo>
                  <a:lnTo>
                    <a:pt x="3615251" y="1296209"/>
                  </a:lnTo>
                  <a:lnTo>
                    <a:pt x="3624300" y="1299310"/>
                  </a:lnTo>
                  <a:lnTo>
                    <a:pt x="3625655" y="1300702"/>
                  </a:lnTo>
                  <a:lnTo>
                    <a:pt x="3625024" y="1301910"/>
                  </a:lnTo>
                  <a:lnTo>
                    <a:pt x="3623054" y="1302218"/>
                  </a:lnTo>
                  <a:lnTo>
                    <a:pt x="3616098" y="1301279"/>
                  </a:lnTo>
                  <a:lnTo>
                    <a:pt x="3614027" y="1300517"/>
                  </a:lnTo>
                  <a:lnTo>
                    <a:pt x="3612119" y="1298140"/>
                  </a:lnTo>
                  <a:lnTo>
                    <a:pt x="3611118" y="1298440"/>
                  </a:lnTo>
                  <a:lnTo>
                    <a:pt x="3610357" y="1299825"/>
                  </a:lnTo>
                  <a:lnTo>
                    <a:pt x="3610618" y="1302979"/>
                  </a:lnTo>
                  <a:lnTo>
                    <a:pt x="3611496" y="1305541"/>
                  </a:lnTo>
                  <a:lnTo>
                    <a:pt x="3609695" y="1306887"/>
                  </a:lnTo>
                  <a:lnTo>
                    <a:pt x="3607786" y="1306264"/>
                  </a:lnTo>
                  <a:lnTo>
                    <a:pt x="3607879" y="1303087"/>
                  </a:lnTo>
                  <a:lnTo>
                    <a:pt x="3608302" y="1300579"/>
                  </a:lnTo>
                  <a:lnTo>
                    <a:pt x="3610449" y="1296148"/>
                  </a:lnTo>
                  <a:lnTo>
                    <a:pt x="3611665" y="1295202"/>
                  </a:lnTo>
                  <a:lnTo>
                    <a:pt x="3611873" y="1294263"/>
                  </a:lnTo>
                  <a:lnTo>
                    <a:pt x="3604616" y="1292263"/>
                  </a:lnTo>
                  <a:lnTo>
                    <a:pt x="3602615" y="1290732"/>
                  </a:lnTo>
                  <a:lnTo>
                    <a:pt x="3600607" y="1290063"/>
                  </a:lnTo>
                  <a:lnTo>
                    <a:pt x="3596189" y="1292186"/>
                  </a:lnTo>
                  <a:lnTo>
                    <a:pt x="3584023" y="1292371"/>
                  </a:lnTo>
                  <a:lnTo>
                    <a:pt x="3581807" y="1293063"/>
                  </a:lnTo>
                  <a:lnTo>
                    <a:pt x="3581714" y="1294594"/>
                  </a:lnTo>
                  <a:lnTo>
                    <a:pt x="3582484" y="1295363"/>
                  </a:lnTo>
                  <a:lnTo>
                    <a:pt x="3584385" y="1295994"/>
                  </a:lnTo>
                  <a:lnTo>
                    <a:pt x="3586308" y="1295879"/>
                  </a:lnTo>
                  <a:lnTo>
                    <a:pt x="3587563" y="1297986"/>
                  </a:lnTo>
                  <a:lnTo>
                    <a:pt x="3590356" y="1299063"/>
                  </a:lnTo>
                  <a:lnTo>
                    <a:pt x="3591818" y="1301217"/>
                  </a:lnTo>
                  <a:lnTo>
                    <a:pt x="3592796" y="1304925"/>
                  </a:lnTo>
                  <a:lnTo>
                    <a:pt x="3593280" y="1307564"/>
                  </a:lnTo>
                  <a:lnTo>
                    <a:pt x="3593565" y="1310241"/>
                  </a:lnTo>
                  <a:lnTo>
                    <a:pt x="3592380" y="1315088"/>
                  </a:lnTo>
                  <a:lnTo>
                    <a:pt x="3590672" y="1317111"/>
                  </a:lnTo>
                  <a:lnTo>
                    <a:pt x="3588686" y="1318234"/>
                  </a:lnTo>
                  <a:lnTo>
                    <a:pt x="3589448" y="1321011"/>
                  </a:lnTo>
                  <a:lnTo>
                    <a:pt x="3591488" y="1323180"/>
                  </a:lnTo>
                  <a:lnTo>
                    <a:pt x="3595397" y="1324204"/>
                  </a:lnTo>
                  <a:lnTo>
                    <a:pt x="3597098" y="1326011"/>
                  </a:lnTo>
                  <a:lnTo>
                    <a:pt x="3598575" y="1328912"/>
                  </a:lnTo>
                  <a:lnTo>
                    <a:pt x="3597321" y="1332604"/>
                  </a:lnTo>
                  <a:lnTo>
                    <a:pt x="3595859" y="1335597"/>
                  </a:lnTo>
                  <a:lnTo>
                    <a:pt x="3594658" y="1336866"/>
                  </a:lnTo>
                  <a:lnTo>
                    <a:pt x="3593819" y="1339066"/>
                  </a:lnTo>
                  <a:lnTo>
                    <a:pt x="3593150" y="1339928"/>
                  </a:lnTo>
                  <a:lnTo>
                    <a:pt x="3592296" y="1339928"/>
                  </a:lnTo>
                  <a:lnTo>
                    <a:pt x="3593319" y="1331727"/>
                  </a:lnTo>
                  <a:lnTo>
                    <a:pt x="3591872" y="1326842"/>
                  </a:lnTo>
                  <a:lnTo>
                    <a:pt x="3589248" y="1327965"/>
                  </a:lnTo>
                  <a:lnTo>
                    <a:pt x="3588148" y="1329250"/>
                  </a:lnTo>
                  <a:lnTo>
                    <a:pt x="3585785" y="1333566"/>
                  </a:lnTo>
                  <a:lnTo>
                    <a:pt x="3585185" y="1333789"/>
                  </a:lnTo>
                  <a:lnTo>
                    <a:pt x="3584654" y="1332297"/>
                  </a:lnTo>
                  <a:lnTo>
                    <a:pt x="3583892" y="1329173"/>
                  </a:lnTo>
                  <a:lnTo>
                    <a:pt x="3583377" y="1325811"/>
                  </a:lnTo>
                  <a:lnTo>
                    <a:pt x="3582822" y="1323334"/>
                  </a:lnTo>
                  <a:lnTo>
                    <a:pt x="3580468" y="1320757"/>
                  </a:lnTo>
                  <a:lnTo>
                    <a:pt x="3579121" y="1319780"/>
                  </a:lnTo>
                  <a:lnTo>
                    <a:pt x="3575027" y="1319257"/>
                  </a:lnTo>
                  <a:lnTo>
                    <a:pt x="3573719" y="1318711"/>
                  </a:lnTo>
                  <a:lnTo>
                    <a:pt x="3574904" y="1313172"/>
                  </a:lnTo>
                  <a:lnTo>
                    <a:pt x="3577036" y="1309926"/>
                  </a:lnTo>
                  <a:lnTo>
                    <a:pt x="3576766" y="1302664"/>
                  </a:lnTo>
                  <a:lnTo>
                    <a:pt x="3575797" y="1300210"/>
                  </a:lnTo>
                  <a:lnTo>
                    <a:pt x="3574581" y="1298063"/>
                  </a:lnTo>
                  <a:lnTo>
                    <a:pt x="3573434" y="1292932"/>
                  </a:lnTo>
                  <a:lnTo>
                    <a:pt x="3573596" y="1286801"/>
                  </a:lnTo>
                  <a:lnTo>
                    <a:pt x="3574904" y="1283170"/>
                  </a:lnTo>
                  <a:lnTo>
                    <a:pt x="3575342" y="1278678"/>
                  </a:lnTo>
                  <a:lnTo>
                    <a:pt x="3573873" y="1275385"/>
                  </a:lnTo>
                  <a:lnTo>
                    <a:pt x="3572049" y="1273708"/>
                  </a:lnTo>
                  <a:lnTo>
                    <a:pt x="3570687" y="1275062"/>
                  </a:lnTo>
                  <a:lnTo>
                    <a:pt x="3569448" y="1277108"/>
                  </a:lnTo>
                  <a:lnTo>
                    <a:pt x="3568755" y="1277754"/>
                  </a:lnTo>
                  <a:lnTo>
                    <a:pt x="3564007" y="1278201"/>
                  </a:lnTo>
                  <a:lnTo>
                    <a:pt x="3567078" y="1273192"/>
                  </a:lnTo>
                  <a:lnTo>
                    <a:pt x="3566924" y="1269000"/>
                  </a:lnTo>
                  <a:lnTo>
                    <a:pt x="3566354" y="1266438"/>
                  </a:lnTo>
                  <a:lnTo>
                    <a:pt x="3565408" y="1264430"/>
                  </a:lnTo>
                  <a:lnTo>
                    <a:pt x="3564638" y="1260115"/>
                  </a:lnTo>
                  <a:lnTo>
                    <a:pt x="3530901" y="1234828"/>
                  </a:lnTo>
                  <a:lnTo>
                    <a:pt x="3525191" y="1231613"/>
                  </a:lnTo>
                  <a:lnTo>
                    <a:pt x="3522475" y="1228836"/>
                  </a:lnTo>
                  <a:lnTo>
                    <a:pt x="3520089" y="1227520"/>
                  </a:lnTo>
                  <a:lnTo>
                    <a:pt x="3517650" y="1228005"/>
                  </a:lnTo>
                  <a:lnTo>
                    <a:pt x="3516172" y="1228736"/>
                  </a:lnTo>
                  <a:lnTo>
                    <a:pt x="3515087" y="1227751"/>
                  </a:lnTo>
                  <a:lnTo>
                    <a:pt x="3516087" y="1225428"/>
                  </a:lnTo>
                  <a:lnTo>
                    <a:pt x="3517511" y="1224651"/>
                  </a:lnTo>
                  <a:lnTo>
                    <a:pt x="3514141" y="1220658"/>
                  </a:lnTo>
                  <a:lnTo>
                    <a:pt x="3501905" y="1210165"/>
                  </a:lnTo>
                  <a:lnTo>
                    <a:pt x="3499242" y="1208734"/>
                  </a:lnTo>
                  <a:lnTo>
                    <a:pt x="3501151" y="1211512"/>
                  </a:lnTo>
                  <a:lnTo>
                    <a:pt x="3510285" y="1219751"/>
                  </a:lnTo>
                  <a:lnTo>
                    <a:pt x="3511693" y="1222105"/>
                  </a:lnTo>
                  <a:lnTo>
                    <a:pt x="3508977" y="1225105"/>
                  </a:lnTo>
                  <a:lnTo>
                    <a:pt x="3506091" y="1226366"/>
                  </a:lnTo>
                  <a:lnTo>
                    <a:pt x="3506891" y="1222997"/>
                  </a:lnTo>
                  <a:lnTo>
                    <a:pt x="3506245" y="1219150"/>
                  </a:lnTo>
                  <a:lnTo>
                    <a:pt x="3505191" y="1217020"/>
                  </a:lnTo>
                  <a:lnTo>
                    <a:pt x="3502013" y="1214558"/>
                  </a:lnTo>
                  <a:lnTo>
                    <a:pt x="3497057" y="1212496"/>
                  </a:lnTo>
                  <a:lnTo>
                    <a:pt x="3492332" y="1209888"/>
                  </a:lnTo>
                  <a:lnTo>
                    <a:pt x="3491385" y="1207111"/>
                  </a:lnTo>
                  <a:lnTo>
                    <a:pt x="3491062" y="1203119"/>
                  </a:lnTo>
                  <a:lnTo>
                    <a:pt x="3494040" y="1206511"/>
                  </a:lnTo>
                  <a:lnTo>
                    <a:pt x="3495664" y="1207542"/>
                  </a:lnTo>
                  <a:lnTo>
                    <a:pt x="3492409" y="1202249"/>
                  </a:lnTo>
                  <a:lnTo>
                    <a:pt x="3488415" y="1197557"/>
                  </a:lnTo>
                  <a:lnTo>
                    <a:pt x="3479688" y="1193341"/>
                  </a:lnTo>
                  <a:lnTo>
                    <a:pt x="3478033" y="1191679"/>
                  </a:lnTo>
                  <a:lnTo>
                    <a:pt x="3475556" y="1188125"/>
                  </a:lnTo>
                  <a:lnTo>
                    <a:pt x="3474609" y="1187841"/>
                  </a:lnTo>
                  <a:lnTo>
                    <a:pt x="3472862" y="1188479"/>
                  </a:lnTo>
                  <a:lnTo>
                    <a:pt x="3468476" y="1186441"/>
                  </a:lnTo>
                  <a:lnTo>
                    <a:pt x="3464128" y="1183856"/>
                  </a:lnTo>
                  <a:lnTo>
                    <a:pt x="3461280" y="1182094"/>
                  </a:lnTo>
                  <a:lnTo>
                    <a:pt x="3448422" y="1167132"/>
                  </a:lnTo>
                  <a:lnTo>
                    <a:pt x="3441465" y="1164924"/>
                  </a:lnTo>
                  <a:lnTo>
                    <a:pt x="3440918" y="1163085"/>
                  </a:lnTo>
                  <a:lnTo>
                    <a:pt x="3440526" y="1160877"/>
                  </a:lnTo>
                  <a:lnTo>
                    <a:pt x="3439256" y="1159339"/>
                  </a:lnTo>
                  <a:lnTo>
                    <a:pt x="3430499" y="1155300"/>
                  </a:lnTo>
                  <a:lnTo>
                    <a:pt x="3419502" y="1152677"/>
                  </a:lnTo>
                  <a:lnTo>
                    <a:pt x="3407851" y="1145515"/>
                  </a:lnTo>
                  <a:lnTo>
                    <a:pt x="3397701" y="1143384"/>
                  </a:lnTo>
                  <a:lnTo>
                    <a:pt x="3386604" y="1135760"/>
                  </a:lnTo>
                  <a:lnTo>
                    <a:pt x="3380063" y="1130021"/>
                  </a:lnTo>
                  <a:lnTo>
                    <a:pt x="3376046" y="1127821"/>
                  </a:lnTo>
                  <a:lnTo>
                    <a:pt x="3372368" y="1127267"/>
                  </a:lnTo>
                  <a:lnTo>
                    <a:pt x="3362525" y="1130029"/>
                  </a:lnTo>
                  <a:lnTo>
                    <a:pt x="3351513" y="1130306"/>
                  </a:lnTo>
                  <a:lnTo>
                    <a:pt x="3341439" y="1128683"/>
                  </a:lnTo>
                  <a:lnTo>
                    <a:pt x="3333421" y="1129152"/>
                  </a:lnTo>
                  <a:lnTo>
                    <a:pt x="3328781" y="1128083"/>
                  </a:lnTo>
                  <a:lnTo>
                    <a:pt x="3322416" y="1124583"/>
                  </a:lnTo>
                  <a:lnTo>
                    <a:pt x="3320577" y="1126021"/>
                  </a:lnTo>
                  <a:lnTo>
                    <a:pt x="3318930" y="1132314"/>
                  </a:lnTo>
                  <a:lnTo>
                    <a:pt x="3314159" y="1129745"/>
                  </a:lnTo>
                  <a:lnTo>
                    <a:pt x="3310127" y="1126306"/>
                  </a:lnTo>
                  <a:lnTo>
                    <a:pt x="3303439" y="1123252"/>
                  </a:lnTo>
                  <a:lnTo>
                    <a:pt x="3290719" y="1121236"/>
                  </a:lnTo>
                  <a:lnTo>
                    <a:pt x="3275090" y="1116444"/>
                  </a:lnTo>
                  <a:lnTo>
                    <a:pt x="3266909" y="1115182"/>
                  </a:lnTo>
                  <a:lnTo>
                    <a:pt x="3258683" y="1114451"/>
                  </a:lnTo>
                  <a:lnTo>
                    <a:pt x="3259514" y="1125167"/>
                  </a:lnTo>
                  <a:lnTo>
                    <a:pt x="3259029" y="1130275"/>
                  </a:lnTo>
                  <a:lnTo>
                    <a:pt x="3255927" y="1136876"/>
                  </a:lnTo>
                  <a:lnTo>
                    <a:pt x="3252511" y="1141091"/>
                  </a:lnTo>
                  <a:lnTo>
                    <a:pt x="3251641" y="1144607"/>
                  </a:lnTo>
                  <a:lnTo>
                    <a:pt x="3260745" y="1147284"/>
                  </a:lnTo>
                  <a:lnTo>
                    <a:pt x="3263592" y="1159300"/>
                  </a:lnTo>
                  <a:lnTo>
                    <a:pt x="3267255" y="1166916"/>
                  </a:lnTo>
                  <a:lnTo>
                    <a:pt x="3269695" y="1174747"/>
                  </a:lnTo>
                  <a:lnTo>
                    <a:pt x="3269664" y="1180156"/>
                  </a:lnTo>
                  <a:lnTo>
                    <a:pt x="3259783" y="1193356"/>
                  </a:lnTo>
                  <a:lnTo>
                    <a:pt x="3249587" y="1194949"/>
                  </a:lnTo>
                  <a:lnTo>
                    <a:pt x="3239744" y="1195703"/>
                  </a:lnTo>
                  <a:lnTo>
                    <a:pt x="3235527" y="1187718"/>
                  </a:lnTo>
                  <a:lnTo>
                    <a:pt x="3233280" y="1178094"/>
                  </a:lnTo>
                  <a:lnTo>
                    <a:pt x="3225415" y="1173024"/>
                  </a:lnTo>
                  <a:lnTo>
                    <a:pt x="3217673" y="1169070"/>
                  </a:lnTo>
                  <a:lnTo>
                    <a:pt x="3214118" y="1168393"/>
                  </a:lnTo>
                  <a:lnTo>
                    <a:pt x="3211525" y="1166447"/>
                  </a:lnTo>
                  <a:lnTo>
                    <a:pt x="3209947" y="1155708"/>
                  </a:lnTo>
                  <a:lnTo>
                    <a:pt x="3208216" y="1147669"/>
                  </a:lnTo>
                  <a:lnTo>
                    <a:pt x="3206007" y="1144684"/>
                  </a:lnTo>
                  <a:lnTo>
                    <a:pt x="3203899" y="1140122"/>
                  </a:lnTo>
                  <a:lnTo>
                    <a:pt x="3201890" y="1138314"/>
                  </a:lnTo>
                  <a:lnTo>
                    <a:pt x="3196942" y="1137553"/>
                  </a:lnTo>
                  <a:lnTo>
                    <a:pt x="3184953" y="1149084"/>
                  </a:lnTo>
                  <a:lnTo>
                    <a:pt x="3180882" y="1152454"/>
                  </a:lnTo>
                  <a:lnTo>
                    <a:pt x="3179496" y="1152469"/>
                  </a:lnTo>
                  <a:lnTo>
                    <a:pt x="3161358" y="1149607"/>
                  </a:lnTo>
                  <a:lnTo>
                    <a:pt x="3156618" y="1147230"/>
                  </a:lnTo>
                  <a:lnTo>
                    <a:pt x="3129676" y="1145699"/>
                  </a:lnTo>
                  <a:lnTo>
                    <a:pt x="3122034" y="1138861"/>
                  </a:lnTo>
                  <a:lnTo>
                    <a:pt x="3117417" y="1137876"/>
                  </a:lnTo>
                  <a:lnTo>
                    <a:pt x="3112223" y="1139953"/>
                  </a:lnTo>
                  <a:lnTo>
                    <a:pt x="3107744" y="1140484"/>
                  </a:lnTo>
                  <a:lnTo>
                    <a:pt x="3101334" y="1139145"/>
                  </a:lnTo>
                  <a:lnTo>
                    <a:pt x="3095793" y="1141138"/>
                  </a:lnTo>
                  <a:lnTo>
                    <a:pt x="3083496" y="1143222"/>
                  </a:lnTo>
                  <a:lnTo>
                    <a:pt x="3078971" y="1145553"/>
                  </a:lnTo>
                  <a:lnTo>
                    <a:pt x="3074200" y="1149661"/>
                  </a:lnTo>
                  <a:lnTo>
                    <a:pt x="3065381" y="1159847"/>
                  </a:lnTo>
                  <a:lnTo>
                    <a:pt x="3064157" y="1164701"/>
                  </a:lnTo>
                  <a:lnTo>
                    <a:pt x="3064157" y="1170693"/>
                  </a:lnTo>
                  <a:lnTo>
                    <a:pt x="3065996" y="1179032"/>
                  </a:lnTo>
                  <a:lnTo>
                    <a:pt x="3065996" y="1188579"/>
                  </a:lnTo>
                  <a:lnTo>
                    <a:pt x="3064480" y="1191895"/>
                  </a:lnTo>
                  <a:lnTo>
                    <a:pt x="3061671" y="1193495"/>
                  </a:lnTo>
                  <a:lnTo>
                    <a:pt x="3058763" y="1203557"/>
                  </a:lnTo>
                  <a:lnTo>
                    <a:pt x="3056038" y="1208965"/>
                  </a:lnTo>
                  <a:lnTo>
                    <a:pt x="3050675" y="1210388"/>
                  </a:lnTo>
                  <a:lnTo>
                    <a:pt x="3053722" y="1206303"/>
                  </a:lnTo>
                  <a:lnTo>
                    <a:pt x="3056577" y="1203565"/>
                  </a:lnTo>
                  <a:lnTo>
                    <a:pt x="3061148" y="1188587"/>
                  </a:lnTo>
                  <a:lnTo>
                    <a:pt x="3060486" y="1183956"/>
                  </a:lnTo>
                  <a:lnTo>
                    <a:pt x="3056831" y="1180548"/>
                  </a:lnTo>
                  <a:lnTo>
                    <a:pt x="3054553" y="1176971"/>
                  </a:lnTo>
                  <a:lnTo>
                    <a:pt x="3053399" y="1162608"/>
                  </a:lnTo>
                  <a:lnTo>
                    <a:pt x="3052260" y="1155000"/>
                  </a:lnTo>
                  <a:lnTo>
                    <a:pt x="3051860" y="1145884"/>
                  </a:lnTo>
                  <a:lnTo>
                    <a:pt x="3048166" y="1142853"/>
                  </a:lnTo>
                  <a:lnTo>
                    <a:pt x="3034776" y="1138214"/>
                  </a:lnTo>
                  <a:lnTo>
                    <a:pt x="3028581" y="1134776"/>
                  </a:lnTo>
                  <a:lnTo>
                    <a:pt x="3026357" y="1129445"/>
                  </a:lnTo>
                  <a:lnTo>
                    <a:pt x="3028727" y="1121913"/>
                  </a:lnTo>
                  <a:lnTo>
                    <a:pt x="3028566" y="1116136"/>
                  </a:lnTo>
                  <a:lnTo>
                    <a:pt x="3029820" y="1111236"/>
                  </a:lnTo>
                  <a:lnTo>
                    <a:pt x="3031844" y="1107243"/>
                  </a:lnTo>
                  <a:lnTo>
                    <a:pt x="3032344" y="1101604"/>
                  </a:lnTo>
                  <a:lnTo>
                    <a:pt x="3031305" y="1094288"/>
                  </a:lnTo>
                  <a:lnTo>
                    <a:pt x="3030297" y="1088973"/>
                  </a:lnTo>
                  <a:lnTo>
                    <a:pt x="3027981" y="1082564"/>
                  </a:lnTo>
                  <a:lnTo>
                    <a:pt x="3026319" y="1079657"/>
                  </a:lnTo>
                  <a:lnTo>
                    <a:pt x="3018169" y="1070441"/>
                  </a:lnTo>
                  <a:lnTo>
                    <a:pt x="3004171" y="1060948"/>
                  </a:lnTo>
                  <a:lnTo>
                    <a:pt x="2989804" y="1054047"/>
                  </a:lnTo>
                  <a:lnTo>
                    <a:pt x="2977068" y="1051701"/>
                  </a:lnTo>
                  <a:lnTo>
                    <a:pt x="2960592" y="1050424"/>
                  </a:lnTo>
                  <a:lnTo>
                    <a:pt x="2943547" y="1050308"/>
                  </a:lnTo>
                  <a:lnTo>
                    <a:pt x="2937082" y="1054093"/>
                  </a:lnTo>
                  <a:lnTo>
                    <a:pt x="2924847" y="1054386"/>
                  </a:lnTo>
                  <a:lnTo>
                    <a:pt x="2911549" y="1058347"/>
                  </a:lnTo>
                  <a:lnTo>
                    <a:pt x="2898166" y="1064586"/>
                  </a:lnTo>
                  <a:lnTo>
                    <a:pt x="2890956" y="1064679"/>
                  </a:lnTo>
                  <a:lnTo>
                    <a:pt x="2876658" y="1067510"/>
                  </a:lnTo>
                  <a:lnTo>
                    <a:pt x="2870401" y="1067579"/>
                  </a:lnTo>
                  <a:lnTo>
                    <a:pt x="2854272" y="1057817"/>
                  </a:lnTo>
                  <a:lnTo>
                    <a:pt x="2859404" y="1056493"/>
                  </a:lnTo>
                  <a:lnTo>
                    <a:pt x="2861413" y="1055109"/>
                  </a:lnTo>
                  <a:lnTo>
                    <a:pt x="2854218" y="1042139"/>
                  </a:lnTo>
                  <a:lnTo>
                    <a:pt x="2850385" y="1037492"/>
                  </a:lnTo>
                  <a:lnTo>
                    <a:pt x="2840943" y="1031646"/>
                  </a:lnTo>
                  <a:lnTo>
                    <a:pt x="2837111" y="1031192"/>
                  </a:lnTo>
                  <a:lnTo>
                    <a:pt x="2833956" y="1032376"/>
                  </a:lnTo>
                  <a:lnTo>
                    <a:pt x="2821458" y="1038823"/>
                  </a:lnTo>
                  <a:lnTo>
                    <a:pt x="2818318" y="1041546"/>
                  </a:lnTo>
                  <a:lnTo>
                    <a:pt x="2824521" y="1034000"/>
                  </a:lnTo>
                  <a:lnTo>
                    <a:pt x="2827561" y="1030822"/>
                  </a:lnTo>
                  <a:lnTo>
                    <a:pt x="2830639" y="1026122"/>
                  </a:lnTo>
                  <a:lnTo>
                    <a:pt x="2829923" y="1023160"/>
                  </a:lnTo>
                  <a:lnTo>
                    <a:pt x="2829169" y="1021714"/>
                  </a:lnTo>
                  <a:lnTo>
                    <a:pt x="2817526" y="1022353"/>
                  </a:lnTo>
                  <a:lnTo>
                    <a:pt x="2816779" y="1021637"/>
                  </a:lnTo>
                  <a:lnTo>
                    <a:pt x="2814325" y="1017591"/>
                  </a:lnTo>
                  <a:lnTo>
                    <a:pt x="2813124" y="1016168"/>
                  </a:lnTo>
                  <a:lnTo>
                    <a:pt x="2805367" y="1011883"/>
                  </a:lnTo>
                  <a:lnTo>
                    <a:pt x="2799757" y="1010244"/>
                  </a:lnTo>
                  <a:lnTo>
                    <a:pt x="2793932" y="1010075"/>
                  </a:lnTo>
                  <a:lnTo>
                    <a:pt x="2792962" y="1008413"/>
                  </a:lnTo>
                  <a:lnTo>
                    <a:pt x="2793639" y="1006382"/>
                  </a:lnTo>
                  <a:lnTo>
                    <a:pt x="2793862" y="1005098"/>
                  </a:lnTo>
                  <a:lnTo>
                    <a:pt x="2795663" y="1002821"/>
                  </a:lnTo>
                  <a:lnTo>
                    <a:pt x="2800650" y="1000759"/>
                  </a:lnTo>
                  <a:lnTo>
                    <a:pt x="2813639" y="999551"/>
                  </a:lnTo>
                  <a:lnTo>
                    <a:pt x="2816572" y="995897"/>
                  </a:lnTo>
                  <a:lnTo>
                    <a:pt x="2816164" y="992081"/>
                  </a:lnTo>
                  <a:lnTo>
                    <a:pt x="2815410" y="989174"/>
                  </a:lnTo>
                  <a:lnTo>
                    <a:pt x="2811154" y="982242"/>
                  </a:lnTo>
                  <a:lnTo>
                    <a:pt x="2805436" y="977104"/>
                  </a:lnTo>
                  <a:lnTo>
                    <a:pt x="2793847" y="970888"/>
                  </a:lnTo>
                  <a:lnTo>
                    <a:pt x="2781688" y="966664"/>
                  </a:lnTo>
                  <a:lnTo>
                    <a:pt x="2760780" y="964603"/>
                  </a:lnTo>
                  <a:lnTo>
                    <a:pt x="2757071" y="965526"/>
                  </a:lnTo>
                  <a:lnTo>
                    <a:pt x="2754154" y="968072"/>
                  </a:lnTo>
                  <a:lnTo>
                    <a:pt x="2749144" y="974765"/>
                  </a:lnTo>
                  <a:lnTo>
                    <a:pt x="2737762" y="994059"/>
                  </a:lnTo>
                  <a:lnTo>
                    <a:pt x="2731399" y="1001944"/>
                  </a:lnTo>
                  <a:lnTo>
                    <a:pt x="2725596" y="1006213"/>
                  </a:lnTo>
                  <a:lnTo>
                    <a:pt x="2712291" y="1009706"/>
                  </a:lnTo>
                  <a:lnTo>
                    <a:pt x="2709851" y="1008906"/>
                  </a:lnTo>
                  <a:lnTo>
                    <a:pt x="2707997" y="1005744"/>
                  </a:lnTo>
                  <a:lnTo>
                    <a:pt x="2708604" y="1002967"/>
                  </a:lnTo>
                  <a:lnTo>
                    <a:pt x="2709812" y="1000397"/>
                  </a:lnTo>
                  <a:lnTo>
                    <a:pt x="2709897" y="998751"/>
                  </a:lnTo>
                  <a:lnTo>
                    <a:pt x="2709228" y="995536"/>
                  </a:lnTo>
                  <a:lnTo>
                    <a:pt x="2709597" y="993797"/>
                  </a:lnTo>
                  <a:lnTo>
                    <a:pt x="2710936" y="993720"/>
                  </a:lnTo>
                  <a:lnTo>
                    <a:pt x="2714076" y="995982"/>
                  </a:lnTo>
                  <a:lnTo>
                    <a:pt x="2717016" y="996297"/>
                  </a:lnTo>
                  <a:lnTo>
                    <a:pt x="2724557" y="992743"/>
                  </a:lnTo>
                  <a:lnTo>
                    <a:pt x="2724557" y="987204"/>
                  </a:lnTo>
                  <a:lnTo>
                    <a:pt x="2722556" y="983965"/>
                  </a:lnTo>
                  <a:lnTo>
                    <a:pt x="2723549" y="976188"/>
                  </a:lnTo>
                  <a:lnTo>
                    <a:pt x="2723541" y="974165"/>
                  </a:lnTo>
                  <a:lnTo>
                    <a:pt x="2724603" y="972780"/>
                  </a:lnTo>
                  <a:lnTo>
                    <a:pt x="2725480" y="973065"/>
                  </a:lnTo>
                  <a:lnTo>
                    <a:pt x="2730921" y="978681"/>
                  </a:lnTo>
                  <a:lnTo>
                    <a:pt x="2732776" y="978381"/>
                  </a:lnTo>
                  <a:lnTo>
                    <a:pt x="2734784" y="979011"/>
                  </a:lnTo>
                  <a:lnTo>
                    <a:pt x="2729936" y="992451"/>
                  </a:lnTo>
                  <a:lnTo>
                    <a:pt x="2732260" y="992482"/>
                  </a:lnTo>
                  <a:lnTo>
                    <a:pt x="2738494" y="986166"/>
                  </a:lnTo>
                  <a:lnTo>
                    <a:pt x="2742765" y="979988"/>
                  </a:lnTo>
                  <a:lnTo>
                    <a:pt x="2747251" y="972019"/>
                  </a:lnTo>
                  <a:lnTo>
                    <a:pt x="2747782" y="967849"/>
                  </a:lnTo>
                  <a:lnTo>
                    <a:pt x="2742649" y="967349"/>
                  </a:lnTo>
                  <a:lnTo>
                    <a:pt x="2709066" y="970372"/>
                  </a:lnTo>
                  <a:lnTo>
                    <a:pt x="2696784" y="976388"/>
                  </a:lnTo>
                  <a:lnTo>
                    <a:pt x="2692990" y="975127"/>
                  </a:lnTo>
                  <a:lnTo>
                    <a:pt x="2690274" y="970449"/>
                  </a:lnTo>
                  <a:lnTo>
                    <a:pt x="2694414" y="969988"/>
                  </a:lnTo>
                  <a:lnTo>
                    <a:pt x="2699308" y="967141"/>
                  </a:lnTo>
                  <a:lnTo>
                    <a:pt x="2703387" y="961679"/>
                  </a:lnTo>
                  <a:lnTo>
                    <a:pt x="2706003" y="960679"/>
                  </a:lnTo>
                  <a:lnTo>
                    <a:pt x="2712814" y="960933"/>
                  </a:lnTo>
                  <a:lnTo>
                    <a:pt x="2718308" y="963118"/>
                  </a:lnTo>
                  <a:lnTo>
                    <a:pt x="2734884" y="964003"/>
                  </a:lnTo>
                  <a:lnTo>
                    <a:pt x="2735277" y="957402"/>
                  </a:lnTo>
                  <a:lnTo>
                    <a:pt x="2731614" y="955317"/>
                  </a:lnTo>
                  <a:lnTo>
                    <a:pt x="2723641" y="953456"/>
                  </a:lnTo>
                  <a:lnTo>
                    <a:pt x="2718708" y="950248"/>
                  </a:lnTo>
                  <a:lnTo>
                    <a:pt x="2712514" y="948225"/>
                  </a:lnTo>
                  <a:lnTo>
                    <a:pt x="2698893" y="945355"/>
                  </a:lnTo>
                  <a:lnTo>
                    <a:pt x="2693175" y="942963"/>
                  </a:lnTo>
                  <a:lnTo>
                    <a:pt x="2679723" y="940770"/>
                  </a:lnTo>
                  <a:lnTo>
                    <a:pt x="2676153" y="938955"/>
                  </a:lnTo>
                  <a:lnTo>
                    <a:pt x="2644748" y="937324"/>
                  </a:lnTo>
                  <a:lnTo>
                    <a:pt x="2633020" y="932377"/>
                  </a:lnTo>
                  <a:lnTo>
                    <a:pt x="2628510" y="927331"/>
                  </a:lnTo>
                  <a:lnTo>
                    <a:pt x="2617683" y="924900"/>
                  </a:lnTo>
                  <a:lnTo>
                    <a:pt x="2615520" y="924969"/>
                  </a:lnTo>
                  <a:lnTo>
                    <a:pt x="2614828" y="926316"/>
                  </a:lnTo>
                  <a:lnTo>
                    <a:pt x="2614320" y="928423"/>
                  </a:lnTo>
                  <a:lnTo>
                    <a:pt x="2621238" y="937593"/>
                  </a:lnTo>
                  <a:lnTo>
                    <a:pt x="2621461" y="943894"/>
                  </a:lnTo>
                  <a:lnTo>
                    <a:pt x="2623539" y="947002"/>
                  </a:lnTo>
                  <a:lnTo>
                    <a:pt x="2615451" y="951894"/>
                  </a:lnTo>
                  <a:lnTo>
                    <a:pt x="2609957" y="953748"/>
                  </a:lnTo>
                  <a:lnTo>
                    <a:pt x="2591611" y="953533"/>
                  </a:lnTo>
                  <a:lnTo>
                    <a:pt x="2588863" y="955656"/>
                  </a:lnTo>
                  <a:lnTo>
                    <a:pt x="2581668" y="965411"/>
                  </a:lnTo>
                  <a:lnTo>
                    <a:pt x="2581761" y="970049"/>
                  </a:lnTo>
                  <a:lnTo>
                    <a:pt x="2582437" y="977181"/>
                  </a:lnTo>
                  <a:lnTo>
                    <a:pt x="2587932" y="977181"/>
                  </a:lnTo>
                  <a:lnTo>
                    <a:pt x="2589548" y="974065"/>
                  </a:lnTo>
                  <a:lnTo>
                    <a:pt x="2591957" y="972796"/>
                  </a:lnTo>
                  <a:lnTo>
                    <a:pt x="2603131" y="973926"/>
                  </a:lnTo>
                  <a:lnTo>
                    <a:pt x="2604277" y="975219"/>
                  </a:lnTo>
                  <a:lnTo>
                    <a:pt x="2600529" y="977281"/>
                  </a:lnTo>
                  <a:lnTo>
                    <a:pt x="2596920" y="978234"/>
                  </a:lnTo>
                  <a:lnTo>
                    <a:pt x="2592449" y="988766"/>
                  </a:lnTo>
                  <a:lnTo>
                    <a:pt x="2586385" y="992043"/>
                  </a:lnTo>
                  <a:lnTo>
                    <a:pt x="2590557" y="993759"/>
                  </a:lnTo>
                  <a:lnTo>
                    <a:pt x="2594243" y="996659"/>
                  </a:lnTo>
                  <a:lnTo>
                    <a:pt x="2593642" y="1009398"/>
                  </a:lnTo>
                  <a:lnTo>
                    <a:pt x="2598906" y="1019176"/>
                  </a:lnTo>
                  <a:lnTo>
                    <a:pt x="2599891" y="1023676"/>
                  </a:lnTo>
                  <a:lnTo>
                    <a:pt x="2592288" y="1023830"/>
                  </a:lnTo>
                  <a:lnTo>
                    <a:pt x="2585554" y="1026853"/>
                  </a:lnTo>
                  <a:lnTo>
                    <a:pt x="2583153" y="1026853"/>
                  </a:lnTo>
                  <a:lnTo>
                    <a:pt x="2578744" y="1019291"/>
                  </a:lnTo>
                  <a:lnTo>
                    <a:pt x="2573888" y="1014306"/>
                  </a:lnTo>
                  <a:lnTo>
                    <a:pt x="2571502" y="1013906"/>
                  </a:lnTo>
                  <a:lnTo>
                    <a:pt x="2568378" y="1018829"/>
                  </a:lnTo>
                  <a:lnTo>
                    <a:pt x="2563907" y="1016098"/>
                  </a:lnTo>
                  <a:lnTo>
                    <a:pt x="2562099" y="1016537"/>
                  </a:lnTo>
                  <a:lnTo>
                    <a:pt x="2559598" y="1018599"/>
                  </a:lnTo>
                  <a:lnTo>
                    <a:pt x="2558089" y="1021337"/>
                  </a:lnTo>
                  <a:lnTo>
                    <a:pt x="2556950" y="1025584"/>
                  </a:lnTo>
                  <a:lnTo>
                    <a:pt x="2555480" y="1027876"/>
                  </a:lnTo>
                  <a:lnTo>
                    <a:pt x="2555288" y="1030969"/>
                  </a:lnTo>
                  <a:lnTo>
                    <a:pt x="2557527" y="1032361"/>
                  </a:lnTo>
                  <a:lnTo>
                    <a:pt x="2559151" y="1032684"/>
                  </a:lnTo>
                  <a:lnTo>
                    <a:pt x="2563830" y="1034915"/>
                  </a:lnTo>
                  <a:lnTo>
                    <a:pt x="2559005" y="1036131"/>
                  </a:lnTo>
                  <a:lnTo>
                    <a:pt x="2557751" y="1037584"/>
                  </a:lnTo>
                  <a:lnTo>
                    <a:pt x="2557320" y="1039269"/>
                  </a:lnTo>
                  <a:lnTo>
                    <a:pt x="2553672" y="1041546"/>
                  </a:lnTo>
                  <a:lnTo>
                    <a:pt x="2554927" y="1043739"/>
                  </a:lnTo>
                  <a:lnTo>
                    <a:pt x="2556473" y="1045439"/>
                  </a:lnTo>
                  <a:lnTo>
                    <a:pt x="2556865" y="1047170"/>
                  </a:lnTo>
                  <a:lnTo>
                    <a:pt x="2555742" y="1047793"/>
                  </a:lnTo>
                  <a:lnTo>
                    <a:pt x="2552687" y="1045754"/>
                  </a:lnTo>
                  <a:lnTo>
                    <a:pt x="2549501" y="1042793"/>
                  </a:lnTo>
                  <a:lnTo>
                    <a:pt x="2544476" y="1036692"/>
                  </a:lnTo>
                  <a:lnTo>
                    <a:pt x="2542267" y="1032623"/>
                  </a:lnTo>
                  <a:lnTo>
                    <a:pt x="2537958" y="1028822"/>
                  </a:lnTo>
                  <a:lnTo>
                    <a:pt x="2522629" y="1018276"/>
                  </a:lnTo>
                  <a:lnTo>
                    <a:pt x="2515811" y="1014937"/>
                  </a:lnTo>
                  <a:lnTo>
                    <a:pt x="2511370" y="1014183"/>
                  </a:lnTo>
                  <a:lnTo>
                    <a:pt x="2504336" y="1015568"/>
                  </a:lnTo>
                  <a:lnTo>
                    <a:pt x="2500019" y="1020129"/>
                  </a:lnTo>
                  <a:lnTo>
                    <a:pt x="2492747" y="1022068"/>
                  </a:lnTo>
                  <a:lnTo>
                    <a:pt x="2488238" y="1025761"/>
                  </a:lnTo>
                  <a:lnTo>
                    <a:pt x="2485837" y="1030761"/>
                  </a:lnTo>
                  <a:lnTo>
                    <a:pt x="2472877" y="1031292"/>
                  </a:lnTo>
                  <a:lnTo>
                    <a:pt x="2463935" y="1027553"/>
                  </a:lnTo>
                  <a:lnTo>
                    <a:pt x="2458264" y="1023699"/>
                  </a:lnTo>
                  <a:lnTo>
                    <a:pt x="2451884" y="1015814"/>
                  </a:lnTo>
                  <a:lnTo>
                    <a:pt x="2445597" y="1005621"/>
                  </a:lnTo>
                  <a:lnTo>
                    <a:pt x="2444820" y="1004767"/>
                  </a:lnTo>
                  <a:lnTo>
                    <a:pt x="2444058" y="1002621"/>
                  </a:lnTo>
                  <a:lnTo>
                    <a:pt x="2442927" y="997582"/>
                  </a:lnTo>
                  <a:lnTo>
                    <a:pt x="2441588" y="993797"/>
                  </a:lnTo>
                  <a:lnTo>
                    <a:pt x="2439610" y="995928"/>
                  </a:lnTo>
                  <a:lnTo>
                    <a:pt x="2434500" y="1007621"/>
                  </a:lnTo>
                  <a:lnTo>
                    <a:pt x="2432384" y="1013352"/>
                  </a:lnTo>
                  <a:lnTo>
                    <a:pt x="2429606" y="1024184"/>
                  </a:lnTo>
                  <a:lnTo>
                    <a:pt x="2427544" y="1033246"/>
                  </a:lnTo>
                  <a:lnTo>
                    <a:pt x="2427266" y="1037085"/>
                  </a:lnTo>
                  <a:lnTo>
                    <a:pt x="2428228" y="1040392"/>
                  </a:lnTo>
                  <a:lnTo>
                    <a:pt x="2425451" y="1043162"/>
                  </a:lnTo>
                  <a:lnTo>
                    <a:pt x="2422480" y="1049924"/>
                  </a:lnTo>
                  <a:lnTo>
                    <a:pt x="2418009" y="1063202"/>
                  </a:lnTo>
                  <a:lnTo>
                    <a:pt x="2415208" y="1067994"/>
                  </a:lnTo>
                  <a:lnTo>
                    <a:pt x="2411668" y="1072110"/>
                  </a:lnTo>
                  <a:lnTo>
                    <a:pt x="2409267" y="1073641"/>
                  </a:lnTo>
                  <a:lnTo>
                    <a:pt x="2406335" y="1073387"/>
                  </a:lnTo>
                  <a:lnTo>
                    <a:pt x="2403665" y="1069625"/>
                  </a:lnTo>
                  <a:lnTo>
                    <a:pt x="2402233" y="1060917"/>
                  </a:lnTo>
                  <a:lnTo>
                    <a:pt x="2400617" y="1059171"/>
                  </a:lnTo>
                  <a:lnTo>
                    <a:pt x="2398701" y="1064056"/>
                  </a:lnTo>
                  <a:lnTo>
                    <a:pt x="2395861" y="1063779"/>
                  </a:lnTo>
                  <a:lnTo>
                    <a:pt x="2390336" y="1060163"/>
                  </a:lnTo>
                  <a:lnTo>
                    <a:pt x="2384826" y="1052332"/>
                  </a:lnTo>
                  <a:lnTo>
                    <a:pt x="2379124" y="1048724"/>
                  </a:lnTo>
                  <a:lnTo>
                    <a:pt x="2371082" y="1029561"/>
                  </a:lnTo>
                  <a:lnTo>
                    <a:pt x="2367512" y="1022507"/>
                  </a:lnTo>
                  <a:lnTo>
                    <a:pt x="2365565" y="1016775"/>
                  </a:lnTo>
                  <a:lnTo>
                    <a:pt x="2360993" y="1016168"/>
                  </a:lnTo>
                  <a:lnTo>
                    <a:pt x="2359277" y="1011944"/>
                  </a:lnTo>
                  <a:lnTo>
                    <a:pt x="2361563" y="1008913"/>
                  </a:lnTo>
                  <a:lnTo>
                    <a:pt x="2367719" y="1006352"/>
                  </a:lnTo>
                  <a:lnTo>
                    <a:pt x="2372621" y="1006736"/>
                  </a:lnTo>
                  <a:lnTo>
                    <a:pt x="2368966" y="999074"/>
                  </a:lnTo>
                  <a:lnTo>
                    <a:pt x="2367204" y="994443"/>
                  </a:lnTo>
                  <a:lnTo>
                    <a:pt x="2365288" y="991920"/>
                  </a:lnTo>
                  <a:lnTo>
                    <a:pt x="2365995" y="997105"/>
                  </a:lnTo>
                  <a:lnTo>
                    <a:pt x="2365188" y="1000844"/>
                  </a:lnTo>
                  <a:lnTo>
                    <a:pt x="2363533" y="1003759"/>
                  </a:lnTo>
                  <a:lnTo>
                    <a:pt x="2360763" y="1005629"/>
                  </a:lnTo>
                  <a:lnTo>
                    <a:pt x="2348819" y="982473"/>
                  </a:lnTo>
                  <a:lnTo>
                    <a:pt x="2341640" y="971080"/>
                  </a:lnTo>
                  <a:lnTo>
                    <a:pt x="2337645" y="966949"/>
                  </a:lnTo>
                  <a:lnTo>
                    <a:pt x="2335152" y="959472"/>
                  </a:lnTo>
                  <a:lnTo>
                    <a:pt x="2336822" y="957987"/>
                  </a:lnTo>
                  <a:lnTo>
                    <a:pt x="2345318" y="966849"/>
                  </a:lnTo>
                  <a:lnTo>
                    <a:pt x="2351328" y="971388"/>
                  </a:lnTo>
                  <a:lnTo>
                    <a:pt x="2361255" y="983089"/>
                  </a:lnTo>
                  <a:lnTo>
                    <a:pt x="2368789" y="982204"/>
                  </a:lnTo>
                  <a:lnTo>
                    <a:pt x="2371528" y="976980"/>
                  </a:lnTo>
                  <a:lnTo>
                    <a:pt x="2371551" y="966426"/>
                  </a:lnTo>
                  <a:lnTo>
                    <a:pt x="2368743" y="957718"/>
                  </a:lnTo>
                  <a:lnTo>
                    <a:pt x="2365180" y="954279"/>
                  </a:lnTo>
                  <a:lnTo>
                    <a:pt x="2352929" y="953556"/>
                  </a:lnTo>
                  <a:lnTo>
                    <a:pt x="2350097" y="950733"/>
                  </a:lnTo>
                  <a:lnTo>
                    <a:pt x="2352051" y="949856"/>
                  </a:lnTo>
                  <a:lnTo>
                    <a:pt x="2354752" y="949656"/>
                  </a:lnTo>
                  <a:lnTo>
                    <a:pt x="2358677" y="947078"/>
                  </a:lnTo>
                  <a:lnTo>
                    <a:pt x="2365211" y="940501"/>
                  </a:lnTo>
                  <a:lnTo>
                    <a:pt x="2368081" y="938455"/>
                  </a:lnTo>
                  <a:lnTo>
                    <a:pt x="2367612" y="933324"/>
                  </a:lnTo>
                  <a:lnTo>
                    <a:pt x="2363041" y="926262"/>
                  </a:lnTo>
                  <a:lnTo>
                    <a:pt x="2355622" y="925277"/>
                  </a:lnTo>
                  <a:lnTo>
                    <a:pt x="2354006" y="924592"/>
                  </a:lnTo>
                  <a:lnTo>
                    <a:pt x="2356945" y="921061"/>
                  </a:lnTo>
                  <a:lnTo>
                    <a:pt x="2359501" y="918900"/>
                  </a:lnTo>
                  <a:lnTo>
                    <a:pt x="2363833" y="913522"/>
                  </a:lnTo>
                  <a:lnTo>
                    <a:pt x="2364841" y="908553"/>
                  </a:lnTo>
                  <a:lnTo>
                    <a:pt x="2363949" y="908914"/>
                  </a:lnTo>
                  <a:lnTo>
                    <a:pt x="2360801" y="908684"/>
                  </a:lnTo>
                  <a:lnTo>
                    <a:pt x="2359901" y="906545"/>
                  </a:lnTo>
                  <a:lnTo>
                    <a:pt x="2360270" y="902752"/>
                  </a:lnTo>
                  <a:lnTo>
                    <a:pt x="2356861" y="899529"/>
                  </a:lnTo>
                  <a:lnTo>
                    <a:pt x="2353760" y="897360"/>
                  </a:lnTo>
                  <a:lnTo>
                    <a:pt x="2346649" y="896983"/>
                  </a:lnTo>
                  <a:lnTo>
                    <a:pt x="2346788" y="894490"/>
                  </a:lnTo>
                  <a:lnTo>
                    <a:pt x="2347165" y="892244"/>
                  </a:lnTo>
                  <a:lnTo>
                    <a:pt x="2344141" y="890606"/>
                  </a:lnTo>
                  <a:lnTo>
                    <a:pt x="2341640" y="887713"/>
                  </a:lnTo>
                  <a:lnTo>
                    <a:pt x="2341016" y="885082"/>
                  </a:lnTo>
                  <a:lnTo>
                    <a:pt x="2340116" y="883574"/>
                  </a:lnTo>
                  <a:lnTo>
                    <a:pt x="2335475" y="880843"/>
                  </a:lnTo>
                  <a:lnTo>
                    <a:pt x="2320161" y="875835"/>
                  </a:lnTo>
                  <a:lnTo>
                    <a:pt x="2318522" y="877297"/>
                  </a:lnTo>
                  <a:lnTo>
                    <a:pt x="2315998" y="884428"/>
                  </a:lnTo>
                  <a:lnTo>
                    <a:pt x="2309819" y="891921"/>
                  </a:lnTo>
                  <a:lnTo>
                    <a:pt x="2305140" y="887867"/>
                  </a:lnTo>
                  <a:lnTo>
                    <a:pt x="2304209" y="887459"/>
                  </a:lnTo>
                  <a:lnTo>
                    <a:pt x="2303447" y="885528"/>
                  </a:lnTo>
                  <a:lnTo>
                    <a:pt x="2304563" y="882205"/>
                  </a:lnTo>
                  <a:lnTo>
                    <a:pt x="2305348" y="878974"/>
                  </a:lnTo>
                  <a:lnTo>
                    <a:pt x="2304286" y="876666"/>
                  </a:lnTo>
                  <a:lnTo>
                    <a:pt x="2303393" y="875789"/>
                  </a:lnTo>
                  <a:lnTo>
                    <a:pt x="2300215" y="878128"/>
                  </a:lnTo>
                  <a:lnTo>
                    <a:pt x="2295474" y="879605"/>
                  </a:lnTo>
                  <a:lnTo>
                    <a:pt x="2293458" y="881851"/>
                  </a:lnTo>
                  <a:lnTo>
                    <a:pt x="2289226" y="883444"/>
                  </a:lnTo>
                  <a:lnTo>
                    <a:pt x="2289626" y="877889"/>
                  </a:lnTo>
                  <a:lnTo>
                    <a:pt x="2271896" y="863265"/>
                  </a:lnTo>
                  <a:lnTo>
                    <a:pt x="2266386" y="860219"/>
                  </a:lnTo>
                  <a:lnTo>
                    <a:pt x="2263076" y="859942"/>
                  </a:lnTo>
                  <a:lnTo>
                    <a:pt x="2255112" y="863219"/>
                  </a:lnTo>
                  <a:lnTo>
                    <a:pt x="2253273" y="864988"/>
                  </a:lnTo>
                  <a:lnTo>
                    <a:pt x="2250310" y="869781"/>
                  </a:lnTo>
                  <a:lnTo>
                    <a:pt x="2243707" y="866750"/>
                  </a:lnTo>
                  <a:lnTo>
                    <a:pt x="2242091" y="869012"/>
                  </a:lnTo>
                  <a:lnTo>
                    <a:pt x="2239690" y="876951"/>
                  </a:lnTo>
                  <a:lnTo>
                    <a:pt x="2240067" y="884697"/>
                  </a:lnTo>
                  <a:lnTo>
                    <a:pt x="2240775" y="886836"/>
                  </a:lnTo>
                  <a:lnTo>
                    <a:pt x="2241391" y="890998"/>
                  </a:lnTo>
                  <a:lnTo>
                    <a:pt x="2243923" y="897429"/>
                  </a:lnTo>
                  <a:lnTo>
                    <a:pt x="2246539" y="902545"/>
                  </a:lnTo>
                  <a:lnTo>
                    <a:pt x="2245462" y="903729"/>
                  </a:lnTo>
                  <a:lnTo>
                    <a:pt x="2244369" y="904060"/>
                  </a:lnTo>
                  <a:lnTo>
                    <a:pt x="2243068" y="906199"/>
                  </a:lnTo>
                  <a:lnTo>
                    <a:pt x="2241837" y="910545"/>
                  </a:lnTo>
                  <a:lnTo>
                    <a:pt x="2239598" y="916753"/>
                  </a:lnTo>
                  <a:lnTo>
                    <a:pt x="2236558" y="920215"/>
                  </a:lnTo>
                  <a:lnTo>
                    <a:pt x="2233080" y="919492"/>
                  </a:lnTo>
                  <a:lnTo>
                    <a:pt x="2224784" y="914822"/>
                  </a:lnTo>
                  <a:lnTo>
                    <a:pt x="2222875" y="915653"/>
                  </a:lnTo>
                  <a:lnTo>
                    <a:pt x="2222345" y="919046"/>
                  </a:lnTo>
                  <a:lnTo>
                    <a:pt x="2227293" y="921938"/>
                  </a:lnTo>
                  <a:lnTo>
                    <a:pt x="2227747" y="923762"/>
                  </a:lnTo>
                  <a:lnTo>
                    <a:pt x="2226454" y="924915"/>
                  </a:lnTo>
                  <a:lnTo>
                    <a:pt x="2223114" y="925869"/>
                  </a:lnTo>
                  <a:lnTo>
                    <a:pt x="2217127" y="925669"/>
                  </a:lnTo>
                  <a:lnTo>
                    <a:pt x="2212156" y="924446"/>
                  </a:lnTo>
                  <a:lnTo>
                    <a:pt x="2209055" y="919769"/>
                  </a:lnTo>
                  <a:lnTo>
                    <a:pt x="2206069" y="919123"/>
                  </a:lnTo>
                  <a:lnTo>
                    <a:pt x="2197573" y="919030"/>
                  </a:lnTo>
                  <a:lnTo>
                    <a:pt x="2189855" y="921546"/>
                  </a:lnTo>
                  <a:lnTo>
                    <a:pt x="2181236" y="918277"/>
                  </a:lnTo>
                  <a:lnTo>
                    <a:pt x="2166630" y="918992"/>
                  </a:lnTo>
                  <a:lnTo>
                    <a:pt x="2162936" y="918423"/>
                  </a:lnTo>
                  <a:lnTo>
                    <a:pt x="2155917" y="912153"/>
                  </a:lnTo>
                  <a:lnTo>
                    <a:pt x="2145875" y="908199"/>
                  </a:lnTo>
                  <a:lnTo>
                    <a:pt x="2134424" y="898560"/>
                  </a:lnTo>
                  <a:lnTo>
                    <a:pt x="2133270" y="889490"/>
                  </a:lnTo>
                  <a:lnTo>
                    <a:pt x="2135009" y="882143"/>
                  </a:lnTo>
                  <a:lnTo>
                    <a:pt x="2141435" y="882136"/>
                  </a:lnTo>
                  <a:lnTo>
                    <a:pt x="2145367" y="880866"/>
                  </a:lnTo>
                  <a:lnTo>
                    <a:pt x="2144821" y="878043"/>
                  </a:lnTo>
                  <a:lnTo>
                    <a:pt x="2143959" y="876558"/>
                  </a:lnTo>
                  <a:lnTo>
                    <a:pt x="2134870" y="872597"/>
                  </a:lnTo>
                  <a:lnTo>
                    <a:pt x="2110214" y="871881"/>
                  </a:lnTo>
                  <a:lnTo>
                    <a:pt x="2092653" y="865988"/>
                  </a:lnTo>
                  <a:lnTo>
                    <a:pt x="2067651" y="863950"/>
                  </a:lnTo>
                  <a:lnTo>
                    <a:pt x="2056377" y="871266"/>
                  </a:lnTo>
                  <a:lnTo>
                    <a:pt x="2040062" y="872989"/>
                  </a:lnTo>
                  <a:lnTo>
                    <a:pt x="2035669" y="876897"/>
                  </a:lnTo>
                  <a:lnTo>
                    <a:pt x="2028181" y="879059"/>
                  </a:lnTo>
                  <a:lnTo>
                    <a:pt x="2028812" y="884467"/>
                  </a:lnTo>
                  <a:lnTo>
                    <a:pt x="2032521" y="888636"/>
                  </a:lnTo>
                  <a:lnTo>
                    <a:pt x="2034329" y="889475"/>
                  </a:lnTo>
                  <a:lnTo>
                    <a:pt x="2036292" y="891105"/>
                  </a:lnTo>
                  <a:lnTo>
                    <a:pt x="2035068" y="892552"/>
                  </a:lnTo>
                  <a:lnTo>
                    <a:pt x="2033683" y="893198"/>
                  </a:lnTo>
                  <a:lnTo>
                    <a:pt x="2030959" y="896529"/>
                  </a:lnTo>
                  <a:lnTo>
                    <a:pt x="2029220" y="899591"/>
                  </a:lnTo>
                  <a:lnTo>
                    <a:pt x="2029704" y="906330"/>
                  </a:lnTo>
                  <a:lnTo>
                    <a:pt x="2028865" y="912853"/>
                  </a:lnTo>
                  <a:lnTo>
                    <a:pt x="2026157" y="921869"/>
                  </a:lnTo>
                  <a:lnTo>
                    <a:pt x="2023871" y="925823"/>
                  </a:lnTo>
                  <a:lnTo>
                    <a:pt x="2021794" y="931124"/>
                  </a:lnTo>
                  <a:lnTo>
                    <a:pt x="2023571" y="936008"/>
                  </a:lnTo>
                  <a:lnTo>
                    <a:pt x="2025595" y="938032"/>
                  </a:lnTo>
                  <a:lnTo>
                    <a:pt x="2030743" y="940493"/>
                  </a:lnTo>
                  <a:lnTo>
                    <a:pt x="2032513" y="942147"/>
                  </a:lnTo>
                  <a:lnTo>
                    <a:pt x="2031482" y="943571"/>
                  </a:lnTo>
                  <a:lnTo>
                    <a:pt x="2023879" y="941917"/>
                  </a:lnTo>
                  <a:lnTo>
                    <a:pt x="2021155" y="936632"/>
                  </a:lnTo>
                  <a:lnTo>
                    <a:pt x="2020555" y="933770"/>
                  </a:lnTo>
                  <a:lnTo>
                    <a:pt x="2019900" y="929300"/>
                  </a:lnTo>
                  <a:lnTo>
                    <a:pt x="2022486" y="924431"/>
                  </a:lnTo>
                  <a:lnTo>
                    <a:pt x="2025118" y="921146"/>
                  </a:lnTo>
                  <a:lnTo>
                    <a:pt x="2027396" y="913322"/>
                  </a:lnTo>
                  <a:lnTo>
                    <a:pt x="2027673" y="906107"/>
                  </a:lnTo>
                  <a:lnTo>
                    <a:pt x="2027742" y="891059"/>
                  </a:lnTo>
                  <a:lnTo>
                    <a:pt x="2023117" y="887636"/>
                  </a:lnTo>
                  <a:lnTo>
                    <a:pt x="2020532" y="882490"/>
                  </a:lnTo>
                  <a:lnTo>
                    <a:pt x="2025010" y="873120"/>
                  </a:lnTo>
                  <a:lnTo>
                    <a:pt x="2026134" y="868158"/>
                  </a:lnTo>
                  <a:lnTo>
                    <a:pt x="2024202" y="863565"/>
                  </a:lnTo>
                  <a:lnTo>
                    <a:pt x="2021062" y="853526"/>
                  </a:lnTo>
                  <a:lnTo>
                    <a:pt x="2017854" y="847587"/>
                  </a:lnTo>
                  <a:lnTo>
                    <a:pt x="2015745" y="845110"/>
                  </a:lnTo>
                  <a:lnTo>
                    <a:pt x="2013606" y="843833"/>
                  </a:lnTo>
                  <a:lnTo>
                    <a:pt x="2015845" y="853665"/>
                  </a:lnTo>
                  <a:lnTo>
                    <a:pt x="2014044" y="858657"/>
                  </a:lnTo>
                  <a:lnTo>
                    <a:pt x="2012736" y="860588"/>
                  </a:lnTo>
                  <a:lnTo>
                    <a:pt x="2004194" y="863281"/>
                  </a:lnTo>
                  <a:lnTo>
                    <a:pt x="1998738" y="863450"/>
                  </a:lnTo>
                  <a:lnTo>
                    <a:pt x="1991320" y="860650"/>
                  </a:lnTo>
                  <a:lnTo>
                    <a:pt x="1982608" y="854272"/>
                  </a:lnTo>
                  <a:lnTo>
                    <a:pt x="1980431" y="849841"/>
                  </a:lnTo>
                  <a:lnTo>
                    <a:pt x="1978884" y="843318"/>
                  </a:lnTo>
                  <a:lnTo>
                    <a:pt x="1983893" y="840479"/>
                  </a:lnTo>
                  <a:lnTo>
                    <a:pt x="1985848" y="838625"/>
                  </a:lnTo>
                  <a:lnTo>
                    <a:pt x="1981331" y="837148"/>
                  </a:lnTo>
                  <a:lnTo>
                    <a:pt x="1976783" y="836717"/>
                  </a:lnTo>
                  <a:lnTo>
                    <a:pt x="1975167" y="845602"/>
                  </a:lnTo>
                  <a:lnTo>
                    <a:pt x="1972227" y="844941"/>
                  </a:lnTo>
                  <a:lnTo>
                    <a:pt x="1957998" y="839502"/>
                  </a:lnTo>
                  <a:lnTo>
                    <a:pt x="1954166" y="841302"/>
                  </a:lnTo>
                  <a:lnTo>
                    <a:pt x="1949525" y="846279"/>
                  </a:lnTo>
                  <a:lnTo>
                    <a:pt x="1947471" y="850126"/>
                  </a:lnTo>
                  <a:lnTo>
                    <a:pt x="1945124" y="856403"/>
                  </a:lnTo>
                  <a:lnTo>
                    <a:pt x="1946009" y="860765"/>
                  </a:lnTo>
                  <a:lnTo>
                    <a:pt x="1947001" y="862396"/>
                  </a:lnTo>
                  <a:lnTo>
                    <a:pt x="1954312" y="863481"/>
                  </a:lnTo>
                  <a:lnTo>
                    <a:pt x="1960730" y="862134"/>
                  </a:lnTo>
                  <a:lnTo>
                    <a:pt x="1967949" y="857980"/>
                  </a:lnTo>
                  <a:lnTo>
                    <a:pt x="1969611" y="859534"/>
                  </a:lnTo>
                  <a:lnTo>
                    <a:pt x="1971096" y="861780"/>
                  </a:lnTo>
                  <a:lnTo>
                    <a:pt x="1969049" y="864981"/>
                  </a:lnTo>
                  <a:lnTo>
                    <a:pt x="1961600" y="869604"/>
                  </a:lnTo>
                  <a:lnTo>
                    <a:pt x="1949218" y="881528"/>
                  </a:lnTo>
                  <a:lnTo>
                    <a:pt x="1944508" y="882928"/>
                  </a:lnTo>
                  <a:lnTo>
                    <a:pt x="1937906" y="880389"/>
                  </a:lnTo>
                  <a:lnTo>
                    <a:pt x="1934327" y="887044"/>
                  </a:lnTo>
                  <a:lnTo>
                    <a:pt x="1932696" y="888644"/>
                  </a:lnTo>
                  <a:lnTo>
                    <a:pt x="1921583" y="893113"/>
                  </a:lnTo>
                  <a:lnTo>
                    <a:pt x="1916743" y="893775"/>
                  </a:lnTo>
                  <a:lnTo>
                    <a:pt x="1915319" y="897106"/>
                  </a:lnTo>
                  <a:lnTo>
                    <a:pt x="1912410" y="897706"/>
                  </a:lnTo>
                  <a:lnTo>
                    <a:pt x="1909178" y="899375"/>
                  </a:lnTo>
                  <a:lnTo>
                    <a:pt x="1903761" y="904037"/>
                  </a:lnTo>
                  <a:lnTo>
                    <a:pt x="1895519" y="904783"/>
                  </a:lnTo>
                  <a:lnTo>
                    <a:pt x="1889909" y="903729"/>
                  </a:lnTo>
                  <a:lnTo>
                    <a:pt x="1876280" y="906553"/>
                  </a:lnTo>
                  <a:lnTo>
                    <a:pt x="1872764" y="909007"/>
                  </a:lnTo>
                  <a:lnTo>
                    <a:pt x="1870471" y="912407"/>
                  </a:lnTo>
                  <a:lnTo>
                    <a:pt x="1869401" y="916738"/>
                  </a:lnTo>
                  <a:lnTo>
                    <a:pt x="1867400" y="920584"/>
                  </a:lnTo>
                  <a:lnTo>
                    <a:pt x="1859651" y="928885"/>
                  </a:lnTo>
                  <a:lnTo>
                    <a:pt x="1853056" y="932293"/>
                  </a:lnTo>
                  <a:lnTo>
                    <a:pt x="1847461" y="933239"/>
                  </a:lnTo>
                  <a:lnTo>
                    <a:pt x="1852840" y="928570"/>
                  </a:lnTo>
                  <a:lnTo>
                    <a:pt x="1858981" y="919892"/>
                  </a:lnTo>
                  <a:lnTo>
                    <a:pt x="1870032" y="893952"/>
                  </a:lnTo>
                  <a:lnTo>
                    <a:pt x="1880628" y="892252"/>
                  </a:lnTo>
                  <a:lnTo>
                    <a:pt x="1883106" y="888782"/>
                  </a:lnTo>
                  <a:lnTo>
                    <a:pt x="1891163" y="872635"/>
                  </a:lnTo>
                  <a:lnTo>
                    <a:pt x="1893410" y="870219"/>
                  </a:lnTo>
                  <a:lnTo>
                    <a:pt x="1904084" y="869912"/>
                  </a:lnTo>
                  <a:lnTo>
                    <a:pt x="1913465" y="864611"/>
                  </a:lnTo>
                  <a:lnTo>
                    <a:pt x="1932372" y="838348"/>
                  </a:lnTo>
                  <a:lnTo>
                    <a:pt x="1941784" y="833909"/>
                  </a:lnTo>
                  <a:lnTo>
                    <a:pt x="1948256" y="827571"/>
                  </a:lnTo>
                  <a:lnTo>
                    <a:pt x="1949410" y="824424"/>
                  </a:lnTo>
                  <a:lnTo>
                    <a:pt x="1950434" y="820262"/>
                  </a:lnTo>
                  <a:lnTo>
                    <a:pt x="1949464" y="817731"/>
                  </a:lnTo>
                  <a:lnTo>
                    <a:pt x="1948902" y="815431"/>
                  </a:lnTo>
                  <a:lnTo>
                    <a:pt x="1957229" y="810893"/>
                  </a:lnTo>
                  <a:lnTo>
                    <a:pt x="1960422" y="803869"/>
                  </a:lnTo>
                  <a:lnTo>
                    <a:pt x="1971635" y="797238"/>
                  </a:lnTo>
                  <a:lnTo>
                    <a:pt x="1980407" y="788268"/>
                  </a:lnTo>
                  <a:lnTo>
                    <a:pt x="1992705" y="781591"/>
                  </a:lnTo>
                  <a:lnTo>
                    <a:pt x="1999692" y="772282"/>
                  </a:lnTo>
                  <a:lnTo>
                    <a:pt x="2015529" y="758835"/>
                  </a:lnTo>
                  <a:lnTo>
                    <a:pt x="2030405" y="735434"/>
                  </a:lnTo>
                  <a:lnTo>
                    <a:pt x="2032837" y="721963"/>
                  </a:lnTo>
                  <a:lnTo>
                    <a:pt x="2029220" y="717540"/>
                  </a:lnTo>
                  <a:lnTo>
                    <a:pt x="2024841" y="714763"/>
                  </a:lnTo>
                  <a:lnTo>
                    <a:pt x="2022402" y="708078"/>
                  </a:lnTo>
                  <a:lnTo>
                    <a:pt x="2020639" y="707286"/>
                  </a:lnTo>
                  <a:lnTo>
                    <a:pt x="2016191" y="711501"/>
                  </a:lnTo>
                  <a:lnTo>
                    <a:pt x="2011313" y="697070"/>
                  </a:lnTo>
                  <a:lnTo>
                    <a:pt x="2005341" y="688938"/>
                  </a:lnTo>
                  <a:lnTo>
                    <a:pt x="2005618" y="687746"/>
                  </a:lnTo>
                  <a:lnTo>
                    <a:pt x="2006279" y="687200"/>
                  </a:lnTo>
                  <a:lnTo>
                    <a:pt x="2009142" y="688477"/>
                  </a:lnTo>
                  <a:lnTo>
                    <a:pt x="2019885" y="700477"/>
                  </a:lnTo>
                  <a:lnTo>
                    <a:pt x="2025611" y="702293"/>
                  </a:lnTo>
                  <a:lnTo>
                    <a:pt x="2027288" y="704139"/>
                  </a:lnTo>
                  <a:lnTo>
                    <a:pt x="2028327" y="707170"/>
                  </a:lnTo>
                  <a:lnTo>
                    <a:pt x="2027650" y="712194"/>
                  </a:lnTo>
                  <a:lnTo>
                    <a:pt x="2029412" y="711809"/>
                  </a:lnTo>
                  <a:lnTo>
                    <a:pt x="2030536" y="709701"/>
                  </a:lnTo>
                  <a:lnTo>
                    <a:pt x="2033313" y="699939"/>
                  </a:lnTo>
                  <a:lnTo>
                    <a:pt x="2035961" y="686653"/>
                  </a:lnTo>
                  <a:lnTo>
                    <a:pt x="2035661" y="680876"/>
                  </a:lnTo>
                  <a:lnTo>
                    <a:pt x="2029327" y="683499"/>
                  </a:lnTo>
                  <a:lnTo>
                    <a:pt x="2026388" y="663829"/>
                  </a:lnTo>
                  <a:lnTo>
                    <a:pt x="2025041" y="657813"/>
                  </a:lnTo>
                  <a:lnTo>
                    <a:pt x="2023032" y="651220"/>
                  </a:lnTo>
                  <a:lnTo>
                    <a:pt x="2019008" y="650636"/>
                  </a:lnTo>
                  <a:lnTo>
                    <a:pt x="2016892" y="652305"/>
                  </a:lnTo>
                  <a:lnTo>
                    <a:pt x="2018577" y="654528"/>
                  </a:lnTo>
                  <a:lnTo>
                    <a:pt x="2020401" y="658213"/>
                  </a:lnTo>
                  <a:lnTo>
                    <a:pt x="2019185" y="661959"/>
                  </a:lnTo>
                  <a:lnTo>
                    <a:pt x="2018161" y="663652"/>
                  </a:lnTo>
                  <a:lnTo>
                    <a:pt x="2013236" y="668629"/>
                  </a:lnTo>
                  <a:lnTo>
                    <a:pt x="2009727" y="669083"/>
                  </a:lnTo>
                  <a:lnTo>
                    <a:pt x="2011143" y="666968"/>
                  </a:lnTo>
                  <a:lnTo>
                    <a:pt x="2012798" y="662252"/>
                  </a:lnTo>
                  <a:lnTo>
                    <a:pt x="2011597" y="657082"/>
                  </a:lnTo>
                  <a:lnTo>
                    <a:pt x="2010335" y="654197"/>
                  </a:lnTo>
                  <a:lnTo>
                    <a:pt x="2008935" y="639189"/>
                  </a:lnTo>
                  <a:lnTo>
                    <a:pt x="2004479" y="636919"/>
                  </a:lnTo>
                  <a:lnTo>
                    <a:pt x="2001970" y="634496"/>
                  </a:lnTo>
                  <a:lnTo>
                    <a:pt x="1998638" y="635481"/>
                  </a:lnTo>
                  <a:lnTo>
                    <a:pt x="1994313" y="639481"/>
                  </a:lnTo>
                  <a:lnTo>
                    <a:pt x="1995914" y="635796"/>
                  </a:lnTo>
                  <a:lnTo>
                    <a:pt x="1997583" y="630288"/>
                  </a:lnTo>
                  <a:lnTo>
                    <a:pt x="1994228" y="623518"/>
                  </a:lnTo>
                  <a:lnTo>
                    <a:pt x="1990927" y="618864"/>
                  </a:lnTo>
                  <a:lnTo>
                    <a:pt x="1986918" y="617110"/>
                  </a:lnTo>
                  <a:lnTo>
                    <a:pt x="1982424" y="611095"/>
                  </a:lnTo>
                  <a:lnTo>
                    <a:pt x="1976429" y="607679"/>
                  </a:lnTo>
                  <a:lnTo>
                    <a:pt x="1962531" y="604348"/>
                  </a:lnTo>
                  <a:lnTo>
                    <a:pt x="1951911" y="608687"/>
                  </a:lnTo>
                  <a:lnTo>
                    <a:pt x="1938698" y="605171"/>
                  </a:lnTo>
                  <a:lnTo>
                    <a:pt x="1922907" y="607902"/>
                  </a:lnTo>
                  <a:lnTo>
                    <a:pt x="1916720" y="607956"/>
                  </a:lnTo>
                  <a:lnTo>
                    <a:pt x="1913034" y="606233"/>
                  </a:lnTo>
                  <a:lnTo>
                    <a:pt x="1909717" y="608056"/>
                  </a:lnTo>
                  <a:lnTo>
                    <a:pt x="1908032" y="613479"/>
                  </a:lnTo>
                  <a:lnTo>
                    <a:pt x="1907000" y="621957"/>
                  </a:lnTo>
                  <a:lnTo>
                    <a:pt x="1903107" y="626357"/>
                  </a:lnTo>
                  <a:lnTo>
                    <a:pt x="1900990" y="627480"/>
                  </a:lnTo>
                  <a:lnTo>
                    <a:pt x="1890917" y="626188"/>
                  </a:lnTo>
                  <a:lnTo>
                    <a:pt x="1883737" y="630257"/>
                  </a:lnTo>
                  <a:lnTo>
                    <a:pt x="1880667" y="627057"/>
                  </a:lnTo>
                  <a:lnTo>
                    <a:pt x="1874841" y="627280"/>
                  </a:lnTo>
                  <a:lnTo>
                    <a:pt x="1874218" y="620118"/>
                  </a:lnTo>
                  <a:lnTo>
                    <a:pt x="1877689" y="620411"/>
                  </a:lnTo>
                  <a:lnTo>
                    <a:pt x="1879713" y="621611"/>
                  </a:lnTo>
                  <a:lnTo>
                    <a:pt x="1886238" y="606925"/>
                  </a:lnTo>
                  <a:lnTo>
                    <a:pt x="1891618" y="598294"/>
                  </a:lnTo>
                  <a:lnTo>
                    <a:pt x="1896796" y="588355"/>
                  </a:lnTo>
                  <a:lnTo>
                    <a:pt x="1893533" y="582193"/>
                  </a:lnTo>
                  <a:lnTo>
                    <a:pt x="1886254" y="578023"/>
                  </a:lnTo>
                  <a:lnTo>
                    <a:pt x="1882845" y="578277"/>
                  </a:lnTo>
                  <a:lnTo>
                    <a:pt x="1881144" y="580008"/>
                  </a:lnTo>
                  <a:lnTo>
                    <a:pt x="1873233" y="576731"/>
                  </a:lnTo>
                  <a:lnTo>
                    <a:pt x="1869062" y="576977"/>
                  </a:lnTo>
                  <a:lnTo>
                    <a:pt x="1862082" y="581570"/>
                  </a:lnTo>
                  <a:lnTo>
                    <a:pt x="1859697" y="581193"/>
                  </a:lnTo>
                  <a:lnTo>
                    <a:pt x="1858266" y="571630"/>
                  </a:lnTo>
                  <a:lnTo>
                    <a:pt x="1851232" y="572438"/>
                  </a:lnTo>
                  <a:lnTo>
                    <a:pt x="1827091" y="571523"/>
                  </a:lnTo>
                  <a:lnTo>
                    <a:pt x="1829707" y="568538"/>
                  </a:lnTo>
                  <a:lnTo>
                    <a:pt x="1842413" y="564453"/>
                  </a:lnTo>
                  <a:lnTo>
                    <a:pt x="1852617" y="558306"/>
                  </a:lnTo>
                  <a:lnTo>
                    <a:pt x="1860166" y="547098"/>
                  </a:lnTo>
                  <a:lnTo>
                    <a:pt x="1867192" y="543298"/>
                  </a:lnTo>
                  <a:lnTo>
                    <a:pt x="1865545" y="537644"/>
                  </a:lnTo>
                  <a:lnTo>
                    <a:pt x="1863629" y="533543"/>
                  </a:lnTo>
                  <a:lnTo>
                    <a:pt x="1859643" y="529912"/>
                  </a:lnTo>
                  <a:lnTo>
                    <a:pt x="1850978" y="527512"/>
                  </a:lnTo>
                  <a:lnTo>
                    <a:pt x="1843552" y="522950"/>
                  </a:lnTo>
                  <a:lnTo>
                    <a:pt x="1840289" y="517173"/>
                  </a:lnTo>
                  <a:lnTo>
                    <a:pt x="1826691" y="509242"/>
                  </a:lnTo>
                  <a:lnTo>
                    <a:pt x="1823012" y="509242"/>
                  </a:lnTo>
                  <a:lnTo>
                    <a:pt x="1813216" y="519204"/>
                  </a:lnTo>
                  <a:lnTo>
                    <a:pt x="1808253" y="518281"/>
                  </a:lnTo>
                  <a:lnTo>
                    <a:pt x="1803935" y="519750"/>
                  </a:lnTo>
                  <a:lnTo>
                    <a:pt x="1792677" y="531574"/>
                  </a:lnTo>
                  <a:lnTo>
                    <a:pt x="1769083" y="562184"/>
                  </a:lnTo>
                  <a:lnTo>
                    <a:pt x="1764227" y="571553"/>
                  </a:lnTo>
                  <a:lnTo>
                    <a:pt x="1761910" y="578592"/>
                  </a:lnTo>
                  <a:lnTo>
                    <a:pt x="1757686" y="582246"/>
                  </a:lnTo>
                  <a:lnTo>
                    <a:pt x="1755870" y="590824"/>
                  </a:lnTo>
                  <a:lnTo>
                    <a:pt x="1756185" y="598248"/>
                  </a:lnTo>
                  <a:lnTo>
                    <a:pt x="1758078" y="602132"/>
                  </a:lnTo>
                  <a:lnTo>
                    <a:pt x="1760049" y="609418"/>
                  </a:lnTo>
                  <a:lnTo>
                    <a:pt x="1758032" y="617733"/>
                  </a:lnTo>
                  <a:lnTo>
                    <a:pt x="1756347" y="623165"/>
                  </a:lnTo>
                  <a:lnTo>
                    <a:pt x="1757955" y="625596"/>
                  </a:lnTo>
                  <a:lnTo>
                    <a:pt x="1762503" y="625111"/>
                  </a:lnTo>
                  <a:lnTo>
                    <a:pt x="1772661" y="629757"/>
                  </a:lnTo>
                  <a:lnTo>
                    <a:pt x="1770806" y="634027"/>
                  </a:lnTo>
                  <a:lnTo>
                    <a:pt x="1764612" y="630365"/>
                  </a:lnTo>
                  <a:lnTo>
                    <a:pt x="1759210" y="630519"/>
                  </a:lnTo>
                  <a:lnTo>
                    <a:pt x="1754523" y="626080"/>
                  </a:lnTo>
                  <a:lnTo>
                    <a:pt x="1743265" y="630342"/>
                  </a:lnTo>
                  <a:lnTo>
                    <a:pt x="1734915" y="629350"/>
                  </a:lnTo>
                  <a:lnTo>
                    <a:pt x="1727150" y="631050"/>
                  </a:lnTo>
                  <a:lnTo>
                    <a:pt x="1711890" y="627526"/>
                  </a:lnTo>
                  <a:lnTo>
                    <a:pt x="1710505" y="630204"/>
                  </a:lnTo>
                  <a:lnTo>
                    <a:pt x="1714045" y="634796"/>
                  </a:lnTo>
                  <a:lnTo>
                    <a:pt x="1716731" y="639066"/>
                  </a:lnTo>
                  <a:lnTo>
                    <a:pt x="1724657" y="649036"/>
                  </a:lnTo>
                  <a:lnTo>
                    <a:pt x="1728028" y="652205"/>
                  </a:lnTo>
                  <a:lnTo>
                    <a:pt x="1732537" y="661629"/>
                  </a:lnTo>
                  <a:lnTo>
                    <a:pt x="1733099" y="680022"/>
                  </a:lnTo>
                  <a:lnTo>
                    <a:pt x="1730636" y="684423"/>
                  </a:lnTo>
                  <a:lnTo>
                    <a:pt x="1727874" y="690538"/>
                  </a:lnTo>
                  <a:lnTo>
                    <a:pt x="1726396" y="691661"/>
                  </a:lnTo>
                  <a:lnTo>
                    <a:pt x="1724265" y="691254"/>
                  </a:lnTo>
                  <a:lnTo>
                    <a:pt x="1727728" y="686946"/>
                  </a:lnTo>
                  <a:lnTo>
                    <a:pt x="1729605" y="677707"/>
                  </a:lnTo>
                  <a:lnTo>
                    <a:pt x="1731360" y="671252"/>
                  </a:lnTo>
                  <a:lnTo>
                    <a:pt x="1729043" y="666844"/>
                  </a:lnTo>
                  <a:lnTo>
                    <a:pt x="1728012" y="666460"/>
                  </a:lnTo>
                  <a:lnTo>
                    <a:pt x="1726873" y="664037"/>
                  </a:lnTo>
                  <a:lnTo>
                    <a:pt x="1718762" y="657875"/>
                  </a:lnTo>
                  <a:lnTo>
                    <a:pt x="1714391" y="655174"/>
                  </a:lnTo>
                  <a:lnTo>
                    <a:pt x="1709774" y="653682"/>
                  </a:lnTo>
                  <a:lnTo>
                    <a:pt x="1707419" y="651990"/>
                  </a:lnTo>
                  <a:lnTo>
                    <a:pt x="1700509" y="657613"/>
                  </a:lnTo>
                  <a:lnTo>
                    <a:pt x="1697323" y="658890"/>
                  </a:lnTo>
                  <a:lnTo>
                    <a:pt x="1693552" y="661844"/>
                  </a:lnTo>
                  <a:lnTo>
                    <a:pt x="1691359" y="665891"/>
                  </a:lnTo>
                  <a:lnTo>
                    <a:pt x="1685995" y="666844"/>
                  </a:lnTo>
                  <a:lnTo>
                    <a:pt x="1685303" y="671229"/>
                  </a:lnTo>
                  <a:lnTo>
                    <a:pt x="1682309" y="675583"/>
                  </a:lnTo>
                  <a:lnTo>
                    <a:pt x="1679100" y="670837"/>
                  </a:lnTo>
                  <a:lnTo>
                    <a:pt x="1675968" y="672153"/>
                  </a:lnTo>
                  <a:lnTo>
                    <a:pt x="1668919" y="679961"/>
                  </a:lnTo>
                  <a:lnTo>
                    <a:pt x="1660670" y="683492"/>
                  </a:lnTo>
                  <a:lnTo>
                    <a:pt x="1661547" y="680799"/>
                  </a:lnTo>
                  <a:lnTo>
                    <a:pt x="1662901" y="674730"/>
                  </a:lnTo>
                  <a:lnTo>
                    <a:pt x="1660916" y="673330"/>
                  </a:lnTo>
                  <a:lnTo>
                    <a:pt x="1648526" y="680407"/>
                  </a:lnTo>
                  <a:lnTo>
                    <a:pt x="1644401" y="685169"/>
                  </a:lnTo>
                  <a:lnTo>
                    <a:pt x="1642446" y="683407"/>
                  </a:lnTo>
                  <a:lnTo>
                    <a:pt x="1649634" y="672960"/>
                  </a:lnTo>
                  <a:lnTo>
                    <a:pt x="1651566" y="666491"/>
                  </a:lnTo>
                  <a:lnTo>
                    <a:pt x="1648203" y="663690"/>
                  </a:lnTo>
                  <a:lnTo>
                    <a:pt x="1640831" y="661513"/>
                  </a:lnTo>
                  <a:lnTo>
                    <a:pt x="1636098" y="661306"/>
                  </a:lnTo>
                  <a:lnTo>
                    <a:pt x="1629172" y="663652"/>
                  </a:lnTo>
                  <a:lnTo>
                    <a:pt x="1619176" y="660213"/>
                  </a:lnTo>
                  <a:lnTo>
                    <a:pt x="1617690" y="664152"/>
                  </a:lnTo>
                  <a:lnTo>
                    <a:pt x="1615128" y="664621"/>
                  </a:lnTo>
                  <a:lnTo>
                    <a:pt x="1608956" y="662752"/>
                  </a:lnTo>
                  <a:lnTo>
                    <a:pt x="1603346" y="664760"/>
                  </a:lnTo>
                  <a:lnTo>
                    <a:pt x="1599144" y="668983"/>
                  </a:lnTo>
                  <a:lnTo>
                    <a:pt x="1592903" y="664806"/>
                  </a:lnTo>
                  <a:lnTo>
                    <a:pt x="1590741" y="664983"/>
                  </a:lnTo>
                  <a:lnTo>
                    <a:pt x="1587401" y="671514"/>
                  </a:lnTo>
                  <a:lnTo>
                    <a:pt x="1584523" y="667106"/>
                  </a:lnTo>
                  <a:lnTo>
                    <a:pt x="1582091" y="675645"/>
                  </a:lnTo>
                  <a:lnTo>
                    <a:pt x="1582776" y="681830"/>
                  </a:lnTo>
                  <a:lnTo>
                    <a:pt x="1584854" y="682469"/>
                  </a:lnTo>
                  <a:lnTo>
                    <a:pt x="1586624" y="681569"/>
                  </a:lnTo>
                  <a:lnTo>
                    <a:pt x="1587655" y="678745"/>
                  </a:lnTo>
                  <a:lnTo>
                    <a:pt x="1588994" y="677468"/>
                  </a:lnTo>
                  <a:lnTo>
                    <a:pt x="1593919" y="682599"/>
                  </a:lnTo>
                  <a:lnTo>
                    <a:pt x="1595412" y="679791"/>
                  </a:lnTo>
                  <a:lnTo>
                    <a:pt x="1597544" y="677707"/>
                  </a:lnTo>
                  <a:lnTo>
                    <a:pt x="1599975" y="680791"/>
                  </a:lnTo>
                  <a:lnTo>
                    <a:pt x="1610110" y="677445"/>
                  </a:lnTo>
                  <a:lnTo>
                    <a:pt x="1608356" y="681561"/>
                  </a:lnTo>
                  <a:lnTo>
                    <a:pt x="1597005" y="686769"/>
                  </a:lnTo>
                  <a:lnTo>
                    <a:pt x="1576550" y="693369"/>
                  </a:lnTo>
                  <a:lnTo>
                    <a:pt x="1572334" y="695954"/>
                  </a:lnTo>
                  <a:lnTo>
                    <a:pt x="1560198" y="698223"/>
                  </a:lnTo>
                  <a:lnTo>
                    <a:pt x="1552295" y="704685"/>
                  </a:lnTo>
                  <a:lnTo>
                    <a:pt x="1542044" y="704693"/>
                  </a:lnTo>
                  <a:lnTo>
                    <a:pt x="1524337" y="709778"/>
                  </a:lnTo>
                  <a:lnTo>
                    <a:pt x="1511601" y="721240"/>
                  </a:lnTo>
                  <a:lnTo>
                    <a:pt x="1505445" y="720217"/>
                  </a:lnTo>
                  <a:lnTo>
                    <a:pt x="1492978" y="728872"/>
                  </a:lnTo>
                  <a:lnTo>
                    <a:pt x="1488022" y="735580"/>
                  </a:lnTo>
                  <a:lnTo>
                    <a:pt x="1470045" y="749181"/>
                  </a:lnTo>
                  <a:lnTo>
                    <a:pt x="1459241" y="743942"/>
                  </a:lnTo>
                  <a:lnTo>
                    <a:pt x="1455678" y="745788"/>
                  </a:lnTo>
                  <a:lnTo>
                    <a:pt x="1453862" y="750588"/>
                  </a:lnTo>
                  <a:lnTo>
                    <a:pt x="1454231" y="754335"/>
                  </a:lnTo>
                  <a:lnTo>
                    <a:pt x="1458587" y="753989"/>
                  </a:lnTo>
                  <a:lnTo>
                    <a:pt x="1461758" y="755643"/>
                  </a:lnTo>
                  <a:lnTo>
                    <a:pt x="1465644" y="758928"/>
                  </a:lnTo>
                  <a:lnTo>
                    <a:pt x="1464605" y="764951"/>
                  </a:lnTo>
                  <a:lnTo>
                    <a:pt x="1456448" y="778344"/>
                  </a:lnTo>
                  <a:lnTo>
                    <a:pt x="1452584" y="783344"/>
                  </a:lnTo>
                  <a:lnTo>
                    <a:pt x="1448013" y="786237"/>
                  </a:lnTo>
                  <a:lnTo>
                    <a:pt x="1438287" y="775259"/>
                  </a:lnTo>
                  <a:lnTo>
                    <a:pt x="1436524" y="780098"/>
                  </a:lnTo>
                  <a:lnTo>
                    <a:pt x="1435216" y="782491"/>
                  </a:lnTo>
                  <a:lnTo>
                    <a:pt x="1431368" y="781506"/>
                  </a:lnTo>
                  <a:lnTo>
                    <a:pt x="1429429" y="789283"/>
                  </a:lnTo>
                  <a:lnTo>
                    <a:pt x="1436455" y="790630"/>
                  </a:lnTo>
                  <a:lnTo>
                    <a:pt x="1443135" y="794130"/>
                  </a:lnTo>
                  <a:lnTo>
                    <a:pt x="1449068" y="799238"/>
                  </a:lnTo>
                  <a:lnTo>
                    <a:pt x="1453262" y="805107"/>
                  </a:lnTo>
                  <a:lnTo>
                    <a:pt x="1457840" y="808815"/>
                  </a:lnTo>
                  <a:lnTo>
                    <a:pt x="1460511" y="812000"/>
                  </a:lnTo>
                  <a:lnTo>
                    <a:pt x="1453346" y="815085"/>
                  </a:lnTo>
                  <a:lnTo>
                    <a:pt x="1448306" y="807961"/>
                  </a:lnTo>
                  <a:lnTo>
                    <a:pt x="1445582" y="805554"/>
                  </a:lnTo>
                  <a:lnTo>
                    <a:pt x="1442503" y="805084"/>
                  </a:lnTo>
                  <a:lnTo>
                    <a:pt x="1437902" y="807262"/>
                  </a:lnTo>
                  <a:lnTo>
                    <a:pt x="1433985" y="815831"/>
                  </a:lnTo>
                  <a:lnTo>
                    <a:pt x="1437794" y="818747"/>
                  </a:lnTo>
                  <a:lnTo>
                    <a:pt x="1446290" y="821586"/>
                  </a:lnTo>
                  <a:lnTo>
                    <a:pt x="1449014" y="825424"/>
                  </a:lnTo>
                  <a:lnTo>
                    <a:pt x="1460080" y="850272"/>
                  </a:lnTo>
                  <a:lnTo>
                    <a:pt x="1462835" y="852803"/>
                  </a:lnTo>
                  <a:lnTo>
                    <a:pt x="1466421" y="853857"/>
                  </a:lnTo>
                  <a:lnTo>
                    <a:pt x="1467883" y="855542"/>
                  </a:lnTo>
                  <a:lnTo>
                    <a:pt x="1463527" y="859780"/>
                  </a:lnTo>
                  <a:lnTo>
                    <a:pt x="1461912" y="863727"/>
                  </a:lnTo>
                  <a:lnTo>
                    <a:pt x="1458148" y="870604"/>
                  </a:lnTo>
                  <a:lnTo>
                    <a:pt x="1442080" y="874135"/>
                  </a:lnTo>
                  <a:lnTo>
                    <a:pt x="1437302" y="876735"/>
                  </a:lnTo>
                  <a:lnTo>
                    <a:pt x="1435978" y="877935"/>
                  </a:lnTo>
                  <a:lnTo>
                    <a:pt x="1433962" y="880466"/>
                  </a:lnTo>
                  <a:lnTo>
                    <a:pt x="1432661" y="882697"/>
                  </a:lnTo>
                  <a:lnTo>
                    <a:pt x="1432038" y="887690"/>
                  </a:lnTo>
                  <a:lnTo>
                    <a:pt x="1433354" y="890959"/>
                  </a:lnTo>
                  <a:lnTo>
                    <a:pt x="1436616" y="893990"/>
                  </a:lnTo>
                  <a:lnTo>
                    <a:pt x="1449430" y="907507"/>
                  </a:lnTo>
                  <a:lnTo>
                    <a:pt x="1448606" y="908922"/>
                  </a:lnTo>
                  <a:lnTo>
                    <a:pt x="1445097" y="906414"/>
                  </a:lnTo>
                  <a:lnTo>
                    <a:pt x="1440641" y="902299"/>
                  </a:lnTo>
                  <a:lnTo>
                    <a:pt x="1436109" y="896552"/>
                  </a:lnTo>
                  <a:lnTo>
                    <a:pt x="1430060" y="892475"/>
                  </a:lnTo>
                  <a:lnTo>
                    <a:pt x="1429721" y="889105"/>
                  </a:lnTo>
                  <a:lnTo>
                    <a:pt x="1429514" y="884074"/>
                  </a:lnTo>
                  <a:lnTo>
                    <a:pt x="1429675" y="882513"/>
                  </a:lnTo>
                  <a:lnTo>
                    <a:pt x="1430252" y="879943"/>
                  </a:lnTo>
                  <a:lnTo>
                    <a:pt x="1436016" y="873435"/>
                  </a:lnTo>
                  <a:lnTo>
                    <a:pt x="1441888" y="870258"/>
                  </a:lnTo>
                  <a:lnTo>
                    <a:pt x="1449060" y="862811"/>
                  </a:lnTo>
                  <a:lnTo>
                    <a:pt x="1456232" y="854526"/>
                  </a:lnTo>
                  <a:lnTo>
                    <a:pt x="1454762" y="851688"/>
                  </a:lnTo>
                  <a:lnTo>
                    <a:pt x="1453285" y="849641"/>
                  </a:lnTo>
                  <a:lnTo>
                    <a:pt x="1446774" y="849087"/>
                  </a:lnTo>
                  <a:lnTo>
                    <a:pt x="1433546" y="851988"/>
                  </a:lnTo>
                  <a:lnTo>
                    <a:pt x="1425604" y="854726"/>
                  </a:lnTo>
                  <a:lnTo>
                    <a:pt x="1422087" y="861442"/>
                  </a:lnTo>
                  <a:lnTo>
                    <a:pt x="1416739" y="862450"/>
                  </a:lnTo>
                  <a:lnTo>
                    <a:pt x="1414077" y="862611"/>
                  </a:lnTo>
                  <a:lnTo>
                    <a:pt x="1406743" y="859273"/>
                  </a:lnTo>
                  <a:lnTo>
                    <a:pt x="1399824" y="862419"/>
                  </a:lnTo>
                  <a:lnTo>
                    <a:pt x="1383618" y="865150"/>
                  </a:lnTo>
                  <a:lnTo>
                    <a:pt x="1380978" y="866681"/>
                  </a:lnTo>
                  <a:lnTo>
                    <a:pt x="1343663" y="867273"/>
                  </a:lnTo>
                  <a:lnTo>
                    <a:pt x="1336137" y="868689"/>
                  </a:lnTo>
                  <a:lnTo>
                    <a:pt x="1317014" y="874189"/>
                  </a:lnTo>
                  <a:lnTo>
                    <a:pt x="1316552" y="878266"/>
                  </a:lnTo>
                  <a:lnTo>
                    <a:pt x="1317283" y="881374"/>
                  </a:lnTo>
                  <a:lnTo>
                    <a:pt x="1314313" y="885944"/>
                  </a:lnTo>
                  <a:lnTo>
                    <a:pt x="1313012" y="890236"/>
                  </a:lnTo>
                  <a:lnTo>
                    <a:pt x="1313466" y="895290"/>
                  </a:lnTo>
                  <a:lnTo>
                    <a:pt x="1313589" y="899668"/>
                  </a:lnTo>
                  <a:lnTo>
                    <a:pt x="1314259" y="905337"/>
                  </a:lnTo>
                  <a:lnTo>
                    <a:pt x="1315421" y="910468"/>
                  </a:lnTo>
                  <a:lnTo>
                    <a:pt x="1318207" y="913199"/>
                  </a:lnTo>
                  <a:lnTo>
                    <a:pt x="1320769" y="914969"/>
                  </a:lnTo>
                  <a:lnTo>
                    <a:pt x="1322585" y="920577"/>
                  </a:lnTo>
                  <a:lnTo>
                    <a:pt x="1321123" y="927069"/>
                  </a:lnTo>
                  <a:lnTo>
                    <a:pt x="1319007" y="934485"/>
                  </a:lnTo>
                  <a:lnTo>
                    <a:pt x="1318591" y="937916"/>
                  </a:lnTo>
                  <a:lnTo>
                    <a:pt x="1319961" y="942563"/>
                  </a:lnTo>
                  <a:lnTo>
                    <a:pt x="1321646" y="951786"/>
                  </a:lnTo>
                  <a:lnTo>
                    <a:pt x="1322285" y="954064"/>
                  </a:lnTo>
                  <a:lnTo>
                    <a:pt x="1328142" y="961110"/>
                  </a:lnTo>
                  <a:lnTo>
                    <a:pt x="1332128" y="963310"/>
                  </a:lnTo>
                  <a:lnTo>
                    <a:pt x="1338684" y="963818"/>
                  </a:lnTo>
                  <a:lnTo>
                    <a:pt x="1343147" y="965603"/>
                  </a:lnTo>
                  <a:lnTo>
                    <a:pt x="1349650" y="969941"/>
                  </a:lnTo>
                  <a:lnTo>
                    <a:pt x="1351590" y="971911"/>
                  </a:lnTo>
                  <a:lnTo>
                    <a:pt x="1352143" y="973773"/>
                  </a:lnTo>
                  <a:lnTo>
                    <a:pt x="1353683" y="981242"/>
                  </a:lnTo>
                  <a:lnTo>
                    <a:pt x="1354514" y="983581"/>
                  </a:lnTo>
                  <a:lnTo>
                    <a:pt x="1361555" y="993820"/>
                  </a:lnTo>
                  <a:lnTo>
                    <a:pt x="1363925" y="995374"/>
                  </a:lnTo>
                  <a:lnTo>
                    <a:pt x="1373545" y="997328"/>
                  </a:lnTo>
                  <a:lnTo>
                    <a:pt x="1376576" y="1000590"/>
                  </a:lnTo>
                  <a:lnTo>
                    <a:pt x="1380763" y="1010490"/>
                  </a:lnTo>
                  <a:lnTo>
                    <a:pt x="1381178" y="1012837"/>
                  </a:lnTo>
                  <a:lnTo>
                    <a:pt x="1381563" y="1016629"/>
                  </a:lnTo>
                  <a:lnTo>
                    <a:pt x="1381109" y="1020091"/>
                  </a:lnTo>
                  <a:lnTo>
                    <a:pt x="1380694" y="1022099"/>
                  </a:lnTo>
                  <a:lnTo>
                    <a:pt x="1379109" y="1025276"/>
                  </a:lnTo>
                  <a:lnTo>
                    <a:pt x="1374968" y="1038223"/>
                  </a:lnTo>
                  <a:lnTo>
                    <a:pt x="1372491" y="1049747"/>
                  </a:lnTo>
                  <a:lnTo>
                    <a:pt x="1376438" y="1057394"/>
                  </a:lnTo>
                  <a:lnTo>
                    <a:pt x="1381733" y="1072056"/>
                  </a:lnTo>
                  <a:lnTo>
                    <a:pt x="1383295" y="1078180"/>
                  </a:lnTo>
                  <a:lnTo>
                    <a:pt x="1385119" y="1086349"/>
                  </a:lnTo>
                  <a:lnTo>
                    <a:pt x="1384349" y="1091527"/>
                  </a:lnTo>
                  <a:lnTo>
                    <a:pt x="1383480" y="1094627"/>
                  </a:lnTo>
                  <a:lnTo>
                    <a:pt x="1379962" y="1099319"/>
                  </a:lnTo>
                  <a:lnTo>
                    <a:pt x="1375568" y="1100858"/>
                  </a:lnTo>
                  <a:lnTo>
                    <a:pt x="1370828" y="1103712"/>
                  </a:lnTo>
                  <a:lnTo>
                    <a:pt x="1371267" y="1107258"/>
                  </a:lnTo>
                  <a:lnTo>
                    <a:pt x="1372082" y="1111328"/>
                  </a:lnTo>
                  <a:lnTo>
                    <a:pt x="1371598" y="1114351"/>
                  </a:lnTo>
                  <a:lnTo>
                    <a:pt x="1370974" y="1115397"/>
                  </a:lnTo>
                  <a:lnTo>
                    <a:pt x="1368389" y="1115705"/>
                  </a:lnTo>
                  <a:lnTo>
                    <a:pt x="1366134" y="1114674"/>
                  </a:lnTo>
                  <a:lnTo>
                    <a:pt x="1364202" y="1111528"/>
                  </a:lnTo>
                  <a:lnTo>
                    <a:pt x="1362371" y="1107481"/>
                  </a:lnTo>
                  <a:lnTo>
                    <a:pt x="1363671" y="1103089"/>
                  </a:lnTo>
                  <a:lnTo>
                    <a:pt x="1367504" y="1095335"/>
                  </a:lnTo>
                  <a:lnTo>
                    <a:pt x="1369889" y="1084149"/>
                  </a:lnTo>
                  <a:lnTo>
                    <a:pt x="1370497" y="1076718"/>
                  </a:lnTo>
                  <a:lnTo>
                    <a:pt x="1370336" y="1068833"/>
                  </a:lnTo>
                  <a:lnTo>
                    <a:pt x="1369451" y="1063555"/>
                  </a:lnTo>
                  <a:lnTo>
                    <a:pt x="1366403" y="1059632"/>
                  </a:lnTo>
                  <a:lnTo>
                    <a:pt x="1363571" y="1060478"/>
                  </a:lnTo>
                  <a:lnTo>
                    <a:pt x="1360432" y="1063917"/>
                  </a:lnTo>
                  <a:lnTo>
                    <a:pt x="1357384" y="1077018"/>
                  </a:lnTo>
                  <a:lnTo>
                    <a:pt x="1353213" y="1086542"/>
                  </a:lnTo>
                  <a:lnTo>
                    <a:pt x="1352636" y="1090465"/>
                  </a:lnTo>
                  <a:lnTo>
                    <a:pt x="1352728" y="1093865"/>
                  </a:lnTo>
                  <a:lnTo>
                    <a:pt x="1352413" y="1096088"/>
                  </a:lnTo>
                  <a:lnTo>
                    <a:pt x="1351582" y="1088626"/>
                  </a:lnTo>
                  <a:lnTo>
                    <a:pt x="1351159" y="1083011"/>
                  </a:lnTo>
                  <a:lnTo>
                    <a:pt x="1353483" y="1075941"/>
                  </a:lnTo>
                  <a:lnTo>
                    <a:pt x="1354899" y="1069356"/>
                  </a:lnTo>
                  <a:lnTo>
                    <a:pt x="1354468" y="1064617"/>
                  </a:lnTo>
                  <a:lnTo>
                    <a:pt x="1352805" y="1056801"/>
                  </a:lnTo>
                  <a:lnTo>
                    <a:pt x="1353128" y="1052924"/>
                  </a:lnTo>
                  <a:lnTo>
                    <a:pt x="1353614" y="1050447"/>
                  </a:lnTo>
                  <a:lnTo>
                    <a:pt x="1354606" y="1039308"/>
                  </a:lnTo>
                  <a:lnTo>
                    <a:pt x="1358292" y="1037100"/>
                  </a:lnTo>
                  <a:lnTo>
                    <a:pt x="1367465" y="1028522"/>
                  </a:lnTo>
                  <a:lnTo>
                    <a:pt x="1368735" y="1026391"/>
                  </a:lnTo>
                  <a:lnTo>
                    <a:pt x="1371513" y="1018837"/>
                  </a:lnTo>
                  <a:lnTo>
                    <a:pt x="1372806" y="1016122"/>
                  </a:lnTo>
                  <a:lnTo>
                    <a:pt x="1374276" y="1011606"/>
                  </a:lnTo>
                  <a:lnTo>
                    <a:pt x="1371536" y="1008013"/>
                  </a:lnTo>
                  <a:lnTo>
                    <a:pt x="1368927" y="1006075"/>
                  </a:lnTo>
                  <a:lnTo>
                    <a:pt x="1363995" y="1005013"/>
                  </a:lnTo>
                  <a:lnTo>
                    <a:pt x="1359447" y="1005390"/>
                  </a:lnTo>
                  <a:lnTo>
                    <a:pt x="1349350" y="1008952"/>
                  </a:lnTo>
                  <a:lnTo>
                    <a:pt x="1340316" y="1008321"/>
                  </a:lnTo>
                  <a:lnTo>
                    <a:pt x="1337068" y="1006244"/>
                  </a:lnTo>
                  <a:lnTo>
                    <a:pt x="1322916" y="990712"/>
                  </a:lnTo>
                  <a:lnTo>
                    <a:pt x="1322023" y="984835"/>
                  </a:lnTo>
                  <a:lnTo>
                    <a:pt x="1320900" y="982396"/>
                  </a:lnTo>
                  <a:lnTo>
                    <a:pt x="1319530" y="981758"/>
                  </a:lnTo>
                  <a:lnTo>
                    <a:pt x="1314667" y="977904"/>
                  </a:lnTo>
                  <a:lnTo>
                    <a:pt x="1303431" y="972972"/>
                  </a:lnTo>
                  <a:lnTo>
                    <a:pt x="1291950" y="961779"/>
                  </a:lnTo>
                  <a:lnTo>
                    <a:pt x="1271657" y="960764"/>
                  </a:lnTo>
                  <a:lnTo>
                    <a:pt x="1266101" y="962010"/>
                  </a:lnTo>
                  <a:lnTo>
                    <a:pt x="1260544" y="965480"/>
                  </a:lnTo>
                  <a:lnTo>
                    <a:pt x="1255466" y="972534"/>
                  </a:lnTo>
                  <a:lnTo>
                    <a:pt x="1253134" y="974496"/>
                  </a:lnTo>
                  <a:lnTo>
                    <a:pt x="1249817" y="975150"/>
                  </a:lnTo>
                  <a:lnTo>
                    <a:pt x="1249125" y="977657"/>
                  </a:lnTo>
                  <a:lnTo>
                    <a:pt x="1248502" y="981088"/>
                  </a:lnTo>
                  <a:lnTo>
                    <a:pt x="1250271" y="983619"/>
                  </a:lnTo>
                  <a:lnTo>
                    <a:pt x="1256489" y="980627"/>
                  </a:lnTo>
                  <a:lnTo>
                    <a:pt x="1261576" y="982189"/>
                  </a:lnTo>
                  <a:lnTo>
                    <a:pt x="1264269" y="985512"/>
                  </a:lnTo>
                  <a:lnTo>
                    <a:pt x="1266247" y="991966"/>
                  </a:lnTo>
                  <a:lnTo>
                    <a:pt x="1265262" y="995105"/>
                  </a:lnTo>
                  <a:lnTo>
                    <a:pt x="1256428" y="1000005"/>
                  </a:lnTo>
                  <a:lnTo>
                    <a:pt x="1251525" y="999613"/>
                  </a:lnTo>
                  <a:lnTo>
                    <a:pt x="1240952" y="988343"/>
                  </a:lnTo>
                  <a:lnTo>
                    <a:pt x="1236858" y="986327"/>
                  </a:lnTo>
                  <a:lnTo>
                    <a:pt x="1227139" y="988220"/>
                  </a:lnTo>
                  <a:lnTo>
                    <a:pt x="1220713" y="993751"/>
                  </a:lnTo>
                  <a:lnTo>
                    <a:pt x="1218735" y="994874"/>
                  </a:lnTo>
                  <a:lnTo>
                    <a:pt x="1220267" y="1000513"/>
                  </a:lnTo>
                  <a:lnTo>
                    <a:pt x="1222683" y="1010590"/>
                  </a:lnTo>
                  <a:lnTo>
                    <a:pt x="1224768" y="1016575"/>
                  </a:lnTo>
                  <a:lnTo>
                    <a:pt x="1227385" y="1019514"/>
                  </a:lnTo>
                  <a:lnTo>
                    <a:pt x="1236843" y="1026715"/>
                  </a:lnTo>
                  <a:lnTo>
                    <a:pt x="1242083" y="1029238"/>
                  </a:lnTo>
                  <a:lnTo>
                    <a:pt x="1250017" y="1035838"/>
                  </a:lnTo>
                  <a:lnTo>
                    <a:pt x="1254888" y="1036577"/>
                  </a:lnTo>
                  <a:lnTo>
                    <a:pt x="1259244" y="1034992"/>
                  </a:lnTo>
                  <a:lnTo>
                    <a:pt x="1265816" y="1038877"/>
                  </a:lnTo>
                  <a:lnTo>
                    <a:pt x="1269572" y="1050862"/>
                  </a:lnTo>
                  <a:lnTo>
                    <a:pt x="1271834" y="1054970"/>
                  </a:lnTo>
                  <a:lnTo>
                    <a:pt x="1273919" y="1057055"/>
                  </a:lnTo>
                  <a:lnTo>
                    <a:pt x="1276859" y="1058240"/>
                  </a:lnTo>
                  <a:lnTo>
                    <a:pt x="1278583" y="1058401"/>
                  </a:lnTo>
                  <a:lnTo>
                    <a:pt x="1280422" y="1056840"/>
                  </a:lnTo>
                  <a:lnTo>
                    <a:pt x="1284639" y="1056517"/>
                  </a:lnTo>
                  <a:lnTo>
                    <a:pt x="1283162" y="1059948"/>
                  </a:lnTo>
                  <a:lnTo>
                    <a:pt x="1281584" y="1061032"/>
                  </a:lnTo>
                  <a:lnTo>
                    <a:pt x="1272588" y="1062479"/>
                  </a:lnTo>
                  <a:lnTo>
                    <a:pt x="1268163" y="1061248"/>
                  </a:lnTo>
                  <a:lnTo>
                    <a:pt x="1262707" y="1057555"/>
                  </a:lnTo>
                  <a:lnTo>
                    <a:pt x="1252372" y="1045477"/>
                  </a:lnTo>
                  <a:lnTo>
                    <a:pt x="1239536" y="1044600"/>
                  </a:lnTo>
                  <a:lnTo>
                    <a:pt x="1238097" y="1048147"/>
                  </a:lnTo>
                  <a:lnTo>
                    <a:pt x="1234065" y="1043185"/>
                  </a:lnTo>
                  <a:lnTo>
                    <a:pt x="1220428" y="1042077"/>
                  </a:lnTo>
                  <a:lnTo>
                    <a:pt x="1212286" y="1038900"/>
                  </a:lnTo>
                  <a:lnTo>
                    <a:pt x="1203614" y="1033800"/>
                  </a:lnTo>
                  <a:lnTo>
                    <a:pt x="1202875" y="1031323"/>
                  </a:lnTo>
                  <a:lnTo>
                    <a:pt x="1202490" y="1027830"/>
                  </a:lnTo>
                  <a:lnTo>
                    <a:pt x="1205445" y="1023453"/>
                  </a:lnTo>
                  <a:lnTo>
                    <a:pt x="1206561" y="1020745"/>
                  </a:lnTo>
                  <a:lnTo>
                    <a:pt x="1207315" y="1012529"/>
                  </a:lnTo>
                  <a:lnTo>
                    <a:pt x="1201790" y="1001605"/>
                  </a:lnTo>
                  <a:lnTo>
                    <a:pt x="1202359" y="991505"/>
                  </a:lnTo>
                  <a:lnTo>
                    <a:pt x="1204961" y="989812"/>
                  </a:lnTo>
                  <a:lnTo>
                    <a:pt x="1208331" y="976657"/>
                  </a:lnTo>
                  <a:lnTo>
                    <a:pt x="1210363" y="972319"/>
                  </a:lnTo>
                  <a:lnTo>
                    <a:pt x="1211448" y="970818"/>
                  </a:lnTo>
                  <a:lnTo>
                    <a:pt x="1212463" y="967788"/>
                  </a:lnTo>
                  <a:lnTo>
                    <a:pt x="1211378" y="963972"/>
                  </a:lnTo>
                  <a:lnTo>
                    <a:pt x="1210363" y="961672"/>
                  </a:lnTo>
                  <a:lnTo>
                    <a:pt x="1209224" y="956318"/>
                  </a:lnTo>
                  <a:lnTo>
                    <a:pt x="1209478" y="952379"/>
                  </a:lnTo>
                  <a:lnTo>
                    <a:pt x="1209486" y="947417"/>
                  </a:lnTo>
                  <a:lnTo>
                    <a:pt x="1206707" y="939901"/>
                  </a:lnTo>
                  <a:lnTo>
                    <a:pt x="1204429" y="931777"/>
                  </a:lnTo>
                  <a:lnTo>
                    <a:pt x="1199751" y="927685"/>
                  </a:lnTo>
                  <a:lnTo>
                    <a:pt x="1195210" y="927600"/>
                  </a:lnTo>
                  <a:lnTo>
                    <a:pt x="1193533" y="928723"/>
                  </a:lnTo>
                  <a:lnTo>
                    <a:pt x="1191847" y="930662"/>
                  </a:lnTo>
                  <a:lnTo>
                    <a:pt x="1194225" y="938070"/>
                  </a:lnTo>
                  <a:lnTo>
                    <a:pt x="1196626" y="944640"/>
                  </a:lnTo>
                  <a:lnTo>
                    <a:pt x="1197757" y="949732"/>
                  </a:lnTo>
                  <a:lnTo>
                    <a:pt x="1198558" y="958918"/>
                  </a:lnTo>
                  <a:lnTo>
                    <a:pt x="1198396" y="970119"/>
                  </a:lnTo>
                  <a:lnTo>
                    <a:pt x="1197604" y="974642"/>
                  </a:lnTo>
                  <a:lnTo>
                    <a:pt x="1196280" y="978473"/>
                  </a:lnTo>
                  <a:lnTo>
                    <a:pt x="1192217" y="983212"/>
                  </a:lnTo>
                  <a:lnTo>
                    <a:pt x="1185414" y="988835"/>
                  </a:lnTo>
                  <a:lnTo>
                    <a:pt x="1181574" y="991566"/>
                  </a:lnTo>
                  <a:lnTo>
                    <a:pt x="1173548" y="994566"/>
                  </a:lnTo>
                  <a:lnTo>
                    <a:pt x="1167768" y="999397"/>
                  </a:lnTo>
                  <a:lnTo>
                    <a:pt x="1155117" y="1026815"/>
                  </a:lnTo>
                  <a:lnTo>
                    <a:pt x="1156502" y="1030861"/>
                  </a:lnTo>
                  <a:lnTo>
                    <a:pt x="1161150" y="1035277"/>
                  </a:lnTo>
                  <a:lnTo>
                    <a:pt x="1164213" y="1039061"/>
                  </a:lnTo>
                  <a:lnTo>
                    <a:pt x="1165706" y="1042216"/>
                  </a:lnTo>
                  <a:lnTo>
                    <a:pt x="1169054" y="1052086"/>
                  </a:lnTo>
                  <a:lnTo>
                    <a:pt x="1181566" y="1079395"/>
                  </a:lnTo>
                  <a:lnTo>
                    <a:pt x="1182274" y="1084265"/>
                  </a:lnTo>
                  <a:lnTo>
                    <a:pt x="1179319" y="1092880"/>
                  </a:lnTo>
                  <a:lnTo>
                    <a:pt x="1173501" y="1103958"/>
                  </a:lnTo>
                  <a:lnTo>
                    <a:pt x="1171185" y="1110159"/>
                  </a:lnTo>
                  <a:lnTo>
                    <a:pt x="1165737" y="1133652"/>
                  </a:lnTo>
                  <a:lnTo>
                    <a:pt x="1165352" y="1139622"/>
                  </a:lnTo>
                  <a:lnTo>
                    <a:pt x="1167576" y="1145222"/>
                  </a:lnTo>
                  <a:lnTo>
                    <a:pt x="1171239" y="1152215"/>
                  </a:lnTo>
                  <a:lnTo>
                    <a:pt x="1172494" y="1157500"/>
                  </a:lnTo>
                  <a:lnTo>
                    <a:pt x="1170008" y="1170916"/>
                  </a:lnTo>
                  <a:lnTo>
                    <a:pt x="1171316" y="1174255"/>
                  </a:lnTo>
                  <a:lnTo>
                    <a:pt x="1174363" y="1175986"/>
                  </a:lnTo>
                  <a:lnTo>
                    <a:pt x="1182682" y="1174178"/>
                  </a:lnTo>
                  <a:lnTo>
                    <a:pt x="1192447" y="1177448"/>
                  </a:lnTo>
                  <a:lnTo>
                    <a:pt x="1197604" y="1175886"/>
                  </a:lnTo>
                  <a:lnTo>
                    <a:pt x="1205522" y="1168462"/>
                  </a:lnTo>
                  <a:lnTo>
                    <a:pt x="1208570" y="1167662"/>
                  </a:lnTo>
                  <a:lnTo>
                    <a:pt x="1218066" y="1168678"/>
                  </a:lnTo>
                  <a:lnTo>
                    <a:pt x="1231979" y="1175817"/>
                  </a:lnTo>
                  <a:lnTo>
                    <a:pt x="1246739" y="1185387"/>
                  </a:lnTo>
                  <a:lnTo>
                    <a:pt x="1249717" y="1188595"/>
                  </a:lnTo>
                  <a:lnTo>
                    <a:pt x="1253703" y="1188725"/>
                  </a:lnTo>
                  <a:lnTo>
                    <a:pt x="1256612" y="1204957"/>
                  </a:lnTo>
                  <a:lnTo>
                    <a:pt x="1259236" y="1213704"/>
                  </a:lnTo>
                  <a:lnTo>
                    <a:pt x="1260360" y="1219874"/>
                  </a:lnTo>
                  <a:lnTo>
                    <a:pt x="1261153" y="1226743"/>
                  </a:lnTo>
                  <a:lnTo>
                    <a:pt x="1258421" y="1228190"/>
                  </a:lnTo>
                  <a:lnTo>
                    <a:pt x="1256012" y="1228905"/>
                  </a:lnTo>
                  <a:lnTo>
                    <a:pt x="1254027" y="1230767"/>
                  </a:lnTo>
                  <a:lnTo>
                    <a:pt x="1251249" y="1241337"/>
                  </a:lnTo>
                  <a:lnTo>
                    <a:pt x="1250902" y="1246968"/>
                  </a:lnTo>
                  <a:lnTo>
                    <a:pt x="1252372" y="1255984"/>
                  </a:lnTo>
                  <a:lnTo>
                    <a:pt x="1264746" y="1260169"/>
                  </a:lnTo>
                  <a:lnTo>
                    <a:pt x="1273335" y="1262392"/>
                  </a:lnTo>
                  <a:lnTo>
                    <a:pt x="1279375" y="1262838"/>
                  </a:lnTo>
                  <a:lnTo>
                    <a:pt x="1280430" y="1263861"/>
                  </a:lnTo>
                  <a:lnTo>
                    <a:pt x="1281184" y="1265223"/>
                  </a:lnTo>
                  <a:lnTo>
                    <a:pt x="1273988" y="1265830"/>
                  </a:lnTo>
                  <a:lnTo>
                    <a:pt x="1260953" y="1266923"/>
                  </a:lnTo>
                  <a:lnTo>
                    <a:pt x="1256328" y="1266292"/>
                  </a:lnTo>
                  <a:lnTo>
                    <a:pt x="1254242" y="1265200"/>
                  </a:lnTo>
                  <a:lnTo>
                    <a:pt x="1252172" y="1262123"/>
                  </a:lnTo>
                  <a:lnTo>
                    <a:pt x="1248201" y="1259015"/>
                  </a:lnTo>
                  <a:lnTo>
                    <a:pt x="1246685" y="1256914"/>
                  </a:lnTo>
                  <a:lnTo>
                    <a:pt x="1243430" y="1254476"/>
                  </a:lnTo>
                  <a:lnTo>
                    <a:pt x="1245023" y="1245175"/>
                  </a:lnTo>
                  <a:lnTo>
                    <a:pt x="1245292" y="1223489"/>
                  </a:lnTo>
                  <a:lnTo>
                    <a:pt x="1244807" y="1214473"/>
                  </a:lnTo>
                  <a:lnTo>
                    <a:pt x="1242068" y="1207011"/>
                  </a:lnTo>
                  <a:lnTo>
                    <a:pt x="1233934" y="1196287"/>
                  </a:lnTo>
                  <a:lnTo>
                    <a:pt x="1231140" y="1189072"/>
                  </a:lnTo>
                  <a:lnTo>
                    <a:pt x="1227977" y="1184233"/>
                  </a:lnTo>
                  <a:lnTo>
                    <a:pt x="1224884" y="1183433"/>
                  </a:lnTo>
                  <a:lnTo>
                    <a:pt x="1220382" y="1184387"/>
                  </a:lnTo>
                  <a:lnTo>
                    <a:pt x="1209200" y="1188864"/>
                  </a:lnTo>
                  <a:lnTo>
                    <a:pt x="1199158" y="1191225"/>
                  </a:lnTo>
                  <a:lnTo>
                    <a:pt x="1187384" y="1197818"/>
                  </a:lnTo>
                  <a:lnTo>
                    <a:pt x="1185260" y="1203303"/>
                  </a:lnTo>
                  <a:lnTo>
                    <a:pt x="1183328" y="1217350"/>
                  </a:lnTo>
                  <a:lnTo>
                    <a:pt x="1185914" y="1224228"/>
                  </a:lnTo>
                  <a:lnTo>
                    <a:pt x="1188531" y="1229167"/>
                  </a:lnTo>
                  <a:lnTo>
                    <a:pt x="1190916" y="1237552"/>
                  </a:lnTo>
                  <a:lnTo>
                    <a:pt x="1191686" y="1242606"/>
                  </a:lnTo>
                  <a:lnTo>
                    <a:pt x="1191878" y="1247683"/>
                  </a:lnTo>
                  <a:lnTo>
                    <a:pt x="1191494" y="1255184"/>
                  </a:lnTo>
                  <a:lnTo>
                    <a:pt x="1189477" y="1259261"/>
                  </a:lnTo>
                  <a:lnTo>
                    <a:pt x="1176487" y="1275108"/>
                  </a:lnTo>
                  <a:lnTo>
                    <a:pt x="1174579" y="1279955"/>
                  </a:lnTo>
                  <a:lnTo>
                    <a:pt x="1172355" y="1293471"/>
                  </a:lnTo>
                  <a:lnTo>
                    <a:pt x="1170385" y="1298425"/>
                  </a:lnTo>
                  <a:lnTo>
                    <a:pt x="1164375" y="1305810"/>
                  </a:lnTo>
                  <a:lnTo>
                    <a:pt x="1160666" y="1308780"/>
                  </a:lnTo>
                  <a:lnTo>
                    <a:pt x="1140703" y="1322188"/>
                  </a:lnTo>
                  <a:lnTo>
                    <a:pt x="1139980" y="1325127"/>
                  </a:lnTo>
                  <a:lnTo>
                    <a:pt x="1138626" y="1334527"/>
                  </a:lnTo>
                  <a:lnTo>
                    <a:pt x="1133139" y="1338751"/>
                  </a:lnTo>
                  <a:lnTo>
                    <a:pt x="1129884" y="1339105"/>
                  </a:lnTo>
                  <a:lnTo>
                    <a:pt x="1122304" y="1334435"/>
                  </a:lnTo>
                  <a:lnTo>
                    <a:pt x="1117817" y="1333058"/>
                  </a:lnTo>
                  <a:lnTo>
                    <a:pt x="1113223" y="1332666"/>
                  </a:lnTo>
                  <a:lnTo>
                    <a:pt x="1095816" y="1333973"/>
                  </a:lnTo>
                  <a:lnTo>
                    <a:pt x="1088105" y="1330796"/>
                  </a:lnTo>
                  <a:lnTo>
                    <a:pt x="1082026" y="1326311"/>
                  </a:lnTo>
                  <a:lnTo>
                    <a:pt x="1075785" y="1324896"/>
                  </a:lnTo>
                  <a:lnTo>
                    <a:pt x="1071083" y="1321211"/>
                  </a:lnTo>
                  <a:lnTo>
                    <a:pt x="1069990" y="1317842"/>
                  </a:lnTo>
                  <a:lnTo>
                    <a:pt x="1068851" y="1313326"/>
                  </a:lnTo>
                  <a:lnTo>
                    <a:pt x="1067989" y="1310987"/>
                  </a:lnTo>
                  <a:lnTo>
                    <a:pt x="1067181" y="1309787"/>
                  </a:lnTo>
                  <a:lnTo>
                    <a:pt x="1068597" y="1308279"/>
                  </a:lnTo>
                  <a:lnTo>
                    <a:pt x="1071606" y="1307587"/>
                  </a:lnTo>
                  <a:lnTo>
                    <a:pt x="1082895" y="1308356"/>
                  </a:lnTo>
                  <a:lnTo>
                    <a:pt x="1085843" y="1306656"/>
                  </a:lnTo>
                  <a:lnTo>
                    <a:pt x="1087389" y="1307510"/>
                  </a:lnTo>
                  <a:lnTo>
                    <a:pt x="1090521" y="1311649"/>
                  </a:lnTo>
                  <a:lnTo>
                    <a:pt x="1094616" y="1315388"/>
                  </a:lnTo>
                  <a:lnTo>
                    <a:pt x="1098078" y="1314757"/>
                  </a:lnTo>
                  <a:lnTo>
                    <a:pt x="1101003" y="1311680"/>
                  </a:lnTo>
                  <a:lnTo>
                    <a:pt x="1102119" y="1311657"/>
                  </a:lnTo>
                  <a:lnTo>
                    <a:pt x="1103412" y="1312141"/>
                  </a:lnTo>
                  <a:lnTo>
                    <a:pt x="1100764" y="1314564"/>
                  </a:lnTo>
                  <a:lnTo>
                    <a:pt x="1098048" y="1316342"/>
                  </a:lnTo>
                  <a:lnTo>
                    <a:pt x="1097316" y="1317465"/>
                  </a:lnTo>
                  <a:lnTo>
                    <a:pt x="1096763" y="1319919"/>
                  </a:lnTo>
                  <a:lnTo>
                    <a:pt x="1100618" y="1322834"/>
                  </a:lnTo>
                  <a:lnTo>
                    <a:pt x="1104150" y="1324419"/>
                  </a:lnTo>
                  <a:lnTo>
                    <a:pt x="1108783" y="1322865"/>
                  </a:lnTo>
                  <a:lnTo>
                    <a:pt x="1111507" y="1319811"/>
                  </a:lnTo>
                  <a:lnTo>
                    <a:pt x="1117471" y="1315334"/>
                  </a:lnTo>
                  <a:lnTo>
                    <a:pt x="1121742" y="1315534"/>
                  </a:lnTo>
                  <a:lnTo>
                    <a:pt x="1121988" y="1311310"/>
                  </a:lnTo>
                  <a:lnTo>
                    <a:pt x="1119779" y="1304818"/>
                  </a:lnTo>
                  <a:lnTo>
                    <a:pt x="1117979" y="1300271"/>
                  </a:lnTo>
                  <a:lnTo>
                    <a:pt x="1124520" y="1301471"/>
                  </a:lnTo>
                  <a:lnTo>
                    <a:pt x="1128398" y="1297725"/>
                  </a:lnTo>
                  <a:lnTo>
                    <a:pt x="1144528" y="1265346"/>
                  </a:lnTo>
                  <a:lnTo>
                    <a:pt x="1152185" y="1259153"/>
                  </a:lnTo>
                  <a:lnTo>
                    <a:pt x="1154732" y="1255130"/>
                  </a:lnTo>
                  <a:lnTo>
                    <a:pt x="1156571" y="1249522"/>
                  </a:lnTo>
                  <a:lnTo>
                    <a:pt x="1157026" y="1243329"/>
                  </a:lnTo>
                  <a:lnTo>
                    <a:pt x="1156087" y="1236529"/>
                  </a:lnTo>
                  <a:lnTo>
                    <a:pt x="1156302" y="1231290"/>
                  </a:lnTo>
                  <a:lnTo>
                    <a:pt x="1159042" y="1224712"/>
                  </a:lnTo>
                  <a:lnTo>
                    <a:pt x="1163336" y="1216743"/>
                  </a:lnTo>
                  <a:lnTo>
                    <a:pt x="1166060" y="1213742"/>
                  </a:lnTo>
                  <a:lnTo>
                    <a:pt x="1165667" y="1210750"/>
                  </a:lnTo>
                  <a:lnTo>
                    <a:pt x="1165121" y="1208281"/>
                  </a:lnTo>
                  <a:lnTo>
                    <a:pt x="1157403" y="1200441"/>
                  </a:lnTo>
                  <a:lnTo>
                    <a:pt x="1149223" y="1193987"/>
                  </a:lnTo>
                  <a:lnTo>
                    <a:pt x="1146337" y="1190426"/>
                  </a:lnTo>
                  <a:lnTo>
                    <a:pt x="1144151" y="1184802"/>
                  </a:lnTo>
                  <a:lnTo>
                    <a:pt x="1143074" y="1178063"/>
                  </a:lnTo>
                  <a:lnTo>
                    <a:pt x="1143074" y="1173601"/>
                  </a:lnTo>
                  <a:lnTo>
                    <a:pt x="1143728" y="1159947"/>
                  </a:lnTo>
                  <a:lnTo>
                    <a:pt x="1144982" y="1153461"/>
                  </a:lnTo>
                  <a:lnTo>
                    <a:pt x="1144636" y="1134291"/>
                  </a:lnTo>
                  <a:lnTo>
                    <a:pt x="1143127" y="1110389"/>
                  </a:lnTo>
                  <a:lnTo>
                    <a:pt x="1141827" y="1103858"/>
                  </a:lnTo>
                  <a:lnTo>
                    <a:pt x="1143828" y="1099335"/>
                  </a:lnTo>
                  <a:lnTo>
                    <a:pt x="1145798" y="1095619"/>
                  </a:lnTo>
                  <a:lnTo>
                    <a:pt x="1146814" y="1092142"/>
                  </a:lnTo>
                  <a:lnTo>
                    <a:pt x="1147499" y="1068356"/>
                  </a:lnTo>
                  <a:lnTo>
                    <a:pt x="1146914" y="1059101"/>
                  </a:lnTo>
                  <a:lnTo>
                    <a:pt x="1144251" y="1046616"/>
                  </a:lnTo>
                  <a:lnTo>
                    <a:pt x="1133408" y="1036184"/>
                  </a:lnTo>
                  <a:lnTo>
                    <a:pt x="1128829" y="1025999"/>
                  </a:lnTo>
                  <a:lnTo>
                    <a:pt x="1129199" y="1022330"/>
                  </a:lnTo>
                  <a:lnTo>
                    <a:pt x="1129791" y="1019845"/>
                  </a:lnTo>
                  <a:lnTo>
                    <a:pt x="1134494" y="1015668"/>
                  </a:lnTo>
                  <a:lnTo>
                    <a:pt x="1137725" y="1009744"/>
                  </a:lnTo>
                  <a:lnTo>
                    <a:pt x="1139795" y="1001059"/>
                  </a:lnTo>
                  <a:lnTo>
                    <a:pt x="1144097" y="987781"/>
                  </a:lnTo>
                  <a:lnTo>
                    <a:pt x="1145190" y="983104"/>
                  </a:lnTo>
                  <a:lnTo>
                    <a:pt x="1147961" y="964480"/>
                  </a:lnTo>
                  <a:lnTo>
                    <a:pt x="1148707" y="954494"/>
                  </a:lnTo>
                  <a:lnTo>
                    <a:pt x="1149238" y="939463"/>
                  </a:lnTo>
                  <a:lnTo>
                    <a:pt x="1145390" y="935608"/>
                  </a:lnTo>
                  <a:lnTo>
                    <a:pt x="1141342" y="932270"/>
                  </a:lnTo>
                  <a:lnTo>
                    <a:pt x="1133878" y="929447"/>
                  </a:lnTo>
                  <a:lnTo>
                    <a:pt x="1130184" y="930123"/>
                  </a:lnTo>
                  <a:lnTo>
                    <a:pt x="1123427" y="924092"/>
                  </a:lnTo>
                  <a:lnTo>
                    <a:pt x="1120911" y="923246"/>
                  </a:lnTo>
                  <a:lnTo>
                    <a:pt x="1102665" y="924954"/>
                  </a:lnTo>
                  <a:lnTo>
                    <a:pt x="1092230" y="924162"/>
                  </a:lnTo>
                  <a:lnTo>
                    <a:pt x="1086081" y="925531"/>
                  </a:lnTo>
                  <a:lnTo>
                    <a:pt x="1082857" y="925354"/>
                  </a:lnTo>
                  <a:lnTo>
                    <a:pt x="1080841" y="924431"/>
                  </a:lnTo>
                  <a:lnTo>
                    <a:pt x="1081141" y="921915"/>
                  </a:lnTo>
                  <a:lnTo>
                    <a:pt x="1082226" y="920107"/>
                  </a:lnTo>
                  <a:lnTo>
                    <a:pt x="1081910" y="918546"/>
                  </a:lnTo>
                  <a:lnTo>
                    <a:pt x="1080133" y="918223"/>
                  </a:lnTo>
                  <a:lnTo>
                    <a:pt x="1075369" y="920169"/>
                  </a:lnTo>
                  <a:lnTo>
                    <a:pt x="1067766" y="941024"/>
                  </a:lnTo>
                  <a:lnTo>
                    <a:pt x="1063241" y="961033"/>
                  </a:lnTo>
                  <a:lnTo>
                    <a:pt x="1058439" y="987774"/>
                  </a:lnTo>
                  <a:lnTo>
                    <a:pt x="1055461" y="998913"/>
                  </a:lnTo>
                  <a:lnTo>
                    <a:pt x="1051129" y="1010621"/>
                  </a:lnTo>
                  <a:lnTo>
                    <a:pt x="1044441" y="1019814"/>
                  </a:lnTo>
                  <a:lnTo>
                    <a:pt x="1035422" y="1029076"/>
                  </a:lnTo>
                  <a:lnTo>
                    <a:pt x="1029643" y="1033407"/>
                  </a:lnTo>
                  <a:lnTo>
                    <a:pt x="1021940" y="1037815"/>
                  </a:lnTo>
                  <a:lnTo>
                    <a:pt x="1018708" y="1047362"/>
                  </a:lnTo>
                  <a:lnTo>
                    <a:pt x="1015937" y="1051262"/>
                  </a:lnTo>
                  <a:lnTo>
                    <a:pt x="1017076" y="1053901"/>
                  </a:lnTo>
                  <a:lnTo>
                    <a:pt x="1020416" y="1052439"/>
                  </a:lnTo>
                  <a:lnTo>
                    <a:pt x="1018508" y="1059163"/>
                  </a:lnTo>
                  <a:lnTo>
                    <a:pt x="1016507" y="1063240"/>
                  </a:lnTo>
                  <a:lnTo>
                    <a:pt x="1016699" y="1065602"/>
                  </a:lnTo>
                  <a:lnTo>
                    <a:pt x="1017284" y="1068640"/>
                  </a:lnTo>
                  <a:lnTo>
                    <a:pt x="1019885" y="1070025"/>
                  </a:lnTo>
                  <a:lnTo>
                    <a:pt x="1026811" y="1067387"/>
                  </a:lnTo>
                  <a:lnTo>
                    <a:pt x="1028281" y="1069956"/>
                  </a:lnTo>
                  <a:lnTo>
                    <a:pt x="1029858" y="1073864"/>
                  </a:lnTo>
                  <a:lnTo>
                    <a:pt x="1029043" y="1089380"/>
                  </a:lnTo>
                  <a:lnTo>
                    <a:pt x="1027103" y="1102558"/>
                  </a:lnTo>
                  <a:lnTo>
                    <a:pt x="1026880" y="1107366"/>
                  </a:lnTo>
                  <a:lnTo>
                    <a:pt x="1027981" y="1110443"/>
                  </a:lnTo>
                  <a:lnTo>
                    <a:pt x="1028881" y="1114474"/>
                  </a:lnTo>
                  <a:lnTo>
                    <a:pt x="1026834" y="1119375"/>
                  </a:lnTo>
                  <a:lnTo>
                    <a:pt x="1025203" y="1120952"/>
                  </a:lnTo>
                  <a:lnTo>
                    <a:pt x="1022124" y="1120405"/>
                  </a:lnTo>
                  <a:lnTo>
                    <a:pt x="1020093" y="1131222"/>
                  </a:lnTo>
                  <a:lnTo>
                    <a:pt x="1019454" y="1137599"/>
                  </a:lnTo>
                  <a:lnTo>
                    <a:pt x="1019485" y="1142630"/>
                  </a:lnTo>
                  <a:lnTo>
                    <a:pt x="1020270" y="1145730"/>
                  </a:lnTo>
                  <a:lnTo>
                    <a:pt x="1021486" y="1149153"/>
                  </a:lnTo>
                  <a:lnTo>
                    <a:pt x="1022294" y="1146499"/>
                  </a:lnTo>
                  <a:lnTo>
                    <a:pt x="1022933" y="1142845"/>
                  </a:lnTo>
                  <a:lnTo>
                    <a:pt x="1025103" y="1140476"/>
                  </a:lnTo>
                  <a:lnTo>
                    <a:pt x="1037184" y="1147253"/>
                  </a:lnTo>
                  <a:lnTo>
                    <a:pt x="1040432" y="1150615"/>
                  </a:lnTo>
                  <a:lnTo>
                    <a:pt x="1045426" y="1153692"/>
                  </a:lnTo>
                  <a:lnTo>
                    <a:pt x="1046881" y="1157339"/>
                  </a:lnTo>
                  <a:lnTo>
                    <a:pt x="1047835" y="1168616"/>
                  </a:lnTo>
                  <a:lnTo>
                    <a:pt x="1052968" y="1178840"/>
                  </a:lnTo>
                  <a:lnTo>
                    <a:pt x="1057015" y="1184894"/>
                  </a:lnTo>
                  <a:lnTo>
                    <a:pt x="1059539" y="1187279"/>
                  </a:lnTo>
                  <a:lnTo>
                    <a:pt x="1061771" y="1187879"/>
                  </a:lnTo>
                  <a:lnTo>
                    <a:pt x="1065258" y="1185548"/>
                  </a:lnTo>
                  <a:lnTo>
                    <a:pt x="1069921" y="1185879"/>
                  </a:lnTo>
                  <a:lnTo>
                    <a:pt x="1067420" y="1193826"/>
                  </a:lnTo>
                  <a:lnTo>
                    <a:pt x="1063211" y="1208696"/>
                  </a:lnTo>
                  <a:lnTo>
                    <a:pt x="1056184" y="1221558"/>
                  </a:lnTo>
                  <a:lnTo>
                    <a:pt x="1053306" y="1223558"/>
                  </a:lnTo>
                  <a:lnTo>
                    <a:pt x="1048682" y="1218327"/>
                  </a:lnTo>
                  <a:lnTo>
                    <a:pt x="1042594" y="1214058"/>
                  </a:lnTo>
                  <a:lnTo>
                    <a:pt x="1039477" y="1211873"/>
                  </a:lnTo>
                  <a:lnTo>
                    <a:pt x="1037508" y="1208004"/>
                  </a:lnTo>
                  <a:lnTo>
                    <a:pt x="1026919" y="1197649"/>
                  </a:lnTo>
                  <a:lnTo>
                    <a:pt x="1023748" y="1190510"/>
                  </a:lnTo>
                  <a:lnTo>
                    <a:pt x="1018438" y="1189402"/>
                  </a:lnTo>
                  <a:lnTo>
                    <a:pt x="1011089" y="1186056"/>
                  </a:lnTo>
                  <a:lnTo>
                    <a:pt x="1009996" y="1185248"/>
                  </a:lnTo>
                  <a:lnTo>
                    <a:pt x="1003933" y="1180740"/>
                  </a:lnTo>
                  <a:lnTo>
                    <a:pt x="998053" y="1178278"/>
                  </a:lnTo>
                  <a:lnTo>
                    <a:pt x="996391" y="1174932"/>
                  </a:lnTo>
                  <a:lnTo>
                    <a:pt x="991897" y="1172440"/>
                  </a:lnTo>
                  <a:lnTo>
                    <a:pt x="987556" y="1170747"/>
                  </a:lnTo>
                  <a:lnTo>
                    <a:pt x="981184" y="1166578"/>
                  </a:lnTo>
                  <a:lnTo>
                    <a:pt x="978261" y="1167916"/>
                  </a:lnTo>
                  <a:lnTo>
                    <a:pt x="978961" y="1163185"/>
                  </a:lnTo>
                  <a:lnTo>
                    <a:pt x="971696" y="1156431"/>
                  </a:lnTo>
                  <a:lnTo>
                    <a:pt x="963023" y="1150338"/>
                  </a:lnTo>
                  <a:lnTo>
                    <a:pt x="945116" y="1141638"/>
                  </a:lnTo>
                  <a:lnTo>
                    <a:pt x="929348" y="1137414"/>
                  </a:lnTo>
                  <a:lnTo>
                    <a:pt x="910756" y="1136176"/>
                  </a:lnTo>
                  <a:lnTo>
                    <a:pt x="894465" y="1130652"/>
                  </a:lnTo>
                  <a:lnTo>
                    <a:pt x="892156" y="1130922"/>
                  </a:lnTo>
                  <a:lnTo>
                    <a:pt x="890071" y="1132545"/>
                  </a:lnTo>
                  <a:lnTo>
                    <a:pt x="884584" y="1140576"/>
                  </a:lnTo>
                  <a:lnTo>
                    <a:pt x="878481" y="1143038"/>
                  </a:lnTo>
                  <a:lnTo>
                    <a:pt x="876196" y="1146861"/>
                  </a:lnTo>
                  <a:lnTo>
                    <a:pt x="879797" y="1155115"/>
                  </a:lnTo>
                  <a:lnTo>
                    <a:pt x="886869" y="1176271"/>
                  </a:lnTo>
                  <a:lnTo>
                    <a:pt x="891056" y="1174140"/>
                  </a:lnTo>
                  <a:lnTo>
                    <a:pt x="892679" y="1183725"/>
                  </a:lnTo>
                  <a:lnTo>
                    <a:pt x="890125" y="1189218"/>
                  </a:lnTo>
                  <a:lnTo>
                    <a:pt x="886292" y="1195687"/>
                  </a:lnTo>
                  <a:lnTo>
                    <a:pt x="883083" y="1199141"/>
                  </a:lnTo>
                  <a:lnTo>
                    <a:pt x="875980" y="1200888"/>
                  </a:lnTo>
                  <a:lnTo>
                    <a:pt x="870270" y="1200488"/>
                  </a:lnTo>
                  <a:lnTo>
                    <a:pt x="869600" y="1206496"/>
                  </a:lnTo>
                  <a:lnTo>
                    <a:pt x="871248" y="1212065"/>
                  </a:lnTo>
                  <a:lnTo>
                    <a:pt x="870847" y="1214366"/>
                  </a:lnTo>
                  <a:lnTo>
                    <a:pt x="870301" y="1217266"/>
                  </a:lnTo>
                  <a:lnTo>
                    <a:pt x="869470" y="1218781"/>
                  </a:lnTo>
                  <a:lnTo>
                    <a:pt x="868793" y="1219704"/>
                  </a:lnTo>
                  <a:lnTo>
                    <a:pt x="866600" y="1221381"/>
                  </a:lnTo>
                  <a:lnTo>
                    <a:pt x="863975" y="1221404"/>
                  </a:lnTo>
                  <a:lnTo>
                    <a:pt x="857634" y="1218527"/>
                  </a:lnTo>
                  <a:lnTo>
                    <a:pt x="853063" y="1215943"/>
                  </a:lnTo>
                  <a:lnTo>
                    <a:pt x="853348" y="1205811"/>
                  </a:lnTo>
                  <a:lnTo>
                    <a:pt x="855734" y="1201365"/>
                  </a:lnTo>
                  <a:lnTo>
                    <a:pt x="857365" y="1200349"/>
                  </a:lnTo>
                  <a:lnTo>
                    <a:pt x="858927" y="1198572"/>
                  </a:lnTo>
                  <a:lnTo>
                    <a:pt x="855680" y="1191941"/>
                  </a:lnTo>
                  <a:lnTo>
                    <a:pt x="853302" y="1189141"/>
                  </a:lnTo>
                  <a:lnTo>
                    <a:pt x="852209" y="1184571"/>
                  </a:lnTo>
                  <a:lnTo>
                    <a:pt x="852155" y="1182556"/>
                  </a:lnTo>
                  <a:lnTo>
                    <a:pt x="849162" y="1182694"/>
                  </a:lnTo>
                  <a:lnTo>
                    <a:pt x="836957" y="1187956"/>
                  </a:lnTo>
                  <a:lnTo>
                    <a:pt x="834433" y="1192880"/>
                  </a:lnTo>
                  <a:lnTo>
                    <a:pt x="833047" y="1189541"/>
                  </a:lnTo>
                  <a:lnTo>
                    <a:pt x="817310" y="1204326"/>
                  </a:lnTo>
                  <a:lnTo>
                    <a:pt x="810453" y="1209496"/>
                  </a:lnTo>
                  <a:lnTo>
                    <a:pt x="805759" y="1208742"/>
                  </a:lnTo>
                  <a:lnTo>
                    <a:pt x="799511" y="1205650"/>
                  </a:lnTo>
                  <a:lnTo>
                    <a:pt x="792069" y="1205349"/>
                  </a:lnTo>
                  <a:lnTo>
                    <a:pt x="787059" y="1203880"/>
                  </a:lnTo>
                  <a:lnTo>
                    <a:pt x="784489" y="1204565"/>
                  </a:lnTo>
                  <a:lnTo>
                    <a:pt x="779102" y="1208204"/>
                  </a:lnTo>
                  <a:lnTo>
                    <a:pt x="773546" y="1208681"/>
                  </a:lnTo>
                  <a:lnTo>
                    <a:pt x="767774" y="1213858"/>
                  </a:lnTo>
                  <a:lnTo>
                    <a:pt x="762857" y="1220089"/>
                  </a:lnTo>
                  <a:lnTo>
                    <a:pt x="761518" y="1230120"/>
                  </a:lnTo>
                  <a:lnTo>
                    <a:pt x="758425" y="1231144"/>
                  </a:lnTo>
                  <a:lnTo>
                    <a:pt x="755046" y="1225982"/>
                  </a:lnTo>
                  <a:lnTo>
                    <a:pt x="753207" y="1224751"/>
                  </a:lnTo>
                  <a:lnTo>
                    <a:pt x="751437" y="1225866"/>
                  </a:lnTo>
                  <a:lnTo>
                    <a:pt x="747959" y="1226374"/>
                  </a:lnTo>
                  <a:lnTo>
                    <a:pt x="745073" y="1226797"/>
                  </a:lnTo>
                  <a:lnTo>
                    <a:pt x="742241" y="1228643"/>
                  </a:lnTo>
                  <a:lnTo>
                    <a:pt x="741071" y="1228420"/>
                  </a:lnTo>
                  <a:lnTo>
                    <a:pt x="732460" y="1226766"/>
                  </a:lnTo>
                  <a:lnTo>
                    <a:pt x="730051" y="1226928"/>
                  </a:lnTo>
                  <a:lnTo>
                    <a:pt x="726973" y="1226305"/>
                  </a:lnTo>
                  <a:lnTo>
                    <a:pt x="727681" y="1223728"/>
                  </a:lnTo>
                  <a:lnTo>
                    <a:pt x="728751" y="1221889"/>
                  </a:lnTo>
                  <a:lnTo>
                    <a:pt x="733591" y="1220489"/>
                  </a:lnTo>
                  <a:lnTo>
                    <a:pt x="736254" y="1218412"/>
                  </a:lnTo>
                  <a:lnTo>
                    <a:pt x="739271" y="1219574"/>
                  </a:lnTo>
                  <a:lnTo>
                    <a:pt x="741456" y="1216473"/>
                  </a:lnTo>
                  <a:lnTo>
                    <a:pt x="741171" y="1210511"/>
                  </a:lnTo>
                  <a:lnTo>
                    <a:pt x="737747" y="1204780"/>
                  </a:lnTo>
                  <a:lnTo>
                    <a:pt x="739363" y="1200334"/>
                  </a:lnTo>
                  <a:lnTo>
                    <a:pt x="740602" y="1194826"/>
                  </a:lnTo>
                  <a:lnTo>
                    <a:pt x="741425" y="1194210"/>
                  </a:lnTo>
                  <a:lnTo>
                    <a:pt x="742310" y="1192279"/>
                  </a:lnTo>
                  <a:lnTo>
                    <a:pt x="741210" y="1190664"/>
                  </a:lnTo>
                  <a:lnTo>
                    <a:pt x="738586" y="1189864"/>
                  </a:lnTo>
                  <a:lnTo>
                    <a:pt x="738570" y="1188502"/>
                  </a:lnTo>
                  <a:lnTo>
                    <a:pt x="740232" y="1187356"/>
                  </a:lnTo>
                  <a:lnTo>
                    <a:pt x="751068" y="1185071"/>
                  </a:lnTo>
                  <a:lnTo>
                    <a:pt x="753545" y="1183410"/>
                  </a:lnTo>
                  <a:lnTo>
                    <a:pt x="746958" y="1182748"/>
                  </a:lnTo>
                  <a:lnTo>
                    <a:pt x="738670" y="1183194"/>
                  </a:lnTo>
                  <a:lnTo>
                    <a:pt x="730267" y="1188202"/>
                  </a:lnTo>
                  <a:lnTo>
                    <a:pt x="714514" y="1199026"/>
                  </a:lnTo>
                  <a:lnTo>
                    <a:pt x="707181" y="1206327"/>
                  </a:lnTo>
                  <a:lnTo>
                    <a:pt x="709143" y="1206203"/>
                  </a:lnTo>
                  <a:lnTo>
                    <a:pt x="711629" y="1207257"/>
                  </a:lnTo>
                  <a:lnTo>
                    <a:pt x="713737" y="1212350"/>
                  </a:lnTo>
                  <a:lnTo>
                    <a:pt x="715353" y="1213650"/>
                  </a:lnTo>
                  <a:lnTo>
                    <a:pt x="714214" y="1217012"/>
                  </a:lnTo>
                  <a:lnTo>
                    <a:pt x="710005" y="1219627"/>
                  </a:lnTo>
                  <a:lnTo>
                    <a:pt x="708312" y="1221404"/>
                  </a:lnTo>
                  <a:lnTo>
                    <a:pt x="706703" y="1222105"/>
                  </a:lnTo>
                  <a:lnTo>
                    <a:pt x="705341" y="1221451"/>
                  </a:lnTo>
                  <a:lnTo>
                    <a:pt x="703710" y="1220081"/>
                  </a:lnTo>
                  <a:lnTo>
                    <a:pt x="704657" y="1217489"/>
                  </a:lnTo>
                  <a:lnTo>
                    <a:pt x="705903" y="1215089"/>
                  </a:lnTo>
                  <a:lnTo>
                    <a:pt x="702525" y="1210811"/>
                  </a:lnTo>
                  <a:lnTo>
                    <a:pt x="700947" y="1210265"/>
                  </a:lnTo>
                  <a:lnTo>
                    <a:pt x="699631" y="1210419"/>
                  </a:lnTo>
                  <a:lnTo>
                    <a:pt x="691467" y="1214096"/>
                  </a:lnTo>
                  <a:lnTo>
                    <a:pt x="685402" y="1218435"/>
                  </a:lnTo>
                  <a:lnTo>
                    <a:pt x="679838" y="1220720"/>
                  </a:lnTo>
                  <a:lnTo>
                    <a:pt x="674660" y="1221504"/>
                  </a:lnTo>
                  <a:lnTo>
                    <a:pt x="671643" y="1223389"/>
                  </a:lnTo>
                  <a:lnTo>
                    <a:pt x="665479" y="1229174"/>
                  </a:lnTo>
                  <a:lnTo>
                    <a:pt x="661577" y="1231674"/>
                  </a:lnTo>
                  <a:lnTo>
                    <a:pt x="655052" y="1238052"/>
                  </a:lnTo>
                  <a:lnTo>
                    <a:pt x="638291" y="1249252"/>
                  </a:lnTo>
                  <a:lnTo>
                    <a:pt x="633943" y="1250206"/>
                  </a:lnTo>
                  <a:lnTo>
                    <a:pt x="631496" y="1249299"/>
                  </a:lnTo>
                  <a:lnTo>
                    <a:pt x="629633" y="1247791"/>
                  </a:lnTo>
                  <a:lnTo>
                    <a:pt x="628364" y="1249037"/>
                  </a:lnTo>
                  <a:lnTo>
                    <a:pt x="629811" y="1251737"/>
                  </a:lnTo>
                  <a:lnTo>
                    <a:pt x="632296" y="1257192"/>
                  </a:lnTo>
                  <a:lnTo>
                    <a:pt x="631334" y="1260030"/>
                  </a:lnTo>
                  <a:lnTo>
                    <a:pt x="627463" y="1259245"/>
                  </a:lnTo>
                  <a:lnTo>
                    <a:pt x="619360" y="1261792"/>
                  </a:lnTo>
                  <a:lnTo>
                    <a:pt x="610633" y="1265538"/>
                  </a:lnTo>
                  <a:lnTo>
                    <a:pt x="610803" y="1269431"/>
                  </a:lnTo>
                  <a:lnTo>
                    <a:pt x="611357" y="1272846"/>
                  </a:lnTo>
                  <a:lnTo>
                    <a:pt x="609872" y="1278401"/>
                  </a:lnTo>
                  <a:lnTo>
                    <a:pt x="608332" y="1282885"/>
                  </a:lnTo>
                  <a:lnTo>
                    <a:pt x="607055" y="1295702"/>
                  </a:lnTo>
                  <a:lnTo>
                    <a:pt x="605908" y="1299517"/>
                  </a:lnTo>
                  <a:lnTo>
                    <a:pt x="602461" y="1302056"/>
                  </a:lnTo>
                  <a:lnTo>
                    <a:pt x="585061" y="1307787"/>
                  </a:lnTo>
                  <a:lnTo>
                    <a:pt x="582068" y="1308141"/>
                  </a:lnTo>
                  <a:lnTo>
                    <a:pt x="580775" y="1309172"/>
                  </a:lnTo>
                  <a:lnTo>
                    <a:pt x="579829" y="1308141"/>
                  </a:lnTo>
                  <a:lnTo>
                    <a:pt x="576574" y="1306833"/>
                  </a:lnTo>
                  <a:lnTo>
                    <a:pt x="571956" y="1306795"/>
                  </a:lnTo>
                  <a:lnTo>
                    <a:pt x="569840" y="1306272"/>
                  </a:lnTo>
                  <a:lnTo>
                    <a:pt x="567662" y="1304187"/>
                  </a:lnTo>
                  <a:lnTo>
                    <a:pt x="564792" y="1298787"/>
                  </a:lnTo>
                  <a:lnTo>
                    <a:pt x="560683" y="1287901"/>
                  </a:lnTo>
                  <a:lnTo>
                    <a:pt x="551540" y="1282378"/>
                  </a:lnTo>
                  <a:lnTo>
                    <a:pt x="547231" y="1278685"/>
                  </a:lnTo>
                  <a:lnTo>
                    <a:pt x="546423" y="1275185"/>
                  </a:lnTo>
                  <a:lnTo>
                    <a:pt x="547223" y="1271569"/>
                  </a:lnTo>
                  <a:lnTo>
                    <a:pt x="556611" y="1259607"/>
                  </a:lnTo>
                  <a:lnTo>
                    <a:pt x="559951" y="1255699"/>
                  </a:lnTo>
                  <a:lnTo>
                    <a:pt x="573888" y="1252237"/>
                  </a:lnTo>
                  <a:lnTo>
                    <a:pt x="579390" y="1251922"/>
                  </a:lnTo>
                  <a:lnTo>
                    <a:pt x="585031" y="1250483"/>
                  </a:lnTo>
                  <a:lnTo>
                    <a:pt x="584884" y="1243506"/>
                  </a:lnTo>
                  <a:lnTo>
                    <a:pt x="579405" y="1234944"/>
                  </a:lnTo>
                  <a:lnTo>
                    <a:pt x="573549" y="1224920"/>
                  </a:lnTo>
                  <a:lnTo>
                    <a:pt x="567793" y="1213889"/>
                  </a:lnTo>
                  <a:lnTo>
                    <a:pt x="559744" y="1209950"/>
                  </a:lnTo>
                  <a:lnTo>
                    <a:pt x="550216" y="1208081"/>
                  </a:lnTo>
                  <a:lnTo>
                    <a:pt x="530716" y="1210227"/>
                  </a:lnTo>
                  <a:lnTo>
                    <a:pt x="527969" y="1209811"/>
                  </a:lnTo>
                  <a:lnTo>
                    <a:pt x="515525" y="1202065"/>
                  </a:lnTo>
                  <a:lnTo>
                    <a:pt x="514256" y="1201949"/>
                  </a:lnTo>
                  <a:lnTo>
                    <a:pt x="512524" y="1202442"/>
                  </a:lnTo>
                  <a:lnTo>
                    <a:pt x="513063" y="1204673"/>
                  </a:lnTo>
                  <a:lnTo>
                    <a:pt x="514056" y="1206288"/>
                  </a:lnTo>
                  <a:lnTo>
                    <a:pt x="530578" y="1222828"/>
                  </a:lnTo>
                  <a:lnTo>
                    <a:pt x="531347" y="1227105"/>
                  </a:lnTo>
                  <a:lnTo>
                    <a:pt x="531825" y="1232874"/>
                  </a:lnTo>
                  <a:lnTo>
                    <a:pt x="531548" y="1235298"/>
                  </a:lnTo>
                  <a:lnTo>
                    <a:pt x="531932" y="1237690"/>
                  </a:lnTo>
                  <a:lnTo>
                    <a:pt x="531794" y="1242052"/>
                  </a:lnTo>
                  <a:lnTo>
                    <a:pt x="527715" y="1260630"/>
                  </a:lnTo>
                  <a:lnTo>
                    <a:pt x="523829" y="1273700"/>
                  </a:lnTo>
                  <a:lnTo>
                    <a:pt x="522520" y="1279855"/>
                  </a:lnTo>
                  <a:lnTo>
                    <a:pt x="522228" y="1284047"/>
                  </a:lnTo>
                  <a:lnTo>
                    <a:pt x="523806" y="1287717"/>
                  </a:lnTo>
                  <a:lnTo>
                    <a:pt x="528539" y="1288901"/>
                  </a:lnTo>
                  <a:lnTo>
                    <a:pt x="533233" y="1292655"/>
                  </a:lnTo>
                  <a:lnTo>
                    <a:pt x="535657" y="1297940"/>
                  </a:lnTo>
                  <a:lnTo>
                    <a:pt x="536203" y="1301602"/>
                  </a:lnTo>
                  <a:lnTo>
                    <a:pt x="536373" y="1309456"/>
                  </a:lnTo>
                  <a:lnTo>
                    <a:pt x="537488" y="1316165"/>
                  </a:lnTo>
                  <a:lnTo>
                    <a:pt x="533764" y="1326481"/>
                  </a:lnTo>
                  <a:lnTo>
                    <a:pt x="531694" y="1330504"/>
                  </a:lnTo>
                  <a:lnTo>
                    <a:pt x="529031" y="1339735"/>
                  </a:lnTo>
                  <a:lnTo>
                    <a:pt x="530070" y="1346267"/>
                  </a:lnTo>
                  <a:lnTo>
                    <a:pt x="529793" y="1348828"/>
                  </a:lnTo>
                  <a:lnTo>
                    <a:pt x="529185" y="1351798"/>
                  </a:lnTo>
                  <a:lnTo>
                    <a:pt x="527292" y="1349613"/>
                  </a:lnTo>
                  <a:lnTo>
                    <a:pt x="525722" y="1347013"/>
                  </a:lnTo>
                  <a:lnTo>
                    <a:pt x="523552" y="1344690"/>
                  </a:lnTo>
                  <a:lnTo>
                    <a:pt x="521243" y="1343836"/>
                  </a:lnTo>
                  <a:lnTo>
                    <a:pt x="518804" y="1344459"/>
                  </a:lnTo>
                  <a:lnTo>
                    <a:pt x="517034" y="1345705"/>
                  </a:lnTo>
                  <a:lnTo>
                    <a:pt x="517219" y="1343036"/>
                  </a:lnTo>
                  <a:lnTo>
                    <a:pt x="519443" y="1338889"/>
                  </a:lnTo>
                  <a:lnTo>
                    <a:pt x="518365" y="1336735"/>
                  </a:lnTo>
                  <a:lnTo>
                    <a:pt x="517234" y="1335120"/>
                  </a:lnTo>
                  <a:lnTo>
                    <a:pt x="510370" y="1330050"/>
                  </a:lnTo>
                  <a:lnTo>
                    <a:pt x="505467" y="1329758"/>
                  </a:lnTo>
                  <a:lnTo>
                    <a:pt x="501158" y="1330273"/>
                  </a:lnTo>
                  <a:lnTo>
                    <a:pt x="496748" y="1329673"/>
                  </a:lnTo>
                  <a:lnTo>
                    <a:pt x="493478" y="1326442"/>
                  </a:lnTo>
                  <a:lnTo>
                    <a:pt x="490523" y="1324696"/>
                  </a:lnTo>
                  <a:lnTo>
                    <a:pt x="488291" y="1324427"/>
                  </a:lnTo>
                  <a:lnTo>
                    <a:pt x="485552" y="1327327"/>
                  </a:lnTo>
                  <a:lnTo>
                    <a:pt x="479011" y="1338443"/>
                  </a:lnTo>
                  <a:lnTo>
                    <a:pt x="472423" y="1345697"/>
                  </a:lnTo>
                  <a:lnTo>
                    <a:pt x="463789" y="1351144"/>
                  </a:lnTo>
                  <a:lnTo>
                    <a:pt x="457271" y="1352905"/>
                  </a:lnTo>
                  <a:lnTo>
                    <a:pt x="455485" y="1354198"/>
                  </a:lnTo>
                  <a:lnTo>
                    <a:pt x="451630" y="1360514"/>
                  </a:lnTo>
                  <a:lnTo>
                    <a:pt x="447628" y="1365360"/>
                  </a:lnTo>
                  <a:lnTo>
                    <a:pt x="436586" y="1373407"/>
                  </a:lnTo>
                  <a:lnTo>
                    <a:pt x="435816" y="1376699"/>
                  </a:lnTo>
                  <a:lnTo>
                    <a:pt x="435123" y="1381207"/>
                  </a:lnTo>
                  <a:lnTo>
                    <a:pt x="436178" y="1386292"/>
                  </a:lnTo>
                  <a:lnTo>
                    <a:pt x="438302" y="1391200"/>
                  </a:lnTo>
                  <a:lnTo>
                    <a:pt x="443619" y="1401032"/>
                  </a:lnTo>
                  <a:lnTo>
                    <a:pt x="446613" y="1404363"/>
                  </a:lnTo>
                  <a:lnTo>
                    <a:pt x="448652" y="1409548"/>
                  </a:lnTo>
                  <a:lnTo>
                    <a:pt x="450153" y="1415510"/>
                  </a:lnTo>
                  <a:lnTo>
                    <a:pt x="449352" y="1416718"/>
                  </a:lnTo>
                  <a:lnTo>
                    <a:pt x="444943" y="1415248"/>
                  </a:lnTo>
                  <a:lnTo>
                    <a:pt x="441795" y="1415917"/>
                  </a:lnTo>
                  <a:lnTo>
                    <a:pt x="437278" y="1419971"/>
                  </a:lnTo>
                  <a:lnTo>
                    <a:pt x="436940" y="1421695"/>
                  </a:lnTo>
                  <a:lnTo>
                    <a:pt x="435323" y="1425687"/>
                  </a:lnTo>
                  <a:lnTo>
                    <a:pt x="431207" y="1426010"/>
                  </a:lnTo>
                  <a:lnTo>
                    <a:pt x="420110" y="1418794"/>
                  </a:lnTo>
                  <a:lnTo>
                    <a:pt x="410598" y="1415117"/>
                  </a:lnTo>
                  <a:lnTo>
                    <a:pt x="409044" y="1414887"/>
                  </a:lnTo>
                  <a:lnTo>
                    <a:pt x="406904" y="1413063"/>
                  </a:lnTo>
                  <a:lnTo>
                    <a:pt x="406258" y="1411548"/>
                  </a:lnTo>
                  <a:lnTo>
                    <a:pt x="402287" y="1411848"/>
                  </a:lnTo>
                  <a:lnTo>
                    <a:pt x="399863" y="1411679"/>
                  </a:lnTo>
                  <a:lnTo>
                    <a:pt x="397570" y="1410448"/>
                  </a:lnTo>
                  <a:lnTo>
                    <a:pt x="387173" y="1398739"/>
                  </a:lnTo>
                  <a:lnTo>
                    <a:pt x="378808" y="1394324"/>
                  </a:lnTo>
                  <a:lnTo>
                    <a:pt x="376854" y="1394239"/>
                  </a:lnTo>
                  <a:lnTo>
                    <a:pt x="373237" y="1395447"/>
                  </a:lnTo>
                  <a:lnTo>
                    <a:pt x="371144" y="1404924"/>
                  </a:lnTo>
                  <a:lnTo>
                    <a:pt x="368273" y="1407555"/>
                  </a:lnTo>
                  <a:lnTo>
                    <a:pt x="365718" y="1407394"/>
                  </a:lnTo>
                  <a:lnTo>
                    <a:pt x="365580" y="1412033"/>
                  </a:lnTo>
                  <a:lnTo>
                    <a:pt x="366673" y="1414887"/>
                  </a:lnTo>
                  <a:lnTo>
                    <a:pt x="367650" y="1416933"/>
                  </a:lnTo>
                  <a:lnTo>
                    <a:pt x="370790" y="1420225"/>
                  </a:lnTo>
                  <a:lnTo>
                    <a:pt x="376646" y="1430080"/>
                  </a:lnTo>
                  <a:lnTo>
                    <a:pt x="379740" y="1434111"/>
                  </a:lnTo>
                  <a:lnTo>
                    <a:pt x="382025" y="1435634"/>
                  </a:lnTo>
                  <a:lnTo>
                    <a:pt x="385049" y="1435850"/>
                  </a:lnTo>
                  <a:lnTo>
                    <a:pt x="391767" y="1434688"/>
                  </a:lnTo>
                  <a:lnTo>
                    <a:pt x="393991" y="1436211"/>
                  </a:lnTo>
                  <a:lnTo>
                    <a:pt x="396369" y="1438511"/>
                  </a:lnTo>
                  <a:lnTo>
                    <a:pt x="396877" y="1444127"/>
                  </a:lnTo>
                  <a:lnTo>
                    <a:pt x="398717" y="1449866"/>
                  </a:lnTo>
                  <a:lnTo>
                    <a:pt x="398901" y="1453081"/>
                  </a:lnTo>
                  <a:lnTo>
                    <a:pt x="396677" y="1456851"/>
                  </a:lnTo>
                  <a:lnTo>
                    <a:pt x="389497" y="1459582"/>
                  </a:lnTo>
                  <a:lnTo>
                    <a:pt x="385326" y="1463497"/>
                  </a:lnTo>
                  <a:lnTo>
                    <a:pt x="383825" y="1463336"/>
                  </a:lnTo>
                  <a:lnTo>
                    <a:pt x="375238" y="1458789"/>
                  </a:lnTo>
                  <a:lnTo>
                    <a:pt x="369597" y="1457043"/>
                  </a:lnTo>
                  <a:lnTo>
                    <a:pt x="362063" y="1454205"/>
                  </a:lnTo>
                  <a:lnTo>
                    <a:pt x="360701" y="1452651"/>
                  </a:lnTo>
                  <a:lnTo>
                    <a:pt x="357338" y="1445012"/>
                  </a:lnTo>
                  <a:lnTo>
                    <a:pt x="349904" y="1437750"/>
                  </a:lnTo>
                  <a:lnTo>
                    <a:pt x="346557" y="1435611"/>
                  </a:lnTo>
                  <a:lnTo>
                    <a:pt x="341909" y="1437180"/>
                  </a:lnTo>
                  <a:lnTo>
                    <a:pt x="338707" y="1436396"/>
                  </a:lnTo>
                  <a:lnTo>
                    <a:pt x="333336" y="1432519"/>
                  </a:lnTo>
                  <a:lnTo>
                    <a:pt x="329758" y="1426518"/>
                  </a:lnTo>
                  <a:lnTo>
                    <a:pt x="329511" y="1419141"/>
                  </a:lnTo>
                  <a:lnTo>
                    <a:pt x="330527" y="1417525"/>
                  </a:lnTo>
                  <a:lnTo>
                    <a:pt x="331535" y="1416656"/>
                  </a:lnTo>
                  <a:lnTo>
                    <a:pt x="328957" y="1414417"/>
                  </a:lnTo>
                  <a:lnTo>
                    <a:pt x="328834" y="1408709"/>
                  </a:lnTo>
                  <a:lnTo>
                    <a:pt x="328326" y="1404978"/>
                  </a:lnTo>
                  <a:lnTo>
                    <a:pt x="325463" y="1395662"/>
                  </a:lnTo>
                  <a:lnTo>
                    <a:pt x="322547" y="1390016"/>
                  </a:lnTo>
                  <a:lnTo>
                    <a:pt x="319753" y="1383923"/>
                  </a:lnTo>
                  <a:lnTo>
                    <a:pt x="322732" y="1380761"/>
                  </a:lnTo>
                  <a:lnTo>
                    <a:pt x="324278" y="1377992"/>
                  </a:lnTo>
                  <a:lnTo>
                    <a:pt x="326433" y="1369953"/>
                  </a:lnTo>
                  <a:lnTo>
                    <a:pt x="326848" y="1367214"/>
                  </a:lnTo>
                  <a:lnTo>
                    <a:pt x="327764" y="1364491"/>
                  </a:lnTo>
                  <a:lnTo>
                    <a:pt x="328110" y="1361960"/>
                  </a:lnTo>
                  <a:lnTo>
                    <a:pt x="327964" y="1359421"/>
                  </a:lnTo>
                  <a:lnTo>
                    <a:pt x="325917" y="1354806"/>
                  </a:lnTo>
                  <a:lnTo>
                    <a:pt x="319615" y="1345428"/>
                  </a:lnTo>
                  <a:lnTo>
                    <a:pt x="313412" y="1340258"/>
                  </a:lnTo>
                  <a:lnTo>
                    <a:pt x="301615" y="1335127"/>
                  </a:lnTo>
                  <a:lnTo>
                    <a:pt x="298360" y="1335420"/>
                  </a:lnTo>
                  <a:lnTo>
                    <a:pt x="297167" y="1334674"/>
                  </a:lnTo>
                  <a:lnTo>
                    <a:pt x="299684" y="1333743"/>
                  </a:lnTo>
                  <a:lnTo>
                    <a:pt x="302192" y="1331712"/>
                  </a:lnTo>
                  <a:lnTo>
                    <a:pt x="303547" y="1328581"/>
                  </a:lnTo>
                  <a:lnTo>
                    <a:pt x="300561" y="1327027"/>
                  </a:lnTo>
                  <a:lnTo>
                    <a:pt x="298137" y="1326327"/>
                  </a:lnTo>
                  <a:lnTo>
                    <a:pt x="294081" y="1323765"/>
                  </a:lnTo>
                  <a:lnTo>
                    <a:pt x="293335" y="1321480"/>
                  </a:lnTo>
                  <a:lnTo>
                    <a:pt x="294228" y="1319857"/>
                  </a:lnTo>
                  <a:lnTo>
                    <a:pt x="293281" y="1315718"/>
                  </a:lnTo>
                  <a:lnTo>
                    <a:pt x="287840" y="1314403"/>
                  </a:lnTo>
                  <a:lnTo>
                    <a:pt x="286409" y="1313457"/>
                  </a:lnTo>
                  <a:lnTo>
                    <a:pt x="286294" y="1312064"/>
                  </a:lnTo>
                  <a:lnTo>
                    <a:pt x="282608" y="1307541"/>
                  </a:lnTo>
                  <a:lnTo>
                    <a:pt x="277798" y="1302771"/>
                  </a:lnTo>
                  <a:lnTo>
                    <a:pt x="278598" y="1297948"/>
                  </a:lnTo>
                  <a:lnTo>
                    <a:pt x="275135" y="1294409"/>
                  </a:lnTo>
                  <a:lnTo>
                    <a:pt x="272134" y="1291901"/>
                  </a:lnTo>
                  <a:lnTo>
                    <a:pt x="267417" y="1290978"/>
                  </a:lnTo>
                  <a:lnTo>
                    <a:pt x="265523" y="1289224"/>
                  </a:lnTo>
                  <a:lnTo>
                    <a:pt x="276420" y="1289709"/>
                  </a:lnTo>
                  <a:lnTo>
                    <a:pt x="287879" y="1293363"/>
                  </a:lnTo>
                  <a:lnTo>
                    <a:pt x="286909" y="1294786"/>
                  </a:lnTo>
                  <a:lnTo>
                    <a:pt x="286094" y="1296971"/>
                  </a:lnTo>
                  <a:lnTo>
                    <a:pt x="289433" y="1303218"/>
                  </a:lnTo>
                  <a:lnTo>
                    <a:pt x="292635" y="1306749"/>
                  </a:lnTo>
                  <a:lnTo>
                    <a:pt x="299799" y="1311095"/>
                  </a:lnTo>
                  <a:lnTo>
                    <a:pt x="300684" y="1311103"/>
                  </a:lnTo>
                  <a:lnTo>
                    <a:pt x="302246" y="1309995"/>
                  </a:lnTo>
                  <a:lnTo>
                    <a:pt x="305794" y="1311834"/>
                  </a:lnTo>
                  <a:lnTo>
                    <a:pt x="308687" y="1314241"/>
                  </a:lnTo>
                  <a:lnTo>
                    <a:pt x="314136" y="1314434"/>
                  </a:lnTo>
                  <a:lnTo>
                    <a:pt x="320731" y="1317272"/>
                  </a:lnTo>
                  <a:lnTo>
                    <a:pt x="320284" y="1318434"/>
                  </a:lnTo>
                  <a:lnTo>
                    <a:pt x="319530" y="1319334"/>
                  </a:lnTo>
                  <a:lnTo>
                    <a:pt x="321400" y="1322742"/>
                  </a:lnTo>
                  <a:lnTo>
                    <a:pt x="324155" y="1322242"/>
                  </a:lnTo>
                  <a:lnTo>
                    <a:pt x="328788" y="1319442"/>
                  </a:lnTo>
                  <a:lnTo>
                    <a:pt x="340439" y="1329319"/>
                  </a:lnTo>
                  <a:lnTo>
                    <a:pt x="343663" y="1331089"/>
                  </a:lnTo>
                  <a:lnTo>
                    <a:pt x="362240" y="1336112"/>
                  </a:lnTo>
                  <a:lnTo>
                    <a:pt x="370797" y="1336581"/>
                  </a:lnTo>
                  <a:lnTo>
                    <a:pt x="375422" y="1337704"/>
                  </a:lnTo>
                  <a:lnTo>
                    <a:pt x="382140" y="1340251"/>
                  </a:lnTo>
                  <a:lnTo>
                    <a:pt x="389343" y="1345351"/>
                  </a:lnTo>
                  <a:lnTo>
                    <a:pt x="395230" y="1347159"/>
                  </a:lnTo>
                  <a:lnTo>
                    <a:pt x="405965" y="1348813"/>
                  </a:lnTo>
                  <a:lnTo>
                    <a:pt x="411498" y="1348567"/>
                  </a:lnTo>
                  <a:lnTo>
                    <a:pt x="425219" y="1345213"/>
                  </a:lnTo>
                  <a:lnTo>
                    <a:pt x="442803" y="1336235"/>
                  </a:lnTo>
                  <a:lnTo>
                    <a:pt x="451838" y="1328342"/>
                  </a:lnTo>
                  <a:lnTo>
                    <a:pt x="466252" y="1307703"/>
                  </a:lnTo>
                  <a:lnTo>
                    <a:pt x="468122" y="1302864"/>
                  </a:lnTo>
                  <a:lnTo>
                    <a:pt x="469822" y="1291425"/>
                  </a:lnTo>
                  <a:lnTo>
                    <a:pt x="469922" y="1286524"/>
                  </a:lnTo>
                  <a:lnTo>
                    <a:pt x="467829" y="1286032"/>
                  </a:lnTo>
                  <a:lnTo>
                    <a:pt x="465066" y="1283324"/>
                  </a:lnTo>
                  <a:lnTo>
                    <a:pt x="465066" y="1276662"/>
                  </a:lnTo>
                  <a:lnTo>
                    <a:pt x="463489" y="1273392"/>
                  </a:lnTo>
                  <a:lnTo>
                    <a:pt x="461450" y="1258168"/>
                  </a:lnTo>
                  <a:lnTo>
                    <a:pt x="457125" y="1256491"/>
                  </a:lnTo>
                  <a:lnTo>
                    <a:pt x="454755" y="1254722"/>
                  </a:lnTo>
                  <a:lnTo>
                    <a:pt x="451930" y="1253830"/>
                  </a:lnTo>
                  <a:lnTo>
                    <a:pt x="448798" y="1251422"/>
                  </a:lnTo>
                  <a:lnTo>
                    <a:pt x="445043" y="1245121"/>
                  </a:lnTo>
                  <a:lnTo>
                    <a:pt x="441357" y="1240890"/>
                  </a:lnTo>
                  <a:lnTo>
                    <a:pt x="438325" y="1235167"/>
                  </a:lnTo>
                  <a:lnTo>
                    <a:pt x="436462" y="1233059"/>
                  </a:lnTo>
                  <a:lnTo>
                    <a:pt x="435100" y="1232405"/>
                  </a:lnTo>
                  <a:lnTo>
                    <a:pt x="436039" y="1235298"/>
                  </a:lnTo>
                  <a:lnTo>
                    <a:pt x="436763" y="1238398"/>
                  </a:lnTo>
                  <a:lnTo>
                    <a:pt x="431268" y="1237636"/>
                  </a:lnTo>
                  <a:lnTo>
                    <a:pt x="415338" y="1222928"/>
                  </a:lnTo>
                  <a:lnTo>
                    <a:pt x="412614" y="1221774"/>
                  </a:lnTo>
                  <a:lnTo>
                    <a:pt x="411560" y="1223105"/>
                  </a:lnTo>
                  <a:lnTo>
                    <a:pt x="406666" y="1221135"/>
                  </a:lnTo>
                  <a:lnTo>
                    <a:pt x="405096" y="1217650"/>
                  </a:lnTo>
                  <a:lnTo>
                    <a:pt x="391552" y="1201311"/>
                  </a:lnTo>
                  <a:lnTo>
                    <a:pt x="367527" y="1182702"/>
                  </a:lnTo>
                  <a:lnTo>
                    <a:pt x="351105" y="1171324"/>
                  </a:lnTo>
                  <a:lnTo>
                    <a:pt x="338838" y="1166232"/>
                  </a:lnTo>
                  <a:lnTo>
                    <a:pt x="337615" y="1166832"/>
                  </a:lnTo>
                  <a:lnTo>
                    <a:pt x="336376" y="1168947"/>
                  </a:lnTo>
                  <a:lnTo>
                    <a:pt x="332790" y="1169532"/>
                  </a:lnTo>
                  <a:lnTo>
                    <a:pt x="329642" y="1169116"/>
                  </a:lnTo>
                  <a:lnTo>
                    <a:pt x="318599" y="1164555"/>
                  </a:lnTo>
                  <a:lnTo>
                    <a:pt x="315928" y="1163931"/>
                  </a:lnTo>
                  <a:lnTo>
                    <a:pt x="304162" y="1164108"/>
                  </a:lnTo>
                  <a:lnTo>
                    <a:pt x="302924" y="1165393"/>
                  </a:lnTo>
                  <a:lnTo>
                    <a:pt x="298791" y="1175048"/>
                  </a:lnTo>
                  <a:lnTo>
                    <a:pt x="296582" y="1176994"/>
                  </a:lnTo>
                  <a:lnTo>
                    <a:pt x="292427" y="1178771"/>
                  </a:lnTo>
                  <a:lnTo>
                    <a:pt x="293619" y="1175863"/>
                  </a:lnTo>
                  <a:lnTo>
                    <a:pt x="296459" y="1173747"/>
                  </a:lnTo>
                  <a:lnTo>
                    <a:pt x="298299" y="1166724"/>
                  </a:lnTo>
                  <a:lnTo>
                    <a:pt x="298406" y="1163808"/>
                  </a:lnTo>
                  <a:lnTo>
                    <a:pt x="299399" y="1159962"/>
                  </a:lnTo>
                  <a:lnTo>
                    <a:pt x="299199" y="1156900"/>
                  </a:lnTo>
                  <a:lnTo>
                    <a:pt x="297698" y="1155908"/>
                  </a:lnTo>
                  <a:lnTo>
                    <a:pt x="294913" y="1156923"/>
                  </a:lnTo>
                  <a:lnTo>
                    <a:pt x="288933" y="1160623"/>
                  </a:lnTo>
                  <a:lnTo>
                    <a:pt x="288133" y="1159646"/>
                  </a:lnTo>
                  <a:lnTo>
                    <a:pt x="289849" y="1155823"/>
                  </a:lnTo>
                  <a:lnTo>
                    <a:pt x="289387" y="1154315"/>
                  </a:lnTo>
                  <a:lnTo>
                    <a:pt x="286878" y="1154885"/>
                  </a:lnTo>
                  <a:lnTo>
                    <a:pt x="281546" y="1153123"/>
                  </a:lnTo>
                  <a:lnTo>
                    <a:pt x="275951" y="1153761"/>
                  </a:lnTo>
                  <a:lnTo>
                    <a:pt x="274935" y="1149130"/>
                  </a:lnTo>
                  <a:lnTo>
                    <a:pt x="271280" y="1146515"/>
                  </a:lnTo>
                  <a:lnTo>
                    <a:pt x="269771" y="1144292"/>
                  </a:lnTo>
                  <a:lnTo>
                    <a:pt x="271611" y="1141715"/>
                  </a:lnTo>
                  <a:lnTo>
                    <a:pt x="284085" y="1145953"/>
                  </a:lnTo>
                  <a:lnTo>
                    <a:pt x="287556" y="1146199"/>
                  </a:lnTo>
                  <a:lnTo>
                    <a:pt x="289272" y="1144684"/>
                  </a:lnTo>
                  <a:lnTo>
                    <a:pt x="289664" y="1141938"/>
                  </a:lnTo>
                  <a:lnTo>
                    <a:pt x="289556" y="1138730"/>
                  </a:lnTo>
                  <a:lnTo>
                    <a:pt x="288125" y="1136876"/>
                  </a:lnTo>
                  <a:lnTo>
                    <a:pt x="279999" y="1133468"/>
                  </a:lnTo>
                  <a:lnTo>
                    <a:pt x="276243" y="1129575"/>
                  </a:lnTo>
                  <a:lnTo>
                    <a:pt x="267455" y="1124236"/>
                  </a:lnTo>
                  <a:lnTo>
                    <a:pt x="267124" y="1126737"/>
                  </a:lnTo>
                  <a:lnTo>
                    <a:pt x="268448" y="1131668"/>
                  </a:lnTo>
                  <a:lnTo>
                    <a:pt x="267747" y="1133260"/>
                  </a:lnTo>
                  <a:lnTo>
                    <a:pt x="265185" y="1131875"/>
                  </a:lnTo>
                  <a:lnTo>
                    <a:pt x="263222" y="1132891"/>
                  </a:lnTo>
                  <a:lnTo>
                    <a:pt x="260575" y="1138807"/>
                  </a:lnTo>
                  <a:lnTo>
                    <a:pt x="258005" y="1140299"/>
                  </a:lnTo>
                  <a:lnTo>
                    <a:pt x="255974" y="1140761"/>
                  </a:lnTo>
                  <a:lnTo>
                    <a:pt x="247262" y="1135799"/>
                  </a:lnTo>
                  <a:lnTo>
                    <a:pt x="243376" y="1134914"/>
                  </a:lnTo>
                  <a:lnTo>
                    <a:pt x="244554" y="1143107"/>
                  </a:lnTo>
                  <a:lnTo>
                    <a:pt x="244515" y="1145953"/>
                  </a:lnTo>
                  <a:lnTo>
                    <a:pt x="243961" y="1148707"/>
                  </a:lnTo>
                  <a:lnTo>
                    <a:pt x="243184" y="1150115"/>
                  </a:lnTo>
                  <a:lnTo>
                    <a:pt x="241637" y="1150731"/>
                  </a:lnTo>
                  <a:lnTo>
                    <a:pt x="237889" y="1150484"/>
                  </a:lnTo>
                  <a:lnTo>
                    <a:pt x="232802" y="1147261"/>
                  </a:lnTo>
                  <a:lnTo>
                    <a:pt x="229517" y="1144222"/>
                  </a:lnTo>
                  <a:lnTo>
                    <a:pt x="228493" y="1144092"/>
                  </a:lnTo>
                  <a:lnTo>
                    <a:pt x="228047" y="1144461"/>
                  </a:lnTo>
                  <a:lnTo>
                    <a:pt x="228847" y="1147507"/>
                  </a:lnTo>
                  <a:lnTo>
                    <a:pt x="228631" y="1149846"/>
                  </a:lnTo>
                  <a:lnTo>
                    <a:pt x="228139" y="1152384"/>
                  </a:lnTo>
                  <a:lnTo>
                    <a:pt x="227446" y="1154685"/>
                  </a:lnTo>
                  <a:lnTo>
                    <a:pt x="226484" y="1156608"/>
                  </a:lnTo>
                  <a:lnTo>
                    <a:pt x="224469" y="1159085"/>
                  </a:lnTo>
                  <a:lnTo>
                    <a:pt x="220982" y="1161039"/>
                  </a:lnTo>
                  <a:lnTo>
                    <a:pt x="211386" y="1164847"/>
                  </a:lnTo>
                  <a:lnTo>
                    <a:pt x="210624" y="1166524"/>
                  </a:lnTo>
                  <a:lnTo>
                    <a:pt x="207530" y="1177063"/>
                  </a:lnTo>
                  <a:lnTo>
                    <a:pt x="206692" y="1178602"/>
                  </a:lnTo>
                  <a:lnTo>
                    <a:pt x="205561" y="1179902"/>
                  </a:lnTo>
                  <a:lnTo>
                    <a:pt x="202259" y="1181586"/>
                  </a:lnTo>
                  <a:lnTo>
                    <a:pt x="200812" y="1182333"/>
                  </a:lnTo>
                  <a:lnTo>
                    <a:pt x="196349" y="1185256"/>
                  </a:lnTo>
                  <a:lnTo>
                    <a:pt x="193625" y="1187225"/>
                  </a:lnTo>
                  <a:lnTo>
                    <a:pt x="190347" y="1188671"/>
                  </a:lnTo>
                  <a:lnTo>
                    <a:pt x="191193" y="1190587"/>
                  </a:lnTo>
                  <a:lnTo>
                    <a:pt x="196642" y="1190987"/>
                  </a:lnTo>
                  <a:lnTo>
                    <a:pt x="197480" y="1191533"/>
                  </a:lnTo>
                  <a:lnTo>
                    <a:pt x="198088" y="1192510"/>
                  </a:lnTo>
                  <a:lnTo>
                    <a:pt x="198188" y="1194080"/>
                  </a:lnTo>
                  <a:lnTo>
                    <a:pt x="197642" y="1196611"/>
                  </a:lnTo>
                  <a:lnTo>
                    <a:pt x="191747" y="1210465"/>
                  </a:lnTo>
                  <a:lnTo>
                    <a:pt x="191563" y="1213365"/>
                  </a:lnTo>
                  <a:lnTo>
                    <a:pt x="193487" y="1221397"/>
                  </a:lnTo>
                  <a:lnTo>
                    <a:pt x="196187" y="1230813"/>
                  </a:lnTo>
                  <a:lnTo>
                    <a:pt x="204353" y="1234975"/>
                  </a:lnTo>
                  <a:lnTo>
                    <a:pt x="210416" y="1238213"/>
                  </a:lnTo>
                  <a:lnTo>
                    <a:pt x="214310" y="1245860"/>
                  </a:lnTo>
                  <a:lnTo>
                    <a:pt x="220736" y="1255868"/>
                  </a:lnTo>
                  <a:lnTo>
                    <a:pt x="224137" y="1259592"/>
                  </a:lnTo>
                  <a:lnTo>
                    <a:pt x="224330" y="1260746"/>
                  </a:lnTo>
                  <a:lnTo>
                    <a:pt x="223322" y="1267584"/>
                  </a:lnTo>
                  <a:lnTo>
                    <a:pt x="219205" y="1274400"/>
                  </a:lnTo>
                  <a:lnTo>
                    <a:pt x="215357" y="1280124"/>
                  </a:lnTo>
                  <a:lnTo>
                    <a:pt x="211371" y="1286986"/>
                  </a:lnTo>
                  <a:lnTo>
                    <a:pt x="208254" y="1292809"/>
                  </a:lnTo>
                  <a:lnTo>
                    <a:pt x="204876" y="1299756"/>
                  </a:lnTo>
                  <a:lnTo>
                    <a:pt x="204483" y="1302002"/>
                  </a:lnTo>
                  <a:lnTo>
                    <a:pt x="204422" y="1304118"/>
                  </a:lnTo>
                  <a:lnTo>
                    <a:pt x="205006" y="1306449"/>
                  </a:lnTo>
                  <a:lnTo>
                    <a:pt x="209331" y="1314857"/>
                  </a:lnTo>
                  <a:lnTo>
                    <a:pt x="211017" y="1319126"/>
                  </a:lnTo>
                  <a:lnTo>
                    <a:pt x="213025" y="1323727"/>
                  </a:lnTo>
                  <a:lnTo>
                    <a:pt x="214757" y="1328727"/>
                  </a:lnTo>
                  <a:lnTo>
                    <a:pt x="215757" y="1333196"/>
                  </a:lnTo>
                  <a:lnTo>
                    <a:pt x="217488" y="1337528"/>
                  </a:lnTo>
                  <a:lnTo>
                    <a:pt x="218566" y="1339735"/>
                  </a:lnTo>
                  <a:lnTo>
                    <a:pt x="220351" y="1342828"/>
                  </a:lnTo>
                  <a:lnTo>
                    <a:pt x="222506" y="1347413"/>
                  </a:lnTo>
                  <a:lnTo>
                    <a:pt x="223221" y="1351036"/>
                  </a:lnTo>
                  <a:lnTo>
                    <a:pt x="226477" y="1363529"/>
                  </a:lnTo>
                  <a:lnTo>
                    <a:pt x="226808" y="1366691"/>
                  </a:lnTo>
                  <a:lnTo>
                    <a:pt x="226646" y="1369030"/>
                  </a:lnTo>
                  <a:lnTo>
                    <a:pt x="225215" y="1369599"/>
                  </a:lnTo>
                  <a:lnTo>
                    <a:pt x="222052" y="1369968"/>
                  </a:lnTo>
                  <a:lnTo>
                    <a:pt x="218620" y="1371499"/>
                  </a:lnTo>
                  <a:lnTo>
                    <a:pt x="218450" y="1372014"/>
                  </a:lnTo>
                  <a:lnTo>
                    <a:pt x="220690" y="1374922"/>
                  </a:lnTo>
                  <a:lnTo>
                    <a:pt x="218712" y="1379884"/>
                  </a:lnTo>
                  <a:lnTo>
                    <a:pt x="218427" y="1386954"/>
                  </a:lnTo>
                  <a:lnTo>
                    <a:pt x="216319" y="1390646"/>
                  </a:lnTo>
                  <a:lnTo>
                    <a:pt x="216119" y="1391500"/>
                  </a:lnTo>
                  <a:lnTo>
                    <a:pt x="216211" y="1392216"/>
                  </a:lnTo>
                  <a:lnTo>
                    <a:pt x="216588" y="1392777"/>
                  </a:lnTo>
                  <a:lnTo>
                    <a:pt x="220490" y="1393762"/>
                  </a:lnTo>
                  <a:lnTo>
                    <a:pt x="220828" y="1394762"/>
                  </a:lnTo>
                  <a:lnTo>
                    <a:pt x="220844" y="1396832"/>
                  </a:lnTo>
                  <a:lnTo>
                    <a:pt x="220497" y="1398739"/>
                  </a:lnTo>
                  <a:lnTo>
                    <a:pt x="218535" y="1400155"/>
                  </a:lnTo>
                  <a:lnTo>
                    <a:pt x="216434" y="1402240"/>
                  </a:lnTo>
                  <a:lnTo>
                    <a:pt x="215965" y="1404163"/>
                  </a:lnTo>
                  <a:lnTo>
                    <a:pt x="216034" y="1405871"/>
                  </a:lnTo>
                  <a:lnTo>
                    <a:pt x="216750" y="1408755"/>
                  </a:lnTo>
                  <a:lnTo>
                    <a:pt x="218143" y="1412110"/>
                  </a:lnTo>
                  <a:lnTo>
                    <a:pt x="219905" y="1414210"/>
                  </a:lnTo>
                  <a:lnTo>
                    <a:pt x="226161" y="1416202"/>
                  </a:lnTo>
                  <a:lnTo>
                    <a:pt x="226969" y="1417841"/>
                  </a:lnTo>
                  <a:lnTo>
                    <a:pt x="227308" y="1420087"/>
                  </a:lnTo>
                  <a:lnTo>
                    <a:pt x="227177" y="1422279"/>
                  </a:lnTo>
                  <a:lnTo>
                    <a:pt x="224268" y="1426649"/>
                  </a:lnTo>
                  <a:lnTo>
                    <a:pt x="224291" y="1428326"/>
                  </a:lnTo>
                  <a:lnTo>
                    <a:pt x="225484" y="1432372"/>
                  </a:lnTo>
                  <a:lnTo>
                    <a:pt x="226916" y="1436226"/>
                  </a:lnTo>
                  <a:lnTo>
                    <a:pt x="233018" y="1440396"/>
                  </a:lnTo>
                  <a:lnTo>
                    <a:pt x="235119" y="1442673"/>
                  </a:lnTo>
                  <a:lnTo>
                    <a:pt x="235673" y="1444481"/>
                  </a:lnTo>
                  <a:lnTo>
                    <a:pt x="235981" y="1447396"/>
                  </a:lnTo>
                  <a:lnTo>
                    <a:pt x="235942" y="1450550"/>
                  </a:lnTo>
                  <a:lnTo>
                    <a:pt x="235465" y="1453343"/>
                  </a:lnTo>
                  <a:lnTo>
                    <a:pt x="233549" y="1456936"/>
                  </a:lnTo>
                  <a:lnTo>
                    <a:pt x="229124" y="1463998"/>
                  </a:lnTo>
                  <a:lnTo>
                    <a:pt x="224669" y="1466728"/>
                  </a:lnTo>
                  <a:lnTo>
                    <a:pt x="224399" y="1467321"/>
                  </a:lnTo>
                  <a:lnTo>
                    <a:pt x="225777" y="1469567"/>
                  </a:lnTo>
                  <a:lnTo>
                    <a:pt x="233618" y="1478537"/>
                  </a:lnTo>
                  <a:lnTo>
                    <a:pt x="238736" y="1482714"/>
                  </a:lnTo>
                  <a:lnTo>
                    <a:pt x="245631" y="1488330"/>
                  </a:lnTo>
                  <a:lnTo>
                    <a:pt x="250079" y="1492753"/>
                  </a:lnTo>
                  <a:lnTo>
                    <a:pt x="251518" y="1495923"/>
                  </a:lnTo>
                  <a:lnTo>
                    <a:pt x="253442" y="1499446"/>
                  </a:lnTo>
                  <a:lnTo>
                    <a:pt x="255604" y="1502316"/>
                  </a:lnTo>
                  <a:lnTo>
                    <a:pt x="257166" y="1504800"/>
                  </a:lnTo>
                  <a:lnTo>
                    <a:pt x="257759" y="1506400"/>
                  </a:lnTo>
                  <a:lnTo>
                    <a:pt x="257705" y="1508116"/>
                  </a:lnTo>
                  <a:lnTo>
                    <a:pt x="255619" y="1513278"/>
                  </a:lnTo>
                  <a:lnTo>
                    <a:pt x="254434" y="1517255"/>
                  </a:lnTo>
                  <a:lnTo>
                    <a:pt x="252349" y="1523063"/>
                  </a:lnTo>
                  <a:lnTo>
                    <a:pt x="250210" y="1527094"/>
                  </a:lnTo>
                  <a:lnTo>
                    <a:pt x="244792" y="1534433"/>
                  </a:lnTo>
                  <a:lnTo>
                    <a:pt x="236797" y="1543511"/>
                  </a:lnTo>
                  <a:lnTo>
                    <a:pt x="234942" y="1546241"/>
                  </a:lnTo>
                  <a:lnTo>
                    <a:pt x="231202" y="1550988"/>
                  </a:lnTo>
                  <a:lnTo>
                    <a:pt x="224792" y="1560473"/>
                  </a:lnTo>
                  <a:lnTo>
                    <a:pt x="223137" y="1562558"/>
                  </a:lnTo>
                  <a:lnTo>
                    <a:pt x="217889" y="1570066"/>
                  </a:lnTo>
                  <a:lnTo>
                    <a:pt x="215495" y="1572451"/>
                  </a:lnTo>
                  <a:lnTo>
                    <a:pt x="213610" y="1574674"/>
                  </a:lnTo>
                  <a:lnTo>
                    <a:pt x="208416" y="1581713"/>
                  </a:lnTo>
                  <a:lnTo>
                    <a:pt x="202829" y="1587029"/>
                  </a:lnTo>
                  <a:lnTo>
                    <a:pt x="197349" y="1591952"/>
                  </a:lnTo>
                  <a:lnTo>
                    <a:pt x="195703" y="1594437"/>
                  </a:lnTo>
                  <a:lnTo>
                    <a:pt x="193656" y="1596337"/>
                  </a:lnTo>
                  <a:lnTo>
                    <a:pt x="191216" y="1598137"/>
                  </a:lnTo>
                  <a:lnTo>
                    <a:pt x="190193" y="1599145"/>
                  </a:lnTo>
                  <a:lnTo>
                    <a:pt x="184675" y="1605830"/>
                  </a:lnTo>
                  <a:lnTo>
                    <a:pt x="177018" y="1615046"/>
                  </a:lnTo>
                  <a:lnTo>
                    <a:pt x="185260" y="1613515"/>
                  </a:lnTo>
                  <a:lnTo>
                    <a:pt x="192463" y="1608846"/>
                  </a:lnTo>
                  <a:lnTo>
                    <a:pt x="193871" y="1609938"/>
                  </a:lnTo>
                  <a:lnTo>
                    <a:pt x="195441" y="1611761"/>
                  </a:lnTo>
                  <a:lnTo>
                    <a:pt x="195218" y="1614746"/>
                  </a:lnTo>
                  <a:lnTo>
                    <a:pt x="194833" y="1616992"/>
                  </a:lnTo>
                  <a:lnTo>
                    <a:pt x="192009" y="1614869"/>
                  </a:lnTo>
                  <a:lnTo>
                    <a:pt x="192671" y="1617377"/>
                  </a:lnTo>
                  <a:lnTo>
                    <a:pt x="195279" y="1622077"/>
                  </a:lnTo>
                  <a:lnTo>
                    <a:pt x="198943" y="1623985"/>
                  </a:lnTo>
                  <a:lnTo>
                    <a:pt x="204483" y="1630078"/>
                  </a:lnTo>
                  <a:lnTo>
                    <a:pt x="210993" y="1630747"/>
                  </a:lnTo>
                  <a:lnTo>
                    <a:pt x="215288" y="1629624"/>
                  </a:lnTo>
                  <a:lnTo>
                    <a:pt x="218566" y="1629909"/>
                  </a:lnTo>
                  <a:lnTo>
                    <a:pt x="221829" y="1633132"/>
                  </a:lnTo>
                  <a:lnTo>
                    <a:pt x="224083" y="1637217"/>
                  </a:lnTo>
                  <a:lnTo>
                    <a:pt x="225877" y="1638240"/>
                  </a:lnTo>
                  <a:lnTo>
                    <a:pt x="228308" y="1640194"/>
                  </a:lnTo>
                  <a:lnTo>
                    <a:pt x="227970" y="1642463"/>
                  </a:lnTo>
                  <a:lnTo>
                    <a:pt x="227231" y="1643779"/>
                  </a:lnTo>
                  <a:lnTo>
                    <a:pt x="217450" y="1640255"/>
                  </a:lnTo>
                  <a:lnTo>
                    <a:pt x="206168" y="1638355"/>
                  </a:lnTo>
                  <a:lnTo>
                    <a:pt x="204699" y="1640025"/>
                  </a:lnTo>
                  <a:lnTo>
                    <a:pt x="203275" y="1642586"/>
                  </a:lnTo>
                  <a:lnTo>
                    <a:pt x="202590" y="1644594"/>
                  </a:lnTo>
                  <a:lnTo>
                    <a:pt x="201851" y="1645717"/>
                  </a:lnTo>
                  <a:lnTo>
                    <a:pt x="200112" y="1646440"/>
                  </a:lnTo>
                  <a:lnTo>
                    <a:pt x="197534" y="1646664"/>
                  </a:lnTo>
                  <a:lnTo>
                    <a:pt x="194433" y="1646179"/>
                  </a:lnTo>
                  <a:lnTo>
                    <a:pt x="192578" y="1644833"/>
                  </a:lnTo>
                  <a:lnTo>
                    <a:pt x="191193" y="1646348"/>
                  </a:lnTo>
                  <a:lnTo>
                    <a:pt x="190539" y="1649779"/>
                  </a:lnTo>
                  <a:lnTo>
                    <a:pt x="188615" y="1651556"/>
                  </a:lnTo>
                  <a:lnTo>
                    <a:pt x="185976" y="1650179"/>
                  </a:lnTo>
                  <a:lnTo>
                    <a:pt x="184221" y="1647533"/>
                  </a:lnTo>
                  <a:lnTo>
                    <a:pt x="182644" y="1647748"/>
                  </a:lnTo>
                  <a:lnTo>
                    <a:pt x="181689" y="1650179"/>
                  </a:lnTo>
                  <a:lnTo>
                    <a:pt x="182390" y="1653495"/>
                  </a:lnTo>
                  <a:lnTo>
                    <a:pt x="182774" y="1657464"/>
                  </a:lnTo>
                  <a:lnTo>
                    <a:pt x="181658" y="1660426"/>
                  </a:lnTo>
                  <a:lnTo>
                    <a:pt x="182805" y="1661741"/>
                  </a:lnTo>
                  <a:lnTo>
                    <a:pt x="184252" y="1663865"/>
                  </a:lnTo>
                  <a:lnTo>
                    <a:pt x="184644" y="1665080"/>
                  </a:lnTo>
                  <a:lnTo>
                    <a:pt x="184152" y="1665796"/>
                  </a:lnTo>
                  <a:lnTo>
                    <a:pt x="182705" y="1666403"/>
                  </a:lnTo>
                  <a:lnTo>
                    <a:pt x="182374" y="1667057"/>
                  </a:lnTo>
                  <a:lnTo>
                    <a:pt x="181735" y="1668157"/>
                  </a:lnTo>
                  <a:lnTo>
                    <a:pt x="180043" y="1668357"/>
                  </a:lnTo>
                  <a:lnTo>
                    <a:pt x="179173" y="1669173"/>
                  </a:lnTo>
                  <a:lnTo>
                    <a:pt x="178134" y="1672750"/>
                  </a:lnTo>
                  <a:lnTo>
                    <a:pt x="176148" y="1678658"/>
                  </a:lnTo>
                  <a:lnTo>
                    <a:pt x="173217" y="1683135"/>
                  </a:lnTo>
                  <a:lnTo>
                    <a:pt x="170870" y="1685582"/>
                  </a:lnTo>
                  <a:lnTo>
                    <a:pt x="169823" y="1687458"/>
                  </a:lnTo>
                  <a:lnTo>
                    <a:pt x="169169" y="1689705"/>
                  </a:lnTo>
                  <a:lnTo>
                    <a:pt x="169015" y="1691959"/>
                  </a:lnTo>
                  <a:lnTo>
                    <a:pt x="171262" y="1704267"/>
                  </a:lnTo>
                  <a:lnTo>
                    <a:pt x="171239" y="1706483"/>
                  </a:lnTo>
                  <a:lnTo>
                    <a:pt x="170708" y="1708752"/>
                  </a:lnTo>
                  <a:lnTo>
                    <a:pt x="170323" y="1711052"/>
                  </a:lnTo>
                  <a:lnTo>
                    <a:pt x="170639" y="1713045"/>
                  </a:lnTo>
                  <a:lnTo>
                    <a:pt x="172124" y="1716445"/>
                  </a:lnTo>
                  <a:lnTo>
                    <a:pt x="173701" y="1721507"/>
                  </a:lnTo>
                  <a:lnTo>
                    <a:pt x="174340" y="1724730"/>
                  </a:lnTo>
                  <a:lnTo>
                    <a:pt x="175387" y="1725907"/>
                  </a:lnTo>
                  <a:lnTo>
                    <a:pt x="176395" y="1726777"/>
                  </a:lnTo>
                  <a:lnTo>
                    <a:pt x="176603" y="1727323"/>
                  </a:lnTo>
                  <a:lnTo>
                    <a:pt x="176572" y="1727884"/>
                  </a:lnTo>
                  <a:lnTo>
                    <a:pt x="176048" y="1728523"/>
                  </a:lnTo>
                  <a:lnTo>
                    <a:pt x="171501" y="1730208"/>
                  </a:lnTo>
                  <a:lnTo>
                    <a:pt x="170908" y="1731631"/>
                  </a:lnTo>
                  <a:lnTo>
                    <a:pt x="170415" y="1733223"/>
                  </a:lnTo>
                  <a:lnTo>
                    <a:pt x="168430" y="1735569"/>
                  </a:lnTo>
                  <a:lnTo>
                    <a:pt x="167822" y="1737754"/>
                  </a:lnTo>
                  <a:lnTo>
                    <a:pt x="167445" y="1740254"/>
                  </a:lnTo>
                  <a:lnTo>
                    <a:pt x="167399" y="1741147"/>
                  </a:lnTo>
                  <a:lnTo>
                    <a:pt x="169946" y="1741308"/>
                  </a:lnTo>
                  <a:lnTo>
                    <a:pt x="170839" y="1741947"/>
                  </a:lnTo>
                  <a:lnTo>
                    <a:pt x="171439" y="1745085"/>
                  </a:lnTo>
                  <a:lnTo>
                    <a:pt x="174333" y="1747555"/>
                  </a:lnTo>
                  <a:lnTo>
                    <a:pt x="177010" y="1749601"/>
                  </a:lnTo>
                  <a:lnTo>
                    <a:pt x="177696" y="1750547"/>
                  </a:lnTo>
                  <a:lnTo>
                    <a:pt x="177903" y="1752363"/>
                  </a:lnTo>
                  <a:lnTo>
                    <a:pt x="177734" y="1754478"/>
                  </a:lnTo>
                  <a:lnTo>
                    <a:pt x="177395" y="1755578"/>
                  </a:lnTo>
                  <a:lnTo>
                    <a:pt x="176272" y="1756840"/>
                  </a:lnTo>
                  <a:lnTo>
                    <a:pt x="175294" y="1760033"/>
                  </a:lnTo>
                  <a:lnTo>
                    <a:pt x="175156" y="1763064"/>
                  </a:lnTo>
                  <a:lnTo>
                    <a:pt x="173609" y="1768287"/>
                  </a:lnTo>
                  <a:lnTo>
                    <a:pt x="173955" y="1768387"/>
                  </a:lnTo>
                  <a:lnTo>
                    <a:pt x="177203" y="1767441"/>
                  </a:lnTo>
                  <a:lnTo>
                    <a:pt x="178126" y="1767979"/>
                  </a:lnTo>
                  <a:lnTo>
                    <a:pt x="178835" y="1769133"/>
                  </a:lnTo>
                  <a:lnTo>
                    <a:pt x="179065" y="1772403"/>
                  </a:lnTo>
                  <a:lnTo>
                    <a:pt x="180127" y="1773872"/>
                  </a:lnTo>
                  <a:lnTo>
                    <a:pt x="181212" y="1776164"/>
                  </a:lnTo>
                  <a:lnTo>
                    <a:pt x="181551" y="1777941"/>
                  </a:lnTo>
                  <a:lnTo>
                    <a:pt x="183621" y="1780057"/>
                  </a:lnTo>
                  <a:lnTo>
                    <a:pt x="183782" y="1781426"/>
                  </a:lnTo>
                  <a:lnTo>
                    <a:pt x="185044" y="1786250"/>
                  </a:lnTo>
                  <a:lnTo>
                    <a:pt x="185530" y="1789019"/>
                  </a:lnTo>
                  <a:lnTo>
                    <a:pt x="185753" y="1791158"/>
                  </a:lnTo>
                  <a:lnTo>
                    <a:pt x="185129" y="1793873"/>
                  </a:lnTo>
                  <a:lnTo>
                    <a:pt x="184583" y="1795704"/>
                  </a:lnTo>
                  <a:lnTo>
                    <a:pt x="187530" y="1799066"/>
                  </a:lnTo>
                  <a:lnTo>
                    <a:pt x="188223" y="1799197"/>
                  </a:lnTo>
                  <a:lnTo>
                    <a:pt x="189862" y="1797874"/>
                  </a:lnTo>
                  <a:lnTo>
                    <a:pt x="190185" y="1797781"/>
                  </a:lnTo>
                  <a:lnTo>
                    <a:pt x="193571" y="1797666"/>
                  </a:lnTo>
                  <a:lnTo>
                    <a:pt x="195141" y="1798835"/>
                  </a:lnTo>
                  <a:lnTo>
                    <a:pt x="196303" y="1801112"/>
                  </a:lnTo>
                  <a:lnTo>
                    <a:pt x="197388" y="1802928"/>
                  </a:lnTo>
                  <a:lnTo>
                    <a:pt x="198550" y="1803420"/>
                  </a:lnTo>
                  <a:lnTo>
                    <a:pt x="201844" y="1801128"/>
                  </a:lnTo>
                  <a:lnTo>
                    <a:pt x="203668" y="1800366"/>
                  </a:lnTo>
                  <a:lnTo>
                    <a:pt x="204868" y="1800389"/>
                  </a:lnTo>
                  <a:lnTo>
                    <a:pt x="209093" y="1802443"/>
                  </a:lnTo>
                  <a:lnTo>
                    <a:pt x="211078" y="1803566"/>
                  </a:lnTo>
                  <a:lnTo>
                    <a:pt x="211532" y="1804582"/>
                  </a:lnTo>
                  <a:lnTo>
                    <a:pt x="211571" y="1805782"/>
                  </a:lnTo>
                  <a:lnTo>
                    <a:pt x="211032" y="1807559"/>
                  </a:lnTo>
                  <a:lnTo>
                    <a:pt x="210609" y="1809490"/>
                  </a:lnTo>
                  <a:lnTo>
                    <a:pt x="211894" y="1811767"/>
                  </a:lnTo>
                  <a:lnTo>
                    <a:pt x="213387" y="1813305"/>
                  </a:lnTo>
                  <a:lnTo>
                    <a:pt x="216580" y="1810759"/>
                  </a:lnTo>
                  <a:lnTo>
                    <a:pt x="217758" y="1810051"/>
                  </a:lnTo>
                  <a:lnTo>
                    <a:pt x="219043" y="1810028"/>
                  </a:lnTo>
                  <a:lnTo>
                    <a:pt x="220767" y="1809082"/>
                  </a:lnTo>
                  <a:lnTo>
                    <a:pt x="222013" y="1807651"/>
                  </a:lnTo>
                  <a:lnTo>
                    <a:pt x="223206" y="1807159"/>
                  </a:lnTo>
                  <a:lnTo>
                    <a:pt x="225484" y="1807497"/>
                  </a:lnTo>
                  <a:lnTo>
                    <a:pt x="229609" y="1807159"/>
                  </a:lnTo>
                  <a:lnTo>
                    <a:pt x="234418" y="1809405"/>
                  </a:lnTo>
                  <a:lnTo>
                    <a:pt x="234834" y="1810090"/>
                  </a:lnTo>
                  <a:lnTo>
                    <a:pt x="237235" y="1812713"/>
                  </a:lnTo>
                  <a:lnTo>
                    <a:pt x="238074" y="1814013"/>
                  </a:lnTo>
                  <a:lnTo>
                    <a:pt x="238866" y="1814429"/>
                  </a:lnTo>
                  <a:lnTo>
                    <a:pt x="240152" y="1815706"/>
                  </a:lnTo>
                  <a:lnTo>
                    <a:pt x="241860" y="1816505"/>
                  </a:lnTo>
                  <a:lnTo>
                    <a:pt x="243053" y="1816259"/>
                  </a:lnTo>
                  <a:lnTo>
                    <a:pt x="243622" y="1816683"/>
                  </a:lnTo>
                  <a:lnTo>
                    <a:pt x="244153" y="1817683"/>
                  </a:lnTo>
                  <a:lnTo>
                    <a:pt x="244192" y="1819390"/>
                  </a:lnTo>
                  <a:lnTo>
                    <a:pt x="244022" y="1824252"/>
                  </a:lnTo>
                  <a:lnTo>
                    <a:pt x="243184" y="1825652"/>
                  </a:lnTo>
                  <a:lnTo>
                    <a:pt x="242299" y="1826791"/>
                  </a:lnTo>
                  <a:lnTo>
                    <a:pt x="242075" y="1827676"/>
                  </a:lnTo>
                  <a:lnTo>
                    <a:pt x="242160" y="1828745"/>
                  </a:lnTo>
                  <a:lnTo>
                    <a:pt x="243522" y="1830830"/>
                  </a:lnTo>
                  <a:lnTo>
                    <a:pt x="245277" y="1834068"/>
                  </a:lnTo>
                  <a:lnTo>
                    <a:pt x="245685" y="1835945"/>
                  </a:lnTo>
                  <a:lnTo>
                    <a:pt x="245685" y="1837353"/>
                  </a:lnTo>
                  <a:lnTo>
                    <a:pt x="243291" y="1841476"/>
                  </a:lnTo>
                  <a:lnTo>
                    <a:pt x="242491" y="1842438"/>
                  </a:lnTo>
                  <a:lnTo>
                    <a:pt x="241937" y="1844461"/>
                  </a:lnTo>
                  <a:lnTo>
                    <a:pt x="241645" y="1846515"/>
                  </a:lnTo>
                  <a:lnTo>
                    <a:pt x="241814" y="1847362"/>
                  </a:lnTo>
                  <a:lnTo>
                    <a:pt x="245816" y="1850623"/>
                  </a:lnTo>
                  <a:lnTo>
                    <a:pt x="248778" y="1852385"/>
                  </a:lnTo>
                  <a:lnTo>
                    <a:pt x="249440" y="1853246"/>
                  </a:lnTo>
                  <a:lnTo>
                    <a:pt x="249502" y="1853777"/>
                  </a:lnTo>
                  <a:lnTo>
                    <a:pt x="247924" y="1857270"/>
                  </a:lnTo>
                  <a:lnTo>
                    <a:pt x="247770" y="1858208"/>
                  </a:lnTo>
                  <a:lnTo>
                    <a:pt x="250148" y="1859655"/>
                  </a:lnTo>
                  <a:lnTo>
                    <a:pt x="251456" y="1861924"/>
                  </a:lnTo>
                  <a:lnTo>
                    <a:pt x="252611" y="1865616"/>
                  </a:lnTo>
                  <a:lnTo>
                    <a:pt x="254865" y="1869148"/>
                  </a:lnTo>
                  <a:lnTo>
                    <a:pt x="259721" y="1872263"/>
                  </a:lnTo>
                  <a:lnTo>
                    <a:pt x="263253" y="1874294"/>
                  </a:lnTo>
                  <a:lnTo>
                    <a:pt x="263984" y="1875217"/>
                  </a:lnTo>
                  <a:lnTo>
                    <a:pt x="264238" y="1876317"/>
                  </a:lnTo>
                  <a:lnTo>
                    <a:pt x="263969" y="1878725"/>
                  </a:lnTo>
                  <a:lnTo>
                    <a:pt x="263061" y="1881656"/>
                  </a:lnTo>
                  <a:lnTo>
                    <a:pt x="262438" y="1883279"/>
                  </a:lnTo>
                  <a:lnTo>
                    <a:pt x="263877" y="1883956"/>
                  </a:lnTo>
                  <a:lnTo>
                    <a:pt x="267578" y="1883779"/>
                  </a:lnTo>
                  <a:lnTo>
                    <a:pt x="272072" y="1884348"/>
                  </a:lnTo>
                  <a:lnTo>
                    <a:pt x="277467" y="1887564"/>
                  </a:lnTo>
                  <a:lnTo>
                    <a:pt x="277482" y="1889003"/>
                  </a:lnTo>
                  <a:lnTo>
                    <a:pt x="276928" y="1890311"/>
                  </a:lnTo>
                  <a:lnTo>
                    <a:pt x="277298" y="1891688"/>
                  </a:lnTo>
                  <a:lnTo>
                    <a:pt x="277890" y="1892857"/>
                  </a:lnTo>
                  <a:lnTo>
                    <a:pt x="282554" y="1896434"/>
                  </a:lnTo>
                  <a:lnTo>
                    <a:pt x="283000" y="1897473"/>
                  </a:lnTo>
                  <a:lnTo>
                    <a:pt x="283085" y="1899211"/>
                  </a:lnTo>
                  <a:lnTo>
                    <a:pt x="282954" y="1900480"/>
                  </a:lnTo>
                  <a:lnTo>
                    <a:pt x="281661" y="1900750"/>
                  </a:lnTo>
                  <a:lnTo>
                    <a:pt x="280222" y="1901342"/>
                  </a:lnTo>
                  <a:lnTo>
                    <a:pt x="277875" y="1902857"/>
                  </a:lnTo>
                  <a:lnTo>
                    <a:pt x="276944" y="1905004"/>
                  </a:lnTo>
                  <a:lnTo>
                    <a:pt x="273150" y="1907958"/>
                  </a:lnTo>
                  <a:lnTo>
                    <a:pt x="270803" y="1909289"/>
                  </a:lnTo>
                  <a:lnTo>
                    <a:pt x="268932" y="1909350"/>
                  </a:lnTo>
                  <a:lnTo>
                    <a:pt x="264492" y="1908750"/>
                  </a:lnTo>
                  <a:lnTo>
                    <a:pt x="262930" y="1907296"/>
                  </a:lnTo>
                  <a:lnTo>
                    <a:pt x="262284" y="1905958"/>
                  </a:lnTo>
                  <a:lnTo>
                    <a:pt x="260575" y="1905358"/>
                  </a:lnTo>
                  <a:lnTo>
                    <a:pt x="258305" y="1905304"/>
                  </a:lnTo>
                  <a:lnTo>
                    <a:pt x="255173" y="1905535"/>
                  </a:lnTo>
                  <a:lnTo>
                    <a:pt x="254534" y="1905935"/>
                  </a:lnTo>
                  <a:lnTo>
                    <a:pt x="254019" y="1907581"/>
                  </a:lnTo>
                  <a:lnTo>
                    <a:pt x="252688" y="1910381"/>
                  </a:lnTo>
                  <a:lnTo>
                    <a:pt x="251733" y="1911966"/>
                  </a:lnTo>
                  <a:lnTo>
                    <a:pt x="252526" y="1912928"/>
                  </a:lnTo>
                  <a:lnTo>
                    <a:pt x="253773" y="1914943"/>
                  </a:lnTo>
                  <a:lnTo>
                    <a:pt x="255712" y="1917505"/>
                  </a:lnTo>
                  <a:lnTo>
                    <a:pt x="257705" y="1919774"/>
                  </a:lnTo>
                  <a:lnTo>
                    <a:pt x="258344" y="1921159"/>
                  </a:lnTo>
                  <a:lnTo>
                    <a:pt x="258321" y="1922143"/>
                  </a:lnTo>
                  <a:lnTo>
                    <a:pt x="257366" y="1923305"/>
                  </a:lnTo>
                  <a:lnTo>
                    <a:pt x="257513" y="1925644"/>
                  </a:lnTo>
                  <a:lnTo>
                    <a:pt x="259452" y="1928713"/>
                  </a:lnTo>
                  <a:lnTo>
                    <a:pt x="258798" y="1929198"/>
                  </a:lnTo>
                  <a:lnTo>
                    <a:pt x="258605" y="1932959"/>
                  </a:lnTo>
                  <a:lnTo>
                    <a:pt x="258621" y="1936968"/>
                  </a:lnTo>
                  <a:lnTo>
                    <a:pt x="259144" y="1937937"/>
                  </a:lnTo>
                  <a:lnTo>
                    <a:pt x="260191" y="1938737"/>
                  </a:lnTo>
                  <a:lnTo>
                    <a:pt x="261068" y="1940198"/>
                  </a:lnTo>
                  <a:lnTo>
                    <a:pt x="262538" y="1943530"/>
                  </a:lnTo>
                  <a:lnTo>
                    <a:pt x="262638" y="1944399"/>
                  </a:lnTo>
                  <a:lnTo>
                    <a:pt x="263053" y="1944460"/>
                  </a:lnTo>
                  <a:lnTo>
                    <a:pt x="265070" y="1945460"/>
                  </a:lnTo>
                  <a:lnTo>
                    <a:pt x="267186" y="1946307"/>
                  </a:lnTo>
                  <a:lnTo>
                    <a:pt x="268648" y="1946360"/>
                  </a:lnTo>
                  <a:lnTo>
                    <a:pt x="270387" y="1946168"/>
                  </a:lnTo>
                  <a:lnTo>
                    <a:pt x="272434" y="1945037"/>
                  </a:lnTo>
                  <a:lnTo>
                    <a:pt x="273858" y="1943945"/>
                  </a:lnTo>
                  <a:lnTo>
                    <a:pt x="275589" y="1938391"/>
                  </a:lnTo>
                  <a:lnTo>
                    <a:pt x="276205" y="1937591"/>
                  </a:lnTo>
                  <a:lnTo>
                    <a:pt x="277159" y="1937152"/>
                  </a:lnTo>
                  <a:lnTo>
                    <a:pt x="278721" y="1937106"/>
                  </a:lnTo>
                  <a:lnTo>
                    <a:pt x="281692" y="1938144"/>
                  </a:lnTo>
                  <a:lnTo>
                    <a:pt x="285170" y="1939075"/>
                  </a:lnTo>
                  <a:lnTo>
                    <a:pt x="287186" y="1938945"/>
                  </a:lnTo>
                  <a:lnTo>
                    <a:pt x="292558" y="1935983"/>
                  </a:lnTo>
                  <a:lnTo>
                    <a:pt x="295551" y="1935521"/>
                  </a:lnTo>
                  <a:lnTo>
                    <a:pt x="299106" y="1936214"/>
                  </a:lnTo>
                  <a:lnTo>
                    <a:pt x="302600" y="1936252"/>
                  </a:lnTo>
                  <a:lnTo>
                    <a:pt x="305232" y="1935821"/>
                  </a:lnTo>
                  <a:lnTo>
                    <a:pt x="307040" y="1936844"/>
                  </a:lnTo>
                  <a:lnTo>
                    <a:pt x="309272" y="1939106"/>
                  </a:lnTo>
                  <a:lnTo>
                    <a:pt x="311288" y="1942460"/>
                  </a:lnTo>
                  <a:lnTo>
                    <a:pt x="313397" y="1948638"/>
                  </a:lnTo>
                  <a:lnTo>
                    <a:pt x="319546" y="1955584"/>
                  </a:lnTo>
                  <a:lnTo>
                    <a:pt x="319646" y="1956938"/>
                  </a:lnTo>
                  <a:lnTo>
                    <a:pt x="319145" y="1957807"/>
                  </a:lnTo>
                  <a:lnTo>
                    <a:pt x="316121" y="1958646"/>
                  </a:lnTo>
                  <a:lnTo>
                    <a:pt x="313566" y="1959100"/>
                  </a:lnTo>
                  <a:lnTo>
                    <a:pt x="313443" y="1960284"/>
                  </a:lnTo>
                  <a:lnTo>
                    <a:pt x="314120" y="1961569"/>
                  </a:lnTo>
                  <a:lnTo>
                    <a:pt x="315290" y="1963446"/>
                  </a:lnTo>
                  <a:lnTo>
                    <a:pt x="315467" y="1965862"/>
                  </a:lnTo>
                  <a:lnTo>
                    <a:pt x="315405" y="1968077"/>
                  </a:lnTo>
                  <a:lnTo>
                    <a:pt x="315905" y="1970031"/>
                  </a:lnTo>
                  <a:lnTo>
                    <a:pt x="316883" y="1970831"/>
                  </a:lnTo>
                  <a:lnTo>
                    <a:pt x="317006" y="1971808"/>
                  </a:lnTo>
                  <a:lnTo>
                    <a:pt x="315882" y="1973008"/>
                  </a:lnTo>
                  <a:lnTo>
                    <a:pt x="315567" y="1973747"/>
                  </a:lnTo>
                  <a:lnTo>
                    <a:pt x="316006" y="1974147"/>
                  </a:lnTo>
                  <a:lnTo>
                    <a:pt x="321554" y="1974378"/>
                  </a:lnTo>
                  <a:lnTo>
                    <a:pt x="324271" y="1975539"/>
                  </a:lnTo>
                  <a:lnTo>
                    <a:pt x="326333" y="1976601"/>
                  </a:lnTo>
                  <a:lnTo>
                    <a:pt x="327372" y="1976701"/>
                  </a:lnTo>
                  <a:lnTo>
                    <a:pt x="329711" y="1976024"/>
                  </a:lnTo>
                  <a:lnTo>
                    <a:pt x="332343" y="1975593"/>
                  </a:lnTo>
                  <a:lnTo>
                    <a:pt x="333936" y="1975532"/>
                  </a:lnTo>
                  <a:lnTo>
                    <a:pt x="334552" y="1976316"/>
                  </a:lnTo>
                  <a:lnTo>
                    <a:pt x="335044" y="1978370"/>
                  </a:lnTo>
                  <a:lnTo>
                    <a:pt x="335967" y="1980424"/>
                  </a:lnTo>
                  <a:lnTo>
                    <a:pt x="336829" y="1981009"/>
                  </a:lnTo>
                  <a:lnTo>
                    <a:pt x="338369" y="1980909"/>
                  </a:lnTo>
                  <a:lnTo>
                    <a:pt x="339292" y="1981009"/>
                  </a:lnTo>
                  <a:lnTo>
                    <a:pt x="339785" y="1981786"/>
                  </a:lnTo>
                  <a:lnTo>
                    <a:pt x="339230" y="1982955"/>
                  </a:lnTo>
                  <a:lnTo>
                    <a:pt x="339353" y="1984224"/>
                  </a:lnTo>
                  <a:lnTo>
                    <a:pt x="340031" y="1985779"/>
                  </a:lnTo>
                  <a:lnTo>
                    <a:pt x="340831" y="1989371"/>
                  </a:lnTo>
                  <a:lnTo>
                    <a:pt x="341570" y="1990440"/>
                  </a:lnTo>
                  <a:lnTo>
                    <a:pt x="342063" y="1991794"/>
                  </a:lnTo>
                  <a:lnTo>
                    <a:pt x="342063" y="1993348"/>
                  </a:lnTo>
                  <a:lnTo>
                    <a:pt x="341447" y="1994702"/>
                  </a:lnTo>
                  <a:lnTo>
                    <a:pt x="341016" y="1995764"/>
                  </a:lnTo>
                  <a:lnTo>
                    <a:pt x="341447" y="1998179"/>
                  </a:lnTo>
                  <a:lnTo>
                    <a:pt x="343109" y="2000879"/>
                  </a:lnTo>
                  <a:lnTo>
                    <a:pt x="344340" y="2001549"/>
                  </a:lnTo>
                  <a:lnTo>
                    <a:pt x="345325" y="2003956"/>
                  </a:lnTo>
                  <a:lnTo>
                    <a:pt x="347110" y="2004726"/>
                  </a:lnTo>
                  <a:lnTo>
                    <a:pt x="349758" y="2002703"/>
                  </a:lnTo>
                  <a:lnTo>
                    <a:pt x="351790" y="2001641"/>
                  </a:lnTo>
                  <a:lnTo>
                    <a:pt x="354329" y="2002233"/>
                  </a:lnTo>
                  <a:lnTo>
                    <a:pt x="356676" y="2002610"/>
                  </a:lnTo>
                  <a:lnTo>
                    <a:pt x="358253" y="2003987"/>
                  </a:lnTo>
                  <a:lnTo>
                    <a:pt x="359415" y="2005880"/>
                  </a:lnTo>
                  <a:lnTo>
                    <a:pt x="360770" y="2006934"/>
                  </a:lnTo>
                  <a:lnTo>
                    <a:pt x="362125" y="2006380"/>
                  </a:lnTo>
                  <a:lnTo>
                    <a:pt x="364949" y="2006934"/>
                  </a:lnTo>
                  <a:lnTo>
                    <a:pt x="366242" y="2008464"/>
                  </a:lnTo>
                  <a:lnTo>
                    <a:pt x="367535" y="2009326"/>
                  </a:lnTo>
                  <a:lnTo>
                    <a:pt x="369197" y="2008080"/>
                  </a:lnTo>
                  <a:lnTo>
                    <a:pt x="370551" y="2006541"/>
                  </a:lnTo>
                  <a:lnTo>
                    <a:pt x="375507" y="2004934"/>
                  </a:lnTo>
                  <a:lnTo>
                    <a:pt x="378585" y="2004534"/>
                  </a:lnTo>
                  <a:lnTo>
                    <a:pt x="379447" y="2004218"/>
                  </a:lnTo>
                  <a:lnTo>
                    <a:pt x="381255" y="2003064"/>
                  </a:lnTo>
                  <a:lnTo>
                    <a:pt x="383164" y="2002295"/>
                  </a:lnTo>
                  <a:lnTo>
                    <a:pt x="384880" y="2002503"/>
                  </a:lnTo>
                  <a:lnTo>
                    <a:pt x="386573" y="2004895"/>
                  </a:lnTo>
                  <a:lnTo>
                    <a:pt x="388327" y="2006541"/>
                  </a:lnTo>
                  <a:lnTo>
                    <a:pt x="388820" y="2009134"/>
                  </a:lnTo>
                  <a:lnTo>
                    <a:pt x="390959" y="2012688"/>
                  </a:lnTo>
                  <a:lnTo>
                    <a:pt x="396277" y="2017542"/>
                  </a:lnTo>
                  <a:lnTo>
                    <a:pt x="398362" y="2019019"/>
                  </a:lnTo>
                  <a:lnTo>
                    <a:pt x="399779" y="2018758"/>
                  </a:lnTo>
                  <a:lnTo>
                    <a:pt x="400517" y="2018373"/>
                  </a:lnTo>
                  <a:lnTo>
                    <a:pt x="400863" y="2017865"/>
                  </a:lnTo>
                  <a:lnTo>
                    <a:pt x="401187" y="2015488"/>
                  </a:lnTo>
                  <a:lnTo>
                    <a:pt x="401856" y="2014611"/>
                  </a:lnTo>
                  <a:lnTo>
                    <a:pt x="402933" y="2014588"/>
                  </a:lnTo>
                  <a:lnTo>
                    <a:pt x="407097" y="2017542"/>
                  </a:lnTo>
                  <a:lnTo>
                    <a:pt x="409274" y="2017865"/>
                  </a:lnTo>
                  <a:lnTo>
                    <a:pt x="411345" y="2017919"/>
                  </a:lnTo>
                  <a:lnTo>
                    <a:pt x="414130" y="2020211"/>
                  </a:lnTo>
                  <a:lnTo>
                    <a:pt x="417185" y="2022204"/>
                  </a:lnTo>
                  <a:lnTo>
                    <a:pt x="419548" y="2022412"/>
                  </a:lnTo>
                  <a:lnTo>
                    <a:pt x="421433" y="2021627"/>
                  </a:lnTo>
                  <a:lnTo>
                    <a:pt x="422726" y="2021150"/>
                  </a:lnTo>
                  <a:lnTo>
                    <a:pt x="423527" y="2021912"/>
                  </a:lnTo>
                  <a:lnTo>
                    <a:pt x="424265" y="2023627"/>
                  </a:lnTo>
                  <a:lnTo>
                    <a:pt x="425497" y="2024958"/>
                  </a:lnTo>
                  <a:lnTo>
                    <a:pt x="426913" y="2025335"/>
                  </a:lnTo>
                  <a:lnTo>
                    <a:pt x="428952" y="2025420"/>
                  </a:lnTo>
                  <a:lnTo>
                    <a:pt x="432492" y="2027989"/>
                  </a:lnTo>
                  <a:lnTo>
                    <a:pt x="435816" y="2030605"/>
                  </a:lnTo>
                  <a:lnTo>
                    <a:pt x="437894" y="2030751"/>
                  </a:lnTo>
                  <a:lnTo>
                    <a:pt x="439656" y="2029981"/>
                  </a:lnTo>
                  <a:lnTo>
                    <a:pt x="441211" y="2029781"/>
                  </a:lnTo>
                  <a:lnTo>
                    <a:pt x="442296" y="2030443"/>
                  </a:lnTo>
                  <a:lnTo>
                    <a:pt x="442603" y="2031574"/>
                  </a:lnTo>
                  <a:lnTo>
                    <a:pt x="441803" y="2033089"/>
                  </a:lnTo>
                  <a:lnTo>
                    <a:pt x="441803" y="2035259"/>
                  </a:lnTo>
                  <a:lnTo>
                    <a:pt x="443281" y="2037336"/>
                  </a:lnTo>
                  <a:lnTo>
                    <a:pt x="443327" y="2039374"/>
                  </a:lnTo>
                  <a:lnTo>
                    <a:pt x="442903" y="2041213"/>
                  </a:lnTo>
                  <a:lnTo>
                    <a:pt x="442065" y="2042905"/>
                  </a:lnTo>
                  <a:lnTo>
                    <a:pt x="440041" y="2045229"/>
                  </a:lnTo>
                  <a:lnTo>
                    <a:pt x="438171" y="2047390"/>
                  </a:lnTo>
                  <a:lnTo>
                    <a:pt x="435362" y="2048290"/>
                  </a:lnTo>
                  <a:lnTo>
                    <a:pt x="433784" y="2049237"/>
                  </a:lnTo>
                  <a:lnTo>
                    <a:pt x="434200" y="2050821"/>
                  </a:lnTo>
                  <a:lnTo>
                    <a:pt x="435231" y="2052298"/>
                  </a:lnTo>
                  <a:lnTo>
                    <a:pt x="437617" y="2053491"/>
                  </a:lnTo>
                  <a:lnTo>
                    <a:pt x="440326" y="2054360"/>
                  </a:lnTo>
                  <a:lnTo>
                    <a:pt x="440641" y="2055321"/>
                  </a:lnTo>
                  <a:lnTo>
                    <a:pt x="440226" y="2055806"/>
                  </a:lnTo>
                  <a:lnTo>
                    <a:pt x="438486" y="2056252"/>
                  </a:lnTo>
                  <a:lnTo>
                    <a:pt x="436085" y="2055798"/>
                  </a:lnTo>
                  <a:lnTo>
                    <a:pt x="435285" y="2056637"/>
                  </a:lnTo>
                  <a:lnTo>
                    <a:pt x="434177" y="2058029"/>
                  </a:lnTo>
                  <a:lnTo>
                    <a:pt x="433438" y="2060537"/>
                  </a:lnTo>
                  <a:lnTo>
                    <a:pt x="432884" y="2062860"/>
                  </a:lnTo>
                  <a:lnTo>
                    <a:pt x="435493" y="2063491"/>
                  </a:lnTo>
                  <a:lnTo>
                    <a:pt x="437009" y="2064437"/>
                  </a:lnTo>
                  <a:lnTo>
                    <a:pt x="437486" y="2066338"/>
                  </a:lnTo>
                  <a:lnTo>
                    <a:pt x="438025" y="2068453"/>
                  </a:lnTo>
                  <a:lnTo>
                    <a:pt x="438186" y="2070353"/>
                  </a:lnTo>
                  <a:lnTo>
                    <a:pt x="437324" y="2071276"/>
                  </a:lnTo>
                  <a:lnTo>
                    <a:pt x="437270" y="2072223"/>
                  </a:lnTo>
                  <a:lnTo>
                    <a:pt x="437678" y="2072692"/>
                  </a:lnTo>
                  <a:lnTo>
                    <a:pt x="438802" y="2072900"/>
                  </a:lnTo>
                  <a:lnTo>
                    <a:pt x="439656" y="2073323"/>
                  </a:lnTo>
                  <a:lnTo>
                    <a:pt x="439725" y="2074323"/>
                  </a:lnTo>
                  <a:lnTo>
                    <a:pt x="438086" y="2076569"/>
                  </a:lnTo>
                  <a:lnTo>
                    <a:pt x="436555" y="2080862"/>
                  </a:lnTo>
                  <a:lnTo>
                    <a:pt x="435732" y="2083139"/>
                  </a:lnTo>
                  <a:lnTo>
                    <a:pt x="435793" y="2085608"/>
                  </a:lnTo>
                  <a:lnTo>
                    <a:pt x="434870" y="2086978"/>
                  </a:lnTo>
                  <a:lnTo>
                    <a:pt x="433138" y="2087047"/>
                  </a:lnTo>
                  <a:lnTo>
                    <a:pt x="427366" y="2087285"/>
                  </a:lnTo>
                  <a:lnTo>
                    <a:pt x="422341" y="2087162"/>
                  </a:lnTo>
                  <a:lnTo>
                    <a:pt x="420171" y="2086808"/>
                  </a:lnTo>
                  <a:lnTo>
                    <a:pt x="416770" y="2086593"/>
                  </a:lnTo>
                  <a:lnTo>
                    <a:pt x="415084" y="2087178"/>
                  </a:lnTo>
                  <a:lnTo>
                    <a:pt x="412853" y="2091116"/>
                  </a:lnTo>
                  <a:lnTo>
                    <a:pt x="411160" y="2092655"/>
                  </a:lnTo>
                  <a:lnTo>
                    <a:pt x="408366" y="2094047"/>
                  </a:lnTo>
                  <a:lnTo>
                    <a:pt x="405296" y="2094447"/>
                  </a:lnTo>
                  <a:lnTo>
                    <a:pt x="403534" y="2096063"/>
                  </a:lnTo>
                  <a:lnTo>
                    <a:pt x="402910" y="2098601"/>
                  </a:lnTo>
                  <a:lnTo>
                    <a:pt x="402864" y="2100848"/>
                  </a:lnTo>
                  <a:lnTo>
                    <a:pt x="402579" y="2101971"/>
                  </a:lnTo>
                  <a:lnTo>
                    <a:pt x="401917" y="2102956"/>
                  </a:lnTo>
                  <a:lnTo>
                    <a:pt x="401679" y="2103656"/>
                  </a:lnTo>
                  <a:lnTo>
                    <a:pt x="401825" y="2104425"/>
                  </a:lnTo>
                  <a:lnTo>
                    <a:pt x="402541" y="2104702"/>
                  </a:lnTo>
                  <a:lnTo>
                    <a:pt x="403395" y="2105056"/>
                  </a:lnTo>
                  <a:lnTo>
                    <a:pt x="403395" y="2105610"/>
                  </a:lnTo>
                  <a:lnTo>
                    <a:pt x="403064" y="2106310"/>
                  </a:lnTo>
                  <a:lnTo>
                    <a:pt x="402110" y="2107079"/>
                  </a:lnTo>
                  <a:lnTo>
                    <a:pt x="401679" y="2108264"/>
                  </a:lnTo>
                  <a:lnTo>
                    <a:pt x="401779" y="2109525"/>
                  </a:lnTo>
                  <a:lnTo>
                    <a:pt x="401964" y="2110918"/>
                  </a:lnTo>
                  <a:lnTo>
                    <a:pt x="407805" y="2108256"/>
                  </a:lnTo>
                  <a:lnTo>
                    <a:pt x="409798" y="2106240"/>
                  </a:lnTo>
                  <a:lnTo>
                    <a:pt x="413792" y="2105533"/>
                  </a:lnTo>
                  <a:lnTo>
                    <a:pt x="413230" y="2106348"/>
                  </a:lnTo>
                  <a:lnTo>
                    <a:pt x="411252" y="2107102"/>
                  </a:lnTo>
                  <a:lnTo>
                    <a:pt x="409267" y="2109056"/>
                  </a:lnTo>
                  <a:lnTo>
                    <a:pt x="411768" y="2109256"/>
                  </a:lnTo>
                  <a:lnTo>
                    <a:pt x="417385" y="2108256"/>
                  </a:lnTo>
                  <a:lnTo>
                    <a:pt x="419448" y="2105194"/>
                  </a:lnTo>
                  <a:lnTo>
                    <a:pt x="423157" y="2105302"/>
                  </a:lnTo>
                  <a:lnTo>
                    <a:pt x="424211" y="2107502"/>
                  </a:lnTo>
                  <a:lnTo>
                    <a:pt x="425265" y="2110471"/>
                  </a:lnTo>
                  <a:lnTo>
                    <a:pt x="425173" y="2111571"/>
                  </a:lnTo>
                  <a:lnTo>
                    <a:pt x="424773" y="2112418"/>
                  </a:lnTo>
                  <a:lnTo>
                    <a:pt x="421664" y="2113072"/>
                  </a:lnTo>
                  <a:lnTo>
                    <a:pt x="414631" y="2116772"/>
                  </a:lnTo>
                  <a:lnTo>
                    <a:pt x="410952" y="2117818"/>
                  </a:lnTo>
                  <a:lnTo>
                    <a:pt x="406804" y="2119703"/>
                  </a:lnTo>
                  <a:lnTo>
                    <a:pt x="407874" y="2122241"/>
                  </a:lnTo>
                  <a:lnTo>
                    <a:pt x="408151" y="2124395"/>
                  </a:lnTo>
                  <a:lnTo>
                    <a:pt x="404750" y="2123934"/>
                  </a:lnTo>
                  <a:lnTo>
                    <a:pt x="402295" y="2123218"/>
                  </a:lnTo>
                  <a:lnTo>
                    <a:pt x="400771" y="2123549"/>
                  </a:lnTo>
                  <a:lnTo>
                    <a:pt x="396631" y="2125826"/>
                  </a:lnTo>
                  <a:lnTo>
                    <a:pt x="394461" y="2125334"/>
                  </a:lnTo>
                  <a:lnTo>
                    <a:pt x="392283" y="2125265"/>
                  </a:lnTo>
                  <a:lnTo>
                    <a:pt x="393214" y="2128519"/>
                  </a:lnTo>
                  <a:lnTo>
                    <a:pt x="395469" y="2132442"/>
                  </a:lnTo>
                  <a:lnTo>
                    <a:pt x="396846" y="2133181"/>
                  </a:lnTo>
                  <a:lnTo>
                    <a:pt x="399009" y="2132827"/>
                  </a:lnTo>
                  <a:lnTo>
                    <a:pt x="404141" y="2137573"/>
                  </a:lnTo>
                  <a:lnTo>
                    <a:pt x="407966" y="2142274"/>
                  </a:lnTo>
                  <a:lnTo>
                    <a:pt x="405981" y="2142597"/>
                  </a:lnTo>
                  <a:lnTo>
                    <a:pt x="404064" y="2142120"/>
                  </a:lnTo>
                  <a:lnTo>
                    <a:pt x="401294" y="2142135"/>
                  </a:lnTo>
                  <a:lnTo>
                    <a:pt x="400194" y="2144989"/>
                  </a:lnTo>
                  <a:lnTo>
                    <a:pt x="399047" y="2147097"/>
                  </a:lnTo>
                  <a:lnTo>
                    <a:pt x="398840" y="2146012"/>
                  </a:lnTo>
                  <a:lnTo>
                    <a:pt x="398924" y="2144551"/>
                  </a:lnTo>
                  <a:lnTo>
                    <a:pt x="397639" y="2143604"/>
                  </a:lnTo>
                  <a:lnTo>
                    <a:pt x="395884" y="2145035"/>
                  </a:lnTo>
                  <a:lnTo>
                    <a:pt x="393891" y="2151289"/>
                  </a:lnTo>
                  <a:lnTo>
                    <a:pt x="390190" y="2155774"/>
                  </a:lnTo>
                  <a:lnTo>
                    <a:pt x="388959" y="2158521"/>
                  </a:lnTo>
                  <a:lnTo>
                    <a:pt x="388905" y="2160521"/>
                  </a:lnTo>
                  <a:lnTo>
                    <a:pt x="389435" y="2160929"/>
                  </a:lnTo>
                  <a:lnTo>
                    <a:pt x="390244" y="2160867"/>
                  </a:lnTo>
                  <a:lnTo>
                    <a:pt x="390267" y="2162667"/>
                  </a:lnTo>
                  <a:lnTo>
                    <a:pt x="389713" y="2164275"/>
                  </a:lnTo>
                  <a:lnTo>
                    <a:pt x="381440" y="2166306"/>
                  </a:lnTo>
                  <a:lnTo>
                    <a:pt x="380347" y="2167490"/>
                  </a:lnTo>
                  <a:lnTo>
                    <a:pt x="377969" y="2166552"/>
                  </a:lnTo>
                  <a:lnTo>
                    <a:pt x="375253" y="2164083"/>
                  </a:lnTo>
                  <a:lnTo>
                    <a:pt x="372836" y="2162752"/>
                  </a:lnTo>
                  <a:lnTo>
                    <a:pt x="371282" y="2163283"/>
                  </a:lnTo>
                  <a:lnTo>
                    <a:pt x="369697" y="2164444"/>
                  </a:lnTo>
                  <a:lnTo>
                    <a:pt x="370589" y="2165167"/>
                  </a:lnTo>
                  <a:lnTo>
                    <a:pt x="371659" y="2165421"/>
                  </a:lnTo>
                  <a:lnTo>
                    <a:pt x="374468" y="2166960"/>
                  </a:lnTo>
                  <a:lnTo>
                    <a:pt x="372998" y="2168121"/>
                  </a:lnTo>
                  <a:lnTo>
                    <a:pt x="367519" y="2170144"/>
                  </a:lnTo>
                  <a:lnTo>
                    <a:pt x="367704" y="2171191"/>
                  </a:lnTo>
                  <a:lnTo>
                    <a:pt x="368204" y="2171952"/>
                  </a:lnTo>
                  <a:lnTo>
                    <a:pt x="374545" y="2173683"/>
                  </a:lnTo>
                  <a:lnTo>
                    <a:pt x="380163" y="2176653"/>
                  </a:lnTo>
                  <a:lnTo>
                    <a:pt x="381879" y="2178691"/>
                  </a:lnTo>
                  <a:lnTo>
                    <a:pt x="383349" y="2182230"/>
                  </a:lnTo>
                  <a:lnTo>
                    <a:pt x="384626" y="2183838"/>
                  </a:lnTo>
                  <a:lnTo>
                    <a:pt x="386435" y="2185053"/>
                  </a:lnTo>
                  <a:lnTo>
                    <a:pt x="388104" y="2185792"/>
                  </a:lnTo>
                  <a:lnTo>
                    <a:pt x="390967" y="2186084"/>
                  </a:lnTo>
                  <a:lnTo>
                    <a:pt x="394130" y="2184953"/>
                  </a:lnTo>
                  <a:lnTo>
                    <a:pt x="401256" y="2193385"/>
                  </a:lnTo>
                  <a:lnTo>
                    <a:pt x="404072" y="2194746"/>
                  </a:lnTo>
                  <a:lnTo>
                    <a:pt x="411068" y="2196439"/>
                  </a:lnTo>
                  <a:lnTo>
                    <a:pt x="412830" y="2197339"/>
                  </a:lnTo>
                  <a:lnTo>
                    <a:pt x="426051" y="2209047"/>
                  </a:lnTo>
                  <a:lnTo>
                    <a:pt x="430091" y="2214094"/>
                  </a:lnTo>
                  <a:lnTo>
                    <a:pt x="437802" y="2221671"/>
                  </a:lnTo>
                  <a:lnTo>
                    <a:pt x="440064" y="2223240"/>
                  </a:lnTo>
                  <a:lnTo>
                    <a:pt x="441041" y="2221317"/>
                  </a:lnTo>
                  <a:lnTo>
                    <a:pt x="442350" y="2219294"/>
                  </a:lnTo>
                  <a:lnTo>
                    <a:pt x="443765" y="2218802"/>
                  </a:lnTo>
                  <a:lnTo>
                    <a:pt x="447913" y="2219602"/>
                  </a:lnTo>
                  <a:lnTo>
                    <a:pt x="451730" y="2220517"/>
                  </a:lnTo>
                  <a:lnTo>
                    <a:pt x="454516" y="2219871"/>
                  </a:lnTo>
                  <a:lnTo>
                    <a:pt x="457833" y="2221471"/>
                  </a:lnTo>
                  <a:lnTo>
                    <a:pt x="460865" y="2223302"/>
                  </a:lnTo>
                  <a:lnTo>
                    <a:pt x="463912" y="2224594"/>
                  </a:lnTo>
                  <a:lnTo>
                    <a:pt x="469853" y="2225810"/>
                  </a:lnTo>
                  <a:lnTo>
                    <a:pt x="472069" y="2227495"/>
                  </a:lnTo>
                  <a:lnTo>
                    <a:pt x="474655" y="2229179"/>
                  </a:lnTo>
                  <a:lnTo>
                    <a:pt x="484790" y="2230033"/>
                  </a:lnTo>
                  <a:lnTo>
                    <a:pt x="485605" y="2229772"/>
                  </a:lnTo>
                  <a:lnTo>
                    <a:pt x="486352" y="2229526"/>
                  </a:lnTo>
                  <a:lnTo>
                    <a:pt x="489753" y="2228910"/>
                  </a:lnTo>
                  <a:lnTo>
                    <a:pt x="492762" y="2229026"/>
                  </a:lnTo>
                  <a:lnTo>
                    <a:pt x="495941" y="2231064"/>
                  </a:lnTo>
                  <a:lnTo>
                    <a:pt x="497972" y="2230949"/>
                  </a:lnTo>
                  <a:lnTo>
                    <a:pt x="500142" y="2230641"/>
                  </a:lnTo>
                  <a:lnTo>
                    <a:pt x="502936" y="2231733"/>
                  </a:lnTo>
                  <a:lnTo>
                    <a:pt x="505129" y="2232949"/>
                  </a:lnTo>
                  <a:lnTo>
                    <a:pt x="505314" y="2234180"/>
                  </a:lnTo>
                  <a:lnTo>
                    <a:pt x="507238" y="2235964"/>
                  </a:lnTo>
                  <a:lnTo>
                    <a:pt x="512824" y="2238680"/>
                  </a:lnTo>
                  <a:lnTo>
                    <a:pt x="517357" y="2240211"/>
                  </a:lnTo>
                  <a:lnTo>
                    <a:pt x="518773" y="2241288"/>
                  </a:lnTo>
                  <a:lnTo>
                    <a:pt x="522213" y="2243065"/>
                  </a:lnTo>
                  <a:lnTo>
                    <a:pt x="522559" y="2243626"/>
                  </a:lnTo>
                  <a:lnTo>
                    <a:pt x="522490" y="2244350"/>
                  </a:lnTo>
                  <a:lnTo>
                    <a:pt x="521513" y="2245680"/>
                  </a:lnTo>
                  <a:lnTo>
                    <a:pt x="521258" y="2246865"/>
                  </a:lnTo>
                  <a:lnTo>
                    <a:pt x="521720" y="2247542"/>
                  </a:lnTo>
                  <a:lnTo>
                    <a:pt x="523152" y="2248188"/>
                  </a:lnTo>
                  <a:lnTo>
                    <a:pt x="525992" y="2248334"/>
                  </a:lnTo>
                  <a:lnTo>
                    <a:pt x="527015" y="2247488"/>
                  </a:lnTo>
                  <a:lnTo>
                    <a:pt x="529131" y="2246880"/>
                  </a:lnTo>
                  <a:lnTo>
                    <a:pt x="531224" y="2245788"/>
                  </a:lnTo>
                  <a:lnTo>
                    <a:pt x="534025" y="2244334"/>
                  </a:lnTo>
                  <a:lnTo>
                    <a:pt x="537834" y="2243011"/>
                  </a:lnTo>
                  <a:lnTo>
                    <a:pt x="539359" y="2243011"/>
                  </a:lnTo>
                  <a:lnTo>
                    <a:pt x="540820" y="2243411"/>
                  </a:lnTo>
                  <a:lnTo>
                    <a:pt x="541844" y="2244150"/>
                  </a:lnTo>
                  <a:lnTo>
                    <a:pt x="543560" y="2246865"/>
                  </a:lnTo>
                  <a:lnTo>
                    <a:pt x="545276" y="2243057"/>
                  </a:lnTo>
                  <a:lnTo>
                    <a:pt x="545722" y="2242772"/>
                  </a:lnTo>
                  <a:lnTo>
                    <a:pt x="547285" y="2243542"/>
                  </a:lnTo>
                  <a:lnTo>
                    <a:pt x="550055" y="2244603"/>
                  </a:lnTo>
                  <a:lnTo>
                    <a:pt x="551971" y="2245165"/>
                  </a:lnTo>
                  <a:lnTo>
                    <a:pt x="553002" y="2245950"/>
                  </a:lnTo>
                  <a:lnTo>
                    <a:pt x="555926" y="2249411"/>
                  </a:lnTo>
                  <a:lnTo>
                    <a:pt x="560659" y="2249234"/>
                  </a:lnTo>
                  <a:lnTo>
                    <a:pt x="562660" y="2249765"/>
                  </a:lnTo>
                  <a:lnTo>
                    <a:pt x="563737" y="2250335"/>
                  </a:lnTo>
                  <a:lnTo>
                    <a:pt x="564222" y="2251004"/>
                  </a:lnTo>
                  <a:lnTo>
                    <a:pt x="563376" y="2254435"/>
                  </a:lnTo>
                  <a:lnTo>
                    <a:pt x="562206" y="2257997"/>
                  </a:lnTo>
                  <a:lnTo>
                    <a:pt x="562298" y="2258858"/>
                  </a:lnTo>
                  <a:lnTo>
                    <a:pt x="564199" y="2260197"/>
                  </a:lnTo>
                  <a:lnTo>
                    <a:pt x="566777" y="2261620"/>
                  </a:lnTo>
                  <a:lnTo>
                    <a:pt x="568170" y="2262758"/>
                  </a:lnTo>
                  <a:lnTo>
                    <a:pt x="569116" y="2263782"/>
                  </a:lnTo>
                  <a:lnTo>
                    <a:pt x="571156" y="2264559"/>
                  </a:lnTo>
                  <a:lnTo>
                    <a:pt x="573564" y="2265043"/>
                  </a:lnTo>
                  <a:lnTo>
                    <a:pt x="574703" y="2265105"/>
                  </a:lnTo>
                  <a:lnTo>
                    <a:pt x="575896" y="2265959"/>
                  </a:lnTo>
                  <a:lnTo>
                    <a:pt x="578998" y="2267566"/>
                  </a:lnTo>
                  <a:lnTo>
                    <a:pt x="579390" y="2267966"/>
                  </a:lnTo>
                  <a:lnTo>
                    <a:pt x="581714" y="2268559"/>
                  </a:lnTo>
                  <a:lnTo>
                    <a:pt x="582030" y="2270236"/>
                  </a:lnTo>
                  <a:lnTo>
                    <a:pt x="582445" y="2270590"/>
                  </a:lnTo>
                  <a:lnTo>
                    <a:pt x="583407" y="2270390"/>
                  </a:lnTo>
                  <a:lnTo>
                    <a:pt x="585007" y="2269690"/>
                  </a:lnTo>
                  <a:lnTo>
                    <a:pt x="586285" y="2270228"/>
                  </a:lnTo>
                  <a:lnTo>
                    <a:pt x="587932" y="2272221"/>
                  </a:lnTo>
                  <a:lnTo>
                    <a:pt x="590202" y="2274321"/>
                  </a:lnTo>
                  <a:lnTo>
                    <a:pt x="591433" y="2275736"/>
                  </a:lnTo>
                  <a:lnTo>
                    <a:pt x="591918" y="2276706"/>
                  </a:lnTo>
                  <a:lnTo>
                    <a:pt x="593080" y="2277652"/>
                  </a:lnTo>
                  <a:lnTo>
                    <a:pt x="594781" y="2278760"/>
                  </a:lnTo>
                  <a:lnTo>
                    <a:pt x="596135" y="2280498"/>
                  </a:lnTo>
                  <a:lnTo>
                    <a:pt x="597343" y="2284529"/>
                  </a:lnTo>
                  <a:lnTo>
                    <a:pt x="598567" y="2285460"/>
                  </a:lnTo>
                  <a:lnTo>
                    <a:pt x="602946" y="2286991"/>
                  </a:lnTo>
                  <a:lnTo>
                    <a:pt x="604485" y="2287306"/>
                  </a:lnTo>
                  <a:lnTo>
                    <a:pt x="608787" y="2287845"/>
                  </a:lnTo>
                  <a:lnTo>
                    <a:pt x="610303" y="2287460"/>
                  </a:lnTo>
                  <a:lnTo>
                    <a:pt x="612519" y="2283991"/>
                  </a:lnTo>
                  <a:lnTo>
                    <a:pt x="614512" y="2280413"/>
                  </a:lnTo>
                  <a:lnTo>
                    <a:pt x="616375" y="2279667"/>
                  </a:lnTo>
                  <a:lnTo>
                    <a:pt x="619737" y="2277936"/>
                  </a:lnTo>
                  <a:lnTo>
                    <a:pt x="621753" y="2276298"/>
                  </a:lnTo>
                  <a:lnTo>
                    <a:pt x="622600" y="2274528"/>
                  </a:lnTo>
                  <a:lnTo>
                    <a:pt x="624501" y="2271190"/>
                  </a:lnTo>
                  <a:lnTo>
                    <a:pt x="625670" y="2269305"/>
                  </a:lnTo>
                  <a:lnTo>
                    <a:pt x="623593" y="2267551"/>
                  </a:lnTo>
                  <a:lnTo>
                    <a:pt x="622500" y="2267005"/>
                  </a:lnTo>
                  <a:lnTo>
                    <a:pt x="621576" y="2266151"/>
                  </a:lnTo>
                  <a:lnTo>
                    <a:pt x="619830" y="2262482"/>
                  </a:lnTo>
                  <a:lnTo>
                    <a:pt x="618229" y="2259558"/>
                  </a:lnTo>
                  <a:lnTo>
                    <a:pt x="615020" y="2254535"/>
                  </a:lnTo>
                  <a:lnTo>
                    <a:pt x="609448" y="2246957"/>
                  </a:lnTo>
                  <a:lnTo>
                    <a:pt x="608317" y="2246042"/>
                  </a:lnTo>
                  <a:lnTo>
                    <a:pt x="607409" y="2244988"/>
                  </a:lnTo>
                  <a:lnTo>
                    <a:pt x="607001" y="2241172"/>
                  </a:lnTo>
                  <a:lnTo>
                    <a:pt x="605401" y="2238457"/>
                  </a:lnTo>
                  <a:lnTo>
                    <a:pt x="603115" y="2236588"/>
                  </a:lnTo>
                  <a:lnTo>
                    <a:pt x="602253" y="2235626"/>
                  </a:lnTo>
                  <a:lnTo>
                    <a:pt x="601699" y="2234587"/>
                  </a:lnTo>
                  <a:lnTo>
                    <a:pt x="602776" y="2229172"/>
                  </a:lnTo>
                  <a:lnTo>
                    <a:pt x="602753" y="2227641"/>
                  </a:lnTo>
                  <a:lnTo>
                    <a:pt x="602276" y="2224356"/>
                  </a:lnTo>
                  <a:lnTo>
                    <a:pt x="602692" y="2220563"/>
                  </a:lnTo>
                  <a:lnTo>
                    <a:pt x="603969" y="2215355"/>
                  </a:lnTo>
                  <a:lnTo>
                    <a:pt x="605262" y="2211755"/>
                  </a:lnTo>
                  <a:lnTo>
                    <a:pt x="605670" y="2209409"/>
                  </a:lnTo>
                  <a:lnTo>
                    <a:pt x="603861" y="2210901"/>
                  </a:lnTo>
                  <a:lnTo>
                    <a:pt x="601707" y="2219225"/>
                  </a:lnTo>
                  <a:lnTo>
                    <a:pt x="600984" y="2212540"/>
                  </a:lnTo>
                  <a:lnTo>
                    <a:pt x="599521" y="2206170"/>
                  </a:lnTo>
                  <a:lnTo>
                    <a:pt x="598344" y="2202877"/>
                  </a:lnTo>
                  <a:lnTo>
                    <a:pt x="596682" y="2200200"/>
                  </a:lnTo>
                  <a:lnTo>
                    <a:pt x="594365" y="2198116"/>
                  </a:lnTo>
                  <a:lnTo>
                    <a:pt x="592226" y="2195662"/>
                  </a:lnTo>
                  <a:lnTo>
                    <a:pt x="589894" y="2194346"/>
                  </a:lnTo>
                  <a:lnTo>
                    <a:pt x="586378" y="2193338"/>
                  </a:lnTo>
                  <a:lnTo>
                    <a:pt x="585685" y="2192400"/>
                  </a:lnTo>
                  <a:lnTo>
                    <a:pt x="585385" y="2190846"/>
                  </a:lnTo>
                  <a:lnTo>
                    <a:pt x="585577" y="2189115"/>
                  </a:lnTo>
                  <a:lnTo>
                    <a:pt x="586424" y="2186223"/>
                  </a:lnTo>
                  <a:lnTo>
                    <a:pt x="588278" y="2184353"/>
                  </a:lnTo>
                  <a:lnTo>
                    <a:pt x="590795" y="2182407"/>
                  </a:lnTo>
                  <a:lnTo>
                    <a:pt x="591356" y="2181107"/>
                  </a:lnTo>
                  <a:lnTo>
                    <a:pt x="591772" y="2179576"/>
                  </a:lnTo>
                  <a:lnTo>
                    <a:pt x="592557" y="2180738"/>
                  </a:lnTo>
                  <a:lnTo>
                    <a:pt x="593519" y="2181368"/>
                  </a:lnTo>
                  <a:lnTo>
                    <a:pt x="594189" y="2178668"/>
                  </a:lnTo>
                  <a:lnTo>
                    <a:pt x="595197" y="2176737"/>
                  </a:lnTo>
                  <a:lnTo>
                    <a:pt x="596489" y="2175076"/>
                  </a:lnTo>
                  <a:lnTo>
                    <a:pt x="598098" y="2171260"/>
                  </a:lnTo>
                  <a:lnTo>
                    <a:pt x="599290" y="2169175"/>
                  </a:lnTo>
                  <a:lnTo>
                    <a:pt x="600152" y="2166821"/>
                  </a:lnTo>
                  <a:lnTo>
                    <a:pt x="600629" y="2162959"/>
                  </a:lnTo>
                  <a:lnTo>
                    <a:pt x="601522" y="2162590"/>
                  </a:lnTo>
                  <a:lnTo>
                    <a:pt x="602261" y="2161913"/>
                  </a:lnTo>
                  <a:lnTo>
                    <a:pt x="602815" y="2160813"/>
                  </a:lnTo>
                  <a:lnTo>
                    <a:pt x="603138" y="2159605"/>
                  </a:lnTo>
                  <a:lnTo>
                    <a:pt x="603023" y="2157405"/>
                  </a:lnTo>
                  <a:lnTo>
                    <a:pt x="601707" y="2155005"/>
                  </a:lnTo>
                  <a:lnTo>
                    <a:pt x="602053" y="2154759"/>
                  </a:lnTo>
                  <a:lnTo>
                    <a:pt x="602684" y="2155174"/>
                  </a:lnTo>
                  <a:lnTo>
                    <a:pt x="604108" y="2156405"/>
                  </a:lnTo>
                  <a:lnTo>
                    <a:pt x="605385" y="2157951"/>
                  </a:lnTo>
                  <a:lnTo>
                    <a:pt x="605739" y="2155713"/>
                  </a:lnTo>
                  <a:lnTo>
                    <a:pt x="606847" y="2154805"/>
                  </a:lnTo>
                  <a:lnTo>
                    <a:pt x="608202" y="2155428"/>
                  </a:lnTo>
                  <a:lnTo>
                    <a:pt x="609633" y="2155520"/>
                  </a:lnTo>
                  <a:lnTo>
                    <a:pt x="614443" y="2153736"/>
                  </a:lnTo>
                  <a:lnTo>
                    <a:pt x="616736" y="2153243"/>
                  </a:lnTo>
                  <a:lnTo>
                    <a:pt x="618860" y="2151982"/>
                  </a:lnTo>
                  <a:lnTo>
                    <a:pt x="623816" y="2147128"/>
                  </a:lnTo>
                  <a:lnTo>
                    <a:pt x="624901" y="2146905"/>
                  </a:lnTo>
                  <a:lnTo>
                    <a:pt x="626024" y="2147128"/>
                  </a:lnTo>
                  <a:lnTo>
                    <a:pt x="627063" y="2148028"/>
                  </a:lnTo>
                  <a:lnTo>
                    <a:pt x="628194" y="2148551"/>
                  </a:lnTo>
                  <a:lnTo>
                    <a:pt x="629056" y="2148305"/>
                  </a:lnTo>
                  <a:lnTo>
                    <a:pt x="629487" y="2147566"/>
                  </a:lnTo>
                  <a:lnTo>
                    <a:pt x="628494" y="2145843"/>
                  </a:lnTo>
                  <a:lnTo>
                    <a:pt x="628148" y="2144212"/>
                  </a:lnTo>
                  <a:lnTo>
                    <a:pt x="628071" y="2142435"/>
                  </a:lnTo>
                  <a:lnTo>
                    <a:pt x="629349" y="2141981"/>
                  </a:lnTo>
                  <a:lnTo>
                    <a:pt x="630803" y="2141989"/>
                  </a:lnTo>
                  <a:lnTo>
                    <a:pt x="636621" y="2139235"/>
                  </a:lnTo>
                  <a:lnTo>
                    <a:pt x="637298" y="2138019"/>
                  </a:lnTo>
                  <a:lnTo>
                    <a:pt x="637614" y="2136358"/>
                  </a:lnTo>
                  <a:lnTo>
                    <a:pt x="640215" y="2136050"/>
                  </a:lnTo>
                  <a:lnTo>
                    <a:pt x="639923" y="2134627"/>
                  </a:lnTo>
                  <a:lnTo>
                    <a:pt x="638884" y="2134265"/>
                  </a:lnTo>
                  <a:lnTo>
                    <a:pt x="634020" y="2131357"/>
                  </a:lnTo>
                  <a:lnTo>
                    <a:pt x="630026" y="2129296"/>
                  </a:lnTo>
                  <a:lnTo>
                    <a:pt x="626479" y="2127465"/>
                  </a:lnTo>
                  <a:lnTo>
                    <a:pt x="625963" y="2127134"/>
                  </a:lnTo>
                  <a:lnTo>
                    <a:pt x="624993" y="2126242"/>
                  </a:lnTo>
                  <a:lnTo>
                    <a:pt x="624301" y="2124849"/>
                  </a:lnTo>
                  <a:lnTo>
                    <a:pt x="624154" y="2123326"/>
                  </a:lnTo>
                  <a:lnTo>
                    <a:pt x="624501" y="2122203"/>
                  </a:lnTo>
                  <a:lnTo>
                    <a:pt x="625363" y="2121488"/>
                  </a:lnTo>
                  <a:lnTo>
                    <a:pt x="626378" y="2121211"/>
                  </a:lnTo>
                  <a:lnTo>
                    <a:pt x="627279" y="2121441"/>
                  </a:lnTo>
                  <a:lnTo>
                    <a:pt x="628279" y="2122126"/>
                  </a:lnTo>
                  <a:lnTo>
                    <a:pt x="630065" y="2122957"/>
                  </a:lnTo>
                  <a:lnTo>
                    <a:pt x="632381" y="2123111"/>
                  </a:lnTo>
                  <a:lnTo>
                    <a:pt x="633828" y="2122472"/>
                  </a:lnTo>
                  <a:lnTo>
                    <a:pt x="634020" y="2120941"/>
                  </a:lnTo>
                  <a:lnTo>
                    <a:pt x="631265" y="2115264"/>
                  </a:lnTo>
                  <a:lnTo>
                    <a:pt x="628726" y="2110671"/>
                  </a:lnTo>
                  <a:lnTo>
                    <a:pt x="626270" y="2105548"/>
                  </a:lnTo>
                  <a:lnTo>
                    <a:pt x="625232" y="2103686"/>
                  </a:lnTo>
                  <a:lnTo>
                    <a:pt x="622223" y="2099378"/>
                  </a:lnTo>
                  <a:lnTo>
                    <a:pt x="619252" y="2095124"/>
                  </a:lnTo>
                  <a:lnTo>
                    <a:pt x="616905" y="2091324"/>
                  </a:lnTo>
                  <a:lnTo>
                    <a:pt x="615674" y="2090155"/>
                  </a:lnTo>
                  <a:lnTo>
                    <a:pt x="611888" y="2089670"/>
                  </a:lnTo>
                  <a:lnTo>
                    <a:pt x="604670" y="2088731"/>
                  </a:lnTo>
                  <a:lnTo>
                    <a:pt x="602115" y="2088285"/>
                  </a:lnTo>
                  <a:lnTo>
                    <a:pt x="600068" y="2089416"/>
                  </a:lnTo>
                  <a:lnTo>
                    <a:pt x="598013" y="2090301"/>
                  </a:lnTo>
                  <a:lnTo>
                    <a:pt x="596066" y="2088654"/>
                  </a:lnTo>
                  <a:lnTo>
                    <a:pt x="594527" y="2085947"/>
                  </a:lnTo>
                  <a:lnTo>
                    <a:pt x="593719" y="2083669"/>
                  </a:lnTo>
                  <a:lnTo>
                    <a:pt x="594112" y="2081339"/>
                  </a:lnTo>
                  <a:lnTo>
                    <a:pt x="594273" y="2077892"/>
                  </a:lnTo>
                  <a:lnTo>
                    <a:pt x="593096" y="2074492"/>
                  </a:lnTo>
                  <a:lnTo>
                    <a:pt x="591795" y="2072807"/>
                  </a:lnTo>
                  <a:lnTo>
                    <a:pt x="588532" y="2071538"/>
                  </a:lnTo>
                  <a:lnTo>
                    <a:pt x="584377" y="2068669"/>
                  </a:lnTo>
                  <a:lnTo>
                    <a:pt x="583261" y="2063414"/>
                  </a:lnTo>
                  <a:lnTo>
                    <a:pt x="585277" y="2055860"/>
                  </a:lnTo>
                  <a:lnTo>
                    <a:pt x="588525" y="2050490"/>
                  </a:lnTo>
                  <a:lnTo>
                    <a:pt x="590887" y="2048236"/>
                  </a:lnTo>
                  <a:lnTo>
                    <a:pt x="592011" y="2046267"/>
                  </a:lnTo>
                  <a:lnTo>
                    <a:pt x="592380" y="2044559"/>
                  </a:lnTo>
                  <a:lnTo>
                    <a:pt x="592095" y="2042928"/>
                  </a:lnTo>
                  <a:lnTo>
                    <a:pt x="590695" y="2041190"/>
                  </a:lnTo>
                  <a:lnTo>
                    <a:pt x="588525" y="2039497"/>
                  </a:lnTo>
                  <a:lnTo>
                    <a:pt x="587424" y="2037413"/>
                  </a:lnTo>
                  <a:lnTo>
                    <a:pt x="587878" y="2032935"/>
                  </a:lnTo>
                  <a:lnTo>
                    <a:pt x="589317" y="2026466"/>
                  </a:lnTo>
                  <a:lnTo>
                    <a:pt x="591533" y="2021273"/>
                  </a:lnTo>
                  <a:lnTo>
                    <a:pt x="594504" y="2018388"/>
                  </a:lnTo>
                  <a:lnTo>
                    <a:pt x="597066" y="2016319"/>
                  </a:lnTo>
                  <a:lnTo>
                    <a:pt x="598074" y="2014388"/>
                  </a:lnTo>
                  <a:lnTo>
                    <a:pt x="598128" y="2011642"/>
                  </a:lnTo>
                  <a:lnTo>
                    <a:pt x="598067" y="2009049"/>
                  </a:lnTo>
                  <a:lnTo>
                    <a:pt x="598752" y="2007165"/>
                  </a:lnTo>
                  <a:lnTo>
                    <a:pt x="599829" y="2005664"/>
                  </a:lnTo>
                  <a:lnTo>
                    <a:pt x="600968" y="2004318"/>
                  </a:lnTo>
                  <a:lnTo>
                    <a:pt x="602569" y="2002810"/>
                  </a:lnTo>
                  <a:lnTo>
                    <a:pt x="604646" y="2002441"/>
                  </a:lnTo>
                  <a:lnTo>
                    <a:pt x="606932" y="2003641"/>
                  </a:lnTo>
                  <a:lnTo>
                    <a:pt x="610041" y="2006865"/>
                  </a:lnTo>
                  <a:lnTo>
                    <a:pt x="614597" y="2013211"/>
                  </a:lnTo>
                  <a:lnTo>
                    <a:pt x="617198" y="2017357"/>
                  </a:lnTo>
                  <a:lnTo>
                    <a:pt x="618137" y="2018635"/>
                  </a:lnTo>
                  <a:lnTo>
                    <a:pt x="620514" y="2021096"/>
                  </a:lnTo>
                  <a:lnTo>
                    <a:pt x="622661" y="2022089"/>
                  </a:lnTo>
                  <a:lnTo>
                    <a:pt x="626240" y="2020550"/>
                  </a:lnTo>
                  <a:lnTo>
                    <a:pt x="629672" y="2018758"/>
                  </a:lnTo>
                  <a:lnTo>
                    <a:pt x="630780" y="2017619"/>
                  </a:lnTo>
                  <a:lnTo>
                    <a:pt x="631488" y="2015919"/>
                  </a:lnTo>
                  <a:lnTo>
                    <a:pt x="630942" y="2013011"/>
                  </a:lnTo>
                  <a:lnTo>
                    <a:pt x="630226" y="2011111"/>
                  </a:lnTo>
                  <a:lnTo>
                    <a:pt x="629464" y="2008688"/>
                  </a:lnTo>
                  <a:lnTo>
                    <a:pt x="628410" y="2004464"/>
                  </a:lnTo>
                  <a:lnTo>
                    <a:pt x="627664" y="1997818"/>
                  </a:lnTo>
                  <a:lnTo>
                    <a:pt x="626779" y="1995702"/>
                  </a:lnTo>
                  <a:lnTo>
                    <a:pt x="627425" y="1995456"/>
                  </a:lnTo>
                  <a:lnTo>
                    <a:pt x="629149" y="1995894"/>
                  </a:lnTo>
                  <a:lnTo>
                    <a:pt x="630742" y="1996087"/>
                  </a:lnTo>
                  <a:lnTo>
                    <a:pt x="633019" y="1994617"/>
                  </a:lnTo>
                  <a:lnTo>
                    <a:pt x="636144" y="1991848"/>
                  </a:lnTo>
                  <a:lnTo>
                    <a:pt x="641861" y="1987563"/>
                  </a:lnTo>
                  <a:lnTo>
                    <a:pt x="643070" y="1984732"/>
                  </a:lnTo>
                  <a:lnTo>
                    <a:pt x="644047" y="1981578"/>
                  </a:lnTo>
                  <a:lnTo>
                    <a:pt x="645633" y="1979640"/>
                  </a:lnTo>
                  <a:lnTo>
                    <a:pt x="649272" y="1979001"/>
                  </a:lnTo>
                  <a:lnTo>
                    <a:pt x="652643" y="1977986"/>
                  </a:lnTo>
                  <a:lnTo>
                    <a:pt x="655021" y="1975739"/>
                  </a:lnTo>
                  <a:lnTo>
                    <a:pt x="658745" y="1973762"/>
                  </a:lnTo>
                  <a:lnTo>
                    <a:pt x="661808" y="1972562"/>
                  </a:lnTo>
                  <a:lnTo>
                    <a:pt x="663155" y="1971454"/>
                  </a:lnTo>
                  <a:lnTo>
                    <a:pt x="664117" y="1969793"/>
                  </a:lnTo>
                  <a:lnTo>
                    <a:pt x="667626" y="1965100"/>
                  </a:lnTo>
                  <a:lnTo>
                    <a:pt x="670381" y="1962208"/>
                  </a:lnTo>
                  <a:lnTo>
                    <a:pt x="672805" y="1959223"/>
                  </a:lnTo>
                  <a:lnTo>
                    <a:pt x="673613" y="1957346"/>
                  </a:lnTo>
                  <a:lnTo>
                    <a:pt x="675529" y="1957692"/>
                  </a:lnTo>
                  <a:lnTo>
                    <a:pt x="678453" y="1958992"/>
                  </a:lnTo>
                  <a:lnTo>
                    <a:pt x="681593" y="1960177"/>
                  </a:lnTo>
                  <a:lnTo>
                    <a:pt x="683894" y="1962015"/>
                  </a:lnTo>
                  <a:lnTo>
                    <a:pt x="684348" y="1963892"/>
                  </a:lnTo>
                  <a:lnTo>
                    <a:pt x="684572" y="1965369"/>
                  </a:lnTo>
                  <a:lnTo>
                    <a:pt x="685502" y="1966131"/>
                  </a:lnTo>
                  <a:lnTo>
                    <a:pt x="686618" y="1966277"/>
                  </a:lnTo>
                  <a:lnTo>
                    <a:pt x="688296" y="1965908"/>
                  </a:lnTo>
                  <a:lnTo>
                    <a:pt x="691228" y="1965839"/>
                  </a:lnTo>
                  <a:lnTo>
                    <a:pt x="694822" y="1963408"/>
                  </a:lnTo>
                  <a:lnTo>
                    <a:pt x="699824" y="1959300"/>
                  </a:lnTo>
                  <a:lnTo>
                    <a:pt x="704402" y="1958023"/>
                  </a:lnTo>
                  <a:lnTo>
                    <a:pt x="706811" y="1959000"/>
                  </a:lnTo>
                  <a:lnTo>
                    <a:pt x="708804" y="1962023"/>
                  </a:lnTo>
                  <a:lnTo>
                    <a:pt x="710382" y="1964862"/>
                  </a:lnTo>
                  <a:lnTo>
                    <a:pt x="712006" y="1965916"/>
                  </a:lnTo>
                  <a:lnTo>
                    <a:pt x="713014" y="1965946"/>
                  </a:lnTo>
                  <a:lnTo>
                    <a:pt x="713383" y="1965992"/>
                  </a:lnTo>
                  <a:lnTo>
                    <a:pt x="715399" y="1965346"/>
                  </a:lnTo>
                  <a:lnTo>
                    <a:pt x="715553" y="1965354"/>
                  </a:lnTo>
                  <a:lnTo>
                    <a:pt x="717392" y="1965469"/>
                  </a:lnTo>
                  <a:lnTo>
                    <a:pt x="719163" y="1966431"/>
                  </a:lnTo>
                  <a:lnTo>
                    <a:pt x="722094" y="1966539"/>
                  </a:lnTo>
                  <a:lnTo>
                    <a:pt x="726181" y="1965808"/>
                  </a:lnTo>
                  <a:lnTo>
                    <a:pt x="726611" y="1965508"/>
                  </a:lnTo>
                  <a:lnTo>
                    <a:pt x="728574" y="1965900"/>
                  </a:lnTo>
                  <a:lnTo>
                    <a:pt x="730959" y="1967208"/>
                  </a:lnTo>
                  <a:lnTo>
                    <a:pt x="732814" y="1968762"/>
                  </a:lnTo>
                  <a:lnTo>
                    <a:pt x="736139" y="1973855"/>
                  </a:lnTo>
                  <a:lnTo>
                    <a:pt x="738047" y="1975162"/>
                  </a:lnTo>
                  <a:lnTo>
                    <a:pt x="741941" y="1976970"/>
                  </a:lnTo>
                  <a:lnTo>
                    <a:pt x="743765" y="1978547"/>
                  </a:lnTo>
                  <a:lnTo>
                    <a:pt x="745889" y="1981101"/>
                  </a:lnTo>
                  <a:lnTo>
                    <a:pt x="746997" y="1982647"/>
                  </a:lnTo>
                  <a:lnTo>
                    <a:pt x="749306" y="1985440"/>
                  </a:lnTo>
                  <a:lnTo>
                    <a:pt x="751976" y="1990002"/>
                  </a:lnTo>
                  <a:lnTo>
                    <a:pt x="752453" y="1993625"/>
                  </a:lnTo>
                  <a:lnTo>
                    <a:pt x="753061" y="1996679"/>
                  </a:lnTo>
                  <a:lnTo>
                    <a:pt x="754054" y="1998125"/>
                  </a:lnTo>
                  <a:lnTo>
                    <a:pt x="754869" y="1998302"/>
                  </a:lnTo>
                  <a:lnTo>
                    <a:pt x="755746" y="1997802"/>
                  </a:lnTo>
                  <a:lnTo>
                    <a:pt x="756608" y="1996410"/>
                  </a:lnTo>
                  <a:lnTo>
                    <a:pt x="756908" y="1994087"/>
                  </a:lnTo>
                  <a:lnTo>
                    <a:pt x="756647" y="1989971"/>
                  </a:lnTo>
                  <a:lnTo>
                    <a:pt x="755962" y="1986602"/>
                  </a:lnTo>
                  <a:lnTo>
                    <a:pt x="755085" y="1985532"/>
                  </a:lnTo>
                  <a:lnTo>
                    <a:pt x="754661" y="1984348"/>
                  </a:lnTo>
                  <a:lnTo>
                    <a:pt x="755239" y="1982840"/>
                  </a:lnTo>
                  <a:lnTo>
                    <a:pt x="756724" y="1982109"/>
                  </a:lnTo>
                  <a:lnTo>
                    <a:pt x="758571" y="1982570"/>
                  </a:lnTo>
                  <a:lnTo>
                    <a:pt x="761611" y="1984509"/>
                  </a:lnTo>
                  <a:lnTo>
                    <a:pt x="764781" y="1986948"/>
                  </a:lnTo>
                  <a:lnTo>
                    <a:pt x="768683" y="1991210"/>
                  </a:lnTo>
                  <a:lnTo>
                    <a:pt x="772261" y="1993910"/>
                  </a:lnTo>
                  <a:lnTo>
                    <a:pt x="776178" y="1996064"/>
                  </a:lnTo>
                  <a:lnTo>
                    <a:pt x="779287" y="1996702"/>
                  </a:lnTo>
                  <a:lnTo>
                    <a:pt x="781696" y="1996056"/>
                  </a:lnTo>
                  <a:lnTo>
                    <a:pt x="784535" y="1994302"/>
                  </a:lnTo>
                  <a:lnTo>
                    <a:pt x="787136" y="1992271"/>
                  </a:lnTo>
                  <a:lnTo>
                    <a:pt x="788321" y="1990140"/>
                  </a:lnTo>
                  <a:lnTo>
                    <a:pt x="789168" y="1987809"/>
                  </a:lnTo>
                  <a:lnTo>
                    <a:pt x="793093" y="1984694"/>
                  </a:lnTo>
                  <a:lnTo>
                    <a:pt x="796679" y="1981840"/>
                  </a:lnTo>
                  <a:lnTo>
                    <a:pt x="798310" y="1982355"/>
                  </a:lnTo>
                  <a:lnTo>
                    <a:pt x="799456" y="1983163"/>
                  </a:lnTo>
                  <a:lnTo>
                    <a:pt x="803135" y="1981424"/>
                  </a:lnTo>
                  <a:lnTo>
                    <a:pt x="804413" y="1980947"/>
                  </a:lnTo>
                  <a:lnTo>
                    <a:pt x="807914" y="1980270"/>
                  </a:lnTo>
                  <a:lnTo>
                    <a:pt x="811531" y="1981271"/>
                  </a:lnTo>
                  <a:lnTo>
                    <a:pt x="814417" y="1984332"/>
                  </a:lnTo>
                  <a:lnTo>
                    <a:pt x="817210" y="1986302"/>
                  </a:lnTo>
                  <a:lnTo>
                    <a:pt x="819711" y="1986071"/>
                  </a:lnTo>
                  <a:lnTo>
                    <a:pt x="821781" y="1985063"/>
                  </a:lnTo>
                  <a:lnTo>
                    <a:pt x="823151" y="1983155"/>
                  </a:lnTo>
                  <a:lnTo>
                    <a:pt x="824190" y="1980901"/>
                  </a:lnTo>
                  <a:lnTo>
                    <a:pt x="825575" y="1979455"/>
                  </a:lnTo>
                  <a:lnTo>
                    <a:pt x="825783" y="1979363"/>
                  </a:lnTo>
                  <a:lnTo>
                    <a:pt x="830238" y="1980147"/>
                  </a:lnTo>
                  <a:lnTo>
                    <a:pt x="833032" y="1980032"/>
                  </a:lnTo>
                  <a:lnTo>
                    <a:pt x="833332" y="1979709"/>
                  </a:lnTo>
                  <a:lnTo>
                    <a:pt x="837018" y="1980324"/>
                  </a:lnTo>
                  <a:lnTo>
                    <a:pt x="841089" y="1983501"/>
                  </a:lnTo>
                  <a:lnTo>
                    <a:pt x="843613" y="1987017"/>
                  </a:lnTo>
                  <a:lnTo>
                    <a:pt x="846845" y="1991486"/>
                  </a:lnTo>
                  <a:lnTo>
                    <a:pt x="848346" y="1992941"/>
                  </a:lnTo>
                  <a:lnTo>
                    <a:pt x="850531" y="1993564"/>
                  </a:lnTo>
                  <a:lnTo>
                    <a:pt x="852248" y="1993833"/>
                  </a:lnTo>
                  <a:lnTo>
                    <a:pt x="854548" y="1994525"/>
                  </a:lnTo>
                  <a:lnTo>
                    <a:pt x="860628" y="1995456"/>
                  </a:lnTo>
                  <a:lnTo>
                    <a:pt x="861551" y="1996002"/>
                  </a:lnTo>
                  <a:lnTo>
                    <a:pt x="862175" y="1996733"/>
                  </a:lnTo>
                  <a:lnTo>
                    <a:pt x="861613" y="1999164"/>
                  </a:lnTo>
                  <a:lnTo>
                    <a:pt x="862152" y="1999779"/>
                  </a:lnTo>
                  <a:lnTo>
                    <a:pt x="867084" y="1998049"/>
                  </a:lnTo>
                  <a:lnTo>
                    <a:pt x="868408" y="1996756"/>
                  </a:lnTo>
                  <a:lnTo>
                    <a:pt x="870032" y="1993079"/>
                  </a:lnTo>
                  <a:lnTo>
                    <a:pt x="871486" y="1989371"/>
                  </a:lnTo>
                  <a:lnTo>
                    <a:pt x="872571" y="1987994"/>
                  </a:lnTo>
                  <a:lnTo>
                    <a:pt x="873718" y="1987632"/>
                  </a:lnTo>
                  <a:lnTo>
                    <a:pt x="874872" y="1988186"/>
                  </a:lnTo>
                  <a:lnTo>
                    <a:pt x="876488" y="1990379"/>
                  </a:lnTo>
                  <a:lnTo>
                    <a:pt x="878673" y="1992610"/>
                  </a:lnTo>
                  <a:lnTo>
                    <a:pt x="881629" y="1993456"/>
                  </a:lnTo>
                  <a:lnTo>
                    <a:pt x="883430" y="1993794"/>
                  </a:lnTo>
                  <a:lnTo>
                    <a:pt x="886223" y="1993979"/>
                  </a:lnTo>
                  <a:lnTo>
                    <a:pt x="892795" y="1992894"/>
                  </a:lnTo>
                  <a:lnTo>
                    <a:pt x="898944" y="1990194"/>
                  </a:lnTo>
                  <a:lnTo>
                    <a:pt x="902453" y="1987255"/>
                  </a:lnTo>
                  <a:lnTo>
                    <a:pt x="904084" y="1982840"/>
                  </a:lnTo>
                  <a:lnTo>
                    <a:pt x="905107" y="1977809"/>
                  </a:lnTo>
                  <a:lnTo>
                    <a:pt x="906677" y="1974624"/>
                  </a:lnTo>
                  <a:lnTo>
                    <a:pt x="906023" y="1971362"/>
                  </a:lnTo>
                  <a:lnTo>
                    <a:pt x="902930" y="1968254"/>
                  </a:lnTo>
                  <a:lnTo>
                    <a:pt x="901883" y="1967316"/>
                  </a:lnTo>
                  <a:lnTo>
                    <a:pt x="894357" y="1965569"/>
                  </a:lnTo>
                  <a:lnTo>
                    <a:pt x="893895" y="1964308"/>
                  </a:lnTo>
                  <a:lnTo>
                    <a:pt x="893464" y="1964015"/>
                  </a:lnTo>
                  <a:lnTo>
                    <a:pt x="886046" y="1961246"/>
                  </a:lnTo>
                  <a:lnTo>
                    <a:pt x="882475" y="1960061"/>
                  </a:lnTo>
                  <a:lnTo>
                    <a:pt x="881467" y="1958230"/>
                  </a:lnTo>
                  <a:lnTo>
                    <a:pt x="880805" y="1955830"/>
                  </a:lnTo>
                  <a:lnTo>
                    <a:pt x="878489" y="1953684"/>
                  </a:lnTo>
                  <a:lnTo>
                    <a:pt x="873887" y="1951730"/>
                  </a:lnTo>
                  <a:lnTo>
                    <a:pt x="873086" y="1950237"/>
                  </a:lnTo>
                  <a:lnTo>
                    <a:pt x="873848" y="1948730"/>
                  </a:lnTo>
                  <a:lnTo>
                    <a:pt x="876296" y="1947599"/>
                  </a:lnTo>
                  <a:lnTo>
                    <a:pt x="877473" y="1947053"/>
                  </a:lnTo>
                  <a:lnTo>
                    <a:pt x="881621" y="1943514"/>
                  </a:lnTo>
                  <a:lnTo>
                    <a:pt x="883214" y="1942783"/>
                  </a:lnTo>
                  <a:lnTo>
                    <a:pt x="886900" y="1942622"/>
                  </a:lnTo>
                  <a:lnTo>
                    <a:pt x="890317" y="1939722"/>
                  </a:lnTo>
                  <a:lnTo>
                    <a:pt x="892672" y="1938060"/>
                  </a:lnTo>
                  <a:lnTo>
                    <a:pt x="893903" y="1936083"/>
                  </a:lnTo>
                  <a:lnTo>
                    <a:pt x="893580" y="1934037"/>
                  </a:lnTo>
                  <a:lnTo>
                    <a:pt x="890163" y="1927844"/>
                  </a:lnTo>
                  <a:lnTo>
                    <a:pt x="889147" y="1924082"/>
                  </a:lnTo>
                  <a:lnTo>
                    <a:pt x="889755" y="1921628"/>
                  </a:lnTo>
                  <a:lnTo>
                    <a:pt x="891717" y="1918974"/>
                  </a:lnTo>
                  <a:lnTo>
                    <a:pt x="892833" y="1917520"/>
                  </a:lnTo>
                  <a:lnTo>
                    <a:pt x="894172" y="1914904"/>
                  </a:lnTo>
                  <a:lnTo>
                    <a:pt x="895049" y="1913504"/>
                  </a:lnTo>
                  <a:lnTo>
                    <a:pt x="898497" y="1912912"/>
                  </a:lnTo>
                  <a:lnTo>
                    <a:pt x="902676" y="1912666"/>
                  </a:lnTo>
                  <a:lnTo>
                    <a:pt x="905546" y="1913289"/>
                  </a:lnTo>
                  <a:lnTo>
                    <a:pt x="909555" y="1913612"/>
                  </a:lnTo>
                  <a:lnTo>
                    <a:pt x="913211" y="1914097"/>
                  </a:lnTo>
                  <a:lnTo>
                    <a:pt x="915058" y="1914527"/>
                  </a:lnTo>
                  <a:lnTo>
                    <a:pt x="916420" y="1913727"/>
                  </a:lnTo>
                  <a:lnTo>
                    <a:pt x="917405" y="1912320"/>
                  </a:lnTo>
                  <a:lnTo>
                    <a:pt x="917374" y="1910458"/>
                  </a:lnTo>
                  <a:lnTo>
                    <a:pt x="915935" y="1908650"/>
                  </a:lnTo>
                  <a:lnTo>
                    <a:pt x="910571" y="1906273"/>
                  </a:lnTo>
                  <a:lnTo>
                    <a:pt x="908270" y="1904311"/>
                  </a:lnTo>
                  <a:lnTo>
                    <a:pt x="906469" y="1904527"/>
                  </a:lnTo>
                  <a:lnTo>
                    <a:pt x="903453" y="1903911"/>
                  </a:lnTo>
                  <a:lnTo>
                    <a:pt x="900729" y="1902627"/>
                  </a:lnTo>
                  <a:lnTo>
                    <a:pt x="898320" y="1902196"/>
                  </a:lnTo>
                  <a:lnTo>
                    <a:pt x="897535" y="1900411"/>
                  </a:lnTo>
                  <a:lnTo>
                    <a:pt x="898028" y="1897903"/>
                  </a:lnTo>
                  <a:lnTo>
                    <a:pt x="898959" y="1896465"/>
                  </a:lnTo>
                  <a:lnTo>
                    <a:pt x="900736" y="1895749"/>
                  </a:lnTo>
                  <a:lnTo>
                    <a:pt x="902668" y="1896111"/>
                  </a:lnTo>
                  <a:lnTo>
                    <a:pt x="904769" y="1895065"/>
                  </a:lnTo>
                  <a:lnTo>
                    <a:pt x="905377" y="1894449"/>
                  </a:lnTo>
                  <a:lnTo>
                    <a:pt x="905554" y="1893657"/>
                  </a:lnTo>
                  <a:lnTo>
                    <a:pt x="905215" y="1892526"/>
                  </a:lnTo>
                  <a:lnTo>
                    <a:pt x="904238" y="1891595"/>
                  </a:lnTo>
                  <a:lnTo>
                    <a:pt x="902853" y="1891349"/>
                  </a:lnTo>
                  <a:lnTo>
                    <a:pt x="901260" y="1892141"/>
                  </a:lnTo>
                  <a:lnTo>
                    <a:pt x="899351" y="1892657"/>
                  </a:lnTo>
                  <a:lnTo>
                    <a:pt x="896127" y="1891495"/>
                  </a:lnTo>
                  <a:lnTo>
                    <a:pt x="893557" y="1890095"/>
                  </a:lnTo>
                  <a:lnTo>
                    <a:pt x="893687" y="1888803"/>
                  </a:lnTo>
                  <a:lnTo>
                    <a:pt x="895588" y="1886872"/>
                  </a:lnTo>
                  <a:lnTo>
                    <a:pt x="896442" y="1885303"/>
                  </a:lnTo>
                  <a:lnTo>
                    <a:pt x="896442" y="1883133"/>
                  </a:lnTo>
                  <a:lnTo>
                    <a:pt x="896442" y="1880595"/>
                  </a:lnTo>
                  <a:lnTo>
                    <a:pt x="897104" y="1877617"/>
                  </a:lnTo>
                  <a:lnTo>
                    <a:pt x="898990" y="1875579"/>
                  </a:lnTo>
                  <a:lnTo>
                    <a:pt x="901206" y="1874486"/>
                  </a:lnTo>
                  <a:lnTo>
                    <a:pt x="906916" y="1876479"/>
                  </a:lnTo>
                  <a:lnTo>
                    <a:pt x="914057" y="1878256"/>
                  </a:lnTo>
                  <a:lnTo>
                    <a:pt x="915281" y="1877964"/>
                  </a:lnTo>
                  <a:lnTo>
                    <a:pt x="915643" y="1877025"/>
                  </a:lnTo>
                  <a:lnTo>
                    <a:pt x="916458" y="1876194"/>
                  </a:lnTo>
                  <a:lnTo>
                    <a:pt x="926370" y="1875810"/>
                  </a:lnTo>
                  <a:lnTo>
                    <a:pt x="928294" y="1874663"/>
                  </a:lnTo>
                  <a:lnTo>
                    <a:pt x="929256" y="1873748"/>
                  </a:lnTo>
                  <a:lnTo>
                    <a:pt x="938783" y="1872432"/>
                  </a:lnTo>
                  <a:lnTo>
                    <a:pt x="939914" y="1871179"/>
                  </a:lnTo>
                  <a:lnTo>
                    <a:pt x="941315" y="1870009"/>
                  </a:lnTo>
                  <a:lnTo>
                    <a:pt x="943507" y="1870032"/>
                  </a:lnTo>
                  <a:lnTo>
                    <a:pt x="946117" y="1869563"/>
                  </a:lnTo>
                  <a:lnTo>
                    <a:pt x="949756" y="1868132"/>
                  </a:lnTo>
                  <a:lnTo>
                    <a:pt x="952334" y="1867347"/>
                  </a:lnTo>
                  <a:lnTo>
                    <a:pt x="952765" y="1867286"/>
                  </a:lnTo>
                  <a:lnTo>
                    <a:pt x="955489" y="1867601"/>
                  </a:lnTo>
                  <a:lnTo>
                    <a:pt x="958868" y="1866471"/>
                  </a:lnTo>
                  <a:lnTo>
                    <a:pt x="959599" y="1866001"/>
                  </a:lnTo>
                  <a:lnTo>
                    <a:pt x="960145" y="1865147"/>
                  </a:lnTo>
                  <a:lnTo>
                    <a:pt x="963093" y="1863501"/>
                  </a:lnTo>
                  <a:lnTo>
                    <a:pt x="968749" y="1862147"/>
                  </a:lnTo>
                  <a:lnTo>
                    <a:pt x="970126" y="1862955"/>
                  </a:lnTo>
                  <a:lnTo>
                    <a:pt x="972827" y="1863324"/>
                  </a:lnTo>
                  <a:lnTo>
                    <a:pt x="976267" y="1862716"/>
                  </a:lnTo>
                  <a:lnTo>
                    <a:pt x="978807" y="1861678"/>
                  </a:lnTo>
                  <a:lnTo>
                    <a:pt x="980284" y="1862709"/>
                  </a:lnTo>
                  <a:lnTo>
                    <a:pt x="982293" y="1863770"/>
                  </a:lnTo>
                  <a:lnTo>
                    <a:pt x="983794" y="1862870"/>
                  </a:lnTo>
                  <a:lnTo>
                    <a:pt x="984540" y="1860032"/>
                  </a:lnTo>
                  <a:lnTo>
                    <a:pt x="985509" y="1857255"/>
                  </a:lnTo>
                  <a:lnTo>
                    <a:pt x="987210" y="1855939"/>
                  </a:lnTo>
                  <a:lnTo>
                    <a:pt x="988557" y="1855454"/>
                  </a:lnTo>
                  <a:lnTo>
                    <a:pt x="989773" y="1854385"/>
                  </a:lnTo>
                  <a:lnTo>
                    <a:pt x="990689" y="1853270"/>
                  </a:lnTo>
                  <a:lnTo>
                    <a:pt x="995667" y="1853439"/>
                  </a:lnTo>
                  <a:lnTo>
                    <a:pt x="1000123" y="1850662"/>
                  </a:lnTo>
                  <a:lnTo>
                    <a:pt x="1001000" y="1851923"/>
                  </a:lnTo>
                  <a:lnTo>
                    <a:pt x="1006787" y="1851631"/>
                  </a:lnTo>
                  <a:lnTo>
                    <a:pt x="1013975" y="1849839"/>
                  </a:lnTo>
                  <a:lnTo>
                    <a:pt x="1018276" y="1849000"/>
                  </a:lnTo>
                  <a:lnTo>
                    <a:pt x="1025703" y="1847123"/>
                  </a:lnTo>
                  <a:lnTo>
                    <a:pt x="1029135" y="1845600"/>
                  </a:lnTo>
                  <a:lnTo>
                    <a:pt x="1034053" y="1844638"/>
                  </a:lnTo>
                  <a:lnTo>
                    <a:pt x="1038562" y="1843969"/>
                  </a:lnTo>
                  <a:lnTo>
                    <a:pt x="1041509" y="1841300"/>
                  </a:lnTo>
                  <a:lnTo>
                    <a:pt x="1043887" y="1840923"/>
                  </a:lnTo>
                  <a:lnTo>
                    <a:pt x="1046781" y="1840700"/>
                  </a:lnTo>
                  <a:lnTo>
                    <a:pt x="1048551" y="1840061"/>
                  </a:lnTo>
                  <a:lnTo>
                    <a:pt x="1049705" y="1839076"/>
                  </a:lnTo>
                  <a:lnTo>
                    <a:pt x="1050451" y="1837222"/>
                  </a:lnTo>
                  <a:lnTo>
                    <a:pt x="1050044" y="1834853"/>
                  </a:lnTo>
                  <a:lnTo>
                    <a:pt x="1049628" y="1833130"/>
                  </a:lnTo>
                  <a:lnTo>
                    <a:pt x="1051698" y="1832168"/>
                  </a:lnTo>
                  <a:lnTo>
                    <a:pt x="1054653" y="1831868"/>
                  </a:lnTo>
                  <a:lnTo>
                    <a:pt x="1056515" y="1831476"/>
                  </a:lnTo>
                  <a:lnTo>
                    <a:pt x="1060578" y="1827552"/>
                  </a:lnTo>
                  <a:lnTo>
                    <a:pt x="1063380" y="1825668"/>
                  </a:lnTo>
                  <a:lnTo>
                    <a:pt x="1066281" y="1824483"/>
                  </a:lnTo>
                  <a:lnTo>
                    <a:pt x="1072106" y="1825129"/>
                  </a:lnTo>
                  <a:lnTo>
                    <a:pt x="1077424" y="1825722"/>
                  </a:lnTo>
                  <a:lnTo>
                    <a:pt x="1082757" y="1827599"/>
                  </a:lnTo>
                  <a:lnTo>
                    <a:pt x="1085558" y="1829937"/>
                  </a:lnTo>
                  <a:lnTo>
                    <a:pt x="1087967" y="1831699"/>
                  </a:lnTo>
                  <a:lnTo>
                    <a:pt x="1090245" y="1832537"/>
                  </a:lnTo>
                  <a:lnTo>
                    <a:pt x="1092307" y="1833076"/>
                  </a:lnTo>
                  <a:lnTo>
                    <a:pt x="1094700" y="1832276"/>
                  </a:lnTo>
                  <a:lnTo>
                    <a:pt x="1096393" y="1831199"/>
                  </a:lnTo>
                  <a:lnTo>
                    <a:pt x="1097378" y="1829653"/>
                  </a:lnTo>
                  <a:lnTo>
                    <a:pt x="1098871" y="1828545"/>
                  </a:lnTo>
                  <a:lnTo>
                    <a:pt x="1104312" y="1827683"/>
                  </a:lnTo>
                  <a:lnTo>
                    <a:pt x="1105436" y="1829353"/>
                  </a:lnTo>
                  <a:lnTo>
                    <a:pt x="1108021" y="1834376"/>
                  </a:lnTo>
                  <a:lnTo>
                    <a:pt x="1109783" y="1841046"/>
                  </a:lnTo>
                  <a:lnTo>
                    <a:pt x="1112684" y="1849854"/>
                  </a:lnTo>
                  <a:lnTo>
                    <a:pt x="1113962" y="1854170"/>
                  </a:lnTo>
                  <a:lnTo>
                    <a:pt x="1113400" y="1856424"/>
                  </a:lnTo>
                  <a:lnTo>
                    <a:pt x="1113408" y="1859509"/>
                  </a:lnTo>
                  <a:lnTo>
                    <a:pt x="1113246" y="1862893"/>
                  </a:lnTo>
                  <a:lnTo>
                    <a:pt x="1111107" y="1866717"/>
                  </a:lnTo>
                  <a:lnTo>
                    <a:pt x="1111976" y="1868494"/>
                  </a:lnTo>
                  <a:lnTo>
                    <a:pt x="1117232" y="1870471"/>
                  </a:lnTo>
                  <a:lnTo>
                    <a:pt x="1124589" y="1869748"/>
                  </a:lnTo>
                  <a:lnTo>
                    <a:pt x="1129130" y="1868147"/>
                  </a:lnTo>
                  <a:lnTo>
                    <a:pt x="1131661" y="1868732"/>
                  </a:lnTo>
                  <a:lnTo>
                    <a:pt x="1132985" y="1867770"/>
                  </a:lnTo>
                  <a:lnTo>
                    <a:pt x="1133839" y="1864940"/>
                  </a:lnTo>
                  <a:lnTo>
                    <a:pt x="1135586" y="1864301"/>
                  </a:lnTo>
                  <a:lnTo>
                    <a:pt x="1137379" y="1866278"/>
                  </a:lnTo>
                  <a:lnTo>
                    <a:pt x="1138679" y="1869617"/>
                  </a:lnTo>
                  <a:lnTo>
                    <a:pt x="1139926" y="1871763"/>
                  </a:lnTo>
                  <a:lnTo>
                    <a:pt x="1139834" y="1874317"/>
                  </a:lnTo>
                  <a:lnTo>
                    <a:pt x="1140296" y="1877587"/>
                  </a:lnTo>
                  <a:lnTo>
                    <a:pt x="1141212" y="1878410"/>
                  </a:lnTo>
                  <a:lnTo>
                    <a:pt x="1143012" y="1877171"/>
                  </a:lnTo>
                  <a:lnTo>
                    <a:pt x="1144213" y="1876433"/>
                  </a:lnTo>
                  <a:lnTo>
                    <a:pt x="1144497" y="1875440"/>
                  </a:lnTo>
                  <a:lnTo>
                    <a:pt x="1143989" y="1874217"/>
                  </a:lnTo>
                  <a:lnTo>
                    <a:pt x="1143751" y="1872971"/>
                  </a:lnTo>
                  <a:lnTo>
                    <a:pt x="1144151" y="1871825"/>
                  </a:lnTo>
                  <a:lnTo>
                    <a:pt x="1145005" y="1871355"/>
                  </a:lnTo>
                  <a:lnTo>
                    <a:pt x="1147568" y="1871717"/>
                  </a:lnTo>
                  <a:lnTo>
                    <a:pt x="1151300" y="1872348"/>
                  </a:lnTo>
                  <a:lnTo>
                    <a:pt x="1155733" y="1876994"/>
                  </a:lnTo>
                  <a:lnTo>
                    <a:pt x="1158126" y="1877833"/>
                  </a:lnTo>
                  <a:lnTo>
                    <a:pt x="1159134" y="1877917"/>
                  </a:lnTo>
                  <a:lnTo>
                    <a:pt x="1161381" y="1877648"/>
                  </a:lnTo>
                  <a:lnTo>
                    <a:pt x="1164082" y="1876317"/>
                  </a:lnTo>
                  <a:lnTo>
                    <a:pt x="1165899" y="1874640"/>
                  </a:lnTo>
                  <a:lnTo>
                    <a:pt x="1166506" y="1873817"/>
                  </a:lnTo>
                  <a:lnTo>
                    <a:pt x="1167553" y="1873963"/>
                  </a:lnTo>
                  <a:lnTo>
                    <a:pt x="1168546" y="1874740"/>
                  </a:lnTo>
                  <a:lnTo>
                    <a:pt x="1168615" y="1876433"/>
                  </a:lnTo>
                  <a:lnTo>
                    <a:pt x="1167822" y="1878879"/>
                  </a:lnTo>
                  <a:lnTo>
                    <a:pt x="1165129" y="1881118"/>
                  </a:lnTo>
                  <a:lnTo>
                    <a:pt x="1161781" y="1883195"/>
                  </a:lnTo>
                  <a:lnTo>
                    <a:pt x="1159750" y="1886995"/>
                  </a:lnTo>
                  <a:lnTo>
                    <a:pt x="1159319" y="1890949"/>
                  </a:lnTo>
                  <a:lnTo>
                    <a:pt x="1160204" y="1892957"/>
                  </a:lnTo>
                  <a:lnTo>
                    <a:pt x="1160966" y="1894295"/>
                  </a:lnTo>
                  <a:lnTo>
                    <a:pt x="1161181" y="1896172"/>
                  </a:lnTo>
                  <a:lnTo>
                    <a:pt x="1161935" y="1896419"/>
                  </a:lnTo>
                  <a:lnTo>
                    <a:pt x="1163305" y="1895649"/>
                  </a:lnTo>
                  <a:lnTo>
                    <a:pt x="1167037" y="1891757"/>
                  </a:lnTo>
                  <a:lnTo>
                    <a:pt x="1168938" y="1890795"/>
                  </a:lnTo>
                  <a:lnTo>
                    <a:pt x="1171693" y="1890180"/>
                  </a:lnTo>
                  <a:lnTo>
                    <a:pt x="1176226" y="1890487"/>
                  </a:lnTo>
                  <a:lnTo>
                    <a:pt x="1179273" y="1891757"/>
                  </a:lnTo>
                  <a:lnTo>
                    <a:pt x="1180728" y="1893518"/>
                  </a:lnTo>
                  <a:lnTo>
                    <a:pt x="1182328" y="1894972"/>
                  </a:lnTo>
                  <a:lnTo>
                    <a:pt x="1183436" y="1894365"/>
                  </a:lnTo>
                  <a:lnTo>
                    <a:pt x="1184006" y="1892688"/>
                  </a:lnTo>
                  <a:lnTo>
                    <a:pt x="1184037" y="1890764"/>
                  </a:lnTo>
                  <a:lnTo>
                    <a:pt x="1184506" y="1889180"/>
                  </a:lnTo>
                  <a:lnTo>
                    <a:pt x="1189462" y="1885279"/>
                  </a:lnTo>
                  <a:lnTo>
                    <a:pt x="1192763" y="1882679"/>
                  </a:lnTo>
                  <a:lnTo>
                    <a:pt x="1193895" y="1882372"/>
                  </a:lnTo>
                  <a:lnTo>
                    <a:pt x="1196103" y="1882910"/>
                  </a:lnTo>
                  <a:lnTo>
                    <a:pt x="1197473" y="1882633"/>
                  </a:lnTo>
                  <a:lnTo>
                    <a:pt x="1201097" y="1880187"/>
                  </a:lnTo>
                  <a:lnTo>
                    <a:pt x="1204483" y="1877394"/>
                  </a:lnTo>
                  <a:lnTo>
                    <a:pt x="1204814" y="1875502"/>
                  </a:lnTo>
                  <a:lnTo>
                    <a:pt x="1204945" y="1873786"/>
                  </a:lnTo>
                  <a:lnTo>
                    <a:pt x="1205784" y="1873009"/>
                  </a:lnTo>
                  <a:lnTo>
                    <a:pt x="1210524" y="1872409"/>
                  </a:lnTo>
                  <a:lnTo>
                    <a:pt x="1211309" y="1872086"/>
                  </a:lnTo>
                  <a:lnTo>
                    <a:pt x="1215357" y="1870132"/>
                  </a:lnTo>
                  <a:lnTo>
                    <a:pt x="1220967" y="1866794"/>
                  </a:lnTo>
                  <a:lnTo>
                    <a:pt x="1223691" y="1864824"/>
                  </a:lnTo>
                  <a:lnTo>
                    <a:pt x="1228655" y="1863947"/>
                  </a:lnTo>
                  <a:lnTo>
                    <a:pt x="1229578" y="1863378"/>
                  </a:lnTo>
                  <a:lnTo>
                    <a:pt x="1231225" y="1862047"/>
                  </a:lnTo>
                  <a:lnTo>
                    <a:pt x="1234334" y="1860201"/>
                  </a:lnTo>
                  <a:lnTo>
                    <a:pt x="1236019" y="1860001"/>
                  </a:lnTo>
                  <a:lnTo>
                    <a:pt x="1234973" y="1864463"/>
                  </a:lnTo>
                  <a:lnTo>
                    <a:pt x="1233118" y="1869601"/>
                  </a:lnTo>
                  <a:lnTo>
                    <a:pt x="1232072" y="1870971"/>
                  </a:lnTo>
                  <a:lnTo>
                    <a:pt x="1227039" y="1870740"/>
                  </a:lnTo>
                  <a:lnTo>
                    <a:pt x="1227046" y="1872140"/>
                  </a:lnTo>
                  <a:lnTo>
                    <a:pt x="1227839" y="1874279"/>
                  </a:lnTo>
                  <a:lnTo>
                    <a:pt x="1228409" y="1875479"/>
                  </a:lnTo>
                  <a:lnTo>
                    <a:pt x="1229016" y="1876556"/>
                  </a:lnTo>
                  <a:lnTo>
                    <a:pt x="1230371" y="1878417"/>
                  </a:lnTo>
                  <a:lnTo>
                    <a:pt x="1235665" y="1882795"/>
                  </a:lnTo>
                  <a:lnTo>
                    <a:pt x="1242399" y="1888349"/>
                  </a:lnTo>
                  <a:lnTo>
                    <a:pt x="1249671" y="1894565"/>
                  </a:lnTo>
                  <a:lnTo>
                    <a:pt x="1254750" y="1898888"/>
                  </a:lnTo>
                  <a:lnTo>
                    <a:pt x="1256805" y="1901119"/>
                  </a:lnTo>
                  <a:lnTo>
                    <a:pt x="1258113" y="1902857"/>
                  </a:lnTo>
                  <a:lnTo>
                    <a:pt x="1261853" y="1909119"/>
                  </a:lnTo>
                  <a:lnTo>
                    <a:pt x="1265408" y="1915035"/>
                  </a:lnTo>
                  <a:lnTo>
                    <a:pt x="1271403" y="1925405"/>
                  </a:lnTo>
                  <a:lnTo>
                    <a:pt x="1276705" y="1935360"/>
                  </a:lnTo>
                  <a:lnTo>
                    <a:pt x="1282554" y="1946245"/>
                  </a:lnTo>
                  <a:lnTo>
                    <a:pt x="1285932" y="1952507"/>
                  </a:lnTo>
                  <a:lnTo>
                    <a:pt x="1292842" y="1965531"/>
                  </a:lnTo>
                  <a:lnTo>
                    <a:pt x="1294689" y="1969508"/>
                  </a:lnTo>
                  <a:lnTo>
                    <a:pt x="1298191" y="1977016"/>
                  </a:lnTo>
                  <a:lnTo>
                    <a:pt x="1301277" y="1984024"/>
                  </a:lnTo>
                  <a:lnTo>
                    <a:pt x="1304008" y="1990194"/>
                  </a:lnTo>
                  <a:lnTo>
                    <a:pt x="1305732" y="1990748"/>
                  </a:lnTo>
                  <a:lnTo>
                    <a:pt x="1305871" y="1989079"/>
                  </a:lnTo>
                  <a:lnTo>
                    <a:pt x="1306179" y="1987963"/>
                  </a:lnTo>
                  <a:lnTo>
                    <a:pt x="1307056" y="1987332"/>
                  </a:lnTo>
                  <a:lnTo>
                    <a:pt x="1309072" y="1985509"/>
                  </a:lnTo>
                  <a:lnTo>
                    <a:pt x="1310157" y="1985071"/>
                  </a:lnTo>
                  <a:lnTo>
                    <a:pt x="1311773" y="1985255"/>
                  </a:lnTo>
                  <a:lnTo>
                    <a:pt x="1313466" y="1984324"/>
                  </a:lnTo>
                  <a:lnTo>
                    <a:pt x="1314089" y="1982570"/>
                  </a:lnTo>
                  <a:lnTo>
                    <a:pt x="1313682" y="1979316"/>
                  </a:lnTo>
                  <a:lnTo>
                    <a:pt x="1313420" y="1977816"/>
                  </a:lnTo>
                  <a:lnTo>
                    <a:pt x="1313997" y="1976201"/>
                  </a:lnTo>
                  <a:lnTo>
                    <a:pt x="1314921" y="1975570"/>
                  </a:lnTo>
                  <a:lnTo>
                    <a:pt x="1316206" y="1975062"/>
                  </a:lnTo>
                  <a:lnTo>
                    <a:pt x="1317391" y="1974801"/>
                  </a:lnTo>
                  <a:lnTo>
                    <a:pt x="1318360" y="1972978"/>
                  </a:lnTo>
                  <a:lnTo>
                    <a:pt x="1320192" y="1972424"/>
                  </a:lnTo>
                  <a:lnTo>
                    <a:pt x="1321877" y="1972762"/>
                  </a:lnTo>
                  <a:lnTo>
                    <a:pt x="1323263" y="1972831"/>
                  </a:lnTo>
                  <a:lnTo>
                    <a:pt x="1324486" y="1974162"/>
                  </a:lnTo>
                  <a:lnTo>
                    <a:pt x="1325171" y="1975985"/>
                  </a:lnTo>
                  <a:lnTo>
                    <a:pt x="1326495" y="1976132"/>
                  </a:lnTo>
                  <a:lnTo>
                    <a:pt x="1328657" y="1975947"/>
                  </a:lnTo>
                  <a:lnTo>
                    <a:pt x="1328957" y="1977470"/>
                  </a:lnTo>
                  <a:lnTo>
                    <a:pt x="1328342" y="1980016"/>
                  </a:lnTo>
                  <a:lnTo>
                    <a:pt x="1327579" y="1981986"/>
                  </a:lnTo>
                  <a:lnTo>
                    <a:pt x="1327449" y="1983563"/>
                  </a:lnTo>
                  <a:lnTo>
                    <a:pt x="1328595" y="1984332"/>
                  </a:lnTo>
                  <a:lnTo>
                    <a:pt x="1332797" y="1983648"/>
                  </a:lnTo>
                  <a:lnTo>
                    <a:pt x="1334282" y="1983986"/>
                  </a:lnTo>
                  <a:lnTo>
                    <a:pt x="1334760" y="1985586"/>
                  </a:lnTo>
                  <a:lnTo>
                    <a:pt x="1335360" y="1986909"/>
                  </a:lnTo>
                  <a:lnTo>
                    <a:pt x="1335652" y="1988525"/>
                  </a:lnTo>
                  <a:lnTo>
                    <a:pt x="1335213" y="1990310"/>
                  </a:lnTo>
                  <a:lnTo>
                    <a:pt x="1335968" y="1991379"/>
                  </a:lnTo>
                  <a:lnTo>
                    <a:pt x="1339592" y="1991402"/>
                  </a:lnTo>
                  <a:lnTo>
                    <a:pt x="1342147" y="1990540"/>
                  </a:lnTo>
                  <a:lnTo>
                    <a:pt x="1346072" y="1990471"/>
                  </a:lnTo>
                  <a:lnTo>
                    <a:pt x="1349619" y="1992363"/>
                  </a:lnTo>
                  <a:lnTo>
                    <a:pt x="1352074" y="1992071"/>
                  </a:lnTo>
                  <a:lnTo>
                    <a:pt x="1354545" y="1991302"/>
                  </a:lnTo>
                  <a:lnTo>
                    <a:pt x="1358169" y="1991786"/>
                  </a:lnTo>
                  <a:lnTo>
                    <a:pt x="1360716" y="1990294"/>
                  </a:lnTo>
                  <a:lnTo>
                    <a:pt x="1362471" y="1988425"/>
                  </a:lnTo>
                  <a:lnTo>
                    <a:pt x="1363017" y="1986955"/>
                  </a:lnTo>
                  <a:lnTo>
                    <a:pt x="1363933" y="1986140"/>
                  </a:lnTo>
                  <a:lnTo>
                    <a:pt x="1367350" y="1986148"/>
                  </a:lnTo>
                  <a:lnTo>
                    <a:pt x="1369505" y="1986002"/>
                  </a:lnTo>
                  <a:lnTo>
                    <a:pt x="1371097" y="1983840"/>
                  </a:lnTo>
                  <a:lnTo>
                    <a:pt x="1372552" y="1982863"/>
                  </a:lnTo>
                  <a:lnTo>
                    <a:pt x="1374999" y="1982678"/>
                  </a:lnTo>
                  <a:lnTo>
                    <a:pt x="1376800" y="1982678"/>
                  </a:lnTo>
                  <a:lnTo>
                    <a:pt x="1381640" y="1984686"/>
                  </a:lnTo>
                  <a:lnTo>
                    <a:pt x="1384588" y="1986348"/>
                  </a:lnTo>
                  <a:lnTo>
                    <a:pt x="1387650" y="1988709"/>
                  </a:lnTo>
                  <a:lnTo>
                    <a:pt x="1389490" y="1990186"/>
                  </a:lnTo>
                  <a:lnTo>
                    <a:pt x="1390729" y="1993517"/>
                  </a:lnTo>
                  <a:lnTo>
                    <a:pt x="1392814" y="1995964"/>
                  </a:lnTo>
                  <a:lnTo>
                    <a:pt x="1394476" y="1998818"/>
                  </a:lnTo>
                  <a:lnTo>
                    <a:pt x="1394877" y="2001626"/>
                  </a:lnTo>
                  <a:lnTo>
                    <a:pt x="1396246" y="2006665"/>
                  </a:lnTo>
                  <a:lnTo>
                    <a:pt x="1397662" y="2008318"/>
                  </a:lnTo>
                  <a:lnTo>
                    <a:pt x="1399340" y="2008318"/>
                  </a:lnTo>
                  <a:lnTo>
                    <a:pt x="1401456" y="2009003"/>
                  </a:lnTo>
                  <a:lnTo>
                    <a:pt x="1403796" y="2009549"/>
                  </a:lnTo>
                  <a:lnTo>
                    <a:pt x="1408797" y="2013280"/>
                  </a:lnTo>
                  <a:lnTo>
                    <a:pt x="1410637" y="2013388"/>
                  </a:lnTo>
                  <a:lnTo>
                    <a:pt x="1412053" y="2014280"/>
                  </a:lnTo>
                  <a:lnTo>
                    <a:pt x="1412268" y="2015996"/>
                  </a:lnTo>
                  <a:lnTo>
                    <a:pt x="1411745" y="2017980"/>
                  </a:lnTo>
                  <a:lnTo>
                    <a:pt x="1412291" y="2019881"/>
                  </a:lnTo>
                  <a:lnTo>
                    <a:pt x="1413930" y="2022304"/>
                  </a:lnTo>
                  <a:lnTo>
                    <a:pt x="1415223" y="2024666"/>
                  </a:lnTo>
                  <a:lnTo>
                    <a:pt x="1416816" y="2027527"/>
                  </a:lnTo>
                  <a:lnTo>
                    <a:pt x="1417301" y="2029158"/>
                  </a:lnTo>
                  <a:lnTo>
                    <a:pt x="1418578" y="2029697"/>
                  </a:lnTo>
                  <a:lnTo>
                    <a:pt x="1420302" y="2028889"/>
                  </a:lnTo>
                  <a:lnTo>
                    <a:pt x="1423042" y="2029504"/>
                  </a:lnTo>
                  <a:lnTo>
                    <a:pt x="1431283" y="2031128"/>
                  </a:lnTo>
                  <a:lnTo>
                    <a:pt x="1432430" y="2031328"/>
                  </a:lnTo>
                  <a:lnTo>
                    <a:pt x="1433307" y="2033020"/>
                  </a:lnTo>
                  <a:lnTo>
                    <a:pt x="1434500" y="2032882"/>
                  </a:lnTo>
                  <a:lnTo>
                    <a:pt x="1435870" y="2032812"/>
                  </a:lnTo>
                  <a:lnTo>
                    <a:pt x="1437771" y="2033012"/>
                  </a:lnTo>
                  <a:lnTo>
                    <a:pt x="1439094" y="2031451"/>
                  </a:lnTo>
                  <a:lnTo>
                    <a:pt x="1440179" y="2030081"/>
                  </a:lnTo>
                  <a:lnTo>
                    <a:pt x="1442896" y="2028389"/>
                  </a:lnTo>
                  <a:lnTo>
                    <a:pt x="1445151" y="2026089"/>
                  </a:lnTo>
                  <a:lnTo>
                    <a:pt x="1447044" y="2024043"/>
                  </a:lnTo>
                  <a:lnTo>
                    <a:pt x="1448460" y="2023773"/>
                  </a:lnTo>
                  <a:lnTo>
                    <a:pt x="1449607" y="2024727"/>
                  </a:lnTo>
                  <a:lnTo>
                    <a:pt x="1449653" y="2026497"/>
                  </a:lnTo>
                  <a:lnTo>
                    <a:pt x="1448237" y="2027789"/>
                  </a:lnTo>
                  <a:lnTo>
                    <a:pt x="1447129" y="2029351"/>
                  </a:lnTo>
                  <a:lnTo>
                    <a:pt x="1447390" y="2030912"/>
                  </a:lnTo>
                  <a:lnTo>
                    <a:pt x="1449291" y="2031051"/>
                  </a:lnTo>
                  <a:lnTo>
                    <a:pt x="1451399" y="2033397"/>
                  </a:lnTo>
                  <a:lnTo>
                    <a:pt x="1454447" y="2038882"/>
                  </a:lnTo>
                  <a:lnTo>
                    <a:pt x="1455478" y="2040028"/>
                  </a:lnTo>
                  <a:lnTo>
                    <a:pt x="1456986" y="2041105"/>
                  </a:lnTo>
                  <a:lnTo>
                    <a:pt x="1458656" y="2041590"/>
                  </a:lnTo>
                  <a:lnTo>
                    <a:pt x="1460503" y="2042375"/>
                  </a:lnTo>
                  <a:lnTo>
                    <a:pt x="1461873" y="2044629"/>
                  </a:lnTo>
                  <a:lnTo>
                    <a:pt x="1462427" y="2046660"/>
                  </a:lnTo>
                  <a:lnTo>
                    <a:pt x="1464459" y="2046967"/>
                  </a:lnTo>
                  <a:lnTo>
                    <a:pt x="1465744" y="2046482"/>
                  </a:lnTo>
                  <a:lnTo>
                    <a:pt x="1466598" y="2045459"/>
                  </a:lnTo>
                  <a:lnTo>
                    <a:pt x="1467914" y="2045136"/>
                  </a:lnTo>
                  <a:lnTo>
                    <a:pt x="1469892" y="2044644"/>
                  </a:lnTo>
                  <a:lnTo>
                    <a:pt x="1471931" y="2044028"/>
                  </a:lnTo>
                  <a:lnTo>
                    <a:pt x="1473055" y="2044144"/>
                  </a:lnTo>
                  <a:lnTo>
                    <a:pt x="1473139" y="2044152"/>
                  </a:lnTo>
                  <a:lnTo>
                    <a:pt x="1475655" y="2044067"/>
                  </a:lnTo>
                  <a:lnTo>
                    <a:pt x="1476802" y="2043328"/>
                  </a:lnTo>
                  <a:lnTo>
                    <a:pt x="1477672" y="2042244"/>
                  </a:lnTo>
                  <a:lnTo>
                    <a:pt x="1479557" y="2041036"/>
                  </a:lnTo>
                  <a:lnTo>
                    <a:pt x="1479957" y="2039644"/>
                  </a:lnTo>
                  <a:lnTo>
                    <a:pt x="1479988" y="2036905"/>
                  </a:lnTo>
                  <a:lnTo>
                    <a:pt x="1481219" y="2034582"/>
                  </a:lnTo>
                  <a:lnTo>
                    <a:pt x="1484351" y="2033889"/>
                  </a:lnTo>
                  <a:lnTo>
                    <a:pt x="1485552" y="2033551"/>
                  </a:lnTo>
                  <a:lnTo>
                    <a:pt x="1486829" y="2033889"/>
                  </a:lnTo>
                  <a:lnTo>
                    <a:pt x="1488815" y="2033566"/>
                  </a:lnTo>
                  <a:lnTo>
                    <a:pt x="1490731" y="2033443"/>
                  </a:lnTo>
                  <a:lnTo>
                    <a:pt x="1491801" y="2034159"/>
                  </a:lnTo>
                  <a:lnTo>
                    <a:pt x="1493217" y="2034766"/>
                  </a:lnTo>
                  <a:lnTo>
                    <a:pt x="1495025" y="2034697"/>
                  </a:lnTo>
                  <a:lnTo>
                    <a:pt x="1495641" y="2033597"/>
                  </a:lnTo>
                  <a:lnTo>
                    <a:pt x="1495718" y="2032066"/>
                  </a:lnTo>
                  <a:lnTo>
                    <a:pt x="1496503" y="2031666"/>
                  </a:lnTo>
                  <a:lnTo>
                    <a:pt x="1497480" y="2032728"/>
                  </a:lnTo>
                  <a:lnTo>
                    <a:pt x="1498026" y="2033520"/>
                  </a:lnTo>
                  <a:lnTo>
                    <a:pt x="1498834" y="2033882"/>
                  </a:lnTo>
                  <a:lnTo>
                    <a:pt x="1501020" y="2032935"/>
                  </a:lnTo>
                  <a:lnTo>
                    <a:pt x="1502543" y="2031912"/>
                  </a:lnTo>
                  <a:lnTo>
                    <a:pt x="1503036" y="2029812"/>
                  </a:lnTo>
                  <a:lnTo>
                    <a:pt x="1503921" y="2028766"/>
                  </a:lnTo>
                  <a:lnTo>
                    <a:pt x="1505106" y="2029297"/>
                  </a:lnTo>
                  <a:lnTo>
                    <a:pt x="1507191" y="2029289"/>
                  </a:lnTo>
                  <a:lnTo>
                    <a:pt x="1508908" y="2027658"/>
                  </a:lnTo>
                  <a:lnTo>
                    <a:pt x="1511162" y="2026358"/>
                  </a:lnTo>
                  <a:lnTo>
                    <a:pt x="1512778" y="2025766"/>
                  </a:lnTo>
                  <a:lnTo>
                    <a:pt x="1513109" y="2024666"/>
                  </a:lnTo>
                  <a:lnTo>
                    <a:pt x="1512347" y="2022235"/>
                  </a:lnTo>
                  <a:lnTo>
                    <a:pt x="1512555" y="2019573"/>
                  </a:lnTo>
                  <a:lnTo>
                    <a:pt x="1514718" y="2018065"/>
                  </a:lnTo>
                  <a:lnTo>
                    <a:pt x="1517611" y="2017888"/>
                  </a:lnTo>
                  <a:lnTo>
                    <a:pt x="1519751" y="2016857"/>
                  </a:lnTo>
                  <a:lnTo>
                    <a:pt x="1520343" y="2014011"/>
                  </a:lnTo>
                  <a:lnTo>
                    <a:pt x="1521405" y="2013196"/>
                  </a:lnTo>
                  <a:lnTo>
                    <a:pt x="1522482" y="2012872"/>
                  </a:lnTo>
                  <a:lnTo>
                    <a:pt x="1525091" y="2012419"/>
                  </a:lnTo>
                  <a:lnTo>
                    <a:pt x="1526969" y="2011265"/>
                  </a:lnTo>
                  <a:lnTo>
                    <a:pt x="1528123" y="2010734"/>
                  </a:lnTo>
                  <a:lnTo>
                    <a:pt x="1531409" y="2009172"/>
                  </a:lnTo>
                  <a:lnTo>
                    <a:pt x="1534395" y="2008864"/>
                  </a:lnTo>
                  <a:lnTo>
                    <a:pt x="1535672" y="2007618"/>
                  </a:lnTo>
                  <a:lnTo>
                    <a:pt x="1536673" y="2006049"/>
                  </a:lnTo>
                  <a:lnTo>
                    <a:pt x="1538350" y="2005449"/>
                  </a:lnTo>
                  <a:lnTo>
                    <a:pt x="1540059" y="2004087"/>
                  </a:lnTo>
                  <a:lnTo>
                    <a:pt x="1542314" y="2002357"/>
                  </a:lnTo>
                  <a:lnTo>
                    <a:pt x="1543199" y="2002110"/>
                  </a:lnTo>
                  <a:lnTo>
                    <a:pt x="1546892" y="2001102"/>
                  </a:lnTo>
                  <a:lnTo>
                    <a:pt x="1548339" y="2000733"/>
                  </a:lnTo>
                  <a:lnTo>
                    <a:pt x="1549209" y="2000510"/>
                  </a:lnTo>
                  <a:lnTo>
                    <a:pt x="1550809" y="2000579"/>
                  </a:lnTo>
                  <a:lnTo>
                    <a:pt x="1551486" y="1998748"/>
                  </a:lnTo>
                  <a:lnTo>
                    <a:pt x="1553110" y="1997395"/>
                  </a:lnTo>
                  <a:lnTo>
                    <a:pt x="1554742" y="1996941"/>
                  </a:lnTo>
                  <a:lnTo>
                    <a:pt x="1555542" y="1995595"/>
                  </a:lnTo>
                  <a:lnTo>
                    <a:pt x="1557104" y="1993879"/>
                  </a:lnTo>
                  <a:lnTo>
                    <a:pt x="1559213" y="1992925"/>
                  </a:lnTo>
                  <a:lnTo>
                    <a:pt x="1562506" y="1992787"/>
                  </a:lnTo>
                  <a:lnTo>
                    <a:pt x="1565692" y="1992979"/>
                  </a:lnTo>
                  <a:lnTo>
                    <a:pt x="1567600" y="1992687"/>
                  </a:lnTo>
                  <a:lnTo>
                    <a:pt x="1569171" y="1990148"/>
                  </a:lnTo>
                  <a:lnTo>
                    <a:pt x="1569471" y="1988886"/>
                  </a:lnTo>
                  <a:lnTo>
                    <a:pt x="1569832" y="1987602"/>
                  </a:lnTo>
                  <a:lnTo>
                    <a:pt x="1571110" y="1987109"/>
                  </a:lnTo>
                  <a:lnTo>
                    <a:pt x="1572649" y="1989194"/>
                  </a:lnTo>
                  <a:lnTo>
                    <a:pt x="1573949" y="1990487"/>
                  </a:lnTo>
                  <a:lnTo>
                    <a:pt x="1575950" y="1991833"/>
                  </a:lnTo>
                  <a:lnTo>
                    <a:pt x="1576982" y="1993094"/>
                  </a:lnTo>
                  <a:lnTo>
                    <a:pt x="1578159" y="1993271"/>
                  </a:lnTo>
                  <a:lnTo>
                    <a:pt x="1579398" y="1992325"/>
                  </a:lnTo>
                  <a:lnTo>
                    <a:pt x="1580275" y="1990025"/>
                  </a:lnTo>
                  <a:lnTo>
                    <a:pt x="1581937" y="1989671"/>
                  </a:lnTo>
                  <a:lnTo>
                    <a:pt x="1583769" y="1990040"/>
                  </a:lnTo>
                  <a:lnTo>
                    <a:pt x="1584253" y="1991171"/>
                  </a:lnTo>
                  <a:lnTo>
                    <a:pt x="1584415" y="1992271"/>
                  </a:lnTo>
                  <a:lnTo>
                    <a:pt x="1585254" y="1994240"/>
                  </a:lnTo>
                  <a:lnTo>
                    <a:pt x="1587270" y="1995956"/>
                  </a:lnTo>
                  <a:lnTo>
                    <a:pt x="1589848" y="1995871"/>
                  </a:lnTo>
                  <a:lnTo>
                    <a:pt x="1590887" y="1995564"/>
                  </a:lnTo>
                  <a:lnTo>
                    <a:pt x="1593396" y="1995802"/>
                  </a:lnTo>
                  <a:lnTo>
                    <a:pt x="1595866" y="1996171"/>
                  </a:lnTo>
                  <a:lnTo>
                    <a:pt x="1598559" y="1996579"/>
                  </a:lnTo>
                  <a:lnTo>
                    <a:pt x="1599344" y="1996641"/>
                  </a:lnTo>
                  <a:lnTo>
                    <a:pt x="1602230" y="1996848"/>
                  </a:lnTo>
                  <a:lnTo>
                    <a:pt x="1606432" y="1997148"/>
                  </a:lnTo>
                  <a:lnTo>
                    <a:pt x="1608279" y="1997010"/>
                  </a:lnTo>
                  <a:lnTo>
                    <a:pt x="1612065" y="1997564"/>
                  </a:lnTo>
                  <a:lnTo>
                    <a:pt x="1612842" y="1999087"/>
                  </a:lnTo>
                  <a:lnTo>
                    <a:pt x="1613543" y="2002687"/>
                  </a:lnTo>
                  <a:lnTo>
                    <a:pt x="1614135" y="2006110"/>
                  </a:lnTo>
                  <a:lnTo>
                    <a:pt x="1614304" y="2008857"/>
                  </a:lnTo>
                  <a:lnTo>
                    <a:pt x="1615289" y="2010280"/>
                  </a:lnTo>
                  <a:lnTo>
                    <a:pt x="1616544" y="2010749"/>
                  </a:lnTo>
                  <a:lnTo>
                    <a:pt x="1617375" y="2011857"/>
                  </a:lnTo>
                  <a:lnTo>
                    <a:pt x="1618829" y="2013365"/>
                  </a:lnTo>
                  <a:lnTo>
                    <a:pt x="1619914" y="2015519"/>
                  </a:lnTo>
                  <a:lnTo>
                    <a:pt x="1621230" y="2015373"/>
                  </a:lnTo>
                  <a:lnTo>
                    <a:pt x="1622146" y="2014865"/>
                  </a:lnTo>
                  <a:lnTo>
                    <a:pt x="1624162" y="2014703"/>
                  </a:lnTo>
                  <a:lnTo>
                    <a:pt x="1626732" y="2014850"/>
                  </a:lnTo>
                  <a:lnTo>
                    <a:pt x="1628518" y="2016042"/>
                  </a:lnTo>
                  <a:lnTo>
                    <a:pt x="1629195" y="2017604"/>
                  </a:lnTo>
                  <a:lnTo>
                    <a:pt x="1630642" y="2018481"/>
                  </a:lnTo>
                  <a:lnTo>
                    <a:pt x="1631819" y="2018196"/>
                  </a:lnTo>
                  <a:lnTo>
                    <a:pt x="1635344" y="2018188"/>
                  </a:lnTo>
                  <a:lnTo>
                    <a:pt x="1636559" y="2018288"/>
                  </a:lnTo>
                  <a:lnTo>
                    <a:pt x="1637768" y="2019142"/>
                  </a:lnTo>
                  <a:lnTo>
                    <a:pt x="1639522" y="2019288"/>
                  </a:lnTo>
                  <a:lnTo>
                    <a:pt x="1640484" y="2018196"/>
                  </a:lnTo>
                  <a:lnTo>
                    <a:pt x="1643524" y="2017457"/>
                  </a:lnTo>
                  <a:lnTo>
                    <a:pt x="1645286" y="2015896"/>
                  </a:lnTo>
                  <a:lnTo>
                    <a:pt x="1646641" y="2015880"/>
                  </a:lnTo>
                  <a:lnTo>
                    <a:pt x="1647664" y="2016634"/>
                  </a:lnTo>
                  <a:lnTo>
                    <a:pt x="1648457" y="2017657"/>
                  </a:lnTo>
                  <a:lnTo>
                    <a:pt x="1649611" y="2017204"/>
                  </a:lnTo>
                  <a:lnTo>
                    <a:pt x="1650242" y="2016365"/>
                  </a:lnTo>
                  <a:lnTo>
                    <a:pt x="1651258" y="2016365"/>
                  </a:lnTo>
                  <a:lnTo>
                    <a:pt x="1652250" y="2016911"/>
                  </a:lnTo>
                  <a:lnTo>
                    <a:pt x="1654798" y="2017865"/>
                  </a:lnTo>
                  <a:lnTo>
                    <a:pt x="1656645" y="2019635"/>
                  </a:lnTo>
                  <a:lnTo>
                    <a:pt x="1658076" y="2019804"/>
                  </a:lnTo>
                  <a:lnTo>
                    <a:pt x="1659915" y="2019288"/>
                  </a:lnTo>
                  <a:lnTo>
                    <a:pt x="1660762" y="2019050"/>
                  </a:lnTo>
                  <a:lnTo>
                    <a:pt x="1661570" y="2019927"/>
                  </a:lnTo>
                  <a:lnTo>
                    <a:pt x="1662755" y="2020404"/>
                  </a:lnTo>
                  <a:lnTo>
                    <a:pt x="1663655" y="2019758"/>
                  </a:lnTo>
                  <a:lnTo>
                    <a:pt x="1665202" y="2019296"/>
                  </a:lnTo>
                  <a:lnTo>
                    <a:pt x="1671120" y="2020258"/>
                  </a:lnTo>
                  <a:lnTo>
                    <a:pt x="1672489" y="2022019"/>
                  </a:lnTo>
                  <a:lnTo>
                    <a:pt x="1673544" y="2022850"/>
                  </a:lnTo>
                  <a:lnTo>
                    <a:pt x="1674390" y="2024296"/>
                  </a:lnTo>
                  <a:lnTo>
                    <a:pt x="1675929" y="2025327"/>
                  </a:lnTo>
                  <a:lnTo>
                    <a:pt x="1679200" y="2024973"/>
                  </a:lnTo>
                  <a:lnTo>
                    <a:pt x="1680462" y="2023919"/>
                  </a:lnTo>
                  <a:lnTo>
                    <a:pt x="1683109" y="2021581"/>
                  </a:lnTo>
                  <a:lnTo>
                    <a:pt x="1684164" y="2019296"/>
                  </a:lnTo>
                  <a:lnTo>
                    <a:pt x="1685495" y="2018558"/>
                  </a:lnTo>
                  <a:lnTo>
                    <a:pt x="1686995" y="2018188"/>
                  </a:lnTo>
                  <a:lnTo>
                    <a:pt x="1688404" y="2018188"/>
                  </a:lnTo>
                  <a:lnTo>
                    <a:pt x="1689874" y="2018111"/>
                  </a:lnTo>
                  <a:lnTo>
                    <a:pt x="1691659" y="2016434"/>
                  </a:lnTo>
                  <a:lnTo>
                    <a:pt x="1693106" y="2015850"/>
                  </a:lnTo>
                  <a:lnTo>
                    <a:pt x="1695253" y="2013719"/>
                  </a:lnTo>
                  <a:lnTo>
                    <a:pt x="1695653" y="2012757"/>
                  </a:lnTo>
                  <a:lnTo>
                    <a:pt x="1696699" y="2010272"/>
                  </a:lnTo>
                  <a:lnTo>
                    <a:pt x="1697346" y="2008688"/>
                  </a:lnTo>
                  <a:lnTo>
                    <a:pt x="1698431" y="2006164"/>
                  </a:lnTo>
                  <a:lnTo>
                    <a:pt x="1699016" y="2002095"/>
                  </a:lnTo>
                  <a:lnTo>
                    <a:pt x="1699347" y="1999933"/>
                  </a:lnTo>
                  <a:lnTo>
                    <a:pt x="1699062" y="1998364"/>
                  </a:lnTo>
                  <a:lnTo>
                    <a:pt x="1697792" y="1997556"/>
                  </a:lnTo>
                  <a:lnTo>
                    <a:pt x="1696161" y="1997171"/>
                  </a:lnTo>
                  <a:lnTo>
                    <a:pt x="1694729" y="1995971"/>
                  </a:lnTo>
                  <a:lnTo>
                    <a:pt x="1693667" y="1994587"/>
                  </a:lnTo>
                  <a:lnTo>
                    <a:pt x="1693044" y="1992641"/>
                  </a:lnTo>
                  <a:lnTo>
                    <a:pt x="1692205" y="1990356"/>
                  </a:lnTo>
                  <a:lnTo>
                    <a:pt x="1692251" y="1988702"/>
                  </a:lnTo>
                  <a:lnTo>
                    <a:pt x="1692013" y="1987425"/>
                  </a:lnTo>
                  <a:lnTo>
                    <a:pt x="1691297" y="1986332"/>
                  </a:lnTo>
                  <a:lnTo>
                    <a:pt x="1689920" y="1984409"/>
                  </a:lnTo>
                  <a:lnTo>
                    <a:pt x="1689250" y="1982978"/>
                  </a:lnTo>
                  <a:lnTo>
                    <a:pt x="1689474" y="1980709"/>
                  </a:lnTo>
                  <a:lnTo>
                    <a:pt x="1691097" y="1976816"/>
                  </a:lnTo>
                  <a:lnTo>
                    <a:pt x="1691251" y="1975008"/>
                  </a:lnTo>
                  <a:lnTo>
                    <a:pt x="1691451" y="1973885"/>
                  </a:lnTo>
                  <a:lnTo>
                    <a:pt x="1691359" y="1972862"/>
                  </a:lnTo>
                  <a:lnTo>
                    <a:pt x="1691867" y="1970524"/>
                  </a:lnTo>
                  <a:lnTo>
                    <a:pt x="1692782" y="1969539"/>
                  </a:lnTo>
                  <a:lnTo>
                    <a:pt x="1693829" y="1967023"/>
                  </a:lnTo>
                  <a:lnTo>
                    <a:pt x="1695245" y="1965862"/>
                  </a:lnTo>
                  <a:lnTo>
                    <a:pt x="1697007" y="1965785"/>
                  </a:lnTo>
                  <a:lnTo>
                    <a:pt x="1697769" y="1965100"/>
                  </a:lnTo>
                  <a:lnTo>
                    <a:pt x="1698146" y="1962577"/>
                  </a:lnTo>
                  <a:lnTo>
                    <a:pt x="1698993" y="1960631"/>
                  </a:lnTo>
                  <a:lnTo>
                    <a:pt x="1699562" y="1959246"/>
                  </a:lnTo>
                  <a:lnTo>
                    <a:pt x="1700640" y="1957746"/>
                  </a:lnTo>
                  <a:lnTo>
                    <a:pt x="1706857" y="1954838"/>
                  </a:lnTo>
                  <a:lnTo>
                    <a:pt x="1709435" y="1951215"/>
                  </a:lnTo>
                  <a:lnTo>
                    <a:pt x="1710351" y="1949384"/>
                  </a:lnTo>
                  <a:lnTo>
                    <a:pt x="1711352" y="1945445"/>
                  </a:lnTo>
                  <a:lnTo>
                    <a:pt x="1712314" y="1943791"/>
                  </a:lnTo>
                  <a:lnTo>
                    <a:pt x="1713714" y="1944337"/>
                  </a:lnTo>
                  <a:lnTo>
                    <a:pt x="1715361" y="1946660"/>
                  </a:lnTo>
                  <a:lnTo>
                    <a:pt x="1716592" y="1946684"/>
                  </a:lnTo>
                  <a:lnTo>
                    <a:pt x="1718423" y="1947945"/>
                  </a:lnTo>
                  <a:lnTo>
                    <a:pt x="1723410" y="1950576"/>
                  </a:lnTo>
                  <a:lnTo>
                    <a:pt x="1726119" y="1951399"/>
                  </a:lnTo>
                  <a:lnTo>
                    <a:pt x="1727858" y="1951653"/>
                  </a:lnTo>
                  <a:lnTo>
                    <a:pt x="1730159" y="1952384"/>
                  </a:lnTo>
                  <a:lnTo>
                    <a:pt x="1731637" y="1953922"/>
                  </a:lnTo>
                  <a:lnTo>
                    <a:pt x="1734523" y="1956430"/>
                  </a:lnTo>
                  <a:lnTo>
                    <a:pt x="1736962" y="1957069"/>
                  </a:lnTo>
                  <a:lnTo>
                    <a:pt x="1741195" y="1957323"/>
                  </a:lnTo>
                  <a:lnTo>
                    <a:pt x="1746343" y="1957454"/>
                  </a:lnTo>
                  <a:lnTo>
                    <a:pt x="1747797" y="1957892"/>
                  </a:lnTo>
                  <a:lnTo>
                    <a:pt x="1751560" y="1959692"/>
                  </a:lnTo>
                  <a:lnTo>
                    <a:pt x="1755731" y="1961677"/>
                  </a:lnTo>
                  <a:lnTo>
                    <a:pt x="1759656" y="1963454"/>
                  </a:lnTo>
                  <a:lnTo>
                    <a:pt x="1762634" y="1964831"/>
                  </a:lnTo>
                  <a:lnTo>
                    <a:pt x="1764396" y="1966162"/>
                  </a:lnTo>
                  <a:lnTo>
                    <a:pt x="1766051" y="1966923"/>
                  </a:lnTo>
                  <a:lnTo>
                    <a:pt x="1767844" y="1966277"/>
                  </a:lnTo>
                  <a:lnTo>
                    <a:pt x="1770145" y="1966423"/>
                  </a:lnTo>
                  <a:lnTo>
                    <a:pt x="1775547" y="1968023"/>
                  </a:lnTo>
                  <a:lnTo>
                    <a:pt x="1778964" y="1969362"/>
                  </a:lnTo>
                  <a:lnTo>
                    <a:pt x="1781819" y="1970354"/>
                  </a:lnTo>
                  <a:lnTo>
                    <a:pt x="1782773" y="1971724"/>
                  </a:lnTo>
                  <a:lnTo>
                    <a:pt x="1782865" y="1973547"/>
                  </a:lnTo>
                  <a:lnTo>
                    <a:pt x="1782481" y="1975085"/>
                  </a:lnTo>
                  <a:lnTo>
                    <a:pt x="1782688" y="1978809"/>
                  </a:lnTo>
                  <a:lnTo>
                    <a:pt x="1783604" y="1980755"/>
                  </a:lnTo>
                  <a:lnTo>
                    <a:pt x="1783943" y="1983371"/>
                  </a:lnTo>
                  <a:lnTo>
                    <a:pt x="1784289" y="1985855"/>
                  </a:lnTo>
                  <a:lnTo>
                    <a:pt x="1784050" y="1988309"/>
                  </a:lnTo>
                  <a:lnTo>
                    <a:pt x="1784489" y="1989609"/>
                  </a:lnTo>
                  <a:lnTo>
                    <a:pt x="1785382" y="1990379"/>
                  </a:lnTo>
                  <a:lnTo>
                    <a:pt x="1786244" y="1992086"/>
                  </a:lnTo>
                  <a:lnTo>
                    <a:pt x="1785959" y="1993887"/>
                  </a:lnTo>
                  <a:lnTo>
                    <a:pt x="1785574" y="1994933"/>
                  </a:lnTo>
                  <a:lnTo>
                    <a:pt x="1785636" y="1996618"/>
                  </a:lnTo>
                  <a:lnTo>
                    <a:pt x="1786675" y="1998002"/>
                  </a:lnTo>
                  <a:lnTo>
                    <a:pt x="1788198" y="1998272"/>
                  </a:lnTo>
                  <a:lnTo>
                    <a:pt x="1789545" y="1998625"/>
                  </a:lnTo>
                  <a:lnTo>
                    <a:pt x="1791207" y="2000802"/>
                  </a:lnTo>
                  <a:lnTo>
                    <a:pt x="1794170" y="2003310"/>
                  </a:lnTo>
                  <a:lnTo>
                    <a:pt x="1795940" y="2004010"/>
                  </a:lnTo>
                  <a:lnTo>
                    <a:pt x="1797979" y="2005134"/>
                  </a:lnTo>
                  <a:lnTo>
                    <a:pt x="1801865" y="2006234"/>
                  </a:lnTo>
                  <a:lnTo>
                    <a:pt x="1804505" y="2006564"/>
                  </a:lnTo>
                  <a:lnTo>
                    <a:pt x="1806059" y="2007457"/>
                  </a:lnTo>
                  <a:lnTo>
                    <a:pt x="1807583" y="2009611"/>
                  </a:lnTo>
                  <a:lnTo>
                    <a:pt x="1810107" y="2010057"/>
                  </a:lnTo>
                  <a:lnTo>
                    <a:pt x="1811723" y="2010803"/>
                  </a:lnTo>
                  <a:lnTo>
                    <a:pt x="1814679" y="2011688"/>
                  </a:lnTo>
                  <a:lnTo>
                    <a:pt x="1816633" y="2011180"/>
                  </a:lnTo>
                  <a:lnTo>
                    <a:pt x="1818349" y="2010434"/>
                  </a:lnTo>
                  <a:lnTo>
                    <a:pt x="1819496" y="2010580"/>
                  </a:lnTo>
                  <a:lnTo>
                    <a:pt x="1821712" y="2011065"/>
                  </a:lnTo>
                  <a:lnTo>
                    <a:pt x="1824305" y="2011165"/>
                  </a:lnTo>
                  <a:lnTo>
                    <a:pt x="1826483" y="2010657"/>
                  </a:lnTo>
                  <a:lnTo>
                    <a:pt x="1828222" y="2009142"/>
                  </a:lnTo>
                  <a:lnTo>
                    <a:pt x="1830254" y="2007095"/>
                  </a:lnTo>
                  <a:lnTo>
                    <a:pt x="1832678" y="2006057"/>
                  </a:lnTo>
                  <a:lnTo>
                    <a:pt x="1835487" y="2005687"/>
                  </a:lnTo>
                  <a:lnTo>
                    <a:pt x="1837411" y="2004857"/>
                  </a:lnTo>
                  <a:lnTo>
                    <a:pt x="1843706" y="2003472"/>
                  </a:lnTo>
                  <a:lnTo>
                    <a:pt x="1846245" y="2003233"/>
                  </a:lnTo>
                  <a:lnTo>
                    <a:pt x="1848215" y="2001895"/>
                  </a:lnTo>
                  <a:lnTo>
                    <a:pt x="1849962" y="2000849"/>
                  </a:lnTo>
                  <a:lnTo>
                    <a:pt x="1852486" y="2000395"/>
                  </a:lnTo>
                  <a:lnTo>
                    <a:pt x="1855895" y="2001495"/>
                  </a:lnTo>
                  <a:lnTo>
                    <a:pt x="1859158" y="2002410"/>
                  </a:lnTo>
                  <a:lnTo>
                    <a:pt x="1863106" y="2002710"/>
                  </a:lnTo>
                  <a:lnTo>
                    <a:pt x="1865730" y="2003972"/>
                  </a:lnTo>
                  <a:lnTo>
                    <a:pt x="1867585" y="2005164"/>
                  </a:lnTo>
                  <a:lnTo>
                    <a:pt x="1870509" y="2006110"/>
                  </a:lnTo>
                  <a:lnTo>
                    <a:pt x="1873757" y="2005672"/>
                  </a:lnTo>
                  <a:lnTo>
                    <a:pt x="1878212" y="2005295"/>
                  </a:lnTo>
                  <a:lnTo>
                    <a:pt x="1881159" y="2005841"/>
                  </a:lnTo>
                  <a:lnTo>
                    <a:pt x="1884238" y="2008011"/>
                  </a:lnTo>
                  <a:lnTo>
                    <a:pt x="1886131" y="2009749"/>
                  </a:lnTo>
                  <a:lnTo>
                    <a:pt x="1888262" y="2013449"/>
                  </a:lnTo>
                  <a:lnTo>
                    <a:pt x="1890486" y="2015242"/>
                  </a:lnTo>
                  <a:lnTo>
                    <a:pt x="1892433" y="2016704"/>
                  </a:lnTo>
                  <a:lnTo>
                    <a:pt x="1894888" y="2016796"/>
                  </a:lnTo>
                  <a:lnTo>
                    <a:pt x="1901021" y="2016911"/>
                  </a:lnTo>
                  <a:lnTo>
                    <a:pt x="1904392" y="2017688"/>
                  </a:lnTo>
                  <a:lnTo>
                    <a:pt x="1907193" y="2018096"/>
                  </a:lnTo>
                  <a:lnTo>
                    <a:pt x="1907862" y="2018873"/>
                  </a:lnTo>
                  <a:lnTo>
                    <a:pt x="1907586" y="2021404"/>
                  </a:lnTo>
                  <a:lnTo>
                    <a:pt x="1907670" y="2025012"/>
                  </a:lnTo>
                  <a:lnTo>
                    <a:pt x="1907632" y="2026666"/>
                  </a:lnTo>
                  <a:lnTo>
                    <a:pt x="1908247" y="2027912"/>
                  </a:lnTo>
                  <a:lnTo>
                    <a:pt x="1909201" y="2028135"/>
                  </a:lnTo>
                  <a:lnTo>
                    <a:pt x="1909717" y="2029897"/>
                  </a:lnTo>
                  <a:lnTo>
                    <a:pt x="1911110" y="2030935"/>
                  </a:lnTo>
                  <a:lnTo>
                    <a:pt x="1913595" y="2032189"/>
                  </a:lnTo>
                  <a:lnTo>
                    <a:pt x="1917782" y="2036443"/>
                  </a:lnTo>
                  <a:lnTo>
                    <a:pt x="1920275" y="2038259"/>
                  </a:lnTo>
                  <a:lnTo>
                    <a:pt x="1922245" y="2038874"/>
                  </a:lnTo>
                  <a:lnTo>
                    <a:pt x="1924823" y="2038451"/>
                  </a:lnTo>
                  <a:lnTo>
                    <a:pt x="1928856" y="2038459"/>
                  </a:lnTo>
                  <a:lnTo>
                    <a:pt x="1935697" y="2038474"/>
                  </a:lnTo>
                  <a:lnTo>
                    <a:pt x="1940383" y="2039751"/>
                  </a:lnTo>
                  <a:lnTo>
                    <a:pt x="1942007" y="2040621"/>
                  </a:lnTo>
                  <a:lnTo>
                    <a:pt x="1946794" y="2041628"/>
                  </a:lnTo>
                  <a:lnTo>
                    <a:pt x="1952065" y="2042736"/>
                  </a:lnTo>
                  <a:lnTo>
                    <a:pt x="1956506" y="2043898"/>
                  </a:lnTo>
                  <a:lnTo>
                    <a:pt x="1959130" y="2042398"/>
                  </a:lnTo>
                  <a:lnTo>
                    <a:pt x="1961430" y="2042259"/>
                  </a:lnTo>
                  <a:lnTo>
                    <a:pt x="1963624" y="2043344"/>
                  </a:lnTo>
                  <a:lnTo>
                    <a:pt x="1965817" y="2044975"/>
                  </a:lnTo>
                  <a:lnTo>
                    <a:pt x="1967518" y="2044798"/>
                  </a:lnTo>
                  <a:lnTo>
                    <a:pt x="1970065" y="2044036"/>
                  </a:lnTo>
                  <a:lnTo>
                    <a:pt x="1978199" y="2039482"/>
                  </a:lnTo>
                  <a:lnTo>
                    <a:pt x="1981054" y="2037774"/>
                  </a:lnTo>
                  <a:lnTo>
                    <a:pt x="1983054" y="2038213"/>
                  </a:lnTo>
                  <a:lnTo>
                    <a:pt x="1984840" y="2037605"/>
                  </a:lnTo>
                  <a:lnTo>
                    <a:pt x="1986202" y="2037089"/>
                  </a:lnTo>
                  <a:lnTo>
                    <a:pt x="1989673" y="2036382"/>
                  </a:lnTo>
                  <a:lnTo>
                    <a:pt x="1991781" y="2036189"/>
                  </a:lnTo>
                  <a:lnTo>
                    <a:pt x="1993959" y="2035782"/>
                  </a:lnTo>
                  <a:lnTo>
                    <a:pt x="1997099" y="2035505"/>
                  </a:lnTo>
                  <a:lnTo>
                    <a:pt x="2003479" y="2032512"/>
                  </a:lnTo>
                  <a:lnTo>
                    <a:pt x="2006064" y="2031928"/>
                  </a:lnTo>
                  <a:lnTo>
                    <a:pt x="2010435" y="2032759"/>
                  </a:lnTo>
                  <a:lnTo>
                    <a:pt x="2012790" y="2032220"/>
                  </a:lnTo>
                  <a:lnTo>
                    <a:pt x="2015137" y="2030705"/>
                  </a:lnTo>
                  <a:lnTo>
                    <a:pt x="2018177" y="2029143"/>
                  </a:lnTo>
                  <a:lnTo>
                    <a:pt x="2018970" y="2026604"/>
                  </a:lnTo>
                  <a:lnTo>
                    <a:pt x="2020524" y="2023112"/>
                  </a:lnTo>
                  <a:lnTo>
                    <a:pt x="2023879" y="2020542"/>
                  </a:lnTo>
                  <a:lnTo>
                    <a:pt x="2026603" y="2018296"/>
                  </a:lnTo>
                  <a:lnTo>
                    <a:pt x="2029381" y="2016104"/>
                  </a:lnTo>
                  <a:lnTo>
                    <a:pt x="2032790" y="2014280"/>
                  </a:lnTo>
                  <a:lnTo>
                    <a:pt x="2036007" y="2012949"/>
                  </a:lnTo>
                  <a:lnTo>
                    <a:pt x="2040101" y="2009465"/>
                  </a:lnTo>
                  <a:lnTo>
                    <a:pt x="2043364" y="2007703"/>
                  </a:lnTo>
                  <a:lnTo>
                    <a:pt x="2044988" y="2007126"/>
                  </a:lnTo>
                  <a:lnTo>
                    <a:pt x="2046919" y="2007764"/>
                  </a:lnTo>
                  <a:lnTo>
                    <a:pt x="2050536" y="2008234"/>
                  </a:lnTo>
                  <a:lnTo>
                    <a:pt x="2053152" y="2008088"/>
                  </a:lnTo>
                  <a:lnTo>
                    <a:pt x="2054622" y="2008495"/>
                  </a:lnTo>
                  <a:lnTo>
                    <a:pt x="2057570" y="2010195"/>
                  </a:lnTo>
                  <a:lnTo>
                    <a:pt x="2060248" y="2011688"/>
                  </a:lnTo>
                  <a:lnTo>
                    <a:pt x="2062295" y="2014350"/>
                  </a:lnTo>
                  <a:lnTo>
                    <a:pt x="2066104" y="2018050"/>
                  </a:lnTo>
                  <a:lnTo>
                    <a:pt x="2068059" y="2019288"/>
                  </a:lnTo>
                  <a:lnTo>
                    <a:pt x="2069452" y="2019796"/>
                  </a:lnTo>
                  <a:lnTo>
                    <a:pt x="2072876" y="2020142"/>
                  </a:lnTo>
                  <a:lnTo>
                    <a:pt x="2075677" y="2020319"/>
                  </a:lnTo>
                  <a:lnTo>
                    <a:pt x="2077355" y="2019473"/>
                  </a:lnTo>
                  <a:lnTo>
                    <a:pt x="2080179" y="2017927"/>
                  </a:lnTo>
                  <a:lnTo>
                    <a:pt x="2084681" y="2015965"/>
                  </a:lnTo>
                  <a:lnTo>
                    <a:pt x="2086451" y="2016019"/>
                  </a:lnTo>
                  <a:lnTo>
                    <a:pt x="2089352" y="2017065"/>
                  </a:lnTo>
                  <a:lnTo>
                    <a:pt x="2093677" y="2018996"/>
                  </a:lnTo>
                  <a:lnTo>
                    <a:pt x="2095416" y="2020442"/>
                  </a:lnTo>
                  <a:lnTo>
                    <a:pt x="2096539" y="2022219"/>
                  </a:lnTo>
                  <a:lnTo>
                    <a:pt x="2100980" y="2025089"/>
                  </a:lnTo>
                  <a:lnTo>
                    <a:pt x="2103843" y="2026581"/>
                  </a:lnTo>
                  <a:lnTo>
                    <a:pt x="2108683" y="2028843"/>
                  </a:lnTo>
                  <a:lnTo>
                    <a:pt x="2113677" y="2029351"/>
                  </a:lnTo>
                  <a:lnTo>
                    <a:pt x="2118456" y="2031797"/>
                  </a:lnTo>
                  <a:lnTo>
                    <a:pt x="2120919" y="2032535"/>
                  </a:lnTo>
                  <a:lnTo>
                    <a:pt x="2122234" y="2032535"/>
                  </a:lnTo>
                  <a:lnTo>
                    <a:pt x="2128999" y="2026581"/>
                  </a:lnTo>
                  <a:lnTo>
                    <a:pt x="2134716" y="2021527"/>
                  </a:lnTo>
                  <a:lnTo>
                    <a:pt x="2141288" y="2017573"/>
                  </a:lnTo>
                  <a:lnTo>
                    <a:pt x="2146121" y="2017034"/>
                  </a:lnTo>
                  <a:lnTo>
                    <a:pt x="2149754" y="2015880"/>
                  </a:lnTo>
                  <a:lnTo>
                    <a:pt x="2152170" y="2014103"/>
                  </a:lnTo>
                  <a:lnTo>
                    <a:pt x="2153609" y="2011134"/>
                  </a:lnTo>
                  <a:lnTo>
                    <a:pt x="2154048" y="2006965"/>
                  </a:lnTo>
                  <a:lnTo>
                    <a:pt x="2153078" y="2004434"/>
                  </a:lnTo>
                  <a:lnTo>
                    <a:pt x="2150708" y="2003556"/>
                  </a:lnTo>
                  <a:lnTo>
                    <a:pt x="2150100" y="2002672"/>
                  </a:lnTo>
                  <a:lnTo>
                    <a:pt x="2151239" y="2001772"/>
                  </a:lnTo>
                  <a:lnTo>
                    <a:pt x="2152085" y="2000026"/>
                  </a:lnTo>
                  <a:lnTo>
                    <a:pt x="2152616" y="1997425"/>
                  </a:lnTo>
                  <a:lnTo>
                    <a:pt x="2153986" y="1994948"/>
                  </a:lnTo>
                  <a:lnTo>
                    <a:pt x="2156179" y="1992610"/>
                  </a:lnTo>
                  <a:lnTo>
                    <a:pt x="2157395" y="1990009"/>
                  </a:lnTo>
                  <a:lnTo>
                    <a:pt x="2157618" y="1987148"/>
                  </a:lnTo>
                  <a:lnTo>
                    <a:pt x="2158942" y="1984286"/>
                  </a:lnTo>
                  <a:lnTo>
                    <a:pt x="2161350" y="1981432"/>
                  </a:lnTo>
                  <a:lnTo>
                    <a:pt x="2162674" y="1978770"/>
                  </a:lnTo>
                  <a:lnTo>
                    <a:pt x="2162898" y="1976309"/>
                  </a:lnTo>
                  <a:lnTo>
                    <a:pt x="2164121" y="1973293"/>
                  </a:lnTo>
                  <a:lnTo>
                    <a:pt x="2167445" y="1967946"/>
                  </a:lnTo>
                  <a:lnTo>
                    <a:pt x="2169600" y="1961769"/>
                  </a:lnTo>
                  <a:lnTo>
                    <a:pt x="2173279" y="1957523"/>
                  </a:lnTo>
                  <a:lnTo>
                    <a:pt x="2179188" y="1953153"/>
                  </a:lnTo>
                  <a:lnTo>
                    <a:pt x="2182875" y="1948807"/>
                  </a:lnTo>
                  <a:lnTo>
                    <a:pt x="2184345" y="1944483"/>
                  </a:lnTo>
                  <a:lnTo>
                    <a:pt x="2184229" y="1940652"/>
                  </a:lnTo>
                  <a:lnTo>
                    <a:pt x="2182521" y="1937329"/>
                  </a:lnTo>
                  <a:lnTo>
                    <a:pt x="2182190" y="1933944"/>
                  </a:lnTo>
                  <a:lnTo>
                    <a:pt x="2183252" y="1930490"/>
                  </a:lnTo>
                  <a:lnTo>
                    <a:pt x="2182321" y="1927905"/>
                  </a:lnTo>
                  <a:lnTo>
                    <a:pt x="2179404" y="1926190"/>
                  </a:lnTo>
                  <a:lnTo>
                    <a:pt x="2175926" y="1925767"/>
                  </a:lnTo>
                  <a:lnTo>
                    <a:pt x="2171886" y="1926636"/>
                  </a:lnTo>
                  <a:lnTo>
                    <a:pt x="2169616" y="1925551"/>
                  </a:lnTo>
                  <a:lnTo>
                    <a:pt x="2169115" y="1922520"/>
                  </a:lnTo>
                  <a:lnTo>
                    <a:pt x="2170200" y="1920066"/>
                  </a:lnTo>
                  <a:lnTo>
                    <a:pt x="2172871" y="1918189"/>
                  </a:lnTo>
                  <a:lnTo>
                    <a:pt x="2177257" y="1913612"/>
                  </a:lnTo>
                  <a:lnTo>
                    <a:pt x="2183367" y="1906304"/>
                  </a:lnTo>
                  <a:lnTo>
                    <a:pt x="2189446" y="1902250"/>
                  </a:lnTo>
                  <a:lnTo>
                    <a:pt x="2198512" y="1901081"/>
                  </a:lnTo>
                  <a:lnTo>
                    <a:pt x="2205822" y="1898673"/>
                  </a:lnTo>
                  <a:lnTo>
                    <a:pt x="2213272" y="1896226"/>
                  </a:lnTo>
                  <a:lnTo>
                    <a:pt x="2218651" y="1895011"/>
                  </a:lnTo>
                  <a:lnTo>
                    <a:pt x="2219566" y="1895826"/>
                  </a:lnTo>
                  <a:lnTo>
                    <a:pt x="2222499" y="1896026"/>
                  </a:lnTo>
                  <a:lnTo>
                    <a:pt x="2227447" y="1895611"/>
                  </a:lnTo>
                  <a:lnTo>
                    <a:pt x="2232041" y="1894557"/>
                  </a:lnTo>
                  <a:lnTo>
                    <a:pt x="2236289" y="1892857"/>
                  </a:lnTo>
                  <a:lnTo>
                    <a:pt x="2239652" y="1892457"/>
                  </a:lnTo>
                  <a:lnTo>
                    <a:pt x="2242122" y="1893357"/>
                  </a:lnTo>
                  <a:lnTo>
                    <a:pt x="2243538" y="1893403"/>
                  </a:lnTo>
                  <a:lnTo>
                    <a:pt x="2244515" y="1893511"/>
                  </a:lnTo>
                  <a:lnTo>
                    <a:pt x="2245054" y="1893503"/>
                  </a:lnTo>
                  <a:lnTo>
                    <a:pt x="2246093" y="1892780"/>
                  </a:lnTo>
                  <a:lnTo>
                    <a:pt x="2248963" y="1894065"/>
                  </a:lnTo>
                  <a:lnTo>
                    <a:pt x="2254450" y="1897880"/>
                  </a:lnTo>
                  <a:lnTo>
                    <a:pt x="2257890" y="1899573"/>
                  </a:lnTo>
                  <a:lnTo>
                    <a:pt x="2259314" y="1899157"/>
                  </a:lnTo>
                  <a:lnTo>
                    <a:pt x="2260852" y="1900211"/>
                  </a:lnTo>
                  <a:lnTo>
                    <a:pt x="2262538" y="1902734"/>
                  </a:lnTo>
                  <a:lnTo>
                    <a:pt x="2264624" y="1904219"/>
                  </a:lnTo>
                  <a:lnTo>
                    <a:pt x="2268379" y="1904904"/>
                  </a:lnTo>
                  <a:lnTo>
                    <a:pt x="2272103" y="1907658"/>
                  </a:lnTo>
                  <a:lnTo>
                    <a:pt x="2273604" y="1907812"/>
                  </a:lnTo>
                  <a:lnTo>
                    <a:pt x="2274127" y="1906266"/>
                  </a:lnTo>
                  <a:lnTo>
                    <a:pt x="2275520" y="1905381"/>
                  </a:lnTo>
                  <a:lnTo>
                    <a:pt x="2277767" y="1905150"/>
                  </a:lnTo>
                  <a:lnTo>
                    <a:pt x="2281022" y="1906512"/>
                  </a:lnTo>
                  <a:lnTo>
                    <a:pt x="2285278" y="1909458"/>
                  </a:lnTo>
                  <a:lnTo>
                    <a:pt x="2287949" y="1910750"/>
                  </a:lnTo>
                  <a:lnTo>
                    <a:pt x="2289034" y="1910396"/>
                  </a:lnTo>
                  <a:lnTo>
                    <a:pt x="2290173" y="1910943"/>
                  </a:lnTo>
                  <a:lnTo>
                    <a:pt x="2291088" y="1912320"/>
                  </a:lnTo>
                  <a:lnTo>
                    <a:pt x="2291172" y="1914020"/>
                  </a:lnTo>
                  <a:lnTo>
                    <a:pt x="2290857" y="1914927"/>
                  </a:lnTo>
                  <a:lnTo>
                    <a:pt x="2291881" y="1916358"/>
                  </a:lnTo>
                  <a:lnTo>
                    <a:pt x="2293058" y="1916358"/>
                  </a:lnTo>
                  <a:lnTo>
                    <a:pt x="2294982" y="1917043"/>
                  </a:lnTo>
                  <a:lnTo>
                    <a:pt x="2296490" y="1919566"/>
                  </a:lnTo>
                  <a:lnTo>
                    <a:pt x="2297844" y="1920736"/>
                  </a:lnTo>
                  <a:lnTo>
                    <a:pt x="2298791" y="1921743"/>
                  </a:lnTo>
                  <a:lnTo>
                    <a:pt x="2298960" y="1922582"/>
                  </a:lnTo>
                  <a:lnTo>
                    <a:pt x="2299045" y="1923428"/>
                  </a:lnTo>
                  <a:lnTo>
                    <a:pt x="2298768" y="1924082"/>
                  </a:lnTo>
                  <a:lnTo>
                    <a:pt x="2298253" y="1925167"/>
                  </a:lnTo>
                  <a:lnTo>
                    <a:pt x="2298091" y="1926328"/>
                  </a:lnTo>
                  <a:lnTo>
                    <a:pt x="2298745" y="1927636"/>
                  </a:lnTo>
                  <a:lnTo>
                    <a:pt x="2301138" y="1928582"/>
                  </a:lnTo>
                  <a:lnTo>
                    <a:pt x="2301946" y="1929559"/>
                  </a:lnTo>
                  <a:lnTo>
                    <a:pt x="2302131" y="1930805"/>
                  </a:lnTo>
                  <a:lnTo>
                    <a:pt x="2302877" y="1932183"/>
                  </a:lnTo>
                  <a:lnTo>
                    <a:pt x="2304509" y="1933775"/>
                  </a:lnTo>
                  <a:lnTo>
                    <a:pt x="2305125" y="1935106"/>
                  </a:lnTo>
                  <a:lnTo>
                    <a:pt x="2304748" y="1936175"/>
                  </a:lnTo>
                  <a:lnTo>
                    <a:pt x="2305232" y="1937068"/>
                  </a:lnTo>
                  <a:lnTo>
                    <a:pt x="2306033" y="1937767"/>
                  </a:lnTo>
                  <a:lnTo>
                    <a:pt x="2306202" y="1940298"/>
                  </a:lnTo>
                  <a:lnTo>
                    <a:pt x="2306271" y="1941752"/>
                  </a:lnTo>
                  <a:lnTo>
                    <a:pt x="2307587" y="1943383"/>
                  </a:lnTo>
                  <a:lnTo>
                    <a:pt x="2307856" y="1946722"/>
                  </a:lnTo>
                  <a:lnTo>
                    <a:pt x="2308772" y="1950407"/>
                  </a:lnTo>
                  <a:lnTo>
                    <a:pt x="2311858" y="1955446"/>
                  </a:lnTo>
                  <a:lnTo>
                    <a:pt x="2312882" y="1958169"/>
                  </a:lnTo>
                  <a:lnTo>
                    <a:pt x="2312620" y="1961400"/>
                  </a:lnTo>
                  <a:lnTo>
                    <a:pt x="2313066" y="1962915"/>
                  </a:lnTo>
                  <a:lnTo>
                    <a:pt x="2314474" y="1963646"/>
                  </a:lnTo>
                  <a:lnTo>
                    <a:pt x="2315144" y="1965008"/>
                  </a:lnTo>
                  <a:lnTo>
                    <a:pt x="2315067" y="1967000"/>
                  </a:lnTo>
                  <a:lnTo>
                    <a:pt x="2315613" y="1968239"/>
                  </a:lnTo>
                  <a:lnTo>
                    <a:pt x="2316060" y="1969554"/>
                  </a:lnTo>
                  <a:lnTo>
                    <a:pt x="2315759" y="1971601"/>
                  </a:lnTo>
                  <a:lnTo>
                    <a:pt x="2316206" y="1973439"/>
                  </a:lnTo>
                  <a:lnTo>
                    <a:pt x="2316930" y="1974516"/>
                  </a:lnTo>
                  <a:lnTo>
                    <a:pt x="2317437" y="1976501"/>
                  </a:lnTo>
                  <a:lnTo>
                    <a:pt x="2317722" y="1978978"/>
                  </a:lnTo>
                  <a:lnTo>
                    <a:pt x="2319792" y="1982886"/>
                  </a:lnTo>
                  <a:lnTo>
                    <a:pt x="2323632" y="1988225"/>
                  </a:lnTo>
                  <a:lnTo>
                    <a:pt x="2325987" y="1992363"/>
                  </a:lnTo>
                  <a:lnTo>
                    <a:pt x="2326841" y="1995302"/>
                  </a:lnTo>
                  <a:lnTo>
                    <a:pt x="2326849" y="1997718"/>
                  </a:lnTo>
                  <a:lnTo>
                    <a:pt x="2326010" y="1999610"/>
                  </a:lnTo>
                  <a:lnTo>
                    <a:pt x="2325964" y="2000987"/>
                  </a:lnTo>
                  <a:lnTo>
                    <a:pt x="2326718" y="2001849"/>
                  </a:lnTo>
                  <a:lnTo>
                    <a:pt x="2326941" y="2003010"/>
                  </a:lnTo>
                  <a:lnTo>
                    <a:pt x="2326641" y="2004480"/>
                  </a:lnTo>
                  <a:lnTo>
                    <a:pt x="2327887" y="2006218"/>
                  </a:lnTo>
                  <a:lnTo>
                    <a:pt x="2332105" y="2009234"/>
                  </a:lnTo>
                  <a:lnTo>
                    <a:pt x="2330420" y="2013850"/>
                  </a:lnTo>
                  <a:lnTo>
                    <a:pt x="2329973" y="2017088"/>
                  </a:lnTo>
                  <a:lnTo>
                    <a:pt x="2330196" y="2020488"/>
                  </a:lnTo>
                  <a:lnTo>
                    <a:pt x="2331243" y="2022881"/>
                  </a:lnTo>
                  <a:lnTo>
                    <a:pt x="2333097" y="2024266"/>
                  </a:lnTo>
                  <a:lnTo>
                    <a:pt x="2334252" y="2025712"/>
                  </a:lnTo>
                  <a:lnTo>
                    <a:pt x="2334706" y="2027220"/>
                  </a:lnTo>
                  <a:lnTo>
                    <a:pt x="2336937" y="2028858"/>
                  </a:lnTo>
                  <a:lnTo>
                    <a:pt x="2340939" y="2030635"/>
                  </a:lnTo>
                  <a:lnTo>
                    <a:pt x="2346072" y="2030951"/>
                  </a:lnTo>
                  <a:lnTo>
                    <a:pt x="2352328" y="2029789"/>
                  </a:lnTo>
                  <a:lnTo>
                    <a:pt x="2356153" y="2029597"/>
                  </a:lnTo>
                  <a:lnTo>
                    <a:pt x="2357561" y="2030366"/>
                  </a:lnTo>
                  <a:lnTo>
                    <a:pt x="2358046" y="2031535"/>
                  </a:lnTo>
                  <a:lnTo>
                    <a:pt x="2357592" y="2033097"/>
                  </a:lnTo>
                  <a:lnTo>
                    <a:pt x="2358654" y="2034120"/>
                  </a:lnTo>
                  <a:lnTo>
                    <a:pt x="2361224" y="2034612"/>
                  </a:lnTo>
                  <a:lnTo>
                    <a:pt x="2362987" y="2035589"/>
                  </a:lnTo>
                  <a:lnTo>
                    <a:pt x="2363956" y="2037066"/>
                  </a:lnTo>
                  <a:lnTo>
                    <a:pt x="2365141" y="2037482"/>
                  </a:lnTo>
                  <a:lnTo>
                    <a:pt x="2366550" y="2036843"/>
                  </a:lnTo>
                  <a:lnTo>
                    <a:pt x="2367919" y="2036936"/>
                  </a:lnTo>
                  <a:lnTo>
                    <a:pt x="2369250" y="2037751"/>
                  </a:lnTo>
                  <a:lnTo>
                    <a:pt x="2370113" y="2037467"/>
                  </a:lnTo>
                  <a:lnTo>
                    <a:pt x="2370867" y="2036574"/>
                  </a:lnTo>
                  <a:lnTo>
                    <a:pt x="2372075" y="2036574"/>
                  </a:lnTo>
                  <a:lnTo>
                    <a:pt x="2373314" y="2036589"/>
                  </a:lnTo>
                  <a:lnTo>
                    <a:pt x="2374084" y="2038751"/>
                  </a:lnTo>
                  <a:lnTo>
                    <a:pt x="2375330" y="2039967"/>
                  </a:lnTo>
                  <a:lnTo>
                    <a:pt x="2377054" y="2040236"/>
                  </a:lnTo>
                  <a:lnTo>
                    <a:pt x="2379678" y="2042859"/>
                  </a:lnTo>
                  <a:lnTo>
                    <a:pt x="2384957" y="2050313"/>
                  </a:lnTo>
                  <a:lnTo>
                    <a:pt x="2388389" y="2052952"/>
                  </a:lnTo>
                  <a:lnTo>
                    <a:pt x="2391829" y="2053775"/>
                  </a:lnTo>
                  <a:lnTo>
                    <a:pt x="2396108" y="2053945"/>
                  </a:lnTo>
                  <a:lnTo>
                    <a:pt x="2397493" y="2056822"/>
                  </a:lnTo>
                  <a:lnTo>
                    <a:pt x="2396370" y="2059860"/>
                  </a:lnTo>
                  <a:lnTo>
                    <a:pt x="2396085" y="2062391"/>
                  </a:lnTo>
                  <a:lnTo>
                    <a:pt x="2397054" y="2063299"/>
                  </a:lnTo>
                  <a:lnTo>
                    <a:pt x="2398393" y="2066268"/>
                  </a:lnTo>
                  <a:lnTo>
                    <a:pt x="2400286" y="2067992"/>
                  </a:lnTo>
                  <a:lnTo>
                    <a:pt x="2400648" y="2069353"/>
                  </a:lnTo>
                  <a:lnTo>
                    <a:pt x="2401525" y="2070876"/>
                  </a:lnTo>
                  <a:lnTo>
                    <a:pt x="2401156" y="2073684"/>
                  </a:lnTo>
                  <a:lnTo>
                    <a:pt x="2399532" y="2077785"/>
                  </a:lnTo>
                  <a:lnTo>
                    <a:pt x="2399979" y="2081277"/>
                  </a:lnTo>
                  <a:lnTo>
                    <a:pt x="2402487" y="2084162"/>
                  </a:lnTo>
                  <a:lnTo>
                    <a:pt x="2403934" y="2086939"/>
                  </a:lnTo>
                  <a:lnTo>
                    <a:pt x="2404311" y="2089601"/>
                  </a:lnTo>
                  <a:lnTo>
                    <a:pt x="2404934" y="2091216"/>
                  </a:lnTo>
                  <a:lnTo>
                    <a:pt x="2405819" y="2091786"/>
                  </a:lnTo>
                  <a:lnTo>
                    <a:pt x="2408390" y="2091586"/>
                  </a:lnTo>
                  <a:lnTo>
                    <a:pt x="2412661" y="2090624"/>
                  </a:lnTo>
                  <a:lnTo>
                    <a:pt x="2415785" y="2090785"/>
                  </a:lnTo>
                  <a:lnTo>
                    <a:pt x="2417786" y="2092086"/>
                  </a:lnTo>
                  <a:lnTo>
                    <a:pt x="2422719" y="2092132"/>
                  </a:lnTo>
                  <a:lnTo>
                    <a:pt x="2430591" y="2090931"/>
                  </a:lnTo>
                  <a:lnTo>
                    <a:pt x="2435562" y="2090562"/>
                  </a:lnTo>
                  <a:lnTo>
                    <a:pt x="2437640" y="2091024"/>
                  </a:lnTo>
                  <a:lnTo>
                    <a:pt x="2439487" y="2089308"/>
                  </a:lnTo>
                  <a:lnTo>
                    <a:pt x="2441111" y="2085408"/>
                  </a:lnTo>
                  <a:lnTo>
                    <a:pt x="2442627" y="2083577"/>
                  </a:lnTo>
                  <a:lnTo>
                    <a:pt x="2444050" y="2083808"/>
                  </a:lnTo>
                  <a:lnTo>
                    <a:pt x="2446297" y="2082554"/>
                  </a:lnTo>
                  <a:lnTo>
                    <a:pt x="2449383" y="2079808"/>
                  </a:lnTo>
                  <a:lnTo>
                    <a:pt x="2452062" y="2078477"/>
                  </a:lnTo>
                  <a:lnTo>
                    <a:pt x="2455455" y="2078615"/>
                  </a:lnTo>
                  <a:lnTo>
                    <a:pt x="2459072" y="2078754"/>
                  </a:lnTo>
                  <a:lnTo>
                    <a:pt x="2461334" y="2077600"/>
                  </a:lnTo>
                  <a:lnTo>
                    <a:pt x="2463458" y="2075192"/>
                  </a:lnTo>
                  <a:lnTo>
                    <a:pt x="2467144" y="2073061"/>
                  </a:lnTo>
                  <a:lnTo>
                    <a:pt x="2475001" y="2070269"/>
                  </a:lnTo>
                  <a:lnTo>
                    <a:pt x="2476887" y="2069830"/>
                  </a:lnTo>
                  <a:lnTo>
                    <a:pt x="2477787" y="2069984"/>
                  </a:lnTo>
                  <a:lnTo>
                    <a:pt x="2480404" y="2070423"/>
                  </a:lnTo>
                  <a:lnTo>
                    <a:pt x="2482728" y="2071515"/>
                  </a:lnTo>
                  <a:lnTo>
                    <a:pt x="2484921" y="2073707"/>
                  </a:lnTo>
                  <a:lnTo>
                    <a:pt x="2485259" y="2075115"/>
                  </a:lnTo>
                  <a:lnTo>
                    <a:pt x="2485013" y="2076961"/>
                  </a:lnTo>
                  <a:lnTo>
                    <a:pt x="2484529" y="2078031"/>
                  </a:lnTo>
                  <a:lnTo>
                    <a:pt x="2483628" y="2079231"/>
                  </a:lnTo>
                  <a:lnTo>
                    <a:pt x="2482782" y="2081177"/>
                  </a:lnTo>
                  <a:lnTo>
                    <a:pt x="2483328" y="2082693"/>
                  </a:lnTo>
                  <a:lnTo>
                    <a:pt x="2484598" y="2085931"/>
                  </a:lnTo>
                  <a:lnTo>
                    <a:pt x="2485644" y="2088270"/>
                  </a:lnTo>
                  <a:lnTo>
                    <a:pt x="2486799" y="2091024"/>
                  </a:lnTo>
                  <a:lnTo>
                    <a:pt x="2486283" y="2092009"/>
                  </a:lnTo>
                  <a:lnTo>
                    <a:pt x="2485583" y="2093916"/>
                  </a:lnTo>
                  <a:lnTo>
                    <a:pt x="2483436" y="2097140"/>
                  </a:lnTo>
                  <a:lnTo>
                    <a:pt x="2482266" y="2098371"/>
                  </a:lnTo>
                  <a:lnTo>
                    <a:pt x="2481004" y="2099571"/>
                  </a:lnTo>
                  <a:lnTo>
                    <a:pt x="2478826" y="2099863"/>
                  </a:lnTo>
                  <a:lnTo>
                    <a:pt x="2477895" y="2100140"/>
                  </a:lnTo>
                  <a:lnTo>
                    <a:pt x="2476841" y="2100648"/>
                  </a:lnTo>
                  <a:lnTo>
                    <a:pt x="2476179" y="2101786"/>
                  </a:lnTo>
                  <a:lnTo>
                    <a:pt x="2475425" y="2102586"/>
                  </a:lnTo>
                  <a:lnTo>
                    <a:pt x="2474178" y="2104186"/>
                  </a:lnTo>
                  <a:lnTo>
                    <a:pt x="2474078" y="2105563"/>
                  </a:lnTo>
                  <a:lnTo>
                    <a:pt x="2474640" y="2107610"/>
                  </a:lnTo>
                  <a:lnTo>
                    <a:pt x="2474917" y="2109702"/>
                  </a:lnTo>
                  <a:lnTo>
                    <a:pt x="2473509" y="2111571"/>
                  </a:lnTo>
                  <a:lnTo>
                    <a:pt x="2472416" y="2114441"/>
                  </a:lnTo>
                  <a:lnTo>
                    <a:pt x="2472085" y="2115302"/>
                  </a:lnTo>
                  <a:lnTo>
                    <a:pt x="2471546" y="2117472"/>
                  </a:lnTo>
                  <a:lnTo>
                    <a:pt x="2471385" y="2118226"/>
                  </a:lnTo>
                  <a:lnTo>
                    <a:pt x="2471039" y="2122780"/>
                  </a:lnTo>
                  <a:lnTo>
                    <a:pt x="2469630" y="2125880"/>
                  </a:lnTo>
                  <a:lnTo>
                    <a:pt x="2467668" y="2129480"/>
                  </a:lnTo>
                  <a:lnTo>
                    <a:pt x="2468106" y="2131627"/>
                  </a:lnTo>
                  <a:lnTo>
                    <a:pt x="2468453" y="2133611"/>
                  </a:lnTo>
                  <a:lnTo>
                    <a:pt x="2467968" y="2134573"/>
                  </a:lnTo>
                  <a:lnTo>
                    <a:pt x="2467845" y="2135412"/>
                  </a:lnTo>
                  <a:lnTo>
                    <a:pt x="2467560" y="2137319"/>
                  </a:lnTo>
                  <a:lnTo>
                    <a:pt x="2466944" y="2138050"/>
                  </a:lnTo>
                  <a:lnTo>
                    <a:pt x="2465159" y="2139242"/>
                  </a:lnTo>
                  <a:lnTo>
                    <a:pt x="2464089" y="2140681"/>
                  </a:lnTo>
                  <a:lnTo>
                    <a:pt x="2464313" y="2142858"/>
                  </a:lnTo>
                  <a:lnTo>
                    <a:pt x="2463766" y="2144743"/>
                  </a:lnTo>
                  <a:lnTo>
                    <a:pt x="2462950" y="2146404"/>
                  </a:lnTo>
                  <a:lnTo>
                    <a:pt x="2462096" y="2147489"/>
                  </a:lnTo>
                  <a:lnTo>
                    <a:pt x="2460865" y="2148182"/>
                  </a:lnTo>
                  <a:lnTo>
                    <a:pt x="2460049" y="2148766"/>
                  </a:lnTo>
                  <a:lnTo>
                    <a:pt x="2459434" y="2150874"/>
                  </a:lnTo>
                  <a:lnTo>
                    <a:pt x="2459249" y="2152505"/>
                  </a:lnTo>
                  <a:lnTo>
                    <a:pt x="2458672" y="2154128"/>
                  </a:lnTo>
                  <a:lnTo>
                    <a:pt x="2459026" y="2155782"/>
                  </a:lnTo>
                  <a:lnTo>
                    <a:pt x="2458402" y="2157213"/>
                  </a:lnTo>
                  <a:lnTo>
                    <a:pt x="2456648" y="2158213"/>
                  </a:lnTo>
                  <a:lnTo>
                    <a:pt x="2455655" y="2158805"/>
                  </a:lnTo>
                  <a:lnTo>
                    <a:pt x="2454739" y="2159044"/>
                  </a:lnTo>
                  <a:lnTo>
                    <a:pt x="2452985" y="2160598"/>
                  </a:lnTo>
                  <a:lnTo>
                    <a:pt x="2451415" y="2165914"/>
                  </a:lnTo>
                  <a:lnTo>
                    <a:pt x="2451061" y="2168998"/>
                  </a:lnTo>
                  <a:lnTo>
                    <a:pt x="2451423" y="2171737"/>
                  </a:lnTo>
                  <a:lnTo>
                    <a:pt x="2449222" y="2173453"/>
                  </a:lnTo>
                  <a:lnTo>
                    <a:pt x="2447591" y="2174814"/>
                  </a:lnTo>
                  <a:lnTo>
                    <a:pt x="2446567" y="2174322"/>
                  </a:lnTo>
                  <a:lnTo>
                    <a:pt x="2445482" y="2173860"/>
                  </a:lnTo>
                  <a:lnTo>
                    <a:pt x="2442988" y="2173268"/>
                  </a:lnTo>
                  <a:lnTo>
                    <a:pt x="2441742" y="2172868"/>
                  </a:lnTo>
                  <a:lnTo>
                    <a:pt x="2439233" y="2171975"/>
                  </a:lnTo>
                  <a:lnTo>
                    <a:pt x="2435216" y="2170845"/>
                  </a:lnTo>
                  <a:lnTo>
                    <a:pt x="2431291" y="2169529"/>
                  </a:lnTo>
                  <a:lnTo>
                    <a:pt x="2428829" y="2168837"/>
                  </a:lnTo>
                  <a:lnTo>
                    <a:pt x="2426890" y="2168283"/>
                  </a:lnTo>
                  <a:lnTo>
                    <a:pt x="2425420" y="2167375"/>
                  </a:lnTo>
                  <a:lnTo>
                    <a:pt x="2424181" y="2165752"/>
                  </a:lnTo>
                  <a:lnTo>
                    <a:pt x="2422949" y="2166406"/>
                  </a:lnTo>
                  <a:lnTo>
                    <a:pt x="2421810" y="2168329"/>
                  </a:lnTo>
                  <a:lnTo>
                    <a:pt x="2419910" y="2169468"/>
                  </a:lnTo>
                  <a:lnTo>
                    <a:pt x="2419048" y="2171568"/>
                  </a:lnTo>
                  <a:lnTo>
                    <a:pt x="2418286" y="2173176"/>
                  </a:lnTo>
                  <a:lnTo>
                    <a:pt x="2416316" y="2175322"/>
                  </a:lnTo>
                  <a:lnTo>
                    <a:pt x="2415439" y="2176207"/>
                  </a:lnTo>
                  <a:lnTo>
                    <a:pt x="2411583" y="2177661"/>
                  </a:lnTo>
                  <a:lnTo>
                    <a:pt x="2410714" y="2178145"/>
                  </a:lnTo>
                  <a:lnTo>
                    <a:pt x="2407566" y="2178453"/>
                  </a:lnTo>
                  <a:lnTo>
                    <a:pt x="2406497" y="2179091"/>
                  </a:lnTo>
                  <a:lnTo>
                    <a:pt x="2405389" y="2180445"/>
                  </a:lnTo>
                  <a:lnTo>
                    <a:pt x="2405088" y="2181791"/>
                  </a:lnTo>
                  <a:lnTo>
                    <a:pt x="2405873" y="2183207"/>
                  </a:lnTo>
                  <a:lnTo>
                    <a:pt x="2407097" y="2186038"/>
                  </a:lnTo>
                  <a:lnTo>
                    <a:pt x="2407666" y="2187969"/>
                  </a:lnTo>
                  <a:lnTo>
                    <a:pt x="2408498" y="2191792"/>
                  </a:lnTo>
                  <a:lnTo>
                    <a:pt x="2411291" y="2203739"/>
                  </a:lnTo>
                  <a:lnTo>
                    <a:pt x="2410390" y="2205793"/>
                  </a:lnTo>
                  <a:lnTo>
                    <a:pt x="2409552" y="2214694"/>
                  </a:lnTo>
                  <a:lnTo>
                    <a:pt x="2409752" y="2216294"/>
                  </a:lnTo>
                  <a:lnTo>
                    <a:pt x="2409667" y="2218786"/>
                  </a:lnTo>
                  <a:lnTo>
                    <a:pt x="2409721" y="2220610"/>
                  </a:lnTo>
                  <a:lnTo>
                    <a:pt x="2410298" y="2221063"/>
                  </a:lnTo>
                  <a:lnTo>
                    <a:pt x="2411052" y="2221702"/>
                  </a:lnTo>
                  <a:lnTo>
                    <a:pt x="2411437" y="2222764"/>
                  </a:lnTo>
                  <a:lnTo>
                    <a:pt x="2411337" y="2224394"/>
                  </a:lnTo>
                  <a:lnTo>
                    <a:pt x="2410952" y="2225587"/>
                  </a:lnTo>
                  <a:lnTo>
                    <a:pt x="2410360" y="2227948"/>
                  </a:lnTo>
                  <a:lnTo>
                    <a:pt x="2409575" y="2231356"/>
                  </a:lnTo>
                  <a:lnTo>
                    <a:pt x="2408705" y="2232664"/>
                  </a:lnTo>
                  <a:lnTo>
                    <a:pt x="2408136" y="2233703"/>
                  </a:lnTo>
                  <a:lnTo>
                    <a:pt x="2407651" y="2234418"/>
                  </a:lnTo>
                  <a:lnTo>
                    <a:pt x="2407590" y="2236826"/>
                  </a:lnTo>
                  <a:lnTo>
                    <a:pt x="2407266" y="2238411"/>
                  </a:lnTo>
                  <a:lnTo>
                    <a:pt x="2405904" y="2238972"/>
                  </a:lnTo>
                  <a:lnTo>
                    <a:pt x="2404550" y="2239895"/>
                  </a:lnTo>
                  <a:lnTo>
                    <a:pt x="2402942" y="2239557"/>
                  </a:lnTo>
                  <a:lnTo>
                    <a:pt x="2401525" y="2239742"/>
                  </a:lnTo>
                  <a:lnTo>
                    <a:pt x="2399779" y="2240357"/>
                  </a:lnTo>
                  <a:lnTo>
                    <a:pt x="2396647" y="2241072"/>
                  </a:lnTo>
                  <a:lnTo>
                    <a:pt x="2394830" y="2242026"/>
                  </a:lnTo>
                  <a:lnTo>
                    <a:pt x="2393961" y="2242719"/>
                  </a:lnTo>
                  <a:lnTo>
                    <a:pt x="2393361" y="2243550"/>
                  </a:lnTo>
                  <a:lnTo>
                    <a:pt x="2393253" y="2244350"/>
                  </a:lnTo>
                  <a:lnTo>
                    <a:pt x="2393668" y="2244773"/>
                  </a:lnTo>
                  <a:lnTo>
                    <a:pt x="2395431" y="2245096"/>
                  </a:lnTo>
                  <a:lnTo>
                    <a:pt x="2396639" y="2246588"/>
                  </a:lnTo>
                  <a:lnTo>
                    <a:pt x="2396808" y="2248219"/>
                  </a:lnTo>
                  <a:lnTo>
                    <a:pt x="2395561" y="2249150"/>
                  </a:lnTo>
                  <a:lnTo>
                    <a:pt x="2396146" y="2250919"/>
                  </a:lnTo>
                  <a:lnTo>
                    <a:pt x="2397532" y="2252642"/>
                  </a:lnTo>
                  <a:lnTo>
                    <a:pt x="2398255" y="2253896"/>
                  </a:lnTo>
                  <a:lnTo>
                    <a:pt x="2398401" y="2255196"/>
                  </a:lnTo>
                  <a:lnTo>
                    <a:pt x="2399032" y="2255927"/>
                  </a:lnTo>
                  <a:lnTo>
                    <a:pt x="2399956" y="2255258"/>
                  </a:lnTo>
                  <a:lnTo>
                    <a:pt x="2402203" y="2249511"/>
                  </a:lnTo>
                  <a:lnTo>
                    <a:pt x="2399509" y="2245611"/>
                  </a:lnTo>
                  <a:lnTo>
                    <a:pt x="2400517" y="2245119"/>
                  </a:lnTo>
                  <a:lnTo>
                    <a:pt x="2404611" y="2246265"/>
                  </a:lnTo>
                  <a:lnTo>
                    <a:pt x="2406320" y="2245942"/>
                  </a:lnTo>
                  <a:lnTo>
                    <a:pt x="2409205" y="2246504"/>
                  </a:lnTo>
                  <a:lnTo>
                    <a:pt x="2411083" y="2244419"/>
                  </a:lnTo>
                  <a:lnTo>
                    <a:pt x="2412099" y="2242234"/>
                  </a:lnTo>
                  <a:lnTo>
                    <a:pt x="2414277" y="2240765"/>
                  </a:lnTo>
                  <a:lnTo>
                    <a:pt x="2416939" y="2235649"/>
                  </a:lnTo>
                  <a:lnTo>
                    <a:pt x="2421380" y="2229572"/>
                  </a:lnTo>
                  <a:lnTo>
                    <a:pt x="2422949" y="2228018"/>
                  </a:lnTo>
                  <a:lnTo>
                    <a:pt x="2426058" y="2226641"/>
                  </a:lnTo>
                  <a:lnTo>
                    <a:pt x="2426859" y="2226810"/>
                  </a:lnTo>
                  <a:lnTo>
                    <a:pt x="2427659" y="2227287"/>
                  </a:lnTo>
                  <a:lnTo>
                    <a:pt x="2425181" y="2230518"/>
                  </a:lnTo>
                  <a:lnTo>
                    <a:pt x="2424496" y="2232749"/>
                  </a:lnTo>
                  <a:lnTo>
                    <a:pt x="2426243" y="2232741"/>
                  </a:lnTo>
                  <a:lnTo>
                    <a:pt x="2428005" y="2232049"/>
                  </a:lnTo>
                  <a:lnTo>
                    <a:pt x="2432423" y="2228333"/>
                  </a:lnTo>
                  <a:lnTo>
                    <a:pt x="2434069" y="2226310"/>
                  </a:lnTo>
                  <a:lnTo>
                    <a:pt x="2434608" y="2228525"/>
                  </a:lnTo>
                  <a:lnTo>
                    <a:pt x="2433946" y="2238988"/>
                  </a:lnTo>
                  <a:lnTo>
                    <a:pt x="2437779" y="2238211"/>
                  </a:lnTo>
                  <a:lnTo>
                    <a:pt x="2439834" y="2239334"/>
                  </a:lnTo>
                  <a:lnTo>
                    <a:pt x="2442696" y="2239211"/>
                  </a:lnTo>
                  <a:lnTo>
                    <a:pt x="2446036" y="2241619"/>
                  </a:lnTo>
                  <a:lnTo>
                    <a:pt x="2447344" y="2241280"/>
                  </a:lnTo>
                  <a:lnTo>
                    <a:pt x="2448914" y="2241196"/>
                  </a:lnTo>
                  <a:lnTo>
                    <a:pt x="2450268" y="2243696"/>
                  </a:lnTo>
                  <a:lnTo>
                    <a:pt x="2452439" y="2244457"/>
                  </a:lnTo>
                  <a:lnTo>
                    <a:pt x="2456101" y="2242495"/>
                  </a:lnTo>
                  <a:lnTo>
                    <a:pt x="2461665" y="2240611"/>
                  </a:lnTo>
                  <a:lnTo>
                    <a:pt x="2464313" y="2240557"/>
                  </a:lnTo>
                  <a:lnTo>
                    <a:pt x="2470815" y="2237111"/>
                  </a:lnTo>
                  <a:lnTo>
                    <a:pt x="2473970" y="2234326"/>
                  </a:lnTo>
                  <a:lnTo>
                    <a:pt x="2485529" y="2227002"/>
                  </a:lnTo>
                  <a:lnTo>
                    <a:pt x="2490392" y="2222979"/>
                  </a:lnTo>
                  <a:lnTo>
                    <a:pt x="2495025" y="2220040"/>
                  </a:lnTo>
                  <a:lnTo>
                    <a:pt x="2497811" y="2215317"/>
                  </a:lnTo>
                  <a:lnTo>
                    <a:pt x="2502628" y="2210832"/>
                  </a:lnTo>
                  <a:lnTo>
                    <a:pt x="2502751" y="2208932"/>
                  </a:lnTo>
                  <a:lnTo>
                    <a:pt x="2503706" y="2206762"/>
                  </a:lnTo>
                  <a:lnTo>
                    <a:pt x="2511085" y="2194700"/>
                  </a:lnTo>
                  <a:lnTo>
                    <a:pt x="2513510" y="2192700"/>
                  </a:lnTo>
                  <a:lnTo>
                    <a:pt x="2516865" y="2191215"/>
                  </a:lnTo>
                  <a:lnTo>
                    <a:pt x="2518304" y="2189015"/>
                  </a:lnTo>
                  <a:lnTo>
                    <a:pt x="2519220" y="2185846"/>
                  </a:lnTo>
                  <a:lnTo>
                    <a:pt x="2523737" y="2181138"/>
                  </a:lnTo>
                  <a:lnTo>
                    <a:pt x="2526838" y="2176399"/>
                  </a:lnTo>
                  <a:lnTo>
                    <a:pt x="2529716" y="2173299"/>
                  </a:lnTo>
                  <a:lnTo>
                    <a:pt x="2531147" y="2170522"/>
                  </a:lnTo>
                  <a:lnTo>
                    <a:pt x="2538566" y="2163721"/>
                  </a:lnTo>
                  <a:lnTo>
                    <a:pt x="2544576" y="2156151"/>
                  </a:lnTo>
                  <a:lnTo>
                    <a:pt x="2550193" y="2150651"/>
                  </a:lnTo>
                  <a:lnTo>
                    <a:pt x="2551994" y="2147251"/>
                  </a:lnTo>
                  <a:lnTo>
                    <a:pt x="2559275" y="2137250"/>
                  </a:lnTo>
                  <a:lnTo>
                    <a:pt x="2561522" y="2130634"/>
                  </a:lnTo>
                  <a:lnTo>
                    <a:pt x="2564253" y="2128119"/>
                  </a:lnTo>
                  <a:lnTo>
                    <a:pt x="2565438" y="2121795"/>
                  </a:lnTo>
                  <a:lnTo>
                    <a:pt x="2567785" y="2117241"/>
                  </a:lnTo>
                  <a:lnTo>
                    <a:pt x="2568417" y="2114518"/>
                  </a:lnTo>
                  <a:lnTo>
                    <a:pt x="2569648" y="2111956"/>
                  </a:lnTo>
                  <a:lnTo>
                    <a:pt x="2578598" y="2101625"/>
                  </a:lnTo>
                  <a:lnTo>
                    <a:pt x="2582184" y="2093609"/>
                  </a:lnTo>
                  <a:lnTo>
                    <a:pt x="2586624" y="2085523"/>
                  </a:lnTo>
                  <a:lnTo>
                    <a:pt x="2589810" y="2082700"/>
                  </a:lnTo>
                  <a:lnTo>
                    <a:pt x="2593181" y="2079015"/>
                  </a:lnTo>
                  <a:lnTo>
                    <a:pt x="2595005" y="2076092"/>
                  </a:lnTo>
                  <a:lnTo>
                    <a:pt x="2600137" y="2071461"/>
                  </a:lnTo>
                  <a:lnTo>
                    <a:pt x="2602615" y="2068253"/>
                  </a:lnTo>
                  <a:lnTo>
                    <a:pt x="2603854" y="2064976"/>
                  </a:lnTo>
                  <a:lnTo>
                    <a:pt x="2605008" y="2056860"/>
                  </a:lnTo>
                  <a:lnTo>
                    <a:pt x="2608340" y="2050598"/>
                  </a:lnTo>
                  <a:lnTo>
                    <a:pt x="2607371" y="2049590"/>
                  </a:lnTo>
                  <a:lnTo>
                    <a:pt x="2606840" y="2047652"/>
                  </a:lnTo>
                  <a:lnTo>
                    <a:pt x="2607201" y="2045482"/>
                  </a:lnTo>
                  <a:lnTo>
                    <a:pt x="2607694" y="2044190"/>
                  </a:lnTo>
                  <a:lnTo>
                    <a:pt x="2608040" y="2042159"/>
                  </a:lnTo>
                  <a:lnTo>
                    <a:pt x="2608787" y="2039890"/>
                  </a:lnTo>
                  <a:lnTo>
                    <a:pt x="2609479" y="2038513"/>
                  </a:lnTo>
                  <a:lnTo>
                    <a:pt x="2611342" y="2029743"/>
                  </a:lnTo>
                  <a:lnTo>
                    <a:pt x="2611211" y="2024235"/>
                  </a:lnTo>
                  <a:lnTo>
                    <a:pt x="2610195" y="2022104"/>
                  </a:lnTo>
                  <a:lnTo>
                    <a:pt x="2610157" y="2019235"/>
                  </a:lnTo>
                  <a:lnTo>
                    <a:pt x="2612788" y="2015157"/>
                  </a:lnTo>
                  <a:lnTo>
                    <a:pt x="2613412" y="2014480"/>
                  </a:lnTo>
                  <a:lnTo>
                    <a:pt x="2613650" y="2013519"/>
                  </a:lnTo>
                  <a:lnTo>
                    <a:pt x="2612342" y="2012703"/>
                  </a:lnTo>
                  <a:lnTo>
                    <a:pt x="2611727" y="2011896"/>
                  </a:lnTo>
                  <a:lnTo>
                    <a:pt x="2610449" y="1997887"/>
                  </a:lnTo>
                  <a:lnTo>
                    <a:pt x="2611411" y="1989248"/>
                  </a:lnTo>
                  <a:lnTo>
                    <a:pt x="2614112" y="1982878"/>
                  </a:lnTo>
                  <a:lnTo>
                    <a:pt x="2614651" y="1980670"/>
                  </a:lnTo>
                  <a:lnTo>
                    <a:pt x="2615020" y="1974462"/>
                  </a:lnTo>
                  <a:lnTo>
                    <a:pt x="2618275" y="1968193"/>
                  </a:lnTo>
                  <a:lnTo>
                    <a:pt x="2620314" y="1961077"/>
                  </a:lnTo>
                  <a:lnTo>
                    <a:pt x="2624562" y="1957330"/>
                  </a:lnTo>
                  <a:lnTo>
                    <a:pt x="2627348" y="1952699"/>
                  </a:lnTo>
                  <a:lnTo>
                    <a:pt x="2629696" y="1950607"/>
                  </a:lnTo>
                  <a:lnTo>
                    <a:pt x="2630096" y="1945830"/>
                  </a:lnTo>
                  <a:lnTo>
                    <a:pt x="2632250" y="1941576"/>
                  </a:lnTo>
                  <a:lnTo>
                    <a:pt x="2630603" y="1939614"/>
                  </a:lnTo>
                  <a:lnTo>
                    <a:pt x="2628887" y="1938321"/>
                  </a:lnTo>
                  <a:lnTo>
                    <a:pt x="2625432" y="1934890"/>
                  </a:lnTo>
                  <a:lnTo>
                    <a:pt x="2624632" y="1932513"/>
                  </a:lnTo>
                  <a:lnTo>
                    <a:pt x="2627056" y="1928467"/>
                  </a:lnTo>
                  <a:lnTo>
                    <a:pt x="2627510" y="1924828"/>
                  </a:lnTo>
                  <a:lnTo>
                    <a:pt x="2627294" y="1918159"/>
                  </a:lnTo>
                  <a:lnTo>
                    <a:pt x="2623647" y="1916105"/>
                  </a:lnTo>
                  <a:lnTo>
                    <a:pt x="2619060" y="1911020"/>
                  </a:lnTo>
                  <a:lnTo>
                    <a:pt x="2618306" y="1909296"/>
                  </a:lnTo>
                  <a:lnTo>
                    <a:pt x="2619329" y="1909166"/>
                  </a:lnTo>
                  <a:lnTo>
                    <a:pt x="2625678" y="1911897"/>
                  </a:lnTo>
                  <a:lnTo>
                    <a:pt x="2628849" y="1908958"/>
                  </a:lnTo>
                  <a:lnTo>
                    <a:pt x="2630449" y="1905842"/>
                  </a:lnTo>
                  <a:lnTo>
                    <a:pt x="2629834" y="1901927"/>
                  </a:lnTo>
                  <a:lnTo>
                    <a:pt x="2626463" y="1900419"/>
                  </a:lnTo>
                  <a:lnTo>
                    <a:pt x="2622085" y="1896095"/>
                  </a:lnTo>
                  <a:lnTo>
                    <a:pt x="2621892" y="1894634"/>
                  </a:lnTo>
                  <a:lnTo>
                    <a:pt x="2615012" y="1890949"/>
                  </a:lnTo>
                  <a:lnTo>
                    <a:pt x="2607663" y="1883087"/>
                  </a:lnTo>
                  <a:lnTo>
                    <a:pt x="2605386" y="1876194"/>
                  </a:lnTo>
                  <a:lnTo>
                    <a:pt x="2604024" y="1874340"/>
                  </a:lnTo>
                  <a:lnTo>
                    <a:pt x="2597105" y="1868686"/>
                  </a:lnTo>
                  <a:lnTo>
                    <a:pt x="2595751" y="1866801"/>
                  </a:lnTo>
                  <a:lnTo>
                    <a:pt x="2593850" y="1866032"/>
                  </a:lnTo>
                  <a:lnTo>
                    <a:pt x="2585470" y="1869132"/>
                  </a:lnTo>
                  <a:lnTo>
                    <a:pt x="2580829" y="1868217"/>
                  </a:lnTo>
                  <a:lnTo>
                    <a:pt x="2571995" y="1864447"/>
                  </a:lnTo>
                  <a:lnTo>
                    <a:pt x="2571164" y="1865247"/>
                  </a:lnTo>
                  <a:lnTo>
                    <a:pt x="2572433" y="1868040"/>
                  </a:lnTo>
                  <a:lnTo>
                    <a:pt x="2572195" y="1870802"/>
                  </a:lnTo>
                  <a:lnTo>
                    <a:pt x="2572564" y="1874617"/>
                  </a:lnTo>
                  <a:lnTo>
                    <a:pt x="2572080" y="1880987"/>
                  </a:lnTo>
                  <a:lnTo>
                    <a:pt x="2571241" y="1885549"/>
                  </a:lnTo>
                  <a:lnTo>
                    <a:pt x="2568008" y="1891895"/>
                  </a:lnTo>
                  <a:lnTo>
                    <a:pt x="2566708" y="1893095"/>
                  </a:lnTo>
                  <a:lnTo>
                    <a:pt x="2563892" y="1893603"/>
                  </a:lnTo>
                  <a:lnTo>
                    <a:pt x="2562368" y="1893565"/>
                  </a:lnTo>
                  <a:lnTo>
                    <a:pt x="2563284" y="1891087"/>
                  </a:lnTo>
                  <a:lnTo>
                    <a:pt x="2565761" y="1888118"/>
                  </a:lnTo>
                  <a:lnTo>
                    <a:pt x="2569263" y="1882849"/>
                  </a:lnTo>
                  <a:lnTo>
                    <a:pt x="2569247" y="1878156"/>
                  </a:lnTo>
                  <a:lnTo>
                    <a:pt x="2568378" y="1877694"/>
                  </a:lnTo>
                  <a:lnTo>
                    <a:pt x="2567632" y="1877702"/>
                  </a:lnTo>
                  <a:lnTo>
                    <a:pt x="2565161" y="1879540"/>
                  </a:lnTo>
                  <a:lnTo>
                    <a:pt x="2562437" y="1886210"/>
                  </a:lnTo>
                  <a:lnTo>
                    <a:pt x="2555896" y="1890680"/>
                  </a:lnTo>
                  <a:lnTo>
                    <a:pt x="2551309" y="1892249"/>
                  </a:lnTo>
                  <a:lnTo>
                    <a:pt x="2542460" y="1893026"/>
                  </a:lnTo>
                  <a:lnTo>
                    <a:pt x="2540851" y="1892765"/>
                  </a:lnTo>
                  <a:lnTo>
                    <a:pt x="2540151" y="1891564"/>
                  </a:lnTo>
                  <a:lnTo>
                    <a:pt x="2542144" y="1889657"/>
                  </a:lnTo>
                  <a:lnTo>
                    <a:pt x="2546538" y="1886918"/>
                  </a:lnTo>
                  <a:lnTo>
                    <a:pt x="2549294" y="1881133"/>
                  </a:lnTo>
                  <a:lnTo>
                    <a:pt x="2552341" y="1879764"/>
                  </a:lnTo>
                  <a:lnTo>
                    <a:pt x="2553395" y="1878171"/>
                  </a:lnTo>
                  <a:lnTo>
                    <a:pt x="2548808" y="1877302"/>
                  </a:lnTo>
                  <a:lnTo>
                    <a:pt x="2545653" y="1875209"/>
                  </a:lnTo>
                  <a:lnTo>
                    <a:pt x="2542691" y="1872532"/>
                  </a:lnTo>
                  <a:lnTo>
                    <a:pt x="2544076" y="1871686"/>
                  </a:lnTo>
                  <a:lnTo>
                    <a:pt x="2545115" y="1871432"/>
                  </a:lnTo>
                  <a:lnTo>
                    <a:pt x="2546454" y="1870478"/>
                  </a:lnTo>
                  <a:lnTo>
                    <a:pt x="2549755" y="1865801"/>
                  </a:lnTo>
                  <a:lnTo>
                    <a:pt x="2546708" y="1865509"/>
                  </a:lnTo>
                  <a:lnTo>
                    <a:pt x="2543522" y="1865832"/>
                  </a:lnTo>
                  <a:lnTo>
                    <a:pt x="2538427" y="1869525"/>
                  </a:lnTo>
                  <a:lnTo>
                    <a:pt x="2537442" y="1871494"/>
                  </a:lnTo>
                  <a:lnTo>
                    <a:pt x="2539089" y="1874125"/>
                  </a:lnTo>
                  <a:lnTo>
                    <a:pt x="2540936" y="1875287"/>
                  </a:lnTo>
                  <a:lnTo>
                    <a:pt x="2538720" y="1882733"/>
                  </a:lnTo>
                  <a:lnTo>
                    <a:pt x="2535772" y="1881771"/>
                  </a:lnTo>
                  <a:lnTo>
                    <a:pt x="2532910" y="1882094"/>
                  </a:lnTo>
                  <a:lnTo>
                    <a:pt x="2531109" y="1884179"/>
                  </a:lnTo>
                  <a:lnTo>
                    <a:pt x="2529301" y="1883379"/>
                  </a:lnTo>
                  <a:lnTo>
                    <a:pt x="2528523" y="1878733"/>
                  </a:lnTo>
                  <a:lnTo>
                    <a:pt x="2529524" y="1873994"/>
                  </a:lnTo>
                  <a:lnTo>
                    <a:pt x="2530409" y="1863216"/>
                  </a:lnTo>
                  <a:lnTo>
                    <a:pt x="2531494" y="1859547"/>
                  </a:lnTo>
                  <a:lnTo>
                    <a:pt x="2531563" y="1855500"/>
                  </a:lnTo>
                  <a:lnTo>
                    <a:pt x="2530993" y="1853285"/>
                  </a:lnTo>
                  <a:lnTo>
                    <a:pt x="2529216" y="1853162"/>
                  </a:lnTo>
                  <a:lnTo>
                    <a:pt x="2526315" y="1853562"/>
                  </a:lnTo>
                  <a:lnTo>
                    <a:pt x="2518919" y="1853546"/>
                  </a:lnTo>
                  <a:lnTo>
                    <a:pt x="2510570" y="1854670"/>
                  </a:lnTo>
                  <a:lnTo>
                    <a:pt x="2501635" y="1850631"/>
                  </a:lnTo>
                  <a:lnTo>
                    <a:pt x="2499211" y="1850077"/>
                  </a:lnTo>
                  <a:lnTo>
                    <a:pt x="2497757" y="1849177"/>
                  </a:lnTo>
                  <a:lnTo>
                    <a:pt x="2496757" y="1845092"/>
                  </a:lnTo>
                  <a:lnTo>
                    <a:pt x="2497257" y="1842754"/>
                  </a:lnTo>
                  <a:lnTo>
                    <a:pt x="2497850" y="1841253"/>
                  </a:lnTo>
                  <a:lnTo>
                    <a:pt x="2503859" y="1834845"/>
                  </a:lnTo>
                  <a:lnTo>
                    <a:pt x="2508400" y="1833084"/>
                  </a:lnTo>
                  <a:lnTo>
                    <a:pt x="2517557" y="1825845"/>
                  </a:lnTo>
                  <a:lnTo>
                    <a:pt x="2521359" y="1819852"/>
                  </a:lnTo>
                  <a:lnTo>
                    <a:pt x="2523722" y="1817313"/>
                  </a:lnTo>
                  <a:lnTo>
                    <a:pt x="2530924" y="1812828"/>
                  </a:lnTo>
                  <a:lnTo>
                    <a:pt x="2535641" y="1808959"/>
                  </a:lnTo>
                  <a:lnTo>
                    <a:pt x="2539474" y="1805236"/>
                  </a:lnTo>
                  <a:lnTo>
                    <a:pt x="2543676" y="1802066"/>
                  </a:lnTo>
                  <a:lnTo>
                    <a:pt x="2547746" y="1796766"/>
                  </a:lnTo>
                  <a:lnTo>
                    <a:pt x="2550309" y="1795712"/>
                  </a:lnTo>
                  <a:lnTo>
                    <a:pt x="2558566" y="1784311"/>
                  </a:lnTo>
                  <a:lnTo>
                    <a:pt x="2560013" y="1781750"/>
                  </a:lnTo>
                  <a:lnTo>
                    <a:pt x="2560860" y="1778241"/>
                  </a:lnTo>
                  <a:lnTo>
                    <a:pt x="2561668" y="1776657"/>
                  </a:lnTo>
                  <a:lnTo>
                    <a:pt x="2571271" y="1763418"/>
                  </a:lnTo>
                  <a:lnTo>
                    <a:pt x="2577828" y="1758563"/>
                  </a:lnTo>
                  <a:lnTo>
                    <a:pt x="2582484" y="1751671"/>
                  </a:lnTo>
                  <a:lnTo>
                    <a:pt x="2588147" y="1748947"/>
                  </a:lnTo>
                  <a:lnTo>
                    <a:pt x="2589510" y="1747809"/>
                  </a:lnTo>
                  <a:lnTo>
                    <a:pt x="2591934" y="1743909"/>
                  </a:lnTo>
                  <a:lnTo>
                    <a:pt x="2595912" y="1741562"/>
                  </a:lnTo>
                  <a:lnTo>
                    <a:pt x="2597166" y="1740154"/>
                  </a:lnTo>
                  <a:lnTo>
                    <a:pt x="2600214" y="1734593"/>
                  </a:lnTo>
                  <a:lnTo>
                    <a:pt x="2609818" y="1729492"/>
                  </a:lnTo>
                  <a:lnTo>
                    <a:pt x="2610857" y="1727400"/>
                  </a:lnTo>
                  <a:lnTo>
                    <a:pt x="2614958" y="1713291"/>
                  </a:lnTo>
                  <a:lnTo>
                    <a:pt x="2617229" y="1709552"/>
                  </a:lnTo>
                  <a:lnTo>
                    <a:pt x="2621500" y="1704898"/>
                  </a:lnTo>
                  <a:lnTo>
                    <a:pt x="2629264" y="1700313"/>
                  </a:lnTo>
                  <a:lnTo>
                    <a:pt x="2634790" y="1695313"/>
                  </a:lnTo>
                  <a:lnTo>
                    <a:pt x="2638068" y="1691320"/>
                  </a:lnTo>
                  <a:lnTo>
                    <a:pt x="2643916" y="1680712"/>
                  </a:lnTo>
                  <a:lnTo>
                    <a:pt x="2650496" y="1674296"/>
                  </a:lnTo>
                  <a:lnTo>
                    <a:pt x="2655898" y="1670611"/>
                  </a:lnTo>
                  <a:lnTo>
                    <a:pt x="2669111" y="1665126"/>
                  </a:lnTo>
                  <a:lnTo>
                    <a:pt x="2676276" y="1666249"/>
                  </a:lnTo>
                  <a:lnTo>
                    <a:pt x="2683733" y="1663380"/>
                  </a:lnTo>
                  <a:lnTo>
                    <a:pt x="2689227" y="1663511"/>
                  </a:lnTo>
                  <a:lnTo>
                    <a:pt x="2697007" y="1664865"/>
                  </a:lnTo>
                  <a:lnTo>
                    <a:pt x="2720140" y="1663288"/>
                  </a:lnTo>
                  <a:lnTo>
                    <a:pt x="2724495" y="1664972"/>
                  </a:lnTo>
                  <a:lnTo>
                    <a:pt x="2726065" y="1666811"/>
                  </a:lnTo>
                  <a:lnTo>
                    <a:pt x="2728282" y="1672373"/>
                  </a:lnTo>
                  <a:lnTo>
                    <a:pt x="2730829" y="1673542"/>
                  </a:lnTo>
                  <a:lnTo>
                    <a:pt x="2735662" y="1671404"/>
                  </a:lnTo>
                  <a:lnTo>
                    <a:pt x="2739348" y="1662572"/>
                  </a:lnTo>
                  <a:lnTo>
                    <a:pt x="2741356" y="1661449"/>
                  </a:lnTo>
                  <a:lnTo>
                    <a:pt x="2747113" y="1665011"/>
                  </a:lnTo>
                  <a:lnTo>
                    <a:pt x="2752214" y="1665319"/>
                  </a:lnTo>
                  <a:lnTo>
                    <a:pt x="2762465" y="1669427"/>
                  </a:lnTo>
                  <a:lnTo>
                    <a:pt x="2766205" y="1668488"/>
                  </a:lnTo>
                  <a:lnTo>
                    <a:pt x="2770237" y="1664372"/>
                  </a:lnTo>
                  <a:lnTo>
                    <a:pt x="2778502" y="1663265"/>
                  </a:lnTo>
                  <a:lnTo>
                    <a:pt x="2783550" y="1669680"/>
                  </a:lnTo>
                  <a:lnTo>
                    <a:pt x="2788629" y="1669865"/>
                  </a:lnTo>
                  <a:lnTo>
                    <a:pt x="2792677" y="1668819"/>
                  </a:lnTo>
                  <a:lnTo>
                    <a:pt x="2793770" y="1665165"/>
                  </a:lnTo>
                  <a:lnTo>
                    <a:pt x="2792154" y="1663857"/>
                  </a:lnTo>
                  <a:lnTo>
                    <a:pt x="2789014" y="1664980"/>
                  </a:lnTo>
                  <a:lnTo>
                    <a:pt x="2788245" y="1661803"/>
                  </a:lnTo>
                  <a:lnTo>
                    <a:pt x="2790153" y="1658249"/>
                  </a:lnTo>
                  <a:lnTo>
                    <a:pt x="2792908" y="1660680"/>
                  </a:lnTo>
                  <a:lnTo>
                    <a:pt x="2797402" y="1660449"/>
                  </a:lnTo>
                  <a:lnTo>
                    <a:pt x="2798957" y="1660126"/>
                  </a:lnTo>
                  <a:lnTo>
                    <a:pt x="2798318" y="1658487"/>
                  </a:lnTo>
                  <a:lnTo>
                    <a:pt x="2797287" y="1657126"/>
                  </a:lnTo>
                  <a:lnTo>
                    <a:pt x="2795932" y="1654072"/>
                  </a:lnTo>
                  <a:lnTo>
                    <a:pt x="2800804" y="1649894"/>
                  </a:lnTo>
                  <a:lnTo>
                    <a:pt x="2803697" y="1648502"/>
                  </a:lnTo>
                  <a:lnTo>
                    <a:pt x="2808407" y="1648102"/>
                  </a:lnTo>
                  <a:lnTo>
                    <a:pt x="2820496" y="1653195"/>
                  </a:lnTo>
                  <a:lnTo>
                    <a:pt x="2823151" y="1653726"/>
                  </a:lnTo>
                  <a:lnTo>
                    <a:pt x="2825998" y="1655779"/>
                  </a:lnTo>
                  <a:lnTo>
                    <a:pt x="2830539" y="1657241"/>
                  </a:lnTo>
                  <a:lnTo>
                    <a:pt x="2827784" y="1658572"/>
                  </a:lnTo>
                  <a:lnTo>
                    <a:pt x="2826568" y="1659872"/>
                  </a:lnTo>
                  <a:lnTo>
                    <a:pt x="2829415" y="1659357"/>
                  </a:lnTo>
                  <a:lnTo>
                    <a:pt x="2831878" y="1660949"/>
                  </a:lnTo>
                  <a:lnTo>
                    <a:pt x="2833909" y="1661303"/>
                  </a:lnTo>
                  <a:lnTo>
                    <a:pt x="2834771" y="1660680"/>
                  </a:lnTo>
                  <a:lnTo>
                    <a:pt x="2835825" y="1658657"/>
                  </a:lnTo>
                  <a:lnTo>
                    <a:pt x="2837342" y="1656603"/>
                  </a:lnTo>
                  <a:lnTo>
                    <a:pt x="2838450" y="1655995"/>
                  </a:lnTo>
                  <a:lnTo>
                    <a:pt x="2841405" y="1656095"/>
                  </a:lnTo>
                  <a:lnTo>
                    <a:pt x="2845245" y="1657041"/>
                  </a:lnTo>
                  <a:lnTo>
                    <a:pt x="2848223" y="1658618"/>
                  </a:lnTo>
                  <a:lnTo>
                    <a:pt x="2854964" y="1667126"/>
                  </a:lnTo>
                  <a:lnTo>
                    <a:pt x="2858081" y="1668780"/>
                  </a:lnTo>
                  <a:lnTo>
                    <a:pt x="2861582" y="1668503"/>
                  </a:lnTo>
                  <a:lnTo>
                    <a:pt x="2862991" y="1669034"/>
                  </a:lnTo>
                  <a:lnTo>
                    <a:pt x="2864953" y="1671327"/>
                  </a:lnTo>
                  <a:lnTo>
                    <a:pt x="2859112" y="1674004"/>
                  </a:lnTo>
                  <a:lnTo>
                    <a:pt x="2853571" y="1674565"/>
                  </a:lnTo>
                  <a:lnTo>
                    <a:pt x="2848631" y="1673835"/>
                  </a:lnTo>
                  <a:lnTo>
                    <a:pt x="2840335" y="1677258"/>
                  </a:lnTo>
                  <a:lnTo>
                    <a:pt x="2844783" y="1685928"/>
                  </a:lnTo>
                  <a:lnTo>
                    <a:pt x="2852940" y="1686282"/>
                  </a:lnTo>
                  <a:lnTo>
                    <a:pt x="2861221" y="1684451"/>
                  </a:lnTo>
                  <a:lnTo>
                    <a:pt x="2862890" y="1680835"/>
                  </a:lnTo>
                  <a:lnTo>
                    <a:pt x="2866230" y="1679420"/>
                  </a:lnTo>
                  <a:lnTo>
                    <a:pt x="2867985" y="1679604"/>
                  </a:lnTo>
                  <a:lnTo>
                    <a:pt x="2871763" y="1682627"/>
                  </a:lnTo>
                  <a:lnTo>
                    <a:pt x="2876996" y="1683789"/>
                  </a:lnTo>
                  <a:lnTo>
                    <a:pt x="2878389" y="1683258"/>
                  </a:lnTo>
                  <a:lnTo>
                    <a:pt x="2882614" y="1677281"/>
                  </a:lnTo>
                  <a:lnTo>
                    <a:pt x="2885169" y="1676758"/>
                  </a:lnTo>
                  <a:lnTo>
                    <a:pt x="2886831" y="1676889"/>
                  </a:lnTo>
                  <a:lnTo>
                    <a:pt x="2888732" y="1671704"/>
                  </a:lnTo>
                  <a:lnTo>
                    <a:pt x="2895950" y="1671281"/>
                  </a:lnTo>
                  <a:lnTo>
                    <a:pt x="2900198" y="1675927"/>
                  </a:lnTo>
                  <a:lnTo>
                    <a:pt x="2902768" y="1677550"/>
                  </a:lnTo>
                  <a:lnTo>
                    <a:pt x="2907863" y="1676166"/>
                  </a:lnTo>
                  <a:lnTo>
                    <a:pt x="2910648" y="1672834"/>
                  </a:lnTo>
                  <a:lnTo>
                    <a:pt x="2912418" y="1671627"/>
                  </a:lnTo>
                  <a:lnTo>
                    <a:pt x="2917721" y="1674796"/>
                  </a:lnTo>
                  <a:lnTo>
                    <a:pt x="2920322" y="1672850"/>
                  </a:lnTo>
                  <a:lnTo>
                    <a:pt x="2924485" y="1672511"/>
                  </a:lnTo>
                  <a:lnTo>
                    <a:pt x="2927586" y="1672742"/>
                  </a:lnTo>
                  <a:lnTo>
                    <a:pt x="2927424" y="1669373"/>
                  </a:lnTo>
                  <a:lnTo>
                    <a:pt x="2927717" y="1665573"/>
                  </a:lnTo>
                  <a:lnTo>
                    <a:pt x="2923492" y="1661788"/>
                  </a:lnTo>
                  <a:lnTo>
                    <a:pt x="2915096" y="1657941"/>
                  </a:lnTo>
                  <a:lnTo>
                    <a:pt x="2910241" y="1660434"/>
                  </a:lnTo>
                  <a:lnTo>
                    <a:pt x="2908394" y="1660703"/>
                  </a:lnTo>
                  <a:lnTo>
                    <a:pt x="2907116" y="1660357"/>
                  </a:lnTo>
                  <a:lnTo>
                    <a:pt x="2905754" y="1658441"/>
                  </a:lnTo>
                  <a:lnTo>
                    <a:pt x="2907032" y="1655387"/>
                  </a:lnTo>
                  <a:lnTo>
                    <a:pt x="2908324" y="1652918"/>
                  </a:lnTo>
                  <a:lnTo>
                    <a:pt x="2908270" y="1649841"/>
                  </a:lnTo>
                  <a:lnTo>
                    <a:pt x="2908840" y="1645433"/>
                  </a:lnTo>
                  <a:lnTo>
                    <a:pt x="2910933" y="1643571"/>
                  </a:lnTo>
                  <a:lnTo>
                    <a:pt x="2912033" y="1643271"/>
                  </a:lnTo>
                  <a:lnTo>
                    <a:pt x="2915004" y="1634163"/>
                  </a:lnTo>
                  <a:lnTo>
                    <a:pt x="2923485" y="1621939"/>
                  </a:lnTo>
                  <a:lnTo>
                    <a:pt x="2933358" y="1614369"/>
                  </a:lnTo>
                  <a:lnTo>
                    <a:pt x="2939583" y="1608546"/>
                  </a:lnTo>
                  <a:lnTo>
                    <a:pt x="2942546" y="1604368"/>
                  </a:lnTo>
                  <a:lnTo>
                    <a:pt x="2946925" y="1594691"/>
                  </a:lnTo>
                  <a:lnTo>
                    <a:pt x="2953150" y="1587583"/>
                  </a:lnTo>
                  <a:lnTo>
                    <a:pt x="2956144" y="1585306"/>
                  </a:lnTo>
                  <a:lnTo>
                    <a:pt x="2959322" y="1582329"/>
                  </a:lnTo>
                  <a:lnTo>
                    <a:pt x="2960415" y="1572959"/>
                  </a:lnTo>
                  <a:lnTo>
                    <a:pt x="2962800" y="1570743"/>
                  </a:lnTo>
                  <a:lnTo>
                    <a:pt x="2964986" y="1569135"/>
                  </a:lnTo>
                  <a:lnTo>
                    <a:pt x="2969142" y="1564127"/>
                  </a:lnTo>
                  <a:lnTo>
                    <a:pt x="2975329" y="1560881"/>
                  </a:lnTo>
                  <a:lnTo>
                    <a:pt x="2977460" y="1558511"/>
                  </a:lnTo>
                  <a:lnTo>
                    <a:pt x="2984586" y="1558681"/>
                  </a:lnTo>
                  <a:lnTo>
                    <a:pt x="2990435" y="1560581"/>
                  </a:lnTo>
                  <a:lnTo>
                    <a:pt x="2992197" y="1560065"/>
                  </a:lnTo>
                  <a:lnTo>
                    <a:pt x="2996137" y="1557296"/>
                  </a:lnTo>
                  <a:lnTo>
                    <a:pt x="3000747" y="1557965"/>
                  </a:lnTo>
                  <a:lnTo>
                    <a:pt x="3006734" y="1556173"/>
                  </a:lnTo>
                  <a:lnTo>
                    <a:pt x="3012182" y="1552880"/>
                  </a:lnTo>
                  <a:lnTo>
                    <a:pt x="3014606" y="1552557"/>
                  </a:lnTo>
                  <a:lnTo>
                    <a:pt x="3016892" y="1553257"/>
                  </a:lnTo>
                  <a:lnTo>
                    <a:pt x="3019654" y="1558104"/>
                  </a:lnTo>
                  <a:lnTo>
                    <a:pt x="3021240" y="1559319"/>
                  </a:lnTo>
                  <a:lnTo>
                    <a:pt x="3022448" y="1562143"/>
                  </a:lnTo>
                  <a:lnTo>
                    <a:pt x="3026119" y="1560373"/>
                  </a:lnTo>
                  <a:lnTo>
                    <a:pt x="3036061" y="1553780"/>
                  </a:lnTo>
                  <a:lnTo>
                    <a:pt x="3037254" y="1553734"/>
                  </a:lnTo>
                  <a:lnTo>
                    <a:pt x="3038793" y="1554173"/>
                  </a:lnTo>
                  <a:lnTo>
                    <a:pt x="3039054" y="1556727"/>
                  </a:lnTo>
                  <a:lnTo>
                    <a:pt x="3038962" y="1558788"/>
                  </a:lnTo>
                  <a:lnTo>
                    <a:pt x="3037446" y="1565420"/>
                  </a:lnTo>
                  <a:lnTo>
                    <a:pt x="3035630" y="1570405"/>
                  </a:lnTo>
                  <a:lnTo>
                    <a:pt x="3030621" y="1580028"/>
                  </a:lnTo>
                  <a:lnTo>
                    <a:pt x="3029589" y="1581475"/>
                  </a:lnTo>
                  <a:lnTo>
                    <a:pt x="3030259" y="1584044"/>
                  </a:lnTo>
                  <a:lnTo>
                    <a:pt x="3031021" y="1588775"/>
                  </a:lnTo>
                  <a:lnTo>
                    <a:pt x="3028550" y="1593883"/>
                  </a:lnTo>
                  <a:lnTo>
                    <a:pt x="3027596" y="1596429"/>
                  </a:lnTo>
                  <a:lnTo>
                    <a:pt x="3029597" y="1597014"/>
                  </a:lnTo>
                  <a:lnTo>
                    <a:pt x="3032213" y="1594168"/>
                  </a:lnTo>
                  <a:lnTo>
                    <a:pt x="3036107" y="1592383"/>
                  </a:lnTo>
                  <a:lnTo>
                    <a:pt x="3038200" y="1592514"/>
                  </a:lnTo>
                  <a:lnTo>
                    <a:pt x="3040301" y="1593368"/>
                  </a:lnTo>
                  <a:lnTo>
                    <a:pt x="3036992" y="1601976"/>
                  </a:lnTo>
                  <a:lnTo>
                    <a:pt x="3036461" y="1606476"/>
                  </a:lnTo>
                  <a:lnTo>
                    <a:pt x="3035953" y="1608192"/>
                  </a:lnTo>
                  <a:lnTo>
                    <a:pt x="3035868" y="1610492"/>
                  </a:lnTo>
                  <a:lnTo>
                    <a:pt x="3038324" y="1609230"/>
                  </a:lnTo>
                  <a:lnTo>
                    <a:pt x="3040070" y="1607399"/>
                  </a:lnTo>
                  <a:lnTo>
                    <a:pt x="3042525" y="1606022"/>
                  </a:lnTo>
                  <a:lnTo>
                    <a:pt x="3048674" y="1605430"/>
                  </a:lnTo>
                  <a:lnTo>
                    <a:pt x="3051883" y="1599268"/>
                  </a:lnTo>
                  <a:lnTo>
                    <a:pt x="3054522" y="1596153"/>
                  </a:lnTo>
                  <a:lnTo>
                    <a:pt x="3079379" y="1570258"/>
                  </a:lnTo>
                  <a:lnTo>
                    <a:pt x="3083788" y="1564758"/>
                  </a:lnTo>
                  <a:lnTo>
                    <a:pt x="3086243" y="1564389"/>
                  </a:lnTo>
                  <a:lnTo>
                    <a:pt x="3088428" y="1565304"/>
                  </a:lnTo>
                  <a:lnTo>
                    <a:pt x="3090406" y="1565189"/>
                  </a:lnTo>
                  <a:lnTo>
                    <a:pt x="3090814" y="1563258"/>
                  </a:lnTo>
                  <a:lnTo>
                    <a:pt x="3091561" y="1562527"/>
                  </a:lnTo>
                  <a:lnTo>
                    <a:pt x="3093800" y="1562812"/>
                  </a:lnTo>
                  <a:lnTo>
                    <a:pt x="3095223" y="1567689"/>
                  </a:lnTo>
                  <a:lnTo>
                    <a:pt x="3096778" y="1570112"/>
                  </a:lnTo>
                  <a:lnTo>
                    <a:pt x="3097925" y="1569658"/>
                  </a:lnTo>
                  <a:lnTo>
                    <a:pt x="3098748" y="1568912"/>
                  </a:lnTo>
                  <a:lnTo>
                    <a:pt x="3099903" y="1567058"/>
                  </a:lnTo>
                  <a:lnTo>
                    <a:pt x="3101172" y="1565543"/>
                  </a:lnTo>
                  <a:lnTo>
                    <a:pt x="3102473" y="1563058"/>
                  </a:lnTo>
                  <a:lnTo>
                    <a:pt x="3101388" y="1561366"/>
                  </a:lnTo>
                  <a:lnTo>
                    <a:pt x="3097101" y="1558858"/>
                  </a:lnTo>
                  <a:lnTo>
                    <a:pt x="3097278" y="1554311"/>
                  </a:lnTo>
                  <a:lnTo>
                    <a:pt x="3099718" y="1547026"/>
                  </a:lnTo>
                  <a:lnTo>
                    <a:pt x="3099448" y="1542280"/>
                  </a:lnTo>
                  <a:lnTo>
                    <a:pt x="3100426" y="1537349"/>
                  </a:lnTo>
                  <a:lnTo>
                    <a:pt x="3101503" y="1534848"/>
                  </a:lnTo>
                  <a:lnTo>
                    <a:pt x="3102465" y="1533756"/>
                  </a:lnTo>
                  <a:lnTo>
                    <a:pt x="3103419" y="1532079"/>
                  </a:lnTo>
                  <a:lnTo>
                    <a:pt x="3102173" y="1528240"/>
                  </a:lnTo>
                  <a:lnTo>
                    <a:pt x="3103096" y="1525625"/>
                  </a:lnTo>
                  <a:lnTo>
                    <a:pt x="3104058" y="1523778"/>
                  </a:lnTo>
                  <a:lnTo>
                    <a:pt x="3124012" y="1516947"/>
                  </a:lnTo>
                  <a:lnTo>
                    <a:pt x="3127529" y="1516570"/>
                  </a:lnTo>
                  <a:lnTo>
                    <a:pt x="3130738" y="1517940"/>
                  </a:lnTo>
                  <a:lnTo>
                    <a:pt x="3135610" y="1522832"/>
                  </a:lnTo>
                  <a:lnTo>
                    <a:pt x="3141042" y="1525363"/>
                  </a:lnTo>
                  <a:lnTo>
                    <a:pt x="3148653" y="1526440"/>
                  </a:lnTo>
                  <a:lnTo>
                    <a:pt x="3149107" y="1528625"/>
                  </a:lnTo>
                  <a:lnTo>
                    <a:pt x="3146144" y="1527886"/>
                  </a:lnTo>
                  <a:lnTo>
                    <a:pt x="3144705" y="1528579"/>
                  </a:lnTo>
                  <a:lnTo>
                    <a:pt x="3144959" y="1530556"/>
                  </a:lnTo>
                  <a:lnTo>
                    <a:pt x="3144582" y="1532033"/>
                  </a:lnTo>
                  <a:lnTo>
                    <a:pt x="3142766" y="1530287"/>
                  </a:lnTo>
                  <a:lnTo>
                    <a:pt x="3137664" y="1529340"/>
                  </a:lnTo>
                  <a:lnTo>
                    <a:pt x="3132977" y="1527386"/>
                  </a:lnTo>
                  <a:lnTo>
                    <a:pt x="3131415" y="1527540"/>
                  </a:lnTo>
                  <a:lnTo>
                    <a:pt x="3124705" y="1533310"/>
                  </a:lnTo>
                  <a:lnTo>
                    <a:pt x="3122966" y="1535833"/>
                  </a:lnTo>
                  <a:lnTo>
                    <a:pt x="3120095" y="1547249"/>
                  </a:lnTo>
                  <a:lnTo>
                    <a:pt x="3119957" y="1555096"/>
                  </a:lnTo>
                  <a:lnTo>
                    <a:pt x="3118910" y="1562535"/>
                  </a:lnTo>
                  <a:lnTo>
                    <a:pt x="3115955" y="1565743"/>
                  </a:lnTo>
                  <a:lnTo>
                    <a:pt x="3114970" y="1569451"/>
                  </a:lnTo>
                  <a:lnTo>
                    <a:pt x="3114255" y="1573828"/>
                  </a:lnTo>
                  <a:lnTo>
                    <a:pt x="3117895" y="1575697"/>
                  </a:lnTo>
                  <a:lnTo>
                    <a:pt x="3118318" y="1577120"/>
                  </a:lnTo>
                  <a:lnTo>
                    <a:pt x="3118602" y="1579121"/>
                  </a:lnTo>
                  <a:lnTo>
                    <a:pt x="3116186" y="1583759"/>
                  </a:lnTo>
                  <a:lnTo>
                    <a:pt x="3110268" y="1589537"/>
                  </a:lnTo>
                  <a:lnTo>
                    <a:pt x="3109614" y="1590737"/>
                  </a:lnTo>
                  <a:lnTo>
                    <a:pt x="3108845" y="1593352"/>
                  </a:lnTo>
                  <a:lnTo>
                    <a:pt x="3112215" y="1598183"/>
                  </a:lnTo>
                  <a:lnTo>
                    <a:pt x="3109514" y="1599937"/>
                  </a:lnTo>
                  <a:lnTo>
                    <a:pt x="3106952" y="1601153"/>
                  </a:lnTo>
                  <a:lnTo>
                    <a:pt x="3104489" y="1603338"/>
                  </a:lnTo>
                  <a:lnTo>
                    <a:pt x="3096308" y="1604115"/>
                  </a:lnTo>
                  <a:lnTo>
                    <a:pt x="3090698" y="1609553"/>
                  </a:lnTo>
                  <a:lnTo>
                    <a:pt x="3081041" y="1614946"/>
                  </a:lnTo>
                  <a:lnTo>
                    <a:pt x="3076762" y="1618023"/>
                  </a:lnTo>
                  <a:lnTo>
                    <a:pt x="3075362" y="1620039"/>
                  </a:lnTo>
                  <a:lnTo>
                    <a:pt x="3071960" y="1628224"/>
                  </a:lnTo>
                  <a:lnTo>
                    <a:pt x="3069960" y="1631693"/>
                  </a:lnTo>
                  <a:lnTo>
                    <a:pt x="3063388" y="1637094"/>
                  </a:lnTo>
                  <a:lnTo>
                    <a:pt x="3058416" y="1644917"/>
                  </a:lnTo>
                  <a:lnTo>
                    <a:pt x="3050559" y="1654272"/>
                  </a:lnTo>
                  <a:lnTo>
                    <a:pt x="3047458" y="1655349"/>
                  </a:lnTo>
                  <a:lnTo>
                    <a:pt x="3043911" y="1657657"/>
                  </a:lnTo>
                  <a:lnTo>
                    <a:pt x="3039655" y="1664165"/>
                  </a:lnTo>
                  <a:lnTo>
                    <a:pt x="3028789" y="1675419"/>
                  </a:lnTo>
                  <a:lnTo>
                    <a:pt x="3023264" y="1688943"/>
                  </a:lnTo>
                  <a:lnTo>
                    <a:pt x="3020262" y="1693420"/>
                  </a:lnTo>
                  <a:lnTo>
                    <a:pt x="3017154" y="1696959"/>
                  </a:lnTo>
                  <a:lnTo>
                    <a:pt x="3015045" y="1700721"/>
                  </a:lnTo>
                  <a:lnTo>
                    <a:pt x="3011297" y="1704652"/>
                  </a:lnTo>
                  <a:lnTo>
                    <a:pt x="3003740" y="1710506"/>
                  </a:lnTo>
                  <a:lnTo>
                    <a:pt x="2998607" y="1715360"/>
                  </a:lnTo>
                  <a:lnTo>
                    <a:pt x="2995837" y="1718599"/>
                  </a:lnTo>
                  <a:lnTo>
                    <a:pt x="2994844" y="1721630"/>
                  </a:lnTo>
                  <a:lnTo>
                    <a:pt x="2993444" y="1720969"/>
                  </a:lnTo>
                  <a:lnTo>
                    <a:pt x="2988349" y="1722568"/>
                  </a:lnTo>
                  <a:lnTo>
                    <a:pt x="2981701" y="1721192"/>
                  </a:lnTo>
                  <a:lnTo>
                    <a:pt x="2977037" y="1730138"/>
                  </a:lnTo>
                  <a:lnTo>
                    <a:pt x="2971996" y="1731046"/>
                  </a:lnTo>
                  <a:lnTo>
                    <a:pt x="2967010" y="1728884"/>
                  </a:lnTo>
                  <a:lnTo>
                    <a:pt x="2964555" y="1729961"/>
                  </a:lnTo>
                  <a:lnTo>
                    <a:pt x="2963647" y="1730931"/>
                  </a:lnTo>
                  <a:lnTo>
                    <a:pt x="2962824" y="1732208"/>
                  </a:lnTo>
                  <a:lnTo>
                    <a:pt x="2965163" y="1735077"/>
                  </a:lnTo>
                  <a:lnTo>
                    <a:pt x="2966210" y="1737539"/>
                  </a:lnTo>
                  <a:lnTo>
                    <a:pt x="2966540" y="1739739"/>
                  </a:lnTo>
                  <a:lnTo>
                    <a:pt x="2966825" y="1743539"/>
                  </a:lnTo>
                  <a:lnTo>
                    <a:pt x="2964062" y="1750578"/>
                  </a:lnTo>
                  <a:lnTo>
                    <a:pt x="2961462" y="1756071"/>
                  </a:lnTo>
                  <a:lnTo>
                    <a:pt x="2957160" y="1761271"/>
                  </a:lnTo>
                  <a:lnTo>
                    <a:pt x="2947186" y="1770726"/>
                  </a:lnTo>
                  <a:lnTo>
                    <a:pt x="2946278" y="1771887"/>
                  </a:lnTo>
                  <a:lnTo>
                    <a:pt x="2945355" y="1774118"/>
                  </a:lnTo>
                  <a:lnTo>
                    <a:pt x="2939614" y="1798358"/>
                  </a:lnTo>
                  <a:lnTo>
                    <a:pt x="2938029" y="1809082"/>
                  </a:lnTo>
                  <a:lnTo>
                    <a:pt x="2936120" y="1826037"/>
                  </a:lnTo>
                  <a:lnTo>
                    <a:pt x="2936305" y="1831684"/>
                  </a:lnTo>
                  <a:lnTo>
                    <a:pt x="2937528" y="1844261"/>
                  </a:lnTo>
                  <a:lnTo>
                    <a:pt x="2939383" y="1857047"/>
                  </a:lnTo>
                  <a:lnTo>
                    <a:pt x="2943670" y="1878910"/>
                  </a:lnTo>
                  <a:lnTo>
                    <a:pt x="2944655" y="1885618"/>
                  </a:lnTo>
                  <a:lnTo>
                    <a:pt x="2947864" y="1912258"/>
                  </a:lnTo>
                  <a:lnTo>
                    <a:pt x="2948110" y="1917274"/>
                  </a:lnTo>
                  <a:lnTo>
                    <a:pt x="2949064" y="1921505"/>
                  </a:lnTo>
                  <a:lnTo>
                    <a:pt x="2950665" y="1925805"/>
                  </a:lnTo>
                  <a:lnTo>
                    <a:pt x="2953605" y="1929952"/>
                  </a:lnTo>
                  <a:lnTo>
                    <a:pt x="2953874" y="1934998"/>
                  </a:lnTo>
                  <a:lnTo>
                    <a:pt x="2956305" y="1950907"/>
                  </a:lnTo>
                  <a:lnTo>
                    <a:pt x="2956528" y="1966123"/>
                  </a:lnTo>
                  <a:lnTo>
                    <a:pt x="2956983" y="1969400"/>
                  </a:lnTo>
                  <a:lnTo>
                    <a:pt x="2957467" y="1971770"/>
                  </a:lnTo>
                  <a:lnTo>
                    <a:pt x="2960215" y="1974685"/>
                  </a:lnTo>
                  <a:lnTo>
                    <a:pt x="2961130" y="1978216"/>
                  </a:lnTo>
                  <a:lnTo>
                    <a:pt x="2961362" y="1980855"/>
                  </a:lnTo>
                  <a:lnTo>
                    <a:pt x="2961869" y="1983517"/>
                  </a:lnTo>
                  <a:lnTo>
                    <a:pt x="2964016" y="1982240"/>
                  </a:lnTo>
                  <a:lnTo>
                    <a:pt x="2971681" y="1975170"/>
                  </a:lnTo>
                  <a:lnTo>
                    <a:pt x="2977891" y="1968416"/>
                  </a:lnTo>
                  <a:lnTo>
                    <a:pt x="2978784" y="1965969"/>
                  </a:lnTo>
                  <a:lnTo>
                    <a:pt x="2980892" y="1964077"/>
                  </a:lnTo>
                  <a:lnTo>
                    <a:pt x="2985094" y="1961623"/>
                  </a:lnTo>
                  <a:lnTo>
                    <a:pt x="2991143" y="1954530"/>
                  </a:lnTo>
                  <a:lnTo>
                    <a:pt x="2996076" y="1944699"/>
                  </a:lnTo>
                  <a:lnTo>
                    <a:pt x="2998923" y="1937175"/>
                  </a:lnTo>
                  <a:lnTo>
                    <a:pt x="2999562" y="1934421"/>
                  </a:lnTo>
                  <a:lnTo>
                    <a:pt x="2999715" y="1931698"/>
                  </a:lnTo>
                  <a:lnTo>
                    <a:pt x="2999292" y="1925805"/>
                  </a:lnTo>
                  <a:lnTo>
                    <a:pt x="3000431" y="1923613"/>
                  </a:lnTo>
                  <a:lnTo>
                    <a:pt x="3002055" y="1917020"/>
                  </a:lnTo>
                  <a:lnTo>
                    <a:pt x="3001001" y="1915282"/>
                  </a:lnTo>
                  <a:lnTo>
                    <a:pt x="2998246" y="1914020"/>
                  </a:lnTo>
                  <a:lnTo>
                    <a:pt x="2999100" y="1911335"/>
                  </a:lnTo>
                  <a:lnTo>
                    <a:pt x="3001101" y="1910704"/>
                  </a:lnTo>
                  <a:lnTo>
                    <a:pt x="3002725" y="1911966"/>
                  </a:lnTo>
                  <a:lnTo>
                    <a:pt x="3003671" y="1914804"/>
                  </a:lnTo>
                  <a:lnTo>
                    <a:pt x="3005010" y="1915751"/>
                  </a:lnTo>
                  <a:lnTo>
                    <a:pt x="3009473" y="1910789"/>
                  </a:lnTo>
                  <a:lnTo>
                    <a:pt x="3013452" y="1908296"/>
                  </a:lnTo>
                  <a:lnTo>
                    <a:pt x="3023164" y="1903965"/>
                  </a:lnTo>
                  <a:lnTo>
                    <a:pt x="3027173" y="1904258"/>
                  </a:lnTo>
                  <a:lnTo>
                    <a:pt x="3030967" y="1908012"/>
                  </a:lnTo>
                  <a:lnTo>
                    <a:pt x="3032644" y="1907850"/>
                  </a:lnTo>
                  <a:lnTo>
                    <a:pt x="3032152" y="1902627"/>
                  </a:lnTo>
                  <a:lnTo>
                    <a:pt x="3029897" y="1898811"/>
                  </a:lnTo>
                  <a:lnTo>
                    <a:pt x="3029928" y="1896396"/>
                  </a:lnTo>
                  <a:lnTo>
                    <a:pt x="3031151" y="1892611"/>
                  </a:lnTo>
                  <a:lnTo>
                    <a:pt x="3030259" y="1890118"/>
                  </a:lnTo>
                  <a:lnTo>
                    <a:pt x="3029320" y="1888233"/>
                  </a:lnTo>
                  <a:lnTo>
                    <a:pt x="3028735" y="1884195"/>
                  </a:lnTo>
                  <a:lnTo>
                    <a:pt x="3030420" y="1875979"/>
                  </a:lnTo>
                  <a:lnTo>
                    <a:pt x="3032329" y="1871486"/>
                  </a:lnTo>
                  <a:lnTo>
                    <a:pt x="3033721" y="1869340"/>
                  </a:lnTo>
                  <a:lnTo>
                    <a:pt x="3038355" y="1865686"/>
                  </a:lnTo>
                  <a:lnTo>
                    <a:pt x="3043287" y="1860408"/>
                  </a:lnTo>
                  <a:lnTo>
                    <a:pt x="3048812" y="1856308"/>
                  </a:lnTo>
                  <a:lnTo>
                    <a:pt x="3052329" y="1854931"/>
                  </a:lnTo>
                  <a:lnTo>
                    <a:pt x="3056523" y="1854193"/>
                  </a:lnTo>
                  <a:lnTo>
                    <a:pt x="3060071" y="1857078"/>
                  </a:lnTo>
                  <a:lnTo>
                    <a:pt x="3067220" y="1857239"/>
                  </a:lnTo>
                  <a:lnTo>
                    <a:pt x="3069390" y="1856616"/>
                  </a:lnTo>
                  <a:lnTo>
                    <a:pt x="3074608" y="1850823"/>
                  </a:lnTo>
                  <a:lnTo>
                    <a:pt x="3077601" y="1848454"/>
                  </a:lnTo>
                  <a:lnTo>
                    <a:pt x="3077062" y="1843446"/>
                  </a:lnTo>
                  <a:lnTo>
                    <a:pt x="3075246" y="1839253"/>
                  </a:lnTo>
                  <a:lnTo>
                    <a:pt x="3071537" y="1833953"/>
                  </a:lnTo>
                  <a:lnTo>
                    <a:pt x="3070691" y="1831445"/>
                  </a:lnTo>
                  <a:lnTo>
                    <a:pt x="3069490" y="1825668"/>
                  </a:lnTo>
                  <a:lnTo>
                    <a:pt x="3069367" y="1820421"/>
                  </a:lnTo>
                  <a:lnTo>
                    <a:pt x="3070490" y="1814375"/>
                  </a:lnTo>
                  <a:lnTo>
                    <a:pt x="3073692" y="1807274"/>
                  </a:lnTo>
                  <a:lnTo>
                    <a:pt x="3077170" y="1797673"/>
                  </a:lnTo>
                  <a:lnTo>
                    <a:pt x="3078494" y="1796181"/>
                  </a:lnTo>
                  <a:lnTo>
                    <a:pt x="3082549" y="1793881"/>
                  </a:lnTo>
                  <a:lnTo>
                    <a:pt x="3085289" y="1792035"/>
                  </a:lnTo>
                  <a:lnTo>
                    <a:pt x="3086736" y="1791058"/>
                  </a:lnTo>
                  <a:lnTo>
                    <a:pt x="3085881" y="1785673"/>
                  </a:lnTo>
                  <a:lnTo>
                    <a:pt x="3088051" y="1783496"/>
                  </a:lnTo>
                  <a:lnTo>
                    <a:pt x="3089829" y="1782126"/>
                  </a:lnTo>
                  <a:lnTo>
                    <a:pt x="3094277" y="1782657"/>
                  </a:lnTo>
                  <a:lnTo>
                    <a:pt x="3095716" y="1781419"/>
                  </a:lnTo>
                  <a:lnTo>
                    <a:pt x="3097756" y="1780880"/>
                  </a:lnTo>
                  <a:lnTo>
                    <a:pt x="3096393" y="1783726"/>
                  </a:lnTo>
                  <a:lnTo>
                    <a:pt x="3094623" y="1785657"/>
                  </a:lnTo>
                  <a:lnTo>
                    <a:pt x="3090737" y="1788327"/>
                  </a:lnTo>
                  <a:lnTo>
                    <a:pt x="3088898" y="1792150"/>
                  </a:lnTo>
                  <a:lnTo>
                    <a:pt x="3093485" y="1798597"/>
                  </a:lnTo>
                  <a:lnTo>
                    <a:pt x="3096316" y="1799827"/>
                  </a:lnTo>
                  <a:lnTo>
                    <a:pt x="3097956" y="1799404"/>
                  </a:lnTo>
                  <a:lnTo>
                    <a:pt x="3101018" y="1795843"/>
                  </a:lnTo>
                  <a:lnTo>
                    <a:pt x="3102573" y="1794420"/>
                  </a:lnTo>
                  <a:lnTo>
                    <a:pt x="3104173" y="1792142"/>
                  </a:lnTo>
                  <a:lnTo>
                    <a:pt x="3103281" y="1783780"/>
                  </a:lnTo>
                  <a:lnTo>
                    <a:pt x="3102180" y="1779219"/>
                  </a:lnTo>
                  <a:lnTo>
                    <a:pt x="3102465" y="1774387"/>
                  </a:lnTo>
                  <a:lnTo>
                    <a:pt x="3100495" y="1772918"/>
                  </a:lnTo>
                  <a:lnTo>
                    <a:pt x="3097925" y="1772295"/>
                  </a:lnTo>
                  <a:lnTo>
                    <a:pt x="3095239" y="1773026"/>
                  </a:lnTo>
                  <a:lnTo>
                    <a:pt x="3093684" y="1771679"/>
                  </a:lnTo>
                  <a:lnTo>
                    <a:pt x="3092653" y="1769533"/>
                  </a:lnTo>
                  <a:lnTo>
                    <a:pt x="3092407" y="1767018"/>
                  </a:lnTo>
                  <a:lnTo>
                    <a:pt x="3092922" y="1761171"/>
                  </a:lnTo>
                  <a:lnTo>
                    <a:pt x="3092769" y="1758025"/>
                  </a:lnTo>
                  <a:lnTo>
                    <a:pt x="3091768" y="1752417"/>
                  </a:lnTo>
                  <a:lnTo>
                    <a:pt x="3091784" y="1750817"/>
                  </a:lnTo>
                  <a:lnTo>
                    <a:pt x="3092153" y="1747886"/>
                  </a:lnTo>
                  <a:lnTo>
                    <a:pt x="3095985" y="1743085"/>
                  </a:lnTo>
                  <a:lnTo>
                    <a:pt x="3099264" y="1739577"/>
                  </a:lnTo>
                  <a:lnTo>
                    <a:pt x="3100980" y="1736662"/>
                  </a:lnTo>
                  <a:lnTo>
                    <a:pt x="3101534" y="1734669"/>
                  </a:lnTo>
                  <a:lnTo>
                    <a:pt x="3101795" y="1730492"/>
                  </a:lnTo>
                  <a:lnTo>
                    <a:pt x="3100049" y="1728592"/>
                  </a:lnTo>
                  <a:lnTo>
                    <a:pt x="3090830" y="1724184"/>
                  </a:lnTo>
                  <a:lnTo>
                    <a:pt x="3089444" y="1724092"/>
                  </a:lnTo>
                  <a:lnTo>
                    <a:pt x="3086589" y="1725884"/>
                  </a:lnTo>
                  <a:lnTo>
                    <a:pt x="3085404" y="1731469"/>
                  </a:lnTo>
                  <a:lnTo>
                    <a:pt x="3083773" y="1733446"/>
                  </a:lnTo>
                  <a:lnTo>
                    <a:pt x="3083788" y="1732323"/>
                  </a:lnTo>
                  <a:lnTo>
                    <a:pt x="3084204" y="1730977"/>
                  </a:lnTo>
                  <a:lnTo>
                    <a:pt x="3079579" y="1728923"/>
                  </a:lnTo>
                  <a:lnTo>
                    <a:pt x="3077432" y="1727076"/>
                  </a:lnTo>
                  <a:lnTo>
                    <a:pt x="3076177" y="1725307"/>
                  </a:lnTo>
                  <a:lnTo>
                    <a:pt x="3075362" y="1722761"/>
                  </a:lnTo>
                  <a:lnTo>
                    <a:pt x="3074461" y="1718861"/>
                  </a:lnTo>
                  <a:lnTo>
                    <a:pt x="3076385" y="1710852"/>
                  </a:lnTo>
                  <a:lnTo>
                    <a:pt x="3078386" y="1703683"/>
                  </a:lnTo>
                  <a:lnTo>
                    <a:pt x="3085112" y="1692890"/>
                  </a:lnTo>
                  <a:lnTo>
                    <a:pt x="3089221" y="1689097"/>
                  </a:lnTo>
                  <a:lnTo>
                    <a:pt x="3093623" y="1683289"/>
                  </a:lnTo>
                  <a:lnTo>
                    <a:pt x="3095508" y="1682258"/>
                  </a:lnTo>
                  <a:lnTo>
                    <a:pt x="3096270" y="1681312"/>
                  </a:lnTo>
                  <a:lnTo>
                    <a:pt x="3097017" y="1679904"/>
                  </a:lnTo>
                  <a:lnTo>
                    <a:pt x="3095624" y="1675958"/>
                  </a:lnTo>
                  <a:lnTo>
                    <a:pt x="3096386" y="1674996"/>
                  </a:lnTo>
                  <a:lnTo>
                    <a:pt x="3097147" y="1674527"/>
                  </a:lnTo>
                  <a:lnTo>
                    <a:pt x="3098764" y="1675235"/>
                  </a:lnTo>
                  <a:lnTo>
                    <a:pt x="3102819" y="1668027"/>
                  </a:lnTo>
                  <a:lnTo>
                    <a:pt x="3102734" y="1658818"/>
                  </a:lnTo>
                  <a:lnTo>
                    <a:pt x="3103858" y="1650918"/>
                  </a:lnTo>
                  <a:lnTo>
                    <a:pt x="3104797" y="1647664"/>
                  </a:lnTo>
                  <a:lnTo>
                    <a:pt x="3105774" y="1645371"/>
                  </a:lnTo>
                  <a:lnTo>
                    <a:pt x="3107583" y="1643140"/>
                  </a:lnTo>
                  <a:lnTo>
                    <a:pt x="3109322" y="1641971"/>
                  </a:lnTo>
                  <a:lnTo>
                    <a:pt x="3111823" y="1639201"/>
                  </a:lnTo>
                  <a:lnTo>
                    <a:pt x="3112977" y="1637063"/>
                  </a:lnTo>
                  <a:lnTo>
                    <a:pt x="3113770" y="1636501"/>
                  </a:lnTo>
                  <a:lnTo>
                    <a:pt x="3116633" y="1636671"/>
                  </a:lnTo>
                  <a:lnTo>
                    <a:pt x="3118895" y="1637517"/>
                  </a:lnTo>
                  <a:lnTo>
                    <a:pt x="3121434" y="1638940"/>
                  </a:lnTo>
                  <a:lnTo>
                    <a:pt x="3120957" y="1642671"/>
                  </a:lnTo>
                  <a:lnTo>
                    <a:pt x="3123951" y="1639394"/>
                  </a:lnTo>
                  <a:lnTo>
                    <a:pt x="3126660" y="1635763"/>
                  </a:lnTo>
                  <a:lnTo>
                    <a:pt x="3128022" y="1635124"/>
                  </a:lnTo>
                  <a:lnTo>
                    <a:pt x="3129861" y="1635617"/>
                  </a:lnTo>
                  <a:lnTo>
                    <a:pt x="3132977" y="1638371"/>
                  </a:lnTo>
                  <a:lnTo>
                    <a:pt x="3135355" y="1643671"/>
                  </a:lnTo>
                  <a:lnTo>
                    <a:pt x="3136971" y="1645102"/>
                  </a:lnTo>
                  <a:lnTo>
                    <a:pt x="3139111" y="1644986"/>
                  </a:lnTo>
                  <a:lnTo>
                    <a:pt x="3140527" y="1644248"/>
                  </a:lnTo>
                  <a:lnTo>
                    <a:pt x="3141704" y="1640602"/>
                  </a:lnTo>
                  <a:lnTo>
                    <a:pt x="3141935" y="1634001"/>
                  </a:lnTo>
                  <a:lnTo>
                    <a:pt x="3144274" y="1632870"/>
                  </a:lnTo>
                  <a:lnTo>
                    <a:pt x="3146275" y="1632432"/>
                  </a:lnTo>
                  <a:lnTo>
                    <a:pt x="3149100" y="1629385"/>
                  </a:lnTo>
                  <a:lnTo>
                    <a:pt x="3152709" y="1628024"/>
                  </a:lnTo>
                  <a:lnTo>
                    <a:pt x="3160466" y="1622785"/>
                  </a:lnTo>
                  <a:lnTo>
                    <a:pt x="3165606" y="1617392"/>
                  </a:lnTo>
                  <a:lnTo>
                    <a:pt x="3169315" y="1617200"/>
                  </a:lnTo>
                  <a:lnTo>
                    <a:pt x="3168369" y="1620285"/>
                  </a:lnTo>
                  <a:lnTo>
                    <a:pt x="3168030" y="1623254"/>
                  </a:lnTo>
                  <a:lnTo>
                    <a:pt x="3166676" y="1630547"/>
                  </a:lnTo>
                  <a:lnTo>
                    <a:pt x="3165344" y="1634417"/>
                  </a:lnTo>
                  <a:lnTo>
                    <a:pt x="3164644" y="1639140"/>
                  </a:lnTo>
                  <a:lnTo>
                    <a:pt x="3164921" y="1641609"/>
                  </a:lnTo>
                  <a:lnTo>
                    <a:pt x="3165729" y="1644725"/>
                  </a:lnTo>
                  <a:lnTo>
                    <a:pt x="3167599" y="1644433"/>
                  </a:lnTo>
                  <a:lnTo>
                    <a:pt x="3168869" y="1643740"/>
                  </a:lnTo>
                  <a:lnTo>
                    <a:pt x="3171478" y="1640532"/>
                  </a:lnTo>
                  <a:lnTo>
                    <a:pt x="3182529" y="1624954"/>
                  </a:lnTo>
                  <a:lnTo>
                    <a:pt x="3188200" y="1620623"/>
                  </a:lnTo>
                  <a:lnTo>
                    <a:pt x="3196819" y="1617885"/>
                  </a:lnTo>
                  <a:lnTo>
                    <a:pt x="3199412" y="1616123"/>
                  </a:lnTo>
                  <a:lnTo>
                    <a:pt x="3207869" y="1613292"/>
                  </a:lnTo>
                  <a:lnTo>
                    <a:pt x="3214896" y="1612492"/>
                  </a:lnTo>
                  <a:lnTo>
                    <a:pt x="3219374" y="1613777"/>
                  </a:lnTo>
                  <a:lnTo>
                    <a:pt x="3221921" y="1613738"/>
                  </a:lnTo>
                  <a:lnTo>
                    <a:pt x="3231387" y="1612330"/>
                  </a:lnTo>
                  <a:lnTo>
                    <a:pt x="3232449" y="1614054"/>
                  </a:lnTo>
                  <a:lnTo>
                    <a:pt x="3239852" y="1619246"/>
                  </a:lnTo>
                  <a:lnTo>
                    <a:pt x="3244092" y="1626770"/>
                  </a:lnTo>
                  <a:lnTo>
                    <a:pt x="3244946" y="1627424"/>
                  </a:lnTo>
                  <a:lnTo>
                    <a:pt x="3245654" y="1628824"/>
                  </a:lnTo>
                  <a:lnTo>
                    <a:pt x="3245877" y="1631863"/>
                  </a:lnTo>
                  <a:lnTo>
                    <a:pt x="3246516" y="1633747"/>
                  </a:lnTo>
                  <a:lnTo>
                    <a:pt x="3247717" y="1635355"/>
                  </a:lnTo>
                  <a:lnTo>
                    <a:pt x="3251410" y="1638848"/>
                  </a:lnTo>
                  <a:lnTo>
                    <a:pt x="3255666" y="1639732"/>
                  </a:lnTo>
                  <a:lnTo>
                    <a:pt x="3256651" y="1637824"/>
                  </a:lnTo>
                  <a:lnTo>
                    <a:pt x="3257228" y="1636186"/>
                  </a:lnTo>
                  <a:lnTo>
                    <a:pt x="3259152" y="1627016"/>
                  </a:lnTo>
                  <a:lnTo>
                    <a:pt x="3260799" y="1623393"/>
                  </a:lnTo>
                  <a:lnTo>
                    <a:pt x="3260822" y="1621177"/>
                  </a:lnTo>
                  <a:lnTo>
                    <a:pt x="3261230" y="1619377"/>
                  </a:lnTo>
                  <a:lnTo>
                    <a:pt x="3265355" y="1616685"/>
                  </a:lnTo>
                  <a:lnTo>
                    <a:pt x="3268594" y="1615531"/>
                  </a:lnTo>
                  <a:lnTo>
                    <a:pt x="3280268" y="1606615"/>
                  </a:lnTo>
                  <a:lnTo>
                    <a:pt x="3285447" y="1601437"/>
                  </a:lnTo>
                  <a:lnTo>
                    <a:pt x="3287625" y="1601691"/>
                  </a:lnTo>
                  <a:lnTo>
                    <a:pt x="3289510" y="1600507"/>
                  </a:lnTo>
                  <a:lnTo>
                    <a:pt x="3291242" y="1598891"/>
                  </a:lnTo>
                  <a:lnTo>
                    <a:pt x="3292742" y="1598230"/>
                  </a:lnTo>
                  <a:lnTo>
                    <a:pt x="3295890" y="1594575"/>
                  </a:lnTo>
                  <a:lnTo>
                    <a:pt x="3299769" y="1591729"/>
                  </a:lnTo>
                  <a:lnTo>
                    <a:pt x="3299114" y="1589283"/>
                  </a:lnTo>
                  <a:lnTo>
                    <a:pt x="3299846" y="1587013"/>
                  </a:lnTo>
                  <a:lnTo>
                    <a:pt x="3302024" y="1586190"/>
                  </a:lnTo>
                  <a:lnTo>
                    <a:pt x="3303916" y="1585990"/>
                  </a:lnTo>
                  <a:lnTo>
                    <a:pt x="3306333" y="1583352"/>
                  </a:lnTo>
                  <a:lnTo>
                    <a:pt x="3306179" y="1581298"/>
                  </a:lnTo>
                  <a:lnTo>
                    <a:pt x="3307056" y="1580436"/>
                  </a:lnTo>
                  <a:lnTo>
                    <a:pt x="3308318" y="1580598"/>
                  </a:lnTo>
                  <a:lnTo>
                    <a:pt x="3310019" y="1581390"/>
                  </a:lnTo>
                  <a:lnTo>
                    <a:pt x="3310889" y="1580559"/>
                  </a:lnTo>
                  <a:lnTo>
                    <a:pt x="3309372" y="1577682"/>
                  </a:lnTo>
                  <a:lnTo>
                    <a:pt x="3308703" y="1574951"/>
                  </a:lnTo>
                  <a:lnTo>
                    <a:pt x="3309781" y="1573466"/>
                  </a:lnTo>
                  <a:lnTo>
                    <a:pt x="3314059" y="1576305"/>
                  </a:lnTo>
                  <a:lnTo>
                    <a:pt x="3315729" y="1576282"/>
                  </a:lnTo>
                  <a:lnTo>
                    <a:pt x="3321324" y="1569505"/>
                  </a:lnTo>
                  <a:lnTo>
                    <a:pt x="3326348" y="1562273"/>
                  </a:lnTo>
                  <a:lnTo>
                    <a:pt x="3330650" y="1563943"/>
                  </a:lnTo>
                  <a:lnTo>
                    <a:pt x="3337484" y="1558673"/>
                  </a:lnTo>
                  <a:lnTo>
                    <a:pt x="3340639" y="1557650"/>
                  </a:lnTo>
                  <a:lnTo>
                    <a:pt x="3345595" y="1557373"/>
                  </a:lnTo>
                  <a:lnTo>
                    <a:pt x="3347681" y="1555357"/>
                  </a:lnTo>
                  <a:lnTo>
                    <a:pt x="3349935" y="1551680"/>
                  </a:lnTo>
                  <a:lnTo>
                    <a:pt x="3351713" y="1552096"/>
                  </a:lnTo>
                  <a:lnTo>
                    <a:pt x="3360239" y="1547711"/>
                  </a:lnTo>
                  <a:lnTo>
                    <a:pt x="3361871" y="1544580"/>
                  </a:lnTo>
                  <a:lnTo>
                    <a:pt x="3363979" y="1543703"/>
                  </a:lnTo>
                  <a:lnTo>
                    <a:pt x="3365626" y="1543395"/>
                  </a:lnTo>
                  <a:lnTo>
                    <a:pt x="3369335" y="1540795"/>
                  </a:lnTo>
                  <a:lnTo>
                    <a:pt x="3384765" y="1533302"/>
                  </a:lnTo>
                  <a:lnTo>
                    <a:pt x="3387104" y="1530287"/>
                  </a:lnTo>
                  <a:lnTo>
                    <a:pt x="3392853" y="1525863"/>
                  </a:lnTo>
                  <a:lnTo>
                    <a:pt x="3397278" y="1524448"/>
                  </a:lnTo>
                  <a:lnTo>
                    <a:pt x="3402718" y="1523278"/>
                  </a:lnTo>
                  <a:lnTo>
                    <a:pt x="3403372" y="1521848"/>
                  </a:lnTo>
                  <a:lnTo>
                    <a:pt x="3399448" y="1520209"/>
                  </a:lnTo>
                  <a:lnTo>
                    <a:pt x="3398509" y="1518701"/>
                  </a:lnTo>
                  <a:lnTo>
                    <a:pt x="3398486" y="1517078"/>
                  </a:lnTo>
                  <a:lnTo>
                    <a:pt x="3399055" y="1515716"/>
                  </a:lnTo>
                  <a:lnTo>
                    <a:pt x="3399778" y="1513124"/>
                  </a:lnTo>
                  <a:lnTo>
                    <a:pt x="3401241" y="1512547"/>
                  </a:lnTo>
                  <a:lnTo>
                    <a:pt x="3403003" y="1514393"/>
                  </a:lnTo>
                  <a:lnTo>
                    <a:pt x="3404858" y="1514386"/>
                  </a:lnTo>
                  <a:lnTo>
                    <a:pt x="3405712" y="1512793"/>
                  </a:lnTo>
                  <a:lnTo>
                    <a:pt x="3406589" y="1512932"/>
                  </a:lnTo>
                  <a:lnTo>
                    <a:pt x="3407036" y="1515016"/>
                  </a:lnTo>
                  <a:lnTo>
                    <a:pt x="3406089" y="1517447"/>
                  </a:lnTo>
                  <a:lnTo>
                    <a:pt x="3405658" y="1519363"/>
                  </a:lnTo>
                  <a:lnTo>
                    <a:pt x="3405581" y="1521494"/>
                  </a:lnTo>
                  <a:lnTo>
                    <a:pt x="3406851" y="1522040"/>
                  </a:lnTo>
                  <a:lnTo>
                    <a:pt x="3413584" y="1522255"/>
                  </a:lnTo>
                  <a:lnTo>
                    <a:pt x="3421279" y="1523932"/>
                  </a:lnTo>
                  <a:lnTo>
                    <a:pt x="3441673" y="1532871"/>
                  </a:lnTo>
                  <a:lnTo>
                    <a:pt x="3443419" y="1534333"/>
                  </a:lnTo>
                  <a:lnTo>
                    <a:pt x="3445066" y="1534487"/>
                  </a:lnTo>
                  <a:lnTo>
                    <a:pt x="3445351" y="1530956"/>
                  </a:lnTo>
                  <a:lnTo>
                    <a:pt x="3446282" y="1527571"/>
                  </a:lnTo>
                  <a:lnTo>
                    <a:pt x="3448691" y="1525648"/>
                  </a:lnTo>
                  <a:lnTo>
                    <a:pt x="3452762" y="1520840"/>
                  </a:lnTo>
                  <a:lnTo>
                    <a:pt x="3454778" y="1517347"/>
                  </a:lnTo>
                  <a:lnTo>
                    <a:pt x="3454778" y="1513301"/>
                  </a:lnTo>
                  <a:lnTo>
                    <a:pt x="3453493" y="1509085"/>
                  </a:lnTo>
                  <a:lnTo>
                    <a:pt x="3450684" y="1508100"/>
                  </a:lnTo>
                  <a:lnTo>
                    <a:pt x="3448983" y="1505439"/>
                  </a:lnTo>
                  <a:lnTo>
                    <a:pt x="3448060" y="1502192"/>
                  </a:lnTo>
                  <a:lnTo>
                    <a:pt x="3449561" y="1499831"/>
                  </a:lnTo>
                  <a:lnTo>
                    <a:pt x="3451199" y="1498885"/>
                  </a:lnTo>
                  <a:lnTo>
                    <a:pt x="3450846" y="1495577"/>
                  </a:lnTo>
                  <a:lnTo>
                    <a:pt x="3449630" y="1493523"/>
                  </a:lnTo>
                  <a:lnTo>
                    <a:pt x="3443058" y="1489107"/>
                  </a:lnTo>
                  <a:lnTo>
                    <a:pt x="3440757" y="1486099"/>
                  </a:lnTo>
                  <a:lnTo>
                    <a:pt x="3440688" y="1483445"/>
                  </a:lnTo>
                  <a:lnTo>
                    <a:pt x="3437971" y="1476683"/>
                  </a:lnTo>
                  <a:lnTo>
                    <a:pt x="3437594" y="1478137"/>
                  </a:lnTo>
                  <a:lnTo>
                    <a:pt x="3437832" y="1481406"/>
                  </a:lnTo>
                  <a:lnTo>
                    <a:pt x="3436917" y="1483699"/>
                  </a:lnTo>
                  <a:lnTo>
                    <a:pt x="3435501" y="1483337"/>
                  </a:lnTo>
                  <a:lnTo>
                    <a:pt x="3435285" y="1481522"/>
                  </a:lnTo>
                  <a:lnTo>
                    <a:pt x="3436101" y="1477583"/>
                  </a:lnTo>
                  <a:lnTo>
                    <a:pt x="3434962" y="1475883"/>
                  </a:lnTo>
                  <a:lnTo>
                    <a:pt x="3430914" y="1475037"/>
                  </a:lnTo>
                  <a:lnTo>
                    <a:pt x="3430360" y="1473506"/>
                  </a:lnTo>
                  <a:lnTo>
                    <a:pt x="3434370" y="1471313"/>
                  </a:lnTo>
                  <a:lnTo>
                    <a:pt x="3435555" y="1471313"/>
                  </a:lnTo>
                  <a:lnTo>
                    <a:pt x="3436640" y="1470521"/>
                  </a:lnTo>
                  <a:lnTo>
                    <a:pt x="3435801" y="1461974"/>
                  </a:lnTo>
                  <a:lnTo>
                    <a:pt x="3434893" y="1455951"/>
                  </a:lnTo>
                  <a:lnTo>
                    <a:pt x="3432430" y="1455443"/>
                  </a:lnTo>
                  <a:lnTo>
                    <a:pt x="3430607" y="1453681"/>
                  </a:lnTo>
                  <a:lnTo>
                    <a:pt x="3431107" y="1449850"/>
                  </a:lnTo>
                  <a:lnTo>
                    <a:pt x="3431160" y="1447935"/>
                  </a:lnTo>
                  <a:lnTo>
                    <a:pt x="3429090" y="1441350"/>
                  </a:lnTo>
                  <a:lnTo>
                    <a:pt x="3427613" y="1438688"/>
                  </a:lnTo>
                  <a:lnTo>
                    <a:pt x="3425812" y="1436203"/>
                  </a:lnTo>
                  <a:lnTo>
                    <a:pt x="3424396" y="1438957"/>
                  </a:lnTo>
                  <a:lnTo>
                    <a:pt x="3423673" y="1442627"/>
                  </a:lnTo>
                  <a:lnTo>
                    <a:pt x="3421818" y="1443404"/>
                  </a:lnTo>
                  <a:lnTo>
                    <a:pt x="3419841" y="1443273"/>
                  </a:lnTo>
                  <a:lnTo>
                    <a:pt x="3414100" y="1439173"/>
                  </a:lnTo>
                  <a:lnTo>
                    <a:pt x="3408605" y="1432203"/>
                  </a:lnTo>
                  <a:lnTo>
                    <a:pt x="3408105" y="1425780"/>
                  </a:lnTo>
                  <a:lnTo>
                    <a:pt x="3409344" y="1417517"/>
                  </a:lnTo>
                  <a:lnTo>
                    <a:pt x="3408490" y="1416179"/>
                  </a:lnTo>
                  <a:lnTo>
                    <a:pt x="3407628" y="1415641"/>
                  </a:lnTo>
                  <a:lnTo>
                    <a:pt x="3400341" y="1418410"/>
                  </a:lnTo>
                  <a:lnTo>
                    <a:pt x="3395869" y="1422718"/>
                  </a:lnTo>
                  <a:lnTo>
                    <a:pt x="3393453" y="1423172"/>
                  </a:lnTo>
                  <a:lnTo>
                    <a:pt x="3388635" y="1420272"/>
                  </a:lnTo>
                  <a:lnTo>
                    <a:pt x="3380717" y="1425126"/>
                  </a:lnTo>
                  <a:lnTo>
                    <a:pt x="3382410" y="1422302"/>
                  </a:lnTo>
                  <a:lnTo>
                    <a:pt x="3383795" y="1421202"/>
                  </a:lnTo>
                  <a:lnTo>
                    <a:pt x="3385257" y="1419118"/>
                  </a:lnTo>
                  <a:lnTo>
                    <a:pt x="3384164" y="1415140"/>
                  </a:lnTo>
                  <a:lnTo>
                    <a:pt x="3383002" y="1412140"/>
                  </a:lnTo>
                  <a:lnTo>
                    <a:pt x="3381325" y="1410025"/>
                  </a:lnTo>
                  <a:lnTo>
                    <a:pt x="3378893" y="1409009"/>
                  </a:lnTo>
                  <a:lnTo>
                    <a:pt x="3376500" y="1411017"/>
                  </a:lnTo>
                  <a:lnTo>
                    <a:pt x="3374615" y="1413040"/>
                  </a:lnTo>
                  <a:lnTo>
                    <a:pt x="3370713" y="1415210"/>
                  </a:lnTo>
                  <a:lnTo>
                    <a:pt x="3363210" y="1417017"/>
                  </a:lnTo>
                  <a:lnTo>
                    <a:pt x="3358169" y="1417017"/>
                  </a:lnTo>
                  <a:lnTo>
                    <a:pt x="3349566" y="1420310"/>
                  </a:lnTo>
                  <a:lnTo>
                    <a:pt x="3346326" y="1420179"/>
                  </a:lnTo>
                  <a:lnTo>
                    <a:pt x="3358185" y="1415487"/>
                  </a:lnTo>
                  <a:lnTo>
                    <a:pt x="3364634" y="1415140"/>
                  </a:lnTo>
                  <a:lnTo>
                    <a:pt x="3372944" y="1412086"/>
                  </a:lnTo>
                  <a:lnTo>
                    <a:pt x="3378986" y="1406148"/>
                  </a:lnTo>
                  <a:lnTo>
                    <a:pt x="3386943" y="1411525"/>
                  </a:lnTo>
                  <a:lnTo>
                    <a:pt x="3389682" y="1412294"/>
                  </a:lnTo>
                  <a:lnTo>
                    <a:pt x="3395615" y="1411825"/>
                  </a:lnTo>
                  <a:lnTo>
                    <a:pt x="3400748" y="1414994"/>
                  </a:lnTo>
                  <a:lnTo>
                    <a:pt x="3402464" y="1414079"/>
                  </a:lnTo>
                  <a:lnTo>
                    <a:pt x="3404080" y="1411194"/>
                  </a:lnTo>
                  <a:lnTo>
                    <a:pt x="3401933" y="1406855"/>
                  </a:lnTo>
                  <a:lnTo>
                    <a:pt x="3400078" y="1404170"/>
                  </a:lnTo>
                  <a:lnTo>
                    <a:pt x="3397978" y="1403332"/>
                  </a:lnTo>
                  <a:lnTo>
                    <a:pt x="3391621" y="1403786"/>
                  </a:lnTo>
                  <a:lnTo>
                    <a:pt x="3387443" y="1402863"/>
                  </a:lnTo>
                  <a:lnTo>
                    <a:pt x="3385042" y="1401740"/>
                  </a:lnTo>
                  <a:lnTo>
                    <a:pt x="3386596" y="1400516"/>
                  </a:lnTo>
                  <a:lnTo>
                    <a:pt x="3391167" y="1402240"/>
                  </a:lnTo>
                  <a:lnTo>
                    <a:pt x="3396700" y="1399978"/>
                  </a:lnTo>
                  <a:lnTo>
                    <a:pt x="3403149" y="1403440"/>
                  </a:lnTo>
                  <a:lnTo>
                    <a:pt x="3404712" y="1406524"/>
                  </a:lnTo>
                  <a:lnTo>
                    <a:pt x="3406550" y="1407655"/>
                  </a:lnTo>
                  <a:lnTo>
                    <a:pt x="3411837" y="1415440"/>
                  </a:lnTo>
                  <a:lnTo>
                    <a:pt x="3415446" y="1418518"/>
                  </a:lnTo>
                  <a:lnTo>
                    <a:pt x="3427036" y="1420772"/>
                  </a:lnTo>
                  <a:lnTo>
                    <a:pt x="3432099" y="1424256"/>
                  </a:lnTo>
                  <a:lnTo>
                    <a:pt x="3435963" y="1422841"/>
                  </a:lnTo>
                  <a:lnTo>
                    <a:pt x="3445713" y="1415248"/>
                  </a:lnTo>
                  <a:lnTo>
                    <a:pt x="3452154" y="1413202"/>
                  </a:lnTo>
                  <a:lnTo>
                    <a:pt x="3456540" y="1408178"/>
                  </a:lnTo>
                  <a:lnTo>
                    <a:pt x="3460342" y="1402409"/>
                  </a:lnTo>
                  <a:lnTo>
                    <a:pt x="3464066" y="1400716"/>
                  </a:lnTo>
                  <a:lnTo>
                    <a:pt x="3470446" y="1394570"/>
                  </a:lnTo>
                  <a:lnTo>
                    <a:pt x="3471947" y="1391639"/>
                  </a:lnTo>
                  <a:lnTo>
                    <a:pt x="3474440" y="1384300"/>
                  </a:lnTo>
                  <a:lnTo>
                    <a:pt x="3475902" y="1381246"/>
                  </a:lnTo>
                  <a:lnTo>
                    <a:pt x="3478049" y="1377538"/>
                  </a:lnTo>
                  <a:lnTo>
                    <a:pt x="3478210" y="1374492"/>
                  </a:lnTo>
                  <a:lnTo>
                    <a:pt x="3477741" y="1371184"/>
                  </a:lnTo>
                  <a:lnTo>
                    <a:pt x="3475948" y="1368607"/>
                  </a:lnTo>
                  <a:lnTo>
                    <a:pt x="3471816" y="1364945"/>
                  </a:lnTo>
                  <a:lnTo>
                    <a:pt x="3469923" y="1362514"/>
                  </a:lnTo>
                  <a:lnTo>
                    <a:pt x="3468591" y="1357390"/>
                  </a:lnTo>
                  <a:lnTo>
                    <a:pt x="3468730" y="1351190"/>
                  </a:lnTo>
                  <a:lnTo>
                    <a:pt x="3469653" y="1346528"/>
                  </a:lnTo>
                  <a:lnTo>
                    <a:pt x="3470892" y="1342351"/>
                  </a:lnTo>
                  <a:lnTo>
                    <a:pt x="3472339" y="1345351"/>
                  </a:lnTo>
                  <a:lnTo>
                    <a:pt x="3476518" y="1344651"/>
                  </a:lnTo>
                  <a:lnTo>
                    <a:pt x="3478588" y="1343505"/>
                  </a:lnTo>
                  <a:lnTo>
                    <a:pt x="3478819" y="1340451"/>
                  </a:lnTo>
                  <a:lnTo>
                    <a:pt x="3478303" y="1336827"/>
                  </a:lnTo>
                  <a:lnTo>
                    <a:pt x="3479318" y="1335881"/>
                  </a:lnTo>
                  <a:lnTo>
                    <a:pt x="3481489" y="1335481"/>
                  </a:lnTo>
                  <a:lnTo>
                    <a:pt x="3481797" y="1333289"/>
                  </a:lnTo>
                  <a:lnTo>
                    <a:pt x="3482558" y="1332119"/>
                  </a:lnTo>
                  <a:lnTo>
                    <a:pt x="3483351" y="1333681"/>
                  </a:lnTo>
                  <a:lnTo>
                    <a:pt x="3483390" y="1339797"/>
                  </a:lnTo>
                  <a:lnTo>
                    <a:pt x="3485098" y="1341320"/>
                  </a:lnTo>
                  <a:lnTo>
                    <a:pt x="3487491" y="1342582"/>
                  </a:lnTo>
                  <a:lnTo>
                    <a:pt x="3488515" y="1342205"/>
                  </a:lnTo>
                  <a:lnTo>
                    <a:pt x="3489538" y="1341374"/>
                  </a:lnTo>
                  <a:lnTo>
                    <a:pt x="3491000" y="1339520"/>
                  </a:lnTo>
                  <a:lnTo>
                    <a:pt x="3493963" y="1333196"/>
                  </a:lnTo>
                  <a:lnTo>
                    <a:pt x="3495887" y="1330696"/>
                  </a:lnTo>
                  <a:lnTo>
                    <a:pt x="3495725" y="1335274"/>
                  </a:lnTo>
                  <a:lnTo>
                    <a:pt x="3494594" y="1341597"/>
                  </a:lnTo>
                  <a:lnTo>
                    <a:pt x="3493956" y="1343328"/>
                  </a:lnTo>
                  <a:lnTo>
                    <a:pt x="3492278" y="1345559"/>
                  </a:lnTo>
                  <a:lnTo>
                    <a:pt x="3491477" y="1350190"/>
                  </a:lnTo>
                  <a:lnTo>
                    <a:pt x="3491131" y="1351444"/>
                  </a:lnTo>
                  <a:lnTo>
                    <a:pt x="3488723" y="1350175"/>
                  </a:lnTo>
                  <a:lnTo>
                    <a:pt x="3486976" y="1350428"/>
                  </a:lnTo>
                  <a:lnTo>
                    <a:pt x="3488268" y="1355529"/>
                  </a:lnTo>
                  <a:lnTo>
                    <a:pt x="3490169" y="1359321"/>
                  </a:lnTo>
                  <a:lnTo>
                    <a:pt x="3492586" y="1362975"/>
                  </a:lnTo>
                  <a:lnTo>
                    <a:pt x="3495195" y="1365153"/>
                  </a:lnTo>
                  <a:lnTo>
                    <a:pt x="3495887" y="1365091"/>
                  </a:lnTo>
                  <a:lnTo>
                    <a:pt x="3496403" y="1365868"/>
                  </a:lnTo>
                  <a:lnTo>
                    <a:pt x="3496472" y="1368160"/>
                  </a:lnTo>
                  <a:lnTo>
                    <a:pt x="3495895" y="1373584"/>
                  </a:lnTo>
                  <a:lnTo>
                    <a:pt x="3496357" y="1376492"/>
                  </a:lnTo>
                  <a:lnTo>
                    <a:pt x="3498349" y="1378661"/>
                  </a:lnTo>
                  <a:lnTo>
                    <a:pt x="3500558" y="1379215"/>
                  </a:lnTo>
                  <a:lnTo>
                    <a:pt x="3513771" y="1378961"/>
                  </a:lnTo>
                  <a:lnTo>
                    <a:pt x="3518304" y="1378230"/>
                  </a:lnTo>
                  <a:lnTo>
                    <a:pt x="3525076" y="1373122"/>
                  </a:lnTo>
                  <a:lnTo>
                    <a:pt x="3527646" y="1372499"/>
                  </a:lnTo>
                  <a:lnTo>
                    <a:pt x="3530539" y="1373138"/>
                  </a:lnTo>
                  <a:lnTo>
                    <a:pt x="3538635" y="1375946"/>
                  </a:lnTo>
                  <a:lnTo>
                    <a:pt x="3548439" y="1379930"/>
                  </a:lnTo>
                  <a:lnTo>
                    <a:pt x="3552126" y="1386077"/>
                  </a:lnTo>
                  <a:lnTo>
                    <a:pt x="3553572" y="1392254"/>
                  </a:lnTo>
                  <a:lnTo>
                    <a:pt x="3554126" y="1398793"/>
                  </a:lnTo>
                  <a:lnTo>
                    <a:pt x="3553495" y="1401416"/>
                  </a:lnTo>
                  <a:lnTo>
                    <a:pt x="3553618" y="1403632"/>
                  </a:lnTo>
                  <a:lnTo>
                    <a:pt x="3556604" y="1406940"/>
                  </a:lnTo>
                  <a:lnTo>
                    <a:pt x="3560821" y="1410956"/>
                  </a:lnTo>
                  <a:lnTo>
                    <a:pt x="3561629" y="1411894"/>
                  </a:lnTo>
                  <a:lnTo>
                    <a:pt x="3562514" y="1413510"/>
                  </a:lnTo>
                  <a:lnTo>
                    <a:pt x="3563530" y="1414233"/>
                  </a:lnTo>
                  <a:lnTo>
                    <a:pt x="3566539" y="1414663"/>
                  </a:lnTo>
                  <a:lnTo>
                    <a:pt x="3568917" y="1413886"/>
                  </a:lnTo>
                  <a:lnTo>
                    <a:pt x="3571295" y="1413663"/>
                  </a:lnTo>
                  <a:lnTo>
                    <a:pt x="3575727" y="1415571"/>
                  </a:lnTo>
                  <a:lnTo>
                    <a:pt x="3581337" y="1418518"/>
                  </a:lnTo>
                  <a:lnTo>
                    <a:pt x="3586793" y="1422556"/>
                  </a:lnTo>
                  <a:lnTo>
                    <a:pt x="3589233" y="1425564"/>
                  </a:lnTo>
                  <a:lnTo>
                    <a:pt x="3593627" y="1432019"/>
                  </a:lnTo>
                  <a:lnTo>
                    <a:pt x="3595866" y="1433980"/>
                  </a:lnTo>
                  <a:lnTo>
                    <a:pt x="3599498" y="1436234"/>
                  </a:lnTo>
                  <a:lnTo>
                    <a:pt x="3600876" y="1436588"/>
                  </a:lnTo>
                  <a:lnTo>
                    <a:pt x="3602222" y="1436180"/>
                  </a:lnTo>
                  <a:lnTo>
                    <a:pt x="3605001" y="1433034"/>
                  </a:lnTo>
                  <a:lnTo>
                    <a:pt x="3606717" y="1430511"/>
                  </a:lnTo>
                  <a:lnTo>
                    <a:pt x="3608187" y="1427472"/>
                  </a:lnTo>
                  <a:lnTo>
                    <a:pt x="3608579" y="1430088"/>
                  </a:lnTo>
                  <a:lnTo>
                    <a:pt x="3608579" y="1432326"/>
                  </a:lnTo>
                  <a:lnTo>
                    <a:pt x="3607148" y="1433942"/>
                  </a:lnTo>
                  <a:lnTo>
                    <a:pt x="3607140" y="1436711"/>
                  </a:lnTo>
                  <a:lnTo>
                    <a:pt x="3609303" y="1439957"/>
                  </a:lnTo>
                  <a:lnTo>
                    <a:pt x="3611857" y="1440450"/>
                  </a:lnTo>
                  <a:lnTo>
                    <a:pt x="3615059" y="1439573"/>
                  </a:lnTo>
                  <a:lnTo>
                    <a:pt x="3616121" y="1438065"/>
                  </a:lnTo>
                  <a:lnTo>
                    <a:pt x="3617075" y="1435988"/>
                  </a:lnTo>
                  <a:lnTo>
                    <a:pt x="3616359" y="1429095"/>
                  </a:lnTo>
                  <a:lnTo>
                    <a:pt x="3617344" y="1428157"/>
                  </a:lnTo>
                  <a:lnTo>
                    <a:pt x="3619752" y="1429518"/>
                  </a:lnTo>
                  <a:lnTo>
                    <a:pt x="3620522" y="1431465"/>
                  </a:lnTo>
                  <a:lnTo>
                    <a:pt x="3620891" y="1433849"/>
                  </a:lnTo>
                  <a:lnTo>
                    <a:pt x="3621846" y="1434111"/>
                  </a:lnTo>
                  <a:lnTo>
                    <a:pt x="3628179" y="1433772"/>
                  </a:lnTo>
                  <a:lnTo>
                    <a:pt x="3628664" y="1432895"/>
                  </a:lnTo>
                  <a:lnTo>
                    <a:pt x="3628341" y="1430742"/>
                  </a:lnTo>
                  <a:lnTo>
                    <a:pt x="3627417" y="1428703"/>
                  </a:lnTo>
                  <a:lnTo>
                    <a:pt x="3626317" y="1427257"/>
                  </a:lnTo>
                  <a:lnTo>
                    <a:pt x="3623539" y="1425564"/>
                  </a:lnTo>
                  <a:lnTo>
                    <a:pt x="3620714" y="1424287"/>
                  </a:lnTo>
                  <a:lnTo>
                    <a:pt x="3618398" y="1423956"/>
                  </a:lnTo>
                  <a:lnTo>
                    <a:pt x="3617390" y="1423002"/>
                  </a:lnTo>
                  <a:lnTo>
                    <a:pt x="3617644" y="1421233"/>
                  </a:lnTo>
                  <a:lnTo>
                    <a:pt x="3616885" y="1419164"/>
                  </a:lnTo>
                  <a:lnTo>
                    <a:pt x="3617354" y="1417941"/>
                  </a:lnTo>
                  <a:lnTo>
                    <a:pt x="3619316" y="1416325"/>
                  </a:lnTo>
                  <a:lnTo>
                    <a:pt x="3619547" y="1414840"/>
                  </a:lnTo>
                  <a:lnTo>
                    <a:pt x="3617470" y="1413040"/>
                  </a:lnTo>
                  <a:lnTo>
                    <a:pt x="3615292" y="1412479"/>
                  </a:lnTo>
                  <a:lnTo>
                    <a:pt x="3613391" y="1413479"/>
                  </a:lnTo>
                  <a:lnTo>
                    <a:pt x="3613822" y="1411963"/>
                  </a:lnTo>
                  <a:lnTo>
                    <a:pt x="3615269" y="1410471"/>
                  </a:lnTo>
                  <a:lnTo>
                    <a:pt x="3617462" y="1409832"/>
                  </a:lnTo>
                  <a:lnTo>
                    <a:pt x="3619724" y="1410155"/>
                  </a:lnTo>
                  <a:lnTo>
                    <a:pt x="3624041" y="1408878"/>
                  </a:lnTo>
                  <a:lnTo>
                    <a:pt x="3628235" y="1405986"/>
                  </a:lnTo>
                  <a:lnTo>
                    <a:pt x="3630274" y="1404078"/>
                  </a:lnTo>
                  <a:lnTo>
                    <a:pt x="3632244" y="1401732"/>
                  </a:lnTo>
                  <a:lnTo>
                    <a:pt x="3632021" y="1397608"/>
                  </a:lnTo>
                  <a:lnTo>
                    <a:pt x="3630675" y="1393647"/>
                  </a:lnTo>
                  <a:lnTo>
                    <a:pt x="3628666" y="1392570"/>
                  </a:lnTo>
                  <a:lnTo>
                    <a:pt x="3626435" y="1392816"/>
                  </a:lnTo>
                  <a:lnTo>
                    <a:pt x="3624472" y="1392493"/>
                  </a:lnTo>
                  <a:lnTo>
                    <a:pt x="3622556" y="1391447"/>
                  </a:lnTo>
                  <a:lnTo>
                    <a:pt x="3630167" y="1390046"/>
                  </a:lnTo>
                  <a:lnTo>
                    <a:pt x="3631013" y="1388646"/>
                  </a:lnTo>
                  <a:lnTo>
                    <a:pt x="3632275" y="1382315"/>
                  </a:lnTo>
                  <a:lnTo>
                    <a:pt x="3631814" y="1380730"/>
                  </a:lnTo>
                  <a:lnTo>
                    <a:pt x="3630236" y="1381146"/>
                  </a:lnTo>
                  <a:lnTo>
                    <a:pt x="3627820" y="1381054"/>
                  </a:lnTo>
                  <a:lnTo>
                    <a:pt x="3628374" y="1379761"/>
                  </a:lnTo>
                  <a:lnTo>
                    <a:pt x="3629197" y="1378646"/>
                  </a:lnTo>
                  <a:lnTo>
                    <a:pt x="3624818" y="1372599"/>
                  </a:lnTo>
                  <a:lnTo>
                    <a:pt x="3619924" y="1368991"/>
                  </a:lnTo>
                  <a:lnTo>
                    <a:pt x="3621309" y="1368391"/>
                  </a:lnTo>
                  <a:lnTo>
                    <a:pt x="3623718" y="1368522"/>
                  </a:lnTo>
                  <a:lnTo>
                    <a:pt x="3627435" y="1369591"/>
                  </a:lnTo>
                  <a:lnTo>
                    <a:pt x="3629882" y="1372315"/>
                  </a:lnTo>
                  <a:lnTo>
                    <a:pt x="3630744" y="1374153"/>
                  </a:lnTo>
                  <a:lnTo>
                    <a:pt x="3631791" y="1374776"/>
                  </a:lnTo>
                  <a:lnTo>
                    <a:pt x="3633999" y="1374961"/>
                  </a:lnTo>
                  <a:lnTo>
                    <a:pt x="3637762" y="1376253"/>
                  </a:lnTo>
                  <a:lnTo>
                    <a:pt x="3637978" y="1378030"/>
                  </a:lnTo>
                  <a:lnTo>
                    <a:pt x="3638840" y="1378653"/>
                  </a:lnTo>
                  <a:lnTo>
                    <a:pt x="3641356" y="1377892"/>
                  </a:lnTo>
                  <a:lnTo>
                    <a:pt x="3648359" y="1376715"/>
                  </a:lnTo>
                  <a:lnTo>
                    <a:pt x="3650567" y="1377023"/>
                  </a:lnTo>
                  <a:lnTo>
                    <a:pt x="3653761" y="1378300"/>
                  </a:lnTo>
                  <a:lnTo>
                    <a:pt x="3654754" y="1378330"/>
                  </a:lnTo>
                  <a:lnTo>
                    <a:pt x="3656139" y="1377869"/>
                  </a:lnTo>
                  <a:lnTo>
                    <a:pt x="3657262" y="1375838"/>
                  </a:lnTo>
                  <a:lnTo>
                    <a:pt x="3655523" y="1371761"/>
                  </a:lnTo>
                  <a:lnTo>
                    <a:pt x="3651876" y="1368076"/>
                  </a:lnTo>
                  <a:lnTo>
                    <a:pt x="3649752" y="1365283"/>
                  </a:lnTo>
                  <a:lnTo>
                    <a:pt x="3648682" y="1363052"/>
                  </a:lnTo>
                  <a:lnTo>
                    <a:pt x="3649321" y="1362206"/>
                  </a:lnTo>
                  <a:lnTo>
                    <a:pt x="3650290" y="1362545"/>
                  </a:lnTo>
                  <a:lnTo>
                    <a:pt x="3653415" y="1366068"/>
                  </a:lnTo>
                  <a:lnTo>
                    <a:pt x="3655854" y="1368268"/>
                  </a:lnTo>
                  <a:lnTo>
                    <a:pt x="3658386" y="1369845"/>
                  </a:lnTo>
                  <a:lnTo>
                    <a:pt x="3660649" y="1371014"/>
                  </a:lnTo>
                  <a:lnTo>
                    <a:pt x="3665627" y="1372115"/>
                  </a:lnTo>
                  <a:lnTo>
                    <a:pt x="3667898" y="1370299"/>
                  </a:lnTo>
                  <a:lnTo>
                    <a:pt x="3668328" y="1367468"/>
                  </a:lnTo>
                  <a:lnTo>
                    <a:pt x="3667851" y="1361514"/>
                  </a:lnTo>
                  <a:lnTo>
                    <a:pt x="3668336" y="1359306"/>
                  </a:lnTo>
                  <a:lnTo>
                    <a:pt x="3671353" y="1355975"/>
                  </a:lnTo>
                  <a:lnTo>
                    <a:pt x="3676570" y="1351759"/>
                  </a:lnTo>
                  <a:lnTo>
                    <a:pt x="3679941" y="1350413"/>
                  </a:lnTo>
                  <a:lnTo>
                    <a:pt x="3681111" y="1350544"/>
                  </a:lnTo>
                  <a:lnTo>
                    <a:pt x="3682357" y="1351867"/>
                  </a:lnTo>
                  <a:lnTo>
                    <a:pt x="3683650" y="1352244"/>
                  </a:lnTo>
                  <a:lnTo>
                    <a:pt x="3685866" y="1349105"/>
                  </a:lnTo>
                  <a:lnTo>
                    <a:pt x="3684897" y="1344582"/>
                  </a:lnTo>
                  <a:close/>
                  <a:moveTo>
                    <a:pt x="1997345" y="797115"/>
                  </a:moveTo>
                  <a:lnTo>
                    <a:pt x="1995683" y="798915"/>
                  </a:lnTo>
                  <a:lnTo>
                    <a:pt x="1995283" y="801384"/>
                  </a:lnTo>
                  <a:lnTo>
                    <a:pt x="1995144" y="804600"/>
                  </a:lnTo>
                  <a:lnTo>
                    <a:pt x="1994413" y="810023"/>
                  </a:lnTo>
                  <a:lnTo>
                    <a:pt x="1992912" y="812023"/>
                  </a:lnTo>
                  <a:lnTo>
                    <a:pt x="1987680" y="811185"/>
                  </a:lnTo>
                  <a:lnTo>
                    <a:pt x="1986225" y="811669"/>
                  </a:lnTo>
                  <a:lnTo>
                    <a:pt x="1984786" y="812893"/>
                  </a:lnTo>
                  <a:lnTo>
                    <a:pt x="1987803" y="819285"/>
                  </a:lnTo>
                  <a:lnTo>
                    <a:pt x="1993613" y="823555"/>
                  </a:lnTo>
                  <a:lnTo>
                    <a:pt x="1997784" y="827994"/>
                  </a:lnTo>
                  <a:lnTo>
                    <a:pt x="1999738" y="829332"/>
                  </a:lnTo>
                  <a:lnTo>
                    <a:pt x="2012405" y="833371"/>
                  </a:lnTo>
                  <a:lnTo>
                    <a:pt x="2013028" y="832748"/>
                  </a:lnTo>
                  <a:lnTo>
                    <a:pt x="2016622" y="825332"/>
                  </a:lnTo>
                  <a:lnTo>
                    <a:pt x="2021217" y="821962"/>
                  </a:lnTo>
                  <a:lnTo>
                    <a:pt x="2022694" y="819308"/>
                  </a:lnTo>
                  <a:lnTo>
                    <a:pt x="2023564" y="815770"/>
                  </a:lnTo>
                  <a:lnTo>
                    <a:pt x="2024726" y="812908"/>
                  </a:lnTo>
                  <a:lnTo>
                    <a:pt x="2025464" y="809108"/>
                  </a:lnTo>
                  <a:lnTo>
                    <a:pt x="2023286" y="805846"/>
                  </a:lnTo>
                  <a:lnTo>
                    <a:pt x="2016068" y="802738"/>
                  </a:lnTo>
                  <a:lnTo>
                    <a:pt x="1997345" y="797115"/>
                  </a:lnTo>
                  <a:close/>
                  <a:moveTo>
                    <a:pt x="1011551" y="1071587"/>
                  </a:moveTo>
                  <a:lnTo>
                    <a:pt x="1011074" y="1072602"/>
                  </a:lnTo>
                  <a:lnTo>
                    <a:pt x="1010574" y="1074549"/>
                  </a:lnTo>
                  <a:lnTo>
                    <a:pt x="1010851" y="1081818"/>
                  </a:lnTo>
                  <a:lnTo>
                    <a:pt x="1011728" y="1085372"/>
                  </a:lnTo>
                  <a:lnTo>
                    <a:pt x="1013175" y="1088365"/>
                  </a:lnTo>
                  <a:lnTo>
                    <a:pt x="1014314" y="1089226"/>
                  </a:lnTo>
                  <a:lnTo>
                    <a:pt x="1014152" y="1086626"/>
                  </a:lnTo>
                  <a:lnTo>
                    <a:pt x="1011920" y="1076410"/>
                  </a:lnTo>
                  <a:lnTo>
                    <a:pt x="1012036" y="1071802"/>
                  </a:lnTo>
                  <a:lnTo>
                    <a:pt x="1011551" y="1071587"/>
                  </a:lnTo>
                  <a:close/>
                  <a:moveTo>
                    <a:pt x="1090091" y="1314780"/>
                  </a:moveTo>
                  <a:lnTo>
                    <a:pt x="1086659" y="1313918"/>
                  </a:lnTo>
                  <a:lnTo>
                    <a:pt x="1084126" y="1312564"/>
                  </a:lnTo>
                  <a:lnTo>
                    <a:pt x="1080148" y="1312426"/>
                  </a:lnTo>
                  <a:lnTo>
                    <a:pt x="1077693" y="1311764"/>
                  </a:lnTo>
                  <a:lnTo>
                    <a:pt x="1076970" y="1313680"/>
                  </a:lnTo>
                  <a:lnTo>
                    <a:pt x="1080910" y="1321873"/>
                  </a:lnTo>
                  <a:lnTo>
                    <a:pt x="1085081" y="1325965"/>
                  </a:lnTo>
                  <a:lnTo>
                    <a:pt x="1088883" y="1325288"/>
                  </a:lnTo>
                  <a:lnTo>
                    <a:pt x="1089713" y="1324457"/>
                  </a:lnTo>
                  <a:lnTo>
                    <a:pt x="1090814" y="1321665"/>
                  </a:lnTo>
                  <a:lnTo>
                    <a:pt x="1089675" y="1320019"/>
                  </a:lnTo>
                  <a:lnTo>
                    <a:pt x="1089683" y="1318511"/>
                  </a:lnTo>
                  <a:lnTo>
                    <a:pt x="1090091" y="1314780"/>
                  </a:lnTo>
                  <a:close/>
                  <a:moveTo>
                    <a:pt x="1029343" y="1155954"/>
                  </a:moveTo>
                  <a:lnTo>
                    <a:pt x="1031097" y="1150584"/>
                  </a:lnTo>
                  <a:lnTo>
                    <a:pt x="1030751" y="1147969"/>
                  </a:lnTo>
                  <a:lnTo>
                    <a:pt x="1028319" y="1147769"/>
                  </a:lnTo>
                  <a:lnTo>
                    <a:pt x="1024210" y="1153454"/>
                  </a:lnTo>
                  <a:lnTo>
                    <a:pt x="1024679" y="1154446"/>
                  </a:lnTo>
                  <a:lnTo>
                    <a:pt x="1025772" y="1155669"/>
                  </a:lnTo>
                  <a:lnTo>
                    <a:pt x="1029343" y="11559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9" name="Serbest Form 198">
              <a:extLst>
                <a:ext uri="{FF2B5EF4-FFF2-40B4-BE49-F238E27FC236}">
                  <a16:creationId xmlns:a16="http://schemas.microsoft.com/office/drawing/2014/main" id="{3114F445-38C9-961D-4B31-1FAADAD17A9D}"/>
                </a:ext>
              </a:extLst>
            </p:cNvPr>
            <p:cNvSpPr/>
            <p:nvPr/>
          </p:nvSpPr>
          <p:spPr>
            <a:xfrm>
              <a:off x="8621172" y="6517672"/>
              <a:ext cx="43602" cy="37456"/>
            </a:xfrm>
            <a:custGeom>
              <a:avLst/>
              <a:gdLst>
                <a:gd name="csX0" fmla="*/ 35684 w 43602"/>
                <a:gd name="csY0" fmla="*/ 92 h 37456"/>
                <a:gd name="csX1" fmla="*/ 34976 w 43602"/>
                <a:gd name="csY1" fmla="*/ 423 h 37456"/>
                <a:gd name="csX2" fmla="*/ 34830 w 43602"/>
                <a:gd name="csY2" fmla="*/ 1462 h 37456"/>
                <a:gd name="csX3" fmla="*/ 35645 w 43602"/>
                <a:gd name="csY3" fmla="*/ 3116 h 37456"/>
                <a:gd name="csX4" fmla="*/ 38324 w 43602"/>
                <a:gd name="csY4" fmla="*/ 6531 h 37456"/>
                <a:gd name="csX5" fmla="*/ 40024 w 43602"/>
                <a:gd name="csY5" fmla="*/ 7154 h 37456"/>
                <a:gd name="csX6" fmla="*/ 41132 w 43602"/>
                <a:gd name="csY6" fmla="*/ 8485 h 37456"/>
                <a:gd name="csX7" fmla="*/ 42225 w 43602"/>
                <a:gd name="csY7" fmla="*/ 10724 h 37456"/>
                <a:gd name="csX8" fmla="*/ 42548 w 43602"/>
                <a:gd name="csY8" fmla="*/ 13532 h 37456"/>
                <a:gd name="csX9" fmla="*/ 42094 w 43602"/>
                <a:gd name="csY9" fmla="*/ 16901 h 37456"/>
                <a:gd name="csX10" fmla="*/ 42363 w 43602"/>
                <a:gd name="csY10" fmla="*/ 19401 h 37456"/>
                <a:gd name="csX11" fmla="*/ 43348 w 43602"/>
                <a:gd name="csY11" fmla="*/ 21047 h 37456"/>
                <a:gd name="csX12" fmla="*/ 43603 w 43602"/>
                <a:gd name="csY12" fmla="*/ 23178 h 37456"/>
                <a:gd name="csX13" fmla="*/ 43141 w 43602"/>
                <a:gd name="csY13" fmla="*/ 25794 h 37456"/>
                <a:gd name="csX14" fmla="*/ 42572 w 43602"/>
                <a:gd name="csY14" fmla="*/ 27363 h 37456"/>
                <a:gd name="csX15" fmla="*/ 41902 w 43602"/>
                <a:gd name="csY15" fmla="*/ 27886 h 37456"/>
                <a:gd name="csX16" fmla="*/ 41140 w 43602"/>
                <a:gd name="csY16" fmla="*/ 28079 h 37456"/>
                <a:gd name="csX17" fmla="*/ 40109 w 43602"/>
                <a:gd name="csY17" fmla="*/ 27902 h 37456"/>
                <a:gd name="csX18" fmla="*/ 38854 w 43602"/>
                <a:gd name="csY18" fmla="*/ 28125 h 37456"/>
                <a:gd name="csX19" fmla="*/ 37492 w 43602"/>
                <a:gd name="csY19" fmla="*/ 28617 h 37456"/>
                <a:gd name="csX20" fmla="*/ 36630 w 43602"/>
                <a:gd name="csY20" fmla="*/ 28687 h 37456"/>
                <a:gd name="csX21" fmla="*/ 36092 w 43602"/>
                <a:gd name="csY21" fmla="*/ 28594 h 37456"/>
                <a:gd name="csX22" fmla="*/ 35091 w 43602"/>
                <a:gd name="csY22" fmla="*/ 28171 h 37456"/>
                <a:gd name="csX23" fmla="*/ 33498 w 43602"/>
                <a:gd name="csY23" fmla="*/ 26817 h 37456"/>
                <a:gd name="csX24" fmla="*/ 30528 w 43602"/>
                <a:gd name="csY24" fmla="*/ 27563 h 37456"/>
                <a:gd name="csX25" fmla="*/ 29720 w 43602"/>
                <a:gd name="csY25" fmla="*/ 27548 h 37456"/>
                <a:gd name="csX26" fmla="*/ 28635 w 43602"/>
                <a:gd name="csY26" fmla="*/ 28194 h 37456"/>
                <a:gd name="csX27" fmla="*/ 27742 w 43602"/>
                <a:gd name="csY27" fmla="*/ 28987 h 37456"/>
                <a:gd name="csX28" fmla="*/ 27211 w 43602"/>
                <a:gd name="csY28" fmla="*/ 29040 h 37456"/>
                <a:gd name="csX29" fmla="*/ 26657 w 43602"/>
                <a:gd name="csY29" fmla="*/ 28933 h 37456"/>
                <a:gd name="csX30" fmla="*/ 24102 w 43602"/>
                <a:gd name="csY30" fmla="*/ 27340 h 37456"/>
                <a:gd name="csX31" fmla="*/ 23163 w 43602"/>
                <a:gd name="csY31" fmla="*/ 27386 h 37456"/>
                <a:gd name="csX32" fmla="*/ 22779 w 43602"/>
                <a:gd name="csY32" fmla="*/ 31871 h 37456"/>
                <a:gd name="csX33" fmla="*/ 22355 w 43602"/>
                <a:gd name="csY33" fmla="*/ 34371 h 37456"/>
                <a:gd name="csX34" fmla="*/ 21824 w 43602"/>
                <a:gd name="csY34" fmla="*/ 35479 h 37456"/>
                <a:gd name="csX35" fmla="*/ 19993 w 43602"/>
                <a:gd name="csY35" fmla="*/ 36549 h 37456"/>
                <a:gd name="csX36" fmla="*/ 18154 w 43602"/>
                <a:gd name="csY36" fmla="*/ 37156 h 37456"/>
                <a:gd name="csX37" fmla="*/ 17146 w 43602"/>
                <a:gd name="csY37" fmla="*/ 37118 h 37456"/>
                <a:gd name="csX38" fmla="*/ 13090 w 43602"/>
                <a:gd name="csY38" fmla="*/ 37449 h 37456"/>
                <a:gd name="csX39" fmla="*/ 11505 w 43602"/>
                <a:gd name="csY39" fmla="*/ 37456 h 37456"/>
                <a:gd name="csX40" fmla="*/ 10628 w 43602"/>
                <a:gd name="csY40" fmla="*/ 37095 h 37456"/>
                <a:gd name="csX41" fmla="*/ 9489 w 43602"/>
                <a:gd name="csY41" fmla="*/ 34548 h 37456"/>
                <a:gd name="csX42" fmla="*/ 7342 w 43602"/>
                <a:gd name="csY42" fmla="*/ 33418 h 37456"/>
                <a:gd name="csX43" fmla="*/ 5279 w 43602"/>
                <a:gd name="csY43" fmla="*/ 32887 h 37456"/>
                <a:gd name="csX44" fmla="*/ 4440 w 43602"/>
                <a:gd name="csY44" fmla="*/ 33033 h 37456"/>
                <a:gd name="csX45" fmla="*/ 3694 w 43602"/>
                <a:gd name="csY45" fmla="*/ 34364 h 37456"/>
                <a:gd name="csX46" fmla="*/ 3386 w 43602"/>
                <a:gd name="csY46" fmla="*/ 35556 h 37456"/>
                <a:gd name="csX47" fmla="*/ 1385 w 43602"/>
                <a:gd name="csY47" fmla="*/ 34741 h 37456"/>
                <a:gd name="csX48" fmla="*/ 785 w 43602"/>
                <a:gd name="csY48" fmla="*/ 33733 h 37456"/>
                <a:gd name="csX49" fmla="*/ 731 w 43602"/>
                <a:gd name="csY49" fmla="*/ 32025 h 37456"/>
                <a:gd name="csX50" fmla="*/ 0 w 43602"/>
                <a:gd name="csY50" fmla="*/ 29686 h 37456"/>
                <a:gd name="csX51" fmla="*/ 408 w 43602"/>
                <a:gd name="csY51" fmla="*/ 28694 h 37456"/>
                <a:gd name="csX52" fmla="*/ 1193 w 43602"/>
                <a:gd name="csY52" fmla="*/ 28048 h 37456"/>
                <a:gd name="csX53" fmla="*/ 2855 w 43602"/>
                <a:gd name="csY53" fmla="*/ 26817 h 37456"/>
                <a:gd name="csX54" fmla="*/ 5379 w 43602"/>
                <a:gd name="csY54" fmla="*/ 25102 h 37456"/>
                <a:gd name="csX55" fmla="*/ 5918 w 43602"/>
                <a:gd name="csY55" fmla="*/ 24294 h 37456"/>
                <a:gd name="csX56" fmla="*/ 6272 w 43602"/>
                <a:gd name="csY56" fmla="*/ 22932 h 37456"/>
                <a:gd name="csX57" fmla="*/ 6110 w 43602"/>
                <a:gd name="csY57" fmla="*/ 19771 h 37456"/>
                <a:gd name="csX58" fmla="*/ 5872 w 43602"/>
                <a:gd name="csY58" fmla="*/ 17101 h 37456"/>
                <a:gd name="csX59" fmla="*/ 6172 w 43602"/>
                <a:gd name="csY59" fmla="*/ 16155 h 37456"/>
                <a:gd name="csX60" fmla="*/ 7326 w 43602"/>
                <a:gd name="csY60" fmla="*/ 14093 h 37456"/>
                <a:gd name="csX61" fmla="*/ 8865 w 43602"/>
                <a:gd name="csY61" fmla="*/ 11978 h 37456"/>
                <a:gd name="csX62" fmla="*/ 10674 w 43602"/>
                <a:gd name="csY62" fmla="*/ 9747 h 37456"/>
                <a:gd name="csX63" fmla="*/ 11759 w 43602"/>
                <a:gd name="csY63" fmla="*/ 9531 h 37456"/>
                <a:gd name="csX64" fmla="*/ 13182 w 43602"/>
                <a:gd name="csY64" fmla="*/ 8693 h 37456"/>
                <a:gd name="csX65" fmla="*/ 14691 w 43602"/>
                <a:gd name="csY65" fmla="*/ 7439 h 37456"/>
                <a:gd name="csX66" fmla="*/ 15537 w 43602"/>
                <a:gd name="csY66" fmla="*/ 6970 h 37456"/>
                <a:gd name="csX67" fmla="*/ 16245 w 43602"/>
                <a:gd name="csY67" fmla="*/ 6954 h 37456"/>
                <a:gd name="csX68" fmla="*/ 20901 w 43602"/>
                <a:gd name="csY68" fmla="*/ 5846 h 37456"/>
                <a:gd name="csX69" fmla="*/ 21363 w 43602"/>
                <a:gd name="csY69" fmla="*/ 6193 h 37456"/>
                <a:gd name="csX70" fmla="*/ 22117 w 43602"/>
                <a:gd name="csY70" fmla="*/ 8339 h 37456"/>
                <a:gd name="csX71" fmla="*/ 22517 w 43602"/>
                <a:gd name="csY71" fmla="*/ 8654 h 37456"/>
                <a:gd name="csX72" fmla="*/ 23163 w 43602"/>
                <a:gd name="csY72" fmla="*/ 8731 h 37456"/>
                <a:gd name="csX73" fmla="*/ 24471 w 43602"/>
                <a:gd name="csY73" fmla="*/ 8239 h 37456"/>
                <a:gd name="csX74" fmla="*/ 26865 w 43602"/>
                <a:gd name="csY74" fmla="*/ 6554 h 37456"/>
                <a:gd name="csX75" fmla="*/ 27911 w 43602"/>
                <a:gd name="csY75" fmla="*/ 5539 h 37456"/>
                <a:gd name="csX76" fmla="*/ 29143 w 43602"/>
                <a:gd name="csY76" fmla="*/ 4100 h 37456"/>
                <a:gd name="csX77" fmla="*/ 30720 w 43602"/>
                <a:gd name="csY77" fmla="*/ 2485 h 37456"/>
                <a:gd name="csX78" fmla="*/ 31598 w 43602"/>
                <a:gd name="csY78" fmla="*/ 1069 h 37456"/>
                <a:gd name="csX79" fmla="*/ 32452 w 43602"/>
                <a:gd name="csY79" fmla="*/ 246 h 37456"/>
                <a:gd name="csX80" fmla="*/ 33576 w 43602"/>
                <a:gd name="csY80" fmla="*/ 0 h 37456"/>
                <a:gd name="csX81" fmla="*/ 34822 w 43602"/>
                <a:gd name="csY81" fmla="*/ 69 h 374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</a:cxnLst>
              <a:rect l="l" t="t" r="r" b="b"/>
              <a:pathLst>
                <a:path w="43602" h="37456">
                  <a:moveTo>
                    <a:pt x="35684" y="92"/>
                  </a:moveTo>
                  <a:lnTo>
                    <a:pt x="34976" y="423"/>
                  </a:lnTo>
                  <a:lnTo>
                    <a:pt x="34830" y="1462"/>
                  </a:lnTo>
                  <a:lnTo>
                    <a:pt x="35645" y="3116"/>
                  </a:lnTo>
                  <a:lnTo>
                    <a:pt x="38324" y="6531"/>
                  </a:lnTo>
                  <a:lnTo>
                    <a:pt x="40024" y="7154"/>
                  </a:lnTo>
                  <a:lnTo>
                    <a:pt x="41132" y="8485"/>
                  </a:lnTo>
                  <a:lnTo>
                    <a:pt x="42225" y="10724"/>
                  </a:lnTo>
                  <a:lnTo>
                    <a:pt x="42548" y="13532"/>
                  </a:lnTo>
                  <a:lnTo>
                    <a:pt x="42094" y="16901"/>
                  </a:lnTo>
                  <a:lnTo>
                    <a:pt x="42363" y="19401"/>
                  </a:lnTo>
                  <a:lnTo>
                    <a:pt x="43348" y="21047"/>
                  </a:lnTo>
                  <a:lnTo>
                    <a:pt x="43603" y="23178"/>
                  </a:lnTo>
                  <a:lnTo>
                    <a:pt x="43141" y="25794"/>
                  </a:lnTo>
                  <a:lnTo>
                    <a:pt x="42572" y="27363"/>
                  </a:lnTo>
                  <a:lnTo>
                    <a:pt x="41902" y="27886"/>
                  </a:lnTo>
                  <a:lnTo>
                    <a:pt x="41140" y="28079"/>
                  </a:lnTo>
                  <a:lnTo>
                    <a:pt x="40109" y="27902"/>
                  </a:lnTo>
                  <a:lnTo>
                    <a:pt x="38854" y="28125"/>
                  </a:lnTo>
                  <a:lnTo>
                    <a:pt x="37492" y="28617"/>
                  </a:lnTo>
                  <a:lnTo>
                    <a:pt x="36630" y="28687"/>
                  </a:lnTo>
                  <a:lnTo>
                    <a:pt x="36092" y="28594"/>
                  </a:lnTo>
                  <a:lnTo>
                    <a:pt x="35091" y="28171"/>
                  </a:lnTo>
                  <a:lnTo>
                    <a:pt x="33498" y="26817"/>
                  </a:lnTo>
                  <a:lnTo>
                    <a:pt x="30528" y="27563"/>
                  </a:lnTo>
                  <a:lnTo>
                    <a:pt x="29720" y="27548"/>
                  </a:lnTo>
                  <a:lnTo>
                    <a:pt x="28635" y="28194"/>
                  </a:lnTo>
                  <a:lnTo>
                    <a:pt x="27742" y="28987"/>
                  </a:lnTo>
                  <a:lnTo>
                    <a:pt x="27211" y="29040"/>
                  </a:lnTo>
                  <a:lnTo>
                    <a:pt x="26657" y="28933"/>
                  </a:lnTo>
                  <a:lnTo>
                    <a:pt x="24102" y="27340"/>
                  </a:lnTo>
                  <a:lnTo>
                    <a:pt x="23163" y="27386"/>
                  </a:lnTo>
                  <a:lnTo>
                    <a:pt x="22779" y="31871"/>
                  </a:lnTo>
                  <a:lnTo>
                    <a:pt x="22355" y="34371"/>
                  </a:lnTo>
                  <a:lnTo>
                    <a:pt x="21824" y="35479"/>
                  </a:lnTo>
                  <a:lnTo>
                    <a:pt x="19993" y="36549"/>
                  </a:lnTo>
                  <a:lnTo>
                    <a:pt x="18154" y="37156"/>
                  </a:lnTo>
                  <a:lnTo>
                    <a:pt x="17146" y="37118"/>
                  </a:lnTo>
                  <a:lnTo>
                    <a:pt x="13090" y="37449"/>
                  </a:lnTo>
                  <a:lnTo>
                    <a:pt x="11505" y="37456"/>
                  </a:lnTo>
                  <a:lnTo>
                    <a:pt x="10628" y="37095"/>
                  </a:lnTo>
                  <a:lnTo>
                    <a:pt x="9489" y="34548"/>
                  </a:lnTo>
                  <a:lnTo>
                    <a:pt x="7342" y="33418"/>
                  </a:lnTo>
                  <a:lnTo>
                    <a:pt x="5279" y="32887"/>
                  </a:lnTo>
                  <a:lnTo>
                    <a:pt x="4440" y="33033"/>
                  </a:lnTo>
                  <a:lnTo>
                    <a:pt x="3694" y="34364"/>
                  </a:lnTo>
                  <a:lnTo>
                    <a:pt x="3386" y="35556"/>
                  </a:lnTo>
                  <a:lnTo>
                    <a:pt x="1385" y="34741"/>
                  </a:lnTo>
                  <a:lnTo>
                    <a:pt x="785" y="33733"/>
                  </a:lnTo>
                  <a:lnTo>
                    <a:pt x="731" y="32025"/>
                  </a:lnTo>
                  <a:lnTo>
                    <a:pt x="0" y="29686"/>
                  </a:lnTo>
                  <a:lnTo>
                    <a:pt x="408" y="28694"/>
                  </a:lnTo>
                  <a:lnTo>
                    <a:pt x="1193" y="28048"/>
                  </a:lnTo>
                  <a:lnTo>
                    <a:pt x="2855" y="26817"/>
                  </a:lnTo>
                  <a:lnTo>
                    <a:pt x="5379" y="25102"/>
                  </a:lnTo>
                  <a:lnTo>
                    <a:pt x="5918" y="24294"/>
                  </a:lnTo>
                  <a:lnTo>
                    <a:pt x="6272" y="22932"/>
                  </a:lnTo>
                  <a:lnTo>
                    <a:pt x="6110" y="19771"/>
                  </a:lnTo>
                  <a:lnTo>
                    <a:pt x="5872" y="17101"/>
                  </a:lnTo>
                  <a:lnTo>
                    <a:pt x="6172" y="16155"/>
                  </a:lnTo>
                  <a:lnTo>
                    <a:pt x="7326" y="14093"/>
                  </a:lnTo>
                  <a:lnTo>
                    <a:pt x="8865" y="11978"/>
                  </a:lnTo>
                  <a:lnTo>
                    <a:pt x="10674" y="9747"/>
                  </a:lnTo>
                  <a:lnTo>
                    <a:pt x="11759" y="9531"/>
                  </a:lnTo>
                  <a:lnTo>
                    <a:pt x="13182" y="8693"/>
                  </a:lnTo>
                  <a:lnTo>
                    <a:pt x="14691" y="7439"/>
                  </a:lnTo>
                  <a:lnTo>
                    <a:pt x="15537" y="6970"/>
                  </a:lnTo>
                  <a:lnTo>
                    <a:pt x="16245" y="6954"/>
                  </a:lnTo>
                  <a:lnTo>
                    <a:pt x="20901" y="5846"/>
                  </a:lnTo>
                  <a:lnTo>
                    <a:pt x="21363" y="6193"/>
                  </a:lnTo>
                  <a:lnTo>
                    <a:pt x="22117" y="8339"/>
                  </a:lnTo>
                  <a:lnTo>
                    <a:pt x="22517" y="8654"/>
                  </a:lnTo>
                  <a:lnTo>
                    <a:pt x="23163" y="8731"/>
                  </a:lnTo>
                  <a:lnTo>
                    <a:pt x="24471" y="8239"/>
                  </a:lnTo>
                  <a:lnTo>
                    <a:pt x="26865" y="6554"/>
                  </a:lnTo>
                  <a:lnTo>
                    <a:pt x="27911" y="5539"/>
                  </a:lnTo>
                  <a:lnTo>
                    <a:pt x="29143" y="4100"/>
                  </a:lnTo>
                  <a:lnTo>
                    <a:pt x="30720" y="2485"/>
                  </a:lnTo>
                  <a:lnTo>
                    <a:pt x="31598" y="1069"/>
                  </a:lnTo>
                  <a:lnTo>
                    <a:pt x="32452" y="246"/>
                  </a:lnTo>
                  <a:lnTo>
                    <a:pt x="33576" y="0"/>
                  </a:lnTo>
                  <a:lnTo>
                    <a:pt x="34822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0" name="Serbest Form 199">
              <a:extLst>
                <a:ext uri="{FF2B5EF4-FFF2-40B4-BE49-F238E27FC236}">
                  <a16:creationId xmlns:a16="http://schemas.microsoft.com/office/drawing/2014/main" id="{086B2326-477F-B3EF-AB06-2BF47444D396}"/>
                </a:ext>
              </a:extLst>
            </p:cNvPr>
            <p:cNvSpPr/>
            <p:nvPr/>
          </p:nvSpPr>
          <p:spPr>
            <a:xfrm>
              <a:off x="8745523" y="5766237"/>
              <a:ext cx="454062" cy="372655"/>
            </a:xfrm>
            <a:custGeom>
              <a:avLst/>
              <a:gdLst>
                <a:gd name="csX0" fmla="*/ 257359 w 454062"/>
                <a:gd name="csY0" fmla="*/ 75597 h 372655"/>
                <a:gd name="csX1" fmla="*/ 261530 w 454062"/>
                <a:gd name="csY1" fmla="*/ 76128 h 372655"/>
                <a:gd name="csX2" fmla="*/ 267094 w 454062"/>
                <a:gd name="csY2" fmla="*/ 76836 h 372655"/>
                <a:gd name="csX3" fmla="*/ 270472 w 454062"/>
                <a:gd name="csY3" fmla="*/ 77320 h 372655"/>
                <a:gd name="csX4" fmla="*/ 276828 w 454062"/>
                <a:gd name="csY4" fmla="*/ 78221 h 372655"/>
                <a:gd name="csX5" fmla="*/ 278729 w 454062"/>
                <a:gd name="csY5" fmla="*/ 81944 h 372655"/>
                <a:gd name="csX6" fmla="*/ 279422 w 454062"/>
                <a:gd name="csY6" fmla="*/ 84552 h 372655"/>
                <a:gd name="csX7" fmla="*/ 280060 w 454062"/>
                <a:gd name="csY7" fmla="*/ 87090 h 372655"/>
                <a:gd name="csX8" fmla="*/ 281969 w 454062"/>
                <a:gd name="csY8" fmla="*/ 89406 h 372655"/>
                <a:gd name="csX9" fmla="*/ 286302 w 454062"/>
                <a:gd name="csY9" fmla="*/ 89352 h 372655"/>
                <a:gd name="csX10" fmla="*/ 290141 w 454062"/>
                <a:gd name="csY10" fmla="*/ 89306 h 372655"/>
                <a:gd name="csX11" fmla="*/ 294875 w 454062"/>
                <a:gd name="csY11" fmla="*/ 89229 h 372655"/>
                <a:gd name="csX12" fmla="*/ 298630 w 454062"/>
                <a:gd name="csY12" fmla="*/ 89175 h 372655"/>
                <a:gd name="csX13" fmla="*/ 299838 w 454062"/>
                <a:gd name="csY13" fmla="*/ 91475 h 372655"/>
                <a:gd name="csX14" fmla="*/ 300369 w 454062"/>
                <a:gd name="csY14" fmla="*/ 93768 h 372655"/>
                <a:gd name="csX15" fmla="*/ 302600 w 454062"/>
                <a:gd name="csY15" fmla="*/ 99191 h 372655"/>
                <a:gd name="csX16" fmla="*/ 305786 w 454062"/>
                <a:gd name="csY16" fmla="*/ 103415 h 372655"/>
                <a:gd name="csX17" fmla="*/ 306548 w 454062"/>
                <a:gd name="csY17" fmla="*/ 104953 h 372655"/>
                <a:gd name="csX18" fmla="*/ 307056 w 454062"/>
                <a:gd name="csY18" fmla="*/ 107269 h 372655"/>
                <a:gd name="csX19" fmla="*/ 306502 w 454062"/>
                <a:gd name="csY19" fmla="*/ 108130 h 372655"/>
                <a:gd name="csX20" fmla="*/ 306287 w 454062"/>
                <a:gd name="csY20" fmla="*/ 109123 h 372655"/>
                <a:gd name="csX21" fmla="*/ 308649 w 454062"/>
                <a:gd name="csY21" fmla="*/ 111430 h 372655"/>
                <a:gd name="csX22" fmla="*/ 312543 w 454062"/>
                <a:gd name="csY22" fmla="*/ 113384 h 372655"/>
                <a:gd name="csX23" fmla="*/ 314067 w 454062"/>
                <a:gd name="csY23" fmla="*/ 113877 h 372655"/>
                <a:gd name="csX24" fmla="*/ 315798 w 454062"/>
                <a:gd name="csY24" fmla="*/ 114738 h 372655"/>
                <a:gd name="csX25" fmla="*/ 314451 w 454062"/>
                <a:gd name="csY25" fmla="*/ 116069 h 372655"/>
                <a:gd name="csX26" fmla="*/ 316752 w 454062"/>
                <a:gd name="csY26" fmla="*/ 119146 h 372655"/>
                <a:gd name="csX27" fmla="*/ 319423 w 454062"/>
                <a:gd name="csY27" fmla="*/ 122277 h 372655"/>
                <a:gd name="csX28" fmla="*/ 322285 w 454062"/>
                <a:gd name="csY28" fmla="*/ 122985 h 372655"/>
                <a:gd name="csX29" fmla="*/ 326149 w 454062"/>
                <a:gd name="csY29" fmla="*/ 127708 h 372655"/>
                <a:gd name="csX30" fmla="*/ 331974 w 454062"/>
                <a:gd name="csY30" fmla="*/ 130762 h 372655"/>
                <a:gd name="csX31" fmla="*/ 335506 w 454062"/>
                <a:gd name="csY31" fmla="*/ 134763 h 372655"/>
                <a:gd name="csX32" fmla="*/ 335176 w 454062"/>
                <a:gd name="csY32" fmla="*/ 134840 h 372655"/>
                <a:gd name="csX33" fmla="*/ 334137 w 454062"/>
                <a:gd name="csY33" fmla="*/ 134432 h 372655"/>
                <a:gd name="csX34" fmla="*/ 332836 w 454062"/>
                <a:gd name="csY34" fmla="*/ 133886 h 372655"/>
                <a:gd name="csX35" fmla="*/ 332443 w 454062"/>
                <a:gd name="csY35" fmla="*/ 134378 h 372655"/>
                <a:gd name="csX36" fmla="*/ 332513 w 454062"/>
                <a:gd name="csY36" fmla="*/ 136055 h 372655"/>
                <a:gd name="csX37" fmla="*/ 332859 w 454062"/>
                <a:gd name="csY37" fmla="*/ 138024 h 372655"/>
                <a:gd name="csX38" fmla="*/ 334660 w 454062"/>
                <a:gd name="csY38" fmla="*/ 139725 h 372655"/>
                <a:gd name="csX39" fmla="*/ 336261 w 454062"/>
                <a:gd name="csY39" fmla="*/ 140948 h 372655"/>
                <a:gd name="csX40" fmla="*/ 336884 w 454062"/>
                <a:gd name="csY40" fmla="*/ 143263 h 372655"/>
                <a:gd name="csX41" fmla="*/ 335622 w 454062"/>
                <a:gd name="csY41" fmla="*/ 148241 h 372655"/>
                <a:gd name="csX42" fmla="*/ 335183 w 454062"/>
                <a:gd name="csY42" fmla="*/ 148241 h 372655"/>
                <a:gd name="csX43" fmla="*/ 334337 w 454062"/>
                <a:gd name="csY43" fmla="*/ 147810 h 372655"/>
                <a:gd name="csX44" fmla="*/ 333436 w 454062"/>
                <a:gd name="csY44" fmla="*/ 147710 h 372655"/>
                <a:gd name="csX45" fmla="*/ 332952 w 454062"/>
                <a:gd name="csY45" fmla="*/ 147994 h 372655"/>
                <a:gd name="csX46" fmla="*/ 334021 w 454062"/>
                <a:gd name="csY46" fmla="*/ 151571 h 372655"/>
                <a:gd name="csX47" fmla="*/ 335091 w 454062"/>
                <a:gd name="csY47" fmla="*/ 154310 h 372655"/>
                <a:gd name="csX48" fmla="*/ 336368 w 454062"/>
                <a:gd name="csY48" fmla="*/ 156479 h 372655"/>
                <a:gd name="csX49" fmla="*/ 337438 w 454062"/>
                <a:gd name="csY49" fmla="*/ 159649 h 372655"/>
                <a:gd name="csX50" fmla="*/ 338354 w 454062"/>
                <a:gd name="csY50" fmla="*/ 161003 h 372655"/>
                <a:gd name="csX51" fmla="*/ 342101 w 454062"/>
                <a:gd name="csY51" fmla="*/ 164365 h 372655"/>
                <a:gd name="csX52" fmla="*/ 343256 w 454062"/>
                <a:gd name="csY52" fmla="*/ 167173 h 372655"/>
                <a:gd name="csX53" fmla="*/ 344325 w 454062"/>
                <a:gd name="csY53" fmla="*/ 172396 h 372655"/>
                <a:gd name="csX54" fmla="*/ 346680 w 454062"/>
                <a:gd name="csY54" fmla="*/ 175304 h 372655"/>
                <a:gd name="csX55" fmla="*/ 347950 w 454062"/>
                <a:gd name="csY55" fmla="*/ 177542 h 372655"/>
                <a:gd name="csX56" fmla="*/ 349651 w 454062"/>
                <a:gd name="csY56" fmla="*/ 179443 h 372655"/>
                <a:gd name="csX57" fmla="*/ 350759 w 454062"/>
                <a:gd name="csY57" fmla="*/ 182035 h 372655"/>
                <a:gd name="csX58" fmla="*/ 352328 w 454062"/>
                <a:gd name="csY58" fmla="*/ 184028 h 372655"/>
                <a:gd name="csX59" fmla="*/ 353144 w 454062"/>
                <a:gd name="csY59" fmla="*/ 184528 h 372655"/>
                <a:gd name="csX60" fmla="*/ 354368 w 454062"/>
                <a:gd name="csY60" fmla="*/ 184735 h 372655"/>
                <a:gd name="csX61" fmla="*/ 355891 w 454062"/>
                <a:gd name="csY61" fmla="*/ 184743 h 372655"/>
                <a:gd name="csX62" fmla="*/ 357715 w 454062"/>
                <a:gd name="csY62" fmla="*/ 184228 h 372655"/>
                <a:gd name="csX63" fmla="*/ 359662 w 454062"/>
                <a:gd name="csY63" fmla="*/ 183743 h 372655"/>
                <a:gd name="csX64" fmla="*/ 361178 w 454062"/>
                <a:gd name="csY64" fmla="*/ 184751 h 372655"/>
                <a:gd name="csX65" fmla="*/ 362748 w 454062"/>
                <a:gd name="csY65" fmla="*/ 184597 h 372655"/>
                <a:gd name="csX66" fmla="*/ 362910 w 454062"/>
                <a:gd name="csY66" fmla="*/ 185535 h 372655"/>
                <a:gd name="csX67" fmla="*/ 361856 w 454062"/>
                <a:gd name="csY67" fmla="*/ 186812 h 372655"/>
                <a:gd name="csX68" fmla="*/ 360562 w 454062"/>
                <a:gd name="csY68" fmla="*/ 190028 h 372655"/>
                <a:gd name="csX69" fmla="*/ 362402 w 454062"/>
                <a:gd name="csY69" fmla="*/ 190536 h 372655"/>
                <a:gd name="csX70" fmla="*/ 364164 w 454062"/>
                <a:gd name="csY70" fmla="*/ 190790 h 372655"/>
                <a:gd name="csX71" fmla="*/ 365411 w 454062"/>
                <a:gd name="csY71" fmla="*/ 191305 h 372655"/>
                <a:gd name="csX72" fmla="*/ 366142 w 454062"/>
                <a:gd name="csY72" fmla="*/ 191305 h 372655"/>
                <a:gd name="csX73" fmla="*/ 366142 w 454062"/>
                <a:gd name="csY73" fmla="*/ 191974 h 372655"/>
                <a:gd name="csX74" fmla="*/ 366226 w 454062"/>
                <a:gd name="csY74" fmla="*/ 195021 h 372655"/>
                <a:gd name="csX75" fmla="*/ 366665 w 454062"/>
                <a:gd name="csY75" fmla="*/ 196182 h 372655"/>
                <a:gd name="csX76" fmla="*/ 367466 w 454062"/>
                <a:gd name="csY76" fmla="*/ 197213 h 372655"/>
                <a:gd name="csX77" fmla="*/ 368651 w 454062"/>
                <a:gd name="csY77" fmla="*/ 198752 h 372655"/>
                <a:gd name="csX78" fmla="*/ 369836 w 454062"/>
                <a:gd name="csY78" fmla="*/ 200290 h 372655"/>
                <a:gd name="csX79" fmla="*/ 371021 w 454062"/>
                <a:gd name="csY79" fmla="*/ 201829 h 372655"/>
                <a:gd name="csX80" fmla="*/ 372206 w 454062"/>
                <a:gd name="csY80" fmla="*/ 203367 h 372655"/>
                <a:gd name="csX81" fmla="*/ 373391 w 454062"/>
                <a:gd name="csY81" fmla="*/ 204906 h 372655"/>
                <a:gd name="csX82" fmla="*/ 374584 w 454062"/>
                <a:gd name="csY82" fmla="*/ 206445 h 372655"/>
                <a:gd name="csX83" fmla="*/ 375769 w 454062"/>
                <a:gd name="csY83" fmla="*/ 207975 h 372655"/>
                <a:gd name="csX84" fmla="*/ 376954 w 454062"/>
                <a:gd name="csY84" fmla="*/ 209514 h 372655"/>
                <a:gd name="csX85" fmla="*/ 378139 w 454062"/>
                <a:gd name="csY85" fmla="*/ 211045 h 372655"/>
                <a:gd name="csX86" fmla="*/ 379324 w 454062"/>
                <a:gd name="csY86" fmla="*/ 212576 h 372655"/>
                <a:gd name="csX87" fmla="*/ 380509 w 454062"/>
                <a:gd name="csY87" fmla="*/ 214107 h 372655"/>
                <a:gd name="csX88" fmla="*/ 381694 w 454062"/>
                <a:gd name="csY88" fmla="*/ 215637 h 372655"/>
                <a:gd name="csX89" fmla="*/ 382879 w 454062"/>
                <a:gd name="csY89" fmla="*/ 217168 h 372655"/>
                <a:gd name="csX90" fmla="*/ 384064 w 454062"/>
                <a:gd name="csY90" fmla="*/ 218699 h 372655"/>
                <a:gd name="csX91" fmla="*/ 385257 w 454062"/>
                <a:gd name="csY91" fmla="*/ 220230 h 372655"/>
                <a:gd name="csX92" fmla="*/ 386443 w 454062"/>
                <a:gd name="csY92" fmla="*/ 221753 h 372655"/>
                <a:gd name="csX93" fmla="*/ 387420 w 454062"/>
                <a:gd name="csY93" fmla="*/ 223015 h 372655"/>
                <a:gd name="csX94" fmla="*/ 389236 w 454062"/>
                <a:gd name="csY94" fmla="*/ 223253 h 372655"/>
                <a:gd name="csX95" fmla="*/ 389813 w 454062"/>
                <a:gd name="csY95" fmla="*/ 223330 h 372655"/>
                <a:gd name="csX96" fmla="*/ 391452 w 454062"/>
                <a:gd name="csY96" fmla="*/ 223546 h 372655"/>
                <a:gd name="csX97" fmla="*/ 393991 w 454062"/>
                <a:gd name="csY97" fmla="*/ 223876 h 372655"/>
                <a:gd name="csX98" fmla="*/ 397285 w 454062"/>
                <a:gd name="csY98" fmla="*/ 224315 h 372655"/>
                <a:gd name="csX99" fmla="*/ 401187 w 454062"/>
                <a:gd name="csY99" fmla="*/ 224830 h 372655"/>
                <a:gd name="csX100" fmla="*/ 405535 w 454062"/>
                <a:gd name="csY100" fmla="*/ 225400 h 372655"/>
                <a:gd name="csX101" fmla="*/ 410191 w 454062"/>
                <a:gd name="csY101" fmla="*/ 226015 h 372655"/>
                <a:gd name="csX102" fmla="*/ 414992 w 454062"/>
                <a:gd name="csY102" fmla="*/ 226646 h 372655"/>
                <a:gd name="csX103" fmla="*/ 419802 w 454062"/>
                <a:gd name="csY103" fmla="*/ 227276 h 372655"/>
                <a:gd name="csX104" fmla="*/ 424450 w 454062"/>
                <a:gd name="csY104" fmla="*/ 227892 h 372655"/>
                <a:gd name="csX105" fmla="*/ 428798 w 454062"/>
                <a:gd name="csY105" fmla="*/ 228469 h 372655"/>
                <a:gd name="csX106" fmla="*/ 432700 w 454062"/>
                <a:gd name="csY106" fmla="*/ 228977 h 372655"/>
                <a:gd name="csX107" fmla="*/ 436001 w 454062"/>
                <a:gd name="csY107" fmla="*/ 229415 h 372655"/>
                <a:gd name="csX108" fmla="*/ 438540 w 454062"/>
                <a:gd name="csY108" fmla="*/ 229746 h 372655"/>
                <a:gd name="csX109" fmla="*/ 440180 w 454062"/>
                <a:gd name="csY109" fmla="*/ 229961 h 372655"/>
                <a:gd name="csX110" fmla="*/ 440757 w 454062"/>
                <a:gd name="csY110" fmla="*/ 230038 h 372655"/>
                <a:gd name="csX111" fmla="*/ 442473 w 454062"/>
                <a:gd name="csY111" fmla="*/ 230261 h 372655"/>
                <a:gd name="csX112" fmla="*/ 442796 w 454062"/>
                <a:gd name="csY112" fmla="*/ 230208 h 372655"/>
                <a:gd name="csX113" fmla="*/ 444235 w 454062"/>
                <a:gd name="csY113" fmla="*/ 228338 h 372655"/>
                <a:gd name="csX114" fmla="*/ 445821 w 454062"/>
                <a:gd name="csY114" fmla="*/ 230977 h 372655"/>
                <a:gd name="csX115" fmla="*/ 447136 w 454062"/>
                <a:gd name="csY115" fmla="*/ 233162 h 372655"/>
                <a:gd name="csX116" fmla="*/ 448937 w 454062"/>
                <a:gd name="csY116" fmla="*/ 236162 h 372655"/>
                <a:gd name="csX117" fmla="*/ 450861 w 454062"/>
                <a:gd name="csY117" fmla="*/ 239347 h 372655"/>
                <a:gd name="csX118" fmla="*/ 452693 w 454062"/>
                <a:gd name="csY118" fmla="*/ 242393 h 372655"/>
                <a:gd name="csX119" fmla="*/ 454062 w 454062"/>
                <a:gd name="csY119" fmla="*/ 244655 h 372655"/>
                <a:gd name="csX120" fmla="*/ 453331 w 454062"/>
                <a:gd name="csY120" fmla="*/ 247001 h 372655"/>
                <a:gd name="csX121" fmla="*/ 452539 w 454062"/>
                <a:gd name="csY121" fmla="*/ 249563 h 372655"/>
                <a:gd name="csX122" fmla="*/ 451746 w 454062"/>
                <a:gd name="csY122" fmla="*/ 252124 h 372655"/>
                <a:gd name="csX123" fmla="*/ 450953 w 454062"/>
                <a:gd name="csY123" fmla="*/ 254678 h 372655"/>
                <a:gd name="csX124" fmla="*/ 450153 w 454062"/>
                <a:gd name="csY124" fmla="*/ 257232 h 372655"/>
                <a:gd name="csX125" fmla="*/ 449360 w 454062"/>
                <a:gd name="csY125" fmla="*/ 259786 h 372655"/>
                <a:gd name="csX126" fmla="*/ 448568 w 454062"/>
                <a:gd name="csY126" fmla="*/ 262340 h 372655"/>
                <a:gd name="csX127" fmla="*/ 447775 w 454062"/>
                <a:gd name="csY127" fmla="*/ 264887 h 372655"/>
                <a:gd name="csX128" fmla="*/ 446983 w 454062"/>
                <a:gd name="csY128" fmla="*/ 267433 h 372655"/>
                <a:gd name="csX129" fmla="*/ 446182 w 454062"/>
                <a:gd name="csY129" fmla="*/ 269980 h 372655"/>
                <a:gd name="csX130" fmla="*/ 445389 w 454062"/>
                <a:gd name="csY130" fmla="*/ 272526 h 372655"/>
                <a:gd name="csX131" fmla="*/ 444597 w 454062"/>
                <a:gd name="csY131" fmla="*/ 275064 h 372655"/>
                <a:gd name="csX132" fmla="*/ 443804 w 454062"/>
                <a:gd name="csY132" fmla="*/ 277603 h 372655"/>
                <a:gd name="csX133" fmla="*/ 443004 w 454062"/>
                <a:gd name="csY133" fmla="*/ 280142 h 372655"/>
                <a:gd name="csX134" fmla="*/ 442211 w 454062"/>
                <a:gd name="csY134" fmla="*/ 282680 h 372655"/>
                <a:gd name="csX135" fmla="*/ 441419 w 454062"/>
                <a:gd name="csY135" fmla="*/ 285211 h 372655"/>
                <a:gd name="csX136" fmla="*/ 440626 w 454062"/>
                <a:gd name="csY136" fmla="*/ 287742 h 372655"/>
                <a:gd name="csX137" fmla="*/ 439672 w 454062"/>
                <a:gd name="csY137" fmla="*/ 290789 h 372655"/>
                <a:gd name="csX138" fmla="*/ 437371 w 454062"/>
                <a:gd name="csY138" fmla="*/ 291596 h 372655"/>
                <a:gd name="csX139" fmla="*/ 433662 w 454062"/>
                <a:gd name="csY139" fmla="*/ 292904 h 372655"/>
                <a:gd name="csX140" fmla="*/ 429945 w 454062"/>
                <a:gd name="csY140" fmla="*/ 294212 h 372655"/>
                <a:gd name="csX141" fmla="*/ 426235 w 454062"/>
                <a:gd name="csY141" fmla="*/ 295520 h 372655"/>
                <a:gd name="csX142" fmla="*/ 422526 w 454062"/>
                <a:gd name="csY142" fmla="*/ 296827 h 372655"/>
                <a:gd name="csX143" fmla="*/ 418810 w 454062"/>
                <a:gd name="csY143" fmla="*/ 298135 h 372655"/>
                <a:gd name="csX144" fmla="*/ 415100 w 454062"/>
                <a:gd name="csY144" fmla="*/ 299435 h 372655"/>
                <a:gd name="csX145" fmla="*/ 411391 w 454062"/>
                <a:gd name="csY145" fmla="*/ 300743 h 372655"/>
                <a:gd name="csX146" fmla="*/ 407674 w 454062"/>
                <a:gd name="csY146" fmla="*/ 302051 h 372655"/>
                <a:gd name="csX147" fmla="*/ 403965 w 454062"/>
                <a:gd name="csY147" fmla="*/ 303351 h 372655"/>
                <a:gd name="csX148" fmla="*/ 400248 w 454062"/>
                <a:gd name="csY148" fmla="*/ 304651 h 372655"/>
                <a:gd name="csX149" fmla="*/ 396539 w 454062"/>
                <a:gd name="csY149" fmla="*/ 305959 h 372655"/>
                <a:gd name="csX150" fmla="*/ 392829 w 454062"/>
                <a:gd name="csY150" fmla="*/ 307259 h 372655"/>
                <a:gd name="csX151" fmla="*/ 389113 w 454062"/>
                <a:gd name="csY151" fmla="*/ 308559 h 372655"/>
                <a:gd name="csX152" fmla="*/ 385404 w 454062"/>
                <a:gd name="csY152" fmla="*/ 309859 h 372655"/>
                <a:gd name="csX153" fmla="*/ 381686 w 454062"/>
                <a:gd name="csY153" fmla="*/ 311159 h 372655"/>
                <a:gd name="csX154" fmla="*/ 377977 w 454062"/>
                <a:gd name="csY154" fmla="*/ 312459 h 372655"/>
                <a:gd name="csX155" fmla="*/ 374930 w 454062"/>
                <a:gd name="csY155" fmla="*/ 313528 h 372655"/>
                <a:gd name="csX156" fmla="*/ 369859 w 454062"/>
                <a:gd name="csY156" fmla="*/ 314244 h 372655"/>
                <a:gd name="csX157" fmla="*/ 364933 w 454062"/>
                <a:gd name="csY157" fmla="*/ 314936 h 372655"/>
                <a:gd name="csX158" fmla="*/ 359393 w 454062"/>
                <a:gd name="csY158" fmla="*/ 315721 h 372655"/>
                <a:gd name="csX159" fmla="*/ 352736 w 454062"/>
                <a:gd name="csY159" fmla="*/ 316667 h 372655"/>
                <a:gd name="csX160" fmla="*/ 347511 w 454062"/>
                <a:gd name="csY160" fmla="*/ 317406 h 372655"/>
                <a:gd name="csX161" fmla="*/ 339893 w 454062"/>
                <a:gd name="csY161" fmla="*/ 318483 h 372655"/>
                <a:gd name="csX162" fmla="*/ 333052 w 454062"/>
                <a:gd name="csY162" fmla="*/ 319444 h 372655"/>
                <a:gd name="csX163" fmla="*/ 326641 w 454062"/>
                <a:gd name="csY163" fmla="*/ 320352 h 372655"/>
                <a:gd name="csX164" fmla="*/ 320231 w 454062"/>
                <a:gd name="csY164" fmla="*/ 321260 h 372655"/>
                <a:gd name="csX165" fmla="*/ 314775 w 454062"/>
                <a:gd name="csY165" fmla="*/ 322029 h 372655"/>
                <a:gd name="csX166" fmla="*/ 311519 w 454062"/>
                <a:gd name="csY166" fmla="*/ 322921 h 372655"/>
                <a:gd name="csX167" fmla="*/ 307695 w 454062"/>
                <a:gd name="csY167" fmla="*/ 324883 h 372655"/>
                <a:gd name="csX168" fmla="*/ 301823 w 454062"/>
                <a:gd name="csY168" fmla="*/ 327891 h 372655"/>
                <a:gd name="csX169" fmla="*/ 295836 w 454062"/>
                <a:gd name="csY169" fmla="*/ 330945 h 372655"/>
                <a:gd name="csX170" fmla="*/ 292735 w 454062"/>
                <a:gd name="csY170" fmla="*/ 332530 h 372655"/>
                <a:gd name="csX171" fmla="*/ 289488 w 454062"/>
                <a:gd name="csY171" fmla="*/ 336592 h 372655"/>
                <a:gd name="csX172" fmla="*/ 287841 w 454062"/>
                <a:gd name="csY172" fmla="*/ 338646 h 372655"/>
                <a:gd name="csX173" fmla="*/ 284870 w 454062"/>
                <a:gd name="csY173" fmla="*/ 342361 h 372655"/>
                <a:gd name="csX174" fmla="*/ 282623 w 454062"/>
                <a:gd name="csY174" fmla="*/ 345161 h 372655"/>
                <a:gd name="csX175" fmla="*/ 279937 w 454062"/>
                <a:gd name="csY175" fmla="*/ 348508 h 372655"/>
                <a:gd name="csX176" fmla="*/ 278768 w 454062"/>
                <a:gd name="csY176" fmla="*/ 351477 h 372655"/>
                <a:gd name="csX177" fmla="*/ 276959 w 454062"/>
                <a:gd name="csY177" fmla="*/ 356062 h 372655"/>
                <a:gd name="csX178" fmla="*/ 275397 w 454062"/>
                <a:gd name="csY178" fmla="*/ 357216 h 372655"/>
                <a:gd name="csX179" fmla="*/ 272842 w 454062"/>
                <a:gd name="csY179" fmla="*/ 358708 h 372655"/>
                <a:gd name="csX180" fmla="*/ 270518 w 454062"/>
                <a:gd name="csY180" fmla="*/ 359770 h 372655"/>
                <a:gd name="csX181" fmla="*/ 266894 w 454062"/>
                <a:gd name="csY181" fmla="*/ 359616 h 372655"/>
                <a:gd name="csX182" fmla="*/ 264824 w 454062"/>
                <a:gd name="csY182" fmla="*/ 356801 h 372655"/>
                <a:gd name="csX183" fmla="*/ 262631 w 454062"/>
                <a:gd name="csY183" fmla="*/ 353808 h 372655"/>
                <a:gd name="csX184" fmla="*/ 261530 w 454062"/>
                <a:gd name="csY184" fmla="*/ 352608 h 372655"/>
                <a:gd name="csX185" fmla="*/ 260545 w 454062"/>
                <a:gd name="csY185" fmla="*/ 352546 h 372655"/>
                <a:gd name="csX186" fmla="*/ 256905 w 454062"/>
                <a:gd name="csY186" fmla="*/ 352923 h 372655"/>
                <a:gd name="csX187" fmla="*/ 252519 w 454062"/>
                <a:gd name="csY187" fmla="*/ 353385 h 372655"/>
                <a:gd name="csX188" fmla="*/ 247347 w 454062"/>
                <a:gd name="csY188" fmla="*/ 352900 h 372655"/>
                <a:gd name="csX189" fmla="*/ 241383 w 454062"/>
                <a:gd name="csY189" fmla="*/ 352331 h 372655"/>
                <a:gd name="csX190" fmla="*/ 235789 w 454062"/>
                <a:gd name="csY190" fmla="*/ 351800 h 372655"/>
                <a:gd name="csX191" fmla="*/ 233003 w 454062"/>
                <a:gd name="csY191" fmla="*/ 351400 h 372655"/>
                <a:gd name="csX192" fmla="*/ 229332 w 454062"/>
                <a:gd name="csY192" fmla="*/ 349462 h 372655"/>
                <a:gd name="csX193" fmla="*/ 228386 w 454062"/>
                <a:gd name="csY193" fmla="*/ 349077 h 372655"/>
                <a:gd name="csX194" fmla="*/ 227424 w 454062"/>
                <a:gd name="csY194" fmla="*/ 348985 h 372655"/>
                <a:gd name="csX195" fmla="*/ 223068 w 454062"/>
                <a:gd name="csY195" fmla="*/ 348938 h 372655"/>
                <a:gd name="csX196" fmla="*/ 218751 w 454062"/>
                <a:gd name="csY196" fmla="*/ 348892 h 372655"/>
                <a:gd name="csX197" fmla="*/ 214426 w 454062"/>
                <a:gd name="csY197" fmla="*/ 349508 h 372655"/>
                <a:gd name="csX198" fmla="*/ 210286 w 454062"/>
                <a:gd name="csY198" fmla="*/ 349285 h 372655"/>
                <a:gd name="csX199" fmla="*/ 205992 w 454062"/>
                <a:gd name="csY199" fmla="*/ 349639 h 372655"/>
                <a:gd name="csX200" fmla="*/ 204484 w 454062"/>
                <a:gd name="csY200" fmla="*/ 350377 h 372655"/>
                <a:gd name="csX201" fmla="*/ 202806 w 454062"/>
                <a:gd name="csY201" fmla="*/ 350339 h 372655"/>
                <a:gd name="csX202" fmla="*/ 201759 w 454062"/>
                <a:gd name="csY202" fmla="*/ 350992 h 372655"/>
                <a:gd name="csX203" fmla="*/ 200836 w 454062"/>
                <a:gd name="csY203" fmla="*/ 351300 h 372655"/>
                <a:gd name="csX204" fmla="*/ 199743 w 454062"/>
                <a:gd name="csY204" fmla="*/ 350739 h 372655"/>
                <a:gd name="csX205" fmla="*/ 198404 w 454062"/>
                <a:gd name="csY205" fmla="*/ 350862 h 372655"/>
                <a:gd name="csX206" fmla="*/ 196434 w 454062"/>
                <a:gd name="csY206" fmla="*/ 350377 h 372655"/>
                <a:gd name="csX207" fmla="*/ 195149 w 454062"/>
                <a:gd name="csY207" fmla="*/ 349108 h 372655"/>
                <a:gd name="csX208" fmla="*/ 193933 w 454062"/>
                <a:gd name="csY208" fmla="*/ 347992 h 372655"/>
                <a:gd name="csX209" fmla="*/ 192679 w 454062"/>
                <a:gd name="csY209" fmla="*/ 347377 h 372655"/>
                <a:gd name="csX210" fmla="*/ 191278 w 454062"/>
                <a:gd name="csY210" fmla="*/ 346992 h 372655"/>
                <a:gd name="csX211" fmla="*/ 190062 w 454062"/>
                <a:gd name="csY211" fmla="*/ 346985 h 372655"/>
                <a:gd name="csX212" fmla="*/ 188508 w 454062"/>
                <a:gd name="csY212" fmla="*/ 347662 h 372655"/>
                <a:gd name="csX213" fmla="*/ 187561 w 454062"/>
                <a:gd name="csY213" fmla="*/ 348315 h 372655"/>
                <a:gd name="csX214" fmla="*/ 185160 w 454062"/>
                <a:gd name="csY214" fmla="*/ 350508 h 372655"/>
                <a:gd name="csX215" fmla="*/ 185060 w 454062"/>
                <a:gd name="csY215" fmla="*/ 351292 h 372655"/>
                <a:gd name="csX216" fmla="*/ 186153 w 454062"/>
                <a:gd name="csY216" fmla="*/ 352600 h 372655"/>
                <a:gd name="csX217" fmla="*/ 185822 w 454062"/>
                <a:gd name="csY217" fmla="*/ 353216 h 372655"/>
                <a:gd name="csX218" fmla="*/ 184406 w 454062"/>
                <a:gd name="csY218" fmla="*/ 353985 h 372655"/>
                <a:gd name="csX219" fmla="*/ 183967 w 454062"/>
                <a:gd name="csY219" fmla="*/ 356054 h 372655"/>
                <a:gd name="csX220" fmla="*/ 183760 w 454062"/>
                <a:gd name="csY220" fmla="*/ 357185 h 372655"/>
                <a:gd name="csX221" fmla="*/ 183552 w 454062"/>
                <a:gd name="csY221" fmla="*/ 359893 h 372655"/>
                <a:gd name="csX222" fmla="*/ 184183 w 454062"/>
                <a:gd name="csY222" fmla="*/ 362024 h 372655"/>
                <a:gd name="csX223" fmla="*/ 185022 w 454062"/>
                <a:gd name="csY223" fmla="*/ 362809 h 372655"/>
                <a:gd name="csX224" fmla="*/ 185060 w 454062"/>
                <a:gd name="csY224" fmla="*/ 363724 h 372655"/>
                <a:gd name="csX225" fmla="*/ 184599 w 454062"/>
                <a:gd name="csY225" fmla="*/ 365555 h 372655"/>
                <a:gd name="csX226" fmla="*/ 183298 w 454062"/>
                <a:gd name="csY226" fmla="*/ 366117 h 372655"/>
                <a:gd name="csX227" fmla="*/ 182344 w 454062"/>
                <a:gd name="csY227" fmla="*/ 367855 h 372655"/>
                <a:gd name="csX228" fmla="*/ 181759 w 454062"/>
                <a:gd name="csY228" fmla="*/ 368663 h 372655"/>
                <a:gd name="csX229" fmla="*/ 180743 w 454062"/>
                <a:gd name="csY229" fmla="*/ 369586 h 372655"/>
                <a:gd name="csX230" fmla="*/ 176703 w 454062"/>
                <a:gd name="csY230" fmla="*/ 372655 h 372655"/>
                <a:gd name="csX231" fmla="*/ 176503 w 454062"/>
                <a:gd name="csY231" fmla="*/ 370871 h 372655"/>
                <a:gd name="csX232" fmla="*/ 175218 w 454062"/>
                <a:gd name="csY232" fmla="*/ 368225 h 372655"/>
                <a:gd name="csX233" fmla="*/ 175125 w 454062"/>
                <a:gd name="csY233" fmla="*/ 366355 h 372655"/>
                <a:gd name="csX234" fmla="*/ 174525 w 454062"/>
                <a:gd name="csY234" fmla="*/ 364478 h 372655"/>
                <a:gd name="csX235" fmla="*/ 173417 w 454062"/>
                <a:gd name="csY235" fmla="*/ 363032 h 372655"/>
                <a:gd name="csX236" fmla="*/ 171370 w 454062"/>
                <a:gd name="csY236" fmla="*/ 361524 h 372655"/>
                <a:gd name="csX237" fmla="*/ 171185 w 454062"/>
                <a:gd name="csY237" fmla="*/ 359478 h 372655"/>
                <a:gd name="csX238" fmla="*/ 169692 w 454062"/>
                <a:gd name="csY238" fmla="*/ 357454 h 372655"/>
                <a:gd name="csX239" fmla="*/ 167715 w 454062"/>
                <a:gd name="csY239" fmla="*/ 355824 h 372655"/>
                <a:gd name="csX240" fmla="*/ 166614 w 454062"/>
                <a:gd name="csY240" fmla="*/ 352808 h 372655"/>
                <a:gd name="csX241" fmla="*/ 165783 w 454062"/>
                <a:gd name="csY241" fmla="*/ 348800 h 372655"/>
                <a:gd name="csX242" fmla="*/ 160566 w 454062"/>
                <a:gd name="csY242" fmla="*/ 343523 h 372655"/>
                <a:gd name="csX243" fmla="*/ 154040 w 454062"/>
                <a:gd name="csY243" fmla="*/ 338646 h 372655"/>
                <a:gd name="csX244" fmla="*/ 152055 w 454062"/>
                <a:gd name="csY244" fmla="*/ 335899 h 372655"/>
                <a:gd name="csX245" fmla="*/ 148807 w 454062"/>
                <a:gd name="csY245" fmla="*/ 330291 h 372655"/>
                <a:gd name="csX246" fmla="*/ 147168 w 454062"/>
                <a:gd name="csY246" fmla="*/ 325852 h 372655"/>
                <a:gd name="csX247" fmla="*/ 142804 w 454062"/>
                <a:gd name="csY247" fmla="*/ 320737 h 372655"/>
                <a:gd name="csX248" fmla="*/ 142620 w 454062"/>
                <a:gd name="csY248" fmla="*/ 318767 h 372655"/>
                <a:gd name="csX249" fmla="*/ 141974 w 454062"/>
                <a:gd name="csY249" fmla="*/ 316367 h 372655"/>
                <a:gd name="csX250" fmla="*/ 140966 w 454062"/>
                <a:gd name="csY250" fmla="*/ 313690 h 372655"/>
                <a:gd name="csX251" fmla="*/ 140357 w 454062"/>
                <a:gd name="csY251" fmla="*/ 311582 h 372655"/>
                <a:gd name="csX252" fmla="*/ 135979 w 454062"/>
                <a:gd name="csY252" fmla="*/ 302305 h 372655"/>
                <a:gd name="csX253" fmla="*/ 134563 w 454062"/>
                <a:gd name="csY253" fmla="*/ 300828 h 372655"/>
                <a:gd name="csX254" fmla="*/ 133347 w 454062"/>
                <a:gd name="csY254" fmla="*/ 298751 h 372655"/>
                <a:gd name="csX255" fmla="*/ 133032 w 454062"/>
                <a:gd name="csY255" fmla="*/ 297143 h 372655"/>
                <a:gd name="csX256" fmla="*/ 132646 w 454062"/>
                <a:gd name="csY256" fmla="*/ 296266 h 372655"/>
                <a:gd name="csX257" fmla="*/ 129553 w 454062"/>
                <a:gd name="csY257" fmla="*/ 294743 h 372655"/>
                <a:gd name="csX258" fmla="*/ 126667 w 454062"/>
                <a:gd name="csY258" fmla="*/ 290835 h 372655"/>
                <a:gd name="csX259" fmla="*/ 117994 w 454062"/>
                <a:gd name="csY259" fmla="*/ 284603 h 372655"/>
                <a:gd name="csX260" fmla="*/ 113746 w 454062"/>
                <a:gd name="csY260" fmla="*/ 283980 h 372655"/>
                <a:gd name="csX261" fmla="*/ 110384 w 454062"/>
                <a:gd name="csY261" fmla="*/ 281750 h 372655"/>
                <a:gd name="csX262" fmla="*/ 107906 w 454062"/>
                <a:gd name="csY262" fmla="*/ 278834 h 372655"/>
                <a:gd name="csX263" fmla="*/ 105266 w 454062"/>
                <a:gd name="csY263" fmla="*/ 273803 h 372655"/>
                <a:gd name="csX264" fmla="*/ 100618 w 454062"/>
                <a:gd name="csY264" fmla="*/ 268356 h 372655"/>
                <a:gd name="csX265" fmla="*/ 96678 w 454062"/>
                <a:gd name="csY265" fmla="*/ 260617 h 372655"/>
                <a:gd name="csX266" fmla="*/ 97917 w 454062"/>
                <a:gd name="csY266" fmla="*/ 257794 h 372655"/>
                <a:gd name="csX267" fmla="*/ 97840 w 454062"/>
                <a:gd name="csY267" fmla="*/ 255809 h 372655"/>
                <a:gd name="csX268" fmla="*/ 96624 w 454062"/>
                <a:gd name="csY268" fmla="*/ 252463 h 372655"/>
                <a:gd name="csX269" fmla="*/ 95308 w 454062"/>
                <a:gd name="csY269" fmla="*/ 249878 h 372655"/>
                <a:gd name="csX270" fmla="*/ 94400 w 454062"/>
                <a:gd name="csY270" fmla="*/ 247432 h 372655"/>
                <a:gd name="csX271" fmla="*/ 95116 w 454062"/>
                <a:gd name="csY271" fmla="*/ 243916 h 372655"/>
                <a:gd name="csX272" fmla="*/ 95393 w 454062"/>
                <a:gd name="csY272" fmla="*/ 239977 h 372655"/>
                <a:gd name="csX273" fmla="*/ 96170 w 454062"/>
                <a:gd name="csY273" fmla="*/ 237885 h 372655"/>
                <a:gd name="csX274" fmla="*/ 96732 w 454062"/>
                <a:gd name="csY274" fmla="*/ 235585 h 372655"/>
                <a:gd name="csX275" fmla="*/ 96001 w 454062"/>
                <a:gd name="csY275" fmla="*/ 230954 h 372655"/>
                <a:gd name="csX276" fmla="*/ 94693 w 454062"/>
                <a:gd name="csY276" fmla="*/ 228469 h 372655"/>
                <a:gd name="csX277" fmla="*/ 94823 w 454062"/>
                <a:gd name="csY277" fmla="*/ 226815 h 372655"/>
                <a:gd name="csX278" fmla="*/ 93338 w 454062"/>
                <a:gd name="csY278" fmla="*/ 226007 h 372655"/>
                <a:gd name="csX279" fmla="*/ 92138 w 454062"/>
                <a:gd name="csY279" fmla="*/ 224207 h 372655"/>
                <a:gd name="csX280" fmla="*/ 93392 w 454062"/>
                <a:gd name="csY280" fmla="*/ 224207 h 372655"/>
                <a:gd name="csX281" fmla="*/ 91114 w 454062"/>
                <a:gd name="csY281" fmla="*/ 221707 h 372655"/>
                <a:gd name="csX282" fmla="*/ 90275 w 454062"/>
                <a:gd name="csY282" fmla="*/ 220314 h 372655"/>
                <a:gd name="csX283" fmla="*/ 89414 w 454062"/>
                <a:gd name="csY283" fmla="*/ 216914 h 372655"/>
                <a:gd name="csX284" fmla="*/ 88313 w 454062"/>
                <a:gd name="csY284" fmla="*/ 214314 h 372655"/>
                <a:gd name="csX285" fmla="*/ 84781 w 454062"/>
                <a:gd name="csY285" fmla="*/ 208406 h 372655"/>
                <a:gd name="csX286" fmla="*/ 83088 w 454062"/>
                <a:gd name="csY286" fmla="*/ 204798 h 372655"/>
                <a:gd name="csX287" fmla="*/ 79302 w 454062"/>
                <a:gd name="csY287" fmla="*/ 200129 h 372655"/>
                <a:gd name="csX288" fmla="*/ 75192 w 454062"/>
                <a:gd name="csY288" fmla="*/ 196674 h 372655"/>
                <a:gd name="csX289" fmla="*/ 72583 w 454062"/>
                <a:gd name="csY289" fmla="*/ 195105 h 372655"/>
                <a:gd name="csX290" fmla="*/ 71321 w 454062"/>
                <a:gd name="csY290" fmla="*/ 193674 h 372655"/>
                <a:gd name="csX291" fmla="*/ 69190 w 454062"/>
                <a:gd name="csY291" fmla="*/ 193628 h 372655"/>
                <a:gd name="csX292" fmla="*/ 66866 w 454062"/>
                <a:gd name="csY292" fmla="*/ 191582 h 372655"/>
                <a:gd name="csX293" fmla="*/ 65242 w 454062"/>
                <a:gd name="csY293" fmla="*/ 191505 h 372655"/>
                <a:gd name="csX294" fmla="*/ 63187 w 454062"/>
                <a:gd name="csY294" fmla="*/ 191174 h 372655"/>
                <a:gd name="csX295" fmla="*/ 60771 w 454062"/>
                <a:gd name="csY295" fmla="*/ 187228 h 372655"/>
                <a:gd name="csX296" fmla="*/ 58778 w 454062"/>
                <a:gd name="csY296" fmla="*/ 183528 h 372655"/>
                <a:gd name="csX297" fmla="*/ 55377 w 454062"/>
                <a:gd name="csY297" fmla="*/ 178704 h 372655"/>
                <a:gd name="csX298" fmla="*/ 56231 w 454062"/>
                <a:gd name="csY298" fmla="*/ 177442 h 372655"/>
                <a:gd name="csX299" fmla="*/ 57224 w 454062"/>
                <a:gd name="csY299" fmla="*/ 175388 h 372655"/>
                <a:gd name="csX300" fmla="*/ 56731 w 454062"/>
                <a:gd name="csY300" fmla="*/ 172696 h 372655"/>
                <a:gd name="csX301" fmla="*/ 56192 w 454062"/>
                <a:gd name="csY301" fmla="*/ 170865 h 372655"/>
                <a:gd name="csX302" fmla="*/ 54692 w 454062"/>
                <a:gd name="csY302" fmla="*/ 167526 h 372655"/>
                <a:gd name="csX303" fmla="*/ 49759 w 454062"/>
                <a:gd name="csY303" fmla="*/ 159203 h 372655"/>
                <a:gd name="csX304" fmla="*/ 48451 w 454062"/>
                <a:gd name="csY304" fmla="*/ 157980 h 372655"/>
                <a:gd name="csX305" fmla="*/ 46350 w 454062"/>
                <a:gd name="csY305" fmla="*/ 156572 h 372655"/>
                <a:gd name="csX306" fmla="*/ 45057 w 454062"/>
                <a:gd name="csY306" fmla="*/ 152956 h 372655"/>
                <a:gd name="csX307" fmla="*/ 44464 w 454062"/>
                <a:gd name="csY307" fmla="*/ 149710 h 372655"/>
                <a:gd name="csX308" fmla="*/ 41086 w 454062"/>
                <a:gd name="csY308" fmla="*/ 148133 h 372655"/>
                <a:gd name="csX309" fmla="*/ 35276 w 454062"/>
                <a:gd name="csY309" fmla="*/ 136394 h 372655"/>
                <a:gd name="csX310" fmla="*/ 31905 w 454062"/>
                <a:gd name="csY310" fmla="*/ 132278 h 372655"/>
                <a:gd name="csX311" fmla="*/ 30574 w 454062"/>
                <a:gd name="csY311" fmla="*/ 129509 h 372655"/>
                <a:gd name="csX312" fmla="*/ 26680 w 454062"/>
                <a:gd name="csY312" fmla="*/ 124947 h 372655"/>
                <a:gd name="csX313" fmla="*/ 24764 w 454062"/>
                <a:gd name="csY313" fmla="*/ 120400 h 372655"/>
                <a:gd name="csX314" fmla="*/ 20839 w 454062"/>
                <a:gd name="csY314" fmla="*/ 116200 h 372655"/>
                <a:gd name="csX315" fmla="*/ 17438 w 454062"/>
                <a:gd name="csY315" fmla="*/ 108899 h 372655"/>
                <a:gd name="csX316" fmla="*/ 12182 w 454062"/>
                <a:gd name="csY316" fmla="*/ 101584 h 372655"/>
                <a:gd name="csX317" fmla="*/ 9973 w 454062"/>
                <a:gd name="csY317" fmla="*/ 100314 h 372655"/>
                <a:gd name="csX318" fmla="*/ 4556 w 454062"/>
                <a:gd name="csY318" fmla="*/ 99791 h 372655"/>
                <a:gd name="csX319" fmla="*/ 2278 w 454062"/>
                <a:gd name="csY319" fmla="*/ 99253 h 372655"/>
                <a:gd name="csX320" fmla="*/ 185 w 454062"/>
                <a:gd name="csY320" fmla="*/ 100861 h 372655"/>
                <a:gd name="csX321" fmla="*/ 0 w 454062"/>
                <a:gd name="csY321" fmla="*/ 98822 h 372655"/>
                <a:gd name="csX322" fmla="*/ 1447 w 454062"/>
                <a:gd name="csY322" fmla="*/ 95998 h 372655"/>
                <a:gd name="csX323" fmla="*/ 3533 w 454062"/>
                <a:gd name="csY323" fmla="*/ 90060 h 372655"/>
                <a:gd name="csX324" fmla="*/ 3948 w 454062"/>
                <a:gd name="csY324" fmla="*/ 84844 h 372655"/>
                <a:gd name="csX325" fmla="*/ 7226 w 454062"/>
                <a:gd name="csY325" fmla="*/ 69289 h 372655"/>
                <a:gd name="csX326" fmla="*/ 11828 w 454062"/>
                <a:gd name="csY326" fmla="*/ 70089 h 372655"/>
                <a:gd name="csX327" fmla="*/ 15614 w 454062"/>
                <a:gd name="csY327" fmla="*/ 70751 h 372655"/>
                <a:gd name="csX328" fmla="*/ 21147 w 454062"/>
                <a:gd name="csY328" fmla="*/ 71720 h 372655"/>
                <a:gd name="csX329" fmla="*/ 26873 w 454062"/>
                <a:gd name="csY329" fmla="*/ 72720 h 372655"/>
                <a:gd name="csX330" fmla="*/ 30220 w 454062"/>
                <a:gd name="csY330" fmla="*/ 73305 h 372655"/>
                <a:gd name="csX331" fmla="*/ 31367 w 454062"/>
                <a:gd name="csY331" fmla="*/ 73051 h 372655"/>
                <a:gd name="csX332" fmla="*/ 36000 w 454062"/>
                <a:gd name="csY332" fmla="*/ 69235 h 372655"/>
                <a:gd name="csX333" fmla="*/ 40170 w 454062"/>
                <a:gd name="csY333" fmla="*/ 65789 h 372655"/>
                <a:gd name="csX334" fmla="*/ 42672 w 454062"/>
                <a:gd name="csY334" fmla="*/ 61566 h 372655"/>
                <a:gd name="csX335" fmla="*/ 45088 w 454062"/>
                <a:gd name="csY335" fmla="*/ 57465 h 372655"/>
                <a:gd name="csX336" fmla="*/ 46196 w 454062"/>
                <a:gd name="csY336" fmla="*/ 56619 h 372655"/>
                <a:gd name="csX337" fmla="*/ 49905 w 454062"/>
                <a:gd name="csY337" fmla="*/ 55850 h 372655"/>
                <a:gd name="csX338" fmla="*/ 55792 w 454062"/>
                <a:gd name="csY338" fmla="*/ 54627 h 372655"/>
                <a:gd name="csX339" fmla="*/ 61618 w 454062"/>
                <a:gd name="csY339" fmla="*/ 53419 h 372655"/>
                <a:gd name="csX340" fmla="*/ 62087 w 454062"/>
                <a:gd name="csY340" fmla="*/ 53003 h 372655"/>
                <a:gd name="csX341" fmla="*/ 63441 w 454062"/>
                <a:gd name="csY341" fmla="*/ 49703 h 372655"/>
                <a:gd name="csX342" fmla="*/ 65165 w 454062"/>
                <a:gd name="csY342" fmla="*/ 45511 h 372655"/>
                <a:gd name="csX343" fmla="*/ 65519 w 454062"/>
                <a:gd name="csY343" fmla="*/ 45072 h 372655"/>
                <a:gd name="csX344" fmla="*/ 65943 w 454062"/>
                <a:gd name="csY344" fmla="*/ 44641 h 372655"/>
                <a:gd name="csX345" fmla="*/ 70113 w 454062"/>
                <a:gd name="csY345" fmla="*/ 42287 h 372655"/>
                <a:gd name="csX346" fmla="*/ 72645 w 454062"/>
                <a:gd name="csY346" fmla="*/ 40856 h 372655"/>
                <a:gd name="csX347" fmla="*/ 69036 w 454062"/>
                <a:gd name="csY347" fmla="*/ 36633 h 372655"/>
                <a:gd name="csX348" fmla="*/ 65635 w 454062"/>
                <a:gd name="csY348" fmla="*/ 32640 h 372655"/>
                <a:gd name="csX349" fmla="*/ 61818 w 454062"/>
                <a:gd name="csY349" fmla="*/ 28163 h 372655"/>
                <a:gd name="csX350" fmla="*/ 58586 w 454062"/>
                <a:gd name="csY350" fmla="*/ 24671 h 372655"/>
                <a:gd name="csX351" fmla="*/ 53745 w 454062"/>
                <a:gd name="csY351" fmla="*/ 19440 h 372655"/>
                <a:gd name="csX352" fmla="*/ 50575 w 454062"/>
                <a:gd name="csY352" fmla="*/ 16009 h 372655"/>
                <a:gd name="csX353" fmla="*/ 56123 w 454062"/>
                <a:gd name="csY353" fmla="*/ 14378 h 372655"/>
                <a:gd name="csX354" fmla="*/ 62125 w 454062"/>
                <a:gd name="csY354" fmla="*/ 12616 h 372655"/>
                <a:gd name="csX355" fmla="*/ 68182 w 454062"/>
                <a:gd name="csY355" fmla="*/ 10839 h 372655"/>
                <a:gd name="csX356" fmla="*/ 75469 w 454062"/>
                <a:gd name="csY356" fmla="*/ 8700 h 372655"/>
                <a:gd name="csX357" fmla="*/ 81172 w 454062"/>
                <a:gd name="csY357" fmla="*/ 7024 h 372655"/>
                <a:gd name="csX358" fmla="*/ 89683 w 454062"/>
                <a:gd name="csY358" fmla="*/ 4515 h 372655"/>
                <a:gd name="csX359" fmla="*/ 93846 w 454062"/>
                <a:gd name="csY359" fmla="*/ 3292 h 372655"/>
                <a:gd name="csX360" fmla="*/ 94600 w 454062"/>
                <a:gd name="csY360" fmla="*/ 2969 h 372655"/>
                <a:gd name="csX361" fmla="*/ 97802 w 454062"/>
                <a:gd name="csY361" fmla="*/ 0 h 372655"/>
                <a:gd name="csX362" fmla="*/ 102619 w 454062"/>
                <a:gd name="csY362" fmla="*/ 831 h 372655"/>
                <a:gd name="csX363" fmla="*/ 109860 w 454062"/>
                <a:gd name="csY363" fmla="*/ 2085 h 372655"/>
                <a:gd name="csX364" fmla="*/ 116855 w 454062"/>
                <a:gd name="csY364" fmla="*/ 3285 h 372655"/>
                <a:gd name="csX365" fmla="*/ 124228 w 454062"/>
                <a:gd name="csY365" fmla="*/ 4708 h 372655"/>
                <a:gd name="csX366" fmla="*/ 126590 w 454062"/>
                <a:gd name="csY366" fmla="*/ 5862 h 372655"/>
                <a:gd name="csX367" fmla="*/ 133708 w 454062"/>
                <a:gd name="csY367" fmla="*/ 10108 h 372655"/>
                <a:gd name="csX368" fmla="*/ 138333 w 454062"/>
                <a:gd name="csY368" fmla="*/ 12862 h 372655"/>
                <a:gd name="csX369" fmla="*/ 143736 w 454062"/>
                <a:gd name="csY369" fmla="*/ 16070 h 372655"/>
                <a:gd name="csX370" fmla="*/ 150485 w 454062"/>
                <a:gd name="csY370" fmla="*/ 20078 h 372655"/>
                <a:gd name="csX371" fmla="*/ 155117 w 454062"/>
                <a:gd name="csY371" fmla="*/ 22824 h 372655"/>
                <a:gd name="csX372" fmla="*/ 161051 w 454062"/>
                <a:gd name="csY372" fmla="*/ 26340 h 372655"/>
                <a:gd name="csX373" fmla="*/ 165676 w 454062"/>
                <a:gd name="csY373" fmla="*/ 30348 h 372655"/>
                <a:gd name="csX374" fmla="*/ 171532 w 454062"/>
                <a:gd name="csY374" fmla="*/ 35418 h 372655"/>
                <a:gd name="csX375" fmla="*/ 177965 w 454062"/>
                <a:gd name="csY375" fmla="*/ 40972 h 372655"/>
                <a:gd name="csX376" fmla="*/ 183260 w 454062"/>
                <a:gd name="csY376" fmla="*/ 45280 h 372655"/>
                <a:gd name="csX377" fmla="*/ 190555 w 454062"/>
                <a:gd name="csY377" fmla="*/ 51203 h 372655"/>
                <a:gd name="csX378" fmla="*/ 197743 w 454062"/>
                <a:gd name="csY378" fmla="*/ 57027 h 372655"/>
                <a:gd name="csX379" fmla="*/ 204784 w 454062"/>
                <a:gd name="csY379" fmla="*/ 62712 h 372655"/>
                <a:gd name="csX380" fmla="*/ 210417 w 454062"/>
                <a:gd name="csY380" fmla="*/ 67258 h 372655"/>
                <a:gd name="csX381" fmla="*/ 217550 w 454062"/>
                <a:gd name="csY381" fmla="*/ 72997 h 372655"/>
                <a:gd name="csX382" fmla="*/ 218105 w 454062"/>
                <a:gd name="csY382" fmla="*/ 73213 h 372655"/>
                <a:gd name="csX383" fmla="*/ 225315 w 454062"/>
                <a:gd name="csY383" fmla="*/ 73859 h 372655"/>
                <a:gd name="csX384" fmla="*/ 235004 w 454062"/>
                <a:gd name="csY384" fmla="*/ 74736 h 372655"/>
                <a:gd name="csX385" fmla="*/ 244739 w 454062"/>
                <a:gd name="csY385" fmla="*/ 75613 h 372655"/>
                <a:gd name="csX386" fmla="*/ 253527 w 454062"/>
                <a:gd name="csY386" fmla="*/ 76405 h 372655"/>
                <a:gd name="csX387" fmla="*/ 257359 w 454062"/>
                <a:gd name="csY387" fmla="*/ 75597 h 372655"/>
                <a:gd name="csX388" fmla="*/ 42764 w 454062"/>
                <a:gd name="csY388" fmla="*/ 157464 h 372655"/>
                <a:gd name="csX389" fmla="*/ 42564 w 454062"/>
                <a:gd name="csY389" fmla="*/ 157787 h 372655"/>
                <a:gd name="csX390" fmla="*/ 41656 w 454062"/>
                <a:gd name="csY390" fmla="*/ 156949 h 372655"/>
                <a:gd name="csX391" fmla="*/ 41710 w 454062"/>
                <a:gd name="csY391" fmla="*/ 155110 h 372655"/>
                <a:gd name="csX392" fmla="*/ 42495 w 454062"/>
                <a:gd name="csY392" fmla="*/ 154064 h 372655"/>
                <a:gd name="csX393" fmla="*/ 42433 w 454062"/>
                <a:gd name="csY393" fmla="*/ 155495 h 372655"/>
                <a:gd name="csX394" fmla="*/ 42772 w 454062"/>
                <a:gd name="csY394" fmla="*/ 156941 h 372655"/>
                <a:gd name="csX395" fmla="*/ 42764 w 454062"/>
                <a:gd name="csY395" fmla="*/ 157464 h 372655"/>
                <a:gd name="csX396" fmla="*/ 49382 w 454062"/>
                <a:gd name="csY396" fmla="*/ 165311 h 372655"/>
                <a:gd name="csX397" fmla="*/ 48812 w 454062"/>
                <a:gd name="csY397" fmla="*/ 165311 h 372655"/>
                <a:gd name="csX398" fmla="*/ 47296 w 454062"/>
                <a:gd name="csY398" fmla="*/ 163703 h 372655"/>
                <a:gd name="csX399" fmla="*/ 46411 w 454062"/>
                <a:gd name="csY399" fmla="*/ 162518 h 372655"/>
                <a:gd name="csX400" fmla="*/ 45503 w 454062"/>
                <a:gd name="csY400" fmla="*/ 161718 h 372655"/>
                <a:gd name="csX401" fmla="*/ 41363 w 454062"/>
                <a:gd name="csY401" fmla="*/ 160111 h 372655"/>
                <a:gd name="csX402" fmla="*/ 40801 w 454062"/>
                <a:gd name="csY402" fmla="*/ 159072 h 372655"/>
                <a:gd name="csX403" fmla="*/ 41433 w 454062"/>
                <a:gd name="csY403" fmla="*/ 158034 h 372655"/>
                <a:gd name="csX404" fmla="*/ 41879 w 454062"/>
                <a:gd name="csY404" fmla="*/ 159064 h 372655"/>
                <a:gd name="csX405" fmla="*/ 42633 w 454062"/>
                <a:gd name="csY405" fmla="*/ 159672 h 372655"/>
                <a:gd name="csX406" fmla="*/ 46058 w 454062"/>
                <a:gd name="csY406" fmla="*/ 161126 h 372655"/>
                <a:gd name="csX407" fmla="*/ 49874 w 454062"/>
                <a:gd name="csY407" fmla="*/ 164296 h 372655"/>
                <a:gd name="csX408" fmla="*/ 50529 w 454062"/>
                <a:gd name="csY408" fmla="*/ 164557 h 372655"/>
                <a:gd name="csX409" fmla="*/ 49382 w 454062"/>
                <a:gd name="csY409" fmla="*/ 165311 h 372655"/>
                <a:gd name="csX410" fmla="*/ 159227 w 454062"/>
                <a:gd name="csY410" fmla="*/ 364901 h 372655"/>
                <a:gd name="csX411" fmla="*/ 160897 w 454062"/>
                <a:gd name="csY411" fmla="*/ 365032 h 372655"/>
                <a:gd name="csX412" fmla="*/ 160204 w 454062"/>
                <a:gd name="csY412" fmla="*/ 364316 h 372655"/>
                <a:gd name="csX413" fmla="*/ 160058 w 454062"/>
                <a:gd name="csY413" fmla="*/ 363970 h 372655"/>
                <a:gd name="csX414" fmla="*/ 160781 w 454062"/>
                <a:gd name="csY414" fmla="*/ 362939 h 372655"/>
                <a:gd name="csX415" fmla="*/ 163167 w 454062"/>
                <a:gd name="csY415" fmla="*/ 365063 h 372655"/>
                <a:gd name="csX416" fmla="*/ 163098 w 454062"/>
                <a:gd name="csY416" fmla="*/ 367578 h 372655"/>
                <a:gd name="csX417" fmla="*/ 162897 w 454062"/>
                <a:gd name="csY417" fmla="*/ 368155 h 372655"/>
                <a:gd name="csX418" fmla="*/ 162251 w 454062"/>
                <a:gd name="csY418" fmla="*/ 367617 h 372655"/>
                <a:gd name="csX419" fmla="*/ 161828 w 454062"/>
                <a:gd name="csY419" fmla="*/ 367086 h 372655"/>
                <a:gd name="csX420" fmla="*/ 161697 w 454062"/>
                <a:gd name="csY420" fmla="*/ 366517 h 372655"/>
                <a:gd name="csX421" fmla="*/ 161035 w 454062"/>
                <a:gd name="csY421" fmla="*/ 365901 h 372655"/>
                <a:gd name="csX422" fmla="*/ 158711 w 454062"/>
                <a:gd name="csY422" fmla="*/ 366301 h 372655"/>
                <a:gd name="csX423" fmla="*/ 157264 w 454062"/>
                <a:gd name="csY423" fmla="*/ 365616 h 372655"/>
                <a:gd name="csX424" fmla="*/ 155194 w 454062"/>
                <a:gd name="csY424" fmla="*/ 363501 h 372655"/>
                <a:gd name="csX425" fmla="*/ 154640 w 454062"/>
                <a:gd name="csY425" fmla="*/ 361970 h 372655"/>
                <a:gd name="csX426" fmla="*/ 155502 w 454062"/>
                <a:gd name="csY426" fmla="*/ 361670 h 372655"/>
                <a:gd name="csX427" fmla="*/ 156418 w 454062"/>
                <a:gd name="csY427" fmla="*/ 360932 h 372655"/>
                <a:gd name="csX428" fmla="*/ 156995 w 454062"/>
                <a:gd name="csY428" fmla="*/ 359724 h 372655"/>
                <a:gd name="csX429" fmla="*/ 156464 w 454062"/>
                <a:gd name="csY429" fmla="*/ 358470 h 372655"/>
                <a:gd name="csX430" fmla="*/ 157695 w 454062"/>
                <a:gd name="csY430" fmla="*/ 358670 h 372655"/>
                <a:gd name="csX431" fmla="*/ 158357 w 454062"/>
                <a:gd name="csY431" fmla="*/ 359955 h 372655"/>
                <a:gd name="csX432" fmla="*/ 158488 w 454062"/>
                <a:gd name="csY432" fmla="*/ 362870 h 372655"/>
                <a:gd name="csX433" fmla="*/ 158673 w 454062"/>
                <a:gd name="csY433" fmla="*/ 363486 h 372655"/>
                <a:gd name="csX434" fmla="*/ 158334 w 454062"/>
                <a:gd name="csY434" fmla="*/ 364155 h 372655"/>
                <a:gd name="csX435" fmla="*/ 159227 w 454062"/>
                <a:gd name="csY435" fmla="*/ 364901 h 3726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</a:cxnLst>
              <a:rect l="l" t="t" r="r" b="b"/>
              <a:pathLst>
                <a:path w="454062" h="372655">
                  <a:moveTo>
                    <a:pt x="257359" y="75597"/>
                  </a:moveTo>
                  <a:lnTo>
                    <a:pt x="261530" y="76128"/>
                  </a:lnTo>
                  <a:lnTo>
                    <a:pt x="267094" y="76836"/>
                  </a:lnTo>
                  <a:lnTo>
                    <a:pt x="270472" y="77320"/>
                  </a:lnTo>
                  <a:lnTo>
                    <a:pt x="276828" y="78221"/>
                  </a:lnTo>
                  <a:lnTo>
                    <a:pt x="278729" y="81944"/>
                  </a:lnTo>
                  <a:lnTo>
                    <a:pt x="279422" y="84552"/>
                  </a:lnTo>
                  <a:lnTo>
                    <a:pt x="280060" y="87090"/>
                  </a:lnTo>
                  <a:lnTo>
                    <a:pt x="281969" y="89406"/>
                  </a:lnTo>
                  <a:lnTo>
                    <a:pt x="286302" y="89352"/>
                  </a:lnTo>
                  <a:lnTo>
                    <a:pt x="290141" y="89306"/>
                  </a:lnTo>
                  <a:lnTo>
                    <a:pt x="294875" y="89229"/>
                  </a:lnTo>
                  <a:lnTo>
                    <a:pt x="298630" y="89175"/>
                  </a:lnTo>
                  <a:lnTo>
                    <a:pt x="299838" y="91475"/>
                  </a:lnTo>
                  <a:lnTo>
                    <a:pt x="300369" y="93768"/>
                  </a:lnTo>
                  <a:lnTo>
                    <a:pt x="302600" y="99191"/>
                  </a:lnTo>
                  <a:lnTo>
                    <a:pt x="305786" y="103415"/>
                  </a:lnTo>
                  <a:lnTo>
                    <a:pt x="306548" y="104953"/>
                  </a:lnTo>
                  <a:lnTo>
                    <a:pt x="307056" y="107269"/>
                  </a:lnTo>
                  <a:lnTo>
                    <a:pt x="306502" y="108130"/>
                  </a:lnTo>
                  <a:lnTo>
                    <a:pt x="306287" y="109123"/>
                  </a:lnTo>
                  <a:lnTo>
                    <a:pt x="308649" y="111430"/>
                  </a:lnTo>
                  <a:lnTo>
                    <a:pt x="312543" y="113384"/>
                  </a:lnTo>
                  <a:lnTo>
                    <a:pt x="314067" y="113877"/>
                  </a:lnTo>
                  <a:lnTo>
                    <a:pt x="315798" y="114738"/>
                  </a:lnTo>
                  <a:lnTo>
                    <a:pt x="314451" y="116069"/>
                  </a:lnTo>
                  <a:lnTo>
                    <a:pt x="316752" y="119146"/>
                  </a:lnTo>
                  <a:lnTo>
                    <a:pt x="319423" y="122277"/>
                  </a:lnTo>
                  <a:lnTo>
                    <a:pt x="322285" y="122985"/>
                  </a:lnTo>
                  <a:lnTo>
                    <a:pt x="326149" y="127708"/>
                  </a:lnTo>
                  <a:lnTo>
                    <a:pt x="331974" y="130762"/>
                  </a:lnTo>
                  <a:lnTo>
                    <a:pt x="335506" y="134763"/>
                  </a:lnTo>
                  <a:lnTo>
                    <a:pt x="335176" y="134840"/>
                  </a:lnTo>
                  <a:lnTo>
                    <a:pt x="334137" y="134432"/>
                  </a:lnTo>
                  <a:lnTo>
                    <a:pt x="332836" y="133886"/>
                  </a:lnTo>
                  <a:lnTo>
                    <a:pt x="332443" y="134378"/>
                  </a:lnTo>
                  <a:lnTo>
                    <a:pt x="332513" y="136055"/>
                  </a:lnTo>
                  <a:lnTo>
                    <a:pt x="332859" y="138024"/>
                  </a:lnTo>
                  <a:lnTo>
                    <a:pt x="334660" y="139725"/>
                  </a:lnTo>
                  <a:lnTo>
                    <a:pt x="336261" y="140948"/>
                  </a:lnTo>
                  <a:lnTo>
                    <a:pt x="336884" y="143263"/>
                  </a:lnTo>
                  <a:lnTo>
                    <a:pt x="335622" y="148241"/>
                  </a:lnTo>
                  <a:lnTo>
                    <a:pt x="335183" y="148241"/>
                  </a:lnTo>
                  <a:lnTo>
                    <a:pt x="334337" y="147810"/>
                  </a:lnTo>
                  <a:lnTo>
                    <a:pt x="333436" y="147710"/>
                  </a:lnTo>
                  <a:lnTo>
                    <a:pt x="332952" y="147994"/>
                  </a:lnTo>
                  <a:lnTo>
                    <a:pt x="334021" y="151571"/>
                  </a:lnTo>
                  <a:lnTo>
                    <a:pt x="335091" y="154310"/>
                  </a:lnTo>
                  <a:lnTo>
                    <a:pt x="336368" y="156479"/>
                  </a:lnTo>
                  <a:lnTo>
                    <a:pt x="337438" y="159649"/>
                  </a:lnTo>
                  <a:lnTo>
                    <a:pt x="338354" y="161003"/>
                  </a:lnTo>
                  <a:lnTo>
                    <a:pt x="342101" y="164365"/>
                  </a:lnTo>
                  <a:lnTo>
                    <a:pt x="343256" y="167173"/>
                  </a:lnTo>
                  <a:lnTo>
                    <a:pt x="344325" y="172396"/>
                  </a:lnTo>
                  <a:lnTo>
                    <a:pt x="346680" y="175304"/>
                  </a:lnTo>
                  <a:lnTo>
                    <a:pt x="347950" y="177542"/>
                  </a:lnTo>
                  <a:lnTo>
                    <a:pt x="349651" y="179443"/>
                  </a:lnTo>
                  <a:lnTo>
                    <a:pt x="350759" y="182035"/>
                  </a:lnTo>
                  <a:lnTo>
                    <a:pt x="352328" y="184028"/>
                  </a:lnTo>
                  <a:lnTo>
                    <a:pt x="353144" y="184528"/>
                  </a:lnTo>
                  <a:lnTo>
                    <a:pt x="354368" y="184735"/>
                  </a:lnTo>
                  <a:lnTo>
                    <a:pt x="355891" y="184743"/>
                  </a:lnTo>
                  <a:lnTo>
                    <a:pt x="357715" y="184228"/>
                  </a:lnTo>
                  <a:lnTo>
                    <a:pt x="359662" y="183743"/>
                  </a:lnTo>
                  <a:lnTo>
                    <a:pt x="361178" y="184751"/>
                  </a:lnTo>
                  <a:lnTo>
                    <a:pt x="362748" y="184597"/>
                  </a:lnTo>
                  <a:lnTo>
                    <a:pt x="362910" y="185535"/>
                  </a:lnTo>
                  <a:lnTo>
                    <a:pt x="361856" y="186812"/>
                  </a:lnTo>
                  <a:lnTo>
                    <a:pt x="360562" y="190028"/>
                  </a:lnTo>
                  <a:lnTo>
                    <a:pt x="362402" y="190536"/>
                  </a:lnTo>
                  <a:lnTo>
                    <a:pt x="364164" y="190790"/>
                  </a:lnTo>
                  <a:lnTo>
                    <a:pt x="365411" y="191305"/>
                  </a:lnTo>
                  <a:lnTo>
                    <a:pt x="366142" y="191305"/>
                  </a:lnTo>
                  <a:lnTo>
                    <a:pt x="366142" y="191974"/>
                  </a:lnTo>
                  <a:lnTo>
                    <a:pt x="366226" y="195021"/>
                  </a:lnTo>
                  <a:lnTo>
                    <a:pt x="366665" y="196182"/>
                  </a:lnTo>
                  <a:lnTo>
                    <a:pt x="367466" y="197213"/>
                  </a:lnTo>
                  <a:lnTo>
                    <a:pt x="368651" y="198752"/>
                  </a:lnTo>
                  <a:lnTo>
                    <a:pt x="369836" y="200290"/>
                  </a:lnTo>
                  <a:lnTo>
                    <a:pt x="371021" y="201829"/>
                  </a:lnTo>
                  <a:lnTo>
                    <a:pt x="372206" y="203367"/>
                  </a:lnTo>
                  <a:lnTo>
                    <a:pt x="373391" y="204906"/>
                  </a:lnTo>
                  <a:lnTo>
                    <a:pt x="374584" y="206445"/>
                  </a:lnTo>
                  <a:lnTo>
                    <a:pt x="375769" y="207975"/>
                  </a:lnTo>
                  <a:lnTo>
                    <a:pt x="376954" y="209514"/>
                  </a:lnTo>
                  <a:lnTo>
                    <a:pt x="378139" y="211045"/>
                  </a:lnTo>
                  <a:lnTo>
                    <a:pt x="379324" y="212576"/>
                  </a:lnTo>
                  <a:lnTo>
                    <a:pt x="380509" y="214107"/>
                  </a:lnTo>
                  <a:lnTo>
                    <a:pt x="381694" y="215637"/>
                  </a:lnTo>
                  <a:lnTo>
                    <a:pt x="382879" y="217168"/>
                  </a:lnTo>
                  <a:lnTo>
                    <a:pt x="384064" y="218699"/>
                  </a:lnTo>
                  <a:lnTo>
                    <a:pt x="385257" y="220230"/>
                  </a:lnTo>
                  <a:lnTo>
                    <a:pt x="386443" y="221753"/>
                  </a:lnTo>
                  <a:lnTo>
                    <a:pt x="387420" y="223015"/>
                  </a:lnTo>
                  <a:lnTo>
                    <a:pt x="389236" y="223253"/>
                  </a:lnTo>
                  <a:lnTo>
                    <a:pt x="389813" y="223330"/>
                  </a:lnTo>
                  <a:lnTo>
                    <a:pt x="391452" y="223546"/>
                  </a:lnTo>
                  <a:lnTo>
                    <a:pt x="393991" y="223876"/>
                  </a:lnTo>
                  <a:lnTo>
                    <a:pt x="397285" y="224315"/>
                  </a:lnTo>
                  <a:lnTo>
                    <a:pt x="401187" y="224830"/>
                  </a:lnTo>
                  <a:lnTo>
                    <a:pt x="405535" y="225400"/>
                  </a:lnTo>
                  <a:lnTo>
                    <a:pt x="410191" y="226015"/>
                  </a:lnTo>
                  <a:lnTo>
                    <a:pt x="414992" y="226646"/>
                  </a:lnTo>
                  <a:lnTo>
                    <a:pt x="419802" y="227276"/>
                  </a:lnTo>
                  <a:lnTo>
                    <a:pt x="424450" y="227892"/>
                  </a:lnTo>
                  <a:lnTo>
                    <a:pt x="428798" y="228469"/>
                  </a:lnTo>
                  <a:lnTo>
                    <a:pt x="432700" y="228977"/>
                  </a:lnTo>
                  <a:lnTo>
                    <a:pt x="436001" y="229415"/>
                  </a:lnTo>
                  <a:lnTo>
                    <a:pt x="438540" y="229746"/>
                  </a:lnTo>
                  <a:lnTo>
                    <a:pt x="440180" y="229961"/>
                  </a:lnTo>
                  <a:lnTo>
                    <a:pt x="440757" y="230038"/>
                  </a:lnTo>
                  <a:lnTo>
                    <a:pt x="442473" y="230261"/>
                  </a:lnTo>
                  <a:lnTo>
                    <a:pt x="442796" y="230208"/>
                  </a:lnTo>
                  <a:lnTo>
                    <a:pt x="444235" y="228338"/>
                  </a:lnTo>
                  <a:lnTo>
                    <a:pt x="445821" y="230977"/>
                  </a:lnTo>
                  <a:lnTo>
                    <a:pt x="447136" y="233162"/>
                  </a:lnTo>
                  <a:lnTo>
                    <a:pt x="448937" y="236162"/>
                  </a:lnTo>
                  <a:lnTo>
                    <a:pt x="450861" y="239347"/>
                  </a:lnTo>
                  <a:lnTo>
                    <a:pt x="452693" y="242393"/>
                  </a:lnTo>
                  <a:lnTo>
                    <a:pt x="454062" y="244655"/>
                  </a:lnTo>
                  <a:lnTo>
                    <a:pt x="453331" y="247001"/>
                  </a:lnTo>
                  <a:lnTo>
                    <a:pt x="452539" y="249563"/>
                  </a:lnTo>
                  <a:lnTo>
                    <a:pt x="451746" y="252124"/>
                  </a:lnTo>
                  <a:lnTo>
                    <a:pt x="450953" y="254678"/>
                  </a:lnTo>
                  <a:lnTo>
                    <a:pt x="450153" y="257232"/>
                  </a:lnTo>
                  <a:lnTo>
                    <a:pt x="449360" y="259786"/>
                  </a:lnTo>
                  <a:lnTo>
                    <a:pt x="448568" y="262340"/>
                  </a:lnTo>
                  <a:lnTo>
                    <a:pt x="447775" y="264887"/>
                  </a:lnTo>
                  <a:lnTo>
                    <a:pt x="446983" y="267433"/>
                  </a:lnTo>
                  <a:lnTo>
                    <a:pt x="446182" y="269980"/>
                  </a:lnTo>
                  <a:lnTo>
                    <a:pt x="445389" y="272526"/>
                  </a:lnTo>
                  <a:lnTo>
                    <a:pt x="444597" y="275064"/>
                  </a:lnTo>
                  <a:lnTo>
                    <a:pt x="443804" y="277603"/>
                  </a:lnTo>
                  <a:lnTo>
                    <a:pt x="443004" y="280142"/>
                  </a:lnTo>
                  <a:lnTo>
                    <a:pt x="442211" y="282680"/>
                  </a:lnTo>
                  <a:lnTo>
                    <a:pt x="441419" y="285211"/>
                  </a:lnTo>
                  <a:lnTo>
                    <a:pt x="440626" y="287742"/>
                  </a:lnTo>
                  <a:lnTo>
                    <a:pt x="439672" y="290789"/>
                  </a:lnTo>
                  <a:lnTo>
                    <a:pt x="437371" y="291596"/>
                  </a:lnTo>
                  <a:lnTo>
                    <a:pt x="433662" y="292904"/>
                  </a:lnTo>
                  <a:lnTo>
                    <a:pt x="429945" y="294212"/>
                  </a:lnTo>
                  <a:lnTo>
                    <a:pt x="426235" y="295520"/>
                  </a:lnTo>
                  <a:lnTo>
                    <a:pt x="422526" y="296827"/>
                  </a:lnTo>
                  <a:lnTo>
                    <a:pt x="418810" y="298135"/>
                  </a:lnTo>
                  <a:lnTo>
                    <a:pt x="415100" y="299435"/>
                  </a:lnTo>
                  <a:lnTo>
                    <a:pt x="411391" y="300743"/>
                  </a:lnTo>
                  <a:lnTo>
                    <a:pt x="407674" y="302051"/>
                  </a:lnTo>
                  <a:lnTo>
                    <a:pt x="403965" y="303351"/>
                  </a:lnTo>
                  <a:lnTo>
                    <a:pt x="400248" y="304651"/>
                  </a:lnTo>
                  <a:lnTo>
                    <a:pt x="396539" y="305959"/>
                  </a:lnTo>
                  <a:lnTo>
                    <a:pt x="392829" y="307259"/>
                  </a:lnTo>
                  <a:lnTo>
                    <a:pt x="389113" y="308559"/>
                  </a:lnTo>
                  <a:lnTo>
                    <a:pt x="385404" y="309859"/>
                  </a:lnTo>
                  <a:lnTo>
                    <a:pt x="381686" y="311159"/>
                  </a:lnTo>
                  <a:lnTo>
                    <a:pt x="377977" y="312459"/>
                  </a:lnTo>
                  <a:lnTo>
                    <a:pt x="374930" y="313528"/>
                  </a:lnTo>
                  <a:lnTo>
                    <a:pt x="369859" y="314244"/>
                  </a:lnTo>
                  <a:lnTo>
                    <a:pt x="364933" y="314936"/>
                  </a:lnTo>
                  <a:lnTo>
                    <a:pt x="359393" y="315721"/>
                  </a:lnTo>
                  <a:lnTo>
                    <a:pt x="352736" y="316667"/>
                  </a:lnTo>
                  <a:lnTo>
                    <a:pt x="347511" y="317406"/>
                  </a:lnTo>
                  <a:lnTo>
                    <a:pt x="339893" y="318483"/>
                  </a:lnTo>
                  <a:lnTo>
                    <a:pt x="333052" y="319444"/>
                  </a:lnTo>
                  <a:lnTo>
                    <a:pt x="326641" y="320352"/>
                  </a:lnTo>
                  <a:lnTo>
                    <a:pt x="320231" y="321260"/>
                  </a:lnTo>
                  <a:lnTo>
                    <a:pt x="314775" y="322029"/>
                  </a:lnTo>
                  <a:lnTo>
                    <a:pt x="311519" y="322921"/>
                  </a:lnTo>
                  <a:lnTo>
                    <a:pt x="307695" y="324883"/>
                  </a:lnTo>
                  <a:lnTo>
                    <a:pt x="301823" y="327891"/>
                  </a:lnTo>
                  <a:lnTo>
                    <a:pt x="295836" y="330945"/>
                  </a:lnTo>
                  <a:lnTo>
                    <a:pt x="292735" y="332530"/>
                  </a:lnTo>
                  <a:lnTo>
                    <a:pt x="289488" y="336592"/>
                  </a:lnTo>
                  <a:lnTo>
                    <a:pt x="287841" y="338646"/>
                  </a:lnTo>
                  <a:lnTo>
                    <a:pt x="284870" y="342361"/>
                  </a:lnTo>
                  <a:lnTo>
                    <a:pt x="282623" y="345161"/>
                  </a:lnTo>
                  <a:lnTo>
                    <a:pt x="279937" y="348508"/>
                  </a:lnTo>
                  <a:lnTo>
                    <a:pt x="278768" y="351477"/>
                  </a:lnTo>
                  <a:lnTo>
                    <a:pt x="276959" y="356062"/>
                  </a:lnTo>
                  <a:lnTo>
                    <a:pt x="275397" y="357216"/>
                  </a:lnTo>
                  <a:lnTo>
                    <a:pt x="272842" y="358708"/>
                  </a:lnTo>
                  <a:lnTo>
                    <a:pt x="270518" y="359770"/>
                  </a:lnTo>
                  <a:lnTo>
                    <a:pt x="266894" y="359616"/>
                  </a:lnTo>
                  <a:lnTo>
                    <a:pt x="264824" y="356801"/>
                  </a:lnTo>
                  <a:lnTo>
                    <a:pt x="262631" y="353808"/>
                  </a:lnTo>
                  <a:lnTo>
                    <a:pt x="261530" y="352608"/>
                  </a:lnTo>
                  <a:lnTo>
                    <a:pt x="260545" y="352546"/>
                  </a:lnTo>
                  <a:lnTo>
                    <a:pt x="256905" y="352923"/>
                  </a:lnTo>
                  <a:lnTo>
                    <a:pt x="252519" y="353385"/>
                  </a:lnTo>
                  <a:lnTo>
                    <a:pt x="247347" y="352900"/>
                  </a:lnTo>
                  <a:lnTo>
                    <a:pt x="241383" y="352331"/>
                  </a:lnTo>
                  <a:lnTo>
                    <a:pt x="235789" y="351800"/>
                  </a:lnTo>
                  <a:lnTo>
                    <a:pt x="233003" y="351400"/>
                  </a:lnTo>
                  <a:lnTo>
                    <a:pt x="229332" y="349462"/>
                  </a:lnTo>
                  <a:lnTo>
                    <a:pt x="228386" y="349077"/>
                  </a:lnTo>
                  <a:lnTo>
                    <a:pt x="227424" y="348985"/>
                  </a:lnTo>
                  <a:lnTo>
                    <a:pt x="223068" y="348938"/>
                  </a:lnTo>
                  <a:lnTo>
                    <a:pt x="218751" y="348892"/>
                  </a:lnTo>
                  <a:lnTo>
                    <a:pt x="214426" y="349508"/>
                  </a:lnTo>
                  <a:lnTo>
                    <a:pt x="210286" y="349285"/>
                  </a:lnTo>
                  <a:lnTo>
                    <a:pt x="205992" y="349639"/>
                  </a:lnTo>
                  <a:lnTo>
                    <a:pt x="204484" y="350377"/>
                  </a:lnTo>
                  <a:lnTo>
                    <a:pt x="202806" y="350339"/>
                  </a:lnTo>
                  <a:lnTo>
                    <a:pt x="201759" y="350992"/>
                  </a:lnTo>
                  <a:lnTo>
                    <a:pt x="200836" y="351300"/>
                  </a:lnTo>
                  <a:lnTo>
                    <a:pt x="199743" y="350739"/>
                  </a:lnTo>
                  <a:lnTo>
                    <a:pt x="198404" y="350862"/>
                  </a:lnTo>
                  <a:lnTo>
                    <a:pt x="196434" y="350377"/>
                  </a:lnTo>
                  <a:lnTo>
                    <a:pt x="195149" y="349108"/>
                  </a:lnTo>
                  <a:lnTo>
                    <a:pt x="193933" y="347992"/>
                  </a:lnTo>
                  <a:lnTo>
                    <a:pt x="192679" y="347377"/>
                  </a:lnTo>
                  <a:lnTo>
                    <a:pt x="191278" y="346992"/>
                  </a:lnTo>
                  <a:lnTo>
                    <a:pt x="190062" y="346985"/>
                  </a:lnTo>
                  <a:lnTo>
                    <a:pt x="188508" y="347662"/>
                  </a:lnTo>
                  <a:lnTo>
                    <a:pt x="187561" y="348315"/>
                  </a:lnTo>
                  <a:lnTo>
                    <a:pt x="185160" y="350508"/>
                  </a:lnTo>
                  <a:lnTo>
                    <a:pt x="185060" y="351292"/>
                  </a:lnTo>
                  <a:lnTo>
                    <a:pt x="186153" y="352600"/>
                  </a:lnTo>
                  <a:lnTo>
                    <a:pt x="185822" y="353216"/>
                  </a:lnTo>
                  <a:lnTo>
                    <a:pt x="184406" y="353985"/>
                  </a:lnTo>
                  <a:lnTo>
                    <a:pt x="183967" y="356054"/>
                  </a:lnTo>
                  <a:lnTo>
                    <a:pt x="183760" y="357185"/>
                  </a:lnTo>
                  <a:lnTo>
                    <a:pt x="183552" y="359893"/>
                  </a:lnTo>
                  <a:lnTo>
                    <a:pt x="184183" y="362024"/>
                  </a:lnTo>
                  <a:lnTo>
                    <a:pt x="185022" y="362809"/>
                  </a:lnTo>
                  <a:lnTo>
                    <a:pt x="185060" y="363724"/>
                  </a:lnTo>
                  <a:lnTo>
                    <a:pt x="184599" y="365555"/>
                  </a:lnTo>
                  <a:lnTo>
                    <a:pt x="183298" y="366117"/>
                  </a:lnTo>
                  <a:lnTo>
                    <a:pt x="182344" y="367855"/>
                  </a:lnTo>
                  <a:lnTo>
                    <a:pt x="181759" y="368663"/>
                  </a:lnTo>
                  <a:lnTo>
                    <a:pt x="180743" y="369586"/>
                  </a:lnTo>
                  <a:lnTo>
                    <a:pt x="176703" y="372655"/>
                  </a:lnTo>
                  <a:lnTo>
                    <a:pt x="176503" y="370871"/>
                  </a:lnTo>
                  <a:lnTo>
                    <a:pt x="175218" y="368225"/>
                  </a:lnTo>
                  <a:lnTo>
                    <a:pt x="175125" y="366355"/>
                  </a:lnTo>
                  <a:lnTo>
                    <a:pt x="174525" y="364478"/>
                  </a:lnTo>
                  <a:lnTo>
                    <a:pt x="173417" y="363032"/>
                  </a:lnTo>
                  <a:lnTo>
                    <a:pt x="171370" y="361524"/>
                  </a:lnTo>
                  <a:lnTo>
                    <a:pt x="171185" y="359478"/>
                  </a:lnTo>
                  <a:lnTo>
                    <a:pt x="169692" y="357454"/>
                  </a:lnTo>
                  <a:lnTo>
                    <a:pt x="167715" y="355824"/>
                  </a:lnTo>
                  <a:lnTo>
                    <a:pt x="166614" y="352808"/>
                  </a:lnTo>
                  <a:lnTo>
                    <a:pt x="165783" y="348800"/>
                  </a:lnTo>
                  <a:lnTo>
                    <a:pt x="160566" y="343523"/>
                  </a:lnTo>
                  <a:lnTo>
                    <a:pt x="154040" y="338646"/>
                  </a:lnTo>
                  <a:lnTo>
                    <a:pt x="152055" y="335899"/>
                  </a:lnTo>
                  <a:lnTo>
                    <a:pt x="148807" y="330291"/>
                  </a:lnTo>
                  <a:lnTo>
                    <a:pt x="147168" y="325852"/>
                  </a:lnTo>
                  <a:lnTo>
                    <a:pt x="142804" y="320737"/>
                  </a:lnTo>
                  <a:lnTo>
                    <a:pt x="142620" y="318767"/>
                  </a:lnTo>
                  <a:lnTo>
                    <a:pt x="141974" y="316367"/>
                  </a:lnTo>
                  <a:lnTo>
                    <a:pt x="140966" y="313690"/>
                  </a:lnTo>
                  <a:lnTo>
                    <a:pt x="140357" y="311582"/>
                  </a:lnTo>
                  <a:lnTo>
                    <a:pt x="135979" y="302305"/>
                  </a:lnTo>
                  <a:lnTo>
                    <a:pt x="134563" y="300828"/>
                  </a:lnTo>
                  <a:lnTo>
                    <a:pt x="133347" y="298751"/>
                  </a:lnTo>
                  <a:lnTo>
                    <a:pt x="133032" y="297143"/>
                  </a:lnTo>
                  <a:lnTo>
                    <a:pt x="132646" y="296266"/>
                  </a:lnTo>
                  <a:lnTo>
                    <a:pt x="129553" y="294743"/>
                  </a:lnTo>
                  <a:lnTo>
                    <a:pt x="126667" y="290835"/>
                  </a:lnTo>
                  <a:lnTo>
                    <a:pt x="117994" y="284603"/>
                  </a:lnTo>
                  <a:lnTo>
                    <a:pt x="113746" y="283980"/>
                  </a:lnTo>
                  <a:lnTo>
                    <a:pt x="110384" y="281750"/>
                  </a:lnTo>
                  <a:lnTo>
                    <a:pt x="107906" y="278834"/>
                  </a:lnTo>
                  <a:lnTo>
                    <a:pt x="105266" y="273803"/>
                  </a:lnTo>
                  <a:lnTo>
                    <a:pt x="100618" y="268356"/>
                  </a:lnTo>
                  <a:lnTo>
                    <a:pt x="96678" y="260617"/>
                  </a:lnTo>
                  <a:lnTo>
                    <a:pt x="97917" y="257794"/>
                  </a:lnTo>
                  <a:lnTo>
                    <a:pt x="97840" y="255809"/>
                  </a:lnTo>
                  <a:lnTo>
                    <a:pt x="96624" y="252463"/>
                  </a:lnTo>
                  <a:lnTo>
                    <a:pt x="95308" y="249878"/>
                  </a:lnTo>
                  <a:lnTo>
                    <a:pt x="94400" y="247432"/>
                  </a:lnTo>
                  <a:lnTo>
                    <a:pt x="95116" y="243916"/>
                  </a:lnTo>
                  <a:lnTo>
                    <a:pt x="95393" y="239977"/>
                  </a:lnTo>
                  <a:lnTo>
                    <a:pt x="96170" y="237885"/>
                  </a:lnTo>
                  <a:lnTo>
                    <a:pt x="96732" y="235585"/>
                  </a:lnTo>
                  <a:lnTo>
                    <a:pt x="96001" y="230954"/>
                  </a:lnTo>
                  <a:lnTo>
                    <a:pt x="94693" y="228469"/>
                  </a:lnTo>
                  <a:lnTo>
                    <a:pt x="94823" y="226815"/>
                  </a:lnTo>
                  <a:lnTo>
                    <a:pt x="93338" y="226007"/>
                  </a:lnTo>
                  <a:lnTo>
                    <a:pt x="92138" y="224207"/>
                  </a:lnTo>
                  <a:lnTo>
                    <a:pt x="93392" y="224207"/>
                  </a:lnTo>
                  <a:lnTo>
                    <a:pt x="91114" y="221707"/>
                  </a:lnTo>
                  <a:lnTo>
                    <a:pt x="90275" y="220314"/>
                  </a:lnTo>
                  <a:lnTo>
                    <a:pt x="89414" y="216914"/>
                  </a:lnTo>
                  <a:lnTo>
                    <a:pt x="88313" y="214314"/>
                  </a:lnTo>
                  <a:lnTo>
                    <a:pt x="84781" y="208406"/>
                  </a:lnTo>
                  <a:lnTo>
                    <a:pt x="83088" y="204798"/>
                  </a:lnTo>
                  <a:lnTo>
                    <a:pt x="79302" y="200129"/>
                  </a:lnTo>
                  <a:lnTo>
                    <a:pt x="75192" y="196674"/>
                  </a:lnTo>
                  <a:lnTo>
                    <a:pt x="72583" y="195105"/>
                  </a:lnTo>
                  <a:lnTo>
                    <a:pt x="71321" y="193674"/>
                  </a:lnTo>
                  <a:lnTo>
                    <a:pt x="69190" y="193628"/>
                  </a:lnTo>
                  <a:lnTo>
                    <a:pt x="66866" y="191582"/>
                  </a:lnTo>
                  <a:lnTo>
                    <a:pt x="65242" y="191505"/>
                  </a:lnTo>
                  <a:lnTo>
                    <a:pt x="63187" y="191174"/>
                  </a:lnTo>
                  <a:lnTo>
                    <a:pt x="60771" y="187228"/>
                  </a:lnTo>
                  <a:lnTo>
                    <a:pt x="58778" y="183528"/>
                  </a:lnTo>
                  <a:lnTo>
                    <a:pt x="55377" y="178704"/>
                  </a:lnTo>
                  <a:lnTo>
                    <a:pt x="56231" y="177442"/>
                  </a:lnTo>
                  <a:lnTo>
                    <a:pt x="57224" y="175388"/>
                  </a:lnTo>
                  <a:lnTo>
                    <a:pt x="56731" y="172696"/>
                  </a:lnTo>
                  <a:lnTo>
                    <a:pt x="56192" y="170865"/>
                  </a:lnTo>
                  <a:lnTo>
                    <a:pt x="54692" y="167526"/>
                  </a:lnTo>
                  <a:lnTo>
                    <a:pt x="49759" y="159203"/>
                  </a:lnTo>
                  <a:lnTo>
                    <a:pt x="48451" y="157980"/>
                  </a:lnTo>
                  <a:lnTo>
                    <a:pt x="46350" y="156572"/>
                  </a:lnTo>
                  <a:lnTo>
                    <a:pt x="45057" y="152956"/>
                  </a:lnTo>
                  <a:lnTo>
                    <a:pt x="44464" y="149710"/>
                  </a:lnTo>
                  <a:lnTo>
                    <a:pt x="41086" y="148133"/>
                  </a:lnTo>
                  <a:lnTo>
                    <a:pt x="35276" y="136394"/>
                  </a:lnTo>
                  <a:lnTo>
                    <a:pt x="31905" y="132278"/>
                  </a:lnTo>
                  <a:lnTo>
                    <a:pt x="30574" y="129509"/>
                  </a:lnTo>
                  <a:lnTo>
                    <a:pt x="26680" y="124947"/>
                  </a:lnTo>
                  <a:lnTo>
                    <a:pt x="24764" y="120400"/>
                  </a:lnTo>
                  <a:lnTo>
                    <a:pt x="20839" y="116200"/>
                  </a:lnTo>
                  <a:lnTo>
                    <a:pt x="17438" y="108899"/>
                  </a:lnTo>
                  <a:lnTo>
                    <a:pt x="12182" y="101584"/>
                  </a:lnTo>
                  <a:lnTo>
                    <a:pt x="9973" y="100314"/>
                  </a:lnTo>
                  <a:lnTo>
                    <a:pt x="4556" y="99791"/>
                  </a:lnTo>
                  <a:lnTo>
                    <a:pt x="2278" y="99253"/>
                  </a:lnTo>
                  <a:lnTo>
                    <a:pt x="185" y="100861"/>
                  </a:lnTo>
                  <a:lnTo>
                    <a:pt x="0" y="98822"/>
                  </a:lnTo>
                  <a:lnTo>
                    <a:pt x="1447" y="95998"/>
                  </a:lnTo>
                  <a:lnTo>
                    <a:pt x="3533" y="90060"/>
                  </a:lnTo>
                  <a:lnTo>
                    <a:pt x="3948" y="84844"/>
                  </a:lnTo>
                  <a:lnTo>
                    <a:pt x="7226" y="69289"/>
                  </a:lnTo>
                  <a:lnTo>
                    <a:pt x="11828" y="70089"/>
                  </a:lnTo>
                  <a:lnTo>
                    <a:pt x="15614" y="70751"/>
                  </a:lnTo>
                  <a:lnTo>
                    <a:pt x="21147" y="71720"/>
                  </a:lnTo>
                  <a:lnTo>
                    <a:pt x="26873" y="72720"/>
                  </a:lnTo>
                  <a:lnTo>
                    <a:pt x="30220" y="73305"/>
                  </a:lnTo>
                  <a:lnTo>
                    <a:pt x="31367" y="73051"/>
                  </a:lnTo>
                  <a:lnTo>
                    <a:pt x="36000" y="69235"/>
                  </a:lnTo>
                  <a:lnTo>
                    <a:pt x="40170" y="65789"/>
                  </a:lnTo>
                  <a:lnTo>
                    <a:pt x="42672" y="61566"/>
                  </a:lnTo>
                  <a:lnTo>
                    <a:pt x="45088" y="57465"/>
                  </a:lnTo>
                  <a:lnTo>
                    <a:pt x="46196" y="56619"/>
                  </a:lnTo>
                  <a:lnTo>
                    <a:pt x="49905" y="55850"/>
                  </a:lnTo>
                  <a:lnTo>
                    <a:pt x="55792" y="54627"/>
                  </a:lnTo>
                  <a:lnTo>
                    <a:pt x="61618" y="53419"/>
                  </a:lnTo>
                  <a:lnTo>
                    <a:pt x="62087" y="53003"/>
                  </a:lnTo>
                  <a:lnTo>
                    <a:pt x="63441" y="49703"/>
                  </a:lnTo>
                  <a:lnTo>
                    <a:pt x="65165" y="45511"/>
                  </a:lnTo>
                  <a:lnTo>
                    <a:pt x="65519" y="45072"/>
                  </a:lnTo>
                  <a:lnTo>
                    <a:pt x="65943" y="44641"/>
                  </a:lnTo>
                  <a:lnTo>
                    <a:pt x="70113" y="42287"/>
                  </a:lnTo>
                  <a:lnTo>
                    <a:pt x="72645" y="40856"/>
                  </a:lnTo>
                  <a:lnTo>
                    <a:pt x="69036" y="36633"/>
                  </a:lnTo>
                  <a:lnTo>
                    <a:pt x="65635" y="32640"/>
                  </a:lnTo>
                  <a:lnTo>
                    <a:pt x="61818" y="28163"/>
                  </a:lnTo>
                  <a:lnTo>
                    <a:pt x="58586" y="24671"/>
                  </a:lnTo>
                  <a:lnTo>
                    <a:pt x="53745" y="19440"/>
                  </a:lnTo>
                  <a:lnTo>
                    <a:pt x="50575" y="16009"/>
                  </a:lnTo>
                  <a:lnTo>
                    <a:pt x="56123" y="14378"/>
                  </a:lnTo>
                  <a:lnTo>
                    <a:pt x="62125" y="12616"/>
                  </a:lnTo>
                  <a:lnTo>
                    <a:pt x="68182" y="10839"/>
                  </a:lnTo>
                  <a:lnTo>
                    <a:pt x="75469" y="8700"/>
                  </a:lnTo>
                  <a:lnTo>
                    <a:pt x="81172" y="7024"/>
                  </a:lnTo>
                  <a:lnTo>
                    <a:pt x="89683" y="4515"/>
                  </a:lnTo>
                  <a:lnTo>
                    <a:pt x="93846" y="3292"/>
                  </a:lnTo>
                  <a:lnTo>
                    <a:pt x="94600" y="2969"/>
                  </a:lnTo>
                  <a:lnTo>
                    <a:pt x="97802" y="0"/>
                  </a:lnTo>
                  <a:lnTo>
                    <a:pt x="102619" y="831"/>
                  </a:lnTo>
                  <a:lnTo>
                    <a:pt x="109860" y="2085"/>
                  </a:lnTo>
                  <a:lnTo>
                    <a:pt x="116855" y="3285"/>
                  </a:lnTo>
                  <a:lnTo>
                    <a:pt x="124228" y="4708"/>
                  </a:lnTo>
                  <a:lnTo>
                    <a:pt x="126590" y="5862"/>
                  </a:lnTo>
                  <a:lnTo>
                    <a:pt x="133708" y="10108"/>
                  </a:lnTo>
                  <a:lnTo>
                    <a:pt x="138333" y="12862"/>
                  </a:lnTo>
                  <a:lnTo>
                    <a:pt x="143736" y="16070"/>
                  </a:lnTo>
                  <a:lnTo>
                    <a:pt x="150485" y="20078"/>
                  </a:lnTo>
                  <a:lnTo>
                    <a:pt x="155117" y="22824"/>
                  </a:lnTo>
                  <a:lnTo>
                    <a:pt x="161051" y="26340"/>
                  </a:lnTo>
                  <a:lnTo>
                    <a:pt x="165676" y="30348"/>
                  </a:lnTo>
                  <a:lnTo>
                    <a:pt x="171532" y="35418"/>
                  </a:lnTo>
                  <a:lnTo>
                    <a:pt x="177965" y="40972"/>
                  </a:lnTo>
                  <a:lnTo>
                    <a:pt x="183260" y="45280"/>
                  </a:lnTo>
                  <a:lnTo>
                    <a:pt x="190555" y="51203"/>
                  </a:lnTo>
                  <a:lnTo>
                    <a:pt x="197743" y="57027"/>
                  </a:lnTo>
                  <a:lnTo>
                    <a:pt x="204784" y="62712"/>
                  </a:lnTo>
                  <a:lnTo>
                    <a:pt x="210417" y="67258"/>
                  </a:lnTo>
                  <a:lnTo>
                    <a:pt x="217550" y="72997"/>
                  </a:lnTo>
                  <a:lnTo>
                    <a:pt x="218105" y="73213"/>
                  </a:lnTo>
                  <a:lnTo>
                    <a:pt x="225315" y="73859"/>
                  </a:lnTo>
                  <a:lnTo>
                    <a:pt x="235004" y="74736"/>
                  </a:lnTo>
                  <a:lnTo>
                    <a:pt x="244739" y="75613"/>
                  </a:lnTo>
                  <a:lnTo>
                    <a:pt x="253527" y="76405"/>
                  </a:lnTo>
                  <a:lnTo>
                    <a:pt x="257359" y="75597"/>
                  </a:lnTo>
                  <a:close/>
                  <a:moveTo>
                    <a:pt x="42764" y="157464"/>
                  </a:moveTo>
                  <a:lnTo>
                    <a:pt x="42564" y="157787"/>
                  </a:lnTo>
                  <a:lnTo>
                    <a:pt x="41656" y="156949"/>
                  </a:lnTo>
                  <a:lnTo>
                    <a:pt x="41710" y="155110"/>
                  </a:lnTo>
                  <a:lnTo>
                    <a:pt x="42495" y="154064"/>
                  </a:lnTo>
                  <a:lnTo>
                    <a:pt x="42433" y="155495"/>
                  </a:lnTo>
                  <a:lnTo>
                    <a:pt x="42772" y="156941"/>
                  </a:lnTo>
                  <a:lnTo>
                    <a:pt x="42764" y="157464"/>
                  </a:lnTo>
                  <a:close/>
                  <a:moveTo>
                    <a:pt x="49382" y="165311"/>
                  </a:moveTo>
                  <a:lnTo>
                    <a:pt x="48812" y="165311"/>
                  </a:lnTo>
                  <a:lnTo>
                    <a:pt x="47296" y="163703"/>
                  </a:lnTo>
                  <a:lnTo>
                    <a:pt x="46411" y="162518"/>
                  </a:lnTo>
                  <a:lnTo>
                    <a:pt x="45503" y="161718"/>
                  </a:lnTo>
                  <a:lnTo>
                    <a:pt x="41363" y="160111"/>
                  </a:lnTo>
                  <a:lnTo>
                    <a:pt x="40801" y="159072"/>
                  </a:lnTo>
                  <a:lnTo>
                    <a:pt x="41433" y="158034"/>
                  </a:lnTo>
                  <a:lnTo>
                    <a:pt x="41879" y="159064"/>
                  </a:lnTo>
                  <a:lnTo>
                    <a:pt x="42633" y="159672"/>
                  </a:lnTo>
                  <a:lnTo>
                    <a:pt x="46058" y="161126"/>
                  </a:lnTo>
                  <a:lnTo>
                    <a:pt x="49874" y="164296"/>
                  </a:lnTo>
                  <a:lnTo>
                    <a:pt x="50529" y="164557"/>
                  </a:lnTo>
                  <a:lnTo>
                    <a:pt x="49382" y="165311"/>
                  </a:lnTo>
                  <a:close/>
                  <a:moveTo>
                    <a:pt x="159227" y="364901"/>
                  </a:moveTo>
                  <a:lnTo>
                    <a:pt x="160897" y="365032"/>
                  </a:lnTo>
                  <a:lnTo>
                    <a:pt x="160204" y="364316"/>
                  </a:lnTo>
                  <a:lnTo>
                    <a:pt x="160058" y="363970"/>
                  </a:lnTo>
                  <a:lnTo>
                    <a:pt x="160781" y="362939"/>
                  </a:lnTo>
                  <a:lnTo>
                    <a:pt x="163167" y="365063"/>
                  </a:lnTo>
                  <a:lnTo>
                    <a:pt x="163098" y="367578"/>
                  </a:lnTo>
                  <a:lnTo>
                    <a:pt x="162897" y="368155"/>
                  </a:lnTo>
                  <a:lnTo>
                    <a:pt x="162251" y="367617"/>
                  </a:lnTo>
                  <a:lnTo>
                    <a:pt x="161828" y="367086"/>
                  </a:lnTo>
                  <a:lnTo>
                    <a:pt x="161697" y="366517"/>
                  </a:lnTo>
                  <a:lnTo>
                    <a:pt x="161035" y="365901"/>
                  </a:lnTo>
                  <a:lnTo>
                    <a:pt x="158711" y="366301"/>
                  </a:lnTo>
                  <a:lnTo>
                    <a:pt x="157264" y="365616"/>
                  </a:lnTo>
                  <a:lnTo>
                    <a:pt x="155194" y="363501"/>
                  </a:lnTo>
                  <a:lnTo>
                    <a:pt x="154640" y="361970"/>
                  </a:lnTo>
                  <a:lnTo>
                    <a:pt x="155502" y="361670"/>
                  </a:lnTo>
                  <a:lnTo>
                    <a:pt x="156418" y="360932"/>
                  </a:lnTo>
                  <a:lnTo>
                    <a:pt x="156995" y="359724"/>
                  </a:lnTo>
                  <a:lnTo>
                    <a:pt x="156464" y="358470"/>
                  </a:lnTo>
                  <a:lnTo>
                    <a:pt x="157695" y="358670"/>
                  </a:lnTo>
                  <a:lnTo>
                    <a:pt x="158357" y="359955"/>
                  </a:lnTo>
                  <a:lnTo>
                    <a:pt x="158488" y="362870"/>
                  </a:lnTo>
                  <a:lnTo>
                    <a:pt x="158673" y="363486"/>
                  </a:lnTo>
                  <a:lnTo>
                    <a:pt x="158334" y="364155"/>
                  </a:lnTo>
                  <a:lnTo>
                    <a:pt x="159227" y="3649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1" name="Serbest Form 200">
              <a:extLst>
                <a:ext uri="{FF2B5EF4-FFF2-40B4-BE49-F238E27FC236}">
                  <a16:creationId xmlns:a16="http://schemas.microsoft.com/office/drawing/2014/main" id="{45C37204-D3A0-100C-FD4D-F7F58FBB053D}"/>
                </a:ext>
              </a:extLst>
            </p:cNvPr>
            <p:cNvSpPr/>
            <p:nvPr/>
          </p:nvSpPr>
          <p:spPr>
            <a:xfrm>
              <a:off x="11360128" y="6636918"/>
              <a:ext cx="243006" cy="113545"/>
            </a:xfrm>
            <a:custGeom>
              <a:avLst/>
              <a:gdLst>
                <a:gd name="csX0" fmla="*/ 39077 w 243006"/>
                <a:gd name="csY0" fmla="*/ 15593 h 113545"/>
                <a:gd name="csX1" fmla="*/ 39762 w 243006"/>
                <a:gd name="csY1" fmla="*/ 16355 h 113545"/>
                <a:gd name="csX2" fmla="*/ 38093 w 243006"/>
                <a:gd name="csY2" fmla="*/ 17647 h 113545"/>
                <a:gd name="csX3" fmla="*/ 35892 w 243006"/>
                <a:gd name="csY3" fmla="*/ 16947 h 113545"/>
                <a:gd name="csX4" fmla="*/ 35407 w 243006"/>
                <a:gd name="csY4" fmla="*/ 16216 h 113545"/>
                <a:gd name="csX5" fmla="*/ 35353 w 243006"/>
                <a:gd name="csY5" fmla="*/ 15832 h 113545"/>
                <a:gd name="csX6" fmla="*/ 33814 w 243006"/>
                <a:gd name="csY6" fmla="*/ 16078 h 113545"/>
                <a:gd name="csX7" fmla="*/ 30759 w 243006"/>
                <a:gd name="csY7" fmla="*/ 15439 h 113545"/>
                <a:gd name="csX8" fmla="*/ 26495 w 243006"/>
                <a:gd name="csY8" fmla="*/ 12347 h 113545"/>
                <a:gd name="csX9" fmla="*/ 21986 w 243006"/>
                <a:gd name="csY9" fmla="*/ 6523 h 113545"/>
                <a:gd name="csX10" fmla="*/ 17653 w 243006"/>
                <a:gd name="csY10" fmla="*/ 3300 h 113545"/>
                <a:gd name="csX11" fmla="*/ 16846 w 243006"/>
                <a:gd name="csY11" fmla="*/ 2300 h 113545"/>
                <a:gd name="csX12" fmla="*/ 16738 w 243006"/>
                <a:gd name="csY12" fmla="*/ 638 h 113545"/>
                <a:gd name="csX13" fmla="*/ 17323 w 243006"/>
                <a:gd name="csY13" fmla="*/ 0 h 113545"/>
                <a:gd name="csX14" fmla="*/ 20016 w 243006"/>
                <a:gd name="csY14" fmla="*/ 692 h 113545"/>
                <a:gd name="csX15" fmla="*/ 23502 w 243006"/>
                <a:gd name="csY15" fmla="*/ 3354 h 113545"/>
                <a:gd name="csX16" fmla="*/ 29220 w 243006"/>
                <a:gd name="csY16" fmla="*/ 6116 h 113545"/>
                <a:gd name="csX17" fmla="*/ 30774 w 243006"/>
                <a:gd name="csY17" fmla="*/ 7524 h 113545"/>
                <a:gd name="csX18" fmla="*/ 31767 w 243006"/>
                <a:gd name="csY18" fmla="*/ 10901 h 113545"/>
                <a:gd name="csX19" fmla="*/ 32737 w 243006"/>
                <a:gd name="csY19" fmla="*/ 11908 h 113545"/>
                <a:gd name="csX20" fmla="*/ 35823 w 243006"/>
                <a:gd name="csY20" fmla="*/ 14501 h 113545"/>
                <a:gd name="csX21" fmla="*/ 37454 w 243006"/>
                <a:gd name="csY21" fmla="*/ 15109 h 113545"/>
                <a:gd name="csX22" fmla="*/ 38316 w 243006"/>
                <a:gd name="csY22" fmla="*/ 15224 h 113545"/>
                <a:gd name="csX23" fmla="*/ 39077 w 243006"/>
                <a:gd name="csY23" fmla="*/ 15593 h 113545"/>
                <a:gd name="csX24" fmla="*/ 3509 w 243006"/>
                <a:gd name="csY24" fmla="*/ 10554 h 113545"/>
                <a:gd name="csX25" fmla="*/ 1339 w 243006"/>
                <a:gd name="csY25" fmla="*/ 11070 h 113545"/>
                <a:gd name="csX26" fmla="*/ 0 w 243006"/>
                <a:gd name="csY26" fmla="*/ 10378 h 113545"/>
                <a:gd name="csX27" fmla="*/ 593 w 243006"/>
                <a:gd name="csY27" fmla="*/ 8731 h 113545"/>
                <a:gd name="csX28" fmla="*/ 1332 w 243006"/>
                <a:gd name="csY28" fmla="*/ 7877 h 113545"/>
                <a:gd name="csX29" fmla="*/ 4048 w 243006"/>
                <a:gd name="csY29" fmla="*/ 9393 h 113545"/>
                <a:gd name="csX30" fmla="*/ 3509 w 243006"/>
                <a:gd name="csY30" fmla="*/ 10554 h 113545"/>
                <a:gd name="csX31" fmla="*/ 90737 w 243006"/>
                <a:gd name="csY31" fmla="*/ 41664 h 113545"/>
                <a:gd name="csX32" fmla="*/ 90776 w 243006"/>
                <a:gd name="csY32" fmla="*/ 42164 h 113545"/>
                <a:gd name="csX33" fmla="*/ 87874 w 243006"/>
                <a:gd name="csY33" fmla="*/ 40356 h 113545"/>
                <a:gd name="csX34" fmla="*/ 85673 w 243006"/>
                <a:gd name="csY34" fmla="*/ 38141 h 113545"/>
                <a:gd name="csX35" fmla="*/ 79402 w 243006"/>
                <a:gd name="csY35" fmla="*/ 35733 h 113545"/>
                <a:gd name="csX36" fmla="*/ 78055 w 243006"/>
                <a:gd name="csY36" fmla="*/ 34494 h 113545"/>
                <a:gd name="csX37" fmla="*/ 76924 w 243006"/>
                <a:gd name="csY37" fmla="*/ 34341 h 113545"/>
                <a:gd name="csX38" fmla="*/ 73707 w 243006"/>
                <a:gd name="csY38" fmla="*/ 32325 h 113545"/>
                <a:gd name="csX39" fmla="*/ 70544 w 243006"/>
                <a:gd name="csY39" fmla="*/ 30964 h 113545"/>
                <a:gd name="csX40" fmla="*/ 68620 w 243006"/>
                <a:gd name="csY40" fmla="*/ 29210 h 113545"/>
                <a:gd name="csX41" fmla="*/ 68128 w 243006"/>
                <a:gd name="csY41" fmla="*/ 28494 h 113545"/>
                <a:gd name="csX42" fmla="*/ 66973 w 243006"/>
                <a:gd name="csY42" fmla="*/ 28063 h 113545"/>
                <a:gd name="csX43" fmla="*/ 64988 w 243006"/>
                <a:gd name="csY43" fmla="*/ 26140 h 113545"/>
                <a:gd name="csX44" fmla="*/ 63057 w 243006"/>
                <a:gd name="csY44" fmla="*/ 24863 h 113545"/>
                <a:gd name="csX45" fmla="*/ 62372 w 243006"/>
                <a:gd name="csY45" fmla="*/ 22532 h 113545"/>
                <a:gd name="csX46" fmla="*/ 60510 w 243006"/>
                <a:gd name="csY46" fmla="*/ 20932 h 113545"/>
                <a:gd name="csX47" fmla="*/ 60040 w 243006"/>
                <a:gd name="csY47" fmla="*/ 20232 h 113545"/>
                <a:gd name="csX48" fmla="*/ 66020 w 243006"/>
                <a:gd name="csY48" fmla="*/ 21524 h 113545"/>
                <a:gd name="csX49" fmla="*/ 68790 w 243006"/>
                <a:gd name="csY49" fmla="*/ 24078 h 113545"/>
                <a:gd name="csX50" fmla="*/ 71160 w 243006"/>
                <a:gd name="csY50" fmla="*/ 25525 h 113545"/>
                <a:gd name="csX51" fmla="*/ 71983 w 243006"/>
                <a:gd name="csY51" fmla="*/ 26571 h 113545"/>
                <a:gd name="csX52" fmla="*/ 74115 w 243006"/>
                <a:gd name="csY52" fmla="*/ 28009 h 113545"/>
                <a:gd name="csX53" fmla="*/ 76031 w 243006"/>
                <a:gd name="csY53" fmla="*/ 28140 h 113545"/>
                <a:gd name="csX54" fmla="*/ 77947 w 243006"/>
                <a:gd name="csY54" fmla="*/ 29586 h 113545"/>
                <a:gd name="csX55" fmla="*/ 79694 w 243006"/>
                <a:gd name="csY55" fmla="*/ 29971 h 113545"/>
                <a:gd name="csX56" fmla="*/ 81072 w 243006"/>
                <a:gd name="csY56" fmla="*/ 30725 h 113545"/>
                <a:gd name="csX57" fmla="*/ 89960 w 243006"/>
                <a:gd name="csY57" fmla="*/ 37179 h 113545"/>
                <a:gd name="csX58" fmla="*/ 88898 w 243006"/>
                <a:gd name="csY58" fmla="*/ 38895 h 113545"/>
                <a:gd name="csX59" fmla="*/ 90075 w 243006"/>
                <a:gd name="csY59" fmla="*/ 40141 h 113545"/>
                <a:gd name="csX60" fmla="*/ 90737 w 243006"/>
                <a:gd name="csY60" fmla="*/ 41664 h 113545"/>
                <a:gd name="csX61" fmla="*/ 21817 w 243006"/>
                <a:gd name="csY61" fmla="*/ 28417 h 113545"/>
                <a:gd name="csX62" fmla="*/ 21401 w 243006"/>
                <a:gd name="csY62" fmla="*/ 28717 h 113545"/>
                <a:gd name="csX63" fmla="*/ 20678 w 243006"/>
                <a:gd name="csY63" fmla="*/ 27548 h 113545"/>
                <a:gd name="csX64" fmla="*/ 20155 w 243006"/>
                <a:gd name="csY64" fmla="*/ 27186 h 113545"/>
                <a:gd name="csX65" fmla="*/ 20170 w 243006"/>
                <a:gd name="csY65" fmla="*/ 25886 h 113545"/>
                <a:gd name="csX66" fmla="*/ 17992 w 243006"/>
                <a:gd name="csY66" fmla="*/ 23771 h 113545"/>
                <a:gd name="csX67" fmla="*/ 17815 w 243006"/>
                <a:gd name="csY67" fmla="*/ 22309 h 113545"/>
                <a:gd name="csX68" fmla="*/ 19077 w 243006"/>
                <a:gd name="csY68" fmla="*/ 20878 h 113545"/>
                <a:gd name="csX69" fmla="*/ 20778 w 243006"/>
                <a:gd name="csY69" fmla="*/ 21709 h 113545"/>
                <a:gd name="csX70" fmla="*/ 22463 w 243006"/>
                <a:gd name="csY70" fmla="*/ 23509 h 113545"/>
                <a:gd name="csX71" fmla="*/ 24441 w 243006"/>
                <a:gd name="csY71" fmla="*/ 24094 h 113545"/>
                <a:gd name="csX72" fmla="*/ 24033 w 243006"/>
                <a:gd name="csY72" fmla="*/ 25286 h 113545"/>
                <a:gd name="csX73" fmla="*/ 22255 w 243006"/>
                <a:gd name="csY73" fmla="*/ 27432 h 113545"/>
                <a:gd name="csX74" fmla="*/ 21817 w 243006"/>
                <a:gd name="csY74" fmla="*/ 28417 h 113545"/>
                <a:gd name="csX75" fmla="*/ 32275 w 243006"/>
                <a:gd name="csY75" fmla="*/ 32425 h 113545"/>
                <a:gd name="csX76" fmla="*/ 31798 w 243006"/>
                <a:gd name="csY76" fmla="*/ 32748 h 113545"/>
                <a:gd name="csX77" fmla="*/ 29443 w 243006"/>
                <a:gd name="csY77" fmla="*/ 32625 h 113545"/>
                <a:gd name="csX78" fmla="*/ 27657 w 243006"/>
                <a:gd name="csY78" fmla="*/ 30386 h 113545"/>
                <a:gd name="csX79" fmla="*/ 27673 w 243006"/>
                <a:gd name="csY79" fmla="*/ 28733 h 113545"/>
                <a:gd name="csX80" fmla="*/ 29081 w 243006"/>
                <a:gd name="csY80" fmla="*/ 27217 h 113545"/>
                <a:gd name="csX81" fmla="*/ 30782 w 243006"/>
                <a:gd name="csY81" fmla="*/ 26948 h 113545"/>
                <a:gd name="csX82" fmla="*/ 31713 w 243006"/>
                <a:gd name="csY82" fmla="*/ 27532 h 113545"/>
                <a:gd name="csX83" fmla="*/ 32575 w 243006"/>
                <a:gd name="csY83" fmla="*/ 28802 h 113545"/>
                <a:gd name="csX84" fmla="*/ 32890 w 243006"/>
                <a:gd name="csY84" fmla="*/ 30417 h 113545"/>
                <a:gd name="csX85" fmla="*/ 32698 w 243006"/>
                <a:gd name="csY85" fmla="*/ 31848 h 113545"/>
                <a:gd name="csX86" fmla="*/ 32275 w 243006"/>
                <a:gd name="csY86" fmla="*/ 32425 h 113545"/>
                <a:gd name="csX87" fmla="*/ 20000 w 243006"/>
                <a:gd name="csY87" fmla="*/ 33802 h 113545"/>
                <a:gd name="csX88" fmla="*/ 19739 w 243006"/>
                <a:gd name="csY88" fmla="*/ 34341 h 113545"/>
                <a:gd name="csX89" fmla="*/ 18615 w 243006"/>
                <a:gd name="csY89" fmla="*/ 31664 h 113545"/>
                <a:gd name="csX90" fmla="*/ 18669 w 243006"/>
                <a:gd name="csY90" fmla="*/ 30317 h 113545"/>
                <a:gd name="csX91" fmla="*/ 18861 w 243006"/>
                <a:gd name="csY91" fmla="*/ 29456 h 113545"/>
                <a:gd name="csX92" fmla="*/ 19277 w 243006"/>
                <a:gd name="csY92" fmla="*/ 29194 h 113545"/>
                <a:gd name="csX93" fmla="*/ 20185 w 243006"/>
                <a:gd name="csY93" fmla="*/ 32171 h 113545"/>
                <a:gd name="csX94" fmla="*/ 20000 w 243006"/>
                <a:gd name="csY94" fmla="*/ 33802 h 113545"/>
                <a:gd name="csX95" fmla="*/ 45049 w 243006"/>
                <a:gd name="csY95" fmla="*/ 35333 h 113545"/>
                <a:gd name="csX96" fmla="*/ 46404 w 243006"/>
                <a:gd name="csY96" fmla="*/ 37102 h 113545"/>
                <a:gd name="csX97" fmla="*/ 47966 w 243006"/>
                <a:gd name="csY97" fmla="*/ 41056 h 113545"/>
                <a:gd name="csX98" fmla="*/ 47681 w 243006"/>
                <a:gd name="csY98" fmla="*/ 42418 h 113545"/>
                <a:gd name="csX99" fmla="*/ 46565 w 243006"/>
                <a:gd name="csY99" fmla="*/ 42495 h 113545"/>
                <a:gd name="csX100" fmla="*/ 46250 w 243006"/>
                <a:gd name="csY100" fmla="*/ 43349 h 113545"/>
                <a:gd name="csX101" fmla="*/ 44742 w 243006"/>
                <a:gd name="csY101" fmla="*/ 41426 h 113545"/>
                <a:gd name="csX102" fmla="*/ 42725 w 243006"/>
                <a:gd name="csY102" fmla="*/ 40910 h 113545"/>
                <a:gd name="csX103" fmla="*/ 41255 w 243006"/>
                <a:gd name="csY103" fmla="*/ 39733 h 113545"/>
                <a:gd name="csX104" fmla="*/ 40755 w 243006"/>
                <a:gd name="csY104" fmla="*/ 37402 h 113545"/>
                <a:gd name="csX105" fmla="*/ 40609 w 243006"/>
                <a:gd name="csY105" fmla="*/ 35933 h 113545"/>
                <a:gd name="csX106" fmla="*/ 39455 w 243006"/>
                <a:gd name="csY106" fmla="*/ 35679 h 113545"/>
                <a:gd name="csX107" fmla="*/ 36146 w 243006"/>
                <a:gd name="csY107" fmla="*/ 36048 h 113545"/>
                <a:gd name="csX108" fmla="*/ 35091 w 243006"/>
                <a:gd name="csY108" fmla="*/ 37302 h 113545"/>
                <a:gd name="csX109" fmla="*/ 33583 w 243006"/>
                <a:gd name="csY109" fmla="*/ 36902 h 113545"/>
                <a:gd name="csX110" fmla="*/ 33260 w 243006"/>
                <a:gd name="csY110" fmla="*/ 35772 h 113545"/>
                <a:gd name="csX111" fmla="*/ 33491 w 243006"/>
                <a:gd name="csY111" fmla="*/ 34664 h 113545"/>
                <a:gd name="csX112" fmla="*/ 35507 w 243006"/>
                <a:gd name="csY112" fmla="*/ 33571 h 113545"/>
                <a:gd name="csX113" fmla="*/ 35923 w 243006"/>
                <a:gd name="csY113" fmla="*/ 32164 h 113545"/>
                <a:gd name="csX114" fmla="*/ 37923 w 243006"/>
                <a:gd name="csY114" fmla="*/ 29748 h 113545"/>
                <a:gd name="csX115" fmla="*/ 39162 w 243006"/>
                <a:gd name="csY115" fmla="*/ 29333 h 113545"/>
                <a:gd name="csX116" fmla="*/ 41502 w 243006"/>
                <a:gd name="csY116" fmla="*/ 30202 h 113545"/>
                <a:gd name="csX117" fmla="*/ 41786 w 243006"/>
                <a:gd name="csY117" fmla="*/ 33641 h 113545"/>
                <a:gd name="csX118" fmla="*/ 42625 w 243006"/>
                <a:gd name="csY118" fmla="*/ 34764 h 113545"/>
                <a:gd name="csX119" fmla="*/ 45049 w 243006"/>
                <a:gd name="csY119" fmla="*/ 35333 h 113545"/>
                <a:gd name="csX120" fmla="*/ 109537 w 243006"/>
                <a:gd name="csY120" fmla="*/ 36887 h 113545"/>
                <a:gd name="csX121" fmla="*/ 114893 w 243006"/>
                <a:gd name="csY121" fmla="*/ 43349 h 113545"/>
                <a:gd name="csX122" fmla="*/ 114685 w 243006"/>
                <a:gd name="csY122" fmla="*/ 44495 h 113545"/>
                <a:gd name="csX123" fmla="*/ 113955 w 243006"/>
                <a:gd name="csY123" fmla="*/ 45234 h 113545"/>
                <a:gd name="csX124" fmla="*/ 113746 w 243006"/>
                <a:gd name="csY124" fmla="*/ 47403 h 113545"/>
                <a:gd name="csX125" fmla="*/ 114424 w 243006"/>
                <a:gd name="csY125" fmla="*/ 48234 h 113545"/>
                <a:gd name="csX126" fmla="*/ 115886 w 243006"/>
                <a:gd name="csY126" fmla="*/ 48618 h 113545"/>
                <a:gd name="csX127" fmla="*/ 118371 w 243006"/>
                <a:gd name="csY127" fmla="*/ 50934 h 113545"/>
                <a:gd name="csX128" fmla="*/ 119364 w 243006"/>
                <a:gd name="csY128" fmla="*/ 53773 h 113545"/>
                <a:gd name="csX129" fmla="*/ 119456 w 243006"/>
                <a:gd name="csY129" fmla="*/ 54642 h 113545"/>
                <a:gd name="csX130" fmla="*/ 120495 w 243006"/>
                <a:gd name="csY130" fmla="*/ 55927 h 113545"/>
                <a:gd name="csX131" fmla="*/ 120534 w 243006"/>
                <a:gd name="csY131" fmla="*/ 58642 h 113545"/>
                <a:gd name="csX132" fmla="*/ 122897 w 243006"/>
                <a:gd name="csY132" fmla="*/ 62412 h 113545"/>
                <a:gd name="csX133" fmla="*/ 123104 w 243006"/>
                <a:gd name="csY133" fmla="*/ 64227 h 113545"/>
                <a:gd name="csX134" fmla="*/ 122889 w 243006"/>
                <a:gd name="csY134" fmla="*/ 65043 h 113545"/>
                <a:gd name="csX135" fmla="*/ 121904 w 243006"/>
                <a:gd name="csY135" fmla="*/ 64566 h 113545"/>
                <a:gd name="csX136" fmla="*/ 119079 w 243006"/>
                <a:gd name="csY136" fmla="*/ 60288 h 113545"/>
                <a:gd name="csX137" fmla="*/ 115847 w 243006"/>
                <a:gd name="csY137" fmla="*/ 58442 h 113545"/>
                <a:gd name="csX138" fmla="*/ 115478 w 243006"/>
                <a:gd name="csY138" fmla="*/ 57650 h 113545"/>
                <a:gd name="csX139" fmla="*/ 112215 w 243006"/>
                <a:gd name="csY139" fmla="*/ 55157 h 113545"/>
                <a:gd name="csX140" fmla="*/ 110030 w 243006"/>
                <a:gd name="csY140" fmla="*/ 50965 h 113545"/>
                <a:gd name="csX141" fmla="*/ 107659 w 243006"/>
                <a:gd name="csY141" fmla="*/ 43518 h 113545"/>
                <a:gd name="csX142" fmla="*/ 108775 w 243006"/>
                <a:gd name="csY142" fmla="*/ 41756 h 113545"/>
                <a:gd name="csX143" fmla="*/ 106105 w 243006"/>
                <a:gd name="csY143" fmla="*/ 38149 h 113545"/>
                <a:gd name="csX144" fmla="*/ 106236 w 243006"/>
                <a:gd name="csY144" fmla="*/ 37187 h 113545"/>
                <a:gd name="csX145" fmla="*/ 107359 w 243006"/>
                <a:gd name="csY145" fmla="*/ 37410 h 113545"/>
                <a:gd name="csX146" fmla="*/ 108144 w 243006"/>
                <a:gd name="csY146" fmla="*/ 37364 h 113545"/>
                <a:gd name="csX147" fmla="*/ 108521 w 243006"/>
                <a:gd name="csY147" fmla="*/ 36933 h 113545"/>
                <a:gd name="csX148" fmla="*/ 109537 w 243006"/>
                <a:gd name="csY148" fmla="*/ 36887 h 113545"/>
                <a:gd name="csX149" fmla="*/ 86605 w 243006"/>
                <a:gd name="csY149" fmla="*/ 41095 h 113545"/>
                <a:gd name="csX150" fmla="*/ 85573 w 243006"/>
                <a:gd name="csY150" fmla="*/ 41387 h 113545"/>
                <a:gd name="csX151" fmla="*/ 84042 w 243006"/>
                <a:gd name="csY151" fmla="*/ 40587 h 113545"/>
                <a:gd name="csX152" fmla="*/ 83380 w 243006"/>
                <a:gd name="csY152" fmla="*/ 39864 h 113545"/>
                <a:gd name="csX153" fmla="*/ 83696 w 243006"/>
                <a:gd name="csY153" fmla="*/ 38733 h 113545"/>
                <a:gd name="csX154" fmla="*/ 84588 w 243006"/>
                <a:gd name="csY154" fmla="*/ 38302 h 113545"/>
                <a:gd name="csX155" fmla="*/ 85604 w 243006"/>
                <a:gd name="csY155" fmla="*/ 39064 h 113545"/>
                <a:gd name="csX156" fmla="*/ 85712 w 243006"/>
                <a:gd name="csY156" fmla="*/ 39841 h 113545"/>
                <a:gd name="csX157" fmla="*/ 86605 w 243006"/>
                <a:gd name="csY157" fmla="*/ 41095 h 113545"/>
                <a:gd name="csX158" fmla="*/ 36962 w 243006"/>
                <a:gd name="csY158" fmla="*/ 45557 h 113545"/>
                <a:gd name="csX159" fmla="*/ 36962 w 243006"/>
                <a:gd name="csY159" fmla="*/ 45872 h 113545"/>
                <a:gd name="csX160" fmla="*/ 35769 w 243006"/>
                <a:gd name="csY160" fmla="*/ 45264 h 113545"/>
                <a:gd name="csX161" fmla="*/ 33144 w 243006"/>
                <a:gd name="csY161" fmla="*/ 42334 h 113545"/>
                <a:gd name="csX162" fmla="*/ 33614 w 243006"/>
                <a:gd name="csY162" fmla="*/ 41356 h 113545"/>
                <a:gd name="csX163" fmla="*/ 36023 w 243006"/>
                <a:gd name="csY163" fmla="*/ 39456 h 113545"/>
                <a:gd name="csX164" fmla="*/ 36761 w 243006"/>
                <a:gd name="csY164" fmla="*/ 39202 h 113545"/>
                <a:gd name="csX165" fmla="*/ 37438 w 243006"/>
                <a:gd name="csY165" fmla="*/ 40380 h 113545"/>
                <a:gd name="csX166" fmla="*/ 36854 w 243006"/>
                <a:gd name="csY166" fmla="*/ 42118 h 113545"/>
                <a:gd name="csX167" fmla="*/ 36061 w 243006"/>
                <a:gd name="csY167" fmla="*/ 42557 h 113545"/>
                <a:gd name="csX168" fmla="*/ 35738 w 243006"/>
                <a:gd name="csY168" fmla="*/ 44187 h 113545"/>
                <a:gd name="csX169" fmla="*/ 36962 w 243006"/>
                <a:gd name="csY169" fmla="*/ 45557 h 113545"/>
                <a:gd name="csX170" fmla="*/ 52491 w 243006"/>
                <a:gd name="csY170" fmla="*/ 44918 h 113545"/>
                <a:gd name="csX171" fmla="*/ 50367 w 243006"/>
                <a:gd name="csY171" fmla="*/ 46634 h 113545"/>
                <a:gd name="csX172" fmla="*/ 48812 w 243006"/>
                <a:gd name="csY172" fmla="*/ 46057 h 113545"/>
                <a:gd name="csX173" fmla="*/ 47558 w 243006"/>
                <a:gd name="csY173" fmla="*/ 44588 h 113545"/>
                <a:gd name="csX174" fmla="*/ 47973 w 243006"/>
                <a:gd name="csY174" fmla="*/ 42818 h 113545"/>
                <a:gd name="csX175" fmla="*/ 48205 w 243006"/>
                <a:gd name="csY175" fmla="*/ 42349 h 113545"/>
                <a:gd name="csX176" fmla="*/ 48828 w 243006"/>
                <a:gd name="csY176" fmla="*/ 42249 h 113545"/>
                <a:gd name="csX177" fmla="*/ 49451 w 243006"/>
                <a:gd name="csY177" fmla="*/ 41887 h 113545"/>
                <a:gd name="csX178" fmla="*/ 50128 w 243006"/>
                <a:gd name="csY178" fmla="*/ 41103 h 113545"/>
                <a:gd name="csX179" fmla="*/ 52444 w 243006"/>
                <a:gd name="csY179" fmla="*/ 41726 h 113545"/>
                <a:gd name="csX180" fmla="*/ 53014 w 243006"/>
                <a:gd name="csY180" fmla="*/ 42157 h 113545"/>
                <a:gd name="csX181" fmla="*/ 51637 w 243006"/>
                <a:gd name="csY181" fmla="*/ 43241 h 113545"/>
                <a:gd name="csX182" fmla="*/ 52098 w 243006"/>
                <a:gd name="csY182" fmla="*/ 43587 h 113545"/>
                <a:gd name="csX183" fmla="*/ 52398 w 243006"/>
                <a:gd name="csY183" fmla="*/ 44103 h 113545"/>
                <a:gd name="csX184" fmla="*/ 52491 w 243006"/>
                <a:gd name="csY184" fmla="*/ 44918 h 113545"/>
                <a:gd name="csX185" fmla="*/ 54491 w 243006"/>
                <a:gd name="csY185" fmla="*/ 47903 h 113545"/>
                <a:gd name="csX186" fmla="*/ 54007 w 243006"/>
                <a:gd name="csY186" fmla="*/ 47988 h 113545"/>
                <a:gd name="csX187" fmla="*/ 53506 w 243006"/>
                <a:gd name="csY187" fmla="*/ 47126 h 113545"/>
                <a:gd name="csX188" fmla="*/ 54684 w 243006"/>
                <a:gd name="csY188" fmla="*/ 44788 h 113545"/>
                <a:gd name="csX189" fmla="*/ 55253 w 243006"/>
                <a:gd name="csY189" fmla="*/ 46672 h 113545"/>
                <a:gd name="csX190" fmla="*/ 55623 w 243006"/>
                <a:gd name="csY190" fmla="*/ 47380 h 113545"/>
                <a:gd name="csX191" fmla="*/ 54491 w 243006"/>
                <a:gd name="csY191" fmla="*/ 47903 h 113545"/>
                <a:gd name="csX192" fmla="*/ 42495 w 243006"/>
                <a:gd name="csY192" fmla="*/ 46541 h 113545"/>
                <a:gd name="csX193" fmla="*/ 42448 w 243006"/>
                <a:gd name="csY193" fmla="*/ 47303 h 113545"/>
                <a:gd name="csX194" fmla="*/ 41209 w 243006"/>
                <a:gd name="csY194" fmla="*/ 47065 h 113545"/>
                <a:gd name="csX195" fmla="*/ 38454 w 243006"/>
                <a:gd name="csY195" fmla="*/ 45918 h 113545"/>
                <a:gd name="csX196" fmla="*/ 38354 w 243006"/>
                <a:gd name="csY196" fmla="*/ 45395 h 113545"/>
                <a:gd name="csX197" fmla="*/ 39924 w 243006"/>
                <a:gd name="csY197" fmla="*/ 45203 h 113545"/>
                <a:gd name="csX198" fmla="*/ 41063 w 243006"/>
                <a:gd name="csY198" fmla="*/ 45349 h 113545"/>
                <a:gd name="csX199" fmla="*/ 42017 w 243006"/>
                <a:gd name="csY199" fmla="*/ 46018 h 113545"/>
                <a:gd name="csX200" fmla="*/ 42495 w 243006"/>
                <a:gd name="csY200" fmla="*/ 46541 h 113545"/>
                <a:gd name="csX201" fmla="*/ 75823 w 243006"/>
                <a:gd name="csY201" fmla="*/ 54457 h 113545"/>
                <a:gd name="csX202" fmla="*/ 75539 w 243006"/>
                <a:gd name="csY202" fmla="*/ 54511 h 113545"/>
                <a:gd name="csX203" fmla="*/ 74523 w 243006"/>
                <a:gd name="csY203" fmla="*/ 54242 h 113545"/>
                <a:gd name="csX204" fmla="*/ 73291 w 243006"/>
                <a:gd name="csY204" fmla="*/ 54157 h 113545"/>
                <a:gd name="csX205" fmla="*/ 72537 w 243006"/>
                <a:gd name="csY205" fmla="*/ 53403 h 113545"/>
                <a:gd name="csX206" fmla="*/ 73430 w 243006"/>
                <a:gd name="csY206" fmla="*/ 52326 h 113545"/>
                <a:gd name="csX207" fmla="*/ 74553 w 243006"/>
                <a:gd name="csY207" fmla="*/ 51627 h 113545"/>
                <a:gd name="csX208" fmla="*/ 75069 w 243006"/>
                <a:gd name="csY208" fmla="*/ 51803 h 113545"/>
                <a:gd name="csX209" fmla="*/ 75554 w 243006"/>
                <a:gd name="csY209" fmla="*/ 52257 h 113545"/>
                <a:gd name="csX210" fmla="*/ 76685 w 243006"/>
                <a:gd name="csY210" fmla="*/ 52426 h 113545"/>
                <a:gd name="csX211" fmla="*/ 76808 w 243006"/>
                <a:gd name="csY211" fmla="*/ 53811 h 113545"/>
                <a:gd name="csX212" fmla="*/ 75823 w 243006"/>
                <a:gd name="csY212" fmla="*/ 54457 h 113545"/>
                <a:gd name="csX213" fmla="*/ 96978 w 243006"/>
                <a:gd name="csY213" fmla="*/ 51673 h 113545"/>
                <a:gd name="csX214" fmla="*/ 98225 w 243006"/>
                <a:gd name="csY214" fmla="*/ 51980 h 113545"/>
                <a:gd name="csX215" fmla="*/ 98825 w 243006"/>
                <a:gd name="csY215" fmla="*/ 51934 h 113545"/>
                <a:gd name="csX216" fmla="*/ 100249 w 243006"/>
                <a:gd name="csY216" fmla="*/ 53103 h 113545"/>
                <a:gd name="csX217" fmla="*/ 102149 w 243006"/>
                <a:gd name="csY217" fmla="*/ 54827 h 113545"/>
                <a:gd name="csX218" fmla="*/ 101372 w 243006"/>
                <a:gd name="csY218" fmla="*/ 55719 h 113545"/>
                <a:gd name="csX219" fmla="*/ 99826 w 243006"/>
                <a:gd name="csY219" fmla="*/ 55257 h 113545"/>
                <a:gd name="csX220" fmla="*/ 99310 w 243006"/>
                <a:gd name="csY220" fmla="*/ 55442 h 113545"/>
                <a:gd name="csX221" fmla="*/ 99148 w 243006"/>
                <a:gd name="csY221" fmla="*/ 55319 h 113545"/>
                <a:gd name="csX222" fmla="*/ 98825 w 243006"/>
                <a:gd name="csY222" fmla="*/ 54457 h 113545"/>
                <a:gd name="csX223" fmla="*/ 97140 w 243006"/>
                <a:gd name="csY223" fmla="*/ 53603 h 113545"/>
                <a:gd name="csX224" fmla="*/ 95631 w 243006"/>
                <a:gd name="csY224" fmla="*/ 53534 h 113545"/>
                <a:gd name="csX225" fmla="*/ 95439 w 243006"/>
                <a:gd name="csY225" fmla="*/ 52519 h 113545"/>
                <a:gd name="csX226" fmla="*/ 96978 w 243006"/>
                <a:gd name="csY226" fmla="*/ 51673 h 113545"/>
                <a:gd name="csX227" fmla="*/ 87959 w 243006"/>
                <a:gd name="csY227" fmla="*/ 57696 h 113545"/>
                <a:gd name="csX228" fmla="*/ 92715 w 243006"/>
                <a:gd name="csY228" fmla="*/ 61189 h 113545"/>
                <a:gd name="csX229" fmla="*/ 94762 w 243006"/>
                <a:gd name="csY229" fmla="*/ 60865 h 113545"/>
                <a:gd name="csX230" fmla="*/ 101011 w 243006"/>
                <a:gd name="csY230" fmla="*/ 60927 h 113545"/>
                <a:gd name="csX231" fmla="*/ 104697 w 243006"/>
                <a:gd name="csY231" fmla="*/ 63420 h 113545"/>
                <a:gd name="csX232" fmla="*/ 106859 w 243006"/>
                <a:gd name="csY232" fmla="*/ 64566 h 113545"/>
                <a:gd name="csX233" fmla="*/ 108075 w 243006"/>
                <a:gd name="csY233" fmla="*/ 66797 h 113545"/>
                <a:gd name="csX234" fmla="*/ 109576 w 243006"/>
                <a:gd name="csY234" fmla="*/ 67304 h 113545"/>
                <a:gd name="csX235" fmla="*/ 110499 w 243006"/>
                <a:gd name="csY235" fmla="*/ 68443 h 113545"/>
                <a:gd name="csX236" fmla="*/ 111030 w 243006"/>
                <a:gd name="csY236" fmla="*/ 70520 h 113545"/>
                <a:gd name="csX237" fmla="*/ 110653 w 243006"/>
                <a:gd name="csY237" fmla="*/ 70859 h 113545"/>
                <a:gd name="csX238" fmla="*/ 108745 w 243006"/>
                <a:gd name="csY238" fmla="*/ 71635 h 113545"/>
                <a:gd name="csX239" fmla="*/ 107359 w 243006"/>
                <a:gd name="csY239" fmla="*/ 71958 h 113545"/>
                <a:gd name="csX240" fmla="*/ 103735 w 243006"/>
                <a:gd name="csY240" fmla="*/ 71220 h 113545"/>
                <a:gd name="csX241" fmla="*/ 100272 w 243006"/>
                <a:gd name="csY241" fmla="*/ 69620 h 113545"/>
                <a:gd name="csX242" fmla="*/ 93384 w 243006"/>
                <a:gd name="csY242" fmla="*/ 69428 h 113545"/>
                <a:gd name="csX243" fmla="*/ 90175 w 243006"/>
                <a:gd name="csY243" fmla="*/ 68974 h 113545"/>
                <a:gd name="csX244" fmla="*/ 89067 w 243006"/>
                <a:gd name="csY244" fmla="*/ 68366 h 113545"/>
                <a:gd name="csX245" fmla="*/ 88044 w 243006"/>
                <a:gd name="csY245" fmla="*/ 67550 h 113545"/>
                <a:gd name="csX246" fmla="*/ 86428 w 243006"/>
                <a:gd name="csY246" fmla="*/ 65612 h 113545"/>
                <a:gd name="csX247" fmla="*/ 85166 w 243006"/>
                <a:gd name="csY247" fmla="*/ 63335 h 113545"/>
                <a:gd name="csX248" fmla="*/ 84958 w 243006"/>
                <a:gd name="csY248" fmla="*/ 61996 h 113545"/>
                <a:gd name="csX249" fmla="*/ 84850 w 243006"/>
                <a:gd name="csY249" fmla="*/ 59458 h 113545"/>
                <a:gd name="csX250" fmla="*/ 85243 w 243006"/>
                <a:gd name="csY250" fmla="*/ 58527 h 113545"/>
                <a:gd name="csX251" fmla="*/ 86558 w 243006"/>
                <a:gd name="csY251" fmla="*/ 57604 h 113545"/>
                <a:gd name="csX252" fmla="*/ 87959 w 243006"/>
                <a:gd name="csY252" fmla="*/ 57696 h 113545"/>
                <a:gd name="csX253" fmla="*/ 126775 w 243006"/>
                <a:gd name="csY253" fmla="*/ 65373 h 113545"/>
                <a:gd name="csX254" fmla="*/ 127013 w 243006"/>
                <a:gd name="csY254" fmla="*/ 67704 h 113545"/>
                <a:gd name="csX255" fmla="*/ 126906 w 243006"/>
                <a:gd name="csY255" fmla="*/ 68505 h 113545"/>
                <a:gd name="csX256" fmla="*/ 125267 w 243006"/>
                <a:gd name="csY256" fmla="*/ 66797 h 113545"/>
                <a:gd name="csX257" fmla="*/ 124497 w 243006"/>
                <a:gd name="csY257" fmla="*/ 67404 h 113545"/>
                <a:gd name="csX258" fmla="*/ 123781 w 243006"/>
                <a:gd name="csY258" fmla="*/ 66597 h 113545"/>
                <a:gd name="csX259" fmla="*/ 123835 w 243006"/>
                <a:gd name="csY259" fmla="*/ 64827 h 113545"/>
                <a:gd name="csX260" fmla="*/ 123951 w 243006"/>
                <a:gd name="csY260" fmla="*/ 62942 h 113545"/>
                <a:gd name="csX261" fmla="*/ 123627 w 243006"/>
                <a:gd name="csY261" fmla="*/ 61512 h 113545"/>
                <a:gd name="csX262" fmla="*/ 122812 w 243006"/>
                <a:gd name="csY262" fmla="*/ 59450 h 113545"/>
                <a:gd name="csX263" fmla="*/ 123727 w 243006"/>
                <a:gd name="csY263" fmla="*/ 59781 h 113545"/>
                <a:gd name="csX264" fmla="*/ 126775 w 243006"/>
                <a:gd name="csY264" fmla="*/ 65373 h 113545"/>
                <a:gd name="csX265" fmla="*/ 130399 w 243006"/>
                <a:gd name="csY265" fmla="*/ 81959 h 113545"/>
                <a:gd name="csX266" fmla="*/ 133116 w 243006"/>
                <a:gd name="csY266" fmla="*/ 83244 h 113545"/>
                <a:gd name="csX267" fmla="*/ 134701 w 243006"/>
                <a:gd name="csY267" fmla="*/ 83029 h 113545"/>
                <a:gd name="csX268" fmla="*/ 137048 w 243006"/>
                <a:gd name="csY268" fmla="*/ 83913 h 113545"/>
                <a:gd name="csX269" fmla="*/ 138826 w 243006"/>
                <a:gd name="csY269" fmla="*/ 83413 h 113545"/>
                <a:gd name="csX270" fmla="*/ 139942 w 243006"/>
                <a:gd name="csY270" fmla="*/ 84552 h 113545"/>
                <a:gd name="csX271" fmla="*/ 142750 w 243006"/>
                <a:gd name="csY271" fmla="*/ 89006 h 113545"/>
                <a:gd name="csX272" fmla="*/ 142774 w 243006"/>
                <a:gd name="csY272" fmla="*/ 90452 h 113545"/>
                <a:gd name="csX273" fmla="*/ 144613 w 243006"/>
                <a:gd name="csY273" fmla="*/ 91483 h 113545"/>
                <a:gd name="csX274" fmla="*/ 143059 w 243006"/>
                <a:gd name="csY274" fmla="*/ 91675 h 113545"/>
                <a:gd name="csX275" fmla="*/ 140896 w 243006"/>
                <a:gd name="csY275" fmla="*/ 91144 h 113545"/>
                <a:gd name="csX276" fmla="*/ 139218 w 243006"/>
                <a:gd name="csY276" fmla="*/ 91506 h 113545"/>
                <a:gd name="csX277" fmla="*/ 137464 w 243006"/>
                <a:gd name="csY277" fmla="*/ 90644 h 113545"/>
                <a:gd name="csX278" fmla="*/ 134509 w 243006"/>
                <a:gd name="csY278" fmla="*/ 90198 h 113545"/>
                <a:gd name="csX279" fmla="*/ 131939 w 243006"/>
                <a:gd name="csY279" fmla="*/ 89160 h 113545"/>
                <a:gd name="csX280" fmla="*/ 126567 w 243006"/>
                <a:gd name="csY280" fmla="*/ 85875 h 113545"/>
                <a:gd name="csX281" fmla="*/ 126598 w 243006"/>
                <a:gd name="csY281" fmla="*/ 84236 h 113545"/>
                <a:gd name="csX282" fmla="*/ 125728 w 243006"/>
                <a:gd name="csY282" fmla="*/ 83436 h 113545"/>
                <a:gd name="csX283" fmla="*/ 125474 w 243006"/>
                <a:gd name="csY283" fmla="*/ 81405 h 113545"/>
                <a:gd name="csX284" fmla="*/ 123550 w 243006"/>
                <a:gd name="csY284" fmla="*/ 80767 h 113545"/>
                <a:gd name="csX285" fmla="*/ 121303 w 243006"/>
                <a:gd name="csY285" fmla="*/ 80644 h 113545"/>
                <a:gd name="csX286" fmla="*/ 121126 w 243006"/>
                <a:gd name="csY286" fmla="*/ 79682 h 113545"/>
                <a:gd name="csX287" fmla="*/ 121542 w 243006"/>
                <a:gd name="csY287" fmla="*/ 77982 h 113545"/>
                <a:gd name="csX288" fmla="*/ 123220 w 243006"/>
                <a:gd name="csY288" fmla="*/ 78005 h 113545"/>
                <a:gd name="csX289" fmla="*/ 125236 w 243006"/>
                <a:gd name="csY289" fmla="*/ 78713 h 113545"/>
                <a:gd name="csX290" fmla="*/ 129083 w 243006"/>
                <a:gd name="csY290" fmla="*/ 81190 h 113545"/>
                <a:gd name="csX291" fmla="*/ 130038 w 243006"/>
                <a:gd name="csY291" fmla="*/ 81613 h 113545"/>
                <a:gd name="csX292" fmla="*/ 130399 w 243006"/>
                <a:gd name="csY292" fmla="*/ 81959 h 113545"/>
                <a:gd name="csX293" fmla="*/ 225808 w 243006"/>
                <a:gd name="csY293" fmla="*/ 90044 h 113545"/>
                <a:gd name="csX294" fmla="*/ 224084 w 243006"/>
                <a:gd name="csY294" fmla="*/ 90421 h 113545"/>
                <a:gd name="csX295" fmla="*/ 223538 w 243006"/>
                <a:gd name="csY295" fmla="*/ 90314 h 113545"/>
                <a:gd name="csX296" fmla="*/ 222245 w 243006"/>
                <a:gd name="csY296" fmla="*/ 90514 h 113545"/>
                <a:gd name="csX297" fmla="*/ 220852 w 243006"/>
                <a:gd name="csY297" fmla="*/ 92091 h 113545"/>
                <a:gd name="csX298" fmla="*/ 219828 w 243006"/>
                <a:gd name="csY298" fmla="*/ 91868 h 113545"/>
                <a:gd name="csX299" fmla="*/ 219028 w 243006"/>
                <a:gd name="csY299" fmla="*/ 91929 h 113545"/>
                <a:gd name="csX300" fmla="*/ 218420 w 243006"/>
                <a:gd name="csY300" fmla="*/ 90637 h 113545"/>
                <a:gd name="csX301" fmla="*/ 218405 w 243006"/>
                <a:gd name="csY301" fmla="*/ 90006 h 113545"/>
                <a:gd name="csX302" fmla="*/ 219390 w 243006"/>
                <a:gd name="csY302" fmla="*/ 90106 h 113545"/>
                <a:gd name="csX303" fmla="*/ 219905 w 243006"/>
                <a:gd name="csY303" fmla="*/ 88844 h 113545"/>
                <a:gd name="csX304" fmla="*/ 220967 w 243006"/>
                <a:gd name="csY304" fmla="*/ 88213 h 113545"/>
                <a:gd name="csX305" fmla="*/ 223445 w 243006"/>
                <a:gd name="csY305" fmla="*/ 87921 h 113545"/>
                <a:gd name="csX306" fmla="*/ 225646 w 243006"/>
                <a:gd name="csY306" fmla="*/ 88336 h 113545"/>
                <a:gd name="csX307" fmla="*/ 226431 w 243006"/>
                <a:gd name="csY307" fmla="*/ 88621 h 113545"/>
                <a:gd name="csX308" fmla="*/ 225739 w 243006"/>
                <a:gd name="csY308" fmla="*/ 89760 h 113545"/>
                <a:gd name="csX309" fmla="*/ 225808 w 243006"/>
                <a:gd name="csY309" fmla="*/ 90044 h 113545"/>
                <a:gd name="csX310" fmla="*/ 105789 w 243006"/>
                <a:gd name="csY310" fmla="*/ 112792 h 113545"/>
                <a:gd name="csX311" fmla="*/ 104289 w 243006"/>
                <a:gd name="csY311" fmla="*/ 113546 h 113545"/>
                <a:gd name="csX312" fmla="*/ 102911 w 243006"/>
                <a:gd name="csY312" fmla="*/ 113169 h 113545"/>
                <a:gd name="csX313" fmla="*/ 101865 w 243006"/>
                <a:gd name="csY313" fmla="*/ 112600 h 113545"/>
                <a:gd name="csX314" fmla="*/ 101018 w 243006"/>
                <a:gd name="csY314" fmla="*/ 110915 h 113545"/>
                <a:gd name="csX315" fmla="*/ 99187 w 243006"/>
                <a:gd name="csY315" fmla="*/ 109861 h 113545"/>
                <a:gd name="csX316" fmla="*/ 96578 w 243006"/>
                <a:gd name="csY316" fmla="*/ 109423 h 113545"/>
                <a:gd name="csX317" fmla="*/ 95508 w 243006"/>
                <a:gd name="csY317" fmla="*/ 108692 h 113545"/>
                <a:gd name="csX318" fmla="*/ 95231 w 243006"/>
                <a:gd name="csY318" fmla="*/ 108330 h 113545"/>
                <a:gd name="csX319" fmla="*/ 93423 w 243006"/>
                <a:gd name="csY319" fmla="*/ 108007 h 113545"/>
                <a:gd name="csX320" fmla="*/ 92907 w 243006"/>
                <a:gd name="csY320" fmla="*/ 107092 h 113545"/>
                <a:gd name="csX321" fmla="*/ 93061 w 243006"/>
                <a:gd name="csY321" fmla="*/ 106145 h 113545"/>
                <a:gd name="csX322" fmla="*/ 93354 w 243006"/>
                <a:gd name="csY322" fmla="*/ 105645 h 113545"/>
                <a:gd name="csX323" fmla="*/ 95024 w 243006"/>
                <a:gd name="csY323" fmla="*/ 106107 h 113545"/>
                <a:gd name="csX324" fmla="*/ 103050 w 243006"/>
                <a:gd name="csY324" fmla="*/ 110553 h 113545"/>
                <a:gd name="csX325" fmla="*/ 104958 w 243006"/>
                <a:gd name="csY325" fmla="*/ 111930 h 113545"/>
                <a:gd name="csX326" fmla="*/ 105789 w 243006"/>
                <a:gd name="csY326" fmla="*/ 112792 h 113545"/>
                <a:gd name="csX327" fmla="*/ 243007 w 243006"/>
                <a:gd name="csY327" fmla="*/ 109884 h 113545"/>
                <a:gd name="csX328" fmla="*/ 241098 w 243006"/>
                <a:gd name="csY328" fmla="*/ 110238 h 113545"/>
                <a:gd name="csX329" fmla="*/ 240337 w 243006"/>
                <a:gd name="csY329" fmla="*/ 110153 h 113545"/>
                <a:gd name="csX330" fmla="*/ 239075 w 243006"/>
                <a:gd name="csY330" fmla="*/ 108261 h 113545"/>
                <a:gd name="csX331" fmla="*/ 240013 w 243006"/>
                <a:gd name="csY331" fmla="*/ 107830 h 113545"/>
                <a:gd name="csX332" fmla="*/ 241414 w 243006"/>
                <a:gd name="csY332" fmla="*/ 107992 h 113545"/>
                <a:gd name="csX333" fmla="*/ 241837 w 243006"/>
                <a:gd name="csY333" fmla="*/ 109107 h 113545"/>
                <a:gd name="csX334" fmla="*/ 243007 w 243006"/>
                <a:gd name="csY334" fmla="*/ 109884 h 1135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</a:cxnLst>
              <a:rect l="l" t="t" r="r" b="b"/>
              <a:pathLst>
                <a:path w="243006" h="113545">
                  <a:moveTo>
                    <a:pt x="39077" y="15593"/>
                  </a:moveTo>
                  <a:lnTo>
                    <a:pt x="39762" y="16355"/>
                  </a:lnTo>
                  <a:lnTo>
                    <a:pt x="38093" y="17647"/>
                  </a:lnTo>
                  <a:lnTo>
                    <a:pt x="35892" y="16947"/>
                  </a:lnTo>
                  <a:lnTo>
                    <a:pt x="35407" y="16216"/>
                  </a:lnTo>
                  <a:lnTo>
                    <a:pt x="35353" y="15832"/>
                  </a:lnTo>
                  <a:lnTo>
                    <a:pt x="33814" y="16078"/>
                  </a:lnTo>
                  <a:lnTo>
                    <a:pt x="30759" y="15439"/>
                  </a:lnTo>
                  <a:lnTo>
                    <a:pt x="26495" y="12347"/>
                  </a:lnTo>
                  <a:lnTo>
                    <a:pt x="21986" y="6523"/>
                  </a:lnTo>
                  <a:lnTo>
                    <a:pt x="17653" y="3300"/>
                  </a:lnTo>
                  <a:lnTo>
                    <a:pt x="16846" y="2300"/>
                  </a:lnTo>
                  <a:lnTo>
                    <a:pt x="16738" y="638"/>
                  </a:lnTo>
                  <a:lnTo>
                    <a:pt x="17323" y="0"/>
                  </a:lnTo>
                  <a:lnTo>
                    <a:pt x="20016" y="692"/>
                  </a:lnTo>
                  <a:lnTo>
                    <a:pt x="23502" y="3354"/>
                  </a:lnTo>
                  <a:lnTo>
                    <a:pt x="29220" y="6116"/>
                  </a:lnTo>
                  <a:lnTo>
                    <a:pt x="30774" y="7524"/>
                  </a:lnTo>
                  <a:lnTo>
                    <a:pt x="31767" y="10901"/>
                  </a:lnTo>
                  <a:lnTo>
                    <a:pt x="32737" y="11908"/>
                  </a:lnTo>
                  <a:lnTo>
                    <a:pt x="35823" y="14501"/>
                  </a:lnTo>
                  <a:lnTo>
                    <a:pt x="37454" y="15109"/>
                  </a:lnTo>
                  <a:lnTo>
                    <a:pt x="38316" y="15224"/>
                  </a:lnTo>
                  <a:lnTo>
                    <a:pt x="39077" y="15593"/>
                  </a:lnTo>
                  <a:close/>
                  <a:moveTo>
                    <a:pt x="3509" y="10554"/>
                  </a:moveTo>
                  <a:lnTo>
                    <a:pt x="1339" y="11070"/>
                  </a:lnTo>
                  <a:lnTo>
                    <a:pt x="0" y="10378"/>
                  </a:lnTo>
                  <a:lnTo>
                    <a:pt x="593" y="8731"/>
                  </a:lnTo>
                  <a:lnTo>
                    <a:pt x="1332" y="7877"/>
                  </a:lnTo>
                  <a:lnTo>
                    <a:pt x="4048" y="9393"/>
                  </a:lnTo>
                  <a:lnTo>
                    <a:pt x="3509" y="10554"/>
                  </a:lnTo>
                  <a:close/>
                  <a:moveTo>
                    <a:pt x="90737" y="41664"/>
                  </a:moveTo>
                  <a:lnTo>
                    <a:pt x="90776" y="42164"/>
                  </a:lnTo>
                  <a:lnTo>
                    <a:pt x="87874" y="40356"/>
                  </a:lnTo>
                  <a:lnTo>
                    <a:pt x="85673" y="38141"/>
                  </a:lnTo>
                  <a:lnTo>
                    <a:pt x="79402" y="35733"/>
                  </a:lnTo>
                  <a:lnTo>
                    <a:pt x="78055" y="34494"/>
                  </a:lnTo>
                  <a:lnTo>
                    <a:pt x="76924" y="34341"/>
                  </a:lnTo>
                  <a:lnTo>
                    <a:pt x="73707" y="32325"/>
                  </a:lnTo>
                  <a:lnTo>
                    <a:pt x="70544" y="30964"/>
                  </a:lnTo>
                  <a:lnTo>
                    <a:pt x="68620" y="29210"/>
                  </a:lnTo>
                  <a:lnTo>
                    <a:pt x="68128" y="28494"/>
                  </a:lnTo>
                  <a:lnTo>
                    <a:pt x="66973" y="28063"/>
                  </a:lnTo>
                  <a:lnTo>
                    <a:pt x="64988" y="26140"/>
                  </a:lnTo>
                  <a:lnTo>
                    <a:pt x="63057" y="24863"/>
                  </a:lnTo>
                  <a:lnTo>
                    <a:pt x="62372" y="22532"/>
                  </a:lnTo>
                  <a:lnTo>
                    <a:pt x="60510" y="20932"/>
                  </a:lnTo>
                  <a:lnTo>
                    <a:pt x="60040" y="20232"/>
                  </a:lnTo>
                  <a:lnTo>
                    <a:pt x="66020" y="21524"/>
                  </a:lnTo>
                  <a:lnTo>
                    <a:pt x="68790" y="24078"/>
                  </a:lnTo>
                  <a:lnTo>
                    <a:pt x="71160" y="25525"/>
                  </a:lnTo>
                  <a:lnTo>
                    <a:pt x="71983" y="26571"/>
                  </a:lnTo>
                  <a:lnTo>
                    <a:pt x="74115" y="28009"/>
                  </a:lnTo>
                  <a:lnTo>
                    <a:pt x="76031" y="28140"/>
                  </a:lnTo>
                  <a:lnTo>
                    <a:pt x="77947" y="29586"/>
                  </a:lnTo>
                  <a:lnTo>
                    <a:pt x="79694" y="29971"/>
                  </a:lnTo>
                  <a:lnTo>
                    <a:pt x="81072" y="30725"/>
                  </a:lnTo>
                  <a:lnTo>
                    <a:pt x="89960" y="37179"/>
                  </a:lnTo>
                  <a:lnTo>
                    <a:pt x="88898" y="38895"/>
                  </a:lnTo>
                  <a:lnTo>
                    <a:pt x="90075" y="40141"/>
                  </a:lnTo>
                  <a:lnTo>
                    <a:pt x="90737" y="41664"/>
                  </a:lnTo>
                  <a:close/>
                  <a:moveTo>
                    <a:pt x="21817" y="28417"/>
                  </a:moveTo>
                  <a:lnTo>
                    <a:pt x="21401" y="28717"/>
                  </a:lnTo>
                  <a:lnTo>
                    <a:pt x="20678" y="27548"/>
                  </a:lnTo>
                  <a:lnTo>
                    <a:pt x="20155" y="27186"/>
                  </a:lnTo>
                  <a:lnTo>
                    <a:pt x="20170" y="25886"/>
                  </a:lnTo>
                  <a:lnTo>
                    <a:pt x="17992" y="23771"/>
                  </a:lnTo>
                  <a:lnTo>
                    <a:pt x="17815" y="22309"/>
                  </a:lnTo>
                  <a:lnTo>
                    <a:pt x="19077" y="20878"/>
                  </a:lnTo>
                  <a:lnTo>
                    <a:pt x="20778" y="21709"/>
                  </a:lnTo>
                  <a:lnTo>
                    <a:pt x="22463" y="23509"/>
                  </a:lnTo>
                  <a:lnTo>
                    <a:pt x="24441" y="24094"/>
                  </a:lnTo>
                  <a:lnTo>
                    <a:pt x="24033" y="25286"/>
                  </a:lnTo>
                  <a:lnTo>
                    <a:pt x="22255" y="27432"/>
                  </a:lnTo>
                  <a:lnTo>
                    <a:pt x="21817" y="28417"/>
                  </a:lnTo>
                  <a:close/>
                  <a:moveTo>
                    <a:pt x="32275" y="32425"/>
                  </a:moveTo>
                  <a:lnTo>
                    <a:pt x="31798" y="32748"/>
                  </a:lnTo>
                  <a:lnTo>
                    <a:pt x="29443" y="32625"/>
                  </a:lnTo>
                  <a:lnTo>
                    <a:pt x="27657" y="30386"/>
                  </a:lnTo>
                  <a:lnTo>
                    <a:pt x="27673" y="28733"/>
                  </a:lnTo>
                  <a:lnTo>
                    <a:pt x="29081" y="27217"/>
                  </a:lnTo>
                  <a:lnTo>
                    <a:pt x="30782" y="26948"/>
                  </a:lnTo>
                  <a:lnTo>
                    <a:pt x="31713" y="27532"/>
                  </a:lnTo>
                  <a:lnTo>
                    <a:pt x="32575" y="28802"/>
                  </a:lnTo>
                  <a:lnTo>
                    <a:pt x="32890" y="30417"/>
                  </a:lnTo>
                  <a:lnTo>
                    <a:pt x="32698" y="31848"/>
                  </a:lnTo>
                  <a:lnTo>
                    <a:pt x="32275" y="32425"/>
                  </a:lnTo>
                  <a:close/>
                  <a:moveTo>
                    <a:pt x="20000" y="33802"/>
                  </a:moveTo>
                  <a:lnTo>
                    <a:pt x="19739" y="34341"/>
                  </a:lnTo>
                  <a:lnTo>
                    <a:pt x="18615" y="31664"/>
                  </a:lnTo>
                  <a:lnTo>
                    <a:pt x="18669" y="30317"/>
                  </a:lnTo>
                  <a:lnTo>
                    <a:pt x="18861" y="29456"/>
                  </a:lnTo>
                  <a:lnTo>
                    <a:pt x="19277" y="29194"/>
                  </a:lnTo>
                  <a:lnTo>
                    <a:pt x="20185" y="32171"/>
                  </a:lnTo>
                  <a:lnTo>
                    <a:pt x="20000" y="33802"/>
                  </a:lnTo>
                  <a:close/>
                  <a:moveTo>
                    <a:pt x="45049" y="35333"/>
                  </a:moveTo>
                  <a:lnTo>
                    <a:pt x="46404" y="37102"/>
                  </a:lnTo>
                  <a:lnTo>
                    <a:pt x="47966" y="41056"/>
                  </a:lnTo>
                  <a:lnTo>
                    <a:pt x="47681" y="42418"/>
                  </a:lnTo>
                  <a:lnTo>
                    <a:pt x="46565" y="42495"/>
                  </a:lnTo>
                  <a:lnTo>
                    <a:pt x="46250" y="43349"/>
                  </a:lnTo>
                  <a:lnTo>
                    <a:pt x="44742" y="41426"/>
                  </a:lnTo>
                  <a:lnTo>
                    <a:pt x="42725" y="40910"/>
                  </a:lnTo>
                  <a:lnTo>
                    <a:pt x="41255" y="39733"/>
                  </a:lnTo>
                  <a:lnTo>
                    <a:pt x="40755" y="37402"/>
                  </a:lnTo>
                  <a:lnTo>
                    <a:pt x="40609" y="35933"/>
                  </a:lnTo>
                  <a:lnTo>
                    <a:pt x="39455" y="35679"/>
                  </a:lnTo>
                  <a:lnTo>
                    <a:pt x="36146" y="36048"/>
                  </a:lnTo>
                  <a:lnTo>
                    <a:pt x="35091" y="37302"/>
                  </a:lnTo>
                  <a:lnTo>
                    <a:pt x="33583" y="36902"/>
                  </a:lnTo>
                  <a:lnTo>
                    <a:pt x="33260" y="35772"/>
                  </a:lnTo>
                  <a:lnTo>
                    <a:pt x="33491" y="34664"/>
                  </a:lnTo>
                  <a:lnTo>
                    <a:pt x="35507" y="33571"/>
                  </a:lnTo>
                  <a:lnTo>
                    <a:pt x="35923" y="32164"/>
                  </a:lnTo>
                  <a:lnTo>
                    <a:pt x="37923" y="29748"/>
                  </a:lnTo>
                  <a:lnTo>
                    <a:pt x="39162" y="29333"/>
                  </a:lnTo>
                  <a:lnTo>
                    <a:pt x="41502" y="30202"/>
                  </a:lnTo>
                  <a:lnTo>
                    <a:pt x="41786" y="33641"/>
                  </a:lnTo>
                  <a:lnTo>
                    <a:pt x="42625" y="34764"/>
                  </a:lnTo>
                  <a:lnTo>
                    <a:pt x="45049" y="35333"/>
                  </a:lnTo>
                  <a:close/>
                  <a:moveTo>
                    <a:pt x="109537" y="36887"/>
                  </a:moveTo>
                  <a:lnTo>
                    <a:pt x="114893" y="43349"/>
                  </a:lnTo>
                  <a:lnTo>
                    <a:pt x="114685" y="44495"/>
                  </a:lnTo>
                  <a:lnTo>
                    <a:pt x="113955" y="45234"/>
                  </a:lnTo>
                  <a:lnTo>
                    <a:pt x="113746" y="47403"/>
                  </a:lnTo>
                  <a:lnTo>
                    <a:pt x="114424" y="48234"/>
                  </a:lnTo>
                  <a:lnTo>
                    <a:pt x="115886" y="48618"/>
                  </a:lnTo>
                  <a:lnTo>
                    <a:pt x="118371" y="50934"/>
                  </a:lnTo>
                  <a:lnTo>
                    <a:pt x="119364" y="53773"/>
                  </a:lnTo>
                  <a:lnTo>
                    <a:pt x="119456" y="54642"/>
                  </a:lnTo>
                  <a:lnTo>
                    <a:pt x="120495" y="55927"/>
                  </a:lnTo>
                  <a:lnTo>
                    <a:pt x="120534" y="58642"/>
                  </a:lnTo>
                  <a:lnTo>
                    <a:pt x="122897" y="62412"/>
                  </a:lnTo>
                  <a:lnTo>
                    <a:pt x="123104" y="64227"/>
                  </a:lnTo>
                  <a:lnTo>
                    <a:pt x="122889" y="65043"/>
                  </a:lnTo>
                  <a:lnTo>
                    <a:pt x="121904" y="64566"/>
                  </a:lnTo>
                  <a:lnTo>
                    <a:pt x="119079" y="60288"/>
                  </a:lnTo>
                  <a:lnTo>
                    <a:pt x="115847" y="58442"/>
                  </a:lnTo>
                  <a:lnTo>
                    <a:pt x="115478" y="57650"/>
                  </a:lnTo>
                  <a:lnTo>
                    <a:pt x="112215" y="55157"/>
                  </a:lnTo>
                  <a:lnTo>
                    <a:pt x="110030" y="50965"/>
                  </a:lnTo>
                  <a:lnTo>
                    <a:pt x="107659" y="43518"/>
                  </a:lnTo>
                  <a:lnTo>
                    <a:pt x="108775" y="41756"/>
                  </a:lnTo>
                  <a:lnTo>
                    <a:pt x="106105" y="38149"/>
                  </a:lnTo>
                  <a:lnTo>
                    <a:pt x="106236" y="37187"/>
                  </a:lnTo>
                  <a:lnTo>
                    <a:pt x="107359" y="37410"/>
                  </a:lnTo>
                  <a:lnTo>
                    <a:pt x="108144" y="37364"/>
                  </a:lnTo>
                  <a:lnTo>
                    <a:pt x="108521" y="36933"/>
                  </a:lnTo>
                  <a:lnTo>
                    <a:pt x="109537" y="36887"/>
                  </a:lnTo>
                  <a:close/>
                  <a:moveTo>
                    <a:pt x="86605" y="41095"/>
                  </a:moveTo>
                  <a:lnTo>
                    <a:pt x="85573" y="41387"/>
                  </a:lnTo>
                  <a:lnTo>
                    <a:pt x="84042" y="40587"/>
                  </a:lnTo>
                  <a:lnTo>
                    <a:pt x="83380" y="39864"/>
                  </a:lnTo>
                  <a:lnTo>
                    <a:pt x="83696" y="38733"/>
                  </a:lnTo>
                  <a:lnTo>
                    <a:pt x="84588" y="38302"/>
                  </a:lnTo>
                  <a:lnTo>
                    <a:pt x="85604" y="39064"/>
                  </a:lnTo>
                  <a:lnTo>
                    <a:pt x="85712" y="39841"/>
                  </a:lnTo>
                  <a:lnTo>
                    <a:pt x="86605" y="41095"/>
                  </a:lnTo>
                  <a:close/>
                  <a:moveTo>
                    <a:pt x="36962" y="45557"/>
                  </a:moveTo>
                  <a:lnTo>
                    <a:pt x="36962" y="45872"/>
                  </a:lnTo>
                  <a:lnTo>
                    <a:pt x="35769" y="45264"/>
                  </a:lnTo>
                  <a:lnTo>
                    <a:pt x="33144" y="42334"/>
                  </a:lnTo>
                  <a:lnTo>
                    <a:pt x="33614" y="41356"/>
                  </a:lnTo>
                  <a:lnTo>
                    <a:pt x="36023" y="39456"/>
                  </a:lnTo>
                  <a:lnTo>
                    <a:pt x="36761" y="39202"/>
                  </a:lnTo>
                  <a:lnTo>
                    <a:pt x="37438" y="40380"/>
                  </a:lnTo>
                  <a:lnTo>
                    <a:pt x="36854" y="42118"/>
                  </a:lnTo>
                  <a:lnTo>
                    <a:pt x="36061" y="42557"/>
                  </a:lnTo>
                  <a:lnTo>
                    <a:pt x="35738" y="44187"/>
                  </a:lnTo>
                  <a:lnTo>
                    <a:pt x="36962" y="45557"/>
                  </a:lnTo>
                  <a:close/>
                  <a:moveTo>
                    <a:pt x="52491" y="44918"/>
                  </a:moveTo>
                  <a:lnTo>
                    <a:pt x="50367" y="46634"/>
                  </a:lnTo>
                  <a:lnTo>
                    <a:pt x="48812" y="46057"/>
                  </a:lnTo>
                  <a:lnTo>
                    <a:pt x="47558" y="44588"/>
                  </a:lnTo>
                  <a:lnTo>
                    <a:pt x="47973" y="42818"/>
                  </a:lnTo>
                  <a:lnTo>
                    <a:pt x="48205" y="42349"/>
                  </a:lnTo>
                  <a:lnTo>
                    <a:pt x="48828" y="42249"/>
                  </a:lnTo>
                  <a:lnTo>
                    <a:pt x="49451" y="41887"/>
                  </a:lnTo>
                  <a:lnTo>
                    <a:pt x="50128" y="41103"/>
                  </a:lnTo>
                  <a:lnTo>
                    <a:pt x="52444" y="41726"/>
                  </a:lnTo>
                  <a:lnTo>
                    <a:pt x="53014" y="42157"/>
                  </a:lnTo>
                  <a:lnTo>
                    <a:pt x="51637" y="43241"/>
                  </a:lnTo>
                  <a:lnTo>
                    <a:pt x="52098" y="43587"/>
                  </a:lnTo>
                  <a:lnTo>
                    <a:pt x="52398" y="44103"/>
                  </a:lnTo>
                  <a:lnTo>
                    <a:pt x="52491" y="44918"/>
                  </a:lnTo>
                  <a:close/>
                  <a:moveTo>
                    <a:pt x="54491" y="47903"/>
                  </a:moveTo>
                  <a:lnTo>
                    <a:pt x="54007" y="47988"/>
                  </a:lnTo>
                  <a:lnTo>
                    <a:pt x="53506" y="47126"/>
                  </a:lnTo>
                  <a:lnTo>
                    <a:pt x="54684" y="44788"/>
                  </a:lnTo>
                  <a:lnTo>
                    <a:pt x="55253" y="46672"/>
                  </a:lnTo>
                  <a:lnTo>
                    <a:pt x="55623" y="47380"/>
                  </a:lnTo>
                  <a:lnTo>
                    <a:pt x="54491" y="47903"/>
                  </a:lnTo>
                  <a:close/>
                  <a:moveTo>
                    <a:pt x="42495" y="46541"/>
                  </a:moveTo>
                  <a:lnTo>
                    <a:pt x="42448" y="47303"/>
                  </a:lnTo>
                  <a:lnTo>
                    <a:pt x="41209" y="47065"/>
                  </a:lnTo>
                  <a:lnTo>
                    <a:pt x="38454" y="45918"/>
                  </a:lnTo>
                  <a:lnTo>
                    <a:pt x="38354" y="45395"/>
                  </a:lnTo>
                  <a:lnTo>
                    <a:pt x="39924" y="45203"/>
                  </a:lnTo>
                  <a:lnTo>
                    <a:pt x="41063" y="45349"/>
                  </a:lnTo>
                  <a:lnTo>
                    <a:pt x="42017" y="46018"/>
                  </a:lnTo>
                  <a:lnTo>
                    <a:pt x="42495" y="46541"/>
                  </a:lnTo>
                  <a:close/>
                  <a:moveTo>
                    <a:pt x="75823" y="54457"/>
                  </a:moveTo>
                  <a:lnTo>
                    <a:pt x="75539" y="54511"/>
                  </a:lnTo>
                  <a:lnTo>
                    <a:pt x="74523" y="54242"/>
                  </a:lnTo>
                  <a:lnTo>
                    <a:pt x="73291" y="54157"/>
                  </a:lnTo>
                  <a:lnTo>
                    <a:pt x="72537" y="53403"/>
                  </a:lnTo>
                  <a:lnTo>
                    <a:pt x="73430" y="52326"/>
                  </a:lnTo>
                  <a:lnTo>
                    <a:pt x="74553" y="51627"/>
                  </a:lnTo>
                  <a:lnTo>
                    <a:pt x="75069" y="51803"/>
                  </a:lnTo>
                  <a:lnTo>
                    <a:pt x="75554" y="52257"/>
                  </a:lnTo>
                  <a:lnTo>
                    <a:pt x="76685" y="52426"/>
                  </a:lnTo>
                  <a:lnTo>
                    <a:pt x="76808" y="53811"/>
                  </a:lnTo>
                  <a:lnTo>
                    <a:pt x="75823" y="54457"/>
                  </a:lnTo>
                  <a:close/>
                  <a:moveTo>
                    <a:pt x="96978" y="51673"/>
                  </a:moveTo>
                  <a:lnTo>
                    <a:pt x="98225" y="51980"/>
                  </a:lnTo>
                  <a:lnTo>
                    <a:pt x="98825" y="51934"/>
                  </a:lnTo>
                  <a:lnTo>
                    <a:pt x="100249" y="53103"/>
                  </a:lnTo>
                  <a:lnTo>
                    <a:pt x="102149" y="54827"/>
                  </a:lnTo>
                  <a:lnTo>
                    <a:pt x="101372" y="55719"/>
                  </a:lnTo>
                  <a:lnTo>
                    <a:pt x="99826" y="55257"/>
                  </a:lnTo>
                  <a:lnTo>
                    <a:pt x="99310" y="55442"/>
                  </a:lnTo>
                  <a:lnTo>
                    <a:pt x="99148" y="55319"/>
                  </a:lnTo>
                  <a:lnTo>
                    <a:pt x="98825" y="54457"/>
                  </a:lnTo>
                  <a:lnTo>
                    <a:pt x="97140" y="53603"/>
                  </a:lnTo>
                  <a:lnTo>
                    <a:pt x="95631" y="53534"/>
                  </a:lnTo>
                  <a:lnTo>
                    <a:pt x="95439" y="52519"/>
                  </a:lnTo>
                  <a:lnTo>
                    <a:pt x="96978" y="51673"/>
                  </a:lnTo>
                  <a:close/>
                  <a:moveTo>
                    <a:pt x="87959" y="57696"/>
                  </a:moveTo>
                  <a:lnTo>
                    <a:pt x="92715" y="61189"/>
                  </a:lnTo>
                  <a:lnTo>
                    <a:pt x="94762" y="60865"/>
                  </a:lnTo>
                  <a:lnTo>
                    <a:pt x="101011" y="60927"/>
                  </a:lnTo>
                  <a:lnTo>
                    <a:pt x="104697" y="63420"/>
                  </a:lnTo>
                  <a:lnTo>
                    <a:pt x="106859" y="64566"/>
                  </a:lnTo>
                  <a:lnTo>
                    <a:pt x="108075" y="66797"/>
                  </a:lnTo>
                  <a:lnTo>
                    <a:pt x="109576" y="67304"/>
                  </a:lnTo>
                  <a:lnTo>
                    <a:pt x="110499" y="68443"/>
                  </a:lnTo>
                  <a:lnTo>
                    <a:pt x="111030" y="70520"/>
                  </a:lnTo>
                  <a:lnTo>
                    <a:pt x="110653" y="70859"/>
                  </a:lnTo>
                  <a:lnTo>
                    <a:pt x="108745" y="71635"/>
                  </a:lnTo>
                  <a:lnTo>
                    <a:pt x="107359" y="71958"/>
                  </a:lnTo>
                  <a:lnTo>
                    <a:pt x="103735" y="71220"/>
                  </a:lnTo>
                  <a:lnTo>
                    <a:pt x="100272" y="69620"/>
                  </a:lnTo>
                  <a:lnTo>
                    <a:pt x="93384" y="69428"/>
                  </a:lnTo>
                  <a:lnTo>
                    <a:pt x="90175" y="68974"/>
                  </a:lnTo>
                  <a:lnTo>
                    <a:pt x="89067" y="68366"/>
                  </a:lnTo>
                  <a:lnTo>
                    <a:pt x="88044" y="67550"/>
                  </a:lnTo>
                  <a:lnTo>
                    <a:pt x="86428" y="65612"/>
                  </a:lnTo>
                  <a:lnTo>
                    <a:pt x="85166" y="63335"/>
                  </a:lnTo>
                  <a:lnTo>
                    <a:pt x="84958" y="61996"/>
                  </a:lnTo>
                  <a:lnTo>
                    <a:pt x="84850" y="59458"/>
                  </a:lnTo>
                  <a:lnTo>
                    <a:pt x="85243" y="58527"/>
                  </a:lnTo>
                  <a:lnTo>
                    <a:pt x="86558" y="57604"/>
                  </a:lnTo>
                  <a:lnTo>
                    <a:pt x="87959" y="57696"/>
                  </a:lnTo>
                  <a:close/>
                  <a:moveTo>
                    <a:pt x="126775" y="65373"/>
                  </a:moveTo>
                  <a:lnTo>
                    <a:pt x="127013" y="67704"/>
                  </a:lnTo>
                  <a:lnTo>
                    <a:pt x="126906" y="68505"/>
                  </a:lnTo>
                  <a:lnTo>
                    <a:pt x="125267" y="66797"/>
                  </a:lnTo>
                  <a:lnTo>
                    <a:pt x="124497" y="67404"/>
                  </a:lnTo>
                  <a:lnTo>
                    <a:pt x="123781" y="66597"/>
                  </a:lnTo>
                  <a:lnTo>
                    <a:pt x="123835" y="64827"/>
                  </a:lnTo>
                  <a:lnTo>
                    <a:pt x="123951" y="62942"/>
                  </a:lnTo>
                  <a:lnTo>
                    <a:pt x="123627" y="61512"/>
                  </a:lnTo>
                  <a:lnTo>
                    <a:pt x="122812" y="59450"/>
                  </a:lnTo>
                  <a:lnTo>
                    <a:pt x="123727" y="59781"/>
                  </a:lnTo>
                  <a:lnTo>
                    <a:pt x="126775" y="65373"/>
                  </a:lnTo>
                  <a:close/>
                  <a:moveTo>
                    <a:pt x="130399" y="81959"/>
                  </a:moveTo>
                  <a:lnTo>
                    <a:pt x="133116" y="83244"/>
                  </a:lnTo>
                  <a:lnTo>
                    <a:pt x="134701" y="83029"/>
                  </a:lnTo>
                  <a:lnTo>
                    <a:pt x="137048" y="83913"/>
                  </a:lnTo>
                  <a:lnTo>
                    <a:pt x="138826" y="83413"/>
                  </a:lnTo>
                  <a:lnTo>
                    <a:pt x="139942" y="84552"/>
                  </a:lnTo>
                  <a:lnTo>
                    <a:pt x="142750" y="89006"/>
                  </a:lnTo>
                  <a:lnTo>
                    <a:pt x="142774" y="90452"/>
                  </a:lnTo>
                  <a:lnTo>
                    <a:pt x="144613" y="91483"/>
                  </a:lnTo>
                  <a:lnTo>
                    <a:pt x="143059" y="91675"/>
                  </a:lnTo>
                  <a:lnTo>
                    <a:pt x="140896" y="91144"/>
                  </a:lnTo>
                  <a:lnTo>
                    <a:pt x="139218" y="91506"/>
                  </a:lnTo>
                  <a:lnTo>
                    <a:pt x="137464" y="90644"/>
                  </a:lnTo>
                  <a:lnTo>
                    <a:pt x="134509" y="90198"/>
                  </a:lnTo>
                  <a:lnTo>
                    <a:pt x="131939" y="89160"/>
                  </a:lnTo>
                  <a:lnTo>
                    <a:pt x="126567" y="85875"/>
                  </a:lnTo>
                  <a:lnTo>
                    <a:pt x="126598" y="84236"/>
                  </a:lnTo>
                  <a:lnTo>
                    <a:pt x="125728" y="83436"/>
                  </a:lnTo>
                  <a:lnTo>
                    <a:pt x="125474" y="81405"/>
                  </a:lnTo>
                  <a:lnTo>
                    <a:pt x="123550" y="80767"/>
                  </a:lnTo>
                  <a:lnTo>
                    <a:pt x="121303" y="80644"/>
                  </a:lnTo>
                  <a:lnTo>
                    <a:pt x="121126" y="79682"/>
                  </a:lnTo>
                  <a:lnTo>
                    <a:pt x="121542" y="77982"/>
                  </a:lnTo>
                  <a:lnTo>
                    <a:pt x="123220" y="78005"/>
                  </a:lnTo>
                  <a:lnTo>
                    <a:pt x="125236" y="78713"/>
                  </a:lnTo>
                  <a:lnTo>
                    <a:pt x="129083" y="81190"/>
                  </a:lnTo>
                  <a:lnTo>
                    <a:pt x="130038" y="81613"/>
                  </a:lnTo>
                  <a:lnTo>
                    <a:pt x="130399" y="81959"/>
                  </a:lnTo>
                  <a:close/>
                  <a:moveTo>
                    <a:pt x="225808" y="90044"/>
                  </a:moveTo>
                  <a:lnTo>
                    <a:pt x="224084" y="90421"/>
                  </a:lnTo>
                  <a:lnTo>
                    <a:pt x="223538" y="90314"/>
                  </a:lnTo>
                  <a:lnTo>
                    <a:pt x="222245" y="90514"/>
                  </a:lnTo>
                  <a:lnTo>
                    <a:pt x="220852" y="92091"/>
                  </a:lnTo>
                  <a:lnTo>
                    <a:pt x="219828" y="91868"/>
                  </a:lnTo>
                  <a:lnTo>
                    <a:pt x="219028" y="91929"/>
                  </a:lnTo>
                  <a:lnTo>
                    <a:pt x="218420" y="90637"/>
                  </a:lnTo>
                  <a:lnTo>
                    <a:pt x="218405" y="90006"/>
                  </a:lnTo>
                  <a:lnTo>
                    <a:pt x="219390" y="90106"/>
                  </a:lnTo>
                  <a:lnTo>
                    <a:pt x="219905" y="88844"/>
                  </a:lnTo>
                  <a:lnTo>
                    <a:pt x="220967" y="88213"/>
                  </a:lnTo>
                  <a:lnTo>
                    <a:pt x="223445" y="87921"/>
                  </a:lnTo>
                  <a:lnTo>
                    <a:pt x="225646" y="88336"/>
                  </a:lnTo>
                  <a:lnTo>
                    <a:pt x="226431" y="88621"/>
                  </a:lnTo>
                  <a:lnTo>
                    <a:pt x="225739" y="89760"/>
                  </a:lnTo>
                  <a:lnTo>
                    <a:pt x="225808" y="90044"/>
                  </a:lnTo>
                  <a:close/>
                  <a:moveTo>
                    <a:pt x="105789" y="112792"/>
                  </a:moveTo>
                  <a:lnTo>
                    <a:pt x="104289" y="113546"/>
                  </a:lnTo>
                  <a:lnTo>
                    <a:pt x="102911" y="113169"/>
                  </a:lnTo>
                  <a:lnTo>
                    <a:pt x="101865" y="112600"/>
                  </a:lnTo>
                  <a:lnTo>
                    <a:pt x="101018" y="110915"/>
                  </a:lnTo>
                  <a:lnTo>
                    <a:pt x="99187" y="109861"/>
                  </a:lnTo>
                  <a:lnTo>
                    <a:pt x="96578" y="109423"/>
                  </a:lnTo>
                  <a:lnTo>
                    <a:pt x="95508" y="108692"/>
                  </a:lnTo>
                  <a:lnTo>
                    <a:pt x="95231" y="108330"/>
                  </a:lnTo>
                  <a:lnTo>
                    <a:pt x="93423" y="108007"/>
                  </a:lnTo>
                  <a:lnTo>
                    <a:pt x="92907" y="107092"/>
                  </a:lnTo>
                  <a:lnTo>
                    <a:pt x="93061" y="106145"/>
                  </a:lnTo>
                  <a:lnTo>
                    <a:pt x="93354" y="105645"/>
                  </a:lnTo>
                  <a:lnTo>
                    <a:pt x="95024" y="106107"/>
                  </a:lnTo>
                  <a:lnTo>
                    <a:pt x="103050" y="110553"/>
                  </a:lnTo>
                  <a:lnTo>
                    <a:pt x="104958" y="111930"/>
                  </a:lnTo>
                  <a:lnTo>
                    <a:pt x="105789" y="112792"/>
                  </a:lnTo>
                  <a:close/>
                  <a:moveTo>
                    <a:pt x="243007" y="109884"/>
                  </a:moveTo>
                  <a:lnTo>
                    <a:pt x="241098" y="110238"/>
                  </a:lnTo>
                  <a:lnTo>
                    <a:pt x="240337" y="110153"/>
                  </a:lnTo>
                  <a:lnTo>
                    <a:pt x="239075" y="108261"/>
                  </a:lnTo>
                  <a:lnTo>
                    <a:pt x="240013" y="107830"/>
                  </a:lnTo>
                  <a:lnTo>
                    <a:pt x="241414" y="107992"/>
                  </a:lnTo>
                  <a:lnTo>
                    <a:pt x="241837" y="109107"/>
                  </a:lnTo>
                  <a:lnTo>
                    <a:pt x="243007" y="1098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2" name="Serbest Form 201">
              <a:extLst>
                <a:ext uri="{FF2B5EF4-FFF2-40B4-BE49-F238E27FC236}">
                  <a16:creationId xmlns:a16="http://schemas.microsoft.com/office/drawing/2014/main" id="{7340B606-AFA1-28A2-18FC-2053EF37ABBA}"/>
                </a:ext>
              </a:extLst>
            </p:cNvPr>
            <p:cNvSpPr/>
            <p:nvPr/>
          </p:nvSpPr>
          <p:spPr>
            <a:xfrm>
              <a:off x="9194060" y="6592746"/>
              <a:ext cx="3440" cy="4877"/>
            </a:xfrm>
            <a:custGeom>
              <a:avLst/>
              <a:gdLst>
                <a:gd name="csX0" fmla="*/ 3378 w 3440"/>
                <a:gd name="csY0" fmla="*/ 2885 h 4877"/>
                <a:gd name="csX1" fmla="*/ 3440 w 3440"/>
                <a:gd name="csY1" fmla="*/ 4877 h 4877"/>
                <a:gd name="csX2" fmla="*/ 2401 w 3440"/>
                <a:gd name="csY2" fmla="*/ 4208 h 4877"/>
                <a:gd name="csX3" fmla="*/ 2108 w 3440"/>
                <a:gd name="csY3" fmla="*/ 2923 h 4877"/>
                <a:gd name="csX4" fmla="*/ 723 w 3440"/>
                <a:gd name="csY4" fmla="*/ 1962 h 4877"/>
                <a:gd name="csX5" fmla="*/ 0 w 3440"/>
                <a:gd name="csY5" fmla="*/ 1085 h 4877"/>
                <a:gd name="csX6" fmla="*/ 1562 w 3440"/>
                <a:gd name="csY6" fmla="*/ 0 h 48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440" h="4877">
                  <a:moveTo>
                    <a:pt x="3378" y="2885"/>
                  </a:moveTo>
                  <a:lnTo>
                    <a:pt x="3440" y="4877"/>
                  </a:lnTo>
                  <a:lnTo>
                    <a:pt x="2401" y="4208"/>
                  </a:lnTo>
                  <a:lnTo>
                    <a:pt x="2108" y="2923"/>
                  </a:lnTo>
                  <a:lnTo>
                    <a:pt x="723" y="1962"/>
                  </a:lnTo>
                  <a:lnTo>
                    <a:pt x="0" y="1085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3" name="Serbest Form 202">
              <a:extLst>
                <a:ext uri="{FF2B5EF4-FFF2-40B4-BE49-F238E27FC236}">
                  <a16:creationId xmlns:a16="http://schemas.microsoft.com/office/drawing/2014/main" id="{6C7C80AF-6F6E-C0E1-719E-1E5B47C6523F}"/>
                </a:ext>
              </a:extLst>
            </p:cNvPr>
            <p:cNvSpPr/>
            <p:nvPr/>
          </p:nvSpPr>
          <p:spPr>
            <a:xfrm>
              <a:off x="8469295" y="6006192"/>
              <a:ext cx="362493" cy="302120"/>
            </a:xfrm>
            <a:custGeom>
              <a:avLst/>
              <a:gdLst>
                <a:gd name="csX0" fmla="*/ 208223 w 362493"/>
                <a:gd name="csY0" fmla="*/ 2723 h 302120"/>
                <a:gd name="csX1" fmla="*/ 207530 w 362493"/>
                <a:gd name="csY1" fmla="*/ 4785 h 302120"/>
                <a:gd name="csX2" fmla="*/ 211571 w 362493"/>
                <a:gd name="csY2" fmla="*/ 4785 h 302120"/>
                <a:gd name="csX3" fmla="*/ 218658 w 362493"/>
                <a:gd name="csY3" fmla="*/ 4785 h 302120"/>
                <a:gd name="csX4" fmla="*/ 225746 w 362493"/>
                <a:gd name="csY4" fmla="*/ 4785 h 302120"/>
                <a:gd name="csX5" fmla="*/ 232833 w 362493"/>
                <a:gd name="csY5" fmla="*/ 4785 h 302120"/>
                <a:gd name="csX6" fmla="*/ 239921 w 362493"/>
                <a:gd name="csY6" fmla="*/ 4777 h 302120"/>
                <a:gd name="csX7" fmla="*/ 247001 w 362493"/>
                <a:gd name="csY7" fmla="*/ 4777 h 302120"/>
                <a:gd name="csX8" fmla="*/ 254088 w 362493"/>
                <a:gd name="csY8" fmla="*/ 4777 h 302120"/>
                <a:gd name="csX9" fmla="*/ 261175 w 362493"/>
                <a:gd name="csY9" fmla="*/ 4777 h 302120"/>
                <a:gd name="csX10" fmla="*/ 268263 w 362493"/>
                <a:gd name="csY10" fmla="*/ 4777 h 302120"/>
                <a:gd name="csX11" fmla="*/ 275351 w 362493"/>
                <a:gd name="csY11" fmla="*/ 4777 h 302120"/>
                <a:gd name="csX12" fmla="*/ 282430 w 362493"/>
                <a:gd name="csY12" fmla="*/ 4777 h 302120"/>
                <a:gd name="csX13" fmla="*/ 289526 w 362493"/>
                <a:gd name="csY13" fmla="*/ 4770 h 302120"/>
                <a:gd name="csX14" fmla="*/ 296605 w 362493"/>
                <a:gd name="csY14" fmla="*/ 4770 h 302120"/>
                <a:gd name="csX15" fmla="*/ 303693 w 362493"/>
                <a:gd name="csY15" fmla="*/ 4770 h 302120"/>
                <a:gd name="csX16" fmla="*/ 310781 w 362493"/>
                <a:gd name="csY16" fmla="*/ 4770 h 302120"/>
                <a:gd name="csX17" fmla="*/ 317868 w 362493"/>
                <a:gd name="csY17" fmla="*/ 4770 h 302120"/>
                <a:gd name="csX18" fmla="*/ 324956 w 362493"/>
                <a:gd name="csY18" fmla="*/ 4762 h 302120"/>
                <a:gd name="csX19" fmla="*/ 325194 w 362493"/>
                <a:gd name="csY19" fmla="*/ 10039 h 302120"/>
                <a:gd name="csX20" fmla="*/ 326148 w 362493"/>
                <a:gd name="csY20" fmla="*/ 14247 h 302120"/>
                <a:gd name="csX21" fmla="*/ 329488 w 362493"/>
                <a:gd name="csY21" fmla="*/ 20255 h 302120"/>
                <a:gd name="csX22" fmla="*/ 332305 w 362493"/>
                <a:gd name="csY22" fmla="*/ 23486 h 302120"/>
                <a:gd name="csX23" fmla="*/ 333320 w 362493"/>
                <a:gd name="csY23" fmla="*/ 25263 h 302120"/>
                <a:gd name="csX24" fmla="*/ 333413 w 362493"/>
                <a:gd name="csY24" fmla="*/ 26086 h 302120"/>
                <a:gd name="csX25" fmla="*/ 333282 w 362493"/>
                <a:gd name="csY25" fmla="*/ 26856 h 302120"/>
                <a:gd name="csX26" fmla="*/ 332428 w 362493"/>
                <a:gd name="csY26" fmla="*/ 25971 h 302120"/>
                <a:gd name="csX27" fmla="*/ 330981 w 362493"/>
                <a:gd name="csY27" fmla="*/ 25371 h 302120"/>
                <a:gd name="csX28" fmla="*/ 330781 w 362493"/>
                <a:gd name="csY28" fmla="*/ 28179 h 302120"/>
                <a:gd name="csX29" fmla="*/ 331112 w 362493"/>
                <a:gd name="csY29" fmla="*/ 30171 h 302120"/>
                <a:gd name="csX30" fmla="*/ 331458 w 362493"/>
                <a:gd name="csY30" fmla="*/ 33918 h 302120"/>
                <a:gd name="csX31" fmla="*/ 332643 w 362493"/>
                <a:gd name="csY31" fmla="*/ 37933 h 302120"/>
                <a:gd name="csX32" fmla="*/ 331789 w 362493"/>
                <a:gd name="csY32" fmla="*/ 41641 h 302120"/>
                <a:gd name="csX33" fmla="*/ 331905 w 362493"/>
                <a:gd name="csY33" fmla="*/ 47919 h 302120"/>
                <a:gd name="csX34" fmla="*/ 333397 w 362493"/>
                <a:gd name="csY34" fmla="*/ 55427 h 302120"/>
                <a:gd name="csX35" fmla="*/ 333097 w 362493"/>
                <a:gd name="csY35" fmla="*/ 60212 h 302120"/>
                <a:gd name="csX36" fmla="*/ 335537 w 362493"/>
                <a:gd name="csY36" fmla="*/ 71351 h 302120"/>
                <a:gd name="csX37" fmla="*/ 337907 w 362493"/>
                <a:gd name="csY37" fmla="*/ 77521 h 302120"/>
                <a:gd name="csX38" fmla="*/ 339207 w 362493"/>
                <a:gd name="csY38" fmla="*/ 79036 h 302120"/>
                <a:gd name="csX39" fmla="*/ 340677 w 362493"/>
                <a:gd name="csY39" fmla="*/ 79852 h 302120"/>
                <a:gd name="csX40" fmla="*/ 343494 w 362493"/>
                <a:gd name="csY40" fmla="*/ 80375 h 302120"/>
                <a:gd name="csX41" fmla="*/ 347642 w 362493"/>
                <a:gd name="csY41" fmla="*/ 83506 h 302120"/>
                <a:gd name="csX42" fmla="*/ 350928 w 362493"/>
                <a:gd name="csY42" fmla="*/ 86814 h 302120"/>
                <a:gd name="csX43" fmla="*/ 352097 w 362493"/>
                <a:gd name="csY43" fmla="*/ 88544 h 302120"/>
                <a:gd name="csX44" fmla="*/ 353682 w 362493"/>
                <a:gd name="csY44" fmla="*/ 90437 h 302120"/>
                <a:gd name="csX45" fmla="*/ 354775 w 362493"/>
                <a:gd name="csY45" fmla="*/ 90098 h 302120"/>
                <a:gd name="csX46" fmla="*/ 355445 w 362493"/>
                <a:gd name="csY46" fmla="*/ 89591 h 302120"/>
                <a:gd name="csX47" fmla="*/ 356515 w 362493"/>
                <a:gd name="csY47" fmla="*/ 91121 h 302120"/>
                <a:gd name="csX48" fmla="*/ 361724 w 362493"/>
                <a:gd name="csY48" fmla="*/ 94422 h 302120"/>
                <a:gd name="csX49" fmla="*/ 362494 w 362493"/>
                <a:gd name="csY49" fmla="*/ 95952 h 302120"/>
                <a:gd name="csX50" fmla="*/ 360616 w 362493"/>
                <a:gd name="csY50" fmla="*/ 97453 h 302120"/>
                <a:gd name="csX51" fmla="*/ 358454 w 362493"/>
                <a:gd name="csY51" fmla="*/ 100037 h 302120"/>
                <a:gd name="csX52" fmla="*/ 357907 w 362493"/>
                <a:gd name="csY52" fmla="*/ 101068 h 302120"/>
                <a:gd name="csX53" fmla="*/ 357654 w 362493"/>
                <a:gd name="csY53" fmla="*/ 101676 h 302120"/>
                <a:gd name="csX54" fmla="*/ 357400 w 362493"/>
                <a:gd name="csY54" fmla="*/ 102445 h 302120"/>
                <a:gd name="csX55" fmla="*/ 356830 w 362493"/>
                <a:gd name="csY55" fmla="*/ 103207 h 302120"/>
                <a:gd name="csX56" fmla="*/ 355591 w 362493"/>
                <a:gd name="csY56" fmla="*/ 104253 h 302120"/>
                <a:gd name="csX57" fmla="*/ 355099 w 362493"/>
                <a:gd name="csY57" fmla="*/ 104707 h 302120"/>
                <a:gd name="csX58" fmla="*/ 354806 w 362493"/>
                <a:gd name="csY58" fmla="*/ 105430 h 302120"/>
                <a:gd name="csX59" fmla="*/ 354060 w 362493"/>
                <a:gd name="csY59" fmla="*/ 105899 h 302120"/>
                <a:gd name="csX60" fmla="*/ 353244 w 362493"/>
                <a:gd name="csY60" fmla="*/ 105923 h 302120"/>
                <a:gd name="csX61" fmla="*/ 352536 w 362493"/>
                <a:gd name="csY61" fmla="*/ 106246 h 302120"/>
                <a:gd name="csX62" fmla="*/ 351466 w 362493"/>
                <a:gd name="csY62" fmla="*/ 106738 h 302120"/>
                <a:gd name="csX63" fmla="*/ 349873 w 362493"/>
                <a:gd name="csY63" fmla="*/ 106484 h 302120"/>
                <a:gd name="csX64" fmla="*/ 348249 w 362493"/>
                <a:gd name="csY64" fmla="*/ 106938 h 302120"/>
                <a:gd name="csX65" fmla="*/ 347657 w 362493"/>
                <a:gd name="csY65" fmla="*/ 107507 h 302120"/>
                <a:gd name="csX66" fmla="*/ 346364 w 362493"/>
                <a:gd name="csY66" fmla="*/ 108007 h 302120"/>
                <a:gd name="csX67" fmla="*/ 345079 w 362493"/>
                <a:gd name="csY67" fmla="*/ 108115 h 302120"/>
                <a:gd name="csX68" fmla="*/ 344625 w 362493"/>
                <a:gd name="csY68" fmla="*/ 108284 h 302120"/>
                <a:gd name="csX69" fmla="*/ 343409 w 362493"/>
                <a:gd name="csY69" fmla="*/ 109123 h 302120"/>
                <a:gd name="csX70" fmla="*/ 341916 w 362493"/>
                <a:gd name="csY70" fmla="*/ 110300 h 302120"/>
                <a:gd name="csX71" fmla="*/ 340169 w 362493"/>
                <a:gd name="csY71" fmla="*/ 111046 h 302120"/>
                <a:gd name="csX72" fmla="*/ 339554 w 362493"/>
                <a:gd name="csY72" fmla="*/ 111292 h 302120"/>
                <a:gd name="csX73" fmla="*/ 338753 w 362493"/>
                <a:gd name="csY73" fmla="*/ 112100 h 302120"/>
                <a:gd name="csX74" fmla="*/ 337515 w 362493"/>
                <a:gd name="csY74" fmla="*/ 116131 h 302120"/>
                <a:gd name="csX75" fmla="*/ 336606 w 362493"/>
                <a:gd name="csY75" fmla="*/ 117185 h 302120"/>
                <a:gd name="csX76" fmla="*/ 335083 w 362493"/>
                <a:gd name="csY76" fmla="*/ 117292 h 302120"/>
                <a:gd name="csX77" fmla="*/ 333105 w 362493"/>
                <a:gd name="csY77" fmla="*/ 117292 h 302120"/>
                <a:gd name="csX78" fmla="*/ 331389 w 362493"/>
                <a:gd name="csY78" fmla="*/ 117639 h 302120"/>
                <a:gd name="csX79" fmla="*/ 329057 w 362493"/>
                <a:gd name="csY79" fmla="*/ 117192 h 302120"/>
                <a:gd name="csX80" fmla="*/ 327926 w 362493"/>
                <a:gd name="csY80" fmla="*/ 117246 h 302120"/>
                <a:gd name="csX81" fmla="*/ 327626 w 362493"/>
                <a:gd name="csY81" fmla="*/ 118108 h 302120"/>
                <a:gd name="csX82" fmla="*/ 327210 w 362493"/>
                <a:gd name="csY82" fmla="*/ 121562 h 302120"/>
                <a:gd name="csX83" fmla="*/ 327264 w 362493"/>
                <a:gd name="csY83" fmla="*/ 123047 h 302120"/>
                <a:gd name="csX84" fmla="*/ 326341 w 362493"/>
                <a:gd name="csY84" fmla="*/ 124793 h 302120"/>
                <a:gd name="csX85" fmla="*/ 325310 w 362493"/>
                <a:gd name="csY85" fmla="*/ 126985 h 302120"/>
                <a:gd name="csX86" fmla="*/ 325686 w 362493"/>
                <a:gd name="csY86" fmla="*/ 130678 h 302120"/>
                <a:gd name="csX87" fmla="*/ 325863 w 362493"/>
                <a:gd name="csY87" fmla="*/ 134332 h 302120"/>
                <a:gd name="csX88" fmla="*/ 323971 w 362493"/>
                <a:gd name="csY88" fmla="*/ 139825 h 302120"/>
                <a:gd name="csX89" fmla="*/ 323701 w 362493"/>
                <a:gd name="csY89" fmla="*/ 141086 h 302120"/>
                <a:gd name="csX90" fmla="*/ 321785 w 362493"/>
                <a:gd name="csY90" fmla="*/ 145433 h 302120"/>
                <a:gd name="csX91" fmla="*/ 320800 w 362493"/>
                <a:gd name="csY91" fmla="*/ 147056 h 302120"/>
                <a:gd name="csX92" fmla="*/ 318353 w 362493"/>
                <a:gd name="csY92" fmla="*/ 155164 h 302120"/>
                <a:gd name="csX93" fmla="*/ 317399 w 362493"/>
                <a:gd name="csY93" fmla="*/ 157657 h 302120"/>
                <a:gd name="csX94" fmla="*/ 315352 w 362493"/>
                <a:gd name="csY94" fmla="*/ 160280 h 302120"/>
                <a:gd name="csX95" fmla="*/ 315813 w 362493"/>
                <a:gd name="csY95" fmla="*/ 164550 h 302120"/>
                <a:gd name="csX96" fmla="*/ 316306 w 362493"/>
                <a:gd name="csY96" fmla="*/ 169065 h 302120"/>
                <a:gd name="csX97" fmla="*/ 316767 w 362493"/>
                <a:gd name="csY97" fmla="*/ 173327 h 302120"/>
                <a:gd name="csX98" fmla="*/ 317460 w 362493"/>
                <a:gd name="csY98" fmla="*/ 179689 h 302120"/>
                <a:gd name="csX99" fmla="*/ 315721 w 362493"/>
                <a:gd name="csY99" fmla="*/ 185628 h 302120"/>
                <a:gd name="csX100" fmla="*/ 315790 w 362493"/>
                <a:gd name="csY100" fmla="*/ 188866 h 302120"/>
                <a:gd name="csX101" fmla="*/ 314574 w 362493"/>
                <a:gd name="csY101" fmla="*/ 193636 h 302120"/>
                <a:gd name="csX102" fmla="*/ 313612 w 362493"/>
                <a:gd name="csY102" fmla="*/ 195844 h 302120"/>
                <a:gd name="csX103" fmla="*/ 312758 w 362493"/>
                <a:gd name="csY103" fmla="*/ 197144 h 302120"/>
                <a:gd name="csX104" fmla="*/ 312043 w 362493"/>
                <a:gd name="csY104" fmla="*/ 198498 h 302120"/>
                <a:gd name="csX105" fmla="*/ 310719 w 362493"/>
                <a:gd name="csY105" fmla="*/ 201467 h 302120"/>
                <a:gd name="csX106" fmla="*/ 309595 w 362493"/>
                <a:gd name="csY106" fmla="*/ 205383 h 302120"/>
                <a:gd name="csX107" fmla="*/ 309095 w 362493"/>
                <a:gd name="csY107" fmla="*/ 209391 h 302120"/>
                <a:gd name="csX108" fmla="*/ 309057 w 362493"/>
                <a:gd name="csY108" fmla="*/ 211722 h 302120"/>
                <a:gd name="csX109" fmla="*/ 308833 w 362493"/>
                <a:gd name="csY109" fmla="*/ 212783 h 302120"/>
                <a:gd name="csX110" fmla="*/ 308457 w 362493"/>
                <a:gd name="csY110" fmla="*/ 213460 h 302120"/>
                <a:gd name="csX111" fmla="*/ 305863 w 362493"/>
                <a:gd name="csY111" fmla="*/ 213899 h 302120"/>
                <a:gd name="csX112" fmla="*/ 302254 w 362493"/>
                <a:gd name="csY112" fmla="*/ 214376 h 302120"/>
                <a:gd name="csX113" fmla="*/ 300314 w 362493"/>
                <a:gd name="csY113" fmla="*/ 214899 h 302120"/>
                <a:gd name="csX114" fmla="*/ 299014 w 362493"/>
                <a:gd name="csY114" fmla="*/ 215714 h 302120"/>
                <a:gd name="csX115" fmla="*/ 297414 w 362493"/>
                <a:gd name="csY115" fmla="*/ 217614 h 302120"/>
                <a:gd name="csX116" fmla="*/ 294243 w 362493"/>
                <a:gd name="csY116" fmla="*/ 222815 h 302120"/>
                <a:gd name="csX117" fmla="*/ 292589 w 362493"/>
                <a:gd name="csY117" fmla="*/ 226000 h 302120"/>
                <a:gd name="csX118" fmla="*/ 289987 w 362493"/>
                <a:gd name="csY118" fmla="*/ 230354 h 302120"/>
                <a:gd name="csX119" fmla="*/ 286963 w 362493"/>
                <a:gd name="csY119" fmla="*/ 233431 h 302120"/>
                <a:gd name="csX120" fmla="*/ 286324 w 362493"/>
                <a:gd name="csY120" fmla="*/ 234931 h 302120"/>
                <a:gd name="csX121" fmla="*/ 285824 w 362493"/>
                <a:gd name="csY121" fmla="*/ 237716 h 302120"/>
                <a:gd name="csX122" fmla="*/ 284708 w 362493"/>
                <a:gd name="csY122" fmla="*/ 242124 h 302120"/>
                <a:gd name="csX123" fmla="*/ 283685 w 362493"/>
                <a:gd name="csY123" fmla="*/ 245247 h 302120"/>
                <a:gd name="csX124" fmla="*/ 283870 w 362493"/>
                <a:gd name="csY124" fmla="*/ 247770 h 302120"/>
                <a:gd name="csX125" fmla="*/ 282915 w 362493"/>
                <a:gd name="csY125" fmla="*/ 252132 h 302120"/>
                <a:gd name="csX126" fmla="*/ 283054 w 362493"/>
                <a:gd name="csY126" fmla="*/ 254255 h 302120"/>
                <a:gd name="csX127" fmla="*/ 281992 w 362493"/>
                <a:gd name="csY127" fmla="*/ 255440 h 302120"/>
                <a:gd name="csX128" fmla="*/ 280568 w 362493"/>
                <a:gd name="csY128" fmla="*/ 256563 h 302120"/>
                <a:gd name="csX129" fmla="*/ 279599 w 362493"/>
                <a:gd name="csY129" fmla="*/ 256848 h 302120"/>
                <a:gd name="csX130" fmla="*/ 277521 w 362493"/>
                <a:gd name="csY130" fmla="*/ 255563 h 302120"/>
                <a:gd name="csX131" fmla="*/ 275936 w 362493"/>
                <a:gd name="csY131" fmla="*/ 254263 h 302120"/>
                <a:gd name="csX132" fmla="*/ 275289 w 362493"/>
                <a:gd name="csY132" fmla="*/ 253917 h 302120"/>
                <a:gd name="csX133" fmla="*/ 273912 w 362493"/>
                <a:gd name="csY133" fmla="*/ 254732 h 302120"/>
                <a:gd name="csX134" fmla="*/ 272257 w 362493"/>
                <a:gd name="csY134" fmla="*/ 255940 h 302120"/>
                <a:gd name="csX135" fmla="*/ 270364 w 362493"/>
                <a:gd name="csY135" fmla="*/ 258756 h 302120"/>
                <a:gd name="csX136" fmla="*/ 268894 w 362493"/>
                <a:gd name="csY136" fmla="*/ 261602 h 302120"/>
                <a:gd name="csX137" fmla="*/ 269741 w 362493"/>
                <a:gd name="csY137" fmla="*/ 267641 h 302120"/>
                <a:gd name="csX138" fmla="*/ 269664 w 362493"/>
                <a:gd name="csY138" fmla="*/ 268956 h 302120"/>
                <a:gd name="csX139" fmla="*/ 269233 w 362493"/>
                <a:gd name="csY139" fmla="*/ 270395 h 302120"/>
                <a:gd name="csX140" fmla="*/ 266940 w 362493"/>
                <a:gd name="csY140" fmla="*/ 274888 h 302120"/>
                <a:gd name="csX141" fmla="*/ 266370 w 362493"/>
                <a:gd name="csY141" fmla="*/ 276311 h 302120"/>
                <a:gd name="csX142" fmla="*/ 265539 w 362493"/>
                <a:gd name="csY142" fmla="*/ 279003 h 302120"/>
                <a:gd name="csX143" fmla="*/ 264654 w 362493"/>
                <a:gd name="csY143" fmla="*/ 283704 h 302120"/>
                <a:gd name="csX144" fmla="*/ 264623 w 362493"/>
                <a:gd name="csY144" fmla="*/ 284834 h 302120"/>
                <a:gd name="csX145" fmla="*/ 264623 w 362493"/>
                <a:gd name="csY145" fmla="*/ 284834 h 302120"/>
                <a:gd name="csX146" fmla="*/ 264600 w 362493"/>
                <a:gd name="csY146" fmla="*/ 284834 h 302120"/>
                <a:gd name="csX147" fmla="*/ 260583 w 362493"/>
                <a:gd name="csY147" fmla="*/ 284819 h 302120"/>
                <a:gd name="csX148" fmla="*/ 260514 w 362493"/>
                <a:gd name="csY148" fmla="*/ 284796 h 302120"/>
                <a:gd name="csX149" fmla="*/ 260452 w 362493"/>
                <a:gd name="csY149" fmla="*/ 284727 h 302120"/>
                <a:gd name="csX150" fmla="*/ 260391 w 362493"/>
                <a:gd name="csY150" fmla="*/ 284627 h 302120"/>
                <a:gd name="csX151" fmla="*/ 260322 w 362493"/>
                <a:gd name="csY151" fmla="*/ 284481 h 302120"/>
                <a:gd name="csX152" fmla="*/ 260168 w 362493"/>
                <a:gd name="csY152" fmla="*/ 283865 h 302120"/>
                <a:gd name="csX153" fmla="*/ 260083 w 362493"/>
                <a:gd name="csY153" fmla="*/ 282903 h 302120"/>
                <a:gd name="csX154" fmla="*/ 260222 w 362493"/>
                <a:gd name="csY154" fmla="*/ 281242 h 302120"/>
                <a:gd name="csX155" fmla="*/ 260668 w 362493"/>
                <a:gd name="csY155" fmla="*/ 279265 h 302120"/>
                <a:gd name="csX156" fmla="*/ 262060 w 362493"/>
                <a:gd name="csY156" fmla="*/ 276488 h 302120"/>
                <a:gd name="csX157" fmla="*/ 262130 w 362493"/>
                <a:gd name="csY157" fmla="*/ 276257 h 302120"/>
                <a:gd name="csX158" fmla="*/ 262145 w 362493"/>
                <a:gd name="csY158" fmla="*/ 276126 h 302120"/>
                <a:gd name="csX159" fmla="*/ 262145 w 362493"/>
                <a:gd name="csY159" fmla="*/ 275980 h 302120"/>
                <a:gd name="csX160" fmla="*/ 262014 w 362493"/>
                <a:gd name="csY160" fmla="*/ 275480 h 302120"/>
                <a:gd name="csX161" fmla="*/ 261853 w 362493"/>
                <a:gd name="csY161" fmla="*/ 275049 h 302120"/>
                <a:gd name="csX162" fmla="*/ 261776 w 362493"/>
                <a:gd name="csY162" fmla="*/ 274403 h 302120"/>
                <a:gd name="csX163" fmla="*/ 262014 w 362493"/>
                <a:gd name="csY163" fmla="*/ 272957 h 302120"/>
                <a:gd name="csX164" fmla="*/ 262037 w 362493"/>
                <a:gd name="csY164" fmla="*/ 272511 h 302120"/>
                <a:gd name="csX165" fmla="*/ 262007 w 362493"/>
                <a:gd name="csY165" fmla="*/ 271941 h 302120"/>
                <a:gd name="csX166" fmla="*/ 261899 w 362493"/>
                <a:gd name="csY166" fmla="*/ 271572 h 302120"/>
                <a:gd name="csX167" fmla="*/ 260929 w 362493"/>
                <a:gd name="csY167" fmla="*/ 269164 h 302120"/>
                <a:gd name="csX168" fmla="*/ 260606 w 362493"/>
                <a:gd name="csY168" fmla="*/ 268779 h 302120"/>
                <a:gd name="csX169" fmla="*/ 251256 w 362493"/>
                <a:gd name="csY169" fmla="*/ 261110 h 302120"/>
                <a:gd name="csX170" fmla="*/ 249548 w 362493"/>
                <a:gd name="csY170" fmla="*/ 259025 h 302120"/>
                <a:gd name="csX171" fmla="*/ 249363 w 362493"/>
                <a:gd name="csY171" fmla="*/ 258887 h 302120"/>
                <a:gd name="csX172" fmla="*/ 249132 w 362493"/>
                <a:gd name="csY172" fmla="*/ 258779 h 302120"/>
                <a:gd name="csX173" fmla="*/ 244384 w 362493"/>
                <a:gd name="csY173" fmla="*/ 257025 h 302120"/>
                <a:gd name="csX174" fmla="*/ 244153 w 362493"/>
                <a:gd name="csY174" fmla="*/ 256848 h 302120"/>
                <a:gd name="csX175" fmla="*/ 244184 w 362493"/>
                <a:gd name="csY175" fmla="*/ 256594 h 302120"/>
                <a:gd name="csX176" fmla="*/ 244330 w 362493"/>
                <a:gd name="csY176" fmla="*/ 256263 h 302120"/>
                <a:gd name="csX177" fmla="*/ 244900 w 362493"/>
                <a:gd name="csY177" fmla="*/ 255248 h 302120"/>
                <a:gd name="csX178" fmla="*/ 244977 w 362493"/>
                <a:gd name="csY178" fmla="*/ 254986 h 302120"/>
                <a:gd name="csX179" fmla="*/ 245061 w 362493"/>
                <a:gd name="csY179" fmla="*/ 254578 h 302120"/>
                <a:gd name="csX180" fmla="*/ 242922 w 362493"/>
                <a:gd name="csY180" fmla="*/ 238362 h 302120"/>
                <a:gd name="csX181" fmla="*/ 242930 w 362493"/>
                <a:gd name="csY181" fmla="*/ 238047 h 302120"/>
                <a:gd name="csX182" fmla="*/ 243022 w 362493"/>
                <a:gd name="csY182" fmla="*/ 237831 h 302120"/>
                <a:gd name="csX183" fmla="*/ 243099 w 362493"/>
                <a:gd name="csY183" fmla="*/ 237700 h 302120"/>
                <a:gd name="csX184" fmla="*/ 243384 w 362493"/>
                <a:gd name="csY184" fmla="*/ 237354 h 302120"/>
                <a:gd name="csX185" fmla="*/ 243630 w 362493"/>
                <a:gd name="csY185" fmla="*/ 237001 h 302120"/>
                <a:gd name="csX186" fmla="*/ 243915 w 362493"/>
                <a:gd name="csY186" fmla="*/ 236370 h 302120"/>
                <a:gd name="csX187" fmla="*/ 243984 w 362493"/>
                <a:gd name="csY187" fmla="*/ 236139 h 302120"/>
                <a:gd name="csX188" fmla="*/ 244284 w 362493"/>
                <a:gd name="csY188" fmla="*/ 233231 h 302120"/>
                <a:gd name="csX189" fmla="*/ 244261 w 362493"/>
                <a:gd name="csY189" fmla="*/ 230692 h 302120"/>
                <a:gd name="csX190" fmla="*/ 245507 w 362493"/>
                <a:gd name="csY190" fmla="*/ 226454 h 302120"/>
                <a:gd name="csX191" fmla="*/ 245646 w 362493"/>
                <a:gd name="csY191" fmla="*/ 224646 h 302120"/>
                <a:gd name="csX192" fmla="*/ 235334 w 362493"/>
                <a:gd name="csY192" fmla="*/ 224515 h 302120"/>
                <a:gd name="csX193" fmla="*/ 235273 w 362493"/>
                <a:gd name="csY193" fmla="*/ 224607 h 302120"/>
                <a:gd name="csX194" fmla="*/ 235265 w 362493"/>
                <a:gd name="csY194" fmla="*/ 224723 h 302120"/>
                <a:gd name="csX195" fmla="*/ 235288 w 362493"/>
                <a:gd name="csY195" fmla="*/ 224846 h 302120"/>
                <a:gd name="csX196" fmla="*/ 235303 w 362493"/>
                <a:gd name="csY196" fmla="*/ 224984 h 302120"/>
                <a:gd name="csX197" fmla="*/ 235296 w 362493"/>
                <a:gd name="csY197" fmla="*/ 225269 h 302120"/>
                <a:gd name="csX198" fmla="*/ 235219 w 362493"/>
                <a:gd name="csY198" fmla="*/ 225792 h 302120"/>
                <a:gd name="csX199" fmla="*/ 235196 w 362493"/>
                <a:gd name="csY199" fmla="*/ 226077 h 302120"/>
                <a:gd name="csX200" fmla="*/ 235203 w 362493"/>
                <a:gd name="csY200" fmla="*/ 226354 h 302120"/>
                <a:gd name="csX201" fmla="*/ 235365 w 362493"/>
                <a:gd name="csY201" fmla="*/ 227377 h 302120"/>
                <a:gd name="csX202" fmla="*/ 235635 w 362493"/>
                <a:gd name="csY202" fmla="*/ 228138 h 302120"/>
                <a:gd name="csX203" fmla="*/ 235673 w 362493"/>
                <a:gd name="csY203" fmla="*/ 228392 h 302120"/>
                <a:gd name="csX204" fmla="*/ 235689 w 362493"/>
                <a:gd name="csY204" fmla="*/ 228669 h 302120"/>
                <a:gd name="csX205" fmla="*/ 235658 w 362493"/>
                <a:gd name="csY205" fmla="*/ 229200 h 302120"/>
                <a:gd name="csX206" fmla="*/ 221306 w 362493"/>
                <a:gd name="csY206" fmla="*/ 229261 h 302120"/>
                <a:gd name="csX207" fmla="*/ 226985 w 362493"/>
                <a:gd name="csY207" fmla="*/ 235631 h 302120"/>
                <a:gd name="csX208" fmla="*/ 227054 w 362493"/>
                <a:gd name="csY208" fmla="*/ 235762 h 302120"/>
                <a:gd name="csX209" fmla="*/ 227154 w 362493"/>
                <a:gd name="csY209" fmla="*/ 236108 h 302120"/>
                <a:gd name="csX210" fmla="*/ 227193 w 362493"/>
                <a:gd name="csY210" fmla="*/ 236370 h 302120"/>
                <a:gd name="csX211" fmla="*/ 227300 w 362493"/>
                <a:gd name="csY211" fmla="*/ 238608 h 302120"/>
                <a:gd name="csX212" fmla="*/ 227000 w 362493"/>
                <a:gd name="csY212" fmla="*/ 242147 h 302120"/>
                <a:gd name="csX213" fmla="*/ 227062 w 362493"/>
                <a:gd name="csY213" fmla="*/ 244424 h 302120"/>
                <a:gd name="csX214" fmla="*/ 227393 w 362493"/>
                <a:gd name="csY214" fmla="*/ 245901 h 302120"/>
                <a:gd name="csX215" fmla="*/ 228932 w 362493"/>
                <a:gd name="csY215" fmla="*/ 248809 h 302120"/>
                <a:gd name="csX216" fmla="*/ 228831 w 362493"/>
                <a:gd name="csY216" fmla="*/ 249355 h 302120"/>
                <a:gd name="csX217" fmla="*/ 228478 w 362493"/>
                <a:gd name="csY217" fmla="*/ 250040 h 302120"/>
                <a:gd name="csX218" fmla="*/ 218297 w 362493"/>
                <a:gd name="csY218" fmla="*/ 258671 h 302120"/>
                <a:gd name="csX219" fmla="*/ 218012 w 362493"/>
                <a:gd name="csY219" fmla="*/ 259079 h 302120"/>
                <a:gd name="csX220" fmla="*/ 216596 w 362493"/>
                <a:gd name="csY220" fmla="*/ 262679 h 302120"/>
                <a:gd name="csX221" fmla="*/ 215249 w 362493"/>
                <a:gd name="csY221" fmla="*/ 264764 h 302120"/>
                <a:gd name="csX222" fmla="*/ 214657 w 362493"/>
                <a:gd name="csY222" fmla="*/ 265364 h 302120"/>
                <a:gd name="csX223" fmla="*/ 212294 w 362493"/>
                <a:gd name="csY223" fmla="*/ 268295 h 302120"/>
                <a:gd name="csX224" fmla="*/ 203006 w 362493"/>
                <a:gd name="csY224" fmla="*/ 277488 h 302120"/>
                <a:gd name="csX225" fmla="*/ 201482 w 362493"/>
                <a:gd name="csY225" fmla="*/ 278103 h 302120"/>
                <a:gd name="csX226" fmla="*/ 196857 w 362493"/>
                <a:gd name="csY226" fmla="*/ 278357 h 302120"/>
                <a:gd name="csX227" fmla="*/ 194410 w 362493"/>
                <a:gd name="csY227" fmla="*/ 278426 h 302120"/>
                <a:gd name="csX228" fmla="*/ 194133 w 362493"/>
                <a:gd name="csY228" fmla="*/ 278495 h 302120"/>
                <a:gd name="csX229" fmla="*/ 193717 w 362493"/>
                <a:gd name="csY229" fmla="*/ 278649 h 302120"/>
                <a:gd name="csX230" fmla="*/ 193463 w 362493"/>
                <a:gd name="csY230" fmla="*/ 278888 h 302120"/>
                <a:gd name="csX231" fmla="*/ 193163 w 362493"/>
                <a:gd name="csY231" fmla="*/ 279065 h 302120"/>
                <a:gd name="csX232" fmla="*/ 192863 w 362493"/>
                <a:gd name="csY232" fmla="*/ 278972 h 302120"/>
                <a:gd name="csX233" fmla="*/ 192517 w 362493"/>
                <a:gd name="csY233" fmla="*/ 278718 h 302120"/>
                <a:gd name="csX234" fmla="*/ 186807 w 362493"/>
                <a:gd name="csY234" fmla="*/ 273572 h 302120"/>
                <a:gd name="csX235" fmla="*/ 176618 w 362493"/>
                <a:gd name="csY235" fmla="*/ 267072 h 302120"/>
                <a:gd name="csX236" fmla="*/ 175641 w 362493"/>
                <a:gd name="csY236" fmla="*/ 267664 h 302120"/>
                <a:gd name="csX237" fmla="*/ 169877 w 362493"/>
                <a:gd name="csY237" fmla="*/ 270464 h 302120"/>
                <a:gd name="csX238" fmla="*/ 168692 w 362493"/>
                <a:gd name="csY238" fmla="*/ 271187 h 302120"/>
                <a:gd name="csX239" fmla="*/ 168030 w 362493"/>
                <a:gd name="csY239" fmla="*/ 271703 h 302120"/>
                <a:gd name="csX240" fmla="*/ 167999 w 362493"/>
                <a:gd name="csY240" fmla="*/ 274834 h 302120"/>
                <a:gd name="csX241" fmla="*/ 166991 w 362493"/>
                <a:gd name="csY241" fmla="*/ 276418 h 302120"/>
                <a:gd name="csX242" fmla="*/ 165175 w 362493"/>
                <a:gd name="csY242" fmla="*/ 278157 h 302120"/>
                <a:gd name="csX243" fmla="*/ 160188 w 362493"/>
                <a:gd name="csY243" fmla="*/ 279257 h 302120"/>
                <a:gd name="csX244" fmla="*/ 157595 w 362493"/>
                <a:gd name="csY244" fmla="*/ 280196 h 302120"/>
                <a:gd name="csX245" fmla="*/ 154940 w 362493"/>
                <a:gd name="csY245" fmla="*/ 281603 h 302120"/>
                <a:gd name="csX246" fmla="*/ 154509 w 362493"/>
                <a:gd name="csY246" fmla="*/ 281957 h 302120"/>
                <a:gd name="csX247" fmla="*/ 154509 w 362493"/>
                <a:gd name="csY247" fmla="*/ 281950 h 302120"/>
                <a:gd name="csX248" fmla="*/ 153493 w 362493"/>
                <a:gd name="csY248" fmla="*/ 282927 h 302120"/>
                <a:gd name="csX249" fmla="*/ 151485 w 362493"/>
                <a:gd name="csY249" fmla="*/ 284888 h 302120"/>
                <a:gd name="csX250" fmla="*/ 151269 w 362493"/>
                <a:gd name="csY250" fmla="*/ 286411 h 302120"/>
                <a:gd name="csX251" fmla="*/ 151592 w 362493"/>
                <a:gd name="csY251" fmla="*/ 287781 h 302120"/>
                <a:gd name="csX252" fmla="*/ 134409 w 362493"/>
                <a:gd name="csY252" fmla="*/ 287727 h 302120"/>
                <a:gd name="csX253" fmla="*/ 133277 w 362493"/>
                <a:gd name="csY253" fmla="*/ 286635 h 302120"/>
                <a:gd name="csX254" fmla="*/ 130892 w 362493"/>
                <a:gd name="csY254" fmla="*/ 281834 h 302120"/>
                <a:gd name="csX255" fmla="*/ 130784 w 362493"/>
                <a:gd name="csY255" fmla="*/ 281788 h 302120"/>
                <a:gd name="csX256" fmla="*/ 129029 w 362493"/>
                <a:gd name="csY256" fmla="*/ 282088 h 302120"/>
                <a:gd name="csX257" fmla="*/ 113361 w 362493"/>
                <a:gd name="csY257" fmla="*/ 281527 h 302120"/>
                <a:gd name="csX258" fmla="*/ 111122 w 362493"/>
                <a:gd name="csY258" fmla="*/ 282027 h 302120"/>
                <a:gd name="csX259" fmla="*/ 106643 w 362493"/>
                <a:gd name="csY259" fmla="*/ 284011 h 302120"/>
                <a:gd name="csX260" fmla="*/ 104389 w 362493"/>
                <a:gd name="csY260" fmla="*/ 284342 h 302120"/>
                <a:gd name="csX261" fmla="*/ 102065 w 362493"/>
                <a:gd name="csY261" fmla="*/ 283434 h 302120"/>
                <a:gd name="csX262" fmla="*/ 93823 w 362493"/>
                <a:gd name="csY262" fmla="*/ 273864 h 302120"/>
                <a:gd name="csX263" fmla="*/ 92045 w 362493"/>
                <a:gd name="csY263" fmla="*/ 272718 h 302120"/>
                <a:gd name="csX264" fmla="*/ 91391 w 362493"/>
                <a:gd name="csY264" fmla="*/ 272103 h 302120"/>
                <a:gd name="csX265" fmla="*/ 90175 w 362493"/>
                <a:gd name="csY265" fmla="*/ 270426 h 302120"/>
                <a:gd name="csX266" fmla="*/ 88413 w 362493"/>
                <a:gd name="csY266" fmla="*/ 269426 h 302120"/>
                <a:gd name="csX267" fmla="*/ 87820 w 362493"/>
                <a:gd name="csY267" fmla="*/ 268702 h 302120"/>
                <a:gd name="csX268" fmla="*/ 87628 w 362493"/>
                <a:gd name="csY268" fmla="*/ 267679 h 302120"/>
                <a:gd name="csX269" fmla="*/ 87682 w 362493"/>
                <a:gd name="csY269" fmla="*/ 265572 h 302120"/>
                <a:gd name="csX270" fmla="*/ 87105 w 362493"/>
                <a:gd name="csY270" fmla="*/ 264256 h 302120"/>
                <a:gd name="csX271" fmla="*/ 85804 w 362493"/>
                <a:gd name="csY271" fmla="*/ 263956 h 302120"/>
                <a:gd name="csX272" fmla="*/ 74722 w 362493"/>
                <a:gd name="csY272" fmla="*/ 266179 h 302120"/>
                <a:gd name="csX273" fmla="*/ 73137 w 362493"/>
                <a:gd name="csY273" fmla="*/ 265925 h 302120"/>
                <a:gd name="csX274" fmla="*/ 70813 w 362493"/>
                <a:gd name="csY274" fmla="*/ 266325 h 302120"/>
                <a:gd name="csX275" fmla="*/ 70013 w 362493"/>
                <a:gd name="csY275" fmla="*/ 266718 h 302120"/>
                <a:gd name="csX276" fmla="*/ 69074 w 362493"/>
                <a:gd name="csY276" fmla="*/ 267979 h 302120"/>
                <a:gd name="csX277" fmla="*/ 68882 w 362493"/>
                <a:gd name="csY277" fmla="*/ 269287 h 302120"/>
                <a:gd name="csX278" fmla="*/ 68912 w 362493"/>
                <a:gd name="csY278" fmla="*/ 270610 h 302120"/>
                <a:gd name="csX279" fmla="*/ 68628 w 362493"/>
                <a:gd name="csY279" fmla="*/ 271910 h 302120"/>
                <a:gd name="csX280" fmla="*/ 67781 w 362493"/>
                <a:gd name="csY280" fmla="*/ 273364 h 302120"/>
                <a:gd name="csX281" fmla="*/ 64626 w 362493"/>
                <a:gd name="csY281" fmla="*/ 276611 h 302120"/>
                <a:gd name="csX282" fmla="*/ 63926 w 362493"/>
                <a:gd name="csY282" fmla="*/ 278026 h 302120"/>
                <a:gd name="csX283" fmla="*/ 64072 w 362493"/>
                <a:gd name="csY283" fmla="*/ 281596 h 302120"/>
                <a:gd name="csX284" fmla="*/ 63865 w 362493"/>
                <a:gd name="csY284" fmla="*/ 283403 h 302120"/>
                <a:gd name="csX285" fmla="*/ 63387 w 362493"/>
                <a:gd name="csY285" fmla="*/ 284242 h 302120"/>
                <a:gd name="csX286" fmla="*/ 62017 w 362493"/>
                <a:gd name="csY286" fmla="*/ 285611 h 302120"/>
                <a:gd name="csX287" fmla="*/ 61517 w 362493"/>
                <a:gd name="csY287" fmla="*/ 286404 h 302120"/>
                <a:gd name="csX288" fmla="*/ 61286 w 362493"/>
                <a:gd name="csY288" fmla="*/ 287519 h 302120"/>
                <a:gd name="csX289" fmla="*/ 61209 w 362493"/>
                <a:gd name="csY289" fmla="*/ 289873 h 302120"/>
                <a:gd name="csX290" fmla="*/ 60963 w 362493"/>
                <a:gd name="csY290" fmla="*/ 290973 h 302120"/>
                <a:gd name="csX291" fmla="*/ 59240 w 362493"/>
                <a:gd name="csY291" fmla="*/ 293743 h 302120"/>
                <a:gd name="csX292" fmla="*/ 58831 w 362493"/>
                <a:gd name="csY292" fmla="*/ 294720 h 302120"/>
                <a:gd name="csX293" fmla="*/ 58731 w 362493"/>
                <a:gd name="csY293" fmla="*/ 296712 h 302120"/>
                <a:gd name="csX294" fmla="*/ 58455 w 362493"/>
                <a:gd name="csY294" fmla="*/ 297320 h 302120"/>
                <a:gd name="csX295" fmla="*/ 53445 w 362493"/>
                <a:gd name="csY295" fmla="*/ 298897 h 302120"/>
                <a:gd name="csX296" fmla="*/ 51575 w 362493"/>
                <a:gd name="csY296" fmla="*/ 299904 h 302120"/>
                <a:gd name="csX297" fmla="*/ 50428 w 362493"/>
                <a:gd name="csY297" fmla="*/ 301459 h 302120"/>
                <a:gd name="csX298" fmla="*/ 50151 w 362493"/>
                <a:gd name="csY298" fmla="*/ 302120 h 302120"/>
                <a:gd name="csX299" fmla="*/ 50151 w 362493"/>
                <a:gd name="csY299" fmla="*/ 302120 h 302120"/>
                <a:gd name="csX300" fmla="*/ 48004 w 362493"/>
                <a:gd name="csY300" fmla="*/ 301566 h 302120"/>
                <a:gd name="csX301" fmla="*/ 45280 w 362493"/>
                <a:gd name="csY301" fmla="*/ 301166 h 302120"/>
                <a:gd name="csX302" fmla="*/ 40039 w 362493"/>
                <a:gd name="csY302" fmla="*/ 300674 h 302120"/>
                <a:gd name="csX303" fmla="*/ 37969 w 362493"/>
                <a:gd name="csY303" fmla="*/ 299951 h 302120"/>
                <a:gd name="csX304" fmla="*/ 36977 w 362493"/>
                <a:gd name="csY304" fmla="*/ 298866 h 302120"/>
                <a:gd name="csX305" fmla="*/ 37292 w 362493"/>
                <a:gd name="csY305" fmla="*/ 296097 h 302120"/>
                <a:gd name="csX306" fmla="*/ 36768 w 362493"/>
                <a:gd name="csY306" fmla="*/ 295504 h 302120"/>
                <a:gd name="csX307" fmla="*/ 35938 w 362493"/>
                <a:gd name="csY307" fmla="*/ 295012 h 302120"/>
                <a:gd name="csX308" fmla="*/ 35360 w 362493"/>
                <a:gd name="csY308" fmla="*/ 293812 h 302120"/>
                <a:gd name="csX309" fmla="*/ 35483 w 362493"/>
                <a:gd name="csY309" fmla="*/ 292373 h 302120"/>
                <a:gd name="csX310" fmla="*/ 38246 w 362493"/>
                <a:gd name="csY310" fmla="*/ 289173 h 302120"/>
                <a:gd name="csX311" fmla="*/ 38816 w 362493"/>
                <a:gd name="csY311" fmla="*/ 287465 h 302120"/>
                <a:gd name="csX312" fmla="*/ 39255 w 362493"/>
                <a:gd name="csY312" fmla="*/ 281519 h 302120"/>
                <a:gd name="csX313" fmla="*/ 39539 w 362493"/>
                <a:gd name="csY313" fmla="*/ 279426 h 302120"/>
                <a:gd name="csX314" fmla="*/ 39331 w 362493"/>
                <a:gd name="csY314" fmla="*/ 276972 h 302120"/>
                <a:gd name="csX315" fmla="*/ 37138 w 362493"/>
                <a:gd name="csY315" fmla="*/ 272457 h 302120"/>
                <a:gd name="csX316" fmla="*/ 35230 w 362493"/>
                <a:gd name="csY316" fmla="*/ 269318 h 302120"/>
                <a:gd name="csX317" fmla="*/ 32113 w 362493"/>
                <a:gd name="csY317" fmla="*/ 264664 h 302120"/>
                <a:gd name="csX318" fmla="*/ 30897 w 362493"/>
                <a:gd name="csY318" fmla="*/ 263141 h 302120"/>
                <a:gd name="csX319" fmla="*/ 24602 w 362493"/>
                <a:gd name="csY319" fmla="*/ 256725 h 302120"/>
                <a:gd name="csX320" fmla="*/ 23871 w 362493"/>
                <a:gd name="csY320" fmla="*/ 255771 h 302120"/>
                <a:gd name="csX321" fmla="*/ 22348 w 362493"/>
                <a:gd name="csY321" fmla="*/ 253055 h 302120"/>
                <a:gd name="csX322" fmla="*/ 23102 w 362493"/>
                <a:gd name="csY322" fmla="*/ 250663 h 302120"/>
                <a:gd name="csX323" fmla="*/ 24025 w 362493"/>
                <a:gd name="csY323" fmla="*/ 247109 h 302120"/>
                <a:gd name="csX324" fmla="*/ 24133 w 362493"/>
                <a:gd name="csY324" fmla="*/ 245462 h 302120"/>
                <a:gd name="csX325" fmla="*/ 23702 w 362493"/>
                <a:gd name="csY325" fmla="*/ 243762 h 302120"/>
                <a:gd name="csX326" fmla="*/ 22109 w 362493"/>
                <a:gd name="csY326" fmla="*/ 242485 h 302120"/>
                <a:gd name="csX327" fmla="*/ 20693 w 362493"/>
                <a:gd name="csY327" fmla="*/ 242332 h 302120"/>
                <a:gd name="csX328" fmla="*/ 20062 w 362493"/>
                <a:gd name="csY328" fmla="*/ 241685 h 302120"/>
                <a:gd name="csX329" fmla="*/ 18830 w 362493"/>
                <a:gd name="csY329" fmla="*/ 240747 h 302120"/>
                <a:gd name="csX330" fmla="*/ 17615 w 362493"/>
                <a:gd name="csY330" fmla="*/ 240016 h 302120"/>
                <a:gd name="csX331" fmla="*/ 16537 w 362493"/>
                <a:gd name="csY331" fmla="*/ 238616 h 302120"/>
                <a:gd name="csX332" fmla="*/ 15791 w 362493"/>
                <a:gd name="csY332" fmla="*/ 236654 h 302120"/>
                <a:gd name="csX333" fmla="*/ 16322 w 362493"/>
                <a:gd name="csY333" fmla="*/ 229631 h 302120"/>
                <a:gd name="csX334" fmla="*/ 15960 w 362493"/>
                <a:gd name="csY334" fmla="*/ 228692 h 302120"/>
                <a:gd name="csX335" fmla="*/ 14352 w 362493"/>
                <a:gd name="csY335" fmla="*/ 228431 h 302120"/>
                <a:gd name="csX336" fmla="*/ 13975 w 362493"/>
                <a:gd name="csY336" fmla="*/ 227923 h 302120"/>
                <a:gd name="csX337" fmla="*/ 14036 w 362493"/>
                <a:gd name="csY337" fmla="*/ 226577 h 302120"/>
                <a:gd name="csX338" fmla="*/ 13174 w 362493"/>
                <a:gd name="csY338" fmla="*/ 222569 h 302120"/>
                <a:gd name="csX339" fmla="*/ 12205 w 362493"/>
                <a:gd name="csY339" fmla="*/ 219245 h 302120"/>
                <a:gd name="csX340" fmla="*/ 12720 w 362493"/>
                <a:gd name="csY340" fmla="*/ 217414 h 302120"/>
                <a:gd name="csX341" fmla="*/ 11382 w 362493"/>
                <a:gd name="csY341" fmla="*/ 214907 h 302120"/>
                <a:gd name="csX342" fmla="*/ 8811 w 362493"/>
                <a:gd name="csY342" fmla="*/ 213830 h 302120"/>
                <a:gd name="csX343" fmla="*/ 6387 w 362493"/>
                <a:gd name="csY343" fmla="*/ 214160 h 302120"/>
                <a:gd name="csX344" fmla="*/ 3786 w 362493"/>
                <a:gd name="csY344" fmla="*/ 214660 h 302120"/>
                <a:gd name="csX345" fmla="*/ 2216 w 362493"/>
                <a:gd name="csY345" fmla="*/ 214522 h 302120"/>
                <a:gd name="csX346" fmla="*/ 1147 w 362493"/>
                <a:gd name="csY346" fmla="*/ 214053 h 302120"/>
                <a:gd name="csX347" fmla="*/ 385 w 362493"/>
                <a:gd name="csY347" fmla="*/ 213137 h 302120"/>
                <a:gd name="csX348" fmla="*/ 0 w 362493"/>
                <a:gd name="csY348" fmla="*/ 212045 h 302120"/>
                <a:gd name="csX349" fmla="*/ 354 w 362493"/>
                <a:gd name="csY349" fmla="*/ 210414 h 302120"/>
                <a:gd name="csX350" fmla="*/ 1785 w 362493"/>
                <a:gd name="csY350" fmla="*/ 207414 h 302120"/>
                <a:gd name="csX351" fmla="*/ 3563 w 362493"/>
                <a:gd name="csY351" fmla="*/ 204952 h 302120"/>
                <a:gd name="csX352" fmla="*/ 7187 w 362493"/>
                <a:gd name="csY352" fmla="*/ 202698 h 302120"/>
                <a:gd name="csX353" fmla="*/ 8149 w 362493"/>
                <a:gd name="csY353" fmla="*/ 201506 h 302120"/>
                <a:gd name="csX354" fmla="*/ 8703 w 362493"/>
                <a:gd name="csY354" fmla="*/ 200175 h 302120"/>
                <a:gd name="csX355" fmla="*/ 8796 w 362493"/>
                <a:gd name="csY355" fmla="*/ 198652 h 302120"/>
                <a:gd name="csX356" fmla="*/ 8549 w 362493"/>
                <a:gd name="csY356" fmla="*/ 197044 h 302120"/>
                <a:gd name="csX357" fmla="*/ 8142 w 362493"/>
                <a:gd name="csY357" fmla="*/ 195575 h 302120"/>
                <a:gd name="csX358" fmla="*/ 7072 w 362493"/>
                <a:gd name="csY358" fmla="*/ 193628 h 302120"/>
                <a:gd name="csX359" fmla="*/ 6095 w 362493"/>
                <a:gd name="csY359" fmla="*/ 191336 h 302120"/>
                <a:gd name="csX360" fmla="*/ 6072 w 362493"/>
                <a:gd name="csY360" fmla="*/ 189797 h 302120"/>
                <a:gd name="csX361" fmla="*/ 6541 w 362493"/>
                <a:gd name="csY361" fmla="*/ 188690 h 302120"/>
                <a:gd name="csX362" fmla="*/ 7511 w 362493"/>
                <a:gd name="csY362" fmla="*/ 187351 h 302120"/>
                <a:gd name="csX363" fmla="*/ 9435 w 362493"/>
                <a:gd name="csY363" fmla="*/ 185843 h 302120"/>
                <a:gd name="csX364" fmla="*/ 9896 w 362493"/>
                <a:gd name="csY364" fmla="*/ 185543 h 302120"/>
                <a:gd name="csX365" fmla="*/ 11104 w 362493"/>
                <a:gd name="csY365" fmla="*/ 184735 h 302120"/>
                <a:gd name="csX366" fmla="*/ 12158 w 362493"/>
                <a:gd name="csY366" fmla="*/ 184143 h 302120"/>
                <a:gd name="csX367" fmla="*/ 14791 w 362493"/>
                <a:gd name="csY367" fmla="*/ 182558 h 302120"/>
                <a:gd name="csX368" fmla="*/ 15406 w 362493"/>
                <a:gd name="csY368" fmla="*/ 181797 h 302120"/>
                <a:gd name="csX369" fmla="*/ 15183 w 362493"/>
                <a:gd name="csY369" fmla="*/ 180881 h 302120"/>
                <a:gd name="csX370" fmla="*/ 14537 w 362493"/>
                <a:gd name="csY370" fmla="*/ 180135 h 302120"/>
                <a:gd name="csX371" fmla="*/ 13475 w 362493"/>
                <a:gd name="csY371" fmla="*/ 179089 h 302120"/>
                <a:gd name="csX372" fmla="*/ 13259 w 362493"/>
                <a:gd name="csY372" fmla="*/ 177804 h 302120"/>
                <a:gd name="csX373" fmla="*/ 12951 w 362493"/>
                <a:gd name="csY373" fmla="*/ 175612 h 302120"/>
                <a:gd name="csX374" fmla="*/ 12405 w 362493"/>
                <a:gd name="csY374" fmla="*/ 174212 h 302120"/>
                <a:gd name="csX375" fmla="*/ 12012 w 362493"/>
                <a:gd name="csY375" fmla="*/ 173188 h 302120"/>
                <a:gd name="csX376" fmla="*/ 12759 w 362493"/>
                <a:gd name="csY376" fmla="*/ 172419 h 302120"/>
                <a:gd name="csX377" fmla="*/ 13875 w 362493"/>
                <a:gd name="csY377" fmla="*/ 171350 h 302120"/>
                <a:gd name="csX378" fmla="*/ 15268 w 362493"/>
                <a:gd name="csY378" fmla="*/ 170696 h 302120"/>
                <a:gd name="csX379" fmla="*/ 17415 w 362493"/>
                <a:gd name="csY379" fmla="*/ 170142 h 302120"/>
                <a:gd name="csX380" fmla="*/ 18261 w 362493"/>
                <a:gd name="csY380" fmla="*/ 169373 h 302120"/>
                <a:gd name="csX381" fmla="*/ 18507 w 362493"/>
                <a:gd name="csY381" fmla="*/ 167911 h 302120"/>
                <a:gd name="csX382" fmla="*/ 18438 w 362493"/>
                <a:gd name="csY382" fmla="*/ 166511 h 302120"/>
                <a:gd name="csX383" fmla="*/ 19216 w 362493"/>
                <a:gd name="csY383" fmla="*/ 165473 h 302120"/>
                <a:gd name="csX384" fmla="*/ 20254 w 362493"/>
                <a:gd name="csY384" fmla="*/ 163242 h 302120"/>
                <a:gd name="csX385" fmla="*/ 21093 w 362493"/>
                <a:gd name="csY385" fmla="*/ 162226 h 302120"/>
                <a:gd name="csX386" fmla="*/ 22502 w 362493"/>
                <a:gd name="csY386" fmla="*/ 161065 h 302120"/>
                <a:gd name="csX387" fmla="*/ 23910 w 362493"/>
                <a:gd name="csY387" fmla="*/ 159611 h 302120"/>
                <a:gd name="csX388" fmla="*/ 24533 w 362493"/>
                <a:gd name="csY388" fmla="*/ 157918 h 302120"/>
                <a:gd name="csX389" fmla="*/ 24710 w 362493"/>
                <a:gd name="csY389" fmla="*/ 156295 h 302120"/>
                <a:gd name="csX390" fmla="*/ 23940 w 362493"/>
                <a:gd name="csY390" fmla="*/ 151356 h 302120"/>
                <a:gd name="csX391" fmla="*/ 25564 w 362493"/>
                <a:gd name="csY391" fmla="*/ 149295 h 302120"/>
                <a:gd name="csX392" fmla="*/ 27642 w 362493"/>
                <a:gd name="csY392" fmla="*/ 147587 h 302120"/>
                <a:gd name="csX393" fmla="*/ 30628 w 362493"/>
                <a:gd name="csY393" fmla="*/ 147702 h 302120"/>
                <a:gd name="csX394" fmla="*/ 35260 w 362493"/>
                <a:gd name="csY394" fmla="*/ 147325 h 302120"/>
                <a:gd name="csX395" fmla="*/ 38416 w 362493"/>
                <a:gd name="csY395" fmla="*/ 146617 h 302120"/>
                <a:gd name="csX396" fmla="*/ 40663 w 362493"/>
                <a:gd name="csY396" fmla="*/ 146641 h 302120"/>
                <a:gd name="csX397" fmla="*/ 45796 w 362493"/>
                <a:gd name="csY397" fmla="*/ 147564 h 302120"/>
                <a:gd name="csX398" fmla="*/ 46219 w 362493"/>
                <a:gd name="csY398" fmla="*/ 147341 h 302120"/>
                <a:gd name="csX399" fmla="*/ 46334 w 362493"/>
                <a:gd name="csY399" fmla="*/ 147156 h 302120"/>
                <a:gd name="csX400" fmla="*/ 46611 w 362493"/>
                <a:gd name="csY400" fmla="*/ 145848 h 302120"/>
                <a:gd name="csX401" fmla="*/ 46603 w 362493"/>
                <a:gd name="csY401" fmla="*/ 142556 h 302120"/>
                <a:gd name="csX402" fmla="*/ 46596 w 362493"/>
                <a:gd name="csY402" fmla="*/ 132586 h 302120"/>
                <a:gd name="csX403" fmla="*/ 46588 w 362493"/>
                <a:gd name="csY403" fmla="*/ 122601 h 302120"/>
                <a:gd name="csX404" fmla="*/ 46580 w 362493"/>
                <a:gd name="csY404" fmla="*/ 112592 h 302120"/>
                <a:gd name="csX405" fmla="*/ 46573 w 362493"/>
                <a:gd name="csY405" fmla="*/ 102553 h 302120"/>
                <a:gd name="csX406" fmla="*/ 46565 w 362493"/>
                <a:gd name="csY406" fmla="*/ 92491 h 302120"/>
                <a:gd name="csX407" fmla="*/ 46557 w 362493"/>
                <a:gd name="csY407" fmla="*/ 82406 h 302120"/>
                <a:gd name="csX408" fmla="*/ 46550 w 362493"/>
                <a:gd name="csY408" fmla="*/ 72289 h 302120"/>
                <a:gd name="csX409" fmla="*/ 46542 w 362493"/>
                <a:gd name="csY409" fmla="*/ 62150 h 302120"/>
                <a:gd name="csX410" fmla="*/ 46542 w 362493"/>
                <a:gd name="csY410" fmla="*/ 59304 h 302120"/>
                <a:gd name="csX411" fmla="*/ 46542 w 362493"/>
                <a:gd name="csY411" fmla="*/ 56465 h 302120"/>
                <a:gd name="csX412" fmla="*/ 46542 w 362493"/>
                <a:gd name="csY412" fmla="*/ 53619 h 302120"/>
                <a:gd name="csX413" fmla="*/ 46542 w 362493"/>
                <a:gd name="csY413" fmla="*/ 50765 h 302120"/>
                <a:gd name="csX414" fmla="*/ 51867 w 362493"/>
                <a:gd name="csY414" fmla="*/ 50773 h 302120"/>
                <a:gd name="csX415" fmla="*/ 57200 w 362493"/>
                <a:gd name="csY415" fmla="*/ 50773 h 302120"/>
                <a:gd name="csX416" fmla="*/ 62525 w 362493"/>
                <a:gd name="csY416" fmla="*/ 50773 h 302120"/>
                <a:gd name="csX417" fmla="*/ 67850 w 362493"/>
                <a:gd name="csY417" fmla="*/ 50780 h 302120"/>
                <a:gd name="csX418" fmla="*/ 67920 w 362493"/>
                <a:gd name="csY418" fmla="*/ 50734 h 302120"/>
                <a:gd name="csX419" fmla="*/ 67989 w 362493"/>
                <a:gd name="csY419" fmla="*/ 50696 h 302120"/>
                <a:gd name="csX420" fmla="*/ 68050 w 362493"/>
                <a:gd name="csY420" fmla="*/ 50650 h 302120"/>
                <a:gd name="csX421" fmla="*/ 68120 w 362493"/>
                <a:gd name="csY421" fmla="*/ 50619 h 302120"/>
                <a:gd name="csX422" fmla="*/ 68128 w 362493"/>
                <a:gd name="csY422" fmla="*/ 39218 h 302120"/>
                <a:gd name="csX423" fmla="*/ 68128 w 362493"/>
                <a:gd name="csY423" fmla="*/ 27779 h 302120"/>
                <a:gd name="csX424" fmla="*/ 68136 w 362493"/>
                <a:gd name="csY424" fmla="*/ 16301 h 302120"/>
                <a:gd name="csX425" fmla="*/ 68136 w 362493"/>
                <a:gd name="csY425" fmla="*/ 4785 h 302120"/>
                <a:gd name="csX426" fmla="*/ 76385 w 362493"/>
                <a:gd name="csY426" fmla="*/ 4785 h 302120"/>
                <a:gd name="csX427" fmla="*/ 84642 w 362493"/>
                <a:gd name="csY427" fmla="*/ 4793 h 302120"/>
                <a:gd name="csX428" fmla="*/ 92892 w 362493"/>
                <a:gd name="csY428" fmla="*/ 4793 h 302120"/>
                <a:gd name="csX429" fmla="*/ 101141 w 362493"/>
                <a:gd name="csY429" fmla="*/ 4793 h 302120"/>
                <a:gd name="csX430" fmla="*/ 109390 w 362493"/>
                <a:gd name="csY430" fmla="*/ 4793 h 302120"/>
                <a:gd name="csX431" fmla="*/ 117640 w 362493"/>
                <a:gd name="csY431" fmla="*/ 4793 h 302120"/>
                <a:gd name="csX432" fmla="*/ 125897 w 362493"/>
                <a:gd name="csY432" fmla="*/ 4793 h 302120"/>
                <a:gd name="csX433" fmla="*/ 134147 w 362493"/>
                <a:gd name="csY433" fmla="*/ 4800 h 302120"/>
                <a:gd name="csX434" fmla="*/ 142396 w 362493"/>
                <a:gd name="csY434" fmla="*/ 4800 h 302120"/>
                <a:gd name="csX435" fmla="*/ 150646 w 362493"/>
                <a:gd name="csY435" fmla="*/ 4800 h 302120"/>
                <a:gd name="csX436" fmla="*/ 158896 w 362493"/>
                <a:gd name="csY436" fmla="*/ 4800 h 302120"/>
                <a:gd name="csX437" fmla="*/ 167145 w 362493"/>
                <a:gd name="csY437" fmla="*/ 4800 h 302120"/>
                <a:gd name="csX438" fmla="*/ 175395 w 362493"/>
                <a:gd name="csY438" fmla="*/ 4808 h 302120"/>
                <a:gd name="csX439" fmla="*/ 183644 w 362493"/>
                <a:gd name="csY439" fmla="*/ 4808 h 302120"/>
                <a:gd name="csX440" fmla="*/ 191901 w 362493"/>
                <a:gd name="csY440" fmla="*/ 4808 h 302120"/>
                <a:gd name="csX441" fmla="*/ 200151 w 362493"/>
                <a:gd name="csY441" fmla="*/ 4808 h 302120"/>
                <a:gd name="csX442" fmla="*/ 202667 w 362493"/>
                <a:gd name="csY442" fmla="*/ 4808 h 302120"/>
                <a:gd name="csX443" fmla="*/ 203775 w 362493"/>
                <a:gd name="csY443" fmla="*/ 4639 h 302120"/>
                <a:gd name="csX444" fmla="*/ 205892 w 362493"/>
                <a:gd name="csY444" fmla="*/ 323 h 302120"/>
                <a:gd name="csX445" fmla="*/ 206792 w 362493"/>
                <a:gd name="csY445" fmla="*/ 0 h 302120"/>
                <a:gd name="csX446" fmla="*/ 208169 w 362493"/>
                <a:gd name="csY446" fmla="*/ 254 h 302120"/>
                <a:gd name="csX447" fmla="*/ 208646 w 362493"/>
                <a:gd name="csY447" fmla="*/ 1269 h 3021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</a:cxnLst>
              <a:rect l="l" t="t" r="r" b="b"/>
              <a:pathLst>
                <a:path w="362493" h="302120">
                  <a:moveTo>
                    <a:pt x="208223" y="2723"/>
                  </a:moveTo>
                  <a:lnTo>
                    <a:pt x="207530" y="4785"/>
                  </a:lnTo>
                  <a:lnTo>
                    <a:pt x="211571" y="4785"/>
                  </a:lnTo>
                  <a:lnTo>
                    <a:pt x="218658" y="4785"/>
                  </a:lnTo>
                  <a:lnTo>
                    <a:pt x="225746" y="4785"/>
                  </a:lnTo>
                  <a:lnTo>
                    <a:pt x="232833" y="4785"/>
                  </a:lnTo>
                  <a:lnTo>
                    <a:pt x="239921" y="4777"/>
                  </a:lnTo>
                  <a:lnTo>
                    <a:pt x="247001" y="4777"/>
                  </a:lnTo>
                  <a:lnTo>
                    <a:pt x="254088" y="4777"/>
                  </a:lnTo>
                  <a:lnTo>
                    <a:pt x="261175" y="4777"/>
                  </a:lnTo>
                  <a:lnTo>
                    <a:pt x="268263" y="4777"/>
                  </a:lnTo>
                  <a:lnTo>
                    <a:pt x="275351" y="4777"/>
                  </a:lnTo>
                  <a:lnTo>
                    <a:pt x="282430" y="4777"/>
                  </a:lnTo>
                  <a:lnTo>
                    <a:pt x="289526" y="4770"/>
                  </a:lnTo>
                  <a:lnTo>
                    <a:pt x="296605" y="4770"/>
                  </a:lnTo>
                  <a:lnTo>
                    <a:pt x="303693" y="4770"/>
                  </a:lnTo>
                  <a:lnTo>
                    <a:pt x="310781" y="4770"/>
                  </a:lnTo>
                  <a:lnTo>
                    <a:pt x="317868" y="4770"/>
                  </a:lnTo>
                  <a:lnTo>
                    <a:pt x="324956" y="4762"/>
                  </a:lnTo>
                  <a:lnTo>
                    <a:pt x="325194" y="10039"/>
                  </a:lnTo>
                  <a:lnTo>
                    <a:pt x="326148" y="14247"/>
                  </a:lnTo>
                  <a:lnTo>
                    <a:pt x="329488" y="20255"/>
                  </a:lnTo>
                  <a:lnTo>
                    <a:pt x="332305" y="23486"/>
                  </a:lnTo>
                  <a:lnTo>
                    <a:pt x="333320" y="25263"/>
                  </a:lnTo>
                  <a:lnTo>
                    <a:pt x="333413" y="26086"/>
                  </a:lnTo>
                  <a:lnTo>
                    <a:pt x="333282" y="26856"/>
                  </a:lnTo>
                  <a:lnTo>
                    <a:pt x="332428" y="25971"/>
                  </a:lnTo>
                  <a:lnTo>
                    <a:pt x="330981" y="25371"/>
                  </a:lnTo>
                  <a:lnTo>
                    <a:pt x="330781" y="28179"/>
                  </a:lnTo>
                  <a:lnTo>
                    <a:pt x="331112" y="30171"/>
                  </a:lnTo>
                  <a:lnTo>
                    <a:pt x="331458" y="33918"/>
                  </a:lnTo>
                  <a:lnTo>
                    <a:pt x="332643" y="37933"/>
                  </a:lnTo>
                  <a:lnTo>
                    <a:pt x="331789" y="41641"/>
                  </a:lnTo>
                  <a:lnTo>
                    <a:pt x="331905" y="47919"/>
                  </a:lnTo>
                  <a:lnTo>
                    <a:pt x="333397" y="55427"/>
                  </a:lnTo>
                  <a:lnTo>
                    <a:pt x="333097" y="60212"/>
                  </a:lnTo>
                  <a:lnTo>
                    <a:pt x="335537" y="71351"/>
                  </a:lnTo>
                  <a:lnTo>
                    <a:pt x="337907" y="77521"/>
                  </a:lnTo>
                  <a:lnTo>
                    <a:pt x="339207" y="79036"/>
                  </a:lnTo>
                  <a:lnTo>
                    <a:pt x="340677" y="79852"/>
                  </a:lnTo>
                  <a:lnTo>
                    <a:pt x="343494" y="80375"/>
                  </a:lnTo>
                  <a:lnTo>
                    <a:pt x="347642" y="83506"/>
                  </a:lnTo>
                  <a:lnTo>
                    <a:pt x="350928" y="86814"/>
                  </a:lnTo>
                  <a:lnTo>
                    <a:pt x="352097" y="88544"/>
                  </a:lnTo>
                  <a:lnTo>
                    <a:pt x="353682" y="90437"/>
                  </a:lnTo>
                  <a:lnTo>
                    <a:pt x="354775" y="90098"/>
                  </a:lnTo>
                  <a:lnTo>
                    <a:pt x="355445" y="89591"/>
                  </a:lnTo>
                  <a:lnTo>
                    <a:pt x="356515" y="91121"/>
                  </a:lnTo>
                  <a:lnTo>
                    <a:pt x="361724" y="94422"/>
                  </a:lnTo>
                  <a:lnTo>
                    <a:pt x="362494" y="95952"/>
                  </a:lnTo>
                  <a:lnTo>
                    <a:pt x="360616" y="97453"/>
                  </a:lnTo>
                  <a:lnTo>
                    <a:pt x="358454" y="100037"/>
                  </a:lnTo>
                  <a:lnTo>
                    <a:pt x="357907" y="101068"/>
                  </a:lnTo>
                  <a:lnTo>
                    <a:pt x="357654" y="101676"/>
                  </a:lnTo>
                  <a:lnTo>
                    <a:pt x="357400" y="102445"/>
                  </a:lnTo>
                  <a:lnTo>
                    <a:pt x="356830" y="103207"/>
                  </a:lnTo>
                  <a:lnTo>
                    <a:pt x="355591" y="104253"/>
                  </a:lnTo>
                  <a:lnTo>
                    <a:pt x="355099" y="104707"/>
                  </a:lnTo>
                  <a:lnTo>
                    <a:pt x="354806" y="105430"/>
                  </a:lnTo>
                  <a:lnTo>
                    <a:pt x="354060" y="105899"/>
                  </a:lnTo>
                  <a:lnTo>
                    <a:pt x="353244" y="105923"/>
                  </a:lnTo>
                  <a:lnTo>
                    <a:pt x="352536" y="106246"/>
                  </a:lnTo>
                  <a:lnTo>
                    <a:pt x="351466" y="106738"/>
                  </a:lnTo>
                  <a:lnTo>
                    <a:pt x="349873" y="106484"/>
                  </a:lnTo>
                  <a:lnTo>
                    <a:pt x="348249" y="106938"/>
                  </a:lnTo>
                  <a:lnTo>
                    <a:pt x="347657" y="107507"/>
                  </a:lnTo>
                  <a:lnTo>
                    <a:pt x="346364" y="108007"/>
                  </a:lnTo>
                  <a:lnTo>
                    <a:pt x="345079" y="108115"/>
                  </a:lnTo>
                  <a:lnTo>
                    <a:pt x="344625" y="108284"/>
                  </a:lnTo>
                  <a:lnTo>
                    <a:pt x="343409" y="109123"/>
                  </a:lnTo>
                  <a:lnTo>
                    <a:pt x="341916" y="110300"/>
                  </a:lnTo>
                  <a:lnTo>
                    <a:pt x="340169" y="111046"/>
                  </a:lnTo>
                  <a:lnTo>
                    <a:pt x="339554" y="111292"/>
                  </a:lnTo>
                  <a:lnTo>
                    <a:pt x="338753" y="112100"/>
                  </a:lnTo>
                  <a:lnTo>
                    <a:pt x="337515" y="116131"/>
                  </a:lnTo>
                  <a:lnTo>
                    <a:pt x="336606" y="117185"/>
                  </a:lnTo>
                  <a:lnTo>
                    <a:pt x="335083" y="117292"/>
                  </a:lnTo>
                  <a:lnTo>
                    <a:pt x="333105" y="117292"/>
                  </a:lnTo>
                  <a:lnTo>
                    <a:pt x="331389" y="117639"/>
                  </a:lnTo>
                  <a:lnTo>
                    <a:pt x="329057" y="117192"/>
                  </a:lnTo>
                  <a:lnTo>
                    <a:pt x="327926" y="117246"/>
                  </a:lnTo>
                  <a:lnTo>
                    <a:pt x="327626" y="118108"/>
                  </a:lnTo>
                  <a:lnTo>
                    <a:pt x="327210" y="121562"/>
                  </a:lnTo>
                  <a:lnTo>
                    <a:pt x="327264" y="123047"/>
                  </a:lnTo>
                  <a:lnTo>
                    <a:pt x="326341" y="124793"/>
                  </a:lnTo>
                  <a:lnTo>
                    <a:pt x="325310" y="126985"/>
                  </a:lnTo>
                  <a:lnTo>
                    <a:pt x="325686" y="130678"/>
                  </a:lnTo>
                  <a:lnTo>
                    <a:pt x="325863" y="134332"/>
                  </a:lnTo>
                  <a:lnTo>
                    <a:pt x="323971" y="139825"/>
                  </a:lnTo>
                  <a:lnTo>
                    <a:pt x="323701" y="141086"/>
                  </a:lnTo>
                  <a:lnTo>
                    <a:pt x="321785" y="145433"/>
                  </a:lnTo>
                  <a:lnTo>
                    <a:pt x="320800" y="147056"/>
                  </a:lnTo>
                  <a:lnTo>
                    <a:pt x="318353" y="155164"/>
                  </a:lnTo>
                  <a:lnTo>
                    <a:pt x="317399" y="157657"/>
                  </a:lnTo>
                  <a:lnTo>
                    <a:pt x="315352" y="160280"/>
                  </a:lnTo>
                  <a:lnTo>
                    <a:pt x="315813" y="164550"/>
                  </a:lnTo>
                  <a:lnTo>
                    <a:pt x="316306" y="169065"/>
                  </a:lnTo>
                  <a:lnTo>
                    <a:pt x="316767" y="173327"/>
                  </a:lnTo>
                  <a:lnTo>
                    <a:pt x="317460" y="179689"/>
                  </a:lnTo>
                  <a:lnTo>
                    <a:pt x="315721" y="185628"/>
                  </a:lnTo>
                  <a:lnTo>
                    <a:pt x="315790" y="188866"/>
                  </a:lnTo>
                  <a:lnTo>
                    <a:pt x="314574" y="193636"/>
                  </a:lnTo>
                  <a:lnTo>
                    <a:pt x="313612" y="195844"/>
                  </a:lnTo>
                  <a:lnTo>
                    <a:pt x="312758" y="197144"/>
                  </a:lnTo>
                  <a:lnTo>
                    <a:pt x="312043" y="198498"/>
                  </a:lnTo>
                  <a:lnTo>
                    <a:pt x="310719" y="201467"/>
                  </a:lnTo>
                  <a:lnTo>
                    <a:pt x="309595" y="205383"/>
                  </a:lnTo>
                  <a:lnTo>
                    <a:pt x="309095" y="209391"/>
                  </a:lnTo>
                  <a:lnTo>
                    <a:pt x="309057" y="211722"/>
                  </a:lnTo>
                  <a:lnTo>
                    <a:pt x="308833" y="212783"/>
                  </a:lnTo>
                  <a:lnTo>
                    <a:pt x="308457" y="213460"/>
                  </a:lnTo>
                  <a:lnTo>
                    <a:pt x="305863" y="213899"/>
                  </a:lnTo>
                  <a:lnTo>
                    <a:pt x="302254" y="214376"/>
                  </a:lnTo>
                  <a:lnTo>
                    <a:pt x="300314" y="214899"/>
                  </a:lnTo>
                  <a:lnTo>
                    <a:pt x="299014" y="215714"/>
                  </a:lnTo>
                  <a:lnTo>
                    <a:pt x="297414" y="217614"/>
                  </a:lnTo>
                  <a:lnTo>
                    <a:pt x="294243" y="222815"/>
                  </a:lnTo>
                  <a:lnTo>
                    <a:pt x="292589" y="226000"/>
                  </a:lnTo>
                  <a:lnTo>
                    <a:pt x="289987" y="230354"/>
                  </a:lnTo>
                  <a:lnTo>
                    <a:pt x="286963" y="233431"/>
                  </a:lnTo>
                  <a:lnTo>
                    <a:pt x="286324" y="234931"/>
                  </a:lnTo>
                  <a:lnTo>
                    <a:pt x="285824" y="237716"/>
                  </a:lnTo>
                  <a:lnTo>
                    <a:pt x="284708" y="242124"/>
                  </a:lnTo>
                  <a:lnTo>
                    <a:pt x="283685" y="245247"/>
                  </a:lnTo>
                  <a:lnTo>
                    <a:pt x="283870" y="247770"/>
                  </a:lnTo>
                  <a:lnTo>
                    <a:pt x="282915" y="252132"/>
                  </a:lnTo>
                  <a:lnTo>
                    <a:pt x="283054" y="254255"/>
                  </a:lnTo>
                  <a:lnTo>
                    <a:pt x="281992" y="255440"/>
                  </a:lnTo>
                  <a:lnTo>
                    <a:pt x="280568" y="256563"/>
                  </a:lnTo>
                  <a:lnTo>
                    <a:pt x="279599" y="256848"/>
                  </a:lnTo>
                  <a:lnTo>
                    <a:pt x="277521" y="255563"/>
                  </a:lnTo>
                  <a:lnTo>
                    <a:pt x="275936" y="254263"/>
                  </a:lnTo>
                  <a:lnTo>
                    <a:pt x="275289" y="253917"/>
                  </a:lnTo>
                  <a:lnTo>
                    <a:pt x="273912" y="254732"/>
                  </a:lnTo>
                  <a:lnTo>
                    <a:pt x="272257" y="255940"/>
                  </a:lnTo>
                  <a:lnTo>
                    <a:pt x="270364" y="258756"/>
                  </a:lnTo>
                  <a:lnTo>
                    <a:pt x="268894" y="261602"/>
                  </a:lnTo>
                  <a:lnTo>
                    <a:pt x="269741" y="267641"/>
                  </a:lnTo>
                  <a:lnTo>
                    <a:pt x="269664" y="268956"/>
                  </a:lnTo>
                  <a:lnTo>
                    <a:pt x="269233" y="270395"/>
                  </a:lnTo>
                  <a:lnTo>
                    <a:pt x="266940" y="274888"/>
                  </a:lnTo>
                  <a:lnTo>
                    <a:pt x="266370" y="276311"/>
                  </a:lnTo>
                  <a:lnTo>
                    <a:pt x="265539" y="279003"/>
                  </a:lnTo>
                  <a:lnTo>
                    <a:pt x="264654" y="283704"/>
                  </a:lnTo>
                  <a:lnTo>
                    <a:pt x="264623" y="284834"/>
                  </a:lnTo>
                  <a:lnTo>
                    <a:pt x="264623" y="284834"/>
                  </a:lnTo>
                  <a:lnTo>
                    <a:pt x="264600" y="284834"/>
                  </a:lnTo>
                  <a:lnTo>
                    <a:pt x="260583" y="284819"/>
                  </a:lnTo>
                  <a:lnTo>
                    <a:pt x="260514" y="284796"/>
                  </a:lnTo>
                  <a:lnTo>
                    <a:pt x="260452" y="284727"/>
                  </a:lnTo>
                  <a:lnTo>
                    <a:pt x="260391" y="284627"/>
                  </a:lnTo>
                  <a:lnTo>
                    <a:pt x="260322" y="284481"/>
                  </a:lnTo>
                  <a:lnTo>
                    <a:pt x="260168" y="283865"/>
                  </a:lnTo>
                  <a:lnTo>
                    <a:pt x="260083" y="282903"/>
                  </a:lnTo>
                  <a:lnTo>
                    <a:pt x="260222" y="281242"/>
                  </a:lnTo>
                  <a:lnTo>
                    <a:pt x="260668" y="279265"/>
                  </a:lnTo>
                  <a:lnTo>
                    <a:pt x="262060" y="276488"/>
                  </a:lnTo>
                  <a:lnTo>
                    <a:pt x="262130" y="276257"/>
                  </a:lnTo>
                  <a:lnTo>
                    <a:pt x="262145" y="276126"/>
                  </a:lnTo>
                  <a:lnTo>
                    <a:pt x="262145" y="275980"/>
                  </a:lnTo>
                  <a:lnTo>
                    <a:pt x="262014" y="275480"/>
                  </a:lnTo>
                  <a:lnTo>
                    <a:pt x="261853" y="275049"/>
                  </a:lnTo>
                  <a:lnTo>
                    <a:pt x="261776" y="274403"/>
                  </a:lnTo>
                  <a:lnTo>
                    <a:pt x="262014" y="272957"/>
                  </a:lnTo>
                  <a:lnTo>
                    <a:pt x="262037" y="272511"/>
                  </a:lnTo>
                  <a:lnTo>
                    <a:pt x="262007" y="271941"/>
                  </a:lnTo>
                  <a:lnTo>
                    <a:pt x="261899" y="271572"/>
                  </a:lnTo>
                  <a:lnTo>
                    <a:pt x="260929" y="269164"/>
                  </a:lnTo>
                  <a:lnTo>
                    <a:pt x="260606" y="268779"/>
                  </a:lnTo>
                  <a:lnTo>
                    <a:pt x="251256" y="261110"/>
                  </a:lnTo>
                  <a:lnTo>
                    <a:pt x="249548" y="259025"/>
                  </a:lnTo>
                  <a:lnTo>
                    <a:pt x="249363" y="258887"/>
                  </a:lnTo>
                  <a:lnTo>
                    <a:pt x="249132" y="258779"/>
                  </a:lnTo>
                  <a:lnTo>
                    <a:pt x="244384" y="257025"/>
                  </a:lnTo>
                  <a:lnTo>
                    <a:pt x="244153" y="256848"/>
                  </a:lnTo>
                  <a:lnTo>
                    <a:pt x="244184" y="256594"/>
                  </a:lnTo>
                  <a:lnTo>
                    <a:pt x="244330" y="256263"/>
                  </a:lnTo>
                  <a:lnTo>
                    <a:pt x="244900" y="255248"/>
                  </a:lnTo>
                  <a:lnTo>
                    <a:pt x="244977" y="254986"/>
                  </a:lnTo>
                  <a:lnTo>
                    <a:pt x="245061" y="254578"/>
                  </a:lnTo>
                  <a:lnTo>
                    <a:pt x="242922" y="238362"/>
                  </a:lnTo>
                  <a:lnTo>
                    <a:pt x="242930" y="238047"/>
                  </a:lnTo>
                  <a:lnTo>
                    <a:pt x="243022" y="237831"/>
                  </a:lnTo>
                  <a:lnTo>
                    <a:pt x="243099" y="237700"/>
                  </a:lnTo>
                  <a:lnTo>
                    <a:pt x="243384" y="237354"/>
                  </a:lnTo>
                  <a:lnTo>
                    <a:pt x="243630" y="237001"/>
                  </a:lnTo>
                  <a:lnTo>
                    <a:pt x="243915" y="236370"/>
                  </a:lnTo>
                  <a:lnTo>
                    <a:pt x="243984" y="236139"/>
                  </a:lnTo>
                  <a:lnTo>
                    <a:pt x="244284" y="233231"/>
                  </a:lnTo>
                  <a:lnTo>
                    <a:pt x="244261" y="230692"/>
                  </a:lnTo>
                  <a:lnTo>
                    <a:pt x="245507" y="226454"/>
                  </a:lnTo>
                  <a:lnTo>
                    <a:pt x="245646" y="224646"/>
                  </a:lnTo>
                  <a:lnTo>
                    <a:pt x="235334" y="224515"/>
                  </a:lnTo>
                  <a:lnTo>
                    <a:pt x="235273" y="224607"/>
                  </a:lnTo>
                  <a:lnTo>
                    <a:pt x="235265" y="224723"/>
                  </a:lnTo>
                  <a:lnTo>
                    <a:pt x="235288" y="224846"/>
                  </a:lnTo>
                  <a:lnTo>
                    <a:pt x="235303" y="224984"/>
                  </a:lnTo>
                  <a:lnTo>
                    <a:pt x="235296" y="225269"/>
                  </a:lnTo>
                  <a:lnTo>
                    <a:pt x="235219" y="225792"/>
                  </a:lnTo>
                  <a:lnTo>
                    <a:pt x="235196" y="226077"/>
                  </a:lnTo>
                  <a:lnTo>
                    <a:pt x="235203" y="226354"/>
                  </a:lnTo>
                  <a:lnTo>
                    <a:pt x="235365" y="227377"/>
                  </a:lnTo>
                  <a:lnTo>
                    <a:pt x="235635" y="228138"/>
                  </a:lnTo>
                  <a:lnTo>
                    <a:pt x="235673" y="228392"/>
                  </a:lnTo>
                  <a:lnTo>
                    <a:pt x="235689" y="228669"/>
                  </a:lnTo>
                  <a:lnTo>
                    <a:pt x="235658" y="229200"/>
                  </a:lnTo>
                  <a:lnTo>
                    <a:pt x="221306" y="229261"/>
                  </a:lnTo>
                  <a:lnTo>
                    <a:pt x="226985" y="235631"/>
                  </a:lnTo>
                  <a:lnTo>
                    <a:pt x="227054" y="235762"/>
                  </a:lnTo>
                  <a:lnTo>
                    <a:pt x="227154" y="236108"/>
                  </a:lnTo>
                  <a:lnTo>
                    <a:pt x="227193" y="236370"/>
                  </a:lnTo>
                  <a:lnTo>
                    <a:pt x="227300" y="238608"/>
                  </a:lnTo>
                  <a:lnTo>
                    <a:pt x="227000" y="242147"/>
                  </a:lnTo>
                  <a:lnTo>
                    <a:pt x="227062" y="244424"/>
                  </a:lnTo>
                  <a:lnTo>
                    <a:pt x="227393" y="245901"/>
                  </a:lnTo>
                  <a:lnTo>
                    <a:pt x="228932" y="248809"/>
                  </a:lnTo>
                  <a:lnTo>
                    <a:pt x="228831" y="249355"/>
                  </a:lnTo>
                  <a:lnTo>
                    <a:pt x="228478" y="250040"/>
                  </a:lnTo>
                  <a:lnTo>
                    <a:pt x="218297" y="258671"/>
                  </a:lnTo>
                  <a:lnTo>
                    <a:pt x="218012" y="259079"/>
                  </a:lnTo>
                  <a:lnTo>
                    <a:pt x="216596" y="262679"/>
                  </a:lnTo>
                  <a:lnTo>
                    <a:pt x="215249" y="264764"/>
                  </a:lnTo>
                  <a:lnTo>
                    <a:pt x="214657" y="265364"/>
                  </a:lnTo>
                  <a:lnTo>
                    <a:pt x="212294" y="268295"/>
                  </a:lnTo>
                  <a:lnTo>
                    <a:pt x="203006" y="277488"/>
                  </a:lnTo>
                  <a:lnTo>
                    <a:pt x="201482" y="278103"/>
                  </a:lnTo>
                  <a:lnTo>
                    <a:pt x="196857" y="278357"/>
                  </a:lnTo>
                  <a:lnTo>
                    <a:pt x="194410" y="278426"/>
                  </a:lnTo>
                  <a:lnTo>
                    <a:pt x="194133" y="278495"/>
                  </a:lnTo>
                  <a:lnTo>
                    <a:pt x="193717" y="278649"/>
                  </a:lnTo>
                  <a:lnTo>
                    <a:pt x="193463" y="278888"/>
                  </a:lnTo>
                  <a:lnTo>
                    <a:pt x="193163" y="279065"/>
                  </a:lnTo>
                  <a:lnTo>
                    <a:pt x="192863" y="278972"/>
                  </a:lnTo>
                  <a:lnTo>
                    <a:pt x="192517" y="278718"/>
                  </a:lnTo>
                  <a:lnTo>
                    <a:pt x="186807" y="273572"/>
                  </a:lnTo>
                  <a:lnTo>
                    <a:pt x="176618" y="267072"/>
                  </a:lnTo>
                  <a:lnTo>
                    <a:pt x="175641" y="267664"/>
                  </a:lnTo>
                  <a:lnTo>
                    <a:pt x="169877" y="270464"/>
                  </a:lnTo>
                  <a:lnTo>
                    <a:pt x="168692" y="271187"/>
                  </a:lnTo>
                  <a:lnTo>
                    <a:pt x="168030" y="271703"/>
                  </a:lnTo>
                  <a:lnTo>
                    <a:pt x="167999" y="274834"/>
                  </a:lnTo>
                  <a:lnTo>
                    <a:pt x="166991" y="276418"/>
                  </a:lnTo>
                  <a:lnTo>
                    <a:pt x="165175" y="278157"/>
                  </a:lnTo>
                  <a:lnTo>
                    <a:pt x="160188" y="279257"/>
                  </a:lnTo>
                  <a:lnTo>
                    <a:pt x="157595" y="280196"/>
                  </a:lnTo>
                  <a:lnTo>
                    <a:pt x="154940" y="281603"/>
                  </a:lnTo>
                  <a:lnTo>
                    <a:pt x="154509" y="281957"/>
                  </a:lnTo>
                  <a:lnTo>
                    <a:pt x="154509" y="281950"/>
                  </a:lnTo>
                  <a:lnTo>
                    <a:pt x="153493" y="282927"/>
                  </a:lnTo>
                  <a:lnTo>
                    <a:pt x="151485" y="284888"/>
                  </a:lnTo>
                  <a:lnTo>
                    <a:pt x="151269" y="286411"/>
                  </a:lnTo>
                  <a:lnTo>
                    <a:pt x="151592" y="287781"/>
                  </a:lnTo>
                  <a:lnTo>
                    <a:pt x="134409" y="287727"/>
                  </a:lnTo>
                  <a:lnTo>
                    <a:pt x="133277" y="286635"/>
                  </a:lnTo>
                  <a:lnTo>
                    <a:pt x="130892" y="281834"/>
                  </a:lnTo>
                  <a:lnTo>
                    <a:pt x="130784" y="281788"/>
                  </a:lnTo>
                  <a:lnTo>
                    <a:pt x="129029" y="282088"/>
                  </a:lnTo>
                  <a:lnTo>
                    <a:pt x="113361" y="281527"/>
                  </a:lnTo>
                  <a:lnTo>
                    <a:pt x="111122" y="282027"/>
                  </a:lnTo>
                  <a:lnTo>
                    <a:pt x="106643" y="284011"/>
                  </a:lnTo>
                  <a:lnTo>
                    <a:pt x="104389" y="284342"/>
                  </a:lnTo>
                  <a:lnTo>
                    <a:pt x="102065" y="283434"/>
                  </a:lnTo>
                  <a:lnTo>
                    <a:pt x="93823" y="273864"/>
                  </a:lnTo>
                  <a:lnTo>
                    <a:pt x="92045" y="272718"/>
                  </a:lnTo>
                  <a:lnTo>
                    <a:pt x="91391" y="272103"/>
                  </a:lnTo>
                  <a:lnTo>
                    <a:pt x="90175" y="270426"/>
                  </a:lnTo>
                  <a:lnTo>
                    <a:pt x="88413" y="269426"/>
                  </a:lnTo>
                  <a:lnTo>
                    <a:pt x="87820" y="268702"/>
                  </a:lnTo>
                  <a:lnTo>
                    <a:pt x="87628" y="267679"/>
                  </a:lnTo>
                  <a:lnTo>
                    <a:pt x="87682" y="265572"/>
                  </a:lnTo>
                  <a:lnTo>
                    <a:pt x="87105" y="264256"/>
                  </a:lnTo>
                  <a:lnTo>
                    <a:pt x="85804" y="263956"/>
                  </a:lnTo>
                  <a:lnTo>
                    <a:pt x="74722" y="266179"/>
                  </a:lnTo>
                  <a:lnTo>
                    <a:pt x="73137" y="265925"/>
                  </a:lnTo>
                  <a:lnTo>
                    <a:pt x="70813" y="266325"/>
                  </a:lnTo>
                  <a:lnTo>
                    <a:pt x="70013" y="266718"/>
                  </a:lnTo>
                  <a:lnTo>
                    <a:pt x="69074" y="267979"/>
                  </a:lnTo>
                  <a:lnTo>
                    <a:pt x="68882" y="269287"/>
                  </a:lnTo>
                  <a:lnTo>
                    <a:pt x="68912" y="270610"/>
                  </a:lnTo>
                  <a:lnTo>
                    <a:pt x="68628" y="271910"/>
                  </a:lnTo>
                  <a:lnTo>
                    <a:pt x="67781" y="273364"/>
                  </a:lnTo>
                  <a:lnTo>
                    <a:pt x="64626" y="276611"/>
                  </a:lnTo>
                  <a:lnTo>
                    <a:pt x="63926" y="278026"/>
                  </a:lnTo>
                  <a:lnTo>
                    <a:pt x="64072" y="281596"/>
                  </a:lnTo>
                  <a:lnTo>
                    <a:pt x="63865" y="283403"/>
                  </a:lnTo>
                  <a:lnTo>
                    <a:pt x="63387" y="284242"/>
                  </a:lnTo>
                  <a:lnTo>
                    <a:pt x="62017" y="285611"/>
                  </a:lnTo>
                  <a:lnTo>
                    <a:pt x="61517" y="286404"/>
                  </a:lnTo>
                  <a:lnTo>
                    <a:pt x="61286" y="287519"/>
                  </a:lnTo>
                  <a:lnTo>
                    <a:pt x="61209" y="289873"/>
                  </a:lnTo>
                  <a:lnTo>
                    <a:pt x="60963" y="290973"/>
                  </a:lnTo>
                  <a:lnTo>
                    <a:pt x="59240" y="293743"/>
                  </a:lnTo>
                  <a:lnTo>
                    <a:pt x="58831" y="294720"/>
                  </a:lnTo>
                  <a:lnTo>
                    <a:pt x="58731" y="296712"/>
                  </a:lnTo>
                  <a:lnTo>
                    <a:pt x="58455" y="297320"/>
                  </a:lnTo>
                  <a:lnTo>
                    <a:pt x="53445" y="298897"/>
                  </a:lnTo>
                  <a:lnTo>
                    <a:pt x="51575" y="299904"/>
                  </a:lnTo>
                  <a:lnTo>
                    <a:pt x="50428" y="301459"/>
                  </a:lnTo>
                  <a:lnTo>
                    <a:pt x="50151" y="302120"/>
                  </a:lnTo>
                  <a:lnTo>
                    <a:pt x="50151" y="302120"/>
                  </a:lnTo>
                  <a:lnTo>
                    <a:pt x="48004" y="301566"/>
                  </a:lnTo>
                  <a:lnTo>
                    <a:pt x="45280" y="301166"/>
                  </a:lnTo>
                  <a:lnTo>
                    <a:pt x="40039" y="300674"/>
                  </a:lnTo>
                  <a:lnTo>
                    <a:pt x="37969" y="299951"/>
                  </a:lnTo>
                  <a:lnTo>
                    <a:pt x="36977" y="298866"/>
                  </a:lnTo>
                  <a:lnTo>
                    <a:pt x="37292" y="296097"/>
                  </a:lnTo>
                  <a:lnTo>
                    <a:pt x="36768" y="295504"/>
                  </a:lnTo>
                  <a:lnTo>
                    <a:pt x="35938" y="295012"/>
                  </a:lnTo>
                  <a:lnTo>
                    <a:pt x="35360" y="293812"/>
                  </a:lnTo>
                  <a:lnTo>
                    <a:pt x="35483" y="292373"/>
                  </a:lnTo>
                  <a:lnTo>
                    <a:pt x="38246" y="289173"/>
                  </a:lnTo>
                  <a:lnTo>
                    <a:pt x="38816" y="287465"/>
                  </a:lnTo>
                  <a:lnTo>
                    <a:pt x="39255" y="281519"/>
                  </a:lnTo>
                  <a:lnTo>
                    <a:pt x="39539" y="279426"/>
                  </a:lnTo>
                  <a:lnTo>
                    <a:pt x="39331" y="276972"/>
                  </a:lnTo>
                  <a:lnTo>
                    <a:pt x="37138" y="272457"/>
                  </a:lnTo>
                  <a:lnTo>
                    <a:pt x="35230" y="269318"/>
                  </a:lnTo>
                  <a:lnTo>
                    <a:pt x="32113" y="264664"/>
                  </a:lnTo>
                  <a:lnTo>
                    <a:pt x="30897" y="263141"/>
                  </a:lnTo>
                  <a:lnTo>
                    <a:pt x="24602" y="256725"/>
                  </a:lnTo>
                  <a:lnTo>
                    <a:pt x="23871" y="255771"/>
                  </a:lnTo>
                  <a:lnTo>
                    <a:pt x="22348" y="253055"/>
                  </a:lnTo>
                  <a:lnTo>
                    <a:pt x="23102" y="250663"/>
                  </a:lnTo>
                  <a:lnTo>
                    <a:pt x="24025" y="247109"/>
                  </a:lnTo>
                  <a:lnTo>
                    <a:pt x="24133" y="245462"/>
                  </a:lnTo>
                  <a:lnTo>
                    <a:pt x="23702" y="243762"/>
                  </a:lnTo>
                  <a:lnTo>
                    <a:pt x="22109" y="242485"/>
                  </a:lnTo>
                  <a:lnTo>
                    <a:pt x="20693" y="242332"/>
                  </a:lnTo>
                  <a:lnTo>
                    <a:pt x="20062" y="241685"/>
                  </a:lnTo>
                  <a:lnTo>
                    <a:pt x="18830" y="240747"/>
                  </a:lnTo>
                  <a:lnTo>
                    <a:pt x="17615" y="240016"/>
                  </a:lnTo>
                  <a:lnTo>
                    <a:pt x="16537" y="238616"/>
                  </a:lnTo>
                  <a:lnTo>
                    <a:pt x="15791" y="236654"/>
                  </a:lnTo>
                  <a:lnTo>
                    <a:pt x="16322" y="229631"/>
                  </a:lnTo>
                  <a:lnTo>
                    <a:pt x="15960" y="228692"/>
                  </a:lnTo>
                  <a:lnTo>
                    <a:pt x="14352" y="228431"/>
                  </a:lnTo>
                  <a:lnTo>
                    <a:pt x="13975" y="227923"/>
                  </a:lnTo>
                  <a:lnTo>
                    <a:pt x="14036" y="226577"/>
                  </a:lnTo>
                  <a:lnTo>
                    <a:pt x="13174" y="222569"/>
                  </a:lnTo>
                  <a:lnTo>
                    <a:pt x="12205" y="219245"/>
                  </a:lnTo>
                  <a:lnTo>
                    <a:pt x="12720" y="217414"/>
                  </a:lnTo>
                  <a:lnTo>
                    <a:pt x="11382" y="214907"/>
                  </a:lnTo>
                  <a:lnTo>
                    <a:pt x="8811" y="213830"/>
                  </a:lnTo>
                  <a:lnTo>
                    <a:pt x="6387" y="214160"/>
                  </a:lnTo>
                  <a:lnTo>
                    <a:pt x="3786" y="214660"/>
                  </a:lnTo>
                  <a:lnTo>
                    <a:pt x="2216" y="214522"/>
                  </a:lnTo>
                  <a:lnTo>
                    <a:pt x="1147" y="214053"/>
                  </a:lnTo>
                  <a:lnTo>
                    <a:pt x="385" y="213137"/>
                  </a:lnTo>
                  <a:lnTo>
                    <a:pt x="0" y="212045"/>
                  </a:lnTo>
                  <a:lnTo>
                    <a:pt x="354" y="210414"/>
                  </a:lnTo>
                  <a:lnTo>
                    <a:pt x="1785" y="207414"/>
                  </a:lnTo>
                  <a:lnTo>
                    <a:pt x="3563" y="204952"/>
                  </a:lnTo>
                  <a:lnTo>
                    <a:pt x="7187" y="202698"/>
                  </a:lnTo>
                  <a:lnTo>
                    <a:pt x="8149" y="201506"/>
                  </a:lnTo>
                  <a:lnTo>
                    <a:pt x="8703" y="200175"/>
                  </a:lnTo>
                  <a:lnTo>
                    <a:pt x="8796" y="198652"/>
                  </a:lnTo>
                  <a:lnTo>
                    <a:pt x="8549" y="197044"/>
                  </a:lnTo>
                  <a:lnTo>
                    <a:pt x="8142" y="195575"/>
                  </a:lnTo>
                  <a:lnTo>
                    <a:pt x="7072" y="193628"/>
                  </a:lnTo>
                  <a:lnTo>
                    <a:pt x="6095" y="191336"/>
                  </a:lnTo>
                  <a:lnTo>
                    <a:pt x="6072" y="189797"/>
                  </a:lnTo>
                  <a:lnTo>
                    <a:pt x="6541" y="188690"/>
                  </a:lnTo>
                  <a:lnTo>
                    <a:pt x="7511" y="187351"/>
                  </a:lnTo>
                  <a:lnTo>
                    <a:pt x="9435" y="185843"/>
                  </a:lnTo>
                  <a:lnTo>
                    <a:pt x="9896" y="185543"/>
                  </a:lnTo>
                  <a:lnTo>
                    <a:pt x="11104" y="184735"/>
                  </a:lnTo>
                  <a:lnTo>
                    <a:pt x="12158" y="184143"/>
                  </a:lnTo>
                  <a:lnTo>
                    <a:pt x="14791" y="182558"/>
                  </a:lnTo>
                  <a:lnTo>
                    <a:pt x="15406" y="181797"/>
                  </a:lnTo>
                  <a:lnTo>
                    <a:pt x="15183" y="180881"/>
                  </a:lnTo>
                  <a:lnTo>
                    <a:pt x="14537" y="180135"/>
                  </a:lnTo>
                  <a:lnTo>
                    <a:pt x="13475" y="179089"/>
                  </a:lnTo>
                  <a:lnTo>
                    <a:pt x="13259" y="177804"/>
                  </a:lnTo>
                  <a:lnTo>
                    <a:pt x="12951" y="175612"/>
                  </a:lnTo>
                  <a:lnTo>
                    <a:pt x="12405" y="174212"/>
                  </a:lnTo>
                  <a:lnTo>
                    <a:pt x="12012" y="173188"/>
                  </a:lnTo>
                  <a:lnTo>
                    <a:pt x="12759" y="172419"/>
                  </a:lnTo>
                  <a:lnTo>
                    <a:pt x="13875" y="171350"/>
                  </a:lnTo>
                  <a:lnTo>
                    <a:pt x="15268" y="170696"/>
                  </a:lnTo>
                  <a:lnTo>
                    <a:pt x="17415" y="170142"/>
                  </a:lnTo>
                  <a:lnTo>
                    <a:pt x="18261" y="169373"/>
                  </a:lnTo>
                  <a:lnTo>
                    <a:pt x="18507" y="167911"/>
                  </a:lnTo>
                  <a:lnTo>
                    <a:pt x="18438" y="166511"/>
                  </a:lnTo>
                  <a:lnTo>
                    <a:pt x="19216" y="165473"/>
                  </a:lnTo>
                  <a:lnTo>
                    <a:pt x="20254" y="163242"/>
                  </a:lnTo>
                  <a:lnTo>
                    <a:pt x="21093" y="162226"/>
                  </a:lnTo>
                  <a:lnTo>
                    <a:pt x="22502" y="161065"/>
                  </a:lnTo>
                  <a:lnTo>
                    <a:pt x="23910" y="159611"/>
                  </a:lnTo>
                  <a:lnTo>
                    <a:pt x="24533" y="157918"/>
                  </a:lnTo>
                  <a:lnTo>
                    <a:pt x="24710" y="156295"/>
                  </a:lnTo>
                  <a:lnTo>
                    <a:pt x="23940" y="151356"/>
                  </a:lnTo>
                  <a:lnTo>
                    <a:pt x="25564" y="149295"/>
                  </a:lnTo>
                  <a:lnTo>
                    <a:pt x="27642" y="147587"/>
                  </a:lnTo>
                  <a:lnTo>
                    <a:pt x="30628" y="147702"/>
                  </a:lnTo>
                  <a:lnTo>
                    <a:pt x="35260" y="147325"/>
                  </a:lnTo>
                  <a:lnTo>
                    <a:pt x="38416" y="146617"/>
                  </a:lnTo>
                  <a:lnTo>
                    <a:pt x="40663" y="146641"/>
                  </a:lnTo>
                  <a:lnTo>
                    <a:pt x="45796" y="147564"/>
                  </a:lnTo>
                  <a:lnTo>
                    <a:pt x="46219" y="147341"/>
                  </a:lnTo>
                  <a:lnTo>
                    <a:pt x="46334" y="147156"/>
                  </a:lnTo>
                  <a:lnTo>
                    <a:pt x="46611" y="145848"/>
                  </a:lnTo>
                  <a:lnTo>
                    <a:pt x="46603" y="142556"/>
                  </a:lnTo>
                  <a:lnTo>
                    <a:pt x="46596" y="132586"/>
                  </a:lnTo>
                  <a:lnTo>
                    <a:pt x="46588" y="122601"/>
                  </a:lnTo>
                  <a:lnTo>
                    <a:pt x="46580" y="112592"/>
                  </a:lnTo>
                  <a:lnTo>
                    <a:pt x="46573" y="102553"/>
                  </a:lnTo>
                  <a:lnTo>
                    <a:pt x="46565" y="92491"/>
                  </a:lnTo>
                  <a:lnTo>
                    <a:pt x="46557" y="82406"/>
                  </a:lnTo>
                  <a:lnTo>
                    <a:pt x="46550" y="72289"/>
                  </a:lnTo>
                  <a:lnTo>
                    <a:pt x="46542" y="62150"/>
                  </a:lnTo>
                  <a:lnTo>
                    <a:pt x="46542" y="59304"/>
                  </a:lnTo>
                  <a:lnTo>
                    <a:pt x="46542" y="56465"/>
                  </a:lnTo>
                  <a:lnTo>
                    <a:pt x="46542" y="53619"/>
                  </a:lnTo>
                  <a:lnTo>
                    <a:pt x="46542" y="50765"/>
                  </a:lnTo>
                  <a:lnTo>
                    <a:pt x="51867" y="50773"/>
                  </a:lnTo>
                  <a:lnTo>
                    <a:pt x="57200" y="50773"/>
                  </a:lnTo>
                  <a:lnTo>
                    <a:pt x="62525" y="50773"/>
                  </a:lnTo>
                  <a:lnTo>
                    <a:pt x="67850" y="50780"/>
                  </a:lnTo>
                  <a:lnTo>
                    <a:pt x="67920" y="50734"/>
                  </a:lnTo>
                  <a:lnTo>
                    <a:pt x="67989" y="50696"/>
                  </a:lnTo>
                  <a:lnTo>
                    <a:pt x="68050" y="50650"/>
                  </a:lnTo>
                  <a:lnTo>
                    <a:pt x="68120" y="50619"/>
                  </a:lnTo>
                  <a:lnTo>
                    <a:pt x="68128" y="39218"/>
                  </a:lnTo>
                  <a:lnTo>
                    <a:pt x="68128" y="27779"/>
                  </a:lnTo>
                  <a:lnTo>
                    <a:pt x="68136" y="16301"/>
                  </a:lnTo>
                  <a:lnTo>
                    <a:pt x="68136" y="4785"/>
                  </a:lnTo>
                  <a:lnTo>
                    <a:pt x="76385" y="4785"/>
                  </a:lnTo>
                  <a:lnTo>
                    <a:pt x="84642" y="4793"/>
                  </a:lnTo>
                  <a:lnTo>
                    <a:pt x="92892" y="4793"/>
                  </a:lnTo>
                  <a:lnTo>
                    <a:pt x="101141" y="4793"/>
                  </a:lnTo>
                  <a:lnTo>
                    <a:pt x="109390" y="4793"/>
                  </a:lnTo>
                  <a:lnTo>
                    <a:pt x="117640" y="4793"/>
                  </a:lnTo>
                  <a:lnTo>
                    <a:pt x="125897" y="4793"/>
                  </a:lnTo>
                  <a:lnTo>
                    <a:pt x="134147" y="4800"/>
                  </a:lnTo>
                  <a:lnTo>
                    <a:pt x="142396" y="4800"/>
                  </a:lnTo>
                  <a:lnTo>
                    <a:pt x="150646" y="4800"/>
                  </a:lnTo>
                  <a:lnTo>
                    <a:pt x="158896" y="4800"/>
                  </a:lnTo>
                  <a:lnTo>
                    <a:pt x="167145" y="4800"/>
                  </a:lnTo>
                  <a:lnTo>
                    <a:pt x="175395" y="4808"/>
                  </a:lnTo>
                  <a:lnTo>
                    <a:pt x="183644" y="4808"/>
                  </a:lnTo>
                  <a:lnTo>
                    <a:pt x="191901" y="4808"/>
                  </a:lnTo>
                  <a:lnTo>
                    <a:pt x="200151" y="4808"/>
                  </a:lnTo>
                  <a:lnTo>
                    <a:pt x="202667" y="4808"/>
                  </a:lnTo>
                  <a:lnTo>
                    <a:pt x="203775" y="4639"/>
                  </a:lnTo>
                  <a:lnTo>
                    <a:pt x="205892" y="323"/>
                  </a:lnTo>
                  <a:lnTo>
                    <a:pt x="206792" y="0"/>
                  </a:lnTo>
                  <a:lnTo>
                    <a:pt x="208169" y="254"/>
                  </a:lnTo>
                  <a:lnTo>
                    <a:pt x="208646" y="12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4" name="Serbest Form 203">
              <a:extLst>
                <a:ext uri="{FF2B5EF4-FFF2-40B4-BE49-F238E27FC236}">
                  <a16:creationId xmlns:a16="http://schemas.microsoft.com/office/drawing/2014/main" id="{6FE4ACDB-1665-0C50-F3BA-9B061F2B7A18}"/>
                </a:ext>
              </a:extLst>
            </p:cNvPr>
            <p:cNvSpPr/>
            <p:nvPr/>
          </p:nvSpPr>
          <p:spPr>
            <a:xfrm>
              <a:off x="8238617" y="4415378"/>
              <a:ext cx="281006" cy="645473"/>
            </a:xfrm>
            <a:custGeom>
              <a:avLst/>
              <a:gdLst>
                <a:gd name="csX0" fmla="*/ 281007 w 281006"/>
                <a:gd name="csY0" fmla="*/ 181797 h 645473"/>
                <a:gd name="csX1" fmla="*/ 275281 w 281006"/>
                <a:gd name="csY1" fmla="*/ 183012 h 645473"/>
                <a:gd name="csX2" fmla="*/ 270980 w 281006"/>
                <a:gd name="csY2" fmla="*/ 180574 h 645473"/>
                <a:gd name="csX3" fmla="*/ 268833 w 281006"/>
                <a:gd name="csY3" fmla="*/ 181797 h 645473"/>
                <a:gd name="csX4" fmla="*/ 265085 w 281006"/>
                <a:gd name="csY4" fmla="*/ 181851 h 645473"/>
                <a:gd name="csX5" fmla="*/ 260822 w 281006"/>
                <a:gd name="csY5" fmla="*/ 182812 h 645473"/>
                <a:gd name="csX6" fmla="*/ 259383 w 281006"/>
                <a:gd name="csY6" fmla="*/ 184712 h 645473"/>
                <a:gd name="csX7" fmla="*/ 258252 w 281006"/>
                <a:gd name="csY7" fmla="*/ 185474 h 645473"/>
                <a:gd name="csX8" fmla="*/ 254304 w 281006"/>
                <a:gd name="csY8" fmla="*/ 182789 h 645473"/>
                <a:gd name="csX9" fmla="*/ 250571 w 281006"/>
                <a:gd name="csY9" fmla="*/ 178335 h 645473"/>
                <a:gd name="csX10" fmla="*/ 247847 w 281006"/>
                <a:gd name="csY10" fmla="*/ 181727 h 645473"/>
                <a:gd name="csX11" fmla="*/ 246085 w 281006"/>
                <a:gd name="csY11" fmla="*/ 182366 h 645473"/>
                <a:gd name="csX12" fmla="*/ 244492 w 281006"/>
                <a:gd name="csY12" fmla="*/ 179297 h 645473"/>
                <a:gd name="csX13" fmla="*/ 243107 w 281006"/>
                <a:gd name="csY13" fmla="*/ 178797 h 645473"/>
                <a:gd name="csX14" fmla="*/ 242361 w 281006"/>
                <a:gd name="csY14" fmla="*/ 179820 h 645473"/>
                <a:gd name="csX15" fmla="*/ 241706 w 281006"/>
                <a:gd name="csY15" fmla="*/ 182535 h 645473"/>
                <a:gd name="csX16" fmla="*/ 240660 w 281006"/>
                <a:gd name="csY16" fmla="*/ 184666 h 645473"/>
                <a:gd name="csX17" fmla="*/ 240383 w 281006"/>
                <a:gd name="csY17" fmla="*/ 186012 h 645473"/>
                <a:gd name="csX18" fmla="*/ 240206 w 281006"/>
                <a:gd name="csY18" fmla="*/ 191428 h 645473"/>
                <a:gd name="csX19" fmla="*/ 239936 w 281006"/>
                <a:gd name="csY19" fmla="*/ 192682 h 645473"/>
                <a:gd name="csX20" fmla="*/ 236312 w 281006"/>
                <a:gd name="csY20" fmla="*/ 191982 h 645473"/>
                <a:gd name="csX21" fmla="*/ 236527 w 281006"/>
                <a:gd name="csY21" fmla="*/ 193405 h 645473"/>
                <a:gd name="csX22" fmla="*/ 237320 w 281006"/>
                <a:gd name="csY22" fmla="*/ 194121 h 645473"/>
                <a:gd name="csX23" fmla="*/ 237643 w 281006"/>
                <a:gd name="csY23" fmla="*/ 195021 h 645473"/>
                <a:gd name="csX24" fmla="*/ 236327 w 281006"/>
                <a:gd name="csY24" fmla="*/ 196198 h 645473"/>
                <a:gd name="csX25" fmla="*/ 232733 w 281006"/>
                <a:gd name="csY25" fmla="*/ 196082 h 645473"/>
                <a:gd name="csX26" fmla="*/ 232364 w 281006"/>
                <a:gd name="csY26" fmla="*/ 197336 h 645473"/>
                <a:gd name="csX27" fmla="*/ 233372 w 281006"/>
                <a:gd name="csY27" fmla="*/ 199306 h 645473"/>
                <a:gd name="csX28" fmla="*/ 232580 w 281006"/>
                <a:gd name="csY28" fmla="*/ 201037 h 645473"/>
                <a:gd name="csX29" fmla="*/ 231848 w 281006"/>
                <a:gd name="csY29" fmla="*/ 201714 h 645473"/>
                <a:gd name="csX30" fmla="*/ 227546 w 281006"/>
                <a:gd name="csY30" fmla="*/ 202783 h 645473"/>
                <a:gd name="csX31" fmla="*/ 225061 w 281006"/>
                <a:gd name="csY31" fmla="*/ 202537 h 645473"/>
                <a:gd name="csX32" fmla="*/ 224345 w 281006"/>
                <a:gd name="csY32" fmla="*/ 203652 h 645473"/>
                <a:gd name="csX33" fmla="*/ 224153 w 281006"/>
                <a:gd name="csY33" fmla="*/ 205098 h 645473"/>
                <a:gd name="csX34" fmla="*/ 224623 w 281006"/>
                <a:gd name="csY34" fmla="*/ 206522 h 645473"/>
                <a:gd name="csX35" fmla="*/ 225723 w 281006"/>
                <a:gd name="csY35" fmla="*/ 207275 h 645473"/>
                <a:gd name="csX36" fmla="*/ 226084 w 281006"/>
                <a:gd name="csY36" fmla="*/ 208175 h 645473"/>
                <a:gd name="csX37" fmla="*/ 226008 w 281006"/>
                <a:gd name="csY37" fmla="*/ 210122 h 645473"/>
                <a:gd name="csX38" fmla="*/ 225092 w 281006"/>
                <a:gd name="csY38" fmla="*/ 210476 h 645473"/>
                <a:gd name="csX39" fmla="*/ 222506 w 281006"/>
                <a:gd name="csY39" fmla="*/ 207052 h 645473"/>
                <a:gd name="csX40" fmla="*/ 221713 w 281006"/>
                <a:gd name="csY40" fmla="*/ 207229 h 645473"/>
                <a:gd name="csX41" fmla="*/ 222306 w 281006"/>
                <a:gd name="csY41" fmla="*/ 209006 h 645473"/>
                <a:gd name="csX42" fmla="*/ 223784 w 281006"/>
                <a:gd name="csY42" fmla="*/ 210945 h 645473"/>
                <a:gd name="csX43" fmla="*/ 224638 w 281006"/>
                <a:gd name="csY43" fmla="*/ 212922 h 645473"/>
                <a:gd name="csX44" fmla="*/ 225384 w 281006"/>
                <a:gd name="csY44" fmla="*/ 215291 h 645473"/>
                <a:gd name="csX45" fmla="*/ 225238 w 281006"/>
                <a:gd name="csY45" fmla="*/ 217091 h 645473"/>
                <a:gd name="csX46" fmla="*/ 222021 w 281006"/>
                <a:gd name="csY46" fmla="*/ 222876 h 645473"/>
                <a:gd name="csX47" fmla="*/ 219189 w 281006"/>
                <a:gd name="csY47" fmla="*/ 226515 h 645473"/>
                <a:gd name="csX48" fmla="*/ 217081 w 281006"/>
                <a:gd name="csY48" fmla="*/ 229785 h 645473"/>
                <a:gd name="csX49" fmla="*/ 215834 w 281006"/>
                <a:gd name="csY49" fmla="*/ 233246 h 645473"/>
                <a:gd name="csX50" fmla="*/ 217281 w 281006"/>
                <a:gd name="csY50" fmla="*/ 234985 h 645473"/>
                <a:gd name="csX51" fmla="*/ 218882 w 281006"/>
                <a:gd name="csY51" fmla="*/ 237493 h 645473"/>
                <a:gd name="csX52" fmla="*/ 220013 w 281006"/>
                <a:gd name="csY52" fmla="*/ 242301 h 645473"/>
                <a:gd name="csX53" fmla="*/ 221360 w 281006"/>
                <a:gd name="csY53" fmla="*/ 246578 h 645473"/>
                <a:gd name="csX54" fmla="*/ 224076 w 281006"/>
                <a:gd name="csY54" fmla="*/ 250647 h 645473"/>
                <a:gd name="csX55" fmla="*/ 223530 w 281006"/>
                <a:gd name="csY55" fmla="*/ 252994 h 645473"/>
                <a:gd name="csX56" fmla="*/ 222899 w 281006"/>
                <a:gd name="csY56" fmla="*/ 254817 h 645473"/>
                <a:gd name="csX57" fmla="*/ 218381 w 281006"/>
                <a:gd name="csY57" fmla="*/ 258825 h 645473"/>
                <a:gd name="csX58" fmla="*/ 213256 w 281006"/>
                <a:gd name="csY58" fmla="*/ 264841 h 645473"/>
                <a:gd name="csX59" fmla="*/ 207731 w 281006"/>
                <a:gd name="csY59" fmla="*/ 280103 h 645473"/>
                <a:gd name="csX60" fmla="*/ 205892 w 281006"/>
                <a:gd name="csY60" fmla="*/ 282142 h 645473"/>
                <a:gd name="csX61" fmla="*/ 201059 w 281006"/>
                <a:gd name="csY61" fmla="*/ 284704 h 645473"/>
                <a:gd name="csX62" fmla="*/ 199281 w 281006"/>
                <a:gd name="csY62" fmla="*/ 287181 h 645473"/>
                <a:gd name="csX63" fmla="*/ 195680 w 281006"/>
                <a:gd name="csY63" fmla="*/ 290119 h 645473"/>
                <a:gd name="csX64" fmla="*/ 189393 w 281006"/>
                <a:gd name="csY64" fmla="*/ 292643 h 645473"/>
                <a:gd name="csX65" fmla="*/ 186545 w 281006"/>
                <a:gd name="csY65" fmla="*/ 296151 h 645473"/>
                <a:gd name="csX66" fmla="*/ 185260 w 281006"/>
                <a:gd name="csY66" fmla="*/ 299766 h 645473"/>
                <a:gd name="csX67" fmla="*/ 183829 w 281006"/>
                <a:gd name="csY67" fmla="*/ 300028 h 645473"/>
                <a:gd name="csX68" fmla="*/ 182405 w 281006"/>
                <a:gd name="csY68" fmla="*/ 298612 h 645473"/>
                <a:gd name="csX69" fmla="*/ 180512 w 281006"/>
                <a:gd name="csY69" fmla="*/ 297558 h 645473"/>
                <a:gd name="csX70" fmla="*/ 180266 w 281006"/>
                <a:gd name="csY70" fmla="*/ 299920 h 645473"/>
                <a:gd name="csX71" fmla="*/ 180350 w 281006"/>
                <a:gd name="csY71" fmla="*/ 301651 h 645473"/>
                <a:gd name="csX72" fmla="*/ 177318 w 281006"/>
                <a:gd name="csY72" fmla="*/ 299089 h 645473"/>
                <a:gd name="csX73" fmla="*/ 175887 w 281006"/>
                <a:gd name="csY73" fmla="*/ 301443 h 645473"/>
                <a:gd name="csX74" fmla="*/ 174771 w 281006"/>
                <a:gd name="csY74" fmla="*/ 305359 h 645473"/>
                <a:gd name="csX75" fmla="*/ 170408 w 281006"/>
                <a:gd name="csY75" fmla="*/ 310621 h 645473"/>
                <a:gd name="csX76" fmla="*/ 165706 w 281006"/>
                <a:gd name="csY76" fmla="*/ 309675 h 645473"/>
                <a:gd name="csX77" fmla="*/ 165183 w 281006"/>
                <a:gd name="csY77" fmla="*/ 310598 h 645473"/>
                <a:gd name="csX78" fmla="*/ 166430 w 281006"/>
                <a:gd name="csY78" fmla="*/ 311267 h 645473"/>
                <a:gd name="csX79" fmla="*/ 166622 w 281006"/>
                <a:gd name="csY79" fmla="*/ 312106 h 645473"/>
                <a:gd name="csX80" fmla="*/ 165768 w 281006"/>
                <a:gd name="csY80" fmla="*/ 312552 h 645473"/>
                <a:gd name="csX81" fmla="*/ 164475 w 281006"/>
                <a:gd name="csY81" fmla="*/ 312505 h 645473"/>
                <a:gd name="csX82" fmla="*/ 162482 w 281006"/>
                <a:gd name="csY82" fmla="*/ 313544 h 645473"/>
                <a:gd name="csX83" fmla="*/ 161173 w 281006"/>
                <a:gd name="csY83" fmla="*/ 313467 h 645473"/>
                <a:gd name="csX84" fmla="*/ 160550 w 281006"/>
                <a:gd name="csY84" fmla="*/ 315944 h 645473"/>
                <a:gd name="csX85" fmla="*/ 159534 w 281006"/>
                <a:gd name="csY85" fmla="*/ 318937 h 645473"/>
                <a:gd name="csX86" fmla="*/ 156879 w 281006"/>
                <a:gd name="csY86" fmla="*/ 320175 h 645473"/>
                <a:gd name="csX87" fmla="*/ 155510 w 281006"/>
                <a:gd name="csY87" fmla="*/ 320429 h 645473"/>
                <a:gd name="csX88" fmla="*/ 154832 w 281006"/>
                <a:gd name="csY88" fmla="*/ 322129 h 645473"/>
                <a:gd name="csX89" fmla="*/ 158919 w 281006"/>
                <a:gd name="csY89" fmla="*/ 322483 h 645473"/>
                <a:gd name="csX90" fmla="*/ 158596 w 281006"/>
                <a:gd name="csY90" fmla="*/ 323922 h 645473"/>
                <a:gd name="csX91" fmla="*/ 158503 w 281006"/>
                <a:gd name="csY91" fmla="*/ 325360 h 645473"/>
                <a:gd name="csX92" fmla="*/ 158080 w 281006"/>
                <a:gd name="csY92" fmla="*/ 326899 h 645473"/>
                <a:gd name="csX93" fmla="*/ 153432 w 281006"/>
                <a:gd name="csY93" fmla="*/ 329114 h 645473"/>
                <a:gd name="csX94" fmla="*/ 152716 w 281006"/>
                <a:gd name="csY94" fmla="*/ 330853 h 645473"/>
                <a:gd name="csX95" fmla="*/ 151746 w 281006"/>
                <a:gd name="csY95" fmla="*/ 331930 h 645473"/>
                <a:gd name="csX96" fmla="*/ 149677 w 281006"/>
                <a:gd name="csY96" fmla="*/ 331868 h 645473"/>
                <a:gd name="csX97" fmla="*/ 149754 w 281006"/>
                <a:gd name="csY97" fmla="*/ 330868 h 645473"/>
                <a:gd name="csX98" fmla="*/ 150092 w 281006"/>
                <a:gd name="csY98" fmla="*/ 329737 h 645473"/>
                <a:gd name="csX99" fmla="*/ 147014 w 281006"/>
                <a:gd name="csY99" fmla="*/ 329837 h 645473"/>
                <a:gd name="csX100" fmla="*/ 146052 w 281006"/>
                <a:gd name="csY100" fmla="*/ 327337 h 645473"/>
                <a:gd name="csX101" fmla="*/ 145467 w 281006"/>
                <a:gd name="csY101" fmla="*/ 327976 h 645473"/>
                <a:gd name="csX102" fmla="*/ 145813 w 281006"/>
                <a:gd name="csY102" fmla="*/ 329991 h 645473"/>
                <a:gd name="csX103" fmla="*/ 146614 w 281006"/>
                <a:gd name="csY103" fmla="*/ 332084 h 645473"/>
                <a:gd name="csX104" fmla="*/ 147514 w 281006"/>
                <a:gd name="csY104" fmla="*/ 335153 h 645473"/>
                <a:gd name="csX105" fmla="*/ 146783 w 281006"/>
                <a:gd name="csY105" fmla="*/ 337084 h 645473"/>
                <a:gd name="csX106" fmla="*/ 145975 w 281006"/>
                <a:gd name="csY106" fmla="*/ 338046 h 645473"/>
                <a:gd name="csX107" fmla="*/ 146568 w 281006"/>
                <a:gd name="csY107" fmla="*/ 338930 h 645473"/>
                <a:gd name="csX108" fmla="*/ 148206 w 281006"/>
                <a:gd name="csY108" fmla="*/ 339607 h 645473"/>
                <a:gd name="csX109" fmla="*/ 148868 w 281006"/>
                <a:gd name="csY109" fmla="*/ 340815 h 645473"/>
                <a:gd name="csX110" fmla="*/ 146921 w 281006"/>
                <a:gd name="csY110" fmla="*/ 341846 h 645473"/>
                <a:gd name="csX111" fmla="*/ 144490 w 281006"/>
                <a:gd name="csY111" fmla="*/ 345385 h 645473"/>
                <a:gd name="csX112" fmla="*/ 141966 w 281006"/>
                <a:gd name="csY112" fmla="*/ 345469 h 645473"/>
                <a:gd name="csX113" fmla="*/ 140426 w 281006"/>
                <a:gd name="csY113" fmla="*/ 347808 h 645473"/>
                <a:gd name="csX114" fmla="*/ 138787 w 281006"/>
                <a:gd name="csY114" fmla="*/ 347800 h 645473"/>
                <a:gd name="csX115" fmla="*/ 137456 w 281006"/>
                <a:gd name="csY115" fmla="*/ 346331 h 645473"/>
                <a:gd name="csX116" fmla="*/ 135325 w 281006"/>
                <a:gd name="csY116" fmla="*/ 345123 h 645473"/>
                <a:gd name="csX117" fmla="*/ 134639 w 281006"/>
                <a:gd name="csY117" fmla="*/ 347246 h 645473"/>
                <a:gd name="csX118" fmla="*/ 134532 w 281006"/>
                <a:gd name="csY118" fmla="*/ 348939 h 645473"/>
                <a:gd name="csX119" fmla="*/ 135732 w 281006"/>
                <a:gd name="csY119" fmla="*/ 353208 h 645473"/>
                <a:gd name="csX120" fmla="*/ 138025 w 281006"/>
                <a:gd name="csY120" fmla="*/ 356501 h 645473"/>
                <a:gd name="csX121" fmla="*/ 140149 w 281006"/>
                <a:gd name="csY121" fmla="*/ 357924 h 645473"/>
                <a:gd name="csX122" fmla="*/ 138618 w 281006"/>
                <a:gd name="csY122" fmla="*/ 358886 h 645473"/>
                <a:gd name="csX123" fmla="*/ 137479 w 281006"/>
                <a:gd name="csY123" fmla="*/ 361009 h 645473"/>
                <a:gd name="csX124" fmla="*/ 136101 w 281006"/>
                <a:gd name="csY124" fmla="*/ 367625 h 645473"/>
                <a:gd name="csX125" fmla="*/ 135355 w 281006"/>
                <a:gd name="csY125" fmla="*/ 370225 h 645473"/>
                <a:gd name="csX126" fmla="*/ 134547 w 281006"/>
                <a:gd name="csY126" fmla="*/ 374794 h 645473"/>
                <a:gd name="csX127" fmla="*/ 135055 w 281006"/>
                <a:gd name="csY127" fmla="*/ 378641 h 645473"/>
                <a:gd name="csX128" fmla="*/ 135471 w 281006"/>
                <a:gd name="csY128" fmla="*/ 380525 h 645473"/>
                <a:gd name="csX129" fmla="*/ 136510 w 281006"/>
                <a:gd name="csY129" fmla="*/ 383087 h 645473"/>
                <a:gd name="csX130" fmla="*/ 133685 w 281006"/>
                <a:gd name="csY130" fmla="*/ 382756 h 645473"/>
                <a:gd name="csX131" fmla="*/ 130700 w 281006"/>
                <a:gd name="csY131" fmla="*/ 381264 h 645473"/>
                <a:gd name="csX132" fmla="*/ 131115 w 281006"/>
                <a:gd name="csY132" fmla="*/ 384364 h 645473"/>
                <a:gd name="csX133" fmla="*/ 129283 w 281006"/>
                <a:gd name="csY133" fmla="*/ 388026 h 645473"/>
                <a:gd name="csX134" fmla="*/ 129622 w 281006"/>
                <a:gd name="csY134" fmla="*/ 391241 h 645473"/>
                <a:gd name="csX135" fmla="*/ 130007 w 281006"/>
                <a:gd name="csY135" fmla="*/ 393326 h 645473"/>
                <a:gd name="csX136" fmla="*/ 129437 w 281006"/>
                <a:gd name="csY136" fmla="*/ 396780 h 645473"/>
                <a:gd name="csX137" fmla="*/ 130299 w 281006"/>
                <a:gd name="csY137" fmla="*/ 397865 h 645473"/>
                <a:gd name="csX138" fmla="*/ 130769 w 281006"/>
                <a:gd name="csY138" fmla="*/ 399919 h 645473"/>
                <a:gd name="csX139" fmla="*/ 129991 w 281006"/>
                <a:gd name="csY139" fmla="*/ 401435 h 645473"/>
                <a:gd name="csX140" fmla="*/ 130330 w 281006"/>
                <a:gd name="csY140" fmla="*/ 402735 h 645473"/>
                <a:gd name="csX141" fmla="*/ 130461 w 281006"/>
                <a:gd name="csY141" fmla="*/ 407327 h 645473"/>
                <a:gd name="csX142" fmla="*/ 131046 w 281006"/>
                <a:gd name="csY142" fmla="*/ 414489 h 645473"/>
                <a:gd name="csX143" fmla="*/ 130830 w 281006"/>
                <a:gd name="csY143" fmla="*/ 415997 h 645473"/>
                <a:gd name="csX144" fmla="*/ 132469 w 281006"/>
                <a:gd name="csY144" fmla="*/ 422182 h 645473"/>
                <a:gd name="csX145" fmla="*/ 132092 w 281006"/>
                <a:gd name="csY145" fmla="*/ 424344 h 645473"/>
                <a:gd name="csX146" fmla="*/ 131869 w 281006"/>
                <a:gd name="csY146" fmla="*/ 427090 h 645473"/>
                <a:gd name="csX147" fmla="*/ 134224 w 281006"/>
                <a:gd name="csY147" fmla="*/ 429729 h 645473"/>
                <a:gd name="csX148" fmla="*/ 136317 w 281006"/>
                <a:gd name="csY148" fmla="*/ 429690 h 645473"/>
                <a:gd name="csX149" fmla="*/ 138441 w 281006"/>
                <a:gd name="csY149" fmla="*/ 429652 h 645473"/>
                <a:gd name="csX150" fmla="*/ 139249 w 281006"/>
                <a:gd name="csY150" fmla="*/ 430306 h 645473"/>
                <a:gd name="csX151" fmla="*/ 140065 w 281006"/>
                <a:gd name="csY151" fmla="*/ 432167 h 645473"/>
                <a:gd name="csX152" fmla="*/ 140719 w 281006"/>
                <a:gd name="csY152" fmla="*/ 434367 h 645473"/>
                <a:gd name="csX153" fmla="*/ 142466 w 281006"/>
                <a:gd name="csY153" fmla="*/ 434191 h 645473"/>
                <a:gd name="csX154" fmla="*/ 145259 w 281006"/>
                <a:gd name="csY154" fmla="*/ 432406 h 645473"/>
                <a:gd name="csX155" fmla="*/ 147075 w 281006"/>
                <a:gd name="csY155" fmla="*/ 431983 h 645473"/>
                <a:gd name="csX156" fmla="*/ 148276 w 281006"/>
                <a:gd name="csY156" fmla="*/ 435414 h 645473"/>
                <a:gd name="csX157" fmla="*/ 151539 w 281006"/>
                <a:gd name="csY157" fmla="*/ 439937 h 645473"/>
                <a:gd name="csX158" fmla="*/ 153440 w 281006"/>
                <a:gd name="csY158" fmla="*/ 441960 h 645473"/>
                <a:gd name="csX159" fmla="*/ 156664 w 281006"/>
                <a:gd name="csY159" fmla="*/ 443030 h 645473"/>
                <a:gd name="csX160" fmla="*/ 160065 w 281006"/>
                <a:gd name="csY160" fmla="*/ 446661 h 645473"/>
                <a:gd name="csX161" fmla="*/ 159588 w 281006"/>
                <a:gd name="csY161" fmla="*/ 451030 h 645473"/>
                <a:gd name="csX162" fmla="*/ 161004 w 281006"/>
                <a:gd name="csY162" fmla="*/ 452484 h 645473"/>
                <a:gd name="csX163" fmla="*/ 165013 w 281006"/>
                <a:gd name="csY163" fmla="*/ 454200 h 645473"/>
                <a:gd name="csX164" fmla="*/ 166437 w 281006"/>
                <a:gd name="csY164" fmla="*/ 456515 h 645473"/>
                <a:gd name="csX165" fmla="*/ 167122 w 281006"/>
                <a:gd name="csY165" fmla="*/ 458484 h 645473"/>
                <a:gd name="csX166" fmla="*/ 168176 w 281006"/>
                <a:gd name="csY166" fmla="*/ 460115 h 645473"/>
                <a:gd name="csX167" fmla="*/ 169415 w 281006"/>
                <a:gd name="csY167" fmla="*/ 465031 h 645473"/>
                <a:gd name="csX168" fmla="*/ 168984 w 281006"/>
                <a:gd name="csY168" fmla="*/ 468054 h 645473"/>
                <a:gd name="csX169" fmla="*/ 167368 w 281006"/>
                <a:gd name="csY169" fmla="*/ 469093 h 645473"/>
                <a:gd name="csX170" fmla="*/ 163544 w 281006"/>
                <a:gd name="csY170" fmla="*/ 472324 h 645473"/>
                <a:gd name="csX171" fmla="*/ 161843 w 281006"/>
                <a:gd name="csY171" fmla="*/ 474732 h 645473"/>
                <a:gd name="csX172" fmla="*/ 160511 w 281006"/>
                <a:gd name="csY172" fmla="*/ 476224 h 645473"/>
                <a:gd name="csX173" fmla="*/ 156718 w 281006"/>
                <a:gd name="csY173" fmla="*/ 479432 h 645473"/>
                <a:gd name="csX174" fmla="*/ 155325 w 281006"/>
                <a:gd name="csY174" fmla="*/ 480009 h 645473"/>
                <a:gd name="csX175" fmla="*/ 153993 w 281006"/>
                <a:gd name="csY175" fmla="*/ 481671 h 645473"/>
                <a:gd name="csX176" fmla="*/ 152708 w 281006"/>
                <a:gd name="csY176" fmla="*/ 482401 h 645473"/>
                <a:gd name="csX177" fmla="*/ 151554 w 281006"/>
                <a:gd name="csY177" fmla="*/ 481986 h 645473"/>
                <a:gd name="csX178" fmla="*/ 147244 w 281006"/>
                <a:gd name="csY178" fmla="*/ 484994 h 645473"/>
                <a:gd name="csX179" fmla="*/ 144336 w 281006"/>
                <a:gd name="csY179" fmla="*/ 484163 h 645473"/>
                <a:gd name="csX180" fmla="*/ 143112 w 281006"/>
                <a:gd name="csY180" fmla="*/ 482678 h 645473"/>
                <a:gd name="csX181" fmla="*/ 143889 w 281006"/>
                <a:gd name="csY181" fmla="*/ 476770 h 645473"/>
                <a:gd name="csX182" fmla="*/ 143405 w 281006"/>
                <a:gd name="csY182" fmla="*/ 474862 h 645473"/>
                <a:gd name="csX183" fmla="*/ 142843 w 281006"/>
                <a:gd name="csY183" fmla="*/ 473901 h 645473"/>
                <a:gd name="csX184" fmla="*/ 140935 w 281006"/>
                <a:gd name="csY184" fmla="*/ 475001 h 645473"/>
                <a:gd name="csX185" fmla="*/ 141273 w 281006"/>
                <a:gd name="csY185" fmla="*/ 477263 h 645473"/>
                <a:gd name="csX186" fmla="*/ 137972 w 281006"/>
                <a:gd name="csY186" fmla="*/ 477355 h 645473"/>
                <a:gd name="csX187" fmla="*/ 134863 w 281006"/>
                <a:gd name="csY187" fmla="*/ 475439 h 645473"/>
                <a:gd name="csX188" fmla="*/ 134463 w 281006"/>
                <a:gd name="csY188" fmla="*/ 479209 h 645473"/>
                <a:gd name="csX189" fmla="*/ 127783 w 281006"/>
                <a:gd name="csY189" fmla="*/ 476086 h 645473"/>
                <a:gd name="csX190" fmla="*/ 125943 w 281006"/>
                <a:gd name="csY190" fmla="*/ 476878 h 645473"/>
                <a:gd name="csX191" fmla="*/ 122996 w 281006"/>
                <a:gd name="csY191" fmla="*/ 475309 h 645473"/>
                <a:gd name="csX192" fmla="*/ 121080 w 281006"/>
                <a:gd name="csY192" fmla="*/ 477186 h 645473"/>
                <a:gd name="csX193" fmla="*/ 118802 w 281006"/>
                <a:gd name="csY193" fmla="*/ 476509 h 645473"/>
                <a:gd name="csX194" fmla="*/ 117225 w 281006"/>
                <a:gd name="csY194" fmla="*/ 474278 h 645473"/>
                <a:gd name="csX195" fmla="*/ 115039 w 281006"/>
                <a:gd name="csY195" fmla="*/ 478201 h 645473"/>
                <a:gd name="csX196" fmla="*/ 110268 w 281006"/>
                <a:gd name="csY196" fmla="*/ 479317 h 645473"/>
                <a:gd name="csX197" fmla="*/ 105781 w 281006"/>
                <a:gd name="csY197" fmla="*/ 479940 h 645473"/>
                <a:gd name="csX198" fmla="*/ 107944 w 281006"/>
                <a:gd name="csY198" fmla="*/ 481248 h 645473"/>
                <a:gd name="csX199" fmla="*/ 118010 w 281006"/>
                <a:gd name="csY199" fmla="*/ 481001 h 645473"/>
                <a:gd name="csX200" fmla="*/ 120857 w 281006"/>
                <a:gd name="csY200" fmla="*/ 481971 h 645473"/>
                <a:gd name="csX201" fmla="*/ 124558 w 281006"/>
                <a:gd name="csY201" fmla="*/ 481324 h 645473"/>
                <a:gd name="csX202" fmla="*/ 127837 w 281006"/>
                <a:gd name="csY202" fmla="*/ 484402 h 645473"/>
                <a:gd name="csX203" fmla="*/ 130199 w 281006"/>
                <a:gd name="csY203" fmla="*/ 485140 h 645473"/>
                <a:gd name="csX204" fmla="*/ 132993 w 281006"/>
                <a:gd name="csY204" fmla="*/ 488671 h 645473"/>
                <a:gd name="csX205" fmla="*/ 134424 w 281006"/>
                <a:gd name="csY205" fmla="*/ 487709 h 645473"/>
                <a:gd name="csX206" fmla="*/ 136671 w 281006"/>
                <a:gd name="csY206" fmla="*/ 487856 h 645473"/>
                <a:gd name="csX207" fmla="*/ 138749 w 281006"/>
                <a:gd name="csY207" fmla="*/ 488863 h 645473"/>
                <a:gd name="csX208" fmla="*/ 145344 w 281006"/>
                <a:gd name="csY208" fmla="*/ 488733 h 645473"/>
                <a:gd name="csX209" fmla="*/ 147583 w 281006"/>
                <a:gd name="csY209" fmla="*/ 486271 h 645473"/>
                <a:gd name="csX210" fmla="*/ 150885 w 281006"/>
                <a:gd name="csY210" fmla="*/ 486809 h 645473"/>
                <a:gd name="csX211" fmla="*/ 152570 w 281006"/>
                <a:gd name="csY211" fmla="*/ 486171 h 645473"/>
                <a:gd name="csX212" fmla="*/ 153863 w 281006"/>
                <a:gd name="csY212" fmla="*/ 484663 h 645473"/>
                <a:gd name="csX213" fmla="*/ 155279 w 281006"/>
                <a:gd name="csY213" fmla="*/ 484317 h 645473"/>
                <a:gd name="csX214" fmla="*/ 156564 w 281006"/>
                <a:gd name="csY214" fmla="*/ 484602 h 645473"/>
                <a:gd name="csX215" fmla="*/ 157934 w 281006"/>
                <a:gd name="csY215" fmla="*/ 483409 h 645473"/>
                <a:gd name="csX216" fmla="*/ 159011 w 281006"/>
                <a:gd name="csY216" fmla="*/ 482932 h 645473"/>
                <a:gd name="csX217" fmla="*/ 160119 w 281006"/>
                <a:gd name="csY217" fmla="*/ 483509 h 645473"/>
                <a:gd name="csX218" fmla="*/ 161358 w 281006"/>
                <a:gd name="csY218" fmla="*/ 486363 h 645473"/>
                <a:gd name="csX219" fmla="*/ 158788 w 281006"/>
                <a:gd name="csY219" fmla="*/ 487840 h 645473"/>
                <a:gd name="csX220" fmla="*/ 156964 w 281006"/>
                <a:gd name="csY220" fmla="*/ 487909 h 645473"/>
                <a:gd name="csX221" fmla="*/ 156071 w 281006"/>
                <a:gd name="csY221" fmla="*/ 492571 h 645473"/>
                <a:gd name="csX222" fmla="*/ 154971 w 281006"/>
                <a:gd name="csY222" fmla="*/ 494571 h 645473"/>
                <a:gd name="csX223" fmla="*/ 154178 w 281006"/>
                <a:gd name="csY223" fmla="*/ 495533 h 645473"/>
                <a:gd name="csX224" fmla="*/ 150138 w 281006"/>
                <a:gd name="csY224" fmla="*/ 497510 h 645473"/>
                <a:gd name="csX225" fmla="*/ 147468 w 281006"/>
                <a:gd name="csY225" fmla="*/ 500010 h 645473"/>
                <a:gd name="csX226" fmla="*/ 144320 w 281006"/>
                <a:gd name="csY226" fmla="*/ 502018 h 645473"/>
                <a:gd name="csX227" fmla="*/ 142951 w 281006"/>
                <a:gd name="csY227" fmla="*/ 501580 h 645473"/>
                <a:gd name="csX228" fmla="*/ 140881 w 281006"/>
                <a:gd name="csY228" fmla="*/ 503618 h 645473"/>
                <a:gd name="csX229" fmla="*/ 136287 w 281006"/>
                <a:gd name="csY229" fmla="*/ 506026 h 645473"/>
                <a:gd name="csX230" fmla="*/ 133924 w 281006"/>
                <a:gd name="csY230" fmla="*/ 509272 h 645473"/>
                <a:gd name="csX231" fmla="*/ 128637 w 281006"/>
                <a:gd name="csY231" fmla="*/ 512165 h 645473"/>
                <a:gd name="csX232" fmla="*/ 125943 w 281006"/>
                <a:gd name="csY232" fmla="*/ 514519 h 645473"/>
                <a:gd name="csX233" fmla="*/ 118625 w 281006"/>
                <a:gd name="csY233" fmla="*/ 514642 h 645473"/>
                <a:gd name="csX234" fmla="*/ 111638 w 281006"/>
                <a:gd name="csY234" fmla="*/ 514127 h 645473"/>
                <a:gd name="csX235" fmla="*/ 109445 w 281006"/>
                <a:gd name="csY235" fmla="*/ 515242 h 645473"/>
                <a:gd name="csX236" fmla="*/ 111692 w 281006"/>
                <a:gd name="csY236" fmla="*/ 515588 h 645473"/>
                <a:gd name="csX237" fmla="*/ 113262 w 281006"/>
                <a:gd name="csY237" fmla="*/ 516681 h 645473"/>
                <a:gd name="csX238" fmla="*/ 115147 w 281006"/>
                <a:gd name="csY238" fmla="*/ 516219 h 645473"/>
                <a:gd name="csX239" fmla="*/ 119580 w 281006"/>
                <a:gd name="csY239" fmla="*/ 516765 h 645473"/>
                <a:gd name="csX240" fmla="*/ 121858 w 281006"/>
                <a:gd name="csY240" fmla="*/ 517365 h 645473"/>
                <a:gd name="csX241" fmla="*/ 124782 w 281006"/>
                <a:gd name="csY241" fmla="*/ 521196 h 645473"/>
                <a:gd name="csX242" fmla="*/ 122634 w 281006"/>
                <a:gd name="csY242" fmla="*/ 522550 h 645473"/>
                <a:gd name="csX243" fmla="*/ 118910 w 281006"/>
                <a:gd name="csY243" fmla="*/ 523596 h 645473"/>
                <a:gd name="csX244" fmla="*/ 120310 w 281006"/>
                <a:gd name="csY244" fmla="*/ 528997 h 645473"/>
                <a:gd name="csX245" fmla="*/ 121457 w 281006"/>
                <a:gd name="csY245" fmla="*/ 532628 h 645473"/>
                <a:gd name="csX246" fmla="*/ 119949 w 281006"/>
                <a:gd name="csY246" fmla="*/ 534813 h 645473"/>
                <a:gd name="csX247" fmla="*/ 119834 w 281006"/>
                <a:gd name="csY247" fmla="*/ 544713 h 645473"/>
                <a:gd name="csX248" fmla="*/ 117717 w 281006"/>
                <a:gd name="csY248" fmla="*/ 544898 h 645473"/>
                <a:gd name="csX249" fmla="*/ 116817 w 281006"/>
                <a:gd name="csY249" fmla="*/ 548975 h 645473"/>
                <a:gd name="csX250" fmla="*/ 117479 w 281006"/>
                <a:gd name="csY250" fmla="*/ 551052 h 645473"/>
                <a:gd name="csX251" fmla="*/ 117425 w 281006"/>
                <a:gd name="csY251" fmla="*/ 555860 h 645473"/>
                <a:gd name="csX252" fmla="*/ 117863 w 281006"/>
                <a:gd name="csY252" fmla="*/ 558814 h 645473"/>
                <a:gd name="csX253" fmla="*/ 118902 w 281006"/>
                <a:gd name="csY253" fmla="*/ 561530 h 645473"/>
                <a:gd name="csX254" fmla="*/ 118441 w 281006"/>
                <a:gd name="csY254" fmla="*/ 564353 h 645473"/>
                <a:gd name="csX255" fmla="*/ 115093 w 281006"/>
                <a:gd name="csY255" fmla="*/ 570946 h 645473"/>
                <a:gd name="csX256" fmla="*/ 115163 w 281006"/>
                <a:gd name="csY256" fmla="*/ 574031 h 645473"/>
                <a:gd name="csX257" fmla="*/ 115770 w 281006"/>
                <a:gd name="csY257" fmla="*/ 575862 h 645473"/>
                <a:gd name="csX258" fmla="*/ 116217 w 281006"/>
                <a:gd name="csY258" fmla="*/ 578777 h 645473"/>
                <a:gd name="csX259" fmla="*/ 114693 w 281006"/>
                <a:gd name="csY259" fmla="*/ 584370 h 645473"/>
                <a:gd name="csX260" fmla="*/ 113623 w 281006"/>
                <a:gd name="csY260" fmla="*/ 589024 h 645473"/>
                <a:gd name="csX261" fmla="*/ 112346 w 281006"/>
                <a:gd name="csY261" fmla="*/ 592932 h 645473"/>
                <a:gd name="csX262" fmla="*/ 109491 w 281006"/>
                <a:gd name="csY262" fmla="*/ 597601 h 645473"/>
                <a:gd name="csX263" fmla="*/ 108067 w 281006"/>
                <a:gd name="csY263" fmla="*/ 601086 h 645473"/>
                <a:gd name="csX264" fmla="*/ 104743 w 281006"/>
                <a:gd name="csY264" fmla="*/ 611910 h 645473"/>
                <a:gd name="csX265" fmla="*/ 103096 w 281006"/>
                <a:gd name="csY265" fmla="*/ 614049 h 645473"/>
                <a:gd name="csX266" fmla="*/ 101072 w 281006"/>
                <a:gd name="csY266" fmla="*/ 615687 h 645473"/>
                <a:gd name="csX267" fmla="*/ 98817 w 281006"/>
                <a:gd name="csY267" fmla="*/ 614172 h 645473"/>
                <a:gd name="csX268" fmla="*/ 96747 w 281006"/>
                <a:gd name="csY268" fmla="*/ 613349 h 645473"/>
                <a:gd name="csX269" fmla="*/ 94223 w 281006"/>
                <a:gd name="csY269" fmla="*/ 613449 h 645473"/>
                <a:gd name="csX270" fmla="*/ 90267 w 281006"/>
                <a:gd name="csY270" fmla="*/ 614695 h 645473"/>
                <a:gd name="csX271" fmla="*/ 84319 w 281006"/>
                <a:gd name="csY271" fmla="*/ 613864 h 645473"/>
                <a:gd name="csX272" fmla="*/ 78509 w 281006"/>
                <a:gd name="csY272" fmla="*/ 614264 h 645473"/>
                <a:gd name="csX273" fmla="*/ 77039 w 281006"/>
                <a:gd name="csY273" fmla="*/ 615333 h 645473"/>
                <a:gd name="csX274" fmla="*/ 77924 w 281006"/>
                <a:gd name="csY274" fmla="*/ 619234 h 645473"/>
                <a:gd name="csX275" fmla="*/ 75777 w 281006"/>
                <a:gd name="csY275" fmla="*/ 619741 h 645473"/>
                <a:gd name="csX276" fmla="*/ 73684 w 281006"/>
                <a:gd name="csY276" fmla="*/ 618634 h 645473"/>
                <a:gd name="csX277" fmla="*/ 71837 w 281006"/>
                <a:gd name="csY277" fmla="*/ 619957 h 645473"/>
                <a:gd name="csX278" fmla="*/ 70298 w 281006"/>
                <a:gd name="csY278" fmla="*/ 621403 h 645473"/>
                <a:gd name="csX279" fmla="*/ 67274 w 281006"/>
                <a:gd name="csY279" fmla="*/ 624834 h 645473"/>
                <a:gd name="csX280" fmla="*/ 66258 w 281006"/>
                <a:gd name="csY280" fmla="*/ 626942 h 645473"/>
                <a:gd name="csX281" fmla="*/ 65996 w 281006"/>
                <a:gd name="csY281" fmla="*/ 630904 h 645473"/>
                <a:gd name="csX282" fmla="*/ 67589 w 281006"/>
                <a:gd name="csY282" fmla="*/ 634450 h 645473"/>
                <a:gd name="csX283" fmla="*/ 68997 w 281006"/>
                <a:gd name="csY283" fmla="*/ 638596 h 645473"/>
                <a:gd name="csX284" fmla="*/ 65373 w 281006"/>
                <a:gd name="csY284" fmla="*/ 643574 h 645473"/>
                <a:gd name="csX285" fmla="*/ 63349 w 281006"/>
                <a:gd name="csY285" fmla="*/ 643743 h 645473"/>
                <a:gd name="csX286" fmla="*/ 57439 w 281006"/>
                <a:gd name="csY286" fmla="*/ 642358 h 645473"/>
                <a:gd name="csX287" fmla="*/ 46966 w 281006"/>
                <a:gd name="csY287" fmla="*/ 645474 h 645473"/>
                <a:gd name="csX288" fmla="*/ 37562 w 281006"/>
                <a:gd name="csY288" fmla="*/ 643012 h 645473"/>
                <a:gd name="csX289" fmla="*/ 38739 w 281006"/>
                <a:gd name="csY289" fmla="*/ 640343 h 645473"/>
                <a:gd name="csX290" fmla="*/ 38700 w 281006"/>
                <a:gd name="csY290" fmla="*/ 638381 h 645473"/>
                <a:gd name="csX291" fmla="*/ 39231 w 281006"/>
                <a:gd name="csY291" fmla="*/ 635358 h 645473"/>
                <a:gd name="csX292" fmla="*/ 39547 w 281006"/>
                <a:gd name="csY292" fmla="*/ 632258 h 645473"/>
                <a:gd name="csX293" fmla="*/ 39462 w 281006"/>
                <a:gd name="csY293" fmla="*/ 630181 h 645473"/>
                <a:gd name="csX294" fmla="*/ 38770 w 281006"/>
                <a:gd name="csY294" fmla="*/ 627957 h 645473"/>
                <a:gd name="csX295" fmla="*/ 36453 w 281006"/>
                <a:gd name="csY295" fmla="*/ 625050 h 645473"/>
                <a:gd name="csX296" fmla="*/ 31228 w 281006"/>
                <a:gd name="csY296" fmla="*/ 615195 h 645473"/>
                <a:gd name="csX297" fmla="*/ 29681 w 281006"/>
                <a:gd name="csY297" fmla="*/ 611018 h 645473"/>
                <a:gd name="csX298" fmla="*/ 28604 w 281006"/>
                <a:gd name="csY298" fmla="*/ 609271 h 645473"/>
                <a:gd name="csX299" fmla="*/ 29381 w 281006"/>
                <a:gd name="csY299" fmla="*/ 609179 h 645473"/>
                <a:gd name="csX300" fmla="*/ 33691 w 281006"/>
                <a:gd name="csY300" fmla="*/ 611425 h 645473"/>
                <a:gd name="csX301" fmla="*/ 34691 w 281006"/>
                <a:gd name="csY301" fmla="*/ 611149 h 645473"/>
                <a:gd name="csX302" fmla="*/ 35745 w 281006"/>
                <a:gd name="csY302" fmla="*/ 610310 h 645473"/>
                <a:gd name="csX303" fmla="*/ 34460 w 281006"/>
                <a:gd name="csY303" fmla="*/ 607087 h 645473"/>
                <a:gd name="csX304" fmla="*/ 33352 w 281006"/>
                <a:gd name="csY304" fmla="*/ 605633 h 645473"/>
                <a:gd name="csX305" fmla="*/ 32606 w 281006"/>
                <a:gd name="csY305" fmla="*/ 603448 h 645473"/>
                <a:gd name="csX306" fmla="*/ 35122 w 281006"/>
                <a:gd name="csY306" fmla="*/ 602856 h 645473"/>
                <a:gd name="csX307" fmla="*/ 36946 w 281006"/>
                <a:gd name="csY307" fmla="*/ 602986 h 645473"/>
                <a:gd name="csX308" fmla="*/ 38285 w 281006"/>
                <a:gd name="csY308" fmla="*/ 600525 h 645473"/>
                <a:gd name="csX309" fmla="*/ 37508 w 281006"/>
                <a:gd name="csY309" fmla="*/ 596532 h 645473"/>
                <a:gd name="csX310" fmla="*/ 35553 w 281006"/>
                <a:gd name="csY310" fmla="*/ 595301 h 645473"/>
                <a:gd name="csX311" fmla="*/ 33921 w 281006"/>
                <a:gd name="csY311" fmla="*/ 594763 h 645473"/>
                <a:gd name="csX312" fmla="*/ 30790 w 281006"/>
                <a:gd name="csY312" fmla="*/ 588455 h 645473"/>
                <a:gd name="csX313" fmla="*/ 27527 w 281006"/>
                <a:gd name="csY313" fmla="*/ 585178 h 645473"/>
                <a:gd name="csX314" fmla="*/ 21701 w 281006"/>
                <a:gd name="csY314" fmla="*/ 572477 h 645473"/>
                <a:gd name="csX315" fmla="*/ 19570 w 281006"/>
                <a:gd name="csY315" fmla="*/ 563691 h 645473"/>
                <a:gd name="csX316" fmla="*/ 17592 w 281006"/>
                <a:gd name="csY316" fmla="*/ 564530 h 645473"/>
                <a:gd name="csX317" fmla="*/ 16630 w 281006"/>
                <a:gd name="csY317" fmla="*/ 560691 h 645473"/>
                <a:gd name="csX318" fmla="*/ 15937 w 281006"/>
                <a:gd name="csY318" fmla="*/ 557037 h 645473"/>
                <a:gd name="csX319" fmla="*/ 15799 w 281006"/>
                <a:gd name="csY319" fmla="*/ 554352 h 645473"/>
                <a:gd name="csX320" fmla="*/ 12690 w 281006"/>
                <a:gd name="csY320" fmla="*/ 552814 h 645473"/>
                <a:gd name="csX321" fmla="*/ 12567 w 281006"/>
                <a:gd name="csY321" fmla="*/ 550921 h 645473"/>
                <a:gd name="csX322" fmla="*/ 12005 w 281006"/>
                <a:gd name="csY322" fmla="*/ 542459 h 645473"/>
                <a:gd name="csX323" fmla="*/ 8673 w 281006"/>
                <a:gd name="csY323" fmla="*/ 541321 h 645473"/>
                <a:gd name="csX324" fmla="*/ 6518 w 281006"/>
                <a:gd name="csY324" fmla="*/ 536551 h 645473"/>
                <a:gd name="csX325" fmla="*/ 6133 w 281006"/>
                <a:gd name="csY325" fmla="*/ 527481 h 645473"/>
                <a:gd name="csX326" fmla="*/ 3940 w 281006"/>
                <a:gd name="csY326" fmla="*/ 525827 h 645473"/>
                <a:gd name="csX327" fmla="*/ 2178 w 281006"/>
                <a:gd name="csY327" fmla="*/ 526289 h 645473"/>
                <a:gd name="csX328" fmla="*/ 2263 w 281006"/>
                <a:gd name="csY328" fmla="*/ 524035 h 645473"/>
                <a:gd name="csX329" fmla="*/ 2686 w 281006"/>
                <a:gd name="csY329" fmla="*/ 521912 h 645473"/>
                <a:gd name="csX330" fmla="*/ 1654 w 281006"/>
                <a:gd name="csY330" fmla="*/ 513465 h 645473"/>
                <a:gd name="csX331" fmla="*/ 1308 w 281006"/>
                <a:gd name="csY331" fmla="*/ 505718 h 645473"/>
                <a:gd name="csX332" fmla="*/ 477 w 281006"/>
                <a:gd name="csY332" fmla="*/ 503364 h 645473"/>
                <a:gd name="csX333" fmla="*/ 0 w 281006"/>
                <a:gd name="csY333" fmla="*/ 500610 h 645473"/>
                <a:gd name="csX334" fmla="*/ 423 w 281006"/>
                <a:gd name="csY334" fmla="*/ 498225 h 645473"/>
                <a:gd name="csX335" fmla="*/ 1054 w 281006"/>
                <a:gd name="csY335" fmla="*/ 496849 h 645473"/>
                <a:gd name="csX336" fmla="*/ 3201 w 281006"/>
                <a:gd name="csY336" fmla="*/ 496487 h 645473"/>
                <a:gd name="csX337" fmla="*/ 5210 w 281006"/>
                <a:gd name="csY337" fmla="*/ 498595 h 645473"/>
                <a:gd name="csX338" fmla="*/ 6987 w 281006"/>
                <a:gd name="csY338" fmla="*/ 503903 h 645473"/>
                <a:gd name="csX339" fmla="*/ 8557 w 281006"/>
                <a:gd name="csY339" fmla="*/ 504595 h 645473"/>
                <a:gd name="csX340" fmla="*/ 10697 w 281006"/>
                <a:gd name="csY340" fmla="*/ 503211 h 645473"/>
                <a:gd name="csX341" fmla="*/ 12197 w 281006"/>
                <a:gd name="csY341" fmla="*/ 499341 h 645473"/>
                <a:gd name="csX342" fmla="*/ 13051 w 281006"/>
                <a:gd name="csY342" fmla="*/ 493517 h 645473"/>
                <a:gd name="csX343" fmla="*/ 14052 w 281006"/>
                <a:gd name="csY343" fmla="*/ 487940 h 645473"/>
                <a:gd name="csX344" fmla="*/ 12867 w 281006"/>
                <a:gd name="csY344" fmla="*/ 481955 h 645473"/>
                <a:gd name="csX345" fmla="*/ 11605 w 281006"/>
                <a:gd name="csY345" fmla="*/ 476678 h 645473"/>
                <a:gd name="csX346" fmla="*/ 11512 w 281006"/>
                <a:gd name="csY346" fmla="*/ 475124 h 645473"/>
                <a:gd name="csX347" fmla="*/ 14829 w 281006"/>
                <a:gd name="csY347" fmla="*/ 470647 h 645473"/>
                <a:gd name="csX348" fmla="*/ 15845 w 281006"/>
                <a:gd name="csY348" fmla="*/ 467000 h 645473"/>
                <a:gd name="csX349" fmla="*/ 16945 w 281006"/>
                <a:gd name="csY349" fmla="*/ 463516 h 645473"/>
                <a:gd name="csX350" fmla="*/ 18161 w 281006"/>
                <a:gd name="csY350" fmla="*/ 462331 h 645473"/>
                <a:gd name="csX351" fmla="*/ 19962 w 281006"/>
                <a:gd name="csY351" fmla="*/ 462062 h 645473"/>
                <a:gd name="csX352" fmla="*/ 22063 w 281006"/>
                <a:gd name="csY352" fmla="*/ 461408 h 645473"/>
                <a:gd name="csX353" fmla="*/ 24710 w 281006"/>
                <a:gd name="csY353" fmla="*/ 459069 h 645473"/>
                <a:gd name="csX354" fmla="*/ 27088 w 281006"/>
                <a:gd name="csY354" fmla="*/ 455930 h 645473"/>
                <a:gd name="csX355" fmla="*/ 28904 w 281006"/>
                <a:gd name="csY355" fmla="*/ 453046 h 645473"/>
                <a:gd name="csX356" fmla="*/ 29520 w 281006"/>
                <a:gd name="csY356" fmla="*/ 447322 h 645473"/>
                <a:gd name="csX357" fmla="*/ 29543 w 281006"/>
                <a:gd name="csY357" fmla="*/ 444437 h 645473"/>
                <a:gd name="csX358" fmla="*/ 30343 w 281006"/>
                <a:gd name="csY358" fmla="*/ 442291 h 645473"/>
                <a:gd name="csX359" fmla="*/ 31113 w 281006"/>
                <a:gd name="csY359" fmla="*/ 438091 h 645473"/>
                <a:gd name="csX360" fmla="*/ 30359 w 281006"/>
                <a:gd name="csY360" fmla="*/ 433937 h 645473"/>
                <a:gd name="csX361" fmla="*/ 28011 w 281006"/>
                <a:gd name="csY361" fmla="*/ 427613 h 645473"/>
                <a:gd name="csX362" fmla="*/ 25187 w 281006"/>
                <a:gd name="csY362" fmla="*/ 418666 h 645473"/>
                <a:gd name="csX363" fmla="*/ 24749 w 281006"/>
                <a:gd name="csY363" fmla="*/ 413758 h 645473"/>
                <a:gd name="csX364" fmla="*/ 26034 w 281006"/>
                <a:gd name="csY364" fmla="*/ 412843 h 645473"/>
                <a:gd name="csX365" fmla="*/ 28489 w 281006"/>
                <a:gd name="csY365" fmla="*/ 412028 h 645473"/>
                <a:gd name="csX366" fmla="*/ 33144 w 281006"/>
                <a:gd name="csY366" fmla="*/ 411789 h 645473"/>
                <a:gd name="csX367" fmla="*/ 33637 w 281006"/>
                <a:gd name="csY367" fmla="*/ 411212 h 645473"/>
                <a:gd name="csX368" fmla="*/ 34106 w 281006"/>
                <a:gd name="csY368" fmla="*/ 409050 h 645473"/>
                <a:gd name="csX369" fmla="*/ 35160 w 281006"/>
                <a:gd name="csY369" fmla="*/ 406119 h 645473"/>
                <a:gd name="csX370" fmla="*/ 36276 w 281006"/>
                <a:gd name="csY370" fmla="*/ 403981 h 645473"/>
                <a:gd name="csX371" fmla="*/ 37046 w 281006"/>
                <a:gd name="csY371" fmla="*/ 400911 h 645473"/>
                <a:gd name="csX372" fmla="*/ 37415 w 281006"/>
                <a:gd name="csY372" fmla="*/ 398127 h 645473"/>
                <a:gd name="csX373" fmla="*/ 34753 w 281006"/>
                <a:gd name="csY373" fmla="*/ 393919 h 645473"/>
                <a:gd name="csX374" fmla="*/ 31267 w 281006"/>
                <a:gd name="csY374" fmla="*/ 389595 h 645473"/>
                <a:gd name="csX375" fmla="*/ 28904 w 281006"/>
                <a:gd name="csY375" fmla="*/ 388157 h 645473"/>
                <a:gd name="csX376" fmla="*/ 24702 w 281006"/>
                <a:gd name="csY376" fmla="*/ 384510 h 645473"/>
                <a:gd name="csX377" fmla="*/ 21747 w 281006"/>
                <a:gd name="csY377" fmla="*/ 381456 h 645473"/>
                <a:gd name="csX378" fmla="*/ 23440 w 281006"/>
                <a:gd name="csY378" fmla="*/ 369755 h 645473"/>
                <a:gd name="csX379" fmla="*/ 24702 w 281006"/>
                <a:gd name="csY379" fmla="*/ 360978 h 645473"/>
                <a:gd name="csX380" fmla="*/ 24902 w 281006"/>
                <a:gd name="csY380" fmla="*/ 358839 h 645473"/>
                <a:gd name="csX381" fmla="*/ 24949 w 281006"/>
                <a:gd name="csY381" fmla="*/ 355516 h 645473"/>
                <a:gd name="csX382" fmla="*/ 20870 w 281006"/>
                <a:gd name="csY382" fmla="*/ 341246 h 645473"/>
                <a:gd name="csX383" fmla="*/ 21032 w 281006"/>
                <a:gd name="csY383" fmla="*/ 338053 h 645473"/>
                <a:gd name="csX384" fmla="*/ 21416 w 281006"/>
                <a:gd name="csY384" fmla="*/ 335168 h 645473"/>
                <a:gd name="csX385" fmla="*/ 20978 w 281006"/>
                <a:gd name="csY385" fmla="*/ 330237 h 645473"/>
                <a:gd name="csX386" fmla="*/ 20739 w 281006"/>
                <a:gd name="csY386" fmla="*/ 325814 h 645473"/>
                <a:gd name="csX387" fmla="*/ 21440 w 281006"/>
                <a:gd name="csY387" fmla="*/ 324468 h 645473"/>
                <a:gd name="csX388" fmla="*/ 23102 w 281006"/>
                <a:gd name="csY388" fmla="*/ 321960 h 645473"/>
                <a:gd name="csX389" fmla="*/ 21509 w 281006"/>
                <a:gd name="csY389" fmla="*/ 318067 h 645473"/>
                <a:gd name="csX390" fmla="*/ 21378 w 281006"/>
                <a:gd name="csY390" fmla="*/ 317744 h 645473"/>
                <a:gd name="csX391" fmla="*/ 18377 w 281006"/>
                <a:gd name="csY391" fmla="*/ 308067 h 645473"/>
                <a:gd name="csX392" fmla="*/ 22963 w 281006"/>
                <a:gd name="csY392" fmla="*/ 298412 h 645473"/>
                <a:gd name="csX393" fmla="*/ 22163 w 281006"/>
                <a:gd name="csY393" fmla="*/ 293389 h 645473"/>
                <a:gd name="csX394" fmla="*/ 24895 w 281006"/>
                <a:gd name="csY394" fmla="*/ 289735 h 645473"/>
                <a:gd name="csX395" fmla="*/ 29881 w 281006"/>
                <a:gd name="csY395" fmla="*/ 281334 h 645473"/>
                <a:gd name="csX396" fmla="*/ 32683 w 281006"/>
                <a:gd name="csY396" fmla="*/ 276580 h 645473"/>
                <a:gd name="csX397" fmla="*/ 33275 w 281006"/>
                <a:gd name="csY397" fmla="*/ 275749 h 645473"/>
                <a:gd name="csX398" fmla="*/ 35491 w 281006"/>
                <a:gd name="csY398" fmla="*/ 273657 h 645473"/>
                <a:gd name="csX399" fmla="*/ 39701 w 281006"/>
                <a:gd name="csY399" fmla="*/ 271172 h 645473"/>
                <a:gd name="csX400" fmla="*/ 44364 w 281006"/>
                <a:gd name="csY400" fmla="*/ 269957 h 645473"/>
                <a:gd name="csX401" fmla="*/ 46442 w 281006"/>
                <a:gd name="csY401" fmla="*/ 269972 h 645473"/>
                <a:gd name="csX402" fmla="*/ 54461 w 281006"/>
                <a:gd name="csY402" fmla="*/ 271657 h 645473"/>
                <a:gd name="csX403" fmla="*/ 60717 w 281006"/>
                <a:gd name="csY403" fmla="*/ 272964 h 645473"/>
                <a:gd name="csX404" fmla="*/ 61633 w 281006"/>
                <a:gd name="csY404" fmla="*/ 271649 h 645473"/>
                <a:gd name="csX405" fmla="*/ 62941 w 281006"/>
                <a:gd name="csY405" fmla="*/ 268949 h 645473"/>
                <a:gd name="csX406" fmla="*/ 64626 w 281006"/>
                <a:gd name="csY406" fmla="*/ 265095 h 645473"/>
                <a:gd name="csX407" fmla="*/ 64773 w 281006"/>
                <a:gd name="csY407" fmla="*/ 260794 h 645473"/>
                <a:gd name="csX408" fmla="*/ 64165 w 281006"/>
                <a:gd name="csY408" fmla="*/ 254455 h 645473"/>
                <a:gd name="csX409" fmla="*/ 63249 w 281006"/>
                <a:gd name="csY409" fmla="*/ 250647 h 645473"/>
                <a:gd name="csX410" fmla="*/ 58847 w 281006"/>
                <a:gd name="csY410" fmla="*/ 248163 h 645473"/>
                <a:gd name="csX411" fmla="*/ 54022 w 281006"/>
                <a:gd name="csY411" fmla="*/ 244755 h 645473"/>
                <a:gd name="csX412" fmla="*/ 59955 w 281006"/>
                <a:gd name="csY412" fmla="*/ 233900 h 645473"/>
                <a:gd name="csX413" fmla="*/ 64065 w 281006"/>
                <a:gd name="csY413" fmla="*/ 226315 h 645473"/>
                <a:gd name="csX414" fmla="*/ 69189 w 281006"/>
                <a:gd name="csY414" fmla="*/ 214830 h 645473"/>
                <a:gd name="csX415" fmla="*/ 70783 w 281006"/>
                <a:gd name="csY415" fmla="*/ 210022 h 645473"/>
                <a:gd name="csX416" fmla="*/ 71937 w 281006"/>
                <a:gd name="csY416" fmla="*/ 208106 h 645473"/>
                <a:gd name="csX417" fmla="*/ 73445 w 281006"/>
                <a:gd name="csY417" fmla="*/ 190182 h 645473"/>
                <a:gd name="csX418" fmla="*/ 74446 w 281006"/>
                <a:gd name="csY418" fmla="*/ 185128 h 645473"/>
                <a:gd name="csX419" fmla="*/ 75285 w 281006"/>
                <a:gd name="csY419" fmla="*/ 182474 h 645473"/>
                <a:gd name="csX420" fmla="*/ 75292 w 281006"/>
                <a:gd name="csY420" fmla="*/ 179751 h 645473"/>
                <a:gd name="csX421" fmla="*/ 74746 w 281006"/>
                <a:gd name="csY421" fmla="*/ 175143 h 645473"/>
                <a:gd name="csX422" fmla="*/ 73307 w 281006"/>
                <a:gd name="csY422" fmla="*/ 164680 h 645473"/>
                <a:gd name="csX423" fmla="*/ 81402 w 281006"/>
                <a:gd name="csY423" fmla="*/ 163380 h 645473"/>
                <a:gd name="csX424" fmla="*/ 84034 w 281006"/>
                <a:gd name="csY424" fmla="*/ 162642 h 645473"/>
                <a:gd name="csX425" fmla="*/ 86481 w 281006"/>
                <a:gd name="csY425" fmla="*/ 161388 h 645473"/>
                <a:gd name="csX426" fmla="*/ 91268 w 281006"/>
                <a:gd name="csY426" fmla="*/ 158126 h 645473"/>
                <a:gd name="csX427" fmla="*/ 93615 w 281006"/>
                <a:gd name="csY427" fmla="*/ 155233 h 645473"/>
                <a:gd name="csX428" fmla="*/ 92307 w 281006"/>
                <a:gd name="csY428" fmla="*/ 145325 h 645473"/>
                <a:gd name="csX429" fmla="*/ 95200 w 281006"/>
                <a:gd name="csY429" fmla="*/ 141956 h 645473"/>
                <a:gd name="csX430" fmla="*/ 102265 w 281006"/>
                <a:gd name="csY430" fmla="*/ 130155 h 645473"/>
                <a:gd name="csX431" fmla="*/ 109899 w 281006"/>
                <a:gd name="csY431" fmla="*/ 118762 h 645473"/>
                <a:gd name="csX432" fmla="*/ 113477 w 281006"/>
                <a:gd name="csY432" fmla="*/ 114423 h 645473"/>
                <a:gd name="csX433" fmla="*/ 113846 w 281006"/>
                <a:gd name="csY433" fmla="*/ 112300 h 645473"/>
                <a:gd name="csX434" fmla="*/ 114139 w 281006"/>
                <a:gd name="csY434" fmla="*/ 108877 h 645473"/>
                <a:gd name="csX435" fmla="*/ 112546 w 281006"/>
                <a:gd name="csY435" fmla="*/ 103476 h 645473"/>
                <a:gd name="csX436" fmla="*/ 110838 w 281006"/>
                <a:gd name="csY436" fmla="*/ 100122 h 645473"/>
                <a:gd name="csX437" fmla="*/ 107505 w 281006"/>
                <a:gd name="csY437" fmla="*/ 93745 h 645473"/>
                <a:gd name="csX438" fmla="*/ 108937 w 281006"/>
                <a:gd name="csY438" fmla="*/ 89275 h 645473"/>
                <a:gd name="csX439" fmla="*/ 111391 w 281006"/>
                <a:gd name="csY439" fmla="*/ 88406 h 645473"/>
                <a:gd name="csX440" fmla="*/ 114631 w 281006"/>
                <a:gd name="csY440" fmla="*/ 86644 h 645473"/>
                <a:gd name="csX441" fmla="*/ 117163 w 281006"/>
                <a:gd name="csY441" fmla="*/ 82806 h 645473"/>
                <a:gd name="csX442" fmla="*/ 117410 w 281006"/>
                <a:gd name="csY442" fmla="*/ 82313 h 645473"/>
                <a:gd name="csX443" fmla="*/ 121688 w 281006"/>
                <a:gd name="csY443" fmla="*/ 67112 h 645473"/>
                <a:gd name="csX444" fmla="*/ 130038 w 281006"/>
                <a:gd name="csY444" fmla="*/ 59342 h 645473"/>
                <a:gd name="csX445" fmla="*/ 133370 w 281006"/>
                <a:gd name="csY445" fmla="*/ 55088 h 645473"/>
                <a:gd name="csX446" fmla="*/ 138557 w 281006"/>
                <a:gd name="csY446" fmla="*/ 58289 h 645473"/>
                <a:gd name="csX447" fmla="*/ 146159 w 281006"/>
                <a:gd name="csY447" fmla="*/ 63104 h 645473"/>
                <a:gd name="csX448" fmla="*/ 149538 w 281006"/>
                <a:gd name="csY448" fmla="*/ 56019 h 645473"/>
                <a:gd name="csX449" fmla="*/ 150654 w 281006"/>
                <a:gd name="csY449" fmla="*/ 53381 h 645473"/>
                <a:gd name="csX450" fmla="*/ 151769 w 281006"/>
                <a:gd name="csY450" fmla="*/ 49488 h 645473"/>
                <a:gd name="csX451" fmla="*/ 151323 w 281006"/>
                <a:gd name="csY451" fmla="*/ 42718 h 645473"/>
                <a:gd name="csX452" fmla="*/ 151131 w 281006"/>
                <a:gd name="csY452" fmla="*/ 33879 h 645473"/>
                <a:gd name="csX453" fmla="*/ 151469 w 281006"/>
                <a:gd name="csY453" fmla="*/ 30310 h 645473"/>
                <a:gd name="csX454" fmla="*/ 154502 w 281006"/>
                <a:gd name="csY454" fmla="*/ 28717 h 645473"/>
                <a:gd name="csX455" fmla="*/ 156133 w 281006"/>
                <a:gd name="csY455" fmla="*/ 28310 h 645473"/>
                <a:gd name="csX456" fmla="*/ 164583 w 281006"/>
                <a:gd name="csY456" fmla="*/ 31987 h 645473"/>
                <a:gd name="csX457" fmla="*/ 166707 w 281006"/>
                <a:gd name="csY457" fmla="*/ 31925 h 645473"/>
                <a:gd name="csX458" fmla="*/ 170692 w 281006"/>
                <a:gd name="csY458" fmla="*/ 32418 h 645473"/>
                <a:gd name="csX459" fmla="*/ 175148 w 281006"/>
                <a:gd name="csY459" fmla="*/ 34025 h 645473"/>
                <a:gd name="csX460" fmla="*/ 184483 w 281006"/>
                <a:gd name="csY460" fmla="*/ 38303 h 645473"/>
                <a:gd name="csX461" fmla="*/ 188338 w 281006"/>
                <a:gd name="csY461" fmla="*/ 40064 h 645473"/>
                <a:gd name="csX462" fmla="*/ 190493 w 281006"/>
                <a:gd name="csY462" fmla="*/ 40403 h 645473"/>
                <a:gd name="csX463" fmla="*/ 192355 w 281006"/>
                <a:gd name="csY463" fmla="*/ 38418 h 645473"/>
                <a:gd name="csX464" fmla="*/ 196334 w 281006"/>
                <a:gd name="csY464" fmla="*/ 33302 h 645473"/>
                <a:gd name="csX465" fmla="*/ 190478 w 281006"/>
                <a:gd name="csY465" fmla="*/ 29502 h 645473"/>
                <a:gd name="csX466" fmla="*/ 194333 w 281006"/>
                <a:gd name="csY466" fmla="*/ 25648 h 645473"/>
                <a:gd name="csX467" fmla="*/ 196334 w 281006"/>
                <a:gd name="csY467" fmla="*/ 21748 h 645473"/>
                <a:gd name="csX468" fmla="*/ 198050 w 281006"/>
                <a:gd name="csY468" fmla="*/ 16940 h 645473"/>
                <a:gd name="csX469" fmla="*/ 198673 w 281006"/>
                <a:gd name="csY469" fmla="*/ 11293 h 645473"/>
                <a:gd name="csX470" fmla="*/ 198435 w 281006"/>
                <a:gd name="csY470" fmla="*/ 8247 h 645473"/>
                <a:gd name="csX471" fmla="*/ 197250 w 281006"/>
                <a:gd name="csY471" fmla="*/ 6162 h 645473"/>
                <a:gd name="csX472" fmla="*/ 193671 w 281006"/>
                <a:gd name="csY472" fmla="*/ 962 h 645473"/>
                <a:gd name="csX473" fmla="*/ 201774 w 281006"/>
                <a:gd name="csY473" fmla="*/ 216 h 645473"/>
                <a:gd name="csX474" fmla="*/ 204584 w 281006"/>
                <a:gd name="csY474" fmla="*/ 0 h 645473"/>
                <a:gd name="csX475" fmla="*/ 210478 w 281006"/>
                <a:gd name="csY475" fmla="*/ 3431 h 645473"/>
                <a:gd name="csX476" fmla="*/ 210740 w 281006"/>
                <a:gd name="csY476" fmla="*/ 4177 h 645473"/>
                <a:gd name="csX477" fmla="*/ 210778 w 281006"/>
                <a:gd name="csY477" fmla="*/ 5962 h 645473"/>
                <a:gd name="csX478" fmla="*/ 210986 w 281006"/>
                <a:gd name="csY478" fmla="*/ 7808 h 645473"/>
                <a:gd name="csX479" fmla="*/ 216704 w 281006"/>
                <a:gd name="csY479" fmla="*/ 12478 h 645473"/>
                <a:gd name="csX480" fmla="*/ 218351 w 281006"/>
                <a:gd name="csY480" fmla="*/ 14947 h 645473"/>
                <a:gd name="csX481" fmla="*/ 221867 w 281006"/>
                <a:gd name="csY481" fmla="*/ 18686 h 645473"/>
                <a:gd name="csX482" fmla="*/ 222799 w 281006"/>
                <a:gd name="csY482" fmla="*/ 20701 h 645473"/>
                <a:gd name="csX483" fmla="*/ 226054 w 281006"/>
                <a:gd name="csY483" fmla="*/ 23055 h 645473"/>
                <a:gd name="csX484" fmla="*/ 228385 w 281006"/>
                <a:gd name="csY484" fmla="*/ 25571 h 645473"/>
                <a:gd name="csX485" fmla="*/ 231109 w 281006"/>
                <a:gd name="csY485" fmla="*/ 27602 h 645473"/>
                <a:gd name="csX486" fmla="*/ 234288 w 281006"/>
                <a:gd name="csY486" fmla="*/ 30756 h 645473"/>
                <a:gd name="csX487" fmla="*/ 238559 w 281006"/>
                <a:gd name="csY487" fmla="*/ 33264 h 645473"/>
                <a:gd name="csX488" fmla="*/ 242160 w 281006"/>
                <a:gd name="csY488" fmla="*/ 34079 h 645473"/>
                <a:gd name="csX489" fmla="*/ 251241 w 281006"/>
                <a:gd name="csY489" fmla="*/ 38364 h 645473"/>
                <a:gd name="csX490" fmla="*/ 252788 w 281006"/>
                <a:gd name="csY490" fmla="*/ 39749 h 645473"/>
                <a:gd name="csX491" fmla="*/ 255404 w 281006"/>
                <a:gd name="csY491" fmla="*/ 42726 h 645473"/>
                <a:gd name="csX492" fmla="*/ 258052 w 281006"/>
                <a:gd name="csY492" fmla="*/ 46157 h 645473"/>
                <a:gd name="csX493" fmla="*/ 259883 w 281006"/>
                <a:gd name="csY493" fmla="*/ 53188 h 645473"/>
                <a:gd name="csX494" fmla="*/ 262815 w 281006"/>
                <a:gd name="csY494" fmla="*/ 53550 h 645473"/>
                <a:gd name="csX495" fmla="*/ 263615 w 281006"/>
                <a:gd name="csY495" fmla="*/ 55958 h 645473"/>
                <a:gd name="csX496" fmla="*/ 266178 w 281006"/>
                <a:gd name="csY496" fmla="*/ 60073 h 645473"/>
                <a:gd name="csX497" fmla="*/ 269733 w 281006"/>
                <a:gd name="csY497" fmla="*/ 63697 h 645473"/>
                <a:gd name="csX498" fmla="*/ 269602 w 281006"/>
                <a:gd name="csY498" fmla="*/ 64912 h 645473"/>
                <a:gd name="csX499" fmla="*/ 266770 w 281006"/>
                <a:gd name="csY499" fmla="*/ 68235 h 645473"/>
                <a:gd name="csX500" fmla="*/ 266462 w 281006"/>
                <a:gd name="csY500" fmla="*/ 72728 h 645473"/>
                <a:gd name="csX501" fmla="*/ 266732 w 281006"/>
                <a:gd name="csY501" fmla="*/ 78444 h 645473"/>
                <a:gd name="csX502" fmla="*/ 267624 w 281006"/>
                <a:gd name="csY502" fmla="*/ 83090 h 645473"/>
                <a:gd name="csX503" fmla="*/ 267532 w 281006"/>
                <a:gd name="csY503" fmla="*/ 84444 h 645473"/>
                <a:gd name="csX504" fmla="*/ 266832 w 281006"/>
                <a:gd name="csY504" fmla="*/ 86044 h 645473"/>
                <a:gd name="csX505" fmla="*/ 265993 w 281006"/>
                <a:gd name="csY505" fmla="*/ 88544 h 645473"/>
                <a:gd name="csX506" fmla="*/ 265685 w 281006"/>
                <a:gd name="csY506" fmla="*/ 90722 h 645473"/>
                <a:gd name="csX507" fmla="*/ 265762 w 281006"/>
                <a:gd name="csY507" fmla="*/ 91783 h 645473"/>
                <a:gd name="csX508" fmla="*/ 266047 w 281006"/>
                <a:gd name="csY508" fmla="*/ 92368 h 645473"/>
                <a:gd name="csX509" fmla="*/ 267540 w 281006"/>
                <a:gd name="csY509" fmla="*/ 92414 h 645473"/>
                <a:gd name="csX510" fmla="*/ 270210 w 281006"/>
                <a:gd name="csY510" fmla="*/ 92929 h 645473"/>
                <a:gd name="csX511" fmla="*/ 271780 w 281006"/>
                <a:gd name="csY511" fmla="*/ 93891 h 645473"/>
                <a:gd name="csX512" fmla="*/ 272673 w 281006"/>
                <a:gd name="csY512" fmla="*/ 99176 h 645473"/>
                <a:gd name="csX513" fmla="*/ 272372 w 281006"/>
                <a:gd name="csY513" fmla="*/ 100191 h 645473"/>
                <a:gd name="csX514" fmla="*/ 270125 w 281006"/>
                <a:gd name="csY514" fmla="*/ 102576 h 645473"/>
                <a:gd name="csX515" fmla="*/ 269464 w 281006"/>
                <a:gd name="csY515" fmla="*/ 104469 h 645473"/>
                <a:gd name="csX516" fmla="*/ 269402 w 281006"/>
                <a:gd name="csY516" fmla="*/ 107238 h 645473"/>
                <a:gd name="csX517" fmla="*/ 269802 w 281006"/>
                <a:gd name="csY517" fmla="*/ 110284 h 645473"/>
                <a:gd name="csX518" fmla="*/ 270580 w 281006"/>
                <a:gd name="csY518" fmla="*/ 113677 h 645473"/>
                <a:gd name="csX519" fmla="*/ 272342 w 281006"/>
                <a:gd name="csY519" fmla="*/ 117300 h 645473"/>
                <a:gd name="csX520" fmla="*/ 274728 w 281006"/>
                <a:gd name="csY520" fmla="*/ 121077 h 645473"/>
                <a:gd name="csX521" fmla="*/ 276297 w 281006"/>
                <a:gd name="csY521" fmla="*/ 124170 h 645473"/>
                <a:gd name="csX522" fmla="*/ 277036 w 281006"/>
                <a:gd name="csY522" fmla="*/ 126339 h 645473"/>
                <a:gd name="csX523" fmla="*/ 277305 w 281006"/>
                <a:gd name="csY523" fmla="*/ 127862 h 645473"/>
                <a:gd name="csX524" fmla="*/ 276236 w 281006"/>
                <a:gd name="csY524" fmla="*/ 129770 h 645473"/>
                <a:gd name="csX525" fmla="*/ 275274 w 281006"/>
                <a:gd name="csY525" fmla="*/ 133532 h 645473"/>
                <a:gd name="csX526" fmla="*/ 275097 w 281006"/>
                <a:gd name="csY526" fmla="*/ 137825 h 645473"/>
                <a:gd name="csX527" fmla="*/ 274658 w 281006"/>
                <a:gd name="csY527" fmla="*/ 140617 h 645473"/>
                <a:gd name="csX528" fmla="*/ 272565 w 281006"/>
                <a:gd name="csY528" fmla="*/ 144456 h 645473"/>
                <a:gd name="csX529" fmla="*/ 271110 w 281006"/>
                <a:gd name="csY529" fmla="*/ 145810 h 645473"/>
                <a:gd name="csX530" fmla="*/ 270695 w 281006"/>
                <a:gd name="csY530" fmla="*/ 147825 h 645473"/>
                <a:gd name="csX531" fmla="*/ 270518 w 281006"/>
                <a:gd name="csY531" fmla="*/ 151202 h 645473"/>
                <a:gd name="csX532" fmla="*/ 270949 w 281006"/>
                <a:gd name="csY532" fmla="*/ 155310 h 645473"/>
                <a:gd name="csX533" fmla="*/ 271095 w 281006"/>
                <a:gd name="csY533" fmla="*/ 158080 h 645473"/>
                <a:gd name="csX534" fmla="*/ 271542 w 281006"/>
                <a:gd name="csY534" fmla="*/ 160072 h 645473"/>
                <a:gd name="csX535" fmla="*/ 272203 w 281006"/>
                <a:gd name="csY535" fmla="*/ 161372 h 645473"/>
                <a:gd name="csX536" fmla="*/ 275566 w 281006"/>
                <a:gd name="csY536" fmla="*/ 163657 h 645473"/>
                <a:gd name="csX537" fmla="*/ 277452 w 281006"/>
                <a:gd name="csY537" fmla="*/ 168334 h 645473"/>
                <a:gd name="csX538" fmla="*/ 278629 w 281006"/>
                <a:gd name="csY538" fmla="*/ 172081 h 645473"/>
                <a:gd name="csX539" fmla="*/ 281007 w 281006"/>
                <a:gd name="csY539" fmla="*/ 181797 h 645473"/>
                <a:gd name="csX540" fmla="*/ 160920 w 281006"/>
                <a:gd name="csY540" fmla="*/ 480247 h 645473"/>
                <a:gd name="csX541" fmla="*/ 160381 w 281006"/>
                <a:gd name="csY541" fmla="*/ 481655 h 645473"/>
                <a:gd name="csX542" fmla="*/ 159835 w 281006"/>
                <a:gd name="csY542" fmla="*/ 479932 h 645473"/>
                <a:gd name="csX543" fmla="*/ 160050 w 281006"/>
                <a:gd name="csY543" fmla="*/ 479593 h 645473"/>
                <a:gd name="csX544" fmla="*/ 160419 w 281006"/>
                <a:gd name="csY544" fmla="*/ 477893 h 645473"/>
                <a:gd name="csX545" fmla="*/ 161466 w 281006"/>
                <a:gd name="csY545" fmla="*/ 476963 h 645473"/>
                <a:gd name="csX546" fmla="*/ 163136 w 281006"/>
                <a:gd name="csY546" fmla="*/ 477524 h 645473"/>
                <a:gd name="csX547" fmla="*/ 163128 w 281006"/>
                <a:gd name="csY547" fmla="*/ 477947 h 645473"/>
                <a:gd name="csX548" fmla="*/ 161527 w 281006"/>
                <a:gd name="csY548" fmla="*/ 479324 h 645473"/>
                <a:gd name="csX549" fmla="*/ 160920 w 281006"/>
                <a:gd name="csY549" fmla="*/ 480247 h 645473"/>
                <a:gd name="csX550" fmla="*/ 157049 w 281006"/>
                <a:gd name="csY550" fmla="*/ 498849 h 645473"/>
                <a:gd name="csX551" fmla="*/ 156087 w 281006"/>
                <a:gd name="csY551" fmla="*/ 499249 h 645473"/>
                <a:gd name="csX552" fmla="*/ 155610 w 281006"/>
                <a:gd name="csY552" fmla="*/ 499126 h 645473"/>
                <a:gd name="csX553" fmla="*/ 156202 w 281006"/>
                <a:gd name="csY553" fmla="*/ 497179 h 645473"/>
                <a:gd name="csX554" fmla="*/ 156641 w 281006"/>
                <a:gd name="csY554" fmla="*/ 496341 h 645473"/>
                <a:gd name="csX555" fmla="*/ 158095 w 281006"/>
                <a:gd name="csY555" fmla="*/ 495556 h 645473"/>
                <a:gd name="csX556" fmla="*/ 158541 w 281006"/>
                <a:gd name="csY556" fmla="*/ 495695 h 645473"/>
                <a:gd name="csX557" fmla="*/ 157049 w 281006"/>
                <a:gd name="csY557" fmla="*/ 498849 h 645473"/>
                <a:gd name="csX558" fmla="*/ 173040 w 281006"/>
                <a:gd name="csY558" fmla="*/ 544452 h 645473"/>
                <a:gd name="csX559" fmla="*/ 172647 w 281006"/>
                <a:gd name="csY559" fmla="*/ 546983 h 645473"/>
                <a:gd name="csX560" fmla="*/ 171524 w 281006"/>
                <a:gd name="csY560" fmla="*/ 546790 h 645473"/>
                <a:gd name="csX561" fmla="*/ 170500 w 281006"/>
                <a:gd name="csY561" fmla="*/ 544921 h 645473"/>
                <a:gd name="csX562" fmla="*/ 172570 w 281006"/>
                <a:gd name="csY562" fmla="*/ 542067 h 645473"/>
                <a:gd name="csX563" fmla="*/ 175733 w 281006"/>
                <a:gd name="csY563" fmla="*/ 542221 h 645473"/>
                <a:gd name="csX564" fmla="*/ 176818 w 281006"/>
                <a:gd name="csY564" fmla="*/ 542821 h 645473"/>
                <a:gd name="csX565" fmla="*/ 173040 w 281006"/>
                <a:gd name="csY565" fmla="*/ 544452 h 645473"/>
                <a:gd name="csX566" fmla="*/ 171308 w 281006"/>
                <a:gd name="csY566" fmla="*/ 547967 h 645473"/>
                <a:gd name="csX567" fmla="*/ 169523 w 281006"/>
                <a:gd name="csY567" fmla="*/ 548929 h 645473"/>
                <a:gd name="csX568" fmla="*/ 168476 w 281006"/>
                <a:gd name="csY568" fmla="*/ 551783 h 645473"/>
                <a:gd name="csX569" fmla="*/ 167030 w 281006"/>
                <a:gd name="csY569" fmla="*/ 552268 h 645473"/>
                <a:gd name="csX570" fmla="*/ 165645 w 281006"/>
                <a:gd name="csY570" fmla="*/ 553214 h 645473"/>
                <a:gd name="csX571" fmla="*/ 165152 w 281006"/>
                <a:gd name="csY571" fmla="*/ 562184 h 645473"/>
                <a:gd name="csX572" fmla="*/ 167684 w 281006"/>
                <a:gd name="csY572" fmla="*/ 565576 h 645473"/>
                <a:gd name="csX573" fmla="*/ 166291 w 281006"/>
                <a:gd name="csY573" fmla="*/ 566053 h 645473"/>
                <a:gd name="csX574" fmla="*/ 165021 w 281006"/>
                <a:gd name="csY574" fmla="*/ 567069 h 645473"/>
                <a:gd name="csX575" fmla="*/ 164113 w 281006"/>
                <a:gd name="csY575" fmla="*/ 568569 h 645473"/>
                <a:gd name="csX576" fmla="*/ 163182 w 281006"/>
                <a:gd name="csY576" fmla="*/ 571792 h 645473"/>
                <a:gd name="csX577" fmla="*/ 159696 w 281006"/>
                <a:gd name="csY577" fmla="*/ 573615 h 645473"/>
                <a:gd name="csX578" fmla="*/ 158380 w 281006"/>
                <a:gd name="csY578" fmla="*/ 574961 h 645473"/>
                <a:gd name="csX579" fmla="*/ 156433 w 281006"/>
                <a:gd name="csY579" fmla="*/ 577954 h 645473"/>
                <a:gd name="csX580" fmla="*/ 155417 w 281006"/>
                <a:gd name="csY580" fmla="*/ 582285 h 645473"/>
                <a:gd name="csX581" fmla="*/ 153447 w 281006"/>
                <a:gd name="csY581" fmla="*/ 584131 h 645473"/>
                <a:gd name="csX582" fmla="*/ 151231 w 281006"/>
                <a:gd name="csY582" fmla="*/ 584570 h 645473"/>
                <a:gd name="csX583" fmla="*/ 152524 w 281006"/>
                <a:gd name="csY583" fmla="*/ 581031 h 645473"/>
                <a:gd name="csX584" fmla="*/ 154225 w 281006"/>
                <a:gd name="csY584" fmla="*/ 578139 h 645473"/>
                <a:gd name="csX585" fmla="*/ 152593 w 281006"/>
                <a:gd name="csY585" fmla="*/ 576146 h 645473"/>
                <a:gd name="csX586" fmla="*/ 151608 w 281006"/>
                <a:gd name="csY586" fmla="*/ 573030 h 645473"/>
                <a:gd name="csX587" fmla="*/ 150330 w 281006"/>
                <a:gd name="csY587" fmla="*/ 570630 h 645473"/>
                <a:gd name="csX588" fmla="*/ 151346 w 281006"/>
                <a:gd name="csY588" fmla="*/ 567946 h 645473"/>
                <a:gd name="csX589" fmla="*/ 150846 w 281006"/>
                <a:gd name="csY589" fmla="*/ 563545 h 645473"/>
                <a:gd name="csX590" fmla="*/ 151008 w 281006"/>
                <a:gd name="csY590" fmla="*/ 559230 h 645473"/>
                <a:gd name="csX591" fmla="*/ 152485 w 281006"/>
                <a:gd name="csY591" fmla="*/ 557053 h 645473"/>
                <a:gd name="csX592" fmla="*/ 154178 w 281006"/>
                <a:gd name="csY592" fmla="*/ 555276 h 645473"/>
                <a:gd name="csX593" fmla="*/ 156810 w 281006"/>
                <a:gd name="csY593" fmla="*/ 551175 h 645473"/>
                <a:gd name="csX594" fmla="*/ 159665 w 281006"/>
                <a:gd name="csY594" fmla="*/ 548190 h 645473"/>
                <a:gd name="csX595" fmla="*/ 163651 w 281006"/>
                <a:gd name="csY595" fmla="*/ 546852 h 645473"/>
                <a:gd name="csX596" fmla="*/ 165452 w 281006"/>
                <a:gd name="csY596" fmla="*/ 548090 h 645473"/>
                <a:gd name="csX597" fmla="*/ 166229 w 281006"/>
                <a:gd name="csY597" fmla="*/ 545375 h 645473"/>
                <a:gd name="csX598" fmla="*/ 167515 w 281006"/>
                <a:gd name="csY598" fmla="*/ 544752 h 645473"/>
                <a:gd name="csX599" fmla="*/ 168723 w 281006"/>
                <a:gd name="csY599" fmla="*/ 545383 h 645473"/>
                <a:gd name="csX600" fmla="*/ 171308 w 281006"/>
                <a:gd name="csY600" fmla="*/ 547967 h 645473"/>
                <a:gd name="csX601" fmla="*/ 116286 w 281006"/>
                <a:gd name="csY601" fmla="*/ 609225 h 645473"/>
                <a:gd name="csX602" fmla="*/ 115170 w 281006"/>
                <a:gd name="csY602" fmla="*/ 611179 h 645473"/>
                <a:gd name="csX603" fmla="*/ 114185 w 281006"/>
                <a:gd name="csY603" fmla="*/ 611041 h 645473"/>
                <a:gd name="csX604" fmla="*/ 113531 w 281006"/>
                <a:gd name="csY604" fmla="*/ 608433 h 645473"/>
                <a:gd name="csX605" fmla="*/ 113377 w 281006"/>
                <a:gd name="csY605" fmla="*/ 601709 h 645473"/>
                <a:gd name="csX606" fmla="*/ 113769 w 281006"/>
                <a:gd name="csY606" fmla="*/ 598371 h 645473"/>
                <a:gd name="csX607" fmla="*/ 118479 w 281006"/>
                <a:gd name="csY607" fmla="*/ 586278 h 645473"/>
                <a:gd name="csX608" fmla="*/ 120580 w 281006"/>
                <a:gd name="csY608" fmla="*/ 585285 h 645473"/>
                <a:gd name="csX609" fmla="*/ 123535 w 281006"/>
                <a:gd name="csY609" fmla="*/ 577823 h 645473"/>
                <a:gd name="csX610" fmla="*/ 124335 w 281006"/>
                <a:gd name="csY610" fmla="*/ 574484 h 645473"/>
                <a:gd name="csX611" fmla="*/ 125620 w 281006"/>
                <a:gd name="csY611" fmla="*/ 571477 h 645473"/>
                <a:gd name="csX612" fmla="*/ 126375 w 281006"/>
                <a:gd name="csY612" fmla="*/ 568777 h 645473"/>
                <a:gd name="csX613" fmla="*/ 127013 w 281006"/>
                <a:gd name="csY613" fmla="*/ 567684 h 645473"/>
                <a:gd name="csX614" fmla="*/ 128391 w 281006"/>
                <a:gd name="csY614" fmla="*/ 568192 h 645473"/>
                <a:gd name="csX615" fmla="*/ 129006 w 281006"/>
                <a:gd name="csY615" fmla="*/ 568692 h 645473"/>
                <a:gd name="csX616" fmla="*/ 127552 w 281006"/>
                <a:gd name="csY616" fmla="*/ 570261 h 645473"/>
                <a:gd name="csX617" fmla="*/ 127721 w 281006"/>
                <a:gd name="csY617" fmla="*/ 572300 h 645473"/>
                <a:gd name="csX618" fmla="*/ 127621 w 281006"/>
                <a:gd name="csY618" fmla="*/ 573138 h 645473"/>
                <a:gd name="csX619" fmla="*/ 123951 w 281006"/>
                <a:gd name="csY619" fmla="*/ 581977 h 645473"/>
                <a:gd name="csX620" fmla="*/ 122973 w 281006"/>
                <a:gd name="csY620" fmla="*/ 587685 h 645473"/>
                <a:gd name="csX621" fmla="*/ 121672 w 281006"/>
                <a:gd name="csY621" fmla="*/ 589078 h 645473"/>
                <a:gd name="csX622" fmla="*/ 116286 w 281006"/>
                <a:gd name="csY622" fmla="*/ 609225 h 6454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</a:cxnLst>
              <a:rect l="l" t="t" r="r" b="b"/>
              <a:pathLst>
                <a:path w="281006" h="645473">
                  <a:moveTo>
                    <a:pt x="281007" y="181797"/>
                  </a:moveTo>
                  <a:lnTo>
                    <a:pt x="275281" y="183012"/>
                  </a:lnTo>
                  <a:lnTo>
                    <a:pt x="270980" y="180574"/>
                  </a:lnTo>
                  <a:lnTo>
                    <a:pt x="268833" y="181797"/>
                  </a:lnTo>
                  <a:lnTo>
                    <a:pt x="265085" y="181851"/>
                  </a:lnTo>
                  <a:lnTo>
                    <a:pt x="260822" y="182812"/>
                  </a:lnTo>
                  <a:lnTo>
                    <a:pt x="259383" y="184712"/>
                  </a:lnTo>
                  <a:lnTo>
                    <a:pt x="258252" y="185474"/>
                  </a:lnTo>
                  <a:lnTo>
                    <a:pt x="254304" y="182789"/>
                  </a:lnTo>
                  <a:lnTo>
                    <a:pt x="250571" y="178335"/>
                  </a:lnTo>
                  <a:lnTo>
                    <a:pt x="247847" y="181727"/>
                  </a:lnTo>
                  <a:lnTo>
                    <a:pt x="246085" y="182366"/>
                  </a:lnTo>
                  <a:lnTo>
                    <a:pt x="244492" y="179297"/>
                  </a:lnTo>
                  <a:lnTo>
                    <a:pt x="243107" y="178797"/>
                  </a:lnTo>
                  <a:lnTo>
                    <a:pt x="242361" y="179820"/>
                  </a:lnTo>
                  <a:lnTo>
                    <a:pt x="241706" y="182535"/>
                  </a:lnTo>
                  <a:lnTo>
                    <a:pt x="240660" y="184666"/>
                  </a:lnTo>
                  <a:lnTo>
                    <a:pt x="240383" y="186012"/>
                  </a:lnTo>
                  <a:lnTo>
                    <a:pt x="240206" y="191428"/>
                  </a:lnTo>
                  <a:lnTo>
                    <a:pt x="239936" y="192682"/>
                  </a:lnTo>
                  <a:lnTo>
                    <a:pt x="236312" y="191982"/>
                  </a:lnTo>
                  <a:lnTo>
                    <a:pt x="236527" y="193405"/>
                  </a:lnTo>
                  <a:lnTo>
                    <a:pt x="237320" y="194121"/>
                  </a:lnTo>
                  <a:lnTo>
                    <a:pt x="237643" y="195021"/>
                  </a:lnTo>
                  <a:lnTo>
                    <a:pt x="236327" y="196198"/>
                  </a:lnTo>
                  <a:lnTo>
                    <a:pt x="232733" y="196082"/>
                  </a:lnTo>
                  <a:lnTo>
                    <a:pt x="232364" y="197336"/>
                  </a:lnTo>
                  <a:lnTo>
                    <a:pt x="233372" y="199306"/>
                  </a:lnTo>
                  <a:lnTo>
                    <a:pt x="232580" y="201037"/>
                  </a:lnTo>
                  <a:lnTo>
                    <a:pt x="231848" y="201714"/>
                  </a:lnTo>
                  <a:lnTo>
                    <a:pt x="227546" y="202783"/>
                  </a:lnTo>
                  <a:lnTo>
                    <a:pt x="225061" y="202537"/>
                  </a:lnTo>
                  <a:lnTo>
                    <a:pt x="224345" y="203652"/>
                  </a:lnTo>
                  <a:lnTo>
                    <a:pt x="224153" y="205098"/>
                  </a:lnTo>
                  <a:lnTo>
                    <a:pt x="224623" y="206522"/>
                  </a:lnTo>
                  <a:lnTo>
                    <a:pt x="225723" y="207275"/>
                  </a:lnTo>
                  <a:lnTo>
                    <a:pt x="226084" y="208175"/>
                  </a:lnTo>
                  <a:lnTo>
                    <a:pt x="226008" y="210122"/>
                  </a:lnTo>
                  <a:lnTo>
                    <a:pt x="225092" y="210476"/>
                  </a:lnTo>
                  <a:lnTo>
                    <a:pt x="222506" y="207052"/>
                  </a:lnTo>
                  <a:lnTo>
                    <a:pt x="221713" y="207229"/>
                  </a:lnTo>
                  <a:lnTo>
                    <a:pt x="222306" y="209006"/>
                  </a:lnTo>
                  <a:lnTo>
                    <a:pt x="223784" y="210945"/>
                  </a:lnTo>
                  <a:lnTo>
                    <a:pt x="224638" y="212922"/>
                  </a:lnTo>
                  <a:lnTo>
                    <a:pt x="225384" y="215291"/>
                  </a:lnTo>
                  <a:lnTo>
                    <a:pt x="225238" y="217091"/>
                  </a:lnTo>
                  <a:lnTo>
                    <a:pt x="222021" y="222876"/>
                  </a:lnTo>
                  <a:lnTo>
                    <a:pt x="219189" y="226515"/>
                  </a:lnTo>
                  <a:lnTo>
                    <a:pt x="217081" y="229785"/>
                  </a:lnTo>
                  <a:lnTo>
                    <a:pt x="215834" y="233246"/>
                  </a:lnTo>
                  <a:lnTo>
                    <a:pt x="217281" y="234985"/>
                  </a:lnTo>
                  <a:lnTo>
                    <a:pt x="218882" y="237493"/>
                  </a:lnTo>
                  <a:lnTo>
                    <a:pt x="220013" y="242301"/>
                  </a:lnTo>
                  <a:lnTo>
                    <a:pt x="221360" y="246578"/>
                  </a:lnTo>
                  <a:lnTo>
                    <a:pt x="224076" y="250647"/>
                  </a:lnTo>
                  <a:lnTo>
                    <a:pt x="223530" y="252994"/>
                  </a:lnTo>
                  <a:lnTo>
                    <a:pt x="222899" y="254817"/>
                  </a:lnTo>
                  <a:lnTo>
                    <a:pt x="218381" y="258825"/>
                  </a:lnTo>
                  <a:lnTo>
                    <a:pt x="213256" y="264841"/>
                  </a:lnTo>
                  <a:lnTo>
                    <a:pt x="207731" y="280103"/>
                  </a:lnTo>
                  <a:lnTo>
                    <a:pt x="205892" y="282142"/>
                  </a:lnTo>
                  <a:lnTo>
                    <a:pt x="201059" y="284704"/>
                  </a:lnTo>
                  <a:lnTo>
                    <a:pt x="199281" y="287181"/>
                  </a:lnTo>
                  <a:lnTo>
                    <a:pt x="195680" y="290119"/>
                  </a:lnTo>
                  <a:lnTo>
                    <a:pt x="189393" y="292643"/>
                  </a:lnTo>
                  <a:lnTo>
                    <a:pt x="186545" y="296151"/>
                  </a:lnTo>
                  <a:lnTo>
                    <a:pt x="185260" y="299766"/>
                  </a:lnTo>
                  <a:lnTo>
                    <a:pt x="183829" y="300028"/>
                  </a:lnTo>
                  <a:lnTo>
                    <a:pt x="182405" y="298612"/>
                  </a:lnTo>
                  <a:lnTo>
                    <a:pt x="180512" y="297558"/>
                  </a:lnTo>
                  <a:lnTo>
                    <a:pt x="180266" y="299920"/>
                  </a:lnTo>
                  <a:lnTo>
                    <a:pt x="180350" y="301651"/>
                  </a:lnTo>
                  <a:lnTo>
                    <a:pt x="177318" y="299089"/>
                  </a:lnTo>
                  <a:lnTo>
                    <a:pt x="175887" y="301443"/>
                  </a:lnTo>
                  <a:lnTo>
                    <a:pt x="174771" y="305359"/>
                  </a:lnTo>
                  <a:lnTo>
                    <a:pt x="170408" y="310621"/>
                  </a:lnTo>
                  <a:lnTo>
                    <a:pt x="165706" y="309675"/>
                  </a:lnTo>
                  <a:lnTo>
                    <a:pt x="165183" y="310598"/>
                  </a:lnTo>
                  <a:lnTo>
                    <a:pt x="166430" y="311267"/>
                  </a:lnTo>
                  <a:lnTo>
                    <a:pt x="166622" y="312106"/>
                  </a:lnTo>
                  <a:lnTo>
                    <a:pt x="165768" y="312552"/>
                  </a:lnTo>
                  <a:lnTo>
                    <a:pt x="164475" y="312505"/>
                  </a:lnTo>
                  <a:lnTo>
                    <a:pt x="162482" y="313544"/>
                  </a:lnTo>
                  <a:lnTo>
                    <a:pt x="161173" y="313467"/>
                  </a:lnTo>
                  <a:lnTo>
                    <a:pt x="160550" y="315944"/>
                  </a:lnTo>
                  <a:lnTo>
                    <a:pt x="159534" y="318937"/>
                  </a:lnTo>
                  <a:lnTo>
                    <a:pt x="156879" y="320175"/>
                  </a:lnTo>
                  <a:lnTo>
                    <a:pt x="155510" y="320429"/>
                  </a:lnTo>
                  <a:lnTo>
                    <a:pt x="154832" y="322129"/>
                  </a:lnTo>
                  <a:lnTo>
                    <a:pt x="158919" y="322483"/>
                  </a:lnTo>
                  <a:lnTo>
                    <a:pt x="158596" y="323922"/>
                  </a:lnTo>
                  <a:lnTo>
                    <a:pt x="158503" y="325360"/>
                  </a:lnTo>
                  <a:lnTo>
                    <a:pt x="158080" y="326899"/>
                  </a:lnTo>
                  <a:lnTo>
                    <a:pt x="153432" y="329114"/>
                  </a:lnTo>
                  <a:lnTo>
                    <a:pt x="152716" y="330853"/>
                  </a:lnTo>
                  <a:lnTo>
                    <a:pt x="151746" y="331930"/>
                  </a:lnTo>
                  <a:lnTo>
                    <a:pt x="149677" y="331868"/>
                  </a:lnTo>
                  <a:lnTo>
                    <a:pt x="149754" y="330868"/>
                  </a:lnTo>
                  <a:lnTo>
                    <a:pt x="150092" y="329737"/>
                  </a:lnTo>
                  <a:lnTo>
                    <a:pt x="147014" y="329837"/>
                  </a:lnTo>
                  <a:lnTo>
                    <a:pt x="146052" y="327337"/>
                  </a:lnTo>
                  <a:lnTo>
                    <a:pt x="145467" y="327976"/>
                  </a:lnTo>
                  <a:lnTo>
                    <a:pt x="145813" y="329991"/>
                  </a:lnTo>
                  <a:lnTo>
                    <a:pt x="146614" y="332084"/>
                  </a:lnTo>
                  <a:lnTo>
                    <a:pt x="147514" y="335153"/>
                  </a:lnTo>
                  <a:lnTo>
                    <a:pt x="146783" y="337084"/>
                  </a:lnTo>
                  <a:lnTo>
                    <a:pt x="145975" y="338046"/>
                  </a:lnTo>
                  <a:lnTo>
                    <a:pt x="146568" y="338930"/>
                  </a:lnTo>
                  <a:lnTo>
                    <a:pt x="148206" y="339607"/>
                  </a:lnTo>
                  <a:lnTo>
                    <a:pt x="148868" y="340815"/>
                  </a:lnTo>
                  <a:lnTo>
                    <a:pt x="146921" y="341846"/>
                  </a:lnTo>
                  <a:lnTo>
                    <a:pt x="144490" y="345385"/>
                  </a:lnTo>
                  <a:lnTo>
                    <a:pt x="141966" y="345469"/>
                  </a:lnTo>
                  <a:lnTo>
                    <a:pt x="140426" y="347808"/>
                  </a:lnTo>
                  <a:lnTo>
                    <a:pt x="138787" y="347800"/>
                  </a:lnTo>
                  <a:lnTo>
                    <a:pt x="137456" y="346331"/>
                  </a:lnTo>
                  <a:lnTo>
                    <a:pt x="135325" y="345123"/>
                  </a:lnTo>
                  <a:lnTo>
                    <a:pt x="134639" y="347246"/>
                  </a:lnTo>
                  <a:lnTo>
                    <a:pt x="134532" y="348939"/>
                  </a:lnTo>
                  <a:lnTo>
                    <a:pt x="135732" y="353208"/>
                  </a:lnTo>
                  <a:lnTo>
                    <a:pt x="138025" y="356501"/>
                  </a:lnTo>
                  <a:lnTo>
                    <a:pt x="140149" y="357924"/>
                  </a:lnTo>
                  <a:lnTo>
                    <a:pt x="138618" y="358886"/>
                  </a:lnTo>
                  <a:lnTo>
                    <a:pt x="137479" y="361009"/>
                  </a:lnTo>
                  <a:lnTo>
                    <a:pt x="136101" y="367625"/>
                  </a:lnTo>
                  <a:lnTo>
                    <a:pt x="135355" y="370225"/>
                  </a:lnTo>
                  <a:lnTo>
                    <a:pt x="134547" y="374794"/>
                  </a:lnTo>
                  <a:lnTo>
                    <a:pt x="135055" y="378641"/>
                  </a:lnTo>
                  <a:lnTo>
                    <a:pt x="135471" y="380525"/>
                  </a:lnTo>
                  <a:lnTo>
                    <a:pt x="136510" y="383087"/>
                  </a:lnTo>
                  <a:lnTo>
                    <a:pt x="133685" y="382756"/>
                  </a:lnTo>
                  <a:lnTo>
                    <a:pt x="130700" y="381264"/>
                  </a:lnTo>
                  <a:lnTo>
                    <a:pt x="131115" y="384364"/>
                  </a:lnTo>
                  <a:lnTo>
                    <a:pt x="129283" y="388026"/>
                  </a:lnTo>
                  <a:lnTo>
                    <a:pt x="129622" y="391241"/>
                  </a:lnTo>
                  <a:lnTo>
                    <a:pt x="130007" y="393326"/>
                  </a:lnTo>
                  <a:lnTo>
                    <a:pt x="129437" y="396780"/>
                  </a:lnTo>
                  <a:lnTo>
                    <a:pt x="130299" y="397865"/>
                  </a:lnTo>
                  <a:lnTo>
                    <a:pt x="130769" y="399919"/>
                  </a:lnTo>
                  <a:lnTo>
                    <a:pt x="129991" y="401435"/>
                  </a:lnTo>
                  <a:lnTo>
                    <a:pt x="130330" y="402735"/>
                  </a:lnTo>
                  <a:lnTo>
                    <a:pt x="130461" y="407327"/>
                  </a:lnTo>
                  <a:lnTo>
                    <a:pt x="131046" y="414489"/>
                  </a:lnTo>
                  <a:lnTo>
                    <a:pt x="130830" y="415997"/>
                  </a:lnTo>
                  <a:lnTo>
                    <a:pt x="132469" y="422182"/>
                  </a:lnTo>
                  <a:lnTo>
                    <a:pt x="132092" y="424344"/>
                  </a:lnTo>
                  <a:lnTo>
                    <a:pt x="131869" y="427090"/>
                  </a:lnTo>
                  <a:lnTo>
                    <a:pt x="134224" y="429729"/>
                  </a:lnTo>
                  <a:lnTo>
                    <a:pt x="136317" y="429690"/>
                  </a:lnTo>
                  <a:lnTo>
                    <a:pt x="138441" y="429652"/>
                  </a:lnTo>
                  <a:lnTo>
                    <a:pt x="139249" y="430306"/>
                  </a:lnTo>
                  <a:lnTo>
                    <a:pt x="140065" y="432167"/>
                  </a:lnTo>
                  <a:lnTo>
                    <a:pt x="140719" y="434367"/>
                  </a:lnTo>
                  <a:lnTo>
                    <a:pt x="142466" y="434191"/>
                  </a:lnTo>
                  <a:lnTo>
                    <a:pt x="145259" y="432406"/>
                  </a:lnTo>
                  <a:lnTo>
                    <a:pt x="147075" y="431983"/>
                  </a:lnTo>
                  <a:lnTo>
                    <a:pt x="148276" y="435414"/>
                  </a:lnTo>
                  <a:lnTo>
                    <a:pt x="151539" y="439937"/>
                  </a:lnTo>
                  <a:lnTo>
                    <a:pt x="153440" y="441960"/>
                  </a:lnTo>
                  <a:lnTo>
                    <a:pt x="156664" y="443030"/>
                  </a:lnTo>
                  <a:lnTo>
                    <a:pt x="160065" y="446661"/>
                  </a:lnTo>
                  <a:lnTo>
                    <a:pt x="159588" y="451030"/>
                  </a:lnTo>
                  <a:lnTo>
                    <a:pt x="161004" y="452484"/>
                  </a:lnTo>
                  <a:lnTo>
                    <a:pt x="165013" y="454200"/>
                  </a:lnTo>
                  <a:lnTo>
                    <a:pt x="166437" y="456515"/>
                  </a:lnTo>
                  <a:lnTo>
                    <a:pt x="167122" y="458484"/>
                  </a:lnTo>
                  <a:lnTo>
                    <a:pt x="168176" y="460115"/>
                  </a:lnTo>
                  <a:lnTo>
                    <a:pt x="169415" y="465031"/>
                  </a:lnTo>
                  <a:lnTo>
                    <a:pt x="168984" y="468054"/>
                  </a:lnTo>
                  <a:lnTo>
                    <a:pt x="167368" y="469093"/>
                  </a:lnTo>
                  <a:lnTo>
                    <a:pt x="163544" y="472324"/>
                  </a:lnTo>
                  <a:lnTo>
                    <a:pt x="161843" y="474732"/>
                  </a:lnTo>
                  <a:lnTo>
                    <a:pt x="160511" y="476224"/>
                  </a:lnTo>
                  <a:lnTo>
                    <a:pt x="156718" y="479432"/>
                  </a:lnTo>
                  <a:lnTo>
                    <a:pt x="155325" y="480009"/>
                  </a:lnTo>
                  <a:lnTo>
                    <a:pt x="153993" y="481671"/>
                  </a:lnTo>
                  <a:lnTo>
                    <a:pt x="152708" y="482401"/>
                  </a:lnTo>
                  <a:lnTo>
                    <a:pt x="151554" y="481986"/>
                  </a:lnTo>
                  <a:lnTo>
                    <a:pt x="147244" y="484994"/>
                  </a:lnTo>
                  <a:lnTo>
                    <a:pt x="144336" y="484163"/>
                  </a:lnTo>
                  <a:lnTo>
                    <a:pt x="143112" y="482678"/>
                  </a:lnTo>
                  <a:lnTo>
                    <a:pt x="143889" y="476770"/>
                  </a:lnTo>
                  <a:lnTo>
                    <a:pt x="143405" y="474862"/>
                  </a:lnTo>
                  <a:lnTo>
                    <a:pt x="142843" y="473901"/>
                  </a:lnTo>
                  <a:lnTo>
                    <a:pt x="140935" y="475001"/>
                  </a:lnTo>
                  <a:lnTo>
                    <a:pt x="141273" y="477263"/>
                  </a:lnTo>
                  <a:lnTo>
                    <a:pt x="137972" y="477355"/>
                  </a:lnTo>
                  <a:lnTo>
                    <a:pt x="134863" y="475439"/>
                  </a:lnTo>
                  <a:lnTo>
                    <a:pt x="134463" y="479209"/>
                  </a:lnTo>
                  <a:lnTo>
                    <a:pt x="127783" y="476086"/>
                  </a:lnTo>
                  <a:lnTo>
                    <a:pt x="125943" y="476878"/>
                  </a:lnTo>
                  <a:lnTo>
                    <a:pt x="122996" y="475309"/>
                  </a:lnTo>
                  <a:lnTo>
                    <a:pt x="121080" y="477186"/>
                  </a:lnTo>
                  <a:lnTo>
                    <a:pt x="118802" y="476509"/>
                  </a:lnTo>
                  <a:lnTo>
                    <a:pt x="117225" y="474278"/>
                  </a:lnTo>
                  <a:lnTo>
                    <a:pt x="115039" y="478201"/>
                  </a:lnTo>
                  <a:lnTo>
                    <a:pt x="110268" y="479317"/>
                  </a:lnTo>
                  <a:lnTo>
                    <a:pt x="105781" y="479940"/>
                  </a:lnTo>
                  <a:lnTo>
                    <a:pt x="107944" y="481248"/>
                  </a:lnTo>
                  <a:lnTo>
                    <a:pt x="118010" y="481001"/>
                  </a:lnTo>
                  <a:lnTo>
                    <a:pt x="120857" y="481971"/>
                  </a:lnTo>
                  <a:lnTo>
                    <a:pt x="124558" y="481324"/>
                  </a:lnTo>
                  <a:lnTo>
                    <a:pt x="127837" y="484402"/>
                  </a:lnTo>
                  <a:lnTo>
                    <a:pt x="130199" y="485140"/>
                  </a:lnTo>
                  <a:lnTo>
                    <a:pt x="132993" y="488671"/>
                  </a:lnTo>
                  <a:lnTo>
                    <a:pt x="134424" y="487709"/>
                  </a:lnTo>
                  <a:lnTo>
                    <a:pt x="136671" y="487856"/>
                  </a:lnTo>
                  <a:lnTo>
                    <a:pt x="138749" y="488863"/>
                  </a:lnTo>
                  <a:lnTo>
                    <a:pt x="145344" y="488733"/>
                  </a:lnTo>
                  <a:lnTo>
                    <a:pt x="147583" y="486271"/>
                  </a:lnTo>
                  <a:lnTo>
                    <a:pt x="150885" y="486809"/>
                  </a:lnTo>
                  <a:lnTo>
                    <a:pt x="152570" y="486171"/>
                  </a:lnTo>
                  <a:lnTo>
                    <a:pt x="153863" y="484663"/>
                  </a:lnTo>
                  <a:lnTo>
                    <a:pt x="155279" y="484317"/>
                  </a:lnTo>
                  <a:lnTo>
                    <a:pt x="156564" y="484602"/>
                  </a:lnTo>
                  <a:lnTo>
                    <a:pt x="157934" y="483409"/>
                  </a:lnTo>
                  <a:lnTo>
                    <a:pt x="159011" y="482932"/>
                  </a:lnTo>
                  <a:lnTo>
                    <a:pt x="160119" y="483509"/>
                  </a:lnTo>
                  <a:lnTo>
                    <a:pt x="161358" y="486363"/>
                  </a:lnTo>
                  <a:lnTo>
                    <a:pt x="158788" y="487840"/>
                  </a:lnTo>
                  <a:lnTo>
                    <a:pt x="156964" y="487909"/>
                  </a:lnTo>
                  <a:lnTo>
                    <a:pt x="156071" y="492571"/>
                  </a:lnTo>
                  <a:lnTo>
                    <a:pt x="154971" y="494571"/>
                  </a:lnTo>
                  <a:lnTo>
                    <a:pt x="154178" y="495533"/>
                  </a:lnTo>
                  <a:lnTo>
                    <a:pt x="150138" y="497510"/>
                  </a:lnTo>
                  <a:lnTo>
                    <a:pt x="147468" y="500010"/>
                  </a:lnTo>
                  <a:lnTo>
                    <a:pt x="144320" y="502018"/>
                  </a:lnTo>
                  <a:lnTo>
                    <a:pt x="142951" y="501580"/>
                  </a:lnTo>
                  <a:lnTo>
                    <a:pt x="140881" y="503618"/>
                  </a:lnTo>
                  <a:lnTo>
                    <a:pt x="136287" y="506026"/>
                  </a:lnTo>
                  <a:lnTo>
                    <a:pt x="133924" y="509272"/>
                  </a:lnTo>
                  <a:lnTo>
                    <a:pt x="128637" y="512165"/>
                  </a:lnTo>
                  <a:lnTo>
                    <a:pt x="125943" y="514519"/>
                  </a:lnTo>
                  <a:lnTo>
                    <a:pt x="118625" y="514642"/>
                  </a:lnTo>
                  <a:lnTo>
                    <a:pt x="111638" y="514127"/>
                  </a:lnTo>
                  <a:lnTo>
                    <a:pt x="109445" y="515242"/>
                  </a:lnTo>
                  <a:lnTo>
                    <a:pt x="111692" y="515588"/>
                  </a:lnTo>
                  <a:lnTo>
                    <a:pt x="113262" y="516681"/>
                  </a:lnTo>
                  <a:lnTo>
                    <a:pt x="115147" y="516219"/>
                  </a:lnTo>
                  <a:lnTo>
                    <a:pt x="119580" y="516765"/>
                  </a:lnTo>
                  <a:lnTo>
                    <a:pt x="121858" y="517365"/>
                  </a:lnTo>
                  <a:lnTo>
                    <a:pt x="124782" y="521196"/>
                  </a:lnTo>
                  <a:lnTo>
                    <a:pt x="122634" y="522550"/>
                  </a:lnTo>
                  <a:lnTo>
                    <a:pt x="118910" y="523596"/>
                  </a:lnTo>
                  <a:lnTo>
                    <a:pt x="120310" y="528997"/>
                  </a:lnTo>
                  <a:lnTo>
                    <a:pt x="121457" y="532628"/>
                  </a:lnTo>
                  <a:lnTo>
                    <a:pt x="119949" y="534813"/>
                  </a:lnTo>
                  <a:lnTo>
                    <a:pt x="119834" y="544713"/>
                  </a:lnTo>
                  <a:lnTo>
                    <a:pt x="117717" y="544898"/>
                  </a:lnTo>
                  <a:lnTo>
                    <a:pt x="116817" y="548975"/>
                  </a:lnTo>
                  <a:lnTo>
                    <a:pt x="117479" y="551052"/>
                  </a:lnTo>
                  <a:lnTo>
                    <a:pt x="117425" y="555860"/>
                  </a:lnTo>
                  <a:lnTo>
                    <a:pt x="117863" y="558814"/>
                  </a:lnTo>
                  <a:lnTo>
                    <a:pt x="118902" y="561530"/>
                  </a:lnTo>
                  <a:lnTo>
                    <a:pt x="118441" y="564353"/>
                  </a:lnTo>
                  <a:lnTo>
                    <a:pt x="115093" y="570946"/>
                  </a:lnTo>
                  <a:lnTo>
                    <a:pt x="115163" y="574031"/>
                  </a:lnTo>
                  <a:lnTo>
                    <a:pt x="115770" y="575862"/>
                  </a:lnTo>
                  <a:lnTo>
                    <a:pt x="116217" y="578777"/>
                  </a:lnTo>
                  <a:lnTo>
                    <a:pt x="114693" y="584370"/>
                  </a:lnTo>
                  <a:lnTo>
                    <a:pt x="113623" y="589024"/>
                  </a:lnTo>
                  <a:lnTo>
                    <a:pt x="112346" y="592932"/>
                  </a:lnTo>
                  <a:lnTo>
                    <a:pt x="109491" y="597601"/>
                  </a:lnTo>
                  <a:lnTo>
                    <a:pt x="108067" y="601086"/>
                  </a:lnTo>
                  <a:lnTo>
                    <a:pt x="104743" y="611910"/>
                  </a:lnTo>
                  <a:lnTo>
                    <a:pt x="103096" y="614049"/>
                  </a:lnTo>
                  <a:lnTo>
                    <a:pt x="101072" y="615687"/>
                  </a:lnTo>
                  <a:lnTo>
                    <a:pt x="98817" y="614172"/>
                  </a:lnTo>
                  <a:lnTo>
                    <a:pt x="96747" y="613349"/>
                  </a:lnTo>
                  <a:lnTo>
                    <a:pt x="94223" y="613449"/>
                  </a:lnTo>
                  <a:lnTo>
                    <a:pt x="90267" y="614695"/>
                  </a:lnTo>
                  <a:lnTo>
                    <a:pt x="84319" y="613864"/>
                  </a:lnTo>
                  <a:lnTo>
                    <a:pt x="78509" y="614264"/>
                  </a:lnTo>
                  <a:lnTo>
                    <a:pt x="77039" y="615333"/>
                  </a:lnTo>
                  <a:lnTo>
                    <a:pt x="77924" y="619234"/>
                  </a:lnTo>
                  <a:lnTo>
                    <a:pt x="75777" y="619741"/>
                  </a:lnTo>
                  <a:lnTo>
                    <a:pt x="73684" y="618634"/>
                  </a:lnTo>
                  <a:lnTo>
                    <a:pt x="71837" y="619957"/>
                  </a:lnTo>
                  <a:lnTo>
                    <a:pt x="70298" y="621403"/>
                  </a:lnTo>
                  <a:lnTo>
                    <a:pt x="67274" y="624834"/>
                  </a:lnTo>
                  <a:lnTo>
                    <a:pt x="66258" y="626942"/>
                  </a:lnTo>
                  <a:lnTo>
                    <a:pt x="65996" y="630904"/>
                  </a:lnTo>
                  <a:lnTo>
                    <a:pt x="67589" y="634450"/>
                  </a:lnTo>
                  <a:lnTo>
                    <a:pt x="68997" y="638596"/>
                  </a:lnTo>
                  <a:lnTo>
                    <a:pt x="65373" y="643574"/>
                  </a:lnTo>
                  <a:lnTo>
                    <a:pt x="63349" y="643743"/>
                  </a:lnTo>
                  <a:lnTo>
                    <a:pt x="57439" y="642358"/>
                  </a:lnTo>
                  <a:lnTo>
                    <a:pt x="46966" y="645474"/>
                  </a:lnTo>
                  <a:lnTo>
                    <a:pt x="37562" y="643012"/>
                  </a:lnTo>
                  <a:lnTo>
                    <a:pt x="38739" y="640343"/>
                  </a:lnTo>
                  <a:lnTo>
                    <a:pt x="38700" y="638381"/>
                  </a:lnTo>
                  <a:lnTo>
                    <a:pt x="39231" y="635358"/>
                  </a:lnTo>
                  <a:lnTo>
                    <a:pt x="39547" y="632258"/>
                  </a:lnTo>
                  <a:lnTo>
                    <a:pt x="39462" y="630181"/>
                  </a:lnTo>
                  <a:lnTo>
                    <a:pt x="38770" y="627957"/>
                  </a:lnTo>
                  <a:lnTo>
                    <a:pt x="36453" y="625050"/>
                  </a:lnTo>
                  <a:lnTo>
                    <a:pt x="31228" y="615195"/>
                  </a:lnTo>
                  <a:lnTo>
                    <a:pt x="29681" y="611018"/>
                  </a:lnTo>
                  <a:lnTo>
                    <a:pt x="28604" y="609271"/>
                  </a:lnTo>
                  <a:lnTo>
                    <a:pt x="29381" y="609179"/>
                  </a:lnTo>
                  <a:lnTo>
                    <a:pt x="33691" y="611425"/>
                  </a:lnTo>
                  <a:lnTo>
                    <a:pt x="34691" y="611149"/>
                  </a:lnTo>
                  <a:lnTo>
                    <a:pt x="35745" y="610310"/>
                  </a:lnTo>
                  <a:lnTo>
                    <a:pt x="34460" y="607087"/>
                  </a:lnTo>
                  <a:lnTo>
                    <a:pt x="33352" y="605633"/>
                  </a:lnTo>
                  <a:lnTo>
                    <a:pt x="32606" y="603448"/>
                  </a:lnTo>
                  <a:lnTo>
                    <a:pt x="35122" y="602856"/>
                  </a:lnTo>
                  <a:lnTo>
                    <a:pt x="36946" y="602986"/>
                  </a:lnTo>
                  <a:lnTo>
                    <a:pt x="38285" y="600525"/>
                  </a:lnTo>
                  <a:lnTo>
                    <a:pt x="37508" y="596532"/>
                  </a:lnTo>
                  <a:lnTo>
                    <a:pt x="35553" y="595301"/>
                  </a:lnTo>
                  <a:lnTo>
                    <a:pt x="33921" y="594763"/>
                  </a:lnTo>
                  <a:lnTo>
                    <a:pt x="30790" y="588455"/>
                  </a:lnTo>
                  <a:lnTo>
                    <a:pt x="27527" y="585178"/>
                  </a:lnTo>
                  <a:lnTo>
                    <a:pt x="21701" y="572477"/>
                  </a:lnTo>
                  <a:lnTo>
                    <a:pt x="19570" y="563691"/>
                  </a:lnTo>
                  <a:lnTo>
                    <a:pt x="17592" y="564530"/>
                  </a:lnTo>
                  <a:lnTo>
                    <a:pt x="16630" y="560691"/>
                  </a:lnTo>
                  <a:lnTo>
                    <a:pt x="15937" y="557037"/>
                  </a:lnTo>
                  <a:lnTo>
                    <a:pt x="15799" y="554352"/>
                  </a:lnTo>
                  <a:lnTo>
                    <a:pt x="12690" y="552814"/>
                  </a:lnTo>
                  <a:lnTo>
                    <a:pt x="12567" y="550921"/>
                  </a:lnTo>
                  <a:lnTo>
                    <a:pt x="12005" y="542459"/>
                  </a:lnTo>
                  <a:lnTo>
                    <a:pt x="8673" y="541321"/>
                  </a:lnTo>
                  <a:lnTo>
                    <a:pt x="6518" y="536551"/>
                  </a:lnTo>
                  <a:lnTo>
                    <a:pt x="6133" y="527481"/>
                  </a:lnTo>
                  <a:lnTo>
                    <a:pt x="3940" y="525827"/>
                  </a:lnTo>
                  <a:lnTo>
                    <a:pt x="2178" y="526289"/>
                  </a:lnTo>
                  <a:lnTo>
                    <a:pt x="2263" y="524035"/>
                  </a:lnTo>
                  <a:lnTo>
                    <a:pt x="2686" y="521912"/>
                  </a:lnTo>
                  <a:lnTo>
                    <a:pt x="1654" y="513465"/>
                  </a:lnTo>
                  <a:lnTo>
                    <a:pt x="1308" y="505718"/>
                  </a:lnTo>
                  <a:lnTo>
                    <a:pt x="477" y="503364"/>
                  </a:lnTo>
                  <a:lnTo>
                    <a:pt x="0" y="500610"/>
                  </a:lnTo>
                  <a:lnTo>
                    <a:pt x="423" y="498225"/>
                  </a:lnTo>
                  <a:lnTo>
                    <a:pt x="1054" y="496849"/>
                  </a:lnTo>
                  <a:lnTo>
                    <a:pt x="3201" y="496487"/>
                  </a:lnTo>
                  <a:lnTo>
                    <a:pt x="5210" y="498595"/>
                  </a:lnTo>
                  <a:lnTo>
                    <a:pt x="6987" y="503903"/>
                  </a:lnTo>
                  <a:lnTo>
                    <a:pt x="8557" y="504595"/>
                  </a:lnTo>
                  <a:lnTo>
                    <a:pt x="10697" y="503211"/>
                  </a:lnTo>
                  <a:lnTo>
                    <a:pt x="12197" y="499341"/>
                  </a:lnTo>
                  <a:lnTo>
                    <a:pt x="13051" y="493517"/>
                  </a:lnTo>
                  <a:lnTo>
                    <a:pt x="14052" y="487940"/>
                  </a:lnTo>
                  <a:lnTo>
                    <a:pt x="12867" y="481955"/>
                  </a:lnTo>
                  <a:lnTo>
                    <a:pt x="11605" y="476678"/>
                  </a:lnTo>
                  <a:lnTo>
                    <a:pt x="11512" y="475124"/>
                  </a:lnTo>
                  <a:lnTo>
                    <a:pt x="14829" y="470647"/>
                  </a:lnTo>
                  <a:lnTo>
                    <a:pt x="15845" y="467000"/>
                  </a:lnTo>
                  <a:lnTo>
                    <a:pt x="16945" y="463516"/>
                  </a:lnTo>
                  <a:lnTo>
                    <a:pt x="18161" y="462331"/>
                  </a:lnTo>
                  <a:lnTo>
                    <a:pt x="19962" y="462062"/>
                  </a:lnTo>
                  <a:lnTo>
                    <a:pt x="22063" y="461408"/>
                  </a:lnTo>
                  <a:lnTo>
                    <a:pt x="24710" y="459069"/>
                  </a:lnTo>
                  <a:lnTo>
                    <a:pt x="27088" y="455930"/>
                  </a:lnTo>
                  <a:lnTo>
                    <a:pt x="28904" y="453046"/>
                  </a:lnTo>
                  <a:lnTo>
                    <a:pt x="29520" y="447322"/>
                  </a:lnTo>
                  <a:lnTo>
                    <a:pt x="29543" y="444437"/>
                  </a:lnTo>
                  <a:lnTo>
                    <a:pt x="30343" y="442291"/>
                  </a:lnTo>
                  <a:lnTo>
                    <a:pt x="31113" y="438091"/>
                  </a:lnTo>
                  <a:lnTo>
                    <a:pt x="30359" y="433937"/>
                  </a:lnTo>
                  <a:lnTo>
                    <a:pt x="28011" y="427613"/>
                  </a:lnTo>
                  <a:lnTo>
                    <a:pt x="25187" y="418666"/>
                  </a:lnTo>
                  <a:lnTo>
                    <a:pt x="24749" y="413758"/>
                  </a:lnTo>
                  <a:lnTo>
                    <a:pt x="26034" y="412843"/>
                  </a:lnTo>
                  <a:lnTo>
                    <a:pt x="28489" y="412028"/>
                  </a:lnTo>
                  <a:lnTo>
                    <a:pt x="33144" y="411789"/>
                  </a:lnTo>
                  <a:lnTo>
                    <a:pt x="33637" y="411212"/>
                  </a:lnTo>
                  <a:lnTo>
                    <a:pt x="34106" y="409050"/>
                  </a:lnTo>
                  <a:lnTo>
                    <a:pt x="35160" y="406119"/>
                  </a:lnTo>
                  <a:lnTo>
                    <a:pt x="36276" y="403981"/>
                  </a:lnTo>
                  <a:lnTo>
                    <a:pt x="37046" y="400911"/>
                  </a:lnTo>
                  <a:lnTo>
                    <a:pt x="37415" y="398127"/>
                  </a:lnTo>
                  <a:lnTo>
                    <a:pt x="34753" y="393919"/>
                  </a:lnTo>
                  <a:lnTo>
                    <a:pt x="31267" y="389595"/>
                  </a:lnTo>
                  <a:lnTo>
                    <a:pt x="28904" y="388157"/>
                  </a:lnTo>
                  <a:lnTo>
                    <a:pt x="24702" y="384510"/>
                  </a:lnTo>
                  <a:lnTo>
                    <a:pt x="21747" y="381456"/>
                  </a:lnTo>
                  <a:lnTo>
                    <a:pt x="23440" y="369755"/>
                  </a:lnTo>
                  <a:lnTo>
                    <a:pt x="24702" y="360978"/>
                  </a:lnTo>
                  <a:lnTo>
                    <a:pt x="24902" y="358839"/>
                  </a:lnTo>
                  <a:lnTo>
                    <a:pt x="24949" y="355516"/>
                  </a:lnTo>
                  <a:lnTo>
                    <a:pt x="20870" y="341246"/>
                  </a:lnTo>
                  <a:lnTo>
                    <a:pt x="21032" y="338053"/>
                  </a:lnTo>
                  <a:lnTo>
                    <a:pt x="21416" y="335168"/>
                  </a:lnTo>
                  <a:lnTo>
                    <a:pt x="20978" y="330237"/>
                  </a:lnTo>
                  <a:lnTo>
                    <a:pt x="20739" y="325814"/>
                  </a:lnTo>
                  <a:lnTo>
                    <a:pt x="21440" y="324468"/>
                  </a:lnTo>
                  <a:lnTo>
                    <a:pt x="23102" y="321960"/>
                  </a:lnTo>
                  <a:lnTo>
                    <a:pt x="21509" y="318067"/>
                  </a:lnTo>
                  <a:lnTo>
                    <a:pt x="21378" y="317744"/>
                  </a:lnTo>
                  <a:lnTo>
                    <a:pt x="18377" y="308067"/>
                  </a:lnTo>
                  <a:lnTo>
                    <a:pt x="22963" y="298412"/>
                  </a:lnTo>
                  <a:lnTo>
                    <a:pt x="22163" y="293389"/>
                  </a:lnTo>
                  <a:lnTo>
                    <a:pt x="24895" y="289735"/>
                  </a:lnTo>
                  <a:lnTo>
                    <a:pt x="29881" y="281334"/>
                  </a:lnTo>
                  <a:lnTo>
                    <a:pt x="32683" y="276580"/>
                  </a:lnTo>
                  <a:lnTo>
                    <a:pt x="33275" y="275749"/>
                  </a:lnTo>
                  <a:lnTo>
                    <a:pt x="35491" y="273657"/>
                  </a:lnTo>
                  <a:lnTo>
                    <a:pt x="39701" y="271172"/>
                  </a:lnTo>
                  <a:lnTo>
                    <a:pt x="44364" y="269957"/>
                  </a:lnTo>
                  <a:lnTo>
                    <a:pt x="46442" y="269972"/>
                  </a:lnTo>
                  <a:lnTo>
                    <a:pt x="54461" y="271657"/>
                  </a:lnTo>
                  <a:lnTo>
                    <a:pt x="60717" y="272964"/>
                  </a:lnTo>
                  <a:lnTo>
                    <a:pt x="61633" y="271649"/>
                  </a:lnTo>
                  <a:lnTo>
                    <a:pt x="62941" y="268949"/>
                  </a:lnTo>
                  <a:lnTo>
                    <a:pt x="64626" y="265095"/>
                  </a:lnTo>
                  <a:lnTo>
                    <a:pt x="64773" y="260794"/>
                  </a:lnTo>
                  <a:lnTo>
                    <a:pt x="64165" y="254455"/>
                  </a:lnTo>
                  <a:lnTo>
                    <a:pt x="63249" y="250647"/>
                  </a:lnTo>
                  <a:lnTo>
                    <a:pt x="58847" y="248163"/>
                  </a:lnTo>
                  <a:lnTo>
                    <a:pt x="54022" y="244755"/>
                  </a:lnTo>
                  <a:lnTo>
                    <a:pt x="59955" y="233900"/>
                  </a:lnTo>
                  <a:lnTo>
                    <a:pt x="64065" y="226315"/>
                  </a:lnTo>
                  <a:lnTo>
                    <a:pt x="69189" y="214830"/>
                  </a:lnTo>
                  <a:lnTo>
                    <a:pt x="70783" y="210022"/>
                  </a:lnTo>
                  <a:lnTo>
                    <a:pt x="71937" y="208106"/>
                  </a:lnTo>
                  <a:lnTo>
                    <a:pt x="73445" y="190182"/>
                  </a:lnTo>
                  <a:lnTo>
                    <a:pt x="74446" y="185128"/>
                  </a:lnTo>
                  <a:lnTo>
                    <a:pt x="75285" y="182474"/>
                  </a:lnTo>
                  <a:lnTo>
                    <a:pt x="75292" y="179751"/>
                  </a:lnTo>
                  <a:lnTo>
                    <a:pt x="74746" y="175143"/>
                  </a:lnTo>
                  <a:lnTo>
                    <a:pt x="73307" y="164680"/>
                  </a:lnTo>
                  <a:lnTo>
                    <a:pt x="81402" y="163380"/>
                  </a:lnTo>
                  <a:lnTo>
                    <a:pt x="84034" y="162642"/>
                  </a:lnTo>
                  <a:lnTo>
                    <a:pt x="86481" y="161388"/>
                  </a:lnTo>
                  <a:lnTo>
                    <a:pt x="91268" y="158126"/>
                  </a:lnTo>
                  <a:lnTo>
                    <a:pt x="93615" y="155233"/>
                  </a:lnTo>
                  <a:lnTo>
                    <a:pt x="92307" y="145325"/>
                  </a:lnTo>
                  <a:lnTo>
                    <a:pt x="95200" y="141956"/>
                  </a:lnTo>
                  <a:lnTo>
                    <a:pt x="102265" y="130155"/>
                  </a:lnTo>
                  <a:lnTo>
                    <a:pt x="109899" y="118762"/>
                  </a:lnTo>
                  <a:lnTo>
                    <a:pt x="113477" y="114423"/>
                  </a:lnTo>
                  <a:lnTo>
                    <a:pt x="113846" y="112300"/>
                  </a:lnTo>
                  <a:lnTo>
                    <a:pt x="114139" y="108877"/>
                  </a:lnTo>
                  <a:lnTo>
                    <a:pt x="112546" y="103476"/>
                  </a:lnTo>
                  <a:lnTo>
                    <a:pt x="110838" y="100122"/>
                  </a:lnTo>
                  <a:lnTo>
                    <a:pt x="107505" y="93745"/>
                  </a:lnTo>
                  <a:lnTo>
                    <a:pt x="108937" y="89275"/>
                  </a:lnTo>
                  <a:lnTo>
                    <a:pt x="111391" y="88406"/>
                  </a:lnTo>
                  <a:lnTo>
                    <a:pt x="114631" y="86644"/>
                  </a:lnTo>
                  <a:lnTo>
                    <a:pt x="117163" y="82806"/>
                  </a:lnTo>
                  <a:lnTo>
                    <a:pt x="117410" y="82313"/>
                  </a:lnTo>
                  <a:lnTo>
                    <a:pt x="121688" y="67112"/>
                  </a:lnTo>
                  <a:lnTo>
                    <a:pt x="130038" y="59342"/>
                  </a:lnTo>
                  <a:lnTo>
                    <a:pt x="133370" y="55088"/>
                  </a:lnTo>
                  <a:lnTo>
                    <a:pt x="138557" y="58289"/>
                  </a:lnTo>
                  <a:lnTo>
                    <a:pt x="146159" y="63104"/>
                  </a:lnTo>
                  <a:lnTo>
                    <a:pt x="149538" y="56019"/>
                  </a:lnTo>
                  <a:lnTo>
                    <a:pt x="150654" y="53381"/>
                  </a:lnTo>
                  <a:lnTo>
                    <a:pt x="151769" y="49488"/>
                  </a:lnTo>
                  <a:lnTo>
                    <a:pt x="151323" y="42718"/>
                  </a:lnTo>
                  <a:lnTo>
                    <a:pt x="151131" y="33879"/>
                  </a:lnTo>
                  <a:lnTo>
                    <a:pt x="151469" y="30310"/>
                  </a:lnTo>
                  <a:lnTo>
                    <a:pt x="154502" y="28717"/>
                  </a:lnTo>
                  <a:lnTo>
                    <a:pt x="156133" y="28310"/>
                  </a:lnTo>
                  <a:lnTo>
                    <a:pt x="164583" y="31987"/>
                  </a:lnTo>
                  <a:lnTo>
                    <a:pt x="166707" y="31925"/>
                  </a:lnTo>
                  <a:lnTo>
                    <a:pt x="170692" y="32418"/>
                  </a:lnTo>
                  <a:lnTo>
                    <a:pt x="175148" y="34025"/>
                  </a:lnTo>
                  <a:lnTo>
                    <a:pt x="184483" y="38303"/>
                  </a:lnTo>
                  <a:lnTo>
                    <a:pt x="188338" y="40064"/>
                  </a:lnTo>
                  <a:lnTo>
                    <a:pt x="190493" y="40403"/>
                  </a:lnTo>
                  <a:lnTo>
                    <a:pt x="192355" y="38418"/>
                  </a:lnTo>
                  <a:lnTo>
                    <a:pt x="196334" y="33302"/>
                  </a:lnTo>
                  <a:lnTo>
                    <a:pt x="190478" y="29502"/>
                  </a:lnTo>
                  <a:lnTo>
                    <a:pt x="194333" y="25648"/>
                  </a:lnTo>
                  <a:lnTo>
                    <a:pt x="196334" y="21748"/>
                  </a:lnTo>
                  <a:lnTo>
                    <a:pt x="198050" y="16940"/>
                  </a:lnTo>
                  <a:lnTo>
                    <a:pt x="198673" y="11293"/>
                  </a:lnTo>
                  <a:lnTo>
                    <a:pt x="198435" y="8247"/>
                  </a:lnTo>
                  <a:lnTo>
                    <a:pt x="197250" y="6162"/>
                  </a:lnTo>
                  <a:lnTo>
                    <a:pt x="193671" y="962"/>
                  </a:lnTo>
                  <a:lnTo>
                    <a:pt x="201774" y="216"/>
                  </a:lnTo>
                  <a:lnTo>
                    <a:pt x="204584" y="0"/>
                  </a:lnTo>
                  <a:lnTo>
                    <a:pt x="210478" y="3431"/>
                  </a:lnTo>
                  <a:lnTo>
                    <a:pt x="210740" y="4177"/>
                  </a:lnTo>
                  <a:lnTo>
                    <a:pt x="210778" y="5962"/>
                  </a:lnTo>
                  <a:lnTo>
                    <a:pt x="210986" y="7808"/>
                  </a:lnTo>
                  <a:lnTo>
                    <a:pt x="216704" y="12478"/>
                  </a:lnTo>
                  <a:lnTo>
                    <a:pt x="218351" y="14947"/>
                  </a:lnTo>
                  <a:lnTo>
                    <a:pt x="221867" y="18686"/>
                  </a:lnTo>
                  <a:lnTo>
                    <a:pt x="222799" y="20701"/>
                  </a:lnTo>
                  <a:lnTo>
                    <a:pt x="226054" y="23055"/>
                  </a:lnTo>
                  <a:lnTo>
                    <a:pt x="228385" y="25571"/>
                  </a:lnTo>
                  <a:lnTo>
                    <a:pt x="231109" y="27602"/>
                  </a:lnTo>
                  <a:lnTo>
                    <a:pt x="234288" y="30756"/>
                  </a:lnTo>
                  <a:lnTo>
                    <a:pt x="238559" y="33264"/>
                  </a:lnTo>
                  <a:lnTo>
                    <a:pt x="242160" y="34079"/>
                  </a:lnTo>
                  <a:lnTo>
                    <a:pt x="251241" y="38364"/>
                  </a:lnTo>
                  <a:lnTo>
                    <a:pt x="252788" y="39749"/>
                  </a:lnTo>
                  <a:lnTo>
                    <a:pt x="255404" y="42726"/>
                  </a:lnTo>
                  <a:lnTo>
                    <a:pt x="258052" y="46157"/>
                  </a:lnTo>
                  <a:lnTo>
                    <a:pt x="259883" y="53188"/>
                  </a:lnTo>
                  <a:lnTo>
                    <a:pt x="262815" y="53550"/>
                  </a:lnTo>
                  <a:lnTo>
                    <a:pt x="263615" y="55958"/>
                  </a:lnTo>
                  <a:lnTo>
                    <a:pt x="266178" y="60073"/>
                  </a:lnTo>
                  <a:lnTo>
                    <a:pt x="269733" y="63697"/>
                  </a:lnTo>
                  <a:lnTo>
                    <a:pt x="269602" y="64912"/>
                  </a:lnTo>
                  <a:lnTo>
                    <a:pt x="266770" y="68235"/>
                  </a:lnTo>
                  <a:lnTo>
                    <a:pt x="266462" y="72728"/>
                  </a:lnTo>
                  <a:lnTo>
                    <a:pt x="266732" y="78444"/>
                  </a:lnTo>
                  <a:lnTo>
                    <a:pt x="267624" y="83090"/>
                  </a:lnTo>
                  <a:lnTo>
                    <a:pt x="267532" y="84444"/>
                  </a:lnTo>
                  <a:lnTo>
                    <a:pt x="266832" y="86044"/>
                  </a:lnTo>
                  <a:lnTo>
                    <a:pt x="265993" y="88544"/>
                  </a:lnTo>
                  <a:lnTo>
                    <a:pt x="265685" y="90722"/>
                  </a:lnTo>
                  <a:lnTo>
                    <a:pt x="265762" y="91783"/>
                  </a:lnTo>
                  <a:lnTo>
                    <a:pt x="266047" y="92368"/>
                  </a:lnTo>
                  <a:lnTo>
                    <a:pt x="267540" y="92414"/>
                  </a:lnTo>
                  <a:lnTo>
                    <a:pt x="270210" y="92929"/>
                  </a:lnTo>
                  <a:lnTo>
                    <a:pt x="271780" y="93891"/>
                  </a:lnTo>
                  <a:lnTo>
                    <a:pt x="272673" y="99176"/>
                  </a:lnTo>
                  <a:lnTo>
                    <a:pt x="272372" y="100191"/>
                  </a:lnTo>
                  <a:lnTo>
                    <a:pt x="270125" y="102576"/>
                  </a:lnTo>
                  <a:lnTo>
                    <a:pt x="269464" y="104469"/>
                  </a:lnTo>
                  <a:lnTo>
                    <a:pt x="269402" y="107238"/>
                  </a:lnTo>
                  <a:lnTo>
                    <a:pt x="269802" y="110284"/>
                  </a:lnTo>
                  <a:lnTo>
                    <a:pt x="270580" y="113677"/>
                  </a:lnTo>
                  <a:lnTo>
                    <a:pt x="272342" y="117300"/>
                  </a:lnTo>
                  <a:lnTo>
                    <a:pt x="274728" y="121077"/>
                  </a:lnTo>
                  <a:lnTo>
                    <a:pt x="276297" y="124170"/>
                  </a:lnTo>
                  <a:lnTo>
                    <a:pt x="277036" y="126339"/>
                  </a:lnTo>
                  <a:lnTo>
                    <a:pt x="277305" y="127862"/>
                  </a:lnTo>
                  <a:lnTo>
                    <a:pt x="276236" y="129770"/>
                  </a:lnTo>
                  <a:lnTo>
                    <a:pt x="275274" y="133532"/>
                  </a:lnTo>
                  <a:lnTo>
                    <a:pt x="275097" y="137825"/>
                  </a:lnTo>
                  <a:lnTo>
                    <a:pt x="274658" y="140617"/>
                  </a:lnTo>
                  <a:lnTo>
                    <a:pt x="272565" y="144456"/>
                  </a:lnTo>
                  <a:lnTo>
                    <a:pt x="271110" y="145810"/>
                  </a:lnTo>
                  <a:lnTo>
                    <a:pt x="270695" y="147825"/>
                  </a:lnTo>
                  <a:lnTo>
                    <a:pt x="270518" y="151202"/>
                  </a:lnTo>
                  <a:lnTo>
                    <a:pt x="270949" y="155310"/>
                  </a:lnTo>
                  <a:lnTo>
                    <a:pt x="271095" y="158080"/>
                  </a:lnTo>
                  <a:lnTo>
                    <a:pt x="271542" y="160072"/>
                  </a:lnTo>
                  <a:lnTo>
                    <a:pt x="272203" y="161372"/>
                  </a:lnTo>
                  <a:lnTo>
                    <a:pt x="275566" y="163657"/>
                  </a:lnTo>
                  <a:lnTo>
                    <a:pt x="277452" y="168334"/>
                  </a:lnTo>
                  <a:lnTo>
                    <a:pt x="278629" y="172081"/>
                  </a:lnTo>
                  <a:lnTo>
                    <a:pt x="281007" y="181797"/>
                  </a:lnTo>
                  <a:close/>
                  <a:moveTo>
                    <a:pt x="160920" y="480247"/>
                  </a:moveTo>
                  <a:lnTo>
                    <a:pt x="160381" y="481655"/>
                  </a:lnTo>
                  <a:lnTo>
                    <a:pt x="159835" y="479932"/>
                  </a:lnTo>
                  <a:lnTo>
                    <a:pt x="160050" y="479593"/>
                  </a:lnTo>
                  <a:lnTo>
                    <a:pt x="160419" y="477893"/>
                  </a:lnTo>
                  <a:lnTo>
                    <a:pt x="161466" y="476963"/>
                  </a:lnTo>
                  <a:lnTo>
                    <a:pt x="163136" y="477524"/>
                  </a:lnTo>
                  <a:lnTo>
                    <a:pt x="163128" y="477947"/>
                  </a:lnTo>
                  <a:lnTo>
                    <a:pt x="161527" y="479324"/>
                  </a:lnTo>
                  <a:lnTo>
                    <a:pt x="160920" y="480247"/>
                  </a:lnTo>
                  <a:close/>
                  <a:moveTo>
                    <a:pt x="157049" y="498849"/>
                  </a:moveTo>
                  <a:lnTo>
                    <a:pt x="156087" y="499249"/>
                  </a:lnTo>
                  <a:lnTo>
                    <a:pt x="155610" y="499126"/>
                  </a:lnTo>
                  <a:lnTo>
                    <a:pt x="156202" y="497179"/>
                  </a:lnTo>
                  <a:lnTo>
                    <a:pt x="156641" y="496341"/>
                  </a:lnTo>
                  <a:lnTo>
                    <a:pt x="158095" y="495556"/>
                  </a:lnTo>
                  <a:lnTo>
                    <a:pt x="158541" y="495695"/>
                  </a:lnTo>
                  <a:lnTo>
                    <a:pt x="157049" y="498849"/>
                  </a:lnTo>
                  <a:close/>
                  <a:moveTo>
                    <a:pt x="173040" y="544452"/>
                  </a:moveTo>
                  <a:lnTo>
                    <a:pt x="172647" y="546983"/>
                  </a:lnTo>
                  <a:lnTo>
                    <a:pt x="171524" y="546790"/>
                  </a:lnTo>
                  <a:lnTo>
                    <a:pt x="170500" y="544921"/>
                  </a:lnTo>
                  <a:lnTo>
                    <a:pt x="172570" y="542067"/>
                  </a:lnTo>
                  <a:lnTo>
                    <a:pt x="175733" y="542221"/>
                  </a:lnTo>
                  <a:lnTo>
                    <a:pt x="176818" y="542821"/>
                  </a:lnTo>
                  <a:lnTo>
                    <a:pt x="173040" y="544452"/>
                  </a:lnTo>
                  <a:close/>
                  <a:moveTo>
                    <a:pt x="171308" y="547967"/>
                  </a:moveTo>
                  <a:lnTo>
                    <a:pt x="169523" y="548929"/>
                  </a:lnTo>
                  <a:lnTo>
                    <a:pt x="168476" y="551783"/>
                  </a:lnTo>
                  <a:lnTo>
                    <a:pt x="167030" y="552268"/>
                  </a:lnTo>
                  <a:lnTo>
                    <a:pt x="165645" y="553214"/>
                  </a:lnTo>
                  <a:lnTo>
                    <a:pt x="165152" y="562184"/>
                  </a:lnTo>
                  <a:lnTo>
                    <a:pt x="167684" y="565576"/>
                  </a:lnTo>
                  <a:lnTo>
                    <a:pt x="166291" y="566053"/>
                  </a:lnTo>
                  <a:lnTo>
                    <a:pt x="165021" y="567069"/>
                  </a:lnTo>
                  <a:lnTo>
                    <a:pt x="164113" y="568569"/>
                  </a:lnTo>
                  <a:lnTo>
                    <a:pt x="163182" y="571792"/>
                  </a:lnTo>
                  <a:lnTo>
                    <a:pt x="159696" y="573615"/>
                  </a:lnTo>
                  <a:lnTo>
                    <a:pt x="158380" y="574961"/>
                  </a:lnTo>
                  <a:lnTo>
                    <a:pt x="156433" y="577954"/>
                  </a:lnTo>
                  <a:lnTo>
                    <a:pt x="155417" y="582285"/>
                  </a:lnTo>
                  <a:lnTo>
                    <a:pt x="153447" y="584131"/>
                  </a:lnTo>
                  <a:lnTo>
                    <a:pt x="151231" y="584570"/>
                  </a:lnTo>
                  <a:lnTo>
                    <a:pt x="152524" y="581031"/>
                  </a:lnTo>
                  <a:lnTo>
                    <a:pt x="154225" y="578139"/>
                  </a:lnTo>
                  <a:lnTo>
                    <a:pt x="152593" y="576146"/>
                  </a:lnTo>
                  <a:lnTo>
                    <a:pt x="151608" y="573030"/>
                  </a:lnTo>
                  <a:lnTo>
                    <a:pt x="150330" y="570630"/>
                  </a:lnTo>
                  <a:lnTo>
                    <a:pt x="151346" y="567946"/>
                  </a:lnTo>
                  <a:lnTo>
                    <a:pt x="150846" y="563545"/>
                  </a:lnTo>
                  <a:lnTo>
                    <a:pt x="151008" y="559230"/>
                  </a:lnTo>
                  <a:lnTo>
                    <a:pt x="152485" y="557053"/>
                  </a:lnTo>
                  <a:lnTo>
                    <a:pt x="154178" y="555276"/>
                  </a:lnTo>
                  <a:lnTo>
                    <a:pt x="156810" y="551175"/>
                  </a:lnTo>
                  <a:lnTo>
                    <a:pt x="159665" y="548190"/>
                  </a:lnTo>
                  <a:lnTo>
                    <a:pt x="163651" y="546852"/>
                  </a:lnTo>
                  <a:lnTo>
                    <a:pt x="165452" y="548090"/>
                  </a:lnTo>
                  <a:lnTo>
                    <a:pt x="166229" y="545375"/>
                  </a:lnTo>
                  <a:lnTo>
                    <a:pt x="167515" y="544752"/>
                  </a:lnTo>
                  <a:lnTo>
                    <a:pt x="168723" y="545383"/>
                  </a:lnTo>
                  <a:lnTo>
                    <a:pt x="171308" y="547967"/>
                  </a:lnTo>
                  <a:close/>
                  <a:moveTo>
                    <a:pt x="116286" y="609225"/>
                  </a:moveTo>
                  <a:lnTo>
                    <a:pt x="115170" y="611179"/>
                  </a:lnTo>
                  <a:lnTo>
                    <a:pt x="114185" y="611041"/>
                  </a:lnTo>
                  <a:lnTo>
                    <a:pt x="113531" y="608433"/>
                  </a:lnTo>
                  <a:lnTo>
                    <a:pt x="113377" y="601709"/>
                  </a:lnTo>
                  <a:lnTo>
                    <a:pt x="113769" y="598371"/>
                  </a:lnTo>
                  <a:lnTo>
                    <a:pt x="118479" y="586278"/>
                  </a:lnTo>
                  <a:lnTo>
                    <a:pt x="120580" y="585285"/>
                  </a:lnTo>
                  <a:lnTo>
                    <a:pt x="123535" y="577823"/>
                  </a:lnTo>
                  <a:lnTo>
                    <a:pt x="124335" y="574484"/>
                  </a:lnTo>
                  <a:lnTo>
                    <a:pt x="125620" y="571477"/>
                  </a:lnTo>
                  <a:lnTo>
                    <a:pt x="126375" y="568777"/>
                  </a:lnTo>
                  <a:lnTo>
                    <a:pt x="127013" y="567684"/>
                  </a:lnTo>
                  <a:lnTo>
                    <a:pt x="128391" y="568192"/>
                  </a:lnTo>
                  <a:lnTo>
                    <a:pt x="129006" y="568692"/>
                  </a:lnTo>
                  <a:lnTo>
                    <a:pt x="127552" y="570261"/>
                  </a:lnTo>
                  <a:lnTo>
                    <a:pt x="127721" y="572300"/>
                  </a:lnTo>
                  <a:lnTo>
                    <a:pt x="127621" y="573138"/>
                  </a:lnTo>
                  <a:lnTo>
                    <a:pt x="123951" y="581977"/>
                  </a:lnTo>
                  <a:lnTo>
                    <a:pt x="122973" y="587685"/>
                  </a:lnTo>
                  <a:lnTo>
                    <a:pt x="121672" y="589078"/>
                  </a:lnTo>
                  <a:lnTo>
                    <a:pt x="116286" y="6092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5" name="Serbest Form 204">
              <a:extLst>
                <a:ext uri="{FF2B5EF4-FFF2-40B4-BE49-F238E27FC236}">
                  <a16:creationId xmlns:a16="http://schemas.microsoft.com/office/drawing/2014/main" id="{5DD1392B-84D7-CFB1-F925-FA92402392B6}"/>
                </a:ext>
              </a:extLst>
            </p:cNvPr>
            <p:cNvSpPr/>
            <p:nvPr/>
          </p:nvSpPr>
          <p:spPr>
            <a:xfrm>
              <a:off x="10236485" y="6463838"/>
              <a:ext cx="7472" cy="3900"/>
            </a:xfrm>
            <a:custGeom>
              <a:avLst/>
              <a:gdLst>
                <a:gd name="csX0" fmla="*/ 6895 w 7472"/>
                <a:gd name="csY0" fmla="*/ 2477 h 3900"/>
                <a:gd name="csX1" fmla="*/ 3663 w 7472"/>
                <a:gd name="csY1" fmla="*/ 3900 h 3900"/>
                <a:gd name="csX2" fmla="*/ 0 w 7472"/>
                <a:gd name="csY2" fmla="*/ 2608 h 3900"/>
                <a:gd name="csX3" fmla="*/ 1185 w 7472"/>
                <a:gd name="csY3" fmla="*/ 508 h 3900"/>
                <a:gd name="csX4" fmla="*/ 3617 w 7472"/>
                <a:gd name="csY4" fmla="*/ 0 h 3900"/>
                <a:gd name="csX5" fmla="*/ 5587 w 7472"/>
                <a:gd name="csY5" fmla="*/ 669 h 3900"/>
                <a:gd name="csX6" fmla="*/ 6703 w 7472"/>
                <a:gd name="csY6" fmla="*/ 1177 h 3900"/>
                <a:gd name="csX7" fmla="*/ 7472 w 7472"/>
                <a:gd name="csY7" fmla="*/ 1754 h 3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472" h="3900">
                  <a:moveTo>
                    <a:pt x="6895" y="2477"/>
                  </a:moveTo>
                  <a:lnTo>
                    <a:pt x="3663" y="3900"/>
                  </a:lnTo>
                  <a:lnTo>
                    <a:pt x="0" y="2608"/>
                  </a:lnTo>
                  <a:lnTo>
                    <a:pt x="1185" y="508"/>
                  </a:lnTo>
                  <a:lnTo>
                    <a:pt x="3617" y="0"/>
                  </a:lnTo>
                  <a:lnTo>
                    <a:pt x="5587" y="669"/>
                  </a:lnTo>
                  <a:lnTo>
                    <a:pt x="6703" y="1177"/>
                  </a:lnTo>
                  <a:lnTo>
                    <a:pt x="7472" y="17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6" name="Serbest Form 205">
              <a:extLst>
                <a:ext uri="{FF2B5EF4-FFF2-40B4-BE49-F238E27FC236}">
                  <a16:creationId xmlns:a16="http://schemas.microsoft.com/office/drawing/2014/main" id="{0AAF343E-1B34-DF75-FD24-1E295893BF25}"/>
                </a:ext>
              </a:extLst>
            </p:cNvPr>
            <p:cNvSpPr/>
            <p:nvPr/>
          </p:nvSpPr>
          <p:spPr>
            <a:xfrm>
              <a:off x="7686607" y="6664474"/>
              <a:ext cx="189092" cy="178219"/>
            </a:xfrm>
            <a:custGeom>
              <a:avLst/>
              <a:gdLst>
                <a:gd name="csX0" fmla="*/ 1093 w 189092"/>
                <a:gd name="csY0" fmla="*/ 1977 h 178219"/>
                <a:gd name="csX1" fmla="*/ 354 w 189092"/>
                <a:gd name="csY1" fmla="*/ 2008 h 178219"/>
                <a:gd name="csX2" fmla="*/ 139 w 189092"/>
                <a:gd name="csY2" fmla="*/ 1831 h 178219"/>
                <a:gd name="csX3" fmla="*/ 0 w 189092"/>
                <a:gd name="csY3" fmla="*/ 1323 h 178219"/>
                <a:gd name="csX4" fmla="*/ 354 w 189092"/>
                <a:gd name="csY4" fmla="*/ 500 h 178219"/>
                <a:gd name="csX5" fmla="*/ 677 w 189092"/>
                <a:gd name="csY5" fmla="*/ 0 h 178219"/>
                <a:gd name="csX6" fmla="*/ 1177 w 189092"/>
                <a:gd name="csY6" fmla="*/ 69 h 178219"/>
                <a:gd name="csX7" fmla="*/ 1855 w 189092"/>
                <a:gd name="csY7" fmla="*/ 646 h 178219"/>
                <a:gd name="csX8" fmla="*/ 2424 w 189092"/>
                <a:gd name="csY8" fmla="*/ 1138 h 178219"/>
                <a:gd name="csX9" fmla="*/ 2116 w 189092"/>
                <a:gd name="csY9" fmla="*/ 1585 h 178219"/>
                <a:gd name="csX10" fmla="*/ 1093 w 189092"/>
                <a:gd name="csY10" fmla="*/ 1977 h 178219"/>
                <a:gd name="csX11" fmla="*/ 188392 w 189092"/>
                <a:gd name="csY11" fmla="*/ 178081 h 178219"/>
                <a:gd name="csX12" fmla="*/ 186445 w 189092"/>
                <a:gd name="csY12" fmla="*/ 178220 h 178219"/>
                <a:gd name="csX13" fmla="*/ 186607 w 189092"/>
                <a:gd name="csY13" fmla="*/ 177166 h 178219"/>
                <a:gd name="csX14" fmla="*/ 188053 w 189092"/>
                <a:gd name="csY14" fmla="*/ 176042 h 178219"/>
                <a:gd name="csX15" fmla="*/ 189031 w 189092"/>
                <a:gd name="csY15" fmla="*/ 176189 h 178219"/>
                <a:gd name="csX16" fmla="*/ 189092 w 189092"/>
                <a:gd name="csY16" fmla="*/ 177481 h 178219"/>
                <a:gd name="csX17" fmla="*/ 188392 w 189092"/>
                <a:gd name="csY17" fmla="*/ 178081 h 178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89092" h="178219">
                  <a:moveTo>
                    <a:pt x="1093" y="1977"/>
                  </a:moveTo>
                  <a:lnTo>
                    <a:pt x="354" y="2008"/>
                  </a:lnTo>
                  <a:lnTo>
                    <a:pt x="139" y="1831"/>
                  </a:lnTo>
                  <a:lnTo>
                    <a:pt x="0" y="1323"/>
                  </a:lnTo>
                  <a:lnTo>
                    <a:pt x="354" y="500"/>
                  </a:lnTo>
                  <a:lnTo>
                    <a:pt x="677" y="0"/>
                  </a:lnTo>
                  <a:lnTo>
                    <a:pt x="1177" y="69"/>
                  </a:lnTo>
                  <a:lnTo>
                    <a:pt x="1855" y="646"/>
                  </a:lnTo>
                  <a:lnTo>
                    <a:pt x="2424" y="1138"/>
                  </a:lnTo>
                  <a:lnTo>
                    <a:pt x="2116" y="1585"/>
                  </a:lnTo>
                  <a:lnTo>
                    <a:pt x="1093" y="1977"/>
                  </a:lnTo>
                  <a:close/>
                  <a:moveTo>
                    <a:pt x="188392" y="178081"/>
                  </a:moveTo>
                  <a:lnTo>
                    <a:pt x="186445" y="178220"/>
                  </a:lnTo>
                  <a:lnTo>
                    <a:pt x="186607" y="177166"/>
                  </a:lnTo>
                  <a:lnTo>
                    <a:pt x="188053" y="176042"/>
                  </a:lnTo>
                  <a:lnTo>
                    <a:pt x="189031" y="176189"/>
                  </a:lnTo>
                  <a:lnTo>
                    <a:pt x="189092" y="177481"/>
                  </a:lnTo>
                  <a:lnTo>
                    <a:pt x="188392" y="1780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7" name="Serbest Form 206">
              <a:extLst>
                <a:ext uri="{FF2B5EF4-FFF2-40B4-BE49-F238E27FC236}">
                  <a16:creationId xmlns:a16="http://schemas.microsoft.com/office/drawing/2014/main" id="{D19AE830-A98C-6337-6045-A042D7C3DFE7}"/>
                </a:ext>
              </a:extLst>
            </p:cNvPr>
            <p:cNvSpPr/>
            <p:nvPr/>
          </p:nvSpPr>
          <p:spPr>
            <a:xfrm>
              <a:off x="8286859" y="5352810"/>
              <a:ext cx="67773" cy="44579"/>
            </a:xfrm>
            <a:custGeom>
              <a:avLst/>
              <a:gdLst>
                <a:gd name="csX0" fmla="*/ 67774 w 67773"/>
                <a:gd name="csY0" fmla="*/ 11401 h 44579"/>
                <a:gd name="csX1" fmla="*/ 65865 w 67773"/>
                <a:gd name="csY1" fmla="*/ 10639 h 44579"/>
                <a:gd name="csX2" fmla="*/ 63564 w 67773"/>
                <a:gd name="csY2" fmla="*/ 10316 h 44579"/>
                <a:gd name="csX3" fmla="*/ 63134 w 67773"/>
                <a:gd name="csY3" fmla="*/ 10731 h 44579"/>
                <a:gd name="csX4" fmla="*/ 62210 w 67773"/>
                <a:gd name="csY4" fmla="*/ 11154 h 44579"/>
                <a:gd name="csX5" fmla="*/ 61741 w 67773"/>
                <a:gd name="csY5" fmla="*/ 11909 h 44579"/>
                <a:gd name="csX6" fmla="*/ 62095 w 67773"/>
                <a:gd name="csY6" fmla="*/ 14862 h 44579"/>
                <a:gd name="csX7" fmla="*/ 61541 w 67773"/>
                <a:gd name="csY7" fmla="*/ 15370 h 44579"/>
                <a:gd name="csX8" fmla="*/ 58924 w 67773"/>
                <a:gd name="csY8" fmla="*/ 15078 h 44579"/>
                <a:gd name="csX9" fmla="*/ 58062 w 67773"/>
                <a:gd name="csY9" fmla="*/ 15416 h 44579"/>
                <a:gd name="csX10" fmla="*/ 56638 w 67773"/>
                <a:gd name="csY10" fmla="*/ 17470 h 44579"/>
                <a:gd name="csX11" fmla="*/ 55184 w 67773"/>
                <a:gd name="csY11" fmla="*/ 18340 h 44579"/>
                <a:gd name="csX12" fmla="*/ 53337 w 67773"/>
                <a:gd name="csY12" fmla="*/ 18955 h 44579"/>
                <a:gd name="csX13" fmla="*/ 51967 w 67773"/>
                <a:gd name="csY13" fmla="*/ 19694 h 44579"/>
                <a:gd name="csX14" fmla="*/ 50236 w 67773"/>
                <a:gd name="csY14" fmla="*/ 20340 h 44579"/>
                <a:gd name="csX15" fmla="*/ 48766 w 67773"/>
                <a:gd name="csY15" fmla="*/ 20732 h 44579"/>
                <a:gd name="csX16" fmla="*/ 48181 w 67773"/>
                <a:gd name="csY16" fmla="*/ 21625 h 44579"/>
                <a:gd name="csX17" fmla="*/ 47827 w 67773"/>
                <a:gd name="csY17" fmla="*/ 22617 h 44579"/>
                <a:gd name="csX18" fmla="*/ 47919 w 67773"/>
                <a:gd name="csY18" fmla="*/ 23571 h 44579"/>
                <a:gd name="csX19" fmla="*/ 49420 w 67773"/>
                <a:gd name="csY19" fmla="*/ 25455 h 44579"/>
                <a:gd name="csX20" fmla="*/ 49620 w 67773"/>
                <a:gd name="csY20" fmla="*/ 27463 h 44579"/>
                <a:gd name="csX21" fmla="*/ 49459 w 67773"/>
                <a:gd name="csY21" fmla="*/ 29917 h 44579"/>
                <a:gd name="csX22" fmla="*/ 49112 w 67773"/>
                <a:gd name="csY22" fmla="*/ 31225 h 44579"/>
                <a:gd name="csX23" fmla="*/ 48520 w 67773"/>
                <a:gd name="csY23" fmla="*/ 32094 h 44579"/>
                <a:gd name="csX24" fmla="*/ 44834 w 67773"/>
                <a:gd name="csY24" fmla="*/ 33218 h 44579"/>
                <a:gd name="csX25" fmla="*/ 41009 w 67773"/>
                <a:gd name="csY25" fmla="*/ 35225 h 44579"/>
                <a:gd name="csX26" fmla="*/ 40924 w 67773"/>
                <a:gd name="csY26" fmla="*/ 35687 h 44579"/>
                <a:gd name="csX27" fmla="*/ 42672 w 67773"/>
                <a:gd name="csY27" fmla="*/ 37464 h 44579"/>
                <a:gd name="csX28" fmla="*/ 42741 w 67773"/>
                <a:gd name="csY28" fmla="*/ 37910 h 44579"/>
                <a:gd name="csX29" fmla="*/ 41294 w 67773"/>
                <a:gd name="csY29" fmla="*/ 38918 h 44579"/>
                <a:gd name="csX30" fmla="*/ 41155 w 67773"/>
                <a:gd name="csY30" fmla="*/ 39933 h 44579"/>
                <a:gd name="csX31" fmla="*/ 41317 w 67773"/>
                <a:gd name="csY31" fmla="*/ 41103 h 44579"/>
                <a:gd name="csX32" fmla="*/ 42086 w 67773"/>
                <a:gd name="csY32" fmla="*/ 42311 h 44579"/>
                <a:gd name="csX33" fmla="*/ 42363 w 67773"/>
                <a:gd name="csY33" fmla="*/ 43395 h 44579"/>
                <a:gd name="csX34" fmla="*/ 40263 w 67773"/>
                <a:gd name="csY34" fmla="*/ 44180 h 44579"/>
                <a:gd name="csX35" fmla="*/ 37415 w 67773"/>
                <a:gd name="csY35" fmla="*/ 43887 h 44579"/>
                <a:gd name="csX36" fmla="*/ 34045 w 67773"/>
                <a:gd name="csY36" fmla="*/ 42387 h 44579"/>
                <a:gd name="csX37" fmla="*/ 32867 w 67773"/>
                <a:gd name="csY37" fmla="*/ 42603 h 44579"/>
                <a:gd name="csX38" fmla="*/ 31728 w 67773"/>
                <a:gd name="csY38" fmla="*/ 43387 h 44579"/>
                <a:gd name="csX39" fmla="*/ 30559 w 67773"/>
                <a:gd name="csY39" fmla="*/ 43049 h 44579"/>
                <a:gd name="csX40" fmla="*/ 29274 w 67773"/>
                <a:gd name="csY40" fmla="*/ 42118 h 44579"/>
                <a:gd name="csX41" fmla="*/ 27457 w 67773"/>
                <a:gd name="csY41" fmla="*/ 40187 h 44579"/>
                <a:gd name="csX42" fmla="*/ 26572 w 67773"/>
                <a:gd name="csY42" fmla="*/ 38995 h 44579"/>
                <a:gd name="csX43" fmla="*/ 26211 w 67773"/>
                <a:gd name="csY43" fmla="*/ 37733 h 44579"/>
                <a:gd name="csX44" fmla="*/ 25718 w 67773"/>
                <a:gd name="csY44" fmla="*/ 37549 h 44579"/>
                <a:gd name="csX45" fmla="*/ 24964 w 67773"/>
                <a:gd name="csY45" fmla="*/ 37918 h 44579"/>
                <a:gd name="csX46" fmla="*/ 24341 w 67773"/>
                <a:gd name="csY46" fmla="*/ 39456 h 44579"/>
                <a:gd name="csX47" fmla="*/ 22663 w 67773"/>
                <a:gd name="csY47" fmla="*/ 42203 h 44579"/>
                <a:gd name="csX48" fmla="*/ 21417 w 67773"/>
                <a:gd name="csY48" fmla="*/ 42949 h 44579"/>
                <a:gd name="csX49" fmla="*/ 19547 w 67773"/>
                <a:gd name="csY49" fmla="*/ 42787 h 44579"/>
                <a:gd name="csX50" fmla="*/ 16915 w 67773"/>
                <a:gd name="csY50" fmla="*/ 42834 h 44579"/>
                <a:gd name="csX51" fmla="*/ 15275 w 67773"/>
                <a:gd name="csY51" fmla="*/ 43064 h 44579"/>
                <a:gd name="csX52" fmla="*/ 13275 w 67773"/>
                <a:gd name="csY52" fmla="*/ 42095 h 44579"/>
                <a:gd name="csX53" fmla="*/ 12790 w 67773"/>
                <a:gd name="csY53" fmla="*/ 42280 h 44579"/>
                <a:gd name="csX54" fmla="*/ 12790 w 67773"/>
                <a:gd name="csY54" fmla="*/ 42918 h 44579"/>
                <a:gd name="csX55" fmla="*/ 12043 w 67773"/>
                <a:gd name="csY55" fmla="*/ 43918 h 44579"/>
                <a:gd name="csX56" fmla="*/ 10812 w 67773"/>
                <a:gd name="csY56" fmla="*/ 44580 h 44579"/>
                <a:gd name="csX57" fmla="*/ 5125 w 67773"/>
                <a:gd name="csY57" fmla="*/ 43095 h 44579"/>
                <a:gd name="csX58" fmla="*/ 4317 w 67773"/>
                <a:gd name="csY58" fmla="*/ 41864 h 44579"/>
                <a:gd name="csX59" fmla="*/ 5602 w 67773"/>
                <a:gd name="csY59" fmla="*/ 41280 h 44579"/>
                <a:gd name="csX60" fmla="*/ 7380 w 67773"/>
                <a:gd name="csY60" fmla="*/ 39687 h 44579"/>
                <a:gd name="csX61" fmla="*/ 8588 w 67773"/>
                <a:gd name="csY61" fmla="*/ 39864 h 44579"/>
                <a:gd name="csX62" fmla="*/ 10081 w 67773"/>
                <a:gd name="csY62" fmla="*/ 39526 h 44579"/>
                <a:gd name="csX63" fmla="*/ 10728 w 67773"/>
                <a:gd name="csY63" fmla="*/ 38849 h 44579"/>
                <a:gd name="csX64" fmla="*/ 9789 w 67773"/>
                <a:gd name="csY64" fmla="*/ 36833 h 44579"/>
                <a:gd name="csX65" fmla="*/ 7418 w 67773"/>
                <a:gd name="csY65" fmla="*/ 34341 h 44579"/>
                <a:gd name="csX66" fmla="*/ 6164 w 67773"/>
                <a:gd name="csY66" fmla="*/ 33395 h 44579"/>
                <a:gd name="csX67" fmla="*/ 4432 w 67773"/>
                <a:gd name="csY67" fmla="*/ 32764 h 44579"/>
                <a:gd name="csX68" fmla="*/ 4140 w 67773"/>
                <a:gd name="csY68" fmla="*/ 32094 h 44579"/>
                <a:gd name="csX69" fmla="*/ 5094 w 67773"/>
                <a:gd name="csY69" fmla="*/ 28148 h 44579"/>
                <a:gd name="csX70" fmla="*/ 4802 w 67773"/>
                <a:gd name="csY70" fmla="*/ 27586 h 44579"/>
                <a:gd name="csX71" fmla="*/ 2832 w 67773"/>
                <a:gd name="csY71" fmla="*/ 27771 h 44579"/>
                <a:gd name="csX72" fmla="*/ 2371 w 67773"/>
                <a:gd name="csY72" fmla="*/ 27363 h 44579"/>
                <a:gd name="csX73" fmla="*/ 2208 w 67773"/>
                <a:gd name="csY73" fmla="*/ 26679 h 44579"/>
                <a:gd name="csX74" fmla="*/ 2340 w 67773"/>
                <a:gd name="csY74" fmla="*/ 25740 h 44579"/>
                <a:gd name="csX75" fmla="*/ 3671 w 67773"/>
                <a:gd name="csY75" fmla="*/ 24194 h 44579"/>
                <a:gd name="csX76" fmla="*/ 5148 w 67773"/>
                <a:gd name="csY76" fmla="*/ 22832 h 44579"/>
                <a:gd name="csX77" fmla="*/ 5548 w 67773"/>
                <a:gd name="csY77" fmla="*/ 22071 h 44579"/>
                <a:gd name="csX78" fmla="*/ 5494 w 67773"/>
                <a:gd name="csY78" fmla="*/ 21463 h 44579"/>
                <a:gd name="csX79" fmla="*/ 3594 w 67773"/>
                <a:gd name="csY79" fmla="*/ 20863 h 44579"/>
                <a:gd name="csX80" fmla="*/ 2455 w 67773"/>
                <a:gd name="csY80" fmla="*/ 20240 h 44579"/>
                <a:gd name="csX81" fmla="*/ 1547 w 67773"/>
                <a:gd name="csY81" fmla="*/ 20024 h 44579"/>
                <a:gd name="csX82" fmla="*/ 923 w 67773"/>
                <a:gd name="csY82" fmla="*/ 20370 h 44579"/>
                <a:gd name="csX83" fmla="*/ 470 w 67773"/>
                <a:gd name="csY83" fmla="*/ 19978 h 44579"/>
                <a:gd name="csX84" fmla="*/ 0 w 67773"/>
                <a:gd name="csY84" fmla="*/ 18840 h 44579"/>
                <a:gd name="csX85" fmla="*/ 462 w 67773"/>
                <a:gd name="csY85" fmla="*/ 17093 h 44579"/>
                <a:gd name="csX86" fmla="*/ 2170 w 67773"/>
                <a:gd name="csY86" fmla="*/ 15486 h 44579"/>
                <a:gd name="csX87" fmla="*/ 4002 w 67773"/>
                <a:gd name="csY87" fmla="*/ 14055 h 44579"/>
                <a:gd name="csX88" fmla="*/ 5595 w 67773"/>
                <a:gd name="csY88" fmla="*/ 13008 h 44579"/>
                <a:gd name="csX89" fmla="*/ 6510 w 67773"/>
                <a:gd name="csY89" fmla="*/ 12562 h 44579"/>
                <a:gd name="csX90" fmla="*/ 6949 w 67773"/>
                <a:gd name="csY90" fmla="*/ 10762 h 44579"/>
                <a:gd name="csX91" fmla="*/ 7904 w 67773"/>
                <a:gd name="csY91" fmla="*/ 10954 h 44579"/>
                <a:gd name="csX92" fmla="*/ 9789 w 67773"/>
                <a:gd name="csY92" fmla="*/ 11047 h 44579"/>
                <a:gd name="csX93" fmla="*/ 11897 w 67773"/>
                <a:gd name="csY93" fmla="*/ 11454 h 44579"/>
                <a:gd name="csX94" fmla="*/ 13852 w 67773"/>
                <a:gd name="csY94" fmla="*/ 11962 h 44579"/>
                <a:gd name="csX95" fmla="*/ 15583 w 67773"/>
                <a:gd name="csY95" fmla="*/ 12593 h 44579"/>
                <a:gd name="csX96" fmla="*/ 19200 w 67773"/>
                <a:gd name="csY96" fmla="*/ 13255 h 44579"/>
                <a:gd name="csX97" fmla="*/ 22502 w 67773"/>
                <a:gd name="csY97" fmla="*/ 13655 h 44579"/>
                <a:gd name="csX98" fmla="*/ 23495 w 67773"/>
                <a:gd name="csY98" fmla="*/ 14024 h 44579"/>
                <a:gd name="csX99" fmla="*/ 24302 w 67773"/>
                <a:gd name="csY99" fmla="*/ 13993 h 44579"/>
                <a:gd name="csX100" fmla="*/ 25310 w 67773"/>
                <a:gd name="csY100" fmla="*/ 14532 h 44579"/>
                <a:gd name="csX101" fmla="*/ 25895 w 67773"/>
                <a:gd name="csY101" fmla="*/ 14116 h 44579"/>
                <a:gd name="csX102" fmla="*/ 26326 w 67773"/>
                <a:gd name="csY102" fmla="*/ 13401 h 44579"/>
                <a:gd name="csX103" fmla="*/ 28119 w 67773"/>
                <a:gd name="csY103" fmla="*/ 12539 h 44579"/>
                <a:gd name="csX104" fmla="*/ 29774 w 67773"/>
                <a:gd name="csY104" fmla="*/ 11424 h 44579"/>
                <a:gd name="csX105" fmla="*/ 30936 w 67773"/>
                <a:gd name="csY105" fmla="*/ 10008 h 44579"/>
                <a:gd name="csX106" fmla="*/ 31590 w 67773"/>
                <a:gd name="csY106" fmla="*/ 8885 h 44579"/>
                <a:gd name="csX107" fmla="*/ 32729 w 67773"/>
                <a:gd name="csY107" fmla="*/ 8085 h 44579"/>
                <a:gd name="csX108" fmla="*/ 33937 w 67773"/>
                <a:gd name="csY108" fmla="*/ 7854 h 44579"/>
                <a:gd name="csX109" fmla="*/ 35045 w 67773"/>
                <a:gd name="csY109" fmla="*/ 7454 h 44579"/>
                <a:gd name="csX110" fmla="*/ 39716 w 67773"/>
                <a:gd name="csY110" fmla="*/ 6923 h 44579"/>
                <a:gd name="csX111" fmla="*/ 44518 w 67773"/>
                <a:gd name="csY111" fmla="*/ 7347 h 44579"/>
                <a:gd name="csX112" fmla="*/ 46804 w 67773"/>
                <a:gd name="csY112" fmla="*/ 6554 h 44579"/>
                <a:gd name="csX113" fmla="*/ 48689 w 67773"/>
                <a:gd name="csY113" fmla="*/ 5185 h 44579"/>
                <a:gd name="csX114" fmla="*/ 51452 w 67773"/>
                <a:gd name="csY114" fmla="*/ 4800 h 44579"/>
                <a:gd name="csX115" fmla="*/ 51591 w 67773"/>
                <a:gd name="csY115" fmla="*/ 4777 h 44579"/>
                <a:gd name="csX116" fmla="*/ 55707 w 67773"/>
                <a:gd name="csY116" fmla="*/ 5839 h 44579"/>
                <a:gd name="csX117" fmla="*/ 56023 w 67773"/>
                <a:gd name="csY117" fmla="*/ 5223 h 44579"/>
                <a:gd name="csX118" fmla="*/ 56200 w 67773"/>
                <a:gd name="csY118" fmla="*/ 4947 h 44579"/>
                <a:gd name="csX119" fmla="*/ 56123 w 67773"/>
                <a:gd name="csY119" fmla="*/ 1954 h 44579"/>
                <a:gd name="csX120" fmla="*/ 57431 w 67773"/>
                <a:gd name="csY120" fmla="*/ 585 h 44579"/>
                <a:gd name="csX121" fmla="*/ 58632 w 67773"/>
                <a:gd name="csY121" fmla="*/ 0 h 44579"/>
                <a:gd name="csX122" fmla="*/ 62749 w 67773"/>
                <a:gd name="csY122" fmla="*/ 192 h 44579"/>
                <a:gd name="csX123" fmla="*/ 63287 w 67773"/>
                <a:gd name="csY123" fmla="*/ 1115 h 44579"/>
                <a:gd name="csX124" fmla="*/ 63503 w 67773"/>
                <a:gd name="csY124" fmla="*/ 2546 h 44579"/>
                <a:gd name="csX125" fmla="*/ 63872 w 67773"/>
                <a:gd name="csY125" fmla="*/ 4462 h 44579"/>
                <a:gd name="csX126" fmla="*/ 64557 w 67773"/>
                <a:gd name="csY126" fmla="*/ 4985 h 44579"/>
                <a:gd name="csX127" fmla="*/ 64934 w 67773"/>
                <a:gd name="csY127" fmla="*/ 5739 h 44579"/>
                <a:gd name="csX128" fmla="*/ 64858 w 67773"/>
                <a:gd name="csY128" fmla="*/ 7062 h 44579"/>
                <a:gd name="csX129" fmla="*/ 65665 w 67773"/>
                <a:gd name="csY129" fmla="*/ 8047 h 44579"/>
                <a:gd name="csX130" fmla="*/ 67543 w 67773"/>
                <a:gd name="csY130" fmla="*/ 10708 h 445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</a:cxnLst>
              <a:rect l="l" t="t" r="r" b="b"/>
              <a:pathLst>
                <a:path w="67773" h="44579">
                  <a:moveTo>
                    <a:pt x="67774" y="11401"/>
                  </a:moveTo>
                  <a:lnTo>
                    <a:pt x="65865" y="10639"/>
                  </a:lnTo>
                  <a:lnTo>
                    <a:pt x="63564" y="10316"/>
                  </a:lnTo>
                  <a:lnTo>
                    <a:pt x="63134" y="10731"/>
                  </a:lnTo>
                  <a:lnTo>
                    <a:pt x="62210" y="11154"/>
                  </a:lnTo>
                  <a:lnTo>
                    <a:pt x="61741" y="11909"/>
                  </a:lnTo>
                  <a:lnTo>
                    <a:pt x="62095" y="14862"/>
                  </a:lnTo>
                  <a:lnTo>
                    <a:pt x="61541" y="15370"/>
                  </a:lnTo>
                  <a:lnTo>
                    <a:pt x="58924" y="15078"/>
                  </a:lnTo>
                  <a:lnTo>
                    <a:pt x="58062" y="15416"/>
                  </a:lnTo>
                  <a:lnTo>
                    <a:pt x="56638" y="17470"/>
                  </a:lnTo>
                  <a:lnTo>
                    <a:pt x="55184" y="18340"/>
                  </a:lnTo>
                  <a:lnTo>
                    <a:pt x="53337" y="18955"/>
                  </a:lnTo>
                  <a:lnTo>
                    <a:pt x="51967" y="19694"/>
                  </a:lnTo>
                  <a:lnTo>
                    <a:pt x="50236" y="20340"/>
                  </a:lnTo>
                  <a:lnTo>
                    <a:pt x="48766" y="20732"/>
                  </a:lnTo>
                  <a:lnTo>
                    <a:pt x="48181" y="21625"/>
                  </a:lnTo>
                  <a:lnTo>
                    <a:pt x="47827" y="22617"/>
                  </a:lnTo>
                  <a:lnTo>
                    <a:pt x="47919" y="23571"/>
                  </a:lnTo>
                  <a:lnTo>
                    <a:pt x="49420" y="25455"/>
                  </a:lnTo>
                  <a:lnTo>
                    <a:pt x="49620" y="27463"/>
                  </a:lnTo>
                  <a:lnTo>
                    <a:pt x="49459" y="29917"/>
                  </a:lnTo>
                  <a:lnTo>
                    <a:pt x="49112" y="31225"/>
                  </a:lnTo>
                  <a:lnTo>
                    <a:pt x="48520" y="32094"/>
                  </a:lnTo>
                  <a:lnTo>
                    <a:pt x="44834" y="33218"/>
                  </a:lnTo>
                  <a:lnTo>
                    <a:pt x="41009" y="35225"/>
                  </a:lnTo>
                  <a:lnTo>
                    <a:pt x="40924" y="35687"/>
                  </a:lnTo>
                  <a:lnTo>
                    <a:pt x="42672" y="37464"/>
                  </a:lnTo>
                  <a:lnTo>
                    <a:pt x="42741" y="37910"/>
                  </a:lnTo>
                  <a:lnTo>
                    <a:pt x="41294" y="38918"/>
                  </a:lnTo>
                  <a:lnTo>
                    <a:pt x="41155" y="39933"/>
                  </a:lnTo>
                  <a:lnTo>
                    <a:pt x="41317" y="41103"/>
                  </a:lnTo>
                  <a:lnTo>
                    <a:pt x="42086" y="42311"/>
                  </a:lnTo>
                  <a:lnTo>
                    <a:pt x="42363" y="43395"/>
                  </a:lnTo>
                  <a:lnTo>
                    <a:pt x="40263" y="44180"/>
                  </a:lnTo>
                  <a:lnTo>
                    <a:pt x="37415" y="43887"/>
                  </a:lnTo>
                  <a:lnTo>
                    <a:pt x="34045" y="42387"/>
                  </a:lnTo>
                  <a:lnTo>
                    <a:pt x="32867" y="42603"/>
                  </a:lnTo>
                  <a:lnTo>
                    <a:pt x="31728" y="43387"/>
                  </a:lnTo>
                  <a:lnTo>
                    <a:pt x="30559" y="43049"/>
                  </a:lnTo>
                  <a:lnTo>
                    <a:pt x="29274" y="42118"/>
                  </a:lnTo>
                  <a:lnTo>
                    <a:pt x="27457" y="40187"/>
                  </a:lnTo>
                  <a:lnTo>
                    <a:pt x="26572" y="38995"/>
                  </a:lnTo>
                  <a:lnTo>
                    <a:pt x="26211" y="37733"/>
                  </a:lnTo>
                  <a:lnTo>
                    <a:pt x="25718" y="37549"/>
                  </a:lnTo>
                  <a:lnTo>
                    <a:pt x="24964" y="37918"/>
                  </a:lnTo>
                  <a:lnTo>
                    <a:pt x="24341" y="39456"/>
                  </a:lnTo>
                  <a:lnTo>
                    <a:pt x="22663" y="42203"/>
                  </a:lnTo>
                  <a:lnTo>
                    <a:pt x="21417" y="42949"/>
                  </a:lnTo>
                  <a:lnTo>
                    <a:pt x="19547" y="42787"/>
                  </a:lnTo>
                  <a:lnTo>
                    <a:pt x="16915" y="42834"/>
                  </a:lnTo>
                  <a:lnTo>
                    <a:pt x="15275" y="43064"/>
                  </a:lnTo>
                  <a:lnTo>
                    <a:pt x="13275" y="42095"/>
                  </a:lnTo>
                  <a:lnTo>
                    <a:pt x="12790" y="42280"/>
                  </a:lnTo>
                  <a:lnTo>
                    <a:pt x="12790" y="42918"/>
                  </a:lnTo>
                  <a:lnTo>
                    <a:pt x="12043" y="43918"/>
                  </a:lnTo>
                  <a:lnTo>
                    <a:pt x="10812" y="44580"/>
                  </a:lnTo>
                  <a:lnTo>
                    <a:pt x="5125" y="43095"/>
                  </a:lnTo>
                  <a:lnTo>
                    <a:pt x="4317" y="41864"/>
                  </a:lnTo>
                  <a:lnTo>
                    <a:pt x="5602" y="41280"/>
                  </a:lnTo>
                  <a:lnTo>
                    <a:pt x="7380" y="39687"/>
                  </a:lnTo>
                  <a:lnTo>
                    <a:pt x="8588" y="39864"/>
                  </a:lnTo>
                  <a:lnTo>
                    <a:pt x="10081" y="39526"/>
                  </a:lnTo>
                  <a:lnTo>
                    <a:pt x="10728" y="38849"/>
                  </a:lnTo>
                  <a:lnTo>
                    <a:pt x="9789" y="36833"/>
                  </a:lnTo>
                  <a:lnTo>
                    <a:pt x="7418" y="34341"/>
                  </a:lnTo>
                  <a:lnTo>
                    <a:pt x="6164" y="33395"/>
                  </a:lnTo>
                  <a:lnTo>
                    <a:pt x="4432" y="32764"/>
                  </a:lnTo>
                  <a:lnTo>
                    <a:pt x="4140" y="32094"/>
                  </a:lnTo>
                  <a:lnTo>
                    <a:pt x="5094" y="28148"/>
                  </a:lnTo>
                  <a:lnTo>
                    <a:pt x="4802" y="27586"/>
                  </a:lnTo>
                  <a:lnTo>
                    <a:pt x="2832" y="27771"/>
                  </a:lnTo>
                  <a:lnTo>
                    <a:pt x="2371" y="27363"/>
                  </a:lnTo>
                  <a:lnTo>
                    <a:pt x="2208" y="26679"/>
                  </a:lnTo>
                  <a:lnTo>
                    <a:pt x="2340" y="25740"/>
                  </a:lnTo>
                  <a:lnTo>
                    <a:pt x="3671" y="24194"/>
                  </a:lnTo>
                  <a:lnTo>
                    <a:pt x="5148" y="22832"/>
                  </a:lnTo>
                  <a:lnTo>
                    <a:pt x="5548" y="22071"/>
                  </a:lnTo>
                  <a:lnTo>
                    <a:pt x="5494" y="21463"/>
                  </a:lnTo>
                  <a:lnTo>
                    <a:pt x="3594" y="20863"/>
                  </a:lnTo>
                  <a:lnTo>
                    <a:pt x="2455" y="20240"/>
                  </a:lnTo>
                  <a:lnTo>
                    <a:pt x="1547" y="20024"/>
                  </a:lnTo>
                  <a:lnTo>
                    <a:pt x="923" y="20370"/>
                  </a:lnTo>
                  <a:lnTo>
                    <a:pt x="470" y="19978"/>
                  </a:lnTo>
                  <a:lnTo>
                    <a:pt x="0" y="18840"/>
                  </a:lnTo>
                  <a:lnTo>
                    <a:pt x="462" y="17093"/>
                  </a:lnTo>
                  <a:lnTo>
                    <a:pt x="2170" y="15486"/>
                  </a:lnTo>
                  <a:lnTo>
                    <a:pt x="4002" y="14055"/>
                  </a:lnTo>
                  <a:lnTo>
                    <a:pt x="5595" y="13008"/>
                  </a:lnTo>
                  <a:lnTo>
                    <a:pt x="6510" y="12562"/>
                  </a:lnTo>
                  <a:lnTo>
                    <a:pt x="6949" y="10762"/>
                  </a:lnTo>
                  <a:lnTo>
                    <a:pt x="7904" y="10954"/>
                  </a:lnTo>
                  <a:lnTo>
                    <a:pt x="9789" y="11047"/>
                  </a:lnTo>
                  <a:lnTo>
                    <a:pt x="11897" y="11454"/>
                  </a:lnTo>
                  <a:lnTo>
                    <a:pt x="13852" y="11962"/>
                  </a:lnTo>
                  <a:lnTo>
                    <a:pt x="15583" y="12593"/>
                  </a:lnTo>
                  <a:lnTo>
                    <a:pt x="19200" y="13255"/>
                  </a:lnTo>
                  <a:lnTo>
                    <a:pt x="22502" y="13655"/>
                  </a:lnTo>
                  <a:lnTo>
                    <a:pt x="23495" y="14024"/>
                  </a:lnTo>
                  <a:lnTo>
                    <a:pt x="24302" y="13993"/>
                  </a:lnTo>
                  <a:lnTo>
                    <a:pt x="25310" y="14532"/>
                  </a:lnTo>
                  <a:lnTo>
                    <a:pt x="25895" y="14116"/>
                  </a:lnTo>
                  <a:lnTo>
                    <a:pt x="26326" y="13401"/>
                  </a:lnTo>
                  <a:lnTo>
                    <a:pt x="28119" y="12539"/>
                  </a:lnTo>
                  <a:lnTo>
                    <a:pt x="29774" y="11424"/>
                  </a:lnTo>
                  <a:lnTo>
                    <a:pt x="30936" y="10008"/>
                  </a:lnTo>
                  <a:lnTo>
                    <a:pt x="31590" y="8885"/>
                  </a:lnTo>
                  <a:lnTo>
                    <a:pt x="32729" y="8085"/>
                  </a:lnTo>
                  <a:lnTo>
                    <a:pt x="33937" y="7854"/>
                  </a:lnTo>
                  <a:lnTo>
                    <a:pt x="35045" y="7454"/>
                  </a:lnTo>
                  <a:lnTo>
                    <a:pt x="39716" y="6923"/>
                  </a:lnTo>
                  <a:lnTo>
                    <a:pt x="44518" y="7347"/>
                  </a:lnTo>
                  <a:lnTo>
                    <a:pt x="46804" y="6554"/>
                  </a:lnTo>
                  <a:lnTo>
                    <a:pt x="48689" y="5185"/>
                  </a:lnTo>
                  <a:lnTo>
                    <a:pt x="51452" y="4800"/>
                  </a:lnTo>
                  <a:lnTo>
                    <a:pt x="51591" y="4777"/>
                  </a:lnTo>
                  <a:lnTo>
                    <a:pt x="55707" y="5839"/>
                  </a:lnTo>
                  <a:lnTo>
                    <a:pt x="56023" y="5223"/>
                  </a:lnTo>
                  <a:lnTo>
                    <a:pt x="56200" y="4947"/>
                  </a:lnTo>
                  <a:lnTo>
                    <a:pt x="56123" y="1954"/>
                  </a:lnTo>
                  <a:lnTo>
                    <a:pt x="57431" y="585"/>
                  </a:lnTo>
                  <a:lnTo>
                    <a:pt x="58632" y="0"/>
                  </a:lnTo>
                  <a:lnTo>
                    <a:pt x="62749" y="192"/>
                  </a:lnTo>
                  <a:lnTo>
                    <a:pt x="63287" y="1115"/>
                  </a:lnTo>
                  <a:lnTo>
                    <a:pt x="63503" y="2546"/>
                  </a:lnTo>
                  <a:lnTo>
                    <a:pt x="63872" y="4462"/>
                  </a:lnTo>
                  <a:lnTo>
                    <a:pt x="64557" y="4985"/>
                  </a:lnTo>
                  <a:lnTo>
                    <a:pt x="64934" y="5739"/>
                  </a:lnTo>
                  <a:lnTo>
                    <a:pt x="64858" y="7062"/>
                  </a:lnTo>
                  <a:lnTo>
                    <a:pt x="65665" y="8047"/>
                  </a:lnTo>
                  <a:lnTo>
                    <a:pt x="67543" y="107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8" name="Serbest Form 207">
              <a:extLst>
                <a:ext uri="{FF2B5EF4-FFF2-40B4-BE49-F238E27FC236}">
                  <a16:creationId xmlns:a16="http://schemas.microsoft.com/office/drawing/2014/main" id="{A9C955A7-2BEF-EB8F-D7E5-9FEA015E7EF0}"/>
                </a:ext>
              </a:extLst>
            </p:cNvPr>
            <p:cNvSpPr/>
            <p:nvPr/>
          </p:nvSpPr>
          <p:spPr>
            <a:xfrm>
              <a:off x="7801415" y="3428551"/>
              <a:ext cx="922799" cy="873796"/>
            </a:xfrm>
            <a:custGeom>
              <a:avLst/>
              <a:gdLst>
                <a:gd name="csX0" fmla="*/ 3140 w 922799"/>
                <a:gd name="csY0" fmla="*/ 873374 h 873796"/>
                <a:gd name="csX1" fmla="*/ 1147 w 922799"/>
                <a:gd name="csY1" fmla="*/ 873797 h 873796"/>
                <a:gd name="csX2" fmla="*/ 0 w 922799"/>
                <a:gd name="csY2" fmla="*/ 872335 h 873796"/>
                <a:gd name="csX3" fmla="*/ 2901 w 922799"/>
                <a:gd name="csY3" fmla="*/ 868319 h 873796"/>
                <a:gd name="csX4" fmla="*/ 12490 w 922799"/>
                <a:gd name="csY4" fmla="*/ 860727 h 873796"/>
                <a:gd name="csX5" fmla="*/ 16314 w 922799"/>
                <a:gd name="csY5" fmla="*/ 853441 h 873796"/>
                <a:gd name="csX6" fmla="*/ 23702 w 922799"/>
                <a:gd name="csY6" fmla="*/ 850926 h 873796"/>
                <a:gd name="csX7" fmla="*/ 24187 w 922799"/>
                <a:gd name="csY7" fmla="*/ 854988 h 873796"/>
                <a:gd name="csX8" fmla="*/ 23686 w 922799"/>
                <a:gd name="csY8" fmla="*/ 860019 h 873796"/>
                <a:gd name="csX9" fmla="*/ 17199 w 922799"/>
                <a:gd name="csY9" fmla="*/ 864004 h 873796"/>
                <a:gd name="csX10" fmla="*/ 10004 w 922799"/>
                <a:gd name="csY10" fmla="*/ 866696 h 873796"/>
                <a:gd name="csX11" fmla="*/ 3140 w 922799"/>
                <a:gd name="csY11" fmla="*/ 873374 h 873796"/>
                <a:gd name="csX12" fmla="*/ 611595 w 922799"/>
                <a:gd name="csY12" fmla="*/ 615995 h 873796"/>
                <a:gd name="csX13" fmla="*/ 608987 w 922799"/>
                <a:gd name="csY13" fmla="*/ 619103 h 873796"/>
                <a:gd name="csX14" fmla="*/ 605077 w 922799"/>
                <a:gd name="csY14" fmla="*/ 614418 h 873796"/>
                <a:gd name="csX15" fmla="*/ 602484 w 922799"/>
                <a:gd name="csY15" fmla="*/ 608379 h 873796"/>
                <a:gd name="csX16" fmla="*/ 603861 w 922799"/>
                <a:gd name="csY16" fmla="*/ 606079 h 873796"/>
                <a:gd name="csX17" fmla="*/ 610811 w 922799"/>
                <a:gd name="csY17" fmla="*/ 605771 h 873796"/>
                <a:gd name="csX18" fmla="*/ 612511 w 922799"/>
                <a:gd name="csY18" fmla="*/ 608917 h 873796"/>
                <a:gd name="csX19" fmla="*/ 612796 w 922799"/>
                <a:gd name="csY19" fmla="*/ 610710 h 873796"/>
                <a:gd name="csX20" fmla="*/ 611595 w 922799"/>
                <a:gd name="csY20" fmla="*/ 615995 h 873796"/>
                <a:gd name="csX21" fmla="*/ 663185 w 922799"/>
                <a:gd name="csY21" fmla="*/ 224307 h 873796"/>
                <a:gd name="csX22" fmla="*/ 666156 w 922799"/>
                <a:gd name="csY22" fmla="*/ 226884 h 873796"/>
                <a:gd name="csX23" fmla="*/ 672582 w 922799"/>
                <a:gd name="csY23" fmla="*/ 226354 h 873796"/>
                <a:gd name="csX24" fmla="*/ 676129 w 922799"/>
                <a:gd name="csY24" fmla="*/ 244670 h 873796"/>
                <a:gd name="csX25" fmla="*/ 678123 w 922799"/>
                <a:gd name="csY25" fmla="*/ 263802 h 873796"/>
                <a:gd name="csX26" fmla="*/ 681355 w 922799"/>
                <a:gd name="csY26" fmla="*/ 265172 h 873796"/>
                <a:gd name="csX27" fmla="*/ 687519 w 922799"/>
                <a:gd name="csY27" fmla="*/ 262556 h 873796"/>
                <a:gd name="csX28" fmla="*/ 693013 w 922799"/>
                <a:gd name="csY28" fmla="*/ 261279 h 873796"/>
                <a:gd name="csX29" fmla="*/ 695830 w 922799"/>
                <a:gd name="csY29" fmla="*/ 262694 h 873796"/>
                <a:gd name="csX30" fmla="*/ 700847 w 922799"/>
                <a:gd name="csY30" fmla="*/ 268226 h 873796"/>
                <a:gd name="csX31" fmla="*/ 703010 w 922799"/>
                <a:gd name="csY31" fmla="*/ 272103 h 873796"/>
                <a:gd name="csX32" fmla="*/ 701124 w 922799"/>
                <a:gd name="csY32" fmla="*/ 275141 h 873796"/>
                <a:gd name="csX33" fmla="*/ 696530 w 922799"/>
                <a:gd name="csY33" fmla="*/ 278534 h 873796"/>
                <a:gd name="csX34" fmla="*/ 695768 w 922799"/>
                <a:gd name="csY34" fmla="*/ 288596 h 873796"/>
                <a:gd name="csX35" fmla="*/ 700393 w 922799"/>
                <a:gd name="csY35" fmla="*/ 292081 h 873796"/>
                <a:gd name="csX36" fmla="*/ 708027 w 922799"/>
                <a:gd name="csY36" fmla="*/ 300582 h 873796"/>
                <a:gd name="csX37" fmla="*/ 712329 w 922799"/>
                <a:gd name="csY37" fmla="*/ 301682 h 873796"/>
                <a:gd name="csX38" fmla="*/ 720001 w 922799"/>
                <a:gd name="csY38" fmla="*/ 298204 h 873796"/>
                <a:gd name="csX39" fmla="*/ 727204 w 922799"/>
                <a:gd name="csY39" fmla="*/ 304790 h 873796"/>
                <a:gd name="csX40" fmla="*/ 734338 w 922799"/>
                <a:gd name="csY40" fmla="*/ 312736 h 873796"/>
                <a:gd name="csX41" fmla="*/ 717662 w 922799"/>
                <a:gd name="csY41" fmla="*/ 322706 h 873796"/>
                <a:gd name="csX42" fmla="*/ 716200 w 922799"/>
                <a:gd name="csY42" fmla="*/ 325491 h 873796"/>
                <a:gd name="csX43" fmla="*/ 713891 w 922799"/>
                <a:gd name="csY43" fmla="*/ 332814 h 873796"/>
                <a:gd name="csX44" fmla="*/ 711436 w 922799"/>
                <a:gd name="csY44" fmla="*/ 338807 h 873796"/>
                <a:gd name="csX45" fmla="*/ 709166 w 922799"/>
                <a:gd name="csY45" fmla="*/ 342330 h 873796"/>
                <a:gd name="csX46" fmla="*/ 704179 w 922799"/>
                <a:gd name="csY46" fmla="*/ 348369 h 873796"/>
                <a:gd name="csX47" fmla="*/ 701494 w 922799"/>
                <a:gd name="csY47" fmla="*/ 350454 h 873796"/>
                <a:gd name="csX48" fmla="*/ 695460 w 922799"/>
                <a:gd name="csY48" fmla="*/ 349993 h 873796"/>
                <a:gd name="csX49" fmla="*/ 693198 w 922799"/>
                <a:gd name="csY49" fmla="*/ 352385 h 873796"/>
                <a:gd name="csX50" fmla="*/ 691105 w 922799"/>
                <a:gd name="csY50" fmla="*/ 357255 h 873796"/>
                <a:gd name="csX51" fmla="*/ 688996 w 922799"/>
                <a:gd name="csY51" fmla="*/ 360747 h 873796"/>
                <a:gd name="csX52" fmla="*/ 683640 w 922799"/>
                <a:gd name="csY52" fmla="*/ 361639 h 873796"/>
                <a:gd name="csX53" fmla="*/ 680908 w 922799"/>
                <a:gd name="csY53" fmla="*/ 356808 h 873796"/>
                <a:gd name="csX54" fmla="*/ 681809 w 922799"/>
                <a:gd name="csY54" fmla="*/ 355316 h 873796"/>
                <a:gd name="csX55" fmla="*/ 682193 w 922799"/>
                <a:gd name="csY55" fmla="*/ 352454 h 873796"/>
                <a:gd name="csX56" fmla="*/ 681239 w 922799"/>
                <a:gd name="csY56" fmla="*/ 345608 h 873796"/>
                <a:gd name="csX57" fmla="*/ 686349 w 922799"/>
                <a:gd name="csY57" fmla="*/ 338569 h 873796"/>
                <a:gd name="csX58" fmla="*/ 687503 w 922799"/>
                <a:gd name="csY58" fmla="*/ 334653 h 873796"/>
                <a:gd name="csX59" fmla="*/ 686487 w 922799"/>
                <a:gd name="csY59" fmla="*/ 333238 h 873796"/>
                <a:gd name="csX60" fmla="*/ 685079 w 922799"/>
                <a:gd name="csY60" fmla="*/ 333622 h 873796"/>
                <a:gd name="csX61" fmla="*/ 681363 w 922799"/>
                <a:gd name="csY61" fmla="*/ 331468 h 873796"/>
                <a:gd name="csX62" fmla="*/ 680262 w 922799"/>
                <a:gd name="csY62" fmla="*/ 331576 h 873796"/>
                <a:gd name="csX63" fmla="*/ 677184 w 922799"/>
                <a:gd name="csY63" fmla="*/ 335699 h 873796"/>
                <a:gd name="csX64" fmla="*/ 672913 w 922799"/>
                <a:gd name="csY64" fmla="*/ 338469 h 873796"/>
                <a:gd name="csX65" fmla="*/ 668580 w 922799"/>
                <a:gd name="csY65" fmla="*/ 339169 h 873796"/>
                <a:gd name="csX66" fmla="*/ 651166 w 922799"/>
                <a:gd name="csY66" fmla="*/ 344461 h 873796"/>
                <a:gd name="csX67" fmla="*/ 648533 w 922799"/>
                <a:gd name="csY67" fmla="*/ 342607 h 873796"/>
                <a:gd name="csX68" fmla="*/ 647348 w 922799"/>
                <a:gd name="csY68" fmla="*/ 332061 h 873796"/>
                <a:gd name="csX69" fmla="*/ 654429 w 922799"/>
                <a:gd name="csY69" fmla="*/ 326614 h 873796"/>
                <a:gd name="csX70" fmla="*/ 655514 w 922799"/>
                <a:gd name="csY70" fmla="*/ 317375 h 873796"/>
                <a:gd name="csX71" fmla="*/ 657299 w 922799"/>
                <a:gd name="csY71" fmla="*/ 311190 h 873796"/>
                <a:gd name="csX72" fmla="*/ 659384 w 922799"/>
                <a:gd name="csY72" fmla="*/ 307074 h 873796"/>
                <a:gd name="csX73" fmla="*/ 663216 w 922799"/>
                <a:gd name="csY73" fmla="*/ 296404 h 873796"/>
                <a:gd name="csX74" fmla="*/ 664178 w 922799"/>
                <a:gd name="csY74" fmla="*/ 295635 h 873796"/>
                <a:gd name="csX75" fmla="*/ 654621 w 922799"/>
                <a:gd name="csY75" fmla="*/ 287119 h 873796"/>
                <a:gd name="csX76" fmla="*/ 650842 w 922799"/>
                <a:gd name="csY76" fmla="*/ 281565 h 873796"/>
                <a:gd name="csX77" fmla="*/ 646725 w 922799"/>
                <a:gd name="csY77" fmla="*/ 270387 h 873796"/>
                <a:gd name="csX78" fmla="*/ 645463 w 922799"/>
                <a:gd name="csY78" fmla="*/ 261271 h 873796"/>
                <a:gd name="csX79" fmla="*/ 639884 w 922799"/>
                <a:gd name="csY79" fmla="*/ 253463 h 873796"/>
                <a:gd name="csX80" fmla="*/ 640569 w 922799"/>
                <a:gd name="csY80" fmla="*/ 243416 h 873796"/>
                <a:gd name="csX81" fmla="*/ 636521 w 922799"/>
                <a:gd name="csY81" fmla="*/ 244209 h 873796"/>
                <a:gd name="csX82" fmla="*/ 633397 w 922799"/>
                <a:gd name="csY82" fmla="*/ 237116 h 873796"/>
                <a:gd name="csX83" fmla="*/ 636305 w 922799"/>
                <a:gd name="csY83" fmla="*/ 233116 h 873796"/>
                <a:gd name="csX84" fmla="*/ 651081 w 922799"/>
                <a:gd name="csY84" fmla="*/ 228561 h 873796"/>
                <a:gd name="csX85" fmla="*/ 659892 w 922799"/>
                <a:gd name="csY85" fmla="*/ 224107 h 873796"/>
                <a:gd name="csX86" fmla="*/ 663185 w 922799"/>
                <a:gd name="csY86" fmla="*/ 224307 h 873796"/>
                <a:gd name="csX87" fmla="*/ 776963 w 922799"/>
                <a:gd name="csY87" fmla="*/ 218484 h 873796"/>
                <a:gd name="csX88" fmla="*/ 773792 w 922799"/>
                <a:gd name="csY88" fmla="*/ 218753 h 873796"/>
                <a:gd name="csX89" fmla="*/ 767967 w 922799"/>
                <a:gd name="csY89" fmla="*/ 210637 h 873796"/>
                <a:gd name="csX90" fmla="*/ 766843 w 922799"/>
                <a:gd name="csY90" fmla="*/ 203544 h 873796"/>
                <a:gd name="csX91" fmla="*/ 767882 w 922799"/>
                <a:gd name="csY91" fmla="*/ 200636 h 873796"/>
                <a:gd name="csX92" fmla="*/ 770691 w 922799"/>
                <a:gd name="csY92" fmla="*/ 200529 h 873796"/>
                <a:gd name="csX93" fmla="*/ 775070 w 922799"/>
                <a:gd name="csY93" fmla="*/ 210222 h 873796"/>
                <a:gd name="csX94" fmla="*/ 779795 w 922799"/>
                <a:gd name="csY94" fmla="*/ 213137 h 873796"/>
                <a:gd name="csX95" fmla="*/ 776963 w 922799"/>
                <a:gd name="csY95" fmla="*/ 218484 h 873796"/>
                <a:gd name="csX96" fmla="*/ 439487 w 922799"/>
                <a:gd name="csY96" fmla="*/ 222669 h 873796"/>
                <a:gd name="csX97" fmla="*/ 439733 w 922799"/>
                <a:gd name="csY97" fmla="*/ 230185 h 873796"/>
                <a:gd name="csX98" fmla="*/ 443250 w 922799"/>
                <a:gd name="csY98" fmla="*/ 229438 h 873796"/>
                <a:gd name="csX99" fmla="*/ 447398 w 922799"/>
                <a:gd name="csY99" fmla="*/ 237408 h 873796"/>
                <a:gd name="csX100" fmla="*/ 451923 w 922799"/>
                <a:gd name="csY100" fmla="*/ 241616 h 873796"/>
                <a:gd name="csX101" fmla="*/ 453200 w 922799"/>
                <a:gd name="csY101" fmla="*/ 244493 h 873796"/>
                <a:gd name="csX102" fmla="*/ 454162 w 922799"/>
                <a:gd name="csY102" fmla="*/ 248186 h 873796"/>
                <a:gd name="csX103" fmla="*/ 456902 w 922799"/>
                <a:gd name="csY103" fmla="*/ 255586 h 873796"/>
                <a:gd name="csX104" fmla="*/ 458202 w 922799"/>
                <a:gd name="csY104" fmla="*/ 263341 h 873796"/>
                <a:gd name="csX105" fmla="*/ 454931 w 922799"/>
                <a:gd name="csY105" fmla="*/ 264156 h 873796"/>
                <a:gd name="csX106" fmla="*/ 450430 w 922799"/>
                <a:gd name="csY106" fmla="*/ 253094 h 873796"/>
                <a:gd name="csX107" fmla="*/ 446751 w 922799"/>
                <a:gd name="csY107" fmla="*/ 246763 h 873796"/>
                <a:gd name="csX108" fmla="*/ 442126 w 922799"/>
                <a:gd name="csY108" fmla="*/ 241331 h 873796"/>
                <a:gd name="csX109" fmla="*/ 438386 w 922799"/>
                <a:gd name="csY109" fmla="*/ 241062 h 873796"/>
                <a:gd name="csX110" fmla="*/ 436701 w 922799"/>
                <a:gd name="csY110" fmla="*/ 238685 h 873796"/>
                <a:gd name="csX111" fmla="*/ 430637 w 922799"/>
                <a:gd name="csY111" fmla="*/ 218945 h 873796"/>
                <a:gd name="csX112" fmla="*/ 429521 w 922799"/>
                <a:gd name="csY112" fmla="*/ 214353 h 873796"/>
                <a:gd name="csX113" fmla="*/ 426058 w 922799"/>
                <a:gd name="csY113" fmla="*/ 206929 h 873796"/>
                <a:gd name="csX114" fmla="*/ 424527 w 922799"/>
                <a:gd name="csY114" fmla="*/ 197636 h 873796"/>
                <a:gd name="csX115" fmla="*/ 424535 w 922799"/>
                <a:gd name="csY115" fmla="*/ 190320 h 873796"/>
                <a:gd name="csX116" fmla="*/ 429167 w 922799"/>
                <a:gd name="csY116" fmla="*/ 192051 h 873796"/>
                <a:gd name="csX117" fmla="*/ 433230 w 922799"/>
                <a:gd name="csY117" fmla="*/ 196644 h 873796"/>
                <a:gd name="csX118" fmla="*/ 436755 w 922799"/>
                <a:gd name="csY118" fmla="*/ 206983 h 873796"/>
                <a:gd name="csX119" fmla="*/ 437386 w 922799"/>
                <a:gd name="csY119" fmla="*/ 210176 h 873796"/>
                <a:gd name="csX120" fmla="*/ 435778 w 922799"/>
                <a:gd name="csY120" fmla="*/ 214407 h 873796"/>
                <a:gd name="csX121" fmla="*/ 437432 w 922799"/>
                <a:gd name="csY121" fmla="*/ 219399 h 873796"/>
                <a:gd name="csX122" fmla="*/ 439487 w 922799"/>
                <a:gd name="csY122" fmla="*/ 222669 h 873796"/>
                <a:gd name="csX123" fmla="*/ 823851 w 922799"/>
                <a:gd name="csY123" fmla="*/ 189290 h 873796"/>
                <a:gd name="csX124" fmla="*/ 830292 w 922799"/>
                <a:gd name="csY124" fmla="*/ 189997 h 873796"/>
                <a:gd name="csX125" fmla="*/ 836764 w 922799"/>
                <a:gd name="csY125" fmla="*/ 188220 h 873796"/>
                <a:gd name="csX126" fmla="*/ 837880 w 922799"/>
                <a:gd name="csY126" fmla="*/ 190120 h 873796"/>
                <a:gd name="csX127" fmla="*/ 829546 w 922799"/>
                <a:gd name="csY127" fmla="*/ 196013 h 873796"/>
                <a:gd name="csX128" fmla="*/ 820265 w 922799"/>
                <a:gd name="csY128" fmla="*/ 192882 h 873796"/>
                <a:gd name="csX129" fmla="*/ 811916 w 922799"/>
                <a:gd name="csY129" fmla="*/ 192082 h 873796"/>
                <a:gd name="csX130" fmla="*/ 802058 w 922799"/>
                <a:gd name="csY130" fmla="*/ 198613 h 873796"/>
                <a:gd name="csX131" fmla="*/ 798841 w 922799"/>
                <a:gd name="csY131" fmla="*/ 196005 h 873796"/>
                <a:gd name="csX132" fmla="*/ 803851 w 922799"/>
                <a:gd name="csY132" fmla="*/ 189705 h 873796"/>
                <a:gd name="csX133" fmla="*/ 809314 w 922799"/>
                <a:gd name="csY133" fmla="*/ 187613 h 873796"/>
                <a:gd name="csX134" fmla="*/ 810192 w 922799"/>
                <a:gd name="csY134" fmla="*/ 183751 h 873796"/>
                <a:gd name="csX135" fmla="*/ 812277 w 922799"/>
                <a:gd name="csY135" fmla="*/ 183089 h 873796"/>
                <a:gd name="csX136" fmla="*/ 819495 w 922799"/>
                <a:gd name="csY136" fmla="*/ 182689 h 873796"/>
                <a:gd name="csX137" fmla="*/ 823851 w 922799"/>
                <a:gd name="csY137" fmla="*/ 189290 h 873796"/>
                <a:gd name="csX138" fmla="*/ 559059 w 922799"/>
                <a:gd name="csY138" fmla="*/ 72382 h 873796"/>
                <a:gd name="csX139" fmla="*/ 560182 w 922799"/>
                <a:gd name="csY139" fmla="*/ 72628 h 873796"/>
                <a:gd name="csX140" fmla="*/ 561275 w 922799"/>
                <a:gd name="csY140" fmla="*/ 71320 h 873796"/>
                <a:gd name="csX141" fmla="*/ 562068 w 922799"/>
                <a:gd name="csY141" fmla="*/ 67858 h 873796"/>
                <a:gd name="csX142" fmla="*/ 562945 w 922799"/>
                <a:gd name="csY142" fmla="*/ 65943 h 873796"/>
                <a:gd name="csX143" fmla="*/ 568409 w 922799"/>
                <a:gd name="csY143" fmla="*/ 68189 h 873796"/>
                <a:gd name="csX144" fmla="*/ 576158 w 922799"/>
                <a:gd name="csY144" fmla="*/ 75097 h 873796"/>
                <a:gd name="csX145" fmla="*/ 578459 w 922799"/>
                <a:gd name="csY145" fmla="*/ 78490 h 873796"/>
                <a:gd name="csX146" fmla="*/ 581691 w 922799"/>
                <a:gd name="csY146" fmla="*/ 85452 h 873796"/>
                <a:gd name="csX147" fmla="*/ 584315 w 922799"/>
                <a:gd name="csY147" fmla="*/ 97076 h 873796"/>
                <a:gd name="csX148" fmla="*/ 582230 w 922799"/>
                <a:gd name="csY148" fmla="*/ 105407 h 873796"/>
                <a:gd name="csX149" fmla="*/ 579482 w 922799"/>
                <a:gd name="csY149" fmla="*/ 113246 h 873796"/>
                <a:gd name="csX150" fmla="*/ 578513 w 922799"/>
                <a:gd name="csY150" fmla="*/ 117554 h 873796"/>
                <a:gd name="csX151" fmla="*/ 579513 w 922799"/>
                <a:gd name="csY151" fmla="*/ 123716 h 873796"/>
                <a:gd name="csX152" fmla="*/ 579105 w 922799"/>
                <a:gd name="csY152" fmla="*/ 129686 h 873796"/>
                <a:gd name="csX153" fmla="*/ 578105 w 922799"/>
                <a:gd name="csY153" fmla="*/ 134947 h 873796"/>
                <a:gd name="csX154" fmla="*/ 582260 w 922799"/>
                <a:gd name="csY154" fmla="*/ 128947 h 873796"/>
                <a:gd name="csX155" fmla="*/ 591141 w 922799"/>
                <a:gd name="csY155" fmla="*/ 109546 h 873796"/>
                <a:gd name="csX156" fmla="*/ 592465 w 922799"/>
                <a:gd name="csY156" fmla="*/ 108338 h 873796"/>
                <a:gd name="csX157" fmla="*/ 593850 w 922799"/>
                <a:gd name="csY157" fmla="*/ 109000 h 873796"/>
                <a:gd name="csX158" fmla="*/ 597828 w 922799"/>
                <a:gd name="csY158" fmla="*/ 113008 h 873796"/>
                <a:gd name="csX159" fmla="*/ 601437 w 922799"/>
                <a:gd name="csY159" fmla="*/ 122916 h 873796"/>
                <a:gd name="csX160" fmla="*/ 602230 w 922799"/>
                <a:gd name="csY160" fmla="*/ 126178 h 873796"/>
                <a:gd name="csX161" fmla="*/ 602876 w 922799"/>
                <a:gd name="csY161" fmla="*/ 130170 h 873796"/>
                <a:gd name="csX162" fmla="*/ 603246 w 922799"/>
                <a:gd name="csY162" fmla="*/ 135094 h 873796"/>
                <a:gd name="csX163" fmla="*/ 603046 w 922799"/>
                <a:gd name="csY163" fmla="*/ 140709 h 873796"/>
                <a:gd name="csX164" fmla="*/ 602715 w 922799"/>
                <a:gd name="csY164" fmla="*/ 144610 h 873796"/>
                <a:gd name="csX165" fmla="*/ 600830 w 922799"/>
                <a:gd name="csY165" fmla="*/ 147125 h 873796"/>
                <a:gd name="csX166" fmla="*/ 599914 w 922799"/>
                <a:gd name="csY166" fmla="*/ 149418 h 873796"/>
                <a:gd name="csX167" fmla="*/ 601953 w 922799"/>
                <a:gd name="csY167" fmla="*/ 149587 h 873796"/>
                <a:gd name="csX168" fmla="*/ 604285 w 922799"/>
                <a:gd name="csY168" fmla="*/ 152587 h 873796"/>
                <a:gd name="csX169" fmla="*/ 606417 w 922799"/>
                <a:gd name="csY169" fmla="*/ 158941 h 873796"/>
                <a:gd name="csX170" fmla="*/ 608802 w 922799"/>
                <a:gd name="csY170" fmla="*/ 161488 h 873796"/>
                <a:gd name="csX171" fmla="*/ 617459 w 922799"/>
                <a:gd name="csY171" fmla="*/ 159341 h 873796"/>
                <a:gd name="csX172" fmla="*/ 623085 w 922799"/>
                <a:gd name="csY172" fmla="*/ 162657 h 873796"/>
                <a:gd name="csX173" fmla="*/ 626170 w 922799"/>
                <a:gd name="csY173" fmla="*/ 173004 h 873796"/>
                <a:gd name="csX174" fmla="*/ 630927 w 922799"/>
                <a:gd name="csY174" fmla="*/ 170673 h 873796"/>
                <a:gd name="csX175" fmla="*/ 630942 w 922799"/>
                <a:gd name="csY175" fmla="*/ 165157 h 873796"/>
                <a:gd name="csX176" fmla="*/ 631988 w 922799"/>
                <a:gd name="csY176" fmla="*/ 162788 h 873796"/>
                <a:gd name="csX177" fmla="*/ 638368 w 922799"/>
                <a:gd name="csY177" fmla="*/ 164672 h 873796"/>
                <a:gd name="csX178" fmla="*/ 641669 w 922799"/>
                <a:gd name="csY178" fmla="*/ 167250 h 873796"/>
                <a:gd name="csX179" fmla="*/ 645040 w 922799"/>
                <a:gd name="csY179" fmla="*/ 172665 h 873796"/>
                <a:gd name="csX180" fmla="*/ 639284 w 922799"/>
                <a:gd name="csY180" fmla="*/ 181481 h 873796"/>
                <a:gd name="csX181" fmla="*/ 644032 w 922799"/>
                <a:gd name="csY181" fmla="*/ 189882 h 873796"/>
                <a:gd name="csX182" fmla="*/ 652004 w 922799"/>
                <a:gd name="csY182" fmla="*/ 195936 h 873796"/>
                <a:gd name="csX183" fmla="*/ 656814 w 922799"/>
                <a:gd name="csY183" fmla="*/ 202260 h 873796"/>
                <a:gd name="csX184" fmla="*/ 657684 w 922799"/>
                <a:gd name="csY184" fmla="*/ 204898 h 873796"/>
                <a:gd name="csX185" fmla="*/ 658468 w 922799"/>
                <a:gd name="csY185" fmla="*/ 208399 h 873796"/>
                <a:gd name="csX186" fmla="*/ 655336 w 922799"/>
                <a:gd name="csY186" fmla="*/ 212922 h 873796"/>
                <a:gd name="csX187" fmla="*/ 652151 w 922799"/>
                <a:gd name="csY187" fmla="*/ 215468 h 873796"/>
                <a:gd name="csX188" fmla="*/ 644124 w 922799"/>
                <a:gd name="csY188" fmla="*/ 215907 h 873796"/>
                <a:gd name="csX189" fmla="*/ 636829 w 922799"/>
                <a:gd name="csY189" fmla="*/ 219092 h 873796"/>
                <a:gd name="csX190" fmla="*/ 623477 w 922799"/>
                <a:gd name="csY190" fmla="*/ 221346 h 873796"/>
                <a:gd name="csX191" fmla="*/ 621492 w 922799"/>
                <a:gd name="csY191" fmla="*/ 222784 h 873796"/>
                <a:gd name="csX192" fmla="*/ 621023 w 922799"/>
                <a:gd name="csY192" fmla="*/ 224069 h 873796"/>
                <a:gd name="csX193" fmla="*/ 620237 w 922799"/>
                <a:gd name="csY193" fmla="*/ 227961 h 873796"/>
                <a:gd name="csX194" fmla="*/ 615104 w 922799"/>
                <a:gd name="csY194" fmla="*/ 236893 h 873796"/>
                <a:gd name="csX195" fmla="*/ 610133 w 922799"/>
                <a:gd name="csY195" fmla="*/ 247693 h 873796"/>
                <a:gd name="csX196" fmla="*/ 608079 w 922799"/>
                <a:gd name="csY196" fmla="*/ 254155 h 873796"/>
                <a:gd name="csX197" fmla="*/ 606532 w 922799"/>
                <a:gd name="csY197" fmla="*/ 263148 h 873796"/>
                <a:gd name="csX198" fmla="*/ 605962 w 922799"/>
                <a:gd name="csY198" fmla="*/ 268618 h 873796"/>
                <a:gd name="csX199" fmla="*/ 607070 w 922799"/>
                <a:gd name="csY199" fmla="*/ 273895 h 873796"/>
                <a:gd name="csX200" fmla="*/ 606778 w 922799"/>
                <a:gd name="csY200" fmla="*/ 279211 h 873796"/>
                <a:gd name="csX201" fmla="*/ 603038 w 922799"/>
                <a:gd name="csY201" fmla="*/ 283365 h 873796"/>
                <a:gd name="csX202" fmla="*/ 600668 w 922799"/>
                <a:gd name="csY202" fmla="*/ 283527 h 873796"/>
                <a:gd name="csX203" fmla="*/ 597698 w 922799"/>
                <a:gd name="csY203" fmla="*/ 282711 h 873796"/>
                <a:gd name="csX204" fmla="*/ 594773 w 922799"/>
                <a:gd name="csY204" fmla="*/ 285096 h 873796"/>
                <a:gd name="csX205" fmla="*/ 594589 w 922799"/>
                <a:gd name="csY205" fmla="*/ 288673 h 873796"/>
                <a:gd name="csX206" fmla="*/ 594758 w 922799"/>
                <a:gd name="csY206" fmla="*/ 293697 h 873796"/>
                <a:gd name="csX207" fmla="*/ 594011 w 922799"/>
                <a:gd name="csY207" fmla="*/ 308905 h 873796"/>
                <a:gd name="csX208" fmla="*/ 593103 w 922799"/>
                <a:gd name="csY208" fmla="*/ 320252 h 873796"/>
                <a:gd name="csX209" fmla="*/ 591741 w 922799"/>
                <a:gd name="csY209" fmla="*/ 330707 h 873796"/>
                <a:gd name="csX210" fmla="*/ 590210 w 922799"/>
                <a:gd name="csY210" fmla="*/ 336307 h 873796"/>
                <a:gd name="csX211" fmla="*/ 588255 w 922799"/>
                <a:gd name="csY211" fmla="*/ 337861 h 873796"/>
                <a:gd name="csX212" fmla="*/ 581984 w 922799"/>
                <a:gd name="csY212" fmla="*/ 338884 h 873796"/>
                <a:gd name="csX213" fmla="*/ 577150 w 922799"/>
                <a:gd name="csY213" fmla="*/ 348554 h 873796"/>
                <a:gd name="csX214" fmla="*/ 573249 w 922799"/>
                <a:gd name="csY214" fmla="*/ 365663 h 873796"/>
                <a:gd name="csX215" fmla="*/ 571217 w 922799"/>
                <a:gd name="csY215" fmla="*/ 372317 h 873796"/>
                <a:gd name="csX216" fmla="*/ 566985 w 922799"/>
                <a:gd name="csY216" fmla="*/ 382756 h 873796"/>
                <a:gd name="csX217" fmla="*/ 567755 w 922799"/>
                <a:gd name="csY217" fmla="*/ 386441 h 873796"/>
                <a:gd name="csX218" fmla="*/ 569070 w 922799"/>
                <a:gd name="csY218" fmla="*/ 390418 h 873796"/>
                <a:gd name="csX219" fmla="*/ 566762 w 922799"/>
                <a:gd name="csY219" fmla="*/ 397503 h 873796"/>
                <a:gd name="csX220" fmla="*/ 563191 w 922799"/>
                <a:gd name="csY220" fmla="*/ 405412 h 873796"/>
                <a:gd name="csX221" fmla="*/ 563260 w 922799"/>
                <a:gd name="csY221" fmla="*/ 408458 h 873796"/>
                <a:gd name="csX222" fmla="*/ 564461 w 922799"/>
                <a:gd name="csY222" fmla="*/ 414012 h 873796"/>
                <a:gd name="csX223" fmla="*/ 565046 w 922799"/>
                <a:gd name="csY223" fmla="*/ 419766 h 873796"/>
                <a:gd name="csX224" fmla="*/ 562291 w 922799"/>
                <a:gd name="csY224" fmla="*/ 424698 h 873796"/>
                <a:gd name="csX225" fmla="*/ 557227 w 922799"/>
                <a:gd name="csY225" fmla="*/ 427198 h 873796"/>
                <a:gd name="csX226" fmla="*/ 552071 w 922799"/>
                <a:gd name="csY226" fmla="*/ 424397 h 873796"/>
                <a:gd name="csX227" fmla="*/ 549563 w 922799"/>
                <a:gd name="csY227" fmla="*/ 421090 h 873796"/>
                <a:gd name="csX228" fmla="*/ 547239 w 922799"/>
                <a:gd name="csY228" fmla="*/ 415782 h 873796"/>
                <a:gd name="csX229" fmla="*/ 544768 w 922799"/>
                <a:gd name="csY229" fmla="*/ 412304 h 873796"/>
                <a:gd name="csX230" fmla="*/ 542198 w 922799"/>
                <a:gd name="csY230" fmla="*/ 410212 h 873796"/>
                <a:gd name="csX231" fmla="*/ 532309 w 922799"/>
                <a:gd name="csY231" fmla="*/ 398319 h 873796"/>
                <a:gd name="csX232" fmla="*/ 523182 w 922799"/>
                <a:gd name="csY232" fmla="*/ 379279 h 873796"/>
                <a:gd name="csX233" fmla="*/ 514849 w 922799"/>
                <a:gd name="csY233" fmla="*/ 371794 h 873796"/>
                <a:gd name="csX234" fmla="*/ 509415 w 922799"/>
                <a:gd name="csY234" fmla="*/ 368232 h 873796"/>
                <a:gd name="csX235" fmla="*/ 506799 w 922799"/>
                <a:gd name="csY235" fmla="*/ 364770 h 873796"/>
                <a:gd name="csX236" fmla="*/ 504244 w 922799"/>
                <a:gd name="csY236" fmla="*/ 360109 h 873796"/>
                <a:gd name="csX237" fmla="*/ 502035 w 922799"/>
                <a:gd name="csY237" fmla="*/ 354847 h 873796"/>
                <a:gd name="csX238" fmla="*/ 499981 w 922799"/>
                <a:gd name="csY238" fmla="*/ 348177 h 873796"/>
                <a:gd name="csX239" fmla="*/ 498988 w 922799"/>
                <a:gd name="csY239" fmla="*/ 344015 h 873796"/>
                <a:gd name="csX240" fmla="*/ 498803 w 922799"/>
                <a:gd name="csY240" fmla="*/ 337746 h 873796"/>
                <a:gd name="csX241" fmla="*/ 499458 w 922799"/>
                <a:gd name="csY241" fmla="*/ 334053 h 873796"/>
                <a:gd name="csX242" fmla="*/ 500435 w 922799"/>
                <a:gd name="csY242" fmla="*/ 332153 h 873796"/>
                <a:gd name="csX243" fmla="*/ 507053 w 922799"/>
                <a:gd name="csY243" fmla="*/ 330591 h 873796"/>
                <a:gd name="csX244" fmla="*/ 509431 w 922799"/>
                <a:gd name="csY244" fmla="*/ 331476 h 873796"/>
                <a:gd name="csX245" fmla="*/ 511770 w 922799"/>
                <a:gd name="csY245" fmla="*/ 334768 h 873796"/>
                <a:gd name="csX246" fmla="*/ 513902 w 922799"/>
                <a:gd name="csY246" fmla="*/ 336061 h 873796"/>
                <a:gd name="csX247" fmla="*/ 518781 w 922799"/>
                <a:gd name="csY247" fmla="*/ 319591 h 873796"/>
                <a:gd name="csX248" fmla="*/ 546538 w 922799"/>
                <a:gd name="csY248" fmla="*/ 310074 h 873796"/>
                <a:gd name="csX249" fmla="*/ 555457 w 922799"/>
                <a:gd name="csY249" fmla="*/ 308421 h 873796"/>
                <a:gd name="csX250" fmla="*/ 564407 w 922799"/>
                <a:gd name="csY250" fmla="*/ 308521 h 873796"/>
                <a:gd name="csX251" fmla="*/ 563014 w 922799"/>
                <a:gd name="csY251" fmla="*/ 303997 h 873796"/>
                <a:gd name="csX252" fmla="*/ 561829 w 922799"/>
                <a:gd name="csY252" fmla="*/ 298243 h 873796"/>
                <a:gd name="csX253" fmla="*/ 560513 w 922799"/>
                <a:gd name="csY253" fmla="*/ 296843 h 873796"/>
                <a:gd name="csX254" fmla="*/ 553749 w 922799"/>
                <a:gd name="csY254" fmla="*/ 300074 h 873796"/>
                <a:gd name="csX255" fmla="*/ 543391 w 922799"/>
                <a:gd name="csY255" fmla="*/ 303466 h 873796"/>
                <a:gd name="csX256" fmla="*/ 538343 w 922799"/>
                <a:gd name="csY256" fmla="*/ 303466 h 873796"/>
                <a:gd name="csX257" fmla="*/ 533133 w 922799"/>
                <a:gd name="csY257" fmla="*/ 301205 h 873796"/>
                <a:gd name="csX258" fmla="*/ 527938 w 922799"/>
                <a:gd name="csY258" fmla="*/ 302451 h 873796"/>
                <a:gd name="csX259" fmla="*/ 522582 w 922799"/>
                <a:gd name="csY259" fmla="*/ 307367 h 873796"/>
                <a:gd name="csX260" fmla="*/ 517180 w 922799"/>
                <a:gd name="csY260" fmla="*/ 310467 h 873796"/>
                <a:gd name="csX261" fmla="*/ 511932 w 922799"/>
                <a:gd name="csY261" fmla="*/ 311713 h 873796"/>
                <a:gd name="csX262" fmla="*/ 500835 w 922799"/>
                <a:gd name="csY262" fmla="*/ 311213 h 873796"/>
                <a:gd name="csX263" fmla="*/ 498088 w 922799"/>
                <a:gd name="csY263" fmla="*/ 308674 h 873796"/>
                <a:gd name="csX264" fmla="*/ 494386 w 922799"/>
                <a:gd name="csY264" fmla="*/ 302782 h 873796"/>
                <a:gd name="csX265" fmla="*/ 493486 w 922799"/>
                <a:gd name="csY265" fmla="*/ 299751 h 873796"/>
                <a:gd name="csX266" fmla="*/ 492716 w 922799"/>
                <a:gd name="csY266" fmla="*/ 296027 h 873796"/>
                <a:gd name="csX267" fmla="*/ 491993 w 922799"/>
                <a:gd name="csY267" fmla="*/ 284773 h 873796"/>
                <a:gd name="csX268" fmla="*/ 492793 w 922799"/>
                <a:gd name="csY268" fmla="*/ 281696 h 873796"/>
                <a:gd name="csX269" fmla="*/ 493924 w 922799"/>
                <a:gd name="csY269" fmla="*/ 279926 h 873796"/>
                <a:gd name="csX270" fmla="*/ 495086 w 922799"/>
                <a:gd name="csY270" fmla="*/ 278834 h 873796"/>
                <a:gd name="csX271" fmla="*/ 497526 w 922799"/>
                <a:gd name="csY271" fmla="*/ 278780 h 873796"/>
                <a:gd name="csX272" fmla="*/ 499919 w 922799"/>
                <a:gd name="csY272" fmla="*/ 280734 h 873796"/>
                <a:gd name="csX273" fmla="*/ 505521 w 922799"/>
                <a:gd name="csY273" fmla="*/ 287165 h 873796"/>
                <a:gd name="csX274" fmla="*/ 504244 w 922799"/>
                <a:gd name="csY274" fmla="*/ 280265 h 873796"/>
                <a:gd name="csX275" fmla="*/ 520366 w 922799"/>
                <a:gd name="csY275" fmla="*/ 271903 h 873796"/>
                <a:gd name="csX276" fmla="*/ 527853 w 922799"/>
                <a:gd name="csY276" fmla="*/ 264548 h 873796"/>
                <a:gd name="csX277" fmla="*/ 531701 w 922799"/>
                <a:gd name="csY277" fmla="*/ 263310 h 873796"/>
                <a:gd name="csX278" fmla="*/ 535557 w 922799"/>
                <a:gd name="csY278" fmla="*/ 263848 h 873796"/>
                <a:gd name="csX279" fmla="*/ 534710 w 922799"/>
                <a:gd name="csY279" fmla="*/ 259917 h 873796"/>
                <a:gd name="csX280" fmla="*/ 534679 w 922799"/>
                <a:gd name="csY280" fmla="*/ 256263 h 873796"/>
                <a:gd name="csX281" fmla="*/ 537419 w 922799"/>
                <a:gd name="csY281" fmla="*/ 253278 h 873796"/>
                <a:gd name="csX282" fmla="*/ 539389 w 922799"/>
                <a:gd name="csY282" fmla="*/ 251994 h 873796"/>
                <a:gd name="csX283" fmla="*/ 545322 w 922799"/>
                <a:gd name="csY283" fmla="*/ 250524 h 873796"/>
                <a:gd name="csX284" fmla="*/ 558859 w 922799"/>
                <a:gd name="csY284" fmla="*/ 250778 h 873796"/>
                <a:gd name="csX285" fmla="*/ 563737 w 922799"/>
                <a:gd name="csY285" fmla="*/ 248755 h 873796"/>
                <a:gd name="csX286" fmla="*/ 567393 w 922799"/>
                <a:gd name="csY286" fmla="*/ 243632 h 873796"/>
                <a:gd name="csX287" fmla="*/ 563499 w 922799"/>
                <a:gd name="csY287" fmla="*/ 245416 h 873796"/>
                <a:gd name="csX288" fmla="*/ 559597 w 922799"/>
                <a:gd name="csY288" fmla="*/ 245755 h 873796"/>
                <a:gd name="csX289" fmla="*/ 557773 w 922799"/>
                <a:gd name="csY289" fmla="*/ 244693 h 873796"/>
                <a:gd name="csX290" fmla="*/ 553641 w 922799"/>
                <a:gd name="csY290" fmla="*/ 240208 h 873796"/>
                <a:gd name="csX291" fmla="*/ 551764 w 922799"/>
                <a:gd name="csY291" fmla="*/ 234293 h 873796"/>
                <a:gd name="csX292" fmla="*/ 557119 w 922799"/>
                <a:gd name="csY292" fmla="*/ 222399 h 873796"/>
                <a:gd name="csX293" fmla="*/ 558982 w 922799"/>
                <a:gd name="csY293" fmla="*/ 216845 h 873796"/>
                <a:gd name="csX294" fmla="*/ 553533 w 922799"/>
                <a:gd name="csY294" fmla="*/ 217645 h 873796"/>
                <a:gd name="csX295" fmla="*/ 551717 w 922799"/>
                <a:gd name="csY295" fmla="*/ 219592 h 873796"/>
                <a:gd name="csX296" fmla="*/ 545476 w 922799"/>
                <a:gd name="csY296" fmla="*/ 230538 h 873796"/>
                <a:gd name="csX297" fmla="*/ 540867 w 922799"/>
                <a:gd name="csY297" fmla="*/ 235431 h 873796"/>
                <a:gd name="csX298" fmla="*/ 535180 w 922799"/>
                <a:gd name="csY298" fmla="*/ 237777 h 873796"/>
                <a:gd name="csX299" fmla="*/ 529493 w 922799"/>
                <a:gd name="csY299" fmla="*/ 237577 h 873796"/>
                <a:gd name="csX300" fmla="*/ 528254 w 922799"/>
                <a:gd name="csY300" fmla="*/ 236031 h 873796"/>
                <a:gd name="csX301" fmla="*/ 526515 w 922799"/>
                <a:gd name="csY301" fmla="*/ 228815 h 873796"/>
                <a:gd name="csX302" fmla="*/ 525968 w 922799"/>
                <a:gd name="csY302" fmla="*/ 225007 h 873796"/>
                <a:gd name="csX303" fmla="*/ 526199 w 922799"/>
                <a:gd name="csY303" fmla="*/ 222915 h 873796"/>
                <a:gd name="csX304" fmla="*/ 528000 w 922799"/>
                <a:gd name="csY304" fmla="*/ 216899 h 873796"/>
                <a:gd name="csX305" fmla="*/ 528939 w 922799"/>
                <a:gd name="csY305" fmla="*/ 210506 h 873796"/>
                <a:gd name="csX306" fmla="*/ 528777 w 922799"/>
                <a:gd name="csY306" fmla="*/ 204975 h 873796"/>
                <a:gd name="csX307" fmla="*/ 527454 w 922799"/>
                <a:gd name="csY307" fmla="*/ 203860 h 873796"/>
                <a:gd name="csX308" fmla="*/ 525353 w 922799"/>
                <a:gd name="csY308" fmla="*/ 209275 h 873796"/>
                <a:gd name="csX309" fmla="*/ 523452 w 922799"/>
                <a:gd name="csY309" fmla="*/ 216768 h 873796"/>
                <a:gd name="csX310" fmla="*/ 520843 w 922799"/>
                <a:gd name="csY310" fmla="*/ 220507 h 873796"/>
                <a:gd name="csX311" fmla="*/ 518150 w 922799"/>
                <a:gd name="csY311" fmla="*/ 219484 h 873796"/>
                <a:gd name="csX312" fmla="*/ 517003 w 922799"/>
                <a:gd name="csY312" fmla="*/ 216614 h 873796"/>
                <a:gd name="csX313" fmla="*/ 516003 w 922799"/>
                <a:gd name="csY313" fmla="*/ 212214 h 873796"/>
                <a:gd name="csX314" fmla="*/ 514949 w 922799"/>
                <a:gd name="csY314" fmla="*/ 210514 h 873796"/>
                <a:gd name="csX315" fmla="*/ 513779 w 922799"/>
                <a:gd name="csY315" fmla="*/ 210514 h 873796"/>
                <a:gd name="csX316" fmla="*/ 511370 w 922799"/>
                <a:gd name="csY316" fmla="*/ 212276 h 873796"/>
                <a:gd name="csX317" fmla="*/ 508984 w 922799"/>
                <a:gd name="csY317" fmla="*/ 215530 h 873796"/>
                <a:gd name="csX318" fmla="*/ 509808 w 922799"/>
                <a:gd name="csY318" fmla="*/ 220453 h 873796"/>
                <a:gd name="csX319" fmla="*/ 510023 w 922799"/>
                <a:gd name="csY319" fmla="*/ 225907 h 873796"/>
                <a:gd name="csX320" fmla="*/ 508992 w 922799"/>
                <a:gd name="csY320" fmla="*/ 230223 h 873796"/>
                <a:gd name="csX321" fmla="*/ 508215 w 922799"/>
                <a:gd name="csY321" fmla="*/ 235477 h 873796"/>
                <a:gd name="csX322" fmla="*/ 510670 w 922799"/>
                <a:gd name="csY322" fmla="*/ 238777 h 873796"/>
                <a:gd name="csX323" fmla="*/ 512671 w 922799"/>
                <a:gd name="csY323" fmla="*/ 243878 h 873796"/>
                <a:gd name="csX324" fmla="*/ 509669 w 922799"/>
                <a:gd name="csY324" fmla="*/ 246270 h 873796"/>
                <a:gd name="csX325" fmla="*/ 506729 w 922799"/>
                <a:gd name="csY325" fmla="*/ 249747 h 873796"/>
                <a:gd name="csX326" fmla="*/ 504029 w 922799"/>
                <a:gd name="csY326" fmla="*/ 255094 h 873796"/>
                <a:gd name="csX327" fmla="*/ 501266 w 922799"/>
                <a:gd name="csY327" fmla="*/ 259240 h 873796"/>
                <a:gd name="csX328" fmla="*/ 496887 w 922799"/>
                <a:gd name="csY328" fmla="*/ 259679 h 873796"/>
                <a:gd name="csX329" fmla="*/ 491431 w 922799"/>
                <a:gd name="csY329" fmla="*/ 261971 h 873796"/>
                <a:gd name="csX330" fmla="*/ 480527 w 922799"/>
                <a:gd name="csY330" fmla="*/ 262779 h 873796"/>
                <a:gd name="csX331" fmla="*/ 475401 w 922799"/>
                <a:gd name="csY331" fmla="*/ 256032 h 873796"/>
                <a:gd name="csX332" fmla="*/ 474463 w 922799"/>
                <a:gd name="csY332" fmla="*/ 252817 h 873796"/>
                <a:gd name="csX333" fmla="*/ 473439 w 922799"/>
                <a:gd name="csY333" fmla="*/ 250655 h 873796"/>
                <a:gd name="csX334" fmla="*/ 470038 w 922799"/>
                <a:gd name="csY334" fmla="*/ 247093 h 873796"/>
                <a:gd name="csX335" fmla="*/ 465074 w 922799"/>
                <a:gd name="csY335" fmla="*/ 236523 h 873796"/>
                <a:gd name="csX336" fmla="*/ 461250 w 922799"/>
                <a:gd name="csY336" fmla="*/ 224384 h 873796"/>
                <a:gd name="csX337" fmla="*/ 458672 w 922799"/>
                <a:gd name="csY337" fmla="*/ 223199 h 873796"/>
                <a:gd name="csX338" fmla="*/ 454855 w 922799"/>
                <a:gd name="csY338" fmla="*/ 219168 h 873796"/>
                <a:gd name="csX339" fmla="*/ 452777 w 922799"/>
                <a:gd name="csY339" fmla="*/ 215707 h 873796"/>
                <a:gd name="csX340" fmla="*/ 450799 w 922799"/>
                <a:gd name="csY340" fmla="*/ 211068 h 873796"/>
                <a:gd name="csX341" fmla="*/ 450207 w 922799"/>
                <a:gd name="csY341" fmla="*/ 205552 h 873796"/>
                <a:gd name="csX342" fmla="*/ 450399 w 922799"/>
                <a:gd name="csY342" fmla="*/ 200506 h 873796"/>
                <a:gd name="csX343" fmla="*/ 452684 w 922799"/>
                <a:gd name="csY343" fmla="*/ 198259 h 873796"/>
                <a:gd name="csX344" fmla="*/ 447282 w 922799"/>
                <a:gd name="csY344" fmla="*/ 192559 h 873796"/>
                <a:gd name="csX345" fmla="*/ 441980 w 922799"/>
                <a:gd name="csY345" fmla="*/ 184989 h 873796"/>
                <a:gd name="csX346" fmla="*/ 443935 w 922799"/>
                <a:gd name="csY346" fmla="*/ 182435 h 873796"/>
                <a:gd name="csX347" fmla="*/ 445905 w 922799"/>
                <a:gd name="csY347" fmla="*/ 181312 h 873796"/>
                <a:gd name="csX348" fmla="*/ 461619 w 922799"/>
                <a:gd name="csY348" fmla="*/ 190151 h 873796"/>
                <a:gd name="csX349" fmla="*/ 462665 w 922799"/>
                <a:gd name="csY349" fmla="*/ 189051 h 873796"/>
                <a:gd name="csX350" fmla="*/ 464389 w 922799"/>
                <a:gd name="csY350" fmla="*/ 184666 h 873796"/>
                <a:gd name="csX351" fmla="*/ 463774 w 922799"/>
                <a:gd name="csY351" fmla="*/ 183189 h 873796"/>
                <a:gd name="csX352" fmla="*/ 461142 w 922799"/>
                <a:gd name="csY352" fmla="*/ 182174 h 873796"/>
                <a:gd name="csX353" fmla="*/ 457556 w 922799"/>
                <a:gd name="csY353" fmla="*/ 182204 h 873796"/>
                <a:gd name="csX354" fmla="*/ 456663 w 922799"/>
                <a:gd name="csY354" fmla="*/ 181297 h 873796"/>
                <a:gd name="csX355" fmla="*/ 455278 w 922799"/>
                <a:gd name="csY355" fmla="*/ 176519 h 873796"/>
                <a:gd name="csX356" fmla="*/ 454070 w 922799"/>
                <a:gd name="csY356" fmla="*/ 170619 h 873796"/>
                <a:gd name="csX357" fmla="*/ 453554 w 922799"/>
                <a:gd name="csY357" fmla="*/ 166673 h 873796"/>
                <a:gd name="csX358" fmla="*/ 453354 w 922799"/>
                <a:gd name="csY358" fmla="*/ 162034 h 873796"/>
                <a:gd name="csX359" fmla="*/ 456024 w 922799"/>
                <a:gd name="csY359" fmla="*/ 155049 h 873796"/>
                <a:gd name="csX360" fmla="*/ 457486 w 922799"/>
                <a:gd name="csY360" fmla="*/ 148756 h 873796"/>
                <a:gd name="csX361" fmla="*/ 455209 w 922799"/>
                <a:gd name="csY361" fmla="*/ 145833 h 873796"/>
                <a:gd name="csX362" fmla="*/ 448752 w 922799"/>
                <a:gd name="csY362" fmla="*/ 146010 h 873796"/>
                <a:gd name="csX363" fmla="*/ 446605 w 922799"/>
                <a:gd name="csY363" fmla="*/ 146902 h 873796"/>
                <a:gd name="csX364" fmla="*/ 447398 w 922799"/>
                <a:gd name="csY364" fmla="*/ 155941 h 873796"/>
                <a:gd name="csX365" fmla="*/ 445343 w 922799"/>
                <a:gd name="csY365" fmla="*/ 162149 h 873796"/>
                <a:gd name="csX366" fmla="*/ 441403 w 922799"/>
                <a:gd name="csY366" fmla="*/ 166973 h 873796"/>
                <a:gd name="csX367" fmla="*/ 438579 w 922799"/>
                <a:gd name="csY367" fmla="*/ 164626 h 873796"/>
                <a:gd name="csX368" fmla="*/ 436401 w 922799"/>
                <a:gd name="csY368" fmla="*/ 152749 h 873796"/>
                <a:gd name="csX369" fmla="*/ 433554 w 922799"/>
                <a:gd name="csY369" fmla="*/ 144410 h 873796"/>
                <a:gd name="csX370" fmla="*/ 432484 w 922799"/>
                <a:gd name="csY370" fmla="*/ 139125 h 873796"/>
                <a:gd name="csX371" fmla="*/ 431668 w 922799"/>
                <a:gd name="csY371" fmla="*/ 131486 h 873796"/>
                <a:gd name="csX372" fmla="*/ 430514 w 922799"/>
                <a:gd name="csY372" fmla="*/ 125893 h 873796"/>
                <a:gd name="csX373" fmla="*/ 428421 w 922799"/>
                <a:gd name="csY373" fmla="*/ 119108 h 873796"/>
                <a:gd name="csX374" fmla="*/ 428144 w 922799"/>
                <a:gd name="csY374" fmla="*/ 114908 h 873796"/>
                <a:gd name="csX375" fmla="*/ 428405 w 922799"/>
                <a:gd name="csY375" fmla="*/ 111792 h 873796"/>
                <a:gd name="csX376" fmla="*/ 429998 w 922799"/>
                <a:gd name="csY376" fmla="*/ 104699 h 873796"/>
                <a:gd name="csX377" fmla="*/ 428790 w 922799"/>
                <a:gd name="csY377" fmla="*/ 98760 h 873796"/>
                <a:gd name="csX378" fmla="*/ 427313 w 922799"/>
                <a:gd name="csY378" fmla="*/ 93529 h 873796"/>
                <a:gd name="csX379" fmla="*/ 427220 w 922799"/>
                <a:gd name="csY379" fmla="*/ 90537 h 873796"/>
                <a:gd name="csX380" fmla="*/ 428605 w 922799"/>
                <a:gd name="csY380" fmla="*/ 86837 h 873796"/>
                <a:gd name="csX381" fmla="*/ 429852 w 922799"/>
                <a:gd name="csY381" fmla="*/ 85606 h 873796"/>
                <a:gd name="csX382" fmla="*/ 431191 w 922799"/>
                <a:gd name="csY382" fmla="*/ 85875 h 873796"/>
                <a:gd name="csX383" fmla="*/ 435154 w 922799"/>
                <a:gd name="csY383" fmla="*/ 90283 h 873796"/>
                <a:gd name="csX384" fmla="*/ 437332 w 922799"/>
                <a:gd name="csY384" fmla="*/ 95537 h 873796"/>
                <a:gd name="csX385" fmla="*/ 438086 w 922799"/>
                <a:gd name="csY385" fmla="*/ 95114 h 873796"/>
                <a:gd name="csX386" fmla="*/ 439502 w 922799"/>
                <a:gd name="csY386" fmla="*/ 87298 h 873796"/>
                <a:gd name="csX387" fmla="*/ 441511 w 922799"/>
                <a:gd name="csY387" fmla="*/ 85529 h 873796"/>
                <a:gd name="csX388" fmla="*/ 449260 w 922799"/>
                <a:gd name="csY388" fmla="*/ 82944 h 873796"/>
                <a:gd name="csX389" fmla="*/ 457887 w 922799"/>
                <a:gd name="csY389" fmla="*/ 93045 h 873796"/>
                <a:gd name="csX390" fmla="*/ 460118 w 922799"/>
                <a:gd name="csY390" fmla="*/ 95283 h 873796"/>
                <a:gd name="csX391" fmla="*/ 461904 w 922799"/>
                <a:gd name="csY391" fmla="*/ 96006 h 873796"/>
                <a:gd name="csX392" fmla="*/ 460980 w 922799"/>
                <a:gd name="csY392" fmla="*/ 91537 h 873796"/>
                <a:gd name="csX393" fmla="*/ 460418 w 922799"/>
                <a:gd name="csY393" fmla="*/ 85713 h 873796"/>
                <a:gd name="csX394" fmla="*/ 461734 w 922799"/>
                <a:gd name="csY394" fmla="*/ 83506 h 873796"/>
                <a:gd name="csX395" fmla="*/ 468699 w 922799"/>
                <a:gd name="csY395" fmla="*/ 88714 h 873796"/>
                <a:gd name="csX396" fmla="*/ 471962 w 922799"/>
                <a:gd name="csY396" fmla="*/ 88398 h 873796"/>
                <a:gd name="csX397" fmla="*/ 479611 w 922799"/>
                <a:gd name="csY397" fmla="*/ 81582 h 873796"/>
                <a:gd name="csX398" fmla="*/ 492254 w 922799"/>
                <a:gd name="csY398" fmla="*/ 77998 h 873796"/>
                <a:gd name="csX399" fmla="*/ 497034 w 922799"/>
                <a:gd name="csY399" fmla="*/ 83390 h 873796"/>
                <a:gd name="csX400" fmla="*/ 497280 w 922799"/>
                <a:gd name="csY400" fmla="*/ 86260 h 873796"/>
                <a:gd name="csX401" fmla="*/ 497180 w 922799"/>
                <a:gd name="csY401" fmla="*/ 90114 h 873796"/>
                <a:gd name="csX402" fmla="*/ 496872 w 922799"/>
                <a:gd name="csY402" fmla="*/ 91268 h 873796"/>
                <a:gd name="csX403" fmla="*/ 494078 w 922799"/>
                <a:gd name="csY403" fmla="*/ 95737 h 873796"/>
                <a:gd name="csX404" fmla="*/ 478133 w 922799"/>
                <a:gd name="csY404" fmla="*/ 99376 h 873796"/>
                <a:gd name="csX405" fmla="*/ 467683 w 922799"/>
                <a:gd name="csY405" fmla="*/ 113246 h 873796"/>
                <a:gd name="csX406" fmla="*/ 481935 w 922799"/>
                <a:gd name="csY406" fmla="*/ 111023 h 873796"/>
                <a:gd name="csX407" fmla="*/ 484497 w 922799"/>
                <a:gd name="csY407" fmla="*/ 112608 h 873796"/>
                <a:gd name="csX408" fmla="*/ 485575 w 922799"/>
                <a:gd name="csY408" fmla="*/ 123770 h 873796"/>
                <a:gd name="csX409" fmla="*/ 486614 w 922799"/>
                <a:gd name="csY409" fmla="*/ 124939 h 873796"/>
                <a:gd name="csX410" fmla="*/ 490277 w 922799"/>
                <a:gd name="csY410" fmla="*/ 126555 h 873796"/>
                <a:gd name="csX411" fmla="*/ 492762 w 922799"/>
                <a:gd name="csY411" fmla="*/ 129862 h 873796"/>
                <a:gd name="csX412" fmla="*/ 495302 w 922799"/>
                <a:gd name="csY412" fmla="*/ 136140 h 873796"/>
                <a:gd name="csX413" fmla="*/ 497972 w 922799"/>
                <a:gd name="csY413" fmla="*/ 140348 h 873796"/>
                <a:gd name="csX414" fmla="*/ 499534 w 922799"/>
                <a:gd name="csY414" fmla="*/ 139825 h 873796"/>
                <a:gd name="csX415" fmla="*/ 500104 w 922799"/>
                <a:gd name="csY415" fmla="*/ 135263 h 873796"/>
                <a:gd name="csX416" fmla="*/ 499465 w 922799"/>
                <a:gd name="csY416" fmla="*/ 129839 h 873796"/>
                <a:gd name="csX417" fmla="*/ 499134 w 922799"/>
                <a:gd name="csY417" fmla="*/ 123631 h 873796"/>
                <a:gd name="csX418" fmla="*/ 499319 w 922799"/>
                <a:gd name="csY418" fmla="*/ 116900 h 873796"/>
                <a:gd name="csX419" fmla="*/ 499750 w 922799"/>
                <a:gd name="csY419" fmla="*/ 111307 h 873796"/>
                <a:gd name="csX420" fmla="*/ 502743 w 922799"/>
                <a:gd name="csY420" fmla="*/ 107353 h 873796"/>
                <a:gd name="csX421" fmla="*/ 507091 w 922799"/>
                <a:gd name="csY421" fmla="*/ 94437 h 873796"/>
                <a:gd name="csX422" fmla="*/ 511709 w 922799"/>
                <a:gd name="csY422" fmla="*/ 85606 h 873796"/>
                <a:gd name="csX423" fmla="*/ 516849 w 922799"/>
                <a:gd name="csY423" fmla="*/ 89537 h 873796"/>
                <a:gd name="csX424" fmla="*/ 521613 w 922799"/>
                <a:gd name="csY424" fmla="*/ 100553 h 873796"/>
                <a:gd name="csX425" fmla="*/ 525907 w 922799"/>
                <a:gd name="csY425" fmla="*/ 116100 h 873796"/>
                <a:gd name="csX426" fmla="*/ 530070 w 922799"/>
                <a:gd name="csY426" fmla="*/ 132493 h 873796"/>
                <a:gd name="csX427" fmla="*/ 534733 w 922799"/>
                <a:gd name="csY427" fmla="*/ 152518 h 873796"/>
                <a:gd name="csX428" fmla="*/ 536980 w 922799"/>
                <a:gd name="csY428" fmla="*/ 159503 h 873796"/>
                <a:gd name="csX429" fmla="*/ 539020 w 922799"/>
                <a:gd name="csY429" fmla="*/ 161149 h 873796"/>
                <a:gd name="csX430" fmla="*/ 548439 w 922799"/>
                <a:gd name="csY430" fmla="*/ 181512 h 873796"/>
                <a:gd name="csX431" fmla="*/ 549501 w 922799"/>
                <a:gd name="csY431" fmla="*/ 182074 h 873796"/>
                <a:gd name="csX432" fmla="*/ 547554 w 922799"/>
                <a:gd name="csY432" fmla="*/ 166627 h 873796"/>
                <a:gd name="csX433" fmla="*/ 542675 w 922799"/>
                <a:gd name="csY433" fmla="*/ 140032 h 873796"/>
                <a:gd name="csX434" fmla="*/ 539382 w 922799"/>
                <a:gd name="csY434" fmla="*/ 119216 h 873796"/>
                <a:gd name="csX435" fmla="*/ 538635 w 922799"/>
                <a:gd name="csY435" fmla="*/ 111169 h 873796"/>
                <a:gd name="csX436" fmla="*/ 538104 w 922799"/>
                <a:gd name="csY436" fmla="*/ 99776 h 873796"/>
                <a:gd name="csX437" fmla="*/ 538312 w 922799"/>
                <a:gd name="csY437" fmla="*/ 96499 h 873796"/>
                <a:gd name="csX438" fmla="*/ 538735 w 922799"/>
                <a:gd name="csY438" fmla="*/ 93522 h 873796"/>
                <a:gd name="csX439" fmla="*/ 541120 w 922799"/>
                <a:gd name="csY439" fmla="*/ 81167 h 873796"/>
                <a:gd name="csX440" fmla="*/ 544245 w 922799"/>
                <a:gd name="csY440" fmla="*/ 75120 h 873796"/>
                <a:gd name="csX441" fmla="*/ 543298 w 922799"/>
                <a:gd name="csY441" fmla="*/ 66551 h 873796"/>
                <a:gd name="csX442" fmla="*/ 544099 w 922799"/>
                <a:gd name="csY442" fmla="*/ 59927 h 873796"/>
                <a:gd name="csX443" fmla="*/ 547377 w 922799"/>
                <a:gd name="csY443" fmla="*/ 54665 h 873796"/>
                <a:gd name="csX444" fmla="*/ 550424 w 922799"/>
                <a:gd name="csY444" fmla="*/ 54281 h 873796"/>
                <a:gd name="csX445" fmla="*/ 553387 w 922799"/>
                <a:gd name="csY445" fmla="*/ 58281 h 873796"/>
                <a:gd name="csX446" fmla="*/ 559059 w 922799"/>
                <a:gd name="csY446" fmla="*/ 72382 h 873796"/>
                <a:gd name="csX447" fmla="*/ 898982 w 922799"/>
                <a:gd name="csY447" fmla="*/ 45949 h 873796"/>
                <a:gd name="csX448" fmla="*/ 878496 w 922799"/>
                <a:gd name="csY448" fmla="*/ 50680 h 873796"/>
                <a:gd name="csX449" fmla="*/ 876426 w 922799"/>
                <a:gd name="csY449" fmla="*/ 47365 h 873796"/>
                <a:gd name="csX450" fmla="*/ 909625 w 922799"/>
                <a:gd name="csY450" fmla="*/ 33456 h 873796"/>
                <a:gd name="csX451" fmla="*/ 911341 w 922799"/>
                <a:gd name="csY451" fmla="*/ 32094 h 873796"/>
                <a:gd name="csX452" fmla="*/ 917505 w 922799"/>
                <a:gd name="csY452" fmla="*/ 30356 h 873796"/>
                <a:gd name="csX453" fmla="*/ 922799 w 922799"/>
                <a:gd name="csY453" fmla="*/ 33525 h 873796"/>
                <a:gd name="csX454" fmla="*/ 921230 w 922799"/>
                <a:gd name="csY454" fmla="*/ 35972 h 873796"/>
                <a:gd name="csX455" fmla="*/ 898982 w 922799"/>
                <a:gd name="csY455" fmla="*/ 45949 h 873796"/>
                <a:gd name="csX456" fmla="*/ 601284 w 922799"/>
                <a:gd name="csY456" fmla="*/ 22871 h 873796"/>
                <a:gd name="csX457" fmla="*/ 596605 w 922799"/>
                <a:gd name="csY457" fmla="*/ 29940 h 873796"/>
                <a:gd name="csX458" fmla="*/ 588771 w 922799"/>
                <a:gd name="csY458" fmla="*/ 24502 h 873796"/>
                <a:gd name="csX459" fmla="*/ 589702 w 922799"/>
                <a:gd name="csY459" fmla="*/ 18901 h 873796"/>
                <a:gd name="csX460" fmla="*/ 591564 w 922799"/>
                <a:gd name="csY460" fmla="*/ 15486 h 873796"/>
                <a:gd name="csX461" fmla="*/ 596482 w 922799"/>
                <a:gd name="csY461" fmla="*/ 16770 h 873796"/>
                <a:gd name="csX462" fmla="*/ 601284 w 922799"/>
                <a:gd name="csY462" fmla="*/ 22871 h 873796"/>
                <a:gd name="csX463" fmla="*/ 647849 w 922799"/>
                <a:gd name="csY463" fmla="*/ 29394 h 873796"/>
                <a:gd name="csX464" fmla="*/ 650019 w 922799"/>
                <a:gd name="csY464" fmla="*/ 30810 h 873796"/>
                <a:gd name="csX465" fmla="*/ 661916 w 922799"/>
                <a:gd name="csY465" fmla="*/ 30294 h 873796"/>
                <a:gd name="csX466" fmla="*/ 664194 w 922799"/>
                <a:gd name="csY466" fmla="*/ 33402 h 873796"/>
                <a:gd name="csX467" fmla="*/ 665094 w 922799"/>
                <a:gd name="csY467" fmla="*/ 40918 h 873796"/>
                <a:gd name="csX468" fmla="*/ 666910 w 922799"/>
                <a:gd name="csY468" fmla="*/ 43488 h 873796"/>
                <a:gd name="csX469" fmla="*/ 669442 w 922799"/>
                <a:gd name="csY469" fmla="*/ 44288 h 873796"/>
                <a:gd name="csX470" fmla="*/ 675760 w 922799"/>
                <a:gd name="csY470" fmla="*/ 53419 h 873796"/>
                <a:gd name="csX471" fmla="*/ 677907 w 922799"/>
                <a:gd name="csY471" fmla="*/ 54727 h 873796"/>
                <a:gd name="csX472" fmla="*/ 679777 w 922799"/>
                <a:gd name="csY472" fmla="*/ 49665 h 873796"/>
                <a:gd name="csX473" fmla="*/ 681209 w 922799"/>
                <a:gd name="csY473" fmla="*/ 36979 h 873796"/>
                <a:gd name="csX474" fmla="*/ 681286 w 922799"/>
                <a:gd name="csY474" fmla="*/ 21932 h 873796"/>
                <a:gd name="csX475" fmla="*/ 680677 w 922799"/>
                <a:gd name="csY475" fmla="*/ 14578 h 873796"/>
                <a:gd name="csX476" fmla="*/ 681386 w 922799"/>
                <a:gd name="csY476" fmla="*/ 9839 h 873796"/>
                <a:gd name="csX477" fmla="*/ 683502 w 922799"/>
                <a:gd name="csY477" fmla="*/ 7993 h 873796"/>
                <a:gd name="csX478" fmla="*/ 686164 w 922799"/>
                <a:gd name="csY478" fmla="*/ 8485 h 873796"/>
                <a:gd name="csX479" fmla="*/ 688765 w 922799"/>
                <a:gd name="csY479" fmla="*/ 5839 h 873796"/>
                <a:gd name="csX480" fmla="*/ 691012 w 922799"/>
                <a:gd name="csY480" fmla="*/ 1162 h 873796"/>
                <a:gd name="csX481" fmla="*/ 693421 w 922799"/>
                <a:gd name="csY481" fmla="*/ 515 h 873796"/>
                <a:gd name="csX482" fmla="*/ 698677 w 922799"/>
                <a:gd name="csY482" fmla="*/ 4069 h 873796"/>
                <a:gd name="csX483" fmla="*/ 700062 w 922799"/>
                <a:gd name="csY483" fmla="*/ 6854 h 873796"/>
                <a:gd name="csX484" fmla="*/ 698654 w 922799"/>
                <a:gd name="csY484" fmla="*/ 12593 h 873796"/>
                <a:gd name="csX485" fmla="*/ 698108 w 922799"/>
                <a:gd name="csY485" fmla="*/ 20740 h 873796"/>
                <a:gd name="csX486" fmla="*/ 695730 w 922799"/>
                <a:gd name="csY486" fmla="*/ 37402 h 873796"/>
                <a:gd name="csX487" fmla="*/ 700886 w 922799"/>
                <a:gd name="csY487" fmla="*/ 38426 h 873796"/>
                <a:gd name="csX488" fmla="*/ 708112 w 922799"/>
                <a:gd name="csY488" fmla="*/ 34918 h 873796"/>
                <a:gd name="csX489" fmla="*/ 709943 w 922799"/>
                <a:gd name="csY489" fmla="*/ 30102 h 873796"/>
                <a:gd name="csX490" fmla="*/ 713830 w 922799"/>
                <a:gd name="csY490" fmla="*/ 22409 h 873796"/>
                <a:gd name="csX491" fmla="*/ 717939 w 922799"/>
                <a:gd name="csY491" fmla="*/ 23625 h 873796"/>
                <a:gd name="csX492" fmla="*/ 719909 w 922799"/>
                <a:gd name="csY492" fmla="*/ 22602 h 873796"/>
                <a:gd name="csX493" fmla="*/ 720901 w 922799"/>
                <a:gd name="csY493" fmla="*/ 19240 h 873796"/>
                <a:gd name="csX494" fmla="*/ 721278 w 922799"/>
                <a:gd name="csY494" fmla="*/ 15232 h 873796"/>
                <a:gd name="csX495" fmla="*/ 723549 w 922799"/>
                <a:gd name="csY495" fmla="*/ 15901 h 873796"/>
                <a:gd name="csX496" fmla="*/ 726658 w 922799"/>
                <a:gd name="csY496" fmla="*/ 23617 h 873796"/>
                <a:gd name="csX497" fmla="*/ 728105 w 922799"/>
                <a:gd name="csY497" fmla="*/ 24809 h 873796"/>
                <a:gd name="csX498" fmla="*/ 730752 w 922799"/>
                <a:gd name="csY498" fmla="*/ 22825 h 873796"/>
                <a:gd name="csX499" fmla="*/ 731821 w 922799"/>
                <a:gd name="csY499" fmla="*/ 22902 h 873796"/>
                <a:gd name="csX500" fmla="*/ 734438 w 922799"/>
                <a:gd name="csY500" fmla="*/ 25971 h 873796"/>
                <a:gd name="csX501" fmla="*/ 746627 w 922799"/>
                <a:gd name="csY501" fmla="*/ 31533 h 873796"/>
                <a:gd name="csX502" fmla="*/ 750852 w 922799"/>
                <a:gd name="csY502" fmla="*/ 34495 h 873796"/>
                <a:gd name="csX503" fmla="*/ 752669 w 922799"/>
                <a:gd name="csY503" fmla="*/ 37256 h 873796"/>
                <a:gd name="csX504" fmla="*/ 754507 w 922799"/>
                <a:gd name="csY504" fmla="*/ 38880 h 873796"/>
                <a:gd name="csX505" fmla="*/ 767474 w 922799"/>
                <a:gd name="csY505" fmla="*/ 38841 h 873796"/>
                <a:gd name="csX506" fmla="*/ 776632 w 922799"/>
                <a:gd name="csY506" fmla="*/ 40795 h 873796"/>
                <a:gd name="csX507" fmla="*/ 780010 w 922799"/>
                <a:gd name="csY507" fmla="*/ 45149 h 873796"/>
                <a:gd name="csX508" fmla="*/ 782842 w 922799"/>
                <a:gd name="csY508" fmla="*/ 53457 h 873796"/>
                <a:gd name="csX509" fmla="*/ 783927 w 922799"/>
                <a:gd name="csY509" fmla="*/ 72405 h 873796"/>
                <a:gd name="csX510" fmla="*/ 781365 w 922799"/>
                <a:gd name="csY510" fmla="*/ 77474 h 873796"/>
                <a:gd name="csX511" fmla="*/ 762819 w 922799"/>
                <a:gd name="csY511" fmla="*/ 100314 h 873796"/>
                <a:gd name="csX512" fmla="*/ 758171 w 922799"/>
                <a:gd name="csY512" fmla="*/ 107569 h 873796"/>
                <a:gd name="csX513" fmla="*/ 755923 w 922799"/>
                <a:gd name="csY513" fmla="*/ 114215 h 873796"/>
                <a:gd name="csX514" fmla="*/ 752130 w 922799"/>
                <a:gd name="csY514" fmla="*/ 128624 h 873796"/>
                <a:gd name="csX515" fmla="*/ 750290 w 922799"/>
                <a:gd name="csY515" fmla="*/ 132947 h 873796"/>
                <a:gd name="csX516" fmla="*/ 741610 w 922799"/>
                <a:gd name="csY516" fmla="*/ 139732 h 873796"/>
                <a:gd name="csX517" fmla="*/ 739578 w 922799"/>
                <a:gd name="csY517" fmla="*/ 140456 h 873796"/>
                <a:gd name="csX518" fmla="*/ 733053 w 922799"/>
                <a:gd name="csY518" fmla="*/ 137140 h 873796"/>
                <a:gd name="csX519" fmla="*/ 731059 w 922799"/>
                <a:gd name="csY519" fmla="*/ 137448 h 873796"/>
                <a:gd name="csX520" fmla="*/ 723125 w 922799"/>
                <a:gd name="csY520" fmla="*/ 144794 h 873796"/>
                <a:gd name="csX521" fmla="*/ 720394 w 922799"/>
                <a:gd name="csY521" fmla="*/ 149218 h 873796"/>
                <a:gd name="csX522" fmla="*/ 717716 w 922799"/>
                <a:gd name="csY522" fmla="*/ 154772 h 873796"/>
                <a:gd name="csX523" fmla="*/ 713714 w 922799"/>
                <a:gd name="csY523" fmla="*/ 157210 h 873796"/>
                <a:gd name="csX524" fmla="*/ 709635 w 922799"/>
                <a:gd name="csY524" fmla="*/ 155903 h 873796"/>
                <a:gd name="csX525" fmla="*/ 691166 w 922799"/>
                <a:gd name="csY525" fmla="*/ 153018 h 873796"/>
                <a:gd name="csX526" fmla="*/ 688696 w 922799"/>
                <a:gd name="csY526" fmla="*/ 149118 h 873796"/>
                <a:gd name="csX527" fmla="*/ 686672 w 922799"/>
                <a:gd name="csY527" fmla="*/ 141594 h 873796"/>
                <a:gd name="csX528" fmla="*/ 690343 w 922799"/>
                <a:gd name="csY528" fmla="*/ 131901 h 873796"/>
                <a:gd name="csX529" fmla="*/ 669742 w 922799"/>
                <a:gd name="csY529" fmla="*/ 135517 h 873796"/>
                <a:gd name="csX530" fmla="*/ 647056 w 922799"/>
                <a:gd name="csY530" fmla="*/ 133555 h 873796"/>
                <a:gd name="csX531" fmla="*/ 645856 w 922799"/>
                <a:gd name="csY531" fmla="*/ 132186 h 873796"/>
                <a:gd name="csX532" fmla="*/ 644886 w 922799"/>
                <a:gd name="csY532" fmla="*/ 128424 h 873796"/>
                <a:gd name="csX533" fmla="*/ 637083 w 922799"/>
                <a:gd name="csY533" fmla="*/ 125847 h 873796"/>
                <a:gd name="csX534" fmla="*/ 631219 w 922799"/>
                <a:gd name="csY534" fmla="*/ 122747 h 873796"/>
                <a:gd name="csX535" fmla="*/ 626294 w 922799"/>
                <a:gd name="csY535" fmla="*/ 117508 h 873796"/>
                <a:gd name="csX536" fmla="*/ 621423 w 922799"/>
                <a:gd name="csY536" fmla="*/ 110677 h 873796"/>
                <a:gd name="csX537" fmla="*/ 622984 w 922799"/>
                <a:gd name="csY537" fmla="*/ 107469 h 873796"/>
                <a:gd name="csX538" fmla="*/ 624585 w 922799"/>
                <a:gd name="csY538" fmla="*/ 105592 h 873796"/>
                <a:gd name="csX539" fmla="*/ 628772 w 922799"/>
                <a:gd name="csY539" fmla="*/ 104799 h 873796"/>
                <a:gd name="csX540" fmla="*/ 632489 w 922799"/>
                <a:gd name="csY540" fmla="*/ 105753 h 873796"/>
                <a:gd name="csX541" fmla="*/ 639107 w 922799"/>
                <a:gd name="csY541" fmla="*/ 105699 h 873796"/>
                <a:gd name="csX542" fmla="*/ 640646 w 922799"/>
                <a:gd name="csY542" fmla="*/ 98753 h 873796"/>
                <a:gd name="csX543" fmla="*/ 643278 w 922799"/>
                <a:gd name="csY543" fmla="*/ 96745 h 873796"/>
                <a:gd name="csX544" fmla="*/ 645378 w 922799"/>
                <a:gd name="csY544" fmla="*/ 91737 h 873796"/>
                <a:gd name="csX545" fmla="*/ 638391 w 922799"/>
                <a:gd name="csY545" fmla="*/ 88567 h 873796"/>
                <a:gd name="csX546" fmla="*/ 631111 w 922799"/>
                <a:gd name="csY546" fmla="*/ 88091 h 873796"/>
                <a:gd name="csX547" fmla="*/ 626255 w 922799"/>
                <a:gd name="csY547" fmla="*/ 92260 h 873796"/>
                <a:gd name="csX548" fmla="*/ 620630 w 922799"/>
                <a:gd name="csY548" fmla="*/ 94145 h 873796"/>
                <a:gd name="csX549" fmla="*/ 615489 w 922799"/>
                <a:gd name="csY549" fmla="*/ 94391 h 873796"/>
                <a:gd name="csX550" fmla="*/ 605601 w 922799"/>
                <a:gd name="csY550" fmla="*/ 93214 h 873796"/>
                <a:gd name="csX551" fmla="*/ 600914 w 922799"/>
                <a:gd name="csY551" fmla="*/ 90252 h 873796"/>
                <a:gd name="csX552" fmla="*/ 594504 w 922799"/>
                <a:gd name="csY552" fmla="*/ 82482 h 873796"/>
                <a:gd name="csX553" fmla="*/ 592272 w 922799"/>
                <a:gd name="csY553" fmla="*/ 78174 h 873796"/>
                <a:gd name="csX554" fmla="*/ 591410 w 922799"/>
                <a:gd name="csY554" fmla="*/ 74782 h 873796"/>
                <a:gd name="csX555" fmla="*/ 590772 w 922799"/>
                <a:gd name="csY555" fmla="*/ 69628 h 873796"/>
                <a:gd name="csX556" fmla="*/ 598098 w 922799"/>
                <a:gd name="csY556" fmla="*/ 64981 h 873796"/>
                <a:gd name="csX557" fmla="*/ 600945 w 922799"/>
                <a:gd name="csY557" fmla="*/ 61319 h 873796"/>
                <a:gd name="csX558" fmla="*/ 603746 w 922799"/>
                <a:gd name="csY558" fmla="*/ 56296 h 873796"/>
                <a:gd name="csX559" fmla="*/ 592680 w 922799"/>
                <a:gd name="csY559" fmla="*/ 53427 h 873796"/>
                <a:gd name="csX560" fmla="*/ 588047 w 922799"/>
                <a:gd name="csY560" fmla="*/ 49188 h 873796"/>
                <a:gd name="csX561" fmla="*/ 583453 w 922799"/>
                <a:gd name="csY561" fmla="*/ 42934 h 873796"/>
                <a:gd name="csX562" fmla="*/ 587178 w 922799"/>
                <a:gd name="csY562" fmla="*/ 39395 h 873796"/>
                <a:gd name="csX563" fmla="*/ 602076 w 922799"/>
                <a:gd name="csY563" fmla="*/ 36564 h 873796"/>
                <a:gd name="csX564" fmla="*/ 606024 w 922799"/>
                <a:gd name="csY564" fmla="*/ 38933 h 873796"/>
                <a:gd name="csX565" fmla="*/ 609933 w 922799"/>
                <a:gd name="csY565" fmla="*/ 43495 h 873796"/>
                <a:gd name="csX566" fmla="*/ 614266 w 922799"/>
                <a:gd name="csY566" fmla="*/ 46295 h 873796"/>
                <a:gd name="csX567" fmla="*/ 618452 w 922799"/>
                <a:gd name="csY567" fmla="*/ 40395 h 873796"/>
                <a:gd name="csX568" fmla="*/ 614512 w 922799"/>
                <a:gd name="csY568" fmla="*/ 37595 h 873796"/>
                <a:gd name="csX569" fmla="*/ 610988 w 922799"/>
                <a:gd name="csY569" fmla="*/ 27702 h 873796"/>
                <a:gd name="csX570" fmla="*/ 610241 w 922799"/>
                <a:gd name="csY570" fmla="*/ 22755 h 873796"/>
                <a:gd name="csX571" fmla="*/ 610710 w 922799"/>
                <a:gd name="csY571" fmla="*/ 18947 h 873796"/>
                <a:gd name="csX572" fmla="*/ 612557 w 922799"/>
                <a:gd name="csY572" fmla="*/ 18378 h 873796"/>
                <a:gd name="csX573" fmla="*/ 613935 w 922799"/>
                <a:gd name="csY573" fmla="*/ 20032 h 873796"/>
                <a:gd name="csX574" fmla="*/ 619137 w 922799"/>
                <a:gd name="csY574" fmla="*/ 29387 h 873796"/>
                <a:gd name="csX575" fmla="*/ 623085 w 922799"/>
                <a:gd name="csY575" fmla="*/ 32287 h 873796"/>
                <a:gd name="csX576" fmla="*/ 624193 w 922799"/>
                <a:gd name="csY576" fmla="*/ 23671 h 873796"/>
                <a:gd name="csX577" fmla="*/ 624370 w 922799"/>
                <a:gd name="csY577" fmla="*/ 19547 h 873796"/>
                <a:gd name="csX578" fmla="*/ 623647 w 922799"/>
                <a:gd name="csY578" fmla="*/ 16132 h 873796"/>
                <a:gd name="csX579" fmla="*/ 621792 w 922799"/>
                <a:gd name="csY579" fmla="*/ 9808 h 873796"/>
                <a:gd name="csX580" fmla="*/ 620130 w 922799"/>
                <a:gd name="csY580" fmla="*/ 1992 h 873796"/>
                <a:gd name="csX581" fmla="*/ 622700 w 922799"/>
                <a:gd name="csY581" fmla="*/ 0 h 873796"/>
                <a:gd name="csX582" fmla="*/ 625247 w 922799"/>
                <a:gd name="csY582" fmla="*/ 862 h 873796"/>
                <a:gd name="csX583" fmla="*/ 630711 w 922799"/>
                <a:gd name="csY583" fmla="*/ 6231 h 873796"/>
                <a:gd name="csX584" fmla="*/ 636221 w 922799"/>
                <a:gd name="csY584" fmla="*/ 9993 h 873796"/>
                <a:gd name="csX585" fmla="*/ 638738 w 922799"/>
                <a:gd name="csY585" fmla="*/ 13778 h 873796"/>
                <a:gd name="csX586" fmla="*/ 643432 w 922799"/>
                <a:gd name="csY586" fmla="*/ 23163 h 873796"/>
                <a:gd name="csX587" fmla="*/ 647849 w 922799"/>
                <a:gd name="csY587" fmla="*/ 29394 h 8737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</a:cxnLst>
              <a:rect l="l" t="t" r="r" b="b"/>
              <a:pathLst>
                <a:path w="922799" h="873796">
                  <a:moveTo>
                    <a:pt x="3140" y="873374"/>
                  </a:moveTo>
                  <a:lnTo>
                    <a:pt x="1147" y="873797"/>
                  </a:lnTo>
                  <a:lnTo>
                    <a:pt x="0" y="872335"/>
                  </a:lnTo>
                  <a:lnTo>
                    <a:pt x="2901" y="868319"/>
                  </a:lnTo>
                  <a:lnTo>
                    <a:pt x="12490" y="860727"/>
                  </a:lnTo>
                  <a:lnTo>
                    <a:pt x="16314" y="853441"/>
                  </a:lnTo>
                  <a:lnTo>
                    <a:pt x="23702" y="850926"/>
                  </a:lnTo>
                  <a:lnTo>
                    <a:pt x="24187" y="854988"/>
                  </a:lnTo>
                  <a:lnTo>
                    <a:pt x="23686" y="860019"/>
                  </a:lnTo>
                  <a:lnTo>
                    <a:pt x="17199" y="864004"/>
                  </a:lnTo>
                  <a:lnTo>
                    <a:pt x="10004" y="866696"/>
                  </a:lnTo>
                  <a:lnTo>
                    <a:pt x="3140" y="873374"/>
                  </a:lnTo>
                  <a:close/>
                  <a:moveTo>
                    <a:pt x="611595" y="615995"/>
                  </a:moveTo>
                  <a:lnTo>
                    <a:pt x="608987" y="619103"/>
                  </a:lnTo>
                  <a:lnTo>
                    <a:pt x="605077" y="614418"/>
                  </a:lnTo>
                  <a:lnTo>
                    <a:pt x="602484" y="608379"/>
                  </a:lnTo>
                  <a:lnTo>
                    <a:pt x="603861" y="606079"/>
                  </a:lnTo>
                  <a:lnTo>
                    <a:pt x="610811" y="605771"/>
                  </a:lnTo>
                  <a:lnTo>
                    <a:pt x="612511" y="608917"/>
                  </a:lnTo>
                  <a:lnTo>
                    <a:pt x="612796" y="610710"/>
                  </a:lnTo>
                  <a:lnTo>
                    <a:pt x="611595" y="615995"/>
                  </a:lnTo>
                  <a:close/>
                  <a:moveTo>
                    <a:pt x="663185" y="224307"/>
                  </a:moveTo>
                  <a:lnTo>
                    <a:pt x="666156" y="226884"/>
                  </a:lnTo>
                  <a:lnTo>
                    <a:pt x="672582" y="226354"/>
                  </a:lnTo>
                  <a:lnTo>
                    <a:pt x="676129" y="244670"/>
                  </a:lnTo>
                  <a:lnTo>
                    <a:pt x="678123" y="263802"/>
                  </a:lnTo>
                  <a:lnTo>
                    <a:pt x="681355" y="265172"/>
                  </a:lnTo>
                  <a:lnTo>
                    <a:pt x="687519" y="262556"/>
                  </a:lnTo>
                  <a:lnTo>
                    <a:pt x="693013" y="261279"/>
                  </a:lnTo>
                  <a:lnTo>
                    <a:pt x="695830" y="262694"/>
                  </a:lnTo>
                  <a:lnTo>
                    <a:pt x="700847" y="268226"/>
                  </a:lnTo>
                  <a:lnTo>
                    <a:pt x="703010" y="272103"/>
                  </a:lnTo>
                  <a:lnTo>
                    <a:pt x="701124" y="275141"/>
                  </a:lnTo>
                  <a:lnTo>
                    <a:pt x="696530" y="278534"/>
                  </a:lnTo>
                  <a:lnTo>
                    <a:pt x="695768" y="288596"/>
                  </a:lnTo>
                  <a:lnTo>
                    <a:pt x="700393" y="292081"/>
                  </a:lnTo>
                  <a:lnTo>
                    <a:pt x="708027" y="300582"/>
                  </a:lnTo>
                  <a:lnTo>
                    <a:pt x="712329" y="301682"/>
                  </a:lnTo>
                  <a:lnTo>
                    <a:pt x="720001" y="298204"/>
                  </a:lnTo>
                  <a:lnTo>
                    <a:pt x="727204" y="304790"/>
                  </a:lnTo>
                  <a:lnTo>
                    <a:pt x="734338" y="312736"/>
                  </a:lnTo>
                  <a:lnTo>
                    <a:pt x="717662" y="322706"/>
                  </a:lnTo>
                  <a:lnTo>
                    <a:pt x="716200" y="325491"/>
                  </a:lnTo>
                  <a:lnTo>
                    <a:pt x="713891" y="332814"/>
                  </a:lnTo>
                  <a:lnTo>
                    <a:pt x="711436" y="338807"/>
                  </a:lnTo>
                  <a:lnTo>
                    <a:pt x="709166" y="342330"/>
                  </a:lnTo>
                  <a:lnTo>
                    <a:pt x="704179" y="348369"/>
                  </a:lnTo>
                  <a:lnTo>
                    <a:pt x="701494" y="350454"/>
                  </a:lnTo>
                  <a:lnTo>
                    <a:pt x="695460" y="349993"/>
                  </a:lnTo>
                  <a:lnTo>
                    <a:pt x="693198" y="352385"/>
                  </a:lnTo>
                  <a:lnTo>
                    <a:pt x="691105" y="357255"/>
                  </a:lnTo>
                  <a:lnTo>
                    <a:pt x="688996" y="360747"/>
                  </a:lnTo>
                  <a:lnTo>
                    <a:pt x="683640" y="361639"/>
                  </a:lnTo>
                  <a:lnTo>
                    <a:pt x="680908" y="356808"/>
                  </a:lnTo>
                  <a:lnTo>
                    <a:pt x="681809" y="355316"/>
                  </a:lnTo>
                  <a:lnTo>
                    <a:pt x="682193" y="352454"/>
                  </a:lnTo>
                  <a:lnTo>
                    <a:pt x="681239" y="345608"/>
                  </a:lnTo>
                  <a:lnTo>
                    <a:pt x="686349" y="338569"/>
                  </a:lnTo>
                  <a:lnTo>
                    <a:pt x="687503" y="334653"/>
                  </a:lnTo>
                  <a:lnTo>
                    <a:pt x="686487" y="333238"/>
                  </a:lnTo>
                  <a:lnTo>
                    <a:pt x="685079" y="333622"/>
                  </a:lnTo>
                  <a:lnTo>
                    <a:pt x="681363" y="331468"/>
                  </a:lnTo>
                  <a:lnTo>
                    <a:pt x="680262" y="331576"/>
                  </a:lnTo>
                  <a:lnTo>
                    <a:pt x="677184" y="335699"/>
                  </a:lnTo>
                  <a:lnTo>
                    <a:pt x="672913" y="338469"/>
                  </a:lnTo>
                  <a:lnTo>
                    <a:pt x="668580" y="339169"/>
                  </a:lnTo>
                  <a:lnTo>
                    <a:pt x="651166" y="344461"/>
                  </a:lnTo>
                  <a:lnTo>
                    <a:pt x="648533" y="342607"/>
                  </a:lnTo>
                  <a:lnTo>
                    <a:pt x="647348" y="332061"/>
                  </a:lnTo>
                  <a:lnTo>
                    <a:pt x="654429" y="326614"/>
                  </a:lnTo>
                  <a:lnTo>
                    <a:pt x="655514" y="317375"/>
                  </a:lnTo>
                  <a:lnTo>
                    <a:pt x="657299" y="311190"/>
                  </a:lnTo>
                  <a:lnTo>
                    <a:pt x="659384" y="307074"/>
                  </a:lnTo>
                  <a:lnTo>
                    <a:pt x="663216" y="296404"/>
                  </a:lnTo>
                  <a:lnTo>
                    <a:pt x="664178" y="295635"/>
                  </a:lnTo>
                  <a:lnTo>
                    <a:pt x="654621" y="287119"/>
                  </a:lnTo>
                  <a:lnTo>
                    <a:pt x="650842" y="281565"/>
                  </a:lnTo>
                  <a:lnTo>
                    <a:pt x="646725" y="270387"/>
                  </a:lnTo>
                  <a:lnTo>
                    <a:pt x="645463" y="261271"/>
                  </a:lnTo>
                  <a:lnTo>
                    <a:pt x="639884" y="253463"/>
                  </a:lnTo>
                  <a:lnTo>
                    <a:pt x="640569" y="243416"/>
                  </a:lnTo>
                  <a:lnTo>
                    <a:pt x="636521" y="244209"/>
                  </a:lnTo>
                  <a:lnTo>
                    <a:pt x="633397" y="237116"/>
                  </a:lnTo>
                  <a:lnTo>
                    <a:pt x="636305" y="233116"/>
                  </a:lnTo>
                  <a:lnTo>
                    <a:pt x="651081" y="228561"/>
                  </a:lnTo>
                  <a:lnTo>
                    <a:pt x="659892" y="224107"/>
                  </a:lnTo>
                  <a:lnTo>
                    <a:pt x="663185" y="224307"/>
                  </a:lnTo>
                  <a:close/>
                  <a:moveTo>
                    <a:pt x="776963" y="218484"/>
                  </a:moveTo>
                  <a:lnTo>
                    <a:pt x="773792" y="218753"/>
                  </a:lnTo>
                  <a:lnTo>
                    <a:pt x="767967" y="210637"/>
                  </a:lnTo>
                  <a:lnTo>
                    <a:pt x="766843" y="203544"/>
                  </a:lnTo>
                  <a:lnTo>
                    <a:pt x="767882" y="200636"/>
                  </a:lnTo>
                  <a:lnTo>
                    <a:pt x="770691" y="200529"/>
                  </a:lnTo>
                  <a:lnTo>
                    <a:pt x="775070" y="210222"/>
                  </a:lnTo>
                  <a:lnTo>
                    <a:pt x="779795" y="213137"/>
                  </a:lnTo>
                  <a:lnTo>
                    <a:pt x="776963" y="218484"/>
                  </a:lnTo>
                  <a:close/>
                  <a:moveTo>
                    <a:pt x="439487" y="222669"/>
                  </a:moveTo>
                  <a:lnTo>
                    <a:pt x="439733" y="230185"/>
                  </a:lnTo>
                  <a:lnTo>
                    <a:pt x="443250" y="229438"/>
                  </a:lnTo>
                  <a:lnTo>
                    <a:pt x="447398" y="237408"/>
                  </a:lnTo>
                  <a:lnTo>
                    <a:pt x="451923" y="241616"/>
                  </a:lnTo>
                  <a:lnTo>
                    <a:pt x="453200" y="244493"/>
                  </a:lnTo>
                  <a:lnTo>
                    <a:pt x="454162" y="248186"/>
                  </a:lnTo>
                  <a:lnTo>
                    <a:pt x="456902" y="255586"/>
                  </a:lnTo>
                  <a:lnTo>
                    <a:pt x="458202" y="263341"/>
                  </a:lnTo>
                  <a:lnTo>
                    <a:pt x="454931" y="264156"/>
                  </a:lnTo>
                  <a:lnTo>
                    <a:pt x="450430" y="253094"/>
                  </a:lnTo>
                  <a:lnTo>
                    <a:pt x="446751" y="246763"/>
                  </a:lnTo>
                  <a:lnTo>
                    <a:pt x="442126" y="241331"/>
                  </a:lnTo>
                  <a:lnTo>
                    <a:pt x="438386" y="241062"/>
                  </a:lnTo>
                  <a:lnTo>
                    <a:pt x="436701" y="238685"/>
                  </a:lnTo>
                  <a:lnTo>
                    <a:pt x="430637" y="218945"/>
                  </a:lnTo>
                  <a:lnTo>
                    <a:pt x="429521" y="214353"/>
                  </a:lnTo>
                  <a:lnTo>
                    <a:pt x="426058" y="206929"/>
                  </a:lnTo>
                  <a:lnTo>
                    <a:pt x="424527" y="197636"/>
                  </a:lnTo>
                  <a:lnTo>
                    <a:pt x="424535" y="190320"/>
                  </a:lnTo>
                  <a:lnTo>
                    <a:pt x="429167" y="192051"/>
                  </a:lnTo>
                  <a:lnTo>
                    <a:pt x="433230" y="196644"/>
                  </a:lnTo>
                  <a:lnTo>
                    <a:pt x="436755" y="206983"/>
                  </a:lnTo>
                  <a:lnTo>
                    <a:pt x="437386" y="210176"/>
                  </a:lnTo>
                  <a:lnTo>
                    <a:pt x="435778" y="214407"/>
                  </a:lnTo>
                  <a:lnTo>
                    <a:pt x="437432" y="219399"/>
                  </a:lnTo>
                  <a:lnTo>
                    <a:pt x="439487" y="222669"/>
                  </a:lnTo>
                  <a:close/>
                  <a:moveTo>
                    <a:pt x="823851" y="189290"/>
                  </a:moveTo>
                  <a:lnTo>
                    <a:pt x="830292" y="189997"/>
                  </a:lnTo>
                  <a:lnTo>
                    <a:pt x="836764" y="188220"/>
                  </a:lnTo>
                  <a:lnTo>
                    <a:pt x="837880" y="190120"/>
                  </a:lnTo>
                  <a:lnTo>
                    <a:pt x="829546" y="196013"/>
                  </a:lnTo>
                  <a:lnTo>
                    <a:pt x="820265" y="192882"/>
                  </a:lnTo>
                  <a:lnTo>
                    <a:pt x="811916" y="192082"/>
                  </a:lnTo>
                  <a:lnTo>
                    <a:pt x="802058" y="198613"/>
                  </a:lnTo>
                  <a:lnTo>
                    <a:pt x="798841" y="196005"/>
                  </a:lnTo>
                  <a:lnTo>
                    <a:pt x="803851" y="189705"/>
                  </a:lnTo>
                  <a:lnTo>
                    <a:pt x="809314" y="187613"/>
                  </a:lnTo>
                  <a:lnTo>
                    <a:pt x="810192" y="183751"/>
                  </a:lnTo>
                  <a:lnTo>
                    <a:pt x="812277" y="183089"/>
                  </a:lnTo>
                  <a:lnTo>
                    <a:pt x="819495" y="182689"/>
                  </a:lnTo>
                  <a:lnTo>
                    <a:pt x="823851" y="189290"/>
                  </a:lnTo>
                  <a:close/>
                  <a:moveTo>
                    <a:pt x="559059" y="72382"/>
                  </a:moveTo>
                  <a:lnTo>
                    <a:pt x="560182" y="72628"/>
                  </a:lnTo>
                  <a:lnTo>
                    <a:pt x="561275" y="71320"/>
                  </a:lnTo>
                  <a:lnTo>
                    <a:pt x="562068" y="67858"/>
                  </a:lnTo>
                  <a:lnTo>
                    <a:pt x="562945" y="65943"/>
                  </a:lnTo>
                  <a:lnTo>
                    <a:pt x="568409" y="68189"/>
                  </a:lnTo>
                  <a:lnTo>
                    <a:pt x="576158" y="75097"/>
                  </a:lnTo>
                  <a:lnTo>
                    <a:pt x="578459" y="78490"/>
                  </a:lnTo>
                  <a:lnTo>
                    <a:pt x="581691" y="85452"/>
                  </a:lnTo>
                  <a:lnTo>
                    <a:pt x="584315" y="97076"/>
                  </a:lnTo>
                  <a:lnTo>
                    <a:pt x="582230" y="105407"/>
                  </a:lnTo>
                  <a:lnTo>
                    <a:pt x="579482" y="113246"/>
                  </a:lnTo>
                  <a:lnTo>
                    <a:pt x="578513" y="117554"/>
                  </a:lnTo>
                  <a:lnTo>
                    <a:pt x="579513" y="123716"/>
                  </a:lnTo>
                  <a:lnTo>
                    <a:pt x="579105" y="129686"/>
                  </a:lnTo>
                  <a:lnTo>
                    <a:pt x="578105" y="134947"/>
                  </a:lnTo>
                  <a:lnTo>
                    <a:pt x="582260" y="128947"/>
                  </a:lnTo>
                  <a:lnTo>
                    <a:pt x="591141" y="109546"/>
                  </a:lnTo>
                  <a:lnTo>
                    <a:pt x="592465" y="108338"/>
                  </a:lnTo>
                  <a:lnTo>
                    <a:pt x="593850" y="109000"/>
                  </a:lnTo>
                  <a:lnTo>
                    <a:pt x="597828" y="113008"/>
                  </a:lnTo>
                  <a:lnTo>
                    <a:pt x="601437" y="122916"/>
                  </a:lnTo>
                  <a:lnTo>
                    <a:pt x="602230" y="126178"/>
                  </a:lnTo>
                  <a:lnTo>
                    <a:pt x="602876" y="130170"/>
                  </a:lnTo>
                  <a:lnTo>
                    <a:pt x="603246" y="135094"/>
                  </a:lnTo>
                  <a:lnTo>
                    <a:pt x="603046" y="140709"/>
                  </a:lnTo>
                  <a:lnTo>
                    <a:pt x="602715" y="144610"/>
                  </a:lnTo>
                  <a:lnTo>
                    <a:pt x="600830" y="147125"/>
                  </a:lnTo>
                  <a:lnTo>
                    <a:pt x="599914" y="149418"/>
                  </a:lnTo>
                  <a:lnTo>
                    <a:pt x="601953" y="149587"/>
                  </a:lnTo>
                  <a:lnTo>
                    <a:pt x="604285" y="152587"/>
                  </a:lnTo>
                  <a:lnTo>
                    <a:pt x="606417" y="158941"/>
                  </a:lnTo>
                  <a:lnTo>
                    <a:pt x="608802" y="161488"/>
                  </a:lnTo>
                  <a:lnTo>
                    <a:pt x="617459" y="159341"/>
                  </a:lnTo>
                  <a:lnTo>
                    <a:pt x="623085" y="162657"/>
                  </a:lnTo>
                  <a:lnTo>
                    <a:pt x="626170" y="173004"/>
                  </a:lnTo>
                  <a:lnTo>
                    <a:pt x="630927" y="170673"/>
                  </a:lnTo>
                  <a:lnTo>
                    <a:pt x="630942" y="165157"/>
                  </a:lnTo>
                  <a:lnTo>
                    <a:pt x="631988" y="162788"/>
                  </a:lnTo>
                  <a:lnTo>
                    <a:pt x="638368" y="164672"/>
                  </a:lnTo>
                  <a:lnTo>
                    <a:pt x="641669" y="167250"/>
                  </a:lnTo>
                  <a:lnTo>
                    <a:pt x="645040" y="172665"/>
                  </a:lnTo>
                  <a:lnTo>
                    <a:pt x="639284" y="181481"/>
                  </a:lnTo>
                  <a:lnTo>
                    <a:pt x="644032" y="189882"/>
                  </a:lnTo>
                  <a:lnTo>
                    <a:pt x="652004" y="195936"/>
                  </a:lnTo>
                  <a:lnTo>
                    <a:pt x="656814" y="202260"/>
                  </a:lnTo>
                  <a:lnTo>
                    <a:pt x="657684" y="204898"/>
                  </a:lnTo>
                  <a:lnTo>
                    <a:pt x="658468" y="208399"/>
                  </a:lnTo>
                  <a:lnTo>
                    <a:pt x="655336" y="212922"/>
                  </a:lnTo>
                  <a:lnTo>
                    <a:pt x="652151" y="215468"/>
                  </a:lnTo>
                  <a:lnTo>
                    <a:pt x="644124" y="215907"/>
                  </a:lnTo>
                  <a:lnTo>
                    <a:pt x="636829" y="219092"/>
                  </a:lnTo>
                  <a:lnTo>
                    <a:pt x="623477" y="221346"/>
                  </a:lnTo>
                  <a:lnTo>
                    <a:pt x="621492" y="222784"/>
                  </a:lnTo>
                  <a:lnTo>
                    <a:pt x="621023" y="224069"/>
                  </a:lnTo>
                  <a:lnTo>
                    <a:pt x="620237" y="227961"/>
                  </a:lnTo>
                  <a:lnTo>
                    <a:pt x="615104" y="236893"/>
                  </a:lnTo>
                  <a:lnTo>
                    <a:pt x="610133" y="247693"/>
                  </a:lnTo>
                  <a:lnTo>
                    <a:pt x="608079" y="254155"/>
                  </a:lnTo>
                  <a:lnTo>
                    <a:pt x="606532" y="263148"/>
                  </a:lnTo>
                  <a:lnTo>
                    <a:pt x="605962" y="268618"/>
                  </a:lnTo>
                  <a:lnTo>
                    <a:pt x="607070" y="273895"/>
                  </a:lnTo>
                  <a:lnTo>
                    <a:pt x="606778" y="279211"/>
                  </a:lnTo>
                  <a:lnTo>
                    <a:pt x="603038" y="283365"/>
                  </a:lnTo>
                  <a:lnTo>
                    <a:pt x="600668" y="283527"/>
                  </a:lnTo>
                  <a:lnTo>
                    <a:pt x="597698" y="282711"/>
                  </a:lnTo>
                  <a:lnTo>
                    <a:pt x="594773" y="285096"/>
                  </a:lnTo>
                  <a:lnTo>
                    <a:pt x="594589" y="288673"/>
                  </a:lnTo>
                  <a:lnTo>
                    <a:pt x="594758" y="293697"/>
                  </a:lnTo>
                  <a:lnTo>
                    <a:pt x="594011" y="308905"/>
                  </a:lnTo>
                  <a:lnTo>
                    <a:pt x="593103" y="320252"/>
                  </a:lnTo>
                  <a:lnTo>
                    <a:pt x="591741" y="330707"/>
                  </a:lnTo>
                  <a:lnTo>
                    <a:pt x="590210" y="336307"/>
                  </a:lnTo>
                  <a:lnTo>
                    <a:pt x="588255" y="337861"/>
                  </a:lnTo>
                  <a:lnTo>
                    <a:pt x="581984" y="338884"/>
                  </a:lnTo>
                  <a:lnTo>
                    <a:pt x="577150" y="348554"/>
                  </a:lnTo>
                  <a:lnTo>
                    <a:pt x="573249" y="365663"/>
                  </a:lnTo>
                  <a:lnTo>
                    <a:pt x="571217" y="372317"/>
                  </a:lnTo>
                  <a:lnTo>
                    <a:pt x="566985" y="382756"/>
                  </a:lnTo>
                  <a:lnTo>
                    <a:pt x="567755" y="386441"/>
                  </a:lnTo>
                  <a:lnTo>
                    <a:pt x="569070" y="390418"/>
                  </a:lnTo>
                  <a:lnTo>
                    <a:pt x="566762" y="397503"/>
                  </a:lnTo>
                  <a:lnTo>
                    <a:pt x="563191" y="405412"/>
                  </a:lnTo>
                  <a:lnTo>
                    <a:pt x="563260" y="408458"/>
                  </a:lnTo>
                  <a:lnTo>
                    <a:pt x="564461" y="414012"/>
                  </a:lnTo>
                  <a:lnTo>
                    <a:pt x="565046" y="419766"/>
                  </a:lnTo>
                  <a:lnTo>
                    <a:pt x="562291" y="424698"/>
                  </a:lnTo>
                  <a:lnTo>
                    <a:pt x="557227" y="427198"/>
                  </a:lnTo>
                  <a:lnTo>
                    <a:pt x="552071" y="424397"/>
                  </a:lnTo>
                  <a:lnTo>
                    <a:pt x="549563" y="421090"/>
                  </a:lnTo>
                  <a:lnTo>
                    <a:pt x="547239" y="415782"/>
                  </a:lnTo>
                  <a:lnTo>
                    <a:pt x="544768" y="412304"/>
                  </a:lnTo>
                  <a:lnTo>
                    <a:pt x="542198" y="410212"/>
                  </a:lnTo>
                  <a:lnTo>
                    <a:pt x="532309" y="398319"/>
                  </a:lnTo>
                  <a:lnTo>
                    <a:pt x="523182" y="379279"/>
                  </a:lnTo>
                  <a:lnTo>
                    <a:pt x="514849" y="371794"/>
                  </a:lnTo>
                  <a:lnTo>
                    <a:pt x="509415" y="368232"/>
                  </a:lnTo>
                  <a:lnTo>
                    <a:pt x="506799" y="364770"/>
                  </a:lnTo>
                  <a:lnTo>
                    <a:pt x="504244" y="360109"/>
                  </a:lnTo>
                  <a:lnTo>
                    <a:pt x="502035" y="354847"/>
                  </a:lnTo>
                  <a:lnTo>
                    <a:pt x="499981" y="348177"/>
                  </a:lnTo>
                  <a:lnTo>
                    <a:pt x="498988" y="344015"/>
                  </a:lnTo>
                  <a:lnTo>
                    <a:pt x="498803" y="337746"/>
                  </a:lnTo>
                  <a:lnTo>
                    <a:pt x="499458" y="334053"/>
                  </a:lnTo>
                  <a:lnTo>
                    <a:pt x="500435" y="332153"/>
                  </a:lnTo>
                  <a:lnTo>
                    <a:pt x="507053" y="330591"/>
                  </a:lnTo>
                  <a:lnTo>
                    <a:pt x="509431" y="331476"/>
                  </a:lnTo>
                  <a:lnTo>
                    <a:pt x="511770" y="334768"/>
                  </a:lnTo>
                  <a:lnTo>
                    <a:pt x="513902" y="336061"/>
                  </a:lnTo>
                  <a:lnTo>
                    <a:pt x="518781" y="319591"/>
                  </a:lnTo>
                  <a:lnTo>
                    <a:pt x="546538" y="310074"/>
                  </a:lnTo>
                  <a:lnTo>
                    <a:pt x="555457" y="308421"/>
                  </a:lnTo>
                  <a:lnTo>
                    <a:pt x="564407" y="308521"/>
                  </a:lnTo>
                  <a:lnTo>
                    <a:pt x="563014" y="303997"/>
                  </a:lnTo>
                  <a:lnTo>
                    <a:pt x="561829" y="298243"/>
                  </a:lnTo>
                  <a:lnTo>
                    <a:pt x="560513" y="296843"/>
                  </a:lnTo>
                  <a:lnTo>
                    <a:pt x="553749" y="300074"/>
                  </a:lnTo>
                  <a:lnTo>
                    <a:pt x="543391" y="303466"/>
                  </a:lnTo>
                  <a:lnTo>
                    <a:pt x="538343" y="303466"/>
                  </a:lnTo>
                  <a:lnTo>
                    <a:pt x="533133" y="301205"/>
                  </a:lnTo>
                  <a:lnTo>
                    <a:pt x="527938" y="302451"/>
                  </a:lnTo>
                  <a:lnTo>
                    <a:pt x="522582" y="307367"/>
                  </a:lnTo>
                  <a:lnTo>
                    <a:pt x="517180" y="310467"/>
                  </a:lnTo>
                  <a:lnTo>
                    <a:pt x="511932" y="311713"/>
                  </a:lnTo>
                  <a:lnTo>
                    <a:pt x="500835" y="311213"/>
                  </a:lnTo>
                  <a:lnTo>
                    <a:pt x="498088" y="308674"/>
                  </a:lnTo>
                  <a:lnTo>
                    <a:pt x="494386" y="302782"/>
                  </a:lnTo>
                  <a:lnTo>
                    <a:pt x="493486" y="299751"/>
                  </a:lnTo>
                  <a:lnTo>
                    <a:pt x="492716" y="296027"/>
                  </a:lnTo>
                  <a:lnTo>
                    <a:pt x="491993" y="284773"/>
                  </a:lnTo>
                  <a:lnTo>
                    <a:pt x="492793" y="281696"/>
                  </a:lnTo>
                  <a:lnTo>
                    <a:pt x="493924" y="279926"/>
                  </a:lnTo>
                  <a:lnTo>
                    <a:pt x="495086" y="278834"/>
                  </a:lnTo>
                  <a:lnTo>
                    <a:pt x="497526" y="278780"/>
                  </a:lnTo>
                  <a:lnTo>
                    <a:pt x="499919" y="280734"/>
                  </a:lnTo>
                  <a:lnTo>
                    <a:pt x="505521" y="287165"/>
                  </a:lnTo>
                  <a:lnTo>
                    <a:pt x="504244" y="280265"/>
                  </a:lnTo>
                  <a:lnTo>
                    <a:pt x="520366" y="271903"/>
                  </a:lnTo>
                  <a:lnTo>
                    <a:pt x="527853" y="264548"/>
                  </a:lnTo>
                  <a:lnTo>
                    <a:pt x="531701" y="263310"/>
                  </a:lnTo>
                  <a:lnTo>
                    <a:pt x="535557" y="263848"/>
                  </a:lnTo>
                  <a:lnTo>
                    <a:pt x="534710" y="259917"/>
                  </a:lnTo>
                  <a:lnTo>
                    <a:pt x="534679" y="256263"/>
                  </a:lnTo>
                  <a:lnTo>
                    <a:pt x="537419" y="253278"/>
                  </a:lnTo>
                  <a:lnTo>
                    <a:pt x="539389" y="251994"/>
                  </a:lnTo>
                  <a:lnTo>
                    <a:pt x="545322" y="250524"/>
                  </a:lnTo>
                  <a:lnTo>
                    <a:pt x="558859" y="250778"/>
                  </a:lnTo>
                  <a:lnTo>
                    <a:pt x="563737" y="248755"/>
                  </a:lnTo>
                  <a:lnTo>
                    <a:pt x="567393" y="243632"/>
                  </a:lnTo>
                  <a:lnTo>
                    <a:pt x="563499" y="245416"/>
                  </a:lnTo>
                  <a:lnTo>
                    <a:pt x="559597" y="245755"/>
                  </a:lnTo>
                  <a:lnTo>
                    <a:pt x="557773" y="244693"/>
                  </a:lnTo>
                  <a:lnTo>
                    <a:pt x="553641" y="240208"/>
                  </a:lnTo>
                  <a:lnTo>
                    <a:pt x="551764" y="234293"/>
                  </a:lnTo>
                  <a:lnTo>
                    <a:pt x="557119" y="222399"/>
                  </a:lnTo>
                  <a:lnTo>
                    <a:pt x="558982" y="216845"/>
                  </a:lnTo>
                  <a:lnTo>
                    <a:pt x="553533" y="217645"/>
                  </a:lnTo>
                  <a:lnTo>
                    <a:pt x="551717" y="219592"/>
                  </a:lnTo>
                  <a:lnTo>
                    <a:pt x="545476" y="230538"/>
                  </a:lnTo>
                  <a:lnTo>
                    <a:pt x="540867" y="235431"/>
                  </a:lnTo>
                  <a:lnTo>
                    <a:pt x="535180" y="237777"/>
                  </a:lnTo>
                  <a:lnTo>
                    <a:pt x="529493" y="237577"/>
                  </a:lnTo>
                  <a:lnTo>
                    <a:pt x="528254" y="236031"/>
                  </a:lnTo>
                  <a:lnTo>
                    <a:pt x="526515" y="228815"/>
                  </a:lnTo>
                  <a:lnTo>
                    <a:pt x="525968" y="225007"/>
                  </a:lnTo>
                  <a:lnTo>
                    <a:pt x="526199" y="222915"/>
                  </a:lnTo>
                  <a:lnTo>
                    <a:pt x="528000" y="216899"/>
                  </a:lnTo>
                  <a:lnTo>
                    <a:pt x="528939" y="210506"/>
                  </a:lnTo>
                  <a:lnTo>
                    <a:pt x="528777" y="204975"/>
                  </a:lnTo>
                  <a:lnTo>
                    <a:pt x="527454" y="203860"/>
                  </a:lnTo>
                  <a:lnTo>
                    <a:pt x="525353" y="209275"/>
                  </a:lnTo>
                  <a:lnTo>
                    <a:pt x="523452" y="216768"/>
                  </a:lnTo>
                  <a:lnTo>
                    <a:pt x="520843" y="220507"/>
                  </a:lnTo>
                  <a:lnTo>
                    <a:pt x="518150" y="219484"/>
                  </a:lnTo>
                  <a:lnTo>
                    <a:pt x="517003" y="216614"/>
                  </a:lnTo>
                  <a:lnTo>
                    <a:pt x="516003" y="212214"/>
                  </a:lnTo>
                  <a:lnTo>
                    <a:pt x="514949" y="210514"/>
                  </a:lnTo>
                  <a:lnTo>
                    <a:pt x="513779" y="210514"/>
                  </a:lnTo>
                  <a:lnTo>
                    <a:pt x="511370" y="212276"/>
                  </a:lnTo>
                  <a:lnTo>
                    <a:pt x="508984" y="215530"/>
                  </a:lnTo>
                  <a:lnTo>
                    <a:pt x="509808" y="220453"/>
                  </a:lnTo>
                  <a:lnTo>
                    <a:pt x="510023" y="225907"/>
                  </a:lnTo>
                  <a:lnTo>
                    <a:pt x="508992" y="230223"/>
                  </a:lnTo>
                  <a:lnTo>
                    <a:pt x="508215" y="235477"/>
                  </a:lnTo>
                  <a:lnTo>
                    <a:pt x="510670" y="238777"/>
                  </a:lnTo>
                  <a:lnTo>
                    <a:pt x="512671" y="243878"/>
                  </a:lnTo>
                  <a:lnTo>
                    <a:pt x="509669" y="246270"/>
                  </a:lnTo>
                  <a:lnTo>
                    <a:pt x="506729" y="249747"/>
                  </a:lnTo>
                  <a:lnTo>
                    <a:pt x="504029" y="255094"/>
                  </a:lnTo>
                  <a:lnTo>
                    <a:pt x="501266" y="259240"/>
                  </a:lnTo>
                  <a:lnTo>
                    <a:pt x="496887" y="259679"/>
                  </a:lnTo>
                  <a:lnTo>
                    <a:pt x="491431" y="261971"/>
                  </a:lnTo>
                  <a:lnTo>
                    <a:pt x="480527" y="262779"/>
                  </a:lnTo>
                  <a:lnTo>
                    <a:pt x="475401" y="256032"/>
                  </a:lnTo>
                  <a:lnTo>
                    <a:pt x="474463" y="252817"/>
                  </a:lnTo>
                  <a:lnTo>
                    <a:pt x="473439" y="250655"/>
                  </a:lnTo>
                  <a:lnTo>
                    <a:pt x="470038" y="247093"/>
                  </a:lnTo>
                  <a:lnTo>
                    <a:pt x="465074" y="236523"/>
                  </a:lnTo>
                  <a:lnTo>
                    <a:pt x="461250" y="224384"/>
                  </a:lnTo>
                  <a:lnTo>
                    <a:pt x="458672" y="223199"/>
                  </a:lnTo>
                  <a:lnTo>
                    <a:pt x="454855" y="219168"/>
                  </a:lnTo>
                  <a:lnTo>
                    <a:pt x="452777" y="215707"/>
                  </a:lnTo>
                  <a:lnTo>
                    <a:pt x="450799" y="211068"/>
                  </a:lnTo>
                  <a:lnTo>
                    <a:pt x="450207" y="205552"/>
                  </a:lnTo>
                  <a:lnTo>
                    <a:pt x="450399" y="200506"/>
                  </a:lnTo>
                  <a:lnTo>
                    <a:pt x="452684" y="198259"/>
                  </a:lnTo>
                  <a:lnTo>
                    <a:pt x="447282" y="192559"/>
                  </a:lnTo>
                  <a:lnTo>
                    <a:pt x="441980" y="184989"/>
                  </a:lnTo>
                  <a:lnTo>
                    <a:pt x="443935" y="182435"/>
                  </a:lnTo>
                  <a:lnTo>
                    <a:pt x="445905" y="181312"/>
                  </a:lnTo>
                  <a:lnTo>
                    <a:pt x="461619" y="190151"/>
                  </a:lnTo>
                  <a:lnTo>
                    <a:pt x="462665" y="189051"/>
                  </a:lnTo>
                  <a:lnTo>
                    <a:pt x="464389" y="184666"/>
                  </a:lnTo>
                  <a:lnTo>
                    <a:pt x="463774" y="183189"/>
                  </a:lnTo>
                  <a:lnTo>
                    <a:pt x="461142" y="182174"/>
                  </a:lnTo>
                  <a:lnTo>
                    <a:pt x="457556" y="182204"/>
                  </a:lnTo>
                  <a:lnTo>
                    <a:pt x="456663" y="181297"/>
                  </a:lnTo>
                  <a:lnTo>
                    <a:pt x="455278" y="176519"/>
                  </a:lnTo>
                  <a:lnTo>
                    <a:pt x="454070" y="170619"/>
                  </a:lnTo>
                  <a:lnTo>
                    <a:pt x="453554" y="166673"/>
                  </a:lnTo>
                  <a:lnTo>
                    <a:pt x="453354" y="162034"/>
                  </a:lnTo>
                  <a:lnTo>
                    <a:pt x="456024" y="155049"/>
                  </a:lnTo>
                  <a:lnTo>
                    <a:pt x="457486" y="148756"/>
                  </a:lnTo>
                  <a:lnTo>
                    <a:pt x="455209" y="145833"/>
                  </a:lnTo>
                  <a:lnTo>
                    <a:pt x="448752" y="146010"/>
                  </a:lnTo>
                  <a:lnTo>
                    <a:pt x="446605" y="146902"/>
                  </a:lnTo>
                  <a:lnTo>
                    <a:pt x="447398" y="155941"/>
                  </a:lnTo>
                  <a:lnTo>
                    <a:pt x="445343" y="162149"/>
                  </a:lnTo>
                  <a:lnTo>
                    <a:pt x="441403" y="166973"/>
                  </a:lnTo>
                  <a:lnTo>
                    <a:pt x="438579" y="164626"/>
                  </a:lnTo>
                  <a:lnTo>
                    <a:pt x="436401" y="152749"/>
                  </a:lnTo>
                  <a:lnTo>
                    <a:pt x="433554" y="144410"/>
                  </a:lnTo>
                  <a:lnTo>
                    <a:pt x="432484" y="139125"/>
                  </a:lnTo>
                  <a:lnTo>
                    <a:pt x="431668" y="131486"/>
                  </a:lnTo>
                  <a:lnTo>
                    <a:pt x="430514" y="125893"/>
                  </a:lnTo>
                  <a:lnTo>
                    <a:pt x="428421" y="119108"/>
                  </a:lnTo>
                  <a:lnTo>
                    <a:pt x="428144" y="114908"/>
                  </a:lnTo>
                  <a:lnTo>
                    <a:pt x="428405" y="111792"/>
                  </a:lnTo>
                  <a:lnTo>
                    <a:pt x="429998" y="104699"/>
                  </a:lnTo>
                  <a:lnTo>
                    <a:pt x="428790" y="98760"/>
                  </a:lnTo>
                  <a:lnTo>
                    <a:pt x="427313" y="93529"/>
                  </a:lnTo>
                  <a:lnTo>
                    <a:pt x="427220" y="90537"/>
                  </a:lnTo>
                  <a:lnTo>
                    <a:pt x="428605" y="86837"/>
                  </a:lnTo>
                  <a:lnTo>
                    <a:pt x="429852" y="85606"/>
                  </a:lnTo>
                  <a:lnTo>
                    <a:pt x="431191" y="85875"/>
                  </a:lnTo>
                  <a:lnTo>
                    <a:pt x="435154" y="90283"/>
                  </a:lnTo>
                  <a:lnTo>
                    <a:pt x="437332" y="95537"/>
                  </a:lnTo>
                  <a:lnTo>
                    <a:pt x="438086" y="95114"/>
                  </a:lnTo>
                  <a:lnTo>
                    <a:pt x="439502" y="87298"/>
                  </a:lnTo>
                  <a:lnTo>
                    <a:pt x="441511" y="85529"/>
                  </a:lnTo>
                  <a:lnTo>
                    <a:pt x="449260" y="82944"/>
                  </a:lnTo>
                  <a:lnTo>
                    <a:pt x="457887" y="93045"/>
                  </a:lnTo>
                  <a:lnTo>
                    <a:pt x="460118" y="95283"/>
                  </a:lnTo>
                  <a:lnTo>
                    <a:pt x="461904" y="96006"/>
                  </a:lnTo>
                  <a:lnTo>
                    <a:pt x="460980" y="91537"/>
                  </a:lnTo>
                  <a:lnTo>
                    <a:pt x="460418" y="85713"/>
                  </a:lnTo>
                  <a:lnTo>
                    <a:pt x="461734" y="83506"/>
                  </a:lnTo>
                  <a:lnTo>
                    <a:pt x="468699" y="88714"/>
                  </a:lnTo>
                  <a:lnTo>
                    <a:pt x="471962" y="88398"/>
                  </a:lnTo>
                  <a:lnTo>
                    <a:pt x="479611" y="81582"/>
                  </a:lnTo>
                  <a:lnTo>
                    <a:pt x="492254" y="77998"/>
                  </a:lnTo>
                  <a:lnTo>
                    <a:pt x="497034" y="83390"/>
                  </a:lnTo>
                  <a:lnTo>
                    <a:pt x="497280" y="86260"/>
                  </a:lnTo>
                  <a:lnTo>
                    <a:pt x="497180" y="90114"/>
                  </a:lnTo>
                  <a:lnTo>
                    <a:pt x="496872" y="91268"/>
                  </a:lnTo>
                  <a:lnTo>
                    <a:pt x="494078" y="95737"/>
                  </a:lnTo>
                  <a:lnTo>
                    <a:pt x="478133" y="99376"/>
                  </a:lnTo>
                  <a:lnTo>
                    <a:pt x="467683" y="113246"/>
                  </a:lnTo>
                  <a:lnTo>
                    <a:pt x="481935" y="111023"/>
                  </a:lnTo>
                  <a:lnTo>
                    <a:pt x="484497" y="112608"/>
                  </a:lnTo>
                  <a:lnTo>
                    <a:pt x="485575" y="123770"/>
                  </a:lnTo>
                  <a:lnTo>
                    <a:pt x="486614" y="124939"/>
                  </a:lnTo>
                  <a:lnTo>
                    <a:pt x="490277" y="126555"/>
                  </a:lnTo>
                  <a:lnTo>
                    <a:pt x="492762" y="129862"/>
                  </a:lnTo>
                  <a:lnTo>
                    <a:pt x="495302" y="136140"/>
                  </a:lnTo>
                  <a:lnTo>
                    <a:pt x="497972" y="140348"/>
                  </a:lnTo>
                  <a:lnTo>
                    <a:pt x="499534" y="139825"/>
                  </a:lnTo>
                  <a:lnTo>
                    <a:pt x="500104" y="135263"/>
                  </a:lnTo>
                  <a:lnTo>
                    <a:pt x="499465" y="129839"/>
                  </a:lnTo>
                  <a:lnTo>
                    <a:pt x="499134" y="123631"/>
                  </a:lnTo>
                  <a:lnTo>
                    <a:pt x="499319" y="116900"/>
                  </a:lnTo>
                  <a:lnTo>
                    <a:pt x="499750" y="111307"/>
                  </a:lnTo>
                  <a:lnTo>
                    <a:pt x="502743" y="107353"/>
                  </a:lnTo>
                  <a:lnTo>
                    <a:pt x="507091" y="94437"/>
                  </a:lnTo>
                  <a:lnTo>
                    <a:pt x="511709" y="85606"/>
                  </a:lnTo>
                  <a:lnTo>
                    <a:pt x="516849" y="89537"/>
                  </a:lnTo>
                  <a:lnTo>
                    <a:pt x="521613" y="100553"/>
                  </a:lnTo>
                  <a:lnTo>
                    <a:pt x="525907" y="116100"/>
                  </a:lnTo>
                  <a:lnTo>
                    <a:pt x="530070" y="132493"/>
                  </a:lnTo>
                  <a:lnTo>
                    <a:pt x="534733" y="152518"/>
                  </a:lnTo>
                  <a:lnTo>
                    <a:pt x="536980" y="159503"/>
                  </a:lnTo>
                  <a:lnTo>
                    <a:pt x="539020" y="161149"/>
                  </a:lnTo>
                  <a:lnTo>
                    <a:pt x="548439" y="181512"/>
                  </a:lnTo>
                  <a:lnTo>
                    <a:pt x="549501" y="182074"/>
                  </a:lnTo>
                  <a:lnTo>
                    <a:pt x="547554" y="166627"/>
                  </a:lnTo>
                  <a:lnTo>
                    <a:pt x="542675" y="140032"/>
                  </a:lnTo>
                  <a:lnTo>
                    <a:pt x="539382" y="119216"/>
                  </a:lnTo>
                  <a:lnTo>
                    <a:pt x="538635" y="111169"/>
                  </a:lnTo>
                  <a:lnTo>
                    <a:pt x="538104" y="99776"/>
                  </a:lnTo>
                  <a:lnTo>
                    <a:pt x="538312" y="96499"/>
                  </a:lnTo>
                  <a:lnTo>
                    <a:pt x="538735" y="93522"/>
                  </a:lnTo>
                  <a:lnTo>
                    <a:pt x="541120" y="81167"/>
                  </a:lnTo>
                  <a:lnTo>
                    <a:pt x="544245" y="75120"/>
                  </a:lnTo>
                  <a:lnTo>
                    <a:pt x="543298" y="66551"/>
                  </a:lnTo>
                  <a:lnTo>
                    <a:pt x="544099" y="59927"/>
                  </a:lnTo>
                  <a:lnTo>
                    <a:pt x="547377" y="54665"/>
                  </a:lnTo>
                  <a:lnTo>
                    <a:pt x="550424" y="54281"/>
                  </a:lnTo>
                  <a:lnTo>
                    <a:pt x="553387" y="58281"/>
                  </a:lnTo>
                  <a:lnTo>
                    <a:pt x="559059" y="72382"/>
                  </a:lnTo>
                  <a:close/>
                  <a:moveTo>
                    <a:pt x="898982" y="45949"/>
                  </a:moveTo>
                  <a:lnTo>
                    <a:pt x="878496" y="50680"/>
                  </a:lnTo>
                  <a:lnTo>
                    <a:pt x="876426" y="47365"/>
                  </a:lnTo>
                  <a:lnTo>
                    <a:pt x="909625" y="33456"/>
                  </a:lnTo>
                  <a:lnTo>
                    <a:pt x="911341" y="32094"/>
                  </a:lnTo>
                  <a:lnTo>
                    <a:pt x="917505" y="30356"/>
                  </a:lnTo>
                  <a:lnTo>
                    <a:pt x="922799" y="33525"/>
                  </a:lnTo>
                  <a:lnTo>
                    <a:pt x="921230" y="35972"/>
                  </a:lnTo>
                  <a:lnTo>
                    <a:pt x="898982" y="45949"/>
                  </a:lnTo>
                  <a:close/>
                  <a:moveTo>
                    <a:pt x="601284" y="22871"/>
                  </a:moveTo>
                  <a:lnTo>
                    <a:pt x="596605" y="29940"/>
                  </a:lnTo>
                  <a:lnTo>
                    <a:pt x="588771" y="24502"/>
                  </a:lnTo>
                  <a:lnTo>
                    <a:pt x="589702" y="18901"/>
                  </a:lnTo>
                  <a:lnTo>
                    <a:pt x="591564" y="15486"/>
                  </a:lnTo>
                  <a:lnTo>
                    <a:pt x="596482" y="16770"/>
                  </a:lnTo>
                  <a:lnTo>
                    <a:pt x="601284" y="22871"/>
                  </a:lnTo>
                  <a:close/>
                  <a:moveTo>
                    <a:pt x="647849" y="29394"/>
                  </a:moveTo>
                  <a:lnTo>
                    <a:pt x="650019" y="30810"/>
                  </a:lnTo>
                  <a:lnTo>
                    <a:pt x="661916" y="30294"/>
                  </a:lnTo>
                  <a:lnTo>
                    <a:pt x="664194" y="33402"/>
                  </a:lnTo>
                  <a:lnTo>
                    <a:pt x="665094" y="40918"/>
                  </a:lnTo>
                  <a:lnTo>
                    <a:pt x="666910" y="43488"/>
                  </a:lnTo>
                  <a:lnTo>
                    <a:pt x="669442" y="44288"/>
                  </a:lnTo>
                  <a:lnTo>
                    <a:pt x="675760" y="53419"/>
                  </a:lnTo>
                  <a:lnTo>
                    <a:pt x="677907" y="54727"/>
                  </a:lnTo>
                  <a:lnTo>
                    <a:pt x="679777" y="49665"/>
                  </a:lnTo>
                  <a:lnTo>
                    <a:pt x="681209" y="36979"/>
                  </a:lnTo>
                  <a:lnTo>
                    <a:pt x="681286" y="21932"/>
                  </a:lnTo>
                  <a:lnTo>
                    <a:pt x="680677" y="14578"/>
                  </a:lnTo>
                  <a:lnTo>
                    <a:pt x="681386" y="9839"/>
                  </a:lnTo>
                  <a:lnTo>
                    <a:pt x="683502" y="7993"/>
                  </a:lnTo>
                  <a:lnTo>
                    <a:pt x="686164" y="8485"/>
                  </a:lnTo>
                  <a:lnTo>
                    <a:pt x="688765" y="5839"/>
                  </a:lnTo>
                  <a:lnTo>
                    <a:pt x="691012" y="1162"/>
                  </a:lnTo>
                  <a:lnTo>
                    <a:pt x="693421" y="515"/>
                  </a:lnTo>
                  <a:lnTo>
                    <a:pt x="698677" y="4069"/>
                  </a:lnTo>
                  <a:lnTo>
                    <a:pt x="700062" y="6854"/>
                  </a:lnTo>
                  <a:lnTo>
                    <a:pt x="698654" y="12593"/>
                  </a:lnTo>
                  <a:lnTo>
                    <a:pt x="698108" y="20740"/>
                  </a:lnTo>
                  <a:lnTo>
                    <a:pt x="695730" y="37402"/>
                  </a:lnTo>
                  <a:lnTo>
                    <a:pt x="700886" y="38426"/>
                  </a:lnTo>
                  <a:lnTo>
                    <a:pt x="708112" y="34918"/>
                  </a:lnTo>
                  <a:lnTo>
                    <a:pt x="709943" y="30102"/>
                  </a:lnTo>
                  <a:lnTo>
                    <a:pt x="713830" y="22409"/>
                  </a:lnTo>
                  <a:lnTo>
                    <a:pt x="717939" y="23625"/>
                  </a:lnTo>
                  <a:lnTo>
                    <a:pt x="719909" y="22602"/>
                  </a:lnTo>
                  <a:lnTo>
                    <a:pt x="720901" y="19240"/>
                  </a:lnTo>
                  <a:lnTo>
                    <a:pt x="721278" y="15232"/>
                  </a:lnTo>
                  <a:lnTo>
                    <a:pt x="723549" y="15901"/>
                  </a:lnTo>
                  <a:lnTo>
                    <a:pt x="726658" y="23617"/>
                  </a:lnTo>
                  <a:lnTo>
                    <a:pt x="728105" y="24809"/>
                  </a:lnTo>
                  <a:lnTo>
                    <a:pt x="730752" y="22825"/>
                  </a:lnTo>
                  <a:lnTo>
                    <a:pt x="731821" y="22902"/>
                  </a:lnTo>
                  <a:lnTo>
                    <a:pt x="734438" y="25971"/>
                  </a:lnTo>
                  <a:lnTo>
                    <a:pt x="746627" y="31533"/>
                  </a:lnTo>
                  <a:lnTo>
                    <a:pt x="750852" y="34495"/>
                  </a:lnTo>
                  <a:lnTo>
                    <a:pt x="752669" y="37256"/>
                  </a:lnTo>
                  <a:lnTo>
                    <a:pt x="754507" y="38880"/>
                  </a:lnTo>
                  <a:lnTo>
                    <a:pt x="767474" y="38841"/>
                  </a:lnTo>
                  <a:lnTo>
                    <a:pt x="776632" y="40795"/>
                  </a:lnTo>
                  <a:lnTo>
                    <a:pt x="780010" y="45149"/>
                  </a:lnTo>
                  <a:lnTo>
                    <a:pt x="782842" y="53457"/>
                  </a:lnTo>
                  <a:lnTo>
                    <a:pt x="783927" y="72405"/>
                  </a:lnTo>
                  <a:lnTo>
                    <a:pt x="781365" y="77474"/>
                  </a:lnTo>
                  <a:lnTo>
                    <a:pt x="762819" y="100314"/>
                  </a:lnTo>
                  <a:lnTo>
                    <a:pt x="758171" y="107569"/>
                  </a:lnTo>
                  <a:lnTo>
                    <a:pt x="755923" y="114215"/>
                  </a:lnTo>
                  <a:lnTo>
                    <a:pt x="752130" y="128624"/>
                  </a:lnTo>
                  <a:lnTo>
                    <a:pt x="750290" y="132947"/>
                  </a:lnTo>
                  <a:lnTo>
                    <a:pt x="741610" y="139732"/>
                  </a:lnTo>
                  <a:lnTo>
                    <a:pt x="739578" y="140456"/>
                  </a:lnTo>
                  <a:lnTo>
                    <a:pt x="733053" y="137140"/>
                  </a:lnTo>
                  <a:lnTo>
                    <a:pt x="731059" y="137448"/>
                  </a:lnTo>
                  <a:lnTo>
                    <a:pt x="723125" y="144794"/>
                  </a:lnTo>
                  <a:lnTo>
                    <a:pt x="720394" y="149218"/>
                  </a:lnTo>
                  <a:lnTo>
                    <a:pt x="717716" y="154772"/>
                  </a:lnTo>
                  <a:lnTo>
                    <a:pt x="713714" y="157210"/>
                  </a:lnTo>
                  <a:lnTo>
                    <a:pt x="709635" y="155903"/>
                  </a:lnTo>
                  <a:lnTo>
                    <a:pt x="691166" y="153018"/>
                  </a:lnTo>
                  <a:lnTo>
                    <a:pt x="688696" y="149118"/>
                  </a:lnTo>
                  <a:lnTo>
                    <a:pt x="686672" y="141594"/>
                  </a:lnTo>
                  <a:lnTo>
                    <a:pt x="690343" y="131901"/>
                  </a:lnTo>
                  <a:lnTo>
                    <a:pt x="669742" y="135517"/>
                  </a:lnTo>
                  <a:lnTo>
                    <a:pt x="647056" y="133555"/>
                  </a:lnTo>
                  <a:lnTo>
                    <a:pt x="645856" y="132186"/>
                  </a:lnTo>
                  <a:lnTo>
                    <a:pt x="644886" y="128424"/>
                  </a:lnTo>
                  <a:lnTo>
                    <a:pt x="637083" y="125847"/>
                  </a:lnTo>
                  <a:lnTo>
                    <a:pt x="631219" y="122747"/>
                  </a:lnTo>
                  <a:lnTo>
                    <a:pt x="626294" y="117508"/>
                  </a:lnTo>
                  <a:lnTo>
                    <a:pt x="621423" y="110677"/>
                  </a:lnTo>
                  <a:lnTo>
                    <a:pt x="622984" y="107469"/>
                  </a:lnTo>
                  <a:lnTo>
                    <a:pt x="624585" y="105592"/>
                  </a:lnTo>
                  <a:lnTo>
                    <a:pt x="628772" y="104799"/>
                  </a:lnTo>
                  <a:lnTo>
                    <a:pt x="632489" y="105753"/>
                  </a:lnTo>
                  <a:lnTo>
                    <a:pt x="639107" y="105699"/>
                  </a:lnTo>
                  <a:lnTo>
                    <a:pt x="640646" y="98753"/>
                  </a:lnTo>
                  <a:lnTo>
                    <a:pt x="643278" y="96745"/>
                  </a:lnTo>
                  <a:lnTo>
                    <a:pt x="645378" y="91737"/>
                  </a:lnTo>
                  <a:lnTo>
                    <a:pt x="638391" y="88567"/>
                  </a:lnTo>
                  <a:lnTo>
                    <a:pt x="631111" y="88091"/>
                  </a:lnTo>
                  <a:lnTo>
                    <a:pt x="626255" y="92260"/>
                  </a:lnTo>
                  <a:lnTo>
                    <a:pt x="620630" y="94145"/>
                  </a:lnTo>
                  <a:lnTo>
                    <a:pt x="615489" y="94391"/>
                  </a:lnTo>
                  <a:lnTo>
                    <a:pt x="605601" y="93214"/>
                  </a:lnTo>
                  <a:lnTo>
                    <a:pt x="600914" y="90252"/>
                  </a:lnTo>
                  <a:lnTo>
                    <a:pt x="594504" y="82482"/>
                  </a:lnTo>
                  <a:lnTo>
                    <a:pt x="592272" y="78174"/>
                  </a:lnTo>
                  <a:lnTo>
                    <a:pt x="591410" y="74782"/>
                  </a:lnTo>
                  <a:lnTo>
                    <a:pt x="590772" y="69628"/>
                  </a:lnTo>
                  <a:lnTo>
                    <a:pt x="598098" y="64981"/>
                  </a:lnTo>
                  <a:lnTo>
                    <a:pt x="600945" y="61319"/>
                  </a:lnTo>
                  <a:lnTo>
                    <a:pt x="603746" y="56296"/>
                  </a:lnTo>
                  <a:lnTo>
                    <a:pt x="592680" y="53427"/>
                  </a:lnTo>
                  <a:lnTo>
                    <a:pt x="588047" y="49188"/>
                  </a:lnTo>
                  <a:lnTo>
                    <a:pt x="583453" y="42934"/>
                  </a:lnTo>
                  <a:lnTo>
                    <a:pt x="587178" y="39395"/>
                  </a:lnTo>
                  <a:lnTo>
                    <a:pt x="602076" y="36564"/>
                  </a:lnTo>
                  <a:lnTo>
                    <a:pt x="606024" y="38933"/>
                  </a:lnTo>
                  <a:lnTo>
                    <a:pt x="609933" y="43495"/>
                  </a:lnTo>
                  <a:lnTo>
                    <a:pt x="614266" y="46295"/>
                  </a:lnTo>
                  <a:lnTo>
                    <a:pt x="618452" y="40395"/>
                  </a:lnTo>
                  <a:lnTo>
                    <a:pt x="614512" y="37595"/>
                  </a:lnTo>
                  <a:lnTo>
                    <a:pt x="610988" y="27702"/>
                  </a:lnTo>
                  <a:lnTo>
                    <a:pt x="610241" y="22755"/>
                  </a:lnTo>
                  <a:lnTo>
                    <a:pt x="610710" y="18947"/>
                  </a:lnTo>
                  <a:lnTo>
                    <a:pt x="612557" y="18378"/>
                  </a:lnTo>
                  <a:lnTo>
                    <a:pt x="613935" y="20032"/>
                  </a:lnTo>
                  <a:lnTo>
                    <a:pt x="619137" y="29387"/>
                  </a:lnTo>
                  <a:lnTo>
                    <a:pt x="623085" y="32287"/>
                  </a:lnTo>
                  <a:lnTo>
                    <a:pt x="624193" y="23671"/>
                  </a:lnTo>
                  <a:lnTo>
                    <a:pt x="624370" y="19547"/>
                  </a:lnTo>
                  <a:lnTo>
                    <a:pt x="623647" y="16132"/>
                  </a:lnTo>
                  <a:lnTo>
                    <a:pt x="621792" y="9808"/>
                  </a:lnTo>
                  <a:lnTo>
                    <a:pt x="620130" y="1992"/>
                  </a:lnTo>
                  <a:lnTo>
                    <a:pt x="622700" y="0"/>
                  </a:lnTo>
                  <a:lnTo>
                    <a:pt x="625247" y="862"/>
                  </a:lnTo>
                  <a:lnTo>
                    <a:pt x="630711" y="6231"/>
                  </a:lnTo>
                  <a:lnTo>
                    <a:pt x="636221" y="9993"/>
                  </a:lnTo>
                  <a:lnTo>
                    <a:pt x="638738" y="13778"/>
                  </a:lnTo>
                  <a:lnTo>
                    <a:pt x="643432" y="23163"/>
                  </a:lnTo>
                  <a:lnTo>
                    <a:pt x="647849" y="293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9" name="Serbest Form 208">
              <a:extLst>
                <a:ext uri="{FF2B5EF4-FFF2-40B4-BE49-F238E27FC236}">
                  <a16:creationId xmlns:a16="http://schemas.microsoft.com/office/drawing/2014/main" id="{DB4705A9-3F3C-82E4-8E2D-0B02208D0FE3}"/>
                </a:ext>
              </a:extLst>
            </p:cNvPr>
            <p:cNvSpPr/>
            <p:nvPr/>
          </p:nvSpPr>
          <p:spPr>
            <a:xfrm>
              <a:off x="8362113" y="5264427"/>
              <a:ext cx="122588" cy="59811"/>
            </a:xfrm>
            <a:custGeom>
              <a:avLst/>
              <a:gdLst>
                <a:gd name="csX0" fmla="*/ 122589 w 122588"/>
                <a:gd name="csY0" fmla="*/ 17347 h 59811"/>
                <a:gd name="csX1" fmla="*/ 122273 w 122588"/>
                <a:gd name="csY1" fmla="*/ 18701 h 59811"/>
                <a:gd name="csX2" fmla="*/ 121388 w 122588"/>
                <a:gd name="csY2" fmla="*/ 20278 h 59811"/>
                <a:gd name="csX3" fmla="*/ 120288 w 122588"/>
                <a:gd name="csY3" fmla="*/ 21909 h 59811"/>
                <a:gd name="csX4" fmla="*/ 119364 w 122588"/>
                <a:gd name="csY4" fmla="*/ 23879 h 59811"/>
                <a:gd name="csX5" fmla="*/ 118133 w 122588"/>
                <a:gd name="csY5" fmla="*/ 28071 h 59811"/>
                <a:gd name="csX6" fmla="*/ 117333 w 122588"/>
                <a:gd name="csY6" fmla="*/ 30010 h 59811"/>
                <a:gd name="csX7" fmla="*/ 114039 w 122588"/>
                <a:gd name="csY7" fmla="*/ 33825 h 59811"/>
                <a:gd name="csX8" fmla="*/ 113808 w 122588"/>
                <a:gd name="csY8" fmla="*/ 39126 h 59811"/>
                <a:gd name="csX9" fmla="*/ 113362 w 122588"/>
                <a:gd name="csY9" fmla="*/ 39510 h 59811"/>
                <a:gd name="csX10" fmla="*/ 105920 w 122588"/>
                <a:gd name="csY10" fmla="*/ 41303 h 59811"/>
                <a:gd name="csX11" fmla="*/ 104943 w 122588"/>
                <a:gd name="csY11" fmla="*/ 41034 h 59811"/>
                <a:gd name="csX12" fmla="*/ 103927 w 122588"/>
                <a:gd name="csY12" fmla="*/ 40003 h 59811"/>
                <a:gd name="csX13" fmla="*/ 103365 w 122588"/>
                <a:gd name="csY13" fmla="*/ 39249 h 59811"/>
                <a:gd name="csX14" fmla="*/ 103019 w 122588"/>
                <a:gd name="csY14" fmla="*/ 38703 h 59811"/>
                <a:gd name="csX15" fmla="*/ 102373 w 122588"/>
                <a:gd name="csY15" fmla="*/ 37233 h 59811"/>
                <a:gd name="csX16" fmla="*/ 101518 w 122588"/>
                <a:gd name="csY16" fmla="*/ 36195 h 59811"/>
                <a:gd name="csX17" fmla="*/ 100256 w 122588"/>
                <a:gd name="csY17" fmla="*/ 35341 h 59811"/>
                <a:gd name="csX18" fmla="*/ 99102 w 122588"/>
                <a:gd name="csY18" fmla="*/ 34356 h 59811"/>
                <a:gd name="csX19" fmla="*/ 97617 w 122588"/>
                <a:gd name="csY19" fmla="*/ 34318 h 59811"/>
                <a:gd name="csX20" fmla="*/ 93600 w 122588"/>
                <a:gd name="csY20" fmla="*/ 35710 h 59811"/>
                <a:gd name="csX21" fmla="*/ 90814 w 122588"/>
                <a:gd name="csY21" fmla="*/ 35864 h 59811"/>
                <a:gd name="csX22" fmla="*/ 88952 w 122588"/>
                <a:gd name="csY22" fmla="*/ 35418 h 59811"/>
                <a:gd name="csX23" fmla="*/ 86474 w 122588"/>
                <a:gd name="csY23" fmla="*/ 34572 h 59811"/>
                <a:gd name="csX24" fmla="*/ 81649 w 122588"/>
                <a:gd name="csY24" fmla="*/ 34441 h 59811"/>
                <a:gd name="csX25" fmla="*/ 78348 w 122588"/>
                <a:gd name="csY25" fmla="*/ 35179 h 59811"/>
                <a:gd name="csX26" fmla="*/ 78016 w 122588"/>
                <a:gd name="csY26" fmla="*/ 36218 h 59811"/>
                <a:gd name="csX27" fmla="*/ 74969 w 122588"/>
                <a:gd name="csY27" fmla="*/ 42680 h 59811"/>
                <a:gd name="csX28" fmla="*/ 70537 w 122588"/>
                <a:gd name="csY28" fmla="*/ 45065 h 59811"/>
                <a:gd name="csX29" fmla="*/ 66689 w 122588"/>
                <a:gd name="csY29" fmla="*/ 47496 h 59811"/>
                <a:gd name="csX30" fmla="*/ 65573 w 122588"/>
                <a:gd name="csY30" fmla="*/ 47988 h 59811"/>
                <a:gd name="csX31" fmla="*/ 63657 w 122588"/>
                <a:gd name="csY31" fmla="*/ 47219 h 59811"/>
                <a:gd name="csX32" fmla="*/ 61479 w 122588"/>
                <a:gd name="csY32" fmla="*/ 45780 h 59811"/>
                <a:gd name="csX33" fmla="*/ 59671 w 122588"/>
                <a:gd name="csY33" fmla="*/ 45026 h 59811"/>
                <a:gd name="csX34" fmla="*/ 58347 w 122588"/>
                <a:gd name="csY34" fmla="*/ 45357 h 59811"/>
                <a:gd name="csX35" fmla="*/ 56908 w 122588"/>
                <a:gd name="csY35" fmla="*/ 46996 h 59811"/>
                <a:gd name="csX36" fmla="*/ 56246 w 122588"/>
                <a:gd name="csY36" fmla="*/ 48649 h 59811"/>
                <a:gd name="csX37" fmla="*/ 51891 w 122588"/>
                <a:gd name="csY37" fmla="*/ 49865 h 59811"/>
                <a:gd name="csX38" fmla="*/ 44310 w 122588"/>
                <a:gd name="csY38" fmla="*/ 50580 h 59811"/>
                <a:gd name="csX39" fmla="*/ 41663 w 122588"/>
                <a:gd name="csY39" fmla="*/ 52211 h 59811"/>
                <a:gd name="csX40" fmla="*/ 40763 w 122588"/>
                <a:gd name="csY40" fmla="*/ 54165 h 59811"/>
                <a:gd name="csX41" fmla="*/ 40725 w 122588"/>
                <a:gd name="csY41" fmla="*/ 55665 h 59811"/>
                <a:gd name="csX42" fmla="*/ 41371 w 122588"/>
                <a:gd name="csY42" fmla="*/ 56942 h 59811"/>
                <a:gd name="csX43" fmla="*/ 40563 w 122588"/>
                <a:gd name="csY43" fmla="*/ 58427 h 59811"/>
                <a:gd name="csX44" fmla="*/ 40209 w 122588"/>
                <a:gd name="csY44" fmla="*/ 59050 h 59811"/>
                <a:gd name="csX45" fmla="*/ 34853 w 122588"/>
                <a:gd name="csY45" fmla="*/ 59373 h 59811"/>
                <a:gd name="csX46" fmla="*/ 27711 w 122588"/>
                <a:gd name="csY46" fmla="*/ 59812 h 59811"/>
                <a:gd name="csX47" fmla="*/ 23440 w 122588"/>
                <a:gd name="csY47" fmla="*/ 59696 h 59811"/>
                <a:gd name="csX48" fmla="*/ 19424 w 122588"/>
                <a:gd name="csY48" fmla="*/ 59596 h 59811"/>
                <a:gd name="csX49" fmla="*/ 16691 w 122588"/>
                <a:gd name="csY49" fmla="*/ 58319 h 59811"/>
                <a:gd name="csX50" fmla="*/ 13352 w 122588"/>
                <a:gd name="csY50" fmla="*/ 55827 h 59811"/>
                <a:gd name="csX51" fmla="*/ 9819 w 122588"/>
                <a:gd name="csY51" fmla="*/ 52511 h 59811"/>
                <a:gd name="csX52" fmla="*/ 9481 w 122588"/>
                <a:gd name="csY52" fmla="*/ 52434 h 59811"/>
                <a:gd name="csX53" fmla="*/ 8958 w 122588"/>
                <a:gd name="csY53" fmla="*/ 52080 h 59811"/>
                <a:gd name="csX54" fmla="*/ 6741 w 122588"/>
                <a:gd name="csY54" fmla="*/ 51827 h 59811"/>
                <a:gd name="csX55" fmla="*/ 6149 w 122588"/>
                <a:gd name="csY55" fmla="*/ 52027 h 59811"/>
                <a:gd name="csX56" fmla="*/ 4825 w 122588"/>
                <a:gd name="csY56" fmla="*/ 50942 h 59811"/>
                <a:gd name="csX57" fmla="*/ 4440 w 122588"/>
                <a:gd name="csY57" fmla="*/ 49534 h 59811"/>
                <a:gd name="csX58" fmla="*/ 2378 w 122588"/>
                <a:gd name="csY58" fmla="*/ 45834 h 59811"/>
                <a:gd name="csX59" fmla="*/ 62 w 122588"/>
                <a:gd name="csY59" fmla="*/ 39726 h 59811"/>
                <a:gd name="csX60" fmla="*/ 0 w 122588"/>
                <a:gd name="csY60" fmla="*/ 37956 h 59811"/>
                <a:gd name="csX61" fmla="*/ 908 w 122588"/>
                <a:gd name="csY61" fmla="*/ 35941 h 59811"/>
                <a:gd name="csX62" fmla="*/ 1747 w 122588"/>
                <a:gd name="csY62" fmla="*/ 34395 h 59811"/>
                <a:gd name="csX63" fmla="*/ 1870 w 122588"/>
                <a:gd name="csY63" fmla="*/ 33172 h 59811"/>
                <a:gd name="csX64" fmla="*/ 1955 w 122588"/>
                <a:gd name="csY64" fmla="*/ 32841 h 59811"/>
                <a:gd name="csX65" fmla="*/ 2655 w 122588"/>
                <a:gd name="csY65" fmla="*/ 30294 h 59811"/>
                <a:gd name="csX66" fmla="*/ 4333 w 122588"/>
                <a:gd name="csY66" fmla="*/ 26910 h 59811"/>
                <a:gd name="csX67" fmla="*/ 5903 w 122588"/>
                <a:gd name="csY67" fmla="*/ 24940 h 59811"/>
                <a:gd name="csX68" fmla="*/ 7034 w 122588"/>
                <a:gd name="csY68" fmla="*/ 24286 h 59811"/>
                <a:gd name="csX69" fmla="*/ 9381 w 122588"/>
                <a:gd name="csY69" fmla="*/ 24879 h 59811"/>
                <a:gd name="csX70" fmla="*/ 13390 w 122588"/>
                <a:gd name="csY70" fmla="*/ 25371 h 59811"/>
                <a:gd name="csX71" fmla="*/ 16476 w 122588"/>
                <a:gd name="csY71" fmla="*/ 24909 h 59811"/>
                <a:gd name="csX72" fmla="*/ 19354 w 122588"/>
                <a:gd name="csY72" fmla="*/ 23394 h 59811"/>
                <a:gd name="csX73" fmla="*/ 20916 w 122588"/>
                <a:gd name="csY73" fmla="*/ 22071 h 59811"/>
                <a:gd name="csX74" fmla="*/ 22248 w 122588"/>
                <a:gd name="csY74" fmla="*/ 20678 h 59811"/>
                <a:gd name="csX75" fmla="*/ 22694 w 122588"/>
                <a:gd name="csY75" fmla="*/ 19771 h 59811"/>
                <a:gd name="csX76" fmla="*/ 23286 w 122588"/>
                <a:gd name="csY76" fmla="*/ 19340 h 59811"/>
                <a:gd name="csX77" fmla="*/ 25664 w 122588"/>
                <a:gd name="csY77" fmla="*/ 18532 h 59811"/>
                <a:gd name="csX78" fmla="*/ 26426 w 122588"/>
                <a:gd name="csY78" fmla="*/ 17594 h 59811"/>
                <a:gd name="csX79" fmla="*/ 26734 w 122588"/>
                <a:gd name="csY79" fmla="*/ 15809 h 59811"/>
                <a:gd name="csX80" fmla="*/ 26942 w 122588"/>
                <a:gd name="csY80" fmla="*/ 13824 h 59811"/>
                <a:gd name="csX81" fmla="*/ 27427 w 122588"/>
                <a:gd name="csY81" fmla="*/ 12347 h 59811"/>
                <a:gd name="csX82" fmla="*/ 28043 w 122588"/>
                <a:gd name="csY82" fmla="*/ 11262 h 59811"/>
                <a:gd name="csX83" fmla="*/ 32444 w 122588"/>
                <a:gd name="csY83" fmla="*/ 8662 h 59811"/>
                <a:gd name="csX84" fmla="*/ 32844 w 122588"/>
                <a:gd name="csY84" fmla="*/ 7739 h 59811"/>
                <a:gd name="csX85" fmla="*/ 33545 w 122588"/>
                <a:gd name="csY85" fmla="*/ 6854 h 59811"/>
                <a:gd name="csX86" fmla="*/ 34853 w 122588"/>
                <a:gd name="csY86" fmla="*/ 5854 h 59811"/>
                <a:gd name="csX87" fmla="*/ 36115 w 122588"/>
                <a:gd name="csY87" fmla="*/ 4408 h 59811"/>
                <a:gd name="csX88" fmla="*/ 37454 w 122588"/>
                <a:gd name="csY88" fmla="*/ 3523 h 59811"/>
                <a:gd name="csX89" fmla="*/ 39170 w 122588"/>
                <a:gd name="csY89" fmla="*/ 3623 h 59811"/>
                <a:gd name="csX90" fmla="*/ 40755 w 122588"/>
                <a:gd name="csY90" fmla="*/ 3439 h 59811"/>
                <a:gd name="csX91" fmla="*/ 41994 w 122588"/>
                <a:gd name="csY91" fmla="*/ 2931 h 59811"/>
                <a:gd name="csX92" fmla="*/ 42541 w 122588"/>
                <a:gd name="csY92" fmla="*/ 2885 h 59811"/>
                <a:gd name="csX93" fmla="*/ 44826 w 122588"/>
                <a:gd name="csY93" fmla="*/ 3293 h 59811"/>
                <a:gd name="csX94" fmla="*/ 45242 w 122588"/>
                <a:gd name="csY94" fmla="*/ 4954 h 59811"/>
                <a:gd name="csX95" fmla="*/ 45480 w 122588"/>
                <a:gd name="csY95" fmla="*/ 6677 h 59811"/>
                <a:gd name="csX96" fmla="*/ 49390 w 122588"/>
                <a:gd name="csY96" fmla="*/ 6554 h 59811"/>
                <a:gd name="csX97" fmla="*/ 51568 w 122588"/>
                <a:gd name="csY97" fmla="*/ 2862 h 59811"/>
                <a:gd name="csX98" fmla="*/ 52699 w 122588"/>
                <a:gd name="csY98" fmla="*/ 2416 h 59811"/>
                <a:gd name="csX99" fmla="*/ 54507 w 122588"/>
                <a:gd name="csY99" fmla="*/ 1131 h 59811"/>
                <a:gd name="csX100" fmla="*/ 55700 w 122588"/>
                <a:gd name="csY100" fmla="*/ 0 h 59811"/>
                <a:gd name="csX101" fmla="*/ 56523 w 122588"/>
                <a:gd name="csY101" fmla="*/ 700 h 59811"/>
                <a:gd name="csX102" fmla="*/ 57708 w 122588"/>
                <a:gd name="csY102" fmla="*/ 3085 h 59811"/>
                <a:gd name="csX103" fmla="*/ 58970 w 122588"/>
                <a:gd name="csY103" fmla="*/ 4993 h 59811"/>
                <a:gd name="csX104" fmla="*/ 59701 w 122588"/>
                <a:gd name="csY104" fmla="*/ 5747 h 59811"/>
                <a:gd name="csX105" fmla="*/ 59778 w 122588"/>
                <a:gd name="csY105" fmla="*/ 6331 h 59811"/>
                <a:gd name="csX106" fmla="*/ 60510 w 122588"/>
                <a:gd name="csY106" fmla="*/ 6685 h 59811"/>
                <a:gd name="csX107" fmla="*/ 61933 w 122588"/>
                <a:gd name="csY107" fmla="*/ 6893 h 59811"/>
                <a:gd name="csX108" fmla="*/ 62880 w 122588"/>
                <a:gd name="csY108" fmla="*/ 7470 h 59811"/>
                <a:gd name="csX109" fmla="*/ 63157 w 122588"/>
                <a:gd name="csY109" fmla="*/ 9247 h 59811"/>
                <a:gd name="csX110" fmla="*/ 63180 w 122588"/>
                <a:gd name="csY110" fmla="*/ 10847 h 59811"/>
                <a:gd name="csX111" fmla="*/ 62734 w 122588"/>
                <a:gd name="csY111" fmla="*/ 11993 h 59811"/>
                <a:gd name="csX112" fmla="*/ 62502 w 122588"/>
                <a:gd name="csY112" fmla="*/ 13009 h 59811"/>
                <a:gd name="csX113" fmla="*/ 63487 w 122588"/>
                <a:gd name="csY113" fmla="*/ 13409 h 59811"/>
                <a:gd name="csX114" fmla="*/ 64935 w 122588"/>
                <a:gd name="csY114" fmla="*/ 13024 h 59811"/>
                <a:gd name="csX115" fmla="*/ 65950 w 122588"/>
                <a:gd name="csY115" fmla="*/ 12447 h 59811"/>
                <a:gd name="csX116" fmla="*/ 69005 w 122588"/>
                <a:gd name="csY116" fmla="*/ 13770 h 59811"/>
                <a:gd name="csX117" fmla="*/ 70082 w 122588"/>
                <a:gd name="csY117" fmla="*/ 10824 h 59811"/>
                <a:gd name="csX118" fmla="*/ 71298 w 122588"/>
                <a:gd name="csY118" fmla="*/ 9316 h 59811"/>
                <a:gd name="csX119" fmla="*/ 72868 w 122588"/>
                <a:gd name="csY119" fmla="*/ 8608 h 59811"/>
                <a:gd name="csX120" fmla="*/ 74300 w 122588"/>
                <a:gd name="csY120" fmla="*/ 7693 h 59811"/>
                <a:gd name="csX121" fmla="*/ 75600 w 122588"/>
                <a:gd name="csY121" fmla="*/ 7039 h 59811"/>
                <a:gd name="csX122" fmla="*/ 76501 w 122588"/>
                <a:gd name="csY122" fmla="*/ 7077 h 59811"/>
                <a:gd name="csX123" fmla="*/ 76893 w 122588"/>
                <a:gd name="csY123" fmla="*/ 6800 h 59811"/>
                <a:gd name="csX124" fmla="*/ 78009 w 122588"/>
                <a:gd name="csY124" fmla="*/ 6877 h 59811"/>
                <a:gd name="csX125" fmla="*/ 79309 w 122588"/>
                <a:gd name="csY125" fmla="*/ 7170 h 59811"/>
                <a:gd name="csX126" fmla="*/ 81072 w 122588"/>
                <a:gd name="csY126" fmla="*/ 6823 h 59811"/>
                <a:gd name="csX127" fmla="*/ 83503 w 122588"/>
                <a:gd name="csY127" fmla="*/ 7547 h 59811"/>
                <a:gd name="csX128" fmla="*/ 85027 w 122588"/>
                <a:gd name="csY128" fmla="*/ 8908 h 59811"/>
                <a:gd name="csX129" fmla="*/ 86520 w 122588"/>
                <a:gd name="csY129" fmla="*/ 9370 h 59811"/>
                <a:gd name="csX130" fmla="*/ 88221 w 122588"/>
                <a:gd name="csY130" fmla="*/ 9293 h 59811"/>
                <a:gd name="csX131" fmla="*/ 89383 w 122588"/>
                <a:gd name="csY131" fmla="*/ 8539 h 59811"/>
                <a:gd name="csX132" fmla="*/ 91068 w 122588"/>
                <a:gd name="csY132" fmla="*/ 5947 h 59811"/>
                <a:gd name="csX133" fmla="*/ 92299 w 122588"/>
                <a:gd name="csY133" fmla="*/ 5985 h 59811"/>
                <a:gd name="csX134" fmla="*/ 94216 w 122588"/>
                <a:gd name="csY134" fmla="*/ 5577 h 59811"/>
                <a:gd name="csX135" fmla="*/ 96924 w 122588"/>
                <a:gd name="csY135" fmla="*/ 5600 h 59811"/>
                <a:gd name="csX136" fmla="*/ 103173 w 122588"/>
                <a:gd name="csY136" fmla="*/ 6154 h 59811"/>
                <a:gd name="csX137" fmla="*/ 104735 w 122588"/>
                <a:gd name="csY137" fmla="*/ 7147 h 59811"/>
                <a:gd name="csX138" fmla="*/ 108583 w 122588"/>
                <a:gd name="csY138" fmla="*/ 8416 h 59811"/>
                <a:gd name="csX139" fmla="*/ 110260 w 122588"/>
                <a:gd name="csY139" fmla="*/ 9885 h 59811"/>
                <a:gd name="csX140" fmla="*/ 110999 w 122588"/>
                <a:gd name="csY140" fmla="*/ 11631 h 59811"/>
                <a:gd name="csX141" fmla="*/ 111392 w 122588"/>
                <a:gd name="csY141" fmla="*/ 12839 h 59811"/>
                <a:gd name="csX142" fmla="*/ 115332 w 122588"/>
                <a:gd name="csY142" fmla="*/ 14693 h 59811"/>
                <a:gd name="csX143" fmla="*/ 121173 w 122588"/>
                <a:gd name="csY143" fmla="*/ 17055 h 598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</a:cxnLst>
              <a:rect l="l" t="t" r="r" b="b"/>
              <a:pathLst>
                <a:path w="122588" h="59811">
                  <a:moveTo>
                    <a:pt x="122589" y="17347"/>
                  </a:moveTo>
                  <a:lnTo>
                    <a:pt x="122273" y="18701"/>
                  </a:lnTo>
                  <a:lnTo>
                    <a:pt x="121388" y="20278"/>
                  </a:lnTo>
                  <a:lnTo>
                    <a:pt x="120288" y="21909"/>
                  </a:lnTo>
                  <a:lnTo>
                    <a:pt x="119364" y="23879"/>
                  </a:lnTo>
                  <a:lnTo>
                    <a:pt x="118133" y="28071"/>
                  </a:lnTo>
                  <a:lnTo>
                    <a:pt x="117333" y="30010"/>
                  </a:lnTo>
                  <a:lnTo>
                    <a:pt x="114039" y="33825"/>
                  </a:lnTo>
                  <a:lnTo>
                    <a:pt x="113808" y="39126"/>
                  </a:lnTo>
                  <a:lnTo>
                    <a:pt x="113362" y="39510"/>
                  </a:lnTo>
                  <a:lnTo>
                    <a:pt x="105920" y="41303"/>
                  </a:lnTo>
                  <a:lnTo>
                    <a:pt x="104943" y="41034"/>
                  </a:lnTo>
                  <a:lnTo>
                    <a:pt x="103927" y="40003"/>
                  </a:lnTo>
                  <a:lnTo>
                    <a:pt x="103365" y="39249"/>
                  </a:lnTo>
                  <a:lnTo>
                    <a:pt x="103019" y="38703"/>
                  </a:lnTo>
                  <a:lnTo>
                    <a:pt x="102373" y="37233"/>
                  </a:lnTo>
                  <a:lnTo>
                    <a:pt x="101518" y="36195"/>
                  </a:lnTo>
                  <a:lnTo>
                    <a:pt x="100256" y="35341"/>
                  </a:lnTo>
                  <a:lnTo>
                    <a:pt x="99102" y="34356"/>
                  </a:lnTo>
                  <a:lnTo>
                    <a:pt x="97617" y="34318"/>
                  </a:lnTo>
                  <a:lnTo>
                    <a:pt x="93600" y="35710"/>
                  </a:lnTo>
                  <a:lnTo>
                    <a:pt x="90814" y="35864"/>
                  </a:lnTo>
                  <a:lnTo>
                    <a:pt x="88952" y="35418"/>
                  </a:lnTo>
                  <a:lnTo>
                    <a:pt x="86474" y="34572"/>
                  </a:lnTo>
                  <a:lnTo>
                    <a:pt x="81649" y="34441"/>
                  </a:lnTo>
                  <a:lnTo>
                    <a:pt x="78348" y="35179"/>
                  </a:lnTo>
                  <a:lnTo>
                    <a:pt x="78016" y="36218"/>
                  </a:lnTo>
                  <a:lnTo>
                    <a:pt x="74969" y="42680"/>
                  </a:lnTo>
                  <a:lnTo>
                    <a:pt x="70537" y="45065"/>
                  </a:lnTo>
                  <a:lnTo>
                    <a:pt x="66689" y="47496"/>
                  </a:lnTo>
                  <a:lnTo>
                    <a:pt x="65573" y="47988"/>
                  </a:lnTo>
                  <a:lnTo>
                    <a:pt x="63657" y="47219"/>
                  </a:lnTo>
                  <a:lnTo>
                    <a:pt x="61479" y="45780"/>
                  </a:lnTo>
                  <a:lnTo>
                    <a:pt x="59671" y="45026"/>
                  </a:lnTo>
                  <a:lnTo>
                    <a:pt x="58347" y="45357"/>
                  </a:lnTo>
                  <a:lnTo>
                    <a:pt x="56908" y="46996"/>
                  </a:lnTo>
                  <a:lnTo>
                    <a:pt x="56246" y="48649"/>
                  </a:lnTo>
                  <a:lnTo>
                    <a:pt x="51891" y="49865"/>
                  </a:lnTo>
                  <a:lnTo>
                    <a:pt x="44310" y="50580"/>
                  </a:lnTo>
                  <a:lnTo>
                    <a:pt x="41663" y="52211"/>
                  </a:lnTo>
                  <a:lnTo>
                    <a:pt x="40763" y="54165"/>
                  </a:lnTo>
                  <a:lnTo>
                    <a:pt x="40725" y="55665"/>
                  </a:lnTo>
                  <a:lnTo>
                    <a:pt x="41371" y="56942"/>
                  </a:lnTo>
                  <a:lnTo>
                    <a:pt x="40563" y="58427"/>
                  </a:lnTo>
                  <a:lnTo>
                    <a:pt x="40209" y="59050"/>
                  </a:lnTo>
                  <a:lnTo>
                    <a:pt x="34853" y="59373"/>
                  </a:lnTo>
                  <a:lnTo>
                    <a:pt x="27711" y="59812"/>
                  </a:lnTo>
                  <a:lnTo>
                    <a:pt x="23440" y="59696"/>
                  </a:lnTo>
                  <a:lnTo>
                    <a:pt x="19424" y="59596"/>
                  </a:lnTo>
                  <a:lnTo>
                    <a:pt x="16691" y="58319"/>
                  </a:lnTo>
                  <a:lnTo>
                    <a:pt x="13352" y="55827"/>
                  </a:lnTo>
                  <a:lnTo>
                    <a:pt x="9819" y="52511"/>
                  </a:lnTo>
                  <a:lnTo>
                    <a:pt x="9481" y="52434"/>
                  </a:lnTo>
                  <a:lnTo>
                    <a:pt x="8958" y="52080"/>
                  </a:lnTo>
                  <a:lnTo>
                    <a:pt x="6741" y="51827"/>
                  </a:lnTo>
                  <a:lnTo>
                    <a:pt x="6149" y="52027"/>
                  </a:lnTo>
                  <a:lnTo>
                    <a:pt x="4825" y="50942"/>
                  </a:lnTo>
                  <a:lnTo>
                    <a:pt x="4440" y="49534"/>
                  </a:lnTo>
                  <a:lnTo>
                    <a:pt x="2378" y="45834"/>
                  </a:lnTo>
                  <a:lnTo>
                    <a:pt x="62" y="39726"/>
                  </a:lnTo>
                  <a:lnTo>
                    <a:pt x="0" y="37956"/>
                  </a:lnTo>
                  <a:lnTo>
                    <a:pt x="908" y="35941"/>
                  </a:lnTo>
                  <a:lnTo>
                    <a:pt x="1747" y="34395"/>
                  </a:lnTo>
                  <a:lnTo>
                    <a:pt x="1870" y="33172"/>
                  </a:lnTo>
                  <a:lnTo>
                    <a:pt x="1955" y="32841"/>
                  </a:lnTo>
                  <a:lnTo>
                    <a:pt x="2655" y="30294"/>
                  </a:lnTo>
                  <a:lnTo>
                    <a:pt x="4333" y="26910"/>
                  </a:lnTo>
                  <a:lnTo>
                    <a:pt x="5903" y="24940"/>
                  </a:lnTo>
                  <a:lnTo>
                    <a:pt x="7034" y="24286"/>
                  </a:lnTo>
                  <a:lnTo>
                    <a:pt x="9381" y="24879"/>
                  </a:lnTo>
                  <a:lnTo>
                    <a:pt x="13390" y="25371"/>
                  </a:lnTo>
                  <a:lnTo>
                    <a:pt x="16476" y="24909"/>
                  </a:lnTo>
                  <a:lnTo>
                    <a:pt x="19354" y="23394"/>
                  </a:lnTo>
                  <a:lnTo>
                    <a:pt x="20916" y="22071"/>
                  </a:lnTo>
                  <a:lnTo>
                    <a:pt x="22248" y="20678"/>
                  </a:lnTo>
                  <a:lnTo>
                    <a:pt x="22694" y="19771"/>
                  </a:lnTo>
                  <a:lnTo>
                    <a:pt x="23286" y="19340"/>
                  </a:lnTo>
                  <a:lnTo>
                    <a:pt x="25664" y="18532"/>
                  </a:lnTo>
                  <a:lnTo>
                    <a:pt x="26426" y="17594"/>
                  </a:lnTo>
                  <a:lnTo>
                    <a:pt x="26734" y="15809"/>
                  </a:lnTo>
                  <a:lnTo>
                    <a:pt x="26942" y="13824"/>
                  </a:lnTo>
                  <a:lnTo>
                    <a:pt x="27427" y="12347"/>
                  </a:lnTo>
                  <a:lnTo>
                    <a:pt x="28043" y="11262"/>
                  </a:lnTo>
                  <a:lnTo>
                    <a:pt x="32444" y="8662"/>
                  </a:lnTo>
                  <a:lnTo>
                    <a:pt x="32844" y="7739"/>
                  </a:lnTo>
                  <a:lnTo>
                    <a:pt x="33545" y="6854"/>
                  </a:lnTo>
                  <a:lnTo>
                    <a:pt x="34853" y="5854"/>
                  </a:lnTo>
                  <a:lnTo>
                    <a:pt x="36115" y="4408"/>
                  </a:lnTo>
                  <a:lnTo>
                    <a:pt x="37454" y="3523"/>
                  </a:lnTo>
                  <a:lnTo>
                    <a:pt x="39170" y="3623"/>
                  </a:lnTo>
                  <a:lnTo>
                    <a:pt x="40755" y="3439"/>
                  </a:lnTo>
                  <a:lnTo>
                    <a:pt x="41994" y="2931"/>
                  </a:lnTo>
                  <a:lnTo>
                    <a:pt x="42541" y="2885"/>
                  </a:lnTo>
                  <a:lnTo>
                    <a:pt x="44826" y="3293"/>
                  </a:lnTo>
                  <a:lnTo>
                    <a:pt x="45242" y="4954"/>
                  </a:lnTo>
                  <a:lnTo>
                    <a:pt x="45480" y="6677"/>
                  </a:lnTo>
                  <a:lnTo>
                    <a:pt x="49390" y="6554"/>
                  </a:lnTo>
                  <a:lnTo>
                    <a:pt x="51568" y="2862"/>
                  </a:lnTo>
                  <a:lnTo>
                    <a:pt x="52699" y="2416"/>
                  </a:lnTo>
                  <a:lnTo>
                    <a:pt x="54507" y="1131"/>
                  </a:lnTo>
                  <a:lnTo>
                    <a:pt x="55700" y="0"/>
                  </a:lnTo>
                  <a:lnTo>
                    <a:pt x="56523" y="700"/>
                  </a:lnTo>
                  <a:lnTo>
                    <a:pt x="57708" y="3085"/>
                  </a:lnTo>
                  <a:lnTo>
                    <a:pt x="58970" y="4993"/>
                  </a:lnTo>
                  <a:lnTo>
                    <a:pt x="59701" y="5747"/>
                  </a:lnTo>
                  <a:lnTo>
                    <a:pt x="59778" y="6331"/>
                  </a:lnTo>
                  <a:lnTo>
                    <a:pt x="60510" y="6685"/>
                  </a:lnTo>
                  <a:lnTo>
                    <a:pt x="61933" y="6893"/>
                  </a:lnTo>
                  <a:lnTo>
                    <a:pt x="62880" y="7470"/>
                  </a:lnTo>
                  <a:lnTo>
                    <a:pt x="63157" y="9247"/>
                  </a:lnTo>
                  <a:lnTo>
                    <a:pt x="63180" y="10847"/>
                  </a:lnTo>
                  <a:lnTo>
                    <a:pt x="62734" y="11993"/>
                  </a:lnTo>
                  <a:lnTo>
                    <a:pt x="62502" y="13009"/>
                  </a:lnTo>
                  <a:lnTo>
                    <a:pt x="63487" y="13409"/>
                  </a:lnTo>
                  <a:lnTo>
                    <a:pt x="64935" y="13024"/>
                  </a:lnTo>
                  <a:lnTo>
                    <a:pt x="65950" y="12447"/>
                  </a:lnTo>
                  <a:lnTo>
                    <a:pt x="69005" y="13770"/>
                  </a:lnTo>
                  <a:lnTo>
                    <a:pt x="70082" y="10824"/>
                  </a:lnTo>
                  <a:lnTo>
                    <a:pt x="71298" y="9316"/>
                  </a:lnTo>
                  <a:lnTo>
                    <a:pt x="72868" y="8608"/>
                  </a:lnTo>
                  <a:lnTo>
                    <a:pt x="74300" y="7693"/>
                  </a:lnTo>
                  <a:lnTo>
                    <a:pt x="75600" y="7039"/>
                  </a:lnTo>
                  <a:lnTo>
                    <a:pt x="76501" y="7077"/>
                  </a:lnTo>
                  <a:lnTo>
                    <a:pt x="76893" y="6800"/>
                  </a:lnTo>
                  <a:lnTo>
                    <a:pt x="78009" y="6877"/>
                  </a:lnTo>
                  <a:lnTo>
                    <a:pt x="79309" y="7170"/>
                  </a:lnTo>
                  <a:lnTo>
                    <a:pt x="81072" y="6823"/>
                  </a:lnTo>
                  <a:lnTo>
                    <a:pt x="83503" y="7547"/>
                  </a:lnTo>
                  <a:lnTo>
                    <a:pt x="85027" y="8908"/>
                  </a:lnTo>
                  <a:lnTo>
                    <a:pt x="86520" y="9370"/>
                  </a:lnTo>
                  <a:lnTo>
                    <a:pt x="88221" y="9293"/>
                  </a:lnTo>
                  <a:lnTo>
                    <a:pt x="89383" y="8539"/>
                  </a:lnTo>
                  <a:lnTo>
                    <a:pt x="91068" y="5947"/>
                  </a:lnTo>
                  <a:lnTo>
                    <a:pt x="92299" y="5985"/>
                  </a:lnTo>
                  <a:lnTo>
                    <a:pt x="94216" y="5577"/>
                  </a:lnTo>
                  <a:lnTo>
                    <a:pt x="96924" y="5600"/>
                  </a:lnTo>
                  <a:lnTo>
                    <a:pt x="103173" y="6154"/>
                  </a:lnTo>
                  <a:lnTo>
                    <a:pt x="104735" y="7147"/>
                  </a:lnTo>
                  <a:lnTo>
                    <a:pt x="108583" y="8416"/>
                  </a:lnTo>
                  <a:lnTo>
                    <a:pt x="110260" y="9885"/>
                  </a:lnTo>
                  <a:lnTo>
                    <a:pt x="110999" y="11631"/>
                  </a:lnTo>
                  <a:lnTo>
                    <a:pt x="111392" y="12839"/>
                  </a:lnTo>
                  <a:lnTo>
                    <a:pt x="115332" y="14693"/>
                  </a:lnTo>
                  <a:lnTo>
                    <a:pt x="121173" y="170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0" name="Serbest Form 209">
              <a:extLst>
                <a:ext uri="{FF2B5EF4-FFF2-40B4-BE49-F238E27FC236}">
                  <a16:creationId xmlns:a16="http://schemas.microsoft.com/office/drawing/2014/main" id="{C3615D0A-11FB-9E99-1E81-1E7C1855547E}"/>
                </a:ext>
              </a:extLst>
            </p:cNvPr>
            <p:cNvSpPr/>
            <p:nvPr/>
          </p:nvSpPr>
          <p:spPr>
            <a:xfrm>
              <a:off x="7710871" y="6279318"/>
              <a:ext cx="64972" cy="67065"/>
            </a:xfrm>
            <a:custGeom>
              <a:avLst/>
              <a:gdLst>
                <a:gd name="csX0" fmla="*/ 64973 w 64972"/>
                <a:gd name="csY0" fmla="*/ 32910 h 67065"/>
                <a:gd name="csX1" fmla="*/ 64919 w 64972"/>
                <a:gd name="csY1" fmla="*/ 33579 h 67065"/>
                <a:gd name="csX2" fmla="*/ 64296 w 64972"/>
                <a:gd name="csY2" fmla="*/ 36687 h 67065"/>
                <a:gd name="csX3" fmla="*/ 63326 w 64972"/>
                <a:gd name="csY3" fmla="*/ 39349 h 67065"/>
                <a:gd name="csX4" fmla="*/ 62687 w 64972"/>
                <a:gd name="csY4" fmla="*/ 40003 h 67065"/>
                <a:gd name="csX5" fmla="*/ 59940 w 64972"/>
                <a:gd name="csY5" fmla="*/ 40703 h 67065"/>
                <a:gd name="csX6" fmla="*/ 58770 w 64972"/>
                <a:gd name="csY6" fmla="*/ 41872 h 67065"/>
                <a:gd name="csX7" fmla="*/ 57762 w 64972"/>
                <a:gd name="csY7" fmla="*/ 45657 h 67065"/>
                <a:gd name="csX8" fmla="*/ 57116 w 64972"/>
                <a:gd name="csY8" fmla="*/ 48626 h 67065"/>
                <a:gd name="csX9" fmla="*/ 56169 w 64972"/>
                <a:gd name="csY9" fmla="*/ 49126 h 67065"/>
                <a:gd name="csX10" fmla="*/ 52137 w 64972"/>
                <a:gd name="csY10" fmla="*/ 53411 h 67065"/>
                <a:gd name="csX11" fmla="*/ 49497 w 64972"/>
                <a:gd name="csY11" fmla="*/ 55034 h 67065"/>
                <a:gd name="csX12" fmla="*/ 47658 w 64972"/>
                <a:gd name="csY12" fmla="*/ 56435 h 67065"/>
                <a:gd name="csX13" fmla="*/ 45911 w 64972"/>
                <a:gd name="csY13" fmla="*/ 58250 h 67065"/>
                <a:gd name="csX14" fmla="*/ 43718 w 64972"/>
                <a:gd name="csY14" fmla="*/ 60019 h 67065"/>
                <a:gd name="csX15" fmla="*/ 41363 w 64972"/>
                <a:gd name="csY15" fmla="*/ 63004 h 67065"/>
                <a:gd name="csX16" fmla="*/ 39686 w 64972"/>
                <a:gd name="csY16" fmla="*/ 66104 h 67065"/>
                <a:gd name="csX17" fmla="*/ 38539 w 64972"/>
                <a:gd name="csY17" fmla="*/ 67066 h 67065"/>
                <a:gd name="csX18" fmla="*/ 37677 w 64972"/>
                <a:gd name="csY18" fmla="*/ 66189 h 67065"/>
                <a:gd name="csX19" fmla="*/ 33668 w 64972"/>
                <a:gd name="csY19" fmla="*/ 63135 h 67065"/>
                <a:gd name="csX20" fmla="*/ 29435 w 64972"/>
                <a:gd name="csY20" fmla="*/ 61081 h 67065"/>
                <a:gd name="csX21" fmla="*/ 20424 w 64972"/>
                <a:gd name="csY21" fmla="*/ 57665 h 67065"/>
                <a:gd name="csX22" fmla="*/ 17423 w 64972"/>
                <a:gd name="csY22" fmla="*/ 56704 h 67065"/>
                <a:gd name="csX23" fmla="*/ 17530 w 64972"/>
                <a:gd name="csY23" fmla="*/ 55488 h 67065"/>
                <a:gd name="csX24" fmla="*/ 18562 w 64972"/>
                <a:gd name="csY24" fmla="*/ 53265 h 67065"/>
                <a:gd name="csX25" fmla="*/ 16884 w 64972"/>
                <a:gd name="csY25" fmla="*/ 50657 h 67065"/>
                <a:gd name="csX26" fmla="*/ 17530 w 64972"/>
                <a:gd name="csY26" fmla="*/ 48757 h 67065"/>
                <a:gd name="csX27" fmla="*/ 16884 w 64972"/>
                <a:gd name="csY27" fmla="*/ 48757 h 67065"/>
                <a:gd name="csX28" fmla="*/ 15591 w 64972"/>
                <a:gd name="csY28" fmla="*/ 49896 h 67065"/>
                <a:gd name="csX29" fmla="*/ 12844 w 64972"/>
                <a:gd name="csY29" fmla="*/ 49565 h 67065"/>
                <a:gd name="csX30" fmla="*/ 11020 w 64972"/>
                <a:gd name="csY30" fmla="*/ 47934 h 67065"/>
                <a:gd name="csX31" fmla="*/ 9535 w 64972"/>
                <a:gd name="csY31" fmla="*/ 47334 h 67065"/>
                <a:gd name="csX32" fmla="*/ 8888 w 64972"/>
                <a:gd name="csY32" fmla="*/ 46518 h 67065"/>
                <a:gd name="csX33" fmla="*/ 7934 w 64972"/>
                <a:gd name="csY33" fmla="*/ 42218 h 67065"/>
                <a:gd name="csX34" fmla="*/ 7249 w 64972"/>
                <a:gd name="csY34" fmla="*/ 40264 h 67065"/>
                <a:gd name="csX35" fmla="*/ 5872 w 64972"/>
                <a:gd name="csY35" fmla="*/ 39056 h 67065"/>
                <a:gd name="csX36" fmla="*/ 3109 w 64972"/>
                <a:gd name="csY36" fmla="*/ 38756 h 67065"/>
                <a:gd name="csX37" fmla="*/ 1970 w 64972"/>
                <a:gd name="csY37" fmla="*/ 36133 h 67065"/>
                <a:gd name="csX38" fmla="*/ 439 w 64972"/>
                <a:gd name="csY38" fmla="*/ 34095 h 67065"/>
                <a:gd name="csX39" fmla="*/ 693 w 64972"/>
                <a:gd name="csY39" fmla="*/ 32841 h 67065"/>
                <a:gd name="csX40" fmla="*/ 1939 w 64972"/>
                <a:gd name="csY40" fmla="*/ 32910 h 67065"/>
                <a:gd name="csX41" fmla="*/ 2917 w 64972"/>
                <a:gd name="csY41" fmla="*/ 33825 h 67065"/>
                <a:gd name="csX42" fmla="*/ 4494 w 64972"/>
                <a:gd name="csY42" fmla="*/ 34202 h 67065"/>
                <a:gd name="csX43" fmla="*/ 6457 w 64972"/>
                <a:gd name="csY43" fmla="*/ 31994 h 67065"/>
                <a:gd name="csX44" fmla="*/ 8211 w 64972"/>
                <a:gd name="csY44" fmla="*/ 30794 h 67065"/>
                <a:gd name="csX45" fmla="*/ 8619 w 64972"/>
                <a:gd name="csY45" fmla="*/ 29748 h 67065"/>
                <a:gd name="csX46" fmla="*/ 8404 w 64972"/>
                <a:gd name="csY46" fmla="*/ 29171 h 67065"/>
                <a:gd name="csX47" fmla="*/ 7342 w 64972"/>
                <a:gd name="csY47" fmla="*/ 30063 h 67065"/>
                <a:gd name="csX48" fmla="*/ 4433 w 64972"/>
                <a:gd name="csY48" fmla="*/ 29833 h 67065"/>
                <a:gd name="csX49" fmla="*/ 3709 w 64972"/>
                <a:gd name="csY49" fmla="*/ 30633 h 67065"/>
                <a:gd name="csX50" fmla="*/ 2409 w 64972"/>
                <a:gd name="csY50" fmla="*/ 30887 h 67065"/>
                <a:gd name="csX51" fmla="*/ 1401 w 64972"/>
                <a:gd name="csY51" fmla="*/ 28310 h 67065"/>
                <a:gd name="csX52" fmla="*/ 1447 w 64972"/>
                <a:gd name="csY52" fmla="*/ 26786 h 67065"/>
                <a:gd name="csX53" fmla="*/ 1862 w 64972"/>
                <a:gd name="csY53" fmla="*/ 25117 h 67065"/>
                <a:gd name="csX54" fmla="*/ 4794 w 64972"/>
                <a:gd name="csY54" fmla="*/ 24825 h 67065"/>
                <a:gd name="csX55" fmla="*/ 5048 w 64972"/>
                <a:gd name="csY55" fmla="*/ 24286 h 67065"/>
                <a:gd name="csX56" fmla="*/ 3009 w 64972"/>
                <a:gd name="csY56" fmla="*/ 23925 h 67065"/>
                <a:gd name="csX57" fmla="*/ 462 w 64972"/>
                <a:gd name="csY57" fmla="*/ 21978 h 67065"/>
                <a:gd name="csX58" fmla="*/ 0 w 64972"/>
                <a:gd name="csY58" fmla="*/ 20632 h 67065"/>
                <a:gd name="csX59" fmla="*/ 1262 w 64972"/>
                <a:gd name="csY59" fmla="*/ 20178 h 67065"/>
                <a:gd name="csX60" fmla="*/ 2470 w 64972"/>
                <a:gd name="csY60" fmla="*/ 20378 h 67065"/>
                <a:gd name="csX61" fmla="*/ 3517 w 64972"/>
                <a:gd name="csY61" fmla="*/ 20671 h 67065"/>
                <a:gd name="csX62" fmla="*/ 4656 w 64972"/>
                <a:gd name="csY62" fmla="*/ 20186 h 67065"/>
                <a:gd name="csX63" fmla="*/ 5718 w 64972"/>
                <a:gd name="csY63" fmla="*/ 19448 h 67065"/>
                <a:gd name="csX64" fmla="*/ 6357 w 64972"/>
                <a:gd name="csY64" fmla="*/ 18501 h 67065"/>
                <a:gd name="csX65" fmla="*/ 7218 w 64972"/>
                <a:gd name="csY65" fmla="*/ 15970 h 67065"/>
                <a:gd name="csX66" fmla="*/ 9973 w 64972"/>
                <a:gd name="csY66" fmla="*/ 15124 h 67065"/>
                <a:gd name="csX67" fmla="*/ 11597 w 64972"/>
                <a:gd name="csY67" fmla="*/ 13570 h 67065"/>
                <a:gd name="csX68" fmla="*/ 13144 w 64972"/>
                <a:gd name="csY68" fmla="*/ 11162 h 67065"/>
                <a:gd name="csX69" fmla="*/ 13852 w 64972"/>
                <a:gd name="csY69" fmla="*/ 9470 h 67065"/>
                <a:gd name="csX70" fmla="*/ 14490 w 64972"/>
                <a:gd name="csY70" fmla="*/ 8624 h 67065"/>
                <a:gd name="csX71" fmla="*/ 14891 w 64972"/>
                <a:gd name="csY71" fmla="*/ 7893 h 67065"/>
                <a:gd name="csX72" fmla="*/ 15191 w 64972"/>
                <a:gd name="csY72" fmla="*/ 7093 h 67065"/>
                <a:gd name="csX73" fmla="*/ 15883 w 64972"/>
                <a:gd name="csY73" fmla="*/ 6354 h 67065"/>
                <a:gd name="csX74" fmla="*/ 16607 w 64972"/>
                <a:gd name="csY74" fmla="*/ 4562 h 67065"/>
                <a:gd name="csX75" fmla="*/ 17099 w 64972"/>
                <a:gd name="csY75" fmla="*/ 2931 h 67065"/>
                <a:gd name="csX76" fmla="*/ 18685 w 64972"/>
                <a:gd name="csY76" fmla="*/ 2146 h 67065"/>
                <a:gd name="csX77" fmla="*/ 21932 w 64972"/>
                <a:gd name="csY77" fmla="*/ 1454 h 67065"/>
                <a:gd name="csX78" fmla="*/ 24856 w 64972"/>
                <a:gd name="csY78" fmla="*/ 2639 h 67065"/>
                <a:gd name="csX79" fmla="*/ 29597 w 64972"/>
                <a:gd name="csY79" fmla="*/ 1608 h 67065"/>
                <a:gd name="csX80" fmla="*/ 29851 w 64972"/>
                <a:gd name="csY80" fmla="*/ 77 h 67065"/>
                <a:gd name="csX81" fmla="*/ 34191 w 64972"/>
                <a:gd name="csY81" fmla="*/ 54 h 67065"/>
                <a:gd name="csX82" fmla="*/ 39331 w 64972"/>
                <a:gd name="csY82" fmla="*/ 23 h 67065"/>
                <a:gd name="csX83" fmla="*/ 43610 w 64972"/>
                <a:gd name="csY83" fmla="*/ 0 h 67065"/>
                <a:gd name="csX84" fmla="*/ 45080 w 64972"/>
                <a:gd name="csY84" fmla="*/ 408 h 67065"/>
                <a:gd name="csX85" fmla="*/ 45611 w 64972"/>
                <a:gd name="csY85" fmla="*/ 1546 h 67065"/>
                <a:gd name="csX86" fmla="*/ 47019 w 64972"/>
                <a:gd name="csY86" fmla="*/ 3331 h 67065"/>
                <a:gd name="csX87" fmla="*/ 48489 w 64972"/>
                <a:gd name="csY87" fmla="*/ 4569 h 67065"/>
                <a:gd name="csX88" fmla="*/ 50313 w 64972"/>
                <a:gd name="csY88" fmla="*/ 7285 h 67065"/>
                <a:gd name="csX89" fmla="*/ 52437 w 64972"/>
                <a:gd name="csY89" fmla="*/ 10447 h 67065"/>
                <a:gd name="csX90" fmla="*/ 54730 w 64972"/>
                <a:gd name="csY90" fmla="*/ 13301 h 67065"/>
                <a:gd name="csX91" fmla="*/ 56200 w 64972"/>
                <a:gd name="csY91" fmla="*/ 14847 h 67065"/>
                <a:gd name="csX92" fmla="*/ 56369 w 64972"/>
                <a:gd name="csY92" fmla="*/ 15386 h 67065"/>
                <a:gd name="csX93" fmla="*/ 56261 w 64972"/>
                <a:gd name="csY93" fmla="*/ 16001 h 67065"/>
                <a:gd name="csX94" fmla="*/ 55530 w 64972"/>
                <a:gd name="csY94" fmla="*/ 17447 h 67065"/>
                <a:gd name="csX95" fmla="*/ 54907 w 64972"/>
                <a:gd name="csY95" fmla="*/ 19017 h 67065"/>
                <a:gd name="csX96" fmla="*/ 54969 w 64972"/>
                <a:gd name="csY96" fmla="*/ 19609 h 67065"/>
                <a:gd name="csX97" fmla="*/ 55407 w 64972"/>
                <a:gd name="csY97" fmla="*/ 19901 h 67065"/>
                <a:gd name="csX98" fmla="*/ 57808 w 64972"/>
                <a:gd name="csY98" fmla="*/ 20386 h 67065"/>
                <a:gd name="csX99" fmla="*/ 58024 w 64972"/>
                <a:gd name="csY99" fmla="*/ 22132 h 67065"/>
                <a:gd name="csX100" fmla="*/ 58024 w 64972"/>
                <a:gd name="csY100" fmla="*/ 24548 h 67065"/>
                <a:gd name="csX101" fmla="*/ 59186 w 64972"/>
                <a:gd name="csY101" fmla="*/ 26802 h 67065"/>
                <a:gd name="csX102" fmla="*/ 60294 w 64972"/>
                <a:gd name="csY102" fmla="*/ 28456 h 67065"/>
                <a:gd name="csX103" fmla="*/ 60240 w 64972"/>
                <a:gd name="csY103" fmla="*/ 29048 h 67065"/>
                <a:gd name="csX104" fmla="*/ 57531 w 64972"/>
                <a:gd name="csY104" fmla="*/ 31871 h 67065"/>
                <a:gd name="csX105" fmla="*/ 56477 w 64972"/>
                <a:gd name="csY105" fmla="*/ 34679 h 67065"/>
                <a:gd name="csX106" fmla="*/ 55938 w 64972"/>
                <a:gd name="csY106" fmla="*/ 35472 h 67065"/>
                <a:gd name="csX107" fmla="*/ 55723 w 64972"/>
                <a:gd name="csY107" fmla="*/ 36102 h 67065"/>
                <a:gd name="csX108" fmla="*/ 56261 w 64972"/>
                <a:gd name="csY108" fmla="*/ 36402 h 67065"/>
                <a:gd name="csX109" fmla="*/ 57008 w 64972"/>
                <a:gd name="csY109" fmla="*/ 36218 h 67065"/>
                <a:gd name="csX110" fmla="*/ 58054 w 64972"/>
                <a:gd name="csY110" fmla="*/ 36449 h 67065"/>
                <a:gd name="csX111" fmla="*/ 59055 w 64972"/>
                <a:gd name="csY111" fmla="*/ 36533 h 67065"/>
                <a:gd name="csX112" fmla="*/ 60379 w 64972"/>
                <a:gd name="csY112" fmla="*/ 35526 h 67065"/>
                <a:gd name="csX113" fmla="*/ 62587 w 64972"/>
                <a:gd name="csY113" fmla="*/ 32948 h 67065"/>
                <a:gd name="csX114" fmla="*/ 63326 w 64972"/>
                <a:gd name="csY114" fmla="*/ 32633 h 67065"/>
                <a:gd name="csX115" fmla="*/ 64973 w 64972"/>
                <a:gd name="csY115" fmla="*/ 32910 h 67065"/>
                <a:gd name="csX116" fmla="*/ 16530 w 64972"/>
                <a:gd name="csY116" fmla="*/ 55627 h 67065"/>
                <a:gd name="csX117" fmla="*/ 16214 w 64972"/>
                <a:gd name="csY117" fmla="*/ 56188 h 67065"/>
                <a:gd name="csX118" fmla="*/ 14775 w 64972"/>
                <a:gd name="csY118" fmla="*/ 54796 h 67065"/>
                <a:gd name="csX119" fmla="*/ 7334 w 64972"/>
                <a:gd name="csY119" fmla="*/ 52711 h 67065"/>
                <a:gd name="csX120" fmla="*/ 9435 w 64972"/>
                <a:gd name="csY120" fmla="*/ 51603 h 67065"/>
                <a:gd name="csX121" fmla="*/ 14598 w 64972"/>
                <a:gd name="csY121" fmla="*/ 51273 h 67065"/>
                <a:gd name="csX122" fmla="*/ 16137 w 64972"/>
                <a:gd name="csY122" fmla="*/ 51919 h 67065"/>
                <a:gd name="csX123" fmla="*/ 16822 w 64972"/>
                <a:gd name="csY123" fmla="*/ 52457 h 67065"/>
                <a:gd name="csX124" fmla="*/ 17076 w 64972"/>
                <a:gd name="csY124" fmla="*/ 53480 h 67065"/>
                <a:gd name="csX125" fmla="*/ 16530 w 64972"/>
                <a:gd name="csY125" fmla="*/ 55627 h 670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</a:cxnLst>
              <a:rect l="l" t="t" r="r" b="b"/>
              <a:pathLst>
                <a:path w="64972" h="67065">
                  <a:moveTo>
                    <a:pt x="64973" y="32910"/>
                  </a:moveTo>
                  <a:lnTo>
                    <a:pt x="64919" y="33579"/>
                  </a:lnTo>
                  <a:lnTo>
                    <a:pt x="64296" y="36687"/>
                  </a:lnTo>
                  <a:lnTo>
                    <a:pt x="63326" y="39349"/>
                  </a:lnTo>
                  <a:lnTo>
                    <a:pt x="62687" y="40003"/>
                  </a:lnTo>
                  <a:lnTo>
                    <a:pt x="59940" y="40703"/>
                  </a:lnTo>
                  <a:lnTo>
                    <a:pt x="58770" y="41872"/>
                  </a:lnTo>
                  <a:lnTo>
                    <a:pt x="57762" y="45657"/>
                  </a:lnTo>
                  <a:lnTo>
                    <a:pt x="57116" y="48626"/>
                  </a:lnTo>
                  <a:lnTo>
                    <a:pt x="56169" y="49126"/>
                  </a:lnTo>
                  <a:lnTo>
                    <a:pt x="52137" y="53411"/>
                  </a:lnTo>
                  <a:lnTo>
                    <a:pt x="49497" y="55034"/>
                  </a:lnTo>
                  <a:lnTo>
                    <a:pt x="47658" y="56435"/>
                  </a:lnTo>
                  <a:lnTo>
                    <a:pt x="45911" y="58250"/>
                  </a:lnTo>
                  <a:lnTo>
                    <a:pt x="43718" y="60019"/>
                  </a:lnTo>
                  <a:lnTo>
                    <a:pt x="41363" y="63004"/>
                  </a:lnTo>
                  <a:lnTo>
                    <a:pt x="39686" y="66104"/>
                  </a:lnTo>
                  <a:lnTo>
                    <a:pt x="38539" y="67066"/>
                  </a:lnTo>
                  <a:lnTo>
                    <a:pt x="37677" y="66189"/>
                  </a:lnTo>
                  <a:lnTo>
                    <a:pt x="33668" y="63135"/>
                  </a:lnTo>
                  <a:lnTo>
                    <a:pt x="29435" y="61081"/>
                  </a:lnTo>
                  <a:lnTo>
                    <a:pt x="20424" y="57665"/>
                  </a:lnTo>
                  <a:lnTo>
                    <a:pt x="17423" y="56704"/>
                  </a:lnTo>
                  <a:lnTo>
                    <a:pt x="17530" y="55488"/>
                  </a:lnTo>
                  <a:lnTo>
                    <a:pt x="18562" y="53265"/>
                  </a:lnTo>
                  <a:lnTo>
                    <a:pt x="16884" y="50657"/>
                  </a:lnTo>
                  <a:lnTo>
                    <a:pt x="17530" y="48757"/>
                  </a:lnTo>
                  <a:lnTo>
                    <a:pt x="16884" y="48757"/>
                  </a:lnTo>
                  <a:lnTo>
                    <a:pt x="15591" y="49896"/>
                  </a:lnTo>
                  <a:lnTo>
                    <a:pt x="12844" y="49565"/>
                  </a:lnTo>
                  <a:lnTo>
                    <a:pt x="11020" y="47934"/>
                  </a:lnTo>
                  <a:lnTo>
                    <a:pt x="9535" y="47334"/>
                  </a:lnTo>
                  <a:lnTo>
                    <a:pt x="8888" y="46518"/>
                  </a:lnTo>
                  <a:lnTo>
                    <a:pt x="7934" y="42218"/>
                  </a:lnTo>
                  <a:lnTo>
                    <a:pt x="7249" y="40264"/>
                  </a:lnTo>
                  <a:lnTo>
                    <a:pt x="5872" y="39056"/>
                  </a:lnTo>
                  <a:lnTo>
                    <a:pt x="3109" y="38756"/>
                  </a:lnTo>
                  <a:lnTo>
                    <a:pt x="1970" y="36133"/>
                  </a:lnTo>
                  <a:lnTo>
                    <a:pt x="439" y="34095"/>
                  </a:lnTo>
                  <a:lnTo>
                    <a:pt x="693" y="32841"/>
                  </a:lnTo>
                  <a:lnTo>
                    <a:pt x="1939" y="32910"/>
                  </a:lnTo>
                  <a:lnTo>
                    <a:pt x="2917" y="33825"/>
                  </a:lnTo>
                  <a:lnTo>
                    <a:pt x="4494" y="34202"/>
                  </a:lnTo>
                  <a:lnTo>
                    <a:pt x="6457" y="31994"/>
                  </a:lnTo>
                  <a:lnTo>
                    <a:pt x="8211" y="30794"/>
                  </a:lnTo>
                  <a:lnTo>
                    <a:pt x="8619" y="29748"/>
                  </a:lnTo>
                  <a:lnTo>
                    <a:pt x="8404" y="29171"/>
                  </a:lnTo>
                  <a:lnTo>
                    <a:pt x="7342" y="30063"/>
                  </a:lnTo>
                  <a:lnTo>
                    <a:pt x="4433" y="29833"/>
                  </a:lnTo>
                  <a:lnTo>
                    <a:pt x="3709" y="30633"/>
                  </a:lnTo>
                  <a:lnTo>
                    <a:pt x="2409" y="30887"/>
                  </a:lnTo>
                  <a:lnTo>
                    <a:pt x="1401" y="28310"/>
                  </a:lnTo>
                  <a:lnTo>
                    <a:pt x="1447" y="26786"/>
                  </a:lnTo>
                  <a:lnTo>
                    <a:pt x="1862" y="25117"/>
                  </a:lnTo>
                  <a:lnTo>
                    <a:pt x="4794" y="24825"/>
                  </a:lnTo>
                  <a:lnTo>
                    <a:pt x="5048" y="24286"/>
                  </a:lnTo>
                  <a:lnTo>
                    <a:pt x="3009" y="23925"/>
                  </a:lnTo>
                  <a:lnTo>
                    <a:pt x="462" y="21978"/>
                  </a:lnTo>
                  <a:lnTo>
                    <a:pt x="0" y="20632"/>
                  </a:lnTo>
                  <a:lnTo>
                    <a:pt x="1262" y="20178"/>
                  </a:lnTo>
                  <a:lnTo>
                    <a:pt x="2470" y="20378"/>
                  </a:lnTo>
                  <a:lnTo>
                    <a:pt x="3517" y="20671"/>
                  </a:lnTo>
                  <a:lnTo>
                    <a:pt x="4656" y="20186"/>
                  </a:lnTo>
                  <a:lnTo>
                    <a:pt x="5718" y="19448"/>
                  </a:lnTo>
                  <a:lnTo>
                    <a:pt x="6357" y="18501"/>
                  </a:lnTo>
                  <a:lnTo>
                    <a:pt x="7218" y="15970"/>
                  </a:lnTo>
                  <a:lnTo>
                    <a:pt x="9973" y="15124"/>
                  </a:lnTo>
                  <a:lnTo>
                    <a:pt x="11597" y="13570"/>
                  </a:lnTo>
                  <a:lnTo>
                    <a:pt x="13144" y="11162"/>
                  </a:lnTo>
                  <a:lnTo>
                    <a:pt x="13852" y="9470"/>
                  </a:lnTo>
                  <a:lnTo>
                    <a:pt x="14490" y="8624"/>
                  </a:lnTo>
                  <a:lnTo>
                    <a:pt x="14891" y="7893"/>
                  </a:lnTo>
                  <a:lnTo>
                    <a:pt x="15191" y="7093"/>
                  </a:lnTo>
                  <a:lnTo>
                    <a:pt x="15883" y="6354"/>
                  </a:lnTo>
                  <a:lnTo>
                    <a:pt x="16607" y="4562"/>
                  </a:lnTo>
                  <a:lnTo>
                    <a:pt x="17099" y="2931"/>
                  </a:lnTo>
                  <a:lnTo>
                    <a:pt x="18685" y="2146"/>
                  </a:lnTo>
                  <a:lnTo>
                    <a:pt x="21932" y="1454"/>
                  </a:lnTo>
                  <a:lnTo>
                    <a:pt x="24856" y="2639"/>
                  </a:lnTo>
                  <a:lnTo>
                    <a:pt x="29597" y="1608"/>
                  </a:lnTo>
                  <a:lnTo>
                    <a:pt x="29851" y="77"/>
                  </a:lnTo>
                  <a:lnTo>
                    <a:pt x="34191" y="54"/>
                  </a:lnTo>
                  <a:lnTo>
                    <a:pt x="39331" y="23"/>
                  </a:lnTo>
                  <a:lnTo>
                    <a:pt x="43610" y="0"/>
                  </a:lnTo>
                  <a:lnTo>
                    <a:pt x="45080" y="408"/>
                  </a:lnTo>
                  <a:lnTo>
                    <a:pt x="45611" y="1546"/>
                  </a:lnTo>
                  <a:lnTo>
                    <a:pt x="47019" y="3331"/>
                  </a:lnTo>
                  <a:lnTo>
                    <a:pt x="48489" y="4569"/>
                  </a:lnTo>
                  <a:lnTo>
                    <a:pt x="50313" y="7285"/>
                  </a:lnTo>
                  <a:lnTo>
                    <a:pt x="52437" y="10447"/>
                  </a:lnTo>
                  <a:lnTo>
                    <a:pt x="54730" y="13301"/>
                  </a:lnTo>
                  <a:lnTo>
                    <a:pt x="56200" y="14847"/>
                  </a:lnTo>
                  <a:lnTo>
                    <a:pt x="56369" y="15386"/>
                  </a:lnTo>
                  <a:lnTo>
                    <a:pt x="56261" y="16001"/>
                  </a:lnTo>
                  <a:lnTo>
                    <a:pt x="55530" y="17447"/>
                  </a:lnTo>
                  <a:lnTo>
                    <a:pt x="54907" y="19017"/>
                  </a:lnTo>
                  <a:lnTo>
                    <a:pt x="54969" y="19609"/>
                  </a:lnTo>
                  <a:lnTo>
                    <a:pt x="55407" y="19901"/>
                  </a:lnTo>
                  <a:lnTo>
                    <a:pt x="57808" y="20386"/>
                  </a:lnTo>
                  <a:lnTo>
                    <a:pt x="58024" y="22132"/>
                  </a:lnTo>
                  <a:lnTo>
                    <a:pt x="58024" y="24548"/>
                  </a:lnTo>
                  <a:lnTo>
                    <a:pt x="59186" y="26802"/>
                  </a:lnTo>
                  <a:lnTo>
                    <a:pt x="60294" y="28456"/>
                  </a:lnTo>
                  <a:lnTo>
                    <a:pt x="60240" y="29048"/>
                  </a:lnTo>
                  <a:lnTo>
                    <a:pt x="57531" y="31871"/>
                  </a:lnTo>
                  <a:lnTo>
                    <a:pt x="56477" y="34679"/>
                  </a:lnTo>
                  <a:lnTo>
                    <a:pt x="55938" y="35472"/>
                  </a:lnTo>
                  <a:lnTo>
                    <a:pt x="55723" y="36102"/>
                  </a:lnTo>
                  <a:lnTo>
                    <a:pt x="56261" y="36402"/>
                  </a:lnTo>
                  <a:lnTo>
                    <a:pt x="57008" y="36218"/>
                  </a:lnTo>
                  <a:lnTo>
                    <a:pt x="58054" y="36449"/>
                  </a:lnTo>
                  <a:lnTo>
                    <a:pt x="59055" y="36533"/>
                  </a:lnTo>
                  <a:lnTo>
                    <a:pt x="60379" y="35526"/>
                  </a:lnTo>
                  <a:lnTo>
                    <a:pt x="62587" y="32948"/>
                  </a:lnTo>
                  <a:lnTo>
                    <a:pt x="63326" y="32633"/>
                  </a:lnTo>
                  <a:lnTo>
                    <a:pt x="64973" y="32910"/>
                  </a:lnTo>
                  <a:close/>
                  <a:moveTo>
                    <a:pt x="16530" y="55627"/>
                  </a:moveTo>
                  <a:lnTo>
                    <a:pt x="16214" y="56188"/>
                  </a:lnTo>
                  <a:lnTo>
                    <a:pt x="14775" y="54796"/>
                  </a:lnTo>
                  <a:lnTo>
                    <a:pt x="7334" y="52711"/>
                  </a:lnTo>
                  <a:lnTo>
                    <a:pt x="9435" y="51603"/>
                  </a:lnTo>
                  <a:lnTo>
                    <a:pt x="14598" y="51273"/>
                  </a:lnTo>
                  <a:lnTo>
                    <a:pt x="16137" y="51919"/>
                  </a:lnTo>
                  <a:lnTo>
                    <a:pt x="16822" y="52457"/>
                  </a:lnTo>
                  <a:lnTo>
                    <a:pt x="17076" y="53480"/>
                  </a:lnTo>
                  <a:lnTo>
                    <a:pt x="16530" y="556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1" name="Serbest Form 210">
              <a:extLst>
                <a:ext uri="{FF2B5EF4-FFF2-40B4-BE49-F238E27FC236}">
                  <a16:creationId xmlns:a16="http://schemas.microsoft.com/office/drawing/2014/main" id="{656BDD28-9E75-B480-A38A-0A974D2625F1}"/>
                </a:ext>
              </a:extLst>
            </p:cNvPr>
            <p:cNvSpPr/>
            <p:nvPr/>
          </p:nvSpPr>
          <p:spPr>
            <a:xfrm>
              <a:off x="8265666" y="5440946"/>
              <a:ext cx="2547" cy="2861"/>
            </a:xfrm>
            <a:custGeom>
              <a:avLst/>
              <a:gdLst>
                <a:gd name="csX0" fmla="*/ 1909 w 2547"/>
                <a:gd name="csY0" fmla="*/ 2639 h 2861"/>
                <a:gd name="csX1" fmla="*/ 639 w 2547"/>
                <a:gd name="csY1" fmla="*/ 2862 h 2861"/>
                <a:gd name="csX2" fmla="*/ 0 w 2547"/>
                <a:gd name="csY2" fmla="*/ 1646 h 2861"/>
                <a:gd name="csX3" fmla="*/ 954 w 2547"/>
                <a:gd name="csY3" fmla="*/ 223 h 2861"/>
                <a:gd name="csX4" fmla="*/ 2309 w 2547"/>
                <a:gd name="csY4" fmla="*/ 0 h 2861"/>
                <a:gd name="csX5" fmla="*/ 2547 w 2547"/>
                <a:gd name="csY5" fmla="*/ 1100 h 2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547" h="2861">
                  <a:moveTo>
                    <a:pt x="1909" y="2639"/>
                  </a:moveTo>
                  <a:lnTo>
                    <a:pt x="639" y="2862"/>
                  </a:lnTo>
                  <a:lnTo>
                    <a:pt x="0" y="1646"/>
                  </a:lnTo>
                  <a:lnTo>
                    <a:pt x="954" y="223"/>
                  </a:lnTo>
                  <a:lnTo>
                    <a:pt x="2309" y="0"/>
                  </a:lnTo>
                  <a:lnTo>
                    <a:pt x="2547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2" name="Serbest Form 211">
              <a:extLst>
                <a:ext uri="{FF2B5EF4-FFF2-40B4-BE49-F238E27FC236}">
                  <a16:creationId xmlns:a16="http://schemas.microsoft.com/office/drawing/2014/main" id="{75851305-CF07-9BE9-80FD-07C55CD5ECAC}"/>
                </a:ext>
              </a:extLst>
            </p:cNvPr>
            <p:cNvSpPr/>
            <p:nvPr/>
          </p:nvSpPr>
          <p:spPr>
            <a:xfrm>
              <a:off x="7619210" y="6131962"/>
              <a:ext cx="132892" cy="96444"/>
            </a:xfrm>
            <a:custGeom>
              <a:avLst/>
              <a:gdLst>
                <a:gd name="csX0" fmla="*/ 113492 w 132892"/>
                <a:gd name="csY0" fmla="*/ 41687 h 96444"/>
                <a:gd name="csX1" fmla="*/ 115524 w 132892"/>
                <a:gd name="csY1" fmla="*/ 45249 h 96444"/>
                <a:gd name="csX2" fmla="*/ 115085 w 132892"/>
                <a:gd name="csY2" fmla="*/ 46965 h 96444"/>
                <a:gd name="csX3" fmla="*/ 114624 w 132892"/>
                <a:gd name="csY3" fmla="*/ 49457 h 96444"/>
                <a:gd name="csX4" fmla="*/ 115770 w 132892"/>
                <a:gd name="csY4" fmla="*/ 51273 h 96444"/>
                <a:gd name="csX5" fmla="*/ 117117 w 132892"/>
                <a:gd name="csY5" fmla="*/ 52450 h 96444"/>
                <a:gd name="csX6" fmla="*/ 118079 w 132892"/>
                <a:gd name="csY6" fmla="*/ 53542 h 96444"/>
                <a:gd name="csX7" fmla="*/ 119141 w 132892"/>
                <a:gd name="csY7" fmla="*/ 55034 h 96444"/>
                <a:gd name="csX8" fmla="*/ 119310 w 132892"/>
                <a:gd name="csY8" fmla="*/ 58019 h 96444"/>
                <a:gd name="csX9" fmla="*/ 119118 w 132892"/>
                <a:gd name="csY9" fmla="*/ 60166 h 96444"/>
                <a:gd name="csX10" fmla="*/ 119810 w 132892"/>
                <a:gd name="csY10" fmla="*/ 61135 h 96444"/>
                <a:gd name="csX11" fmla="*/ 120395 w 132892"/>
                <a:gd name="csY11" fmla="*/ 62366 h 96444"/>
                <a:gd name="csX12" fmla="*/ 120280 w 132892"/>
                <a:gd name="csY12" fmla="*/ 63381 h 96444"/>
                <a:gd name="csX13" fmla="*/ 119895 w 132892"/>
                <a:gd name="csY13" fmla="*/ 64289 h 96444"/>
                <a:gd name="csX14" fmla="*/ 118602 w 132892"/>
                <a:gd name="csY14" fmla="*/ 65489 h 96444"/>
                <a:gd name="csX15" fmla="*/ 118387 w 132892"/>
                <a:gd name="csY15" fmla="*/ 67712 h 96444"/>
                <a:gd name="csX16" fmla="*/ 120480 w 132892"/>
                <a:gd name="csY16" fmla="*/ 70405 h 96444"/>
                <a:gd name="csX17" fmla="*/ 121827 w 132892"/>
                <a:gd name="csY17" fmla="*/ 71874 h 96444"/>
                <a:gd name="csX18" fmla="*/ 121819 w 132892"/>
                <a:gd name="csY18" fmla="*/ 72713 h 96444"/>
                <a:gd name="csX19" fmla="*/ 122196 w 132892"/>
                <a:gd name="csY19" fmla="*/ 73636 h 96444"/>
                <a:gd name="csX20" fmla="*/ 123189 w 132892"/>
                <a:gd name="csY20" fmla="*/ 74713 h 96444"/>
                <a:gd name="csX21" fmla="*/ 123804 w 132892"/>
                <a:gd name="csY21" fmla="*/ 74459 h 96444"/>
                <a:gd name="csX22" fmla="*/ 124474 w 132892"/>
                <a:gd name="csY22" fmla="*/ 73582 h 96444"/>
                <a:gd name="csX23" fmla="*/ 124774 w 132892"/>
                <a:gd name="csY23" fmla="*/ 72974 h 96444"/>
                <a:gd name="csX24" fmla="*/ 126590 w 132892"/>
                <a:gd name="csY24" fmla="*/ 73243 h 96444"/>
                <a:gd name="csX25" fmla="*/ 127437 w 132892"/>
                <a:gd name="csY25" fmla="*/ 73520 h 96444"/>
                <a:gd name="csX26" fmla="*/ 128599 w 132892"/>
                <a:gd name="csY26" fmla="*/ 75282 h 96444"/>
                <a:gd name="csX27" fmla="*/ 129022 w 132892"/>
                <a:gd name="csY27" fmla="*/ 76451 h 96444"/>
                <a:gd name="csX28" fmla="*/ 129299 w 132892"/>
                <a:gd name="csY28" fmla="*/ 77921 h 96444"/>
                <a:gd name="csX29" fmla="*/ 130507 w 132892"/>
                <a:gd name="csY29" fmla="*/ 79752 h 96444"/>
                <a:gd name="csX30" fmla="*/ 131561 w 132892"/>
                <a:gd name="csY30" fmla="*/ 81044 h 96444"/>
                <a:gd name="csX31" fmla="*/ 131777 w 132892"/>
                <a:gd name="csY31" fmla="*/ 81852 h 96444"/>
                <a:gd name="csX32" fmla="*/ 132716 w 132892"/>
                <a:gd name="csY32" fmla="*/ 82944 h 96444"/>
                <a:gd name="csX33" fmla="*/ 132138 w 132892"/>
                <a:gd name="csY33" fmla="*/ 85367 h 96444"/>
                <a:gd name="csX34" fmla="*/ 132200 w 132892"/>
                <a:gd name="csY34" fmla="*/ 86606 h 96444"/>
                <a:gd name="csX35" fmla="*/ 131561 w 132892"/>
                <a:gd name="csY35" fmla="*/ 89860 h 96444"/>
                <a:gd name="csX36" fmla="*/ 131415 w 132892"/>
                <a:gd name="csY36" fmla="*/ 91398 h 96444"/>
                <a:gd name="csX37" fmla="*/ 131461 w 132892"/>
                <a:gd name="csY37" fmla="*/ 91960 h 96444"/>
                <a:gd name="csX38" fmla="*/ 132893 w 132892"/>
                <a:gd name="csY38" fmla="*/ 93122 h 96444"/>
                <a:gd name="csX39" fmla="*/ 132739 w 132892"/>
                <a:gd name="csY39" fmla="*/ 94760 h 96444"/>
                <a:gd name="csX40" fmla="*/ 131284 w 132892"/>
                <a:gd name="csY40" fmla="*/ 94476 h 96444"/>
                <a:gd name="csX41" fmla="*/ 128760 w 132892"/>
                <a:gd name="csY41" fmla="*/ 94283 h 96444"/>
                <a:gd name="csX42" fmla="*/ 123704 w 132892"/>
                <a:gd name="csY42" fmla="*/ 95137 h 96444"/>
                <a:gd name="csX43" fmla="*/ 121957 w 132892"/>
                <a:gd name="csY43" fmla="*/ 94791 h 96444"/>
                <a:gd name="csX44" fmla="*/ 118641 w 132892"/>
                <a:gd name="csY44" fmla="*/ 94906 h 96444"/>
                <a:gd name="csX45" fmla="*/ 116270 w 132892"/>
                <a:gd name="csY45" fmla="*/ 95376 h 96444"/>
                <a:gd name="csX46" fmla="*/ 113269 w 132892"/>
                <a:gd name="csY46" fmla="*/ 96445 h 96444"/>
                <a:gd name="csX47" fmla="*/ 110937 w 132892"/>
                <a:gd name="csY47" fmla="*/ 96176 h 96444"/>
                <a:gd name="csX48" fmla="*/ 109675 w 132892"/>
                <a:gd name="csY48" fmla="*/ 95337 h 96444"/>
                <a:gd name="csX49" fmla="*/ 108013 w 132892"/>
                <a:gd name="csY49" fmla="*/ 95399 h 96444"/>
                <a:gd name="csX50" fmla="*/ 106143 w 132892"/>
                <a:gd name="csY50" fmla="*/ 94945 h 96444"/>
                <a:gd name="csX51" fmla="*/ 104158 w 132892"/>
                <a:gd name="csY51" fmla="*/ 94129 h 96444"/>
                <a:gd name="csX52" fmla="*/ 102334 w 132892"/>
                <a:gd name="csY52" fmla="*/ 93722 h 96444"/>
                <a:gd name="csX53" fmla="*/ 100372 w 132892"/>
                <a:gd name="csY53" fmla="*/ 92222 h 96444"/>
                <a:gd name="csX54" fmla="*/ 99456 w 132892"/>
                <a:gd name="csY54" fmla="*/ 91960 h 96444"/>
                <a:gd name="csX55" fmla="*/ 98809 w 132892"/>
                <a:gd name="csY55" fmla="*/ 92352 h 96444"/>
                <a:gd name="csX56" fmla="*/ 98263 w 132892"/>
                <a:gd name="csY56" fmla="*/ 92845 h 96444"/>
                <a:gd name="csX57" fmla="*/ 97701 w 132892"/>
                <a:gd name="csY57" fmla="*/ 93152 h 96444"/>
                <a:gd name="csX58" fmla="*/ 96632 w 132892"/>
                <a:gd name="csY58" fmla="*/ 92883 h 96444"/>
                <a:gd name="csX59" fmla="*/ 96231 w 132892"/>
                <a:gd name="csY59" fmla="*/ 91868 h 96444"/>
                <a:gd name="csX60" fmla="*/ 96570 w 132892"/>
                <a:gd name="csY60" fmla="*/ 90883 h 96444"/>
                <a:gd name="csX61" fmla="*/ 96662 w 132892"/>
                <a:gd name="csY61" fmla="*/ 90137 h 96444"/>
                <a:gd name="csX62" fmla="*/ 96162 w 132892"/>
                <a:gd name="csY62" fmla="*/ 89729 h 96444"/>
                <a:gd name="csX63" fmla="*/ 94969 w 132892"/>
                <a:gd name="csY63" fmla="*/ 89598 h 96444"/>
                <a:gd name="csX64" fmla="*/ 93030 w 132892"/>
                <a:gd name="csY64" fmla="*/ 89598 h 96444"/>
                <a:gd name="csX65" fmla="*/ 89906 w 132892"/>
                <a:gd name="csY65" fmla="*/ 89291 h 96444"/>
                <a:gd name="csX66" fmla="*/ 89198 w 132892"/>
                <a:gd name="csY66" fmla="*/ 89098 h 96444"/>
                <a:gd name="csX67" fmla="*/ 82203 w 132892"/>
                <a:gd name="csY67" fmla="*/ 88844 h 96444"/>
                <a:gd name="csX68" fmla="*/ 74961 w 132892"/>
                <a:gd name="csY68" fmla="*/ 88814 h 96444"/>
                <a:gd name="csX69" fmla="*/ 68820 w 132892"/>
                <a:gd name="csY69" fmla="*/ 88790 h 96444"/>
                <a:gd name="csX70" fmla="*/ 61063 w 132892"/>
                <a:gd name="csY70" fmla="*/ 88752 h 96444"/>
                <a:gd name="csX71" fmla="*/ 55615 w 132892"/>
                <a:gd name="csY71" fmla="*/ 88729 h 96444"/>
                <a:gd name="csX72" fmla="*/ 50528 w 132892"/>
                <a:gd name="csY72" fmla="*/ 88706 h 96444"/>
                <a:gd name="csX73" fmla="*/ 46604 w 132892"/>
                <a:gd name="csY73" fmla="*/ 90714 h 96444"/>
                <a:gd name="csX74" fmla="*/ 42348 w 132892"/>
                <a:gd name="csY74" fmla="*/ 92875 h 96444"/>
                <a:gd name="csX75" fmla="*/ 36630 w 132892"/>
                <a:gd name="csY75" fmla="*/ 94029 h 96444"/>
                <a:gd name="csX76" fmla="*/ 30051 w 132892"/>
                <a:gd name="csY76" fmla="*/ 93598 h 96444"/>
                <a:gd name="csX77" fmla="*/ 27950 w 132892"/>
                <a:gd name="csY77" fmla="*/ 93914 h 96444"/>
                <a:gd name="csX78" fmla="*/ 25772 w 132892"/>
                <a:gd name="csY78" fmla="*/ 94876 h 96444"/>
                <a:gd name="csX79" fmla="*/ 24171 w 132892"/>
                <a:gd name="csY79" fmla="*/ 95568 h 96444"/>
                <a:gd name="csX80" fmla="*/ 21909 w 132892"/>
                <a:gd name="csY80" fmla="*/ 95991 h 96444"/>
                <a:gd name="csX81" fmla="*/ 18977 w 132892"/>
                <a:gd name="csY81" fmla="*/ 95645 h 96444"/>
                <a:gd name="csX82" fmla="*/ 17792 w 132892"/>
                <a:gd name="csY82" fmla="*/ 95852 h 96444"/>
                <a:gd name="csX83" fmla="*/ 17061 w 132892"/>
                <a:gd name="csY83" fmla="*/ 94868 h 96444"/>
                <a:gd name="csX84" fmla="*/ 16214 w 132892"/>
                <a:gd name="csY84" fmla="*/ 93268 h 96444"/>
                <a:gd name="csX85" fmla="*/ 16745 w 132892"/>
                <a:gd name="csY85" fmla="*/ 92099 h 96444"/>
                <a:gd name="csX86" fmla="*/ 18531 w 132892"/>
                <a:gd name="csY86" fmla="*/ 91344 h 96444"/>
                <a:gd name="csX87" fmla="*/ 21216 w 132892"/>
                <a:gd name="csY87" fmla="*/ 90360 h 96444"/>
                <a:gd name="csX88" fmla="*/ 22625 w 132892"/>
                <a:gd name="csY88" fmla="*/ 90868 h 96444"/>
                <a:gd name="csX89" fmla="*/ 23448 w 132892"/>
                <a:gd name="csY89" fmla="*/ 90891 h 96444"/>
                <a:gd name="csX90" fmla="*/ 23602 w 132892"/>
                <a:gd name="csY90" fmla="*/ 90260 h 96444"/>
                <a:gd name="csX91" fmla="*/ 23340 w 132892"/>
                <a:gd name="csY91" fmla="*/ 89921 h 96444"/>
                <a:gd name="csX92" fmla="*/ 21309 w 132892"/>
                <a:gd name="csY92" fmla="*/ 89067 h 96444"/>
                <a:gd name="csX93" fmla="*/ 20262 w 132892"/>
                <a:gd name="csY93" fmla="*/ 87937 h 96444"/>
                <a:gd name="csX94" fmla="*/ 19392 w 132892"/>
                <a:gd name="csY94" fmla="*/ 88598 h 96444"/>
                <a:gd name="csX95" fmla="*/ 18638 w 132892"/>
                <a:gd name="csY95" fmla="*/ 89983 h 96444"/>
                <a:gd name="csX96" fmla="*/ 18015 w 132892"/>
                <a:gd name="csY96" fmla="*/ 90398 h 96444"/>
                <a:gd name="csX97" fmla="*/ 17099 w 132892"/>
                <a:gd name="csY97" fmla="*/ 90783 h 96444"/>
                <a:gd name="csX98" fmla="*/ 16584 w 132892"/>
                <a:gd name="csY98" fmla="*/ 89845 h 96444"/>
                <a:gd name="csX99" fmla="*/ 16353 w 132892"/>
                <a:gd name="csY99" fmla="*/ 88929 h 96444"/>
                <a:gd name="csX100" fmla="*/ 16776 w 132892"/>
                <a:gd name="csY100" fmla="*/ 88214 h 96444"/>
                <a:gd name="csX101" fmla="*/ 16560 w 132892"/>
                <a:gd name="csY101" fmla="*/ 84236 h 96444"/>
                <a:gd name="csX102" fmla="*/ 16807 w 132892"/>
                <a:gd name="csY102" fmla="*/ 82113 h 96444"/>
                <a:gd name="csX103" fmla="*/ 16676 w 132892"/>
                <a:gd name="csY103" fmla="*/ 80259 h 96444"/>
                <a:gd name="csX104" fmla="*/ 17946 w 132892"/>
                <a:gd name="csY104" fmla="*/ 79036 h 96444"/>
                <a:gd name="csX105" fmla="*/ 19154 w 132892"/>
                <a:gd name="csY105" fmla="*/ 78274 h 96444"/>
                <a:gd name="csX106" fmla="*/ 23856 w 132892"/>
                <a:gd name="csY106" fmla="*/ 78205 h 96444"/>
                <a:gd name="csX107" fmla="*/ 28234 w 132892"/>
                <a:gd name="csY107" fmla="*/ 78136 h 96444"/>
                <a:gd name="csX108" fmla="*/ 32452 w 132892"/>
                <a:gd name="csY108" fmla="*/ 78182 h 96444"/>
                <a:gd name="csX109" fmla="*/ 36746 w 132892"/>
                <a:gd name="csY109" fmla="*/ 78221 h 96444"/>
                <a:gd name="csX110" fmla="*/ 37169 w 132892"/>
                <a:gd name="csY110" fmla="*/ 74505 h 96444"/>
                <a:gd name="csX111" fmla="*/ 38531 w 132892"/>
                <a:gd name="csY111" fmla="*/ 74213 h 96444"/>
                <a:gd name="csX112" fmla="*/ 40563 w 132892"/>
                <a:gd name="csY112" fmla="*/ 73828 h 96444"/>
                <a:gd name="csX113" fmla="*/ 44356 w 132892"/>
                <a:gd name="csY113" fmla="*/ 73374 h 96444"/>
                <a:gd name="csX114" fmla="*/ 48581 w 132892"/>
                <a:gd name="csY114" fmla="*/ 72943 h 96444"/>
                <a:gd name="csX115" fmla="*/ 49482 w 132892"/>
                <a:gd name="csY115" fmla="*/ 72212 h 96444"/>
                <a:gd name="csX116" fmla="*/ 50182 w 132892"/>
                <a:gd name="csY116" fmla="*/ 70982 h 96444"/>
                <a:gd name="csX117" fmla="*/ 50620 w 132892"/>
                <a:gd name="csY117" fmla="*/ 69874 h 96444"/>
                <a:gd name="csX118" fmla="*/ 51498 w 132892"/>
                <a:gd name="csY118" fmla="*/ 69405 h 96444"/>
                <a:gd name="csX119" fmla="*/ 52683 w 132892"/>
                <a:gd name="csY119" fmla="*/ 69774 h 96444"/>
                <a:gd name="csX120" fmla="*/ 54230 w 132892"/>
                <a:gd name="csY120" fmla="*/ 70359 h 96444"/>
                <a:gd name="csX121" fmla="*/ 55838 w 132892"/>
                <a:gd name="csY121" fmla="*/ 71251 h 96444"/>
                <a:gd name="csX122" fmla="*/ 57677 w 132892"/>
                <a:gd name="csY122" fmla="*/ 72082 h 96444"/>
                <a:gd name="csX123" fmla="*/ 58901 w 132892"/>
                <a:gd name="csY123" fmla="*/ 72612 h 96444"/>
                <a:gd name="csX124" fmla="*/ 61848 w 132892"/>
                <a:gd name="csY124" fmla="*/ 73920 h 96444"/>
                <a:gd name="csX125" fmla="*/ 66889 w 132892"/>
                <a:gd name="csY125" fmla="*/ 75744 h 96444"/>
                <a:gd name="csX126" fmla="*/ 71029 w 132892"/>
                <a:gd name="csY126" fmla="*/ 76474 h 96444"/>
                <a:gd name="csX127" fmla="*/ 76039 w 132892"/>
                <a:gd name="csY127" fmla="*/ 75136 h 96444"/>
                <a:gd name="csX128" fmla="*/ 79655 w 132892"/>
                <a:gd name="csY128" fmla="*/ 74282 h 96444"/>
                <a:gd name="csX129" fmla="*/ 80102 w 132892"/>
                <a:gd name="csY129" fmla="*/ 72682 h 96444"/>
                <a:gd name="csX130" fmla="*/ 79540 w 132892"/>
                <a:gd name="csY130" fmla="*/ 71120 h 96444"/>
                <a:gd name="csX131" fmla="*/ 76847 w 132892"/>
                <a:gd name="csY131" fmla="*/ 69689 h 96444"/>
                <a:gd name="csX132" fmla="*/ 73184 w 132892"/>
                <a:gd name="csY132" fmla="*/ 69851 h 96444"/>
                <a:gd name="csX133" fmla="*/ 72060 w 132892"/>
                <a:gd name="csY133" fmla="*/ 70235 h 96444"/>
                <a:gd name="csX134" fmla="*/ 70352 w 132892"/>
                <a:gd name="csY134" fmla="*/ 70712 h 96444"/>
                <a:gd name="csX135" fmla="*/ 69328 w 132892"/>
                <a:gd name="csY135" fmla="*/ 70897 h 96444"/>
                <a:gd name="csX136" fmla="*/ 67604 w 132892"/>
                <a:gd name="csY136" fmla="*/ 70566 h 96444"/>
                <a:gd name="csX137" fmla="*/ 65411 w 132892"/>
                <a:gd name="csY137" fmla="*/ 69328 h 96444"/>
                <a:gd name="csX138" fmla="*/ 64034 w 132892"/>
                <a:gd name="csY138" fmla="*/ 68082 h 96444"/>
                <a:gd name="csX139" fmla="*/ 62102 w 132892"/>
                <a:gd name="csY139" fmla="*/ 67504 h 96444"/>
                <a:gd name="csX140" fmla="*/ 59817 w 132892"/>
                <a:gd name="csY140" fmla="*/ 66912 h 96444"/>
                <a:gd name="csX141" fmla="*/ 56146 w 132892"/>
                <a:gd name="csY141" fmla="*/ 64350 h 96444"/>
                <a:gd name="csX142" fmla="*/ 54237 w 132892"/>
                <a:gd name="csY142" fmla="*/ 63889 h 96444"/>
                <a:gd name="csX143" fmla="*/ 52421 w 132892"/>
                <a:gd name="csY143" fmla="*/ 63758 h 96444"/>
                <a:gd name="csX144" fmla="*/ 48943 w 132892"/>
                <a:gd name="csY144" fmla="*/ 64266 h 96444"/>
                <a:gd name="csX145" fmla="*/ 45542 w 132892"/>
                <a:gd name="csY145" fmla="*/ 65635 h 96444"/>
                <a:gd name="csX146" fmla="*/ 43756 w 132892"/>
                <a:gd name="csY146" fmla="*/ 68743 h 96444"/>
                <a:gd name="csX147" fmla="*/ 40355 w 132892"/>
                <a:gd name="csY147" fmla="*/ 68697 h 96444"/>
                <a:gd name="csX148" fmla="*/ 33129 w 132892"/>
                <a:gd name="csY148" fmla="*/ 68605 h 96444"/>
                <a:gd name="csX149" fmla="*/ 26495 w 132892"/>
                <a:gd name="csY149" fmla="*/ 68512 h 96444"/>
                <a:gd name="csX150" fmla="*/ 21024 w 132892"/>
                <a:gd name="csY150" fmla="*/ 68720 h 96444"/>
                <a:gd name="csX151" fmla="*/ 20470 w 132892"/>
                <a:gd name="csY151" fmla="*/ 66466 h 96444"/>
                <a:gd name="csX152" fmla="*/ 19177 w 132892"/>
                <a:gd name="csY152" fmla="*/ 64666 h 96444"/>
                <a:gd name="csX153" fmla="*/ 17068 w 132892"/>
                <a:gd name="csY153" fmla="*/ 63135 h 96444"/>
                <a:gd name="csX154" fmla="*/ 16607 w 132892"/>
                <a:gd name="csY154" fmla="*/ 61704 h 96444"/>
                <a:gd name="csX155" fmla="*/ 17315 w 132892"/>
                <a:gd name="csY155" fmla="*/ 60458 h 96444"/>
                <a:gd name="csX156" fmla="*/ 19354 w 132892"/>
                <a:gd name="csY156" fmla="*/ 59442 h 96444"/>
                <a:gd name="csX157" fmla="*/ 19816 w 132892"/>
                <a:gd name="csY157" fmla="*/ 58704 h 96444"/>
                <a:gd name="csX158" fmla="*/ 18746 w 132892"/>
                <a:gd name="csY158" fmla="*/ 58819 h 96444"/>
                <a:gd name="csX159" fmla="*/ 17138 w 132892"/>
                <a:gd name="csY159" fmla="*/ 59481 h 96444"/>
                <a:gd name="csX160" fmla="*/ 16068 w 132892"/>
                <a:gd name="csY160" fmla="*/ 59512 h 96444"/>
                <a:gd name="csX161" fmla="*/ 15937 w 132892"/>
                <a:gd name="csY161" fmla="*/ 57542 h 96444"/>
                <a:gd name="csX162" fmla="*/ 14152 w 132892"/>
                <a:gd name="csY162" fmla="*/ 54996 h 96444"/>
                <a:gd name="csX163" fmla="*/ 12136 w 132892"/>
                <a:gd name="csY163" fmla="*/ 50680 h 96444"/>
                <a:gd name="csX164" fmla="*/ 9858 w 132892"/>
                <a:gd name="csY164" fmla="*/ 48919 h 96444"/>
                <a:gd name="csX165" fmla="*/ 7942 w 132892"/>
                <a:gd name="csY165" fmla="*/ 45418 h 96444"/>
                <a:gd name="csX166" fmla="*/ 5941 w 132892"/>
                <a:gd name="csY166" fmla="*/ 44080 h 96444"/>
                <a:gd name="csX167" fmla="*/ 4102 w 132892"/>
                <a:gd name="csY167" fmla="*/ 43457 h 96444"/>
                <a:gd name="csX168" fmla="*/ 2532 w 132892"/>
                <a:gd name="csY168" fmla="*/ 43580 h 96444"/>
                <a:gd name="csX169" fmla="*/ 1955 w 132892"/>
                <a:gd name="csY169" fmla="*/ 45180 h 96444"/>
                <a:gd name="csX170" fmla="*/ 0 w 132892"/>
                <a:gd name="csY170" fmla="*/ 42880 h 96444"/>
                <a:gd name="csX171" fmla="*/ 2670 w 132892"/>
                <a:gd name="csY171" fmla="*/ 42057 h 96444"/>
                <a:gd name="csX172" fmla="*/ 8388 w 132892"/>
                <a:gd name="csY172" fmla="*/ 39172 h 96444"/>
                <a:gd name="csX173" fmla="*/ 14952 w 132892"/>
                <a:gd name="csY173" fmla="*/ 30910 h 96444"/>
                <a:gd name="csX174" fmla="*/ 20839 w 132892"/>
                <a:gd name="csY174" fmla="*/ 21101 h 96444"/>
                <a:gd name="csX175" fmla="*/ 21601 w 132892"/>
                <a:gd name="csY175" fmla="*/ 18786 h 96444"/>
                <a:gd name="csX176" fmla="*/ 22324 w 132892"/>
                <a:gd name="csY176" fmla="*/ 17024 h 96444"/>
                <a:gd name="csX177" fmla="*/ 22794 w 132892"/>
                <a:gd name="csY177" fmla="*/ 13009 h 96444"/>
                <a:gd name="csX178" fmla="*/ 23640 w 132892"/>
                <a:gd name="csY178" fmla="*/ 10616 h 96444"/>
                <a:gd name="csX179" fmla="*/ 24433 w 132892"/>
                <a:gd name="csY179" fmla="*/ 10155 h 96444"/>
                <a:gd name="csX180" fmla="*/ 25433 w 132892"/>
                <a:gd name="csY180" fmla="*/ 8316 h 96444"/>
                <a:gd name="csX181" fmla="*/ 26634 w 132892"/>
                <a:gd name="csY181" fmla="*/ 5093 h 96444"/>
                <a:gd name="csX182" fmla="*/ 28004 w 132892"/>
                <a:gd name="csY182" fmla="*/ 3300 h 96444"/>
                <a:gd name="csX183" fmla="*/ 29527 w 132892"/>
                <a:gd name="csY183" fmla="*/ 2946 h 96444"/>
                <a:gd name="csX184" fmla="*/ 30720 w 132892"/>
                <a:gd name="csY184" fmla="*/ 3108 h 96444"/>
                <a:gd name="csX185" fmla="*/ 31567 w 132892"/>
                <a:gd name="csY185" fmla="*/ 3769 h 96444"/>
                <a:gd name="csX186" fmla="*/ 34052 w 132892"/>
                <a:gd name="csY186" fmla="*/ 4185 h 96444"/>
                <a:gd name="csX187" fmla="*/ 38169 w 132892"/>
                <a:gd name="csY187" fmla="*/ 4339 h 96444"/>
                <a:gd name="csX188" fmla="*/ 41355 w 132892"/>
                <a:gd name="csY188" fmla="*/ 3854 h 96444"/>
                <a:gd name="csX189" fmla="*/ 43602 w 132892"/>
                <a:gd name="csY189" fmla="*/ 2739 h 96444"/>
                <a:gd name="csX190" fmla="*/ 46557 w 132892"/>
                <a:gd name="csY190" fmla="*/ 2169 h 96444"/>
                <a:gd name="csX191" fmla="*/ 50213 w 132892"/>
                <a:gd name="csY191" fmla="*/ 2154 h 96444"/>
                <a:gd name="csX192" fmla="*/ 52144 w 132892"/>
                <a:gd name="csY192" fmla="*/ 1685 h 96444"/>
                <a:gd name="csX193" fmla="*/ 52329 w 132892"/>
                <a:gd name="csY193" fmla="*/ 762 h 96444"/>
                <a:gd name="csX194" fmla="*/ 52806 w 132892"/>
                <a:gd name="csY194" fmla="*/ 485 h 96444"/>
                <a:gd name="csX195" fmla="*/ 53568 w 132892"/>
                <a:gd name="csY195" fmla="*/ 846 h 96444"/>
                <a:gd name="csX196" fmla="*/ 54291 w 132892"/>
                <a:gd name="csY196" fmla="*/ 700 h 96444"/>
                <a:gd name="csX197" fmla="*/ 54961 w 132892"/>
                <a:gd name="csY197" fmla="*/ 39 h 96444"/>
                <a:gd name="csX198" fmla="*/ 55638 w 132892"/>
                <a:gd name="csY198" fmla="*/ 0 h 96444"/>
                <a:gd name="csX199" fmla="*/ 56307 w 132892"/>
                <a:gd name="csY199" fmla="*/ 569 h 96444"/>
                <a:gd name="csX200" fmla="*/ 59370 w 132892"/>
                <a:gd name="csY200" fmla="*/ 739 h 96444"/>
                <a:gd name="csX201" fmla="*/ 64834 w 132892"/>
                <a:gd name="csY201" fmla="*/ 515 h 96444"/>
                <a:gd name="csX202" fmla="*/ 69875 w 132892"/>
                <a:gd name="csY202" fmla="*/ 2208 h 96444"/>
                <a:gd name="csX203" fmla="*/ 74507 w 132892"/>
                <a:gd name="csY203" fmla="*/ 5816 h 96444"/>
                <a:gd name="csX204" fmla="*/ 76900 w 132892"/>
                <a:gd name="csY204" fmla="*/ 8224 h 96444"/>
                <a:gd name="csX205" fmla="*/ 77047 w 132892"/>
                <a:gd name="csY205" fmla="*/ 9431 h 96444"/>
                <a:gd name="csX206" fmla="*/ 77816 w 132892"/>
                <a:gd name="csY206" fmla="*/ 10647 h 96444"/>
                <a:gd name="csX207" fmla="*/ 79201 w 132892"/>
                <a:gd name="csY207" fmla="*/ 11870 h 96444"/>
                <a:gd name="csX208" fmla="*/ 80464 w 132892"/>
                <a:gd name="csY208" fmla="*/ 12093 h 96444"/>
                <a:gd name="csX209" fmla="*/ 81618 w 132892"/>
                <a:gd name="csY209" fmla="*/ 11324 h 96444"/>
                <a:gd name="csX210" fmla="*/ 82518 w 132892"/>
                <a:gd name="csY210" fmla="*/ 11408 h 96444"/>
                <a:gd name="csX211" fmla="*/ 83165 w 132892"/>
                <a:gd name="csY211" fmla="*/ 12347 h 96444"/>
                <a:gd name="csX212" fmla="*/ 84488 w 132892"/>
                <a:gd name="csY212" fmla="*/ 12539 h 96444"/>
                <a:gd name="csX213" fmla="*/ 85958 w 132892"/>
                <a:gd name="csY213" fmla="*/ 11962 h 96444"/>
                <a:gd name="csX214" fmla="*/ 87005 w 132892"/>
                <a:gd name="csY214" fmla="*/ 12162 h 96444"/>
                <a:gd name="csX215" fmla="*/ 87197 w 132892"/>
                <a:gd name="csY215" fmla="*/ 12716 h 96444"/>
                <a:gd name="csX216" fmla="*/ 87443 w 132892"/>
                <a:gd name="csY216" fmla="*/ 13016 h 96444"/>
                <a:gd name="csX217" fmla="*/ 88151 w 132892"/>
                <a:gd name="csY217" fmla="*/ 13147 h 96444"/>
                <a:gd name="csX218" fmla="*/ 89105 w 132892"/>
                <a:gd name="csY218" fmla="*/ 13855 h 96444"/>
                <a:gd name="csX219" fmla="*/ 90452 w 132892"/>
                <a:gd name="csY219" fmla="*/ 15770 h 96444"/>
                <a:gd name="csX220" fmla="*/ 91545 w 132892"/>
                <a:gd name="csY220" fmla="*/ 18440 h 96444"/>
                <a:gd name="csX221" fmla="*/ 92384 w 132892"/>
                <a:gd name="csY221" fmla="*/ 21863 h 96444"/>
                <a:gd name="csX222" fmla="*/ 93500 w 132892"/>
                <a:gd name="csY222" fmla="*/ 23725 h 96444"/>
                <a:gd name="csX223" fmla="*/ 94877 w 132892"/>
                <a:gd name="csY223" fmla="*/ 24025 h 96444"/>
                <a:gd name="csX224" fmla="*/ 95685 w 132892"/>
                <a:gd name="csY224" fmla="*/ 24725 h 96444"/>
                <a:gd name="csX225" fmla="*/ 95839 w 132892"/>
                <a:gd name="csY225" fmla="*/ 25540 h 96444"/>
                <a:gd name="csX226" fmla="*/ 96247 w 132892"/>
                <a:gd name="csY226" fmla="*/ 26094 h 96444"/>
                <a:gd name="csX227" fmla="*/ 96909 w 132892"/>
                <a:gd name="csY227" fmla="*/ 26402 h 96444"/>
                <a:gd name="csX228" fmla="*/ 98078 w 132892"/>
                <a:gd name="csY228" fmla="*/ 26217 h 96444"/>
                <a:gd name="csX229" fmla="*/ 99448 w 132892"/>
                <a:gd name="csY229" fmla="*/ 27371 h 96444"/>
                <a:gd name="csX230" fmla="*/ 100926 w 132892"/>
                <a:gd name="csY230" fmla="*/ 29879 h 96444"/>
                <a:gd name="csX231" fmla="*/ 101157 w 132892"/>
                <a:gd name="csY231" fmla="*/ 31002 h 96444"/>
                <a:gd name="csX232" fmla="*/ 100926 w 132892"/>
                <a:gd name="csY232" fmla="*/ 31610 h 96444"/>
                <a:gd name="csX233" fmla="*/ 101010 w 132892"/>
                <a:gd name="csY233" fmla="*/ 32056 h 96444"/>
                <a:gd name="csX234" fmla="*/ 101995 w 132892"/>
                <a:gd name="csY234" fmla="*/ 32479 h 96444"/>
                <a:gd name="csX235" fmla="*/ 102919 w 132892"/>
                <a:gd name="csY235" fmla="*/ 33295 h 96444"/>
                <a:gd name="csX236" fmla="*/ 103673 w 132892"/>
                <a:gd name="csY236" fmla="*/ 34525 h 96444"/>
                <a:gd name="csX237" fmla="*/ 105304 w 132892"/>
                <a:gd name="csY237" fmla="*/ 35618 h 96444"/>
                <a:gd name="csX238" fmla="*/ 107813 w 132892"/>
                <a:gd name="csY238" fmla="*/ 36579 h 96444"/>
                <a:gd name="csX239" fmla="*/ 109622 w 132892"/>
                <a:gd name="csY239" fmla="*/ 38010 h 96444"/>
                <a:gd name="csX240" fmla="*/ 110730 w 132892"/>
                <a:gd name="csY240" fmla="*/ 39910 h 96444"/>
                <a:gd name="csX241" fmla="*/ 113023 w 132892"/>
                <a:gd name="csY241" fmla="*/ 41510 h 964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</a:cxnLst>
              <a:rect l="l" t="t" r="r" b="b"/>
              <a:pathLst>
                <a:path w="132892" h="96444">
                  <a:moveTo>
                    <a:pt x="113492" y="41687"/>
                  </a:moveTo>
                  <a:lnTo>
                    <a:pt x="115524" y="45249"/>
                  </a:lnTo>
                  <a:lnTo>
                    <a:pt x="115085" y="46965"/>
                  </a:lnTo>
                  <a:lnTo>
                    <a:pt x="114624" y="49457"/>
                  </a:lnTo>
                  <a:lnTo>
                    <a:pt x="115770" y="51273"/>
                  </a:lnTo>
                  <a:lnTo>
                    <a:pt x="117117" y="52450"/>
                  </a:lnTo>
                  <a:lnTo>
                    <a:pt x="118079" y="53542"/>
                  </a:lnTo>
                  <a:lnTo>
                    <a:pt x="119141" y="55034"/>
                  </a:lnTo>
                  <a:lnTo>
                    <a:pt x="119310" y="58019"/>
                  </a:lnTo>
                  <a:lnTo>
                    <a:pt x="119118" y="60166"/>
                  </a:lnTo>
                  <a:lnTo>
                    <a:pt x="119810" y="61135"/>
                  </a:lnTo>
                  <a:lnTo>
                    <a:pt x="120395" y="62366"/>
                  </a:lnTo>
                  <a:lnTo>
                    <a:pt x="120280" y="63381"/>
                  </a:lnTo>
                  <a:lnTo>
                    <a:pt x="119895" y="64289"/>
                  </a:lnTo>
                  <a:lnTo>
                    <a:pt x="118602" y="65489"/>
                  </a:lnTo>
                  <a:lnTo>
                    <a:pt x="118387" y="67712"/>
                  </a:lnTo>
                  <a:lnTo>
                    <a:pt x="120480" y="70405"/>
                  </a:lnTo>
                  <a:lnTo>
                    <a:pt x="121827" y="71874"/>
                  </a:lnTo>
                  <a:lnTo>
                    <a:pt x="121819" y="72713"/>
                  </a:lnTo>
                  <a:lnTo>
                    <a:pt x="122196" y="73636"/>
                  </a:lnTo>
                  <a:lnTo>
                    <a:pt x="123189" y="74713"/>
                  </a:lnTo>
                  <a:lnTo>
                    <a:pt x="123804" y="74459"/>
                  </a:lnTo>
                  <a:lnTo>
                    <a:pt x="124474" y="73582"/>
                  </a:lnTo>
                  <a:lnTo>
                    <a:pt x="124774" y="72974"/>
                  </a:lnTo>
                  <a:lnTo>
                    <a:pt x="126590" y="73243"/>
                  </a:lnTo>
                  <a:lnTo>
                    <a:pt x="127437" y="73520"/>
                  </a:lnTo>
                  <a:lnTo>
                    <a:pt x="128599" y="75282"/>
                  </a:lnTo>
                  <a:lnTo>
                    <a:pt x="129022" y="76451"/>
                  </a:lnTo>
                  <a:lnTo>
                    <a:pt x="129299" y="77921"/>
                  </a:lnTo>
                  <a:lnTo>
                    <a:pt x="130507" y="79752"/>
                  </a:lnTo>
                  <a:lnTo>
                    <a:pt x="131561" y="81044"/>
                  </a:lnTo>
                  <a:lnTo>
                    <a:pt x="131777" y="81852"/>
                  </a:lnTo>
                  <a:lnTo>
                    <a:pt x="132716" y="82944"/>
                  </a:lnTo>
                  <a:lnTo>
                    <a:pt x="132138" y="85367"/>
                  </a:lnTo>
                  <a:lnTo>
                    <a:pt x="132200" y="86606"/>
                  </a:lnTo>
                  <a:lnTo>
                    <a:pt x="131561" y="89860"/>
                  </a:lnTo>
                  <a:lnTo>
                    <a:pt x="131415" y="91398"/>
                  </a:lnTo>
                  <a:lnTo>
                    <a:pt x="131461" y="91960"/>
                  </a:lnTo>
                  <a:lnTo>
                    <a:pt x="132893" y="93122"/>
                  </a:lnTo>
                  <a:lnTo>
                    <a:pt x="132739" y="94760"/>
                  </a:lnTo>
                  <a:lnTo>
                    <a:pt x="131284" y="94476"/>
                  </a:lnTo>
                  <a:lnTo>
                    <a:pt x="128760" y="94283"/>
                  </a:lnTo>
                  <a:lnTo>
                    <a:pt x="123704" y="95137"/>
                  </a:lnTo>
                  <a:lnTo>
                    <a:pt x="121957" y="94791"/>
                  </a:lnTo>
                  <a:lnTo>
                    <a:pt x="118641" y="94906"/>
                  </a:lnTo>
                  <a:lnTo>
                    <a:pt x="116270" y="95376"/>
                  </a:lnTo>
                  <a:lnTo>
                    <a:pt x="113269" y="96445"/>
                  </a:lnTo>
                  <a:lnTo>
                    <a:pt x="110937" y="96176"/>
                  </a:lnTo>
                  <a:lnTo>
                    <a:pt x="109675" y="95337"/>
                  </a:lnTo>
                  <a:lnTo>
                    <a:pt x="108013" y="95399"/>
                  </a:lnTo>
                  <a:lnTo>
                    <a:pt x="106143" y="94945"/>
                  </a:lnTo>
                  <a:lnTo>
                    <a:pt x="104158" y="94129"/>
                  </a:lnTo>
                  <a:lnTo>
                    <a:pt x="102334" y="93722"/>
                  </a:lnTo>
                  <a:lnTo>
                    <a:pt x="100372" y="92222"/>
                  </a:lnTo>
                  <a:lnTo>
                    <a:pt x="99456" y="91960"/>
                  </a:lnTo>
                  <a:lnTo>
                    <a:pt x="98809" y="92352"/>
                  </a:lnTo>
                  <a:lnTo>
                    <a:pt x="98263" y="92845"/>
                  </a:lnTo>
                  <a:lnTo>
                    <a:pt x="97701" y="93152"/>
                  </a:lnTo>
                  <a:lnTo>
                    <a:pt x="96632" y="92883"/>
                  </a:lnTo>
                  <a:lnTo>
                    <a:pt x="96231" y="91868"/>
                  </a:lnTo>
                  <a:lnTo>
                    <a:pt x="96570" y="90883"/>
                  </a:lnTo>
                  <a:lnTo>
                    <a:pt x="96662" y="90137"/>
                  </a:lnTo>
                  <a:lnTo>
                    <a:pt x="96162" y="89729"/>
                  </a:lnTo>
                  <a:lnTo>
                    <a:pt x="94969" y="89598"/>
                  </a:lnTo>
                  <a:lnTo>
                    <a:pt x="93030" y="89598"/>
                  </a:lnTo>
                  <a:lnTo>
                    <a:pt x="89906" y="89291"/>
                  </a:lnTo>
                  <a:lnTo>
                    <a:pt x="89198" y="89098"/>
                  </a:lnTo>
                  <a:lnTo>
                    <a:pt x="82203" y="88844"/>
                  </a:lnTo>
                  <a:lnTo>
                    <a:pt x="74961" y="88814"/>
                  </a:lnTo>
                  <a:lnTo>
                    <a:pt x="68820" y="88790"/>
                  </a:lnTo>
                  <a:lnTo>
                    <a:pt x="61063" y="88752"/>
                  </a:lnTo>
                  <a:lnTo>
                    <a:pt x="55615" y="88729"/>
                  </a:lnTo>
                  <a:lnTo>
                    <a:pt x="50528" y="88706"/>
                  </a:lnTo>
                  <a:lnTo>
                    <a:pt x="46604" y="90714"/>
                  </a:lnTo>
                  <a:lnTo>
                    <a:pt x="42348" y="92875"/>
                  </a:lnTo>
                  <a:lnTo>
                    <a:pt x="36630" y="94029"/>
                  </a:lnTo>
                  <a:lnTo>
                    <a:pt x="30051" y="93598"/>
                  </a:lnTo>
                  <a:lnTo>
                    <a:pt x="27950" y="93914"/>
                  </a:lnTo>
                  <a:lnTo>
                    <a:pt x="25772" y="94876"/>
                  </a:lnTo>
                  <a:lnTo>
                    <a:pt x="24171" y="95568"/>
                  </a:lnTo>
                  <a:lnTo>
                    <a:pt x="21909" y="95991"/>
                  </a:lnTo>
                  <a:lnTo>
                    <a:pt x="18977" y="95645"/>
                  </a:lnTo>
                  <a:lnTo>
                    <a:pt x="17792" y="95852"/>
                  </a:lnTo>
                  <a:lnTo>
                    <a:pt x="17061" y="94868"/>
                  </a:lnTo>
                  <a:lnTo>
                    <a:pt x="16214" y="93268"/>
                  </a:lnTo>
                  <a:lnTo>
                    <a:pt x="16745" y="92099"/>
                  </a:lnTo>
                  <a:lnTo>
                    <a:pt x="18531" y="91344"/>
                  </a:lnTo>
                  <a:lnTo>
                    <a:pt x="21216" y="90360"/>
                  </a:lnTo>
                  <a:lnTo>
                    <a:pt x="22625" y="90868"/>
                  </a:lnTo>
                  <a:lnTo>
                    <a:pt x="23448" y="90891"/>
                  </a:lnTo>
                  <a:lnTo>
                    <a:pt x="23602" y="90260"/>
                  </a:lnTo>
                  <a:lnTo>
                    <a:pt x="23340" y="89921"/>
                  </a:lnTo>
                  <a:lnTo>
                    <a:pt x="21309" y="89067"/>
                  </a:lnTo>
                  <a:lnTo>
                    <a:pt x="20262" y="87937"/>
                  </a:lnTo>
                  <a:lnTo>
                    <a:pt x="19392" y="88598"/>
                  </a:lnTo>
                  <a:lnTo>
                    <a:pt x="18638" y="89983"/>
                  </a:lnTo>
                  <a:lnTo>
                    <a:pt x="18015" y="90398"/>
                  </a:lnTo>
                  <a:lnTo>
                    <a:pt x="17099" y="90783"/>
                  </a:lnTo>
                  <a:lnTo>
                    <a:pt x="16584" y="89845"/>
                  </a:lnTo>
                  <a:lnTo>
                    <a:pt x="16353" y="88929"/>
                  </a:lnTo>
                  <a:lnTo>
                    <a:pt x="16776" y="88214"/>
                  </a:lnTo>
                  <a:lnTo>
                    <a:pt x="16560" y="84236"/>
                  </a:lnTo>
                  <a:lnTo>
                    <a:pt x="16807" y="82113"/>
                  </a:lnTo>
                  <a:lnTo>
                    <a:pt x="16676" y="80259"/>
                  </a:lnTo>
                  <a:lnTo>
                    <a:pt x="17946" y="79036"/>
                  </a:lnTo>
                  <a:lnTo>
                    <a:pt x="19154" y="78274"/>
                  </a:lnTo>
                  <a:lnTo>
                    <a:pt x="23856" y="78205"/>
                  </a:lnTo>
                  <a:lnTo>
                    <a:pt x="28234" y="78136"/>
                  </a:lnTo>
                  <a:lnTo>
                    <a:pt x="32452" y="78182"/>
                  </a:lnTo>
                  <a:lnTo>
                    <a:pt x="36746" y="78221"/>
                  </a:lnTo>
                  <a:lnTo>
                    <a:pt x="37169" y="74505"/>
                  </a:lnTo>
                  <a:lnTo>
                    <a:pt x="38531" y="74213"/>
                  </a:lnTo>
                  <a:lnTo>
                    <a:pt x="40563" y="73828"/>
                  </a:lnTo>
                  <a:lnTo>
                    <a:pt x="44356" y="73374"/>
                  </a:lnTo>
                  <a:lnTo>
                    <a:pt x="48581" y="72943"/>
                  </a:lnTo>
                  <a:lnTo>
                    <a:pt x="49482" y="72212"/>
                  </a:lnTo>
                  <a:lnTo>
                    <a:pt x="50182" y="70982"/>
                  </a:lnTo>
                  <a:lnTo>
                    <a:pt x="50620" y="69874"/>
                  </a:lnTo>
                  <a:lnTo>
                    <a:pt x="51498" y="69405"/>
                  </a:lnTo>
                  <a:lnTo>
                    <a:pt x="52683" y="69774"/>
                  </a:lnTo>
                  <a:lnTo>
                    <a:pt x="54230" y="70359"/>
                  </a:lnTo>
                  <a:lnTo>
                    <a:pt x="55838" y="71251"/>
                  </a:lnTo>
                  <a:lnTo>
                    <a:pt x="57677" y="72082"/>
                  </a:lnTo>
                  <a:lnTo>
                    <a:pt x="58901" y="72612"/>
                  </a:lnTo>
                  <a:lnTo>
                    <a:pt x="61848" y="73920"/>
                  </a:lnTo>
                  <a:lnTo>
                    <a:pt x="66889" y="75744"/>
                  </a:lnTo>
                  <a:lnTo>
                    <a:pt x="71029" y="76474"/>
                  </a:lnTo>
                  <a:lnTo>
                    <a:pt x="76039" y="75136"/>
                  </a:lnTo>
                  <a:lnTo>
                    <a:pt x="79655" y="74282"/>
                  </a:lnTo>
                  <a:lnTo>
                    <a:pt x="80102" y="72682"/>
                  </a:lnTo>
                  <a:lnTo>
                    <a:pt x="79540" y="71120"/>
                  </a:lnTo>
                  <a:lnTo>
                    <a:pt x="76847" y="69689"/>
                  </a:lnTo>
                  <a:lnTo>
                    <a:pt x="73184" y="69851"/>
                  </a:lnTo>
                  <a:lnTo>
                    <a:pt x="72060" y="70235"/>
                  </a:lnTo>
                  <a:lnTo>
                    <a:pt x="70352" y="70712"/>
                  </a:lnTo>
                  <a:lnTo>
                    <a:pt x="69328" y="70897"/>
                  </a:lnTo>
                  <a:lnTo>
                    <a:pt x="67604" y="70566"/>
                  </a:lnTo>
                  <a:lnTo>
                    <a:pt x="65411" y="69328"/>
                  </a:lnTo>
                  <a:lnTo>
                    <a:pt x="64034" y="68082"/>
                  </a:lnTo>
                  <a:lnTo>
                    <a:pt x="62102" y="67504"/>
                  </a:lnTo>
                  <a:lnTo>
                    <a:pt x="59817" y="66912"/>
                  </a:lnTo>
                  <a:lnTo>
                    <a:pt x="56146" y="64350"/>
                  </a:lnTo>
                  <a:lnTo>
                    <a:pt x="54237" y="63889"/>
                  </a:lnTo>
                  <a:lnTo>
                    <a:pt x="52421" y="63758"/>
                  </a:lnTo>
                  <a:lnTo>
                    <a:pt x="48943" y="64266"/>
                  </a:lnTo>
                  <a:lnTo>
                    <a:pt x="45542" y="65635"/>
                  </a:lnTo>
                  <a:lnTo>
                    <a:pt x="43756" y="68743"/>
                  </a:lnTo>
                  <a:lnTo>
                    <a:pt x="40355" y="68697"/>
                  </a:lnTo>
                  <a:lnTo>
                    <a:pt x="33129" y="68605"/>
                  </a:lnTo>
                  <a:lnTo>
                    <a:pt x="26495" y="68512"/>
                  </a:lnTo>
                  <a:lnTo>
                    <a:pt x="21024" y="68720"/>
                  </a:lnTo>
                  <a:lnTo>
                    <a:pt x="20470" y="66466"/>
                  </a:lnTo>
                  <a:lnTo>
                    <a:pt x="19177" y="64666"/>
                  </a:lnTo>
                  <a:lnTo>
                    <a:pt x="17068" y="63135"/>
                  </a:lnTo>
                  <a:lnTo>
                    <a:pt x="16607" y="61704"/>
                  </a:lnTo>
                  <a:lnTo>
                    <a:pt x="17315" y="60458"/>
                  </a:lnTo>
                  <a:lnTo>
                    <a:pt x="19354" y="59442"/>
                  </a:lnTo>
                  <a:lnTo>
                    <a:pt x="19816" y="58704"/>
                  </a:lnTo>
                  <a:lnTo>
                    <a:pt x="18746" y="58819"/>
                  </a:lnTo>
                  <a:lnTo>
                    <a:pt x="17138" y="59481"/>
                  </a:lnTo>
                  <a:lnTo>
                    <a:pt x="16068" y="59512"/>
                  </a:lnTo>
                  <a:lnTo>
                    <a:pt x="15937" y="57542"/>
                  </a:lnTo>
                  <a:lnTo>
                    <a:pt x="14152" y="54996"/>
                  </a:lnTo>
                  <a:lnTo>
                    <a:pt x="12136" y="50680"/>
                  </a:lnTo>
                  <a:lnTo>
                    <a:pt x="9858" y="48919"/>
                  </a:lnTo>
                  <a:lnTo>
                    <a:pt x="7942" y="45418"/>
                  </a:lnTo>
                  <a:lnTo>
                    <a:pt x="5941" y="44080"/>
                  </a:lnTo>
                  <a:lnTo>
                    <a:pt x="4102" y="43457"/>
                  </a:lnTo>
                  <a:lnTo>
                    <a:pt x="2532" y="43580"/>
                  </a:lnTo>
                  <a:lnTo>
                    <a:pt x="1955" y="45180"/>
                  </a:lnTo>
                  <a:lnTo>
                    <a:pt x="0" y="42880"/>
                  </a:lnTo>
                  <a:lnTo>
                    <a:pt x="2670" y="42057"/>
                  </a:lnTo>
                  <a:lnTo>
                    <a:pt x="8388" y="39172"/>
                  </a:lnTo>
                  <a:lnTo>
                    <a:pt x="14952" y="30910"/>
                  </a:lnTo>
                  <a:lnTo>
                    <a:pt x="20839" y="21101"/>
                  </a:lnTo>
                  <a:lnTo>
                    <a:pt x="21601" y="18786"/>
                  </a:lnTo>
                  <a:lnTo>
                    <a:pt x="22324" y="17024"/>
                  </a:lnTo>
                  <a:lnTo>
                    <a:pt x="22794" y="13009"/>
                  </a:lnTo>
                  <a:lnTo>
                    <a:pt x="23640" y="10616"/>
                  </a:lnTo>
                  <a:lnTo>
                    <a:pt x="24433" y="10155"/>
                  </a:lnTo>
                  <a:lnTo>
                    <a:pt x="25433" y="8316"/>
                  </a:lnTo>
                  <a:lnTo>
                    <a:pt x="26634" y="5093"/>
                  </a:lnTo>
                  <a:lnTo>
                    <a:pt x="28004" y="3300"/>
                  </a:lnTo>
                  <a:lnTo>
                    <a:pt x="29527" y="2946"/>
                  </a:lnTo>
                  <a:lnTo>
                    <a:pt x="30720" y="3108"/>
                  </a:lnTo>
                  <a:lnTo>
                    <a:pt x="31567" y="3769"/>
                  </a:lnTo>
                  <a:lnTo>
                    <a:pt x="34052" y="4185"/>
                  </a:lnTo>
                  <a:lnTo>
                    <a:pt x="38169" y="4339"/>
                  </a:lnTo>
                  <a:lnTo>
                    <a:pt x="41355" y="3854"/>
                  </a:lnTo>
                  <a:lnTo>
                    <a:pt x="43602" y="2739"/>
                  </a:lnTo>
                  <a:lnTo>
                    <a:pt x="46557" y="2169"/>
                  </a:lnTo>
                  <a:lnTo>
                    <a:pt x="50213" y="2154"/>
                  </a:lnTo>
                  <a:lnTo>
                    <a:pt x="52144" y="1685"/>
                  </a:lnTo>
                  <a:lnTo>
                    <a:pt x="52329" y="762"/>
                  </a:lnTo>
                  <a:lnTo>
                    <a:pt x="52806" y="485"/>
                  </a:lnTo>
                  <a:lnTo>
                    <a:pt x="53568" y="846"/>
                  </a:lnTo>
                  <a:lnTo>
                    <a:pt x="54291" y="700"/>
                  </a:lnTo>
                  <a:lnTo>
                    <a:pt x="54961" y="39"/>
                  </a:lnTo>
                  <a:lnTo>
                    <a:pt x="55638" y="0"/>
                  </a:lnTo>
                  <a:lnTo>
                    <a:pt x="56307" y="569"/>
                  </a:lnTo>
                  <a:lnTo>
                    <a:pt x="59370" y="739"/>
                  </a:lnTo>
                  <a:lnTo>
                    <a:pt x="64834" y="515"/>
                  </a:lnTo>
                  <a:lnTo>
                    <a:pt x="69875" y="2208"/>
                  </a:lnTo>
                  <a:lnTo>
                    <a:pt x="74507" y="5816"/>
                  </a:lnTo>
                  <a:lnTo>
                    <a:pt x="76900" y="8224"/>
                  </a:lnTo>
                  <a:lnTo>
                    <a:pt x="77047" y="9431"/>
                  </a:lnTo>
                  <a:lnTo>
                    <a:pt x="77816" y="10647"/>
                  </a:lnTo>
                  <a:lnTo>
                    <a:pt x="79201" y="11870"/>
                  </a:lnTo>
                  <a:lnTo>
                    <a:pt x="80464" y="12093"/>
                  </a:lnTo>
                  <a:lnTo>
                    <a:pt x="81618" y="11324"/>
                  </a:lnTo>
                  <a:lnTo>
                    <a:pt x="82518" y="11408"/>
                  </a:lnTo>
                  <a:lnTo>
                    <a:pt x="83165" y="12347"/>
                  </a:lnTo>
                  <a:lnTo>
                    <a:pt x="84488" y="12539"/>
                  </a:lnTo>
                  <a:lnTo>
                    <a:pt x="85958" y="11962"/>
                  </a:lnTo>
                  <a:lnTo>
                    <a:pt x="87005" y="12162"/>
                  </a:lnTo>
                  <a:lnTo>
                    <a:pt x="87197" y="12716"/>
                  </a:lnTo>
                  <a:lnTo>
                    <a:pt x="87443" y="13016"/>
                  </a:lnTo>
                  <a:lnTo>
                    <a:pt x="88151" y="13147"/>
                  </a:lnTo>
                  <a:lnTo>
                    <a:pt x="89105" y="13855"/>
                  </a:lnTo>
                  <a:lnTo>
                    <a:pt x="90452" y="15770"/>
                  </a:lnTo>
                  <a:lnTo>
                    <a:pt x="91545" y="18440"/>
                  </a:lnTo>
                  <a:lnTo>
                    <a:pt x="92384" y="21863"/>
                  </a:lnTo>
                  <a:lnTo>
                    <a:pt x="93500" y="23725"/>
                  </a:lnTo>
                  <a:lnTo>
                    <a:pt x="94877" y="24025"/>
                  </a:lnTo>
                  <a:lnTo>
                    <a:pt x="95685" y="24725"/>
                  </a:lnTo>
                  <a:lnTo>
                    <a:pt x="95839" y="25540"/>
                  </a:lnTo>
                  <a:lnTo>
                    <a:pt x="96247" y="26094"/>
                  </a:lnTo>
                  <a:lnTo>
                    <a:pt x="96909" y="26402"/>
                  </a:lnTo>
                  <a:lnTo>
                    <a:pt x="98078" y="26217"/>
                  </a:lnTo>
                  <a:lnTo>
                    <a:pt x="99448" y="27371"/>
                  </a:lnTo>
                  <a:lnTo>
                    <a:pt x="100926" y="29879"/>
                  </a:lnTo>
                  <a:lnTo>
                    <a:pt x="101157" y="31002"/>
                  </a:lnTo>
                  <a:lnTo>
                    <a:pt x="100926" y="31610"/>
                  </a:lnTo>
                  <a:lnTo>
                    <a:pt x="101010" y="32056"/>
                  </a:lnTo>
                  <a:lnTo>
                    <a:pt x="101995" y="32479"/>
                  </a:lnTo>
                  <a:lnTo>
                    <a:pt x="102919" y="33295"/>
                  </a:lnTo>
                  <a:lnTo>
                    <a:pt x="103673" y="34525"/>
                  </a:lnTo>
                  <a:lnTo>
                    <a:pt x="105304" y="35618"/>
                  </a:lnTo>
                  <a:lnTo>
                    <a:pt x="107813" y="36579"/>
                  </a:lnTo>
                  <a:lnTo>
                    <a:pt x="109622" y="38010"/>
                  </a:lnTo>
                  <a:lnTo>
                    <a:pt x="110730" y="39910"/>
                  </a:lnTo>
                  <a:lnTo>
                    <a:pt x="113023" y="415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3" name="Serbest Form 212">
              <a:extLst>
                <a:ext uri="{FF2B5EF4-FFF2-40B4-BE49-F238E27FC236}">
                  <a16:creationId xmlns:a16="http://schemas.microsoft.com/office/drawing/2014/main" id="{4F28A8D4-9E4B-B3E4-DF5B-0539D4410F36}"/>
                </a:ext>
              </a:extLst>
            </p:cNvPr>
            <p:cNvSpPr/>
            <p:nvPr/>
          </p:nvSpPr>
          <p:spPr>
            <a:xfrm>
              <a:off x="8882649" y="6235961"/>
              <a:ext cx="225168" cy="295273"/>
            </a:xfrm>
            <a:custGeom>
              <a:avLst/>
              <a:gdLst>
                <a:gd name="csX0" fmla="*/ 12274 w 225168"/>
                <a:gd name="csY0" fmla="*/ 295273 h 295273"/>
                <a:gd name="csX1" fmla="*/ 12374 w 225168"/>
                <a:gd name="csY1" fmla="*/ 293512 h 295273"/>
                <a:gd name="csX2" fmla="*/ 12035 w 225168"/>
                <a:gd name="csY2" fmla="*/ 292635 h 295273"/>
                <a:gd name="csX3" fmla="*/ 9988 w 225168"/>
                <a:gd name="csY3" fmla="*/ 289996 h 295273"/>
                <a:gd name="csX4" fmla="*/ 6164 w 225168"/>
                <a:gd name="csY4" fmla="*/ 285088 h 295273"/>
                <a:gd name="csX5" fmla="*/ 3270 w 225168"/>
                <a:gd name="csY5" fmla="*/ 281373 h 295273"/>
                <a:gd name="csX6" fmla="*/ 308 w 225168"/>
                <a:gd name="csY6" fmla="*/ 277580 h 295273"/>
                <a:gd name="csX7" fmla="*/ 293 w 225168"/>
                <a:gd name="csY7" fmla="*/ 274541 h 295273"/>
                <a:gd name="csX8" fmla="*/ 262 w 225168"/>
                <a:gd name="csY8" fmla="*/ 265502 h 295273"/>
                <a:gd name="csX9" fmla="*/ 185 w 225168"/>
                <a:gd name="csY9" fmla="*/ 247432 h 295273"/>
                <a:gd name="csX10" fmla="*/ 123 w 225168"/>
                <a:gd name="csY10" fmla="*/ 229354 h 295273"/>
                <a:gd name="csX11" fmla="*/ 46 w 225168"/>
                <a:gd name="csY11" fmla="*/ 211276 h 295273"/>
                <a:gd name="csX12" fmla="*/ 8 w 225168"/>
                <a:gd name="csY12" fmla="*/ 202229 h 295273"/>
                <a:gd name="csX13" fmla="*/ 0 w 225168"/>
                <a:gd name="csY13" fmla="*/ 198528 h 295273"/>
                <a:gd name="csX14" fmla="*/ 308 w 225168"/>
                <a:gd name="csY14" fmla="*/ 197928 h 295273"/>
                <a:gd name="csX15" fmla="*/ 3686 w 225168"/>
                <a:gd name="csY15" fmla="*/ 194613 h 295273"/>
                <a:gd name="csX16" fmla="*/ 8150 w 225168"/>
                <a:gd name="csY16" fmla="*/ 190213 h 295273"/>
                <a:gd name="csX17" fmla="*/ 14013 w 225168"/>
                <a:gd name="csY17" fmla="*/ 181866 h 295273"/>
                <a:gd name="csX18" fmla="*/ 17199 w 225168"/>
                <a:gd name="csY18" fmla="*/ 177319 h 295273"/>
                <a:gd name="csX19" fmla="*/ 19862 w 225168"/>
                <a:gd name="csY19" fmla="*/ 173542 h 295273"/>
                <a:gd name="csX20" fmla="*/ 20531 w 225168"/>
                <a:gd name="csY20" fmla="*/ 172388 h 295273"/>
                <a:gd name="csX21" fmla="*/ 22886 w 225168"/>
                <a:gd name="csY21" fmla="*/ 170096 h 295273"/>
                <a:gd name="csX22" fmla="*/ 27296 w 225168"/>
                <a:gd name="csY22" fmla="*/ 168726 h 295273"/>
                <a:gd name="csX23" fmla="*/ 30035 w 225168"/>
                <a:gd name="csY23" fmla="*/ 168496 h 295273"/>
                <a:gd name="csX24" fmla="*/ 39462 w 225168"/>
                <a:gd name="csY24" fmla="*/ 166780 h 295273"/>
                <a:gd name="csX25" fmla="*/ 40863 w 225168"/>
                <a:gd name="csY25" fmla="*/ 166088 h 295273"/>
                <a:gd name="csX26" fmla="*/ 41686 w 225168"/>
                <a:gd name="csY26" fmla="*/ 165296 h 295273"/>
                <a:gd name="csX27" fmla="*/ 42471 w 225168"/>
                <a:gd name="csY27" fmla="*/ 163488 h 295273"/>
                <a:gd name="csX28" fmla="*/ 44303 w 225168"/>
                <a:gd name="csY28" fmla="*/ 160949 h 295273"/>
                <a:gd name="csX29" fmla="*/ 46673 w 225168"/>
                <a:gd name="csY29" fmla="*/ 159195 h 295273"/>
                <a:gd name="csX30" fmla="*/ 51175 w 225168"/>
                <a:gd name="csY30" fmla="*/ 156918 h 295273"/>
                <a:gd name="csX31" fmla="*/ 55584 w 225168"/>
                <a:gd name="csY31" fmla="*/ 154987 h 295273"/>
                <a:gd name="csX32" fmla="*/ 56561 w 225168"/>
                <a:gd name="csY32" fmla="*/ 154672 h 295273"/>
                <a:gd name="csX33" fmla="*/ 61871 w 225168"/>
                <a:gd name="csY33" fmla="*/ 153456 h 295273"/>
                <a:gd name="csX34" fmla="*/ 63172 w 225168"/>
                <a:gd name="csY34" fmla="*/ 153041 h 295273"/>
                <a:gd name="csX35" fmla="*/ 65319 w 225168"/>
                <a:gd name="csY35" fmla="*/ 152618 h 295273"/>
                <a:gd name="csX36" fmla="*/ 66166 w 225168"/>
                <a:gd name="csY36" fmla="*/ 152602 h 295273"/>
                <a:gd name="csX37" fmla="*/ 73537 w 225168"/>
                <a:gd name="csY37" fmla="*/ 153026 h 295273"/>
                <a:gd name="csX38" fmla="*/ 79309 w 225168"/>
                <a:gd name="csY38" fmla="*/ 153364 h 295273"/>
                <a:gd name="csX39" fmla="*/ 85242 w 225168"/>
                <a:gd name="csY39" fmla="*/ 153702 h 295273"/>
                <a:gd name="csX40" fmla="*/ 85873 w 225168"/>
                <a:gd name="csY40" fmla="*/ 153441 h 295273"/>
                <a:gd name="csX41" fmla="*/ 90021 w 225168"/>
                <a:gd name="csY41" fmla="*/ 148933 h 295273"/>
                <a:gd name="csX42" fmla="*/ 96624 w 225168"/>
                <a:gd name="csY42" fmla="*/ 141740 h 295273"/>
                <a:gd name="csX43" fmla="*/ 100841 w 225168"/>
                <a:gd name="csY43" fmla="*/ 137155 h 295273"/>
                <a:gd name="csX44" fmla="*/ 107352 w 225168"/>
                <a:gd name="csY44" fmla="*/ 130062 h 295273"/>
                <a:gd name="csX45" fmla="*/ 112353 w 225168"/>
                <a:gd name="csY45" fmla="*/ 124939 h 295273"/>
                <a:gd name="csX46" fmla="*/ 117886 w 225168"/>
                <a:gd name="csY46" fmla="*/ 119277 h 295273"/>
                <a:gd name="csX47" fmla="*/ 123266 w 225168"/>
                <a:gd name="csY47" fmla="*/ 114092 h 295273"/>
                <a:gd name="csX48" fmla="*/ 129722 w 225168"/>
                <a:gd name="csY48" fmla="*/ 107853 h 295273"/>
                <a:gd name="csX49" fmla="*/ 133801 w 225168"/>
                <a:gd name="csY49" fmla="*/ 103922 h 295273"/>
                <a:gd name="csX50" fmla="*/ 140126 w 225168"/>
                <a:gd name="csY50" fmla="*/ 97814 h 295273"/>
                <a:gd name="csX51" fmla="*/ 146152 w 225168"/>
                <a:gd name="csY51" fmla="*/ 91991 h 295273"/>
                <a:gd name="csX52" fmla="*/ 151477 w 225168"/>
                <a:gd name="csY52" fmla="*/ 86844 h 295273"/>
                <a:gd name="csX53" fmla="*/ 144128 w 225168"/>
                <a:gd name="csY53" fmla="*/ 86844 h 295273"/>
                <a:gd name="csX54" fmla="*/ 136948 w 225168"/>
                <a:gd name="csY54" fmla="*/ 86844 h 295273"/>
                <a:gd name="csX55" fmla="*/ 129876 w 225168"/>
                <a:gd name="csY55" fmla="*/ 86844 h 295273"/>
                <a:gd name="csX56" fmla="*/ 128614 w 225168"/>
                <a:gd name="csY56" fmla="*/ 86221 h 295273"/>
                <a:gd name="csX57" fmla="*/ 122673 w 225168"/>
                <a:gd name="csY57" fmla="*/ 84221 h 295273"/>
                <a:gd name="csX58" fmla="*/ 115147 w 225168"/>
                <a:gd name="csY58" fmla="*/ 81690 h 295273"/>
                <a:gd name="csX59" fmla="*/ 105805 w 225168"/>
                <a:gd name="csY59" fmla="*/ 78551 h 295273"/>
                <a:gd name="csX60" fmla="*/ 99148 w 225168"/>
                <a:gd name="csY60" fmla="*/ 76320 h 295273"/>
                <a:gd name="csX61" fmla="*/ 92053 w 225168"/>
                <a:gd name="csY61" fmla="*/ 73974 h 295273"/>
                <a:gd name="csX62" fmla="*/ 84858 w 225168"/>
                <a:gd name="csY62" fmla="*/ 71605 h 295273"/>
                <a:gd name="csX63" fmla="*/ 79209 w 225168"/>
                <a:gd name="csY63" fmla="*/ 69743 h 295273"/>
                <a:gd name="csX64" fmla="*/ 72168 w 225168"/>
                <a:gd name="csY64" fmla="*/ 67420 h 295273"/>
                <a:gd name="csX65" fmla="*/ 66050 w 225168"/>
                <a:gd name="csY65" fmla="*/ 65396 h 295273"/>
                <a:gd name="csX66" fmla="*/ 65211 w 225168"/>
                <a:gd name="csY66" fmla="*/ 64904 h 295273"/>
                <a:gd name="csX67" fmla="*/ 61818 w 225168"/>
                <a:gd name="csY67" fmla="*/ 61819 h 295273"/>
                <a:gd name="csX68" fmla="*/ 57362 w 225168"/>
                <a:gd name="csY68" fmla="*/ 57765 h 295273"/>
                <a:gd name="csX69" fmla="*/ 56508 w 225168"/>
                <a:gd name="csY69" fmla="*/ 57696 h 295273"/>
                <a:gd name="csX70" fmla="*/ 54384 w 225168"/>
                <a:gd name="csY70" fmla="*/ 56850 h 295273"/>
                <a:gd name="csX71" fmla="*/ 52475 w 225168"/>
                <a:gd name="csY71" fmla="*/ 54657 h 295273"/>
                <a:gd name="csX72" fmla="*/ 50505 w 225168"/>
                <a:gd name="csY72" fmla="*/ 51857 h 295273"/>
                <a:gd name="csX73" fmla="*/ 48681 w 225168"/>
                <a:gd name="csY73" fmla="*/ 48349 h 295273"/>
                <a:gd name="csX74" fmla="*/ 47889 w 225168"/>
                <a:gd name="csY74" fmla="*/ 45964 h 295273"/>
                <a:gd name="csX75" fmla="*/ 45449 w 225168"/>
                <a:gd name="csY75" fmla="*/ 44957 h 295273"/>
                <a:gd name="csX76" fmla="*/ 44279 w 225168"/>
                <a:gd name="csY76" fmla="*/ 43072 h 295273"/>
                <a:gd name="csX77" fmla="*/ 42071 w 225168"/>
                <a:gd name="csY77" fmla="*/ 40280 h 295273"/>
                <a:gd name="csX78" fmla="*/ 40540 w 225168"/>
                <a:gd name="csY78" fmla="*/ 38926 h 295273"/>
                <a:gd name="csX79" fmla="*/ 39993 w 225168"/>
                <a:gd name="csY79" fmla="*/ 37741 h 295273"/>
                <a:gd name="csX80" fmla="*/ 39285 w 225168"/>
                <a:gd name="csY80" fmla="*/ 35295 h 295273"/>
                <a:gd name="csX81" fmla="*/ 38023 w 225168"/>
                <a:gd name="csY81" fmla="*/ 32625 h 295273"/>
                <a:gd name="csX82" fmla="*/ 36815 w 225168"/>
                <a:gd name="csY82" fmla="*/ 30979 h 295273"/>
                <a:gd name="csX83" fmla="*/ 36538 w 225168"/>
                <a:gd name="csY83" fmla="*/ 30263 h 295273"/>
                <a:gd name="csX84" fmla="*/ 36607 w 225168"/>
                <a:gd name="csY84" fmla="*/ 29802 h 295273"/>
                <a:gd name="csX85" fmla="*/ 38846 w 225168"/>
                <a:gd name="csY85" fmla="*/ 26186 h 295273"/>
                <a:gd name="csX86" fmla="*/ 39855 w 225168"/>
                <a:gd name="csY86" fmla="*/ 24894 h 295273"/>
                <a:gd name="csX87" fmla="*/ 41001 w 225168"/>
                <a:gd name="csY87" fmla="*/ 23648 h 295273"/>
                <a:gd name="csX88" fmla="*/ 41932 w 225168"/>
                <a:gd name="csY88" fmla="*/ 22401 h 295273"/>
                <a:gd name="csX89" fmla="*/ 42294 w 225168"/>
                <a:gd name="csY89" fmla="*/ 21548 h 295273"/>
                <a:gd name="csX90" fmla="*/ 45011 w 225168"/>
                <a:gd name="csY90" fmla="*/ 17286 h 295273"/>
                <a:gd name="csX91" fmla="*/ 47404 w 225168"/>
                <a:gd name="csY91" fmla="*/ 13532 h 295273"/>
                <a:gd name="csX92" fmla="*/ 49274 w 225168"/>
                <a:gd name="csY92" fmla="*/ 10601 h 295273"/>
                <a:gd name="csX93" fmla="*/ 53491 w 225168"/>
                <a:gd name="csY93" fmla="*/ 13955 h 295273"/>
                <a:gd name="csX94" fmla="*/ 57593 w 225168"/>
                <a:gd name="csY94" fmla="*/ 20755 h 295273"/>
                <a:gd name="csX95" fmla="*/ 62371 w 225168"/>
                <a:gd name="csY95" fmla="*/ 26248 h 295273"/>
                <a:gd name="csX96" fmla="*/ 68974 w 225168"/>
                <a:gd name="csY96" fmla="*/ 31340 h 295273"/>
                <a:gd name="csX97" fmla="*/ 71591 w 225168"/>
                <a:gd name="csY97" fmla="*/ 33064 h 295273"/>
                <a:gd name="csX98" fmla="*/ 73907 w 225168"/>
                <a:gd name="csY98" fmla="*/ 33971 h 295273"/>
                <a:gd name="csX99" fmla="*/ 85919 w 225168"/>
                <a:gd name="csY99" fmla="*/ 33833 h 295273"/>
                <a:gd name="csX100" fmla="*/ 94446 w 225168"/>
                <a:gd name="csY100" fmla="*/ 29186 h 295273"/>
                <a:gd name="csX101" fmla="*/ 102188 w 225168"/>
                <a:gd name="csY101" fmla="*/ 25817 h 295273"/>
                <a:gd name="csX102" fmla="*/ 104789 w 225168"/>
                <a:gd name="csY102" fmla="*/ 25117 h 295273"/>
                <a:gd name="csX103" fmla="*/ 109283 w 225168"/>
                <a:gd name="csY103" fmla="*/ 26040 h 295273"/>
                <a:gd name="csX104" fmla="*/ 114239 w 225168"/>
                <a:gd name="csY104" fmla="*/ 26317 h 295273"/>
                <a:gd name="csX105" fmla="*/ 118695 w 225168"/>
                <a:gd name="csY105" fmla="*/ 27340 h 295273"/>
                <a:gd name="csX106" fmla="*/ 120957 w 225168"/>
                <a:gd name="csY106" fmla="*/ 27079 h 295273"/>
                <a:gd name="csX107" fmla="*/ 129776 w 225168"/>
                <a:gd name="csY107" fmla="*/ 23163 h 295273"/>
                <a:gd name="csX108" fmla="*/ 135317 w 225168"/>
                <a:gd name="csY108" fmla="*/ 19347 h 295273"/>
                <a:gd name="csX109" fmla="*/ 139095 w 225168"/>
                <a:gd name="csY109" fmla="*/ 17724 h 295273"/>
                <a:gd name="csX110" fmla="*/ 140580 w 225168"/>
                <a:gd name="csY110" fmla="*/ 17709 h 295273"/>
                <a:gd name="csX111" fmla="*/ 145736 w 225168"/>
                <a:gd name="csY111" fmla="*/ 19086 h 295273"/>
                <a:gd name="csX112" fmla="*/ 152362 w 225168"/>
                <a:gd name="csY112" fmla="*/ 18486 h 295273"/>
                <a:gd name="csX113" fmla="*/ 161427 w 225168"/>
                <a:gd name="csY113" fmla="*/ 15193 h 295273"/>
                <a:gd name="csX114" fmla="*/ 164313 w 225168"/>
                <a:gd name="csY114" fmla="*/ 14524 h 295273"/>
                <a:gd name="csX115" fmla="*/ 166514 w 225168"/>
                <a:gd name="csY115" fmla="*/ 14478 h 295273"/>
                <a:gd name="csX116" fmla="*/ 171447 w 225168"/>
                <a:gd name="csY116" fmla="*/ 15962 h 295273"/>
                <a:gd name="csX117" fmla="*/ 172216 w 225168"/>
                <a:gd name="csY117" fmla="*/ 15886 h 295273"/>
                <a:gd name="csX118" fmla="*/ 174887 w 225168"/>
                <a:gd name="csY118" fmla="*/ 15609 h 295273"/>
                <a:gd name="csX119" fmla="*/ 181928 w 225168"/>
                <a:gd name="csY119" fmla="*/ 14039 h 295273"/>
                <a:gd name="csX120" fmla="*/ 187415 w 225168"/>
                <a:gd name="csY120" fmla="*/ 11670 h 295273"/>
                <a:gd name="csX121" fmla="*/ 197519 w 225168"/>
                <a:gd name="csY121" fmla="*/ 9954 h 295273"/>
                <a:gd name="csX122" fmla="*/ 205207 w 225168"/>
                <a:gd name="csY122" fmla="*/ 5616 h 295273"/>
                <a:gd name="csX123" fmla="*/ 206553 w 225168"/>
                <a:gd name="csY123" fmla="*/ 3516 h 295273"/>
                <a:gd name="csX124" fmla="*/ 208878 w 225168"/>
                <a:gd name="csY124" fmla="*/ 869 h 295273"/>
                <a:gd name="csX125" fmla="*/ 212248 w 225168"/>
                <a:gd name="csY125" fmla="*/ 0 h 295273"/>
                <a:gd name="csX126" fmla="*/ 220867 w 225168"/>
                <a:gd name="csY126" fmla="*/ 3108 h 295273"/>
                <a:gd name="csX127" fmla="*/ 222245 w 225168"/>
                <a:gd name="csY127" fmla="*/ 3354 h 295273"/>
                <a:gd name="csX128" fmla="*/ 221744 w 225168"/>
                <a:gd name="csY128" fmla="*/ 5231 h 295273"/>
                <a:gd name="csX129" fmla="*/ 221444 w 225168"/>
                <a:gd name="csY129" fmla="*/ 7147 h 295273"/>
                <a:gd name="csX130" fmla="*/ 219682 w 225168"/>
                <a:gd name="csY130" fmla="*/ 10485 h 295273"/>
                <a:gd name="csX131" fmla="*/ 218551 w 225168"/>
                <a:gd name="csY131" fmla="*/ 14193 h 295273"/>
                <a:gd name="csX132" fmla="*/ 219382 w 225168"/>
                <a:gd name="csY132" fmla="*/ 19855 h 295273"/>
                <a:gd name="csX133" fmla="*/ 219782 w 225168"/>
                <a:gd name="csY133" fmla="*/ 29025 h 295273"/>
                <a:gd name="csX134" fmla="*/ 219574 w 225168"/>
                <a:gd name="csY134" fmla="*/ 30356 h 295273"/>
                <a:gd name="csX135" fmla="*/ 219005 w 225168"/>
                <a:gd name="csY135" fmla="*/ 31664 h 295273"/>
                <a:gd name="csX136" fmla="*/ 218766 w 225168"/>
                <a:gd name="csY136" fmla="*/ 32702 h 295273"/>
                <a:gd name="csX137" fmla="*/ 217835 w 225168"/>
                <a:gd name="csY137" fmla="*/ 33064 h 295273"/>
                <a:gd name="csX138" fmla="*/ 217427 w 225168"/>
                <a:gd name="csY138" fmla="*/ 33656 h 295273"/>
                <a:gd name="csX139" fmla="*/ 218104 w 225168"/>
                <a:gd name="csY139" fmla="*/ 33887 h 295273"/>
                <a:gd name="csX140" fmla="*/ 220798 w 225168"/>
                <a:gd name="csY140" fmla="*/ 32895 h 295273"/>
                <a:gd name="csX141" fmla="*/ 220751 w 225168"/>
                <a:gd name="csY141" fmla="*/ 31794 h 295273"/>
                <a:gd name="csX142" fmla="*/ 220905 w 225168"/>
                <a:gd name="csY142" fmla="*/ 31256 h 295273"/>
                <a:gd name="csX143" fmla="*/ 223122 w 225168"/>
                <a:gd name="csY143" fmla="*/ 32479 h 295273"/>
                <a:gd name="csX144" fmla="*/ 224707 w 225168"/>
                <a:gd name="csY144" fmla="*/ 32987 h 295273"/>
                <a:gd name="csX145" fmla="*/ 225169 w 225168"/>
                <a:gd name="csY145" fmla="*/ 34141 h 295273"/>
                <a:gd name="csX146" fmla="*/ 225046 w 225168"/>
                <a:gd name="csY146" fmla="*/ 34925 h 295273"/>
                <a:gd name="csX147" fmla="*/ 222529 w 225168"/>
                <a:gd name="csY147" fmla="*/ 34564 h 295273"/>
                <a:gd name="csX148" fmla="*/ 221244 w 225168"/>
                <a:gd name="csY148" fmla="*/ 33956 h 295273"/>
                <a:gd name="csX149" fmla="*/ 217512 w 225168"/>
                <a:gd name="csY149" fmla="*/ 34956 h 295273"/>
                <a:gd name="csX150" fmla="*/ 215226 w 225168"/>
                <a:gd name="csY150" fmla="*/ 36033 h 295273"/>
                <a:gd name="csX151" fmla="*/ 214541 w 225168"/>
                <a:gd name="csY151" fmla="*/ 37833 h 295273"/>
                <a:gd name="csX152" fmla="*/ 214010 w 225168"/>
                <a:gd name="csY152" fmla="*/ 45003 h 295273"/>
                <a:gd name="csX153" fmla="*/ 213125 w 225168"/>
                <a:gd name="csY153" fmla="*/ 49649 h 295273"/>
                <a:gd name="csX154" fmla="*/ 212956 w 225168"/>
                <a:gd name="csY154" fmla="*/ 55796 h 295273"/>
                <a:gd name="csX155" fmla="*/ 209932 w 225168"/>
                <a:gd name="csY155" fmla="*/ 59858 h 295273"/>
                <a:gd name="csX156" fmla="*/ 208916 w 225168"/>
                <a:gd name="csY156" fmla="*/ 62719 h 295273"/>
                <a:gd name="csX157" fmla="*/ 204422 w 225168"/>
                <a:gd name="csY157" fmla="*/ 68458 h 295273"/>
                <a:gd name="csX158" fmla="*/ 202082 w 225168"/>
                <a:gd name="csY158" fmla="*/ 73351 h 295273"/>
                <a:gd name="csX159" fmla="*/ 201313 w 225168"/>
                <a:gd name="csY159" fmla="*/ 75743 h 295273"/>
                <a:gd name="csX160" fmla="*/ 197365 w 225168"/>
                <a:gd name="csY160" fmla="*/ 82452 h 295273"/>
                <a:gd name="csX161" fmla="*/ 191940 w 225168"/>
                <a:gd name="csY161" fmla="*/ 87590 h 295273"/>
                <a:gd name="csX162" fmla="*/ 189985 w 225168"/>
                <a:gd name="csY162" fmla="*/ 94152 h 295273"/>
                <a:gd name="csX163" fmla="*/ 188046 w 225168"/>
                <a:gd name="csY163" fmla="*/ 98268 h 295273"/>
                <a:gd name="csX164" fmla="*/ 185853 w 225168"/>
                <a:gd name="csY164" fmla="*/ 101991 h 295273"/>
                <a:gd name="csX165" fmla="*/ 181066 w 225168"/>
                <a:gd name="csY165" fmla="*/ 108623 h 295273"/>
                <a:gd name="csX166" fmla="*/ 178619 w 225168"/>
                <a:gd name="csY166" fmla="*/ 113223 h 295273"/>
                <a:gd name="csX167" fmla="*/ 175549 w 225168"/>
                <a:gd name="csY167" fmla="*/ 121208 h 295273"/>
                <a:gd name="csX168" fmla="*/ 174602 w 225168"/>
                <a:gd name="csY168" fmla="*/ 126254 h 295273"/>
                <a:gd name="csX169" fmla="*/ 165960 w 225168"/>
                <a:gd name="csY169" fmla="*/ 140902 h 295273"/>
                <a:gd name="csX170" fmla="*/ 156995 w 225168"/>
                <a:gd name="csY170" fmla="*/ 152564 h 295273"/>
                <a:gd name="csX171" fmla="*/ 151415 w 225168"/>
                <a:gd name="csY171" fmla="*/ 162372 h 295273"/>
                <a:gd name="csX172" fmla="*/ 141396 w 225168"/>
                <a:gd name="csY172" fmla="*/ 173742 h 295273"/>
                <a:gd name="csX173" fmla="*/ 127737 w 225168"/>
                <a:gd name="csY173" fmla="*/ 188412 h 295273"/>
                <a:gd name="csX174" fmla="*/ 109853 w 225168"/>
                <a:gd name="csY174" fmla="*/ 205814 h 295273"/>
                <a:gd name="csX175" fmla="*/ 105005 w 225168"/>
                <a:gd name="csY175" fmla="*/ 209360 h 295273"/>
                <a:gd name="csX176" fmla="*/ 85435 w 225168"/>
                <a:gd name="csY176" fmla="*/ 220091 h 295273"/>
                <a:gd name="csX177" fmla="*/ 72745 w 225168"/>
                <a:gd name="csY177" fmla="*/ 229077 h 295273"/>
                <a:gd name="csX178" fmla="*/ 66266 w 225168"/>
                <a:gd name="csY178" fmla="*/ 235193 h 295273"/>
                <a:gd name="csX179" fmla="*/ 59463 w 225168"/>
                <a:gd name="csY179" fmla="*/ 240516 h 295273"/>
                <a:gd name="csX180" fmla="*/ 54061 w 225168"/>
                <a:gd name="csY180" fmla="*/ 245585 h 295273"/>
                <a:gd name="csX181" fmla="*/ 37738 w 225168"/>
                <a:gd name="csY181" fmla="*/ 262679 h 295273"/>
                <a:gd name="csX182" fmla="*/ 36061 w 225168"/>
                <a:gd name="csY182" fmla="*/ 264287 h 295273"/>
                <a:gd name="csX183" fmla="*/ 34475 w 225168"/>
                <a:gd name="csY183" fmla="*/ 265802 h 295273"/>
                <a:gd name="csX184" fmla="*/ 32421 w 225168"/>
                <a:gd name="csY184" fmla="*/ 268702 h 295273"/>
                <a:gd name="csX185" fmla="*/ 30989 w 225168"/>
                <a:gd name="csY185" fmla="*/ 269849 h 295273"/>
                <a:gd name="csX186" fmla="*/ 27096 w 225168"/>
                <a:gd name="csY186" fmla="*/ 274741 h 295273"/>
                <a:gd name="csX187" fmla="*/ 24656 w 225168"/>
                <a:gd name="csY187" fmla="*/ 277272 h 295273"/>
                <a:gd name="csX188" fmla="*/ 21932 w 225168"/>
                <a:gd name="csY188" fmla="*/ 279780 h 295273"/>
                <a:gd name="csX189" fmla="*/ 20770 w 225168"/>
                <a:gd name="csY189" fmla="*/ 281550 h 295273"/>
                <a:gd name="csX190" fmla="*/ 19954 w 225168"/>
                <a:gd name="csY190" fmla="*/ 283588 h 295273"/>
                <a:gd name="csX191" fmla="*/ 19039 w 225168"/>
                <a:gd name="csY191" fmla="*/ 284719 h 295273"/>
                <a:gd name="csX192" fmla="*/ 16583 w 225168"/>
                <a:gd name="csY192" fmla="*/ 289581 h 295273"/>
                <a:gd name="csX193" fmla="*/ 14413 w 225168"/>
                <a:gd name="csY193" fmla="*/ 292765 h 295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</a:cxnLst>
              <a:rect l="l" t="t" r="r" b="b"/>
              <a:pathLst>
                <a:path w="225168" h="295273">
                  <a:moveTo>
                    <a:pt x="12274" y="295273"/>
                  </a:moveTo>
                  <a:lnTo>
                    <a:pt x="12374" y="293512"/>
                  </a:lnTo>
                  <a:lnTo>
                    <a:pt x="12035" y="292635"/>
                  </a:lnTo>
                  <a:lnTo>
                    <a:pt x="9988" y="289996"/>
                  </a:lnTo>
                  <a:lnTo>
                    <a:pt x="6164" y="285088"/>
                  </a:lnTo>
                  <a:lnTo>
                    <a:pt x="3270" y="281373"/>
                  </a:lnTo>
                  <a:lnTo>
                    <a:pt x="308" y="277580"/>
                  </a:lnTo>
                  <a:lnTo>
                    <a:pt x="293" y="274541"/>
                  </a:lnTo>
                  <a:lnTo>
                    <a:pt x="262" y="265502"/>
                  </a:lnTo>
                  <a:lnTo>
                    <a:pt x="185" y="247432"/>
                  </a:lnTo>
                  <a:lnTo>
                    <a:pt x="123" y="229354"/>
                  </a:lnTo>
                  <a:lnTo>
                    <a:pt x="46" y="211276"/>
                  </a:lnTo>
                  <a:lnTo>
                    <a:pt x="8" y="202229"/>
                  </a:lnTo>
                  <a:lnTo>
                    <a:pt x="0" y="198528"/>
                  </a:lnTo>
                  <a:lnTo>
                    <a:pt x="308" y="197928"/>
                  </a:lnTo>
                  <a:lnTo>
                    <a:pt x="3686" y="194613"/>
                  </a:lnTo>
                  <a:lnTo>
                    <a:pt x="8150" y="190213"/>
                  </a:lnTo>
                  <a:lnTo>
                    <a:pt x="14013" y="181866"/>
                  </a:lnTo>
                  <a:lnTo>
                    <a:pt x="17199" y="177319"/>
                  </a:lnTo>
                  <a:lnTo>
                    <a:pt x="19862" y="173542"/>
                  </a:lnTo>
                  <a:lnTo>
                    <a:pt x="20531" y="172388"/>
                  </a:lnTo>
                  <a:lnTo>
                    <a:pt x="22886" y="170096"/>
                  </a:lnTo>
                  <a:lnTo>
                    <a:pt x="27296" y="168726"/>
                  </a:lnTo>
                  <a:lnTo>
                    <a:pt x="30035" y="168496"/>
                  </a:lnTo>
                  <a:lnTo>
                    <a:pt x="39462" y="166780"/>
                  </a:lnTo>
                  <a:lnTo>
                    <a:pt x="40863" y="166088"/>
                  </a:lnTo>
                  <a:lnTo>
                    <a:pt x="41686" y="165296"/>
                  </a:lnTo>
                  <a:lnTo>
                    <a:pt x="42471" y="163488"/>
                  </a:lnTo>
                  <a:lnTo>
                    <a:pt x="44303" y="160949"/>
                  </a:lnTo>
                  <a:lnTo>
                    <a:pt x="46673" y="159195"/>
                  </a:lnTo>
                  <a:lnTo>
                    <a:pt x="51175" y="156918"/>
                  </a:lnTo>
                  <a:lnTo>
                    <a:pt x="55584" y="154987"/>
                  </a:lnTo>
                  <a:lnTo>
                    <a:pt x="56561" y="154672"/>
                  </a:lnTo>
                  <a:lnTo>
                    <a:pt x="61871" y="153456"/>
                  </a:lnTo>
                  <a:lnTo>
                    <a:pt x="63172" y="153041"/>
                  </a:lnTo>
                  <a:lnTo>
                    <a:pt x="65319" y="152618"/>
                  </a:lnTo>
                  <a:lnTo>
                    <a:pt x="66166" y="152602"/>
                  </a:lnTo>
                  <a:lnTo>
                    <a:pt x="73537" y="153026"/>
                  </a:lnTo>
                  <a:lnTo>
                    <a:pt x="79309" y="153364"/>
                  </a:lnTo>
                  <a:lnTo>
                    <a:pt x="85242" y="153702"/>
                  </a:lnTo>
                  <a:lnTo>
                    <a:pt x="85873" y="153441"/>
                  </a:lnTo>
                  <a:lnTo>
                    <a:pt x="90021" y="148933"/>
                  </a:lnTo>
                  <a:lnTo>
                    <a:pt x="96624" y="141740"/>
                  </a:lnTo>
                  <a:lnTo>
                    <a:pt x="100841" y="137155"/>
                  </a:lnTo>
                  <a:lnTo>
                    <a:pt x="107352" y="130062"/>
                  </a:lnTo>
                  <a:lnTo>
                    <a:pt x="112353" y="124939"/>
                  </a:lnTo>
                  <a:lnTo>
                    <a:pt x="117886" y="119277"/>
                  </a:lnTo>
                  <a:lnTo>
                    <a:pt x="123266" y="114092"/>
                  </a:lnTo>
                  <a:lnTo>
                    <a:pt x="129722" y="107853"/>
                  </a:lnTo>
                  <a:lnTo>
                    <a:pt x="133801" y="103922"/>
                  </a:lnTo>
                  <a:lnTo>
                    <a:pt x="140126" y="97814"/>
                  </a:lnTo>
                  <a:lnTo>
                    <a:pt x="146152" y="91991"/>
                  </a:lnTo>
                  <a:lnTo>
                    <a:pt x="151477" y="86844"/>
                  </a:lnTo>
                  <a:lnTo>
                    <a:pt x="144128" y="86844"/>
                  </a:lnTo>
                  <a:lnTo>
                    <a:pt x="136948" y="86844"/>
                  </a:lnTo>
                  <a:lnTo>
                    <a:pt x="129876" y="86844"/>
                  </a:lnTo>
                  <a:lnTo>
                    <a:pt x="128614" y="86221"/>
                  </a:lnTo>
                  <a:lnTo>
                    <a:pt x="122673" y="84221"/>
                  </a:lnTo>
                  <a:lnTo>
                    <a:pt x="115147" y="81690"/>
                  </a:lnTo>
                  <a:lnTo>
                    <a:pt x="105805" y="78551"/>
                  </a:lnTo>
                  <a:lnTo>
                    <a:pt x="99148" y="76320"/>
                  </a:lnTo>
                  <a:lnTo>
                    <a:pt x="92053" y="73974"/>
                  </a:lnTo>
                  <a:lnTo>
                    <a:pt x="84858" y="71605"/>
                  </a:lnTo>
                  <a:lnTo>
                    <a:pt x="79209" y="69743"/>
                  </a:lnTo>
                  <a:lnTo>
                    <a:pt x="72168" y="67420"/>
                  </a:lnTo>
                  <a:lnTo>
                    <a:pt x="66050" y="65396"/>
                  </a:lnTo>
                  <a:lnTo>
                    <a:pt x="65211" y="64904"/>
                  </a:lnTo>
                  <a:lnTo>
                    <a:pt x="61818" y="61819"/>
                  </a:lnTo>
                  <a:lnTo>
                    <a:pt x="57362" y="57765"/>
                  </a:lnTo>
                  <a:lnTo>
                    <a:pt x="56508" y="57696"/>
                  </a:lnTo>
                  <a:lnTo>
                    <a:pt x="54384" y="56850"/>
                  </a:lnTo>
                  <a:lnTo>
                    <a:pt x="52475" y="54657"/>
                  </a:lnTo>
                  <a:lnTo>
                    <a:pt x="50505" y="51857"/>
                  </a:lnTo>
                  <a:lnTo>
                    <a:pt x="48681" y="48349"/>
                  </a:lnTo>
                  <a:lnTo>
                    <a:pt x="47889" y="45964"/>
                  </a:lnTo>
                  <a:lnTo>
                    <a:pt x="45449" y="44957"/>
                  </a:lnTo>
                  <a:lnTo>
                    <a:pt x="44279" y="43072"/>
                  </a:lnTo>
                  <a:lnTo>
                    <a:pt x="42071" y="40280"/>
                  </a:lnTo>
                  <a:lnTo>
                    <a:pt x="40540" y="38926"/>
                  </a:lnTo>
                  <a:lnTo>
                    <a:pt x="39993" y="37741"/>
                  </a:lnTo>
                  <a:lnTo>
                    <a:pt x="39285" y="35295"/>
                  </a:lnTo>
                  <a:lnTo>
                    <a:pt x="38023" y="32625"/>
                  </a:lnTo>
                  <a:lnTo>
                    <a:pt x="36815" y="30979"/>
                  </a:lnTo>
                  <a:lnTo>
                    <a:pt x="36538" y="30263"/>
                  </a:lnTo>
                  <a:lnTo>
                    <a:pt x="36607" y="29802"/>
                  </a:lnTo>
                  <a:lnTo>
                    <a:pt x="38846" y="26186"/>
                  </a:lnTo>
                  <a:lnTo>
                    <a:pt x="39855" y="24894"/>
                  </a:lnTo>
                  <a:lnTo>
                    <a:pt x="41001" y="23648"/>
                  </a:lnTo>
                  <a:lnTo>
                    <a:pt x="41932" y="22401"/>
                  </a:lnTo>
                  <a:lnTo>
                    <a:pt x="42294" y="21548"/>
                  </a:lnTo>
                  <a:lnTo>
                    <a:pt x="45011" y="17286"/>
                  </a:lnTo>
                  <a:lnTo>
                    <a:pt x="47404" y="13532"/>
                  </a:lnTo>
                  <a:lnTo>
                    <a:pt x="49274" y="10601"/>
                  </a:lnTo>
                  <a:lnTo>
                    <a:pt x="53491" y="13955"/>
                  </a:lnTo>
                  <a:lnTo>
                    <a:pt x="57593" y="20755"/>
                  </a:lnTo>
                  <a:lnTo>
                    <a:pt x="62371" y="26248"/>
                  </a:lnTo>
                  <a:lnTo>
                    <a:pt x="68974" y="31340"/>
                  </a:lnTo>
                  <a:lnTo>
                    <a:pt x="71591" y="33064"/>
                  </a:lnTo>
                  <a:lnTo>
                    <a:pt x="73907" y="33971"/>
                  </a:lnTo>
                  <a:lnTo>
                    <a:pt x="85919" y="33833"/>
                  </a:lnTo>
                  <a:lnTo>
                    <a:pt x="94446" y="29186"/>
                  </a:lnTo>
                  <a:lnTo>
                    <a:pt x="102188" y="25817"/>
                  </a:lnTo>
                  <a:lnTo>
                    <a:pt x="104789" y="25117"/>
                  </a:lnTo>
                  <a:lnTo>
                    <a:pt x="109283" y="26040"/>
                  </a:lnTo>
                  <a:lnTo>
                    <a:pt x="114239" y="26317"/>
                  </a:lnTo>
                  <a:lnTo>
                    <a:pt x="118695" y="27340"/>
                  </a:lnTo>
                  <a:lnTo>
                    <a:pt x="120957" y="27079"/>
                  </a:lnTo>
                  <a:lnTo>
                    <a:pt x="129776" y="23163"/>
                  </a:lnTo>
                  <a:lnTo>
                    <a:pt x="135317" y="19347"/>
                  </a:lnTo>
                  <a:lnTo>
                    <a:pt x="139095" y="17724"/>
                  </a:lnTo>
                  <a:lnTo>
                    <a:pt x="140580" y="17709"/>
                  </a:lnTo>
                  <a:lnTo>
                    <a:pt x="145736" y="19086"/>
                  </a:lnTo>
                  <a:lnTo>
                    <a:pt x="152362" y="18486"/>
                  </a:lnTo>
                  <a:lnTo>
                    <a:pt x="161427" y="15193"/>
                  </a:lnTo>
                  <a:lnTo>
                    <a:pt x="164313" y="14524"/>
                  </a:lnTo>
                  <a:lnTo>
                    <a:pt x="166514" y="14478"/>
                  </a:lnTo>
                  <a:lnTo>
                    <a:pt x="171447" y="15962"/>
                  </a:lnTo>
                  <a:lnTo>
                    <a:pt x="172216" y="15886"/>
                  </a:lnTo>
                  <a:lnTo>
                    <a:pt x="174887" y="15609"/>
                  </a:lnTo>
                  <a:lnTo>
                    <a:pt x="181928" y="14039"/>
                  </a:lnTo>
                  <a:lnTo>
                    <a:pt x="187415" y="11670"/>
                  </a:lnTo>
                  <a:lnTo>
                    <a:pt x="197519" y="9954"/>
                  </a:lnTo>
                  <a:lnTo>
                    <a:pt x="205207" y="5616"/>
                  </a:lnTo>
                  <a:lnTo>
                    <a:pt x="206553" y="3516"/>
                  </a:lnTo>
                  <a:lnTo>
                    <a:pt x="208878" y="869"/>
                  </a:lnTo>
                  <a:lnTo>
                    <a:pt x="212248" y="0"/>
                  </a:lnTo>
                  <a:lnTo>
                    <a:pt x="220867" y="3108"/>
                  </a:lnTo>
                  <a:lnTo>
                    <a:pt x="222245" y="3354"/>
                  </a:lnTo>
                  <a:lnTo>
                    <a:pt x="221744" y="5231"/>
                  </a:lnTo>
                  <a:lnTo>
                    <a:pt x="221444" y="7147"/>
                  </a:lnTo>
                  <a:lnTo>
                    <a:pt x="219682" y="10485"/>
                  </a:lnTo>
                  <a:lnTo>
                    <a:pt x="218551" y="14193"/>
                  </a:lnTo>
                  <a:lnTo>
                    <a:pt x="219382" y="19855"/>
                  </a:lnTo>
                  <a:lnTo>
                    <a:pt x="219782" y="29025"/>
                  </a:lnTo>
                  <a:lnTo>
                    <a:pt x="219574" y="30356"/>
                  </a:lnTo>
                  <a:lnTo>
                    <a:pt x="219005" y="31664"/>
                  </a:lnTo>
                  <a:lnTo>
                    <a:pt x="218766" y="32702"/>
                  </a:lnTo>
                  <a:lnTo>
                    <a:pt x="217835" y="33064"/>
                  </a:lnTo>
                  <a:lnTo>
                    <a:pt x="217427" y="33656"/>
                  </a:lnTo>
                  <a:lnTo>
                    <a:pt x="218104" y="33887"/>
                  </a:lnTo>
                  <a:lnTo>
                    <a:pt x="220798" y="32895"/>
                  </a:lnTo>
                  <a:lnTo>
                    <a:pt x="220751" y="31794"/>
                  </a:lnTo>
                  <a:lnTo>
                    <a:pt x="220905" y="31256"/>
                  </a:lnTo>
                  <a:lnTo>
                    <a:pt x="223122" y="32479"/>
                  </a:lnTo>
                  <a:lnTo>
                    <a:pt x="224707" y="32987"/>
                  </a:lnTo>
                  <a:lnTo>
                    <a:pt x="225169" y="34141"/>
                  </a:lnTo>
                  <a:lnTo>
                    <a:pt x="225046" y="34925"/>
                  </a:lnTo>
                  <a:lnTo>
                    <a:pt x="222529" y="34564"/>
                  </a:lnTo>
                  <a:lnTo>
                    <a:pt x="221244" y="33956"/>
                  </a:lnTo>
                  <a:lnTo>
                    <a:pt x="217512" y="34956"/>
                  </a:lnTo>
                  <a:lnTo>
                    <a:pt x="215226" y="36033"/>
                  </a:lnTo>
                  <a:lnTo>
                    <a:pt x="214541" y="37833"/>
                  </a:lnTo>
                  <a:lnTo>
                    <a:pt x="214010" y="45003"/>
                  </a:lnTo>
                  <a:lnTo>
                    <a:pt x="213125" y="49649"/>
                  </a:lnTo>
                  <a:lnTo>
                    <a:pt x="212956" y="55796"/>
                  </a:lnTo>
                  <a:lnTo>
                    <a:pt x="209932" y="59858"/>
                  </a:lnTo>
                  <a:lnTo>
                    <a:pt x="208916" y="62719"/>
                  </a:lnTo>
                  <a:lnTo>
                    <a:pt x="204422" y="68458"/>
                  </a:lnTo>
                  <a:lnTo>
                    <a:pt x="202082" y="73351"/>
                  </a:lnTo>
                  <a:lnTo>
                    <a:pt x="201313" y="75743"/>
                  </a:lnTo>
                  <a:lnTo>
                    <a:pt x="197365" y="82452"/>
                  </a:lnTo>
                  <a:lnTo>
                    <a:pt x="191940" y="87590"/>
                  </a:lnTo>
                  <a:lnTo>
                    <a:pt x="189985" y="94152"/>
                  </a:lnTo>
                  <a:lnTo>
                    <a:pt x="188046" y="98268"/>
                  </a:lnTo>
                  <a:lnTo>
                    <a:pt x="185853" y="101991"/>
                  </a:lnTo>
                  <a:lnTo>
                    <a:pt x="181066" y="108623"/>
                  </a:lnTo>
                  <a:lnTo>
                    <a:pt x="178619" y="113223"/>
                  </a:lnTo>
                  <a:lnTo>
                    <a:pt x="175549" y="121208"/>
                  </a:lnTo>
                  <a:lnTo>
                    <a:pt x="174602" y="126254"/>
                  </a:lnTo>
                  <a:lnTo>
                    <a:pt x="165960" y="140902"/>
                  </a:lnTo>
                  <a:lnTo>
                    <a:pt x="156995" y="152564"/>
                  </a:lnTo>
                  <a:lnTo>
                    <a:pt x="151415" y="162372"/>
                  </a:lnTo>
                  <a:lnTo>
                    <a:pt x="141396" y="173742"/>
                  </a:lnTo>
                  <a:lnTo>
                    <a:pt x="127737" y="188412"/>
                  </a:lnTo>
                  <a:lnTo>
                    <a:pt x="109853" y="205814"/>
                  </a:lnTo>
                  <a:lnTo>
                    <a:pt x="105005" y="209360"/>
                  </a:lnTo>
                  <a:lnTo>
                    <a:pt x="85435" y="220091"/>
                  </a:lnTo>
                  <a:lnTo>
                    <a:pt x="72745" y="229077"/>
                  </a:lnTo>
                  <a:lnTo>
                    <a:pt x="66266" y="235193"/>
                  </a:lnTo>
                  <a:lnTo>
                    <a:pt x="59463" y="240516"/>
                  </a:lnTo>
                  <a:lnTo>
                    <a:pt x="54061" y="245585"/>
                  </a:lnTo>
                  <a:lnTo>
                    <a:pt x="37738" y="262679"/>
                  </a:lnTo>
                  <a:lnTo>
                    <a:pt x="36061" y="264287"/>
                  </a:lnTo>
                  <a:lnTo>
                    <a:pt x="34475" y="265802"/>
                  </a:lnTo>
                  <a:lnTo>
                    <a:pt x="32421" y="268702"/>
                  </a:lnTo>
                  <a:lnTo>
                    <a:pt x="30989" y="269849"/>
                  </a:lnTo>
                  <a:lnTo>
                    <a:pt x="27096" y="274741"/>
                  </a:lnTo>
                  <a:lnTo>
                    <a:pt x="24656" y="277272"/>
                  </a:lnTo>
                  <a:lnTo>
                    <a:pt x="21932" y="279780"/>
                  </a:lnTo>
                  <a:lnTo>
                    <a:pt x="20770" y="281550"/>
                  </a:lnTo>
                  <a:lnTo>
                    <a:pt x="19954" y="283588"/>
                  </a:lnTo>
                  <a:lnTo>
                    <a:pt x="19039" y="284719"/>
                  </a:lnTo>
                  <a:lnTo>
                    <a:pt x="16583" y="289581"/>
                  </a:lnTo>
                  <a:lnTo>
                    <a:pt x="14413" y="2927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4" name="Serbest Form 213">
              <a:extLst>
                <a:ext uri="{FF2B5EF4-FFF2-40B4-BE49-F238E27FC236}">
                  <a16:creationId xmlns:a16="http://schemas.microsoft.com/office/drawing/2014/main" id="{831D85E3-7E78-C8DE-A589-8D85BFB6286A}"/>
                </a:ext>
              </a:extLst>
            </p:cNvPr>
            <p:cNvSpPr/>
            <p:nvPr/>
          </p:nvSpPr>
          <p:spPr>
            <a:xfrm>
              <a:off x="6744123" y="6366108"/>
              <a:ext cx="87766" cy="89252"/>
            </a:xfrm>
            <a:custGeom>
              <a:avLst/>
              <a:gdLst>
                <a:gd name="csX0" fmla="*/ 84188 w 87766"/>
                <a:gd name="csY0" fmla="*/ 13670 h 89252"/>
                <a:gd name="csX1" fmla="*/ 82372 w 87766"/>
                <a:gd name="csY1" fmla="*/ 15193 h 89252"/>
                <a:gd name="csX2" fmla="*/ 80394 w 87766"/>
                <a:gd name="csY2" fmla="*/ 17363 h 89252"/>
                <a:gd name="csX3" fmla="*/ 77793 w 87766"/>
                <a:gd name="csY3" fmla="*/ 21109 h 89252"/>
                <a:gd name="csX4" fmla="*/ 77909 w 87766"/>
                <a:gd name="csY4" fmla="*/ 22286 h 89252"/>
                <a:gd name="csX5" fmla="*/ 77339 w 87766"/>
                <a:gd name="csY5" fmla="*/ 23240 h 89252"/>
                <a:gd name="csX6" fmla="*/ 77201 w 87766"/>
                <a:gd name="csY6" fmla="*/ 24917 h 89252"/>
                <a:gd name="csX7" fmla="*/ 77385 w 87766"/>
                <a:gd name="csY7" fmla="*/ 26802 h 89252"/>
                <a:gd name="csX8" fmla="*/ 78055 w 87766"/>
                <a:gd name="csY8" fmla="*/ 28032 h 89252"/>
                <a:gd name="csX9" fmla="*/ 78363 w 87766"/>
                <a:gd name="csY9" fmla="*/ 30371 h 89252"/>
                <a:gd name="csX10" fmla="*/ 77847 w 87766"/>
                <a:gd name="csY10" fmla="*/ 32479 h 89252"/>
                <a:gd name="csX11" fmla="*/ 78047 w 87766"/>
                <a:gd name="csY11" fmla="*/ 33710 h 89252"/>
                <a:gd name="csX12" fmla="*/ 78571 w 87766"/>
                <a:gd name="csY12" fmla="*/ 35649 h 89252"/>
                <a:gd name="csX13" fmla="*/ 79002 w 87766"/>
                <a:gd name="csY13" fmla="*/ 37726 h 89252"/>
                <a:gd name="csX14" fmla="*/ 78955 w 87766"/>
                <a:gd name="csY14" fmla="*/ 38556 h 89252"/>
                <a:gd name="csX15" fmla="*/ 79586 w 87766"/>
                <a:gd name="csY15" fmla="*/ 39241 h 89252"/>
                <a:gd name="csX16" fmla="*/ 80171 w 87766"/>
                <a:gd name="csY16" fmla="*/ 39903 h 89252"/>
                <a:gd name="csX17" fmla="*/ 79987 w 87766"/>
                <a:gd name="csY17" fmla="*/ 41749 h 89252"/>
                <a:gd name="csX18" fmla="*/ 82041 w 87766"/>
                <a:gd name="csY18" fmla="*/ 45041 h 89252"/>
                <a:gd name="csX19" fmla="*/ 83296 w 87766"/>
                <a:gd name="csY19" fmla="*/ 46472 h 89252"/>
                <a:gd name="csX20" fmla="*/ 85127 w 87766"/>
                <a:gd name="csY20" fmla="*/ 47872 h 89252"/>
                <a:gd name="csX21" fmla="*/ 85789 w 87766"/>
                <a:gd name="csY21" fmla="*/ 49234 h 89252"/>
                <a:gd name="csX22" fmla="*/ 86820 w 87766"/>
                <a:gd name="csY22" fmla="*/ 50880 h 89252"/>
                <a:gd name="csX23" fmla="*/ 87436 w 87766"/>
                <a:gd name="csY23" fmla="*/ 51072 h 89252"/>
                <a:gd name="csX24" fmla="*/ 87767 w 87766"/>
                <a:gd name="csY24" fmla="*/ 51734 h 89252"/>
                <a:gd name="csX25" fmla="*/ 87428 w 87766"/>
                <a:gd name="csY25" fmla="*/ 53003 h 89252"/>
                <a:gd name="csX26" fmla="*/ 87359 w 87766"/>
                <a:gd name="csY26" fmla="*/ 54765 h 89252"/>
                <a:gd name="csX27" fmla="*/ 86197 w 87766"/>
                <a:gd name="csY27" fmla="*/ 56811 h 89252"/>
                <a:gd name="csX28" fmla="*/ 83503 w 87766"/>
                <a:gd name="csY28" fmla="*/ 60558 h 89252"/>
                <a:gd name="csX29" fmla="*/ 83172 w 87766"/>
                <a:gd name="csY29" fmla="*/ 61427 h 89252"/>
                <a:gd name="csX30" fmla="*/ 83873 w 87766"/>
                <a:gd name="csY30" fmla="*/ 64535 h 89252"/>
                <a:gd name="csX31" fmla="*/ 83503 w 87766"/>
                <a:gd name="csY31" fmla="*/ 67089 h 89252"/>
                <a:gd name="csX32" fmla="*/ 83342 w 87766"/>
                <a:gd name="csY32" fmla="*/ 68312 h 89252"/>
                <a:gd name="csX33" fmla="*/ 82018 w 87766"/>
                <a:gd name="csY33" fmla="*/ 70551 h 89252"/>
                <a:gd name="csX34" fmla="*/ 78878 w 87766"/>
                <a:gd name="csY34" fmla="*/ 75959 h 89252"/>
                <a:gd name="csX35" fmla="*/ 77078 w 87766"/>
                <a:gd name="csY35" fmla="*/ 76936 h 89252"/>
                <a:gd name="csX36" fmla="*/ 75985 w 87766"/>
                <a:gd name="csY36" fmla="*/ 78497 h 89252"/>
                <a:gd name="csX37" fmla="*/ 75285 w 87766"/>
                <a:gd name="csY37" fmla="*/ 78513 h 89252"/>
                <a:gd name="csX38" fmla="*/ 74500 w 87766"/>
                <a:gd name="csY38" fmla="*/ 78659 h 89252"/>
                <a:gd name="csX39" fmla="*/ 74253 w 87766"/>
                <a:gd name="csY39" fmla="*/ 78851 h 89252"/>
                <a:gd name="csX40" fmla="*/ 73269 w 87766"/>
                <a:gd name="csY40" fmla="*/ 78836 h 89252"/>
                <a:gd name="csX41" fmla="*/ 72499 w 87766"/>
                <a:gd name="csY41" fmla="*/ 78144 h 89252"/>
                <a:gd name="csX42" fmla="*/ 72376 w 87766"/>
                <a:gd name="csY42" fmla="*/ 77328 h 89252"/>
                <a:gd name="csX43" fmla="*/ 71968 w 87766"/>
                <a:gd name="csY43" fmla="*/ 76390 h 89252"/>
                <a:gd name="csX44" fmla="*/ 70998 w 87766"/>
                <a:gd name="csY44" fmla="*/ 76105 h 89252"/>
                <a:gd name="csX45" fmla="*/ 69167 w 87766"/>
                <a:gd name="csY45" fmla="*/ 76436 h 89252"/>
                <a:gd name="csX46" fmla="*/ 68636 w 87766"/>
                <a:gd name="csY46" fmla="*/ 76197 h 89252"/>
                <a:gd name="csX47" fmla="*/ 67551 w 87766"/>
                <a:gd name="csY47" fmla="*/ 75197 h 89252"/>
                <a:gd name="csX48" fmla="*/ 66650 w 87766"/>
                <a:gd name="csY48" fmla="*/ 74097 h 89252"/>
                <a:gd name="csX49" fmla="*/ 66419 w 87766"/>
                <a:gd name="csY49" fmla="*/ 73036 h 89252"/>
                <a:gd name="csX50" fmla="*/ 65842 w 87766"/>
                <a:gd name="csY50" fmla="*/ 73136 h 89252"/>
                <a:gd name="csX51" fmla="*/ 64449 w 87766"/>
                <a:gd name="csY51" fmla="*/ 74097 h 89252"/>
                <a:gd name="csX52" fmla="*/ 63495 w 87766"/>
                <a:gd name="csY52" fmla="*/ 74289 h 89252"/>
                <a:gd name="csX53" fmla="*/ 62749 w 87766"/>
                <a:gd name="csY53" fmla="*/ 74043 h 89252"/>
                <a:gd name="csX54" fmla="*/ 61910 w 87766"/>
                <a:gd name="csY54" fmla="*/ 74113 h 89252"/>
                <a:gd name="csX55" fmla="*/ 59786 w 87766"/>
                <a:gd name="csY55" fmla="*/ 75143 h 89252"/>
                <a:gd name="csX56" fmla="*/ 58532 w 87766"/>
                <a:gd name="csY56" fmla="*/ 75374 h 89252"/>
                <a:gd name="csX57" fmla="*/ 57639 w 87766"/>
                <a:gd name="csY57" fmla="*/ 76413 h 89252"/>
                <a:gd name="csX58" fmla="*/ 51737 w 87766"/>
                <a:gd name="csY58" fmla="*/ 76882 h 89252"/>
                <a:gd name="csX59" fmla="*/ 50182 w 87766"/>
                <a:gd name="csY59" fmla="*/ 77151 h 89252"/>
                <a:gd name="csX60" fmla="*/ 46658 w 87766"/>
                <a:gd name="csY60" fmla="*/ 75367 h 89252"/>
                <a:gd name="csX61" fmla="*/ 45749 w 87766"/>
                <a:gd name="csY61" fmla="*/ 74782 h 89252"/>
                <a:gd name="csX62" fmla="*/ 45288 w 87766"/>
                <a:gd name="csY62" fmla="*/ 74697 h 89252"/>
                <a:gd name="csX63" fmla="*/ 44895 w 87766"/>
                <a:gd name="csY63" fmla="*/ 74789 h 89252"/>
                <a:gd name="csX64" fmla="*/ 44511 w 87766"/>
                <a:gd name="csY64" fmla="*/ 75190 h 89252"/>
                <a:gd name="csX65" fmla="*/ 43926 w 87766"/>
                <a:gd name="csY65" fmla="*/ 77436 h 89252"/>
                <a:gd name="csX66" fmla="*/ 43395 w 87766"/>
                <a:gd name="csY66" fmla="*/ 78044 h 89252"/>
                <a:gd name="csX67" fmla="*/ 42471 w 87766"/>
                <a:gd name="csY67" fmla="*/ 78544 h 89252"/>
                <a:gd name="csX68" fmla="*/ 41571 w 87766"/>
                <a:gd name="csY68" fmla="*/ 79436 h 89252"/>
                <a:gd name="csX69" fmla="*/ 41394 w 87766"/>
                <a:gd name="csY69" fmla="*/ 80305 h 89252"/>
                <a:gd name="csX70" fmla="*/ 42779 w 87766"/>
                <a:gd name="csY70" fmla="*/ 80790 h 89252"/>
                <a:gd name="csX71" fmla="*/ 43933 w 87766"/>
                <a:gd name="csY71" fmla="*/ 82475 h 89252"/>
                <a:gd name="csX72" fmla="*/ 45188 w 87766"/>
                <a:gd name="csY72" fmla="*/ 83829 h 89252"/>
                <a:gd name="csX73" fmla="*/ 46196 w 87766"/>
                <a:gd name="csY73" fmla="*/ 85013 h 89252"/>
                <a:gd name="csX74" fmla="*/ 46057 w 87766"/>
                <a:gd name="csY74" fmla="*/ 86367 h 89252"/>
                <a:gd name="csX75" fmla="*/ 45888 w 87766"/>
                <a:gd name="csY75" fmla="*/ 88283 h 89252"/>
                <a:gd name="csX76" fmla="*/ 45157 w 87766"/>
                <a:gd name="csY76" fmla="*/ 88936 h 89252"/>
                <a:gd name="csX77" fmla="*/ 43933 w 87766"/>
                <a:gd name="csY77" fmla="*/ 89252 h 89252"/>
                <a:gd name="csX78" fmla="*/ 39462 w 87766"/>
                <a:gd name="csY78" fmla="*/ 88329 h 89252"/>
                <a:gd name="csX79" fmla="*/ 36030 w 87766"/>
                <a:gd name="csY79" fmla="*/ 87498 h 89252"/>
                <a:gd name="csX80" fmla="*/ 34591 w 87766"/>
                <a:gd name="csY80" fmla="*/ 87321 h 89252"/>
                <a:gd name="csX81" fmla="*/ 33937 w 87766"/>
                <a:gd name="csY81" fmla="*/ 87106 h 89252"/>
                <a:gd name="csX82" fmla="*/ 33083 w 87766"/>
                <a:gd name="csY82" fmla="*/ 86406 h 89252"/>
                <a:gd name="csX83" fmla="*/ 32213 w 87766"/>
                <a:gd name="csY83" fmla="*/ 85759 h 89252"/>
                <a:gd name="csX84" fmla="*/ 30820 w 87766"/>
                <a:gd name="csY84" fmla="*/ 85521 h 89252"/>
                <a:gd name="csX85" fmla="*/ 29158 w 87766"/>
                <a:gd name="csY85" fmla="*/ 85083 h 89252"/>
                <a:gd name="csX86" fmla="*/ 27927 w 87766"/>
                <a:gd name="csY86" fmla="*/ 83398 h 89252"/>
                <a:gd name="csX87" fmla="*/ 26657 w 87766"/>
                <a:gd name="csY87" fmla="*/ 81005 h 89252"/>
                <a:gd name="csX88" fmla="*/ 26211 w 87766"/>
                <a:gd name="csY88" fmla="*/ 79921 h 89252"/>
                <a:gd name="csX89" fmla="*/ 25218 w 87766"/>
                <a:gd name="csY89" fmla="*/ 78874 h 89252"/>
                <a:gd name="csX90" fmla="*/ 24248 w 87766"/>
                <a:gd name="csY90" fmla="*/ 77382 h 89252"/>
                <a:gd name="csX91" fmla="*/ 23948 w 87766"/>
                <a:gd name="csY91" fmla="*/ 76059 h 89252"/>
                <a:gd name="csX92" fmla="*/ 23217 w 87766"/>
                <a:gd name="csY92" fmla="*/ 74851 h 89252"/>
                <a:gd name="csX93" fmla="*/ 22832 w 87766"/>
                <a:gd name="csY93" fmla="*/ 74443 h 89252"/>
                <a:gd name="csX94" fmla="*/ 22263 w 87766"/>
                <a:gd name="csY94" fmla="*/ 72797 h 89252"/>
                <a:gd name="csX95" fmla="*/ 22140 w 87766"/>
                <a:gd name="csY95" fmla="*/ 72182 h 89252"/>
                <a:gd name="csX96" fmla="*/ 21863 w 87766"/>
                <a:gd name="csY96" fmla="*/ 72105 h 89252"/>
                <a:gd name="csX97" fmla="*/ 21463 w 87766"/>
                <a:gd name="csY97" fmla="*/ 71574 h 89252"/>
                <a:gd name="csX98" fmla="*/ 20678 w 87766"/>
                <a:gd name="csY98" fmla="*/ 69812 h 89252"/>
                <a:gd name="csX99" fmla="*/ 20501 w 87766"/>
                <a:gd name="csY99" fmla="*/ 69374 h 89252"/>
                <a:gd name="csX100" fmla="*/ 20155 w 87766"/>
                <a:gd name="csY100" fmla="*/ 69220 h 89252"/>
                <a:gd name="csX101" fmla="*/ 19239 w 87766"/>
                <a:gd name="csY101" fmla="*/ 67981 h 89252"/>
                <a:gd name="csX102" fmla="*/ 18508 w 87766"/>
                <a:gd name="csY102" fmla="*/ 67550 h 89252"/>
                <a:gd name="csX103" fmla="*/ 18238 w 87766"/>
                <a:gd name="csY103" fmla="*/ 66912 h 89252"/>
                <a:gd name="csX104" fmla="*/ 18300 w 87766"/>
                <a:gd name="csY104" fmla="*/ 65189 h 89252"/>
                <a:gd name="csX105" fmla="*/ 17908 w 87766"/>
                <a:gd name="csY105" fmla="*/ 64335 h 89252"/>
                <a:gd name="csX106" fmla="*/ 17792 w 87766"/>
                <a:gd name="csY106" fmla="*/ 62712 h 89252"/>
                <a:gd name="csX107" fmla="*/ 17769 w 87766"/>
                <a:gd name="csY107" fmla="*/ 62066 h 89252"/>
                <a:gd name="csX108" fmla="*/ 17392 w 87766"/>
                <a:gd name="csY108" fmla="*/ 61343 h 89252"/>
                <a:gd name="csX109" fmla="*/ 16769 w 87766"/>
                <a:gd name="csY109" fmla="*/ 60873 h 89252"/>
                <a:gd name="csX110" fmla="*/ 16661 w 87766"/>
                <a:gd name="csY110" fmla="*/ 59696 h 89252"/>
                <a:gd name="csX111" fmla="*/ 16507 w 87766"/>
                <a:gd name="csY111" fmla="*/ 56804 h 89252"/>
                <a:gd name="csX112" fmla="*/ 16207 w 87766"/>
                <a:gd name="csY112" fmla="*/ 56296 h 89252"/>
                <a:gd name="csX113" fmla="*/ 13575 w 87766"/>
                <a:gd name="csY113" fmla="*/ 56335 h 89252"/>
                <a:gd name="csX114" fmla="*/ 13313 w 87766"/>
                <a:gd name="csY114" fmla="*/ 56619 h 89252"/>
                <a:gd name="csX115" fmla="*/ 12174 w 87766"/>
                <a:gd name="csY115" fmla="*/ 56788 h 89252"/>
                <a:gd name="csX116" fmla="*/ 10905 w 87766"/>
                <a:gd name="csY116" fmla="*/ 56819 h 89252"/>
                <a:gd name="csX117" fmla="*/ 9750 w 87766"/>
                <a:gd name="csY117" fmla="*/ 56435 h 89252"/>
                <a:gd name="csX118" fmla="*/ 8804 w 87766"/>
                <a:gd name="csY118" fmla="*/ 55927 h 89252"/>
                <a:gd name="csX119" fmla="*/ 8596 w 87766"/>
                <a:gd name="csY119" fmla="*/ 55296 h 89252"/>
                <a:gd name="csX120" fmla="*/ 8742 w 87766"/>
                <a:gd name="csY120" fmla="*/ 53288 h 89252"/>
                <a:gd name="csX121" fmla="*/ 7211 w 87766"/>
                <a:gd name="csY121" fmla="*/ 51765 h 89252"/>
                <a:gd name="csX122" fmla="*/ 4787 w 87766"/>
                <a:gd name="csY122" fmla="*/ 49880 h 89252"/>
                <a:gd name="csX123" fmla="*/ 4056 w 87766"/>
                <a:gd name="csY123" fmla="*/ 47488 h 89252"/>
                <a:gd name="csX124" fmla="*/ 3163 w 87766"/>
                <a:gd name="csY124" fmla="*/ 45995 h 89252"/>
                <a:gd name="csX125" fmla="*/ 477 w 87766"/>
                <a:gd name="csY125" fmla="*/ 42872 h 89252"/>
                <a:gd name="csX126" fmla="*/ 0 w 87766"/>
                <a:gd name="csY126" fmla="*/ 40733 h 89252"/>
                <a:gd name="csX127" fmla="*/ 0 w 87766"/>
                <a:gd name="csY127" fmla="*/ 39218 h 89252"/>
                <a:gd name="csX128" fmla="*/ 939 w 87766"/>
                <a:gd name="csY128" fmla="*/ 37833 h 89252"/>
                <a:gd name="csX129" fmla="*/ 2255 w 87766"/>
                <a:gd name="csY129" fmla="*/ 35387 h 89252"/>
                <a:gd name="csX130" fmla="*/ 2801 w 87766"/>
                <a:gd name="csY130" fmla="*/ 33171 h 89252"/>
                <a:gd name="csX131" fmla="*/ 3201 w 87766"/>
                <a:gd name="csY131" fmla="*/ 32017 h 89252"/>
                <a:gd name="csX132" fmla="*/ 3879 w 87766"/>
                <a:gd name="csY132" fmla="*/ 30502 h 89252"/>
                <a:gd name="csX133" fmla="*/ 4494 w 87766"/>
                <a:gd name="csY133" fmla="*/ 28540 h 89252"/>
                <a:gd name="csX134" fmla="*/ 4025 w 87766"/>
                <a:gd name="csY134" fmla="*/ 27332 h 89252"/>
                <a:gd name="csX135" fmla="*/ 3224 w 87766"/>
                <a:gd name="csY135" fmla="*/ 26156 h 89252"/>
                <a:gd name="csX136" fmla="*/ 2963 w 87766"/>
                <a:gd name="csY136" fmla="*/ 25263 h 89252"/>
                <a:gd name="csX137" fmla="*/ 3740 w 87766"/>
                <a:gd name="csY137" fmla="*/ 23971 h 89252"/>
                <a:gd name="csX138" fmla="*/ 4517 w 87766"/>
                <a:gd name="csY138" fmla="*/ 23055 h 89252"/>
                <a:gd name="csX139" fmla="*/ 5402 w 87766"/>
                <a:gd name="csY139" fmla="*/ 22932 h 89252"/>
                <a:gd name="csX140" fmla="*/ 6526 w 87766"/>
                <a:gd name="csY140" fmla="*/ 22378 h 89252"/>
                <a:gd name="csX141" fmla="*/ 7411 w 87766"/>
                <a:gd name="csY141" fmla="*/ 21594 h 89252"/>
                <a:gd name="csX142" fmla="*/ 8757 w 87766"/>
                <a:gd name="csY142" fmla="*/ 21386 h 89252"/>
                <a:gd name="csX143" fmla="*/ 10435 w 87766"/>
                <a:gd name="csY143" fmla="*/ 21301 h 89252"/>
                <a:gd name="csX144" fmla="*/ 13867 w 87766"/>
                <a:gd name="csY144" fmla="*/ 21301 h 89252"/>
                <a:gd name="csX145" fmla="*/ 15622 w 87766"/>
                <a:gd name="csY145" fmla="*/ 20963 h 89252"/>
                <a:gd name="csX146" fmla="*/ 16168 w 87766"/>
                <a:gd name="csY146" fmla="*/ 20332 h 89252"/>
                <a:gd name="csX147" fmla="*/ 16084 w 87766"/>
                <a:gd name="csY147" fmla="*/ 19117 h 89252"/>
                <a:gd name="csX148" fmla="*/ 16953 w 87766"/>
                <a:gd name="csY148" fmla="*/ 18016 h 89252"/>
                <a:gd name="csX149" fmla="*/ 17869 w 87766"/>
                <a:gd name="csY149" fmla="*/ 17555 h 89252"/>
                <a:gd name="csX150" fmla="*/ 18238 w 87766"/>
                <a:gd name="csY150" fmla="*/ 17193 h 89252"/>
                <a:gd name="csX151" fmla="*/ 18292 w 87766"/>
                <a:gd name="csY151" fmla="*/ 16786 h 89252"/>
                <a:gd name="csX152" fmla="*/ 18054 w 87766"/>
                <a:gd name="csY152" fmla="*/ 16416 h 89252"/>
                <a:gd name="csX153" fmla="*/ 17684 w 87766"/>
                <a:gd name="csY153" fmla="*/ 16170 h 89252"/>
                <a:gd name="csX154" fmla="*/ 16730 w 87766"/>
                <a:gd name="csY154" fmla="*/ 16086 h 89252"/>
                <a:gd name="csX155" fmla="*/ 15891 w 87766"/>
                <a:gd name="csY155" fmla="*/ 14178 h 89252"/>
                <a:gd name="csX156" fmla="*/ 16468 w 87766"/>
                <a:gd name="csY156" fmla="*/ 13347 h 89252"/>
                <a:gd name="csX157" fmla="*/ 17207 w 87766"/>
                <a:gd name="csY157" fmla="*/ 11816 h 89252"/>
                <a:gd name="csX158" fmla="*/ 17415 w 87766"/>
                <a:gd name="csY158" fmla="*/ 10947 h 89252"/>
                <a:gd name="csX159" fmla="*/ 18562 w 87766"/>
                <a:gd name="csY159" fmla="*/ 9593 h 89252"/>
                <a:gd name="csX160" fmla="*/ 18839 w 87766"/>
                <a:gd name="csY160" fmla="*/ 10008 h 89252"/>
                <a:gd name="csX161" fmla="*/ 19724 w 87766"/>
                <a:gd name="csY161" fmla="*/ 7531 h 89252"/>
                <a:gd name="csX162" fmla="*/ 19831 w 87766"/>
                <a:gd name="csY162" fmla="*/ 5516 h 89252"/>
                <a:gd name="csX163" fmla="*/ 20508 w 87766"/>
                <a:gd name="csY163" fmla="*/ 3531 h 89252"/>
                <a:gd name="csX164" fmla="*/ 21547 w 87766"/>
                <a:gd name="csY164" fmla="*/ 1177 h 89252"/>
                <a:gd name="csX165" fmla="*/ 23417 w 87766"/>
                <a:gd name="csY165" fmla="*/ 8 h 89252"/>
                <a:gd name="csX166" fmla="*/ 34306 w 87766"/>
                <a:gd name="csY166" fmla="*/ 1200 h 89252"/>
                <a:gd name="csX167" fmla="*/ 39278 w 87766"/>
                <a:gd name="csY167" fmla="*/ 2323 h 89252"/>
                <a:gd name="csX168" fmla="*/ 45673 w 87766"/>
                <a:gd name="csY168" fmla="*/ 4262 h 89252"/>
                <a:gd name="csX169" fmla="*/ 46581 w 87766"/>
                <a:gd name="csY169" fmla="*/ 6339 h 89252"/>
                <a:gd name="csX170" fmla="*/ 46627 w 87766"/>
                <a:gd name="csY170" fmla="*/ 4262 h 89252"/>
                <a:gd name="csX171" fmla="*/ 46311 w 87766"/>
                <a:gd name="csY171" fmla="*/ 2169 h 89252"/>
                <a:gd name="csX172" fmla="*/ 48081 w 87766"/>
                <a:gd name="csY172" fmla="*/ 685 h 89252"/>
                <a:gd name="csX173" fmla="*/ 51960 w 87766"/>
                <a:gd name="csY173" fmla="*/ 162 h 89252"/>
                <a:gd name="csX174" fmla="*/ 57770 w 87766"/>
                <a:gd name="csY174" fmla="*/ 877 h 89252"/>
                <a:gd name="csX175" fmla="*/ 62764 w 87766"/>
                <a:gd name="csY175" fmla="*/ 0 h 89252"/>
                <a:gd name="csX176" fmla="*/ 69559 w 87766"/>
                <a:gd name="csY176" fmla="*/ 108 h 89252"/>
                <a:gd name="csX177" fmla="*/ 79871 w 87766"/>
                <a:gd name="csY177" fmla="*/ 1800 h 89252"/>
                <a:gd name="csX178" fmla="*/ 84488 w 87766"/>
                <a:gd name="csY178" fmla="*/ 2954 h 89252"/>
                <a:gd name="csX179" fmla="*/ 86389 w 87766"/>
                <a:gd name="csY179" fmla="*/ 4000 h 89252"/>
                <a:gd name="csX180" fmla="*/ 86751 w 87766"/>
                <a:gd name="csY180" fmla="*/ 5877 h 89252"/>
                <a:gd name="csX181" fmla="*/ 86574 w 87766"/>
                <a:gd name="csY181" fmla="*/ 8285 h 89252"/>
                <a:gd name="csX182" fmla="*/ 85820 w 87766"/>
                <a:gd name="csY182" fmla="*/ 10585 h 892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</a:cxnLst>
              <a:rect l="l" t="t" r="r" b="b"/>
              <a:pathLst>
                <a:path w="87766" h="89252">
                  <a:moveTo>
                    <a:pt x="84188" y="13670"/>
                  </a:moveTo>
                  <a:lnTo>
                    <a:pt x="82372" y="15193"/>
                  </a:lnTo>
                  <a:lnTo>
                    <a:pt x="80394" y="17363"/>
                  </a:lnTo>
                  <a:lnTo>
                    <a:pt x="77793" y="21109"/>
                  </a:lnTo>
                  <a:lnTo>
                    <a:pt x="77909" y="22286"/>
                  </a:lnTo>
                  <a:lnTo>
                    <a:pt x="77339" y="23240"/>
                  </a:lnTo>
                  <a:lnTo>
                    <a:pt x="77201" y="24917"/>
                  </a:lnTo>
                  <a:lnTo>
                    <a:pt x="77385" y="26802"/>
                  </a:lnTo>
                  <a:lnTo>
                    <a:pt x="78055" y="28032"/>
                  </a:lnTo>
                  <a:lnTo>
                    <a:pt x="78363" y="30371"/>
                  </a:lnTo>
                  <a:lnTo>
                    <a:pt x="77847" y="32479"/>
                  </a:lnTo>
                  <a:lnTo>
                    <a:pt x="78047" y="33710"/>
                  </a:lnTo>
                  <a:lnTo>
                    <a:pt x="78571" y="35649"/>
                  </a:lnTo>
                  <a:lnTo>
                    <a:pt x="79002" y="37726"/>
                  </a:lnTo>
                  <a:lnTo>
                    <a:pt x="78955" y="38556"/>
                  </a:lnTo>
                  <a:lnTo>
                    <a:pt x="79586" y="39241"/>
                  </a:lnTo>
                  <a:lnTo>
                    <a:pt x="80171" y="39903"/>
                  </a:lnTo>
                  <a:lnTo>
                    <a:pt x="79987" y="41749"/>
                  </a:lnTo>
                  <a:lnTo>
                    <a:pt x="82041" y="45041"/>
                  </a:lnTo>
                  <a:lnTo>
                    <a:pt x="83296" y="46472"/>
                  </a:lnTo>
                  <a:lnTo>
                    <a:pt x="85127" y="47872"/>
                  </a:lnTo>
                  <a:lnTo>
                    <a:pt x="85789" y="49234"/>
                  </a:lnTo>
                  <a:lnTo>
                    <a:pt x="86820" y="50880"/>
                  </a:lnTo>
                  <a:lnTo>
                    <a:pt x="87436" y="51072"/>
                  </a:lnTo>
                  <a:lnTo>
                    <a:pt x="87767" y="51734"/>
                  </a:lnTo>
                  <a:lnTo>
                    <a:pt x="87428" y="53003"/>
                  </a:lnTo>
                  <a:lnTo>
                    <a:pt x="87359" y="54765"/>
                  </a:lnTo>
                  <a:lnTo>
                    <a:pt x="86197" y="56811"/>
                  </a:lnTo>
                  <a:lnTo>
                    <a:pt x="83503" y="60558"/>
                  </a:lnTo>
                  <a:lnTo>
                    <a:pt x="83172" y="61427"/>
                  </a:lnTo>
                  <a:lnTo>
                    <a:pt x="83873" y="64535"/>
                  </a:lnTo>
                  <a:lnTo>
                    <a:pt x="83503" y="67089"/>
                  </a:lnTo>
                  <a:lnTo>
                    <a:pt x="83342" y="68312"/>
                  </a:lnTo>
                  <a:lnTo>
                    <a:pt x="82018" y="70551"/>
                  </a:lnTo>
                  <a:lnTo>
                    <a:pt x="78878" y="75959"/>
                  </a:lnTo>
                  <a:lnTo>
                    <a:pt x="77078" y="76936"/>
                  </a:lnTo>
                  <a:lnTo>
                    <a:pt x="75985" y="78497"/>
                  </a:lnTo>
                  <a:lnTo>
                    <a:pt x="75285" y="78513"/>
                  </a:lnTo>
                  <a:lnTo>
                    <a:pt x="74500" y="78659"/>
                  </a:lnTo>
                  <a:lnTo>
                    <a:pt x="74253" y="78851"/>
                  </a:lnTo>
                  <a:lnTo>
                    <a:pt x="73269" y="78836"/>
                  </a:lnTo>
                  <a:lnTo>
                    <a:pt x="72499" y="78144"/>
                  </a:lnTo>
                  <a:lnTo>
                    <a:pt x="72376" y="77328"/>
                  </a:lnTo>
                  <a:lnTo>
                    <a:pt x="71968" y="76390"/>
                  </a:lnTo>
                  <a:lnTo>
                    <a:pt x="70998" y="76105"/>
                  </a:lnTo>
                  <a:lnTo>
                    <a:pt x="69167" y="76436"/>
                  </a:lnTo>
                  <a:lnTo>
                    <a:pt x="68636" y="76197"/>
                  </a:lnTo>
                  <a:lnTo>
                    <a:pt x="67551" y="75197"/>
                  </a:lnTo>
                  <a:lnTo>
                    <a:pt x="66650" y="74097"/>
                  </a:lnTo>
                  <a:lnTo>
                    <a:pt x="66419" y="73036"/>
                  </a:lnTo>
                  <a:lnTo>
                    <a:pt x="65842" y="73136"/>
                  </a:lnTo>
                  <a:lnTo>
                    <a:pt x="64449" y="74097"/>
                  </a:lnTo>
                  <a:lnTo>
                    <a:pt x="63495" y="74289"/>
                  </a:lnTo>
                  <a:lnTo>
                    <a:pt x="62749" y="74043"/>
                  </a:lnTo>
                  <a:lnTo>
                    <a:pt x="61910" y="74113"/>
                  </a:lnTo>
                  <a:lnTo>
                    <a:pt x="59786" y="75143"/>
                  </a:lnTo>
                  <a:lnTo>
                    <a:pt x="58532" y="75374"/>
                  </a:lnTo>
                  <a:lnTo>
                    <a:pt x="57639" y="76413"/>
                  </a:lnTo>
                  <a:lnTo>
                    <a:pt x="51737" y="76882"/>
                  </a:lnTo>
                  <a:lnTo>
                    <a:pt x="50182" y="77151"/>
                  </a:lnTo>
                  <a:lnTo>
                    <a:pt x="46658" y="75367"/>
                  </a:lnTo>
                  <a:lnTo>
                    <a:pt x="45749" y="74782"/>
                  </a:lnTo>
                  <a:lnTo>
                    <a:pt x="45288" y="74697"/>
                  </a:lnTo>
                  <a:lnTo>
                    <a:pt x="44895" y="74789"/>
                  </a:lnTo>
                  <a:lnTo>
                    <a:pt x="44511" y="75190"/>
                  </a:lnTo>
                  <a:lnTo>
                    <a:pt x="43926" y="77436"/>
                  </a:lnTo>
                  <a:lnTo>
                    <a:pt x="43395" y="78044"/>
                  </a:lnTo>
                  <a:lnTo>
                    <a:pt x="42471" y="78544"/>
                  </a:lnTo>
                  <a:lnTo>
                    <a:pt x="41571" y="79436"/>
                  </a:lnTo>
                  <a:lnTo>
                    <a:pt x="41394" y="80305"/>
                  </a:lnTo>
                  <a:lnTo>
                    <a:pt x="42779" y="80790"/>
                  </a:lnTo>
                  <a:lnTo>
                    <a:pt x="43933" y="82475"/>
                  </a:lnTo>
                  <a:lnTo>
                    <a:pt x="45188" y="83829"/>
                  </a:lnTo>
                  <a:lnTo>
                    <a:pt x="46196" y="85013"/>
                  </a:lnTo>
                  <a:lnTo>
                    <a:pt x="46057" y="86367"/>
                  </a:lnTo>
                  <a:lnTo>
                    <a:pt x="45888" y="88283"/>
                  </a:lnTo>
                  <a:lnTo>
                    <a:pt x="45157" y="88936"/>
                  </a:lnTo>
                  <a:lnTo>
                    <a:pt x="43933" y="89252"/>
                  </a:lnTo>
                  <a:lnTo>
                    <a:pt x="39462" y="88329"/>
                  </a:lnTo>
                  <a:lnTo>
                    <a:pt x="36030" y="87498"/>
                  </a:lnTo>
                  <a:lnTo>
                    <a:pt x="34591" y="87321"/>
                  </a:lnTo>
                  <a:lnTo>
                    <a:pt x="33937" y="87106"/>
                  </a:lnTo>
                  <a:lnTo>
                    <a:pt x="33083" y="86406"/>
                  </a:lnTo>
                  <a:lnTo>
                    <a:pt x="32213" y="85759"/>
                  </a:lnTo>
                  <a:lnTo>
                    <a:pt x="30820" y="85521"/>
                  </a:lnTo>
                  <a:lnTo>
                    <a:pt x="29158" y="85083"/>
                  </a:lnTo>
                  <a:lnTo>
                    <a:pt x="27927" y="83398"/>
                  </a:lnTo>
                  <a:lnTo>
                    <a:pt x="26657" y="81005"/>
                  </a:lnTo>
                  <a:lnTo>
                    <a:pt x="26211" y="79921"/>
                  </a:lnTo>
                  <a:lnTo>
                    <a:pt x="25218" y="78874"/>
                  </a:lnTo>
                  <a:lnTo>
                    <a:pt x="24248" y="77382"/>
                  </a:lnTo>
                  <a:lnTo>
                    <a:pt x="23948" y="76059"/>
                  </a:lnTo>
                  <a:lnTo>
                    <a:pt x="23217" y="74851"/>
                  </a:lnTo>
                  <a:lnTo>
                    <a:pt x="22832" y="74443"/>
                  </a:lnTo>
                  <a:lnTo>
                    <a:pt x="22263" y="72797"/>
                  </a:lnTo>
                  <a:lnTo>
                    <a:pt x="22140" y="72182"/>
                  </a:lnTo>
                  <a:lnTo>
                    <a:pt x="21863" y="72105"/>
                  </a:lnTo>
                  <a:lnTo>
                    <a:pt x="21463" y="71574"/>
                  </a:lnTo>
                  <a:lnTo>
                    <a:pt x="20678" y="69812"/>
                  </a:lnTo>
                  <a:lnTo>
                    <a:pt x="20501" y="69374"/>
                  </a:lnTo>
                  <a:lnTo>
                    <a:pt x="20155" y="69220"/>
                  </a:lnTo>
                  <a:lnTo>
                    <a:pt x="19239" y="67981"/>
                  </a:lnTo>
                  <a:lnTo>
                    <a:pt x="18508" y="67550"/>
                  </a:lnTo>
                  <a:lnTo>
                    <a:pt x="18238" y="66912"/>
                  </a:lnTo>
                  <a:lnTo>
                    <a:pt x="18300" y="65189"/>
                  </a:lnTo>
                  <a:lnTo>
                    <a:pt x="17908" y="64335"/>
                  </a:lnTo>
                  <a:lnTo>
                    <a:pt x="17792" y="62712"/>
                  </a:lnTo>
                  <a:lnTo>
                    <a:pt x="17769" y="62066"/>
                  </a:lnTo>
                  <a:lnTo>
                    <a:pt x="17392" y="61343"/>
                  </a:lnTo>
                  <a:lnTo>
                    <a:pt x="16769" y="60873"/>
                  </a:lnTo>
                  <a:lnTo>
                    <a:pt x="16661" y="59696"/>
                  </a:lnTo>
                  <a:lnTo>
                    <a:pt x="16507" y="56804"/>
                  </a:lnTo>
                  <a:lnTo>
                    <a:pt x="16207" y="56296"/>
                  </a:lnTo>
                  <a:lnTo>
                    <a:pt x="13575" y="56335"/>
                  </a:lnTo>
                  <a:lnTo>
                    <a:pt x="13313" y="56619"/>
                  </a:lnTo>
                  <a:lnTo>
                    <a:pt x="12174" y="56788"/>
                  </a:lnTo>
                  <a:lnTo>
                    <a:pt x="10905" y="56819"/>
                  </a:lnTo>
                  <a:lnTo>
                    <a:pt x="9750" y="56435"/>
                  </a:lnTo>
                  <a:lnTo>
                    <a:pt x="8804" y="55927"/>
                  </a:lnTo>
                  <a:lnTo>
                    <a:pt x="8596" y="55296"/>
                  </a:lnTo>
                  <a:lnTo>
                    <a:pt x="8742" y="53288"/>
                  </a:lnTo>
                  <a:lnTo>
                    <a:pt x="7211" y="51765"/>
                  </a:lnTo>
                  <a:lnTo>
                    <a:pt x="4787" y="49880"/>
                  </a:lnTo>
                  <a:lnTo>
                    <a:pt x="4056" y="47488"/>
                  </a:lnTo>
                  <a:lnTo>
                    <a:pt x="3163" y="45995"/>
                  </a:lnTo>
                  <a:lnTo>
                    <a:pt x="477" y="42872"/>
                  </a:lnTo>
                  <a:lnTo>
                    <a:pt x="0" y="40733"/>
                  </a:lnTo>
                  <a:lnTo>
                    <a:pt x="0" y="39218"/>
                  </a:lnTo>
                  <a:lnTo>
                    <a:pt x="939" y="37833"/>
                  </a:lnTo>
                  <a:lnTo>
                    <a:pt x="2255" y="35387"/>
                  </a:lnTo>
                  <a:lnTo>
                    <a:pt x="2801" y="33171"/>
                  </a:lnTo>
                  <a:lnTo>
                    <a:pt x="3201" y="32017"/>
                  </a:lnTo>
                  <a:lnTo>
                    <a:pt x="3879" y="30502"/>
                  </a:lnTo>
                  <a:lnTo>
                    <a:pt x="4494" y="28540"/>
                  </a:lnTo>
                  <a:lnTo>
                    <a:pt x="4025" y="27332"/>
                  </a:lnTo>
                  <a:lnTo>
                    <a:pt x="3224" y="26156"/>
                  </a:lnTo>
                  <a:lnTo>
                    <a:pt x="2963" y="25263"/>
                  </a:lnTo>
                  <a:lnTo>
                    <a:pt x="3740" y="23971"/>
                  </a:lnTo>
                  <a:lnTo>
                    <a:pt x="4517" y="23055"/>
                  </a:lnTo>
                  <a:lnTo>
                    <a:pt x="5402" y="22932"/>
                  </a:lnTo>
                  <a:lnTo>
                    <a:pt x="6526" y="22378"/>
                  </a:lnTo>
                  <a:lnTo>
                    <a:pt x="7411" y="21594"/>
                  </a:lnTo>
                  <a:lnTo>
                    <a:pt x="8757" y="21386"/>
                  </a:lnTo>
                  <a:lnTo>
                    <a:pt x="10435" y="21301"/>
                  </a:lnTo>
                  <a:lnTo>
                    <a:pt x="13867" y="21301"/>
                  </a:lnTo>
                  <a:lnTo>
                    <a:pt x="15622" y="20963"/>
                  </a:lnTo>
                  <a:lnTo>
                    <a:pt x="16168" y="20332"/>
                  </a:lnTo>
                  <a:lnTo>
                    <a:pt x="16084" y="19117"/>
                  </a:lnTo>
                  <a:lnTo>
                    <a:pt x="16953" y="18016"/>
                  </a:lnTo>
                  <a:lnTo>
                    <a:pt x="17869" y="17555"/>
                  </a:lnTo>
                  <a:lnTo>
                    <a:pt x="18238" y="17193"/>
                  </a:lnTo>
                  <a:lnTo>
                    <a:pt x="18292" y="16786"/>
                  </a:lnTo>
                  <a:lnTo>
                    <a:pt x="18054" y="16416"/>
                  </a:lnTo>
                  <a:lnTo>
                    <a:pt x="17684" y="16170"/>
                  </a:lnTo>
                  <a:lnTo>
                    <a:pt x="16730" y="16086"/>
                  </a:lnTo>
                  <a:lnTo>
                    <a:pt x="15891" y="14178"/>
                  </a:lnTo>
                  <a:lnTo>
                    <a:pt x="16468" y="13347"/>
                  </a:lnTo>
                  <a:lnTo>
                    <a:pt x="17207" y="11816"/>
                  </a:lnTo>
                  <a:lnTo>
                    <a:pt x="17415" y="10947"/>
                  </a:lnTo>
                  <a:lnTo>
                    <a:pt x="18562" y="9593"/>
                  </a:lnTo>
                  <a:lnTo>
                    <a:pt x="18839" y="10008"/>
                  </a:lnTo>
                  <a:lnTo>
                    <a:pt x="19724" y="7531"/>
                  </a:lnTo>
                  <a:lnTo>
                    <a:pt x="19831" y="5516"/>
                  </a:lnTo>
                  <a:lnTo>
                    <a:pt x="20508" y="3531"/>
                  </a:lnTo>
                  <a:lnTo>
                    <a:pt x="21547" y="1177"/>
                  </a:lnTo>
                  <a:lnTo>
                    <a:pt x="23417" y="8"/>
                  </a:lnTo>
                  <a:lnTo>
                    <a:pt x="34306" y="1200"/>
                  </a:lnTo>
                  <a:lnTo>
                    <a:pt x="39278" y="2323"/>
                  </a:lnTo>
                  <a:lnTo>
                    <a:pt x="45673" y="4262"/>
                  </a:lnTo>
                  <a:lnTo>
                    <a:pt x="46581" y="6339"/>
                  </a:lnTo>
                  <a:lnTo>
                    <a:pt x="46627" y="4262"/>
                  </a:lnTo>
                  <a:lnTo>
                    <a:pt x="46311" y="2169"/>
                  </a:lnTo>
                  <a:lnTo>
                    <a:pt x="48081" y="685"/>
                  </a:lnTo>
                  <a:lnTo>
                    <a:pt x="51960" y="162"/>
                  </a:lnTo>
                  <a:lnTo>
                    <a:pt x="57770" y="877"/>
                  </a:lnTo>
                  <a:lnTo>
                    <a:pt x="62764" y="0"/>
                  </a:lnTo>
                  <a:lnTo>
                    <a:pt x="69559" y="108"/>
                  </a:lnTo>
                  <a:lnTo>
                    <a:pt x="79871" y="1800"/>
                  </a:lnTo>
                  <a:lnTo>
                    <a:pt x="84488" y="2954"/>
                  </a:lnTo>
                  <a:lnTo>
                    <a:pt x="86389" y="4000"/>
                  </a:lnTo>
                  <a:lnTo>
                    <a:pt x="86751" y="5877"/>
                  </a:lnTo>
                  <a:lnTo>
                    <a:pt x="86574" y="8285"/>
                  </a:lnTo>
                  <a:lnTo>
                    <a:pt x="85820" y="105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5" name="Serbest Form 214">
              <a:extLst>
                <a:ext uri="{FF2B5EF4-FFF2-40B4-BE49-F238E27FC236}">
                  <a16:creationId xmlns:a16="http://schemas.microsoft.com/office/drawing/2014/main" id="{C3ED30E2-96B5-6BEE-9214-68948B31482C}"/>
                </a:ext>
              </a:extLst>
            </p:cNvPr>
            <p:cNvSpPr/>
            <p:nvPr/>
          </p:nvSpPr>
          <p:spPr>
            <a:xfrm>
              <a:off x="8519446" y="6230707"/>
              <a:ext cx="240182" cy="189258"/>
            </a:xfrm>
            <a:custGeom>
              <a:avLst/>
              <a:gdLst>
                <a:gd name="csX0" fmla="*/ 211909 w 240182"/>
                <a:gd name="csY0" fmla="*/ 51973 h 189258"/>
                <a:gd name="csX1" fmla="*/ 210517 w 240182"/>
                <a:gd name="csY1" fmla="*/ 54750 h 189258"/>
                <a:gd name="csX2" fmla="*/ 210071 w 240182"/>
                <a:gd name="csY2" fmla="*/ 56727 h 189258"/>
                <a:gd name="csX3" fmla="*/ 209932 w 240182"/>
                <a:gd name="csY3" fmla="*/ 58388 h 189258"/>
                <a:gd name="csX4" fmla="*/ 210017 w 240182"/>
                <a:gd name="csY4" fmla="*/ 59350 h 189258"/>
                <a:gd name="csX5" fmla="*/ 210171 w 240182"/>
                <a:gd name="csY5" fmla="*/ 59966 h 189258"/>
                <a:gd name="csX6" fmla="*/ 210240 w 240182"/>
                <a:gd name="csY6" fmla="*/ 60112 h 189258"/>
                <a:gd name="csX7" fmla="*/ 210301 w 240182"/>
                <a:gd name="csY7" fmla="*/ 60212 h 189258"/>
                <a:gd name="csX8" fmla="*/ 210363 w 240182"/>
                <a:gd name="csY8" fmla="*/ 60281 h 189258"/>
                <a:gd name="csX9" fmla="*/ 210432 w 240182"/>
                <a:gd name="csY9" fmla="*/ 60304 h 189258"/>
                <a:gd name="csX10" fmla="*/ 214449 w 240182"/>
                <a:gd name="csY10" fmla="*/ 60319 h 189258"/>
                <a:gd name="csX11" fmla="*/ 214472 w 240182"/>
                <a:gd name="csY11" fmla="*/ 60319 h 189258"/>
                <a:gd name="csX12" fmla="*/ 214472 w 240182"/>
                <a:gd name="csY12" fmla="*/ 60319 h 189258"/>
                <a:gd name="csX13" fmla="*/ 214449 w 240182"/>
                <a:gd name="csY13" fmla="*/ 61204 h 189258"/>
                <a:gd name="csX14" fmla="*/ 214611 w 240182"/>
                <a:gd name="csY14" fmla="*/ 65604 h 189258"/>
                <a:gd name="csX15" fmla="*/ 214749 w 240182"/>
                <a:gd name="csY15" fmla="*/ 69451 h 189258"/>
                <a:gd name="csX16" fmla="*/ 214980 w 240182"/>
                <a:gd name="csY16" fmla="*/ 75736 h 189258"/>
                <a:gd name="csX17" fmla="*/ 214988 w 240182"/>
                <a:gd name="csY17" fmla="*/ 77374 h 189258"/>
                <a:gd name="csX18" fmla="*/ 214834 w 240182"/>
                <a:gd name="csY18" fmla="*/ 79413 h 189258"/>
                <a:gd name="csX19" fmla="*/ 214357 w 240182"/>
                <a:gd name="csY19" fmla="*/ 80221 h 189258"/>
                <a:gd name="csX20" fmla="*/ 213218 w 240182"/>
                <a:gd name="csY20" fmla="*/ 81375 h 189258"/>
                <a:gd name="csX21" fmla="*/ 211779 w 240182"/>
                <a:gd name="csY21" fmla="*/ 82429 h 189258"/>
                <a:gd name="csX22" fmla="*/ 208147 w 240182"/>
                <a:gd name="csY22" fmla="*/ 82698 h 189258"/>
                <a:gd name="csX23" fmla="*/ 205114 w 240182"/>
                <a:gd name="csY23" fmla="*/ 82659 h 189258"/>
                <a:gd name="csX24" fmla="*/ 202967 w 240182"/>
                <a:gd name="csY24" fmla="*/ 82429 h 189258"/>
                <a:gd name="csX25" fmla="*/ 200028 w 240182"/>
                <a:gd name="csY25" fmla="*/ 82336 h 189258"/>
                <a:gd name="csX26" fmla="*/ 197265 w 240182"/>
                <a:gd name="csY26" fmla="*/ 82559 h 189258"/>
                <a:gd name="csX27" fmla="*/ 196249 w 240182"/>
                <a:gd name="csY27" fmla="*/ 83452 h 189258"/>
                <a:gd name="csX28" fmla="*/ 194757 w 240182"/>
                <a:gd name="csY28" fmla="*/ 86598 h 189258"/>
                <a:gd name="csX29" fmla="*/ 192602 w 240182"/>
                <a:gd name="csY29" fmla="*/ 91160 h 189258"/>
                <a:gd name="csX30" fmla="*/ 191463 w 240182"/>
                <a:gd name="csY30" fmla="*/ 93091 h 189258"/>
                <a:gd name="csX31" fmla="*/ 191171 w 240182"/>
                <a:gd name="csY31" fmla="*/ 94214 h 189258"/>
                <a:gd name="csX32" fmla="*/ 191509 w 240182"/>
                <a:gd name="csY32" fmla="*/ 94883 h 189258"/>
                <a:gd name="csX33" fmla="*/ 192933 w 240182"/>
                <a:gd name="csY33" fmla="*/ 95852 h 189258"/>
                <a:gd name="csX34" fmla="*/ 196072 w 240182"/>
                <a:gd name="csY34" fmla="*/ 97222 h 189258"/>
                <a:gd name="csX35" fmla="*/ 199666 w 240182"/>
                <a:gd name="csY35" fmla="*/ 98022 h 189258"/>
                <a:gd name="csX36" fmla="*/ 202344 w 240182"/>
                <a:gd name="csY36" fmla="*/ 98368 h 189258"/>
                <a:gd name="csX37" fmla="*/ 204168 w 240182"/>
                <a:gd name="csY37" fmla="*/ 98745 h 189258"/>
                <a:gd name="csX38" fmla="*/ 205576 w 240182"/>
                <a:gd name="csY38" fmla="*/ 99161 h 189258"/>
                <a:gd name="csX39" fmla="*/ 210678 w 240182"/>
                <a:gd name="csY39" fmla="*/ 102653 h 189258"/>
                <a:gd name="csX40" fmla="*/ 212310 w 240182"/>
                <a:gd name="csY40" fmla="*/ 104276 h 189258"/>
                <a:gd name="csX41" fmla="*/ 213225 w 240182"/>
                <a:gd name="csY41" fmla="*/ 105715 h 189258"/>
                <a:gd name="csX42" fmla="*/ 213441 w 240182"/>
                <a:gd name="csY42" fmla="*/ 107246 h 189258"/>
                <a:gd name="csX43" fmla="*/ 214172 w 240182"/>
                <a:gd name="csY43" fmla="*/ 108792 h 189258"/>
                <a:gd name="csX44" fmla="*/ 217119 w 240182"/>
                <a:gd name="csY44" fmla="*/ 111846 h 189258"/>
                <a:gd name="csX45" fmla="*/ 218820 w 240182"/>
                <a:gd name="csY45" fmla="*/ 113608 h 189258"/>
                <a:gd name="csX46" fmla="*/ 223245 w 240182"/>
                <a:gd name="csY46" fmla="*/ 115869 h 189258"/>
                <a:gd name="csX47" fmla="*/ 224946 w 240182"/>
                <a:gd name="csY47" fmla="*/ 118431 h 189258"/>
                <a:gd name="csX48" fmla="*/ 226585 w 240182"/>
                <a:gd name="csY48" fmla="*/ 119670 h 189258"/>
                <a:gd name="csX49" fmla="*/ 228139 w 240182"/>
                <a:gd name="csY49" fmla="*/ 121008 h 189258"/>
                <a:gd name="csX50" fmla="*/ 228971 w 240182"/>
                <a:gd name="csY50" fmla="*/ 123001 h 189258"/>
                <a:gd name="csX51" fmla="*/ 230886 w 240182"/>
                <a:gd name="csY51" fmla="*/ 128778 h 189258"/>
                <a:gd name="csX52" fmla="*/ 232179 w 240182"/>
                <a:gd name="csY52" fmla="*/ 131809 h 189258"/>
                <a:gd name="csX53" fmla="*/ 233503 w 240182"/>
                <a:gd name="csY53" fmla="*/ 134286 h 189258"/>
                <a:gd name="csX54" fmla="*/ 234026 w 240182"/>
                <a:gd name="csY54" fmla="*/ 138309 h 189258"/>
                <a:gd name="csX55" fmla="*/ 235073 w 240182"/>
                <a:gd name="csY55" fmla="*/ 140109 h 189258"/>
                <a:gd name="csX56" fmla="*/ 236150 w 240182"/>
                <a:gd name="csY56" fmla="*/ 142302 h 189258"/>
                <a:gd name="csX57" fmla="*/ 237936 w 240182"/>
                <a:gd name="csY57" fmla="*/ 144287 h 189258"/>
                <a:gd name="csX58" fmla="*/ 239836 w 240182"/>
                <a:gd name="csY58" fmla="*/ 145794 h 189258"/>
                <a:gd name="csX59" fmla="*/ 240183 w 240182"/>
                <a:gd name="csY59" fmla="*/ 146202 h 189258"/>
                <a:gd name="csX60" fmla="*/ 236212 w 240182"/>
                <a:gd name="csY60" fmla="*/ 150087 h 189258"/>
                <a:gd name="csX61" fmla="*/ 231756 w 240182"/>
                <a:gd name="csY61" fmla="*/ 154441 h 189258"/>
                <a:gd name="csX62" fmla="*/ 226608 w 240182"/>
                <a:gd name="csY62" fmla="*/ 159488 h 189258"/>
                <a:gd name="csX63" fmla="*/ 220998 w 240182"/>
                <a:gd name="csY63" fmla="*/ 164965 h 189258"/>
                <a:gd name="csX64" fmla="*/ 216604 w 240182"/>
                <a:gd name="csY64" fmla="*/ 169304 h 189258"/>
                <a:gd name="csX65" fmla="*/ 212272 w 240182"/>
                <a:gd name="csY65" fmla="*/ 173581 h 189258"/>
                <a:gd name="csX66" fmla="*/ 207208 w 240182"/>
                <a:gd name="csY66" fmla="*/ 178635 h 189258"/>
                <a:gd name="csX67" fmla="*/ 203468 w 240182"/>
                <a:gd name="csY67" fmla="*/ 182366 h 189258"/>
                <a:gd name="csX68" fmla="*/ 202844 w 240182"/>
                <a:gd name="csY68" fmla="*/ 182889 h 189258"/>
                <a:gd name="csX69" fmla="*/ 201759 w 240182"/>
                <a:gd name="csY69" fmla="*/ 183582 h 189258"/>
                <a:gd name="csX70" fmla="*/ 198196 w 240182"/>
                <a:gd name="csY70" fmla="*/ 183597 h 189258"/>
                <a:gd name="csX71" fmla="*/ 194518 w 240182"/>
                <a:gd name="csY71" fmla="*/ 183158 h 189258"/>
                <a:gd name="csX72" fmla="*/ 191132 w 240182"/>
                <a:gd name="csY72" fmla="*/ 180889 h 189258"/>
                <a:gd name="csX73" fmla="*/ 187692 w 240182"/>
                <a:gd name="csY73" fmla="*/ 182651 h 189258"/>
                <a:gd name="csX74" fmla="*/ 185514 w 240182"/>
                <a:gd name="csY74" fmla="*/ 183205 h 189258"/>
                <a:gd name="csX75" fmla="*/ 184213 w 240182"/>
                <a:gd name="csY75" fmla="*/ 183405 h 189258"/>
                <a:gd name="csX76" fmla="*/ 181143 w 240182"/>
                <a:gd name="csY76" fmla="*/ 183689 h 189258"/>
                <a:gd name="csX77" fmla="*/ 176842 w 240182"/>
                <a:gd name="csY77" fmla="*/ 184635 h 189258"/>
                <a:gd name="csX78" fmla="*/ 174894 w 240182"/>
                <a:gd name="csY78" fmla="*/ 185812 h 189258"/>
                <a:gd name="csX79" fmla="*/ 173840 w 240182"/>
                <a:gd name="csY79" fmla="*/ 186743 h 189258"/>
                <a:gd name="csX80" fmla="*/ 172970 w 240182"/>
                <a:gd name="csY80" fmla="*/ 188459 h 189258"/>
                <a:gd name="csX81" fmla="*/ 172532 w 240182"/>
                <a:gd name="csY81" fmla="*/ 188636 h 189258"/>
                <a:gd name="csX82" fmla="*/ 171739 w 240182"/>
                <a:gd name="csY82" fmla="*/ 188436 h 189258"/>
                <a:gd name="csX83" fmla="*/ 170639 w 240182"/>
                <a:gd name="csY83" fmla="*/ 187743 h 189258"/>
                <a:gd name="csX84" fmla="*/ 168338 w 240182"/>
                <a:gd name="csY84" fmla="*/ 186751 h 189258"/>
                <a:gd name="csX85" fmla="*/ 167176 w 240182"/>
                <a:gd name="csY85" fmla="*/ 184566 h 189258"/>
                <a:gd name="csX86" fmla="*/ 166114 w 240182"/>
                <a:gd name="csY86" fmla="*/ 183251 h 189258"/>
                <a:gd name="csX87" fmla="*/ 165229 w 240182"/>
                <a:gd name="csY87" fmla="*/ 182558 h 189258"/>
                <a:gd name="csX88" fmla="*/ 161581 w 240182"/>
                <a:gd name="csY88" fmla="*/ 184735 h 189258"/>
                <a:gd name="csX89" fmla="*/ 159812 w 240182"/>
                <a:gd name="csY89" fmla="*/ 185243 h 189258"/>
                <a:gd name="csX90" fmla="*/ 158365 w 240182"/>
                <a:gd name="csY90" fmla="*/ 185181 h 189258"/>
                <a:gd name="csX91" fmla="*/ 155718 w 240182"/>
                <a:gd name="csY91" fmla="*/ 183958 h 189258"/>
                <a:gd name="csX92" fmla="*/ 152793 w 240182"/>
                <a:gd name="csY92" fmla="*/ 182912 h 189258"/>
                <a:gd name="csX93" fmla="*/ 151285 w 240182"/>
                <a:gd name="csY93" fmla="*/ 182920 h 189258"/>
                <a:gd name="csX94" fmla="*/ 149030 w 240182"/>
                <a:gd name="csY94" fmla="*/ 184228 h 189258"/>
                <a:gd name="csX95" fmla="*/ 146468 w 240182"/>
                <a:gd name="csY95" fmla="*/ 186182 h 189258"/>
                <a:gd name="csX96" fmla="*/ 145151 w 240182"/>
                <a:gd name="csY96" fmla="*/ 188113 h 189258"/>
                <a:gd name="csX97" fmla="*/ 144513 w 240182"/>
                <a:gd name="csY97" fmla="*/ 189259 h 189258"/>
                <a:gd name="csX98" fmla="*/ 144043 w 240182"/>
                <a:gd name="csY98" fmla="*/ 188343 h 189258"/>
                <a:gd name="csX99" fmla="*/ 143612 w 240182"/>
                <a:gd name="csY99" fmla="*/ 187489 h 189258"/>
                <a:gd name="csX100" fmla="*/ 142750 w 240182"/>
                <a:gd name="csY100" fmla="*/ 186397 h 189258"/>
                <a:gd name="csX101" fmla="*/ 141512 w 240182"/>
                <a:gd name="csY101" fmla="*/ 185966 h 189258"/>
                <a:gd name="csX102" fmla="*/ 140388 w 240182"/>
                <a:gd name="csY102" fmla="*/ 186182 h 189258"/>
                <a:gd name="csX103" fmla="*/ 139072 w 240182"/>
                <a:gd name="csY103" fmla="*/ 186397 h 189258"/>
                <a:gd name="csX104" fmla="*/ 138480 w 240182"/>
                <a:gd name="csY104" fmla="*/ 185774 h 189258"/>
                <a:gd name="csX105" fmla="*/ 138356 w 240182"/>
                <a:gd name="csY105" fmla="*/ 184274 h 189258"/>
                <a:gd name="csX106" fmla="*/ 137995 w 240182"/>
                <a:gd name="csY106" fmla="*/ 182889 h 189258"/>
                <a:gd name="csX107" fmla="*/ 137379 w 240182"/>
                <a:gd name="csY107" fmla="*/ 181851 h 189258"/>
                <a:gd name="csX108" fmla="*/ 135486 w 240182"/>
                <a:gd name="csY108" fmla="*/ 180812 h 189258"/>
                <a:gd name="csX109" fmla="*/ 130607 w 240182"/>
                <a:gd name="csY109" fmla="*/ 178704 h 189258"/>
                <a:gd name="csX110" fmla="*/ 126860 w 240182"/>
                <a:gd name="csY110" fmla="*/ 174496 h 189258"/>
                <a:gd name="csX111" fmla="*/ 124974 w 240182"/>
                <a:gd name="csY111" fmla="*/ 172542 h 189258"/>
                <a:gd name="csX112" fmla="*/ 123597 w 240182"/>
                <a:gd name="csY112" fmla="*/ 171281 h 189258"/>
                <a:gd name="csX113" fmla="*/ 121642 w 240182"/>
                <a:gd name="csY113" fmla="*/ 167973 h 189258"/>
                <a:gd name="csX114" fmla="*/ 119418 w 240182"/>
                <a:gd name="csY114" fmla="*/ 165696 h 189258"/>
                <a:gd name="csX115" fmla="*/ 116725 w 240182"/>
                <a:gd name="csY115" fmla="*/ 164634 h 189258"/>
                <a:gd name="csX116" fmla="*/ 114947 w 240182"/>
                <a:gd name="csY116" fmla="*/ 165157 h 189258"/>
                <a:gd name="csX117" fmla="*/ 113116 w 240182"/>
                <a:gd name="csY117" fmla="*/ 167596 h 189258"/>
                <a:gd name="csX118" fmla="*/ 109660 w 240182"/>
                <a:gd name="csY118" fmla="*/ 169888 h 189258"/>
                <a:gd name="csX119" fmla="*/ 108075 w 240182"/>
                <a:gd name="csY119" fmla="*/ 169965 h 189258"/>
                <a:gd name="csX120" fmla="*/ 106043 w 240182"/>
                <a:gd name="csY120" fmla="*/ 168727 h 189258"/>
                <a:gd name="csX121" fmla="*/ 103488 w 240182"/>
                <a:gd name="csY121" fmla="*/ 167842 h 189258"/>
                <a:gd name="csX122" fmla="*/ 98910 w 240182"/>
                <a:gd name="csY122" fmla="*/ 167457 h 189258"/>
                <a:gd name="csX123" fmla="*/ 97016 w 240182"/>
                <a:gd name="csY123" fmla="*/ 168542 h 189258"/>
                <a:gd name="csX124" fmla="*/ 94539 w 240182"/>
                <a:gd name="csY124" fmla="*/ 170296 h 189258"/>
                <a:gd name="csX125" fmla="*/ 92438 w 240182"/>
                <a:gd name="csY125" fmla="*/ 171342 h 189258"/>
                <a:gd name="csX126" fmla="*/ 91137 w 240182"/>
                <a:gd name="csY126" fmla="*/ 171465 h 189258"/>
                <a:gd name="csX127" fmla="*/ 89921 w 240182"/>
                <a:gd name="csY127" fmla="*/ 171042 h 189258"/>
                <a:gd name="csX128" fmla="*/ 88544 w 240182"/>
                <a:gd name="csY128" fmla="*/ 170819 h 189258"/>
                <a:gd name="csX129" fmla="*/ 87351 w 240182"/>
                <a:gd name="csY129" fmla="*/ 170781 h 189258"/>
                <a:gd name="csX130" fmla="*/ 84904 w 240182"/>
                <a:gd name="csY130" fmla="*/ 169181 h 189258"/>
                <a:gd name="csX131" fmla="*/ 83634 w 240182"/>
                <a:gd name="csY131" fmla="*/ 168003 h 189258"/>
                <a:gd name="csX132" fmla="*/ 82788 w 240182"/>
                <a:gd name="csY132" fmla="*/ 166873 h 189258"/>
                <a:gd name="csX133" fmla="*/ 81402 w 240182"/>
                <a:gd name="csY133" fmla="*/ 166103 h 189258"/>
                <a:gd name="csX134" fmla="*/ 79787 w 240182"/>
                <a:gd name="csY134" fmla="*/ 165457 h 189258"/>
                <a:gd name="csX135" fmla="*/ 78632 w 240182"/>
                <a:gd name="csY135" fmla="*/ 164450 h 189258"/>
                <a:gd name="csX136" fmla="*/ 78055 w 240182"/>
                <a:gd name="csY136" fmla="*/ 163188 h 189258"/>
                <a:gd name="csX137" fmla="*/ 77139 w 240182"/>
                <a:gd name="csY137" fmla="*/ 161572 h 189258"/>
                <a:gd name="csX138" fmla="*/ 75954 w 240182"/>
                <a:gd name="csY138" fmla="*/ 160118 h 189258"/>
                <a:gd name="csX139" fmla="*/ 72214 w 240182"/>
                <a:gd name="csY139" fmla="*/ 157503 h 189258"/>
                <a:gd name="csX140" fmla="*/ 71098 w 240182"/>
                <a:gd name="csY140" fmla="*/ 155957 h 189258"/>
                <a:gd name="csX141" fmla="*/ 70313 w 240182"/>
                <a:gd name="csY141" fmla="*/ 154449 h 189258"/>
                <a:gd name="csX142" fmla="*/ 68790 w 240182"/>
                <a:gd name="csY142" fmla="*/ 152787 h 189258"/>
                <a:gd name="csX143" fmla="*/ 67151 w 240182"/>
                <a:gd name="csY143" fmla="*/ 150564 h 189258"/>
                <a:gd name="csX144" fmla="*/ 66627 w 240182"/>
                <a:gd name="csY144" fmla="*/ 147310 h 189258"/>
                <a:gd name="csX145" fmla="*/ 66558 w 240182"/>
                <a:gd name="csY145" fmla="*/ 144687 h 189258"/>
                <a:gd name="csX146" fmla="*/ 66212 w 240182"/>
                <a:gd name="csY146" fmla="*/ 143471 h 189258"/>
                <a:gd name="csX147" fmla="*/ 65519 w 240182"/>
                <a:gd name="csY147" fmla="*/ 142256 h 189258"/>
                <a:gd name="csX148" fmla="*/ 64711 w 240182"/>
                <a:gd name="csY148" fmla="*/ 141225 h 189258"/>
                <a:gd name="csX149" fmla="*/ 63410 w 240182"/>
                <a:gd name="csY149" fmla="*/ 140071 h 189258"/>
                <a:gd name="csX150" fmla="*/ 60363 w 240182"/>
                <a:gd name="csY150" fmla="*/ 138386 h 189258"/>
                <a:gd name="csX151" fmla="*/ 57208 w 240182"/>
                <a:gd name="csY151" fmla="*/ 136432 h 189258"/>
                <a:gd name="csX152" fmla="*/ 55700 w 240182"/>
                <a:gd name="csY152" fmla="*/ 135294 h 189258"/>
                <a:gd name="csX153" fmla="*/ 52829 w 240182"/>
                <a:gd name="csY153" fmla="*/ 134878 h 189258"/>
                <a:gd name="csX154" fmla="*/ 51113 w 240182"/>
                <a:gd name="csY154" fmla="*/ 133763 h 189258"/>
                <a:gd name="csX155" fmla="*/ 49674 w 240182"/>
                <a:gd name="csY155" fmla="*/ 131309 h 189258"/>
                <a:gd name="csX156" fmla="*/ 49097 w 240182"/>
                <a:gd name="csY156" fmla="*/ 129347 h 189258"/>
                <a:gd name="csX157" fmla="*/ 47643 w 240182"/>
                <a:gd name="csY157" fmla="*/ 127816 h 189258"/>
                <a:gd name="csX158" fmla="*/ 47020 w 240182"/>
                <a:gd name="csY158" fmla="*/ 126709 h 189258"/>
                <a:gd name="csX159" fmla="*/ 46673 w 240182"/>
                <a:gd name="csY159" fmla="*/ 125431 h 189258"/>
                <a:gd name="csX160" fmla="*/ 47827 w 240182"/>
                <a:gd name="csY160" fmla="*/ 121546 h 189258"/>
                <a:gd name="csX161" fmla="*/ 46157 w 240182"/>
                <a:gd name="csY161" fmla="*/ 120170 h 189258"/>
                <a:gd name="csX162" fmla="*/ 43672 w 240182"/>
                <a:gd name="csY162" fmla="*/ 118385 h 189258"/>
                <a:gd name="csX163" fmla="*/ 41886 w 240182"/>
                <a:gd name="csY163" fmla="*/ 116431 h 189258"/>
                <a:gd name="csX164" fmla="*/ 40801 w 240182"/>
                <a:gd name="csY164" fmla="*/ 114638 h 189258"/>
                <a:gd name="csX165" fmla="*/ 37608 w 240182"/>
                <a:gd name="csY165" fmla="*/ 112269 h 189258"/>
                <a:gd name="csX166" fmla="*/ 30651 w 240182"/>
                <a:gd name="csY166" fmla="*/ 108723 h 189258"/>
                <a:gd name="csX167" fmla="*/ 26634 w 240182"/>
                <a:gd name="csY167" fmla="*/ 106461 h 189258"/>
                <a:gd name="csX168" fmla="*/ 24441 w 240182"/>
                <a:gd name="csY168" fmla="*/ 104430 h 189258"/>
                <a:gd name="csX169" fmla="*/ 22525 w 240182"/>
                <a:gd name="csY169" fmla="*/ 102438 h 189258"/>
                <a:gd name="csX170" fmla="*/ 22332 w 240182"/>
                <a:gd name="csY170" fmla="*/ 101622 h 189258"/>
                <a:gd name="csX171" fmla="*/ 23571 w 240182"/>
                <a:gd name="csY171" fmla="*/ 99637 h 189258"/>
                <a:gd name="csX172" fmla="*/ 23756 w 240182"/>
                <a:gd name="csY172" fmla="*/ 97999 h 189258"/>
                <a:gd name="csX173" fmla="*/ 22740 w 240182"/>
                <a:gd name="csY173" fmla="*/ 96199 h 189258"/>
                <a:gd name="csX174" fmla="*/ 18569 w 240182"/>
                <a:gd name="csY174" fmla="*/ 92798 h 189258"/>
                <a:gd name="csX175" fmla="*/ 15245 w 240182"/>
                <a:gd name="csY175" fmla="*/ 89060 h 189258"/>
                <a:gd name="csX176" fmla="*/ 12728 w 240182"/>
                <a:gd name="csY176" fmla="*/ 87890 h 189258"/>
                <a:gd name="csX177" fmla="*/ 6664 w 240182"/>
                <a:gd name="csY177" fmla="*/ 86852 h 189258"/>
                <a:gd name="csX178" fmla="*/ 4925 w 240182"/>
                <a:gd name="csY178" fmla="*/ 86436 h 189258"/>
                <a:gd name="csX179" fmla="*/ 3109 w 240182"/>
                <a:gd name="csY179" fmla="*/ 85721 h 189258"/>
                <a:gd name="csX180" fmla="*/ 1316 w 240182"/>
                <a:gd name="csY180" fmla="*/ 84036 h 189258"/>
                <a:gd name="csX181" fmla="*/ 708 w 240182"/>
                <a:gd name="csY181" fmla="*/ 82044 h 189258"/>
                <a:gd name="csX182" fmla="*/ 1585 w 240182"/>
                <a:gd name="csY182" fmla="*/ 78851 h 189258"/>
                <a:gd name="csX183" fmla="*/ 1023 w 240182"/>
                <a:gd name="csY183" fmla="*/ 77875 h 189258"/>
                <a:gd name="csX184" fmla="*/ 0 w 240182"/>
                <a:gd name="csY184" fmla="*/ 77605 h 189258"/>
                <a:gd name="csX185" fmla="*/ 0 w 240182"/>
                <a:gd name="csY185" fmla="*/ 77605 h 189258"/>
                <a:gd name="csX186" fmla="*/ 277 w 240182"/>
                <a:gd name="csY186" fmla="*/ 76944 h 189258"/>
                <a:gd name="csX187" fmla="*/ 1424 w 240182"/>
                <a:gd name="csY187" fmla="*/ 75390 h 189258"/>
                <a:gd name="csX188" fmla="*/ 3294 w 240182"/>
                <a:gd name="csY188" fmla="*/ 74382 h 189258"/>
                <a:gd name="csX189" fmla="*/ 8304 w 240182"/>
                <a:gd name="csY189" fmla="*/ 72805 h 189258"/>
                <a:gd name="csX190" fmla="*/ 8580 w 240182"/>
                <a:gd name="csY190" fmla="*/ 72197 h 189258"/>
                <a:gd name="csX191" fmla="*/ 8680 w 240182"/>
                <a:gd name="csY191" fmla="*/ 70205 h 189258"/>
                <a:gd name="csX192" fmla="*/ 9089 w 240182"/>
                <a:gd name="csY192" fmla="*/ 69228 h 189258"/>
                <a:gd name="csX193" fmla="*/ 10812 w 240182"/>
                <a:gd name="csY193" fmla="*/ 66458 h 189258"/>
                <a:gd name="csX194" fmla="*/ 11058 w 240182"/>
                <a:gd name="csY194" fmla="*/ 65358 h 189258"/>
                <a:gd name="csX195" fmla="*/ 11135 w 240182"/>
                <a:gd name="csY195" fmla="*/ 63004 h 189258"/>
                <a:gd name="csX196" fmla="*/ 11366 w 240182"/>
                <a:gd name="csY196" fmla="*/ 61889 h 189258"/>
                <a:gd name="csX197" fmla="*/ 11866 w 240182"/>
                <a:gd name="csY197" fmla="*/ 61097 h 189258"/>
                <a:gd name="csX198" fmla="*/ 13236 w 240182"/>
                <a:gd name="csY198" fmla="*/ 59727 h 189258"/>
                <a:gd name="csX199" fmla="*/ 13714 w 240182"/>
                <a:gd name="csY199" fmla="*/ 58889 h 189258"/>
                <a:gd name="csX200" fmla="*/ 13921 w 240182"/>
                <a:gd name="csY200" fmla="*/ 57081 h 189258"/>
                <a:gd name="csX201" fmla="*/ 13775 w 240182"/>
                <a:gd name="csY201" fmla="*/ 53511 h 189258"/>
                <a:gd name="csX202" fmla="*/ 14475 w 240182"/>
                <a:gd name="csY202" fmla="*/ 52096 h 189258"/>
                <a:gd name="csX203" fmla="*/ 17630 w 240182"/>
                <a:gd name="csY203" fmla="*/ 48849 h 189258"/>
                <a:gd name="csX204" fmla="*/ 18477 w 240182"/>
                <a:gd name="csY204" fmla="*/ 47396 h 189258"/>
                <a:gd name="csX205" fmla="*/ 18761 w 240182"/>
                <a:gd name="csY205" fmla="*/ 46095 h 189258"/>
                <a:gd name="csX206" fmla="*/ 18731 w 240182"/>
                <a:gd name="csY206" fmla="*/ 44772 h 189258"/>
                <a:gd name="csX207" fmla="*/ 18923 w 240182"/>
                <a:gd name="csY207" fmla="*/ 43464 h 189258"/>
                <a:gd name="csX208" fmla="*/ 19862 w 240182"/>
                <a:gd name="csY208" fmla="*/ 42203 h 189258"/>
                <a:gd name="csX209" fmla="*/ 20662 w 240182"/>
                <a:gd name="csY209" fmla="*/ 41810 h 189258"/>
                <a:gd name="csX210" fmla="*/ 22986 w 240182"/>
                <a:gd name="csY210" fmla="*/ 41410 h 189258"/>
                <a:gd name="csX211" fmla="*/ 24572 w 240182"/>
                <a:gd name="csY211" fmla="*/ 41664 h 189258"/>
                <a:gd name="csX212" fmla="*/ 35653 w 240182"/>
                <a:gd name="csY212" fmla="*/ 39441 h 189258"/>
                <a:gd name="csX213" fmla="*/ 36954 w 240182"/>
                <a:gd name="csY213" fmla="*/ 39741 h 189258"/>
                <a:gd name="csX214" fmla="*/ 37531 w 240182"/>
                <a:gd name="csY214" fmla="*/ 41057 h 189258"/>
                <a:gd name="csX215" fmla="*/ 37477 w 240182"/>
                <a:gd name="csY215" fmla="*/ 43164 h 189258"/>
                <a:gd name="csX216" fmla="*/ 37669 w 240182"/>
                <a:gd name="csY216" fmla="*/ 44187 h 189258"/>
                <a:gd name="csX217" fmla="*/ 38262 w 240182"/>
                <a:gd name="csY217" fmla="*/ 44911 h 189258"/>
                <a:gd name="csX218" fmla="*/ 40024 w 240182"/>
                <a:gd name="csY218" fmla="*/ 45911 h 189258"/>
                <a:gd name="csX219" fmla="*/ 41240 w 240182"/>
                <a:gd name="csY219" fmla="*/ 47588 h 189258"/>
                <a:gd name="csX220" fmla="*/ 41894 w 240182"/>
                <a:gd name="csY220" fmla="*/ 48203 h 189258"/>
                <a:gd name="csX221" fmla="*/ 43672 w 240182"/>
                <a:gd name="csY221" fmla="*/ 49350 h 189258"/>
                <a:gd name="csX222" fmla="*/ 51914 w 240182"/>
                <a:gd name="csY222" fmla="*/ 58919 h 189258"/>
                <a:gd name="csX223" fmla="*/ 54238 w 240182"/>
                <a:gd name="csY223" fmla="*/ 59827 h 189258"/>
                <a:gd name="csX224" fmla="*/ 56492 w 240182"/>
                <a:gd name="csY224" fmla="*/ 59496 h 189258"/>
                <a:gd name="csX225" fmla="*/ 60971 w 240182"/>
                <a:gd name="csY225" fmla="*/ 57512 h 189258"/>
                <a:gd name="csX226" fmla="*/ 63210 w 240182"/>
                <a:gd name="csY226" fmla="*/ 57012 h 189258"/>
                <a:gd name="csX227" fmla="*/ 78878 w 240182"/>
                <a:gd name="csY227" fmla="*/ 57573 h 189258"/>
                <a:gd name="csX228" fmla="*/ 80633 w 240182"/>
                <a:gd name="csY228" fmla="*/ 57273 h 189258"/>
                <a:gd name="csX229" fmla="*/ 80741 w 240182"/>
                <a:gd name="csY229" fmla="*/ 57319 h 189258"/>
                <a:gd name="csX230" fmla="*/ 83126 w 240182"/>
                <a:gd name="csY230" fmla="*/ 62120 h 189258"/>
                <a:gd name="csX231" fmla="*/ 84258 w 240182"/>
                <a:gd name="csY231" fmla="*/ 63212 h 189258"/>
                <a:gd name="csX232" fmla="*/ 101441 w 240182"/>
                <a:gd name="csY232" fmla="*/ 63266 h 189258"/>
                <a:gd name="csX233" fmla="*/ 101118 w 240182"/>
                <a:gd name="csY233" fmla="*/ 61896 h 189258"/>
                <a:gd name="csX234" fmla="*/ 101334 w 240182"/>
                <a:gd name="csY234" fmla="*/ 60373 h 189258"/>
                <a:gd name="csX235" fmla="*/ 103342 w 240182"/>
                <a:gd name="csY235" fmla="*/ 58412 h 189258"/>
                <a:gd name="csX236" fmla="*/ 104358 w 240182"/>
                <a:gd name="csY236" fmla="*/ 57435 h 189258"/>
                <a:gd name="csX237" fmla="*/ 104358 w 240182"/>
                <a:gd name="csY237" fmla="*/ 57442 h 189258"/>
                <a:gd name="csX238" fmla="*/ 104789 w 240182"/>
                <a:gd name="csY238" fmla="*/ 57088 h 189258"/>
                <a:gd name="csX239" fmla="*/ 107444 w 240182"/>
                <a:gd name="csY239" fmla="*/ 55681 h 189258"/>
                <a:gd name="csX240" fmla="*/ 110037 w 240182"/>
                <a:gd name="csY240" fmla="*/ 54742 h 189258"/>
                <a:gd name="csX241" fmla="*/ 115024 w 240182"/>
                <a:gd name="csY241" fmla="*/ 53642 h 189258"/>
                <a:gd name="csX242" fmla="*/ 116840 w 240182"/>
                <a:gd name="csY242" fmla="*/ 51904 h 189258"/>
                <a:gd name="csX243" fmla="*/ 117848 w 240182"/>
                <a:gd name="csY243" fmla="*/ 50319 h 189258"/>
                <a:gd name="csX244" fmla="*/ 117879 w 240182"/>
                <a:gd name="csY244" fmla="*/ 47188 h 189258"/>
                <a:gd name="csX245" fmla="*/ 118541 w 240182"/>
                <a:gd name="csY245" fmla="*/ 46672 h 189258"/>
                <a:gd name="csX246" fmla="*/ 119726 w 240182"/>
                <a:gd name="csY246" fmla="*/ 45949 h 189258"/>
                <a:gd name="csX247" fmla="*/ 125490 w 240182"/>
                <a:gd name="csY247" fmla="*/ 43149 h 189258"/>
                <a:gd name="csX248" fmla="*/ 126467 w 240182"/>
                <a:gd name="csY248" fmla="*/ 42557 h 189258"/>
                <a:gd name="csX249" fmla="*/ 136656 w 240182"/>
                <a:gd name="csY249" fmla="*/ 49057 h 189258"/>
                <a:gd name="csX250" fmla="*/ 142366 w 240182"/>
                <a:gd name="csY250" fmla="*/ 54204 h 189258"/>
                <a:gd name="csX251" fmla="*/ 142712 w 240182"/>
                <a:gd name="csY251" fmla="*/ 54458 h 189258"/>
                <a:gd name="csX252" fmla="*/ 143013 w 240182"/>
                <a:gd name="csY252" fmla="*/ 54550 h 189258"/>
                <a:gd name="csX253" fmla="*/ 143312 w 240182"/>
                <a:gd name="csY253" fmla="*/ 54373 h 189258"/>
                <a:gd name="csX254" fmla="*/ 143566 w 240182"/>
                <a:gd name="csY254" fmla="*/ 54134 h 189258"/>
                <a:gd name="csX255" fmla="*/ 143982 w 240182"/>
                <a:gd name="csY255" fmla="*/ 53981 h 189258"/>
                <a:gd name="csX256" fmla="*/ 144259 w 240182"/>
                <a:gd name="csY256" fmla="*/ 53911 h 189258"/>
                <a:gd name="csX257" fmla="*/ 146706 w 240182"/>
                <a:gd name="csY257" fmla="*/ 53842 h 189258"/>
                <a:gd name="csX258" fmla="*/ 151331 w 240182"/>
                <a:gd name="csY258" fmla="*/ 53588 h 189258"/>
                <a:gd name="csX259" fmla="*/ 152855 w 240182"/>
                <a:gd name="csY259" fmla="*/ 52973 h 189258"/>
                <a:gd name="csX260" fmla="*/ 162143 w 240182"/>
                <a:gd name="csY260" fmla="*/ 43780 h 189258"/>
                <a:gd name="csX261" fmla="*/ 164506 w 240182"/>
                <a:gd name="csY261" fmla="*/ 40849 h 189258"/>
                <a:gd name="csX262" fmla="*/ 165098 w 240182"/>
                <a:gd name="csY262" fmla="*/ 40249 h 189258"/>
                <a:gd name="csX263" fmla="*/ 166445 w 240182"/>
                <a:gd name="csY263" fmla="*/ 38164 h 189258"/>
                <a:gd name="csX264" fmla="*/ 167861 w 240182"/>
                <a:gd name="csY264" fmla="*/ 34564 h 189258"/>
                <a:gd name="csX265" fmla="*/ 168146 w 240182"/>
                <a:gd name="csY265" fmla="*/ 34156 h 189258"/>
                <a:gd name="csX266" fmla="*/ 178327 w 240182"/>
                <a:gd name="csY266" fmla="*/ 25525 h 189258"/>
                <a:gd name="csX267" fmla="*/ 178681 w 240182"/>
                <a:gd name="csY267" fmla="*/ 24840 h 189258"/>
                <a:gd name="csX268" fmla="*/ 178781 w 240182"/>
                <a:gd name="csY268" fmla="*/ 24294 h 189258"/>
                <a:gd name="csX269" fmla="*/ 177242 w 240182"/>
                <a:gd name="csY269" fmla="*/ 21386 h 189258"/>
                <a:gd name="csX270" fmla="*/ 176911 w 240182"/>
                <a:gd name="csY270" fmla="*/ 19909 h 189258"/>
                <a:gd name="csX271" fmla="*/ 176849 w 240182"/>
                <a:gd name="csY271" fmla="*/ 17632 h 189258"/>
                <a:gd name="csX272" fmla="*/ 177149 w 240182"/>
                <a:gd name="csY272" fmla="*/ 14093 h 189258"/>
                <a:gd name="csX273" fmla="*/ 177042 w 240182"/>
                <a:gd name="csY273" fmla="*/ 11855 h 189258"/>
                <a:gd name="csX274" fmla="*/ 177003 w 240182"/>
                <a:gd name="csY274" fmla="*/ 11593 h 189258"/>
                <a:gd name="csX275" fmla="*/ 176903 w 240182"/>
                <a:gd name="csY275" fmla="*/ 11247 h 189258"/>
                <a:gd name="csX276" fmla="*/ 176834 w 240182"/>
                <a:gd name="csY276" fmla="*/ 11116 h 189258"/>
                <a:gd name="csX277" fmla="*/ 171155 w 240182"/>
                <a:gd name="csY277" fmla="*/ 4747 h 189258"/>
                <a:gd name="csX278" fmla="*/ 185507 w 240182"/>
                <a:gd name="csY278" fmla="*/ 4685 h 189258"/>
                <a:gd name="csX279" fmla="*/ 185538 w 240182"/>
                <a:gd name="csY279" fmla="*/ 4154 h 189258"/>
                <a:gd name="csX280" fmla="*/ 185522 w 240182"/>
                <a:gd name="csY280" fmla="*/ 3877 h 189258"/>
                <a:gd name="csX281" fmla="*/ 185484 w 240182"/>
                <a:gd name="csY281" fmla="*/ 3623 h 189258"/>
                <a:gd name="csX282" fmla="*/ 185214 w 240182"/>
                <a:gd name="csY282" fmla="*/ 2862 h 189258"/>
                <a:gd name="csX283" fmla="*/ 185052 w 240182"/>
                <a:gd name="csY283" fmla="*/ 1839 h 189258"/>
                <a:gd name="csX284" fmla="*/ 185045 w 240182"/>
                <a:gd name="csY284" fmla="*/ 1562 h 189258"/>
                <a:gd name="csX285" fmla="*/ 185068 w 240182"/>
                <a:gd name="csY285" fmla="*/ 1277 h 189258"/>
                <a:gd name="csX286" fmla="*/ 185145 w 240182"/>
                <a:gd name="csY286" fmla="*/ 754 h 189258"/>
                <a:gd name="csX287" fmla="*/ 185152 w 240182"/>
                <a:gd name="csY287" fmla="*/ 469 h 189258"/>
                <a:gd name="csX288" fmla="*/ 185137 w 240182"/>
                <a:gd name="csY288" fmla="*/ 331 h 189258"/>
                <a:gd name="csX289" fmla="*/ 185114 w 240182"/>
                <a:gd name="csY289" fmla="*/ 208 h 189258"/>
                <a:gd name="csX290" fmla="*/ 185122 w 240182"/>
                <a:gd name="csY290" fmla="*/ 92 h 189258"/>
                <a:gd name="csX291" fmla="*/ 185183 w 240182"/>
                <a:gd name="csY291" fmla="*/ 0 h 189258"/>
                <a:gd name="csX292" fmla="*/ 195495 w 240182"/>
                <a:gd name="csY292" fmla="*/ 131 h 189258"/>
                <a:gd name="csX293" fmla="*/ 195356 w 240182"/>
                <a:gd name="csY293" fmla="*/ 1939 h 189258"/>
                <a:gd name="csX294" fmla="*/ 194110 w 240182"/>
                <a:gd name="csY294" fmla="*/ 6177 h 189258"/>
                <a:gd name="csX295" fmla="*/ 194133 w 240182"/>
                <a:gd name="csY295" fmla="*/ 8716 h 189258"/>
                <a:gd name="csX296" fmla="*/ 193833 w 240182"/>
                <a:gd name="csY296" fmla="*/ 11624 h 189258"/>
                <a:gd name="csX297" fmla="*/ 193764 w 240182"/>
                <a:gd name="csY297" fmla="*/ 11855 h 189258"/>
                <a:gd name="csX298" fmla="*/ 193479 w 240182"/>
                <a:gd name="csY298" fmla="*/ 12486 h 189258"/>
                <a:gd name="csX299" fmla="*/ 193233 w 240182"/>
                <a:gd name="csY299" fmla="*/ 12839 h 189258"/>
                <a:gd name="csX300" fmla="*/ 192948 w 240182"/>
                <a:gd name="csY300" fmla="*/ 13185 h 189258"/>
                <a:gd name="csX301" fmla="*/ 192871 w 240182"/>
                <a:gd name="csY301" fmla="*/ 13316 h 189258"/>
                <a:gd name="csX302" fmla="*/ 192779 w 240182"/>
                <a:gd name="csY302" fmla="*/ 13532 h 189258"/>
                <a:gd name="csX303" fmla="*/ 192771 w 240182"/>
                <a:gd name="csY303" fmla="*/ 13847 h 189258"/>
                <a:gd name="csX304" fmla="*/ 194910 w 240182"/>
                <a:gd name="csY304" fmla="*/ 30063 h 189258"/>
                <a:gd name="csX305" fmla="*/ 194826 w 240182"/>
                <a:gd name="csY305" fmla="*/ 30471 h 189258"/>
                <a:gd name="csX306" fmla="*/ 194749 w 240182"/>
                <a:gd name="csY306" fmla="*/ 30733 h 189258"/>
                <a:gd name="csX307" fmla="*/ 194179 w 240182"/>
                <a:gd name="csY307" fmla="*/ 31748 h 189258"/>
                <a:gd name="csX308" fmla="*/ 194033 w 240182"/>
                <a:gd name="csY308" fmla="*/ 32079 h 189258"/>
                <a:gd name="csX309" fmla="*/ 194002 w 240182"/>
                <a:gd name="csY309" fmla="*/ 32333 h 189258"/>
                <a:gd name="csX310" fmla="*/ 194233 w 240182"/>
                <a:gd name="csY310" fmla="*/ 32510 h 189258"/>
                <a:gd name="csX311" fmla="*/ 198981 w 240182"/>
                <a:gd name="csY311" fmla="*/ 34264 h 189258"/>
                <a:gd name="csX312" fmla="*/ 199212 w 240182"/>
                <a:gd name="csY312" fmla="*/ 34372 h 189258"/>
                <a:gd name="csX313" fmla="*/ 199397 w 240182"/>
                <a:gd name="csY313" fmla="*/ 34510 h 189258"/>
                <a:gd name="csX314" fmla="*/ 201105 w 240182"/>
                <a:gd name="csY314" fmla="*/ 36595 h 189258"/>
                <a:gd name="csX315" fmla="*/ 210455 w 240182"/>
                <a:gd name="csY315" fmla="*/ 44264 h 189258"/>
                <a:gd name="csX316" fmla="*/ 210778 w 240182"/>
                <a:gd name="csY316" fmla="*/ 44649 h 189258"/>
                <a:gd name="csX317" fmla="*/ 211748 w 240182"/>
                <a:gd name="csY317" fmla="*/ 47057 h 189258"/>
                <a:gd name="csX318" fmla="*/ 211856 w 240182"/>
                <a:gd name="csY318" fmla="*/ 47426 h 189258"/>
                <a:gd name="csX319" fmla="*/ 211886 w 240182"/>
                <a:gd name="csY319" fmla="*/ 47996 h 189258"/>
                <a:gd name="csX320" fmla="*/ 211863 w 240182"/>
                <a:gd name="csY320" fmla="*/ 48442 h 189258"/>
                <a:gd name="csX321" fmla="*/ 211625 w 240182"/>
                <a:gd name="csY321" fmla="*/ 49888 h 189258"/>
                <a:gd name="csX322" fmla="*/ 211702 w 240182"/>
                <a:gd name="csY322" fmla="*/ 50534 h 189258"/>
                <a:gd name="csX323" fmla="*/ 211863 w 240182"/>
                <a:gd name="csY323" fmla="*/ 50965 h 189258"/>
                <a:gd name="csX324" fmla="*/ 211994 w 240182"/>
                <a:gd name="csY324" fmla="*/ 51465 h 189258"/>
                <a:gd name="csX325" fmla="*/ 211994 w 240182"/>
                <a:gd name="csY325" fmla="*/ 51611 h 189258"/>
                <a:gd name="csX326" fmla="*/ 211979 w 240182"/>
                <a:gd name="csY326" fmla="*/ 51742 h 1892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</a:cxnLst>
              <a:rect l="l" t="t" r="r" b="b"/>
              <a:pathLst>
                <a:path w="240182" h="189258">
                  <a:moveTo>
                    <a:pt x="211909" y="51973"/>
                  </a:moveTo>
                  <a:lnTo>
                    <a:pt x="210517" y="54750"/>
                  </a:lnTo>
                  <a:lnTo>
                    <a:pt x="210071" y="56727"/>
                  </a:lnTo>
                  <a:lnTo>
                    <a:pt x="209932" y="58388"/>
                  </a:lnTo>
                  <a:lnTo>
                    <a:pt x="210017" y="59350"/>
                  </a:lnTo>
                  <a:lnTo>
                    <a:pt x="210171" y="59966"/>
                  </a:lnTo>
                  <a:lnTo>
                    <a:pt x="210240" y="60112"/>
                  </a:lnTo>
                  <a:lnTo>
                    <a:pt x="210301" y="60212"/>
                  </a:lnTo>
                  <a:lnTo>
                    <a:pt x="210363" y="60281"/>
                  </a:lnTo>
                  <a:lnTo>
                    <a:pt x="210432" y="60304"/>
                  </a:lnTo>
                  <a:lnTo>
                    <a:pt x="214449" y="60319"/>
                  </a:lnTo>
                  <a:lnTo>
                    <a:pt x="214472" y="60319"/>
                  </a:lnTo>
                  <a:lnTo>
                    <a:pt x="214472" y="60319"/>
                  </a:lnTo>
                  <a:lnTo>
                    <a:pt x="214449" y="61204"/>
                  </a:lnTo>
                  <a:lnTo>
                    <a:pt x="214611" y="65604"/>
                  </a:lnTo>
                  <a:lnTo>
                    <a:pt x="214749" y="69451"/>
                  </a:lnTo>
                  <a:lnTo>
                    <a:pt x="214980" y="75736"/>
                  </a:lnTo>
                  <a:lnTo>
                    <a:pt x="214988" y="77374"/>
                  </a:lnTo>
                  <a:lnTo>
                    <a:pt x="214834" y="79413"/>
                  </a:lnTo>
                  <a:lnTo>
                    <a:pt x="214357" y="80221"/>
                  </a:lnTo>
                  <a:lnTo>
                    <a:pt x="213218" y="81375"/>
                  </a:lnTo>
                  <a:lnTo>
                    <a:pt x="211779" y="82429"/>
                  </a:lnTo>
                  <a:lnTo>
                    <a:pt x="208147" y="82698"/>
                  </a:lnTo>
                  <a:lnTo>
                    <a:pt x="205114" y="82659"/>
                  </a:lnTo>
                  <a:lnTo>
                    <a:pt x="202967" y="82429"/>
                  </a:lnTo>
                  <a:lnTo>
                    <a:pt x="200028" y="82336"/>
                  </a:lnTo>
                  <a:lnTo>
                    <a:pt x="197265" y="82559"/>
                  </a:lnTo>
                  <a:lnTo>
                    <a:pt x="196249" y="83452"/>
                  </a:lnTo>
                  <a:lnTo>
                    <a:pt x="194757" y="86598"/>
                  </a:lnTo>
                  <a:lnTo>
                    <a:pt x="192602" y="91160"/>
                  </a:lnTo>
                  <a:lnTo>
                    <a:pt x="191463" y="93091"/>
                  </a:lnTo>
                  <a:lnTo>
                    <a:pt x="191171" y="94214"/>
                  </a:lnTo>
                  <a:lnTo>
                    <a:pt x="191509" y="94883"/>
                  </a:lnTo>
                  <a:lnTo>
                    <a:pt x="192933" y="95852"/>
                  </a:lnTo>
                  <a:lnTo>
                    <a:pt x="196072" y="97222"/>
                  </a:lnTo>
                  <a:lnTo>
                    <a:pt x="199666" y="98022"/>
                  </a:lnTo>
                  <a:lnTo>
                    <a:pt x="202344" y="98368"/>
                  </a:lnTo>
                  <a:lnTo>
                    <a:pt x="204168" y="98745"/>
                  </a:lnTo>
                  <a:lnTo>
                    <a:pt x="205576" y="99161"/>
                  </a:lnTo>
                  <a:lnTo>
                    <a:pt x="210678" y="102653"/>
                  </a:lnTo>
                  <a:lnTo>
                    <a:pt x="212310" y="104276"/>
                  </a:lnTo>
                  <a:lnTo>
                    <a:pt x="213225" y="105715"/>
                  </a:lnTo>
                  <a:lnTo>
                    <a:pt x="213441" y="107246"/>
                  </a:lnTo>
                  <a:lnTo>
                    <a:pt x="214172" y="108792"/>
                  </a:lnTo>
                  <a:lnTo>
                    <a:pt x="217119" y="111846"/>
                  </a:lnTo>
                  <a:lnTo>
                    <a:pt x="218820" y="113608"/>
                  </a:lnTo>
                  <a:lnTo>
                    <a:pt x="223245" y="115869"/>
                  </a:lnTo>
                  <a:lnTo>
                    <a:pt x="224946" y="118431"/>
                  </a:lnTo>
                  <a:lnTo>
                    <a:pt x="226585" y="119670"/>
                  </a:lnTo>
                  <a:lnTo>
                    <a:pt x="228139" y="121008"/>
                  </a:lnTo>
                  <a:lnTo>
                    <a:pt x="228971" y="123001"/>
                  </a:lnTo>
                  <a:lnTo>
                    <a:pt x="230886" y="128778"/>
                  </a:lnTo>
                  <a:lnTo>
                    <a:pt x="232179" y="131809"/>
                  </a:lnTo>
                  <a:lnTo>
                    <a:pt x="233503" y="134286"/>
                  </a:lnTo>
                  <a:lnTo>
                    <a:pt x="234026" y="138309"/>
                  </a:lnTo>
                  <a:lnTo>
                    <a:pt x="235073" y="140109"/>
                  </a:lnTo>
                  <a:lnTo>
                    <a:pt x="236150" y="142302"/>
                  </a:lnTo>
                  <a:lnTo>
                    <a:pt x="237936" y="144287"/>
                  </a:lnTo>
                  <a:lnTo>
                    <a:pt x="239836" y="145794"/>
                  </a:lnTo>
                  <a:lnTo>
                    <a:pt x="240183" y="146202"/>
                  </a:lnTo>
                  <a:lnTo>
                    <a:pt x="236212" y="150087"/>
                  </a:lnTo>
                  <a:lnTo>
                    <a:pt x="231756" y="154441"/>
                  </a:lnTo>
                  <a:lnTo>
                    <a:pt x="226608" y="159488"/>
                  </a:lnTo>
                  <a:lnTo>
                    <a:pt x="220998" y="164965"/>
                  </a:lnTo>
                  <a:lnTo>
                    <a:pt x="216604" y="169304"/>
                  </a:lnTo>
                  <a:lnTo>
                    <a:pt x="212272" y="173581"/>
                  </a:lnTo>
                  <a:lnTo>
                    <a:pt x="207208" y="178635"/>
                  </a:lnTo>
                  <a:lnTo>
                    <a:pt x="203468" y="182366"/>
                  </a:lnTo>
                  <a:lnTo>
                    <a:pt x="202844" y="182889"/>
                  </a:lnTo>
                  <a:lnTo>
                    <a:pt x="201759" y="183582"/>
                  </a:lnTo>
                  <a:lnTo>
                    <a:pt x="198196" y="183597"/>
                  </a:lnTo>
                  <a:lnTo>
                    <a:pt x="194518" y="183158"/>
                  </a:lnTo>
                  <a:lnTo>
                    <a:pt x="191132" y="180889"/>
                  </a:lnTo>
                  <a:lnTo>
                    <a:pt x="187692" y="182651"/>
                  </a:lnTo>
                  <a:lnTo>
                    <a:pt x="185514" y="183205"/>
                  </a:lnTo>
                  <a:lnTo>
                    <a:pt x="184213" y="183405"/>
                  </a:lnTo>
                  <a:lnTo>
                    <a:pt x="181143" y="183689"/>
                  </a:lnTo>
                  <a:lnTo>
                    <a:pt x="176842" y="184635"/>
                  </a:lnTo>
                  <a:lnTo>
                    <a:pt x="174894" y="185812"/>
                  </a:lnTo>
                  <a:lnTo>
                    <a:pt x="173840" y="186743"/>
                  </a:lnTo>
                  <a:lnTo>
                    <a:pt x="172970" y="188459"/>
                  </a:lnTo>
                  <a:lnTo>
                    <a:pt x="172532" y="188636"/>
                  </a:lnTo>
                  <a:lnTo>
                    <a:pt x="171739" y="188436"/>
                  </a:lnTo>
                  <a:lnTo>
                    <a:pt x="170639" y="187743"/>
                  </a:lnTo>
                  <a:lnTo>
                    <a:pt x="168338" y="186751"/>
                  </a:lnTo>
                  <a:lnTo>
                    <a:pt x="167176" y="184566"/>
                  </a:lnTo>
                  <a:lnTo>
                    <a:pt x="166114" y="183251"/>
                  </a:lnTo>
                  <a:lnTo>
                    <a:pt x="165229" y="182558"/>
                  </a:lnTo>
                  <a:lnTo>
                    <a:pt x="161581" y="184735"/>
                  </a:lnTo>
                  <a:lnTo>
                    <a:pt x="159812" y="185243"/>
                  </a:lnTo>
                  <a:lnTo>
                    <a:pt x="158365" y="185181"/>
                  </a:lnTo>
                  <a:lnTo>
                    <a:pt x="155718" y="183958"/>
                  </a:lnTo>
                  <a:lnTo>
                    <a:pt x="152793" y="182912"/>
                  </a:lnTo>
                  <a:lnTo>
                    <a:pt x="151285" y="182920"/>
                  </a:lnTo>
                  <a:lnTo>
                    <a:pt x="149030" y="184228"/>
                  </a:lnTo>
                  <a:lnTo>
                    <a:pt x="146468" y="186182"/>
                  </a:lnTo>
                  <a:lnTo>
                    <a:pt x="145151" y="188113"/>
                  </a:lnTo>
                  <a:lnTo>
                    <a:pt x="144513" y="189259"/>
                  </a:lnTo>
                  <a:lnTo>
                    <a:pt x="144043" y="188343"/>
                  </a:lnTo>
                  <a:lnTo>
                    <a:pt x="143612" y="187489"/>
                  </a:lnTo>
                  <a:lnTo>
                    <a:pt x="142750" y="186397"/>
                  </a:lnTo>
                  <a:lnTo>
                    <a:pt x="141512" y="185966"/>
                  </a:lnTo>
                  <a:lnTo>
                    <a:pt x="140388" y="186182"/>
                  </a:lnTo>
                  <a:lnTo>
                    <a:pt x="139072" y="186397"/>
                  </a:lnTo>
                  <a:lnTo>
                    <a:pt x="138480" y="185774"/>
                  </a:lnTo>
                  <a:lnTo>
                    <a:pt x="138356" y="184274"/>
                  </a:lnTo>
                  <a:lnTo>
                    <a:pt x="137995" y="182889"/>
                  </a:lnTo>
                  <a:lnTo>
                    <a:pt x="137379" y="181851"/>
                  </a:lnTo>
                  <a:lnTo>
                    <a:pt x="135486" y="180812"/>
                  </a:lnTo>
                  <a:lnTo>
                    <a:pt x="130607" y="178704"/>
                  </a:lnTo>
                  <a:lnTo>
                    <a:pt x="126860" y="174496"/>
                  </a:lnTo>
                  <a:lnTo>
                    <a:pt x="124974" y="172542"/>
                  </a:lnTo>
                  <a:lnTo>
                    <a:pt x="123597" y="171281"/>
                  </a:lnTo>
                  <a:lnTo>
                    <a:pt x="121642" y="167973"/>
                  </a:lnTo>
                  <a:lnTo>
                    <a:pt x="119418" y="165696"/>
                  </a:lnTo>
                  <a:lnTo>
                    <a:pt x="116725" y="164634"/>
                  </a:lnTo>
                  <a:lnTo>
                    <a:pt x="114947" y="165157"/>
                  </a:lnTo>
                  <a:lnTo>
                    <a:pt x="113116" y="167596"/>
                  </a:lnTo>
                  <a:lnTo>
                    <a:pt x="109660" y="169888"/>
                  </a:lnTo>
                  <a:lnTo>
                    <a:pt x="108075" y="169965"/>
                  </a:lnTo>
                  <a:lnTo>
                    <a:pt x="106043" y="168727"/>
                  </a:lnTo>
                  <a:lnTo>
                    <a:pt x="103488" y="167842"/>
                  </a:lnTo>
                  <a:lnTo>
                    <a:pt x="98910" y="167457"/>
                  </a:lnTo>
                  <a:lnTo>
                    <a:pt x="97016" y="168542"/>
                  </a:lnTo>
                  <a:lnTo>
                    <a:pt x="94539" y="170296"/>
                  </a:lnTo>
                  <a:lnTo>
                    <a:pt x="92438" y="171342"/>
                  </a:lnTo>
                  <a:lnTo>
                    <a:pt x="91137" y="171465"/>
                  </a:lnTo>
                  <a:lnTo>
                    <a:pt x="89921" y="171042"/>
                  </a:lnTo>
                  <a:lnTo>
                    <a:pt x="88544" y="170819"/>
                  </a:lnTo>
                  <a:lnTo>
                    <a:pt x="87351" y="170781"/>
                  </a:lnTo>
                  <a:lnTo>
                    <a:pt x="84904" y="169181"/>
                  </a:lnTo>
                  <a:lnTo>
                    <a:pt x="83634" y="168003"/>
                  </a:lnTo>
                  <a:lnTo>
                    <a:pt x="82788" y="166873"/>
                  </a:lnTo>
                  <a:lnTo>
                    <a:pt x="81402" y="166103"/>
                  </a:lnTo>
                  <a:lnTo>
                    <a:pt x="79787" y="165457"/>
                  </a:lnTo>
                  <a:lnTo>
                    <a:pt x="78632" y="164450"/>
                  </a:lnTo>
                  <a:lnTo>
                    <a:pt x="78055" y="163188"/>
                  </a:lnTo>
                  <a:lnTo>
                    <a:pt x="77139" y="161572"/>
                  </a:lnTo>
                  <a:lnTo>
                    <a:pt x="75954" y="160118"/>
                  </a:lnTo>
                  <a:lnTo>
                    <a:pt x="72214" y="157503"/>
                  </a:lnTo>
                  <a:lnTo>
                    <a:pt x="71098" y="155957"/>
                  </a:lnTo>
                  <a:lnTo>
                    <a:pt x="70313" y="154449"/>
                  </a:lnTo>
                  <a:lnTo>
                    <a:pt x="68790" y="152787"/>
                  </a:lnTo>
                  <a:lnTo>
                    <a:pt x="67151" y="150564"/>
                  </a:lnTo>
                  <a:lnTo>
                    <a:pt x="66627" y="147310"/>
                  </a:lnTo>
                  <a:lnTo>
                    <a:pt x="66558" y="144687"/>
                  </a:lnTo>
                  <a:lnTo>
                    <a:pt x="66212" y="143471"/>
                  </a:lnTo>
                  <a:lnTo>
                    <a:pt x="65519" y="142256"/>
                  </a:lnTo>
                  <a:lnTo>
                    <a:pt x="64711" y="141225"/>
                  </a:lnTo>
                  <a:lnTo>
                    <a:pt x="63410" y="140071"/>
                  </a:lnTo>
                  <a:lnTo>
                    <a:pt x="60363" y="138386"/>
                  </a:lnTo>
                  <a:lnTo>
                    <a:pt x="57208" y="136432"/>
                  </a:lnTo>
                  <a:lnTo>
                    <a:pt x="55700" y="135294"/>
                  </a:lnTo>
                  <a:lnTo>
                    <a:pt x="52829" y="134878"/>
                  </a:lnTo>
                  <a:lnTo>
                    <a:pt x="51113" y="133763"/>
                  </a:lnTo>
                  <a:lnTo>
                    <a:pt x="49674" y="131309"/>
                  </a:lnTo>
                  <a:lnTo>
                    <a:pt x="49097" y="129347"/>
                  </a:lnTo>
                  <a:lnTo>
                    <a:pt x="47643" y="127816"/>
                  </a:lnTo>
                  <a:lnTo>
                    <a:pt x="47020" y="126709"/>
                  </a:lnTo>
                  <a:lnTo>
                    <a:pt x="46673" y="125431"/>
                  </a:lnTo>
                  <a:lnTo>
                    <a:pt x="47827" y="121546"/>
                  </a:lnTo>
                  <a:lnTo>
                    <a:pt x="46157" y="120170"/>
                  </a:lnTo>
                  <a:lnTo>
                    <a:pt x="43672" y="118385"/>
                  </a:lnTo>
                  <a:lnTo>
                    <a:pt x="41886" y="116431"/>
                  </a:lnTo>
                  <a:lnTo>
                    <a:pt x="40801" y="114638"/>
                  </a:lnTo>
                  <a:lnTo>
                    <a:pt x="37608" y="112269"/>
                  </a:lnTo>
                  <a:lnTo>
                    <a:pt x="30651" y="108723"/>
                  </a:lnTo>
                  <a:lnTo>
                    <a:pt x="26634" y="106461"/>
                  </a:lnTo>
                  <a:lnTo>
                    <a:pt x="24441" y="104430"/>
                  </a:lnTo>
                  <a:lnTo>
                    <a:pt x="22525" y="102438"/>
                  </a:lnTo>
                  <a:lnTo>
                    <a:pt x="22332" y="101622"/>
                  </a:lnTo>
                  <a:lnTo>
                    <a:pt x="23571" y="99637"/>
                  </a:lnTo>
                  <a:lnTo>
                    <a:pt x="23756" y="97999"/>
                  </a:lnTo>
                  <a:lnTo>
                    <a:pt x="22740" y="96199"/>
                  </a:lnTo>
                  <a:lnTo>
                    <a:pt x="18569" y="92798"/>
                  </a:lnTo>
                  <a:lnTo>
                    <a:pt x="15245" y="89060"/>
                  </a:lnTo>
                  <a:lnTo>
                    <a:pt x="12728" y="87890"/>
                  </a:lnTo>
                  <a:lnTo>
                    <a:pt x="6664" y="86852"/>
                  </a:lnTo>
                  <a:lnTo>
                    <a:pt x="4925" y="86436"/>
                  </a:lnTo>
                  <a:lnTo>
                    <a:pt x="3109" y="85721"/>
                  </a:lnTo>
                  <a:lnTo>
                    <a:pt x="1316" y="84036"/>
                  </a:lnTo>
                  <a:lnTo>
                    <a:pt x="708" y="82044"/>
                  </a:lnTo>
                  <a:lnTo>
                    <a:pt x="1585" y="78851"/>
                  </a:lnTo>
                  <a:lnTo>
                    <a:pt x="1023" y="77875"/>
                  </a:lnTo>
                  <a:lnTo>
                    <a:pt x="0" y="77605"/>
                  </a:lnTo>
                  <a:lnTo>
                    <a:pt x="0" y="77605"/>
                  </a:lnTo>
                  <a:lnTo>
                    <a:pt x="277" y="76944"/>
                  </a:lnTo>
                  <a:lnTo>
                    <a:pt x="1424" y="75390"/>
                  </a:lnTo>
                  <a:lnTo>
                    <a:pt x="3294" y="74382"/>
                  </a:lnTo>
                  <a:lnTo>
                    <a:pt x="8304" y="72805"/>
                  </a:lnTo>
                  <a:lnTo>
                    <a:pt x="8580" y="72197"/>
                  </a:lnTo>
                  <a:lnTo>
                    <a:pt x="8680" y="70205"/>
                  </a:lnTo>
                  <a:lnTo>
                    <a:pt x="9089" y="69228"/>
                  </a:lnTo>
                  <a:lnTo>
                    <a:pt x="10812" y="66458"/>
                  </a:lnTo>
                  <a:lnTo>
                    <a:pt x="11058" y="65358"/>
                  </a:lnTo>
                  <a:lnTo>
                    <a:pt x="11135" y="63004"/>
                  </a:lnTo>
                  <a:lnTo>
                    <a:pt x="11366" y="61889"/>
                  </a:lnTo>
                  <a:lnTo>
                    <a:pt x="11866" y="61097"/>
                  </a:lnTo>
                  <a:lnTo>
                    <a:pt x="13236" y="59727"/>
                  </a:lnTo>
                  <a:lnTo>
                    <a:pt x="13714" y="58889"/>
                  </a:lnTo>
                  <a:lnTo>
                    <a:pt x="13921" y="57081"/>
                  </a:lnTo>
                  <a:lnTo>
                    <a:pt x="13775" y="53511"/>
                  </a:lnTo>
                  <a:lnTo>
                    <a:pt x="14475" y="52096"/>
                  </a:lnTo>
                  <a:lnTo>
                    <a:pt x="17630" y="48849"/>
                  </a:lnTo>
                  <a:lnTo>
                    <a:pt x="18477" y="47396"/>
                  </a:lnTo>
                  <a:lnTo>
                    <a:pt x="18761" y="46095"/>
                  </a:lnTo>
                  <a:lnTo>
                    <a:pt x="18731" y="44772"/>
                  </a:lnTo>
                  <a:lnTo>
                    <a:pt x="18923" y="43464"/>
                  </a:lnTo>
                  <a:lnTo>
                    <a:pt x="19862" y="42203"/>
                  </a:lnTo>
                  <a:lnTo>
                    <a:pt x="20662" y="41810"/>
                  </a:lnTo>
                  <a:lnTo>
                    <a:pt x="22986" y="41410"/>
                  </a:lnTo>
                  <a:lnTo>
                    <a:pt x="24572" y="41664"/>
                  </a:lnTo>
                  <a:lnTo>
                    <a:pt x="35653" y="39441"/>
                  </a:lnTo>
                  <a:lnTo>
                    <a:pt x="36954" y="39741"/>
                  </a:lnTo>
                  <a:lnTo>
                    <a:pt x="37531" y="41057"/>
                  </a:lnTo>
                  <a:lnTo>
                    <a:pt x="37477" y="43164"/>
                  </a:lnTo>
                  <a:lnTo>
                    <a:pt x="37669" y="44187"/>
                  </a:lnTo>
                  <a:lnTo>
                    <a:pt x="38262" y="44911"/>
                  </a:lnTo>
                  <a:lnTo>
                    <a:pt x="40024" y="45911"/>
                  </a:lnTo>
                  <a:lnTo>
                    <a:pt x="41240" y="47588"/>
                  </a:lnTo>
                  <a:lnTo>
                    <a:pt x="41894" y="48203"/>
                  </a:lnTo>
                  <a:lnTo>
                    <a:pt x="43672" y="49350"/>
                  </a:lnTo>
                  <a:lnTo>
                    <a:pt x="51914" y="58919"/>
                  </a:lnTo>
                  <a:lnTo>
                    <a:pt x="54238" y="59827"/>
                  </a:lnTo>
                  <a:lnTo>
                    <a:pt x="56492" y="59496"/>
                  </a:lnTo>
                  <a:lnTo>
                    <a:pt x="60971" y="57512"/>
                  </a:lnTo>
                  <a:lnTo>
                    <a:pt x="63210" y="57012"/>
                  </a:lnTo>
                  <a:lnTo>
                    <a:pt x="78878" y="57573"/>
                  </a:lnTo>
                  <a:lnTo>
                    <a:pt x="80633" y="57273"/>
                  </a:lnTo>
                  <a:lnTo>
                    <a:pt x="80741" y="57319"/>
                  </a:lnTo>
                  <a:lnTo>
                    <a:pt x="83126" y="62120"/>
                  </a:lnTo>
                  <a:lnTo>
                    <a:pt x="84258" y="63212"/>
                  </a:lnTo>
                  <a:lnTo>
                    <a:pt x="101441" y="63266"/>
                  </a:lnTo>
                  <a:lnTo>
                    <a:pt x="101118" y="61896"/>
                  </a:lnTo>
                  <a:lnTo>
                    <a:pt x="101334" y="60373"/>
                  </a:lnTo>
                  <a:lnTo>
                    <a:pt x="103342" y="58412"/>
                  </a:lnTo>
                  <a:lnTo>
                    <a:pt x="104358" y="57435"/>
                  </a:lnTo>
                  <a:lnTo>
                    <a:pt x="104358" y="57442"/>
                  </a:lnTo>
                  <a:lnTo>
                    <a:pt x="104789" y="57088"/>
                  </a:lnTo>
                  <a:lnTo>
                    <a:pt x="107444" y="55681"/>
                  </a:lnTo>
                  <a:lnTo>
                    <a:pt x="110037" y="54742"/>
                  </a:lnTo>
                  <a:lnTo>
                    <a:pt x="115024" y="53642"/>
                  </a:lnTo>
                  <a:lnTo>
                    <a:pt x="116840" y="51904"/>
                  </a:lnTo>
                  <a:lnTo>
                    <a:pt x="117848" y="50319"/>
                  </a:lnTo>
                  <a:lnTo>
                    <a:pt x="117879" y="47188"/>
                  </a:lnTo>
                  <a:lnTo>
                    <a:pt x="118541" y="46672"/>
                  </a:lnTo>
                  <a:lnTo>
                    <a:pt x="119726" y="45949"/>
                  </a:lnTo>
                  <a:lnTo>
                    <a:pt x="125490" y="43149"/>
                  </a:lnTo>
                  <a:lnTo>
                    <a:pt x="126467" y="42557"/>
                  </a:lnTo>
                  <a:lnTo>
                    <a:pt x="136656" y="49057"/>
                  </a:lnTo>
                  <a:lnTo>
                    <a:pt x="142366" y="54204"/>
                  </a:lnTo>
                  <a:lnTo>
                    <a:pt x="142712" y="54458"/>
                  </a:lnTo>
                  <a:lnTo>
                    <a:pt x="143013" y="54550"/>
                  </a:lnTo>
                  <a:lnTo>
                    <a:pt x="143312" y="54373"/>
                  </a:lnTo>
                  <a:lnTo>
                    <a:pt x="143566" y="54134"/>
                  </a:lnTo>
                  <a:lnTo>
                    <a:pt x="143982" y="53981"/>
                  </a:lnTo>
                  <a:lnTo>
                    <a:pt x="144259" y="53911"/>
                  </a:lnTo>
                  <a:lnTo>
                    <a:pt x="146706" y="53842"/>
                  </a:lnTo>
                  <a:lnTo>
                    <a:pt x="151331" y="53588"/>
                  </a:lnTo>
                  <a:lnTo>
                    <a:pt x="152855" y="52973"/>
                  </a:lnTo>
                  <a:lnTo>
                    <a:pt x="162143" y="43780"/>
                  </a:lnTo>
                  <a:lnTo>
                    <a:pt x="164506" y="40849"/>
                  </a:lnTo>
                  <a:lnTo>
                    <a:pt x="165098" y="40249"/>
                  </a:lnTo>
                  <a:lnTo>
                    <a:pt x="166445" y="38164"/>
                  </a:lnTo>
                  <a:lnTo>
                    <a:pt x="167861" y="34564"/>
                  </a:lnTo>
                  <a:lnTo>
                    <a:pt x="168146" y="34156"/>
                  </a:lnTo>
                  <a:lnTo>
                    <a:pt x="178327" y="25525"/>
                  </a:lnTo>
                  <a:lnTo>
                    <a:pt x="178681" y="24840"/>
                  </a:lnTo>
                  <a:lnTo>
                    <a:pt x="178781" y="24294"/>
                  </a:lnTo>
                  <a:lnTo>
                    <a:pt x="177242" y="21386"/>
                  </a:lnTo>
                  <a:lnTo>
                    <a:pt x="176911" y="19909"/>
                  </a:lnTo>
                  <a:lnTo>
                    <a:pt x="176849" y="17632"/>
                  </a:lnTo>
                  <a:lnTo>
                    <a:pt x="177149" y="14093"/>
                  </a:lnTo>
                  <a:lnTo>
                    <a:pt x="177042" y="11855"/>
                  </a:lnTo>
                  <a:lnTo>
                    <a:pt x="177003" y="11593"/>
                  </a:lnTo>
                  <a:lnTo>
                    <a:pt x="176903" y="11247"/>
                  </a:lnTo>
                  <a:lnTo>
                    <a:pt x="176834" y="11116"/>
                  </a:lnTo>
                  <a:lnTo>
                    <a:pt x="171155" y="4747"/>
                  </a:lnTo>
                  <a:lnTo>
                    <a:pt x="185507" y="4685"/>
                  </a:lnTo>
                  <a:lnTo>
                    <a:pt x="185538" y="4154"/>
                  </a:lnTo>
                  <a:lnTo>
                    <a:pt x="185522" y="3877"/>
                  </a:lnTo>
                  <a:lnTo>
                    <a:pt x="185484" y="3623"/>
                  </a:lnTo>
                  <a:lnTo>
                    <a:pt x="185214" y="2862"/>
                  </a:lnTo>
                  <a:lnTo>
                    <a:pt x="185052" y="1839"/>
                  </a:lnTo>
                  <a:lnTo>
                    <a:pt x="185045" y="1562"/>
                  </a:lnTo>
                  <a:lnTo>
                    <a:pt x="185068" y="1277"/>
                  </a:lnTo>
                  <a:lnTo>
                    <a:pt x="185145" y="754"/>
                  </a:lnTo>
                  <a:lnTo>
                    <a:pt x="185152" y="469"/>
                  </a:lnTo>
                  <a:lnTo>
                    <a:pt x="185137" y="331"/>
                  </a:lnTo>
                  <a:lnTo>
                    <a:pt x="185114" y="208"/>
                  </a:lnTo>
                  <a:lnTo>
                    <a:pt x="185122" y="92"/>
                  </a:lnTo>
                  <a:lnTo>
                    <a:pt x="185183" y="0"/>
                  </a:lnTo>
                  <a:lnTo>
                    <a:pt x="195495" y="131"/>
                  </a:lnTo>
                  <a:lnTo>
                    <a:pt x="195356" y="1939"/>
                  </a:lnTo>
                  <a:lnTo>
                    <a:pt x="194110" y="6177"/>
                  </a:lnTo>
                  <a:lnTo>
                    <a:pt x="194133" y="8716"/>
                  </a:lnTo>
                  <a:lnTo>
                    <a:pt x="193833" y="11624"/>
                  </a:lnTo>
                  <a:lnTo>
                    <a:pt x="193764" y="11855"/>
                  </a:lnTo>
                  <a:lnTo>
                    <a:pt x="193479" y="12486"/>
                  </a:lnTo>
                  <a:lnTo>
                    <a:pt x="193233" y="12839"/>
                  </a:lnTo>
                  <a:lnTo>
                    <a:pt x="192948" y="13185"/>
                  </a:lnTo>
                  <a:lnTo>
                    <a:pt x="192871" y="13316"/>
                  </a:lnTo>
                  <a:lnTo>
                    <a:pt x="192779" y="13532"/>
                  </a:lnTo>
                  <a:lnTo>
                    <a:pt x="192771" y="13847"/>
                  </a:lnTo>
                  <a:lnTo>
                    <a:pt x="194910" y="30063"/>
                  </a:lnTo>
                  <a:lnTo>
                    <a:pt x="194826" y="30471"/>
                  </a:lnTo>
                  <a:lnTo>
                    <a:pt x="194749" y="30733"/>
                  </a:lnTo>
                  <a:lnTo>
                    <a:pt x="194179" y="31748"/>
                  </a:lnTo>
                  <a:lnTo>
                    <a:pt x="194033" y="32079"/>
                  </a:lnTo>
                  <a:lnTo>
                    <a:pt x="194002" y="32333"/>
                  </a:lnTo>
                  <a:lnTo>
                    <a:pt x="194233" y="32510"/>
                  </a:lnTo>
                  <a:lnTo>
                    <a:pt x="198981" y="34264"/>
                  </a:lnTo>
                  <a:lnTo>
                    <a:pt x="199212" y="34372"/>
                  </a:lnTo>
                  <a:lnTo>
                    <a:pt x="199397" y="34510"/>
                  </a:lnTo>
                  <a:lnTo>
                    <a:pt x="201105" y="36595"/>
                  </a:lnTo>
                  <a:lnTo>
                    <a:pt x="210455" y="44264"/>
                  </a:lnTo>
                  <a:lnTo>
                    <a:pt x="210778" y="44649"/>
                  </a:lnTo>
                  <a:lnTo>
                    <a:pt x="211748" y="47057"/>
                  </a:lnTo>
                  <a:lnTo>
                    <a:pt x="211856" y="47426"/>
                  </a:lnTo>
                  <a:lnTo>
                    <a:pt x="211886" y="47996"/>
                  </a:lnTo>
                  <a:lnTo>
                    <a:pt x="211863" y="48442"/>
                  </a:lnTo>
                  <a:lnTo>
                    <a:pt x="211625" y="49888"/>
                  </a:lnTo>
                  <a:lnTo>
                    <a:pt x="211702" y="50534"/>
                  </a:lnTo>
                  <a:lnTo>
                    <a:pt x="211863" y="50965"/>
                  </a:lnTo>
                  <a:lnTo>
                    <a:pt x="211994" y="51465"/>
                  </a:lnTo>
                  <a:lnTo>
                    <a:pt x="211994" y="51611"/>
                  </a:lnTo>
                  <a:lnTo>
                    <a:pt x="211979" y="517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6" name="Serbest Form 215">
              <a:extLst>
                <a:ext uri="{FF2B5EF4-FFF2-40B4-BE49-F238E27FC236}">
                  <a16:creationId xmlns:a16="http://schemas.microsoft.com/office/drawing/2014/main" id="{23C001A6-374A-6671-7EED-ED15C2B0E49C}"/>
                </a:ext>
              </a:extLst>
            </p:cNvPr>
            <p:cNvSpPr/>
            <p:nvPr/>
          </p:nvSpPr>
          <p:spPr>
            <a:xfrm>
              <a:off x="8137622" y="6458429"/>
              <a:ext cx="21270" cy="35425"/>
            </a:xfrm>
            <a:custGeom>
              <a:avLst/>
              <a:gdLst>
                <a:gd name="csX0" fmla="*/ 20647 w 21270"/>
                <a:gd name="csY0" fmla="*/ 2823 h 35425"/>
                <a:gd name="csX1" fmla="*/ 19846 w 21270"/>
                <a:gd name="csY1" fmla="*/ 3385 h 35425"/>
                <a:gd name="csX2" fmla="*/ 18892 w 21270"/>
                <a:gd name="csY2" fmla="*/ 2908 h 35425"/>
                <a:gd name="csX3" fmla="*/ 18638 w 21270"/>
                <a:gd name="csY3" fmla="*/ 2054 h 35425"/>
                <a:gd name="csX4" fmla="*/ 19870 w 21270"/>
                <a:gd name="csY4" fmla="*/ 408 h 35425"/>
                <a:gd name="csX5" fmla="*/ 20454 w 21270"/>
                <a:gd name="csY5" fmla="*/ 0 h 35425"/>
                <a:gd name="csX6" fmla="*/ 20939 w 21270"/>
                <a:gd name="csY6" fmla="*/ 346 h 35425"/>
                <a:gd name="csX7" fmla="*/ 21232 w 21270"/>
                <a:gd name="csY7" fmla="*/ 800 h 35425"/>
                <a:gd name="csX8" fmla="*/ 21270 w 21270"/>
                <a:gd name="csY8" fmla="*/ 1462 h 35425"/>
                <a:gd name="csX9" fmla="*/ 20647 w 21270"/>
                <a:gd name="csY9" fmla="*/ 2823 h 35425"/>
                <a:gd name="csX10" fmla="*/ 4148 w 21270"/>
                <a:gd name="csY10" fmla="*/ 33856 h 35425"/>
                <a:gd name="csX11" fmla="*/ 1916 w 21270"/>
                <a:gd name="csY11" fmla="*/ 35426 h 35425"/>
                <a:gd name="csX12" fmla="*/ 1116 w 21270"/>
                <a:gd name="csY12" fmla="*/ 35018 h 35425"/>
                <a:gd name="csX13" fmla="*/ 623 w 21270"/>
                <a:gd name="csY13" fmla="*/ 33925 h 35425"/>
                <a:gd name="csX14" fmla="*/ 0 w 21270"/>
                <a:gd name="csY14" fmla="*/ 31564 h 35425"/>
                <a:gd name="csX15" fmla="*/ 200 w 21270"/>
                <a:gd name="csY15" fmla="*/ 30433 h 35425"/>
                <a:gd name="csX16" fmla="*/ 1208 w 21270"/>
                <a:gd name="csY16" fmla="*/ 29141 h 35425"/>
                <a:gd name="csX17" fmla="*/ 3401 w 21270"/>
                <a:gd name="csY17" fmla="*/ 27856 h 35425"/>
                <a:gd name="csX18" fmla="*/ 4717 w 21270"/>
                <a:gd name="csY18" fmla="*/ 27763 h 35425"/>
                <a:gd name="csX19" fmla="*/ 6072 w 21270"/>
                <a:gd name="csY19" fmla="*/ 29456 h 35425"/>
                <a:gd name="csX20" fmla="*/ 6079 w 21270"/>
                <a:gd name="csY20" fmla="*/ 31218 h 35425"/>
                <a:gd name="csX21" fmla="*/ 4148 w 21270"/>
                <a:gd name="csY21" fmla="*/ 33856 h 354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</a:cxnLst>
              <a:rect l="l" t="t" r="r" b="b"/>
              <a:pathLst>
                <a:path w="21270" h="35425">
                  <a:moveTo>
                    <a:pt x="20647" y="2823"/>
                  </a:moveTo>
                  <a:lnTo>
                    <a:pt x="19846" y="3385"/>
                  </a:lnTo>
                  <a:lnTo>
                    <a:pt x="18892" y="2908"/>
                  </a:lnTo>
                  <a:lnTo>
                    <a:pt x="18638" y="2054"/>
                  </a:lnTo>
                  <a:lnTo>
                    <a:pt x="19870" y="408"/>
                  </a:lnTo>
                  <a:lnTo>
                    <a:pt x="20454" y="0"/>
                  </a:lnTo>
                  <a:lnTo>
                    <a:pt x="20939" y="346"/>
                  </a:lnTo>
                  <a:lnTo>
                    <a:pt x="21232" y="800"/>
                  </a:lnTo>
                  <a:lnTo>
                    <a:pt x="21270" y="1462"/>
                  </a:lnTo>
                  <a:lnTo>
                    <a:pt x="20647" y="2823"/>
                  </a:lnTo>
                  <a:close/>
                  <a:moveTo>
                    <a:pt x="4148" y="33856"/>
                  </a:moveTo>
                  <a:lnTo>
                    <a:pt x="1916" y="35426"/>
                  </a:lnTo>
                  <a:lnTo>
                    <a:pt x="1116" y="35018"/>
                  </a:lnTo>
                  <a:lnTo>
                    <a:pt x="623" y="33925"/>
                  </a:lnTo>
                  <a:lnTo>
                    <a:pt x="0" y="31564"/>
                  </a:lnTo>
                  <a:lnTo>
                    <a:pt x="200" y="30433"/>
                  </a:lnTo>
                  <a:lnTo>
                    <a:pt x="1208" y="29141"/>
                  </a:lnTo>
                  <a:lnTo>
                    <a:pt x="3401" y="27856"/>
                  </a:lnTo>
                  <a:lnTo>
                    <a:pt x="4717" y="27763"/>
                  </a:lnTo>
                  <a:lnTo>
                    <a:pt x="6072" y="29456"/>
                  </a:lnTo>
                  <a:lnTo>
                    <a:pt x="6079" y="31218"/>
                  </a:lnTo>
                  <a:lnTo>
                    <a:pt x="4148" y="338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7" name="Serbest Form 216">
              <a:extLst>
                <a:ext uri="{FF2B5EF4-FFF2-40B4-BE49-F238E27FC236}">
                  <a16:creationId xmlns:a16="http://schemas.microsoft.com/office/drawing/2014/main" id="{91D39BB2-8B44-7738-8D38-61E362F167B4}"/>
                </a:ext>
              </a:extLst>
            </p:cNvPr>
            <p:cNvSpPr/>
            <p:nvPr/>
          </p:nvSpPr>
          <p:spPr>
            <a:xfrm>
              <a:off x="6051894" y="6182026"/>
              <a:ext cx="51636" cy="27994"/>
            </a:xfrm>
            <a:custGeom>
              <a:avLst/>
              <a:gdLst>
                <a:gd name="csX0" fmla="*/ 16060 w 51636"/>
                <a:gd name="csY0" fmla="*/ 331 h 27994"/>
                <a:gd name="csX1" fmla="*/ 16607 w 51636"/>
                <a:gd name="csY1" fmla="*/ 439 h 27994"/>
                <a:gd name="csX2" fmla="*/ 20216 w 51636"/>
                <a:gd name="csY2" fmla="*/ 1569 h 27994"/>
                <a:gd name="csX3" fmla="*/ 21286 w 51636"/>
                <a:gd name="csY3" fmla="*/ 1346 h 27994"/>
                <a:gd name="csX4" fmla="*/ 22655 w 51636"/>
                <a:gd name="csY4" fmla="*/ 2254 h 27994"/>
                <a:gd name="csX5" fmla="*/ 23310 w 51636"/>
                <a:gd name="csY5" fmla="*/ 2970 h 27994"/>
                <a:gd name="csX6" fmla="*/ 23887 w 51636"/>
                <a:gd name="csY6" fmla="*/ 3954 h 27994"/>
                <a:gd name="csX7" fmla="*/ 26734 w 51636"/>
                <a:gd name="csY7" fmla="*/ 5916 h 27994"/>
                <a:gd name="csX8" fmla="*/ 27211 w 51636"/>
                <a:gd name="csY8" fmla="*/ 6777 h 27994"/>
                <a:gd name="csX9" fmla="*/ 29343 w 51636"/>
                <a:gd name="csY9" fmla="*/ 7939 h 27994"/>
                <a:gd name="csX10" fmla="*/ 30205 w 51636"/>
                <a:gd name="csY10" fmla="*/ 8831 h 27994"/>
                <a:gd name="csX11" fmla="*/ 31113 w 51636"/>
                <a:gd name="csY11" fmla="*/ 9193 h 27994"/>
                <a:gd name="csX12" fmla="*/ 32890 w 51636"/>
                <a:gd name="csY12" fmla="*/ 9539 h 27994"/>
                <a:gd name="csX13" fmla="*/ 34414 w 51636"/>
                <a:gd name="csY13" fmla="*/ 10008 h 27994"/>
                <a:gd name="csX14" fmla="*/ 34591 w 51636"/>
                <a:gd name="csY14" fmla="*/ 10332 h 27994"/>
                <a:gd name="csX15" fmla="*/ 34737 w 51636"/>
                <a:gd name="csY15" fmla="*/ 11655 h 27994"/>
                <a:gd name="csX16" fmla="*/ 35060 w 51636"/>
                <a:gd name="csY16" fmla="*/ 12762 h 27994"/>
                <a:gd name="csX17" fmla="*/ 35784 w 51636"/>
                <a:gd name="csY17" fmla="*/ 12832 h 27994"/>
                <a:gd name="csX18" fmla="*/ 36661 w 51636"/>
                <a:gd name="csY18" fmla="*/ 12293 h 27994"/>
                <a:gd name="csX19" fmla="*/ 39524 w 51636"/>
                <a:gd name="csY19" fmla="*/ 10808 h 27994"/>
                <a:gd name="csX20" fmla="*/ 42225 w 51636"/>
                <a:gd name="csY20" fmla="*/ 9816 h 27994"/>
                <a:gd name="csX21" fmla="*/ 43749 w 51636"/>
                <a:gd name="csY21" fmla="*/ 10408 h 27994"/>
                <a:gd name="csX22" fmla="*/ 44649 w 51636"/>
                <a:gd name="csY22" fmla="*/ 11647 h 27994"/>
                <a:gd name="csX23" fmla="*/ 45680 w 51636"/>
                <a:gd name="csY23" fmla="*/ 12201 h 27994"/>
                <a:gd name="csX24" fmla="*/ 47820 w 51636"/>
                <a:gd name="csY24" fmla="*/ 11862 h 27994"/>
                <a:gd name="csX25" fmla="*/ 49759 w 51636"/>
                <a:gd name="csY25" fmla="*/ 11970 h 27994"/>
                <a:gd name="csX26" fmla="*/ 51282 w 51636"/>
                <a:gd name="csY26" fmla="*/ 13055 h 27994"/>
                <a:gd name="csX27" fmla="*/ 51636 w 51636"/>
                <a:gd name="csY27" fmla="*/ 13678 h 27994"/>
                <a:gd name="csX28" fmla="*/ 50698 w 51636"/>
                <a:gd name="csY28" fmla="*/ 17278 h 27994"/>
                <a:gd name="csX29" fmla="*/ 50359 w 51636"/>
                <a:gd name="csY29" fmla="*/ 18809 h 27994"/>
                <a:gd name="csX30" fmla="*/ 50197 w 51636"/>
                <a:gd name="csY30" fmla="*/ 20109 h 27994"/>
                <a:gd name="csX31" fmla="*/ 50744 w 51636"/>
                <a:gd name="csY31" fmla="*/ 20455 h 27994"/>
                <a:gd name="csX32" fmla="*/ 51282 w 51636"/>
                <a:gd name="csY32" fmla="*/ 20955 h 27994"/>
                <a:gd name="csX33" fmla="*/ 51167 w 51636"/>
                <a:gd name="csY33" fmla="*/ 21655 h 27994"/>
                <a:gd name="csX34" fmla="*/ 49497 w 51636"/>
                <a:gd name="csY34" fmla="*/ 22809 h 27994"/>
                <a:gd name="csX35" fmla="*/ 48974 w 51636"/>
                <a:gd name="csY35" fmla="*/ 23101 h 27994"/>
                <a:gd name="csX36" fmla="*/ 49359 w 51636"/>
                <a:gd name="csY36" fmla="*/ 25317 h 27994"/>
                <a:gd name="csX37" fmla="*/ 48120 w 51636"/>
                <a:gd name="csY37" fmla="*/ 26663 h 27994"/>
                <a:gd name="csX38" fmla="*/ 46981 w 51636"/>
                <a:gd name="csY38" fmla="*/ 27625 h 27994"/>
                <a:gd name="csX39" fmla="*/ 44980 w 51636"/>
                <a:gd name="csY39" fmla="*/ 27886 h 27994"/>
                <a:gd name="csX40" fmla="*/ 41586 w 51636"/>
                <a:gd name="csY40" fmla="*/ 27994 h 27994"/>
                <a:gd name="csX41" fmla="*/ 36476 w 51636"/>
                <a:gd name="csY41" fmla="*/ 26902 h 27994"/>
                <a:gd name="csX42" fmla="*/ 32706 w 51636"/>
                <a:gd name="csY42" fmla="*/ 25409 h 27994"/>
                <a:gd name="csX43" fmla="*/ 30682 w 51636"/>
                <a:gd name="csY43" fmla="*/ 25402 h 27994"/>
                <a:gd name="csX44" fmla="*/ 31321 w 51636"/>
                <a:gd name="csY44" fmla="*/ 25894 h 27994"/>
                <a:gd name="csX45" fmla="*/ 32929 w 51636"/>
                <a:gd name="csY45" fmla="*/ 26210 h 27994"/>
                <a:gd name="csX46" fmla="*/ 35037 w 51636"/>
                <a:gd name="csY46" fmla="*/ 27256 h 27994"/>
                <a:gd name="csX47" fmla="*/ 34429 w 51636"/>
                <a:gd name="csY47" fmla="*/ 27548 h 27994"/>
                <a:gd name="csX48" fmla="*/ 26757 w 51636"/>
                <a:gd name="csY48" fmla="*/ 25363 h 27994"/>
                <a:gd name="csX49" fmla="*/ 17892 w 51636"/>
                <a:gd name="csY49" fmla="*/ 21063 h 27994"/>
                <a:gd name="csX50" fmla="*/ 12590 w 51636"/>
                <a:gd name="csY50" fmla="*/ 20378 h 27994"/>
                <a:gd name="csX51" fmla="*/ 6518 w 51636"/>
                <a:gd name="csY51" fmla="*/ 19255 h 27994"/>
                <a:gd name="csX52" fmla="*/ 2932 w 51636"/>
                <a:gd name="csY52" fmla="*/ 16540 h 27994"/>
                <a:gd name="csX53" fmla="*/ 239 w 51636"/>
                <a:gd name="csY53" fmla="*/ 15363 h 27994"/>
                <a:gd name="csX54" fmla="*/ 0 w 51636"/>
                <a:gd name="csY54" fmla="*/ 14332 h 27994"/>
                <a:gd name="csX55" fmla="*/ 31 w 51636"/>
                <a:gd name="csY55" fmla="*/ 13193 h 27994"/>
                <a:gd name="csX56" fmla="*/ 1247 w 51636"/>
                <a:gd name="csY56" fmla="*/ 11662 h 27994"/>
                <a:gd name="csX57" fmla="*/ 3525 w 51636"/>
                <a:gd name="csY57" fmla="*/ 9601 h 27994"/>
                <a:gd name="csX58" fmla="*/ 5041 w 51636"/>
                <a:gd name="csY58" fmla="*/ 8531 h 27994"/>
                <a:gd name="csX59" fmla="*/ 5749 w 51636"/>
                <a:gd name="csY59" fmla="*/ 8324 h 27994"/>
                <a:gd name="csX60" fmla="*/ 6749 w 51636"/>
                <a:gd name="csY60" fmla="*/ 8431 h 27994"/>
                <a:gd name="csX61" fmla="*/ 7703 w 51636"/>
                <a:gd name="csY61" fmla="*/ 7831 h 27994"/>
                <a:gd name="csX62" fmla="*/ 8527 w 51636"/>
                <a:gd name="csY62" fmla="*/ 6416 h 27994"/>
                <a:gd name="csX63" fmla="*/ 9388 w 51636"/>
                <a:gd name="csY63" fmla="*/ 5500 h 27994"/>
                <a:gd name="csX64" fmla="*/ 11574 w 51636"/>
                <a:gd name="csY64" fmla="*/ 4569 h 27994"/>
                <a:gd name="csX65" fmla="*/ 12074 w 51636"/>
                <a:gd name="csY65" fmla="*/ 4200 h 27994"/>
                <a:gd name="csX66" fmla="*/ 11905 w 51636"/>
                <a:gd name="csY66" fmla="*/ 3408 h 27994"/>
                <a:gd name="csX67" fmla="*/ 11428 w 51636"/>
                <a:gd name="csY67" fmla="*/ 1862 h 27994"/>
                <a:gd name="csX68" fmla="*/ 11505 w 51636"/>
                <a:gd name="csY68" fmla="*/ 908 h 27994"/>
                <a:gd name="csX69" fmla="*/ 12213 w 51636"/>
                <a:gd name="csY69" fmla="*/ 469 h 27994"/>
                <a:gd name="csX70" fmla="*/ 13075 w 51636"/>
                <a:gd name="csY70" fmla="*/ 385 h 27994"/>
                <a:gd name="csX71" fmla="*/ 14845 w 51636"/>
                <a:gd name="csY71" fmla="*/ 0 h 27994"/>
                <a:gd name="csX72" fmla="*/ 15614 w 51636"/>
                <a:gd name="csY72" fmla="*/ 77 h 279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</a:cxnLst>
              <a:rect l="l" t="t" r="r" b="b"/>
              <a:pathLst>
                <a:path w="51636" h="27994">
                  <a:moveTo>
                    <a:pt x="16060" y="331"/>
                  </a:moveTo>
                  <a:lnTo>
                    <a:pt x="16607" y="439"/>
                  </a:lnTo>
                  <a:lnTo>
                    <a:pt x="20216" y="1569"/>
                  </a:lnTo>
                  <a:lnTo>
                    <a:pt x="21286" y="1346"/>
                  </a:lnTo>
                  <a:lnTo>
                    <a:pt x="22655" y="2254"/>
                  </a:lnTo>
                  <a:lnTo>
                    <a:pt x="23310" y="2970"/>
                  </a:lnTo>
                  <a:lnTo>
                    <a:pt x="23887" y="3954"/>
                  </a:lnTo>
                  <a:lnTo>
                    <a:pt x="26734" y="5916"/>
                  </a:lnTo>
                  <a:lnTo>
                    <a:pt x="27211" y="6777"/>
                  </a:lnTo>
                  <a:lnTo>
                    <a:pt x="29343" y="7939"/>
                  </a:lnTo>
                  <a:lnTo>
                    <a:pt x="30205" y="8831"/>
                  </a:lnTo>
                  <a:lnTo>
                    <a:pt x="31113" y="9193"/>
                  </a:lnTo>
                  <a:lnTo>
                    <a:pt x="32890" y="9539"/>
                  </a:lnTo>
                  <a:lnTo>
                    <a:pt x="34414" y="10008"/>
                  </a:lnTo>
                  <a:lnTo>
                    <a:pt x="34591" y="10332"/>
                  </a:lnTo>
                  <a:lnTo>
                    <a:pt x="34737" y="11655"/>
                  </a:lnTo>
                  <a:lnTo>
                    <a:pt x="35060" y="12762"/>
                  </a:lnTo>
                  <a:lnTo>
                    <a:pt x="35784" y="12832"/>
                  </a:lnTo>
                  <a:lnTo>
                    <a:pt x="36661" y="12293"/>
                  </a:lnTo>
                  <a:lnTo>
                    <a:pt x="39524" y="10808"/>
                  </a:lnTo>
                  <a:lnTo>
                    <a:pt x="42225" y="9816"/>
                  </a:lnTo>
                  <a:lnTo>
                    <a:pt x="43749" y="10408"/>
                  </a:lnTo>
                  <a:lnTo>
                    <a:pt x="44649" y="11647"/>
                  </a:lnTo>
                  <a:lnTo>
                    <a:pt x="45680" y="12201"/>
                  </a:lnTo>
                  <a:lnTo>
                    <a:pt x="47820" y="11862"/>
                  </a:lnTo>
                  <a:lnTo>
                    <a:pt x="49759" y="11970"/>
                  </a:lnTo>
                  <a:lnTo>
                    <a:pt x="51282" y="13055"/>
                  </a:lnTo>
                  <a:lnTo>
                    <a:pt x="51636" y="13678"/>
                  </a:lnTo>
                  <a:lnTo>
                    <a:pt x="50698" y="17278"/>
                  </a:lnTo>
                  <a:lnTo>
                    <a:pt x="50359" y="18809"/>
                  </a:lnTo>
                  <a:lnTo>
                    <a:pt x="50197" y="20109"/>
                  </a:lnTo>
                  <a:lnTo>
                    <a:pt x="50744" y="20455"/>
                  </a:lnTo>
                  <a:lnTo>
                    <a:pt x="51282" y="20955"/>
                  </a:lnTo>
                  <a:lnTo>
                    <a:pt x="51167" y="21655"/>
                  </a:lnTo>
                  <a:lnTo>
                    <a:pt x="49497" y="22809"/>
                  </a:lnTo>
                  <a:lnTo>
                    <a:pt x="48974" y="23101"/>
                  </a:lnTo>
                  <a:lnTo>
                    <a:pt x="49359" y="25317"/>
                  </a:lnTo>
                  <a:lnTo>
                    <a:pt x="48120" y="26663"/>
                  </a:lnTo>
                  <a:lnTo>
                    <a:pt x="46981" y="27625"/>
                  </a:lnTo>
                  <a:lnTo>
                    <a:pt x="44980" y="27886"/>
                  </a:lnTo>
                  <a:lnTo>
                    <a:pt x="41586" y="27994"/>
                  </a:lnTo>
                  <a:lnTo>
                    <a:pt x="36476" y="26902"/>
                  </a:lnTo>
                  <a:lnTo>
                    <a:pt x="32706" y="25409"/>
                  </a:lnTo>
                  <a:lnTo>
                    <a:pt x="30682" y="25402"/>
                  </a:lnTo>
                  <a:lnTo>
                    <a:pt x="31321" y="25894"/>
                  </a:lnTo>
                  <a:lnTo>
                    <a:pt x="32929" y="26210"/>
                  </a:lnTo>
                  <a:lnTo>
                    <a:pt x="35037" y="27256"/>
                  </a:lnTo>
                  <a:lnTo>
                    <a:pt x="34429" y="27548"/>
                  </a:lnTo>
                  <a:lnTo>
                    <a:pt x="26757" y="25363"/>
                  </a:lnTo>
                  <a:lnTo>
                    <a:pt x="17892" y="21063"/>
                  </a:lnTo>
                  <a:lnTo>
                    <a:pt x="12590" y="20378"/>
                  </a:lnTo>
                  <a:lnTo>
                    <a:pt x="6518" y="19255"/>
                  </a:lnTo>
                  <a:lnTo>
                    <a:pt x="2932" y="16540"/>
                  </a:lnTo>
                  <a:lnTo>
                    <a:pt x="239" y="15363"/>
                  </a:lnTo>
                  <a:lnTo>
                    <a:pt x="0" y="14332"/>
                  </a:lnTo>
                  <a:lnTo>
                    <a:pt x="31" y="13193"/>
                  </a:lnTo>
                  <a:lnTo>
                    <a:pt x="1247" y="11662"/>
                  </a:lnTo>
                  <a:lnTo>
                    <a:pt x="3525" y="9601"/>
                  </a:lnTo>
                  <a:lnTo>
                    <a:pt x="5041" y="8531"/>
                  </a:lnTo>
                  <a:lnTo>
                    <a:pt x="5749" y="8324"/>
                  </a:lnTo>
                  <a:lnTo>
                    <a:pt x="6749" y="8431"/>
                  </a:lnTo>
                  <a:lnTo>
                    <a:pt x="7703" y="7831"/>
                  </a:lnTo>
                  <a:lnTo>
                    <a:pt x="8527" y="6416"/>
                  </a:lnTo>
                  <a:lnTo>
                    <a:pt x="9388" y="5500"/>
                  </a:lnTo>
                  <a:lnTo>
                    <a:pt x="11574" y="4569"/>
                  </a:lnTo>
                  <a:lnTo>
                    <a:pt x="12074" y="4200"/>
                  </a:lnTo>
                  <a:lnTo>
                    <a:pt x="11905" y="3408"/>
                  </a:lnTo>
                  <a:lnTo>
                    <a:pt x="11428" y="1862"/>
                  </a:lnTo>
                  <a:lnTo>
                    <a:pt x="11505" y="908"/>
                  </a:lnTo>
                  <a:lnTo>
                    <a:pt x="12213" y="469"/>
                  </a:lnTo>
                  <a:lnTo>
                    <a:pt x="13075" y="385"/>
                  </a:lnTo>
                  <a:lnTo>
                    <a:pt x="14845" y="0"/>
                  </a:lnTo>
                  <a:lnTo>
                    <a:pt x="15614" y="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8" name="Serbest Form 217">
              <a:extLst>
                <a:ext uri="{FF2B5EF4-FFF2-40B4-BE49-F238E27FC236}">
                  <a16:creationId xmlns:a16="http://schemas.microsoft.com/office/drawing/2014/main" id="{390D8F8E-AD1A-602F-9233-0AF2ED24D7E9}"/>
                </a:ext>
              </a:extLst>
            </p:cNvPr>
            <p:cNvSpPr/>
            <p:nvPr/>
          </p:nvSpPr>
          <p:spPr>
            <a:xfrm>
              <a:off x="6634616" y="6100706"/>
              <a:ext cx="2447" cy="1123"/>
            </a:xfrm>
            <a:custGeom>
              <a:avLst/>
              <a:gdLst>
                <a:gd name="csX0" fmla="*/ 31 w 2447"/>
                <a:gd name="csY0" fmla="*/ 0 h 1123"/>
                <a:gd name="csX1" fmla="*/ 2447 w 2447"/>
                <a:gd name="csY1" fmla="*/ 0 h 1123"/>
                <a:gd name="csX2" fmla="*/ 2424 w 2447"/>
                <a:gd name="csY2" fmla="*/ 531 h 1123"/>
                <a:gd name="csX3" fmla="*/ 2193 w 2447"/>
                <a:gd name="csY3" fmla="*/ 1123 h 1123"/>
                <a:gd name="csX4" fmla="*/ 739 w 2447"/>
                <a:gd name="csY4" fmla="*/ 623 h 1123"/>
                <a:gd name="csX5" fmla="*/ 0 w 2447"/>
                <a:gd name="csY5" fmla="*/ 100 h 11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447" h="1123">
                  <a:moveTo>
                    <a:pt x="31" y="0"/>
                  </a:moveTo>
                  <a:lnTo>
                    <a:pt x="2447" y="0"/>
                  </a:lnTo>
                  <a:lnTo>
                    <a:pt x="2424" y="531"/>
                  </a:lnTo>
                  <a:lnTo>
                    <a:pt x="2193" y="1123"/>
                  </a:lnTo>
                  <a:lnTo>
                    <a:pt x="739" y="623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9" name="Serbest Form 218">
              <a:extLst>
                <a:ext uri="{FF2B5EF4-FFF2-40B4-BE49-F238E27FC236}">
                  <a16:creationId xmlns:a16="http://schemas.microsoft.com/office/drawing/2014/main" id="{E53A2165-9A6A-B76D-7102-A5467658F4F3}"/>
                </a:ext>
              </a:extLst>
            </p:cNvPr>
            <p:cNvSpPr/>
            <p:nvPr/>
          </p:nvSpPr>
          <p:spPr>
            <a:xfrm>
              <a:off x="8770341" y="5630905"/>
              <a:ext cx="142427" cy="130431"/>
            </a:xfrm>
            <a:custGeom>
              <a:avLst/>
              <a:gdLst>
                <a:gd name="csX0" fmla="*/ 142427 w 142427"/>
                <a:gd name="csY0" fmla="*/ 5093 h 130431"/>
                <a:gd name="csX1" fmla="*/ 142427 w 142427"/>
                <a:gd name="csY1" fmla="*/ 5454 h 130431"/>
                <a:gd name="csX2" fmla="*/ 142235 w 142427"/>
                <a:gd name="csY2" fmla="*/ 6385 h 130431"/>
                <a:gd name="csX3" fmla="*/ 139796 w 142427"/>
                <a:gd name="csY3" fmla="*/ 9062 h 130431"/>
                <a:gd name="csX4" fmla="*/ 136486 w 142427"/>
                <a:gd name="csY4" fmla="*/ 12693 h 130431"/>
                <a:gd name="csX5" fmla="*/ 134109 w 142427"/>
                <a:gd name="csY5" fmla="*/ 14986 h 130431"/>
                <a:gd name="csX6" fmla="*/ 130107 w 142427"/>
                <a:gd name="csY6" fmla="*/ 18832 h 130431"/>
                <a:gd name="csX7" fmla="*/ 127113 w 142427"/>
                <a:gd name="csY7" fmla="*/ 19655 h 130431"/>
                <a:gd name="csX8" fmla="*/ 122081 w 142427"/>
                <a:gd name="csY8" fmla="*/ 21040 h 130431"/>
                <a:gd name="csX9" fmla="*/ 120726 w 142427"/>
                <a:gd name="csY9" fmla="*/ 22378 h 130431"/>
                <a:gd name="csX10" fmla="*/ 119464 w 142427"/>
                <a:gd name="csY10" fmla="*/ 24548 h 130431"/>
                <a:gd name="csX11" fmla="*/ 118725 w 142427"/>
                <a:gd name="csY11" fmla="*/ 27509 h 130431"/>
                <a:gd name="csX12" fmla="*/ 118510 w 142427"/>
                <a:gd name="csY12" fmla="*/ 29356 h 130431"/>
                <a:gd name="csX13" fmla="*/ 118379 w 142427"/>
                <a:gd name="csY13" fmla="*/ 32802 h 130431"/>
                <a:gd name="csX14" fmla="*/ 119557 w 142427"/>
                <a:gd name="csY14" fmla="*/ 36379 h 130431"/>
                <a:gd name="csX15" fmla="*/ 120688 w 142427"/>
                <a:gd name="csY15" fmla="*/ 39803 h 130431"/>
                <a:gd name="csX16" fmla="*/ 120834 w 142427"/>
                <a:gd name="csY16" fmla="*/ 42064 h 130431"/>
                <a:gd name="csX17" fmla="*/ 120719 w 142427"/>
                <a:gd name="csY17" fmla="*/ 44287 h 130431"/>
                <a:gd name="csX18" fmla="*/ 119626 w 142427"/>
                <a:gd name="csY18" fmla="*/ 46665 h 130431"/>
                <a:gd name="csX19" fmla="*/ 118433 w 142427"/>
                <a:gd name="csY19" fmla="*/ 49919 h 130431"/>
                <a:gd name="csX20" fmla="*/ 117748 w 142427"/>
                <a:gd name="csY20" fmla="*/ 53588 h 130431"/>
                <a:gd name="csX21" fmla="*/ 117386 w 142427"/>
                <a:gd name="csY21" fmla="*/ 60442 h 130431"/>
                <a:gd name="csX22" fmla="*/ 117379 w 142427"/>
                <a:gd name="csY22" fmla="*/ 66266 h 130431"/>
                <a:gd name="csX23" fmla="*/ 117279 w 142427"/>
                <a:gd name="csY23" fmla="*/ 67212 h 130431"/>
                <a:gd name="csX24" fmla="*/ 115209 w 142427"/>
                <a:gd name="csY24" fmla="*/ 71305 h 130431"/>
                <a:gd name="csX25" fmla="*/ 112792 w 142427"/>
                <a:gd name="csY25" fmla="*/ 76090 h 130431"/>
                <a:gd name="csX26" fmla="*/ 111669 w 142427"/>
                <a:gd name="csY26" fmla="*/ 77190 h 130431"/>
                <a:gd name="csX27" fmla="*/ 106366 w 142427"/>
                <a:gd name="csY27" fmla="*/ 78613 h 130431"/>
                <a:gd name="csX28" fmla="*/ 100580 w 142427"/>
                <a:gd name="csY28" fmla="*/ 82106 h 130431"/>
                <a:gd name="csX29" fmla="*/ 94108 w 142427"/>
                <a:gd name="csY29" fmla="*/ 86006 h 130431"/>
                <a:gd name="csX30" fmla="*/ 88236 w 142427"/>
                <a:gd name="csY30" fmla="*/ 89537 h 130431"/>
                <a:gd name="csX31" fmla="*/ 82072 w 142427"/>
                <a:gd name="csY31" fmla="*/ 93237 h 130431"/>
                <a:gd name="csX32" fmla="*/ 75677 w 142427"/>
                <a:gd name="csY32" fmla="*/ 97068 h 130431"/>
                <a:gd name="csX33" fmla="*/ 71106 w 142427"/>
                <a:gd name="csY33" fmla="*/ 99799 h 130431"/>
                <a:gd name="csX34" fmla="*/ 64988 w 142427"/>
                <a:gd name="csY34" fmla="*/ 103453 h 130431"/>
                <a:gd name="csX35" fmla="*/ 59417 w 142427"/>
                <a:gd name="csY35" fmla="*/ 106938 h 130431"/>
                <a:gd name="csX36" fmla="*/ 53776 w 142427"/>
                <a:gd name="csY36" fmla="*/ 110469 h 130431"/>
                <a:gd name="csX37" fmla="*/ 49482 w 142427"/>
                <a:gd name="csY37" fmla="*/ 113138 h 130431"/>
                <a:gd name="csX38" fmla="*/ 42971 w 142427"/>
                <a:gd name="csY38" fmla="*/ 117362 h 130431"/>
                <a:gd name="csX39" fmla="*/ 39155 w 142427"/>
                <a:gd name="csY39" fmla="*/ 119839 h 130431"/>
                <a:gd name="csX40" fmla="*/ 33545 w 142427"/>
                <a:gd name="csY40" fmla="*/ 123470 h 130431"/>
                <a:gd name="csX41" fmla="*/ 28604 w 142427"/>
                <a:gd name="csY41" fmla="*/ 126662 h 130431"/>
                <a:gd name="csX42" fmla="*/ 22763 w 142427"/>
                <a:gd name="csY42" fmla="*/ 130432 h 130431"/>
                <a:gd name="csX43" fmla="*/ 15437 w 142427"/>
                <a:gd name="csY43" fmla="*/ 129316 h 130431"/>
                <a:gd name="csX44" fmla="*/ 13121 w 142427"/>
                <a:gd name="csY44" fmla="*/ 128662 h 130431"/>
                <a:gd name="csX45" fmla="*/ 11228 w 142427"/>
                <a:gd name="csY45" fmla="*/ 126870 h 130431"/>
                <a:gd name="csX46" fmla="*/ 9835 w 142427"/>
                <a:gd name="csY46" fmla="*/ 125908 h 130431"/>
                <a:gd name="csX47" fmla="*/ 6372 w 142427"/>
                <a:gd name="csY47" fmla="*/ 124924 h 130431"/>
                <a:gd name="csX48" fmla="*/ 4148 w 142427"/>
                <a:gd name="csY48" fmla="*/ 121531 h 130431"/>
                <a:gd name="csX49" fmla="*/ 2816 w 142427"/>
                <a:gd name="csY49" fmla="*/ 120331 h 130431"/>
                <a:gd name="csX50" fmla="*/ 492 w 142427"/>
                <a:gd name="csY50" fmla="*/ 119793 h 130431"/>
                <a:gd name="csX51" fmla="*/ 800 w 142427"/>
                <a:gd name="csY51" fmla="*/ 118577 h 130431"/>
                <a:gd name="csX52" fmla="*/ 2001 w 142427"/>
                <a:gd name="csY52" fmla="*/ 116531 h 130431"/>
                <a:gd name="csX53" fmla="*/ 3216 w 142427"/>
                <a:gd name="csY53" fmla="*/ 114300 h 130431"/>
                <a:gd name="csX54" fmla="*/ 2540 w 142427"/>
                <a:gd name="csY54" fmla="*/ 113061 h 130431"/>
                <a:gd name="csX55" fmla="*/ 2316 w 142427"/>
                <a:gd name="csY55" fmla="*/ 112000 h 130431"/>
                <a:gd name="csX56" fmla="*/ 2239 w 142427"/>
                <a:gd name="csY56" fmla="*/ 110738 h 130431"/>
                <a:gd name="csX57" fmla="*/ 3070 w 142427"/>
                <a:gd name="csY57" fmla="*/ 109530 h 130431"/>
                <a:gd name="csX58" fmla="*/ 2678 w 142427"/>
                <a:gd name="csY58" fmla="*/ 108069 h 130431"/>
                <a:gd name="csX59" fmla="*/ 2039 w 142427"/>
                <a:gd name="csY59" fmla="*/ 106607 h 130431"/>
                <a:gd name="csX60" fmla="*/ 1570 w 142427"/>
                <a:gd name="csY60" fmla="*/ 105869 h 130431"/>
                <a:gd name="csX61" fmla="*/ 1570 w 142427"/>
                <a:gd name="csY61" fmla="*/ 104522 h 130431"/>
                <a:gd name="csX62" fmla="*/ 1878 w 142427"/>
                <a:gd name="csY62" fmla="*/ 103492 h 130431"/>
                <a:gd name="csX63" fmla="*/ 2263 w 142427"/>
                <a:gd name="csY63" fmla="*/ 101914 h 130431"/>
                <a:gd name="csX64" fmla="*/ 3247 w 142427"/>
                <a:gd name="csY64" fmla="*/ 101053 h 130431"/>
                <a:gd name="csX65" fmla="*/ 3502 w 142427"/>
                <a:gd name="csY65" fmla="*/ 100153 h 130431"/>
                <a:gd name="csX66" fmla="*/ 4386 w 142427"/>
                <a:gd name="csY66" fmla="*/ 99268 h 130431"/>
                <a:gd name="csX67" fmla="*/ 5564 w 142427"/>
                <a:gd name="csY67" fmla="*/ 98545 h 130431"/>
                <a:gd name="csX68" fmla="*/ 5833 w 142427"/>
                <a:gd name="csY68" fmla="*/ 97968 h 130431"/>
                <a:gd name="csX69" fmla="*/ 5664 w 142427"/>
                <a:gd name="csY69" fmla="*/ 97637 h 130431"/>
                <a:gd name="csX70" fmla="*/ 4479 w 142427"/>
                <a:gd name="csY70" fmla="*/ 96983 h 130431"/>
                <a:gd name="csX71" fmla="*/ 3840 w 142427"/>
                <a:gd name="csY71" fmla="*/ 95837 h 130431"/>
                <a:gd name="csX72" fmla="*/ 4409 w 142427"/>
                <a:gd name="csY72" fmla="*/ 94168 h 130431"/>
                <a:gd name="csX73" fmla="*/ 4787 w 142427"/>
                <a:gd name="csY73" fmla="*/ 93645 h 130431"/>
                <a:gd name="csX74" fmla="*/ 5494 w 142427"/>
                <a:gd name="csY74" fmla="*/ 92829 h 130431"/>
                <a:gd name="csX75" fmla="*/ 7080 w 142427"/>
                <a:gd name="csY75" fmla="*/ 91598 h 130431"/>
                <a:gd name="csX76" fmla="*/ 8319 w 142427"/>
                <a:gd name="csY76" fmla="*/ 91398 h 130431"/>
                <a:gd name="csX77" fmla="*/ 9388 w 142427"/>
                <a:gd name="csY77" fmla="*/ 91391 h 130431"/>
                <a:gd name="csX78" fmla="*/ 11205 w 142427"/>
                <a:gd name="csY78" fmla="*/ 91498 h 130431"/>
                <a:gd name="csX79" fmla="*/ 12613 w 142427"/>
                <a:gd name="csY79" fmla="*/ 91722 h 130431"/>
                <a:gd name="csX80" fmla="*/ 12974 w 142427"/>
                <a:gd name="csY80" fmla="*/ 91398 h 130431"/>
                <a:gd name="csX81" fmla="*/ 12921 w 142427"/>
                <a:gd name="csY81" fmla="*/ 90991 h 130431"/>
                <a:gd name="csX82" fmla="*/ 11182 w 142427"/>
                <a:gd name="csY82" fmla="*/ 89983 h 130431"/>
                <a:gd name="csX83" fmla="*/ 11089 w 142427"/>
                <a:gd name="csY83" fmla="*/ 89175 h 130431"/>
                <a:gd name="csX84" fmla="*/ 11520 w 142427"/>
                <a:gd name="csY84" fmla="*/ 88314 h 130431"/>
                <a:gd name="csX85" fmla="*/ 12751 w 142427"/>
                <a:gd name="csY85" fmla="*/ 86944 h 130431"/>
                <a:gd name="csX86" fmla="*/ 14221 w 142427"/>
                <a:gd name="csY86" fmla="*/ 85944 h 130431"/>
                <a:gd name="csX87" fmla="*/ 14968 w 142427"/>
                <a:gd name="csY87" fmla="*/ 85767 h 130431"/>
                <a:gd name="csX88" fmla="*/ 16645 w 142427"/>
                <a:gd name="csY88" fmla="*/ 83752 h 130431"/>
                <a:gd name="csX89" fmla="*/ 17722 w 142427"/>
                <a:gd name="csY89" fmla="*/ 81498 h 130431"/>
                <a:gd name="csX90" fmla="*/ 15976 w 142427"/>
                <a:gd name="csY90" fmla="*/ 76005 h 130431"/>
                <a:gd name="csX91" fmla="*/ 14929 w 142427"/>
                <a:gd name="csY91" fmla="*/ 75120 h 130431"/>
                <a:gd name="csX92" fmla="*/ 13221 w 142427"/>
                <a:gd name="csY92" fmla="*/ 74366 h 130431"/>
                <a:gd name="csX93" fmla="*/ 12212 w 142427"/>
                <a:gd name="csY93" fmla="*/ 74251 h 130431"/>
                <a:gd name="csX94" fmla="*/ 12135 w 142427"/>
                <a:gd name="csY94" fmla="*/ 73890 h 130431"/>
                <a:gd name="csX95" fmla="*/ 13483 w 142427"/>
                <a:gd name="csY95" fmla="*/ 72497 h 130431"/>
                <a:gd name="csX96" fmla="*/ 14436 w 142427"/>
                <a:gd name="csY96" fmla="*/ 71274 h 130431"/>
                <a:gd name="csX97" fmla="*/ 13382 w 142427"/>
                <a:gd name="csY97" fmla="*/ 70120 h 130431"/>
                <a:gd name="csX98" fmla="*/ 11482 w 142427"/>
                <a:gd name="csY98" fmla="*/ 69574 h 130431"/>
                <a:gd name="csX99" fmla="*/ 10781 w 142427"/>
                <a:gd name="csY99" fmla="*/ 70774 h 130431"/>
                <a:gd name="csX100" fmla="*/ 8349 w 142427"/>
                <a:gd name="csY100" fmla="*/ 70882 h 130431"/>
                <a:gd name="csX101" fmla="*/ 4579 w 142427"/>
                <a:gd name="csY101" fmla="*/ 70866 h 130431"/>
                <a:gd name="csX102" fmla="*/ 2916 w 142427"/>
                <a:gd name="csY102" fmla="*/ 65035 h 130431"/>
                <a:gd name="csX103" fmla="*/ 2663 w 142427"/>
                <a:gd name="csY103" fmla="*/ 62504 h 130431"/>
                <a:gd name="csX104" fmla="*/ 2709 w 142427"/>
                <a:gd name="csY104" fmla="*/ 59573 h 130431"/>
                <a:gd name="csX105" fmla="*/ 3855 w 142427"/>
                <a:gd name="csY105" fmla="*/ 55281 h 130431"/>
                <a:gd name="csX106" fmla="*/ 3317 w 142427"/>
                <a:gd name="csY106" fmla="*/ 53288 h 130431"/>
                <a:gd name="csX107" fmla="*/ 3270 w 142427"/>
                <a:gd name="csY107" fmla="*/ 51942 h 130431"/>
                <a:gd name="csX108" fmla="*/ 2978 w 142427"/>
                <a:gd name="csY108" fmla="*/ 50096 h 130431"/>
                <a:gd name="csX109" fmla="*/ 0 w 142427"/>
                <a:gd name="csY109" fmla="*/ 46111 h 130431"/>
                <a:gd name="csX110" fmla="*/ 1624 w 142427"/>
                <a:gd name="csY110" fmla="*/ 38756 h 130431"/>
                <a:gd name="csX111" fmla="*/ 2770 w 142427"/>
                <a:gd name="csY111" fmla="*/ 36972 h 130431"/>
                <a:gd name="csX112" fmla="*/ 4386 w 142427"/>
                <a:gd name="csY112" fmla="*/ 37141 h 130431"/>
                <a:gd name="csX113" fmla="*/ 7834 w 142427"/>
                <a:gd name="csY113" fmla="*/ 39233 h 130431"/>
                <a:gd name="csX114" fmla="*/ 8403 w 142427"/>
                <a:gd name="csY114" fmla="*/ 39172 h 130431"/>
                <a:gd name="csX115" fmla="*/ 9450 w 142427"/>
                <a:gd name="csY115" fmla="*/ 36418 h 130431"/>
                <a:gd name="csX116" fmla="*/ 10466 w 142427"/>
                <a:gd name="csY116" fmla="*/ 35487 h 130431"/>
                <a:gd name="csX117" fmla="*/ 12590 w 142427"/>
                <a:gd name="csY117" fmla="*/ 34664 h 130431"/>
                <a:gd name="csX118" fmla="*/ 13197 w 142427"/>
                <a:gd name="csY118" fmla="*/ 30202 h 130431"/>
                <a:gd name="csX119" fmla="*/ 14190 w 142427"/>
                <a:gd name="csY119" fmla="*/ 29348 h 130431"/>
                <a:gd name="csX120" fmla="*/ 15391 w 142427"/>
                <a:gd name="csY120" fmla="*/ 28887 h 130431"/>
                <a:gd name="csX121" fmla="*/ 17238 w 142427"/>
                <a:gd name="csY121" fmla="*/ 28794 h 130431"/>
                <a:gd name="csX122" fmla="*/ 18838 w 142427"/>
                <a:gd name="csY122" fmla="*/ 28533 h 130431"/>
                <a:gd name="csX123" fmla="*/ 18938 w 142427"/>
                <a:gd name="csY123" fmla="*/ 27748 h 130431"/>
                <a:gd name="csX124" fmla="*/ 16691 w 142427"/>
                <a:gd name="csY124" fmla="*/ 22571 h 130431"/>
                <a:gd name="csX125" fmla="*/ 16892 w 142427"/>
                <a:gd name="csY125" fmla="*/ 21255 h 130431"/>
                <a:gd name="csX126" fmla="*/ 17977 w 142427"/>
                <a:gd name="csY126" fmla="*/ 16039 h 130431"/>
                <a:gd name="csX127" fmla="*/ 18661 w 142427"/>
                <a:gd name="csY127" fmla="*/ 13993 h 130431"/>
                <a:gd name="csX128" fmla="*/ 19316 w 142427"/>
                <a:gd name="csY128" fmla="*/ 13324 h 130431"/>
                <a:gd name="csX129" fmla="*/ 21863 w 142427"/>
                <a:gd name="csY129" fmla="*/ 13585 h 130431"/>
                <a:gd name="csX130" fmla="*/ 25426 w 142427"/>
                <a:gd name="csY130" fmla="*/ 14509 h 130431"/>
                <a:gd name="csX131" fmla="*/ 26372 w 142427"/>
                <a:gd name="csY131" fmla="*/ 16009 h 130431"/>
                <a:gd name="csX132" fmla="*/ 28119 w 142427"/>
                <a:gd name="csY132" fmla="*/ 17347 h 130431"/>
                <a:gd name="csX133" fmla="*/ 30728 w 142427"/>
                <a:gd name="csY133" fmla="*/ 17255 h 130431"/>
                <a:gd name="csX134" fmla="*/ 33752 w 142427"/>
                <a:gd name="csY134" fmla="*/ 17509 h 130431"/>
                <a:gd name="csX135" fmla="*/ 36107 w 142427"/>
                <a:gd name="csY135" fmla="*/ 17593 h 130431"/>
                <a:gd name="csX136" fmla="*/ 37993 w 142427"/>
                <a:gd name="csY136" fmla="*/ 16655 h 130431"/>
                <a:gd name="csX137" fmla="*/ 42248 w 142427"/>
                <a:gd name="csY137" fmla="*/ 14901 h 130431"/>
                <a:gd name="csX138" fmla="*/ 44349 w 142427"/>
                <a:gd name="csY138" fmla="*/ 14316 h 130431"/>
                <a:gd name="csX139" fmla="*/ 46265 w 142427"/>
                <a:gd name="csY139" fmla="*/ 13539 h 130431"/>
                <a:gd name="csX140" fmla="*/ 52421 w 142427"/>
                <a:gd name="csY140" fmla="*/ 10662 h 130431"/>
                <a:gd name="csX141" fmla="*/ 54892 w 142427"/>
                <a:gd name="csY141" fmla="*/ 10885 h 130431"/>
                <a:gd name="csX142" fmla="*/ 56577 w 142427"/>
                <a:gd name="csY142" fmla="*/ 11262 h 130431"/>
                <a:gd name="csX143" fmla="*/ 57869 w 142427"/>
                <a:gd name="csY143" fmla="*/ 11724 h 130431"/>
                <a:gd name="csX144" fmla="*/ 60763 w 142427"/>
                <a:gd name="csY144" fmla="*/ 13685 h 130431"/>
                <a:gd name="csX145" fmla="*/ 63156 w 142427"/>
                <a:gd name="csY145" fmla="*/ 15670 h 130431"/>
                <a:gd name="csX146" fmla="*/ 64842 w 142427"/>
                <a:gd name="csY146" fmla="*/ 16262 h 130431"/>
                <a:gd name="csX147" fmla="*/ 67858 w 142427"/>
                <a:gd name="csY147" fmla="*/ 16216 h 130431"/>
                <a:gd name="csX148" fmla="*/ 72222 w 142427"/>
                <a:gd name="csY148" fmla="*/ 16601 h 130431"/>
                <a:gd name="csX149" fmla="*/ 77578 w 142427"/>
                <a:gd name="csY149" fmla="*/ 16570 h 130431"/>
                <a:gd name="csX150" fmla="*/ 80710 w 142427"/>
                <a:gd name="csY150" fmla="*/ 16016 h 130431"/>
                <a:gd name="csX151" fmla="*/ 84704 w 142427"/>
                <a:gd name="csY151" fmla="*/ 15039 h 130431"/>
                <a:gd name="csX152" fmla="*/ 91830 w 142427"/>
                <a:gd name="csY152" fmla="*/ 12693 h 130431"/>
                <a:gd name="csX153" fmla="*/ 101203 w 142427"/>
                <a:gd name="csY153" fmla="*/ 7777 h 130431"/>
                <a:gd name="csX154" fmla="*/ 106713 w 142427"/>
                <a:gd name="csY154" fmla="*/ 5385 h 130431"/>
                <a:gd name="csX155" fmla="*/ 109090 w 142427"/>
                <a:gd name="csY155" fmla="*/ 5100 h 130431"/>
                <a:gd name="csX156" fmla="*/ 112184 w 142427"/>
                <a:gd name="csY156" fmla="*/ 5077 h 130431"/>
                <a:gd name="csX157" fmla="*/ 115278 w 142427"/>
                <a:gd name="csY157" fmla="*/ 5700 h 130431"/>
                <a:gd name="csX158" fmla="*/ 118787 w 142427"/>
                <a:gd name="csY158" fmla="*/ 6147 h 130431"/>
                <a:gd name="csX159" fmla="*/ 120410 w 142427"/>
                <a:gd name="csY159" fmla="*/ 6108 h 130431"/>
                <a:gd name="csX160" fmla="*/ 124205 w 142427"/>
                <a:gd name="csY160" fmla="*/ 5616 h 130431"/>
                <a:gd name="csX161" fmla="*/ 129129 w 142427"/>
                <a:gd name="csY161" fmla="*/ 4616 h 130431"/>
                <a:gd name="csX162" fmla="*/ 132223 w 142427"/>
                <a:gd name="csY162" fmla="*/ 3800 h 130431"/>
                <a:gd name="csX163" fmla="*/ 135963 w 142427"/>
                <a:gd name="csY163" fmla="*/ 2462 h 130431"/>
                <a:gd name="csX164" fmla="*/ 138295 w 142427"/>
                <a:gd name="csY164" fmla="*/ 231 h 130431"/>
                <a:gd name="csX165" fmla="*/ 139049 w 142427"/>
                <a:gd name="csY165" fmla="*/ 0 h 130431"/>
                <a:gd name="csX166" fmla="*/ 140019 w 142427"/>
                <a:gd name="csY166" fmla="*/ 408 h 130431"/>
                <a:gd name="csX167" fmla="*/ 140472 w 142427"/>
                <a:gd name="csY167" fmla="*/ 562 h 130431"/>
                <a:gd name="csX168" fmla="*/ 141427 w 142427"/>
                <a:gd name="csY168" fmla="*/ 1823 h 1304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42427" h="130431">
                  <a:moveTo>
                    <a:pt x="142427" y="5093"/>
                  </a:moveTo>
                  <a:lnTo>
                    <a:pt x="142427" y="5454"/>
                  </a:lnTo>
                  <a:lnTo>
                    <a:pt x="142235" y="6385"/>
                  </a:lnTo>
                  <a:lnTo>
                    <a:pt x="139796" y="9062"/>
                  </a:lnTo>
                  <a:lnTo>
                    <a:pt x="136486" y="12693"/>
                  </a:lnTo>
                  <a:lnTo>
                    <a:pt x="134109" y="14986"/>
                  </a:lnTo>
                  <a:lnTo>
                    <a:pt x="130107" y="18832"/>
                  </a:lnTo>
                  <a:lnTo>
                    <a:pt x="127113" y="19655"/>
                  </a:lnTo>
                  <a:lnTo>
                    <a:pt x="122081" y="21040"/>
                  </a:lnTo>
                  <a:lnTo>
                    <a:pt x="120726" y="22378"/>
                  </a:lnTo>
                  <a:lnTo>
                    <a:pt x="119464" y="24548"/>
                  </a:lnTo>
                  <a:lnTo>
                    <a:pt x="118725" y="27509"/>
                  </a:lnTo>
                  <a:lnTo>
                    <a:pt x="118510" y="29356"/>
                  </a:lnTo>
                  <a:lnTo>
                    <a:pt x="118379" y="32802"/>
                  </a:lnTo>
                  <a:lnTo>
                    <a:pt x="119557" y="36379"/>
                  </a:lnTo>
                  <a:lnTo>
                    <a:pt x="120688" y="39803"/>
                  </a:lnTo>
                  <a:lnTo>
                    <a:pt x="120834" y="42064"/>
                  </a:lnTo>
                  <a:lnTo>
                    <a:pt x="120719" y="44287"/>
                  </a:lnTo>
                  <a:lnTo>
                    <a:pt x="119626" y="46665"/>
                  </a:lnTo>
                  <a:lnTo>
                    <a:pt x="118433" y="49919"/>
                  </a:lnTo>
                  <a:lnTo>
                    <a:pt x="117748" y="53588"/>
                  </a:lnTo>
                  <a:lnTo>
                    <a:pt x="117386" y="60442"/>
                  </a:lnTo>
                  <a:lnTo>
                    <a:pt x="117379" y="66266"/>
                  </a:lnTo>
                  <a:lnTo>
                    <a:pt x="117279" y="67212"/>
                  </a:lnTo>
                  <a:lnTo>
                    <a:pt x="115209" y="71305"/>
                  </a:lnTo>
                  <a:lnTo>
                    <a:pt x="112792" y="76090"/>
                  </a:lnTo>
                  <a:lnTo>
                    <a:pt x="111669" y="77190"/>
                  </a:lnTo>
                  <a:lnTo>
                    <a:pt x="106366" y="78613"/>
                  </a:lnTo>
                  <a:lnTo>
                    <a:pt x="100580" y="82106"/>
                  </a:lnTo>
                  <a:lnTo>
                    <a:pt x="94108" y="86006"/>
                  </a:lnTo>
                  <a:lnTo>
                    <a:pt x="88236" y="89537"/>
                  </a:lnTo>
                  <a:lnTo>
                    <a:pt x="82072" y="93237"/>
                  </a:lnTo>
                  <a:lnTo>
                    <a:pt x="75677" y="97068"/>
                  </a:lnTo>
                  <a:lnTo>
                    <a:pt x="71106" y="99799"/>
                  </a:lnTo>
                  <a:lnTo>
                    <a:pt x="64988" y="103453"/>
                  </a:lnTo>
                  <a:lnTo>
                    <a:pt x="59417" y="106938"/>
                  </a:lnTo>
                  <a:lnTo>
                    <a:pt x="53776" y="110469"/>
                  </a:lnTo>
                  <a:lnTo>
                    <a:pt x="49482" y="113138"/>
                  </a:lnTo>
                  <a:lnTo>
                    <a:pt x="42971" y="117362"/>
                  </a:lnTo>
                  <a:lnTo>
                    <a:pt x="39155" y="119839"/>
                  </a:lnTo>
                  <a:lnTo>
                    <a:pt x="33545" y="123470"/>
                  </a:lnTo>
                  <a:lnTo>
                    <a:pt x="28604" y="126662"/>
                  </a:lnTo>
                  <a:lnTo>
                    <a:pt x="22763" y="130432"/>
                  </a:lnTo>
                  <a:lnTo>
                    <a:pt x="15437" y="129316"/>
                  </a:lnTo>
                  <a:lnTo>
                    <a:pt x="13121" y="128662"/>
                  </a:lnTo>
                  <a:lnTo>
                    <a:pt x="11228" y="126870"/>
                  </a:lnTo>
                  <a:lnTo>
                    <a:pt x="9835" y="125908"/>
                  </a:lnTo>
                  <a:lnTo>
                    <a:pt x="6372" y="124924"/>
                  </a:lnTo>
                  <a:lnTo>
                    <a:pt x="4148" y="121531"/>
                  </a:lnTo>
                  <a:lnTo>
                    <a:pt x="2816" y="120331"/>
                  </a:lnTo>
                  <a:lnTo>
                    <a:pt x="492" y="119793"/>
                  </a:lnTo>
                  <a:lnTo>
                    <a:pt x="800" y="118577"/>
                  </a:lnTo>
                  <a:lnTo>
                    <a:pt x="2001" y="116531"/>
                  </a:lnTo>
                  <a:lnTo>
                    <a:pt x="3216" y="114300"/>
                  </a:lnTo>
                  <a:lnTo>
                    <a:pt x="2540" y="113061"/>
                  </a:lnTo>
                  <a:lnTo>
                    <a:pt x="2316" y="112000"/>
                  </a:lnTo>
                  <a:lnTo>
                    <a:pt x="2239" y="110738"/>
                  </a:lnTo>
                  <a:lnTo>
                    <a:pt x="3070" y="109530"/>
                  </a:lnTo>
                  <a:lnTo>
                    <a:pt x="2678" y="108069"/>
                  </a:lnTo>
                  <a:lnTo>
                    <a:pt x="2039" y="106607"/>
                  </a:lnTo>
                  <a:lnTo>
                    <a:pt x="1570" y="105869"/>
                  </a:lnTo>
                  <a:lnTo>
                    <a:pt x="1570" y="104522"/>
                  </a:lnTo>
                  <a:lnTo>
                    <a:pt x="1878" y="103492"/>
                  </a:lnTo>
                  <a:lnTo>
                    <a:pt x="2263" y="101914"/>
                  </a:lnTo>
                  <a:lnTo>
                    <a:pt x="3247" y="101053"/>
                  </a:lnTo>
                  <a:lnTo>
                    <a:pt x="3502" y="100153"/>
                  </a:lnTo>
                  <a:lnTo>
                    <a:pt x="4386" y="99268"/>
                  </a:lnTo>
                  <a:lnTo>
                    <a:pt x="5564" y="98545"/>
                  </a:lnTo>
                  <a:lnTo>
                    <a:pt x="5833" y="97968"/>
                  </a:lnTo>
                  <a:lnTo>
                    <a:pt x="5664" y="97637"/>
                  </a:lnTo>
                  <a:lnTo>
                    <a:pt x="4479" y="96983"/>
                  </a:lnTo>
                  <a:lnTo>
                    <a:pt x="3840" y="95837"/>
                  </a:lnTo>
                  <a:lnTo>
                    <a:pt x="4409" y="94168"/>
                  </a:lnTo>
                  <a:lnTo>
                    <a:pt x="4787" y="93645"/>
                  </a:lnTo>
                  <a:lnTo>
                    <a:pt x="5494" y="92829"/>
                  </a:lnTo>
                  <a:lnTo>
                    <a:pt x="7080" y="91598"/>
                  </a:lnTo>
                  <a:lnTo>
                    <a:pt x="8319" y="91398"/>
                  </a:lnTo>
                  <a:lnTo>
                    <a:pt x="9388" y="91391"/>
                  </a:lnTo>
                  <a:lnTo>
                    <a:pt x="11205" y="91498"/>
                  </a:lnTo>
                  <a:lnTo>
                    <a:pt x="12613" y="91722"/>
                  </a:lnTo>
                  <a:lnTo>
                    <a:pt x="12974" y="91398"/>
                  </a:lnTo>
                  <a:lnTo>
                    <a:pt x="12921" y="90991"/>
                  </a:lnTo>
                  <a:lnTo>
                    <a:pt x="11182" y="89983"/>
                  </a:lnTo>
                  <a:lnTo>
                    <a:pt x="11089" y="89175"/>
                  </a:lnTo>
                  <a:lnTo>
                    <a:pt x="11520" y="88314"/>
                  </a:lnTo>
                  <a:lnTo>
                    <a:pt x="12751" y="86944"/>
                  </a:lnTo>
                  <a:lnTo>
                    <a:pt x="14221" y="85944"/>
                  </a:lnTo>
                  <a:lnTo>
                    <a:pt x="14968" y="85767"/>
                  </a:lnTo>
                  <a:lnTo>
                    <a:pt x="16645" y="83752"/>
                  </a:lnTo>
                  <a:lnTo>
                    <a:pt x="17722" y="81498"/>
                  </a:lnTo>
                  <a:lnTo>
                    <a:pt x="15976" y="76005"/>
                  </a:lnTo>
                  <a:lnTo>
                    <a:pt x="14929" y="75120"/>
                  </a:lnTo>
                  <a:lnTo>
                    <a:pt x="13221" y="74366"/>
                  </a:lnTo>
                  <a:lnTo>
                    <a:pt x="12212" y="74251"/>
                  </a:lnTo>
                  <a:lnTo>
                    <a:pt x="12135" y="73890"/>
                  </a:lnTo>
                  <a:lnTo>
                    <a:pt x="13483" y="72497"/>
                  </a:lnTo>
                  <a:lnTo>
                    <a:pt x="14436" y="71274"/>
                  </a:lnTo>
                  <a:lnTo>
                    <a:pt x="13382" y="70120"/>
                  </a:lnTo>
                  <a:lnTo>
                    <a:pt x="11482" y="69574"/>
                  </a:lnTo>
                  <a:lnTo>
                    <a:pt x="10781" y="70774"/>
                  </a:lnTo>
                  <a:lnTo>
                    <a:pt x="8349" y="70882"/>
                  </a:lnTo>
                  <a:lnTo>
                    <a:pt x="4579" y="70866"/>
                  </a:lnTo>
                  <a:lnTo>
                    <a:pt x="2916" y="65035"/>
                  </a:lnTo>
                  <a:lnTo>
                    <a:pt x="2663" y="62504"/>
                  </a:lnTo>
                  <a:lnTo>
                    <a:pt x="2709" y="59573"/>
                  </a:lnTo>
                  <a:lnTo>
                    <a:pt x="3855" y="55281"/>
                  </a:lnTo>
                  <a:lnTo>
                    <a:pt x="3317" y="53288"/>
                  </a:lnTo>
                  <a:lnTo>
                    <a:pt x="3270" y="51942"/>
                  </a:lnTo>
                  <a:lnTo>
                    <a:pt x="2978" y="50096"/>
                  </a:lnTo>
                  <a:lnTo>
                    <a:pt x="0" y="46111"/>
                  </a:lnTo>
                  <a:lnTo>
                    <a:pt x="1624" y="38756"/>
                  </a:lnTo>
                  <a:lnTo>
                    <a:pt x="2770" y="36972"/>
                  </a:lnTo>
                  <a:lnTo>
                    <a:pt x="4386" y="37141"/>
                  </a:lnTo>
                  <a:lnTo>
                    <a:pt x="7834" y="39233"/>
                  </a:lnTo>
                  <a:lnTo>
                    <a:pt x="8403" y="39172"/>
                  </a:lnTo>
                  <a:lnTo>
                    <a:pt x="9450" y="36418"/>
                  </a:lnTo>
                  <a:lnTo>
                    <a:pt x="10466" y="35487"/>
                  </a:lnTo>
                  <a:lnTo>
                    <a:pt x="12590" y="34664"/>
                  </a:lnTo>
                  <a:lnTo>
                    <a:pt x="13197" y="30202"/>
                  </a:lnTo>
                  <a:lnTo>
                    <a:pt x="14190" y="29348"/>
                  </a:lnTo>
                  <a:lnTo>
                    <a:pt x="15391" y="28887"/>
                  </a:lnTo>
                  <a:lnTo>
                    <a:pt x="17238" y="28794"/>
                  </a:lnTo>
                  <a:lnTo>
                    <a:pt x="18838" y="28533"/>
                  </a:lnTo>
                  <a:lnTo>
                    <a:pt x="18938" y="27748"/>
                  </a:lnTo>
                  <a:lnTo>
                    <a:pt x="16691" y="22571"/>
                  </a:lnTo>
                  <a:lnTo>
                    <a:pt x="16892" y="21255"/>
                  </a:lnTo>
                  <a:lnTo>
                    <a:pt x="17977" y="16039"/>
                  </a:lnTo>
                  <a:lnTo>
                    <a:pt x="18661" y="13993"/>
                  </a:lnTo>
                  <a:lnTo>
                    <a:pt x="19316" y="13324"/>
                  </a:lnTo>
                  <a:lnTo>
                    <a:pt x="21863" y="13585"/>
                  </a:lnTo>
                  <a:lnTo>
                    <a:pt x="25426" y="14509"/>
                  </a:lnTo>
                  <a:lnTo>
                    <a:pt x="26372" y="16009"/>
                  </a:lnTo>
                  <a:lnTo>
                    <a:pt x="28119" y="17347"/>
                  </a:lnTo>
                  <a:lnTo>
                    <a:pt x="30728" y="17255"/>
                  </a:lnTo>
                  <a:lnTo>
                    <a:pt x="33752" y="17509"/>
                  </a:lnTo>
                  <a:lnTo>
                    <a:pt x="36107" y="17593"/>
                  </a:lnTo>
                  <a:lnTo>
                    <a:pt x="37993" y="16655"/>
                  </a:lnTo>
                  <a:lnTo>
                    <a:pt x="42248" y="14901"/>
                  </a:lnTo>
                  <a:lnTo>
                    <a:pt x="44349" y="14316"/>
                  </a:lnTo>
                  <a:lnTo>
                    <a:pt x="46265" y="13539"/>
                  </a:lnTo>
                  <a:lnTo>
                    <a:pt x="52421" y="10662"/>
                  </a:lnTo>
                  <a:lnTo>
                    <a:pt x="54892" y="10885"/>
                  </a:lnTo>
                  <a:lnTo>
                    <a:pt x="56577" y="11262"/>
                  </a:lnTo>
                  <a:lnTo>
                    <a:pt x="57869" y="11724"/>
                  </a:lnTo>
                  <a:lnTo>
                    <a:pt x="60763" y="13685"/>
                  </a:lnTo>
                  <a:lnTo>
                    <a:pt x="63156" y="15670"/>
                  </a:lnTo>
                  <a:lnTo>
                    <a:pt x="64842" y="16262"/>
                  </a:lnTo>
                  <a:lnTo>
                    <a:pt x="67858" y="16216"/>
                  </a:lnTo>
                  <a:lnTo>
                    <a:pt x="72222" y="16601"/>
                  </a:lnTo>
                  <a:lnTo>
                    <a:pt x="77578" y="16570"/>
                  </a:lnTo>
                  <a:lnTo>
                    <a:pt x="80710" y="16016"/>
                  </a:lnTo>
                  <a:lnTo>
                    <a:pt x="84704" y="15039"/>
                  </a:lnTo>
                  <a:lnTo>
                    <a:pt x="91830" y="12693"/>
                  </a:lnTo>
                  <a:lnTo>
                    <a:pt x="101203" y="7777"/>
                  </a:lnTo>
                  <a:lnTo>
                    <a:pt x="106713" y="5385"/>
                  </a:lnTo>
                  <a:lnTo>
                    <a:pt x="109090" y="5100"/>
                  </a:lnTo>
                  <a:lnTo>
                    <a:pt x="112184" y="5077"/>
                  </a:lnTo>
                  <a:lnTo>
                    <a:pt x="115278" y="5700"/>
                  </a:lnTo>
                  <a:lnTo>
                    <a:pt x="118787" y="6147"/>
                  </a:lnTo>
                  <a:lnTo>
                    <a:pt x="120410" y="6108"/>
                  </a:lnTo>
                  <a:lnTo>
                    <a:pt x="124205" y="5616"/>
                  </a:lnTo>
                  <a:lnTo>
                    <a:pt x="129129" y="4616"/>
                  </a:lnTo>
                  <a:lnTo>
                    <a:pt x="132223" y="3800"/>
                  </a:lnTo>
                  <a:lnTo>
                    <a:pt x="135963" y="2462"/>
                  </a:lnTo>
                  <a:lnTo>
                    <a:pt x="138295" y="231"/>
                  </a:lnTo>
                  <a:lnTo>
                    <a:pt x="139049" y="0"/>
                  </a:lnTo>
                  <a:lnTo>
                    <a:pt x="140019" y="408"/>
                  </a:lnTo>
                  <a:lnTo>
                    <a:pt x="140472" y="562"/>
                  </a:lnTo>
                  <a:lnTo>
                    <a:pt x="141427" y="18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0" name="Serbest Form 219">
              <a:extLst>
                <a:ext uri="{FF2B5EF4-FFF2-40B4-BE49-F238E27FC236}">
                  <a16:creationId xmlns:a16="http://schemas.microsoft.com/office/drawing/2014/main" id="{1A485207-4930-89EE-9CF4-D40E04C772A6}"/>
                </a:ext>
              </a:extLst>
            </p:cNvPr>
            <p:cNvSpPr/>
            <p:nvPr/>
          </p:nvSpPr>
          <p:spPr>
            <a:xfrm>
              <a:off x="8662851" y="7066762"/>
              <a:ext cx="28627" cy="37610"/>
            </a:xfrm>
            <a:custGeom>
              <a:avLst/>
              <a:gdLst>
                <a:gd name="csX0" fmla="*/ 25072 w 28627"/>
                <a:gd name="csY0" fmla="*/ 5124 h 37610"/>
                <a:gd name="csX1" fmla="*/ 25503 w 28627"/>
                <a:gd name="csY1" fmla="*/ 5470 h 37610"/>
                <a:gd name="csX2" fmla="*/ 27496 w 28627"/>
                <a:gd name="csY2" fmla="*/ 6570 h 37610"/>
                <a:gd name="csX3" fmla="*/ 27673 w 28627"/>
                <a:gd name="csY3" fmla="*/ 8770 h 37610"/>
                <a:gd name="csX4" fmla="*/ 27480 w 28627"/>
                <a:gd name="csY4" fmla="*/ 11278 h 37610"/>
                <a:gd name="csX5" fmla="*/ 27080 w 28627"/>
                <a:gd name="csY5" fmla="*/ 12862 h 37610"/>
                <a:gd name="csX6" fmla="*/ 27234 w 28627"/>
                <a:gd name="csY6" fmla="*/ 14440 h 37610"/>
                <a:gd name="csX7" fmla="*/ 27873 w 28627"/>
                <a:gd name="csY7" fmla="*/ 16901 h 37610"/>
                <a:gd name="csX8" fmla="*/ 28481 w 28627"/>
                <a:gd name="csY8" fmla="*/ 18586 h 37610"/>
                <a:gd name="csX9" fmla="*/ 28627 w 28627"/>
                <a:gd name="csY9" fmla="*/ 26263 h 37610"/>
                <a:gd name="csX10" fmla="*/ 27950 w 28627"/>
                <a:gd name="csY10" fmla="*/ 25909 h 37610"/>
                <a:gd name="csX11" fmla="*/ 26726 w 28627"/>
                <a:gd name="csY11" fmla="*/ 25579 h 37610"/>
                <a:gd name="csX12" fmla="*/ 26072 w 28627"/>
                <a:gd name="csY12" fmla="*/ 25733 h 37610"/>
                <a:gd name="csX13" fmla="*/ 25480 w 28627"/>
                <a:gd name="csY13" fmla="*/ 29187 h 37610"/>
                <a:gd name="csX14" fmla="*/ 25018 w 28627"/>
                <a:gd name="csY14" fmla="*/ 34318 h 37610"/>
                <a:gd name="csX15" fmla="*/ 25295 w 28627"/>
                <a:gd name="csY15" fmla="*/ 37510 h 37610"/>
                <a:gd name="csX16" fmla="*/ 20632 w 28627"/>
                <a:gd name="csY16" fmla="*/ 37610 h 37610"/>
                <a:gd name="csX17" fmla="*/ 14737 w 28627"/>
                <a:gd name="csY17" fmla="*/ 37264 h 37610"/>
                <a:gd name="csX18" fmla="*/ 10512 w 28627"/>
                <a:gd name="csY18" fmla="*/ 35879 h 37610"/>
                <a:gd name="csX19" fmla="*/ 5956 w 28627"/>
                <a:gd name="csY19" fmla="*/ 32841 h 37610"/>
                <a:gd name="csX20" fmla="*/ 3255 w 28627"/>
                <a:gd name="csY20" fmla="*/ 28102 h 37610"/>
                <a:gd name="csX21" fmla="*/ 2070 w 28627"/>
                <a:gd name="csY21" fmla="*/ 25133 h 37610"/>
                <a:gd name="csX22" fmla="*/ 416 w 28627"/>
                <a:gd name="csY22" fmla="*/ 24963 h 37610"/>
                <a:gd name="csX23" fmla="*/ 146 w 28627"/>
                <a:gd name="csY23" fmla="*/ 24456 h 37610"/>
                <a:gd name="csX24" fmla="*/ 0 w 28627"/>
                <a:gd name="csY24" fmla="*/ 20832 h 37610"/>
                <a:gd name="csX25" fmla="*/ 31 w 28627"/>
                <a:gd name="csY25" fmla="*/ 17040 h 37610"/>
                <a:gd name="csX26" fmla="*/ 346 w 28627"/>
                <a:gd name="csY26" fmla="*/ 16032 h 37610"/>
                <a:gd name="csX27" fmla="*/ 3409 w 28627"/>
                <a:gd name="csY27" fmla="*/ 11362 h 37610"/>
                <a:gd name="csX28" fmla="*/ 5310 w 28627"/>
                <a:gd name="csY28" fmla="*/ 8470 h 37610"/>
                <a:gd name="csX29" fmla="*/ 6495 w 28627"/>
                <a:gd name="csY29" fmla="*/ 5678 h 37610"/>
                <a:gd name="csX30" fmla="*/ 9073 w 28627"/>
                <a:gd name="csY30" fmla="*/ 2393 h 37610"/>
                <a:gd name="csX31" fmla="*/ 11828 w 28627"/>
                <a:gd name="csY31" fmla="*/ 300 h 37610"/>
                <a:gd name="csX32" fmla="*/ 12851 w 28627"/>
                <a:gd name="csY32" fmla="*/ 0 h 37610"/>
                <a:gd name="csX33" fmla="*/ 13560 w 28627"/>
                <a:gd name="csY33" fmla="*/ 85 h 37610"/>
                <a:gd name="csX34" fmla="*/ 18423 w 28627"/>
                <a:gd name="csY34" fmla="*/ 2962 h 37610"/>
                <a:gd name="csX35" fmla="*/ 23409 w 28627"/>
                <a:gd name="csY35" fmla="*/ 5693 h 37610"/>
                <a:gd name="csX36" fmla="*/ 24502 w 28627"/>
                <a:gd name="csY36" fmla="*/ 5385 h 376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</a:cxnLst>
              <a:rect l="l" t="t" r="r" b="b"/>
              <a:pathLst>
                <a:path w="28627" h="37610">
                  <a:moveTo>
                    <a:pt x="25072" y="5124"/>
                  </a:moveTo>
                  <a:lnTo>
                    <a:pt x="25503" y="5470"/>
                  </a:lnTo>
                  <a:lnTo>
                    <a:pt x="27496" y="6570"/>
                  </a:lnTo>
                  <a:lnTo>
                    <a:pt x="27673" y="8770"/>
                  </a:lnTo>
                  <a:lnTo>
                    <a:pt x="27480" y="11278"/>
                  </a:lnTo>
                  <a:lnTo>
                    <a:pt x="27080" y="12862"/>
                  </a:lnTo>
                  <a:lnTo>
                    <a:pt x="27234" y="14440"/>
                  </a:lnTo>
                  <a:lnTo>
                    <a:pt x="27873" y="16901"/>
                  </a:lnTo>
                  <a:lnTo>
                    <a:pt x="28481" y="18586"/>
                  </a:lnTo>
                  <a:lnTo>
                    <a:pt x="28627" y="26263"/>
                  </a:lnTo>
                  <a:lnTo>
                    <a:pt x="27950" y="25909"/>
                  </a:lnTo>
                  <a:lnTo>
                    <a:pt x="26726" y="25579"/>
                  </a:lnTo>
                  <a:lnTo>
                    <a:pt x="26072" y="25733"/>
                  </a:lnTo>
                  <a:lnTo>
                    <a:pt x="25480" y="29187"/>
                  </a:lnTo>
                  <a:lnTo>
                    <a:pt x="25018" y="34318"/>
                  </a:lnTo>
                  <a:lnTo>
                    <a:pt x="25295" y="37510"/>
                  </a:lnTo>
                  <a:lnTo>
                    <a:pt x="20632" y="37610"/>
                  </a:lnTo>
                  <a:lnTo>
                    <a:pt x="14737" y="37264"/>
                  </a:lnTo>
                  <a:lnTo>
                    <a:pt x="10512" y="35879"/>
                  </a:lnTo>
                  <a:lnTo>
                    <a:pt x="5956" y="32841"/>
                  </a:lnTo>
                  <a:lnTo>
                    <a:pt x="3255" y="28102"/>
                  </a:lnTo>
                  <a:lnTo>
                    <a:pt x="2070" y="25133"/>
                  </a:lnTo>
                  <a:lnTo>
                    <a:pt x="416" y="24963"/>
                  </a:lnTo>
                  <a:lnTo>
                    <a:pt x="146" y="24456"/>
                  </a:lnTo>
                  <a:lnTo>
                    <a:pt x="0" y="20832"/>
                  </a:lnTo>
                  <a:lnTo>
                    <a:pt x="31" y="17040"/>
                  </a:lnTo>
                  <a:lnTo>
                    <a:pt x="346" y="16032"/>
                  </a:lnTo>
                  <a:lnTo>
                    <a:pt x="3409" y="11362"/>
                  </a:lnTo>
                  <a:lnTo>
                    <a:pt x="5310" y="8470"/>
                  </a:lnTo>
                  <a:lnTo>
                    <a:pt x="6495" y="5678"/>
                  </a:lnTo>
                  <a:lnTo>
                    <a:pt x="9073" y="2393"/>
                  </a:lnTo>
                  <a:lnTo>
                    <a:pt x="11828" y="300"/>
                  </a:lnTo>
                  <a:lnTo>
                    <a:pt x="12851" y="0"/>
                  </a:lnTo>
                  <a:lnTo>
                    <a:pt x="13560" y="85"/>
                  </a:lnTo>
                  <a:lnTo>
                    <a:pt x="18423" y="2962"/>
                  </a:lnTo>
                  <a:lnTo>
                    <a:pt x="23409" y="5693"/>
                  </a:lnTo>
                  <a:lnTo>
                    <a:pt x="24502" y="53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1" name="Serbest Form 220">
              <a:extLst>
                <a:ext uri="{FF2B5EF4-FFF2-40B4-BE49-F238E27FC236}">
                  <a16:creationId xmlns:a16="http://schemas.microsoft.com/office/drawing/2014/main" id="{54860BB5-D07A-8C8D-01B0-8B7FA309DAFB}"/>
                </a:ext>
              </a:extLst>
            </p:cNvPr>
            <p:cNvSpPr/>
            <p:nvPr/>
          </p:nvSpPr>
          <p:spPr>
            <a:xfrm>
              <a:off x="6435543" y="6011992"/>
              <a:ext cx="15237" cy="4630"/>
            </a:xfrm>
            <a:custGeom>
              <a:avLst/>
              <a:gdLst>
                <a:gd name="csX0" fmla="*/ 9981 w 15237"/>
                <a:gd name="csY0" fmla="*/ 2577 h 4630"/>
                <a:gd name="csX1" fmla="*/ 9604 w 15237"/>
                <a:gd name="csY1" fmla="*/ 2823 h 4630"/>
                <a:gd name="csX2" fmla="*/ 8350 w 15237"/>
                <a:gd name="csY2" fmla="*/ 2023 h 4630"/>
                <a:gd name="csX3" fmla="*/ 8173 w 15237"/>
                <a:gd name="csY3" fmla="*/ 1385 h 4630"/>
                <a:gd name="csX4" fmla="*/ 7726 w 15237"/>
                <a:gd name="csY4" fmla="*/ 1354 h 4630"/>
                <a:gd name="csX5" fmla="*/ 6980 w 15237"/>
                <a:gd name="csY5" fmla="*/ 777 h 4630"/>
                <a:gd name="csX6" fmla="*/ 7157 w 15237"/>
                <a:gd name="csY6" fmla="*/ 31 h 4630"/>
                <a:gd name="csX7" fmla="*/ 8865 w 15237"/>
                <a:gd name="csY7" fmla="*/ 0 h 4630"/>
                <a:gd name="csX8" fmla="*/ 9550 w 15237"/>
                <a:gd name="csY8" fmla="*/ 2069 h 4630"/>
                <a:gd name="csX9" fmla="*/ 9981 w 15237"/>
                <a:gd name="csY9" fmla="*/ 2577 h 4630"/>
                <a:gd name="csX10" fmla="*/ 14706 w 15237"/>
                <a:gd name="csY10" fmla="*/ 4316 h 4630"/>
                <a:gd name="csX11" fmla="*/ 14622 w 15237"/>
                <a:gd name="csY11" fmla="*/ 4631 h 4630"/>
                <a:gd name="csX12" fmla="*/ 13398 w 15237"/>
                <a:gd name="csY12" fmla="*/ 3739 h 4630"/>
                <a:gd name="csX13" fmla="*/ 11051 w 15237"/>
                <a:gd name="csY13" fmla="*/ 3731 h 4630"/>
                <a:gd name="csX14" fmla="*/ 10681 w 15237"/>
                <a:gd name="csY14" fmla="*/ 2508 h 4630"/>
                <a:gd name="csX15" fmla="*/ 11582 w 15237"/>
                <a:gd name="csY15" fmla="*/ 2308 h 4630"/>
                <a:gd name="csX16" fmla="*/ 14560 w 15237"/>
                <a:gd name="csY16" fmla="*/ 2739 h 4630"/>
                <a:gd name="csX17" fmla="*/ 15237 w 15237"/>
                <a:gd name="csY17" fmla="*/ 3800 h 4630"/>
                <a:gd name="csX18" fmla="*/ 14706 w 15237"/>
                <a:gd name="csY18" fmla="*/ 4316 h 4630"/>
                <a:gd name="csX19" fmla="*/ 200 w 15237"/>
                <a:gd name="csY19" fmla="*/ 2331 h 4630"/>
                <a:gd name="csX20" fmla="*/ 2670 w 15237"/>
                <a:gd name="csY20" fmla="*/ 3608 h 4630"/>
                <a:gd name="csX21" fmla="*/ 4156 w 15237"/>
                <a:gd name="csY21" fmla="*/ 3416 h 4630"/>
                <a:gd name="csX22" fmla="*/ 4279 w 15237"/>
                <a:gd name="csY22" fmla="*/ 3693 h 4630"/>
                <a:gd name="csX23" fmla="*/ 3479 w 15237"/>
                <a:gd name="csY23" fmla="*/ 3985 h 4630"/>
                <a:gd name="csX24" fmla="*/ 3278 w 15237"/>
                <a:gd name="csY24" fmla="*/ 4223 h 4630"/>
                <a:gd name="csX25" fmla="*/ 900 w 15237"/>
                <a:gd name="csY25" fmla="*/ 4554 h 4630"/>
                <a:gd name="csX26" fmla="*/ 154 w 15237"/>
                <a:gd name="csY26" fmla="*/ 4493 h 4630"/>
                <a:gd name="csX27" fmla="*/ 0 w 15237"/>
                <a:gd name="csY27" fmla="*/ 3631 h 4630"/>
                <a:gd name="csX28" fmla="*/ 200 w 15237"/>
                <a:gd name="csY28" fmla="*/ 2331 h 463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</a:cxnLst>
              <a:rect l="l" t="t" r="r" b="b"/>
              <a:pathLst>
                <a:path w="15237" h="4630">
                  <a:moveTo>
                    <a:pt x="9981" y="2577"/>
                  </a:moveTo>
                  <a:lnTo>
                    <a:pt x="9604" y="2823"/>
                  </a:lnTo>
                  <a:lnTo>
                    <a:pt x="8350" y="2023"/>
                  </a:lnTo>
                  <a:lnTo>
                    <a:pt x="8173" y="1385"/>
                  </a:lnTo>
                  <a:lnTo>
                    <a:pt x="7726" y="1354"/>
                  </a:lnTo>
                  <a:lnTo>
                    <a:pt x="6980" y="777"/>
                  </a:lnTo>
                  <a:lnTo>
                    <a:pt x="7157" y="31"/>
                  </a:lnTo>
                  <a:lnTo>
                    <a:pt x="8865" y="0"/>
                  </a:lnTo>
                  <a:lnTo>
                    <a:pt x="9550" y="2069"/>
                  </a:lnTo>
                  <a:lnTo>
                    <a:pt x="9981" y="2577"/>
                  </a:lnTo>
                  <a:close/>
                  <a:moveTo>
                    <a:pt x="14706" y="4316"/>
                  </a:moveTo>
                  <a:lnTo>
                    <a:pt x="14622" y="4631"/>
                  </a:lnTo>
                  <a:lnTo>
                    <a:pt x="13398" y="3739"/>
                  </a:lnTo>
                  <a:lnTo>
                    <a:pt x="11051" y="3731"/>
                  </a:lnTo>
                  <a:lnTo>
                    <a:pt x="10681" y="2508"/>
                  </a:lnTo>
                  <a:lnTo>
                    <a:pt x="11582" y="2308"/>
                  </a:lnTo>
                  <a:lnTo>
                    <a:pt x="14560" y="2739"/>
                  </a:lnTo>
                  <a:lnTo>
                    <a:pt x="15237" y="3800"/>
                  </a:lnTo>
                  <a:lnTo>
                    <a:pt x="14706" y="4316"/>
                  </a:lnTo>
                  <a:close/>
                  <a:moveTo>
                    <a:pt x="200" y="2331"/>
                  </a:moveTo>
                  <a:lnTo>
                    <a:pt x="2670" y="3608"/>
                  </a:lnTo>
                  <a:lnTo>
                    <a:pt x="4156" y="3416"/>
                  </a:lnTo>
                  <a:lnTo>
                    <a:pt x="4279" y="3693"/>
                  </a:lnTo>
                  <a:lnTo>
                    <a:pt x="3479" y="3985"/>
                  </a:lnTo>
                  <a:lnTo>
                    <a:pt x="3278" y="4223"/>
                  </a:lnTo>
                  <a:lnTo>
                    <a:pt x="900" y="4554"/>
                  </a:lnTo>
                  <a:lnTo>
                    <a:pt x="154" y="4493"/>
                  </a:lnTo>
                  <a:lnTo>
                    <a:pt x="0" y="3631"/>
                  </a:lnTo>
                  <a:lnTo>
                    <a:pt x="200" y="23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2" name="Serbest Form 221">
              <a:extLst>
                <a:ext uri="{FF2B5EF4-FFF2-40B4-BE49-F238E27FC236}">
                  <a16:creationId xmlns:a16="http://schemas.microsoft.com/office/drawing/2014/main" id="{381387D6-4D1E-55CA-46CA-58287E83D1D8}"/>
                </a:ext>
              </a:extLst>
            </p:cNvPr>
            <p:cNvSpPr/>
            <p:nvPr/>
          </p:nvSpPr>
          <p:spPr>
            <a:xfrm>
              <a:off x="8288375" y="5977244"/>
              <a:ext cx="227531" cy="356854"/>
            </a:xfrm>
            <a:custGeom>
              <a:avLst/>
              <a:gdLst>
                <a:gd name="csX0" fmla="*/ 227462 w 227531"/>
                <a:gd name="csY0" fmla="*/ 91098 h 356854"/>
                <a:gd name="csX1" fmla="*/ 227470 w 227531"/>
                <a:gd name="csY1" fmla="*/ 101238 h 356854"/>
                <a:gd name="csX2" fmla="*/ 227477 w 227531"/>
                <a:gd name="csY2" fmla="*/ 111354 h 356854"/>
                <a:gd name="csX3" fmla="*/ 227485 w 227531"/>
                <a:gd name="csY3" fmla="*/ 121439 h 356854"/>
                <a:gd name="csX4" fmla="*/ 227493 w 227531"/>
                <a:gd name="csY4" fmla="*/ 131501 h 356854"/>
                <a:gd name="csX5" fmla="*/ 227500 w 227531"/>
                <a:gd name="csY5" fmla="*/ 141540 h 356854"/>
                <a:gd name="csX6" fmla="*/ 227508 w 227531"/>
                <a:gd name="csY6" fmla="*/ 151549 h 356854"/>
                <a:gd name="csX7" fmla="*/ 227516 w 227531"/>
                <a:gd name="csY7" fmla="*/ 161534 h 356854"/>
                <a:gd name="csX8" fmla="*/ 227523 w 227531"/>
                <a:gd name="csY8" fmla="*/ 171504 h 356854"/>
                <a:gd name="csX9" fmla="*/ 227531 w 227531"/>
                <a:gd name="csY9" fmla="*/ 174796 h 356854"/>
                <a:gd name="csX10" fmla="*/ 227254 w 227531"/>
                <a:gd name="csY10" fmla="*/ 176104 h 356854"/>
                <a:gd name="csX11" fmla="*/ 227139 w 227531"/>
                <a:gd name="csY11" fmla="*/ 176289 h 356854"/>
                <a:gd name="csX12" fmla="*/ 226716 w 227531"/>
                <a:gd name="csY12" fmla="*/ 176512 h 356854"/>
                <a:gd name="csX13" fmla="*/ 221583 w 227531"/>
                <a:gd name="csY13" fmla="*/ 175589 h 356854"/>
                <a:gd name="csX14" fmla="*/ 219336 w 227531"/>
                <a:gd name="csY14" fmla="*/ 175565 h 356854"/>
                <a:gd name="csX15" fmla="*/ 216180 w 227531"/>
                <a:gd name="csY15" fmla="*/ 176273 h 356854"/>
                <a:gd name="csX16" fmla="*/ 211548 w 227531"/>
                <a:gd name="csY16" fmla="*/ 176650 h 356854"/>
                <a:gd name="csX17" fmla="*/ 208562 w 227531"/>
                <a:gd name="csY17" fmla="*/ 176535 h 356854"/>
                <a:gd name="csX18" fmla="*/ 206484 w 227531"/>
                <a:gd name="csY18" fmla="*/ 178243 h 356854"/>
                <a:gd name="csX19" fmla="*/ 204860 w 227531"/>
                <a:gd name="csY19" fmla="*/ 180304 h 356854"/>
                <a:gd name="csX20" fmla="*/ 205630 w 227531"/>
                <a:gd name="csY20" fmla="*/ 185243 h 356854"/>
                <a:gd name="csX21" fmla="*/ 205453 w 227531"/>
                <a:gd name="csY21" fmla="*/ 186866 h 356854"/>
                <a:gd name="csX22" fmla="*/ 204830 w 227531"/>
                <a:gd name="csY22" fmla="*/ 188559 h 356854"/>
                <a:gd name="csX23" fmla="*/ 203422 w 227531"/>
                <a:gd name="csY23" fmla="*/ 190013 h 356854"/>
                <a:gd name="csX24" fmla="*/ 202013 w 227531"/>
                <a:gd name="csY24" fmla="*/ 191174 h 356854"/>
                <a:gd name="csX25" fmla="*/ 201174 w 227531"/>
                <a:gd name="csY25" fmla="*/ 192190 h 356854"/>
                <a:gd name="csX26" fmla="*/ 200136 w 227531"/>
                <a:gd name="csY26" fmla="*/ 194421 h 356854"/>
                <a:gd name="csX27" fmla="*/ 199358 w 227531"/>
                <a:gd name="csY27" fmla="*/ 195459 h 356854"/>
                <a:gd name="csX28" fmla="*/ 199427 w 227531"/>
                <a:gd name="csY28" fmla="*/ 196859 h 356854"/>
                <a:gd name="csX29" fmla="*/ 199181 w 227531"/>
                <a:gd name="csY29" fmla="*/ 198321 h 356854"/>
                <a:gd name="csX30" fmla="*/ 198335 w 227531"/>
                <a:gd name="csY30" fmla="*/ 199090 h 356854"/>
                <a:gd name="csX31" fmla="*/ 196188 w 227531"/>
                <a:gd name="csY31" fmla="*/ 199644 h 356854"/>
                <a:gd name="csX32" fmla="*/ 194795 w 227531"/>
                <a:gd name="csY32" fmla="*/ 200298 h 356854"/>
                <a:gd name="csX33" fmla="*/ 193679 w 227531"/>
                <a:gd name="csY33" fmla="*/ 201367 h 356854"/>
                <a:gd name="csX34" fmla="*/ 192932 w 227531"/>
                <a:gd name="csY34" fmla="*/ 202137 h 356854"/>
                <a:gd name="csX35" fmla="*/ 193325 w 227531"/>
                <a:gd name="csY35" fmla="*/ 203160 h 356854"/>
                <a:gd name="csX36" fmla="*/ 193871 w 227531"/>
                <a:gd name="csY36" fmla="*/ 204560 h 356854"/>
                <a:gd name="csX37" fmla="*/ 194179 w 227531"/>
                <a:gd name="csY37" fmla="*/ 206752 h 356854"/>
                <a:gd name="csX38" fmla="*/ 194395 w 227531"/>
                <a:gd name="csY38" fmla="*/ 208037 h 356854"/>
                <a:gd name="csX39" fmla="*/ 195457 w 227531"/>
                <a:gd name="csY39" fmla="*/ 209083 h 356854"/>
                <a:gd name="csX40" fmla="*/ 196103 w 227531"/>
                <a:gd name="csY40" fmla="*/ 209829 h 356854"/>
                <a:gd name="csX41" fmla="*/ 196326 w 227531"/>
                <a:gd name="csY41" fmla="*/ 210745 h 356854"/>
                <a:gd name="csX42" fmla="*/ 195711 w 227531"/>
                <a:gd name="csY42" fmla="*/ 211506 h 356854"/>
                <a:gd name="csX43" fmla="*/ 193078 w 227531"/>
                <a:gd name="csY43" fmla="*/ 213091 h 356854"/>
                <a:gd name="csX44" fmla="*/ 192024 w 227531"/>
                <a:gd name="csY44" fmla="*/ 213684 h 356854"/>
                <a:gd name="csX45" fmla="*/ 190816 w 227531"/>
                <a:gd name="csY45" fmla="*/ 214491 h 356854"/>
                <a:gd name="csX46" fmla="*/ 190355 w 227531"/>
                <a:gd name="csY46" fmla="*/ 214791 h 356854"/>
                <a:gd name="csX47" fmla="*/ 188431 w 227531"/>
                <a:gd name="csY47" fmla="*/ 216299 h 356854"/>
                <a:gd name="csX48" fmla="*/ 187461 w 227531"/>
                <a:gd name="csY48" fmla="*/ 217638 h 356854"/>
                <a:gd name="csX49" fmla="*/ 186992 w 227531"/>
                <a:gd name="csY49" fmla="*/ 218745 h 356854"/>
                <a:gd name="csX50" fmla="*/ 187015 w 227531"/>
                <a:gd name="csY50" fmla="*/ 220284 h 356854"/>
                <a:gd name="csX51" fmla="*/ 187992 w 227531"/>
                <a:gd name="csY51" fmla="*/ 222576 h 356854"/>
                <a:gd name="csX52" fmla="*/ 189062 w 227531"/>
                <a:gd name="csY52" fmla="*/ 224523 h 356854"/>
                <a:gd name="csX53" fmla="*/ 189469 w 227531"/>
                <a:gd name="csY53" fmla="*/ 225992 h 356854"/>
                <a:gd name="csX54" fmla="*/ 189716 w 227531"/>
                <a:gd name="csY54" fmla="*/ 227600 h 356854"/>
                <a:gd name="csX55" fmla="*/ 189623 w 227531"/>
                <a:gd name="csY55" fmla="*/ 229123 h 356854"/>
                <a:gd name="csX56" fmla="*/ 189069 w 227531"/>
                <a:gd name="csY56" fmla="*/ 230454 h 356854"/>
                <a:gd name="csX57" fmla="*/ 188107 w 227531"/>
                <a:gd name="csY57" fmla="*/ 231646 h 356854"/>
                <a:gd name="csX58" fmla="*/ 184483 w 227531"/>
                <a:gd name="csY58" fmla="*/ 233900 h 356854"/>
                <a:gd name="csX59" fmla="*/ 182705 w 227531"/>
                <a:gd name="csY59" fmla="*/ 236362 h 356854"/>
                <a:gd name="csX60" fmla="*/ 181274 w 227531"/>
                <a:gd name="csY60" fmla="*/ 239362 h 356854"/>
                <a:gd name="csX61" fmla="*/ 180920 w 227531"/>
                <a:gd name="csY61" fmla="*/ 240993 h 356854"/>
                <a:gd name="csX62" fmla="*/ 181305 w 227531"/>
                <a:gd name="csY62" fmla="*/ 242085 h 356854"/>
                <a:gd name="csX63" fmla="*/ 182067 w 227531"/>
                <a:gd name="csY63" fmla="*/ 243001 h 356854"/>
                <a:gd name="csX64" fmla="*/ 183136 w 227531"/>
                <a:gd name="csY64" fmla="*/ 243470 h 356854"/>
                <a:gd name="csX65" fmla="*/ 184706 w 227531"/>
                <a:gd name="csY65" fmla="*/ 243608 h 356854"/>
                <a:gd name="csX66" fmla="*/ 187307 w 227531"/>
                <a:gd name="csY66" fmla="*/ 243108 h 356854"/>
                <a:gd name="csX67" fmla="*/ 189731 w 227531"/>
                <a:gd name="csY67" fmla="*/ 242778 h 356854"/>
                <a:gd name="csX68" fmla="*/ 192302 w 227531"/>
                <a:gd name="csY68" fmla="*/ 243855 h 356854"/>
                <a:gd name="csX69" fmla="*/ 193640 w 227531"/>
                <a:gd name="csY69" fmla="*/ 246363 h 356854"/>
                <a:gd name="csX70" fmla="*/ 193125 w 227531"/>
                <a:gd name="csY70" fmla="*/ 248193 h 356854"/>
                <a:gd name="csX71" fmla="*/ 194094 w 227531"/>
                <a:gd name="csY71" fmla="*/ 251517 h 356854"/>
                <a:gd name="csX72" fmla="*/ 194956 w 227531"/>
                <a:gd name="csY72" fmla="*/ 255525 h 356854"/>
                <a:gd name="csX73" fmla="*/ 194895 w 227531"/>
                <a:gd name="csY73" fmla="*/ 256871 h 356854"/>
                <a:gd name="csX74" fmla="*/ 195272 w 227531"/>
                <a:gd name="csY74" fmla="*/ 257379 h 356854"/>
                <a:gd name="csX75" fmla="*/ 196880 w 227531"/>
                <a:gd name="csY75" fmla="*/ 257640 h 356854"/>
                <a:gd name="csX76" fmla="*/ 197242 w 227531"/>
                <a:gd name="csY76" fmla="*/ 258579 h 356854"/>
                <a:gd name="csX77" fmla="*/ 196711 w 227531"/>
                <a:gd name="csY77" fmla="*/ 265602 h 356854"/>
                <a:gd name="csX78" fmla="*/ 197457 w 227531"/>
                <a:gd name="csY78" fmla="*/ 267564 h 356854"/>
                <a:gd name="csX79" fmla="*/ 198535 w 227531"/>
                <a:gd name="csY79" fmla="*/ 268964 h 356854"/>
                <a:gd name="csX80" fmla="*/ 199750 w 227531"/>
                <a:gd name="csY80" fmla="*/ 269695 h 356854"/>
                <a:gd name="csX81" fmla="*/ 200982 w 227531"/>
                <a:gd name="csY81" fmla="*/ 270633 h 356854"/>
                <a:gd name="csX82" fmla="*/ 201613 w 227531"/>
                <a:gd name="csY82" fmla="*/ 271280 h 356854"/>
                <a:gd name="csX83" fmla="*/ 203029 w 227531"/>
                <a:gd name="csY83" fmla="*/ 271433 h 356854"/>
                <a:gd name="csX84" fmla="*/ 204622 w 227531"/>
                <a:gd name="csY84" fmla="*/ 272711 h 356854"/>
                <a:gd name="csX85" fmla="*/ 205053 w 227531"/>
                <a:gd name="csY85" fmla="*/ 274411 h 356854"/>
                <a:gd name="csX86" fmla="*/ 204945 w 227531"/>
                <a:gd name="csY86" fmla="*/ 276057 h 356854"/>
                <a:gd name="csX87" fmla="*/ 204022 w 227531"/>
                <a:gd name="csY87" fmla="*/ 279611 h 356854"/>
                <a:gd name="csX88" fmla="*/ 203268 w 227531"/>
                <a:gd name="csY88" fmla="*/ 282003 h 356854"/>
                <a:gd name="csX89" fmla="*/ 202344 w 227531"/>
                <a:gd name="csY89" fmla="*/ 281842 h 356854"/>
                <a:gd name="csX90" fmla="*/ 200466 w 227531"/>
                <a:gd name="csY90" fmla="*/ 281249 h 356854"/>
                <a:gd name="csX91" fmla="*/ 198173 w 227531"/>
                <a:gd name="csY91" fmla="*/ 280742 h 356854"/>
                <a:gd name="csX92" fmla="*/ 195356 w 227531"/>
                <a:gd name="csY92" fmla="*/ 280334 h 356854"/>
                <a:gd name="csX93" fmla="*/ 192678 w 227531"/>
                <a:gd name="csY93" fmla="*/ 281311 h 356854"/>
                <a:gd name="csX94" fmla="*/ 189785 w 227531"/>
                <a:gd name="csY94" fmla="*/ 282565 h 356854"/>
                <a:gd name="csX95" fmla="*/ 188877 w 227531"/>
                <a:gd name="csY95" fmla="*/ 283496 h 356854"/>
                <a:gd name="csX96" fmla="*/ 188069 w 227531"/>
                <a:gd name="csY96" fmla="*/ 284050 h 356854"/>
                <a:gd name="csX97" fmla="*/ 186792 w 227531"/>
                <a:gd name="csY97" fmla="*/ 283957 h 356854"/>
                <a:gd name="csX98" fmla="*/ 185622 w 227531"/>
                <a:gd name="csY98" fmla="*/ 284119 h 356854"/>
                <a:gd name="csX99" fmla="*/ 184991 w 227531"/>
                <a:gd name="csY99" fmla="*/ 285011 h 356854"/>
                <a:gd name="csX100" fmla="*/ 183929 w 227531"/>
                <a:gd name="csY100" fmla="*/ 286004 h 356854"/>
                <a:gd name="csX101" fmla="*/ 179758 w 227531"/>
                <a:gd name="csY101" fmla="*/ 288050 h 356854"/>
                <a:gd name="csX102" fmla="*/ 178881 w 227531"/>
                <a:gd name="csY102" fmla="*/ 288796 h 356854"/>
                <a:gd name="csX103" fmla="*/ 178357 w 227531"/>
                <a:gd name="csY103" fmla="*/ 289535 h 356854"/>
                <a:gd name="csX104" fmla="*/ 178357 w 227531"/>
                <a:gd name="csY104" fmla="*/ 290342 h 356854"/>
                <a:gd name="csX105" fmla="*/ 178781 w 227531"/>
                <a:gd name="csY105" fmla="*/ 292004 h 356854"/>
                <a:gd name="csX106" fmla="*/ 178773 w 227531"/>
                <a:gd name="csY106" fmla="*/ 294073 h 356854"/>
                <a:gd name="csX107" fmla="*/ 177842 w 227531"/>
                <a:gd name="csY107" fmla="*/ 295751 h 356854"/>
                <a:gd name="csX108" fmla="*/ 176764 w 227531"/>
                <a:gd name="csY108" fmla="*/ 296874 h 356854"/>
                <a:gd name="csX109" fmla="*/ 175526 w 227531"/>
                <a:gd name="csY109" fmla="*/ 297304 h 356854"/>
                <a:gd name="csX110" fmla="*/ 174502 w 227531"/>
                <a:gd name="csY110" fmla="*/ 297543 h 356854"/>
                <a:gd name="csX111" fmla="*/ 173825 w 227531"/>
                <a:gd name="csY111" fmla="*/ 298235 h 356854"/>
                <a:gd name="csX112" fmla="*/ 171647 w 227531"/>
                <a:gd name="csY112" fmla="*/ 302035 h 356854"/>
                <a:gd name="csX113" fmla="*/ 170708 w 227531"/>
                <a:gd name="csY113" fmla="*/ 302736 h 356854"/>
                <a:gd name="csX114" fmla="*/ 168792 w 227531"/>
                <a:gd name="csY114" fmla="*/ 302620 h 356854"/>
                <a:gd name="csX115" fmla="*/ 163297 w 227531"/>
                <a:gd name="csY115" fmla="*/ 308305 h 356854"/>
                <a:gd name="csX116" fmla="*/ 162751 w 227531"/>
                <a:gd name="csY116" fmla="*/ 309982 h 356854"/>
                <a:gd name="csX117" fmla="*/ 160742 w 227531"/>
                <a:gd name="csY117" fmla="*/ 312359 h 356854"/>
                <a:gd name="csX118" fmla="*/ 158203 w 227531"/>
                <a:gd name="csY118" fmla="*/ 314998 h 356854"/>
                <a:gd name="csX119" fmla="*/ 155933 w 227531"/>
                <a:gd name="csY119" fmla="*/ 316275 h 356854"/>
                <a:gd name="csX120" fmla="*/ 155748 w 227531"/>
                <a:gd name="csY120" fmla="*/ 316767 h 356854"/>
                <a:gd name="csX121" fmla="*/ 155140 w 227531"/>
                <a:gd name="csY121" fmla="*/ 317267 h 356854"/>
                <a:gd name="csX122" fmla="*/ 153739 w 227531"/>
                <a:gd name="csY122" fmla="*/ 317837 h 356854"/>
                <a:gd name="csX123" fmla="*/ 148892 w 227531"/>
                <a:gd name="csY123" fmla="*/ 321052 h 356854"/>
                <a:gd name="csX124" fmla="*/ 143066 w 227531"/>
                <a:gd name="csY124" fmla="*/ 320921 h 356854"/>
                <a:gd name="csX125" fmla="*/ 140496 w 227531"/>
                <a:gd name="csY125" fmla="*/ 322183 h 356854"/>
                <a:gd name="csX126" fmla="*/ 137995 w 227531"/>
                <a:gd name="csY126" fmla="*/ 322737 h 356854"/>
                <a:gd name="csX127" fmla="*/ 134332 w 227531"/>
                <a:gd name="csY127" fmla="*/ 323360 h 356854"/>
                <a:gd name="csX128" fmla="*/ 133239 w 227531"/>
                <a:gd name="csY128" fmla="*/ 323298 h 356854"/>
                <a:gd name="csX129" fmla="*/ 128545 w 227531"/>
                <a:gd name="csY129" fmla="*/ 323560 h 356854"/>
                <a:gd name="csX130" fmla="*/ 123043 w 227531"/>
                <a:gd name="csY130" fmla="*/ 323468 h 356854"/>
                <a:gd name="csX131" fmla="*/ 120934 w 227531"/>
                <a:gd name="csY131" fmla="*/ 323922 h 356854"/>
                <a:gd name="csX132" fmla="*/ 118956 w 227531"/>
                <a:gd name="csY132" fmla="*/ 325137 h 356854"/>
                <a:gd name="csX133" fmla="*/ 117486 w 227531"/>
                <a:gd name="csY133" fmla="*/ 326206 h 356854"/>
                <a:gd name="csX134" fmla="*/ 117279 w 227531"/>
                <a:gd name="csY134" fmla="*/ 326568 h 356854"/>
                <a:gd name="csX135" fmla="*/ 117494 w 227531"/>
                <a:gd name="csY135" fmla="*/ 327014 h 356854"/>
                <a:gd name="csX136" fmla="*/ 117440 w 227531"/>
                <a:gd name="csY136" fmla="*/ 327368 h 356854"/>
                <a:gd name="csX137" fmla="*/ 121288 w 227531"/>
                <a:gd name="csY137" fmla="*/ 329991 h 356854"/>
                <a:gd name="csX138" fmla="*/ 122250 w 227531"/>
                <a:gd name="csY138" fmla="*/ 331276 h 356854"/>
                <a:gd name="csX139" fmla="*/ 121280 w 227531"/>
                <a:gd name="csY139" fmla="*/ 332522 h 356854"/>
                <a:gd name="csX140" fmla="*/ 120819 w 227531"/>
                <a:gd name="csY140" fmla="*/ 332707 h 356854"/>
                <a:gd name="csX141" fmla="*/ 120765 w 227531"/>
                <a:gd name="csY141" fmla="*/ 332784 h 356854"/>
                <a:gd name="csX142" fmla="*/ 120134 w 227531"/>
                <a:gd name="csY142" fmla="*/ 333768 h 356854"/>
                <a:gd name="csX143" fmla="*/ 117879 w 227531"/>
                <a:gd name="csY143" fmla="*/ 336722 h 356854"/>
                <a:gd name="csX144" fmla="*/ 114447 w 227531"/>
                <a:gd name="csY144" fmla="*/ 340215 h 356854"/>
                <a:gd name="csX145" fmla="*/ 112692 w 227531"/>
                <a:gd name="csY145" fmla="*/ 341215 h 356854"/>
                <a:gd name="csX146" fmla="*/ 111992 w 227531"/>
                <a:gd name="csY146" fmla="*/ 341869 h 356854"/>
                <a:gd name="csX147" fmla="*/ 111076 w 227531"/>
                <a:gd name="csY147" fmla="*/ 344184 h 356854"/>
                <a:gd name="csX148" fmla="*/ 110491 w 227531"/>
                <a:gd name="csY148" fmla="*/ 344507 h 356854"/>
                <a:gd name="csX149" fmla="*/ 108128 w 227531"/>
                <a:gd name="csY149" fmla="*/ 344808 h 356854"/>
                <a:gd name="csX150" fmla="*/ 103465 w 227531"/>
                <a:gd name="csY150" fmla="*/ 345062 h 356854"/>
                <a:gd name="csX151" fmla="*/ 97009 w 227531"/>
                <a:gd name="csY151" fmla="*/ 345815 h 356854"/>
                <a:gd name="csX152" fmla="*/ 93138 w 227531"/>
                <a:gd name="csY152" fmla="*/ 346069 h 356854"/>
                <a:gd name="csX153" fmla="*/ 90729 w 227531"/>
                <a:gd name="csY153" fmla="*/ 345854 h 356854"/>
                <a:gd name="csX154" fmla="*/ 87343 w 227531"/>
                <a:gd name="csY154" fmla="*/ 347454 h 356854"/>
                <a:gd name="csX155" fmla="*/ 86135 w 227531"/>
                <a:gd name="csY155" fmla="*/ 347862 h 356854"/>
                <a:gd name="csX156" fmla="*/ 85396 w 227531"/>
                <a:gd name="csY156" fmla="*/ 348000 h 356854"/>
                <a:gd name="csX157" fmla="*/ 82041 w 227531"/>
                <a:gd name="csY157" fmla="*/ 349546 h 356854"/>
                <a:gd name="csX158" fmla="*/ 79255 w 227531"/>
                <a:gd name="csY158" fmla="*/ 351954 h 356854"/>
                <a:gd name="csX159" fmla="*/ 78263 w 227531"/>
                <a:gd name="csY159" fmla="*/ 352408 h 356854"/>
                <a:gd name="csX160" fmla="*/ 74338 w 227531"/>
                <a:gd name="csY160" fmla="*/ 353431 h 356854"/>
                <a:gd name="csX161" fmla="*/ 72776 w 227531"/>
                <a:gd name="csY161" fmla="*/ 355085 h 356854"/>
                <a:gd name="csX162" fmla="*/ 72060 w 227531"/>
                <a:gd name="csY162" fmla="*/ 355224 h 356854"/>
                <a:gd name="csX163" fmla="*/ 69544 w 227531"/>
                <a:gd name="csY163" fmla="*/ 353039 h 356854"/>
                <a:gd name="csX164" fmla="*/ 67827 w 227531"/>
                <a:gd name="csY164" fmla="*/ 351062 h 356854"/>
                <a:gd name="csX165" fmla="*/ 66989 w 227531"/>
                <a:gd name="csY165" fmla="*/ 349054 h 356854"/>
                <a:gd name="csX166" fmla="*/ 66889 w 227531"/>
                <a:gd name="csY166" fmla="*/ 348416 h 356854"/>
                <a:gd name="csX167" fmla="*/ 66412 w 227531"/>
                <a:gd name="csY167" fmla="*/ 348531 h 356854"/>
                <a:gd name="csX168" fmla="*/ 65034 w 227531"/>
                <a:gd name="csY168" fmla="*/ 349423 h 356854"/>
                <a:gd name="csX169" fmla="*/ 63842 w 227531"/>
                <a:gd name="csY169" fmla="*/ 350431 h 356854"/>
                <a:gd name="csX170" fmla="*/ 63295 w 227531"/>
                <a:gd name="csY170" fmla="*/ 352354 h 356854"/>
                <a:gd name="csX171" fmla="*/ 59240 w 227531"/>
                <a:gd name="csY171" fmla="*/ 353647 h 356854"/>
                <a:gd name="csX172" fmla="*/ 55769 w 227531"/>
                <a:gd name="csY172" fmla="*/ 354762 h 356854"/>
                <a:gd name="csX173" fmla="*/ 54191 w 227531"/>
                <a:gd name="csY173" fmla="*/ 356162 h 356854"/>
                <a:gd name="csX174" fmla="*/ 51760 w 227531"/>
                <a:gd name="csY174" fmla="*/ 356855 h 356854"/>
                <a:gd name="csX175" fmla="*/ 48658 w 227531"/>
                <a:gd name="csY175" fmla="*/ 356570 h 356854"/>
                <a:gd name="csX176" fmla="*/ 46242 w 227531"/>
                <a:gd name="csY176" fmla="*/ 356001 h 356854"/>
                <a:gd name="csX177" fmla="*/ 43879 w 227531"/>
                <a:gd name="csY177" fmla="*/ 355808 h 356854"/>
                <a:gd name="csX178" fmla="*/ 45011 w 227531"/>
                <a:gd name="csY178" fmla="*/ 354062 h 356854"/>
                <a:gd name="csX179" fmla="*/ 45449 w 227531"/>
                <a:gd name="csY179" fmla="*/ 352762 h 356854"/>
                <a:gd name="csX180" fmla="*/ 45557 w 227531"/>
                <a:gd name="csY180" fmla="*/ 351169 h 356854"/>
                <a:gd name="csX181" fmla="*/ 45388 w 227531"/>
                <a:gd name="csY181" fmla="*/ 350093 h 356854"/>
                <a:gd name="csX182" fmla="*/ 43972 w 227531"/>
                <a:gd name="csY182" fmla="*/ 349554 h 356854"/>
                <a:gd name="csX183" fmla="*/ 43079 w 227531"/>
                <a:gd name="csY183" fmla="*/ 348708 h 356854"/>
                <a:gd name="csX184" fmla="*/ 41047 w 227531"/>
                <a:gd name="csY184" fmla="*/ 343684 h 356854"/>
                <a:gd name="csX185" fmla="*/ 38962 w 227531"/>
                <a:gd name="csY185" fmla="*/ 338515 h 356854"/>
                <a:gd name="csX186" fmla="*/ 36022 w 227531"/>
                <a:gd name="csY186" fmla="*/ 333422 h 356854"/>
                <a:gd name="csX187" fmla="*/ 32821 w 227531"/>
                <a:gd name="csY187" fmla="*/ 330168 h 356854"/>
                <a:gd name="csX188" fmla="*/ 30505 w 227531"/>
                <a:gd name="csY188" fmla="*/ 328183 h 356854"/>
                <a:gd name="csX189" fmla="*/ 29766 w 227531"/>
                <a:gd name="csY189" fmla="*/ 327929 h 356854"/>
                <a:gd name="csX190" fmla="*/ 28573 w 227531"/>
                <a:gd name="csY190" fmla="*/ 327306 h 356854"/>
                <a:gd name="csX191" fmla="*/ 27742 w 227531"/>
                <a:gd name="csY191" fmla="*/ 326730 h 356854"/>
                <a:gd name="csX192" fmla="*/ 23494 w 227531"/>
                <a:gd name="csY192" fmla="*/ 323268 h 356854"/>
                <a:gd name="csX193" fmla="*/ 19093 w 227531"/>
                <a:gd name="csY193" fmla="*/ 319391 h 356854"/>
                <a:gd name="csX194" fmla="*/ 17961 w 227531"/>
                <a:gd name="csY194" fmla="*/ 317621 h 356854"/>
                <a:gd name="csX195" fmla="*/ 15760 w 227531"/>
                <a:gd name="csY195" fmla="*/ 314983 h 356854"/>
                <a:gd name="csX196" fmla="*/ 13297 w 227531"/>
                <a:gd name="csY196" fmla="*/ 312259 h 356854"/>
                <a:gd name="csX197" fmla="*/ 12020 w 227531"/>
                <a:gd name="csY197" fmla="*/ 311021 h 356854"/>
                <a:gd name="csX198" fmla="*/ 11428 w 227531"/>
                <a:gd name="csY198" fmla="*/ 308782 h 356854"/>
                <a:gd name="csX199" fmla="*/ 13121 w 227531"/>
                <a:gd name="csY199" fmla="*/ 306759 h 356854"/>
                <a:gd name="csX200" fmla="*/ 14937 w 227531"/>
                <a:gd name="csY200" fmla="*/ 304205 h 356854"/>
                <a:gd name="csX201" fmla="*/ 17169 w 227531"/>
                <a:gd name="csY201" fmla="*/ 302505 h 356854"/>
                <a:gd name="csX202" fmla="*/ 20062 w 227531"/>
                <a:gd name="csY202" fmla="*/ 302389 h 356854"/>
                <a:gd name="csX203" fmla="*/ 24826 w 227531"/>
                <a:gd name="csY203" fmla="*/ 303089 h 356854"/>
                <a:gd name="csX204" fmla="*/ 29966 w 227531"/>
                <a:gd name="csY204" fmla="*/ 303336 h 356854"/>
                <a:gd name="csX205" fmla="*/ 35060 w 227531"/>
                <a:gd name="csY205" fmla="*/ 302805 h 356854"/>
                <a:gd name="csX206" fmla="*/ 36376 w 227531"/>
                <a:gd name="csY206" fmla="*/ 302435 h 356854"/>
                <a:gd name="csX207" fmla="*/ 37684 w 227531"/>
                <a:gd name="csY207" fmla="*/ 302466 h 356854"/>
                <a:gd name="csX208" fmla="*/ 40424 w 227531"/>
                <a:gd name="csY208" fmla="*/ 303059 h 356854"/>
                <a:gd name="csX209" fmla="*/ 45195 w 227531"/>
                <a:gd name="csY209" fmla="*/ 302928 h 356854"/>
                <a:gd name="csX210" fmla="*/ 47658 w 227531"/>
                <a:gd name="csY210" fmla="*/ 301897 h 356854"/>
                <a:gd name="csX211" fmla="*/ 45003 w 227531"/>
                <a:gd name="csY211" fmla="*/ 300135 h 356854"/>
                <a:gd name="csX212" fmla="*/ 42148 w 227531"/>
                <a:gd name="csY212" fmla="*/ 297343 h 356854"/>
                <a:gd name="csX213" fmla="*/ 39478 w 227531"/>
                <a:gd name="csY213" fmla="*/ 294281 h 356854"/>
                <a:gd name="csX214" fmla="*/ 37854 w 227531"/>
                <a:gd name="csY214" fmla="*/ 291504 h 356854"/>
                <a:gd name="csX215" fmla="*/ 36369 w 227531"/>
                <a:gd name="csY215" fmla="*/ 287927 h 356854"/>
                <a:gd name="csX216" fmla="*/ 34999 w 227531"/>
                <a:gd name="csY216" fmla="*/ 283503 h 356854"/>
                <a:gd name="csX217" fmla="*/ 34160 w 227531"/>
                <a:gd name="csY217" fmla="*/ 277765 h 356854"/>
                <a:gd name="csX218" fmla="*/ 34283 w 227531"/>
                <a:gd name="csY218" fmla="*/ 274511 h 356854"/>
                <a:gd name="csX219" fmla="*/ 34714 w 227531"/>
                <a:gd name="csY219" fmla="*/ 272195 h 356854"/>
                <a:gd name="csX220" fmla="*/ 36146 w 227531"/>
                <a:gd name="csY220" fmla="*/ 268410 h 356854"/>
                <a:gd name="csX221" fmla="*/ 35199 w 227531"/>
                <a:gd name="csY221" fmla="*/ 266195 h 356854"/>
                <a:gd name="csX222" fmla="*/ 35407 w 227531"/>
                <a:gd name="csY222" fmla="*/ 264402 h 356854"/>
                <a:gd name="csX223" fmla="*/ 35268 w 227531"/>
                <a:gd name="csY223" fmla="*/ 261748 h 356854"/>
                <a:gd name="csX224" fmla="*/ 34807 w 227531"/>
                <a:gd name="csY224" fmla="*/ 260394 h 356854"/>
                <a:gd name="csX225" fmla="*/ 32952 w 227531"/>
                <a:gd name="csY225" fmla="*/ 255986 h 356854"/>
                <a:gd name="csX226" fmla="*/ 32575 w 227531"/>
                <a:gd name="csY226" fmla="*/ 255502 h 356854"/>
                <a:gd name="csX227" fmla="*/ 30936 w 227531"/>
                <a:gd name="csY227" fmla="*/ 252448 h 356854"/>
                <a:gd name="csX228" fmla="*/ 30212 w 227531"/>
                <a:gd name="csY228" fmla="*/ 247340 h 356854"/>
                <a:gd name="csX229" fmla="*/ 28358 w 227531"/>
                <a:gd name="csY229" fmla="*/ 243963 h 356854"/>
                <a:gd name="csX230" fmla="*/ 25379 w 227531"/>
                <a:gd name="csY230" fmla="*/ 242332 h 356854"/>
                <a:gd name="csX231" fmla="*/ 23687 w 227531"/>
                <a:gd name="csY231" fmla="*/ 240339 h 356854"/>
                <a:gd name="csX232" fmla="*/ 23063 w 227531"/>
                <a:gd name="csY232" fmla="*/ 236831 h 356854"/>
                <a:gd name="csX233" fmla="*/ 21886 w 227531"/>
                <a:gd name="csY233" fmla="*/ 235908 h 356854"/>
                <a:gd name="csX234" fmla="*/ 17207 w 227531"/>
                <a:gd name="csY234" fmla="*/ 234685 h 356854"/>
                <a:gd name="csX235" fmla="*/ 13297 w 227531"/>
                <a:gd name="csY235" fmla="*/ 234654 h 356854"/>
                <a:gd name="csX236" fmla="*/ 10458 w 227531"/>
                <a:gd name="csY236" fmla="*/ 230692 h 356854"/>
                <a:gd name="csX237" fmla="*/ 6811 w 227531"/>
                <a:gd name="csY237" fmla="*/ 225592 h 356854"/>
                <a:gd name="csX238" fmla="*/ 3417 w 227531"/>
                <a:gd name="csY238" fmla="*/ 220853 h 356854"/>
                <a:gd name="csX239" fmla="*/ 1247 w 227531"/>
                <a:gd name="csY239" fmla="*/ 211345 h 356854"/>
                <a:gd name="csX240" fmla="*/ 0 w 227531"/>
                <a:gd name="csY240" fmla="*/ 205898 h 356854"/>
                <a:gd name="csX241" fmla="*/ 1408 w 227531"/>
                <a:gd name="csY241" fmla="*/ 204244 h 356854"/>
                <a:gd name="csX242" fmla="*/ 4194 w 227531"/>
                <a:gd name="csY242" fmla="*/ 200360 h 356854"/>
                <a:gd name="csX243" fmla="*/ 7749 w 227531"/>
                <a:gd name="csY243" fmla="*/ 192913 h 356854"/>
                <a:gd name="csX244" fmla="*/ 15760 w 227531"/>
                <a:gd name="csY244" fmla="*/ 181381 h 356854"/>
                <a:gd name="csX245" fmla="*/ 19862 w 227531"/>
                <a:gd name="csY245" fmla="*/ 175465 h 356854"/>
                <a:gd name="csX246" fmla="*/ 28042 w 227531"/>
                <a:gd name="csY246" fmla="*/ 166619 h 356854"/>
                <a:gd name="csX247" fmla="*/ 38093 w 227531"/>
                <a:gd name="csY247" fmla="*/ 155726 h 356854"/>
                <a:gd name="csX248" fmla="*/ 43756 w 227531"/>
                <a:gd name="csY248" fmla="*/ 149571 h 356854"/>
                <a:gd name="csX249" fmla="*/ 44672 w 227531"/>
                <a:gd name="csY249" fmla="*/ 138340 h 356854"/>
                <a:gd name="csX250" fmla="*/ 45641 w 227531"/>
                <a:gd name="csY250" fmla="*/ 126431 h 356854"/>
                <a:gd name="csX251" fmla="*/ 46373 w 227531"/>
                <a:gd name="csY251" fmla="*/ 117408 h 356854"/>
                <a:gd name="csX252" fmla="*/ 47281 w 227531"/>
                <a:gd name="csY252" fmla="*/ 106676 h 356854"/>
                <a:gd name="csX253" fmla="*/ 48051 w 227531"/>
                <a:gd name="csY253" fmla="*/ 97691 h 356854"/>
                <a:gd name="csX254" fmla="*/ 48604 w 227531"/>
                <a:gd name="csY254" fmla="*/ 91129 h 356854"/>
                <a:gd name="csX255" fmla="*/ 49389 w 227531"/>
                <a:gd name="csY255" fmla="*/ 81813 h 356854"/>
                <a:gd name="csX256" fmla="*/ 50059 w 227531"/>
                <a:gd name="csY256" fmla="*/ 80021 h 356854"/>
                <a:gd name="csX257" fmla="*/ 54007 w 227531"/>
                <a:gd name="csY257" fmla="*/ 72689 h 356854"/>
                <a:gd name="csX258" fmla="*/ 54314 w 227531"/>
                <a:gd name="csY258" fmla="*/ 71705 h 356854"/>
                <a:gd name="csX259" fmla="*/ 53583 w 227531"/>
                <a:gd name="csY259" fmla="*/ 70474 h 356854"/>
                <a:gd name="csX260" fmla="*/ 47950 w 227531"/>
                <a:gd name="csY260" fmla="*/ 64227 h 356854"/>
                <a:gd name="csX261" fmla="*/ 46196 w 227531"/>
                <a:gd name="csY261" fmla="*/ 62835 h 356854"/>
                <a:gd name="csX262" fmla="*/ 45180 w 227531"/>
                <a:gd name="csY262" fmla="*/ 59581 h 356854"/>
                <a:gd name="csX263" fmla="*/ 46627 w 227531"/>
                <a:gd name="csY263" fmla="*/ 57758 h 356854"/>
                <a:gd name="csX264" fmla="*/ 39855 w 227531"/>
                <a:gd name="csY264" fmla="*/ 47234 h 356854"/>
                <a:gd name="csX265" fmla="*/ 38177 w 227531"/>
                <a:gd name="csY265" fmla="*/ 45942 h 356854"/>
                <a:gd name="csX266" fmla="*/ 37438 w 227531"/>
                <a:gd name="csY266" fmla="*/ 44657 h 356854"/>
                <a:gd name="csX267" fmla="*/ 37354 w 227531"/>
                <a:gd name="csY267" fmla="*/ 42749 h 356854"/>
                <a:gd name="csX268" fmla="*/ 37231 w 227531"/>
                <a:gd name="csY268" fmla="*/ 35441 h 356854"/>
                <a:gd name="csX269" fmla="*/ 35430 w 227531"/>
                <a:gd name="csY269" fmla="*/ 23940 h 356854"/>
                <a:gd name="csX270" fmla="*/ 33060 w 227531"/>
                <a:gd name="csY270" fmla="*/ 10493 h 356854"/>
                <a:gd name="csX271" fmla="*/ 41017 w 227531"/>
                <a:gd name="csY271" fmla="*/ 6654 h 356854"/>
                <a:gd name="csX272" fmla="*/ 47058 w 227531"/>
                <a:gd name="csY272" fmla="*/ 3731 h 356854"/>
                <a:gd name="csX273" fmla="*/ 54769 w 227531"/>
                <a:gd name="csY273" fmla="*/ 0 h 356854"/>
                <a:gd name="csX274" fmla="*/ 61910 w 227531"/>
                <a:gd name="csY274" fmla="*/ 3823 h 356854"/>
                <a:gd name="csX275" fmla="*/ 72260 w 227531"/>
                <a:gd name="csY275" fmla="*/ 9347 h 356854"/>
                <a:gd name="csX276" fmla="*/ 82610 w 227531"/>
                <a:gd name="csY276" fmla="*/ 14855 h 356854"/>
                <a:gd name="csX277" fmla="*/ 92953 w 227531"/>
                <a:gd name="csY277" fmla="*/ 20363 h 356854"/>
                <a:gd name="csX278" fmla="*/ 103304 w 227531"/>
                <a:gd name="csY278" fmla="*/ 25863 h 356854"/>
                <a:gd name="csX279" fmla="*/ 113646 w 227531"/>
                <a:gd name="csY279" fmla="*/ 31348 h 356854"/>
                <a:gd name="csX280" fmla="*/ 123997 w 227531"/>
                <a:gd name="csY280" fmla="*/ 36818 h 356854"/>
                <a:gd name="csX281" fmla="*/ 134339 w 227531"/>
                <a:gd name="csY281" fmla="*/ 42288 h 356854"/>
                <a:gd name="csX282" fmla="*/ 144690 w 227531"/>
                <a:gd name="csY282" fmla="*/ 47749 h 356854"/>
                <a:gd name="csX283" fmla="*/ 155032 w 227531"/>
                <a:gd name="csY283" fmla="*/ 53196 h 356854"/>
                <a:gd name="csX284" fmla="*/ 165383 w 227531"/>
                <a:gd name="csY284" fmla="*/ 58635 h 356854"/>
                <a:gd name="csX285" fmla="*/ 175726 w 227531"/>
                <a:gd name="csY285" fmla="*/ 64066 h 356854"/>
                <a:gd name="csX286" fmla="*/ 186076 w 227531"/>
                <a:gd name="csY286" fmla="*/ 69489 h 356854"/>
                <a:gd name="csX287" fmla="*/ 196418 w 227531"/>
                <a:gd name="csY287" fmla="*/ 74905 h 356854"/>
                <a:gd name="csX288" fmla="*/ 206769 w 227531"/>
                <a:gd name="csY288" fmla="*/ 80313 h 356854"/>
                <a:gd name="csX289" fmla="*/ 217112 w 227531"/>
                <a:gd name="csY289" fmla="*/ 85706 h 3568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</a:cxnLst>
              <a:rect l="l" t="t" r="r" b="b"/>
              <a:pathLst>
                <a:path w="227531" h="356854">
                  <a:moveTo>
                    <a:pt x="227462" y="91098"/>
                  </a:moveTo>
                  <a:lnTo>
                    <a:pt x="227470" y="101238"/>
                  </a:lnTo>
                  <a:lnTo>
                    <a:pt x="227477" y="111354"/>
                  </a:lnTo>
                  <a:lnTo>
                    <a:pt x="227485" y="121439"/>
                  </a:lnTo>
                  <a:lnTo>
                    <a:pt x="227493" y="131501"/>
                  </a:lnTo>
                  <a:lnTo>
                    <a:pt x="227500" y="141540"/>
                  </a:lnTo>
                  <a:lnTo>
                    <a:pt x="227508" y="151549"/>
                  </a:lnTo>
                  <a:lnTo>
                    <a:pt x="227516" y="161534"/>
                  </a:lnTo>
                  <a:lnTo>
                    <a:pt x="227523" y="171504"/>
                  </a:lnTo>
                  <a:lnTo>
                    <a:pt x="227531" y="174796"/>
                  </a:lnTo>
                  <a:lnTo>
                    <a:pt x="227254" y="176104"/>
                  </a:lnTo>
                  <a:lnTo>
                    <a:pt x="227139" y="176289"/>
                  </a:lnTo>
                  <a:lnTo>
                    <a:pt x="226716" y="176512"/>
                  </a:lnTo>
                  <a:lnTo>
                    <a:pt x="221583" y="175589"/>
                  </a:lnTo>
                  <a:lnTo>
                    <a:pt x="219336" y="175565"/>
                  </a:lnTo>
                  <a:lnTo>
                    <a:pt x="216180" y="176273"/>
                  </a:lnTo>
                  <a:lnTo>
                    <a:pt x="211548" y="176650"/>
                  </a:lnTo>
                  <a:lnTo>
                    <a:pt x="208562" y="176535"/>
                  </a:lnTo>
                  <a:lnTo>
                    <a:pt x="206484" y="178243"/>
                  </a:lnTo>
                  <a:lnTo>
                    <a:pt x="204860" y="180304"/>
                  </a:lnTo>
                  <a:lnTo>
                    <a:pt x="205630" y="185243"/>
                  </a:lnTo>
                  <a:lnTo>
                    <a:pt x="205453" y="186866"/>
                  </a:lnTo>
                  <a:lnTo>
                    <a:pt x="204830" y="188559"/>
                  </a:lnTo>
                  <a:lnTo>
                    <a:pt x="203422" y="190013"/>
                  </a:lnTo>
                  <a:lnTo>
                    <a:pt x="202013" y="191174"/>
                  </a:lnTo>
                  <a:lnTo>
                    <a:pt x="201174" y="192190"/>
                  </a:lnTo>
                  <a:lnTo>
                    <a:pt x="200136" y="194421"/>
                  </a:lnTo>
                  <a:lnTo>
                    <a:pt x="199358" y="195459"/>
                  </a:lnTo>
                  <a:lnTo>
                    <a:pt x="199427" y="196859"/>
                  </a:lnTo>
                  <a:lnTo>
                    <a:pt x="199181" y="198321"/>
                  </a:lnTo>
                  <a:lnTo>
                    <a:pt x="198335" y="199090"/>
                  </a:lnTo>
                  <a:lnTo>
                    <a:pt x="196188" y="199644"/>
                  </a:lnTo>
                  <a:lnTo>
                    <a:pt x="194795" y="200298"/>
                  </a:lnTo>
                  <a:lnTo>
                    <a:pt x="193679" y="201367"/>
                  </a:lnTo>
                  <a:lnTo>
                    <a:pt x="192932" y="202137"/>
                  </a:lnTo>
                  <a:lnTo>
                    <a:pt x="193325" y="203160"/>
                  </a:lnTo>
                  <a:lnTo>
                    <a:pt x="193871" y="204560"/>
                  </a:lnTo>
                  <a:lnTo>
                    <a:pt x="194179" y="206752"/>
                  </a:lnTo>
                  <a:lnTo>
                    <a:pt x="194395" y="208037"/>
                  </a:lnTo>
                  <a:lnTo>
                    <a:pt x="195457" y="209083"/>
                  </a:lnTo>
                  <a:lnTo>
                    <a:pt x="196103" y="209829"/>
                  </a:lnTo>
                  <a:lnTo>
                    <a:pt x="196326" y="210745"/>
                  </a:lnTo>
                  <a:lnTo>
                    <a:pt x="195711" y="211506"/>
                  </a:lnTo>
                  <a:lnTo>
                    <a:pt x="193078" y="213091"/>
                  </a:lnTo>
                  <a:lnTo>
                    <a:pt x="192024" y="213684"/>
                  </a:lnTo>
                  <a:lnTo>
                    <a:pt x="190816" y="214491"/>
                  </a:lnTo>
                  <a:lnTo>
                    <a:pt x="190355" y="214791"/>
                  </a:lnTo>
                  <a:lnTo>
                    <a:pt x="188431" y="216299"/>
                  </a:lnTo>
                  <a:lnTo>
                    <a:pt x="187461" y="217638"/>
                  </a:lnTo>
                  <a:lnTo>
                    <a:pt x="186992" y="218745"/>
                  </a:lnTo>
                  <a:lnTo>
                    <a:pt x="187015" y="220284"/>
                  </a:lnTo>
                  <a:lnTo>
                    <a:pt x="187992" y="222576"/>
                  </a:lnTo>
                  <a:lnTo>
                    <a:pt x="189062" y="224523"/>
                  </a:lnTo>
                  <a:lnTo>
                    <a:pt x="189469" y="225992"/>
                  </a:lnTo>
                  <a:lnTo>
                    <a:pt x="189716" y="227600"/>
                  </a:lnTo>
                  <a:lnTo>
                    <a:pt x="189623" y="229123"/>
                  </a:lnTo>
                  <a:lnTo>
                    <a:pt x="189069" y="230454"/>
                  </a:lnTo>
                  <a:lnTo>
                    <a:pt x="188107" y="231646"/>
                  </a:lnTo>
                  <a:lnTo>
                    <a:pt x="184483" y="233900"/>
                  </a:lnTo>
                  <a:lnTo>
                    <a:pt x="182705" y="236362"/>
                  </a:lnTo>
                  <a:lnTo>
                    <a:pt x="181274" y="239362"/>
                  </a:lnTo>
                  <a:lnTo>
                    <a:pt x="180920" y="240993"/>
                  </a:lnTo>
                  <a:lnTo>
                    <a:pt x="181305" y="242085"/>
                  </a:lnTo>
                  <a:lnTo>
                    <a:pt x="182067" y="243001"/>
                  </a:lnTo>
                  <a:lnTo>
                    <a:pt x="183136" y="243470"/>
                  </a:lnTo>
                  <a:lnTo>
                    <a:pt x="184706" y="243608"/>
                  </a:lnTo>
                  <a:lnTo>
                    <a:pt x="187307" y="243108"/>
                  </a:lnTo>
                  <a:lnTo>
                    <a:pt x="189731" y="242778"/>
                  </a:lnTo>
                  <a:lnTo>
                    <a:pt x="192302" y="243855"/>
                  </a:lnTo>
                  <a:lnTo>
                    <a:pt x="193640" y="246363"/>
                  </a:lnTo>
                  <a:lnTo>
                    <a:pt x="193125" y="248193"/>
                  </a:lnTo>
                  <a:lnTo>
                    <a:pt x="194094" y="251517"/>
                  </a:lnTo>
                  <a:lnTo>
                    <a:pt x="194956" y="255525"/>
                  </a:lnTo>
                  <a:lnTo>
                    <a:pt x="194895" y="256871"/>
                  </a:lnTo>
                  <a:lnTo>
                    <a:pt x="195272" y="257379"/>
                  </a:lnTo>
                  <a:lnTo>
                    <a:pt x="196880" y="257640"/>
                  </a:lnTo>
                  <a:lnTo>
                    <a:pt x="197242" y="258579"/>
                  </a:lnTo>
                  <a:lnTo>
                    <a:pt x="196711" y="265602"/>
                  </a:lnTo>
                  <a:lnTo>
                    <a:pt x="197457" y="267564"/>
                  </a:lnTo>
                  <a:lnTo>
                    <a:pt x="198535" y="268964"/>
                  </a:lnTo>
                  <a:lnTo>
                    <a:pt x="199750" y="269695"/>
                  </a:lnTo>
                  <a:lnTo>
                    <a:pt x="200982" y="270633"/>
                  </a:lnTo>
                  <a:lnTo>
                    <a:pt x="201613" y="271280"/>
                  </a:lnTo>
                  <a:lnTo>
                    <a:pt x="203029" y="271433"/>
                  </a:lnTo>
                  <a:lnTo>
                    <a:pt x="204622" y="272711"/>
                  </a:lnTo>
                  <a:lnTo>
                    <a:pt x="205053" y="274411"/>
                  </a:lnTo>
                  <a:lnTo>
                    <a:pt x="204945" y="276057"/>
                  </a:lnTo>
                  <a:lnTo>
                    <a:pt x="204022" y="279611"/>
                  </a:lnTo>
                  <a:lnTo>
                    <a:pt x="203268" y="282003"/>
                  </a:lnTo>
                  <a:lnTo>
                    <a:pt x="202344" y="281842"/>
                  </a:lnTo>
                  <a:lnTo>
                    <a:pt x="200466" y="281249"/>
                  </a:lnTo>
                  <a:lnTo>
                    <a:pt x="198173" y="280742"/>
                  </a:lnTo>
                  <a:lnTo>
                    <a:pt x="195356" y="280334"/>
                  </a:lnTo>
                  <a:lnTo>
                    <a:pt x="192678" y="281311"/>
                  </a:lnTo>
                  <a:lnTo>
                    <a:pt x="189785" y="282565"/>
                  </a:lnTo>
                  <a:lnTo>
                    <a:pt x="188877" y="283496"/>
                  </a:lnTo>
                  <a:lnTo>
                    <a:pt x="188069" y="284050"/>
                  </a:lnTo>
                  <a:lnTo>
                    <a:pt x="186792" y="283957"/>
                  </a:lnTo>
                  <a:lnTo>
                    <a:pt x="185622" y="284119"/>
                  </a:lnTo>
                  <a:lnTo>
                    <a:pt x="184991" y="285011"/>
                  </a:lnTo>
                  <a:lnTo>
                    <a:pt x="183929" y="286004"/>
                  </a:lnTo>
                  <a:lnTo>
                    <a:pt x="179758" y="288050"/>
                  </a:lnTo>
                  <a:lnTo>
                    <a:pt x="178881" y="288796"/>
                  </a:lnTo>
                  <a:lnTo>
                    <a:pt x="178357" y="289535"/>
                  </a:lnTo>
                  <a:lnTo>
                    <a:pt x="178357" y="290342"/>
                  </a:lnTo>
                  <a:lnTo>
                    <a:pt x="178781" y="292004"/>
                  </a:lnTo>
                  <a:lnTo>
                    <a:pt x="178773" y="294073"/>
                  </a:lnTo>
                  <a:lnTo>
                    <a:pt x="177842" y="295751"/>
                  </a:lnTo>
                  <a:lnTo>
                    <a:pt x="176764" y="296874"/>
                  </a:lnTo>
                  <a:lnTo>
                    <a:pt x="175526" y="297304"/>
                  </a:lnTo>
                  <a:lnTo>
                    <a:pt x="174502" y="297543"/>
                  </a:lnTo>
                  <a:lnTo>
                    <a:pt x="173825" y="298235"/>
                  </a:lnTo>
                  <a:lnTo>
                    <a:pt x="171647" y="302035"/>
                  </a:lnTo>
                  <a:lnTo>
                    <a:pt x="170708" y="302736"/>
                  </a:lnTo>
                  <a:lnTo>
                    <a:pt x="168792" y="302620"/>
                  </a:lnTo>
                  <a:lnTo>
                    <a:pt x="163297" y="308305"/>
                  </a:lnTo>
                  <a:lnTo>
                    <a:pt x="162751" y="309982"/>
                  </a:lnTo>
                  <a:lnTo>
                    <a:pt x="160742" y="312359"/>
                  </a:lnTo>
                  <a:lnTo>
                    <a:pt x="158203" y="314998"/>
                  </a:lnTo>
                  <a:lnTo>
                    <a:pt x="155933" y="316275"/>
                  </a:lnTo>
                  <a:lnTo>
                    <a:pt x="155748" y="316767"/>
                  </a:lnTo>
                  <a:lnTo>
                    <a:pt x="155140" y="317267"/>
                  </a:lnTo>
                  <a:lnTo>
                    <a:pt x="153739" y="317837"/>
                  </a:lnTo>
                  <a:lnTo>
                    <a:pt x="148892" y="321052"/>
                  </a:lnTo>
                  <a:lnTo>
                    <a:pt x="143066" y="320921"/>
                  </a:lnTo>
                  <a:lnTo>
                    <a:pt x="140496" y="322183"/>
                  </a:lnTo>
                  <a:lnTo>
                    <a:pt x="137995" y="322737"/>
                  </a:lnTo>
                  <a:lnTo>
                    <a:pt x="134332" y="323360"/>
                  </a:lnTo>
                  <a:lnTo>
                    <a:pt x="133239" y="323298"/>
                  </a:lnTo>
                  <a:lnTo>
                    <a:pt x="128545" y="323560"/>
                  </a:lnTo>
                  <a:lnTo>
                    <a:pt x="123043" y="323468"/>
                  </a:lnTo>
                  <a:lnTo>
                    <a:pt x="120934" y="323922"/>
                  </a:lnTo>
                  <a:lnTo>
                    <a:pt x="118956" y="325137"/>
                  </a:lnTo>
                  <a:lnTo>
                    <a:pt x="117486" y="326206"/>
                  </a:lnTo>
                  <a:lnTo>
                    <a:pt x="117279" y="326568"/>
                  </a:lnTo>
                  <a:lnTo>
                    <a:pt x="117494" y="327014"/>
                  </a:lnTo>
                  <a:lnTo>
                    <a:pt x="117440" y="327368"/>
                  </a:lnTo>
                  <a:lnTo>
                    <a:pt x="121288" y="329991"/>
                  </a:lnTo>
                  <a:lnTo>
                    <a:pt x="122250" y="331276"/>
                  </a:lnTo>
                  <a:lnTo>
                    <a:pt x="121280" y="332522"/>
                  </a:lnTo>
                  <a:lnTo>
                    <a:pt x="120819" y="332707"/>
                  </a:lnTo>
                  <a:lnTo>
                    <a:pt x="120765" y="332784"/>
                  </a:lnTo>
                  <a:lnTo>
                    <a:pt x="120134" y="333768"/>
                  </a:lnTo>
                  <a:lnTo>
                    <a:pt x="117879" y="336722"/>
                  </a:lnTo>
                  <a:lnTo>
                    <a:pt x="114447" y="340215"/>
                  </a:lnTo>
                  <a:lnTo>
                    <a:pt x="112692" y="341215"/>
                  </a:lnTo>
                  <a:lnTo>
                    <a:pt x="111992" y="341869"/>
                  </a:lnTo>
                  <a:lnTo>
                    <a:pt x="111076" y="344184"/>
                  </a:lnTo>
                  <a:lnTo>
                    <a:pt x="110491" y="344507"/>
                  </a:lnTo>
                  <a:lnTo>
                    <a:pt x="108128" y="344808"/>
                  </a:lnTo>
                  <a:lnTo>
                    <a:pt x="103465" y="345062"/>
                  </a:lnTo>
                  <a:lnTo>
                    <a:pt x="97009" y="345815"/>
                  </a:lnTo>
                  <a:lnTo>
                    <a:pt x="93138" y="346069"/>
                  </a:lnTo>
                  <a:lnTo>
                    <a:pt x="90729" y="345854"/>
                  </a:lnTo>
                  <a:lnTo>
                    <a:pt x="87343" y="347454"/>
                  </a:lnTo>
                  <a:lnTo>
                    <a:pt x="86135" y="347862"/>
                  </a:lnTo>
                  <a:lnTo>
                    <a:pt x="85396" y="348000"/>
                  </a:lnTo>
                  <a:lnTo>
                    <a:pt x="82041" y="349546"/>
                  </a:lnTo>
                  <a:lnTo>
                    <a:pt x="79255" y="351954"/>
                  </a:lnTo>
                  <a:lnTo>
                    <a:pt x="78263" y="352408"/>
                  </a:lnTo>
                  <a:lnTo>
                    <a:pt x="74338" y="353431"/>
                  </a:lnTo>
                  <a:lnTo>
                    <a:pt x="72776" y="355085"/>
                  </a:lnTo>
                  <a:lnTo>
                    <a:pt x="72060" y="355224"/>
                  </a:lnTo>
                  <a:lnTo>
                    <a:pt x="69544" y="353039"/>
                  </a:lnTo>
                  <a:lnTo>
                    <a:pt x="67827" y="351062"/>
                  </a:lnTo>
                  <a:lnTo>
                    <a:pt x="66989" y="349054"/>
                  </a:lnTo>
                  <a:lnTo>
                    <a:pt x="66889" y="348416"/>
                  </a:lnTo>
                  <a:lnTo>
                    <a:pt x="66412" y="348531"/>
                  </a:lnTo>
                  <a:lnTo>
                    <a:pt x="65034" y="349423"/>
                  </a:lnTo>
                  <a:lnTo>
                    <a:pt x="63842" y="350431"/>
                  </a:lnTo>
                  <a:lnTo>
                    <a:pt x="63295" y="352354"/>
                  </a:lnTo>
                  <a:lnTo>
                    <a:pt x="59240" y="353647"/>
                  </a:lnTo>
                  <a:lnTo>
                    <a:pt x="55769" y="354762"/>
                  </a:lnTo>
                  <a:lnTo>
                    <a:pt x="54191" y="356162"/>
                  </a:lnTo>
                  <a:lnTo>
                    <a:pt x="51760" y="356855"/>
                  </a:lnTo>
                  <a:lnTo>
                    <a:pt x="48658" y="356570"/>
                  </a:lnTo>
                  <a:lnTo>
                    <a:pt x="46242" y="356001"/>
                  </a:lnTo>
                  <a:lnTo>
                    <a:pt x="43879" y="355808"/>
                  </a:lnTo>
                  <a:lnTo>
                    <a:pt x="45011" y="354062"/>
                  </a:lnTo>
                  <a:lnTo>
                    <a:pt x="45449" y="352762"/>
                  </a:lnTo>
                  <a:lnTo>
                    <a:pt x="45557" y="351169"/>
                  </a:lnTo>
                  <a:lnTo>
                    <a:pt x="45388" y="350093"/>
                  </a:lnTo>
                  <a:lnTo>
                    <a:pt x="43972" y="349554"/>
                  </a:lnTo>
                  <a:lnTo>
                    <a:pt x="43079" y="348708"/>
                  </a:lnTo>
                  <a:lnTo>
                    <a:pt x="41047" y="343684"/>
                  </a:lnTo>
                  <a:lnTo>
                    <a:pt x="38962" y="338515"/>
                  </a:lnTo>
                  <a:lnTo>
                    <a:pt x="36022" y="333422"/>
                  </a:lnTo>
                  <a:lnTo>
                    <a:pt x="32821" y="330168"/>
                  </a:lnTo>
                  <a:lnTo>
                    <a:pt x="30505" y="328183"/>
                  </a:lnTo>
                  <a:lnTo>
                    <a:pt x="29766" y="327929"/>
                  </a:lnTo>
                  <a:lnTo>
                    <a:pt x="28573" y="327306"/>
                  </a:lnTo>
                  <a:lnTo>
                    <a:pt x="27742" y="326730"/>
                  </a:lnTo>
                  <a:lnTo>
                    <a:pt x="23494" y="323268"/>
                  </a:lnTo>
                  <a:lnTo>
                    <a:pt x="19093" y="319391"/>
                  </a:lnTo>
                  <a:lnTo>
                    <a:pt x="17961" y="317621"/>
                  </a:lnTo>
                  <a:lnTo>
                    <a:pt x="15760" y="314983"/>
                  </a:lnTo>
                  <a:lnTo>
                    <a:pt x="13297" y="312259"/>
                  </a:lnTo>
                  <a:lnTo>
                    <a:pt x="12020" y="311021"/>
                  </a:lnTo>
                  <a:lnTo>
                    <a:pt x="11428" y="308782"/>
                  </a:lnTo>
                  <a:lnTo>
                    <a:pt x="13121" y="306759"/>
                  </a:lnTo>
                  <a:lnTo>
                    <a:pt x="14937" y="304205"/>
                  </a:lnTo>
                  <a:lnTo>
                    <a:pt x="17169" y="302505"/>
                  </a:lnTo>
                  <a:lnTo>
                    <a:pt x="20062" y="302389"/>
                  </a:lnTo>
                  <a:lnTo>
                    <a:pt x="24826" y="303089"/>
                  </a:lnTo>
                  <a:lnTo>
                    <a:pt x="29966" y="303336"/>
                  </a:lnTo>
                  <a:lnTo>
                    <a:pt x="35060" y="302805"/>
                  </a:lnTo>
                  <a:lnTo>
                    <a:pt x="36376" y="302435"/>
                  </a:lnTo>
                  <a:lnTo>
                    <a:pt x="37684" y="302466"/>
                  </a:lnTo>
                  <a:lnTo>
                    <a:pt x="40424" y="303059"/>
                  </a:lnTo>
                  <a:lnTo>
                    <a:pt x="45195" y="302928"/>
                  </a:lnTo>
                  <a:lnTo>
                    <a:pt x="47658" y="301897"/>
                  </a:lnTo>
                  <a:lnTo>
                    <a:pt x="45003" y="300135"/>
                  </a:lnTo>
                  <a:lnTo>
                    <a:pt x="42148" y="297343"/>
                  </a:lnTo>
                  <a:lnTo>
                    <a:pt x="39478" y="294281"/>
                  </a:lnTo>
                  <a:lnTo>
                    <a:pt x="37854" y="291504"/>
                  </a:lnTo>
                  <a:lnTo>
                    <a:pt x="36369" y="287927"/>
                  </a:lnTo>
                  <a:lnTo>
                    <a:pt x="34999" y="283503"/>
                  </a:lnTo>
                  <a:lnTo>
                    <a:pt x="34160" y="277765"/>
                  </a:lnTo>
                  <a:lnTo>
                    <a:pt x="34283" y="274511"/>
                  </a:lnTo>
                  <a:lnTo>
                    <a:pt x="34714" y="272195"/>
                  </a:lnTo>
                  <a:lnTo>
                    <a:pt x="36146" y="268410"/>
                  </a:lnTo>
                  <a:lnTo>
                    <a:pt x="35199" y="266195"/>
                  </a:lnTo>
                  <a:lnTo>
                    <a:pt x="35407" y="264402"/>
                  </a:lnTo>
                  <a:lnTo>
                    <a:pt x="35268" y="261748"/>
                  </a:lnTo>
                  <a:lnTo>
                    <a:pt x="34807" y="260394"/>
                  </a:lnTo>
                  <a:lnTo>
                    <a:pt x="32952" y="255986"/>
                  </a:lnTo>
                  <a:lnTo>
                    <a:pt x="32575" y="255502"/>
                  </a:lnTo>
                  <a:lnTo>
                    <a:pt x="30936" y="252448"/>
                  </a:lnTo>
                  <a:lnTo>
                    <a:pt x="30212" y="247340"/>
                  </a:lnTo>
                  <a:lnTo>
                    <a:pt x="28358" y="243963"/>
                  </a:lnTo>
                  <a:lnTo>
                    <a:pt x="25379" y="242332"/>
                  </a:lnTo>
                  <a:lnTo>
                    <a:pt x="23687" y="240339"/>
                  </a:lnTo>
                  <a:lnTo>
                    <a:pt x="23063" y="236831"/>
                  </a:lnTo>
                  <a:lnTo>
                    <a:pt x="21886" y="235908"/>
                  </a:lnTo>
                  <a:lnTo>
                    <a:pt x="17207" y="234685"/>
                  </a:lnTo>
                  <a:lnTo>
                    <a:pt x="13297" y="234654"/>
                  </a:lnTo>
                  <a:lnTo>
                    <a:pt x="10458" y="230692"/>
                  </a:lnTo>
                  <a:lnTo>
                    <a:pt x="6811" y="225592"/>
                  </a:lnTo>
                  <a:lnTo>
                    <a:pt x="3417" y="220853"/>
                  </a:lnTo>
                  <a:lnTo>
                    <a:pt x="1247" y="211345"/>
                  </a:lnTo>
                  <a:lnTo>
                    <a:pt x="0" y="205898"/>
                  </a:lnTo>
                  <a:lnTo>
                    <a:pt x="1408" y="204244"/>
                  </a:lnTo>
                  <a:lnTo>
                    <a:pt x="4194" y="200360"/>
                  </a:lnTo>
                  <a:lnTo>
                    <a:pt x="7749" y="192913"/>
                  </a:lnTo>
                  <a:lnTo>
                    <a:pt x="15760" y="181381"/>
                  </a:lnTo>
                  <a:lnTo>
                    <a:pt x="19862" y="175465"/>
                  </a:lnTo>
                  <a:lnTo>
                    <a:pt x="28042" y="166619"/>
                  </a:lnTo>
                  <a:lnTo>
                    <a:pt x="38093" y="155726"/>
                  </a:lnTo>
                  <a:lnTo>
                    <a:pt x="43756" y="149571"/>
                  </a:lnTo>
                  <a:lnTo>
                    <a:pt x="44672" y="138340"/>
                  </a:lnTo>
                  <a:lnTo>
                    <a:pt x="45641" y="126431"/>
                  </a:lnTo>
                  <a:lnTo>
                    <a:pt x="46373" y="117408"/>
                  </a:lnTo>
                  <a:lnTo>
                    <a:pt x="47281" y="106676"/>
                  </a:lnTo>
                  <a:lnTo>
                    <a:pt x="48051" y="97691"/>
                  </a:lnTo>
                  <a:lnTo>
                    <a:pt x="48604" y="91129"/>
                  </a:lnTo>
                  <a:lnTo>
                    <a:pt x="49389" y="81813"/>
                  </a:lnTo>
                  <a:lnTo>
                    <a:pt x="50059" y="80021"/>
                  </a:lnTo>
                  <a:lnTo>
                    <a:pt x="54007" y="72689"/>
                  </a:lnTo>
                  <a:lnTo>
                    <a:pt x="54314" y="71705"/>
                  </a:lnTo>
                  <a:lnTo>
                    <a:pt x="53583" y="70474"/>
                  </a:lnTo>
                  <a:lnTo>
                    <a:pt x="47950" y="64227"/>
                  </a:lnTo>
                  <a:lnTo>
                    <a:pt x="46196" y="62835"/>
                  </a:lnTo>
                  <a:lnTo>
                    <a:pt x="45180" y="59581"/>
                  </a:lnTo>
                  <a:lnTo>
                    <a:pt x="46627" y="57758"/>
                  </a:lnTo>
                  <a:lnTo>
                    <a:pt x="39855" y="47234"/>
                  </a:lnTo>
                  <a:lnTo>
                    <a:pt x="38177" y="45942"/>
                  </a:lnTo>
                  <a:lnTo>
                    <a:pt x="37438" y="44657"/>
                  </a:lnTo>
                  <a:lnTo>
                    <a:pt x="37354" y="42749"/>
                  </a:lnTo>
                  <a:lnTo>
                    <a:pt x="37231" y="35441"/>
                  </a:lnTo>
                  <a:lnTo>
                    <a:pt x="35430" y="23940"/>
                  </a:lnTo>
                  <a:lnTo>
                    <a:pt x="33060" y="10493"/>
                  </a:lnTo>
                  <a:lnTo>
                    <a:pt x="41017" y="6654"/>
                  </a:lnTo>
                  <a:lnTo>
                    <a:pt x="47058" y="3731"/>
                  </a:lnTo>
                  <a:lnTo>
                    <a:pt x="54769" y="0"/>
                  </a:lnTo>
                  <a:lnTo>
                    <a:pt x="61910" y="3823"/>
                  </a:lnTo>
                  <a:lnTo>
                    <a:pt x="72260" y="9347"/>
                  </a:lnTo>
                  <a:lnTo>
                    <a:pt x="82610" y="14855"/>
                  </a:lnTo>
                  <a:lnTo>
                    <a:pt x="92953" y="20363"/>
                  </a:lnTo>
                  <a:lnTo>
                    <a:pt x="103304" y="25863"/>
                  </a:lnTo>
                  <a:lnTo>
                    <a:pt x="113646" y="31348"/>
                  </a:lnTo>
                  <a:lnTo>
                    <a:pt x="123997" y="36818"/>
                  </a:lnTo>
                  <a:lnTo>
                    <a:pt x="134339" y="42288"/>
                  </a:lnTo>
                  <a:lnTo>
                    <a:pt x="144690" y="47749"/>
                  </a:lnTo>
                  <a:lnTo>
                    <a:pt x="155032" y="53196"/>
                  </a:lnTo>
                  <a:lnTo>
                    <a:pt x="165383" y="58635"/>
                  </a:lnTo>
                  <a:lnTo>
                    <a:pt x="175726" y="64066"/>
                  </a:lnTo>
                  <a:lnTo>
                    <a:pt x="186076" y="69489"/>
                  </a:lnTo>
                  <a:lnTo>
                    <a:pt x="196418" y="74905"/>
                  </a:lnTo>
                  <a:lnTo>
                    <a:pt x="206769" y="80313"/>
                  </a:lnTo>
                  <a:lnTo>
                    <a:pt x="217112" y="857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3" name="Serbest Form 222">
              <a:extLst>
                <a:ext uri="{FF2B5EF4-FFF2-40B4-BE49-F238E27FC236}">
                  <a16:creationId xmlns:a16="http://schemas.microsoft.com/office/drawing/2014/main" id="{474E9090-DACC-F16E-0BD0-5A7BA369BD24}"/>
                </a:ext>
              </a:extLst>
            </p:cNvPr>
            <p:cNvSpPr/>
            <p:nvPr/>
          </p:nvSpPr>
          <p:spPr>
            <a:xfrm>
              <a:off x="9113627" y="7620145"/>
              <a:ext cx="408097" cy="108915"/>
            </a:xfrm>
            <a:custGeom>
              <a:avLst/>
              <a:gdLst>
                <a:gd name="csX0" fmla="*/ 3786 w 408097"/>
                <a:gd name="csY0" fmla="*/ 3516 h 108915"/>
                <a:gd name="csX1" fmla="*/ 2208 w 408097"/>
                <a:gd name="csY1" fmla="*/ 3793 h 108915"/>
                <a:gd name="csX2" fmla="*/ 800 w 408097"/>
                <a:gd name="csY2" fmla="*/ 3154 h 108915"/>
                <a:gd name="csX3" fmla="*/ 0 w 408097"/>
                <a:gd name="csY3" fmla="*/ 1454 h 108915"/>
                <a:gd name="csX4" fmla="*/ 1777 w 408097"/>
                <a:gd name="csY4" fmla="*/ 0 h 108915"/>
                <a:gd name="csX5" fmla="*/ 2693 w 408097"/>
                <a:gd name="csY5" fmla="*/ 1000 h 108915"/>
                <a:gd name="csX6" fmla="*/ 3371 w 408097"/>
                <a:gd name="csY6" fmla="*/ 2116 h 108915"/>
                <a:gd name="csX7" fmla="*/ 3786 w 408097"/>
                <a:gd name="csY7" fmla="*/ 3516 h 108915"/>
                <a:gd name="csX8" fmla="*/ 378500 w 408097"/>
                <a:gd name="csY8" fmla="*/ 89044 h 108915"/>
                <a:gd name="csX9" fmla="*/ 380239 w 408097"/>
                <a:gd name="csY9" fmla="*/ 89229 h 108915"/>
                <a:gd name="csX10" fmla="*/ 381301 w 408097"/>
                <a:gd name="csY10" fmla="*/ 88929 h 108915"/>
                <a:gd name="csX11" fmla="*/ 386065 w 408097"/>
                <a:gd name="csY11" fmla="*/ 84598 h 108915"/>
                <a:gd name="csX12" fmla="*/ 387311 w 408097"/>
                <a:gd name="csY12" fmla="*/ 84490 h 108915"/>
                <a:gd name="csX13" fmla="*/ 387188 w 408097"/>
                <a:gd name="csY13" fmla="*/ 87806 h 108915"/>
                <a:gd name="csX14" fmla="*/ 388412 w 408097"/>
                <a:gd name="csY14" fmla="*/ 89299 h 108915"/>
                <a:gd name="csX15" fmla="*/ 386865 w 408097"/>
                <a:gd name="csY15" fmla="*/ 89683 h 108915"/>
                <a:gd name="csX16" fmla="*/ 383925 w 408097"/>
                <a:gd name="csY16" fmla="*/ 89522 h 108915"/>
                <a:gd name="csX17" fmla="*/ 383256 w 408097"/>
                <a:gd name="csY17" fmla="*/ 91422 h 108915"/>
                <a:gd name="csX18" fmla="*/ 386219 w 408097"/>
                <a:gd name="csY18" fmla="*/ 93852 h 108915"/>
                <a:gd name="csX19" fmla="*/ 387697 w 408097"/>
                <a:gd name="csY19" fmla="*/ 94184 h 108915"/>
                <a:gd name="csX20" fmla="*/ 388897 w 408097"/>
                <a:gd name="csY20" fmla="*/ 94160 h 108915"/>
                <a:gd name="csX21" fmla="*/ 391152 w 408097"/>
                <a:gd name="csY21" fmla="*/ 93606 h 108915"/>
                <a:gd name="csX22" fmla="*/ 392952 w 408097"/>
                <a:gd name="csY22" fmla="*/ 92729 h 108915"/>
                <a:gd name="csX23" fmla="*/ 395746 w 408097"/>
                <a:gd name="csY23" fmla="*/ 90699 h 108915"/>
                <a:gd name="csX24" fmla="*/ 397423 w 408097"/>
                <a:gd name="csY24" fmla="*/ 89906 h 108915"/>
                <a:gd name="csX25" fmla="*/ 400594 w 408097"/>
                <a:gd name="csY25" fmla="*/ 89875 h 108915"/>
                <a:gd name="csX26" fmla="*/ 402249 w 408097"/>
                <a:gd name="csY26" fmla="*/ 87952 h 108915"/>
                <a:gd name="csX27" fmla="*/ 403018 w 408097"/>
                <a:gd name="csY27" fmla="*/ 87360 h 108915"/>
                <a:gd name="csX28" fmla="*/ 404873 w 408097"/>
                <a:gd name="csY28" fmla="*/ 87444 h 108915"/>
                <a:gd name="csX29" fmla="*/ 406558 w 408097"/>
                <a:gd name="csY29" fmla="*/ 88198 h 108915"/>
                <a:gd name="csX30" fmla="*/ 407566 w 408097"/>
                <a:gd name="csY30" fmla="*/ 89945 h 108915"/>
                <a:gd name="csX31" fmla="*/ 408097 w 408097"/>
                <a:gd name="csY31" fmla="*/ 92068 h 108915"/>
                <a:gd name="csX32" fmla="*/ 407689 w 408097"/>
                <a:gd name="csY32" fmla="*/ 94176 h 108915"/>
                <a:gd name="csX33" fmla="*/ 406566 w 408097"/>
                <a:gd name="csY33" fmla="*/ 96230 h 108915"/>
                <a:gd name="csX34" fmla="*/ 404511 w 408097"/>
                <a:gd name="csY34" fmla="*/ 97483 h 108915"/>
                <a:gd name="csX35" fmla="*/ 404980 w 408097"/>
                <a:gd name="csY35" fmla="*/ 98984 h 108915"/>
                <a:gd name="csX36" fmla="*/ 404434 w 408097"/>
                <a:gd name="csY36" fmla="*/ 99745 h 108915"/>
                <a:gd name="csX37" fmla="*/ 403403 w 408097"/>
                <a:gd name="csY37" fmla="*/ 99791 h 108915"/>
                <a:gd name="csX38" fmla="*/ 402526 w 408097"/>
                <a:gd name="csY38" fmla="*/ 99445 h 108915"/>
                <a:gd name="csX39" fmla="*/ 401233 w 408097"/>
                <a:gd name="csY39" fmla="*/ 97683 h 108915"/>
                <a:gd name="csX40" fmla="*/ 399678 w 408097"/>
                <a:gd name="csY40" fmla="*/ 96745 h 108915"/>
                <a:gd name="csX41" fmla="*/ 395954 w 408097"/>
                <a:gd name="csY41" fmla="*/ 96806 h 108915"/>
                <a:gd name="csX42" fmla="*/ 394276 w 408097"/>
                <a:gd name="csY42" fmla="*/ 96930 h 108915"/>
                <a:gd name="csX43" fmla="*/ 393983 w 408097"/>
                <a:gd name="csY43" fmla="*/ 98276 h 108915"/>
                <a:gd name="csX44" fmla="*/ 393099 w 408097"/>
                <a:gd name="csY44" fmla="*/ 99315 h 108915"/>
                <a:gd name="csX45" fmla="*/ 392175 w 408097"/>
                <a:gd name="csY45" fmla="*/ 99884 h 108915"/>
                <a:gd name="csX46" fmla="*/ 390921 w 408097"/>
                <a:gd name="csY46" fmla="*/ 99638 h 108915"/>
                <a:gd name="csX47" fmla="*/ 390690 w 408097"/>
                <a:gd name="csY47" fmla="*/ 100207 h 108915"/>
                <a:gd name="csX48" fmla="*/ 391359 w 408097"/>
                <a:gd name="csY48" fmla="*/ 101622 h 108915"/>
                <a:gd name="csX49" fmla="*/ 392991 w 408097"/>
                <a:gd name="csY49" fmla="*/ 103407 h 108915"/>
                <a:gd name="csX50" fmla="*/ 395807 w 408097"/>
                <a:gd name="csY50" fmla="*/ 104653 h 108915"/>
                <a:gd name="csX51" fmla="*/ 397462 w 408097"/>
                <a:gd name="csY51" fmla="*/ 104907 h 108915"/>
                <a:gd name="csX52" fmla="*/ 397685 w 408097"/>
                <a:gd name="csY52" fmla="*/ 102530 h 108915"/>
                <a:gd name="csX53" fmla="*/ 399686 w 408097"/>
                <a:gd name="csY53" fmla="*/ 102253 h 108915"/>
                <a:gd name="csX54" fmla="*/ 401448 w 408097"/>
                <a:gd name="csY54" fmla="*/ 102961 h 108915"/>
                <a:gd name="csX55" fmla="*/ 402733 w 408097"/>
                <a:gd name="csY55" fmla="*/ 104715 h 108915"/>
                <a:gd name="csX56" fmla="*/ 401687 w 408097"/>
                <a:gd name="csY56" fmla="*/ 105292 h 108915"/>
                <a:gd name="csX57" fmla="*/ 400771 w 408097"/>
                <a:gd name="csY57" fmla="*/ 106222 h 108915"/>
                <a:gd name="csX58" fmla="*/ 400578 w 408097"/>
                <a:gd name="csY58" fmla="*/ 107422 h 108915"/>
                <a:gd name="csX59" fmla="*/ 398793 w 408097"/>
                <a:gd name="csY59" fmla="*/ 108731 h 108915"/>
                <a:gd name="csX60" fmla="*/ 397724 w 408097"/>
                <a:gd name="csY60" fmla="*/ 108877 h 108915"/>
                <a:gd name="csX61" fmla="*/ 394353 w 408097"/>
                <a:gd name="csY61" fmla="*/ 108231 h 108915"/>
                <a:gd name="csX62" fmla="*/ 392345 w 408097"/>
                <a:gd name="csY62" fmla="*/ 106761 h 108915"/>
                <a:gd name="csX63" fmla="*/ 391867 w 408097"/>
                <a:gd name="csY63" fmla="*/ 105715 h 108915"/>
                <a:gd name="csX64" fmla="*/ 390628 w 408097"/>
                <a:gd name="csY64" fmla="*/ 105323 h 108915"/>
                <a:gd name="csX65" fmla="*/ 389235 w 408097"/>
                <a:gd name="csY65" fmla="*/ 106669 h 108915"/>
                <a:gd name="csX66" fmla="*/ 387743 w 408097"/>
                <a:gd name="csY66" fmla="*/ 106961 h 108915"/>
                <a:gd name="csX67" fmla="*/ 384818 w 408097"/>
                <a:gd name="csY67" fmla="*/ 105838 h 108915"/>
                <a:gd name="csX68" fmla="*/ 382117 w 408097"/>
                <a:gd name="csY68" fmla="*/ 104038 h 108915"/>
                <a:gd name="csX69" fmla="*/ 380432 w 408097"/>
                <a:gd name="csY69" fmla="*/ 103361 h 108915"/>
                <a:gd name="csX70" fmla="*/ 377808 w 408097"/>
                <a:gd name="csY70" fmla="*/ 102930 h 108915"/>
                <a:gd name="csX71" fmla="*/ 376354 w 408097"/>
                <a:gd name="csY71" fmla="*/ 107015 h 108915"/>
                <a:gd name="csX72" fmla="*/ 374345 w 408097"/>
                <a:gd name="csY72" fmla="*/ 108754 h 108915"/>
                <a:gd name="csX73" fmla="*/ 371744 w 408097"/>
                <a:gd name="csY73" fmla="*/ 108915 h 108915"/>
                <a:gd name="csX74" fmla="*/ 370497 w 408097"/>
                <a:gd name="csY74" fmla="*/ 108577 h 108915"/>
                <a:gd name="csX75" fmla="*/ 369805 w 408097"/>
                <a:gd name="csY75" fmla="*/ 106969 h 108915"/>
                <a:gd name="csX76" fmla="*/ 369982 w 408097"/>
                <a:gd name="csY76" fmla="*/ 105253 h 108915"/>
                <a:gd name="csX77" fmla="*/ 370405 w 408097"/>
                <a:gd name="csY77" fmla="*/ 103607 h 108915"/>
                <a:gd name="csX78" fmla="*/ 371220 w 408097"/>
                <a:gd name="csY78" fmla="*/ 101930 h 108915"/>
                <a:gd name="csX79" fmla="*/ 371728 w 408097"/>
                <a:gd name="csY79" fmla="*/ 100099 h 108915"/>
                <a:gd name="csX80" fmla="*/ 371513 w 408097"/>
                <a:gd name="csY80" fmla="*/ 98368 h 108915"/>
                <a:gd name="csX81" fmla="*/ 370574 w 408097"/>
                <a:gd name="csY81" fmla="*/ 97106 h 108915"/>
                <a:gd name="csX82" fmla="*/ 371067 w 408097"/>
                <a:gd name="csY82" fmla="*/ 94837 h 108915"/>
                <a:gd name="csX83" fmla="*/ 370143 w 408097"/>
                <a:gd name="csY83" fmla="*/ 93068 h 108915"/>
                <a:gd name="csX84" fmla="*/ 370466 w 408097"/>
                <a:gd name="csY84" fmla="*/ 91768 h 108915"/>
                <a:gd name="csX85" fmla="*/ 371967 w 408097"/>
                <a:gd name="csY85" fmla="*/ 90875 h 108915"/>
                <a:gd name="csX86" fmla="*/ 371328 w 408097"/>
                <a:gd name="csY86" fmla="*/ 90091 h 108915"/>
                <a:gd name="csX87" fmla="*/ 370528 w 408097"/>
                <a:gd name="csY87" fmla="*/ 89891 h 108915"/>
                <a:gd name="csX88" fmla="*/ 369951 w 408097"/>
                <a:gd name="csY88" fmla="*/ 88860 h 108915"/>
                <a:gd name="csX89" fmla="*/ 369504 w 408097"/>
                <a:gd name="csY89" fmla="*/ 87614 h 108915"/>
                <a:gd name="csX90" fmla="*/ 370089 w 408097"/>
                <a:gd name="csY90" fmla="*/ 85275 h 108915"/>
                <a:gd name="csX91" fmla="*/ 370959 w 408097"/>
                <a:gd name="csY91" fmla="*/ 83029 h 108915"/>
                <a:gd name="csX92" fmla="*/ 370851 w 408097"/>
                <a:gd name="csY92" fmla="*/ 80498 h 108915"/>
                <a:gd name="csX93" fmla="*/ 372321 w 408097"/>
                <a:gd name="csY93" fmla="*/ 78105 h 108915"/>
                <a:gd name="csX94" fmla="*/ 373583 w 408097"/>
                <a:gd name="csY94" fmla="*/ 75428 h 108915"/>
                <a:gd name="csX95" fmla="*/ 374522 w 408097"/>
                <a:gd name="csY95" fmla="*/ 74366 h 108915"/>
                <a:gd name="csX96" fmla="*/ 375707 w 408097"/>
                <a:gd name="csY96" fmla="*/ 74205 h 108915"/>
                <a:gd name="csX97" fmla="*/ 376222 w 408097"/>
                <a:gd name="csY97" fmla="*/ 74951 h 108915"/>
                <a:gd name="csX98" fmla="*/ 376477 w 408097"/>
                <a:gd name="csY98" fmla="*/ 76405 h 108915"/>
                <a:gd name="csX99" fmla="*/ 376007 w 408097"/>
                <a:gd name="csY99" fmla="*/ 77351 h 108915"/>
                <a:gd name="csX100" fmla="*/ 377115 w 408097"/>
                <a:gd name="csY100" fmla="*/ 77782 h 108915"/>
                <a:gd name="csX101" fmla="*/ 377408 w 408097"/>
                <a:gd name="csY101" fmla="*/ 80883 h 108915"/>
                <a:gd name="csX102" fmla="*/ 376715 w 408097"/>
                <a:gd name="csY102" fmla="*/ 82159 h 108915"/>
                <a:gd name="csX103" fmla="*/ 376607 w 408097"/>
                <a:gd name="csY103" fmla="*/ 83390 h 108915"/>
                <a:gd name="csX104" fmla="*/ 375168 w 408097"/>
                <a:gd name="csY104" fmla="*/ 86014 h 108915"/>
                <a:gd name="csX105" fmla="*/ 375584 w 408097"/>
                <a:gd name="csY105" fmla="*/ 88121 h 108915"/>
                <a:gd name="csX106" fmla="*/ 378500 w 408097"/>
                <a:gd name="csY106" fmla="*/ 89044 h 108915"/>
                <a:gd name="csX107" fmla="*/ 380609 w 408097"/>
                <a:gd name="csY107" fmla="*/ 87383 h 108915"/>
                <a:gd name="csX108" fmla="*/ 379277 w 408097"/>
                <a:gd name="csY108" fmla="*/ 87637 h 108915"/>
                <a:gd name="csX109" fmla="*/ 378862 w 408097"/>
                <a:gd name="csY109" fmla="*/ 86567 h 108915"/>
                <a:gd name="csX110" fmla="*/ 378908 w 408097"/>
                <a:gd name="csY110" fmla="*/ 85152 h 108915"/>
                <a:gd name="csX111" fmla="*/ 378169 w 408097"/>
                <a:gd name="csY111" fmla="*/ 84029 h 108915"/>
                <a:gd name="csX112" fmla="*/ 377746 w 408097"/>
                <a:gd name="csY112" fmla="*/ 82782 h 108915"/>
                <a:gd name="csX113" fmla="*/ 378116 w 408097"/>
                <a:gd name="csY113" fmla="*/ 81606 h 108915"/>
                <a:gd name="csX114" fmla="*/ 380255 w 408097"/>
                <a:gd name="csY114" fmla="*/ 81467 h 108915"/>
                <a:gd name="csX115" fmla="*/ 382463 w 408097"/>
                <a:gd name="csY115" fmla="*/ 81844 h 108915"/>
                <a:gd name="csX116" fmla="*/ 383026 w 408097"/>
                <a:gd name="csY116" fmla="*/ 83836 h 108915"/>
                <a:gd name="csX117" fmla="*/ 381432 w 408097"/>
                <a:gd name="csY117" fmla="*/ 86560 h 108915"/>
                <a:gd name="csX118" fmla="*/ 380609 w 408097"/>
                <a:gd name="csY118" fmla="*/ 87383 h 1089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</a:cxnLst>
              <a:rect l="l" t="t" r="r" b="b"/>
              <a:pathLst>
                <a:path w="408097" h="108915">
                  <a:moveTo>
                    <a:pt x="3786" y="3516"/>
                  </a:moveTo>
                  <a:lnTo>
                    <a:pt x="2208" y="3793"/>
                  </a:lnTo>
                  <a:lnTo>
                    <a:pt x="800" y="3154"/>
                  </a:lnTo>
                  <a:lnTo>
                    <a:pt x="0" y="1454"/>
                  </a:lnTo>
                  <a:lnTo>
                    <a:pt x="1777" y="0"/>
                  </a:lnTo>
                  <a:lnTo>
                    <a:pt x="2693" y="1000"/>
                  </a:lnTo>
                  <a:lnTo>
                    <a:pt x="3371" y="2116"/>
                  </a:lnTo>
                  <a:lnTo>
                    <a:pt x="3786" y="3516"/>
                  </a:lnTo>
                  <a:close/>
                  <a:moveTo>
                    <a:pt x="378500" y="89044"/>
                  </a:moveTo>
                  <a:lnTo>
                    <a:pt x="380239" y="89229"/>
                  </a:lnTo>
                  <a:lnTo>
                    <a:pt x="381301" y="88929"/>
                  </a:lnTo>
                  <a:lnTo>
                    <a:pt x="386065" y="84598"/>
                  </a:lnTo>
                  <a:lnTo>
                    <a:pt x="387311" y="84490"/>
                  </a:lnTo>
                  <a:lnTo>
                    <a:pt x="387188" y="87806"/>
                  </a:lnTo>
                  <a:lnTo>
                    <a:pt x="388412" y="89299"/>
                  </a:lnTo>
                  <a:lnTo>
                    <a:pt x="386865" y="89683"/>
                  </a:lnTo>
                  <a:lnTo>
                    <a:pt x="383925" y="89522"/>
                  </a:lnTo>
                  <a:lnTo>
                    <a:pt x="383256" y="91422"/>
                  </a:lnTo>
                  <a:lnTo>
                    <a:pt x="386219" y="93852"/>
                  </a:lnTo>
                  <a:lnTo>
                    <a:pt x="387697" y="94184"/>
                  </a:lnTo>
                  <a:lnTo>
                    <a:pt x="388897" y="94160"/>
                  </a:lnTo>
                  <a:lnTo>
                    <a:pt x="391152" y="93606"/>
                  </a:lnTo>
                  <a:lnTo>
                    <a:pt x="392952" y="92729"/>
                  </a:lnTo>
                  <a:lnTo>
                    <a:pt x="395746" y="90699"/>
                  </a:lnTo>
                  <a:lnTo>
                    <a:pt x="397423" y="89906"/>
                  </a:lnTo>
                  <a:lnTo>
                    <a:pt x="400594" y="89875"/>
                  </a:lnTo>
                  <a:lnTo>
                    <a:pt x="402249" y="87952"/>
                  </a:lnTo>
                  <a:lnTo>
                    <a:pt x="403018" y="87360"/>
                  </a:lnTo>
                  <a:lnTo>
                    <a:pt x="404873" y="87444"/>
                  </a:lnTo>
                  <a:lnTo>
                    <a:pt x="406558" y="88198"/>
                  </a:lnTo>
                  <a:lnTo>
                    <a:pt x="407566" y="89945"/>
                  </a:lnTo>
                  <a:lnTo>
                    <a:pt x="408097" y="92068"/>
                  </a:lnTo>
                  <a:lnTo>
                    <a:pt x="407689" y="94176"/>
                  </a:lnTo>
                  <a:lnTo>
                    <a:pt x="406566" y="96230"/>
                  </a:lnTo>
                  <a:lnTo>
                    <a:pt x="404511" y="97483"/>
                  </a:lnTo>
                  <a:lnTo>
                    <a:pt x="404980" y="98984"/>
                  </a:lnTo>
                  <a:lnTo>
                    <a:pt x="404434" y="99745"/>
                  </a:lnTo>
                  <a:lnTo>
                    <a:pt x="403403" y="99791"/>
                  </a:lnTo>
                  <a:lnTo>
                    <a:pt x="402526" y="99445"/>
                  </a:lnTo>
                  <a:lnTo>
                    <a:pt x="401233" y="97683"/>
                  </a:lnTo>
                  <a:lnTo>
                    <a:pt x="399678" y="96745"/>
                  </a:lnTo>
                  <a:lnTo>
                    <a:pt x="395954" y="96806"/>
                  </a:lnTo>
                  <a:lnTo>
                    <a:pt x="394276" y="96930"/>
                  </a:lnTo>
                  <a:lnTo>
                    <a:pt x="393983" y="98276"/>
                  </a:lnTo>
                  <a:lnTo>
                    <a:pt x="393099" y="99315"/>
                  </a:lnTo>
                  <a:lnTo>
                    <a:pt x="392175" y="99884"/>
                  </a:lnTo>
                  <a:lnTo>
                    <a:pt x="390921" y="99638"/>
                  </a:lnTo>
                  <a:lnTo>
                    <a:pt x="390690" y="100207"/>
                  </a:lnTo>
                  <a:lnTo>
                    <a:pt x="391359" y="101622"/>
                  </a:lnTo>
                  <a:lnTo>
                    <a:pt x="392991" y="103407"/>
                  </a:lnTo>
                  <a:lnTo>
                    <a:pt x="395807" y="104653"/>
                  </a:lnTo>
                  <a:lnTo>
                    <a:pt x="397462" y="104907"/>
                  </a:lnTo>
                  <a:lnTo>
                    <a:pt x="397685" y="102530"/>
                  </a:lnTo>
                  <a:lnTo>
                    <a:pt x="399686" y="102253"/>
                  </a:lnTo>
                  <a:lnTo>
                    <a:pt x="401448" y="102961"/>
                  </a:lnTo>
                  <a:lnTo>
                    <a:pt x="402733" y="104715"/>
                  </a:lnTo>
                  <a:lnTo>
                    <a:pt x="401687" y="105292"/>
                  </a:lnTo>
                  <a:lnTo>
                    <a:pt x="400771" y="106222"/>
                  </a:lnTo>
                  <a:lnTo>
                    <a:pt x="400578" y="107422"/>
                  </a:lnTo>
                  <a:lnTo>
                    <a:pt x="398793" y="108731"/>
                  </a:lnTo>
                  <a:lnTo>
                    <a:pt x="397724" y="108877"/>
                  </a:lnTo>
                  <a:lnTo>
                    <a:pt x="394353" y="108231"/>
                  </a:lnTo>
                  <a:lnTo>
                    <a:pt x="392345" y="106761"/>
                  </a:lnTo>
                  <a:lnTo>
                    <a:pt x="391867" y="105715"/>
                  </a:lnTo>
                  <a:lnTo>
                    <a:pt x="390628" y="105323"/>
                  </a:lnTo>
                  <a:lnTo>
                    <a:pt x="389235" y="106669"/>
                  </a:lnTo>
                  <a:lnTo>
                    <a:pt x="387743" y="106961"/>
                  </a:lnTo>
                  <a:lnTo>
                    <a:pt x="384818" y="105838"/>
                  </a:lnTo>
                  <a:lnTo>
                    <a:pt x="382117" y="104038"/>
                  </a:lnTo>
                  <a:lnTo>
                    <a:pt x="380432" y="103361"/>
                  </a:lnTo>
                  <a:lnTo>
                    <a:pt x="377808" y="102930"/>
                  </a:lnTo>
                  <a:lnTo>
                    <a:pt x="376354" y="107015"/>
                  </a:lnTo>
                  <a:lnTo>
                    <a:pt x="374345" y="108754"/>
                  </a:lnTo>
                  <a:lnTo>
                    <a:pt x="371744" y="108915"/>
                  </a:lnTo>
                  <a:lnTo>
                    <a:pt x="370497" y="108577"/>
                  </a:lnTo>
                  <a:lnTo>
                    <a:pt x="369805" y="106969"/>
                  </a:lnTo>
                  <a:lnTo>
                    <a:pt x="369982" y="105253"/>
                  </a:lnTo>
                  <a:lnTo>
                    <a:pt x="370405" y="103607"/>
                  </a:lnTo>
                  <a:lnTo>
                    <a:pt x="371220" y="101930"/>
                  </a:lnTo>
                  <a:lnTo>
                    <a:pt x="371728" y="100099"/>
                  </a:lnTo>
                  <a:lnTo>
                    <a:pt x="371513" y="98368"/>
                  </a:lnTo>
                  <a:lnTo>
                    <a:pt x="370574" y="97106"/>
                  </a:lnTo>
                  <a:lnTo>
                    <a:pt x="371067" y="94837"/>
                  </a:lnTo>
                  <a:lnTo>
                    <a:pt x="370143" y="93068"/>
                  </a:lnTo>
                  <a:lnTo>
                    <a:pt x="370466" y="91768"/>
                  </a:lnTo>
                  <a:lnTo>
                    <a:pt x="371967" y="90875"/>
                  </a:lnTo>
                  <a:lnTo>
                    <a:pt x="371328" y="90091"/>
                  </a:lnTo>
                  <a:lnTo>
                    <a:pt x="370528" y="89891"/>
                  </a:lnTo>
                  <a:lnTo>
                    <a:pt x="369951" y="88860"/>
                  </a:lnTo>
                  <a:lnTo>
                    <a:pt x="369504" y="87614"/>
                  </a:lnTo>
                  <a:lnTo>
                    <a:pt x="370089" y="85275"/>
                  </a:lnTo>
                  <a:lnTo>
                    <a:pt x="370959" y="83029"/>
                  </a:lnTo>
                  <a:lnTo>
                    <a:pt x="370851" y="80498"/>
                  </a:lnTo>
                  <a:lnTo>
                    <a:pt x="372321" y="78105"/>
                  </a:lnTo>
                  <a:lnTo>
                    <a:pt x="373583" y="75428"/>
                  </a:lnTo>
                  <a:lnTo>
                    <a:pt x="374522" y="74366"/>
                  </a:lnTo>
                  <a:lnTo>
                    <a:pt x="375707" y="74205"/>
                  </a:lnTo>
                  <a:lnTo>
                    <a:pt x="376222" y="74951"/>
                  </a:lnTo>
                  <a:lnTo>
                    <a:pt x="376477" y="76405"/>
                  </a:lnTo>
                  <a:lnTo>
                    <a:pt x="376007" y="77351"/>
                  </a:lnTo>
                  <a:lnTo>
                    <a:pt x="377115" y="77782"/>
                  </a:lnTo>
                  <a:lnTo>
                    <a:pt x="377408" y="80883"/>
                  </a:lnTo>
                  <a:lnTo>
                    <a:pt x="376715" y="82159"/>
                  </a:lnTo>
                  <a:lnTo>
                    <a:pt x="376607" y="83390"/>
                  </a:lnTo>
                  <a:lnTo>
                    <a:pt x="375168" y="86014"/>
                  </a:lnTo>
                  <a:lnTo>
                    <a:pt x="375584" y="88121"/>
                  </a:lnTo>
                  <a:lnTo>
                    <a:pt x="378500" y="89044"/>
                  </a:lnTo>
                  <a:close/>
                  <a:moveTo>
                    <a:pt x="380609" y="87383"/>
                  </a:moveTo>
                  <a:lnTo>
                    <a:pt x="379277" y="87637"/>
                  </a:lnTo>
                  <a:lnTo>
                    <a:pt x="378862" y="86567"/>
                  </a:lnTo>
                  <a:lnTo>
                    <a:pt x="378908" y="85152"/>
                  </a:lnTo>
                  <a:lnTo>
                    <a:pt x="378169" y="84029"/>
                  </a:lnTo>
                  <a:lnTo>
                    <a:pt x="377746" y="82782"/>
                  </a:lnTo>
                  <a:lnTo>
                    <a:pt x="378116" y="81606"/>
                  </a:lnTo>
                  <a:lnTo>
                    <a:pt x="380255" y="81467"/>
                  </a:lnTo>
                  <a:lnTo>
                    <a:pt x="382463" y="81844"/>
                  </a:lnTo>
                  <a:lnTo>
                    <a:pt x="383026" y="83836"/>
                  </a:lnTo>
                  <a:lnTo>
                    <a:pt x="381432" y="86560"/>
                  </a:lnTo>
                  <a:lnTo>
                    <a:pt x="380609" y="873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4" name="Serbest Form 223">
              <a:extLst>
                <a:ext uri="{FF2B5EF4-FFF2-40B4-BE49-F238E27FC236}">
                  <a16:creationId xmlns:a16="http://schemas.microsoft.com/office/drawing/2014/main" id="{1B19ECDE-32DE-E35F-99F3-7BAB211DAA88}"/>
                </a:ext>
              </a:extLst>
            </p:cNvPr>
            <p:cNvSpPr/>
            <p:nvPr/>
          </p:nvSpPr>
          <p:spPr>
            <a:xfrm>
              <a:off x="7995979" y="6254962"/>
              <a:ext cx="40347" cy="109076"/>
            </a:xfrm>
            <a:custGeom>
              <a:avLst/>
              <a:gdLst>
                <a:gd name="csX0" fmla="*/ 21401 w 40347"/>
                <a:gd name="csY0" fmla="*/ 2677 h 109076"/>
                <a:gd name="csX1" fmla="*/ 20847 w 40347"/>
                <a:gd name="csY1" fmla="*/ 5031 h 109076"/>
                <a:gd name="csX2" fmla="*/ 19700 w 40347"/>
                <a:gd name="csY2" fmla="*/ 7939 h 109076"/>
                <a:gd name="csX3" fmla="*/ 18961 w 40347"/>
                <a:gd name="csY3" fmla="*/ 8862 h 109076"/>
                <a:gd name="csX4" fmla="*/ 18438 w 40347"/>
                <a:gd name="csY4" fmla="*/ 15924 h 109076"/>
                <a:gd name="csX5" fmla="*/ 18800 w 40347"/>
                <a:gd name="csY5" fmla="*/ 16509 h 109076"/>
                <a:gd name="csX6" fmla="*/ 19062 w 40347"/>
                <a:gd name="csY6" fmla="*/ 16686 h 109076"/>
                <a:gd name="csX7" fmla="*/ 22648 w 40347"/>
                <a:gd name="csY7" fmla="*/ 19070 h 109076"/>
                <a:gd name="csX8" fmla="*/ 27350 w 40347"/>
                <a:gd name="csY8" fmla="*/ 22201 h 109076"/>
                <a:gd name="csX9" fmla="*/ 30674 w 40347"/>
                <a:gd name="csY9" fmla="*/ 24409 h 109076"/>
                <a:gd name="csX10" fmla="*/ 30951 w 40347"/>
                <a:gd name="csY10" fmla="*/ 25155 h 109076"/>
                <a:gd name="csX11" fmla="*/ 31005 w 40347"/>
                <a:gd name="csY11" fmla="*/ 29786 h 109076"/>
                <a:gd name="csX12" fmla="*/ 31043 w 40347"/>
                <a:gd name="csY12" fmla="*/ 33764 h 109076"/>
                <a:gd name="csX13" fmla="*/ 31728 w 40347"/>
                <a:gd name="csY13" fmla="*/ 36033 h 109076"/>
                <a:gd name="csX14" fmla="*/ 31875 w 40347"/>
                <a:gd name="csY14" fmla="*/ 38241 h 109076"/>
                <a:gd name="csX15" fmla="*/ 32713 w 40347"/>
                <a:gd name="csY15" fmla="*/ 39903 h 109076"/>
                <a:gd name="csX16" fmla="*/ 35776 w 40347"/>
                <a:gd name="csY16" fmla="*/ 43110 h 109076"/>
                <a:gd name="csX17" fmla="*/ 36507 w 40347"/>
                <a:gd name="csY17" fmla="*/ 45003 h 109076"/>
                <a:gd name="csX18" fmla="*/ 36592 w 40347"/>
                <a:gd name="csY18" fmla="*/ 51065 h 109076"/>
                <a:gd name="csX19" fmla="*/ 36646 w 40347"/>
                <a:gd name="csY19" fmla="*/ 55657 h 109076"/>
                <a:gd name="csX20" fmla="*/ 37038 w 40347"/>
                <a:gd name="csY20" fmla="*/ 61912 h 109076"/>
                <a:gd name="csX21" fmla="*/ 37038 w 40347"/>
                <a:gd name="csY21" fmla="*/ 67127 h 109076"/>
                <a:gd name="csX22" fmla="*/ 37038 w 40347"/>
                <a:gd name="csY22" fmla="*/ 73713 h 109076"/>
                <a:gd name="csX23" fmla="*/ 37038 w 40347"/>
                <a:gd name="csY23" fmla="*/ 81436 h 109076"/>
                <a:gd name="csX24" fmla="*/ 37038 w 40347"/>
                <a:gd name="csY24" fmla="*/ 89475 h 109076"/>
                <a:gd name="csX25" fmla="*/ 35014 w 40347"/>
                <a:gd name="csY25" fmla="*/ 89575 h 109076"/>
                <a:gd name="csX26" fmla="*/ 36122 w 40347"/>
                <a:gd name="csY26" fmla="*/ 92075 h 109076"/>
                <a:gd name="csX27" fmla="*/ 36307 w 40347"/>
                <a:gd name="csY27" fmla="*/ 94337 h 109076"/>
                <a:gd name="csX28" fmla="*/ 36569 w 40347"/>
                <a:gd name="csY28" fmla="*/ 95075 h 109076"/>
                <a:gd name="csX29" fmla="*/ 36022 w 40347"/>
                <a:gd name="csY29" fmla="*/ 96168 h 109076"/>
                <a:gd name="csX30" fmla="*/ 36476 w 40347"/>
                <a:gd name="csY30" fmla="*/ 97837 h 109076"/>
                <a:gd name="csX31" fmla="*/ 37354 w 40347"/>
                <a:gd name="csY31" fmla="*/ 98453 h 109076"/>
                <a:gd name="csX32" fmla="*/ 39601 w 40347"/>
                <a:gd name="csY32" fmla="*/ 101807 h 109076"/>
                <a:gd name="csX33" fmla="*/ 40347 w 40347"/>
                <a:gd name="csY33" fmla="*/ 104645 h 109076"/>
                <a:gd name="csX34" fmla="*/ 36746 w 40347"/>
                <a:gd name="csY34" fmla="*/ 105592 h 109076"/>
                <a:gd name="csX35" fmla="*/ 36992 w 40347"/>
                <a:gd name="csY35" fmla="*/ 106322 h 109076"/>
                <a:gd name="csX36" fmla="*/ 30259 w 40347"/>
                <a:gd name="csY36" fmla="*/ 107830 h 109076"/>
                <a:gd name="csX37" fmla="*/ 27596 w 40347"/>
                <a:gd name="csY37" fmla="*/ 109076 h 109076"/>
                <a:gd name="csX38" fmla="*/ 27542 w 40347"/>
                <a:gd name="csY38" fmla="*/ 107876 h 109076"/>
                <a:gd name="csX39" fmla="*/ 26565 w 40347"/>
                <a:gd name="csY39" fmla="*/ 107661 h 109076"/>
                <a:gd name="csX40" fmla="*/ 25372 w 40347"/>
                <a:gd name="csY40" fmla="*/ 107253 h 109076"/>
                <a:gd name="csX41" fmla="*/ 24625 w 40347"/>
                <a:gd name="csY41" fmla="*/ 106630 h 109076"/>
                <a:gd name="csX42" fmla="*/ 23594 w 40347"/>
                <a:gd name="csY42" fmla="*/ 105207 h 109076"/>
                <a:gd name="csX43" fmla="*/ 23225 w 40347"/>
                <a:gd name="csY43" fmla="*/ 104091 h 109076"/>
                <a:gd name="csX44" fmla="*/ 21655 w 40347"/>
                <a:gd name="csY44" fmla="*/ 103915 h 109076"/>
                <a:gd name="csX45" fmla="*/ 19716 w 40347"/>
                <a:gd name="csY45" fmla="*/ 102668 h 109076"/>
                <a:gd name="csX46" fmla="*/ 17869 w 40347"/>
                <a:gd name="csY46" fmla="*/ 101237 h 109076"/>
                <a:gd name="csX47" fmla="*/ 17222 w 40347"/>
                <a:gd name="csY47" fmla="*/ 99807 h 109076"/>
                <a:gd name="csX48" fmla="*/ 17407 w 40347"/>
                <a:gd name="csY48" fmla="*/ 99153 h 109076"/>
                <a:gd name="csX49" fmla="*/ 17115 w 40347"/>
                <a:gd name="csY49" fmla="*/ 98468 h 109076"/>
                <a:gd name="csX50" fmla="*/ 16484 w 40347"/>
                <a:gd name="csY50" fmla="*/ 98214 h 109076"/>
                <a:gd name="csX51" fmla="*/ 14821 w 40347"/>
                <a:gd name="csY51" fmla="*/ 94983 h 109076"/>
                <a:gd name="csX52" fmla="*/ 13782 w 40347"/>
                <a:gd name="csY52" fmla="*/ 93683 h 109076"/>
                <a:gd name="csX53" fmla="*/ 13305 w 40347"/>
                <a:gd name="csY53" fmla="*/ 92637 h 109076"/>
                <a:gd name="csX54" fmla="*/ 13475 w 40347"/>
                <a:gd name="csY54" fmla="*/ 91829 h 109076"/>
                <a:gd name="csX55" fmla="*/ 13244 w 40347"/>
                <a:gd name="csY55" fmla="*/ 90737 h 109076"/>
                <a:gd name="csX56" fmla="*/ 13567 w 40347"/>
                <a:gd name="csY56" fmla="*/ 89852 h 109076"/>
                <a:gd name="csX57" fmla="*/ 14467 w 40347"/>
                <a:gd name="csY57" fmla="*/ 89329 h 109076"/>
                <a:gd name="csX58" fmla="*/ 14744 w 40347"/>
                <a:gd name="csY58" fmla="*/ 88683 h 109076"/>
                <a:gd name="csX59" fmla="*/ 14829 w 40347"/>
                <a:gd name="csY59" fmla="*/ 87321 h 109076"/>
                <a:gd name="csX60" fmla="*/ 15329 w 40347"/>
                <a:gd name="csY60" fmla="*/ 84521 h 109076"/>
                <a:gd name="csX61" fmla="*/ 15660 w 40347"/>
                <a:gd name="csY61" fmla="*/ 81767 h 109076"/>
                <a:gd name="csX62" fmla="*/ 14714 w 40347"/>
                <a:gd name="csY62" fmla="*/ 81013 h 109076"/>
                <a:gd name="csX63" fmla="*/ 13559 w 40347"/>
                <a:gd name="csY63" fmla="*/ 80798 h 109076"/>
                <a:gd name="csX64" fmla="*/ 12959 w 40347"/>
                <a:gd name="csY64" fmla="*/ 80005 h 109076"/>
                <a:gd name="csX65" fmla="*/ 12728 w 40347"/>
                <a:gd name="csY65" fmla="*/ 78713 h 109076"/>
                <a:gd name="csX66" fmla="*/ 12751 w 40347"/>
                <a:gd name="csY66" fmla="*/ 77590 h 109076"/>
                <a:gd name="csX67" fmla="*/ 15021 w 40347"/>
                <a:gd name="csY67" fmla="*/ 73666 h 109076"/>
                <a:gd name="csX68" fmla="*/ 14552 w 40347"/>
                <a:gd name="csY68" fmla="*/ 64620 h 109076"/>
                <a:gd name="csX69" fmla="*/ 14891 w 40347"/>
                <a:gd name="csY69" fmla="*/ 63243 h 109076"/>
                <a:gd name="csX70" fmla="*/ 15930 w 40347"/>
                <a:gd name="csY70" fmla="*/ 62289 h 109076"/>
                <a:gd name="csX71" fmla="*/ 16807 w 40347"/>
                <a:gd name="csY71" fmla="*/ 61189 h 109076"/>
                <a:gd name="csX72" fmla="*/ 16768 w 40347"/>
                <a:gd name="csY72" fmla="*/ 60088 h 109076"/>
                <a:gd name="csX73" fmla="*/ 15260 w 40347"/>
                <a:gd name="csY73" fmla="*/ 57388 h 109076"/>
                <a:gd name="csX74" fmla="*/ 12390 w 40347"/>
                <a:gd name="csY74" fmla="*/ 55311 h 109076"/>
                <a:gd name="csX75" fmla="*/ 10920 w 40347"/>
                <a:gd name="csY75" fmla="*/ 53634 h 109076"/>
                <a:gd name="csX76" fmla="*/ 10127 w 40347"/>
                <a:gd name="csY76" fmla="*/ 52127 h 109076"/>
                <a:gd name="csX77" fmla="*/ 9996 w 40347"/>
                <a:gd name="csY77" fmla="*/ 51319 h 109076"/>
                <a:gd name="csX78" fmla="*/ 11736 w 40347"/>
                <a:gd name="csY78" fmla="*/ 50134 h 109076"/>
                <a:gd name="csX79" fmla="*/ 12505 w 40347"/>
                <a:gd name="csY79" fmla="*/ 49319 h 109076"/>
                <a:gd name="csX80" fmla="*/ 12605 w 40347"/>
                <a:gd name="csY80" fmla="*/ 48372 h 109076"/>
                <a:gd name="csX81" fmla="*/ 11897 w 40347"/>
                <a:gd name="csY81" fmla="*/ 46657 h 109076"/>
                <a:gd name="csX82" fmla="*/ 12020 w 40347"/>
                <a:gd name="csY82" fmla="*/ 43587 h 109076"/>
                <a:gd name="csX83" fmla="*/ 12690 w 40347"/>
                <a:gd name="csY83" fmla="*/ 41287 h 109076"/>
                <a:gd name="csX84" fmla="*/ 13375 w 40347"/>
                <a:gd name="csY84" fmla="*/ 38310 h 109076"/>
                <a:gd name="csX85" fmla="*/ 13305 w 40347"/>
                <a:gd name="csY85" fmla="*/ 37441 h 109076"/>
                <a:gd name="csX86" fmla="*/ 11620 w 40347"/>
                <a:gd name="csY86" fmla="*/ 35656 h 109076"/>
                <a:gd name="csX87" fmla="*/ 10704 w 40347"/>
                <a:gd name="csY87" fmla="*/ 35418 h 109076"/>
                <a:gd name="csX88" fmla="*/ 9965 w 40347"/>
                <a:gd name="csY88" fmla="*/ 35541 h 109076"/>
                <a:gd name="csX89" fmla="*/ 8203 w 40347"/>
                <a:gd name="csY89" fmla="*/ 36710 h 109076"/>
                <a:gd name="csX90" fmla="*/ 7565 w 40347"/>
                <a:gd name="csY90" fmla="*/ 36833 h 109076"/>
                <a:gd name="csX91" fmla="*/ 7164 w 40347"/>
                <a:gd name="csY91" fmla="*/ 36495 h 109076"/>
                <a:gd name="csX92" fmla="*/ 6987 w 40347"/>
                <a:gd name="csY92" fmla="*/ 36025 h 109076"/>
                <a:gd name="csX93" fmla="*/ 7611 w 40347"/>
                <a:gd name="csY93" fmla="*/ 35325 h 109076"/>
                <a:gd name="csX94" fmla="*/ 7380 w 40347"/>
                <a:gd name="csY94" fmla="*/ 34456 h 109076"/>
                <a:gd name="csX95" fmla="*/ 7903 w 40347"/>
                <a:gd name="csY95" fmla="*/ 33694 h 109076"/>
                <a:gd name="csX96" fmla="*/ 9019 w 40347"/>
                <a:gd name="csY96" fmla="*/ 33348 h 109076"/>
                <a:gd name="csX97" fmla="*/ 9350 w 40347"/>
                <a:gd name="csY97" fmla="*/ 32964 h 109076"/>
                <a:gd name="csX98" fmla="*/ 7842 w 40347"/>
                <a:gd name="csY98" fmla="*/ 32602 h 109076"/>
                <a:gd name="csX99" fmla="*/ 7665 w 40347"/>
                <a:gd name="csY99" fmla="*/ 32079 h 109076"/>
                <a:gd name="csX100" fmla="*/ 7772 w 40347"/>
                <a:gd name="csY100" fmla="*/ 31579 h 109076"/>
                <a:gd name="csX101" fmla="*/ 8211 w 40347"/>
                <a:gd name="csY101" fmla="*/ 31479 h 109076"/>
                <a:gd name="csX102" fmla="*/ 8680 w 40347"/>
                <a:gd name="csY102" fmla="*/ 31510 h 109076"/>
                <a:gd name="csX103" fmla="*/ 8942 w 40347"/>
                <a:gd name="csY103" fmla="*/ 31148 h 109076"/>
                <a:gd name="csX104" fmla="*/ 9181 w 40347"/>
                <a:gd name="csY104" fmla="*/ 28617 h 109076"/>
                <a:gd name="csX105" fmla="*/ 9358 w 40347"/>
                <a:gd name="csY105" fmla="*/ 27732 h 109076"/>
                <a:gd name="csX106" fmla="*/ 9550 w 40347"/>
                <a:gd name="csY106" fmla="*/ 25979 h 109076"/>
                <a:gd name="csX107" fmla="*/ 9781 w 40347"/>
                <a:gd name="csY107" fmla="*/ 19194 h 109076"/>
                <a:gd name="csX108" fmla="*/ 10127 w 40347"/>
                <a:gd name="csY108" fmla="*/ 18493 h 109076"/>
                <a:gd name="csX109" fmla="*/ 10181 w 40347"/>
                <a:gd name="csY109" fmla="*/ 17986 h 109076"/>
                <a:gd name="csX110" fmla="*/ 9119 w 40347"/>
                <a:gd name="csY110" fmla="*/ 17655 h 109076"/>
                <a:gd name="csX111" fmla="*/ 6618 w 40347"/>
                <a:gd name="csY111" fmla="*/ 15832 h 109076"/>
                <a:gd name="csX112" fmla="*/ 5156 w 40347"/>
                <a:gd name="csY112" fmla="*/ 14432 h 109076"/>
                <a:gd name="csX113" fmla="*/ 3878 w 40347"/>
                <a:gd name="csY113" fmla="*/ 13001 h 109076"/>
                <a:gd name="csX114" fmla="*/ 2809 w 40347"/>
                <a:gd name="csY114" fmla="*/ 12055 h 109076"/>
                <a:gd name="csX115" fmla="*/ 708 w 40347"/>
                <a:gd name="csY115" fmla="*/ 10601 h 109076"/>
                <a:gd name="csX116" fmla="*/ 92 w 40347"/>
                <a:gd name="csY116" fmla="*/ 9670 h 109076"/>
                <a:gd name="csX117" fmla="*/ 0 w 40347"/>
                <a:gd name="csY117" fmla="*/ 8747 h 109076"/>
                <a:gd name="csX118" fmla="*/ 639 w 40347"/>
                <a:gd name="csY118" fmla="*/ 6885 h 109076"/>
                <a:gd name="csX119" fmla="*/ 1654 w 40347"/>
                <a:gd name="csY119" fmla="*/ 4908 h 109076"/>
                <a:gd name="csX120" fmla="*/ 2155 w 40347"/>
                <a:gd name="csY120" fmla="*/ 2069 h 109076"/>
                <a:gd name="csX121" fmla="*/ 1847 w 40347"/>
                <a:gd name="csY121" fmla="*/ 1315 h 109076"/>
                <a:gd name="csX122" fmla="*/ 469 w 40347"/>
                <a:gd name="csY122" fmla="*/ 0 h 109076"/>
                <a:gd name="csX123" fmla="*/ 5387 w 40347"/>
                <a:gd name="csY123" fmla="*/ 1008 h 109076"/>
                <a:gd name="csX124" fmla="*/ 12405 w 40347"/>
                <a:gd name="csY124" fmla="*/ 2708 h 109076"/>
                <a:gd name="csX125" fmla="*/ 12551 w 40347"/>
                <a:gd name="csY125" fmla="*/ 3008 h 109076"/>
                <a:gd name="csX126" fmla="*/ 12597 w 40347"/>
                <a:gd name="csY126" fmla="*/ 3516 h 109076"/>
                <a:gd name="csX127" fmla="*/ 13813 w 40347"/>
                <a:gd name="csY127" fmla="*/ 3500 h 109076"/>
                <a:gd name="csX128" fmla="*/ 15837 w 40347"/>
                <a:gd name="csY128" fmla="*/ 2900 h 1090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</a:cxnLst>
              <a:rect l="l" t="t" r="r" b="b"/>
              <a:pathLst>
                <a:path w="40347" h="109076">
                  <a:moveTo>
                    <a:pt x="21401" y="2677"/>
                  </a:moveTo>
                  <a:lnTo>
                    <a:pt x="20847" y="5031"/>
                  </a:lnTo>
                  <a:lnTo>
                    <a:pt x="19700" y="7939"/>
                  </a:lnTo>
                  <a:lnTo>
                    <a:pt x="18961" y="8862"/>
                  </a:lnTo>
                  <a:lnTo>
                    <a:pt x="18438" y="15924"/>
                  </a:lnTo>
                  <a:lnTo>
                    <a:pt x="18800" y="16509"/>
                  </a:lnTo>
                  <a:lnTo>
                    <a:pt x="19062" y="16686"/>
                  </a:lnTo>
                  <a:lnTo>
                    <a:pt x="22648" y="19070"/>
                  </a:lnTo>
                  <a:lnTo>
                    <a:pt x="27350" y="22201"/>
                  </a:lnTo>
                  <a:lnTo>
                    <a:pt x="30674" y="24409"/>
                  </a:lnTo>
                  <a:lnTo>
                    <a:pt x="30951" y="25155"/>
                  </a:lnTo>
                  <a:lnTo>
                    <a:pt x="31005" y="29786"/>
                  </a:lnTo>
                  <a:lnTo>
                    <a:pt x="31043" y="33764"/>
                  </a:lnTo>
                  <a:lnTo>
                    <a:pt x="31728" y="36033"/>
                  </a:lnTo>
                  <a:lnTo>
                    <a:pt x="31875" y="38241"/>
                  </a:lnTo>
                  <a:lnTo>
                    <a:pt x="32713" y="39903"/>
                  </a:lnTo>
                  <a:lnTo>
                    <a:pt x="35776" y="43110"/>
                  </a:lnTo>
                  <a:lnTo>
                    <a:pt x="36507" y="45003"/>
                  </a:lnTo>
                  <a:lnTo>
                    <a:pt x="36592" y="51065"/>
                  </a:lnTo>
                  <a:lnTo>
                    <a:pt x="36646" y="55657"/>
                  </a:lnTo>
                  <a:lnTo>
                    <a:pt x="37038" y="61912"/>
                  </a:lnTo>
                  <a:lnTo>
                    <a:pt x="37038" y="67127"/>
                  </a:lnTo>
                  <a:lnTo>
                    <a:pt x="37038" y="73713"/>
                  </a:lnTo>
                  <a:lnTo>
                    <a:pt x="37038" y="81436"/>
                  </a:lnTo>
                  <a:lnTo>
                    <a:pt x="37038" y="89475"/>
                  </a:lnTo>
                  <a:lnTo>
                    <a:pt x="35014" y="89575"/>
                  </a:lnTo>
                  <a:lnTo>
                    <a:pt x="36122" y="92075"/>
                  </a:lnTo>
                  <a:lnTo>
                    <a:pt x="36307" y="94337"/>
                  </a:lnTo>
                  <a:lnTo>
                    <a:pt x="36569" y="95075"/>
                  </a:lnTo>
                  <a:lnTo>
                    <a:pt x="36022" y="96168"/>
                  </a:lnTo>
                  <a:lnTo>
                    <a:pt x="36476" y="97837"/>
                  </a:lnTo>
                  <a:lnTo>
                    <a:pt x="37354" y="98453"/>
                  </a:lnTo>
                  <a:lnTo>
                    <a:pt x="39601" y="101807"/>
                  </a:lnTo>
                  <a:lnTo>
                    <a:pt x="40347" y="104645"/>
                  </a:lnTo>
                  <a:lnTo>
                    <a:pt x="36746" y="105592"/>
                  </a:lnTo>
                  <a:lnTo>
                    <a:pt x="36992" y="106322"/>
                  </a:lnTo>
                  <a:lnTo>
                    <a:pt x="30259" y="107830"/>
                  </a:lnTo>
                  <a:lnTo>
                    <a:pt x="27596" y="109076"/>
                  </a:lnTo>
                  <a:lnTo>
                    <a:pt x="27542" y="107876"/>
                  </a:lnTo>
                  <a:lnTo>
                    <a:pt x="26565" y="107661"/>
                  </a:lnTo>
                  <a:lnTo>
                    <a:pt x="25372" y="107253"/>
                  </a:lnTo>
                  <a:lnTo>
                    <a:pt x="24625" y="106630"/>
                  </a:lnTo>
                  <a:lnTo>
                    <a:pt x="23594" y="105207"/>
                  </a:lnTo>
                  <a:lnTo>
                    <a:pt x="23225" y="104091"/>
                  </a:lnTo>
                  <a:lnTo>
                    <a:pt x="21655" y="103915"/>
                  </a:lnTo>
                  <a:lnTo>
                    <a:pt x="19716" y="102668"/>
                  </a:lnTo>
                  <a:lnTo>
                    <a:pt x="17869" y="101237"/>
                  </a:lnTo>
                  <a:lnTo>
                    <a:pt x="17222" y="99807"/>
                  </a:lnTo>
                  <a:lnTo>
                    <a:pt x="17407" y="99153"/>
                  </a:lnTo>
                  <a:lnTo>
                    <a:pt x="17115" y="98468"/>
                  </a:lnTo>
                  <a:lnTo>
                    <a:pt x="16484" y="98214"/>
                  </a:lnTo>
                  <a:lnTo>
                    <a:pt x="14821" y="94983"/>
                  </a:lnTo>
                  <a:lnTo>
                    <a:pt x="13782" y="93683"/>
                  </a:lnTo>
                  <a:lnTo>
                    <a:pt x="13305" y="92637"/>
                  </a:lnTo>
                  <a:lnTo>
                    <a:pt x="13475" y="91829"/>
                  </a:lnTo>
                  <a:lnTo>
                    <a:pt x="13244" y="90737"/>
                  </a:lnTo>
                  <a:lnTo>
                    <a:pt x="13567" y="89852"/>
                  </a:lnTo>
                  <a:lnTo>
                    <a:pt x="14467" y="89329"/>
                  </a:lnTo>
                  <a:lnTo>
                    <a:pt x="14744" y="88683"/>
                  </a:lnTo>
                  <a:lnTo>
                    <a:pt x="14829" y="87321"/>
                  </a:lnTo>
                  <a:lnTo>
                    <a:pt x="15329" y="84521"/>
                  </a:lnTo>
                  <a:lnTo>
                    <a:pt x="15660" y="81767"/>
                  </a:lnTo>
                  <a:lnTo>
                    <a:pt x="14714" y="81013"/>
                  </a:lnTo>
                  <a:lnTo>
                    <a:pt x="13559" y="80798"/>
                  </a:lnTo>
                  <a:lnTo>
                    <a:pt x="12959" y="80005"/>
                  </a:lnTo>
                  <a:lnTo>
                    <a:pt x="12728" y="78713"/>
                  </a:lnTo>
                  <a:lnTo>
                    <a:pt x="12751" y="77590"/>
                  </a:lnTo>
                  <a:lnTo>
                    <a:pt x="15021" y="73666"/>
                  </a:lnTo>
                  <a:lnTo>
                    <a:pt x="14552" y="64620"/>
                  </a:lnTo>
                  <a:lnTo>
                    <a:pt x="14891" y="63243"/>
                  </a:lnTo>
                  <a:lnTo>
                    <a:pt x="15930" y="62289"/>
                  </a:lnTo>
                  <a:lnTo>
                    <a:pt x="16807" y="61189"/>
                  </a:lnTo>
                  <a:lnTo>
                    <a:pt x="16768" y="60088"/>
                  </a:lnTo>
                  <a:lnTo>
                    <a:pt x="15260" y="57388"/>
                  </a:lnTo>
                  <a:lnTo>
                    <a:pt x="12390" y="55311"/>
                  </a:lnTo>
                  <a:lnTo>
                    <a:pt x="10920" y="53634"/>
                  </a:lnTo>
                  <a:lnTo>
                    <a:pt x="10127" y="52127"/>
                  </a:lnTo>
                  <a:lnTo>
                    <a:pt x="9996" y="51319"/>
                  </a:lnTo>
                  <a:lnTo>
                    <a:pt x="11736" y="50134"/>
                  </a:lnTo>
                  <a:lnTo>
                    <a:pt x="12505" y="49319"/>
                  </a:lnTo>
                  <a:lnTo>
                    <a:pt x="12605" y="48372"/>
                  </a:lnTo>
                  <a:lnTo>
                    <a:pt x="11897" y="46657"/>
                  </a:lnTo>
                  <a:lnTo>
                    <a:pt x="12020" y="43587"/>
                  </a:lnTo>
                  <a:lnTo>
                    <a:pt x="12690" y="41287"/>
                  </a:lnTo>
                  <a:lnTo>
                    <a:pt x="13375" y="38310"/>
                  </a:lnTo>
                  <a:lnTo>
                    <a:pt x="13305" y="37441"/>
                  </a:lnTo>
                  <a:lnTo>
                    <a:pt x="11620" y="35656"/>
                  </a:lnTo>
                  <a:lnTo>
                    <a:pt x="10704" y="35418"/>
                  </a:lnTo>
                  <a:lnTo>
                    <a:pt x="9965" y="35541"/>
                  </a:lnTo>
                  <a:lnTo>
                    <a:pt x="8203" y="36710"/>
                  </a:lnTo>
                  <a:lnTo>
                    <a:pt x="7565" y="36833"/>
                  </a:lnTo>
                  <a:lnTo>
                    <a:pt x="7164" y="36495"/>
                  </a:lnTo>
                  <a:lnTo>
                    <a:pt x="6987" y="36025"/>
                  </a:lnTo>
                  <a:lnTo>
                    <a:pt x="7611" y="35325"/>
                  </a:lnTo>
                  <a:lnTo>
                    <a:pt x="7380" y="34456"/>
                  </a:lnTo>
                  <a:lnTo>
                    <a:pt x="7903" y="33694"/>
                  </a:lnTo>
                  <a:lnTo>
                    <a:pt x="9019" y="33348"/>
                  </a:lnTo>
                  <a:lnTo>
                    <a:pt x="9350" y="32964"/>
                  </a:lnTo>
                  <a:lnTo>
                    <a:pt x="7842" y="32602"/>
                  </a:lnTo>
                  <a:lnTo>
                    <a:pt x="7665" y="32079"/>
                  </a:lnTo>
                  <a:lnTo>
                    <a:pt x="7772" y="31579"/>
                  </a:lnTo>
                  <a:lnTo>
                    <a:pt x="8211" y="31479"/>
                  </a:lnTo>
                  <a:lnTo>
                    <a:pt x="8680" y="31510"/>
                  </a:lnTo>
                  <a:lnTo>
                    <a:pt x="8942" y="31148"/>
                  </a:lnTo>
                  <a:lnTo>
                    <a:pt x="9181" y="28617"/>
                  </a:lnTo>
                  <a:lnTo>
                    <a:pt x="9358" y="27732"/>
                  </a:lnTo>
                  <a:lnTo>
                    <a:pt x="9550" y="25979"/>
                  </a:lnTo>
                  <a:lnTo>
                    <a:pt x="9781" y="19194"/>
                  </a:lnTo>
                  <a:lnTo>
                    <a:pt x="10127" y="18493"/>
                  </a:lnTo>
                  <a:lnTo>
                    <a:pt x="10181" y="17986"/>
                  </a:lnTo>
                  <a:lnTo>
                    <a:pt x="9119" y="17655"/>
                  </a:lnTo>
                  <a:lnTo>
                    <a:pt x="6618" y="15832"/>
                  </a:lnTo>
                  <a:lnTo>
                    <a:pt x="5156" y="14432"/>
                  </a:lnTo>
                  <a:lnTo>
                    <a:pt x="3878" y="13001"/>
                  </a:lnTo>
                  <a:lnTo>
                    <a:pt x="2809" y="12055"/>
                  </a:lnTo>
                  <a:lnTo>
                    <a:pt x="708" y="10601"/>
                  </a:lnTo>
                  <a:lnTo>
                    <a:pt x="92" y="9670"/>
                  </a:lnTo>
                  <a:lnTo>
                    <a:pt x="0" y="8747"/>
                  </a:lnTo>
                  <a:lnTo>
                    <a:pt x="639" y="6885"/>
                  </a:lnTo>
                  <a:lnTo>
                    <a:pt x="1654" y="4908"/>
                  </a:lnTo>
                  <a:lnTo>
                    <a:pt x="2155" y="2069"/>
                  </a:lnTo>
                  <a:lnTo>
                    <a:pt x="1847" y="1315"/>
                  </a:lnTo>
                  <a:lnTo>
                    <a:pt x="469" y="0"/>
                  </a:lnTo>
                  <a:lnTo>
                    <a:pt x="5387" y="1008"/>
                  </a:lnTo>
                  <a:lnTo>
                    <a:pt x="12405" y="2708"/>
                  </a:lnTo>
                  <a:lnTo>
                    <a:pt x="12551" y="3008"/>
                  </a:lnTo>
                  <a:lnTo>
                    <a:pt x="12597" y="3516"/>
                  </a:lnTo>
                  <a:lnTo>
                    <a:pt x="13813" y="3500"/>
                  </a:lnTo>
                  <a:lnTo>
                    <a:pt x="15837" y="29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5" name="Serbest Form 224">
              <a:extLst>
                <a:ext uri="{FF2B5EF4-FFF2-40B4-BE49-F238E27FC236}">
                  <a16:creationId xmlns:a16="http://schemas.microsoft.com/office/drawing/2014/main" id="{DBFA50AA-AF40-6D88-455C-5BB9A0D15C34}"/>
                </a:ext>
              </a:extLst>
            </p:cNvPr>
            <p:cNvSpPr/>
            <p:nvPr/>
          </p:nvSpPr>
          <p:spPr>
            <a:xfrm>
              <a:off x="10100961" y="6047064"/>
              <a:ext cx="178534" cy="326675"/>
            </a:xfrm>
            <a:custGeom>
              <a:avLst/>
              <a:gdLst>
                <a:gd name="csX0" fmla="*/ 59332 w 178534"/>
                <a:gd name="csY0" fmla="*/ 2562 h 326675"/>
                <a:gd name="csX1" fmla="*/ 59170 w 178534"/>
                <a:gd name="csY1" fmla="*/ 3908 h 326675"/>
                <a:gd name="csX2" fmla="*/ 59701 w 178534"/>
                <a:gd name="csY2" fmla="*/ 4193 h 326675"/>
                <a:gd name="csX3" fmla="*/ 60448 w 178534"/>
                <a:gd name="csY3" fmla="*/ 3562 h 326675"/>
                <a:gd name="csX4" fmla="*/ 61394 w 178534"/>
                <a:gd name="csY4" fmla="*/ 2031 h 326675"/>
                <a:gd name="csX5" fmla="*/ 62433 w 178534"/>
                <a:gd name="csY5" fmla="*/ 1169 h 326675"/>
                <a:gd name="csX6" fmla="*/ 63557 w 178534"/>
                <a:gd name="csY6" fmla="*/ 977 h 326675"/>
                <a:gd name="csX7" fmla="*/ 64749 w 178534"/>
                <a:gd name="csY7" fmla="*/ 2023 h 326675"/>
                <a:gd name="csX8" fmla="*/ 66012 w 178534"/>
                <a:gd name="csY8" fmla="*/ 4300 h 326675"/>
                <a:gd name="csX9" fmla="*/ 67305 w 178534"/>
                <a:gd name="csY9" fmla="*/ 5593 h 326675"/>
                <a:gd name="csX10" fmla="*/ 67912 w 178534"/>
                <a:gd name="csY10" fmla="*/ 5739 h 326675"/>
                <a:gd name="csX11" fmla="*/ 68351 w 178534"/>
                <a:gd name="csY11" fmla="*/ 6777 h 326675"/>
                <a:gd name="csX12" fmla="*/ 68420 w 178534"/>
                <a:gd name="csY12" fmla="*/ 7778 h 326675"/>
                <a:gd name="csX13" fmla="*/ 67805 w 178534"/>
                <a:gd name="csY13" fmla="*/ 9885 h 326675"/>
                <a:gd name="csX14" fmla="*/ 66766 w 178534"/>
                <a:gd name="csY14" fmla="*/ 12332 h 326675"/>
                <a:gd name="csX15" fmla="*/ 65281 w 178534"/>
                <a:gd name="csY15" fmla="*/ 15363 h 326675"/>
                <a:gd name="csX16" fmla="*/ 65765 w 178534"/>
                <a:gd name="csY16" fmla="*/ 17909 h 326675"/>
                <a:gd name="csX17" fmla="*/ 67789 w 178534"/>
                <a:gd name="csY17" fmla="*/ 19986 h 326675"/>
                <a:gd name="csX18" fmla="*/ 70198 w 178534"/>
                <a:gd name="csY18" fmla="*/ 21209 h 326675"/>
                <a:gd name="csX19" fmla="*/ 72753 w 178534"/>
                <a:gd name="csY19" fmla="*/ 20871 h 326675"/>
                <a:gd name="csX20" fmla="*/ 74115 w 178534"/>
                <a:gd name="csY20" fmla="*/ 20248 h 326675"/>
                <a:gd name="csX21" fmla="*/ 75231 w 178534"/>
                <a:gd name="csY21" fmla="*/ 19271 h 326675"/>
                <a:gd name="csX22" fmla="*/ 76262 w 178534"/>
                <a:gd name="csY22" fmla="*/ 18809 h 326675"/>
                <a:gd name="csX23" fmla="*/ 77570 w 178534"/>
                <a:gd name="csY23" fmla="*/ 18686 h 326675"/>
                <a:gd name="csX24" fmla="*/ 81634 w 178534"/>
                <a:gd name="csY24" fmla="*/ 19401 h 326675"/>
                <a:gd name="csX25" fmla="*/ 82873 w 178534"/>
                <a:gd name="csY25" fmla="*/ 20109 h 326675"/>
                <a:gd name="csX26" fmla="*/ 83057 w 178534"/>
                <a:gd name="csY26" fmla="*/ 21517 h 326675"/>
                <a:gd name="csX27" fmla="*/ 82557 w 178534"/>
                <a:gd name="csY27" fmla="*/ 25125 h 326675"/>
                <a:gd name="csX28" fmla="*/ 83188 w 178534"/>
                <a:gd name="csY28" fmla="*/ 27771 h 326675"/>
                <a:gd name="csX29" fmla="*/ 84335 w 178534"/>
                <a:gd name="csY29" fmla="*/ 30556 h 326675"/>
                <a:gd name="csX30" fmla="*/ 84473 w 178534"/>
                <a:gd name="csY30" fmla="*/ 33095 h 326675"/>
                <a:gd name="csX31" fmla="*/ 83049 w 178534"/>
                <a:gd name="csY31" fmla="*/ 37272 h 326675"/>
                <a:gd name="csX32" fmla="*/ 81864 w 178534"/>
                <a:gd name="csY32" fmla="*/ 41226 h 326675"/>
                <a:gd name="csX33" fmla="*/ 80587 w 178534"/>
                <a:gd name="csY33" fmla="*/ 43149 h 326675"/>
                <a:gd name="csX34" fmla="*/ 79594 w 178534"/>
                <a:gd name="csY34" fmla="*/ 44388 h 326675"/>
                <a:gd name="csX35" fmla="*/ 79302 w 178534"/>
                <a:gd name="csY35" fmla="*/ 45226 h 326675"/>
                <a:gd name="csX36" fmla="*/ 79387 w 178534"/>
                <a:gd name="csY36" fmla="*/ 46019 h 326675"/>
                <a:gd name="csX37" fmla="*/ 80294 w 178534"/>
                <a:gd name="csY37" fmla="*/ 47203 h 326675"/>
                <a:gd name="csX38" fmla="*/ 81264 w 178534"/>
                <a:gd name="csY38" fmla="*/ 48734 h 326675"/>
                <a:gd name="csX39" fmla="*/ 81502 w 178534"/>
                <a:gd name="csY39" fmla="*/ 50196 h 326675"/>
                <a:gd name="csX40" fmla="*/ 81395 w 178534"/>
                <a:gd name="csY40" fmla="*/ 51988 h 326675"/>
                <a:gd name="csX41" fmla="*/ 80733 w 178534"/>
                <a:gd name="csY41" fmla="*/ 54450 h 326675"/>
                <a:gd name="csX42" fmla="*/ 78271 w 178534"/>
                <a:gd name="csY42" fmla="*/ 59781 h 326675"/>
                <a:gd name="csX43" fmla="*/ 76316 w 178534"/>
                <a:gd name="csY43" fmla="*/ 64589 h 326675"/>
                <a:gd name="csX44" fmla="*/ 77339 w 178534"/>
                <a:gd name="csY44" fmla="*/ 65551 h 326675"/>
                <a:gd name="csX45" fmla="*/ 79278 w 178534"/>
                <a:gd name="csY45" fmla="*/ 66251 h 326675"/>
                <a:gd name="csX46" fmla="*/ 80564 w 178534"/>
                <a:gd name="csY46" fmla="*/ 66935 h 326675"/>
                <a:gd name="csX47" fmla="*/ 81911 w 178534"/>
                <a:gd name="csY47" fmla="*/ 66497 h 326675"/>
                <a:gd name="csX48" fmla="*/ 84765 w 178534"/>
                <a:gd name="csY48" fmla="*/ 63658 h 326675"/>
                <a:gd name="csX49" fmla="*/ 87221 w 178534"/>
                <a:gd name="csY49" fmla="*/ 61550 h 326675"/>
                <a:gd name="csX50" fmla="*/ 90275 w 178534"/>
                <a:gd name="csY50" fmla="*/ 59443 h 326675"/>
                <a:gd name="csX51" fmla="*/ 90452 w 178534"/>
                <a:gd name="csY51" fmla="*/ 59258 h 326675"/>
                <a:gd name="csX52" fmla="*/ 93130 w 178534"/>
                <a:gd name="csY52" fmla="*/ 57704 h 326675"/>
                <a:gd name="csX53" fmla="*/ 94354 w 178534"/>
                <a:gd name="csY53" fmla="*/ 56273 h 326675"/>
                <a:gd name="csX54" fmla="*/ 95016 w 178534"/>
                <a:gd name="csY54" fmla="*/ 54450 h 326675"/>
                <a:gd name="csX55" fmla="*/ 95962 w 178534"/>
                <a:gd name="csY55" fmla="*/ 53750 h 326675"/>
                <a:gd name="csX56" fmla="*/ 97186 w 178534"/>
                <a:gd name="csY56" fmla="*/ 54158 h 326675"/>
                <a:gd name="csX57" fmla="*/ 98740 w 178534"/>
                <a:gd name="csY57" fmla="*/ 53365 h 326675"/>
                <a:gd name="csX58" fmla="*/ 100626 w 178534"/>
                <a:gd name="csY58" fmla="*/ 51365 h 326675"/>
                <a:gd name="csX59" fmla="*/ 102073 w 178534"/>
                <a:gd name="csY59" fmla="*/ 50442 h 326675"/>
                <a:gd name="csX60" fmla="*/ 103081 w 178534"/>
                <a:gd name="csY60" fmla="*/ 50596 h 326675"/>
                <a:gd name="csX61" fmla="*/ 104881 w 178534"/>
                <a:gd name="csY61" fmla="*/ 51834 h 326675"/>
                <a:gd name="csX62" fmla="*/ 107483 w 178534"/>
                <a:gd name="csY62" fmla="*/ 54158 h 326675"/>
                <a:gd name="csX63" fmla="*/ 109791 w 178534"/>
                <a:gd name="csY63" fmla="*/ 55542 h 326675"/>
                <a:gd name="csX64" fmla="*/ 111815 w 178534"/>
                <a:gd name="csY64" fmla="*/ 55988 h 326675"/>
                <a:gd name="csX65" fmla="*/ 112808 w 178534"/>
                <a:gd name="csY65" fmla="*/ 56850 h 326675"/>
                <a:gd name="csX66" fmla="*/ 112754 w 178534"/>
                <a:gd name="csY66" fmla="*/ 58135 h 326675"/>
                <a:gd name="csX67" fmla="*/ 113208 w 178534"/>
                <a:gd name="csY67" fmla="*/ 58950 h 326675"/>
                <a:gd name="csX68" fmla="*/ 114155 w 178534"/>
                <a:gd name="csY68" fmla="*/ 59296 h 326675"/>
                <a:gd name="csX69" fmla="*/ 114578 w 178534"/>
                <a:gd name="csY69" fmla="*/ 59158 h 326675"/>
                <a:gd name="csX70" fmla="*/ 114470 w 178534"/>
                <a:gd name="csY70" fmla="*/ 58535 h 326675"/>
                <a:gd name="csX71" fmla="*/ 115386 w 178534"/>
                <a:gd name="csY71" fmla="*/ 57619 h 326675"/>
                <a:gd name="csX72" fmla="*/ 117325 w 178534"/>
                <a:gd name="csY72" fmla="*/ 56419 h 326675"/>
                <a:gd name="csX73" fmla="*/ 119295 w 178534"/>
                <a:gd name="csY73" fmla="*/ 55711 h 326675"/>
                <a:gd name="csX74" fmla="*/ 121296 w 178534"/>
                <a:gd name="csY74" fmla="*/ 55504 h 326675"/>
                <a:gd name="csX75" fmla="*/ 122596 w 178534"/>
                <a:gd name="csY75" fmla="*/ 54550 h 326675"/>
                <a:gd name="csX76" fmla="*/ 123450 w 178534"/>
                <a:gd name="csY76" fmla="*/ 52073 h 326675"/>
                <a:gd name="csX77" fmla="*/ 124689 w 178534"/>
                <a:gd name="csY77" fmla="*/ 50188 h 326675"/>
                <a:gd name="csX78" fmla="*/ 125798 w 178534"/>
                <a:gd name="csY78" fmla="*/ 49334 h 326675"/>
                <a:gd name="csX79" fmla="*/ 127167 w 178534"/>
                <a:gd name="csY79" fmla="*/ 48903 h 326675"/>
                <a:gd name="csX80" fmla="*/ 127529 w 178534"/>
                <a:gd name="csY80" fmla="*/ 48303 h 326675"/>
                <a:gd name="csX81" fmla="*/ 126867 w 178534"/>
                <a:gd name="csY81" fmla="*/ 47534 h 326675"/>
                <a:gd name="csX82" fmla="*/ 126929 w 178534"/>
                <a:gd name="csY82" fmla="*/ 46749 h 326675"/>
                <a:gd name="csX83" fmla="*/ 127722 w 178534"/>
                <a:gd name="csY83" fmla="*/ 45957 h 326675"/>
                <a:gd name="csX84" fmla="*/ 129422 w 178534"/>
                <a:gd name="csY84" fmla="*/ 45619 h 326675"/>
                <a:gd name="csX85" fmla="*/ 132039 w 178534"/>
                <a:gd name="csY85" fmla="*/ 45734 h 326675"/>
                <a:gd name="csX86" fmla="*/ 135093 w 178534"/>
                <a:gd name="csY86" fmla="*/ 46534 h 326675"/>
                <a:gd name="csX87" fmla="*/ 138603 w 178534"/>
                <a:gd name="csY87" fmla="*/ 48026 h 326675"/>
                <a:gd name="csX88" fmla="*/ 140904 w 178534"/>
                <a:gd name="csY88" fmla="*/ 48511 h 326675"/>
                <a:gd name="csX89" fmla="*/ 142004 w 178534"/>
                <a:gd name="csY89" fmla="*/ 47973 h 326675"/>
                <a:gd name="csX90" fmla="*/ 144144 w 178534"/>
                <a:gd name="csY90" fmla="*/ 50280 h 326675"/>
                <a:gd name="csX91" fmla="*/ 147329 w 178534"/>
                <a:gd name="csY91" fmla="*/ 55435 h 326675"/>
                <a:gd name="csX92" fmla="*/ 150054 w 178534"/>
                <a:gd name="csY92" fmla="*/ 59327 h 326675"/>
                <a:gd name="csX93" fmla="*/ 152339 w 178534"/>
                <a:gd name="csY93" fmla="*/ 61958 h 326675"/>
                <a:gd name="csX94" fmla="*/ 154740 w 178534"/>
                <a:gd name="csY94" fmla="*/ 63974 h 326675"/>
                <a:gd name="csX95" fmla="*/ 157256 w 178534"/>
                <a:gd name="csY95" fmla="*/ 65381 h 326675"/>
                <a:gd name="csX96" fmla="*/ 159065 w 178534"/>
                <a:gd name="csY96" fmla="*/ 67297 h 326675"/>
                <a:gd name="csX97" fmla="*/ 160712 w 178534"/>
                <a:gd name="csY97" fmla="*/ 70928 h 326675"/>
                <a:gd name="csX98" fmla="*/ 159480 w 178534"/>
                <a:gd name="csY98" fmla="*/ 75936 h 326675"/>
                <a:gd name="csX99" fmla="*/ 159150 w 178534"/>
                <a:gd name="csY99" fmla="*/ 80267 h 326675"/>
                <a:gd name="csX100" fmla="*/ 159303 w 178534"/>
                <a:gd name="csY100" fmla="*/ 85567 h 326675"/>
                <a:gd name="csX101" fmla="*/ 160789 w 178534"/>
                <a:gd name="csY101" fmla="*/ 89629 h 326675"/>
                <a:gd name="csX102" fmla="*/ 163605 w 178534"/>
                <a:gd name="csY102" fmla="*/ 92452 h 326675"/>
                <a:gd name="csX103" fmla="*/ 165244 w 178534"/>
                <a:gd name="csY103" fmla="*/ 94730 h 326675"/>
                <a:gd name="csX104" fmla="*/ 165706 w 178534"/>
                <a:gd name="csY104" fmla="*/ 96468 h 326675"/>
                <a:gd name="csX105" fmla="*/ 167899 w 178534"/>
                <a:gd name="csY105" fmla="*/ 97960 h 326675"/>
                <a:gd name="csX106" fmla="*/ 171832 w 178534"/>
                <a:gd name="csY106" fmla="*/ 99199 h 326675"/>
                <a:gd name="csX107" fmla="*/ 173471 w 178534"/>
                <a:gd name="csY107" fmla="*/ 100322 h 326675"/>
                <a:gd name="csX108" fmla="*/ 172801 w 178534"/>
                <a:gd name="csY108" fmla="*/ 101330 h 326675"/>
                <a:gd name="csX109" fmla="*/ 172747 w 178534"/>
                <a:gd name="csY109" fmla="*/ 102499 h 326675"/>
                <a:gd name="csX110" fmla="*/ 173302 w 178534"/>
                <a:gd name="csY110" fmla="*/ 103830 h 326675"/>
                <a:gd name="csX111" fmla="*/ 174671 w 178534"/>
                <a:gd name="csY111" fmla="*/ 104938 h 326675"/>
                <a:gd name="csX112" fmla="*/ 176834 w 178534"/>
                <a:gd name="csY112" fmla="*/ 105807 h 326675"/>
                <a:gd name="csX113" fmla="*/ 178127 w 178534"/>
                <a:gd name="csY113" fmla="*/ 106730 h 326675"/>
                <a:gd name="csX114" fmla="*/ 178534 w 178534"/>
                <a:gd name="csY114" fmla="*/ 107699 h 326675"/>
                <a:gd name="csX115" fmla="*/ 178488 w 178534"/>
                <a:gd name="csY115" fmla="*/ 109277 h 326675"/>
                <a:gd name="csX116" fmla="*/ 177988 w 178534"/>
                <a:gd name="csY116" fmla="*/ 111454 h 326675"/>
                <a:gd name="csX117" fmla="*/ 177088 w 178534"/>
                <a:gd name="csY117" fmla="*/ 113123 h 326675"/>
                <a:gd name="csX118" fmla="*/ 175780 w 178534"/>
                <a:gd name="csY118" fmla="*/ 114285 h 326675"/>
                <a:gd name="csX119" fmla="*/ 175618 w 178534"/>
                <a:gd name="csY119" fmla="*/ 115208 h 326675"/>
                <a:gd name="csX120" fmla="*/ 175279 w 178534"/>
                <a:gd name="csY120" fmla="*/ 116608 h 326675"/>
                <a:gd name="csX121" fmla="*/ 175279 w 178534"/>
                <a:gd name="csY121" fmla="*/ 119477 h 326675"/>
                <a:gd name="csX122" fmla="*/ 176210 w 178534"/>
                <a:gd name="csY122" fmla="*/ 121385 h 326675"/>
                <a:gd name="csX123" fmla="*/ 176495 w 178534"/>
                <a:gd name="csY123" fmla="*/ 123808 h 326675"/>
                <a:gd name="csX124" fmla="*/ 175987 w 178534"/>
                <a:gd name="csY124" fmla="*/ 125785 h 326675"/>
                <a:gd name="csX125" fmla="*/ 175495 w 178534"/>
                <a:gd name="csY125" fmla="*/ 129824 h 326675"/>
                <a:gd name="csX126" fmla="*/ 175433 w 178534"/>
                <a:gd name="csY126" fmla="*/ 131386 h 326675"/>
                <a:gd name="csX127" fmla="*/ 174964 w 178534"/>
                <a:gd name="csY127" fmla="*/ 132732 h 326675"/>
                <a:gd name="csX128" fmla="*/ 173825 w 178534"/>
                <a:gd name="csY128" fmla="*/ 134024 h 326675"/>
                <a:gd name="csX129" fmla="*/ 172078 w 178534"/>
                <a:gd name="csY129" fmla="*/ 135240 h 326675"/>
                <a:gd name="csX130" fmla="*/ 169954 w 178534"/>
                <a:gd name="csY130" fmla="*/ 136325 h 326675"/>
                <a:gd name="csX131" fmla="*/ 168654 w 178534"/>
                <a:gd name="csY131" fmla="*/ 136802 h 326675"/>
                <a:gd name="csX132" fmla="*/ 168346 w 178534"/>
                <a:gd name="csY132" fmla="*/ 137025 h 326675"/>
                <a:gd name="csX133" fmla="*/ 167414 w 178534"/>
                <a:gd name="csY133" fmla="*/ 138248 h 326675"/>
                <a:gd name="csX134" fmla="*/ 166291 w 178534"/>
                <a:gd name="csY134" fmla="*/ 139432 h 326675"/>
                <a:gd name="csX135" fmla="*/ 165422 w 178534"/>
                <a:gd name="csY135" fmla="*/ 139432 h 326675"/>
                <a:gd name="csX136" fmla="*/ 164767 w 178534"/>
                <a:gd name="csY136" fmla="*/ 138832 h 326675"/>
                <a:gd name="csX137" fmla="*/ 164306 w 178534"/>
                <a:gd name="csY137" fmla="*/ 138055 h 326675"/>
                <a:gd name="csX138" fmla="*/ 164036 w 178534"/>
                <a:gd name="csY138" fmla="*/ 136355 h 326675"/>
                <a:gd name="csX139" fmla="*/ 162074 w 178534"/>
                <a:gd name="csY139" fmla="*/ 135517 h 326675"/>
                <a:gd name="csX140" fmla="*/ 159919 w 178534"/>
                <a:gd name="csY140" fmla="*/ 134986 h 326675"/>
                <a:gd name="csX141" fmla="*/ 155533 w 178534"/>
                <a:gd name="csY141" fmla="*/ 135824 h 326675"/>
                <a:gd name="csX142" fmla="*/ 151985 w 178534"/>
                <a:gd name="csY142" fmla="*/ 136279 h 326675"/>
                <a:gd name="csX143" fmla="*/ 148007 w 178534"/>
                <a:gd name="csY143" fmla="*/ 135701 h 326675"/>
                <a:gd name="csX144" fmla="*/ 144267 w 178534"/>
                <a:gd name="csY144" fmla="*/ 136425 h 326675"/>
                <a:gd name="csX145" fmla="*/ 142704 w 178534"/>
                <a:gd name="csY145" fmla="*/ 136532 h 326675"/>
                <a:gd name="csX146" fmla="*/ 140912 w 178534"/>
                <a:gd name="csY146" fmla="*/ 136417 h 326675"/>
                <a:gd name="csX147" fmla="*/ 139172 w 178534"/>
                <a:gd name="csY147" fmla="*/ 136432 h 326675"/>
                <a:gd name="csX148" fmla="*/ 137518 w 178534"/>
                <a:gd name="csY148" fmla="*/ 136171 h 326675"/>
                <a:gd name="csX149" fmla="*/ 134470 w 178534"/>
                <a:gd name="csY149" fmla="*/ 135132 h 326675"/>
                <a:gd name="csX150" fmla="*/ 133301 w 178534"/>
                <a:gd name="csY150" fmla="*/ 135217 h 326675"/>
                <a:gd name="csX151" fmla="*/ 130846 w 178534"/>
                <a:gd name="csY151" fmla="*/ 136078 h 326675"/>
                <a:gd name="csX152" fmla="*/ 128275 w 178534"/>
                <a:gd name="csY152" fmla="*/ 136678 h 326675"/>
                <a:gd name="csX153" fmla="*/ 125813 w 178534"/>
                <a:gd name="csY153" fmla="*/ 137094 h 326675"/>
                <a:gd name="csX154" fmla="*/ 122173 w 178534"/>
                <a:gd name="csY154" fmla="*/ 138863 h 326675"/>
                <a:gd name="csX155" fmla="*/ 119541 w 178534"/>
                <a:gd name="csY155" fmla="*/ 141425 h 326675"/>
                <a:gd name="csX156" fmla="*/ 118764 w 178534"/>
                <a:gd name="csY156" fmla="*/ 143233 h 326675"/>
                <a:gd name="csX157" fmla="*/ 117456 w 178534"/>
                <a:gd name="csY157" fmla="*/ 145056 h 326675"/>
                <a:gd name="csX158" fmla="*/ 115647 w 178534"/>
                <a:gd name="csY158" fmla="*/ 147941 h 326675"/>
                <a:gd name="csX159" fmla="*/ 113300 w 178534"/>
                <a:gd name="csY159" fmla="*/ 150703 h 326675"/>
                <a:gd name="csX160" fmla="*/ 111669 w 178534"/>
                <a:gd name="csY160" fmla="*/ 151964 h 326675"/>
                <a:gd name="csX161" fmla="*/ 112123 w 178534"/>
                <a:gd name="csY161" fmla="*/ 152710 h 326675"/>
                <a:gd name="csX162" fmla="*/ 111715 w 178534"/>
                <a:gd name="csY162" fmla="*/ 153603 h 326675"/>
                <a:gd name="csX163" fmla="*/ 109160 w 178534"/>
                <a:gd name="csY163" fmla="*/ 154003 h 326675"/>
                <a:gd name="csX164" fmla="*/ 107167 w 178534"/>
                <a:gd name="csY164" fmla="*/ 154164 h 326675"/>
                <a:gd name="csX165" fmla="*/ 106805 w 178534"/>
                <a:gd name="csY165" fmla="*/ 154610 h 326675"/>
                <a:gd name="csX166" fmla="*/ 107044 w 178534"/>
                <a:gd name="csY166" fmla="*/ 160165 h 326675"/>
                <a:gd name="csX167" fmla="*/ 107744 w 178534"/>
                <a:gd name="csY167" fmla="*/ 162265 h 326675"/>
                <a:gd name="csX168" fmla="*/ 109029 w 178534"/>
                <a:gd name="csY168" fmla="*/ 164796 h 326675"/>
                <a:gd name="csX169" fmla="*/ 109868 w 178534"/>
                <a:gd name="csY169" fmla="*/ 166188 h 326675"/>
                <a:gd name="csX170" fmla="*/ 110499 w 178534"/>
                <a:gd name="csY170" fmla="*/ 170296 h 326675"/>
                <a:gd name="csX171" fmla="*/ 110684 w 178534"/>
                <a:gd name="csY171" fmla="*/ 173781 h 326675"/>
                <a:gd name="csX172" fmla="*/ 113492 w 178534"/>
                <a:gd name="csY172" fmla="*/ 175981 h 326675"/>
                <a:gd name="csX173" fmla="*/ 115078 w 178534"/>
                <a:gd name="csY173" fmla="*/ 177658 h 326675"/>
                <a:gd name="csX174" fmla="*/ 116209 w 178534"/>
                <a:gd name="csY174" fmla="*/ 179135 h 326675"/>
                <a:gd name="csX175" fmla="*/ 115816 w 178534"/>
                <a:gd name="csY175" fmla="*/ 180074 h 326675"/>
                <a:gd name="csX176" fmla="*/ 115140 w 178534"/>
                <a:gd name="csY176" fmla="*/ 182881 h 326675"/>
                <a:gd name="csX177" fmla="*/ 115793 w 178534"/>
                <a:gd name="csY177" fmla="*/ 186520 h 326675"/>
                <a:gd name="csX178" fmla="*/ 119718 w 178534"/>
                <a:gd name="csY178" fmla="*/ 194367 h 326675"/>
                <a:gd name="csX179" fmla="*/ 120057 w 178534"/>
                <a:gd name="csY179" fmla="*/ 194921 h 326675"/>
                <a:gd name="csX180" fmla="*/ 119588 w 178534"/>
                <a:gd name="csY180" fmla="*/ 194982 h 326675"/>
                <a:gd name="csX181" fmla="*/ 118972 w 178534"/>
                <a:gd name="csY181" fmla="*/ 193475 h 326675"/>
                <a:gd name="csX182" fmla="*/ 116978 w 178534"/>
                <a:gd name="csY182" fmla="*/ 190928 h 326675"/>
                <a:gd name="csX183" fmla="*/ 116363 w 178534"/>
                <a:gd name="csY183" fmla="*/ 188213 h 326675"/>
                <a:gd name="csX184" fmla="*/ 114024 w 178534"/>
                <a:gd name="csY184" fmla="*/ 185220 h 326675"/>
                <a:gd name="csX185" fmla="*/ 112715 w 178534"/>
                <a:gd name="csY185" fmla="*/ 184035 h 326675"/>
                <a:gd name="csX186" fmla="*/ 112292 w 178534"/>
                <a:gd name="csY186" fmla="*/ 185028 h 326675"/>
                <a:gd name="csX187" fmla="*/ 111545 w 178534"/>
                <a:gd name="csY187" fmla="*/ 186089 h 326675"/>
                <a:gd name="csX188" fmla="*/ 109252 w 178534"/>
                <a:gd name="csY188" fmla="*/ 184551 h 326675"/>
                <a:gd name="csX189" fmla="*/ 107283 w 178534"/>
                <a:gd name="csY189" fmla="*/ 182943 h 326675"/>
                <a:gd name="csX190" fmla="*/ 105474 w 178534"/>
                <a:gd name="csY190" fmla="*/ 179827 h 326675"/>
                <a:gd name="csX191" fmla="*/ 105243 w 178534"/>
                <a:gd name="csY191" fmla="*/ 180550 h 326675"/>
                <a:gd name="csX192" fmla="*/ 104835 w 178534"/>
                <a:gd name="csY192" fmla="*/ 181205 h 326675"/>
                <a:gd name="csX193" fmla="*/ 102773 w 178534"/>
                <a:gd name="csY193" fmla="*/ 178758 h 326675"/>
                <a:gd name="csX194" fmla="*/ 100618 w 178534"/>
                <a:gd name="csY194" fmla="*/ 176804 h 326675"/>
                <a:gd name="csX195" fmla="*/ 98679 w 178534"/>
                <a:gd name="csY195" fmla="*/ 176104 h 326675"/>
                <a:gd name="csX196" fmla="*/ 97486 w 178534"/>
                <a:gd name="csY196" fmla="*/ 175458 h 326675"/>
                <a:gd name="csX197" fmla="*/ 96332 w 178534"/>
                <a:gd name="csY197" fmla="*/ 174419 h 326675"/>
                <a:gd name="csX198" fmla="*/ 93916 w 178534"/>
                <a:gd name="csY198" fmla="*/ 173342 h 326675"/>
                <a:gd name="csX199" fmla="*/ 87897 w 178534"/>
                <a:gd name="csY199" fmla="*/ 174896 h 326675"/>
                <a:gd name="csX200" fmla="*/ 80240 w 178534"/>
                <a:gd name="csY200" fmla="*/ 173689 h 326675"/>
                <a:gd name="csX201" fmla="*/ 77293 w 178534"/>
                <a:gd name="csY201" fmla="*/ 174842 h 326675"/>
                <a:gd name="csX202" fmla="*/ 76085 w 178534"/>
                <a:gd name="csY202" fmla="*/ 174127 h 326675"/>
                <a:gd name="csX203" fmla="*/ 75339 w 178534"/>
                <a:gd name="csY203" fmla="*/ 172796 h 326675"/>
                <a:gd name="csX204" fmla="*/ 76054 w 178534"/>
                <a:gd name="csY204" fmla="*/ 170519 h 326675"/>
                <a:gd name="csX205" fmla="*/ 76216 w 178534"/>
                <a:gd name="csY205" fmla="*/ 165750 h 326675"/>
                <a:gd name="csX206" fmla="*/ 77132 w 178534"/>
                <a:gd name="csY206" fmla="*/ 162396 h 326675"/>
                <a:gd name="csX207" fmla="*/ 76701 w 178534"/>
                <a:gd name="csY207" fmla="*/ 159842 h 326675"/>
                <a:gd name="csX208" fmla="*/ 77147 w 178534"/>
                <a:gd name="csY208" fmla="*/ 158641 h 326675"/>
                <a:gd name="csX209" fmla="*/ 77486 w 178534"/>
                <a:gd name="csY209" fmla="*/ 157003 h 326675"/>
                <a:gd name="csX210" fmla="*/ 76277 w 178534"/>
                <a:gd name="csY210" fmla="*/ 156334 h 326675"/>
                <a:gd name="csX211" fmla="*/ 70868 w 178534"/>
                <a:gd name="csY211" fmla="*/ 155034 h 326675"/>
                <a:gd name="csX212" fmla="*/ 69729 w 178534"/>
                <a:gd name="csY212" fmla="*/ 154003 h 326675"/>
                <a:gd name="csX213" fmla="*/ 68282 w 178534"/>
                <a:gd name="csY213" fmla="*/ 155187 h 326675"/>
                <a:gd name="csX214" fmla="*/ 61787 w 178534"/>
                <a:gd name="csY214" fmla="*/ 155849 h 326675"/>
                <a:gd name="csX215" fmla="*/ 59340 w 178534"/>
                <a:gd name="csY215" fmla="*/ 156841 h 326675"/>
                <a:gd name="csX216" fmla="*/ 57077 w 178534"/>
                <a:gd name="csY216" fmla="*/ 158749 h 326675"/>
                <a:gd name="csX217" fmla="*/ 56492 w 178534"/>
                <a:gd name="csY217" fmla="*/ 161165 h 326675"/>
                <a:gd name="csX218" fmla="*/ 57800 w 178534"/>
                <a:gd name="csY218" fmla="*/ 162757 h 326675"/>
                <a:gd name="csX219" fmla="*/ 58639 w 178534"/>
                <a:gd name="csY219" fmla="*/ 165519 h 326675"/>
                <a:gd name="csX220" fmla="*/ 56308 w 178534"/>
                <a:gd name="csY220" fmla="*/ 171550 h 326675"/>
                <a:gd name="csX221" fmla="*/ 55915 w 178534"/>
                <a:gd name="csY221" fmla="*/ 173342 h 326675"/>
                <a:gd name="csX222" fmla="*/ 56815 w 178534"/>
                <a:gd name="csY222" fmla="*/ 180712 h 326675"/>
                <a:gd name="csX223" fmla="*/ 56454 w 178534"/>
                <a:gd name="csY223" fmla="*/ 184751 h 326675"/>
                <a:gd name="csX224" fmla="*/ 55184 w 178534"/>
                <a:gd name="csY224" fmla="*/ 187459 h 326675"/>
                <a:gd name="csX225" fmla="*/ 53176 w 178534"/>
                <a:gd name="csY225" fmla="*/ 189890 h 326675"/>
                <a:gd name="csX226" fmla="*/ 52344 w 178534"/>
                <a:gd name="csY226" fmla="*/ 194005 h 326675"/>
                <a:gd name="csX227" fmla="*/ 50767 w 178534"/>
                <a:gd name="csY227" fmla="*/ 195913 h 326675"/>
                <a:gd name="csX228" fmla="*/ 48651 w 178534"/>
                <a:gd name="csY228" fmla="*/ 200267 h 326675"/>
                <a:gd name="csX229" fmla="*/ 47219 w 178534"/>
                <a:gd name="csY229" fmla="*/ 205691 h 326675"/>
                <a:gd name="csX230" fmla="*/ 46204 w 178534"/>
                <a:gd name="csY230" fmla="*/ 208199 h 326675"/>
                <a:gd name="csX231" fmla="*/ 45611 w 178534"/>
                <a:gd name="csY231" fmla="*/ 212814 h 326675"/>
                <a:gd name="csX232" fmla="*/ 41247 w 178534"/>
                <a:gd name="csY232" fmla="*/ 219807 h 326675"/>
                <a:gd name="csX233" fmla="*/ 40224 w 178534"/>
                <a:gd name="csY233" fmla="*/ 223753 h 326675"/>
                <a:gd name="csX234" fmla="*/ 38662 w 178534"/>
                <a:gd name="csY234" fmla="*/ 225246 h 326675"/>
                <a:gd name="csX235" fmla="*/ 39209 w 178534"/>
                <a:gd name="csY235" fmla="*/ 226423 h 326675"/>
                <a:gd name="csX236" fmla="*/ 39301 w 178534"/>
                <a:gd name="csY236" fmla="*/ 228392 h 326675"/>
                <a:gd name="csX237" fmla="*/ 38754 w 178534"/>
                <a:gd name="csY237" fmla="*/ 233646 h 326675"/>
                <a:gd name="csX238" fmla="*/ 38577 w 178534"/>
                <a:gd name="csY238" fmla="*/ 238001 h 326675"/>
                <a:gd name="csX239" fmla="*/ 39239 w 178534"/>
                <a:gd name="csY239" fmla="*/ 240331 h 326675"/>
                <a:gd name="csX240" fmla="*/ 41325 w 178534"/>
                <a:gd name="csY240" fmla="*/ 244955 h 326675"/>
                <a:gd name="csX241" fmla="*/ 40832 w 178534"/>
                <a:gd name="csY241" fmla="*/ 246293 h 326675"/>
                <a:gd name="csX242" fmla="*/ 40586 w 178534"/>
                <a:gd name="csY242" fmla="*/ 248201 h 326675"/>
                <a:gd name="csX243" fmla="*/ 42348 w 178534"/>
                <a:gd name="csY243" fmla="*/ 249063 h 326675"/>
                <a:gd name="csX244" fmla="*/ 43610 w 178534"/>
                <a:gd name="csY244" fmla="*/ 249317 h 326675"/>
                <a:gd name="csX245" fmla="*/ 50736 w 178534"/>
                <a:gd name="csY245" fmla="*/ 247132 h 326675"/>
                <a:gd name="csX246" fmla="*/ 53145 w 178534"/>
                <a:gd name="csY246" fmla="*/ 247693 h 326675"/>
                <a:gd name="csX247" fmla="*/ 54053 w 178534"/>
                <a:gd name="csY247" fmla="*/ 249732 h 326675"/>
                <a:gd name="csX248" fmla="*/ 54638 w 178534"/>
                <a:gd name="csY248" fmla="*/ 251509 h 326675"/>
                <a:gd name="csX249" fmla="*/ 55846 w 178534"/>
                <a:gd name="csY249" fmla="*/ 261094 h 326675"/>
                <a:gd name="csX250" fmla="*/ 56469 w 178534"/>
                <a:gd name="csY250" fmla="*/ 262872 h 326675"/>
                <a:gd name="csX251" fmla="*/ 57908 w 178534"/>
                <a:gd name="csY251" fmla="*/ 264564 h 326675"/>
                <a:gd name="csX252" fmla="*/ 59486 w 178534"/>
                <a:gd name="csY252" fmla="*/ 266364 h 326675"/>
                <a:gd name="csX253" fmla="*/ 60024 w 178534"/>
                <a:gd name="csY253" fmla="*/ 266041 h 326675"/>
                <a:gd name="csX254" fmla="*/ 60124 w 178534"/>
                <a:gd name="csY254" fmla="*/ 265372 h 326675"/>
                <a:gd name="csX255" fmla="*/ 60232 w 178534"/>
                <a:gd name="csY255" fmla="*/ 264618 h 326675"/>
                <a:gd name="csX256" fmla="*/ 61641 w 178534"/>
                <a:gd name="csY256" fmla="*/ 266433 h 326675"/>
                <a:gd name="csX257" fmla="*/ 62741 w 178534"/>
                <a:gd name="csY257" fmla="*/ 269818 h 326675"/>
                <a:gd name="csX258" fmla="*/ 66496 w 178534"/>
                <a:gd name="csY258" fmla="*/ 287704 h 326675"/>
                <a:gd name="csX259" fmla="*/ 67582 w 178534"/>
                <a:gd name="csY259" fmla="*/ 289973 h 326675"/>
                <a:gd name="csX260" fmla="*/ 68482 w 178534"/>
                <a:gd name="csY260" fmla="*/ 292366 h 326675"/>
                <a:gd name="csX261" fmla="*/ 66189 w 178534"/>
                <a:gd name="csY261" fmla="*/ 291204 h 326675"/>
                <a:gd name="csX262" fmla="*/ 65573 w 178534"/>
                <a:gd name="csY262" fmla="*/ 287235 h 326675"/>
                <a:gd name="csX263" fmla="*/ 64919 w 178534"/>
                <a:gd name="csY263" fmla="*/ 285565 h 326675"/>
                <a:gd name="csX264" fmla="*/ 64111 w 178534"/>
                <a:gd name="csY264" fmla="*/ 285319 h 326675"/>
                <a:gd name="csX265" fmla="*/ 62834 w 178534"/>
                <a:gd name="csY265" fmla="*/ 285350 h 326675"/>
                <a:gd name="csX266" fmla="*/ 62749 w 178534"/>
                <a:gd name="csY266" fmla="*/ 284642 h 326675"/>
                <a:gd name="csX267" fmla="*/ 63711 w 178534"/>
                <a:gd name="csY267" fmla="*/ 283350 h 326675"/>
                <a:gd name="csX268" fmla="*/ 63557 w 178534"/>
                <a:gd name="csY268" fmla="*/ 281796 h 326675"/>
                <a:gd name="csX269" fmla="*/ 62241 w 178534"/>
                <a:gd name="csY269" fmla="*/ 280519 h 326675"/>
                <a:gd name="csX270" fmla="*/ 60117 w 178534"/>
                <a:gd name="csY270" fmla="*/ 281534 h 326675"/>
                <a:gd name="csX271" fmla="*/ 60178 w 178534"/>
                <a:gd name="csY271" fmla="*/ 284319 h 326675"/>
                <a:gd name="csX272" fmla="*/ 61125 w 178534"/>
                <a:gd name="csY272" fmla="*/ 286450 h 326675"/>
                <a:gd name="csX273" fmla="*/ 64726 w 178534"/>
                <a:gd name="csY273" fmla="*/ 291220 h 326675"/>
                <a:gd name="csX274" fmla="*/ 65850 w 178534"/>
                <a:gd name="csY274" fmla="*/ 293212 h 326675"/>
                <a:gd name="csX275" fmla="*/ 67282 w 178534"/>
                <a:gd name="csY275" fmla="*/ 293781 h 326675"/>
                <a:gd name="csX276" fmla="*/ 69367 w 178534"/>
                <a:gd name="csY276" fmla="*/ 293466 h 326675"/>
                <a:gd name="csX277" fmla="*/ 71860 w 178534"/>
                <a:gd name="csY277" fmla="*/ 295497 h 326675"/>
                <a:gd name="csX278" fmla="*/ 73823 w 178534"/>
                <a:gd name="csY278" fmla="*/ 297381 h 326675"/>
                <a:gd name="csX279" fmla="*/ 78694 w 178534"/>
                <a:gd name="csY279" fmla="*/ 300266 h 326675"/>
                <a:gd name="csX280" fmla="*/ 81641 w 178534"/>
                <a:gd name="csY280" fmla="*/ 299958 h 326675"/>
                <a:gd name="csX281" fmla="*/ 84827 w 178534"/>
                <a:gd name="csY281" fmla="*/ 299243 h 326675"/>
                <a:gd name="csX282" fmla="*/ 86958 w 178534"/>
                <a:gd name="csY282" fmla="*/ 299428 h 326675"/>
                <a:gd name="csX283" fmla="*/ 89052 w 178534"/>
                <a:gd name="csY283" fmla="*/ 300166 h 326675"/>
                <a:gd name="csX284" fmla="*/ 91568 w 178534"/>
                <a:gd name="csY284" fmla="*/ 302574 h 326675"/>
                <a:gd name="csX285" fmla="*/ 95562 w 178534"/>
                <a:gd name="csY285" fmla="*/ 308605 h 326675"/>
                <a:gd name="csX286" fmla="*/ 102088 w 178534"/>
                <a:gd name="csY286" fmla="*/ 313621 h 326675"/>
                <a:gd name="csX287" fmla="*/ 101380 w 178534"/>
                <a:gd name="csY287" fmla="*/ 314867 h 326675"/>
                <a:gd name="csX288" fmla="*/ 101095 w 178534"/>
                <a:gd name="csY288" fmla="*/ 316767 h 326675"/>
                <a:gd name="csX289" fmla="*/ 98525 w 178534"/>
                <a:gd name="csY289" fmla="*/ 319298 h 326675"/>
                <a:gd name="csX290" fmla="*/ 98109 w 178534"/>
                <a:gd name="csY290" fmla="*/ 320760 h 326675"/>
                <a:gd name="csX291" fmla="*/ 97171 w 178534"/>
                <a:gd name="csY291" fmla="*/ 322614 h 326675"/>
                <a:gd name="csX292" fmla="*/ 95385 w 178534"/>
                <a:gd name="csY292" fmla="*/ 323606 h 326675"/>
                <a:gd name="csX293" fmla="*/ 93846 w 178534"/>
                <a:gd name="csY293" fmla="*/ 323791 h 326675"/>
                <a:gd name="csX294" fmla="*/ 92961 w 178534"/>
                <a:gd name="csY294" fmla="*/ 323614 h 326675"/>
                <a:gd name="csX295" fmla="*/ 92345 w 178534"/>
                <a:gd name="csY295" fmla="*/ 323245 h 326675"/>
                <a:gd name="csX296" fmla="*/ 91299 w 178534"/>
                <a:gd name="csY296" fmla="*/ 321491 h 326675"/>
                <a:gd name="csX297" fmla="*/ 90768 w 178534"/>
                <a:gd name="csY297" fmla="*/ 320960 h 326675"/>
                <a:gd name="csX298" fmla="*/ 90321 w 178534"/>
                <a:gd name="csY298" fmla="*/ 320837 h 326675"/>
                <a:gd name="csX299" fmla="*/ 87035 w 178534"/>
                <a:gd name="csY299" fmla="*/ 322045 h 326675"/>
                <a:gd name="csX300" fmla="*/ 83858 w 178534"/>
                <a:gd name="csY300" fmla="*/ 323383 h 326675"/>
                <a:gd name="csX301" fmla="*/ 83273 w 178534"/>
                <a:gd name="csY301" fmla="*/ 324583 h 326675"/>
                <a:gd name="csX302" fmla="*/ 82426 w 178534"/>
                <a:gd name="csY302" fmla="*/ 325983 h 326675"/>
                <a:gd name="csX303" fmla="*/ 81502 w 178534"/>
                <a:gd name="csY303" fmla="*/ 326537 h 326675"/>
                <a:gd name="csX304" fmla="*/ 80772 w 178534"/>
                <a:gd name="csY304" fmla="*/ 326676 h 326675"/>
                <a:gd name="csX305" fmla="*/ 80071 w 178534"/>
                <a:gd name="csY305" fmla="*/ 325852 h 326675"/>
                <a:gd name="csX306" fmla="*/ 78855 w 178534"/>
                <a:gd name="csY306" fmla="*/ 324783 h 326675"/>
                <a:gd name="csX307" fmla="*/ 77916 w 178534"/>
                <a:gd name="csY307" fmla="*/ 323783 h 326675"/>
                <a:gd name="csX308" fmla="*/ 78155 w 178534"/>
                <a:gd name="csY308" fmla="*/ 322168 h 326675"/>
                <a:gd name="csX309" fmla="*/ 79940 w 178534"/>
                <a:gd name="csY309" fmla="*/ 319791 h 326675"/>
                <a:gd name="csX310" fmla="*/ 80171 w 178534"/>
                <a:gd name="csY310" fmla="*/ 318129 h 326675"/>
                <a:gd name="csX311" fmla="*/ 79948 w 178534"/>
                <a:gd name="csY311" fmla="*/ 315267 h 326675"/>
                <a:gd name="csX312" fmla="*/ 79463 w 178534"/>
                <a:gd name="csY312" fmla="*/ 313621 h 326675"/>
                <a:gd name="csX313" fmla="*/ 78948 w 178534"/>
                <a:gd name="csY313" fmla="*/ 313567 h 326675"/>
                <a:gd name="csX314" fmla="*/ 78070 w 178534"/>
                <a:gd name="csY314" fmla="*/ 313298 h 326675"/>
                <a:gd name="csX315" fmla="*/ 75592 w 178534"/>
                <a:gd name="csY315" fmla="*/ 313567 h 326675"/>
                <a:gd name="csX316" fmla="*/ 74353 w 178534"/>
                <a:gd name="csY316" fmla="*/ 311705 h 326675"/>
                <a:gd name="csX317" fmla="*/ 73869 w 178534"/>
                <a:gd name="csY317" fmla="*/ 309659 h 326675"/>
                <a:gd name="csX318" fmla="*/ 73022 w 178534"/>
                <a:gd name="csY318" fmla="*/ 308928 h 326675"/>
                <a:gd name="csX319" fmla="*/ 72183 w 178534"/>
                <a:gd name="csY319" fmla="*/ 308482 h 326675"/>
                <a:gd name="csX320" fmla="*/ 70329 w 178534"/>
                <a:gd name="csY320" fmla="*/ 309190 h 326675"/>
                <a:gd name="csX321" fmla="*/ 68905 w 178534"/>
                <a:gd name="csY321" fmla="*/ 308767 h 326675"/>
                <a:gd name="csX322" fmla="*/ 64188 w 178534"/>
                <a:gd name="csY322" fmla="*/ 306990 h 326675"/>
                <a:gd name="csX323" fmla="*/ 62379 w 178534"/>
                <a:gd name="csY323" fmla="*/ 304120 h 326675"/>
                <a:gd name="csX324" fmla="*/ 61410 w 178534"/>
                <a:gd name="csY324" fmla="*/ 304036 h 326675"/>
                <a:gd name="csX325" fmla="*/ 60556 w 178534"/>
                <a:gd name="csY325" fmla="*/ 304351 h 326675"/>
                <a:gd name="csX326" fmla="*/ 60217 w 178534"/>
                <a:gd name="csY326" fmla="*/ 305005 h 326675"/>
                <a:gd name="csX327" fmla="*/ 59717 w 178534"/>
                <a:gd name="csY327" fmla="*/ 308305 h 326675"/>
                <a:gd name="csX328" fmla="*/ 59309 w 178534"/>
                <a:gd name="csY328" fmla="*/ 309313 h 326675"/>
                <a:gd name="csX329" fmla="*/ 53899 w 178534"/>
                <a:gd name="csY329" fmla="*/ 302667 h 326675"/>
                <a:gd name="csX330" fmla="*/ 50174 w 178534"/>
                <a:gd name="csY330" fmla="*/ 299928 h 326675"/>
                <a:gd name="csX331" fmla="*/ 50698 w 178534"/>
                <a:gd name="csY331" fmla="*/ 294966 h 326675"/>
                <a:gd name="csX332" fmla="*/ 49567 w 178534"/>
                <a:gd name="csY332" fmla="*/ 294004 h 326675"/>
                <a:gd name="csX333" fmla="*/ 48151 w 178534"/>
                <a:gd name="csY333" fmla="*/ 293912 h 326675"/>
                <a:gd name="csX334" fmla="*/ 47081 w 178534"/>
                <a:gd name="csY334" fmla="*/ 292535 h 326675"/>
                <a:gd name="csX335" fmla="*/ 48027 w 178534"/>
                <a:gd name="csY335" fmla="*/ 289581 h 326675"/>
                <a:gd name="csX336" fmla="*/ 46565 w 178534"/>
                <a:gd name="csY336" fmla="*/ 290142 h 326675"/>
                <a:gd name="csX337" fmla="*/ 44541 w 178534"/>
                <a:gd name="csY337" fmla="*/ 290035 h 326675"/>
                <a:gd name="csX338" fmla="*/ 42879 w 178534"/>
                <a:gd name="csY338" fmla="*/ 289219 h 326675"/>
                <a:gd name="csX339" fmla="*/ 41625 w 178534"/>
                <a:gd name="csY339" fmla="*/ 285127 h 326675"/>
                <a:gd name="csX340" fmla="*/ 40824 w 178534"/>
                <a:gd name="csY340" fmla="*/ 283881 h 326675"/>
                <a:gd name="csX341" fmla="*/ 39093 w 178534"/>
                <a:gd name="csY341" fmla="*/ 281734 h 326675"/>
                <a:gd name="csX342" fmla="*/ 36807 w 178534"/>
                <a:gd name="csY342" fmla="*/ 281734 h 326675"/>
                <a:gd name="csX343" fmla="*/ 36046 w 178534"/>
                <a:gd name="csY343" fmla="*/ 280703 h 326675"/>
                <a:gd name="csX344" fmla="*/ 36230 w 178534"/>
                <a:gd name="csY344" fmla="*/ 278057 h 326675"/>
                <a:gd name="csX345" fmla="*/ 34560 w 178534"/>
                <a:gd name="csY345" fmla="*/ 276434 h 326675"/>
                <a:gd name="csX346" fmla="*/ 32367 w 178534"/>
                <a:gd name="csY346" fmla="*/ 275111 h 326675"/>
                <a:gd name="csX347" fmla="*/ 30567 w 178534"/>
                <a:gd name="csY347" fmla="*/ 274334 h 326675"/>
                <a:gd name="csX348" fmla="*/ 28727 w 178534"/>
                <a:gd name="csY348" fmla="*/ 270064 h 326675"/>
                <a:gd name="csX349" fmla="*/ 27281 w 178534"/>
                <a:gd name="csY349" fmla="*/ 269018 h 326675"/>
                <a:gd name="csX350" fmla="*/ 26049 w 178534"/>
                <a:gd name="csY350" fmla="*/ 268164 h 326675"/>
                <a:gd name="csX351" fmla="*/ 24333 w 178534"/>
                <a:gd name="csY351" fmla="*/ 268741 h 326675"/>
                <a:gd name="csX352" fmla="*/ 23771 w 178534"/>
                <a:gd name="csY352" fmla="*/ 270280 h 326675"/>
                <a:gd name="csX353" fmla="*/ 22633 w 178534"/>
                <a:gd name="csY353" fmla="*/ 271764 h 326675"/>
                <a:gd name="csX354" fmla="*/ 21332 w 178534"/>
                <a:gd name="csY354" fmla="*/ 271580 h 326675"/>
                <a:gd name="csX355" fmla="*/ 20139 w 178534"/>
                <a:gd name="csY355" fmla="*/ 270734 h 326675"/>
                <a:gd name="csX356" fmla="*/ 18685 w 178534"/>
                <a:gd name="csY356" fmla="*/ 266464 h 326675"/>
                <a:gd name="csX357" fmla="*/ 18446 w 178534"/>
                <a:gd name="csY357" fmla="*/ 263848 h 326675"/>
                <a:gd name="csX358" fmla="*/ 18769 w 178534"/>
                <a:gd name="csY358" fmla="*/ 258987 h 326675"/>
                <a:gd name="csX359" fmla="*/ 20585 w 178534"/>
                <a:gd name="csY359" fmla="*/ 254625 h 326675"/>
                <a:gd name="csX360" fmla="*/ 21563 w 178534"/>
                <a:gd name="csY360" fmla="*/ 247640 h 326675"/>
                <a:gd name="csX361" fmla="*/ 23109 w 178534"/>
                <a:gd name="csY361" fmla="*/ 243247 h 326675"/>
                <a:gd name="csX362" fmla="*/ 24195 w 178534"/>
                <a:gd name="csY362" fmla="*/ 241755 h 326675"/>
                <a:gd name="csX363" fmla="*/ 25680 w 178534"/>
                <a:gd name="csY363" fmla="*/ 235747 h 326675"/>
                <a:gd name="csX364" fmla="*/ 28719 w 178534"/>
                <a:gd name="csY364" fmla="*/ 228062 h 326675"/>
                <a:gd name="csX365" fmla="*/ 29066 w 178534"/>
                <a:gd name="csY365" fmla="*/ 226415 h 326675"/>
                <a:gd name="csX366" fmla="*/ 29681 w 178534"/>
                <a:gd name="csY366" fmla="*/ 224569 h 326675"/>
                <a:gd name="csX367" fmla="*/ 30143 w 178534"/>
                <a:gd name="csY367" fmla="*/ 222823 h 326675"/>
                <a:gd name="csX368" fmla="*/ 30297 w 178534"/>
                <a:gd name="csY368" fmla="*/ 220069 h 326675"/>
                <a:gd name="csX369" fmla="*/ 29904 w 178534"/>
                <a:gd name="csY369" fmla="*/ 218622 h 326675"/>
                <a:gd name="csX370" fmla="*/ 29904 w 178534"/>
                <a:gd name="csY370" fmla="*/ 217807 h 326675"/>
                <a:gd name="csX371" fmla="*/ 30543 w 178534"/>
                <a:gd name="csY371" fmla="*/ 216768 h 326675"/>
                <a:gd name="csX372" fmla="*/ 32706 w 178534"/>
                <a:gd name="csY372" fmla="*/ 215022 h 326675"/>
                <a:gd name="csX373" fmla="*/ 35699 w 178534"/>
                <a:gd name="csY373" fmla="*/ 212145 h 326675"/>
                <a:gd name="csX374" fmla="*/ 39255 w 178534"/>
                <a:gd name="csY374" fmla="*/ 208099 h 326675"/>
                <a:gd name="csX375" fmla="*/ 42902 w 178534"/>
                <a:gd name="csY375" fmla="*/ 201883 h 326675"/>
                <a:gd name="csX376" fmla="*/ 44711 w 178534"/>
                <a:gd name="csY376" fmla="*/ 198275 h 326675"/>
                <a:gd name="csX377" fmla="*/ 45472 w 178534"/>
                <a:gd name="csY377" fmla="*/ 196998 h 326675"/>
                <a:gd name="csX378" fmla="*/ 46273 w 178534"/>
                <a:gd name="csY378" fmla="*/ 196598 h 326675"/>
                <a:gd name="csX379" fmla="*/ 47519 w 178534"/>
                <a:gd name="csY379" fmla="*/ 195359 h 326675"/>
                <a:gd name="csX380" fmla="*/ 48374 w 178534"/>
                <a:gd name="csY380" fmla="*/ 193990 h 326675"/>
                <a:gd name="csX381" fmla="*/ 48420 w 178534"/>
                <a:gd name="csY381" fmla="*/ 193298 h 326675"/>
                <a:gd name="csX382" fmla="*/ 46442 w 178534"/>
                <a:gd name="csY382" fmla="*/ 186536 h 326675"/>
                <a:gd name="csX383" fmla="*/ 45142 w 178534"/>
                <a:gd name="csY383" fmla="*/ 184328 h 326675"/>
                <a:gd name="csX384" fmla="*/ 44487 w 178534"/>
                <a:gd name="csY384" fmla="*/ 181720 h 326675"/>
                <a:gd name="csX385" fmla="*/ 44133 w 178534"/>
                <a:gd name="csY385" fmla="*/ 179835 h 326675"/>
                <a:gd name="csX386" fmla="*/ 43657 w 178534"/>
                <a:gd name="csY386" fmla="*/ 178104 h 326675"/>
                <a:gd name="csX387" fmla="*/ 43887 w 178534"/>
                <a:gd name="csY387" fmla="*/ 176473 h 326675"/>
                <a:gd name="csX388" fmla="*/ 43171 w 178534"/>
                <a:gd name="csY388" fmla="*/ 175458 h 326675"/>
                <a:gd name="csX389" fmla="*/ 41556 w 178534"/>
                <a:gd name="csY389" fmla="*/ 174173 h 326675"/>
                <a:gd name="csX390" fmla="*/ 39878 w 178534"/>
                <a:gd name="csY390" fmla="*/ 172258 h 326675"/>
                <a:gd name="csX391" fmla="*/ 38877 w 178534"/>
                <a:gd name="csY391" fmla="*/ 169127 h 326675"/>
                <a:gd name="csX392" fmla="*/ 38877 w 178534"/>
                <a:gd name="csY392" fmla="*/ 167381 h 326675"/>
                <a:gd name="csX393" fmla="*/ 37808 w 178534"/>
                <a:gd name="csY393" fmla="*/ 165850 h 326675"/>
                <a:gd name="csX394" fmla="*/ 37446 w 178534"/>
                <a:gd name="csY394" fmla="*/ 164250 h 326675"/>
                <a:gd name="csX395" fmla="*/ 38093 w 178534"/>
                <a:gd name="csY395" fmla="*/ 162719 h 326675"/>
                <a:gd name="csX396" fmla="*/ 38931 w 178534"/>
                <a:gd name="csY396" fmla="*/ 161395 h 326675"/>
                <a:gd name="csX397" fmla="*/ 38831 w 178534"/>
                <a:gd name="csY397" fmla="*/ 155580 h 326675"/>
                <a:gd name="csX398" fmla="*/ 38493 w 178534"/>
                <a:gd name="csY398" fmla="*/ 153841 h 326675"/>
                <a:gd name="csX399" fmla="*/ 38077 w 178534"/>
                <a:gd name="csY399" fmla="*/ 150733 h 326675"/>
                <a:gd name="csX400" fmla="*/ 36985 w 178534"/>
                <a:gd name="csY400" fmla="*/ 148387 h 326675"/>
                <a:gd name="csX401" fmla="*/ 35438 w 178534"/>
                <a:gd name="csY401" fmla="*/ 145641 h 326675"/>
                <a:gd name="csX402" fmla="*/ 33683 w 178534"/>
                <a:gd name="csY402" fmla="*/ 143371 h 326675"/>
                <a:gd name="csX403" fmla="*/ 29097 w 178534"/>
                <a:gd name="csY403" fmla="*/ 139263 h 326675"/>
                <a:gd name="csX404" fmla="*/ 25826 w 178534"/>
                <a:gd name="csY404" fmla="*/ 136517 h 326675"/>
                <a:gd name="csX405" fmla="*/ 24210 w 178534"/>
                <a:gd name="csY405" fmla="*/ 134009 h 326675"/>
                <a:gd name="csX406" fmla="*/ 22155 w 178534"/>
                <a:gd name="csY406" fmla="*/ 131124 h 326675"/>
                <a:gd name="csX407" fmla="*/ 20685 w 178534"/>
                <a:gd name="csY407" fmla="*/ 129047 h 326675"/>
                <a:gd name="csX408" fmla="*/ 18831 w 178534"/>
                <a:gd name="csY408" fmla="*/ 126424 h 326675"/>
                <a:gd name="csX409" fmla="*/ 17884 w 178534"/>
                <a:gd name="csY409" fmla="*/ 122847 h 326675"/>
                <a:gd name="csX410" fmla="*/ 17361 w 178534"/>
                <a:gd name="csY410" fmla="*/ 119031 h 326675"/>
                <a:gd name="csX411" fmla="*/ 17646 w 178534"/>
                <a:gd name="csY411" fmla="*/ 117770 h 326675"/>
                <a:gd name="csX412" fmla="*/ 18531 w 178534"/>
                <a:gd name="csY412" fmla="*/ 116939 h 326675"/>
                <a:gd name="csX413" fmla="*/ 19693 w 178534"/>
                <a:gd name="csY413" fmla="*/ 116269 h 326675"/>
                <a:gd name="csX414" fmla="*/ 20632 w 178534"/>
                <a:gd name="csY414" fmla="*/ 116116 h 326675"/>
                <a:gd name="csX415" fmla="*/ 23279 w 178534"/>
                <a:gd name="csY415" fmla="*/ 114361 h 326675"/>
                <a:gd name="csX416" fmla="*/ 25118 w 178534"/>
                <a:gd name="csY416" fmla="*/ 114515 h 326675"/>
                <a:gd name="csX417" fmla="*/ 25549 w 178534"/>
                <a:gd name="csY417" fmla="*/ 114138 h 326675"/>
                <a:gd name="csX418" fmla="*/ 25726 w 178534"/>
                <a:gd name="csY418" fmla="*/ 113338 h 326675"/>
                <a:gd name="csX419" fmla="*/ 25487 w 178534"/>
                <a:gd name="csY419" fmla="*/ 109861 h 326675"/>
                <a:gd name="csX420" fmla="*/ 25572 w 178534"/>
                <a:gd name="csY420" fmla="*/ 105207 h 326675"/>
                <a:gd name="csX421" fmla="*/ 25911 w 178534"/>
                <a:gd name="csY421" fmla="*/ 101415 h 326675"/>
                <a:gd name="csX422" fmla="*/ 26311 w 178534"/>
                <a:gd name="csY422" fmla="*/ 98914 h 326675"/>
                <a:gd name="csX423" fmla="*/ 31190 w 178534"/>
                <a:gd name="csY423" fmla="*/ 96006 h 326675"/>
                <a:gd name="csX424" fmla="*/ 32213 w 178534"/>
                <a:gd name="csY424" fmla="*/ 94745 h 326675"/>
                <a:gd name="csX425" fmla="*/ 32706 w 178534"/>
                <a:gd name="csY425" fmla="*/ 93383 h 326675"/>
                <a:gd name="csX426" fmla="*/ 32706 w 178534"/>
                <a:gd name="csY426" fmla="*/ 92183 h 326675"/>
                <a:gd name="csX427" fmla="*/ 32290 w 178534"/>
                <a:gd name="csY427" fmla="*/ 91237 h 326675"/>
                <a:gd name="csX428" fmla="*/ 31559 w 178534"/>
                <a:gd name="csY428" fmla="*/ 90714 h 326675"/>
                <a:gd name="csX429" fmla="*/ 28404 w 178534"/>
                <a:gd name="csY429" fmla="*/ 93222 h 326675"/>
                <a:gd name="csX430" fmla="*/ 27788 w 178534"/>
                <a:gd name="csY430" fmla="*/ 92668 h 326675"/>
                <a:gd name="csX431" fmla="*/ 26342 w 178534"/>
                <a:gd name="csY431" fmla="*/ 88544 h 326675"/>
                <a:gd name="csX432" fmla="*/ 25718 w 178534"/>
                <a:gd name="csY432" fmla="*/ 87283 h 326675"/>
                <a:gd name="csX433" fmla="*/ 24818 w 178534"/>
                <a:gd name="csY433" fmla="*/ 85775 h 326675"/>
                <a:gd name="csX434" fmla="*/ 23848 w 178534"/>
                <a:gd name="csY434" fmla="*/ 83667 h 326675"/>
                <a:gd name="csX435" fmla="*/ 23695 w 178534"/>
                <a:gd name="csY435" fmla="*/ 80021 h 326675"/>
                <a:gd name="csX436" fmla="*/ 22994 w 178534"/>
                <a:gd name="csY436" fmla="*/ 78213 h 326675"/>
                <a:gd name="csX437" fmla="*/ 19054 w 178534"/>
                <a:gd name="csY437" fmla="*/ 74359 h 326675"/>
                <a:gd name="csX438" fmla="*/ 17292 w 178534"/>
                <a:gd name="csY438" fmla="*/ 72282 h 326675"/>
                <a:gd name="csX439" fmla="*/ 14883 w 178534"/>
                <a:gd name="csY439" fmla="*/ 69282 h 326675"/>
                <a:gd name="csX440" fmla="*/ 11997 w 178534"/>
                <a:gd name="csY440" fmla="*/ 65681 h 326675"/>
                <a:gd name="csX441" fmla="*/ 9050 w 178534"/>
                <a:gd name="csY441" fmla="*/ 62350 h 326675"/>
                <a:gd name="csX442" fmla="*/ 7665 w 178534"/>
                <a:gd name="csY442" fmla="*/ 60219 h 326675"/>
                <a:gd name="csX443" fmla="*/ 7180 w 178534"/>
                <a:gd name="csY443" fmla="*/ 59735 h 326675"/>
                <a:gd name="csX444" fmla="*/ 7018 w 178534"/>
                <a:gd name="csY444" fmla="*/ 58912 h 326675"/>
                <a:gd name="csX445" fmla="*/ 7911 w 178534"/>
                <a:gd name="csY445" fmla="*/ 56619 h 326675"/>
                <a:gd name="csX446" fmla="*/ 7465 w 178534"/>
                <a:gd name="csY446" fmla="*/ 54311 h 326675"/>
                <a:gd name="csX447" fmla="*/ 6003 w 178534"/>
                <a:gd name="csY447" fmla="*/ 51234 h 326675"/>
                <a:gd name="csX448" fmla="*/ 5371 w 178534"/>
                <a:gd name="csY448" fmla="*/ 49326 h 326675"/>
                <a:gd name="csX449" fmla="*/ 5579 w 178534"/>
                <a:gd name="csY449" fmla="*/ 48596 h 326675"/>
                <a:gd name="csX450" fmla="*/ 4871 w 178534"/>
                <a:gd name="csY450" fmla="*/ 48311 h 326675"/>
                <a:gd name="csX451" fmla="*/ 3232 w 178534"/>
                <a:gd name="csY451" fmla="*/ 48473 h 326675"/>
                <a:gd name="csX452" fmla="*/ 1662 w 178534"/>
                <a:gd name="csY452" fmla="*/ 47026 h 326675"/>
                <a:gd name="csX453" fmla="*/ 147 w 178534"/>
                <a:gd name="csY453" fmla="*/ 43980 h 326675"/>
                <a:gd name="csX454" fmla="*/ 0 w 178534"/>
                <a:gd name="csY454" fmla="*/ 43441 h 326675"/>
                <a:gd name="csX455" fmla="*/ 493 w 178534"/>
                <a:gd name="csY455" fmla="*/ 43449 h 326675"/>
                <a:gd name="csX456" fmla="*/ 2394 w 178534"/>
                <a:gd name="csY456" fmla="*/ 43972 h 326675"/>
                <a:gd name="csX457" fmla="*/ 3040 w 178534"/>
                <a:gd name="csY457" fmla="*/ 43895 h 326675"/>
                <a:gd name="csX458" fmla="*/ 4386 w 178534"/>
                <a:gd name="csY458" fmla="*/ 43195 h 326675"/>
                <a:gd name="csX459" fmla="*/ 6426 w 178534"/>
                <a:gd name="csY459" fmla="*/ 42457 h 326675"/>
                <a:gd name="csX460" fmla="*/ 7634 w 178534"/>
                <a:gd name="csY460" fmla="*/ 42211 h 326675"/>
                <a:gd name="csX461" fmla="*/ 8034 w 178534"/>
                <a:gd name="csY461" fmla="*/ 41849 h 326675"/>
                <a:gd name="csX462" fmla="*/ 8204 w 178534"/>
                <a:gd name="csY462" fmla="*/ 41111 h 326675"/>
                <a:gd name="csX463" fmla="*/ 7165 w 178534"/>
                <a:gd name="csY463" fmla="*/ 34064 h 326675"/>
                <a:gd name="csX464" fmla="*/ 7342 w 178534"/>
                <a:gd name="csY464" fmla="*/ 32594 h 326675"/>
                <a:gd name="csX465" fmla="*/ 9273 w 178534"/>
                <a:gd name="csY465" fmla="*/ 29548 h 326675"/>
                <a:gd name="csX466" fmla="*/ 9058 w 178534"/>
                <a:gd name="csY466" fmla="*/ 26471 h 326675"/>
                <a:gd name="csX467" fmla="*/ 9550 w 178534"/>
                <a:gd name="csY467" fmla="*/ 22055 h 326675"/>
                <a:gd name="csX468" fmla="*/ 11705 w 178534"/>
                <a:gd name="csY468" fmla="*/ 19032 h 326675"/>
                <a:gd name="csX469" fmla="*/ 13321 w 178534"/>
                <a:gd name="csY469" fmla="*/ 17640 h 326675"/>
                <a:gd name="csX470" fmla="*/ 13829 w 178534"/>
                <a:gd name="csY470" fmla="*/ 15455 h 326675"/>
                <a:gd name="csX471" fmla="*/ 14568 w 178534"/>
                <a:gd name="csY471" fmla="*/ 14993 h 326675"/>
                <a:gd name="csX472" fmla="*/ 15907 w 178534"/>
                <a:gd name="csY472" fmla="*/ 15163 h 326675"/>
                <a:gd name="csX473" fmla="*/ 18669 w 178534"/>
                <a:gd name="csY473" fmla="*/ 16794 h 326675"/>
                <a:gd name="csX474" fmla="*/ 19847 w 178534"/>
                <a:gd name="csY474" fmla="*/ 16871 h 326675"/>
                <a:gd name="csX475" fmla="*/ 21524 w 178534"/>
                <a:gd name="csY475" fmla="*/ 16824 h 326675"/>
                <a:gd name="csX476" fmla="*/ 23325 w 178534"/>
                <a:gd name="csY476" fmla="*/ 16701 h 326675"/>
                <a:gd name="csX477" fmla="*/ 24164 w 178534"/>
                <a:gd name="csY477" fmla="*/ 16547 h 326675"/>
                <a:gd name="csX478" fmla="*/ 29928 w 178534"/>
                <a:gd name="csY478" fmla="*/ 14955 h 326675"/>
                <a:gd name="csX479" fmla="*/ 31197 w 178534"/>
                <a:gd name="csY479" fmla="*/ 14786 h 326675"/>
                <a:gd name="csX480" fmla="*/ 32413 w 178534"/>
                <a:gd name="csY480" fmla="*/ 14986 h 326675"/>
                <a:gd name="csX481" fmla="*/ 33298 w 178534"/>
                <a:gd name="csY481" fmla="*/ 14909 h 326675"/>
                <a:gd name="csX482" fmla="*/ 34183 w 178534"/>
                <a:gd name="csY482" fmla="*/ 14178 h 326675"/>
                <a:gd name="csX483" fmla="*/ 34814 w 178534"/>
                <a:gd name="csY483" fmla="*/ 12893 h 326675"/>
                <a:gd name="csX484" fmla="*/ 35538 w 178534"/>
                <a:gd name="csY484" fmla="*/ 8770 h 326675"/>
                <a:gd name="csX485" fmla="*/ 35953 w 178534"/>
                <a:gd name="csY485" fmla="*/ 8039 h 326675"/>
                <a:gd name="csX486" fmla="*/ 36700 w 178534"/>
                <a:gd name="csY486" fmla="*/ 7455 h 326675"/>
                <a:gd name="csX487" fmla="*/ 37923 w 178534"/>
                <a:gd name="csY487" fmla="*/ 7062 h 326675"/>
                <a:gd name="csX488" fmla="*/ 39355 w 178534"/>
                <a:gd name="csY488" fmla="*/ 7093 h 326675"/>
                <a:gd name="csX489" fmla="*/ 41224 w 178534"/>
                <a:gd name="csY489" fmla="*/ 7885 h 326675"/>
                <a:gd name="csX490" fmla="*/ 42394 w 178534"/>
                <a:gd name="csY490" fmla="*/ 7916 h 326675"/>
                <a:gd name="csX491" fmla="*/ 43718 w 178534"/>
                <a:gd name="csY491" fmla="*/ 7585 h 326675"/>
                <a:gd name="csX492" fmla="*/ 44842 w 178534"/>
                <a:gd name="csY492" fmla="*/ 7016 h 326675"/>
                <a:gd name="csX493" fmla="*/ 45588 w 178534"/>
                <a:gd name="csY493" fmla="*/ 6293 h 326675"/>
                <a:gd name="csX494" fmla="*/ 45927 w 178534"/>
                <a:gd name="csY494" fmla="*/ 5424 h 326675"/>
                <a:gd name="csX495" fmla="*/ 45626 w 178534"/>
                <a:gd name="csY495" fmla="*/ 3754 h 326675"/>
                <a:gd name="csX496" fmla="*/ 44772 w 178534"/>
                <a:gd name="csY496" fmla="*/ 1662 h 326675"/>
                <a:gd name="csX497" fmla="*/ 45011 w 178534"/>
                <a:gd name="csY497" fmla="*/ 1408 h 326675"/>
                <a:gd name="csX498" fmla="*/ 46581 w 178534"/>
                <a:gd name="csY498" fmla="*/ 1869 h 326675"/>
                <a:gd name="csX499" fmla="*/ 48889 w 178534"/>
                <a:gd name="csY499" fmla="*/ 2385 h 326675"/>
                <a:gd name="csX500" fmla="*/ 50652 w 178534"/>
                <a:gd name="csY500" fmla="*/ 2269 h 326675"/>
                <a:gd name="csX501" fmla="*/ 51798 w 178534"/>
                <a:gd name="csY501" fmla="*/ 1908 h 326675"/>
                <a:gd name="csX502" fmla="*/ 52922 w 178534"/>
                <a:gd name="csY502" fmla="*/ 916 h 326675"/>
                <a:gd name="csX503" fmla="*/ 54338 w 178534"/>
                <a:gd name="csY503" fmla="*/ 0 h 326675"/>
                <a:gd name="csX504" fmla="*/ 55715 w 178534"/>
                <a:gd name="csY504" fmla="*/ 208 h 326675"/>
                <a:gd name="csX505" fmla="*/ 56785 w 178534"/>
                <a:gd name="csY505" fmla="*/ 1023 h 326675"/>
                <a:gd name="csX506" fmla="*/ 59332 w 178534"/>
                <a:gd name="csY506" fmla="*/ 2562 h 326675"/>
                <a:gd name="csX507" fmla="*/ 109098 w 178534"/>
                <a:gd name="csY507" fmla="*/ 188790 h 326675"/>
                <a:gd name="csX508" fmla="*/ 109168 w 178534"/>
                <a:gd name="csY508" fmla="*/ 189313 h 326675"/>
                <a:gd name="csX509" fmla="*/ 108044 w 178534"/>
                <a:gd name="csY509" fmla="*/ 188913 h 326675"/>
                <a:gd name="csX510" fmla="*/ 107652 w 178534"/>
                <a:gd name="csY510" fmla="*/ 189097 h 326675"/>
                <a:gd name="csX511" fmla="*/ 106397 w 178534"/>
                <a:gd name="csY511" fmla="*/ 188951 h 326675"/>
                <a:gd name="csX512" fmla="*/ 105782 w 178534"/>
                <a:gd name="csY512" fmla="*/ 185913 h 326675"/>
                <a:gd name="csX513" fmla="*/ 105874 w 178534"/>
                <a:gd name="csY513" fmla="*/ 185197 h 326675"/>
                <a:gd name="csX514" fmla="*/ 106767 w 178534"/>
                <a:gd name="csY514" fmla="*/ 185420 h 326675"/>
                <a:gd name="csX515" fmla="*/ 108044 w 178534"/>
                <a:gd name="csY515" fmla="*/ 186928 h 326675"/>
                <a:gd name="csX516" fmla="*/ 108698 w 178534"/>
                <a:gd name="csY516" fmla="*/ 187974 h 326675"/>
                <a:gd name="csX517" fmla="*/ 109098 w 178534"/>
                <a:gd name="csY517" fmla="*/ 188790 h 326675"/>
                <a:gd name="csX518" fmla="*/ 112977 w 178534"/>
                <a:gd name="csY518" fmla="*/ 195629 h 326675"/>
                <a:gd name="csX519" fmla="*/ 112623 w 178534"/>
                <a:gd name="csY519" fmla="*/ 197913 h 326675"/>
                <a:gd name="csX520" fmla="*/ 111392 w 178534"/>
                <a:gd name="csY520" fmla="*/ 196975 h 326675"/>
                <a:gd name="csX521" fmla="*/ 111684 w 178534"/>
                <a:gd name="csY521" fmla="*/ 195821 h 326675"/>
                <a:gd name="csX522" fmla="*/ 112169 w 178534"/>
                <a:gd name="csY522" fmla="*/ 195298 h 326675"/>
                <a:gd name="csX523" fmla="*/ 112977 w 178534"/>
                <a:gd name="csY523" fmla="*/ 195629 h 326675"/>
                <a:gd name="csX524" fmla="*/ 58293 w 178534"/>
                <a:gd name="csY524" fmla="*/ 238847 h 326675"/>
                <a:gd name="csX525" fmla="*/ 58085 w 178534"/>
                <a:gd name="csY525" fmla="*/ 239208 h 326675"/>
                <a:gd name="csX526" fmla="*/ 57247 w 178534"/>
                <a:gd name="csY526" fmla="*/ 238516 h 326675"/>
                <a:gd name="csX527" fmla="*/ 56654 w 178534"/>
                <a:gd name="csY527" fmla="*/ 237731 h 326675"/>
                <a:gd name="csX528" fmla="*/ 56339 w 178534"/>
                <a:gd name="csY528" fmla="*/ 236731 h 326675"/>
                <a:gd name="csX529" fmla="*/ 57631 w 178534"/>
                <a:gd name="csY529" fmla="*/ 236770 h 326675"/>
                <a:gd name="csX530" fmla="*/ 58270 w 178534"/>
                <a:gd name="csY530" fmla="*/ 237693 h 326675"/>
                <a:gd name="csX531" fmla="*/ 58293 w 178534"/>
                <a:gd name="csY531" fmla="*/ 238847 h 326675"/>
                <a:gd name="csX532" fmla="*/ 58216 w 178534"/>
                <a:gd name="csY532" fmla="*/ 241255 h 326675"/>
                <a:gd name="csX533" fmla="*/ 58316 w 178534"/>
                <a:gd name="csY533" fmla="*/ 242486 h 326675"/>
                <a:gd name="csX534" fmla="*/ 57847 w 178534"/>
                <a:gd name="csY534" fmla="*/ 243963 h 326675"/>
                <a:gd name="csX535" fmla="*/ 55877 w 178534"/>
                <a:gd name="csY535" fmla="*/ 244832 h 326675"/>
                <a:gd name="csX536" fmla="*/ 55200 w 178534"/>
                <a:gd name="csY536" fmla="*/ 243647 h 326675"/>
                <a:gd name="csX537" fmla="*/ 55377 w 178534"/>
                <a:gd name="csY537" fmla="*/ 241824 h 326675"/>
                <a:gd name="csX538" fmla="*/ 55676 w 178534"/>
                <a:gd name="csY538" fmla="*/ 241362 h 326675"/>
                <a:gd name="csX539" fmla="*/ 57608 w 178534"/>
                <a:gd name="csY539" fmla="*/ 241455 h 326675"/>
                <a:gd name="csX540" fmla="*/ 58216 w 178534"/>
                <a:gd name="csY540" fmla="*/ 241255 h 326675"/>
                <a:gd name="csX541" fmla="*/ 20139 w 178534"/>
                <a:gd name="csY541" fmla="*/ 252878 h 326675"/>
                <a:gd name="csX542" fmla="*/ 18915 w 178534"/>
                <a:gd name="csY542" fmla="*/ 253109 h 326675"/>
                <a:gd name="csX543" fmla="*/ 19077 w 178534"/>
                <a:gd name="csY543" fmla="*/ 251925 h 326675"/>
                <a:gd name="csX544" fmla="*/ 19400 w 178534"/>
                <a:gd name="csY544" fmla="*/ 251178 h 326675"/>
                <a:gd name="csX545" fmla="*/ 19993 w 178534"/>
                <a:gd name="csY545" fmla="*/ 250978 h 326675"/>
                <a:gd name="csX546" fmla="*/ 20239 w 178534"/>
                <a:gd name="csY546" fmla="*/ 252255 h 326675"/>
                <a:gd name="csX547" fmla="*/ 20139 w 178534"/>
                <a:gd name="csY547" fmla="*/ 252878 h 326675"/>
                <a:gd name="csX548" fmla="*/ 22332 w 178534"/>
                <a:gd name="csY548" fmla="*/ 277803 h 326675"/>
                <a:gd name="csX549" fmla="*/ 22101 w 178534"/>
                <a:gd name="csY549" fmla="*/ 279396 h 326675"/>
                <a:gd name="csX550" fmla="*/ 21216 w 178534"/>
                <a:gd name="csY550" fmla="*/ 279373 h 326675"/>
                <a:gd name="csX551" fmla="*/ 20316 w 178534"/>
                <a:gd name="csY551" fmla="*/ 280396 h 326675"/>
                <a:gd name="csX552" fmla="*/ 19893 w 178534"/>
                <a:gd name="csY552" fmla="*/ 280534 h 326675"/>
                <a:gd name="csX553" fmla="*/ 19162 w 178534"/>
                <a:gd name="csY553" fmla="*/ 277288 h 326675"/>
                <a:gd name="csX554" fmla="*/ 20000 w 178534"/>
                <a:gd name="csY554" fmla="*/ 272734 h 326675"/>
                <a:gd name="csX555" fmla="*/ 20455 w 178534"/>
                <a:gd name="csY555" fmla="*/ 272088 h 326675"/>
                <a:gd name="csX556" fmla="*/ 21078 w 178534"/>
                <a:gd name="csY556" fmla="*/ 273295 h 326675"/>
                <a:gd name="csX557" fmla="*/ 22886 w 178534"/>
                <a:gd name="csY557" fmla="*/ 273834 h 326675"/>
                <a:gd name="csX558" fmla="*/ 22101 w 178534"/>
                <a:gd name="csY558" fmla="*/ 276457 h 326675"/>
                <a:gd name="csX559" fmla="*/ 22332 w 178534"/>
                <a:gd name="csY559" fmla="*/ 277803 h 326675"/>
                <a:gd name="csX560" fmla="*/ 26272 w 178534"/>
                <a:gd name="csY560" fmla="*/ 277111 h 326675"/>
                <a:gd name="csX561" fmla="*/ 26019 w 178534"/>
                <a:gd name="csY561" fmla="*/ 277472 h 326675"/>
                <a:gd name="csX562" fmla="*/ 24918 w 178534"/>
                <a:gd name="csY562" fmla="*/ 273326 h 326675"/>
                <a:gd name="csX563" fmla="*/ 26542 w 178534"/>
                <a:gd name="csY563" fmla="*/ 274442 h 326675"/>
                <a:gd name="csX564" fmla="*/ 26272 w 178534"/>
                <a:gd name="csY564" fmla="*/ 277111 h 326675"/>
                <a:gd name="csX565" fmla="*/ 36784 w 178534"/>
                <a:gd name="csY565" fmla="*/ 284511 h 326675"/>
                <a:gd name="csX566" fmla="*/ 37346 w 178534"/>
                <a:gd name="csY566" fmla="*/ 287119 h 326675"/>
                <a:gd name="csX567" fmla="*/ 36553 w 178534"/>
                <a:gd name="csY567" fmla="*/ 286588 h 326675"/>
                <a:gd name="csX568" fmla="*/ 35900 w 178534"/>
                <a:gd name="csY568" fmla="*/ 285450 h 326675"/>
                <a:gd name="csX569" fmla="*/ 35907 w 178534"/>
                <a:gd name="csY569" fmla="*/ 283781 h 326675"/>
                <a:gd name="csX570" fmla="*/ 36069 w 178534"/>
                <a:gd name="csY570" fmla="*/ 283550 h 326675"/>
                <a:gd name="csX571" fmla="*/ 36784 w 178534"/>
                <a:gd name="csY571" fmla="*/ 284511 h 326675"/>
                <a:gd name="csX572" fmla="*/ 49405 w 178534"/>
                <a:gd name="csY572" fmla="*/ 307636 h 326675"/>
                <a:gd name="csX573" fmla="*/ 48997 w 178534"/>
                <a:gd name="csY573" fmla="*/ 307767 h 326675"/>
                <a:gd name="csX574" fmla="*/ 48189 w 178534"/>
                <a:gd name="csY574" fmla="*/ 306020 h 326675"/>
                <a:gd name="csX575" fmla="*/ 49213 w 178534"/>
                <a:gd name="csY575" fmla="*/ 303490 h 326675"/>
                <a:gd name="csX576" fmla="*/ 50236 w 178534"/>
                <a:gd name="csY576" fmla="*/ 306590 h 326675"/>
                <a:gd name="csX577" fmla="*/ 49405 w 178534"/>
                <a:gd name="csY577" fmla="*/ 307636 h 3266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</a:cxnLst>
              <a:rect l="l" t="t" r="r" b="b"/>
              <a:pathLst>
                <a:path w="178534" h="326675">
                  <a:moveTo>
                    <a:pt x="59332" y="2562"/>
                  </a:moveTo>
                  <a:lnTo>
                    <a:pt x="59170" y="3908"/>
                  </a:lnTo>
                  <a:lnTo>
                    <a:pt x="59701" y="4193"/>
                  </a:lnTo>
                  <a:lnTo>
                    <a:pt x="60448" y="3562"/>
                  </a:lnTo>
                  <a:lnTo>
                    <a:pt x="61394" y="2031"/>
                  </a:lnTo>
                  <a:lnTo>
                    <a:pt x="62433" y="1169"/>
                  </a:lnTo>
                  <a:lnTo>
                    <a:pt x="63557" y="977"/>
                  </a:lnTo>
                  <a:lnTo>
                    <a:pt x="64749" y="2023"/>
                  </a:lnTo>
                  <a:lnTo>
                    <a:pt x="66012" y="4300"/>
                  </a:lnTo>
                  <a:lnTo>
                    <a:pt x="67305" y="5593"/>
                  </a:lnTo>
                  <a:lnTo>
                    <a:pt x="67912" y="5739"/>
                  </a:lnTo>
                  <a:lnTo>
                    <a:pt x="68351" y="6777"/>
                  </a:lnTo>
                  <a:lnTo>
                    <a:pt x="68420" y="7778"/>
                  </a:lnTo>
                  <a:lnTo>
                    <a:pt x="67805" y="9885"/>
                  </a:lnTo>
                  <a:lnTo>
                    <a:pt x="66766" y="12332"/>
                  </a:lnTo>
                  <a:lnTo>
                    <a:pt x="65281" y="15363"/>
                  </a:lnTo>
                  <a:lnTo>
                    <a:pt x="65765" y="17909"/>
                  </a:lnTo>
                  <a:lnTo>
                    <a:pt x="67789" y="19986"/>
                  </a:lnTo>
                  <a:lnTo>
                    <a:pt x="70198" y="21209"/>
                  </a:lnTo>
                  <a:lnTo>
                    <a:pt x="72753" y="20871"/>
                  </a:lnTo>
                  <a:lnTo>
                    <a:pt x="74115" y="20248"/>
                  </a:lnTo>
                  <a:lnTo>
                    <a:pt x="75231" y="19271"/>
                  </a:lnTo>
                  <a:lnTo>
                    <a:pt x="76262" y="18809"/>
                  </a:lnTo>
                  <a:lnTo>
                    <a:pt x="77570" y="18686"/>
                  </a:lnTo>
                  <a:lnTo>
                    <a:pt x="81634" y="19401"/>
                  </a:lnTo>
                  <a:lnTo>
                    <a:pt x="82873" y="20109"/>
                  </a:lnTo>
                  <a:lnTo>
                    <a:pt x="83057" y="21517"/>
                  </a:lnTo>
                  <a:lnTo>
                    <a:pt x="82557" y="25125"/>
                  </a:lnTo>
                  <a:lnTo>
                    <a:pt x="83188" y="27771"/>
                  </a:lnTo>
                  <a:lnTo>
                    <a:pt x="84335" y="30556"/>
                  </a:lnTo>
                  <a:lnTo>
                    <a:pt x="84473" y="33095"/>
                  </a:lnTo>
                  <a:lnTo>
                    <a:pt x="83049" y="37272"/>
                  </a:lnTo>
                  <a:lnTo>
                    <a:pt x="81864" y="41226"/>
                  </a:lnTo>
                  <a:lnTo>
                    <a:pt x="80587" y="43149"/>
                  </a:lnTo>
                  <a:lnTo>
                    <a:pt x="79594" y="44388"/>
                  </a:lnTo>
                  <a:lnTo>
                    <a:pt x="79302" y="45226"/>
                  </a:lnTo>
                  <a:lnTo>
                    <a:pt x="79387" y="46019"/>
                  </a:lnTo>
                  <a:lnTo>
                    <a:pt x="80294" y="47203"/>
                  </a:lnTo>
                  <a:lnTo>
                    <a:pt x="81264" y="48734"/>
                  </a:lnTo>
                  <a:lnTo>
                    <a:pt x="81502" y="50196"/>
                  </a:lnTo>
                  <a:lnTo>
                    <a:pt x="81395" y="51988"/>
                  </a:lnTo>
                  <a:lnTo>
                    <a:pt x="80733" y="54450"/>
                  </a:lnTo>
                  <a:lnTo>
                    <a:pt x="78271" y="59781"/>
                  </a:lnTo>
                  <a:lnTo>
                    <a:pt x="76316" y="64589"/>
                  </a:lnTo>
                  <a:lnTo>
                    <a:pt x="77339" y="65551"/>
                  </a:lnTo>
                  <a:lnTo>
                    <a:pt x="79278" y="66251"/>
                  </a:lnTo>
                  <a:lnTo>
                    <a:pt x="80564" y="66935"/>
                  </a:lnTo>
                  <a:lnTo>
                    <a:pt x="81911" y="66497"/>
                  </a:lnTo>
                  <a:lnTo>
                    <a:pt x="84765" y="63658"/>
                  </a:lnTo>
                  <a:lnTo>
                    <a:pt x="87221" y="61550"/>
                  </a:lnTo>
                  <a:lnTo>
                    <a:pt x="90275" y="59443"/>
                  </a:lnTo>
                  <a:lnTo>
                    <a:pt x="90452" y="59258"/>
                  </a:lnTo>
                  <a:lnTo>
                    <a:pt x="93130" y="57704"/>
                  </a:lnTo>
                  <a:lnTo>
                    <a:pt x="94354" y="56273"/>
                  </a:lnTo>
                  <a:lnTo>
                    <a:pt x="95016" y="54450"/>
                  </a:lnTo>
                  <a:lnTo>
                    <a:pt x="95962" y="53750"/>
                  </a:lnTo>
                  <a:lnTo>
                    <a:pt x="97186" y="54158"/>
                  </a:lnTo>
                  <a:lnTo>
                    <a:pt x="98740" y="53365"/>
                  </a:lnTo>
                  <a:lnTo>
                    <a:pt x="100626" y="51365"/>
                  </a:lnTo>
                  <a:lnTo>
                    <a:pt x="102073" y="50442"/>
                  </a:lnTo>
                  <a:lnTo>
                    <a:pt x="103081" y="50596"/>
                  </a:lnTo>
                  <a:lnTo>
                    <a:pt x="104881" y="51834"/>
                  </a:lnTo>
                  <a:lnTo>
                    <a:pt x="107483" y="54158"/>
                  </a:lnTo>
                  <a:lnTo>
                    <a:pt x="109791" y="55542"/>
                  </a:lnTo>
                  <a:lnTo>
                    <a:pt x="111815" y="55988"/>
                  </a:lnTo>
                  <a:lnTo>
                    <a:pt x="112808" y="56850"/>
                  </a:lnTo>
                  <a:lnTo>
                    <a:pt x="112754" y="58135"/>
                  </a:lnTo>
                  <a:lnTo>
                    <a:pt x="113208" y="58950"/>
                  </a:lnTo>
                  <a:lnTo>
                    <a:pt x="114155" y="59296"/>
                  </a:lnTo>
                  <a:lnTo>
                    <a:pt x="114578" y="59158"/>
                  </a:lnTo>
                  <a:lnTo>
                    <a:pt x="114470" y="58535"/>
                  </a:lnTo>
                  <a:lnTo>
                    <a:pt x="115386" y="57619"/>
                  </a:lnTo>
                  <a:lnTo>
                    <a:pt x="117325" y="56419"/>
                  </a:lnTo>
                  <a:lnTo>
                    <a:pt x="119295" y="55711"/>
                  </a:lnTo>
                  <a:lnTo>
                    <a:pt x="121296" y="55504"/>
                  </a:lnTo>
                  <a:lnTo>
                    <a:pt x="122596" y="54550"/>
                  </a:lnTo>
                  <a:lnTo>
                    <a:pt x="123450" y="52073"/>
                  </a:lnTo>
                  <a:lnTo>
                    <a:pt x="124689" y="50188"/>
                  </a:lnTo>
                  <a:lnTo>
                    <a:pt x="125798" y="49334"/>
                  </a:lnTo>
                  <a:lnTo>
                    <a:pt x="127167" y="48903"/>
                  </a:lnTo>
                  <a:lnTo>
                    <a:pt x="127529" y="48303"/>
                  </a:lnTo>
                  <a:lnTo>
                    <a:pt x="126867" y="47534"/>
                  </a:lnTo>
                  <a:lnTo>
                    <a:pt x="126929" y="46749"/>
                  </a:lnTo>
                  <a:lnTo>
                    <a:pt x="127722" y="45957"/>
                  </a:lnTo>
                  <a:lnTo>
                    <a:pt x="129422" y="45619"/>
                  </a:lnTo>
                  <a:lnTo>
                    <a:pt x="132039" y="45734"/>
                  </a:lnTo>
                  <a:lnTo>
                    <a:pt x="135093" y="46534"/>
                  </a:lnTo>
                  <a:lnTo>
                    <a:pt x="138603" y="48026"/>
                  </a:lnTo>
                  <a:lnTo>
                    <a:pt x="140904" y="48511"/>
                  </a:lnTo>
                  <a:lnTo>
                    <a:pt x="142004" y="47973"/>
                  </a:lnTo>
                  <a:lnTo>
                    <a:pt x="144144" y="50280"/>
                  </a:lnTo>
                  <a:lnTo>
                    <a:pt x="147329" y="55435"/>
                  </a:lnTo>
                  <a:lnTo>
                    <a:pt x="150054" y="59327"/>
                  </a:lnTo>
                  <a:lnTo>
                    <a:pt x="152339" y="61958"/>
                  </a:lnTo>
                  <a:lnTo>
                    <a:pt x="154740" y="63974"/>
                  </a:lnTo>
                  <a:lnTo>
                    <a:pt x="157256" y="65381"/>
                  </a:lnTo>
                  <a:lnTo>
                    <a:pt x="159065" y="67297"/>
                  </a:lnTo>
                  <a:lnTo>
                    <a:pt x="160712" y="70928"/>
                  </a:lnTo>
                  <a:lnTo>
                    <a:pt x="159480" y="75936"/>
                  </a:lnTo>
                  <a:lnTo>
                    <a:pt x="159150" y="80267"/>
                  </a:lnTo>
                  <a:lnTo>
                    <a:pt x="159303" y="85567"/>
                  </a:lnTo>
                  <a:lnTo>
                    <a:pt x="160789" y="89629"/>
                  </a:lnTo>
                  <a:lnTo>
                    <a:pt x="163605" y="92452"/>
                  </a:lnTo>
                  <a:lnTo>
                    <a:pt x="165244" y="94730"/>
                  </a:lnTo>
                  <a:lnTo>
                    <a:pt x="165706" y="96468"/>
                  </a:lnTo>
                  <a:lnTo>
                    <a:pt x="167899" y="97960"/>
                  </a:lnTo>
                  <a:lnTo>
                    <a:pt x="171832" y="99199"/>
                  </a:lnTo>
                  <a:lnTo>
                    <a:pt x="173471" y="100322"/>
                  </a:lnTo>
                  <a:lnTo>
                    <a:pt x="172801" y="101330"/>
                  </a:lnTo>
                  <a:lnTo>
                    <a:pt x="172747" y="102499"/>
                  </a:lnTo>
                  <a:lnTo>
                    <a:pt x="173302" y="103830"/>
                  </a:lnTo>
                  <a:lnTo>
                    <a:pt x="174671" y="104938"/>
                  </a:lnTo>
                  <a:lnTo>
                    <a:pt x="176834" y="105807"/>
                  </a:lnTo>
                  <a:lnTo>
                    <a:pt x="178127" y="106730"/>
                  </a:lnTo>
                  <a:lnTo>
                    <a:pt x="178534" y="107699"/>
                  </a:lnTo>
                  <a:lnTo>
                    <a:pt x="178488" y="109277"/>
                  </a:lnTo>
                  <a:lnTo>
                    <a:pt x="177988" y="111454"/>
                  </a:lnTo>
                  <a:lnTo>
                    <a:pt x="177088" y="113123"/>
                  </a:lnTo>
                  <a:lnTo>
                    <a:pt x="175780" y="114285"/>
                  </a:lnTo>
                  <a:lnTo>
                    <a:pt x="175618" y="115208"/>
                  </a:lnTo>
                  <a:lnTo>
                    <a:pt x="175279" y="116608"/>
                  </a:lnTo>
                  <a:lnTo>
                    <a:pt x="175279" y="119477"/>
                  </a:lnTo>
                  <a:lnTo>
                    <a:pt x="176210" y="121385"/>
                  </a:lnTo>
                  <a:lnTo>
                    <a:pt x="176495" y="123808"/>
                  </a:lnTo>
                  <a:lnTo>
                    <a:pt x="175987" y="125785"/>
                  </a:lnTo>
                  <a:lnTo>
                    <a:pt x="175495" y="129824"/>
                  </a:lnTo>
                  <a:lnTo>
                    <a:pt x="175433" y="131386"/>
                  </a:lnTo>
                  <a:lnTo>
                    <a:pt x="174964" y="132732"/>
                  </a:lnTo>
                  <a:lnTo>
                    <a:pt x="173825" y="134024"/>
                  </a:lnTo>
                  <a:lnTo>
                    <a:pt x="172078" y="135240"/>
                  </a:lnTo>
                  <a:lnTo>
                    <a:pt x="169954" y="136325"/>
                  </a:lnTo>
                  <a:lnTo>
                    <a:pt x="168654" y="136802"/>
                  </a:lnTo>
                  <a:lnTo>
                    <a:pt x="168346" y="137025"/>
                  </a:lnTo>
                  <a:lnTo>
                    <a:pt x="167414" y="138248"/>
                  </a:lnTo>
                  <a:lnTo>
                    <a:pt x="166291" y="139432"/>
                  </a:lnTo>
                  <a:lnTo>
                    <a:pt x="165422" y="139432"/>
                  </a:lnTo>
                  <a:lnTo>
                    <a:pt x="164767" y="138832"/>
                  </a:lnTo>
                  <a:lnTo>
                    <a:pt x="164306" y="138055"/>
                  </a:lnTo>
                  <a:lnTo>
                    <a:pt x="164036" y="136355"/>
                  </a:lnTo>
                  <a:lnTo>
                    <a:pt x="162074" y="135517"/>
                  </a:lnTo>
                  <a:lnTo>
                    <a:pt x="159919" y="134986"/>
                  </a:lnTo>
                  <a:lnTo>
                    <a:pt x="155533" y="135824"/>
                  </a:lnTo>
                  <a:lnTo>
                    <a:pt x="151985" y="136279"/>
                  </a:lnTo>
                  <a:lnTo>
                    <a:pt x="148007" y="135701"/>
                  </a:lnTo>
                  <a:lnTo>
                    <a:pt x="144267" y="136425"/>
                  </a:lnTo>
                  <a:lnTo>
                    <a:pt x="142704" y="136532"/>
                  </a:lnTo>
                  <a:lnTo>
                    <a:pt x="140912" y="136417"/>
                  </a:lnTo>
                  <a:lnTo>
                    <a:pt x="139172" y="136432"/>
                  </a:lnTo>
                  <a:lnTo>
                    <a:pt x="137518" y="136171"/>
                  </a:lnTo>
                  <a:lnTo>
                    <a:pt x="134470" y="135132"/>
                  </a:lnTo>
                  <a:lnTo>
                    <a:pt x="133301" y="135217"/>
                  </a:lnTo>
                  <a:lnTo>
                    <a:pt x="130846" y="136078"/>
                  </a:lnTo>
                  <a:lnTo>
                    <a:pt x="128275" y="136678"/>
                  </a:lnTo>
                  <a:lnTo>
                    <a:pt x="125813" y="137094"/>
                  </a:lnTo>
                  <a:lnTo>
                    <a:pt x="122173" y="138863"/>
                  </a:lnTo>
                  <a:lnTo>
                    <a:pt x="119541" y="141425"/>
                  </a:lnTo>
                  <a:lnTo>
                    <a:pt x="118764" y="143233"/>
                  </a:lnTo>
                  <a:lnTo>
                    <a:pt x="117456" y="145056"/>
                  </a:lnTo>
                  <a:lnTo>
                    <a:pt x="115647" y="147941"/>
                  </a:lnTo>
                  <a:lnTo>
                    <a:pt x="113300" y="150703"/>
                  </a:lnTo>
                  <a:lnTo>
                    <a:pt x="111669" y="151964"/>
                  </a:lnTo>
                  <a:lnTo>
                    <a:pt x="112123" y="152710"/>
                  </a:lnTo>
                  <a:lnTo>
                    <a:pt x="111715" y="153603"/>
                  </a:lnTo>
                  <a:lnTo>
                    <a:pt x="109160" y="154003"/>
                  </a:lnTo>
                  <a:lnTo>
                    <a:pt x="107167" y="154164"/>
                  </a:lnTo>
                  <a:lnTo>
                    <a:pt x="106805" y="154610"/>
                  </a:lnTo>
                  <a:lnTo>
                    <a:pt x="107044" y="160165"/>
                  </a:lnTo>
                  <a:lnTo>
                    <a:pt x="107744" y="162265"/>
                  </a:lnTo>
                  <a:lnTo>
                    <a:pt x="109029" y="164796"/>
                  </a:lnTo>
                  <a:lnTo>
                    <a:pt x="109868" y="166188"/>
                  </a:lnTo>
                  <a:lnTo>
                    <a:pt x="110499" y="170296"/>
                  </a:lnTo>
                  <a:lnTo>
                    <a:pt x="110684" y="173781"/>
                  </a:lnTo>
                  <a:lnTo>
                    <a:pt x="113492" y="175981"/>
                  </a:lnTo>
                  <a:lnTo>
                    <a:pt x="115078" y="177658"/>
                  </a:lnTo>
                  <a:lnTo>
                    <a:pt x="116209" y="179135"/>
                  </a:lnTo>
                  <a:lnTo>
                    <a:pt x="115816" y="180074"/>
                  </a:lnTo>
                  <a:lnTo>
                    <a:pt x="115140" y="182881"/>
                  </a:lnTo>
                  <a:lnTo>
                    <a:pt x="115793" y="186520"/>
                  </a:lnTo>
                  <a:lnTo>
                    <a:pt x="119718" y="194367"/>
                  </a:lnTo>
                  <a:lnTo>
                    <a:pt x="120057" y="194921"/>
                  </a:lnTo>
                  <a:lnTo>
                    <a:pt x="119588" y="194982"/>
                  </a:lnTo>
                  <a:lnTo>
                    <a:pt x="118972" y="193475"/>
                  </a:lnTo>
                  <a:lnTo>
                    <a:pt x="116978" y="190928"/>
                  </a:lnTo>
                  <a:lnTo>
                    <a:pt x="116363" y="188213"/>
                  </a:lnTo>
                  <a:lnTo>
                    <a:pt x="114024" y="185220"/>
                  </a:lnTo>
                  <a:lnTo>
                    <a:pt x="112715" y="184035"/>
                  </a:lnTo>
                  <a:lnTo>
                    <a:pt x="112292" y="185028"/>
                  </a:lnTo>
                  <a:lnTo>
                    <a:pt x="111545" y="186089"/>
                  </a:lnTo>
                  <a:lnTo>
                    <a:pt x="109252" y="184551"/>
                  </a:lnTo>
                  <a:lnTo>
                    <a:pt x="107283" y="182943"/>
                  </a:lnTo>
                  <a:lnTo>
                    <a:pt x="105474" y="179827"/>
                  </a:lnTo>
                  <a:lnTo>
                    <a:pt x="105243" y="180550"/>
                  </a:lnTo>
                  <a:lnTo>
                    <a:pt x="104835" y="181205"/>
                  </a:lnTo>
                  <a:lnTo>
                    <a:pt x="102773" y="178758"/>
                  </a:lnTo>
                  <a:lnTo>
                    <a:pt x="100618" y="176804"/>
                  </a:lnTo>
                  <a:lnTo>
                    <a:pt x="98679" y="176104"/>
                  </a:lnTo>
                  <a:lnTo>
                    <a:pt x="97486" y="175458"/>
                  </a:lnTo>
                  <a:lnTo>
                    <a:pt x="96332" y="174419"/>
                  </a:lnTo>
                  <a:lnTo>
                    <a:pt x="93916" y="173342"/>
                  </a:lnTo>
                  <a:lnTo>
                    <a:pt x="87897" y="174896"/>
                  </a:lnTo>
                  <a:lnTo>
                    <a:pt x="80240" y="173689"/>
                  </a:lnTo>
                  <a:lnTo>
                    <a:pt x="77293" y="174842"/>
                  </a:lnTo>
                  <a:lnTo>
                    <a:pt x="76085" y="174127"/>
                  </a:lnTo>
                  <a:lnTo>
                    <a:pt x="75339" y="172796"/>
                  </a:lnTo>
                  <a:lnTo>
                    <a:pt x="76054" y="170519"/>
                  </a:lnTo>
                  <a:lnTo>
                    <a:pt x="76216" y="165750"/>
                  </a:lnTo>
                  <a:lnTo>
                    <a:pt x="77132" y="162396"/>
                  </a:lnTo>
                  <a:lnTo>
                    <a:pt x="76701" y="159842"/>
                  </a:lnTo>
                  <a:lnTo>
                    <a:pt x="77147" y="158641"/>
                  </a:lnTo>
                  <a:lnTo>
                    <a:pt x="77486" y="157003"/>
                  </a:lnTo>
                  <a:lnTo>
                    <a:pt x="76277" y="156334"/>
                  </a:lnTo>
                  <a:lnTo>
                    <a:pt x="70868" y="155034"/>
                  </a:lnTo>
                  <a:lnTo>
                    <a:pt x="69729" y="154003"/>
                  </a:lnTo>
                  <a:lnTo>
                    <a:pt x="68282" y="155187"/>
                  </a:lnTo>
                  <a:lnTo>
                    <a:pt x="61787" y="155849"/>
                  </a:lnTo>
                  <a:lnTo>
                    <a:pt x="59340" y="156841"/>
                  </a:lnTo>
                  <a:lnTo>
                    <a:pt x="57077" y="158749"/>
                  </a:lnTo>
                  <a:lnTo>
                    <a:pt x="56492" y="161165"/>
                  </a:lnTo>
                  <a:lnTo>
                    <a:pt x="57800" y="162757"/>
                  </a:lnTo>
                  <a:lnTo>
                    <a:pt x="58639" y="165519"/>
                  </a:lnTo>
                  <a:lnTo>
                    <a:pt x="56308" y="171550"/>
                  </a:lnTo>
                  <a:lnTo>
                    <a:pt x="55915" y="173342"/>
                  </a:lnTo>
                  <a:lnTo>
                    <a:pt x="56815" y="180712"/>
                  </a:lnTo>
                  <a:lnTo>
                    <a:pt x="56454" y="184751"/>
                  </a:lnTo>
                  <a:lnTo>
                    <a:pt x="55184" y="187459"/>
                  </a:lnTo>
                  <a:lnTo>
                    <a:pt x="53176" y="189890"/>
                  </a:lnTo>
                  <a:lnTo>
                    <a:pt x="52344" y="194005"/>
                  </a:lnTo>
                  <a:lnTo>
                    <a:pt x="50767" y="195913"/>
                  </a:lnTo>
                  <a:lnTo>
                    <a:pt x="48651" y="200267"/>
                  </a:lnTo>
                  <a:lnTo>
                    <a:pt x="47219" y="205691"/>
                  </a:lnTo>
                  <a:lnTo>
                    <a:pt x="46204" y="208199"/>
                  </a:lnTo>
                  <a:lnTo>
                    <a:pt x="45611" y="212814"/>
                  </a:lnTo>
                  <a:lnTo>
                    <a:pt x="41247" y="219807"/>
                  </a:lnTo>
                  <a:lnTo>
                    <a:pt x="40224" y="223753"/>
                  </a:lnTo>
                  <a:lnTo>
                    <a:pt x="38662" y="225246"/>
                  </a:lnTo>
                  <a:lnTo>
                    <a:pt x="39209" y="226423"/>
                  </a:lnTo>
                  <a:lnTo>
                    <a:pt x="39301" y="228392"/>
                  </a:lnTo>
                  <a:lnTo>
                    <a:pt x="38754" y="233646"/>
                  </a:lnTo>
                  <a:lnTo>
                    <a:pt x="38577" y="238001"/>
                  </a:lnTo>
                  <a:lnTo>
                    <a:pt x="39239" y="240331"/>
                  </a:lnTo>
                  <a:lnTo>
                    <a:pt x="41325" y="244955"/>
                  </a:lnTo>
                  <a:lnTo>
                    <a:pt x="40832" y="246293"/>
                  </a:lnTo>
                  <a:lnTo>
                    <a:pt x="40586" y="248201"/>
                  </a:lnTo>
                  <a:lnTo>
                    <a:pt x="42348" y="249063"/>
                  </a:lnTo>
                  <a:lnTo>
                    <a:pt x="43610" y="249317"/>
                  </a:lnTo>
                  <a:lnTo>
                    <a:pt x="50736" y="247132"/>
                  </a:lnTo>
                  <a:lnTo>
                    <a:pt x="53145" y="247693"/>
                  </a:lnTo>
                  <a:lnTo>
                    <a:pt x="54053" y="249732"/>
                  </a:lnTo>
                  <a:lnTo>
                    <a:pt x="54638" y="251509"/>
                  </a:lnTo>
                  <a:lnTo>
                    <a:pt x="55846" y="261094"/>
                  </a:lnTo>
                  <a:lnTo>
                    <a:pt x="56469" y="262872"/>
                  </a:lnTo>
                  <a:lnTo>
                    <a:pt x="57908" y="264564"/>
                  </a:lnTo>
                  <a:lnTo>
                    <a:pt x="59486" y="266364"/>
                  </a:lnTo>
                  <a:lnTo>
                    <a:pt x="60024" y="266041"/>
                  </a:lnTo>
                  <a:lnTo>
                    <a:pt x="60124" y="265372"/>
                  </a:lnTo>
                  <a:lnTo>
                    <a:pt x="60232" y="264618"/>
                  </a:lnTo>
                  <a:lnTo>
                    <a:pt x="61641" y="266433"/>
                  </a:lnTo>
                  <a:lnTo>
                    <a:pt x="62741" y="269818"/>
                  </a:lnTo>
                  <a:lnTo>
                    <a:pt x="66496" y="287704"/>
                  </a:lnTo>
                  <a:lnTo>
                    <a:pt x="67582" y="289973"/>
                  </a:lnTo>
                  <a:lnTo>
                    <a:pt x="68482" y="292366"/>
                  </a:lnTo>
                  <a:lnTo>
                    <a:pt x="66189" y="291204"/>
                  </a:lnTo>
                  <a:lnTo>
                    <a:pt x="65573" y="287235"/>
                  </a:lnTo>
                  <a:lnTo>
                    <a:pt x="64919" y="285565"/>
                  </a:lnTo>
                  <a:lnTo>
                    <a:pt x="64111" y="285319"/>
                  </a:lnTo>
                  <a:lnTo>
                    <a:pt x="62834" y="285350"/>
                  </a:lnTo>
                  <a:lnTo>
                    <a:pt x="62749" y="284642"/>
                  </a:lnTo>
                  <a:lnTo>
                    <a:pt x="63711" y="283350"/>
                  </a:lnTo>
                  <a:lnTo>
                    <a:pt x="63557" y="281796"/>
                  </a:lnTo>
                  <a:lnTo>
                    <a:pt x="62241" y="280519"/>
                  </a:lnTo>
                  <a:lnTo>
                    <a:pt x="60117" y="281534"/>
                  </a:lnTo>
                  <a:lnTo>
                    <a:pt x="60178" y="284319"/>
                  </a:lnTo>
                  <a:lnTo>
                    <a:pt x="61125" y="286450"/>
                  </a:lnTo>
                  <a:lnTo>
                    <a:pt x="64726" y="291220"/>
                  </a:lnTo>
                  <a:lnTo>
                    <a:pt x="65850" y="293212"/>
                  </a:lnTo>
                  <a:lnTo>
                    <a:pt x="67282" y="293781"/>
                  </a:lnTo>
                  <a:lnTo>
                    <a:pt x="69367" y="293466"/>
                  </a:lnTo>
                  <a:lnTo>
                    <a:pt x="71860" y="295497"/>
                  </a:lnTo>
                  <a:lnTo>
                    <a:pt x="73823" y="297381"/>
                  </a:lnTo>
                  <a:lnTo>
                    <a:pt x="78694" y="300266"/>
                  </a:lnTo>
                  <a:lnTo>
                    <a:pt x="81641" y="299958"/>
                  </a:lnTo>
                  <a:lnTo>
                    <a:pt x="84827" y="299243"/>
                  </a:lnTo>
                  <a:lnTo>
                    <a:pt x="86958" y="299428"/>
                  </a:lnTo>
                  <a:lnTo>
                    <a:pt x="89052" y="300166"/>
                  </a:lnTo>
                  <a:lnTo>
                    <a:pt x="91568" y="302574"/>
                  </a:lnTo>
                  <a:lnTo>
                    <a:pt x="95562" y="308605"/>
                  </a:lnTo>
                  <a:lnTo>
                    <a:pt x="102088" y="313621"/>
                  </a:lnTo>
                  <a:lnTo>
                    <a:pt x="101380" y="314867"/>
                  </a:lnTo>
                  <a:lnTo>
                    <a:pt x="101095" y="316767"/>
                  </a:lnTo>
                  <a:lnTo>
                    <a:pt x="98525" y="319298"/>
                  </a:lnTo>
                  <a:lnTo>
                    <a:pt x="98109" y="320760"/>
                  </a:lnTo>
                  <a:lnTo>
                    <a:pt x="97171" y="322614"/>
                  </a:lnTo>
                  <a:lnTo>
                    <a:pt x="95385" y="323606"/>
                  </a:lnTo>
                  <a:lnTo>
                    <a:pt x="93846" y="323791"/>
                  </a:lnTo>
                  <a:lnTo>
                    <a:pt x="92961" y="323614"/>
                  </a:lnTo>
                  <a:lnTo>
                    <a:pt x="92345" y="323245"/>
                  </a:lnTo>
                  <a:lnTo>
                    <a:pt x="91299" y="321491"/>
                  </a:lnTo>
                  <a:lnTo>
                    <a:pt x="90768" y="320960"/>
                  </a:lnTo>
                  <a:lnTo>
                    <a:pt x="90321" y="320837"/>
                  </a:lnTo>
                  <a:lnTo>
                    <a:pt x="87035" y="322045"/>
                  </a:lnTo>
                  <a:lnTo>
                    <a:pt x="83858" y="323383"/>
                  </a:lnTo>
                  <a:lnTo>
                    <a:pt x="83273" y="324583"/>
                  </a:lnTo>
                  <a:lnTo>
                    <a:pt x="82426" y="325983"/>
                  </a:lnTo>
                  <a:lnTo>
                    <a:pt x="81502" y="326537"/>
                  </a:lnTo>
                  <a:lnTo>
                    <a:pt x="80772" y="326676"/>
                  </a:lnTo>
                  <a:lnTo>
                    <a:pt x="80071" y="325852"/>
                  </a:lnTo>
                  <a:lnTo>
                    <a:pt x="78855" y="324783"/>
                  </a:lnTo>
                  <a:lnTo>
                    <a:pt x="77916" y="323783"/>
                  </a:lnTo>
                  <a:lnTo>
                    <a:pt x="78155" y="322168"/>
                  </a:lnTo>
                  <a:lnTo>
                    <a:pt x="79940" y="319791"/>
                  </a:lnTo>
                  <a:lnTo>
                    <a:pt x="80171" y="318129"/>
                  </a:lnTo>
                  <a:lnTo>
                    <a:pt x="79948" y="315267"/>
                  </a:lnTo>
                  <a:lnTo>
                    <a:pt x="79463" y="313621"/>
                  </a:lnTo>
                  <a:lnTo>
                    <a:pt x="78948" y="313567"/>
                  </a:lnTo>
                  <a:lnTo>
                    <a:pt x="78070" y="313298"/>
                  </a:lnTo>
                  <a:lnTo>
                    <a:pt x="75592" y="313567"/>
                  </a:lnTo>
                  <a:lnTo>
                    <a:pt x="74353" y="311705"/>
                  </a:lnTo>
                  <a:lnTo>
                    <a:pt x="73869" y="309659"/>
                  </a:lnTo>
                  <a:lnTo>
                    <a:pt x="73022" y="308928"/>
                  </a:lnTo>
                  <a:lnTo>
                    <a:pt x="72183" y="308482"/>
                  </a:lnTo>
                  <a:lnTo>
                    <a:pt x="70329" y="309190"/>
                  </a:lnTo>
                  <a:lnTo>
                    <a:pt x="68905" y="308767"/>
                  </a:lnTo>
                  <a:lnTo>
                    <a:pt x="64188" y="306990"/>
                  </a:lnTo>
                  <a:lnTo>
                    <a:pt x="62379" y="304120"/>
                  </a:lnTo>
                  <a:lnTo>
                    <a:pt x="61410" y="304036"/>
                  </a:lnTo>
                  <a:lnTo>
                    <a:pt x="60556" y="304351"/>
                  </a:lnTo>
                  <a:lnTo>
                    <a:pt x="60217" y="305005"/>
                  </a:lnTo>
                  <a:lnTo>
                    <a:pt x="59717" y="308305"/>
                  </a:lnTo>
                  <a:lnTo>
                    <a:pt x="59309" y="309313"/>
                  </a:lnTo>
                  <a:lnTo>
                    <a:pt x="53899" y="302667"/>
                  </a:lnTo>
                  <a:lnTo>
                    <a:pt x="50174" y="299928"/>
                  </a:lnTo>
                  <a:lnTo>
                    <a:pt x="50698" y="294966"/>
                  </a:lnTo>
                  <a:lnTo>
                    <a:pt x="49567" y="294004"/>
                  </a:lnTo>
                  <a:lnTo>
                    <a:pt x="48151" y="293912"/>
                  </a:lnTo>
                  <a:lnTo>
                    <a:pt x="47081" y="292535"/>
                  </a:lnTo>
                  <a:lnTo>
                    <a:pt x="48027" y="289581"/>
                  </a:lnTo>
                  <a:lnTo>
                    <a:pt x="46565" y="290142"/>
                  </a:lnTo>
                  <a:lnTo>
                    <a:pt x="44541" y="290035"/>
                  </a:lnTo>
                  <a:lnTo>
                    <a:pt x="42879" y="289219"/>
                  </a:lnTo>
                  <a:lnTo>
                    <a:pt x="41625" y="285127"/>
                  </a:lnTo>
                  <a:lnTo>
                    <a:pt x="40824" y="283881"/>
                  </a:lnTo>
                  <a:lnTo>
                    <a:pt x="39093" y="281734"/>
                  </a:lnTo>
                  <a:lnTo>
                    <a:pt x="36807" y="281734"/>
                  </a:lnTo>
                  <a:lnTo>
                    <a:pt x="36046" y="280703"/>
                  </a:lnTo>
                  <a:lnTo>
                    <a:pt x="36230" y="278057"/>
                  </a:lnTo>
                  <a:lnTo>
                    <a:pt x="34560" y="276434"/>
                  </a:lnTo>
                  <a:lnTo>
                    <a:pt x="32367" y="275111"/>
                  </a:lnTo>
                  <a:lnTo>
                    <a:pt x="30567" y="274334"/>
                  </a:lnTo>
                  <a:lnTo>
                    <a:pt x="28727" y="270064"/>
                  </a:lnTo>
                  <a:lnTo>
                    <a:pt x="27281" y="269018"/>
                  </a:lnTo>
                  <a:lnTo>
                    <a:pt x="26049" y="268164"/>
                  </a:lnTo>
                  <a:lnTo>
                    <a:pt x="24333" y="268741"/>
                  </a:lnTo>
                  <a:lnTo>
                    <a:pt x="23771" y="270280"/>
                  </a:lnTo>
                  <a:lnTo>
                    <a:pt x="22633" y="271764"/>
                  </a:lnTo>
                  <a:lnTo>
                    <a:pt x="21332" y="271580"/>
                  </a:lnTo>
                  <a:lnTo>
                    <a:pt x="20139" y="270734"/>
                  </a:lnTo>
                  <a:lnTo>
                    <a:pt x="18685" y="266464"/>
                  </a:lnTo>
                  <a:lnTo>
                    <a:pt x="18446" y="263848"/>
                  </a:lnTo>
                  <a:lnTo>
                    <a:pt x="18769" y="258987"/>
                  </a:lnTo>
                  <a:lnTo>
                    <a:pt x="20585" y="254625"/>
                  </a:lnTo>
                  <a:lnTo>
                    <a:pt x="21563" y="247640"/>
                  </a:lnTo>
                  <a:lnTo>
                    <a:pt x="23109" y="243247"/>
                  </a:lnTo>
                  <a:lnTo>
                    <a:pt x="24195" y="241755"/>
                  </a:lnTo>
                  <a:lnTo>
                    <a:pt x="25680" y="235747"/>
                  </a:lnTo>
                  <a:lnTo>
                    <a:pt x="28719" y="228062"/>
                  </a:lnTo>
                  <a:lnTo>
                    <a:pt x="29066" y="226415"/>
                  </a:lnTo>
                  <a:lnTo>
                    <a:pt x="29681" y="224569"/>
                  </a:lnTo>
                  <a:lnTo>
                    <a:pt x="30143" y="222823"/>
                  </a:lnTo>
                  <a:lnTo>
                    <a:pt x="30297" y="220069"/>
                  </a:lnTo>
                  <a:lnTo>
                    <a:pt x="29904" y="218622"/>
                  </a:lnTo>
                  <a:lnTo>
                    <a:pt x="29904" y="217807"/>
                  </a:lnTo>
                  <a:lnTo>
                    <a:pt x="30543" y="216768"/>
                  </a:lnTo>
                  <a:lnTo>
                    <a:pt x="32706" y="215022"/>
                  </a:lnTo>
                  <a:lnTo>
                    <a:pt x="35699" y="212145"/>
                  </a:lnTo>
                  <a:lnTo>
                    <a:pt x="39255" y="208099"/>
                  </a:lnTo>
                  <a:lnTo>
                    <a:pt x="42902" y="201883"/>
                  </a:lnTo>
                  <a:lnTo>
                    <a:pt x="44711" y="198275"/>
                  </a:lnTo>
                  <a:lnTo>
                    <a:pt x="45472" y="196998"/>
                  </a:lnTo>
                  <a:lnTo>
                    <a:pt x="46273" y="196598"/>
                  </a:lnTo>
                  <a:lnTo>
                    <a:pt x="47519" y="195359"/>
                  </a:lnTo>
                  <a:lnTo>
                    <a:pt x="48374" y="193990"/>
                  </a:lnTo>
                  <a:lnTo>
                    <a:pt x="48420" y="193298"/>
                  </a:lnTo>
                  <a:lnTo>
                    <a:pt x="46442" y="186536"/>
                  </a:lnTo>
                  <a:lnTo>
                    <a:pt x="45142" y="184328"/>
                  </a:lnTo>
                  <a:lnTo>
                    <a:pt x="44487" y="181720"/>
                  </a:lnTo>
                  <a:lnTo>
                    <a:pt x="44133" y="179835"/>
                  </a:lnTo>
                  <a:lnTo>
                    <a:pt x="43657" y="178104"/>
                  </a:lnTo>
                  <a:lnTo>
                    <a:pt x="43887" y="176473"/>
                  </a:lnTo>
                  <a:lnTo>
                    <a:pt x="43171" y="175458"/>
                  </a:lnTo>
                  <a:lnTo>
                    <a:pt x="41556" y="174173"/>
                  </a:lnTo>
                  <a:lnTo>
                    <a:pt x="39878" y="172258"/>
                  </a:lnTo>
                  <a:lnTo>
                    <a:pt x="38877" y="169127"/>
                  </a:lnTo>
                  <a:lnTo>
                    <a:pt x="38877" y="167381"/>
                  </a:lnTo>
                  <a:lnTo>
                    <a:pt x="37808" y="165850"/>
                  </a:lnTo>
                  <a:lnTo>
                    <a:pt x="37446" y="164250"/>
                  </a:lnTo>
                  <a:lnTo>
                    <a:pt x="38093" y="162719"/>
                  </a:lnTo>
                  <a:lnTo>
                    <a:pt x="38931" y="161395"/>
                  </a:lnTo>
                  <a:lnTo>
                    <a:pt x="38831" y="155580"/>
                  </a:lnTo>
                  <a:lnTo>
                    <a:pt x="38493" y="153841"/>
                  </a:lnTo>
                  <a:lnTo>
                    <a:pt x="38077" y="150733"/>
                  </a:lnTo>
                  <a:lnTo>
                    <a:pt x="36985" y="148387"/>
                  </a:lnTo>
                  <a:lnTo>
                    <a:pt x="35438" y="145641"/>
                  </a:lnTo>
                  <a:lnTo>
                    <a:pt x="33683" y="143371"/>
                  </a:lnTo>
                  <a:lnTo>
                    <a:pt x="29097" y="139263"/>
                  </a:lnTo>
                  <a:lnTo>
                    <a:pt x="25826" y="136517"/>
                  </a:lnTo>
                  <a:lnTo>
                    <a:pt x="24210" y="134009"/>
                  </a:lnTo>
                  <a:lnTo>
                    <a:pt x="22155" y="131124"/>
                  </a:lnTo>
                  <a:lnTo>
                    <a:pt x="20685" y="129047"/>
                  </a:lnTo>
                  <a:lnTo>
                    <a:pt x="18831" y="126424"/>
                  </a:lnTo>
                  <a:lnTo>
                    <a:pt x="17884" y="122847"/>
                  </a:lnTo>
                  <a:lnTo>
                    <a:pt x="17361" y="119031"/>
                  </a:lnTo>
                  <a:lnTo>
                    <a:pt x="17646" y="117770"/>
                  </a:lnTo>
                  <a:lnTo>
                    <a:pt x="18531" y="116939"/>
                  </a:lnTo>
                  <a:lnTo>
                    <a:pt x="19693" y="116269"/>
                  </a:lnTo>
                  <a:lnTo>
                    <a:pt x="20632" y="116116"/>
                  </a:lnTo>
                  <a:lnTo>
                    <a:pt x="23279" y="114361"/>
                  </a:lnTo>
                  <a:lnTo>
                    <a:pt x="25118" y="114515"/>
                  </a:lnTo>
                  <a:lnTo>
                    <a:pt x="25549" y="114138"/>
                  </a:lnTo>
                  <a:lnTo>
                    <a:pt x="25726" y="113338"/>
                  </a:lnTo>
                  <a:lnTo>
                    <a:pt x="25487" y="109861"/>
                  </a:lnTo>
                  <a:lnTo>
                    <a:pt x="25572" y="105207"/>
                  </a:lnTo>
                  <a:lnTo>
                    <a:pt x="25911" y="101415"/>
                  </a:lnTo>
                  <a:lnTo>
                    <a:pt x="26311" y="98914"/>
                  </a:lnTo>
                  <a:lnTo>
                    <a:pt x="31190" y="96006"/>
                  </a:lnTo>
                  <a:lnTo>
                    <a:pt x="32213" y="94745"/>
                  </a:lnTo>
                  <a:lnTo>
                    <a:pt x="32706" y="93383"/>
                  </a:lnTo>
                  <a:lnTo>
                    <a:pt x="32706" y="92183"/>
                  </a:lnTo>
                  <a:lnTo>
                    <a:pt x="32290" y="91237"/>
                  </a:lnTo>
                  <a:lnTo>
                    <a:pt x="31559" y="90714"/>
                  </a:lnTo>
                  <a:lnTo>
                    <a:pt x="28404" y="93222"/>
                  </a:lnTo>
                  <a:lnTo>
                    <a:pt x="27788" y="92668"/>
                  </a:lnTo>
                  <a:lnTo>
                    <a:pt x="26342" y="88544"/>
                  </a:lnTo>
                  <a:lnTo>
                    <a:pt x="25718" y="87283"/>
                  </a:lnTo>
                  <a:lnTo>
                    <a:pt x="24818" y="85775"/>
                  </a:lnTo>
                  <a:lnTo>
                    <a:pt x="23848" y="83667"/>
                  </a:lnTo>
                  <a:lnTo>
                    <a:pt x="23695" y="80021"/>
                  </a:lnTo>
                  <a:lnTo>
                    <a:pt x="22994" y="78213"/>
                  </a:lnTo>
                  <a:lnTo>
                    <a:pt x="19054" y="74359"/>
                  </a:lnTo>
                  <a:lnTo>
                    <a:pt x="17292" y="72282"/>
                  </a:lnTo>
                  <a:lnTo>
                    <a:pt x="14883" y="69282"/>
                  </a:lnTo>
                  <a:lnTo>
                    <a:pt x="11997" y="65681"/>
                  </a:lnTo>
                  <a:lnTo>
                    <a:pt x="9050" y="62350"/>
                  </a:lnTo>
                  <a:lnTo>
                    <a:pt x="7665" y="60219"/>
                  </a:lnTo>
                  <a:lnTo>
                    <a:pt x="7180" y="59735"/>
                  </a:lnTo>
                  <a:lnTo>
                    <a:pt x="7018" y="58912"/>
                  </a:lnTo>
                  <a:lnTo>
                    <a:pt x="7911" y="56619"/>
                  </a:lnTo>
                  <a:lnTo>
                    <a:pt x="7465" y="54311"/>
                  </a:lnTo>
                  <a:lnTo>
                    <a:pt x="6003" y="51234"/>
                  </a:lnTo>
                  <a:lnTo>
                    <a:pt x="5371" y="49326"/>
                  </a:lnTo>
                  <a:lnTo>
                    <a:pt x="5579" y="48596"/>
                  </a:lnTo>
                  <a:lnTo>
                    <a:pt x="4871" y="48311"/>
                  </a:lnTo>
                  <a:lnTo>
                    <a:pt x="3232" y="48473"/>
                  </a:lnTo>
                  <a:lnTo>
                    <a:pt x="1662" y="47026"/>
                  </a:lnTo>
                  <a:lnTo>
                    <a:pt x="147" y="43980"/>
                  </a:lnTo>
                  <a:lnTo>
                    <a:pt x="0" y="43441"/>
                  </a:lnTo>
                  <a:lnTo>
                    <a:pt x="493" y="43449"/>
                  </a:lnTo>
                  <a:lnTo>
                    <a:pt x="2394" y="43972"/>
                  </a:lnTo>
                  <a:lnTo>
                    <a:pt x="3040" y="43895"/>
                  </a:lnTo>
                  <a:lnTo>
                    <a:pt x="4386" y="43195"/>
                  </a:lnTo>
                  <a:lnTo>
                    <a:pt x="6426" y="42457"/>
                  </a:lnTo>
                  <a:lnTo>
                    <a:pt x="7634" y="42211"/>
                  </a:lnTo>
                  <a:lnTo>
                    <a:pt x="8034" y="41849"/>
                  </a:lnTo>
                  <a:lnTo>
                    <a:pt x="8204" y="41111"/>
                  </a:lnTo>
                  <a:lnTo>
                    <a:pt x="7165" y="34064"/>
                  </a:lnTo>
                  <a:lnTo>
                    <a:pt x="7342" y="32594"/>
                  </a:lnTo>
                  <a:lnTo>
                    <a:pt x="9273" y="29548"/>
                  </a:lnTo>
                  <a:lnTo>
                    <a:pt x="9058" y="26471"/>
                  </a:lnTo>
                  <a:lnTo>
                    <a:pt x="9550" y="22055"/>
                  </a:lnTo>
                  <a:lnTo>
                    <a:pt x="11705" y="19032"/>
                  </a:lnTo>
                  <a:lnTo>
                    <a:pt x="13321" y="17640"/>
                  </a:lnTo>
                  <a:lnTo>
                    <a:pt x="13829" y="15455"/>
                  </a:lnTo>
                  <a:lnTo>
                    <a:pt x="14568" y="14993"/>
                  </a:lnTo>
                  <a:lnTo>
                    <a:pt x="15907" y="15163"/>
                  </a:lnTo>
                  <a:lnTo>
                    <a:pt x="18669" y="16794"/>
                  </a:lnTo>
                  <a:lnTo>
                    <a:pt x="19847" y="16871"/>
                  </a:lnTo>
                  <a:lnTo>
                    <a:pt x="21524" y="16824"/>
                  </a:lnTo>
                  <a:lnTo>
                    <a:pt x="23325" y="16701"/>
                  </a:lnTo>
                  <a:lnTo>
                    <a:pt x="24164" y="16547"/>
                  </a:lnTo>
                  <a:lnTo>
                    <a:pt x="29928" y="14955"/>
                  </a:lnTo>
                  <a:lnTo>
                    <a:pt x="31197" y="14786"/>
                  </a:lnTo>
                  <a:lnTo>
                    <a:pt x="32413" y="14986"/>
                  </a:lnTo>
                  <a:lnTo>
                    <a:pt x="33298" y="14909"/>
                  </a:lnTo>
                  <a:lnTo>
                    <a:pt x="34183" y="14178"/>
                  </a:lnTo>
                  <a:lnTo>
                    <a:pt x="34814" y="12893"/>
                  </a:lnTo>
                  <a:lnTo>
                    <a:pt x="35538" y="8770"/>
                  </a:lnTo>
                  <a:lnTo>
                    <a:pt x="35953" y="8039"/>
                  </a:lnTo>
                  <a:lnTo>
                    <a:pt x="36700" y="7455"/>
                  </a:lnTo>
                  <a:lnTo>
                    <a:pt x="37923" y="7062"/>
                  </a:lnTo>
                  <a:lnTo>
                    <a:pt x="39355" y="7093"/>
                  </a:lnTo>
                  <a:lnTo>
                    <a:pt x="41224" y="7885"/>
                  </a:lnTo>
                  <a:lnTo>
                    <a:pt x="42394" y="7916"/>
                  </a:lnTo>
                  <a:lnTo>
                    <a:pt x="43718" y="7585"/>
                  </a:lnTo>
                  <a:lnTo>
                    <a:pt x="44842" y="7016"/>
                  </a:lnTo>
                  <a:lnTo>
                    <a:pt x="45588" y="6293"/>
                  </a:lnTo>
                  <a:lnTo>
                    <a:pt x="45927" y="5424"/>
                  </a:lnTo>
                  <a:lnTo>
                    <a:pt x="45626" y="3754"/>
                  </a:lnTo>
                  <a:lnTo>
                    <a:pt x="44772" y="1662"/>
                  </a:lnTo>
                  <a:lnTo>
                    <a:pt x="45011" y="1408"/>
                  </a:lnTo>
                  <a:lnTo>
                    <a:pt x="46581" y="1869"/>
                  </a:lnTo>
                  <a:lnTo>
                    <a:pt x="48889" y="2385"/>
                  </a:lnTo>
                  <a:lnTo>
                    <a:pt x="50652" y="2269"/>
                  </a:lnTo>
                  <a:lnTo>
                    <a:pt x="51798" y="1908"/>
                  </a:lnTo>
                  <a:lnTo>
                    <a:pt x="52922" y="916"/>
                  </a:lnTo>
                  <a:lnTo>
                    <a:pt x="54338" y="0"/>
                  </a:lnTo>
                  <a:lnTo>
                    <a:pt x="55715" y="208"/>
                  </a:lnTo>
                  <a:lnTo>
                    <a:pt x="56785" y="1023"/>
                  </a:lnTo>
                  <a:lnTo>
                    <a:pt x="59332" y="2562"/>
                  </a:lnTo>
                  <a:close/>
                  <a:moveTo>
                    <a:pt x="109098" y="188790"/>
                  </a:moveTo>
                  <a:lnTo>
                    <a:pt x="109168" y="189313"/>
                  </a:lnTo>
                  <a:lnTo>
                    <a:pt x="108044" y="188913"/>
                  </a:lnTo>
                  <a:lnTo>
                    <a:pt x="107652" y="189097"/>
                  </a:lnTo>
                  <a:lnTo>
                    <a:pt x="106397" y="188951"/>
                  </a:lnTo>
                  <a:lnTo>
                    <a:pt x="105782" y="185913"/>
                  </a:lnTo>
                  <a:lnTo>
                    <a:pt x="105874" y="185197"/>
                  </a:lnTo>
                  <a:lnTo>
                    <a:pt x="106767" y="185420"/>
                  </a:lnTo>
                  <a:lnTo>
                    <a:pt x="108044" y="186928"/>
                  </a:lnTo>
                  <a:lnTo>
                    <a:pt x="108698" y="187974"/>
                  </a:lnTo>
                  <a:lnTo>
                    <a:pt x="109098" y="188790"/>
                  </a:lnTo>
                  <a:close/>
                  <a:moveTo>
                    <a:pt x="112977" y="195629"/>
                  </a:moveTo>
                  <a:lnTo>
                    <a:pt x="112623" y="197913"/>
                  </a:lnTo>
                  <a:lnTo>
                    <a:pt x="111392" y="196975"/>
                  </a:lnTo>
                  <a:lnTo>
                    <a:pt x="111684" y="195821"/>
                  </a:lnTo>
                  <a:lnTo>
                    <a:pt x="112169" y="195298"/>
                  </a:lnTo>
                  <a:lnTo>
                    <a:pt x="112977" y="195629"/>
                  </a:lnTo>
                  <a:close/>
                  <a:moveTo>
                    <a:pt x="58293" y="238847"/>
                  </a:moveTo>
                  <a:lnTo>
                    <a:pt x="58085" y="239208"/>
                  </a:lnTo>
                  <a:lnTo>
                    <a:pt x="57247" y="238516"/>
                  </a:lnTo>
                  <a:lnTo>
                    <a:pt x="56654" y="237731"/>
                  </a:lnTo>
                  <a:lnTo>
                    <a:pt x="56339" y="236731"/>
                  </a:lnTo>
                  <a:lnTo>
                    <a:pt x="57631" y="236770"/>
                  </a:lnTo>
                  <a:lnTo>
                    <a:pt x="58270" y="237693"/>
                  </a:lnTo>
                  <a:lnTo>
                    <a:pt x="58293" y="238847"/>
                  </a:lnTo>
                  <a:close/>
                  <a:moveTo>
                    <a:pt x="58216" y="241255"/>
                  </a:moveTo>
                  <a:lnTo>
                    <a:pt x="58316" y="242486"/>
                  </a:lnTo>
                  <a:lnTo>
                    <a:pt x="57847" y="243963"/>
                  </a:lnTo>
                  <a:lnTo>
                    <a:pt x="55877" y="244832"/>
                  </a:lnTo>
                  <a:lnTo>
                    <a:pt x="55200" y="243647"/>
                  </a:lnTo>
                  <a:lnTo>
                    <a:pt x="55377" y="241824"/>
                  </a:lnTo>
                  <a:lnTo>
                    <a:pt x="55676" y="241362"/>
                  </a:lnTo>
                  <a:lnTo>
                    <a:pt x="57608" y="241455"/>
                  </a:lnTo>
                  <a:lnTo>
                    <a:pt x="58216" y="241255"/>
                  </a:lnTo>
                  <a:close/>
                  <a:moveTo>
                    <a:pt x="20139" y="252878"/>
                  </a:moveTo>
                  <a:lnTo>
                    <a:pt x="18915" y="253109"/>
                  </a:lnTo>
                  <a:lnTo>
                    <a:pt x="19077" y="251925"/>
                  </a:lnTo>
                  <a:lnTo>
                    <a:pt x="19400" y="251178"/>
                  </a:lnTo>
                  <a:lnTo>
                    <a:pt x="19993" y="250978"/>
                  </a:lnTo>
                  <a:lnTo>
                    <a:pt x="20239" y="252255"/>
                  </a:lnTo>
                  <a:lnTo>
                    <a:pt x="20139" y="252878"/>
                  </a:lnTo>
                  <a:close/>
                  <a:moveTo>
                    <a:pt x="22332" y="277803"/>
                  </a:moveTo>
                  <a:lnTo>
                    <a:pt x="22101" y="279396"/>
                  </a:lnTo>
                  <a:lnTo>
                    <a:pt x="21216" y="279373"/>
                  </a:lnTo>
                  <a:lnTo>
                    <a:pt x="20316" y="280396"/>
                  </a:lnTo>
                  <a:lnTo>
                    <a:pt x="19893" y="280534"/>
                  </a:lnTo>
                  <a:lnTo>
                    <a:pt x="19162" y="277288"/>
                  </a:lnTo>
                  <a:lnTo>
                    <a:pt x="20000" y="272734"/>
                  </a:lnTo>
                  <a:lnTo>
                    <a:pt x="20455" y="272088"/>
                  </a:lnTo>
                  <a:lnTo>
                    <a:pt x="21078" y="273295"/>
                  </a:lnTo>
                  <a:lnTo>
                    <a:pt x="22886" y="273834"/>
                  </a:lnTo>
                  <a:lnTo>
                    <a:pt x="22101" y="276457"/>
                  </a:lnTo>
                  <a:lnTo>
                    <a:pt x="22332" y="277803"/>
                  </a:lnTo>
                  <a:close/>
                  <a:moveTo>
                    <a:pt x="26272" y="277111"/>
                  </a:moveTo>
                  <a:lnTo>
                    <a:pt x="26019" y="277472"/>
                  </a:lnTo>
                  <a:lnTo>
                    <a:pt x="24918" y="273326"/>
                  </a:lnTo>
                  <a:lnTo>
                    <a:pt x="26542" y="274442"/>
                  </a:lnTo>
                  <a:lnTo>
                    <a:pt x="26272" y="277111"/>
                  </a:lnTo>
                  <a:close/>
                  <a:moveTo>
                    <a:pt x="36784" y="284511"/>
                  </a:moveTo>
                  <a:lnTo>
                    <a:pt x="37346" y="287119"/>
                  </a:lnTo>
                  <a:lnTo>
                    <a:pt x="36553" y="286588"/>
                  </a:lnTo>
                  <a:lnTo>
                    <a:pt x="35900" y="285450"/>
                  </a:lnTo>
                  <a:lnTo>
                    <a:pt x="35907" y="283781"/>
                  </a:lnTo>
                  <a:lnTo>
                    <a:pt x="36069" y="283550"/>
                  </a:lnTo>
                  <a:lnTo>
                    <a:pt x="36784" y="284511"/>
                  </a:lnTo>
                  <a:close/>
                  <a:moveTo>
                    <a:pt x="49405" y="307636"/>
                  </a:moveTo>
                  <a:lnTo>
                    <a:pt x="48997" y="307767"/>
                  </a:lnTo>
                  <a:lnTo>
                    <a:pt x="48189" y="306020"/>
                  </a:lnTo>
                  <a:lnTo>
                    <a:pt x="49213" y="303490"/>
                  </a:lnTo>
                  <a:lnTo>
                    <a:pt x="50236" y="306590"/>
                  </a:lnTo>
                  <a:lnTo>
                    <a:pt x="49405" y="3076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6" name="Serbest Form 225">
              <a:extLst>
                <a:ext uri="{FF2B5EF4-FFF2-40B4-BE49-F238E27FC236}">
                  <a16:creationId xmlns:a16="http://schemas.microsoft.com/office/drawing/2014/main" id="{987B52FF-BD28-09F3-2CEB-B2891D06AD95}"/>
                </a:ext>
              </a:extLst>
            </p:cNvPr>
            <p:cNvSpPr/>
            <p:nvPr/>
          </p:nvSpPr>
          <p:spPr>
            <a:xfrm>
              <a:off x="9452535" y="5527191"/>
              <a:ext cx="167753" cy="120200"/>
            </a:xfrm>
            <a:custGeom>
              <a:avLst/>
              <a:gdLst>
                <a:gd name="csX0" fmla="*/ 77885 w 167753"/>
                <a:gd name="csY0" fmla="*/ 22571 h 120200"/>
                <a:gd name="csX1" fmla="*/ 77955 w 167753"/>
                <a:gd name="csY1" fmla="*/ 23086 h 120200"/>
                <a:gd name="csX2" fmla="*/ 77639 w 167753"/>
                <a:gd name="csY2" fmla="*/ 24017 h 120200"/>
                <a:gd name="csX3" fmla="*/ 73153 w 167753"/>
                <a:gd name="csY3" fmla="*/ 25602 h 120200"/>
                <a:gd name="csX4" fmla="*/ 71114 w 167753"/>
                <a:gd name="csY4" fmla="*/ 26940 h 120200"/>
                <a:gd name="csX5" fmla="*/ 70675 w 167753"/>
                <a:gd name="csY5" fmla="*/ 29317 h 120200"/>
                <a:gd name="csX6" fmla="*/ 70136 w 167753"/>
                <a:gd name="csY6" fmla="*/ 30002 h 120200"/>
                <a:gd name="csX7" fmla="*/ 69228 w 167753"/>
                <a:gd name="csY7" fmla="*/ 30564 h 120200"/>
                <a:gd name="csX8" fmla="*/ 68328 w 167753"/>
                <a:gd name="csY8" fmla="*/ 30694 h 120200"/>
                <a:gd name="csX9" fmla="*/ 66950 w 167753"/>
                <a:gd name="csY9" fmla="*/ 27902 h 120200"/>
                <a:gd name="csX10" fmla="*/ 65380 w 167753"/>
                <a:gd name="csY10" fmla="*/ 27325 h 120200"/>
                <a:gd name="csX11" fmla="*/ 63126 w 167753"/>
                <a:gd name="csY11" fmla="*/ 26340 h 120200"/>
                <a:gd name="csX12" fmla="*/ 58747 w 167753"/>
                <a:gd name="csY12" fmla="*/ 24432 h 120200"/>
                <a:gd name="csX13" fmla="*/ 56485 w 167753"/>
                <a:gd name="csY13" fmla="*/ 23602 h 120200"/>
                <a:gd name="csX14" fmla="*/ 52137 w 167753"/>
                <a:gd name="csY14" fmla="*/ 24848 h 120200"/>
                <a:gd name="csX15" fmla="*/ 47058 w 167753"/>
                <a:gd name="csY15" fmla="*/ 26556 h 120200"/>
                <a:gd name="csX16" fmla="*/ 46265 w 167753"/>
                <a:gd name="csY16" fmla="*/ 27594 h 120200"/>
                <a:gd name="csX17" fmla="*/ 45726 w 167753"/>
                <a:gd name="csY17" fmla="*/ 28710 h 120200"/>
                <a:gd name="csX18" fmla="*/ 45780 w 167753"/>
                <a:gd name="csY18" fmla="*/ 29556 h 120200"/>
                <a:gd name="csX19" fmla="*/ 46150 w 167753"/>
                <a:gd name="csY19" fmla="*/ 30687 h 120200"/>
                <a:gd name="csX20" fmla="*/ 45896 w 167753"/>
                <a:gd name="csY20" fmla="*/ 31548 h 120200"/>
                <a:gd name="csX21" fmla="*/ 44942 w 167753"/>
                <a:gd name="csY21" fmla="*/ 31825 h 120200"/>
                <a:gd name="csX22" fmla="*/ 43502 w 167753"/>
                <a:gd name="csY22" fmla="*/ 30779 h 120200"/>
                <a:gd name="csX23" fmla="*/ 42248 w 167753"/>
                <a:gd name="csY23" fmla="*/ 30171 h 120200"/>
                <a:gd name="csX24" fmla="*/ 41632 w 167753"/>
                <a:gd name="csY24" fmla="*/ 31602 h 120200"/>
                <a:gd name="csX25" fmla="*/ 40894 w 167753"/>
                <a:gd name="csY25" fmla="*/ 34141 h 120200"/>
                <a:gd name="csX26" fmla="*/ 40555 w 167753"/>
                <a:gd name="csY26" fmla="*/ 35987 h 120200"/>
                <a:gd name="csX27" fmla="*/ 41663 w 167753"/>
                <a:gd name="csY27" fmla="*/ 38649 h 120200"/>
                <a:gd name="csX28" fmla="*/ 42040 w 167753"/>
                <a:gd name="csY28" fmla="*/ 42580 h 120200"/>
                <a:gd name="csX29" fmla="*/ 44072 w 167753"/>
                <a:gd name="csY29" fmla="*/ 42372 h 120200"/>
                <a:gd name="csX30" fmla="*/ 45618 w 167753"/>
                <a:gd name="csY30" fmla="*/ 42380 h 120200"/>
                <a:gd name="csX31" fmla="*/ 48543 w 167753"/>
                <a:gd name="csY31" fmla="*/ 41218 h 120200"/>
                <a:gd name="csX32" fmla="*/ 50013 w 167753"/>
                <a:gd name="csY32" fmla="*/ 41187 h 120200"/>
                <a:gd name="csX33" fmla="*/ 52283 w 167753"/>
                <a:gd name="csY33" fmla="*/ 41695 h 120200"/>
                <a:gd name="csX34" fmla="*/ 56261 w 167753"/>
                <a:gd name="csY34" fmla="*/ 41795 h 120200"/>
                <a:gd name="csX35" fmla="*/ 59401 w 167753"/>
                <a:gd name="csY35" fmla="*/ 41587 h 120200"/>
                <a:gd name="csX36" fmla="*/ 60163 w 167753"/>
                <a:gd name="csY36" fmla="*/ 41672 h 120200"/>
                <a:gd name="csX37" fmla="*/ 60909 w 167753"/>
                <a:gd name="csY37" fmla="*/ 40926 h 120200"/>
                <a:gd name="csX38" fmla="*/ 61733 w 167753"/>
                <a:gd name="csY38" fmla="*/ 41187 h 120200"/>
                <a:gd name="csX39" fmla="*/ 62502 w 167753"/>
                <a:gd name="csY39" fmla="*/ 42087 h 120200"/>
                <a:gd name="csX40" fmla="*/ 65680 w 167753"/>
                <a:gd name="csY40" fmla="*/ 40995 h 120200"/>
                <a:gd name="csX41" fmla="*/ 68043 w 167753"/>
                <a:gd name="csY41" fmla="*/ 40841 h 120200"/>
                <a:gd name="csX42" fmla="*/ 69490 w 167753"/>
                <a:gd name="csY42" fmla="*/ 41164 h 120200"/>
                <a:gd name="csX43" fmla="*/ 70344 w 167753"/>
                <a:gd name="csY43" fmla="*/ 41487 h 120200"/>
                <a:gd name="csX44" fmla="*/ 71876 w 167753"/>
                <a:gd name="csY44" fmla="*/ 44087 h 120200"/>
                <a:gd name="csX45" fmla="*/ 73045 w 167753"/>
                <a:gd name="csY45" fmla="*/ 45695 h 120200"/>
                <a:gd name="csX46" fmla="*/ 74476 w 167753"/>
                <a:gd name="csY46" fmla="*/ 46211 h 120200"/>
                <a:gd name="csX47" fmla="*/ 78917 w 167753"/>
                <a:gd name="csY47" fmla="*/ 45734 h 120200"/>
                <a:gd name="csX48" fmla="*/ 80217 w 167753"/>
                <a:gd name="csY48" fmla="*/ 43464 h 120200"/>
                <a:gd name="csX49" fmla="*/ 81356 w 167753"/>
                <a:gd name="csY49" fmla="*/ 42903 h 120200"/>
                <a:gd name="csX50" fmla="*/ 83188 w 167753"/>
                <a:gd name="csY50" fmla="*/ 42734 h 120200"/>
                <a:gd name="csX51" fmla="*/ 84696 w 167753"/>
                <a:gd name="csY51" fmla="*/ 42295 h 120200"/>
                <a:gd name="csX52" fmla="*/ 85896 w 167753"/>
                <a:gd name="csY52" fmla="*/ 41364 h 120200"/>
                <a:gd name="csX53" fmla="*/ 87536 w 167753"/>
                <a:gd name="csY53" fmla="*/ 40549 h 120200"/>
                <a:gd name="csX54" fmla="*/ 88967 w 167753"/>
                <a:gd name="csY54" fmla="*/ 40387 h 120200"/>
                <a:gd name="csX55" fmla="*/ 89675 w 167753"/>
                <a:gd name="csY55" fmla="*/ 40987 h 120200"/>
                <a:gd name="csX56" fmla="*/ 89983 w 167753"/>
                <a:gd name="csY56" fmla="*/ 41780 h 120200"/>
                <a:gd name="csX57" fmla="*/ 89737 w 167753"/>
                <a:gd name="csY57" fmla="*/ 42803 h 120200"/>
                <a:gd name="csX58" fmla="*/ 89683 w 167753"/>
                <a:gd name="csY58" fmla="*/ 43872 h 120200"/>
                <a:gd name="csX59" fmla="*/ 90606 w 167753"/>
                <a:gd name="csY59" fmla="*/ 44588 h 120200"/>
                <a:gd name="csX60" fmla="*/ 93330 w 167753"/>
                <a:gd name="csY60" fmla="*/ 44757 h 120200"/>
                <a:gd name="csX61" fmla="*/ 94615 w 167753"/>
                <a:gd name="csY61" fmla="*/ 45426 h 120200"/>
                <a:gd name="csX62" fmla="*/ 94692 w 167753"/>
                <a:gd name="csY62" fmla="*/ 46688 h 120200"/>
                <a:gd name="csX63" fmla="*/ 94485 w 167753"/>
                <a:gd name="csY63" fmla="*/ 48665 h 120200"/>
                <a:gd name="csX64" fmla="*/ 95624 w 167753"/>
                <a:gd name="csY64" fmla="*/ 49465 h 120200"/>
                <a:gd name="csX65" fmla="*/ 96216 w 167753"/>
                <a:gd name="csY65" fmla="*/ 49534 h 120200"/>
                <a:gd name="csX66" fmla="*/ 100210 w 167753"/>
                <a:gd name="csY66" fmla="*/ 47442 h 120200"/>
                <a:gd name="csX67" fmla="*/ 101334 w 167753"/>
                <a:gd name="csY67" fmla="*/ 47411 h 120200"/>
                <a:gd name="csX68" fmla="*/ 102226 w 167753"/>
                <a:gd name="csY68" fmla="*/ 48565 h 120200"/>
                <a:gd name="csX69" fmla="*/ 103588 w 167753"/>
                <a:gd name="csY69" fmla="*/ 49949 h 120200"/>
                <a:gd name="csX70" fmla="*/ 105374 w 167753"/>
                <a:gd name="csY70" fmla="*/ 51426 h 120200"/>
                <a:gd name="csX71" fmla="*/ 105805 w 167753"/>
                <a:gd name="csY71" fmla="*/ 51196 h 120200"/>
                <a:gd name="csX72" fmla="*/ 106605 w 167753"/>
                <a:gd name="csY72" fmla="*/ 49588 h 120200"/>
                <a:gd name="csX73" fmla="*/ 108129 w 167753"/>
                <a:gd name="csY73" fmla="*/ 47834 h 120200"/>
                <a:gd name="csX74" fmla="*/ 110991 w 167753"/>
                <a:gd name="csY74" fmla="*/ 47257 h 120200"/>
                <a:gd name="csX75" fmla="*/ 112569 w 167753"/>
                <a:gd name="csY75" fmla="*/ 46711 h 120200"/>
                <a:gd name="csX76" fmla="*/ 114224 w 167753"/>
                <a:gd name="csY76" fmla="*/ 46464 h 120200"/>
                <a:gd name="csX77" fmla="*/ 119241 w 167753"/>
                <a:gd name="csY77" fmla="*/ 47172 h 120200"/>
                <a:gd name="csX78" fmla="*/ 120903 w 167753"/>
                <a:gd name="csY78" fmla="*/ 47265 h 120200"/>
                <a:gd name="csX79" fmla="*/ 124358 w 167753"/>
                <a:gd name="csY79" fmla="*/ 47126 h 120200"/>
                <a:gd name="csX80" fmla="*/ 127075 w 167753"/>
                <a:gd name="csY80" fmla="*/ 46772 h 120200"/>
                <a:gd name="csX81" fmla="*/ 129260 w 167753"/>
                <a:gd name="csY81" fmla="*/ 45718 h 120200"/>
                <a:gd name="csX82" fmla="*/ 130368 w 167753"/>
                <a:gd name="csY82" fmla="*/ 44872 h 120200"/>
                <a:gd name="csX83" fmla="*/ 132162 w 167753"/>
                <a:gd name="csY83" fmla="*/ 44380 h 120200"/>
                <a:gd name="csX84" fmla="*/ 134432 w 167753"/>
                <a:gd name="csY84" fmla="*/ 44464 h 120200"/>
                <a:gd name="csX85" fmla="*/ 135640 w 167753"/>
                <a:gd name="csY85" fmla="*/ 44711 h 120200"/>
                <a:gd name="csX86" fmla="*/ 135748 w 167753"/>
                <a:gd name="csY86" fmla="*/ 46157 h 120200"/>
                <a:gd name="csX87" fmla="*/ 135463 w 167753"/>
                <a:gd name="csY87" fmla="*/ 48903 h 120200"/>
                <a:gd name="csX88" fmla="*/ 135117 w 167753"/>
                <a:gd name="csY88" fmla="*/ 50811 h 120200"/>
                <a:gd name="csX89" fmla="*/ 136910 w 167753"/>
                <a:gd name="csY89" fmla="*/ 54265 h 120200"/>
                <a:gd name="csX90" fmla="*/ 138056 w 167753"/>
                <a:gd name="csY90" fmla="*/ 55927 h 120200"/>
                <a:gd name="csX91" fmla="*/ 139180 w 167753"/>
                <a:gd name="csY91" fmla="*/ 57104 h 120200"/>
                <a:gd name="csX92" fmla="*/ 139387 w 167753"/>
                <a:gd name="csY92" fmla="*/ 58035 h 120200"/>
                <a:gd name="csX93" fmla="*/ 139157 w 167753"/>
                <a:gd name="csY93" fmla="*/ 58789 h 120200"/>
                <a:gd name="csX94" fmla="*/ 137764 w 167753"/>
                <a:gd name="csY94" fmla="*/ 59527 h 120200"/>
                <a:gd name="csX95" fmla="*/ 137263 w 167753"/>
                <a:gd name="csY95" fmla="*/ 60312 h 120200"/>
                <a:gd name="csX96" fmla="*/ 137033 w 167753"/>
                <a:gd name="csY96" fmla="*/ 61196 h 120200"/>
                <a:gd name="csX97" fmla="*/ 137487 w 167753"/>
                <a:gd name="csY97" fmla="*/ 62219 h 120200"/>
                <a:gd name="csX98" fmla="*/ 138287 w 167753"/>
                <a:gd name="csY98" fmla="*/ 65481 h 120200"/>
                <a:gd name="csX99" fmla="*/ 139318 w 167753"/>
                <a:gd name="csY99" fmla="*/ 68012 h 120200"/>
                <a:gd name="csX100" fmla="*/ 140773 w 167753"/>
                <a:gd name="csY100" fmla="*/ 69228 h 120200"/>
                <a:gd name="csX101" fmla="*/ 142951 w 167753"/>
                <a:gd name="csY101" fmla="*/ 70028 h 120200"/>
                <a:gd name="csX102" fmla="*/ 144144 w 167753"/>
                <a:gd name="csY102" fmla="*/ 69858 h 120200"/>
                <a:gd name="csX103" fmla="*/ 144997 w 167753"/>
                <a:gd name="csY103" fmla="*/ 67966 h 120200"/>
                <a:gd name="csX104" fmla="*/ 146429 w 167753"/>
                <a:gd name="csY104" fmla="*/ 66520 h 120200"/>
                <a:gd name="csX105" fmla="*/ 147637 w 167753"/>
                <a:gd name="csY105" fmla="*/ 66620 h 120200"/>
                <a:gd name="csX106" fmla="*/ 149584 w 167753"/>
                <a:gd name="csY106" fmla="*/ 66558 h 120200"/>
                <a:gd name="csX107" fmla="*/ 154694 w 167753"/>
                <a:gd name="csY107" fmla="*/ 68197 h 120200"/>
                <a:gd name="csX108" fmla="*/ 159681 w 167753"/>
                <a:gd name="csY108" fmla="*/ 70674 h 120200"/>
                <a:gd name="csX109" fmla="*/ 161127 w 167753"/>
                <a:gd name="csY109" fmla="*/ 72043 h 120200"/>
                <a:gd name="csX110" fmla="*/ 161635 w 167753"/>
                <a:gd name="csY110" fmla="*/ 73582 h 120200"/>
                <a:gd name="csX111" fmla="*/ 160258 w 167753"/>
                <a:gd name="csY111" fmla="*/ 77136 h 120200"/>
                <a:gd name="csX112" fmla="*/ 160319 w 167753"/>
                <a:gd name="csY112" fmla="*/ 79397 h 120200"/>
                <a:gd name="csX113" fmla="*/ 160635 w 167753"/>
                <a:gd name="csY113" fmla="*/ 81813 h 120200"/>
                <a:gd name="csX114" fmla="*/ 161773 w 167753"/>
                <a:gd name="csY114" fmla="*/ 83598 h 120200"/>
                <a:gd name="csX115" fmla="*/ 162820 w 167753"/>
                <a:gd name="csY115" fmla="*/ 86659 h 120200"/>
                <a:gd name="csX116" fmla="*/ 163020 w 167753"/>
                <a:gd name="csY116" fmla="*/ 89191 h 120200"/>
                <a:gd name="csX117" fmla="*/ 163474 w 167753"/>
                <a:gd name="csY117" fmla="*/ 89944 h 120200"/>
                <a:gd name="csX118" fmla="*/ 163844 w 167753"/>
                <a:gd name="csY118" fmla="*/ 90829 h 120200"/>
                <a:gd name="csX119" fmla="*/ 163290 w 167753"/>
                <a:gd name="csY119" fmla="*/ 93145 h 120200"/>
                <a:gd name="csX120" fmla="*/ 162897 w 167753"/>
                <a:gd name="csY120" fmla="*/ 95475 h 120200"/>
                <a:gd name="csX121" fmla="*/ 163367 w 167753"/>
                <a:gd name="csY121" fmla="*/ 96253 h 120200"/>
                <a:gd name="csX122" fmla="*/ 164890 w 167753"/>
                <a:gd name="csY122" fmla="*/ 97399 h 120200"/>
                <a:gd name="csX123" fmla="*/ 167291 w 167753"/>
                <a:gd name="csY123" fmla="*/ 99545 h 120200"/>
                <a:gd name="csX124" fmla="*/ 167753 w 167753"/>
                <a:gd name="csY124" fmla="*/ 101314 h 120200"/>
                <a:gd name="csX125" fmla="*/ 166899 w 167753"/>
                <a:gd name="csY125" fmla="*/ 102437 h 120200"/>
                <a:gd name="csX126" fmla="*/ 165375 w 167753"/>
                <a:gd name="csY126" fmla="*/ 103807 h 120200"/>
                <a:gd name="csX127" fmla="*/ 163421 w 167753"/>
                <a:gd name="csY127" fmla="*/ 104984 h 120200"/>
                <a:gd name="csX128" fmla="*/ 162843 w 167753"/>
                <a:gd name="csY128" fmla="*/ 105476 h 120200"/>
                <a:gd name="csX129" fmla="*/ 162497 w 167753"/>
                <a:gd name="csY129" fmla="*/ 105199 h 120200"/>
                <a:gd name="csX130" fmla="*/ 161527 w 167753"/>
                <a:gd name="csY130" fmla="*/ 104007 h 120200"/>
                <a:gd name="csX131" fmla="*/ 159373 w 167753"/>
                <a:gd name="csY131" fmla="*/ 102084 h 120200"/>
                <a:gd name="csX132" fmla="*/ 157841 w 167753"/>
                <a:gd name="csY132" fmla="*/ 101068 h 120200"/>
                <a:gd name="csX133" fmla="*/ 154917 w 167753"/>
                <a:gd name="csY133" fmla="*/ 101391 h 120200"/>
                <a:gd name="csX134" fmla="*/ 153201 w 167753"/>
                <a:gd name="csY134" fmla="*/ 101038 h 120200"/>
                <a:gd name="csX135" fmla="*/ 151131 w 167753"/>
                <a:gd name="csY135" fmla="*/ 100407 h 120200"/>
                <a:gd name="csX136" fmla="*/ 149199 w 167753"/>
                <a:gd name="csY136" fmla="*/ 100499 h 120200"/>
                <a:gd name="csX137" fmla="*/ 147983 w 167753"/>
                <a:gd name="csY137" fmla="*/ 101661 h 120200"/>
                <a:gd name="csX138" fmla="*/ 147198 w 167753"/>
                <a:gd name="csY138" fmla="*/ 102822 h 120200"/>
                <a:gd name="csX139" fmla="*/ 145267 w 167753"/>
                <a:gd name="csY139" fmla="*/ 103176 h 120200"/>
                <a:gd name="csX140" fmla="*/ 142489 w 167753"/>
                <a:gd name="csY140" fmla="*/ 104068 h 120200"/>
                <a:gd name="csX141" fmla="*/ 138179 w 167753"/>
                <a:gd name="csY141" fmla="*/ 105461 h 120200"/>
                <a:gd name="csX142" fmla="*/ 136101 w 167753"/>
                <a:gd name="csY142" fmla="*/ 105253 h 120200"/>
                <a:gd name="csX143" fmla="*/ 135540 w 167753"/>
                <a:gd name="csY143" fmla="*/ 104653 h 120200"/>
                <a:gd name="csX144" fmla="*/ 136009 w 167753"/>
                <a:gd name="csY144" fmla="*/ 103853 h 120200"/>
                <a:gd name="csX145" fmla="*/ 137479 w 167753"/>
                <a:gd name="csY145" fmla="*/ 102814 h 120200"/>
                <a:gd name="csX146" fmla="*/ 137841 w 167753"/>
                <a:gd name="csY146" fmla="*/ 101561 h 120200"/>
                <a:gd name="csX147" fmla="*/ 137556 w 167753"/>
                <a:gd name="csY147" fmla="*/ 100399 h 120200"/>
                <a:gd name="csX148" fmla="*/ 136178 w 167753"/>
                <a:gd name="csY148" fmla="*/ 100083 h 120200"/>
                <a:gd name="csX149" fmla="*/ 135655 w 167753"/>
                <a:gd name="csY149" fmla="*/ 99899 h 120200"/>
                <a:gd name="csX150" fmla="*/ 135047 w 167753"/>
                <a:gd name="csY150" fmla="*/ 99660 h 120200"/>
                <a:gd name="csX151" fmla="*/ 132385 w 167753"/>
                <a:gd name="csY151" fmla="*/ 98968 h 120200"/>
                <a:gd name="csX152" fmla="*/ 130261 w 167753"/>
                <a:gd name="csY152" fmla="*/ 99222 h 120200"/>
                <a:gd name="csX153" fmla="*/ 126559 w 167753"/>
                <a:gd name="csY153" fmla="*/ 100676 h 120200"/>
                <a:gd name="csX154" fmla="*/ 119741 w 167753"/>
                <a:gd name="csY154" fmla="*/ 104491 h 120200"/>
                <a:gd name="csX155" fmla="*/ 116748 w 167753"/>
                <a:gd name="csY155" fmla="*/ 107053 h 120200"/>
                <a:gd name="csX156" fmla="*/ 114593 w 167753"/>
                <a:gd name="csY156" fmla="*/ 110923 h 120200"/>
                <a:gd name="csX157" fmla="*/ 108144 w 167753"/>
                <a:gd name="csY157" fmla="*/ 112169 h 120200"/>
                <a:gd name="csX158" fmla="*/ 103711 w 167753"/>
                <a:gd name="csY158" fmla="*/ 114384 h 120200"/>
                <a:gd name="csX159" fmla="*/ 99140 w 167753"/>
                <a:gd name="csY159" fmla="*/ 117985 h 120200"/>
                <a:gd name="csX160" fmla="*/ 96116 w 167753"/>
                <a:gd name="csY160" fmla="*/ 119923 h 120200"/>
                <a:gd name="csX161" fmla="*/ 94646 w 167753"/>
                <a:gd name="csY161" fmla="*/ 120200 h 120200"/>
                <a:gd name="csX162" fmla="*/ 93177 w 167753"/>
                <a:gd name="csY162" fmla="*/ 119854 h 120200"/>
                <a:gd name="csX163" fmla="*/ 91707 w 167753"/>
                <a:gd name="csY163" fmla="*/ 118892 h 120200"/>
                <a:gd name="csX164" fmla="*/ 90267 w 167753"/>
                <a:gd name="csY164" fmla="*/ 115877 h 120200"/>
                <a:gd name="csX165" fmla="*/ 88990 w 167753"/>
                <a:gd name="csY165" fmla="*/ 111307 h 120200"/>
                <a:gd name="csX166" fmla="*/ 88151 w 167753"/>
                <a:gd name="csY166" fmla="*/ 108276 h 120200"/>
                <a:gd name="csX167" fmla="*/ 88629 w 167753"/>
                <a:gd name="csY167" fmla="*/ 104384 h 120200"/>
                <a:gd name="csX168" fmla="*/ 89167 w 167753"/>
                <a:gd name="csY168" fmla="*/ 99945 h 120200"/>
                <a:gd name="csX169" fmla="*/ 89714 w 167753"/>
                <a:gd name="csY169" fmla="*/ 95422 h 120200"/>
                <a:gd name="csX170" fmla="*/ 90599 w 167753"/>
                <a:gd name="csY170" fmla="*/ 90183 h 120200"/>
                <a:gd name="csX171" fmla="*/ 91337 w 167753"/>
                <a:gd name="csY171" fmla="*/ 88313 h 120200"/>
                <a:gd name="csX172" fmla="*/ 91376 w 167753"/>
                <a:gd name="csY172" fmla="*/ 87067 h 120200"/>
                <a:gd name="csX173" fmla="*/ 90722 w 167753"/>
                <a:gd name="csY173" fmla="*/ 86436 h 120200"/>
                <a:gd name="csX174" fmla="*/ 89336 w 167753"/>
                <a:gd name="csY174" fmla="*/ 86467 h 120200"/>
                <a:gd name="csX175" fmla="*/ 87220 w 167753"/>
                <a:gd name="csY175" fmla="*/ 87167 h 120200"/>
                <a:gd name="csX176" fmla="*/ 85719 w 167753"/>
                <a:gd name="csY176" fmla="*/ 87290 h 120200"/>
                <a:gd name="csX177" fmla="*/ 84827 w 167753"/>
                <a:gd name="csY177" fmla="*/ 86837 h 120200"/>
                <a:gd name="csX178" fmla="*/ 84919 w 167753"/>
                <a:gd name="csY178" fmla="*/ 84398 h 120200"/>
                <a:gd name="csX179" fmla="*/ 85997 w 167753"/>
                <a:gd name="csY179" fmla="*/ 79959 h 120200"/>
                <a:gd name="csX180" fmla="*/ 84342 w 167753"/>
                <a:gd name="csY180" fmla="*/ 76220 h 120200"/>
                <a:gd name="csX181" fmla="*/ 79940 w 167753"/>
                <a:gd name="csY181" fmla="*/ 73174 h 120200"/>
                <a:gd name="csX182" fmla="*/ 76200 w 167753"/>
                <a:gd name="csY182" fmla="*/ 72112 h 120200"/>
                <a:gd name="csX183" fmla="*/ 73114 w 167753"/>
                <a:gd name="csY183" fmla="*/ 73043 h 120200"/>
                <a:gd name="csX184" fmla="*/ 70521 w 167753"/>
                <a:gd name="csY184" fmla="*/ 75459 h 120200"/>
                <a:gd name="csX185" fmla="*/ 68428 w 167753"/>
                <a:gd name="csY185" fmla="*/ 79359 h 120200"/>
                <a:gd name="csX186" fmla="*/ 66250 w 167753"/>
                <a:gd name="csY186" fmla="*/ 82544 h 120200"/>
                <a:gd name="csX187" fmla="*/ 63995 w 167753"/>
                <a:gd name="csY187" fmla="*/ 85013 h 120200"/>
                <a:gd name="csX188" fmla="*/ 62379 w 167753"/>
                <a:gd name="csY188" fmla="*/ 86206 h 120200"/>
                <a:gd name="csX189" fmla="*/ 61864 w 167753"/>
                <a:gd name="csY189" fmla="*/ 86667 h 120200"/>
                <a:gd name="csX190" fmla="*/ 61541 w 167753"/>
                <a:gd name="csY190" fmla="*/ 87713 h 120200"/>
                <a:gd name="csX191" fmla="*/ 62733 w 167753"/>
                <a:gd name="csY191" fmla="*/ 90998 h 120200"/>
                <a:gd name="csX192" fmla="*/ 62657 w 167753"/>
                <a:gd name="csY192" fmla="*/ 93745 h 120200"/>
                <a:gd name="csX193" fmla="*/ 61302 w 167753"/>
                <a:gd name="csY193" fmla="*/ 95968 h 120200"/>
                <a:gd name="csX194" fmla="*/ 59817 w 167753"/>
                <a:gd name="csY194" fmla="*/ 97022 h 120200"/>
                <a:gd name="csX195" fmla="*/ 58193 w 167753"/>
                <a:gd name="csY195" fmla="*/ 96922 h 120200"/>
                <a:gd name="csX196" fmla="*/ 56900 w 167753"/>
                <a:gd name="csY196" fmla="*/ 96406 h 120200"/>
                <a:gd name="csX197" fmla="*/ 55946 w 167753"/>
                <a:gd name="csY197" fmla="*/ 95475 h 120200"/>
                <a:gd name="csX198" fmla="*/ 53360 w 167753"/>
                <a:gd name="csY198" fmla="*/ 95222 h 120200"/>
                <a:gd name="csX199" fmla="*/ 49143 w 167753"/>
                <a:gd name="csY199" fmla="*/ 95645 h 120200"/>
                <a:gd name="csX200" fmla="*/ 46257 w 167753"/>
                <a:gd name="csY200" fmla="*/ 96753 h 120200"/>
                <a:gd name="csX201" fmla="*/ 44703 w 167753"/>
                <a:gd name="csY201" fmla="*/ 98553 h 120200"/>
                <a:gd name="csX202" fmla="*/ 44249 w 167753"/>
                <a:gd name="csY202" fmla="*/ 100922 h 120200"/>
                <a:gd name="csX203" fmla="*/ 44903 w 167753"/>
                <a:gd name="csY203" fmla="*/ 103853 h 120200"/>
                <a:gd name="csX204" fmla="*/ 44580 w 167753"/>
                <a:gd name="csY204" fmla="*/ 106099 h 120200"/>
                <a:gd name="csX205" fmla="*/ 43264 w 167753"/>
                <a:gd name="csY205" fmla="*/ 107661 h 120200"/>
                <a:gd name="csX206" fmla="*/ 42186 w 167753"/>
                <a:gd name="csY206" fmla="*/ 108553 h 120200"/>
                <a:gd name="csX207" fmla="*/ 41348 w 167753"/>
                <a:gd name="csY207" fmla="*/ 108784 h 120200"/>
                <a:gd name="csX208" fmla="*/ 39516 w 167753"/>
                <a:gd name="csY208" fmla="*/ 107438 h 120200"/>
                <a:gd name="csX209" fmla="*/ 36707 w 167753"/>
                <a:gd name="csY209" fmla="*/ 104515 h 120200"/>
                <a:gd name="csX210" fmla="*/ 34776 w 167753"/>
                <a:gd name="csY210" fmla="*/ 102930 h 120200"/>
                <a:gd name="csX211" fmla="*/ 33722 w 167753"/>
                <a:gd name="csY211" fmla="*/ 102691 h 120200"/>
                <a:gd name="csX212" fmla="*/ 33152 w 167753"/>
                <a:gd name="csY212" fmla="*/ 102853 h 120200"/>
                <a:gd name="csX213" fmla="*/ 32506 w 167753"/>
                <a:gd name="csY213" fmla="*/ 103161 h 120200"/>
                <a:gd name="csX214" fmla="*/ 32136 w 167753"/>
                <a:gd name="csY214" fmla="*/ 103538 h 120200"/>
                <a:gd name="csX215" fmla="*/ 31821 w 167753"/>
                <a:gd name="csY215" fmla="*/ 104407 h 120200"/>
                <a:gd name="csX216" fmla="*/ 30920 w 167753"/>
                <a:gd name="csY216" fmla="*/ 104753 h 120200"/>
                <a:gd name="csX217" fmla="*/ 29651 w 167753"/>
                <a:gd name="csY217" fmla="*/ 104476 h 120200"/>
                <a:gd name="csX218" fmla="*/ 28489 w 167753"/>
                <a:gd name="csY218" fmla="*/ 104738 h 120200"/>
                <a:gd name="csX219" fmla="*/ 27788 w 167753"/>
                <a:gd name="csY219" fmla="*/ 105653 h 120200"/>
                <a:gd name="csX220" fmla="*/ 25834 w 167753"/>
                <a:gd name="csY220" fmla="*/ 106761 h 120200"/>
                <a:gd name="csX221" fmla="*/ 22386 w 167753"/>
                <a:gd name="csY221" fmla="*/ 108000 h 120200"/>
                <a:gd name="csX222" fmla="*/ 20501 w 167753"/>
                <a:gd name="csY222" fmla="*/ 109323 h 120200"/>
                <a:gd name="csX223" fmla="*/ 20185 w 167753"/>
                <a:gd name="csY223" fmla="*/ 110730 h 120200"/>
                <a:gd name="csX224" fmla="*/ 19677 w 167753"/>
                <a:gd name="csY224" fmla="*/ 111361 h 120200"/>
                <a:gd name="csX225" fmla="*/ 18615 w 167753"/>
                <a:gd name="csY225" fmla="*/ 111130 h 120200"/>
                <a:gd name="csX226" fmla="*/ 15506 w 167753"/>
                <a:gd name="csY226" fmla="*/ 113061 h 120200"/>
                <a:gd name="csX227" fmla="*/ 13128 w 167753"/>
                <a:gd name="csY227" fmla="*/ 112461 h 120200"/>
                <a:gd name="csX228" fmla="*/ 10458 w 167753"/>
                <a:gd name="csY228" fmla="*/ 109976 h 120200"/>
                <a:gd name="csX229" fmla="*/ 8981 w 167753"/>
                <a:gd name="csY229" fmla="*/ 107930 h 120200"/>
                <a:gd name="csX230" fmla="*/ 8826 w 167753"/>
                <a:gd name="csY230" fmla="*/ 107069 h 120200"/>
                <a:gd name="csX231" fmla="*/ 9665 w 167753"/>
                <a:gd name="csY231" fmla="*/ 105107 h 120200"/>
                <a:gd name="csX232" fmla="*/ 10019 w 167753"/>
                <a:gd name="csY232" fmla="*/ 98560 h 120200"/>
                <a:gd name="csX233" fmla="*/ 11089 w 167753"/>
                <a:gd name="csY233" fmla="*/ 96291 h 120200"/>
                <a:gd name="csX234" fmla="*/ 14267 w 167753"/>
                <a:gd name="csY234" fmla="*/ 92214 h 120200"/>
                <a:gd name="csX235" fmla="*/ 15922 w 167753"/>
                <a:gd name="csY235" fmla="*/ 89098 h 120200"/>
                <a:gd name="csX236" fmla="*/ 17792 w 167753"/>
                <a:gd name="csY236" fmla="*/ 86559 h 120200"/>
                <a:gd name="csX237" fmla="*/ 19139 w 167753"/>
                <a:gd name="csY237" fmla="*/ 85713 h 120200"/>
                <a:gd name="csX238" fmla="*/ 20385 w 167753"/>
                <a:gd name="csY238" fmla="*/ 83713 h 120200"/>
                <a:gd name="csX239" fmla="*/ 21401 w 167753"/>
                <a:gd name="csY239" fmla="*/ 81421 h 120200"/>
                <a:gd name="csX240" fmla="*/ 21686 w 167753"/>
                <a:gd name="csY240" fmla="*/ 79975 h 120200"/>
                <a:gd name="csX241" fmla="*/ 21594 w 167753"/>
                <a:gd name="csY241" fmla="*/ 78844 h 120200"/>
                <a:gd name="csX242" fmla="*/ 21224 w 167753"/>
                <a:gd name="csY242" fmla="*/ 78113 h 120200"/>
                <a:gd name="csX243" fmla="*/ 19462 w 167753"/>
                <a:gd name="csY243" fmla="*/ 76559 h 120200"/>
                <a:gd name="csX244" fmla="*/ 17146 w 167753"/>
                <a:gd name="csY244" fmla="*/ 74136 h 120200"/>
                <a:gd name="csX245" fmla="*/ 15914 w 167753"/>
                <a:gd name="csY245" fmla="*/ 71651 h 120200"/>
                <a:gd name="csX246" fmla="*/ 15245 w 167753"/>
                <a:gd name="csY246" fmla="*/ 68481 h 120200"/>
                <a:gd name="csX247" fmla="*/ 15068 w 167753"/>
                <a:gd name="csY247" fmla="*/ 66266 h 120200"/>
                <a:gd name="csX248" fmla="*/ 17238 w 167753"/>
                <a:gd name="csY248" fmla="*/ 60165 h 120200"/>
                <a:gd name="csX249" fmla="*/ 16892 w 167753"/>
                <a:gd name="csY249" fmla="*/ 59142 h 120200"/>
                <a:gd name="csX250" fmla="*/ 16268 w 167753"/>
                <a:gd name="csY250" fmla="*/ 58196 h 120200"/>
                <a:gd name="csX251" fmla="*/ 14991 w 167753"/>
                <a:gd name="csY251" fmla="*/ 57596 h 120200"/>
                <a:gd name="csX252" fmla="*/ 13167 w 167753"/>
                <a:gd name="csY252" fmla="*/ 57342 h 120200"/>
                <a:gd name="csX253" fmla="*/ 11351 w 167753"/>
                <a:gd name="csY253" fmla="*/ 57619 h 120200"/>
                <a:gd name="csX254" fmla="*/ 9035 w 167753"/>
                <a:gd name="csY254" fmla="*/ 57642 h 120200"/>
                <a:gd name="csX255" fmla="*/ 7434 w 167753"/>
                <a:gd name="csY255" fmla="*/ 57296 h 120200"/>
                <a:gd name="csX256" fmla="*/ 7049 w 167753"/>
                <a:gd name="csY256" fmla="*/ 56911 h 120200"/>
                <a:gd name="csX257" fmla="*/ 6849 w 167753"/>
                <a:gd name="csY257" fmla="*/ 54127 h 120200"/>
                <a:gd name="csX258" fmla="*/ 6441 w 167753"/>
                <a:gd name="csY258" fmla="*/ 53519 h 120200"/>
                <a:gd name="csX259" fmla="*/ 5756 w 167753"/>
                <a:gd name="csY259" fmla="*/ 52988 h 120200"/>
                <a:gd name="csX260" fmla="*/ 1085 w 167753"/>
                <a:gd name="csY260" fmla="*/ 51703 h 120200"/>
                <a:gd name="csX261" fmla="*/ 169 w 167753"/>
                <a:gd name="csY261" fmla="*/ 51149 h 120200"/>
                <a:gd name="csX262" fmla="*/ 0 w 167753"/>
                <a:gd name="csY262" fmla="*/ 50442 h 120200"/>
                <a:gd name="csX263" fmla="*/ 1655 w 167753"/>
                <a:gd name="csY263" fmla="*/ 44226 h 120200"/>
                <a:gd name="csX264" fmla="*/ 2370 w 167753"/>
                <a:gd name="csY264" fmla="*/ 43757 h 120200"/>
                <a:gd name="csX265" fmla="*/ 3070 w 167753"/>
                <a:gd name="csY265" fmla="*/ 42741 h 120200"/>
                <a:gd name="csX266" fmla="*/ 4171 w 167753"/>
                <a:gd name="csY266" fmla="*/ 41656 h 120200"/>
                <a:gd name="csX267" fmla="*/ 7980 w 167753"/>
                <a:gd name="csY267" fmla="*/ 39880 h 120200"/>
                <a:gd name="csX268" fmla="*/ 12074 w 167753"/>
                <a:gd name="csY268" fmla="*/ 40649 h 120200"/>
                <a:gd name="csX269" fmla="*/ 15714 w 167753"/>
                <a:gd name="csY269" fmla="*/ 41472 h 120200"/>
                <a:gd name="csX270" fmla="*/ 19346 w 167753"/>
                <a:gd name="csY270" fmla="*/ 41918 h 120200"/>
                <a:gd name="csX271" fmla="*/ 20601 w 167753"/>
                <a:gd name="csY271" fmla="*/ 42218 h 120200"/>
                <a:gd name="csX272" fmla="*/ 22671 w 167753"/>
                <a:gd name="csY272" fmla="*/ 42464 h 120200"/>
                <a:gd name="csX273" fmla="*/ 24064 w 167753"/>
                <a:gd name="csY273" fmla="*/ 42249 h 120200"/>
                <a:gd name="csX274" fmla="*/ 25010 w 167753"/>
                <a:gd name="csY274" fmla="*/ 41518 h 120200"/>
                <a:gd name="csX275" fmla="*/ 26718 w 167753"/>
                <a:gd name="csY275" fmla="*/ 39502 h 120200"/>
                <a:gd name="csX276" fmla="*/ 27242 w 167753"/>
                <a:gd name="csY276" fmla="*/ 36472 h 120200"/>
                <a:gd name="csX277" fmla="*/ 27857 w 167753"/>
                <a:gd name="csY277" fmla="*/ 33795 h 120200"/>
                <a:gd name="csX278" fmla="*/ 28896 w 167753"/>
                <a:gd name="csY278" fmla="*/ 33587 h 120200"/>
                <a:gd name="csX279" fmla="*/ 29943 w 167753"/>
                <a:gd name="csY279" fmla="*/ 33871 h 120200"/>
                <a:gd name="csX280" fmla="*/ 30436 w 167753"/>
                <a:gd name="csY280" fmla="*/ 33333 h 120200"/>
                <a:gd name="csX281" fmla="*/ 30643 w 167753"/>
                <a:gd name="csY281" fmla="*/ 32594 h 120200"/>
                <a:gd name="csX282" fmla="*/ 30851 w 167753"/>
                <a:gd name="csY282" fmla="*/ 31964 h 120200"/>
                <a:gd name="csX283" fmla="*/ 31282 w 167753"/>
                <a:gd name="csY283" fmla="*/ 31825 h 120200"/>
                <a:gd name="csX284" fmla="*/ 32036 w 167753"/>
                <a:gd name="csY284" fmla="*/ 32517 h 120200"/>
                <a:gd name="csX285" fmla="*/ 32467 w 167753"/>
                <a:gd name="csY285" fmla="*/ 32333 h 120200"/>
                <a:gd name="csX286" fmla="*/ 32821 w 167753"/>
                <a:gd name="csY286" fmla="*/ 31864 h 120200"/>
                <a:gd name="csX287" fmla="*/ 32713 w 167753"/>
                <a:gd name="csY287" fmla="*/ 31310 h 120200"/>
                <a:gd name="csX288" fmla="*/ 31867 w 167753"/>
                <a:gd name="csY288" fmla="*/ 30371 h 120200"/>
                <a:gd name="csX289" fmla="*/ 31105 w 167753"/>
                <a:gd name="csY289" fmla="*/ 28902 h 120200"/>
                <a:gd name="csX290" fmla="*/ 31182 w 167753"/>
                <a:gd name="csY290" fmla="*/ 28394 h 120200"/>
                <a:gd name="csX291" fmla="*/ 31436 w 167753"/>
                <a:gd name="csY291" fmla="*/ 27863 h 120200"/>
                <a:gd name="csX292" fmla="*/ 33675 w 167753"/>
                <a:gd name="csY292" fmla="*/ 27363 h 120200"/>
                <a:gd name="csX293" fmla="*/ 34699 w 167753"/>
                <a:gd name="csY293" fmla="*/ 27271 h 120200"/>
                <a:gd name="csX294" fmla="*/ 35053 w 167753"/>
                <a:gd name="csY294" fmla="*/ 26748 h 120200"/>
                <a:gd name="csX295" fmla="*/ 34922 w 167753"/>
                <a:gd name="csY295" fmla="*/ 25917 h 120200"/>
                <a:gd name="csX296" fmla="*/ 34075 w 167753"/>
                <a:gd name="csY296" fmla="*/ 25448 h 120200"/>
                <a:gd name="csX297" fmla="*/ 31013 w 167753"/>
                <a:gd name="csY297" fmla="*/ 25702 h 120200"/>
                <a:gd name="csX298" fmla="*/ 27880 w 167753"/>
                <a:gd name="csY298" fmla="*/ 25648 h 120200"/>
                <a:gd name="csX299" fmla="*/ 27503 w 167753"/>
                <a:gd name="csY299" fmla="*/ 25140 h 120200"/>
                <a:gd name="csX300" fmla="*/ 27680 w 167753"/>
                <a:gd name="csY300" fmla="*/ 24578 h 120200"/>
                <a:gd name="csX301" fmla="*/ 28158 w 167753"/>
                <a:gd name="csY301" fmla="*/ 24140 h 120200"/>
                <a:gd name="csX302" fmla="*/ 34622 w 167753"/>
                <a:gd name="csY302" fmla="*/ 23017 h 120200"/>
                <a:gd name="csX303" fmla="*/ 38047 w 167753"/>
                <a:gd name="csY303" fmla="*/ 23409 h 120200"/>
                <a:gd name="csX304" fmla="*/ 40594 w 167753"/>
                <a:gd name="csY304" fmla="*/ 24002 h 120200"/>
                <a:gd name="csX305" fmla="*/ 41594 w 167753"/>
                <a:gd name="csY305" fmla="*/ 23709 h 120200"/>
                <a:gd name="csX306" fmla="*/ 40409 w 167753"/>
                <a:gd name="csY306" fmla="*/ 21171 h 120200"/>
                <a:gd name="csX307" fmla="*/ 42025 w 167753"/>
                <a:gd name="csY307" fmla="*/ 20932 h 120200"/>
                <a:gd name="csX308" fmla="*/ 42232 w 167753"/>
                <a:gd name="csY308" fmla="*/ 20063 h 120200"/>
                <a:gd name="csX309" fmla="*/ 40116 w 167753"/>
                <a:gd name="csY309" fmla="*/ 13301 h 120200"/>
                <a:gd name="csX310" fmla="*/ 41278 w 167753"/>
                <a:gd name="csY310" fmla="*/ 12701 h 120200"/>
                <a:gd name="csX311" fmla="*/ 42440 w 167753"/>
                <a:gd name="csY311" fmla="*/ 11370 h 120200"/>
                <a:gd name="csX312" fmla="*/ 42340 w 167753"/>
                <a:gd name="csY312" fmla="*/ 8839 h 120200"/>
                <a:gd name="csX313" fmla="*/ 43371 w 167753"/>
                <a:gd name="csY313" fmla="*/ 7608 h 120200"/>
                <a:gd name="csX314" fmla="*/ 44595 w 167753"/>
                <a:gd name="csY314" fmla="*/ 6762 h 120200"/>
                <a:gd name="csX315" fmla="*/ 46411 w 167753"/>
                <a:gd name="csY315" fmla="*/ 7616 h 120200"/>
                <a:gd name="csX316" fmla="*/ 49228 w 167753"/>
                <a:gd name="csY316" fmla="*/ 10116 h 120200"/>
                <a:gd name="csX317" fmla="*/ 50136 w 167753"/>
                <a:gd name="csY317" fmla="*/ 10601 h 120200"/>
                <a:gd name="csX318" fmla="*/ 51044 w 167753"/>
                <a:gd name="csY318" fmla="*/ 10739 h 120200"/>
                <a:gd name="csX319" fmla="*/ 52352 w 167753"/>
                <a:gd name="csY319" fmla="*/ 9962 h 120200"/>
                <a:gd name="csX320" fmla="*/ 57370 w 167753"/>
                <a:gd name="csY320" fmla="*/ 7493 h 120200"/>
                <a:gd name="csX321" fmla="*/ 60186 w 167753"/>
                <a:gd name="csY321" fmla="*/ 6100 h 120200"/>
                <a:gd name="csX322" fmla="*/ 63556 w 167753"/>
                <a:gd name="csY322" fmla="*/ 4077 h 120200"/>
                <a:gd name="csX323" fmla="*/ 64134 w 167753"/>
                <a:gd name="csY323" fmla="*/ 3292 h 120200"/>
                <a:gd name="csX324" fmla="*/ 65288 w 167753"/>
                <a:gd name="csY324" fmla="*/ 208 h 120200"/>
                <a:gd name="csX325" fmla="*/ 65919 w 167753"/>
                <a:gd name="csY325" fmla="*/ 0 h 120200"/>
                <a:gd name="csX326" fmla="*/ 66773 w 167753"/>
                <a:gd name="csY326" fmla="*/ 331 h 120200"/>
                <a:gd name="csX327" fmla="*/ 69728 w 167753"/>
                <a:gd name="csY327" fmla="*/ 3523 h 120200"/>
                <a:gd name="csX328" fmla="*/ 71437 w 167753"/>
                <a:gd name="csY328" fmla="*/ 5570 h 120200"/>
                <a:gd name="csX329" fmla="*/ 71437 w 167753"/>
                <a:gd name="csY329" fmla="*/ 6270 h 120200"/>
                <a:gd name="csX330" fmla="*/ 70952 w 167753"/>
                <a:gd name="csY330" fmla="*/ 6793 h 120200"/>
                <a:gd name="csX331" fmla="*/ 71044 w 167753"/>
                <a:gd name="csY331" fmla="*/ 7301 h 120200"/>
                <a:gd name="csX332" fmla="*/ 73461 w 167753"/>
                <a:gd name="csY332" fmla="*/ 8408 h 120200"/>
                <a:gd name="csX333" fmla="*/ 73461 w 167753"/>
                <a:gd name="csY333" fmla="*/ 8908 h 120200"/>
                <a:gd name="csX334" fmla="*/ 72914 w 167753"/>
                <a:gd name="csY334" fmla="*/ 9870 h 120200"/>
                <a:gd name="csX335" fmla="*/ 72622 w 167753"/>
                <a:gd name="csY335" fmla="*/ 10401 h 120200"/>
                <a:gd name="csX336" fmla="*/ 72322 w 167753"/>
                <a:gd name="csY336" fmla="*/ 10624 h 120200"/>
                <a:gd name="csX337" fmla="*/ 69090 w 167753"/>
                <a:gd name="csY337" fmla="*/ 13408 h 120200"/>
                <a:gd name="csX338" fmla="*/ 65504 w 167753"/>
                <a:gd name="csY338" fmla="*/ 16501 h 120200"/>
                <a:gd name="csX339" fmla="*/ 65380 w 167753"/>
                <a:gd name="csY339" fmla="*/ 16901 h 120200"/>
                <a:gd name="csX340" fmla="*/ 65219 w 167753"/>
                <a:gd name="csY340" fmla="*/ 17670 h 120200"/>
                <a:gd name="csX341" fmla="*/ 65257 w 167753"/>
                <a:gd name="csY341" fmla="*/ 18455 h 120200"/>
                <a:gd name="csX342" fmla="*/ 65834 w 167753"/>
                <a:gd name="csY342" fmla="*/ 19101 h 120200"/>
                <a:gd name="csX343" fmla="*/ 67381 w 167753"/>
                <a:gd name="csY343" fmla="*/ 19555 h 120200"/>
                <a:gd name="csX344" fmla="*/ 68759 w 167753"/>
                <a:gd name="csY344" fmla="*/ 20140 h 120200"/>
                <a:gd name="csX345" fmla="*/ 69459 w 167753"/>
                <a:gd name="csY345" fmla="*/ 21755 h 120200"/>
                <a:gd name="csX346" fmla="*/ 70259 w 167753"/>
                <a:gd name="csY346" fmla="*/ 23248 h 120200"/>
                <a:gd name="csX347" fmla="*/ 71344 w 167753"/>
                <a:gd name="csY347" fmla="*/ 23617 h 120200"/>
                <a:gd name="csX348" fmla="*/ 76662 w 167753"/>
                <a:gd name="csY348" fmla="*/ 22671 h 120200"/>
                <a:gd name="csX349" fmla="*/ 77885 w 167753"/>
                <a:gd name="csY349" fmla="*/ 22571 h 120200"/>
                <a:gd name="csX350" fmla="*/ 71290 w 167753"/>
                <a:gd name="csY350" fmla="*/ 2816 h 120200"/>
                <a:gd name="csX351" fmla="*/ 70644 w 167753"/>
                <a:gd name="csY351" fmla="*/ 2877 h 120200"/>
                <a:gd name="csX352" fmla="*/ 69482 w 167753"/>
                <a:gd name="csY352" fmla="*/ 1531 h 120200"/>
                <a:gd name="csX353" fmla="*/ 69074 w 167753"/>
                <a:gd name="csY353" fmla="*/ 585 h 120200"/>
                <a:gd name="csX354" fmla="*/ 69552 w 167753"/>
                <a:gd name="csY354" fmla="*/ 300 h 120200"/>
                <a:gd name="csX355" fmla="*/ 70552 w 167753"/>
                <a:gd name="csY355" fmla="*/ 954 h 120200"/>
                <a:gd name="csX356" fmla="*/ 71221 w 167753"/>
                <a:gd name="csY356" fmla="*/ 2115 h 120200"/>
                <a:gd name="csX357" fmla="*/ 71290 w 167753"/>
                <a:gd name="csY357" fmla="*/ 2816 h 120200"/>
                <a:gd name="csX358" fmla="*/ 72352 w 167753"/>
                <a:gd name="csY358" fmla="*/ 34187 h 120200"/>
                <a:gd name="csX359" fmla="*/ 70414 w 167753"/>
                <a:gd name="csY359" fmla="*/ 35264 h 120200"/>
                <a:gd name="csX360" fmla="*/ 69282 w 167753"/>
                <a:gd name="csY360" fmla="*/ 35148 h 120200"/>
                <a:gd name="csX361" fmla="*/ 68405 w 167753"/>
                <a:gd name="csY361" fmla="*/ 34102 h 120200"/>
                <a:gd name="csX362" fmla="*/ 67766 w 167753"/>
                <a:gd name="csY362" fmla="*/ 33125 h 120200"/>
                <a:gd name="csX363" fmla="*/ 67628 w 167753"/>
                <a:gd name="csY363" fmla="*/ 32571 h 120200"/>
                <a:gd name="csX364" fmla="*/ 67951 w 167753"/>
                <a:gd name="csY364" fmla="*/ 32579 h 120200"/>
                <a:gd name="csX365" fmla="*/ 69444 w 167753"/>
                <a:gd name="csY365" fmla="*/ 33025 h 120200"/>
                <a:gd name="csX366" fmla="*/ 71537 w 167753"/>
                <a:gd name="csY366" fmla="*/ 33333 h 120200"/>
                <a:gd name="csX367" fmla="*/ 72276 w 167753"/>
                <a:gd name="csY367" fmla="*/ 33602 h 120200"/>
                <a:gd name="csX368" fmla="*/ 72352 w 167753"/>
                <a:gd name="csY368" fmla="*/ 34187 h 1202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</a:cxnLst>
              <a:rect l="l" t="t" r="r" b="b"/>
              <a:pathLst>
                <a:path w="167753" h="120200">
                  <a:moveTo>
                    <a:pt x="77885" y="22571"/>
                  </a:moveTo>
                  <a:lnTo>
                    <a:pt x="77955" y="23086"/>
                  </a:lnTo>
                  <a:lnTo>
                    <a:pt x="77639" y="24017"/>
                  </a:lnTo>
                  <a:lnTo>
                    <a:pt x="73153" y="25602"/>
                  </a:lnTo>
                  <a:lnTo>
                    <a:pt x="71114" y="26940"/>
                  </a:lnTo>
                  <a:lnTo>
                    <a:pt x="70675" y="29317"/>
                  </a:lnTo>
                  <a:lnTo>
                    <a:pt x="70136" y="30002"/>
                  </a:lnTo>
                  <a:lnTo>
                    <a:pt x="69228" y="30564"/>
                  </a:lnTo>
                  <a:lnTo>
                    <a:pt x="68328" y="30694"/>
                  </a:lnTo>
                  <a:lnTo>
                    <a:pt x="66950" y="27902"/>
                  </a:lnTo>
                  <a:lnTo>
                    <a:pt x="65380" y="27325"/>
                  </a:lnTo>
                  <a:lnTo>
                    <a:pt x="63126" y="26340"/>
                  </a:lnTo>
                  <a:lnTo>
                    <a:pt x="58747" y="24432"/>
                  </a:lnTo>
                  <a:lnTo>
                    <a:pt x="56485" y="23602"/>
                  </a:lnTo>
                  <a:lnTo>
                    <a:pt x="52137" y="24848"/>
                  </a:lnTo>
                  <a:lnTo>
                    <a:pt x="47058" y="26556"/>
                  </a:lnTo>
                  <a:lnTo>
                    <a:pt x="46265" y="27594"/>
                  </a:lnTo>
                  <a:lnTo>
                    <a:pt x="45726" y="28710"/>
                  </a:lnTo>
                  <a:lnTo>
                    <a:pt x="45780" y="29556"/>
                  </a:lnTo>
                  <a:lnTo>
                    <a:pt x="46150" y="30687"/>
                  </a:lnTo>
                  <a:lnTo>
                    <a:pt x="45896" y="31548"/>
                  </a:lnTo>
                  <a:lnTo>
                    <a:pt x="44942" y="31825"/>
                  </a:lnTo>
                  <a:lnTo>
                    <a:pt x="43502" y="30779"/>
                  </a:lnTo>
                  <a:lnTo>
                    <a:pt x="42248" y="30171"/>
                  </a:lnTo>
                  <a:lnTo>
                    <a:pt x="41632" y="31602"/>
                  </a:lnTo>
                  <a:lnTo>
                    <a:pt x="40894" y="34141"/>
                  </a:lnTo>
                  <a:lnTo>
                    <a:pt x="40555" y="35987"/>
                  </a:lnTo>
                  <a:lnTo>
                    <a:pt x="41663" y="38649"/>
                  </a:lnTo>
                  <a:lnTo>
                    <a:pt x="42040" y="42580"/>
                  </a:lnTo>
                  <a:lnTo>
                    <a:pt x="44072" y="42372"/>
                  </a:lnTo>
                  <a:lnTo>
                    <a:pt x="45618" y="42380"/>
                  </a:lnTo>
                  <a:lnTo>
                    <a:pt x="48543" y="41218"/>
                  </a:lnTo>
                  <a:lnTo>
                    <a:pt x="50013" y="41187"/>
                  </a:lnTo>
                  <a:lnTo>
                    <a:pt x="52283" y="41695"/>
                  </a:lnTo>
                  <a:lnTo>
                    <a:pt x="56261" y="41795"/>
                  </a:lnTo>
                  <a:lnTo>
                    <a:pt x="59401" y="41587"/>
                  </a:lnTo>
                  <a:lnTo>
                    <a:pt x="60163" y="41672"/>
                  </a:lnTo>
                  <a:lnTo>
                    <a:pt x="60909" y="40926"/>
                  </a:lnTo>
                  <a:lnTo>
                    <a:pt x="61733" y="41187"/>
                  </a:lnTo>
                  <a:lnTo>
                    <a:pt x="62502" y="42087"/>
                  </a:lnTo>
                  <a:lnTo>
                    <a:pt x="65680" y="40995"/>
                  </a:lnTo>
                  <a:lnTo>
                    <a:pt x="68043" y="40841"/>
                  </a:lnTo>
                  <a:lnTo>
                    <a:pt x="69490" y="41164"/>
                  </a:lnTo>
                  <a:lnTo>
                    <a:pt x="70344" y="41487"/>
                  </a:lnTo>
                  <a:lnTo>
                    <a:pt x="71876" y="44087"/>
                  </a:lnTo>
                  <a:lnTo>
                    <a:pt x="73045" y="45695"/>
                  </a:lnTo>
                  <a:lnTo>
                    <a:pt x="74476" y="46211"/>
                  </a:lnTo>
                  <a:lnTo>
                    <a:pt x="78917" y="45734"/>
                  </a:lnTo>
                  <a:lnTo>
                    <a:pt x="80217" y="43464"/>
                  </a:lnTo>
                  <a:lnTo>
                    <a:pt x="81356" y="42903"/>
                  </a:lnTo>
                  <a:lnTo>
                    <a:pt x="83188" y="42734"/>
                  </a:lnTo>
                  <a:lnTo>
                    <a:pt x="84696" y="42295"/>
                  </a:lnTo>
                  <a:lnTo>
                    <a:pt x="85896" y="41364"/>
                  </a:lnTo>
                  <a:lnTo>
                    <a:pt x="87536" y="40549"/>
                  </a:lnTo>
                  <a:lnTo>
                    <a:pt x="88967" y="40387"/>
                  </a:lnTo>
                  <a:lnTo>
                    <a:pt x="89675" y="40987"/>
                  </a:lnTo>
                  <a:lnTo>
                    <a:pt x="89983" y="41780"/>
                  </a:lnTo>
                  <a:lnTo>
                    <a:pt x="89737" y="42803"/>
                  </a:lnTo>
                  <a:lnTo>
                    <a:pt x="89683" y="43872"/>
                  </a:lnTo>
                  <a:lnTo>
                    <a:pt x="90606" y="44588"/>
                  </a:lnTo>
                  <a:lnTo>
                    <a:pt x="93330" y="44757"/>
                  </a:lnTo>
                  <a:lnTo>
                    <a:pt x="94615" y="45426"/>
                  </a:lnTo>
                  <a:lnTo>
                    <a:pt x="94692" y="46688"/>
                  </a:lnTo>
                  <a:lnTo>
                    <a:pt x="94485" y="48665"/>
                  </a:lnTo>
                  <a:lnTo>
                    <a:pt x="95624" y="49465"/>
                  </a:lnTo>
                  <a:lnTo>
                    <a:pt x="96216" y="49534"/>
                  </a:lnTo>
                  <a:lnTo>
                    <a:pt x="100210" y="47442"/>
                  </a:lnTo>
                  <a:lnTo>
                    <a:pt x="101334" y="47411"/>
                  </a:lnTo>
                  <a:lnTo>
                    <a:pt x="102226" y="48565"/>
                  </a:lnTo>
                  <a:lnTo>
                    <a:pt x="103588" y="49949"/>
                  </a:lnTo>
                  <a:lnTo>
                    <a:pt x="105374" y="51426"/>
                  </a:lnTo>
                  <a:lnTo>
                    <a:pt x="105805" y="51196"/>
                  </a:lnTo>
                  <a:lnTo>
                    <a:pt x="106605" y="49588"/>
                  </a:lnTo>
                  <a:lnTo>
                    <a:pt x="108129" y="47834"/>
                  </a:lnTo>
                  <a:lnTo>
                    <a:pt x="110991" y="47257"/>
                  </a:lnTo>
                  <a:lnTo>
                    <a:pt x="112569" y="46711"/>
                  </a:lnTo>
                  <a:lnTo>
                    <a:pt x="114224" y="46464"/>
                  </a:lnTo>
                  <a:lnTo>
                    <a:pt x="119241" y="47172"/>
                  </a:lnTo>
                  <a:lnTo>
                    <a:pt x="120903" y="47265"/>
                  </a:lnTo>
                  <a:lnTo>
                    <a:pt x="124358" y="47126"/>
                  </a:lnTo>
                  <a:lnTo>
                    <a:pt x="127075" y="46772"/>
                  </a:lnTo>
                  <a:lnTo>
                    <a:pt x="129260" y="45718"/>
                  </a:lnTo>
                  <a:lnTo>
                    <a:pt x="130368" y="44872"/>
                  </a:lnTo>
                  <a:lnTo>
                    <a:pt x="132162" y="44380"/>
                  </a:lnTo>
                  <a:lnTo>
                    <a:pt x="134432" y="44464"/>
                  </a:lnTo>
                  <a:lnTo>
                    <a:pt x="135640" y="44711"/>
                  </a:lnTo>
                  <a:lnTo>
                    <a:pt x="135748" y="46157"/>
                  </a:lnTo>
                  <a:lnTo>
                    <a:pt x="135463" y="48903"/>
                  </a:lnTo>
                  <a:lnTo>
                    <a:pt x="135117" y="50811"/>
                  </a:lnTo>
                  <a:lnTo>
                    <a:pt x="136910" y="54265"/>
                  </a:lnTo>
                  <a:lnTo>
                    <a:pt x="138056" y="55927"/>
                  </a:lnTo>
                  <a:lnTo>
                    <a:pt x="139180" y="57104"/>
                  </a:lnTo>
                  <a:lnTo>
                    <a:pt x="139387" y="58035"/>
                  </a:lnTo>
                  <a:lnTo>
                    <a:pt x="139157" y="58789"/>
                  </a:lnTo>
                  <a:lnTo>
                    <a:pt x="137764" y="59527"/>
                  </a:lnTo>
                  <a:lnTo>
                    <a:pt x="137263" y="60312"/>
                  </a:lnTo>
                  <a:lnTo>
                    <a:pt x="137033" y="61196"/>
                  </a:lnTo>
                  <a:lnTo>
                    <a:pt x="137487" y="62219"/>
                  </a:lnTo>
                  <a:lnTo>
                    <a:pt x="138287" y="65481"/>
                  </a:lnTo>
                  <a:lnTo>
                    <a:pt x="139318" y="68012"/>
                  </a:lnTo>
                  <a:lnTo>
                    <a:pt x="140773" y="69228"/>
                  </a:lnTo>
                  <a:lnTo>
                    <a:pt x="142951" y="70028"/>
                  </a:lnTo>
                  <a:lnTo>
                    <a:pt x="144144" y="69858"/>
                  </a:lnTo>
                  <a:lnTo>
                    <a:pt x="144997" y="67966"/>
                  </a:lnTo>
                  <a:lnTo>
                    <a:pt x="146429" y="66520"/>
                  </a:lnTo>
                  <a:lnTo>
                    <a:pt x="147637" y="66620"/>
                  </a:lnTo>
                  <a:lnTo>
                    <a:pt x="149584" y="66558"/>
                  </a:lnTo>
                  <a:lnTo>
                    <a:pt x="154694" y="68197"/>
                  </a:lnTo>
                  <a:lnTo>
                    <a:pt x="159681" y="70674"/>
                  </a:lnTo>
                  <a:lnTo>
                    <a:pt x="161127" y="72043"/>
                  </a:lnTo>
                  <a:lnTo>
                    <a:pt x="161635" y="73582"/>
                  </a:lnTo>
                  <a:lnTo>
                    <a:pt x="160258" y="77136"/>
                  </a:lnTo>
                  <a:lnTo>
                    <a:pt x="160319" y="79397"/>
                  </a:lnTo>
                  <a:lnTo>
                    <a:pt x="160635" y="81813"/>
                  </a:lnTo>
                  <a:lnTo>
                    <a:pt x="161773" y="83598"/>
                  </a:lnTo>
                  <a:lnTo>
                    <a:pt x="162820" y="86659"/>
                  </a:lnTo>
                  <a:lnTo>
                    <a:pt x="163020" y="89191"/>
                  </a:lnTo>
                  <a:lnTo>
                    <a:pt x="163474" y="89944"/>
                  </a:lnTo>
                  <a:lnTo>
                    <a:pt x="163844" y="90829"/>
                  </a:lnTo>
                  <a:lnTo>
                    <a:pt x="163290" y="93145"/>
                  </a:lnTo>
                  <a:lnTo>
                    <a:pt x="162897" y="95475"/>
                  </a:lnTo>
                  <a:lnTo>
                    <a:pt x="163367" y="96253"/>
                  </a:lnTo>
                  <a:lnTo>
                    <a:pt x="164890" y="97399"/>
                  </a:lnTo>
                  <a:lnTo>
                    <a:pt x="167291" y="99545"/>
                  </a:lnTo>
                  <a:lnTo>
                    <a:pt x="167753" y="101314"/>
                  </a:lnTo>
                  <a:lnTo>
                    <a:pt x="166899" y="102437"/>
                  </a:lnTo>
                  <a:lnTo>
                    <a:pt x="165375" y="103807"/>
                  </a:lnTo>
                  <a:lnTo>
                    <a:pt x="163421" y="104984"/>
                  </a:lnTo>
                  <a:lnTo>
                    <a:pt x="162843" y="105476"/>
                  </a:lnTo>
                  <a:lnTo>
                    <a:pt x="162497" y="105199"/>
                  </a:lnTo>
                  <a:lnTo>
                    <a:pt x="161527" y="104007"/>
                  </a:lnTo>
                  <a:lnTo>
                    <a:pt x="159373" y="102084"/>
                  </a:lnTo>
                  <a:lnTo>
                    <a:pt x="157841" y="101068"/>
                  </a:lnTo>
                  <a:lnTo>
                    <a:pt x="154917" y="101391"/>
                  </a:lnTo>
                  <a:lnTo>
                    <a:pt x="153201" y="101038"/>
                  </a:lnTo>
                  <a:lnTo>
                    <a:pt x="151131" y="100407"/>
                  </a:lnTo>
                  <a:lnTo>
                    <a:pt x="149199" y="100499"/>
                  </a:lnTo>
                  <a:lnTo>
                    <a:pt x="147983" y="101661"/>
                  </a:lnTo>
                  <a:lnTo>
                    <a:pt x="147198" y="102822"/>
                  </a:lnTo>
                  <a:lnTo>
                    <a:pt x="145267" y="103176"/>
                  </a:lnTo>
                  <a:lnTo>
                    <a:pt x="142489" y="104068"/>
                  </a:lnTo>
                  <a:lnTo>
                    <a:pt x="138179" y="105461"/>
                  </a:lnTo>
                  <a:lnTo>
                    <a:pt x="136101" y="105253"/>
                  </a:lnTo>
                  <a:lnTo>
                    <a:pt x="135540" y="104653"/>
                  </a:lnTo>
                  <a:lnTo>
                    <a:pt x="136009" y="103853"/>
                  </a:lnTo>
                  <a:lnTo>
                    <a:pt x="137479" y="102814"/>
                  </a:lnTo>
                  <a:lnTo>
                    <a:pt x="137841" y="101561"/>
                  </a:lnTo>
                  <a:lnTo>
                    <a:pt x="137556" y="100399"/>
                  </a:lnTo>
                  <a:lnTo>
                    <a:pt x="136178" y="100083"/>
                  </a:lnTo>
                  <a:lnTo>
                    <a:pt x="135655" y="99899"/>
                  </a:lnTo>
                  <a:lnTo>
                    <a:pt x="135047" y="99660"/>
                  </a:lnTo>
                  <a:lnTo>
                    <a:pt x="132385" y="98968"/>
                  </a:lnTo>
                  <a:lnTo>
                    <a:pt x="130261" y="99222"/>
                  </a:lnTo>
                  <a:lnTo>
                    <a:pt x="126559" y="100676"/>
                  </a:lnTo>
                  <a:lnTo>
                    <a:pt x="119741" y="104491"/>
                  </a:lnTo>
                  <a:lnTo>
                    <a:pt x="116748" y="107053"/>
                  </a:lnTo>
                  <a:lnTo>
                    <a:pt x="114593" y="110923"/>
                  </a:lnTo>
                  <a:lnTo>
                    <a:pt x="108144" y="112169"/>
                  </a:lnTo>
                  <a:lnTo>
                    <a:pt x="103711" y="114384"/>
                  </a:lnTo>
                  <a:lnTo>
                    <a:pt x="99140" y="117985"/>
                  </a:lnTo>
                  <a:lnTo>
                    <a:pt x="96116" y="119923"/>
                  </a:lnTo>
                  <a:lnTo>
                    <a:pt x="94646" y="120200"/>
                  </a:lnTo>
                  <a:lnTo>
                    <a:pt x="93177" y="119854"/>
                  </a:lnTo>
                  <a:lnTo>
                    <a:pt x="91707" y="118892"/>
                  </a:lnTo>
                  <a:lnTo>
                    <a:pt x="90267" y="115877"/>
                  </a:lnTo>
                  <a:lnTo>
                    <a:pt x="88990" y="111307"/>
                  </a:lnTo>
                  <a:lnTo>
                    <a:pt x="88151" y="108276"/>
                  </a:lnTo>
                  <a:lnTo>
                    <a:pt x="88629" y="104384"/>
                  </a:lnTo>
                  <a:lnTo>
                    <a:pt x="89167" y="99945"/>
                  </a:lnTo>
                  <a:lnTo>
                    <a:pt x="89714" y="95422"/>
                  </a:lnTo>
                  <a:lnTo>
                    <a:pt x="90599" y="90183"/>
                  </a:lnTo>
                  <a:lnTo>
                    <a:pt x="91337" y="88313"/>
                  </a:lnTo>
                  <a:lnTo>
                    <a:pt x="91376" y="87067"/>
                  </a:lnTo>
                  <a:lnTo>
                    <a:pt x="90722" y="86436"/>
                  </a:lnTo>
                  <a:lnTo>
                    <a:pt x="89336" y="86467"/>
                  </a:lnTo>
                  <a:lnTo>
                    <a:pt x="87220" y="87167"/>
                  </a:lnTo>
                  <a:lnTo>
                    <a:pt x="85719" y="87290"/>
                  </a:lnTo>
                  <a:lnTo>
                    <a:pt x="84827" y="86837"/>
                  </a:lnTo>
                  <a:lnTo>
                    <a:pt x="84919" y="84398"/>
                  </a:lnTo>
                  <a:lnTo>
                    <a:pt x="85997" y="79959"/>
                  </a:lnTo>
                  <a:lnTo>
                    <a:pt x="84342" y="76220"/>
                  </a:lnTo>
                  <a:lnTo>
                    <a:pt x="79940" y="73174"/>
                  </a:lnTo>
                  <a:lnTo>
                    <a:pt x="76200" y="72112"/>
                  </a:lnTo>
                  <a:lnTo>
                    <a:pt x="73114" y="73043"/>
                  </a:lnTo>
                  <a:lnTo>
                    <a:pt x="70521" y="75459"/>
                  </a:lnTo>
                  <a:lnTo>
                    <a:pt x="68428" y="79359"/>
                  </a:lnTo>
                  <a:lnTo>
                    <a:pt x="66250" y="82544"/>
                  </a:lnTo>
                  <a:lnTo>
                    <a:pt x="63995" y="85013"/>
                  </a:lnTo>
                  <a:lnTo>
                    <a:pt x="62379" y="86206"/>
                  </a:lnTo>
                  <a:lnTo>
                    <a:pt x="61864" y="86667"/>
                  </a:lnTo>
                  <a:lnTo>
                    <a:pt x="61541" y="87713"/>
                  </a:lnTo>
                  <a:lnTo>
                    <a:pt x="62733" y="90998"/>
                  </a:lnTo>
                  <a:lnTo>
                    <a:pt x="62657" y="93745"/>
                  </a:lnTo>
                  <a:lnTo>
                    <a:pt x="61302" y="95968"/>
                  </a:lnTo>
                  <a:lnTo>
                    <a:pt x="59817" y="97022"/>
                  </a:lnTo>
                  <a:lnTo>
                    <a:pt x="58193" y="96922"/>
                  </a:lnTo>
                  <a:lnTo>
                    <a:pt x="56900" y="96406"/>
                  </a:lnTo>
                  <a:lnTo>
                    <a:pt x="55946" y="95475"/>
                  </a:lnTo>
                  <a:lnTo>
                    <a:pt x="53360" y="95222"/>
                  </a:lnTo>
                  <a:lnTo>
                    <a:pt x="49143" y="95645"/>
                  </a:lnTo>
                  <a:lnTo>
                    <a:pt x="46257" y="96753"/>
                  </a:lnTo>
                  <a:lnTo>
                    <a:pt x="44703" y="98553"/>
                  </a:lnTo>
                  <a:lnTo>
                    <a:pt x="44249" y="100922"/>
                  </a:lnTo>
                  <a:lnTo>
                    <a:pt x="44903" y="103853"/>
                  </a:lnTo>
                  <a:lnTo>
                    <a:pt x="44580" y="106099"/>
                  </a:lnTo>
                  <a:lnTo>
                    <a:pt x="43264" y="107661"/>
                  </a:lnTo>
                  <a:lnTo>
                    <a:pt x="42186" y="108553"/>
                  </a:lnTo>
                  <a:lnTo>
                    <a:pt x="41348" y="108784"/>
                  </a:lnTo>
                  <a:lnTo>
                    <a:pt x="39516" y="107438"/>
                  </a:lnTo>
                  <a:lnTo>
                    <a:pt x="36707" y="104515"/>
                  </a:lnTo>
                  <a:lnTo>
                    <a:pt x="34776" y="102930"/>
                  </a:lnTo>
                  <a:lnTo>
                    <a:pt x="33722" y="102691"/>
                  </a:lnTo>
                  <a:lnTo>
                    <a:pt x="33152" y="102853"/>
                  </a:lnTo>
                  <a:lnTo>
                    <a:pt x="32506" y="103161"/>
                  </a:lnTo>
                  <a:lnTo>
                    <a:pt x="32136" y="103538"/>
                  </a:lnTo>
                  <a:lnTo>
                    <a:pt x="31821" y="104407"/>
                  </a:lnTo>
                  <a:lnTo>
                    <a:pt x="30920" y="104753"/>
                  </a:lnTo>
                  <a:lnTo>
                    <a:pt x="29651" y="104476"/>
                  </a:lnTo>
                  <a:lnTo>
                    <a:pt x="28489" y="104738"/>
                  </a:lnTo>
                  <a:lnTo>
                    <a:pt x="27788" y="105653"/>
                  </a:lnTo>
                  <a:lnTo>
                    <a:pt x="25834" y="106761"/>
                  </a:lnTo>
                  <a:lnTo>
                    <a:pt x="22386" y="108000"/>
                  </a:lnTo>
                  <a:lnTo>
                    <a:pt x="20501" y="109323"/>
                  </a:lnTo>
                  <a:lnTo>
                    <a:pt x="20185" y="110730"/>
                  </a:lnTo>
                  <a:lnTo>
                    <a:pt x="19677" y="111361"/>
                  </a:lnTo>
                  <a:lnTo>
                    <a:pt x="18615" y="111130"/>
                  </a:lnTo>
                  <a:lnTo>
                    <a:pt x="15506" y="113061"/>
                  </a:lnTo>
                  <a:lnTo>
                    <a:pt x="13128" y="112461"/>
                  </a:lnTo>
                  <a:lnTo>
                    <a:pt x="10458" y="109976"/>
                  </a:lnTo>
                  <a:lnTo>
                    <a:pt x="8981" y="107930"/>
                  </a:lnTo>
                  <a:lnTo>
                    <a:pt x="8826" y="107069"/>
                  </a:lnTo>
                  <a:lnTo>
                    <a:pt x="9665" y="105107"/>
                  </a:lnTo>
                  <a:lnTo>
                    <a:pt x="10019" y="98560"/>
                  </a:lnTo>
                  <a:lnTo>
                    <a:pt x="11089" y="96291"/>
                  </a:lnTo>
                  <a:lnTo>
                    <a:pt x="14267" y="92214"/>
                  </a:lnTo>
                  <a:lnTo>
                    <a:pt x="15922" y="89098"/>
                  </a:lnTo>
                  <a:lnTo>
                    <a:pt x="17792" y="86559"/>
                  </a:lnTo>
                  <a:lnTo>
                    <a:pt x="19139" y="85713"/>
                  </a:lnTo>
                  <a:lnTo>
                    <a:pt x="20385" y="83713"/>
                  </a:lnTo>
                  <a:lnTo>
                    <a:pt x="21401" y="81421"/>
                  </a:lnTo>
                  <a:lnTo>
                    <a:pt x="21686" y="79975"/>
                  </a:lnTo>
                  <a:lnTo>
                    <a:pt x="21594" y="78844"/>
                  </a:lnTo>
                  <a:lnTo>
                    <a:pt x="21224" y="78113"/>
                  </a:lnTo>
                  <a:lnTo>
                    <a:pt x="19462" y="76559"/>
                  </a:lnTo>
                  <a:lnTo>
                    <a:pt x="17146" y="74136"/>
                  </a:lnTo>
                  <a:lnTo>
                    <a:pt x="15914" y="71651"/>
                  </a:lnTo>
                  <a:lnTo>
                    <a:pt x="15245" y="68481"/>
                  </a:lnTo>
                  <a:lnTo>
                    <a:pt x="15068" y="66266"/>
                  </a:lnTo>
                  <a:lnTo>
                    <a:pt x="17238" y="60165"/>
                  </a:lnTo>
                  <a:lnTo>
                    <a:pt x="16892" y="59142"/>
                  </a:lnTo>
                  <a:lnTo>
                    <a:pt x="16268" y="58196"/>
                  </a:lnTo>
                  <a:lnTo>
                    <a:pt x="14991" y="57596"/>
                  </a:lnTo>
                  <a:lnTo>
                    <a:pt x="13167" y="57342"/>
                  </a:lnTo>
                  <a:lnTo>
                    <a:pt x="11351" y="57619"/>
                  </a:lnTo>
                  <a:lnTo>
                    <a:pt x="9035" y="57642"/>
                  </a:lnTo>
                  <a:lnTo>
                    <a:pt x="7434" y="57296"/>
                  </a:lnTo>
                  <a:lnTo>
                    <a:pt x="7049" y="56911"/>
                  </a:lnTo>
                  <a:lnTo>
                    <a:pt x="6849" y="54127"/>
                  </a:lnTo>
                  <a:lnTo>
                    <a:pt x="6441" y="53519"/>
                  </a:lnTo>
                  <a:lnTo>
                    <a:pt x="5756" y="52988"/>
                  </a:lnTo>
                  <a:lnTo>
                    <a:pt x="1085" y="51703"/>
                  </a:lnTo>
                  <a:lnTo>
                    <a:pt x="169" y="51149"/>
                  </a:lnTo>
                  <a:lnTo>
                    <a:pt x="0" y="50442"/>
                  </a:lnTo>
                  <a:lnTo>
                    <a:pt x="1655" y="44226"/>
                  </a:lnTo>
                  <a:lnTo>
                    <a:pt x="2370" y="43757"/>
                  </a:lnTo>
                  <a:lnTo>
                    <a:pt x="3070" y="42741"/>
                  </a:lnTo>
                  <a:lnTo>
                    <a:pt x="4171" y="41656"/>
                  </a:lnTo>
                  <a:lnTo>
                    <a:pt x="7980" y="39880"/>
                  </a:lnTo>
                  <a:lnTo>
                    <a:pt x="12074" y="40649"/>
                  </a:lnTo>
                  <a:lnTo>
                    <a:pt x="15714" y="41472"/>
                  </a:lnTo>
                  <a:lnTo>
                    <a:pt x="19346" y="41918"/>
                  </a:lnTo>
                  <a:lnTo>
                    <a:pt x="20601" y="42218"/>
                  </a:lnTo>
                  <a:lnTo>
                    <a:pt x="22671" y="42464"/>
                  </a:lnTo>
                  <a:lnTo>
                    <a:pt x="24064" y="42249"/>
                  </a:lnTo>
                  <a:lnTo>
                    <a:pt x="25010" y="41518"/>
                  </a:lnTo>
                  <a:lnTo>
                    <a:pt x="26718" y="39502"/>
                  </a:lnTo>
                  <a:lnTo>
                    <a:pt x="27242" y="36472"/>
                  </a:lnTo>
                  <a:lnTo>
                    <a:pt x="27857" y="33795"/>
                  </a:lnTo>
                  <a:lnTo>
                    <a:pt x="28896" y="33587"/>
                  </a:lnTo>
                  <a:lnTo>
                    <a:pt x="29943" y="33871"/>
                  </a:lnTo>
                  <a:lnTo>
                    <a:pt x="30436" y="33333"/>
                  </a:lnTo>
                  <a:lnTo>
                    <a:pt x="30643" y="32594"/>
                  </a:lnTo>
                  <a:lnTo>
                    <a:pt x="30851" y="31964"/>
                  </a:lnTo>
                  <a:lnTo>
                    <a:pt x="31282" y="31825"/>
                  </a:lnTo>
                  <a:lnTo>
                    <a:pt x="32036" y="32517"/>
                  </a:lnTo>
                  <a:lnTo>
                    <a:pt x="32467" y="32333"/>
                  </a:lnTo>
                  <a:lnTo>
                    <a:pt x="32821" y="31864"/>
                  </a:lnTo>
                  <a:lnTo>
                    <a:pt x="32713" y="31310"/>
                  </a:lnTo>
                  <a:lnTo>
                    <a:pt x="31867" y="30371"/>
                  </a:lnTo>
                  <a:lnTo>
                    <a:pt x="31105" y="28902"/>
                  </a:lnTo>
                  <a:lnTo>
                    <a:pt x="31182" y="28394"/>
                  </a:lnTo>
                  <a:lnTo>
                    <a:pt x="31436" y="27863"/>
                  </a:lnTo>
                  <a:lnTo>
                    <a:pt x="33675" y="27363"/>
                  </a:lnTo>
                  <a:lnTo>
                    <a:pt x="34699" y="27271"/>
                  </a:lnTo>
                  <a:lnTo>
                    <a:pt x="35053" y="26748"/>
                  </a:lnTo>
                  <a:lnTo>
                    <a:pt x="34922" y="25917"/>
                  </a:lnTo>
                  <a:lnTo>
                    <a:pt x="34075" y="25448"/>
                  </a:lnTo>
                  <a:lnTo>
                    <a:pt x="31013" y="25702"/>
                  </a:lnTo>
                  <a:lnTo>
                    <a:pt x="27880" y="25648"/>
                  </a:lnTo>
                  <a:lnTo>
                    <a:pt x="27503" y="25140"/>
                  </a:lnTo>
                  <a:lnTo>
                    <a:pt x="27680" y="24578"/>
                  </a:lnTo>
                  <a:lnTo>
                    <a:pt x="28158" y="24140"/>
                  </a:lnTo>
                  <a:lnTo>
                    <a:pt x="34622" y="23017"/>
                  </a:lnTo>
                  <a:lnTo>
                    <a:pt x="38047" y="23409"/>
                  </a:lnTo>
                  <a:lnTo>
                    <a:pt x="40594" y="24002"/>
                  </a:lnTo>
                  <a:lnTo>
                    <a:pt x="41594" y="23709"/>
                  </a:lnTo>
                  <a:lnTo>
                    <a:pt x="40409" y="21171"/>
                  </a:lnTo>
                  <a:lnTo>
                    <a:pt x="42025" y="20932"/>
                  </a:lnTo>
                  <a:lnTo>
                    <a:pt x="42232" y="20063"/>
                  </a:lnTo>
                  <a:lnTo>
                    <a:pt x="40116" y="13301"/>
                  </a:lnTo>
                  <a:lnTo>
                    <a:pt x="41278" y="12701"/>
                  </a:lnTo>
                  <a:lnTo>
                    <a:pt x="42440" y="11370"/>
                  </a:lnTo>
                  <a:lnTo>
                    <a:pt x="42340" y="8839"/>
                  </a:lnTo>
                  <a:lnTo>
                    <a:pt x="43371" y="7608"/>
                  </a:lnTo>
                  <a:lnTo>
                    <a:pt x="44595" y="6762"/>
                  </a:lnTo>
                  <a:lnTo>
                    <a:pt x="46411" y="7616"/>
                  </a:lnTo>
                  <a:lnTo>
                    <a:pt x="49228" y="10116"/>
                  </a:lnTo>
                  <a:lnTo>
                    <a:pt x="50136" y="10601"/>
                  </a:lnTo>
                  <a:lnTo>
                    <a:pt x="51044" y="10739"/>
                  </a:lnTo>
                  <a:lnTo>
                    <a:pt x="52352" y="9962"/>
                  </a:lnTo>
                  <a:lnTo>
                    <a:pt x="57370" y="7493"/>
                  </a:lnTo>
                  <a:lnTo>
                    <a:pt x="60186" y="6100"/>
                  </a:lnTo>
                  <a:lnTo>
                    <a:pt x="63556" y="4077"/>
                  </a:lnTo>
                  <a:lnTo>
                    <a:pt x="64134" y="3292"/>
                  </a:lnTo>
                  <a:lnTo>
                    <a:pt x="65288" y="208"/>
                  </a:lnTo>
                  <a:lnTo>
                    <a:pt x="65919" y="0"/>
                  </a:lnTo>
                  <a:lnTo>
                    <a:pt x="66773" y="331"/>
                  </a:lnTo>
                  <a:lnTo>
                    <a:pt x="69728" y="3523"/>
                  </a:lnTo>
                  <a:lnTo>
                    <a:pt x="71437" y="5570"/>
                  </a:lnTo>
                  <a:lnTo>
                    <a:pt x="71437" y="6270"/>
                  </a:lnTo>
                  <a:lnTo>
                    <a:pt x="70952" y="6793"/>
                  </a:lnTo>
                  <a:lnTo>
                    <a:pt x="71044" y="7301"/>
                  </a:lnTo>
                  <a:lnTo>
                    <a:pt x="73461" y="8408"/>
                  </a:lnTo>
                  <a:lnTo>
                    <a:pt x="73461" y="8908"/>
                  </a:lnTo>
                  <a:lnTo>
                    <a:pt x="72914" y="9870"/>
                  </a:lnTo>
                  <a:lnTo>
                    <a:pt x="72622" y="10401"/>
                  </a:lnTo>
                  <a:lnTo>
                    <a:pt x="72322" y="10624"/>
                  </a:lnTo>
                  <a:lnTo>
                    <a:pt x="69090" y="13408"/>
                  </a:lnTo>
                  <a:lnTo>
                    <a:pt x="65504" y="16501"/>
                  </a:lnTo>
                  <a:lnTo>
                    <a:pt x="65380" y="16901"/>
                  </a:lnTo>
                  <a:lnTo>
                    <a:pt x="65219" y="17670"/>
                  </a:lnTo>
                  <a:lnTo>
                    <a:pt x="65257" y="18455"/>
                  </a:lnTo>
                  <a:lnTo>
                    <a:pt x="65834" y="19101"/>
                  </a:lnTo>
                  <a:lnTo>
                    <a:pt x="67381" y="19555"/>
                  </a:lnTo>
                  <a:lnTo>
                    <a:pt x="68759" y="20140"/>
                  </a:lnTo>
                  <a:lnTo>
                    <a:pt x="69459" y="21755"/>
                  </a:lnTo>
                  <a:lnTo>
                    <a:pt x="70259" y="23248"/>
                  </a:lnTo>
                  <a:lnTo>
                    <a:pt x="71344" y="23617"/>
                  </a:lnTo>
                  <a:lnTo>
                    <a:pt x="76662" y="22671"/>
                  </a:lnTo>
                  <a:lnTo>
                    <a:pt x="77885" y="22571"/>
                  </a:lnTo>
                  <a:close/>
                  <a:moveTo>
                    <a:pt x="71290" y="2816"/>
                  </a:moveTo>
                  <a:lnTo>
                    <a:pt x="70644" y="2877"/>
                  </a:lnTo>
                  <a:lnTo>
                    <a:pt x="69482" y="1531"/>
                  </a:lnTo>
                  <a:lnTo>
                    <a:pt x="69074" y="585"/>
                  </a:lnTo>
                  <a:lnTo>
                    <a:pt x="69552" y="300"/>
                  </a:lnTo>
                  <a:lnTo>
                    <a:pt x="70552" y="954"/>
                  </a:lnTo>
                  <a:lnTo>
                    <a:pt x="71221" y="2115"/>
                  </a:lnTo>
                  <a:lnTo>
                    <a:pt x="71290" y="2816"/>
                  </a:lnTo>
                  <a:close/>
                  <a:moveTo>
                    <a:pt x="72352" y="34187"/>
                  </a:moveTo>
                  <a:lnTo>
                    <a:pt x="70414" y="35264"/>
                  </a:lnTo>
                  <a:lnTo>
                    <a:pt x="69282" y="35148"/>
                  </a:lnTo>
                  <a:lnTo>
                    <a:pt x="68405" y="34102"/>
                  </a:lnTo>
                  <a:lnTo>
                    <a:pt x="67766" y="33125"/>
                  </a:lnTo>
                  <a:lnTo>
                    <a:pt x="67628" y="32571"/>
                  </a:lnTo>
                  <a:lnTo>
                    <a:pt x="67951" y="32579"/>
                  </a:lnTo>
                  <a:lnTo>
                    <a:pt x="69444" y="33025"/>
                  </a:lnTo>
                  <a:lnTo>
                    <a:pt x="71537" y="33333"/>
                  </a:lnTo>
                  <a:lnTo>
                    <a:pt x="72276" y="33602"/>
                  </a:lnTo>
                  <a:lnTo>
                    <a:pt x="72352" y="341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7" name="Serbest Form 226">
              <a:extLst>
                <a:ext uri="{FF2B5EF4-FFF2-40B4-BE49-F238E27FC236}">
                  <a16:creationId xmlns:a16="http://schemas.microsoft.com/office/drawing/2014/main" id="{D89677DB-BEEA-6FD6-8B4B-E066F570D6AE}"/>
                </a:ext>
              </a:extLst>
            </p:cNvPr>
            <p:cNvSpPr/>
            <p:nvPr/>
          </p:nvSpPr>
          <p:spPr>
            <a:xfrm>
              <a:off x="12047423" y="6678844"/>
              <a:ext cx="28350" cy="17631"/>
            </a:xfrm>
            <a:custGeom>
              <a:avLst/>
              <a:gdLst>
                <a:gd name="csX0" fmla="*/ 431 w 28350"/>
                <a:gd name="csY0" fmla="*/ 746 h 17631"/>
                <a:gd name="csX1" fmla="*/ 331 w 28350"/>
                <a:gd name="csY1" fmla="*/ 792 h 17631"/>
                <a:gd name="csX2" fmla="*/ 231 w 28350"/>
                <a:gd name="csY2" fmla="*/ 546 h 17631"/>
                <a:gd name="csX3" fmla="*/ 100 w 28350"/>
                <a:gd name="csY3" fmla="*/ 277 h 17631"/>
                <a:gd name="csX4" fmla="*/ 0 w 28350"/>
                <a:gd name="csY4" fmla="*/ 31 h 17631"/>
                <a:gd name="csX5" fmla="*/ 0 w 28350"/>
                <a:gd name="csY5" fmla="*/ 0 h 17631"/>
                <a:gd name="csX6" fmla="*/ 208 w 28350"/>
                <a:gd name="csY6" fmla="*/ 208 h 17631"/>
                <a:gd name="csX7" fmla="*/ 347 w 28350"/>
                <a:gd name="csY7" fmla="*/ 454 h 17631"/>
                <a:gd name="csX8" fmla="*/ 423 w 28350"/>
                <a:gd name="csY8" fmla="*/ 746 h 17631"/>
                <a:gd name="csX9" fmla="*/ 28350 w 28350"/>
                <a:gd name="csY9" fmla="*/ 17570 h 17631"/>
                <a:gd name="csX10" fmla="*/ 28273 w 28350"/>
                <a:gd name="csY10" fmla="*/ 17632 h 17631"/>
                <a:gd name="csX11" fmla="*/ 28173 w 28350"/>
                <a:gd name="csY11" fmla="*/ 17501 h 17631"/>
                <a:gd name="csX12" fmla="*/ 28019 w 28350"/>
                <a:gd name="csY12" fmla="*/ 17332 h 17631"/>
                <a:gd name="csX13" fmla="*/ 27919 w 28350"/>
                <a:gd name="csY13" fmla="*/ 17086 h 17631"/>
                <a:gd name="csX14" fmla="*/ 27996 w 28350"/>
                <a:gd name="csY14" fmla="*/ 17070 h 17631"/>
                <a:gd name="csX15" fmla="*/ 28158 w 28350"/>
                <a:gd name="csY15" fmla="*/ 17209 h 17631"/>
                <a:gd name="csX16" fmla="*/ 28273 w 28350"/>
                <a:gd name="csY16" fmla="*/ 17378 h 17631"/>
                <a:gd name="csX17" fmla="*/ 28350 w 28350"/>
                <a:gd name="csY17" fmla="*/ 17570 h 176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28350" h="17631">
                  <a:moveTo>
                    <a:pt x="431" y="746"/>
                  </a:moveTo>
                  <a:lnTo>
                    <a:pt x="331" y="792"/>
                  </a:lnTo>
                  <a:lnTo>
                    <a:pt x="231" y="546"/>
                  </a:lnTo>
                  <a:lnTo>
                    <a:pt x="100" y="277"/>
                  </a:lnTo>
                  <a:lnTo>
                    <a:pt x="0" y="31"/>
                  </a:lnTo>
                  <a:lnTo>
                    <a:pt x="0" y="0"/>
                  </a:lnTo>
                  <a:lnTo>
                    <a:pt x="208" y="208"/>
                  </a:lnTo>
                  <a:lnTo>
                    <a:pt x="347" y="454"/>
                  </a:lnTo>
                  <a:lnTo>
                    <a:pt x="423" y="746"/>
                  </a:lnTo>
                  <a:close/>
                  <a:moveTo>
                    <a:pt x="28350" y="17570"/>
                  </a:moveTo>
                  <a:lnTo>
                    <a:pt x="28273" y="17632"/>
                  </a:lnTo>
                  <a:lnTo>
                    <a:pt x="28173" y="17501"/>
                  </a:lnTo>
                  <a:lnTo>
                    <a:pt x="28019" y="17332"/>
                  </a:lnTo>
                  <a:lnTo>
                    <a:pt x="27919" y="17086"/>
                  </a:lnTo>
                  <a:lnTo>
                    <a:pt x="27996" y="17070"/>
                  </a:lnTo>
                  <a:lnTo>
                    <a:pt x="28158" y="17209"/>
                  </a:lnTo>
                  <a:lnTo>
                    <a:pt x="28273" y="17378"/>
                  </a:lnTo>
                  <a:lnTo>
                    <a:pt x="28350" y="175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8" name="Serbest Form 227">
              <a:extLst>
                <a:ext uri="{FF2B5EF4-FFF2-40B4-BE49-F238E27FC236}">
                  <a16:creationId xmlns:a16="http://schemas.microsoft.com/office/drawing/2014/main" id="{86BCFB46-3A40-896B-FC0F-719E9DEC4576}"/>
                </a:ext>
              </a:extLst>
            </p:cNvPr>
            <p:cNvSpPr/>
            <p:nvPr/>
          </p:nvSpPr>
          <p:spPr>
            <a:xfrm>
              <a:off x="10676765" y="6670036"/>
              <a:ext cx="70405" cy="29778"/>
            </a:xfrm>
            <a:custGeom>
              <a:avLst/>
              <a:gdLst>
                <a:gd name="csX0" fmla="*/ 34768 w 70405"/>
                <a:gd name="csY0" fmla="*/ 0 h 29778"/>
                <a:gd name="csX1" fmla="*/ 33321 w 70405"/>
                <a:gd name="csY1" fmla="*/ 3723 h 29778"/>
                <a:gd name="csX2" fmla="*/ 31759 w 70405"/>
                <a:gd name="csY2" fmla="*/ 2931 h 29778"/>
                <a:gd name="csX3" fmla="*/ 33421 w 70405"/>
                <a:gd name="csY3" fmla="*/ 839 h 29778"/>
                <a:gd name="csX4" fmla="*/ 34221 w 70405"/>
                <a:gd name="csY4" fmla="*/ 215 h 29778"/>
                <a:gd name="csX5" fmla="*/ 34768 w 70405"/>
                <a:gd name="csY5" fmla="*/ 0 h 29778"/>
                <a:gd name="csX6" fmla="*/ 22278 w 70405"/>
                <a:gd name="csY6" fmla="*/ 29779 h 29778"/>
                <a:gd name="csX7" fmla="*/ 21532 w 70405"/>
                <a:gd name="csY7" fmla="*/ 26948 h 29778"/>
                <a:gd name="csX8" fmla="*/ 20739 w 70405"/>
                <a:gd name="csY8" fmla="*/ 25732 h 29778"/>
                <a:gd name="csX9" fmla="*/ 20124 w 70405"/>
                <a:gd name="csY9" fmla="*/ 25040 h 29778"/>
                <a:gd name="csX10" fmla="*/ 19915 w 70405"/>
                <a:gd name="csY10" fmla="*/ 24179 h 29778"/>
                <a:gd name="csX11" fmla="*/ 19946 w 70405"/>
                <a:gd name="csY11" fmla="*/ 23294 h 29778"/>
                <a:gd name="csX12" fmla="*/ 20324 w 70405"/>
                <a:gd name="csY12" fmla="*/ 22886 h 29778"/>
                <a:gd name="csX13" fmla="*/ 22986 w 70405"/>
                <a:gd name="csY13" fmla="*/ 22771 h 29778"/>
                <a:gd name="csX14" fmla="*/ 24040 w 70405"/>
                <a:gd name="csY14" fmla="*/ 21317 h 29778"/>
                <a:gd name="csX15" fmla="*/ 24033 w 70405"/>
                <a:gd name="csY15" fmla="*/ 19571 h 29778"/>
                <a:gd name="csX16" fmla="*/ 23502 w 70405"/>
                <a:gd name="csY16" fmla="*/ 18978 h 29778"/>
                <a:gd name="csX17" fmla="*/ 22986 w 70405"/>
                <a:gd name="csY17" fmla="*/ 18732 h 29778"/>
                <a:gd name="csX18" fmla="*/ 20247 w 70405"/>
                <a:gd name="csY18" fmla="*/ 20040 h 29778"/>
                <a:gd name="csX19" fmla="*/ 19454 w 70405"/>
                <a:gd name="csY19" fmla="*/ 19801 h 29778"/>
                <a:gd name="csX20" fmla="*/ 18985 w 70405"/>
                <a:gd name="csY20" fmla="*/ 19324 h 29778"/>
                <a:gd name="csX21" fmla="*/ 19139 w 70405"/>
                <a:gd name="csY21" fmla="*/ 17393 h 29778"/>
                <a:gd name="csX22" fmla="*/ 21401 w 70405"/>
                <a:gd name="csY22" fmla="*/ 15586 h 29778"/>
                <a:gd name="csX23" fmla="*/ 23317 w 70405"/>
                <a:gd name="csY23" fmla="*/ 12309 h 29778"/>
                <a:gd name="csX24" fmla="*/ 24664 w 70405"/>
                <a:gd name="csY24" fmla="*/ 11001 h 29778"/>
                <a:gd name="csX25" fmla="*/ 27796 w 70405"/>
                <a:gd name="csY25" fmla="*/ 9778 h 29778"/>
                <a:gd name="csX26" fmla="*/ 29066 w 70405"/>
                <a:gd name="csY26" fmla="*/ 9431 h 29778"/>
                <a:gd name="csX27" fmla="*/ 38192 w 70405"/>
                <a:gd name="csY27" fmla="*/ 7624 h 29778"/>
                <a:gd name="csX28" fmla="*/ 40370 w 70405"/>
                <a:gd name="csY28" fmla="*/ 7501 h 29778"/>
                <a:gd name="csX29" fmla="*/ 46150 w 70405"/>
                <a:gd name="csY29" fmla="*/ 7554 h 29778"/>
                <a:gd name="csX30" fmla="*/ 53891 w 70405"/>
                <a:gd name="csY30" fmla="*/ 7162 h 29778"/>
                <a:gd name="csX31" fmla="*/ 55799 w 70405"/>
                <a:gd name="csY31" fmla="*/ 6916 h 29778"/>
                <a:gd name="csX32" fmla="*/ 58278 w 70405"/>
                <a:gd name="csY32" fmla="*/ 6116 h 29778"/>
                <a:gd name="csX33" fmla="*/ 60686 w 70405"/>
                <a:gd name="csY33" fmla="*/ 5131 h 29778"/>
                <a:gd name="csX34" fmla="*/ 61956 w 70405"/>
                <a:gd name="csY34" fmla="*/ 4354 h 29778"/>
                <a:gd name="csX35" fmla="*/ 63295 w 70405"/>
                <a:gd name="csY35" fmla="*/ 3792 h 29778"/>
                <a:gd name="csX36" fmla="*/ 65288 w 70405"/>
                <a:gd name="csY36" fmla="*/ 4500 h 29778"/>
                <a:gd name="csX37" fmla="*/ 68659 w 70405"/>
                <a:gd name="csY37" fmla="*/ 5031 h 29778"/>
                <a:gd name="csX38" fmla="*/ 69567 w 70405"/>
                <a:gd name="csY38" fmla="*/ 5500 h 29778"/>
                <a:gd name="csX39" fmla="*/ 70406 w 70405"/>
                <a:gd name="csY39" fmla="*/ 6146 h 29778"/>
                <a:gd name="csX40" fmla="*/ 66488 w 70405"/>
                <a:gd name="csY40" fmla="*/ 9593 h 29778"/>
                <a:gd name="csX41" fmla="*/ 62179 w 70405"/>
                <a:gd name="csY41" fmla="*/ 12455 h 29778"/>
                <a:gd name="csX42" fmla="*/ 59524 w 70405"/>
                <a:gd name="csY42" fmla="*/ 13316 h 29778"/>
                <a:gd name="csX43" fmla="*/ 56784 w 70405"/>
                <a:gd name="csY43" fmla="*/ 13901 h 29778"/>
                <a:gd name="csX44" fmla="*/ 54691 w 70405"/>
                <a:gd name="csY44" fmla="*/ 15009 h 29778"/>
                <a:gd name="csX45" fmla="*/ 52929 w 70405"/>
                <a:gd name="csY45" fmla="*/ 16740 h 29778"/>
                <a:gd name="csX46" fmla="*/ 50674 w 70405"/>
                <a:gd name="csY46" fmla="*/ 17709 h 29778"/>
                <a:gd name="csX47" fmla="*/ 48135 w 70405"/>
                <a:gd name="csY47" fmla="*/ 18040 h 29778"/>
                <a:gd name="csX48" fmla="*/ 45957 w 70405"/>
                <a:gd name="csY48" fmla="*/ 18555 h 29778"/>
                <a:gd name="csX49" fmla="*/ 43987 w 70405"/>
                <a:gd name="csY49" fmla="*/ 19571 h 29778"/>
                <a:gd name="csX50" fmla="*/ 41255 w 70405"/>
                <a:gd name="csY50" fmla="*/ 21317 h 29778"/>
                <a:gd name="csX51" fmla="*/ 40139 w 70405"/>
                <a:gd name="csY51" fmla="*/ 21494 h 29778"/>
                <a:gd name="csX52" fmla="*/ 38969 w 70405"/>
                <a:gd name="csY52" fmla="*/ 21455 h 29778"/>
                <a:gd name="csX53" fmla="*/ 36699 w 70405"/>
                <a:gd name="csY53" fmla="*/ 22125 h 29778"/>
                <a:gd name="csX54" fmla="*/ 29627 w 70405"/>
                <a:gd name="csY54" fmla="*/ 24617 h 29778"/>
                <a:gd name="csX55" fmla="*/ 25356 w 70405"/>
                <a:gd name="csY55" fmla="*/ 27394 h 29778"/>
                <a:gd name="csX56" fmla="*/ 22278 w 70405"/>
                <a:gd name="csY56" fmla="*/ 29779 h 29778"/>
                <a:gd name="csX57" fmla="*/ 0 w 70405"/>
                <a:gd name="csY57" fmla="*/ 26079 h 29778"/>
                <a:gd name="csX58" fmla="*/ 3494 w 70405"/>
                <a:gd name="csY58" fmla="*/ 24225 h 29778"/>
                <a:gd name="csX59" fmla="*/ 8811 w 70405"/>
                <a:gd name="csY59" fmla="*/ 22794 h 29778"/>
                <a:gd name="csX60" fmla="*/ 8672 w 70405"/>
                <a:gd name="csY60" fmla="*/ 23840 h 29778"/>
                <a:gd name="csX61" fmla="*/ 8134 w 70405"/>
                <a:gd name="csY61" fmla="*/ 25486 h 29778"/>
                <a:gd name="csX62" fmla="*/ 7334 w 70405"/>
                <a:gd name="csY62" fmla="*/ 26263 h 29778"/>
                <a:gd name="csX63" fmla="*/ 6118 w 70405"/>
                <a:gd name="csY63" fmla="*/ 27656 h 29778"/>
                <a:gd name="csX64" fmla="*/ 5317 w 70405"/>
                <a:gd name="csY64" fmla="*/ 27963 h 29778"/>
                <a:gd name="csX65" fmla="*/ 2131 w 70405"/>
                <a:gd name="csY65" fmla="*/ 27656 h 29778"/>
                <a:gd name="csX66" fmla="*/ 1716 w 70405"/>
                <a:gd name="csY66" fmla="*/ 27856 h 29778"/>
                <a:gd name="csX67" fmla="*/ 1170 w 70405"/>
                <a:gd name="csY67" fmla="*/ 27709 h 29778"/>
                <a:gd name="csX68" fmla="*/ 362 w 70405"/>
                <a:gd name="csY68" fmla="*/ 26817 h 29778"/>
                <a:gd name="csX69" fmla="*/ 0 w 70405"/>
                <a:gd name="csY69" fmla="*/ 26079 h 2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</a:cxnLst>
              <a:rect l="l" t="t" r="r" b="b"/>
              <a:pathLst>
                <a:path w="70405" h="29778">
                  <a:moveTo>
                    <a:pt x="34768" y="0"/>
                  </a:moveTo>
                  <a:lnTo>
                    <a:pt x="33321" y="3723"/>
                  </a:lnTo>
                  <a:lnTo>
                    <a:pt x="31759" y="2931"/>
                  </a:lnTo>
                  <a:lnTo>
                    <a:pt x="33421" y="839"/>
                  </a:lnTo>
                  <a:lnTo>
                    <a:pt x="34221" y="215"/>
                  </a:lnTo>
                  <a:lnTo>
                    <a:pt x="34768" y="0"/>
                  </a:lnTo>
                  <a:close/>
                  <a:moveTo>
                    <a:pt x="22278" y="29779"/>
                  </a:moveTo>
                  <a:lnTo>
                    <a:pt x="21532" y="26948"/>
                  </a:lnTo>
                  <a:lnTo>
                    <a:pt x="20739" y="25732"/>
                  </a:lnTo>
                  <a:lnTo>
                    <a:pt x="20124" y="25040"/>
                  </a:lnTo>
                  <a:lnTo>
                    <a:pt x="19915" y="24179"/>
                  </a:lnTo>
                  <a:lnTo>
                    <a:pt x="19946" y="23294"/>
                  </a:lnTo>
                  <a:lnTo>
                    <a:pt x="20324" y="22886"/>
                  </a:lnTo>
                  <a:lnTo>
                    <a:pt x="22986" y="22771"/>
                  </a:lnTo>
                  <a:lnTo>
                    <a:pt x="24040" y="21317"/>
                  </a:lnTo>
                  <a:lnTo>
                    <a:pt x="24033" y="19571"/>
                  </a:lnTo>
                  <a:lnTo>
                    <a:pt x="23502" y="18978"/>
                  </a:lnTo>
                  <a:lnTo>
                    <a:pt x="22986" y="18732"/>
                  </a:lnTo>
                  <a:lnTo>
                    <a:pt x="20247" y="20040"/>
                  </a:lnTo>
                  <a:lnTo>
                    <a:pt x="19454" y="19801"/>
                  </a:lnTo>
                  <a:lnTo>
                    <a:pt x="18985" y="19324"/>
                  </a:lnTo>
                  <a:lnTo>
                    <a:pt x="19139" y="17393"/>
                  </a:lnTo>
                  <a:lnTo>
                    <a:pt x="21401" y="15586"/>
                  </a:lnTo>
                  <a:lnTo>
                    <a:pt x="23317" y="12309"/>
                  </a:lnTo>
                  <a:lnTo>
                    <a:pt x="24664" y="11001"/>
                  </a:lnTo>
                  <a:lnTo>
                    <a:pt x="27796" y="9778"/>
                  </a:lnTo>
                  <a:lnTo>
                    <a:pt x="29066" y="9431"/>
                  </a:lnTo>
                  <a:lnTo>
                    <a:pt x="38192" y="7624"/>
                  </a:lnTo>
                  <a:lnTo>
                    <a:pt x="40370" y="7501"/>
                  </a:lnTo>
                  <a:lnTo>
                    <a:pt x="46150" y="7554"/>
                  </a:lnTo>
                  <a:lnTo>
                    <a:pt x="53891" y="7162"/>
                  </a:lnTo>
                  <a:lnTo>
                    <a:pt x="55799" y="6916"/>
                  </a:lnTo>
                  <a:lnTo>
                    <a:pt x="58278" y="6116"/>
                  </a:lnTo>
                  <a:lnTo>
                    <a:pt x="60686" y="5131"/>
                  </a:lnTo>
                  <a:lnTo>
                    <a:pt x="61956" y="4354"/>
                  </a:lnTo>
                  <a:lnTo>
                    <a:pt x="63295" y="3792"/>
                  </a:lnTo>
                  <a:lnTo>
                    <a:pt x="65288" y="4500"/>
                  </a:lnTo>
                  <a:lnTo>
                    <a:pt x="68659" y="5031"/>
                  </a:lnTo>
                  <a:lnTo>
                    <a:pt x="69567" y="5500"/>
                  </a:lnTo>
                  <a:lnTo>
                    <a:pt x="70406" y="6146"/>
                  </a:lnTo>
                  <a:lnTo>
                    <a:pt x="66488" y="9593"/>
                  </a:lnTo>
                  <a:lnTo>
                    <a:pt x="62179" y="12455"/>
                  </a:lnTo>
                  <a:lnTo>
                    <a:pt x="59524" y="13316"/>
                  </a:lnTo>
                  <a:lnTo>
                    <a:pt x="56784" y="13901"/>
                  </a:lnTo>
                  <a:lnTo>
                    <a:pt x="54691" y="15009"/>
                  </a:lnTo>
                  <a:lnTo>
                    <a:pt x="52929" y="16740"/>
                  </a:lnTo>
                  <a:lnTo>
                    <a:pt x="50674" y="17709"/>
                  </a:lnTo>
                  <a:lnTo>
                    <a:pt x="48135" y="18040"/>
                  </a:lnTo>
                  <a:lnTo>
                    <a:pt x="45957" y="18555"/>
                  </a:lnTo>
                  <a:lnTo>
                    <a:pt x="43987" y="19571"/>
                  </a:lnTo>
                  <a:lnTo>
                    <a:pt x="41255" y="21317"/>
                  </a:lnTo>
                  <a:lnTo>
                    <a:pt x="40139" y="21494"/>
                  </a:lnTo>
                  <a:lnTo>
                    <a:pt x="38969" y="21455"/>
                  </a:lnTo>
                  <a:lnTo>
                    <a:pt x="36699" y="22125"/>
                  </a:lnTo>
                  <a:lnTo>
                    <a:pt x="29627" y="24617"/>
                  </a:lnTo>
                  <a:lnTo>
                    <a:pt x="25356" y="27394"/>
                  </a:lnTo>
                  <a:lnTo>
                    <a:pt x="22278" y="29779"/>
                  </a:lnTo>
                  <a:close/>
                  <a:moveTo>
                    <a:pt x="0" y="26079"/>
                  </a:moveTo>
                  <a:lnTo>
                    <a:pt x="3494" y="24225"/>
                  </a:lnTo>
                  <a:lnTo>
                    <a:pt x="8811" y="22794"/>
                  </a:lnTo>
                  <a:lnTo>
                    <a:pt x="8672" y="23840"/>
                  </a:lnTo>
                  <a:lnTo>
                    <a:pt x="8134" y="25486"/>
                  </a:lnTo>
                  <a:lnTo>
                    <a:pt x="7334" y="26263"/>
                  </a:lnTo>
                  <a:lnTo>
                    <a:pt x="6118" y="27656"/>
                  </a:lnTo>
                  <a:lnTo>
                    <a:pt x="5317" y="27963"/>
                  </a:lnTo>
                  <a:lnTo>
                    <a:pt x="2131" y="27656"/>
                  </a:lnTo>
                  <a:lnTo>
                    <a:pt x="1716" y="27856"/>
                  </a:lnTo>
                  <a:lnTo>
                    <a:pt x="1170" y="27709"/>
                  </a:lnTo>
                  <a:lnTo>
                    <a:pt x="362" y="26817"/>
                  </a:lnTo>
                  <a:lnTo>
                    <a:pt x="0" y="260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9" name="Serbest Form 228">
              <a:extLst>
                <a:ext uri="{FF2B5EF4-FFF2-40B4-BE49-F238E27FC236}">
                  <a16:creationId xmlns:a16="http://schemas.microsoft.com/office/drawing/2014/main" id="{FFA26A14-A292-DB9C-ADE6-1202AF041DD2}"/>
                </a:ext>
              </a:extLst>
            </p:cNvPr>
            <p:cNvSpPr/>
            <p:nvPr/>
          </p:nvSpPr>
          <p:spPr>
            <a:xfrm>
              <a:off x="9131604" y="5476818"/>
              <a:ext cx="305316" cy="210767"/>
            </a:xfrm>
            <a:custGeom>
              <a:avLst/>
              <a:gdLst>
                <a:gd name="csX0" fmla="*/ 303023 w 305316"/>
                <a:gd name="csY0" fmla="*/ 152703 h 210767"/>
                <a:gd name="csX1" fmla="*/ 301931 w 305316"/>
                <a:gd name="csY1" fmla="*/ 152803 h 210767"/>
                <a:gd name="csX2" fmla="*/ 299307 w 305316"/>
                <a:gd name="csY2" fmla="*/ 152172 h 210767"/>
                <a:gd name="csX3" fmla="*/ 294081 w 305316"/>
                <a:gd name="csY3" fmla="*/ 150910 h 210767"/>
                <a:gd name="csX4" fmla="*/ 289595 w 305316"/>
                <a:gd name="csY4" fmla="*/ 148379 h 210767"/>
                <a:gd name="csX5" fmla="*/ 286663 w 305316"/>
                <a:gd name="csY5" fmla="*/ 146725 h 210767"/>
                <a:gd name="csX6" fmla="*/ 286201 w 305316"/>
                <a:gd name="csY6" fmla="*/ 146948 h 210767"/>
                <a:gd name="csX7" fmla="*/ 284885 w 305316"/>
                <a:gd name="csY7" fmla="*/ 148079 h 210767"/>
                <a:gd name="csX8" fmla="*/ 283985 w 305316"/>
                <a:gd name="csY8" fmla="*/ 149471 h 210767"/>
                <a:gd name="csX9" fmla="*/ 283269 w 305316"/>
                <a:gd name="csY9" fmla="*/ 152164 h 210767"/>
                <a:gd name="csX10" fmla="*/ 282123 w 305316"/>
                <a:gd name="csY10" fmla="*/ 155333 h 210767"/>
                <a:gd name="csX11" fmla="*/ 276697 w 305316"/>
                <a:gd name="csY11" fmla="*/ 155457 h 210767"/>
                <a:gd name="csX12" fmla="*/ 272072 w 305316"/>
                <a:gd name="csY12" fmla="*/ 155695 h 210767"/>
                <a:gd name="csX13" fmla="*/ 269087 w 305316"/>
                <a:gd name="csY13" fmla="*/ 156895 h 210767"/>
                <a:gd name="csX14" fmla="*/ 266162 w 305316"/>
                <a:gd name="csY14" fmla="*/ 158549 h 210767"/>
                <a:gd name="csX15" fmla="*/ 265431 w 305316"/>
                <a:gd name="csY15" fmla="*/ 160511 h 210767"/>
                <a:gd name="csX16" fmla="*/ 264800 w 305316"/>
                <a:gd name="csY16" fmla="*/ 163057 h 210767"/>
                <a:gd name="csX17" fmla="*/ 263092 w 305316"/>
                <a:gd name="csY17" fmla="*/ 168819 h 210767"/>
                <a:gd name="csX18" fmla="*/ 261545 w 305316"/>
                <a:gd name="csY18" fmla="*/ 174065 h 210767"/>
                <a:gd name="csX19" fmla="*/ 260745 w 305316"/>
                <a:gd name="csY19" fmla="*/ 177458 h 210767"/>
                <a:gd name="csX20" fmla="*/ 259567 w 305316"/>
                <a:gd name="csY20" fmla="*/ 179781 h 210767"/>
                <a:gd name="csX21" fmla="*/ 256258 w 305316"/>
                <a:gd name="csY21" fmla="*/ 182835 h 210767"/>
                <a:gd name="csX22" fmla="*/ 252511 w 305316"/>
                <a:gd name="csY22" fmla="*/ 184889 h 210767"/>
                <a:gd name="csX23" fmla="*/ 250517 w 305316"/>
                <a:gd name="csY23" fmla="*/ 185851 h 210767"/>
                <a:gd name="csX24" fmla="*/ 249640 w 305316"/>
                <a:gd name="csY24" fmla="*/ 187051 h 210767"/>
                <a:gd name="csX25" fmla="*/ 249448 w 305316"/>
                <a:gd name="csY25" fmla="*/ 188182 h 210767"/>
                <a:gd name="csX26" fmla="*/ 248740 w 305316"/>
                <a:gd name="csY26" fmla="*/ 188528 h 210767"/>
                <a:gd name="csX27" fmla="*/ 247193 w 305316"/>
                <a:gd name="csY27" fmla="*/ 188328 h 210767"/>
                <a:gd name="csX28" fmla="*/ 245561 w 305316"/>
                <a:gd name="csY28" fmla="*/ 188520 h 210767"/>
                <a:gd name="csX29" fmla="*/ 241975 w 305316"/>
                <a:gd name="csY29" fmla="*/ 189705 h 210767"/>
                <a:gd name="csX30" fmla="*/ 238097 w 305316"/>
                <a:gd name="csY30" fmla="*/ 191159 h 210767"/>
                <a:gd name="csX31" fmla="*/ 233449 w 305316"/>
                <a:gd name="csY31" fmla="*/ 192605 h 210767"/>
                <a:gd name="csX32" fmla="*/ 230794 w 305316"/>
                <a:gd name="csY32" fmla="*/ 192605 h 210767"/>
                <a:gd name="csX33" fmla="*/ 229740 w 305316"/>
                <a:gd name="csY33" fmla="*/ 192928 h 210767"/>
                <a:gd name="csX34" fmla="*/ 229270 w 305316"/>
                <a:gd name="csY34" fmla="*/ 193659 h 210767"/>
                <a:gd name="csX35" fmla="*/ 229740 w 305316"/>
                <a:gd name="csY35" fmla="*/ 195036 h 210767"/>
                <a:gd name="csX36" fmla="*/ 230194 w 305316"/>
                <a:gd name="csY36" fmla="*/ 196059 h 210767"/>
                <a:gd name="csX37" fmla="*/ 230602 w 305316"/>
                <a:gd name="csY37" fmla="*/ 197382 h 210767"/>
                <a:gd name="csX38" fmla="*/ 229509 w 305316"/>
                <a:gd name="csY38" fmla="*/ 198452 h 210767"/>
                <a:gd name="csX39" fmla="*/ 228747 w 305316"/>
                <a:gd name="csY39" fmla="*/ 200290 h 210767"/>
                <a:gd name="csX40" fmla="*/ 228155 w 305316"/>
                <a:gd name="csY40" fmla="*/ 203521 h 210767"/>
                <a:gd name="csX41" fmla="*/ 226507 w 305316"/>
                <a:gd name="csY41" fmla="*/ 204483 h 210767"/>
                <a:gd name="csX42" fmla="*/ 223860 w 305316"/>
                <a:gd name="csY42" fmla="*/ 206052 h 210767"/>
                <a:gd name="csX43" fmla="*/ 220944 w 305316"/>
                <a:gd name="csY43" fmla="*/ 208114 h 210767"/>
                <a:gd name="csX44" fmla="*/ 220190 w 305316"/>
                <a:gd name="csY44" fmla="*/ 208537 h 210767"/>
                <a:gd name="csX45" fmla="*/ 218512 w 305316"/>
                <a:gd name="csY45" fmla="*/ 209122 h 210767"/>
                <a:gd name="csX46" fmla="*/ 216842 w 305316"/>
                <a:gd name="csY46" fmla="*/ 208945 h 210767"/>
                <a:gd name="csX47" fmla="*/ 215326 w 305316"/>
                <a:gd name="csY47" fmla="*/ 208645 h 210767"/>
                <a:gd name="csX48" fmla="*/ 213679 w 305316"/>
                <a:gd name="csY48" fmla="*/ 209176 h 210767"/>
                <a:gd name="csX49" fmla="*/ 211971 w 305316"/>
                <a:gd name="csY49" fmla="*/ 210768 h 210767"/>
                <a:gd name="csX50" fmla="*/ 211178 w 305316"/>
                <a:gd name="csY50" fmla="*/ 210283 h 210767"/>
                <a:gd name="csX51" fmla="*/ 210778 w 305316"/>
                <a:gd name="csY51" fmla="*/ 208675 h 210767"/>
                <a:gd name="csX52" fmla="*/ 209924 w 305316"/>
                <a:gd name="csY52" fmla="*/ 207629 h 210767"/>
                <a:gd name="csX53" fmla="*/ 207254 w 305316"/>
                <a:gd name="csY53" fmla="*/ 205267 h 210767"/>
                <a:gd name="csX54" fmla="*/ 204968 w 305316"/>
                <a:gd name="csY54" fmla="*/ 203583 h 210767"/>
                <a:gd name="csX55" fmla="*/ 203983 w 305316"/>
                <a:gd name="csY55" fmla="*/ 203467 h 210767"/>
                <a:gd name="csX56" fmla="*/ 201890 w 305316"/>
                <a:gd name="csY56" fmla="*/ 203906 h 210767"/>
                <a:gd name="csX57" fmla="*/ 199266 w 305316"/>
                <a:gd name="csY57" fmla="*/ 204221 h 210767"/>
                <a:gd name="csX58" fmla="*/ 197134 w 305316"/>
                <a:gd name="csY58" fmla="*/ 203883 h 210767"/>
                <a:gd name="csX59" fmla="*/ 195441 w 305316"/>
                <a:gd name="csY59" fmla="*/ 203206 h 210767"/>
                <a:gd name="csX60" fmla="*/ 192832 w 305316"/>
                <a:gd name="csY60" fmla="*/ 200883 h 210767"/>
                <a:gd name="csX61" fmla="*/ 191878 w 305316"/>
                <a:gd name="csY61" fmla="*/ 199629 h 210767"/>
                <a:gd name="csX62" fmla="*/ 191163 w 305316"/>
                <a:gd name="csY62" fmla="*/ 198667 h 210767"/>
                <a:gd name="csX63" fmla="*/ 189385 w 305316"/>
                <a:gd name="csY63" fmla="*/ 198929 h 210767"/>
                <a:gd name="csX64" fmla="*/ 188885 w 305316"/>
                <a:gd name="csY64" fmla="*/ 197882 h 210767"/>
                <a:gd name="csX65" fmla="*/ 188816 w 305316"/>
                <a:gd name="csY65" fmla="*/ 196651 h 210767"/>
                <a:gd name="csX66" fmla="*/ 189308 w 305316"/>
                <a:gd name="csY66" fmla="*/ 195167 h 210767"/>
                <a:gd name="csX67" fmla="*/ 189162 w 305316"/>
                <a:gd name="csY67" fmla="*/ 192359 h 210767"/>
                <a:gd name="csX68" fmla="*/ 188161 w 305316"/>
                <a:gd name="csY68" fmla="*/ 190343 h 210767"/>
                <a:gd name="csX69" fmla="*/ 187022 w 305316"/>
                <a:gd name="csY69" fmla="*/ 189466 h 210767"/>
                <a:gd name="csX70" fmla="*/ 187168 w 305316"/>
                <a:gd name="csY70" fmla="*/ 188851 h 210767"/>
                <a:gd name="csX71" fmla="*/ 187669 w 305316"/>
                <a:gd name="csY71" fmla="*/ 187443 h 210767"/>
                <a:gd name="csX72" fmla="*/ 188307 w 305316"/>
                <a:gd name="csY72" fmla="*/ 186212 h 210767"/>
                <a:gd name="csX73" fmla="*/ 188300 w 305316"/>
                <a:gd name="csY73" fmla="*/ 183781 h 210767"/>
                <a:gd name="csX74" fmla="*/ 187499 w 305316"/>
                <a:gd name="csY74" fmla="*/ 181143 h 210767"/>
                <a:gd name="csX75" fmla="*/ 187184 w 305316"/>
                <a:gd name="csY75" fmla="*/ 177319 h 210767"/>
                <a:gd name="csX76" fmla="*/ 187384 w 305316"/>
                <a:gd name="csY76" fmla="*/ 173589 h 210767"/>
                <a:gd name="csX77" fmla="*/ 186299 w 305316"/>
                <a:gd name="csY77" fmla="*/ 171704 h 210767"/>
                <a:gd name="csX78" fmla="*/ 177403 w 305316"/>
                <a:gd name="csY78" fmla="*/ 171696 h 210767"/>
                <a:gd name="csX79" fmla="*/ 169492 w 305316"/>
                <a:gd name="csY79" fmla="*/ 171842 h 210767"/>
                <a:gd name="csX80" fmla="*/ 169046 w 305316"/>
                <a:gd name="csY80" fmla="*/ 171411 h 210767"/>
                <a:gd name="csX81" fmla="*/ 165967 w 305316"/>
                <a:gd name="csY81" fmla="*/ 166696 h 210767"/>
                <a:gd name="csX82" fmla="*/ 163474 w 305316"/>
                <a:gd name="csY82" fmla="*/ 163111 h 210767"/>
                <a:gd name="csX83" fmla="*/ 161012 w 305316"/>
                <a:gd name="csY83" fmla="*/ 160995 h 210767"/>
                <a:gd name="csX84" fmla="*/ 155371 w 305316"/>
                <a:gd name="csY84" fmla="*/ 158387 h 210767"/>
                <a:gd name="csX85" fmla="*/ 152670 w 305316"/>
                <a:gd name="csY85" fmla="*/ 157295 h 210767"/>
                <a:gd name="csX86" fmla="*/ 150353 w 305316"/>
                <a:gd name="csY86" fmla="*/ 155303 h 210767"/>
                <a:gd name="csX87" fmla="*/ 148460 w 305316"/>
                <a:gd name="csY87" fmla="*/ 153110 h 210767"/>
                <a:gd name="csX88" fmla="*/ 147976 w 305316"/>
                <a:gd name="csY88" fmla="*/ 150110 h 210767"/>
                <a:gd name="csX89" fmla="*/ 147591 w 305316"/>
                <a:gd name="csY89" fmla="*/ 149125 h 210767"/>
                <a:gd name="csX90" fmla="*/ 147044 w 305316"/>
                <a:gd name="csY90" fmla="*/ 148325 h 210767"/>
                <a:gd name="csX91" fmla="*/ 146452 w 305316"/>
                <a:gd name="csY91" fmla="*/ 147971 h 210767"/>
                <a:gd name="csX92" fmla="*/ 145729 w 305316"/>
                <a:gd name="csY92" fmla="*/ 148048 h 210767"/>
                <a:gd name="csX93" fmla="*/ 139172 w 305316"/>
                <a:gd name="csY93" fmla="*/ 144556 h 210767"/>
                <a:gd name="csX94" fmla="*/ 136540 w 305316"/>
                <a:gd name="csY94" fmla="*/ 143633 h 210767"/>
                <a:gd name="csX95" fmla="*/ 134062 w 305316"/>
                <a:gd name="csY95" fmla="*/ 144371 h 210767"/>
                <a:gd name="csX96" fmla="*/ 132970 w 305316"/>
                <a:gd name="csY96" fmla="*/ 144502 h 210767"/>
                <a:gd name="csX97" fmla="*/ 130815 w 305316"/>
                <a:gd name="csY97" fmla="*/ 143510 h 210767"/>
                <a:gd name="csX98" fmla="*/ 128337 w 305316"/>
                <a:gd name="csY98" fmla="*/ 144856 h 210767"/>
                <a:gd name="csX99" fmla="*/ 127283 w 305316"/>
                <a:gd name="csY99" fmla="*/ 144940 h 210767"/>
                <a:gd name="csX100" fmla="*/ 125805 w 305316"/>
                <a:gd name="csY100" fmla="*/ 144617 h 210767"/>
                <a:gd name="csX101" fmla="*/ 124581 w 305316"/>
                <a:gd name="csY101" fmla="*/ 144117 h 210767"/>
                <a:gd name="csX102" fmla="*/ 121280 w 305316"/>
                <a:gd name="csY102" fmla="*/ 140925 h 210767"/>
                <a:gd name="csX103" fmla="*/ 118510 w 305316"/>
                <a:gd name="csY103" fmla="*/ 139640 h 210767"/>
                <a:gd name="csX104" fmla="*/ 116517 w 305316"/>
                <a:gd name="csY104" fmla="*/ 138817 h 210767"/>
                <a:gd name="csX105" fmla="*/ 112676 w 305316"/>
                <a:gd name="csY105" fmla="*/ 137601 h 210767"/>
                <a:gd name="csX106" fmla="*/ 108590 w 305316"/>
                <a:gd name="csY106" fmla="*/ 136971 h 210767"/>
                <a:gd name="csX107" fmla="*/ 106489 w 305316"/>
                <a:gd name="csY107" fmla="*/ 136448 h 210767"/>
                <a:gd name="csX108" fmla="*/ 104981 w 305316"/>
                <a:gd name="csY108" fmla="*/ 135747 h 210767"/>
                <a:gd name="csX109" fmla="*/ 104589 w 305316"/>
                <a:gd name="csY109" fmla="*/ 135294 h 210767"/>
                <a:gd name="csX110" fmla="*/ 104612 w 305316"/>
                <a:gd name="csY110" fmla="*/ 134124 h 210767"/>
                <a:gd name="csX111" fmla="*/ 104496 w 305316"/>
                <a:gd name="csY111" fmla="*/ 132586 h 210767"/>
                <a:gd name="csX112" fmla="*/ 103996 w 305316"/>
                <a:gd name="csY112" fmla="*/ 131463 h 210767"/>
                <a:gd name="csX113" fmla="*/ 102957 w 305316"/>
                <a:gd name="csY113" fmla="*/ 130116 h 210767"/>
                <a:gd name="csX114" fmla="*/ 101518 w 305316"/>
                <a:gd name="csY114" fmla="*/ 129109 h 210767"/>
                <a:gd name="csX115" fmla="*/ 99040 w 305316"/>
                <a:gd name="csY115" fmla="*/ 129286 h 210767"/>
                <a:gd name="csX116" fmla="*/ 95323 w 305316"/>
                <a:gd name="csY116" fmla="*/ 129201 h 210767"/>
                <a:gd name="csX117" fmla="*/ 92476 w 305316"/>
                <a:gd name="csY117" fmla="*/ 128193 h 210767"/>
                <a:gd name="csX118" fmla="*/ 90213 w 305316"/>
                <a:gd name="csY118" fmla="*/ 128016 h 210767"/>
                <a:gd name="csX119" fmla="*/ 87489 w 305316"/>
                <a:gd name="csY119" fmla="*/ 128208 h 210767"/>
                <a:gd name="csX120" fmla="*/ 85258 w 305316"/>
                <a:gd name="csY120" fmla="*/ 128208 h 210767"/>
                <a:gd name="csX121" fmla="*/ 83665 w 305316"/>
                <a:gd name="csY121" fmla="*/ 128947 h 210767"/>
                <a:gd name="csX122" fmla="*/ 82741 w 305316"/>
                <a:gd name="csY122" fmla="*/ 129809 h 210767"/>
                <a:gd name="csX123" fmla="*/ 82156 w 305316"/>
                <a:gd name="csY123" fmla="*/ 132440 h 210767"/>
                <a:gd name="csX124" fmla="*/ 81618 w 305316"/>
                <a:gd name="csY124" fmla="*/ 132832 h 210767"/>
                <a:gd name="csX125" fmla="*/ 80687 w 305316"/>
                <a:gd name="csY125" fmla="*/ 133024 h 210767"/>
                <a:gd name="csX126" fmla="*/ 79448 w 305316"/>
                <a:gd name="csY126" fmla="*/ 132886 h 210767"/>
                <a:gd name="csX127" fmla="*/ 76831 w 305316"/>
                <a:gd name="csY127" fmla="*/ 132909 h 210767"/>
                <a:gd name="csX128" fmla="*/ 72314 w 305316"/>
                <a:gd name="csY128" fmla="*/ 132440 h 210767"/>
                <a:gd name="csX129" fmla="*/ 66642 w 305316"/>
                <a:gd name="csY129" fmla="*/ 132301 h 210767"/>
                <a:gd name="csX130" fmla="*/ 62371 w 305316"/>
                <a:gd name="csY130" fmla="*/ 133632 h 210767"/>
                <a:gd name="csX131" fmla="*/ 59001 w 305316"/>
                <a:gd name="csY131" fmla="*/ 135540 h 210767"/>
                <a:gd name="csX132" fmla="*/ 55784 w 305316"/>
                <a:gd name="csY132" fmla="*/ 137686 h 210767"/>
                <a:gd name="csX133" fmla="*/ 51998 w 305316"/>
                <a:gd name="csY133" fmla="*/ 141071 h 210767"/>
                <a:gd name="csX134" fmla="*/ 50882 w 305316"/>
                <a:gd name="csY134" fmla="*/ 142579 h 210767"/>
                <a:gd name="csX135" fmla="*/ 48650 w 305316"/>
                <a:gd name="csY135" fmla="*/ 148571 h 210767"/>
                <a:gd name="csX136" fmla="*/ 47658 w 305316"/>
                <a:gd name="csY136" fmla="*/ 149433 h 210767"/>
                <a:gd name="csX137" fmla="*/ 46365 w 305316"/>
                <a:gd name="csY137" fmla="*/ 150118 h 210767"/>
                <a:gd name="csX138" fmla="*/ 45057 w 305316"/>
                <a:gd name="csY138" fmla="*/ 150241 h 210767"/>
                <a:gd name="csX139" fmla="*/ 42456 w 305316"/>
                <a:gd name="csY139" fmla="*/ 151125 h 210767"/>
                <a:gd name="csX140" fmla="*/ 39023 w 305316"/>
                <a:gd name="csY140" fmla="*/ 152587 h 210767"/>
                <a:gd name="csX141" fmla="*/ 36692 w 305316"/>
                <a:gd name="csY141" fmla="*/ 153156 h 210767"/>
                <a:gd name="csX142" fmla="*/ 30697 w 305316"/>
                <a:gd name="csY142" fmla="*/ 152856 h 210767"/>
                <a:gd name="csX143" fmla="*/ 30343 w 305316"/>
                <a:gd name="csY143" fmla="*/ 150956 h 210767"/>
                <a:gd name="csX144" fmla="*/ 29266 w 305316"/>
                <a:gd name="csY144" fmla="*/ 144017 h 210767"/>
                <a:gd name="csX145" fmla="*/ 28742 w 305316"/>
                <a:gd name="csY145" fmla="*/ 136986 h 210767"/>
                <a:gd name="csX146" fmla="*/ 28773 w 305316"/>
                <a:gd name="csY146" fmla="*/ 133740 h 210767"/>
                <a:gd name="csX147" fmla="*/ 29404 w 305316"/>
                <a:gd name="csY147" fmla="*/ 127208 h 210767"/>
                <a:gd name="csX148" fmla="*/ 29350 w 305316"/>
                <a:gd name="csY148" fmla="*/ 123908 h 210767"/>
                <a:gd name="csX149" fmla="*/ 29097 w 305316"/>
                <a:gd name="csY149" fmla="*/ 120916 h 210767"/>
                <a:gd name="csX150" fmla="*/ 29343 w 305316"/>
                <a:gd name="csY150" fmla="*/ 117977 h 210767"/>
                <a:gd name="csX151" fmla="*/ 29827 w 305316"/>
                <a:gd name="csY151" fmla="*/ 114669 h 210767"/>
                <a:gd name="csX152" fmla="*/ 30073 w 305316"/>
                <a:gd name="csY152" fmla="*/ 111300 h 210767"/>
                <a:gd name="csX153" fmla="*/ 29712 w 305316"/>
                <a:gd name="csY153" fmla="*/ 108946 h 210767"/>
                <a:gd name="csX154" fmla="*/ 28558 w 305316"/>
                <a:gd name="csY154" fmla="*/ 107046 h 210767"/>
                <a:gd name="csX155" fmla="*/ 26595 w 305316"/>
                <a:gd name="csY155" fmla="*/ 104692 h 210767"/>
                <a:gd name="csX156" fmla="*/ 26287 w 305316"/>
                <a:gd name="csY156" fmla="*/ 103292 h 210767"/>
                <a:gd name="csX157" fmla="*/ 26172 w 305316"/>
                <a:gd name="csY157" fmla="*/ 101738 h 210767"/>
                <a:gd name="csX158" fmla="*/ 24294 w 305316"/>
                <a:gd name="csY158" fmla="*/ 101561 h 210767"/>
                <a:gd name="csX159" fmla="*/ 22602 w 305316"/>
                <a:gd name="csY159" fmla="*/ 99953 h 210767"/>
                <a:gd name="csX160" fmla="*/ 21209 w 305316"/>
                <a:gd name="csY160" fmla="*/ 99076 h 210767"/>
                <a:gd name="csX161" fmla="*/ 18207 w 305316"/>
                <a:gd name="csY161" fmla="*/ 98099 h 210767"/>
                <a:gd name="csX162" fmla="*/ 16714 w 305316"/>
                <a:gd name="csY162" fmla="*/ 98053 h 210767"/>
                <a:gd name="csX163" fmla="*/ 15337 w 305316"/>
                <a:gd name="csY163" fmla="*/ 98768 h 210767"/>
                <a:gd name="csX164" fmla="*/ 14329 w 305316"/>
                <a:gd name="csY164" fmla="*/ 100207 h 210767"/>
                <a:gd name="csX165" fmla="*/ 13621 w 305316"/>
                <a:gd name="csY165" fmla="*/ 97937 h 210767"/>
                <a:gd name="csX166" fmla="*/ 13644 w 305316"/>
                <a:gd name="csY166" fmla="*/ 95560 h 210767"/>
                <a:gd name="csX167" fmla="*/ 16037 w 305316"/>
                <a:gd name="csY167" fmla="*/ 90644 h 210767"/>
                <a:gd name="csX168" fmla="*/ 17538 w 305316"/>
                <a:gd name="csY168" fmla="*/ 92083 h 210767"/>
                <a:gd name="csX169" fmla="*/ 19362 w 305316"/>
                <a:gd name="csY169" fmla="*/ 92660 h 210767"/>
                <a:gd name="csX170" fmla="*/ 21686 w 305316"/>
                <a:gd name="csY170" fmla="*/ 92745 h 210767"/>
                <a:gd name="csX171" fmla="*/ 23971 w 305316"/>
                <a:gd name="csY171" fmla="*/ 92368 h 210767"/>
                <a:gd name="csX172" fmla="*/ 23525 w 305316"/>
                <a:gd name="csY172" fmla="*/ 90683 h 210767"/>
                <a:gd name="csX173" fmla="*/ 22463 w 305316"/>
                <a:gd name="csY173" fmla="*/ 89721 h 210767"/>
                <a:gd name="csX174" fmla="*/ 21139 w 305316"/>
                <a:gd name="csY174" fmla="*/ 88967 h 210767"/>
                <a:gd name="csX175" fmla="*/ 20670 w 305316"/>
                <a:gd name="csY175" fmla="*/ 86737 h 210767"/>
                <a:gd name="csX176" fmla="*/ 20831 w 305316"/>
                <a:gd name="csY176" fmla="*/ 84421 h 210767"/>
                <a:gd name="csX177" fmla="*/ 21455 w 305316"/>
                <a:gd name="csY177" fmla="*/ 82229 h 210767"/>
                <a:gd name="csX178" fmla="*/ 20739 w 305316"/>
                <a:gd name="csY178" fmla="*/ 81344 h 210767"/>
                <a:gd name="csX179" fmla="*/ 19662 w 305316"/>
                <a:gd name="csY179" fmla="*/ 80798 h 210767"/>
                <a:gd name="csX180" fmla="*/ 17161 w 305316"/>
                <a:gd name="csY180" fmla="*/ 80859 h 210767"/>
                <a:gd name="csX181" fmla="*/ 13921 w 305316"/>
                <a:gd name="csY181" fmla="*/ 80282 h 210767"/>
                <a:gd name="csX182" fmla="*/ 10658 w 305316"/>
                <a:gd name="csY182" fmla="*/ 80028 h 210767"/>
                <a:gd name="csX183" fmla="*/ 9888 w 305316"/>
                <a:gd name="csY183" fmla="*/ 82613 h 210767"/>
                <a:gd name="csX184" fmla="*/ 11689 w 305316"/>
                <a:gd name="csY184" fmla="*/ 85998 h 210767"/>
                <a:gd name="csX185" fmla="*/ 10166 w 305316"/>
                <a:gd name="csY185" fmla="*/ 84336 h 210767"/>
                <a:gd name="csX186" fmla="*/ 8719 w 305316"/>
                <a:gd name="csY186" fmla="*/ 82136 h 210767"/>
                <a:gd name="csX187" fmla="*/ 6703 w 305316"/>
                <a:gd name="csY187" fmla="*/ 78167 h 210767"/>
                <a:gd name="csX188" fmla="*/ 5402 w 305316"/>
                <a:gd name="csY188" fmla="*/ 73505 h 210767"/>
                <a:gd name="csX189" fmla="*/ 5171 w 305316"/>
                <a:gd name="csY189" fmla="*/ 68458 h 210767"/>
                <a:gd name="csX190" fmla="*/ 6272 w 305316"/>
                <a:gd name="csY190" fmla="*/ 64281 h 210767"/>
                <a:gd name="csX191" fmla="*/ 7687 w 305316"/>
                <a:gd name="csY191" fmla="*/ 60342 h 210767"/>
                <a:gd name="csX192" fmla="*/ 8534 w 305316"/>
                <a:gd name="csY192" fmla="*/ 55288 h 210767"/>
                <a:gd name="csX193" fmla="*/ 9704 w 305316"/>
                <a:gd name="csY193" fmla="*/ 50319 h 210767"/>
                <a:gd name="csX194" fmla="*/ 10866 w 305316"/>
                <a:gd name="csY194" fmla="*/ 52550 h 210767"/>
                <a:gd name="csX195" fmla="*/ 12205 w 305316"/>
                <a:gd name="csY195" fmla="*/ 54550 h 210767"/>
                <a:gd name="csX196" fmla="*/ 14052 w 305316"/>
                <a:gd name="csY196" fmla="*/ 56388 h 210767"/>
                <a:gd name="csX197" fmla="*/ 15068 w 305316"/>
                <a:gd name="csY197" fmla="*/ 56827 h 210767"/>
                <a:gd name="csX198" fmla="*/ 18115 w 305316"/>
                <a:gd name="csY198" fmla="*/ 57588 h 210767"/>
                <a:gd name="csX199" fmla="*/ 20077 w 305316"/>
                <a:gd name="csY199" fmla="*/ 57304 h 210767"/>
                <a:gd name="csX200" fmla="*/ 22163 w 305316"/>
                <a:gd name="csY200" fmla="*/ 56211 h 210767"/>
                <a:gd name="csX201" fmla="*/ 24217 w 305316"/>
                <a:gd name="csY201" fmla="*/ 56565 h 210767"/>
                <a:gd name="csX202" fmla="*/ 25918 w 305316"/>
                <a:gd name="csY202" fmla="*/ 58612 h 210767"/>
                <a:gd name="csX203" fmla="*/ 27426 w 305316"/>
                <a:gd name="csY203" fmla="*/ 60904 h 210767"/>
                <a:gd name="csX204" fmla="*/ 29720 w 305316"/>
                <a:gd name="csY204" fmla="*/ 61389 h 210767"/>
                <a:gd name="csX205" fmla="*/ 34444 w 305316"/>
                <a:gd name="csY205" fmla="*/ 59735 h 210767"/>
                <a:gd name="csX206" fmla="*/ 36692 w 305316"/>
                <a:gd name="csY206" fmla="*/ 59358 h 210767"/>
                <a:gd name="csX207" fmla="*/ 38646 w 305316"/>
                <a:gd name="csY207" fmla="*/ 60119 h 210767"/>
                <a:gd name="csX208" fmla="*/ 39654 w 305316"/>
                <a:gd name="csY208" fmla="*/ 60258 h 210767"/>
                <a:gd name="csX209" fmla="*/ 40678 w 305316"/>
                <a:gd name="csY209" fmla="*/ 60127 h 210767"/>
                <a:gd name="csX210" fmla="*/ 39793 w 305316"/>
                <a:gd name="csY210" fmla="*/ 58096 h 210767"/>
                <a:gd name="csX211" fmla="*/ 39431 w 305316"/>
                <a:gd name="csY211" fmla="*/ 56119 h 210767"/>
                <a:gd name="csX212" fmla="*/ 40616 w 305316"/>
                <a:gd name="csY212" fmla="*/ 55073 h 210767"/>
                <a:gd name="csX213" fmla="*/ 44341 w 305316"/>
                <a:gd name="csY213" fmla="*/ 56188 h 210767"/>
                <a:gd name="csX214" fmla="*/ 46719 w 305316"/>
                <a:gd name="csY214" fmla="*/ 55450 h 210767"/>
                <a:gd name="csX215" fmla="*/ 47327 w 305316"/>
                <a:gd name="csY215" fmla="*/ 55034 h 210767"/>
                <a:gd name="csX216" fmla="*/ 47858 w 305316"/>
                <a:gd name="csY216" fmla="*/ 54519 h 210767"/>
                <a:gd name="csX217" fmla="*/ 48143 w 305316"/>
                <a:gd name="csY217" fmla="*/ 52811 h 210767"/>
                <a:gd name="csX218" fmla="*/ 48027 w 305316"/>
                <a:gd name="csY218" fmla="*/ 51049 h 210767"/>
                <a:gd name="csX219" fmla="*/ 47719 w 305316"/>
                <a:gd name="csY219" fmla="*/ 49396 h 210767"/>
                <a:gd name="csX220" fmla="*/ 47027 w 305316"/>
                <a:gd name="csY220" fmla="*/ 47942 h 210767"/>
                <a:gd name="csX221" fmla="*/ 45311 w 305316"/>
                <a:gd name="csY221" fmla="*/ 45903 h 210767"/>
                <a:gd name="csX222" fmla="*/ 38669 w 305316"/>
                <a:gd name="csY222" fmla="*/ 41033 h 210767"/>
                <a:gd name="csX223" fmla="*/ 36430 w 305316"/>
                <a:gd name="csY223" fmla="*/ 39087 h 210767"/>
                <a:gd name="csX224" fmla="*/ 34568 w 305316"/>
                <a:gd name="csY224" fmla="*/ 36564 h 210767"/>
                <a:gd name="csX225" fmla="*/ 33382 w 305316"/>
                <a:gd name="csY225" fmla="*/ 33002 h 210767"/>
                <a:gd name="csX226" fmla="*/ 32421 w 305316"/>
                <a:gd name="csY226" fmla="*/ 29279 h 210767"/>
                <a:gd name="csX227" fmla="*/ 31528 w 305316"/>
                <a:gd name="csY227" fmla="*/ 26509 h 210767"/>
                <a:gd name="csX228" fmla="*/ 29212 w 305316"/>
                <a:gd name="csY228" fmla="*/ 20063 h 210767"/>
                <a:gd name="csX229" fmla="*/ 28311 w 305316"/>
                <a:gd name="csY229" fmla="*/ 19294 h 210767"/>
                <a:gd name="csX230" fmla="*/ 27180 w 305316"/>
                <a:gd name="csY230" fmla="*/ 18955 h 210767"/>
                <a:gd name="csX231" fmla="*/ 24433 w 305316"/>
                <a:gd name="csY231" fmla="*/ 18755 h 210767"/>
                <a:gd name="csX232" fmla="*/ 21647 w 305316"/>
                <a:gd name="csY232" fmla="*/ 19224 h 210767"/>
                <a:gd name="csX233" fmla="*/ 17092 w 305316"/>
                <a:gd name="csY233" fmla="*/ 20340 h 210767"/>
                <a:gd name="csX234" fmla="*/ 14483 w 305316"/>
                <a:gd name="csY234" fmla="*/ 19994 h 210767"/>
                <a:gd name="csX235" fmla="*/ 13274 w 305316"/>
                <a:gd name="csY235" fmla="*/ 20678 h 210767"/>
                <a:gd name="csX236" fmla="*/ 10289 w 305316"/>
                <a:gd name="csY236" fmla="*/ 23401 h 210767"/>
                <a:gd name="csX237" fmla="*/ 8888 w 305316"/>
                <a:gd name="csY237" fmla="*/ 25725 h 210767"/>
                <a:gd name="csX238" fmla="*/ 6934 w 305316"/>
                <a:gd name="csY238" fmla="*/ 31033 h 210767"/>
                <a:gd name="csX239" fmla="*/ 8411 w 305316"/>
                <a:gd name="csY239" fmla="*/ 32740 h 210767"/>
                <a:gd name="csX240" fmla="*/ 8380 w 305316"/>
                <a:gd name="csY240" fmla="*/ 33864 h 210767"/>
                <a:gd name="csX241" fmla="*/ 7257 w 305316"/>
                <a:gd name="csY241" fmla="*/ 41664 h 210767"/>
                <a:gd name="csX242" fmla="*/ 7942 w 305316"/>
                <a:gd name="csY242" fmla="*/ 45441 h 210767"/>
                <a:gd name="csX243" fmla="*/ 7695 w 305316"/>
                <a:gd name="csY243" fmla="*/ 45718 h 210767"/>
                <a:gd name="csX244" fmla="*/ 7164 w 305316"/>
                <a:gd name="csY244" fmla="*/ 44842 h 210767"/>
                <a:gd name="csX245" fmla="*/ 5471 w 305316"/>
                <a:gd name="csY245" fmla="*/ 40995 h 210767"/>
                <a:gd name="csX246" fmla="*/ 2493 w 305316"/>
                <a:gd name="csY246" fmla="*/ 36287 h 210767"/>
                <a:gd name="csX247" fmla="*/ 0 w 305316"/>
                <a:gd name="csY247" fmla="*/ 29063 h 210767"/>
                <a:gd name="csX248" fmla="*/ 4378 w 305316"/>
                <a:gd name="csY248" fmla="*/ 24325 h 210767"/>
                <a:gd name="csX249" fmla="*/ 8126 w 305316"/>
                <a:gd name="csY249" fmla="*/ 20955 h 210767"/>
                <a:gd name="csX250" fmla="*/ 11189 w 305316"/>
                <a:gd name="csY250" fmla="*/ 18924 h 210767"/>
                <a:gd name="csX251" fmla="*/ 12128 w 305316"/>
                <a:gd name="csY251" fmla="*/ 18432 h 210767"/>
                <a:gd name="csX252" fmla="*/ 16322 w 305316"/>
                <a:gd name="csY252" fmla="*/ 16747 h 210767"/>
                <a:gd name="csX253" fmla="*/ 21732 w 305316"/>
                <a:gd name="csY253" fmla="*/ 15224 h 210767"/>
                <a:gd name="csX254" fmla="*/ 25726 w 305316"/>
                <a:gd name="csY254" fmla="*/ 14101 h 210767"/>
                <a:gd name="csX255" fmla="*/ 30928 w 305316"/>
                <a:gd name="csY255" fmla="*/ 13139 h 210767"/>
                <a:gd name="csX256" fmla="*/ 32636 w 305316"/>
                <a:gd name="csY256" fmla="*/ 12962 h 210767"/>
                <a:gd name="csX257" fmla="*/ 35137 w 305316"/>
                <a:gd name="csY257" fmla="*/ 12978 h 210767"/>
                <a:gd name="csX258" fmla="*/ 37169 w 305316"/>
                <a:gd name="csY258" fmla="*/ 13878 h 210767"/>
                <a:gd name="csX259" fmla="*/ 38392 w 305316"/>
                <a:gd name="csY259" fmla="*/ 14586 h 210767"/>
                <a:gd name="csX260" fmla="*/ 42733 w 305316"/>
                <a:gd name="csY260" fmla="*/ 17486 h 210767"/>
                <a:gd name="csX261" fmla="*/ 47158 w 305316"/>
                <a:gd name="csY261" fmla="*/ 20440 h 210767"/>
                <a:gd name="csX262" fmla="*/ 50959 w 305316"/>
                <a:gd name="csY262" fmla="*/ 23709 h 210767"/>
                <a:gd name="csX263" fmla="*/ 52036 w 305316"/>
                <a:gd name="csY263" fmla="*/ 25040 h 210767"/>
                <a:gd name="csX264" fmla="*/ 52637 w 305316"/>
                <a:gd name="csY264" fmla="*/ 26633 h 210767"/>
                <a:gd name="csX265" fmla="*/ 53091 w 305316"/>
                <a:gd name="csY265" fmla="*/ 28194 h 210767"/>
                <a:gd name="csX266" fmla="*/ 56315 w 305316"/>
                <a:gd name="csY266" fmla="*/ 33133 h 210767"/>
                <a:gd name="csX267" fmla="*/ 57623 w 305316"/>
                <a:gd name="csY267" fmla="*/ 35387 h 210767"/>
                <a:gd name="csX268" fmla="*/ 59509 w 305316"/>
                <a:gd name="csY268" fmla="*/ 38318 h 210767"/>
                <a:gd name="csX269" fmla="*/ 61025 w 305316"/>
                <a:gd name="csY269" fmla="*/ 39749 h 210767"/>
                <a:gd name="csX270" fmla="*/ 62502 w 305316"/>
                <a:gd name="csY270" fmla="*/ 41510 h 210767"/>
                <a:gd name="csX271" fmla="*/ 63495 w 305316"/>
                <a:gd name="csY271" fmla="*/ 42957 h 210767"/>
                <a:gd name="csX272" fmla="*/ 64626 w 305316"/>
                <a:gd name="csY272" fmla="*/ 43641 h 210767"/>
                <a:gd name="csX273" fmla="*/ 65888 w 305316"/>
                <a:gd name="csY273" fmla="*/ 43911 h 210767"/>
                <a:gd name="csX274" fmla="*/ 68766 w 305316"/>
                <a:gd name="csY274" fmla="*/ 43449 h 210767"/>
                <a:gd name="csX275" fmla="*/ 72229 w 305316"/>
                <a:gd name="csY275" fmla="*/ 42534 h 210767"/>
                <a:gd name="csX276" fmla="*/ 74299 w 305316"/>
                <a:gd name="csY276" fmla="*/ 42149 h 210767"/>
                <a:gd name="csX277" fmla="*/ 75223 w 305316"/>
                <a:gd name="csY277" fmla="*/ 42203 h 210767"/>
                <a:gd name="csX278" fmla="*/ 80933 w 305316"/>
                <a:gd name="csY278" fmla="*/ 42526 h 210767"/>
                <a:gd name="csX279" fmla="*/ 86074 w 305316"/>
                <a:gd name="csY279" fmla="*/ 42818 h 210767"/>
                <a:gd name="csX280" fmla="*/ 92414 w 305316"/>
                <a:gd name="csY280" fmla="*/ 43180 h 210767"/>
                <a:gd name="csX281" fmla="*/ 94300 w 305316"/>
                <a:gd name="csY281" fmla="*/ 43518 h 210767"/>
                <a:gd name="csX282" fmla="*/ 96562 w 305316"/>
                <a:gd name="csY282" fmla="*/ 43834 h 210767"/>
                <a:gd name="csX283" fmla="*/ 97686 w 305316"/>
                <a:gd name="csY283" fmla="*/ 43880 h 210767"/>
                <a:gd name="csX284" fmla="*/ 98686 w 305316"/>
                <a:gd name="csY284" fmla="*/ 42626 h 210767"/>
                <a:gd name="csX285" fmla="*/ 99348 w 305316"/>
                <a:gd name="csY285" fmla="*/ 41941 h 210767"/>
                <a:gd name="csX286" fmla="*/ 99864 w 305316"/>
                <a:gd name="csY286" fmla="*/ 41395 h 210767"/>
                <a:gd name="csX287" fmla="*/ 99756 w 305316"/>
                <a:gd name="csY287" fmla="*/ 40780 h 210767"/>
                <a:gd name="csX288" fmla="*/ 98956 w 305316"/>
                <a:gd name="csY288" fmla="*/ 40257 h 210767"/>
                <a:gd name="csX289" fmla="*/ 97694 w 305316"/>
                <a:gd name="csY289" fmla="*/ 38518 h 210767"/>
                <a:gd name="csX290" fmla="*/ 96970 w 305316"/>
                <a:gd name="csY290" fmla="*/ 32233 h 210767"/>
                <a:gd name="csX291" fmla="*/ 96516 w 305316"/>
                <a:gd name="csY291" fmla="*/ 26833 h 210767"/>
                <a:gd name="csX292" fmla="*/ 98017 w 305316"/>
                <a:gd name="csY292" fmla="*/ 25148 h 210767"/>
                <a:gd name="csX293" fmla="*/ 99748 w 305316"/>
                <a:gd name="csY293" fmla="*/ 23925 h 210767"/>
                <a:gd name="csX294" fmla="*/ 102234 w 305316"/>
                <a:gd name="csY294" fmla="*/ 20240 h 210767"/>
                <a:gd name="csX295" fmla="*/ 103573 w 305316"/>
                <a:gd name="csY295" fmla="*/ 19101 h 210767"/>
                <a:gd name="csX296" fmla="*/ 105535 w 305316"/>
                <a:gd name="csY296" fmla="*/ 18155 h 210767"/>
                <a:gd name="csX297" fmla="*/ 112107 w 305316"/>
                <a:gd name="csY297" fmla="*/ 17909 h 210767"/>
                <a:gd name="csX298" fmla="*/ 114877 w 305316"/>
                <a:gd name="csY298" fmla="*/ 17186 h 210767"/>
                <a:gd name="csX299" fmla="*/ 115770 w 305316"/>
                <a:gd name="csY299" fmla="*/ 15993 h 210767"/>
                <a:gd name="csX300" fmla="*/ 117225 w 305316"/>
                <a:gd name="csY300" fmla="*/ 12962 h 210767"/>
                <a:gd name="csX301" fmla="*/ 117709 w 305316"/>
                <a:gd name="csY301" fmla="*/ 10493 h 210767"/>
                <a:gd name="csX302" fmla="*/ 118525 w 305316"/>
                <a:gd name="csY302" fmla="*/ 9362 h 210767"/>
                <a:gd name="csX303" fmla="*/ 119503 w 305316"/>
                <a:gd name="csY303" fmla="*/ 8524 h 210767"/>
                <a:gd name="csX304" fmla="*/ 120510 w 305316"/>
                <a:gd name="csY304" fmla="*/ 8554 h 210767"/>
                <a:gd name="csX305" fmla="*/ 122457 w 305316"/>
                <a:gd name="csY305" fmla="*/ 9277 h 210767"/>
                <a:gd name="csX306" fmla="*/ 123935 w 305316"/>
                <a:gd name="csY306" fmla="*/ 9685 h 210767"/>
                <a:gd name="csX307" fmla="*/ 124989 w 305316"/>
                <a:gd name="csY307" fmla="*/ 10231 h 210767"/>
                <a:gd name="csX308" fmla="*/ 125951 w 305316"/>
                <a:gd name="csY308" fmla="*/ 11108 h 210767"/>
                <a:gd name="csX309" fmla="*/ 126882 w 305316"/>
                <a:gd name="csY309" fmla="*/ 12624 h 210767"/>
                <a:gd name="csX310" fmla="*/ 127028 w 305316"/>
                <a:gd name="csY310" fmla="*/ 13624 h 210767"/>
                <a:gd name="csX311" fmla="*/ 127460 w 305316"/>
                <a:gd name="csY311" fmla="*/ 14201 h 210767"/>
                <a:gd name="csX312" fmla="*/ 128206 w 305316"/>
                <a:gd name="csY312" fmla="*/ 14209 h 210767"/>
                <a:gd name="csX313" fmla="*/ 128760 w 305316"/>
                <a:gd name="csY313" fmla="*/ 14216 h 210767"/>
                <a:gd name="csX314" fmla="*/ 129137 w 305316"/>
                <a:gd name="csY314" fmla="*/ 14001 h 210767"/>
                <a:gd name="csX315" fmla="*/ 129376 w 305316"/>
                <a:gd name="csY315" fmla="*/ 13493 h 210767"/>
                <a:gd name="csX316" fmla="*/ 129191 w 305316"/>
                <a:gd name="csY316" fmla="*/ 12816 h 210767"/>
                <a:gd name="csX317" fmla="*/ 127921 w 305316"/>
                <a:gd name="csY317" fmla="*/ 10878 h 210767"/>
                <a:gd name="csX318" fmla="*/ 125128 w 305316"/>
                <a:gd name="csY318" fmla="*/ 7362 h 210767"/>
                <a:gd name="csX319" fmla="*/ 123304 w 305316"/>
                <a:gd name="csY319" fmla="*/ 5923 h 210767"/>
                <a:gd name="csX320" fmla="*/ 122396 w 305316"/>
                <a:gd name="csY320" fmla="*/ 5147 h 210767"/>
                <a:gd name="csX321" fmla="*/ 122173 w 305316"/>
                <a:gd name="csY321" fmla="*/ 4408 h 210767"/>
                <a:gd name="csX322" fmla="*/ 123358 w 305316"/>
                <a:gd name="csY322" fmla="*/ 3293 h 210767"/>
                <a:gd name="csX323" fmla="*/ 124504 w 305316"/>
                <a:gd name="csY323" fmla="*/ 2654 h 210767"/>
                <a:gd name="csX324" fmla="*/ 126521 w 305316"/>
                <a:gd name="csY324" fmla="*/ 3131 h 210767"/>
                <a:gd name="csX325" fmla="*/ 129206 w 305316"/>
                <a:gd name="csY325" fmla="*/ 3393 h 210767"/>
                <a:gd name="csX326" fmla="*/ 130391 w 305316"/>
                <a:gd name="csY326" fmla="*/ 2831 h 210767"/>
                <a:gd name="csX327" fmla="*/ 131615 w 305316"/>
                <a:gd name="csY327" fmla="*/ 0 h 210767"/>
                <a:gd name="csX328" fmla="*/ 134662 w 305316"/>
                <a:gd name="csY328" fmla="*/ 3000 h 210767"/>
                <a:gd name="csX329" fmla="*/ 137833 w 305316"/>
                <a:gd name="csY329" fmla="*/ 6354 h 210767"/>
                <a:gd name="csX330" fmla="*/ 138995 w 305316"/>
                <a:gd name="csY330" fmla="*/ 6977 h 210767"/>
                <a:gd name="csX331" fmla="*/ 141265 w 305316"/>
                <a:gd name="csY331" fmla="*/ 7331 h 210767"/>
                <a:gd name="csX332" fmla="*/ 143151 w 305316"/>
                <a:gd name="csY332" fmla="*/ 7454 h 210767"/>
                <a:gd name="csX333" fmla="*/ 143943 w 305316"/>
                <a:gd name="csY333" fmla="*/ 7816 h 210767"/>
                <a:gd name="csX334" fmla="*/ 144790 w 305316"/>
                <a:gd name="csY334" fmla="*/ 8685 h 210767"/>
                <a:gd name="csX335" fmla="*/ 146467 w 305316"/>
                <a:gd name="csY335" fmla="*/ 12347 h 210767"/>
                <a:gd name="csX336" fmla="*/ 148145 w 305316"/>
                <a:gd name="csY336" fmla="*/ 13308 h 210767"/>
                <a:gd name="csX337" fmla="*/ 150230 w 305316"/>
                <a:gd name="csY337" fmla="*/ 14001 h 210767"/>
                <a:gd name="csX338" fmla="*/ 156964 w 305316"/>
                <a:gd name="csY338" fmla="*/ 13939 h 210767"/>
                <a:gd name="csX339" fmla="*/ 159034 w 305316"/>
                <a:gd name="csY339" fmla="*/ 14124 h 210767"/>
                <a:gd name="csX340" fmla="*/ 160719 w 305316"/>
                <a:gd name="csY340" fmla="*/ 15839 h 210767"/>
                <a:gd name="csX341" fmla="*/ 161773 w 305316"/>
                <a:gd name="csY341" fmla="*/ 16547 h 210767"/>
                <a:gd name="csX342" fmla="*/ 162228 w 305316"/>
                <a:gd name="csY342" fmla="*/ 17155 h 210767"/>
                <a:gd name="csX343" fmla="*/ 162112 w 305316"/>
                <a:gd name="csY343" fmla="*/ 17909 h 210767"/>
                <a:gd name="csX344" fmla="*/ 161696 w 305316"/>
                <a:gd name="csY344" fmla="*/ 18871 h 210767"/>
                <a:gd name="csX345" fmla="*/ 161643 w 305316"/>
                <a:gd name="csY345" fmla="*/ 20717 h 210767"/>
                <a:gd name="csX346" fmla="*/ 161535 w 305316"/>
                <a:gd name="csY346" fmla="*/ 22148 h 210767"/>
                <a:gd name="csX347" fmla="*/ 160996 w 305316"/>
                <a:gd name="csY347" fmla="*/ 22825 h 210767"/>
                <a:gd name="csX348" fmla="*/ 160835 w 305316"/>
                <a:gd name="csY348" fmla="*/ 23455 h 210767"/>
                <a:gd name="csX349" fmla="*/ 161281 w 305316"/>
                <a:gd name="csY349" fmla="*/ 24009 h 210767"/>
                <a:gd name="csX350" fmla="*/ 164398 w 305316"/>
                <a:gd name="csY350" fmla="*/ 25363 h 210767"/>
                <a:gd name="csX351" fmla="*/ 165452 w 305316"/>
                <a:gd name="csY351" fmla="*/ 26817 h 210767"/>
                <a:gd name="csX352" fmla="*/ 166244 w 305316"/>
                <a:gd name="csY352" fmla="*/ 27463 h 210767"/>
                <a:gd name="csX353" fmla="*/ 166429 w 305316"/>
                <a:gd name="csY353" fmla="*/ 28371 h 210767"/>
                <a:gd name="csX354" fmla="*/ 165906 w 305316"/>
                <a:gd name="csY354" fmla="*/ 28971 h 210767"/>
                <a:gd name="csX355" fmla="*/ 164444 w 305316"/>
                <a:gd name="csY355" fmla="*/ 28671 h 210767"/>
                <a:gd name="csX356" fmla="*/ 163728 w 305316"/>
                <a:gd name="csY356" fmla="*/ 29625 h 210767"/>
                <a:gd name="csX357" fmla="*/ 163728 w 305316"/>
                <a:gd name="csY357" fmla="*/ 31333 h 210767"/>
                <a:gd name="csX358" fmla="*/ 164775 w 305316"/>
                <a:gd name="csY358" fmla="*/ 32933 h 210767"/>
                <a:gd name="csX359" fmla="*/ 165082 w 305316"/>
                <a:gd name="csY359" fmla="*/ 34395 h 210767"/>
                <a:gd name="csX360" fmla="*/ 164390 w 305316"/>
                <a:gd name="csY360" fmla="*/ 35802 h 210767"/>
                <a:gd name="csX361" fmla="*/ 163582 w 305316"/>
                <a:gd name="csY361" fmla="*/ 37787 h 210767"/>
                <a:gd name="csX362" fmla="*/ 163559 w 305316"/>
                <a:gd name="csY362" fmla="*/ 39187 h 210767"/>
                <a:gd name="csX363" fmla="*/ 164036 w 305316"/>
                <a:gd name="csY363" fmla="*/ 39987 h 210767"/>
                <a:gd name="csX364" fmla="*/ 166429 w 305316"/>
                <a:gd name="csY364" fmla="*/ 41433 h 210767"/>
                <a:gd name="csX365" fmla="*/ 171931 w 305316"/>
                <a:gd name="csY365" fmla="*/ 45080 h 210767"/>
                <a:gd name="csX366" fmla="*/ 173201 w 305316"/>
                <a:gd name="csY366" fmla="*/ 45234 h 210767"/>
                <a:gd name="csX367" fmla="*/ 178411 w 305316"/>
                <a:gd name="csY367" fmla="*/ 44387 h 210767"/>
                <a:gd name="csX368" fmla="*/ 180835 w 305316"/>
                <a:gd name="csY368" fmla="*/ 44303 h 210767"/>
                <a:gd name="csX369" fmla="*/ 182267 w 305316"/>
                <a:gd name="csY369" fmla="*/ 44872 h 210767"/>
                <a:gd name="csX370" fmla="*/ 186299 w 305316"/>
                <a:gd name="csY370" fmla="*/ 45388 h 210767"/>
                <a:gd name="csX371" fmla="*/ 187576 w 305316"/>
                <a:gd name="csY371" fmla="*/ 45972 h 210767"/>
                <a:gd name="csX372" fmla="*/ 188946 w 305316"/>
                <a:gd name="csY372" fmla="*/ 46011 h 210767"/>
                <a:gd name="csX373" fmla="*/ 190808 w 305316"/>
                <a:gd name="csY373" fmla="*/ 45841 h 210767"/>
                <a:gd name="csX374" fmla="*/ 192071 w 305316"/>
                <a:gd name="csY374" fmla="*/ 44211 h 210767"/>
                <a:gd name="csX375" fmla="*/ 192717 w 305316"/>
                <a:gd name="csY375" fmla="*/ 43841 h 210767"/>
                <a:gd name="csX376" fmla="*/ 193287 w 305316"/>
                <a:gd name="csY376" fmla="*/ 43572 h 210767"/>
                <a:gd name="csX377" fmla="*/ 194433 w 305316"/>
                <a:gd name="csY377" fmla="*/ 43534 h 210767"/>
                <a:gd name="csX378" fmla="*/ 197619 w 305316"/>
                <a:gd name="csY378" fmla="*/ 44572 h 210767"/>
                <a:gd name="csX379" fmla="*/ 200982 w 305316"/>
                <a:gd name="csY379" fmla="*/ 46757 h 210767"/>
                <a:gd name="csX380" fmla="*/ 203198 w 305316"/>
                <a:gd name="csY380" fmla="*/ 48749 h 210767"/>
                <a:gd name="csX381" fmla="*/ 204298 w 305316"/>
                <a:gd name="csY381" fmla="*/ 50549 h 210767"/>
                <a:gd name="csX382" fmla="*/ 205684 w 305316"/>
                <a:gd name="csY382" fmla="*/ 54442 h 210767"/>
                <a:gd name="csX383" fmla="*/ 207361 w 305316"/>
                <a:gd name="csY383" fmla="*/ 60419 h 210767"/>
                <a:gd name="csX384" fmla="*/ 209378 w 305316"/>
                <a:gd name="csY384" fmla="*/ 64443 h 210767"/>
                <a:gd name="csX385" fmla="*/ 211748 w 305316"/>
                <a:gd name="csY385" fmla="*/ 66528 h 210767"/>
                <a:gd name="csX386" fmla="*/ 213410 w 305316"/>
                <a:gd name="csY386" fmla="*/ 70359 h 210767"/>
                <a:gd name="csX387" fmla="*/ 214857 w 305316"/>
                <a:gd name="csY387" fmla="*/ 78690 h 210767"/>
                <a:gd name="csX388" fmla="*/ 215750 w 305316"/>
                <a:gd name="csY388" fmla="*/ 80390 h 210767"/>
                <a:gd name="csX389" fmla="*/ 216665 w 305316"/>
                <a:gd name="csY389" fmla="*/ 81275 h 210767"/>
                <a:gd name="csX390" fmla="*/ 219374 w 305316"/>
                <a:gd name="csY390" fmla="*/ 83675 h 210767"/>
                <a:gd name="csX391" fmla="*/ 224907 w 305316"/>
                <a:gd name="csY391" fmla="*/ 87644 h 210767"/>
                <a:gd name="csX392" fmla="*/ 228170 w 305316"/>
                <a:gd name="csY392" fmla="*/ 89983 h 210767"/>
                <a:gd name="csX393" fmla="*/ 233218 w 305316"/>
                <a:gd name="csY393" fmla="*/ 93706 h 210767"/>
                <a:gd name="csX394" fmla="*/ 237851 w 305316"/>
                <a:gd name="csY394" fmla="*/ 97114 h 210767"/>
                <a:gd name="csX395" fmla="*/ 242491 w 305316"/>
                <a:gd name="csY395" fmla="*/ 102361 h 210767"/>
                <a:gd name="csX396" fmla="*/ 243415 w 305316"/>
                <a:gd name="csY396" fmla="*/ 103130 h 210767"/>
                <a:gd name="csX397" fmla="*/ 247493 w 305316"/>
                <a:gd name="csY397" fmla="*/ 105961 h 210767"/>
                <a:gd name="csX398" fmla="*/ 252033 w 305316"/>
                <a:gd name="csY398" fmla="*/ 108853 h 210767"/>
                <a:gd name="csX399" fmla="*/ 255212 w 305316"/>
                <a:gd name="csY399" fmla="*/ 108200 h 210767"/>
                <a:gd name="csX400" fmla="*/ 259998 w 305316"/>
                <a:gd name="csY400" fmla="*/ 112646 h 210767"/>
                <a:gd name="csX401" fmla="*/ 261945 w 305316"/>
                <a:gd name="csY401" fmla="*/ 114292 h 210767"/>
                <a:gd name="csX402" fmla="*/ 262769 w 305316"/>
                <a:gd name="csY402" fmla="*/ 114854 h 210767"/>
                <a:gd name="csX403" fmla="*/ 266239 w 305316"/>
                <a:gd name="csY403" fmla="*/ 116608 h 210767"/>
                <a:gd name="csX404" fmla="*/ 271765 w 305316"/>
                <a:gd name="csY404" fmla="*/ 120270 h 210767"/>
                <a:gd name="csX405" fmla="*/ 278737 w 305316"/>
                <a:gd name="csY405" fmla="*/ 125501 h 210767"/>
                <a:gd name="csX406" fmla="*/ 283354 w 305316"/>
                <a:gd name="csY406" fmla="*/ 128524 h 210767"/>
                <a:gd name="csX407" fmla="*/ 284600 w 305316"/>
                <a:gd name="csY407" fmla="*/ 128878 h 210767"/>
                <a:gd name="csX408" fmla="*/ 285847 w 305316"/>
                <a:gd name="csY408" fmla="*/ 128862 h 210767"/>
                <a:gd name="csX409" fmla="*/ 287179 w 305316"/>
                <a:gd name="csY409" fmla="*/ 128216 h 210767"/>
                <a:gd name="csX410" fmla="*/ 288625 w 305316"/>
                <a:gd name="csY410" fmla="*/ 127708 h 210767"/>
                <a:gd name="csX411" fmla="*/ 291088 w 305316"/>
                <a:gd name="csY411" fmla="*/ 128378 h 210767"/>
                <a:gd name="csX412" fmla="*/ 293758 w 305316"/>
                <a:gd name="csY412" fmla="*/ 129586 h 210767"/>
                <a:gd name="csX413" fmla="*/ 295459 w 305316"/>
                <a:gd name="csY413" fmla="*/ 130501 h 210767"/>
                <a:gd name="csX414" fmla="*/ 297414 w 305316"/>
                <a:gd name="csY414" fmla="*/ 131824 h 210767"/>
                <a:gd name="csX415" fmla="*/ 298960 w 305316"/>
                <a:gd name="csY415" fmla="*/ 133086 h 210767"/>
                <a:gd name="csX416" fmla="*/ 300130 w 305316"/>
                <a:gd name="csY416" fmla="*/ 133663 h 210767"/>
                <a:gd name="csX417" fmla="*/ 304124 w 305316"/>
                <a:gd name="csY417" fmla="*/ 134763 h 210767"/>
                <a:gd name="csX418" fmla="*/ 304809 w 305316"/>
                <a:gd name="csY418" fmla="*/ 135417 h 210767"/>
                <a:gd name="csX419" fmla="*/ 305247 w 305316"/>
                <a:gd name="csY419" fmla="*/ 136148 h 210767"/>
                <a:gd name="csX420" fmla="*/ 305317 w 305316"/>
                <a:gd name="csY420" fmla="*/ 136909 h 210767"/>
                <a:gd name="csX421" fmla="*/ 303070 w 305316"/>
                <a:gd name="csY421" fmla="*/ 140894 h 210767"/>
                <a:gd name="csX422" fmla="*/ 302770 w 305316"/>
                <a:gd name="csY422" fmla="*/ 145964 h 210767"/>
                <a:gd name="csX423" fmla="*/ 302754 w 305316"/>
                <a:gd name="csY423" fmla="*/ 149771 h 210767"/>
                <a:gd name="csX424" fmla="*/ 303023 w 305316"/>
                <a:gd name="csY424" fmla="*/ 152703 h 210767"/>
                <a:gd name="csX425" fmla="*/ 13344 w 305316"/>
                <a:gd name="csY425" fmla="*/ 112969 h 210767"/>
                <a:gd name="csX426" fmla="*/ 13144 w 305316"/>
                <a:gd name="csY426" fmla="*/ 114261 h 210767"/>
                <a:gd name="csX427" fmla="*/ 11974 w 305316"/>
                <a:gd name="csY427" fmla="*/ 110369 h 210767"/>
                <a:gd name="csX428" fmla="*/ 11389 w 305316"/>
                <a:gd name="csY428" fmla="*/ 106069 h 210767"/>
                <a:gd name="csX429" fmla="*/ 12135 w 305316"/>
                <a:gd name="csY429" fmla="*/ 104853 h 210767"/>
                <a:gd name="csX430" fmla="*/ 12974 w 305316"/>
                <a:gd name="csY430" fmla="*/ 104922 h 210767"/>
                <a:gd name="csX431" fmla="*/ 12174 w 305316"/>
                <a:gd name="csY431" fmla="*/ 106476 h 210767"/>
                <a:gd name="csX432" fmla="*/ 13344 w 305316"/>
                <a:gd name="csY432" fmla="*/ 112969 h 2107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</a:cxnLst>
              <a:rect l="l" t="t" r="r" b="b"/>
              <a:pathLst>
                <a:path w="305316" h="210767">
                  <a:moveTo>
                    <a:pt x="303023" y="152703"/>
                  </a:moveTo>
                  <a:lnTo>
                    <a:pt x="301931" y="152803"/>
                  </a:lnTo>
                  <a:lnTo>
                    <a:pt x="299307" y="152172"/>
                  </a:lnTo>
                  <a:lnTo>
                    <a:pt x="294081" y="150910"/>
                  </a:lnTo>
                  <a:lnTo>
                    <a:pt x="289595" y="148379"/>
                  </a:lnTo>
                  <a:lnTo>
                    <a:pt x="286663" y="146725"/>
                  </a:lnTo>
                  <a:lnTo>
                    <a:pt x="286201" y="146948"/>
                  </a:lnTo>
                  <a:lnTo>
                    <a:pt x="284885" y="148079"/>
                  </a:lnTo>
                  <a:lnTo>
                    <a:pt x="283985" y="149471"/>
                  </a:lnTo>
                  <a:lnTo>
                    <a:pt x="283269" y="152164"/>
                  </a:lnTo>
                  <a:lnTo>
                    <a:pt x="282123" y="155333"/>
                  </a:lnTo>
                  <a:lnTo>
                    <a:pt x="276697" y="155457"/>
                  </a:lnTo>
                  <a:lnTo>
                    <a:pt x="272072" y="155695"/>
                  </a:lnTo>
                  <a:lnTo>
                    <a:pt x="269087" y="156895"/>
                  </a:lnTo>
                  <a:lnTo>
                    <a:pt x="266162" y="158549"/>
                  </a:lnTo>
                  <a:lnTo>
                    <a:pt x="265431" y="160511"/>
                  </a:lnTo>
                  <a:lnTo>
                    <a:pt x="264800" y="163057"/>
                  </a:lnTo>
                  <a:lnTo>
                    <a:pt x="263092" y="168819"/>
                  </a:lnTo>
                  <a:lnTo>
                    <a:pt x="261545" y="174065"/>
                  </a:lnTo>
                  <a:lnTo>
                    <a:pt x="260745" y="177458"/>
                  </a:lnTo>
                  <a:lnTo>
                    <a:pt x="259567" y="179781"/>
                  </a:lnTo>
                  <a:lnTo>
                    <a:pt x="256258" y="182835"/>
                  </a:lnTo>
                  <a:lnTo>
                    <a:pt x="252511" y="184889"/>
                  </a:lnTo>
                  <a:lnTo>
                    <a:pt x="250517" y="185851"/>
                  </a:lnTo>
                  <a:lnTo>
                    <a:pt x="249640" y="187051"/>
                  </a:lnTo>
                  <a:lnTo>
                    <a:pt x="249448" y="188182"/>
                  </a:lnTo>
                  <a:lnTo>
                    <a:pt x="248740" y="188528"/>
                  </a:lnTo>
                  <a:lnTo>
                    <a:pt x="247193" y="188328"/>
                  </a:lnTo>
                  <a:lnTo>
                    <a:pt x="245561" y="188520"/>
                  </a:lnTo>
                  <a:lnTo>
                    <a:pt x="241975" y="189705"/>
                  </a:lnTo>
                  <a:lnTo>
                    <a:pt x="238097" y="191159"/>
                  </a:lnTo>
                  <a:lnTo>
                    <a:pt x="233449" y="192605"/>
                  </a:lnTo>
                  <a:lnTo>
                    <a:pt x="230794" y="192605"/>
                  </a:lnTo>
                  <a:lnTo>
                    <a:pt x="229740" y="192928"/>
                  </a:lnTo>
                  <a:lnTo>
                    <a:pt x="229270" y="193659"/>
                  </a:lnTo>
                  <a:lnTo>
                    <a:pt x="229740" y="195036"/>
                  </a:lnTo>
                  <a:lnTo>
                    <a:pt x="230194" y="196059"/>
                  </a:lnTo>
                  <a:lnTo>
                    <a:pt x="230602" y="197382"/>
                  </a:lnTo>
                  <a:lnTo>
                    <a:pt x="229509" y="198452"/>
                  </a:lnTo>
                  <a:lnTo>
                    <a:pt x="228747" y="200290"/>
                  </a:lnTo>
                  <a:lnTo>
                    <a:pt x="228155" y="203521"/>
                  </a:lnTo>
                  <a:lnTo>
                    <a:pt x="226507" y="204483"/>
                  </a:lnTo>
                  <a:lnTo>
                    <a:pt x="223860" y="206052"/>
                  </a:lnTo>
                  <a:lnTo>
                    <a:pt x="220944" y="208114"/>
                  </a:lnTo>
                  <a:lnTo>
                    <a:pt x="220190" y="208537"/>
                  </a:lnTo>
                  <a:lnTo>
                    <a:pt x="218512" y="209122"/>
                  </a:lnTo>
                  <a:lnTo>
                    <a:pt x="216842" y="208945"/>
                  </a:lnTo>
                  <a:lnTo>
                    <a:pt x="215326" y="208645"/>
                  </a:lnTo>
                  <a:lnTo>
                    <a:pt x="213679" y="209176"/>
                  </a:lnTo>
                  <a:lnTo>
                    <a:pt x="211971" y="210768"/>
                  </a:lnTo>
                  <a:lnTo>
                    <a:pt x="211178" y="210283"/>
                  </a:lnTo>
                  <a:lnTo>
                    <a:pt x="210778" y="208675"/>
                  </a:lnTo>
                  <a:lnTo>
                    <a:pt x="209924" y="207629"/>
                  </a:lnTo>
                  <a:lnTo>
                    <a:pt x="207254" y="205267"/>
                  </a:lnTo>
                  <a:lnTo>
                    <a:pt x="204968" y="203583"/>
                  </a:lnTo>
                  <a:lnTo>
                    <a:pt x="203983" y="203467"/>
                  </a:lnTo>
                  <a:lnTo>
                    <a:pt x="201890" y="203906"/>
                  </a:lnTo>
                  <a:lnTo>
                    <a:pt x="199266" y="204221"/>
                  </a:lnTo>
                  <a:lnTo>
                    <a:pt x="197134" y="203883"/>
                  </a:lnTo>
                  <a:lnTo>
                    <a:pt x="195441" y="203206"/>
                  </a:lnTo>
                  <a:lnTo>
                    <a:pt x="192832" y="200883"/>
                  </a:lnTo>
                  <a:lnTo>
                    <a:pt x="191878" y="199629"/>
                  </a:lnTo>
                  <a:lnTo>
                    <a:pt x="191163" y="198667"/>
                  </a:lnTo>
                  <a:lnTo>
                    <a:pt x="189385" y="198929"/>
                  </a:lnTo>
                  <a:lnTo>
                    <a:pt x="188885" y="197882"/>
                  </a:lnTo>
                  <a:lnTo>
                    <a:pt x="188816" y="196651"/>
                  </a:lnTo>
                  <a:lnTo>
                    <a:pt x="189308" y="195167"/>
                  </a:lnTo>
                  <a:lnTo>
                    <a:pt x="189162" y="192359"/>
                  </a:lnTo>
                  <a:lnTo>
                    <a:pt x="188161" y="190343"/>
                  </a:lnTo>
                  <a:lnTo>
                    <a:pt x="187022" y="189466"/>
                  </a:lnTo>
                  <a:lnTo>
                    <a:pt x="187168" y="188851"/>
                  </a:lnTo>
                  <a:lnTo>
                    <a:pt x="187669" y="187443"/>
                  </a:lnTo>
                  <a:lnTo>
                    <a:pt x="188307" y="186212"/>
                  </a:lnTo>
                  <a:lnTo>
                    <a:pt x="188300" y="183781"/>
                  </a:lnTo>
                  <a:lnTo>
                    <a:pt x="187499" y="181143"/>
                  </a:lnTo>
                  <a:lnTo>
                    <a:pt x="187184" y="177319"/>
                  </a:lnTo>
                  <a:lnTo>
                    <a:pt x="187384" y="173589"/>
                  </a:lnTo>
                  <a:lnTo>
                    <a:pt x="186299" y="171704"/>
                  </a:lnTo>
                  <a:lnTo>
                    <a:pt x="177403" y="171696"/>
                  </a:lnTo>
                  <a:lnTo>
                    <a:pt x="169492" y="171842"/>
                  </a:lnTo>
                  <a:lnTo>
                    <a:pt x="169046" y="171411"/>
                  </a:lnTo>
                  <a:lnTo>
                    <a:pt x="165967" y="166696"/>
                  </a:lnTo>
                  <a:lnTo>
                    <a:pt x="163474" y="163111"/>
                  </a:lnTo>
                  <a:lnTo>
                    <a:pt x="161012" y="160995"/>
                  </a:lnTo>
                  <a:lnTo>
                    <a:pt x="155371" y="158387"/>
                  </a:lnTo>
                  <a:lnTo>
                    <a:pt x="152670" y="157295"/>
                  </a:lnTo>
                  <a:lnTo>
                    <a:pt x="150353" y="155303"/>
                  </a:lnTo>
                  <a:lnTo>
                    <a:pt x="148460" y="153110"/>
                  </a:lnTo>
                  <a:lnTo>
                    <a:pt x="147976" y="150110"/>
                  </a:lnTo>
                  <a:lnTo>
                    <a:pt x="147591" y="149125"/>
                  </a:lnTo>
                  <a:lnTo>
                    <a:pt x="147044" y="148325"/>
                  </a:lnTo>
                  <a:lnTo>
                    <a:pt x="146452" y="147971"/>
                  </a:lnTo>
                  <a:lnTo>
                    <a:pt x="145729" y="148048"/>
                  </a:lnTo>
                  <a:lnTo>
                    <a:pt x="139172" y="144556"/>
                  </a:lnTo>
                  <a:lnTo>
                    <a:pt x="136540" y="143633"/>
                  </a:lnTo>
                  <a:lnTo>
                    <a:pt x="134062" y="144371"/>
                  </a:lnTo>
                  <a:lnTo>
                    <a:pt x="132970" y="144502"/>
                  </a:lnTo>
                  <a:lnTo>
                    <a:pt x="130815" y="143510"/>
                  </a:lnTo>
                  <a:lnTo>
                    <a:pt x="128337" y="144856"/>
                  </a:lnTo>
                  <a:lnTo>
                    <a:pt x="127283" y="144940"/>
                  </a:lnTo>
                  <a:lnTo>
                    <a:pt x="125805" y="144617"/>
                  </a:lnTo>
                  <a:lnTo>
                    <a:pt x="124581" y="144117"/>
                  </a:lnTo>
                  <a:lnTo>
                    <a:pt x="121280" y="140925"/>
                  </a:lnTo>
                  <a:lnTo>
                    <a:pt x="118510" y="139640"/>
                  </a:lnTo>
                  <a:lnTo>
                    <a:pt x="116517" y="138817"/>
                  </a:lnTo>
                  <a:lnTo>
                    <a:pt x="112676" y="137601"/>
                  </a:lnTo>
                  <a:lnTo>
                    <a:pt x="108590" y="136971"/>
                  </a:lnTo>
                  <a:lnTo>
                    <a:pt x="106489" y="136448"/>
                  </a:lnTo>
                  <a:lnTo>
                    <a:pt x="104981" y="135747"/>
                  </a:lnTo>
                  <a:lnTo>
                    <a:pt x="104589" y="135294"/>
                  </a:lnTo>
                  <a:lnTo>
                    <a:pt x="104612" y="134124"/>
                  </a:lnTo>
                  <a:lnTo>
                    <a:pt x="104496" y="132586"/>
                  </a:lnTo>
                  <a:lnTo>
                    <a:pt x="103996" y="131463"/>
                  </a:lnTo>
                  <a:lnTo>
                    <a:pt x="102957" y="130116"/>
                  </a:lnTo>
                  <a:lnTo>
                    <a:pt x="101518" y="129109"/>
                  </a:lnTo>
                  <a:lnTo>
                    <a:pt x="99040" y="129286"/>
                  </a:lnTo>
                  <a:lnTo>
                    <a:pt x="95323" y="129201"/>
                  </a:lnTo>
                  <a:lnTo>
                    <a:pt x="92476" y="128193"/>
                  </a:lnTo>
                  <a:lnTo>
                    <a:pt x="90213" y="128016"/>
                  </a:lnTo>
                  <a:lnTo>
                    <a:pt x="87489" y="128208"/>
                  </a:lnTo>
                  <a:lnTo>
                    <a:pt x="85258" y="128208"/>
                  </a:lnTo>
                  <a:lnTo>
                    <a:pt x="83665" y="128947"/>
                  </a:lnTo>
                  <a:lnTo>
                    <a:pt x="82741" y="129809"/>
                  </a:lnTo>
                  <a:lnTo>
                    <a:pt x="82156" y="132440"/>
                  </a:lnTo>
                  <a:lnTo>
                    <a:pt x="81618" y="132832"/>
                  </a:lnTo>
                  <a:lnTo>
                    <a:pt x="80687" y="133024"/>
                  </a:lnTo>
                  <a:lnTo>
                    <a:pt x="79448" y="132886"/>
                  </a:lnTo>
                  <a:lnTo>
                    <a:pt x="76831" y="132909"/>
                  </a:lnTo>
                  <a:lnTo>
                    <a:pt x="72314" y="132440"/>
                  </a:lnTo>
                  <a:lnTo>
                    <a:pt x="66642" y="132301"/>
                  </a:lnTo>
                  <a:lnTo>
                    <a:pt x="62371" y="133632"/>
                  </a:lnTo>
                  <a:lnTo>
                    <a:pt x="59001" y="135540"/>
                  </a:lnTo>
                  <a:lnTo>
                    <a:pt x="55784" y="137686"/>
                  </a:lnTo>
                  <a:lnTo>
                    <a:pt x="51998" y="141071"/>
                  </a:lnTo>
                  <a:lnTo>
                    <a:pt x="50882" y="142579"/>
                  </a:lnTo>
                  <a:lnTo>
                    <a:pt x="48650" y="148571"/>
                  </a:lnTo>
                  <a:lnTo>
                    <a:pt x="47658" y="149433"/>
                  </a:lnTo>
                  <a:lnTo>
                    <a:pt x="46365" y="150118"/>
                  </a:lnTo>
                  <a:lnTo>
                    <a:pt x="45057" y="150241"/>
                  </a:lnTo>
                  <a:lnTo>
                    <a:pt x="42456" y="151125"/>
                  </a:lnTo>
                  <a:lnTo>
                    <a:pt x="39023" y="152587"/>
                  </a:lnTo>
                  <a:lnTo>
                    <a:pt x="36692" y="153156"/>
                  </a:lnTo>
                  <a:lnTo>
                    <a:pt x="30697" y="152856"/>
                  </a:lnTo>
                  <a:lnTo>
                    <a:pt x="30343" y="150956"/>
                  </a:lnTo>
                  <a:lnTo>
                    <a:pt x="29266" y="144017"/>
                  </a:lnTo>
                  <a:lnTo>
                    <a:pt x="28742" y="136986"/>
                  </a:lnTo>
                  <a:lnTo>
                    <a:pt x="28773" y="133740"/>
                  </a:lnTo>
                  <a:lnTo>
                    <a:pt x="29404" y="127208"/>
                  </a:lnTo>
                  <a:lnTo>
                    <a:pt x="29350" y="123908"/>
                  </a:lnTo>
                  <a:lnTo>
                    <a:pt x="29097" y="120916"/>
                  </a:lnTo>
                  <a:lnTo>
                    <a:pt x="29343" y="117977"/>
                  </a:lnTo>
                  <a:lnTo>
                    <a:pt x="29827" y="114669"/>
                  </a:lnTo>
                  <a:lnTo>
                    <a:pt x="30073" y="111300"/>
                  </a:lnTo>
                  <a:lnTo>
                    <a:pt x="29712" y="108946"/>
                  </a:lnTo>
                  <a:lnTo>
                    <a:pt x="28558" y="107046"/>
                  </a:lnTo>
                  <a:lnTo>
                    <a:pt x="26595" y="104692"/>
                  </a:lnTo>
                  <a:lnTo>
                    <a:pt x="26287" y="103292"/>
                  </a:lnTo>
                  <a:lnTo>
                    <a:pt x="26172" y="101738"/>
                  </a:lnTo>
                  <a:lnTo>
                    <a:pt x="24294" y="101561"/>
                  </a:lnTo>
                  <a:lnTo>
                    <a:pt x="22602" y="99953"/>
                  </a:lnTo>
                  <a:lnTo>
                    <a:pt x="21209" y="99076"/>
                  </a:lnTo>
                  <a:lnTo>
                    <a:pt x="18207" y="98099"/>
                  </a:lnTo>
                  <a:lnTo>
                    <a:pt x="16714" y="98053"/>
                  </a:lnTo>
                  <a:lnTo>
                    <a:pt x="15337" y="98768"/>
                  </a:lnTo>
                  <a:lnTo>
                    <a:pt x="14329" y="100207"/>
                  </a:lnTo>
                  <a:lnTo>
                    <a:pt x="13621" y="97937"/>
                  </a:lnTo>
                  <a:lnTo>
                    <a:pt x="13644" y="95560"/>
                  </a:lnTo>
                  <a:lnTo>
                    <a:pt x="16037" y="90644"/>
                  </a:lnTo>
                  <a:lnTo>
                    <a:pt x="17538" y="92083"/>
                  </a:lnTo>
                  <a:lnTo>
                    <a:pt x="19362" y="92660"/>
                  </a:lnTo>
                  <a:lnTo>
                    <a:pt x="21686" y="92745"/>
                  </a:lnTo>
                  <a:lnTo>
                    <a:pt x="23971" y="92368"/>
                  </a:lnTo>
                  <a:lnTo>
                    <a:pt x="23525" y="90683"/>
                  </a:lnTo>
                  <a:lnTo>
                    <a:pt x="22463" y="89721"/>
                  </a:lnTo>
                  <a:lnTo>
                    <a:pt x="21139" y="88967"/>
                  </a:lnTo>
                  <a:lnTo>
                    <a:pt x="20670" y="86737"/>
                  </a:lnTo>
                  <a:lnTo>
                    <a:pt x="20831" y="84421"/>
                  </a:lnTo>
                  <a:lnTo>
                    <a:pt x="21455" y="82229"/>
                  </a:lnTo>
                  <a:lnTo>
                    <a:pt x="20739" y="81344"/>
                  </a:lnTo>
                  <a:lnTo>
                    <a:pt x="19662" y="80798"/>
                  </a:lnTo>
                  <a:lnTo>
                    <a:pt x="17161" y="80859"/>
                  </a:lnTo>
                  <a:lnTo>
                    <a:pt x="13921" y="80282"/>
                  </a:lnTo>
                  <a:lnTo>
                    <a:pt x="10658" y="80028"/>
                  </a:lnTo>
                  <a:lnTo>
                    <a:pt x="9888" y="82613"/>
                  </a:lnTo>
                  <a:lnTo>
                    <a:pt x="11689" y="85998"/>
                  </a:lnTo>
                  <a:lnTo>
                    <a:pt x="10166" y="84336"/>
                  </a:lnTo>
                  <a:lnTo>
                    <a:pt x="8719" y="82136"/>
                  </a:lnTo>
                  <a:lnTo>
                    <a:pt x="6703" y="78167"/>
                  </a:lnTo>
                  <a:lnTo>
                    <a:pt x="5402" y="73505"/>
                  </a:lnTo>
                  <a:lnTo>
                    <a:pt x="5171" y="68458"/>
                  </a:lnTo>
                  <a:lnTo>
                    <a:pt x="6272" y="64281"/>
                  </a:lnTo>
                  <a:lnTo>
                    <a:pt x="7687" y="60342"/>
                  </a:lnTo>
                  <a:lnTo>
                    <a:pt x="8534" y="55288"/>
                  </a:lnTo>
                  <a:lnTo>
                    <a:pt x="9704" y="50319"/>
                  </a:lnTo>
                  <a:lnTo>
                    <a:pt x="10866" y="52550"/>
                  </a:lnTo>
                  <a:lnTo>
                    <a:pt x="12205" y="54550"/>
                  </a:lnTo>
                  <a:lnTo>
                    <a:pt x="14052" y="56388"/>
                  </a:lnTo>
                  <a:lnTo>
                    <a:pt x="15068" y="56827"/>
                  </a:lnTo>
                  <a:lnTo>
                    <a:pt x="18115" y="57588"/>
                  </a:lnTo>
                  <a:lnTo>
                    <a:pt x="20077" y="57304"/>
                  </a:lnTo>
                  <a:lnTo>
                    <a:pt x="22163" y="56211"/>
                  </a:lnTo>
                  <a:lnTo>
                    <a:pt x="24217" y="56565"/>
                  </a:lnTo>
                  <a:lnTo>
                    <a:pt x="25918" y="58612"/>
                  </a:lnTo>
                  <a:lnTo>
                    <a:pt x="27426" y="60904"/>
                  </a:lnTo>
                  <a:lnTo>
                    <a:pt x="29720" y="61389"/>
                  </a:lnTo>
                  <a:lnTo>
                    <a:pt x="34444" y="59735"/>
                  </a:lnTo>
                  <a:lnTo>
                    <a:pt x="36692" y="59358"/>
                  </a:lnTo>
                  <a:lnTo>
                    <a:pt x="38646" y="60119"/>
                  </a:lnTo>
                  <a:lnTo>
                    <a:pt x="39654" y="60258"/>
                  </a:lnTo>
                  <a:lnTo>
                    <a:pt x="40678" y="60127"/>
                  </a:lnTo>
                  <a:lnTo>
                    <a:pt x="39793" y="58096"/>
                  </a:lnTo>
                  <a:lnTo>
                    <a:pt x="39431" y="56119"/>
                  </a:lnTo>
                  <a:lnTo>
                    <a:pt x="40616" y="55073"/>
                  </a:lnTo>
                  <a:lnTo>
                    <a:pt x="44341" y="56188"/>
                  </a:lnTo>
                  <a:lnTo>
                    <a:pt x="46719" y="55450"/>
                  </a:lnTo>
                  <a:lnTo>
                    <a:pt x="47327" y="55034"/>
                  </a:lnTo>
                  <a:lnTo>
                    <a:pt x="47858" y="54519"/>
                  </a:lnTo>
                  <a:lnTo>
                    <a:pt x="48143" y="52811"/>
                  </a:lnTo>
                  <a:lnTo>
                    <a:pt x="48027" y="51049"/>
                  </a:lnTo>
                  <a:lnTo>
                    <a:pt x="47719" y="49396"/>
                  </a:lnTo>
                  <a:lnTo>
                    <a:pt x="47027" y="47942"/>
                  </a:lnTo>
                  <a:lnTo>
                    <a:pt x="45311" y="45903"/>
                  </a:lnTo>
                  <a:lnTo>
                    <a:pt x="38669" y="41033"/>
                  </a:lnTo>
                  <a:lnTo>
                    <a:pt x="36430" y="39087"/>
                  </a:lnTo>
                  <a:lnTo>
                    <a:pt x="34568" y="36564"/>
                  </a:lnTo>
                  <a:lnTo>
                    <a:pt x="33382" y="33002"/>
                  </a:lnTo>
                  <a:lnTo>
                    <a:pt x="32421" y="29279"/>
                  </a:lnTo>
                  <a:lnTo>
                    <a:pt x="31528" y="26509"/>
                  </a:lnTo>
                  <a:lnTo>
                    <a:pt x="29212" y="20063"/>
                  </a:lnTo>
                  <a:lnTo>
                    <a:pt x="28311" y="19294"/>
                  </a:lnTo>
                  <a:lnTo>
                    <a:pt x="27180" y="18955"/>
                  </a:lnTo>
                  <a:lnTo>
                    <a:pt x="24433" y="18755"/>
                  </a:lnTo>
                  <a:lnTo>
                    <a:pt x="21647" y="19224"/>
                  </a:lnTo>
                  <a:lnTo>
                    <a:pt x="17092" y="20340"/>
                  </a:lnTo>
                  <a:lnTo>
                    <a:pt x="14483" y="19994"/>
                  </a:lnTo>
                  <a:lnTo>
                    <a:pt x="13274" y="20678"/>
                  </a:lnTo>
                  <a:lnTo>
                    <a:pt x="10289" y="23401"/>
                  </a:lnTo>
                  <a:lnTo>
                    <a:pt x="8888" y="25725"/>
                  </a:lnTo>
                  <a:lnTo>
                    <a:pt x="6934" y="31033"/>
                  </a:lnTo>
                  <a:lnTo>
                    <a:pt x="8411" y="32740"/>
                  </a:lnTo>
                  <a:lnTo>
                    <a:pt x="8380" y="33864"/>
                  </a:lnTo>
                  <a:lnTo>
                    <a:pt x="7257" y="41664"/>
                  </a:lnTo>
                  <a:lnTo>
                    <a:pt x="7942" y="45441"/>
                  </a:lnTo>
                  <a:lnTo>
                    <a:pt x="7695" y="45718"/>
                  </a:lnTo>
                  <a:lnTo>
                    <a:pt x="7164" y="44842"/>
                  </a:lnTo>
                  <a:lnTo>
                    <a:pt x="5471" y="40995"/>
                  </a:lnTo>
                  <a:lnTo>
                    <a:pt x="2493" y="36287"/>
                  </a:lnTo>
                  <a:lnTo>
                    <a:pt x="0" y="29063"/>
                  </a:lnTo>
                  <a:lnTo>
                    <a:pt x="4378" y="24325"/>
                  </a:lnTo>
                  <a:lnTo>
                    <a:pt x="8126" y="20955"/>
                  </a:lnTo>
                  <a:lnTo>
                    <a:pt x="11189" y="18924"/>
                  </a:lnTo>
                  <a:lnTo>
                    <a:pt x="12128" y="18432"/>
                  </a:lnTo>
                  <a:lnTo>
                    <a:pt x="16322" y="16747"/>
                  </a:lnTo>
                  <a:lnTo>
                    <a:pt x="21732" y="15224"/>
                  </a:lnTo>
                  <a:lnTo>
                    <a:pt x="25726" y="14101"/>
                  </a:lnTo>
                  <a:lnTo>
                    <a:pt x="30928" y="13139"/>
                  </a:lnTo>
                  <a:lnTo>
                    <a:pt x="32636" y="12962"/>
                  </a:lnTo>
                  <a:lnTo>
                    <a:pt x="35137" y="12978"/>
                  </a:lnTo>
                  <a:lnTo>
                    <a:pt x="37169" y="13878"/>
                  </a:lnTo>
                  <a:lnTo>
                    <a:pt x="38392" y="14586"/>
                  </a:lnTo>
                  <a:lnTo>
                    <a:pt x="42733" y="17486"/>
                  </a:lnTo>
                  <a:lnTo>
                    <a:pt x="47158" y="20440"/>
                  </a:lnTo>
                  <a:lnTo>
                    <a:pt x="50959" y="23709"/>
                  </a:lnTo>
                  <a:lnTo>
                    <a:pt x="52036" y="25040"/>
                  </a:lnTo>
                  <a:lnTo>
                    <a:pt x="52637" y="26633"/>
                  </a:lnTo>
                  <a:lnTo>
                    <a:pt x="53091" y="28194"/>
                  </a:lnTo>
                  <a:lnTo>
                    <a:pt x="56315" y="33133"/>
                  </a:lnTo>
                  <a:lnTo>
                    <a:pt x="57623" y="35387"/>
                  </a:lnTo>
                  <a:lnTo>
                    <a:pt x="59509" y="38318"/>
                  </a:lnTo>
                  <a:lnTo>
                    <a:pt x="61025" y="39749"/>
                  </a:lnTo>
                  <a:lnTo>
                    <a:pt x="62502" y="41510"/>
                  </a:lnTo>
                  <a:lnTo>
                    <a:pt x="63495" y="42957"/>
                  </a:lnTo>
                  <a:lnTo>
                    <a:pt x="64626" y="43641"/>
                  </a:lnTo>
                  <a:lnTo>
                    <a:pt x="65888" y="43911"/>
                  </a:lnTo>
                  <a:lnTo>
                    <a:pt x="68766" y="43449"/>
                  </a:lnTo>
                  <a:lnTo>
                    <a:pt x="72229" y="42534"/>
                  </a:lnTo>
                  <a:lnTo>
                    <a:pt x="74299" y="42149"/>
                  </a:lnTo>
                  <a:lnTo>
                    <a:pt x="75223" y="42203"/>
                  </a:lnTo>
                  <a:lnTo>
                    <a:pt x="80933" y="42526"/>
                  </a:lnTo>
                  <a:lnTo>
                    <a:pt x="86074" y="42818"/>
                  </a:lnTo>
                  <a:lnTo>
                    <a:pt x="92414" y="43180"/>
                  </a:lnTo>
                  <a:lnTo>
                    <a:pt x="94300" y="43518"/>
                  </a:lnTo>
                  <a:lnTo>
                    <a:pt x="96562" y="43834"/>
                  </a:lnTo>
                  <a:lnTo>
                    <a:pt x="97686" y="43880"/>
                  </a:lnTo>
                  <a:lnTo>
                    <a:pt x="98686" y="42626"/>
                  </a:lnTo>
                  <a:lnTo>
                    <a:pt x="99348" y="41941"/>
                  </a:lnTo>
                  <a:lnTo>
                    <a:pt x="99864" y="41395"/>
                  </a:lnTo>
                  <a:lnTo>
                    <a:pt x="99756" y="40780"/>
                  </a:lnTo>
                  <a:lnTo>
                    <a:pt x="98956" y="40257"/>
                  </a:lnTo>
                  <a:lnTo>
                    <a:pt x="97694" y="38518"/>
                  </a:lnTo>
                  <a:lnTo>
                    <a:pt x="96970" y="32233"/>
                  </a:lnTo>
                  <a:lnTo>
                    <a:pt x="96516" y="26833"/>
                  </a:lnTo>
                  <a:lnTo>
                    <a:pt x="98017" y="25148"/>
                  </a:lnTo>
                  <a:lnTo>
                    <a:pt x="99748" y="23925"/>
                  </a:lnTo>
                  <a:lnTo>
                    <a:pt x="102234" y="20240"/>
                  </a:lnTo>
                  <a:lnTo>
                    <a:pt x="103573" y="19101"/>
                  </a:lnTo>
                  <a:lnTo>
                    <a:pt x="105535" y="18155"/>
                  </a:lnTo>
                  <a:lnTo>
                    <a:pt x="112107" y="17909"/>
                  </a:lnTo>
                  <a:lnTo>
                    <a:pt x="114877" y="17186"/>
                  </a:lnTo>
                  <a:lnTo>
                    <a:pt x="115770" y="15993"/>
                  </a:lnTo>
                  <a:lnTo>
                    <a:pt x="117225" y="12962"/>
                  </a:lnTo>
                  <a:lnTo>
                    <a:pt x="117709" y="10493"/>
                  </a:lnTo>
                  <a:lnTo>
                    <a:pt x="118525" y="9362"/>
                  </a:lnTo>
                  <a:lnTo>
                    <a:pt x="119503" y="8524"/>
                  </a:lnTo>
                  <a:lnTo>
                    <a:pt x="120510" y="8554"/>
                  </a:lnTo>
                  <a:lnTo>
                    <a:pt x="122457" y="9277"/>
                  </a:lnTo>
                  <a:lnTo>
                    <a:pt x="123935" y="9685"/>
                  </a:lnTo>
                  <a:lnTo>
                    <a:pt x="124989" y="10231"/>
                  </a:lnTo>
                  <a:lnTo>
                    <a:pt x="125951" y="11108"/>
                  </a:lnTo>
                  <a:lnTo>
                    <a:pt x="126882" y="12624"/>
                  </a:lnTo>
                  <a:lnTo>
                    <a:pt x="127028" y="13624"/>
                  </a:lnTo>
                  <a:lnTo>
                    <a:pt x="127460" y="14201"/>
                  </a:lnTo>
                  <a:lnTo>
                    <a:pt x="128206" y="14209"/>
                  </a:lnTo>
                  <a:lnTo>
                    <a:pt x="128760" y="14216"/>
                  </a:lnTo>
                  <a:lnTo>
                    <a:pt x="129137" y="14001"/>
                  </a:lnTo>
                  <a:lnTo>
                    <a:pt x="129376" y="13493"/>
                  </a:lnTo>
                  <a:lnTo>
                    <a:pt x="129191" y="12816"/>
                  </a:lnTo>
                  <a:lnTo>
                    <a:pt x="127921" y="10878"/>
                  </a:lnTo>
                  <a:lnTo>
                    <a:pt x="125128" y="7362"/>
                  </a:lnTo>
                  <a:lnTo>
                    <a:pt x="123304" y="5923"/>
                  </a:lnTo>
                  <a:lnTo>
                    <a:pt x="122396" y="5147"/>
                  </a:lnTo>
                  <a:lnTo>
                    <a:pt x="122173" y="4408"/>
                  </a:lnTo>
                  <a:lnTo>
                    <a:pt x="123358" y="3293"/>
                  </a:lnTo>
                  <a:lnTo>
                    <a:pt x="124504" y="2654"/>
                  </a:lnTo>
                  <a:lnTo>
                    <a:pt x="126521" y="3131"/>
                  </a:lnTo>
                  <a:lnTo>
                    <a:pt x="129206" y="3393"/>
                  </a:lnTo>
                  <a:lnTo>
                    <a:pt x="130391" y="2831"/>
                  </a:lnTo>
                  <a:lnTo>
                    <a:pt x="131615" y="0"/>
                  </a:lnTo>
                  <a:lnTo>
                    <a:pt x="134662" y="3000"/>
                  </a:lnTo>
                  <a:lnTo>
                    <a:pt x="137833" y="6354"/>
                  </a:lnTo>
                  <a:lnTo>
                    <a:pt x="138995" y="6977"/>
                  </a:lnTo>
                  <a:lnTo>
                    <a:pt x="141265" y="7331"/>
                  </a:lnTo>
                  <a:lnTo>
                    <a:pt x="143151" y="7454"/>
                  </a:lnTo>
                  <a:lnTo>
                    <a:pt x="143943" y="7816"/>
                  </a:lnTo>
                  <a:lnTo>
                    <a:pt x="144790" y="8685"/>
                  </a:lnTo>
                  <a:lnTo>
                    <a:pt x="146467" y="12347"/>
                  </a:lnTo>
                  <a:lnTo>
                    <a:pt x="148145" y="13308"/>
                  </a:lnTo>
                  <a:lnTo>
                    <a:pt x="150230" y="14001"/>
                  </a:lnTo>
                  <a:lnTo>
                    <a:pt x="156964" y="13939"/>
                  </a:lnTo>
                  <a:lnTo>
                    <a:pt x="159034" y="14124"/>
                  </a:lnTo>
                  <a:lnTo>
                    <a:pt x="160719" y="15839"/>
                  </a:lnTo>
                  <a:lnTo>
                    <a:pt x="161773" y="16547"/>
                  </a:lnTo>
                  <a:lnTo>
                    <a:pt x="162228" y="17155"/>
                  </a:lnTo>
                  <a:lnTo>
                    <a:pt x="162112" y="17909"/>
                  </a:lnTo>
                  <a:lnTo>
                    <a:pt x="161696" y="18871"/>
                  </a:lnTo>
                  <a:lnTo>
                    <a:pt x="161643" y="20717"/>
                  </a:lnTo>
                  <a:lnTo>
                    <a:pt x="161535" y="22148"/>
                  </a:lnTo>
                  <a:lnTo>
                    <a:pt x="160996" y="22825"/>
                  </a:lnTo>
                  <a:lnTo>
                    <a:pt x="160835" y="23455"/>
                  </a:lnTo>
                  <a:lnTo>
                    <a:pt x="161281" y="24009"/>
                  </a:lnTo>
                  <a:lnTo>
                    <a:pt x="164398" y="25363"/>
                  </a:lnTo>
                  <a:lnTo>
                    <a:pt x="165452" y="26817"/>
                  </a:lnTo>
                  <a:lnTo>
                    <a:pt x="166244" y="27463"/>
                  </a:lnTo>
                  <a:lnTo>
                    <a:pt x="166429" y="28371"/>
                  </a:lnTo>
                  <a:lnTo>
                    <a:pt x="165906" y="28971"/>
                  </a:lnTo>
                  <a:lnTo>
                    <a:pt x="164444" y="28671"/>
                  </a:lnTo>
                  <a:lnTo>
                    <a:pt x="163728" y="29625"/>
                  </a:lnTo>
                  <a:lnTo>
                    <a:pt x="163728" y="31333"/>
                  </a:lnTo>
                  <a:lnTo>
                    <a:pt x="164775" y="32933"/>
                  </a:lnTo>
                  <a:lnTo>
                    <a:pt x="165082" y="34395"/>
                  </a:lnTo>
                  <a:lnTo>
                    <a:pt x="164390" y="35802"/>
                  </a:lnTo>
                  <a:lnTo>
                    <a:pt x="163582" y="37787"/>
                  </a:lnTo>
                  <a:lnTo>
                    <a:pt x="163559" y="39187"/>
                  </a:lnTo>
                  <a:lnTo>
                    <a:pt x="164036" y="39987"/>
                  </a:lnTo>
                  <a:lnTo>
                    <a:pt x="166429" y="41433"/>
                  </a:lnTo>
                  <a:lnTo>
                    <a:pt x="171931" y="45080"/>
                  </a:lnTo>
                  <a:lnTo>
                    <a:pt x="173201" y="45234"/>
                  </a:lnTo>
                  <a:lnTo>
                    <a:pt x="178411" y="44387"/>
                  </a:lnTo>
                  <a:lnTo>
                    <a:pt x="180835" y="44303"/>
                  </a:lnTo>
                  <a:lnTo>
                    <a:pt x="182267" y="44872"/>
                  </a:lnTo>
                  <a:lnTo>
                    <a:pt x="186299" y="45388"/>
                  </a:lnTo>
                  <a:lnTo>
                    <a:pt x="187576" y="45972"/>
                  </a:lnTo>
                  <a:lnTo>
                    <a:pt x="188946" y="46011"/>
                  </a:lnTo>
                  <a:lnTo>
                    <a:pt x="190808" y="45841"/>
                  </a:lnTo>
                  <a:lnTo>
                    <a:pt x="192071" y="44211"/>
                  </a:lnTo>
                  <a:lnTo>
                    <a:pt x="192717" y="43841"/>
                  </a:lnTo>
                  <a:lnTo>
                    <a:pt x="193287" y="43572"/>
                  </a:lnTo>
                  <a:lnTo>
                    <a:pt x="194433" y="43534"/>
                  </a:lnTo>
                  <a:lnTo>
                    <a:pt x="197619" y="44572"/>
                  </a:lnTo>
                  <a:lnTo>
                    <a:pt x="200982" y="46757"/>
                  </a:lnTo>
                  <a:lnTo>
                    <a:pt x="203198" y="48749"/>
                  </a:lnTo>
                  <a:lnTo>
                    <a:pt x="204298" y="50549"/>
                  </a:lnTo>
                  <a:lnTo>
                    <a:pt x="205684" y="54442"/>
                  </a:lnTo>
                  <a:lnTo>
                    <a:pt x="207361" y="60419"/>
                  </a:lnTo>
                  <a:lnTo>
                    <a:pt x="209378" y="64443"/>
                  </a:lnTo>
                  <a:lnTo>
                    <a:pt x="211748" y="66528"/>
                  </a:lnTo>
                  <a:lnTo>
                    <a:pt x="213410" y="70359"/>
                  </a:lnTo>
                  <a:lnTo>
                    <a:pt x="214857" y="78690"/>
                  </a:lnTo>
                  <a:lnTo>
                    <a:pt x="215750" y="80390"/>
                  </a:lnTo>
                  <a:lnTo>
                    <a:pt x="216665" y="81275"/>
                  </a:lnTo>
                  <a:lnTo>
                    <a:pt x="219374" y="83675"/>
                  </a:lnTo>
                  <a:lnTo>
                    <a:pt x="224907" y="87644"/>
                  </a:lnTo>
                  <a:lnTo>
                    <a:pt x="228170" y="89983"/>
                  </a:lnTo>
                  <a:lnTo>
                    <a:pt x="233218" y="93706"/>
                  </a:lnTo>
                  <a:lnTo>
                    <a:pt x="237851" y="97114"/>
                  </a:lnTo>
                  <a:lnTo>
                    <a:pt x="242491" y="102361"/>
                  </a:lnTo>
                  <a:lnTo>
                    <a:pt x="243415" y="103130"/>
                  </a:lnTo>
                  <a:lnTo>
                    <a:pt x="247493" y="105961"/>
                  </a:lnTo>
                  <a:lnTo>
                    <a:pt x="252033" y="108853"/>
                  </a:lnTo>
                  <a:lnTo>
                    <a:pt x="255212" y="108200"/>
                  </a:lnTo>
                  <a:lnTo>
                    <a:pt x="259998" y="112646"/>
                  </a:lnTo>
                  <a:lnTo>
                    <a:pt x="261945" y="114292"/>
                  </a:lnTo>
                  <a:lnTo>
                    <a:pt x="262769" y="114854"/>
                  </a:lnTo>
                  <a:lnTo>
                    <a:pt x="266239" y="116608"/>
                  </a:lnTo>
                  <a:lnTo>
                    <a:pt x="271765" y="120270"/>
                  </a:lnTo>
                  <a:lnTo>
                    <a:pt x="278737" y="125501"/>
                  </a:lnTo>
                  <a:lnTo>
                    <a:pt x="283354" y="128524"/>
                  </a:lnTo>
                  <a:lnTo>
                    <a:pt x="284600" y="128878"/>
                  </a:lnTo>
                  <a:lnTo>
                    <a:pt x="285847" y="128862"/>
                  </a:lnTo>
                  <a:lnTo>
                    <a:pt x="287179" y="128216"/>
                  </a:lnTo>
                  <a:lnTo>
                    <a:pt x="288625" y="127708"/>
                  </a:lnTo>
                  <a:lnTo>
                    <a:pt x="291088" y="128378"/>
                  </a:lnTo>
                  <a:lnTo>
                    <a:pt x="293758" y="129586"/>
                  </a:lnTo>
                  <a:lnTo>
                    <a:pt x="295459" y="130501"/>
                  </a:lnTo>
                  <a:lnTo>
                    <a:pt x="297414" y="131824"/>
                  </a:lnTo>
                  <a:lnTo>
                    <a:pt x="298960" y="133086"/>
                  </a:lnTo>
                  <a:lnTo>
                    <a:pt x="300130" y="133663"/>
                  </a:lnTo>
                  <a:lnTo>
                    <a:pt x="304124" y="134763"/>
                  </a:lnTo>
                  <a:lnTo>
                    <a:pt x="304809" y="135417"/>
                  </a:lnTo>
                  <a:lnTo>
                    <a:pt x="305247" y="136148"/>
                  </a:lnTo>
                  <a:lnTo>
                    <a:pt x="305317" y="136909"/>
                  </a:lnTo>
                  <a:lnTo>
                    <a:pt x="303070" y="140894"/>
                  </a:lnTo>
                  <a:lnTo>
                    <a:pt x="302770" y="145964"/>
                  </a:lnTo>
                  <a:lnTo>
                    <a:pt x="302754" y="149771"/>
                  </a:lnTo>
                  <a:lnTo>
                    <a:pt x="303023" y="152703"/>
                  </a:lnTo>
                  <a:close/>
                  <a:moveTo>
                    <a:pt x="13344" y="112969"/>
                  </a:moveTo>
                  <a:lnTo>
                    <a:pt x="13144" y="114261"/>
                  </a:lnTo>
                  <a:lnTo>
                    <a:pt x="11974" y="110369"/>
                  </a:lnTo>
                  <a:lnTo>
                    <a:pt x="11389" y="106069"/>
                  </a:lnTo>
                  <a:lnTo>
                    <a:pt x="12135" y="104853"/>
                  </a:lnTo>
                  <a:lnTo>
                    <a:pt x="12974" y="104922"/>
                  </a:lnTo>
                  <a:lnTo>
                    <a:pt x="12174" y="106476"/>
                  </a:lnTo>
                  <a:lnTo>
                    <a:pt x="13344" y="1129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0" name="Serbest Form 229">
              <a:extLst>
                <a:ext uri="{FF2B5EF4-FFF2-40B4-BE49-F238E27FC236}">
                  <a16:creationId xmlns:a16="http://schemas.microsoft.com/office/drawing/2014/main" id="{311EA268-ECA6-DF6D-AA41-EB342B4182DC}"/>
                </a:ext>
              </a:extLst>
            </p:cNvPr>
            <p:cNvSpPr/>
            <p:nvPr/>
          </p:nvSpPr>
          <p:spPr>
            <a:xfrm>
              <a:off x="8159785" y="5629713"/>
              <a:ext cx="87289" cy="184104"/>
            </a:xfrm>
            <a:custGeom>
              <a:avLst/>
              <a:gdLst>
                <a:gd name="csX0" fmla="*/ 86612 w 87289"/>
                <a:gd name="csY0" fmla="*/ 109530 h 184104"/>
                <a:gd name="csX1" fmla="*/ 86566 w 87289"/>
                <a:gd name="csY1" fmla="*/ 110207 h 184104"/>
                <a:gd name="csX2" fmla="*/ 85804 w 87289"/>
                <a:gd name="csY2" fmla="*/ 115077 h 184104"/>
                <a:gd name="csX3" fmla="*/ 85635 w 87289"/>
                <a:gd name="csY3" fmla="*/ 116823 h 184104"/>
                <a:gd name="csX4" fmla="*/ 85519 w 87289"/>
                <a:gd name="csY4" fmla="*/ 119785 h 184104"/>
                <a:gd name="csX5" fmla="*/ 85519 w 87289"/>
                <a:gd name="csY5" fmla="*/ 123339 h 184104"/>
                <a:gd name="csX6" fmla="*/ 87243 w 87289"/>
                <a:gd name="csY6" fmla="*/ 126339 h 184104"/>
                <a:gd name="csX7" fmla="*/ 87289 w 87289"/>
                <a:gd name="csY7" fmla="*/ 127655 h 184104"/>
                <a:gd name="csX8" fmla="*/ 86620 w 87289"/>
                <a:gd name="csY8" fmla="*/ 129178 h 184104"/>
                <a:gd name="csX9" fmla="*/ 83442 w 87289"/>
                <a:gd name="csY9" fmla="*/ 130916 h 184104"/>
                <a:gd name="csX10" fmla="*/ 79340 w 87289"/>
                <a:gd name="csY10" fmla="*/ 133163 h 184104"/>
                <a:gd name="csX11" fmla="*/ 75815 w 87289"/>
                <a:gd name="csY11" fmla="*/ 135294 h 184104"/>
                <a:gd name="csX12" fmla="*/ 71952 w 87289"/>
                <a:gd name="csY12" fmla="*/ 137632 h 184104"/>
                <a:gd name="csX13" fmla="*/ 70767 w 87289"/>
                <a:gd name="csY13" fmla="*/ 139140 h 184104"/>
                <a:gd name="csX14" fmla="*/ 68851 w 87289"/>
                <a:gd name="csY14" fmla="*/ 140302 h 184104"/>
                <a:gd name="csX15" fmla="*/ 67250 w 87289"/>
                <a:gd name="csY15" fmla="*/ 141463 h 184104"/>
                <a:gd name="csX16" fmla="*/ 66958 w 87289"/>
                <a:gd name="csY16" fmla="*/ 142579 h 184104"/>
                <a:gd name="csX17" fmla="*/ 65834 w 87289"/>
                <a:gd name="csY17" fmla="*/ 144679 h 184104"/>
                <a:gd name="csX18" fmla="*/ 64372 w 87289"/>
                <a:gd name="csY18" fmla="*/ 146356 h 184104"/>
                <a:gd name="csX19" fmla="*/ 60701 w 87289"/>
                <a:gd name="csY19" fmla="*/ 147148 h 184104"/>
                <a:gd name="csX20" fmla="*/ 60024 w 87289"/>
                <a:gd name="csY20" fmla="*/ 147648 h 184104"/>
                <a:gd name="csX21" fmla="*/ 58324 w 87289"/>
                <a:gd name="csY21" fmla="*/ 150172 h 184104"/>
                <a:gd name="csX22" fmla="*/ 57539 w 87289"/>
                <a:gd name="csY22" fmla="*/ 151156 h 184104"/>
                <a:gd name="csX23" fmla="*/ 56569 w 87289"/>
                <a:gd name="csY23" fmla="*/ 153226 h 184104"/>
                <a:gd name="csX24" fmla="*/ 57816 w 87289"/>
                <a:gd name="csY24" fmla="*/ 158580 h 184104"/>
                <a:gd name="csX25" fmla="*/ 59340 w 87289"/>
                <a:gd name="csY25" fmla="*/ 164072 h 184104"/>
                <a:gd name="csX26" fmla="*/ 59640 w 87289"/>
                <a:gd name="csY26" fmla="*/ 166357 h 184104"/>
                <a:gd name="csX27" fmla="*/ 59616 w 87289"/>
                <a:gd name="csY27" fmla="*/ 168257 h 184104"/>
                <a:gd name="csX28" fmla="*/ 58762 w 87289"/>
                <a:gd name="csY28" fmla="*/ 170304 h 184104"/>
                <a:gd name="csX29" fmla="*/ 56808 w 87289"/>
                <a:gd name="csY29" fmla="*/ 173227 h 184104"/>
                <a:gd name="csX30" fmla="*/ 55376 w 87289"/>
                <a:gd name="csY30" fmla="*/ 175373 h 184104"/>
                <a:gd name="csX31" fmla="*/ 52629 w 87289"/>
                <a:gd name="csY31" fmla="*/ 179227 h 184104"/>
                <a:gd name="csX32" fmla="*/ 51821 w 87289"/>
                <a:gd name="csY32" fmla="*/ 180181 h 184104"/>
                <a:gd name="csX33" fmla="*/ 49928 w 87289"/>
                <a:gd name="csY33" fmla="*/ 181304 h 184104"/>
                <a:gd name="csX34" fmla="*/ 46272 w 87289"/>
                <a:gd name="csY34" fmla="*/ 182789 h 184104"/>
                <a:gd name="csX35" fmla="*/ 43695 w 87289"/>
                <a:gd name="csY35" fmla="*/ 184105 h 184104"/>
                <a:gd name="csX36" fmla="*/ 42386 w 87289"/>
                <a:gd name="csY36" fmla="*/ 178227 h 184104"/>
                <a:gd name="csX37" fmla="*/ 41263 w 87289"/>
                <a:gd name="csY37" fmla="*/ 173204 h 184104"/>
                <a:gd name="csX38" fmla="*/ 40339 w 87289"/>
                <a:gd name="csY38" fmla="*/ 169050 h 184104"/>
                <a:gd name="csX39" fmla="*/ 38716 w 87289"/>
                <a:gd name="csY39" fmla="*/ 161718 h 184104"/>
                <a:gd name="csX40" fmla="*/ 37330 w 87289"/>
                <a:gd name="csY40" fmla="*/ 155472 h 184104"/>
                <a:gd name="csX41" fmla="*/ 35953 w 87289"/>
                <a:gd name="csY41" fmla="*/ 149233 h 184104"/>
                <a:gd name="csX42" fmla="*/ 34699 w 87289"/>
                <a:gd name="csY42" fmla="*/ 143556 h 184104"/>
                <a:gd name="csX43" fmla="*/ 33436 w 87289"/>
                <a:gd name="csY43" fmla="*/ 137824 h 184104"/>
                <a:gd name="csX44" fmla="*/ 32898 w 87289"/>
                <a:gd name="csY44" fmla="*/ 136986 h 184104"/>
                <a:gd name="csX45" fmla="*/ 29120 w 87289"/>
                <a:gd name="csY45" fmla="*/ 134278 h 184104"/>
                <a:gd name="csX46" fmla="*/ 25641 w 87289"/>
                <a:gd name="csY46" fmla="*/ 131778 h 184104"/>
                <a:gd name="csX47" fmla="*/ 22017 w 87289"/>
                <a:gd name="csY47" fmla="*/ 128932 h 184104"/>
                <a:gd name="csX48" fmla="*/ 18092 w 87289"/>
                <a:gd name="csY48" fmla="*/ 125847 h 184104"/>
                <a:gd name="csX49" fmla="*/ 17461 w 87289"/>
                <a:gd name="csY49" fmla="*/ 121954 h 184104"/>
                <a:gd name="csX50" fmla="*/ 15445 w 87289"/>
                <a:gd name="csY50" fmla="*/ 116062 h 184104"/>
                <a:gd name="csX51" fmla="*/ 13321 w 87289"/>
                <a:gd name="csY51" fmla="*/ 112769 h 184104"/>
                <a:gd name="csX52" fmla="*/ 12520 w 87289"/>
                <a:gd name="csY52" fmla="*/ 111907 h 184104"/>
                <a:gd name="csX53" fmla="*/ 8234 w 87289"/>
                <a:gd name="csY53" fmla="*/ 109776 h 184104"/>
                <a:gd name="csX54" fmla="*/ 5764 w 87289"/>
                <a:gd name="csY54" fmla="*/ 108207 h 184104"/>
                <a:gd name="csX55" fmla="*/ 5087 w 87289"/>
                <a:gd name="csY55" fmla="*/ 107292 h 184104"/>
                <a:gd name="csX56" fmla="*/ 4610 w 87289"/>
                <a:gd name="csY56" fmla="*/ 104884 h 184104"/>
                <a:gd name="csX57" fmla="*/ 2847 w 87289"/>
                <a:gd name="csY57" fmla="*/ 100084 h 184104"/>
                <a:gd name="csX58" fmla="*/ 839 w 87289"/>
                <a:gd name="csY58" fmla="*/ 95714 h 184104"/>
                <a:gd name="csX59" fmla="*/ 100 w 87289"/>
                <a:gd name="csY59" fmla="*/ 92752 h 184104"/>
                <a:gd name="csX60" fmla="*/ 0 w 87289"/>
                <a:gd name="csY60" fmla="*/ 89021 h 184104"/>
                <a:gd name="csX61" fmla="*/ 392 w 87289"/>
                <a:gd name="csY61" fmla="*/ 86321 h 184104"/>
                <a:gd name="csX62" fmla="*/ 1270 w 87289"/>
                <a:gd name="csY62" fmla="*/ 85167 h 184104"/>
                <a:gd name="csX63" fmla="*/ 5456 w 87289"/>
                <a:gd name="csY63" fmla="*/ 81798 h 184104"/>
                <a:gd name="csX64" fmla="*/ 7395 w 87289"/>
                <a:gd name="csY64" fmla="*/ 77744 h 184104"/>
                <a:gd name="csX65" fmla="*/ 9796 w 87289"/>
                <a:gd name="csY65" fmla="*/ 76220 h 184104"/>
                <a:gd name="csX66" fmla="*/ 11874 w 87289"/>
                <a:gd name="csY66" fmla="*/ 75074 h 184104"/>
                <a:gd name="csX67" fmla="*/ 13559 w 87289"/>
                <a:gd name="csY67" fmla="*/ 73736 h 184104"/>
                <a:gd name="csX68" fmla="*/ 15052 w 87289"/>
                <a:gd name="csY68" fmla="*/ 71589 h 184104"/>
                <a:gd name="csX69" fmla="*/ 16191 w 87289"/>
                <a:gd name="csY69" fmla="*/ 69297 h 184104"/>
                <a:gd name="csX70" fmla="*/ 16384 w 87289"/>
                <a:gd name="csY70" fmla="*/ 66812 h 184104"/>
                <a:gd name="csX71" fmla="*/ 16861 w 87289"/>
                <a:gd name="csY71" fmla="*/ 62866 h 184104"/>
                <a:gd name="csX72" fmla="*/ 17622 w 87289"/>
                <a:gd name="csY72" fmla="*/ 60104 h 184104"/>
                <a:gd name="csX73" fmla="*/ 19392 w 87289"/>
                <a:gd name="csY73" fmla="*/ 56973 h 184104"/>
                <a:gd name="csX74" fmla="*/ 18646 w 87289"/>
                <a:gd name="csY74" fmla="*/ 54450 h 184104"/>
                <a:gd name="csX75" fmla="*/ 17707 w 87289"/>
                <a:gd name="csY75" fmla="*/ 51727 h 184104"/>
                <a:gd name="csX76" fmla="*/ 17977 w 87289"/>
                <a:gd name="csY76" fmla="*/ 46996 h 184104"/>
                <a:gd name="csX77" fmla="*/ 17738 w 87289"/>
                <a:gd name="csY77" fmla="*/ 45072 h 184104"/>
                <a:gd name="csX78" fmla="*/ 16976 w 87289"/>
                <a:gd name="csY78" fmla="*/ 43372 h 184104"/>
                <a:gd name="csX79" fmla="*/ 16199 w 87289"/>
                <a:gd name="csY79" fmla="*/ 41187 h 184104"/>
                <a:gd name="csX80" fmla="*/ 16176 w 87289"/>
                <a:gd name="csY80" fmla="*/ 39364 h 184104"/>
                <a:gd name="csX81" fmla="*/ 16922 w 87289"/>
                <a:gd name="csY81" fmla="*/ 34571 h 184104"/>
                <a:gd name="csX82" fmla="*/ 17492 w 87289"/>
                <a:gd name="csY82" fmla="*/ 30902 h 184104"/>
                <a:gd name="csX83" fmla="*/ 18400 w 87289"/>
                <a:gd name="csY83" fmla="*/ 26125 h 184104"/>
                <a:gd name="csX84" fmla="*/ 18077 w 87289"/>
                <a:gd name="csY84" fmla="*/ 24786 h 184104"/>
                <a:gd name="csX85" fmla="*/ 17399 w 87289"/>
                <a:gd name="csY85" fmla="*/ 23786 h 184104"/>
                <a:gd name="csX86" fmla="*/ 15368 w 87289"/>
                <a:gd name="csY86" fmla="*/ 22732 h 184104"/>
                <a:gd name="csX87" fmla="*/ 15345 w 87289"/>
                <a:gd name="csY87" fmla="*/ 22094 h 184104"/>
                <a:gd name="csX88" fmla="*/ 15837 w 87289"/>
                <a:gd name="csY88" fmla="*/ 21386 h 184104"/>
                <a:gd name="csX89" fmla="*/ 18838 w 87289"/>
                <a:gd name="csY89" fmla="*/ 19047 h 184104"/>
                <a:gd name="csX90" fmla="*/ 20447 w 87289"/>
                <a:gd name="csY90" fmla="*/ 15609 h 184104"/>
                <a:gd name="csX91" fmla="*/ 21793 w 87289"/>
                <a:gd name="csY91" fmla="*/ 14893 h 184104"/>
                <a:gd name="csX92" fmla="*/ 23840 w 87289"/>
                <a:gd name="csY92" fmla="*/ 13647 h 184104"/>
                <a:gd name="csX93" fmla="*/ 23763 w 87289"/>
                <a:gd name="csY93" fmla="*/ 12309 h 184104"/>
                <a:gd name="csX94" fmla="*/ 23302 w 87289"/>
                <a:gd name="csY94" fmla="*/ 10870 h 184104"/>
                <a:gd name="csX95" fmla="*/ 28635 w 87289"/>
                <a:gd name="csY95" fmla="*/ 9247 h 184104"/>
                <a:gd name="csX96" fmla="*/ 33714 w 87289"/>
                <a:gd name="csY96" fmla="*/ 4985 h 184104"/>
                <a:gd name="csX97" fmla="*/ 35507 w 87289"/>
                <a:gd name="csY97" fmla="*/ 3939 h 184104"/>
                <a:gd name="csX98" fmla="*/ 47296 w 87289"/>
                <a:gd name="csY98" fmla="*/ 0 h 184104"/>
                <a:gd name="csX99" fmla="*/ 48827 w 87289"/>
                <a:gd name="csY99" fmla="*/ 269 h 184104"/>
                <a:gd name="csX100" fmla="*/ 50544 w 87289"/>
                <a:gd name="csY100" fmla="*/ 846 h 184104"/>
                <a:gd name="csX101" fmla="*/ 50051 w 87289"/>
                <a:gd name="csY101" fmla="*/ 2315 h 184104"/>
                <a:gd name="csX102" fmla="*/ 49374 w 87289"/>
                <a:gd name="csY102" fmla="*/ 3477 h 184104"/>
                <a:gd name="csX103" fmla="*/ 50374 w 87289"/>
                <a:gd name="csY103" fmla="*/ 5531 h 184104"/>
                <a:gd name="csX104" fmla="*/ 51806 w 87289"/>
                <a:gd name="csY104" fmla="*/ 4277 h 184104"/>
                <a:gd name="csX105" fmla="*/ 51444 w 87289"/>
                <a:gd name="csY105" fmla="*/ 3439 h 184104"/>
                <a:gd name="csX106" fmla="*/ 51359 w 87289"/>
                <a:gd name="csY106" fmla="*/ 2323 h 184104"/>
                <a:gd name="csX107" fmla="*/ 53783 w 87289"/>
                <a:gd name="csY107" fmla="*/ 2223 h 184104"/>
                <a:gd name="csX108" fmla="*/ 55930 w 87289"/>
                <a:gd name="csY108" fmla="*/ 2400 h 184104"/>
                <a:gd name="csX109" fmla="*/ 58285 w 87289"/>
                <a:gd name="csY109" fmla="*/ 3623 h 184104"/>
                <a:gd name="csX110" fmla="*/ 58124 w 87289"/>
                <a:gd name="csY110" fmla="*/ 8262 h 184104"/>
                <a:gd name="csX111" fmla="*/ 61263 w 87289"/>
                <a:gd name="csY111" fmla="*/ 12793 h 184104"/>
                <a:gd name="csX112" fmla="*/ 60378 w 87289"/>
                <a:gd name="csY112" fmla="*/ 15047 h 184104"/>
                <a:gd name="csX113" fmla="*/ 62949 w 87289"/>
                <a:gd name="csY113" fmla="*/ 16378 h 184104"/>
                <a:gd name="csX114" fmla="*/ 65234 w 87289"/>
                <a:gd name="csY114" fmla="*/ 14778 h 184104"/>
                <a:gd name="csX115" fmla="*/ 66381 w 87289"/>
                <a:gd name="csY115" fmla="*/ 12416 h 184104"/>
                <a:gd name="csX116" fmla="*/ 70590 w 87289"/>
                <a:gd name="csY116" fmla="*/ 11047 h 184104"/>
                <a:gd name="csX117" fmla="*/ 74592 w 87289"/>
                <a:gd name="csY117" fmla="*/ 7570 h 184104"/>
                <a:gd name="csX118" fmla="*/ 76808 w 87289"/>
                <a:gd name="csY118" fmla="*/ 7216 h 184104"/>
                <a:gd name="csX119" fmla="*/ 77308 w 87289"/>
                <a:gd name="csY119" fmla="*/ 10070 h 184104"/>
                <a:gd name="csX120" fmla="*/ 78378 w 87289"/>
                <a:gd name="csY120" fmla="*/ 12562 h 184104"/>
                <a:gd name="csX121" fmla="*/ 76862 w 87289"/>
                <a:gd name="csY121" fmla="*/ 13439 h 184104"/>
                <a:gd name="csX122" fmla="*/ 74938 w 87289"/>
                <a:gd name="csY122" fmla="*/ 16086 h 184104"/>
                <a:gd name="csX123" fmla="*/ 71283 w 87289"/>
                <a:gd name="csY123" fmla="*/ 22778 h 184104"/>
                <a:gd name="csX124" fmla="*/ 67920 w 87289"/>
                <a:gd name="csY124" fmla="*/ 24740 h 184104"/>
                <a:gd name="csX125" fmla="*/ 65396 w 87289"/>
                <a:gd name="csY125" fmla="*/ 27309 h 184104"/>
                <a:gd name="csX126" fmla="*/ 64580 w 87289"/>
                <a:gd name="csY126" fmla="*/ 29133 h 184104"/>
                <a:gd name="csX127" fmla="*/ 64334 w 87289"/>
                <a:gd name="csY127" fmla="*/ 31256 h 184104"/>
                <a:gd name="csX128" fmla="*/ 64965 w 87289"/>
                <a:gd name="csY128" fmla="*/ 35056 h 184104"/>
                <a:gd name="csX129" fmla="*/ 66804 w 87289"/>
                <a:gd name="csY129" fmla="*/ 38910 h 184104"/>
                <a:gd name="csX130" fmla="*/ 68928 w 87289"/>
                <a:gd name="csY130" fmla="*/ 41233 h 184104"/>
                <a:gd name="csX131" fmla="*/ 70975 w 87289"/>
                <a:gd name="csY131" fmla="*/ 41957 h 184104"/>
                <a:gd name="csX132" fmla="*/ 75738 w 87289"/>
                <a:gd name="csY132" fmla="*/ 45618 h 184104"/>
                <a:gd name="csX133" fmla="*/ 75661 w 87289"/>
                <a:gd name="csY133" fmla="*/ 47788 h 184104"/>
                <a:gd name="csX134" fmla="*/ 76323 w 87289"/>
                <a:gd name="csY134" fmla="*/ 50365 h 184104"/>
                <a:gd name="csX135" fmla="*/ 76577 w 87289"/>
                <a:gd name="csY135" fmla="*/ 53496 h 184104"/>
                <a:gd name="csX136" fmla="*/ 78232 w 87289"/>
                <a:gd name="csY136" fmla="*/ 55996 h 184104"/>
                <a:gd name="csX137" fmla="*/ 74692 w 87289"/>
                <a:gd name="csY137" fmla="*/ 61427 h 184104"/>
                <a:gd name="csX138" fmla="*/ 72753 w 87289"/>
                <a:gd name="csY138" fmla="*/ 65343 h 184104"/>
                <a:gd name="csX139" fmla="*/ 68966 w 87289"/>
                <a:gd name="csY139" fmla="*/ 70728 h 184104"/>
                <a:gd name="csX140" fmla="*/ 65596 w 87289"/>
                <a:gd name="csY140" fmla="*/ 74220 h 184104"/>
                <a:gd name="csX141" fmla="*/ 58378 w 87289"/>
                <a:gd name="csY141" fmla="*/ 79397 h 184104"/>
                <a:gd name="csX142" fmla="*/ 56608 w 87289"/>
                <a:gd name="csY142" fmla="*/ 81113 h 184104"/>
                <a:gd name="csX143" fmla="*/ 55453 w 87289"/>
                <a:gd name="csY143" fmla="*/ 82890 h 184104"/>
                <a:gd name="csX144" fmla="*/ 54922 w 87289"/>
                <a:gd name="csY144" fmla="*/ 84744 h 184104"/>
                <a:gd name="csX145" fmla="*/ 55115 w 87289"/>
                <a:gd name="csY145" fmla="*/ 86921 h 184104"/>
                <a:gd name="csX146" fmla="*/ 57493 w 87289"/>
                <a:gd name="csY146" fmla="*/ 92268 h 184104"/>
                <a:gd name="csX147" fmla="*/ 60655 w 87289"/>
                <a:gd name="csY147" fmla="*/ 95414 h 184104"/>
                <a:gd name="csX148" fmla="*/ 63872 w 87289"/>
                <a:gd name="csY148" fmla="*/ 97114 h 184104"/>
                <a:gd name="csX149" fmla="*/ 69467 w 87289"/>
                <a:gd name="csY149" fmla="*/ 96430 h 184104"/>
                <a:gd name="csX150" fmla="*/ 69274 w 87289"/>
                <a:gd name="csY150" fmla="*/ 98483 h 184104"/>
                <a:gd name="csX151" fmla="*/ 69674 w 87289"/>
                <a:gd name="csY151" fmla="*/ 100938 h 184104"/>
                <a:gd name="csX152" fmla="*/ 71945 w 87289"/>
                <a:gd name="csY152" fmla="*/ 100822 h 184104"/>
                <a:gd name="csX153" fmla="*/ 73468 w 87289"/>
                <a:gd name="csY153" fmla="*/ 100437 h 184104"/>
                <a:gd name="csX154" fmla="*/ 74753 w 87289"/>
                <a:gd name="csY154" fmla="*/ 98045 h 184104"/>
                <a:gd name="csX155" fmla="*/ 77485 w 87289"/>
                <a:gd name="csY155" fmla="*/ 99684 h 184104"/>
                <a:gd name="csX156" fmla="*/ 78909 w 87289"/>
                <a:gd name="csY156" fmla="*/ 104668 h 184104"/>
                <a:gd name="csX157" fmla="*/ 81225 w 87289"/>
                <a:gd name="csY157" fmla="*/ 106222 h 184104"/>
                <a:gd name="csX158" fmla="*/ 81495 w 87289"/>
                <a:gd name="csY158" fmla="*/ 106799 h 184104"/>
                <a:gd name="csX159" fmla="*/ 80679 w 87289"/>
                <a:gd name="csY159" fmla="*/ 107184 h 184104"/>
                <a:gd name="csX160" fmla="*/ 80040 w 87289"/>
                <a:gd name="csY160" fmla="*/ 107753 h 184104"/>
                <a:gd name="csX161" fmla="*/ 80725 w 87289"/>
                <a:gd name="csY161" fmla="*/ 108161 h 184104"/>
                <a:gd name="csX162" fmla="*/ 82964 w 87289"/>
                <a:gd name="csY162" fmla="*/ 108776 h 184104"/>
                <a:gd name="csX163" fmla="*/ 84319 w 87289"/>
                <a:gd name="csY163" fmla="*/ 108384 h 184104"/>
                <a:gd name="csX164" fmla="*/ 86612 w 87289"/>
                <a:gd name="csY164" fmla="*/ 109530 h 184104"/>
                <a:gd name="csX165" fmla="*/ 81718 w 87289"/>
                <a:gd name="csY165" fmla="*/ 68805 h 184104"/>
                <a:gd name="csX166" fmla="*/ 78386 w 87289"/>
                <a:gd name="csY166" fmla="*/ 70689 h 184104"/>
                <a:gd name="csX167" fmla="*/ 79024 w 87289"/>
                <a:gd name="csY167" fmla="*/ 69051 h 184104"/>
                <a:gd name="csX168" fmla="*/ 81225 w 87289"/>
                <a:gd name="csY168" fmla="*/ 67066 h 184104"/>
                <a:gd name="csX169" fmla="*/ 81795 w 87289"/>
                <a:gd name="csY169" fmla="*/ 67543 h 184104"/>
                <a:gd name="csX170" fmla="*/ 81718 w 87289"/>
                <a:gd name="csY170" fmla="*/ 68805 h 184104"/>
                <a:gd name="csX171" fmla="*/ 74800 w 87289"/>
                <a:gd name="csY171" fmla="*/ 95622 h 184104"/>
                <a:gd name="csX172" fmla="*/ 74230 w 87289"/>
                <a:gd name="csY172" fmla="*/ 95745 h 184104"/>
                <a:gd name="csX173" fmla="*/ 73184 w 87289"/>
                <a:gd name="csY173" fmla="*/ 96445 h 184104"/>
                <a:gd name="csX174" fmla="*/ 72630 w 87289"/>
                <a:gd name="csY174" fmla="*/ 96522 h 184104"/>
                <a:gd name="csX175" fmla="*/ 71060 w 87289"/>
                <a:gd name="csY175" fmla="*/ 95729 h 184104"/>
                <a:gd name="csX176" fmla="*/ 70459 w 87289"/>
                <a:gd name="csY176" fmla="*/ 95737 h 184104"/>
                <a:gd name="csX177" fmla="*/ 69705 w 87289"/>
                <a:gd name="csY177" fmla="*/ 95183 h 184104"/>
                <a:gd name="csX178" fmla="*/ 69959 w 87289"/>
                <a:gd name="csY178" fmla="*/ 92168 h 184104"/>
                <a:gd name="csX179" fmla="*/ 70205 w 87289"/>
                <a:gd name="csY179" fmla="*/ 91314 h 184104"/>
                <a:gd name="csX180" fmla="*/ 74022 w 87289"/>
                <a:gd name="csY180" fmla="*/ 91198 h 184104"/>
                <a:gd name="csX181" fmla="*/ 76092 w 87289"/>
                <a:gd name="csY181" fmla="*/ 93006 h 184104"/>
                <a:gd name="csX182" fmla="*/ 76431 w 87289"/>
                <a:gd name="csY182" fmla="*/ 93483 h 184104"/>
                <a:gd name="csX183" fmla="*/ 76516 w 87289"/>
                <a:gd name="csY183" fmla="*/ 93999 h 184104"/>
                <a:gd name="csX184" fmla="*/ 75554 w 87289"/>
                <a:gd name="csY184" fmla="*/ 95006 h 184104"/>
                <a:gd name="csX185" fmla="*/ 74800 w 87289"/>
                <a:gd name="csY185" fmla="*/ 95622 h 184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</a:cxnLst>
              <a:rect l="l" t="t" r="r" b="b"/>
              <a:pathLst>
                <a:path w="87289" h="184104">
                  <a:moveTo>
                    <a:pt x="86612" y="109530"/>
                  </a:moveTo>
                  <a:lnTo>
                    <a:pt x="86566" y="110207"/>
                  </a:lnTo>
                  <a:lnTo>
                    <a:pt x="85804" y="115077"/>
                  </a:lnTo>
                  <a:lnTo>
                    <a:pt x="85635" y="116823"/>
                  </a:lnTo>
                  <a:lnTo>
                    <a:pt x="85519" y="119785"/>
                  </a:lnTo>
                  <a:lnTo>
                    <a:pt x="85519" y="123339"/>
                  </a:lnTo>
                  <a:lnTo>
                    <a:pt x="87243" y="126339"/>
                  </a:lnTo>
                  <a:lnTo>
                    <a:pt x="87289" y="127655"/>
                  </a:lnTo>
                  <a:lnTo>
                    <a:pt x="86620" y="129178"/>
                  </a:lnTo>
                  <a:lnTo>
                    <a:pt x="83442" y="130916"/>
                  </a:lnTo>
                  <a:lnTo>
                    <a:pt x="79340" y="133163"/>
                  </a:lnTo>
                  <a:lnTo>
                    <a:pt x="75815" y="135294"/>
                  </a:lnTo>
                  <a:lnTo>
                    <a:pt x="71952" y="137632"/>
                  </a:lnTo>
                  <a:lnTo>
                    <a:pt x="70767" y="139140"/>
                  </a:lnTo>
                  <a:lnTo>
                    <a:pt x="68851" y="140302"/>
                  </a:lnTo>
                  <a:lnTo>
                    <a:pt x="67250" y="141463"/>
                  </a:lnTo>
                  <a:lnTo>
                    <a:pt x="66958" y="142579"/>
                  </a:lnTo>
                  <a:lnTo>
                    <a:pt x="65834" y="144679"/>
                  </a:lnTo>
                  <a:lnTo>
                    <a:pt x="64372" y="146356"/>
                  </a:lnTo>
                  <a:lnTo>
                    <a:pt x="60701" y="147148"/>
                  </a:lnTo>
                  <a:lnTo>
                    <a:pt x="60024" y="147648"/>
                  </a:lnTo>
                  <a:lnTo>
                    <a:pt x="58324" y="150172"/>
                  </a:lnTo>
                  <a:lnTo>
                    <a:pt x="57539" y="151156"/>
                  </a:lnTo>
                  <a:lnTo>
                    <a:pt x="56569" y="153226"/>
                  </a:lnTo>
                  <a:lnTo>
                    <a:pt x="57816" y="158580"/>
                  </a:lnTo>
                  <a:lnTo>
                    <a:pt x="59340" y="164072"/>
                  </a:lnTo>
                  <a:lnTo>
                    <a:pt x="59640" y="166357"/>
                  </a:lnTo>
                  <a:lnTo>
                    <a:pt x="59616" y="168257"/>
                  </a:lnTo>
                  <a:lnTo>
                    <a:pt x="58762" y="170304"/>
                  </a:lnTo>
                  <a:lnTo>
                    <a:pt x="56808" y="173227"/>
                  </a:lnTo>
                  <a:lnTo>
                    <a:pt x="55376" y="175373"/>
                  </a:lnTo>
                  <a:lnTo>
                    <a:pt x="52629" y="179227"/>
                  </a:lnTo>
                  <a:lnTo>
                    <a:pt x="51821" y="180181"/>
                  </a:lnTo>
                  <a:lnTo>
                    <a:pt x="49928" y="181304"/>
                  </a:lnTo>
                  <a:lnTo>
                    <a:pt x="46272" y="182789"/>
                  </a:lnTo>
                  <a:lnTo>
                    <a:pt x="43695" y="184105"/>
                  </a:lnTo>
                  <a:lnTo>
                    <a:pt x="42386" y="178227"/>
                  </a:lnTo>
                  <a:lnTo>
                    <a:pt x="41263" y="173204"/>
                  </a:lnTo>
                  <a:lnTo>
                    <a:pt x="40339" y="169050"/>
                  </a:lnTo>
                  <a:lnTo>
                    <a:pt x="38716" y="161718"/>
                  </a:lnTo>
                  <a:lnTo>
                    <a:pt x="37330" y="155472"/>
                  </a:lnTo>
                  <a:lnTo>
                    <a:pt x="35953" y="149233"/>
                  </a:lnTo>
                  <a:lnTo>
                    <a:pt x="34699" y="143556"/>
                  </a:lnTo>
                  <a:lnTo>
                    <a:pt x="33436" y="137824"/>
                  </a:lnTo>
                  <a:lnTo>
                    <a:pt x="32898" y="136986"/>
                  </a:lnTo>
                  <a:lnTo>
                    <a:pt x="29120" y="134278"/>
                  </a:lnTo>
                  <a:lnTo>
                    <a:pt x="25641" y="131778"/>
                  </a:lnTo>
                  <a:lnTo>
                    <a:pt x="22017" y="128932"/>
                  </a:lnTo>
                  <a:lnTo>
                    <a:pt x="18092" y="125847"/>
                  </a:lnTo>
                  <a:lnTo>
                    <a:pt x="17461" y="121954"/>
                  </a:lnTo>
                  <a:lnTo>
                    <a:pt x="15445" y="116062"/>
                  </a:lnTo>
                  <a:lnTo>
                    <a:pt x="13321" y="112769"/>
                  </a:lnTo>
                  <a:lnTo>
                    <a:pt x="12520" y="111907"/>
                  </a:lnTo>
                  <a:lnTo>
                    <a:pt x="8234" y="109776"/>
                  </a:lnTo>
                  <a:lnTo>
                    <a:pt x="5764" y="108207"/>
                  </a:lnTo>
                  <a:lnTo>
                    <a:pt x="5087" y="107292"/>
                  </a:lnTo>
                  <a:lnTo>
                    <a:pt x="4610" y="104884"/>
                  </a:lnTo>
                  <a:lnTo>
                    <a:pt x="2847" y="100084"/>
                  </a:lnTo>
                  <a:lnTo>
                    <a:pt x="839" y="95714"/>
                  </a:lnTo>
                  <a:lnTo>
                    <a:pt x="100" y="92752"/>
                  </a:lnTo>
                  <a:lnTo>
                    <a:pt x="0" y="89021"/>
                  </a:lnTo>
                  <a:lnTo>
                    <a:pt x="392" y="86321"/>
                  </a:lnTo>
                  <a:lnTo>
                    <a:pt x="1270" y="85167"/>
                  </a:lnTo>
                  <a:lnTo>
                    <a:pt x="5456" y="81798"/>
                  </a:lnTo>
                  <a:lnTo>
                    <a:pt x="7395" y="77744"/>
                  </a:lnTo>
                  <a:lnTo>
                    <a:pt x="9796" y="76220"/>
                  </a:lnTo>
                  <a:lnTo>
                    <a:pt x="11874" y="75074"/>
                  </a:lnTo>
                  <a:lnTo>
                    <a:pt x="13559" y="73736"/>
                  </a:lnTo>
                  <a:lnTo>
                    <a:pt x="15052" y="71589"/>
                  </a:lnTo>
                  <a:lnTo>
                    <a:pt x="16191" y="69297"/>
                  </a:lnTo>
                  <a:lnTo>
                    <a:pt x="16384" y="66812"/>
                  </a:lnTo>
                  <a:lnTo>
                    <a:pt x="16861" y="62866"/>
                  </a:lnTo>
                  <a:lnTo>
                    <a:pt x="17622" y="60104"/>
                  </a:lnTo>
                  <a:lnTo>
                    <a:pt x="19392" y="56973"/>
                  </a:lnTo>
                  <a:lnTo>
                    <a:pt x="18646" y="54450"/>
                  </a:lnTo>
                  <a:lnTo>
                    <a:pt x="17707" y="51727"/>
                  </a:lnTo>
                  <a:lnTo>
                    <a:pt x="17977" y="46996"/>
                  </a:lnTo>
                  <a:lnTo>
                    <a:pt x="17738" y="45072"/>
                  </a:lnTo>
                  <a:lnTo>
                    <a:pt x="16976" y="43372"/>
                  </a:lnTo>
                  <a:lnTo>
                    <a:pt x="16199" y="41187"/>
                  </a:lnTo>
                  <a:lnTo>
                    <a:pt x="16176" y="39364"/>
                  </a:lnTo>
                  <a:lnTo>
                    <a:pt x="16922" y="34571"/>
                  </a:lnTo>
                  <a:lnTo>
                    <a:pt x="17492" y="30902"/>
                  </a:lnTo>
                  <a:lnTo>
                    <a:pt x="18400" y="26125"/>
                  </a:lnTo>
                  <a:lnTo>
                    <a:pt x="18077" y="24786"/>
                  </a:lnTo>
                  <a:lnTo>
                    <a:pt x="17399" y="23786"/>
                  </a:lnTo>
                  <a:lnTo>
                    <a:pt x="15368" y="22732"/>
                  </a:lnTo>
                  <a:lnTo>
                    <a:pt x="15345" y="22094"/>
                  </a:lnTo>
                  <a:lnTo>
                    <a:pt x="15837" y="21386"/>
                  </a:lnTo>
                  <a:lnTo>
                    <a:pt x="18838" y="19047"/>
                  </a:lnTo>
                  <a:lnTo>
                    <a:pt x="20447" y="15609"/>
                  </a:lnTo>
                  <a:lnTo>
                    <a:pt x="21793" y="14893"/>
                  </a:lnTo>
                  <a:lnTo>
                    <a:pt x="23840" y="13647"/>
                  </a:lnTo>
                  <a:lnTo>
                    <a:pt x="23763" y="12309"/>
                  </a:lnTo>
                  <a:lnTo>
                    <a:pt x="23302" y="10870"/>
                  </a:lnTo>
                  <a:lnTo>
                    <a:pt x="28635" y="9247"/>
                  </a:lnTo>
                  <a:lnTo>
                    <a:pt x="33714" y="4985"/>
                  </a:lnTo>
                  <a:lnTo>
                    <a:pt x="35507" y="3939"/>
                  </a:lnTo>
                  <a:lnTo>
                    <a:pt x="47296" y="0"/>
                  </a:lnTo>
                  <a:lnTo>
                    <a:pt x="48827" y="269"/>
                  </a:lnTo>
                  <a:lnTo>
                    <a:pt x="50544" y="846"/>
                  </a:lnTo>
                  <a:lnTo>
                    <a:pt x="50051" y="2315"/>
                  </a:lnTo>
                  <a:lnTo>
                    <a:pt x="49374" y="3477"/>
                  </a:lnTo>
                  <a:lnTo>
                    <a:pt x="50374" y="5531"/>
                  </a:lnTo>
                  <a:lnTo>
                    <a:pt x="51806" y="4277"/>
                  </a:lnTo>
                  <a:lnTo>
                    <a:pt x="51444" y="3439"/>
                  </a:lnTo>
                  <a:lnTo>
                    <a:pt x="51359" y="2323"/>
                  </a:lnTo>
                  <a:lnTo>
                    <a:pt x="53783" y="2223"/>
                  </a:lnTo>
                  <a:lnTo>
                    <a:pt x="55930" y="2400"/>
                  </a:lnTo>
                  <a:lnTo>
                    <a:pt x="58285" y="3623"/>
                  </a:lnTo>
                  <a:lnTo>
                    <a:pt x="58124" y="8262"/>
                  </a:lnTo>
                  <a:lnTo>
                    <a:pt x="61263" y="12793"/>
                  </a:lnTo>
                  <a:lnTo>
                    <a:pt x="60378" y="15047"/>
                  </a:lnTo>
                  <a:lnTo>
                    <a:pt x="62949" y="16378"/>
                  </a:lnTo>
                  <a:lnTo>
                    <a:pt x="65234" y="14778"/>
                  </a:lnTo>
                  <a:lnTo>
                    <a:pt x="66381" y="12416"/>
                  </a:lnTo>
                  <a:lnTo>
                    <a:pt x="70590" y="11047"/>
                  </a:lnTo>
                  <a:lnTo>
                    <a:pt x="74592" y="7570"/>
                  </a:lnTo>
                  <a:lnTo>
                    <a:pt x="76808" y="7216"/>
                  </a:lnTo>
                  <a:lnTo>
                    <a:pt x="77308" y="10070"/>
                  </a:lnTo>
                  <a:lnTo>
                    <a:pt x="78378" y="12562"/>
                  </a:lnTo>
                  <a:lnTo>
                    <a:pt x="76862" y="13439"/>
                  </a:lnTo>
                  <a:lnTo>
                    <a:pt x="74938" y="16086"/>
                  </a:lnTo>
                  <a:lnTo>
                    <a:pt x="71283" y="22778"/>
                  </a:lnTo>
                  <a:lnTo>
                    <a:pt x="67920" y="24740"/>
                  </a:lnTo>
                  <a:lnTo>
                    <a:pt x="65396" y="27309"/>
                  </a:lnTo>
                  <a:lnTo>
                    <a:pt x="64580" y="29133"/>
                  </a:lnTo>
                  <a:lnTo>
                    <a:pt x="64334" y="31256"/>
                  </a:lnTo>
                  <a:lnTo>
                    <a:pt x="64965" y="35056"/>
                  </a:lnTo>
                  <a:lnTo>
                    <a:pt x="66804" y="38910"/>
                  </a:lnTo>
                  <a:lnTo>
                    <a:pt x="68928" y="41233"/>
                  </a:lnTo>
                  <a:lnTo>
                    <a:pt x="70975" y="41957"/>
                  </a:lnTo>
                  <a:lnTo>
                    <a:pt x="75738" y="45618"/>
                  </a:lnTo>
                  <a:lnTo>
                    <a:pt x="75661" y="47788"/>
                  </a:lnTo>
                  <a:lnTo>
                    <a:pt x="76323" y="50365"/>
                  </a:lnTo>
                  <a:lnTo>
                    <a:pt x="76577" y="53496"/>
                  </a:lnTo>
                  <a:lnTo>
                    <a:pt x="78232" y="55996"/>
                  </a:lnTo>
                  <a:lnTo>
                    <a:pt x="74692" y="61427"/>
                  </a:lnTo>
                  <a:lnTo>
                    <a:pt x="72753" y="65343"/>
                  </a:lnTo>
                  <a:lnTo>
                    <a:pt x="68966" y="70728"/>
                  </a:lnTo>
                  <a:lnTo>
                    <a:pt x="65596" y="74220"/>
                  </a:lnTo>
                  <a:lnTo>
                    <a:pt x="58378" y="79397"/>
                  </a:lnTo>
                  <a:lnTo>
                    <a:pt x="56608" y="81113"/>
                  </a:lnTo>
                  <a:lnTo>
                    <a:pt x="55453" y="82890"/>
                  </a:lnTo>
                  <a:lnTo>
                    <a:pt x="54922" y="84744"/>
                  </a:lnTo>
                  <a:lnTo>
                    <a:pt x="55115" y="86921"/>
                  </a:lnTo>
                  <a:lnTo>
                    <a:pt x="57493" y="92268"/>
                  </a:lnTo>
                  <a:lnTo>
                    <a:pt x="60655" y="95414"/>
                  </a:lnTo>
                  <a:lnTo>
                    <a:pt x="63872" y="97114"/>
                  </a:lnTo>
                  <a:lnTo>
                    <a:pt x="69467" y="96430"/>
                  </a:lnTo>
                  <a:lnTo>
                    <a:pt x="69274" y="98483"/>
                  </a:lnTo>
                  <a:lnTo>
                    <a:pt x="69674" y="100938"/>
                  </a:lnTo>
                  <a:lnTo>
                    <a:pt x="71945" y="100822"/>
                  </a:lnTo>
                  <a:lnTo>
                    <a:pt x="73468" y="100437"/>
                  </a:lnTo>
                  <a:lnTo>
                    <a:pt x="74753" y="98045"/>
                  </a:lnTo>
                  <a:lnTo>
                    <a:pt x="77485" y="99684"/>
                  </a:lnTo>
                  <a:lnTo>
                    <a:pt x="78909" y="104668"/>
                  </a:lnTo>
                  <a:lnTo>
                    <a:pt x="81225" y="106222"/>
                  </a:lnTo>
                  <a:lnTo>
                    <a:pt x="81495" y="106799"/>
                  </a:lnTo>
                  <a:lnTo>
                    <a:pt x="80679" y="107184"/>
                  </a:lnTo>
                  <a:lnTo>
                    <a:pt x="80040" y="107753"/>
                  </a:lnTo>
                  <a:lnTo>
                    <a:pt x="80725" y="108161"/>
                  </a:lnTo>
                  <a:lnTo>
                    <a:pt x="82964" y="108776"/>
                  </a:lnTo>
                  <a:lnTo>
                    <a:pt x="84319" y="108384"/>
                  </a:lnTo>
                  <a:lnTo>
                    <a:pt x="86612" y="109530"/>
                  </a:lnTo>
                  <a:close/>
                  <a:moveTo>
                    <a:pt x="81718" y="68805"/>
                  </a:moveTo>
                  <a:lnTo>
                    <a:pt x="78386" y="70689"/>
                  </a:lnTo>
                  <a:lnTo>
                    <a:pt x="79024" y="69051"/>
                  </a:lnTo>
                  <a:lnTo>
                    <a:pt x="81225" y="67066"/>
                  </a:lnTo>
                  <a:lnTo>
                    <a:pt x="81795" y="67543"/>
                  </a:lnTo>
                  <a:lnTo>
                    <a:pt x="81718" y="68805"/>
                  </a:lnTo>
                  <a:close/>
                  <a:moveTo>
                    <a:pt x="74800" y="95622"/>
                  </a:moveTo>
                  <a:lnTo>
                    <a:pt x="74230" y="95745"/>
                  </a:lnTo>
                  <a:lnTo>
                    <a:pt x="73184" y="96445"/>
                  </a:lnTo>
                  <a:lnTo>
                    <a:pt x="72630" y="96522"/>
                  </a:lnTo>
                  <a:lnTo>
                    <a:pt x="71060" y="95729"/>
                  </a:lnTo>
                  <a:lnTo>
                    <a:pt x="70459" y="95737"/>
                  </a:lnTo>
                  <a:lnTo>
                    <a:pt x="69705" y="95183"/>
                  </a:lnTo>
                  <a:lnTo>
                    <a:pt x="69959" y="92168"/>
                  </a:lnTo>
                  <a:lnTo>
                    <a:pt x="70205" y="91314"/>
                  </a:lnTo>
                  <a:lnTo>
                    <a:pt x="74022" y="91198"/>
                  </a:lnTo>
                  <a:lnTo>
                    <a:pt x="76092" y="93006"/>
                  </a:lnTo>
                  <a:lnTo>
                    <a:pt x="76431" y="93483"/>
                  </a:lnTo>
                  <a:lnTo>
                    <a:pt x="76516" y="93999"/>
                  </a:lnTo>
                  <a:lnTo>
                    <a:pt x="75554" y="95006"/>
                  </a:lnTo>
                  <a:lnTo>
                    <a:pt x="74800" y="956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1" name="Serbest Form 230">
              <a:extLst>
                <a:ext uri="{FF2B5EF4-FFF2-40B4-BE49-F238E27FC236}">
                  <a16:creationId xmlns:a16="http://schemas.microsoft.com/office/drawing/2014/main" id="{0425EE22-7A1B-B77A-0B4A-BB1BCCEA5C35}"/>
                </a:ext>
              </a:extLst>
            </p:cNvPr>
            <p:cNvSpPr/>
            <p:nvPr/>
          </p:nvSpPr>
          <p:spPr>
            <a:xfrm>
              <a:off x="11985575" y="6900259"/>
              <a:ext cx="31127" cy="65912"/>
            </a:xfrm>
            <a:custGeom>
              <a:avLst/>
              <a:gdLst>
                <a:gd name="csX0" fmla="*/ 30436 w 31127"/>
                <a:gd name="csY0" fmla="*/ 1677 h 65912"/>
                <a:gd name="csX1" fmla="*/ 29620 w 31127"/>
                <a:gd name="csY1" fmla="*/ 3015 h 65912"/>
                <a:gd name="csX2" fmla="*/ 29227 w 31127"/>
                <a:gd name="csY2" fmla="*/ 3000 h 65912"/>
                <a:gd name="csX3" fmla="*/ 28281 w 31127"/>
                <a:gd name="csY3" fmla="*/ 2223 h 65912"/>
                <a:gd name="csX4" fmla="*/ 27935 w 31127"/>
                <a:gd name="csY4" fmla="*/ 1700 h 65912"/>
                <a:gd name="csX5" fmla="*/ 29381 w 31127"/>
                <a:gd name="csY5" fmla="*/ 123 h 65912"/>
                <a:gd name="csX6" fmla="*/ 30128 w 31127"/>
                <a:gd name="csY6" fmla="*/ 0 h 65912"/>
                <a:gd name="csX7" fmla="*/ 31128 w 31127"/>
                <a:gd name="csY7" fmla="*/ 531 h 65912"/>
                <a:gd name="csX8" fmla="*/ 31082 w 31127"/>
                <a:gd name="csY8" fmla="*/ 977 h 65912"/>
                <a:gd name="csX9" fmla="*/ 30436 w 31127"/>
                <a:gd name="csY9" fmla="*/ 1677 h 65912"/>
                <a:gd name="csX10" fmla="*/ 4332 w 31127"/>
                <a:gd name="csY10" fmla="*/ 59435 h 65912"/>
                <a:gd name="csX11" fmla="*/ 4640 w 31127"/>
                <a:gd name="csY11" fmla="*/ 59435 h 65912"/>
                <a:gd name="csX12" fmla="*/ 4979 w 31127"/>
                <a:gd name="csY12" fmla="*/ 58758 h 65912"/>
                <a:gd name="csX13" fmla="*/ 6141 w 31127"/>
                <a:gd name="csY13" fmla="*/ 58512 h 65912"/>
                <a:gd name="csX14" fmla="*/ 6010 w 31127"/>
                <a:gd name="csY14" fmla="*/ 59242 h 65912"/>
                <a:gd name="csX15" fmla="*/ 4440 w 31127"/>
                <a:gd name="csY15" fmla="*/ 61612 h 65912"/>
                <a:gd name="csX16" fmla="*/ 3455 w 31127"/>
                <a:gd name="csY16" fmla="*/ 60688 h 65912"/>
                <a:gd name="csX17" fmla="*/ 577 w 31127"/>
                <a:gd name="csY17" fmla="*/ 59173 h 65912"/>
                <a:gd name="csX18" fmla="*/ 0 w 31127"/>
                <a:gd name="csY18" fmla="*/ 58004 h 65912"/>
                <a:gd name="csX19" fmla="*/ 954 w 31127"/>
                <a:gd name="csY19" fmla="*/ 57119 h 65912"/>
                <a:gd name="csX20" fmla="*/ 854 w 31127"/>
                <a:gd name="csY20" fmla="*/ 57835 h 65912"/>
                <a:gd name="csX21" fmla="*/ 1339 w 31127"/>
                <a:gd name="csY21" fmla="*/ 58158 h 65912"/>
                <a:gd name="csX22" fmla="*/ 2963 w 31127"/>
                <a:gd name="csY22" fmla="*/ 58281 h 65912"/>
                <a:gd name="csX23" fmla="*/ 4409 w 31127"/>
                <a:gd name="csY23" fmla="*/ 58919 h 65912"/>
                <a:gd name="csX24" fmla="*/ 3509 w 31127"/>
                <a:gd name="csY24" fmla="*/ 59127 h 65912"/>
                <a:gd name="csX25" fmla="*/ 4332 w 31127"/>
                <a:gd name="csY25" fmla="*/ 59435 h 65912"/>
                <a:gd name="csX26" fmla="*/ 9711 w 31127"/>
                <a:gd name="csY26" fmla="*/ 62450 h 65912"/>
                <a:gd name="csX27" fmla="*/ 9588 w 31127"/>
                <a:gd name="csY27" fmla="*/ 65912 h 65912"/>
                <a:gd name="csX28" fmla="*/ 8534 w 31127"/>
                <a:gd name="csY28" fmla="*/ 64327 h 65912"/>
                <a:gd name="csX29" fmla="*/ 8411 w 31127"/>
                <a:gd name="csY29" fmla="*/ 63589 h 65912"/>
                <a:gd name="csX30" fmla="*/ 9481 w 31127"/>
                <a:gd name="csY30" fmla="*/ 62520 h 65912"/>
                <a:gd name="csX31" fmla="*/ 9711 w 31127"/>
                <a:gd name="csY31" fmla="*/ 62450 h 659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</a:cxnLst>
              <a:rect l="l" t="t" r="r" b="b"/>
              <a:pathLst>
                <a:path w="31127" h="65912">
                  <a:moveTo>
                    <a:pt x="30436" y="1677"/>
                  </a:moveTo>
                  <a:lnTo>
                    <a:pt x="29620" y="3015"/>
                  </a:lnTo>
                  <a:lnTo>
                    <a:pt x="29227" y="3000"/>
                  </a:lnTo>
                  <a:lnTo>
                    <a:pt x="28281" y="2223"/>
                  </a:lnTo>
                  <a:lnTo>
                    <a:pt x="27935" y="1700"/>
                  </a:lnTo>
                  <a:lnTo>
                    <a:pt x="29381" y="123"/>
                  </a:lnTo>
                  <a:lnTo>
                    <a:pt x="30128" y="0"/>
                  </a:lnTo>
                  <a:lnTo>
                    <a:pt x="31128" y="531"/>
                  </a:lnTo>
                  <a:lnTo>
                    <a:pt x="31082" y="977"/>
                  </a:lnTo>
                  <a:lnTo>
                    <a:pt x="30436" y="1677"/>
                  </a:lnTo>
                  <a:close/>
                  <a:moveTo>
                    <a:pt x="4332" y="59435"/>
                  </a:moveTo>
                  <a:lnTo>
                    <a:pt x="4640" y="59435"/>
                  </a:lnTo>
                  <a:lnTo>
                    <a:pt x="4979" y="58758"/>
                  </a:lnTo>
                  <a:lnTo>
                    <a:pt x="6141" y="58512"/>
                  </a:lnTo>
                  <a:lnTo>
                    <a:pt x="6010" y="59242"/>
                  </a:lnTo>
                  <a:lnTo>
                    <a:pt x="4440" y="61612"/>
                  </a:lnTo>
                  <a:lnTo>
                    <a:pt x="3455" y="60688"/>
                  </a:lnTo>
                  <a:lnTo>
                    <a:pt x="577" y="59173"/>
                  </a:lnTo>
                  <a:lnTo>
                    <a:pt x="0" y="58004"/>
                  </a:lnTo>
                  <a:lnTo>
                    <a:pt x="954" y="57119"/>
                  </a:lnTo>
                  <a:lnTo>
                    <a:pt x="854" y="57835"/>
                  </a:lnTo>
                  <a:lnTo>
                    <a:pt x="1339" y="58158"/>
                  </a:lnTo>
                  <a:lnTo>
                    <a:pt x="2963" y="58281"/>
                  </a:lnTo>
                  <a:lnTo>
                    <a:pt x="4409" y="58919"/>
                  </a:lnTo>
                  <a:lnTo>
                    <a:pt x="3509" y="59127"/>
                  </a:lnTo>
                  <a:lnTo>
                    <a:pt x="4332" y="59435"/>
                  </a:lnTo>
                  <a:close/>
                  <a:moveTo>
                    <a:pt x="9711" y="62450"/>
                  </a:moveTo>
                  <a:lnTo>
                    <a:pt x="9588" y="65912"/>
                  </a:lnTo>
                  <a:lnTo>
                    <a:pt x="8534" y="64327"/>
                  </a:lnTo>
                  <a:lnTo>
                    <a:pt x="8411" y="63589"/>
                  </a:lnTo>
                  <a:lnTo>
                    <a:pt x="9481" y="62520"/>
                  </a:lnTo>
                  <a:lnTo>
                    <a:pt x="9711" y="624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2" name="Serbest Form 231">
              <a:extLst>
                <a:ext uri="{FF2B5EF4-FFF2-40B4-BE49-F238E27FC236}">
                  <a16:creationId xmlns:a16="http://schemas.microsoft.com/office/drawing/2014/main" id="{2C71D8CD-CD50-DEF6-A626-748D4D2B1887}"/>
                </a:ext>
              </a:extLst>
            </p:cNvPr>
            <p:cNvSpPr/>
            <p:nvPr/>
          </p:nvSpPr>
          <p:spPr>
            <a:xfrm>
              <a:off x="8552306" y="5496758"/>
              <a:ext cx="413568" cy="173395"/>
            </a:xfrm>
            <a:custGeom>
              <a:avLst/>
              <a:gdLst>
                <a:gd name="csX0" fmla="*/ 50659 w 413568"/>
                <a:gd name="csY0" fmla="*/ 3615 h 173395"/>
                <a:gd name="csX1" fmla="*/ 50074 w 413568"/>
                <a:gd name="csY1" fmla="*/ 6916 h 173395"/>
                <a:gd name="csX2" fmla="*/ 51437 w 413568"/>
                <a:gd name="csY2" fmla="*/ 10547 h 173395"/>
                <a:gd name="csX3" fmla="*/ 54622 w 413568"/>
                <a:gd name="csY3" fmla="*/ 15570 h 173395"/>
                <a:gd name="csX4" fmla="*/ 57831 w 413568"/>
                <a:gd name="csY4" fmla="*/ 18101 h 173395"/>
                <a:gd name="csX5" fmla="*/ 70798 w 413568"/>
                <a:gd name="csY5" fmla="*/ 24348 h 173395"/>
                <a:gd name="csX6" fmla="*/ 73184 w 413568"/>
                <a:gd name="csY6" fmla="*/ 24878 h 173395"/>
                <a:gd name="csX7" fmla="*/ 72645 w 413568"/>
                <a:gd name="csY7" fmla="*/ 27432 h 173395"/>
                <a:gd name="csX8" fmla="*/ 71860 w 413568"/>
                <a:gd name="csY8" fmla="*/ 29694 h 173395"/>
                <a:gd name="csX9" fmla="*/ 71006 w 413568"/>
                <a:gd name="csY9" fmla="*/ 31202 h 173395"/>
                <a:gd name="csX10" fmla="*/ 67204 w 413568"/>
                <a:gd name="csY10" fmla="*/ 32171 h 173395"/>
                <a:gd name="csX11" fmla="*/ 56723 w 413568"/>
                <a:gd name="csY11" fmla="*/ 29394 h 173395"/>
                <a:gd name="csX12" fmla="*/ 54068 w 413568"/>
                <a:gd name="csY12" fmla="*/ 29133 h 173395"/>
                <a:gd name="csX13" fmla="*/ 52198 w 413568"/>
                <a:gd name="csY13" fmla="*/ 29686 h 173395"/>
                <a:gd name="csX14" fmla="*/ 48735 w 413568"/>
                <a:gd name="csY14" fmla="*/ 31702 h 173395"/>
                <a:gd name="csX15" fmla="*/ 44895 w 413568"/>
                <a:gd name="csY15" fmla="*/ 31056 h 173395"/>
                <a:gd name="csX16" fmla="*/ 39539 w 413568"/>
                <a:gd name="csY16" fmla="*/ 32194 h 173395"/>
                <a:gd name="csX17" fmla="*/ 38046 w 413568"/>
                <a:gd name="csY17" fmla="*/ 35987 h 173395"/>
                <a:gd name="csX18" fmla="*/ 34329 w 413568"/>
                <a:gd name="csY18" fmla="*/ 40318 h 173395"/>
                <a:gd name="csX19" fmla="*/ 28212 w 413568"/>
                <a:gd name="csY19" fmla="*/ 43810 h 173395"/>
                <a:gd name="csX20" fmla="*/ 23841 w 413568"/>
                <a:gd name="csY20" fmla="*/ 45680 h 173395"/>
                <a:gd name="csX21" fmla="*/ 17269 w 413568"/>
                <a:gd name="csY21" fmla="*/ 52357 h 173395"/>
                <a:gd name="csX22" fmla="*/ 14290 w 413568"/>
                <a:gd name="csY22" fmla="*/ 56242 h 173395"/>
                <a:gd name="csX23" fmla="*/ 13036 w 413568"/>
                <a:gd name="csY23" fmla="*/ 56996 h 173395"/>
                <a:gd name="csX24" fmla="*/ 11543 w 413568"/>
                <a:gd name="csY24" fmla="*/ 57596 h 173395"/>
                <a:gd name="csX25" fmla="*/ 12043 w 413568"/>
                <a:gd name="csY25" fmla="*/ 55727 h 173395"/>
                <a:gd name="csX26" fmla="*/ 12782 w 413568"/>
                <a:gd name="csY26" fmla="*/ 54019 h 173395"/>
                <a:gd name="csX27" fmla="*/ 12613 w 413568"/>
                <a:gd name="csY27" fmla="*/ 52726 h 173395"/>
                <a:gd name="csX28" fmla="*/ 12644 w 413568"/>
                <a:gd name="csY28" fmla="*/ 50849 h 173395"/>
                <a:gd name="csX29" fmla="*/ 14829 w 413568"/>
                <a:gd name="csY29" fmla="*/ 48718 h 173395"/>
                <a:gd name="csX30" fmla="*/ 16822 w 413568"/>
                <a:gd name="csY30" fmla="*/ 47172 h 173395"/>
                <a:gd name="csX31" fmla="*/ 22709 w 413568"/>
                <a:gd name="csY31" fmla="*/ 44364 h 173395"/>
                <a:gd name="csX32" fmla="*/ 24264 w 413568"/>
                <a:gd name="csY32" fmla="*/ 42026 h 173395"/>
                <a:gd name="csX33" fmla="*/ 19646 w 413568"/>
                <a:gd name="csY33" fmla="*/ 42080 h 173395"/>
                <a:gd name="csX34" fmla="*/ 14952 w 413568"/>
                <a:gd name="csY34" fmla="*/ 42595 h 173395"/>
                <a:gd name="csX35" fmla="*/ 12005 w 413568"/>
                <a:gd name="csY35" fmla="*/ 42264 h 173395"/>
                <a:gd name="csX36" fmla="*/ 9435 w 413568"/>
                <a:gd name="csY36" fmla="*/ 42457 h 173395"/>
                <a:gd name="csX37" fmla="*/ 8626 w 413568"/>
                <a:gd name="csY37" fmla="*/ 40410 h 173395"/>
                <a:gd name="csX38" fmla="*/ 8003 w 413568"/>
                <a:gd name="csY38" fmla="*/ 39179 h 173395"/>
                <a:gd name="csX39" fmla="*/ 8673 w 413568"/>
                <a:gd name="csY39" fmla="*/ 38795 h 173395"/>
                <a:gd name="csX40" fmla="*/ 9519 w 413568"/>
                <a:gd name="csY40" fmla="*/ 38526 h 173395"/>
                <a:gd name="csX41" fmla="*/ 11027 w 413568"/>
                <a:gd name="csY41" fmla="*/ 36341 h 173395"/>
                <a:gd name="csX42" fmla="*/ 12374 w 413568"/>
                <a:gd name="csY42" fmla="*/ 34733 h 173395"/>
                <a:gd name="csX43" fmla="*/ 14313 w 413568"/>
                <a:gd name="csY43" fmla="*/ 32702 h 173395"/>
                <a:gd name="csX44" fmla="*/ 14806 w 413568"/>
                <a:gd name="csY44" fmla="*/ 31487 h 173395"/>
                <a:gd name="csX45" fmla="*/ 14806 w 413568"/>
                <a:gd name="csY45" fmla="*/ 30356 h 173395"/>
                <a:gd name="csX46" fmla="*/ 14336 w 413568"/>
                <a:gd name="csY46" fmla="*/ 29571 h 173395"/>
                <a:gd name="csX47" fmla="*/ 14244 w 413568"/>
                <a:gd name="csY47" fmla="*/ 28633 h 173395"/>
                <a:gd name="csX48" fmla="*/ 14183 w 413568"/>
                <a:gd name="csY48" fmla="*/ 27317 h 173395"/>
                <a:gd name="csX49" fmla="*/ 14290 w 413568"/>
                <a:gd name="csY49" fmla="*/ 24586 h 173395"/>
                <a:gd name="csX50" fmla="*/ 18738 w 413568"/>
                <a:gd name="csY50" fmla="*/ 21601 h 173395"/>
                <a:gd name="csX51" fmla="*/ 20162 w 413568"/>
                <a:gd name="csY51" fmla="*/ 21286 h 173395"/>
                <a:gd name="csX52" fmla="*/ 20647 w 413568"/>
                <a:gd name="csY52" fmla="*/ 19917 h 173395"/>
                <a:gd name="csX53" fmla="*/ 20324 w 413568"/>
                <a:gd name="csY53" fmla="*/ 16747 h 173395"/>
                <a:gd name="csX54" fmla="*/ 19708 w 413568"/>
                <a:gd name="csY54" fmla="*/ 14186 h 173395"/>
                <a:gd name="csX55" fmla="*/ 18907 w 413568"/>
                <a:gd name="csY55" fmla="*/ 14016 h 173395"/>
                <a:gd name="csX56" fmla="*/ 17838 w 413568"/>
                <a:gd name="csY56" fmla="*/ 13270 h 173395"/>
                <a:gd name="csX57" fmla="*/ 17138 w 413568"/>
                <a:gd name="csY57" fmla="*/ 12401 h 173395"/>
                <a:gd name="csX58" fmla="*/ 16014 w 413568"/>
                <a:gd name="csY58" fmla="*/ 11454 h 173395"/>
                <a:gd name="csX59" fmla="*/ 14083 w 413568"/>
                <a:gd name="csY59" fmla="*/ 10870 h 173395"/>
                <a:gd name="csX60" fmla="*/ 14021 w 413568"/>
                <a:gd name="csY60" fmla="*/ 10062 h 173395"/>
                <a:gd name="csX61" fmla="*/ 14221 w 413568"/>
                <a:gd name="csY61" fmla="*/ 9254 h 173395"/>
                <a:gd name="csX62" fmla="*/ 14937 w 413568"/>
                <a:gd name="csY62" fmla="*/ 8423 h 173395"/>
                <a:gd name="csX63" fmla="*/ 18200 w 413568"/>
                <a:gd name="csY63" fmla="*/ 7708 h 173395"/>
                <a:gd name="csX64" fmla="*/ 18584 w 413568"/>
                <a:gd name="csY64" fmla="*/ 7124 h 173395"/>
                <a:gd name="csX65" fmla="*/ 19023 w 413568"/>
                <a:gd name="csY65" fmla="*/ 5677 h 173395"/>
                <a:gd name="csX66" fmla="*/ 19669 w 413568"/>
                <a:gd name="csY66" fmla="*/ 4200 h 173395"/>
                <a:gd name="csX67" fmla="*/ 20439 w 413568"/>
                <a:gd name="csY67" fmla="*/ 3715 h 173395"/>
                <a:gd name="csX68" fmla="*/ 21817 w 413568"/>
                <a:gd name="csY68" fmla="*/ 3762 h 173395"/>
                <a:gd name="csX69" fmla="*/ 24433 w 413568"/>
                <a:gd name="csY69" fmla="*/ 3423 h 173395"/>
                <a:gd name="csX70" fmla="*/ 26257 w 413568"/>
                <a:gd name="csY70" fmla="*/ 2939 h 173395"/>
                <a:gd name="csX71" fmla="*/ 28065 w 413568"/>
                <a:gd name="csY71" fmla="*/ 1923 h 173395"/>
                <a:gd name="csX72" fmla="*/ 28996 w 413568"/>
                <a:gd name="csY72" fmla="*/ 1000 h 173395"/>
                <a:gd name="csX73" fmla="*/ 32921 w 413568"/>
                <a:gd name="csY73" fmla="*/ 469 h 173395"/>
                <a:gd name="csX74" fmla="*/ 34022 w 413568"/>
                <a:gd name="csY74" fmla="*/ 0 h 173395"/>
                <a:gd name="csX75" fmla="*/ 35114 w 413568"/>
                <a:gd name="csY75" fmla="*/ 400 h 173395"/>
                <a:gd name="csX76" fmla="*/ 36584 w 413568"/>
                <a:gd name="csY76" fmla="*/ 1977 h 173395"/>
                <a:gd name="csX77" fmla="*/ 39000 w 413568"/>
                <a:gd name="csY77" fmla="*/ 4239 h 173395"/>
                <a:gd name="csX78" fmla="*/ 40294 w 413568"/>
                <a:gd name="csY78" fmla="*/ 4993 h 173395"/>
                <a:gd name="csX79" fmla="*/ 41263 w 413568"/>
                <a:gd name="csY79" fmla="*/ 4646 h 173395"/>
                <a:gd name="csX80" fmla="*/ 43018 w 413568"/>
                <a:gd name="csY80" fmla="*/ 3823 h 173395"/>
                <a:gd name="csX81" fmla="*/ 44695 w 413568"/>
                <a:gd name="csY81" fmla="*/ 3823 h 173395"/>
                <a:gd name="csX82" fmla="*/ 46050 w 413568"/>
                <a:gd name="csY82" fmla="*/ 3969 h 173395"/>
                <a:gd name="csX83" fmla="*/ 46703 w 413568"/>
                <a:gd name="csY83" fmla="*/ 3254 h 173395"/>
                <a:gd name="csX84" fmla="*/ 47727 w 413568"/>
                <a:gd name="csY84" fmla="*/ 3100 h 173395"/>
                <a:gd name="csX85" fmla="*/ 50659 w 413568"/>
                <a:gd name="csY85" fmla="*/ 3615 h 173395"/>
                <a:gd name="csX86" fmla="*/ 342124 w 413568"/>
                <a:gd name="csY86" fmla="*/ 16632 h 173395"/>
                <a:gd name="csX87" fmla="*/ 343555 w 413568"/>
                <a:gd name="csY87" fmla="*/ 17209 h 173395"/>
                <a:gd name="csX88" fmla="*/ 346264 w 413568"/>
                <a:gd name="csY88" fmla="*/ 17947 h 173395"/>
                <a:gd name="csX89" fmla="*/ 347942 w 413568"/>
                <a:gd name="csY89" fmla="*/ 18840 h 173395"/>
                <a:gd name="csX90" fmla="*/ 348896 w 413568"/>
                <a:gd name="csY90" fmla="*/ 19078 h 173395"/>
                <a:gd name="csX91" fmla="*/ 351105 w 413568"/>
                <a:gd name="csY91" fmla="*/ 17263 h 173395"/>
                <a:gd name="csX92" fmla="*/ 354383 w 413568"/>
                <a:gd name="csY92" fmla="*/ 17309 h 173395"/>
                <a:gd name="csX93" fmla="*/ 357269 w 413568"/>
                <a:gd name="csY93" fmla="*/ 17516 h 173395"/>
                <a:gd name="csX94" fmla="*/ 358754 w 413568"/>
                <a:gd name="csY94" fmla="*/ 17855 h 173395"/>
                <a:gd name="csX95" fmla="*/ 360578 w 413568"/>
                <a:gd name="csY95" fmla="*/ 18455 h 173395"/>
                <a:gd name="csX96" fmla="*/ 362778 w 413568"/>
                <a:gd name="csY96" fmla="*/ 18863 h 173395"/>
                <a:gd name="csX97" fmla="*/ 363679 w 413568"/>
                <a:gd name="csY97" fmla="*/ 17993 h 173395"/>
                <a:gd name="csX98" fmla="*/ 364964 w 413568"/>
                <a:gd name="csY98" fmla="*/ 15432 h 173395"/>
                <a:gd name="csX99" fmla="*/ 365464 w 413568"/>
                <a:gd name="csY99" fmla="*/ 15109 h 173395"/>
                <a:gd name="csX100" fmla="*/ 365818 w 413568"/>
                <a:gd name="csY100" fmla="*/ 14878 h 173395"/>
                <a:gd name="csX101" fmla="*/ 367450 w 413568"/>
                <a:gd name="csY101" fmla="*/ 14678 h 173395"/>
                <a:gd name="csX102" fmla="*/ 368997 w 413568"/>
                <a:gd name="csY102" fmla="*/ 14870 h 173395"/>
                <a:gd name="csX103" fmla="*/ 369728 w 413568"/>
                <a:gd name="csY103" fmla="*/ 15309 h 173395"/>
                <a:gd name="csX104" fmla="*/ 370459 w 413568"/>
                <a:gd name="csY104" fmla="*/ 17363 h 173395"/>
                <a:gd name="csX105" fmla="*/ 372298 w 413568"/>
                <a:gd name="csY105" fmla="*/ 18093 h 173395"/>
                <a:gd name="csX106" fmla="*/ 375546 w 413568"/>
                <a:gd name="csY106" fmla="*/ 21363 h 173395"/>
                <a:gd name="csX107" fmla="*/ 377531 w 413568"/>
                <a:gd name="csY107" fmla="*/ 22671 h 173395"/>
                <a:gd name="csX108" fmla="*/ 378016 w 413568"/>
                <a:gd name="csY108" fmla="*/ 23217 h 173395"/>
                <a:gd name="csX109" fmla="*/ 377361 w 413568"/>
                <a:gd name="csY109" fmla="*/ 23878 h 173395"/>
                <a:gd name="csX110" fmla="*/ 377623 w 413568"/>
                <a:gd name="csY110" fmla="*/ 24694 h 173395"/>
                <a:gd name="csX111" fmla="*/ 378755 w 413568"/>
                <a:gd name="csY111" fmla="*/ 25755 h 173395"/>
                <a:gd name="csX112" fmla="*/ 380347 w 413568"/>
                <a:gd name="csY112" fmla="*/ 26156 h 173395"/>
                <a:gd name="csX113" fmla="*/ 382071 w 413568"/>
                <a:gd name="csY113" fmla="*/ 26009 h 173395"/>
                <a:gd name="csX114" fmla="*/ 383010 w 413568"/>
                <a:gd name="csY114" fmla="*/ 26394 h 173395"/>
                <a:gd name="csX115" fmla="*/ 383679 w 413568"/>
                <a:gd name="csY115" fmla="*/ 26994 h 173395"/>
                <a:gd name="csX116" fmla="*/ 383856 w 413568"/>
                <a:gd name="csY116" fmla="*/ 27840 h 173395"/>
                <a:gd name="csX117" fmla="*/ 383810 w 413568"/>
                <a:gd name="csY117" fmla="*/ 28379 h 173395"/>
                <a:gd name="csX118" fmla="*/ 384149 w 413568"/>
                <a:gd name="csY118" fmla="*/ 29586 h 173395"/>
                <a:gd name="csX119" fmla="*/ 385496 w 413568"/>
                <a:gd name="csY119" fmla="*/ 31294 h 173395"/>
                <a:gd name="csX120" fmla="*/ 387096 w 413568"/>
                <a:gd name="csY120" fmla="*/ 32340 h 173395"/>
                <a:gd name="csX121" fmla="*/ 387958 w 413568"/>
                <a:gd name="csY121" fmla="*/ 33456 h 173395"/>
                <a:gd name="csX122" fmla="*/ 389359 w 413568"/>
                <a:gd name="csY122" fmla="*/ 37295 h 173395"/>
                <a:gd name="csX123" fmla="*/ 389928 w 413568"/>
                <a:gd name="csY123" fmla="*/ 39410 h 173395"/>
                <a:gd name="csX124" fmla="*/ 389713 w 413568"/>
                <a:gd name="csY124" fmla="*/ 41449 h 173395"/>
                <a:gd name="csX125" fmla="*/ 388743 w 413568"/>
                <a:gd name="csY125" fmla="*/ 43534 h 173395"/>
                <a:gd name="csX126" fmla="*/ 386619 w 413568"/>
                <a:gd name="csY126" fmla="*/ 46126 h 173395"/>
                <a:gd name="csX127" fmla="*/ 387142 w 413568"/>
                <a:gd name="csY127" fmla="*/ 47211 h 173395"/>
                <a:gd name="csX128" fmla="*/ 387620 w 413568"/>
                <a:gd name="csY128" fmla="*/ 48642 h 173395"/>
                <a:gd name="csX129" fmla="*/ 387458 w 413568"/>
                <a:gd name="csY129" fmla="*/ 49680 h 173395"/>
                <a:gd name="csX130" fmla="*/ 388966 w 413568"/>
                <a:gd name="csY130" fmla="*/ 52988 h 173395"/>
                <a:gd name="csX131" fmla="*/ 389651 w 413568"/>
                <a:gd name="csY131" fmla="*/ 55042 h 173395"/>
                <a:gd name="csX132" fmla="*/ 389082 w 413568"/>
                <a:gd name="csY132" fmla="*/ 55519 h 173395"/>
                <a:gd name="csX133" fmla="*/ 388713 w 413568"/>
                <a:gd name="csY133" fmla="*/ 56173 h 173395"/>
                <a:gd name="csX134" fmla="*/ 391421 w 413568"/>
                <a:gd name="csY134" fmla="*/ 57750 h 173395"/>
                <a:gd name="csX135" fmla="*/ 394669 w 413568"/>
                <a:gd name="csY135" fmla="*/ 59073 h 173395"/>
                <a:gd name="csX136" fmla="*/ 396038 w 413568"/>
                <a:gd name="csY136" fmla="*/ 59327 h 173395"/>
                <a:gd name="csX137" fmla="*/ 399763 w 413568"/>
                <a:gd name="csY137" fmla="*/ 58719 h 173395"/>
                <a:gd name="csX138" fmla="*/ 402164 w 413568"/>
                <a:gd name="csY138" fmla="*/ 58588 h 173395"/>
                <a:gd name="csX139" fmla="*/ 404550 w 413568"/>
                <a:gd name="csY139" fmla="*/ 59842 h 173395"/>
                <a:gd name="csX140" fmla="*/ 408020 w 413568"/>
                <a:gd name="csY140" fmla="*/ 62881 h 173395"/>
                <a:gd name="csX141" fmla="*/ 411768 w 413568"/>
                <a:gd name="csY141" fmla="*/ 66835 h 173395"/>
                <a:gd name="csX142" fmla="*/ 412514 w 413568"/>
                <a:gd name="csY142" fmla="*/ 68035 h 173395"/>
                <a:gd name="csX143" fmla="*/ 412837 w 413568"/>
                <a:gd name="csY143" fmla="*/ 68566 h 173395"/>
                <a:gd name="csX144" fmla="*/ 413569 w 413568"/>
                <a:gd name="csY144" fmla="*/ 69520 h 173395"/>
                <a:gd name="csX145" fmla="*/ 412807 w 413568"/>
                <a:gd name="csY145" fmla="*/ 69504 h 173395"/>
                <a:gd name="csX146" fmla="*/ 411575 w 413568"/>
                <a:gd name="csY146" fmla="*/ 68651 h 173395"/>
                <a:gd name="csX147" fmla="*/ 408597 w 413568"/>
                <a:gd name="csY147" fmla="*/ 66220 h 173395"/>
                <a:gd name="csX148" fmla="*/ 407074 w 413568"/>
                <a:gd name="csY148" fmla="*/ 67266 h 173395"/>
                <a:gd name="csX149" fmla="*/ 405758 w 413568"/>
                <a:gd name="csY149" fmla="*/ 69066 h 173395"/>
                <a:gd name="csX150" fmla="*/ 404319 w 413568"/>
                <a:gd name="csY150" fmla="*/ 75890 h 173395"/>
                <a:gd name="csX151" fmla="*/ 403157 w 413568"/>
                <a:gd name="csY151" fmla="*/ 76613 h 173395"/>
                <a:gd name="csX152" fmla="*/ 401102 w 413568"/>
                <a:gd name="csY152" fmla="*/ 76597 h 173395"/>
                <a:gd name="csX153" fmla="*/ 398585 w 413568"/>
                <a:gd name="csY153" fmla="*/ 76359 h 173395"/>
                <a:gd name="csX154" fmla="*/ 396854 w 413568"/>
                <a:gd name="csY154" fmla="*/ 76697 h 173395"/>
                <a:gd name="csX155" fmla="*/ 396408 w 413568"/>
                <a:gd name="csY155" fmla="*/ 77128 h 173395"/>
                <a:gd name="csX156" fmla="*/ 396639 w 413568"/>
                <a:gd name="csY156" fmla="*/ 77859 h 173395"/>
                <a:gd name="csX157" fmla="*/ 397154 w 413568"/>
                <a:gd name="csY157" fmla="*/ 78982 h 173395"/>
                <a:gd name="csX158" fmla="*/ 397516 w 413568"/>
                <a:gd name="csY158" fmla="*/ 80398 h 173395"/>
                <a:gd name="csX159" fmla="*/ 397624 w 413568"/>
                <a:gd name="csY159" fmla="*/ 81551 h 173395"/>
                <a:gd name="csX160" fmla="*/ 398532 w 413568"/>
                <a:gd name="csY160" fmla="*/ 82598 h 173395"/>
                <a:gd name="csX161" fmla="*/ 399755 w 413568"/>
                <a:gd name="csY161" fmla="*/ 83590 h 173395"/>
                <a:gd name="csX162" fmla="*/ 399809 w 413568"/>
                <a:gd name="csY162" fmla="*/ 84606 h 173395"/>
                <a:gd name="csX163" fmla="*/ 399624 w 413568"/>
                <a:gd name="csY163" fmla="*/ 86044 h 173395"/>
                <a:gd name="csX164" fmla="*/ 399340 w 413568"/>
                <a:gd name="csY164" fmla="*/ 87137 h 173395"/>
                <a:gd name="csX165" fmla="*/ 399032 w 413568"/>
                <a:gd name="csY165" fmla="*/ 87760 h 173395"/>
                <a:gd name="csX166" fmla="*/ 399601 w 413568"/>
                <a:gd name="csY166" fmla="*/ 89421 h 173395"/>
                <a:gd name="csX167" fmla="*/ 400933 w 413568"/>
                <a:gd name="csY167" fmla="*/ 91383 h 173395"/>
                <a:gd name="csX168" fmla="*/ 401779 w 413568"/>
                <a:gd name="csY168" fmla="*/ 92137 h 173395"/>
                <a:gd name="csX169" fmla="*/ 401464 w 413568"/>
                <a:gd name="csY169" fmla="*/ 95868 h 173395"/>
                <a:gd name="csX170" fmla="*/ 401964 w 413568"/>
                <a:gd name="csY170" fmla="*/ 97522 h 173395"/>
                <a:gd name="csX171" fmla="*/ 402349 w 413568"/>
                <a:gd name="csY171" fmla="*/ 99799 h 173395"/>
                <a:gd name="csX172" fmla="*/ 402195 w 413568"/>
                <a:gd name="csY172" fmla="*/ 103584 h 173395"/>
                <a:gd name="csX173" fmla="*/ 402356 w 413568"/>
                <a:gd name="csY173" fmla="*/ 104515 h 173395"/>
                <a:gd name="csX174" fmla="*/ 402810 w 413568"/>
                <a:gd name="csY174" fmla="*/ 104830 h 173395"/>
                <a:gd name="csX175" fmla="*/ 404026 w 413568"/>
                <a:gd name="csY175" fmla="*/ 104976 h 173395"/>
                <a:gd name="csX176" fmla="*/ 405211 w 413568"/>
                <a:gd name="csY176" fmla="*/ 105322 h 173395"/>
                <a:gd name="csX177" fmla="*/ 405627 w 413568"/>
                <a:gd name="csY177" fmla="*/ 105945 h 173395"/>
                <a:gd name="csX178" fmla="*/ 405619 w 413568"/>
                <a:gd name="csY178" fmla="*/ 106399 h 173395"/>
                <a:gd name="csX179" fmla="*/ 404134 w 413568"/>
                <a:gd name="csY179" fmla="*/ 108130 h 173395"/>
                <a:gd name="csX180" fmla="*/ 403957 w 413568"/>
                <a:gd name="csY180" fmla="*/ 109361 h 173395"/>
                <a:gd name="csX181" fmla="*/ 403442 w 413568"/>
                <a:gd name="csY181" fmla="*/ 111092 h 173395"/>
                <a:gd name="csX182" fmla="*/ 403018 w 413568"/>
                <a:gd name="csY182" fmla="*/ 112107 h 173395"/>
                <a:gd name="csX183" fmla="*/ 401694 w 413568"/>
                <a:gd name="csY183" fmla="*/ 114031 h 173395"/>
                <a:gd name="csX184" fmla="*/ 400856 w 413568"/>
                <a:gd name="csY184" fmla="*/ 115985 h 173395"/>
                <a:gd name="csX185" fmla="*/ 400471 w 413568"/>
                <a:gd name="csY185" fmla="*/ 117592 h 173395"/>
                <a:gd name="csX186" fmla="*/ 400725 w 413568"/>
                <a:gd name="csY186" fmla="*/ 118354 h 173395"/>
                <a:gd name="csX187" fmla="*/ 403172 w 413568"/>
                <a:gd name="csY187" fmla="*/ 118585 h 173395"/>
                <a:gd name="csX188" fmla="*/ 404496 w 413568"/>
                <a:gd name="csY188" fmla="*/ 119739 h 173395"/>
                <a:gd name="csX189" fmla="*/ 408028 w 413568"/>
                <a:gd name="csY189" fmla="*/ 122039 h 173395"/>
                <a:gd name="csX190" fmla="*/ 408651 w 413568"/>
                <a:gd name="csY190" fmla="*/ 122970 h 173395"/>
                <a:gd name="csX191" fmla="*/ 407689 w 413568"/>
                <a:gd name="csY191" fmla="*/ 124385 h 173395"/>
                <a:gd name="csX192" fmla="*/ 407705 w 413568"/>
                <a:gd name="csY192" fmla="*/ 124977 h 173395"/>
                <a:gd name="csX193" fmla="*/ 408166 w 413568"/>
                <a:gd name="csY193" fmla="*/ 125731 h 173395"/>
                <a:gd name="csX194" fmla="*/ 408382 w 413568"/>
                <a:gd name="csY194" fmla="*/ 127047 h 173395"/>
                <a:gd name="csX195" fmla="*/ 408297 w 413568"/>
                <a:gd name="csY195" fmla="*/ 128501 h 173395"/>
                <a:gd name="csX196" fmla="*/ 408313 w 413568"/>
                <a:gd name="csY196" fmla="*/ 130424 h 173395"/>
                <a:gd name="csX197" fmla="*/ 408959 w 413568"/>
                <a:gd name="csY197" fmla="*/ 130739 h 173395"/>
                <a:gd name="csX198" fmla="*/ 411360 w 413568"/>
                <a:gd name="csY198" fmla="*/ 132539 h 173395"/>
                <a:gd name="csX199" fmla="*/ 413068 w 413568"/>
                <a:gd name="csY199" fmla="*/ 134340 h 173395"/>
                <a:gd name="csX200" fmla="*/ 413122 w 413568"/>
                <a:gd name="csY200" fmla="*/ 134901 h 173395"/>
                <a:gd name="csX201" fmla="*/ 412299 w 413568"/>
                <a:gd name="csY201" fmla="*/ 136324 h 173395"/>
                <a:gd name="csX202" fmla="*/ 412476 w 413568"/>
                <a:gd name="csY202" fmla="*/ 137963 h 173395"/>
                <a:gd name="csX203" fmla="*/ 412445 w 413568"/>
                <a:gd name="csY203" fmla="*/ 138340 h 173395"/>
                <a:gd name="csX204" fmla="*/ 411706 w 413568"/>
                <a:gd name="csY204" fmla="*/ 137724 h 173395"/>
                <a:gd name="csX205" fmla="*/ 410375 w 413568"/>
                <a:gd name="csY205" fmla="*/ 137501 h 173395"/>
                <a:gd name="csX206" fmla="*/ 409005 w 413568"/>
                <a:gd name="csY206" fmla="*/ 137432 h 173395"/>
                <a:gd name="csX207" fmla="*/ 408143 w 413568"/>
                <a:gd name="csY207" fmla="*/ 137917 h 173395"/>
                <a:gd name="csX208" fmla="*/ 406635 w 413568"/>
                <a:gd name="csY208" fmla="*/ 139201 h 173395"/>
                <a:gd name="csX209" fmla="*/ 404604 w 413568"/>
                <a:gd name="csY209" fmla="*/ 140602 h 173395"/>
                <a:gd name="csX210" fmla="*/ 402956 w 413568"/>
                <a:gd name="csY210" fmla="*/ 141886 h 173395"/>
                <a:gd name="csX211" fmla="*/ 402010 w 413568"/>
                <a:gd name="csY211" fmla="*/ 142771 h 173395"/>
                <a:gd name="csX212" fmla="*/ 401225 w 413568"/>
                <a:gd name="csY212" fmla="*/ 142625 h 173395"/>
                <a:gd name="csX213" fmla="*/ 400617 w 413568"/>
                <a:gd name="csY213" fmla="*/ 141855 h 173395"/>
                <a:gd name="csX214" fmla="*/ 400279 w 413568"/>
                <a:gd name="csY214" fmla="*/ 140779 h 173395"/>
                <a:gd name="csX215" fmla="*/ 400425 w 413568"/>
                <a:gd name="csY215" fmla="*/ 136709 h 173395"/>
                <a:gd name="csX216" fmla="*/ 400063 w 413568"/>
                <a:gd name="csY216" fmla="*/ 135432 h 173395"/>
                <a:gd name="csX217" fmla="*/ 399294 w 413568"/>
                <a:gd name="csY217" fmla="*/ 134540 h 173395"/>
                <a:gd name="csX218" fmla="*/ 398385 w 413568"/>
                <a:gd name="csY218" fmla="*/ 134032 h 173395"/>
                <a:gd name="csX219" fmla="*/ 397308 w 413568"/>
                <a:gd name="csY219" fmla="*/ 133747 h 173395"/>
                <a:gd name="csX220" fmla="*/ 396192 w 413568"/>
                <a:gd name="csY220" fmla="*/ 133717 h 173395"/>
                <a:gd name="csX221" fmla="*/ 394615 w 413568"/>
                <a:gd name="csY221" fmla="*/ 134909 h 173395"/>
                <a:gd name="csX222" fmla="*/ 392375 w 413568"/>
                <a:gd name="csY222" fmla="*/ 136148 h 173395"/>
                <a:gd name="csX223" fmla="*/ 388905 w 413568"/>
                <a:gd name="csY223" fmla="*/ 136048 h 173395"/>
                <a:gd name="csX224" fmla="*/ 386573 w 413568"/>
                <a:gd name="csY224" fmla="*/ 135817 h 173395"/>
                <a:gd name="csX225" fmla="*/ 385450 w 413568"/>
                <a:gd name="csY225" fmla="*/ 135586 h 173395"/>
                <a:gd name="csX226" fmla="*/ 380932 w 413568"/>
                <a:gd name="csY226" fmla="*/ 133694 h 173395"/>
                <a:gd name="csX227" fmla="*/ 379993 w 413568"/>
                <a:gd name="csY227" fmla="*/ 133647 h 173395"/>
                <a:gd name="csX228" fmla="*/ 378308 w 413568"/>
                <a:gd name="csY228" fmla="*/ 132878 h 173395"/>
                <a:gd name="csX229" fmla="*/ 376307 w 413568"/>
                <a:gd name="csY229" fmla="*/ 132270 h 173395"/>
                <a:gd name="csX230" fmla="*/ 372937 w 413568"/>
                <a:gd name="csY230" fmla="*/ 133424 h 173395"/>
                <a:gd name="csX231" fmla="*/ 371482 w 413568"/>
                <a:gd name="csY231" fmla="*/ 133147 h 173395"/>
                <a:gd name="csX232" fmla="*/ 369443 w 413568"/>
                <a:gd name="csY232" fmla="*/ 132147 h 173395"/>
                <a:gd name="csX233" fmla="*/ 368720 w 413568"/>
                <a:gd name="csY233" fmla="*/ 132416 h 173395"/>
                <a:gd name="csX234" fmla="*/ 366442 w 413568"/>
                <a:gd name="csY234" fmla="*/ 135463 h 173395"/>
                <a:gd name="csX235" fmla="*/ 362563 w 413568"/>
                <a:gd name="csY235" fmla="*/ 138717 h 173395"/>
                <a:gd name="csX236" fmla="*/ 360470 w 413568"/>
                <a:gd name="csY236" fmla="*/ 139263 h 173395"/>
                <a:gd name="csX237" fmla="*/ 359477 w 413568"/>
                <a:gd name="csY237" fmla="*/ 135994 h 173395"/>
                <a:gd name="csX238" fmla="*/ 358516 w 413568"/>
                <a:gd name="csY238" fmla="*/ 134724 h 173395"/>
                <a:gd name="csX239" fmla="*/ 358061 w 413568"/>
                <a:gd name="csY239" fmla="*/ 134570 h 173395"/>
                <a:gd name="csX240" fmla="*/ 357092 w 413568"/>
                <a:gd name="csY240" fmla="*/ 134163 h 173395"/>
                <a:gd name="csX241" fmla="*/ 356338 w 413568"/>
                <a:gd name="csY241" fmla="*/ 134393 h 173395"/>
                <a:gd name="csX242" fmla="*/ 354006 w 413568"/>
                <a:gd name="csY242" fmla="*/ 136624 h 173395"/>
                <a:gd name="csX243" fmla="*/ 350266 w 413568"/>
                <a:gd name="csY243" fmla="*/ 137963 h 173395"/>
                <a:gd name="csX244" fmla="*/ 347172 w 413568"/>
                <a:gd name="csY244" fmla="*/ 138778 h 173395"/>
                <a:gd name="csX245" fmla="*/ 342247 w 413568"/>
                <a:gd name="csY245" fmla="*/ 139771 h 173395"/>
                <a:gd name="csX246" fmla="*/ 338446 w 413568"/>
                <a:gd name="csY246" fmla="*/ 140263 h 173395"/>
                <a:gd name="csX247" fmla="*/ 336830 w 413568"/>
                <a:gd name="csY247" fmla="*/ 140301 h 173395"/>
                <a:gd name="csX248" fmla="*/ 333321 w 413568"/>
                <a:gd name="csY248" fmla="*/ 139855 h 173395"/>
                <a:gd name="csX249" fmla="*/ 330227 w 413568"/>
                <a:gd name="csY249" fmla="*/ 139232 h 173395"/>
                <a:gd name="csX250" fmla="*/ 327133 w 413568"/>
                <a:gd name="csY250" fmla="*/ 139255 h 173395"/>
                <a:gd name="csX251" fmla="*/ 324755 w 413568"/>
                <a:gd name="csY251" fmla="*/ 139540 h 173395"/>
                <a:gd name="csX252" fmla="*/ 319245 w 413568"/>
                <a:gd name="csY252" fmla="*/ 141932 h 173395"/>
                <a:gd name="csX253" fmla="*/ 309872 w 413568"/>
                <a:gd name="csY253" fmla="*/ 146848 h 173395"/>
                <a:gd name="csX254" fmla="*/ 302747 w 413568"/>
                <a:gd name="csY254" fmla="*/ 149194 h 173395"/>
                <a:gd name="csX255" fmla="*/ 298753 w 413568"/>
                <a:gd name="csY255" fmla="*/ 150172 h 173395"/>
                <a:gd name="csX256" fmla="*/ 295620 w 413568"/>
                <a:gd name="csY256" fmla="*/ 150725 h 173395"/>
                <a:gd name="csX257" fmla="*/ 290264 w 413568"/>
                <a:gd name="csY257" fmla="*/ 150756 h 173395"/>
                <a:gd name="csX258" fmla="*/ 285901 w 413568"/>
                <a:gd name="csY258" fmla="*/ 150379 h 173395"/>
                <a:gd name="csX259" fmla="*/ 282877 w 413568"/>
                <a:gd name="csY259" fmla="*/ 150418 h 173395"/>
                <a:gd name="csX260" fmla="*/ 281199 w 413568"/>
                <a:gd name="csY260" fmla="*/ 149825 h 173395"/>
                <a:gd name="csX261" fmla="*/ 278806 w 413568"/>
                <a:gd name="csY261" fmla="*/ 147841 h 173395"/>
                <a:gd name="csX262" fmla="*/ 275913 w 413568"/>
                <a:gd name="csY262" fmla="*/ 145879 h 173395"/>
                <a:gd name="csX263" fmla="*/ 274619 w 413568"/>
                <a:gd name="csY263" fmla="*/ 145417 h 173395"/>
                <a:gd name="csX264" fmla="*/ 272934 w 413568"/>
                <a:gd name="csY264" fmla="*/ 145040 h 173395"/>
                <a:gd name="csX265" fmla="*/ 270472 w 413568"/>
                <a:gd name="csY265" fmla="*/ 144817 h 173395"/>
                <a:gd name="csX266" fmla="*/ 264315 w 413568"/>
                <a:gd name="csY266" fmla="*/ 147694 h 173395"/>
                <a:gd name="csX267" fmla="*/ 262399 w 413568"/>
                <a:gd name="csY267" fmla="*/ 148479 h 173395"/>
                <a:gd name="csX268" fmla="*/ 260291 w 413568"/>
                <a:gd name="csY268" fmla="*/ 149064 h 173395"/>
                <a:gd name="csX269" fmla="*/ 256035 w 413568"/>
                <a:gd name="csY269" fmla="*/ 150818 h 173395"/>
                <a:gd name="csX270" fmla="*/ 254150 w 413568"/>
                <a:gd name="csY270" fmla="*/ 151756 h 173395"/>
                <a:gd name="csX271" fmla="*/ 251787 w 413568"/>
                <a:gd name="csY271" fmla="*/ 151671 h 173395"/>
                <a:gd name="csX272" fmla="*/ 248771 w 413568"/>
                <a:gd name="csY272" fmla="*/ 151425 h 173395"/>
                <a:gd name="csX273" fmla="*/ 246154 w 413568"/>
                <a:gd name="csY273" fmla="*/ 151510 h 173395"/>
                <a:gd name="csX274" fmla="*/ 244407 w 413568"/>
                <a:gd name="csY274" fmla="*/ 150179 h 173395"/>
                <a:gd name="csX275" fmla="*/ 243461 w 413568"/>
                <a:gd name="csY275" fmla="*/ 148679 h 173395"/>
                <a:gd name="csX276" fmla="*/ 239898 w 413568"/>
                <a:gd name="csY276" fmla="*/ 147756 h 173395"/>
                <a:gd name="csX277" fmla="*/ 237351 w 413568"/>
                <a:gd name="csY277" fmla="*/ 147487 h 173395"/>
                <a:gd name="csX278" fmla="*/ 236696 w 413568"/>
                <a:gd name="csY278" fmla="*/ 148156 h 173395"/>
                <a:gd name="csX279" fmla="*/ 236019 w 413568"/>
                <a:gd name="csY279" fmla="*/ 150202 h 173395"/>
                <a:gd name="csX280" fmla="*/ 234934 w 413568"/>
                <a:gd name="csY280" fmla="*/ 155426 h 173395"/>
                <a:gd name="csX281" fmla="*/ 234734 w 413568"/>
                <a:gd name="csY281" fmla="*/ 156733 h 173395"/>
                <a:gd name="csX282" fmla="*/ 236981 w 413568"/>
                <a:gd name="csY282" fmla="*/ 161911 h 173395"/>
                <a:gd name="csX283" fmla="*/ 236881 w 413568"/>
                <a:gd name="csY283" fmla="*/ 162695 h 173395"/>
                <a:gd name="csX284" fmla="*/ 235280 w 413568"/>
                <a:gd name="csY284" fmla="*/ 162965 h 173395"/>
                <a:gd name="csX285" fmla="*/ 233442 w 413568"/>
                <a:gd name="csY285" fmla="*/ 163057 h 173395"/>
                <a:gd name="csX286" fmla="*/ 232241 w 413568"/>
                <a:gd name="csY286" fmla="*/ 163518 h 173395"/>
                <a:gd name="csX287" fmla="*/ 231248 w 413568"/>
                <a:gd name="csY287" fmla="*/ 164372 h 173395"/>
                <a:gd name="csX288" fmla="*/ 230648 w 413568"/>
                <a:gd name="csY288" fmla="*/ 168834 h 173395"/>
                <a:gd name="csX289" fmla="*/ 228516 w 413568"/>
                <a:gd name="csY289" fmla="*/ 169650 h 173395"/>
                <a:gd name="csX290" fmla="*/ 227500 w 413568"/>
                <a:gd name="csY290" fmla="*/ 170580 h 173395"/>
                <a:gd name="csX291" fmla="*/ 226454 w 413568"/>
                <a:gd name="csY291" fmla="*/ 173334 h 173395"/>
                <a:gd name="csX292" fmla="*/ 225884 w 413568"/>
                <a:gd name="csY292" fmla="*/ 173396 h 173395"/>
                <a:gd name="csX293" fmla="*/ 222437 w 413568"/>
                <a:gd name="csY293" fmla="*/ 171311 h 173395"/>
                <a:gd name="csX294" fmla="*/ 220821 w 413568"/>
                <a:gd name="csY294" fmla="*/ 171142 h 173395"/>
                <a:gd name="csX295" fmla="*/ 222214 w 413568"/>
                <a:gd name="csY295" fmla="*/ 168980 h 173395"/>
                <a:gd name="csX296" fmla="*/ 220705 w 413568"/>
                <a:gd name="csY296" fmla="*/ 164696 h 173395"/>
                <a:gd name="csX297" fmla="*/ 219059 w 413568"/>
                <a:gd name="csY297" fmla="*/ 160680 h 173395"/>
                <a:gd name="csX298" fmla="*/ 220613 w 413568"/>
                <a:gd name="csY298" fmla="*/ 158110 h 173395"/>
                <a:gd name="csX299" fmla="*/ 223830 w 413568"/>
                <a:gd name="csY299" fmla="*/ 155003 h 173395"/>
                <a:gd name="csX300" fmla="*/ 227208 w 413568"/>
                <a:gd name="csY300" fmla="*/ 151356 h 173395"/>
                <a:gd name="csX301" fmla="*/ 227208 w 413568"/>
                <a:gd name="csY301" fmla="*/ 149102 h 173395"/>
                <a:gd name="csX302" fmla="*/ 227031 w 413568"/>
                <a:gd name="csY302" fmla="*/ 147379 h 173395"/>
                <a:gd name="csX303" fmla="*/ 226061 w 413568"/>
                <a:gd name="csY303" fmla="*/ 146187 h 173395"/>
                <a:gd name="csX304" fmla="*/ 224199 w 413568"/>
                <a:gd name="csY304" fmla="*/ 144602 h 173395"/>
                <a:gd name="csX305" fmla="*/ 221082 w 413568"/>
                <a:gd name="csY305" fmla="*/ 146294 h 173395"/>
                <a:gd name="csX306" fmla="*/ 218858 w 413568"/>
                <a:gd name="csY306" fmla="*/ 148164 h 173395"/>
                <a:gd name="csX307" fmla="*/ 217404 w 413568"/>
                <a:gd name="csY307" fmla="*/ 148541 h 173395"/>
                <a:gd name="csX308" fmla="*/ 215827 w 413568"/>
                <a:gd name="csY308" fmla="*/ 149602 h 173395"/>
                <a:gd name="csX309" fmla="*/ 215057 w 413568"/>
                <a:gd name="csY309" fmla="*/ 151525 h 173395"/>
                <a:gd name="csX310" fmla="*/ 213148 w 413568"/>
                <a:gd name="csY310" fmla="*/ 153018 h 173395"/>
                <a:gd name="csX311" fmla="*/ 210032 w 413568"/>
                <a:gd name="csY311" fmla="*/ 153602 h 173395"/>
                <a:gd name="csX312" fmla="*/ 205345 w 413568"/>
                <a:gd name="csY312" fmla="*/ 152002 h 173395"/>
                <a:gd name="csX313" fmla="*/ 200312 w 413568"/>
                <a:gd name="csY313" fmla="*/ 149571 h 173395"/>
                <a:gd name="csX314" fmla="*/ 197465 w 413568"/>
                <a:gd name="csY314" fmla="*/ 147594 h 173395"/>
                <a:gd name="csX315" fmla="*/ 195141 w 413568"/>
                <a:gd name="csY315" fmla="*/ 147117 h 173395"/>
                <a:gd name="csX316" fmla="*/ 192932 w 413568"/>
                <a:gd name="csY316" fmla="*/ 147987 h 173395"/>
                <a:gd name="csX317" fmla="*/ 186414 w 413568"/>
                <a:gd name="csY317" fmla="*/ 152818 h 173395"/>
                <a:gd name="csX318" fmla="*/ 180450 w 413568"/>
                <a:gd name="csY318" fmla="*/ 159864 h 173395"/>
                <a:gd name="csX319" fmla="*/ 178973 w 413568"/>
                <a:gd name="csY319" fmla="*/ 161080 h 173395"/>
                <a:gd name="csX320" fmla="*/ 173355 w 413568"/>
                <a:gd name="csY320" fmla="*/ 164103 h 173395"/>
                <a:gd name="csX321" fmla="*/ 169646 w 413568"/>
                <a:gd name="csY321" fmla="*/ 165111 h 173395"/>
                <a:gd name="csX322" fmla="*/ 167899 w 413568"/>
                <a:gd name="csY322" fmla="*/ 164880 h 173395"/>
                <a:gd name="csX323" fmla="*/ 160504 w 413568"/>
                <a:gd name="csY323" fmla="*/ 166203 h 173395"/>
                <a:gd name="csX324" fmla="*/ 156833 w 413568"/>
                <a:gd name="csY324" fmla="*/ 166396 h 173395"/>
                <a:gd name="csX325" fmla="*/ 153924 w 413568"/>
                <a:gd name="csY325" fmla="*/ 167988 h 173395"/>
                <a:gd name="csX326" fmla="*/ 148283 w 413568"/>
                <a:gd name="csY326" fmla="*/ 166265 h 173395"/>
                <a:gd name="csX327" fmla="*/ 144913 w 413568"/>
                <a:gd name="csY327" fmla="*/ 164057 h 173395"/>
                <a:gd name="csX328" fmla="*/ 142881 w 413568"/>
                <a:gd name="csY328" fmla="*/ 161811 h 173395"/>
                <a:gd name="csX329" fmla="*/ 139572 w 413568"/>
                <a:gd name="csY329" fmla="*/ 156972 h 173395"/>
                <a:gd name="csX330" fmla="*/ 137225 w 413568"/>
                <a:gd name="csY330" fmla="*/ 154672 h 173395"/>
                <a:gd name="csX331" fmla="*/ 131954 w 413568"/>
                <a:gd name="csY331" fmla="*/ 152595 h 173395"/>
                <a:gd name="csX332" fmla="*/ 122765 w 413568"/>
                <a:gd name="csY332" fmla="*/ 147548 h 173395"/>
                <a:gd name="csX333" fmla="*/ 120349 w 413568"/>
                <a:gd name="csY333" fmla="*/ 146994 h 173395"/>
                <a:gd name="csX334" fmla="*/ 114077 w 413568"/>
                <a:gd name="csY334" fmla="*/ 146271 h 173395"/>
                <a:gd name="csX335" fmla="*/ 107467 w 413568"/>
                <a:gd name="csY335" fmla="*/ 145810 h 173395"/>
                <a:gd name="csX336" fmla="*/ 106128 w 413568"/>
                <a:gd name="csY336" fmla="*/ 147648 h 173395"/>
                <a:gd name="csX337" fmla="*/ 105620 w 413568"/>
                <a:gd name="csY337" fmla="*/ 154918 h 173395"/>
                <a:gd name="csX338" fmla="*/ 104489 w 413568"/>
                <a:gd name="csY338" fmla="*/ 156910 h 173395"/>
                <a:gd name="csX339" fmla="*/ 104004 w 413568"/>
                <a:gd name="csY339" fmla="*/ 160672 h 173395"/>
                <a:gd name="csX340" fmla="*/ 103196 w 413568"/>
                <a:gd name="csY340" fmla="*/ 161749 h 173395"/>
                <a:gd name="csX341" fmla="*/ 101926 w 413568"/>
                <a:gd name="csY341" fmla="*/ 162457 h 173395"/>
                <a:gd name="csX342" fmla="*/ 99941 w 413568"/>
                <a:gd name="csY342" fmla="*/ 161272 h 173395"/>
                <a:gd name="csX343" fmla="*/ 98563 w 413568"/>
                <a:gd name="csY343" fmla="*/ 160749 h 173395"/>
                <a:gd name="csX344" fmla="*/ 95354 w 413568"/>
                <a:gd name="csY344" fmla="*/ 162295 h 173395"/>
                <a:gd name="csX345" fmla="*/ 89005 w 413568"/>
                <a:gd name="csY345" fmla="*/ 164457 h 173395"/>
                <a:gd name="csX346" fmla="*/ 86843 w 413568"/>
                <a:gd name="csY346" fmla="*/ 164765 h 173395"/>
                <a:gd name="csX347" fmla="*/ 79486 w 413568"/>
                <a:gd name="csY347" fmla="*/ 162042 h 173395"/>
                <a:gd name="csX348" fmla="*/ 76793 w 413568"/>
                <a:gd name="csY348" fmla="*/ 160288 h 173395"/>
                <a:gd name="csX349" fmla="*/ 75054 w 413568"/>
                <a:gd name="csY349" fmla="*/ 158349 h 173395"/>
                <a:gd name="csX350" fmla="*/ 74469 w 413568"/>
                <a:gd name="csY350" fmla="*/ 155064 h 173395"/>
                <a:gd name="csX351" fmla="*/ 73376 w 413568"/>
                <a:gd name="csY351" fmla="*/ 153195 h 173395"/>
                <a:gd name="csX352" fmla="*/ 73214 w 413568"/>
                <a:gd name="csY352" fmla="*/ 151910 h 173395"/>
                <a:gd name="csX353" fmla="*/ 72784 w 413568"/>
                <a:gd name="csY353" fmla="*/ 150433 h 173395"/>
                <a:gd name="csX354" fmla="*/ 71298 w 413568"/>
                <a:gd name="csY354" fmla="*/ 149848 h 173395"/>
                <a:gd name="csX355" fmla="*/ 69705 w 413568"/>
                <a:gd name="csY355" fmla="*/ 150972 h 173395"/>
                <a:gd name="csX356" fmla="*/ 67997 w 413568"/>
                <a:gd name="csY356" fmla="*/ 150925 h 173395"/>
                <a:gd name="csX357" fmla="*/ 65857 w 413568"/>
                <a:gd name="csY357" fmla="*/ 150241 h 173395"/>
                <a:gd name="csX358" fmla="*/ 60802 w 413568"/>
                <a:gd name="csY358" fmla="*/ 147479 h 173395"/>
                <a:gd name="csX359" fmla="*/ 56923 w 413568"/>
                <a:gd name="csY359" fmla="*/ 147256 h 173395"/>
                <a:gd name="csX360" fmla="*/ 54584 w 413568"/>
                <a:gd name="csY360" fmla="*/ 150625 h 173395"/>
                <a:gd name="csX361" fmla="*/ 52768 w 413568"/>
                <a:gd name="csY361" fmla="*/ 151695 h 173395"/>
                <a:gd name="csX362" fmla="*/ 50782 w 413568"/>
                <a:gd name="csY362" fmla="*/ 152018 h 173395"/>
                <a:gd name="csX363" fmla="*/ 50667 w 413568"/>
                <a:gd name="csY363" fmla="*/ 151064 h 173395"/>
                <a:gd name="csX364" fmla="*/ 52175 w 413568"/>
                <a:gd name="csY364" fmla="*/ 148879 h 173395"/>
                <a:gd name="csX365" fmla="*/ 46119 w 413568"/>
                <a:gd name="csY365" fmla="*/ 149279 h 173395"/>
                <a:gd name="csX366" fmla="*/ 42925 w 413568"/>
                <a:gd name="csY366" fmla="*/ 150941 h 173395"/>
                <a:gd name="csX367" fmla="*/ 40432 w 413568"/>
                <a:gd name="csY367" fmla="*/ 150679 h 173395"/>
                <a:gd name="csX368" fmla="*/ 38562 w 413568"/>
                <a:gd name="csY368" fmla="*/ 149933 h 173395"/>
                <a:gd name="csX369" fmla="*/ 38839 w 413568"/>
                <a:gd name="csY369" fmla="*/ 149017 h 173395"/>
                <a:gd name="csX370" fmla="*/ 40732 w 413568"/>
                <a:gd name="csY370" fmla="*/ 148679 h 173395"/>
                <a:gd name="csX371" fmla="*/ 42379 w 413568"/>
                <a:gd name="csY371" fmla="*/ 147933 h 173395"/>
                <a:gd name="csX372" fmla="*/ 48935 w 413568"/>
                <a:gd name="csY372" fmla="*/ 147325 h 173395"/>
                <a:gd name="csX373" fmla="*/ 50467 w 413568"/>
                <a:gd name="csY373" fmla="*/ 146717 h 173395"/>
                <a:gd name="csX374" fmla="*/ 52144 w 413568"/>
                <a:gd name="csY374" fmla="*/ 144340 h 173395"/>
                <a:gd name="csX375" fmla="*/ 55192 w 413568"/>
                <a:gd name="csY375" fmla="*/ 142294 h 173395"/>
                <a:gd name="csX376" fmla="*/ 55584 w 413568"/>
                <a:gd name="csY376" fmla="*/ 141417 h 173395"/>
                <a:gd name="csX377" fmla="*/ 53237 w 413568"/>
                <a:gd name="csY377" fmla="*/ 141409 h 173395"/>
                <a:gd name="csX378" fmla="*/ 43187 w 413568"/>
                <a:gd name="csY378" fmla="*/ 142002 h 173395"/>
                <a:gd name="csX379" fmla="*/ 36292 w 413568"/>
                <a:gd name="csY379" fmla="*/ 141679 h 173395"/>
                <a:gd name="csX380" fmla="*/ 35476 w 413568"/>
                <a:gd name="csY380" fmla="*/ 142694 h 173395"/>
                <a:gd name="csX381" fmla="*/ 34437 w 413568"/>
                <a:gd name="csY381" fmla="*/ 142840 h 173395"/>
                <a:gd name="csX382" fmla="*/ 34152 w 413568"/>
                <a:gd name="csY382" fmla="*/ 140078 h 173395"/>
                <a:gd name="csX383" fmla="*/ 35245 w 413568"/>
                <a:gd name="csY383" fmla="*/ 138794 h 173395"/>
                <a:gd name="csX384" fmla="*/ 36707 w 413568"/>
                <a:gd name="csY384" fmla="*/ 138917 h 173395"/>
                <a:gd name="csX385" fmla="*/ 40317 w 413568"/>
                <a:gd name="csY385" fmla="*/ 137801 h 173395"/>
                <a:gd name="csX386" fmla="*/ 39993 w 413568"/>
                <a:gd name="csY386" fmla="*/ 135501 h 173395"/>
                <a:gd name="csX387" fmla="*/ 37415 w 413568"/>
                <a:gd name="csY387" fmla="*/ 133947 h 173395"/>
                <a:gd name="csX388" fmla="*/ 36892 w 413568"/>
                <a:gd name="csY388" fmla="*/ 133024 h 173395"/>
                <a:gd name="csX389" fmla="*/ 35014 w 413568"/>
                <a:gd name="csY389" fmla="*/ 132809 h 173395"/>
                <a:gd name="csX390" fmla="*/ 33498 w 413568"/>
                <a:gd name="csY390" fmla="*/ 131709 h 173395"/>
                <a:gd name="csX391" fmla="*/ 33167 w 413568"/>
                <a:gd name="csY391" fmla="*/ 128939 h 173395"/>
                <a:gd name="csX392" fmla="*/ 31959 w 413568"/>
                <a:gd name="csY392" fmla="*/ 125893 h 173395"/>
                <a:gd name="csX393" fmla="*/ 30236 w 413568"/>
                <a:gd name="csY393" fmla="*/ 124424 h 173395"/>
                <a:gd name="csX394" fmla="*/ 30451 w 413568"/>
                <a:gd name="csY394" fmla="*/ 123616 h 173395"/>
                <a:gd name="csX395" fmla="*/ 33614 w 413568"/>
                <a:gd name="csY395" fmla="*/ 122585 h 173395"/>
                <a:gd name="csX396" fmla="*/ 34268 w 413568"/>
                <a:gd name="csY396" fmla="*/ 118315 h 173395"/>
                <a:gd name="csX397" fmla="*/ 33783 w 413568"/>
                <a:gd name="csY397" fmla="*/ 115692 h 173395"/>
                <a:gd name="csX398" fmla="*/ 32190 w 413568"/>
                <a:gd name="csY398" fmla="*/ 115469 h 173395"/>
                <a:gd name="csX399" fmla="*/ 27550 w 413568"/>
                <a:gd name="csY399" fmla="*/ 113392 h 173395"/>
                <a:gd name="csX400" fmla="*/ 26141 w 413568"/>
                <a:gd name="csY400" fmla="*/ 113615 h 173395"/>
                <a:gd name="csX401" fmla="*/ 24603 w 413568"/>
                <a:gd name="csY401" fmla="*/ 111330 h 173395"/>
                <a:gd name="csX402" fmla="*/ 21909 w 413568"/>
                <a:gd name="csY402" fmla="*/ 109692 h 173395"/>
                <a:gd name="csX403" fmla="*/ 20578 w 413568"/>
                <a:gd name="csY403" fmla="*/ 110292 h 173395"/>
                <a:gd name="csX404" fmla="*/ 19739 w 413568"/>
                <a:gd name="csY404" fmla="*/ 111038 h 173395"/>
                <a:gd name="csX405" fmla="*/ 18492 w 413568"/>
                <a:gd name="csY405" fmla="*/ 110684 h 173395"/>
                <a:gd name="csX406" fmla="*/ 16407 w 413568"/>
                <a:gd name="csY406" fmla="*/ 109261 h 173395"/>
                <a:gd name="csX407" fmla="*/ 14352 w 413568"/>
                <a:gd name="csY407" fmla="*/ 108492 h 173395"/>
                <a:gd name="csX408" fmla="*/ 13444 w 413568"/>
                <a:gd name="csY408" fmla="*/ 107538 h 173395"/>
                <a:gd name="csX409" fmla="*/ 14583 w 413568"/>
                <a:gd name="csY409" fmla="*/ 104991 h 173395"/>
                <a:gd name="csX410" fmla="*/ 16153 w 413568"/>
                <a:gd name="csY410" fmla="*/ 105053 h 173395"/>
                <a:gd name="csX411" fmla="*/ 16437 w 413568"/>
                <a:gd name="csY411" fmla="*/ 103061 h 173395"/>
                <a:gd name="csX412" fmla="*/ 15198 w 413568"/>
                <a:gd name="csY412" fmla="*/ 99730 h 173395"/>
                <a:gd name="csX413" fmla="*/ 15321 w 413568"/>
                <a:gd name="csY413" fmla="*/ 98014 h 173395"/>
                <a:gd name="csX414" fmla="*/ 16691 w 413568"/>
                <a:gd name="csY414" fmla="*/ 97545 h 173395"/>
                <a:gd name="csX415" fmla="*/ 18254 w 413568"/>
                <a:gd name="csY415" fmla="*/ 97868 h 173395"/>
                <a:gd name="csX416" fmla="*/ 19831 w 413568"/>
                <a:gd name="csY416" fmla="*/ 99860 h 173395"/>
                <a:gd name="csX417" fmla="*/ 20347 w 413568"/>
                <a:gd name="csY417" fmla="*/ 101784 h 173395"/>
                <a:gd name="csX418" fmla="*/ 20016 w 413568"/>
                <a:gd name="csY418" fmla="*/ 103661 h 173395"/>
                <a:gd name="csX419" fmla="*/ 21016 w 413568"/>
                <a:gd name="csY419" fmla="*/ 105476 h 173395"/>
                <a:gd name="csX420" fmla="*/ 21732 w 413568"/>
                <a:gd name="csY420" fmla="*/ 105938 h 173395"/>
                <a:gd name="csX421" fmla="*/ 22209 w 413568"/>
                <a:gd name="csY421" fmla="*/ 104022 h 173395"/>
                <a:gd name="csX422" fmla="*/ 22879 w 413568"/>
                <a:gd name="csY422" fmla="*/ 103661 h 173395"/>
                <a:gd name="csX423" fmla="*/ 23802 w 413568"/>
                <a:gd name="csY423" fmla="*/ 104491 h 173395"/>
                <a:gd name="csX424" fmla="*/ 25780 w 413568"/>
                <a:gd name="csY424" fmla="*/ 104907 h 173395"/>
                <a:gd name="csX425" fmla="*/ 30905 w 413568"/>
                <a:gd name="csY425" fmla="*/ 103738 h 173395"/>
                <a:gd name="csX426" fmla="*/ 31890 w 413568"/>
                <a:gd name="csY426" fmla="*/ 102745 h 173395"/>
                <a:gd name="csX427" fmla="*/ 28135 w 413568"/>
                <a:gd name="csY427" fmla="*/ 102860 h 173395"/>
                <a:gd name="csX428" fmla="*/ 26765 w 413568"/>
                <a:gd name="csY428" fmla="*/ 101930 h 173395"/>
                <a:gd name="csX429" fmla="*/ 25272 w 413568"/>
                <a:gd name="csY429" fmla="*/ 99845 h 173395"/>
                <a:gd name="csX430" fmla="*/ 24356 w 413568"/>
                <a:gd name="csY430" fmla="*/ 97952 h 173395"/>
                <a:gd name="csX431" fmla="*/ 24194 w 413568"/>
                <a:gd name="csY431" fmla="*/ 97022 h 173395"/>
                <a:gd name="csX432" fmla="*/ 23679 w 413568"/>
                <a:gd name="csY432" fmla="*/ 95660 h 173395"/>
                <a:gd name="csX433" fmla="*/ 24248 w 413568"/>
                <a:gd name="csY433" fmla="*/ 94929 h 173395"/>
                <a:gd name="csX434" fmla="*/ 26819 w 413568"/>
                <a:gd name="csY434" fmla="*/ 93837 h 173395"/>
                <a:gd name="csX435" fmla="*/ 29074 w 413568"/>
                <a:gd name="csY435" fmla="*/ 90767 h 173395"/>
                <a:gd name="csX436" fmla="*/ 28127 w 413568"/>
                <a:gd name="csY436" fmla="*/ 89883 h 173395"/>
                <a:gd name="csX437" fmla="*/ 27050 w 413568"/>
                <a:gd name="csY437" fmla="*/ 89460 h 173395"/>
                <a:gd name="csX438" fmla="*/ 25880 w 413568"/>
                <a:gd name="csY438" fmla="*/ 89775 h 173395"/>
                <a:gd name="csX439" fmla="*/ 24772 w 413568"/>
                <a:gd name="csY439" fmla="*/ 88721 h 173395"/>
                <a:gd name="csX440" fmla="*/ 24626 w 413568"/>
                <a:gd name="csY440" fmla="*/ 87260 h 173395"/>
                <a:gd name="csX441" fmla="*/ 25510 w 413568"/>
                <a:gd name="csY441" fmla="*/ 86075 h 173395"/>
                <a:gd name="csX442" fmla="*/ 25603 w 413568"/>
                <a:gd name="csY442" fmla="*/ 84444 h 173395"/>
                <a:gd name="csX443" fmla="*/ 22702 w 413568"/>
                <a:gd name="csY443" fmla="*/ 80421 h 173395"/>
                <a:gd name="csX444" fmla="*/ 21893 w 413568"/>
                <a:gd name="csY444" fmla="*/ 79544 h 173395"/>
                <a:gd name="csX445" fmla="*/ 22525 w 413568"/>
                <a:gd name="csY445" fmla="*/ 78228 h 173395"/>
                <a:gd name="csX446" fmla="*/ 24741 w 413568"/>
                <a:gd name="csY446" fmla="*/ 76020 h 173395"/>
                <a:gd name="csX447" fmla="*/ 26850 w 413568"/>
                <a:gd name="csY447" fmla="*/ 73282 h 173395"/>
                <a:gd name="csX448" fmla="*/ 26595 w 413568"/>
                <a:gd name="csY448" fmla="*/ 72382 h 173395"/>
                <a:gd name="csX449" fmla="*/ 25033 w 413568"/>
                <a:gd name="csY449" fmla="*/ 72012 h 173395"/>
                <a:gd name="csX450" fmla="*/ 17630 w 413568"/>
                <a:gd name="csY450" fmla="*/ 73189 h 173395"/>
                <a:gd name="csX451" fmla="*/ 14752 w 413568"/>
                <a:gd name="csY451" fmla="*/ 74205 h 173395"/>
                <a:gd name="csX452" fmla="*/ 9619 w 413568"/>
                <a:gd name="csY452" fmla="*/ 74674 h 173395"/>
                <a:gd name="csX453" fmla="*/ 9250 w 413568"/>
                <a:gd name="csY453" fmla="*/ 73182 h 173395"/>
                <a:gd name="csX454" fmla="*/ 9365 w 413568"/>
                <a:gd name="csY454" fmla="*/ 71843 h 173395"/>
                <a:gd name="csX455" fmla="*/ 10520 w 413568"/>
                <a:gd name="csY455" fmla="*/ 69397 h 173395"/>
                <a:gd name="csX456" fmla="*/ 10412 w 413568"/>
                <a:gd name="csY456" fmla="*/ 63350 h 173395"/>
                <a:gd name="csX457" fmla="*/ 11097 w 413568"/>
                <a:gd name="csY457" fmla="*/ 60065 h 173395"/>
                <a:gd name="csX458" fmla="*/ 13952 w 413568"/>
                <a:gd name="csY458" fmla="*/ 59081 h 173395"/>
                <a:gd name="csX459" fmla="*/ 17453 w 413568"/>
                <a:gd name="csY459" fmla="*/ 54242 h 173395"/>
                <a:gd name="csX460" fmla="*/ 23125 w 413568"/>
                <a:gd name="csY460" fmla="*/ 48518 h 173395"/>
                <a:gd name="csX461" fmla="*/ 29050 w 413568"/>
                <a:gd name="csY461" fmla="*/ 48626 h 173395"/>
                <a:gd name="csX462" fmla="*/ 31421 w 413568"/>
                <a:gd name="csY462" fmla="*/ 47042 h 173395"/>
                <a:gd name="csX463" fmla="*/ 34937 w 413568"/>
                <a:gd name="csY463" fmla="*/ 46949 h 173395"/>
                <a:gd name="csX464" fmla="*/ 35576 w 413568"/>
                <a:gd name="csY464" fmla="*/ 48095 h 173395"/>
                <a:gd name="csX465" fmla="*/ 35976 w 413568"/>
                <a:gd name="csY465" fmla="*/ 49196 h 173395"/>
                <a:gd name="csX466" fmla="*/ 39062 w 413568"/>
                <a:gd name="csY466" fmla="*/ 50780 h 173395"/>
                <a:gd name="csX467" fmla="*/ 44510 w 413568"/>
                <a:gd name="csY467" fmla="*/ 50526 h 173395"/>
                <a:gd name="csX468" fmla="*/ 45834 w 413568"/>
                <a:gd name="csY468" fmla="*/ 49903 h 173395"/>
                <a:gd name="csX469" fmla="*/ 47119 w 413568"/>
                <a:gd name="csY469" fmla="*/ 49034 h 173395"/>
                <a:gd name="csX470" fmla="*/ 44595 w 413568"/>
                <a:gd name="csY470" fmla="*/ 46218 h 173395"/>
                <a:gd name="csX471" fmla="*/ 45395 w 413568"/>
                <a:gd name="csY471" fmla="*/ 45418 h 173395"/>
                <a:gd name="csX472" fmla="*/ 47681 w 413568"/>
                <a:gd name="csY472" fmla="*/ 45326 h 173395"/>
                <a:gd name="csX473" fmla="*/ 50159 w 413568"/>
                <a:gd name="csY473" fmla="*/ 45988 h 173395"/>
                <a:gd name="csX474" fmla="*/ 50275 w 413568"/>
                <a:gd name="csY474" fmla="*/ 46634 h 173395"/>
                <a:gd name="csX475" fmla="*/ 49620 w 413568"/>
                <a:gd name="csY475" fmla="*/ 47518 h 173395"/>
                <a:gd name="csX476" fmla="*/ 48851 w 413568"/>
                <a:gd name="csY476" fmla="*/ 49065 h 173395"/>
                <a:gd name="csX477" fmla="*/ 49582 w 413568"/>
                <a:gd name="csY477" fmla="*/ 49365 h 173395"/>
                <a:gd name="csX478" fmla="*/ 56631 w 413568"/>
                <a:gd name="csY478" fmla="*/ 48426 h 173395"/>
                <a:gd name="csX479" fmla="*/ 64003 w 413568"/>
                <a:gd name="csY479" fmla="*/ 49180 h 173395"/>
                <a:gd name="csX480" fmla="*/ 66350 w 413568"/>
                <a:gd name="csY480" fmla="*/ 48772 h 173395"/>
                <a:gd name="csX481" fmla="*/ 72145 w 413568"/>
                <a:gd name="csY481" fmla="*/ 48803 h 173395"/>
                <a:gd name="csX482" fmla="*/ 73184 w 413568"/>
                <a:gd name="csY482" fmla="*/ 47834 h 173395"/>
                <a:gd name="csX483" fmla="*/ 71429 w 413568"/>
                <a:gd name="csY483" fmla="*/ 46611 h 173395"/>
                <a:gd name="csX484" fmla="*/ 69713 w 413568"/>
                <a:gd name="csY484" fmla="*/ 46188 h 173395"/>
                <a:gd name="csX485" fmla="*/ 68559 w 413568"/>
                <a:gd name="csY485" fmla="*/ 45595 h 173395"/>
                <a:gd name="csX486" fmla="*/ 67404 w 413568"/>
                <a:gd name="csY486" fmla="*/ 44726 h 173395"/>
                <a:gd name="csX487" fmla="*/ 71083 w 413568"/>
                <a:gd name="csY487" fmla="*/ 41995 h 173395"/>
                <a:gd name="csX488" fmla="*/ 73161 w 413568"/>
                <a:gd name="csY488" fmla="*/ 41472 h 173395"/>
                <a:gd name="csX489" fmla="*/ 82957 w 413568"/>
                <a:gd name="csY489" fmla="*/ 39787 h 173395"/>
                <a:gd name="csX490" fmla="*/ 90244 w 413568"/>
                <a:gd name="csY490" fmla="*/ 38949 h 173395"/>
                <a:gd name="csX491" fmla="*/ 90337 w 413568"/>
                <a:gd name="csY491" fmla="*/ 38318 h 173395"/>
                <a:gd name="csX492" fmla="*/ 89282 w 413568"/>
                <a:gd name="csY492" fmla="*/ 38318 h 173395"/>
                <a:gd name="csX493" fmla="*/ 79871 w 413568"/>
                <a:gd name="csY493" fmla="*/ 36918 h 173395"/>
                <a:gd name="csX494" fmla="*/ 77601 w 413568"/>
                <a:gd name="csY494" fmla="*/ 35841 h 173395"/>
                <a:gd name="csX495" fmla="*/ 74453 w 413568"/>
                <a:gd name="csY495" fmla="*/ 33264 h 173395"/>
                <a:gd name="csX496" fmla="*/ 73769 w 413568"/>
                <a:gd name="csY496" fmla="*/ 32533 h 173395"/>
                <a:gd name="csX497" fmla="*/ 72976 w 413568"/>
                <a:gd name="csY497" fmla="*/ 31271 h 173395"/>
                <a:gd name="csX498" fmla="*/ 73453 w 413568"/>
                <a:gd name="csY498" fmla="*/ 28586 h 173395"/>
                <a:gd name="csX499" fmla="*/ 74038 w 413568"/>
                <a:gd name="csY499" fmla="*/ 26425 h 173395"/>
                <a:gd name="csX500" fmla="*/ 75200 w 413568"/>
                <a:gd name="csY500" fmla="*/ 25171 h 173395"/>
                <a:gd name="csX501" fmla="*/ 78963 w 413568"/>
                <a:gd name="csY501" fmla="*/ 24978 h 173395"/>
                <a:gd name="csX502" fmla="*/ 91861 w 413568"/>
                <a:gd name="csY502" fmla="*/ 27179 h 173395"/>
                <a:gd name="csX503" fmla="*/ 101049 w 413568"/>
                <a:gd name="csY503" fmla="*/ 25863 h 173395"/>
                <a:gd name="csX504" fmla="*/ 111091 w 413568"/>
                <a:gd name="csY504" fmla="*/ 29063 h 173395"/>
                <a:gd name="csX505" fmla="*/ 120703 w 413568"/>
                <a:gd name="csY505" fmla="*/ 28417 h 173395"/>
                <a:gd name="csX506" fmla="*/ 122681 w 413568"/>
                <a:gd name="csY506" fmla="*/ 26979 h 173395"/>
                <a:gd name="csX507" fmla="*/ 125090 w 413568"/>
                <a:gd name="csY507" fmla="*/ 22340 h 173395"/>
                <a:gd name="csX508" fmla="*/ 138664 w 413568"/>
                <a:gd name="csY508" fmla="*/ 14616 h 173395"/>
                <a:gd name="csX509" fmla="*/ 143412 w 413568"/>
                <a:gd name="csY509" fmla="*/ 10578 h 173395"/>
                <a:gd name="csX510" fmla="*/ 148507 w 413568"/>
                <a:gd name="csY510" fmla="*/ 8362 h 173395"/>
                <a:gd name="csX511" fmla="*/ 157241 w 413568"/>
                <a:gd name="csY511" fmla="*/ 5900 h 173395"/>
                <a:gd name="csX512" fmla="*/ 164544 w 413568"/>
                <a:gd name="csY512" fmla="*/ 2639 h 173395"/>
                <a:gd name="csX513" fmla="*/ 166630 w 413568"/>
                <a:gd name="csY513" fmla="*/ 2262 h 173395"/>
                <a:gd name="csX514" fmla="*/ 184159 w 413568"/>
                <a:gd name="csY514" fmla="*/ 3823 h 173395"/>
                <a:gd name="csX515" fmla="*/ 196203 w 413568"/>
                <a:gd name="csY515" fmla="*/ 4023 h 173395"/>
                <a:gd name="csX516" fmla="*/ 201728 w 413568"/>
                <a:gd name="csY516" fmla="*/ 938 h 173395"/>
                <a:gd name="csX517" fmla="*/ 204937 w 413568"/>
                <a:gd name="csY517" fmla="*/ 1977 h 173395"/>
                <a:gd name="csX518" fmla="*/ 204637 w 413568"/>
                <a:gd name="csY518" fmla="*/ 3077 h 173395"/>
                <a:gd name="csX519" fmla="*/ 204052 w 413568"/>
                <a:gd name="csY519" fmla="*/ 4023 h 173395"/>
                <a:gd name="csX520" fmla="*/ 204229 w 413568"/>
                <a:gd name="csY520" fmla="*/ 5923 h 173395"/>
                <a:gd name="csX521" fmla="*/ 206107 w 413568"/>
                <a:gd name="csY521" fmla="*/ 8716 h 173395"/>
                <a:gd name="csX522" fmla="*/ 208023 w 413568"/>
                <a:gd name="csY522" fmla="*/ 10616 h 173395"/>
                <a:gd name="csX523" fmla="*/ 213641 w 413568"/>
                <a:gd name="csY523" fmla="*/ 13339 h 173395"/>
                <a:gd name="csX524" fmla="*/ 221452 w 413568"/>
                <a:gd name="csY524" fmla="*/ 11047 h 173395"/>
                <a:gd name="csX525" fmla="*/ 222714 w 413568"/>
                <a:gd name="csY525" fmla="*/ 11301 h 173395"/>
                <a:gd name="csX526" fmla="*/ 224307 w 413568"/>
                <a:gd name="csY526" fmla="*/ 11939 h 173395"/>
                <a:gd name="csX527" fmla="*/ 227062 w 413568"/>
                <a:gd name="csY527" fmla="*/ 19301 h 173395"/>
                <a:gd name="csX528" fmla="*/ 229201 w 413568"/>
                <a:gd name="csY528" fmla="*/ 21894 h 173395"/>
                <a:gd name="csX529" fmla="*/ 231941 w 413568"/>
                <a:gd name="csY529" fmla="*/ 23655 h 173395"/>
                <a:gd name="csX530" fmla="*/ 234195 w 413568"/>
                <a:gd name="csY530" fmla="*/ 24002 h 173395"/>
                <a:gd name="csX531" fmla="*/ 235866 w 413568"/>
                <a:gd name="csY531" fmla="*/ 22163 h 173395"/>
                <a:gd name="csX532" fmla="*/ 237158 w 413568"/>
                <a:gd name="csY532" fmla="*/ 21424 h 173395"/>
                <a:gd name="csX533" fmla="*/ 239982 w 413568"/>
                <a:gd name="csY533" fmla="*/ 21109 h 173395"/>
                <a:gd name="csX534" fmla="*/ 244608 w 413568"/>
                <a:gd name="csY534" fmla="*/ 23632 h 173395"/>
                <a:gd name="csX535" fmla="*/ 246208 w 413568"/>
                <a:gd name="csY535" fmla="*/ 26232 h 173395"/>
                <a:gd name="csX536" fmla="*/ 254080 w 413568"/>
                <a:gd name="csY536" fmla="*/ 28240 h 173395"/>
                <a:gd name="csX537" fmla="*/ 261307 w 413568"/>
                <a:gd name="csY537" fmla="*/ 29248 h 173395"/>
                <a:gd name="csX538" fmla="*/ 264423 w 413568"/>
                <a:gd name="csY538" fmla="*/ 31448 h 173395"/>
                <a:gd name="csX539" fmla="*/ 274596 w 413568"/>
                <a:gd name="csY539" fmla="*/ 33648 h 173395"/>
                <a:gd name="csX540" fmla="*/ 278398 w 413568"/>
                <a:gd name="csY540" fmla="*/ 33310 h 173395"/>
                <a:gd name="csX541" fmla="*/ 284770 w 413568"/>
                <a:gd name="csY541" fmla="*/ 31002 h 173395"/>
                <a:gd name="csX542" fmla="*/ 297175 w 413568"/>
                <a:gd name="csY542" fmla="*/ 28471 h 173395"/>
                <a:gd name="csX543" fmla="*/ 305417 w 413568"/>
                <a:gd name="csY543" fmla="*/ 32002 h 173395"/>
                <a:gd name="csX544" fmla="*/ 307648 w 413568"/>
                <a:gd name="csY544" fmla="*/ 32463 h 173395"/>
                <a:gd name="csX545" fmla="*/ 309572 w 413568"/>
                <a:gd name="csY545" fmla="*/ 32156 h 173395"/>
                <a:gd name="csX546" fmla="*/ 312343 w 413568"/>
                <a:gd name="csY546" fmla="*/ 33125 h 173395"/>
                <a:gd name="csX547" fmla="*/ 315298 w 413568"/>
                <a:gd name="csY547" fmla="*/ 32602 h 173395"/>
                <a:gd name="csX548" fmla="*/ 324417 w 413568"/>
                <a:gd name="csY548" fmla="*/ 28433 h 173395"/>
                <a:gd name="csX549" fmla="*/ 327272 w 413568"/>
                <a:gd name="csY549" fmla="*/ 26063 h 173395"/>
                <a:gd name="csX550" fmla="*/ 330296 w 413568"/>
                <a:gd name="csY550" fmla="*/ 25455 h 173395"/>
                <a:gd name="csX551" fmla="*/ 332974 w 413568"/>
                <a:gd name="csY551" fmla="*/ 24032 h 173395"/>
                <a:gd name="csX552" fmla="*/ 340116 w 413568"/>
                <a:gd name="csY552" fmla="*/ 19378 h 173395"/>
                <a:gd name="csX553" fmla="*/ 342124 w 413568"/>
                <a:gd name="csY553" fmla="*/ 16632 h 173395"/>
                <a:gd name="csX554" fmla="*/ 6502 w 413568"/>
                <a:gd name="csY554" fmla="*/ 55888 h 173395"/>
                <a:gd name="csX555" fmla="*/ 1539 w 413568"/>
                <a:gd name="csY555" fmla="*/ 56758 h 173395"/>
                <a:gd name="csX556" fmla="*/ 0 w 413568"/>
                <a:gd name="csY556" fmla="*/ 55904 h 173395"/>
                <a:gd name="csX557" fmla="*/ 1555 w 413568"/>
                <a:gd name="csY557" fmla="*/ 54204 h 173395"/>
                <a:gd name="csX558" fmla="*/ 4448 w 413568"/>
                <a:gd name="csY558" fmla="*/ 53150 h 173395"/>
                <a:gd name="csX559" fmla="*/ 5387 w 413568"/>
                <a:gd name="csY559" fmla="*/ 53026 h 173395"/>
                <a:gd name="csX560" fmla="*/ 6656 w 413568"/>
                <a:gd name="csY560" fmla="*/ 54719 h 173395"/>
                <a:gd name="csX561" fmla="*/ 6502 w 413568"/>
                <a:gd name="csY561" fmla="*/ 55888 h 1733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</a:cxnLst>
              <a:rect l="l" t="t" r="r" b="b"/>
              <a:pathLst>
                <a:path w="413568" h="173395">
                  <a:moveTo>
                    <a:pt x="50659" y="3615"/>
                  </a:moveTo>
                  <a:lnTo>
                    <a:pt x="50074" y="6916"/>
                  </a:lnTo>
                  <a:lnTo>
                    <a:pt x="51437" y="10547"/>
                  </a:lnTo>
                  <a:lnTo>
                    <a:pt x="54622" y="15570"/>
                  </a:lnTo>
                  <a:lnTo>
                    <a:pt x="57831" y="18101"/>
                  </a:lnTo>
                  <a:lnTo>
                    <a:pt x="70798" y="24348"/>
                  </a:lnTo>
                  <a:lnTo>
                    <a:pt x="73184" y="24878"/>
                  </a:lnTo>
                  <a:lnTo>
                    <a:pt x="72645" y="27432"/>
                  </a:lnTo>
                  <a:lnTo>
                    <a:pt x="71860" y="29694"/>
                  </a:lnTo>
                  <a:lnTo>
                    <a:pt x="71006" y="31202"/>
                  </a:lnTo>
                  <a:lnTo>
                    <a:pt x="67204" y="32171"/>
                  </a:lnTo>
                  <a:lnTo>
                    <a:pt x="56723" y="29394"/>
                  </a:lnTo>
                  <a:lnTo>
                    <a:pt x="54068" y="29133"/>
                  </a:lnTo>
                  <a:lnTo>
                    <a:pt x="52198" y="29686"/>
                  </a:lnTo>
                  <a:lnTo>
                    <a:pt x="48735" y="31702"/>
                  </a:lnTo>
                  <a:lnTo>
                    <a:pt x="44895" y="31056"/>
                  </a:lnTo>
                  <a:lnTo>
                    <a:pt x="39539" y="32194"/>
                  </a:lnTo>
                  <a:lnTo>
                    <a:pt x="38046" y="35987"/>
                  </a:lnTo>
                  <a:lnTo>
                    <a:pt x="34329" y="40318"/>
                  </a:lnTo>
                  <a:lnTo>
                    <a:pt x="28212" y="43810"/>
                  </a:lnTo>
                  <a:lnTo>
                    <a:pt x="23841" y="45680"/>
                  </a:lnTo>
                  <a:lnTo>
                    <a:pt x="17269" y="52357"/>
                  </a:lnTo>
                  <a:lnTo>
                    <a:pt x="14290" y="56242"/>
                  </a:lnTo>
                  <a:lnTo>
                    <a:pt x="13036" y="56996"/>
                  </a:lnTo>
                  <a:lnTo>
                    <a:pt x="11543" y="57596"/>
                  </a:lnTo>
                  <a:lnTo>
                    <a:pt x="12043" y="55727"/>
                  </a:lnTo>
                  <a:lnTo>
                    <a:pt x="12782" y="54019"/>
                  </a:lnTo>
                  <a:lnTo>
                    <a:pt x="12613" y="52726"/>
                  </a:lnTo>
                  <a:lnTo>
                    <a:pt x="12644" y="50849"/>
                  </a:lnTo>
                  <a:lnTo>
                    <a:pt x="14829" y="48718"/>
                  </a:lnTo>
                  <a:lnTo>
                    <a:pt x="16822" y="47172"/>
                  </a:lnTo>
                  <a:lnTo>
                    <a:pt x="22709" y="44364"/>
                  </a:lnTo>
                  <a:lnTo>
                    <a:pt x="24264" y="42026"/>
                  </a:lnTo>
                  <a:lnTo>
                    <a:pt x="19646" y="42080"/>
                  </a:lnTo>
                  <a:lnTo>
                    <a:pt x="14952" y="42595"/>
                  </a:lnTo>
                  <a:lnTo>
                    <a:pt x="12005" y="42264"/>
                  </a:lnTo>
                  <a:lnTo>
                    <a:pt x="9435" y="42457"/>
                  </a:lnTo>
                  <a:lnTo>
                    <a:pt x="8626" y="40410"/>
                  </a:lnTo>
                  <a:lnTo>
                    <a:pt x="8003" y="39179"/>
                  </a:lnTo>
                  <a:lnTo>
                    <a:pt x="8673" y="38795"/>
                  </a:lnTo>
                  <a:lnTo>
                    <a:pt x="9519" y="38526"/>
                  </a:lnTo>
                  <a:lnTo>
                    <a:pt x="11027" y="36341"/>
                  </a:lnTo>
                  <a:lnTo>
                    <a:pt x="12374" y="34733"/>
                  </a:lnTo>
                  <a:lnTo>
                    <a:pt x="14313" y="32702"/>
                  </a:lnTo>
                  <a:lnTo>
                    <a:pt x="14806" y="31487"/>
                  </a:lnTo>
                  <a:lnTo>
                    <a:pt x="14806" y="30356"/>
                  </a:lnTo>
                  <a:lnTo>
                    <a:pt x="14336" y="29571"/>
                  </a:lnTo>
                  <a:lnTo>
                    <a:pt x="14244" y="28633"/>
                  </a:lnTo>
                  <a:lnTo>
                    <a:pt x="14183" y="27317"/>
                  </a:lnTo>
                  <a:lnTo>
                    <a:pt x="14290" y="24586"/>
                  </a:lnTo>
                  <a:lnTo>
                    <a:pt x="18738" y="21601"/>
                  </a:lnTo>
                  <a:lnTo>
                    <a:pt x="20162" y="21286"/>
                  </a:lnTo>
                  <a:lnTo>
                    <a:pt x="20647" y="19917"/>
                  </a:lnTo>
                  <a:lnTo>
                    <a:pt x="20324" y="16747"/>
                  </a:lnTo>
                  <a:lnTo>
                    <a:pt x="19708" y="14186"/>
                  </a:lnTo>
                  <a:lnTo>
                    <a:pt x="18907" y="14016"/>
                  </a:lnTo>
                  <a:lnTo>
                    <a:pt x="17838" y="13270"/>
                  </a:lnTo>
                  <a:lnTo>
                    <a:pt x="17138" y="12401"/>
                  </a:lnTo>
                  <a:lnTo>
                    <a:pt x="16014" y="11454"/>
                  </a:lnTo>
                  <a:lnTo>
                    <a:pt x="14083" y="10870"/>
                  </a:lnTo>
                  <a:lnTo>
                    <a:pt x="14021" y="10062"/>
                  </a:lnTo>
                  <a:lnTo>
                    <a:pt x="14221" y="9254"/>
                  </a:lnTo>
                  <a:lnTo>
                    <a:pt x="14937" y="8423"/>
                  </a:lnTo>
                  <a:lnTo>
                    <a:pt x="18200" y="7708"/>
                  </a:lnTo>
                  <a:lnTo>
                    <a:pt x="18584" y="7124"/>
                  </a:lnTo>
                  <a:lnTo>
                    <a:pt x="19023" y="5677"/>
                  </a:lnTo>
                  <a:lnTo>
                    <a:pt x="19669" y="4200"/>
                  </a:lnTo>
                  <a:lnTo>
                    <a:pt x="20439" y="3715"/>
                  </a:lnTo>
                  <a:lnTo>
                    <a:pt x="21817" y="3762"/>
                  </a:lnTo>
                  <a:lnTo>
                    <a:pt x="24433" y="3423"/>
                  </a:lnTo>
                  <a:lnTo>
                    <a:pt x="26257" y="2939"/>
                  </a:lnTo>
                  <a:lnTo>
                    <a:pt x="28065" y="1923"/>
                  </a:lnTo>
                  <a:lnTo>
                    <a:pt x="28996" y="1000"/>
                  </a:lnTo>
                  <a:lnTo>
                    <a:pt x="32921" y="469"/>
                  </a:lnTo>
                  <a:lnTo>
                    <a:pt x="34022" y="0"/>
                  </a:lnTo>
                  <a:lnTo>
                    <a:pt x="35114" y="400"/>
                  </a:lnTo>
                  <a:lnTo>
                    <a:pt x="36584" y="1977"/>
                  </a:lnTo>
                  <a:lnTo>
                    <a:pt x="39000" y="4239"/>
                  </a:lnTo>
                  <a:lnTo>
                    <a:pt x="40294" y="4993"/>
                  </a:lnTo>
                  <a:lnTo>
                    <a:pt x="41263" y="4646"/>
                  </a:lnTo>
                  <a:lnTo>
                    <a:pt x="43018" y="3823"/>
                  </a:lnTo>
                  <a:lnTo>
                    <a:pt x="44695" y="3823"/>
                  </a:lnTo>
                  <a:lnTo>
                    <a:pt x="46050" y="3969"/>
                  </a:lnTo>
                  <a:lnTo>
                    <a:pt x="46703" y="3254"/>
                  </a:lnTo>
                  <a:lnTo>
                    <a:pt x="47727" y="3100"/>
                  </a:lnTo>
                  <a:lnTo>
                    <a:pt x="50659" y="3615"/>
                  </a:lnTo>
                  <a:close/>
                  <a:moveTo>
                    <a:pt x="342124" y="16632"/>
                  </a:moveTo>
                  <a:lnTo>
                    <a:pt x="343555" y="17209"/>
                  </a:lnTo>
                  <a:lnTo>
                    <a:pt x="346264" y="17947"/>
                  </a:lnTo>
                  <a:lnTo>
                    <a:pt x="347942" y="18840"/>
                  </a:lnTo>
                  <a:lnTo>
                    <a:pt x="348896" y="19078"/>
                  </a:lnTo>
                  <a:lnTo>
                    <a:pt x="351105" y="17263"/>
                  </a:lnTo>
                  <a:lnTo>
                    <a:pt x="354383" y="17309"/>
                  </a:lnTo>
                  <a:lnTo>
                    <a:pt x="357269" y="17516"/>
                  </a:lnTo>
                  <a:lnTo>
                    <a:pt x="358754" y="17855"/>
                  </a:lnTo>
                  <a:lnTo>
                    <a:pt x="360578" y="18455"/>
                  </a:lnTo>
                  <a:lnTo>
                    <a:pt x="362778" y="18863"/>
                  </a:lnTo>
                  <a:lnTo>
                    <a:pt x="363679" y="17993"/>
                  </a:lnTo>
                  <a:lnTo>
                    <a:pt x="364964" y="15432"/>
                  </a:lnTo>
                  <a:lnTo>
                    <a:pt x="365464" y="15109"/>
                  </a:lnTo>
                  <a:lnTo>
                    <a:pt x="365818" y="14878"/>
                  </a:lnTo>
                  <a:lnTo>
                    <a:pt x="367450" y="14678"/>
                  </a:lnTo>
                  <a:lnTo>
                    <a:pt x="368997" y="14870"/>
                  </a:lnTo>
                  <a:lnTo>
                    <a:pt x="369728" y="15309"/>
                  </a:lnTo>
                  <a:lnTo>
                    <a:pt x="370459" y="17363"/>
                  </a:lnTo>
                  <a:lnTo>
                    <a:pt x="372298" y="18093"/>
                  </a:lnTo>
                  <a:lnTo>
                    <a:pt x="375546" y="21363"/>
                  </a:lnTo>
                  <a:lnTo>
                    <a:pt x="377531" y="22671"/>
                  </a:lnTo>
                  <a:lnTo>
                    <a:pt x="378016" y="23217"/>
                  </a:lnTo>
                  <a:lnTo>
                    <a:pt x="377361" y="23878"/>
                  </a:lnTo>
                  <a:lnTo>
                    <a:pt x="377623" y="24694"/>
                  </a:lnTo>
                  <a:lnTo>
                    <a:pt x="378755" y="25755"/>
                  </a:lnTo>
                  <a:lnTo>
                    <a:pt x="380347" y="26156"/>
                  </a:lnTo>
                  <a:lnTo>
                    <a:pt x="382071" y="26009"/>
                  </a:lnTo>
                  <a:lnTo>
                    <a:pt x="383010" y="26394"/>
                  </a:lnTo>
                  <a:lnTo>
                    <a:pt x="383679" y="26994"/>
                  </a:lnTo>
                  <a:lnTo>
                    <a:pt x="383856" y="27840"/>
                  </a:lnTo>
                  <a:lnTo>
                    <a:pt x="383810" y="28379"/>
                  </a:lnTo>
                  <a:lnTo>
                    <a:pt x="384149" y="29586"/>
                  </a:lnTo>
                  <a:lnTo>
                    <a:pt x="385496" y="31294"/>
                  </a:lnTo>
                  <a:lnTo>
                    <a:pt x="387096" y="32340"/>
                  </a:lnTo>
                  <a:lnTo>
                    <a:pt x="387958" y="33456"/>
                  </a:lnTo>
                  <a:lnTo>
                    <a:pt x="389359" y="37295"/>
                  </a:lnTo>
                  <a:lnTo>
                    <a:pt x="389928" y="39410"/>
                  </a:lnTo>
                  <a:lnTo>
                    <a:pt x="389713" y="41449"/>
                  </a:lnTo>
                  <a:lnTo>
                    <a:pt x="388743" y="43534"/>
                  </a:lnTo>
                  <a:lnTo>
                    <a:pt x="386619" y="46126"/>
                  </a:lnTo>
                  <a:lnTo>
                    <a:pt x="387142" y="47211"/>
                  </a:lnTo>
                  <a:lnTo>
                    <a:pt x="387620" y="48642"/>
                  </a:lnTo>
                  <a:lnTo>
                    <a:pt x="387458" y="49680"/>
                  </a:lnTo>
                  <a:lnTo>
                    <a:pt x="388966" y="52988"/>
                  </a:lnTo>
                  <a:lnTo>
                    <a:pt x="389651" y="55042"/>
                  </a:lnTo>
                  <a:lnTo>
                    <a:pt x="389082" y="55519"/>
                  </a:lnTo>
                  <a:lnTo>
                    <a:pt x="388713" y="56173"/>
                  </a:lnTo>
                  <a:lnTo>
                    <a:pt x="391421" y="57750"/>
                  </a:lnTo>
                  <a:lnTo>
                    <a:pt x="394669" y="59073"/>
                  </a:lnTo>
                  <a:lnTo>
                    <a:pt x="396038" y="59327"/>
                  </a:lnTo>
                  <a:lnTo>
                    <a:pt x="399763" y="58719"/>
                  </a:lnTo>
                  <a:lnTo>
                    <a:pt x="402164" y="58588"/>
                  </a:lnTo>
                  <a:lnTo>
                    <a:pt x="404550" y="59842"/>
                  </a:lnTo>
                  <a:lnTo>
                    <a:pt x="408020" y="62881"/>
                  </a:lnTo>
                  <a:lnTo>
                    <a:pt x="411768" y="66835"/>
                  </a:lnTo>
                  <a:lnTo>
                    <a:pt x="412514" y="68035"/>
                  </a:lnTo>
                  <a:lnTo>
                    <a:pt x="412837" y="68566"/>
                  </a:lnTo>
                  <a:lnTo>
                    <a:pt x="413569" y="69520"/>
                  </a:lnTo>
                  <a:lnTo>
                    <a:pt x="412807" y="69504"/>
                  </a:lnTo>
                  <a:lnTo>
                    <a:pt x="411575" y="68651"/>
                  </a:lnTo>
                  <a:lnTo>
                    <a:pt x="408597" y="66220"/>
                  </a:lnTo>
                  <a:lnTo>
                    <a:pt x="407074" y="67266"/>
                  </a:lnTo>
                  <a:lnTo>
                    <a:pt x="405758" y="69066"/>
                  </a:lnTo>
                  <a:lnTo>
                    <a:pt x="404319" y="75890"/>
                  </a:lnTo>
                  <a:lnTo>
                    <a:pt x="403157" y="76613"/>
                  </a:lnTo>
                  <a:lnTo>
                    <a:pt x="401102" y="76597"/>
                  </a:lnTo>
                  <a:lnTo>
                    <a:pt x="398585" y="76359"/>
                  </a:lnTo>
                  <a:lnTo>
                    <a:pt x="396854" y="76697"/>
                  </a:lnTo>
                  <a:lnTo>
                    <a:pt x="396408" y="77128"/>
                  </a:lnTo>
                  <a:lnTo>
                    <a:pt x="396639" y="77859"/>
                  </a:lnTo>
                  <a:lnTo>
                    <a:pt x="397154" y="78982"/>
                  </a:lnTo>
                  <a:lnTo>
                    <a:pt x="397516" y="80398"/>
                  </a:lnTo>
                  <a:lnTo>
                    <a:pt x="397624" y="81551"/>
                  </a:lnTo>
                  <a:lnTo>
                    <a:pt x="398532" y="82598"/>
                  </a:lnTo>
                  <a:lnTo>
                    <a:pt x="399755" y="83590"/>
                  </a:lnTo>
                  <a:lnTo>
                    <a:pt x="399809" y="84606"/>
                  </a:lnTo>
                  <a:lnTo>
                    <a:pt x="399624" y="86044"/>
                  </a:lnTo>
                  <a:lnTo>
                    <a:pt x="399340" y="87137"/>
                  </a:lnTo>
                  <a:lnTo>
                    <a:pt x="399032" y="87760"/>
                  </a:lnTo>
                  <a:lnTo>
                    <a:pt x="399601" y="89421"/>
                  </a:lnTo>
                  <a:lnTo>
                    <a:pt x="400933" y="91383"/>
                  </a:lnTo>
                  <a:lnTo>
                    <a:pt x="401779" y="92137"/>
                  </a:lnTo>
                  <a:lnTo>
                    <a:pt x="401464" y="95868"/>
                  </a:lnTo>
                  <a:lnTo>
                    <a:pt x="401964" y="97522"/>
                  </a:lnTo>
                  <a:lnTo>
                    <a:pt x="402349" y="99799"/>
                  </a:lnTo>
                  <a:lnTo>
                    <a:pt x="402195" y="103584"/>
                  </a:lnTo>
                  <a:lnTo>
                    <a:pt x="402356" y="104515"/>
                  </a:lnTo>
                  <a:lnTo>
                    <a:pt x="402810" y="104830"/>
                  </a:lnTo>
                  <a:lnTo>
                    <a:pt x="404026" y="104976"/>
                  </a:lnTo>
                  <a:lnTo>
                    <a:pt x="405211" y="105322"/>
                  </a:lnTo>
                  <a:lnTo>
                    <a:pt x="405627" y="105945"/>
                  </a:lnTo>
                  <a:lnTo>
                    <a:pt x="405619" y="106399"/>
                  </a:lnTo>
                  <a:lnTo>
                    <a:pt x="404134" y="108130"/>
                  </a:lnTo>
                  <a:lnTo>
                    <a:pt x="403957" y="109361"/>
                  </a:lnTo>
                  <a:lnTo>
                    <a:pt x="403442" y="111092"/>
                  </a:lnTo>
                  <a:lnTo>
                    <a:pt x="403018" y="112107"/>
                  </a:lnTo>
                  <a:lnTo>
                    <a:pt x="401694" y="114031"/>
                  </a:lnTo>
                  <a:lnTo>
                    <a:pt x="400856" y="115985"/>
                  </a:lnTo>
                  <a:lnTo>
                    <a:pt x="400471" y="117592"/>
                  </a:lnTo>
                  <a:lnTo>
                    <a:pt x="400725" y="118354"/>
                  </a:lnTo>
                  <a:lnTo>
                    <a:pt x="403172" y="118585"/>
                  </a:lnTo>
                  <a:lnTo>
                    <a:pt x="404496" y="119739"/>
                  </a:lnTo>
                  <a:lnTo>
                    <a:pt x="408028" y="122039"/>
                  </a:lnTo>
                  <a:lnTo>
                    <a:pt x="408651" y="122970"/>
                  </a:lnTo>
                  <a:lnTo>
                    <a:pt x="407689" y="124385"/>
                  </a:lnTo>
                  <a:lnTo>
                    <a:pt x="407705" y="124977"/>
                  </a:lnTo>
                  <a:lnTo>
                    <a:pt x="408166" y="125731"/>
                  </a:lnTo>
                  <a:lnTo>
                    <a:pt x="408382" y="127047"/>
                  </a:lnTo>
                  <a:lnTo>
                    <a:pt x="408297" y="128501"/>
                  </a:lnTo>
                  <a:lnTo>
                    <a:pt x="408313" y="130424"/>
                  </a:lnTo>
                  <a:lnTo>
                    <a:pt x="408959" y="130739"/>
                  </a:lnTo>
                  <a:lnTo>
                    <a:pt x="411360" y="132539"/>
                  </a:lnTo>
                  <a:lnTo>
                    <a:pt x="413068" y="134340"/>
                  </a:lnTo>
                  <a:lnTo>
                    <a:pt x="413122" y="134901"/>
                  </a:lnTo>
                  <a:lnTo>
                    <a:pt x="412299" y="136324"/>
                  </a:lnTo>
                  <a:lnTo>
                    <a:pt x="412476" y="137963"/>
                  </a:lnTo>
                  <a:lnTo>
                    <a:pt x="412445" y="138340"/>
                  </a:lnTo>
                  <a:lnTo>
                    <a:pt x="411706" y="137724"/>
                  </a:lnTo>
                  <a:lnTo>
                    <a:pt x="410375" y="137501"/>
                  </a:lnTo>
                  <a:lnTo>
                    <a:pt x="409005" y="137432"/>
                  </a:lnTo>
                  <a:lnTo>
                    <a:pt x="408143" y="137917"/>
                  </a:lnTo>
                  <a:lnTo>
                    <a:pt x="406635" y="139201"/>
                  </a:lnTo>
                  <a:lnTo>
                    <a:pt x="404604" y="140602"/>
                  </a:lnTo>
                  <a:lnTo>
                    <a:pt x="402956" y="141886"/>
                  </a:lnTo>
                  <a:lnTo>
                    <a:pt x="402010" y="142771"/>
                  </a:lnTo>
                  <a:lnTo>
                    <a:pt x="401225" y="142625"/>
                  </a:lnTo>
                  <a:lnTo>
                    <a:pt x="400617" y="141855"/>
                  </a:lnTo>
                  <a:lnTo>
                    <a:pt x="400279" y="140779"/>
                  </a:lnTo>
                  <a:lnTo>
                    <a:pt x="400425" y="136709"/>
                  </a:lnTo>
                  <a:lnTo>
                    <a:pt x="400063" y="135432"/>
                  </a:lnTo>
                  <a:lnTo>
                    <a:pt x="399294" y="134540"/>
                  </a:lnTo>
                  <a:lnTo>
                    <a:pt x="398385" y="134032"/>
                  </a:lnTo>
                  <a:lnTo>
                    <a:pt x="397308" y="133747"/>
                  </a:lnTo>
                  <a:lnTo>
                    <a:pt x="396192" y="133717"/>
                  </a:lnTo>
                  <a:lnTo>
                    <a:pt x="394615" y="134909"/>
                  </a:lnTo>
                  <a:lnTo>
                    <a:pt x="392375" y="136148"/>
                  </a:lnTo>
                  <a:lnTo>
                    <a:pt x="388905" y="136048"/>
                  </a:lnTo>
                  <a:lnTo>
                    <a:pt x="386573" y="135817"/>
                  </a:lnTo>
                  <a:lnTo>
                    <a:pt x="385450" y="135586"/>
                  </a:lnTo>
                  <a:lnTo>
                    <a:pt x="380932" y="133694"/>
                  </a:lnTo>
                  <a:lnTo>
                    <a:pt x="379993" y="133647"/>
                  </a:lnTo>
                  <a:lnTo>
                    <a:pt x="378308" y="132878"/>
                  </a:lnTo>
                  <a:lnTo>
                    <a:pt x="376307" y="132270"/>
                  </a:lnTo>
                  <a:lnTo>
                    <a:pt x="372937" y="133424"/>
                  </a:lnTo>
                  <a:lnTo>
                    <a:pt x="371482" y="133147"/>
                  </a:lnTo>
                  <a:lnTo>
                    <a:pt x="369443" y="132147"/>
                  </a:lnTo>
                  <a:lnTo>
                    <a:pt x="368720" y="132416"/>
                  </a:lnTo>
                  <a:lnTo>
                    <a:pt x="366442" y="135463"/>
                  </a:lnTo>
                  <a:lnTo>
                    <a:pt x="362563" y="138717"/>
                  </a:lnTo>
                  <a:lnTo>
                    <a:pt x="360470" y="139263"/>
                  </a:lnTo>
                  <a:lnTo>
                    <a:pt x="359477" y="135994"/>
                  </a:lnTo>
                  <a:lnTo>
                    <a:pt x="358516" y="134724"/>
                  </a:lnTo>
                  <a:lnTo>
                    <a:pt x="358061" y="134570"/>
                  </a:lnTo>
                  <a:lnTo>
                    <a:pt x="357092" y="134163"/>
                  </a:lnTo>
                  <a:lnTo>
                    <a:pt x="356338" y="134393"/>
                  </a:lnTo>
                  <a:lnTo>
                    <a:pt x="354006" y="136624"/>
                  </a:lnTo>
                  <a:lnTo>
                    <a:pt x="350266" y="137963"/>
                  </a:lnTo>
                  <a:lnTo>
                    <a:pt x="347172" y="138778"/>
                  </a:lnTo>
                  <a:lnTo>
                    <a:pt x="342247" y="139771"/>
                  </a:lnTo>
                  <a:lnTo>
                    <a:pt x="338446" y="140263"/>
                  </a:lnTo>
                  <a:lnTo>
                    <a:pt x="336830" y="140301"/>
                  </a:lnTo>
                  <a:lnTo>
                    <a:pt x="333321" y="139855"/>
                  </a:lnTo>
                  <a:lnTo>
                    <a:pt x="330227" y="139232"/>
                  </a:lnTo>
                  <a:lnTo>
                    <a:pt x="327133" y="139255"/>
                  </a:lnTo>
                  <a:lnTo>
                    <a:pt x="324755" y="139540"/>
                  </a:lnTo>
                  <a:lnTo>
                    <a:pt x="319245" y="141932"/>
                  </a:lnTo>
                  <a:lnTo>
                    <a:pt x="309872" y="146848"/>
                  </a:lnTo>
                  <a:lnTo>
                    <a:pt x="302747" y="149194"/>
                  </a:lnTo>
                  <a:lnTo>
                    <a:pt x="298753" y="150172"/>
                  </a:lnTo>
                  <a:lnTo>
                    <a:pt x="295620" y="150725"/>
                  </a:lnTo>
                  <a:lnTo>
                    <a:pt x="290264" y="150756"/>
                  </a:lnTo>
                  <a:lnTo>
                    <a:pt x="285901" y="150379"/>
                  </a:lnTo>
                  <a:lnTo>
                    <a:pt x="282877" y="150418"/>
                  </a:lnTo>
                  <a:lnTo>
                    <a:pt x="281199" y="149825"/>
                  </a:lnTo>
                  <a:lnTo>
                    <a:pt x="278806" y="147841"/>
                  </a:lnTo>
                  <a:lnTo>
                    <a:pt x="275913" y="145879"/>
                  </a:lnTo>
                  <a:lnTo>
                    <a:pt x="274619" y="145417"/>
                  </a:lnTo>
                  <a:lnTo>
                    <a:pt x="272934" y="145040"/>
                  </a:lnTo>
                  <a:lnTo>
                    <a:pt x="270472" y="144817"/>
                  </a:lnTo>
                  <a:lnTo>
                    <a:pt x="264315" y="147694"/>
                  </a:lnTo>
                  <a:lnTo>
                    <a:pt x="262399" y="148479"/>
                  </a:lnTo>
                  <a:lnTo>
                    <a:pt x="260291" y="149064"/>
                  </a:lnTo>
                  <a:lnTo>
                    <a:pt x="256035" y="150818"/>
                  </a:lnTo>
                  <a:lnTo>
                    <a:pt x="254150" y="151756"/>
                  </a:lnTo>
                  <a:lnTo>
                    <a:pt x="251787" y="151671"/>
                  </a:lnTo>
                  <a:lnTo>
                    <a:pt x="248771" y="151425"/>
                  </a:lnTo>
                  <a:lnTo>
                    <a:pt x="246154" y="151510"/>
                  </a:lnTo>
                  <a:lnTo>
                    <a:pt x="244407" y="150179"/>
                  </a:lnTo>
                  <a:lnTo>
                    <a:pt x="243461" y="148679"/>
                  </a:lnTo>
                  <a:lnTo>
                    <a:pt x="239898" y="147756"/>
                  </a:lnTo>
                  <a:lnTo>
                    <a:pt x="237351" y="147487"/>
                  </a:lnTo>
                  <a:lnTo>
                    <a:pt x="236696" y="148156"/>
                  </a:lnTo>
                  <a:lnTo>
                    <a:pt x="236019" y="150202"/>
                  </a:lnTo>
                  <a:lnTo>
                    <a:pt x="234934" y="155426"/>
                  </a:lnTo>
                  <a:lnTo>
                    <a:pt x="234734" y="156733"/>
                  </a:lnTo>
                  <a:lnTo>
                    <a:pt x="236981" y="161911"/>
                  </a:lnTo>
                  <a:lnTo>
                    <a:pt x="236881" y="162695"/>
                  </a:lnTo>
                  <a:lnTo>
                    <a:pt x="235280" y="162965"/>
                  </a:lnTo>
                  <a:lnTo>
                    <a:pt x="233442" y="163057"/>
                  </a:lnTo>
                  <a:lnTo>
                    <a:pt x="232241" y="163518"/>
                  </a:lnTo>
                  <a:lnTo>
                    <a:pt x="231248" y="164372"/>
                  </a:lnTo>
                  <a:lnTo>
                    <a:pt x="230648" y="168834"/>
                  </a:lnTo>
                  <a:lnTo>
                    <a:pt x="228516" y="169650"/>
                  </a:lnTo>
                  <a:lnTo>
                    <a:pt x="227500" y="170580"/>
                  </a:lnTo>
                  <a:lnTo>
                    <a:pt x="226454" y="173334"/>
                  </a:lnTo>
                  <a:lnTo>
                    <a:pt x="225884" y="173396"/>
                  </a:lnTo>
                  <a:lnTo>
                    <a:pt x="222437" y="171311"/>
                  </a:lnTo>
                  <a:lnTo>
                    <a:pt x="220821" y="171142"/>
                  </a:lnTo>
                  <a:lnTo>
                    <a:pt x="222214" y="168980"/>
                  </a:lnTo>
                  <a:lnTo>
                    <a:pt x="220705" y="164696"/>
                  </a:lnTo>
                  <a:lnTo>
                    <a:pt x="219059" y="160680"/>
                  </a:lnTo>
                  <a:lnTo>
                    <a:pt x="220613" y="158110"/>
                  </a:lnTo>
                  <a:lnTo>
                    <a:pt x="223830" y="155003"/>
                  </a:lnTo>
                  <a:lnTo>
                    <a:pt x="227208" y="151356"/>
                  </a:lnTo>
                  <a:lnTo>
                    <a:pt x="227208" y="149102"/>
                  </a:lnTo>
                  <a:lnTo>
                    <a:pt x="227031" y="147379"/>
                  </a:lnTo>
                  <a:lnTo>
                    <a:pt x="226061" y="146187"/>
                  </a:lnTo>
                  <a:lnTo>
                    <a:pt x="224199" y="144602"/>
                  </a:lnTo>
                  <a:lnTo>
                    <a:pt x="221082" y="146294"/>
                  </a:lnTo>
                  <a:lnTo>
                    <a:pt x="218858" y="148164"/>
                  </a:lnTo>
                  <a:lnTo>
                    <a:pt x="217404" y="148541"/>
                  </a:lnTo>
                  <a:lnTo>
                    <a:pt x="215827" y="149602"/>
                  </a:lnTo>
                  <a:lnTo>
                    <a:pt x="215057" y="151525"/>
                  </a:lnTo>
                  <a:lnTo>
                    <a:pt x="213148" y="153018"/>
                  </a:lnTo>
                  <a:lnTo>
                    <a:pt x="210032" y="153602"/>
                  </a:lnTo>
                  <a:lnTo>
                    <a:pt x="205345" y="152002"/>
                  </a:lnTo>
                  <a:lnTo>
                    <a:pt x="200312" y="149571"/>
                  </a:lnTo>
                  <a:lnTo>
                    <a:pt x="197465" y="147594"/>
                  </a:lnTo>
                  <a:lnTo>
                    <a:pt x="195141" y="147117"/>
                  </a:lnTo>
                  <a:lnTo>
                    <a:pt x="192932" y="147987"/>
                  </a:lnTo>
                  <a:lnTo>
                    <a:pt x="186414" y="152818"/>
                  </a:lnTo>
                  <a:lnTo>
                    <a:pt x="180450" y="159864"/>
                  </a:lnTo>
                  <a:lnTo>
                    <a:pt x="178973" y="161080"/>
                  </a:lnTo>
                  <a:lnTo>
                    <a:pt x="173355" y="164103"/>
                  </a:lnTo>
                  <a:lnTo>
                    <a:pt x="169646" y="165111"/>
                  </a:lnTo>
                  <a:lnTo>
                    <a:pt x="167899" y="164880"/>
                  </a:lnTo>
                  <a:lnTo>
                    <a:pt x="160504" y="166203"/>
                  </a:lnTo>
                  <a:lnTo>
                    <a:pt x="156833" y="166396"/>
                  </a:lnTo>
                  <a:lnTo>
                    <a:pt x="153924" y="167988"/>
                  </a:lnTo>
                  <a:lnTo>
                    <a:pt x="148283" y="166265"/>
                  </a:lnTo>
                  <a:lnTo>
                    <a:pt x="144913" y="164057"/>
                  </a:lnTo>
                  <a:lnTo>
                    <a:pt x="142881" y="161811"/>
                  </a:lnTo>
                  <a:lnTo>
                    <a:pt x="139572" y="156972"/>
                  </a:lnTo>
                  <a:lnTo>
                    <a:pt x="137225" y="154672"/>
                  </a:lnTo>
                  <a:lnTo>
                    <a:pt x="131954" y="152595"/>
                  </a:lnTo>
                  <a:lnTo>
                    <a:pt x="122765" y="147548"/>
                  </a:lnTo>
                  <a:lnTo>
                    <a:pt x="120349" y="146994"/>
                  </a:lnTo>
                  <a:lnTo>
                    <a:pt x="114077" y="146271"/>
                  </a:lnTo>
                  <a:lnTo>
                    <a:pt x="107467" y="145810"/>
                  </a:lnTo>
                  <a:lnTo>
                    <a:pt x="106128" y="147648"/>
                  </a:lnTo>
                  <a:lnTo>
                    <a:pt x="105620" y="154918"/>
                  </a:lnTo>
                  <a:lnTo>
                    <a:pt x="104489" y="156910"/>
                  </a:lnTo>
                  <a:lnTo>
                    <a:pt x="104004" y="160672"/>
                  </a:lnTo>
                  <a:lnTo>
                    <a:pt x="103196" y="161749"/>
                  </a:lnTo>
                  <a:lnTo>
                    <a:pt x="101926" y="162457"/>
                  </a:lnTo>
                  <a:lnTo>
                    <a:pt x="99941" y="161272"/>
                  </a:lnTo>
                  <a:lnTo>
                    <a:pt x="98563" y="160749"/>
                  </a:lnTo>
                  <a:lnTo>
                    <a:pt x="95354" y="162295"/>
                  </a:lnTo>
                  <a:lnTo>
                    <a:pt x="89005" y="164457"/>
                  </a:lnTo>
                  <a:lnTo>
                    <a:pt x="86843" y="164765"/>
                  </a:lnTo>
                  <a:lnTo>
                    <a:pt x="79486" y="162042"/>
                  </a:lnTo>
                  <a:lnTo>
                    <a:pt x="76793" y="160288"/>
                  </a:lnTo>
                  <a:lnTo>
                    <a:pt x="75054" y="158349"/>
                  </a:lnTo>
                  <a:lnTo>
                    <a:pt x="74469" y="155064"/>
                  </a:lnTo>
                  <a:lnTo>
                    <a:pt x="73376" y="153195"/>
                  </a:lnTo>
                  <a:lnTo>
                    <a:pt x="73214" y="151910"/>
                  </a:lnTo>
                  <a:lnTo>
                    <a:pt x="72784" y="150433"/>
                  </a:lnTo>
                  <a:lnTo>
                    <a:pt x="71298" y="149848"/>
                  </a:lnTo>
                  <a:lnTo>
                    <a:pt x="69705" y="150972"/>
                  </a:lnTo>
                  <a:lnTo>
                    <a:pt x="67997" y="150925"/>
                  </a:lnTo>
                  <a:lnTo>
                    <a:pt x="65857" y="150241"/>
                  </a:lnTo>
                  <a:lnTo>
                    <a:pt x="60802" y="147479"/>
                  </a:lnTo>
                  <a:lnTo>
                    <a:pt x="56923" y="147256"/>
                  </a:lnTo>
                  <a:lnTo>
                    <a:pt x="54584" y="150625"/>
                  </a:lnTo>
                  <a:lnTo>
                    <a:pt x="52768" y="151695"/>
                  </a:lnTo>
                  <a:lnTo>
                    <a:pt x="50782" y="152018"/>
                  </a:lnTo>
                  <a:lnTo>
                    <a:pt x="50667" y="151064"/>
                  </a:lnTo>
                  <a:lnTo>
                    <a:pt x="52175" y="148879"/>
                  </a:lnTo>
                  <a:lnTo>
                    <a:pt x="46119" y="149279"/>
                  </a:lnTo>
                  <a:lnTo>
                    <a:pt x="42925" y="150941"/>
                  </a:lnTo>
                  <a:lnTo>
                    <a:pt x="40432" y="150679"/>
                  </a:lnTo>
                  <a:lnTo>
                    <a:pt x="38562" y="149933"/>
                  </a:lnTo>
                  <a:lnTo>
                    <a:pt x="38839" y="149017"/>
                  </a:lnTo>
                  <a:lnTo>
                    <a:pt x="40732" y="148679"/>
                  </a:lnTo>
                  <a:lnTo>
                    <a:pt x="42379" y="147933"/>
                  </a:lnTo>
                  <a:lnTo>
                    <a:pt x="48935" y="147325"/>
                  </a:lnTo>
                  <a:lnTo>
                    <a:pt x="50467" y="146717"/>
                  </a:lnTo>
                  <a:lnTo>
                    <a:pt x="52144" y="144340"/>
                  </a:lnTo>
                  <a:lnTo>
                    <a:pt x="55192" y="142294"/>
                  </a:lnTo>
                  <a:lnTo>
                    <a:pt x="55584" y="141417"/>
                  </a:lnTo>
                  <a:lnTo>
                    <a:pt x="53237" y="141409"/>
                  </a:lnTo>
                  <a:lnTo>
                    <a:pt x="43187" y="142002"/>
                  </a:lnTo>
                  <a:lnTo>
                    <a:pt x="36292" y="141679"/>
                  </a:lnTo>
                  <a:lnTo>
                    <a:pt x="35476" y="142694"/>
                  </a:lnTo>
                  <a:lnTo>
                    <a:pt x="34437" y="142840"/>
                  </a:lnTo>
                  <a:lnTo>
                    <a:pt x="34152" y="140078"/>
                  </a:lnTo>
                  <a:lnTo>
                    <a:pt x="35245" y="138794"/>
                  </a:lnTo>
                  <a:lnTo>
                    <a:pt x="36707" y="138917"/>
                  </a:lnTo>
                  <a:lnTo>
                    <a:pt x="40317" y="137801"/>
                  </a:lnTo>
                  <a:lnTo>
                    <a:pt x="39993" y="135501"/>
                  </a:lnTo>
                  <a:lnTo>
                    <a:pt x="37415" y="133947"/>
                  </a:lnTo>
                  <a:lnTo>
                    <a:pt x="36892" y="133024"/>
                  </a:lnTo>
                  <a:lnTo>
                    <a:pt x="35014" y="132809"/>
                  </a:lnTo>
                  <a:lnTo>
                    <a:pt x="33498" y="131709"/>
                  </a:lnTo>
                  <a:lnTo>
                    <a:pt x="33167" y="128939"/>
                  </a:lnTo>
                  <a:lnTo>
                    <a:pt x="31959" y="125893"/>
                  </a:lnTo>
                  <a:lnTo>
                    <a:pt x="30236" y="124424"/>
                  </a:lnTo>
                  <a:lnTo>
                    <a:pt x="30451" y="123616"/>
                  </a:lnTo>
                  <a:lnTo>
                    <a:pt x="33614" y="122585"/>
                  </a:lnTo>
                  <a:lnTo>
                    <a:pt x="34268" y="118315"/>
                  </a:lnTo>
                  <a:lnTo>
                    <a:pt x="33783" y="115692"/>
                  </a:lnTo>
                  <a:lnTo>
                    <a:pt x="32190" y="115469"/>
                  </a:lnTo>
                  <a:lnTo>
                    <a:pt x="27550" y="113392"/>
                  </a:lnTo>
                  <a:lnTo>
                    <a:pt x="26141" y="113615"/>
                  </a:lnTo>
                  <a:lnTo>
                    <a:pt x="24603" y="111330"/>
                  </a:lnTo>
                  <a:lnTo>
                    <a:pt x="21909" y="109692"/>
                  </a:lnTo>
                  <a:lnTo>
                    <a:pt x="20578" y="110292"/>
                  </a:lnTo>
                  <a:lnTo>
                    <a:pt x="19739" y="111038"/>
                  </a:lnTo>
                  <a:lnTo>
                    <a:pt x="18492" y="110684"/>
                  </a:lnTo>
                  <a:lnTo>
                    <a:pt x="16407" y="109261"/>
                  </a:lnTo>
                  <a:lnTo>
                    <a:pt x="14352" y="108492"/>
                  </a:lnTo>
                  <a:lnTo>
                    <a:pt x="13444" y="107538"/>
                  </a:lnTo>
                  <a:lnTo>
                    <a:pt x="14583" y="104991"/>
                  </a:lnTo>
                  <a:lnTo>
                    <a:pt x="16153" y="105053"/>
                  </a:lnTo>
                  <a:lnTo>
                    <a:pt x="16437" y="103061"/>
                  </a:lnTo>
                  <a:lnTo>
                    <a:pt x="15198" y="99730"/>
                  </a:lnTo>
                  <a:lnTo>
                    <a:pt x="15321" y="98014"/>
                  </a:lnTo>
                  <a:lnTo>
                    <a:pt x="16691" y="97545"/>
                  </a:lnTo>
                  <a:lnTo>
                    <a:pt x="18254" y="97868"/>
                  </a:lnTo>
                  <a:lnTo>
                    <a:pt x="19831" y="99860"/>
                  </a:lnTo>
                  <a:lnTo>
                    <a:pt x="20347" y="101784"/>
                  </a:lnTo>
                  <a:lnTo>
                    <a:pt x="20016" y="103661"/>
                  </a:lnTo>
                  <a:lnTo>
                    <a:pt x="21016" y="105476"/>
                  </a:lnTo>
                  <a:lnTo>
                    <a:pt x="21732" y="105938"/>
                  </a:lnTo>
                  <a:lnTo>
                    <a:pt x="22209" y="104022"/>
                  </a:lnTo>
                  <a:lnTo>
                    <a:pt x="22879" y="103661"/>
                  </a:lnTo>
                  <a:lnTo>
                    <a:pt x="23802" y="104491"/>
                  </a:lnTo>
                  <a:lnTo>
                    <a:pt x="25780" y="104907"/>
                  </a:lnTo>
                  <a:lnTo>
                    <a:pt x="30905" y="103738"/>
                  </a:lnTo>
                  <a:lnTo>
                    <a:pt x="31890" y="102745"/>
                  </a:lnTo>
                  <a:lnTo>
                    <a:pt x="28135" y="102860"/>
                  </a:lnTo>
                  <a:lnTo>
                    <a:pt x="26765" y="101930"/>
                  </a:lnTo>
                  <a:lnTo>
                    <a:pt x="25272" y="99845"/>
                  </a:lnTo>
                  <a:lnTo>
                    <a:pt x="24356" y="97952"/>
                  </a:lnTo>
                  <a:lnTo>
                    <a:pt x="24194" y="97022"/>
                  </a:lnTo>
                  <a:lnTo>
                    <a:pt x="23679" y="95660"/>
                  </a:lnTo>
                  <a:lnTo>
                    <a:pt x="24248" y="94929"/>
                  </a:lnTo>
                  <a:lnTo>
                    <a:pt x="26819" y="93837"/>
                  </a:lnTo>
                  <a:lnTo>
                    <a:pt x="29074" y="90767"/>
                  </a:lnTo>
                  <a:lnTo>
                    <a:pt x="28127" y="89883"/>
                  </a:lnTo>
                  <a:lnTo>
                    <a:pt x="27050" y="89460"/>
                  </a:lnTo>
                  <a:lnTo>
                    <a:pt x="25880" y="89775"/>
                  </a:lnTo>
                  <a:lnTo>
                    <a:pt x="24772" y="88721"/>
                  </a:lnTo>
                  <a:lnTo>
                    <a:pt x="24626" y="87260"/>
                  </a:lnTo>
                  <a:lnTo>
                    <a:pt x="25510" y="86075"/>
                  </a:lnTo>
                  <a:lnTo>
                    <a:pt x="25603" y="84444"/>
                  </a:lnTo>
                  <a:lnTo>
                    <a:pt x="22702" y="80421"/>
                  </a:lnTo>
                  <a:lnTo>
                    <a:pt x="21893" y="79544"/>
                  </a:lnTo>
                  <a:lnTo>
                    <a:pt x="22525" y="78228"/>
                  </a:lnTo>
                  <a:lnTo>
                    <a:pt x="24741" y="76020"/>
                  </a:lnTo>
                  <a:lnTo>
                    <a:pt x="26850" y="73282"/>
                  </a:lnTo>
                  <a:lnTo>
                    <a:pt x="26595" y="72382"/>
                  </a:lnTo>
                  <a:lnTo>
                    <a:pt x="25033" y="72012"/>
                  </a:lnTo>
                  <a:lnTo>
                    <a:pt x="17630" y="73189"/>
                  </a:lnTo>
                  <a:lnTo>
                    <a:pt x="14752" y="74205"/>
                  </a:lnTo>
                  <a:lnTo>
                    <a:pt x="9619" y="74674"/>
                  </a:lnTo>
                  <a:lnTo>
                    <a:pt x="9250" y="73182"/>
                  </a:lnTo>
                  <a:lnTo>
                    <a:pt x="9365" y="71843"/>
                  </a:lnTo>
                  <a:lnTo>
                    <a:pt x="10520" y="69397"/>
                  </a:lnTo>
                  <a:lnTo>
                    <a:pt x="10412" y="63350"/>
                  </a:lnTo>
                  <a:lnTo>
                    <a:pt x="11097" y="60065"/>
                  </a:lnTo>
                  <a:lnTo>
                    <a:pt x="13952" y="59081"/>
                  </a:lnTo>
                  <a:lnTo>
                    <a:pt x="17453" y="54242"/>
                  </a:lnTo>
                  <a:lnTo>
                    <a:pt x="23125" y="48518"/>
                  </a:lnTo>
                  <a:lnTo>
                    <a:pt x="29050" y="48626"/>
                  </a:lnTo>
                  <a:lnTo>
                    <a:pt x="31421" y="47042"/>
                  </a:lnTo>
                  <a:lnTo>
                    <a:pt x="34937" y="46949"/>
                  </a:lnTo>
                  <a:lnTo>
                    <a:pt x="35576" y="48095"/>
                  </a:lnTo>
                  <a:lnTo>
                    <a:pt x="35976" y="49196"/>
                  </a:lnTo>
                  <a:lnTo>
                    <a:pt x="39062" y="50780"/>
                  </a:lnTo>
                  <a:lnTo>
                    <a:pt x="44510" y="50526"/>
                  </a:lnTo>
                  <a:lnTo>
                    <a:pt x="45834" y="49903"/>
                  </a:lnTo>
                  <a:lnTo>
                    <a:pt x="47119" y="49034"/>
                  </a:lnTo>
                  <a:lnTo>
                    <a:pt x="44595" y="46218"/>
                  </a:lnTo>
                  <a:lnTo>
                    <a:pt x="45395" y="45418"/>
                  </a:lnTo>
                  <a:lnTo>
                    <a:pt x="47681" y="45326"/>
                  </a:lnTo>
                  <a:lnTo>
                    <a:pt x="50159" y="45988"/>
                  </a:lnTo>
                  <a:lnTo>
                    <a:pt x="50275" y="46634"/>
                  </a:lnTo>
                  <a:lnTo>
                    <a:pt x="49620" y="47518"/>
                  </a:lnTo>
                  <a:lnTo>
                    <a:pt x="48851" y="49065"/>
                  </a:lnTo>
                  <a:lnTo>
                    <a:pt x="49582" y="49365"/>
                  </a:lnTo>
                  <a:lnTo>
                    <a:pt x="56631" y="48426"/>
                  </a:lnTo>
                  <a:lnTo>
                    <a:pt x="64003" y="49180"/>
                  </a:lnTo>
                  <a:lnTo>
                    <a:pt x="66350" y="48772"/>
                  </a:lnTo>
                  <a:lnTo>
                    <a:pt x="72145" y="48803"/>
                  </a:lnTo>
                  <a:lnTo>
                    <a:pt x="73184" y="47834"/>
                  </a:lnTo>
                  <a:lnTo>
                    <a:pt x="71429" y="46611"/>
                  </a:lnTo>
                  <a:lnTo>
                    <a:pt x="69713" y="46188"/>
                  </a:lnTo>
                  <a:lnTo>
                    <a:pt x="68559" y="45595"/>
                  </a:lnTo>
                  <a:lnTo>
                    <a:pt x="67404" y="44726"/>
                  </a:lnTo>
                  <a:lnTo>
                    <a:pt x="71083" y="41995"/>
                  </a:lnTo>
                  <a:lnTo>
                    <a:pt x="73161" y="41472"/>
                  </a:lnTo>
                  <a:lnTo>
                    <a:pt x="82957" y="39787"/>
                  </a:lnTo>
                  <a:lnTo>
                    <a:pt x="90244" y="38949"/>
                  </a:lnTo>
                  <a:lnTo>
                    <a:pt x="90337" y="38318"/>
                  </a:lnTo>
                  <a:lnTo>
                    <a:pt x="89282" y="38318"/>
                  </a:lnTo>
                  <a:lnTo>
                    <a:pt x="79871" y="36918"/>
                  </a:lnTo>
                  <a:lnTo>
                    <a:pt x="77601" y="35841"/>
                  </a:lnTo>
                  <a:lnTo>
                    <a:pt x="74453" y="33264"/>
                  </a:lnTo>
                  <a:lnTo>
                    <a:pt x="73769" y="32533"/>
                  </a:lnTo>
                  <a:lnTo>
                    <a:pt x="72976" y="31271"/>
                  </a:lnTo>
                  <a:lnTo>
                    <a:pt x="73453" y="28586"/>
                  </a:lnTo>
                  <a:lnTo>
                    <a:pt x="74038" y="26425"/>
                  </a:lnTo>
                  <a:lnTo>
                    <a:pt x="75200" y="25171"/>
                  </a:lnTo>
                  <a:lnTo>
                    <a:pt x="78963" y="24978"/>
                  </a:lnTo>
                  <a:lnTo>
                    <a:pt x="91861" y="27179"/>
                  </a:lnTo>
                  <a:lnTo>
                    <a:pt x="101049" y="25863"/>
                  </a:lnTo>
                  <a:lnTo>
                    <a:pt x="111091" y="29063"/>
                  </a:lnTo>
                  <a:lnTo>
                    <a:pt x="120703" y="28417"/>
                  </a:lnTo>
                  <a:lnTo>
                    <a:pt x="122681" y="26979"/>
                  </a:lnTo>
                  <a:lnTo>
                    <a:pt x="125090" y="22340"/>
                  </a:lnTo>
                  <a:lnTo>
                    <a:pt x="138664" y="14616"/>
                  </a:lnTo>
                  <a:lnTo>
                    <a:pt x="143412" y="10578"/>
                  </a:lnTo>
                  <a:lnTo>
                    <a:pt x="148507" y="8362"/>
                  </a:lnTo>
                  <a:lnTo>
                    <a:pt x="157241" y="5900"/>
                  </a:lnTo>
                  <a:lnTo>
                    <a:pt x="164544" y="2639"/>
                  </a:lnTo>
                  <a:lnTo>
                    <a:pt x="166630" y="2262"/>
                  </a:lnTo>
                  <a:lnTo>
                    <a:pt x="184159" y="3823"/>
                  </a:lnTo>
                  <a:lnTo>
                    <a:pt x="196203" y="4023"/>
                  </a:lnTo>
                  <a:lnTo>
                    <a:pt x="201728" y="938"/>
                  </a:lnTo>
                  <a:lnTo>
                    <a:pt x="204937" y="1977"/>
                  </a:lnTo>
                  <a:lnTo>
                    <a:pt x="204637" y="3077"/>
                  </a:lnTo>
                  <a:lnTo>
                    <a:pt x="204052" y="4023"/>
                  </a:lnTo>
                  <a:lnTo>
                    <a:pt x="204229" y="5923"/>
                  </a:lnTo>
                  <a:lnTo>
                    <a:pt x="206107" y="8716"/>
                  </a:lnTo>
                  <a:lnTo>
                    <a:pt x="208023" y="10616"/>
                  </a:lnTo>
                  <a:lnTo>
                    <a:pt x="213641" y="13339"/>
                  </a:lnTo>
                  <a:lnTo>
                    <a:pt x="221452" y="11047"/>
                  </a:lnTo>
                  <a:lnTo>
                    <a:pt x="222714" y="11301"/>
                  </a:lnTo>
                  <a:lnTo>
                    <a:pt x="224307" y="11939"/>
                  </a:lnTo>
                  <a:lnTo>
                    <a:pt x="227062" y="19301"/>
                  </a:lnTo>
                  <a:lnTo>
                    <a:pt x="229201" y="21894"/>
                  </a:lnTo>
                  <a:lnTo>
                    <a:pt x="231941" y="23655"/>
                  </a:lnTo>
                  <a:lnTo>
                    <a:pt x="234195" y="24002"/>
                  </a:lnTo>
                  <a:lnTo>
                    <a:pt x="235866" y="22163"/>
                  </a:lnTo>
                  <a:lnTo>
                    <a:pt x="237158" y="21424"/>
                  </a:lnTo>
                  <a:lnTo>
                    <a:pt x="239982" y="21109"/>
                  </a:lnTo>
                  <a:lnTo>
                    <a:pt x="244608" y="23632"/>
                  </a:lnTo>
                  <a:lnTo>
                    <a:pt x="246208" y="26232"/>
                  </a:lnTo>
                  <a:lnTo>
                    <a:pt x="254080" y="28240"/>
                  </a:lnTo>
                  <a:lnTo>
                    <a:pt x="261307" y="29248"/>
                  </a:lnTo>
                  <a:lnTo>
                    <a:pt x="264423" y="31448"/>
                  </a:lnTo>
                  <a:lnTo>
                    <a:pt x="274596" y="33648"/>
                  </a:lnTo>
                  <a:lnTo>
                    <a:pt x="278398" y="33310"/>
                  </a:lnTo>
                  <a:lnTo>
                    <a:pt x="284770" y="31002"/>
                  </a:lnTo>
                  <a:lnTo>
                    <a:pt x="297175" y="28471"/>
                  </a:lnTo>
                  <a:lnTo>
                    <a:pt x="305417" y="32002"/>
                  </a:lnTo>
                  <a:lnTo>
                    <a:pt x="307648" y="32463"/>
                  </a:lnTo>
                  <a:lnTo>
                    <a:pt x="309572" y="32156"/>
                  </a:lnTo>
                  <a:lnTo>
                    <a:pt x="312343" y="33125"/>
                  </a:lnTo>
                  <a:lnTo>
                    <a:pt x="315298" y="32602"/>
                  </a:lnTo>
                  <a:lnTo>
                    <a:pt x="324417" y="28433"/>
                  </a:lnTo>
                  <a:lnTo>
                    <a:pt x="327272" y="26063"/>
                  </a:lnTo>
                  <a:lnTo>
                    <a:pt x="330296" y="25455"/>
                  </a:lnTo>
                  <a:lnTo>
                    <a:pt x="332974" y="24032"/>
                  </a:lnTo>
                  <a:lnTo>
                    <a:pt x="340116" y="19378"/>
                  </a:lnTo>
                  <a:lnTo>
                    <a:pt x="342124" y="16632"/>
                  </a:lnTo>
                  <a:close/>
                  <a:moveTo>
                    <a:pt x="6502" y="55888"/>
                  </a:moveTo>
                  <a:lnTo>
                    <a:pt x="1539" y="56758"/>
                  </a:lnTo>
                  <a:lnTo>
                    <a:pt x="0" y="55904"/>
                  </a:lnTo>
                  <a:lnTo>
                    <a:pt x="1555" y="54204"/>
                  </a:lnTo>
                  <a:lnTo>
                    <a:pt x="4448" y="53150"/>
                  </a:lnTo>
                  <a:lnTo>
                    <a:pt x="5387" y="53026"/>
                  </a:lnTo>
                  <a:lnTo>
                    <a:pt x="6656" y="54719"/>
                  </a:lnTo>
                  <a:lnTo>
                    <a:pt x="6502" y="55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3" name="Serbest Form 232">
              <a:extLst>
                <a:ext uri="{FF2B5EF4-FFF2-40B4-BE49-F238E27FC236}">
                  <a16:creationId xmlns:a16="http://schemas.microsoft.com/office/drawing/2014/main" id="{F00BEF06-F1E1-2069-4497-BE42D5895B4C}"/>
                </a:ext>
              </a:extLst>
            </p:cNvPr>
            <p:cNvSpPr/>
            <p:nvPr/>
          </p:nvSpPr>
          <p:spPr>
            <a:xfrm>
              <a:off x="6660935" y="6250385"/>
              <a:ext cx="29812" cy="27517"/>
            </a:xfrm>
            <a:custGeom>
              <a:avLst/>
              <a:gdLst>
                <a:gd name="csX0" fmla="*/ 24833 w 29812"/>
                <a:gd name="csY0" fmla="*/ 3208 h 27517"/>
                <a:gd name="csX1" fmla="*/ 23656 w 29812"/>
                <a:gd name="csY1" fmla="*/ 3423 h 27517"/>
                <a:gd name="csX2" fmla="*/ 23794 w 29812"/>
                <a:gd name="csY2" fmla="*/ 2554 h 27517"/>
                <a:gd name="csX3" fmla="*/ 25857 w 29812"/>
                <a:gd name="csY3" fmla="*/ 1054 h 27517"/>
                <a:gd name="csX4" fmla="*/ 29012 w 29812"/>
                <a:gd name="csY4" fmla="*/ 38 h 27517"/>
                <a:gd name="csX5" fmla="*/ 29812 w 29812"/>
                <a:gd name="csY5" fmla="*/ 0 h 27517"/>
                <a:gd name="csX6" fmla="*/ 29358 w 29812"/>
                <a:gd name="csY6" fmla="*/ 1346 h 27517"/>
                <a:gd name="csX7" fmla="*/ 24833 w 29812"/>
                <a:gd name="csY7" fmla="*/ 3208 h 27517"/>
                <a:gd name="csX8" fmla="*/ 19308 w 29812"/>
                <a:gd name="csY8" fmla="*/ 26002 h 27517"/>
                <a:gd name="csX9" fmla="*/ 15807 w 29812"/>
                <a:gd name="csY9" fmla="*/ 27225 h 27517"/>
                <a:gd name="csX10" fmla="*/ 6680 w 29812"/>
                <a:gd name="csY10" fmla="*/ 27517 h 27517"/>
                <a:gd name="csX11" fmla="*/ 2901 w 29812"/>
                <a:gd name="csY11" fmla="*/ 27071 h 27517"/>
                <a:gd name="csX12" fmla="*/ 0 w 29812"/>
                <a:gd name="csY12" fmla="*/ 27417 h 27517"/>
                <a:gd name="csX13" fmla="*/ 5287 w 29812"/>
                <a:gd name="csY13" fmla="*/ 24748 h 27517"/>
                <a:gd name="csX14" fmla="*/ 5910 w 29812"/>
                <a:gd name="csY14" fmla="*/ 23625 h 27517"/>
                <a:gd name="csX15" fmla="*/ 8157 w 29812"/>
                <a:gd name="csY15" fmla="*/ 23417 h 27517"/>
                <a:gd name="csX16" fmla="*/ 8796 w 29812"/>
                <a:gd name="csY16" fmla="*/ 23078 h 27517"/>
                <a:gd name="csX17" fmla="*/ 9543 w 29812"/>
                <a:gd name="csY17" fmla="*/ 17178 h 27517"/>
                <a:gd name="csX18" fmla="*/ 9250 w 29812"/>
                <a:gd name="csY18" fmla="*/ 15770 h 27517"/>
                <a:gd name="csX19" fmla="*/ 8804 w 29812"/>
                <a:gd name="csY19" fmla="*/ 14993 h 27517"/>
                <a:gd name="csX20" fmla="*/ 7896 w 29812"/>
                <a:gd name="csY20" fmla="*/ 14432 h 27517"/>
                <a:gd name="csX21" fmla="*/ 5856 w 29812"/>
                <a:gd name="csY21" fmla="*/ 13670 h 27517"/>
                <a:gd name="csX22" fmla="*/ 5518 w 29812"/>
                <a:gd name="csY22" fmla="*/ 13262 h 27517"/>
                <a:gd name="csX23" fmla="*/ 6803 w 29812"/>
                <a:gd name="csY23" fmla="*/ 12608 h 27517"/>
                <a:gd name="csX24" fmla="*/ 9543 w 29812"/>
                <a:gd name="csY24" fmla="*/ 12247 h 27517"/>
                <a:gd name="csX25" fmla="*/ 11589 w 29812"/>
                <a:gd name="csY25" fmla="*/ 11539 h 27517"/>
                <a:gd name="csX26" fmla="*/ 15830 w 29812"/>
                <a:gd name="csY26" fmla="*/ 11393 h 27517"/>
                <a:gd name="csX27" fmla="*/ 17892 w 29812"/>
                <a:gd name="csY27" fmla="*/ 10762 h 27517"/>
                <a:gd name="csX28" fmla="*/ 21363 w 29812"/>
                <a:gd name="csY28" fmla="*/ 10585 h 27517"/>
                <a:gd name="csX29" fmla="*/ 19654 w 29812"/>
                <a:gd name="csY29" fmla="*/ 13301 h 27517"/>
                <a:gd name="csX30" fmla="*/ 18854 w 29812"/>
                <a:gd name="csY30" fmla="*/ 14309 h 27517"/>
                <a:gd name="csX31" fmla="*/ 19169 w 29812"/>
                <a:gd name="csY31" fmla="*/ 16747 h 27517"/>
                <a:gd name="csX32" fmla="*/ 18777 w 29812"/>
                <a:gd name="csY32" fmla="*/ 18401 h 27517"/>
                <a:gd name="csX33" fmla="*/ 19231 w 29812"/>
                <a:gd name="csY33" fmla="*/ 20494 h 27517"/>
                <a:gd name="csX34" fmla="*/ 20270 w 29812"/>
                <a:gd name="csY34" fmla="*/ 21871 h 27517"/>
                <a:gd name="csX35" fmla="*/ 19600 w 29812"/>
                <a:gd name="csY35" fmla="*/ 23217 h 27517"/>
                <a:gd name="csX36" fmla="*/ 19500 w 29812"/>
                <a:gd name="csY36" fmla="*/ 25263 h 27517"/>
                <a:gd name="csX37" fmla="*/ 19308 w 29812"/>
                <a:gd name="csY37" fmla="*/ 26002 h 275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9812" h="27517">
                  <a:moveTo>
                    <a:pt x="24833" y="3208"/>
                  </a:moveTo>
                  <a:lnTo>
                    <a:pt x="23656" y="3423"/>
                  </a:lnTo>
                  <a:lnTo>
                    <a:pt x="23794" y="2554"/>
                  </a:lnTo>
                  <a:lnTo>
                    <a:pt x="25857" y="1054"/>
                  </a:lnTo>
                  <a:lnTo>
                    <a:pt x="29012" y="38"/>
                  </a:lnTo>
                  <a:lnTo>
                    <a:pt x="29812" y="0"/>
                  </a:lnTo>
                  <a:lnTo>
                    <a:pt x="29358" y="1346"/>
                  </a:lnTo>
                  <a:lnTo>
                    <a:pt x="24833" y="3208"/>
                  </a:lnTo>
                  <a:close/>
                  <a:moveTo>
                    <a:pt x="19308" y="26002"/>
                  </a:moveTo>
                  <a:lnTo>
                    <a:pt x="15807" y="27225"/>
                  </a:lnTo>
                  <a:lnTo>
                    <a:pt x="6680" y="27517"/>
                  </a:lnTo>
                  <a:lnTo>
                    <a:pt x="2901" y="27071"/>
                  </a:lnTo>
                  <a:lnTo>
                    <a:pt x="0" y="27417"/>
                  </a:lnTo>
                  <a:lnTo>
                    <a:pt x="5287" y="24748"/>
                  </a:lnTo>
                  <a:lnTo>
                    <a:pt x="5910" y="23625"/>
                  </a:lnTo>
                  <a:lnTo>
                    <a:pt x="8157" y="23417"/>
                  </a:lnTo>
                  <a:lnTo>
                    <a:pt x="8796" y="23078"/>
                  </a:lnTo>
                  <a:lnTo>
                    <a:pt x="9543" y="17178"/>
                  </a:lnTo>
                  <a:lnTo>
                    <a:pt x="9250" y="15770"/>
                  </a:lnTo>
                  <a:lnTo>
                    <a:pt x="8804" y="14993"/>
                  </a:lnTo>
                  <a:lnTo>
                    <a:pt x="7896" y="14432"/>
                  </a:lnTo>
                  <a:lnTo>
                    <a:pt x="5856" y="13670"/>
                  </a:lnTo>
                  <a:lnTo>
                    <a:pt x="5518" y="13262"/>
                  </a:lnTo>
                  <a:lnTo>
                    <a:pt x="6803" y="12608"/>
                  </a:lnTo>
                  <a:lnTo>
                    <a:pt x="9543" y="12247"/>
                  </a:lnTo>
                  <a:lnTo>
                    <a:pt x="11589" y="11539"/>
                  </a:lnTo>
                  <a:lnTo>
                    <a:pt x="15830" y="11393"/>
                  </a:lnTo>
                  <a:lnTo>
                    <a:pt x="17892" y="10762"/>
                  </a:lnTo>
                  <a:lnTo>
                    <a:pt x="21363" y="10585"/>
                  </a:lnTo>
                  <a:lnTo>
                    <a:pt x="19654" y="13301"/>
                  </a:lnTo>
                  <a:lnTo>
                    <a:pt x="18854" y="14309"/>
                  </a:lnTo>
                  <a:lnTo>
                    <a:pt x="19169" y="16747"/>
                  </a:lnTo>
                  <a:lnTo>
                    <a:pt x="18777" y="18401"/>
                  </a:lnTo>
                  <a:lnTo>
                    <a:pt x="19231" y="20494"/>
                  </a:lnTo>
                  <a:lnTo>
                    <a:pt x="20270" y="21871"/>
                  </a:lnTo>
                  <a:lnTo>
                    <a:pt x="19600" y="23217"/>
                  </a:lnTo>
                  <a:lnTo>
                    <a:pt x="19500" y="25263"/>
                  </a:lnTo>
                  <a:lnTo>
                    <a:pt x="19308" y="260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4" name="Serbest Form 233">
              <a:extLst>
                <a:ext uri="{FF2B5EF4-FFF2-40B4-BE49-F238E27FC236}">
                  <a16:creationId xmlns:a16="http://schemas.microsoft.com/office/drawing/2014/main" id="{C5E1A530-4861-DFFC-3964-3A3F9D597074}"/>
                </a:ext>
              </a:extLst>
            </p:cNvPr>
            <p:cNvSpPr/>
            <p:nvPr/>
          </p:nvSpPr>
          <p:spPr>
            <a:xfrm>
              <a:off x="11805410" y="6625710"/>
              <a:ext cx="63448" cy="53457"/>
            </a:xfrm>
            <a:custGeom>
              <a:avLst/>
              <a:gdLst>
                <a:gd name="csX0" fmla="*/ 21609 w 63448"/>
                <a:gd name="csY0" fmla="*/ 531 h 53457"/>
                <a:gd name="csX1" fmla="*/ 21486 w 63448"/>
                <a:gd name="csY1" fmla="*/ 538 h 53457"/>
                <a:gd name="csX2" fmla="*/ 21293 w 63448"/>
                <a:gd name="csY2" fmla="*/ 438 h 53457"/>
                <a:gd name="csX3" fmla="*/ 21224 w 63448"/>
                <a:gd name="csY3" fmla="*/ 215 h 53457"/>
                <a:gd name="csX4" fmla="*/ 21293 w 63448"/>
                <a:gd name="csY4" fmla="*/ 0 h 53457"/>
                <a:gd name="csX5" fmla="*/ 21816 w 63448"/>
                <a:gd name="csY5" fmla="*/ 354 h 53457"/>
                <a:gd name="csX6" fmla="*/ 21609 w 63448"/>
                <a:gd name="csY6" fmla="*/ 531 h 53457"/>
                <a:gd name="csX7" fmla="*/ 362 w 63448"/>
                <a:gd name="csY7" fmla="*/ 4162 h 53457"/>
                <a:gd name="csX8" fmla="*/ 239 w 63448"/>
                <a:gd name="csY8" fmla="*/ 4300 h 53457"/>
                <a:gd name="csX9" fmla="*/ 77 w 63448"/>
                <a:gd name="csY9" fmla="*/ 4231 h 53457"/>
                <a:gd name="csX10" fmla="*/ 0 w 63448"/>
                <a:gd name="csY10" fmla="*/ 4008 h 53457"/>
                <a:gd name="csX11" fmla="*/ 231 w 63448"/>
                <a:gd name="csY11" fmla="*/ 3692 h 53457"/>
                <a:gd name="csX12" fmla="*/ 362 w 63448"/>
                <a:gd name="csY12" fmla="*/ 4162 h 53457"/>
                <a:gd name="csX13" fmla="*/ 51975 w 63448"/>
                <a:gd name="csY13" fmla="*/ 29933 h 53457"/>
                <a:gd name="csX14" fmla="*/ 51844 w 63448"/>
                <a:gd name="csY14" fmla="*/ 30125 h 53457"/>
                <a:gd name="csX15" fmla="*/ 51690 w 63448"/>
                <a:gd name="csY15" fmla="*/ 30056 h 53457"/>
                <a:gd name="csX16" fmla="*/ 51690 w 63448"/>
                <a:gd name="csY16" fmla="*/ 29771 h 53457"/>
                <a:gd name="csX17" fmla="*/ 51975 w 63448"/>
                <a:gd name="csY17" fmla="*/ 29933 h 53457"/>
                <a:gd name="csX18" fmla="*/ 63218 w 63448"/>
                <a:gd name="csY18" fmla="*/ 53303 h 53457"/>
                <a:gd name="csX19" fmla="*/ 63026 w 63448"/>
                <a:gd name="csY19" fmla="*/ 53457 h 53457"/>
                <a:gd name="csX20" fmla="*/ 62795 w 63448"/>
                <a:gd name="csY20" fmla="*/ 51380 h 53457"/>
                <a:gd name="csX21" fmla="*/ 63141 w 63448"/>
                <a:gd name="csY21" fmla="*/ 51734 h 53457"/>
                <a:gd name="csX22" fmla="*/ 63287 w 63448"/>
                <a:gd name="csY22" fmla="*/ 51957 h 53457"/>
                <a:gd name="csX23" fmla="*/ 63418 w 63448"/>
                <a:gd name="csY23" fmla="*/ 52234 h 53457"/>
                <a:gd name="csX24" fmla="*/ 63449 w 63448"/>
                <a:gd name="csY24" fmla="*/ 52526 h 53457"/>
                <a:gd name="csX25" fmla="*/ 63433 w 63448"/>
                <a:gd name="csY25" fmla="*/ 52850 h 53457"/>
                <a:gd name="csX26" fmla="*/ 63356 w 63448"/>
                <a:gd name="csY26" fmla="*/ 53065 h 53457"/>
                <a:gd name="csX27" fmla="*/ 63218 w 63448"/>
                <a:gd name="csY27" fmla="*/ 53303 h 534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</a:cxnLst>
              <a:rect l="l" t="t" r="r" b="b"/>
              <a:pathLst>
                <a:path w="63448" h="53457">
                  <a:moveTo>
                    <a:pt x="21609" y="531"/>
                  </a:moveTo>
                  <a:lnTo>
                    <a:pt x="21486" y="538"/>
                  </a:lnTo>
                  <a:lnTo>
                    <a:pt x="21293" y="438"/>
                  </a:lnTo>
                  <a:lnTo>
                    <a:pt x="21224" y="215"/>
                  </a:lnTo>
                  <a:lnTo>
                    <a:pt x="21293" y="0"/>
                  </a:lnTo>
                  <a:lnTo>
                    <a:pt x="21816" y="354"/>
                  </a:lnTo>
                  <a:lnTo>
                    <a:pt x="21609" y="531"/>
                  </a:lnTo>
                  <a:close/>
                  <a:moveTo>
                    <a:pt x="362" y="4162"/>
                  </a:moveTo>
                  <a:lnTo>
                    <a:pt x="239" y="4300"/>
                  </a:lnTo>
                  <a:lnTo>
                    <a:pt x="77" y="4231"/>
                  </a:lnTo>
                  <a:lnTo>
                    <a:pt x="0" y="4008"/>
                  </a:lnTo>
                  <a:lnTo>
                    <a:pt x="231" y="3692"/>
                  </a:lnTo>
                  <a:lnTo>
                    <a:pt x="362" y="4162"/>
                  </a:lnTo>
                  <a:close/>
                  <a:moveTo>
                    <a:pt x="51975" y="29933"/>
                  </a:moveTo>
                  <a:lnTo>
                    <a:pt x="51844" y="30125"/>
                  </a:lnTo>
                  <a:lnTo>
                    <a:pt x="51690" y="30056"/>
                  </a:lnTo>
                  <a:lnTo>
                    <a:pt x="51690" y="29771"/>
                  </a:lnTo>
                  <a:lnTo>
                    <a:pt x="51975" y="29933"/>
                  </a:lnTo>
                  <a:close/>
                  <a:moveTo>
                    <a:pt x="63218" y="53303"/>
                  </a:moveTo>
                  <a:lnTo>
                    <a:pt x="63026" y="53457"/>
                  </a:lnTo>
                  <a:lnTo>
                    <a:pt x="62795" y="51380"/>
                  </a:lnTo>
                  <a:lnTo>
                    <a:pt x="63141" y="51734"/>
                  </a:lnTo>
                  <a:lnTo>
                    <a:pt x="63287" y="51957"/>
                  </a:lnTo>
                  <a:lnTo>
                    <a:pt x="63418" y="52234"/>
                  </a:lnTo>
                  <a:lnTo>
                    <a:pt x="63449" y="52526"/>
                  </a:lnTo>
                  <a:lnTo>
                    <a:pt x="63433" y="52850"/>
                  </a:lnTo>
                  <a:lnTo>
                    <a:pt x="63356" y="53065"/>
                  </a:lnTo>
                  <a:lnTo>
                    <a:pt x="63218" y="533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5" name="Serbest Form 234">
              <a:extLst>
                <a:ext uri="{FF2B5EF4-FFF2-40B4-BE49-F238E27FC236}">
                  <a16:creationId xmlns:a16="http://schemas.microsoft.com/office/drawing/2014/main" id="{71012D36-F785-41C5-FC14-51CAE9742751}"/>
                </a:ext>
              </a:extLst>
            </p:cNvPr>
            <p:cNvSpPr/>
            <p:nvPr/>
          </p:nvSpPr>
          <p:spPr>
            <a:xfrm>
              <a:off x="10552599" y="5934087"/>
              <a:ext cx="78678" cy="78520"/>
            </a:xfrm>
            <a:custGeom>
              <a:avLst/>
              <a:gdLst>
                <a:gd name="csX0" fmla="*/ 58785 w 78678"/>
                <a:gd name="csY0" fmla="*/ 62396 h 78520"/>
                <a:gd name="csX1" fmla="*/ 57446 w 78678"/>
                <a:gd name="csY1" fmla="*/ 65120 h 78520"/>
                <a:gd name="csX2" fmla="*/ 56369 w 78678"/>
                <a:gd name="csY2" fmla="*/ 67997 h 78520"/>
                <a:gd name="csX3" fmla="*/ 55938 w 78678"/>
                <a:gd name="csY3" fmla="*/ 70712 h 78520"/>
                <a:gd name="csX4" fmla="*/ 55961 w 78678"/>
                <a:gd name="csY4" fmla="*/ 73505 h 78520"/>
                <a:gd name="csX5" fmla="*/ 55653 w 78678"/>
                <a:gd name="csY5" fmla="*/ 76028 h 78520"/>
                <a:gd name="csX6" fmla="*/ 55130 w 78678"/>
                <a:gd name="csY6" fmla="*/ 78521 h 78520"/>
                <a:gd name="csX7" fmla="*/ 53037 w 78678"/>
                <a:gd name="csY7" fmla="*/ 77805 h 78520"/>
                <a:gd name="csX8" fmla="*/ 51906 w 78678"/>
                <a:gd name="csY8" fmla="*/ 76020 h 78520"/>
                <a:gd name="csX9" fmla="*/ 51644 w 78678"/>
                <a:gd name="csY9" fmla="*/ 73089 h 78520"/>
                <a:gd name="csX10" fmla="*/ 50128 w 78678"/>
                <a:gd name="csY10" fmla="*/ 69551 h 78520"/>
                <a:gd name="csX11" fmla="*/ 49559 w 78678"/>
                <a:gd name="csY11" fmla="*/ 68535 h 78520"/>
                <a:gd name="csX12" fmla="*/ 47365 w 78678"/>
                <a:gd name="csY12" fmla="*/ 66551 h 78520"/>
                <a:gd name="csX13" fmla="*/ 45372 w 78678"/>
                <a:gd name="csY13" fmla="*/ 65566 h 78520"/>
                <a:gd name="csX14" fmla="*/ 43833 w 78678"/>
                <a:gd name="csY14" fmla="*/ 64097 h 78520"/>
                <a:gd name="csX15" fmla="*/ 44033 w 78678"/>
                <a:gd name="csY15" fmla="*/ 64220 h 78520"/>
                <a:gd name="csX16" fmla="*/ 42894 w 78678"/>
                <a:gd name="csY16" fmla="*/ 62242 h 78520"/>
                <a:gd name="csX17" fmla="*/ 42032 w 78678"/>
                <a:gd name="csY17" fmla="*/ 60142 h 78520"/>
                <a:gd name="csX18" fmla="*/ 40255 w 78678"/>
                <a:gd name="csY18" fmla="*/ 54157 h 78520"/>
                <a:gd name="csX19" fmla="*/ 39639 w 78678"/>
                <a:gd name="csY19" fmla="*/ 52711 h 78520"/>
                <a:gd name="csX20" fmla="*/ 38816 w 78678"/>
                <a:gd name="csY20" fmla="*/ 51388 h 78520"/>
                <a:gd name="csX21" fmla="*/ 38585 w 78678"/>
                <a:gd name="csY21" fmla="*/ 50080 h 78520"/>
                <a:gd name="csX22" fmla="*/ 38862 w 78678"/>
                <a:gd name="csY22" fmla="*/ 48626 h 78520"/>
                <a:gd name="csX23" fmla="*/ 39639 w 78678"/>
                <a:gd name="csY23" fmla="*/ 46449 h 78520"/>
                <a:gd name="csX24" fmla="*/ 40108 w 78678"/>
                <a:gd name="csY24" fmla="*/ 44257 h 78520"/>
                <a:gd name="csX25" fmla="*/ 39731 w 78678"/>
                <a:gd name="csY25" fmla="*/ 41272 h 78520"/>
                <a:gd name="csX26" fmla="*/ 39878 w 78678"/>
                <a:gd name="csY26" fmla="*/ 38318 h 78520"/>
                <a:gd name="csX27" fmla="*/ 40455 w 78678"/>
                <a:gd name="csY27" fmla="*/ 37002 h 78520"/>
                <a:gd name="csX28" fmla="*/ 50621 w 78678"/>
                <a:gd name="csY28" fmla="*/ 18909 h 78520"/>
                <a:gd name="csX29" fmla="*/ 53375 w 78678"/>
                <a:gd name="csY29" fmla="*/ 15039 h 78520"/>
                <a:gd name="csX30" fmla="*/ 55076 w 78678"/>
                <a:gd name="csY30" fmla="*/ 13139 h 78520"/>
                <a:gd name="csX31" fmla="*/ 56500 w 78678"/>
                <a:gd name="csY31" fmla="*/ 10993 h 78520"/>
                <a:gd name="csX32" fmla="*/ 57846 w 78678"/>
                <a:gd name="csY32" fmla="*/ 8277 h 78520"/>
                <a:gd name="csX33" fmla="*/ 59501 w 78678"/>
                <a:gd name="csY33" fmla="*/ 5793 h 78520"/>
                <a:gd name="csX34" fmla="*/ 60679 w 78678"/>
                <a:gd name="csY34" fmla="*/ 5023 h 78520"/>
                <a:gd name="csX35" fmla="*/ 66519 w 78678"/>
                <a:gd name="csY35" fmla="*/ 2792 h 78520"/>
                <a:gd name="csX36" fmla="*/ 68328 w 78678"/>
                <a:gd name="csY36" fmla="*/ 662 h 78520"/>
                <a:gd name="csX37" fmla="*/ 69782 w 78678"/>
                <a:gd name="csY37" fmla="*/ 0 h 78520"/>
                <a:gd name="csX38" fmla="*/ 71437 w 78678"/>
                <a:gd name="csY38" fmla="*/ 38 h 78520"/>
                <a:gd name="csX39" fmla="*/ 72506 w 78678"/>
                <a:gd name="csY39" fmla="*/ 1054 h 78520"/>
                <a:gd name="csX40" fmla="*/ 73460 w 78678"/>
                <a:gd name="csY40" fmla="*/ 2262 h 78520"/>
                <a:gd name="csX41" fmla="*/ 74461 w 78678"/>
                <a:gd name="csY41" fmla="*/ 2908 h 78520"/>
                <a:gd name="csX42" fmla="*/ 77039 w 78678"/>
                <a:gd name="csY42" fmla="*/ 4085 h 78520"/>
                <a:gd name="csX43" fmla="*/ 78170 w 78678"/>
                <a:gd name="csY43" fmla="*/ 5223 h 78520"/>
                <a:gd name="csX44" fmla="*/ 78678 w 78678"/>
                <a:gd name="csY44" fmla="*/ 7177 h 78520"/>
                <a:gd name="csX45" fmla="*/ 77109 w 78678"/>
                <a:gd name="csY45" fmla="*/ 9039 h 78520"/>
                <a:gd name="csX46" fmla="*/ 76323 w 78678"/>
                <a:gd name="csY46" fmla="*/ 10716 h 78520"/>
                <a:gd name="csX47" fmla="*/ 76177 w 78678"/>
                <a:gd name="csY47" fmla="*/ 12562 h 78520"/>
                <a:gd name="csX48" fmla="*/ 76454 w 78678"/>
                <a:gd name="csY48" fmla="*/ 15062 h 78520"/>
                <a:gd name="csX49" fmla="*/ 76493 w 78678"/>
                <a:gd name="csY49" fmla="*/ 17570 h 78520"/>
                <a:gd name="csX50" fmla="*/ 74522 w 78678"/>
                <a:gd name="csY50" fmla="*/ 23440 h 78520"/>
                <a:gd name="csX51" fmla="*/ 72422 w 78678"/>
                <a:gd name="csY51" fmla="*/ 27094 h 78520"/>
                <a:gd name="csX52" fmla="*/ 71852 w 78678"/>
                <a:gd name="csY52" fmla="*/ 28910 h 78520"/>
                <a:gd name="csX53" fmla="*/ 71213 w 78678"/>
                <a:gd name="csY53" fmla="*/ 33418 h 78520"/>
                <a:gd name="csX54" fmla="*/ 69975 w 78678"/>
                <a:gd name="csY54" fmla="*/ 37933 h 78520"/>
                <a:gd name="csX55" fmla="*/ 68920 w 78678"/>
                <a:gd name="csY55" fmla="*/ 43649 h 78520"/>
                <a:gd name="csX56" fmla="*/ 67197 w 78678"/>
                <a:gd name="csY56" fmla="*/ 49534 h 78520"/>
                <a:gd name="csX57" fmla="*/ 66219 w 78678"/>
                <a:gd name="csY57" fmla="*/ 51988 h 78520"/>
                <a:gd name="csX58" fmla="*/ 65003 w 78678"/>
                <a:gd name="csY58" fmla="*/ 54334 h 78520"/>
                <a:gd name="csX59" fmla="*/ 62094 w 78678"/>
                <a:gd name="csY59" fmla="*/ 58765 h 78520"/>
                <a:gd name="csX60" fmla="*/ 58785 w 78678"/>
                <a:gd name="csY60" fmla="*/ 62396 h 78520"/>
                <a:gd name="csX61" fmla="*/ 2601 w 78678"/>
                <a:gd name="csY61" fmla="*/ 17855 h 78520"/>
                <a:gd name="csX62" fmla="*/ 3540 w 78678"/>
                <a:gd name="csY62" fmla="*/ 19424 h 78520"/>
                <a:gd name="csX63" fmla="*/ 3140 w 78678"/>
                <a:gd name="csY63" fmla="*/ 20394 h 78520"/>
                <a:gd name="csX64" fmla="*/ 169 w 78678"/>
                <a:gd name="csY64" fmla="*/ 19878 h 78520"/>
                <a:gd name="csX65" fmla="*/ 0 w 78678"/>
                <a:gd name="csY65" fmla="*/ 18932 h 78520"/>
                <a:gd name="csX66" fmla="*/ 1124 w 78678"/>
                <a:gd name="csY66" fmla="*/ 19101 h 78520"/>
                <a:gd name="csX67" fmla="*/ 2601 w 78678"/>
                <a:gd name="csY67" fmla="*/ 17855 h 785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78678" h="78520">
                  <a:moveTo>
                    <a:pt x="58785" y="62396"/>
                  </a:moveTo>
                  <a:lnTo>
                    <a:pt x="57446" y="65120"/>
                  </a:lnTo>
                  <a:lnTo>
                    <a:pt x="56369" y="67997"/>
                  </a:lnTo>
                  <a:lnTo>
                    <a:pt x="55938" y="70712"/>
                  </a:lnTo>
                  <a:lnTo>
                    <a:pt x="55961" y="73505"/>
                  </a:lnTo>
                  <a:lnTo>
                    <a:pt x="55653" y="76028"/>
                  </a:lnTo>
                  <a:lnTo>
                    <a:pt x="55130" y="78521"/>
                  </a:lnTo>
                  <a:lnTo>
                    <a:pt x="53037" y="77805"/>
                  </a:lnTo>
                  <a:lnTo>
                    <a:pt x="51906" y="76020"/>
                  </a:lnTo>
                  <a:lnTo>
                    <a:pt x="51644" y="73089"/>
                  </a:lnTo>
                  <a:lnTo>
                    <a:pt x="50128" y="69551"/>
                  </a:lnTo>
                  <a:lnTo>
                    <a:pt x="49559" y="68535"/>
                  </a:lnTo>
                  <a:lnTo>
                    <a:pt x="47365" y="66551"/>
                  </a:lnTo>
                  <a:lnTo>
                    <a:pt x="45372" y="65566"/>
                  </a:lnTo>
                  <a:lnTo>
                    <a:pt x="43833" y="64097"/>
                  </a:lnTo>
                  <a:lnTo>
                    <a:pt x="44033" y="64220"/>
                  </a:lnTo>
                  <a:lnTo>
                    <a:pt x="42894" y="62242"/>
                  </a:lnTo>
                  <a:lnTo>
                    <a:pt x="42032" y="60142"/>
                  </a:lnTo>
                  <a:lnTo>
                    <a:pt x="40255" y="54157"/>
                  </a:lnTo>
                  <a:lnTo>
                    <a:pt x="39639" y="52711"/>
                  </a:lnTo>
                  <a:lnTo>
                    <a:pt x="38816" y="51388"/>
                  </a:lnTo>
                  <a:lnTo>
                    <a:pt x="38585" y="50080"/>
                  </a:lnTo>
                  <a:lnTo>
                    <a:pt x="38862" y="48626"/>
                  </a:lnTo>
                  <a:lnTo>
                    <a:pt x="39639" y="46449"/>
                  </a:lnTo>
                  <a:lnTo>
                    <a:pt x="40108" y="44257"/>
                  </a:lnTo>
                  <a:lnTo>
                    <a:pt x="39731" y="41272"/>
                  </a:lnTo>
                  <a:lnTo>
                    <a:pt x="39878" y="38318"/>
                  </a:lnTo>
                  <a:lnTo>
                    <a:pt x="40455" y="37002"/>
                  </a:lnTo>
                  <a:lnTo>
                    <a:pt x="50621" y="18909"/>
                  </a:lnTo>
                  <a:lnTo>
                    <a:pt x="53375" y="15039"/>
                  </a:lnTo>
                  <a:lnTo>
                    <a:pt x="55076" y="13139"/>
                  </a:lnTo>
                  <a:lnTo>
                    <a:pt x="56500" y="10993"/>
                  </a:lnTo>
                  <a:lnTo>
                    <a:pt x="57846" y="8277"/>
                  </a:lnTo>
                  <a:lnTo>
                    <a:pt x="59501" y="5793"/>
                  </a:lnTo>
                  <a:lnTo>
                    <a:pt x="60679" y="5023"/>
                  </a:lnTo>
                  <a:lnTo>
                    <a:pt x="66519" y="2792"/>
                  </a:lnTo>
                  <a:lnTo>
                    <a:pt x="68328" y="662"/>
                  </a:lnTo>
                  <a:lnTo>
                    <a:pt x="69782" y="0"/>
                  </a:lnTo>
                  <a:lnTo>
                    <a:pt x="71437" y="38"/>
                  </a:lnTo>
                  <a:lnTo>
                    <a:pt x="72506" y="1054"/>
                  </a:lnTo>
                  <a:lnTo>
                    <a:pt x="73460" y="2262"/>
                  </a:lnTo>
                  <a:lnTo>
                    <a:pt x="74461" y="2908"/>
                  </a:lnTo>
                  <a:lnTo>
                    <a:pt x="77039" y="4085"/>
                  </a:lnTo>
                  <a:lnTo>
                    <a:pt x="78170" y="5223"/>
                  </a:lnTo>
                  <a:lnTo>
                    <a:pt x="78678" y="7177"/>
                  </a:lnTo>
                  <a:lnTo>
                    <a:pt x="77109" y="9039"/>
                  </a:lnTo>
                  <a:lnTo>
                    <a:pt x="76323" y="10716"/>
                  </a:lnTo>
                  <a:lnTo>
                    <a:pt x="76177" y="12562"/>
                  </a:lnTo>
                  <a:lnTo>
                    <a:pt x="76454" y="15062"/>
                  </a:lnTo>
                  <a:lnTo>
                    <a:pt x="76493" y="17570"/>
                  </a:lnTo>
                  <a:lnTo>
                    <a:pt x="74522" y="23440"/>
                  </a:lnTo>
                  <a:lnTo>
                    <a:pt x="72422" y="27094"/>
                  </a:lnTo>
                  <a:lnTo>
                    <a:pt x="71852" y="28910"/>
                  </a:lnTo>
                  <a:lnTo>
                    <a:pt x="71213" y="33418"/>
                  </a:lnTo>
                  <a:lnTo>
                    <a:pt x="69975" y="37933"/>
                  </a:lnTo>
                  <a:lnTo>
                    <a:pt x="68920" y="43649"/>
                  </a:lnTo>
                  <a:lnTo>
                    <a:pt x="67197" y="49534"/>
                  </a:lnTo>
                  <a:lnTo>
                    <a:pt x="66219" y="51988"/>
                  </a:lnTo>
                  <a:lnTo>
                    <a:pt x="65003" y="54334"/>
                  </a:lnTo>
                  <a:lnTo>
                    <a:pt x="62094" y="58765"/>
                  </a:lnTo>
                  <a:lnTo>
                    <a:pt x="58785" y="62396"/>
                  </a:lnTo>
                  <a:close/>
                  <a:moveTo>
                    <a:pt x="2601" y="17855"/>
                  </a:moveTo>
                  <a:lnTo>
                    <a:pt x="3540" y="19424"/>
                  </a:lnTo>
                  <a:lnTo>
                    <a:pt x="3140" y="20394"/>
                  </a:lnTo>
                  <a:lnTo>
                    <a:pt x="169" y="19878"/>
                  </a:lnTo>
                  <a:lnTo>
                    <a:pt x="0" y="18932"/>
                  </a:lnTo>
                  <a:lnTo>
                    <a:pt x="1124" y="19101"/>
                  </a:lnTo>
                  <a:lnTo>
                    <a:pt x="2601" y="178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6" name="Serbest Form 235">
              <a:extLst>
                <a:ext uri="{FF2B5EF4-FFF2-40B4-BE49-F238E27FC236}">
                  <a16:creationId xmlns:a16="http://schemas.microsoft.com/office/drawing/2014/main" id="{E7CCF6C1-AE43-1EA9-7AE3-F7DF356EF937}"/>
                </a:ext>
              </a:extLst>
            </p:cNvPr>
            <p:cNvSpPr/>
            <p:nvPr/>
          </p:nvSpPr>
          <p:spPr>
            <a:xfrm>
              <a:off x="8631269" y="6516256"/>
              <a:ext cx="240567" cy="231684"/>
            </a:xfrm>
            <a:custGeom>
              <a:avLst/>
              <a:gdLst>
                <a:gd name="csX0" fmla="*/ 224314 w 240567"/>
                <a:gd name="csY0" fmla="*/ 150256 h 231684"/>
                <a:gd name="csX1" fmla="*/ 223145 w 240567"/>
                <a:gd name="csY1" fmla="*/ 150541 h 231684"/>
                <a:gd name="csX2" fmla="*/ 222691 w 240567"/>
                <a:gd name="csY2" fmla="*/ 150264 h 231684"/>
                <a:gd name="csX3" fmla="*/ 221975 w 240567"/>
                <a:gd name="csY3" fmla="*/ 149356 h 231684"/>
                <a:gd name="csX4" fmla="*/ 223222 w 240567"/>
                <a:gd name="csY4" fmla="*/ 148587 h 231684"/>
                <a:gd name="csX5" fmla="*/ 224430 w 240567"/>
                <a:gd name="csY5" fmla="*/ 147094 h 231684"/>
                <a:gd name="csX6" fmla="*/ 227239 w 240567"/>
                <a:gd name="csY6" fmla="*/ 144902 h 231684"/>
                <a:gd name="csX7" fmla="*/ 228201 w 240567"/>
                <a:gd name="csY7" fmla="*/ 143456 h 231684"/>
                <a:gd name="csX8" fmla="*/ 228547 w 240567"/>
                <a:gd name="csY8" fmla="*/ 143148 h 231684"/>
                <a:gd name="csX9" fmla="*/ 228347 w 240567"/>
                <a:gd name="csY9" fmla="*/ 144856 h 231684"/>
                <a:gd name="csX10" fmla="*/ 226762 w 240567"/>
                <a:gd name="csY10" fmla="*/ 148587 h 231684"/>
                <a:gd name="csX11" fmla="*/ 225407 w 240567"/>
                <a:gd name="csY11" fmla="*/ 148833 h 231684"/>
                <a:gd name="csX12" fmla="*/ 224314 w 240567"/>
                <a:gd name="csY12" fmla="*/ 150256 h 231684"/>
                <a:gd name="csX13" fmla="*/ 219674 w 240567"/>
                <a:gd name="csY13" fmla="*/ 111292 h 231684"/>
                <a:gd name="csX14" fmla="*/ 221329 w 240567"/>
                <a:gd name="csY14" fmla="*/ 115885 h 231684"/>
                <a:gd name="csX15" fmla="*/ 221121 w 240567"/>
                <a:gd name="csY15" fmla="*/ 116746 h 231684"/>
                <a:gd name="csX16" fmla="*/ 219951 w 240567"/>
                <a:gd name="csY16" fmla="*/ 117269 h 231684"/>
                <a:gd name="csX17" fmla="*/ 219343 w 240567"/>
                <a:gd name="csY17" fmla="*/ 117316 h 231684"/>
                <a:gd name="csX18" fmla="*/ 218620 w 240567"/>
                <a:gd name="csY18" fmla="*/ 116577 h 231684"/>
                <a:gd name="csX19" fmla="*/ 218112 w 240567"/>
                <a:gd name="csY19" fmla="*/ 115031 h 231684"/>
                <a:gd name="csX20" fmla="*/ 217227 w 240567"/>
                <a:gd name="csY20" fmla="*/ 115400 h 231684"/>
                <a:gd name="csX21" fmla="*/ 215719 w 240567"/>
                <a:gd name="csY21" fmla="*/ 113546 h 231684"/>
                <a:gd name="csX22" fmla="*/ 214226 w 240567"/>
                <a:gd name="csY22" fmla="*/ 113454 h 231684"/>
                <a:gd name="csX23" fmla="*/ 212902 w 240567"/>
                <a:gd name="csY23" fmla="*/ 111246 h 231684"/>
                <a:gd name="csX24" fmla="*/ 213418 w 240567"/>
                <a:gd name="csY24" fmla="*/ 109323 h 231684"/>
                <a:gd name="csX25" fmla="*/ 213118 w 240567"/>
                <a:gd name="csY25" fmla="*/ 106038 h 231684"/>
                <a:gd name="csX26" fmla="*/ 214726 w 240567"/>
                <a:gd name="csY26" fmla="*/ 104361 h 231684"/>
                <a:gd name="csX27" fmla="*/ 215634 w 240567"/>
                <a:gd name="csY27" fmla="*/ 101530 h 231684"/>
                <a:gd name="csX28" fmla="*/ 216681 w 240567"/>
                <a:gd name="csY28" fmla="*/ 103461 h 231684"/>
                <a:gd name="csX29" fmla="*/ 216919 w 240567"/>
                <a:gd name="csY29" fmla="*/ 106476 h 231684"/>
                <a:gd name="csX30" fmla="*/ 218328 w 240567"/>
                <a:gd name="csY30" fmla="*/ 110015 h 231684"/>
                <a:gd name="csX31" fmla="*/ 219505 w 240567"/>
                <a:gd name="csY31" fmla="*/ 111108 h 231684"/>
                <a:gd name="csX32" fmla="*/ 219674 w 240567"/>
                <a:gd name="csY32" fmla="*/ 111292 h 231684"/>
                <a:gd name="csX33" fmla="*/ 227631 w 240567"/>
                <a:gd name="csY33" fmla="*/ 83959 h 231684"/>
                <a:gd name="csX34" fmla="*/ 227762 w 240567"/>
                <a:gd name="csY34" fmla="*/ 85044 h 231684"/>
                <a:gd name="csX35" fmla="*/ 227431 w 240567"/>
                <a:gd name="csY35" fmla="*/ 86067 h 231684"/>
                <a:gd name="csX36" fmla="*/ 227500 w 240567"/>
                <a:gd name="csY36" fmla="*/ 89322 h 231684"/>
                <a:gd name="csX37" fmla="*/ 227370 w 240567"/>
                <a:gd name="csY37" fmla="*/ 91483 h 231684"/>
                <a:gd name="csX38" fmla="*/ 226138 w 240567"/>
                <a:gd name="csY38" fmla="*/ 94476 h 231684"/>
                <a:gd name="csX39" fmla="*/ 225130 w 240567"/>
                <a:gd name="csY39" fmla="*/ 95545 h 231684"/>
                <a:gd name="csX40" fmla="*/ 224230 w 240567"/>
                <a:gd name="csY40" fmla="*/ 95230 h 231684"/>
                <a:gd name="csX41" fmla="*/ 223491 w 240567"/>
                <a:gd name="csY41" fmla="*/ 94737 h 231684"/>
                <a:gd name="csX42" fmla="*/ 222914 w 240567"/>
                <a:gd name="csY42" fmla="*/ 93914 h 231684"/>
                <a:gd name="csX43" fmla="*/ 224084 w 240567"/>
                <a:gd name="csY43" fmla="*/ 88429 h 231684"/>
                <a:gd name="csX44" fmla="*/ 223484 w 240567"/>
                <a:gd name="csY44" fmla="*/ 84413 h 231684"/>
                <a:gd name="csX45" fmla="*/ 225800 w 240567"/>
                <a:gd name="csY45" fmla="*/ 84798 h 231684"/>
                <a:gd name="csX46" fmla="*/ 227631 w 240567"/>
                <a:gd name="csY46" fmla="*/ 83959 h 231684"/>
                <a:gd name="csX47" fmla="*/ 32367 w 240567"/>
                <a:gd name="csY47" fmla="*/ 46 h 231684"/>
                <a:gd name="csX48" fmla="*/ 32821 w 240567"/>
                <a:gd name="csY48" fmla="*/ 108 h 231684"/>
                <a:gd name="csX49" fmla="*/ 35084 w 240567"/>
                <a:gd name="csY49" fmla="*/ 108 h 231684"/>
                <a:gd name="csX50" fmla="*/ 38923 w 240567"/>
                <a:gd name="csY50" fmla="*/ 108 h 231684"/>
                <a:gd name="csX51" fmla="*/ 42764 w 240567"/>
                <a:gd name="csY51" fmla="*/ 108 h 231684"/>
                <a:gd name="csX52" fmla="*/ 46604 w 240567"/>
                <a:gd name="csY52" fmla="*/ 108 h 231684"/>
                <a:gd name="csX53" fmla="*/ 50444 w 240567"/>
                <a:gd name="csY53" fmla="*/ 108 h 231684"/>
                <a:gd name="csX54" fmla="*/ 54284 w 240567"/>
                <a:gd name="csY54" fmla="*/ 108 h 231684"/>
                <a:gd name="csX55" fmla="*/ 58124 w 240567"/>
                <a:gd name="csY55" fmla="*/ 108 h 231684"/>
                <a:gd name="csX56" fmla="*/ 61964 w 240567"/>
                <a:gd name="csY56" fmla="*/ 108 h 231684"/>
                <a:gd name="csX57" fmla="*/ 65804 w 240567"/>
                <a:gd name="csY57" fmla="*/ 108 h 231684"/>
                <a:gd name="csX58" fmla="*/ 69644 w 240567"/>
                <a:gd name="csY58" fmla="*/ 108 h 231684"/>
                <a:gd name="csX59" fmla="*/ 73484 w 240567"/>
                <a:gd name="csY59" fmla="*/ 108 h 231684"/>
                <a:gd name="csX60" fmla="*/ 77324 w 240567"/>
                <a:gd name="csY60" fmla="*/ 108 h 231684"/>
                <a:gd name="csX61" fmla="*/ 81164 w 240567"/>
                <a:gd name="csY61" fmla="*/ 108 h 231684"/>
                <a:gd name="csX62" fmla="*/ 85004 w 240567"/>
                <a:gd name="csY62" fmla="*/ 108 h 231684"/>
                <a:gd name="csX63" fmla="*/ 88844 w 240567"/>
                <a:gd name="csY63" fmla="*/ 108 h 231684"/>
                <a:gd name="csX64" fmla="*/ 92684 w 240567"/>
                <a:gd name="csY64" fmla="*/ 108 h 231684"/>
                <a:gd name="csX65" fmla="*/ 96524 w 240567"/>
                <a:gd name="csY65" fmla="*/ 108 h 231684"/>
                <a:gd name="csX66" fmla="*/ 98887 w 240567"/>
                <a:gd name="csY66" fmla="*/ 108 h 231684"/>
                <a:gd name="csX67" fmla="*/ 100534 w 240567"/>
                <a:gd name="csY67" fmla="*/ 108 h 231684"/>
                <a:gd name="csX68" fmla="*/ 102088 w 240567"/>
                <a:gd name="csY68" fmla="*/ 916 h 231684"/>
                <a:gd name="csX69" fmla="*/ 103819 w 240567"/>
                <a:gd name="csY69" fmla="*/ 1877 h 231684"/>
                <a:gd name="csX70" fmla="*/ 108429 w 240567"/>
                <a:gd name="csY70" fmla="*/ 4431 h 231684"/>
                <a:gd name="csX71" fmla="*/ 113031 w 240567"/>
                <a:gd name="csY71" fmla="*/ 6985 h 231684"/>
                <a:gd name="csX72" fmla="*/ 117633 w 240567"/>
                <a:gd name="csY72" fmla="*/ 9539 h 231684"/>
                <a:gd name="csX73" fmla="*/ 122235 w 240567"/>
                <a:gd name="csY73" fmla="*/ 12093 h 231684"/>
                <a:gd name="csX74" fmla="*/ 126836 w 240567"/>
                <a:gd name="csY74" fmla="*/ 14647 h 231684"/>
                <a:gd name="csX75" fmla="*/ 131446 w 240567"/>
                <a:gd name="csY75" fmla="*/ 17201 h 231684"/>
                <a:gd name="csX76" fmla="*/ 136048 w 240567"/>
                <a:gd name="csY76" fmla="*/ 19755 h 231684"/>
                <a:gd name="csX77" fmla="*/ 140657 w 240567"/>
                <a:gd name="csY77" fmla="*/ 22309 h 231684"/>
                <a:gd name="csX78" fmla="*/ 145260 w 240567"/>
                <a:gd name="csY78" fmla="*/ 24863 h 231684"/>
                <a:gd name="csX79" fmla="*/ 149861 w 240567"/>
                <a:gd name="csY79" fmla="*/ 27417 h 231684"/>
                <a:gd name="csX80" fmla="*/ 154463 w 240567"/>
                <a:gd name="csY80" fmla="*/ 29971 h 231684"/>
                <a:gd name="csX81" fmla="*/ 159065 w 240567"/>
                <a:gd name="csY81" fmla="*/ 32525 h 231684"/>
                <a:gd name="csX82" fmla="*/ 163674 w 240567"/>
                <a:gd name="csY82" fmla="*/ 35079 h 231684"/>
                <a:gd name="csX83" fmla="*/ 168276 w 240567"/>
                <a:gd name="csY83" fmla="*/ 37633 h 231684"/>
                <a:gd name="csX84" fmla="*/ 172878 w 240567"/>
                <a:gd name="csY84" fmla="*/ 40188 h 231684"/>
                <a:gd name="csX85" fmla="*/ 177480 w 240567"/>
                <a:gd name="csY85" fmla="*/ 42741 h 231684"/>
                <a:gd name="csX86" fmla="*/ 179681 w 240567"/>
                <a:gd name="csY86" fmla="*/ 43965 h 231684"/>
                <a:gd name="csX87" fmla="*/ 180012 w 240567"/>
                <a:gd name="csY87" fmla="*/ 44495 h 231684"/>
                <a:gd name="csX88" fmla="*/ 180389 w 240567"/>
                <a:gd name="csY88" fmla="*/ 46826 h 231684"/>
                <a:gd name="csX89" fmla="*/ 180627 w 240567"/>
                <a:gd name="csY89" fmla="*/ 48280 h 231684"/>
                <a:gd name="csX90" fmla="*/ 180497 w 240567"/>
                <a:gd name="csY90" fmla="*/ 49565 h 231684"/>
                <a:gd name="csX91" fmla="*/ 179273 w 240567"/>
                <a:gd name="csY91" fmla="*/ 51742 h 231684"/>
                <a:gd name="csX92" fmla="*/ 178919 w 240567"/>
                <a:gd name="csY92" fmla="*/ 52881 h 231684"/>
                <a:gd name="csX93" fmla="*/ 178912 w 240567"/>
                <a:gd name="csY93" fmla="*/ 53673 h 231684"/>
                <a:gd name="csX94" fmla="*/ 179212 w 240567"/>
                <a:gd name="csY94" fmla="*/ 53988 h 231684"/>
                <a:gd name="csX95" fmla="*/ 180251 w 240567"/>
                <a:gd name="csY95" fmla="*/ 54104 h 231684"/>
                <a:gd name="csX96" fmla="*/ 181136 w 240567"/>
                <a:gd name="csY96" fmla="*/ 54619 h 231684"/>
                <a:gd name="csX97" fmla="*/ 181459 w 240567"/>
                <a:gd name="csY97" fmla="*/ 55027 h 231684"/>
                <a:gd name="csX98" fmla="*/ 182136 w 240567"/>
                <a:gd name="csY98" fmla="*/ 56666 h 231684"/>
                <a:gd name="csX99" fmla="*/ 182990 w 240567"/>
                <a:gd name="csY99" fmla="*/ 57489 h 231684"/>
                <a:gd name="csX100" fmla="*/ 184937 w 240567"/>
                <a:gd name="csY100" fmla="*/ 58881 h 231684"/>
                <a:gd name="csX101" fmla="*/ 188254 w 240567"/>
                <a:gd name="csY101" fmla="*/ 61258 h 231684"/>
                <a:gd name="csX102" fmla="*/ 191570 w 240567"/>
                <a:gd name="csY102" fmla="*/ 63635 h 231684"/>
                <a:gd name="csX103" fmla="*/ 194887 w 240567"/>
                <a:gd name="csY103" fmla="*/ 66012 h 231684"/>
                <a:gd name="csX104" fmla="*/ 198204 w 240567"/>
                <a:gd name="csY104" fmla="*/ 68389 h 231684"/>
                <a:gd name="csX105" fmla="*/ 201521 w 240567"/>
                <a:gd name="csY105" fmla="*/ 70766 h 231684"/>
                <a:gd name="csX106" fmla="*/ 204837 w 240567"/>
                <a:gd name="csY106" fmla="*/ 73144 h 231684"/>
                <a:gd name="csX107" fmla="*/ 208154 w 240567"/>
                <a:gd name="csY107" fmla="*/ 75521 h 231684"/>
                <a:gd name="csX108" fmla="*/ 211471 w 240567"/>
                <a:gd name="csY108" fmla="*/ 77898 h 231684"/>
                <a:gd name="csX109" fmla="*/ 213079 w 240567"/>
                <a:gd name="csY109" fmla="*/ 79059 h 231684"/>
                <a:gd name="csX110" fmla="*/ 213764 w 240567"/>
                <a:gd name="csY110" fmla="*/ 79382 h 231684"/>
                <a:gd name="csX111" fmla="*/ 213333 w 240567"/>
                <a:gd name="csY111" fmla="*/ 81190 h 231684"/>
                <a:gd name="csX112" fmla="*/ 211633 w 240567"/>
                <a:gd name="csY112" fmla="*/ 85583 h 231684"/>
                <a:gd name="csX113" fmla="*/ 211533 w 240567"/>
                <a:gd name="csY113" fmla="*/ 87414 h 231684"/>
                <a:gd name="csX114" fmla="*/ 210871 w 240567"/>
                <a:gd name="csY114" fmla="*/ 89568 h 231684"/>
                <a:gd name="csX115" fmla="*/ 210232 w 240567"/>
                <a:gd name="csY115" fmla="*/ 90991 h 231684"/>
                <a:gd name="csX116" fmla="*/ 208500 w 240567"/>
                <a:gd name="csY116" fmla="*/ 97176 h 231684"/>
                <a:gd name="csX117" fmla="*/ 207054 w 240567"/>
                <a:gd name="csY117" fmla="*/ 99491 h 231684"/>
                <a:gd name="csX118" fmla="*/ 205076 w 240567"/>
                <a:gd name="csY118" fmla="*/ 104915 h 231684"/>
                <a:gd name="csX119" fmla="*/ 204761 w 240567"/>
                <a:gd name="csY119" fmla="*/ 109069 h 231684"/>
                <a:gd name="csX120" fmla="*/ 205853 w 240567"/>
                <a:gd name="csY120" fmla="*/ 111977 h 231684"/>
                <a:gd name="csX121" fmla="*/ 206253 w 240567"/>
                <a:gd name="csY121" fmla="*/ 114700 h 231684"/>
                <a:gd name="csX122" fmla="*/ 208577 w 240567"/>
                <a:gd name="csY122" fmla="*/ 117377 h 231684"/>
                <a:gd name="csX123" fmla="*/ 210432 w 240567"/>
                <a:gd name="csY123" fmla="*/ 118331 h 231684"/>
                <a:gd name="csX124" fmla="*/ 211686 w 240567"/>
                <a:gd name="csY124" fmla="*/ 119554 h 231684"/>
                <a:gd name="csX125" fmla="*/ 213910 w 240567"/>
                <a:gd name="csY125" fmla="*/ 122347 h 231684"/>
                <a:gd name="csX126" fmla="*/ 215188 w 240567"/>
                <a:gd name="csY126" fmla="*/ 125147 h 231684"/>
                <a:gd name="csX127" fmla="*/ 219182 w 240567"/>
                <a:gd name="csY127" fmla="*/ 126524 h 231684"/>
                <a:gd name="csX128" fmla="*/ 220775 w 240567"/>
                <a:gd name="csY128" fmla="*/ 129670 h 231684"/>
                <a:gd name="csX129" fmla="*/ 220198 w 240567"/>
                <a:gd name="csY129" fmla="*/ 131832 h 231684"/>
                <a:gd name="csX130" fmla="*/ 218343 w 240567"/>
                <a:gd name="csY130" fmla="*/ 133624 h 231684"/>
                <a:gd name="csX131" fmla="*/ 216611 w 240567"/>
                <a:gd name="csY131" fmla="*/ 136525 h 231684"/>
                <a:gd name="csX132" fmla="*/ 215218 w 240567"/>
                <a:gd name="csY132" fmla="*/ 140340 h 231684"/>
                <a:gd name="csX133" fmla="*/ 215188 w 240567"/>
                <a:gd name="csY133" fmla="*/ 146179 h 231684"/>
                <a:gd name="csX134" fmla="*/ 216127 w 240567"/>
                <a:gd name="csY134" fmla="*/ 145294 h 231684"/>
                <a:gd name="csX135" fmla="*/ 218243 w 240567"/>
                <a:gd name="csY135" fmla="*/ 146725 h 231684"/>
                <a:gd name="csX136" fmla="*/ 218512 w 240567"/>
                <a:gd name="csY136" fmla="*/ 151026 h 231684"/>
                <a:gd name="csX137" fmla="*/ 216334 w 240567"/>
                <a:gd name="csY137" fmla="*/ 156034 h 231684"/>
                <a:gd name="csX138" fmla="*/ 215665 w 240567"/>
                <a:gd name="csY138" fmla="*/ 158380 h 231684"/>
                <a:gd name="csX139" fmla="*/ 215557 w 240567"/>
                <a:gd name="csY139" fmla="*/ 160395 h 231684"/>
                <a:gd name="csX140" fmla="*/ 217142 w 240567"/>
                <a:gd name="csY140" fmla="*/ 166403 h 231684"/>
                <a:gd name="csX141" fmla="*/ 219543 w 240567"/>
                <a:gd name="csY141" fmla="*/ 169458 h 231684"/>
                <a:gd name="csX142" fmla="*/ 219320 w 240567"/>
                <a:gd name="csY142" fmla="*/ 170396 h 231684"/>
                <a:gd name="csX143" fmla="*/ 218697 w 240567"/>
                <a:gd name="csY143" fmla="*/ 171196 h 231684"/>
                <a:gd name="csX144" fmla="*/ 222806 w 240567"/>
                <a:gd name="csY144" fmla="*/ 176612 h 231684"/>
                <a:gd name="csX145" fmla="*/ 222468 w 240567"/>
                <a:gd name="csY145" fmla="*/ 181328 h 231684"/>
                <a:gd name="csX146" fmla="*/ 224007 w 240567"/>
                <a:gd name="csY146" fmla="*/ 185005 h 231684"/>
                <a:gd name="csX147" fmla="*/ 224676 w 240567"/>
                <a:gd name="csY147" fmla="*/ 188190 h 231684"/>
                <a:gd name="csX148" fmla="*/ 225692 w 240567"/>
                <a:gd name="csY148" fmla="*/ 190636 h 231684"/>
                <a:gd name="csX149" fmla="*/ 225885 w 240567"/>
                <a:gd name="csY149" fmla="*/ 192321 h 231684"/>
                <a:gd name="csX150" fmla="*/ 224615 w 240567"/>
                <a:gd name="csY150" fmla="*/ 194190 h 231684"/>
                <a:gd name="csX151" fmla="*/ 227608 w 240567"/>
                <a:gd name="csY151" fmla="*/ 194659 h 231684"/>
                <a:gd name="csX152" fmla="*/ 229371 w 240567"/>
                <a:gd name="csY152" fmla="*/ 196190 h 231684"/>
                <a:gd name="csX153" fmla="*/ 230202 w 240567"/>
                <a:gd name="csY153" fmla="*/ 197652 h 231684"/>
                <a:gd name="csX154" fmla="*/ 232364 w 240567"/>
                <a:gd name="csY154" fmla="*/ 197590 h 231684"/>
                <a:gd name="csX155" fmla="*/ 233534 w 240567"/>
                <a:gd name="csY155" fmla="*/ 198590 h 231684"/>
                <a:gd name="csX156" fmla="*/ 235227 w 240567"/>
                <a:gd name="csY156" fmla="*/ 199421 h 231684"/>
                <a:gd name="csX157" fmla="*/ 238959 w 240567"/>
                <a:gd name="csY157" fmla="*/ 201883 h 231684"/>
                <a:gd name="csX158" fmla="*/ 239967 w 240567"/>
                <a:gd name="csY158" fmla="*/ 203121 h 231684"/>
                <a:gd name="csX159" fmla="*/ 240329 w 240567"/>
                <a:gd name="csY159" fmla="*/ 203837 h 231684"/>
                <a:gd name="csX160" fmla="*/ 240567 w 240567"/>
                <a:gd name="csY160" fmla="*/ 204306 h 231684"/>
                <a:gd name="csX161" fmla="*/ 238059 w 240567"/>
                <a:gd name="csY161" fmla="*/ 206214 h 231684"/>
                <a:gd name="csX162" fmla="*/ 234149 w 240567"/>
                <a:gd name="csY162" fmla="*/ 209183 h 231684"/>
                <a:gd name="csX163" fmla="*/ 230310 w 240567"/>
                <a:gd name="csY163" fmla="*/ 212091 h 231684"/>
                <a:gd name="csX164" fmla="*/ 226608 w 240567"/>
                <a:gd name="csY164" fmla="*/ 214091 h 231684"/>
                <a:gd name="csX165" fmla="*/ 223961 w 240567"/>
                <a:gd name="csY165" fmla="*/ 215022 h 231684"/>
                <a:gd name="csX166" fmla="*/ 221129 w 240567"/>
                <a:gd name="csY166" fmla="*/ 215537 h 231684"/>
                <a:gd name="csX167" fmla="*/ 218443 w 240567"/>
                <a:gd name="csY167" fmla="*/ 216761 h 231684"/>
                <a:gd name="csX168" fmla="*/ 215904 w 240567"/>
                <a:gd name="csY168" fmla="*/ 218684 h 231684"/>
                <a:gd name="csX169" fmla="*/ 212648 w 240567"/>
                <a:gd name="csY169" fmla="*/ 219653 h 231684"/>
                <a:gd name="csX170" fmla="*/ 208685 w 240567"/>
                <a:gd name="csY170" fmla="*/ 219661 h 231684"/>
                <a:gd name="csX171" fmla="*/ 204522 w 240567"/>
                <a:gd name="csY171" fmla="*/ 221007 h 231684"/>
                <a:gd name="csX172" fmla="*/ 200390 w 240567"/>
                <a:gd name="csY172" fmla="*/ 223554 h 231684"/>
                <a:gd name="csX173" fmla="*/ 197981 w 240567"/>
                <a:gd name="csY173" fmla="*/ 225038 h 231684"/>
                <a:gd name="csX174" fmla="*/ 194164 w 240567"/>
                <a:gd name="csY174" fmla="*/ 222799 h 231684"/>
                <a:gd name="csX175" fmla="*/ 191170 w 240567"/>
                <a:gd name="csY175" fmla="*/ 222092 h 231684"/>
                <a:gd name="csX176" fmla="*/ 187731 w 240567"/>
                <a:gd name="csY176" fmla="*/ 222169 h 231684"/>
                <a:gd name="csX177" fmla="*/ 185637 w 240567"/>
                <a:gd name="csY177" fmla="*/ 222446 h 231684"/>
                <a:gd name="csX178" fmla="*/ 184883 w 240567"/>
                <a:gd name="csY178" fmla="*/ 222930 h 231684"/>
                <a:gd name="csX179" fmla="*/ 184229 w 240567"/>
                <a:gd name="csY179" fmla="*/ 224300 h 231684"/>
                <a:gd name="csX180" fmla="*/ 183675 w 240567"/>
                <a:gd name="csY180" fmla="*/ 226546 h 231684"/>
                <a:gd name="csX181" fmla="*/ 181420 w 240567"/>
                <a:gd name="csY181" fmla="*/ 228708 h 231684"/>
                <a:gd name="csX182" fmla="*/ 177465 w 240567"/>
                <a:gd name="csY182" fmla="*/ 230777 h 231684"/>
                <a:gd name="csX183" fmla="*/ 173817 w 240567"/>
                <a:gd name="csY183" fmla="*/ 231554 h 231684"/>
                <a:gd name="csX184" fmla="*/ 170477 w 240567"/>
                <a:gd name="csY184" fmla="*/ 231031 h 231684"/>
                <a:gd name="csX185" fmla="*/ 168222 w 240567"/>
                <a:gd name="csY185" fmla="*/ 230169 h 231684"/>
                <a:gd name="csX186" fmla="*/ 167045 w 240567"/>
                <a:gd name="csY186" fmla="*/ 228969 h 231684"/>
                <a:gd name="csX187" fmla="*/ 165314 w 240567"/>
                <a:gd name="csY187" fmla="*/ 228415 h 231684"/>
                <a:gd name="csX188" fmla="*/ 163020 w 240567"/>
                <a:gd name="csY188" fmla="*/ 228515 h 231684"/>
                <a:gd name="csX189" fmla="*/ 160820 w 240567"/>
                <a:gd name="csY189" fmla="*/ 229369 h 231684"/>
                <a:gd name="csX190" fmla="*/ 158719 w 240567"/>
                <a:gd name="csY190" fmla="*/ 230985 h 231684"/>
                <a:gd name="csX191" fmla="*/ 155371 w 240567"/>
                <a:gd name="csY191" fmla="*/ 231685 h 231684"/>
                <a:gd name="csX192" fmla="*/ 150769 w 240567"/>
                <a:gd name="csY192" fmla="*/ 231469 h 231684"/>
                <a:gd name="csX193" fmla="*/ 148299 w 240567"/>
                <a:gd name="csY193" fmla="*/ 230685 h 231684"/>
                <a:gd name="csX194" fmla="*/ 147960 w 240567"/>
                <a:gd name="csY194" fmla="*/ 229338 h 231684"/>
                <a:gd name="csX195" fmla="*/ 145944 w 240567"/>
                <a:gd name="csY195" fmla="*/ 227762 h 231684"/>
                <a:gd name="csX196" fmla="*/ 142258 w 240567"/>
                <a:gd name="csY196" fmla="*/ 225954 h 231684"/>
                <a:gd name="csX197" fmla="*/ 139534 w 240567"/>
                <a:gd name="csY197" fmla="*/ 225915 h 231684"/>
                <a:gd name="csX198" fmla="*/ 137787 w 240567"/>
                <a:gd name="csY198" fmla="*/ 227654 h 231684"/>
                <a:gd name="csX199" fmla="*/ 136194 w 240567"/>
                <a:gd name="csY199" fmla="*/ 228746 h 231684"/>
                <a:gd name="csX200" fmla="*/ 134755 w 240567"/>
                <a:gd name="csY200" fmla="*/ 229192 h 231684"/>
                <a:gd name="csX201" fmla="*/ 133462 w 240567"/>
                <a:gd name="csY201" fmla="*/ 229246 h 231684"/>
                <a:gd name="csX202" fmla="*/ 132316 w 240567"/>
                <a:gd name="csY202" fmla="*/ 228915 h 231684"/>
                <a:gd name="csX203" fmla="*/ 131600 w 240567"/>
                <a:gd name="csY203" fmla="*/ 228777 h 231684"/>
                <a:gd name="csX204" fmla="*/ 126513 w 240567"/>
                <a:gd name="csY204" fmla="*/ 228592 h 231684"/>
                <a:gd name="csX205" fmla="*/ 121696 w 240567"/>
                <a:gd name="csY205" fmla="*/ 228662 h 231684"/>
                <a:gd name="csX206" fmla="*/ 121542 w 240567"/>
                <a:gd name="csY206" fmla="*/ 227908 h 231684"/>
                <a:gd name="csX207" fmla="*/ 121211 w 240567"/>
                <a:gd name="csY207" fmla="*/ 226146 h 231684"/>
                <a:gd name="csX208" fmla="*/ 120211 w 240567"/>
                <a:gd name="csY208" fmla="*/ 224615 h 231684"/>
                <a:gd name="csX209" fmla="*/ 119349 w 240567"/>
                <a:gd name="csY209" fmla="*/ 223700 h 231684"/>
                <a:gd name="csX210" fmla="*/ 118271 w 240567"/>
                <a:gd name="csY210" fmla="*/ 223461 h 231684"/>
                <a:gd name="csX211" fmla="*/ 117687 w 240567"/>
                <a:gd name="csY211" fmla="*/ 223477 h 231684"/>
                <a:gd name="csX212" fmla="*/ 117217 w 240567"/>
                <a:gd name="csY212" fmla="*/ 222769 h 231684"/>
                <a:gd name="csX213" fmla="*/ 116663 w 240567"/>
                <a:gd name="csY213" fmla="*/ 221207 h 231684"/>
                <a:gd name="csX214" fmla="*/ 115847 w 240567"/>
                <a:gd name="csY214" fmla="*/ 219884 h 231684"/>
                <a:gd name="csX215" fmla="*/ 114762 w 240567"/>
                <a:gd name="csY215" fmla="*/ 218784 h 231684"/>
                <a:gd name="csX216" fmla="*/ 114108 w 240567"/>
                <a:gd name="csY216" fmla="*/ 217761 h 231684"/>
                <a:gd name="csX217" fmla="*/ 113885 w 240567"/>
                <a:gd name="csY217" fmla="*/ 216822 h 231684"/>
                <a:gd name="csX218" fmla="*/ 114054 w 240567"/>
                <a:gd name="csY218" fmla="*/ 215791 h 231684"/>
                <a:gd name="csX219" fmla="*/ 115063 w 240567"/>
                <a:gd name="csY219" fmla="*/ 213230 h 231684"/>
                <a:gd name="csX220" fmla="*/ 115386 w 240567"/>
                <a:gd name="csY220" fmla="*/ 211468 h 231684"/>
                <a:gd name="csX221" fmla="*/ 115270 w 240567"/>
                <a:gd name="csY221" fmla="*/ 209668 h 231684"/>
                <a:gd name="csX222" fmla="*/ 114724 w 240567"/>
                <a:gd name="csY222" fmla="*/ 207822 h 231684"/>
                <a:gd name="csX223" fmla="*/ 113585 w 240567"/>
                <a:gd name="csY223" fmla="*/ 205629 h 231684"/>
                <a:gd name="csX224" fmla="*/ 113716 w 240567"/>
                <a:gd name="csY224" fmla="*/ 204998 h 231684"/>
                <a:gd name="csX225" fmla="*/ 113331 w 240567"/>
                <a:gd name="csY225" fmla="*/ 203506 h 231684"/>
                <a:gd name="csX226" fmla="*/ 113292 w 240567"/>
                <a:gd name="csY226" fmla="*/ 202460 h 231684"/>
                <a:gd name="csX227" fmla="*/ 113516 w 240567"/>
                <a:gd name="csY227" fmla="*/ 201152 h 231684"/>
                <a:gd name="csX228" fmla="*/ 113300 w 240567"/>
                <a:gd name="csY228" fmla="*/ 199437 h 231684"/>
                <a:gd name="csX229" fmla="*/ 112315 w 240567"/>
                <a:gd name="csY229" fmla="*/ 195775 h 231684"/>
                <a:gd name="csX230" fmla="*/ 112315 w 240567"/>
                <a:gd name="csY230" fmla="*/ 194836 h 231684"/>
                <a:gd name="csX231" fmla="*/ 111276 w 240567"/>
                <a:gd name="csY231" fmla="*/ 193067 h 231684"/>
                <a:gd name="csX232" fmla="*/ 108075 w 240567"/>
                <a:gd name="csY232" fmla="*/ 188882 h 231684"/>
                <a:gd name="csX233" fmla="*/ 107921 w 240567"/>
                <a:gd name="csY233" fmla="*/ 188336 h 231684"/>
                <a:gd name="csX234" fmla="*/ 102904 w 240567"/>
                <a:gd name="csY234" fmla="*/ 184120 h 231684"/>
                <a:gd name="csX235" fmla="*/ 100895 w 240567"/>
                <a:gd name="csY235" fmla="*/ 183197 h 231684"/>
                <a:gd name="csX236" fmla="*/ 100172 w 240567"/>
                <a:gd name="csY236" fmla="*/ 183989 h 231684"/>
                <a:gd name="csX237" fmla="*/ 99902 w 240567"/>
                <a:gd name="csY237" fmla="*/ 184720 h 231684"/>
                <a:gd name="csX238" fmla="*/ 100110 w 240567"/>
                <a:gd name="csY238" fmla="*/ 186074 h 231684"/>
                <a:gd name="csX239" fmla="*/ 99987 w 240567"/>
                <a:gd name="csY239" fmla="*/ 186743 h 231684"/>
                <a:gd name="csX240" fmla="*/ 99779 w 240567"/>
                <a:gd name="csY240" fmla="*/ 187051 h 231684"/>
                <a:gd name="csX241" fmla="*/ 98587 w 240567"/>
                <a:gd name="csY241" fmla="*/ 187005 h 231684"/>
                <a:gd name="csX242" fmla="*/ 97840 w 240567"/>
                <a:gd name="csY242" fmla="*/ 186851 h 231684"/>
                <a:gd name="csX243" fmla="*/ 95939 w 240567"/>
                <a:gd name="csY243" fmla="*/ 185720 h 231684"/>
                <a:gd name="csX244" fmla="*/ 94462 w 240567"/>
                <a:gd name="csY244" fmla="*/ 185443 h 231684"/>
                <a:gd name="csX245" fmla="*/ 90783 w 240567"/>
                <a:gd name="csY245" fmla="*/ 185643 h 231684"/>
                <a:gd name="csX246" fmla="*/ 89498 w 240567"/>
                <a:gd name="csY246" fmla="*/ 185913 h 231684"/>
                <a:gd name="csX247" fmla="*/ 88490 w 240567"/>
                <a:gd name="csY247" fmla="*/ 185659 h 231684"/>
                <a:gd name="csX248" fmla="*/ 86543 w 240567"/>
                <a:gd name="csY248" fmla="*/ 183728 h 231684"/>
                <a:gd name="csX249" fmla="*/ 84265 w 240567"/>
                <a:gd name="csY249" fmla="*/ 183320 h 231684"/>
                <a:gd name="csX250" fmla="*/ 82218 w 240567"/>
                <a:gd name="csY250" fmla="*/ 183220 h 231684"/>
                <a:gd name="csX251" fmla="*/ 78840 w 240567"/>
                <a:gd name="csY251" fmla="*/ 181028 h 231684"/>
                <a:gd name="csX252" fmla="*/ 78047 w 240567"/>
                <a:gd name="csY252" fmla="*/ 181128 h 231684"/>
                <a:gd name="csX253" fmla="*/ 77670 w 240567"/>
                <a:gd name="csY253" fmla="*/ 181297 h 231684"/>
                <a:gd name="csX254" fmla="*/ 76447 w 240567"/>
                <a:gd name="csY254" fmla="*/ 180720 h 231684"/>
                <a:gd name="csX255" fmla="*/ 74146 w 240567"/>
                <a:gd name="csY255" fmla="*/ 179443 h 231684"/>
                <a:gd name="csX256" fmla="*/ 70944 w 240567"/>
                <a:gd name="csY256" fmla="*/ 178320 h 231684"/>
                <a:gd name="csX257" fmla="*/ 68328 w 240567"/>
                <a:gd name="csY257" fmla="*/ 177066 h 231684"/>
                <a:gd name="csX258" fmla="*/ 67158 w 240567"/>
                <a:gd name="csY258" fmla="*/ 175842 h 231684"/>
                <a:gd name="csX259" fmla="*/ 64703 w 240567"/>
                <a:gd name="csY259" fmla="*/ 175373 h 231684"/>
                <a:gd name="csX260" fmla="*/ 62580 w 240567"/>
                <a:gd name="csY260" fmla="*/ 175173 h 231684"/>
                <a:gd name="csX261" fmla="*/ 60610 w 240567"/>
                <a:gd name="csY261" fmla="*/ 174035 h 231684"/>
                <a:gd name="csX262" fmla="*/ 58570 w 240567"/>
                <a:gd name="csY262" fmla="*/ 173904 h 231684"/>
                <a:gd name="csX263" fmla="*/ 56569 w 240567"/>
                <a:gd name="csY263" fmla="*/ 173612 h 231684"/>
                <a:gd name="csX264" fmla="*/ 56123 w 240567"/>
                <a:gd name="csY264" fmla="*/ 172865 h 231684"/>
                <a:gd name="csX265" fmla="*/ 56054 w 240567"/>
                <a:gd name="csY265" fmla="*/ 171188 h 231684"/>
                <a:gd name="csX266" fmla="*/ 55353 w 240567"/>
                <a:gd name="csY266" fmla="*/ 170750 h 231684"/>
                <a:gd name="csX267" fmla="*/ 53884 w 240567"/>
                <a:gd name="csY267" fmla="*/ 170319 h 231684"/>
                <a:gd name="csX268" fmla="*/ 52298 w 240567"/>
                <a:gd name="csY268" fmla="*/ 170342 h 231684"/>
                <a:gd name="csX269" fmla="*/ 51336 w 240567"/>
                <a:gd name="csY269" fmla="*/ 170581 h 231684"/>
                <a:gd name="csX270" fmla="*/ 50767 w 240567"/>
                <a:gd name="csY270" fmla="*/ 170458 h 231684"/>
                <a:gd name="csX271" fmla="*/ 49451 w 240567"/>
                <a:gd name="csY271" fmla="*/ 169473 h 231684"/>
                <a:gd name="csX272" fmla="*/ 48228 w 240567"/>
                <a:gd name="csY272" fmla="*/ 168219 h 231684"/>
                <a:gd name="csX273" fmla="*/ 47766 w 240567"/>
                <a:gd name="csY273" fmla="*/ 166219 h 231684"/>
                <a:gd name="csX274" fmla="*/ 45919 w 240567"/>
                <a:gd name="csY274" fmla="*/ 164934 h 231684"/>
                <a:gd name="csX275" fmla="*/ 43787 w 240567"/>
                <a:gd name="csY275" fmla="*/ 163919 h 231684"/>
                <a:gd name="csX276" fmla="*/ 37861 w 240567"/>
                <a:gd name="csY276" fmla="*/ 164026 h 231684"/>
                <a:gd name="csX277" fmla="*/ 36931 w 240567"/>
                <a:gd name="csY277" fmla="*/ 163719 h 231684"/>
                <a:gd name="csX278" fmla="*/ 35522 w 240567"/>
                <a:gd name="csY278" fmla="*/ 162703 h 231684"/>
                <a:gd name="csX279" fmla="*/ 33876 w 240567"/>
                <a:gd name="csY279" fmla="*/ 161026 h 231684"/>
                <a:gd name="csX280" fmla="*/ 32552 w 240567"/>
                <a:gd name="csY280" fmla="*/ 159111 h 231684"/>
                <a:gd name="csX281" fmla="*/ 31390 w 240567"/>
                <a:gd name="csY281" fmla="*/ 156518 h 231684"/>
                <a:gd name="csX282" fmla="*/ 30836 w 240567"/>
                <a:gd name="csY282" fmla="*/ 154949 h 231684"/>
                <a:gd name="csX283" fmla="*/ 30182 w 240567"/>
                <a:gd name="csY283" fmla="*/ 153018 h 231684"/>
                <a:gd name="csX284" fmla="*/ 28735 w 240567"/>
                <a:gd name="csY284" fmla="*/ 150125 h 231684"/>
                <a:gd name="csX285" fmla="*/ 26688 w 240567"/>
                <a:gd name="csY285" fmla="*/ 146033 h 231684"/>
                <a:gd name="csX286" fmla="*/ 25103 w 240567"/>
                <a:gd name="csY286" fmla="*/ 142679 h 231684"/>
                <a:gd name="csX287" fmla="*/ 23402 w 240567"/>
                <a:gd name="csY287" fmla="*/ 139079 h 231684"/>
                <a:gd name="csX288" fmla="*/ 22709 w 240567"/>
                <a:gd name="csY288" fmla="*/ 136440 h 231684"/>
                <a:gd name="csX289" fmla="*/ 21386 w 240567"/>
                <a:gd name="csY289" fmla="*/ 133524 h 231684"/>
                <a:gd name="csX290" fmla="*/ 19216 w 240567"/>
                <a:gd name="csY290" fmla="*/ 129940 h 231684"/>
                <a:gd name="csX291" fmla="*/ 18115 w 240567"/>
                <a:gd name="csY291" fmla="*/ 128539 h 231684"/>
                <a:gd name="csX292" fmla="*/ 16915 w 240567"/>
                <a:gd name="csY292" fmla="*/ 127286 h 231684"/>
                <a:gd name="csX293" fmla="*/ 13798 w 240567"/>
                <a:gd name="csY293" fmla="*/ 124870 h 231684"/>
                <a:gd name="csX294" fmla="*/ 10266 w 240567"/>
                <a:gd name="csY294" fmla="*/ 122470 h 231684"/>
                <a:gd name="csX295" fmla="*/ 8350 w 240567"/>
                <a:gd name="csY295" fmla="*/ 120854 h 231684"/>
                <a:gd name="csX296" fmla="*/ 5780 w 240567"/>
                <a:gd name="csY296" fmla="*/ 116046 h 231684"/>
                <a:gd name="csX297" fmla="*/ 4702 w 240567"/>
                <a:gd name="csY297" fmla="*/ 114308 h 231684"/>
                <a:gd name="csX298" fmla="*/ 3956 w 240567"/>
                <a:gd name="csY298" fmla="*/ 111254 h 231684"/>
                <a:gd name="csX299" fmla="*/ 3394 w 240567"/>
                <a:gd name="csY299" fmla="*/ 108084 h 231684"/>
                <a:gd name="csX300" fmla="*/ 3625 w 240567"/>
                <a:gd name="csY300" fmla="*/ 106800 h 231684"/>
                <a:gd name="csX301" fmla="*/ 5903 w 240567"/>
                <a:gd name="csY301" fmla="*/ 102715 h 231684"/>
                <a:gd name="csX302" fmla="*/ 6133 w 240567"/>
                <a:gd name="csY302" fmla="*/ 101568 h 231684"/>
                <a:gd name="csX303" fmla="*/ 5856 w 240567"/>
                <a:gd name="csY303" fmla="*/ 100022 h 231684"/>
                <a:gd name="csX304" fmla="*/ 4733 w 240567"/>
                <a:gd name="csY304" fmla="*/ 96768 h 231684"/>
                <a:gd name="csX305" fmla="*/ 3894 w 240567"/>
                <a:gd name="csY305" fmla="*/ 94645 h 231684"/>
                <a:gd name="csX306" fmla="*/ 3309 w 240567"/>
                <a:gd name="csY306" fmla="*/ 92829 h 231684"/>
                <a:gd name="csX307" fmla="*/ 2093 w 240567"/>
                <a:gd name="csY307" fmla="*/ 89806 h 231684"/>
                <a:gd name="csX308" fmla="*/ 423 w 240567"/>
                <a:gd name="csY308" fmla="*/ 85644 h 231684"/>
                <a:gd name="csX309" fmla="*/ 0 w 240567"/>
                <a:gd name="csY309" fmla="*/ 83829 h 231684"/>
                <a:gd name="csX310" fmla="*/ 54 w 240567"/>
                <a:gd name="csY310" fmla="*/ 82467 h 231684"/>
                <a:gd name="csX311" fmla="*/ 954 w 240567"/>
                <a:gd name="csY311" fmla="*/ 78875 h 231684"/>
                <a:gd name="csX312" fmla="*/ 1747 w 240567"/>
                <a:gd name="csY312" fmla="*/ 75174 h 231684"/>
                <a:gd name="csX313" fmla="*/ 1724 w 240567"/>
                <a:gd name="csY313" fmla="*/ 74159 h 231684"/>
                <a:gd name="csX314" fmla="*/ 8519 w 240567"/>
                <a:gd name="csY314" fmla="*/ 74297 h 231684"/>
                <a:gd name="csX315" fmla="*/ 9635 w 240567"/>
                <a:gd name="csY315" fmla="*/ 73490 h 231684"/>
                <a:gd name="csX316" fmla="*/ 13475 w 240567"/>
                <a:gd name="csY316" fmla="*/ 71105 h 231684"/>
                <a:gd name="csX317" fmla="*/ 17792 w 240567"/>
                <a:gd name="csY317" fmla="*/ 66328 h 231684"/>
                <a:gd name="csX318" fmla="*/ 18654 w 240567"/>
                <a:gd name="csY318" fmla="*/ 64343 h 231684"/>
                <a:gd name="csX319" fmla="*/ 20416 w 240567"/>
                <a:gd name="csY319" fmla="*/ 61281 h 231684"/>
                <a:gd name="csX320" fmla="*/ 22140 w 240567"/>
                <a:gd name="csY320" fmla="*/ 59766 h 231684"/>
                <a:gd name="csX321" fmla="*/ 22802 w 240567"/>
                <a:gd name="csY321" fmla="*/ 58712 h 231684"/>
                <a:gd name="csX322" fmla="*/ 23256 w 240567"/>
                <a:gd name="csY322" fmla="*/ 57058 h 231684"/>
                <a:gd name="csX323" fmla="*/ 23794 w 240567"/>
                <a:gd name="csY323" fmla="*/ 55658 h 231684"/>
                <a:gd name="csX324" fmla="*/ 26057 w 240567"/>
                <a:gd name="csY324" fmla="*/ 53588 h 231684"/>
                <a:gd name="csX325" fmla="*/ 28258 w 240567"/>
                <a:gd name="csY325" fmla="*/ 51996 h 231684"/>
                <a:gd name="csX326" fmla="*/ 28096 w 240567"/>
                <a:gd name="csY326" fmla="*/ 51357 h 231684"/>
                <a:gd name="csX327" fmla="*/ 27804 w 240567"/>
                <a:gd name="csY327" fmla="*/ 50880 h 231684"/>
                <a:gd name="csX328" fmla="*/ 28127 w 240567"/>
                <a:gd name="csY328" fmla="*/ 50473 h 231684"/>
                <a:gd name="csX329" fmla="*/ 29328 w 240567"/>
                <a:gd name="csY329" fmla="*/ 49657 h 231684"/>
                <a:gd name="csX330" fmla="*/ 31667 w 240567"/>
                <a:gd name="csY330" fmla="*/ 48911 h 231684"/>
                <a:gd name="csX331" fmla="*/ 32128 w 240567"/>
                <a:gd name="csY331" fmla="*/ 47319 h 231684"/>
                <a:gd name="csX332" fmla="*/ 32121 w 240567"/>
                <a:gd name="csY332" fmla="*/ 45511 h 231684"/>
                <a:gd name="csX333" fmla="*/ 31744 w 240567"/>
                <a:gd name="csY333" fmla="*/ 44503 h 231684"/>
                <a:gd name="csX334" fmla="*/ 31813 w 240567"/>
                <a:gd name="csY334" fmla="*/ 43341 h 231684"/>
                <a:gd name="csX335" fmla="*/ 31452 w 240567"/>
                <a:gd name="csY335" fmla="*/ 42695 h 231684"/>
                <a:gd name="csX336" fmla="*/ 29920 w 240567"/>
                <a:gd name="csY336" fmla="*/ 42534 h 231684"/>
                <a:gd name="csX337" fmla="*/ 27650 w 240567"/>
                <a:gd name="csY337" fmla="*/ 41634 h 231684"/>
                <a:gd name="csX338" fmla="*/ 25726 w 240567"/>
                <a:gd name="csY338" fmla="*/ 41257 h 231684"/>
                <a:gd name="csX339" fmla="*/ 24441 w 240567"/>
                <a:gd name="csY339" fmla="*/ 40734 h 231684"/>
                <a:gd name="csX340" fmla="*/ 23964 w 240567"/>
                <a:gd name="csY340" fmla="*/ 40334 h 231684"/>
                <a:gd name="csX341" fmla="*/ 23756 w 240567"/>
                <a:gd name="csY341" fmla="*/ 39249 h 231684"/>
                <a:gd name="csX342" fmla="*/ 24133 w 240567"/>
                <a:gd name="csY342" fmla="*/ 38064 h 231684"/>
                <a:gd name="csX343" fmla="*/ 24325 w 240567"/>
                <a:gd name="csY343" fmla="*/ 37726 h 231684"/>
                <a:gd name="csX344" fmla="*/ 24818 w 240567"/>
                <a:gd name="csY344" fmla="*/ 36456 h 231684"/>
                <a:gd name="csX345" fmla="*/ 23979 w 240567"/>
                <a:gd name="csY345" fmla="*/ 35695 h 231684"/>
                <a:gd name="csX346" fmla="*/ 23764 w 240567"/>
                <a:gd name="csY346" fmla="*/ 35326 h 231684"/>
                <a:gd name="csX347" fmla="*/ 24148 w 240567"/>
                <a:gd name="csY347" fmla="*/ 34718 h 231684"/>
                <a:gd name="csX348" fmla="*/ 26126 w 240567"/>
                <a:gd name="csY348" fmla="*/ 30702 h 231684"/>
                <a:gd name="csX349" fmla="*/ 26557 w 240567"/>
                <a:gd name="csY349" fmla="*/ 30140 h 231684"/>
                <a:gd name="csX350" fmla="*/ 27419 w 240567"/>
                <a:gd name="csY350" fmla="*/ 30071 h 231684"/>
                <a:gd name="csX351" fmla="*/ 28781 w 240567"/>
                <a:gd name="csY351" fmla="*/ 29579 h 231684"/>
                <a:gd name="csX352" fmla="*/ 30043 w 240567"/>
                <a:gd name="csY352" fmla="*/ 29356 h 231684"/>
                <a:gd name="csX353" fmla="*/ 31074 w 240567"/>
                <a:gd name="csY353" fmla="*/ 29525 h 231684"/>
                <a:gd name="csX354" fmla="*/ 31836 w 240567"/>
                <a:gd name="csY354" fmla="*/ 29333 h 231684"/>
                <a:gd name="csX355" fmla="*/ 32506 w 240567"/>
                <a:gd name="csY355" fmla="*/ 28817 h 231684"/>
                <a:gd name="csX356" fmla="*/ 33075 w 240567"/>
                <a:gd name="csY356" fmla="*/ 27248 h 231684"/>
                <a:gd name="csX357" fmla="*/ 33545 w 240567"/>
                <a:gd name="csY357" fmla="*/ 24633 h 231684"/>
                <a:gd name="csX358" fmla="*/ 33283 w 240567"/>
                <a:gd name="csY358" fmla="*/ 22502 h 231684"/>
                <a:gd name="csX359" fmla="*/ 32298 w 240567"/>
                <a:gd name="csY359" fmla="*/ 20855 h 231684"/>
                <a:gd name="csX360" fmla="*/ 32028 w 240567"/>
                <a:gd name="csY360" fmla="*/ 18347 h 231684"/>
                <a:gd name="csX361" fmla="*/ 32483 w 240567"/>
                <a:gd name="csY361" fmla="*/ 14978 h 231684"/>
                <a:gd name="csX362" fmla="*/ 32159 w 240567"/>
                <a:gd name="csY362" fmla="*/ 12178 h 231684"/>
                <a:gd name="csX363" fmla="*/ 31066 w 240567"/>
                <a:gd name="csY363" fmla="*/ 9939 h 231684"/>
                <a:gd name="csX364" fmla="*/ 29951 w 240567"/>
                <a:gd name="csY364" fmla="*/ 8608 h 231684"/>
                <a:gd name="csX365" fmla="*/ 28250 w 240567"/>
                <a:gd name="csY365" fmla="*/ 7978 h 231684"/>
                <a:gd name="csX366" fmla="*/ 25572 w 240567"/>
                <a:gd name="csY366" fmla="*/ 4562 h 231684"/>
                <a:gd name="csX367" fmla="*/ 24756 w 240567"/>
                <a:gd name="csY367" fmla="*/ 2908 h 231684"/>
                <a:gd name="csX368" fmla="*/ 24903 w 240567"/>
                <a:gd name="csY368" fmla="*/ 1877 h 231684"/>
                <a:gd name="csX369" fmla="*/ 25610 w 240567"/>
                <a:gd name="csY369" fmla="*/ 1546 h 231684"/>
                <a:gd name="csX370" fmla="*/ 25826 w 240567"/>
                <a:gd name="csY370" fmla="*/ 1446 h 231684"/>
                <a:gd name="csX371" fmla="*/ 27534 w 240567"/>
                <a:gd name="csY371" fmla="*/ 1600 h 231684"/>
                <a:gd name="csX372" fmla="*/ 29135 w 240567"/>
                <a:gd name="csY372" fmla="*/ 1208 h 231684"/>
                <a:gd name="csX373" fmla="*/ 30628 w 240567"/>
                <a:gd name="csY373" fmla="*/ 269 h 231684"/>
                <a:gd name="csX374" fmla="*/ 32075 w 240567"/>
                <a:gd name="csY374" fmla="*/ 0 h 231684"/>
                <a:gd name="csX375" fmla="*/ 32367 w 240567"/>
                <a:gd name="csY375" fmla="*/ 46 h 2316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</a:cxnLst>
              <a:rect l="l" t="t" r="r" b="b"/>
              <a:pathLst>
                <a:path w="240567" h="231684">
                  <a:moveTo>
                    <a:pt x="224314" y="150256"/>
                  </a:moveTo>
                  <a:lnTo>
                    <a:pt x="223145" y="150541"/>
                  </a:lnTo>
                  <a:lnTo>
                    <a:pt x="222691" y="150264"/>
                  </a:lnTo>
                  <a:lnTo>
                    <a:pt x="221975" y="149356"/>
                  </a:lnTo>
                  <a:lnTo>
                    <a:pt x="223222" y="148587"/>
                  </a:lnTo>
                  <a:lnTo>
                    <a:pt x="224430" y="147094"/>
                  </a:lnTo>
                  <a:lnTo>
                    <a:pt x="227239" y="144902"/>
                  </a:lnTo>
                  <a:lnTo>
                    <a:pt x="228201" y="143456"/>
                  </a:lnTo>
                  <a:lnTo>
                    <a:pt x="228547" y="143148"/>
                  </a:lnTo>
                  <a:lnTo>
                    <a:pt x="228347" y="144856"/>
                  </a:lnTo>
                  <a:lnTo>
                    <a:pt x="226762" y="148587"/>
                  </a:lnTo>
                  <a:lnTo>
                    <a:pt x="225407" y="148833"/>
                  </a:lnTo>
                  <a:lnTo>
                    <a:pt x="224314" y="150256"/>
                  </a:lnTo>
                  <a:close/>
                  <a:moveTo>
                    <a:pt x="219674" y="111292"/>
                  </a:moveTo>
                  <a:lnTo>
                    <a:pt x="221329" y="115885"/>
                  </a:lnTo>
                  <a:lnTo>
                    <a:pt x="221121" y="116746"/>
                  </a:lnTo>
                  <a:lnTo>
                    <a:pt x="219951" y="117269"/>
                  </a:lnTo>
                  <a:lnTo>
                    <a:pt x="219343" y="117316"/>
                  </a:lnTo>
                  <a:lnTo>
                    <a:pt x="218620" y="116577"/>
                  </a:lnTo>
                  <a:lnTo>
                    <a:pt x="218112" y="115031"/>
                  </a:lnTo>
                  <a:lnTo>
                    <a:pt x="217227" y="115400"/>
                  </a:lnTo>
                  <a:lnTo>
                    <a:pt x="215719" y="113546"/>
                  </a:lnTo>
                  <a:lnTo>
                    <a:pt x="214226" y="113454"/>
                  </a:lnTo>
                  <a:lnTo>
                    <a:pt x="212902" y="111246"/>
                  </a:lnTo>
                  <a:lnTo>
                    <a:pt x="213418" y="109323"/>
                  </a:lnTo>
                  <a:lnTo>
                    <a:pt x="213118" y="106038"/>
                  </a:lnTo>
                  <a:lnTo>
                    <a:pt x="214726" y="104361"/>
                  </a:lnTo>
                  <a:lnTo>
                    <a:pt x="215634" y="101530"/>
                  </a:lnTo>
                  <a:lnTo>
                    <a:pt x="216681" y="103461"/>
                  </a:lnTo>
                  <a:lnTo>
                    <a:pt x="216919" y="106476"/>
                  </a:lnTo>
                  <a:lnTo>
                    <a:pt x="218328" y="110015"/>
                  </a:lnTo>
                  <a:lnTo>
                    <a:pt x="219505" y="111108"/>
                  </a:lnTo>
                  <a:lnTo>
                    <a:pt x="219674" y="111292"/>
                  </a:lnTo>
                  <a:close/>
                  <a:moveTo>
                    <a:pt x="227631" y="83959"/>
                  </a:moveTo>
                  <a:lnTo>
                    <a:pt x="227762" y="85044"/>
                  </a:lnTo>
                  <a:lnTo>
                    <a:pt x="227431" y="86067"/>
                  </a:lnTo>
                  <a:lnTo>
                    <a:pt x="227500" y="89322"/>
                  </a:lnTo>
                  <a:lnTo>
                    <a:pt x="227370" y="91483"/>
                  </a:lnTo>
                  <a:lnTo>
                    <a:pt x="226138" y="94476"/>
                  </a:lnTo>
                  <a:lnTo>
                    <a:pt x="225130" y="95545"/>
                  </a:lnTo>
                  <a:lnTo>
                    <a:pt x="224230" y="95230"/>
                  </a:lnTo>
                  <a:lnTo>
                    <a:pt x="223491" y="94737"/>
                  </a:lnTo>
                  <a:lnTo>
                    <a:pt x="222914" y="93914"/>
                  </a:lnTo>
                  <a:lnTo>
                    <a:pt x="224084" y="88429"/>
                  </a:lnTo>
                  <a:lnTo>
                    <a:pt x="223484" y="84413"/>
                  </a:lnTo>
                  <a:lnTo>
                    <a:pt x="225800" y="84798"/>
                  </a:lnTo>
                  <a:lnTo>
                    <a:pt x="227631" y="83959"/>
                  </a:lnTo>
                  <a:close/>
                  <a:moveTo>
                    <a:pt x="32367" y="46"/>
                  </a:moveTo>
                  <a:lnTo>
                    <a:pt x="32821" y="108"/>
                  </a:lnTo>
                  <a:lnTo>
                    <a:pt x="35084" y="108"/>
                  </a:lnTo>
                  <a:lnTo>
                    <a:pt x="38923" y="108"/>
                  </a:lnTo>
                  <a:lnTo>
                    <a:pt x="42764" y="108"/>
                  </a:lnTo>
                  <a:lnTo>
                    <a:pt x="46604" y="108"/>
                  </a:lnTo>
                  <a:lnTo>
                    <a:pt x="50444" y="108"/>
                  </a:lnTo>
                  <a:lnTo>
                    <a:pt x="54284" y="108"/>
                  </a:lnTo>
                  <a:lnTo>
                    <a:pt x="58124" y="108"/>
                  </a:lnTo>
                  <a:lnTo>
                    <a:pt x="61964" y="108"/>
                  </a:lnTo>
                  <a:lnTo>
                    <a:pt x="65804" y="108"/>
                  </a:lnTo>
                  <a:lnTo>
                    <a:pt x="69644" y="108"/>
                  </a:lnTo>
                  <a:lnTo>
                    <a:pt x="73484" y="108"/>
                  </a:lnTo>
                  <a:lnTo>
                    <a:pt x="77324" y="108"/>
                  </a:lnTo>
                  <a:lnTo>
                    <a:pt x="81164" y="108"/>
                  </a:lnTo>
                  <a:lnTo>
                    <a:pt x="85004" y="108"/>
                  </a:lnTo>
                  <a:lnTo>
                    <a:pt x="88844" y="108"/>
                  </a:lnTo>
                  <a:lnTo>
                    <a:pt x="92684" y="108"/>
                  </a:lnTo>
                  <a:lnTo>
                    <a:pt x="96524" y="108"/>
                  </a:lnTo>
                  <a:lnTo>
                    <a:pt x="98887" y="108"/>
                  </a:lnTo>
                  <a:lnTo>
                    <a:pt x="100534" y="108"/>
                  </a:lnTo>
                  <a:lnTo>
                    <a:pt x="102088" y="916"/>
                  </a:lnTo>
                  <a:lnTo>
                    <a:pt x="103819" y="1877"/>
                  </a:lnTo>
                  <a:lnTo>
                    <a:pt x="108429" y="4431"/>
                  </a:lnTo>
                  <a:lnTo>
                    <a:pt x="113031" y="6985"/>
                  </a:lnTo>
                  <a:lnTo>
                    <a:pt x="117633" y="9539"/>
                  </a:lnTo>
                  <a:lnTo>
                    <a:pt x="122235" y="12093"/>
                  </a:lnTo>
                  <a:lnTo>
                    <a:pt x="126836" y="14647"/>
                  </a:lnTo>
                  <a:lnTo>
                    <a:pt x="131446" y="17201"/>
                  </a:lnTo>
                  <a:lnTo>
                    <a:pt x="136048" y="19755"/>
                  </a:lnTo>
                  <a:lnTo>
                    <a:pt x="140657" y="22309"/>
                  </a:lnTo>
                  <a:lnTo>
                    <a:pt x="145260" y="24863"/>
                  </a:lnTo>
                  <a:lnTo>
                    <a:pt x="149861" y="27417"/>
                  </a:lnTo>
                  <a:lnTo>
                    <a:pt x="154463" y="29971"/>
                  </a:lnTo>
                  <a:lnTo>
                    <a:pt x="159065" y="32525"/>
                  </a:lnTo>
                  <a:lnTo>
                    <a:pt x="163674" y="35079"/>
                  </a:lnTo>
                  <a:lnTo>
                    <a:pt x="168276" y="37633"/>
                  </a:lnTo>
                  <a:lnTo>
                    <a:pt x="172878" y="40188"/>
                  </a:lnTo>
                  <a:lnTo>
                    <a:pt x="177480" y="42741"/>
                  </a:lnTo>
                  <a:lnTo>
                    <a:pt x="179681" y="43965"/>
                  </a:lnTo>
                  <a:lnTo>
                    <a:pt x="180012" y="44495"/>
                  </a:lnTo>
                  <a:lnTo>
                    <a:pt x="180389" y="46826"/>
                  </a:lnTo>
                  <a:lnTo>
                    <a:pt x="180627" y="48280"/>
                  </a:lnTo>
                  <a:lnTo>
                    <a:pt x="180497" y="49565"/>
                  </a:lnTo>
                  <a:lnTo>
                    <a:pt x="179273" y="51742"/>
                  </a:lnTo>
                  <a:lnTo>
                    <a:pt x="178919" y="52881"/>
                  </a:lnTo>
                  <a:lnTo>
                    <a:pt x="178912" y="53673"/>
                  </a:lnTo>
                  <a:lnTo>
                    <a:pt x="179212" y="53988"/>
                  </a:lnTo>
                  <a:lnTo>
                    <a:pt x="180251" y="54104"/>
                  </a:lnTo>
                  <a:lnTo>
                    <a:pt x="181136" y="54619"/>
                  </a:lnTo>
                  <a:lnTo>
                    <a:pt x="181459" y="55027"/>
                  </a:lnTo>
                  <a:lnTo>
                    <a:pt x="182136" y="56666"/>
                  </a:lnTo>
                  <a:lnTo>
                    <a:pt x="182990" y="57489"/>
                  </a:lnTo>
                  <a:lnTo>
                    <a:pt x="184937" y="58881"/>
                  </a:lnTo>
                  <a:lnTo>
                    <a:pt x="188254" y="61258"/>
                  </a:lnTo>
                  <a:lnTo>
                    <a:pt x="191570" y="63635"/>
                  </a:lnTo>
                  <a:lnTo>
                    <a:pt x="194887" y="66012"/>
                  </a:lnTo>
                  <a:lnTo>
                    <a:pt x="198204" y="68389"/>
                  </a:lnTo>
                  <a:lnTo>
                    <a:pt x="201521" y="70766"/>
                  </a:lnTo>
                  <a:lnTo>
                    <a:pt x="204837" y="73144"/>
                  </a:lnTo>
                  <a:lnTo>
                    <a:pt x="208154" y="75521"/>
                  </a:lnTo>
                  <a:lnTo>
                    <a:pt x="211471" y="77898"/>
                  </a:lnTo>
                  <a:lnTo>
                    <a:pt x="213079" y="79059"/>
                  </a:lnTo>
                  <a:lnTo>
                    <a:pt x="213764" y="79382"/>
                  </a:lnTo>
                  <a:lnTo>
                    <a:pt x="213333" y="81190"/>
                  </a:lnTo>
                  <a:lnTo>
                    <a:pt x="211633" y="85583"/>
                  </a:lnTo>
                  <a:lnTo>
                    <a:pt x="211533" y="87414"/>
                  </a:lnTo>
                  <a:lnTo>
                    <a:pt x="210871" y="89568"/>
                  </a:lnTo>
                  <a:lnTo>
                    <a:pt x="210232" y="90991"/>
                  </a:lnTo>
                  <a:lnTo>
                    <a:pt x="208500" y="97176"/>
                  </a:lnTo>
                  <a:lnTo>
                    <a:pt x="207054" y="99491"/>
                  </a:lnTo>
                  <a:lnTo>
                    <a:pt x="205076" y="104915"/>
                  </a:lnTo>
                  <a:lnTo>
                    <a:pt x="204761" y="109069"/>
                  </a:lnTo>
                  <a:lnTo>
                    <a:pt x="205853" y="111977"/>
                  </a:lnTo>
                  <a:lnTo>
                    <a:pt x="206253" y="114700"/>
                  </a:lnTo>
                  <a:lnTo>
                    <a:pt x="208577" y="117377"/>
                  </a:lnTo>
                  <a:lnTo>
                    <a:pt x="210432" y="118331"/>
                  </a:lnTo>
                  <a:lnTo>
                    <a:pt x="211686" y="119554"/>
                  </a:lnTo>
                  <a:lnTo>
                    <a:pt x="213910" y="122347"/>
                  </a:lnTo>
                  <a:lnTo>
                    <a:pt x="215188" y="125147"/>
                  </a:lnTo>
                  <a:lnTo>
                    <a:pt x="219182" y="126524"/>
                  </a:lnTo>
                  <a:lnTo>
                    <a:pt x="220775" y="129670"/>
                  </a:lnTo>
                  <a:lnTo>
                    <a:pt x="220198" y="131832"/>
                  </a:lnTo>
                  <a:lnTo>
                    <a:pt x="218343" y="133624"/>
                  </a:lnTo>
                  <a:lnTo>
                    <a:pt x="216611" y="136525"/>
                  </a:lnTo>
                  <a:lnTo>
                    <a:pt x="215218" y="140340"/>
                  </a:lnTo>
                  <a:lnTo>
                    <a:pt x="215188" y="146179"/>
                  </a:lnTo>
                  <a:lnTo>
                    <a:pt x="216127" y="145294"/>
                  </a:lnTo>
                  <a:lnTo>
                    <a:pt x="218243" y="146725"/>
                  </a:lnTo>
                  <a:lnTo>
                    <a:pt x="218512" y="151026"/>
                  </a:lnTo>
                  <a:lnTo>
                    <a:pt x="216334" y="156034"/>
                  </a:lnTo>
                  <a:lnTo>
                    <a:pt x="215665" y="158380"/>
                  </a:lnTo>
                  <a:lnTo>
                    <a:pt x="215557" y="160395"/>
                  </a:lnTo>
                  <a:lnTo>
                    <a:pt x="217142" y="166403"/>
                  </a:lnTo>
                  <a:lnTo>
                    <a:pt x="219543" y="169458"/>
                  </a:lnTo>
                  <a:lnTo>
                    <a:pt x="219320" y="170396"/>
                  </a:lnTo>
                  <a:lnTo>
                    <a:pt x="218697" y="171196"/>
                  </a:lnTo>
                  <a:lnTo>
                    <a:pt x="222806" y="176612"/>
                  </a:lnTo>
                  <a:lnTo>
                    <a:pt x="222468" y="181328"/>
                  </a:lnTo>
                  <a:lnTo>
                    <a:pt x="224007" y="185005"/>
                  </a:lnTo>
                  <a:lnTo>
                    <a:pt x="224676" y="188190"/>
                  </a:lnTo>
                  <a:lnTo>
                    <a:pt x="225692" y="190636"/>
                  </a:lnTo>
                  <a:lnTo>
                    <a:pt x="225885" y="192321"/>
                  </a:lnTo>
                  <a:lnTo>
                    <a:pt x="224615" y="194190"/>
                  </a:lnTo>
                  <a:lnTo>
                    <a:pt x="227608" y="194659"/>
                  </a:lnTo>
                  <a:lnTo>
                    <a:pt x="229371" y="196190"/>
                  </a:lnTo>
                  <a:lnTo>
                    <a:pt x="230202" y="197652"/>
                  </a:lnTo>
                  <a:lnTo>
                    <a:pt x="232364" y="197590"/>
                  </a:lnTo>
                  <a:lnTo>
                    <a:pt x="233534" y="198590"/>
                  </a:lnTo>
                  <a:lnTo>
                    <a:pt x="235227" y="199421"/>
                  </a:lnTo>
                  <a:lnTo>
                    <a:pt x="238959" y="201883"/>
                  </a:lnTo>
                  <a:lnTo>
                    <a:pt x="239967" y="203121"/>
                  </a:lnTo>
                  <a:lnTo>
                    <a:pt x="240329" y="203837"/>
                  </a:lnTo>
                  <a:lnTo>
                    <a:pt x="240567" y="204306"/>
                  </a:lnTo>
                  <a:lnTo>
                    <a:pt x="238059" y="206214"/>
                  </a:lnTo>
                  <a:lnTo>
                    <a:pt x="234149" y="209183"/>
                  </a:lnTo>
                  <a:lnTo>
                    <a:pt x="230310" y="212091"/>
                  </a:lnTo>
                  <a:lnTo>
                    <a:pt x="226608" y="214091"/>
                  </a:lnTo>
                  <a:lnTo>
                    <a:pt x="223961" y="215022"/>
                  </a:lnTo>
                  <a:lnTo>
                    <a:pt x="221129" y="215537"/>
                  </a:lnTo>
                  <a:lnTo>
                    <a:pt x="218443" y="216761"/>
                  </a:lnTo>
                  <a:lnTo>
                    <a:pt x="215904" y="218684"/>
                  </a:lnTo>
                  <a:lnTo>
                    <a:pt x="212648" y="219653"/>
                  </a:lnTo>
                  <a:lnTo>
                    <a:pt x="208685" y="219661"/>
                  </a:lnTo>
                  <a:lnTo>
                    <a:pt x="204522" y="221007"/>
                  </a:lnTo>
                  <a:lnTo>
                    <a:pt x="200390" y="223554"/>
                  </a:lnTo>
                  <a:lnTo>
                    <a:pt x="197981" y="225038"/>
                  </a:lnTo>
                  <a:lnTo>
                    <a:pt x="194164" y="222799"/>
                  </a:lnTo>
                  <a:lnTo>
                    <a:pt x="191170" y="222092"/>
                  </a:lnTo>
                  <a:lnTo>
                    <a:pt x="187731" y="222169"/>
                  </a:lnTo>
                  <a:lnTo>
                    <a:pt x="185637" y="222446"/>
                  </a:lnTo>
                  <a:lnTo>
                    <a:pt x="184883" y="222930"/>
                  </a:lnTo>
                  <a:lnTo>
                    <a:pt x="184229" y="224300"/>
                  </a:lnTo>
                  <a:lnTo>
                    <a:pt x="183675" y="226546"/>
                  </a:lnTo>
                  <a:lnTo>
                    <a:pt x="181420" y="228708"/>
                  </a:lnTo>
                  <a:lnTo>
                    <a:pt x="177465" y="230777"/>
                  </a:lnTo>
                  <a:lnTo>
                    <a:pt x="173817" y="231554"/>
                  </a:lnTo>
                  <a:lnTo>
                    <a:pt x="170477" y="231031"/>
                  </a:lnTo>
                  <a:lnTo>
                    <a:pt x="168222" y="230169"/>
                  </a:lnTo>
                  <a:lnTo>
                    <a:pt x="167045" y="228969"/>
                  </a:lnTo>
                  <a:lnTo>
                    <a:pt x="165314" y="228415"/>
                  </a:lnTo>
                  <a:lnTo>
                    <a:pt x="163020" y="228515"/>
                  </a:lnTo>
                  <a:lnTo>
                    <a:pt x="160820" y="229369"/>
                  </a:lnTo>
                  <a:lnTo>
                    <a:pt x="158719" y="230985"/>
                  </a:lnTo>
                  <a:lnTo>
                    <a:pt x="155371" y="231685"/>
                  </a:lnTo>
                  <a:lnTo>
                    <a:pt x="150769" y="231469"/>
                  </a:lnTo>
                  <a:lnTo>
                    <a:pt x="148299" y="230685"/>
                  </a:lnTo>
                  <a:lnTo>
                    <a:pt x="147960" y="229338"/>
                  </a:lnTo>
                  <a:lnTo>
                    <a:pt x="145944" y="227762"/>
                  </a:lnTo>
                  <a:lnTo>
                    <a:pt x="142258" y="225954"/>
                  </a:lnTo>
                  <a:lnTo>
                    <a:pt x="139534" y="225915"/>
                  </a:lnTo>
                  <a:lnTo>
                    <a:pt x="137787" y="227654"/>
                  </a:lnTo>
                  <a:lnTo>
                    <a:pt x="136194" y="228746"/>
                  </a:lnTo>
                  <a:lnTo>
                    <a:pt x="134755" y="229192"/>
                  </a:lnTo>
                  <a:lnTo>
                    <a:pt x="133462" y="229246"/>
                  </a:lnTo>
                  <a:lnTo>
                    <a:pt x="132316" y="228915"/>
                  </a:lnTo>
                  <a:lnTo>
                    <a:pt x="131600" y="228777"/>
                  </a:lnTo>
                  <a:lnTo>
                    <a:pt x="126513" y="228592"/>
                  </a:lnTo>
                  <a:lnTo>
                    <a:pt x="121696" y="228662"/>
                  </a:lnTo>
                  <a:lnTo>
                    <a:pt x="121542" y="227908"/>
                  </a:lnTo>
                  <a:lnTo>
                    <a:pt x="121211" y="226146"/>
                  </a:lnTo>
                  <a:lnTo>
                    <a:pt x="120211" y="224615"/>
                  </a:lnTo>
                  <a:lnTo>
                    <a:pt x="119349" y="223700"/>
                  </a:lnTo>
                  <a:lnTo>
                    <a:pt x="118271" y="223461"/>
                  </a:lnTo>
                  <a:lnTo>
                    <a:pt x="117687" y="223477"/>
                  </a:lnTo>
                  <a:lnTo>
                    <a:pt x="117217" y="222769"/>
                  </a:lnTo>
                  <a:lnTo>
                    <a:pt x="116663" y="221207"/>
                  </a:lnTo>
                  <a:lnTo>
                    <a:pt x="115847" y="219884"/>
                  </a:lnTo>
                  <a:lnTo>
                    <a:pt x="114762" y="218784"/>
                  </a:lnTo>
                  <a:lnTo>
                    <a:pt x="114108" y="217761"/>
                  </a:lnTo>
                  <a:lnTo>
                    <a:pt x="113885" y="216822"/>
                  </a:lnTo>
                  <a:lnTo>
                    <a:pt x="114054" y="215791"/>
                  </a:lnTo>
                  <a:lnTo>
                    <a:pt x="115063" y="213230"/>
                  </a:lnTo>
                  <a:lnTo>
                    <a:pt x="115386" y="211468"/>
                  </a:lnTo>
                  <a:lnTo>
                    <a:pt x="115270" y="209668"/>
                  </a:lnTo>
                  <a:lnTo>
                    <a:pt x="114724" y="207822"/>
                  </a:lnTo>
                  <a:lnTo>
                    <a:pt x="113585" y="205629"/>
                  </a:lnTo>
                  <a:lnTo>
                    <a:pt x="113716" y="204998"/>
                  </a:lnTo>
                  <a:lnTo>
                    <a:pt x="113331" y="203506"/>
                  </a:lnTo>
                  <a:lnTo>
                    <a:pt x="113292" y="202460"/>
                  </a:lnTo>
                  <a:lnTo>
                    <a:pt x="113516" y="201152"/>
                  </a:lnTo>
                  <a:lnTo>
                    <a:pt x="113300" y="199437"/>
                  </a:lnTo>
                  <a:lnTo>
                    <a:pt x="112315" y="195775"/>
                  </a:lnTo>
                  <a:lnTo>
                    <a:pt x="112315" y="194836"/>
                  </a:lnTo>
                  <a:lnTo>
                    <a:pt x="111276" y="193067"/>
                  </a:lnTo>
                  <a:lnTo>
                    <a:pt x="108075" y="188882"/>
                  </a:lnTo>
                  <a:lnTo>
                    <a:pt x="107921" y="188336"/>
                  </a:lnTo>
                  <a:lnTo>
                    <a:pt x="102904" y="184120"/>
                  </a:lnTo>
                  <a:lnTo>
                    <a:pt x="100895" y="183197"/>
                  </a:lnTo>
                  <a:lnTo>
                    <a:pt x="100172" y="183989"/>
                  </a:lnTo>
                  <a:lnTo>
                    <a:pt x="99902" y="184720"/>
                  </a:lnTo>
                  <a:lnTo>
                    <a:pt x="100110" y="186074"/>
                  </a:lnTo>
                  <a:lnTo>
                    <a:pt x="99987" y="186743"/>
                  </a:lnTo>
                  <a:lnTo>
                    <a:pt x="99779" y="187051"/>
                  </a:lnTo>
                  <a:lnTo>
                    <a:pt x="98587" y="187005"/>
                  </a:lnTo>
                  <a:lnTo>
                    <a:pt x="97840" y="186851"/>
                  </a:lnTo>
                  <a:lnTo>
                    <a:pt x="95939" y="185720"/>
                  </a:lnTo>
                  <a:lnTo>
                    <a:pt x="94462" y="185443"/>
                  </a:lnTo>
                  <a:lnTo>
                    <a:pt x="90783" y="185643"/>
                  </a:lnTo>
                  <a:lnTo>
                    <a:pt x="89498" y="185913"/>
                  </a:lnTo>
                  <a:lnTo>
                    <a:pt x="88490" y="185659"/>
                  </a:lnTo>
                  <a:lnTo>
                    <a:pt x="86543" y="183728"/>
                  </a:lnTo>
                  <a:lnTo>
                    <a:pt x="84265" y="183320"/>
                  </a:lnTo>
                  <a:lnTo>
                    <a:pt x="82218" y="183220"/>
                  </a:lnTo>
                  <a:lnTo>
                    <a:pt x="78840" y="181028"/>
                  </a:lnTo>
                  <a:lnTo>
                    <a:pt x="78047" y="181128"/>
                  </a:lnTo>
                  <a:lnTo>
                    <a:pt x="77670" y="181297"/>
                  </a:lnTo>
                  <a:lnTo>
                    <a:pt x="76447" y="180720"/>
                  </a:lnTo>
                  <a:lnTo>
                    <a:pt x="74146" y="179443"/>
                  </a:lnTo>
                  <a:lnTo>
                    <a:pt x="70944" y="178320"/>
                  </a:lnTo>
                  <a:lnTo>
                    <a:pt x="68328" y="177066"/>
                  </a:lnTo>
                  <a:lnTo>
                    <a:pt x="67158" y="175842"/>
                  </a:lnTo>
                  <a:lnTo>
                    <a:pt x="64703" y="175373"/>
                  </a:lnTo>
                  <a:lnTo>
                    <a:pt x="62580" y="175173"/>
                  </a:lnTo>
                  <a:lnTo>
                    <a:pt x="60610" y="174035"/>
                  </a:lnTo>
                  <a:lnTo>
                    <a:pt x="58570" y="173904"/>
                  </a:lnTo>
                  <a:lnTo>
                    <a:pt x="56569" y="173612"/>
                  </a:lnTo>
                  <a:lnTo>
                    <a:pt x="56123" y="172865"/>
                  </a:lnTo>
                  <a:lnTo>
                    <a:pt x="56054" y="171188"/>
                  </a:lnTo>
                  <a:lnTo>
                    <a:pt x="55353" y="170750"/>
                  </a:lnTo>
                  <a:lnTo>
                    <a:pt x="53884" y="170319"/>
                  </a:lnTo>
                  <a:lnTo>
                    <a:pt x="52298" y="170342"/>
                  </a:lnTo>
                  <a:lnTo>
                    <a:pt x="51336" y="170581"/>
                  </a:lnTo>
                  <a:lnTo>
                    <a:pt x="50767" y="170458"/>
                  </a:lnTo>
                  <a:lnTo>
                    <a:pt x="49451" y="169473"/>
                  </a:lnTo>
                  <a:lnTo>
                    <a:pt x="48228" y="168219"/>
                  </a:lnTo>
                  <a:lnTo>
                    <a:pt x="47766" y="166219"/>
                  </a:lnTo>
                  <a:lnTo>
                    <a:pt x="45919" y="164934"/>
                  </a:lnTo>
                  <a:lnTo>
                    <a:pt x="43787" y="163919"/>
                  </a:lnTo>
                  <a:lnTo>
                    <a:pt x="37861" y="164026"/>
                  </a:lnTo>
                  <a:lnTo>
                    <a:pt x="36931" y="163719"/>
                  </a:lnTo>
                  <a:lnTo>
                    <a:pt x="35522" y="162703"/>
                  </a:lnTo>
                  <a:lnTo>
                    <a:pt x="33876" y="161026"/>
                  </a:lnTo>
                  <a:lnTo>
                    <a:pt x="32552" y="159111"/>
                  </a:lnTo>
                  <a:lnTo>
                    <a:pt x="31390" y="156518"/>
                  </a:lnTo>
                  <a:lnTo>
                    <a:pt x="30836" y="154949"/>
                  </a:lnTo>
                  <a:lnTo>
                    <a:pt x="30182" y="153018"/>
                  </a:lnTo>
                  <a:lnTo>
                    <a:pt x="28735" y="150125"/>
                  </a:lnTo>
                  <a:lnTo>
                    <a:pt x="26688" y="146033"/>
                  </a:lnTo>
                  <a:lnTo>
                    <a:pt x="25103" y="142679"/>
                  </a:lnTo>
                  <a:lnTo>
                    <a:pt x="23402" y="139079"/>
                  </a:lnTo>
                  <a:lnTo>
                    <a:pt x="22709" y="136440"/>
                  </a:lnTo>
                  <a:lnTo>
                    <a:pt x="21386" y="133524"/>
                  </a:lnTo>
                  <a:lnTo>
                    <a:pt x="19216" y="129940"/>
                  </a:lnTo>
                  <a:lnTo>
                    <a:pt x="18115" y="128539"/>
                  </a:lnTo>
                  <a:lnTo>
                    <a:pt x="16915" y="127286"/>
                  </a:lnTo>
                  <a:lnTo>
                    <a:pt x="13798" y="124870"/>
                  </a:lnTo>
                  <a:lnTo>
                    <a:pt x="10266" y="122470"/>
                  </a:lnTo>
                  <a:lnTo>
                    <a:pt x="8350" y="120854"/>
                  </a:lnTo>
                  <a:lnTo>
                    <a:pt x="5780" y="116046"/>
                  </a:lnTo>
                  <a:lnTo>
                    <a:pt x="4702" y="114308"/>
                  </a:lnTo>
                  <a:lnTo>
                    <a:pt x="3956" y="111254"/>
                  </a:lnTo>
                  <a:lnTo>
                    <a:pt x="3394" y="108084"/>
                  </a:lnTo>
                  <a:lnTo>
                    <a:pt x="3625" y="106800"/>
                  </a:lnTo>
                  <a:lnTo>
                    <a:pt x="5903" y="102715"/>
                  </a:lnTo>
                  <a:lnTo>
                    <a:pt x="6133" y="101568"/>
                  </a:lnTo>
                  <a:lnTo>
                    <a:pt x="5856" y="100022"/>
                  </a:lnTo>
                  <a:lnTo>
                    <a:pt x="4733" y="96768"/>
                  </a:lnTo>
                  <a:lnTo>
                    <a:pt x="3894" y="94645"/>
                  </a:lnTo>
                  <a:lnTo>
                    <a:pt x="3309" y="92829"/>
                  </a:lnTo>
                  <a:lnTo>
                    <a:pt x="2093" y="89806"/>
                  </a:lnTo>
                  <a:lnTo>
                    <a:pt x="423" y="85644"/>
                  </a:lnTo>
                  <a:lnTo>
                    <a:pt x="0" y="83829"/>
                  </a:lnTo>
                  <a:lnTo>
                    <a:pt x="54" y="82467"/>
                  </a:lnTo>
                  <a:lnTo>
                    <a:pt x="954" y="78875"/>
                  </a:lnTo>
                  <a:lnTo>
                    <a:pt x="1747" y="75174"/>
                  </a:lnTo>
                  <a:lnTo>
                    <a:pt x="1724" y="74159"/>
                  </a:lnTo>
                  <a:lnTo>
                    <a:pt x="8519" y="74297"/>
                  </a:lnTo>
                  <a:lnTo>
                    <a:pt x="9635" y="73490"/>
                  </a:lnTo>
                  <a:lnTo>
                    <a:pt x="13475" y="71105"/>
                  </a:lnTo>
                  <a:lnTo>
                    <a:pt x="17792" y="66328"/>
                  </a:lnTo>
                  <a:lnTo>
                    <a:pt x="18654" y="64343"/>
                  </a:lnTo>
                  <a:lnTo>
                    <a:pt x="20416" y="61281"/>
                  </a:lnTo>
                  <a:lnTo>
                    <a:pt x="22140" y="59766"/>
                  </a:lnTo>
                  <a:lnTo>
                    <a:pt x="22802" y="58712"/>
                  </a:lnTo>
                  <a:lnTo>
                    <a:pt x="23256" y="57058"/>
                  </a:lnTo>
                  <a:lnTo>
                    <a:pt x="23794" y="55658"/>
                  </a:lnTo>
                  <a:lnTo>
                    <a:pt x="26057" y="53588"/>
                  </a:lnTo>
                  <a:lnTo>
                    <a:pt x="28258" y="51996"/>
                  </a:lnTo>
                  <a:lnTo>
                    <a:pt x="28096" y="51357"/>
                  </a:lnTo>
                  <a:lnTo>
                    <a:pt x="27804" y="50880"/>
                  </a:lnTo>
                  <a:lnTo>
                    <a:pt x="28127" y="50473"/>
                  </a:lnTo>
                  <a:lnTo>
                    <a:pt x="29328" y="49657"/>
                  </a:lnTo>
                  <a:lnTo>
                    <a:pt x="31667" y="48911"/>
                  </a:lnTo>
                  <a:lnTo>
                    <a:pt x="32128" y="47319"/>
                  </a:lnTo>
                  <a:lnTo>
                    <a:pt x="32121" y="45511"/>
                  </a:lnTo>
                  <a:lnTo>
                    <a:pt x="31744" y="44503"/>
                  </a:lnTo>
                  <a:lnTo>
                    <a:pt x="31813" y="43341"/>
                  </a:lnTo>
                  <a:lnTo>
                    <a:pt x="31452" y="42695"/>
                  </a:lnTo>
                  <a:lnTo>
                    <a:pt x="29920" y="42534"/>
                  </a:lnTo>
                  <a:lnTo>
                    <a:pt x="27650" y="41634"/>
                  </a:lnTo>
                  <a:lnTo>
                    <a:pt x="25726" y="41257"/>
                  </a:lnTo>
                  <a:lnTo>
                    <a:pt x="24441" y="40734"/>
                  </a:lnTo>
                  <a:lnTo>
                    <a:pt x="23964" y="40334"/>
                  </a:lnTo>
                  <a:lnTo>
                    <a:pt x="23756" y="39249"/>
                  </a:lnTo>
                  <a:lnTo>
                    <a:pt x="24133" y="38064"/>
                  </a:lnTo>
                  <a:lnTo>
                    <a:pt x="24325" y="37726"/>
                  </a:lnTo>
                  <a:lnTo>
                    <a:pt x="24818" y="36456"/>
                  </a:lnTo>
                  <a:lnTo>
                    <a:pt x="23979" y="35695"/>
                  </a:lnTo>
                  <a:lnTo>
                    <a:pt x="23764" y="35326"/>
                  </a:lnTo>
                  <a:lnTo>
                    <a:pt x="24148" y="34718"/>
                  </a:lnTo>
                  <a:lnTo>
                    <a:pt x="26126" y="30702"/>
                  </a:lnTo>
                  <a:lnTo>
                    <a:pt x="26557" y="30140"/>
                  </a:lnTo>
                  <a:lnTo>
                    <a:pt x="27419" y="30071"/>
                  </a:lnTo>
                  <a:lnTo>
                    <a:pt x="28781" y="29579"/>
                  </a:lnTo>
                  <a:lnTo>
                    <a:pt x="30043" y="29356"/>
                  </a:lnTo>
                  <a:lnTo>
                    <a:pt x="31074" y="29525"/>
                  </a:lnTo>
                  <a:lnTo>
                    <a:pt x="31836" y="29333"/>
                  </a:lnTo>
                  <a:lnTo>
                    <a:pt x="32506" y="28817"/>
                  </a:lnTo>
                  <a:lnTo>
                    <a:pt x="33075" y="27248"/>
                  </a:lnTo>
                  <a:lnTo>
                    <a:pt x="33545" y="24633"/>
                  </a:lnTo>
                  <a:lnTo>
                    <a:pt x="33283" y="22502"/>
                  </a:lnTo>
                  <a:lnTo>
                    <a:pt x="32298" y="20855"/>
                  </a:lnTo>
                  <a:lnTo>
                    <a:pt x="32028" y="18347"/>
                  </a:lnTo>
                  <a:lnTo>
                    <a:pt x="32483" y="14978"/>
                  </a:lnTo>
                  <a:lnTo>
                    <a:pt x="32159" y="12178"/>
                  </a:lnTo>
                  <a:lnTo>
                    <a:pt x="31066" y="9939"/>
                  </a:lnTo>
                  <a:lnTo>
                    <a:pt x="29951" y="8608"/>
                  </a:lnTo>
                  <a:lnTo>
                    <a:pt x="28250" y="7978"/>
                  </a:lnTo>
                  <a:lnTo>
                    <a:pt x="25572" y="4562"/>
                  </a:lnTo>
                  <a:lnTo>
                    <a:pt x="24756" y="2908"/>
                  </a:lnTo>
                  <a:lnTo>
                    <a:pt x="24903" y="1877"/>
                  </a:lnTo>
                  <a:lnTo>
                    <a:pt x="25610" y="1546"/>
                  </a:lnTo>
                  <a:lnTo>
                    <a:pt x="25826" y="1446"/>
                  </a:lnTo>
                  <a:lnTo>
                    <a:pt x="27534" y="1600"/>
                  </a:lnTo>
                  <a:lnTo>
                    <a:pt x="29135" y="1208"/>
                  </a:lnTo>
                  <a:lnTo>
                    <a:pt x="30628" y="269"/>
                  </a:lnTo>
                  <a:lnTo>
                    <a:pt x="32075" y="0"/>
                  </a:lnTo>
                  <a:lnTo>
                    <a:pt x="32367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7" name="Serbest Form 236">
              <a:extLst>
                <a:ext uri="{FF2B5EF4-FFF2-40B4-BE49-F238E27FC236}">
                  <a16:creationId xmlns:a16="http://schemas.microsoft.com/office/drawing/2014/main" id="{9FED882E-9BAA-8DBA-E208-B2DA6CE00340}"/>
                </a:ext>
              </a:extLst>
            </p:cNvPr>
            <p:cNvSpPr/>
            <p:nvPr/>
          </p:nvSpPr>
          <p:spPr>
            <a:xfrm>
              <a:off x="8475867" y="5170113"/>
              <a:ext cx="388727" cy="258886"/>
            </a:xfrm>
            <a:custGeom>
              <a:avLst/>
              <a:gdLst>
                <a:gd name="csX0" fmla="*/ 347388 w 388727"/>
                <a:gd name="csY0" fmla="*/ 175504 h 258886"/>
                <a:gd name="csX1" fmla="*/ 346603 w 388727"/>
                <a:gd name="csY1" fmla="*/ 175858 h 258886"/>
                <a:gd name="csX2" fmla="*/ 339053 w 388727"/>
                <a:gd name="csY2" fmla="*/ 175366 h 258886"/>
                <a:gd name="csX3" fmla="*/ 332890 w 388727"/>
                <a:gd name="csY3" fmla="*/ 176035 h 258886"/>
                <a:gd name="csX4" fmla="*/ 328495 w 388727"/>
                <a:gd name="csY4" fmla="*/ 181012 h 258886"/>
                <a:gd name="csX5" fmla="*/ 325879 w 388727"/>
                <a:gd name="csY5" fmla="*/ 180997 h 258886"/>
                <a:gd name="csX6" fmla="*/ 322193 w 388727"/>
                <a:gd name="csY6" fmla="*/ 182289 h 258886"/>
                <a:gd name="csX7" fmla="*/ 319692 w 388727"/>
                <a:gd name="csY7" fmla="*/ 183897 h 258886"/>
                <a:gd name="csX8" fmla="*/ 316729 w 388727"/>
                <a:gd name="csY8" fmla="*/ 187374 h 258886"/>
                <a:gd name="csX9" fmla="*/ 314436 w 388727"/>
                <a:gd name="csY9" fmla="*/ 185813 h 258886"/>
                <a:gd name="csX10" fmla="*/ 311627 w 388727"/>
                <a:gd name="csY10" fmla="*/ 185859 h 258886"/>
                <a:gd name="csX11" fmla="*/ 308887 w 388727"/>
                <a:gd name="csY11" fmla="*/ 186805 h 258886"/>
                <a:gd name="csX12" fmla="*/ 305594 w 388727"/>
                <a:gd name="csY12" fmla="*/ 189128 h 258886"/>
                <a:gd name="csX13" fmla="*/ 303762 w 388727"/>
                <a:gd name="csY13" fmla="*/ 189536 h 258886"/>
                <a:gd name="csX14" fmla="*/ 300099 w 388727"/>
                <a:gd name="csY14" fmla="*/ 188874 h 258886"/>
                <a:gd name="csX15" fmla="*/ 295828 w 388727"/>
                <a:gd name="csY15" fmla="*/ 190205 h 258886"/>
                <a:gd name="csX16" fmla="*/ 286609 w 388727"/>
                <a:gd name="csY16" fmla="*/ 197798 h 258886"/>
                <a:gd name="csX17" fmla="*/ 283508 w 388727"/>
                <a:gd name="csY17" fmla="*/ 203329 h 258886"/>
                <a:gd name="csX18" fmla="*/ 282376 w 388727"/>
                <a:gd name="csY18" fmla="*/ 204406 h 258886"/>
                <a:gd name="csX19" fmla="*/ 280822 w 388727"/>
                <a:gd name="csY19" fmla="*/ 205752 h 258886"/>
                <a:gd name="csX20" fmla="*/ 279160 w 388727"/>
                <a:gd name="csY20" fmla="*/ 206429 h 258886"/>
                <a:gd name="csX21" fmla="*/ 278283 w 388727"/>
                <a:gd name="csY21" fmla="*/ 206368 h 258886"/>
                <a:gd name="csX22" fmla="*/ 282677 w 388727"/>
                <a:gd name="csY22" fmla="*/ 202444 h 258886"/>
                <a:gd name="csX23" fmla="*/ 284023 w 388727"/>
                <a:gd name="csY23" fmla="*/ 200975 h 258886"/>
                <a:gd name="csX24" fmla="*/ 284254 w 388727"/>
                <a:gd name="csY24" fmla="*/ 199890 h 258886"/>
                <a:gd name="csX25" fmla="*/ 284277 w 388727"/>
                <a:gd name="csY25" fmla="*/ 198129 h 258886"/>
                <a:gd name="csX26" fmla="*/ 282946 w 388727"/>
                <a:gd name="csY26" fmla="*/ 195944 h 258886"/>
                <a:gd name="csX27" fmla="*/ 279352 w 388727"/>
                <a:gd name="csY27" fmla="*/ 201352 h 258886"/>
                <a:gd name="csX28" fmla="*/ 277313 w 388727"/>
                <a:gd name="csY28" fmla="*/ 202137 h 258886"/>
                <a:gd name="csX29" fmla="*/ 274720 w 388727"/>
                <a:gd name="csY29" fmla="*/ 203760 h 258886"/>
                <a:gd name="csX30" fmla="*/ 274589 w 388727"/>
                <a:gd name="csY30" fmla="*/ 207368 h 258886"/>
                <a:gd name="csX31" fmla="*/ 274889 w 388727"/>
                <a:gd name="csY31" fmla="*/ 210045 h 258886"/>
                <a:gd name="csX32" fmla="*/ 275951 w 388727"/>
                <a:gd name="csY32" fmla="*/ 213407 h 258886"/>
                <a:gd name="csX33" fmla="*/ 278460 w 388727"/>
                <a:gd name="csY33" fmla="*/ 218892 h 258886"/>
                <a:gd name="csX34" fmla="*/ 283585 w 388727"/>
                <a:gd name="csY34" fmla="*/ 226700 h 258886"/>
                <a:gd name="csX35" fmla="*/ 286040 w 388727"/>
                <a:gd name="csY35" fmla="*/ 229561 h 258886"/>
                <a:gd name="csX36" fmla="*/ 287840 w 388727"/>
                <a:gd name="csY36" fmla="*/ 230700 h 258886"/>
                <a:gd name="csX37" fmla="*/ 290010 w 388727"/>
                <a:gd name="csY37" fmla="*/ 230862 h 258886"/>
                <a:gd name="csX38" fmla="*/ 294181 w 388727"/>
                <a:gd name="csY38" fmla="*/ 228454 h 258886"/>
                <a:gd name="csX39" fmla="*/ 295959 w 388727"/>
                <a:gd name="csY39" fmla="*/ 228077 h 258886"/>
                <a:gd name="csX40" fmla="*/ 299837 w 388727"/>
                <a:gd name="csY40" fmla="*/ 228992 h 258886"/>
                <a:gd name="csX41" fmla="*/ 301223 w 388727"/>
                <a:gd name="csY41" fmla="*/ 227392 h 258886"/>
                <a:gd name="csX42" fmla="*/ 303239 w 388727"/>
                <a:gd name="csY42" fmla="*/ 226500 h 258886"/>
                <a:gd name="csX43" fmla="*/ 305824 w 388727"/>
                <a:gd name="csY43" fmla="*/ 226384 h 258886"/>
                <a:gd name="csX44" fmla="*/ 308780 w 388727"/>
                <a:gd name="csY44" fmla="*/ 227107 h 258886"/>
                <a:gd name="csX45" fmla="*/ 311981 w 388727"/>
                <a:gd name="csY45" fmla="*/ 228323 h 258886"/>
                <a:gd name="csX46" fmla="*/ 310665 w 388727"/>
                <a:gd name="csY46" fmla="*/ 231069 h 258886"/>
                <a:gd name="csX47" fmla="*/ 309295 w 388727"/>
                <a:gd name="csY47" fmla="*/ 233254 h 258886"/>
                <a:gd name="csX48" fmla="*/ 308810 w 388727"/>
                <a:gd name="csY48" fmla="*/ 235670 h 258886"/>
                <a:gd name="csX49" fmla="*/ 308048 w 388727"/>
                <a:gd name="csY49" fmla="*/ 238354 h 258886"/>
                <a:gd name="csX50" fmla="*/ 304516 w 388727"/>
                <a:gd name="csY50" fmla="*/ 239555 h 258886"/>
                <a:gd name="csX51" fmla="*/ 300738 w 388727"/>
                <a:gd name="csY51" fmla="*/ 239408 h 258886"/>
                <a:gd name="csX52" fmla="*/ 296751 w 388727"/>
                <a:gd name="csY52" fmla="*/ 240185 h 258886"/>
                <a:gd name="csX53" fmla="*/ 295313 w 388727"/>
                <a:gd name="csY53" fmla="*/ 239147 h 258886"/>
                <a:gd name="csX54" fmla="*/ 294358 w 388727"/>
                <a:gd name="csY54" fmla="*/ 238193 h 258886"/>
                <a:gd name="csX55" fmla="*/ 292589 w 388727"/>
                <a:gd name="csY55" fmla="*/ 237239 h 258886"/>
                <a:gd name="csX56" fmla="*/ 290256 w 388727"/>
                <a:gd name="csY56" fmla="*/ 236716 h 258886"/>
                <a:gd name="csX57" fmla="*/ 288164 w 388727"/>
                <a:gd name="csY57" fmla="*/ 237354 h 258886"/>
                <a:gd name="csX58" fmla="*/ 285685 w 388727"/>
                <a:gd name="csY58" fmla="*/ 241008 h 258886"/>
                <a:gd name="csX59" fmla="*/ 281299 w 388727"/>
                <a:gd name="csY59" fmla="*/ 243501 h 258886"/>
                <a:gd name="csX60" fmla="*/ 279852 w 388727"/>
                <a:gd name="csY60" fmla="*/ 246347 h 258886"/>
                <a:gd name="csX61" fmla="*/ 275535 w 388727"/>
                <a:gd name="csY61" fmla="*/ 245709 h 258886"/>
                <a:gd name="csX62" fmla="*/ 271841 w 388727"/>
                <a:gd name="csY62" fmla="*/ 246209 h 258886"/>
                <a:gd name="csX63" fmla="*/ 266508 w 388727"/>
                <a:gd name="csY63" fmla="*/ 248801 h 258886"/>
                <a:gd name="csX64" fmla="*/ 262446 w 388727"/>
                <a:gd name="csY64" fmla="*/ 254340 h 258886"/>
                <a:gd name="csX65" fmla="*/ 257967 w 388727"/>
                <a:gd name="csY65" fmla="*/ 257794 h 258886"/>
                <a:gd name="csX66" fmla="*/ 254419 w 388727"/>
                <a:gd name="csY66" fmla="*/ 258887 h 258886"/>
                <a:gd name="csX67" fmla="*/ 251087 w 388727"/>
                <a:gd name="csY67" fmla="*/ 258548 h 258886"/>
                <a:gd name="csX68" fmla="*/ 248932 w 388727"/>
                <a:gd name="csY68" fmla="*/ 257517 h 258886"/>
                <a:gd name="csX69" fmla="*/ 244499 w 388727"/>
                <a:gd name="csY69" fmla="*/ 253886 h 258886"/>
                <a:gd name="csX70" fmla="*/ 244761 w 388727"/>
                <a:gd name="csY70" fmla="*/ 252586 h 258886"/>
                <a:gd name="csX71" fmla="*/ 245377 w 388727"/>
                <a:gd name="csY71" fmla="*/ 251932 h 258886"/>
                <a:gd name="csX72" fmla="*/ 246216 w 388727"/>
                <a:gd name="csY72" fmla="*/ 250055 h 258886"/>
                <a:gd name="csX73" fmla="*/ 247986 w 388727"/>
                <a:gd name="csY73" fmla="*/ 243162 h 258886"/>
                <a:gd name="csX74" fmla="*/ 247747 w 388727"/>
                <a:gd name="csY74" fmla="*/ 240916 h 258886"/>
                <a:gd name="csX75" fmla="*/ 246754 w 388727"/>
                <a:gd name="csY75" fmla="*/ 237385 h 258886"/>
                <a:gd name="csX76" fmla="*/ 243237 w 388727"/>
                <a:gd name="csY76" fmla="*/ 234631 h 258886"/>
                <a:gd name="csX77" fmla="*/ 240413 w 388727"/>
                <a:gd name="csY77" fmla="*/ 235154 h 258886"/>
                <a:gd name="csX78" fmla="*/ 238805 w 388727"/>
                <a:gd name="csY78" fmla="*/ 234423 h 258886"/>
                <a:gd name="csX79" fmla="*/ 233010 w 388727"/>
                <a:gd name="csY79" fmla="*/ 229731 h 258886"/>
                <a:gd name="csX80" fmla="*/ 229855 w 388727"/>
                <a:gd name="csY80" fmla="*/ 229400 h 258886"/>
                <a:gd name="csX81" fmla="*/ 226369 w 388727"/>
                <a:gd name="csY81" fmla="*/ 230346 h 258886"/>
                <a:gd name="csX82" fmla="*/ 225084 w 388727"/>
                <a:gd name="csY82" fmla="*/ 229661 h 258886"/>
                <a:gd name="csX83" fmla="*/ 224137 w 388727"/>
                <a:gd name="csY83" fmla="*/ 228023 h 258886"/>
                <a:gd name="csX84" fmla="*/ 231048 w 388727"/>
                <a:gd name="csY84" fmla="*/ 222215 h 258886"/>
                <a:gd name="csX85" fmla="*/ 237835 w 388727"/>
                <a:gd name="csY85" fmla="*/ 217407 h 258886"/>
                <a:gd name="csX86" fmla="*/ 240813 w 388727"/>
                <a:gd name="csY86" fmla="*/ 216915 h 258886"/>
                <a:gd name="csX87" fmla="*/ 244831 w 388727"/>
                <a:gd name="csY87" fmla="*/ 214668 h 258886"/>
                <a:gd name="csX88" fmla="*/ 249125 w 388727"/>
                <a:gd name="csY88" fmla="*/ 211299 h 258886"/>
                <a:gd name="csX89" fmla="*/ 248517 w 388727"/>
                <a:gd name="csY89" fmla="*/ 208645 h 258886"/>
                <a:gd name="csX90" fmla="*/ 247593 w 388727"/>
                <a:gd name="csY90" fmla="*/ 206676 h 258886"/>
                <a:gd name="csX91" fmla="*/ 245538 w 388727"/>
                <a:gd name="csY91" fmla="*/ 207214 h 258886"/>
                <a:gd name="csX92" fmla="*/ 244045 w 388727"/>
                <a:gd name="csY92" fmla="*/ 207868 h 258886"/>
                <a:gd name="csX93" fmla="*/ 240452 w 388727"/>
                <a:gd name="csY93" fmla="*/ 205760 h 258886"/>
                <a:gd name="csX94" fmla="*/ 239136 w 388727"/>
                <a:gd name="csY94" fmla="*/ 204206 h 258886"/>
                <a:gd name="csX95" fmla="*/ 233511 w 388727"/>
                <a:gd name="csY95" fmla="*/ 205821 h 258886"/>
                <a:gd name="csX96" fmla="*/ 230378 w 388727"/>
                <a:gd name="csY96" fmla="*/ 205583 h 258886"/>
                <a:gd name="csX97" fmla="*/ 223468 w 388727"/>
                <a:gd name="csY97" fmla="*/ 207068 h 258886"/>
                <a:gd name="csX98" fmla="*/ 220290 w 388727"/>
                <a:gd name="csY98" fmla="*/ 205621 h 258886"/>
                <a:gd name="csX99" fmla="*/ 213941 w 388727"/>
                <a:gd name="csY99" fmla="*/ 201560 h 258886"/>
                <a:gd name="csX100" fmla="*/ 211555 w 388727"/>
                <a:gd name="csY100" fmla="*/ 200744 h 258886"/>
                <a:gd name="csX101" fmla="*/ 209524 w 388727"/>
                <a:gd name="csY101" fmla="*/ 200921 h 258886"/>
                <a:gd name="csX102" fmla="*/ 208416 w 388727"/>
                <a:gd name="csY102" fmla="*/ 199583 h 258886"/>
                <a:gd name="csX103" fmla="*/ 209770 w 388727"/>
                <a:gd name="csY103" fmla="*/ 198913 h 258886"/>
                <a:gd name="csX104" fmla="*/ 211348 w 388727"/>
                <a:gd name="csY104" fmla="*/ 198836 h 258886"/>
                <a:gd name="csX105" fmla="*/ 212987 w 388727"/>
                <a:gd name="csY105" fmla="*/ 198344 h 258886"/>
                <a:gd name="csX106" fmla="*/ 213449 w 388727"/>
                <a:gd name="csY106" fmla="*/ 197636 h 258886"/>
                <a:gd name="csX107" fmla="*/ 213349 w 388727"/>
                <a:gd name="csY107" fmla="*/ 196298 h 258886"/>
                <a:gd name="csX108" fmla="*/ 210047 w 388727"/>
                <a:gd name="csY108" fmla="*/ 195282 h 258886"/>
                <a:gd name="csX109" fmla="*/ 206977 w 388727"/>
                <a:gd name="csY109" fmla="*/ 194990 h 258886"/>
                <a:gd name="csX110" fmla="*/ 205030 w 388727"/>
                <a:gd name="csY110" fmla="*/ 193790 h 258886"/>
                <a:gd name="csX111" fmla="*/ 203544 w 388727"/>
                <a:gd name="csY111" fmla="*/ 192413 h 258886"/>
                <a:gd name="csX112" fmla="*/ 207023 w 388727"/>
                <a:gd name="csY112" fmla="*/ 192390 h 258886"/>
                <a:gd name="csX113" fmla="*/ 210524 w 388727"/>
                <a:gd name="csY113" fmla="*/ 193436 h 258886"/>
                <a:gd name="csX114" fmla="*/ 215996 w 388727"/>
                <a:gd name="csY114" fmla="*/ 193821 h 258886"/>
                <a:gd name="csX115" fmla="*/ 220967 w 388727"/>
                <a:gd name="csY115" fmla="*/ 194898 h 258886"/>
                <a:gd name="csX116" fmla="*/ 222206 w 388727"/>
                <a:gd name="csY116" fmla="*/ 193559 h 258886"/>
                <a:gd name="csX117" fmla="*/ 225092 w 388727"/>
                <a:gd name="csY117" fmla="*/ 191236 h 258886"/>
                <a:gd name="csX118" fmla="*/ 225638 w 388727"/>
                <a:gd name="csY118" fmla="*/ 190497 h 258886"/>
                <a:gd name="csX119" fmla="*/ 220805 w 388727"/>
                <a:gd name="csY119" fmla="*/ 192090 h 258886"/>
                <a:gd name="csX120" fmla="*/ 215903 w 388727"/>
                <a:gd name="csY120" fmla="*/ 191074 h 258886"/>
                <a:gd name="csX121" fmla="*/ 214118 w 388727"/>
                <a:gd name="csY121" fmla="*/ 189659 h 258886"/>
                <a:gd name="csX122" fmla="*/ 212602 w 388727"/>
                <a:gd name="csY122" fmla="*/ 187574 h 258886"/>
                <a:gd name="csX123" fmla="*/ 211963 w 388727"/>
                <a:gd name="csY123" fmla="*/ 185197 h 258886"/>
                <a:gd name="csX124" fmla="*/ 212379 w 388727"/>
                <a:gd name="csY124" fmla="*/ 182982 h 258886"/>
                <a:gd name="csX125" fmla="*/ 211848 w 388727"/>
                <a:gd name="csY125" fmla="*/ 178974 h 258886"/>
                <a:gd name="csX126" fmla="*/ 210232 w 388727"/>
                <a:gd name="csY126" fmla="*/ 175396 h 258886"/>
                <a:gd name="csX127" fmla="*/ 209662 w 388727"/>
                <a:gd name="csY127" fmla="*/ 173435 h 258886"/>
                <a:gd name="csX128" fmla="*/ 207954 w 388727"/>
                <a:gd name="csY128" fmla="*/ 171673 h 258886"/>
                <a:gd name="csX129" fmla="*/ 209631 w 388727"/>
                <a:gd name="csY129" fmla="*/ 175658 h 258886"/>
                <a:gd name="csX130" fmla="*/ 210255 w 388727"/>
                <a:gd name="csY130" fmla="*/ 178304 h 258886"/>
                <a:gd name="csX131" fmla="*/ 211263 w 388727"/>
                <a:gd name="csY131" fmla="*/ 180735 h 258886"/>
                <a:gd name="csX132" fmla="*/ 211024 w 388727"/>
                <a:gd name="csY132" fmla="*/ 187166 h 258886"/>
                <a:gd name="csX133" fmla="*/ 210401 w 388727"/>
                <a:gd name="csY133" fmla="*/ 189420 h 258886"/>
                <a:gd name="csX134" fmla="*/ 208385 w 388727"/>
                <a:gd name="csY134" fmla="*/ 189990 h 258886"/>
                <a:gd name="csX135" fmla="*/ 205738 w 388727"/>
                <a:gd name="csY135" fmla="*/ 189651 h 258886"/>
                <a:gd name="csX136" fmla="*/ 203044 w 388727"/>
                <a:gd name="csY136" fmla="*/ 188951 h 258886"/>
                <a:gd name="csX137" fmla="*/ 203714 w 388727"/>
                <a:gd name="csY137" fmla="*/ 185420 h 258886"/>
                <a:gd name="csX138" fmla="*/ 202275 w 388727"/>
                <a:gd name="csY138" fmla="*/ 186643 h 258886"/>
                <a:gd name="csX139" fmla="*/ 200251 w 388727"/>
                <a:gd name="csY139" fmla="*/ 190082 h 258886"/>
                <a:gd name="csX140" fmla="*/ 198465 w 388727"/>
                <a:gd name="csY140" fmla="*/ 190590 h 258886"/>
                <a:gd name="csX141" fmla="*/ 194502 w 388727"/>
                <a:gd name="csY141" fmla="*/ 190213 h 258886"/>
                <a:gd name="csX142" fmla="*/ 187145 w 388727"/>
                <a:gd name="csY142" fmla="*/ 192482 h 258886"/>
                <a:gd name="csX143" fmla="*/ 186638 w 388727"/>
                <a:gd name="csY143" fmla="*/ 194952 h 258886"/>
                <a:gd name="csX144" fmla="*/ 185530 w 388727"/>
                <a:gd name="csY144" fmla="*/ 198283 h 258886"/>
                <a:gd name="csX145" fmla="*/ 184460 w 388727"/>
                <a:gd name="csY145" fmla="*/ 200221 h 258886"/>
                <a:gd name="csX146" fmla="*/ 184129 w 388727"/>
                <a:gd name="csY146" fmla="*/ 201390 h 258886"/>
                <a:gd name="csX147" fmla="*/ 180997 w 388727"/>
                <a:gd name="csY147" fmla="*/ 206398 h 258886"/>
                <a:gd name="csX148" fmla="*/ 180596 w 388727"/>
                <a:gd name="csY148" fmla="*/ 206876 h 258886"/>
                <a:gd name="csX149" fmla="*/ 174679 w 388727"/>
                <a:gd name="csY149" fmla="*/ 213791 h 258886"/>
                <a:gd name="csX150" fmla="*/ 173924 w 388727"/>
                <a:gd name="csY150" fmla="*/ 214307 h 258886"/>
                <a:gd name="csX151" fmla="*/ 170092 w 388727"/>
                <a:gd name="csY151" fmla="*/ 215915 h 258886"/>
                <a:gd name="csX152" fmla="*/ 167822 w 388727"/>
                <a:gd name="csY152" fmla="*/ 217322 h 258886"/>
                <a:gd name="csX153" fmla="*/ 166083 w 388727"/>
                <a:gd name="csY153" fmla="*/ 217953 h 258886"/>
                <a:gd name="csX154" fmla="*/ 163143 w 388727"/>
                <a:gd name="csY154" fmla="*/ 217253 h 258886"/>
                <a:gd name="csX155" fmla="*/ 161920 w 388727"/>
                <a:gd name="csY155" fmla="*/ 218246 h 258886"/>
                <a:gd name="csX156" fmla="*/ 161343 w 388727"/>
                <a:gd name="csY156" fmla="*/ 219476 h 258886"/>
                <a:gd name="csX157" fmla="*/ 161335 w 388727"/>
                <a:gd name="csY157" fmla="*/ 222023 h 258886"/>
                <a:gd name="csX158" fmla="*/ 162828 w 388727"/>
                <a:gd name="csY158" fmla="*/ 223846 h 258886"/>
                <a:gd name="csX159" fmla="*/ 164051 w 388727"/>
                <a:gd name="csY159" fmla="*/ 229900 h 258886"/>
                <a:gd name="csX160" fmla="*/ 163597 w 388727"/>
                <a:gd name="csY160" fmla="*/ 232454 h 258886"/>
                <a:gd name="csX161" fmla="*/ 162435 w 388727"/>
                <a:gd name="csY161" fmla="*/ 230800 h 258886"/>
                <a:gd name="csX162" fmla="*/ 160611 w 388727"/>
                <a:gd name="csY162" fmla="*/ 229054 h 258886"/>
                <a:gd name="csX163" fmla="*/ 157071 w 388727"/>
                <a:gd name="csY163" fmla="*/ 227561 h 258886"/>
                <a:gd name="csX164" fmla="*/ 153186 w 388727"/>
                <a:gd name="csY164" fmla="*/ 228077 h 258886"/>
                <a:gd name="csX165" fmla="*/ 148945 w 388727"/>
                <a:gd name="csY165" fmla="*/ 230600 h 258886"/>
                <a:gd name="csX166" fmla="*/ 146067 w 388727"/>
                <a:gd name="csY166" fmla="*/ 231539 h 258886"/>
                <a:gd name="csX167" fmla="*/ 144559 w 388727"/>
                <a:gd name="csY167" fmla="*/ 230892 h 258886"/>
                <a:gd name="csX168" fmla="*/ 143635 w 388727"/>
                <a:gd name="csY168" fmla="*/ 230931 h 258886"/>
                <a:gd name="csX169" fmla="*/ 143312 w 388727"/>
                <a:gd name="csY169" fmla="*/ 231654 h 258886"/>
                <a:gd name="csX170" fmla="*/ 143381 w 388727"/>
                <a:gd name="csY170" fmla="*/ 232246 h 258886"/>
                <a:gd name="csX171" fmla="*/ 143843 w 388727"/>
                <a:gd name="csY171" fmla="*/ 232708 h 258886"/>
                <a:gd name="csX172" fmla="*/ 143781 w 388727"/>
                <a:gd name="csY172" fmla="*/ 233039 h 258886"/>
                <a:gd name="csX173" fmla="*/ 143181 w 388727"/>
                <a:gd name="csY173" fmla="*/ 233246 h 258886"/>
                <a:gd name="csX174" fmla="*/ 136502 w 388727"/>
                <a:gd name="csY174" fmla="*/ 231469 h 258886"/>
                <a:gd name="csX175" fmla="*/ 133616 w 388727"/>
                <a:gd name="csY175" fmla="*/ 229785 h 258886"/>
                <a:gd name="csX176" fmla="*/ 131346 w 388727"/>
                <a:gd name="csY176" fmla="*/ 226623 h 258886"/>
                <a:gd name="csX177" fmla="*/ 132477 w 388727"/>
                <a:gd name="csY177" fmla="*/ 225600 h 258886"/>
                <a:gd name="csX178" fmla="*/ 133462 w 388727"/>
                <a:gd name="csY178" fmla="*/ 225146 h 258886"/>
                <a:gd name="csX179" fmla="*/ 136940 w 388727"/>
                <a:gd name="csY179" fmla="*/ 224884 h 258886"/>
                <a:gd name="csX180" fmla="*/ 137541 w 388727"/>
                <a:gd name="csY180" fmla="*/ 224561 h 258886"/>
                <a:gd name="csX181" fmla="*/ 137602 w 388727"/>
                <a:gd name="csY181" fmla="*/ 223830 h 258886"/>
                <a:gd name="csX182" fmla="*/ 137864 w 388727"/>
                <a:gd name="csY182" fmla="*/ 222877 h 258886"/>
                <a:gd name="csX183" fmla="*/ 137771 w 388727"/>
                <a:gd name="csY183" fmla="*/ 221484 h 258886"/>
                <a:gd name="csX184" fmla="*/ 137387 w 388727"/>
                <a:gd name="csY184" fmla="*/ 220007 h 258886"/>
                <a:gd name="csX185" fmla="*/ 138910 w 388727"/>
                <a:gd name="csY185" fmla="*/ 217845 h 258886"/>
                <a:gd name="csX186" fmla="*/ 141181 w 388727"/>
                <a:gd name="csY186" fmla="*/ 216061 h 258886"/>
                <a:gd name="csX187" fmla="*/ 142512 w 388727"/>
                <a:gd name="csY187" fmla="*/ 214268 h 258886"/>
                <a:gd name="csX188" fmla="*/ 142712 w 388727"/>
                <a:gd name="csY188" fmla="*/ 211637 h 258886"/>
                <a:gd name="csX189" fmla="*/ 145105 w 388727"/>
                <a:gd name="csY189" fmla="*/ 210353 h 258886"/>
                <a:gd name="csX190" fmla="*/ 147221 w 388727"/>
                <a:gd name="csY190" fmla="*/ 208145 h 258886"/>
                <a:gd name="csX191" fmla="*/ 147745 w 388727"/>
                <a:gd name="csY191" fmla="*/ 205737 h 258886"/>
                <a:gd name="csX192" fmla="*/ 148491 w 388727"/>
                <a:gd name="csY192" fmla="*/ 204222 h 258886"/>
                <a:gd name="csX193" fmla="*/ 147137 w 388727"/>
                <a:gd name="csY193" fmla="*/ 200737 h 258886"/>
                <a:gd name="csX194" fmla="*/ 146852 w 388727"/>
                <a:gd name="csY194" fmla="*/ 198436 h 258886"/>
                <a:gd name="csX195" fmla="*/ 146790 w 388727"/>
                <a:gd name="csY195" fmla="*/ 196505 h 258886"/>
                <a:gd name="csX196" fmla="*/ 147452 w 388727"/>
                <a:gd name="csY196" fmla="*/ 195436 h 258886"/>
                <a:gd name="csX197" fmla="*/ 149430 w 388727"/>
                <a:gd name="csY197" fmla="*/ 194228 h 258886"/>
                <a:gd name="csX198" fmla="*/ 151508 w 388727"/>
                <a:gd name="csY198" fmla="*/ 193290 h 258886"/>
                <a:gd name="csX199" fmla="*/ 152370 w 388727"/>
                <a:gd name="csY199" fmla="*/ 193382 h 258886"/>
                <a:gd name="csX200" fmla="*/ 152685 w 388727"/>
                <a:gd name="csY200" fmla="*/ 193975 h 258886"/>
                <a:gd name="csX201" fmla="*/ 152762 w 388727"/>
                <a:gd name="csY201" fmla="*/ 197898 h 258886"/>
                <a:gd name="csX202" fmla="*/ 153178 w 388727"/>
                <a:gd name="csY202" fmla="*/ 197975 h 258886"/>
                <a:gd name="csX203" fmla="*/ 153839 w 388727"/>
                <a:gd name="csY203" fmla="*/ 197490 h 258886"/>
                <a:gd name="csX204" fmla="*/ 154924 w 388727"/>
                <a:gd name="csY204" fmla="*/ 195182 h 258886"/>
                <a:gd name="csX205" fmla="*/ 155671 w 388727"/>
                <a:gd name="csY205" fmla="*/ 195852 h 258886"/>
                <a:gd name="csX206" fmla="*/ 156825 w 388727"/>
                <a:gd name="csY206" fmla="*/ 196105 h 258886"/>
                <a:gd name="csX207" fmla="*/ 157687 w 388727"/>
                <a:gd name="csY207" fmla="*/ 195505 h 258886"/>
                <a:gd name="csX208" fmla="*/ 158249 w 388727"/>
                <a:gd name="csY208" fmla="*/ 195575 h 258886"/>
                <a:gd name="csX209" fmla="*/ 158942 w 388727"/>
                <a:gd name="csY209" fmla="*/ 196167 h 258886"/>
                <a:gd name="csX210" fmla="*/ 160327 w 388727"/>
                <a:gd name="csY210" fmla="*/ 197005 h 258886"/>
                <a:gd name="csX211" fmla="*/ 161619 w 388727"/>
                <a:gd name="csY211" fmla="*/ 197283 h 258886"/>
                <a:gd name="csX212" fmla="*/ 162689 w 388727"/>
                <a:gd name="csY212" fmla="*/ 196729 h 258886"/>
                <a:gd name="csX213" fmla="*/ 163605 w 388727"/>
                <a:gd name="csY213" fmla="*/ 195729 h 258886"/>
                <a:gd name="csX214" fmla="*/ 164582 w 388727"/>
                <a:gd name="csY214" fmla="*/ 196067 h 258886"/>
                <a:gd name="csX215" fmla="*/ 166437 w 388727"/>
                <a:gd name="csY215" fmla="*/ 198790 h 258886"/>
                <a:gd name="csX216" fmla="*/ 167299 w 388727"/>
                <a:gd name="csY216" fmla="*/ 198490 h 258886"/>
                <a:gd name="csX217" fmla="*/ 171570 w 388727"/>
                <a:gd name="csY217" fmla="*/ 197944 h 258886"/>
                <a:gd name="csX218" fmla="*/ 172255 w 388727"/>
                <a:gd name="csY218" fmla="*/ 197206 h 258886"/>
                <a:gd name="csX219" fmla="*/ 172762 w 388727"/>
                <a:gd name="csY219" fmla="*/ 196536 h 258886"/>
                <a:gd name="csX220" fmla="*/ 168299 w 388727"/>
                <a:gd name="csY220" fmla="*/ 192921 h 258886"/>
                <a:gd name="csX221" fmla="*/ 168522 w 388727"/>
                <a:gd name="csY221" fmla="*/ 190221 h 258886"/>
                <a:gd name="csX222" fmla="*/ 168692 w 388727"/>
                <a:gd name="csY222" fmla="*/ 187120 h 258886"/>
                <a:gd name="csX223" fmla="*/ 168161 w 388727"/>
                <a:gd name="csY223" fmla="*/ 185274 h 258886"/>
                <a:gd name="csX224" fmla="*/ 167291 w 388727"/>
                <a:gd name="csY224" fmla="*/ 183812 h 258886"/>
                <a:gd name="csX225" fmla="*/ 163882 w 388727"/>
                <a:gd name="csY225" fmla="*/ 182112 h 258886"/>
                <a:gd name="csX226" fmla="*/ 161243 w 388727"/>
                <a:gd name="csY226" fmla="*/ 180350 h 258886"/>
                <a:gd name="csX227" fmla="*/ 160688 w 388727"/>
                <a:gd name="csY227" fmla="*/ 179551 h 258886"/>
                <a:gd name="csX228" fmla="*/ 160619 w 388727"/>
                <a:gd name="csY228" fmla="*/ 178520 h 258886"/>
                <a:gd name="csX229" fmla="*/ 160504 w 388727"/>
                <a:gd name="csY229" fmla="*/ 176920 h 258886"/>
                <a:gd name="csX230" fmla="*/ 159457 w 388727"/>
                <a:gd name="csY230" fmla="*/ 175542 h 258886"/>
                <a:gd name="csX231" fmla="*/ 159372 w 388727"/>
                <a:gd name="csY231" fmla="*/ 174373 h 258886"/>
                <a:gd name="csX232" fmla="*/ 160034 w 388727"/>
                <a:gd name="csY232" fmla="*/ 172550 h 258886"/>
                <a:gd name="csX233" fmla="*/ 160196 w 388727"/>
                <a:gd name="csY233" fmla="*/ 170611 h 258886"/>
                <a:gd name="csX234" fmla="*/ 159973 w 388727"/>
                <a:gd name="csY234" fmla="*/ 169842 h 258886"/>
                <a:gd name="csX235" fmla="*/ 159357 w 388727"/>
                <a:gd name="csY235" fmla="*/ 169211 h 258886"/>
                <a:gd name="csX236" fmla="*/ 158172 w 388727"/>
                <a:gd name="csY236" fmla="*/ 169150 h 258886"/>
                <a:gd name="csX237" fmla="*/ 156610 w 388727"/>
                <a:gd name="csY237" fmla="*/ 168027 h 258886"/>
                <a:gd name="csX238" fmla="*/ 155540 w 388727"/>
                <a:gd name="csY238" fmla="*/ 166511 h 258886"/>
                <a:gd name="csX239" fmla="*/ 152662 w 388727"/>
                <a:gd name="csY239" fmla="*/ 164327 h 258886"/>
                <a:gd name="csX240" fmla="*/ 151785 w 388727"/>
                <a:gd name="csY240" fmla="*/ 163972 h 258886"/>
                <a:gd name="csX241" fmla="*/ 151246 w 388727"/>
                <a:gd name="csY241" fmla="*/ 162888 h 258886"/>
                <a:gd name="csX242" fmla="*/ 150985 w 388727"/>
                <a:gd name="csY242" fmla="*/ 161595 h 258886"/>
                <a:gd name="csX243" fmla="*/ 151592 w 388727"/>
                <a:gd name="csY243" fmla="*/ 159988 h 258886"/>
                <a:gd name="csX244" fmla="*/ 152354 w 388727"/>
                <a:gd name="csY244" fmla="*/ 157503 h 258886"/>
                <a:gd name="csX245" fmla="*/ 152885 w 388727"/>
                <a:gd name="csY245" fmla="*/ 155172 h 258886"/>
                <a:gd name="csX246" fmla="*/ 152893 w 388727"/>
                <a:gd name="csY246" fmla="*/ 153780 h 258886"/>
                <a:gd name="csX247" fmla="*/ 152547 w 388727"/>
                <a:gd name="csY247" fmla="*/ 150333 h 258886"/>
                <a:gd name="csX248" fmla="*/ 151046 w 388727"/>
                <a:gd name="csY248" fmla="*/ 147694 h 258886"/>
                <a:gd name="csX249" fmla="*/ 150346 w 388727"/>
                <a:gd name="csY249" fmla="*/ 147348 h 258886"/>
                <a:gd name="csX250" fmla="*/ 149138 w 388727"/>
                <a:gd name="csY250" fmla="*/ 148087 h 258886"/>
                <a:gd name="csX251" fmla="*/ 147760 w 388727"/>
                <a:gd name="csY251" fmla="*/ 148710 h 258886"/>
                <a:gd name="csX252" fmla="*/ 146675 w 388727"/>
                <a:gd name="csY252" fmla="*/ 148125 h 258886"/>
                <a:gd name="csX253" fmla="*/ 145436 w 388727"/>
                <a:gd name="csY253" fmla="*/ 146694 h 258886"/>
                <a:gd name="csX254" fmla="*/ 143451 w 388727"/>
                <a:gd name="csY254" fmla="*/ 142702 h 258886"/>
                <a:gd name="csX255" fmla="*/ 139734 w 388727"/>
                <a:gd name="csY255" fmla="*/ 141902 h 258886"/>
                <a:gd name="csX256" fmla="*/ 138195 w 388727"/>
                <a:gd name="csY256" fmla="*/ 141710 h 258886"/>
                <a:gd name="csX257" fmla="*/ 136740 w 388727"/>
                <a:gd name="csY257" fmla="*/ 143633 h 258886"/>
                <a:gd name="csX258" fmla="*/ 136286 w 388727"/>
                <a:gd name="csY258" fmla="*/ 143048 h 258886"/>
                <a:gd name="csX259" fmla="*/ 135878 w 388727"/>
                <a:gd name="csY259" fmla="*/ 141817 h 258886"/>
                <a:gd name="csX260" fmla="*/ 135109 w 388727"/>
                <a:gd name="csY260" fmla="*/ 141333 h 258886"/>
                <a:gd name="csX261" fmla="*/ 134093 w 388727"/>
                <a:gd name="csY261" fmla="*/ 141902 h 258886"/>
                <a:gd name="csX262" fmla="*/ 133800 w 388727"/>
                <a:gd name="csY262" fmla="*/ 141356 h 258886"/>
                <a:gd name="csX263" fmla="*/ 134239 w 388727"/>
                <a:gd name="csY263" fmla="*/ 139686 h 258886"/>
                <a:gd name="csX264" fmla="*/ 133031 w 388727"/>
                <a:gd name="csY264" fmla="*/ 138863 h 258886"/>
                <a:gd name="csX265" fmla="*/ 130176 w 388727"/>
                <a:gd name="csY265" fmla="*/ 138879 h 258886"/>
                <a:gd name="csX266" fmla="*/ 128652 w 388727"/>
                <a:gd name="csY266" fmla="*/ 138263 h 258886"/>
                <a:gd name="csX267" fmla="*/ 128476 w 388727"/>
                <a:gd name="csY267" fmla="*/ 137009 h 258886"/>
                <a:gd name="csX268" fmla="*/ 127575 w 388727"/>
                <a:gd name="csY268" fmla="*/ 136186 h 258886"/>
                <a:gd name="csX269" fmla="*/ 125959 w 388727"/>
                <a:gd name="csY269" fmla="*/ 135786 h 258886"/>
                <a:gd name="csX270" fmla="*/ 124381 w 388727"/>
                <a:gd name="csY270" fmla="*/ 134763 h 258886"/>
                <a:gd name="csX271" fmla="*/ 122858 w 388727"/>
                <a:gd name="csY271" fmla="*/ 133109 h 258886"/>
                <a:gd name="csX272" fmla="*/ 120572 w 388727"/>
                <a:gd name="csY272" fmla="*/ 132032 h 258886"/>
                <a:gd name="csX273" fmla="*/ 117533 w 388727"/>
                <a:gd name="csY273" fmla="*/ 131532 h 258886"/>
                <a:gd name="csX274" fmla="*/ 117286 w 388727"/>
                <a:gd name="csY274" fmla="*/ 131355 h 258886"/>
                <a:gd name="csX275" fmla="*/ 117001 w 388727"/>
                <a:gd name="csY275" fmla="*/ 131116 h 258886"/>
                <a:gd name="csX276" fmla="*/ 115039 w 388727"/>
                <a:gd name="csY276" fmla="*/ 132240 h 258886"/>
                <a:gd name="csX277" fmla="*/ 113862 w 388727"/>
                <a:gd name="csY277" fmla="*/ 133132 h 258886"/>
                <a:gd name="csX278" fmla="*/ 112415 w 388727"/>
                <a:gd name="csY278" fmla="*/ 132578 h 258886"/>
                <a:gd name="csX279" fmla="*/ 110075 w 388727"/>
                <a:gd name="csY279" fmla="*/ 134563 h 258886"/>
                <a:gd name="csX280" fmla="*/ 105320 w 388727"/>
                <a:gd name="csY280" fmla="*/ 134663 h 258886"/>
                <a:gd name="csX281" fmla="*/ 102988 w 388727"/>
                <a:gd name="csY281" fmla="*/ 134540 h 258886"/>
                <a:gd name="csX282" fmla="*/ 101834 w 388727"/>
                <a:gd name="csY282" fmla="*/ 134048 h 258886"/>
                <a:gd name="csX283" fmla="*/ 97370 w 388727"/>
                <a:gd name="csY283" fmla="*/ 137063 h 258886"/>
                <a:gd name="csX284" fmla="*/ 96901 w 388727"/>
                <a:gd name="csY284" fmla="*/ 138171 h 258886"/>
                <a:gd name="csX285" fmla="*/ 95900 w 388727"/>
                <a:gd name="csY285" fmla="*/ 138540 h 258886"/>
                <a:gd name="csX286" fmla="*/ 93092 w 388727"/>
                <a:gd name="csY286" fmla="*/ 139140 h 258886"/>
                <a:gd name="csX287" fmla="*/ 90136 w 388727"/>
                <a:gd name="csY287" fmla="*/ 139986 h 258886"/>
                <a:gd name="csX288" fmla="*/ 89513 w 388727"/>
                <a:gd name="csY288" fmla="*/ 142902 h 258886"/>
                <a:gd name="csX289" fmla="*/ 88636 w 388727"/>
                <a:gd name="csY289" fmla="*/ 144479 h 258886"/>
                <a:gd name="csX290" fmla="*/ 87051 w 388727"/>
                <a:gd name="csY290" fmla="*/ 146787 h 258886"/>
                <a:gd name="csX291" fmla="*/ 81564 w 388727"/>
                <a:gd name="csY291" fmla="*/ 147587 h 258886"/>
                <a:gd name="csX292" fmla="*/ 76823 w 388727"/>
                <a:gd name="csY292" fmla="*/ 148710 h 258886"/>
                <a:gd name="csX293" fmla="*/ 71968 w 388727"/>
                <a:gd name="csY293" fmla="*/ 149410 h 258886"/>
                <a:gd name="csX294" fmla="*/ 65603 w 388727"/>
                <a:gd name="csY294" fmla="*/ 152226 h 258886"/>
                <a:gd name="csX295" fmla="*/ 63533 w 388727"/>
                <a:gd name="csY295" fmla="*/ 154703 h 258886"/>
                <a:gd name="csX296" fmla="*/ 61487 w 388727"/>
                <a:gd name="csY296" fmla="*/ 155395 h 258886"/>
                <a:gd name="csX297" fmla="*/ 59632 w 388727"/>
                <a:gd name="csY297" fmla="*/ 155603 h 258886"/>
                <a:gd name="csX298" fmla="*/ 58431 w 388727"/>
                <a:gd name="csY298" fmla="*/ 154218 h 258886"/>
                <a:gd name="csX299" fmla="*/ 54391 w 388727"/>
                <a:gd name="csY299" fmla="*/ 150510 h 258886"/>
                <a:gd name="csX300" fmla="*/ 52837 w 388727"/>
                <a:gd name="csY300" fmla="*/ 148756 h 258886"/>
                <a:gd name="csX301" fmla="*/ 50790 w 388727"/>
                <a:gd name="csY301" fmla="*/ 148241 h 258886"/>
                <a:gd name="csX302" fmla="*/ 48566 w 388727"/>
                <a:gd name="csY302" fmla="*/ 148533 h 258886"/>
                <a:gd name="csX303" fmla="*/ 46426 w 388727"/>
                <a:gd name="csY303" fmla="*/ 149395 h 258886"/>
                <a:gd name="csX304" fmla="*/ 44179 w 388727"/>
                <a:gd name="csY304" fmla="*/ 149556 h 258886"/>
                <a:gd name="csX305" fmla="*/ 41632 w 388727"/>
                <a:gd name="csY305" fmla="*/ 148310 h 258886"/>
                <a:gd name="csX306" fmla="*/ 41363 w 388727"/>
                <a:gd name="csY306" fmla="*/ 148433 h 258886"/>
                <a:gd name="csX307" fmla="*/ 40386 w 388727"/>
                <a:gd name="csY307" fmla="*/ 148602 h 258886"/>
                <a:gd name="csX308" fmla="*/ 34060 w 388727"/>
                <a:gd name="csY308" fmla="*/ 147094 h 258886"/>
                <a:gd name="csX309" fmla="*/ 33475 w 388727"/>
                <a:gd name="csY309" fmla="*/ 146841 h 258886"/>
                <a:gd name="csX310" fmla="*/ 33198 w 388727"/>
                <a:gd name="csY310" fmla="*/ 146779 h 258886"/>
                <a:gd name="csX311" fmla="*/ 32328 w 388727"/>
                <a:gd name="csY311" fmla="*/ 146664 h 258886"/>
                <a:gd name="csX312" fmla="*/ 27565 w 388727"/>
                <a:gd name="csY312" fmla="*/ 146848 h 258886"/>
                <a:gd name="csX313" fmla="*/ 23125 w 388727"/>
                <a:gd name="csY313" fmla="*/ 143802 h 258886"/>
                <a:gd name="csX314" fmla="*/ 21763 w 388727"/>
                <a:gd name="csY314" fmla="*/ 143710 h 258886"/>
                <a:gd name="csX315" fmla="*/ 20708 w 388727"/>
                <a:gd name="csY315" fmla="*/ 144940 h 258886"/>
                <a:gd name="csX316" fmla="*/ 19931 w 388727"/>
                <a:gd name="csY316" fmla="*/ 146310 h 258886"/>
                <a:gd name="csX317" fmla="*/ 16868 w 388727"/>
                <a:gd name="csY317" fmla="*/ 147671 h 258886"/>
                <a:gd name="csX318" fmla="*/ 16083 w 388727"/>
                <a:gd name="csY318" fmla="*/ 148218 h 258886"/>
                <a:gd name="csX319" fmla="*/ 15637 w 388727"/>
                <a:gd name="csY319" fmla="*/ 147795 h 258886"/>
                <a:gd name="csX320" fmla="*/ 15429 w 388727"/>
                <a:gd name="csY320" fmla="*/ 146618 h 258886"/>
                <a:gd name="csX321" fmla="*/ 15660 w 388727"/>
                <a:gd name="csY321" fmla="*/ 145571 h 258886"/>
                <a:gd name="csX322" fmla="*/ 15206 w 388727"/>
                <a:gd name="csY322" fmla="*/ 144587 h 258886"/>
                <a:gd name="csX323" fmla="*/ 14044 w 388727"/>
                <a:gd name="csY323" fmla="*/ 143464 h 258886"/>
                <a:gd name="csX324" fmla="*/ 13759 w 388727"/>
                <a:gd name="csY324" fmla="*/ 142994 h 258886"/>
                <a:gd name="csX325" fmla="*/ 12297 w 388727"/>
                <a:gd name="csY325" fmla="*/ 143079 h 258886"/>
                <a:gd name="csX326" fmla="*/ 11897 w 388727"/>
                <a:gd name="csY326" fmla="*/ 143187 h 258886"/>
                <a:gd name="csX327" fmla="*/ 11751 w 388727"/>
                <a:gd name="csY327" fmla="*/ 143164 h 258886"/>
                <a:gd name="csX328" fmla="*/ 9719 w 388727"/>
                <a:gd name="csY328" fmla="*/ 142210 h 258886"/>
                <a:gd name="csX329" fmla="*/ 8380 w 388727"/>
                <a:gd name="csY329" fmla="*/ 139909 h 258886"/>
                <a:gd name="csX330" fmla="*/ 6295 w 388727"/>
                <a:gd name="csY330" fmla="*/ 138686 h 258886"/>
                <a:gd name="csX331" fmla="*/ 4702 w 388727"/>
                <a:gd name="csY331" fmla="*/ 138271 h 258886"/>
                <a:gd name="csX332" fmla="*/ 3978 w 388727"/>
                <a:gd name="csY332" fmla="*/ 137278 h 258886"/>
                <a:gd name="csX333" fmla="*/ 3509 w 388727"/>
                <a:gd name="csY333" fmla="*/ 135963 h 258886"/>
                <a:gd name="csX334" fmla="*/ 3016 w 388727"/>
                <a:gd name="csY334" fmla="*/ 134971 h 258886"/>
                <a:gd name="csX335" fmla="*/ 2963 w 388727"/>
                <a:gd name="csY335" fmla="*/ 134871 h 258886"/>
                <a:gd name="csX336" fmla="*/ 2624 w 388727"/>
                <a:gd name="csY336" fmla="*/ 133363 h 258886"/>
                <a:gd name="csX337" fmla="*/ 2139 w 388727"/>
                <a:gd name="csY337" fmla="*/ 133209 h 258886"/>
                <a:gd name="csX338" fmla="*/ 2054 w 388727"/>
                <a:gd name="csY338" fmla="*/ 133170 h 258886"/>
                <a:gd name="csX339" fmla="*/ 0 w 388727"/>
                <a:gd name="csY339" fmla="*/ 133432 h 258886"/>
                <a:gd name="csX340" fmla="*/ 239 w 388727"/>
                <a:gd name="csY340" fmla="*/ 128132 h 258886"/>
                <a:gd name="csX341" fmla="*/ 3525 w 388727"/>
                <a:gd name="csY341" fmla="*/ 124308 h 258886"/>
                <a:gd name="csX342" fmla="*/ 4332 w 388727"/>
                <a:gd name="csY342" fmla="*/ 122378 h 258886"/>
                <a:gd name="csX343" fmla="*/ 5564 w 388727"/>
                <a:gd name="csY343" fmla="*/ 118185 h 258886"/>
                <a:gd name="csX344" fmla="*/ 6487 w 388727"/>
                <a:gd name="csY344" fmla="*/ 116216 h 258886"/>
                <a:gd name="csX345" fmla="*/ 7595 w 388727"/>
                <a:gd name="csY345" fmla="*/ 114585 h 258886"/>
                <a:gd name="csX346" fmla="*/ 8480 w 388727"/>
                <a:gd name="csY346" fmla="*/ 113008 h 258886"/>
                <a:gd name="csX347" fmla="*/ 8796 w 388727"/>
                <a:gd name="csY347" fmla="*/ 111654 h 258886"/>
                <a:gd name="csX348" fmla="*/ 9688 w 388727"/>
                <a:gd name="csY348" fmla="*/ 111500 h 258886"/>
                <a:gd name="csX349" fmla="*/ 12305 w 388727"/>
                <a:gd name="csY349" fmla="*/ 112723 h 258886"/>
                <a:gd name="csX350" fmla="*/ 14652 w 388727"/>
                <a:gd name="csY350" fmla="*/ 113354 h 258886"/>
                <a:gd name="csX351" fmla="*/ 15298 w 388727"/>
                <a:gd name="csY351" fmla="*/ 112754 h 258886"/>
                <a:gd name="csX352" fmla="*/ 15568 w 388727"/>
                <a:gd name="csY352" fmla="*/ 111969 h 258886"/>
                <a:gd name="csX353" fmla="*/ 15460 w 388727"/>
                <a:gd name="csY353" fmla="*/ 111361 h 258886"/>
                <a:gd name="csX354" fmla="*/ 13582 w 388727"/>
                <a:gd name="csY354" fmla="*/ 109554 h 258886"/>
                <a:gd name="csX355" fmla="*/ 12405 w 388727"/>
                <a:gd name="csY355" fmla="*/ 108400 h 258886"/>
                <a:gd name="csX356" fmla="*/ 12328 w 388727"/>
                <a:gd name="csY356" fmla="*/ 107692 h 258886"/>
                <a:gd name="csX357" fmla="*/ 12751 w 388727"/>
                <a:gd name="csY357" fmla="*/ 106100 h 258886"/>
                <a:gd name="csX358" fmla="*/ 12982 w 388727"/>
                <a:gd name="csY358" fmla="*/ 104315 h 258886"/>
                <a:gd name="csX359" fmla="*/ 12713 w 388727"/>
                <a:gd name="csY359" fmla="*/ 102376 h 258886"/>
                <a:gd name="csX360" fmla="*/ 11428 w 388727"/>
                <a:gd name="csY360" fmla="*/ 98076 h 258886"/>
                <a:gd name="csX361" fmla="*/ 11189 w 388727"/>
                <a:gd name="csY361" fmla="*/ 96245 h 258886"/>
                <a:gd name="csX362" fmla="*/ 12413 w 388727"/>
                <a:gd name="csY362" fmla="*/ 94014 h 258886"/>
                <a:gd name="csX363" fmla="*/ 16399 w 388727"/>
                <a:gd name="csY363" fmla="*/ 88691 h 258886"/>
                <a:gd name="csX364" fmla="*/ 17730 w 388727"/>
                <a:gd name="csY364" fmla="*/ 86683 h 258886"/>
                <a:gd name="csX365" fmla="*/ 19546 w 388727"/>
                <a:gd name="csY365" fmla="*/ 84259 h 258886"/>
                <a:gd name="csX366" fmla="*/ 24479 w 388727"/>
                <a:gd name="csY366" fmla="*/ 78444 h 258886"/>
                <a:gd name="csX367" fmla="*/ 27588 w 388727"/>
                <a:gd name="csY367" fmla="*/ 75051 h 258886"/>
                <a:gd name="csX368" fmla="*/ 29697 w 388727"/>
                <a:gd name="csY368" fmla="*/ 73167 h 258886"/>
                <a:gd name="csX369" fmla="*/ 32783 w 388727"/>
                <a:gd name="csY369" fmla="*/ 69897 h 258886"/>
                <a:gd name="csX370" fmla="*/ 34137 w 388727"/>
                <a:gd name="csY370" fmla="*/ 68197 h 258886"/>
                <a:gd name="csX371" fmla="*/ 39770 w 388727"/>
                <a:gd name="csY371" fmla="*/ 67089 h 258886"/>
                <a:gd name="csX372" fmla="*/ 40470 w 388727"/>
                <a:gd name="csY372" fmla="*/ 65497 h 258886"/>
                <a:gd name="csX373" fmla="*/ 41502 w 388727"/>
                <a:gd name="csY373" fmla="*/ 63758 h 258886"/>
                <a:gd name="csX374" fmla="*/ 42302 w 388727"/>
                <a:gd name="csY374" fmla="*/ 63012 h 258886"/>
                <a:gd name="csX375" fmla="*/ 42409 w 388727"/>
                <a:gd name="csY375" fmla="*/ 60081 h 258886"/>
                <a:gd name="csX376" fmla="*/ 41363 w 388727"/>
                <a:gd name="csY376" fmla="*/ 56489 h 258886"/>
                <a:gd name="csX377" fmla="*/ 40524 w 388727"/>
                <a:gd name="csY377" fmla="*/ 55219 h 258886"/>
                <a:gd name="csX378" fmla="*/ 39901 w 388727"/>
                <a:gd name="csY378" fmla="*/ 54350 h 258886"/>
                <a:gd name="csX379" fmla="*/ 40309 w 388727"/>
                <a:gd name="csY379" fmla="*/ 53542 h 258886"/>
                <a:gd name="csX380" fmla="*/ 40932 w 388727"/>
                <a:gd name="csY380" fmla="*/ 53311 h 258886"/>
                <a:gd name="csX381" fmla="*/ 41702 w 388727"/>
                <a:gd name="csY381" fmla="*/ 53196 h 258886"/>
                <a:gd name="csX382" fmla="*/ 42656 w 388727"/>
                <a:gd name="csY382" fmla="*/ 52327 h 258886"/>
                <a:gd name="csX383" fmla="*/ 42440 w 388727"/>
                <a:gd name="csY383" fmla="*/ 51380 h 258886"/>
                <a:gd name="csX384" fmla="*/ 40062 w 388727"/>
                <a:gd name="csY384" fmla="*/ 49073 h 258886"/>
                <a:gd name="csX385" fmla="*/ 39031 w 388727"/>
                <a:gd name="csY385" fmla="*/ 47296 h 258886"/>
                <a:gd name="csX386" fmla="*/ 37423 w 388727"/>
                <a:gd name="csY386" fmla="*/ 42711 h 258886"/>
                <a:gd name="csX387" fmla="*/ 34160 w 388727"/>
                <a:gd name="csY387" fmla="*/ 37941 h 258886"/>
                <a:gd name="csX388" fmla="*/ 33129 w 388727"/>
                <a:gd name="csY388" fmla="*/ 36395 h 258886"/>
                <a:gd name="csX389" fmla="*/ 32982 w 388727"/>
                <a:gd name="csY389" fmla="*/ 34933 h 258886"/>
                <a:gd name="csX390" fmla="*/ 33460 w 388727"/>
                <a:gd name="csY390" fmla="*/ 33472 h 258886"/>
                <a:gd name="csX391" fmla="*/ 33006 w 388727"/>
                <a:gd name="csY391" fmla="*/ 31602 h 258886"/>
                <a:gd name="csX392" fmla="*/ 31851 w 388727"/>
                <a:gd name="csY392" fmla="*/ 29217 h 258886"/>
                <a:gd name="csX393" fmla="*/ 32036 w 388727"/>
                <a:gd name="csY393" fmla="*/ 28956 h 258886"/>
                <a:gd name="csX394" fmla="*/ 31921 w 388727"/>
                <a:gd name="csY394" fmla="*/ 26010 h 258886"/>
                <a:gd name="csX395" fmla="*/ 32744 w 388727"/>
                <a:gd name="csY395" fmla="*/ 25371 h 258886"/>
                <a:gd name="csX396" fmla="*/ 34044 w 388727"/>
                <a:gd name="csY396" fmla="*/ 24940 h 258886"/>
                <a:gd name="csX397" fmla="*/ 35876 w 388727"/>
                <a:gd name="csY397" fmla="*/ 25086 h 258886"/>
                <a:gd name="csX398" fmla="*/ 37446 w 388727"/>
                <a:gd name="csY398" fmla="*/ 25540 h 258886"/>
                <a:gd name="csX399" fmla="*/ 39324 w 388727"/>
                <a:gd name="csY399" fmla="*/ 26887 h 258886"/>
                <a:gd name="csX400" fmla="*/ 39908 w 388727"/>
                <a:gd name="csY400" fmla="*/ 26671 h 258886"/>
                <a:gd name="csX401" fmla="*/ 43117 w 388727"/>
                <a:gd name="csY401" fmla="*/ 24133 h 258886"/>
                <a:gd name="csX402" fmla="*/ 46426 w 388727"/>
                <a:gd name="csY402" fmla="*/ 20301 h 258886"/>
                <a:gd name="csX403" fmla="*/ 47373 w 388727"/>
                <a:gd name="csY403" fmla="*/ 18078 h 258886"/>
                <a:gd name="csX404" fmla="*/ 48197 w 388727"/>
                <a:gd name="csY404" fmla="*/ 17063 h 258886"/>
                <a:gd name="csX405" fmla="*/ 51074 w 388727"/>
                <a:gd name="csY405" fmla="*/ 16524 h 258886"/>
                <a:gd name="csX406" fmla="*/ 53583 w 388727"/>
                <a:gd name="csY406" fmla="*/ 16301 h 258886"/>
                <a:gd name="csX407" fmla="*/ 55176 w 388727"/>
                <a:gd name="csY407" fmla="*/ 16340 h 258886"/>
                <a:gd name="csX408" fmla="*/ 59093 w 388727"/>
                <a:gd name="csY408" fmla="*/ 15963 h 258886"/>
                <a:gd name="csX409" fmla="*/ 61410 w 388727"/>
                <a:gd name="csY409" fmla="*/ 15540 h 258886"/>
                <a:gd name="csX410" fmla="*/ 63418 w 388727"/>
                <a:gd name="csY410" fmla="*/ 14863 h 258886"/>
                <a:gd name="csX411" fmla="*/ 67750 w 388727"/>
                <a:gd name="csY411" fmla="*/ 14609 h 258886"/>
                <a:gd name="csX412" fmla="*/ 74507 w 388727"/>
                <a:gd name="csY412" fmla="*/ 15063 h 258886"/>
                <a:gd name="csX413" fmla="*/ 78947 w 388727"/>
                <a:gd name="csY413" fmla="*/ 15093 h 258886"/>
                <a:gd name="csX414" fmla="*/ 81964 w 388727"/>
                <a:gd name="csY414" fmla="*/ 15455 h 258886"/>
                <a:gd name="csX415" fmla="*/ 89344 w 388727"/>
                <a:gd name="csY415" fmla="*/ 17494 h 258886"/>
                <a:gd name="csX416" fmla="*/ 92091 w 388727"/>
                <a:gd name="csY416" fmla="*/ 17863 h 258886"/>
                <a:gd name="csX417" fmla="*/ 93369 w 388727"/>
                <a:gd name="csY417" fmla="*/ 18948 h 258886"/>
                <a:gd name="csX418" fmla="*/ 95823 w 388727"/>
                <a:gd name="csY418" fmla="*/ 19348 h 258886"/>
                <a:gd name="csX419" fmla="*/ 100287 w 388727"/>
                <a:gd name="csY419" fmla="*/ 20432 h 258886"/>
                <a:gd name="csX420" fmla="*/ 104158 w 388727"/>
                <a:gd name="csY420" fmla="*/ 21017 h 258886"/>
                <a:gd name="csX421" fmla="*/ 106774 w 388727"/>
                <a:gd name="csY421" fmla="*/ 20778 h 258886"/>
                <a:gd name="csX422" fmla="*/ 108236 w 388727"/>
                <a:gd name="csY422" fmla="*/ 21086 h 258886"/>
                <a:gd name="csX423" fmla="*/ 111007 w 388727"/>
                <a:gd name="csY423" fmla="*/ 25894 h 258886"/>
                <a:gd name="csX424" fmla="*/ 111576 w 388727"/>
                <a:gd name="csY424" fmla="*/ 26456 h 258886"/>
                <a:gd name="csX425" fmla="*/ 112684 w 388727"/>
                <a:gd name="csY425" fmla="*/ 26571 h 258886"/>
                <a:gd name="csX426" fmla="*/ 114946 w 388727"/>
                <a:gd name="csY426" fmla="*/ 26156 h 258886"/>
                <a:gd name="csX427" fmla="*/ 118163 w 388727"/>
                <a:gd name="csY427" fmla="*/ 26317 h 258886"/>
                <a:gd name="csX428" fmla="*/ 120072 w 388727"/>
                <a:gd name="csY428" fmla="*/ 27325 h 258886"/>
                <a:gd name="csX429" fmla="*/ 119795 w 388727"/>
                <a:gd name="csY429" fmla="*/ 30179 h 258886"/>
                <a:gd name="csX430" fmla="*/ 120295 w 388727"/>
                <a:gd name="csY430" fmla="*/ 30595 h 258886"/>
                <a:gd name="csX431" fmla="*/ 121188 w 388727"/>
                <a:gd name="csY431" fmla="*/ 30433 h 258886"/>
                <a:gd name="csX432" fmla="*/ 122211 w 388727"/>
                <a:gd name="csY432" fmla="*/ 28825 h 258886"/>
                <a:gd name="csX433" fmla="*/ 123073 w 388727"/>
                <a:gd name="csY433" fmla="*/ 27156 h 258886"/>
                <a:gd name="csX434" fmla="*/ 123712 w 388727"/>
                <a:gd name="csY434" fmla="*/ 26633 h 258886"/>
                <a:gd name="csX435" fmla="*/ 126998 w 388727"/>
                <a:gd name="csY435" fmla="*/ 27763 h 258886"/>
                <a:gd name="csX436" fmla="*/ 128499 w 388727"/>
                <a:gd name="csY436" fmla="*/ 27579 h 258886"/>
                <a:gd name="csX437" fmla="*/ 129884 w 388727"/>
                <a:gd name="csY437" fmla="*/ 26310 h 258886"/>
                <a:gd name="csX438" fmla="*/ 130730 w 388727"/>
                <a:gd name="csY438" fmla="*/ 26094 h 258886"/>
                <a:gd name="csX439" fmla="*/ 133062 w 388727"/>
                <a:gd name="csY439" fmla="*/ 26994 h 258886"/>
                <a:gd name="csX440" fmla="*/ 135932 w 388727"/>
                <a:gd name="csY440" fmla="*/ 27625 h 258886"/>
                <a:gd name="csX441" fmla="*/ 138256 w 388727"/>
                <a:gd name="csY441" fmla="*/ 27663 h 258886"/>
                <a:gd name="csX442" fmla="*/ 139703 w 388727"/>
                <a:gd name="csY442" fmla="*/ 28348 h 258886"/>
                <a:gd name="csX443" fmla="*/ 140757 w 388727"/>
                <a:gd name="csY443" fmla="*/ 31325 h 258886"/>
                <a:gd name="csX444" fmla="*/ 141673 w 388727"/>
                <a:gd name="csY444" fmla="*/ 31941 h 258886"/>
                <a:gd name="csX445" fmla="*/ 142558 w 388727"/>
                <a:gd name="csY445" fmla="*/ 32125 h 258886"/>
                <a:gd name="csX446" fmla="*/ 143897 w 388727"/>
                <a:gd name="csY446" fmla="*/ 29464 h 258886"/>
                <a:gd name="csX447" fmla="*/ 145113 w 388727"/>
                <a:gd name="csY447" fmla="*/ 28433 h 258886"/>
                <a:gd name="csX448" fmla="*/ 146798 w 388727"/>
                <a:gd name="csY448" fmla="*/ 27671 h 258886"/>
                <a:gd name="csX449" fmla="*/ 147883 w 388727"/>
                <a:gd name="csY449" fmla="*/ 27340 h 258886"/>
                <a:gd name="csX450" fmla="*/ 148653 w 388727"/>
                <a:gd name="csY450" fmla="*/ 26394 h 258886"/>
                <a:gd name="csX451" fmla="*/ 149684 w 388727"/>
                <a:gd name="csY451" fmla="*/ 25479 h 258886"/>
                <a:gd name="csX452" fmla="*/ 150576 w 388727"/>
                <a:gd name="csY452" fmla="*/ 25402 h 258886"/>
                <a:gd name="csX453" fmla="*/ 151300 w 388727"/>
                <a:gd name="csY453" fmla="*/ 25756 h 258886"/>
                <a:gd name="csX454" fmla="*/ 152131 w 388727"/>
                <a:gd name="csY454" fmla="*/ 27025 h 258886"/>
                <a:gd name="csX455" fmla="*/ 153347 w 388727"/>
                <a:gd name="csY455" fmla="*/ 29917 h 258886"/>
                <a:gd name="csX456" fmla="*/ 154824 w 388727"/>
                <a:gd name="csY456" fmla="*/ 32818 h 258886"/>
                <a:gd name="csX457" fmla="*/ 155856 w 388727"/>
                <a:gd name="csY457" fmla="*/ 33872 h 258886"/>
                <a:gd name="csX458" fmla="*/ 158518 w 388727"/>
                <a:gd name="csY458" fmla="*/ 32979 h 258886"/>
                <a:gd name="csX459" fmla="*/ 160319 w 388727"/>
                <a:gd name="csY459" fmla="*/ 32071 h 258886"/>
                <a:gd name="csX460" fmla="*/ 163620 w 388727"/>
                <a:gd name="csY460" fmla="*/ 31902 h 258886"/>
                <a:gd name="csX461" fmla="*/ 167999 w 388727"/>
                <a:gd name="csY461" fmla="*/ 31264 h 258886"/>
                <a:gd name="csX462" fmla="*/ 171347 w 388727"/>
                <a:gd name="csY462" fmla="*/ 30433 h 258886"/>
                <a:gd name="csX463" fmla="*/ 173440 w 388727"/>
                <a:gd name="csY463" fmla="*/ 30579 h 258886"/>
                <a:gd name="csX464" fmla="*/ 174710 w 388727"/>
                <a:gd name="csY464" fmla="*/ 31502 h 258886"/>
                <a:gd name="csX465" fmla="*/ 176641 w 388727"/>
                <a:gd name="csY465" fmla="*/ 33279 h 258886"/>
                <a:gd name="csX466" fmla="*/ 177164 w 388727"/>
                <a:gd name="csY466" fmla="*/ 35833 h 258886"/>
                <a:gd name="csX467" fmla="*/ 179673 w 388727"/>
                <a:gd name="csY467" fmla="*/ 37595 h 258886"/>
                <a:gd name="csX468" fmla="*/ 181728 w 388727"/>
                <a:gd name="csY468" fmla="*/ 37918 h 258886"/>
                <a:gd name="csX469" fmla="*/ 182428 w 388727"/>
                <a:gd name="csY469" fmla="*/ 36087 h 258886"/>
                <a:gd name="csX470" fmla="*/ 183629 w 388727"/>
                <a:gd name="csY470" fmla="*/ 34810 h 258886"/>
                <a:gd name="csX471" fmla="*/ 183175 w 388727"/>
                <a:gd name="csY471" fmla="*/ 33049 h 258886"/>
                <a:gd name="csX472" fmla="*/ 182974 w 388727"/>
                <a:gd name="csY472" fmla="*/ 30802 h 258886"/>
                <a:gd name="csX473" fmla="*/ 182074 w 388727"/>
                <a:gd name="csY473" fmla="*/ 28717 h 258886"/>
                <a:gd name="csX474" fmla="*/ 181474 w 388727"/>
                <a:gd name="csY474" fmla="*/ 26471 h 258886"/>
                <a:gd name="csX475" fmla="*/ 182574 w 388727"/>
                <a:gd name="csY475" fmla="*/ 23255 h 258886"/>
                <a:gd name="csX476" fmla="*/ 183775 w 388727"/>
                <a:gd name="csY476" fmla="*/ 20440 h 258886"/>
                <a:gd name="csX477" fmla="*/ 184375 w 388727"/>
                <a:gd name="csY477" fmla="*/ 18909 h 258886"/>
                <a:gd name="csX478" fmla="*/ 186276 w 388727"/>
                <a:gd name="csY478" fmla="*/ 16078 h 258886"/>
                <a:gd name="csX479" fmla="*/ 188223 w 388727"/>
                <a:gd name="csY479" fmla="*/ 14055 h 258886"/>
                <a:gd name="csX480" fmla="*/ 191139 w 388727"/>
                <a:gd name="csY480" fmla="*/ 10801 h 258886"/>
                <a:gd name="csX481" fmla="*/ 193271 w 388727"/>
                <a:gd name="csY481" fmla="*/ 9724 h 258886"/>
                <a:gd name="csX482" fmla="*/ 195195 w 388727"/>
                <a:gd name="csY482" fmla="*/ 10216 h 258886"/>
                <a:gd name="csX483" fmla="*/ 196264 w 388727"/>
                <a:gd name="csY483" fmla="*/ 10662 h 258886"/>
                <a:gd name="csX484" fmla="*/ 199027 w 388727"/>
                <a:gd name="csY484" fmla="*/ 8731 h 258886"/>
                <a:gd name="csX485" fmla="*/ 203944 w 388727"/>
                <a:gd name="csY485" fmla="*/ 8631 h 258886"/>
                <a:gd name="csX486" fmla="*/ 208039 w 388727"/>
                <a:gd name="csY486" fmla="*/ 8878 h 258886"/>
                <a:gd name="csX487" fmla="*/ 208454 w 388727"/>
                <a:gd name="csY487" fmla="*/ 8939 h 258886"/>
                <a:gd name="csX488" fmla="*/ 210470 w 388727"/>
                <a:gd name="csY488" fmla="*/ 9939 h 258886"/>
                <a:gd name="csX489" fmla="*/ 212587 w 388727"/>
                <a:gd name="csY489" fmla="*/ 10785 h 258886"/>
                <a:gd name="csX490" fmla="*/ 214049 w 388727"/>
                <a:gd name="csY490" fmla="*/ 10839 h 258886"/>
                <a:gd name="csX491" fmla="*/ 215788 w 388727"/>
                <a:gd name="csY491" fmla="*/ 10647 h 258886"/>
                <a:gd name="csX492" fmla="*/ 217835 w 388727"/>
                <a:gd name="csY492" fmla="*/ 9516 h 258886"/>
                <a:gd name="csX493" fmla="*/ 219259 w 388727"/>
                <a:gd name="csY493" fmla="*/ 8424 h 258886"/>
                <a:gd name="csX494" fmla="*/ 220990 w 388727"/>
                <a:gd name="csY494" fmla="*/ 2870 h 258886"/>
                <a:gd name="csX495" fmla="*/ 221606 w 388727"/>
                <a:gd name="csY495" fmla="*/ 2069 h 258886"/>
                <a:gd name="csX496" fmla="*/ 222560 w 388727"/>
                <a:gd name="csY496" fmla="*/ 1631 h 258886"/>
                <a:gd name="csX497" fmla="*/ 224122 w 388727"/>
                <a:gd name="csY497" fmla="*/ 1585 h 258886"/>
                <a:gd name="csX498" fmla="*/ 227093 w 388727"/>
                <a:gd name="csY498" fmla="*/ 2623 h 258886"/>
                <a:gd name="csX499" fmla="*/ 230571 w 388727"/>
                <a:gd name="csY499" fmla="*/ 3554 h 258886"/>
                <a:gd name="csX500" fmla="*/ 232587 w 388727"/>
                <a:gd name="csY500" fmla="*/ 3423 h 258886"/>
                <a:gd name="csX501" fmla="*/ 237959 w 388727"/>
                <a:gd name="csY501" fmla="*/ 462 h 258886"/>
                <a:gd name="csX502" fmla="*/ 240952 w 388727"/>
                <a:gd name="csY502" fmla="*/ 0 h 258886"/>
                <a:gd name="csX503" fmla="*/ 244507 w 388727"/>
                <a:gd name="csY503" fmla="*/ 693 h 258886"/>
                <a:gd name="csX504" fmla="*/ 248001 w 388727"/>
                <a:gd name="csY504" fmla="*/ 731 h 258886"/>
                <a:gd name="csX505" fmla="*/ 250633 w 388727"/>
                <a:gd name="csY505" fmla="*/ 300 h 258886"/>
                <a:gd name="csX506" fmla="*/ 252441 w 388727"/>
                <a:gd name="csY506" fmla="*/ 1323 h 258886"/>
                <a:gd name="csX507" fmla="*/ 254673 w 388727"/>
                <a:gd name="csY507" fmla="*/ 3585 h 258886"/>
                <a:gd name="csX508" fmla="*/ 256689 w 388727"/>
                <a:gd name="csY508" fmla="*/ 6939 h 258886"/>
                <a:gd name="csX509" fmla="*/ 258798 w 388727"/>
                <a:gd name="csY509" fmla="*/ 13116 h 258886"/>
                <a:gd name="csX510" fmla="*/ 264946 w 388727"/>
                <a:gd name="csY510" fmla="*/ 20063 h 258886"/>
                <a:gd name="csX511" fmla="*/ 265046 w 388727"/>
                <a:gd name="csY511" fmla="*/ 21417 h 258886"/>
                <a:gd name="csX512" fmla="*/ 264546 w 388727"/>
                <a:gd name="csY512" fmla="*/ 22286 h 258886"/>
                <a:gd name="csX513" fmla="*/ 261522 w 388727"/>
                <a:gd name="csY513" fmla="*/ 23125 h 258886"/>
                <a:gd name="csX514" fmla="*/ 258967 w 388727"/>
                <a:gd name="csY514" fmla="*/ 23579 h 258886"/>
                <a:gd name="csX515" fmla="*/ 258844 w 388727"/>
                <a:gd name="csY515" fmla="*/ 24763 h 258886"/>
                <a:gd name="csX516" fmla="*/ 259521 w 388727"/>
                <a:gd name="csY516" fmla="*/ 26048 h 258886"/>
                <a:gd name="csX517" fmla="*/ 260691 w 388727"/>
                <a:gd name="csY517" fmla="*/ 27925 h 258886"/>
                <a:gd name="csX518" fmla="*/ 260868 w 388727"/>
                <a:gd name="csY518" fmla="*/ 30340 h 258886"/>
                <a:gd name="csX519" fmla="*/ 260806 w 388727"/>
                <a:gd name="csY519" fmla="*/ 32556 h 258886"/>
                <a:gd name="csX520" fmla="*/ 261307 w 388727"/>
                <a:gd name="csY520" fmla="*/ 34510 h 258886"/>
                <a:gd name="csX521" fmla="*/ 262284 w 388727"/>
                <a:gd name="csY521" fmla="*/ 35310 h 258886"/>
                <a:gd name="csX522" fmla="*/ 262407 w 388727"/>
                <a:gd name="csY522" fmla="*/ 36287 h 258886"/>
                <a:gd name="csX523" fmla="*/ 261283 w 388727"/>
                <a:gd name="csY523" fmla="*/ 37487 h 258886"/>
                <a:gd name="csX524" fmla="*/ 260968 w 388727"/>
                <a:gd name="csY524" fmla="*/ 38226 h 258886"/>
                <a:gd name="csX525" fmla="*/ 261407 w 388727"/>
                <a:gd name="csY525" fmla="*/ 38626 h 258886"/>
                <a:gd name="csX526" fmla="*/ 266955 w 388727"/>
                <a:gd name="csY526" fmla="*/ 38857 h 258886"/>
                <a:gd name="csX527" fmla="*/ 269671 w 388727"/>
                <a:gd name="csY527" fmla="*/ 40018 h 258886"/>
                <a:gd name="csX528" fmla="*/ 271734 w 388727"/>
                <a:gd name="csY528" fmla="*/ 41080 h 258886"/>
                <a:gd name="csX529" fmla="*/ 272773 w 388727"/>
                <a:gd name="csY529" fmla="*/ 41180 h 258886"/>
                <a:gd name="csX530" fmla="*/ 275112 w 388727"/>
                <a:gd name="csY530" fmla="*/ 40503 h 258886"/>
                <a:gd name="csX531" fmla="*/ 277744 w 388727"/>
                <a:gd name="csY531" fmla="*/ 40072 h 258886"/>
                <a:gd name="csX532" fmla="*/ 279337 w 388727"/>
                <a:gd name="csY532" fmla="*/ 40011 h 258886"/>
                <a:gd name="csX533" fmla="*/ 279952 w 388727"/>
                <a:gd name="csY533" fmla="*/ 40795 h 258886"/>
                <a:gd name="csX534" fmla="*/ 280445 w 388727"/>
                <a:gd name="csY534" fmla="*/ 42849 h 258886"/>
                <a:gd name="csX535" fmla="*/ 281369 w 388727"/>
                <a:gd name="csY535" fmla="*/ 44903 h 258886"/>
                <a:gd name="csX536" fmla="*/ 282230 w 388727"/>
                <a:gd name="csY536" fmla="*/ 45488 h 258886"/>
                <a:gd name="csX537" fmla="*/ 283770 w 388727"/>
                <a:gd name="csY537" fmla="*/ 45388 h 258886"/>
                <a:gd name="csX538" fmla="*/ 284693 w 388727"/>
                <a:gd name="csY538" fmla="*/ 45488 h 258886"/>
                <a:gd name="csX539" fmla="*/ 285185 w 388727"/>
                <a:gd name="csY539" fmla="*/ 46265 h 258886"/>
                <a:gd name="csX540" fmla="*/ 284631 w 388727"/>
                <a:gd name="csY540" fmla="*/ 47434 h 258886"/>
                <a:gd name="csX541" fmla="*/ 284755 w 388727"/>
                <a:gd name="csY541" fmla="*/ 48703 h 258886"/>
                <a:gd name="csX542" fmla="*/ 285432 w 388727"/>
                <a:gd name="csY542" fmla="*/ 50257 h 258886"/>
                <a:gd name="csX543" fmla="*/ 286232 w 388727"/>
                <a:gd name="csY543" fmla="*/ 53850 h 258886"/>
                <a:gd name="csX544" fmla="*/ 286971 w 388727"/>
                <a:gd name="csY544" fmla="*/ 54919 h 258886"/>
                <a:gd name="csX545" fmla="*/ 287463 w 388727"/>
                <a:gd name="csY545" fmla="*/ 56273 h 258886"/>
                <a:gd name="csX546" fmla="*/ 287463 w 388727"/>
                <a:gd name="csY546" fmla="*/ 57827 h 258886"/>
                <a:gd name="csX547" fmla="*/ 286847 w 388727"/>
                <a:gd name="csY547" fmla="*/ 59181 h 258886"/>
                <a:gd name="csX548" fmla="*/ 286417 w 388727"/>
                <a:gd name="csY548" fmla="*/ 60243 h 258886"/>
                <a:gd name="csX549" fmla="*/ 286847 w 388727"/>
                <a:gd name="csY549" fmla="*/ 62658 h 258886"/>
                <a:gd name="csX550" fmla="*/ 288510 w 388727"/>
                <a:gd name="csY550" fmla="*/ 65358 h 258886"/>
                <a:gd name="csX551" fmla="*/ 289741 w 388727"/>
                <a:gd name="csY551" fmla="*/ 66028 h 258886"/>
                <a:gd name="csX552" fmla="*/ 290726 w 388727"/>
                <a:gd name="csY552" fmla="*/ 68436 h 258886"/>
                <a:gd name="csX553" fmla="*/ 292511 w 388727"/>
                <a:gd name="csY553" fmla="*/ 69205 h 258886"/>
                <a:gd name="csX554" fmla="*/ 295159 w 388727"/>
                <a:gd name="csY554" fmla="*/ 67181 h 258886"/>
                <a:gd name="csX555" fmla="*/ 297190 w 388727"/>
                <a:gd name="csY555" fmla="*/ 66120 h 258886"/>
                <a:gd name="csX556" fmla="*/ 299730 w 388727"/>
                <a:gd name="csY556" fmla="*/ 66712 h 258886"/>
                <a:gd name="csX557" fmla="*/ 302077 w 388727"/>
                <a:gd name="csY557" fmla="*/ 67089 h 258886"/>
                <a:gd name="csX558" fmla="*/ 303654 w 388727"/>
                <a:gd name="csY558" fmla="*/ 68466 h 258886"/>
                <a:gd name="csX559" fmla="*/ 304817 w 388727"/>
                <a:gd name="csY559" fmla="*/ 70359 h 258886"/>
                <a:gd name="csX560" fmla="*/ 306171 w 388727"/>
                <a:gd name="csY560" fmla="*/ 71413 h 258886"/>
                <a:gd name="csX561" fmla="*/ 307525 w 388727"/>
                <a:gd name="csY561" fmla="*/ 70859 h 258886"/>
                <a:gd name="csX562" fmla="*/ 310349 w 388727"/>
                <a:gd name="csY562" fmla="*/ 71413 h 258886"/>
                <a:gd name="csX563" fmla="*/ 311643 w 388727"/>
                <a:gd name="csY563" fmla="*/ 72944 h 258886"/>
                <a:gd name="csX564" fmla="*/ 312935 w 388727"/>
                <a:gd name="csY564" fmla="*/ 73805 h 258886"/>
                <a:gd name="csX565" fmla="*/ 314597 w 388727"/>
                <a:gd name="csY565" fmla="*/ 72559 h 258886"/>
                <a:gd name="csX566" fmla="*/ 315952 w 388727"/>
                <a:gd name="csY566" fmla="*/ 71020 h 258886"/>
                <a:gd name="csX567" fmla="*/ 320908 w 388727"/>
                <a:gd name="csY567" fmla="*/ 69412 h 258886"/>
                <a:gd name="csX568" fmla="*/ 323986 w 388727"/>
                <a:gd name="csY568" fmla="*/ 69012 h 258886"/>
                <a:gd name="csX569" fmla="*/ 324847 w 388727"/>
                <a:gd name="csY569" fmla="*/ 68697 h 258886"/>
                <a:gd name="csX570" fmla="*/ 326656 w 388727"/>
                <a:gd name="csY570" fmla="*/ 67543 h 258886"/>
                <a:gd name="csX571" fmla="*/ 328565 w 388727"/>
                <a:gd name="csY571" fmla="*/ 66774 h 258886"/>
                <a:gd name="csX572" fmla="*/ 330281 w 388727"/>
                <a:gd name="csY572" fmla="*/ 66981 h 258886"/>
                <a:gd name="csX573" fmla="*/ 331974 w 388727"/>
                <a:gd name="csY573" fmla="*/ 69374 h 258886"/>
                <a:gd name="csX574" fmla="*/ 333728 w 388727"/>
                <a:gd name="csY574" fmla="*/ 71020 h 258886"/>
                <a:gd name="csX575" fmla="*/ 334221 w 388727"/>
                <a:gd name="csY575" fmla="*/ 73613 h 258886"/>
                <a:gd name="csX576" fmla="*/ 336360 w 388727"/>
                <a:gd name="csY576" fmla="*/ 77167 h 258886"/>
                <a:gd name="csX577" fmla="*/ 341678 w 388727"/>
                <a:gd name="csY577" fmla="*/ 82021 h 258886"/>
                <a:gd name="csX578" fmla="*/ 343763 w 388727"/>
                <a:gd name="csY578" fmla="*/ 83498 h 258886"/>
                <a:gd name="csX579" fmla="*/ 345179 w 388727"/>
                <a:gd name="csY579" fmla="*/ 83236 h 258886"/>
                <a:gd name="csX580" fmla="*/ 345918 w 388727"/>
                <a:gd name="csY580" fmla="*/ 82852 h 258886"/>
                <a:gd name="csX581" fmla="*/ 346264 w 388727"/>
                <a:gd name="csY581" fmla="*/ 82344 h 258886"/>
                <a:gd name="csX582" fmla="*/ 346587 w 388727"/>
                <a:gd name="csY582" fmla="*/ 79967 h 258886"/>
                <a:gd name="csX583" fmla="*/ 347257 w 388727"/>
                <a:gd name="csY583" fmla="*/ 79090 h 258886"/>
                <a:gd name="csX584" fmla="*/ 348334 w 388727"/>
                <a:gd name="csY584" fmla="*/ 79067 h 258886"/>
                <a:gd name="csX585" fmla="*/ 352497 w 388727"/>
                <a:gd name="csY585" fmla="*/ 82021 h 258886"/>
                <a:gd name="csX586" fmla="*/ 354675 w 388727"/>
                <a:gd name="csY586" fmla="*/ 82344 h 258886"/>
                <a:gd name="csX587" fmla="*/ 356745 w 388727"/>
                <a:gd name="csY587" fmla="*/ 82398 h 258886"/>
                <a:gd name="csX588" fmla="*/ 359531 w 388727"/>
                <a:gd name="csY588" fmla="*/ 84690 h 258886"/>
                <a:gd name="csX589" fmla="*/ 362586 w 388727"/>
                <a:gd name="csY589" fmla="*/ 86683 h 258886"/>
                <a:gd name="csX590" fmla="*/ 364948 w 388727"/>
                <a:gd name="csY590" fmla="*/ 86891 h 258886"/>
                <a:gd name="csX591" fmla="*/ 366834 w 388727"/>
                <a:gd name="csY591" fmla="*/ 86106 h 258886"/>
                <a:gd name="csX592" fmla="*/ 368127 w 388727"/>
                <a:gd name="csY592" fmla="*/ 85629 h 258886"/>
                <a:gd name="csX593" fmla="*/ 368927 w 388727"/>
                <a:gd name="csY593" fmla="*/ 86390 h 258886"/>
                <a:gd name="csX594" fmla="*/ 369666 w 388727"/>
                <a:gd name="csY594" fmla="*/ 88106 h 258886"/>
                <a:gd name="csX595" fmla="*/ 370897 w 388727"/>
                <a:gd name="csY595" fmla="*/ 89437 h 258886"/>
                <a:gd name="csX596" fmla="*/ 372313 w 388727"/>
                <a:gd name="csY596" fmla="*/ 89814 h 258886"/>
                <a:gd name="csX597" fmla="*/ 374353 w 388727"/>
                <a:gd name="csY597" fmla="*/ 89898 h 258886"/>
                <a:gd name="csX598" fmla="*/ 377892 w 388727"/>
                <a:gd name="csY598" fmla="*/ 92468 h 258886"/>
                <a:gd name="csX599" fmla="*/ 381217 w 388727"/>
                <a:gd name="csY599" fmla="*/ 95083 h 258886"/>
                <a:gd name="csX600" fmla="*/ 383295 w 388727"/>
                <a:gd name="csY600" fmla="*/ 95230 h 258886"/>
                <a:gd name="csX601" fmla="*/ 385057 w 388727"/>
                <a:gd name="csY601" fmla="*/ 94460 h 258886"/>
                <a:gd name="csX602" fmla="*/ 386611 w 388727"/>
                <a:gd name="csY602" fmla="*/ 94260 h 258886"/>
                <a:gd name="csX603" fmla="*/ 387697 w 388727"/>
                <a:gd name="csY603" fmla="*/ 94922 h 258886"/>
                <a:gd name="csX604" fmla="*/ 388004 w 388727"/>
                <a:gd name="csY604" fmla="*/ 96053 h 258886"/>
                <a:gd name="csX605" fmla="*/ 387204 w 388727"/>
                <a:gd name="csY605" fmla="*/ 97568 h 258886"/>
                <a:gd name="csX606" fmla="*/ 387204 w 388727"/>
                <a:gd name="csY606" fmla="*/ 99738 h 258886"/>
                <a:gd name="csX607" fmla="*/ 388682 w 388727"/>
                <a:gd name="csY607" fmla="*/ 101815 h 258886"/>
                <a:gd name="csX608" fmla="*/ 388728 w 388727"/>
                <a:gd name="csY608" fmla="*/ 103853 h 258886"/>
                <a:gd name="csX609" fmla="*/ 388304 w 388727"/>
                <a:gd name="csY609" fmla="*/ 105692 h 258886"/>
                <a:gd name="csX610" fmla="*/ 387466 w 388727"/>
                <a:gd name="csY610" fmla="*/ 107384 h 258886"/>
                <a:gd name="csX611" fmla="*/ 385442 w 388727"/>
                <a:gd name="csY611" fmla="*/ 109707 h 258886"/>
                <a:gd name="csX612" fmla="*/ 383572 w 388727"/>
                <a:gd name="csY612" fmla="*/ 111869 h 258886"/>
                <a:gd name="csX613" fmla="*/ 380763 w 388727"/>
                <a:gd name="csY613" fmla="*/ 112769 h 258886"/>
                <a:gd name="csX614" fmla="*/ 379185 w 388727"/>
                <a:gd name="csY614" fmla="*/ 113715 h 258886"/>
                <a:gd name="csX615" fmla="*/ 379601 w 388727"/>
                <a:gd name="csY615" fmla="*/ 115300 h 258886"/>
                <a:gd name="csX616" fmla="*/ 380632 w 388727"/>
                <a:gd name="csY616" fmla="*/ 116777 h 258886"/>
                <a:gd name="csX617" fmla="*/ 383018 w 388727"/>
                <a:gd name="csY617" fmla="*/ 117970 h 258886"/>
                <a:gd name="csX618" fmla="*/ 385726 w 388727"/>
                <a:gd name="csY618" fmla="*/ 118839 h 258886"/>
                <a:gd name="csX619" fmla="*/ 386042 w 388727"/>
                <a:gd name="csY619" fmla="*/ 119801 h 258886"/>
                <a:gd name="csX620" fmla="*/ 385626 w 388727"/>
                <a:gd name="csY620" fmla="*/ 120285 h 258886"/>
                <a:gd name="csX621" fmla="*/ 383887 w 388727"/>
                <a:gd name="csY621" fmla="*/ 120731 h 258886"/>
                <a:gd name="csX622" fmla="*/ 381486 w 388727"/>
                <a:gd name="csY622" fmla="*/ 120277 h 258886"/>
                <a:gd name="csX623" fmla="*/ 380686 w 388727"/>
                <a:gd name="csY623" fmla="*/ 121116 h 258886"/>
                <a:gd name="csX624" fmla="*/ 379577 w 388727"/>
                <a:gd name="csY624" fmla="*/ 122508 h 258886"/>
                <a:gd name="csX625" fmla="*/ 378839 w 388727"/>
                <a:gd name="csY625" fmla="*/ 125016 h 258886"/>
                <a:gd name="csX626" fmla="*/ 378285 w 388727"/>
                <a:gd name="csY626" fmla="*/ 127339 h 258886"/>
                <a:gd name="csX627" fmla="*/ 380894 w 388727"/>
                <a:gd name="csY627" fmla="*/ 127970 h 258886"/>
                <a:gd name="csX628" fmla="*/ 382410 w 388727"/>
                <a:gd name="csY628" fmla="*/ 128916 h 258886"/>
                <a:gd name="csX629" fmla="*/ 382887 w 388727"/>
                <a:gd name="csY629" fmla="*/ 130816 h 258886"/>
                <a:gd name="csX630" fmla="*/ 383425 w 388727"/>
                <a:gd name="csY630" fmla="*/ 132932 h 258886"/>
                <a:gd name="csX631" fmla="*/ 383587 w 388727"/>
                <a:gd name="csY631" fmla="*/ 134832 h 258886"/>
                <a:gd name="csX632" fmla="*/ 382725 w 388727"/>
                <a:gd name="csY632" fmla="*/ 135755 h 258886"/>
                <a:gd name="csX633" fmla="*/ 382671 w 388727"/>
                <a:gd name="csY633" fmla="*/ 136702 h 258886"/>
                <a:gd name="csX634" fmla="*/ 383079 w 388727"/>
                <a:gd name="csY634" fmla="*/ 137171 h 258886"/>
                <a:gd name="csX635" fmla="*/ 384203 w 388727"/>
                <a:gd name="csY635" fmla="*/ 137378 h 258886"/>
                <a:gd name="csX636" fmla="*/ 385057 w 388727"/>
                <a:gd name="csY636" fmla="*/ 137802 h 258886"/>
                <a:gd name="csX637" fmla="*/ 385126 w 388727"/>
                <a:gd name="csY637" fmla="*/ 138802 h 258886"/>
                <a:gd name="csX638" fmla="*/ 383487 w 388727"/>
                <a:gd name="csY638" fmla="*/ 141048 h 258886"/>
                <a:gd name="csX639" fmla="*/ 381956 w 388727"/>
                <a:gd name="csY639" fmla="*/ 145340 h 258886"/>
                <a:gd name="csX640" fmla="*/ 381132 w 388727"/>
                <a:gd name="csY640" fmla="*/ 147618 h 258886"/>
                <a:gd name="csX641" fmla="*/ 381194 w 388727"/>
                <a:gd name="csY641" fmla="*/ 150087 h 258886"/>
                <a:gd name="csX642" fmla="*/ 380270 w 388727"/>
                <a:gd name="csY642" fmla="*/ 151456 h 258886"/>
                <a:gd name="csX643" fmla="*/ 378570 w 388727"/>
                <a:gd name="csY643" fmla="*/ 151633 h 258886"/>
                <a:gd name="csX644" fmla="*/ 372798 w 388727"/>
                <a:gd name="csY644" fmla="*/ 151872 h 258886"/>
                <a:gd name="csX645" fmla="*/ 367773 w 388727"/>
                <a:gd name="csY645" fmla="*/ 151749 h 258886"/>
                <a:gd name="csX646" fmla="*/ 365603 w 388727"/>
                <a:gd name="csY646" fmla="*/ 151395 h 258886"/>
                <a:gd name="csX647" fmla="*/ 362201 w 388727"/>
                <a:gd name="csY647" fmla="*/ 151179 h 258886"/>
                <a:gd name="csX648" fmla="*/ 360516 w 388727"/>
                <a:gd name="csY648" fmla="*/ 151764 h 258886"/>
                <a:gd name="csX649" fmla="*/ 358284 w 388727"/>
                <a:gd name="csY649" fmla="*/ 155703 h 258886"/>
                <a:gd name="csX650" fmla="*/ 356591 w 388727"/>
                <a:gd name="csY650" fmla="*/ 157241 h 258886"/>
                <a:gd name="csX651" fmla="*/ 353798 w 388727"/>
                <a:gd name="csY651" fmla="*/ 158634 h 258886"/>
                <a:gd name="csX652" fmla="*/ 350728 w 388727"/>
                <a:gd name="csY652" fmla="*/ 159034 h 258886"/>
                <a:gd name="csX653" fmla="*/ 348965 w 388727"/>
                <a:gd name="csY653" fmla="*/ 160649 h 258886"/>
                <a:gd name="csX654" fmla="*/ 348342 w 388727"/>
                <a:gd name="csY654" fmla="*/ 163188 h 258886"/>
                <a:gd name="csX655" fmla="*/ 348296 w 388727"/>
                <a:gd name="csY655" fmla="*/ 165434 h 258886"/>
                <a:gd name="csX656" fmla="*/ 348011 w 388727"/>
                <a:gd name="csY656" fmla="*/ 166557 h 258886"/>
                <a:gd name="csX657" fmla="*/ 347349 w 388727"/>
                <a:gd name="csY657" fmla="*/ 167542 h 258886"/>
                <a:gd name="csX658" fmla="*/ 347110 w 388727"/>
                <a:gd name="csY658" fmla="*/ 168242 h 258886"/>
                <a:gd name="csX659" fmla="*/ 347257 w 388727"/>
                <a:gd name="csY659" fmla="*/ 169011 h 258886"/>
                <a:gd name="csX660" fmla="*/ 347972 w 388727"/>
                <a:gd name="csY660" fmla="*/ 169288 h 258886"/>
                <a:gd name="csX661" fmla="*/ 348827 w 388727"/>
                <a:gd name="csY661" fmla="*/ 169642 h 258886"/>
                <a:gd name="csX662" fmla="*/ 348827 w 388727"/>
                <a:gd name="csY662" fmla="*/ 170196 h 258886"/>
                <a:gd name="csX663" fmla="*/ 348496 w 388727"/>
                <a:gd name="csY663" fmla="*/ 170896 h 258886"/>
                <a:gd name="csX664" fmla="*/ 347542 w 388727"/>
                <a:gd name="csY664" fmla="*/ 171665 h 258886"/>
                <a:gd name="csX665" fmla="*/ 347110 w 388727"/>
                <a:gd name="csY665" fmla="*/ 172850 h 258886"/>
                <a:gd name="csX666" fmla="*/ 347210 w 388727"/>
                <a:gd name="csY666" fmla="*/ 174112 h 258886"/>
                <a:gd name="csX667" fmla="*/ 347388 w 388727"/>
                <a:gd name="csY667" fmla="*/ 175504 h 258886"/>
                <a:gd name="csX668" fmla="*/ 213441 w 388727"/>
                <a:gd name="csY668" fmla="*/ 203329 h 258886"/>
                <a:gd name="csX669" fmla="*/ 216419 w 388727"/>
                <a:gd name="csY669" fmla="*/ 204860 h 258886"/>
                <a:gd name="csX670" fmla="*/ 213379 w 388727"/>
                <a:gd name="csY670" fmla="*/ 204452 h 258886"/>
                <a:gd name="csX671" fmla="*/ 206707 w 388727"/>
                <a:gd name="csY671" fmla="*/ 203014 h 258886"/>
                <a:gd name="csX672" fmla="*/ 203760 w 388727"/>
                <a:gd name="csY672" fmla="*/ 201652 h 258886"/>
                <a:gd name="csX673" fmla="*/ 202998 w 388727"/>
                <a:gd name="csY673" fmla="*/ 200129 h 258886"/>
                <a:gd name="csX674" fmla="*/ 202567 w 388727"/>
                <a:gd name="csY674" fmla="*/ 198052 h 258886"/>
                <a:gd name="csX675" fmla="*/ 204214 w 388727"/>
                <a:gd name="csY675" fmla="*/ 200229 h 258886"/>
                <a:gd name="csX676" fmla="*/ 205368 w 388727"/>
                <a:gd name="csY676" fmla="*/ 201183 h 258886"/>
                <a:gd name="csX677" fmla="*/ 213441 w 388727"/>
                <a:gd name="csY677" fmla="*/ 203329 h 2588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</a:cxnLst>
              <a:rect l="l" t="t" r="r" b="b"/>
              <a:pathLst>
                <a:path w="388727" h="258886">
                  <a:moveTo>
                    <a:pt x="347388" y="175504"/>
                  </a:moveTo>
                  <a:lnTo>
                    <a:pt x="346603" y="175858"/>
                  </a:lnTo>
                  <a:lnTo>
                    <a:pt x="339053" y="175366"/>
                  </a:lnTo>
                  <a:lnTo>
                    <a:pt x="332890" y="176035"/>
                  </a:lnTo>
                  <a:lnTo>
                    <a:pt x="328495" y="181012"/>
                  </a:lnTo>
                  <a:lnTo>
                    <a:pt x="325879" y="180997"/>
                  </a:lnTo>
                  <a:lnTo>
                    <a:pt x="322193" y="182289"/>
                  </a:lnTo>
                  <a:lnTo>
                    <a:pt x="319692" y="183897"/>
                  </a:lnTo>
                  <a:lnTo>
                    <a:pt x="316729" y="187374"/>
                  </a:lnTo>
                  <a:lnTo>
                    <a:pt x="314436" y="185813"/>
                  </a:lnTo>
                  <a:lnTo>
                    <a:pt x="311627" y="185859"/>
                  </a:lnTo>
                  <a:lnTo>
                    <a:pt x="308887" y="186805"/>
                  </a:lnTo>
                  <a:lnTo>
                    <a:pt x="305594" y="189128"/>
                  </a:lnTo>
                  <a:lnTo>
                    <a:pt x="303762" y="189536"/>
                  </a:lnTo>
                  <a:lnTo>
                    <a:pt x="300099" y="188874"/>
                  </a:lnTo>
                  <a:lnTo>
                    <a:pt x="295828" y="190205"/>
                  </a:lnTo>
                  <a:lnTo>
                    <a:pt x="286609" y="197798"/>
                  </a:lnTo>
                  <a:lnTo>
                    <a:pt x="283508" y="203329"/>
                  </a:lnTo>
                  <a:lnTo>
                    <a:pt x="282376" y="204406"/>
                  </a:lnTo>
                  <a:lnTo>
                    <a:pt x="280822" y="205752"/>
                  </a:lnTo>
                  <a:lnTo>
                    <a:pt x="279160" y="206429"/>
                  </a:lnTo>
                  <a:lnTo>
                    <a:pt x="278283" y="206368"/>
                  </a:lnTo>
                  <a:lnTo>
                    <a:pt x="282677" y="202444"/>
                  </a:lnTo>
                  <a:lnTo>
                    <a:pt x="284023" y="200975"/>
                  </a:lnTo>
                  <a:lnTo>
                    <a:pt x="284254" y="199890"/>
                  </a:lnTo>
                  <a:lnTo>
                    <a:pt x="284277" y="198129"/>
                  </a:lnTo>
                  <a:lnTo>
                    <a:pt x="282946" y="195944"/>
                  </a:lnTo>
                  <a:lnTo>
                    <a:pt x="279352" y="201352"/>
                  </a:lnTo>
                  <a:lnTo>
                    <a:pt x="277313" y="202137"/>
                  </a:lnTo>
                  <a:lnTo>
                    <a:pt x="274720" y="203760"/>
                  </a:lnTo>
                  <a:lnTo>
                    <a:pt x="274589" y="207368"/>
                  </a:lnTo>
                  <a:lnTo>
                    <a:pt x="274889" y="210045"/>
                  </a:lnTo>
                  <a:lnTo>
                    <a:pt x="275951" y="213407"/>
                  </a:lnTo>
                  <a:lnTo>
                    <a:pt x="278460" y="218892"/>
                  </a:lnTo>
                  <a:lnTo>
                    <a:pt x="283585" y="226700"/>
                  </a:lnTo>
                  <a:lnTo>
                    <a:pt x="286040" y="229561"/>
                  </a:lnTo>
                  <a:lnTo>
                    <a:pt x="287840" y="230700"/>
                  </a:lnTo>
                  <a:lnTo>
                    <a:pt x="290010" y="230862"/>
                  </a:lnTo>
                  <a:lnTo>
                    <a:pt x="294181" y="228454"/>
                  </a:lnTo>
                  <a:lnTo>
                    <a:pt x="295959" y="228077"/>
                  </a:lnTo>
                  <a:lnTo>
                    <a:pt x="299837" y="228992"/>
                  </a:lnTo>
                  <a:lnTo>
                    <a:pt x="301223" y="227392"/>
                  </a:lnTo>
                  <a:lnTo>
                    <a:pt x="303239" y="226500"/>
                  </a:lnTo>
                  <a:lnTo>
                    <a:pt x="305824" y="226384"/>
                  </a:lnTo>
                  <a:lnTo>
                    <a:pt x="308780" y="227107"/>
                  </a:lnTo>
                  <a:lnTo>
                    <a:pt x="311981" y="228323"/>
                  </a:lnTo>
                  <a:lnTo>
                    <a:pt x="310665" y="231069"/>
                  </a:lnTo>
                  <a:lnTo>
                    <a:pt x="309295" y="233254"/>
                  </a:lnTo>
                  <a:lnTo>
                    <a:pt x="308810" y="235670"/>
                  </a:lnTo>
                  <a:lnTo>
                    <a:pt x="308048" y="238354"/>
                  </a:lnTo>
                  <a:lnTo>
                    <a:pt x="304516" y="239555"/>
                  </a:lnTo>
                  <a:lnTo>
                    <a:pt x="300738" y="239408"/>
                  </a:lnTo>
                  <a:lnTo>
                    <a:pt x="296751" y="240185"/>
                  </a:lnTo>
                  <a:lnTo>
                    <a:pt x="295313" y="239147"/>
                  </a:lnTo>
                  <a:lnTo>
                    <a:pt x="294358" y="238193"/>
                  </a:lnTo>
                  <a:lnTo>
                    <a:pt x="292589" y="237239"/>
                  </a:lnTo>
                  <a:lnTo>
                    <a:pt x="290256" y="236716"/>
                  </a:lnTo>
                  <a:lnTo>
                    <a:pt x="288164" y="237354"/>
                  </a:lnTo>
                  <a:lnTo>
                    <a:pt x="285685" y="241008"/>
                  </a:lnTo>
                  <a:lnTo>
                    <a:pt x="281299" y="243501"/>
                  </a:lnTo>
                  <a:lnTo>
                    <a:pt x="279852" y="246347"/>
                  </a:lnTo>
                  <a:lnTo>
                    <a:pt x="275535" y="245709"/>
                  </a:lnTo>
                  <a:lnTo>
                    <a:pt x="271841" y="246209"/>
                  </a:lnTo>
                  <a:lnTo>
                    <a:pt x="266508" y="248801"/>
                  </a:lnTo>
                  <a:lnTo>
                    <a:pt x="262446" y="254340"/>
                  </a:lnTo>
                  <a:lnTo>
                    <a:pt x="257967" y="257794"/>
                  </a:lnTo>
                  <a:lnTo>
                    <a:pt x="254419" y="258887"/>
                  </a:lnTo>
                  <a:lnTo>
                    <a:pt x="251087" y="258548"/>
                  </a:lnTo>
                  <a:lnTo>
                    <a:pt x="248932" y="257517"/>
                  </a:lnTo>
                  <a:lnTo>
                    <a:pt x="244499" y="253886"/>
                  </a:lnTo>
                  <a:lnTo>
                    <a:pt x="244761" y="252586"/>
                  </a:lnTo>
                  <a:lnTo>
                    <a:pt x="245377" y="251932"/>
                  </a:lnTo>
                  <a:lnTo>
                    <a:pt x="246216" y="250055"/>
                  </a:lnTo>
                  <a:lnTo>
                    <a:pt x="247986" y="243162"/>
                  </a:lnTo>
                  <a:lnTo>
                    <a:pt x="247747" y="240916"/>
                  </a:lnTo>
                  <a:lnTo>
                    <a:pt x="246754" y="237385"/>
                  </a:lnTo>
                  <a:lnTo>
                    <a:pt x="243237" y="234631"/>
                  </a:lnTo>
                  <a:lnTo>
                    <a:pt x="240413" y="235154"/>
                  </a:lnTo>
                  <a:lnTo>
                    <a:pt x="238805" y="234423"/>
                  </a:lnTo>
                  <a:lnTo>
                    <a:pt x="233010" y="229731"/>
                  </a:lnTo>
                  <a:lnTo>
                    <a:pt x="229855" y="229400"/>
                  </a:lnTo>
                  <a:lnTo>
                    <a:pt x="226369" y="230346"/>
                  </a:lnTo>
                  <a:lnTo>
                    <a:pt x="225084" y="229661"/>
                  </a:lnTo>
                  <a:lnTo>
                    <a:pt x="224137" y="228023"/>
                  </a:lnTo>
                  <a:lnTo>
                    <a:pt x="231048" y="222215"/>
                  </a:lnTo>
                  <a:lnTo>
                    <a:pt x="237835" y="217407"/>
                  </a:lnTo>
                  <a:lnTo>
                    <a:pt x="240813" y="216915"/>
                  </a:lnTo>
                  <a:lnTo>
                    <a:pt x="244831" y="214668"/>
                  </a:lnTo>
                  <a:lnTo>
                    <a:pt x="249125" y="211299"/>
                  </a:lnTo>
                  <a:lnTo>
                    <a:pt x="248517" y="208645"/>
                  </a:lnTo>
                  <a:lnTo>
                    <a:pt x="247593" y="206676"/>
                  </a:lnTo>
                  <a:lnTo>
                    <a:pt x="245538" y="207214"/>
                  </a:lnTo>
                  <a:lnTo>
                    <a:pt x="244045" y="207868"/>
                  </a:lnTo>
                  <a:lnTo>
                    <a:pt x="240452" y="205760"/>
                  </a:lnTo>
                  <a:lnTo>
                    <a:pt x="239136" y="204206"/>
                  </a:lnTo>
                  <a:lnTo>
                    <a:pt x="233511" y="205821"/>
                  </a:lnTo>
                  <a:lnTo>
                    <a:pt x="230378" y="205583"/>
                  </a:lnTo>
                  <a:lnTo>
                    <a:pt x="223468" y="207068"/>
                  </a:lnTo>
                  <a:lnTo>
                    <a:pt x="220290" y="205621"/>
                  </a:lnTo>
                  <a:lnTo>
                    <a:pt x="213941" y="201560"/>
                  </a:lnTo>
                  <a:lnTo>
                    <a:pt x="211555" y="200744"/>
                  </a:lnTo>
                  <a:lnTo>
                    <a:pt x="209524" y="200921"/>
                  </a:lnTo>
                  <a:lnTo>
                    <a:pt x="208416" y="199583"/>
                  </a:lnTo>
                  <a:lnTo>
                    <a:pt x="209770" y="198913"/>
                  </a:lnTo>
                  <a:lnTo>
                    <a:pt x="211348" y="198836"/>
                  </a:lnTo>
                  <a:lnTo>
                    <a:pt x="212987" y="198344"/>
                  </a:lnTo>
                  <a:lnTo>
                    <a:pt x="213449" y="197636"/>
                  </a:lnTo>
                  <a:lnTo>
                    <a:pt x="213349" y="196298"/>
                  </a:lnTo>
                  <a:lnTo>
                    <a:pt x="210047" y="195282"/>
                  </a:lnTo>
                  <a:lnTo>
                    <a:pt x="206977" y="194990"/>
                  </a:lnTo>
                  <a:lnTo>
                    <a:pt x="205030" y="193790"/>
                  </a:lnTo>
                  <a:lnTo>
                    <a:pt x="203544" y="192413"/>
                  </a:lnTo>
                  <a:lnTo>
                    <a:pt x="207023" y="192390"/>
                  </a:lnTo>
                  <a:lnTo>
                    <a:pt x="210524" y="193436"/>
                  </a:lnTo>
                  <a:lnTo>
                    <a:pt x="215996" y="193821"/>
                  </a:lnTo>
                  <a:lnTo>
                    <a:pt x="220967" y="194898"/>
                  </a:lnTo>
                  <a:lnTo>
                    <a:pt x="222206" y="193559"/>
                  </a:lnTo>
                  <a:lnTo>
                    <a:pt x="225092" y="191236"/>
                  </a:lnTo>
                  <a:lnTo>
                    <a:pt x="225638" y="190497"/>
                  </a:lnTo>
                  <a:lnTo>
                    <a:pt x="220805" y="192090"/>
                  </a:lnTo>
                  <a:lnTo>
                    <a:pt x="215903" y="191074"/>
                  </a:lnTo>
                  <a:lnTo>
                    <a:pt x="214118" y="189659"/>
                  </a:lnTo>
                  <a:lnTo>
                    <a:pt x="212602" y="187574"/>
                  </a:lnTo>
                  <a:lnTo>
                    <a:pt x="211963" y="185197"/>
                  </a:lnTo>
                  <a:lnTo>
                    <a:pt x="212379" y="182982"/>
                  </a:lnTo>
                  <a:lnTo>
                    <a:pt x="211848" y="178974"/>
                  </a:lnTo>
                  <a:lnTo>
                    <a:pt x="210232" y="175396"/>
                  </a:lnTo>
                  <a:lnTo>
                    <a:pt x="209662" y="173435"/>
                  </a:lnTo>
                  <a:lnTo>
                    <a:pt x="207954" y="171673"/>
                  </a:lnTo>
                  <a:lnTo>
                    <a:pt x="209631" y="175658"/>
                  </a:lnTo>
                  <a:lnTo>
                    <a:pt x="210255" y="178304"/>
                  </a:lnTo>
                  <a:lnTo>
                    <a:pt x="211263" y="180735"/>
                  </a:lnTo>
                  <a:lnTo>
                    <a:pt x="211024" y="187166"/>
                  </a:lnTo>
                  <a:lnTo>
                    <a:pt x="210401" y="189420"/>
                  </a:lnTo>
                  <a:lnTo>
                    <a:pt x="208385" y="189990"/>
                  </a:lnTo>
                  <a:lnTo>
                    <a:pt x="205738" y="189651"/>
                  </a:lnTo>
                  <a:lnTo>
                    <a:pt x="203044" y="188951"/>
                  </a:lnTo>
                  <a:lnTo>
                    <a:pt x="203714" y="185420"/>
                  </a:lnTo>
                  <a:lnTo>
                    <a:pt x="202275" y="186643"/>
                  </a:lnTo>
                  <a:lnTo>
                    <a:pt x="200251" y="190082"/>
                  </a:lnTo>
                  <a:lnTo>
                    <a:pt x="198465" y="190590"/>
                  </a:lnTo>
                  <a:lnTo>
                    <a:pt x="194502" y="190213"/>
                  </a:lnTo>
                  <a:lnTo>
                    <a:pt x="187145" y="192482"/>
                  </a:lnTo>
                  <a:lnTo>
                    <a:pt x="186638" y="194952"/>
                  </a:lnTo>
                  <a:lnTo>
                    <a:pt x="185530" y="198283"/>
                  </a:lnTo>
                  <a:lnTo>
                    <a:pt x="184460" y="200221"/>
                  </a:lnTo>
                  <a:lnTo>
                    <a:pt x="184129" y="201390"/>
                  </a:lnTo>
                  <a:lnTo>
                    <a:pt x="180997" y="206398"/>
                  </a:lnTo>
                  <a:lnTo>
                    <a:pt x="180596" y="206876"/>
                  </a:lnTo>
                  <a:lnTo>
                    <a:pt x="174679" y="213791"/>
                  </a:lnTo>
                  <a:lnTo>
                    <a:pt x="173924" y="214307"/>
                  </a:lnTo>
                  <a:lnTo>
                    <a:pt x="170092" y="215915"/>
                  </a:lnTo>
                  <a:lnTo>
                    <a:pt x="167822" y="217322"/>
                  </a:lnTo>
                  <a:lnTo>
                    <a:pt x="166083" y="217953"/>
                  </a:lnTo>
                  <a:lnTo>
                    <a:pt x="163143" y="217253"/>
                  </a:lnTo>
                  <a:lnTo>
                    <a:pt x="161920" y="218246"/>
                  </a:lnTo>
                  <a:lnTo>
                    <a:pt x="161343" y="219476"/>
                  </a:lnTo>
                  <a:lnTo>
                    <a:pt x="161335" y="222023"/>
                  </a:lnTo>
                  <a:lnTo>
                    <a:pt x="162828" y="223846"/>
                  </a:lnTo>
                  <a:lnTo>
                    <a:pt x="164051" y="229900"/>
                  </a:lnTo>
                  <a:lnTo>
                    <a:pt x="163597" y="232454"/>
                  </a:lnTo>
                  <a:lnTo>
                    <a:pt x="162435" y="230800"/>
                  </a:lnTo>
                  <a:lnTo>
                    <a:pt x="160611" y="229054"/>
                  </a:lnTo>
                  <a:lnTo>
                    <a:pt x="157071" y="227561"/>
                  </a:lnTo>
                  <a:lnTo>
                    <a:pt x="153186" y="228077"/>
                  </a:lnTo>
                  <a:lnTo>
                    <a:pt x="148945" y="230600"/>
                  </a:lnTo>
                  <a:lnTo>
                    <a:pt x="146067" y="231539"/>
                  </a:lnTo>
                  <a:lnTo>
                    <a:pt x="144559" y="230892"/>
                  </a:lnTo>
                  <a:lnTo>
                    <a:pt x="143635" y="230931"/>
                  </a:lnTo>
                  <a:lnTo>
                    <a:pt x="143312" y="231654"/>
                  </a:lnTo>
                  <a:lnTo>
                    <a:pt x="143381" y="232246"/>
                  </a:lnTo>
                  <a:lnTo>
                    <a:pt x="143843" y="232708"/>
                  </a:lnTo>
                  <a:lnTo>
                    <a:pt x="143781" y="233039"/>
                  </a:lnTo>
                  <a:lnTo>
                    <a:pt x="143181" y="233246"/>
                  </a:lnTo>
                  <a:lnTo>
                    <a:pt x="136502" y="231469"/>
                  </a:lnTo>
                  <a:lnTo>
                    <a:pt x="133616" y="229785"/>
                  </a:lnTo>
                  <a:lnTo>
                    <a:pt x="131346" y="226623"/>
                  </a:lnTo>
                  <a:lnTo>
                    <a:pt x="132477" y="225600"/>
                  </a:lnTo>
                  <a:lnTo>
                    <a:pt x="133462" y="225146"/>
                  </a:lnTo>
                  <a:lnTo>
                    <a:pt x="136940" y="224884"/>
                  </a:lnTo>
                  <a:lnTo>
                    <a:pt x="137541" y="224561"/>
                  </a:lnTo>
                  <a:lnTo>
                    <a:pt x="137602" y="223830"/>
                  </a:lnTo>
                  <a:lnTo>
                    <a:pt x="137864" y="222877"/>
                  </a:lnTo>
                  <a:lnTo>
                    <a:pt x="137771" y="221484"/>
                  </a:lnTo>
                  <a:lnTo>
                    <a:pt x="137387" y="220007"/>
                  </a:lnTo>
                  <a:lnTo>
                    <a:pt x="138910" y="217845"/>
                  </a:lnTo>
                  <a:lnTo>
                    <a:pt x="141181" y="216061"/>
                  </a:lnTo>
                  <a:lnTo>
                    <a:pt x="142512" y="214268"/>
                  </a:lnTo>
                  <a:lnTo>
                    <a:pt x="142712" y="211637"/>
                  </a:lnTo>
                  <a:lnTo>
                    <a:pt x="145105" y="210353"/>
                  </a:lnTo>
                  <a:lnTo>
                    <a:pt x="147221" y="208145"/>
                  </a:lnTo>
                  <a:lnTo>
                    <a:pt x="147745" y="205737"/>
                  </a:lnTo>
                  <a:lnTo>
                    <a:pt x="148491" y="204222"/>
                  </a:lnTo>
                  <a:lnTo>
                    <a:pt x="147137" y="200737"/>
                  </a:lnTo>
                  <a:lnTo>
                    <a:pt x="146852" y="198436"/>
                  </a:lnTo>
                  <a:lnTo>
                    <a:pt x="146790" y="196505"/>
                  </a:lnTo>
                  <a:lnTo>
                    <a:pt x="147452" y="195436"/>
                  </a:lnTo>
                  <a:lnTo>
                    <a:pt x="149430" y="194228"/>
                  </a:lnTo>
                  <a:lnTo>
                    <a:pt x="151508" y="193290"/>
                  </a:lnTo>
                  <a:lnTo>
                    <a:pt x="152370" y="193382"/>
                  </a:lnTo>
                  <a:lnTo>
                    <a:pt x="152685" y="193975"/>
                  </a:lnTo>
                  <a:lnTo>
                    <a:pt x="152762" y="197898"/>
                  </a:lnTo>
                  <a:lnTo>
                    <a:pt x="153178" y="197975"/>
                  </a:lnTo>
                  <a:lnTo>
                    <a:pt x="153839" y="197490"/>
                  </a:lnTo>
                  <a:lnTo>
                    <a:pt x="154924" y="195182"/>
                  </a:lnTo>
                  <a:lnTo>
                    <a:pt x="155671" y="195852"/>
                  </a:lnTo>
                  <a:lnTo>
                    <a:pt x="156825" y="196105"/>
                  </a:lnTo>
                  <a:lnTo>
                    <a:pt x="157687" y="195505"/>
                  </a:lnTo>
                  <a:lnTo>
                    <a:pt x="158249" y="195575"/>
                  </a:lnTo>
                  <a:lnTo>
                    <a:pt x="158942" y="196167"/>
                  </a:lnTo>
                  <a:lnTo>
                    <a:pt x="160327" y="197005"/>
                  </a:lnTo>
                  <a:lnTo>
                    <a:pt x="161619" y="197283"/>
                  </a:lnTo>
                  <a:lnTo>
                    <a:pt x="162689" y="196729"/>
                  </a:lnTo>
                  <a:lnTo>
                    <a:pt x="163605" y="195729"/>
                  </a:lnTo>
                  <a:lnTo>
                    <a:pt x="164582" y="196067"/>
                  </a:lnTo>
                  <a:lnTo>
                    <a:pt x="166437" y="198790"/>
                  </a:lnTo>
                  <a:lnTo>
                    <a:pt x="167299" y="198490"/>
                  </a:lnTo>
                  <a:lnTo>
                    <a:pt x="171570" y="197944"/>
                  </a:lnTo>
                  <a:lnTo>
                    <a:pt x="172255" y="197206"/>
                  </a:lnTo>
                  <a:lnTo>
                    <a:pt x="172762" y="196536"/>
                  </a:lnTo>
                  <a:lnTo>
                    <a:pt x="168299" y="192921"/>
                  </a:lnTo>
                  <a:lnTo>
                    <a:pt x="168522" y="190221"/>
                  </a:lnTo>
                  <a:lnTo>
                    <a:pt x="168692" y="187120"/>
                  </a:lnTo>
                  <a:lnTo>
                    <a:pt x="168161" y="185274"/>
                  </a:lnTo>
                  <a:lnTo>
                    <a:pt x="167291" y="183812"/>
                  </a:lnTo>
                  <a:lnTo>
                    <a:pt x="163882" y="182112"/>
                  </a:lnTo>
                  <a:lnTo>
                    <a:pt x="161243" y="180350"/>
                  </a:lnTo>
                  <a:lnTo>
                    <a:pt x="160688" y="179551"/>
                  </a:lnTo>
                  <a:lnTo>
                    <a:pt x="160619" y="178520"/>
                  </a:lnTo>
                  <a:lnTo>
                    <a:pt x="160504" y="176920"/>
                  </a:lnTo>
                  <a:lnTo>
                    <a:pt x="159457" y="175542"/>
                  </a:lnTo>
                  <a:lnTo>
                    <a:pt x="159372" y="174373"/>
                  </a:lnTo>
                  <a:lnTo>
                    <a:pt x="160034" y="172550"/>
                  </a:lnTo>
                  <a:lnTo>
                    <a:pt x="160196" y="170611"/>
                  </a:lnTo>
                  <a:lnTo>
                    <a:pt x="159973" y="169842"/>
                  </a:lnTo>
                  <a:lnTo>
                    <a:pt x="159357" y="169211"/>
                  </a:lnTo>
                  <a:lnTo>
                    <a:pt x="158172" y="169150"/>
                  </a:lnTo>
                  <a:lnTo>
                    <a:pt x="156610" y="168027"/>
                  </a:lnTo>
                  <a:lnTo>
                    <a:pt x="155540" y="166511"/>
                  </a:lnTo>
                  <a:lnTo>
                    <a:pt x="152662" y="164327"/>
                  </a:lnTo>
                  <a:lnTo>
                    <a:pt x="151785" y="163972"/>
                  </a:lnTo>
                  <a:lnTo>
                    <a:pt x="151246" y="162888"/>
                  </a:lnTo>
                  <a:lnTo>
                    <a:pt x="150985" y="161595"/>
                  </a:lnTo>
                  <a:lnTo>
                    <a:pt x="151592" y="159988"/>
                  </a:lnTo>
                  <a:lnTo>
                    <a:pt x="152354" y="157503"/>
                  </a:lnTo>
                  <a:lnTo>
                    <a:pt x="152885" y="155172"/>
                  </a:lnTo>
                  <a:lnTo>
                    <a:pt x="152893" y="153780"/>
                  </a:lnTo>
                  <a:lnTo>
                    <a:pt x="152547" y="150333"/>
                  </a:lnTo>
                  <a:lnTo>
                    <a:pt x="151046" y="147694"/>
                  </a:lnTo>
                  <a:lnTo>
                    <a:pt x="150346" y="147348"/>
                  </a:lnTo>
                  <a:lnTo>
                    <a:pt x="149138" y="148087"/>
                  </a:lnTo>
                  <a:lnTo>
                    <a:pt x="147760" y="148710"/>
                  </a:lnTo>
                  <a:lnTo>
                    <a:pt x="146675" y="148125"/>
                  </a:lnTo>
                  <a:lnTo>
                    <a:pt x="145436" y="146694"/>
                  </a:lnTo>
                  <a:lnTo>
                    <a:pt x="143451" y="142702"/>
                  </a:lnTo>
                  <a:lnTo>
                    <a:pt x="139734" y="141902"/>
                  </a:lnTo>
                  <a:lnTo>
                    <a:pt x="138195" y="141710"/>
                  </a:lnTo>
                  <a:lnTo>
                    <a:pt x="136740" y="143633"/>
                  </a:lnTo>
                  <a:lnTo>
                    <a:pt x="136286" y="143048"/>
                  </a:lnTo>
                  <a:lnTo>
                    <a:pt x="135878" y="141817"/>
                  </a:lnTo>
                  <a:lnTo>
                    <a:pt x="135109" y="141333"/>
                  </a:lnTo>
                  <a:lnTo>
                    <a:pt x="134093" y="141902"/>
                  </a:lnTo>
                  <a:lnTo>
                    <a:pt x="133800" y="141356"/>
                  </a:lnTo>
                  <a:lnTo>
                    <a:pt x="134239" y="139686"/>
                  </a:lnTo>
                  <a:lnTo>
                    <a:pt x="133031" y="138863"/>
                  </a:lnTo>
                  <a:lnTo>
                    <a:pt x="130176" y="138879"/>
                  </a:lnTo>
                  <a:lnTo>
                    <a:pt x="128652" y="138263"/>
                  </a:lnTo>
                  <a:lnTo>
                    <a:pt x="128476" y="137009"/>
                  </a:lnTo>
                  <a:lnTo>
                    <a:pt x="127575" y="136186"/>
                  </a:lnTo>
                  <a:lnTo>
                    <a:pt x="125959" y="135786"/>
                  </a:lnTo>
                  <a:lnTo>
                    <a:pt x="124381" y="134763"/>
                  </a:lnTo>
                  <a:lnTo>
                    <a:pt x="122858" y="133109"/>
                  </a:lnTo>
                  <a:lnTo>
                    <a:pt x="120572" y="132032"/>
                  </a:lnTo>
                  <a:lnTo>
                    <a:pt x="117533" y="131532"/>
                  </a:lnTo>
                  <a:lnTo>
                    <a:pt x="117286" y="131355"/>
                  </a:lnTo>
                  <a:lnTo>
                    <a:pt x="117001" y="131116"/>
                  </a:lnTo>
                  <a:lnTo>
                    <a:pt x="115039" y="132240"/>
                  </a:lnTo>
                  <a:lnTo>
                    <a:pt x="113862" y="133132"/>
                  </a:lnTo>
                  <a:lnTo>
                    <a:pt x="112415" y="132578"/>
                  </a:lnTo>
                  <a:lnTo>
                    <a:pt x="110075" y="134563"/>
                  </a:lnTo>
                  <a:lnTo>
                    <a:pt x="105320" y="134663"/>
                  </a:lnTo>
                  <a:lnTo>
                    <a:pt x="102988" y="134540"/>
                  </a:lnTo>
                  <a:lnTo>
                    <a:pt x="101834" y="134048"/>
                  </a:lnTo>
                  <a:lnTo>
                    <a:pt x="97370" y="137063"/>
                  </a:lnTo>
                  <a:lnTo>
                    <a:pt x="96901" y="138171"/>
                  </a:lnTo>
                  <a:lnTo>
                    <a:pt x="95900" y="138540"/>
                  </a:lnTo>
                  <a:lnTo>
                    <a:pt x="93092" y="139140"/>
                  </a:lnTo>
                  <a:lnTo>
                    <a:pt x="90136" y="139986"/>
                  </a:lnTo>
                  <a:lnTo>
                    <a:pt x="89513" y="142902"/>
                  </a:lnTo>
                  <a:lnTo>
                    <a:pt x="88636" y="144479"/>
                  </a:lnTo>
                  <a:lnTo>
                    <a:pt x="87051" y="146787"/>
                  </a:lnTo>
                  <a:lnTo>
                    <a:pt x="81564" y="147587"/>
                  </a:lnTo>
                  <a:lnTo>
                    <a:pt x="76823" y="148710"/>
                  </a:lnTo>
                  <a:lnTo>
                    <a:pt x="71968" y="149410"/>
                  </a:lnTo>
                  <a:lnTo>
                    <a:pt x="65603" y="152226"/>
                  </a:lnTo>
                  <a:lnTo>
                    <a:pt x="63533" y="154703"/>
                  </a:lnTo>
                  <a:lnTo>
                    <a:pt x="61487" y="155395"/>
                  </a:lnTo>
                  <a:lnTo>
                    <a:pt x="59632" y="155603"/>
                  </a:lnTo>
                  <a:lnTo>
                    <a:pt x="58431" y="154218"/>
                  </a:lnTo>
                  <a:lnTo>
                    <a:pt x="54391" y="150510"/>
                  </a:lnTo>
                  <a:lnTo>
                    <a:pt x="52837" y="148756"/>
                  </a:lnTo>
                  <a:lnTo>
                    <a:pt x="50790" y="148241"/>
                  </a:lnTo>
                  <a:lnTo>
                    <a:pt x="48566" y="148533"/>
                  </a:lnTo>
                  <a:lnTo>
                    <a:pt x="46426" y="149395"/>
                  </a:lnTo>
                  <a:lnTo>
                    <a:pt x="44179" y="149556"/>
                  </a:lnTo>
                  <a:lnTo>
                    <a:pt x="41632" y="148310"/>
                  </a:lnTo>
                  <a:lnTo>
                    <a:pt x="41363" y="148433"/>
                  </a:lnTo>
                  <a:lnTo>
                    <a:pt x="40386" y="148602"/>
                  </a:lnTo>
                  <a:lnTo>
                    <a:pt x="34060" y="147094"/>
                  </a:lnTo>
                  <a:lnTo>
                    <a:pt x="33475" y="146841"/>
                  </a:lnTo>
                  <a:lnTo>
                    <a:pt x="33198" y="146779"/>
                  </a:lnTo>
                  <a:lnTo>
                    <a:pt x="32328" y="146664"/>
                  </a:lnTo>
                  <a:lnTo>
                    <a:pt x="27565" y="146848"/>
                  </a:lnTo>
                  <a:lnTo>
                    <a:pt x="23125" y="143802"/>
                  </a:lnTo>
                  <a:lnTo>
                    <a:pt x="21763" y="143710"/>
                  </a:lnTo>
                  <a:lnTo>
                    <a:pt x="20708" y="144940"/>
                  </a:lnTo>
                  <a:lnTo>
                    <a:pt x="19931" y="146310"/>
                  </a:lnTo>
                  <a:lnTo>
                    <a:pt x="16868" y="147671"/>
                  </a:lnTo>
                  <a:lnTo>
                    <a:pt x="16083" y="148218"/>
                  </a:lnTo>
                  <a:lnTo>
                    <a:pt x="15637" y="147795"/>
                  </a:lnTo>
                  <a:lnTo>
                    <a:pt x="15429" y="146618"/>
                  </a:lnTo>
                  <a:lnTo>
                    <a:pt x="15660" y="145571"/>
                  </a:lnTo>
                  <a:lnTo>
                    <a:pt x="15206" y="144587"/>
                  </a:lnTo>
                  <a:lnTo>
                    <a:pt x="14044" y="143464"/>
                  </a:lnTo>
                  <a:lnTo>
                    <a:pt x="13759" y="142994"/>
                  </a:lnTo>
                  <a:lnTo>
                    <a:pt x="12297" y="143079"/>
                  </a:lnTo>
                  <a:lnTo>
                    <a:pt x="11897" y="143187"/>
                  </a:lnTo>
                  <a:lnTo>
                    <a:pt x="11751" y="143164"/>
                  </a:lnTo>
                  <a:lnTo>
                    <a:pt x="9719" y="142210"/>
                  </a:lnTo>
                  <a:lnTo>
                    <a:pt x="8380" y="139909"/>
                  </a:lnTo>
                  <a:lnTo>
                    <a:pt x="6295" y="138686"/>
                  </a:lnTo>
                  <a:lnTo>
                    <a:pt x="4702" y="138271"/>
                  </a:lnTo>
                  <a:lnTo>
                    <a:pt x="3978" y="137278"/>
                  </a:lnTo>
                  <a:lnTo>
                    <a:pt x="3509" y="135963"/>
                  </a:lnTo>
                  <a:lnTo>
                    <a:pt x="3016" y="134971"/>
                  </a:lnTo>
                  <a:lnTo>
                    <a:pt x="2963" y="134871"/>
                  </a:lnTo>
                  <a:lnTo>
                    <a:pt x="2624" y="133363"/>
                  </a:lnTo>
                  <a:lnTo>
                    <a:pt x="2139" y="133209"/>
                  </a:lnTo>
                  <a:lnTo>
                    <a:pt x="2054" y="133170"/>
                  </a:lnTo>
                  <a:lnTo>
                    <a:pt x="0" y="133432"/>
                  </a:lnTo>
                  <a:lnTo>
                    <a:pt x="239" y="128132"/>
                  </a:lnTo>
                  <a:lnTo>
                    <a:pt x="3525" y="124308"/>
                  </a:lnTo>
                  <a:lnTo>
                    <a:pt x="4332" y="122378"/>
                  </a:lnTo>
                  <a:lnTo>
                    <a:pt x="5564" y="118185"/>
                  </a:lnTo>
                  <a:lnTo>
                    <a:pt x="6487" y="116216"/>
                  </a:lnTo>
                  <a:lnTo>
                    <a:pt x="7595" y="114585"/>
                  </a:lnTo>
                  <a:lnTo>
                    <a:pt x="8480" y="113008"/>
                  </a:lnTo>
                  <a:lnTo>
                    <a:pt x="8796" y="111654"/>
                  </a:lnTo>
                  <a:lnTo>
                    <a:pt x="9688" y="111500"/>
                  </a:lnTo>
                  <a:lnTo>
                    <a:pt x="12305" y="112723"/>
                  </a:lnTo>
                  <a:lnTo>
                    <a:pt x="14652" y="113354"/>
                  </a:lnTo>
                  <a:lnTo>
                    <a:pt x="15298" y="112754"/>
                  </a:lnTo>
                  <a:lnTo>
                    <a:pt x="15568" y="111969"/>
                  </a:lnTo>
                  <a:lnTo>
                    <a:pt x="15460" y="111361"/>
                  </a:lnTo>
                  <a:lnTo>
                    <a:pt x="13582" y="109554"/>
                  </a:lnTo>
                  <a:lnTo>
                    <a:pt x="12405" y="108400"/>
                  </a:lnTo>
                  <a:lnTo>
                    <a:pt x="12328" y="107692"/>
                  </a:lnTo>
                  <a:lnTo>
                    <a:pt x="12751" y="106100"/>
                  </a:lnTo>
                  <a:lnTo>
                    <a:pt x="12982" y="104315"/>
                  </a:lnTo>
                  <a:lnTo>
                    <a:pt x="12713" y="102376"/>
                  </a:lnTo>
                  <a:lnTo>
                    <a:pt x="11428" y="98076"/>
                  </a:lnTo>
                  <a:lnTo>
                    <a:pt x="11189" y="96245"/>
                  </a:lnTo>
                  <a:lnTo>
                    <a:pt x="12413" y="94014"/>
                  </a:lnTo>
                  <a:lnTo>
                    <a:pt x="16399" y="88691"/>
                  </a:lnTo>
                  <a:lnTo>
                    <a:pt x="17730" y="86683"/>
                  </a:lnTo>
                  <a:lnTo>
                    <a:pt x="19546" y="84259"/>
                  </a:lnTo>
                  <a:lnTo>
                    <a:pt x="24479" y="78444"/>
                  </a:lnTo>
                  <a:lnTo>
                    <a:pt x="27588" y="75051"/>
                  </a:lnTo>
                  <a:lnTo>
                    <a:pt x="29697" y="73167"/>
                  </a:lnTo>
                  <a:lnTo>
                    <a:pt x="32783" y="69897"/>
                  </a:lnTo>
                  <a:lnTo>
                    <a:pt x="34137" y="68197"/>
                  </a:lnTo>
                  <a:lnTo>
                    <a:pt x="39770" y="67089"/>
                  </a:lnTo>
                  <a:lnTo>
                    <a:pt x="40470" y="65497"/>
                  </a:lnTo>
                  <a:lnTo>
                    <a:pt x="41502" y="63758"/>
                  </a:lnTo>
                  <a:lnTo>
                    <a:pt x="42302" y="63012"/>
                  </a:lnTo>
                  <a:lnTo>
                    <a:pt x="42409" y="60081"/>
                  </a:lnTo>
                  <a:lnTo>
                    <a:pt x="41363" y="56489"/>
                  </a:lnTo>
                  <a:lnTo>
                    <a:pt x="40524" y="55219"/>
                  </a:lnTo>
                  <a:lnTo>
                    <a:pt x="39901" y="54350"/>
                  </a:lnTo>
                  <a:lnTo>
                    <a:pt x="40309" y="53542"/>
                  </a:lnTo>
                  <a:lnTo>
                    <a:pt x="40932" y="53311"/>
                  </a:lnTo>
                  <a:lnTo>
                    <a:pt x="41702" y="53196"/>
                  </a:lnTo>
                  <a:lnTo>
                    <a:pt x="42656" y="52327"/>
                  </a:lnTo>
                  <a:lnTo>
                    <a:pt x="42440" y="51380"/>
                  </a:lnTo>
                  <a:lnTo>
                    <a:pt x="40062" y="49073"/>
                  </a:lnTo>
                  <a:lnTo>
                    <a:pt x="39031" y="47296"/>
                  </a:lnTo>
                  <a:lnTo>
                    <a:pt x="37423" y="42711"/>
                  </a:lnTo>
                  <a:lnTo>
                    <a:pt x="34160" y="37941"/>
                  </a:lnTo>
                  <a:lnTo>
                    <a:pt x="33129" y="36395"/>
                  </a:lnTo>
                  <a:lnTo>
                    <a:pt x="32982" y="34933"/>
                  </a:lnTo>
                  <a:lnTo>
                    <a:pt x="33460" y="33472"/>
                  </a:lnTo>
                  <a:lnTo>
                    <a:pt x="33006" y="31602"/>
                  </a:lnTo>
                  <a:lnTo>
                    <a:pt x="31851" y="29217"/>
                  </a:lnTo>
                  <a:lnTo>
                    <a:pt x="32036" y="28956"/>
                  </a:lnTo>
                  <a:lnTo>
                    <a:pt x="31921" y="26010"/>
                  </a:lnTo>
                  <a:lnTo>
                    <a:pt x="32744" y="25371"/>
                  </a:lnTo>
                  <a:lnTo>
                    <a:pt x="34044" y="24940"/>
                  </a:lnTo>
                  <a:lnTo>
                    <a:pt x="35876" y="25086"/>
                  </a:lnTo>
                  <a:lnTo>
                    <a:pt x="37446" y="25540"/>
                  </a:lnTo>
                  <a:lnTo>
                    <a:pt x="39324" y="26887"/>
                  </a:lnTo>
                  <a:lnTo>
                    <a:pt x="39908" y="26671"/>
                  </a:lnTo>
                  <a:lnTo>
                    <a:pt x="43117" y="24133"/>
                  </a:lnTo>
                  <a:lnTo>
                    <a:pt x="46426" y="20301"/>
                  </a:lnTo>
                  <a:lnTo>
                    <a:pt x="47373" y="18078"/>
                  </a:lnTo>
                  <a:lnTo>
                    <a:pt x="48197" y="17063"/>
                  </a:lnTo>
                  <a:lnTo>
                    <a:pt x="51074" y="16524"/>
                  </a:lnTo>
                  <a:lnTo>
                    <a:pt x="53583" y="16301"/>
                  </a:lnTo>
                  <a:lnTo>
                    <a:pt x="55176" y="16340"/>
                  </a:lnTo>
                  <a:lnTo>
                    <a:pt x="59093" y="15963"/>
                  </a:lnTo>
                  <a:lnTo>
                    <a:pt x="61410" y="15540"/>
                  </a:lnTo>
                  <a:lnTo>
                    <a:pt x="63418" y="14863"/>
                  </a:lnTo>
                  <a:lnTo>
                    <a:pt x="67750" y="14609"/>
                  </a:lnTo>
                  <a:lnTo>
                    <a:pt x="74507" y="15063"/>
                  </a:lnTo>
                  <a:lnTo>
                    <a:pt x="78947" y="15093"/>
                  </a:lnTo>
                  <a:lnTo>
                    <a:pt x="81964" y="15455"/>
                  </a:lnTo>
                  <a:lnTo>
                    <a:pt x="89344" y="17494"/>
                  </a:lnTo>
                  <a:lnTo>
                    <a:pt x="92091" y="17863"/>
                  </a:lnTo>
                  <a:lnTo>
                    <a:pt x="93369" y="18948"/>
                  </a:lnTo>
                  <a:lnTo>
                    <a:pt x="95823" y="19348"/>
                  </a:lnTo>
                  <a:lnTo>
                    <a:pt x="100287" y="20432"/>
                  </a:lnTo>
                  <a:lnTo>
                    <a:pt x="104158" y="21017"/>
                  </a:lnTo>
                  <a:lnTo>
                    <a:pt x="106774" y="20778"/>
                  </a:lnTo>
                  <a:lnTo>
                    <a:pt x="108236" y="21086"/>
                  </a:lnTo>
                  <a:lnTo>
                    <a:pt x="111007" y="25894"/>
                  </a:lnTo>
                  <a:lnTo>
                    <a:pt x="111576" y="26456"/>
                  </a:lnTo>
                  <a:lnTo>
                    <a:pt x="112684" y="26571"/>
                  </a:lnTo>
                  <a:lnTo>
                    <a:pt x="114946" y="26156"/>
                  </a:lnTo>
                  <a:lnTo>
                    <a:pt x="118163" y="26317"/>
                  </a:lnTo>
                  <a:lnTo>
                    <a:pt x="120072" y="27325"/>
                  </a:lnTo>
                  <a:lnTo>
                    <a:pt x="119795" y="30179"/>
                  </a:lnTo>
                  <a:lnTo>
                    <a:pt x="120295" y="30595"/>
                  </a:lnTo>
                  <a:lnTo>
                    <a:pt x="121188" y="30433"/>
                  </a:lnTo>
                  <a:lnTo>
                    <a:pt x="122211" y="28825"/>
                  </a:lnTo>
                  <a:lnTo>
                    <a:pt x="123073" y="27156"/>
                  </a:lnTo>
                  <a:lnTo>
                    <a:pt x="123712" y="26633"/>
                  </a:lnTo>
                  <a:lnTo>
                    <a:pt x="126998" y="27763"/>
                  </a:lnTo>
                  <a:lnTo>
                    <a:pt x="128499" y="27579"/>
                  </a:lnTo>
                  <a:lnTo>
                    <a:pt x="129884" y="26310"/>
                  </a:lnTo>
                  <a:lnTo>
                    <a:pt x="130730" y="26094"/>
                  </a:lnTo>
                  <a:lnTo>
                    <a:pt x="133062" y="26994"/>
                  </a:lnTo>
                  <a:lnTo>
                    <a:pt x="135932" y="27625"/>
                  </a:lnTo>
                  <a:lnTo>
                    <a:pt x="138256" y="27663"/>
                  </a:lnTo>
                  <a:lnTo>
                    <a:pt x="139703" y="28348"/>
                  </a:lnTo>
                  <a:lnTo>
                    <a:pt x="140757" y="31325"/>
                  </a:lnTo>
                  <a:lnTo>
                    <a:pt x="141673" y="31941"/>
                  </a:lnTo>
                  <a:lnTo>
                    <a:pt x="142558" y="32125"/>
                  </a:lnTo>
                  <a:lnTo>
                    <a:pt x="143897" y="29464"/>
                  </a:lnTo>
                  <a:lnTo>
                    <a:pt x="145113" y="28433"/>
                  </a:lnTo>
                  <a:lnTo>
                    <a:pt x="146798" y="27671"/>
                  </a:lnTo>
                  <a:lnTo>
                    <a:pt x="147883" y="27340"/>
                  </a:lnTo>
                  <a:lnTo>
                    <a:pt x="148653" y="26394"/>
                  </a:lnTo>
                  <a:lnTo>
                    <a:pt x="149684" y="25479"/>
                  </a:lnTo>
                  <a:lnTo>
                    <a:pt x="150576" y="25402"/>
                  </a:lnTo>
                  <a:lnTo>
                    <a:pt x="151300" y="25756"/>
                  </a:lnTo>
                  <a:lnTo>
                    <a:pt x="152131" y="27025"/>
                  </a:lnTo>
                  <a:lnTo>
                    <a:pt x="153347" y="29917"/>
                  </a:lnTo>
                  <a:lnTo>
                    <a:pt x="154824" y="32818"/>
                  </a:lnTo>
                  <a:lnTo>
                    <a:pt x="155856" y="33872"/>
                  </a:lnTo>
                  <a:lnTo>
                    <a:pt x="158518" y="32979"/>
                  </a:lnTo>
                  <a:lnTo>
                    <a:pt x="160319" y="32071"/>
                  </a:lnTo>
                  <a:lnTo>
                    <a:pt x="163620" y="31902"/>
                  </a:lnTo>
                  <a:lnTo>
                    <a:pt x="167999" y="31264"/>
                  </a:lnTo>
                  <a:lnTo>
                    <a:pt x="171347" y="30433"/>
                  </a:lnTo>
                  <a:lnTo>
                    <a:pt x="173440" y="30579"/>
                  </a:lnTo>
                  <a:lnTo>
                    <a:pt x="174710" y="31502"/>
                  </a:lnTo>
                  <a:lnTo>
                    <a:pt x="176641" y="33279"/>
                  </a:lnTo>
                  <a:lnTo>
                    <a:pt x="177164" y="35833"/>
                  </a:lnTo>
                  <a:lnTo>
                    <a:pt x="179673" y="37595"/>
                  </a:lnTo>
                  <a:lnTo>
                    <a:pt x="181728" y="37918"/>
                  </a:lnTo>
                  <a:lnTo>
                    <a:pt x="182428" y="36087"/>
                  </a:lnTo>
                  <a:lnTo>
                    <a:pt x="183629" y="34810"/>
                  </a:lnTo>
                  <a:lnTo>
                    <a:pt x="183175" y="33049"/>
                  </a:lnTo>
                  <a:lnTo>
                    <a:pt x="182974" y="30802"/>
                  </a:lnTo>
                  <a:lnTo>
                    <a:pt x="182074" y="28717"/>
                  </a:lnTo>
                  <a:lnTo>
                    <a:pt x="181474" y="26471"/>
                  </a:lnTo>
                  <a:lnTo>
                    <a:pt x="182574" y="23255"/>
                  </a:lnTo>
                  <a:lnTo>
                    <a:pt x="183775" y="20440"/>
                  </a:lnTo>
                  <a:lnTo>
                    <a:pt x="184375" y="18909"/>
                  </a:lnTo>
                  <a:lnTo>
                    <a:pt x="186276" y="16078"/>
                  </a:lnTo>
                  <a:lnTo>
                    <a:pt x="188223" y="14055"/>
                  </a:lnTo>
                  <a:lnTo>
                    <a:pt x="191139" y="10801"/>
                  </a:lnTo>
                  <a:lnTo>
                    <a:pt x="193271" y="9724"/>
                  </a:lnTo>
                  <a:lnTo>
                    <a:pt x="195195" y="10216"/>
                  </a:lnTo>
                  <a:lnTo>
                    <a:pt x="196264" y="10662"/>
                  </a:lnTo>
                  <a:lnTo>
                    <a:pt x="199027" y="8731"/>
                  </a:lnTo>
                  <a:lnTo>
                    <a:pt x="203944" y="8631"/>
                  </a:lnTo>
                  <a:lnTo>
                    <a:pt x="208039" y="8878"/>
                  </a:lnTo>
                  <a:lnTo>
                    <a:pt x="208454" y="8939"/>
                  </a:lnTo>
                  <a:lnTo>
                    <a:pt x="210470" y="9939"/>
                  </a:lnTo>
                  <a:lnTo>
                    <a:pt x="212587" y="10785"/>
                  </a:lnTo>
                  <a:lnTo>
                    <a:pt x="214049" y="10839"/>
                  </a:lnTo>
                  <a:lnTo>
                    <a:pt x="215788" y="10647"/>
                  </a:lnTo>
                  <a:lnTo>
                    <a:pt x="217835" y="9516"/>
                  </a:lnTo>
                  <a:lnTo>
                    <a:pt x="219259" y="8424"/>
                  </a:lnTo>
                  <a:lnTo>
                    <a:pt x="220990" y="2870"/>
                  </a:lnTo>
                  <a:lnTo>
                    <a:pt x="221606" y="2069"/>
                  </a:lnTo>
                  <a:lnTo>
                    <a:pt x="222560" y="1631"/>
                  </a:lnTo>
                  <a:lnTo>
                    <a:pt x="224122" y="1585"/>
                  </a:lnTo>
                  <a:lnTo>
                    <a:pt x="227093" y="2623"/>
                  </a:lnTo>
                  <a:lnTo>
                    <a:pt x="230571" y="3554"/>
                  </a:lnTo>
                  <a:lnTo>
                    <a:pt x="232587" y="3423"/>
                  </a:lnTo>
                  <a:lnTo>
                    <a:pt x="237959" y="462"/>
                  </a:lnTo>
                  <a:lnTo>
                    <a:pt x="240952" y="0"/>
                  </a:lnTo>
                  <a:lnTo>
                    <a:pt x="244507" y="693"/>
                  </a:lnTo>
                  <a:lnTo>
                    <a:pt x="248001" y="731"/>
                  </a:lnTo>
                  <a:lnTo>
                    <a:pt x="250633" y="300"/>
                  </a:lnTo>
                  <a:lnTo>
                    <a:pt x="252441" y="1323"/>
                  </a:lnTo>
                  <a:lnTo>
                    <a:pt x="254673" y="3585"/>
                  </a:lnTo>
                  <a:lnTo>
                    <a:pt x="256689" y="6939"/>
                  </a:lnTo>
                  <a:lnTo>
                    <a:pt x="258798" y="13116"/>
                  </a:lnTo>
                  <a:lnTo>
                    <a:pt x="264946" y="20063"/>
                  </a:lnTo>
                  <a:lnTo>
                    <a:pt x="265046" y="21417"/>
                  </a:lnTo>
                  <a:lnTo>
                    <a:pt x="264546" y="22286"/>
                  </a:lnTo>
                  <a:lnTo>
                    <a:pt x="261522" y="23125"/>
                  </a:lnTo>
                  <a:lnTo>
                    <a:pt x="258967" y="23579"/>
                  </a:lnTo>
                  <a:lnTo>
                    <a:pt x="258844" y="24763"/>
                  </a:lnTo>
                  <a:lnTo>
                    <a:pt x="259521" y="26048"/>
                  </a:lnTo>
                  <a:lnTo>
                    <a:pt x="260691" y="27925"/>
                  </a:lnTo>
                  <a:lnTo>
                    <a:pt x="260868" y="30340"/>
                  </a:lnTo>
                  <a:lnTo>
                    <a:pt x="260806" y="32556"/>
                  </a:lnTo>
                  <a:lnTo>
                    <a:pt x="261307" y="34510"/>
                  </a:lnTo>
                  <a:lnTo>
                    <a:pt x="262284" y="35310"/>
                  </a:lnTo>
                  <a:lnTo>
                    <a:pt x="262407" y="36287"/>
                  </a:lnTo>
                  <a:lnTo>
                    <a:pt x="261283" y="37487"/>
                  </a:lnTo>
                  <a:lnTo>
                    <a:pt x="260968" y="38226"/>
                  </a:lnTo>
                  <a:lnTo>
                    <a:pt x="261407" y="38626"/>
                  </a:lnTo>
                  <a:lnTo>
                    <a:pt x="266955" y="38857"/>
                  </a:lnTo>
                  <a:lnTo>
                    <a:pt x="269671" y="40018"/>
                  </a:lnTo>
                  <a:lnTo>
                    <a:pt x="271734" y="41080"/>
                  </a:lnTo>
                  <a:lnTo>
                    <a:pt x="272773" y="41180"/>
                  </a:lnTo>
                  <a:lnTo>
                    <a:pt x="275112" y="40503"/>
                  </a:lnTo>
                  <a:lnTo>
                    <a:pt x="277744" y="40072"/>
                  </a:lnTo>
                  <a:lnTo>
                    <a:pt x="279337" y="40011"/>
                  </a:lnTo>
                  <a:lnTo>
                    <a:pt x="279952" y="40795"/>
                  </a:lnTo>
                  <a:lnTo>
                    <a:pt x="280445" y="42849"/>
                  </a:lnTo>
                  <a:lnTo>
                    <a:pt x="281369" y="44903"/>
                  </a:lnTo>
                  <a:lnTo>
                    <a:pt x="282230" y="45488"/>
                  </a:lnTo>
                  <a:lnTo>
                    <a:pt x="283770" y="45388"/>
                  </a:lnTo>
                  <a:lnTo>
                    <a:pt x="284693" y="45488"/>
                  </a:lnTo>
                  <a:lnTo>
                    <a:pt x="285185" y="46265"/>
                  </a:lnTo>
                  <a:lnTo>
                    <a:pt x="284631" y="47434"/>
                  </a:lnTo>
                  <a:lnTo>
                    <a:pt x="284755" y="48703"/>
                  </a:lnTo>
                  <a:lnTo>
                    <a:pt x="285432" y="50257"/>
                  </a:lnTo>
                  <a:lnTo>
                    <a:pt x="286232" y="53850"/>
                  </a:lnTo>
                  <a:lnTo>
                    <a:pt x="286971" y="54919"/>
                  </a:lnTo>
                  <a:lnTo>
                    <a:pt x="287463" y="56273"/>
                  </a:lnTo>
                  <a:lnTo>
                    <a:pt x="287463" y="57827"/>
                  </a:lnTo>
                  <a:lnTo>
                    <a:pt x="286847" y="59181"/>
                  </a:lnTo>
                  <a:lnTo>
                    <a:pt x="286417" y="60243"/>
                  </a:lnTo>
                  <a:lnTo>
                    <a:pt x="286847" y="62658"/>
                  </a:lnTo>
                  <a:lnTo>
                    <a:pt x="288510" y="65358"/>
                  </a:lnTo>
                  <a:lnTo>
                    <a:pt x="289741" y="66028"/>
                  </a:lnTo>
                  <a:lnTo>
                    <a:pt x="290726" y="68436"/>
                  </a:lnTo>
                  <a:lnTo>
                    <a:pt x="292511" y="69205"/>
                  </a:lnTo>
                  <a:lnTo>
                    <a:pt x="295159" y="67181"/>
                  </a:lnTo>
                  <a:lnTo>
                    <a:pt x="297190" y="66120"/>
                  </a:lnTo>
                  <a:lnTo>
                    <a:pt x="299730" y="66712"/>
                  </a:lnTo>
                  <a:lnTo>
                    <a:pt x="302077" y="67089"/>
                  </a:lnTo>
                  <a:lnTo>
                    <a:pt x="303654" y="68466"/>
                  </a:lnTo>
                  <a:lnTo>
                    <a:pt x="304817" y="70359"/>
                  </a:lnTo>
                  <a:lnTo>
                    <a:pt x="306171" y="71413"/>
                  </a:lnTo>
                  <a:lnTo>
                    <a:pt x="307525" y="70859"/>
                  </a:lnTo>
                  <a:lnTo>
                    <a:pt x="310349" y="71413"/>
                  </a:lnTo>
                  <a:lnTo>
                    <a:pt x="311643" y="72944"/>
                  </a:lnTo>
                  <a:lnTo>
                    <a:pt x="312935" y="73805"/>
                  </a:lnTo>
                  <a:lnTo>
                    <a:pt x="314597" y="72559"/>
                  </a:lnTo>
                  <a:lnTo>
                    <a:pt x="315952" y="71020"/>
                  </a:lnTo>
                  <a:lnTo>
                    <a:pt x="320908" y="69412"/>
                  </a:lnTo>
                  <a:lnTo>
                    <a:pt x="323986" y="69012"/>
                  </a:lnTo>
                  <a:lnTo>
                    <a:pt x="324847" y="68697"/>
                  </a:lnTo>
                  <a:lnTo>
                    <a:pt x="326656" y="67543"/>
                  </a:lnTo>
                  <a:lnTo>
                    <a:pt x="328565" y="66774"/>
                  </a:lnTo>
                  <a:lnTo>
                    <a:pt x="330281" y="66981"/>
                  </a:lnTo>
                  <a:lnTo>
                    <a:pt x="331974" y="69374"/>
                  </a:lnTo>
                  <a:lnTo>
                    <a:pt x="333728" y="71020"/>
                  </a:lnTo>
                  <a:lnTo>
                    <a:pt x="334221" y="73613"/>
                  </a:lnTo>
                  <a:lnTo>
                    <a:pt x="336360" y="77167"/>
                  </a:lnTo>
                  <a:lnTo>
                    <a:pt x="341678" y="82021"/>
                  </a:lnTo>
                  <a:lnTo>
                    <a:pt x="343763" y="83498"/>
                  </a:lnTo>
                  <a:lnTo>
                    <a:pt x="345179" y="83236"/>
                  </a:lnTo>
                  <a:lnTo>
                    <a:pt x="345918" y="82852"/>
                  </a:lnTo>
                  <a:lnTo>
                    <a:pt x="346264" y="82344"/>
                  </a:lnTo>
                  <a:lnTo>
                    <a:pt x="346587" y="79967"/>
                  </a:lnTo>
                  <a:lnTo>
                    <a:pt x="347257" y="79090"/>
                  </a:lnTo>
                  <a:lnTo>
                    <a:pt x="348334" y="79067"/>
                  </a:lnTo>
                  <a:lnTo>
                    <a:pt x="352497" y="82021"/>
                  </a:lnTo>
                  <a:lnTo>
                    <a:pt x="354675" y="82344"/>
                  </a:lnTo>
                  <a:lnTo>
                    <a:pt x="356745" y="82398"/>
                  </a:lnTo>
                  <a:lnTo>
                    <a:pt x="359531" y="84690"/>
                  </a:lnTo>
                  <a:lnTo>
                    <a:pt x="362586" y="86683"/>
                  </a:lnTo>
                  <a:lnTo>
                    <a:pt x="364948" y="86891"/>
                  </a:lnTo>
                  <a:lnTo>
                    <a:pt x="366834" y="86106"/>
                  </a:lnTo>
                  <a:lnTo>
                    <a:pt x="368127" y="85629"/>
                  </a:lnTo>
                  <a:lnTo>
                    <a:pt x="368927" y="86390"/>
                  </a:lnTo>
                  <a:lnTo>
                    <a:pt x="369666" y="88106"/>
                  </a:lnTo>
                  <a:lnTo>
                    <a:pt x="370897" y="89437"/>
                  </a:lnTo>
                  <a:lnTo>
                    <a:pt x="372313" y="89814"/>
                  </a:lnTo>
                  <a:lnTo>
                    <a:pt x="374353" y="89898"/>
                  </a:lnTo>
                  <a:lnTo>
                    <a:pt x="377892" y="92468"/>
                  </a:lnTo>
                  <a:lnTo>
                    <a:pt x="381217" y="95083"/>
                  </a:lnTo>
                  <a:lnTo>
                    <a:pt x="383295" y="95230"/>
                  </a:lnTo>
                  <a:lnTo>
                    <a:pt x="385057" y="94460"/>
                  </a:lnTo>
                  <a:lnTo>
                    <a:pt x="386611" y="94260"/>
                  </a:lnTo>
                  <a:lnTo>
                    <a:pt x="387697" y="94922"/>
                  </a:lnTo>
                  <a:lnTo>
                    <a:pt x="388004" y="96053"/>
                  </a:lnTo>
                  <a:lnTo>
                    <a:pt x="387204" y="97568"/>
                  </a:lnTo>
                  <a:lnTo>
                    <a:pt x="387204" y="99738"/>
                  </a:lnTo>
                  <a:lnTo>
                    <a:pt x="388682" y="101815"/>
                  </a:lnTo>
                  <a:lnTo>
                    <a:pt x="388728" y="103853"/>
                  </a:lnTo>
                  <a:lnTo>
                    <a:pt x="388304" y="105692"/>
                  </a:lnTo>
                  <a:lnTo>
                    <a:pt x="387466" y="107384"/>
                  </a:lnTo>
                  <a:lnTo>
                    <a:pt x="385442" y="109707"/>
                  </a:lnTo>
                  <a:lnTo>
                    <a:pt x="383572" y="111869"/>
                  </a:lnTo>
                  <a:lnTo>
                    <a:pt x="380763" y="112769"/>
                  </a:lnTo>
                  <a:lnTo>
                    <a:pt x="379185" y="113715"/>
                  </a:lnTo>
                  <a:lnTo>
                    <a:pt x="379601" y="115300"/>
                  </a:lnTo>
                  <a:lnTo>
                    <a:pt x="380632" y="116777"/>
                  </a:lnTo>
                  <a:lnTo>
                    <a:pt x="383018" y="117970"/>
                  </a:lnTo>
                  <a:lnTo>
                    <a:pt x="385726" y="118839"/>
                  </a:lnTo>
                  <a:lnTo>
                    <a:pt x="386042" y="119801"/>
                  </a:lnTo>
                  <a:lnTo>
                    <a:pt x="385626" y="120285"/>
                  </a:lnTo>
                  <a:lnTo>
                    <a:pt x="383887" y="120731"/>
                  </a:lnTo>
                  <a:lnTo>
                    <a:pt x="381486" y="120277"/>
                  </a:lnTo>
                  <a:lnTo>
                    <a:pt x="380686" y="121116"/>
                  </a:lnTo>
                  <a:lnTo>
                    <a:pt x="379577" y="122508"/>
                  </a:lnTo>
                  <a:lnTo>
                    <a:pt x="378839" y="125016"/>
                  </a:lnTo>
                  <a:lnTo>
                    <a:pt x="378285" y="127339"/>
                  </a:lnTo>
                  <a:lnTo>
                    <a:pt x="380894" y="127970"/>
                  </a:lnTo>
                  <a:lnTo>
                    <a:pt x="382410" y="128916"/>
                  </a:lnTo>
                  <a:lnTo>
                    <a:pt x="382887" y="130816"/>
                  </a:lnTo>
                  <a:lnTo>
                    <a:pt x="383425" y="132932"/>
                  </a:lnTo>
                  <a:lnTo>
                    <a:pt x="383587" y="134832"/>
                  </a:lnTo>
                  <a:lnTo>
                    <a:pt x="382725" y="135755"/>
                  </a:lnTo>
                  <a:lnTo>
                    <a:pt x="382671" y="136702"/>
                  </a:lnTo>
                  <a:lnTo>
                    <a:pt x="383079" y="137171"/>
                  </a:lnTo>
                  <a:lnTo>
                    <a:pt x="384203" y="137378"/>
                  </a:lnTo>
                  <a:lnTo>
                    <a:pt x="385057" y="137802"/>
                  </a:lnTo>
                  <a:lnTo>
                    <a:pt x="385126" y="138802"/>
                  </a:lnTo>
                  <a:lnTo>
                    <a:pt x="383487" y="141048"/>
                  </a:lnTo>
                  <a:lnTo>
                    <a:pt x="381956" y="145340"/>
                  </a:lnTo>
                  <a:lnTo>
                    <a:pt x="381132" y="147618"/>
                  </a:lnTo>
                  <a:lnTo>
                    <a:pt x="381194" y="150087"/>
                  </a:lnTo>
                  <a:lnTo>
                    <a:pt x="380270" y="151456"/>
                  </a:lnTo>
                  <a:lnTo>
                    <a:pt x="378570" y="151633"/>
                  </a:lnTo>
                  <a:lnTo>
                    <a:pt x="372798" y="151872"/>
                  </a:lnTo>
                  <a:lnTo>
                    <a:pt x="367773" y="151749"/>
                  </a:lnTo>
                  <a:lnTo>
                    <a:pt x="365603" y="151395"/>
                  </a:lnTo>
                  <a:lnTo>
                    <a:pt x="362201" y="151179"/>
                  </a:lnTo>
                  <a:lnTo>
                    <a:pt x="360516" y="151764"/>
                  </a:lnTo>
                  <a:lnTo>
                    <a:pt x="358284" y="155703"/>
                  </a:lnTo>
                  <a:lnTo>
                    <a:pt x="356591" y="157241"/>
                  </a:lnTo>
                  <a:lnTo>
                    <a:pt x="353798" y="158634"/>
                  </a:lnTo>
                  <a:lnTo>
                    <a:pt x="350728" y="159034"/>
                  </a:lnTo>
                  <a:lnTo>
                    <a:pt x="348965" y="160649"/>
                  </a:lnTo>
                  <a:lnTo>
                    <a:pt x="348342" y="163188"/>
                  </a:lnTo>
                  <a:lnTo>
                    <a:pt x="348296" y="165434"/>
                  </a:lnTo>
                  <a:lnTo>
                    <a:pt x="348011" y="166557"/>
                  </a:lnTo>
                  <a:lnTo>
                    <a:pt x="347349" y="167542"/>
                  </a:lnTo>
                  <a:lnTo>
                    <a:pt x="347110" y="168242"/>
                  </a:lnTo>
                  <a:lnTo>
                    <a:pt x="347257" y="169011"/>
                  </a:lnTo>
                  <a:lnTo>
                    <a:pt x="347972" y="169288"/>
                  </a:lnTo>
                  <a:lnTo>
                    <a:pt x="348827" y="169642"/>
                  </a:lnTo>
                  <a:lnTo>
                    <a:pt x="348827" y="170196"/>
                  </a:lnTo>
                  <a:lnTo>
                    <a:pt x="348496" y="170896"/>
                  </a:lnTo>
                  <a:lnTo>
                    <a:pt x="347542" y="171665"/>
                  </a:lnTo>
                  <a:lnTo>
                    <a:pt x="347110" y="172850"/>
                  </a:lnTo>
                  <a:lnTo>
                    <a:pt x="347210" y="174112"/>
                  </a:lnTo>
                  <a:lnTo>
                    <a:pt x="347388" y="175504"/>
                  </a:lnTo>
                  <a:close/>
                  <a:moveTo>
                    <a:pt x="213441" y="203329"/>
                  </a:moveTo>
                  <a:lnTo>
                    <a:pt x="216419" y="204860"/>
                  </a:lnTo>
                  <a:lnTo>
                    <a:pt x="213379" y="204452"/>
                  </a:lnTo>
                  <a:lnTo>
                    <a:pt x="206707" y="203014"/>
                  </a:lnTo>
                  <a:lnTo>
                    <a:pt x="203760" y="201652"/>
                  </a:lnTo>
                  <a:lnTo>
                    <a:pt x="202998" y="200129"/>
                  </a:lnTo>
                  <a:lnTo>
                    <a:pt x="202567" y="198052"/>
                  </a:lnTo>
                  <a:lnTo>
                    <a:pt x="204214" y="200229"/>
                  </a:lnTo>
                  <a:lnTo>
                    <a:pt x="205368" y="201183"/>
                  </a:lnTo>
                  <a:lnTo>
                    <a:pt x="213441" y="2033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8" name="Serbest Form 237">
              <a:extLst>
                <a:ext uri="{FF2B5EF4-FFF2-40B4-BE49-F238E27FC236}">
                  <a16:creationId xmlns:a16="http://schemas.microsoft.com/office/drawing/2014/main" id="{E1FD2487-54E3-EE19-56F9-F5865D512CDC}"/>
                </a:ext>
              </a:extLst>
            </p:cNvPr>
            <p:cNvSpPr/>
            <p:nvPr/>
          </p:nvSpPr>
          <p:spPr>
            <a:xfrm>
              <a:off x="8636387" y="6404287"/>
              <a:ext cx="116970" cy="122115"/>
            </a:xfrm>
            <a:custGeom>
              <a:avLst/>
              <a:gdLst>
                <a:gd name="csX0" fmla="*/ 93761 w 116970"/>
                <a:gd name="csY0" fmla="*/ 112077 h 122115"/>
                <a:gd name="csX1" fmla="*/ 91398 w 116970"/>
                <a:gd name="csY1" fmla="*/ 112077 h 122115"/>
                <a:gd name="csX2" fmla="*/ 87559 w 116970"/>
                <a:gd name="csY2" fmla="*/ 112077 h 122115"/>
                <a:gd name="csX3" fmla="*/ 83719 w 116970"/>
                <a:gd name="csY3" fmla="*/ 112077 h 122115"/>
                <a:gd name="csX4" fmla="*/ 79878 w 116970"/>
                <a:gd name="csY4" fmla="*/ 112077 h 122115"/>
                <a:gd name="csX5" fmla="*/ 76039 w 116970"/>
                <a:gd name="csY5" fmla="*/ 112077 h 122115"/>
                <a:gd name="csX6" fmla="*/ 72206 w 116970"/>
                <a:gd name="csY6" fmla="*/ 112077 h 122115"/>
                <a:gd name="csX7" fmla="*/ 68366 w 116970"/>
                <a:gd name="csY7" fmla="*/ 112077 h 122115"/>
                <a:gd name="csX8" fmla="*/ 64526 w 116970"/>
                <a:gd name="csY8" fmla="*/ 112077 h 122115"/>
                <a:gd name="csX9" fmla="*/ 60686 w 116970"/>
                <a:gd name="csY9" fmla="*/ 112077 h 122115"/>
                <a:gd name="csX10" fmla="*/ 56846 w 116970"/>
                <a:gd name="csY10" fmla="*/ 112077 h 122115"/>
                <a:gd name="csX11" fmla="*/ 53006 w 116970"/>
                <a:gd name="csY11" fmla="*/ 112077 h 122115"/>
                <a:gd name="csX12" fmla="*/ 49166 w 116970"/>
                <a:gd name="csY12" fmla="*/ 112077 h 122115"/>
                <a:gd name="csX13" fmla="*/ 45326 w 116970"/>
                <a:gd name="csY13" fmla="*/ 112077 h 122115"/>
                <a:gd name="csX14" fmla="*/ 41494 w 116970"/>
                <a:gd name="csY14" fmla="*/ 112077 h 122115"/>
                <a:gd name="csX15" fmla="*/ 37653 w 116970"/>
                <a:gd name="csY15" fmla="*/ 112077 h 122115"/>
                <a:gd name="csX16" fmla="*/ 33814 w 116970"/>
                <a:gd name="csY16" fmla="*/ 112077 h 122115"/>
                <a:gd name="csX17" fmla="*/ 29973 w 116970"/>
                <a:gd name="csY17" fmla="*/ 112077 h 122115"/>
                <a:gd name="csX18" fmla="*/ 27703 w 116970"/>
                <a:gd name="csY18" fmla="*/ 112077 h 122115"/>
                <a:gd name="csX19" fmla="*/ 27249 w 116970"/>
                <a:gd name="csY19" fmla="*/ 112015 h 122115"/>
                <a:gd name="csX20" fmla="*/ 26934 w 116970"/>
                <a:gd name="csY20" fmla="*/ 111923 h 122115"/>
                <a:gd name="csX21" fmla="*/ 25487 w 116970"/>
                <a:gd name="csY21" fmla="*/ 112192 h 122115"/>
                <a:gd name="csX22" fmla="*/ 23986 w 116970"/>
                <a:gd name="csY22" fmla="*/ 113138 h 122115"/>
                <a:gd name="csX23" fmla="*/ 22394 w 116970"/>
                <a:gd name="csY23" fmla="*/ 113523 h 122115"/>
                <a:gd name="csX24" fmla="*/ 20685 w 116970"/>
                <a:gd name="csY24" fmla="*/ 113377 h 122115"/>
                <a:gd name="csX25" fmla="*/ 20470 w 116970"/>
                <a:gd name="csY25" fmla="*/ 113477 h 122115"/>
                <a:gd name="csX26" fmla="*/ 19608 w 116970"/>
                <a:gd name="csY26" fmla="*/ 113454 h 122115"/>
                <a:gd name="csX27" fmla="*/ 18361 w 116970"/>
                <a:gd name="csY27" fmla="*/ 113385 h 122115"/>
                <a:gd name="csX28" fmla="*/ 17238 w 116970"/>
                <a:gd name="csY28" fmla="*/ 113631 h 122115"/>
                <a:gd name="csX29" fmla="*/ 16383 w 116970"/>
                <a:gd name="csY29" fmla="*/ 114454 h 122115"/>
                <a:gd name="csX30" fmla="*/ 15506 w 116970"/>
                <a:gd name="csY30" fmla="*/ 115869 h 122115"/>
                <a:gd name="csX31" fmla="*/ 13929 w 116970"/>
                <a:gd name="csY31" fmla="*/ 117485 h 122115"/>
                <a:gd name="csX32" fmla="*/ 12697 w 116970"/>
                <a:gd name="csY32" fmla="*/ 118923 h 122115"/>
                <a:gd name="csX33" fmla="*/ 11651 w 116970"/>
                <a:gd name="csY33" fmla="*/ 119939 h 122115"/>
                <a:gd name="csX34" fmla="*/ 9257 w 116970"/>
                <a:gd name="csY34" fmla="*/ 121623 h 122115"/>
                <a:gd name="csX35" fmla="*/ 7949 w 116970"/>
                <a:gd name="csY35" fmla="*/ 122116 h 122115"/>
                <a:gd name="csX36" fmla="*/ 7303 w 116970"/>
                <a:gd name="csY36" fmla="*/ 122039 h 122115"/>
                <a:gd name="csX37" fmla="*/ 6903 w 116970"/>
                <a:gd name="csY37" fmla="*/ 121723 h 122115"/>
                <a:gd name="csX38" fmla="*/ 6148 w 116970"/>
                <a:gd name="csY38" fmla="*/ 119577 h 122115"/>
                <a:gd name="csX39" fmla="*/ 5687 w 116970"/>
                <a:gd name="csY39" fmla="*/ 119231 h 122115"/>
                <a:gd name="csX40" fmla="*/ 1031 w 116970"/>
                <a:gd name="csY40" fmla="*/ 120339 h 122115"/>
                <a:gd name="csX41" fmla="*/ 323 w 116970"/>
                <a:gd name="csY41" fmla="*/ 120354 h 122115"/>
                <a:gd name="csX42" fmla="*/ 385 w 116970"/>
                <a:gd name="csY42" fmla="*/ 119685 h 122115"/>
                <a:gd name="csX43" fmla="*/ 38 w 116970"/>
                <a:gd name="csY43" fmla="*/ 114638 h 122115"/>
                <a:gd name="csX44" fmla="*/ 0 w 116970"/>
                <a:gd name="csY44" fmla="*/ 111546 h 122115"/>
                <a:gd name="csX45" fmla="*/ 608 w 116970"/>
                <a:gd name="csY45" fmla="*/ 109615 h 122115"/>
                <a:gd name="csX46" fmla="*/ 962 w 116970"/>
                <a:gd name="csY46" fmla="*/ 107384 h 122115"/>
                <a:gd name="csX47" fmla="*/ 1000 w 116970"/>
                <a:gd name="csY47" fmla="*/ 105415 h 122115"/>
                <a:gd name="csX48" fmla="*/ 1854 w 116970"/>
                <a:gd name="csY48" fmla="*/ 102068 h 122115"/>
                <a:gd name="csX49" fmla="*/ 1539 w 116970"/>
                <a:gd name="csY49" fmla="*/ 100061 h 122115"/>
                <a:gd name="csX50" fmla="*/ 2639 w 116970"/>
                <a:gd name="csY50" fmla="*/ 93022 h 122115"/>
                <a:gd name="csX51" fmla="*/ 2932 w 116970"/>
                <a:gd name="csY51" fmla="*/ 91875 h 122115"/>
                <a:gd name="csX52" fmla="*/ 3363 w 116970"/>
                <a:gd name="csY52" fmla="*/ 88475 h 122115"/>
                <a:gd name="csX53" fmla="*/ 4048 w 116970"/>
                <a:gd name="csY53" fmla="*/ 87429 h 122115"/>
                <a:gd name="csX54" fmla="*/ 4663 w 116970"/>
                <a:gd name="csY54" fmla="*/ 87021 h 122115"/>
                <a:gd name="csX55" fmla="*/ 5456 w 116970"/>
                <a:gd name="csY55" fmla="*/ 84937 h 122115"/>
                <a:gd name="csX56" fmla="*/ 6987 w 116970"/>
                <a:gd name="csY56" fmla="*/ 81598 h 122115"/>
                <a:gd name="csX57" fmla="*/ 8042 w 116970"/>
                <a:gd name="csY57" fmla="*/ 79882 h 122115"/>
                <a:gd name="csX58" fmla="*/ 7811 w 116970"/>
                <a:gd name="csY58" fmla="*/ 76136 h 122115"/>
                <a:gd name="csX59" fmla="*/ 7988 w 116970"/>
                <a:gd name="csY59" fmla="*/ 73582 h 122115"/>
                <a:gd name="csX60" fmla="*/ 8226 w 116970"/>
                <a:gd name="csY60" fmla="*/ 73020 h 122115"/>
                <a:gd name="csX61" fmla="*/ 10481 w 116970"/>
                <a:gd name="csY61" fmla="*/ 72066 h 122115"/>
                <a:gd name="csX62" fmla="*/ 13405 w 116970"/>
                <a:gd name="csY62" fmla="*/ 69712 h 122115"/>
                <a:gd name="csX63" fmla="*/ 14644 w 116970"/>
                <a:gd name="csY63" fmla="*/ 66935 h 122115"/>
                <a:gd name="csX64" fmla="*/ 16391 w 116970"/>
                <a:gd name="csY64" fmla="*/ 65166 h 122115"/>
                <a:gd name="csX65" fmla="*/ 19777 w 116970"/>
                <a:gd name="csY65" fmla="*/ 64020 h 122115"/>
                <a:gd name="csX66" fmla="*/ 19785 w 116970"/>
                <a:gd name="csY66" fmla="*/ 64012 h 122115"/>
                <a:gd name="csX67" fmla="*/ 29820 w 116970"/>
                <a:gd name="csY67" fmla="*/ 54496 h 122115"/>
                <a:gd name="csX68" fmla="*/ 34483 w 116970"/>
                <a:gd name="csY68" fmla="*/ 49365 h 122115"/>
                <a:gd name="csX69" fmla="*/ 36515 w 116970"/>
                <a:gd name="csY69" fmla="*/ 46734 h 122115"/>
                <a:gd name="csX70" fmla="*/ 36584 w 116970"/>
                <a:gd name="csY70" fmla="*/ 45788 h 122115"/>
                <a:gd name="csX71" fmla="*/ 36977 w 116970"/>
                <a:gd name="csY71" fmla="*/ 44549 h 122115"/>
                <a:gd name="csX72" fmla="*/ 36161 w 116970"/>
                <a:gd name="csY72" fmla="*/ 43580 h 122115"/>
                <a:gd name="csX73" fmla="*/ 35191 w 116970"/>
                <a:gd name="csY73" fmla="*/ 42703 h 122115"/>
                <a:gd name="csX74" fmla="*/ 34860 w 116970"/>
                <a:gd name="csY74" fmla="*/ 41887 h 122115"/>
                <a:gd name="csX75" fmla="*/ 34029 w 116970"/>
                <a:gd name="csY75" fmla="*/ 41487 h 122115"/>
                <a:gd name="csX76" fmla="*/ 32829 w 116970"/>
                <a:gd name="csY76" fmla="*/ 41503 h 122115"/>
                <a:gd name="csX77" fmla="*/ 32036 w 116970"/>
                <a:gd name="csY77" fmla="*/ 40910 h 122115"/>
                <a:gd name="csX78" fmla="*/ 31135 w 116970"/>
                <a:gd name="csY78" fmla="*/ 39756 h 122115"/>
                <a:gd name="csX79" fmla="*/ 30235 w 116970"/>
                <a:gd name="csY79" fmla="*/ 39033 h 122115"/>
                <a:gd name="csX80" fmla="*/ 27388 w 116970"/>
                <a:gd name="csY80" fmla="*/ 39095 h 122115"/>
                <a:gd name="csX81" fmla="*/ 25195 w 116970"/>
                <a:gd name="csY81" fmla="*/ 37910 h 122115"/>
                <a:gd name="csX82" fmla="*/ 25225 w 116970"/>
                <a:gd name="csY82" fmla="*/ 36302 h 122115"/>
                <a:gd name="csX83" fmla="*/ 26080 w 116970"/>
                <a:gd name="csY83" fmla="*/ 33133 h 122115"/>
                <a:gd name="csX84" fmla="*/ 27742 w 116970"/>
                <a:gd name="csY84" fmla="*/ 29502 h 122115"/>
                <a:gd name="csX85" fmla="*/ 27834 w 116970"/>
                <a:gd name="csY85" fmla="*/ 28502 h 122115"/>
                <a:gd name="csX86" fmla="*/ 27596 w 116970"/>
                <a:gd name="csY86" fmla="*/ 27648 h 122115"/>
                <a:gd name="csX87" fmla="*/ 27196 w 116970"/>
                <a:gd name="csY87" fmla="*/ 26917 h 122115"/>
                <a:gd name="csX88" fmla="*/ 26449 w 116970"/>
                <a:gd name="csY88" fmla="*/ 26194 h 122115"/>
                <a:gd name="csX89" fmla="*/ 25741 w 116970"/>
                <a:gd name="csY89" fmla="*/ 25325 h 122115"/>
                <a:gd name="csX90" fmla="*/ 26287 w 116970"/>
                <a:gd name="csY90" fmla="*/ 22709 h 122115"/>
                <a:gd name="csX91" fmla="*/ 27334 w 116970"/>
                <a:gd name="csY91" fmla="*/ 20155 h 122115"/>
                <a:gd name="csX92" fmla="*/ 28196 w 116970"/>
                <a:gd name="csY92" fmla="*/ 18871 h 122115"/>
                <a:gd name="csX93" fmla="*/ 29035 w 116970"/>
                <a:gd name="csY93" fmla="*/ 17440 h 122115"/>
                <a:gd name="csX94" fmla="*/ 28796 w 116970"/>
                <a:gd name="csY94" fmla="*/ 16263 h 122115"/>
                <a:gd name="csX95" fmla="*/ 27572 w 116970"/>
                <a:gd name="csY95" fmla="*/ 15678 h 122115"/>
                <a:gd name="csX96" fmla="*/ 28211 w 116970"/>
                <a:gd name="csY96" fmla="*/ 14532 h 122115"/>
                <a:gd name="csX97" fmla="*/ 29527 w 116970"/>
                <a:gd name="csY97" fmla="*/ 12601 h 122115"/>
                <a:gd name="csX98" fmla="*/ 32090 w 116970"/>
                <a:gd name="csY98" fmla="*/ 10647 h 122115"/>
                <a:gd name="csX99" fmla="*/ 34344 w 116970"/>
                <a:gd name="csY99" fmla="*/ 9339 h 122115"/>
                <a:gd name="csX100" fmla="*/ 35853 w 116970"/>
                <a:gd name="csY100" fmla="*/ 9331 h 122115"/>
                <a:gd name="csX101" fmla="*/ 38777 w 116970"/>
                <a:gd name="csY101" fmla="*/ 10378 h 122115"/>
                <a:gd name="csX102" fmla="*/ 41425 w 116970"/>
                <a:gd name="csY102" fmla="*/ 11601 h 122115"/>
                <a:gd name="csX103" fmla="*/ 42871 w 116970"/>
                <a:gd name="csY103" fmla="*/ 11662 h 122115"/>
                <a:gd name="csX104" fmla="*/ 44641 w 116970"/>
                <a:gd name="csY104" fmla="*/ 11155 h 122115"/>
                <a:gd name="csX105" fmla="*/ 48289 w 116970"/>
                <a:gd name="csY105" fmla="*/ 8977 h 122115"/>
                <a:gd name="csX106" fmla="*/ 49174 w 116970"/>
                <a:gd name="csY106" fmla="*/ 9670 h 122115"/>
                <a:gd name="csX107" fmla="*/ 50236 w 116970"/>
                <a:gd name="csY107" fmla="*/ 10985 h 122115"/>
                <a:gd name="csX108" fmla="*/ 51398 w 116970"/>
                <a:gd name="csY108" fmla="*/ 13170 h 122115"/>
                <a:gd name="csX109" fmla="*/ 53699 w 116970"/>
                <a:gd name="csY109" fmla="*/ 14163 h 122115"/>
                <a:gd name="csX110" fmla="*/ 54799 w 116970"/>
                <a:gd name="csY110" fmla="*/ 14855 h 122115"/>
                <a:gd name="csX111" fmla="*/ 55592 w 116970"/>
                <a:gd name="csY111" fmla="*/ 15055 h 122115"/>
                <a:gd name="csX112" fmla="*/ 56030 w 116970"/>
                <a:gd name="csY112" fmla="*/ 14878 h 122115"/>
                <a:gd name="csX113" fmla="*/ 56900 w 116970"/>
                <a:gd name="csY113" fmla="*/ 13162 h 122115"/>
                <a:gd name="csX114" fmla="*/ 57954 w 116970"/>
                <a:gd name="csY114" fmla="*/ 12232 h 122115"/>
                <a:gd name="csX115" fmla="*/ 59901 w 116970"/>
                <a:gd name="csY115" fmla="*/ 11055 h 122115"/>
                <a:gd name="csX116" fmla="*/ 64203 w 116970"/>
                <a:gd name="csY116" fmla="*/ 10108 h 122115"/>
                <a:gd name="csX117" fmla="*/ 67273 w 116970"/>
                <a:gd name="csY117" fmla="*/ 9824 h 122115"/>
                <a:gd name="csX118" fmla="*/ 68574 w 116970"/>
                <a:gd name="csY118" fmla="*/ 9624 h 122115"/>
                <a:gd name="csX119" fmla="*/ 70752 w 116970"/>
                <a:gd name="csY119" fmla="*/ 9070 h 122115"/>
                <a:gd name="csX120" fmla="*/ 74192 w 116970"/>
                <a:gd name="csY120" fmla="*/ 7308 h 122115"/>
                <a:gd name="csX121" fmla="*/ 77578 w 116970"/>
                <a:gd name="csY121" fmla="*/ 9578 h 122115"/>
                <a:gd name="csX122" fmla="*/ 81256 w 116970"/>
                <a:gd name="csY122" fmla="*/ 10016 h 122115"/>
                <a:gd name="csX123" fmla="*/ 84819 w 116970"/>
                <a:gd name="csY123" fmla="*/ 10001 h 122115"/>
                <a:gd name="csX124" fmla="*/ 85904 w 116970"/>
                <a:gd name="csY124" fmla="*/ 9308 h 122115"/>
                <a:gd name="csX125" fmla="*/ 86527 w 116970"/>
                <a:gd name="csY125" fmla="*/ 8785 h 122115"/>
                <a:gd name="csX126" fmla="*/ 90267 w 116970"/>
                <a:gd name="csY126" fmla="*/ 5054 h 122115"/>
                <a:gd name="csX127" fmla="*/ 95331 w 116970"/>
                <a:gd name="csY127" fmla="*/ 0 h 122115"/>
                <a:gd name="csX128" fmla="*/ 98702 w 116970"/>
                <a:gd name="csY128" fmla="*/ 7116 h 122115"/>
                <a:gd name="csX129" fmla="*/ 99864 w 116970"/>
                <a:gd name="csY129" fmla="*/ 7539 h 122115"/>
                <a:gd name="csX130" fmla="*/ 99694 w 116970"/>
                <a:gd name="csY130" fmla="*/ 8154 h 122115"/>
                <a:gd name="csX131" fmla="*/ 99410 w 116970"/>
                <a:gd name="csY131" fmla="*/ 8754 h 122115"/>
                <a:gd name="csX132" fmla="*/ 101618 w 116970"/>
                <a:gd name="csY132" fmla="*/ 10470 h 122115"/>
                <a:gd name="csX133" fmla="*/ 104335 w 116970"/>
                <a:gd name="csY133" fmla="*/ 11370 h 122115"/>
                <a:gd name="csX134" fmla="*/ 105304 w 116970"/>
                <a:gd name="csY134" fmla="*/ 12247 h 122115"/>
                <a:gd name="csX135" fmla="*/ 105389 w 116970"/>
                <a:gd name="csY135" fmla="*/ 13193 h 122115"/>
                <a:gd name="csX136" fmla="*/ 104473 w 116970"/>
                <a:gd name="csY136" fmla="*/ 17355 h 122115"/>
                <a:gd name="csX137" fmla="*/ 104642 w 116970"/>
                <a:gd name="csY137" fmla="*/ 18540 h 122115"/>
                <a:gd name="csX138" fmla="*/ 105520 w 116970"/>
                <a:gd name="csY138" fmla="*/ 22709 h 122115"/>
                <a:gd name="csX139" fmla="*/ 107136 w 116970"/>
                <a:gd name="csY139" fmla="*/ 23640 h 122115"/>
                <a:gd name="csX140" fmla="*/ 108567 w 116970"/>
                <a:gd name="csY140" fmla="*/ 27840 h 122115"/>
                <a:gd name="csX141" fmla="*/ 111468 w 116970"/>
                <a:gd name="csY141" fmla="*/ 29617 h 122115"/>
                <a:gd name="csX142" fmla="*/ 111884 w 116970"/>
                <a:gd name="csY142" fmla="*/ 30125 h 122115"/>
                <a:gd name="csX143" fmla="*/ 112553 w 116970"/>
                <a:gd name="csY143" fmla="*/ 32156 h 122115"/>
                <a:gd name="csX144" fmla="*/ 113438 w 116970"/>
                <a:gd name="csY144" fmla="*/ 34387 h 122115"/>
                <a:gd name="csX145" fmla="*/ 114131 w 116970"/>
                <a:gd name="csY145" fmla="*/ 34902 h 122115"/>
                <a:gd name="csX146" fmla="*/ 114554 w 116970"/>
                <a:gd name="csY146" fmla="*/ 35033 h 122115"/>
                <a:gd name="csX147" fmla="*/ 115408 w 116970"/>
                <a:gd name="csY147" fmla="*/ 37387 h 122115"/>
                <a:gd name="csX148" fmla="*/ 114916 w 116970"/>
                <a:gd name="csY148" fmla="*/ 38718 h 122115"/>
                <a:gd name="csX149" fmla="*/ 115585 w 116970"/>
                <a:gd name="csY149" fmla="*/ 42749 h 122115"/>
                <a:gd name="csX150" fmla="*/ 116670 w 116970"/>
                <a:gd name="csY150" fmla="*/ 46349 h 122115"/>
                <a:gd name="csX151" fmla="*/ 116963 w 116970"/>
                <a:gd name="csY151" fmla="*/ 50650 h 122115"/>
                <a:gd name="csX152" fmla="*/ 116970 w 116970"/>
                <a:gd name="csY152" fmla="*/ 52542 h 122115"/>
                <a:gd name="csX153" fmla="*/ 116932 w 116970"/>
                <a:gd name="csY153" fmla="*/ 53704 h 122115"/>
                <a:gd name="csX154" fmla="*/ 116694 w 116970"/>
                <a:gd name="csY154" fmla="*/ 55334 h 122115"/>
                <a:gd name="csX155" fmla="*/ 116178 w 116970"/>
                <a:gd name="csY155" fmla="*/ 56281 h 122115"/>
                <a:gd name="csX156" fmla="*/ 115255 w 116970"/>
                <a:gd name="csY156" fmla="*/ 57204 h 122115"/>
                <a:gd name="csX157" fmla="*/ 114223 w 116970"/>
                <a:gd name="csY157" fmla="*/ 58650 h 122115"/>
                <a:gd name="csX158" fmla="*/ 113331 w 116970"/>
                <a:gd name="csY158" fmla="*/ 60204 h 122115"/>
                <a:gd name="csX159" fmla="*/ 112769 w 116970"/>
                <a:gd name="csY159" fmla="*/ 60966 h 122115"/>
                <a:gd name="csX160" fmla="*/ 113208 w 116970"/>
                <a:gd name="csY160" fmla="*/ 63289 h 122115"/>
                <a:gd name="csX161" fmla="*/ 113092 w 116970"/>
                <a:gd name="csY161" fmla="*/ 63897 h 122115"/>
                <a:gd name="csX162" fmla="*/ 112861 w 116970"/>
                <a:gd name="csY162" fmla="*/ 64189 h 122115"/>
                <a:gd name="csX163" fmla="*/ 111545 w 116970"/>
                <a:gd name="csY163" fmla="*/ 64543 h 122115"/>
                <a:gd name="csX164" fmla="*/ 109868 w 116970"/>
                <a:gd name="csY164" fmla="*/ 65166 h 122115"/>
                <a:gd name="csX165" fmla="*/ 108852 w 116970"/>
                <a:gd name="csY165" fmla="*/ 65781 h 122115"/>
                <a:gd name="csX166" fmla="*/ 107405 w 116970"/>
                <a:gd name="csY166" fmla="*/ 66966 h 122115"/>
                <a:gd name="csX167" fmla="*/ 106251 w 116970"/>
                <a:gd name="csY167" fmla="*/ 68235 h 122115"/>
                <a:gd name="csX168" fmla="*/ 104719 w 116970"/>
                <a:gd name="csY168" fmla="*/ 71982 h 122115"/>
                <a:gd name="csX169" fmla="*/ 102165 w 116970"/>
                <a:gd name="csY169" fmla="*/ 74905 h 122115"/>
                <a:gd name="csX170" fmla="*/ 101734 w 116970"/>
                <a:gd name="csY170" fmla="*/ 75867 h 122115"/>
                <a:gd name="csX171" fmla="*/ 99325 w 116970"/>
                <a:gd name="csY171" fmla="*/ 77605 h 122115"/>
                <a:gd name="csX172" fmla="*/ 98263 w 116970"/>
                <a:gd name="csY172" fmla="*/ 79752 h 122115"/>
                <a:gd name="csX173" fmla="*/ 97586 w 116970"/>
                <a:gd name="csY173" fmla="*/ 82383 h 122115"/>
                <a:gd name="csX174" fmla="*/ 96655 w 116970"/>
                <a:gd name="csY174" fmla="*/ 84267 h 122115"/>
                <a:gd name="csX175" fmla="*/ 94615 w 116970"/>
                <a:gd name="csY175" fmla="*/ 86860 h 122115"/>
                <a:gd name="csX176" fmla="*/ 94154 w 116970"/>
                <a:gd name="csY176" fmla="*/ 90952 h 122115"/>
                <a:gd name="csX177" fmla="*/ 94215 w 116970"/>
                <a:gd name="csY177" fmla="*/ 99114 h 122115"/>
                <a:gd name="csX178" fmla="*/ 93684 w 116970"/>
                <a:gd name="csY178" fmla="*/ 108423 h 122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</a:cxnLst>
              <a:rect l="l" t="t" r="r" b="b"/>
              <a:pathLst>
                <a:path w="116970" h="122115">
                  <a:moveTo>
                    <a:pt x="93761" y="112077"/>
                  </a:moveTo>
                  <a:lnTo>
                    <a:pt x="91398" y="112077"/>
                  </a:lnTo>
                  <a:lnTo>
                    <a:pt x="87559" y="112077"/>
                  </a:lnTo>
                  <a:lnTo>
                    <a:pt x="83719" y="112077"/>
                  </a:lnTo>
                  <a:lnTo>
                    <a:pt x="79878" y="112077"/>
                  </a:lnTo>
                  <a:lnTo>
                    <a:pt x="76039" y="112077"/>
                  </a:lnTo>
                  <a:lnTo>
                    <a:pt x="72206" y="112077"/>
                  </a:lnTo>
                  <a:lnTo>
                    <a:pt x="68366" y="112077"/>
                  </a:lnTo>
                  <a:lnTo>
                    <a:pt x="64526" y="112077"/>
                  </a:lnTo>
                  <a:lnTo>
                    <a:pt x="60686" y="112077"/>
                  </a:lnTo>
                  <a:lnTo>
                    <a:pt x="56846" y="112077"/>
                  </a:lnTo>
                  <a:lnTo>
                    <a:pt x="53006" y="112077"/>
                  </a:lnTo>
                  <a:lnTo>
                    <a:pt x="49166" y="112077"/>
                  </a:lnTo>
                  <a:lnTo>
                    <a:pt x="45326" y="112077"/>
                  </a:lnTo>
                  <a:lnTo>
                    <a:pt x="41494" y="112077"/>
                  </a:lnTo>
                  <a:lnTo>
                    <a:pt x="37653" y="112077"/>
                  </a:lnTo>
                  <a:lnTo>
                    <a:pt x="33814" y="112077"/>
                  </a:lnTo>
                  <a:lnTo>
                    <a:pt x="29973" y="112077"/>
                  </a:lnTo>
                  <a:lnTo>
                    <a:pt x="27703" y="112077"/>
                  </a:lnTo>
                  <a:lnTo>
                    <a:pt x="27249" y="112015"/>
                  </a:lnTo>
                  <a:lnTo>
                    <a:pt x="26934" y="111923"/>
                  </a:lnTo>
                  <a:lnTo>
                    <a:pt x="25487" y="112192"/>
                  </a:lnTo>
                  <a:lnTo>
                    <a:pt x="23986" y="113138"/>
                  </a:lnTo>
                  <a:lnTo>
                    <a:pt x="22394" y="113523"/>
                  </a:lnTo>
                  <a:lnTo>
                    <a:pt x="20685" y="113377"/>
                  </a:lnTo>
                  <a:lnTo>
                    <a:pt x="20470" y="113477"/>
                  </a:lnTo>
                  <a:lnTo>
                    <a:pt x="19608" y="113454"/>
                  </a:lnTo>
                  <a:lnTo>
                    <a:pt x="18361" y="113385"/>
                  </a:lnTo>
                  <a:lnTo>
                    <a:pt x="17238" y="113631"/>
                  </a:lnTo>
                  <a:lnTo>
                    <a:pt x="16383" y="114454"/>
                  </a:lnTo>
                  <a:lnTo>
                    <a:pt x="15506" y="115869"/>
                  </a:lnTo>
                  <a:lnTo>
                    <a:pt x="13929" y="117485"/>
                  </a:lnTo>
                  <a:lnTo>
                    <a:pt x="12697" y="118923"/>
                  </a:lnTo>
                  <a:lnTo>
                    <a:pt x="11651" y="119939"/>
                  </a:lnTo>
                  <a:lnTo>
                    <a:pt x="9257" y="121623"/>
                  </a:lnTo>
                  <a:lnTo>
                    <a:pt x="7949" y="122116"/>
                  </a:lnTo>
                  <a:lnTo>
                    <a:pt x="7303" y="122039"/>
                  </a:lnTo>
                  <a:lnTo>
                    <a:pt x="6903" y="121723"/>
                  </a:lnTo>
                  <a:lnTo>
                    <a:pt x="6148" y="119577"/>
                  </a:lnTo>
                  <a:lnTo>
                    <a:pt x="5687" y="119231"/>
                  </a:lnTo>
                  <a:lnTo>
                    <a:pt x="1031" y="120339"/>
                  </a:lnTo>
                  <a:lnTo>
                    <a:pt x="323" y="120354"/>
                  </a:lnTo>
                  <a:lnTo>
                    <a:pt x="385" y="119685"/>
                  </a:lnTo>
                  <a:lnTo>
                    <a:pt x="38" y="114638"/>
                  </a:lnTo>
                  <a:lnTo>
                    <a:pt x="0" y="111546"/>
                  </a:lnTo>
                  <a:lnTo>
                    <a:pt x="608" y="109615"/>
                  </a:lnTo>
                  <a:lnTo>
                    <a:pt x="962" y="107384"/>
                  </a:lnTo>
                  <a:lnTo>
                    <a:pt x="1000" y="105415"/>
                  </a:lnTo>
                  <a:lnTo>
                    <a:pt x="1854" y="102068"/>
                  </a:lnTo>
                  <a:lnTo>
                    <a:pt x="1539" y="100061"/>
                  </a:lnTo>
                  <a:lnTo>
                    <a:pt x="2639" y="93022"/>
                  </a:lnTo>
                  <a:lnTo>
                    <a:pt x="2932" y="91875"/>
                  </a:lnTo>
                  <a:lnTo>
                    <a:pt x="3363" y="88475"/>
                  </a:lnTo>
                  <a:lnTo>
                    <a:pt x="4048" y="87429"/>
                  </a:lnTo>
                  <a:lnTo>
                    <a:pt x="4663" y="87021"/>
                  </a:lnTo>
                  <a:lnTo>
                    <a:pt x="5456" y="84937"/>
                  </a:lnTo>
                  <a:lnTo>
                    <a:pt x="6987" y="81598"/>
                  </a:lnTo>
                  <a:lnTo>
                    <a:pt x="8042" y="79882"/>
                  </a:lnTo>
                  <a:lnTo>
                    <a:pt x="7811" y="76136"/>
                  </a:lnTo>
                  <a:lnTo>
                    <a:pt x="7988" y="73582"/>
                  </a:lnTo>
                  <a:lnTo>
                    <a:pt x="8226" y="73020"/>
                  </a:lnTo>
                  <a:lnTo>
                    <a:pt x="10481" y="72066"/>
                  </a:lnTo>
                  <a:lnTo>
                    <a:pt x="13405" y="69712"/>
                  </a:lnTo>
                  <a:lnTo>
                    <a:pt x="14644" y="66935"/>
                  </a:lnTo>
                  <a:lnTo>
                    <a:pt x="16391" y="65166"/>
                  </a:lnTo>
                  <a:lnTo>
                    <a:pt x="19777" y="64020"/>
                  </a:lnTo>
                  <a:lnTo>
                    <a:pt x="19785" y="64012"/>
                  </a:lnTo>
                  <a:lnTo>
                    <a:pt x="29820" y="54496"/>
                  </a:lnTo>
                  <a:lnTo>
                    <a:pt x="34483" y="49365"/>
                  </a:lnTo>
                  <a:lnTo>
                    <a:pt x="36515" y="46734"/>
                  </a:lnTo>
                  <a:lnTo>
                    <a:pt x="36584" y="45788"/>
                  </a:lnTo>
                  <a:lnTo>
                    <a:pt x="36977" y="44549"/>
                  </a:lnTo>
                  <a:lnTo>
                    <a:pt x="36161" y="43580"/>
                  </a:lnTo>
                  <a:lnTo>
                    <a:pt x="35191" y="42703"/>
                  </a:lnTo>
                  <a:lnTo>
                    <a:pt x="34860" y="41887"/>
                  </a:lnTo>
                  <a:lnTo>
                    <a:pt x="34029" y="41487"/>
                  </a:lnTo>
                  <a:lnTo>
                    <a:pt x="32829" y="41503"/>
                  </a:lnTo>
                  <a:lnTo>
                    <a:pt x="32036" y="40910"/>
                  </a:lnTo>
                  <a:lnTo>
                    <a:pt x="31135" y="39756"/>
                  </a:lnTo>
                  <a:lnTo>
                    <a:pt x="30235" y="39033"/>
                  </a:lnTo>
                  <a:lnTo>
                    <a:pt x="27388" y="39095"/>
                  </a:lnTo>
                  <a:lnTo>
                    <a:pt x="25195" y="37910"/>
                  </a:lnTo>
                  <a:lnTo>
                    <a:pt x="25225" y="36302"/>
                  </a:lnTo>
                  <a:lnTo>
                    <a:pt x="26080" y="33133"/>
                  </a:lnTo>
                  <a:lnTo>
                    <a:pt x="27742" y="29502"/>
                  </a:lnTo>
                  <a:lnTo>
                    <a:pt x="27834" y="28502"/>
                  </a:lnTo>
                  <a:lnTo>
                    <a:pt x="27596" y="27648"/>
                  </a:lnTo>
                  <a:lnTo>
                    <a:pt x="27196" y="26917"/>
                  </a:lnTo>
                  <a:lnTo>
                    <a:pt x="26449" y="26194"/>
                  </a:lnTo>
                  <a:lnTo>
                    <a:pt x="25741" y="25325"/>
                  </a:lnTo>
                  <a:lnTo>
                    <a:pt x="26287" y="22709"/>
                  </a:lnTo>
                  <a:lnTo>
                    <a:pt x="27334" y="20155"/>
                  </a:lnTo>
                  <a:lnTo>
                    <a:pt x="28196" y="18871"/>
                  </a:lnTo>
                  <a:lnTo>
                    <a:pt x="29035" y="17440"/>
                  </a:lnTo>
                  <a:lnTo>
                    <a:pt x="28796" y="16263"/>
                  </a:lnTo>
                  <a:lnTo>
                    <a:pt x="27572" y="15678"/>
                  </a:lnTo>
                  <a:lnTo>
                    <a:pt x="28211" y="14532"/>
                  </a:lnTo>
                  <a:lnTo>
                    <a:pt x="29527" y="12601"/>
                  </a:lnTo>
                  <a:lnTo>
                    <a:pt x="32090" y="10647"/>
                  </a:lnTo>
                  <a:lnTo>
                    <a:pt x="34344" y="9339"/>
                  </a:lnTo>
                  <a:lnTo>
                    <a:pt x="35853" y="9331"/>
                  </a:lnTo>
                  <a:lnTo>
                    <a:pt x="38777" y="10378"/>
                  </a:lnTo>
                  <a:lnTo>
                    <a:pt x="41425" y="11601"/>
                  </a:lnTo>
                  <a:lnTo>
                    <a:pt x="42871" y="11662"/>
                  </a:lnTo>
                  <a:lnTo>
                    <a:pt x="44641" y="11155"/>
                  </a:lnTo>
                  <a:lnTo>
                    <a:pt x="48289" y="8977"/>
                  </a:lnTo>
                  <a:lnTo>
                    <a:pt x="49174" y="9670"/>
                  </a:lnTo>
                  <a:lnTo>
                    <a:pt x="50236" y="10985"/>
                  </a:lnTo>
                  <a:lnTo>
                    <a:pt x="51398" y="13170"/>
                  </a:lnTo>
                  <a:lnTo>
                    <a:pt x="53699" y="14163"/>
                  </a:lnTo>
                  <a:lnTo>
                    <a:pt x="54799" y="14855"/>
                  </a:lnTo>
                  <a:lnTo>
                    <a:pt x="55592" y="15055"/>
                  </a:lnTo>
                  <a:lnTo>
                    <a:pt x="56030" y="14878"/>
                  </a:lnTo>
                  <a:lnTo>
                    <a:pt x="56900" y="13162"/>
                  </a:lnTo>
                  <a:lnTo>
                    <a:pt x="57954" y="12232"/>
                  </a:lnTo>
                  <a:lnTo>
                    <a:pt x="59901" y="11055"/>
                  </a:lnTo>
                  <a:lnTo>
                    <a:pt x="64203" y="10108"/>
                  </a:lnTo>
                  <a:lnTo>
                    <a:pt x="67273" y="9824"/>
                  </a:lnTo>
                  <a:lnTo>
                    <a:pt x="68574" y="9624"/>
                  </a:lnTo>
                  <a:lnTo>
                    <a:pt x="70752" y="9070"/>
                  </a:lnTo>
                  <a:lnTo>
                    <a:pt x="74192" y="7308"/>
                  </a:lnTo>
                  <a:lnTo>
                    <a:pt x="77578" y="9578"/>
                  </a:lnTo>
                  <a:lnTo>
                    <a:pt x="81256" y="10016"/>
                  </a:lnTo>
                  <a:lnTo>
                    <a:pt x="84819" y="10001"/>
                  </a:lnTo>
                  <a:lnTo>
                    <a:pt x="85904" y="9308"/>
                  </a:lnTo>
                  <a:lnTo>
                    <a:pt x="86527" y="8785"/>
                  </a:lnTo>
                  <a:lnTo>
                    <a:pt x="90267" y="5054"/>
                  </a:lnTo>
                  <a:lnTo>
                    <a:pt x="95331" y="0"/>
                  </a:lnTo>
                  <a:lnTo>
                    <a:pt x="98702" y="7116"/>
                  </a:lnTo>
                  <a:lnTo>
                    <a:pt x="99864" y="7539"/>
                  </a:lnTo>
                  <a:lnTo>
                    <a:pt x="99694" y="8154"/>
                  </a:lnTo>
                  <a:lnTo>
                    <a:pt x="99410" y="8754"/>
                  </a:lnTo>
                  <a:lnTo>
                    <a:pt x="101618" y="10470"/>
                  </a:lnTo>
                  <a:lnTo>
                    <a:pt x="104335" y="11370"/>
                  </a:lnTo>
                  <a:lnTo>
                    <a:pt x="105304" y="12247"/>
                  </a:lnTo>
                  <a:lnTo>
                    <a:pt x="105389" y="13193"/>
                  </a:lnTo>
                  <a:lnTo>
                    <a:pt x="104473" y="17355"/>
                  </a:lnTo>
                  <a:lnTo>
                    <a:pt x="104642" y="18540"/>
                  </a:lnTo>
                  <a:lnTo>
                    <a:pt x="105520" y="22709"/>
                  </a:lnTo>
                  <a:lnTo>
                    <a:pt x="107136" y="23640"/>
                  </a:lnTo>
                  <a:lnTo>
                    <a:pt x="108567" y="27840"/>
                  </a:lnTo>
                  <a:lnTo>
                    <a:pt x="111468" y="29617"/>
                  </a:lnTo>
                  <a:lnTo>
                    <a:pt x="111884" y="30125"/>
                  </a:lnTo>
                  <a:lnTo>
                    <a:pt x="112553" y="32156"/>
                  </a:lnTo>
                  <a:lnTo>
                    <a:pt x="113438" y="34387"/>
                  </a:lnTo>
                  <a:lnTo>
                    <a:pt x="114131" y="34902"/>
                  </a:lnTo>
                  <a:lnTo>
                    <a:pt x="114554" y="35033"/>
                  </a:lnTo>
                  <a:lnTo>
                    <a:pt x="115408" y="37387"/>
                  </a:lnTo>
                  <a:lnTo>
                    <a:pt x="114916" y="38718"/>
                  </a:lnTo>
                  <a:lnTo>
                    <a:pt x="115585" y="42749"/>
                  </a:lnTo>
                  <a:lnTo>
                    <a:pt x="116670" y="46349"/>
                  </a:lnTo>
                  <a:lnTo>
                    <a:pt x="116963" y="50650"/>
                  </a:lnTo>
                  <a:lnTo>
                    <a:pt x="116970" y="52542"/>
                  </a:lnTo>
                  <a:lnTo>
                    <a:pt x="116932" y="53704"/>
                  </a:lnTo>
                  <a:lnTo>
                    <a:pt x="116694" y="55334"/>
                  </a:lnTo>
                  <a:lnTo>
                    <a:pt x="116178" y="56281"/>
                  </a:lnTo>
                  <a:lnTo>
                    <a:pt x="115255" y="57204"/>
                  </a:lnTo>
                  <a:lnTo>
                    <a:pt x="114223" y="58650"/>
                  </a:lnTo>
                  <a:lnTo>
                    <a:pt x="113331" y="60204"/>
                  </a:lnTo>
                  <a:lnTo>
                    <a:pt x="112769" y="60966"/>
                  </a:lnTo>
                  <a:lnTo>
                    <a:pt x="113208" y="63289"/>
                  </a:lnTo>
                  <a:lnTo>
                    <a:pt x="113092" y="63897"/>
                  </a:lnTo>
                  <a:lnTo>
                    <a:pt x="112861" y="64189"/>
                  </a:lnTo>
                  <a:lnTo>
                    <a:pt x="111545" y="64543"/>
                  </a:lnTo>
                  <a:lnTo>
                    <a:pt x="109868" y="65166"/>
                  </a:lnTo>
                  <a:lnTo>
                    <a:pt x="108852" y="65781"/>
                  </a:lnTo>
                  <a:lnTo>
                    <a:pt x="107405" y="66966"/>
                  </a:lnTo>
                  <a:lnTo>
                    <a:pt x="106251" y="68235"/>
                  </a:lnTo>
                  <a:lnTo>
                    <a:pt x="104719" y="71982"/>
                  </a:lnTo>
                  <a:lnTo>
                    <a:pt x="102165" y="74905"/>
                  </a:lnTo>
                  <a:lnTo>
                    <a:pt x="101734" y="75867"/>
                  </a:lnTo>
                  <a:lnTo>
                    <a:pt x="99325" y="77605"/>
                  </a:lnTo>
                  <a:lnTo>
                    <a:pt x="98263" y="79752"/>
                  </a:lnTo>
                  <a:lnTo>
                    <a:pt x="97586" y="82383"/>
                  </a:lnTo>
                  <a:lnTo>
                    <a:pt x="96655" y="84267"/>
                  </a:lnTo>
                  <a:lnTo>
                    <a:pt x="94615" y="86860"/>
                  </a:lnTo>
                  <a:lnTo>
                    <a:pt x="94154" y="90952"/>
                  </a:lnTo>
                  <a:lnTo>
                    <a:pt x="94215" y="99114"/>
                  </a:lnTo>
                  <a:lnTo>
                    <a:pt x="93684" y="1084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9" name="Serbest Form 238">
              <a:extLst>
                <a:ext uri="{FF2B5EF4-FFF2-40B4-BE49-F238E27FC236}">
                  <a16:creationId xmlns:a16="http://schemas.microsoft.com/office/drawing/2014/main" id="{BCDF1693-E11D-9F17-D223-DDEE1FC98F4A}"/>
                </a:ext>
              </a:extLst>
            </p:cNvPr>
            <p:cNvSpPr/>
            <p:nvPr/>
          </p:nvSpPr>
          <p:spPr>
            <a:xfrm>
              <a:off x="4541409" y="6502902"/>
              <a:ext cx="769" cy="507"/>
            </a:xfrm>
            <a:custGeom>
              <a:avLst/>
              <a:gdLst>
                <a:gd name="csX0" fmla="*/ 516 w 769"/>
                <a:gd name="csY0" fmla="*/ 508 h 507"/>
                <a:gd name="csX1" fmla="*/ 369 w 769"/>
                <a:gd name="csY1" fmla="*/ 508 h 507"/>
                <a:gd name="csX2" fmla="*/ 38 w 769"/>
                <a:gd name="csY2" fmla="*/ 385 h 507"/>
                <a:gd name="csX3" fmla="*/ 0 w 769"/>
                <a:gd name="csY3" fmla="*/ 123 h 507"/>
                <a:gd name="csX4" fmla="*/ 239 w 769"/>
                <a:gd name="csY4" fmla="*/ 0 h 507"/>
                <a:gd name="csX5" fmla="*/ 593 w 769"/>
                <a:gd name="csY5" fmla="*/ 8 h 507"/>
                <a:gd name="csX6" fmla="*/ 770 w 769"/>
                <a:gd name="csY6" fmla="*/ 223 h 507"/>
                <a:gd name="csX7" fmla="*/ 693 w 769"/>
                <a:gd name="csY7" fmla="*/ 462 h 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69" h="507">
                  <a:moveTo>
                    <a:pt x="516" y="508"/>
                  </a:moveTo>
                  <a:lnTo>
                    <a:pt x="369" y="508"/>
                  </a:lnTo>
                  <a:lnTo>
                    <a:pt x="38" y="385"/>
                  </a:lnTo>
                  <a:lnTo>
                    <a:pt x="0" y="123"/>
                  </a:lnTo>
                  <a:lnTo>
                    <a:pt x="239" y="0"/>
                  </a:lnTo>
                  <a:lnTo>
                    <a:pt x="593" y="8"/>
                  </a:lnTo>
                  <a:lnTo>
                    <a:pt x="770" y="223"/>
                  </a:lnTo>
                  <a:lnTo>
                    <a:pt x="693" y="4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0" name="Serbest Form 239">
              <a:extLst>
                <a:ext uri="{FF2B5EF4-FFF2-40B4-BE49-F238E27FC236}">
                  <a16:creationId xmlns:a16="http://schemas.microsoft.com/office/drawing/2014/main" id="{6D60B8BF-C498-2396-94CD-22D4FD02C6DA}"/>
                </a:ext>
              </a:extLst>
            </p:cNvPr>
            <p:cNvSpPr/>
            <p:nvPr/>
          </p:nvSpPr>
          <p:spPr>
            <a:xfrm>
              <a:off x="11961712" y="6490101"/>
              <a:ext cx="246" cy="154"/>
            </a:xfrm>
            <a:custGeom>
              <a:avLst/>
              <a:gdLst>
                <a:gd name="csX0" fmla="*/ 246 w 246"/>
                <a:gd name="csY0" fmla="*/ 0 h 154"/>
                <a:gd name="csX1" fmla="*/ 131 w 246"/>
                <a:gd name="csY1" fmla="*/ 154 h 154"/>
                <a:gd name="csX2" fmla="*/ 0 w 246"/>
                <a:gd name="csY2" fmla="*/ 69 h 1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46" h="154">
                  <a:moveTo>
                    <a:pt x="246" y="0"/>
                  </a:moveTo>
                  <a:lnTo>
                    <a:pt x="131" y="15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1" name="Serbest Form 240">
              <a:extLst>
                <a:ext uri="{FF2B5EF4-FFF2-40B4-BE49-F238E27FC236}">
                  <a16:creationId xmlns:a16="http://schemas.microsoft.com/office/drawing/2014/main" id="{4CEBE152-70AF-6359-3379-FD6E80C5B6AD}"/>
                </a:ext>
              </a:extLst>
            </p:cNvPr>
            <p:cNvSpPr/>
            <p:nvPr/>
          </p:nvSpPr>
          <p:spPr>
            <a:xfrm>
              <a:off x="11957918" y="6477531"/>
              <a:ext cx="261" cy="392"/>
            </a:xfrm>
            <a:custGeom>
              <a:avLst/>
              <a:gdLst>
                <a:gd name="csX0" fmla="*/ 262 w 261"/>
                <a:gd name="csY0" fmla="*/ 285 h 392"/>
                <a:gd name="csX1" fmla="*/ 154 w 261"/>
                <a:gd name="csY1" fmla="*/ 393 h 392"/>
                <a:gd name="csX2" fmla="*/ 0 w 261"/>
                <a:gd name="csY2" fmla="*/ 323 h 392"/>
                <a:gd name="csX3" fmla="*/ 8 w 261"/>
                <a:gd name="csY3" fmla="*/ 8 h 392"/>
                <a:gd name="csX4" fmla="*/ 223 w 261"/>
                <a:gd name="csY4" fmla="*/ 0 h 3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1" h="392">
                  <a:moveTo>
                    <a:pt x="262" y="285"/>
                  </a:moveTo>
                  <a:lnTo>
                    <a:pt x="154" y="393"/>
                  </a:lnTo>
                  <a:lnTo>
                    <a:pt x="0" y="323"/>
                  </a:lnTo>
                  <a:lnTo>
                    <a:pt x="8" y="8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2" name="Serbest Form 241">
              <a:extLst>
                <a:ext uri="{FF2B5EF4-FFF2-40B4-BE49-F238E27FC236}">
                  <a16:creationId xmlns:a16="http://schemas.microsoft.com/office/drawing/2014/main" id="{7806F371-4441-EE84-4C21-B3D263215169}"/>
                </a:ext>
              </a:extLst>
            </p:cNvPr>
            <p:cNvSpPr/>
            <p:nvPr/>
          </p:nvSpPr>
          <p:spPr>
            <a:xfrm>
              <a:off x="12111357" y="6130808"/>
              <a:ext cx="323" cy="138"/>
            </a:xfrm>
            <a:custGeom>
              <a:avLst/>
              <a:gdLst>
                <a:gd name="csX0" fmla="*/ 323 w 323"/>
                <a:gd name="csY0" fmla="*/ 0 h 138"/>
                <a:gd name="csX1" fmla="*/ 0 w 323"/>
                <a:gd name="csY1" fmla="*/ 139 h 138"/>
                <a:gd name="csX2" fmla="*/ 0 w 323"/>
                <a:gd name="csY2" fmla="*/ 15 h 1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3" h="138">
                  <a:moveTo>
                    <a:pt x="323" y="0"/>
                  </a:moveTo>
                  <a:lnTo>
                    <a:pt x="0" y="13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3" name="Serbest Form 242">
              <a:extLst>
                <a:ext uri="{FF2B5EF4-FFF2-40B4-BE49-F238E27FC236}">
                  <a16:creationId xmlns:a16="http://schemas.microsoft.com/office/drawing/2014/main" id="{A788E3C3-5A55-B329-9B4C-FE77211F8679}"/>
                </a:ext>
              </a:extLst>
            </p:cNvPr>
            <p:cNvSpPr/>
            <p:nvPr/>
          </p:nvSpPr>
          <p:spPr>
            <a:xfrm>
              <a:off x="11941665" y="5863244"/>
              <a:ext cx="753" cy="915"/>
            </a:xfrm>
            <a:custGeom>
              <a:avLst/>
              <a:gdLst>
                <a:gd name="csX0" fmla="*/ 162 w 753"/>
                <a:gd name="csY0" fmla="*/ 862 h 915"/>
                <a:gd name="csX1" fmla="*/ 54 w 753"/>
                <a:gd name="csY1" fmla="*/ 915 h 915"/>
                <a:gd name="csX2" fmla="*/ 0 w 753"/>
                <a:gd name="csY2" fmla="*/ 831 h 915"/>
                <a:gd name="csX3" fmla="*/ 169 w 753"/>
                <a:gd name="csY3" fmla="*/ 177 h 915"/>
                <a:gd name="csX4" fmla="*/ 477 w 753"/>
                <a:gd name="csY4" fmla="*/ 0 h 915"/>
                <a:gd name="csX5" fmla="*/ 754 w 753"/>
                <a:gd name="csY5" fmla="*/ 31 h 915"/>
                <a:gd name="csX6" fmla="*/ 677 w 753"/>
                <a:gd name="csY6" fmla="*/ 431 h 9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753" h="915">
                  <a:moveTo>
                    <a:pt x="162" y="862"/>
                  </a:moveTo>
                  <a:lnTo>
                    <a:pt x="54" y="915"/>
                  </a:lnTo>
                  <a:lnTo>
                    <a:pt x="0" y="831"/>
                  </a:lnTo>
                  <a:lnTo>
                    <a:pt x="169" y="177"/>
                  </a:lnTo>
                  <a:lnTo>
                    <a:pt x="477" y="0"/>
                  </a:lnTo>
                  <a:lnTo>
                    <a:pt x="754" y="31"/>
                  </a:lnTo>
                  <a:lnTo>
                    <a:pt x="677" y="4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4" name="Serbest Form 243">
              <a:extLst>
                <a:ext uri="{FF2B5EF4-FFF2-40B4-BE49-F238E27FC236}">
                  <a16:creationId xmlns:a16="http://schemas.microsoft.com/office/drawing/2014/main" id="{D6644B12-B0EF-7F0C-C520-6CEFF18ABD93}"/>
                </a:ext>
              </a:extLst>
            </p:cNvPr>
            <p:cNvSpPr/>
            <p:nvPr/>
          </p:nvSpPr>
          <p:spPr>
            <a:xfrm>
              <a:off x="11596209" y="6072258"/>
              <a:ext cx="1154" cy="1023"/>
            </a:xfrm>
            <a:custGeom>
              <a:avLst/>
              <a:gdLst>
                <a:gd name="csX0" fmla="*/ 1085 w 1154"/>
                <a:gd name="csY0" fmla="*/ 946 h 1023"/>
                <a:gd name="csX1" fmla="*/ 738 w 1154"/>
                <a:gd name="csY1" fmla="*/ 1023 h 1023"/>
                <a:gd name="csX2" fmla="*/ 108 w 1154"/>
                <a:gd name="csY2" fmla="*/ 623 h 1023"/>
                <a:gd name="csX3" fmla="*/ 0 w 1154"/>
                <a:gd name="csY3" fmla="*/ 400 h 1023"/>
                <a:gd name="csX4" fmla="*/ 408 w 1154"/>
                <a:gd name="csY4" fmla="*/ 0 h 1023"/>
                <a:gd name="csX5" fmla="*/ 900 w 1154"/>
                <a:gd name="csY5" fmla="*/ 162 h 1023"/>
                <a:gd name="csX6" fmla="*/ 1085 w 1154"/>
                <a:gd name="csY6" fmla="*/ 292 h 1023"/>
                <a:gd name="csX7" fmla="*/ 1154 w 1154"/>
                <a:gd name="csY7" fmla="*/ 608 h 10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154" h="1023">
                  <a:moveTo>
                    <a:pt x="1085" y="946"/>
                  </a:moveTo>
                  <a:lnTo>
                    <a:pt x="738" y="1023"/>
                  </a:lnTo>
                  <a:lnTo>
                    <a:pt x="108" y="623"/>
                  </a:lnTo>
                  <a:lnTo>
                    <a:pt x="0" y="400"/>
                  </a:lnTo>
                  <a:lnTo>
                    <a:pt x="408" y="0"/>
                  </a:lnTo>
                  <a:lnTo>
                    <a:pt x="900" y="162"/>
                  </a:lnTo>
                  <a:lnTo>
                    <a:pt x="1085" y="292"/>
                  </a:lnTo>
                  <a:lnTo>
                    <a:pt x="1154" y="6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5" name="Serbest Form 244">
              <a:extLst>
                <a:ext uri="{FF2B5EF4-FFF2-40B4-BE49-F238E27FC236}">
                  <a16:creationId xmlns:a16="http://schemas.microsoft.com/office/drawing/2014/main" id="{F8B09FA6-7C24-391F-2903-A288973D2596}"/>
                </a:ext>
              </a:extLst>
            </p:cNvPr>
            <p:cNvSpPr/>
            <p:nvPr/>
          </p:nvSpPr>
          <p:spPr>
            <a:xfrm>
              <a:off x="4346091" y="4263976"/>
              <a:ext cx="2205091" cy="1816474"/>
            </a:xfrm>
            <a:custGeom>
              <a:avLst/>
              <a:gdLst>
                <a:gd name="csX0" fmla="*/ 606594 w 2205091"/>
                <a:gd name="csY0" fmla="*/ 113823 h 1816474"/>
                <a:gd name="csX1" fmla="*/ 606594 w 2205091"/>
                <a:gd name="csY1" fmla="*/ 131824 h 1816474"/>
                <a:gd name="csX2" fmla="*/ 606594 w 2205091"/>
                <a:gd name="csY2" fmla="*/ 149587 h 1816474"/>
                <a:gd name="csX3" fmla="*/ 606594 w 2205091"/>
                <a:gd name="csY3" fmla="*/ 167111 h 1816474"/>
                <a:gd name="csX4" fmla="*/ 606594 w 2205091"/>
                <a:gd name="csY4" fmla="*/ 184412 h 1816474"/>
                <a:gd name="csX5" fmla="*/ 606594 w 2205091"/>
                <a:gd name="csY5" fmla="*/ 201490 h 1816474"/>
                <a:gd name="csX6" fmla="*/ 606594 w 2205091"/>
                <a:gd name="csY6" fmla="*/ 218345 h 1816474"/>
                <a:gd name="csX7" fmla="*/ 606594 w 2205091"/>
                <a:gd name="csY7" fmla="*/ 234993 h 1816474"/>
                <a:gd name="csX8" fmla="*/ 606594 w 2205091"/>
                <a:gd name="csY8" fmla="*/ 251432 h 1816474"/>
                <a:gd name="csX9" fmla="*/ 606594 w 2205091"/>
                <a:gd name="csY9" fmla="*/ 267672 h 1816474"/>
                <a:gd name="csX10" fmla="*/ 606594 w 2205091"/>
                <a:gd name="csY10" fmla="*/ 283719 h 1816474"/>
                <a:gd name="csX11" fmla="*/ 606594 w 2205091"/>
                <a:gd name="csY11" fmla="*/ 299582 h 1816474"/>
                <a:gd name="csX12" fmla="*/ 606594 w 2205091"/>
                <a:gd name="csY12" fmla="*/ 315252 h 1816474"/>
                <a:gd name="csX13" fmla="*/ 606594 w 2205091"/>
                <a:gd name="csY13" fmla="*/ 330745 h 1816474"/>
                <a:gd name="csX14" fmla="*/ 606594 w 2205091"/>
                <a:gd name="csY14" fmla="*/ 346062 h 1816474"/>
                <a:gd name="csX15" fmla="*/ 606594 w 2205091"/>
                <a:gd name="csY15" fmla="*/ 361209 h 1816474"/>
                <a:gd name="csX16" fmla="*/ 606594 w 2205091"/>
                <a:gd name="csY16" fmla="*/ 376187 h 1816474"/>
                <a:gd name="csX17" fmla="*/ 606594 w 2205091"/>
                <a:gd name="csY17" fmla="*/ 391003 h 1816474"/>
                <a:gd name="csX18" fmla="*/ 606594 w 2205091"/>
                <a:gd name="csY18" fmla="*/ 405658 h 1816474"/>
                <a:gd name="csX19" fmla="*/ 606594 w 2205091"/>
                <a:gd name="csY19" fmla="*/ 420159 h 1816474"/>
                <a:gd name="csX20" fmla="*/ 606594 w 2205091"/>
                <a:gd name="csY20" fmla="*/ 434506 h 1816474"/>
                <a:gd name="csX21" fmla="*/ 606594 w 2205091"/>
                <a:gd name="csY21" fmla="*/ 448699 h 1816474"/>
                <a:gd name="csX22" fmla="*/ 606594 w 2205091"/>
                <a:gd name="csY22" fmla="*/ 462754 h 1816474"/>
                <a:gd name="csX23" fmla="*/ 606594 w 2205091"/>
                <a:gd name="csY23" fmla="*/ 476670 h 1816474"/>
                <a:gd name="csX24" fmla="*/ 606594 w 2205091"/>
                <a:gd name="csY24" fmla="*/ 490448 h 1816474"/>
                <a:gd name="csX25" fmla="*/ 606594 w 2205091"/>
                <a:gd name="csY25" fmla="*/ 504087 h 1816474"/>
                <a:gd name="csX26" fmla="*/ 606594 w 2205091"/>
                <a:gd name="csY26" fmla="*/ 517588 h 1816474"/>
                <a:gd name="csX27" fmla="*/ 606594 w 2205091"/>
                <a:gd name="csY27" fmla="*/ 530966 h 1816474"/>
                <a:gd name="csX28" fmla="*/ 606594 w 2205091"/>
                <a:gd name="csY28" fmla="*/ 544213 h 1816474"/>
                <a:gd name="csX29" fmla="*/ 606594 w 2205091"/>
                <a:gd name="csY29" fmla="*/ 557345 h 1816474"/>
                <a:gd name="csX30" fmla="*/ 606594 w 2205091"/>
                <a:gd name="csY30" fmla="*/ 570346 h 1816474"/>
                <a:gd name="csX31" fmla="*/ 606594 w 2205091"/>
                <a:gd name="csY31" fmla="*/ 583231 h 1816474"/>
                <a:gd name="csX32" fmla="*/ 606594 w 2205091"/>
                <a:gd name="csY32" fmla="*/ 596001 h 1816474"/>
                <a:gd name="csX33" fmla="*/ 611765 w 2205091"/>
                <a:gd name="csY33" fmla="*/ 597786 h 1816474"/>
                <a:gd name="csX34" fmla="*/ 616890 w 2205091"/>
                <a:gd name="csY34" fmla="*/ 599555 h 1816474"/>
                <a:gd name="csX35" fmla="*/ 618460 w 2205091"/>
                <a:gd name="csY35" fmla="*/ 596024 h 1816474"/>
                <a:gd name="csX36" fmla="*/ 623985 w 2205091"/>
                <a:gd name="csY36" fmla="*/ 598732 h 1816474"/>
                <a:gd name="csX37" fmla="*/ 628810 w 2205091"/>
                <a:gd name="csY37" fmla="*/ 601094 h 1816474"/>
                <a:gd name="csX38" fmla="*/ 631888 w 2205091"/>
                <a:gd name="csY38" fmla="*/ 598063 h 1816474"/>
                <a:gd name="csX39" fmla="*/ 635221 w 2205091"/>
                <a:gd name="csY39" fmla="*/ 594778 h 1816474"/>
                <a:gd name="csX40" fmla="*/ 639715 w 2205091"/>
                <a:gd name="csY40" fmla="*/ 594547 h 1816474"/>
                <a:gd name="csX41" fmla="*/ 644755 w 2205091"/>
                <a:gd name="csY41" fmla="*/ 594286 h 1816474"/>
                <a:gd name="csX42" fmla="*/ 648118 w 2205091"/>
                <a:gd name="csY42" fmla="*/ 594117 h 1816474"/>
                <a:gd name="csX43" fmla="*/ 648118 w 2205091"/>
                <a:gd name="csY43" fmla="*/ 596917 h 1816474"/>
                <a:gd name="csX44" fmla="*/ 646871 w 2205091"/>
                <a:gd name="csY44" fmla="*/ 601548 h 1816474"/>
                <a:gd name="csX45" fmla="*/ 645833 w 2205091"/>
                <a:gd name="csY45" fmla="*/ 605402 h 1816474"/>
                <a:gd name="csX46" fmla="*/ 648895 w 2205091"/>
                <a:gd name="csY46" fmla="*/ 609302 h 1816474"/>
                <a:gd name="csX47" fmla="*/ 652666 w 2205091"/>
                <a:gd name="csY47" fmla="*/ 611348 h 1816474"/>
                <a:gd name="csX48" fmla="*/ 656191 w 2205091"/>
                <a:gd name="csY48" fmla="*/ 613264 h 1816474"/>
                <a:gd name="csX49" fmla="*/ 657776 w 2205091"/>
                <a:gd name="csY49" fmla="*/ 618541 h 1816474"/>
                <a:gd name="csX50" fmla="*/ 661631 w 2205091"/>
                <a:gd name="csY50" fmla="*/ 622603 h 1816474"/>
                <a:gd name="csX51" fmla="*/ 664563 w 2205091"/>
                <a:gd name="csY51" fmla="*/ 625680 h 1816474"/>
                <a:gd name="csX52" fmla="*/ 667380 w 2205091"/>
                <a:gd name="csY52" fmla="*/ 628627 h 1816474"/>
                <a:gd name="csX53" fmla="*/ 671405 w 2205091"/>
                <a:gd name="csY53" fmla="*/ 632827 h 1816474"/>
                <a:gd name="csX54" fmla="*/ 674221 w 2205091"/>
                <a:gd name="csY54" fmla="*/ 635766 h 1816474"/>
                <a:gd name="csX55" fmla="*/ 677976 w 2205091"/>
                <a:gd name="csY55" fmla="*/ 639666 h 1816474"/>
                <a:gd name="csX56" fmla="*/ 680208 w 2205091"/>
                <a:gd name="csY56" fmla="*/ 641981 h 1816474"/>
                <a:gd name="csX57" fmla="*/ 681278 w 2205091"/>
                <a:gd name="csY57" fmla="*/ 646474 h 1816474"/>
                <a:gd name="csX58" fmla="*/ 682563 w 2205091"/>
                <a:gd name="csY58" fmla="*/ 651851 h 1816474"/>
                <a:gd name="csX59" fmla="*/ 681770 w 2205091"/>
                <a:gd name="csY59" fmla="*/ 655021 h 1816474"/>
                <a:gd name="csX60" fmla="*/ 683548 w 2205091"/>
                <a:gd name="csY60" fmla="*/ 655528 h 1816474"/>
                <a:gd name="csX61" fmla="*/ 687026 w 2205091"/>
                <a:gd name="csY61" fmla="*/ 651974 h 1816474"/>
                <a:gd name="csX62" fmla="*/ 690297 w 2205091"/>
                <a:gd name="csY62" fmla="*/ 649766 h 1816474"/>
                <a:gd name="csX63" fmla="*/ 694337 w 2205091"/>
                <a:gd name="csY63" fmla="*/ 647035 h 1816474"/>
                <a:gd name="csX64" fmla="*/ 697061 w 2205091"/>
                <a:gd name="csY64" fmla="*/ 645189 h 1816474"/>
                <a:gd name="csX65" fmla="*/ 702125 w 2205091"/>
                <a:gd name="csY65" fmla="*/ 645097 h 1816474"/>
                <a:gd name="csX66" fmla="*/ 704541 w 2205091"/>
                <a:gd name="csY66" fmla="*/ 639720 h 1816474"/>
                <a:gd name="csX67" fmla="*/ 704549 w 2205091"/>
                <a:gd name="csY67" fmla="*/ 632142 h 1816474"/>
                <a:gd name="csX68" fmla="*/ 707111 w 2205091"/>
                <a:gd name="csY68" fmla="*/ 632273 h 1816474"/>
                <a:gd name="csX69" fmla="*/ 708620 w 2205091"/>
                <a:gd name="csY69" fmla="*/ 631242 h 1816474"/>
                <a:gd name="csX70" fmla="*/ 709282 w 2205091"/>
                <a:gd name="csY70" fmla="*/ 629004 h 1816474"/>
                <a:gd name="csX71" fmla="*/ 707673 w 2205091"/>
                <a:gd name="csY71" fmla="*/ 625942 h 1816474"/>
                <a:gd name="csX72" fmla="*/ 712521 w 2205091"/>
                <a:gd name="csY72" fmla="*/ 624511 h 1816474"/>
                <a:gd name="csX73" fmla="*/ 716030 w 2205091"/>
                <a:gd name="csY73" fmla="*/ 623472 h 1816474"/>
                <a:gd name="csX74" fmla="*/ 721040 w 2205091"/>
                <a:gd name="csY74" fmla="*/ 620649 h 1816474"/>
                <a:gd name="csX75" fmla="*/ 725934 w 2205091"/>
                <a:gd name="csY75" fmla="*/ 617887 h 1816474"/>
                <a:gd name="csX76" fmla="*/ 728266 w 2205091"/>
                <a:gd name="csY76" fmla="*/ 620026 h 1816474"/>
                <a:gd name="csX77" fmla="*/ 730575 w 2205091"/>
                <a:gd name="csY77" fmla="*/ 622088 h 1816474"/>
                <a:gd name="csX78" fmla="*/ 735107 w 2205091"/>
                <a:gd name="csY78" fmla="*/ 627049 h 1816474"/>
                <a:gd name="csX79" fmla="*/ 735415 w 2205091"/>
                <a:gd name="csY79" fmla="*/ 628242 h 1816474"/>
                <a:gd name="csX80" fmla="*/ 735107 w 2205091"/>
                <a:gd name="csY80" fmla="*/ 630565 h 1816474"/>
                <a:gd name="csX81" fmla="*/ 734661 w 2205091"/>
                <a:gd name="csY81" fmla="*/ 632881 h 1816474"/>
                <a:gd name="csX82" fmla="*/ 737416 w 2205091"/>
                <a:gd name="csY82" fmla="*/ 639358 h 1816474"/>
                <a:gd name="csX83" fmla="*/ 738209 w 2205091"/>
                <a:gd name="csY83" fmla="*/ 640081 h 1816474"/>
                <a:gd name="csX84" fmla="*/ 740471 w 2205091"/>
                <a:gd name="csY84" fmla="*/ 640973 h 1816474"/>
                <a:gd name="csX85" fmla="*/ 743172 w 2205091"/>
                <a:gd name="csY85" fmla="*/ 643112 h 1816474"/>
                <a:gd name="csX86" fmla="*/ 744365 w 2205091"/>
                <a:gd name="csY86" fmla="*/ 644958 h 1816474"/>
                <a:gd name="csX87" fmla="*/ 748274 w 2205091"/>
                <a:gd name="csY87" fmla="*/ 647897 h 1816474"/>
                <a:gd name="csX88" fmla="*/ 748936 w 2205091"/>
                <a:gd name="csY88" fmla="*/ 649113 h 1816474"/>
                <a:gd name="csX89" fmla="*/ 749306 w 2205091"/>
                <a:gd name="csY89" fmla="*/ 651082 h 1816474"/>
                <a:gd name="csX90" fmla="*/ 749944 w 2205091"/>
                <a:gd name="csY90" fmla="*/ 652774 h 1816474"/>
                <a:gd name="csX91" fmla="*/ 750675 w 2205091"/>
                <a:gd name="csY91" fmla="*/ 653982 h 1816474"/>
                <a:gd name="csX92" fmla="*/ 751383 w 2205091"/>
                <a:gd name="csY92" fmla="*/ 655705 h 1816474"/>
                <a:gd name="csX93" fmla="*/ 753076 w 2205091"/>
                <a:gd name="csY93" fmla="*/ 657736 h 1816474"/>
                <a:gd name="csX94" fmla="*/ 756301 w 2205091"/>
                <a:gd name="csY94" fmla="*/ 659998 h 1816474"/>
                <a:gd name="csX95" fmla="*/ 758540 w 2205091"/>
                <a:gd name="csY95" fmla="*/ 661567 h 1816474"/>
                <a:gd name="csX96" fmla="*/ 761672 w 2205091"/>
                <a:gd name="csY96" fmla="*/ 663760 h 1816474"/>
                <a:gd name="csX97" fmla="*/ 764843 w 2205091"/>
                <a:gd name="csY97" fmla="*/ 668229 h 1816474"/>
                <a:gd name="csX98" fmla="*/ 767598 w 2205091"/>
                <a:gd name="csY98" fmla="*/ 672099 h 1816474"/>
                <a:gd name="csX99" fmla="*/ 770737 w 2205091"/>
                <a:gd name="csY99" fmla="*/ 675914 h 1816474"/>
                <a:gd name="csX100" fmla="*/ 770276 w 2205091"/>
                <a:gd name="csY100" fmla="*/ 678953 h 1816474"/>
                <a:gd name="csX101" fmla="*/ 773454 w 2205091"/>
                <a:gd name="csY101" fmla="*/ 683630 h 1816474"/>
                <a:gd name="csX102" fmla="*/ 776801 w 2205091"/>
                <a:gd name="csY102" fmla="*/ 689561 h 1816474"/>
                <a:gd name="csX103" fmla="*/ 779372 w 2205091"/>
                <a:gd name="csY103" fmla="*/ 694800 h 1816474"/>
                <a:gd name="csX104" fmla="*/ 781195 w 2205091"/>
                <a:gd name="csY104" fmla="*/ 697724 h 1816474"/>
                <a:gd name="csX105" fmla="*/ 783389 w 2205091"/>
                <a:gd name="csY105" fmla="*/ 701939 h 1816474"/>
                <a:gd name="csX106" fmla="*/ 786067 w 2205091"/>
                <a:gd name="csY106" fmla="*/ 707086 h 1816474"/>
                <a:gd name="csX107" fmla="*/ 789114 w 2205091"/>
                <a:gd name="csY107" fmla="*/ 712924 h 1816474"/>
                <a:gd name="csX108" fmla="*/ 791446 w 2205091"/>
                <a:gd name="csY108" fmla="*/ 716656 h 1816474"/>
                <a:gd name="csX109" fmla="*/ 794486 w 2205091"/>
                <a:gd name="csY109" fmla="*/ 721864 h 1816474"/>
                <a:gd name="csX110" fmla="*/ 795986 w 2205091"/>
                <a:gd name="csY110" fmla="*/ 724964 h 1816474"/>
                <a:gd name="csX111" fmla="*/ 794963 w 2205091"/>
                <a:gd name="csY111" fmla="*/ 727079 h 1816474"/>
                <a:gd name="csX112" fmla="*/ 793701 w 2205091"/>
                <a:gd name="csY112" fmla="*/ 729695 h 1816474"/>
                <a:gd name="csX113" fmla="*/ 797610 w 2205091"/>
                <a:gd name="csY113" fmla="*/ 730933 h 1816474"/>
                <a:gd name="csX114" fmla="*/ 800319 w 2205091"/>
                <a:gd name="csY114" fmla="*/ 731787 h 1816474"/>
                <a:gd name="csX115" fmla="*/ 799641 w 2205091"/>
                <a:gd name="csY115" fmla="*/ 734680 h 1816474"/>
                <a:gd name="csX116" fmla="*/ 798749 w 2205091"/>
                <a:gd name="csY116" fmla="*/ 738495 h 1816474"/>
                <a:gd name="csX117" fmla="*/ 801812 w 2205091"/>
                <a:gd name="csY117" fmla="*/ 739996 h 1816474"/>
                <a:gd name="csX118" fmla="*/ 803889 w 2205091"/>
                <a:gd name="csY118" fmla="*/ 741019 h 1816474"/>
                <a:gd name="csX119" fmla="*/ 803458 w 2205091"/>
                <a:gd name="csY119" fmla="*/ 743011 h 1816474"/>
                <a:gd name="csX120" fmla="*/ 804605 w 2205091"/>
                <a:gd name="csY120" fmla="*/ 745257 h 1816474"/>
                <a:gd name="csX121" fmla="*/ 804790 w 2205091"/>
                <a:gd name="csY121" fmla="*/ 748973 h 1816474"/>
                <a:gd name="csX122" fmla="*/ 808522 w 2205091"/>
                <a:gd name="csY122" fmla="*/ 748734 h 1816474"/>
                <a:gd name="csX123" fmla="*/ 810169 w 2205091"/>
                <a:gd name="csY123" fmla="*/ 748627 h 1816474"/>
                <a:gd name="csX124" fmla="*/ 812401 w 2205091"/>
                <a:gd name="csY124" fmla="*/ 750273 h 1816474"/>
                <a:gd name="csX125" fmla="*/ 815340 w 2205091"/>
                <a:gd name="csY125" fmla="*/ 752443 h 1816474"/>
                <a:gd name="csX126" fmla="*/ 818288 w 2205091"/>
                <a:gd name="csY126" fmla="*/ 754473 h 1816474"/>
                <a:gd name="csX127" fmla="*/ 820804 w 2205091"/>
                <a:gd name="csY127" fmla="*/ 756204 h 1816474"/>
                <a:gd name="csX128" fmla="*/ 824105 w 2205091"/>
                <a:gd name="csY128" fmla="*/ 757227 h 1816474"/>
                <a:gd name="csX129" fmla="*/ 828176 w 2205091"/>
                <a:gd name="csY129" fmla="*/ 758697 h 1816474"/>
                <a:gd name="csX130" fmla="*/ 830177 w 2205091"/>
                <a:gd name="csY130" fmla="*/ 761697 h 1816474"/>
                <a:gd name="csX131" fmla="*/ 833886 w 2205091"/>
                <a:gd name="csY131" fmla="*/ 762982 h 1816474"/>
                <a:gd name="csX132" fmla="*/ 835271 w 2205091"/>
                <a:gd name="csY132" fmla="*/ 767159 h 1816474"/>
                <a:gd name="csX133" fmla="*/ 839558 w 2205091"/>
                <a:gd name="csY133" fmla="*/ 768690 h 1816474"/>
                <a:gd name="csX134" fmla="*/ 842082 w 2205091"/>
                <a:gd name="csY134" fmla="*/ 767666 h 1816474"/>
                <a:gd name="csX135" fmla="*/ 842990 w 2205091"/>
                <a:gd name="csY135" fmla="*/ 769367 h 1816474"/>
                <a:gd name="csX136" fmla="*/ 843706 w 2205091"/>
                <a:gd name="csY136" fmla="*/ 771321 h 1816474"/>
                <a:gd name="csX137" fmla="*/ 843898 w 2205091"/>
                <a:gd name="csY137" fmla="*/ 773782 h 1816474"/>
                <a:gd name="csX138" fmla="*/ 843659 w 2205091"/>
                <a:gd name="csY138" fmla="*/ 776183 h 1816474"/>
                <a:gd name="csX139" fmla="*/ 842590 w 2205091"/>
                <a:gd name="csY139" fmla="*/ 778183 h 1816474"/>
                <a:gd name="csX140" fmla="*/ 841782 w 2205091"/>
                <a:gd name="csY140" fmla="*/ 780337 h 1816474"/>
                <a:gd name="csX141" fmla="*/ 841243 w 2205091"/>
                <a:gd name="csY141" fmla="*/ 782652 h 1816474"/>
                <a:gd name="csX142" fmla="*/ 841035 w 2205091"/>
                <a:gd name="csY142" fmla="*/ 785129 h 1816474"/>
                <a:gd name="csX143" fmla="*/ 841166 w 2205091"/>
                <a:gd name="csY143" fmla="*/ 787776 h 1816474"/>
                <a:gd name="csX144" fmla="*/ 841597 w 2205091"/>
                <a:gd name="csY144" fmla="*/ 790083 h 1816474"/>
                <a:gd name="csX145" fmla="*/ 842913 w 2205091"/>
                <a:gd name="csY145" fmla="*/ 794345 h 1816474"/>
                <a:gd name="csX146" fmla="*/ 843352 w 2205091"/>
                <a:gd name="csY146" fmla="*/ 796953 h 1816474"/>
                <a:gd name="csX147" fmla="*/ 843405 w 2205091"/>
                <a:gd name="csY147" fmla="*/ 798684 h 1816474"/>
                <a:gd name="csX148" fmla="*/ 840489 w 2205091"/>
                <a:gd name="csY148" fmla="*/ 804761 h 1816474"/>
                <a:gd name="csX149" fmla="*/ 839481 w 2205091"/>
                <a:gd name="csY149" fmla="*/ 807646 h 1816474"/>
                <a:gd name="csX150" fmla="*/ 839573 w 2205091"/>
                <a:gd name="csY150" fmla="*/ 808939 h 1816474"/>
                <a:gd name="csX151" fmla="*/ 837449 w 2205091"/>
                <a:gd name="csY151" fmla="*/ 811939 h 1816474"/>
                <a:gd name="csX152" fmla="*/ 833548 w 2205091"/>
                <a:gd name="csY152" fmla="*/ 816124 h 1816474"/>
                <a:gd name="csX153" fmla="*/ 831778 w 2205091"/>
                <a:gd name="csY153" fmla="*/ 818531 h 1816474"/>
                <a:gd name="csX154" fmla="*/ 830900 w 2205091"/>
                <a:gd name="csY154" fmla="*/ 817732 h 1816474"/>
                <a:gd name="csX155" fmla="*/ 825852 w 2205091"/>
                <a:gd name="csY155" fmla="*/ 817108 h 1816474"/>
                <a:gd name="csX156" fmla="*/ 824021 w 2205091"/>
                <a:gd name="csY156" fmla="*/ 811762 h 1816474"/>
                <a:gd name="csX157" fmla="*/ 823051 w 2205091"/>
                <a:gd name="csY157" fmla="*/ 807600 h 1816474"/>
                <a:gd name="csX158" fmla="*/ 821581 w 2205091"/>
                <a:gd name="csY158" fmla="*/ 803969 h 1816474"/>
                <a:gd name="csX159" fmla="*/ 821620 w 2205091"/>
                <a:gd name="csY159" fmla="*/ 803146 h 1816474"/>
                <a:gd name="csX160" fmla="*/ 822959 w 2205091"/>
                <a:gd name="csY160" fmla="*/ 800715 h 1816474"/>
                <a:gd name="csX161" fmla="*/ 828007 w 2205091"/>
                <a:gd name="csY161" fmla="*/ 798715 h 1816474"/>
                <a:gd name="csX162" fmla="*/ 828053 w 2205091"/>
                <a:gd name="csY162" fmla="*/ 797915 h 1816474"/>
                <a:gd name="csX163" fmla="*/ 826175 w 2205091"/>
                <a:gd name="csY163" fmla="*/ 797384 h 1816474"/>
                <a:gd name="csX164" fmla="*/ 825721 w 2205091"/>
                <a:gd name="csY164" fmla="*/ 796515 h 1816474"/>
                <a:gd name="csX165" fmla="*/ 825206 w 2205091"/>
                <a:gd name="csY165" fmla="*/ 792553 h 1816474"/>
                <a:gd name="csX166" fmla="*/ 825344 w 2205091"/>
                <a:gd name="csY166" fmla="*/ 789068 h 1816474"/>
                <a:gd name="csX167" fmla="*/ 825213 w 2205091"/>
                <a:gd name="csY167" fmla="*/ 786752 h 1816474"/>
                <a:gd name="csX168" fmla="*/ 824375 w 2205091"/>
                <a:gd name="csY168" fmla="*/ 782014 h 1816474"/>
                <a:gd name="csX169" fmla="*/ 823113 w 2205091"/>
                <a:gd name="csY169" fmla="*/ 779106 h 1816474"/>
                <a:gd name="csX170" fmla="*/ 819857 w 2205091"/>
                <a:gd name="csY170" fmla="*/ 773413 h 1816474"/>
                <a:gd name="csX171" fmla="*/ 819580 w 2205091"/>
                <a:gd name="csY171" fmla="*/ 771975 h 1816474"/>
                <a:gd name="csX172" fmla="*/ 821012 w 2205091"/>
                <a:gd name="csY172" fmla="*/ 770167 h 1816474"/>
                <a:gd name="csX173" fmla="*/ 821904 w 2205091"/>
                <a:gd name="csY173" fmla="*/ 768482 h 1816474"/>
                <a:gd name="csX174" fmla="*/ 816402 w 2205091"/>
                <a:gd name="csY174" fmla="*/ 771413 h 1816474"/>
                <a:gd name="csX175" fmla="*/ 808891 w 2205091"/>
                <a:gd name="csY175" fmla="*/ 774482 h 1816474"/>
                <a:gd name="csX176" fmla="*/ 805675 w 2205091"/>
                <a:gd name="csY176" fmla="*/ 776621 h 1816474"/>
                <a:gd name="csX177" fmla="*/ 804998 w 2205091"/>
                <a:gd name="csY177" fmla="*/ 777475 h 1816474"/>
                <a:gd name="csX178" fmla="*/ 804767 w 2205091"/>
                <a:gd name="csY178" fmla="*/ 778198 h 1816474"/>
                <a:gd name="csX179" fmla="*/ 805351 w 2205091"/>
                <a:gd name="csY179" fmla="*/ 780214 h 1816474"/>
                <a:gd name="csX180" fmla="*/ 805259 w 2205091"/>
                <a:gd name="csY180" fmla="*/ 780860 h 1816474"/>
                <a:gd name="csX181" fmla="*/ 804605 w 2205091"/>
                <a:gd name="csY181" fmla="*/ 782052 h 1816474"/>
                <a:gd name="csX182" fmla="*/ 803828 w 2205091"/>
                <a:gd name="csY182" fmla="*/ 785406 h 1816474"/>
                <a:gd name="csX183" fmla="*/ 802196 w 2205091"/>
                <a:gd name="csY183" fmla="*/ 788953 h 1816474"/>
                <a:gd name="csX184" fmla="*/ 801373 w 2205091"/>
                <a:gd name="csY184" fmla="*/ 789683 h 1816474"/>
                <a:gd name="csX185" fmla="*/ 798441 w 2205091"/>
                <a:gd name="csY185" fmla="*/ 788360 h 1816474"/>
                <a:gd name="csX186" fmla="*/ 797656 w 2205091"/>
                <a:gd name="csY186" fmla="*/ 787229 h 1816474"/>
                <a:gd name="csX187" fmla="*/ 796186 w 2205091"/>
                <a:gd name="csY187" fmla="*/ 782591 h 1816474"/>
                <a:gd name="csX188" fmla="*/ 796525 w 2205091"/>
                <a:gd name="csY188" fmla="*/ 781352 h 1816474"/>
                <a:gd name="csX189" fmla="*/ 797595 w 2205091"/>
                <a:gd name="csY189" fmla="*/ 780306 h 1816474"/>
                <a:gd name="csX190" fmla="*/ 799049 w 2205091"/>
                <a:gd name="csY190" fmla="*/ 778052 h 1816474"/>
                <a:gd name="csX191" fmla="*/ 800880 w 2205091"/>
                <a:gd name="csY191" fmla="*/ 774575 h 1816474"/>
                <a:gd name="csX192" fmla="*/ 804382 w 2205091"/>
                <a:gd name="csY192" fmla="*/ 765705 h 1816474"/>
                <a:gd name="csX193" fmla="*/ 806667 w 2205091"/>
                <a:gd name="csY193" fmla="*/ 765666 h 1816474"/>
                <a:gd name="csX194" fmla="*/ 810700 w 2205091"/>
                <a:gd name="csY194" fmla="*/ 763905 h 1816474"/>
                <a:gd name="csX195" fmla="*/ 804374 w 2205091"/>
                <a:gd name="csY195" fmla="*/ 763020 h 1816474"/>
                <a:gd name="csX196" fmla="*/ 803428 w 2205091"/>
                <a:gd name="csY196" fmla="*/ 762559 h 1816474"/>
                <a:gd name="csX197" fmla="*/ 802581 w 2205091"/>
                <a:gd name="csY197" fmla="*/ 761343 h 1816474"/>
                <a:gd name="csX198" fmla="*/ 801827 w 2205091"/>
                <a:gd name="csY198" fmla="*/ 759374 h 1816474"/>
                <a:gd name="csX199" fmla="*/ 800542 w 2205091"/>
                <a:gd name="csY199" fmla="*/ 757181 h 1816474"/>
                <a:gd name="csX200" fmla="*/ 798133 w 2205091"/>
                <a:gd name="csY200" fmla="*/ 756412 h 1816474"/>
                <a:gd name="csX201" fmla="*/ 797079 w 2205091"/>
                <a:gd name="csY201" fmla="*/ 755604 h 1816474"/>
                <a:gd name="csX202" fmla="*/ 795486 w 2205091"/>
                <a:gd name="csY202" fmla="*/ 752935 h 1816474"/>
                <a:gd name="csX203" fmla="*/ 794416 w 2205091"/>
                <a:gd name="csY203" fmla="*/ 751735 h 1816474"/>
                <a:gd name="csX204" fmla="*/ 793831 w 2205091"/>
                <a:gd name="csY204" fmla="*/ 750250 h 1816474"/>
                <a:gd name="csX205" fmla="*/ 793731 w 2205091"/>
                <a:gd name="csY205" fmla="*/ 748481 h 1816474"/>
                <a:gd name="csX206" fmla="*/ 793277 w 2205091"/>
                <a:gd name="csY206" fmla="*/ 747588 h 1816474"/>
                <a:gd name="csX207" fmla="*/ 791623 w 2205091"/>
                <a:gd name="csY207" fmla="*/ 747265 h 1816474"/>
                <a:gd name="csX208" fmla="*/ 790730 w 2205091"/>
                <a:gd name="csY208" fmla="*/ 746657 h 1816474"/>
                <a:gd name="csX209" fmla="*/ 790484 w 2205091"/>
                <a:gd name="csY209" fmla="*/ 742072 h 1816474"/>
                <a:gd name="csX210" fmla="*/ 787190 w 2205091"/>
                <a:gd name="csY210" fmla="*/ 740896 h 1816474"/>
                <a:gd name="csX211" fmla="*/ 785844 w 2205091"/>
                <a:gd name="csY211" fmla="*/ 739880 h 1816474"/>
                <a:gd name="csX212" fmla="*/ 783673 w 2205091"/>
                <a:gd name="csY212" fmla="*/ 737003 h 1816474"/>
                <a:gd name="csX213" fmla="*/ 783073 w 2205091"/>
                <a:gd name="csY213" fmla="*/ 735603 h 1816474"/>
                <a:gd name="csX214" fmla="*/ 782881 w 2205091"/>
                <a:gd name="csY214" fmla="*/ 734434 h 1816474"/>
                <a:gd name="csX215" fmla="*/ 783412 w 2205091"/>
                <a:gd name="csY215" fmla="*/ 731249 h 1816474"/>
                <a:gd name="csX216" fmla="*/ 783189 w 2205091"/>
                <a:gd name="csY216" fmla="*/ 730649 h 1816474"/>
                <a:gd name="csX217" fmla="*/ 781265 w 2205091"/>
                <a:gd name="csY217" fmla="*/ 730972 h 1816474"/>
                <a:gd name="csX218" fmla="*/ 769337 w 2205091"/>
                <a:gd name="csY218" fmla="*/ 726025 h 1816474"/>
                <a:gd name="csX219" fmla="*/ 769968 w 2205091"/>
                <a:gd name="csY219" fmla="*/ 719463 h 1816474"/>
                <a:gd name="csX220" fmla="*/ 767759 w 2205091"/>
                <a:gd name="csY220" fmla="*/ 710763 h 1816474"/>
                <a:gd name="csX221" fmla="*/ 765389 w 2205091"/>
                <a:gd name="csY221" fmla="*/ 707224 h 1816474"/>
                <a:gd name="csX222" fmla="*/ 765858 w 2205091"/>
                <a:gd name="csY222" fmla="*/ 705839 h 1816474"/>
                <a:gd name="csX223" fmla="*/ 766366 w 2205091"/>
                <a:gd name="csY223" fmla="*/ 705109 h 1816474"/>
                <a:gd name="csX224" fmla="*/ 767428 w 2205091"/>
                <a:gd name="csY224" fmla="*/ 705093 h 1816474"/>
                <a:gd name="csX225" fmla="*/ 772007 w 2205091"/>
                <a:gd name="csY225" fmla="*/ 707670 h 1816474"/>
                <a:gd name="csX226" fmla="*/ 776317 w 2205091"/>
                <a:gd name="csY226" fmla="*/ 710717 h 1816474"/>
                <a:gd name="csX227" fmla="*/ 776871 w 2205091"/>
                <a:gd name="csY227" fmla="*/ 710270 h 1816474"/>
                <a:gd name="csX228" fmla="*/ 769983 w 2205091"/>
                <a:gd name="csY228" fmla="*/ 703793 h 1816474"/>
                <a:gd name="csX229" fmla="*/ 768259 w 2205091"/>
                <a:gd name="csY229" fmla="*/ 701854 h 1816474"/>
                <a:gd name="csX230" fmla="*/ 767828 w 2205091"/>
                <a:gd name="csY230" fmla="*/ 699516 h 1816474"/>
                <a:gd name="csX231" fmla="*/ 767805 w 2205091"/>
                <a:gd name="csY231" fmla="*/ 698262 h 1816474"/>
                <a:gd name="csX232" fmla="*/ 768352 w 2205091"/>
                <a:gd name="csY232" fmla="*/ 697608 h 1816474"/>
                <a:gd name="csX233" fmla="*/ 774808 w 2205091"/>
                <a:gd name="csY233" fmla="*/ 698193 h 1816474"/>
                <a:gd name="csX234" fmla="*/ 775193 w 2205091"/>
                <a:gd name="csY234" fmla="*/ 697708 h 1816474"/>
                <a:gd name="csX235" fmla="*/ 768644 w 2205091"/>
                <a:gd name="csY235" fmla="*/ 695800 h 1816474"/>
                <a:gd name="csX236" fmla="*/ 767305 w 2205091"/>
                <a:gd name="csY236" fmla="*/ 695808 h 1816474"/>
                <a:gd name="csX237" fmla="*/ 765874 w 2205091"/>
                <a:gd name="csY237" fmla="*/ 698547 h 1816474"/>
                <a:gd name="csX238" fmla="*/ 765197 w 2205091"/>
                <a:gd name="csY238" fmla="*/ 699193 h 1816474"/>
                <a:gd name="csX239" fmla="*/ 763788 w 2205091"/>
                <a:gd name="csY239" fmla="*/ 699062 h 1816474"/>
                <a:gd name="csX240" fmla="*/ 763311 w 2205091"/>
                <a:gd name="csY240" fmla="*/ 698639 h 1816474"/>
                <a:gd name="csX241" fmla="*/ 761649 w 2205091"/>
                <a:gd name="csY241" fmla="*/ 695323 h 1816474"/>
                <a:gd name="csX242" fmla="*/ 760064 w 2205091"/>
                <a:gd name="csY242" fmla="*/ 693008 h 1816474"/>
                <a:gd name="csX243" fmla="*/ 757116 w 2205091"/>
                <a:gd name="csY243" fmla="*/ 689800 h 1816474"/>
                <a:gd name="csX244" fmla="*/ 756562 w 2205091"/>
                <a:gd name="csY244" fmla="*/ 687507 h 1816474"/>
                <a:gd name="csX245" fmla="*/ 756416 w 2205091"/>
                <a:gd name="csY245" fmla="*/ 684130 h 1816474"/>
                <a:gd name="csX246" fmla="*/ 756809 w 2205091"/>
                <a:gd name="csY246" fmla="*/ 680930 h 1816474"/>
                <a:gd name="csX247" fmla="*/ 759217 w 2205091"/>
                <a:gd name="csY247" fmla="*/ 673591 h 1816474"/>
                <a:gd name="csX248" fmla="*/ 760195 w 2205091"/>
                <a:gd name="csY248" fmla="*/ 672314 h 1816474"/>
                <a:gd name="csX249" fmla="*/ 760449 w 2205091"/>
                <a:gd name="csY249" fmla="*/ 671514 h 1816474"/>
                <a:gd name="csX250" fmla="*/ 759702 w 2205091"/>
                <a:gd name="csY250" fmla="*/ 671637 h 1816474"/>
                <a:gd name="csX251" fmla="*/ 758994 w 2205091"/>
                <a:gd name="csY251" fmla="*/ 672337 h 1816474"/>
                <a:gd name="csX252" fmla="*/ 757001 w 2205091"/>
                <a:gd name="csY252" fmla="*/ 675753 h 1816474"/>
                <a:gd name="csX253" fmla="*/ 754946 w 2205091"/>
                <a:gd name="csY253" fmla="*/ 681338 h 1816474"/>
                <a:gd name="csX254" fmla="*/ 753269 w 2205091"/>
                <a:gd name="csY254" fmla="*/ 683238 h 1816474"/>
                <a:gd name="csX255" fmla="*/ 752214 w 2205091"/>
                <a:gd name="csY255" fmla="*/ 682776 h 1816474"/>
                <a:gd name="csX256" fmla="*/ 750621 w 2205091"/>
                <a:gd name="csY256" fmla="*/ 680507 h 1816474"/>
                <a:gd name="csX257" fmla="*/ 747297 w 2205091"/>
                <a:gd name="csY257" fmla="*/ 677730 h 1816474"/>
                <a:gd name="csX258" fmla="*/ 743449 w 2205091"/>
                <a:gd name="csY258" fmla="*/ 677014 h 1816474"/>
                <a:gd name="csX259" fmla="*/ 741018 w 2205091"/>
                <a:gd name="csY259" fmla="*/ 674168 h 1816474"/>
                <a:gd name="csX260" fmla="*/ 737424 w 2205091"/>
                <a:gd name="csY260" fmla="*/ 666214 h 1816474"/>
                <a:gd name="csX261" fmla="*/ 736939 w 2205091"/>
                <a:gd name="csY261" fmla="*/ 662236 h 1816474"/>
                <a:gd name="csX262" fmla="*/ 736477 w 2205091"/>
                <a:gd name="csY262" fmla="*/ 661259 h 1816474"/>
                <a:gd name="csX263" fmla="*/ 734530 w 2205091"/>
                <a:gd name="csY263" fmla="*/ 659967 h 1816474"/>
                <a:gd name="csX264" fmla="*/ 733330 w 2205091"/>
                <a:gd name="csY264" fmla="*/ 658052 h 1816474"/>
                <a:gd name="csX265" fmla="*/ 731483 w 2205091"/>
                <a:gd name="csY265" fmla="*/ 648282 h 1816474"/>
                <a:gd name="csX266" fmla="*/ 729043 w 2205091"/>
                <a:gd name="csY266" fmla="*/ 641451 h 1816474"/>
                <a:gd name="csX267" fmla="*/ 728436 w 2205091"/>
                <a:gd name="csY267" fmla="*/ 637827 h 1816474"/>
                <a:gd name="csX268" fmla="*/ 728636 w 2205091"/>
                <a:gd name="csY268" fmla="*/ 634227 h 1816474"/>
                <a:gd name="csX269" fmla="*/ 728320 w 2205091"/>
                <a:gd name="csY269" fmla="*/ 633827 h 1816474"/>
                <a:gd name="csX270" fmla="*/ 727481 w 2205091"/>
                <a:gd name="csY270" fmla="*/ 636635 h 1816474"/>
                <a:gd name="csX271" fmla="*/ 727266 w 2205091"/>
                <a:gd name="csY271" fmla="*/ 638096 h 1816474"/>
                <a:gd name="csX272" fmla="*/ 725727 w 2205091"/>
                <a:gd name="csY272" fmla="*/ 638512 h 1816474"/>
                <a:gd name="csX273" fmla="*/ 727173 w 2205091"/>
                <a:gd name="csY273" fmla="*/ 641350 h 1816474"/>
                <a:gd name="csX274" fmla="*/ 727535 w 2205091"/>
                <a:gd name="csY274" fmla="*/ 642766 h 1816474"/>
                <a:gd name="csX275" fmla="*/ 726812 w 2205091"/>
                <a:gd name="csY275" fmla="*/ 642651 h 1816474"/>
                <a:gd name="csX276" fmla="*/ 725334 w 2205091"/>
                <a:gd name="csY276" fmla="*/ 643004 h 1816474"/>
                <a:gd name="csX277" fmla="*/ 727843 w 2205091"/>
                <a:gd name="csY277" fmla="*/ 647828 h 1816474"/>
                <a:gd name="csX278" fmla="*/ 728967 w 2205091"/>
                <a:gd name="csY278" fmla="*/ 655274 h 1816474"/>
                <a:gd name="csX279" fmla="*/ 730629 w 2205091"/>
                <a:gd name="csY279" fmla="*/ 660767 h 1816474"/>
                <a:gd name="csX280" fmla="*/ 731706 w 2205091"/>
                <a:gd name="csY280" fmla="*/ 665206 h 1816474"/>
                <a:gd name="csX281" fmla="*/ 732191 w 2205091"/>
                <a:gd name="csY281" fmla="*/ 668568 h 1816474"/>
                <a:gd name="csX282" fmla="*/ 732899 w 2205091"/>
                <a:gd name="csY282" fmla="*/ 671775 h 1816474"/>
                <a:gd name="csX283" fmla="*/ 734838 w 2205091"/>
                <a:gd name="csY283" fmla="*/ 678830 h 1816474"/>
                <a:gd name="csX284" fmla="*/ 735100 w 2205091"/>
                <a:gd name="csY284" fmla="*/ 680230 h 1816474"/>
                <a:gd name="csX285" fmla="*/ 734869 w 2205091"/>
                <a:gd name="csY285" fmla="*/ 681369 h 1816474"/>
                <a:gd name="csX286" fmla="*/ 734230 w 2205091"/>
                <a:gd name="csY286" fmla="*/ 682722 h 1816474"/>
                <a:gd name="csX287" fmla="*/ 733122 w 2205091"/>
                <a:gd name="csY287" fmla="*/ 683230 h 1816474"/>
                <a:gd name="csX288" fmla="*/ 729644 w 2205091"/>
                <a:gd name="csY288" fmla="*/ 682307 h 1816474"/>
                <a:gd name="csX289" fmla="*/ 728335 w 2205091"/>
                <a:gd name="csY289" fmla="*/ 680568 h 1816474"/>
                <a:gd name="csX290" fmla="*/ 726458 w 2205091"/>
                <a:gd name="csY290" fmla="*/ 677368 h 1816474"/>
                <a:gd name="csX291" fmla="*/ 723826 w 2205091"/>
                <a:gd name="csY291" fmla="*/ 675891 h 1816474"/>
                <a:gd name="csX292" fmla="*/ 717308 w 2205091"/>
                <a:gd name="csY292" fmla="*/ 676622 h 1816474"/>
                <a:gd name="csX293" fmla="*/ 716785 w 2205091"/>
                <a:gd name="csY293" fmla="*/ 676376 h 1816474"/>
                <a:gd name="csX294" fmla="*/ 716808 w 2205091"/>
                <a:gd name="csY294" fmla="*/ 673760 h 1816474"/>
                <a:gd name="csX295" fmla="*/ 717554 w 2205091"/>
                <a:gd name="csY295" fmla="*/ 669091 h 1816474"/>
                <a:gd name="csX296" fmla="*/ 716954 w 2205091"/>
                <a:gd name="csY296" fmla="*/ 667198 h 1816474"/>
                <a:gd name="csX297" fmla="*/ 713583 w 2205091"/>
                <a:gd name="csY297" fmla="*/ 660298 h 1816474"/>
                <a:gd name="csX298" fmla="*/ 713637 w 2205091"/>
                <a:gd name="csY298" fmla="*/ 658944 h 1816474"/>
                <a:gd name="csX299" fmla="*/ 718316 w 2205091"/>
                <a:gd name="csY299" fmla="*/ 655759 h 1816474"/>
                <a:gd name="csX300" fmla="*/ 716046 w 2205091"/>
                <a:gd name="csY300" fmla="*/ 655521 h 1816474"/>
                <a:gd name="csX301" fmla="*/ 714214 w 2205091"/>
                <a:gd name="csY301" fmla="*/ 656767 h 1816474"/>
                <a:gd name="csX302" fmla="*/ 713506 w 2205091"/>
                <a:gd name="csY302" fmla="*/ 655967 h 1816474"/>
                <a:gd name="csX303" fmla="*/ 712398 w 2205091"/>
                <a:gd name="csY303" fmla="*/ 651513 h 1816474"/>
                <a:gd name="csX304" fmla="*/ 711683 w 2205091"/>
                <a:gd name="csY304" fmla="*/ 649851 h 1816474"/>
                <a:gd name="csX305" fmla="*/ 711329 w 2205091"/>
                <a:gd name="csY305" fmla="*/ 649497 h 1816474"/>
                <a:gd name="csX306" fmla="*/ 711128 w 2205091"/>
                <a:gd name="csY306" fmla="*/ 653736 h 1816474"/>
                <a:gd name="csX307" fmla="*/ 711906 w 2205091"/>
                <a:gd name="csY307" fmla="*/ 655959 h 1816474"/>
                <a:gd name="csX308" fmla="*/ 712021 w 2205091"/>
                <a:gd name="csY308" fmla="*/ 657244 h 1816474"/>
                <a:gd name="csX309" fmla="*/ 711898 w 2205091"/>
                <a:gd name="csY309" fmla="*/ 659036 h 1816474"/>
                <a:gd name="csX310" fmla="*/ 711413 w 2205091"/>
                <a:gd name="csY310" fmla="*/ 660321 h 1816474"/>
                <a:gd name="csX311" fmla="*/ 710559 w 2205091"/>
                <a:gd name="csY311" fmla="*/ 661098 h 1816474"/>
                <a:gd name="csX312" fmla="*/ 709705 w 2205091"/>
                <a:gd name="csY312" fmla="*/ 661290 h 1816474"/>
                <a:gd name="csX313" fmla="*/ 708127 w 2205091"/>
                <a:gd name="csY313" fmla="*/ 660398 h 1816474"/>
                <a:gd name="csX314" fmla="*/ 706373 w 2205091"/>
                <a:gd name="csY314" fmla="*/ 658713 h 1816474"/>
                <a:gd name="csX315" fmla="*/ 704841 w 2205091"/>
                <a:gd name="csY315" fmla="*/ 657921 h 1816474"/>
                <a:gd name="csX316" fmla="*/ 704272 w 2205091"/>
                <a:gd name="csY316" fmla="*/ 657251 h 1816474"/>
                <a:gd name="csX317" fmla="*/ 703548 w 2205091"/>
                <a:gd name="csY317" fmla="*/ 655390 h 1816474"/>
                <a:gd name="csX318" fmla="*/ 702363 w 2205091"/>
                <a:gd name="csY318" fmla="*/ 653974 h 1816474"/>
                <a:gd name="csX319" fmla="*/ 696646 w 2205091"/>
                <a:gd name="csY319" fmla="*/ 652182 h 1816474"/>
                <a:gd name="csX320" fmla="*/ 693237 w 2205091"/>
                <a:gd name="csY320" fmla="*/ 650059 h 1816474"/>
                <a:gd name="csX321" fmla="*/ 692952 w 2205091"/>
                <a:gd name="csY321" fmla="*/ 650620 h 1816474"/>
                <a:gd name="csX322" fmla="*/ 694014 w 2205091"/>
                <a:gd name="csY322" fmla="*/ 652882 h 1816474"/>
                <a:gd name="csX323" fmla="*/ 694114 w 2205091"/>
                <a:gd name="csY323" fmla="*/ 654221 h 1816474"/>
                <a:gd name="csX324" fmla="*/ 693252 w 2205091"/>
                <a:gd name="csY324" fmla="*/ 654628 h 1816474"/>
                <a:gd name="csX325" fmla="*/ 691713 w 2205091"/>
                <a:gd name="csY325" fmla="*/ 656775 h 1816474"/>
                <a:gd name="csX326" fmla="*/ 692159 w 2205091"/>
                <a:gd name="csY326" fmla="*/ 657067 h 1816474"/>
                <a:gd name="csX327" fmla="*/ 693783 w 2205091"/>
                <a:gd name="csY327" fmla="*/ 656359 h 1816474"/>
                <a:gd name="csX328" fmla="*/ 695599 w 2205091"/>
                <a:gd name="csY328" fmla="*/ 656444 h 1816474"/>
                <a:gd name="csX329" fmla="*/ 698600 w 2205091"/>
                <a:gd name="csY329" fmla="*/ 657744 h 1816474"/>
                <a:gd name="csX330" fmla="*/ 701324 w 2205091"/>
                <a:gd name="csY330" fmla="*/ 659452 h 1816474"/>
                <a:gd name="csX331" fmla="*/ 702309 w 2205091"/>
                <a:gd name="csY331" fmla="*/ 660406 h 1816474"/>
                <a:gd name="csX332" fmla="*/ 702717 w 2205091"/>
                <a:gd name="csY332" fmla="*/ 661821 h 1816474"/>
                <a:gd name="csX333" fmla="*/ 703056 w 2205091"/>
                <a:gd name="csY333" fmla="*/ 662321 h 1816474"/>
                <a:gd name="csX334" fmla="*/ 705719 w 2205091"/>
                <a:gd name="csY334" fmla="*/ 663967 h 1816474"/>
                <a:gd name="csX335" fmla="*/ 705849 w 2205091"/>
                <a:gd name="csY335" fmla="*/ 664829 h 1816474"/>
                <a:gd name="csX336" fmla="*/ 704133 w 2205091"/>
                <a:gd name="csY336" fmla="*/ 667398 h 1816474"/>
                <a:gd name="csX337" fmla="*/ 707673 w 2205091"/>
                <a:gd name="csY337" fmla="*/ 667114 h 1816474"/>
                <a:gd name="csX338" fmla="*/ 709728 w 2205091"/>
                <a:gd name="csY338" fmla="*/ 668029 h 1816474"/>
                <a:gd name="csX339" fmla="*/ 712360 w 2205091"/>
                <a:gd name="csY339" fmla="*/ 671999 h 1816474"/>
                <a:gd name="csX340" fmla="*/ 713252 w 2205091"/>
                <a:gd name="csY340" fmla="*/ 674207 h 1816474"/>
                <a:gd name="csX341" fmla="*/ 713376 w 2205091"/>
                <a:gd name="csY341" fmla="*/ 677030 h 1816474"/>
                <a:gd name="csX342" fmla="*/ 712829 w 2205091"/>
                <a:gd name="csY342" fmla="*/ 677845 h 1816474"/>
                <a:gd name="csX343" fmla="*/ 711783 w 2205091"/>
                <a:gd name="csY343" fmla="*/ 678414 h 1816474"/>
                <a:gd name="csX344" fmla="*/ 704595 w 2205091"/>
                <a:gd name="csY344" fmla="*/ 679338 h 1816474"/>
                <a:gd name="csX345" fmla="*/ 702002 w 2205091"/>
                <a:gd name="csY345" fmla="*/ 682730 h 1816474"/>
                <a:gd name="csX346" fmla="*/ 701463 w 2205091"/>
                <a:gd name="csY346" fmla="*/ 682776 h 1816474"/>
                <a:gd name="csX347" fmla="*/ 699485 w 2205091"/>
                <a:gd name="csY347" fmla="*/ 681853 h 1816474"/>
                <a:gd name="csX348" fmla="*/ 695899 w 2205091"/>
                <a:gd name="csY348" fmla="*/ 679145 h 1816474"/>
                <a:gd name="csX349" fmla="*/ 691428 w 2205091"/>
                <a:gd name="csY349" fmla="*/ 676568 h 1816474"/>
                <a:gd name="csX350" fmla="*/ 681232 w 2205091"/>
                <a:gd name="csY350" fmla="*/ 668898 h 1816474"/>
                <a:gd name="csX351" fmla="*/ 680955 w 2205091"/>
                <a:gd name="csY351" fmla="*/ 668537 h 1816474"/>
                <a:gd name="csX352" fmla="*/ 680785 w 2205091"/>
                <a:gd name="csY352" fmla="*/ 667052 h 1816474"/>
                <a:gd name="csX353" fmla="*/ 680085 w 2205091"/>
                <a:gd name="csY353" fmla="*/ 666291 h 1816474"/>
                <a:gd name="csX354" fmla="*/ 678700 w 2205091"/>
                <a:gd name="csY354" fmla="*/ 665644 h 1816474"/>
                <a:gd name="csX355" fmla="*/ 676776 w 2205091"/>
                <a:gd name="csY355" fmla="*/ 663690 h 1816474"/>
                <a:gd name="csX356" fmla="*/ 674321 w 2205091"/>
                <a:gd name="csY356" fmla="*/ 660429 h 1816474"/>
                <a:gd name="csX357" fmla="*/ 672805 w 2205091"/>
                <a:gd name="csY357" fmla="*/ 657875 h 1816474"/>
                <a:gd name="csX358" fmla="*/ 672228 w 2205091"/>
                <a:gd name="csY358" fmla="*/ 656036 h 1816474"/>
                <a:gd name="csX359" fmla="*/ 670797 w 2205091"/>
                <a:gd name="csY359" fmla="*/ 653928 h 1816474"/>
                <a:gd name="csX360" fmla="*/ 666179 w 2205091"/>
                <a:gd name="csY360" fmla="*/ 649520 h 1816474"/>
                <a:gd name="csX361" fmla="*/ 663763 w 2205091"/>
                <a:gd name="csY361" fmla="*/ 647828 h 1816474"/>
                <a:gd name="csX362" fmla="*/ 661631 w 2205091"/>
                <a:gd name="csY362" fmla="*/ 646866 h 1816474"/>
                <a:gd name="csX363" fmla="*/ 659777 w 2205091"/>
                <a:gd name="csY363" fmla="*/ 646659 h 1816474"/>
                <a:gd name="csX364" fmla="*/ 659277 w 2205091"/>
                <a:gd name="csY364" fmla="*/ 646066 h 1816474"/>
                <a:gd name="csX365" fmla="*/ 660131 w 2205091"/>
                <a:gd name="csY365" fmla="*/ 645097 h 1816474"/>
                <a:gd name="csX366" fmla="*/ 660262 w 2205091"/>
                <a:gd name="csY366" fmla="*/ 644528 h 1816474"/>
                <a:gd name="csX367" fmla="*/ 656168 w 2205091"/>
                <a:gd name="csY367" fmla="*/ 643612 h 1816474"/>
                <a:gd name="csX368" fmla="*/ 652281 w 2205091"/>
                <a:gd name="csY368" fmla="*/ 641535 h 1816474"/>
                <a:gd name="csX369" fmla="*/ 642424 w 2205091"/>
                <a:gd name="csY369" fmla="*/ 635681 h 1816474"/>
                <a:gd name="csX370" fmla="*/ 637329 w 2205091"/>
                <a:gd name="csY370" fmla="*/ 632004 h 1816474"/>
                <a:gd name="csX371" fmla="*/ 634359 w 2205091"/>
                <a:gd name="csY371" fmla="*/ 630242 h 1816474"/>
                <a:gd name="csX372" fmla="*/ 633089 w 2205091"/>
                <a:gd name="csY372" fmla="*/ 629250 h 1816474"/>
                <a:gd name="csX373" fmla="*/ 632527 w 2205091"/>
                <a:gd name="csY373" fmla="*/ 628442 h 1816474"/>
                <a:gd name="csX374" fmla="*/ 633243 w 2205091"/>
                <a:gd name="csY374" fmla="*/ 627596 h 1816474"/>
                <a:gd name="csX375" fmla="*/ 635228 w 2205091"/>
                <a:gd name="csY375" fmla="*/ 626719 h 1816474"/>
                <a:gd name="csX376" fmla="*/ 636575 w 2205091"/>
                <a:gd name="csY376" fmla="*/ 625719 h 1816474"/>
                <a:gd name="csX377" fmla="*/ 638699 w 2205091"/>
                <a:gd name="csY377" fmla="*/ 621972 h 1816474"/>
                <a:gd name="csX378" fmla="*/ 638860 w 2205091"/>
                <a:gd name="csY378" fmla="*/ 620764 h 1816474"/>
                <a:gd name="csX379" fmla="*/ 637722 w 2205091"/>
                <a:gd name="csY379" fmla="*/ 618034 h 1816474"/>
                <a:gd name="csX380" fmla="*/ 637214 w 2205091"/>
                <a:gd name="csY380" fmla="*/ 615541 h 1816474"/>
                <a:gd name="csX381" fmla="*/ 637237 w 2205091"/>
                <a:gd name="csY381" fmla="*/ 614156 h 1816474"/>
                <a:gd name="csX382" fmla="*/ 637537 w 2205091"/>
                <a:gd name="csY382" fmla="*/ 612772 h 1816474"/>
                <a:gd name="csX383" fmla="*/ 637860 w 2205091"/>
                <a:gd name="csY383" fmla="*/ 611872 h 1816474"/>
                <a:gd name="csX384" fmla="*/ 638761 w 2205091"/>
                <a:gd name="csY384" fmla="*/ 611002 h 1816474"/>
                <a:gd name="csX385" fmla="*/ 639391 w 2205091"/>
                <a:gd name="csY385" fmla="*/ 610564 h 1816474"/>
                <a:gd name="csX386" fmla="*/ 640176 w 2205091"/>
                <a:gd name="csY386" fmla="*/ 610864 h 1816474"/>
                <a:gd name="csX387" fmla="*/ 642677 w 2205091"/>
                <a:gd name="csY387" fmla="*/ 614295 h 1816474"/>
                <a:gd name="csX388" fmla="*/ 643031 w 2205091"/>
                <a:gd name="csY388" fmla="*/ 615541 h 1816474"/>
                <a:gd name="csX389" fmla="*/ 642916 w 2205091"/>
                <a:gd name="csY389" fmla="*/ 620218 h 1816474"/>
                <a:gd name="csX390" fmla="*/ 643632 w 2205091"/>
                <a:gd name="csY390" fmla="*/ 625672 h 1816474"/>
                <a:gd name="csX391" fmla="*/ 643863 w 2205091"/>
                <a:gd name="csY391" fmla="*/ 625273 h 1816474"/>
                <a:gd name="csX392" fmla="*/ 644093 w 2205091"/>
                <a:gd name="csY392" fmla="*/ 623472 h 1816474"/>
                <a:gd name="csX393" fmla="*/ 644240 w 2205091"/>
                <a:gd name="csY393" fmla="*/ 620026 h 1816474"/>
                <a:gd name="csX394" fmla="*/ 644524 w 2205091"/>
                <a:gd name="csY394" fmla="*/ 618364 h 1816474"/>
                <a:gd name="csX395" fmla="*/ 645063 w 2205091"/>
                <a:gd name="csY395" fmla="*/ 616749 h 1816474"/>
                <a:gd name="csX396" fmla="*/ 645971 w 2205091"/>
                <a:gd name="csY396" fmla="*/ 615895 h 1816474"/>
                <a:gd name="csX397" fmla="*/ 648795 w 2205091"/>
                <a:gd name="csY397" fmla="*/ 616387 h 1816474"/>
                <a:gd name="csX398" fmla="*/ 650096 w 2205091"/>
                <a:gd name="csY398" fmla="*/ 616095 h 1816474"/>
                <a:gd name="csX399" fmla="*/ 644601 w 2205091"/>
                <a:gd name="csY399" fmla="*/ 613618 h 1816474"/>
                <a:gd name="csX400" fmla="*/ 641146 w 2205091"/>
                <a:gd name="csY400" fmla="*/ 608964 h 1816474"/>
                <a:gd name="csX401" fmla="*/ 640523 w 2205091"/>
                <a:gd name="csY401" fmla="*/ 608479 h 1816474"/>
                <a:gd name="csX402" fmla="*/ 638630 w 2205091"/>
                <a:gd name="csY402" fmla="*/ 608271 h 1816474"/>
                <a:gd name="csX403" fmla="*/ 636629 w 2205091"/>
                <a:gd name="csY403" fmla="*/ 610156 h 1816474"/>
                <a:gd name="csX404" fmla="*/ 631481 w 2205091"/>
                <a:gd name="csY404" fmla="*/ 616287 h 1816474"/>
                <a:gd name="csX405" fmla="*/ 630034 w 2205091"/>
                <a:gd name="csY405" fmla="*/ 617364 h 1816474"/>
                <a:gd name="csX406" fmla="*/ 623562 w 2205091"/>
                <a:gd name="csY406" fmla="*/ 620749 h 1816474"/>
                <a:gd name="csX407" fmla="*/ 619176 w 2205091"/>
                <a:gd name="csY407" fmla="*/ 621426 h 1816474"/>
                <a:gd name="csX408" fmla="*/ 614235 w 2205091"/>
                <a:gd name="csY408" fmla="*/ 620895 h 1816474"/>
                <a:gd name="csX409" fmla="*/ 610026 w 2205091"/>
                <a:gd name="csY409" fmla="*/ 619795 h 1816474"/>
                <a:gd name="csX410" fmla="*/ 599468 w 2205091"/>
                <a:gd name="csY410" fmla="*/ 614441 h 1816474"/>
                <a:gd name="csX411" fmla="*/ 597821 w 2205091"/>
                <a:gd name="csY411" fmla="*/ 613195 h 1816474"/>
                <a:gd name="csX412" fmla="*/ 600276 w 2205091"/>
                <a:gd name="csY412" fmla="*/ 609871 h 1816474"/>
                <a:gd name="csX413" fmla="*/ 600376 w 2205091"/>
                <a:gd name="csY413" fmla="*/ 608833 h 1816474"/>
                <a:gd name="csX414" fmla="*/ 599521 w 2205091"/>
                <a:gd name="csY414" fmla="*/ 605440 h 1816474"/>
                <a:gd name="csX415" fmla="*/ 598813 w 2205091"/>
                <a:gd name="csY415" fmla="*/ 604471 h 1816474"/>
                <a:gd name="csX416" fmla="*/ 597813 w 2205091"/>
                <a:gd name="csY416" fmla="*/ 603933 h 1816474"/>
                <a:gd name="csX417" fmla="*/ 597528 w 2205091"/>
                <a:gd name="csY417" fmla="*/ 604317 h 1816474"/>
                <a:gd name="csX418" fmla="*/ 597521 w 2205091"/>
                <a:gd name="csY418" fmla="*/ 605325 h 1816474"/>
                <a:gd name="csX419" fmla="*/ 597790 w 2205091"/>
                <a:gd name="csY419" fmla="*/ 607194 h 1816474"/>
                <a:gd name="csX420" fmla="*/ 596982 w 2205091"/>
                <a:gd name="csY420" fmla="*/ 608179 h 1816474"/>
                <a:gd name="csX421" fmla="*/ 595189 w 2205091"/>
                <a:gd name="csY421" fmla="*/ 609241 h 1816474"/>
                <a:gd name="csX422" fmla="*/ 592165 w 2205091"/>
                <a:gd name="csY422" fmla="*/ 610318 h 1816474"/>
                <a:gd name="csX423" fmla="*/ 582792 w 2205091"/>
                <a:gd name="csY423" fmla="*/ 607579 h 1816474"/>
                <a:gd name="csX424" fmla="*/ 573188 w 2205091"/>
                <a:gd name="csY424" fmla="*/ 605310 h 1816474"/>
                <a:gd name="csX425" fmla="*/ 564615 w 2205091"/>
                <a:gd name="csY425" fmla="*/ 604840 h 1816474"/>
                <a:gd name="csX426" fmla="*/ 552510 w 2205091"/>
                <a:gd name="csY426" fmla="*/ 606648 h 1816474"/>
                <a:gd name="csX427" fmla="*/ 546053 w 2205091"/>
                <a:gd name="csY427" fmla="*/ 608464 h 1816474"/>
                <a:gd name="csX428" fmla="*/ 542290 w 2205091"/>
                <a:gd name="csY428" fmla="*/ 608641 h 1816474"/>
                <a:gd name="csX429" fmla="*/ 538666 w 2205091"/>
                <a:gd name="csY429" fmla="*/ 608317 h 1816474"/>
                <a:gd name="csX430" fmla="*/ 538366 w 2205091"/>
                <a:gd name="csY430" fmla="*/ 607048 h 1816474"/>
                <a:gd name="csX431" fmla="*/ 540020 w 2205091"/>
                <a:gd name="csY431" fmla="*/ 606302 h 1816474"/>
                <a:gd name="csX432" fmla="*/ 539928 w 2205091"/>
                <a:gd name="csY432" fmla="*/ 605379 h 1816474"/>
                <a:gd name="csX433" fmla="*/ 537835 w 2205091"/>
                <a:gd name="csY433" fmla="*/ 602502 h 1816474"/>
                <a:gd name="csX434" fmla="*/ 534657 w 2205091"/>
                <a:gd name="csY434" fmla="*/ 600755 h 1816474"/>
                <a:gd name="csX435" fmla="*/ 530393 w 2205091"/>
                <a:gd name="csY435" fmla="*/ 600140 h 1816474"/>
                <a:gd name="csX436" fmla="*/ 527954 w 2205091"/>
                <a:gd name="csY436" fmla="*/ 599294 h 1816474"/>
                <a:gd name="csX437" fmla="*/ 527338 w 2205091"/>
                <a:gd name="csY437" fmla="*/ 598225 h 1816474"/>
                <a:gd name="csX438" fmla="*/ 525830 w 2205091"/>
                <a:gd name="csY438" fmla="*/ 597209 h 1816474"/>
                <a:gd name="csX439" fmla="*/ 523429 w 2205091"/>
                <a:gd name="csY439" fmla="*/ 596240 h 1816474"/>
                <a:gd name="csX440" fmla="*/ 522375 w 2205091"/>
                <a:gd name="csY440" fmla="*/ 594494 h 1816474"/>
                <a:gd name="csX441" fmla="*/ 523213 w 2205091"/>
                <a:gd name="csY441" fmla="*/ 589078 h 1816474"/>
                <a:gd name="csX442" fmla="*/ 524029 w 2205091"/>
                <a:gd name="csY442" fmla="*/ 585824 h 1816474"/>
                <a:gd name="csX443" fmla="*/ 524845 w 2205091"/>
                <a:gd name="csY443" fmla="*/ 583585 h 1816474"/>
                <a:gd name="csX444" fmla="*/ 526907 w 2205091"/>
                <a:gd name="csY444" fmla="*/ 579869 h 1816474"/>
                <a:gd name="csX445" fmla="*/ 526191 w 2205091"/>
                <a:gd name="csY445" fmla="*/ 580146 h 1816474"/>
                <a:gd name="csX446" fmla="*/ 523198 w 2205091"/>
                <a:gd name="csY446" fmla="*/ 582870 h 1816474"/>
                <a:gd name="csX447" fmla="*/ 520589 w 2205091"/>
                <a:gd name="csY447" fmla="*/ 585678 h 1816474"/>
                <a:gd name="csX448" fmla="*/ 518173 w 2205091"/>
                <a:gd name="csY448" fmla="*/ 589324 h 1816474"/>
                <a:gd name="csX449" fmla="*/ 516734 w 2205091"/>
                <a:gd name="csY449" fmla="*/ 590993 h 1816474"/>
                <a:gd name="csX450" fmla="*/ 514887 w 2205091"/>
                <a:gd name="csY450" fmla="*/ 592532 h 1816474"/>
                <a:gd name="csX451" fmla="*/ 512001 w 2205091"/>
                <a:gd name="csY451" fmla="*/ 592170 h 1816474"/>
                <a:gd name="csX452" fmla="*/ 508084 w 2205091"/>
                <a:gd name="csY452" fmla="*/ 589893 h 1816474"/>
                <a:gd name="csX453" fmla="*/ 504729 w 2205091"/>
                <a:gd name="csY453" fmla="*/ 588716 h 1816474"/>
                <a:gd name="csX454" fmla="*/ 501935 w 2205091"/>
                <a:gd name="csY454" fmla="*/ 588647 h 1816474"/>
                <a:gd name="csX455" fmla="*/ 500827 w 2205091"/>
                <a:gd name="csY455" fmla="*/ 588255 h 1816474"/>
                <a:gd name="csX456" fmla="*/ 502736 w 2205091"/>
                <a:gd name="csY456" fmla="*/ 586216 h 1816474"/>
                <a:gd name="csX457" fmla="*/ 503836 w 2205091"/>
                <a:gd name="csY457" fmla="*/ 584577 h 1816474"/>
                <a:gd name="csX458" fmla="*/ 505337 w 2205091"/>
                <a:gd name="csY458" fmla="*/ 581947 h 1816474"/>
                <a:gd name="csX459" fmla="*/ 505668 w 2205091"/>
                <a:gd name="csY459" fmla="*/ 580662 h 1816474"/>
                <a:gd name="csX460" fmla="*/ 495425 w 2205091"/>
                <a:gd name="csY460" fmla="*/ 580239 h 1816474"/>
                <a:gd name="csX461" fmla="*/ 495048 w 2205091"/>
                <a:gd name="csY461" fmla="*/ 578846 h 1816474"/>
                <a:gd name="csX462" fmla="*/ 495033 w 2205091"/>
                <a:gd name="csY462" fmla="*/ 577823 h 1816474"/>
                <a:gd name="csX463" fmla="*/ 494709 w 2205091"/>
                <a:gd name="csY463" fmla="*/ 576977 h 1816474"/>
                <a:gd name="csX464" fmla="*/ 493224 w 2205091"/>
                <a:gd name="csY464" fmla="*/ 576346 h 1816474"/>
                <a:gd name="csX465" fmla="*/ 491146 w 2205091"/>
                <a:gd name="csY465" fmla="*/ 576831 h 1816474"/>
                <a:gd name="csX466" fmla="*/ 487784 w 2205091"/>
                <a:gd name="csY466" fmla="*/ 578477 h 1816474"/>
                <a:gd name="csX467" fmla="*/ 486329 w 2205091"/>
                <a:gd name="csY467" fmla="*/ 577223 h 1816474"/>
                <a:gd name="csX468" fmla="*/ 486845 w 2205091"/>
                <a:gd name="csY468" fmla="*/ 576523 h 1816474"/>
                <a:gd name="csX469" fmla="*/ 487945 w 2205091"/>
                <a:gd name="csY469" fmla="*/ 576008 h 1816474"/>
                <a:gd name="csX470" fmla="*/ 490184 w 2205091"/>
                <a:gd name="csY470" fmla="*/ 573615 h 1816474"/>
                <a:gd name="csX471" fmla="*/ 487160 w 2205091"/>
                <a:gd name="csY471" fmla="*/ 572377 h 1816474"/>
                <a:gd name="csX472" fmla="*/ 485613 w 2205091"/>
                <a:gd name="csY472" fmla="*/ 570953 h 1816474"/>
                <a:gd name="csX473" fmla="*/ 484859 w 2205091"/>
                <a:gd name="csY473" fmla="*/ 569784 h 1816474"/>
                <a:gd name="csX474" fmla="*/ 484913 w 2205091"/>
                <a:gd name="csY474" fmla="*/ 565561 h 1816474"/>
                <a:gd name="csX475" fmla="*/ 485713 w 2205091"/>
                <a:gd name="csY475" fmla="*/ 562845 h 1816474"/>
                <a:gd name="csX476" fmla="*/ 492501 w 2205091"/>
                <a:gd name="csY476" fmla="*/ 560207 h 1816474"/>
                <a:gd name="csX477" fmla="*/ 490354 w 2205091"/>
                <a:gd name="csY477" fmla="*/ 559176 h 1816474"/>
                <a:gd name="csX478" fmla="*/ 486067 w 2205091"/>
                <a:gd name="csY478" fmla="*/ 559530 h 1816474"/>
                <a:gd name="csX479" fmla="*/ 483189 w 2205091"/>
                <a:gd name="csY479" fmla="*/ 561776 h 1816474"/>
                <a:gd name="csX480" fmla="*/ 479773 w 2205091"/>
                <a:gd name="csY480" fmla="*/ 565007 h 1816474"/>
                <a:gd name="csX481" fmla="*/ 477479 w 2205091"/>
                <a:gd name="csY481" fmla="*/ 566215 h 1816474"/>
                <a:gd name="csX482" fmla="*/ 476310 w 2205091"/>
                <a:gd name="csY482" fmla="*/ 565399 h 1816474"/>
                <a:gd name="csX483" fmla="*/ 474763 w 2205091"/>
                <a:gd name="csY483" fmla="*/ 565115 h 1816474"/>
                <a:gd name="csX484" fmla="*/ 472839 w 2205091"/>
                <a:gd name="csY484" fmla="*/ 565369 h 1816474"/>
                <a:gd name="csX485" fmla="*/ 471546 w 2205091"/>
                <a:gd name="csY485" fmla="*/ 566192 h 1816474"/>
                <a:gd name="csX486" fmla="*/ 470884 w 2205091"/>
                <a:gd name="csY486" fmla="*/ 567592 h 1816474"/>
                <a:gd name="csX487" fmla="*/ 470115 w 2205091"/>
                <a:gd name="csY487" fmla="*/ 568538 h 1816474"/>
                <a:gd name="csX488" fmla="*/ 469245 w 2205091"/>
                <a:gd name="csY488" fmla="*/ 569023 h 1816474"/>
                <a:gd name="csX489" fmla="*/ 468614 w 2205091"/>
                <a:gd name="csY489" fmla="*/ 568861 h 1816474"/>
                <a:gd name="csX490" fmla="*/ 467691 w 2205091"/>
                <a:gd name="csY490" fmla="*/ 567430 h 1816474"/>
                <a:gd name="csX491" fmla="*/ 465751 w 2205091"/>
                <a:gd name="csY491" fmla="*/ 566538 h 1816474"/>
                <a:gd name="csX492" fmla="*/ 464797 w 2205091"/>
                <a:gd name="csY492" fmla="*/ 565445 h 1816474"/>
                <a:gd name="csX493" fmla="*/ 464251 w 2205091"/>
                <a:gd name="csY493" fmla="*/ 566130 h 1816474"/>
                <a:gd name="csX494" fmla="*/ 463589 w 2205091"/>
                <a:gd name="csY494" fmla="*/ 568192 h 1816474"/>
                <a:gd name="csX495" fmla="*/ 462889 w 2205091"/>
                <a:gd name="csY495" fmla="*/ 569238 h 1816474"/>
                <a:gd name="csX496" fmla="*/ 459611 w 2205091"/>
                <a:gd name="csY496" fmla="*/ 570307 h 1816474"/>
                <a:gd name="csX497" fmla="*/ 457810 w 2205091"/>
                <a:gd name="csY497" fmla="*/ 570107 h 1816474"/>
                <a:gd name="csX498" fmla="*/ 455655 w 2205091"/>
                <a:gd name="csY498" fmla="*/ 567523 h 1816474"/>
                <a:gd name="csX499" fmla="*/ 455347 w 2205091"/>
                <a:gd name="csY499" fmla="*/ 566622 h 1816474"/>
                <a:gd name="csX500" fmla="*/ 456078 w 2205091"/>
                <a:gd name="csY500" fmla="*/ 564376 h 1816474"/>
                <a:gd name="csX501" fmla="*/ 460811 w 2205091"/>
                <a:gd name="csY501" fmla="*/ 555452 h 1816474"/>
                <a:gd name="csX502" fmla="*/ 460334 w 2205091"/>
                <a:gd name="csY502" fmla="*/ 555506 h 1816474"/>
                <a:gd name="csX503" fmla="*/ 458802 w 2205091"/>
                <a:gd name="csY503" fmla="*/ 556914 h 1816474"/>
                <a:gd name="csX504" fmla="*/ 455747 w 2205091"/>
                <a:gd name="csY504" fmla="*/ 560484 h 1816474"/>
                <a:gd name="csX505" fmla="*/ 454385 w 2205091"/>
                <a:gd name="csY505" fmla="*/ 561545 h 1816474"/>
                <a:gd name="csX506" fmla="*/ 452038 w 2205091"/>
                <a:gd name="csY506" fmla="*/ 561684 h 1816474"/>
                <a:gd name="csX507" fmla="*/ 450945 w 2205091"/>
                <a:gd name="csY507" fmla="*/ 561299 h 1816474"/>
                <a:gd name="csX508" fmla="*/ 449622 w 2205091"/>
                <a:gd name="csY508" fmla="*/ 561591 h 1816474"/>
                <a:gd name="csX509" fmla="*/ 448067 w 2205091"/>
                <a:gd name="csY509" fmla="*/ 562545 h 1816474"/>
                <a:gd name="csX510" fmla="*/ 447059 w 2205091"/>
                <a:gd name="csY510" fmla="*/ 563591 h 1816474"/>
                <a:gd name="csX511" fmla="*/ 446582 w 2205091"/>
                <a:gd name="csY511" fmla="*/ 564722 h 1816474"/>
                <a:gd name="csX512" fmla="*/ 446905 w 2205091"/>
                <a:gd name="csY512" fmla="*/ 564915 h 1816474"/>
                <a:gd name="csX513" fmla="*/ 449245 w 2205091"/>
                <a:gd name="csY513" fmla="*/ 563622 h 1816474"/>
                <a:gd name="csX514" fmla="*/ 450576 w 2205091"/>
                <a:gd name="csY514" fmla="*/ 563276 h 1816474"/>
                <a:gd name="csX515" fmla="*/ 450945 w 2205091"/>
                <a:gd name="csY515" fmla="*/ 563907 h 1816474"/>
                <a:gd name="csX516" fmla="*/ 449122 w 2205091"/>
                <a:gd name="csY516" fmla="*/ 567915 h 1816474"/>
                <a:gd name="csX517" fmla="*/ 448013 w 2205091"/>
                <a:gd name="csY517" fmla="*/ 571738 h 1816474"/>
                <a:gd name="csX518" fmla="*/ 446959 w 2205091"/>
                <a:gd name="csY518" fmla="*/ 572700 h 1816474"/>
                <a:gd name="csX519" fmla="*/ 445282 w 2205091"/>
                <a:gd name="csY519" fmla="*/ 572538 h 1816474"/>
                <a:gd name="csX520" fmla="*/ 443442 w 2205091"/>
                <a:gd name="csY520" fmla="*/ 572915 h 1816474"/>
                <a:gd name="csX521" fmla="*/ 443419 w 2205091"/>
                <a:gd name="csY521" fmla="*/ 573984 h 1816474"/>
                <a:gd name="csX522" fmla="*/ 446844 w 2205091"/>
                <a:gd name="csY522" fmla="*/ 577023 h 1816474"/>
                <a:gd name="csX523" fmla="*/ 448083 w 2205091"/>
                <a:gd name="csY523" fmla="*/ 577454 h 1816474"/>
                <a:gd name="csX524" fmla="*/ 449668 w 2205091"/>
                <a:gd name="csY524" fmla="*/ 578539 h 1816474"/>
                <a:gd name="csX525" fmla="*/ 449914 w 2205091"/>
                <a:gd name="csY525" fmla="*/ 579616 h 1816474"/>
                <a:gd name="csX526" fmla="*/ 449314 w 2205091"/>
                <a:gd name="csY526" fmla="*/ 582516 h 1816474"/>
                <a:gd name="csX527" fmla="*/ 448868 w 2205091"/>
                <a:gd name="csY527" fmla="*/ 583654 h 1816474"/>
                <a:gd name="csX528" fmla="*/ 448144 w 2205091"/>
                <a:gd name="csY528" fmla="*/ 584247 h 1816474"/>
                <a:gd name="csX529" fmla="*/ 445351 w 2205091"/>
                <a:gd name="csY529" fmla="*/ 584147 h 1816474"/>
                <a:gd name="csX530" fmla="*/ 444443 w 2205091"/>
                <a:gd name="csY530" fmla="*/ 584447 h 1816474"/>
                <a:gd name="csX531" fmla="*/ 442565 w 2205091"/>
                <a:gd name="csY531" fmla="*/ 586262 h 1816474"/>
                <a:gd name="csX532" fmla="*/ 441626 w 2205091"/>
                <a:gd name="csY532" fmla="*/ 587762 h 1816474"/>
                <a:gd name="csX533" fmla="*/ 441965 w 2205091"/>
                <a:gd name="csY533" fmla="*/ 587893 h 1816474"/>
                <a:gd name="csX534" fmla="*/ 443589 w 2205091"/>
                <a:gd name="csY534" fmla="*/ 586655 h 1816474"/>
                <a:gd name="csX535" fmla="*/ 445951 w 2205091"/>
                <a:gd name="csY535" fmla="*/ 585993 h 1816474"/>
                <a:gd name="csX536" fmla="*/ 449052 w 2205091"/>
                <a:gd name="csY536" fmla="*/ 585901 h 1816474"/>
                <a:gd name="csX537" fmla="*/ 451361 w 2205091"/>
                <a:gd name="csY537" fmla="*/ 585247 h 1816474"/>
                <a:gd name="csX538" fmla="*/ 452877 w 2205091"/>
                <a:gd name="csY538" fmla="*/ 584016 h 1816474"/>
                <a:gd name="csX539" fmla="*/ 454354 w 2205091"/>
                <a:gd name="csY539" fmla="*/ 584362 h 1816474"/>
                <a:gd name="csX540" fmla="*/ 455794 w 2205091"/>
                <a:gd name="csY540" fmla="*/ 586285 h 1816474"/>
                <a:gd name="csX541" fmla="*/ 456224 w 2205091"/>
                <a:gd name="csY541" fmla="*/ 587970 h 1816474"/>
                <a:gd name="csX542" fmla="*/ 455640 w 2205091"/>
                <a:gd name="csY542" fmla="*/ 589416 h 1816474"/>
                <a:gd name="csX543" fmla="*/ 454455 w 2205091"/>
                <a:gd name="csY543" fmla="*/ 590447 h 1816474"/>
                <a:gd name="csX544" fmla="*/ 452662 w 2205091"/>
                <a:gd name="csY544" fmla="*/ 591063 h 1816474"/>
                <a:gd name="csX545" fmla="*/ 451530 w 2205091"/>
                <a:gd name="csY545" fmla="*/ 591986 h 1816474"/>
                <a:gd name="csX546" fmla="*/ 451053 w 2205091"/>
                <a:gd name="csY546" fmla="*/ 593216 h 1816474"/>
                <a:gd name="csX547" fmla="*/ 450784 w 2205091"/>
                <a:gd name="csY547" fmla="*/ 595040 h 1816474"/>
                <a:gd name="csX548" fmla="*/ 450722 w 2205091"/>
                <a:gd name="csY548" fmla="*/ 597448 h 1816474"/>
                <a:gd name="csX549" fmla="*/ 451176 w 2205091"/>
                <a:gd name="csY549" fmla="*/ 601779 h 1816474"/>
                <a:gd name="csX550" fmla="*/ 450830 w 2205091"/>
                <a:gd name="csY550" fmla="*/ 602363 h 1816474"/>
                <a:gd name="csX551" fmla="*/ 450153 w 2205091"/>
                <a:gd name="csY551" fmla="*/ 602686 h 1816474"/>
                <a:gd name="csX552" fmla="*/ 449152 w 2205091"/>
                <a:gd name="csY552" fmla="*/ 602740 h 1816474"/>
                <a:gd name="csX553" fmla="*/ 448252 w 2205091"/>
                <a:gd name="csY553" fmla="*/ 603756 h 1816474"/>
                <a:gd name="csX554" fmla="*/ 446143 w 2205091"/>
                <a:gd name="csY554" fmla="*/ 609494 h 1816474"/>
                <a:gd name="csX555" fmla="*/ 445397 w 2205091"/>
                <a:gd name="csY555" fmla="*/ 610118 h 1816474"/>
                <a:gd name="csX556" fmla="*/ 444512 w 2205091"/>
                <a:gd name="csY556" fmla="*/ 609502 h 1816474"/>
                <a:gd name="csX557" fmla="*/ 443727 w 2205091"/>
                <a:gd name="csY557" fmla="*/ 609571 h 1816474"/>
                <a:gd name="csX558" fmla="*/ 443042 w 2205091"/>
                <a:gd name="csY558" fmla="*/ 610318 h 1816474"/>
                <a:gd name="csX559" fmla="*/ 441542 w 2205091"/>
                <a:gd name="csY559" fmla="*/ 610887 h 1816474"/>
                <a:gd name="csX560" fmla="*/ 439225 w 2205091"/>
                <a:gd name="csY560" fmla="*/ 611279 h 1816474"/>
                <a:gd name="csX561" fmla="*/ 437240 w 2205091"/>
                <a:gd name="csY561" fmla="*/ 611133 h 1816474"/>
                <a:gd name="csX562" fmla="*/ 433754 w 2205091"/>
                <a:gd name="csY562" fmla="*/ 609895 h 1816474"/>
                <a:gd name="csX563" fmla="*/ 432330 w 2205091"/>
                <a:gd name="csY563" fmla="*/ 609018 h 1816474"/>
                <a:gd name="csX564" fmla="*/ 431222 w 2205091"/>
                <a:gd name="csY564" fmla="*/ 607579 h 1816474"/>
                <a:gd name="csX565" fmla="*/ 428090 w 2205091"/>
                <a:gd name="csY565" fmla="*/ 609102 h 1816474"/>
                <a:gd name="csX566" fmla="*/ 427267 w 2205091"/>
                <a:gd name="csY566" fmla="*/ 608441 h 1816474"/>
                <a:gd name="csX567" fmla="*/ 425320 w 2205091"/>
                <a:gd name="csY567" fmla="*/ 604463 h 1816474"/>
                <a:gd name="csX568" fmla="*/ 424896 w 2205091"/>
                <a:gd name="csY568" fmla="*/ 604702 h 1816474"/>
                <a:gd name="csX569" fmla="*/ 424519 w 2205091"/>
                <a:gd name="csY569" fmla="*/ 608987 h 1816474"/>
                <a:gd name="csX570" fmla="*/ 423927 w 2205091"/>
                <a:gd name="csY570" fmla="*/ 610487 h 1816474"/>
                <a:gd name="csX571" fmla="*/ 421995 w 2205091"/>
                <a:gd name="csY571" fmla="*/ 613579 h 1816474"/>
                <a:gd name="csX572" fmla="*/ 420941 w 2205091"/>
                <a:gd name="csY572" fmla="*/ 618887 h 1816474"/>
                <a:gd name="csX573" fmla="*/ 420618 w 2205091"/>
                <a:gd name="csY573" fmla="*/ 619049 h 1816474"/>
                <a:gd name="csX574" fmla="*/ 420256 w 2205091"/>
                <a:gd name="csY574" fmla="*/ 618280 h 1816474"/>
                <a:gd name="csX575" fmla="*/ 419063 w 2205091"/>
                <a:gd name="csY575" fmla="*/ 613533 h 1816474"/>
                <a:gd name="csX576" fmla="*/ 418432 w 2205091"/>
                <a:gd name="csY576" fmla="*/ 612487 h 1816474"/>
                <a:gd name="csX577" fmla="*/ 416685 w 2205091"/>
                <a:gd name="csY577" fmla="*/ 615226 h 1816474"/>
                <a:gd name="csX578" fmla="*/ 416493 w 2205091"/>
                <a:gd name="csY578" fmla="*/ 616218 h 1816474"/>
                <a:gd name="csX579" fmla="*/ 416955 w 2205091"/>
                <a:gd name="csY579" fmla="*/ 619749 h 1816474"/>
                <a:gd name="csX580" fmla="*/ 416547 w 2205091"/>
                <a:gd name="csY580" fmla="*/ 620280 h 1816474"/>
                <a:gd name="csX581" fmla="*/ 413015 w 2205091"/>
                <a:gd name="csY581" fmla="*/ 618380 h 1816474"/>
                <a:gd name="csX582" fmla="*/ 412145 w 2205091"/>
                <a:gd name="csY582" fmla="*/ 618287 h 1816474"/>
                <a:gd name="csX583" fmla="*/ 411914 w 2205091"/>
                <a:gd name="csY583" fmla="*/ 618610 h 1816474"/>
                <a:gd name="csX584" fmla="*/ 413122 w 2205091"/>
                <a:gd name="csY584" fmla="*/ 621341 h 1816474"/>
                <a:gd name="csX585" fmla="*/ 412984 w 2205091"/>
                <a:gd name="csY585" fmla="*/ 622326 h 1816474"/>
                <a:gd name="csX586" fmla="*/ 407982 w 2205091"/>
                <a:gd name="csY586" fmla="*/ 627588 h 1816474"/>
                <a:gd name="csX587" fmla="*/ 406681 w 2205091"/>
                <a:gd name="csY587" fmla="*/ 627403 h 1816474"/>
                <a:gd name="csX588" fmla="*/ 405866 w 2205091"/>
                <a:gd name="csY588" fmla="*/ 626880 h 1816474"/>
                <a:gd name="csX589" fmla="*/ 404965 w 2205091"/>
                <a:gd name="csY589" fmla="*/ 626965 h 1816474"/>
                <a:gd name="csX590" fmla="*/ 401787 w 2205091"/>
                <a:gd name="csY590" fmla="*/ 628919 h 1816474"/>
                <a:gd name="csX591" fmla="*/ 400910 w 2205091"/>
                <a:gd name="csY591" fmla="*/ 628834 h 1816474"/>
                <a:gd name="csX592" fmla="*/ 399709 w 2205091"/>
                <a:gd name="csY592" fmla="*/ 627680 h 1816474"/>
                <a:gd name="csX593" fmla="*/ 399155 w 2205091"/>
                <a:gd name="csY593" fmla="*/ 627727 h 1816474"/>
                <a:gd name="csX594" fmla="*/ 398855 w 2205091"/>
                <a:gd name="csY594" fmla="*/ 628934 h 1816474"/>
                <a:gd name="csX595" fmla="*/ 398816 w 2205091"/>
                <a:gd name="csY595" fmla="*/ 631288 h 1816474"/>
                <a:gd name="csX596" fmla="*/ 397639 w 2205091"/>
                <a:gd name="csY596" fmla="*/ 633519 h 1816474"/>
                <a:gd name="csX597" fmla="*/ 393853 w 2205091"/>
                <a:gd name="csY597" fmla="*/ 637119 h 1816474"/>
                <a:gd name="csX598" fmla="*/ 392853 w 2205091"/>
                <a:gd name="csY598" fmla="*/ 638773 h 1816474"/>
                <a:gd name="csX599" fmla="*/ 392091 w 2205091"/>
                <a:gd name="csY599" fmla="*/ 641035 h 1816474"/>
                <a:gd name="csX600" fmla="*/ 391521 w 2205091"/>
                <a:gd name="csY600" fmla="*/ 641250 h 1816474"/>
                <a:gd name="csX601" fmla="*/ 389297 w 2205091"/>
                <a:gd name="csY601" fmla="*/ 639797 h 1816474"/>
                <a:gd name="csX602" fmla="*/ 386727 w 2205091"/>
                <a:gd name="csY602" fmla="*/ 638850 h 1816474"/>
                <a:gd name="csX603" fmla="*/ 386373 w 2205091"/>
                <a:gd name="csY603" fmla="*/ 639320 h 1816474"/>
                <a:gd name="csX604" fmla="*/ 387158 w 2205091"/>
                <a:gd name="csY604" fmla="*/ 640697 h 1816474"/>
                <a:gd name="csX605" fmla="*/ 386996 w 2205091"/>
                <a:gd name="csY605" fmla="*/ 641543 h 1816474"/>
                <a:gd name="csX606" fmla="*/ 385880 w 2205091"/>
                <a:gd name="csY606" fmla="*/ 641858 h 1816474"/>
                <a:gd name="csX607" fmla="*/ 384472 w 2205091"/>
                <a:gd name="csY607" fmla="*/ 641735 h 1816474"/>
                <a:gd name="csX608" fmla="*/ 382764 w 2205091"/>
                <a:gd name="csY608" fmla="*/ 641173 h 1816474"/>
                <a:gd name="csX609" fmla="*/ 380370 w 2205091"/>
                <a:gd name="csY609" fmla="*/ 641804 h 1816474"/>
                <a:gd name="csX610" fmla="*/ 377300 w 2205091"/>
                <a:gd name="csY610" fmla="*/ 643627 h 1816474"/>
                <a:gd name="csX611" fmla="*/ 374737 w 2205091"/>
                <a:gd name="csY611" fmla="*/ 643574 h 1816474"/>
                <a:gd name="csX612" fmla="*/ 371159 w 2205091"/>
                <a:gd name="csY612" fmla="*/ 640573 h 1816474"/>
                <a:gd name="csX613" fmla="*/ 370174 w 2205091"/>
                <a:gd name="csY613" fmla="*/ 640350 h 1816474"/>
                <a:gd name="csX614" fmla="*/ 369859 w 2205091"/>
                <a:gd name="csY614" fmla="*/ 639504 h 1816474"/>
                <a:gd name="csX615" fmla="*/ 370559 w 2205091"/>
                <a:gd name="csY615" fmla="*/ 637073 h 1816474"/>
                <a:gd name="csX616" fmla="*/ 371575 w 2205091"/>
                <a:gd name="csY616" fmla="*/ 635227 h 1816474"/>
                <a:gd name="csX617" fmla="*/ 372321 w 2205091"/>
                <a:gd name="csY617" fmla="*/ 634381 h 1816474"/>
                <a:gd name="csX618" fmla="*/ 375715 w 2205091"/>
                <a:gd name="csY618" fmla="*/ 632011 h 1816474"/>
                <a:gd name="csX619" fmla="*/ 379601 w 2205091"/>
                <a:gd name="csY619" fmla="*/ 631142 h 1816474"/>
                <a:gd name="csX620" fmla="*/ 382040 w 2205091"/>
                <a:gd name="csY620" fmla="*/ 629711 h 1816474"/>
                <a:gd name="csX621" fmla="*/ 385011 w 2205091"/>
                <a:gd name="csY621" fmla="*/ 626765 h 1816474"/>
                <a:gd name="csX622" fmla="*/ 386581 w 2205091"/>
                <a:gd name="csY622" fmla="*/ 624549 h 1816474"/>
                <a:gd name="csX623" fmla="*/ 389667 w 2205091"/>
                <a:gd name="csY623" fmla="*/ 618818 h 1816474"/>
                <a:gd name="csX624" fmla="*/ 389436 w 2205091"/>
                <a:gd name="csY624" fmla="*/ 618372 h 1816474"/>
                <a:gd name="csX625" fmla="*/ 388743 w 2205091"/>
                <a:gd name="csY625" fmla="*/ 618057 h 1816474"/>
                <a:gd name="csX626" fmla="*/ 381956 w 2205091"/>
                <a:gd name="csY626" fmla="*/ 623495 h 1816474"/>
                <a:gd name="csX627" fmla="*/ 380955 w 2205091"/>
                <a:gd name="csY627" fmla="*/ 623996 h 1816474"/>
                <a:gd name="csX628" fmla="*/ 379609 w 2205091"/>
                <a:gd name="csY628" fmla="*/ 623957 h 1816474"/>
                <a:gd name="csX629" fmla="*/ 374183 w 2205091"/>
                <a:gd name="csY629" fmla="*/ 621872 h 1816474"/>
                <a:gd name="csX630" fmla="*/ 373037 w 2205091"/>
                <a:gd name="csY630" fmla="*/ 620980 h 1816474"/>
                <a:gd name="csX631" fmla="*/ 372252 w 2205091"/>
                <a:gd name="csY631" fmla="*/ 618364 h 1816474"/>
                <a:gd name="csX632" fmla="*/ 373760 w 2205091"/>
                <a:gd name="csY632" fmla="*/ 612395 h 1816474"/>
                <a:gd name="csX633" fmla="*/ 374814 w 2205091"/>
                <a:gd name="csY633" fmla="*/ 609502 h 1816474"/>
                <a:gd name="csX634" fmla="*/ 377462 w 2205091"/>
                <a:gd name="csY634" fmla="*/ 605025 h 1816474"/>
                <a:gd name="csX635" fmla="*/ 380925 w 2205091"/>
                <a:gd name="csY635" fmla="*/ 600232 h 1816474"/>
                <a:gd name="csX636" fmla="*/ 382125 w 2205091"/>
                <a:gd name="csY636" fmla="*/ 597117 h 1816474"/>
                <a:gd name="csX637" fmla="*/ 383926 w 2205091"/>
                <a:gd name="csY637" fmla="*/ 588747 h 1816474"/>
                <a:gd name="csX638" fmla="*/ 383818 w 2205091"/>
                <a:gd name="csY638" fmla="*/ 584931 h 1816474"/>
                <a:gd name="csX639" fmla="*/ 383010 w 2205091"/>
                <a:gd name="csY639" fmla="*/ 580269 h 1816474"/>
                <a:gd name="csX640" fmla="*/ 382979 w 2205091"/>
                <a:gd name="csY640" fmla="*/ 577492 h 1816474"/>
                <a:gd name="csX641" fmla="*/ 383733 w 2205091"/>
                <a:gd name="csY641" fmla="*/ 576615 h 1816474"/>
                <a:gd name="csX642" fmla="*/ 391683 w 2205091"/>
                <a:gd name="csY642" fmla="*/ 572277 h 1816474"/>
                <a:gd name="csX643" fmla="*/ 395446 w 2205091"/>
                <a:gd name="csY643" fmla="*/ 569015 h 1816474"/>
                <a:gd name="csX644" fmla="*/ 402749 w 2205091"/>
                <a:gd name="csY644" fmla="*/ 564184 h 1816474"/>
                <a:gd name="csX645" fmla="*/ 404734 w 2205091"/>
                <a:gd name="csY645" fmla="*/ 564222 h 1816474"/>
                <a:gd name="csX646" fmla="*/ 406196 w 2205091"/>
                <a:gd name="csY646" fmla="*/ 565884 h 1816474"/>
                <a:gd name="csX647" fmla="*/ 407897 w 2205091"/>
                <a:gd name="csY647" fmla="*/ 567215 h 1816474"/>
                <a:gd name="csX648" fmla="*/ 409836 w 2205091"/>
                <a:gd name="csY648" fmla="*/ 568207 h 1816474"/>
                <a:gd name="csX649" fmla="*/ 412330 w 2205091"/>
                <a:gd name="csY649" fmla="*/ 568107 h 1816474"/>
                <a:gd name="csX650" fmla="*/ 415377 w 2205091"/>
                <a:gd name="csY650" fmla="*/ 566899 h 1816474"/>
                <a:gd name="csX651" fmla="*/ 420210 w 2205091"/>
                <a:gd name="csY651" fmla="*/ 567361 h 1816474"/>
                <a:gd name="csX652" fmla="*/ 430137 w 2205091"/>
                <a:gd name="csY652" fmla="*/ 570538 h 1816474"/>
                <a:gd name="csX653" fmla="*/ 432246 w 2205091"/>
                <a:gd name="csY653" fmla="*/ 570715 h 1816474"/>
                <a:gd name="csX654" fmla="*/ 432330 w 2205091"/>
                <a:gd name="csY654" fmla="*/ 570315 h 1816474"/>
                <a:gd name="csX655" fmla="*/ 430799 w 2205091"/>
                <a:gd name="csY655" fmla="*/ 568092 h 1816474"/>
                <a:gd name="csX656" fmla="*/ 423958 w 2205091"/>
                <a:gd name="csY656" fmla="*/ 566799 h 1816474"/>
                <a:gd name="csX657" fmla="*/ 421072 w 2205091"/>
                <a:gd name="csY657" fmla="*/ 565507 h 1816474"/>
                <a:gd name="csX658" fmla="*/ 412968 w 2205091"/>
                <a:gd name="csY658" fmla="*/ 559807 h 1816474"/>
                <a:gd name="csX659" fmla="*/ 411121 w 2205091"/>
                <a:gd name="csY659" fmla="*/ 557599 h 1816474"/>
                <a:gd name="csX660" fmla="*/ 411868 w 2205091"/>
                <a:gd name="csY660" fmla="*/ 556568 h 1816474"/>
                <a:gd name="csX661" fmla="*/ 413853 w 2205091"/>
                <a:gd name="csY661" fmla="*/ 555714 h 1816474"/>
                <a:gd name="csX662" fmla="*/ 414531 w 2205091"/>
                <a:gd name="csY662" fmla="*/ 554891 h 1816474"/>
                <a:gd name="csX663" fmla="*/ 414815 w 2205091"/>
                <a:gd name="csY663" fmla="*/ 553452 h 1816474"/>
                <a:gd name="csX664" fmla="*/ 415954 w 2205091"/>
                <a:gd name="csY664" fmla="*/ 551491 h 1816474"/>
                <a:gd name="csX665" fmla="*/ 417947 w 2205091"/>
                <a:gd name="csY665" fmla="*/ 548983 h 1816474"/>
                <a:gd name="csX666" fmla="*/ 420995 w 2205091"/>
                <a:gd name="csY666" fmla="*/ 546560 h 1816474"/>
                <a:gd name="csX667" fmla="*/ 426759 w 2205091"/>
                <a:gd name="csY667" fmla="*/ 542944 h 1816474"/>
                <a:gd name="csX668" fmla="*/ 424504 w 2205091"/>
                <a:gd name="csY668" fmla="*/ 542790 h 1816474"/>
                <a:gd name="csX669" fmla="*/ 420356 w 2205091"/>
                <a:gd name="csY669" fmla="*/ 543459 h 1816474"/>
                <a:gd name="csX670" fmla="*/ 418848 w 2205091"/>
                <a:gd name="csY670" fmla="*/ 544144 h 1816474"/>
                <a:gd name="csX671" fmla="*/ 416077 w 2205091"/>
                <a:gd name="csY671" fmla="*/ 546729 h 1816474"/>
                <a:gd name="csX672" fmla="*/ 415000 w 2205091"/>
                <a:gd name="csY672" fmla="*/ 548544 h 1816474"/>
                <a:gd name="csX673" fmla="*/ 413453 w 2205091"/>
                <a:gd name="csY673" fmla="*/ 552083 h 1816474"/>
                <a:gd name="csX674" fmla="*/ 412791 w 2205091"/>
                <a:gd name="csY674" fmla="*/ 552752 h 1816474"/>
                <a:gd name="csX675" fmla="*/ 409913 w 2205091"/>
                <a:gd name="csY675" fmla="*/ 553260 h 1816474"/>
                <a:gd name="csX676" fmla="*/ 402072 w 2205091"/>
                <a:gd name="csY676" fmla="*/ 553614 h 1816474"/>
                <a:gd name="csX677" fmla="*/ 400748 w 2205091"/>
                <a:gd name="csY677" fmla="*/ 551806 h 1816474"/>
                <a:gd name="csX678" fmla="*/ 400017 w 2205091"/>
                <a:gd name="csY678" fmla="*/ 551514 h 1816474"/>
                <a:gd name="csX679" fmla="*/ 399047 w 2205091"/>
                <a:gd name="csY679" fmla="*/ 551768 h 1816474"/>
                <a:gd name="csX680" fmla="*/ 391844 w 2205091"/>
                <a:gd name="csY680" fmla="*/ 556383 h 1816474"/>
                <a:gd name="csX681" fmla="*/ 389266 w 2205091"/>
                <a:gd name="csY681" fmla="*/ 558730 h 1816474"/>
                <a:gd name="csX682" fmla="*/ 387427 w 2205091"/>
                <a:gd name="csY682" fmla="*/ 561407 h 1816474"/>
                <a:gd name="csX683" fmla="*/ 384580 w 2205091"/>
                <a:gd name="csY683" fmla="*/ 563361 h 1816474"/>
                <a:gd name="csX684" fmla="*/ 380732 w 2205091"/>
                <a:gd name="csY684" fmla="*/ 564599 h 1816474"/>
                <a:gd name="csX685" fmla="*/ 377854 w 2205091"/>
                <a:gd name="csY685" fmla="*/ 566130 h 1816474"/>
                <a:gd name="csX686" fmla="*/ 374822 w 2205091"/>
                <a:gd name="csY686" fmla="*/ 569184 h 1816474"/>
                <a:gd name="csX687" fmla="*/ 373791 w 2205091"/>
                <a:gd name="csY687" fmla="*/ 571523 h 1816474"/>
                <a:gd name="csX688" fmla="*/ 373729 w 2205091"/>
                <a:gd name="csY688" fmla="*/ 572623 h 1816474"/>
                <a:gd name="csX689" fmla="*/ 374468 w 2205091"/>
                <a:gd name="csY689" fmla="*/ 576077 h 1816474"/>
                <a:gd name="csX690" fmla="*/ 373714 w 2205091"/>
                <a:gd name="csY690" fmla="*/ 576723 h 1816474"/>
                <a:gd name="csX691" fmla="*/ 371967 w 2205091"/>
                <a:gd name="csY691" fmla="*/ 576992 h 1816474"/>
                <a:gd name="csX692" fmla="*/ 369158 w 2205091"/>
                <a:gd name="csY692" fmla="*/ 579277 h 1816474"/>
                <a:gd name="csX693" fmla="*/ 363225 w 2205091"/>
                <a:gd name="csY693" fmla="*/ 586047 h 1816474"/>
                <a:gd name="csX694" fmla="*/ 362448 w 2205091"/>
                <a:gd name="csY694" fmla="*/ 588493 h 1816474"/>
                <a:gd name="csX695" fmla="*/ 362479 w 2205091"/>
                <a:gd name="csY695" fmla="*/ 589332 h 1816474"/>
                <a:gd name="csX696" fmla="*/ 363441 w 2205091"/>
                <a:gd name="csY696" fmla="*/ 591239 h 1816474"/>
                <a:gd name="csX697" fmla="*/ 362771 w 2205091"/>
                <a:gd name="csY697" fmla="*/ 592478 h 1816474"/>
                <a:gd name="csX698" fmla="*/ 361101 w 2205091"/>
                <a:gd name="csY698" fmla="*/ 594432 h 1816474"/>
                <a:gd name="csX699" fmla="*/ 357384 w 2205091"/>
                <a:gd name="csY699" fmla="*/ 597517 h 1816474"/>
                <a:gd name="csX700" fmla="*/ 354945 w 2205091"/>
                <a:gd name="csY700" fmla="*/ 598686 h 1816474"/>
                <a:gd name="csX701" fmla="*/ 353359 w 2205091"/>
                <a:gd name="csY701" fmla="*/ 598748 h 1816474"/>
                <a:gd name="csX702" fmla="*/ 351836 w 2205091"/>
                <a:gd name="csY702" fmla="*/ 598309 h 1816474"/>
                <a:gd name="csX703" fmla="*/ 349127 w 2205091"/>
                <a:gd name="csY703" fmla="*/ 596324 h 1816474"/>
                <a:gd name="csX704" fmla="*/ 346934 w 2205091"/>
                <a:gd name="csY704" fmla="*/ 596201 h 1816474"/>
                <a:gd name="csX705" fmla="*/ 346795 w 2205091"/>
                <a:gd name="csY705" fmla="*/ 596478 h 1816474"/>
                <a:gd name="csX706" fmla="*/ 349781 w 2205091"/>
                <a:gd name="csY706" fmla="*/ 598601 h 1816474"/>
                <a:gd name="csX707" fmla="*/ 352821 w 2205091"/>
                <a:gd name="csY707" fmla="*/ 601325 h 1816474"/>
                <a:gd name="csX708" fmla="*/ 354714 w 2205091"/>
                <a:gd name="csY708" fmla="*/ 603586 h 1816474"/>
                <a:gd name="csX709" fmla="*/ 355460 w 2205091"/>
                <a:gd name="csY709" fmla="*/ 605379 h 1816474"/>
                <a:gd name="csX710" fmla="*/ 355491 w 2205091"/>
                <a:gd name="csY710" fmla="*/ 607225 h 1816474"/>
                <a:gd name="csX711" fmla="*/ 354806 w 2205091"/>
                <a:gd name="csY711" fmla="*/ 609118 h 1816474"/>
                <a:gd name="csX712" fmla="*/ 352659 w 2205091"/>
                <a:gd name="csY712" fmla="*/ 612402 h 1816474"/>
                <a:gd name="csX713" fmla="*/ 350558 w 2205091"/>
                <a:gd name="csY713" fmla="*/ 613379 h 1816474"/>
                <a:gd name="csX714" fmla="*/ 345179 w 2205091"/>
                <a:gd name="csY714" fmla="*/ 614364 h 1816474"/>
                <a:gd name="csX715" fmla="*/ 343448 w 2205091"/>
                <a:gd name="csY715" fmla="*/ 615149 h 1816474"/>
                <a:gd name="csX716" fmla="*/ 342909 w 2205091"/>
                <a:gd name="csY716" fmla="*/ 615757 h 1816474"/>
                <a:gd name="csX717" fmla="*/ 346603 w 2205091"/>
                <a:gd name="csY717" fmla="*/ 617141 h 1816474"/>
                <a:gd name="csX718" fmla="*/ 346934 w 2205091"/>
                <a:gd name="csY718" fmla="*/ 617849 h 1816474"/>
                <a:gd name="csX719" fmla="*/ 346426 w 2205091"/>
                <a:gd name="csY719" fmla="*/ 620588 h 1816474"/>
                <a:gd name="csX720" fmla="*/ 345449 w 2205091"/>
                <a:gd name="csY720" fmla="*/ 621480 h 1816474"/>
                <a:gd name="csX721" fmla="*/ 342370 w 2205091"/>
                <a:gd name="csY721" fmla="*/ 623111 h 1816474"/>
                <a:gd name="csX722" fmla="*/ 339615 w 2205091"/>
                <a:gd name="csY722" fmla="*/ 623588 h 1816474"/>
                <a:gd name="csX723" fmla="*/ 339192 w 2205091"/>
                <a:gd name="csY723" fmla="*/ 623272 h 1816474"/>
                <a:gd name="csX724" fmla="*/ 339708 w 2205091"/>
                <a:gd name="csY724" fmla="*/ 621126 h 1816474"/>
                <a:gd name="csX725" fmla="*/ 339562 w 2205091"/>
                <a:gd name="csY725" fmla="*/ 620595 h 1816474"/>
                <a:gd name="csX726" fmla="*/ 338523 w 2205091"/>
                <a:gd name="csY726" fmla="*/ 620157 h 1816474"/>
                <a:gd name="csX727" fmla="*/ 337053 w 2205091"/>
                <a:gd name="csY727" fmla="*/ 620972 h 1816474"/>
                <a:gd name="csX728" fmla="*/ 333382 w 2205091"/>
                <a:gd name="csY728" fmla="*/ 624134 h 1816474"/>
                <a:gd name="csX729" fmla="*/ 332990 w 2205091"/>
                <a:gd name="csY729" fmla="*/ 624649 h 1816474"/>
                <a:gd name="csX730" fmla="*/ 334313 w 2205091"/>
                <a:gd name="csY730" fmla="*/ 625496 h 1816474"/>
                <a:gd name="csX731" fmla="*/ 334036 w 2205091"/>
                <a:gd name="csY731" fmla="*/ 626196 h 1816474"/>
                <a:gd name="csX732" fmla="*/ 332051 w 2205091"/>
                <a:gd name="csY732" fmla="*/ 628457 h 1816474"/>
                <a:gd name="csX733" fmla="*/ 331227 w 2205091"/>
                <a:gd name="csY733" fmla="*/ 629965 h 1816474"/>
                <a:gd name="csX734" fmla="*/ 329896 w 2205091"/>
                <a:gd name="csY734" fmla="*/ 631496 h 1816474"/>
                <a:gd name="csX735" fmla="*/ 323971 w 2205091"/>
                <a:gd name="csY735" fmla="*/ 636173 h 1816474"/>
                <a:gd name="csX736" fmla="*/ 324425 w 2205091"/>
                <a:gd name="csY736" fmla="*/ 637312 h 1816474"/>
                <a:gd name="csX737" fmla="*/ 322886 w 2205091"/>
                <a:gd name="csY737" fmla="*/ 641366 h 1816474"/>
                <a:gd name="csX738" fmla="*/ 322024 w 2205091"/>
                <a:gd name="csY738" fmla="*/ 644943 h 1816474"/>
                <a:gd name="csX739" fmla="*/ 323070 w 2205091"/>
                <a:gd name="csY739" fmla="*/ 646443 h 1816474"/>
                <a:gd name="csX740" fmla="*/ 328041 w 2205091"/>
                <a:gd name="csY740" fmla="*/ 648197 h 1816474"/>
                <a:gd name="csX741" fmla="*/ 330450 w 2205091"/>
                <a:gd name="csY741" fmla="*/ 648620 h 1816474"/>
                <a:gd name="csX742" fmla="*/ 333290 w 2205091"/>
                <a:gd name="csY742" fmla="*/ 649843 h 1816474"/>
                <a:gd name="csX743" fmla="*/ 338430 w 2205091"/>
                <a:gd name="csY743" fmla="*/ 653136 h 1816474"/>
                <a:gd name="csX744" fmla="*/ 340146 w 2205091"/>
                <a:gd name="csY744" fmla="*/ 655282 h 1816474"/>
                <a:gd name="csX745" fmla="*/ 340400 w 2205091"/>
                <a:gd name="csY745" fmla="*/ 656290 h 1816474"/>
                <a:gd name="csX746" fmla="*/ 340239 w 2205091"/>
                <a:gd name="csY746" fmla="*/ 657390 h 1816474"/>
                <a:gd name="csX747" fmla="*/ 339623 w 2205091"/>
                <a:gd name="csY747" fmla="*/ 658875 h 1816474"/>
                <a:gd name="csX748" fmla="*/ 338015 w 2205091"/>
                <a:gd name="csY748" fmla="*/ 661675 h 1816474"/>
                <a:gd name="csX749" fmla="*/ 334129 w 2205091"/>
                <a:gd name="csY749" fmla="*/ 665829 h 1816474"/>
                <a:gd name="csX750" fmla="*/ 332374 w 2205091"/>
                <a:gd name="csY750" fmla="*/ 667006 h 1816474"/>
                <a:gd name="csX751" fmla="*/ 329719 w 2205091"/>
                <a:gd name="csY751" fmla="*/ 667929 h 1816474"/>
                <a:gd name="csX752" fmla="*/ 328849 w 2205091"/>
                <a:gd name="csY752" fmla="*/ 668598 h 1816474"/>
                <a:gd name="csX753" fmla="*/ 325440 w 2205091"/>
                <a:gd name="csY753" fmla="*/ 672514 h 1816474"/>
                <a:gd name="csX754" fmla="*/ 324517 w 2205091"/>
                <a:gd name="csY754" fmla="*/ 674622 h 1816474"/>
                <a:gd name="csX755" fmla="*/ 324663 w 2205091"/>
                <a:gd name="csY755" fmla="*/ 676460 h 1816474"/>
                <a:gd name="csX756" fmla="*/ 324009 w 2205091"/>
                <a:gd name="csY756" fmla="*/ 677745 h 1816474"/>
                <a:gd name="csX757" fmla="*/ 319623 w 2205091"/>
                <a:gd name="csY757" fmla="*/ 680268 h 1816474"/>
                <a:gd name="csX758" fmla="*/ 319777 w 2205091"/>
                <a:gd name="csY758" fmla="*/ 680715 h 1816474"/>
                <a:gd name="csX759" fmla="*/ 321370 w 2205091"/>
                <a:gd name="csY759" fmla="*/ 680907 h 1816474"/>
                <a:gd name="csX760" fmla="*/ 320785 w 2205091"/>
                <a:gd name="csY760" fmla="*/ 683130 h 1816474"/>
                <a:gd name="csX761" fmla="*/ 320523 w 2205091"/>
                <a:gd name="csY761" fmla="*/ 686207 h 1816474"/>
                <a:gd name="csX762" fmla="*/ 319761 w 2205091"/>
                <a:gd name="csY762" fmla="*/ 686723 h 1816474"/>
                <a:gd name="csX763" fmla="*/ 317022 w 2205091"/>
                <a:gd name="csY763" fmla="*/ 686700 h 1816474"/>
                <a:gd name="csX764" fmla="*/ 313536 w 2205091"/>
                <a:gd name="csY764" fmla="*/ 687892 h 1816474"/>
                <a:gd name="csX765" fmla="*/ 313289 w 2205091"/>
                <a:gd name="csY765" fmla="*/ 688230 h 1816474"/>
                <a:gd name="csX766" fmla="*/ 313228 w 2205091"/>
                <a:gd name="csY766" fmla="*/ 690438 h 1816474"/>
                <a:gd name="csX767" fmla="*/ 304116 w 2205091"/>
                <a:gd name="csY767" fmla="*/ 692054 h 1816474"/>
                <a:gd name="csX768" fmla="*/ 302123 w 2205091"/>
                <a:gd name="csY768" fmla="*/ 696223 h 1816474"/>
                <a:gd name="csX769" fmla="*/ 301084 w 2205091"/>
                <a:gd name="csY769" fmla="*/ 697500 h 1816474"/>
                <a:gd name="csX770" fmla="*/ 297514 w 2205091"/>
                <a:gd name="csY770" fmla="*/ 700524 h 1816474"/>
                <a:gd name="csX771" fmla="*/ 295328 w 2205091"/>
                <a:gd name="csY771" fmla="*/ 701739 h 1816474"/>
                <a:gd name="csX772" fmla="*/ 292827 w 2205091"/>
                <a:gd name="csY772" fmla="*/ 702478 h 1816474"/>
                <a:gd name="csX773" fmla="*/ 291519 w 2205091"/>
                <a:gd name="csY773" fmla="*/ 703501 h 1816474"/>
                <a:gd name="csX774" fmla="*/ 291396 w 2205091"/>
                <a:gd name="csY774" fmla="*/ 704809 h 1816474"/>
                <a:gd name="csX775" fmla="*/ 290688 w 2205091"/>
                <a:gd name="csY775" fmla="*/ 705939 h 1816474"/>
                <a:gd name="csX776" fmla="*/ 288525 w 2205091"/>
                <a:gd name="csY776" fmla="*/ 707809 h 1816474"/>
                <a:gd name="csX777" fmla="*/ 287463 w 2205091"/>
                <a:gd name="csY777" fmla="*/ 710155 h 1816474"/>
                <a:gd name="csX778" fmla="*/ 286694 w 2205091"/>
                <a:gd name="csY778" fmla="*/ 710524 h 1816474"/>
                <a:gd name="csX779" fmla="*/ 282669 w 2205091"/>
                <a:gd name="csY779" fmla="*/ 711086 h 1816474"/>
                <a:gd name="csX780" fmla="*/ 281869 w 2205091"/>
                <a:gd name="csY780" fmla="*/ 711832 h 1816474"/>
                <a:gd name="csX781" fmla="*/ 281476 w 2205091"/>
                <a:gd name="csY781" fmla="*/ 714994 h 1816474"/>
                <a:gd name="csX782" fmla="*/ 280730 w 2205091"/>
                <a:gd name="csY782" fmla="*/ 715094 h 1816474"/>
                <a:gd name="csX783" fmla="*/ 279299 w 2205091"/>
                <a:gd name="csY783" fmla="*/ 714355 h 1816474"/>
                <a:gd name="csX784" fmla="*/ 277436 w 2205091"/>
                <a:gd name="csY784" fmla="*/ 714925 h 1816474"/>
                <a:gd name="csX785" fmla="*/ 273250 w 2205091"/>
                <a:gd name="csY785" fmla="*/ 718494 h 1816474"/>
                <a:gd name="csX786" fmla="*/ 272334 w 2205091"/>
                <a:gd name="csY786" fmla="*/ 719779 h 1816474"/>
                <a:gd name="csX787" fmla="*/ 272434 w 2205091"/>
                <a:gd name="csY787" fmla="*/ 720463 h 1816474"/>
                <a:gd name="csX788" fmla="*/ 273081 w 2205091"/>
                <a:gd name="csY788" fmla="*/ 721140 h 1816474"/>
                <a:gd name="csX789" fmla="*/ 274073 w 2205091"/>
                <a:gd name="csY789" fmla="*/ 723256 h 1816474"/>
                <a:gd name="csX790" fmla="*/ 274012 w 2205091"/>
                <a:gd name="csY790" fmla="*/ 724679 h 1816474"/>
                <a:gd name="csX791" fmla="*/ 272403 w 2205091"/>
                <a:gd name="csY791" fmla="*/ 728641 h 1816474"/>
                <a:gd name="csX792" fmla="*/ 271834 w 2205091"/>
                <a:gd name="csY792" fmla="*/ 729256 h 1816474"/>
                <a:gd name="csX793" fmla="*/ 269879 w 2205091"/>
                <a:gd name="csY793" fmla="*/ 730233 h 1816474"/>
                <a:gd name="csX794" fmla="*/ 269079 w 2205091"/>
                <a:gd name="csY794" fmla="*/ 732418 h 1816474"/>
                <a:gd name="csX795" fmla="*/ 267278 w 2205091"/>
                <a:gd name="csY795" fmla="*/ 732180 h 1816474"/>
                <a:gd name="csX796" fmla="*/ 265824 w 2205091"/>
                <a:gd name="csY796" fmla="*/ 732595 h 1816474"/>
                <a:gd name="csX797" fmla="*/ 264870 w 2205091"/>
                <a:gd name="csY797" fmla="*/ 734049 h 1816474"/>
                <a:gd name="csX798" fmla="*/ 263838 w 2205091"/>
                <a:gd name="csY798" fmla="*/ 734887 h 1816474"/>
                <a:gd name="csX799" fmla="*/ 262723 w 2205091"/>
                <a:gd name="csY799" fmla="*/ 735103 h 1816474"/>
                <a:gd name="csX800" fmla="*/ 261314 w 2205091"/>
                <a:gd name="csY800" fmla="*/ 736257 h 1816474"/>
                <a:gd name="csX801" fmla="*/ 259629 w 2205091"/>
                <a:gd name="csY801" fmla="*/ 738334 h 1816474"/>
                <a:gd name="csX802" fmla="*/ 258059 w 2205091"/>
                <a:gd name="csY802" fmla="*/ 739657 h 1816474"/>
                <a:gd name="csX803" fmla="*/ 256620 w 2205091"/>
                <a:gd name="csY803" fmla="*/ 740226 h 1816474"/>
                <a:gd name="csX804" fmla="*/ 255219 w 2205091"/>
                <a:gd name="csY804" fmla="*/ 740373 h 1816474"/>
                <a:gd name="csX805" fmla="*/ 253857 w 2205091"/>
                <a:gd name="csY805" fmla="*/ 740080 h 1816474"/>
                <a:gd name="csX806" fmla="*/ 252634 w 2205091"/>
                <a:gd name="csY806" fmla="*/ 740319 h 1816474"/>
                <a:gd name="csX807" fmla="*/ 251549 w 2205091"/>
                <a:gd name="csY807" fmla="*/ 741088 h 1816474"/>
                <a:gd name="csX808" fmla="*/ 250487 w 2205091"/>
                <a:gd name="csY808" fmla="*/ 742288 h 1816474"/>
                <a:gd name="csX809" fmla="*/ 249640 w 2205091"/>
                <a:gd name="csY809" fmla="*/ 745688 h 1816474"/>
                <a:gd name="csX810" fmla="*/ 248571 w 2205091"/>
                <a:gd name="csY810" fmla="*/ 747204 h 1816474"/>
                <a:gd name="csX811" fmla="*/ 247893 w 2205091"/>
                <a:gd name="csY811" fmla="*/ 747465 h 1816474"/>
                <a:gd name="csX812" fmla="*/ 246508 w 2205091"/>
                <a:gd name="csY812" fmla="*/ 747242 h 1816474"/>
                <a:gd name="csX813" fmla="*/ 244415 w 2205091"/>
                <a:gd name="csY813" fmla="*/ 746527 h 1816474"/>
                <a:gd name="csX814" fmla="*/ 242291 w 2205091"/>
                <a:gd name="csY814" fmla="*/ 746780 h 1816474"/>
                <a:gd name="csX815" fmla="*/ 238859 w 2205091"/>
                <a:gd name="csY815" fmla="*/ 748865 h 1816474"/>
                <a:gd name="csX816" fmla="*/ 237766 w 2205091"/>
                <a:gd name="csY816" fmla="*/ 750435 h 1816474"/>
                <a:gd name="csX817" fmla="*/ 239929 w 2205091"/>
                <a:gd name="csY817" fmla="*/ 750781 h 1816474"/>
                <a:gd name="csX818" fmla="*/ 240998 w 2205091"/>
                <a:gd name="csY818" fmla="*/ 751227 h 1816474"/>
                <a:gd name="csX819" fmla="*/ 240975 w 2205091"/>
                <a:gd name="csY819" fmla="*/ 751666 h 1816474"/>
                <a:gd name="csX820" fmla="*/ 239852 w 2205091"/>
                <a:gd name="csY820" fmla="*/ 752089 h 1816474"/>
                <a:gd name="csX821" fmla="*/ 237928 w 2205091"/>
                <a:gd name="csY821" fmla="*/ 752058 h 1816474"/>
                <a:gd name="csX822" fmla="*/ 236773 w 2205091"/>
                <a:gd name="csY822" fmla="*/ 752419 h 1816474"/>
                <a:gd name="csX823" fmla="*/ 235373 w 2205091"/>
                <a:gd name="csY823" fmla="*/ 753312 h 1816474"/>
                <a:gd name="csX824" fmla="*/ 231848 w 2205091"/>
                <a:gd name="csY824" fmla="*/ 754273 h 1816474"/>
                <a:gd name="csX825" fmla="*/ 230509 w 2205091"/>
                <a:gd name="csY825" fmla="*/ 754958 h 1816474"/>
                <a:gd name="csX826" fmla="*/ 227854 w 2205091"/>
                <a:gd name="csY826" fmla="*/ 758866 h 1816474"/>
                <a:gd name="csX827" fmla="*/ 227531 w 2205091"/>
                <a:gd name="csY827" fmla="*/ 759751 h 1816474"/>
                <a:gd name="csX828" fmla="*/ 227870 w 2205091"/>
                <a:gd name="csY828" fmla="*/ 759943 h 1816474"/>
                <a:gd name="csX829" fmla="*/ 229363 w 2205091"/>
                <a:gd name="csY829" fmla="*/ 759535 h 1816474"/>
                <a:gd name="csX830" fmla="*/ 231117 w 2205091"/>
                <a:gd name="csY830" fmla="*/ 760181 h 1816474"/>
                <a:gd name="csX831" fmla="*/ 232025 w 2205091"/>
                <a:gd name="csY831" fmla="*/ 761005 h 1816474"/>
                <a:gd name="csX832" fmla="*/ 232610 w 2205091"/>
                <a:gd name="csY832" fmla="*/ 762020 h 1816474"/>
                <a:gd name="csX833" fmla="*/ 233164 w 2205091"/>
                <a:gd name="csY833" fmla="*/ 763974 h 1816474"/>
                <a:gd name="csX834" fmla="*/ 233503 w 2205091"/>
                <a:gd name="csY834" fmla="*/ 764266 h 1816474"/>
                <a:gd name="csX835" fmla="*/ 230132 w 2205091"/>
                <a:gd name="csY835" fmla="*/ 767543 h 1816474"/>
                <a:gd name="csX836" fmla="*/ 229178 w 2205091"/>
                <a:gd name="csY836" fmla="*/ 768936 h 1816474"/>
                <a:gd name="csX837" fmla="*/ 228562 w 2205091"/>
                <a:gd name="csY837" fmla="*/ 769451 h 1816474"/>
                <a:gd name="csX838" fmla="*/ 228155 w 2205091"/>
                <a:gd name="csY838" fmla="*/ 769051 h 1816474"/>
                <a:gd name="csX839" fmla="*/ 227739 w 2205091"/>
                <a:gd name="csY839" fmla="*/ 765405 h 1816474"/>
                <a:gd name="csX840" fmla="*/ 227485 w 2205091"/>
                <a:gd name="csY840" fmla="*/ 764782 h 1816474"/>
                <a:gd name="csX841" fmla="*/ 226685 w 2205091"/>
                <a:gd name="csY841" fmla="*/ 764720 h 1816474"/>
                <a:gd name="csX842" fmla="*/ 225915 w 2205091"/>
                <a:gd name="csY842" fmla="*/ 765874 h 1816474"/>
                <a:gd name="csX843" fmla="*/ 224230 w 2205091"/>
                <a:gd name="csY843" fmla="*/ 770182 h 1816474"/>
                <a:gd name="csX844" fmla="*/ 222391 w 2205091"/>
                <a:gd name="csY844" fmla="*/ 772351 h 1816474"/>
                <a:gd name="csX845" fmla="*/ 208577 w 2205091"/>
                <a:gd name="csY845" fmla="*/ 777890 h 1816474"/>
                <a:gd name="csX846" fmla="*/ 206592 w 2205091"/>
                <a:gd name="csY846" fmla="*/ 779167 h 1816474"/>
                <a:gd name="csX847" fmla="*/ 206199 w 2205091"/>
                <a:gd name="csY847" fmla="*/ 781521 h 1816474"/>
                <a:gd name="csX848" fmla="*/ 205630 w 2205091"/>
                <a:gd name="csY848" fmla="*/ 783560 h 1816474"/>
                <a:gd name="csX849" fmla="*/ 204714 w 2205091"/>
                <a:gd name="csY849" fmla="*/ 785175 h 1816474"/>
                <a:gd name="csX850" fmla="*/ 203645 w 2205091"/>
                <a:gd name="csY850" fmla="*/ 786199 h 1816474"/>
                <a:gd name="csX851" fmla="*/ 203414 w 2205091"/>
                <a:gd name="csY851" fmla="*/ 785468 h 1816474"/>
                <a:gd name="csX852" fmla="*/ 203521 w 2205091"/>
                <a:gd name="csY852" fmla="*/ 779737 h 1816474"/>
                <a:gd name="csX853" fmla="*/ 203237 w 2205091"/>
                <a:gd name="csY853" fmla="*/ 778598 h 1816474"/>
                <a:gd name="csX854" fmla="*/ 201844 w 2205091"/>
                <a:gd name="csY854" fmla="*/ 777867 h 1816474"/>
                <a:gd name="csX855" fmla="*/ 201228 w 2205091"/>
                <a:gd name="csY855" fmla="*/ 777967 h 1816474"/>
                <a:gd name="csX856" fmla="*/ 200389 w 2205091"/>
                <a:gd name="csY856" fmla="*/ 778290 h 1816474"/>
                <a:gd name="csX857" fmla="*/ 199004 w 2205091"/>
                <a:gd name="csY857" fmla="*/ 779536 h 1816474"/>
                <a:gd name="csX858" fmla="*/ 198158 w 2205091"/>
                <a:gd name="csY858" fmla="*/ 779844 h 1816474"/>
                <a:gd name="csX859" fmla="*/ 197103 w 2205091"/>
                <a:gd name="csY859" fmla="*/ 779744 h 1816474"/>
                <a:gd name="csX860" fmla="*/ 195303 w 2205091"/>
                <a:gd name="csY860" fmla="*/ 780967 h 1816474"/>
                <a:gd name="csX861" fmla="*/ 191024 w 2205091"/>
                <a:gd name="csY861" fmla="*/ 784883 h 1816474"/>
                <a:gd name="csX862" fmla="*/ 188231 w 2205091"/>
                <a:gd name="csY862" fmla="*/ 785852 h 1816474"/>
                <a:gd name="csX863" fmla="*/ 187492 w 2205091"/>
                <a:gd name="csY863" fmla="*/ 786660 h 1816474"/>
                <a:gd name="csX864" fmla="*/ 186299 w 2205091"/>
                <a:gd name="csY864" fmla="*/ 788799 h 1816474"/>
                <a:gd name="csX865" fmla="*/ 185506 w 2205091"/>
                <a:gd name="csY865" fmla="*/ 789583 h 1816474"/>
                <a:gd name="csX866" fmla="*/ 184337 w 2205091"/>
                <a:gd name="csY866" fmla="*/ 789653 h 1816474"/>
                <a:gd name="csX867" fmla="*/ 182782 w 2205091"/>
                <a:gd name="csY867" fmla="*/ 789014 h 1816474"/>
                <a:gd name="csX868" fmla="*/ 181536 w 2205091"/>
                <a:gd name="csY868" fmla="*/ 789468 h 1816474"/>
                <a:gd name="csX869" fmla="*/ 180589 w 2205091"/>
                <a:gd name="csY869" fmla="*/ 791022 h 1816474"/>
                <a:gd name="csX870" fmla="*/ 179627 w 2205091"/>
                <a:gd name="csY870" fmla="*/ 791638 h 1816474"/>
                <a:gd name="csX871" fmla="*/ 176911 w 2205091"/>
                <a:gd name="csY871" fmla="*/ 790491 h 1816474"/>
                <a:gd name="csX872" fmla="*/ 175710 w 2205091"/>
                <a:gd name="csY872" fmla="*/ 791276 h 1816474"/>
                <a:gd name="csX873" fmla="*/ 174156 w 2205091"/>
                <a:gd name="csY873" fmla="*/ 793276 h 1816474"/>
                <a:gd name="csX874" fmla="*/ 172532 w 2205091"/>
                <a:gd name="csY874" fmla="*/ 794591 h 1816474"/>
                <a:gd name="csX875" fmla="*/ 170839 w 2205091"/>
                <a:gd name="csY875" fmla="*/ 795230 h 1816474"/>
                <a:gd name="csX876" fmla="*/ 166437 w 2205091"/>
                <a:gd name="csY876" fmla="*/ 795891 h 1816474"/>
                <a:gd name="csX877" fmla="*/ 164667 w 2205091"/>
                <a:gd name="csY877" fmla="*/ 795468 h 1816474"/>
                <a:gd name="csX878" fmla="*/ 164305 w 2205091"/>
                <a:gd name="csY878" fmla="*/ 794891 h 1816474"/>
                <a:gd name="csX879" fmla="*/ 164390 w 2205091"/>
                <a:gd name="csY879" fmla="*/ 792345 h 1816474"/>
                <a:gd name="csX880" fmla="*/ 165098 w 2205091"/>
                <a:gd name="csY880" fmla="*/ 790507 h 1816474"/>
                <a:gd name="csX881" fmla="*/ 165752 w 2205091"/>
                <a:gd name="csY881" fmla="*/ 789637 h 1816474"/>
                <a:gd name="csX882" fmla="*/ 166629 w 2205091"/>
                <a:gd name="csY882" fmla="*/ 788868 h 1816474"/>
                <a:gd name="csX883" fmla="*/ 167915 w 2205091"/>
                <a:gd name="csY883" fmla="*/ 788776 h 1816474"/>
                <a:gd name="csX884" fmla="*/ 170316 w 2205091"/>
                <a:gd name="csY884" fmla="*/ 789353 h 1816474"/>
                <a:gd name="csX885" fmla="*/ 170039 w 2205091"/>
                <a:gd name="csY885" fmla="*/ 788737 h 1816474"/>
                <a:gd name="csX886" fmla="*/ 169169 w 2205091"/>
                <a:gd name="csY886" fmla="*/ 788006 h 1816474"/>
                <a:gd name="csX887" fmla="*/ 166960 w 2205091"/>
                <a:gd name="csY887" fmla="*/ 786737 h 1816474"/>
                <a:gd name="csX888" fmla="*/ 164767 w 2205091"/>
                <a:gd name="csY888" fmla="*/ 786091 h 1816474"/>
                <a:gd name="csX889" fmla="*/ 163513 w 2205091"/>
                <a:gd name="csY889" fmla="*/ 786506 h 1816474"/>
                <a:gd name="csX890" fmla="*/ 161751 w 2205091"/>
                <a:gd name="csY890" fmla="*/ 787476 h 1816474"/>
                <a:gd name="csX891" fmla="*/ 160550 w 2205091"/>
                <a:gd name="csY891" fmla="*/ 788599 h 1816474"/>
                <a:gd name="csX892" fmla="*/ 159919 w 2205091"/>
                <a:gd name="csY892" fmla="*/ 789876 h 1816474"/>
                <a:gd name="csX893" fmla="*/ 159126 w 2205091"/>
                <a:gd name="csY893" fmla="*/ 794030 h 1816474"/>
                <a:gd name="csX894" fmla="*/ 158665 w 2205091"/>
                <a:gd name="csY894" fmla="*/ 795153 h 1816474"/>
                <a:gd name="csX895" fmla="*/ 153509 w 2205091"/>
                <a:gd name="csY895" fmla="*/ 802438 h 1816474"/>
                <a:gd name="csX896" fmla="*/ 151485 w 2205091"/>
                <a:gd name="csY896" fmla="*/ 804677 h 1816474"/>
                <a:gd name="csX897" fmla="*/ 149484 w 2205091"/>
                <a:gd name="csY897" fmla="*/ 804507 h 1816474"/>
                <a:gd name="csX898" fmla="*/ 148514 w 2205091"/>
                <a:gd name="csY898" fmla="*/ 805354 h 1816474"/>
                <a:gd name="csX899" fmla="*/ 147152 w 2205091"/>
                <a:gd name="csY899" fmla="*/ 807161 h 1816474"/>
                <a:gd name="csX900" fmla="*/ 145890 w 2205091"/>
                <a:gd name="csY900" fmla="*/ 808031 h 1816474"/>
                <a:gd name="csX901" fmla="*/ 144736 w 2205091"/>
                <a:gd name="csY901" fmla="*/ 807954 h 1816474"/>
                <a:gd name="csX902" fmla="*/ 143836 w 2205091"/>
                <a:gd name="csY902" fmla="*/ 807608 h 1816474"/>
                <a:gd name="csX903" fmla="*/ 143197 w 2205091"/>
                <a:gd name="csY903" fmla="*/ 807000 h 1816474"/>
                <a:gd name="csX904" fmla="*/ 143305 w 2205091"/>
                <a:gd name="csY904" fmla="*/ 806431 h 1816474"/>
                <a:gd name="csX905" fmla="*/ 144166 w 2205091"/>
                <a:gd name="csY905" fmla="*/ 805900 h 1816474"/>
                <a:gd name="csX906" fmla="*/ 143859 w 2205091"/>
                <a:gd name="csY906" fmla="*/ 804454 h 1816474"/>
                <a:gd name="csX907" fmla="*/ 142381 w 2205091"/>
                <a:gd name="csY907" fmla="*/ 802069 h 1816474"/>
                <a:gd name="csX908" fmla="*/ 141373 w 2205091"/>
                <a:gd name="csY908" fmla="*/ 800776 h 1816474"/>
                <a:gd name="csX909" fmla="*/ 139457 w 2205091"/>
                <a:gd name="csY909" fmla="*/ 800623 h 1816474"/>
                <a:gd name="csX910" fmla="*/ 139157 w 2205091"/>
                <a:gd name="csY910" fmla="*/ 801707 h 1816474"/>
                <a:gd name="csX911" fmla="*/ 139803 w 2205091"/>
                <a:gd name="csY911" fmla="*/ 807231 h 1816474"/>
                <a:gd name="csX912" fmla="*/ 139703 w 2205091"/>
                <a:gd name="csY912" fmla="*/ 808477 h 1816474"/>
                <a:gd name="csX913" fmla="*/ 138510 w 2205091"/>
                <a:gd name="csY913" fmla="*/ 810046 h 1816474"/>
                <a:gd name="csX914" fmla="*/ 135371 w 2205091"/>
                <a:gd name="csY914" fmla="*/ 811800 h 1816474"/>
                <a:gd name="csX915" fmla="*/ 134393 w 2205091"/>
                <a:gd name="csY915" fmla="*/ 811631 h 1816474"/>
                <a:gd name="csX916" fmla="*/ 131569 w 2205091"/>
                <a:gd name="csY916" fmla="*/ 808177 h 1816474"/>
                <a:gd name="csX917" fmla="*/ 128891 w 2205091"/>
                <a:gd name="csY917" fmla="*/ 807492 h 1816474"/>
                <a:gd name="csX918" fmla="*/ 128714 w 2205091"/>
                <a:gd name="csY918" fmla="*/ 808616 h 1816474"/>
                <a:gd name="csX919" fmla="*/ 129314 w 2205091"/>
                <a:gd name="csY919" fmla="*/ 810916 h 1816474"/>
                <a:gd name="csX920" fmla="*/ 128645 w 2205091"/>
                <a:gd name="csY920" fmla="*/ 813054 h 1816474"/>
                <a:gd name="csX921" fmla="*/ 126713 w 2205091"/>
                <a:gd name="csY921" fmla="*/ 815047 h 1816474"/>
                <a:gd name="csX922" fmla="*/ 125243 w 2205091"/>
                <a:gd name="csY922" fmla="*/ 816008 h 1816474"/>
                <a:gd name="csX923" fmla="*/ 124235 w 2205091"/>
                <a:gd name="csY923" fmla="*/ 815947 h 1816474"/>
                <a:gd name="csX924" fmla="*/ 124181 w 2205091"/>
                <a:gd name="csY924" fmla="*/ 814554 h 1816474"/>
                <a:gd name="csX925" fmla="*/ 125082 w 2205091"/>
                <a:gd name="csY925" fmla="*/ 811823 h 1816474"/>
                <a:gd name="csX926" fmla="*/ 125313 w 2205091"/>
                <a:gd name="csY926" fmla="*/ 809546 h 1816474"/>
                <a:gd name="csX927" fmla="*/ 124874 w 2205091"/>
                <a:gd name="csY927" fmla="*/ 807715 h 1816474"/>
                <a:gd name="csX928" fmla="*/ 124928 w 2205091"/>
                <a:gd name="csY928" fmla="*/ 806315 h 1816474"/>
                <a:gd name="csX929" fmla="*/ 125459 w 2205091"/>
                <a:gd name="csY929" fmla="*/ 805338 h 1816474"/>
                <a:gd name="csX930" fmla="*/ 129006 w 2205091"/>
                <a:gd name="csY930" fmla="*/ 802615 h 1816474"/>
                <a:gd name="csX931" fmla="*/ 130499 w 2205091"/>
                <a:gd name="csY931" fmla="*/ 802207 h 1816474"/>
                <a:gd name="csX932" fmla="*/ 131300 w 2205091"/>
                <a:gd name="csY932" fmla="*/ 802877 h 1816474"/>
                <a:gd name="csX933" fmla="*/ 132292 w 2205091"/>
                <a:gd name="csY933" fmla="*/ 802992 h 1816474"/>
                <a:gd name="csX934" fmla="*/ 133493 w 2205091"/>
                <a:gd name="csY934" fmla="*/ 802546 h 1816474"/>
                <a:gd name="csX935" fmla="*/ 134247 w 2205091"/>
                <a:gd name="csY935" fmla="*/ 801677 h 1816474"/>
                <a:gd name="csX936" fmla="*/ 134563 w 2205091"/>
                <a:gd name="csY936" fmla="*/ 800376 h 1816474"/>
                <a:gd name="csX937" fmla="*/ 136094 w 2205091"/>
                <a:gd name="csY937" fmla="*/ 798715 h 1816474"/>
                <a:gd name="csX938" fmla="*/ 138841 w 2205091"/>
                <a:gd name="csY938" fmla="*/ 796676 h 1816474"/>
                <a:gd name="csX939" fmla="*/ 141989 w 2205091"/>
                <a:gd name="csY939" fmla="*/ 792914 h 1816474"/>
                <a:gd name="csX940" fmla="*/ 145529 w 2205091"/>
                <a:gd name="csY940" fmla="*/ 787406 h 1816474"/>
                <a:gd name="csX941" fmla="*/ 149676 w 2205091"/>
                <a:gd name="csY941" fmla="*/ 782645 h 1816474"/>
                <a:gd name="csX942" fmla="*/ 154440 w 2205091"/>
                <a:gd name="csY942" fmla="*/ 778637 h 1816474"/>
                <a:gd name="csX943" fmla="*/ 159604 w 2205091"/>
                <a:gd name="csY943" fmla="*/ 775444 h 1816474"/>
                <a:gd name="csX944" fmla="*/ 170008 w 2205091"/>
                <a:gd name="csY944" fmla="*/ 771051 h 1816474"/>
                <a:gd name="csX945" fmla="*/ 170808 w 2205091"/>
                <a:gd name="csY945" fmla="*/ 771321 h 1816474"/>
                <a:gd name="csX946" fmla="*/ 169854 w 2205091"/>
                <a:gd name="csY946" fmla="*/ 772752 h 1816474"/>
                <a:gd name="csX947" fmla="*/ 170500 w 2205091"/>
                <a:gd name="csY947" fmla="*/ 773644 h 1816474"/>
                <a:gd name="csX948" fmla="*/ 171524 w 2205091"/>
                <a:gd name="csY948" fmla="*/ 773759 h 1816474"/>
                <a:gd name="csX949" fmla="*/ 175333 w 2205091"/>
                <a:gd name="csY949" fmla="*/ 773052 h 1816474"/>
                <a:gd name="csX950" fmla="*/ 176849 w 2205091"/>
                <a:gd name="csY950" fmla="*/ 772128 h 1816474"/>
                <a:gd name="csX951" fmla="*/ 177295 w 2205091"/>
                <a:gd name="csY951" fmla="*/ 773021 h 1816474"/>
                <a:gd name="csX952" fmla="*/ 176764 w 2205091"/>
                <a:gd name="csY952" fmla="*/ 774144 h 1816474"/>
                <a:gd name="csX953" fmla="*/ 174479 w 2205091"/>
                <a:gd name="csY953" fmla="*/ 775283 h 1816474"/>
                <a:gd name="csX954" fmla="*/ 174540 w 2205091"/>
                <a:gd name="csY954" fmla="*/ 776229 h 1816474"/>
                <a:gd name="csX955" fmla="*/ 177873 w 2205091"/>
                <a:gd name="csY955" fmla="*/ 780652 h 1816474"/>
                <a:gd name="csX956" fmla="*/ 178919 w 2205091"/>
                <a:gd name="csY956" fmla="*/ 781321 h 1816474"/>
                <a:gd name="csX957" fmla="*/ 179789 w 2205091"/>
                <a:gd name="csY957" fmla="*/ 781237 h 1816474"/>
                <a:gd name="csX958" fmla="*/ 180158 w 2205091"/>
                <a:gd name="csY958" fmla="*/ 780667 h 1816474"/>
                <a:gd name="csX959" fmla="*/ 179881 w 2205091"/>
                <a:gd name="csY959" fmla="*/ 777475 h 1816474"/>
                <a:gd name="csX960" fmla="*/ 181005 w 2205091"/>
                <a:gd name="csY960" fmla="*/ 776867 h 1816474"/>
                <a:gd name="csX961" fmla="*/ 183306 w 2205091"/>
                <a:gd name="csY961" fmla="*/ 776713 h 1816474"/>
                <a:gd name="csX962" fmla="*/ 184806 w 2205091"/>
                <a:gd name="csY962" fmla="*/ 777129 h 1816474"/>
                <a:gd name="csX963" fmla="*/ 185506 w 2205091"/>
                <a:gd name="csY963" fmla="*/ 778106 h 1816474"/>
                <a:gd name="csX964" fmla="*/ 186822 w 2205091"/>
                <a:gd name="csY964" fmla="*/ 778913 h 1816474"/>
                <a:gd name="csX965" fmla="*/ 188754 w 2205091"/>
                <a:gd name="csY965" fmla="*/ 779560 h 1816474"/>
                <a:gd name="csX966" fmla="*/ 189954 w 2205091"/>
                <a:gd name="csY966" fmla="*/ 779360 h 1816474"/>
                <a:gd name="csX967" fmla="*/ 190424 w 2205091"/>
                <a:gd name="csY967" fmla="*/ 778321 h 1816474"/>
                <a:gd name="csX968" fmla="*/ 189600 w 2205091"/>
                <a:gd name="csY968" fmla="*/ 777082 h 1816474"/>
                <a:gd name="csX969" fmla="*/ 185899 w 2205091"/>
                <a:gd name="csY969" fmla="*/ 774359 h 1816474"/>
                <a:gd name="csX970" fmla="*/ 184868 w 2205091"/>
                <a:gd name="csY970" fmla="*/ 773221 h 1816474"/>
                <a:gd name="csX971" fmla="*/ 184621 w 2205091"/>
                <a:gd name="csY971" fmla="*/ 771628 h 1816474"/>
                <a:gd name="csX972" fmla="*/ 185145 w 2205091"/>
                <a:gd name="csY972" fmla="*/ 769590 h 1816474"/>
                <a:gd name="csX973" fmla="*/ 186307 w 2205091"/>
                <a:gd name="csY973" fmla="*/ 766559 h 1816474"/>
                <a:gd name="csX974" fmla="*/ 188107 w 2205091"/>
                <a:gd name="csY974" fmla="*/ 762535 h 1816474"/>
                <a:gd name="csX975" fmla="*/ 189739 w 2205091"/>
                <a:gd name="csY975" fmla="*/ 759720 h 1816474"/>
                <a:gd name="csX976" fmla="*/ 193040 w 2205091"/>
                <a:gd name="csY976" fmla="*/ 756520 h 1816474"/>
                <a:gd name="csX977" fmla="*/ 195264 w 2205091"/>
                <a:gd name="csY977" fmla="*/ 754935 h 1816474"/>
                <a:gd name="csX978" fmla="*/ 200905 w 2205091"/>
                <a:gd name="csY978" fmla="*/ 750073 h 1816474"/>
                <a:gd name="csX979" fmla="*/ 211748 w 2205091"/>
                <a:gd name="csY979" fmla="*/ 745104 h 1816474"/>
                <a:gd name="csX980" fmla="*/ 214426 w 2205091"/>
                <a:gd name="csY980" fmla="*/ 741903 h 1816474"/>
                <a:gd name="csX981" fmla="*/ 218066 w 2205091"/>
                <a:gd name="csY981" fmla="*/ 738365 h 1816474"/>
                <a:gd name="csX982" fmla="*/ 219628 w 2205091"/>
                <a:gd name="csY982" fmla="*/ 737495 h 1816474"/>
                <a:gd name="csX983" fmla="*/ 219628 w 2205091"/>
                <a:gd name="csY983" fmla="*/ 738865 h 1816474"/>
                <a:gd name="csX984" fmla="*/ 220128 w 2205091"/>
                <a:gd name="csY984" fmla="*/ 740088 h 1816474"/>
                <a:gd name="csX985" fmla="*/ 222560 w 2205091"/>
                <a:gd name="csY985" fmla="*/ 740903 h 1816474"/>
                <a:gd name="csX986" fmla="*/ 224145 w 2205091"/>
                <a:gd name="csY986" fmla="*/ 741188 h 1816474"/>
                <a:gd name="csX987" fmla="*/ 224876 w 2205091"/>
                <a:gd name="csY987" fmla="*/ 740942 h 1816474"/>
                <a:gd name="csX988" fmla="*/ 225076 w 2205091"/>
                <a:gd name="csY988" fmla="*/ 739642 h 1816474"/>
                <a:gd name="csX989" fmla="*/ 224753 w 2205091"/>
                <a:gd name="csY989" fmla="*/ 737280 h 1816474"/>
                <a:gd name="csX990" fmla="*/ 224669 w 2205091"/>
                <a:gd name="csY990" fmla="*/ 735049 h 1816474"/>
                <a:gd name="csX991" fmla="*/ 224830 w 2205091"/>
                <a:gd name="csY991" fmla="*/ 732949 h 1816474"/>
                <a:gd name="csX992" fmla="*/ 225184 w 2205091"/>
                <a:gd name="csY992" fmla="*/ 731287 h 1816474"/>
                <a:gd name="csX993" fmla="*/ 226808 w 2205091"/>
                <a:gd name="csY993" fmla="*/ 728326 h 1816474"/>
                <a:gd name="csX994" fmla="*/ 229224 w 2205091"/>
                <a:gd name="csY994" fmla="*/ 724948 h 1816474"/>
                <a:gd name="csX995" fmla="*/ 232526 w 2205091"/>
                <a:gd name="csY995" fmla="*/ 721017 h 1816474"/>
                <a:gd name="csX996" fmla="*/ 234611 w 2205091"/>
                <a:gd name="csY996" fmla="*/ 719233 h 1816474"/>
                <a:gd name="csX997" fmla="*/ 236573 w 2205091"/>
                <a:gd name="csY997" fmla="*/ 718279 h 1816474"/>
                <a:gd name="csX998" fmla="*/ 238474 w 2205091"/>
                <a:gd name="csY998" fmla="*/ 716556 h 1816474"/>
                <a:gd name="csX999" fmla="*/ 241745 w 2205091"/>
                <a:gd name="csY999" fmla="*/ 712471 h 1816474"/>
                <a:gd name="csX1000" fmla="*/ 242791 w 2205091"/>
                <a:gd name="csY1000" fmla="*/ 711801 h 1816474"/>
                <a:gd name="csX1001" fmla="*/ 245138 w 2205091"/>
                <a:gd name="csY1001" fmla="*/ 710994 h 1816474"/>
                <a:gd name="csX1002" fmla="*/ 246000 w 2205091"/>
                <a:gd name="csY1002" fmla="*/ 711347 h 1816474"/>
                <a:gd name="csX1003" fmla="*/ 246501 w 2205091"/>
                <a:gd name="csY1003" fmla="*/ 712378 h 1816474"/>
                <a:gd name="csX1004" fmla="*/ 247116 w 2205091"/>
                <a:gd name="csY1004" fmla="*/ 713017 h 1816474"/>
                <a:gd name="csX1005" fmla="*/ 249494 w 2205091"/>
                <a:gd name="csY1005" fmla="*/ 713594 h 1816474"/>
                <a:gd name="csX1006" fmla="*/ 251079 w 2205091"/>
                <a:gd name="csY1006" fmla="*/ 712686 h 1816474"/>
                <a:gd name="csX1007" fmla="*/ 250818 w 2205091"/>
                <a:gd name="csY1007" fmla="*/ 712201 h 1816474"/>
                <a:gd name="csX1008" fmla="*/ 249533 w 2205091"/>
                <a:gd name="csY1008" fmla="*/ 711886 h 1816474"/>
                <a:gd name="csX1009" fmla="*/ 248709 w 2205091"/>
                <a:gd name="csY1009" fmla="*/ 711294 h 1816474"/>
                <a:gd name="csX1010" fmla="*/ 247932 w 2205091"/>
                <a:gd name="csY1010" fmla="*/ 708855 h 1816474"/>
                <a:gd name="csX1011" fmla="*/ 246354 w 2205091"/>
                <a:gd name="csY1011" fmla="*/ 707386 h 1816474"/>
                <a:gd name="csX1012" fmla="*/ 246000 w 2205091"/>
                <a:gd name="csY1012" fmla="*/ 705716 h 1816474"/>
                <a:gd name="csX1013" fmla="*/ 246285 w 2205091"/>
                <a:gd name="csY1013" fmla="*/ 703116 h 1816474"/>
                <a:gd name="csX1014" fmla="*/ 247639 w 2205091"/>
                <a:gd name="csY1014" fmla="*/ 696993 h 1816474"/>
                <a:gd name="csX1015" fmla="*/ 247863 w 2205091"/>
                <a:gd name="csY1015" fmla="*/ 690669 h 1816474"/>
                <a:gd name="csX1016" fmla="*/ 249071 w 2205091"/>
                <a:gd name="csY1016" fmla="*/ 687030 h 1816474"/>
                <a:gd name="csX1017" fmla="*/ 251495 w 2205091"/>
                <a:gd name="csY1017" fmla="*/ 685715 h 1816474"/>
                <a:gd name="csX1018" fmla="*/ 256874 w 2205091"/>
                <a:gd name="csY1018" fmla="*/ 684815 h 1816474"/>
                <a:gd name="csX1019" fmla="*/ 253727 w 2205091"/>
                <a:gd name="csY1019" fmla="*/ 683169 h 1816474"/>
                <a:gd name="csX1020" fmla="*/ 252557 w 2205091"/>
                <a:gd name="csY1020" fmla="*/ 683161 h 1816474"/>
                <a:gd name="csX1021" fmla="*/ 250510 w 2205091"/>
                <a:gd name="csY1021" fmla="*/ 682384 h 1816474"/>
                <a:gd name="csX1022" fmla="*/ 249733 w 2205091"/>
                <a:gd name="csY1022" fmla="*/ 678399 h 1816474"/>
                <a:gd name="csX1023" fmla="*/ 249748 w 2205091"/>
                <a:gd name="csY1023" fmla="*/ 675499 h 1816474"/>
                <a:gd name="csX1024" fmla="*/ 251102 w 2205091"/>
                <a:gd name="csY1024" fmla="*/ 672130 h 1816474"/>
                <a:gd name="csX1025" fmla="*/ 256112 w 2205091"/>
                <a:gd name="csY1025" fmla="*/ 666429 h 1816474"/>
                <a:gd name="csX1026" fmla="*/ 261599 w 2205091"/>
                <a:gd name="csY1026" fmla="*/ 662467 h 1816474"/>
                <a:gd name="csX1027" fmla="*/ 260853 w 2205091"/>
                <a:gd name="csY1027" fmla="*/ 662144 h 1816474"/>
                <a:gd name="csX1028" fmla="*/ 260175 w 2205091"/>
                <a:gd name="csY1028" fmla="*/ 660967 h 1816474"/>
                <a:gd name="csX1029" fmla="*/ 262707 w 2205091"/>
                <a:gd name="csY1029" fmla="*/ 652997 h 1816474"/>
                <a:gd name="csX1030" fmla="*/ 265177 w 2205091"/>
                <a:gd name="csY1030" fmla="*/ 645851 h 1816474"/>
                <a:gd name="csX1031" fmla="*/ 261845 w 2205091"/>
                <a:gd name="csY1031" fmla="*/ 651943 h 1816474"/>
                <a:gd name="csX1032" fmla="*/ 257990 w 2205091"/>
                <a:gd name="csY1032" fmla="*/ 656590 h 1816474"/>
                <a:gd name="csX1033" fmla="*/ 246678 w 2205091"/>
                <a:gd name="csY1033" fmla="*/ 661967 h 1816474"/>
                <a:gd name="csX1034" fmla="*/ 238982 w 2205091"/>
                <a:gd name="csY1034" fmla="*/ 666460 h 1816474"/>
                <a:gd name="csX1035" fmla="*/ 235334 w 2205091"/>
                <a:gd name="csY1035" fmla="*/ 667529 h 1816474"/>
                <a:gd name="csX1036" fmla="*/ 232926 w 2205091"/>
                <a:gd name="csY1036" fmla="*/ 666391 h 1816474"/>
                <a:gd name="csX1037" fmla="*/ 231048 w 2205091"/>
                <a:gd name="csY1037" fmla="*/ 662083 h 1816474"/>
                <a:gd name="csX1038" fmla="*/ 229971 w 2205091"/>
                <a:gd name="csY1038" fmla="*/ 660544 h 1816474"/>
                <a:gd name="csX1039" fmla="*/ 228593 w 2205091"/>
                <a:gd name="csY1039" fmla="*/ 657728 h 1816474"/>
                <a:gd name="csX1040" fmla="*/ 229178 w 2205091"/>
                <a:gd name="csY1040" fmla="*/ 654051 h 1816474"/>
                <a:gd name="csX1041" fmla="*/ 230271 w 2205091"/>
                <a:gd name="csY1041" fmla="*/ 651505 h 1816474"/>
                <a:gd name="csX1042" fmla="*/ 232672 w 2205091"/>
                <a:gd name="csY1042" fmla="*/ 651090 h 1816474"/>
                <a:gd name="csX1043" fmla="*/ 235381 w 2205091"/>
                <a:gd name="csY1043" fmla="*/ 652320 h 1816474"/>
                <a:gd name="csX1044" fmla="*/ 237728 w 2205091"/>
                <a:gd name="csY1044" fmla="*/ 652428 h 1816474"/>
                <a:gd name="csX1045" fmla="*/ 234703 w 2205091"/>
                <a:gd name="csY1045" fmla="*/ 649913 h 1816474"/>
                <a:gd name="csX1046" fmla="*/ 230340 w 2205091"/>
                <a:gd name="csY1046" fmla="*/ 647712 h 1816474"/>
                <a:gd name="csX1047" fmla="*/ 228362 w 2205091"/>
                <a:gd name="csY1047" fmla="*/ 648428 h 1816474"/>
                <a:gd name="csX1048" fmla="*/ 226846 w 2205091"/>
                <a:gd name="csY1048" fmla="*/ 651990 h 1816474"/>
                <a:gd name="csX1049" fmla="*/ 224822 w 2205091"/>
                <a:gd name="csY1049" fmla="*/ 654428 h 1816474"/>
                <a:gd name="csX1050" fmla="*/ 223045 w 2205091"/>
                <a:gd name="csY1050" fmla="*/ 653559 h 1816474"/>
                <a:gd name="csX1051" fmla="*/ 221991 w 2205091"/>
                <a:gd name="csY1051" fmla="*/ 652567 h 1816474"/>
                <a:gd name="csX1052" fmla="*/ 222722 w 2205091"/>
                <a:gd name="csY1052" fmla="*/ 655544 h 1816474"/>
                <a:gd name="csX1053" fmla="*/ 221375 w 2205091"/>
                <a:gd name="csY1053" fmla="*/ 660067 h 1816474"/>
                <a:gd name="csX1054" fmla="*/ 220867 w 2205091"/>
                <a:gd name="csY1054" fmla="*/ 663190 h 1816474"/>
                <a:gd name="csX1055" fmla="*/ 222791 w 2205091"/>
                <a:gd name="csY1055" fmla="*/ 671406 h 1816474"/>
                <a:gd name="csX1056" fmla="*/ 222437 w 2205091"/>
                <a:gd name="csY1056" fmla="*/ 674676 h 1816474"/>
                <a:gd name="csX1057" fmla="*/ 218935 w 2205091"/>
                <a:gd name="csY1057" fmla="*/ 676176 h 1816474"/>
                <a:gd name="csX1058" fmla="*/ 216080 w 2205091"/>
                <a:gd name="csY1058" fmla="*/ 673491 h 1816474"/>
                <a:gd name="csX1059" fmla="*/ 210132 w 2205091"/>
                <a:gd name="csY1059" fmla="*/ 663090 h 1816474"/>
                <a:gd name="csX1060" fmla="*/ 208054 w 2205091"/>
                <a:gd name="csY1060" fmla="*/ 660113 h 1816474"/>
                <a:gd name="csX1061" fmla="*/ 203391 w 2205091"/>
                <a:gd name="csY1061" fmla="*/ 655190 h 1816474"/>
                <a:gd name="csX1062" fmla="*/ 201852 w 2205091"/>
                <a:gd name="csY1062" fmla="*/ 655890 h 1816474"/>
                <a:gd name="csX1063" fmla="*/ 199889 w 2205091"/>
                <a:gd name="csY1063" fmla="*/ 658321 h 1816474"/>
                <a:gd name="csX1064" fmla="*/ 197988 w 2205091"/>
                <a:gd name="csY1064" fmla="*/ 658990 h 1816474"/>
                <a:gd name="csX1065" fmla="*/ 192971 w 2205091"/>
                <a:gd name="csY1065" fmla="*/ 655405 h 1816474"/>
                <a:gd name="csX1066" fmla="*/ 190632 w 2205091"/>
                <a:gd name="csY1066" fmla="*/ 652667 h 1816474"/>
                <a:gd name="csX1067" fmla="*/ 188423 w 2205091"/>
                <a:gd name="csY1067" fmla="*/ 649336 h 1816474"/>
                <a:gd name="csX1068" fmla="*/ 185037 w 2205091"/>
                <a:gd name="csY1068" fmla="*/ 651174 h 1816474"/>
                <a:gd name="csX1069" fmla="*/ 182082 w 2205091"/>
                <a:gd name="csY1069" fmla="*/ 653359 h 1816474"/>
                <a:gd name="csX1070" fmla="*/ 178619 w 2205091"/>
                <a:gd name="csY1070" fmla="*/ 656836 h 1816474"/>
                <a:gd name="csX1071" fmla="*/ 176303 w 2205091"/>
                <a:gd name="csY1071" fmla="*/ 656805 h 1816474"/>
                <a:gd name="csX1072" fmla="*/ 170008 w 2205091"/>
                <a:gd name="csY1072" fmla="*/ 659782 h 1816474"/>
                <a:gd name="csX1073" fmla="*/ 169338 w 2205091"/>
                <a:gd name="csY1073" fmla="*/ 659844 h 1816474"/>
                <a:gd name="csX1074" fmla="*/ 168453 w 2205091"/>
                <a:gd name="csY1074" fmla="*/ 661444 h 1816474"/>
                <a:gd name="csX1075" fmla="*/ 167584 w 2205091"/>
                <a:gd name="csY1075" fmla="*/ 662159 h 1816474"/>
                <a:gd name="csX1076" fmla="*/ 166868 w 2205091"/>
                <a:gd name="csY1076" fmla="*/ 665237 h 1816474"/>
                <a:gd name="csX1077" fmla="*/ 158357 w 2205091"/>
                <a:gd name="csY1077" fmla="*/ 667622 h 1816474"/>
                <a:gd name="csX1078" fmla="*/ 149946 w 2205091"/>
                <a:gd name="csY1078" fmla="*/ 666291 h 1816474"/>
                <a:gd name="csX1079" fmla="*/ 152885 w 2205091"/>
                <a:gd name="csY1079" fmla="*/ 664598 h 1816474"/>
                <a:gd name="csX1080" fmla="*/ 156171 w 2205091"/>
                <a:gd name="csY1080" fmla="*/ 663267 h 1816474"/>
                <a:gd name="csX1081" fmla="*/ 159026 w 2205091"/>
                <a:gd name="csY1081" fmla="*/ 660059 h 1816474"/>
                <a:gd name="csX1082" fmla="*/ 157811 w 2205091"/>
                <a:gd name="csY1082" fmla="*/ 655759 h 1816474"/>
                <a:gd name="csX1083" fmla="*/ 157603 w 2205091"/>
                <a:gd name="csY1083" fmla="*/ 653567 h 1816474"/>
                <a:gd name="csX1084" fmla="*/ 157634 w 2205091"/>
                <a:gd name="csY1084" fmla="*/ 650790 h 1816474"/>
                <a:gd name="csX1085" fmla="*/ 160750 w 2205091"/>
                <a:gd name="csY1085" fmla="*/ 646882 h 1816474"/>
                <a:gd name="csX1086" fmla="*/ 157510 w 2205091"/>
                <a:gd name="csY1086" fmla="*/ 646889 h 1816474"/>
                <a:gd name="csX1087" fmla="*/ 155425 w 2205091"/>
                <a:gd name="csY1087" fmla="*/ 648289 h 1816474"/>
                <a:gd name="csX1088" fmla="*/ 153478 w 2205091"/>
                <a:gd name="csY1088" fmla="*/ 645351 h 1816474"/>
                <a:gd name="csX1089" fmla="*/ 152562 w 2205091"/>
                <a:gd name="csY1089" fmla="*/ 639550 h 1816474"/>
                <a:gd name="csX1090" fmla="*/ 154794 w 2205091"/>
                <a:gd name="csY1090" fmla="*/ 636104 h 1816474"/>
                <a:gd name="csX1091" fmla="*/ 155825 w 2205091"/>
                <a:gd name="csY1091" fmla="*/ 633442 h 1816474"/>
                <a:gd name="csX1092" fmla="*/ 156702 w 2205091"/>
                <a:gd name="csY1092" fmla="*/ 629781 h 1816474"/>
                <a:gd name="csX1093" fmla="*/ 156764 w 2205091"/>
                <a:gd name="csY1093" fmla="*/ 626626 h 1816474"/>
                <a:gd name="csX1094" fmla="*/ 155040 w 2205091"/>
                <a:gd name="csY1094" fmla="*/ 621272 h 1816474"/>
                <a:gd name="csX1095" fmla="*/ 150084 w 2205091"/>
                <a:gd name="csY1095" fmla="*/ 609864 h 1816474"/>
                <a:gd name="csX1096" fmla="*/ 147830 w 2205091"/>
                <a:gd name="csY1096" fmla="*/ 601294 h 1816474"/>
                <a:gd name="csX1097" fmla="*/ 143966 w 2205091"/>
                <a:gd name="csY1097" fmla="*/ 596709 h 1816474"/>
                <a:gd name="csX1098" fmla="*/ 146852 w 2205091"/>
                <a:gd name="csY1098" fmla="*/ 589170 h 1816474"/>
                <a:gd name="csX1099" fmla="*/ 150069 w 2205091"/>
                <a:gd name="csY1099" fmla="*/ 582270 h 1816474"/>
                <a:gd name="csX1100" fmla="*/ 154224 w 2205091"/>
                <a:gd name="csY1100" fmla="*/ 579169 h 1816474"/>
                <a:gd name="csX1101" fmla="*/ 153894 w 2205091"/>
                <a:gd name="csY1101" fmla="*/ 578708 h 1816474"/>
                <a:gd name="csX1102" fmla="*/ 151600 w 2205091"/>
                <a:gd name="csY1102" fmla="*/ 578731 h 1816474"/>
                <a:gd name="csX1103" fmla="*/ 150092 w 2205091"/>
                <a:gd name="csY1103" fmla="*/ 579139 h 1816474"/>
                <a:gd name="csX1104" fmla="*/ 148761 w 2205091"/>
                <a:gd name="csY1104" fmla="*/ 581393 h 1816474"/>
                <a:gd name="csX1105" fmla="*/ 147352 w 2205091"/>
                <a:gd name="csY1105" fmla="*/ 583108 h 1816474"/>
                <a:gd name="csX1106" fmla="*/ 142958 w 2205091"/>
                <a:gd name="csY1106" fmla="*/ 591886 h 1816474"/>
                <a:gd name="csX1107" fmla="*/ 140126 w 2205091"/>
                <a:gd name="csY1107" fmla="*/ 596147 h 1816474"/>
                <a:gd name="csX1108" fmla="*/ 138287 w 2205091"/>
                <a:gd name="csY1108" fmla="*/ 597363 h 1816474"/>
                <a:gd name="csX1109" fmla="*/ 141250 w 2205091"/>
                <a:gd name="csY1109" fmla="*/ 599009 h 1816474"/>
                <a:gd name="csX1110" fmla="*/ 141704 w 2205091"/>
                <a:gd name="csY1110" fmla="*/ 600394 h 1816474"/>
                <a:gd name="csX1111" fmla="*/ 142273 w 2205091"/>
                <a:gd name="csY1111" fmla="*/ 603540 h 1816474"/>
                <a:gd name="csX1112" fmla="*/ 141512 w 2205091"/>
                <a:gd name="csY1112" fmla="*/ 607348 h 1816474"/>
                <a:gd name="csX1113" fmla="*/ 140750 w 2205091"/>
                <a:gd name="csY1113" fmla="*/ 609448 h 1816474"/>
                <a:gd name="csX1114" fmla="*/ 137256 w 2205091"/>
                <a:gd name="csY1114" fmla="*/ 609279 h 1816474"/>
                <a:gd name="csX1115" fmla="*/ 134116 w 2205091"/>
                <a:gd name="csY1115" fmla="*/ 612333 h 1816474"/>
                <a:gd name="csX1116" fmla="*/ 126744 w 2205091"/>
                <a:gd name="csY1116" fmla="*/ 615649 h 1816474"/>
                <a:gd name="csX1117" fmla="*/ 116786 w 2205091"/>
                <a:gd name="csY1117" fmla="*/ 617541 h 1816474"/>
                <a:gd name="csX1118" fmla="*/ 111892 w 2205091"/>
                <a:gd name="csY1118" fmla="*/ 617318 h 1816474"/>
                <a:gd name="csX1119" fmla="*/ 106797 w 2205091"/>
                <a:gd name="csY1119" fmla="*/ 613456 h 1816474"/>
                <a:gd name="csX1120" fmla="*/ 106836 w 2205091"/>
                <a:gd name="csY1120" fmla="*/ 611210 h 1816474"/>
                <a:gd name="csX1121" fmla="*/ 107044 w 2205091"/>
                <a:gd name="csY1121" fmla="*/ 609264 h 1816474"/>
                <a:gd name="csX1122" fmla="*/ 99725 w 2205091"/>
                <a:gd name="csY1122" fmla="*/ 602563 h 1816474"/>
                <a:gd name="csX1123" fmla="*/ 95585 w 2205091"/>
                <a:gd name="csY1123" fmla="*/ 595855 h 1816474"/>
                <a:gd name="csX1124" fmla="*/ 92607 w 2205091"/>
                <a:gd name="csY1124" fmla="*/ 595709 h 1816474"/>
                <a:gd name="csX1125" fmla="*/ 90021 w 2205091"/>
                <a:gd name="csY1125" fmla="*/ 593917 h 1816474"/>
                <a:gd name="csX1126" fmla="*/ 86966 w 2205091"/>
                <a:gd name="csY1126" fmla="*/ 591124 h 1816474"/>
                <a:gd name="csX1127" fmla="*/ 87236 w 2205091"/>
                <a:gd name="csY1127" fmla="*/ 588870 h 1816474"/>
                <a:gd name="csX1128" fmla="*/ 87720 w 2205091"/>
                <a:gd name="csY1128" fmla="*/ 587278 h 1816474"/>
                <a:gd name="csX1129" fmla="*/ 85843 w 2205091"/>
                <a:gd name="csY1129" fmla="*/ 586162 h 1816474"/>
                <a:gd name="csX1130" fmla="*/ 83442 w 2205091"/>
                <a:gd name="csY1130" fmla="*/ 586270 h 1816474"/>
                <a:gd name="csX1131" fmla="*/ 80648 w 2205091"/>
                <a:gd name="csY1131" fmla="*/ 585501 h 1816474"/>
                <a:gd name="csX1132" fmla="*/ 87944 w 2205091"/>
                <a:gd name="csY1132" fmla="*/ 576762 h 1816474"/>
                <a:gd name="csX1133" fmla="*/ 90452 w 2205091"/>
                <a:gd name="csY1133" fmla="*/ 570877 h 1816474"/>
                <a:gd name="csX1134" fmla="*/ 92499 w 2205091"/>
                <a:gd name="csY1134" fmla="*/ 570038 h 1816474"/>
                <a:gd name="csX1135" fmla="*/ 95154 w 2205091"/>
                <a:gd name="csY1135" fmla="*/ 570946 h 1816474"/>
                <a:gd name="csX1136" fmla="*/ 98817 w 2205091"/>
                <a:gd name="csY1136" fmla="*/ 573269 h 1816474"/>
                <a:gd name="csX1137" fmla="*/ 101903 w 2205091"/>
                <a:gd name="csY1137" fmla="*/ 574292 h 1816474"/>
                <a:gd name="csX1138" fmla="*/ 103019 w 2205091"/>
                <a:gd name="csY1138" fmla="*/ 575385 h 1816474"/>
                <a:gd name="csX1139" fmla="*/ 104158 w 2205091"/>
                <a:gd name="csY1139" fmla="*/ 577439 h 1816474"/>
                <a:gd name="csX1140" fmla="*/ 102957 w 2205091"/>
                <a:gd name="csY1140" fmla="*/ 580877 h 1816474"/>
                <a:gd name="csX1141" fmla="*/ 101857 w 2205091"/>
                <a:gd name="csY1141" fmla="*/ 583285 h 1816474"/>
                <a:gd name="csX1142" fmla="*/ 103211 w 2205091"/>
                <a:gd name="csY1142" fmla="*/ 582639 h 1816474"/>
                <a:gd name="csX1143" fmla="*/ 107051 w 2205091"/>
                <a:gd name="csY1143" fmla="*/ 578908 h 1816474"/>
                <a:gd name="csX1144" fmla="*/ 109914 w 2205091"/>
                <a:gd name="csY1144" fmla="*/ 575623 h 1816474"/>
                <a:gd name="csX1145" fmla="*/ 111284 w 2205091"/>
                <a:gd name="csY1145" fmla="*/ 575962 h 1816474"/>
                <a:gd name="csX1146" fmla="*/ 112177 w 2205091"/>
                <a:gd name="csY1146" fmla="*/ 576538 h 1816474"/>
                <a:gd name="csX1147" fmla="*/ 113769 w 2205091"/>
                <a:gd name="csY1147" fmla="*/ 579923 h 1816474"/>
                <a:gd name="csX1148" fmla="*/ 115739 w 2205091"/>
                <a:gd name="csY1148" fmla="*/ 583362 h 1816474"/>
                <a:gd name="csX1149" fmla="*/ 120087 w 2205091"/>
                <a:gd name="csY1149" fmla="*/ 580085 h 1816474"/>
                <a:gd name="csX1150" fmla="*/ 122411 w 2205091"/>
                <a:gd name="csY1150" fmla="*/ 575992 h 1816474"/>
                <a:gd name="csX1151" fmla="*/ 120449 w 2205091"/>
                <a:gd name="csY1151" fmla="*/ 574200 h 1816474"/>
                <a:gd name="csX1152" fmla="*/ 118048 w 2205091"/>
                <a:gd name="csY1152" fmla="*/ 573131 h 1816474"/>
                <a:gd name="csX1153" fmla="*/ 111923 w 2205091"/>
                <a:gd name="csY1153" fmla="*/ 571738 h 1816474"/>
                <a:gd name="csX1154" fmla="*/ 113415 w 2205091"/>
                <a:gd name="csY1154" fmla="*/ 570561 h 1816474"/>
                <a:gd name="csX1155" fmla="*/ 117348 w 2205091"/>
                <a:gd name="csY1155" fmla="*/ 570692 h 1816474"/>
                <a:gd name="csX1156" fmla="*/ 118825 w 2205091"/>
                <a:gd name="csY1156" fmla="*/ 569569 h 1816474"/>
                <a:gd name="csX1157" fmla="*/ 117271 w 2205091"/>
                <a:gd name="csY1157" fmla="*/ 568007 h 1816474"/>
                <a:gd name="csX1158" fmla="*/ 115324 w 2205091"/>
                <a:gd name="csY1158" fmla="*/ 566607 h 1816474"/>
                <a:gd name="csX1159" fmla="*/ 110022 w 2205091"/>
                <a:gd name="csY1159" fmla="*/ 571261 h 1816474"/>
                <a:gd name="csX1160" fmla="*/ 100372 w 2205091"/>
                <a:gd name="csY1160" fmla="*/ 571030 h 1816474"/>
                <a:gd name="csX1161" fmla="*/ 93630 w 2205091"/>
                <a:gd name="csY1161" fmla="*/ 568307 h 1816474"/>
                <a:gd name="csX1162" fmla="*/ 86897 w 2205091"/>
                <a:gd name="csY1162" fmla="*/ 568784 h 1816474"/>
                <a:gd name="csX1163" fmla="*/ 85835 w 2205091"/>
                <a:gd name="csY1163" fmla="*/ 568246 h 1816474"/>
                <a:gd name="csX1164" fmla="*/ 84527 w 2205091"/>
                <a:gd name="csY1164" fmla="*/ 566792 h 1816474"/>
                <a:gd name="csX1165" fmla="*/ 88321 w 2205091"/>
                <a:gd name="csY1165" fmla="*/ 563322 h 1816474"/>
                <a:gd name="csX1166" fmla="*/ 91006 w 2205091"/>
                <a:gd name="csY1166" fmla="*/ 561399 h 1816474"/>
                <a:gd name="csX1167" fmla="*/ 91153 w 2205091"/>
                <a:gd name="csY1167" fmla="*/ 560283 h 1816474"/>
                <a:gd name="csX1168" fmla="*/ 89590 w 2205091"/>
                <a:gd name="csY1168" fmla="*/ 560145 h 1816474"/>
                <a:gd name="csX1169" fmla="*/ 86658 w 2205091"/>
                <a:gd name="csY1169" fmla="*/ 561068 h 1816474"/>
                <a:gd name="csX1170" fmla="*/ 85350 w 2205091"/>
                <a:gd name="csY1170" fmla="*/ 559468 h 1816474"/>
                <a:gd name="csX1171" fmla="*/ 85566 w 2205091"/>
                <a:gd name="csY1171" fmla="*/ 556683 h 1816474"/>
                <a:gd name="csX1172" fmla="*/ 85081 w 2205091"/>
                <a:gd name="csY1172" fmla="*/ 556937 h 1816474"/>
                <a:gd name="csX1173" fmla="*/ 83919 w 2205091"/>
                <a:gd name="csY1173" fmla="*/ 558460 h 1816474"/>
                <a:gd name="csX1174" fmla="*/ 82280 w 2205091"/>
                <a:gd name="csY1174" fmla="*/ 557706 h 1816474"/>
                <a:gd name="csX1175" fmla="*/ 80856 w 2205091"/>
                <a:gd name="csY1175" fmla="*/ 556399 h 1816474"/>
                <a:gd name="csX1176" fmla="*/ 81595 w 2205091"/>
                <a:gd name="csY1176" fmla="*/ 555060 h 1816474"/>
                <a:gd name="csX1177" fmla="*/ 83042 w 2205091"/>
                <a:gd name="csY1177" fmla="*/ 553214 h 1816474"/>
                <a:gd name="csX1178" fmla="*/ 82403 w 2205091"/>
                <a:gd name="csY1178" fmla="*/ 552937 h 1816474"/>
                <a:gd name="csX1179" fmla="*/ 81110 w 2205091"/>
                <a:gd name="csY1179" fmla="*/ 553329 h 1816474"/>
                <a:gd name="csX1180" fmla="*/ 79848 w 2205091"/>
                <a:gd name="csY1180" fmla="*/ 555737 h 1816474"/>
                <a:gd name="csX1181" fmla="*/ 80125 w 2205091"/>
                <a:gd name="csY1181" fmla="*/ 557683 h 1816474"/>
                <a:gd name="csX1182" fmla="*/ 80094 w 2205091"/>
                <a:gd name="csY1182" fmla="*/ 560476 h 1816474"/>
                <a:gd name="csX1183" fmla="*/ 77939 w 2205091"/>
                <a:gd name="csY1183" fmla="*/ 560984 h 1816474"/>
                <a:gd name="csX1184" fmla="*/ 76093 w 2205091"/>
                <a:gd name="csY1184" fmla="*/ 560653 h 1816474"/>
                <a:gd name="csX1185" fmla="*/ 74761 w 2205091"/>
                <a:gd name="csY1185" fmla="*/ 557845 h 1816474"/>
                <a:gd name="csX1186" fmla="*/ 73384 w 2205091"/>
                <a:gd name="csY1186" fmla="*/ 551814 h 1816474"/>
                <a:gd name="csX1187" fmla="*/ 69659 w 2205091"/>
                <a:gd name="csY1187" fmla="*/ 550206 h 1816474"/>
                <a:gd name="csX1188" fmla="*/ 68743 w 2205091"/>
                <a:gd name="csY1188" fmla="*/ 547144 h 1816474"/>
                <a:gd name="csX1189" fmla="*/ 71098 w 2205091"/>
                <a:gd name="csY1189" fmla="*/ 543198 h 1816474"/>
                <a:gd name="csX1190" fmla="*/ 70059 w 2205091"/>
                <a:gd name="csY1190" fmla="*/ 541159 h 1816474"/>
                <a:gd name="csX1191" fmla="*/ 67551 w 2205091"/>
                <a:gd name="csY1191" fmla="*/ 540498 h 1816474"/>
                <a:gd name="csX1192" fmla="*/ 64688 w 2205091"/>
                <a:gd name="csY1192" fmla="*/ 542490 h 1816474"/>
                <a:gd name="csX1193" fmla="*/ 63418 w 2205091"/>
                <a:gd name="csY1193" fmla="*/ 540721 h 1816474"/>
                <a:gd name="csX1194" fmla="*/ 63187 w 2205091"/>
                <a:gd name="csY1194" fmla="*/ 538774 h 1816474"/>
                <a:gd name="csX1195" fmla="*/ 63087 w 2205091"/>
                <a:gd name="csY1195" fmla="*/ 535974 h 1816474"/>
                <a:gd name="csX1196" fmla="*/ 63888 w 2205091"/>
                <a:gd name="csY1196" fmla="*/ 535674 h 1816474"/>
                <a:gd name="csX1197" fmla="*/ 64549 w 2205091"/>
                <a:gd name="csY1197" fmla="*/ 536228 h 1816474"/>
                <a:gd name="csX1198" fmla="*/ 70298 w 2205091"/>
                <a:gd name="csY1198" fmla="*/ 534674 h 1816474"/>
                <a:gd name="csX1199" fmla="*/ 70852 w 2205091"/>
                <a:gd name="csY1199" fmla="*/ 533913 h 1816474"/>
                <a:gd name="csX1200" fmla="*/ 66296 w 2205091"/>
                <a:gd name="csY1200" fmla="*/ 531535 h 1816474"/>
                <a:gd name="csX1201" fmla="*/ 65027 w 2205091"/>
                <a:gd name="csY1201" fmla="*/ 529035 h 1816474"/>
                <a:gd name="csX1202" fmla="*/ 66912 w 2205091"/>
                <a:gd name="csY1202" fmla="*/ 527612 h 1816474"/>
                <a:gd name="csX1203" fmla="*/ 70313 w 2205091"/>
                <a:gd name="csY1203" fmla="*/ 527489 h 1816474"/>
                <a:gd name="csX1204" fmla="*/ 75084 w 2205091"/>
                <a:gd name="csY1204" fmla="*/ 526004 h 1816474"/>
                <a:gd name="csX1205" fmla="*/ 73076 w 2205091"/>
                <a:gd name="csY1205" fmla="*/ 523343 h 1816474"/>
                <a:gd name="csX1206" fmla="*/ 72653 w 2205091"/>
                <a:gd name="csY1206" fmla="*/ 521881 h 1816474"/>
                <a:gd name="csX1207" fmla="*/ 72253 w 2205091"/>
                <a:gd name="csY1207" fmla="*/ 519481 h 1816474"/>
                <a:gd name="csX1208" fmla="*/ 73045 w 2205091"/>
                <a:gd name="csY1208" fmla="*/ 515396 h 1816474"/>
                <a:gd name="csX1209" fmla="*/ 78655 w 2205091"/>
                <a:gd name="csY1209" fmla="*/ 505988 h 1816474"/>
                <a:gd name="csX1210" fmla="*/ 84119 w 2205091"/>
                <a:gd name="csY1210" fmla="*/ 498095 h 1816474"/>
                <a:gd name="csX1211" fmla="*/ 85820 w 2205091"/>
                <a:gd name="csY1211" fmla="*/ 496272 h 1816474"/>
                <a:gd name="csX1212" fmla="*/ 88321 w 2205091"/>
                <a:gd name="csY1212" fmla="*/ 495287 h 1816474"/>
                <a:gd name="csX1213" fmla="*/ 90652 w 2205091"/>
                <a:gd name="csY1213" fmla="*/ 496048 h 1816474"/>
                <a:gd name="csX1214" fmla="*/ 93084 w 2205091"/>
                <a:gd name="csY1214" fmla="*/ 497749 h 1816474"/>
                <a:gd name="csX1215" fmla="*/ 93546 w 2205091"/>
                <a:gd name="csY1215" fmla="*/ 497018 h 1816474"/>
                <a:gd name="csX1216" fmla="*/ 92722 w 2205091"/>
                <a:gd name="csY1216" fmla="*/ 496325 h 1816474"/>
                <a:gd name="csX1217" fmla="*/ 91684 w 2205091"/>
                <a:gd name="csY1217" fmla="*/ 493079 h 1816474"/>
                <a:gd name="csX1218" fmla="*/ 95062 w 2205091"/>
                <a:gd name="csY1218" fmla="*/ 491802 h 1816474"/>
                <a:gd name="csX1219" fmla="*/ 97040 w 2205091"/>
                <a:gd name="csY1219" fmla="*/ 488125 h 1816474"/>
                <a:gd name="csX1220" fmla="*/ 97186 w 2205091"/>
                <a:gd name="csY1220" fmla="*/ 487056 h 1816474"/>
                <a:gd name="csX1221" fmla="*/ 95039 w 2205091"/>
                <a:gd name="csY1221" fmla="*/ 488586 h 1816474"/>
                <a:gd name="csX1222" fmla="*/ 92799 w 2205091"/>
                <a:gd name="csY1222" fmla="*/ 491102 h 1816474"/>
                <a:gd name="csX1223" fmla="*/ 92238 w 2205091"/>
                <a:gd name="csY1223" fmla="*/ 488571 h 1816474"/>
                <a:gd name="csX1224" fmla="*/ 91660 w 2205091"/>
                <a:gd name="csY1224" fmla="*/ 482740 h 1816474"/>
                <a:gd name="csX1225" fmla="*/ 92645 w 2205091"/>
                <a:gd name="csY1225" fmla="*/ 477209 h 1816474"/>
                <a:gd name="csX1226" fmla="*/ 93415 w 2205091"/>
                <a:gd name="csY1226" fmla="*/ 474716 h 1816474"/>
                <a:gd name="csX1227" fmla="*/ 95285 w 2205091"/>
                <a:gd name="csY1227" fmla="*/ 472347 h 1816474"/>
                <a:gd name="csX1228" fmla="*/ 100672 w 2205091"/>
                <a:gd name="csY1228" fmla="*/ 471393 h 1816474"/>
                <a:gd name="csX1229" fmla="*/ 101626 w 2205091"/>
                <a:gd name="csY1229" fmla="*/ 471870 h 1816474"/>
                <a:gd name="csX1230" fmla="*/ 101818 w 2205091"/>
                <a:gd name="csY1230" fmla="*/ 470747 h 1816474"/>
                <a:gd name="csX1231" fmla="*/ 98579 w 2205091"/>
                <a:gd name="csY1231" fmla="*/ 467239 h 1816474"/>
                <a:gd name="csX1232" fmla="*/ 99910 w 2205091"/>
                <a:gd name="csY1232" fmla="*/ 464493 h 1816474"/>
                <a:gd name="csX1233" fmla="*/ 101080 w 2205091"/>
                <a:gd name="csY1233" fmla="*/ 463062 h 1816474"/>
                <a:gd name="csX1234" fmla="*/ 107590 w 2205091"/>
                <a:gd name="csY1234" fmla="*/ 460831 h 1816474"/>
                <a:gd name="csX1235" fmla="*/ 111145 w 2205091"/>
                <a:gd name="csY1235" fmla="*/ 461523 h 1816474"/>
                <a:gd name="csX1236" fmla="*/ 115609 w 2205091"/>
                <a:gd name="csY1236" fmla="*/ 464123 h 1816474"/>
                <a:gd name="csX1237" fmla="*/ 118202 w 2205091"/>
                <a:gd name="csY1237" fmla="*/ 467354 h 1816474"/>
                <a:gd name="csX1238" fmla="*/ 117825 w 2205091"/>
                <a:gd name="csY1238" fmla="*/ 469008 h 1816474"/>
                <a:gd name="csX1239" fmla="*/ 117186 w 2205091"/>
                <a:gd name="csY1239" fmla="*/ 469970 h 1816474"/>
                <a:gd name="csX1240" fmla="*/ 115847 w 2205091"/>
                <a:gd name="csY1240" fmla="*/ 471039 h 1816474"/>
                <a:gd name="csX1241" fmla="*/ 115347 w 2205091"/>
                <a:gd name="csY1241" fmla="*/ 471870 h 1816474"/>
                <a:gd name="csX1242" fmla="*/ 115586 w 2205091"/>
                <a:gd name="csY1242" fmla="*/ 472531 h 1816474"/>
                <a:gd name="csX1243" fmla="*/ 117502 w 2205091"/>
                <a:gd name="csY1243" fmla="*/ 470608 h 1816474"/>
                <a:gd name="csX1244" fmla="*/ 120634 w 2205091"/>
                <a:gd name="csY1244" fmla="*/ 468270 h 1816474"/>
                <a:gd name="csX1245" fmla="*/ 122388 w 2205091"/>
                <a:gd name="csY1245" fmla="*/ 469285 h 1816474"/>
                <a:gd name="csX1246" fmla="*/ 123774 w 2205091"/>
                <a:gd name="csY1246" fmla="*/ 471131 h 1816474"/>
                <a:gd name="csX1247" fmla="*/ 125305 w 2205091"/>
                <a:gd name="csY1247" fmla="*/ 471101 h 1816474"/>
                <a:gd name="csX1248" fmla="*/ 130176 w 2205091"/>
                <a:gd name="csY1248" fmla="*/ 469516 h 1816474"/>
                <a:gd name="csX1249" fmla="*/ 132646 w 2205091"/>
                <a:gd name="csY1249" fmla="*/ 467839 h 1816474"/>
                <a:gd name="csX1250" fmla="*/ 135671 w 2205091"/>
                <a:gd name="csY1250" fmla="*/ 463462 h 1816474"/>
                <a:gd name="csX1251" fmla="*/ 139688 w 2205091"/>
                <a:gd name="csY1251" fmla="*/ 460631 h 1816474"/>
                <a:gd name="csX1252" fmla="*/ 145344 w 2205091"/>
                <a:gd name="csY1252" fmla="*/ 451646 h 1816474"/>
                <a:gd name="csX1253" fmla="*/ 147006 w 2205091"/>
                <a:gd name="csY1253" fmla="*/ 447945 h 1816474"/>
                <a:gd name="csX1254" fmla="*/ 148938 w 2205091"/>
                <a:gd name="csY1254" fmla="*/ 447376 h 1816474"/>
                <a:gd name="csX1255" fmla="*/ 150685 w 2205091"/>
                <a:gd name="csY1255" fmla="*/ 447699 h 1816474"/>
                <a:gd name="csX1256" fmla="*/ 151900 w 2205091"/>
                <a:gd name="csY1256" fmla="*/ 450738 h 1816474"/>
                <a:gd name="csX1257" fmla="*/ 153678 w 2205091"/>
                <a:gd name="csY1257" fmla="*/ 451622 h 1816474"/>
                <a:gd name="csX1258" fmla="*/ 163798 w 2205091"/>
                <a:gd name="csY1258" fmla="*/ 450884 h 1816474"/>
                <a:gd name="csX1259" fmla="*/ 168969 w 2205091"/>
                <a:gd name="csY1259" fmla="*/ 449492 h 1816474"/>
                <a:gd name="csX1260" fmla="*/ 172563 w 2205091"/>
                <a:gd name="csY1260" fmla="*/ 446545 h 1816474"/>
                <a:gd name="csX1261" fmla="*/ 176303 w 2205091"/>
                <a:gd name="csY1261" fmla="*/ 441568 h 1816474"/>
                <a:gd name="csX1262" fmla="*/ 178465 w 2205091"/>
                <a:gd name="csY1262" fmla="*/ 438222 h 1816474"/>
                <a:gd name="csX1263" fmla="*/ 179504 w 2205091"/>
                <a:gd name="csY1263" fmla="*/ 433852 h 1816474"/>
                <a:gd name="csX1264" fmla="*/ 178165 w 2205091"/>
                <a:gd name="csY1264" fmla="*/ 428175 h 1816474"/>
                <a:gd name="csX1265" fmla="*/ 176795 w 2205091"/>
                <a:gd name="csY1265" fmla="*/ 423444 h 1816474"/>
                <a:gd name="csX1266" fmla="*/ 174994 w 2205091"/>
                <a:gd name="csY1266" fmla="*/ 412566 h 1816474"/>
                <a:gd name="csX1267" fmla="*/ 169969 w 2205091"/>
                <a:gd name="csY1267" fmla="*/ 405335 h 1816474"/>
                <a:gd name="csX1268" fmla="*/ 166399 w 2205091"/>
                <a:gd name="csY1268" fmla="*/ 403165 h 1816474"/>
                <a:gd name="csX1269" fmla="*/ 164128 w 2205091"/>
                <a:gd name="csY1269" fmla="*/ 403473 h 1816474"/>
                <a:gd name="csX1270" fmla="*/ 165768 w 2205091"/>
                <a:gd name="csY1270" fmla="*/ 398834 h 1816474"/>
                <a:gd name="csX1271" fmla="*/ 170554 w 2205091"/>
                <a:gd name="csY1271" fmla="*/ 399334 h 1816474"/>
                <a:gd name="csX1272" fmla="*/ 173671 w 2205091"/>
                <a:gd name="csY1272" fmla="*/ 398427 h 1816474"/>
                <a:gd name="csX1273" fmla="*/ 176195 w 2205091"/>
                <a:gd name="csY1273" fmla="*/ 396188 h 1816474"/>
                <a:gd name="csX1274" fmla="*/ 177018 w 2205091"/>
                <a:gd name="csY1274" fmla="*/ 394488 h 1816474"/>
                <a:gd name="csX1275" fmla="*/ 178265 w 2205091"/>
                <a:gd name="csY1275" fmla="*/ 391011 h 1816474"/>
                <a:gd name="csX1276" fmla="*/ 177834 w 2205091"/>
                <a:gd name="csY1276" fmla="*/ 387295 h 1816474"/>
                <a:gd name="csX1277" fmla="*/ 177165 w 2205091"/>
                <a:gd name="csY1277" fmla="*/ 385272 h 1816474"/>
                <a:gd name="csX1278" fmla="*/ 175425 w 2205091"/>
                <a:gd name="csY1278" fmla="*/ 383041 h 1816474"/>
                <a:gd name="csX1279" fmla="*/ 173355 w 2205091"/>
                <a:gd name="csY1279" fmla="*/ 379771 h 1816474"/>
                <a:gd name="csX1280" fmla="*/ 171909 w 2205091"/>
                <a:gd name="csY1280" fmla="*/ 378679 h 1816474"/>
                <a:gd name="csX1281" fmla="*/ 170685 w 2205091"/>
                <a:gd name="csY1281" fmla="*/ 378748 h 1816474"/>
                <a:gd name="csX1282" fmla="*/ 164652 w 2205091"/>
                <a:gd name="csY1282" fmla="*/ 385310 h 1816474"/>
                <a:gd name="csX1283" fmla="*/ 161027 w 2205091"/>
                <a:gd name="csY1283" fmla="*/ 385433 h 1816474"/>
                <a:gd name="csX1284" fmla="*/ 158318 w 2205091"/>
                <a:gd name="csY1284" fmla="*/ 384233 h 1816474"/>
                <a:gd name="csX1285" fmla="*/ 155964 w 2205091"/>
                <a:gd name="csY1285" fmla="*/ 387957 h 1816474"/>
                <a:gd name="csX1286" fmla="*/ 149399 w 2205091"/>
                <a:gd name="csY1286" fmla="*/ 391218 h 1816474"/>
                <a:gd name="csX1287" fmla="*/ 145890 w 2205091"/>
                <a:gd name="csY1287" fmla="*/ 394503 h 1816474"/>
                <a:gd name="csX1288" fmla="*/ 139388 w 2205091"/>
                <a:gd name="csY1288" fmla="*/ 402627 h 1816474"/>
                <a:gd name="csX1289" fmla="*/ 137764 w 2205091"/>
                <a:gd name="csY1289" fmla="*/ 406289 h 1816474"/>
                <a:gd name="csX1290" fmla="*/ 135686 w 2205091"/>
                <a:gd name="csY1290" fmla="*/ 406450 h 1816474"/>
                <a:gd name="csX1291" fmla="*/ 134185 w 2205091"/>
                <a:gd name="csY1291" fmla="*/ 399342 h 1816474"/>
                <a:gd name="csX1292" fmla="*/ 127113 w 2205091"/>
                <a:gd name="csY1292" fmla="*/ 392526 h 1816474"/>
                <a:gd name="csX1293" fmla="*/ 124974 w 2205091"/>
                <a:gd name="csY1293" fmla="*/ 394849 h 1816474"/>
                <a:gd name="csX1294" fmla="*/ 126151 w 2205091"/>
                <a:gd name="csY1294" fmla="*/ 396988 h 1816474"/>
                <a:gd name="csX1295" fmla="*/ 127752 w 2205091"/>
                <a:gd name="csY1295" fmla="*/ 398511 h 1816474"/>
                <a:gd name="csX1296" fmla="*/ 130392 w 2205091"/>
                <a:gd name="csY1296" fmla="*/ 399173 h 1816474"/>
                <a:gd name="csX1297" fmla="*/ 129253 w 2205091"/>
                <a:gd name="csY1297" fmla="*/ 401235 h 1816474"/>
                <a:gd name="csX1298" fmla="*/ 128391 w 2205091"/>
                <a:gd name="csY1298" fmla="*/ 403973 h 1816474"/>
                <a:gd name="csX1299" fmla="*/ 125744 w 2205091"/>
                <a:gd name="csY1299" fmla="*/ 401404 h 1816474"/>
                <a:gd name="csX1300" fmla="*/ 121011 w 2205091"/>
                <a:gd name="csY1300" fmla="*/ 397665 h 1816474"/>
                <a:gd name="csX1301" fmla="*/ 116109 w 2205091"/>
                <a:gd name="csY1301" fmla="*/ 395734 h 1816474"/>
                <a:gd name="csX1302" fmla="*/ 103350 w 2205091"/>
                <a:gd name="csY1302" fmla="*/ 395949 h 1816474"/>
                <a:gd name="csX1303" fmla="*/ 94977 w 2205091"/>
                <a:gd name="csY1303" fmla="*/ 399788 h 1816474"/>
                <a:gd name="csX1304" fmla="*/ 94208 w 2205091"/>
                <a:gd name="csY1304" fmla="*/ 398988 h 1816474"/>
                <a:gd name="csX1305" fmla="*/ 93400 w 2205091"/>
                <a:gd name="csY1305" fmla="*/ 398673 h 1816474"/>
                <a:gd name="csX1306" fmla="*/ 91999 w 2205091"/>
                <a:gd name="csY1306" fmla="*/ 399588 h 1816474"/>
                <a:gd name="csX1307" fmla="*/ 91399 w 2205091"/>
                <a:gd name="csY1307" fmla="*/ 401150 h 1816474"/>
                <a:gd name="csX1308" fmla="*/ 90483 w 2205091"/>
                <a:gd name="csY1308" fmla="*/ 402127 h 1816474"/>
                <a:gd name="csX1309" fmla="*/ 88775 w 2205091"/>
                <a:gd name="csY1309" fmla="*/ 402473 h 1816474"/>
                <a:gd name="csX1310" fmla="*/ 85327 w 2205091"/>
                <a:gd name="csY1310" fmla="*/ 401896 h 1816474"/>
                <a:gd name="csX1311" fmla="*/ 78678 w 2205091"/>
                <a:gd name="csY1311" fmla="*/ 399511 h 1816474"/>
                <a:gd name="csX1312" fmla="*/ 63634 w 2205091"/>
                <a:gd name="csY1312" fmla="*/ 396003 h 1816474"/>
                <a:gd name="csX1313" fmla="*/ 59694 w 2205091"/>
                <a:gd name="csY1313" fmla="*/ 393842 h 1816474"/>
                <a:gd name="csX1314" fmla="*/ 56323 w 2205091"/>
                <a:gd name="csY1314" fmla="*/ 388680 h 1816474"/>
                <a:gd name="csX1315" fmla="*/ 56392 w 2205091"/>
                <a:gd name="csY1315" fmla="*/ 385164 h 1816474"/>
                <a:gd name="csX1316" fmla="*/ 57893 w 2205091"/>
                <a:gd name="csY1316" fmla="*/ 383672 h 1816474"/>
                <a:gd name="csX1317" fmla="*/ 57747 w 2205091"/>
                <a:gd name="csY1317" fmla="*/ 378618 h 1816474"/>
                <a:gd name="csX1318" fmla="*/ 54822 w 2205091"/>
                <a:gd name="csY1318" fmla="*/ 377271 h 1816474"/>
                <a:gd name="csX1319" fmla="*/ 48858 w 2205091"/>
                <a:gd name="csY1319" fmla="*/ 369963 h 1816474"/>
                <a:gd name="csX1320" fmla="*/ 46665 w 2205091"/>
                <a:gd name="csY1320" fmla="*/ 366840 h 1816474"/>
                <a:gd name="csX1321" fmla="*/ 47142 w 2205091"/>
                <a:gd name="csY1321" fmla="*/ 366494 h 1816474"/>
                <a:gd name="csX1322" fmla="*/ 48212 w 2205091"/>
                <a:gd name="csY1322" fmla="*/ 367340 h 1816474"/>
                <a:gd name="csX1323" fmla="*/ 50251 w 2205091"/>
                <a:gd name="csY1323" fmla="*/ 367978 h 1816474"/>
                <a:gd name="csX1324" fmla="*/ 55253 w 2205091"/>
                <a:gd name="csY1324" fmla="*/ 366963 h 1816474"/>
                <a:gd name="csX1325" fmla="*/ 56969 w 2205091"/>
                <a:gd name="csY1325" fmla="*/ 362201 h 1816474"/>
                <a:gd name="csX1326" fmla="*/ 60679 w 2205091"/>
                <a:gd name="csY1326" fmla="*/ 360839 h 1816474"/>
                <a:gd name="csX1327" fmla="*/ 64095 w 2205091"/>
                <a:gd name="csY1327" fmla="*/ 361509 h 1816474"/>
                <a:gd name="csX1328" fmla="*/ 63326 w 2205091"/>
                <a:gd name="csY1328" fmla="*/ 360216 h 1816474"/>
                <a:gd name="csX1329" fmla="*/ 62456 w 2205091"/>
                <a:gd name="csY1329" fmla="*/ 359201 h 1816474"/>
                <a:gd name="csX1330" fmla="*/ 53560 w 2205091"/>
                <a:gd name="csY1330" fmla="*/ 356762 h 1816474"/>
                <a:gd name="csX1331" fmla="*/ 52352 w 2205091"/>
                <a:gd name="csY1331" fmla="*/ 357508 h 1816474"/>
                <a:gd name="csX1332" fmla="*/ 36399 w 2205091"/>
                <a:gd name="csY1332" fmla="*/ 353170 h 1816474"/>
                <a:gd name="csX1333" fmla="*/ 23802 w 2205091"/>
                <a:gd name="csY1333" fmla="*/ 345600 h 1816474"/>
                <a:gd name="csX1334" fmla="*/ 22771 w 2205091"/>
                <a:gd name="csY1334" fmla="*/ 344146 h 1816474"/>
                <a:gd name="csX1335" fmla="*/ 21624 w 2205091"/>
                <a:gd name="csY1335" fmla="*/ 340900 h 1816474"/>
                <a:gd name="csX1336" fmla="*/ 23325 w 2205091"/>
                <a:gd name="csY1336" fmla="*/ 337684 h 1816474"/>
                <a:gd name="csX1337" fmla="*/ 25033 w 2205091"/>
                <a:gd name="csY1337" fmla="*/ 336161 h 1816474"/>
                <a:gd name="csX1338" fmla="*/ 25110 w 2205091"/>
                <a:gd name="csY1338" fmla="*/ 337930 h 1816474"/>
                <a:gd name="csX1339" fmla="*/ 25387 w 2205091"/>
                <a:gd name="csY1339" fmla="*/ 339669 h 1816474"/>
                <a:gd name="csX1340" fmla="*/ 32606 w 2205091"/>
                <a:gd name="csY1340" fmla="*/ 335630 h 1816474"/>
                <a:gd name="csX1341" fmla="*/ 36384 w 2205091"/>
                <a:gd name="csY1341" fmla="*/ 330314 h 1816474"/>
                <a:gd name="csX1342" fmla="*/ 43533 w 2205091"/>
                <a:gd name="csY1342" fmla="*/ 329376 h 1816474"/>
                <a:gd name="csX1343" fmla="*/ 45195 w 2205091"/>
                <a:gd name="csY1343" fmla="*/ 327906 h 1816474"/>
                <a:gd name="csX1344" fmla="*/ 47419 w 2205091"/>
                <a:gd name="csY1344" fmla="*/ 325037 h 1816474"/>
                <a:gd name="csX1345" fmla="*/ 50590 w 2205091"/>
                <a:gd name="csY1345" fmla="*/ 320121 h 1816474"/>
                <a:gd name="csX1346" fmla="*/ 55076 w 2205091"/>
                <a:gd name="csY1346" fmla="*/ 317529 h 1816474"/>
                <a:gd name="csX1347" fmla="*/ 58131 w 2205091"/>
                <a:gd name="csY1347" fmla="*/ 315198 h 1816474"/>
                <a:gd name="csX1348" fmla="*/ 62110 w 2205091"/>
                <a:gd name="csY1348" fmla="*/ 313813 h 1816474"/>
                <a:gd name="csX1349" fmla="*/ 65504 w 2205091"/>
                <a:gd name="csY1349" fmla="*/ 316113 h 1816474"/>
                <a:gd name="csX1350" fmla="*/ 66550 w 2205091"/>
                <a:gd name="csY1350" fmla="*/ 316429 h 1816474"/>
                <a:gd name="csX1351" fmla="*/ 72707 w 2205091"/>
                <a:gd name="csY1351" fmla="*/ 316898 h 1816474"/>
                <a:gd name="csX1352" fmla="*/ 74730 w 2205091"/>
                <a:gd name="csY1352" fmla="*/ 315906 h 1816474"/>
                <a:gd name="csX1353" fmla="*/ 75592 w 2205091"/>
                <a:gd name="csY1353" fmla="*/ 315167 h 1816474"/>
                <a:gd name="csX1354" fmla="*/ 76239 w 2205091"/>
                <a:gd name="csY1354" fmla="*/ 313998 h 1816474"/>
                <a:gd name="csX1355" fmla="*/ 70190 w 2205091"/>
                <a:gd name="csY1355" fmla="*/ 309828 h 1816474"/>
                <a:gd name="csX1356" fmla="*/ 70806 w 2205091"/>
                <a:gd name="csY1356" fmla="*/ 307505 h 1816474"/>
                <a:gd name="csX1357" fmla="*/ 71575 w 2205091"/>
                <a:gd name="csY1357" fmla="*/ 305867 h 1816474"/>
                <a:gd name="csX1358" fmla="*/ 78632 w 2205091"/>
                <a:gd name="csY1358" fmla="*/ 300982 h 1816474"/>
                <a:gd name="csX1359" fmla="*/ 84057 w 2205091"/>
                <a:gd name="csY1359" fmla="*/ 299366 h 1816474"/>
                <a:gd name="csX1360" fmla="*/ 86959 w 2205091"/>
                <a:gd name="csY1360" fmla="*/ 299482 h 1816474"/>
                <a:gd name="csX1361" fmla="*/ 95377 w 2205091"/>
                <a:gd name="csY1361" fmla="*/ 293143 h 1816474"/>
                <a:gd name="csX1362" fmla="*/ 99987 w 2205091"/>
                <a:gd name="csY1362" fmla="*/ 291327 h 1816474"/>
                <a:gd name="csX1363" fmla="*/ 108675 w 2205091"/>
                <a:gd name="csY1363" fmla="*/ 290119 h 1816474"/>
                <a:gd name="csX1364" fmla="*/ 115816 w 2205091"/>
                <a:gd name="csY1364" fmla="*/ 289804 h 1816474"/>
                <a:gd name="csX1365" fmla="*/ 117748 w 2205091"/>
                <a:gd name="csY1365" fmla="*/ 292073 h 1816474"/>
                <a:gd name="csX1366" fmla="*/ 113908 w 2205091"/>
                <a:gd name="csY1366" fmla="*/ 291596 h 1816474"/>
                <a:gd name="csX1367" fmla="*/ 112223 w 2205091"/>
                <a:gd name="csY1367" fmla="*/ 292012 h 1816474"/>
                <a:gd name="csX1368" fmla="*/ 113423 w 2205091"/>
                <a:gd name="csY1368" fmla="*/ 292789 h 1816474"/>
                <a:gd name="csX1369" fmla="*/ 114778 w 2205091"/>
                <a:gd name="csY1369" fmla="*/ 294443 h 1816474"/>
                <a:gd name="csX1370" fmla="*/ 114385 w 2205091"/>
                <a:gd name="csY1370" fmla="*/ 296527 h 1816474"/>
                <a:gd name="csX1371" fmla="*/ 112030 w 2205091"/>
                <a:gd name="csY1371" fmla="*/ 302689 h 1816474"/>
                <a:gd name="csX1372" fmla="*/ 112223 w 2205091"/>
                <a:gd name="csY1372" fmla="*/ 307605 h 1816474"/>
                <a:gd name="csX1373" fmla="*/ 110691 w 2205091"/>
                <a:gd name="csY1373" fmla="*/ 309198 h 1816474"/>
                <a:gd name="csX1374" fmla="*/ 109206 w 2205091"/>
                <a:gd name="csY1374" fmla="*/ 311436 h 1816474"/>
                <a:gd name="csX1375" fmla="*/ 116517 w 2205091"/>
                <a:gd name="csY1375" fmla="*/ 318460 h 1816474"/>
                <a:gd name="csX1376" fmla="*/ 127829 w 2205091"/>
                <a:gd name="csY1376" fmla="*/ 318906 h 1816474"/>
                <a:gd name="csX1377" fmla="*/ 133985 w 2205091"/>
                <a:gd name="csY1377" fmla="*/ 317637 h 1816474"/>
                <a:gd name="csX1378" fmla="*/ 137541 w 2205091"/>
                <a:gd name="csY1378" fmla="*/ 319729 h 1816474"/>
                <a:gd name="csX1379" fmla="*/ 140450 w 2205091"/>
                <a:gd name="csY1379" fmla="*/ 320206 h 1816474"/>
                <a:gd name="csX1380" fmla="*/ 148499 w 2205091"/>
                <a:gd name="csY1380" fmla="*/ 319129 h 1816474"/>
                <a:gd name="csX1381" fmla="*/ 154563 w 2205091"/>
                <a:gd name="csY1381" fmla="*/ 320621 h 1816474"/>
                <a:gd name="csX1382" fmla="*/ 157095 w 2205091"/>
                <a:gd name="csY1382" fmla="*/ 320052 h 1816474"/>
                <a:gd name="csX1383" fmla="*/ 162705 w 2205091"/>
                <a:gd name="csY1383" fmla="*/ 309551 h 1816474"/>
                <a:gd name="csX1384" fmla="*/ 164898 w 2205091"/>
                <a:gd name="csY1384" fmla="*/ 307897 h 1816474"/>
                <a:gd name="csX1385" fmla="*/ 167284 w 2205091"/>
                <a:gd name="csY1385" fmla="*/ 309728 h 1816474"/>
                <a:gd name="csX1386" fmla="*/ 170393 w 2205091"/>
                <a:gd name="csY1386" fmla="*/ 311213 h 1816474"/>
                <a:gd name="csX1387" fmla="*/ 172378 w 2205091"/>
                <a:gd name="csY1387" fmla="*/ 310136 h 1816474"/>
                <a:gd name="csX1388" fmla="*/ 173994 w 2205091"/>
                <a:gd name="csY1388" fmla="*/ 312852 h 1816474"/>
                <a:gd name="csX1389" fmla="*/ 173232 w 2205091"/>
                <a:gd name="csY1389" fmla="*/ 307190 h 1816474"/>
                <a:gd name="csX1390" fmla="*/ 172132 w 2205091"/>
                <a:gd name="csY1390" fmla="*/ 305059 h 1816474"/>
                <a:gd name="csX1391" fmla="*/ 162974 w 2205091"/>
                <a:gd name="csY1391" fmla="*/ 301143 h 1816474"/>
                <a:gd name="csX1392" fmla="*/ 156849 w 2205091"/>
                <a:gd name="csY1392" fmla="*/ 303089 h 1816474"/>
                <a:gd name="csX1393" fmla="*/ 154932 w 2205091"/>
                <a:gd name="csY1393" fmla="*/ 300882 h 1816474"/>
                <a:gd name="csX1394" fmla="*/ 155571 w 2205091"/>
                <a:gd name="csY1394" fmla="*/ 296497 h 1816474"/>
                <a:gd name="csX1395" fmla="*/ 149015 w 2205091"/>
                <a:gd name="csY1395" fmla="*/ 285634 h 1816474"/>
                <a:gd name="csX1396" fmla="*/ 146283 w 2205091"/>
                <a:gd name="csY1396" fmla="*/ 283419 h 1816474"/>
                <a:gd name="csX1397" fmla="*/ 143051 w 2205091"/>
                <a:gd name="csY1397" fmla="*/ 283311 h 1816474"/>
                <a:gd name="csX1398" fmla="*/ 141404 w 2205091"/>
                <a:gd name="csY1398" fmla="*/ 279511 h 1816474"/>
                <a:gd name="csX1399" fmla="*/ 140026 w 2205091"/>
                <a:gd name="csY1399" fmla="*/ 274618 h 1816474"/>
                <a:gd name="csX1400" fmla="*/ 142812 w 2205091"/>
                <a:gd name="csY1400" fmla="*/ 272611 h 1816474"/>
                <a:gd name="csX1401" fmla="*/ 145336 w 2205091"/>
                <a:gd name="csY1401" fmla="*/ 271703 h 1816474"/>
                <a:gd name="csX1402" fmla="*/ 147668 w 2205091"/>
                <a:gd name="csY1402" fmla="*/ 273288 h 1816474"/>
                <a:gd name="csX1403" fmla="*/ 150307 w 2205091"/>
                <a:gd name="csY1403" fmla="*/ 279719 h 1816474"/>
                <a:gd name="csX1404" fmla="*/ 152762 w 2205091"/>
                <a:gd name="csY1404" fmla="*/ 280665 h 1816474"/>
                <a:gd name="csX1405" fmla="*/ 152047 w 2205091"/>
                <a:gd name="csY1405" fmla="*/ 287042 h 1816474"/>
                <a:gd name="csX1406" fmla="*/ 155094 w 2205091"/>
                <a:gd name="csY1406" fmla="*/ 292896 h 1816474"/>
                <a:gd name="csX1407" fmla="*/ 161974 w 2205091"/>
                <a:gd name="csY1407" fmla="*/ 298312 h 1816474"/>
                <a:gd name="csX1408" fmla="*/ 167484 w 2205091"/>
                <a:gd name="csY1408" fmla="*/ 296320 h 1816474"/>
                <a:gd name="csX1409" fmla="*/ 171378 w 2205091"/>
                <a:gd name="csY1409" fmla="*/ 296381 h 1816474"/>
                <a:gd name="csX1410" fmla="*/ 173702 w 2205091"/>
                <a:gd name="csY1410" fmla="*/ 297520 h 1816474"/>
                <a:gd name="csX1411" fmla="*/ 179396 w 2205091"/>
                <a:gd name="csY1411" fmla="*/ 302366 h 1816474"/>
                <a:gd name="csX1412" fmla="*/ 182290 w 2205091"/>
                <a:gd name="csY1412" fmla="*/ 302974 h 1816474"/>
                <a:gd name="csX1413" fmla="*/ 191332 w 2205091"/>
                <a:gd name="csY1413" fmla="*/ 300435 h 1816474"/>
                <a:gd name="csX1414" fmla="*/ 191424 w 2205091"/>
                <a:gd name="csY1414" fmla="*/ 295666 h 1816474"/>
                <a:gd name="csX1415" fmla="*/ 190662 w 2205091"/>
                <a:gd name="csY1415" fmla="*/ 292204 h 1816474"/>
                <a:gd name="csX1416" fmla="*/ 188538 w 2205091"/>
                <a:gd name="csY1416" fmla="*/ 290027 h 1816474"/>
                <a:gd name="csX1417" fmla="*/ 182428 w 2205091"/>
                <a:gd name="csY1417" fmla="*/ 290435 h 1816474"/>
                <a:gd name="csX1418" fmla="*/ 177672 w 2205091"/>
                <a:gd name="csY1418" fmla="*/ 286850 h 1816474"/>
                <a:gd name="csX1419" fmla="*/ 173625 w 2205091"/>
                <a:gd name="csY1419" fmla="*/ 287835 h 1816474"/>
                <a:gd name="csX1420" fmla="*/ 166137 w 2205091"/>
                <a:gd name="csY1420" fmla="*/ 293320 h 1816474"/>
                <a:gd name="csX1421" fmla="*/ 162389 w 2205091"/>
                <a:gd name="csY1421" fmla="*/ 291166 h 1816474"/>
                <a:gd name="csX1422" fmla="*/ 160034 w 2205091"/>
                <a:gd name="csY1422" fmla="*/ 288235 h 1816474"/>
                <a:gd name="csX1423" fmla="*/ 156233 w 2205091"/>
                <a:gd name="csY1423" fmla="*/ 285250 h 1816474"/>
                <a:gd name="csX1424" fmla="*/ 155756 w 2205091"/>
                <a:gd name="csY1424" fmla="*/ 279588 h 1816474"/>
                <a:gd name="csX1425" fmla="*/ 158942 w 2205091"/>
                <a:gd name="csY1425" fmla="*/ 273064 h 1816474"/>
                <a:gd name="csX1426" fmla="*/ 161297 w 2205091"/>
                <a:gd name="csY1426" fmla="*/ 269949 h 1816474"/>
                <a:gd name="csX1427" fmla="*/ 159188 w 2205091"/>
                <a:gd name="csY1427" fmla="*/ 267672 h 1816474"/>
                <a:gd name="csX1428" fmla="*/ 153886 w 2205091"/>
                <a:gd name="csY1428" fmla="*/ 266072 h 1816474"/>
                <a:gd name="csX1429" fmla="*/ 144682 w 2205091"/>
                <a:gd name="csY1429" fmla="*/ 267710 h 1816474"/>
                <a:gd name="csX1430" fmla="*/ 144251 w 2205091"/>
                <a:gd name="csY1430" fmla="*/ 265472 h 1816474"/>
                <a:gd name="csX1431" fmla="*/ 144297 w 2205091"/>
                <a:gd name="csY1431" fmla="*/ 263056 h 1816474"/>
                <a:gd name="csX1432" fmla="*/ 140550 w 2205091"/>
                <a:gd name="csY1432" fmla="*/ 267787 h 1816474"/>
                <a:gd name="csX1433" fmla="*/ 136702 w 2205091"/>
                <a:gd name="csY1433" fmla="*/ 266795 h 1816474"/>
                <a:gd name="csX1434" fmla="*/ 131515 w 2205091"/>
                <a:gd name="csY1434" fmla="*/ 267302 h 1816474"/>
                <a:gd name="csX1435" fmla="*/ 120064 w 2205091"/>
                <a:gd name="csY1435" fmla="*/ 263133 h 1816474"/>
                <a:gd name="csX1436" fmla="*/ 115986 w 2205091"/>
                <a:gd name="csY1436" fmla="*/ 257971 h 1816474"/>
                <a:gd name="csX1437" fmla="*/ 114277 w 2205091"/>
                <a:gd name="csY1437" fmla="*/ 253771 h 1816474"/>
                <a:gd name="csX1438" fmla="*/ 111191 w 2205091"/>
                <a:gd name="csY1438" fmla="*/ 242185 h 1816474"/>
                <a:gd name="csX1439" fmla="*/ 107251 w 2205091"/>
                <a:gd name="csY1439" fmla="*/ 234893 h 1816474"/>
                <a:gd name="csX1440" fmla="*/ 80017 w 2205091"/>
                <a:gd name="csY1440" fmla="*/ 209806 h 1816474"/>
                <a:gd name="csX1441" fmla="*/ 67628 w 2205091"/>
                <a:gd name="csY1441" fmla="*/ 203429 h 1816474"/>
                <a:gd name="csX1442" fmla="*/ 61664 w 2205091"/>
                <a:gd name="csY1442" fmla="*/ 196336 h 1816474"/>
                <a:gd name="csX1443" fmla="*/ 57924 w 2205091"/>
                <a:gd name="csY1443" fmla="*/ 194582 h 1816474"/>
                <a:gd name="csX1444" fmla="*/ 54353 w 2205091"/>
                <a:gd name="csY1444" fmla="*/ 193867 h 1816474"/>
                <a:gd name="csX1445" fmla="*/ 49774 w 2205091"/>
                <a:gd name="csY1445" fmla="*/ 191567 h 1816474"/>
                <a:gd name="csX1446" fmla="*/ 52852 w 2205091"/>
                <a:gd name="csY1446" fmla="*/ 188736 h 1816474"/>
                <a:gd name="csX1447" fmla="*/ 54969 w 2205091"/>
                <a:gd name="csY1447" fmla="*/ 187774 h 1816474"/>
                <a:gd name="csX1448" fmla="*/ 52768 w 2205091"/>
                <a:gd name="csY1448" fmla="*/ 190736 h 1816474"/>
                <a:gd name="csX1449" fmla="*/ 54438 w 2205091"/>
                <a:gd name="csY1449" fmla="*/ 191482 h 1816474"/>
                <a:gd name="csX1450" fmla="*/ 57100 w 2205091"/>
                <a:gd name="csY1450" fmla="*/ 189774 h 1816474"/>
                <a:gd name="csX1451" fmla="*/ 58539 w 2205091"/>
                <a:gd name="csY1451" fmla="*/ 187728 h 1816474"/>
                <a:gd name="csX1452" fmla="*/ 60648 w 2205091"/>
                <a:gd name="csY1452" fmla="*/ 179012 h 1816474"/>
                <a:gd name="csX1453" fmla="*/ 62826 w 2205091"/>
                <a:gd name="csY1453" fmla="*/ 165719 h 1816474"/>
                <a:gd name="csX1454" fmla="*/ 62241 w 2205091"/>
                <a:gd name="csY1454" fmla="*/ 160449 h 1816474"/>
                <a:gd name="csX1455" fmla="*/ 77347 w 2205091"/>
                <a:gd name="csY1455" fmla="*/ 161511 h 1816474"/>
                <a:gd name="csX1456" fmla="*/ 87405 w 2205091"/>
                <a:gd name="csY1456" fmla="*/ 160618 h 1816474"/>
                <a:gd name="csX1457" fmla="*/ 90737 w 2205091"/>
                <a:gd name="csY1457" fmla="*/ 159418 h 1816474"/>
                <a:gd name="csX1458" fmla="*/ 103419 w 2205091"/>
                <a:gd name="csY1458" fmla="*/ 157380 h 1816474"/>
                <a:gd name="csX1459" fmla="*/ 106705 w 2205091"/>
                <a:gd name="csY1459" fmla="*/ 155903 h 1816474"/>
                <a:gd name="csX1460" fmla="*/ 112800 w 2205091"/>
                <a:gd name="csY1460" fmla="*/ 151356 h 1816474"/>
                <a:gd name="csX1461" fmla="*/ 119980 w 2205091"/>
                <a:gd name="csY1461" fmla="*/ 143287 h 1816474"/>
                <a:gd name="csX1462" fmla="*/ 126136 w 2205091"/>
                <a:gd name="csY1462" fmla="*/ 132609 h 1816474"/>
                <a:gd name="csX1463" fmla="*/ 127113 w 2205091"/>
                <a:gd name="csY1463" fmla="*/ 129724 h 1816474"/>
                <a:gd name="csX1464" fmla="*/ 127506 w 2205091"/>
                <a:gd name="csY1464" fmla="*/ 130463 h 1816474"/>
                <a:gd name="csX1465" fmla="*/ 128060 w 2205091"/>
                <a:gd name="csY1465" fmla="*/ 130001 h 1816474"/>
                <a:gd name="csX1466" fmla="*/ 128714 w 2205091"/>
                <a:gd name="csY1466" fmla="*/ 125924 h 1816474"/>
                <a:gd name="csX1467" fmla="*/ 129522 w 2205091"/>
                <a:gd name="csY1467" fmla="*/ 116285 h 1816474"/>
                <a:gd name="csX1468" fmla="*/ 132577 w 2205091"/>
                <a:gd name="csY1468" fmla="*/ 107123 h 1816474"/>
                <a:gd name="csX1469" fmla="*/ 145575 w 2205091"/>
                <a:gd name="csY1469" fmla="*/ 86006 h 1816474"/>
                <a:gd name="csX1470" fmla="*/ 151608 w 2205091"/>
                <a:gd name="csY1470" fmla="*/ 77544 h 1816474"/>
                <a:gd name="csX1471" fmla="*/ 153616 w 2205091"/>
                <a:gd name="csY1471" fmla="*/ 73682 h 1816474"/>
                <a:gd name="csX1472" fmla="*/ 155710 w 2205091"/>
                <a:gd name="csY1472" fmla="*/ 70859 h 1816474"/>
                <a:gd name="csX1473" fmla="*/ 157187 w 2205091"/>
                <a:gd name="csY1473" fmla="*/ 73543 h 1816474"/>
                <a:gd name="csX1474" fmla="*/ 157887 w 2205091"/>
                <a:gd name="csY1474" fmla="*/ 74343 h 1816474"/>
                <a:gd name="csX1475" fmla="*/ 158295 w 2205091"/>
                <a:gd name="csY1475" fmla="*/ 75605 h 1816474"/>
                <a:gd name="csX1476" fmla="*/ 157056 w 2205091"/>
                <a:gd name="csY1476" fmla="*/ 76190 h 1816474"/>
                <a:gd name="csX1477" fmla="*/ 155040 w 2205091"/>
                <a:gd name="csY1477" fmla="*/ 78928 h 1816474"/>
                <a:gd name="csX1478" fmla="*/ 152224 w 2205091"/>
                <a:gd name="csY1478" fmla="*/ 80759 h 1816474"/>
                <a:gd name="csX1479" fmla="*/ 151546 w 2205091"/>
                <a:gd name="csY1479" fmla="*/ 81698 h 1816474"/>
                <a:gd name="csX1480" fmla="*/ 153201 w 2205091"/>
                <a:gd name="csY1480" fmla="*/ 81490 h 1816474"/>
                <a:gd name="csX1481" fmla="*/ 158149 w 2205091"/>
                <a:gd name="csY1481" fmla="*/ 79498 h 1816474"/>
                <a:gd name="csX1482" fmla="*/ 160943 w 2205091"/>
                <a:gd name="csY1482" fmla="*/ 77082 h 1816474"/>
                <a:gd name="csX1483" fmla="*/ 174825 w 2205091"/>
                <a:gd name="csY1483" fmla="*/ 72597 h 1816474"/>
                <a:gd name="csX1484" fmla="*/ 182351 w 2205091"/>
                <a:gd name="csY1484" fmla="*/ 65158 h 1816474"/>
                <a:gd name="csX1485" fmla="*/ 182644 w 2205091"/>
                <a:gd name="csY1485" fmla="*/ 63497 h 1816474"/>
                <a:gd name="csX1486" fmla="*/ 193810 w 2205091"/>
                <a:gd name="csY1486" fmla="*/ 54127 h 1816474"/>
                <a:gd name="csX1487" fmla="*/ 195357 w 2205091"/>
                <a:gd name="csY1487" fmla="*/ 54488 h 1816474"/>
                <a:gd name="csX1488" fmla="*/ 197134 w 2205091"/>
                <a:gd name="csY1488" fmla="*/ 55619 h 1816474"/>
                <a:gd name="csX1489" fmla="*/ 194041 w 2205091"/>
                <a:gd name="csY1489" fmla="*/ 61804 h 1816474"/>
                <a:gd name="csX1490" fmla="*/ 196218 w 2205091"/>
                <a:gd name="csY1490" fmla="*/ 63420 h 1816474"/>
                <a:gd name="csX1491" fmla="*/ 194287 w 2205091"/>
                <a:gd name="csY1491" fmla="*/ 70766 h 1816474"/>
                <a:gd name="csX1492" fmla="*/ 198335 w 2205091"/>
                <a:gd name="csY1492" fmla="*/ 70882 h 1816474"/>
                <a:gd name="csX1493" fmla="*/ 199243 w 2205091"/>
                <a:gd name="csY1493" fmla="*/ 74251 h 1816474"/>
                <a:gd name="csX1494" fmla="*/ 199466 w 2205091"/>
                <a:gd name="csY1494" fmla="*/ 71351 h 1816474"/>
                <a:gd name="csX1495" fmla="*/ 199420 w 2205091"/>
                <a:gd name="csY1495" fmla="*/ 67181 h 1816474"/>
                <a:gd name="csX1496" fmla="*/ 199743 w 2205091"/>
                <a:gd name="csY1496" fmla="*/ 63073 h 1816474"/>
                <a:gd name="csX1497" fmla="*/ 200343 w 2205091"/>
                <a:gd name="csY1497" fmla="*/ 60227 h 1816474"/>
                <a:gd name="csX1498" fmla="*/ 203191 w 2205091"/>
                <a:gd name="csY1498" fmla="*/ 61512 h 1816474"/>
                <a:gd name="csX1499" fmla="*/ 209601 w 2205091"/>
                <a:gd name="csY1499" fmla="*/ 58450 h 1816474"/>
                <a:gd name="csX1500" fmla="*/ 201836 w 2205091"/>
                <a:gd name="csY1500" fmla="*/ 58065 h 1816474"/>
                <a:gd name="csX1501" fmla="*/ 197180 w 2205091"/>
                <a:gd name="csY1501" fmla="*/ 51342 h 1816474"/>
                <a:gd name="csX1502" fmla="*/ 194595 w 2205091"/>
                <a:gd name="csY1502" fmla="*/ 51288 h 1816474"/>
                <a:gd name="csX1503" fmla="*/ 203252 w 2205091"/>
                <a:gd name="csY1503" fmla="*/ 41364 h 1816474"/>
                <a:gd name="csX1504" fmla="*/ 211163 w 2205091"/>
                <a:gd name="csY1504" fmla="*/ 35333 h 1816474"/>
                <a:gd name="csX1505" fmla="*/ 212948 w 2205091"/>
                <a:gd name="csY1505" fmla="*/ 35449 h 1816474"/>
                <a:gd name="csX1506" fmla="*/ 213810 w 2205091"/>
                <a:gd name="csY1506" fmla="*/ 36572 h 1816474"/>
                <a:gd name="csX1507" fmla="*/ 213995 w 2205091"/>
                <a:gd name="csY1507" fmla="*/ 38395 h 1816474"/>
                <a:gd name="csX1508" fmla="*/ 212287 w 2205091"/>
                <a:gd name="csY1508" fmla="*/ 39580 h 1816474"/>
                <a:gd name="csX1509" fmla="*/ 210609 w 2205091"/>
                <a:gd name="csY1509" fmla="*/ 41718 h 1816474"/>
                <a:gd name="csX1510" fmla="*/ 211378 w 2205091"/>
                <a:gd name="csY1510" fmla="*/ 43603 h 1816474"/>
                <a:gd name="csX1511" fmla="*/ 212525 w 2205091"/>
                <a:gd name="csY1511" fmla="*/ 43872 h 1816474"/>
                <a:gd name="csX1512" fmla="*/ 216327 w 2205091"/>
                <a:gd name="csY1512" fmla="*/ 42326 h 1816474"/>
                <a:gd name="csX1513" fmla="*/ 218027 w 2205091"/>
                <a:gd name="csY1513" fmla="*/ 40387 h 1816474"/>
                <a:gd name="csX1514" fmla="*/ 226131 w 2205091"/>
                <a:gd name="csY1514" fmla="*/ 40557 h 1816474"/>
                <a:gd name="csX1515" fmla="*/ 228509 w 2205091"/>
                <a:gd name="csY1515" fmla="*/ 39172 h 1816474"/>
                <a:gd name="csX1516" fmla="*/ 229078 w 2205091"/>
                <a:gd name="csY1516" fmla="*/ 37795 h 1816474"/>
                <a:gd name="csX1517" fmla="*/ 239575 w 2205091"/>
                <a:gd name="csY1517" fmla="*/ 37518 h 1816474"/>
                <a:gd name="csX1518" fmla="*/ 241498 w 2205091"/>
                <a:gd name="csY1518" fmla="*/ 36549 h 1816474"/>
                <a:gd name="csX1519" fmla="*/ 248063 w 2205091"/>
                <a:gd name="csY1519" fmla="*/ 31194 h 1816474"/>
                <a:gd name="csX1520" fmla="*/ 254134 w 2205091"/>
                <a:gd name="csY1520" fmla="*/ 24679 h 1816474"/>
                <a:gd name="csX1521" fmla="*/ 256928 w 2205091"/>
                <a:gd name="csY1521" fmla="*/ 21109 h 1816474"/>
                <a:gd name="csX1522" fmla="*/ 261722 w 2205091"/>
                <a:gd name="csY1522" fmla="*/ 11970 h 1816474"/>
                <a:gd name="csX1523" fmla="*/ 265831 w 2205091"/>
                <a:gd name="csY1523" fmla="*/ 5993 h 1816474"/>
                <a:gd name="csX1524" fmla="*/ 272588 w 2205091"/>
                <a:gd name="csY1524" fmla="*/ 0 h 1816474"/>
                <a:gd name="csX1525" fmla="*/ 274204 w 2205091"/>
                <a:gd name="csY1525" fmla="*/ 746 h 1816474"/>
                <a:gd name="csX1526" fmla="*/ 272011 w 2205091"/>
                <a:gd name="csY1526" fmla="*/ 1939 h 1816474"/>
                <a:gd name="csX1527" fmla="*/ 270487 w 2205091"/>
                <a:gd name="csY1527" fmla="*/ 4477 h 1816474"/>
                <a:gd name="csX1528" fmla="*/ 272588 w 2205091"/>
                <a:gd name="csY1528" fmla="*/ 7847 h 1816474"/>
                <a:gd name="csX1529" fmla="*/ 286817 w 2205091"/>
                <a:gd name="csY1529" fmla="*/ 14763 h 1816474"/>
                <a:gd name="csX1530" fmla="*/ 290395 w 2205091"/>
                <a:gd name="csY1530" fmla="*/ 15139 h 1816474"/>
                <a:gd name="csX1531" fmla="*/ 291827 w 2205091"/>
                <a:gd name="csY1531" fmla="*/ 19263 h 1816474"/>
                <a:gd name="csX1532" fmla="*/ 290634 w 2205091"/>
                <a:gd name="csY1532" fmla="*/ 23225 h 1816474"/>
                <a:gd name="csX1533" fmla="*/ 286963 w 2205091"/>
                <a:gd name="csY1533" fmla="*/ 27610 h 1816474"/>
                <a:gd name="csX1534" fmla="*/ 279576 w 2205091"/>
                <a:gd name="csY1534" fmla="*/ 32087 h 1816474"/>
                <a:gd name="csX1535" fmla="*/ 281838 w 2205091"/>
                <a:gd name="csY1535" fmla="*/ 33772 h 1816474"/>
                <a:gd name="csX1536" fmla="*/ 283316 w 2205091"/>
                <a:gd name="csY1536" fmla="*/ 37741 h 1816474"/>
                <a:gd name="csX1537" fmla="*/ 285501 w 2205091"/>
                <a:gd name="csY1537" fmla="*/ 38226 h 1816474"/>
                <a:gd name="csX1538" fmla="*/ 289049 w 2205091"/>
                <a:gd name="csY1538" fmla="*/ 36733 h 1816474"/>
                <a:gd name="csX1539" fmla="*/ 291827 w 2205091"/>
                <a:gd name="csY1539" fmla="*/ 34295 h 1816474"/>
                <a:gd name="csX1540" fmla="*/ 297575 w 2205091"/>
                <a:gd name="csY1540" fmla="*/ 26317 h 1816474"/>
                <a:gd name="csX1541" fmla="*/ 299384 w 2205091"/>
                <a:gd name="csY1541" fmla="*/ 21848 h 1816474"/>
                <a:gd name="csX1542" fmla="*/ 300738 w 2205091"/>
                <a:gd name="csY1542" fmla="*/ 20717 h 1816474"/>
                <a:gd name="csX1543" fmla="*/ 305555 w 2205091"/>
                <a:gd name="csY1543" fmla="*/ 21794 h 1816474"/>
                <a:gd name="csX1544" fmla="*/ 308280 w 2205091"/>
                <a:gd name="csY1544" fmla="*/ 24094 h 1816474"/>
                <a:gd name="csX1545" fmla="*/ 311389 w 2205091"/>
                <a:gd name="csY1545" fmla="*/ 28163 h 1816474"/>
                <a:gd name="csX1546" fmla="*/ 310250 w 2205091"/>
                <a:gd name="csY1546" fmla="*/ 32087 h 1816474"/>
                <a:gd name="csX1547" fmla="*/ 308980 w 2205091"/>
                <a:gd name="csY1547" fmla="*/ 34295 h 1816474"/>
                <a:gd name="csX1548" fmla="*/ 313005 w 2205091"/>
                <a:gd name="csY1548" fmla="*/ 37341 h 1816474"/>
                <a:gd name="csX1549" fmla="*/ 317468 w 2205091"/>
                <a:gd name="csY1549" fmla="*/ 37980 h 1816474"/>
                <a:gd name="csX1550" fmla="*/ 321724 w 2205091"/>
                <a:gd name="csY1550" fmla="*/ 40426 h 1816474"/>
                <a:gd name="csX1551" fmla="*/ 327703 w 2205091"/>
                <a:gd name="csY1551" fmla="*/ 35418 h 1816474"/>
                <a:gd name="csX1552" fmla="*/ 332389 w 2205091"/>
                <a:gd name="csY1552" fmla="*/ 34349 h 1816474"/>
                <a:gd name="csX1553" fmla="*/ 336783 w 2205091"/>
                <a:gd name="csY1553" fmla="*/ 34510 h 1816474"/>
                <a:gd name="csX1554" fmla="*/ 342501 w 2205091"/>
                <a:gd name="csY1554" fmla="*/ 31771 h 1816474"/>
                <a:gd name="csX1555" fmla="*/ 352174 w 2205091"/>
                <a:gd name="csY1555" fmla="*/ 35502 h 1816474"/>
                <a:gd name="csX1556" fmla="*/ 354637 w 2205091"/>
                <a:gd name="csY1556" fmla="*/ 34533 h 1816474"/>
                <a:gd name="csX1557" fmla="*/ 358515 w 2205091"/>
                <a:gd name="csY1557" fmla="*/ 35179 h 1816474"/>
                <a:gd name="csX1558" fmla="*/ 362640 w 2205091"/>
                <a:gd name="csY1558" fmla="*/ 37426 h 1816474"/>
                <a:gd name="csX1559" fmla="*/ 364095 w 2205091"/>
                <a:gd name="csY1559" fmla="*/ 39818 h 1816474"/>
                <a:gd name="csX1560" fmla="*/ 359677 w 2205091"/>
                <a:gd name="csY1560" fmla="*/ 44872 h 1816474"/>
                <a:gd name="csX1561" fmla="*/ 358962 w 2205091"/>
                <a:gd name="csY1561" fmla="*/ 50065 h 1816474"/>
                <a:gd name="csX1562" fmla="*/ 360501 w 2205091"/>
                <a:gd name="csY1562" fmla="*/ 52227 h 1816474"/>
                <a:gd name="csX1563" fmla="*/ 363294 w 2205091"/>
                <a:gd name="csY1563" fmla="*/ 52596 h 1816474"/>
                <a:gd name="csX1564" fmla="*/ 363648 w 2205091"/>
                <a:gd name="csY1564" fmla="*/ 55619 h 1816474"/>
                <a:gd name="csX1565" fmla="*/ 365387 w 2205091"/>
                <a:gd name="csY1565" fmla="*/ 56373 h 1816474"/>
                <a:gd name="csX1566" fmla="*/ 374114 w 2205091"/>
                <a:gd name="csY1566" fmla="*/ 56150 h 1816474"/>
                <a:gd name="csX1567" fmla="*/ 373445 w 2205091"/>
                <a:gd name="csY1567" fmla="*/ 57589 h 1816474"/>
                <a:gd name="csX1568" fmla="*/ 373021 w 2205091"/>
                <a:gd name="csY1568" fmla="*/ 59319 h 1816474"/>
                <a:gd name="csX1569" fmla="*/ 370320 w 2205091"/>
                <a:gd name="csY1569" fmla="*/ 63143 h 1816474"/>
                <a:gd name="csX1570" fmla="*/ 385873 w 2205091"/>
                <a:gd name="csY1570" fmla="*/ 65289 h 1816474"/>
                <a:gd name="csX1571" fmla="*/ 387958 w 2205091"/>
                <a:gd name="csY1571" fmla="*/ 63173 h 1816474"/>
                <a:gd name="csX1572" fmla="*/ 391175 w 2205091"/>
                <a:gd name="csY1572" fmla="*/ 62335 h 1816474"/>
                <a:gd name="csX1573" fmla="*/ 398008 w 2205091"/>
                <a:gd name="csY1573" fmla="*/ 59412 h 1816474"/>
                <a:gd name="csX1574" fmla="*/ 400579 w 2205091"/>
                <a:gd name="csY1574" fmla="*/ 60689 h 1816474"/>
                <a:gd name="csX1575" fmla="*/ 403611 w 2205091"/>
                <a:gd name="csY1575" fmla="*/ 63674 h 1816474"/>
                <a:gd name="csX1576" fmla="*/ 406412 w 2205091"/>
                <a:gd name="csY1576" fmla="*/ 64297 h 1816474"/>
                <a:gd name="csX1577" fmla="*/ 409028 w 2205091"/>
                <a:gd name="csY1577" fmla="*/ 63689 h 1816474"/>
                <a:gd name="csX1578" fmla="*/ 415123 w 2205091"/>
                <a:gd name="csY1578" fmla="*/ 59427 h 1816474"/>
                <a:gd name="csX1579" fmla="*/ 422164 w 2205091"/>
                <a:gd name="csY1579" fmla="*/ 59219 h 1816474"/>
                <a:gd name="csX1580" fmla="*/ 425050 w 2205091"/>
                <a:gd name="csY1580" fmla="*/ 60612 h 1816474"/>
                <a:gd name="csX1581" fmla="*/ 428098 w 2205091"/>
                <a:gd name="csY1581" fmla="*/ 60004 h 1816474"/>
                <a:gd name="csX1582" fmla="*/ 437271 w 2205091"/>
                <a:gd name="csY1582" fmla="*/ 64881 h 1816474"/>
                <a:gd name="csX1583" fmla="*/ 440649 w 2205091"/>
                <a:gd name="csY1583" fmla="*/ 65451 h 1816474"/>
                <a:gd name="csX1584" fmla="*/ 445166 w 2205091"/>
                <a:gd name="csY1584" fmla="*/ 71766 h 1816474"/>
                <a:gd name="csX1585" fmla="*/ 447498 w 2205091"/>
                <a:gd name="csY1585" fmla="*/ 71951 h 1816474"/>
                <a:gd name="csX1586" fmla="*/ 450137 w 2205091"/>
                <a:gd name="csY1586" fmla="*/ 69274 h 1816474"/>
                <a:gd name="csX1587" fmla="*/ 452431 w 2205091"/>
                <a:gd name="csY1587" fmla="*/ 69359 h 1816474"/>
                <a:gd name="csX1588" fmla="*/ 454670 w 2205091"/>
                <a:gd name="csY1588" fmla="*/ 71920 h 1816474"/>
                <a:gd name="csX1589" fmla="*/ 458333 w 2205091"/>
                <a:gd name="csY1589" fmla="*/ 72705 h 1816474"/>
                <a:gd name="csX1590" fmla="*/ 460041 w 2205091"/>
                <a:gd name="csY1590" fmla="*/ 76736 h 1816474"/>
                <a:gd name="csX1591" fmla="*/ 461881 w 2205091"/>
                <a:gd name="csY1591" fmla="*/ 78198 h 1816474"/>
                <a:gd name="csX1592" fmla="*/ 475756 w 2205091"/>
                <a:gd name="csY1592" fmla="*/ 81182 h 1816474"/>
                <a:gd name="csX1593" fmla="*/ 482628 w 2205091"/>
                <a:gd name="csY1593" fmla="*/ 79821 h 1816474"/>
                <a:gd name="csX1594" fmla="*/ 492639 w 2205091"/>
                <a:gd name="csY1594" fmla="*/ 80175 h 1816474"/>
                <a:gd name="csX1595" fmla="*/ 497464 w 2205091"/>
                <a:gd name="csY1595" fmla="*/ 82082 h 1816474"/>
                <a:gd name="csX1596" fmla="*/ 502528 w 2205091"/>
                <a:gd name="csY1596" fmla="*/ 81836 h 1816474"/>
                <a:gd name="csX1597" fmla="*/ 510801 w 2205091"/>
                <a:gd name="csY1597" fmla="*/ 88752 h 1816474"/>
                <a:gd name="csX1598" fmla="*/ 515187 w 2205091"/>
                <a:gd name="csY1598" fmla="*/ 89829 h 1816474"/>
                <a:gd name="csX1599" fmla="*/ 516041 w 2205091"/>
                <a:gd name="csY1599" fmla="*/ 91421 h 1816474"/>
                <a:gd name="csX1600" fmla="*/ 528531 w 2205091"/>
                <a:gd name="csY1600" fmla="*/ 93099 h 1816474"/>
                <a:gd name="csX1601" fmla="*/ 532902 w 2205091"/>
                <a:gd name="csY1601" fmla="*/ 89506 h 1816474"/>
                <a:gd name="csX1602" fmla="*/ 540520 w 2205091"/>
                <a:gd name="csY1602" fmla="*/ 88552 h 1816474"/>
                <a:gd name="csX1603" fmla="*/ 547377 w 2205091"/>
                <a:gd name="csY1603" fmla="*/ 85521 h 1816474"/>
                <a:gd name="csX1604" fmla="*/ 551263 w 2205091"/>
                <a:gd name="csY1604" fmla="*/ 85552 h 1816474"/>
                <a:gd name="csX1605" fmla="*/ 555788 w 2205091"/>
                <a:gd name="csY1605" fmla="*/ 86306 h 1816474"/>
                <a:gd name="csX1606" fmla="*/ 557527 w 2205091"/>
                <a:gd name="csY1606" fmla="*/ 85944 h 1816474"/>
                <a:gd name="csX1607" fmla="*/ 558782 w 2205091"/>
                <a:gd name="csY1607" fmla="*/ 84621 h 1816474"/>
                <a:gd name="csX1608" fmla="*/ 569809 w 2205091"/>
                <a:gd name="csY1608" fmla="*/ 89837 h 1816474"/>
                <a:gd name="csX1609" fmla="*/ 575981 w 2205091"/>
                <a:gd name="csY1609" fmla="*/ 95776 h 1816474"/>
                <a:gd name="csX1610" fmla="*/ 578682 w 2205091"/>
                <a:gd name="csY1610" fmla="*/ 100145 h 1816474"/>
                <a:gd name="csX1611" fmla="*/ 591595 w 2205091"/>
                <a:gd name="csY1611" fmla="*/ 106369 h 1816474"/>
                <a:gd name="csX1612" fmla="*/ 595327 w 2205091"/>
                <a:gd name="csY1612" fmla="*/ 109838 h 1816474"/>
                <a:gd name="csX1613" fmla="*/ 597882 w 2205091"/>
                <a:gd name="csY1613" fmla="*/ 113654 h 1816474"/>
                <a:gd name="csX1614" fmla="*/ 599383 w 2205091"/>
                <a:gd name="csY1614" fmla="*/ 114062 h 1816474"/>
                <a:gd name="csX1615" fmla="*/ 600437 w 2205091"/>
                <a:gd name="csY1615" fmla="*/ 112946 h 1816474"/>
                <a:gd name="csX1616" fmla="*/ 604947 w 2205091"/>
                <a:gd name="csY1616" fmla="*/ 113269 h 1816474"/>
                <a:gd name="csX1617" fmla="*/ 606594 w 2205091"/>
                <a:gd name="csY1617" fmla="*/ 113823 h 1816474"/>
                <a:gd name="csX1618" fmla="*/ 64334 w 2205091"/>
                <a:gd name="csY1618" fmla="*/ 310805 h 1816474"/>
                <a:gd name="csX1619" fmla="*/ 63503 w 2205091"/>
                <a:gd name="csY1619" fmla="*/ 311105 h 1816474"/>
                <a:gd name="csX1620" fmla="*/ 63549 w 2205091"/>
                <a:gd name="csY1620" fmla="*/ 310290 h 1816474"/>
                <a:gd name="csX1621" fmla="*/ 66012 w 2205091"/>
                <a:gd name="csY1621" fmla="*/ 308113 h 1816474"/>
                <a:gd name="csX1622" fmla="*/ 70552 w 2205091"/>
                <a:gd name="csY1622" fmla="*/ 305413 h 1816474"/>
                <a:gd name="csX1623" fmla="*/ 70383 w 2205091"/>
                <a:gd name="csY1623" fmla="*/ 305997 h 1816474"/>
                <a:gd name="csX1624" fmla="*/ 67958 w 2205091"/>
                <a:gd name="csY1624" fmla="*/ 308090 h 1816474"/>
                <a:gd name="csX1625" fmla="*/ 64334 w 2205091"/>
                <a:gd name="csY1625" fmla="*/ 310805 h 1816474"/>
                <a:gd name="csX1626" fmla="*/ 456956 w 2205091"/>
                <a:gd name="csY1626" fmla="*/ 572931 h 1816474"/>
                <a:gd name="csX1627" fmla="*/ 454224 w 2205091"/>
                <a:gd name="csY1627" fmla="*/ 573292 h 1816474"/>
                <a:gd name="csX1628" fmla="*/ 452969 w 2205091"/>
                <a:gd name="csY1628" fmla="*/ 572731 h 1816474"/>
                <a:gd name="csX1629" fmla="*/ 452792 w 2205091"/>
                <a:gd name="csY1629" fmla="*/ 572123 h 1816474"/>
                <a:gd name="csX1630" fmla="*/ 453308 w 2205091"/>
                <a:gd name="csY1630" fmla="*/ 569884 h 1816474"/>
                <a:gd name="csX1631" fmla="*/ 453269 w 2205091"/>
                <a:gd name="csY1631" fmla="*/ 568938 h 1816474"/>
                <a:gd name="csX1632" fmla="*/ 454647 w 2205091"/>
                <a:gd name="csY1632" fmla="*/ 568584 h 1816474"/>
                <a:gd name="csX1633" fmla="*/ 456232 w 2205091"/>
                <a:gd name="csY1633" fmla="*/ 569646 h 1816474"/>
                <a:gd name="csX1634" fmla="*/ 456694 w 2205091"/>
                <a:gd name="csY1634" fmla="*/ 570746 h 1816474"/>
                <a:gd name="csX1635" fmla="*/ 456956 w 2205091"/>
                <a:gd name="csY1635" fmla="*/ 572931 h 1816474"/>
                <a:gd name="csX1636" fmla="*/ 368620 w 2205091"/>
                <a:gd name="csY1636" fmla="*/ 593317 h 1816474"/>
                <a:gd name="csX1637" fmla="*/ 367581 w 2205091"/>
                <a:gd name="csY1637" fmla="*/ 593478 h 1816474"/>
                <a:gd name="csX1638" fmla="*/ 368974 w 2205091"/>
                <a:gd name="csY1638" fmla="*/ 591324 h 1816474"/>
                <a:gd name="csX1639" fmla="*/ 369943 w 2205091"/>
                <a:gd name="csY1639" fmla="*/ 587116 h 1816474"/>
                <a:gd name="csX1640" fmla="*/ 371244 w 2205091"/>
                <a:gd name="csY1640" fmla="*/ 587701 h 1816474"/>
                <a:gd name="csX1641" fmla="*/ 371505 w 2205091"/>
                <a:gd name="csY1641" fmla="*/ 588470 h 1816474"/>
                <a:gd name="csX1642" fmla="*/ 369358 w 2205091"/>
                <a:gd name="csY1642" fmla="*/ 592786 h 1816474"/>
                <a:gd name="csX1643" fmla="*/ 368620 w 2205091"/>
                <a:gd name="csY1643" fmla="*/ 593317 h 1816474"/>
                <a:gd name="csX1644" fmla="*/ 462835 w 2205091"/>
                <a:gd name="csY1644" fmla="*/ 589447 h 1816474"/>
                <a:gd name="csX1645" fmla="*/ 462827 w 2205091"/>
                <a:gd name="csY1645" fmla="*/ 590593 h 1816474"/>
                <a:gd name="csX1646" fmla="*/ 462150 w 2205091"/>
                <a:gd name="csY1646" fmla="*/ 591701 h 1816474"/>
                <a:gd name="csX1647" fmla="*/ 462796 w 2205091"/>
                <a:gd name="csY1647" fmla="*/ 593724 h 1816474"/>
                <a:gd name="csX1648" fmla="*/ 461673 w 2205091"/>
                <a:gd name="csY1648" fmla="*/ 597194 h 1816474"/>
                <a:gd name="csX1649" fmla="*/ 461242 w 2205091"/>
                <a:gd name="csY1649" fmla="*/ 599394 h 1816474"/>
                <a:gd name="csX1650" fmla="*/ 460642 w 2205091"/>
                <a:gd name="csY1650" fmla="*/ 600779 h 1816474"/>
                <a:gd name="csX1651" fmla="*/ 460041 w 2205091"/>
                <a:gd name="csY1651" fmla="*/ 601309 h 1816474"/>
                <a:gd name="csX1652" fmla="*/ 459433 w 2205091"/>
                <a:gd name="csY1652" fmla="*/ 600994 h 1816474"/>
                <a:gd name="csX1653" fmla="*/ 459303 w 2205091"/>
                <a:gd name="csY1653" fmla="*/ 600232 h 1816474"/>
                <a:gd name="csX1654" fmla="*/ 459657 w 2205091"/>
                <a:gd name="csY1654" fmla="*/ 599017 h 1816474"/>
                <a:gd name="csX1655" fmla="*/ 458233 w 2205091"/>
                <a:gd name="csY1655" fmla="*/ 599055 h 1816474"/>
                <a:gd name="csX1656" fmla="*/ 457794 w 2205091"/>
                <a:gd name="csY1656" fmla="*/ 596024 h 1816474"/>
                <a:gd name="csX1657" fmla="*/ 458587 w 2205091"/>
                <a:gd name="csY1657" fmla="*/ 595063 h 1816474"/>
                <a:gd name="csX1658" fmla="*/ 458872 w 2205091"/>
                <a:gd name="csY1658" fmla="*/ 593770 h 1816474"/>
                <a:gd name="csX1659" fmla="*/ 458964 w 2205091"/>
                <a:gd name="csY1659" fmla="*/ 592893 h 1816474"/>
                <a:gd name="csX1660" fmla="*/ 459895 w 2205091"/>
                <a:gd name="csY1660" fmla="*/ 589024 h 1816474"/>
                <a:gd name="csX1661" fmla="*/ 460226 w 2205091"/>
                <a:gd name="csY1661" fmla="*/ 588755 h 1816474"/>
                <a:gd name="csX1662" fmla="*/ 460334 w 2205091"/>
                <a:gd name="csY1662" fmla="*/ 589678 h 1816474"/>
                <a:gd name="csX1663" fmla="*/ 460634 w 2205091"/>
                <a:gd name="csY1663" fmla="*/ 589947 h 1816474"/>
                <a:gd name="csX1664" fmla="*/ 461126 w 2205091"/>
                <a:gd name="csY1664" fmla="*/ 589570 h 1816474"/>
                <a:gd name="csX1665" fmla="*/ 461865 w 2205091"/>
                <a:gd name="csY1665" fmla="*/ 587847 h 1816474"/>
                <a:gd name="csX1666" fmla="*/ 462181 w 2205091"/>
                <a:gd name="csY1666" fmla="*/ 587647 h 1816474"/>
                <a:gd name="csX1667" fmla="*/ 462835 w 2205091"/>
                <a:gd name="csY1667" fmla="*/ 589447 h 1816474"/>
                <a:gd name="csX1668" fmla="*/ 490146 w 2205091"/>
                <a:gd name="csY1668" fmla="*/ 589485 h 1816474"/>
                <a:gd name="csX1669" fmla="*/ 490631 w 2205091"/>
                <a:gd name="csY1669" fmla="*/ 590686 h 1816474"/>
                <a:gd name="csX1670" fmla="*/ 494786 w 2205091"/>
                <a:gd name="csY1670" fmla="*/ 590393 h 1816474"/>
                <a:gd name="csX1671" fmla="*/ 495979 w 2205091"/>
                <a:gd name="csY1671" fmla="*/ 590609 h 1816474"/>
                <a:gd name="csX1672" fmla="*/ 496456 w 2205091"/>
                <a:gd name="csY1672" fmla="*/ 591163 h 1816474"/>
                <a:gd name="csX1673" fmla="*/ 495895 w 2205091"/>
                <a:gd name="csY1673" fmla="*/ 591970 h 1816474"/>
                <a:gd name="csX1674" fmla="*/ 494294 w 2205091"/>
                <a:gd name="csY1674" fmla="*/ 593040 h 1816474"/>
                <a:gd name="csX1675" fmla="*/ 489615 w 2205091"/>
                <a:gd name="csY1675" fmla="*/ 594917 h 1816474"/>
                <a:gd name="csX1676" fmla="*/ 485813 w 2205091"/>
                <a:gd name="csY1676" fmla="*/ 597378 h 1816474"/>
                <a:gd name="csX1677" fmla="*/ 485321 w 2205091"/>
                <a:gd name="csY1677" fmla="*/ 597148 h 1816474"/>
                <a:gd name="csX1678" fmla="*/ 484628 w 2205091"/>
                <a:gd name="csY1678" fmla="*/ 594455 h 1816474"/>
                <a:gd name="csX1679" fmla="*/ 483928 w 2205091"/>
                <a:gd name="csY1679" fmla="*/ 593363 h 1816474"/>
                <a:gd name="csX1680" fmla="*/ 483497 w 2205091"/>
                <a:gd name="csY1680" fmla="*/ 591839 h 1816474"/>
                <a:gd name="csX1681" fmla="*/ 483497 w 2205091"/>
                <a:gd name="csY1681" fmla="*/ 591270 h 1816474"/>
                <a:gd name="csX1682" fmla="*/ 484197 w 2205091"/>
                <a:gd name="csY1682" fmla="*/ 590216 h 1816474"/>
                <a:gd name="csX1683" fmla="*/ 485590 w 2205091"/>
                <a:gd name="csY1683" fmla="*/ 588678 h 1816474"/>
                <a:gd name="csX1684" fmla="*/ 486575 w 2205091"/>
                <a:gd name="csY1684" fmla="*/ 588124 h 1816474"/>
                <a:gd name="csX1685" fmla="*/ 490146 w 2205091"/>
                <a:gd name="csY1685" fmla="*/ 589485 h 1816474"/>
                <a:gd name="csX1686" fmla="*/ 517688 w 2205091"/>
                <a:gd name="csY1686" fmla="*/ 594393 h 1816474"/>
                <a:gd name="csX1687" fmla="*/ 516995 w 2205091"/>
                <a:gd name="csY1687" fmla="*/ 595455 h 1816474"/>
                <a:gd name="csX1688" fmla="*/ 515110 w 2205091"/>
                <a:gd name="csY1688" fmla="*/ 595078 h 1816474"/>
                <a:gd name="csX1689" fmla="*/ 514102 w 2205091"/>
                <a:gd name="csY1689" fmla="*/ 594401 h 1816474"/>
                <a:gd name="csX1690" fmla="*/ 517473 w 2205091"/>
                <a:gd name="csY1690" fmla="*/ 591601 h 1816474"/>
                <a:gd name="csX1691" fmla="*/ 518027 w 2205091"/>
                <a:gd name="csY1691" fmla="*/ 592163 h 1816474"/>
                <a:gd name="csX1692" fmla="*/ 517688 w 2205091"/>
                <a:gd name="csY1692" fmla="*/ 594393 h 1816474"/>
                <a:gd name="csX1693" fmla="*/ 63780 w 2205091"/>
                <a:gd name="csY1693" fmla="*/ 592370 h 1816474"/>
                <a:gd name="csX1694" fmla="*/ 65765 w 2205091"/>
                <a:gd name="csY1694" fmla="*/ 594532 h 1816474"/>
                <a:gd name="csX1695" fmla="*/ 66820 w 2205091"/>
                <a:gd name="csY1695" fmla="*/ 594655 h 1816474"/>
                <a:gd name="csX1696" fmla="*/ 70144 w 2205091"/>
                <a:gd name="csY1696" fmla="*/ 594001 h 1816474"/>
                <a:gd name="csX1697" fmla="*/ 71368 w 2205091"/>
                <a:gd name="csY1697" fmla="*/ 594463 h 1816474"/>
                <a:gd name="csX1698" fmla="*/ 72545 w 2205091"/>
                <a:gd name="csY1698" fmla="*/ 595394 h 1816474"/>
                <a:gd name="csX1699" fmla="*/ 73276 w 2205091"/>
                <a:gd name="csY1699" fmla="*/ 596817 h 1816474"/>
                <a:gd name="csX1700" fmla="*/ 73415 w 2205091"/>
                <a:gd name="csY1700" fmla="*/ 599309 h 1816474"/>
                <a:gd name="csX1701" fmla="*/ 72876 w 2205091"/>
                <a:gd name="csY1701" fmla="*/ 601532 h 1816474"/>
                <a:gd name="csX1702" fmla="*/ 73037 w 2205091"/>
                <a:gd name="csY1702" fmla="*/ 604663 h 1816474"/>
                <a:gd name="csX1703" fmla="*/ 72922 w 2205091"/>
                <a:gd name="csY1703" fmla="*/ 606010 h 1816474"/>
                <a:gd name="csX1704" fmla="*/ 74684 w 2205091"/>
                <a:gd name="csY1704" fmla="*/ 607779 h 1816474"/>
                <a:gd name="csX1705" fmla="*/ 75238 w 2205091"/>
                <a:gd name="csY1705" fmla="*/ 610171 h 1816474"/>
                <a:gd name="csX1706" fmla="*/ 75523 w 2205091"/>
                <a:gd name="csY1706" fmla="*/ 612741 h 1816474"/>
                <a:gd name="csX1707" fmla="*/ 71691 w 2205091"/>
                <a:gd name="csY1707" fmla="*/ 613595 h 1816474"/>
                <a:gd name="csX1708" fmla="*/ 67858 w 2205091"/>
                <a:gd name="csY1708" fmla="*/ 613733 h 1816474"/>
                <a:gd name="csX1709" fmla="*/ 64549 w 2205091"/>
                <a:gd name="csY1709" fmla="*/ 615472 h 1816474"/>
                <a:gd name="csX1710" fmla="*/ 63872 w 2205091"/>
                <a:gd name="csY1710" fmla="*/ 616757 h 1816474"/>
                <a:gd name="csX1711" fmla="*/ 64403 w 2205091"/>
                <a:gd name="csY1711" fmla="*/ 618657 h 1816474"/>
                <a:gd name="csX1712" fmla="*/ 63495 w 2205091"/>
                <a:gd name="csY1712" fmla="*/ 619141 h 1816474"/>
                <a:gd name="csX1713" fmla="*/ 62656 w 2205091"/>
                <a:gd name="csY1713" fmla="*/ 618726 h 1816474"/>
                <a:gd name="csX1714" fmla="*/ 61056 w 2205091"/>
                <a:gd name="csY1714" fmla="*/ 616964 h 1816474"/>
                <a:gd name="csX1715" fmla="*/ 59301 w 2205091"/>
                <a:gd name="csY1715" fmla="*/ 616126 h 1816474"/>
                <a:gd name="csX1716" fmla="*/ 53152 w 2205091"/>
                <a:gd name="csY1716" fmla="*/ 614826 h 1816474"/>
                <a:gd name="csX1717" fmla="*/ 45434 w 2205091"/>
                <a:gd name="csY1717" fmla="*/ 609695 h 1816474"/>
                <a:gd name="csX1718" fmla="*/ 42109 w 2205091"/>
                <a:gd name="csY1718" fmla="*/ 608633 h 1816474"/>
                <a:gd name="csX1719" fmla="*/ 38739 w 2205091"/>
                <a:gd name="csY1719" fmla="*/ 604863 h 1816474"/>
                <a:gd name="csX1720" fmla="*/ 35691 w 2205091"/>
                <a:gd name="csY1720" fmla="*/ 600055 h 1816474"/>
                <a:gd name="csX1721" fmla="*/ 37677 w 2205091"/>
                <a:gd name="csY1721" fmla="*/ 599278 h 1816474"/>
                <a:gd name="csX1722" fmla="*/ 39678 w 2205091"/>
                <a:gd name="csY1722" fmla="*/ 598886 h 1816474"/>
                <a:gd name="csX1723" fmla="*/ 48651 w 2205091"/>
                <a:gd name="csY1723" fmla="*/ 599602 h 1816474"/>
                <a:gd name="csX1724" fmla="*/ 49774 w 2205091"/>
                <a:gd name="csY1724" fmla="*/ 596147 h 1816474"/>
                <a:gd name="csX1725" fmla="*/ 50928 w 2205091"/>
                <a:gd name="csY1725" fmla="*/ 595286 h 1816474"/>
                <a:gd name="csX1726" fmla="*/ 53776 w 2205091"/>
                <a:gd name="csY1726" fmla="*/ 594309 h 1816474"/>
                <a:gd name="csX1727" fmla="*/ 56438 w 2205091"/>
                <a:gd name="csY1727" fmla="*/ 592386 h 1816474"/>
                <a:gd name="csX1728" fmla="*/ 57631 w 2205091"/>
                <a:gd name="csY1728" fmla="*/ 592432 h 1816474"/>
                <a:gd name="csX1729" fmla="*/ 58847 w 2205091"/>
                <a:gd name="csY1729" fmla="*/ 593170 h 1816474"/>
                <a:gd name="csX1730" fmla="*/ 61371 w 2205091"/>
                <a:gd name="csY1730" fmla="*/ 592024 h 1816474"/>
                <a:gd name="csX1731" fmla="*/ 62710 w 2205091"/>
                <a:gd name="csY1731" fmla="*/ 591778 h 1816474"/>
                <a:gd name="csX1732" fmla="*/ 63780 w 2205091"/>
                <a:gd name="csY1732" fmla="*/ 592370 h 1816474"/>
                <a:gd name="csX1733" fmla="*/ 461165 w 2205091"/>
                <a:gd name="csY1733" fmla="*/ 617026 h 1816474"/>
                <a:gd name="csX1734" fmla="*/ 458779 w 2205091"/>
                <a:gd name="csY1734" fmla="*/ 617649 h 1816474"/>
                <a:gd name="csX1735" fmla="*/ 458218 w 2205091"/>
                <a:gd name="csY1735" fmla="*/ 616380 h 1816474"/>
                <a:gd name="csX1736" fmla="*/ 459472 w 2205091"/>
                <a:gd name="csY1736" fmla="*/ 613218 h 1816474"/>
                <a:gd name="csX1737" fmla="*/ 460472 w 2205091"/>
                <a:gd name="csY1737" fmla="*/ 611425 h 1816474"/>
                <a:gd name="csX1738" fmla="*/ 461219 w 2205091"/>
                <a:gd name="csY1738" fmla="*/ 611002 h 1816474"/>
                <a:gd name="csX1739" fmla="*/ 463958 w 2205091"/>
                <a:gd name="csY1739" fmla="*/ 607425 h 1816474"/>
                <a:gd name="csX1740" fmla="*/ 466998 w 2205091"/>
                <a:gd name="csY1740" fmla="*/ 604817 h 1816474"/>
                <a:gd name="csX1741" fmla="*/ 469792 w 2205091"/>
                <a:gd name="csY1741" fmla="*/ 600994 h 1816474"/>
                <a:gd name="csX1742" fmla="*/ 472623 w 2205091"/>
                <a:gd name="csY1742" fmla="*/ 595524 h 1816474"/>
                <a:gd name="csX1743" fmla="*/ 473147 w 2205091"/>
                <a:gd name="csY1743" fmla="*/ 593478 h 1816474"/>
                <a:gd name="csX1744" fmla="*/ 474463 w 2205091"/>
                <a:gd name="csY1744" fmla="*/ 593263 h 1816474"/>
                <a:gd name="csX1745" fmla="*/ 476625 w 2205091"/>
                <a:gd name="csY1745" fmla="*/ 594609 h 1816474"/>
                <a:gd name="csX1746" fmla="*/ 477964 w 2205091"/>
                <a:gd name="csY1746" fmla="*/ 596501 h 1816474"/>
                <a:gd name="csX1747" fmla="*/ 477341 w 2205091"/>
                <a:gd name="csY1747" fmla="*/ 598001 h 1816474"/>
                <a:gd name="csX1748" fmla="*/ 470176 w 2205091"/>
                <a:gd name="csY1748" fmla="*/ 605756 h 1816474"/>
                <a:gd name="csX1749" fmla="*/ 469576 w 2205091"/>
                <a:gd name="csY1749" fmla="*/ 606764 h 1816474"/>
                <a:gd name="csX1750" fmla="*/ 468930 w 2205091"/>
                <a:gd name="csY1750" fmla="*/ 609387 h 1816474"/>
                <a:gd name="csX1751" fmla="*/ 468337 w 2205091"/>
                <a:gd name="csY1751" fmla="*/ 610302 h 1816474"/>
                <a:gd name="csX1752" fmla="*/ 467391 w 2205091"/>
                <a:gd name="csY1752" fmla="*/ 610718 h 1816474"/>
                <a:gd name="csX1753" fmla="*/ 466706 w 2205091"/>
                <a:gd name="csY1753" fmla="*/ 611856 h 1816474"/>
                <a:gd name="csX1754" fmla="*/ 466275 w 2205091"/>
                <a:gd name="csY1754" fmla="*/ 613726 h 1816474"/>
                <a:gd name="csX1755" fmla="*/ 465390 w 2205091"/>
                <a:gd name="csY1755" fmla="*/ 614703 h 1816474"/>
                <a:gd name="csX1756" fmla="*/ 464051 w 2205091"/>
                <a:gd name="csY1756" fmla="*/ 614787 h 1816474"/>
                <a:gd name="csX1757" fmla="*/ 463127 w 2205091"/>
                <a:gd name="csY1757" fmla="*/ 615303 h 1816474"/>
                <a:gd name="csX1758" fmla="*/ 462612 w 2205091"/>
                <a:gd name="csY1758" fmla="*/ 616249 h 1816474"/>
                <a:gd name="csX1759" fmla="*/ 461165 w 2205091"/>
                <a:gd name="csY1759" fmla="*/ 617026 h 1816474"/>
                <a:gd name="csX1760" fmla="*/ 454986 w 2205091"/>
                <a:gd name="csY1760" fmla="*/ 606179 h 1816474"/>
                <a:gd name="csX1761" fmla="*/ 453854 w 2205091"/>
                <a:gd name="csY1761" fmla="*/ 607502 h 1816474"/>
                <a:gd name="csX1762" fmla="*/ 449583 w 2205091"/>
                <a:gd name="csY1762" fmla="*/ 606702 h 1816474"/>
                <a:gd name="csX1763" fmla="*/ 450468 w 2205091"/>
                <a:gd name="csY1763" fmla="*/ 604094 h 1816474"/>
                <a:gd name="csX1764" fmla="*/ 453731 w 2205091"/>
                <a:gd name="csY1764" fmla="*/ 602448 h 1816474"/>
                <a:gd name="csX1765" fmla="*/ 457302 w 2205091"/>
                <a:gd name="csY1765" fmla="*/ 605010 h 1816474"/>
                <a:gd name="csX1766" fmla="*/ 454986 w 2205091"/>
                <a:gd name="csY1766" fmla="*/ 606179 h 1816474"/>
                <a:gd name="csX1767" fmla="*/ 529631 w 2205091"/>
                <a:gd name="csY1767" fmla="*/ 616810 h 1816474"/>
                <a:gd name="csX1768" fmla="*/ 528592 w 2205091"/>
                <a:gd name="csY1768" fmla="*/ 617057 h 1816474"/>
                <a:gd name="csX1769" fmla="*/ 530147 w 2205091"/>
                <a:gd name="csY1769" fmla="*/ 614241 h 1816474"/>
                <a:gd name="csX1770" fmla="*/ 532232 w 2205091"/>
                <a:gd name="csY1770" fmla="*/ 611125 h 1816474"/>
                <a:gd name="csX1771" fmla="*/ 534195 w 2205091"/>
                <a:gd name="csY1771" fmla="*/ 609171 h 1816474"/>
                <a:gd name="csX1772" fmla="*/ 536750 w 2205091"/>
                <a:gd name="csY1772" fmla="*/ 608356 h 1816474"/>
                <a:gd name="csX1773" fmla="*/ 536465 w 2205091"/>
                <a:gd name="csY1773" fmla="*/ 609779 h 1816474"/>
                <a:gd name="csX1774" fmla="*/ 533133 w 2205091"/>
                <a:gd name="csY1774" fmla="*/ 612410 h 1816474"/>
                <a:gd name="csX1775" fmla="*/ 529631 w 2205091"/>
                <a:gd name="csY1775" fmla="*/ 616810 h 1816474"/>
                <a:gd name="csX1776" fmla="*/ 176449 w 2205091"/>
                <a:gd name="csY1776" fmla="*/ 669060 h 1816474"/>
                <a:gd name="csX1777" fmla="*/ 174864 w 2205091"/>
                <a:gd name="csY1777" fmla="*/ 669722 h 1816474"/>
                <a:gd name="csX1778" fmla="*/ 173186 w 2205091"/>
                <a:gd name="csY1778" fmla="*/ 669391 h 1816474"/>
                <a:gd name="csX1779" fmla="*/ 171862 w 2205091"/>
                <a:gd name="csY1779" fmla="*/ 665291 h 1816474"/>
                <a:gd name="csX1780" fmla="*/ 172878 w 2205091"/>
                <a:gd name="csY1780" fmla="*/ 665160 h 1816474"/>
                <a:gd name="csX1781" fmla="*/ 175002 w 2205091"/>
                <a:gd name="csY1781" fmla="*/ 662452 h 1816474"/>
                <a:gd name="csX1782" fmla="*/ 179704 w 2205091"/>
                <a:gd name="csY1782" fmla="*/ 660260 h 1816474"/>
                <a:gd name="csX1783" fmla="*/ 180858 w 2205091"/>
                <a:gd name="csY1783" fmla="*/ 660013 h 1816474"/>
                <a:gd name="csX1784" fmla="*/ 176449 w 2205091"/>
                <a:gd name="csY1784" fmla="*/ 669060 h 1816474"/>
                <a:gd name="csX1785" fmla="*/ 358577 w 2205091"/>
                <a:gd name="csY1785" fmla="*/ 672860 h 1816474"/>
                <a:gd name="csX1786" fmla="*/ 357938 w 2205091"/>
                <a:gd name="csY1786" fmla="*/ 673122 h 1816474"/>
                <a:gd name="csX1787" fmla="*/ 356361 w 2205091"/>
                <a:gd name="csY1787" fmla="*/ 671860 h 1816474"/>
                <a:gd name="csX1788" fmla="*/ 355322 w 2205091"/>
                <a:gd name="csY1788" fmla="*/ 670522 h 1816474"/>
                <a:gd name="csX1789" fmla="*/ 356007 w 2205091"/>
                <a:gd name="csY1789" fmla="*/ 669499 h 1816474"/>
                <a:gd name="csX1790" fmla="*/ 359062 w 2205091"/>
                <a:gd name="csY1790" fmla="*/ 667345 h 1816474"/>
                <a:gd name="csX1791" fmla="*/ 360524 w 2205091"/>
                <a:gd name="csY1791" fmla="*/ 667306 h 1816474"/>
                <a:gd name="csX1792" fmla="*/ 361124 w 2205091"/>
                <a:gd name="csY1792" fmla="*/ 667645 h 1816474"/>
                <a:gd name="csX1793" fmla="*/ 361363 w 2205091"/>
                <a:gd name="csY1793" fmla="*/ 668314 h 1816474"/>
                <a:gd name="csX1794" fmla="*/ 361247 w 2205091"/>
                <a:gd name="csY1794" fmla="*/ 669306 h 1816474"/>
                <a:gd name="csX1795" fmla="*/ 360593 w 2205091"/>
                <a:gd name="csY1795" fmla="*/ 670545 h 1816474"/>
                <a:gd name="csX1796" fmla="*/ 358577 w 2205091"/>
                <a:gd name="csY1796" fmla="*/ 672860 h 1816474"/>
                <a:gd name="csX1797" fmla="*/ 360062 w 2205091"/>
                <a:gd name="csY1797" fmla="*/ 677991 h 1816474"/>
                <a:gd name="csX1798" fmla="*/ 360847 w 2205091"/>
                <a:gd name="csY1798" fmla="*/ 678322 h 1816474"/>
                <a:gd name="csX1799" fmla="*/ 361663 w 2205091"/>
                <a:gd name="csY1799" fmla="*/ 675876 h 1816474"/>
                <a:gd name="csX1800" fmla="*/ 362240 w 2205091"/>
                <a:gd name="csY1800" fmla="*/ 675799 h 1816474"/>
                <a:gd name="csX1801" fmla="*/ 364795 w 2205091"/>
                <a:gd name="csY1801" fmla="*/ 677868 h 1816474"/>
                <a:gd name="csX1802" fmla="*/ 366365 w 2205091"/>
                <a:gd name="csY1802" fmla="*/ 677407 h 1816474"/>
                <a:gd name="csX1803" fmla="*/ 367373 w 2205091"/>
                <a:gd name="csY1803" fmla="*/ 679953 h 1816474"/>
                <a:gd name="csX1804" fmla="*/ 368281 w 2205091"/>
                <a:gd name="csY1804" fmla="*/ 680184 h 1816474"/>
                <a:gd name="csX1805" fmla="*/ 369120 w 2205091"/>
                <a:gd name="csY1805" fmla="*/ 679876 h 1816474"/>
                <a:gd name="csX1806" fmla="*/ 369628 w 2205091"/>
                <a:gd name="csY1806" fmla="*/ 680053 h 1816474"/>
                <a:gd name="csX1807" fmla="*/ 369451 w 2205091"/>
                <a:gd name="csY1807" fmla="*/ 682738 h 1816474"/>
                <a:gd name="csX1808" fmla="*/ 367581 w 2205091"/>
                <a:gd name="csY1808" fmla="*/ 685453 h 1816474"/>
                <a:gd name="csX1809" fmla="*/ 366711 w 2205091"/>
                <a:gd name="csY1809" fmla="*/ 686138 h 1816474"/>
                <a:gd name="csX1810" fmla="*/ 365495 w 2205091"/>
                <a:gd name="csY1810" fmla="*/ 685438 h 1816474"/>
                <a:gd name="csX1811" fmla="*/ 365041 w 2205091"/>
                <a:gd name="csY1811" fmla="*/ 685176 h 1816474"/>
                <a:gd name="csX1812" fmla="*/ 364241 w 2205091"/>
                <a:gd name="csY1812" fmla="*/ 683976 h 1816474"/>
                <a:gd name="csX1813" fmla="*/ 363633 w 2205091"/>
                <a:gd name="csY1813" fmla="*/ 682461 h 1816474"/>
                <a:gd name="csX1814" fmla="*/ 363271 w 2205091"/>
                <a:gd name="csY1814" fmla="*/ 682438 h 1816474"/>
                <a:gd name="csX1815" fmla="*/ 361848 w 2205091"/>
                <a:gd name="csY1815" fmla="*/ 684223 h 1816474"/>
                <a:gd name="csX1816" fmla="*/ 361878 w 2205091"/>
                <a:gd name="csY1816" fmla="*/ 685107 h 1816474"/>
                <a:gd name="csX1817" fmla="*/ 362471 w 2205091"/>
                <a:gd name="csY1817" fmla="*/ 686430 h 1816474"/>
                <a:gd name="csX1818" fmla="*/ 362386 w 2205091"/>
                <a:gd name="csY1818" fmla="*/ 687254 h 1816474"/>
                <a:gd name="csX1819" fmla="*/ 360832 w 2205091"/>
                <a:gd name="csY1819" fmla="*/ 687646 h 1816474"/>
                <a:gd name="csX1820" fmla="*/ 359308 w 2205091"/>
                <a:gd name="csY1820" fmla="*/ 687438 h 1816474"/>
                <a:gd name="csX1821" fmla="*/ 357446 w 2205091"/>
                <a:gd name="csY1821" fmla="*/ 688592 h 1816474"/>
                <a:gd name="csX1822" fmla="*/ 356999 w 2205091"/>
                <a:gd name="csY1822" fmla="*/ 687877 h 1816474"/>
                <a:gd name="csX1823" fmla="*/ 356715 w 2205091"/>
                <a:gd name="csY1823" fmla="*/ 685853 h 1816474"/>
                <a:gd name="csX1824" fmla="*/ 356138 w 2205091"/>
                <a:gd name="csY1824" fmla="*/ 686084 h 1816474"/>
                <a:gd name="csX1825" fmla="*/ 355260 w 2205091"/>
                <a:gd name="csY1825" fmla="*/ 688561 h 1816474"/>
                <a:gd name="csX1826" fmla="*/ 354298 w 2205091"/>
                <a:gd name="csY1826" fmla="*/ 690131 h 1816474"/>
                <a:gd name="csX1827" fmla="*/ 352551 w 2205091"/>
                <a:gd name="csY1827" fmla="*/ 691431 h 1816474"/>
                <a:gd name="csX1828" fmla="*/ 352167 w 2205091"/>
                <a:gd name="csY1828" fmla="*/ 692062 h 1816474"/>
                <a:gd name="csX1829" fmla="*/ 350889 w 2205091"/>
                <a:gd name="csY1829" fmla="*/ 692146 h 1816474"/>
                <a:gd name="csX1830" fmla="*/ 348996 w 2205091"/>
                <a:gd name="csY1830" fmla="*/ 692962 h 1816474"/>
                <a:gd name="csX1831" fmla="*/ 347826 w 2205091"/>
                <a:gd name="csY1831" fmla="*/ 692823 h 1816474"/>
                <a:gd name="csX1832" fmla="*/ 340854 w 2205091"/>
                <a:gd name="csY1832" fmla="*/ 690138 h 1816474"/>
                <a:gd name="csX1833" fmla="*/ 339215 w 2205091"/>
                <a:gd name="csY1833" fmla="*/ 689154 h 1816474"/>
                <a:gd name="csX1834" fmla="*/ 344948 w 2205091"/>
                <a:gd name="csY1834" fmla="*/ 682976 h 1816474"/>
                <a:gd name="csX1835" fmla="*/ 347965 w 2205091"/>
                <a:gd name="csY1835" fmla="*/ 680576 h 1816474"/>
                <a:gd name="csX1836" fmla="*/ 349712 w 2205091"/>
                <a:gd name="csY1836" fmla="*/ 680707 h 1816474"/>
                <a:gd name="csX1837" fmla="*/ 351459 w 2205091"/>
                <a:gd name="csY1837" fmla="*/ 681453 h 1816474"/>
                <a:gd name="csX1838" fmla="*/ 352382 w 2205091"/>
                <a:gd name="csY1838" fmla="*/ 681330 h 1816474"/>
                <a:gd name="csX1839" fmla="*/ 352451 w 2205091"/>
                <a:gd name="csY1839" fmla="*/ 678584 h 1816474"/>
                <a:gd name="csX1840" fmla="*/ 350828 w 2205091"/>
                <a:gd name="csY1840" fmla="*/ 676530 h 1816474"/>
                <a:gd name="csX1841" fmla="*/ 350889 w 2205091"/>
                <a:gd name="csY1841" fmla="*/ 675676 h 1816474"/>
                <a:gd name="csX1842" fmla="*/ 354483 w 2205091"/>
                <a:gd name="csY1842" fmla="*/ 674268 h 1816474"/>
                <a:gd name="csX1843" fmla="*/ 355830 w 2205091"/>
                <a:gd name="csY1843" fmla="*/ 674468 h 1816474"/>
                <a:gd name="csX1844" fmla="*/ 357315 w 2205091"/>
                <a:gd name="csY1844" fmla="*/ 675191 h 1816474"/>
                <a:gd name="csX1845" fmla="*/ 358723 w 2205091"/>
                <a:gd name="csY1845" fmla="*/ 676360 h 1816474"/>
                <a:gd name="csX1846" fmla="*/ 360062 w 2205091"/>
                <a:gd name="csY1846" fmla="*/ 677991 h 1816474"/>
                <a:gd name="csX1847" fmla="*/ 743126 w 2205091"/>
                <a:gd name="csY1847" fmla="*/ 686123 h 1816474"/>
                <a:gd name="csX1848" fmla="*/ 748613 w 2205091"/>
                <a:gd name="csY1848" fmla="*/ 687054 h 1816474"/>
                <a:gd name="csX1849" fmla="*/ 752630 w 2205091"/>
                <a:gd name="csY1849" fmla="*/ 686846 h 1816474"/>
                <a:gd name="csX1850" fmla="*/ 756301 w 2205091"/>
                <a:gd name="csY1850" fmla="*/ 692939 h 1816474"/>
                <a:gd name="csX1851" fmla="*/ 758555 w 2205091"/>
                <a:gd name="csY1851" fmla="*/ 697839 h 1816474"/>
                <a:gd name="csX1852" fmla="*/ 759879 w 2205091"/>
                <a:gd name="csY1852" fmla="*/ 701262 h 1816474"/>
                <a:gd name="csX1853" fmla="*/ 760633 w 2205091"/>
                <a:gd name="csY1853" fmla="*/ 704562 h 1816474"/>
                <a:gd name="csX1854" fmla="*/ 761641 w 2205091"/>
                <a:gd name="csY1854" fmla="*/ 707740 h 1816474"/>
                <a:gd name="csX1855" fmla="*/ 761549 w 2205091"/>
                <a:gd name="csY1855" fmla="*/ 708186 h 1816474"/>
                <a:gd name="csX1856" fmla="*/ 759433 w 2205091"/>
                <a:gd name="csY1856" fmla="*/ 706047 h 1816474"/>
                <a:gd name="csX1857" fmla="*/ 757909 w 2205091"/>
                <a:gd name="csY1857" fmla="*/ 701701 h 1816474"/>
                <a:gd name="csX1858" fmla="*/ 757132 w 2205091"/>
                <a:gd name="csY1858" fmla="*/ 700001 h 1816474"/>
                <a:gd name="csX1859" fmla="*/ 756362 w 2205091"/>
                <a:gd name="csY1859" fmla="*/ 699231 h 1816474"/>
                <a:gd name="csX1860" fmla="*/ 755554 w 2205091"/>
                <a:gd name="csY1860" fmla="*/ 697623 h 1816474"/>
                <a:gd name="csX1861" fmla="*/ 753977 w 2205091"/>
                <a:gd name="csY1861" fmla="*/ 693454 h 1816474"/>
                <a:gd name="csX1862" fmla="*/ 753923 w 2205091"/>
                <a:gd name="csY1862" fmla="*/ 692277 h 1816474"/>
                <a:gd name="csX1863" fmla="*/ 753223 w 2205091"/>
                <a:gd name="csY1863" fmla="*/ 691185 h 1816474"/>
                <a:gd name="csX1864" fmla="*/ 752415 w 2205091"/>
                <a:gd name="csY1864" fmla="*/ 690731 h 1816474"/>
                <a:gd name="csX1865" fmla="*/ 751499 w 2205091"/>
                <a:gd name="csY1865" fmla="*/ 690908 h 1816474"/>
                <a:gd name="csX1866" fmla="*/ 751183 w 2205091"/>
                <a:gd name="csY1866" fmla="*/ 691331 h 1816474"/>
                <a:gd name="csX1867" fmla="*/ 751322 w 2205091"/>
                <a:gd name="csY1867" fmla="*/ 694216 h 1816474"/>
                <a:gd name="csX1868" fmla="*/ 752045 w 2205091"/>
                <a:gd name="csY1868" fmla="*/ 697416 h 1816474"/>
                <a:gd name="csX1869" fmla="*/ 756008 w 2205091"/>
                <a:gd name="csY1869" fmla="*/ 704385 h 1816474"/>
                <a:gd name="csX1870" fmla="*/ 758656 w 2205091"/>
                <a:gd name="csY1870" fmla="*/ 708340 h 1816474"/>
                <a:gd name="csX1871" fmla="*/ 759179 w 2205091"/>
                <a:gd name="csY1871" fmla="*/ 709647 h 1816474"/>
                <a:gd name="csX1872" fmla="*/ 759525 w 2205091"/>
                <a:gd name="csY1872" fmla="*/ 713248 h 1816474"/>
                <a:gd name="csX1873" fmla="*/ 758386 w 2205091"/>
                <a:gd name="csY1873" fmla="*/ 714871 h 1816474"/>
                <a:gd name="csX1874" fmla="*/ 759787 w 2205091"/>
                <a:gd name="csY1874" fmla="*/ 718179 h 1816474"/>
                <a:gd name="csX1875" fmla="*/ 759733 w 2205091"/>
                <a:gd name="csY1875" fmla="*/ 718825 h 1816474"/>
                <a:gd name="csX1876" fmla="*/ 759425 w 2205091"/>
                <a:gd name="csY1876" fmla="*/ 719456 h 1816474"/>
                <a:gd name="csX1877" fmla="*/ 755654 w 2205091"/>
                <a:gd name="csY1877" fmla="*/ 720917 h 1816474"/>
                <a:gd name="csX1878" fmla="*/ 752199 w 2205091"/>
                <a:gd name="csY1878" fmla="*/ 727018 h 1816474"/>
                <a:gd name="csX1879" fmla="*/ 748413 w 2205091"/>
                <a:gd name="csY1879" fmla="*/ 730580 h 1816474"/>
                <a:gd name="csX1880" fmla="*/ 746666 w 2205091"/>
                <a:gd name="csY1880" fmla="*/ 731149 h 1816474"/>
                <a:gd name="csX1881" fmla="*/ 745827 w 2205091"/>
                <a:gd name="csY1881" fmla="*/ 730557 h 1816474"/>
                <a:gd name="csX1882" fmla="*/ 745035 w 2205091"/>
                <a:gd name="csY1882" fmla="*/ 729195 h 1816474"/>
                <a:gd name="csX1883" fmla="*/ 744565 w 2205091"/>
                <a:gd name="csY1883" fmla="*/ 727372 h 1816474"/>
                <a:gd name="csX1884" fmla="*/ 744427 w 2205091"/>
                <a:gd name="csY1884" fmla="*/ 725087 h 1816474"/>
                <a:gd name="csX1885" fmla="*/ 745373 w 2205091"/>
                <a:gd name="csY1885" fmla="*/ 723641 h 1816474"/>
                <a:gd name="csX1886" fmla="*/ 747243 w 2205091"/>
                <a:gd name="csY1886" fmla="*/ 716117 h 1816474"/>
                <a:gd name="csX1887" fmla="*/ 747297 w 2205091"/>
                <a:gd name="csY1887" fmla="*/ 713640 h 1816474"/>
                <a:gd name="csX1888" fmla="*/ 744965 w 2205091"/>
                <a:gd name="csY1888" fmla="*/ 710194 h 1816474"/>
                <a:gd name="csX1889" fmla="*/ 743557 w 2205091"/>
                <a:gd name="csY1889" fmla="*/ 707370 h 1816474"/>
                <a:gd name="csX1890" fmla="*/ 742795 w 2205091"/>
                <a:gd name="csY1890" fmla="*/ 703424 h 1816474"/>
                <a:gd name="csX1891" fmla="*/ 741518 w 2205091"/>
                <a:gd name="csY1891" fmla="*/ 692931 h 1816474"/>
                <a:gd name="csX1892" fmla="*/ 740925 w 2205091"/>
                <a:gd name="csY1892" fmla="*/ 689561 h 1816474"/>
                <a:gd name="csX1893" fmla="*/ 740094 w 2205091"/>
                <a:gd name="csY1893" fmla="*/ 686746 h 1816474"/>
                <a:gd name="csX1894" fmla="*/ 739017 w 2205091"/>
                <a:gd name="csY1894" fmla="*/ 684492 h 1816474"/>
                <a:gd name="csX1895" fmla="*/ 738209 w 2205091"/>
                <a:gd name="csY1895" fmla="*/ 682007 h 1816474"/>
                <a:gd name="csX1896" fmla="*/ 737655 w 2205091"/>
                <a:gd name="csY1896" fmla="*/ 679292 h 1816474"/>
                <a:gd name="csX1897" fmla="*/ 737862 w 2205091"/>
                <a:gd name="csY1897" fmla="*/ 678237 h 1816474"/>
                <a:gd name="csX1898" fmla="*/ 739732 w 2205091"/>
                <a:gd name="csY1898" fmla="*/ 679653 h 1816474"/>
                <a:gd name="csX1899" fmla="*/ 741979 w 2205091"/>
                <a:gd name="csY1899" fmla="*/ 683546 h 1816474"/>
                <a:gd name="csX1900" fmla="*/ 743126 w 2205091"/>
                <a:gd name="csY1900" fmla="*/ 686123 h 1816474"/>
                <a:gd name="csX1901" fmla="*/ 751060 w 2205091"/>
                <a:gd name="csY1901" fmla="*/ 683376 h 1816474"/>
                <a:gd name="csX1902" fmla="*/ 750906 w 2205091"/>
                <a:gd name="csY1902" fmla="*/ 684392 h 1816474"/>
                <a:gd name="csX1903" fmla="*/ 747959 w 2205091"/>
                <a:gd name="csY1903" fmla="*/ 684292 h 1816474"/>
                <a:gd name="csX1904" fmla="*/ 744988 w 2205091"/>
                <a:gd name="csY1904" fmla="*/ 682799 h 1816474"/>
                <a:gd name="csX1905" fmla="*/ 743526 w 2205091"/>
                <a:gd name="csY1905" fmla="*/ 680838 h 1816474"/>
                <a:gd name="csX1906" fmla="*/ 743819 w 2205091"/>
                <a:gd name="csY1906" fmla="*/ 679953 h 1816474"/>
                <a:gd name="csX1907" fmla="*/ 746581 w 2205091"/>
                <a:gd name="csY1907" fmla="*/ 679130 h 1816474"/>
                <a:gd name="csX1908" fmla="*/ 749198 w 2205091"/>
                <a:gd name="csY1908" fmla="*/ 680991 h 1816474"/>
                <a:gd name="csX1909" fmla="*/ 751060 w 2205091"/>
                <a:gd name="csY1909" fmla="*/ 683376 h 1816474"/>
                <a:gd name="csX1910" fmla="*/ 720448 w 2205091"/>
                <a:gd name="csY1910" fmla="*/ 682746 h 1816474"/>
                <a:gd name="csX1911" fmla="*/ 723534 w 2205091"/>
                <a:gd name="csY1911" fmla="*/ 686730 h 1816474"/>
                <a:gd name="csX1912" fmla="*/ 723557 w 2205091"/>
                <a:gd name="csY1912" fmla="*/ 687646 h 1816474"/>
                <a:gd name="csX1913" fmla="*/ 722926 w 2205091"/>
                <a:gd name="csY1913" fmla="*/ 690377 h 1816474"/>
                <a:gd name="csX1914" fmla="*/ 721248 w 2205091"/>
                <a:gd name="csY1914" fmla="*/ 691146 h 1816474"/>
                <a:gd name="csX1915" fmla="*/ 721725 w 2205091"/>
                <a:gd name="csY1915" fmla="*/ 692231 h 1816474"/>
                <a:gd name="csX1916" fmla="*/ 722972 w 2205091"/>
                <a:gd name="csY1916" fmla="*/ 693046 h 1816474"/>
                <a:gd name="csX1917" fmla="*/ 723864 w 2205091"/>
                <a:gd name="csY1917" fmla="*/ 692369 h 1816474"/>
                <a:gd name="csX1918" fmla="*/ 727120 w 2205091"/>
                <a:gd name="csY1918" fmla="*/ 688546 h 1816474"/>
                <a:gd name="csX1919" fmla="*/ 728120 w 2205091"/>
                <a:gd name="csY1919" fmla="*/ 687746 h 1816474"/>
                <a:gd name="csX1920" fmla="*/ 728728 w 2205091"/>
                <a:gd name="csY1920" fmla="*/ 687661 h 1816474"/>
                <a:gd name="csX1921" fmla="*/ 732699 w 2205091"/>
                <a:gd name="csY1921" fmla="*/ 688815 h 1816474"/>
                <a:gd name="csX1922" fmla="*/ 736169 w 2205091"/>
                <a:gd name="csY1922" fmla="*/ 690638 h 1816474"/>
                <a:gd name="csX1923" fmla="*/ 737193 w 2205091"/>
                <a:gd name="csY1923" fmla="*/ 692092 h 1816474"/>
                <a:gd name="csX1924" fmla="*/ 737770 w 2205091"/>
                <a:gd name="csY1924" fmla="*/ 694639 h 1816474"/>
                <a:gd name="csX1925" fmla="*/ 736847 w 2205091"/>
                <a:gd name="csY1925" fmla="*/ 700131 h 1816474"/>
                <a:gd name="csX1926" fmla="*/ 733999 w 2205091"/>
                <a:gd name="csY1926" fmla="*/ 701085 h 1816474"/>
                <a:gd name="csX1927" fmla="*/ 732653 w 2205091"/>
                <a:gd name="csY1927" fmla="*/ 700985 h 1816474"/>
                <a:gd name="csX1928" fmla="*/ 731214 w 2205091"/>
                <a:gd name="csY1928" fmla="*/ 700185 h 1816474"/>
                <a:gd name="csX1929" fmla="*/ 728897 w 2205091"/>
                <a:gd name="csY1929" fmla="*/ 702093 h 1816474"/>
                <a:gd name="csX1930" fmla="*/ 730821 w 2205091"/>
                <a:gd name="csY1930" fmla="*/ 703547 h 1816474"/>
                <a:gd name="csX1931" fmla="*/ 736670 w 2205091"/>
                <a:gd name="csY1931" fmla="*/ 703878 h 1816474"/>
                <a:gd name="csX1932" fmla="*/ 738440 w 2205091"/>
                <a:gd name="csY1932" fmla="*/ 706955 h 1816474"/>
                <a:gd name="csX1933" fmla="*/ 738947 w 2205091"/>
                <a:gd name="csY1933" fmla="*/ 709324 h 1816474"/>
                <a:gd name="csX1934" fmla="*/ 737685 w 2205091"/>
                <a:gd name="csY1934" fmla="*/ 713663 h 1816474"/>
                <a:gd name="csX1935" fmla="*/ 734369 w 2205091"/>
                <a:gd name="csY1935" fmla="*/ 712463 h 1816474"/>
                <a:gd name="csX1936" fmla="*/ 731444 w 2205091"/>
                <a:gd name="csY1936" fmla="*/ 709947 h 1816474"/>
                <a:gd name="csX1937" fmla="*/ 725450 w 2205091"/>
                <a:gd name="csY1937" fmla="*/ 706378 h 1816474"/>
                <a:gd name="csX1938" fmla="*/ 724011 w 2205091"/>
                <a:gd name="csY1938" fmla="*/ 706216 h 1816474"/>
                <a:gd name="csX1939" fmla="*/ 723049 w 2205091"/>
                <a:gd name="csY1939" fmla="*/ 706847 h 1816474"/>
                <a:gd name="csX1940" fmla="*/ 722787 w 2205091"/>
                <a:gd name="csY1940" fmla="*/ 709009 h 1816474"/>
                <a:gd name="csX1941" fmla="*/ 722849 w 2205091"/>
                <a:gd name="csY1941" fmla="*/ 713686 h 1816474"/>
                <a:gd name="csX1942" fmla="*/ 721248 w 2205091"/>
                <a:gd name="csY1942" fmla="*/ 716109 h 1816474"/>
                <a:gd name="csX1943" fmla="*/ 716523 w 2205091"/>
                <a:gd name="csY1943" fmla="*/ 715040 h 1816474"/>
                <a:gd name="csX1944" fmla="*/ 714668 w 2205091"/>
                <a:gd name="csY1944" fmla="*/ 711501 h 1816474"/>
                <a:gd name="csX1945" fmla="*/ 712937 w 2205091"/>
                <a:gd name="csY1945" fmla="*/ 705886 h 1816474"/>
                <a:gd name="csX1946" fmla="*/ 706419 w 2205091"/>
                <a:gd name="csY1946" fmla="*/ 699200 h 1816474"/>
                <a:gd name="csX1947" fmla="*/ 704657 w 2205091"/>
                <a:gd name="csY1947" fmla="*/ 697862 h 1816474"/>
                <a:gd name="csX1948" fmla="*/ 702309 w 2205091"/>
                <a:gd name="csY1948" fmla="*/ 693846 h 1816474"/>
                <a:gd name="csX1949" fmla="*/ 703248 w 2205091"/>
                <a:gd name="csY1949" fmla="*/ 690654 h 1816474"/>
                <a:gd name="csX1950" fmla="*/ 703525 w 2205091"/>
                <a:gd name="csY1950" fmla="*/ 688808 h 1816474"/>
                <a:gd name="csX1951" fmla="*/ 704780 w 2205091"/>
                <a:gd name="csY1951" fmla="*/ 688315 h 1816474"/>
                <a:gd name="csX1952" fmla="*/ 706611 w 2205091"/>
                <a:gd name="csY1952" fmla="*/ 686884 h 1816474"/>
                <a:gd name="csX1953" fmla="*/ 707635 w 2205091"/>
                <a:gd name="csY1953" fmla="*/ 683784 h 1816474"/>
                <a:gd name="csX1954" fmla="*/ 709282 w 2205091"/>
                <a:gd name="csY1954" fmla="*/ 686292 h 1816474"/>
                <a:gd name="csX1955" fmla="*/ 711482 w 2205091"/>
                <a:gd name="csY1955" fmla="*/ 688700 h 1816474"/>
                <a:gd name="csX1956" fmla="*/ 711513 w 2205091"/>
                <a:gd name="csY1956" fmla="*/ 686438 h 1816474"/>
                <a:gd name="csX1957" fmla="*/ 712552 w 2205091"/>
                <a:gd name="csY1957" fmla="*/ 684630 h 1816474"/>
                <a:gd name="csX1958" fmla="*/ 714715 w 2205091"/>
                <a:gd name="csY1958" fmla="*/ 684700 h 1816474"/>
                <a:gd name="csX1959" fmla="*/ 715730 w 2205091"/>
                <a:gd name="csY1959" fmla="*/ 684323 h 1816474"/>
                <a:gd name="csX1960" fmla="*/ 717146 w 2205091"/>
                <a:gd name="csY1960" fmla="*/ 682630 h 1816474"/>
                <a:gd name="csX1961" fmla="*/ 719193 w 2205091"/>
                <a:gd name="csY1961" fmla="*/ 681753 h 1816474"/>
                <a:gd name="csX1962" fmla="*/ 720448 w 2205091"/>
                <a:gd name="csY1962" fmla="*/ 682746 h 1816474"/>
                <a:gd name="csX1963" fmla="*/ 349673 w 2205091"/>
                <a:gd name="csY1963" fmla="*/ 699854 h 1816474"/>
                <a:gd name="csX1964" fmla="*/ 349827 w 2205091"/>
                <a:gd name="csY1964" fmla="*/ 702077 h 1816474"/>
                <a:gd name="csX1965" fmla="*/ 350705 w 2205091"/>
                <a:gd name="csY1965" fmla="*/ 701808 h 1816474"/>
                <a:gd name="csX1966" fmla="*/ 354029 w 2205091"/>
                <a:gd name="csY1966" fmla="*/ 699524 h 1816474"/>
                <a:gd name="csX1967" fmla="*/ 355760 w 2205091"/>
                <a:gd name="csY1967" fmla="*/ 698854 h 1816474"/>
                <a:gd name="csX1968" fmla="*/ 358015 w 2205091"/>
                <a:gd name="csY1968" fmla="*/ 698747 h 1816474"/>
                <a:gd name="csX1969" fmla="*/ 359801 w 2205091"/>
                <a:gd name="csY1969" fmla="*/ 699793 h 1816474"/>
                <a:gd name="csX1970" fmla="*/ 360162 w 2205091"/>
                <a:gd name="csY1970" fmla="*/ 700593 h 1816474"/>
                <a:gd name="csX1971" fmla="*/ 360001 w 2205091"/>
                <a:gd name="csY1971" fmla="*/ 701547 h 1816474"/>
                <a:gd name="csX1972" fmla="*/ 358569 w 2205091"/>
                <a:gd name="csY1972" fmla="*/ 703478 h 1816474"/>
                <a:gd name="csX1973" fmla="*/ 358631 w 2205091"/>
                <a:gd name="csY1973" fmla="*/ 704732 h 1816474"/>
                <a:gd name="csX1974" fmla="*/ 360170 w 2205091"/>
                <a:gd name="csY1974" fmla="*/ 707039 h 1816474"/>
                <a:gd name="csX1975" fmla="*/ 363948 w 2205091"/>
                <a:gd name="csY1975" fmla="*/ 708293 h 1816474"/>
                <a:gd name="csX1976" fmla="*/ 364410 w 2205091"/>
                <a:gd name="csY1976" fmla="*/ 708986 h 1816474"/>
                <a:gd name="csX1977" fmla="*/ 364395 w 2205091"/>
                <a:gd name="csY1977" fmla="*/ 709817 h 1816474"/>
                <a:gd name="csX1978" fmla="*/ 361794 w 2205091"/>
                <a:gd name="csY1978" fmla="*/ 713624 h 1816474"/>
                <a:gd name="csX1979" fmla="*/ 360839 w 2205091"/>
                <a:gd name="csY1979" fmla="*/ 714509 h 1816474"/>
                <a:gd name="csX1980" fmla="*/ 360162 w 2205091"/>
                <a:gd name="csY1980" fmla="*/ 714725 h 1816474"/>
                <a:gd name="csX1981" fmla="*/ 355437 w 2205091"/>
                <a:gd name="csY1981" fmla="*/ 714040 h 1816474"/>
                <a:gd name="csX1982" fmla="*/ 351112 w 2205091"/>
                <a:gd name="csY1982" fmla="*/ 712794 h 1816474"/>
                <a:gd name="csX1983" fmla="*/ 349366 w 2205091"/>
                <a:gd name="csY1983" fmla="*/ 712578 h 1816474"/>
                <a:gd name="csX1984" fmla="*/ 348742 w 2205091"/>
                <a:gd name="csY1984" fmla="*/ 712986 h 1816474"/>
                <a:gd name="csX1985" fmla="*/ 347519 w 2205091"/>
                <a:gd name="csY1985" fmla="*/ 714155 h 1816474"/>
                <a:gd name="csX1986" fmla="*/ 348396 w 2205091"/>
                <a:gd name="csY1986" fmla="*/ 714502 h 1816474"/>
                <a:gd name="csX1987" fmla="*/ 352182 w 2205091"/>
                <a:gd name="csY1987" fmla="*/ 714778 h 1816474"/>
                <a:gd name="csX1988" fmla="*/ 353521 w 2205091"/>
                <a:gd name="csY1988" fmla="*/ 716479 h 1816474"/>
                <a:gd name="csX1989" fmla="*/ 354106 w 2205091"/>
                <a:gd name="csY1989" fmla="*/ 717732 h 1816474"/>
                <a:gd name="csX1990" fmla="*/ 354398 w 2205091"/>
                <a:gd name="csY1990" fmla="*/ 719110 h 1816474"/>
                <a:gd name="csX1991" fmla="*/ 353644 w 2205091"/>
                <a:gd name="csY1991" fmla="*/ 719671 h 1816474"/>
                <a:gd name="csX1992" fmla="*/ 352028 w 2205091"/>
                <a:gd name="csY1992" fmla="*/ 720086 h 1816474"/>
                <a:gd name="csX1993" fmla="*/ 350089 w 2205091"/>
                <a:gd name="csY1993" fmla="*/ 720079 h 1816474"/>
                <a:gd name="csX1994" fmla="*/ 347688 w 2205091"/>
                <a:gd name="csY1994" fmla="*/ 721625 h 1816474"/>
                <a:gd name="csX1995" fmla="*/ 346364 w 2205091"/>
                <a:gd name="csY1995" fmla="*/ 723394 h 1816474"/>
                <a:gd name="csX1996" fmla="*/ 341555 w 2205091"/>
                <a:gd name="csY1996" fmla="*/ 723841 h 1816474"/>
                <a:gd name="csX1997" fmla="*/ 337892 w 2205091"/>
                <a:gd name="csY1997" fmla="*/ 726195 h 1816474"/>
                <a:gd name="csX1998" fmla="*/ 336606 w 2205091"/>
                <a:gd name="csY1998" fmla="*/ 727356 h 1816474"/>
                <a:gd name="csX1999" fmla="*/ 336152 w 2205091"/>
                <a:gd name="csY1999" fmla="*/ 728741 h 1816474"/>
                <a:gd name="csX2000" fmla="*/ 334767 w 2205091"/>
                <a:gd name="csY2000" fmla="*/ 729741 h 1816474"/>
                <a:gd name="csX2001" fmla="*/ 331651 w 2205091"/>
                <a:gd name="csY2001" fmla="*/ 730749 h 1816474"/>
                <a:gd name="csX2002" fmla="*/ 333513 w 2205091"/>
                <a:gd name="csY2002" fmla="*/ 731649 h 1816474"/>
                <a:gd name="csX2003" fmla="*/ 333805 w 2205091"/>
                <a:gd name="csY2003" fmla="*/ 732410 h 1816474"/>
                <a:gd name="csX2004" fmla="*/ 333836 w 2205091"/>
                <a:gd name="csY2004" fmla="*/ 733464 h 1816474"/>
                <a:gd name="csX2005" fmla="*/ 333582 w 2205091"/>
                <a:gd name="csY2005" fmla="*/ 734372 h 1816474"/>
                <a:gd name="csX2006" fmla="*/ 331120 w 2205091"/>
                <a:gd name="csY2006" fmla="*/ 738411 h 1816474"/>
                <a:gd name="csX2007" fmla="*/ 326472 w 2205091"/>
                <a:gd name="csY2007" fmla="*/ 741726 h 1816474"/>
                <a:gd name="csX2008" fmla="*/ 325294 w 2205091"/>
                <a:gd name="csY2008" fmla="*/ 741572 h 1816474"/>
                <a:gd name="csX2009" fmla="*/ 324786 w 2205091"/>
                <a:gd name="csY2009" fmla="*/ 741157 h 1816474"/>
                <a:gd name="csX2010" fmla="*/ 324371 w 2205091"/>
                <a:gd name="csY2010" fmla="*/ 740526 h 1816474"/>
                <a:gd name="csX2011" fmla="*/ 324355 w 2205091"/>
                <a:gd name="csY2011" fmla="*/ 739888 h 1816474"/>
                <a:gd name="csX2012" fmla="*/ 330350 w 2205091"/>
                <a:gd name="csY2012" fmla="*/ 733226 h 1816474"/>
                <a:gd name="csX2013" fmla="*/ 330112 w 2205091"/>
                <a:gd name="csY2013" fmla="*/ 732903 h 1816474"/>
                <a:gd name="csX2014" fmla="*/ 328480 w 2205091"/>
                <a:gd name="csY2014" fmla="*/ 732680 h 1816474"/>
                <a:gd name="csX2015" fmla="*/ 325902 w 2205091"/>
                <a:gd name="csY2015" fmla="*/ 730841 h 1816474"/>
                <a:gd name="csX2016" fmla="*/ 324078 w 2205091"/>
                <a:gd name="csY2016" fmla="*/ 732026 h 1816474"/>
                <a:gd name="csX2017" fmla="*/ 323663 w 2205091"/>
                <a:gd name="csY2017" fmla="*/ 731980 h 1816474"/>
                <a:gd name="csX2018" fmla="*/ 324148 w 2205091"/>
                <a:gd name="csY2018" fmla="*/ 730402 h 1816474"/>
                <a:gd name="csX2019" fmla="*/ 325333 w 2205091"/>
                <a:gd name="csY2019" fmla="*/ 728526 h 1816474"/>
                <a:gd name="csX2020" fmla="*/ 325125 w 2205091"/>
                <a:gd name="csY2020" fmla="*/ 727995 h 1816474"/>
                <a:gd name="csX2021" fmla="*/ 324471 w 2205091"/>
                <a:gd name="csY2021" fmla="*/ 727525 h 1816474"/>
                <a:gd name="csX2022" fmla="*/ 322970 w 2205091"/>
                <a:gd name="csY2022" fmla="*/ 727241 h 1816474"/>
                <a:gd name="csX2023" fmla="*/ 320615 w 2205091"/>
                <a:gd name="csY2023" fmla="*/ 727148 h 1816474"/>
                <a:gd name="csX2024" fmla="*/ 318868 w 2205091"/>
                <a:gd name="csY2024" fmla="*/ 727595 h 1816474"/>
                <a:gd name="csX2025" fmla="*/ 317737 w 2205091"/>
                <a:gd name="csY2025" fmla="*/ 728579 h 1816474"/>
                <a:gd name="csX2026" fmla="*/ 317645 w 2205091"/>
                <a:gd name="csY2026" fmla="*/ 728995 h 1816474"/>
                <a:gd name="csX2027" fmla="*/ 320054 w 2205091"/>
                <a:gd name="csY2027" fmla="*/ 728879 h 1816474"/>
                <a:gd name="csX2028" fmla="*/ 320708 w 2205091"/>
                <a:gd name="csY2028" fmla="*/ 729379 h 1816474"/>
                <a:gd name="csX2029" fmla="*/ 321354 w 2205091"/>
                <a:gd name="csY2029" fmla="*/ 730310 h 1816474"/>
                <a:gd name="csX2030" fmla="*/ 321747 w 2205091"/>
                <a:gd name="csY2030" fmla="*/ 731387 h 1816474"/>
                <a:gd name="csX2031" fmla="*/ 321893 w 2205091"/>
                <a:gd name="csY2031" fmla="*/ 732610 h 1816474"/>
                <a:gd name="csX2032" fmla="*/ 321385 w 2205091"/>
                <a:gd name="csY2032" fmla="*/ 734249 h 1816474"/>
                <a:gd name="csX2033" fmla="*/ 320238 w 2205091"/>
                <a:gd name="csY2033" fmla="*/ 736303 h 1816474"/>
                <a:gd name="csX2034" fmla="*/ 318553 w 2205091"/>
                <a:gd name="csY2034" fmla="*/ 735941 h 1816474"/>
                <a:gd name="csX2035" fmla="*/ 315098 w 2205091"/>
                <a:gd name="csY2035" fmla="*/ 731364 h 1816474"/>
                <a:gd name="csX2036" fmla="*/ 313574 w 2205091"/>
                <a:gd name="csY2036" fmla="*/ 724641 h 1816474"/>
                <a:gd name="csX2037" fmla="*/ 310619 w 2205091"/>
                <a:gd name="csY2037" fmla="*/ 719486 h 1816474"/>
                <a:gd name="csX2038" fmla="*/ 310488 w 2205091"/>
                <a:gd name="csY2038" fmla="*/ 718248 h 1816474"/>
                <a:gd name="csX2039" fmla="*/ 311327 w 2205091"/>
                <a:gd name="csY2039" fmla="*/ 715055 h 1816474"/>
                <a:gd name="csX2040" fmla="*/ 314305 w 2205091"/>
                <a:gd name="csY2040" fmla="*/ 710509 h 1816474"/>
                <a:gd name="csX2041" fmla="*/ 317506 w 2205091"/>
                <a:gd name="csY2041" fmla="*/ 709263 h 1816474"/>
                <a:gd name="csX2042" fmla="*/ 319784 w 2205091"/>
                <a:gd name="csY2042" fmla="*/ 707347 h 1816474"/>
                <a:gd name="csX2043" fmla="*/ 321993 w 2205091"/>
                <a:gd name="csY2043" fmla="*/ 706770 h 1816474"/>
                <a:gd name="csX2044" fmla="*/ 323355 w 2205091"/>
                <a:gd name="csY2044" fmla="*/ 706816 h 1816474"/>
                <a:gd name="csX2045" fmla="*/ 325225 w 2205091"/>
                <a:gd name="csY2045" fmla="*/ 707640 h 1816474"/>
                <a:gd name="csX2046" fmla="*/ 325979 w 2205091"/>
                <a:gd name="csY2046" fmla="*/ 709386 h 1816474"/>
                <a:gd name="csX2047" fmla="*/ 325525 w 2205091"/>
                <a:gd name="csY2047" fmla="*/ 710201 h 1816474"/>
                <a:gd name="csX2048" fmla="*/ 325694 w 2205091"/>
                <a:gd name="csY2048" fmla="*/ 710632 h 1816474"/>
                <a:gd name="csX2049" fmla="*/ 327003 w 2205091"/>
                <a:gd name="csY2049" fmla="*/ 711678 h 1816474"/>
                <a:gd name="csX2050" fmla="*/ 328419 w 2205091"/>
                <a:gd name="csY2050" fmla="*/ 715332 h 1816474"/>
                <a:gd name="csX2051" fmla="*/ 330065 w 2205091"/>
                <a:gd name="csY2051" fmla="*/ 718563 h 1816474"/>
                <a:gd name="csX2052" fmla="*/ 331166 w 2205091"/>
                <a:gd name="csY2052" fmla="*/ 719871 h 1816474"/>
                <a:gd name="csX2053" fmla="*/ 332613 w 2205091"/>
                <a:gd name="csY2053" fmla="*/ 720679 h 1816474"/>
                <a:gd name="csX2054" fmla="*/ 331120 w 2205091"/>
                <a:gd name="csY2054" fmla="*/ 718217 h 1816474"/>
                <a:gd name="csX2055" fmla="*/ 330235 w 2205091"/>
                <a:gd name="csY2055" fmla="*/ 715163 h 1816474"/>
                <a:gd name="csX2056" fmla="*/ 329788 w 2205091"/>
                <a:gd name="csY2056" fmla="*/ 709055 h 1816474"/>
                <a:gd name="csX2057" fmla="*/ 329357 w 2205091"/>
                <a:gd name="csY2057" fmla="*/ 707432 h 1816474"/>
                <a:gd name="csX2058" fmla="*/ 330196 w 2205091"/>
                <a:gd name="csY2058" fmla="*/ 707001 h 1816474"/>
                <a:gd name="csX2059" fmla="*/ 332559 w 2205091"/>
                <a:gd name="csY2059" fmla="*/ 707240 h 1816474"/>
                <a:gd name="csX2060" fmla="*/ 332497 w 2205091"/>
                <a:gd name="csY2060" fmla="*/ 706324 h 1816474"/>
                <a:gd name="csX2061" fmla="*/ 330004 w 2205091"/>
                <a:gd name="csY2061" fmla="*/ 704255 h 1816474"/>
                <a:gd name="csX2062" fmla="*/ 328472 w 2205091"/>
                <a:gd name="csY2062" fmla="*/ 702539 h 1816474"/>
                <a:gd name="csX2063" fmla="*/ 327895 w 2205091"/>
                <a:gd name="csY2063" fmla="*/ 701185 h 1816474"/>
                <a:gd name="csX2064" fmla="*/ 327926 w 2205091"/>
                <a:gd name="csY2064" fmla="*/ 700008 h 1816474"/>
                <a:gd name="csX2065" fmla="*/ 329288 w 2205091"/>
                <a:gd name="csY2065" fmla="*/ 698270 h 1816474"/>
                <a:gd name="csX2066" fmla="*/ 330058 w 2205091"/>
                <a:gd name="csY2066" fmla="*/ 697777 h 1816474"/>
                <a:gd name="csX2067" fmla="*/ 330858 w 2205091"/>
                <a:gd name="csY2067" fmla="*/ 697562 h 1816474"/>
                <a:gd name="csX2068" fmla="*/ 332443 w 2205091"/>
                <a:gd name="csY2068" fmla="*/ 697931 h 1816474"/>
                <a:gd name="csX2069" fmla="*/ 333151 w 2205091"/>
                <a:gd name="csY2069" fmla="*/ 698477 h 1816474"/>
                <a:gd name="csX2070" fmla="*/ 335183 w 2205091"/>
                <a:gd name="csY2070" fmla="*/ 702385 h 1816474"/>
                <a:gd name="csX2071" fmla="*/ 336137 w 2205091"/>
                <a:gd name="csY2071" fmla="*/ 703601 h 1816474"/>
                <a:gd name="csX2072" fmla="*/ 336930 w 2205091"/>
                <a:gd name="csY2072" fmla="*/ 703601 h 1816474"/>
                <a:gd name="csX2073" fmla="*/ 337661 w 2205091"/>
                <a:gd name="csY2073" fmla="*/ 702955 h 1816474"/>
                <a:gd name="csX2074" fmla="*/ 338338 w 2205091"/>
                <a:gd name="csY2074" fmla="*/ 701662 h 1816474"/>
                <a:gd name="csX2075" fmla="*/ 339038 w 2205091"/>
                <a:gd name="csY2075" fmla="*/ 700885 h 1816474"/>
                <a:gd name="csX2076" fmla="*/ 339754 w 2205091"/>
                <a:gd name="csY2076" fmla="*/ 700631 h 1816474"/>
                <a:gd name="csX2077" fmla="*/ 342016 w 2205091"/>
                <a:gd name="csY2077" fmla="*/ 701208 h 1816474"/>
                <a:gd name="csX2078" fmla="*/ 342771 w 2205091"/>
                <a:gd name="csY2078" fmla="*/ 700993 h 1816474"/>
                <a:gd name="csX2079" fmla="*/ 343140 w 2205091"/>
                <a:gd name="csY2079" fmla="*/ 700016 h 1816474"/>
                <a:gd name="csX2080" fmla="*/ 343125 w 2205091"/>
                <a:gd name="csY2080" fmla="*/ 698262 h 1816474"/>
                <a:gd name="csX2081" fmla="*/ 343686 w 2205091"/>
                <a:gd name="csY2081" fmla="*/ 697631 h 1816474"/>
                <a:gd name="csX2082" fmla="*/ 343825 w 2205091"/>
                <a:gd name="csY2082" fmla="*/ 696339 h 1816474"/>
                <a:gd name="csX2083" fmla="*/ 342594 w 2205091"/>
                <a:gd name="csY2083" fmla="*/ 694431 h 1816474"/>
                <a:gd name="csX2084" fmla="*/ 344010 w 2205091"/>
                <a:gd name="csY2084" fmla="*/ 693846 h 1816474"/>
                <a:gd name="csX2085" fmla="*/ 348704 w 2205091"/>
                <a:gd name="csY2085" fmla="*/ 695300 h 1816474"/>
                <a:gd name="csX2086" fmla="*/ 350712 w 2205091"/>
                <a:gd name="csY2086" fmla="*/ 696893 h 1816474"/>
                <a:gd name="csX2087" fmla="*/ 349673 w 2205091"/>
                <a:gd name="csY2087" fmla="*/ 699854 h 1816474"/>
                <a:gd name="csX2088" fmla="*/ 342278 w 2205091"/>
                <a:gd name="csY2088" fmla="*/ 698800 h 1816474"/>
                <a:gd name="csX2089" fmla="*/ 341670 w 2205091"/>
                <a:gd name="csY2089" fmla="*/ 699923 h 1816474"/>
                <a:gd name="csX2090" fmla="*/ 341101 w 2205091"/>
                <a:gd name="csY2090" fmla="*/ 699631 h 1816474"/>
                <a:gd name="csX2091" fmla="*/ 339892 w 2205091"/>
                <a:gd name="csY2091" fmla="*/ 698316 h 1816474"/>
                <a:gd name="csX2092" fmla="*/ 337430 w 2205091"/>
                <a:gd name="csY2092" fmla="*/ 696393 h 1816474"/>
                <a:gd name="csX2093" fmla="*/ 336306 w 2205091"/>
                <a:gd name="csY2093" fmla="*/ 695077 h 1816474"/>
                <a:gd name="csX2094" fmla="*/ 336237 w 2205091"/>
                <a:gd name="csY2094" fmla="*/ 694516 h 1816474"/>
                <a:gd name="csX2095" fmla="*/ 337084 w 2205091"/>
                <a:gd name="csY2095" fmla="*/ 693892 h 1816474"/>
                <a:gd name="csX2096" fmla="*/ 339977 w 2205091"/>
                <a:gd name="csY2096" fmla="*/ 695446 h 1816474"/>
                <a:gd name="csX2097" fmla="*/ 341208 w 2205091"/>
                <a:gd name="csY2097" fmla="*/ 696862 h 1816474"/>
                <a:gd name="csX2098" fmla="*/ 342278 w 2205091"/>
                <a:gd name="csY2098" fmla="*/ 698800 h 1816474"/>
                <a:gd name="csX2099" fmla="*/ 736877 w 2205091"/>
                <a:gd name="csY2099" fmla="*/ 718856 h 1816474"/>
                <a:gd name="csX2100" fmla="*/ 738709 w 2205091"/>
                <a:gd name="csY2100" fmla="*/ 723233 h 1816474"/>
                <a:gd name="csX2101" fmla="*/ 740040 w 2205091"/>
                <a:gd name="csY2101" fmla="*/ 726618 h 1816474"/>
                <a:gd name="csX2102" fmla="*/ 741225 w 2205091"/>
                <a:gd name="csY2102" fmla="*/ 730680 h 1816474"/>
                <a:gd name="csX2103" fmla="*/ 743203 w 2205091"/>
                <a:gd name="csY2103" fmla="*/ 739057 h 1816474"/>
                <a:gd name="csX2104" fmla="*/ 744127 w 2205091"/>
                <a:gd name="csY2104" fmla="*/ 742211 h 1816474"/>
                <a:gd name="csX2105" fmla="*/ 744419 w 2205091"/>
                <a:gd name="csY2105" fmla="*/ 743934 h 1816474"/>
                <a:gd name="csX2106" fmla="*/ 744634 w 2205091"/>
                <a:gd name="csY2106" fmla="*/ 748434 h 1816474"/>
                <a:gd name="csX2107" fmla="*/ 744334 w 2205091"/>
                <a:gd name="csY2107" fmla="*/ 749404 h 1816474"/>
                <a:gd name="csX2108" fmla="*/ 743742 w 2205091"/>
                <a:gd name="csY2108" fmla="*/ 750289 h 1816474"/>
                <a:gd name="csX2109" fmla="*/ 743626 w 2205091"/>
                <a:gd name="csY2109" fmla="*/ 751573 h 1816474"/>
                <a:gd name="csX2110" fmla="*/ 744173 w 2205091"/>
                <a:gd name="csY2110" fmla="*/ 754989 h 1816474"/>
                <a:gd name="csX2111" fmla="*/ 744203 w 2205091"/>
                <a:gd name="csY2111" fmla="*/ 760166 h 1816474"/>
                <a:gd name="csX2112" fmla="*/ 743688 w 2205091"/>
                <a:gd name="csY2112" fmla="*/ 763074 h 1816474"/>
                <a:gd name="csX2113" fmla="*/ 743080 w 2205091"/>
                <a:gd name="csY2113" fmla="*/ 763513 h 1816474"/>
                <a:gd name="csX2114" fmla="*/ 741602 w 2205091"/>
                <a:gd name="csY2114" fmla="*/ 762559 h 1816474"/>
                <a:gd name="csX2115" fmla="*/ 740387 w 2205091"/>
                <a:gd name="csY2115" fmla="*/ 760982 h 1816474"/>
                <a:gd name="csX2116" fmla="*/ 739494 w 2205091"/>
                <a:gd name="csY2116" fmla="*/ 759343 h 1816474"/>
                <a:gd name="csX2117" fmla="*/ 737285 w 2205091"/>
                <a:gd name="csY2117" fmla="*/ 754150 h 1816474"/>
                <a:gd name="csX2118" fmla="*/ 736631 w 2205091"/>
                <a:gd name="csY2118" fmla="*/ 751727 h 1816474"/>
                <a:gd name="csX2119" fmla="*/ 736593 w 2205091"/>
                <a:gd name="csY2119" fmla="*/ 749981 h 1816474"/>
                <a:gd name="csX2120" fmla="*/ 736931 w 2205091"/>
                <a:gd name="csY2120" fmla="*/ 748704 h 1816474"/>
                <a:gd name="csX2121" fmla="*/ 737655 w 2205091"/>
                <a:gd name="csY2121" fmla="*/ 747911 h 1816474"/>
                <a:gd name="csX2122" fmla="*/ 738909 w 2205091"/>
                <a:gd name="csY2122" fmla="*/ 745788 h 1816474"/>
                <a:gd name="csX2123" fmla="*/ 738732 w 2205091"/>
                <a:gd name="csY2123" fmla="*/ 745450 h 1816474"/>
                <a:gd name="csX2124" fmla="*/ 737778 w 2205091"/>
                <a:gd name="csY2124" fmla="*/ 745927 h 1816474"/>
                <a:gd name="csX2125" fmla="*/ 735831 w 2205091"/>
                <a:gd name="csY2125" fmla="*/ 746196 h 1816474"/>
                <a:gd name="csX2126" fmla="*/ 734115 w 2205091"/>
                <a:gd name="csY2126" fmla="*/ 744519 h 1816474"/>
                <a:gd name="csX2127" fmla="*/ 732776 w 2205091"/>
                <a:gd name="csY2127" fmla="*/ 743634 h 1816474"/>
                <a:gd name="csX2128" fmla="*/ 733045 w 2205091"/>
                <a:gd name="csY2128" fmla="*/ 740603 h 1816474"/>
                <a:gd name="csX2129" fmla="*/ 732691 w 2205091"/>
                <a:gd name="csY2129" fmla="*/ 739749 h 1816474"/>
                <a:gd name="csX2130" fmla="*/ 730059 w 2205091"/>
                <a:gd name="csY2130" fmla="*/ 740688 h 1816474"/>
                <a:gd name="csX2131" fmla="*/ 729074 w 2205091"/>
                <a:gd name="csY2131" fmla="*/ 739842 h 1816474"/>
                <a:gd name="csX2132" fmla="*/ 728859 w 2205091"/>
                <a:gd name="csY2132" fmla="*/ 738703 h 1816474"/>
                <a:gd name="csX2133" fmla="*/ 728905 w 2205091"/>
                <a:gd name="csY2133" fmla="*/ 737003 h 1816474"/>
                <a:gd name="csX2134" fmla="*/ 729405 w 2205091"/>
                <a:gd name="csY2134" fmla="*/ 735511 h 1816474"/>
                <a:gd name="csX2135" fmla="*/ 731898 w 2205091"/>
                <a:gd name="csY2135" fmla="*/ 731733 h 1816474"/>
                <a:gd name="csX2136" fmla="*/ 731645 w 2205091"/>
                <a:gd name="csY2136" fmla="*/ 731033 h 1816474"/>
                <a:gd name="csX2137" fmla="*/ 730429 w 2205091"/>
                <a:gd name="csY2137" fmla="*/ 730880 h 1816474"/>
                <a:gd name="csX2138" fmla="*/ 728828 w 2205091"/>
                <a:gd name="csY2138" fmla="*/ 729587 h 1816474"/>
                <a:gd name="csX2139" fmla="*/ 728097 w 2205091"/>
                <a:gd name="csY2139" fmla="*/ 725341 h 1816474"/>
                <a:gd name="csX2140" fmla="*/ 726373 w 2205091"/>
                <a:gd name="csY2140" fmla="*/ 722917 h 1816474"/>
                <a:gd name="csX2141" fmla="*/ 725357 w 2205091"/>
                <a:gd name="csY2141" fmla="*/ 723140 h 1816474"/>
                <a:gd name="csX2142" fmla="*/ 723049 w 2205091"/>
                <a:gd name="csY2142" fmla="*/ 729987 h 1816474"/>
                <a:gd name="csX2143" fmla="*/ 721910 w 2205091"/>
                <a:gd name="csY2143" fmla="*/ 731480 h 1816474"/>
                <a:gd name="csX2144" fmla="*/ 718662 w 2205091"/>
                <a:gd name="csY2144" fmla="*/ 732441 h 1816474"/>
                <a:gd name="csX2145" fmla="*/ 719324 w 2205091"/>
                <a:gd name="csY2145" fmla="*/ 730541 h 1816474"/>
                <a:gd name="csX2146" fmla="*/ 719632 w 2205091"/>
                <a:gd name="csY2146" fmla="*/ 728841 h 1816474"/>
                <a:gd name="csX2147" fmla="*/ 718478 w 2205091"/>
                <a:gd name="csY2147" fmla="*/ 723679 h 1816474"/>
                <a:gd name="csX2148" fmla="*/ 718447 w 2205091"/>
                <a:gd name="csY2148" fmla="*/ 721687 h 1816474"/>
                <a:gd name="csX2149" fmla="*/ 719216 w 2205091"/>
                <a:gd name="csY2149" fmla="*/ 720217 h 1816474"/>
                <a:gd name="csX2150" fmla="*/ 721510 w 2205091"/>
                <a:gd name="csY2150" fmla="*/ 719602 h 1816474"/>
                <a:gd name="csX2151" fmla="*/ 722725 w 2205091"/>
                <a:gd name="csY2151" fmla="*/ 718733 h 1816474"/>
                <a:gd name="csX2152" fmla="*/ 723672 w 2205091"/>
                <a:gd name="csY2152" fmla="*/ 717309 h 1816474"/>
                <a:gd name="csX2153" fmla="*/ 723911 w 2205091"/>
                <a:gd name="csY2153" fmla="*/ 715925 h 1816474"/>
                <a:gd name="csX2154" fmla="*/ 725688 w 2205091"/>
                <a:gd name="csY2154" fmla="*/ 712248 h 1816474"/>
                <a:gd name="csX2155" fmla="*/ 726519 w 2205091"/>
                <a:gd name="csY2155" fmla="*/ 711532 h 1816474"/>
                <a:gd name="csX2156" fmla="*/ 728736 w 2205091"/>
                <a:gd name="csY2156" fmla="*/ 711578 h 1816474"/>
                <a:gd name="csX2157" fmla="*/ 733391 w 2205091"/>
                <a:gd name="csY2157" fmla="*/ 715648 h 1816474"/>
                <a:gd name="csX2158" fmla="*/ 734807 w 2205091"/>
                <a:gd name="csY2158" fmla="*/ 716248 h 1816474"/>
                <a:gd name="csX2159" fmla="*/ 736877 w 2205091"/>
                <a:gd name="csY2159" fmla="*/ 718856 h 1816474"/>
                <a:gd name="csX2160" fmla="*/ 347319 w 2205091"/>
                <a:gd name="csY2160" fmla="*/ 727879 h 1816474"/>
                <a:gd name="csX2161" fmla="*/ 344571 w 2205091"/>
                <a:gd name="csY2161" fmla="*/ 729156 h 1816474"/>
                <a:gd name="csX2162" fmla="*/ 344086 w 2205091"/>
                <a:gd name="csY2162" fmla="*/ 729102 h 1816474"/>
                <a:gd name="csX2163" fmla="*/ 342393 w 2205091"/>
                <a:gd name="csY2163" fmla="*/ 731687 h 1816474"/>
                <a:gd name="csX2164" fmla="*/ 341101 w 2205091"/>
                <a:gd name="csY2164" fmla="*/ 732803 h 1816474"/>
                <a:gd name="csX2165" fmla="*/ 339392 w 2205091"/>
                <a:gd name="csY2165" fmla="*/ 730764 h 1816474"/>
                <a:gd name="csX2166" fmla="*/ 339831 w 2205091"/>
                <a:gd name="csY2166" fmla="*/ 727595 h 1816474"/>
                <a:gd name="csX2167" fmla="*/ 341324 w 2205091"/>
                <a:gd name="csY2167" fmla="*/ 725487 h 1816474"/>
                <a:gd name="csX2168" fmla="*/ 348881 w 2205091"/>
                <a:gd name="csY2168" fmla="*/ 726195 h 1816474"/>
                <a:gd name="csX2169" fmla="*/ 349466 w 2205091"/>
                <a:gd name="csY2169" fmla="*/ 726787 h 1816474"/>
                <a:gd name="csX2170" fmla="*/ 349481 w 2205091"/>
                <a:gd name="csY2170" fmla="*/ 727287 h 1816474"/>
                <a:gd name="csX2171" fmla="*/ 348927 w 2205091"/>
                <a:gd name="csY2171" fmla="*/ 727702 h 1816474"/>
                <a:gd name="csX2172" fmla="*/ 347319 w 2205091"/>
                <a:gd name="csY2172" fmla="*/ 727879 h 1816474"/>
                <a:gd name="csX2173" fmla="*/ 771507 w 2205091"/>
                <a:gd name="csY2173" fmla="*/ 732687 h 1816474"/>
                <a:gd name="csX2174" fmla="*/ 772946 w 2205091"/>
                <a:gd name="csY2174" fmla="*/ 733926 h 1816474"/>
                <a:gd name="csX2175" fmla="*/ 773731 w 2205091"/>
                <a:gd name="csY2175" fmla="*/ 732626 h 1816474"/>
                <a:gd name="csX2176" fmla="*/ 775185 w 2205091"/>
                <a:gd name="csY2176" fmla="*/ 732687 h 1816474"/>
                <a:gd name="csX2177" fmla="*/ 777894 w 2205091"/>
                <a:gd name="csY2177" fmla="*/ 733841 h 1816474"/>
                <a:gd name="csX2178" fmla="*/ 779503 w 2205091"/>
                <a:gd name="csY2178" fmla="*/ 735572 h 1816474"/>
                <a:gd name="csX2179" fmla="*/ 780411 w 2205091"/>
                <a:gd name="csY2179" fmla="*/ 737549 h 1816474"/>
                <a:gd name="csX2180" fmla="*/ 780488 w 2205091"/>
                <a:gd name="csY2180" fmla="*/ 738726 h 1816474"/>
                <a:gd name="csX2181" fmla="*/ 780210 w 2205091"/>
                <a:gd name="csY2181" fmla="*/ 741396 h 1816474"/>
                <a:gd name="csX2182" fmla="*/ 780411 w 2205091"/>
                <a:gd name="csY2182" fmla="*/ 744126 h 1816474"/>
                <a:gd name="csX2183" fmla="*/ 780295 w 2205091"/>
                <a:gd name="csY2183" fmla="*/ 745542 h 1816474"/>
                <a:gd name="csX2184" fmla="*/ 779933 w 2205091"/>
                <a:gd name="csY2184" fmla="*/ 746711 h 1816474"/>
                <a:gd name="csX2185" fmla="*/ 779326 w 2205091"/>
                <a:gd name="csY2185" fmla="*/ 747635 h 1816474"/>
                <a:gd name="csX2186" fmla="*/ 778664 w 2205091"/>
                <a:gd name="csY2186" fmla="*/ 747750 h 1816474"/>
                <a:gd name="csX2187" fmla="*/ 776563 w 2205091"/>
                <a:gd name="csY2187" fmla="*/ 745304 h 1816474"/>
                <a:gd name="csX2188" fmla="*/ 774154 w 2205091"/>
                <a:gd name="csY2188" fmla="*/ 740880 h 1816474"/>
                <a:gd name="csX2189" fmla="*/ 772323 w 2205091"/>
                <a:gd name="csY2189" fmla="*/ 739534 h 1816474"/>
                <a:gd name="csX2190" fmla="*/ 772246 w 2205091"/>
                <a:gd name="csY2190" fmla="*/ 739996 h 1816474"/>
                <a:gd name="csX2191" fmla="*/ 772746 w 2205091"/>
                <a:gd name="csY2191" fmla="*/ 741265 h 1816474"/>
                <a:gd name="csX2192" fmla="*/ 774246 w 2205091"/>
                <a:gd name="csY2192" fmla="*/ 743650 h 1816474"/>
                <a:gd name="csX2193" fmla="*/ 774516 w 2205091"/>
                <a:gd name="csY2193" fmla="*/ 745081 h 1816474"/>
                <a:gd name="csX2194" fmla="*/ 775570 w 2205091"/>
                <a:gd name="csY2194" fmla="*/ 746827 h 1816474"/>
                <a:gd name="csX2195" fmla="*/ 776040 w 2205091"/>
                <a:gd name="csY2195" fmla="*/ 748142 h 1816474"/>
                <a:gd name="csX2196" fmla="*/ 776309 w 2205091"/>
                <a:gd name="csY2196" fmla="*/ 749873 h 1816474"/>
                <a:gd name="csX2197" fmla="*/ 776301 w 2205091"/>
                <a:gd name="csY2197" fmla="*/ 751381 h 1816474"/>
                <a:gd name="csX2198" fmla="*/ 776009 w 2205091"/>
                <a:gd name="csY2198" fmla="*/ 752673 h 1816474"/>
                <a:gd name="csX2199" fmla="*/ 775524 w 2205091"/>
                <a:gd name="csY2199" fmla="*/ 753496 h 1816474"/>
                <a:gd name="csX2200" fmla="*/ 774839 w 2205091"/>
                <a:gd name="csY2200" fmla="*/ 753858 h 1816474"/>
                <a:gd name="csX2201" fmla="*/ 771161 w 2205091"/>
                <a:gd name="csY2201" fmla="*/ 753496 h 1816474"/>
                <a:gd name="csX2202" fmla="*/ 768967 w 2205091"/>
                <a:gd name="csY2202" fmla="*/ 754358 h 1816474"/>
                <a:gd name="csX2203" fmla="*/ 766405 w 2205091"/>
                <a:gd name="csY2203" fmla="*/ 753873 h 1816474"/>
                <a:gd name="csX2204" fmla="*/ 765789 w 2205091"/>
                <a:gd name="csY2204" fmla="*/ 753089 h 1816474"/>
                <a:gd name="csX2205" fmla="*/ 765404 w 2205091"/>
                <a:gd name="csY2205" fmla="*/ 751812 h 1816474"/>
                <a:gd name="csX2206" fmla="*/ 765212 w 2205091"/>
                <a:gd name="csY2206" fmla="*/ 748704 h 1816474"/>
                <a:gd name="csX2207" fmla="*/ 764566 w 2205091"/>
                <a:gd name="csY2207" fmla="*/ 744242 h 1816474"/>
                <a:gd name="csX2208" fmla="*/ 764720 w 2205091"/>
                <a:gd name="csY2208" fmla="*/ 740803 h 1816474"/>
                <a:gd name="csX2209" fmla="*/ 763065 w 2205091"/>
                <a:gd name="csY2209" fmla="*/ 737688 h 1816474"/>
                <a:gd name="csX2210" fmla="*/ 761649 w 2205091"/>
                <a:gd name="csY2210" fmla="*/ 735803 h 1816474"/>
                <a:gd name="csX2211" fmla="*/ 759610 w 2205091"/>
                <a:gd name="csY2211" fmla="*/ 734118 h 1816474"/>
                <a:gd name="csX2212" fmla="*/ 758271 w 2205091"/>
                <a:gd name="csY2212" fmla="*/ 732441 h 1816474"/>
                <a:gd name="csX2213" fmla="*/ 758640 w 2205091"/>
                <a:gd name="csY2213" fmla="*/ 731103 h 1816474"/>
                <a:gd name="csX2214" fmla="*/ 760726 w 2205091"/>
                <a:gd name="csY2214" fmla="*/ 730102 h 1816474"/>
                <a:gd name="csX2215" fmla="*/ 764142 w 2205091"/>
                <a:gd name="csY2215" fmla="*/ 730341 h 1816474"/>
                <a:gd name="csX2216" fmla="*/ 771507 w 2205091"/>
                <a:gd name="csY2216" fmla="*/ 732687 h 1816474"/>
                <a:gd name="csX2217" fmla="*/ 758048 w 2205091"/>
                <a:gd name="csY2217" fmla="*/ 738942 h 1816474"/>
                <a:gd name="csX2218" fmla="*/ 759448 w 2205091"/>
                <a:gd name="csY2218" fmla="*/ 741665 h 1816474"/>
                <a:gd name="csX2219" fmla="*/ 761480 w 2205091"/>
                <a:gd name="csY2219" fmla="*/ 741442 h 1816474"/>
                <a:gd name="csX2220" fmla="*/ 762619 w 2205091"/>
                <a:gd name="csY2220" fmla="*/ 743503 h 1816474"/>
                <a:gd name="csX2221" fmla="*/ 763481 w 2205091"/>
                <a:gd name="csY2221" fmla="*/ 746580 h 1816474"/>
                <a:gd name="csX2222" fmla="*/ 762850 w 2205091"/>
                <a:gd name="csY2222" fmla="*/ 748550 h 1816474"/>
                <a:gd name="csX2223" fmla="*/ 761949 w 2205091"/>
                <a:gd name="csY2223" fmla="*/ 748111 h 1816474"/>
                <a:gd name="csX2224" fmla="*/ 760949 w 2205091"/>
                <a:gd name="csY2224" fmla="*/ 749250 h 1816474"/>
                <a:gd name="csX2225" fmla="*/ 760333 w 2205091"/>
                <a:gd name="csY2225" fmla="*/ 753027 h 1816474"/>
                <a:gd name="csX2226" fmla="*/ 760618 w 2205091"/>
                <a:gd name="csY2226" fmla="*/ 756804 h 1816474"/>
                <a:gd name="csX2227" fmla="*/ 760310 w 2205091"/>
                <a:gd name="csY2227" fmla="*/ 760558 h 1816474"/>
                <a:gd name="csX2228" fmla="*/ 759148 w 2205091"/>
                <a:gd name="csY2228" fmla="*/ 764374 h 1816474"/>
                <a:gd name="csX2229" fmla="*/ 758909 w 2205091"/>
                <a:gd name="csY2229" fmla="*/ 766928 h 1816474"/>
                <a:gd name="csX2230" fmla="*/ 758455 w 2205091"/>
                <a:gd name="csY2230" fmla="*/ 767690 h 1816474"/>
                <a:gd name="csX2231" fmla="*/ 757955 w 2205091"/>
                <a:gd name="csY2231" fmla="*/ 767951 h 1816474"/>
                <a:gd name="csX2232" fmla="*/ 757309 w 2205091"/>
                <a:gd name="csY2232" fmla="*/ 767259 h 1816474"/>
                <a:gd name="csX2233" fmla="*/ 756370 w 2205091"/>
                <a:gd name="csY2233" fmla="*/ 766720 h 1816474"/>
                <a:gd name="csX2234" fmla="*/ 755185 w 2205091"/>
                <a:gd name="csY2234" fmla="*/ 768867 h 1816474"/>
                <a:gd name="csX2235" fmla="*/ 753738 w 2205091"/>
                <a:gd name="csY2235" fmla="*/ 768882 h 1816474"/>
                <a:gd name="csX2236" fmla="*/ 752538 w 2205091"/>
                <a:gd name="csY2236" fmla="*/ 763997 h 1816474"/>
                <a:gd name="csX2237" fmla="*/ 753607 w 2205091"/>
                <a:gd name="csY2237" fmla="*/ 755827 h 1816474"/>
                <a:gd name="csX2238" fmla="*/ 756008 w 2205091"/>
                <a:gd name="csY2238" fmla="*/ 754158 h 1816474"/>
                <a:gd name="csX2239" fmla="*/ 754577 w 2205091"/>
                <a:gd name="csY2239" fmla="*/ 751927 h 1816474"/>
                <a:gd name="csX2240" fmla="*/ 751560 w 2205091"/>
                <a:gd name="csY2240" fmla="*/ 749327 h 1816474"/>
                <a:gd name="csX2241" fmla="*/ 751814 w 2205091"/>
                <a:gd name="csY2241" fmla="*/ 747881 h 1816474"/>
                <a:gd name="csX2242" fmla="*/ 749521 w 2205091"/>
                <a:gd name="csY2242" fmla="*/ 743688 h 1816474"/>
                <a:gd name="csX2243" fmla="*/ 749390 w 2205091"/>
                <a:gd name="csY2243" fmla="*/ 742688 h 1816474"/>
                <a:gd name="csX2244" fmla="*/ 749752 w 2205091"/>
                <a:gd name="csY2244" fmla="*/ 739180 h 1816474"/>
                <a:gd name="csX2245" fmla="*/ 751891 w 2205091"/>
                <a:gd name="csY2245" fmla="*/ 736041 h 1816474"/>
                <a:gd name="csX2246" fmla="*/ 754723 w 2205091"/>
                <a:gd name="csY2246" fmla="*/ 735488 h 1816474"/>
                <a:gd name="csX2247" fmla="*/ 756701 w 2205091"/>
                <a:gd name="csY2247" fmla="*/ 736834 h 1816474"/>
                <a:gd name="csX2248" fmla="*/ 757809 w 2205091"/>
                <a:gd name="csY2248" fmla="*/ 737980 h 1816474"/>
                <a:gd name="csX2249" fmla="*/ 758048 w 2205091"/>
                <a:gd name="csY2249" fmla="*/ 738942 h 1816474"/>
                <a:gd name="csX2250" fmla="*/ 784882 w 2205091"/>
                <a:gd name="csY2250" fmla="*/ 751465 h 1816474"/>
                <a:gd name="csX2251" fmla="*/ 784651 w 2205091"/>
                <a:gd name="csY2251" fmla="*/ 752035 h 1816474"/>
                <a:gd name="csX2252" fmla="*/ 781903 w 2205091"/>
                <a:gd name="csY2252" fmla="*/ 751981 h 1816474"/>
                <a:gd name="csX2253" fmla="*/ 780911 w 2205091"/>
                <a:gd name="csY2253" fmla="*/ 751512 h 1816474"/>
                <a:gd name="csX2254" fmla="*/ 780541 w 2205091"/>
                <a:gd name="csY2254" fmla="*/ 749842 h 1816474"/>
                <a:gd name="csX2255" fmla="*/ 780795 w 2205091"/>
                <a:gd name="csY2255" fmla="*/ 748296 h 1816474"/>
                <a:gd name="csX2256" fmla="*/ 781434 w 2205091"/>
                <a:gd name="csY2256" fmla="*/ 747096 h 1816474"/>
                <a:gd name="csX2257" fmla="*/ 782211 w 2205091"/>
                <a:gd name="csY2257" fmla="*/ 744781 h 1816474"/>
                <a:gd name="csX2258" fmla="*/ 782819 w 2205091"/>
                <a:gd name="csY2258" fmla="*/ 740919 h 1816474"/>
                <a:gd name="csX2259" fmla="*/ 786844 w 2205091"/>
                <a:gd name="csY2259" fmla="*/ 745242 h 1816474"/>
                <a:gd name="csX2260" fmla="*/ 788083 w 2205091"/>
                <a:gd name="csY2260" fmla="*/ 747165 h 1816474"/>
                <a:gd name="csX2261" fmla="*/ 788745 w 2205091"/>
                <a:gd name="csY2261" fmla="*/ 749512 h 1816474"/>
                <a:gd name="csX2262" fmla="*/ 787313 w 2205091"/>
                <a:gd name="csY2262" fmla="*/ 750389 h 1816474"/>
                <a:gd name="csX2263" fmla="*/ 785582 w 2205091"/>
                <a:gd name="csY2263" fmla="*/ 750812 h 1816474"/>
                <a:gd name="csX2264" fmla="*/ 784882 w 2205091"/>
                <a:gd name="csY2264" fmla="*/ 751465 h 1816474"/>
                <a:gd name="csX2265" fmla="*/ 321370 w 2205091"/>
                <a:gd name="csY2265" fmla="*/ 751889 h 1816474"/>
                <a:gd name="csX2266" fmla="*/ 320308 w 2205091"/>
                <a:gd name="csY2266" fmla="*/ 751973 h 1816474"/>
                <a:gd name="csX2267" fmla="*/ 318707 w 2205091"/>
                <a:gd name="csY2267" fmla="*/ 750942 h 1816474"/>
                <a:gd name="csX2268" fmla="*/ 318922 w 2205091"/>
                <a:gd name="csY2268" fmla="*/ 749704 h 1816474"/>
                <a:gd name="csX2269" fmla="*/ 321200 w 2205091"/>
                <a:gd name="csY2269" fmla="*/ 748211 h 1816474"/>
                <a:gd name="csX2270" fmla="*/ 323501 w 2205091"/>
                <a:gd name="csY2270" fmla="*/ 748442 h 1816474"/>
                <a:gd name="csX2271" fmla="*/ 323670 w 2205091"/>
                <a:gd name="csY2271" fmla="*/ 749273 h 1816474"/>
                <a:gd name="csX2272" fmla="*/ 323563 w 2205091"/>
                <a:gd name="csY2272" fmla="*/ 750212 h 1816474"/>
                <a:gd name="csX2273" fmla="*/ 323378 w 2205091"/>
                <a:gd name="csY2273" fmla="*/ 750750 h 1816474"/>
                <a:gd name="csX2274" fmla="*/ 322647 w 2205091"/>
                <a:gd name="csY2274" fmla="*/ 751312 h 1816474"/>
                <a:gd name="csX2275" fmla="*/ 321370 w 2205091"/>
                <a:gd name="csY2275" fmla="*/ 751889 h 1816474"/>
                <a:gd name="csX2276" fmla="*/ 311127 w 2205091"/>
                <a:gd name="csY2276" fmla="*/ 754973 h 1816474"/>
                <a:gd name="csX2277" fmla="*/ 309649 w 2205091"/>
                <a:gd name="csY2277" fmla="*/ 755896 h 1816474"/>
                <a:gd name="csX2278" fmla="*/ 309165 w 2205091"/>
                <a:gd name="csY2278" fmla="*/ 755573 h 1816474"/>
                <a:gd name="csX2279" fmla="*/ 309095 w 2205091"/>
                <a:gd name="csY2279" fmla="*/ 754812 h 1816474"/>
                <a:gd name="csX2280" fmla="*/ 309442 w 2205091"/>
                <a:gd name="csY2280" fmla="*/ 753596 h 1816474"/>
                <a:gd name="csX2281" fmla="*/ 310126 w 2205091"/>
                <a:gd name="csY2281" fmla="*/ 752381 h 1816474"/>
                <a:gd name="csX2282" fmla="*/ 312404 w 2205091"/>
                <a:gd name="csY2282" fmla="*/ 750073 h 1816474"/>
                <a:gd name="csX2283" fmla="*/ 314698 w 2205091"/>
                <a:gd name="csY2283" fmla="*/ 748542 h 1816474"/>
                <a:gd name="csX2284" fmla="*/ 315867 w 2205091"/>
                <a:gd name="csY2284" fmla="*/ 748634 h 1816474"/>
                <a:gd name="csX2285" fmla="*/ 316267 w 2205091"/>
                <a:gd name="csY2285" fmla="*/ 749612 h 1816474"/>
                <a:gd name="csX2286" fmla="*/ 314836 w 2205091"/>
                <a:gd name="csY2286" fmla="*/ 751635 h 1816474"/>
                <a:gd name="csX2287" fmla="*/ 311127 w 2205091"/>
                <a:gd name="csY2287" fmla="*/ 754973 h 1816474"/>
                <a:gd name="csX2288" fmla="*/ 798587 w 2205091"/>
                <a:gd name="csY2288" fmla="*/ 767636 h 1816474"/>
                <a:gd name="csX2289" fmla="*/ 798141 w 2205091"/>
                <a:gd name="csY2289" fmla="*/ 774044 h 1816474"/>
                <a:gd name="csX2290" fmla="*/ 797287 w 2205091"/>
                <a:gd name="csY2290" fmla="*/ 773682 h 1816474"/>
                <a:gd name="csX2291" fmla="*/ 796471 w 2205091"/>
                <a:gd name="csY2291" fmla="*/ 773675 h 1816474"/>
                <a:gd name="csX2292" fmla="*/ 794809 w 2205091"/>
                <a:gd name="csY2292" fmla="*/ 774582 h 1816474"/>
                <a:gd name="csX2293" fmla="*/ 793054 w 2205091"/>
                <a:gd name="csY2293" fmla="*/ 774182 h 1816474"/>
                <a:gd name="csX2294" fmla="*/ 792231 w 2205091"/>
                <a:gd name="csY2294" fmla="*/ 773475 h 1816474"/>
                <a:gd name="csX2295" fmla="*/ 791931 w 2205091"/>
                <a:gd name="csY2295" fmla="*/ 772651 h 1816474"/>
                <a:gd name="csX2296" fmla="*/ 792246 w 2205091"/>
                <a:gd name="csY2296" fmla="*/ 770744 h 1816474"/>
                <a:gd name="csX2297" fmla="*/ 791277 w 2205091"/>
                <a:gd name="csY2297" fmla="*/ 769682 h 1816474"/>
                <a:gd name="csX2298" fmla="*/ 787998 w 2205091"/>
                <a:gd name="csY2298" fmla="*/ 769297 h 1816474"/>
                <a:gd name="csX2299" fmla="*/ 786767 w 2205091"/>
                <a:gd name="csY2299" fmla="*/ 768844 h 1816474"/>
                <a:gd name="csX2300" fmla="*/ 786090 w 2205091"/>
                <a:gd name="csY2300" fmla="*/ 766836 h 1816474"/>
                <a:gd name="csX2301" fmla="*/ 785928 w 2205091"/>
                <a:gd name="csY2301" fmla="*/ 764205 h 1816474"/>
                <a:gd name="csX2302" fmla="*/ 786444 w 2205091"/>
                <a:gd name="csY2302" fmla="*/ 763220 h 1816474"/>
                <a:gd name="csX2303" fmla="*/ 788098 w 2205091"/>
                <a:gd name="csY2303" fmla="*/ 762528 h 1816474"/>
                <a:gd name="csX2304" fmla="*/ 789383 w 2205091"/>
                <a:gd name="csY2304" fmla="*/ 759320 h 1816474"/>
                <a:gd name="csX2305" fmla="*/ 790099 w 2205091"/>
                <a:gd name="csY2305" fmla="*/ 758889 h 1816474"/>
                <a:gd name="csX2306" fmla="*/ 792823 w 2205091"/>
                <a:gd name="csY2306" fmla="*/ 752519 h 1816474"/>
                <a:gd name="csX2307" fmla="*/ 794193 w 2205091"/>
                <a:gd name="csY2307" fmla="*/ 752966 h 1816474"/>
                <a:gd name="csX2308" fmla="*/ 796586 w 2205091"/>
                <a:gd name="csY2308" fmla="*/ 756843 h 1816474"/>
                <a:gd name="csX2309" fmla="*/ 799588 w 2205091"/>
                <a:gd name="csY2309" fmla="*/ 762428 h 1816474"/>
                <a:gd name="csX2310" fmla="*/ 798587 w 2205091"/>
                <a:gd name="csY2310" fmla="*/ 767636 h 1816474"/>
                <a:gd name="csX2311" fmla="*/ 784174 w 2205091"/>
                <a:gd name="csY2311" fmla="*/ 762305 h 1816474"/>
                <a:gd name="csX2312" fmla="*/ 783065 w 2205091"/>
                <a:gd name="csY2312" fmla="*/ 762428 h 1816474"/>
                <a:gd name="csX2313" fmla="*/ 781757 w 2205091"/>
                <a:gd name="csY2313" fmla="*/ 761835 h 1816474"/>
                <a:gd name="csX2314" fmla="*/ 778656 w 2205091"/>
                <a:gd name="csY2314" fmla="*/ 758674 h 1816474"/>
                <a:gd name="csX2315" fmla="*/ 778602 w 2205091"/>
                <a:gd name="csY2315" fmla="*/ 757743 h 1816474"/>
                <a:gd name="csX2316" fmla="*/ 779048 w 2205091"/>
                <a:gd name="csY2316" fmla="*/ 756681 h 1816474"/>
                <a:gd name="csX2317" fmla="*/ 780811 w 2205091"/>
                <a:gd name="csY2317" fmla="*/ 754743 h 1816474"/>
                <a:gd name="csX2318" fmla="*/ 781534 w 2205091"/>
                <a:gd name="csY2318" fmla="*/ 754273 h 1816474"/>
                <a:gd name="csX2319" fmla="*/ 785767 w 2205091"/>
                <a:gd name="csY2319" fmla="*/ 754481 h 1816474"/>
                <a:gd name="csX2320" fmla="*/ 787121 w 2205091"/>
                <a:gd name="csY2320" fmla="*/ 754997 h 1816474"/>
                <a:gd name="csX2321" fmla="*/ 787429 w 2205091"/>
                <a:gd name="csY2321" fmla="*/ 755904 h 1816474"/>
                <a:gd name="csX2322" fmla="*/ 787360 w 2205091"/>
                <a:gd name="csY2322" fmla="*/ 756827 h 1816474"/>
                <a:gd name="csX2323" fmla="*/ 786913 w 2205091"/>
                <a:gd name="csY2323" fmla="*/ 757758 h 1816474"/>
                <a:gd name="csX2324" fmla="*/ 786813 w 2205091"/>
                <a:gd name="csY2324" fmla="*/ 758728 h 1816474"/>
                <a:gd name="csX2325" fmla="*/ 787052 w 2205091"/>
                <a:gd name="csY2325" fmla="*/ 759743 h 1816474"/>
                <a:gd name="csX2326" fmla="*/ 786559 w 2205091"/>
                <a:gd name="csY2326" fmla="*/ 760751 h 1816474"/>
                <a:gd name="csX2327" fmla="*/ 784174 w 2205091"/>
                <a:gd name="csY2327" fmla="*/ 762305 h 1816474"/>
                <a:gd name="csX2328" fmla="*/ 767190 w 2205091"/>
                <a:gd name="csY2328" fmla="*/ 758735 h 1816474"/>
                <a:gd name="csX2329" fmla="*/ 771284 w 2205091"/>
                <a:gd name="csY2329" fmla="*/ 759566 h 1816474"/>
                <a:gd name="csX2330" fmla="*/ 775031 w 2205091"/>
                <a:gd name="csY2330" fmla="*/ 759481 h 1816474"/>
                <a:gd name="csX2331" fmla="*/ 776317 w 2205091"/>
                <a:gd name="csY2331" fmla="*/ 761082 h 1816474"/>
                <a:gd name="csX2332" fmla="*/ 777163 w 2205091"/>
                <a:gd name="csY2332" fmla="*/ 762766 h 1816474"/>
                <a:gd name="csX2333" fmla="*/ 777656 w 2205091"/>
                <a:gd name="csY2333" fmla="*/ 764351 h 1816474"/>
                <a:gd name="csX2334" fmla="*/ 777794 w 2205091"/>
                <a:gd name="csY2334" fmla="*/ 765836 h 1816474"/>
                <a:gd name="csX2335" fmla="*/ 777694 w 2205091"/>
                <a:gd name="csY2335" fmla="*/ 766882 h 1816474"/>
                <a:gd name="csX2336" fmla="*/ 777240 w 2205091"/>
                <a:gd name="csY2336" fmla="*/ 768005 h 1816474"/>
                <a:gd name="csX2337" fmla="*/ 777340 w 2205091"/>
                <a:gd name="csY2337" fmla="*/ 768382 h 1816474"/>
                <a:gd name="csX2338" fmla="*/ 784666 w 2205091"/>
                <a:gd name="csY2338" fmla="*/ 772051 h 1816474"/>
                <a:gd name="csX2339" fmla="*/ 788121 w 2205091"/>
                <a:gd name="csY2339" fmla="*/ 775898 h 1816474"/>
                <a:gd name="csX2340" fmla="*/ 789499 w 2205091"/>
                <a:gd name="csY2340" fmla="*/ 777913 h 1816474"/>
                <a:gd name="csX2341" fmla="*/ 790299 w 2205091"/>
                <a:gd name="csY2341" fmla="*/ 779613 h 1816474"/>
                <a:gd name="csX2342" fmla="*/ 791746 w 2205091"/>
                <a:gd name="csY2342" fmla="*/ 783868 h 1816474"/>
                <a:gd name="csX2343" fmla="*/ 794793 w 2205091"/>
                <a:gd name="csY2343" fmla="*/ 788791 h 1816474"/>
                <a:gd name="csX2344" fmla="*/ 796394 w 2205091"/>
                <a:gd name="csY2344" fmla="*/ 790283 h 1816474"/>
                <a:gd name="csX2345" fmla="*/ 797302 w 2205091"/>
                <a:gd name="csY2345" fmla="*/ 791738 h 1816474"/>
                <a:gd name="csX2346" fmla="*/ 796794 w 2205091"/>
                <a:gd name="csY2346" fmla="*/ 791791 h 1816474"/>
                <a:gd name="csX2347" fmla="*/ 794647 w 2205091"/>
                <a:gd name="csY2347" fmla="*/ 790714 h 1816474"/>
                <a:gd name="csX2348" fmla="*/ 789999 w 2205091"/>
                <a:gd name="csY2348" fmla="*/ 787422 h 1816474"/>
                <a:gd name="csX2349" fmla="*/ 789614 w 2205091"/>
                <a:gd name="csY2349" fmla="*/ 787553 h 1816474"/>
                <a:gd name="csX2350" fmla="*/ 789191 w 2205091"/>
                <a:gd name="csY2350" fmla="*/ 789337 h 1816474"/>
                <a:gd name="csX2351" fmla="*/ 788468 w 2205091"/>
                <a:gd name="csY2351" fmla="*/ 790899 h 1816474"/>
                <a:gd name="csX2352" fmla="*/ 787398 w 2205091"/>
                <a:gd name="csY2352" fmla="*/ 792022 h 1816474"/>
                <a:gd name="csX2353" fmla="*/ 788252 w 2205091"/>
                <a:gd name="csY2353" fmla="*/ 792353 h 1816474"/>
                <a:gd name="csX2354" fmla="*/ 792000 w 2205091"/>
                <a:gd name="csY2354" fmla="*/ 791645 h 1816474"/>
                <a:gd name="csX2355" fmla="*/ 795155 w 2205091"/>
                <a:gd name="csY2355" fmla="*/ 794845 h 1816474"/>
                <a:gd name="csX2356" fmla="*/ 796379 w 2205091"/>
                <a:gd name="csY2356" fmla="*/ 795422 h 1816474"/>
                <a:gd name="csX2357" fmla="*/ 797564 w 2205091"/>
                <a:gd name="csY2357" fmla="*/ 797715 h 1816474"/>
                <a:gd name="csX2358" fmla="*/ 797602 w 2205091"/>
                <a:gd name="csY2358" fmla="*/ 798592 h 1816474"/>
                <a:gd name="csX2359" fmla="*/ 796910 w 2205091"/>
                <a:gd name="csY2359" fmla="*/ 800284 h 1816474"/>
                <a:gd name="csX2360" fmla="*/ 796379 w 2205091"/>
                <a:gd name="csY2360" fmla="*/ 800977 h 1816474"/>
                <a:gd name="csX2361" fmla="*/ 796556 w 2205091"/>
                <a:gd name="csY2361" fmla="*/ 801446 h 1816474"/>
                <a:gd name="csX2362" fmla="*/ 797433 w 2205091"/>
                <a:gd name="csY2362" fmla="*/ 801684 h 1816474"/>
                <a:gd name="csX2363" fmla="*/ 800911 w 2205091"/>
                <a:gd name="csY2363" fmla="*/ 801207 h 1816474"/>
                <a:gd name="csX2364" fmla="*/ 801535 w 2205091"/>
                <a:gd name="csY2364" fmla="*/ 802038 h 1816474"/>
                <a:gd name="csX2365" fmla="*/ 801019 w 2205091"/>
                <a:gd name="csY2365" fmla="*/ 808623 h 1816474"/>
                <a:gd name="csX2366" fmla="*/ 801512 w 2205091"/>
                <a:gd name="csY2366" fmla="*/ 811039 h 1816474"/>
                <a:gd name="csX2367" fmla="*/ 801504 w 2205091"/>
                <a:gd name="csY2367" fmla="*/ 812139 h 1816474"/>
                <a:gd name="csX2368" fmla="*/ 801104 w 2205091"/>
                <a:gd name="csY2368" fmla="*/ 813593 h 1816474"/>
                <a:gd name="csX2369" fmla="*/ 801088 w 2205091"/>
                <a:gd name="csY2369" fmla="*/ 814823 h 1816474"/>
                <a:gd name="csX2370" fmla="*/ 801404 w 2205091"/>
                <a:gd name="csY2370" fmla="*/ 816085 h 1816474"/>
                <a:gd name="csX2371" fmla="*/ 801442 w 2205091"/>
                <a:gd name="csY2371" fmla="*/ 817208 h 1816474"/>
                <a:gd name="csX2372" fmla="*/ 800557 w 2205091"/>
                <a:gd name="csY2372" fmla="*/ 820139 h 1816474"/>
                <a:gd name="csX2373" fmla="*/ 799626 w 2205091"/>
                <a:gd name="csY2373" fmla="*/ 820632 h 1816474"/>
                <a:gd name="csX2374" fmla="*/ 798125 w 2205091"/>
                <a:gd name="csY2374" fmla="*/ 820655 h 1816474"/>
                <a:gd name="csX2375" fmla="*/ 796940 w 2205091"/>
                <a:gd name="csY2375" fmla="*/ 819824 h 1816474"/>
                <a:gd name="csX2376" fmla="*/ 795278 w 2205091"/>
                <a:gd name="csY2376" fmla="*/ 817301 h 1816474"/>
                <a:gd name="csX2377" fmla="*/ 793662 w 2205091"/>
                <a:gd name="csY2377" fmla="*/ 813377 h 1816474"/>
                <a:gd name="csX2378" fmla="*/ 793039 w 2205091"/>
                <a:gd name="csY2378" fmla="*/ 812816 h 1816474"/>
                <a:gd name="csX2379" fmla="*/ 790915 w 2205091"/>
                <a:gd name="csY2379" fmla="*/ 812223 h 1816474"/>
                <a:gd name="csX2380" fmla="*/ 790530 w 2205091"/>
                <a:gd name="csY2380" fmla="*/ 811754 h 1816474"/>
                <a:gd name="csX2381" fmla="*/ 789176 w 2205091"/>
                <a:gd name="csY2381" fmla="*/ 811669 h 1816474"/>
                <a:gd name="csX2382" fmla="*/ 788214 w 2205091"/>
                <a:gd name="csY2382" fmla="*/ 810054 h 1816474"/>
                <a:gd name="csX2383" fmla="*/ 788329 w 2205091"/>
                <a:gd name="csY2383" fmla="*/ 807931 h 1816474"/>
                <a:gd name="csX2384" fmla="*/ 787498 w 2205091"/>
                <a:gd name="csY2384" fmla="*/ 805754 h 1816474"/>
                <a:gd name="csX2385" fmla="*/ 787598 w 2205091"/>
                <a:gd name="csY2385" fmla="*/ 804784 h 1816474"/>
                <a:gd name="csX2386" fmla="*/ 786667 w 2205091"/>
                <a:gd name="csY2386" fmla="*/ 804377 h 1816474"/>
                <a:gd name="csX2387" fmla="*/ 785882 w 2205091"/>
                <a:gd name="csY2387" fmla="*/ 804992 h 1816474"/>
                <a:gd name="csX2388" fmla="*/ 786290 w 2205091"/>
                <a:gd name="csY2388" fmla="*/ 807123 h 1816474"/>
                <a:gd name="csX2389" fmla="*/ 785828 w 2205091"/>
                <a:gd name="csY2389" fmla="*/ 808769 h 1816474"/>
                <a:gd name="csX2390" fmla="*/ 784143 w 2205091"/>
                <a:gd name="csY2390" fmla="*/ 808077 h 1816474"/>
                <a:gd name="csX2391" fmla="*/ 781326 w 2205091"/>
                <a:gd name="csY2391" fmla="*/ 802800 h 1816474"/>
                <a:gd name="csX2392" fmla="*/ 778125 w 2205091"/>
                <a:gd name="csY2392" fmla="*/ 798553 h 1816474"/>
                <a:gd name="csX2393" fmla="*/ 776871 w 2205091"/>
                <a:gd name="csY2393" fmla="*/ 797545 h 1816474"/>
                <a:gd name="csX2394" fmla="*/ 777202 w 2205091"/>
                <a:gd name="csY2394" fmla="*/ 796307 h 1816474"/>
                <a:gd name="csX2395" fmla="*/ 778779 w 2205091"/>
                <a:gd name="csY2395" fmla="*/ 795653 h 1816474"/>
                <a:gd name="csX2396" fmla="*/ 780057 w 2205091"/>
                <a:gd name="csY2396" fmla="*/ 795707 h 1816474"/>
                <a:gd name="csX2397" fmla="*/ 780318 w 2205091"/>
                <a:gd name="csY2397" fmla="*/ 794968 h 1816474"/>
                <a:gd name="csX2398" fmla="*/ 777648 w 2205091"/>
                <a:gd name="csY2398" fmla="*/ 790845 h 1816474"/>
                <a:gd name="csX2399" fmla="*/ 777740 w 2205091"/>
                <a:gd name="csY2399" fmla="*/ 789676 h 1816474"/>
                <a:gd name="csX2400" fmla="*/ 778710 w 2205091"/>
                <a:gd name="csY2400" fmla="*/ 787591 h 1816474"/>
                <a:gd name="csX2401" fmla="*/ 777494 w 2205091"/>
                <a:gd name="csY2401" fmla="*/ 786722 h 1816474"/>
                <a:gd name="csX2402" fmla="*/ 774162 w 2205091"/>
                <a:gd name="csY2402" fmla="*/ 787376 h 1816474"/>
                <a:gd name="csX2403" fmla="*/ 772984 w 2205091"/>
                <a:gd name="csY2403" fmla="*/ 786937 h 1816474"/>
                <a:gd name="csX2404" fmla="*/ 772023 w 2205091"/>
                <a:gd name="csY2404" fmla="*/ 785260 h 1816474"/>
                <a:gd name="csX2405" fmla="*/ 771461 w 2205091"/>
                <a:gd name="csY2405" fmla="*/ 783806 h 1816474"/>
                <a:gd name="csX2406" fmla="*/ 768575 w 2205091"/>
                <a:gd name="csY2406" fmla="*/ 783545 h 1816474"/>
                <a:gd name="csX2407" fmla="*/ 767482 w 2205091"/>
                <a:gd name="csY2407" fmla="*/ 783721 h 1816474"/>
                <a:gd name="csX2408" fmla="*/ 765597 w 2205091"/>
                <a:gd name="csY2408" fmla="*/ 781514 h 1816474"/>
                <a:gd name="csX2409" fmla="*/ 764743 w 2205091"/>
                <a:gd name="csY2409" fmla="*/ 780121 h 1816474"/>
                <a:gd name="csX2410" fmla="*/ 765081 w 2205091"/>
                <a:gd name="csY2410" fmla="*/ 779406 h 1816474"/>
                <a:gd name="csX2411" fmla="*/ 766813 w 2205091"/>
                <a:gd name="csY2411" fmla="*/ 778152 h 1816474"/>
                <a:gd name="csX2412" fmla="*/ 767828 w 2205091"/>
                <a:gd name="csY2412" fmla="*/ 778329 h 1816474"/>
                <a:gd name="csX2413" fmla="*/ 769775 w 2205091"/>
                <a:gd name="csY2413" fmla="*/ 779667 h 1816474"/>
                <a:gd name="csX2414" fmla="*/ 770537 w 2205091"/>
                <a:gd name="csY2414" fmla="*/ 779621 h 1816474"/>
                <a:gd name="csX2415" fmla="*/ 772469 w 2205091"/>
                <a:gd name="csY2415" fmla="*/ 777844 h 1816474"/>
                <a:gd name="csX2416" fmla="*/ 772761 w 2205091"/>
                <a:gd name="csY2416" fmla="*/ 776244 h 1816474"/>
                <a:gd name="csX2417" fmla="*/ 774208 w 2205091"/>
                <a:gd name="csY2417" fmla="*/ 774921 h 1816474"/>
                <a:gd name="csX2418" fmla="*/ 773977 w 2205091"/>
                <a:gd name="csY2418" fmla="*/ 773529 h 1816474"/>
                <a:gd name="csX2419" fmla="*/ 773177 w 2205091"/>
                <a:gd name="csY2419" fmla="*/ 771151 h 1816474"/>
                <a:gd name="csX2420" fmla="*/ 771407 w 2205091"/>
                <a:gd name="csY2420" fmla="*/ 770490 h 1816474"/>
                <a:gd name="csX2421" fmla="*/ 767790 w 2205091"/>
                <a:gd name="csY2421" fmla="*/ 771905 h 1816474"/>
                <a:gd name="csX2422" fmla="*/ 764643 w 2205091"/>
                <a:gd name="csY2422" fmla="*/ 774082 h 1816474"/>
                <a:gd name="csX2423" fmla="*/ 763381 w 2205091"/>
                <a:gd name="csY2423" fmla="*/ 773236 h 1816474"/>
                <a:gd name="csX2424" fmla="*/ 763103 w 2205091"/>
                <a:gd name="csY2424" fmla="*/ 771905 h 1816474"/>
                <a:gd name="csX2425" fmla="*/ 766474 w 2205091"/>
                <a:gd name="csY2425" fmla="*/ 768274 h 1816474"/>
                <a:gd name="csX2426" fmla="*/ 767952 w 2205091"/>
                <a:gd name="csY2426" fmla="*/ 766267 h 1816474"/>
                <a:gd name="csX2427" fmla="*/ 767667 w 2205091"/>
                <a:gd name="csY2427" fmla="*/ 765074 h 1816474"/>
                <a:gd name="csX2428" fmla="*/ 766582 w 2205091"/>
                <a:gd name="csY2428" fmla="*/ 763528 h 1816474"/>
                <a:gd name="csX2429" fmla="*/ 766490 w 2205091"/>
                <a:gd name="csY2429" fmla="*/ 759658 h 1816474"/>
                <a:gd name="csX2430" fmla="*/ 767190 w 2205091"/>
                <a:gd name="csY2430" fmla="*/ 758735 h 1816474"/>
                <a:gd name="csX2431" fmla="*/ 823059 w 2205091"/>
                <a:gd name="csY2431" fmla="*/ 791414 h 1816474"/>
                <a:gd name="csX2432" fmla="*/ 822305 w 2205091"/>
                <a:gd name="csY2432" fmla="*/ 795584 h 1816474"/>
                <a:gd name="csX2433" fmla="*/ 820819 w 2205091"/>
                <a:gd name="csY2433" fmla="*/ 799838 h 1816474"/>
                <a:gd name="csX2434" fmla="*/ 818549 w 2205091"/>
                <a:gd name="csY2434" fmla="*/ 802123 h 1816474"/>
                <a:gd name="csX2435" fmla="*/ 816949 w 2205091"/>
                <a:gd name="csY2435" fmla="*/ 801615 h 1816474"/>
                <a:gd name="csX2436" fmla="*/ 815771 w 2205091"/>
                <a:gd name="csY2436" fmla="*/ 799769 h 1816474"/>
                <a:gd name="csX2437" fmla="*/ 814678 w 2205091"/>
                <a:gd name="csY2437" fmla="*/ 799869 h 1816474"/>
                <a:gd name="csX2438" fmla="*/ 813516 w 2205091"/>
                <a:gd name="csY2438" fmla="*/ 799492 h 1816474"/>
                <a:gd name="csX2439" fmla="*/ 812862 w 2205091"/>
                <a:gd name="csY2439" fmla="*/ 797961 h 1816474"/>
                <a:gd name="csX2440" fmla="*/ 813478 w 2205091"/>
                <a:gd name="csY2440" fmla="*/ 795984 h 1816474"/>
                <a:gd name="csX2441" fmla="*/ 812931 w 2205091"/>
                <a:gd name="csY2441" fmla="*/ 794453 h 1816474"/>
                <a:gd name="csX2442" fmla="*/ 812354 w 2205091"/>
                <a:gd name="csY2442" fmla="*/ 795791 h 1816474"/>
                <a:gd name="csX2443" fmla="*/ 811331 w 2205091"/>
                <a:gd name="csY2443" fmla="*/ 797015 h 1816474"/>
                <a:gd name="csX2444" fmla="*/ 808753 w 2205091"/>
                <a:gd name="csY2444" fmla="*/ 798615 h 1816474"/>
                <a:gd name="csX2445" fmla="*/ 806975 w 2205091"/>
                <a:gd name="csY2445" fmla="*/ 801661 h 1816474"/>
                <a:gd name="csX2446" fmla="*/ 806136 w 2205091"/>
                <a:gd name="csY2446" fmla="*/ 803646 h 1816474"/>
                <a:gd name="csX2447" fmla="*/ 805090 w 2205091"/>
                <a:gd name="csY2447" fmla="*/ 801484 h 1816474"/>
                <a:gd name="csX2448" fmla="*/ 804420 w 2205091"/>
                <a:gd name="csY2448" fmla="*/ 796353 h 1816474"/>
                <a:gd name="csX2449" fmla="*/ 804336 w 2205091"/>
                <a:gd name="csY2449" fmla="*/ 794168 h 1816474"/>
                <a:gd name="csX2450" fmla="*/ 806206 w 2205091"/>
                <a:gd name="csY2450" fmla="*/ 790868 h 1816474"/>
                <a:gd name="csX2451" fmla="*/ 808622 w 2205091"/>
                <a:gd name="csY2451" fmla="*/ 787729 h 1816474"/>
                <a:gd name="csX2452" fmla="*/ 809107 w 2205091"/>
                <a:gd name="csY2452" fmla="*/ 778321 h 1816474"/>
                <a:gd name="csX2453" fmla="*/ 816787 w 2205091"/>
                <a:gd name="csY2453" fmla="*/ 773567 h 1816474"/>
                <a:gd name="csX2454" fmla="*/ 817503 w 2205091"/>
                <a:gd name="csY2454" fmla="*/ 773813 h 1816474"/>
                <a:gd name="csX2455" fmla="*/ 819996 w 2205091"/>
                <a:gd name="csY2455" fmla="*/ 777359 h 1816474"/>
                <a:gd name="csX2456" fmla="*/ 822651 w 2205091"/>
                <a:gd name="csY2456" fmla="*/ 782306 h 1816474"/>
                <a:gd name="csX2457" fmla="*/ 823336 w 2205091"/>
                <a:gd name="csY2457" fmla="*/ 784529 h 1816474"/>
                <a:gd name="csX2458" fmla="*/ 823351 w 2205091"/>
                <a:gd name="csY2458" fmla="*/ 788399 h 1816474"/>
                <a:gd name="csX2459" fmla="*/ 823059 w 2205091"/>
                <a:gd name="csY2459" fmla="*/ 791414 h 1816474"/>
                <a:gd name="csX2460" fmla="*/ 292050 w 2205091"/>
                <a:gd name="csY2460" fmla="*/ 778737 h 1816474"/>
                <a:gd name="csX2461" fmla="*/ 291211 w 2205091"/>
                <a:gd name="csY2461" fmla="*/ 779944 h 1816474"/>
                <a:gd name="csX2462" fmla="*/ 289572 w 2205091"/>
                <a:gd name="csY2462" fmla="*/ 779860 h 1816474"/>
                <a:gd name="csX2463" fmla="*/ 288656 w 2205091"/>
                <a:gd name="csY2463" fmla="*/ 779467 h 1816474"/>
                <a:gd name="csX2464" fmla="*/ 288348 w 2205091"/>
                <a:gd name="csY2464" fmla="*/ 778406 h 1816474"/>
                <a:gd name="csX2465" fmla="*/ 290872 w 2205091"/>
                <a:gd name="csY2465" fmla="*/ 775206 h 1816474"/>
                <a:gd name="csX2466" fmla="*/ 291450 w 2205091"/>
                <a:gd name="csY2466" fmla="*/ 774775 h 1816474"/>
                <a:gd name="csX2467" fmla="*/ 291904 w 2205091"/>
                <a:gd name="csY2467" fmla="*/ 774898 h 1816474"/>
                <a:gd name="csX2468" fmla="*/ 292104 w 2205091"/>
                <a:gd name="csY2468" fmla="*/ 776221 h 1816474"/>
                <a:gd name="csX2469" fmla="*/ 292050 w 2205091"/>
                <a:gd name="csY2469" fmla="*/ 778737 h 1816474"/>
                <a:gd name="csX2470" fmla="*/ 772831 w 2205091"/>
                <a:gd name="csY2470" fmla="*/ 789337 h 1816474"/>
                <a:gd name="csX2471" fmla="*/ 773308 w 2205091"/>
                <a:gd name="csY2471" fmla="*/ 790407 h 1816474"/>
                <a:gd name="csX2472" fmla="*/ 773338 w 2205091"/>
                <a:gd name="csY2472" fmla="*/ 791083 h 1816474"/>
                <a:gd name="csX2473" fmla="*/ 770214 w 2205091"/>
                <a:gd name="csY2473" fmla="*/ 793607 h 1816474"/>
                <a:gd name="csX2474" fmla="*/ 770160 w 2205091"/>
                <a:gd name="csY2474" fmla="*/ 794130 h 1816474"/>
                <a:gd name="csX2475" fmla="*/ 769429 w 2205091"/>
                <a:gd name="csY2475" fmla="*/ 795684 h 1816474"/>
                <a:gd name="csX2476" fmla="*/ 768775 w 2205091"/>
                <a:gd name="csY2476" fmla="*/ 796253 h 1816474"/>
                <a:gd name="csX2477" fmla="*/ 767613 w 2205091"/>
                <a:gd name="csY2477" fmla="*/ 797938 h 1816474"/>
                <a:gd name="csX2478" fmla="*/ 765389 w 2205091"/>
                <a:gd name="csY2478" fmla="*/ 799753 h 1816474"/>
                <a:gd name="csX2479" fmla="*/ 765720 w 2205091"/>
                <a:gd name="csY2479" fmla="*/ 794299 h 1816474"/>
                <a:gd name="csX2480" fmla="*/ 763511 w 2205091"/>
                <a:gd name="csY2480" fmla="*/ 791122 h 1816474"/>
                <a:gd name="csX2481" fmla="*/ 765735 w 2205091"/>
                <a:gd name="csY2481" fmla="*/ 789514 h 1816474"/>
                <a:gd name="csX2482" fmla="*/ 767190 w 2205091"/>
                <a:gd name="csY2482" fmla="*/ 789976 h 1816474"/>
                <a:gd name="csX2483" fmla="*/ 769606 w 2205091"/>
                <a:gd name="csY2483" fmla="*/ 790160 h 1816474"/>
                <a:gd name="csX2484" fmla="*/ 771961 w 2205091"/>
                <a:gd name="csY2484" fmla="*/ 788760 h 1816474"/>
                <a:gd name="csX2485" fmla="*/ 772831 w 2205091"/>
                <a:gd name="csY2485" fmla="*/ 789337 h 1816474"/>
                <a:gd name="csX2486" fmla="*/ 181497 w 2205091"/>
                <a:gd name="csY2486" fmla="*/ 798030 h 1816474"/>
                <a:gd name="csX2487" fmla="*/ 181828 w 2205091"/>
                <a:gd name="csY2487" fmla="*/ 798053 h 1816474"/>
                <a:gd name="csX2488" fmla="*/ 182490 w 2205091"/>
                <a:gd name="csY2488" fmla="*/ 797761 h 1816474"/>
                <a:gd name="csX2489" fmla="*/ 183890 w 2205091"/>
                <a:gd name="csY2489" fmla="*/ 795630 h 1816474"/>
                <a:gd name="csX2490" fmla="*/ 184352 w 2205091"/>
                <a:gd name="csY2490" fmla="*/ 795538 h 1816474"/>
                <a:gd name="csX2491" fmla="*/ 184360 w 2205091"/>
                <a:gd name="csY2491" fmla="*/ 796192 h 1816474"/>
                <a:gd name="csX2492" fmla="*/ 183698 w 2205091"/>
                <a:gd name="csY2492" fmla="*/ 798299 h 1816474"/>
                <a:gd name="csX2493" fmla="*/ 184822 w 2205091"/>
                <a:gd name="csY2493" fmla="*/ 801115 h 1816474"/>
                <a:gd name="csX2494" fmla="*/ 185868 w 2205091"/>
                <a:gd name="csY2494" fmla="*/ 802461 h 1816474"/>
                <a:gd name="csX2495" fmla="*/ 185760 w 2205091"/>
                <a:gd name="csY2495" fmla="*/ 802938 h 1816474"/>
                <a:gd name="csX2496" fmla="*/ 183136 w 2205091"/>
                <a:gd name="csY2496" fmla="*/ 803908 h 1816474"/>
                <a:gd name="csX2497" fmla="*/ 181135 w 2205091"/>
                <a:gd name="csY2497" fmla="*/ 803207 h 1816474"/>
                <a:gd name="csX2498" fmla="*/ 180081 w 2205091"/>
                <a:gd name="csY2498" fmla="*/ 803454 h 1816474"/>
                <a:gd name="csX2499" fmla="*/ 179119 w 2205091"/>
                <a:gd name="csY2499" fmla="*/ 804431 h 1816474"/>
                <a:gd name="csX2500" fmla="*/ 178465 w 2205091"/>
                <a:gd name="csY2500" fmla="*/ 803346 h 1816474"/>
                <a:gd name="csX2501" fmla="*/ 178011 w 2205091"/>
                <a:gd name="csY2501" fmla="*/ 798153 h 1816474"/>
                <a:gd name="csX2502" fmla="*/ 178165 w 2205091"/>
                <a:gd name="csY2502" fmla="*/ 797245 h 1816474"/>
                <a:gd name="csX2503" fmla="*/ 179258 w 2205091"/>
                <a:gd name="csY2503" fmla="*/ 795438 h 1816474"/>
                <a:gd name="csX2504" fmla="*/ 180666 w 2205091"/>
                <a:gd name="csY2504" fmla="*/ 794622 h 1816474"/>
                <a:gd name="csX2505" fmla="*/ 181274 w 2205091"/>
                <a:gd name="csY2505" fmla="*/ 794861 h 1816474"/>
                <a:gd name="csX2506" fmla="*/ 181782 w 2205091"/>
                <a:gd name="csY2506" fmla="*/ 795584 h 1816474"/>
                <a:gd name="csX2507" fmla="*/ 181913 w 2205091"/>
                <a:gd name="csY2507" fmla="*/ 796338 h 1816474"/>
                <a:gd name="csX2508" fmla="*/ 181497 w 2205091"/>
                <a:gd name="csY2508" fmla="*/ 798030 h 1816474"/>
                <a:gd name="csX2509" fmla="*/ 189177 w 2205091"/>
                <a:gd name="csY2509" fmla="*/ 797161 h 1816474"/>
                <a:gd name="csX2510" fmla="*/ 188877 w 2205091"/>
                <a:gd name="csY2510" fmla="*/ 800146 h 1816474"/>
                <a:gd name="csX2511" fmla="*/ 185907 w 2205091"/>
                <a:gd name="csY2511" fmla="*/ 798245 h 1816474"/>
                <a:gd name="csX2512" fmla="*/ 185114 w 2205091"/>
                <a:gd name="csY2512" fmla="*/ 797299 h 1816474"/>
                <a:gd name="csX2513" fmla="*/ 185645 w 2205091"/>
                <a:gd name="csY2513" fmla="*/ 796599 h 1816474"/>
                <a:gd name="csX2514" fmla="*/ 188469 w 2205091"/>
                <a:gd name="csY2514" fmla="*/ 796422 h 1816474"/>
                <a:gd name="csX2515" fmla="*/ 189177 w 2205091"/>
                <a:gd name="csY2515" fmla="*/ 797161 h 1816474"/>
                <a:gd name="csX2516" fmla="*/ 782388 w 2205091"/>
                <a:gd name="csY2516" fmla="*/ 813854 h 1816474"/>
                <a:gd name="csX2517" fmla="*/ 782919 w 2205091"/>
                <a:gd name="csY2517" fmla="*/ 814362 h 1816474"/>
                <a:gd name="csX2518" fmla="*/ 783458 w 2205091"/>
                <a:gd name="csY2518" fmla="*/ 814008 h 1816474"/>
                <a:gd name="csX2519" fmla="*/ 784335 w 2205091"/>
                <a:gd name="csY2519" fmla="*/ 812677 h 1816474"/>
                <a:gd name="csX2520" fmla="*/ 785882 w 2205091"/>
                <a:gd name="csY2520" fmla="*/ 812939 h 1816474"/>
                <a:gd name="csX2521" fmla="*/ 787006 w 2205091"/>
                <a:gd name="csY2521" fmla="*/ 813385 h 1816474"/>
                <a:gd name="csX2522" fmla="*/ 787690 w 2205091"/>
                <a:gd name="csY2522" fmla="*/ 813939 h 1816474"/>
                <a:gd name="csX2523" fmla="*/ 787329 w 2205091"/>
                <a:gd name="csY2523" fmla="*/ 815878 h 1816474"/>
                <a:gd name="csX2524" fmla="*/ 787052 w 2205091"/>
                <a:gd name="csY2524" fmla="*/ 819031 h 1816474"/>
                <a:gd name="csX2525" fmla="*/ 786413 w 2205091"/>
                <a:gd name="csY2525" fmla="*/ 820147 h 1816474"/>
                <a:gd name="csX2526" fmla="*/ 785782 w 2205091"/>
                <a:gd name="csY2526" fmla="*/ 821716 h 1816474"/>
                <a:gd name="csX2527" fmla="*/ 783589 w 2205091"/>
                <a:gd name="csY2527" fmla="*/ 820785 h 1816474"/>
                <a:gd name="csX2528" fmla="*/ 781811 w 2205091"/>
                <a:gd name="csY2528" fmla="*/ 818785 h 1816474"/>
                <a:gd name="csX2529" fmla="*/ 779233 w 2205091"/>
                <a:gd name="csY2529" fmla="*/ 815339 h 1816474"/>
                <a:gd name="csX2530" fmla="*/ 777794 w 2205091"/>
                <a:gd name="csY2530" fmla="*/ 812847 h 1816474"/>
                <a:gd name="csX2531" fmla="*/ 777679 w 2205091"/>
                <a:gd name="csY2531" fmla="*/ 811793 h 1816474"/>
                <a:gd name="csX2532" fmla="*/ 776771 w 2205091"/>
                <a:gd name="csY2532" fmla="*/ 811031 h 1816474"/>
                <a:gd name="csX2533" fmla="*/ 775001 w 2205091"/>
                <a:gd name="csY2533" fmla="*/ 806723 h 1816474"/>
                <a:gd name="csX2534" fmla="*/ 774000 w 2205091"/>
                <a:gd name="csY2534" fmla="*/ 803308 h 1816474"/>
                <a:gd name="csX2535" fmla="*/ 772407 w 2205091"/>
                <a:gd name="csY2535" fmla="*/ 802915 h 1816474"/>
                <a:gd name="csX2536" fmla="*/ 770399 w 2205091"/>
                <a:gd name="csY2536" fmla="*/ 801961 h 1816474"/>
                <a:gd name="csX2537" fmla="*/ 769622 w 2205091"/>
                <a:gd name="csY2537" fmla="*/ 800084 h 1816474"/>
                <a:gd name="csX2538" fmla="*/ 770160 w 2205091"/>
                <a:gd name="csY2538" fmla="*/ 798438 h 1816474"/>
                <a:gd name="csX2539" fmla="*/ 773023 w 2205091"/>
                <a:gd name="csY2539" fmla="*/ 797607 h 1816474"/>
                <a:gd name="csX2540" fmla="*/ 777325 w 2205091"/>
                <a:gd name="csY2540" fmla="*/ 801838 h 1816474"/>
                <a:gd name="csX2541" fmla="*/ 777979 w 2205091"/>
                <a:gd name="csY2541" fmla="*/ 803631 h 1816474"/>
                <a:gd name="csX2542" fmla="*/ 779518 w 2205091"/>
                <a:gd name="csY2542" fmla="*/ 805723 h 1816474"/>
                <a:gd name="csX2543" fmla="*/ 779810 w 2205091"/>
                <a:gd name="csY2543" fmla="*/ 808639 h 1816474"/>
                <a:gd name="csX2544" fmla="*/ 780595 w 2205091"/>
                <a:gd name="csY2544" fmla="*/ 809777 h 1816474"/>
                <a:gd name="csX2545" fmla="*/ 782388 w 2205091"/>
                <a:gd name="csY2545" fmla="*/ 813854 h 1816474"/>
                <a:gd name="csX2546" fmla="*/ 199035 w 2205091"/>
                <a:gd name="csY2546" fmla="*/ 805054 h 1816474"/>
                <a:gd name="csX2547" fmla="*/ 197719 w 2205091"/>
                <a:gd name="csY2547" fmla="*/ 805877 h 1816474"/>
                <a:gd name="csX2548" fmla="*/ 197304 w 2205091"/>
                <a:gd name="csY2548" fmla="*/ 806923 h 1816474"/>
                <a:gd name="csX2549" fmla="*/ 196303 w 2205091"/>
                <a:gd name="csY2549" fmla="*/ 807369 h 1816474"/>
                <a:gd name="csX2550" fmla="*/ 195464 w 2205091"/>
                <a:gd name="csY2550" fmla="*/ 808223 h 1816474"/>
                <a:gd name="csX2551" fmla="*/ 192632 w 2205091"/>
                <a:gd name="csY2551" fmla="*/ 812085 h 1816474"/>
                <a:gd name="csX2552" fmla="*/ 191393 w 2205091"/>
                <a:gd name="csY2552" fmla="*/ 812793 h 1816474"/>
                <a:gd name="csX2553" fmla="*/ 192763 w 2205091"/>
                <a:gd name="csY2553" fmla="*/ 809500 h 1816474"/>
                <a:gd name="csX2554" fmla="*/ 192979 w 2205091"/>
                <a:gd name="csY2554" fmla="*/ 808454 h 1816474"/>
                <a:gd name="csX2555" fmla="*/ 193002 w 2205091"/>
                <a:gd name="csY2555" fmla="*/ 807754 h 1816474"/>
                <a:gd name="csX2556" fmla="*/ 192579 w 2205091"/>
                <a:gd name="csY2556" fmla="*/ 805261 h 1816474"/>
                <a:gd name="csX2557" fmla="*/ 193402 w 2205091"/>
                <a:gd name="csY2557" fmla="*/ 805369 h 1816474"/>
                <a:gd name="csX2558" fmla="*/ 194079 w 2205091"/>
                <a:gd name="csY2558" fmla="*/ 804854 h 1816474"/>
                <a:gd name="csX2559" fmla="*/ 195449 w 2205091"/>
                <a:gd name="csY2559" fmla="*/ 802638 h 1816474"/>
                <a:gd name="csX2560" fmla="*/ 196680 w 2205091"/>
                <a:gd name="csY2560" fmla="*/ 802446 h 1816474"/>
                <a:gd name="csX2561" fmla="*/ 198004 w 2205091"/>
                <a:gd name="csY2561" fmla="*/ 799807 h 1816474"/>
                <a:gd name="csX2562" fmla="*/ 198719 w 2205091"/>
                <a:gd name="csY2562" fmla="*/ 799599 h 1816474"/>
                <a:gd name="csX2563" fmla="*/ 199073 w 2205091"/>
                <a:gd name="csY2563" fmla="*/ 799953 h 1816474"/>
                <a:gd name="csX2564" fmla="*/ 198489 w 2205091"/>
                <a:gd name="csY2564" fmla="*/ 801553 h 1816474"/>
                <a:gd name="csX2565" fmla="*/ 199758 w 2205091"/>
                <a:gd name="csY2565" fmla="*/ 803023 h 1816474"/>
                <a:gd name="csX2566" fmla="*/ 199435 w 2205091"/>
                <a:gd name="csY2566" fmla="*/ 804446 h 1816474"/>
                <a:gd name="csX2567" fmla="*/ 199035 w 2205091"/>
                <a:gd name="csY2567" fmla="*/ 805054 h 1816474"/>
                <a:gd name="csX2568" fmla="*/ 815271 w 2205091"/>
                <a:gd name="csY2568" fmla="*/ 806900 h 1816474"/>
                <a:gd name="csX2569" fmla="*/ 817480 w 2205091"/>
                <a:gd name="csY2569" fmla="*/ 811800 h 1816474"/>
                <a:gd name="csX2570" fmla="*/ 817595 w 2205091"/>
                <a:gd name="csY2570" fmla="*/ 813516 h 1816474"/>
                <a:gd name="csX2571" fmla="*/ 815494 w 2205091"/>
                <a:gd name="csY2571" fmla="*/ 814116 h 1816474"/>
                <a:gd name="csX2572" fmla="*/ 813840 w 2205091"/>
                <a:gd name="csY2572" fmla="*/ 813870 h 1816474"/>
                <a:gd name="csX2573" fmla="*/ 812985 w 2205091"/>
                <a:gd name="csY2573" fmla="*/ 813308 h 1816474"/>
                <a:gd name="csX2574" fmla="*/ 812762 w 2205091"/>
                <a:gd name="csY2574" fmla="*/ 812508 h 1816474"/>
                <a:gd name="csX2575" fmla="*/ 813301 w 2205091"/>
                <a:gd name="csY2575" fmla="*/ 810031 h 1816474"/>
                <a:gd name="csX2576" fmla="*/ 812208 w 2205091"/>
                <a:gd name="csY2576" fmla="*/ 808577 h 1816474"/>
                <a:gd name="csX2577" fmla="*/ 810946 w 2205091"/>
                <a:gd name="csY2577" fmla="*/ 808077 h 1816474"/>
                <a:gd name="csX2578" fmla="*/ 809823 w 2205091"/>
                <a:gd name="csY2578" fmla="*/ 808931 h 1816474"/>
                <a:gd name="csX2579" fmla="*/ 809761 w 2205091"/>
                <a:gd name="csY2579" fmla="*/ 806485 h 1816474"/>
                <a:gd name="csX2580" fmla="*/ 810608 w 2205091"/>
                <a:gd name="csY2580" fmla="*/ 804723 h 1816474"/>
                <a:gd name="csX2581" fmla="*/ 810138 w 2205091"/>
                <a:gd name="csY2581" fmla="*/ 802330 h 1816474"/>
                <a:gd name="csX2582" fmla="*/ 810123 w 2205091"/>
                <a:gd name="csY2582" fmla="*/ 800523 h 1816474"/>
                <a:gd name="csX2583" fmla="*/ 810407 w 2205091"/>
                <a:gd name="csY2583" fmla="*/ 799946 h 1816474"/>
                <a:gd name="csX2584" fmla="*/ 811546 w 2205091"/>
                <a:gd name="csY2584" fmla="*/ 799999 h 1816474"/>
                <a:gd name="csX2585" fmla="*/ 813878 w 2205091"/>
                <a:gd name="csY2585" fmla="*/ 801869 h 1816474"/>
                <a:gd name="csX2586" fmla="*/ 815271 w 2205091"/>
                <a:gd name="csY2586" fmla="*/ 806900 h 1816474"/>
                <a:gd name="csX2587" fmla="*/ 206761 w 2205091"/>
                <a:gd name="csY2587" fmla="*/ 804184 h 1816474"/>
                <a:gd name="csX2588" fmla="*/ 206646 w 2205091"/>
                <a:gd name="csY2588" fmla="*/ 807185 h 1816474"/>
                <a:gd name="csX2589" fmla="*/ 206330 w 2205091"/>
                <a:gd name="csY2589" fmla="*/ 807654 h 1816474"/>
                <a:gd name="csX2590" fmla="*/ 205753 w 2205091"/>
                <a:gd name="csY2590" fmla="*/ 806854 h 1816474"/>
                <a:gd name="csX2591" fmla="*/ 204537 w 2205091"/>
                <a:gd name="csY2591" fmla="*/ 807746 h 1816474"/>
                <a:gd name="csX2592" fmla="*/ 203875 w 2205091"/>
                <a:gd name="csY2592" fmla="*/ 807100 h 1816474"/>
                <a:gd name="csX2593" fmla="*/ 204160 w 2205091"/>
                <a:gd name="csY2593" fmla="*/ 806054 h 1816474"/>
                <a:gd name="csX2594" fmla="*/ 204068 w 2205091"/>
                <a:gd name="csY2594" fmla="*/ 805238 h 1816474"/>
                <a:gd name="csX2595" fmla="*/ 204968 w 2205091"/>
                <a:gd name="csY2595" fmla="*/ 805169 h 1816474"/>
                <a:gd name="csX2596" fmla="*/ 205184 w 2205091"/>
                <a:gd name="csY2596" fmla="*/ 803677 h 1816474"/>
                <a:gd name="csX2597" fmla="*/ 205022 w 2205091"/>
                <a:gd name="csY2597" fmla="*/ 803046 h 1816474"/>
                <a:gd name="csX2598" fmla="*/ 205468 w 2205091"/>
                <a:gd name="csY2598" fmla="*/ 801700 h 1816474"/>
                <a:gd name="csX2599" fmla="*/ 206107 w 2205091"/>
                <a:gd name="csY2599" fmla="*/ 801384 h 1816474"/>
                <a:gd name="csX2600" fmla="*/ 206761 w 2205091"/>
                <a:gd name="csY2600" fmla="*/ 804184 h 1816474"/>
                <a:gd name="csX2601" fmla="*/ 210070 w 2205091"/>
                <a:gd name="csY2601" fmla="*/ 810931 h 1816474"/>
                <a:gd name="csX2602" fmla="*/ 209370 w 2205091"/>
                <a:gd name="csY2602" fmla="*/ 811123 h 1816474"/>
                <a:gd name="csX2603" fmla="*/ 208793 w 2205091"/>
                <a:gd name="csY2603" fmla="*/ 810716 h 1816474"/>
                <a:gd name="csX2604" fmla="*/ 207993 w 2205091"/>
                <a:gd name="csY2604" fmla="*/ 808585 h 1816474"/>
                <a:gd name="csX2605" fmla="*/ 207923 w 2205091"/>
                <a:gd name="csY2605" fmla="*/ 807685 h 1816474"/>
                <a:gd name="csX2606" fmla="*/ 209470 w 2205091"/>
                <a:gd name="csY2606" fmla="*/ 808354 h 1816474"/>
                <a:gd name="csX2607" fmla="*/ 210055 w 2205091"/>
                <a:gd name="csY2607" fmla="*/ 809908 h 1816474"/>
                <a:gd name="csX2608" fmla="*/ 210070 w 2205091"/>
                <a:gd name="csY2608" fmla="*/ 810931 h 1816474"/>
                <a:gd name="csX2609" fmla="*/ 121219 w 2205091"/>
                <a:gd name="csY2609" fmla="*/ 810623 h 1816474"/>
                <a:gd name="csX2610" fmla="*/ 123312 w 2205091"/>
                <a:gd name="csY2610" fmla="*/ 816816 h 1816474"/>
                <a:gd name="csX2611" fmla="*/ 124220 w 2205091"/>
                <a:gd name="csY2611" fmla="*/ 818024 h 1816474"/>
                <a:gd name="csX2612" fmla="*/ 125567 w 2205091"/>
                <a:gd name="csY2612" fmla="*/ 818678 h 1816474"/>
                <a:gd name="csX2613" fmla="*/ 127460 w 2205091"/>
                <a:gd name="csY2613" fmla="*/ 819339 h 1816474"/>
                <a:gd name="csX2614" fmla="*/ 128583 w 2205091"/>
                <a:gd name="csY2614" fmla="*/ 820255 h 1816474"/>
                <a:gd name="csX2615" fmla="*/ 129568 w 2205091"/>
                <a:gd name="csY2615" fmla="*/ 821647 h 1816474"/>
                <a:gd name="csX2616" fmla="*/ 129699 w 2205091"/>
                <a:gd name="csY2616" fmla="*/ 822286 h 1816474"/>
                <a:gd name="csX2617" fmla="*/ 123766 w 2205091"/>
                <a:gd name="csY2617" fmla="*/ 819801 h 1816474"/>
                <a:gd name="csX2618" fmla="*/ 120034 w 2205091"/>
                <a:gd name="csY2618" fmla="*/ 823432 h 1816474"/>
                <a:gd name="csX2619" fmla="*/ 118910 w 2205091"/>
                <a:gd name="csY2619" fmla="*/ 823909 h 1816474"/>
                <a:gd name="csX2620" fmla="*/ 108321 w 2205091"/>
                <a:gd name="csY2620" fmla="*/ 824078 h 1816474"/>
                <a:gd name="csX2621" fmla="*/ 106205 w 2205091"/>
                <a:gd name="csY2621" fmla="*/ 824747 h 1816474"/>
                <a:gd name="csX2622" fmla="*/ 104835 w 2205091"/>
                <a:gd name="csY2622" fmla="*/ 825924 h 1816474"/>
                <a:gd name="csX2623" fmla="*/ 102419 w 2205091"/>
                <a:gd name="csY2623" fmla="*/ 829225 h 1816474"/>
                <a:gd name="csX2624" fmla="*/ 101187 w 2205091"/>
                <a:gd name="csY2624" fmla="*/ 830509 h 1816474"/>
                <a:gd name="csX2625" fmla="*/ 99895 w 2205091"/>
                <a:gd name="csY2625" fmla="*/ 831271 h 1816474"/>
                <a:gd name="csX2626" fmla="*/ 97147 w 2205091"/>
                <a:gd name="csY2626" fmla="*/ 832117 h 1816474"/>
                <a:gd name="csX2627" fmla="*/ 93846 w 2205091"/>
                <a:gd name="csY2627" fmla="*/ 832002 h 1816474"/>
                <a:gd name="csX2628" fmla="*/ 92122 w 2205091"/>
                <a:gd name="csY2628" fmla="*/ 831571 h 1816474"/>
                <a:gd name="csX2629" fmla="*/ 91199 w 2205091"/>
                <a:gd name="csY2629" fmla="*/ 830002 h 1816474"/>
                <a:gd name="csX2630" fmla="*/ 90383 w 2205091"/>
                <a:gd name="csY2630" fmla="*/ 826909 h 1816474"/>
                <a:gd name="csX2631" fmla="*/ 90383 w 2205091"/>
                <a:gd name="csY2631" fmla="*/ 826047 h 1816474"/>
                <a:gd name="csX2632" fmla="*/ 90729 w 2205091"/>
                <a:gd name="csY2632" fmla="*/ 824563 h 1816474"/>
                <a:gd name="csX2633" fmla="*/ 93669 w 2205091"/>
                <a:gd name="csY2633" fmla="*/ 822516 h 1816474"/>
                <a:gd name="csX2634" fmla="*/ 94646 w 2205091"/>
                <a:gd name="csY2634" fmla="*/ 821432 h 1816474"/>
                <a:gd name="csX2635" fmla="*/ 98456 w 2205091"/>
                <a:gd name="csY2635" fmla="*/ 814377 h 1816474"/>
                <a:gd name="csX2636" fmla="*/ 99564 w 2205091"/>
                <a:gd name="csY2636" fmla="*/ 813408 h 1816474"/>
                <a:gd name="csX2637" fmla="*/ 100733 w 2205091"/>
                <a:gd name="csY2637" fmla="*/ 813170 h 1816474"/>
                <a:gd name="csX2638" fmla="*/ 103989 w 2205091"/>
                <a:gd name="csY2638" fmla="*/ 813662 h 1816474"/>
                <a:gd name="csX2639" fmla="*/ 106767 w 2205091"/>
                <a:gd name="csY2639" fmla="*/ 811593 h 1816474"/>
                <a:gd name="csX2640" fmla="*/ 112754 w 2205091"/>
                <a:gd name="csY2640" fmla="*/ 808439 h 1816474"/>
                <a:gd name="csX2641" fmla="*/ 114070 w 2205091"/>
                <a:gd name="csY2641" fmla="*/ 808062 h 1816474"/>
                <a:gd name="csX2642" fmla="*/ 118379 w 2205091"/>
                <a:gd name="csY2642" fmla="*/ 807992 h 1816474"/>
                <a:gd name="csX2643" fmla="*/ 119556 w 2205091"/>
                <a:gd name="csY2643" fmla="*/ 808485 h 1816474"/>
                <a:gd name="csX2644" fmla="*/ 120465 w 2205091"/>
                <a:gd name="csY2644" fmla="*/ 809369 h 1816474"/>
                <a:gd name="csX2645" fmla="*/ 121219 w 2205091"/>
                <a:gd name="csY2645" fmla="*/ 810623 h 1816474"/>
                <a:gd name="csX2646" fmla="*/ 146660 w 2205091"/>
                <a:gd name="csY2646" fmla="*/ 815631 h 1816474"/>
                <a:gd name="csX2647" fmla="*/ 146144 w 2205091"/>
                <a:gd name="csY2647" fmla="*/ 815801 h 1816474"/>
                <a:gd name="csX2648" fmla="*/ 144659 w 2205091"/>
                <a:gd name="csY2648" fmla="*/ 814654 h 1816474"/>
                <a:gd name="csX2649" fmla="*/ 144120 w 2205091"/>
                <a:gd name="csY2649" fmla="*/ 813800 h 1816474"/>
                <a:gd name="csX2650" fmla="*/ 143728 w 2205091"/>
                <a:gd name="csY2650" fmla="*/ 812462 h 1816474"/>
                <a:gd name="csX2651" fmla="*/ 146760 w 2205091"/>
                <a:gd name="csY2651" fmla="*/ 810539 h 1816474"/>
                <a:gd name="csX2652" fmla="*/ 147391 w 2205091"/>
                <a:gd name="csY2652" fmla="*/ 810516 h 1816474"/>
                <a:gd name="csX2653" fmla="*/ 147960 w 2205091"/>
                <a:gd name="csY2653" fmla="*/ 811600 h 1816474"/>
                <a:gd name="csX2654" fmla="*/ 148060 w 2205091"/>
                <a:gd name="csY2654" fmla="*/ 812446 h 1816474"/>
                <a:gd name="csX2655" fmla="*/ 147222 w 2205091"/>
                <a:gd name="csY2655" fmla="*/ 814877 h 1816474"/>
                <a:gd name="csX2656" fmla="*/ 146660 w 2205091"/>
                <a:gd name="csY2656" fmla="*/ 815631 h 1816474"/>
                <a:gd name="csX2657" fmla="*/ 141127 w 2205091"/>
                <a:gd name="csY2657" fmla="*/ 832217 h 1816474"/>
                <a:gd name="csX2658" fmla="*/ 139257 w 2205091"/>
                <a:gd name="csY2658" fmla="*/ 833025 h 1816474"/>
                <a:gd name="csX2659" fmla="*/ 137271 w 2205091"/>
                <a:gd name="csY2659" fmla="*/ 832179 h 1816474"/>
                <a:gd name="csX2660" fmla="*/ 135571 w 2205091"/>
                <a:gd name="csY2660" fmla="*/ 830617 h 1816474"/>
                <a:gd name="csX2661" fmla="*/ 135378 w 2205091"/>
                <a:gd name="csY2661" fmla="*/ 828755 h 1816474"/>
                <a:gd name="csX2662" fmla="*/ 139164 w 2205091"/>
                <a:gd name="csY2662" fmla="*/ 829963 h 1816474"/>
                <a:gd name="csX2663" fmla="*/ 139972 w 2205091"/>
                <a:gd name="csY2663" fmla="*/ 830532 h 1816474"/>
                <a:gd name="csX2664" fmla="*/ 141127 w 2205091"/>
                <a:gd name="csY2664" fmla="*/ 832217 h 1816474"/>
                <a:gd name="csX2665" fmla="*/ 76185 w 2205091"/>
                <a:gd name="csY2665" fmla="*/ 841979 h 1816474"/>
                <a:gd name="csX2666" fmla="*/ 75238 w 2205091"/>
                <a:gd name="csY2666" fmla="*/ 842256 h 1816474"/>
                <a:gd name="csX2667" fmla="*/ 75015 w 2205091"/>
                <a:gd name="csY2667" fmla="*/ 841879 h 1816474"/>
                <a:gd name="csX2668" fmla="*/ 74900 w 2205091"/>
                <a:gd name="csY2668" fmla="*/ 840264 h 1816474"/>
                <a:gd name="csX2669" fmla="*/ 74176 w 2205091"/>
                <a:gd name="csY2669" fmla="*/ 837694 h 1816474"/>
                <a:gd name="csX2670" fmla="*/ 75554 w 2205091"/>
                <a:gd name="csY2670" fmla="*/ 836764 h 1816474"/>
                <a:gd name="csX2671" fmla="*/ 76416 w 2205091"/>
                <a:gd name="csY2671" fmla="*/ 836548 h 1816474"/>
                <a:gd name="csX2672" fmla="*/ 76777 w 2205091"/>
                <a:gd name="csY2672" fmla="*/ 836940 h 1816474"/>
                <a:gd name="csX2673" fmla="*/ 77770 w 2205091"/>
                <a:gd name="csY2673" fmla="*/ 838864 h 1816474"/>
                <a:gd name="csX2674" fmla="*/ 78763 w 2205091"/>
                <a:gd name="csY2674" fmla="*/ 839371 h 1816474"/>
                <a:gd name="csX2675" fmla="*/ 79494 w 2205091"/>
                <a:gd name="csY2675" fmla="*/ 839779 h 1816474"/>
                <a:gd name="csX2676" fmla="*/ 78209 w 2205091"/>
                <a:gd name="csY2676" fmla="*/ 840364 h 1816474"/>
                <a:gd name="csX2677" fmla="*/ 76185 w 2205091"/>
                <a:gd name="csY2677" fmla="*/ 841979 h 1816474"/>
                <a:gd name="csX2678" fmla="*/ 70136 w 2205091"/>
                <a:gd name="csY2678" fmla="*/ 844402 h 1816474"/>
                <a:gd name="csX2679" fmla="*/ 69321 w 2205091"/>
                <a:gd name="csY2679" fmla="*/ 845049 h 1816474"/>
                <a:gd name="csX2680" fmla="*/ 68666 w 2205091"/>
                <a:gd name="csY2680" fmla="*/ 845187 h 1816474"/>
                <a:gd name="csX2681" fmla="*/ 68174 w 2205091"/>
                <a:gd name="csY2681" fmla="*/ 844825 h 1816474"/>
                <a:gd name="csX2682" fmla="*/ 65919 w 2205091"/>
                <a:gd name="csY2682" fmla="*/ 845264 h 1816474"/>
                <a:gd name="csX2683" fmla="*/ 65481 w 2205091"/>
                <a:gd name="csY2683" fmla="*/ 845002 h 1816474"/>
                <a:gd name="csX2684" fmla="*/ 64488 w 2205091"/>
                <a:gd name="csY2684" fmla="*/ 842810 h 1816474"/>
                <a:gd name="csX2685" fmla="*/ 64426 w 2205091"/>
                <a:gd name="csY2685" fmla="*/ 841679 h 1816474"/>
                <a:gd name="csX2686" fmla="*/ 64819 w 2205091"/>
                <a:gd name="csY2686" fmla="*/ 840787 h 1816474"/>
                <a:gd name="csX2687" fmla="*/ 65819 w 2205091"/>
                <a:gd name="csY2687" fmla="*/ 839971 h 1816474"/>
                <a:gd name="csX2688" fmla="*/ 67435 w 2205091"/>
                <a:gd name="csY2688" fmla="*/ 839241 h 1816474"/>
                <a:gd name="csX2689" fmla="*/ 69028 w 2205091"/>
                <a:gd name="csY2689" fmla="*/ 839394 h 1816474"/>
                <a:gd name="csX2690" fmla="*/ 71799 w 2205091"/>
                <a:gd name="csY2690" fmla="*/ 841418 h 1816474"/>
                <a:gd name="csX2691" fmla="*/ 73099 w 2205091"/>
                <a:gd name="csY2691" fmla="*/ 842602 h 1816474"/>
                <a:gd name="csX2692" fmla="*/ 73345 w 2205091"/>
                <a:gd name="csY2692" fmla="*/ 843333 h 1816474"/>
                <a:gd name="csX2693" fmla="*/ 72376 w 2205091"/>
                <a:gd name="csY2693" fmla="*/ 844026 h 1816474"/>
                <a:gd name="csX2694" fmla="*/ 70136 w 2205091"/>
                <a:gd name="csY2694" fmla="*/ 844402 h 1816474"/>
                <a:gd name="csX2695" fmla="*/ 53422 w 2205091"/>
                <a:gd name="csY2695" fmla="*/ 850618 h 1816474"/>
                <a:gd name="csX2696" fmla="*/ 54353 w 2205091"/>
                <a:gd name="csY2696" fmla="*/ 852357 h 1816474"/>
                <a:gd name="csX2697" fmla="*/ 55961 w 2205091"/>
                <a:gd name="csY2697" fmla="*/ 851257 h 1816474"/>
                <a:gd name="csX2698" fmla="*/ 57146 w 2205091"/>
                <a:gd name="csY2698" fmla="*/ 849749 h 1816474"/>
                <a:gd name="csX2699" fmla="*/ 58070 w 2205091"/>
                <a:gd name="csY2699" fmla="*/ 847803 h 1816474"/>
                <a:gd name="csX2700" fmla="*/ 58670 w 2205091"/>
                <a:gd name="csY2700" fmla="*/ 847033 h 1816474"/>
                <a:gd name="csX2701" fmla="*/ 59463 w 2205091"/>
                <a:gd name="csY2701" fmla="*/ 848064 h 1816474"/>
                <a:gd name="csX2702" fmla="*/ 61725 w 2205091"/>
                <a:gd name="csY2702" fmla="*/ 849464 h 1816474"/>
                <a:gd name="csX2703" fmla="*/ 59817 w 2205091"/>
                <a:gd name="csY2703" fmla="*/ 851618 h 1816474"/>
                <a:gd name="csX2704" fmla="*/ 56154 w 2205091"/>
                <a:gd name="csY2704" fmla="*/ 854834 h 1816474"/>
                <a:gd name="csX2705" fmla="*/ 54922 w 2205091"/>
                <a:gd name="csY2705" fmla="*/ 856988 h 1816474"/>
                <a:gd name="csX2706" fmla="*/ 54845 w 2205091"/>
                <a:gd name="csY2706" fmla="*/ 857919 h 1816474"/>
                <a:gd name="csX2707" fmla="*/ 58401 w 2205091"/>
                <a:gd name="csY2707" fmla="*/ 857211 h 1816474"/>
                <a:gd name="csX2708" fmla="*/ 59393 w 2205091"/>
                <a:gd name="csY2708" fmla="*/ 857311 h 1816474"/>
                <a:gd name="csX2709" fmla="*/ 60024 w 2205091"/>
                <a:gd name="csY2709" fmla="*/ 858050 h 1816474"/>
                <a:gd name="csX2710" fmla="*/ 59055 w 2205091"/>
                <a:gd name="csY2710" fmla="*/ 858919 h 1816474"/>
                <a:gd name="csX2711" fmla="*/ 57123 w 2205091"/>
                <a:gd name="csY2711" fmla="*/ 859711 h 1816474"/>
                <a:gd name="csX2712" fmla="*/ 55446 w 2205091"/>
                <a:gd name="csY2712" fmla="*/ 861242 h 1816474"/>
                <a:gd name="csX2713" fmla="*/ 51552 w 2205091"/>
                <a:gd name="csY2713" fmla="*/ 863888 h 1816474"/>
                <a:gd name="csX2714" fmla="*/ 50082 w 2205091"/>
                <a:gd name="csY2714" fmla="*/ 866088 h 1816474"/>
                <a:gd name="csX2715" fmla="*/ 48343 w 2205091"/>
                <a:gd name="csY2715" fmla="*/ 866927 h 1816474"/>
                <a:gd name="csX2716" fmla="*/ 45973 w 2205091"/>
                <a:gd name="csY2716" fmla="*/ 867127 h 1816474"/>
                <a:gd name="csX2717" fmla="*/ 41802 w 2205091"/>
                <a:gd name="csY2717" fmla="*/ 868558 h 1816474"/>
                <a:gd name="csX2718" fmla="*/ 39270 w 2205091"/>
                <a:gd name="csY2718" fmla="*/ 869904 h 1816474"/>
                <a:gd name="csX2719" fmla="*/ 38631 w 2205091"/>
                <a:gd name="csY2719" fmla="*/ 870627 h 1816474"/>
                <a:gd name="csX2720" fmla="*/ 37831 w 2205091"/>
                <a:gd name="csY2720" fmla="*/ 870958 h 1816474"/>
                <a:gd name="csX2721" fmla="*/ 36877 w 2205091"/>
                <a:gd name="csY2721" fmla="*/ 870920 h 1816474"/>
                <a:gd name="csX2722" fmla="*/ 35853 w 2205091"/>
                <a:gd name="csY2722" fmla="*/ 871512 h 1816474"/>
                <a:gd name="csX2723" fmla="*/ 34745 w 2205091"/>
                <a:gd name="csY2723" fmla="*/ 872727 h 1816474"/>
                <a:gd name="csX2724" fmla="*/ 33821 w 2205091"/>
                <a:gd name="csY2724" fmla="*/ 873297 h 1816474"/>
                <a:gd name="csX2725" fmla="*/ 32313 w 2205091"/>
                <a:gd name="csY2725" fmla="*/ 873427 h 1816474"/>
                <a:gd name="csX2726" fmla="*/ 31528 w 2205091"/>
                <a:gd name="csY2726" fmla="*/ 873905 h 1816474"/>
                <a:gd name="csX2727" fmla="*/ 30651 w 2205091"/>
                <a:gd name="csY2727" fmla="*/ 873889 h 1816474"/>
                <a:gd name="csX2728" fmla="*/ 28242 w 2205091"/>
                <a:gd name="csY2728" fmla="*/ 872435 h 1816474"/>
                <a:gd name="csX2729" fmla="*/ 27642 w 2205091"/>
                <a:gd name="csY2729" fmla="*/ 871589 h 1816474"/>
                <a:gd name="csX2730" fmla="*/ 29774 w 2205091"/>
                <a:gd name="csY2730" fmla="*/ 869889 h 1816474"/>
                <a:gd name="csX2731" fmla="*/ 31313 w 2205091"/>
                <a:gd name="csY2731" fmla="*/ 869320 h 1816474"/>
                <a:gd name="csX2732" fmla="*/ 33660 w 2205091"/>
                <a:gd name="csY2732" fmla="*/ 869066 h 1816474"/>
                <a:gd name="csX2733" fmla="*/ 35961 w 2205091"/>
                <a:gd name="csY2733" fmla="*/ 867489 h 1816474"/>
                <a:gd name="csX2734" fmla="*/ 40701 w 2205091"/>
                <a:gd name="csY2734" fmla="*/ 865404 h 1816474"/>
                <a:gd name="csX2735" fmla="*/ 42171 w 2205091"/>
                <a:gd name="csY2735" fmla="*/ 864265 h 1816474"/>
                <a:gd name="csX2736" fmla="*/ 43118 w 2205091"/>
                <a:gd name="csY2736" fmla="*/ 860288 h 1816474"/>
                <a:gd name="csX2737" fmla="*/ 44195 w 2205091"/>
                <a:gd name="csY2737" fmla="*/ 859611 h 1816474"/>
                <a:gd name="csX2738" fmla="*/ 44772 w 2205091"/>
                <a:gd name="csY2738" fmla="*/ 858019 h 1816474"/>
                <a:gd name="csX2739" fmla="*/ 47396 w 2205091"/>
                <a:gd name="csY2739" fmla="*/ 858065 h 1816474"/>
                <a:gd name="csX2740" fmla="*/ 48597 w 2205091"/>
                <a:gd name="csY2740" fmla="*/ 859850 h 1816474"/>
                <a:gd name="csX2741" fmla="*/ 49020 w 2205091"/>
                <a:gd name="csY2741" fmla="*/ 860096 h 1816474"/>
                <a:gd name="csX2742" fmla="*/ 49228 w 2205091"/>
                <a:gd name="csY2742" fmla="*/ 859927 h 1816474"/>
                <a:gd name="csX2743" fmla="*/ 49343 w 2205091"/>
                <a:gd name="csY2743" fmla="*/ 858496 h 1816474"/>
                <a:gd name="csX2744" fmla="*/ 50690 w 2205091"/>
                <a:gd name="csY2744" fmla="*/ 857496 h 1816474"/>
                <a:gd name="csX2745" fmla="*/ 49913 w 2205091"/>
                <a:gd name="csY2745" fmla="*/ 856757 h 1816474"/>
                <a:gd name="csX2746" fmla="*/ 47489 w 2205091"/>
                <a:gd name="csY2746" fmla="*/ 855834 h 1816474"/>
                <a:gd name="csX2747" fmla="*/ 45688 w 2205091"/>
                <a:gd name="csY2747" fmla="*/ 855396 h 1816474"/>
                <a:gd name="csX2748" fmla="*/ 44510 w 2205091"/>
                <a:gd name="csY2748" fmla="*/ 855449 h 1816474"/>
                <a:gd name="csX2749" fmla="*/ 43556 w 2205091"/>
                <a:gd name="csY2749" fmla="*/ 854934 h 1816474"/>
                <a:gd name="csX2750" fmla="*/ 42817 w 2205091"/>
                <a:gd name="csY2750" fmla="*/ 853842 h 1816474"/>
                <a:gd name="csX2751" fmla="*/ 42487 w 2205091"/>
                <a:gd name="csY2751" fmla="*/ 852757 h 1816474"/>
                <a:gd name="csX2752" fmla="*/ 42548 w 2205091"/>
                <a:gd name="csY2752" fmla="*/ 851680 h 1816474"/>
                <a:gd name="csX2753" fmla="*/ 43148 w 2205091"/>
                <a:gd name="csY2753" fmla="*/ 850472 h 1816474"/>
                <a:gd name="csX2754" fmla="*/ 44280 w 2205091"/>
                <a:gd name="csY2754" fmla="*/ 849134 h 1816474"/>
                <a:gd name="csX2755" fmla="*/ 45572 w 2205091"/>
                <a:gd name="csY2755" fmla="*/ 848372 h 1816474"/>
                <a:gd name="csX2756" fmla="*/ 48366 w 2205091"/>
                <a:gd name="csY2756" fmla="*/ 847826 h 1816474"/>
                <a:gd name="csX2757" fmla="*/ 50844 w 2205091"/>
                <a:gd name="csY2757" fmla="*/ 846933 h 1816474"/>
                <a:gd name="csX2758" fmla="*/ 52152 w 2205091"/>
                <a:gd name="csY2758" fmla="*/ 846795 h 1816474"/>
                <a:gd name="csX2759" fmla="*/ 53145 w 2205091"/>
                <a:gd name="csY2759" fmla="*/ 847172 h 1816474"/>
                <a:gd name="csX2760" fmla="*/ 53422 w 2205091"/>
                <a:gd name="csY2760" fmla="*/ 850618 h 1816474"/>
                <a:gd name="csX2761" fmla="*/ 62179 w 2205091"/>
                <a:gd name="csY2761" fmla="*/ 857103 h 1816474"/>
                <a:gd name="csX2762" fmla="*/ 61871 w 2205091"/>
                <a:gd name="csY2762" fmla="*/ 857211 h 1816474"/>
                <a:gd name="csX2763" fmla="*/ 61317 w 2205091"/>
                <a:gd name="csY2763" fmla="*/ 856311 h 1816474"/>
                <a:gd name="csX2764" fmla="*/ 61294 w 2205091"/>
                <a:gd name="csY2764" fmla="*/ 855488 h 1816474"/>
                <a:gd name="csX2765" fmla="*/ 61648 w 2205091"/>
                <a:gd name="csY2765" fmla="*/ 854888 h 1816474"/>
                <a:gd name="csX2766" fmla="*/ 62656 w 2205091"/>
                <a:gd name="csY2766" fmla="*/ 853488 h 1816474"/>
                <a:gd name="csX2767" fmla="*/ 63372 w 2205091"/>
                <a:gd name="csY2767" fmla="*/ 852995 h 1816474"/>
                <a:gd name="csX2768" fmla="*/ 64257 w 2205091"/>
                <a:gd name="csY2768" fmla="*/ 852742 h 1816474"/>
                <a:gd name="csX2769" fmla="*/ 64496 w 2205091"/>
                <a:gd name="csY2769" fmla="*/ 853118 h 1816474"/>
                <a:gd name="csX2770" fmla="*/ 63718 w 2205091"/>
                <a:gd name="csY2770" fmla="*/ 854772 h 1816474"/>
                <a:gd name="csX2771" fmla="*/ 62749 w 2205091"/>
                <a:gd name="csY2771" fmla="*/ 855888 h 1816474"/>
                <a:gd name="csX2772" fmla="*/ 62179 w 2205091"/>
                <a:gd name="csY2772" fmla="*/ 857103 h 1816474"/>
                <a:gd name="csX2773" fmla="*/ 24287 w 2205091"/>
                <a:gd name="csY2773" fmla="*/ 870804 h 1816474"/>
                <a:gd name="csX2774" fmla="*/ 17676 w 2205091"/>
                <a:gd name="csY2774" fmla="*/ 874658 h 1816474"/>
                <a:gd name="csX2775" fmla="*/ 15529 w 2205091"/>
                <a:gd name="csY2775" fmla="*/ 877474 h 1816474"/>
                <a:gd name="csX2776" fmla="*/ 13890 w 2205091"/>
                <a:gd name="csY2776" fmla="*/ 880182 h 1816474"/>
                <a:gd name="csX2777" fmla="*/ 12605 w 2205091"/>
                <a:gd name="csY2777" fmla="*/ 881659 h 1816474"/>
                <a:gd name="csX2778" fmla="*/ 11666 w 2205091"/>
                <a:gd name="csY2778" fmla="*/ 881913 h 1816474"/>
                <a:gd name="csX2779" fmla="*/ 10620 w 2205091"/>
                <a:gd name="csY2779" fmla="*/ 882628 h 1816474"/>
                <a:gd name="csX2780" fmla="*/ 8434 w 2205091"/>
                <a:gd name="csY2780" fmla="*/ 884513 h 1816474"/>
                <a:gd name="csX2781" fmla="*/ 7511 w 2205091"/>
                <a:gd name="csY2781" fmla="*/ 884744 h 1816474"/>
                <a:gd name="csX2782" fmla="*/ 493 w 2205091"/>
                <a:gd name="csY2782" fmla="*/ 889136 h 1816474"/>
                <a:gd name="csX2783" fmla="*/ 0 w 2205091"/>
                <a:gd name="csY2783" fmla="*/ 889205 h 1816474"/>
                <a:gd name="csX2784" fmla="*/ 339 w 2205091"/>
                <a:gd name="csY2784" fmla="*/ 888059 h 1816474"/>
                <a:gd name="csX2785" fmla="*/ 2478 w 2205091"/>
                <a:gd name="csY2785" fmla="*/ 886436 h 1816474"/>
                <a:gd name="csX2786" fmla="*/ 3879 w 2205091"/>
                <a:gd name="csY2786" fmla="*/ 884951 h 1816474"/>
                <a:gd name="csX2787" fmla="*/ 5456 w 2205091"/>
                <a:gd name="csY2787" fmla="*/ 882505 h 1816474"/>
                <a:gd name="csX2788" fmla="*/ 6326 w 2205091"/>
                <a:gd name="csY2788" fmla="*/ 881597 h 1816474"/>
                <a:gd name="csX2789" fmla="*/ 6603 w 2205091"/>
                <a:gd name="csY2789" fmla="*/ 880366 h 1816474"/>
                <a:gd name="csX2790" fmla="*/ 6718 w 2205091"/>
                <a:gd name="csY2790" fmla="*/ 877874 h 1816474"/>
                <a:gd name="csX2791" fmla="*/ 7111 w 2205091"/>
                <a:gd name="csY2791" fmla="*/ 876928 h 1816474"/>
                <a:gd name="csX2792" fmla="*/ 8619 w 2205091"/>
                <a:gd name="csY2792" fmla="*/ 875051 h 1816474"/>
                <a:gd name="csX2793" fmla="*/ 9719 w 2205091"/>
                <a:gd name="csY2793" fmla="*/ 874028 h 1816474"/>
                <a:gd name="csX2794" fmla="*/ 11166 w 2205091"/>
                <a:gd name="csY2794" fmla="*/ 873674 h 1816474"/>
                <a:gd name="csX2795" fmla="*/ 14090 w 2205091"/>
                <a:gd name="csY2795" fmla="*/ 873989 h 1816474"/>
                <a:gd name="csX2796" fmla="*/ 15306 w 2205091"/>
                <a:gd name="csY2796" fmla="*/ 873027 h 1816474"/>
                <a:gd name="csX2797" fmla="*/ 15683 w 2205091"/>
                <a:gd name="csY2797" fmla="*/ 872304 h 1816474"/>
                <a:gd name="csX2798" fmla="*/ 14945 w 2205091"/>
                <a:gd name="csY2798" fmla="*/ 871643 h 1816474"/>
                <a:gd name="csX2799" fmla="*/ 14775 w 2205091"/>
                <a:gd name="csY2799" fmla="*/ 870496 h 1816474"/>
                <a:gd name="csX2800" fmla="*/ 14968 w 2205091"/>
                <a:gd name="csY2800" fmla="*/ 868512 h 1816474"/>
                <a:gd name="csX2801" fmla="*/ 15814 w 2205091"/>
                <a:gd name="csY2801" fmla="*/ 866750 h 1816474"/>
                <a:gd name="csX2802" fmla="*/ 17315 w 2205091"/>
                <a:gd name="csY2802" fmla="*/ 865212 h 1816474"/>
                <a:gd name="csX2803" fmla="*/ 19362 w 2205091"/>
                <a:gd name="csY2803" fmla="*/ 864011 h 1816474"/>
                <a:gd name="csX2804" fmla="*/ 21947 w 2205091"/>
                <a:gd name="csY2804" fmla="*/ 863150 h 1816474"/>
                <a:gd name="csX2805" fmla="*/ 23840 w 2205091"/>
                <a:gd name="csY2805" fmla="*/ 863111 h 1816474"/>
                <a:gd name="csX2806" fmla="*/ 27242 w 2205091"/>
                <a:gd name="csY2806" fmla="*/ 864927 h 1816474"/>
                <a:gd name="csX2807" fmla="*/ 27742 w 2205091"/>
                <a:gd name="csY2807" fmla="*/ 865758 h 1816474"/>
                <a:gd name="csX2808" fmla="*/ 26903 w 2205091"/>
                <a:gd name="csY2808" fmla="*/ 867573 h 1816474"/>
                <a:gd name="csX2809" fmla="*/ 26426 w 2205091"/>
                <a:gd name="csY2809" fmla="*/ 869281 h 1816474"/>
                <a:gd name="csX2810" fmla="*/ 24287 w 2205091"/>
                <a:gd name="csY2810" fmla="*/ 870804 h 1816474"/>
                <a:gd name="csX2811" fmla="*/ 1635144 w 2205091"/>
                <a:gd name="csY2811" fmla="*/ 1032715 h 1816474"/>
                <a:gd name="csX2812" fmla="*/ 1637729 w 2205091"/>
                <a:gd name="csY2812" fmla="*/ 1032315 h 1816474"/>
                <a:gd name="csX2813" fmla="*/ 1639953 w 2205091"/>
                <a:gd name="csY2813" fmla="*/ 1032430 h 1816474"/>
                <a:gd name="csX2814" fmla="*/ 1642193 w 2205091"/>
                <a:gd name="csY2814" fmla="*/ 1032607 h 1816474"/>
                <a:gd name="csX2815" fmla="*/ 1643386 w 2205091"/>
                <a:gd name="csY2815" fmla="*/ 1032869 h 1816474"/>
                <a:gd name="csX2816" fmla="*/ 1646833 w 2205091"/>
                <a:gd name="csY2816" fmla="*/ 1034300 h 1816474"/>
                <a:gd name="csX2817" fmla="*/ 1649080 w 2205091"/>
                <a:gd name="csY2817" fmla="*/ 1035469 h 1816474"/>
                <a:gd name="csX2818" fmla="*/ 1652305 w 2205091"/>
                <a:gd name="csY2818" fmla="*/ 1037638 h 1816474"/>
                <a:gd name="csX2819" fmla="*/ 1654090 w 2205091"/>
                <a:gd name="csY2819" fmla="*/ 1038600 h 1816474"/>
                <a:gd name="csX2820" fmla="*/ 1654952 w 2205091"/>
                <a:gd name="csY2820" fmla="*/ 1040854 h 1816474"/>
                <a:gd name="csX2821" fmla="*/ 1655952 w 2205091"/>
                <a:gd name="csY2821" fmla="*/ 1043739 h 1816474"/>
                <a:gd name="csX2822" fmla="*/ 1657384 w 2205091"/>
                <a:gd name="csY2822" fmla="*/ 1043739 h 1816474"/>
                <a:gd name="csX2823" fmla="*/ 1658461 w 2205091"/>
                <a:gd name="csY2823" fmla="*/ 1042046 h 1816474"/>
                <a:gd name="csX2824" fmla="*/ 1661200 w 2205091"/>
                <a:gd name="csY2824" fmla="*/ 1041739 h 1816474"/>
                <a:gd name="csX2825" fmla="*/ 1664802 w 2205091"/>
                <a:gd name="csY2825" fmla="*/ 1042923 h 1816474"/>
                <a:gd name="csX2826" fmla="*/ 1667972 w 2205091"/>
                <a:gd name="csY2826" fmla="*/ 1046293 h 1816474"/>
                <a:gd name="csX2827" fmla="*/ 1672528 w 2205091"/>
                <a:gd name="csY2827" fmla="*/ 1049293 h 1816474"/>
                <a:gd name="csX2828" fmla="*/ 1675314 w 2205091"/>
                <a:gd name="csY2828" fmla="*/ 1050785 h 1816474"/>
                <a:gd name="csX2829" fmla="*/ 1678146 w 2205091"/>
                <a:gd name="csY2829" fmla="*/ 1050778 h 1816474"/>
                <a:gd name="csX2830" fmla="*/ 1681740 w 2205091"/>
                <a:gd name="csY2830" fmla="*/ 1049293 h 1816474"/>
                <a:gd name="csX2831" fmla="*/ 1685564 w 2205091"/>
                <a:gd name="csY2831" fmla="*/ 1046416 h 1816474"/>
                <a:gd name="csX2832" fmla="*/ 1688319 w 2205091"/>
                <a:gd name="csY2832" fmla="*/ 1045916 h 1816474"/>
                <a:gd name="csX2833" fmla="*/ 1689951 w 2205091"/>
                <a:gd name="csY2833" fmla="*/ 1046200 h 1816474"/>
                <a:gd name="csX2834" fmla="*/ 1690882 w 2205091"/>
                <a:gd name="csY2834" fmla="*/ 1048439 h 1816474"/>
                <a:gd name="csX2835" fmla="*/ 1692021 w 2205091"/>
                <a:gd name="csY2835" fmla="*/ 1049293 h 1816474"/>
                <a:gd name="csX2836" fmla="*/ 1694991 w 2205091"/>
                <a:gd name="csY2836" fmla="*/ 1049039 h 1816474"/>
                <a:gd name="csX2837" fmla="*/ 1701186 w 2205091"/>
                <a:gd name="csY2837" fmla="*/ 1049470 h 1816474"/>
                <a:gd name="csX2838" fmla="*/ 1706119 w 2205091"/>
                <a:gd name="csY2838" fmla="*/ 1048862 h 1816474"/>
                <a:gd name="csX2839" fmla="*/ 1707242 w 2205091"/>
                <a:gd name="csY2839" fmla="*/ 1050147 h 1816474"/>
                <a:gd name="csX2840" fmla="*/ 1708243 w 2205091"/>
                <a:gd name="csY2840" fmla="*/ 1052170 h 1816474"/>
                <a:gd name="csX2841" fmla="*/ 1710244 w 2205091"/>
                <a:gd name="csY2841" fmla="*/ 1052809 h 1816474"/>
                <a:gd name="csX2842" fmla="*/ 1712960 w 2205091"/>
                <a:gd name="csY2842" fmla="*/ 1052170 h 1816474"/>
                <a:gd name="csX2843" fmla="*/ 1717231 w 2205091"/>
                <a:gd name="csY2843" fmla="*/ 1052609 h 1816474"/>
                <a:gd name="csX2844" fmla="*/ 1716646 w 2205091"/>
                <a:gd name="csY2844" fmla="*/ 1052932 h 1816474"/>
                <a:gd name="csX2845" fmla="*/ 1716015 w 2205091"/>
                <a:gd name="csY2845" fmla="*/ 1052863 h 1816474"/>
                <a:gd name="csX2846" fmla="*/ 1715192 w 2205091"/>
                <a:gd name="csY2846" fmla="*/ 1053347 h 1816474"/>
                <a:gd name="csX2847" fmla="*/ 1714168 w 2205091"/>
                <a:gd name="csY2847" fmla="*/ 1054378 h 1816474"/>
                <a:gd name="csX2848" fmla="*/ 1711806 w 2205091"/>
                <a:gd name="csY2848" fmla="*/ 1055847 h 1816474"/>
                <a:gd name="csX2849" fmla="*/ 1708112 w 2205091"/>
                <a:gd name="csY2849" fmla="*/ 1057763 h 1816474"/>
                <a:gd name="csX2850" fmla="*/ 1703849 w 2205091"/>
                <a:gd name="csY2850" fmla="*/ 1059517 h 1816474"/>
                <a:gd name="csX2851" fmla="*/ 1695207 w 2205091"/>
                <a:gd name="csY2851" fmla="*/ 1062678 h 1816474"/>
                <a:gd name="csX2852" fmla="*/ 1689820 w 2205091"/>
                <a:gd name="csY2852" fmla="*/ 1065956 h 1816474"/>
                <a:gd name="csX2853" fmla="*/ 1687434 w 2205091"/>
                <a:gd name="csY2853" fmla="*/ 1067917 h 1816474"/>
                <a:gd name="csX2854" fmla="*/ 1678161 w 2205091"/>
                <a:gd name="csY2854" fmla="*/ 1077733 h 1816474"/>
                <a:gd name="csX2855" fmla="*/ 1672567 w 2205091"/>
                <a:gd name="csY2855" fmla="*/ 1082941 h 1816474"/>
                <a:gd name="csX2856" fmla="*/ 1663509 w 2205091"/>
                <a:gd name="csY2856" fmla="*/ 1090234 h 1816474"/>
                <a:gd name="csX2857" fmla="*/ 1662647 w 2205091"/>
                <a:gd name="csY2857" fmla="*/ 1091157 h 1816474"/>
                <a:gd name="csX2858" fmla="*/ 1662593 w 2205091"/>
                <a:gd name="csY2858" fmla="*/ 1092019 h 1816474"/>
                <a:gd name="csX2859" fmla="*/ 1663332 w 2205091"/>
                <a:gd name="csY2859" fmla="*/ 1092827 h 1816474"/>
                <a:gd name="csX2860" fmla="*/ 1665179 w 2205091"/>
                <a:gd name="csY2860" fmla="*/ 1093996 h 1816474"/>
                <a:gd name="csX2861" fmla="*/ 1666618 w 2205091"/>
                <a:gd name="csY2861" fmla="*/ 1094142 h 1816474"/>
                <a:gd name="csX2862" fmla="*/ 1668457 w 2205091"/>
                <a:gd name="csY2862" fmla="*/ 1093904 h 1816474"/>
                <a:gd name="csX2863" fmla="*/ 1675729 w 2205091"/>
                <a:gd name="csY2863" fmla="*/ 1091888 h 1816474"/>
                <a:gd name="csX2864" fmla="*/ 1678792 w 2205091"/>
                <a:gd name="csY2864" fmla="*/ 1090488 h 1816474"/>
                <a:gd name="csX2865" fmla="*/ 1681801 w 2205091"/>
                <a:gd name="csY2865" fmla="*/ 1088134 h 1816474"/>
                <a:gd name="csX2866" fmla="*/ 1682109 w 2205091"/>
                <a:gd name="csY2866" fmla="*/ 1088057 h 1816474"/>
                <a:gd name="csX2867" fmla="*/ 1683363 w 2205091"/>
                <a:gd name="csY2867" fmla="*/ 1088488 h 1816474"/>
                <a:gd name="csX2868" fmla="*/ 1683756 w 2205091"/>
                <a:gd name="csY2868" fmla="*/ 1088696 h 1816474"/>
                <a:gd name="csX2869" fmla="*/ 1687665 w 2205091"/>
                <a:gd name="csY2869" fmla="*/ 1085980 h 1816474"/>
                <a:gd name="csX2870" fmla="*/ 1688950 w 2205091"/>
                <a:gd name="csY2870" fmla="*/ 1085634 h 1816474"/>
                <a:gd name="csX2871" fmla="*/ 1689958 w 2205091"/>
                <a:gd name="csY2871" fmla="*/ 1085703 h 1816474"/>
                <a:gd name="csX2872" fmla="*/ 1691213 w 2205091"/>
                <a:gd name="csY2872" fmla="*/ 1086772 h 1816474"/>
                <a:gd name="csX2873" fmla="*/ 1691505 w 2205091"/>
                <a:gd name="csY2873" fmla="*/ 1087419 h 1816474"/>
                <a:gd name="csX2874" fmla="*/ 1691082 w 2205091"/>
                <a:gd name="csY2874" fmla="*/ 1088665 h 1816474"/>
                <a:gd name="csX2875" fmla="*/ 1689958 w 2205091"/>
                <a:gd name="csY2875" fmla="*/ 1090503 h 1816474"/>
                <a:gd name="csX2876" fmla="*/ 1689412 w 2205091"/>
                <a:gd name="csY2876" fmla="*/ 1092050 h 1816474"/>
                <a:gd name="csX2877" fmla="*/ 1689443 w 2205091"/>
                <a:gd name="csY2877" fmla="*/ 1093304 h 1816474"/>
                <a:gd name="csX2878" fmla="*/ 1688958 w 2205091"/>
                <a:gd name="csY2878" fmla="*/ 1094658 h 1816474"/>
                <a:gd name="csX2879" fmla="*/ 1687727 w 2205091"/>
                <a:gd name="csY2879" fmla="*/ 1096496 h 1816474"/>
                <a:gd name="csX2880" fmla="*/ 1688173 w 2205091"/>
                <a:gd name="csY2880" fmla="*/ 1096989 h 1816474"/>
                <a:gd name="csX2881" fmla="*/ 1691474 w 2205091"/>
                <a:gd name="csY2881" fmla="*/ 1095665 h 1816474"/>
                <a:gd name="csX2882" fmla="*/ 1691959 w 2205091"/>
                <a:gd name="csY2882" fmla="*/ 1095150 h 1816474"/>
                <a:gd name="csX2883" fmla="*/ 1692013 w 2205091"/>
                <a:gd name="csY2883" fmla="*/ 1094842 h 1816474"/>
                <a:gd name="csX2884" fmla="*/ 1691813 w 2205091"/>
                <a:gd name="csY2884" fmla="*/ 1094473 h 1816474"/>
                <a:gd name="csX2885" fmla="*/ 1692190 w 2205091"/>
                <a:gd name="csY2885" fmla="*/ 1094304 h 1816474"/>
                <a:gd name="csX2886" fmla="*/ 1694791 w 2205091"/>
                <a:gd name="csY2886" fmla="*/ 1096111 h 1816474"/>
                <a:gd name="csX2887" fmla="*/ 1696523 w 2205091"/>
                <a:gd name="csY2887" fmla="*/ 1097112 h 1816474"/>
                <a:gd name="csX2888" fmla="*/ 1697977 w 2205091"/>
                <a:gd name="csY2888" fmla="*/ 1097589 h 1816474"/>
                <a:gd name="csX2889" fmla="*/ 1700732 w 2205091"/>
                <a:gd name="csY2889" fmla="*/ 1097012 h 1816474"/>
                <a:gd name="csX2890" fmla="*/ 1704787 w 2205091"/>
                <a:gd name="csY2890" fmla="*/ 1095381 h 1816474"/>
                <a:gd name="csX2891" fmla="*/ 1708251 w 2205091"/>
                <a:gd name="csY2891" fmla="*/ 1093396 h 1816474"/>
                <a:gd name="csX2892" fmla="*/ 1711113 w 2205091"/>
                <a:gd name="csY2892" fmla="*/ 1091042 h 1816474"/>
                <a:gd name="csX2893" fmla="*/ 1714684 w 2205091"/>
                <a:gd name="csY2893" fmla="*/ 1089596 h 1816474"/>
                <a:gd name="csX2894" fmla="*/ 1718970 w 2205091"/>
                <a:gd name="csY2894" fmla="*/ 1089065 h 1816474"/>
                <a:gd name="csX2895" fmla="*/ 1722033 w 2205091"/>
                <a:gd name="csY2895" fmla="*/ 1088234 h 1816474"/>
                <a:gd name="csX2896" fmla="*/ 1723880 w 2205091"/>
                <a:gd name="csY2896" fmla="*/ 1087096 h 1816474"/>
                <a:gd name="csX2897" fmla="*/ 1726358 w 2205091"/>
                <a:gd name="csY2897" fmla="*/ 1084872 h 1816474"/>
                <a:gd name="csX2898" fmla="*/ 1727751 w 2205091"/>
                <a:gd name="csY2898" fmla="*/ 1084218 h 1816474"/>
                <a:gd name="csX2899" fmla="*/ 1729505 w 2205091"/>
                <a:gd name="csY2899" fmla="*/ 1084018 h 1816474"/>
                <a:gd name="csX2900" fmla="*/ 1730821 w 2205091"/>
                <a:gd name="csY2900" fmla="*/ 1083157 h 1816474"/>
                <a:gd name="csX2901" fmla="*/ 1731706 w 2205091"/>
                <a:gd name="csY2901" fmla="*/ 1081634 h 1816474"/>
                <a:gd name="csX2902" fmla="*/ 1733384 w 2205091"/>
                <a:gd name="csY2902" fmla="*/ 1079903 h 1816474"/>
                <a:gd name="csX2903" fmla="*/ 1735846 w 2205091"/>
                <a:gd name="csY2903" fmla="*/ 1077964 h 1816474"/>
                <a:gd name="csX2904" fmla="*/ 1737255 w 2205091"/>
                <a:gd name="csY2904" fmla="*/ 1077179 h 1816474"/>
                <a:gd name="csX2905" fmla="*/ 1737601 w 2205091"/>
                <a:gd name="csY2905" fmla="*/ 1077549 h 1816474"/>
                <a:gd name="csX2906" fmla="*/ 1737732 w 2205091"/>
                <a:gd name="csY2906" fmla="*/ 1078233 h 1816474"/>
                <a:gd name="csX2907" fmla="*/ 1737639 w 2205091"/>
                <a:gd name="csY2907" fmla="*/ 1079241 h 1816474"/>
                <a:gd name="csX2908" fmla="*/ 1738255 w 2205091"/>
                <a:gd name="csY2908" fmla="*/ 1080049 h 1816474"/>
                <a:gd name="csX2909" fmla="*/ 1739571 w 2205091"/>
                <a:gd name="csY2909" fmla="*/ 1080672 h 1816474"/>
                <a:gd name="csX2910" fmla="*/ 1740171 w 2205091"/>
                <a:gd name="csY2910" fmla="*/ 1081495 h 1816474"/>
                <a:gd name="csX2911" fmla="*/ 1740056 w 2205091"/>
                <a:gd name="csY2911" fmla="*/ 1082518 h 1816474"/>
                <a:gd name="csX2912" fmla="*/ 1740410 w 2205091"/>
                <a:gd name="csY2912" fmla="*/ 1083388 h 1816474"/>
                <a:gd name="csX2913" fmla="*/ 1741241 w 2205091"/>
                <a:gd name="csY2913" fmla="*/ 1084111 h 1816474"/>
                <a:gd name="csX2914" fmla="*/ 1741456 w 2205091"/>
                <a:gd name="csY2914" fmla="*/ 1085680 h 1816474"/>
                <a:gd name="csX2915" fmla="*/ 1741072 w 2205091"/>
                <a:gd name="csY2915" fmla="*/ 1088088 h 1816474"/>
                <a:gd name="csX2916" fmla="*/ 1741025 w 2205091"/>
                <a:gd name="csY2916" fmla="*/ 1089650 h 1816474"/>
                <a:gd name="csX2917" fmla="*/ 1741318 w 2205091"/>
                <a:gd name="csY2917" fmla="*/ 1090357 h 1816474"/>
                <a:gd name="csX2918" fmla="*/ 1741610 w 2205091"/>
                <a:gd name="csY2918" fmla="*/ 1090757 h 1816474"/>
                <a:gd name="csX2919" fmla="*/ 1742080 w 2205091"/>
                <a:gd name="csY2919" fmla="*/ 1090373 h 1816474"/>
                <a:gd name="csX2920" fmla="*/ 1742672 w 2205091"/>
                <a:gd name="csY2920" fmla="*/ 1089527 h 1816474"/>
                <a:gd name="csX2921" fmla="*/ 1742888 w 2205091"/>
                <a:gd name="csY2921" fmla="*/ 1089003 h 1816474"/>
                <a:gd name="csX2922" fmla="*/ 1743042 w 2205091"/>
                <a:gd name="csY2922" fmla="*/ 1088473 h 1816474"/>
                <a:gd name="csX2923" fmla="*/ 1746643 w 2205091"/>
                <a:gd name="csY2923" fmla="*/ 1086042 h 1816474"/>
                <a:gd name="csX2924" fmla="*/ 1747343 w 2205091"/>
                <a:gd name="csY2924" fmla="*/ 1085919 h 1816474"/>
                <a:gd name="csX2925" fmla="*/ 1748521 w 2205091"/>
                <a:gd name="csY2925" fmla="*/ 1086549 h 1816474"/>
                <a:gd name="csX2926" fmla="*/ 1753969 w 2205091"/>
                <a:gd name="csY2926" fmla="*/ 1087426 h 1816474"/>
                <a:gd name="csX2927" fmla="*/ 1756116 w 2205091"/>
                <a:gd name="csY2927" fmla="*/ 1088049 h 1816474"/>
                <a:gd name="csX2928" fmla="*/ 1758371 w 2205091"/>
                <a:gd name="csY2928" fmla="*/ 1089442 h 1816474"/>
                <a:gd name="csX2929" fmla="*/ 1759140 w 2205091"/>
                <a:gd name="csY2929" fmla="*/ 1089980 h 1816474"/>
                <a:gd name="csX2930" fmla="*/ 1761903 w 2205091"/>
                <a:gd name="csY2930" fmla="*/ 1094473 h 1816474"/>
                <a:gd name="csX2931" fmla="*/ 1763165 w 2205091"/>
                <a:gd name="csY2931" fmla="*/ 1096227 h 1816474"/>
                <a:gd name="csX2932" fmla="*/ 1763950 w 2205091"/>
                <a:gd name="csY2932" fmla="*/ 1096712 h 1816474"/>
                <a:gd name="csX2933" fmla="*/ 1764396 w 2205091"/>
                <a:gd name="csY2933" fmla="*/ 1097396 h 1816474"/>
                <a:gd name="csX2934" fmla="*/ 1764750 w 2205091"/>
                <a:gd name="csY2934" fmla="*/ 1098981 h 1816474"/>
                <a:gd name="csX2935" fmla="*/ 1765181 w 2205091"/>
                <a:gd name="csY2935" fmla="*/ 1099458 h 1816474"/>
                <a:gd name="csX2936" fmla="*/ 1769229 w 2205091"/>
                <a:gd name="csY2936" fmla="*/ 1099796 h 1816474"/>
                <a:gd name="csX2937" fmla="*/ 1771061 w 2205091"/>
                <a:gd name="csY2937" fmla="*/ 1099512 h 1816474"/>
                <a:gd name="csX2938" fmla="*/ 1772177 w 2205091"/>
                <a:gd name="csY2938" fmla="*/ 1098873 h 1816474"/>
                <a:gd name="csX2939" fmla="*/ 1773415 w 2205091"/>
                <a:gd name="csY2939" fmla="*/ 1099289 h 1816474"/>
                <a:gd name="csX2940" fmla="*/ 1774778 w 2205091"/>
                <a:gd name="csY2940" fmla="*/ 1100750 h 1816474"/>
                <a:gd name="csX2941" fmla="*/ 1776117 w 2205091"/>
                <a:gd name="csY2941" fmla="*/ 1101158 h 1816474"/>
                <a:gd name="csX2942" fmla="*/ 1777432 w 2205091"/>
                <a:gd name="csY2942" fmla="*/ 1100519 h 1816474"/>
                <a:gd name="csX2943" fmla="*/ 1778672 w 2205091"/>
                <a:gd name="csY2943" fmla="*/ 1100535 h 1816474"/>
                <a:gd name="csX2944" fmla="*/ 1779833 w 2205091"/>
                <a:gd name="csY2944" fmla="*/ 1101220 h 1816474"/>
                <a:gd name="csX2945" fmla="*/ 1780372 w 2205091"/>
                <a:gd name="csY2945" fmla="*/ 1101712 h 1816474"/>
                <a:gd name="csX2946" fmla="*/ 1780726 w 2205091"/>
                <a:gd name="csY2946" fmla="*/ 1101689 h 1816474"/>
                <a:gd name="csX2947" fmla="*/ 1783027 w 2205091"/>
                <a:gd name="csY2947" fmla="*/ 1099458 h 1816474"/>
                <a:gd name="csX2948" fmla="*/ 1785797 w 2205091"/>
                <a:gd name="csY2948" fmla="*/ 1097473 h 1816474"/>
                <a:gd name="csX2949" fmla="*/ 1789499 w 2205091"/>
                <a:gd name="csY2949" fmla="*/ 1095327 h 1816474"/>
                <a:gd name="csX2950" fmla="*/ 1791646 w 2205091"/>
                <a:gd name="csY2950" fmla="*/ 1094373 h 1816474"/>
                <a:gd name="csX2951" fmla="*/ 1792239 w 2205091"/>
                <a:gd name="csY2951" fmla="*/ 1094604 h 1816474"/>
                <a:gd name="csX2952" fmla="*/ 1795648 w 2205091"/>
                <a:gd name="csY2952" fmla="*/ 1093888 h 1816474"/>
                <a:gd name="csX2953" fmla="*/ 1798718 w 2205091"/>
                <a:gd name="csY2953" fmla="*/ 1093827 h 1816474"/>
                <a:gd name="csX2954" fmla="*/ 1802789 w 2205091"/>
                <a:gd name="csY2954" fmla="*/ 1094258 h 1816474"/>
                <a:gd name="csX2955" fmla="*/ 1806560 w 2205091"/>
                <a:gd name="csY2955" fmla="*/ 1093757 h 1816474"/>
                <a:gd name="csX2956" fmla="*/ 1810030 w 2205091"/>
                <a:gd name="csY2956" fmla="*/ 1092319 h 1816474"/>
                <a:gd name="csX2957" fmla="*/ 1813101 w 2205091"/>
                <a:gd name="csY2957" fmla="*/ 1091519 h 1816474"/>
                <a:gd name="csX2958" fmla="*/ 1815771 w 2205091"/>
                <a:gd name="csY2958" fmla="*/ 1091350 h 1816474"/>
                <a:gd name="csX2959" fmla="*/ 1816779 w 2205091"/>
                <a:gd name="csY2959" fmla="*/ 1091750 h 1816474"/>
                <a:gd name="csX2960" fmla="*/ 1816125 w 2205091"/>
                <a:gd name="csY2960" fmla="*/ 1092727 h 1816474"/>
                <a:gd name="csX2961" fmla="*/ 1815771 w 2205091"/>
                <a:gd name="csY2961" fmla="*/ 1094396 h 1816474"/>
                <a:gd name="csX2962" fmla="*/ 1815725 w 2205091"/>
                <a:gd name="csY2962" fmla="*/ 1096765 h 1816474"/>
                <a:gd name="csX2963" fmla="*/ 1815494 w 2205091"/>
                <a:gd name="csY2963" fmla="*/ 1098258 h 1816474"/>
                <a:gd name="csX2964" fmla="*/ 1815086 w 2205091"/>
                <a:gd name="csY2964" fmla="*/ 1098889 h 1816474"/>
                <a:gd name="csX2965" fmla="*/ 1815040 w 2205091"/>
                <a:gd name="csY2965" fmla="*/ 1099489 h 1816474"/>
                <a:gd name="csX2966" fmla="*/ 1815348 w 2205091"/>
                <a:gd name="csY2966" fmla="*/ 1100058 h 1816474"/>
                <a:gd name="csX2967" fmla="*/ 1817941 w 2205091"/>
                <a:gd name="csY2967" fmla="*/ 1100427 h 1816474"/>
                <a:gd name="csX2968" fmla="*/ 1819303 w 2205091"/>
                <a:gd name="csY2968" fmla="*/ 1101197 h 1816474"/>
                <a:gd name="csX2969" fmla="*/ 1820866 w 2205091"/>
                <a:gd name="csY2969" fmla="*/ 1101227 h 1816474"/>
                <a:gd name="csX2970" fmla="*/ 1822628 w 2205091"/>
                <a:gd name="csY2970" fmla="*/ 1100527 h 1816474"/>
                <a:gd name="csX2971" fmla="*/ 1823975 w 2205091"/>
                <a:gd name="csY2971" fmla="*/ 1100796 h 1816474"/>
                <a:gd name="csX2972" fmla="*/ 1824913 w 2205091"/>
                <a:gd name="csY2972" fmla="*/ 1102020 h 1816474"/>
                <a:gd name="csX2973" fmla="*/ 1826275 w 2205091"/>
                <a:gd name="csY2973" fmla="*/ 1102243 h 1816474"/>
                <a:gd name="csX2974" fmla="*/ 1827599 w 2205091"/>
                <a:gd name="csY2974" fmla="*/ 1101366 h 1816474"/>
                <a:gd name="csX2975" fmla="*/ 1828530 w 2205091"/>
                <a:gd name="csY2975" fmla="*/ 1100543 h 1816474"/>
                <a:gd name="csX2976" fmla="*/ 1829331 w 2205091"/>
                <a:gd name="csY2976" fmla="*/ 1100181 h 1816474"/>
                <a:gd name="csX2977" fmla="*/ 1829954 w 2205091"/>
                <a:gd name="csY2977" fmla="*/ 1100104 h 1816474"/>
                <a:gd name="csX2978" fmla="*/ 1830616 w 2205091"/>
                <a:gd name="csY2978" fmla="*/ 1100519 h 1816474"/>
                <a:gd name="csX2979" fmla="*/ 1831062 w 2205091"/>
                <a:gd name="csY2979" fmla="*/ 1101220 h 1816474"/>
                <a:gd name="csX2980" fmla="*/ 1832186 w 2205091"/>
                <a:gd name="csY2980" fmla="*/ 1103143 h 1816474"/>
                <a:gd name="csX2981" fmla="*/ 1832740 w 2205091"/>
                <a:gd name="csY2981" fmla="*/ 1104443 h 1816474"/>
                <a:gd name="csX2982" fmla="*/ 1833078 w 2205091"/>
                <a:gd name="csY2982" fmla="*/ 1106374 h 1816474"/>
                <a:gd name="csX2983" fmla="*/ 1833317 w 2205091"/>
                <a:gd name="csY2983" fmla="*/ 1107012 h 1816474"/>
                <a:gd name="csX2984" fmla="*/ 1833286 w 2205091"/>
                <a:gd name="csY2984" fmla="*/ 1108136 h 1816474"/>
                <a:gd name="csX2985" fmla="*/ 1832532 w 2205091"/>
                <a:gd name="csY2985" fmla="*/ 1108897 h 1816474"/>
                <a:gd name="csX2986" fmla="*/ 1832332 w 2205091"/>
                <a:gd name="csY2986" fmla="*/ 1109505 h 1816474"/>
                <a:gd name="csX2987" fmla="*/ 1832786 w 2205091"/>
                <a:gd name="csY2987" fmla="*/ 1110112 h 1816474"/>
                <a:gd name="csX2988" fmla="*/ 1835341 w 2205091"/>
                <a:gd name="csY2988" fmla="*/ 1110282 h 1816474"/>
                <a:gd name="csX2989" fmla="*/ 1836503 w 2205091"/>
                <a:gd name="csY2989" fmla="*/ 1110882 h 1816474"/>
                <a:gd name="csX2990" fmla="*/ 1836934 w 2205091"/>
                <a:gd name="csY2990" fmla="*/ 1111551 h 1816474"/>
                <a:gd name="csX2991" fmla="*/ 1836641 w 2205091"/>
                <a:gd name="csY2991" fmla="*/ 1112289 h 1816474"/>
                <a:gd name="csX2992" fmla="*/ 1836803 w 2205091"/>
                <a:gd name="csY2992" fmla="*/ 1113082 h 1816474"/>
                <a:gd name="csX2993" fmla="*/ 1837426 w 2205091"/>
                <a:gd name="csY2993" fmla="*/ 1113913 h 1816474"/>
                <a:gd name="csX2994" fmla="*/ 1839473 w 2205091"/>
                <a:gd name="csY2994" fmla="*/ 1115174 h 1816474"/>
                <a:gd name="csX2995" fmla="*/ 1839973 w 2205091"/>
                <a:gd name="csY2995" fmla="*/ 1115774 h 1816474"/>
                <a:gd name="csX2996" fmla="*/ 1839827 w 2205091"/>
                <a:gd name="csY2996" fmla="*/ 1116413 h 1816474"/>
                <a:gd name="csX2997" fmla="*/ 1839219 w 2205091"/>
                <a:gd name="csY2997" fmla="*/ 1116821 h 1816474"/>
                <a:gd name="csX2998" fmla="*/ 1838150 w 2205091"/>
                <a:gd name="csY2998" fmla="*/ 1117005 h 1816474"/>
                <a:gd name="csX2999" fmla="*/ 1830331 w 2205091"/>
                <a:gd name="csY2999" fmla="*/ 1115821 h 1816474"/>
                <a:gd name="csX3000" fmla="*/ 1828030 w 2205091"/>
                <a:gd name="csY3000" fmla="*/ 1115628 h 1816474"/>
                <a:gd name="csX3001" fmla="*/ 1827691 w 2205091"/>
                <a:gd name="csY3001" fmla="*/ 1116067 h 1816474"/>
                <a:gd name="csX3002" fmla="*/ 1827476 w 2205091"/>
                <a:gd name="csY3002" fmla="*/ 1116128 h 1816474"/>
                <a:gd name="csX3003" fmla="*/ 1827107 w 2205091"/>
                <a:gd name="csY3003" fmla="*/ 1116013 h 1816474"/>
                <a:gd name="csX3004" fmla="*/ 1826437 w 2205091"/>
                <a:gd name="csY3004" fmla="*/ 1115990 h 1816474"/>
                <a:gd name="csX3005" fmla="*/ 1826099 w 2205091"/>
                <a:gd name="csY3005" fmla="*/ 1115705 h 1816474"/>
                <a:gd name="csX3006" fmla="*/ 1825814 w 2205091"/>
                <a:gd name="csY3006" fmla="*/ 1114913 h 1816474"/>
                <a:gd name="csX3007" fmla="*/ 1825137 w 2205091"/>
                <a:gd name="csY3007" fmla="*/ 1114405 h 1816474"/>
                <a:gd name="csX3008" fmla="*/ 1824051 w 2205091"/>
                <a:gd name="csY3008" fmla="*/ 1114182 h 1816474"/>
                <a:gd name="csX3009" fmla="*/ 1823120 w 2205091"/>
                <a:gd name="csY3009" fmla="*/ 1114782 h 1816474"/>
                <a:gd name="csX3010" fmla="*/ 1822035 w 2205091"/>
                <a:gd name="csY3010" fmla="*/ 1117128 h 1816474"/>
                <a:gd name="csX3011" fmla="*/ 1822205 w 2205091"/>
                <a:gd name="csY3011" fmla="*/ 1117567 h 1816474"/>
                <a:gd name="csX3012" fmla="*/ 1822028 w 2205091"/>
                <a:gd name="csY3012" fmla="*/ 1119067 h 1816474"/>
                <a:gd name="csX3013" fmla="*/ 1822305 w 2205091"/>
                <a:gd name="csY3013" fmla="*/ 1119475 h 1816474"/>
                <a:gd name="csX3014" fmla="*/ 1822289 w 2205091"/>
                <a:gd name="csY3014" fmla="*/ 1119813 h 1816474"/>
                <a:gd name="csX3015" fmla="*/ 1821981 w 2205091"/>
                <a:gd name="csY3015" fmla="*/ 1120098 h 1816474"/>
                <a:gd name="csX3016" fmla="*/ 1821343 w 2205091"/>
                <a:gd name="csY3016" fmla="*/ 1120059 h 1816474"/>
                <a:gd name="csX3017" fmla="*/ 1820373 w 2205091"/>
                <a:gd name="csY3017" fmla="*/ 1119706 h 1816474"/>
                <a:gd name="csX3018" fmla="*/ 1816702 w 2205091"/>
                <a:gd name="csY3018" fmla="*/ 1116159 h 1816474"/>
                <a:gd name="csX3019" fmla="*/ 1813924 w 2205091"/>
                <a:gd name="csY3019" fmla="*/ 1114390 h 1816474"/>
                <a:gd name="csX3020" fmla="*/ 1810484 w 2205091"/>
                <a:gd name="csY3020" fmla="*/ 1113090 h 1816474"/>
                <a:gd name="csX3021" fmla="*/ 1807760 w 2205091"/>
                <a:gd name="csY3021" fmla="*/ 1112451 h 1816474"/>
                <a:gd name="csX3022" fmla="*/ 1805759 w 2205091"/>
                <a:gd name="csY3022" fmla="*/ 1112482 h 1816474"/>
                <a:gd name="csX3023" fmla="*/ 1804113 w 2205091"/>
                <a:gd name="csY3023" fmla="*/ 1113397 h 1816474"/>
                <a:gd name="csX3024" fmla="*/ 1802827 w 2205091"/>
                <a:gd name="csY3024" fmla="*/ 1115182 h 1816474"/>
                <a:gd name="csX3025" fmla="*/ 1800819 w 2205091"/>
                <a:gd name="csY3025" fmla="*/ 1116197 h 1816474"/>
                <a:gd name="csX3026" fmla="*/ 1798087 w 2205091"/>
                <a:gd name="csY3026" fmla="*/ 1116444 h 1816474"/>
                <a:gd name="csX3027" fmla="*/ 1796610 w 2205091"/>
                <a:gd name="csY3027" fmla="*/ 1116928 h 1816474"/>
                <a:gd name="csX3028" fmla="*/ 1796379 w 2205091"/>
                <a:gd name="csY3028" fmla="*/ 1117644 h 1816474"/>
                <a:gd name="csX3029" fmla="*/ 1795394 w 2205091"/>
                <a:gd name="csY3029" fmla="*/ 1117659 h 1816474"/>
                <a:gd name="csX3030" fmla="*/ 1793655 w 2205091"/>
                <a:gd name="csY3030" fmla="*/ 1116982 h 1816474"/>
                <a:gd name="csX3031" fmla="*/ 1791861 w 2205091"/>
                <a:gd name="csY3031" fmla="*/ 1116790 h 1816474"/>
                <a:gd name="csX3032" fmla="*/ 1790007 w 2205091"/>
                <a:gd name="csY3032" fmla="*/ 1117090 h 1816474"/>
                <a:gd name="csX3033" fmla="*/ 1788653 w 2205091"/>
                <a:gd name="csY3033" fmla="*/ 1117790 h 1816474"/>
                <a:gd name="csX3034" fmla="*/ 1787213 w 2205091"/>
                <a:gd name="csY3034" fmla="*/ 1119982 h 1816474"/>
                <a:gd name="csX3035" fmla="*/ 1786929 w 2205091"/>
                <a:gd name="csY3035" fmla="*/ 1121059 h 1816474"/>
                <a:gd name="csX3036" fmla="*/ 1785890 w 2205091"/>
                <a:gd name="csY3036" fmla="*/ 1121998 h 1816474"/>
                <a:gd name="csX3037" fmla="*/ 1783127 w 2205091"/>
                <a:gd name="csY3037" fmla="*/ 1123459 h 1816474"/>
                <a:gd name="csX3038" fmla="*/ 1782989 w 2205091"/>
                <a:gd name="csY3038" fmla="*/ 1123998 h 1816474"/>
                <a:gd name="csX3039" fmla="*/ 1781534 w 2205091"/>
                <a:gd name="csY3039" fmla="*/ 1125660 h 1816474"/>
                <a:gd name="csX3040" fmla="*/ 1781072 w 2205091"/>
                <a:gd name="csY3040" fmla="*/ 1126575 h 1816474"/>
                <a:gd name="csX3041" fmla="*/ 1781080 w 2205091"/>
                <a:gd name="csY3041" fmla="*/ 1127475 h 1816474"/>
                <a:gd name="csX3042" fmla="*/ 1780595 w 2205091"/>
                <a:gd name="csY3042" fmla="*/ 1127421 h 1816474"/>
                <a:gd name="csX3043" fmla="*/ 1779618 w 2205091"/>
                <a:gd name="csY3043" fmla="*/ 1126413 h 1816474"/>
                <a:gd name="csX3044" fmla="*/ 1779580 w 2205091"/>
                <a:gd name="csY3044" fmla="*/ 1125060 h 1816474"/>
                <a:gd name="csX3045" fmla="*/ 1780480 w 2205091"/>
                <a:gd name="csY3045" fmla="*/ 1123352 h 1816474"/>
                <a:gd name="csX3046" fmla="*/ 1781288 w 2205091"/>
                <a:gd name="csY3046" fmla="*/ 1122529 h 1816474"/>
                <a:gd name="csX3047" fmla="*/ 1781996 w 2205091"/>
                <a:gd name="csY3047" fmla="*/ 1122583 h 1816474"/>
                <a:gd name="csX3048" fmla="*/ 1782435 w 2205091"/>
                <a:gd name="csY3048" fmla="*/ 1121821 h 1816474"/>
                <a:gd name="csX3049" fmla="*/ 1782604 w 2205091"/>
                <a:gd name="csY3049" fmla="*/ 1120252 h 1816474"/>
                <a:gd name="csX3050" fmla="*/ 1782350 w 2205091"/>
                <a:gd name="csY3050" fmla="*/ 1119467 h 1816474"/>
                <a:gd name="csX3051" fmla="*/ 1780972 w 2205091"/>
                <a:gd name="csY3051" fmla="*/ 1119775 h 1816474"/>
                <a:gd name="csX3052" fmla="*/ 1780249 w 2205091"/>
                <a:gd name="csY3052" fmla="*/ 1120398 h 1816474"/>
                <a:gd name="csX3053" fmla="*/ 1779333 w 2205091"/>
                <a:gd name="csY3053" fmla="*/ 1120536 h 1816474"/>
                <a:gd name="csX3054" fmla="*/ 1778233 w 2205091"/>
                <a:gd name="csY3054" fmla="*/ 1120182 h 1816474"/>
                <a:gd name="csX3055" fmla="*/ 1777263 w 2205091"/>
                <a:gd name="csY3055" fmla="*/ 1121036 h 1816474"/>
                <a:gd name="csX3056" fmla="*/ 1776424 w 2205091"/>
                <a:gd name="csY3056" fmla="*/ 1123106 h 1816474"/>
                <a:gd name="csX3057" fmla="*/ 1775424 w 2205091"/>
                <a:gd name="csY3057" fmla="*/ 1124460 h 1816474"/>
                <a:gd name="csX3058" fmla="*/ 1774262 w 2205091"/>
                <a:gd name="csY3058" fmla="*/ 1125098 h 1816474"/>
                <a:gd name="csX3059" fmla="*/ 1773477 w 2205091"/>
                <a:gd name="csY3059" fmla="*/ 1124390 h 1816474"/>
                <a:gd name="csX3060" fmla="*/ 1773077 w 2205091"/>
                <a:gd name="csY3060" fmla="*/ 1122336 h 1816474"/>
                <a:gd name="csX3061" fmla="*/ 1773077 w 2205091"/>
                <a:gd name="csY3061" fmla="*/ 1120729 h 1816474"/>
                <a:gd name="csX3062" fmla="*/ 1773546 w 2205091"/>
                <a:gd name="csY3062" fmla="*/ 1118782 h 1816474"/>
                <a:gd name="csX3063" fmla="*/ 1773308 w 2205091"/>
                <a:gd name="csY3063" fmla="*/ 1118405 h 1816474"/>
                <a:gd name="csX3064" fmla="*/ 1772815 w 2205091"/>
                <a:gd name="csY3064" fmla="*/ 1119028 h 1816474"/>
                <a:gd name="csX3065" fmla="*/ 1772076 w 2205091"/>
                <a:gd name="csY3065" fmla="*/ 1120652 h 1816474"/>
                <a:gd name="csX3066" fmla="*/ 1771092 w 2205091"/>
                <a:gd name="csY3066" fmla="*/ 1124190 h 1816474"/>
                <a:gd name="csX3067" fmla="*/ 1770460 w 2205091"/>
                <a:gd name="csY3067" fmla="*/ 1125337 h 1816474"/>
                <a:gd name="csX3068" fmla="*/ 1769606 w 2205091"/>
                <a:gd name="csY3068" fmla="*/ 1125821 h 1816474"/>
                <a:gd name="csX3069" fmla="*/ 1768252 w 2205091"/>
                <a:gd name="csY3069" fmla="*/ 1127960 h 1816474"/>
                <a:gd name="csX3070" fmla="*/ 1766405 w 2205091"/>
                <a:gd name="csY3070" fmla="*/ 1131745 h 1816474"/>
                <a:gd name="csX3071" fmla="*/ 1764319 w 2205091"/>
                <a:gd name="csY3071" fmla="*/ 1135414 h 1816474"/>
                <a:gd name="csX3072" fmla="*/ 1761995 w 2205091"/>
                <a:gd name="csY3072" fmla="*/ 1138953 h 1816474"/>
                <a:gd name="csX3073" fmla="*/ 1760595 w 2205091"/>
                <a:gd name="csY3073" fmla="*/ 1140853 h 1816474"/>
                <a:gd name="csX3074" fmla="*/ 1760125 w 2205091"/>
                <a:gd name="csY3074" fmla="*/ 1141122 h 1816474"/>
                <a:gd name="csX3075" fmla="*/ 1759918 w 2205091"/>
                <a:gd name="csY3075" fmla="*/ 1141753 h 1816474"/>
                <a:gd name="csX3076" fmla="*/ 1759802 w 2205091"/>
                <a:gd name="csY3076" fmla="*/ 1144022 h 1816474"/>
                <a:gd name="csX3077" fmla="*/ 1759387 w 2205091"/>
                <a:gd name="csY3077" fmla="*/ 1145561 h 1816474"/>
                <a:gd name="csX3078" fmla="*/ 1758171 w 2205091"/>
                <a:gd name="csY3078" fmla="*/ 1146769 h 1816474"/>
                <a:gd name="csX3079" fmla="*/ 1754993 w 2205091"/>
                <a:gd name="csY3079" fmla="*/ 1148292 h 1816474"/>
                <a:gd name="csX3080" fmla="*/ 1754492 w 2205091"/>
                <a:gd name="csY3080" fmla="*/ 1149330 h 1816474"/>
                <a:gd name="csX3081" fmla="*/ 1754423 w 2205091"/>
                <a:gd name="csY3081" fmla="*/ 1150184 h 1816474"/>
                <a:gd name="csX3082" fmla="*/ 1752376 w 2205091"/>
                <a:gd name="csY3082" fmla="*/ 1153715 h 1816474"/>
                <a:gd name="csX3083" fmla="*/ 1751376 w 2205091"/>
                <a:gd name="csY3083" fmla="*/ 1155877 h 1816474"/>
                <a:gd name="csX3084" fmla="*/ 1750722 w 2205091"/>
                <a:gd name="csY3084" fmla="*/ 1158123 h 1816474"/>
                <a:gd name="csX3085" fmla="*/ 1750929 w 2205091"/>
                <a:gd name="csY3085" fmla="*/ 1159539 h 1816474"/>
                <a:gd name="csX3086" fmla="*/ 1751999 w 2205091"/>
                <a:gd name="csY3086" fmla="*/ 1160116 h 1816474"/>
                <a:gd name="csX3087" fmla="*/ 1752869 w 2205091"/>
                <a:gd name="csY3087" fmla="*/ 1159893 h 1816474"/>
                <a:gd name="csX3088" fmla="*/ 1753530 w 2205091"/>
                <a:gd name="csY3088" fmla="*/ 1158870 h 1816474"/>
                <a:gd name="csX3089" fmla="*/ 1754546 w 2205091"/>
                <a:gd name="csY3089" fmla="*/ 1157939 h 1816474"/>
                <a:gd name="csX3090" fmla="*/ 1755924 w 2205091"/>
                <a:gd name="csY3090" fmla="*/ 1157108 h 1816474"/>
                <a:gd name="csX3091" fmla="*/ 1756924 w 2205091"/>
                <a:gd name="csY3091" fmla="*/ 1155885 h 1816474"/>
                <a:gd name="csX3092" fmla="*/ 1758317 w 2205091"/>
                <a:gd name="csY3092" fmla="*/ 1152908 h 1816474"/>
                <a:gd name="csX3093" fmla="*/ 1759879 w 2205091"/>
                <a:gd name="csY3093" fmla="*/ 1151192 h 1816474"/>
                <a:gd name="csX3094" fmla="*/ 1760710 w 2205091"/>
                <a:gd name="csY3094" fmla="*/ 1151092 h 1816474"/>
                <a:gd name="csX3095" fmla="*/ 1760941 w 2205091"/>
                <a:gd name="csY3095" fmla="*/ 1151138 h 1816474"/>
                <a:gd name="csX3096" fmla="*/ 1762565 w 2205091"/>
                <a:gd name="csY3096" fmla="*/ 1150361 h 1816474"/>
                <a:gd name="csX3097" fmla="*/ 1763873 w 2205091"/>
                <a:gd name="csY3097" fmla="*/ 1150615 h 1816474"/>
                <a:gd name="csX3098" fmla="*/ 1764666 w 2205091"/>
                <a:gd name="csY3098" fmla="*/ 1151784 h 1816474"/>
                <a:gd name="csX3099" fmla="*/ 1765474 w 2205091"/>
                <a:gd name="csY3099" fmla="*/ 1152585 h 1816474"/>
                <a:gd name="csX3100" fmla="*/ 1765651 w 2205091"/>
                <a:gd name="csY3100" fmla="*/ 1153338 h 1816474"/>
                <a:gd name="csX3101" fmla="*/ 1765251 w 2205091"/>
                <a:gd name="csY3101" fmla="*/ 1155016 h 1816474"/>
                <a:gd name="csX3102" fmla="*/ 1764504 w 2205091"/>
                <a:gd name="csY3102" fmla="*/ 1156785 h 1816474"/>
                <a:gd name="csX3103" fmla="*/ 1763419 w 2205091"/>
                <a:gd name="csY3103" fmla="*/ 1158639 h 1816474"/>
                <a:gd name="csX3104" fmla="*/ 1762434 w 2205091"/>
                <a:gd name="csY3104" fmla="*/ 1161416 h 1816474"/>
                <a:gd name="csX3105" fmla="*/ 1761549 w 2205091"/>
                <a:gd name="csY3105" fmla="*/ 1165116 h 1816474"/>
                <a:gd name="csX3106" fmla="*/ 1761364 w 2205091"/>
                <a:gd name="csY3106" fmla="*/ 1167909 h 1816474"/>
                <a:gd name="csX3107" fmla="*/ 1761872 w 2205091"/>
                <a:gd name="csY3107" fmla="*/ 1169793 h 1816474"/>
                <a:gd name="csX3108" fmla="*/ 1761388 w 2205091"/>
                <a:gd name="csY3108" fmla="*/ 1171478 h 1816474"/>
                <a:gd name="csX3109" fmla="*/ 1759910 w 2205091"/>
                <a:gd name="csY3109" fmla="*/ 1172955 h 1816474"/>
                <a:gd name="csX3110" fmla="*/ 1758717 w 2205091"/>
                <a:gd name="csY3110" fmla="*/ 1174932 h 1816474"/>
                <a:gd name="csX3111" fmla="*/ 1757817 w 2205091"/>
                <a:gd name="csY3111" fmla="*/ 1177402 h 1816474"/>
                <a:gd name="csX3112" fmla="*/ 1757309 w 2205091"/>
                <a:gd name="csY3112" fmla="*/ 1179471 h 1816474"/>
                <a:gd name="csX3113" fmla="*/ 1757186 w 2205091"/>
                <a:gd name="csY3113" fmla="*/ 1181148 h 1816474"/>
                <a:gd name="csX3114" fmla="*/ 1757317 w 2205091"/>
                <a:gd name="csY3114" fmla="*/ 1182402 h 1816474"/>
                <a:gd name="csX3115" fmla="*/ 1757871 w 2205091"/>
                <a:gd name="csY3115" fmla="*/ 1184094 h 1816474"/>
                <a:gd name="csX3116" fmla="*/ 1757832 w 2205091"/>
                <a:gd name="csY3116" fmla="*/ 1184948 h 1816474"/>
                <a:gd name="csX3117" fmla="*/ 1756232 w 2205091"/>
                <a:gd name="csY3117" fmla="*/ 1188664 h 1816474"/>
                <a:gd name="csX3118" fmla="*/ 1755654 w 2205091"/>
                <a:gd name="csY3118" fmla="*/ 1190464 h 1816474"/>
                <a:gd name="csX3119" fmla="*/ 1755554 w 2205091"/>
                <a:gd name="csY3119" fmla="*/ 1191887 h 1816474"/>
                <a:gd name="csX3120" fmla="*/ 1755154 w 2205091"/>
                <a:gd name="csY3120" fmla="*/ 1193287 h 1816474"/>
                <a:gd name="csX3121" fmla="*/ 1753931 w 2205091"/>
                <a:gd name="csY3121" fmla="*/ 1196126 h 1816474"/>
                <a:gd name="csX3122" fmla="*/ 1753546 w 2205091"/>
                <a:gd name="csY3122" fmla="*/ 1197703 h 1816474"/>
                <a:gd name="csX3123" fmla="*/ 1753477 w 2205091"/>
                <a:gd name="csY3123" fmla="*/ 1199149 h 1816474"/>
                <a:gd name="csX3124" fmla="*/ 1753754 w 2205091"/>
                <a:gd name="csY3124" fmla="*/ 1201518 h 1816474"/>
                <a:gd name="csX3125" fmla="*/ 1753600 w 2205091"/>
                <a:gd name="csY3125" fmla="*/ 1202319 h 1816474"/>
                <a:gd name="csX3126" fmla="*/ 1753669 w 2205091"/>
                <a:gd name="csY3126" fmla="*/ 1202926 h 1816474"/>
                <a:gd name="csX3127" fmla="*/ 1753969 w 2205091"/>
                <a:gd name="csY3127" fmla="*/ 1203334 h 1816474"/>
                <a:gd name="csX3128" fmla="*/ 1753969 w 2205091"/>
                <a:gd name="csY3128" fmla="*/ 1204080 h 1816474"/>
                <a:gd name="csX3129" fmla="*/ 1753654 w 2205091"/>
                <a:gd name="csY3129" fmla="*/ 1205165 h 1816474"/>
                <a:gd name="csX3130" fmla="*/ 1753777 w 2205091"/>
                <a:gd name="csY3130" fmla="*/ 1206003 h 1816474"/>
                <a:gd name="csX3131" fmla="*/ 1754331 w 2205091"/>
                <a:gd name="csY3131" fmla="*/ 1206604 h 1816474"/>
                <a:gd name="csX3132" fmla="*/ 1754685 w 2205091"/>
                <a:gd name="csY3132" fmla="*/ 1207750 h 1816474"/>
                <a:gd name="csX3133" fmla="*/ 1754846 w 2205091"/>
                <a:gd name="csY3133" fmla="*/ 1209435 h 1816474"/>
                <a:gd name="csX3134" fmla="*/ 1755270 w 2205091"/>
                <a:gd name="csY3134" fmla="*/ 1210842 h 1816474"/>
                <a:gd name="csX3135" fmla="*/ 1755955 w 2205091"/>
                <a:gd name="csY3135" fmla="*/ 1211965 h 1816474"/>
                <a:gd name="csX3136" fmla="*/ 1756078 w 2205091"/>
                <a:gd name="csY3136" fmla="*/ 1213604 h 1816474"/>
                <a:gd name="csX3137" fmla="*/ 1755639 w 2205091"/>
                <a:gd name="csY3137" fmla="*/ 1215743 h 1816474"/>
                <a:gd name="csX3138" fmla="*/ 1755416 w 2205091"/>
                <a:gd name="csY3138" fmla="*/ 1219758 h 1816474"/>
                <a:gd name="csX3139" fmla="*/ 1755408 w 2205091"/>
                <a:gd name="csY3139" fmla="*/ 1225643 h 1816474"/>
                <a:gd name="csX3140" fmla="*/ 1755731 w 2205091"/>
                <a:gd name="csY3140" fmla="*/ 1229413 h 1816474"/>
                <a:gd name="csX3141" fmla="*/ 1756393 w 2205091"/>
                <a:gd name="csY3141" fmla="*/ 1231082 h 1816474"/>
                <a:gd name="csX3142" fmla="*/ 1757132 w 2205091"/>
                <a:gd name="csY3142" fmla="*/ 1232313 h 1816474"/>
                <a:gd name="csX3143" fmla="*/ 1757948 w 2205091"/>
                <a:gd name="csY3143" fmla="*/ 1233105 h 1816474"/>
                <a:gd name="csX3144" fmla="*/ 1758886 w 2205091"/>
                <a:gd name="csY3144" fmla="*/ 1235536 h 1816474"/>
                <a:gd name="csX3145" fmla="*/ 1759948 w 2205091"/>
                <a:gd name="csY3145" fmla="*/ 1239613 h 1816474"/>
                <a:gd name="csX3146" fmla="*/ 1760926 w 2205091"/>
                <a:gd name="csY3146" fmla="*/ 1242306 h 1816474"/>
                <a:gd name="csX3147" fmla="*/ 1761834 w 2205091"/>
                <a:gd name="csY3147" fmla="*/ 1243614 h 1816474"/>
                <a:gd name="csX3148" fmla="*/ 1762650 w 2205091"/>
                <a:gd name="csY3148" fmla="*/ 1244337 h 1816474"/>
                <a:gd name="csX3149" fmla="*/ 1763296 w 2205091"/>
                <a:gd name="csY3149" fmla="*/ 1244760 h 1816474"/>
                <a:gd name="csX3150" fmla="*/ 1763773 w 2205091"/>
                <a:gd name="csY3150" fmla="*/ 1244821 h 1816474"/>
                <a:gd name="csX3151" fmla="*/ 1764042 w 2205091"/>
                <a:gd name="csY3151" fmla="*/ 1245460 h 1816474"/>
                <a:gd name="csX3152" fmla="*/ 1765258 w 2205091"/>
                <a:gd name="csY3152" fmla="*/ 1245845 h 1816474"/>
                <a:gd name="csX3153" fmla="*/ 1767482 w 2205091"/>
                <a:gd name="csY3153" fmla="*/ 1246006 h 1816474"/>
                <a:gd name="csX3154" fmla="*/ 1769529 w 2205091"/>
                <a:gd name="csY3154" fmla="*/ 1245752 h 1816474"/>
                <a:gd name="csX3155" fmla="*/ 1771392 w 2205091"/>
                <a:gd name="csY3155" fmla="*/ 1245091 h 1816474"/>
                <a:gd name="csX3156" fmla="*/ 1777317 w 2205091"/>
                <a:gd name="csY3156" fmla="*/ 1241660 h 1816474"/>
                <a:gd name="csX3157" fmla="*/ 1779618 w 2205091"/>
                <a:gd name="csY3157" fmla="*/ 1239790 h 1816474"/>
                <a:gd name="csX3158" fmla="*/ 1780895 w 2205091"/>
                <a:gd name="csY3158" fmla="*/ 1238113 h 1816474"/>
                <a:gd name="csX3159" fmla="*/ 1782134 w 2205091"/>
                <a:gd name="csY3159" fmla="*/ 1235905 h 1816474"/>
                <a:gd name="csX3160" fmla="*/ 1783327 w 2205091"/>
                <a:gd name="csY3160" fmla="*/ 1233167 h 1816474"/>
                <a:gd name="csX3161" fmla="*/ 1785759 w 2205091"/>
                <a:gd name="csY3161" fmla="*/ 1229059 h 1816474"/>
                <a:gd name="csX3162" fmla="*/ 1786944 w 2205091"/>
                <a:gd name="csY3162" fmla="*/ 1226574 h 1816474"/>
                <a:gd name="csX3163" fmla="*/ 1788083 w 2205091"/>
                <a:gd name="csY3163" fmla="*/ 1223420 h 1816474"/>
                <a:gd name="csX3164" fmla="*/ 1788945 w 2205091"/>
                <a:gd name="csY3164" fmla="*/ 1220112 h 1816474"/>
                <a:gd name="csX3165" fmla="*/ 1789522 w 2205091"/>
                <a:gd name="csY3165" fmla="*/ 1216643 h 1816474"/>
                <a:gd name="csX3166" fmla="*/ 1789799 w 2205091"/>
                <a:gd name="csY3166" fmla="*/ 1213035 h 1816474"/>
                <a:gd name="csX3167" fmla="*/ 1789768 w 2205091"/>
                <a:gd name="csY3167" fmla="*/ 1209296 h 1816474"/>
                <a:gd name="csX3168" fmla="*/ 1789184 w 2205091"/>
                <a:gd name="csY3168" fmla="*/ 1205526 h 1816474"/>
                <a:gd name="csX3169" fmla="*/ 1788052 w 2205091"/>
                <a:gd name="csY3169" fmla="*/ 1201719 h 1816474"/>
                <a:gd name="csX3170" fmla="*/ 1787444 w 2205091"/>
                <a:gd name="csY3170" fmla="*/ 1199772 h 1816474"/>
                <a:gd name="csX3171" fmla="*/ 1787206 w 2205091"/>
                <a:gd name="csY3171" fmla="*/ 1199257 h 1816474"/>
                <a:gd name="csX3172" fmla="*/ 1785159 w 2205091"/>
                <a:gd name="csY3172" fmla="*/ 1194364 h 1816474"/>
                <a:gd name="csX3173" fmla="*/ 1782850 w 2205091"/>
                <a:gd name="csY3173" fmla="*/ 1187533 h 1816474"/>
                <a:gd name="csX3174" fmla="*/ 1782881 w 2205091"/>
                <a:gd name="csY3174" fmla="*/ 1186948 h 1816474"/>
                <a:gd name="csX3175" fmla="*/ 1785036 w 2205091"/>
                <a:gd name="csY3175" fmla="*/ 1182863 h 1816474"/>
                <a:gd name="csX3176" fmla="*/ 1785090 w 2205091"/>
                <a:gd name="csY3176" fmla="*/ 1182310 h 1816474"/>
                <a:gd name="csX3177" fmla="*/ 1784859 w 2205091"/>
                <a:gd name="csY3177" fmla="*/ 1178986 h 1816474"/>
                <a:gd name="csX3178" fmla="*/ 1784397 w 2205091"/>
                <a:gd name="csY3178" fmla="*/ 1177317 h 1816474"/>
                <a:gd name="csX3179" fmla="*/ 1783296 w 2205091"/>
                <a:gd name="csY3179" fmla="*/ 1175071 h 1816474"/>
                <a:gd name="csX3180" fmla="*/ 1783335 w 2205091"/>
                <a:gd name="csY3180" fmla="*/ 1174501 h 1816474"/>
                <a:gd name="csX3181" fmla="*/ 1785574 w 2205091"/>
                <a:gd name="csY3181" fmla="*/ 1171632 h 1816474"/>
                <a:gd name="csX3182" fmla="*/ 1786929 w 2205091"/>
                <a:gd name="csY3182" fmla="*/ 1169447 h 1816474"/>
                <a:gd name="csX3183" fmla="*/ 1788160 w 2205091"/>
                <a:gd name="csY3183" fmla="*/ 1166793 h 1816474"/>
                <a:gd name="csX3184" fmla="*/ 1788960 w 2205091"/>
                <a:gd name="csY3184" fmla="*/ 1163693 h 1816474"/>
                <a:gd name="csX3185" fmla="*/ 1789322 w 2205091"/>
                <a:gd name="csY3185" fmla="*/ 1160147 h 1816474"/>
                <a:gd name="csX3186" fmla="*/ 1789314 w 2205091"/>
                <a:gd name="csY3186" fmla="*/ 1157777 h 1816474"/>
                <a:gd name="csX3187" fmla="*/ 1788922 w 2205091"/>
                <a:gd name="csY3187" fmla="*/ 1156592 h 1816474"/>
                <a:gd name="csX3188" fmla="*/ 1788960 w 2205091"/>
                <a:gd name="csY3188" fmla="*/ 1155677 h 1816474"/>
                <a:gd name="csX3189" fmla="*/ 1789430 w 2205091"/>
                <a:gd name="csY3189" fmla="*/ 1155039 h 1816474"/>
                <a:gd name="csX3190" fmla="*/ 1791831 w 2205091"/>
                <a:gd name="csY3190" fmla="*/ 1154208 h 1816474"/>
                <a:gd name="csX3191" fmla="*/ 1792639 w 2205091"/>
                <a:gd name="csY3191" fmla="*/ 1152800 h 1816474"/>
                <a:gd name="csX3192" fmla="*/ 1792808 w 2205091"/>
                <a:gd name="csY3192" fmla="*/ 1150323 h 1816474"/>
                <a:gd name="csX3193" fmla="*/ 1793300 w 2205091"/>
                <a:gd name="csY3193" fmla="*/ 1149092 h 1816474"/>
                <a:gd name="csX3194" fmla="*/ 1794116 w 2205091"/>
                <a:gd name="csY3194" fmla="*/ 1149115 h 1816474"/>
                <a:gd name="csX3195" fmla="*/ 1794870 w 2205091"/>
                <a:gd name="csY3195" fmla="*/ 1148607 h 1816474"/>
                <a:gd name="csX3196" fmla="*/ 1795563 w 2205091"/>
                <a:gd name="csY3196" fmla="*/ 1147569 h 1816474"/>
                <a:gd name="csX3197" fmla="*/ 1796479 w 2205091"/>
                <a:gd name="csY3197" fmla="*/ 1147269 h 1816474"/>
                <a:gd name="csX3198" fmla="*/ 1797618 w 2205091"/>
                <a:gd name="csY3198" fmla="*/ 1147723 h 1816474"/>
                <a:gd name="csX3199" fmla="*/ 1799211 w 2205091"/>
                <a:gd name="csY3199" fmla="*/ 1146184 h 1816474"/>
                <a:gd name="csX3200" fmla="*/ 1801258 w 2205091"/>
                <a:gd name="csY3200" fmla="*/ 1142653 h 1816474"/>
                <a:gd name="csX3201" fmla="*/ 1802827 w 2205091"/>
                <a:gd name="csY3201" fmla="*/ 1140676 h 1816474"/>
                <a:gd name="csX3202" fmla="*/ 1803928 w 2205091"/>
                <a:gd name="csY3202" fmla="*/ 1140261 h 1816474"/>
                <a:gd name="csX3203" fmla="*/ 1804136 w 2205091"/>
                <a:gd name="csY3203" fmla="*/ 1140584 h 1816474"/>
                <a:gd name="csX3204" fmla="*/ 1803459 w 2205091"/>
                <a:gd name="csY3204" fmla="*/ 1141638 h 1816474"/>
                <a:gd name="csX3205" fmla="*/ 1803251 w 2205091"/>
                <a:gd name="csY3205" fmla="*/ 1142799 h 1816474"/>
                <a:gd name="csX3206" fmla="*/ 1803512 w 2205091"/>
                <a:gd name="csY3206" fmla="*/ 1144061 h 1816474"/>
                <a:gd name="csX3207" fmla="*/ 1803282 w 2205091"/>
                <a:gd name="csY3207" fmla="*/ 1145284 h 1816474"/>
                <a:gd name="csX3208" fmla="*/ 1802774 w 2205091"/>
                <a:gd name="csY3208" fmla="*/ 1146953 h 1816474"/>
                <a:gd name="csX3209" fmla="*/ 1803089 w 2205091"/>
                <a:gd name="csY3209" fmla="*/ 1147476 h 1816474"/>
                <a:gd name="csX3210" fmla="*/ 1802212 w 2205091"/>
                <a:gd name="csY3210" fmla="*/ 1150161 h 1816474"/>
                <a:gd name="csX3211" fmla="*/ 1802173 w 2205091"/>
                <a:gd name="csY3211" fmla="*/ 1151500 h 1816474"/>
                <a:gd name="csX3212" fmla="*/ 1802704 w 2205091"/>
                <a:gd name="csY3212" fmla="*/ 1152515 h 1816474"/>
                <a:gd name="csX3213" fmla="*/ 1803335 w 2205091"/>
                <a:gd name="csY3213" fmla="*/ 1152161 h 1816474"/>
                <a:gd name="csX3214" fmla="*/ 1804066 w 2205091"/>
                <a:gd name="csY3214" fmla="*/ 1150431 h 1816474"/>
                <a:gd name="csX3215" fmla="*/ 1804290 w 2205091"/>
                <a:gd name="csY3215" fmla="*/ 1149507 h 1816474"/>
                <a:gd name="csX3216" fmla="*/ 1803990 w 2205091"/>
                <a:gd name="csY3216" fmla="*/ 1149392 h 1816474"/>
                <a:gd name="csX3217" fmla="*/ 1804105 w 2205091"/>
                <a:gd name="csY3217" fmla="*/ 1148654 h 1816474"/>
                <a:gd name="csX3218" fmla="*/ 1804621 w 2205091"/>
                <a:gd name="csY3218" fmla="*/ 1147299 h 1816474"/>
                <a:gd name="csX3219" fmla="*/ 1805082 w 2205091"/>
                <a:gd name="csY3219" fmla="*/ 1146653 h 1816474"/>
                <a:gd name="csX3220" fmla="*/ 1805482 w 2205091"/>
                <a:gd name="csY3220" fmla="*/ 1146730 h 1816474"/>
                <a:gd name="csX3221" fmla="*/ 1805590 w 2205091"/>
                <a:gd name="csY3221" fmla="*/ 1147469 h 1816474"/>
                <a:gd name="csX3222" fmla="*/ 1805413 w 2205091"/>
                <a:gd name="csY3222" fmla="*/ 1148877 h 1816474"/>
                <a:gd name="csX3223" fmla="*/ 1804251 w 2205091"/>
                <a:gd name="csY3223" fmla="*/ 1152192 h 1816474"/>
                <a:gd name="csX3224" fmla="*/ 1804020 w 2205091"/>
                <a:gd name="csY3224" fmla="*/ 1153200 h 1816474"/>
                <a:gd name="csX3225" fmla="*/ 1804282 w 2205091"/>
                <a:gd name="csY3225" fmla="*/ 1153485 h 1816474"/>
                <a:gd name="csX3226" fmla="*/ 1805683 w 2205091"/>
                <a:gd name="csY3226" fmla="*/ 1151408 h 1816474"/>
                <a:gd name="csX3227" fmla="*/ 1806852 w 2205091"/>
                <a:gd name="csY3227" fmla="*/ 1148100 h 1816474"/>
                <a:gd name="csX3228" fmla="*/ 1807745 w 2205091"/>
                <a:gd name="csY3228" fmla="*/ 1145561 h 1816474"/>
                <a:gd name="csX3229" fmla="*/ 1807907 w 2205091"/>
                <a:gd name="csY3229" fmla="*/ 1144176 h 1816474"/>
                <a:gd name="csX3230" fmla="*/ 1807637 w 2205091"/>
                <a:gd name="csY3230" fmla="*/ 1140599 h 1816474"/>
                <a:gd name="csX3231" fmla="*/ 1807691 w 2205091"/>
                <a:gd name="csY3231" fmla="*/ 1139130 h 1816474"/>
                <a:gd name="csX3232" fmla="*/ 1808030 w 2205091"/>
                <a:gd name="csY3232" fmla="*/ 1138114 h 1816474"/>
                <a:gd name="csX3233" fmla="*/ 1809245 w 2205091"/>
                <a:gd name="csY3233" fmla="*/ 1136968 h 1816474"/>
                <a:gd name="csX3234" fmla="*/ 1811331 w 2205091"/>
                <a:gd name="csY3234" fmla="*/ 1135691 h 1816474"/>
                <a:gd name="csX3235" fmla="*/ 1813393 w 2205091"/>
                <a:gd name="csY3235" fmla="*/ 1135006 h 1816474"/>
                <a:gd name="csX3236" fmla="*/ 1815433 w 2205091"/>
                <a:gd name="csY3236" fmla="*/ 1134922 h 1816474"/>
                <a:gd name="csX3237" fmla="*/ 1816856 w 2205091"/>
                <a:gd name="csY3237" fmla="*/ 1134576 h 1816474"/>
                <a:gd name="csX3238" fmla="*/ 1817664 w 2205091"/>
                <a:gd name="csY3238" fmla="*/ 1133968 h 1816474"/>
                <a:gd name="csX3239" fmla="*/ 1817380 w 2205091"/>
                <a:gd name="csY3239" fmla="*/ 1133475 h 1816474"/>
                <a:gd name="csX3240" fmla="*/ 1816010 w 2205091"/>
                <a:gd name="csY3240" fmla="*/ 1133114 h 1816474"/>
                <a:gd name="csX3241" fmla="*/ 1814963 w 2205091"/>
                <a:gd name="csY3241" fmla="*/ 1132314 h 1816474"/>
                <a:gd name="csX3242" fmla="*/ 1814255 w 2205091"/>
                <a:gd name="csY3242" fmla="*/ 1131075 h 1816474"/>
                <a:gd name="csX3243" fmla="*/ 1814017 w 2205091"/>
                <a:gd name="csY3243" fmla="*/ 1129652 h 1816474"/>
                <a:gd name="csX3244" fmla="*/ 1814255 w 2205091"/>
                <a:gd name="csY3244" fmla="*/ 1128052 h 1816474"/>
                <a:gd name="csX3245" fmla="*/ 1815125 w 2205091"/>
                <a:gd name="csY3245" fmla="*/ 1126475 h 1816474"/>
                <a:gd name="csX3246" fmla="*/ 1816633 w 2205091"/>
                <a:gd name="csY3246" fmla="*/ 1124929 h 1816474"/>
                <a:gd name="csX3247" fmla="*/ 1817110 w 2205091"/>
                <a:gd name="csY3247" fmla="*/ 1123798 h 1816474"/>
                <a:gd name="csX3248" fmla="*/ 1816549 w 2205091"/>
                <a:gd name="csY3248" fmla="*/ 1123067 h 1816474"/>
                <a:gd name="csX3249" fmla="*/ 1817195 w 2205091"/>
                <a:gd name="csY3249" fmla="*/ 1122806 h 1816474"/>
                <a:gd name="csX3250" fmla="*/ 1819042 w 2205091"/>
                <a:gd name="csY3250" fmla="*/ 1123013 h 1816474"/>
                <a:gd name="csX3251" fmla="*/ 1820335 w 2205091"/>
                <a:gd name="csY3251" fmla="*/ 1122813 h 1816474"/>
                <a:gd name="csX3252" fmla="*/ 1821066 w 2205091"/>
                <a:gd name="csY3252" fmla="*/ 1122206 h 1816474"/>
                <a:gd name="csX3253" fmla="*/ 1821266 w 2205091"/>
                <a:gd name="csY3253" fmla="*/ 1122283 h 1816474"/>
                <a:gd name="csX3254" fmla="*/ 1822813 w 2205091"/>
                <a:gd name="csY3254" fmla="*/ 1122860 h 1816474"/>
                <a:gd name="csX3255" fmla="*/ 1825575 w 2205091"/>
                <a:gd name="csY3255" fmla="*/ 1124760 h 1816474"/>
                <a:gd name="csX3256" fmla="*/ 1828199 w 2205091"/>
                <a:gd name="csY3256" fmla="*/ 1125867 h 1816474"/>
                <a:gd name="csX3257" fmla="*/ 1830685 w 2205091"/>
                <a:gd name="csY3257" fmla="*/ 1126183 h 1816474"/>
                <a:gd name="csX3258" fmla="*/ 1832501 w 2205091"/>
                <a:gd name="csY3258" fmla="*/ 1126852 h 1816474"/>
                <a:gd name="csX3259" fmla="*/ 1833640 w 2205091"/>
                <a:gd name="csY3259" fmla="*/ 1127875 h 1816474"/>
                <a:gd name="csX3260" fmla="*/ 1834464 w 2205091"/>
                <a:gd name="csY3260" fmla="*/ 1129021 h 1816474"/>
                <a:gd name="csX3261" fmla="*/ 1834964 w 2205091"/>
                <a:gd name="csY3261" fmla="*/ 1130291 h 1816474"/>
                <a:gd name="csX3262" fmla="*/ 1836149 w 2205091"/>
                <a:gd name="csY3262" fmla="*/ 1131006 h 1816474"/>
                <a:gd name="csX3263" fmla="*/ 1838019 w 2205091"/>
                <a:gd name="csY3263" fmla="*/ 1131168 h 1816474"/>
                <a:gd name="csX3264" fmla="*/ 1839489 w 2205091"/>
                <a:gd name="csY3264" fmla="*/ 1131706 h 1816474"/>
                <a:gd name="csX3265" fmla="*/ 1840558 w 2205091"/>
                <a:gd name="csY3265" fmla="*/ 1132622 h 1816474"/>
                <a:gd name="csX3266" fmla="*/ 1846499 w 2205091"/>
                <a:gd name="csY3266" fmla="*/ 1134983 h 1816474"/>
                <a:gd name="csX3267" fmla="*/ 1848985 w 2205091"/>
                <a:gd name="csY3267" fmla="*/ 1136230 h 1816474"/>
                <a:gd name="csX3268" fmla="*/ 1850355 w 2205091"/>
                <a:gd name="csY3268" fmla="*/ 1137445 h 1816474"/>
                <a:gd name="csX3269" fmla="*/ 1850739 w 2205091"/>
                <a:gd name="csY3269" fmla="*/ 1138230 h 1816474"/>
                <a:gd name="csX3270" fmla="*/ 1850624 w 2205091"/>
                <a:gd name="csY3270" fmla="*/ 1138999 h 1816474"/>
                <a:gd name="csX3271" fmla="*/ 1850762 w 2205091"/>
                <a:gd name="csY3271" fmla="*/ 1139822 h 1816474"/>
                <a:gd name="csX3272" fmla="*/ 1851778 w 2205091"/>
                <a:gd name="csY3272" fmla="*/ 1141422 h 1816474"/>
                <a:gd name="csX3273" fmla="*/ 1852163 w 2205091"/>
                <a:gd name="csY3273" fmla="*/ 1141568 h 1816474"/>
                <a:gd name="csX3274" fmla="*/ 1852402 w 2205091"/>
                <a:gd name="csY3274" fmla="*/ 1142338 h 1816474"/>
                <a:gd name="csX3275" fmla="*/ 1852486 w 2205091"/>
                <a:gd name="csY3275" fmla="*/ 1143738 h 1816474"/>
                <a:gd name="csX3276" fmla="*/ 1852786 w 2205091"/>
                <a:gd name="csY3276" fmla="*/ 1144676 h 1816474"/>
                <a:gd name="csX3277" fmla="*/ 1853294 w 2205091"/>
                <a:gd name="csY3277" fmla="*/ 1145153 h 1816474"/>
                <a:gd name="csX3278" fmla="*/ 1852979 w 2205091"/>
                <a:gd name="csY3278" fmla="*/ 1145345 h 1816474"/>
                <a:gd name="csX3279" fmla="*/ 1851147 w 2205091"/>
                <a:gd name="csY3279" fmla="*/ 1144538 h 1816474"/>
                <a:gd name="csX3280" fmla="*/ 1850108 w 2205091"/>
                <a:gd name="csY3280" fmla="*/ 1144784 h 1816474"/>
                <a:gd name="csX3281" fmla="*/ 1849623 w 2205091"/>
                <a:gd name="csY3281" fmla="*/ 1145830 h 1816474"/>
                <a:gd name="csX3282" fmla="*/ 1849547 w 2205091"/>
                <a:gd name="csY3282" fmla="*/ 1146823 h 1816474"/>
                <a:gd name="csX3283" fmla="*/ 1849877 w 2205091"/>
                <a:gd name="csY3283" fmla="*/ 1147753 h 1816474"/>
                <a:gd name="csX3284" fmla="*/ 1852217 w 2205091"/>
                <a:gd name="csY3284" fmla="*/ 1150554 h 1816474"/>
                <a:gd name="csX3285" fmla="*/ 1852825 w 2205091"/>
                <a:gd name="csY3285" fmla="*/ 1153108 h 1816474"/>
                <a:gd name="csX3286" fmla="*/ 1852940 w 2205091"/>
                <a:gd name="csY3286" fmla="*/ 1156192 h 1816474"/>
                <a:gd name="csX3287" fmla="*/ 1852648 w 2205091"/>
                <a:gd name="csY3287" fmla="*/ 1157393 h 1816474"/>
                <a:gd name="csX3288" fmla="*/ 1852402 w 2205091"/>
                <a:gd name="csY3288" fmla="*/ 1160031 h 1816474"/>
                <a:gd name="csX3289" fmla="*/ 1852201 w 2205091"/>
                <a:gd name="csY3289" fmla="*/ 1164108 h 1816474"/>
                <a:gd name="csX3290" fmla="*/ 1852155 w 2205091"/>
                <a:gd name="csY3290" fmla="*/ 1165501 h 1816474"/>
                <a:gd name="csX3291" fmla="*/ 1851386 w 2205091"/>
                <a:gd name="csY3291" fmla="*/ 1166863 h 1816474"/>
                <a:gd name="csX3292" fmla="*/ 1849300 w 2205091"/>
                <a:gd name="csY3292" fmla="*/ 1168816 h 1816474"/>
                <a:gd name="csX3293" fmla="*/ 1849270 w 2205091"/>
                <a:gd name="csY3293" fmla="*/ 1168447 h 1816474"/>
                <a:gd name="csX3294" fmla="*/ 1848769 w 2205091"/>
                <a:gd name="csY3294" fmla="*/ 1168347 h 1816474"/>
                <a:gd name="csX3295" fmla="*/ 1848231 w 2205091"/>
                <a:gd name="csY3295" fmla="*/ 1168647 h 1816474"/>
                <a:gd name="csX3296" fmla="*/ 1847476 w 2205091"/>
                <a:gd name="csY3296" fmla="*/ 1170316 h 1816474"/>
                <a:gd name="csX3297" fmla="*/ 1846830 w 2205091"/>
                <a:gd name="csY3297" fmla="*/ 1173363 h 1816474"/>
                <a:gd name="csX3298" fmla="*/ 1846045 w 2205091"/>
                <a:gd name="csY3298" fmla="*/ 1175017 h 1816474"/>
                <a:gd name="csX3299" fmla="*/ 1845114 w 2205091"/>
                <a:gd name="csY3299" fmla="*/ 1175278 h 1816474"/>
                <a:gd name="csX3300" fmla="*/ 1844552 w 2205091"/>
                <a:gd name="csY3300" fmla="*/ 1175717 h 1816474"/>
                <a:gd name="csX3301" fmla="*/ 1844367 w 2205091"/>
                <a:gd name="csY3301" fmla="*/ 1176332 h 1816474"/>
                <a:gd name="csX3302" fmla="*/ 1843375 w 2205091"/>
                <a:gd name="csY3302" fmla="*/ 1176748 h 1816474"/>
                <a:gd name="csX3303" fmla="*/ 1841566 w 2205091"/>
                <a:gd name="csY3303" fmla="*/ 1176963 h 1816474"/>
                <a:gd name="csX3304" fmla="*/ 1840327 w 2205091"/>
                <a:gd name="csY3304" fmla="*/ 1177886 h 1816474"/>
                <a:gd name="csX3305" fmla="*/ 1839404 w 2205091"/>
                <a:gd name="csY3305" fmla="*/ 1180486 h 1816474"/>
                <a:gd name="csX3306" fmla="*/ 1839442 w 2205091"/>
                <a:gd name="csY3306" fmla="*/ 1181733 h 1816474"/>
                <a:gd name="csX3307" fmla="*/ 1839011 w 2205091"/>
                <a:gd name="csY3307" fmla="*/ 1183279 h 1816474"/>
                <a:gd name="csX3308" fmla="*/ 1839042 w 2205091"/>
                <a:gd name="csY3308" fmla="*/ 1184602 h 1816474"/>
                <a:gd name="csX3309" fmla="*/ 1839527 w 2205091"/>
                <a:gd name="csY3309" fmla="*/ 1185702 h 1816474"/>
                <a:gd name="csX3310" fmla="*/ 1840989 w 2205091"/>
                <a:gd name="csY3310" fmla="*/ 1186802 h 1816474"/>
                <a:gd name="csX3311" fmla="*/ 1843421 w 2205091"/>
                <a:gd name="csY3311" fmla="*/ 1187902 h 1816474"/>
                <a:gd name="csX3312" fmla="*/ 1844875 w 2205091"/>
                <a:gd name="csY3312" fmla="*/ 1188072 h 1816474"/>
                <a:gd name="csX3313" fmla="*/ 1845876 w 2205091"/>
                <a:gd name="csY3313" fmla="*/ 1187610 h 1816474"/>
                <a:gd name="csX3314" fmla="*/ 1846922 w 2205091"/>
                <a:gd name="csY3314" fmla="*/ 1185810 h 1816474"/>
                <a:gd name="csX3315" fmla="*/ 1847938 w 2205091"/>
                <a:gd name="csY3315" fmla="*/ 1185102 h 1816474"/>
                <a:gd name="csX3316" fmla="*/ 1849177 w 2205091"/>
                <a:gd name="csY3316" fmla="*/ 1184802 h 1816474"/>
                <a:gd name="csX3317" fmla="*/ 1849647 w 2205091"/>
                <a:gd name="csY3317" fmla="*/ 1183987 h 1816474"/>
                <a:gd name="csX3318" fmla="*/ 1851686 w 2205091"/>
                <a:gd name="csY3318" fmla="*/ 1180379 h 1816474"/>
                <a:gd name="csX3319" fmla="*/ 1851686 w 2205091"/>
                <a:gd name="csY3319" fmla="*/ 1179579 h 1816474"/>
                <a:gd name="csX3320" fmla="*/ 1850939 w 2205091"/>
                <a:gd name="csY3320" fmla="*/ 1179271 h 1816474"/>
                <a:gd name="csX3321" fmla="*/ 1851047 w 2205091"/>
                <a:gd name="csY3321" fmla="*/ 1179048 h 1816474"/>
                <a:gd name="csX3322" fmla="*/ 1852009 w 2205091"/>
                <a:gd name="csY3322" fmla="*/ 1178902 h 1816474"/>
                <a:gd name="csX3323" fmla="*/ 1852840 w 2205091"/>
                <a:gd name="csY3323" fmla="*/ 1178417 h 1816474"/>
                <a:gd name="csX3324" fmla="*/ 1853548 w 2205091"/>
                <a:gd name="csY3324" fmla="*/ 1177586 h 1816474"/>
                <a:gd name="csX3325" fmla="*/ 1854787 w 2205091"/>
                <a:gd name="csY3325" fmla="*/ 1176971 h 1816474"/>
                <a:gd name="csX3326" fmla="*/ 1857804 w 2205091"/>
                <a:gd name="csY3326" fmla="*/ 1176025 h 1816474"/>
                <a:gd name="csX3327" fmla="*/ 1859420 w 2205091"/>
                <a:gd name="csY3327" fmla="*/ 1174948 h 1816474"/>
                <a:gd name="csX3328" fmla="*/ 1860443 w 2205091"/>
                <a:gd name="csY3328" fmla="*/ 1174771 h 1816474"/>
                <a:gd name="csX3329" fmla="*/ 1861936 w 2205091"/>
                <a:gd name="csY3329" fmla="*/ 1175348 h 1816474"/>
                <a:gd name="csX3330" fmla="*/ 1863891 w 2205091"/>
                <a:gd name="csY3330" fmla="*/ 1176671 h 1816474"/>
                <a:gd name="csX3331" fmla="*/ 1865438 w 2205091"/>
                <a:gd name="csY3331" fmla="*/ 1178602 h 1816474"/>
                <a:gd name="csX3332" fmla="*/ 1866577 w 2205091"/>
                <a:gd name="csY3332" fmla="*/ 1181133 h 1816474"/>
                <a:gd name="csX3333" fmla="*/ 1868016 w 2205091"/>
                <a:gd name="csY3333" fmla="*/ 1187679 h 1816474"/>
                <a:gd name="csX3334" fmla="*/ 1869755 w 2205091"/>
                <a:gd name="csY3334" fmla="*/ 1198195 h 1816474"/>
                <a:gd name="csX3335" fmla="*/ 1870940 w 2205091"/>
                <a:gd name="csY3335" fmla="*/ 1204057 h 1816474"/>
                <a:gd name="csX3336" fmla="*/ 1871579 w 2205091"/>
                <a:gd name="csY3336" fmla="*/ 1205303 h 1816474"/>
                <a:gd name="csX3337" fmla="*/ 1871894 w 2205091"/>
                <a:gd name="csY3337" fmla="*/ 1205926 h 1816474"/>
                <a:gd name="csX3338" fmla="*/ 1870363 w 2205091"/>
                <a:gd name="csY3338" fmla="*/ 1214089 h 1816474"/>
                <a:gd name="csX3339" fmla="*/ 1869131 w 2205091"/>
                <a:gd name="csY3339" fmla="*/ 1217450 h 1816474"/>
                <a:gd name="csX3340" fmla="*/ 1866977 w 2205091"/>
                <a:gd name="csY3340" fmla="*/ 1219397 h 1816474"/>
                <a:gd name="csX3341" fmla="*/ 1864837 w 2205091"/>
                <a:gd name="csY3341" fmla="*/ 1221281 h 1816474"/>
                <a:gd name="csX3342" fmla="*/ 1862167 w 2205091"/>
                <a:gd name="csY3342" fmla="*/ 1224435 h 1816474"/>
                <a:gd name="csX3343" fmla="*/ 1859235 w 2205091"/>
                <a:gd name="csY3343" fmla="*/ 1225989 h 1816474"/>
                <a:gd name="csX3344" fmla="*/ 1857734 w 2205091"/>
                <a:gd name="csY3344" fmla="*/ 1226905 h 1816474"/>
                <a:gd name="csX3345" fmla="*/ 1857411 w 2205091"/>
                <a:gd name="csY3345" fmla="*/ 1227497 h 1816474"/>
                <a:gd name="csX3346" fmla="*/ 1857050 w 2205091"/>
                <a:gd name="csY3346" fmla="*/ 1227312 h 1816474"/>
                <a:gd name="csX3347" fmla="*/ 1856249 w 2205091"/>
                <a:gd name="csY3347" fmla="*/ 1229020 h 1816474"/>
                <a:gd name="csX3348" fmla="*/ 1855534 w 2205091"/>
                <a:gd name="csY3348" fmla="*/ 1231382 h 1816474"/>
                <a:gd name="csX3349" fmla="*/ 1855249 w 2205091"/>
                <a:gd name="csY3349" fmla="*/ 1233205 h 1816474"/>
                <a:gd name="csX3350" fmla="*/ 1855503 w 2205091"/>
                <a:gd name="csY3350" fmla="*/ 1234205 h 1816474"/>
                <a:gd name="csX3351" fmla="*/ 1854895 w 2205091"/>
                <a:gd name="csY3351" fmla="*/ 1234844 h 1816474"/>
                <a:gd name="csX3352" fmla="*/ 1853794 w 2205091"/>
                <a:gd name="csY3352" fmla="*/ 1236044 h 1816474"/>
                <a:gd name="csX3353" fmla="*/ 1853587 w 2205091"/>
                <a:gd name="csY3353" fmla="*/ 1236482 h 1816474"/>
                <a:gd name="csX3354" fmla="*/ 1853664 w 2205091"/>
                <a:gd name="csY3354" fmla="*/ 1237183 h 1816474"/>
                <a:gd name="csX3355" fmla="*/ 1853433 w 2205091"/>
                <a:gd name="csY3355" fmla="*/ 1237521 h 1816474"/>
                <a:gd name="csX3356" fmla="*/ 1852902 w 2205091"/>
                <a:gd name="csY3356" fmla="*/ 1237506 h 1816474"/>
                <a:gd name="csX3357" fmla="*/ 1852494 w 2205091"/>
                <a:gd name="csY3357" fmla="*/ 1237844 h 1816474"/>
                <a:gd name="csX3358" fmla="*/ 1851501 w 2205091"/>
                <a:gd name="csY3358" fmla="*/ 1239098 h 1816474"/>
                <a:gd name="csX3359" fmla="*/ 1849793 w 2205091"/>
                <a:gd name="csY3359" fmla="*/ 1242375 h 1816474"/>
                <a:gd name="csX3360" fmla="*/ 1849470 w 2205091"/>
                <a:gd name="csY3360" fmla="*/ 1243060 h 1816474"/>
                <a:gd name="csX3361" fmla="*/ 1849754 w 2205091"/>
                <a:gd name="csY3361" fmla="*/ 1243567 h 1816474"/>
                <a:gd name="csX3362" fmla="*/ 1851709 w 2205091"/>
                <a:gd name="csY3362" fmla="*/ 1243883 h 1816474"/>
                <a:gd name="csX3363" fmla="*/ 1853040 w 2205091"/>
                <a:gd name="csY3363" fmla="*/ 1244483 h 1816474"/>
                <a:gd name="csX3364" fmla="*/ 1854079 w 2205091"/>
                <a:gd name="csY3364" fmla="*/ 1245383 h 1816474"/>
                <a:gd name="csX3365" fmla="*/ 1857827 w 2205091"/>
                <a:gd name="csY3365" fmla="*/ 1247145 h 1816474"/>
                <a:gd name="csX3366" fmla="*/ 1858974 w 2205091"/>
                <a:gd name="csY3366" fmla="*/ 1248237 h 1816474"/>
                <a:gd name="csX3367" fmla="*/ 1860112 w 2205091"/>
                <a:gd name="csY3367" fmla="*/ 1248837 h 1816474"/>
                <a:gd name="csX3368" fmla="*/ 1861244 w 2205091"/>
                <a:gd name="csY3368" fmla="*/ 1248945 h 1816474"/>
                <a:gd name="csX3369" fmla="*/ 1862021 w 2205091"/>
                <a:gd name="csY3369" fmla="*/ 1248599 h 1816474"/>
                <a:gd name="csX3370" fmla="*/ 1862436 w 2205091"/>
                <a:gd name="csY3370" fmla="*/ 1247799 h 1816474"/>
                <a:gd name="csX3371" fmla="*/ 1862967 w 2205091"/>
                <a:gd name="csY3371" fmla="*/ 1247745 h 1816474"/>
                <a:gd name="csX3372" fmla="*/ 1863614 w 2205091"/>
                <a:gd name="csY3372" fmla="*/ 1248437 h 1816474"/>
                <a:gd name="csX3373" fmla="*/ 1865722 w 2205091"/>
                <a:gd name="csY3373" fmla="*/ 1249191 h 1816474"/>
                <a:gd name="csX3374" fmla="*/ 1865792 w 2205091"/>
                <a:gd name="csY3374" fmla="*/ 1249429 h 1816474"/>
                <a:gd name="csX3375" fmla="*/ 1859943 w 2205091"/>
                <a:gd name="csY3375" fmla="*/ 1250737 h 1816474"/>
                <a:gd name="csX3376" fmla="*/ 1858720 w 2205091"/>
                <a:gd name="csY3376" fmla="*/ 1251345 h 1816474"/>
                <a:gd name="csX3377" fmla="*/ 1860182 w 2205091"/>
                <a:gd name="csY3377" fmla="*/ 1251768 h 1816474"/>
                <a:gd name="csX3378" fmla="*/ 1861659 w 2205091"/>
                <a:gd name="csY3378" fmla="*/ 1251668 h 1816474"/>
                <a:gd name="csX3379" fmla="*/ 1863144 w 2205091"/>
                <a:gd name="csY3379" fmla="*/ 1251037 h 1816474"/>
                <a:gd name="csX3380" fmla="*/ 1864853 w 2205091"/>
                <a:gd name="csY3380" fmla="*/ 1251068 h 1816474"/>
                <a:gd name="csX3381" fmla="*/ 1866353 w 2205091"/>
                <a:gd name="csY3381" fmla="*/ 1251368 h 1816474"/>
                <a:gd name="csX3382" fmla="*/ 1866831 w 2205091"/>
                <a:gd name="csY3382" fmla="*/ 1251114 h 1816474"/>
                <a:gd name="csX3383" fmla="*/ 1867023 w 2205091"/>
                <a:gd name="csY3383" fmla="*/ 1250983 h 1816474"/>
                <a:gd name="csX3384" fmla="*/ 1869578 w 2205091"/>
                <a:gd name="csY3384" fmla="*/ 1252699 h 1816474"/>
                <a:gd name="csX3385" fmla="*/ 1870532 w 2205091"/>
                <a:gd name="csY3385" fmla="*/ 1252953 h 1816474"/>
                <a:gd name="csX3386" fmla="*/ 1871525 w 2205091"/>
                <a:gd name="csY3386" fmla="*/ 1252760 h 1816474"/>
                <a:gd name="csX3387" fmla="*/ 1872548 w 2205091"/>
                <a:gd name="csY3387" fmla="*/ 1252114 h 1816474"/>
                <a:gd name="csX3388" fmla="*/ 1874803 w 2205091"/>
                <a:gd name="csY3388" fmla="*/ 1251276 h 1816474"/>
                <a:gd name="csX3389" fmla="*/ 1878281 w 2205091"/>
                <a:gd name="csY3389" fmla="*/ 1250237 h 1816474"/>
                <a:gd name="csX3390" fmla="*/ 1881629 w 2205091"/>
                <a:gd name="csY3390" fmla="*/ 1249814 h 1816474"/>
                <a:gd name="csX3391" fmla="*/ 1884846 w 2205091"/>
                <a:gd name="csY3391" fmla="*/ 1250006 h 1816474"/>
                <a:gd name="csX3392" fmla="*/ 1886877 w 2205091"/>
                <a:gd name="csY3392" fmla="*/ 1249714 h 1816474"/>
                <a:gd name="csX3393" fmla="*/ 1888739 w 2205091"/>
                <a:gd name="csY3393" fmla="*/ 1248637 h 1816474"/>
                <a:gd name="csX3394" fmla="*/ 1892849 w 2205091"/>
                <a:gd name="csY3394" fmla="*/ 1245098 h 1816474"/>
                <a:gd name="csX3395" fmla="*/ 1897566 w 2205091"/>
                <a:gd name="csY3395" fmla="*/ 1242244 h 1816474"/>
                <a:gd name="csX3396" fmla="*/ 1905331 w 2205091"/>
                <a:gd name="csY3396" fmla="*/ 1238698 h 1816474"/>
                <a:gd name="csX3397" fmla="*/ 1916874 w 2205091"/>
                <a:gd name="csY3397" fmla="*/ 1234428 h 1816474"/>
                <a:gd name="csX3398" fmla="*/ 1918659 w 2205091"/>
                <a:gd name="csY3398" fmla="*/ 1233436 h 1816474"/>
                <a:gd name="csX3399" fmla="*/ 1920468 w 2205091"/>
                <a:gd name="csY3399" fmla="*/ 1232459 h 1816474"/>
                <a:gd name="csX3400" fmla="*/ 1921407 w 2205091"/>
                <a:gd name="csY3400" fmla="*/ 1231897 h 1816474"/>
                <a:gd name="csX3401" fmla="*/ 1922453 w 2205091"/>
                <a:gd name="csY3401" fmla="*/ 1231390 h 1816474"/>
                <a:gd name="csX3402" fmla="*/ 1930487 w 2205091"/>
                <a:gd name="csY3402" fmla="*/ 1226913 h 1816474"/>
                <a:gd name="csX3403" fmla="*/ 1934627 w 2205091"/>
                <a:gd name="csY3403" fmla="*/ 1224266 h 1816474"/>
                <a:gd name="csX3404" fmla="*/ 1936697 w 2205091"/>
                <a:gd name="csY3404" fmla="*/ 1222343 h 1816474"/>
                <a:gd name="csX3405" fmla="*/ 1938883 w 2205091"/>
                <a:gd name="csY3405" fmla="*/ 1220743 h 1816474"/>
                <a:gd name="csX3406" fmla="*/ 1941176 w 2205091"/>
                <a:gd name="csY3406" fmla="*/ 1219466 h 1816474"/>
                <a:gd name="csX3407" fmla="*/ 1942992 w 2205091"/>
                <a:gd name="csY3407" fmla="*/ 1217827 h 1816474"/>
                <a:gd name="csX3408" fmla="*/ 1944339 w 2205091"/>
                <a:gd name="csY3408" fmla="*/ 1215827 h 1816474"/>
                <a:gd name="csX3409" fmla="*/ 1945824 w 2205091"/>
                <a:gd name="csY3409" fmla="*/ 1214335 h 1816474"/>
                <a:gd name="csX3410" fmla="*/ 1947448 w 2205091"/>
                <a:gd name="csY3410" fmla="*/ 1213358 h 1816474"/>
                <a:gd name="csX3411" fmla="*/ 1948325 w 2205091"/>
                <a:gd name="csY3411" fmla="*/ 1212327 h 1816474"/>
                <a:gd name="csX3412" fmla="*/ 1948448 w 2205091"/>
                <a:gd name="csY3412" fmla="*/ 1211250 h 1816474"/>
                <a:gd name="csX3413" fmla="*/ 1948141 w 2205091"/>
                <a:gd name="csY3413" fmla="*/ 1209788 h 1816474"/>
                <a:gd name="csX3414" fmla="*/ 1947417 w 2205091"/>
                <a:gd name="csY3414" fmla="*/ 1207950 h 1816474"/>
                <a:gd name="csX3415" fmla="*/ 1947317 w 2205091"/>
                <a:gd name="csY3415" fmla="*/ 1206504 h 1816474"/>
                <a:gd name="csX3416" fmla="*/ 1947840 w 2205091"/>
                <a:gd name="csY3416" fmla="*/ 1205442 h 1816474"/>
                <a:gd name="csX3417" fmla="*/ 1947956 w 2205091"/>
                <a:gd name="csY3417" fmla="*/ 1204727 h 1816474"/>
                <a:gd name="csX3418" fmla="*/ 1947663 w 2205091"/>
                <a:gd name="csY3418" fmla="*/ 1204357 h 1816474"/>
                <a:gd name="csX3419" fmla="*/ 1944254 w 2205091"/>
                <a:gd name="csY3419" fmla="*/ 1203303 h 1816474"/>
                <a:gd name="csX3420" fmla="*/ 1944401 w 2205091"/>
                <a:gd name="csY3420" fmla="*/ 1198226 h 1816474"/>
                <a:gd name="csX3421" fmla="*/ 1944354 w 2205091"/>
                <a:gd name="csY3421" fmla="*/ 1198080 h 1816474"/>
                <a:gd name="csX3422" fmla="*/ 1944531 w 2205091"/>
                <a:gd name="csY3422" fmla="*/ 1198018 h 1816474"/>
                <a:gd name="csX3423" fmla="*/ 1952388 w 2205091"/>
                <a:gd name="csY3423" fmla="*/ 1195764 h 1816474"/>
                <a:gd name="csX3424" fmla="*/ 1957398 w 2205091"/>
                <a:gd name="csY3424" fmla="*/ 1194987 h 1816474"/>
                <a:gd name="csX3425" fmla="*/ 1963501 w 2205091"/>
                <a:gd name="csY3425" fmla="*/ 1194780 h 1816474"/>
                <a:gd name="csX3426" fmla="*/ 1970773 w 2205091"/>
                <a:gd name="csY3426" fmla="*/ 1195895 h 1816474"/>
                <a:gd name="csX3427" fmla="*/ 1973597 w 2205091"/>
                <a:gd name="csY3427" fmla="*/ 1196910 h 1816474"/>
                <a:gd name="csX3428" fmla="*/ 1975382 w 2205091"/>
                <a:gd name="csY3428" fmla="*/ 1198203 h 1816474"/>
                <a:gd name="csX3429" fmla="*/ 1977445 w 2205091"/>
                <a:gd name="csY3429" fmla="*/ 1198549 h 1816474"/>
                <a:gd name="csX3430" fmla="*/ 1979784 w 2205091"/>
                <a:gd name="csY3430" fmla="*/ 1197949 h 1816474"/>
                <a:gd name="csX3431" fmla="*/ 1983024 w 2205091"/>
                <a:gd name="csY3431" fmla="*/ 1197749 h 1816474"/>
                <a:gd name="csX3432" fmla="*/ 1987172 w 2205091"/>
                <a:gd name="csY3432" fmla="*/ 1197949 h 1816474"/>
                <a:gd name="csX3433" fmla="*/ 1989388 w 2205091"/>
                <a:gd name="csY3433" fmla="*/ 1198257 h 1816474"/>
                <a:gd name="csX3434" fmla="*/ 1989681 w 2205091"/>
                <a:gd name="csY3434" fmla="*/ 1198664 h 1816474"/>
                <a:gd name="csX3435" fmla="*/ 1989965 w 2205091"/>
                <a:gd name="csY3435" fmla="*/ 1198541 h 1816474"/>
                <a:gd name="csX3436" fmla="*/ 1990250 w 2205091"/>
                <a:gd name="csY3436" fmla="*/ 1197895 h 1816474"/>
                <a:gd name="csX3437" fmla="*/ 1991358 w 2205091"/>
                <a:gd name="csY3437" fmla="*/ 1197180 h 1816474"/>
                <a:gd name="csX3438" fmla="*/ 1994467 w 2205091"/>
                <a:gd name="csY3438" fmla="*/ 1196110 h 1816474"/>
                <a:gd name="csX3439" fmla="*/ 1994883 w 2205091"/>
                <a:gd name="csY3439" fmla="*/ 1196334 h 1816474"/>
                <a:gd name="csX3440" fmla="*/ 1995521 w 2205091"/>
                <a:gd name="csY3440" fmla="*/ 1195795 h 1816474"/>
                <a:gd name="csX3441" fmla="*/ 1996383 w 2205091"/>
                <a:gd name="csY3441" fmla="*/ 1194487 h 1816474"/>
                <a:gd name="csX3442" fmla="*/ 1997968 w 2205091"/>
                <a:gd name="csY3442" fmla="*/ 1193041 h 1816474"/>
                <a:gd name="csX3443" fmla="*/ 2000277 w 2205091"/>
                <a:gd name="csY3443" fmla="*/ 1191456 h 1816474"/>
                <a:gd name="csX3444" fmla="*/ 2002363 w 2205091"/>
                <a:gd name="csY3444" fmla="*/ 1190633 h 1816474"/>
                <a:gd name="csX3445" fmla="*/ 2004233 w 2205091"/>
                <a:gd name="csY3445" fmla="*/ 1190564 h 1816474"/>
                <a:gd name="csX3446" fmla="*/ 2005479 w 2205091"/>
                <a:gd name="csY3446" fmla="*/ 1190179 h 1816474"/>
                <a:gd name="csX3447" fmla="*/ 2006110 w 2205091"/>
                <a:gd name="csY3447" fmla="*/ 1189464 h 1816474"/>
                <a:gd name="csX3448" fmla="*/ 2006303 w 2205091"/>
                <a:gd name="csY3448" fmla="*/ 1188833 h 1816474"/>
                <a:gd name="csX3449" fmla="*/ 2006057 w 2205091"/>
                <a:gd name="csY3449" fmla="*/ 1188287 h 1816474"/>
                <a:gd name="csX3450" fmla="*/ 2006164 w 2205091"/>
                <a:gd name="csY3450" fmla="*/ 1187679 h 1816474"/>
                <a:gd name="csX3451" fmla="*/ 2006272 w 2205091"/>
                <a:gd name="csY3451" fmla="*/ 1187379 h 1816474"/>
                <a:gd name="csX3452" fmla="*/ 2006180 w 2205091"/>
                <a:gd name="csY3452" fmla="*/ 1187133 h 1816474"/>
                <a:gd name="csX3453" fmla="*/ 2005957 w 2205091"/>
                <a:gd name="csY3453" fmla="*/ 1186618 h 1816474"/>
                <a:gd name="csX3454" fmla="*/ 2005779 w 2205091"/>
                <a:gd name="csY3454" fmla="*/ 1184017 h 1816474"/>
                <a:gd name="csX3455" fmla="*/ 2005418 w 2205091"/>
                <a:gd name="csY3455" fmla="*/ 1182794 h 1816474"/>
                <a:gd name="csX3456" fmla="*/ 2004910 w 2205091"/>
                <a:gd name="csY3456" fmla="*/ 1181886 h 1816474"/>
                <a:gd name="csX3457" fmla="*/ 2004264 w 2205091"/>
                <a:gd name="csY3457" fmla="*/ 1181302 h 1816474"/>
                <a:gd name="csX3458" fmla="*/ 2004340 w 2205091"/>
                <a:gd name="csY3458" fmla="*/ 1180694 h 1816474"/>
                <a:gd name="csX3459" fmla="*/ 2005464 w 2205091"/>
                <a:gd name="csY3459" fmla="*/ 1179940 h 1816474"/>
                <a:gd name="csX3460" fmla="*/ 2005379 w 2205091"/>
                <a:gd name="csY3460" fmla="*/ 1180640 h 1816474"/>
                <a:gd name="csX3461" fmla="*/ 2005672 w 2205091"/>
                <a:gd name="csY3461" fmla="*/ 1180856 h 1816474"/>
                <a:gd name="csX3462" fmla="*/ 2006195 w 2205091"/>
                <a:gd name="csY3462" fmla="*/ 1180532 h 1816474"/>
                <a:gd name="csX3463" fmla="*/ 2007395 w 2205091"/>
                <a:gd name="csY3463" fmla="*/ 1178963 h 1816474"/>
                <a:gd name="csX3464" fmla="*/ 2007534 w 2205091"/>
                <a:gd name="csY3464" fmla="*/ 1178371 h 1816474"/>
                <a:gd name="csX3465" fmla="*/ 2008350 w 2205091"/>
                <a:gd name="csY3465" fmla="*/ 1177763 h 1816474"/>
                <a:gd name="csX3466" fmla="*/ 2008958 w 2205091"/>
                <a:gd name="csY3466" fmla="*/ 1176817 h 1816474"/>
                <a:gd name="csX3467" fmla="*/ 2008288 w 2205091"/>
                <a:gd name="csY3467" fmla="*/ 1176678 h 1816474"/>
                <a:gd name="csX3468" fmla="*/ 2006695 w 2205091"/>
                <a:gd name="csY3468" fmla="*/ 1176963 h 1816474"/>
                <a:gd name="csX3469" fmla="*/ 2006333 w 2205091"/>
                <a:gd name="csY3469" fmla="*/ 1176678 h 1816474"/>
                <a:gd name="csX3470" fmla="*/ 2007157 w 2205091"/>
                <a:gd name="csY3470" fmla="*/ 1175417 h 1816474"/>
                <a:gd name="csX3471" fmla="*/ 2007003 w 2205091"/>
                <a:gd name="csY3471" fmla="*/ 1174701 h 1816474"/>
                <a:gd name="csX3472" fmla="*/ 2006741 w 2205091"/>
                <a:gd name="csY3472" fmla="*/ 1174401 h 1816474"/>
                <a:gd name="csX3473" fmla="*/ 2006218 w 2205091"/>
                <a:gd name="csY3473" fmla="*/ 1174278 h 1816474"/>
                <a:gd name="csX3474" fmla="*/ 2004425 w 2205091"/>
                <a:gd name="csY3474" fmla="*/ 1175386 h 1816474"/>
                <a:gd name="csX3475" fmla="*/ 2003871 w 2205091"/>
                <a:gd name="csY3475" fmla="*/ 1175486 h 1816474"/>
                <a:gd name="csX3476" fmla="*/ 2003794 w 2205091"/>
                <a:gd name="csY3476" fmla="*/ 1174901 h 1816474"/>
                <a:gd name="csX3477" fmla="*/ 2002871 w 2205091"/>
                <a:gd name="csY3477" fmla="*/ 1173601 h 1816474"/>
                <a:gd name="csX3478" fmla="*/ 2005349 w 2205091"/>
                <a:gd name="csY3478" fmla="*/ 1171294 h 1816474"/>
                <a:gd name="csX3479" fmla="*/ 2014106 w 2205091"/>
                <a:gd name="csY3479" fmla="*/ 1164855 h 1816474"/>
                <a:gd name="csX3480" fmla="*/ 2014999 w 2205091"/>
                <a:gd name="csY3480" fmla="*/ 1163878 h 1816474"/>
                <a:gd name="csX3481" fmla="*/ 2015330 w 2205091"/>
                <a:gd name="csY3481" fmla="*/ 1163001 h 1816474"/>
                <a:gd name="csX3482" fmla="*/ 2015091 w 2205091"/>
                <a:gd name="csY3482" fmla="*/ 1162231 h 1816474"/>
                <a:gd name="csX3483" fmla="*/ 2014845 w 2205091"/>
                <a:gd name="csY3483" fmla="*/ 1162039 h 1816474"/>
                <a:gd name="csX3484" fmla="*/ 2014976 w 2205091"/>
                <a:gd name="csY3484" fmla="*/ 1161847 h 1816474"/>
                <a:gd name="csX3485" fmla="*/ 2023417 w 2205091"/>
                <a:gd name="csY3485" fmla="*/ 1153523 h 1816474"/>
                <a:gd name="csX3486" fmla="*/ 2028212 w 2205091"/>
                <a:gd name="csY3486" fmla="*/ 1149669 h 1816474"/>
                <a:gd name="csX3487" fmla="*/ 2032167 w 2205091"/>
                <a:gd name="csY3487" fmla="*/ 1147515 h 1816474"/>
                <a:gd name="csX3488" fmla="*/ 2035184 w 2205091"/>
                <a:gd name="csY3488" fmla="*/ 1146492 h 1816474"/>
                <a:gd name="csX3489" fmla="*/ 2037223 w 2205091"/>
                <a:gd name="csY3489" fmla="*/ 1146638 h 1816474"/>
                <a:gd name="csX3490" fmla="*/ 2038377 w 2205091"/>
                <a:gd name="csY3490" fmla="*/ 1146492 h 1816474"/>
                <a:gd name="csX3491" fmla="*/ 2039363 w 2205091"/>
                <a:gd name="csY3491" fmla="*/ 1146492 h 1816474"/>
                <a:gd name="csX3492" fmla="*/ 2044388 w 2205091"/>
                <a:gd name="csY3492" fmla="*/ 1146484 h 1816474"/>
                <a:gd name="csX3493" fmla="*/ 2053376 w 2205091"/>
                <a:gd name="csY3493" fmla="*/ 1146469 h 1816474"/>
                <a:gd name="csX3494" fmla="*/ 2062364 w 2205091"/>
                <a:gd name="csY3494" fmla="*/ 1146461 h 1816474"/>
                <a:gd name="csX3495" fmla="*/ 2071352 w 2205091"/>
                <a:gd name="csY3495" fmla="*/ 1146446 h 1816474"/>
                <a:gd name="csX3496" fmla="*/ 2080333 w 2205091"/>
                <a:gd name="csY3496" fmla="*/ 1146430 h 1816474"/>
                <a:gd name="csX3497" fmla="*/ 2089321 w 2205091"/>
                <a:gd name="csY3497" fmla="*/ 1146415 h 1816474"/>
                <a:gd name="csX3498" fmla="*/ 2098309 w 2205091"/>
                <a:gd name="csY3498" fmla="*/ 1146400 h 1816474"/>
                <a:gd name="csX3499" fmla="*/ 2107290 w 2205091"/>
                <a:gd name="csY3499" fmla="*/ 1146384 h 1816474"/>
                <a:gd name="csX3500" fmla="*/ 2109422 w 2205091"/>
                <a:gd name="csY3500" fmla="*/ 1140507 h 1816474"/>
                <a:gd name="csX3501" fmla="*/ 2111400 w 2205091"/>
                <a:gd name="csY3501" fmla="*/ 1137760 h 1816474"/>
                <a:gd name="csX3502" fmla="*/ 2114116 w 2205091"/>
                <a:gd name="csY3502" fmla="*/ 1138668 h 1816474"/>
                <a:gd name="csX3503" fmla="*/ 2115563 w 2205091"/>
                <a:gd name="csY3503" fmla="*/ 1138591 h 1816474"/>
                <a:gd name="csX3504" fmla="*/ 2117171 w 2205091"/>
                <a:gd name="csY3504" fmla="*/ 1137176 h 1816474"/>
                <a:gd name="csX3505" fmla="*/ 2118472 w 2205091"/>
                <a:gd name="csY3505" fmla="*/ 1136314 h 1816474"/>
                <a:gd name="csX3506" fmla="*/ 2119326 w 2205091"/>
                <a:gd name="csY3506" fmla="*/ 1136445 h 1816474"/>
                <a:gd name="csX3507" fmla="*/ 2120057 w 2205091"/>
                <a:gd name="csY3507" fmla="*/ 1137737 h 1816474"/>
                <a:gd name="csX3508" fmla="*/ 2120665 w 2205091"/>
                <a:gd name="csY3508" fmla="*/ 1138599 h 1816474"/>
                <a:gd name="csX3509" fmla="*/ 2121381 w 2205091"/>
                <a:gd name="csY3509" fmla="*/ 1138345 h 1816474"/>
                <a:gd name="csX3510" fmla="*/ 2121989 w 2205091"/>
                <a:gd name="csY3510" fmla="*/ 1137122 h 1816474"/>
                <a:gd name="csX3511" fmla="*/ 2121965 w 2205091"/>
                <a:gd name="csY3511" fmla="*/ 1135422 h 1816474"/>
                <a:gd name="csX3512" fmla="*/ 2122796 w 2205091"/>
                <a:gd name="csY3512" fmla="*/ 1134237 h 1816474"/>
                <a:gd name="csX3513" fmla="*/ 2123789 w 2205091"/>
                <a:gd name="csY3513" fmla="*/ 1134060 h 1816474"/>
                <a:gd name="csX3514" fmla="*/ 2124705 w 2205091"/>
                <a:gd name="csY3514" fmla="*/ 1134099 h 1816474"/>
                <a:gd name="csX3515" fmla="*/ 2125167 w 2205091"/>
                <a:gd name="csY3515" fmla="*/ 1133522 h 1816474"/>
                <a:gd name="csX3516" fmla="*/ 2125113 w 2205091"/>
                <a:gd name="csY3516" fmla="*/ 1132699 h 1816474"/>
                <a:gd name="csX3517" fmla="*/ 2124790 w 2205091"/>
                <a:gd name="csY3517" fmla="*/ 1131360 h 1816474"/>
                <a:gd name="csX3518" fmla="*/ 2124905 w 2205091"/>
                <a:gd name="csY3518" fmla="*/ 1129752 h 1816474"/>
                <a:gd name="csX3519" fmla="*/ 2127191 w 2205091"/>
                <a:gd name="csY3519" fmla="*/ 1126898 h 1816474"/>
                <a:gd name="csX3520" fmla="*/ 2129992 w 2205091"/>
                <a:gd name="csY3520" fmla="*/ 1124967 h 1816474"/>
                <a:gd name="csX3521" fmla="*/ 2130969 w 2205091"/>
                <a:gd name="csY3521" fmla="*/ 1123998 h 1816474"/>
                <a:gd name="csX3522" fmla="*/ 2131254 w 2205091"/>
                <a:gd name="csY3522" fmla="*/ 1122036 h 1816474"/>
                <a:gd name="csX3523" fmla="*/ 2132862 w 2205091"/>
                <a:gd name="csY3523" fmla="*/ 1119998 h 1816474"/>
                <a:gd name="csX3524" fmla="*/ 2133663 w 2205091"/>
                <a:gd name="csY3524" fmla="*/ 1118821 h 1816474"/>
                <a:gd name="csX3525" fmla="*/ 2133855 w 2205091"/>
                <a:gd name="csY3525" fmla="*/ 1117798 h 1816474"/>
                <a:gd name="csX3526" fmla="*/ 2133439 w 2205091"/>
                <a:gd name="csY3526" fmla="*/ 1116536 h 1816474"/>
                <a:gd name="csX3527" fmla="*/ 2133478 w 2205091"/>
                <a:gd name="csY3527" fmla="*/ 1114128 h 1816474"/>
                <a:gd name="csX3528" fmla="*/ 2134032 w 2205091"/>
                <a:gd name="csY3528" fmla="*/ 1111251 h 1816474"/>
                <a:gd name="csX3529" fmla="*/ 2134694 w 2205091"/>
                <a:gd name="csY3529" fmla="*/ 1108112 h 1816474"/>
                <a:gd name="csX3530" fmla="*/ 2136171 w 2205091"/>
                <a:gd name="csY3530" fmla="*/ 1105281 h 1816474"/>
                <a:gd name="csX3531" fmla="*/ 2138595 w 2205091"/>
                <a:gd name="csY3531" fmla="*/ 1102189 h 1816474"/>
                <a:gd name="csX3532" fmla="*/ 2139226 w 2205091"/>
                <a:gd name="csY3532" fmla="*/ 1098112 h 1816474"/>
                <a:gd name="csX3533" fmla="*/ 2139880 w 2205091"/>
                <a:gd name="csY3533" fmla="*/ 1093804 h 1816474"/>
                <a:gd name="csX3534" fmla="*/ 2142820 w 2205091"/>
                <a:gd name="csY3534" fmla="*/ 1089596 h 1816474"/>
                <a:gd name="csX3535" fmla="*/ 2146152 w 2205091"/>
                <a:gd name="csY3535" fmla="*/ 1084803 h 1816474"/>
                <a:gd name="csX3536" fmla="*/ 2148053 w 2205091"/>
                <a:gd name="csY3536" fmla="*/ 1082072 h 1816474"/>
                <a:gd name="csX3537" fmla="*/ 2151470 w 2205091"/>
                <a:gd name="csY3537" fmla="*/ 1077095 h 1816474"/>
                <a:gd name="csX3538" fmla="*/ 2153901 w 2205091"/>
                <a:gd name="csY3538" fmla="*/ 1073541 h 1816474"/>
                <a:gd name="csX3539" fmla="*/ 2155125 w 2205091"/>
                <a:gd name="csY3539" fmla="*/ 1071910 h 1816474"/>
                <a:gd name="csX3540" fmla="*/ 2156402 w 2205091"/>
                <a:gd name="csY3540" fmla="*/ 1069971 h 1816474"/>
                <a:gd name="csX3541" fmla="*/ 2158488 w 2205091"/>
                <a:gd name="csY3541" fmla="*/ 1070556 h 1816474"/>
                <a:gd name="csX3542" fmla="*/ 2160566 w 2205091"/>
                <a:gd name="csY3542" fmla="*/ 1071133 h 1816474"/>
                <a:gd name="csX3543" fmla="*/ 2160258 w 2205091"/>
                <a:gd name="csY3543" fmla="*/ 1073949 h 1816474"/>
                <a:gd name="csX3544" fmla="*/ 2160597 w 2205091"/>
                <a:gd name="csY3544" fmla="*/ 1075995 h 1816474"/>
                <a:gd name="csX3545" fmla="*/ 2161582 w 2205091"/>
                <a:gd name="csY3545" fmla="*/ 1077172 h 1816474"/>
                <a:gd name="csX3546" fmla="*/ 2163005 w 2205091"/>
                <a:gd name="csY3546" fmla="*/ 1077972 h 1816474"/>
                <a:gd name="csX3547" fmla="*/ 2164082 w 2205091"/>
                <a:gd name="csY3547" fmla="*/ 1078241 h 1816474"/>
                <a:gd name="csX3548" fmla="*/ 2165352 w 2205091"/>
                <a:gd name="csY3548" fmla="*/ 1078226 h 1816474"/>
                <a:gd name="csX3549" fmla="*/ 2168815 w 2205091"/>
                <a:gd name="csY3549" fmla="*/ 1076633 h 1816474"/>
                <a:gd name="csX3550" fmla="*/ 2172878 w 2205091"/>
                <a:gd name="csY3550" fmla="*/ 1075603 h 1816474"/>
                <a:gd name="csX3551" fmla="*/ 2175118 w 2205091"/>
                <a:gd name="csY3551" fmla="*/ 1074641 h 1816474"/>
                <a:gd name="csX3552" fmla="*/ 2175526 w 2205091"/>
                <a:gd name="csY3552" fmla="*/ 1073741 h 1816474"/>
                <a:gd name="csX3553" fmla="*/ 2176542 w 2205091"/>
                <a:gd name="csY3553" fmla="*/ 1073425 h 1816474"/>
                <a:gd name="csX3554" fmla="*/ 2178165 w 2205091"/>
                <a:gd name="csY3554" fmla="*/ 1073695 h 1816474"/>
                <a:gd name="csX3555" fmla="*/ 2181166 w 2205091"/>
                <a:gd name="csY3555" fmla="*/ 1075949 h 1816474"/>
                <a:gd name="csX3556" fmla="*/ 2184668 w 2205091"/>
                <a:gd name="csY3556" fmla="*/ 1079349 h 1816474"/>
                <a:gd name="csX3557" fmla="*/ 2187431 w 2205091"/>
                <a:gd name="csY3557" fmla="*/ 1082034 h 1816474"/>
                <a:gd name="csX3558" fmla="*/ 2187515 w 2205091"/>
                <a:gd name="csY3558" fmla="*/ 1086680 h 1816474"/>
                <a:gd name="csX3559" fmla="*/ 2187569 w 2205091"/>
                <a:gd name="csY3559" fmla="*/ 1091588 h 1816474"/>
                <a:gd name="csX3560" fmla="*/ 2187623 w 2205091"/>
                <a:gd name="csY3560" fmla="*/ 1096742 h 1816474"/>
                <a:gd name="csX3561" fmla="*/ 2187661 w 2205091"/>
                <a:gd name="csY3561" fmla="*/ 1100412 h 1816474"/>
                <a:gd name="csX3562" fmla="*/ 2187731 w 2205091"/>
                <a:gd name="csY3562" fmla="*/ 1105443 h 1816474"/>
                <a:gd name="csX3563" fmla="*/ 2187785 w 2205091"/>
                <a:gd name="csY3563" fmla="*/ 1109428 h 1816474"/>
                <a:gd name="csX3564" fmla="*/ 2187854 w 2205091"/>
                <a:gd name="csY3564" fmla="*/ 1114620 h 1816474"/>
                <a:gd name="csX3565" fmla="*/ 2187892 w 2205091"/>
                <a:gd name="csY3565" fmla="*/ 1117390 h 1816474"/>
                <a:gd name="csX3566" fmla="*/ 2188269 w 2205091"/>
                <a:gd name="csY3566" fmla="*/ 1118190 h 1816474"/>
                <a:gd name="csX3567" fmla="*/ 2188038 w 2205091"/>
                <a:gd name="csY3567" fmla="*/ 1119275 h 1816474"/>
                <a:gd name="csX3568" fmla="*/ 2187938 w 2205091"/>
                <a:gd name="csY3568" fmla="*/ 1119821 h 1816474"/>
                <a:gd name="csX3569" fmla="*/ 2187962 w 2205091"/>
                <a:gd name="csY3569" fmla="*/ 1120259 h 1816474"/>
                <a:gd name="csX3570" fmla="*/ 2188115 w 2205091"/>
                <a:gd name="csY3570" fmla="*/ 1120805 h 1816474"/>
                <a:gd name="csX3571" fmla="*/ 2188092 w 2205091"/>
                <a:gd name="csY3571" fmla="*/ 1121567 h 1816474"/>
                <a:gd name="csX3572" fmla="*/ 2187738 w 2205091"/>
                <a:gd name="csY3572" fmla="*/ 1122252 h 1816474"/>
                <a:gd name="csX3573" fmla="*/ 2187561 w 2205091"/>
                <a:gd name="csY3573" fmla="*/ 1123052 h 1816474"/>
                <a:gd name="csX3574" fmla="*/ 2187515 w 2205091"/>
                <a:gd name="csY3574" fmla="*/ 1124352 h 1816474"/>
                <a:gd name="csX3575" fmla="*/ 2187892 w 2205091"/>
                <a:gd name="csY3575" fmla="*/ 1125152 h 1816474"/>
                <a:gd name="csX3576" fmla="*/ 2188523 w 2205091"/>
                <a:gd name="csY3576" fmla="*/ 1125621 h 1816474"/>
                <a:gd name="csX3577" fmla="*/ 2189054 w 2205091"/>
                <a:gd name="csY3577" fmla="*/ 1125621 h 1816474"/>
                <a:gd name="csX3578" fmla="*/ 2189739 w 2205091"/>
                <a:gd name="csY3578" fmla="*/ 1126090 h 1816474"/>
                <a:gd name="csX3579" fmla="*/ 2190624 w 2205091"/>
                <a:gd name="csY3579" fmla="*/ 1126921 h 1816474"/>
                <a:gd name="csX3580" fmla="*/ 2191971 w 2205091"/>
                <a:gd name="csY3580" fmla="*/ 1127644 h 1816474"/>
                <a:gd name="csX3581" fmla="*/ 2193364 w 2205091"/>
                <a:gd name="csY3581" fmla="*/ 1127898 h 1816474"/>
                <a:gd name="csX3582" fmla="*/ 2194326 w 2205091"/>
                <a:gd name="csY3582" fmla="*/ 1127721 h 1816474"/>
                <a:gd name="csX3583" fmla="*/ 2195488 w 2205091"/>
                <a:gd name="csY3583" fmla="*/ 1128191 h 1816474"/>
                <a:gd name="csX3584" fmla="*/ 2195895 w 2205091"/>
                <a:gd name="csY3584" fmla="*/ 1129345 h 1816474"/>
                <a:gd name="csX3585" fmla="*/ 2195665 w 2205091"/>
                <a:gd name="csY3585" fmla="*/ 1130429 h 1816474"/>
                <a:gd name="csX3586" fmla="*/ 2195011 w 2205091"/>
                <a:gd name="csY3586" fmla="*/ 1130937 h 1816474"/>
                <a:gd name="csX3587" fmla="*/ 2194302 w 2205091"/>
                <a:gd name="csY3587" fmla="*/ 1131329 h 1816474"/>
                <a:gd name="csX3588" fmla="*/ 2194172 w 2205091"/>
                <a:gd name="csY3588" fmla="*/ 1132160 h 1816474"/>
                <a:gd name="csX3589" fmla="*/ 2194526 w 2205091"/>
                <a:gd name="csY3589" fmla="*/ 1133022 h 1816474"/>
                <a:gd name="csX3590" fmla="*/ 2195034 w 2205091"/>
                <a:gd name="csY3590" fmla="*/ 1133776 h 1816474"/>
                <a:gd name="csX3591" fmla="*/ 2195588 w 2205091"/>
                <a:gd name="csY3591" fmla="*/ 1135099 h 1816474"/>
                <a:gd name="csX3592" fmla="*/ 2195357 w 2205091"/>
                <a:gd name="csY3592" fmla="*/ 1136253 h 1816474"/>
                <a:gd name="csX3593" fmla="*/ 2194849 w 2205091"/>
                <a:gd name="csY3593" fmla="*/ 1137222 h 1816474"/>
                <a:gd name="csX3594" fmla="*/ 2194626 w 2205091"/>
                <a:gd name="csY3594" fmla="*/ 1138222 h 1816474"/>
                <a:gd name="csX3595" fmla="*/ 2195057 w 2205091"/>
                <a:gd name="csY3595" fmla="*/ 1139084 h 1816474"/>
                <a:gd name="csX3596" fmla="*/ 2196196 w 2205091"/>
                <a:gd name="csY3596" fmla="*/ 1140230 h 1816474"/>
                <a:gd name="csX3597" fmla="*/ 2196904 w 2205091"/>
                <a:gd name="csY3597" fmla="*/ 1141338 h 1816474"/>
                <a:gd name="csX3598" fmla="*/ 2198019 w 2205091"/>
                <a:gd name="csY3598" fmla="*/ 1141945 h 1816474"/>
                <a:gd name="csX3599" fmla="*/ 2198550 w 2205091"/>
                <a:gd name="csY3599" fmla="*/ 1141515 h 1816474"/>
                <a:gd name="csX3600" fmla="*/ 2198981 w 2205091"/>
                <a:gd name="csY3600" fmla="*/ 1140938 h 1816474"/>
                <a:gd name="csX3601" fmla="*/ 2199436 w 2205091"/>
                <a:gd name="csY3601" fmla="*/ 1140507 h 1816474"/>
                <a:gd name="csX3602" fmla="*/ 2200220 w 2205091"/>
                <a:gd name="csY3602" fmla="*/ 1140761 h 1816474"/>
                <a:gd name="csX3603" fmla="*/ 2201136 w 2205091"/>
                <a:gd name="csY3603" fmla="*/ 1141084 h 1816474"/>
                <a:gd name="csX3604" fmla="*/ 2202129 w 2205091"/>
                <a:gd name="csY3604" fmla="*/ 1141468 h 1816474"/>
                <a:gd name="csX3605" fmla="*/ 2202006 w 2205091"/>
                <a:gd name="csY3605" fmla="*/ 1142399 h 1816474"/>
                <a:gd name="csX3606" fmla="*/ 2202614 w 2205091"/>
                <a:gd name="csY3606" fmla="*/ 1143961 h 1816474"/>
                <a:gd name="csX3607" fmla="*/ 2203083 w 2205091"/>
                <a:gd name="csY3607" fmla="*/ 1146961 h 1816474"/>
                <a:gd name="csX3608" fmla="*/ 2202360 w 2205091"/>
                <a:gd name="csY3608" fmla="*/ 1148323 h 1816474"/>
                <a:gd name="csX3609" fmla="*/ 2202514 w 2205091"/>
                <a:gd name="csY3609" fmla="*/ 1150123 h 1816474"/>
                <a:gd name="csX3610" fmla="*/ 2204515 w 2205091"/>
                <a:gd name="csY3610" fmla="*/ 1150646 h 1816474"/>
                <a:gd name="csX3611" fmla="*/ 2204999 w 2205091"/>
                <a:gd name="csY3611" fmla="*/ 1151200 h 1816474"/>
                <a:gd name="csX3612" fmla="*/ 2205092 w 2205091"/>
                <a:gd name="csY3612" fmla="*/ 1151861 h 1816474"/>
                <a:gd name="csX3613" fmla="*/ 2200682 w 2205091"/>
                <a:gd name="csY3613" fmla="*/ 1156469 h 1816474"/>
                <a:gd name="csX3614" fmla="*/ 2196950 w 2205091"/>
                <a:gd name="csY3614" fmla="*/ 1155831 h 1816474"/>
                <a:gd name="csX3615" fmla="*/ 2194926 w 2205091"/>
                <a:gd name="csY3615" fmla="*/ 1157054 h 1816474"/>
                <a:gd name="csX3616" fmla="*/ 2192810 w 2205091"/>
                <a:gd name="csY3616" fmla="*/ 1157408 h 1816474"/>
                <a:gd name="csX3617" fmla="*/ 2191879 w 2205091"/>
                <a:gd name="csY3617" fmla="*/ 1159462 h 1816474"/>
                <a:gd name="csX3618" fmla="*/ 2190717 w 2205091"/>
                <a:gd name="csY3618" fmla="*/ 1159900 h 1816474"/>
                <a:gd name="csX3619" fmla="*/ 2189124 w 2205091"/>
                <a:gd name="csY3619" fmla="*/ 1159777 h 1816474"/>
                <a:gd name="csX3620" fmla="*/ 2187746 w 2205091"/>
                <a:gd name="csY3620" fmla="*/ 1159200 h 1816474"/>
                <a:gd name="csX3621" fmla="*/ 2186700 w 2205091"/>
                <a:gd name="csY3621" fmla="*/ 1159485 h 1816474"/>
                <a:gd name="csX3622" fmla="*/ 2185230 w 2205091"/>
                <a:gd name="csY3622" fmla="*/ 1163185 h 1816474"/>
                <a:gd name="csX3623" fmla="*/ 2184029 w 2205091"/>
                <a:gd name="csY3623" fmla="*/ 1162862 h 1816474"/>
                <a:gd name="csX3624" fmla="*/ 2183552 w 2205091"/>
                <a:gd name="csY3624" fmla="*/ 1164193 h 1816474"/>
                <a:gd name="csX3625" fmla="*/ 2182921 w 2205091"/>
                <a:gd name="csY3625" fmla="*/ 1164778 h 1816474"/>
                <a:gd name="csX3626" fmla="*/ 2181997 w 2205091"/>
                <a:gd name="csY3626" fmla="*/ 1165270 h 1816474"/>
                <a:gd name="csX3627" fmla="*/ 2181197 w 2205091"/>
                <a:gd name="csY3627" fmla="*/ 1163631 h 1816474"/>
                <a:gd name="csX3628" fmla="*/ 2180689 w 2205091"/>
                <a:gd name="csY3628" fmla="*/ 1162070 h 1816474"/>
                <a:gd name="csX3629" fmla="*/ 2179935 w 2205091"/>
                <a:gd name="csY3629" fmla="*/ 1161731 h 1816474"/>
                <a:gd name="csX3630" fmla="*/ 2178935 w 2205091"/>
                <a:gd name="csY3630" fmla="*/ 1161331 h 1816474"/>
                <a:gd name="csX3631" fmla="*/ 2177911 w 2205091"/>
                <a:gd name="csY3631" fmla="*/ 1161347 h 1816474"/>
                <a:gd name="csX3632" fmla="*/ 2177226 w 2205091"/>
                <a:gd name="csY3632" fmla="*/ 1161570 h 1816474"/>
                <a:gd name="csX3633" fmla="*/ 2176372 w 2205091"/>
                <a:gd name="csY3633" fmla="*/ 1162578 h 1816474"/>
                <a:gd name="csX3634" fmla="*/ 2175141 w 2205091"/>
                <a:gd name="csY3634" fmla="*/ 1163447 h 1816474"/>
                <a:gd name="csX3635" fmla="*/ 2174210 w 2205091"/>
                <a:gd name="csY3635" fmla="*/ 1162724 h 1816474"/>
                <a:gd name="csX3636" fmla="*/ 2173479 w 2205091"/>
                <a:gd name="csY3636" fmla="*/ 1161562 h 1816474"/>
                <a:gd name="csX3637" fmla="*/ 2172855 w 2205091"/>
                <a:gd name="csY3637" fmla="*/ 1163431 h 1816474"/>
                <a:gd name="csX3638" fmla="*/ 2171947 w 2205091"/>
                <a:gd name="csY3638" fmla="*/ 1165401 h 1816474"/>
                <a:gd name="csX3639" fmla="*/ 2172101 w 2205091"/>
                <a:gd name="csY3639" fmla="*/ 1167693 h 1816474"/>
                <a:gd name="csX3640" fmla="*/ 2171709 w 2205091"/>
                <a:gd name="csY3640" fmla="*/ 1169055 h 1816474"/>
                <a:gd name="csX3641" fmla="*/ 2170847 w 2205091"/>
                <a:gd name="csY3641" fmla="*/ 1168693 h 1816474"/>
                <a:gd name="csX3642" fmla="*/ 2169993 w 2205091"/>
                <a:gd name="csY3642" fmla="*/ 1167501 h 1816474"/>
                <a:gd name="csX3643" fmla="*/ 2167592 w 2205091"/>
                <a:gd name="csY3643" fmla="*/ 1166547 h 1816474"/>
                <a:gd name="csX3644" fmla="*/ 2165675 w 2205091"/>
                <a:gd name="csY3644" fmla="*/ 1166632 h 1816474"/>
                <a:gd name="csX3645" fmla="*/ 2166068 w 2205091"/>
                <a:gd name="csY3645" fmla="*/ 1165355 h 1816474"/>
                <a:gd name="csX3646" fmla="*/ 2167876 w 2205091"/>
                <a:gd name="csY3646" fmla="*/ 1163524 h 1816474"/>
                <a:gd name="csX3647" fmla="*/ 2167315 w 2205091"/>
                <a:gd name="csY3647" fmla="*/ 1163170 h 1816474"/>
                <a:gd name="csX3648" fmla="*/ 2166430 w 2205091"/>
                <a:gd name="csY3648" fmla="*/ 1163424 h 1816474"/>
                <a:gd name="csX3649" fmla="*/ 2166045 w 2205091"/>
                <a:gd name="csY3649" fmla="*/ 1163170 h 1816474"/>
                <a:gd name="csX3650" fmla="*/ 2166684 w 2205091"/>
                <a:gd name="csY3650" fmla="*/ 1161500 h 1816474"/>
                <a:gd name="csX3651" fmla="*/ 2166745 w 2205091"/>
                <a:gd name="csY3651" fmla="*/ 1159662 h 1816474"/>
                <a:gd name="csX3652" fmla="*/ 2165937 w 2205091"/>
                <a:gd name="csY3652" fmla="*/ 1160300 h 1816474"/>
                <a:gd name="csX3653" fmla="*/ 2164921 w 2205091"/>
                <a:gd name="csY3653" fmla="*/ 1162239 h 1816474"/>
                <a:gd name="csX3654" fmla="*/ 2162459 w 2205091"/>
                <a:gd name="csY3654" fmla="*/ 1163785 h 1816474"/>
                <a:gd name="csX3655" fmla="*/ 2162574 w 2205091"/>
                <a:gd name="csY3655" fmla="*/ 1166370 h 1816474"/>
                <a:gd name="csX3656" fmla="*/ 2160258 w 2205091"/>
                <a:gd name="csY3656" fmla="*/ 1171647 h 1816474"/>
                <a:gd name="csX3657" fmla="*/ 2160150 w 2205091"/>
                <a:gd name="csY3657" fmla="*/ 1173894 h 1816474"/>
                <a:gd name="csX3658" fmla="*/ 2158665 w 2205091"/>
                <a:gd name="csY3658" fmla="*/ 1175678 h 1816474"/>
                <a:gd name="csX3659" fmla="*/ 2156741 w 2205091"/>
                <a:gd name="csY3659" fmla="*/ 1177217 h 1816474"/>
                <a:gd name="csX3660" fmla="*/ 2154178 w 2205091"/>
                <a:gd name="csY3660" fmla="*/ 1176786 h 1816474"/>
                <a:gd name="csX3661" fmla="*/ 2152224 w 2205091"/>
                <a:gd name="csY3661" fmla="*/ 1178117 h 1816474"/>
                <a:gd name="csX3662" fmla="*/ 2151231 w 2205091"/>
                <a:gd name="csY3662" fmla="*/ 1179648 h 1816474"/>
                <a:gd name="csX3663" fmla="*/ 2150369 w 2205091"/>
                <a:gd name="csY3663" fmla="*/ 1179879 h 1816474"/>
                <a:gd name="csX3664" fmla="*/ 2149923 w 2205091"/>
                <a:gd name="csY3664" fmla="*/ 1177932 h 1816474"/>
                <a:gd name="csX3665" fmla="*/ 2149600 w 2205091"/>
                <a:gd name="csY3665" fmla="*/ 1177332 h 1816474"/>
                <a:gd name="csX3666" fmla="*/ 2148876 w 2205091"/>
                <a:gd name="csY3666" fmla="*/ 1180209 h 1816474"/>
                <a:gd name="csX3667" fmla="*/ 2148145 w 2205091"/>
                <a:gd name="csY3667" fmla="*/ 1180386 h 1816474"/>
                <a:gd name="csX3668" fmla="*/ 2147868 w 2205091"/>
                <a:gd name="csY3668" fmla="*/ 1178348 h 1816474"/>
                <a:gd name="csX3669" fmla="*/ 2147522 w 2205091"/>
                <a:gd name="csY3669" fmla="*/ 1177002 h 1816474"/>
                <a:gd name="csX3670" fmla="*/ 2146522 w 2205091"/>
                <a:gd name="csY3670" fmla="*/ 1178163 h 1816474"/>
                <a:gd name="csX3671" fmla="*/ 2145860 w 2205091"/>
                <a:gd name="csY3671" fmla="*/ 1181240 h 1816474"/>
                <a:gd name="csX3672" fmla="*/ 2145167 w 2205091"/>
                <a:gd name="csY3672" fmla="*/ 1180979 h 1816474"/>
                <a:gd name="csX3673" fmla="*/ 2144944 w 2205091"/>
                <a:gd name="csY3673" fmla="*/ 1179840 h 1816474"/>
                <a:gd name="csX3674" fmla="*/ 2144444 w 2205091"/>
                <a:gd name="csY3674" fmla="*/ 1179494 h 1816474"/>
                <a:gd name="csX3675" fmla="*/ 2144275 w 2205091"/>
                <a:gd name="csY3675" fmla="*/ 1180802 h 1816474"/>
                <a:gd name="csX3676" fmla="*/ 2144521 w 2205091"/>
                <a:gd name="csY3676" fmla="*/ 1182640 h 1816474"/>
                <a:gd name="csX3677" fmla="*/ 2144159 w 2205091"/>
                <a:gd name="csY3677" fmla="*/ 1183617 h 1816474"/>
                <a:gd name="csX3678" fmla="*/ 2143466 w 2205091"/>
                <a:gd name="csY3678" fmla="*/ 1183094 h 1816474"/>
                <a:gd name="csX3679" fmla="*/ 2142774 w 2205091"/>
                <a:gd name="csY3679" fmla="*/ 1182210 h 1816474"/>
                <a:gd name="csX3680" fmla="*/ 2141627 w 2205091"/>
                <a:gd name="csY3680" fmla="*/ 1182879 h 1816474"/>
                <a:gd name="csX3681" fmla="*/ 2140573 w 2205091"/>
                <a:gd name="csY3681" fmla="*/ 1183148 h 1816474"/>
                <a:gd name="csX3682" fmla="*/ 2140573 w 2205091"/>
                <a:gd name="csY3682" fmla="*/ 1182248 h 1816474"/>
                <a:gd name="csX3683" fmla="*/ 2140773 w 2205091"/>
                <a:gd name="csY3683" fmla="*/ 1181140 h 1816474"/>
                <a:gd name="csX3684" fmla="*/ 2138680 w 2205091"/>
                <a:gd name="csY3684" fmla="*/ 1181748 h 1816474"/>
                <a:gd name="csX3685" fmla="*/ 2136163 w 2205091"/>
                <a:gd name="csY3685" fmla="*/ 1183787 h 1816474"/>
                <a:gd name="csX3686" fmla="*/ 2134209 w 2205091"/>
                <a:gd name="csY3686" fmla="*/ 1186602 h 1816474"/>
                <a:gd name="csX3687" fmla="*/ 2134886 w 2205091"/>
                <a:gd name="csY3687" fmla="*/ 1187071 h 1816474"/>
                <a:gd name="csX3688" fmla="*/ 2135648 w 2205091"/>
                <a:gd name="csY3688" fmla="*/ 1187964 h 1816474"/>
                <a:gd name="csX3689" fmla="*/ 2132254 w 2205091"/>
                <a:gd name="csY3689" fmla="*/ 1192295 h 1816474"/>
                <a:gd name="csX3690" fmla="*/ 2128776 w 2205091"/>
                <a:gd name="csY3690" fmla="*/ 1196187 h 1816474"/>
                <a:gd name="csX3691" fmla="*/ 2126152 w 2205091"/>
                <a:gd name="csY3691" fmla="*/ 1202519 h 1816474"/>
                <a:gd name="csX3692" fmla="*/ 2125097 w 2205091"/>
                <a:gd name="csY3692" fmla="*/ 1203257 h 1816474"/>
                <a:gd name="csX3693" fmla="*/ 2124189 w 2205091"/>
                <a:gd name="csY3693" fmla="*/ 1204411 h 1816474"/>
                <a:gd name="csX3694" fmla="*/ 2123227 w 2205091"/>
                <a:gd name="csY3694" fmla="*/ 1208219 h 1816474"/>
                <a:gd name="csX3695" fmla="*/ 2122119 w 2205091"/>
                <a:gd name="csY3695" fmla="*/ 1211596 h 1816474"/>
                <a:gd name="csX3696" fmla="*/ 2122743 w 2205091"/>
                <a:gd name="csY3696" fmla="*/ 1213104 h 1816474"/>
                <a:gd name="csX3697" fmla="*/ 2123151 w 2205091"/>
                <a:gd name="csY3697" fmla="*/ 1214650 h 1816474"/>
                <a:gd name="csX3698" fmla="*/ 2124136 w 2205091"/>
                <a:gd name="csY3698" fmla="*/ 1216173 h 1816474"/>
                <a:gd name="csX3699" fmla="*/ 2124974 w 2205091"/>
                <a:gd name="csY3699" fmla="*/ 1216312 h 1816474"/>
                <a:gd name="csX3700" fmla="*/ 2125882 w 2205091"/>
                <a:gd name="csY3700" fmla="*/ 1216035 h 1816474"/>
                <a:gd name="csX3701" fmla="*/ 2126544 w 2205091"/>
                <a:gd name="csY3701" fmla="*/ 1216097 h 1816474"/>
                <a:gd name="csX3702" fmla="*/ 2126975 w 2205091"/>
                <a:gd name="csY3702" fmla="*/ 1216743 h 1816474"/>
                <a:gd name="csX3703" fmla="*/ 2126790 w 2205091"/>
                <a:gd name="csY3703" fmla="*/ 1217520 h 1816474"/>
                <a:gd name="csX3704" fmla="*/ 2125744 w 2205091"/>
                <a:gd name="csY3704" fmla="*/ 1217712 h 1816474"/>
                <a:gd name="csX3705" fmla="*/ 2123789 w 2205091"/>
                <a:gd name="csY3705" fmla="*/ 1219066 h 1816474"/>
                <a:gd name="csX3706" fmla="*/ 2122073 w 2205091"/>
                <a:gd name="csY3706" fmla="*/ 1219589 h 1816474"/>
                <a:gd name="csX3707" fmla="*/ 2121219 w 2205091"/>
                <a:gd name="csY3707" fmla="*/ 1221220 h 1816474"/>
                <a:gd name="csX3708" fmla="*/ 2119934 w 2205091"/>
                <a:gd name="csY3708" fmla="*/ 1223105 h 1816474"/>
                <a:gd name="csX3709" fmla="*/ 2117433 w 2205091"/>
                <a:gd name="csY3709" fmla="*/ 1226043 h 1816474"/>
                <a:gd name="csX3710" fmla="*/ 2118503 w 2205091"/>
                <a:gd name="csY3710" fmla="*/ 1226951 h 1816474"/>
                <a:gd name="csX3711" fmla="*/ 2122358 w 2205091"/>
                <a:gd name="csY3711" fmla="*/ 1227967 h 1816474"/>
                <a:gd name="csX3712" fmla="*/ 2124082 w 2205091"/>
                <a:gd name="csY3712" fmla="*/ 1229013 h 1816474"/>
                <a:gd name="csX3713" fmla="*/ 2126683 w 2205091"/>
                <a:gd name="csY3713" fmla="*/ 1234474 h 1816474"/>
                <a:gd name="csX3714" fmla="*/ 2126090 w 2205091"/>
                <a:gd name="csY3714" fmla="*/ 1235021 h 1816474"/>
                <a:gd name="csX3715" fmla="*/ 2125852 w 2205091"/>
                <a:gd name="csY3715" fmla="*/ 1236021 h 1816474"/>
                <a:gd name="csX3716" fmla="*/ 2128168 w 2205091"/>
                <a:gd name="csY3716" fmla="*/ 1237421 h 1816474"/>
                <a:gd name="csX3717" fmla="*/ 2128907 w 2205091"/>
                <a:gd name="csY3717" fmla="*/ 1241329 h 1816474"/>
                <a:gd name="csX3718" fmla="*/ 2130808 w 2205091"/>
                <a:gd name="csY3718" fmla="*/ 1242660 h 1816474"/>
                <a:gd name="csX3719" fmla="*/ 2133639 w 2205091"/>
                <a:gd name="csY3719" fmla="*/ 1243475 h 1816474"/>
                <a:gd name="csX3720" fmla="*/ 2137110 w 2205091"/>
                <a:gd name="csY3720" fmla="*/ 1242298 h 1816474"/>
                <a:gd name="csX3721" fmla="*/ 2139996 w 2205091"/>
                <a:gd name="csY3721" fmla="*/ 1240675 h 1816474"/>
                <a:gd name="csX3722" fmla="*/ 2139896 w 2205091"/>
                <a:gd name="csY3722" fmla="*/ 1239344 h 1816474"/>
                <a:gd name="csX3723" fmla="*/ 2138080 w 2205091"/>
                <a:gd name="csY3723" fmla="*/ 1236236 h 1816474"/>
                <a:gd name="csX3724" fmla="*/ 2137641 w 2205091"/>
                <a:gd name="csY3724" fmla="*/ 1234782 h 1816474"/>
                <a:gd name="csX3725" fmla="*/ 2136294 w 2205091"/>
                <a:gd name="csY3725" fmla="*/ 1233836 h 1816474"/>
                <a:gd name="csX3726" fmla="*/ 2135787 w 2205091"/>
                <a:gd name="csY3726" fmla="*/ 1234636 h 1816474"/>
                <a:gd name="csX3727" fmla="*/ 2134917 w 2205091"/>
                <a:gd name="csY3727" fmla="*/ 1233598 h 1816474"/>
                <a:gd name="csX3728" fmla="*/ 2134817 w 2205091"/>
                <a:gd name="csY3728" fmla="*/ 1233013 h 1816474"/>
                <a:gd name="csX3729" fmla="*/ 2135625 w 2205091"/>
                <a:gd name="csY3729" fmla="*/ 1232728 h 1816474"/>
                <a:gd name="csX3730" fmla="*/ 2136571 w 2205091"/>
                <a:gd name="csY3730" fmla="*/ 1232844 h 1816474"/>
                <a:gd name="csX3731" fmla="*/ 2137672 w 2205091"/>
                <a:gd name="csY3731" fmla="*/ 1233390 h 1816474"/>
                <a:gd name="csX3732" fmla="*/ 2140504 w 2205091"/>
                <a:gd name="csY3732" fmla="*/ 1236782 h 1816474"/>
                <a:gd name="csX3733" fmla="*/ 2141289 w 2205091"/>
                <a:gd name="csY3733" fmla="*/ 1241213 h 1816474"/>
                <a:gd name="csX3734" fmla="*/ 2141458 w 2205091"/>
                <a:gd name="csY3734" fmla="*/ 1244022 h 1816474"/>
                <a:gd name="csX3735" fmla="*/ 2141135 w 2205091"/>
                <a:gd name="csY3735" fmla="*/ 1244983 h 1816474"/>
                <a:gd name="csX3736" fmla="*/ 2140311 w 2205091"/>
                <a:gd name="csY3736" fmla="*/ 1244783 h 1816474"/>
                <a:gd name="csX3737" fmla="*/ 2138741 w 2205091"/>
                <a:gd name="csY3737" fmla="*/ 1244975 h 1816474"/>
                <a:gd name="csX3738" fmla="*/ 2131284 w 2205091"/>
                <a:gd name="csY3738" fmla="*/ 1246429 h 1816474"/>
                <a:gd name="csX3739" fmla="*/ 2129630 w 2205091"/>
                <a:gd name="csY3739" fmla="*/ 1247706 h 1816474"/>
                <a:gd name="csX3740" fmla="*/ 2125836 w 2205091"/>
                <a:gd name="csY3740" fmla="*/ 1249091 h 1816474"/>
                <a:gd name="csX3741" fmla="*/ 2125598 w 2205091"/>
                <a:gd name="csY3741" fmla="*/ 1248399 h 1816474"/>
                <a:gd name="csX3742" fmla="*/ 2125875 w 2205091"/>
                <a:gd name="csY3742" fmla="*/ 1246968 h 1816474"/>
                <a:gd name="csX3743" fmla="*/ 2125636 w 2205091"/>
                <a:gd name="csY3743" fmla="*/ 1244029 h 1816474"/>
                <a:gd name="csX3744" fmla="*/ 2124890 w 2205091"/>
                <a:gd name="csY3744" fmla="*/ 1243891 h 1816474"/>
                <a:gd name="csX3745" fmla="*/ 2118987 w 2205091"/>
                <a:gd name="csY3745" fmla="*/ 1248683 h 1816474"/>
                <a:gd name="csX3746" fmla="*/ 2116709 w 2205091"/>
                <a:gd name="csY3746" fmla="*/ 1248983 h 1816474"/>
                <a:gd name="csX3747" fmla="*/ 2114793 w 2205091"/>
                <a:gd name="csY3747" fmla="*/ 1250383 h 1816474"/>
                <a:gd name="csX3748" fmla="*/ 2114362 w 2205091"/>
                <a:gd name="csY3748" fmla="*/ 1249606 h 1816474"/>
                <a:gd name="csX3749" fmla="*/ 2114024 w 2205091"/>
                <a:gd name="csY3749" fmla="*/ 1246021 h 1816474"/>
                <a:gd name="csX3750" fmla="*/ 2115224 w 2205091"/>
                <a:gd name="csY3750" fmla="*/ 1243006 h 1816474"/>
                <a:gd name="csX3751" fmla="*/ 2114586 w 2205091"/>
                <a:gd name="csY3751" fmla="*/ 1243052 h 1816474"/>
                <a:gd name="csX3752" fmla="*/ 2112585 w 2205091"/>
                <a:gd name="csY3752" fmla="*/ 1244860 h 1816474"/>
                <a:gd name="csX3753" fmla="*/ 2111730 w 2205091"/>
                <a:gd name="csY3753" fmla="*/ 1243744 h 1816474"/>
                <a:gd name="csX3754" fmla="*/ 2111300 w 2205091"/>
                <a:gd name="csY3754" fmla="*/ 1242521 h 1816474"/>
                <a:gd name="csX3755" fmla="*/ 2110684 w 2205091"/>
                <a:gd name="csY3755" fmla="*/ 1241829 h 1816474"/>
                <a:gd name="csX3756" fmla="*/ 2110014 w 2205091"/>
                <a:gd name="csY3756" fmla="*/ 1241567 h 1816474"/>
                <a:gd name="csX3757" fmla="*/ 2110591 w 2205091"/>
                <a:gd name="csY3757" fmla="*/ 1244237 h 1816474"/>
                <a:gd name="csX3758" fmla="*/ 2109229 w 2205091"/>
                <a:gd name="csY3758" fmla="*/ 1246237 h 1816474"/>
                <a:gd name="csX3759" fmla="*/ 2108860 w 2205091"/>
                <a:gd name="csY3759" fmla="*/ 1251399 h 1816474"/>
                <a:gd name="csX3760" fmla="*/ 2107152 w 2205091"/>
                <a:gd name="csY3760" fmla="*/ 1253538 h 1816474"/>
                <a:gd name="csX3761" fmla="*/ 2101826 w 2205091"/>
                <a:gd name="csY3761" fmla="*/ 1254914 h 1816474"/>
                <a:gd name="csX3762" fmla="*/ 2098356 w 2205091"/>
                <a:gd name="csY3762" fmla="*/ 1254622 h 1816474"/>
                <a:gd name="csX3763" fmla="*/ 2095247 w 2205091"/>
                <a:gd name="csY3763" fmla="*/ 1255053 h 1816474"/>
                <a:gd name="csX3764" fmla="*/ 2091114 w 2205091"/>
                <a:gd name="csY3764" fmla="*/ 1256038 h 1816474"/>
                <a:gd name="csX3765" fmla="*/ 2088829 w 2205091"/>
                <a:gd name="csY3765" fmla="*/ 1255453 h 1816474"/>
                <a:gd name="csX3766" fmla="*/ 2086489 w 2205091"/>
                <a:gd name="csY3766" fmla="*/ 1256491 h 1816474"/>
                <a:gd name="csX3767" fmla="*/ 2078548 w 2205091"/>
                <a:gd name="csY3767" fmla="*/ 1256776 h 1816474"/>
                <a:gd name="csX3768" fmla="*/ 2076870 w 2205091"/>
                <a:gd name="csY3768" fmla="*/ 1256222 h 1816474"/>
                <a:gd name="csX3769" fmla="*/ 2074731 w 2205091"/>
                <a:gd name="csY3769" fmla="*/ 1258184 h 1816474"/>
                <a:gd name="csX3770" fmla="*/ 2071306 w 2205091"/>
                <a:gd name="csY3770" fmla="*/ 1259345 h 1816474"/>
                <a:gd name="csX3771" fmla="*/ 2062649 w 2205091"/>
                <a:gd name="csY3771" fmla="*/ 1263738 h 1816474"/>
                <a:gd name="csX3772" fmla="*/ 2060740 w 2205091"/>
                <a:gd name="csY3772" fmla="*/ 1265338 h 1816474"/>
                <a:gd name="csX3773" fmla="*/ 2058416 w 2205091"/>
                <a:gd name="csY3773" fmla="*/ 1267823 h 1816474"/>
                <a:gd name="csX3774" fmla="*/ 2056854 w 2205091"/>
                <a:gd name="csY3774" fmla="*/ 1269161 h 1816474"/>
                <a:gd name="csX3775" fmla="*/ 2055569 w 2205091"/>
                <a:gd name="csY3775" fmla="*/ 1269600 h 1816474"/>
                <a:gd name="csX3776" fmla="*/ 2054776 w 2205091"/>
                <a:gd name="csY3776" fmla="*/ 1270716 h 1816474"/>
                <a:gd name="csX3777" fmla="*/ 2053915 w 2205091"/>
                <a:gd name="csY3777" fmla="*/ 1271439 h 1816474"/>
                <a:gd name="csX3778" fmla="*/ 2054746 w 2205091"/>
                <a:gd name="csY3778" fmla="*/ 1268961 h 1816474"/>
                <a:gd name="csX3779" fmla="*/ 2055646 w 2205091"/>
                <a:gd name="csY3779" fmla="*/ 1266869 h 1816474"/>
                <a:gd name="csX3780" fmla="*/ 2056400 w 2205091"/>
                <a:gd name="csY3780" fmla="*/ 1262800 h 1816474"/>
                <a:gd name="csX3781" fmla="*/ 2056177 w 2205091"/>
                <a:gd name="csY3781" fmla="*/ 1259507 h 1816474"/>
                <a:gd name="csX3782" fmla="*/ 2055246 w 2205091"/>
                <a:gd name="csY3782" fmla="*/ 1258153 h 1816474"/>
                <a:gd name="csX3783" fmla="*/ 2054284 w 2205091"/>
                <a:gd name="csY3783" fmla="*/ 1257245 h 1816474"/>
                <a:gd name="csX3784" fmla="*/ 2055407 w 2205091"/>
                <a:gd name="csY3784" fmla="*/ 1260500 h 1816474"/>
                <a:gd name="csX3785" fmla="*/ 2055592 w 2205091"/>
                <a:gd name="csY3785" fmla="*/ 1264484 h 1816474"/>
                <a:gd name="csX3786" fmla="*/ 2055200 w 2205091"/>
                <a:gd name="csY3786" fmla="*/ 1266815 h 1816474"/>
                <a:gd name="csX3787" fmla="*/ 2053076 w 2205091"/>
                <a:gd name="csY3787" fmla="*/ 1271300 h 1816474"/>
                <a:gd name="csX3788" fmla="*/ 2052175 w 2205091"/>
                <a:gd name="csY3788" fmla="*/ 1272339 h 1816474"/>
                <a:gd name="csX3789" fmla="*/ 2051121 w 2205091"/>
                <a:gd name="csY3789" fmla="*/ 1273262 h 1816474"/>
                <a:gd name="csX3790" fmla="*/ 2050321 w 2205091"/>
                <a:gd name="csY3790" fmla="*/ 1273654 h 1816474"/>
                <a:gd name="csX3791" fmla="*/ 2049582 w 2205091"/>
                <a:gd name="csY3791" fmla="*/ 1274369 h 1816474"/>
                <a:gd name="csX3792" fmla="*/ 2048728 w 2205091"/>
                <a:gd name="csY3792" fmla="*/ 1275500 h 1816474"/>
                <a:gd name="csX3793" fmla="*/ 2047920 w 2205091"/>
                <a:gd name="csY3793" fmla="*/ 1277747 h 1816474"/>
                <a:gd name="csX3794" fmla="*/ 2048412 w 2205091"/>
                <a:gd name="csY3794" fmla="*/ 1279793 h 1816474"/>
                <a:gd name="csX3795" fmla="*/ 2052552 w 2205091"/>
                <a:gd name="csY3795" fmla="*/ 1280539 h 1816474"/>
                <a:gd name="csX3796" fmla="*/ 2053668 w 2205091"/>
                <a:gd name="csY3796" fmla="*/ 1279908 h 1816474"/>
                <a:gd name="csX3797" fmla="*/ 2054230 w 2205091"/>
                <a:gd name="csY3797" fmla="*/ 1281370 h 1816474"/>
                <a:gd name="csX3798" fmla="*/ 2054553 w 2205091"/>
                <a:gd name="csY3798" fmla="*/ 1283401 h 1816474"/>
                <a:gd name="csX3799" fmla="*/ 2054238 w 2205091"/>
                <a:gd name="csY3799" fmla="*/ 1285601 h 1816474"/>
                <a:gd name="csX3800" fmla="*/ 2053545 w 2205091"/>
                <a:gd name="csY3800" fmla="*/ 1287832 h 1816474"/>
                <a:gd name="csX3801" fmla="*/ 2053022 w 2205091"/>
                <a:gd name="csY3801" fmla="*/ 1290601 h 1816474"/>
                <a:gd name="csX3802" fmla="*/ 2052575 w 2205091"/>
                <a:gd name="csY3802" fmla="*/ 1294809 h 1816474"/>
                <a:gd name="csX3803" fmla="*/ 2051906 w 2205091"/>
                <a:gd name="csY3803" fmla="*/ 1298587 h 1816474"/>
                <a:gd name="csX3804" fmla="*/ 2051814 w 2205091"/>
                <a:gd name="csY3804" fmla="*/ 1297440 h 1816474"/>
                <a:gd name="csX3805" fmla="*/ 2052237 w 2205091"/>
                <a:gd name="csY3805" fmla="*/ 1292840 h 1816474"/>
                <a:gd name="csX3806" fmla="*/ 2051560 w 2205091"/>
                <a:gd name="csY3806" fmla="*/ 1293325 h 1816474"/>
                <a:gd name="csX3807" fmla="*/ 2051090 w 2205091"/>
                <a:gd name="csY3807" fmla="*/ 1294386 h 1816474"/>
                <a:gd name="csX3808" fmla="*/ 2049828 w 2205091"/>
                <a:gd name="csY3808" fmla="*/ 1300310 h 1816474"/>
                <a:gd name="csX3809" fmla="*/ 2048089 w 2205091"/>
                <a:gd name="csY3809" fmla="*/ 1303456 h 1816474"/>
                <a:gd name="csX3810" fmla="*/ 2046488 w 2205091"/>
                <a:gd name="csY3810" fmla="*/ 1305633 h 1816474"/>
                <a:gd name="csX3811" fmla="*/ 2044834 w 2205091"/>
                <a:gd name="csY3811" fmla="*/ 1305272 h 1816474"/>
                <a:gd name="csX3812" fmla="*/ 2045203 w 2205091"/>
                <a:gd name="csY3812" fmla="*/ 1307002 h 1816474"/>
                <a:gd name="csX3813" fmla="*/ 2044749 w 2205091"/>
                <a:gd name="csY3813" fmla="*/ 1307903 h 1816474"/>
                <a:gd name="csX3814" fmla="*/ 2044365 w 2205091"/>
                <a:gd name="csY3814" fmla="*/ 1309780 h 1816474"/>
                <a:gd name="csX3815" fmla="*/ 2043379 w 2205091"/>
                <a:gd name="csY3815" fmla="*/ 1311018 h 1816474"/>
                <a:gd name="csX3816" fmla="*/ 2042456 w 2205091"/>
                <a:gd name="csY3816" fmla="*/ 1310903 h 1816474"/>
                <a:gd name="csX3817" fmla="*/ 2041132 w 2205091"/>
                <a:gd name="csY3817" fmla="*/ 1311757 h 1816474"/>
                <a:gd name="csX3818" fmla="*/ 2040609 w 2205091"/>
                <a:gd name="csY3818" fmla="*/ 1312411 h 1816474"/>
                <a:gd name="csX3819" fmla="*/ 2040571 w 2205091"/>
                <a:gd name="csY3819" fmla="*/ 1313664 h 1816474"/>
                <a:gd name="csX3820" fmla="*/ 2039678 w 2205091"/>
                <a:gd name="csY3820" fmla="*/ 1314765 h 1816474"/>
                <a:gd name="csX3821" fmla="*/ 2036469 w 2205091"/>
                <a:gd name="csY3821" fmla="*/ 1320473 h 1816474"/>
                <a:gd name="csX3822" fmla="*/ 2033683 w 2205091"/>
                <a:gd name="csY3822" fmla="*/ 1322150 h 1816474"/>
                <a:gd name="csX3823" fmla="*/ 2033021 w 2205091"/>
                <a:gd name="csY3823" fmla="*/ 1321904 h 1816474"/>
                <a:gd name="csX3824" fmla="*/ 2033753 w 2205091"/>
                <a:gd name="csY3824" fmla="*/ 1319211 h 1816474"/>
                <a:gd name="csX3825" fmla="*/ 2034253 w 2205091"/>
                <a:gd name="csY3825" fmla="*/ 1316488 h 1816474"/>
                <a:gd name="csX3826" fmla="*/ 2032560 w 2205091"/>
                <a:gd name="csY3826" fmla="*/ 1315303 h 1816474"/>
                <a:gd name="csX3827" fmla="*/ 2030944 w 2205091"/>
                <a:gd name="csY3827" fmla="*/ 1314672 h 1816474"/>
                <a:gd name="csX3828" fmla="*/ 2029089 w 2205091"/>
                <a:gd name="csY3828" fmla="*/ 1314757 h 1816474"/>
                <a:gd name="csX3829" fmla="*/ 2027034 w 2205091"/>
                <a:gd name="csY3829" fmla="*/ 1312634 h 1816474"/>
                <a:gd name="csX3830" fmla="*/ 2024395 w 2205091"/>
                <a:gd name="csY3830" fmla="*/ 1311095 h 1816474"/>
                <a:gd name="csX3831" fmla="*/ 2020709 w 2205091"/>
                <a:gd name="csY3831" fmla="*/ 1306910 h 1816474"/>
                <a:gd name="csX3832" fmla="*/ 2020816 w 2205091"/>
                <a:gd name="csY3832" fmla="*/ 1305749 h 1816474"/>
                <a:gd name="csX3833" fmla="*/ 2020724 w 2205091"/>
                <a:gd name="csY3833" fmla="*/ 1303795 h 1816474"/>
                <a:gd name="csX3834" fmla="*/ 2021848 w 2205091"/>
                <a:gd name="csY3834" fmla="*/ 1300710 h 1816474"/>
                <a:gd name="csX3835" fmla="*/ 2022917 w 2205091"/>
                <a:gd name="csY3835" fmla="*/ 1298548 h 1816474"/>
                <a:gd name="csX3836" fmla="*/ 2024403 w 2205091"/>
                <a:gd name="csY3836" fmla="*/ 1297425 h 1816474"/>
                <a:gd name="csX3837" fmla="*/ 2028712 w 2205091"/>
                <a:gd name="csY3837" fmla="*/ 1296286 h 1816474"/>
                <a:gd name="csX3838" fmla="*/ 2029789 w 2205091"/>
                <a:gd name="csY3838" fmla="*/ 1294571 h 1816474"/>
                <a:gd name="csX3839" fmla="*/ 2030428 w 2205091"/>
                <a:gd name="csY3839" fmla="*/ 1293125 h 1816474"/>
                <a:gd name="csX3840" fmla="*/ 2028296 w 2205091"/>
                <a:gd name="csY3840" fmla="*/ 1295610 h 1816474"/>
                <a:gd name="csX3841" fmla="*/ 2025103 w 2205091"/>
                <a:gd name="csY3841" fmla="*/ 1296456 h 1816474"/>
                <a:gd name="csX3842" fmla="*/ 2023379 w 2205091"/>
                <a:gd name="csY3842" fmla="*/ 1297386 h 1816474"/>
                <a:gd name="csX3843" fmla="*/ 2022001 w 2205091"/>
                <a:gd name="csY3843" fmla="*/ 1298802 h 1816474"/>
                <a:gd name="csX3844" fmla="*/ 2021186 w 2205091"/>
                <a:gd name="csY3844" fmla="*/ 1300579 h 1816474"/>
                <a:gd name="csX3845" fmla="*/ 2019339 w 2205091"/>
                <a:gd name="csY3845" fmla="*/ 1302718 h 1816474"/>
                <a:gd name="csX3846" fmla="*/ 2019470 w 2205091"/>
                <a:gd name="csY3846" fmla="*/ 1304148 h 1816474"/>
                <a:gd name="csX3847" fmla="*/ 2019778 w 2205091"/>
                <a:gd name="csY3847" fmla="*/ 1305164 h 1816474"/>
                <a:gd name="csX3848" fmla="*/ 2019631 w 2205091"/>
                <a:gd name="csY3848" fmla="*/ 1307287 h 1816474"/>
                <a:gd name="csX3849" fmla="*/ 2020801 w 2205091"/>
                <a:gd name="csY3849" fmla="*/ 1309349 h 1816474"/>
                <a:gd name="csX3850" fmla="*/ 2023110 w 2205091"/>
                <a:gd name="csY3850" fmla="*/ 1312726 h 1816474"/>
                <a:gd name="csX3851" fmla="*/ 2023556 w 2205091"/>
                <a:gd name="csY3851" fmla="*/ 1317957 h 1816474"/>
                <a:gd name="csX3852" fmla="*/ 2025318 w 2205091"/>
                <a:gd name="csY3852" fmla="*/ 1321450 h 1816474"/>
                <a:gd name="csX3853" fmla="*/ 2028027 w 2205091"/>
                <a:gd name="csY3853" fmla="*/ 1325511 h 1816474"/>
                <a:gd name="csX3854" fmla="*/ 2030105 w 2205091"/>
                <a:gd name="csY3854" fmla="*/ 1326665 h 1816474"/>
                <a:gd name="csX3855" fmla="*/ 2030212 w 2205091"/>
                <a:gd name="csY3855" fmla="*/ 1328173 h 1816474"/>
                <a:gd name="csX3856" fmla="*/ 2029251 w 2205091"/>
                <a:gd name="csY3856" fmla="*/ 1330666 h 1816474"/>
                <a:gd name="csX3857" fmla="*/ 2027981 w 2205091"/>
                <a:gd name="csY3857" fmla="*/ 1331804 h 1816474"/>
                <a:gd name="csX3858" fmla="*/ 2029628 w 2205091"/>
                <a:gd name="csY3858" fmla="*/ 1331573 h 1816474"/>
                <a:gd name="csX3859" fmla="*/ 2030443 w 2205091"/>
                <a:gd name="csY3859" fmla="*/ 1332143 h 1816474"/>
                <a:gd name="csX3860" fmla="*/ 2031244 w 2205091"/>
                <a:gd name="csY3860" fmla="*/ 1334220 h 1816474"/>
                <a:gd name="csX3861" fmla="*/ 2031182 w 2205091"/>
                <a:gd name="csY3861" fmla="*/ 1336335 h 1816474"/>
                <a:gd name="csX3862" fmla="*/ 2030913 w 2205091"/>
                <a:gd name="csY3862" fmla="*/ 1337520 h 1816474"/>
                <a:gd name="csX3863" fmla="*/ 2030413 w 2205091"/>
                <a:gd name="csY3863" fmla="*/ 1337997 h 1816474"/>
                <a:gd name="csX3864" fmla="*/ 2030428 w 2205091"/>
                <a:gd name="csY3864" fmla="*/ 1336781 h 1816474"/>
                <a:gd name="csX3865" fmla="*/ 2030074 w 2205091"/>
                <a:gd name="csY3865" fmla="*/ 1336358 h 1816474"/>
                <a:gd name="csX3866" fmla="*/ 2029489 w 2205091"/>
                <a:gd name="csY3866" fmla="*/ 1336881 h 1816474"/>
                <a:gd name="csX3867" fmla="*/ 2029112 w 2205091"/>
                <a:gd name="csY3867" fmla="*/ 1337481 h 1816474"/>
                <a:gd name="csX3868" fmla="*/ 2028950 w 2205091"/>
                <a:gd name="csY3868" fmla="*/ 1339843 h 1816474"/>
                <a:gd name="csX3869" fmla="*/ 2028550 w 2205091"/>
                <a:gd name="csY3869" fmla="*/ 1341020 h 1816474"/>
                <a:gd name="csX3870" fmla="*/ 2027134 w 2205091"/>
                <a:gd name="csY3870" fmla="*/ 1341366 h 1816474"/>
                <a:gd name="csX3871" fmla="*/ 2025695 w 2205091"/>
                <a:gd name="csY3871" fmla="*/ 1344459 h 1816474"/>
                <a:gd name="csX3872" fmla="*/ 2024364 w 2205091"/>
                <a:gd name="csY3872" fmla="*/ 1346213 h 1816474"/>
                <a:gd name="csX3873" fmla="*/ 2019123 w 2205091"/>
                <a:gd name="csY3873" fmla="*/ 1358029 h 1816474"/>
                <a:gd name="csX3874" fmla="*/ 2019324 w 2205091"/>
                <a:gd name="csY3874" fmla="*/ 1359998 h 1816474"/>
                <a:gd name="csX3875" fmla="*/ 2018362 w 2205091"/>
                <a:gd name="csY3875" fmla="*/ 1360629 h 1816474"/>
                <a:gd name="csX3876" fmla="*/ 2016915 w 2205091"/>
                <a:gd name="csY3876" fmla="*/ 1361144 h 1816474"/>
                <a:gd name="csX3877" fmla="*/ 2015445 w 2205091"/>
                <a:gd name="csY3877" fmla="*/ 1362322 h 1816474"/>
                <a:gd name="csX3878" fmla="*/ 2014468 w 2205091"/>
                <a:gd name="csY3878" fmla="*/ 1363614 h 1816474"/>
                <a:gd name="csX3879" fmla="*/ 2013559 w 2205091"/>
                <a:gd name="csY3879" fmla="*/ 1367091 h 1816474"/>
                <a:gd name="csX3880" fmla="*/ 2011820 w 2205091"/>
                <a:gd name="csY3880" fmla="*/ 1370999 h 1816474"/>
                <a:gd name="csX3881" fmla="*/ 2010735 w 2205091"/>
                <a:gd name="csY3881" fmla="*/ 1369376 h 1816474"/>
                <a:gd name="csX3882" fmla="*/ 2010458 w 2205091"/>
                <a:gd name="csY3882" fmla="*/ 1367983 h 1816474"/>
                <a:gd name="csX3883" fmla="*/ 2010943 w 2205091"/>
                <a:gd name="csY3883" fmla="*/ 1364337 h 1816474"/>
                <a:gd name="csX3884" fmla="*/ 2012821 w 2205091"/>
                <a:gd name="csY3884" fmla="*/ 1358360 h 1816474"/>
                <a:gd name="csX3885" fmla="*/ 2014891 w 2205091"/>
                <a:gd name="csY3885" fmla="*/ 1354637 h 1816474"/>
                <a:gd name="csX3886" fmla="*/ 2016469 w 2205091"/>
                <a:gd name="csY3886" fmla="*/ 1352867 h 1816474"/>
                <a:gd name="csX3887" fmla="*/ 2017761 w 2205091"/>
                <a:gd name="csY3887" fmla="*/ 1349251 h 1816474"/>
                <a:gd name="csX3888" fmla="*/ 2016122 w 2205091"/>
                <a:gd name="csY3888" fmla="*/ 1348713 h 1816474"/>
                <a:gd name="csX3889" fmla="*/ 2013621 w 2205091"/>
                <a:gd name="csY3889" fmla="*/ 1348774 h 1816474"/>
                <a:gd name="csX3890" fmla="*/ 2014090 w 2205091"/>
                <a:gd name="csY3890" fmla="*/ 1347105 h 1816474"/>
                <a:gd name="csX3891" fmla="*/ 2014822 w 2205091"/>
                <a:gd name="csY3891" fmla="*/ 1345636 h 1816474"/>
                <a:gd name="csX3892" fmla="*/ 2013521 w 2205091"/>
                <a:gd name="csY3892" fmla="*/ 1344166 h 1816474"/>
                <a:gd name="csX3893" fmla="*/ 2012752 w 2205091"/>
                <a:gd name="csY3893" fmla="*/ 1343982 h 1816474"/>
                <a:gd name="csX3894" fmla="*/ 2011959 w 2205091"/>
                <a:gd name="csY3894" fmla="*/ 1343382 h 1816474"/>
                <a:gd name="csX3895" fmla="*/ 2012890 w 2205091"/>
                <a:gd name="csY3895" fmla="*/ 1342159 h 1816474"/>
                <a:gd name="csX3896" fmla="*/ 2013344 w 2205091"/>
                <a:gd name="csY3896" fmla="*/ 1340866 h 1816474"/>
                <a:gd name="csX3897" fmla="*/ 2013067 w 2205091"/>
                <a:gd name="csY3897" fmla="*/ 1339289 h 1816474"/>
                <a:gd name="csX3898" fmla="*/ 2013459 w 2205091"/>
                <a:gd name="csY3898" fmla="*/ 1338097 h 1816474"/>
                <a:gd name="csX3899" fmla="*/ 2012813 w 2205091"/>
                <a:gd name="csY3899" fmla="*/ 1338274 h 1816474"/>
                <a:gd name="csX3900" fmla="*/ 2011766 w 2205091"/>
                <a:gd name="csY3900" fmla="*/ 1339535 h 1816474"/>
                <a:gd name="csX3901" fmla="*/ 2011120 w 2205091"/>
                <a:gd name="csY3901" fmla="*/ 1340035 h 1816474"/>
                <a:gd name="csX3902" fmla="*/ 2010728 w 2205091"/>
                <a:gd name="csY3902" fmla="*/ 1338920 h 1816474"/>
                <a:gd name="csX3903" fmla="*/ 2010274 w 2205091"/>
                <a:gd name="csY3903" fmla="*/ 1339174 h 1816474"/>
                <a:gd name="csX3904" fmla="*/ 2009981 w 2205091"/>
                <a:gd name="csY3904" fmla="*/ 1339943 h 1816474"/>
                <a:gd name="csX3905" fmla="*/ 2009312 w 2205091"/>
                <a:gd name="csY3905" fmla="*/ 1340359 h 1816474"/>
                <a:gd name="csX3906" fmla="*/ 2007903 w 2205091"/>
                <a:gd name="csY3906" fmla="*/ 1339312 h 1816474"/>
                <a:gd name="csX3907" fmla="*/ 2005849 w 2205091"/>
                <a:gd name="csY3907" fmla="*/ 1338120 h 1816474"/>
                <a:gd name="csX3908" fmla="*/ 2004710 w 2205091"/>
                <a:gd name="csY3908" fmla="*/ 1336058 h 1816474"/>
                <a:gd name="csX3909" fmla="*/ 2004056 w 2205091"/>
                <a:gd name="csY3909" fmla="*/ 1334458 h 1816474"/>
                <a:gd name="csX3910" fmla="*/ 2004718 w 2205091"/>
                <a:gd name="csY3910" fmla="*/ 1331566 h 1816474"/>
                <a:gd name="csX3911" fmla="*/ 2006141 w 2205091"/>
                <a:gd name="csY3911" fmla="*/ 1331050 h 1816474"/>
                <a:gd name="csX3912" fmla="*/ 2007988 w 2205091"/>
                <a:gd name="csY3912" fmla="*/ 1331520 h 1816474"/>
                <a:gd name="csX3913" fmla="*/ 2010405 w 2205091"/>
                <a:gd name="csY3913" fmla="*/ 1331520 h 1816474"/>
                <a:gd name="csX3914" fmla="*/ 2010058 w 2205091"/>
                <a:gd name="csY3914" fmla="*/ 1330881 h 1816474"/>
                <a:gd name="csX3915" fmla="*/ 2009196 w 2205091"/>
                <a:gd name="csY3915" fmla="*/ 1330989 h 1816474"/>
                <a:gd name="csX3916" fmla="*/ 2006649 w 2205091"/>
                <a:gd name="csY3916" fmla="*/ 1328635 h 1816474"/>
                <a:gd name="csX3917" fmla="*/ 2005826 w 2205091"/>
                <a:gd name="csY3917" fmla="*/ 1327212 h 1816474"/>
                <a:gd name="csX3918" fmla="*/ 2004417 w 2205091"/>
                <a:gd name="csY3918" fmla="*/ 1326819 h 1816474"/>
                <a:gd name="csX3919" fmla="*/ 2003779 w 2205091"/>
                <a:gd name="csY3919" fmla="*/ 1328188 h 1816474"/>
                <a:gd name="csX3920" fmla="*/ 2003063 w 2205091"/>
                <a:gd name="csY3920" fmla="*/ 1328550 h 1816474"/>
                <a:gd name="csX3921" fmla="*/ 2003940 w 2205091"/>
                <a:gd name="csY3921" fmla="*/ 1325558 h 1816474"/>
                <a:gd name="csX3922" fmla="*/ 2005095 w 2205091"/>
                <a:gd name="csY3922" fmla="*/ 1325434 h 1816474"/>
                <a:gd name="csX3923" fmla="*/ 2006795 w 2205091"/>
                <a:gd name="csY3923" fmla="*/ 1324604 h 1816474"/>
                <a:gd name="csX3924" fmla="*/ 2006303 w 2205091"/>
                <a:gd name="csY3924" fmla="*/ 1322865 h 1816474"/>
                <a:gd name="csX3925" fmla="*/ 2005225 w 2205091"/>
                <a:gd name="csY3925" fmla="*/ 1322104 h 1816474"/>
                <a:gd name="csX3926" fmla="*/ 2003286 w 2205091"/>
                <a:gd name="csY3926" fmla="*/ 1323057 h 1816474"/>
                <a:gd name="csX3927" fmla="*/ 2003309 w 2205091"/>
                <a:gd name="csY3927" fmla="*/ 1321834 h 1816474"/>
                <a:gd name="csX3928" fmla="*/ 2003671 w 2205091"/>
                <a:gd name="csY3928" fmla="*/ 1320273 h 1816474"/>
                <a:gd name="csX3929" fmla="*/ 2005133 w 2205091"/>
                <a:gd name="csY3929" fmla="*/ 1320273 h 1816474"/>
                <a:gd name="csX3930" fmla="*/ 2006418 w 2205091"/>
                <a:gd name="csY3930" fmla="*/ 1320780 h 1816474"/>
                <a:gd name="csX3931" fmla="*/ 2007511 w 2205091"/>
                <a:gd name="csY3931" fmla="*/ 1318249 h 1816474"/>
                <a:gd name="csX3932" fmla="*/ 2007557 w 2205091"/>
                <a:gd name="csY3932" fmla="*/ 1317119 h 1816474"/>
                <a:gd name="csX3933" fmla="*/ 2005749 w 2205091"/>
                <a:gd name="csY3933" fmla="*/ 1318765 h 1816474"/>
                <a:gd name="csX3934" fmla="*/ 2005341 w 2205091"/>
                <a:gd name="csY3934" fmla="*/ 1315218 h 1816474"/>
                <a:gd name="csX3935" fmla="*/ 2007119 w 2205091"/>
                <a:gd name="csY3935" fmla="*/ 1311795 h 1816474"/>
                <a:gd name="csX3936" fmla="*/ 2008819 w 2205091"/>
                <a:gd name="csY3936" fmla="*/ 1310295 h 1816474"/>
                <a:gd name="csX3937" fmla="*/ 2010943 w 2205091"/>
                <a:gd name="csY3937" fmla="*/ 1310341 h 1816474"/>
                <a:gd name="csX3938" fmla="*/ 2013098 w 2205091"/>
                <a:gd name="csY3938" fmla="*/ 1310103 h 1816474"/>
                <a:gd name="csX3939" fmla="*/ 2011743 w 2205091"/>
                <a:gd name="csY3939" fmla="*/ 1309472 h 1816474"/>
                <a:gd name="csX3940" fmla="*/ 2010351 w 2205091"/>
                <a:gd name="csY3940" fmla="*/ 1309133 h 1816474"/>
                <a:gd name="csX3941" fmla="*/ 2011397 w 2205091"/>
                <a:gd name="csY3941" fmla="*/ 1307772 h 1816474"/>
                <a:gd name="csX3942" fmla="*/ 2012290 w 2205091"/>
                <a:gd name="csY3942" fmla="*/ 1307526 h 1816474"/>
                <a:gd name="csX3943" fmla="*/ 2013167 w 2205091"/>
                <a:gd name="csY3943" fmla="*/ 1306341 h 1816474"/>
                <a:gd name="csX3944" fmla="*/ 2011066 w 2205091"/>
                <a:gd name="csY3944" fmla="*/ 1306518 h 1816474"/>
                <a:gd name="csX3945" fmla="*/ 2011312 w 2205091"/>
                <a:gd name="csY3945" fmla="*/ 1304272 h 1816474"/>
                <a:gd name="csX3946" fmla="*/ 2010289 w 2205091"/>
                <a:gd name="csY3946" fmla="*/ 1304733 h 1816474"/>
                <a:gd name="csX3947" fmla="*/ 2009065 w 2205091"/>
                <a:gd name="csY3947" fmla="*/ 1304941 h 1816474"/>
                <a:gd name="csX3948" fmla="*/ 2008588 w 2205091"/>
                <a:gd name="csY3948" fmla="*/ 1305895 h 1816474"/>
                <a:gd name="csX3949" fmla="*/ 2008681 w 2205091"/>
                <a:gd name="csY3949" fmla="*/ 1307480 h 1816474"/>
                <a:gd name="csX3950" fmla="*/ 2008327 w 2205091"/>
                <a:gd name="csY3950" fmla="*/ 1308518 h 1816474"/>
                <a:gd name="csX3951" fmla="*/ 2007372 w 2205091"/>
                <a:gd name="csY3951" fmla="*/ 1309349 h 1816474"/>
                <a:gd name="csX3952" fmla="*/ 2005764 w 2205091"/>
                <a:gd name="csY3952" fmla="*/ 1309995 h 1816474"/>
                <a:gd name="csX3953" fmla="*/ 2005610 w 2205091"/>
                <a:gd name="csY3953" fmla="*/ 1308872 h 1816474"/>
                <a:gd name="csX3954" fmla="*/ 2005079 w 2205091"/>
                <a:gd name="csY3954" fmla="*/ 1308364 h 1816474"/>
                <a:gd name="csX3955" fmla="*/ 2004879 w 2205091"/>
                <a:gd name="csY3955" fmla="*/ 1310772 h 1816474"/>
                <a:gd name="csX3956" fmla="*/ 2004456 w 2205091"/>
                <a:gd name="csY3956" fmla="*/ 1311587 h 1816474"/>
                <a:gd name="csX3957" fmla="*/ 2003278 w 2205091"/>
                <a:gd name="csY3957" fmla="*/ 1309333 h 1816474"/>
                <a:gd name="csX3958" fmla="*/ 2002924 w 2205091"/>
                <a:gd name="csY3958" fmla="*/ 1309787 h 1816474"/>
                <a:gd name="csX3959" fmla="*/ 2002971 w 2205091"/>
                <a:gd name="csY3959" fmla="*/ 1310426 h 1816474"/>
                <a:gd name="csX3960" fmla="*/ 2002671 w 2205091"/>
                <a:gd name="csY3960" fmla="*/ 1311534 h 1816474"/>
                <a:gd name="csX3961" fmla="*/ 2001662 w 2205091"/>
                <a:gd name="csY3961" fmla="*/ 1312111 h 1816474"/>
                <a:gd name="csX3962" fmla="*/ 2001724 w 2205091"/>
                <a:gd name="csY3962" fmla="*/ 1313526 h 1816474"/>
                <a:gd name="csX3963" fmla="*/ 2001331 w 2205091"/>
                <a:gd name="csY3963" fmla="*/ 1314303 h 1816474"/>
                <a:gd name="csX3964" fmla="*/ 1998107 w 2205091"/>
                <a:gd name="csY3964" fmla="*/ 1313072 h 1816474"/>
                <a:gd name="csX3965" fmla="*/ 1998030 w 2205091"/>
                <a:gd name="csY3965" fmla="*/ 1313488 h 1816474"/>
                <a:gd name="csX3966" fmla="*/ 1999854 w 2205091"/>
                <a:gd name="csY3966" fmla="*/ 1316142 h 1816474"/>
                <a:gd name="csX3967" fmla="*/ 2001185 w 2205091"/>
                <a:gd name="csY3967" fmla="*/ 1317049 h 1816474"/>
                <a:gd name="csX3968" fmla="*/ 2001347 w 2205091"/>
                <a:gd name="csY3968" fmla="*/ 1318496 h 1816474"/>
                <a:gd name="csX3969" fmla="*/ 2000200 w 2205091"/>
                <a:gd name="csY3969" fmla="*/ 1319696 h 1816474"/>
                <a:gd name="csX3970" fmla="*/ 1998623 w 2205091"/>
                <a:gd name="csY3970" fmla="*/ 1318665 h 1816474"/>
                <a:gd name="csX3971" fmla="*/ 1998353 w 2205091"/>
                <a:gd name="csY3971" fmla="*/ 1318742 h 1816474"/>
                <a:gd name="csX3972" fmla="*/ 1999215 w 2205091"/>
                <a:gd name="csY3972" fmla="*/ 1320511 h 1816474"/>
                <a:gd name="csX3973" fmla="*/ 1999754 w 2205091"/>
                <a:gd name="csY3973" fmla="*/ 1322057 h 1816474"/>
                <a:gd name="csX3974" fmla="*/ 1999200 w 2205091"/>
                <a:gd name="csY3974" fmla="*/ 1323350 h 1816474"/>
                <a:gd name="csX3975" fmla="*/ 1999285 w 2205091"/>
                <a:gd name="csY3975" fmla="*/ 1324950 h 1816474"/>
                <a:gd name="csX3976" fmla="*/ 1999161 w 2205091"/>
                <a:gd name="csY3976" fmla="*/ 1326396 h 1816474"/>
                <a:gd name="csX3977" fmla="*/ 1998823 w 2205091"/>
                <a:gd name="csY3977" fmla="*/ 1327658 h 1816474"/>
                <a:gd name="csX3978" fmla="*/ 1999592 w 2205091"/>
                <a:gd name="csY3978" fmla="*/ 1333451 h 1816474"/>
                <a:gd name="csX3979" fmla="*/ 2000516 w 2205091"/>
                <a:gd name="csY3979" fmla="*/ 1335027 h 1816474"/>
                <a:gd name="csX3980" fmla="*/ 2001424 w 2205091"/>
                <a:gd name="csY3980" fmla="*/ 1336528 h 1816474"/>
                <a:gd name="csX3981" fmla="*/ 2001909 w 2205091"/>
                <a:gd name="csY3981" fmla="*/ 1337935 h 1816474"/>
                <a:gd name="csX3982" fmla="*/ 2000947 w 2205091"/>
                <a:gd name="csY3982" fmla="*/ 1338135 h 1816474"/>
                <a:gd name="csX3983" fmla="*/ 1999408 w 2205091"/>
                <a:gd name="csY3983" fmla="*/ 1336981 h 1816474"/>
                <a:gd name="csX3984" fmla="*/ 1998053 w 2205091"/>
                <a:gd name="csY3984" fmla="*/ 1336097 h 1816474"/>
                <a:gd name="csX3985" fmla="*/ 1996445 w 2205091"/>
                <a:gd name="csY3985" fmla="*/ 1333274 h 1816474"/>
                <a:gd name="csX3986" fmla="*/ 1996183 w 2205091"/>
                <a:gd name="csY3986" fmla="*/ 1332143 h 1816474"/>
                <a:gd name="csX3987" fmla="*/ 1995791 w 2205091"/>
                <a:gd name="csY3987" fmla="*/ 1331250 h 1816474"/>
                <a:gd name="csX3988" fmla="*/ 1995976 w 2205091"/>
                <a:gd name="csY3988" fmla="*/ 1333297 h 1816474"/>
                <a:gd name="csX3989" fmla="*/ 1996553 w 2205091"/>
                <a:gd name="csY3989" fmla="*/ 1335581 h 1816474"/>
                <a:gd name="csX3990" fmla="*/ 2001585 w 2205091"/>
                <a:gd name="csY3990" fmla="*/ 1340689 h 1816474"/>
                <a:gd name="csX3991" fmla="*/ 2002517 w 2205091"/>
                <a:gd name="csY3991" fmla="*/ 1342643 h 1816474"/>
                <a:gd name="csX3992" fmla="*/ 2003225 w 2205091"/>
                <a:gd name="csY3992" fmla="*/ 1344182 h 1816474"/>
                <a:gd name="csX3993" fmla="*/ 2003048 w 2205091"/>
                <a:gd name="csY3993" fmla="*/ 1345644 h 1816474"/>
                <a:gd name="csX3994" fmla="*/ 2001732 w 2205091"/>
                <a:gd name="csY3994" fmla="*/ 1344605 h 1816474"/>
                <a:gd name="csX3995" fmla="*/ 2000600 w 2205091"/>
                <a:gd name="csY3995" fmla="*/ 1343282 h 1816474"/>
                <a:gd name="csX3996" fmla="*/ 1997592 w 2205091"/>
                <a:gd name="csY3996" fmla="*/ 1341782 h 1816474"/>
                <a:gd name="csX3997" fmla="*/ 1993798 w 2205091"/>
                <a:gd name="csY3997" fmla="*/ 1340836 h 1816474"/>
                <a:gd name="csX3998" fmla="*/ 1991658 w 2205091"/>
                <a:gd name="csY3998" fmla="*/ 1337343 h 1816474"/>
                <a:gd name="csX3999" fmla="*/ 1991666 w 2205091"/>
                <a:gd name="csY3999" fmla="*/ 1338797 h 1816474"/>
                <a:gd name="csX4000" fmla="*/ 1991189 w 2205091"/>
                <a:gd name="csY4000" fmla="*/ 1340035 h 1816474"/>
                <a:gd name="csX4001" fmla="*/ 1989881 w 2205091"/>
                <a:gd name="csY4001" fmla="*/ 1338528 h 1816474"/>
                <a:gd name="csX4002" fmla="*/ 1989057 w 2205091"/>
                <a:gd name="csY4002" fmla="*/ 1337243 h 1816474"/>
                <a:gd name="csX4003" fmla="*/ 1988780 w 2205091"/>
                <a:gd name="csY4003" fmla="*/ 1335835 h 1816474"/>
                <a:gd name="csX4004" fmla="*/ 1987149 w 2205091"/>
                <a:gd name="csY4004" fmla="*/ 1335928 h 1816474"/>
                <a:gd name="csX4005" fmla="*/ 1985440 w 2205091"/>
                <a:gd name="csY4005" fmla="*/ 1337158 h 1816474"/>
                <a:gd name="csX4006" fmla="*/ 1983786 w 2205091"/>
                <a:gd name="csY4006" fmla="*/ 1336866 h 1816474"/>
                <a:gd name="csX4007" fmla="*/ 1983594 w 2205091"/>
                <a:gd name="csY4007" fmla="*/ 1334474 h 1816474"/>
                <a:gd name="csX4008" fmla="*/ 1984040 w 2205091"/>
                <a:gd name="csY4008" fmla="*/ 1333204 h 1816474"/>
                <a:gd name="csX4009" fmla="*/ 1985894 w 2205091"/>
                <a:gd name="csY4009" fmla="*/ 1330204 h 1816474"/>
                <a:gd name="csX4010" fmla="*/ 1987649 w 2205091"/>
                <a:gd name="csY4010" fmla="*/ 1328666 h 1816474"/>
                <a:gd name="csX4011" fmla="*/ 1988418 w 2205091"/>
                <a:gd name="csY4011" fmla="*/ 1326681 h 1816474"/>
                <a:gd name="csX4012" fmla="*/ 1988157 w 2205091"/>
                <a:gd name="csY4012" fmla="*/ 1323604 h 1816474"/>
                <a:gd name="csX4013" fmla="*/ 1987834 w 2205091"/>
                <a:gd name="csY4013" fmla="*/ 1326735 h 1816474"/>
                <a:gd name="csX4014" fmla="*/ 1986833 w 2205091"/>
                <a:gd name="csY4014" fmla="*/ 1328281 h 1816474"/>
                <a:gd name="csX4015" fmla="*/ 1985256 w 2205091"/>
                <a:gd name="csY4015" fmla="*/ 1329466 h 1816474"/>
                <a:gd name="csX4016" fmla="*/ 1983186 w 2205091"/>
                <a:gd name="csY4016" fmla="*/ 1331573 h 1816474"/>
                <a:gd name="csX4017" fmla="*/ 1982685 w 2205091"/>
                <a:gd name="csY4017" fmla="*/ 1333520 h 1816474"/>
                <a:gd name="csX4018" fmla="*/ 1982039 w 2205091"/>
                <a:gd name="csY4018" fmla="*/ 1337158 h 1816474"/>
                <a:gd name="csX4019" fmla="*/ 1982909 w 2205091"/>
                <a:gd name="csY4019" fmla="*/ 1338389 h 1816474"/>
                <a:gd name="csX4020" fmla="*/ 1983801 w 2205091"/>
                <a:gd name="csY4020" fmla="*/ 1338712 h 1816474"/>
                <a:gd name="csX4021" fmla="*/ 1986433 w 2205091"/>
                <a:gd name="csY4021" fmla="*/ 1337889 h 1816474"/>
                <a:gd name="csX4022" fmla="*/ 1987795 w 2205091"/>
                <a:gd name="csY4022" fmla="*/ 1338259 h 1816474"/>
                <a:gd name="csX4023" fmla="*/ 1990827 w 2205091"/>
                <a:gd name="csY4023" fmla="*/ 1342628 h 1816474"/>
                <a:gd name="csX4024" fmla="*/ 1996476 w 2205091"/>
                <a:gd name="csY4024" fmla="*/ 1344351 h 1816474"/>
                <a:gd name="csX4025" fmla="*/ 1998538 w 2205091"/>
                <a:gd name="csY4025" fmla="*/ 1345428 h 1816474"/>
                <a:gd name="csX4026" fmla="*/ 2000216 w 2205091"/>
                <a:gd name="csY4026" fmla="*/ 1347705 h 1816474"/>
                <a:gd name="csX4027" fmla="*/ 2002740 w 2205091"/>
                <a:gd name="csY4027" fmla="*/ 1349013 h 1816474"/>
                <a:gd name="csX4028" fmla="*/ 2004702 w 2205091"/>
                <a:gd name="csY4028" fmla="*/ 1350913 h 1816474"/>
                <a:gd name="csX4029" fmla="*/ 2004756 w 2205091"/>
                <a:gd name="csY4029" fmla="*/ 1352152 h 1816474"/>
                <a:gd name="csX4030" fmla="*/ 2004079 w 2205091"/>
                <a:gd name="csY4030" fmla="*/ 1353613 h 1816474"/>
                <a:gd name="csX4031" fmla="*/ 2003809 w 2205091"/>
                <a:gd name="csY4031" fmla="*/ 1355590 h 1816474"/>
                <a:gd name="csX4032" fmla="*/ 2002978 w 2205091"/>
                <a:gd name="csY4032" fmla="*/ 1356837 h 1816474"/>
                <a:gd name="csX4033" fmla="*/ 2000985 w 2205091"/>
                <a:gd name="csY4033" fmla="*/ 1356983 h 1816474"/>
                <a:gd name="csX4034" fmla="*/ 1999777 w 2205091"/>
                <a:gd name="csY4034" fmla="*/ 1356660 h 1816474"/>
                <a:gd name="csX4035" fmla="*/ 1993290 w 2205091"/>
                <a:gd name="csY4035" fmla="*/ 1349698 h 1816474"/>
                <a:gd name="csX4036" fmla="*/ 1992513 w 2205091"/>
                <a:gd name="csY4036" fmla="*/ 1349059 h 1816474"/>
                <a:gd name="csX4037" fmla="*/ 1990104 w 2205091"/>
                <a:gd name="csY4037" fmla="*/ 1345405 h 1816474"/>
                <a:gd name="csX4038" fmla="*/ 1987280 w 2205091"/>
                <a:gd name="csY4038" fmla="*/ 1343443 h 1816474"/>
                <a:gd name="csX4039" fmla="*/ 1986402 w 2205091"/>
                <a:gd name="csY4039" fmla="*/ 1343482 h 1816474"/>
                <a:gd name="csX4040" fmla="*/ 1990419 w 2205091"/>
                <a:gd name="csY4040" fmla="*/ 1347105 h 1816474"/>
                <a:gd name="csX4041" fmla="*/ 1992059 w 2205091"/>
                <a:gd name="csY4041" fmla="*/ 1349636 h 1816474"/>
                <a:gd name="csX4042" fmla="*/ 1994944 w 2205091"/>
                <a:gd name="csY4042" fmla="*/ 1353175 h 1816474"/>
                <a:gd name="csX4043" fmla="*/ 1997007 w 2205091"/>
                <a:gd name="csY4043" fmla="*/ 1354675 h 1816474"/>
                <a:gd name="csX4044" fmla="*/ 1998523 w 2205091"/>
                <a:gd name="csY4044" fmla="*/ 1357014 h 1816474"/>
                <a:gd name="csX4045" fmla="*/ 1999939 w 2205091"/>
                <a:gd name="csY4045" fmla="*/ 1358106 h 1816474"/>
                <a:gd name="csX4046" fmla="*/ 2003794 w 2205091"/>
                <a:gd name="csY4046" fmla="*/ 1359660 h 1816474"/>
                <a:gd name="csX4047" fmla="*/ 2002455 w 2205091"/>
                <a:gd name="csY4047" fmla="*/ 1360783 h 1816474"/>
                <a:gd name="csX4048" fmla="*/ 2004594 w 2205091"/>
                <a:gd name="csY4048" fmla="*/ 1361737 h 1816474"/>
                <a:gd name="csX4049" fmla="*/ 2004902 w 2205091"/>
                <a:gd name="csY4049" fmla="*/ 1363483 h 1816474"/>
                <a:gd name="csX4050" fmla="*/ 2004710 w 2205091"/>
                <a:gd name="csY4050" fmla="*/ 1365476 h 1816474"/>
                <a:gd name="csX4051" fmla="*/ 2001739 w 2205091"/>
                <a:gd name="csY4051" fmla="*/ 1364683 h 1816474"/>
                <a:gd name="csX4052" fmla="*/ 2001639 w 2205091"/>
                <a:gd name="csY4052" fmla="*/ 1366153 h 1816474"/>
                <a:gd name="csX4053" fmla="*/ 2001909 w 2205091"/>
                <a:gd name="csY4053" fmla="*/ 1367014 h 1816474"/>
                <a:gd name="csX4054" fmla="*/ 2000600 w 2205091"/>
                <a:gd name="csY4054" fmla="*/ 1367730 h 1816474"/>
                <a:gd name="csX4055" fmla="*/ 1998777 w 2205091"/>
                <a:gd name="csY4055" fmla="*/ 1366760 h 1816474"/>
                <a:gd name="csX4056" fmla="*/ 1994044 w 2205091"/>
                <a:gd name="csY4056" fmla="*/ 1361452 h 1816474"/>
                <a:gd name="csX4057" fmla="*/ 1994082 w 2205091"/>
                <a:gd name="csY4057" fmla="*/ 1362160 h 1816474"/>
                <a:gd name="csX4058" fmla="*/ 1994467 w 2205091"/>
                <a:gd name="csY4058" fmla="*/ 1362983 h 1816474"/>
                <a:gd name="csX4059" fmla="*/ 1997214 w 2205091"/>
                <a:gd name="csY4059" fmla="*/ 1366399 h 1816474"/>
                <a:gd name="csX4060" fmla="*/ 1999669 w 2205091"/>
                <a:gd name="csY4060" fmla="*/ 1368445 h 1816474"/>
                <a:gd name="csX4061" fmla="*/ 2001747 w 2205091"/>
                <a:gd name="csY4061" fmla="*/ 1369368 h 1816474"/>
                <a:gd name="csX4062" fmla="*/ 2003348 w 2205091"/>
                <a:gd name="csY4062" fmla="*/ 1371084 h 1816474"/>
                <a:gd name="csX4063" fmla="*/ 2003917 w 2205091"/>
                <a:gd name="csY4063" fmla="*/ 1372115 h 1816474"/>
                <a:gd name="csX4064" fmla="*/ 2004294 w 2205091"/>
                <a:gd name="csY4064" fmla="*/ 1373684 h 1816474"/>
                <a:gd name="csX4065" fmla="*/ 2003109 w 2205091"/>
                <a:gd name="csY4065" fmla="*/ 1374745 h 1816474"/>
                <a:gd name="csX4066" fmla="*/ 2001755 w 2205091"/>
                <a:gd name="csY4066" fmla="*/ 1375338 h 1816474"/>
                <a:gd name="csX4067" fmla="*/ 2000439 w 2205091"/>
                <a:gd name="csY4067" fmla="*/ 1374276 h 1816474"/>
                <a:gd name="csX4068" fmla="*/ 1999469 w 2205091"/>
                <a:gd name="csY4068" fmla="*/ 1373153 h 1816474"/>
                <a:gd name="csX4069" fmla="*/ 1997407 w 2205091"/>
                <a:gd name="csY4069" fmla="*/ 1371253 h 1816474"/>
                <a:gd name="csX4070" fmla="*/ 1996783 w 2205091"/>
                <a:gd name="csY4070" fmla="*/ 1369122 h 1816474"/>
                <a:gd name="csX4071" fmla="*/ 1995214 w 2205091"/>
                <a:gd name="csY4071" fmla="*/ 1369230 h 1816474"/>
                <a:gd name="csX4072" fmla="*/ 1988657 w 2205091"/>
                <a:gd name="csY4072" fmla="*/ 1366530 h 1816474"/>
                <a:gd name="csX4073" fmla="*/ 1983386 w 2205091"/>
                <a:gd name="csY4073" fmla="*/ 1366214 h 1816474"/>
                <a:gd name="csX4074" fmla="*/ 1983901 w 2205091"/>
                <a:gd name="csY4074" fmla="*/ 1366760 h 1816474"/>
                <a:gd name="csX4075" fmla="*/ 1984563 w 2205091"/>
                <a:gd name="csY4075" fmla="*/ 1367122 h 1816474"/>
                <a:gd name="csX4076" fmla="*/ 1988757 w 2205091"/>
                <a:gd name="csY4076" fmla="*/ 1367783 h 1816474"/>
                <a:gd name="csX4077" fmla="*/ 1990412 w 2205091"/>
                <a:gd name="csY4077" fmla="*/ 1369030 h 1816474"/>
                <a:gd name="csX4078" fmla="*/ 1993859 w 2205091"/>
                <a:gd name="csY4078" fmla="*/ 1370137 h 1816474"/>
                <a:gd name="csX4079" fmla="*/ 1995883 w 2205091"/>
                <a:gd name="csY4079" fmla="*/ 1370437 h 1816474"/>
                <a:gd name="csX4080" fmla="*/ 1996699 w 2205091"/>
                <a:gd name="csY4080" fmla="*/ 1373822 h 1816474"/>
                <a:gd name="csX4081" fmla="*/ 1999492 w 2205091"/>
                <a:gd name="csY4081" fmla="*/ 1376153 h 1816474"/>
                <a:gd name="csX4082" fmla="*/ 1999854 w 2205091"/>
                <a:gd name="csY4082" fmla="*/ 1377877 h 1816474"/>
                <a:gd name="csX4083" fmla="*/ 2001762 w 2205091"/>
                <a:gd name="csY4083" fmla="*/ 1378069 h 1816474"/>
                <a:gd name="csX4084" fmla="*/ 2005118 w 2205091"/>
                <a:gd name="csY4084" fmla="*/ 1376384 h 1816474"/>
                <a:gd name="csX4085" fmla="*/ 2007280 w 2205091"/>
                <a:gd name="csY4085" fmla="*/ 1376976 h 1816474"/>
                <a:gd name="csX4086" fmla="*/ 2010405 w 2205091"/>
                <a:gd name="csY4086" fmla="*/ 1377461 h 1816474"/>
                <a:gd name="csX4087" fmla="*/ 2011120 w 2205091"/>
                <a:gd name="csY4087" fmla="*/ 1378823 h 1816474"/>
                <a:gd name="csX4088" fmla="*/ 2011651 w 2205091"/>
                <a:gd name="csY4088" fmla="*/ 1381407 h 1816474"/>
                <a:gd name="csX4089" fmla="*/ 2012759 w 2205091"/>
                <a:gd name="csY4089" fmla="*/ 1384315 h 1816474"/>
                <a:gd name="csX4090" fmla="*/ 2015622 w 2205091"/>
                <a:gd name="csY4090" fmla="*/ 1395747 h 1816474"/>
                <a:gd name="csX4091" fmla="*/ 2019924 w 2205091"/>
                <a:gd name="csY4091" fmla="*/ 1405047 h 1816474"/>
                <a:gd name="csX4092" fmla="*/ 2020455 w 2205091"/>
                <a:gd name="csY4092" fmla="*/ 1406648 h 1816474"/>
                <a:gd name="csX4093" fmla="*/ 2019454 w 2205091"/>
                <a:gd name="csY4093" fmla="*/ 1405240 h 1816474"/>
                <a:gd name="csX4094" fmla="*/ 2016261 w 2205091"/>
                <a:gd name="csY4094" fmla="*/ 1399086 h 1816474"/>
                <a:gd name="csX4095" fmla="*/ 2014498 w 2205091"/>
                <a:gd name="csY4095" fmla="*/ 1394624 h 1816474"/>
                <a:gd name="csX4096" fmla="*/ 2012690 w 2205091"/>
                <a:gd name="csY4096" fmla="*/ 1386731 h 1816474"/>
                <a:gd name="csX4097" fmla="*/ 2012167 w 2205091"/>
                <a:gd name="csY4097" fmla="*/ 1384962 h 1816474"/>
                <a:gd name="csX4098" fmla="*/ 2011543 w 2205091"/>
                <a:gd name="csY4098" fmla="*/ 1384254 h 1816474"/>
                <a:gd name="csX4099" fmla="*/ 2011135 w 2205091"/>
                <a:gd name="csY4099" fmla="*/ 1384831 h 1816474"/>
                <a:gd name="csX4100" fmla="*/ 2010959 w 2205091"/>
                <a:gd name="csY4100" fmla="*/ 1385839 h 1816474"/>
                <a:gd name="csX4101" fmla="*/ 2011259 w 2205091"/>
                <a:gd name="csY4101" fmla="*/ 1386615 h 1816474"/>
                <a:gd name="csX4102" fmla="*/ 2010543 w 2205091"/>
                <a:gd name="csY4102" fmla="*/ 1389216 h 1816474"/>
                <a:gd name="csX4103" fmla="*/ 2010851 w 2205091"/>
                <a:gd name="csY4103" fmla="*/ 1390408 h 1816474"/>
                <a:gd name="csX4104" fmla="*/ 2012005 w 2205091"/>
                <a:gd name="csY4104" fmla="*/ 1391639 h 1816474"/>
                <a:gd name="csX4105" fmla="*/ 2013267 w 2205091"/>
                <a:gd name="csY4105" fmla="*/ 1394708 h 1816474"/>
                <a:gd name="csX4106" fmla="*/ 2014275 w 2205091"/>
                <a:gd name="csY4106" fmla="*/ 1398840 h 1816474"/>
                <a:gd name="csX4107" fmla="*/ 2012913 w 2205091"/>
                <a:gd name="csY4107" fmla="*/ 1397162 h 1816474"/>
                <a:gd name="csX4108" fmla="*/ 2011467 w 2205091"/>
                <a:gd name="csY4108" fmla="*/ 1396278 h 1816474"/>
                <a:gd name="csX4109" fmla="*/ 2009212 w 2205091"/>
                <a:gd name="csY4109" fmla="*/ 1395601 h 1816474"/>
                <a:gd name="csX4110" fmla="*/ 2007203 w 2205091"/>
                <a:gd name="csY4110" fmla="*/ 1394408 h 1816474"/>
                <a:gd name="csX4111" fmla="*/ 2007349 w 2205091"/>
                <a:gd name="csY4111" fmla="*/ 1396116 h 1816474"/>
                <a:gd name="csX4112" fmla="*/ 2007157 w 2205091"/>
                <a:gd name="csY4112" fmla="*/ 1397962 h 1816474"/>
                <a:gd name="csX4113" fmla="*/ 2005610 w 2205091"/>
                <a:gd name="csY4113" fmla="*/ 1397401 h 1816474"/>
                <a:gd name="csX4114" fmla="*/ 2004556 w 2205091"/>
                <a:gd name="csY4114" fmla="*/ 1396785 h 1816474"/>
                <a:gd name="csX4115" fmla="*/ 2005495 w 2205091"/>
                <a:gd name="csY4115" fmla="*/ 1398747 h 1816474"/>
                <a:gd name="csX4116" fmla="*/ 2003471 w 2205091"/>
                <a:gd name="csY4116" fmla="*/ 1398162 h 1816474"/>
                <a:gd name="csX4117" fmla="*/ 2002116 w 2205091"/>
                <a:gd name="csY4117" fmla="*/ 1398285 h 1816474"/>
                <a:gd name="csX4118" fmla="*/ 2001239 w 2205091"/>
                <a:gd name="csY4118" fmla="*/ 1400032 h 1816474"/>
                <a:gd name="csX4119" fmla="*/ 2000062 w 2205091"/>
                <a:gd name="csY4119" fmla="*/ 1401086 h 1816474"/>
                <a:gd name="csX4120" fmla="*/ 1998323 w 2205091"/>
                <a:gd name="csY4120" fmla="*/ 1401424 h 1816474"/>
                <a:gd name="csX4121" fmla="*/ 1995737 w 2205091"/>
                <a:gd name="csY4121" fmla="*/ 1399832 h 1816474"/>
                <a:gd name="csX4122" fmla="*/ 1994906 w 2205091"/>
                <a:gd name="csY4122" fmla="*/ 1397893 h 1816474"/>
                <a:gd name="csX4123" fmla="*/ 1994559 w 2205091"/>
                <a:gd name="csY4123" fmla="*/ 1395731 h 1816474"/>
                <a:gd name="csX4124" fmla="*/ 1994421 w 2205091"/>
                <a:gd name="csY4124" fmla="*/ 1398285 h 1816474"/>
                <a:gd name="csX4125" fmla="*/ 1994883 w 2205091"/>
                <a:gd name="csY4125" fmla="*/ 1400939 h 1816474"/>
                <a:gd name="csX4126" fmla="*/ 1994721 w 2205091"/>
                <a:gd name="csY4126" fmla="*/ 1402955 h 1816474"/>
                <a:gd name="csX4127" fmla="*/ 1997207 w 2205091"/>
                <a:gd name="csY4127" fmla="*/ 1403324 h 1816474"/>
                <a:gd name="csX4128" fmla="*/ 1999531 w 2205091"/>
                <a:gd name="csY4128" fmla="*/ 1403001 h 1816474"/>
                <a:gd name="csX4129" fmla="*/ 2002671 w 2205091"/>
                <a:gd name="csY4129" fmla="*/ 1403086 h 1816474"/>
                <a:gd name="csX4130" fmla="*/ 2004718 w 2205091"/>
                <a:gd name="csY4130" fmla="*/ 1402709 h 1816474"/>
                <a:gd name="csX4131" fmla="*/ 2005949 w 2205091"/>
                <a:gd name="csY4131" fmla="*/ 1402070 h 1816474"/>
                <a:gd name="csX4132" fmla="*/ 2008904 w 2205091"/>
                <a:gd name="csY4132" fmla="*/ 1402624 h 1816474"/>
                <a:gd name="csX4133" fmla="*/ 2009112 w 2205091"/>
                <a:gd name="csY4133" fmla="*/ 1405055 h 1816474"/>
                <a:gd name="csX4134" fmla="*/ 2008773 w 2205091"/>
                <a:gd name="csY4134" fmla="*/ 1407471 h 1816474"/>
                <a:gd name="csX4135" fmla="*/ 2008604 w 2205091"/>
                <a:gd name="csY4135" fmla="*/ 1410032 h 1816474"/>
                <a:gd name="csX4136" fmla="*/ 2009419 w 2205091"/>
                <a:gd name="csY4136" fmla="*/ 1410017 h 1816474"/>
                <a:gd name="csX4137" fmla="*/ 2010381 w 2205091"/>
                <a:gd name="csY4137" fmla="*/ 1409194 h 1816474"/>
                <a:gd name="csX4138" fmla="*/ 2010866 w 2205091"/>
                <a:gd name="csY4138" fmla="*/ 1404586 h 1816474"/>
                <a:gd name="csX4139" fmla="*/ 2013567 w 2205091"/>
                <a:gd name="csY4139" fmla="*/ 1402878 h 1816474"/>
                <a:gd name="csX4140" fmla="*/ 2014475 w 2205091"/>
                <a:gd name="csY4140" fmla="*/ 1403001 h 1816474"/>
                <a:gd name="csX4141" fmla="*/ 2015337 w 2205091"/>
                <a:gd name="csY4141" fmla="*/ 1404478 h 1816474"/>
                <a:gd name="csX4142" fmla="*/ 2015630 w 2205091"/>
                <a:gd name="csY4142" fmla="*/ 1405978 h 1816474"/>
                <a:gd name="csX4143" fmla="*/ 2015938 w 2205091"/>
                <a:gd name="csY4143" fmla="*/ 1408040 h 1816474"/>
                <a:gd name="csX4144" fmla="*/ 2015306 w 2205091"/>
                <a:gd name="csY4144" fmla="*/ 1411179 h 1816474"/>
                <a:gd name="csX4145" fmla="*/ 2011159 w 2205091"/>
                <a:gd name="csY4145" fmla="*/ 1414840 h 1816474"/>
                <a:gd name="csX4146" fmla="*/ 2008188 w 2205091"/>
                <a:gd name="csY4146" fmla="*/ 1418218 h 1816474"/>
                <a:gd name="csX4147" fmla="*/ 2006664 w 2205091"/>
                <a:gd name="csY4147" fmla="*/ 1418902 h 1816474"/>
                <a:gd name="csX4148" fmla="*/ 2004479 w 2205091"/>
                <a:gd name="csY4148" fmla="*/ 1418510 h 1816474"/>
                <a:gd name="csX4149" fmla="*/ 2001993 w 2205091"/>
                <a:gd name="csY4149" fmla="*/ 1417664 h 1816474"/>
                <a:gd name="csX4150" fmla="*/ 2000770 w 2205091"/>
                <a:gd name="csY4150" fmla="*/ 1417494 h 1816474"/>
                <a:gd name="csX4151" fmla="*/ 1999846 w 2205091"/>
                <a:gd name="csY4151" fmla="*/ 1417779 h 1816474"/>
                <a:gd name="csX4152" fmla="*/ 1999285 w 2205091"/>
                <a:gd name="csY4152" fmla="*/ 1416733 h 1816474"/>
                <a:gd name="csX4153" fmla="*/ 1998923 w 2205091"/>
                <a:gd name="csY4153" fmla="*/ 1414833 h 1816474"/>
                <a:gd name="csX4154" fmla="*/ 1997961 w 2205091"/>
                <a:gd name="csY4154" fmla="*/ 1414202 h 1816474"/>
                <a:gd name="csX4155" fmla="*/ 1997230 w 2205091"/>
                <a:gd name="csY4155" fmla="*/ 1414271 h 1816474"/>
                <a:gd name="csX4156" fmla="*/ 1996737 w 2205091"/>
                <a:gd name="csY4156" fmla="*/ 1416287 h 1816474"/>
                <a:gd name="csX4157" fmla="*/ 1994421 w 2205091"/>
                <a:gd name="csY4157" fmla="*/ 1416864 h 1816474"/>
                <a:gd name="csX4158" fmla="*/ 1991273 w 2205091"/>
                <a:gd name="csY4158" fmla="*/ 1416025 h 1816474"/>
                <a:gd name="csX4159" fmla="*/ 1987972 w 2205091"/>
                <a:gd name="csY4159" fmla="*/ 1414333 h 1816474"/>
                <a:gd name="csX4160" fmla="*/ 1989388 w 2205091"/>
                <a:gd name="csY4160" fmla="*/ 1416148 h 1816474"/>
                <a:gd name="csX4161" fmla="*/ 1997569 w 2205091"/>
                <a:gd name="csY4161" fmla="*/ 1419541 h 1816474"/>
                <a:gd name="csX4162" fmla="*/ 1998492 w 2205091"/>
                <a:gd name="csY4162" fmla="*/ 1420179 h 1816474"/>
                <a:gd name="csX4163" fmla="*/ 1999354 w 2205091"/>
                <a:gd name="csY4163" fmla="*/ 1421102 h 1816474"/>
                <a:gd name="csX4164" fmla="*/ 1998215 w 2205091"/>
                <a:gd name="csY4164" fmla="*/ 1422556 h 1816474"/>
                <a:gd name="csX4165" fmla="*/ 1997314 w 2205091"/>
                <a:gd name="csY4165" fmla="*/ 1424195 h 1816474"/>
                <a:gd name="csX4166" fmla="*/ 1997184 w 2205091"/>
                <a:gd name="csY4166" fmla="*/ 1425480 h 1816474"/>
                <a:gd name="csX4167" fmla="*/ 1996868 w 2205091"/>
                <a:gd name="csY4167" fmla="*/ 1426287 h 1816474"/>
                <a:gd name="csX4168" fmla="*/ 1993605 w 2205091"/>
                <a:gd name="csY4168" fmla="*/ 1428464 h 1816474"/>
                <a:gd name="csX4169" fmla="*/ 1991843 w 2205091"/>
                <a:gd name="csY4169" fmla="*/ 1428080 h 1816474"/>
                <a:gd name="csX4170" fmla="*/ 1987326 w 2205091"/>
                <a:gd name="csY4170" fmla="*/ 1424149 h 1816474"/>
                <a:gd name="csX4171" fmla="*/ 1989388 w 2205091"/>
                <a:gd name="csY4171" fmla="*/ 1427549 h 1816474"/>
                <a:gd name="csX4172" fmla="*/ 1991035 w 2205091"/>
                <a:gd name="csY4172" fmla="*/ 1428987 h 1816474"/>
                <a:gd name="csX4173" fmla="*/ 1994359 w 2205091"/>
                <a:gd name="csY4173" fmla="*/ 1429757 h 1816474"/>
                <a:gd name="csX4174" fmla="*/ 2000585 w 2205091"/>
                <a:gd name="csY4174" fmla="*/ 1428487 h 1816474"/>
                <a:gd name="csX4175" fmla="*/ 2002632 w 2205091"/>
                <a:gd name="csY4175" fmla="*/ 1429872 h 1816474"/>
                <a:gd name="csX4176" fmla="*/ 2000954 w 2205091"/>
                <a:gd name="csY4176" fmla="*/ 1432326 h 1816474"/>
                <a:gd name="csX4177" fmla="*/ 1999292 w 2205091"/>
                <a:gd name="csY4177" fmla="*/ 1434042 h 1816474"/>
                <a:gd name="csX4178" fmla="*/ 1997107 w 2205091"/>
                <a:gd name="csY4178" fmla="*/ 1434234 h 1816474"/>
                <a:gd name="csX4179" fmla="*/ 1995183 w 2205091"/>
                <a:gd name="csY4179" fmla="*/ 1434703 h 1816474"/>
                <a:gd name="csX4180" fmla="*/ 1994613 w 2205091"/>
                <a:gd name="csY4180" fmla="*/ 1435880 h 1816474"/>
                <a:gd name="csX4181" fmla="*/ 1993244 w 2205091"/>
                <a:gd name="csY4181" fmla="*/ 1435957 h 1816474"/>
                <a:gd name="csX4182" fmla="*/ 1991097 w 2205091"/>
                <a:gd name="csY4182" fmla="*/ 1436026 h 1816474"/>
                <a:gd name="csX4183" fmla="*/ 1987780 w 2205091"/>
                <a:gd name="csY4183" fmla="*/ 1436134 h 1816474"/>
                <a:gd name="csX4184" fmla="*/ 1985956 w 2205091"/>
                <a:gd name="csY4184" fmla="*/ 1435857 h 1816474"/>
                <a:gd name="csX4185" fmla="*/ 1983409 w 2205091"/>
                <a:gd name="csY4185" fmla="*/ 1438265 h 1816474"/>
                <a:gd name="csX4186" fmla="*/ 1982447 w 2205091"/>
                <a:gd name="csY4186" fmla="*/ 1438596 h 1816474"/>
                <a:gd name="csX4187" fmla="*/ 1981108 w 2205091"/>
                <a:gd name="csY4187" fmla="*/ 1438142 h 1816474"/>
                <a:gd name="csX4188" fmla="*/ 1980546 w 2205091"/>
                <a:gd name="csY4188" fmla="*/ 1436203 h 1816474"/>
                <a:gd name="csX4189" fmla="*/ 1979946 w 2205091"/>
                <a:gd name="csY4189" fmla="*/ 1435249 h 1816474"/>
                <a:gd name="csX4190" fmla="*/ 1979930 w 2205091"/>
                <a:gd name="csY4190" fmla="*/ 1438873 h 1816474"/>
                <a:gd name="csX4191" fmla="*/ 1980169 w 2205091"/>
                <a:gd name="csY4191" fmla="*/ 1439850 h 1816474"/>
                <a:gd name="csX4192" fmla="*/ 1980654 w 2205091"/>
                <a:gd name="csY4192" fmla="*/ 1440581 h 1816474"/>
                <a:gd name="csX4193" fmla="*/ 1977676 w 2205091"/>
                <a:gd name="csY4193" fmla="*/ 1442542 h 1816474"/>
                <a:gd name="csX4194" fmla="*/ 1974821 w 2205091"/>
                <a:gd name="csY4194" fmla="*/ 1444989 h 1816474"/>
                <a:gd name="csX4195" fmla="*/ 1973797 w 2205091"/>
                <a:gd name="csY4195" fmla="*/ 1445650 h 1816474"/>
                <a:gd name="csX4196" fmla="*/ 1972635 w 2205091"/>
                <a:gd name="csY4196" fmla="*/ 1446873 h 1816474"/>
                <a:gd name="csX4197" fmla="*/ 1970257 w 2205091"/>
                <a:gd name="csY4197" fmla="*/ 1450404 h 1816474"/>
                <a:gd name="csX4198" fmla="*/ 1969673 w 2205091"/>
                <a:gd name="csY4198" fmla="*/ 1452974 h 1816474"/>
                <a:gd name="csX4199" fmla="*/ 1968810 w 2205091"/>
                <a:gd name="csY4199" fmla="*/ 1455836 h 1816474"/>
                <a:gd name="csX4200" fmla="*/ 1968703 w 2205091"/>
                <a:gd name="csY4200" fmla="*/ 1454551 h 1816474"/>
                <a:gd name="csX4201" fmla="*/ 1968849 w 2205091"/>
                <a:gd name="csY4201" fmla="*/ 1452381 h 1816474"/>
                <a:gd name="csX4202" fmla="*/ 1968264 w 2205091"/>
                <a:gd name="csY4202" fmla="*/ 1449897 h 1816474"/>
                <a:gd name="csX4203" fmla="*/ 1967887 w 2205091"/>
                <a:gd name="csY4203" fmla="*/ 1454451 h 1816474"/>
                <a:gd name="csX4204" fmla="*/ 1966964 w 2205091"/>
                <a:gd name="csY4204" fmla="*/ 1456559 h 1816474"/>
                <a:gd name="csX4205" fmla="*/ 1958483 w 2205091"/>
                <a:gd name="csY4205" fmla="*/ 1456412 h 1816474"/>
                <a:gd name="csX4206" fmla="*/ 1954774 w 2205091"/>
                <a:gd name="csY4206" fmla="*/ 1457559 h 1816474"/>
                <a:gd name="csX4207" fmla="*/ 1949079 w 2205091"/>
                <a:gd name="csY4207" fmla="*/ 1461413 h 1816474"/>
                <a:gd name="csX4208" fmla="*/ 1947379 w 2205091"/>
                <a:gd name="csY4208" fmla="*/ 1463105 h 1816474"/>
                <a:gd name="csX4209" fmla="*/ 1942669 w 2205091"/>
                <a:gd name="csY4209" fmla="*/ 1469621 h 1816474"/>
                <a:gd name="csX4210" fmla="*/ 1941469 w 2205091"/>
                <a:gd name="csY4210" fmla="*/ 1473783 h 1816474"/>
                <a:gd name="csX4211" fmla="*/ 1940507 w 2205091"/>
                <a:gd name="csY4211" fmla="*/ 1472037 h 1816474"/>
                <a:gd name="csX4212" fmla="*/ 1940745 w 2205091"/>
                <a:gd name="csY4212" fmla="*/ 1470729 h 1816474"/>
                <a:gd name="csX4213" fmla="*/ 1940761 w 2205091"/>
                <a:gd name="csY4213" fmla="*/ 1469652 h 1816474"/>
                <a:gd name="csX4214" fmla="*/ 1939583 w 2205091"/>
                <a:gd name="csY4214" fmla="*/ 1471844 h 1816474"/>
                <a:gd name="csX4215" fmla="*/ 1940707 w 2205091"/>
                <a:gd name="csY4215" fmla="*/ 1475198 h 1816474"/>
                <a:gd name="csX4216" fmla="*/ 1939699 w 2205091"/>
                <a:gd name="csY4216" fmla="*/ 1476475 h 1816474"/>
                <a:gd name="csX4217" fmla="*/ 1936590 w 2205091"/>
                <a:gd name="csY4217" fmla="*/ 1478860 h 1816474"/>
                <a:gd name="csX4218" fmla="*/ 1934889 w 2205091"/>
                <a:gd name="csY4218" fmla="*/ 1479245 h 1816474"/>
                <a:gd name="csX4219" fmla="*/ 1932981 w 2205091"/>
                <a:gd name="csY4219" fmla="*/ 1479922 h 1816474"/>
                <a:gd name="csX4220" fmla="*/ 1932380 w 2205091"/>
                <a:gd name="csY4220" fmla="*/ 1482268 h 1816474"/>
                <a:gd name="csX4221" fmla="*/ 1929787 w 2205091"/>
                <a:gd name="csY4221" fmla="*/ 1484430 h 1816474"/>
                <a:gd name="csX4222" fmla="*/ 1928279 w 2205091"/>
                <a:gd name="csY4222" fmla="*/ 1485384 h 1816474"/>
                <a:gd name="csX4223" fmla="*/ 1925508 w 2205091"/>
                <a:gd name="csY4223" fmla="*/ 1484807 h 1816474"/>
                <a:gd name="csX4224" fmla="*/ 1926362 w 2205091"/>
                <a:gd name="csY4224" fmla="*/ 1486884 h 1816474"/>
                <a:gd name="csX4225" fmla="*/ 1925347 w 2205091"/>
                <a:gd name="csY4225" fmla="*/ 1488461 h 1816474"/>
                <a:gd name="csX4226" fmla="*/ 1923592 w 2205091"/>
                <a:gd name="csY4226" fmla="*/ 1489668 h 1816474"/>
                <a:gd name="csX4227" fmla="*/ 1921414 w 2205091"/>
                <a:gd name="csY4227" fmla="*/ 1490453 h 1816474"/>
                <a:gd name="csX4228" fmla="*/ 1920168 w 2205091"/>
                <a:gd name="csY4228" fmla="*/ 1490353 h 1816474"/>
                <a:gd name="csX4229" fmla="*/ 1919106 w 2205091"/>
                <a:gd name="csY4229" fmla="*/ 1490769 h 1816474"/>
                <a:gd name="csX4230" fmla="*/ 1918267 w 2205091"/>
                <a:gd name="csY4230" fmla="*/ 1491769 h 1816474"/>
                <a:gd name="csX4231" fmla="*/ 1916228 w 2205091"/>
                <a:gd name="csY4231" fmla="*/ 1492707 h 1816474"/>
                <a:gd name="csX4232" fmla="*/ 1914111 w 2205091"/>
                <a:gd name="csY4232" fmla="*/ 1492184 h 1816474"/>
                <a:gd name="csX4233" fmla="*/ 1911710 w 2205091"/>
                <a:gd name="csY4233" fmla="*/ 1491869 h 1816474"/>
                <a:gd name="csX4234" fmla="*/ 1910371 w 2205091"/>
                <a:gd name="csY4234" fmla="*/ 1492430 h 1816474"/>
                <a:gd name="csX4235" fmla="*/ 1912618 w 2205091"/>
                <a:gd name="csY4235" fmla="*/ 1493361 h 1816474"/>
                <a:gd name="csX4236" fmla="*/ 1913827 w 2205091"/>
                <a:gd name="csY4236" fmla="*/ 1494700 h 1816474"/>
                <a:gd name="csX4237" fmla="*/ 1913580 w 2205091"/>
                <a:gd name="csY4237" fmla="*/ 1496507 h 1816474"/>
                <a:gd name="csX4238" fmla="*/ 1912980 w 2205091"/>
                <a:gd name="csY4238" fmla="*/ 1497200 h 1816474"/>
                <a:gd name="csX4239" fmla="*/ 1911556 w 2205091"/>
                <a:gd name="csY4239" fmla="*/ 1498146 h 1816474"/>
                <a:gd name="csX4240" fmla="*/ 1910933 w 2205091"/>
                <a:gd name="csY4240" fmla="*/ 1498008 h 1816474"/>
                <a:gd name="csX4241" fmla="*/ 1910556 w 2205091"/>
                <a:gd name="csY4241" fmla="*/ 1497161 h 1816474"/>
                <a:gd name="csX4242" fmla="*/ 1910094 w 2205091"/>
                <a:gd name="csY4242" fmla="*/ 1495392 h 1816474"/>
                <a:gd name="csX4243" fmla="*/ 1909432 w 2205091"/>
                <a:gd name="csY4243" fmla="*/ 1495769 h 1816474"/>
                <a:gd name="csX4244" fmla="*/ 1909317 w 2205091"/>
                <a:gd name="csY4244" fmla="*/ 1496592 h 1816474"/>
                <a:gd name="csX4245" fmla="*/ 1908748 w 2205091"/>
                <a:gd name="csY4245" fmla="*/ 1496892 h 1816474"/>
                <a:gd name="csX4246" fmla="*/ 1906731 w 2205091"/>
                <a:gd name="csY4246" fmla="*/ 1494069 h 1816474"/>
                <a:gd name="csX4247" fmla="*/ 1906831 w 2205091"/>
                <a:gd name="csY4247" fmla="*/ 1496223 h 1816474"/>
                <a:gd name="csX4248" fmla="*/ 1907532 w 2205091"/>
                <a:gd name="csY4248" fmla="*/ 1497877 h 1816474"/>
                <a:gd name="csX4249" fmla="*/ 1908209 w 2205091"/>
                <a:gd name="csY4249" fmla="*/ 1498715 h 1816474"/>
                <a:gd name="csX4250" fmla="*/ 1908894 w 2205091"/>
                <a:gd name="csY4250" fmla="*/ 1499208 h 1816474"/>
                <a:gd name="csX4251" fmla="*/ 1909063 w 2205091"/>
                <a:gd name="csY4251" fmla="*/ 1499977 h 1816474"/>
                <a:gd name="csX4252" fmla="*/ 1907686 w 2205091"/>
                <a:gd name="csY4252" fmla="*/ 1501846 h 1816474"/>
                <a:gd name="csX4253" fmla="*/ 1906978 w 2205091"/>
                <a:gd name="csY4253" fmla="*/ 1502262 h 1816474"/>
                <a:gd name="csX4254" fmla="*/ 1905716 w 2205091"/>
                <a:gd name="csY4254" fmla="*/ 1502562 h 1816474"/>
                <a:gd name="csX4255" fmla="*/ 1905008 w 2205091"/>
                <a:gd name="csY4255" fmla="*/ 1503708 h 1816474"/>
                <a:gd name="csX4256" fmla="*/ 1905215 w 2205091"/>
                <a:gd name="csY4256" fmla="*/ 1504700 h 1816474"/>
                <a:gd name="csX4257" fmla="*/ 1904107 w 2205091"/>
                <a:gd name="csY4257" fmla="*/ 1506847 h 1816474"/>
                <a:gd name="csX4258" fmla="*/ 1901468 w 2205091"/>
                <a:gd name="csY4258" fmla="*/ 1508185 h 1816474"/>
                <a:gd name="csX4259" fmla="*/ 1900667 w 2205091"/>
                <a:gd name="csY4259" fmla="*/ 1508131 h 1816474"/>
                <a:gd name="csX4260" fmla="*/ 1900013 w 2205091"/>
                <a:gd name="csY4260" fmla="*/ 1508524 h 1816474"/>
                <a:gd name="csX4261" fmla="*/ 1900398 w 2205091"/>
                <a:gd name="csY4261" fmla="*/ 1509478 h 1816474"/>
                <a:gd name="csX4262" fmla="*/ 1901052 w 2205091"/>
                <a:gd name="csY4262" fmla="*/ 1510170 h 1816474"/>
                <a:gd name="csX4263" fmla="*/ 1901029 w 2205091"/>
                <a:gd name="csY4263" fmla="*/ 1510816 h 1816474"/>
                <a:gd name="csX4264" fmla="*/ 1900337 w 2205091"/>
                <a:gd name="csY4264" fmla="*/ 1511693 h 1816474"/>
                <a:gd name="csX4265" fmla="*/ 1898959 w 2205091"/>
                <a:gd name="csY4265" fmla="*/ 1511939 h 1816474"/>
                <a:gd name="csX4266" fmla="*/ 1898189 w 2205091"/>
                <a:gd name="csY4266" fmla="*/ 1512932 h 1816474"/>
                <a:gd name="csX4267" fmla="*/ 1898436 w 2205091"/>
                <a:gd name="csY4267" fmla="*/ 1513878 h 1816474"/>
                <a:gd name="csX4268" fmla="*/ 1898890 w 2205091"/>
                <a:gd name="csY4268" fmla="*/ 1514401 h 1816474"/>
                <a:gd name="csX4269" fmla="*/ 1898790 w 2205091"/>
                <a:gd name="csY4269" fmla="*/ 1515301 h 1816474"/>
                <a:gd name="csX4270" fmla="*/ 1897228 w 2205091"/>
                <a:gd name="csY4270" fmla="*/ 1516209 h 1816474"/>
                <a:gd name="csX4271" fmla="*/ 1896858 w 2205091"/>
                <a:gd name="csY4271" fmla="*/ 1517101 h 1816474"/>
                <a:gd name="csX4272" fmla="*/ 1897635 w 2205091"/>
                <a:gd name="csY4272" fmla="*/ 1517363 h 1816474"/>
                <a:gd name="csX4273" fmla="*/ 1898236 w 2205091"/>
                <a:gd name="csY4273" fmla="*/ 1517101 h 1816474"/>
                <a:gd name="csX4274" fmla="*/ 1898674 w 2205091"/>
                <a:gd name="csY4274" fmla="*/ 1517293 h 1816474"/>
                <a:gd name="csX4275" fmla="*/ 1897735 w 2205091"/>
                <a:gd name="csY4275" fmla="*/ 1518786 h 1816474"/>
                <a:gd name="csX4276" fmla="*/ 1896897 w 2205091"/>
                <a:gd name="csY4276" fmla="*/ 1519694 h 1816474"/>
                <a:gd name="csX4277" fmla="*/ 1896096 w 2205091"/>
                <a:gd name="csY4277" fmla="*/ 1521325 h 1816474"/>
                <a:gd name="csX4278" fmla="*/ 1894242 w 2205091"/>
                <a:gd name="csY4278" fmla="*/ 1521778 h 1816474"/>
                <a:gd name="csX4279" fmla="*/ 1894311 w 2205091"/>
                <a:gd name="csY4279" fmla="*/ 1522309 h 1816474"/>
                <a:gd name="csX4280" fmla="*/ 1895358 w 2205091"/>
                <a:gd name="csY4280" fmla="*/ 1522778 h 1816474"/>
                <a:gd name="csX4281" fmla="*/ 1896235 w 2205091"/>
                <a:gd name="csY4281" fmla="*/ 1524032 h 1816474"/>
                <a:gd name="csX4282" fmla="*/ 1894588 w 2205091"/>
                <a:gd name="csY4282" fmla="*/ 1526348 h 1816474"/>
                <a:gd name="csX4283" fmla="*/ 1893557 w 2205091"/>
                <a:gd name="csY4283" fmla="*/ 1526156 h 1816474"/>
                <a:gd name="csX4284" fmla="*/ 1892926 w 2205091"/>
                <a:gd name="csY4284" fmla="*/ 1525648 h 1816474"/>
                <a:gd name="csX4285" fmla="*/ 1892526 w 2205091"/>
                <a:gd name="csY4285" fmla="*/ 1527471 h 1816474"/>
                <a:gd name="csX4286" fmla="*/ 1892679 w 2205091"/>
                <a:gd name="csY4286" fmla="*/ 1528440 h 1816474"/>
                <a:gd name="csX4287" fmla="*/ 1892287 w 2205091"/>
                <a:gd name="csY4287" fmla="*/ 1530433 h 1816474"/>
                <a:gd name="csX4288" fmla="*/ 1891656 w 2205091"/>
                <a:gd name="csY4288" fmla="*/ 1532818 h 1816474"/>
                <a:gd name="csX4289" fmla="*/ 1891225 w 2205091"/>
                <a:gd name="csY4289" fmla="*/ 1533795 h 1816474"/>
                <a:gd name="csX4290" fmla="*/ 1891317 w 2205091"/>
                <a:gd name="csY4290" fmla="*/ 1535618 h 1816474"/>
                <a:gd name="csX4291" fmla="*/ 1891587 w 2205091"/>
                <a:gd name="csY4291" fmla="*/ 1537379 h 1816474"/>
                <a:gd name="csX4292" fmla="*/ 1892595 w 2205091"/>
                <a:gd name="csY4292" fmla="*/ 1539641 h 1816474"/>
                <a:gd name="csX4293" fmla="*/ 1894142 w 2205091"/>
                <a:gd name="csY4293" fmla="*/ 1548880 h 1816474"/>
                <a:gd name="csX4294" fmla="*/ 1895196 w 2205091"/>
                <a:gd name="csY4294" fmla="*/ 1552080 h 1816474"/>
                <a:gd name="csX4295" fmla="*/ 1897089 w 2205091"/>
                <a:gd name="csY4295" fmla="*/ 1560696 h 1816474"/>
                <a:gd name="csX4296" fmla="*/ 1900221 w 2205091"/>
                <a:gd name="csY4296" fmla="*/ 1569020 h 1816474"/>
                <a:gd name="csX4297" fmla="*/ 1904638 w 2205091"/>
                <a:gd name="csY4297" fmla="*/ 1579044 h 1816474"/>
                <a:gd name="csX4298" fmla="*/ 1911887 w 2205091"/>
                <a:gd name="csY4298" fmla="*/ 1591137 h 1816474"/>
                <a:gd name="csX4299" fmla="*/ 1912757 w 2205091"/>
                <a:gd name="csY4299" fmla="*/ 1592852 h 1816474"/>
                <a:gd name="csX4300" fmla="*/ 1911810 w 2205091"/>
                <a:gd name="csY4300" fmla="*/ 1594306 h 1816474"/>
                <a:gd name="csX4301" fmla="*/ 1911526 w 2205091"/>
                <a:gd name="csY4301" fmla="*/ 1595814 h 1816474"/>
                <a:gd name="csX4302" fmla="*/ 1911441 w 2205091"/>
                <a:gd name="csY4302" fmla="*/ 1598083 h 1816474"/>
                <a:gd name="csX4303" fmla="*/ 1911703 w 2205091"/>
                <a:gd name="csY4303" fmla="*/ 1600299 h 1816474"/>
                <a:gd name="csX4304" fmla="*/ 1912557 w 2205091"/>
                <a:gd name="csY4304" fmla="*/ 1602999 h 1816474"/>
                <a:gd name="csX4305" fmla="*/ 1914204 w 2205091"/>
                <a:gd name="csY4305" fmla="*/ 1607122 h 1816474"/>
                <a:gd name="csX4306" fmla="*/ 1913280 w 2205091"/>
                <a:gd name="csY4306" fmla="*/ 1606307 h 1816474"/>
                <a:gd name="csX4307" fmla="*/ 1910895 w 2205091"/>
                <a:gd name="csY4307" fmla="*/ 1600383 h 1816474"/>
                <a:gd name="csX4308" fmla="*/ 1910618 w 2205091"/>
                <a:gd name="csY4308" fmla="*/ 1596906 h 1816474"/>
                <a:gd name="csX4309" fmla="*/ 1910956 w 2205091"/>
                <a:gd name="csY4309" fmla="*/ 1591960 h 1816474"/>
                <a:gd name="csX4310" fmla="*/ 1910394 w 2205091"/>
                <a:gd name="csY4310" fmla="*/ 1592083 h 1816474"/>
                <a:gd name="csX4311" fmla="*/ 1909940 w 2205091"/>
                <a:gd name="csY4311" fmla="*/ 1593691 h 1816474"/>
                <a:gd name="csX4312" fmla="*/ 1909686 w 2205091"/>
                <a:gd name="csY4312" fmla="*/ 1595575 h 1816474"/>
                <a:gd name="csX4313" fmla="*/ 1909079 w 2205091"/>
                <a:gd name="csY4313" fmla="*/ 1596306 h 1816474"/>
                <a:gd name="csX4314" fmla="*/ 1908255 w 2205091"/>
                <a:gd name="csY4314" fmla="*/ 1593421 h 1816474"/>
                <a:gd name="csX4315" fmla="*/ 1908317 w 2205091"/>
                <a:gd name="csY4315" fmla="*/ 1592122 h 1816474"/>
                <a:gd name="csX4316" fmla="*/ 1909194 w 2205091"/>
                <a:gd name="csY4316" fmla="*/ 1590598 h 1816474"/>
                <a:gd name="csX4317" fmla="*/ 1908940 w 2205091"/>
                <a:gd name="csY4317" fmla="*/ 1590052 h 1816474"/>
                <a:gd name="csX4318" fmla="*/ 1907516 w 2205091"/>
                <a:gd name="csY4318" fmla="*/ 1589268 h 1816474"/>
                <a:gd name="csX4319" fmla="*/ 1907216 w 2205091"/>
                <a:gd name="csY4319" fmla="*/ 1588044 h 1816474"/>
                <a:gd name="csX4320" fmla="*/ 1907409 w 2205091"/>
                <a:gd name="csY4320" fmla="*/ 1586829 h 1816474"/>
                <a:gd name="csX4321" fmla="*/ 1906601 w 2205091"/>
                <a:gd name="csY4321" fmla="*/ 1586183 h 1816474"/>
                <a:gd name="csX4322" fmla="*/ 1905962 w 2205091"/>
                <a:gd name="csY4322" fmla="*/ 1586213 h 1816474"/>
                <a:gd name="csX4323" fmla="*/ 1906393 w 2205091"/>
                <a:gd name="csY4323" fmla="*/ 1589206 h 1816474"/>
                <a:gd name="csX4324" fmla="*/ 1907062 w 2205091"/>
                <a:gd name="csY4324" fmla="*/ 1591037 h 1816474"/>
                <a:gd name="csX4325" fmla="*/ 1907893 w 2205091"/>
                <a:gd name="csY4325" fmla="*/ 1595429 h 1816474"/>
                <a:gd name="csX4326" fmla="*/ 1909240 w 2205091"/>
                <a:gd name="csY4326" fmla="*/ 1598083 h 1816474"/>
                <a:gd name="csX4327" fmla="*/ 1910025 w 2205091"/>
                <a:gd name="csY4327" fmla="*/ 1600307 h 1816474"/>
                <a:gd name="csX4328" fmla="*/ 1919183 w 2205091"/>
                <a:gd name="csY4328" fmla="*/ 1623924 h 1816474"/>
                <a:gd name="csX4329" fmla="*/ 1921353 w 2205091"/>
                <a:gd name="csY4329" fmla="*/ 1626916 h 1816474"/>
                <a:gd name="csX4330" fmla="*/ 1922153 w 2205091"/>
                <a:gd name="csY4330" fmla="*/ 1629062 h 1816474"/>
                <a:gd name="csX4331" fmla="*/ 1922984 w 2205091"/>
                <a:gd name="csY4331" fmla="*/ 1633547 h 1816474"/>
                <a:gd name="csX4332" fmla="*/ 1923169 w 2205091"/>
                <a:gd name="csY4332" fmla="*/ 1639294 h 1816474"/>
                <a:gd name="csX4333" fmla="*/ 1921676 w 2205091"/>
                <a:gd name="csY4333" fmla="*/ 1649764 h 1816474"/>
                <a:gd name="csX4334" fmla="*/ 1921337 w 2205091"/>
                <a:gd name="csY4334" fmla="*/ 1656880 h 1816474"/>
                <a:gd name="csX4335" fmla="*/ 1921122 w 2205091"/>
                <a:gd name="csY4335" fmla="*/ 1656664 h 1816474"/>
                <a:gd name="csX4336" fmla="*/ 1920976 w 2205091"/>
                <a:gd name="csY4336" fmla="*/ 1655910 h 1816474"/>
                <a:gd name="csX4337" fmla="*/ 1920629 w 2205091"/>
                <a:gd name="csY4337" fmla="*/ 1655810 h 1816474"/>
                <a:gd name="csX4338" fmla="*/ 1919337 w 2205091"/>
                <a:gd name="csY4338" fmla="*/ 1659064 h 1816474"/>
                <a:gd name="csX4339" fmla="*/ 1917574 w 2205091"/>
                <a:gd name="csY4339" fmla="*/ 1661995 h 1816474"/>
                <a:gd name="csX4340" fmla="*/ 1916989 w 2205091"/>
                <a:gd name="csY4340" fmla="*/ 1666550 h 1816474"/>
                <a:gd name="csX4341" fmla="*/ 1916143 w 2205091"/>
                <a:gd name="csY4341" fmla="*/ 1668827 h 1816474"/>
                <a:gd name="csX4342" fmla="*/ 1913596 w 2205091"/>
                <a:gd name="csY4342" fmla="*/ 1671235 h 1816474"/>
                <a:gd name="csX4343" fmla="*/ 1912018 w 2205091"/>
                <a:gd name="csY4343" fmla="*/ 1671173 h 1816474"/>
                <a:gd name="csX4344" fmla="*/ 1908155 w 2205091"/>
                <a:gd name="csY4344" fmla="*/ 1672981 h 1816474"/>
                <a:gd name="csX4345" fmla="*/ 1905439 w 2205091"/>
                <a:gd name="csY4345" fmla="*/ 1672511 h 1816474"/>
                <a:gd name="csX4346" fmla="*/ 1902206 w 2205091"/>
                <a:gd name="csY4346" fmla="*/ 1673527 h 1816474"/>
                <a:gd name="csX4347" fmla="*/ 1900083 w 2205091"/>
                <a:gd name="csY4347" fmla="*/ 1673412 h 1816474"/>
                <a:gd name="csX4348" fmla="*/ 1898851 w 2205091"/>
                <a:gd name="csY4348" fmla="*/ 1671265 h 1816474"/>
                <a:gd name="csX4349" fmla="*/ 1899036 w 2205091"/>
                <a:gd name="csY4349" fmla="*/ 1670304 h 1816474"/>
                <a:gd name="csX4350" fmla="*/ 1899521 w 2205091"/>
                <a:gd name="csY4350" fmla="*/ 1669342 h 1816474"/>
                <a:gd name="csX4351" fmla="*/ 1900352 w 2205091"/>
                <a:gd name="csY4351" fmla="*/ 1669119 h 1816474"/>
                <a:gd name="csX4352" fmla="*/ 1903207 w 2205091"/>
                <a:gd name="csY4352" fmla="*/ 1671373 h 1816474"/>
                <a:gd name="csX4353" fmla="*/ 1903746 w 2205091"/>
                <a:gd name="csY4353" fmla="*/ 1670419 h 1816474"/>
                <a:gd name="csX4354" fmla="*/ 1902884 w 2205091"/>
                <a:gd name="csY4354" fmla="*/ 1669296 h 1816474"/>
                <a:gd name="csX4355" fmla="*/ 1901229 w 2205091"/>
                <a:gd name="csY4355" fmla="*/ 1668665 h 1816474"/>
                <a:gd name="csX4356" fmla="*/ 1900013 w 2205091"/>
                <a:gd name="csY4356" fmla="*/ 1667973 h 1816474"/>
                <a:gd name="csX4357" fmla="*/ 1897558 w 2205091"/>
                <a:gd name="csY4357" fmla="*/ 1662834 h 1816474"/>
                <a:gd name="csX4358" fmla="*/ 1895011 w 2205091"/>
                <a:gd name="csY4358" fmla="*/ 1659303 h 1816474"/>
                <a:gd name="csX4359" fmla="*/ 1894580 w 2205091"/>
                <a:gd name="csY4359" fmla="*/ 1656934 h 1816474"/>
                <a:gd name="csX4360" fmla="*/ 1890186 w 2205091"/>
                <a:gd name="csY4360" fmla="*/ 1655487 h 1816474"/>
                <a:gd name="csX4361" fmla="*/ 1887008 w 2205091"/>
                <a:gd name="csY4361" fmla="*/ 1653295 h 1816474"/>
                <a:gd name="csX4362" fmla="*/ 1884930 w 2205091"/>
                <a:gd name="csY4362" fmla="*/ 1649402 h 1816474"/>
                <a:gd name="csX4363" fmla="*/ 1883737 w 2205091"/>
                <a:gd name="csY4363" fmla="*/ 1642486 h 1816474"/>
                <a:gd name="csX4364" fmla="*/ 1882337 w 2205091"/>
                <a:gd name="csY4364" fmla="*/ 1641709 h 1816474"/>
                <a:gd name="csX4365" fmla="*/ 1881744 w 2205091"/>
                <a:gd name="csY4365" fmla="*/ 1641171 h 1816474"/>
                <a:gd name="csX4366" fmla="*/ 1883114 w 2205091"/>
                <a:gd name="csY4366" fmla="*/ 1638594 h 1816474"/>
                <a:gd name="csX4367" fmla="*/ 1884561 w 2205091"/>
                <a:gd name="csY4367" fmla="*/ 1636432 h 1816474"/>
                <a:gd name="csX4368" fmla="*/ 1883422 w 2205091"/>
                <a:gd name="csY4368" fmla="*/ 1636971 h 1816474"/>
                <a:gd name="csX4369" fmla="*/ 1882583 w 2205091"/>
                <a:gd name="csY4369" fmla="*/ 1637771 h 1816474"/>
                <a:gd name="csX4370" fmla="*/ 1881513 w 2205091"/>
                <a:gd name="csY4370" fmla="*/ 1639678 h 1816474"/>
                <a:gd name="csX4371" fmla="*/ 1880728 w 2205091"/>
                <a:gd name="csY4371" fmla="*/ 1639971 h 1816474"/>
                <a:gd name="csX4372" fmla="*/ 1880013 w 2205091"/>
                <a:gd name="csY4372" fmla="*/ 1639678 h 1816474"/>
                <a:gd name="csX4373" fmla="*/ 1879189 w 2205091"/>
                <a:gd name="csY4373" fmla="*/ 1636017 h 1816474"/>
                <a:gd name="csX4374" fmla="*/ 1879428 w 2205091"/>
                <a:gd name="csY4374" fmla="*/ 1631516 h 1816474"/>
                <a:gd name="csX4375" fmla="*/ 1880582 w 2205091"/>
                <a:gd name="csY4375" fmla="*/ 1629832 h 1816474"/>
                <a:gd name="csX4376" fmla="*/ 1878805 w 2205091"/>
                <a:gd name="csY4376" fmla="*/ 1629786 h 1816474"/>
                <a:gd name="csX4377" fmla="*/ 1876965 w 2205091"/>
                <a:gd name="csY4377" fmla="*/ 1630424 h 1816474"/>
                <a:gd name="csX4378" fmla="*/ 1877235 w 2205091"/>
                <a:gd name="csY4378" fmla="*/ 1631924 h 1816474"/>
                <a:gd name="csX4379" fmla="*/ 1876973 w 2205091"/>
                <a:gd name="csY4379" fmla="*/ 1632747 h 1816474"/>
                <a:gd name="csX4380" fmla="*/ 1875634 w 2205091"/>
                <a:gd name="csY4380" fmla="*/ 1632532 h 1816474"/>
                <a:gd name="csX4381" fmla="*/ 1874611 w 2205091"/>
                <a:gd name="csY4381" fmla="*/ 1632009 h 1816474"/>
                <a:gd name="csX4382" fmla="*/ 1873233 w 2205091"/>
                <a:gd name="csY4382" fmla="*/ 1630439 h 1816474"/>
                <a:gd name="csX4383" fmla="*/ 1871348 w 2205091"/>
                <a:gd name="csY4383" fmla="*/ 1627455 h 1816474"/>
                <a:gd name="csX4384" fmla="*/ 1867477 w 2205091"/>
                <a:gd name="csY4384" fmla="*/ 1619208 h 1816474"/>
                <a:gd name="csX4385" fmla="*/ 1866723 w 2205091"/>
                <a:gd name="csY4385" fmla="*/ 1618046 h 1816474"/>
                <a:gd name="csX4386" fmla="*/ 1865438 w 2205091"/>
                <a:gd name="csY4386" fmla="*/ 1616823 h 1816474"/>
                <a:gd name="csX4387" fmla="*/ 1866046 w 2205091"/>
                <a:gd name="csY4387" fmla="*/ 1616446 h 1816474"/>
                <a:gd name="csX4388" fmla="*/ 1867146 w 2205091"/>
                <a:gd name="csY4388" fmla="*/ 1616223 h 1816474"/>
                <a:gd name="csX4389" fmla="*/ 1869632 w 2205091"/>
                <a:gd name="csY4389" fmla="*/ 1612500 h 1816474"/>
                <a:gd name="csX4390" fmla="*/ 1871579 w 2205091"/>
                <a:gd name="csY4390" fmla="*/ 1610246 h 1816474"/>
                <a:gd name="csX4391" fmla="*/ 1872225 w 2205091"/>
                <a:gd name="csY4391" fmla="*/ 1608684 h 1816474"/>
                <a:gd name="csX4392" fmla="*/ 1872110 w 2205091"/>
                <a:gd name="csY4392" fmla="*/ 1608015 h 1816474"/>
                <a:gd name="csX4393" fmla="*/ 1871248 w 2205091"/>
                <a:gd name="csY4393" fmla="*/ 1607045 h 1816474"/>
                <a:gd name="csX4394" fmla="*/ 1870116 w 2205091"/>
                <a:gd name="csY4394" fmla="*/ 1607892 h 1816474"/>
                <a:gd name="csX4395" fmla="*/ 1869632 w 2205091"/>
                <a:gd name="csY4395" fmla="*/ 1607653 h 1816474"/>
                <a:gd name="csX4396" fmla="*/ 1868354 w 2205091"/>
                <a:gd name="csY4396" fmla="*/ 1605692 h 1816474"/>
                <a:gd name="csX4397" fmla="*/ 1867138 w 2205091"/>
                <a:gd name="csY4397" fmla="*/ 1605138 h 1816474"/>
                <a:gd name="csX4398" fmla="*/ 1866292 w 2205091"/>
                <a:gd name="csY4398" fmla="*/ 1605561 h 1816474"/>
                <a:gd name="csX4399" fmla="*/ 1867185 w 2205091"/>
                <a:gd name="csY4399" fmla="*/ 1607161 h 1816474"/>
                <a:gd name="csX4400" fmla="*/ 1867985 w 2205091"/>
                <a:gd name="csY4400" fmla="*/ 1607761 h 1816474"/>
                <a:gd name="csX4401" fmla="*/ 1867669 w 2205091"/>
                <a:gd name="csY4401" fmla="*/ 1610092 h 1816474"/>
                <a:gd name="csX4402" fmla="*/ 1867346 w 2205091"/>
                <a:gd name="csY4402" fmla="*/ 1610846 h 1816474"/>
                <a:gd name="csX4403" fmla="*/ 1866592 w 2205091"/>
                <a:gd name="csY4403" fmla="*/ 1611515 h 1816474"/>
                <a:gd name="csX4404" fmla="*/ 1865415 w 2205091"/>
                <a:gd name="csY4404" fmla="*/ 1611154 h 1816474"/>
                <a:gd name="csX4405" fmla="*/ 1864822 w 2205091"/>
                <a:gd name="csY4405" fmla="*/ 1611730 h 1816474"/>
                <a:gd name="csX4406" fmla="*/ 1864122 w 2205091"/>
                <a:gd name="csY4406" fmla="*/ 1611123 h 1816474"/>
                <a:gd name="csX4407" fmla="*/ 1863429 w 2205091"/>
                <a:gd name="csY4407" fmla="*/ 1610100 h 1816474"/>
                <a:gd name="csX4408" fmla="*/ 1862652 w 2205091"/>
                <a:gd name="csY4408" fmla="*/ 1608415 h 1816474"/>
                <a:gd name="csX4409" fmla="*/ 1864707 w 2205091"/>
                <a:gd name="csY4409" fmla="*/ 1598907 h 1816474"/>
                <a:gd name="csX4410" fmla="*/ 1866607 w 2205091"/>
                <a:gd name="csY4410" fmla="*/ 1592829 h 1816474"/>
                <a:gd name="csX4411" fmla="*/ 1866823 w 2205091"/>
                <a:gd name="csY4411" fmla="*/ 1585875 h 1816474"/>
                <a:gd name="csX4412" fmla="*/ 1866969 w 2205091"/>
                <a:gd name="csY4412" fmla="*/ 1584844 h 1816474"/>
                <a:gd name="csX4413" fmla="*/ 1866807 w 2205091"/>
                <a:gd name="csY4413" fmla="*/ 1582990 h 1816474"/>
                <a:gd name="csX4414" fmla="*/ 1864260 w 2205091"/>
                <a:gd name="csY4414" fmla="*/ 1578967 h 1816474"/>
                <a:gd name="csX4415" fmla="*/ 1853002 w 2205091"/>
                <a:gd name="csY4415" fmla="*/ 1569112 h 1816474"/>
                <a:gd name="csX4416" fmla="*/ 1844283 w 2205091"/>
                <a:gd name="csY4416" fmla="*/ 1557388 h 1816474"/>
                <a:gd name="csX4417" fmla="*/ 1836726 w 2205091"/>
                <a:gd name="csY4417" fmla="*/ 1552980 h 1816474"/>
                <a:gd name="csX4418" fmla="*/ 1830993 w 2205091"/>
                <a:gd name="csY4418" fmla="*/ 1553950 h 1816474"/>
                <a:gd name="csX4419" fmla="*/ 1830000 w 2205091"/>
                <a:gd name="csY4419" fmla="*/ 1554834 h 1816474"/>
                <a:gd name="csX4420" fmla="*/ 1829577 w 2205091"/>
                <a:gd name="csY4420" fmla="*/ 1555988 h 1816474"/>
                <a:gd name="csX4421" fmla="*/ 1829931 w 2205091"/>
                <a:gd name="csY4421" fmla="*/ 1557304 h 1816474"/>
                <a:gd name="csX4422" fmla="*/ 1829415 w 2205091"/>
                <a:gd name="csY4422" fmla="*/ 1557850 h 1816474"/>
                <a:gd name="csX4423" fmla="*/ 1827876 w 2205091"/>
                <a:gd name="csY4423" fmla="*/ 1557781 h 1816474"/>
                <a:gd name="csX4424" fmla="*/ 1825806 w 2205091"/>
                <a:gd name="csY4424" fmla="*/ 1558088 h 1816474"/>
                <a:gd name="csX4425" fmla="*/ 1820396 w 2205091"/>
                <a:gd name="csY4425" fmla="*/ 1561173 h 1816474"/>
                <a:gd name="csX4426" fmla="*/ 1818488 w 2205091"/>
                <a:gd name="csY4426" fmla="*/ 1561058 h 1816474"/>
                <a:gd name="csX4427" fmla="*/ 1816756 w 2205091"/>
                <a:gd name="csY4427" fmla="*/ 1561858 h 1816474"/>
                <a:gd name="csX4428" fmla="*/ 1815456 w 2205091"/>
                <a:gd name="csY4428" fmla="*/ 1562458 h 1816474"/>
                <a:gd name="csX4429" fmla="*/ 1812070 w 2205091"/>
                <a:gd name="csY4429" fmla="*/ 1562781 h 1816474"/>
                <a:gd name="csX4430" fmla="*/ 1809199 w 2205091"/>
                <a:gd name="csY4430" fmla="*/ 1563466 h 1816474"/>
                <a:gd name="csX4431" fmla="*/ 1807960 w 2205091"/>
                <a:gd name="csY4431" fmla="*/ 1563097 h 1816474"/>
                <a:gd name="csX4432" fmla="*/ 1807152 w 2205091"/>
                <a:gd name="csY4432" fmla="*/ 1561304 h 1816474"/>
                <a:gd name="csX4433" fmla="*/ 1807152 w 2205091"/>
                <a:gd name="csY4433" fmla="*/ 1559450 h 1816474"/>
                <a:gd name="csX4434" fmla="*/ 1807806 w 2205091"/>
                <a:gd name="csY4434" fmla="*/ 1560873 h 1816474"/>
                <a:gd name="csX4435" fmla="*/ 1808822 w 2205091"/>
                <a:gd name="csY4435" fmla="*/ 1561989 h 1816474"/>
                <a:gd name="csX4436" fmla="*/ 1809292 w 2205091"/>
                <a:gd name="csY4436" fmla="*/ 1561543 h 1816474"/>
                <a:gd name="csX4437" fmla="*/ 1809461 w 2205091"/>
                <a:gd name="csY4437" fmla="*/ 1560558 h 1816474"/>
                <a:gd name="csX4438" fmla="*/ 1808453 w 2205091"/>
                <a:gd name="csY4438" fmla="*/ 1558627 h 1816474"/>
                <a:gd name="csX4439" fmla="*/ 1805198 w 2205091"/>
                <a:gd name="csY4439" fmla="*/ 1556150 h 1816474"/>
                <a:gd name="csX4440" fmla="*/ 1801496 w 2205091"/>
                <a:gd name="csY4440" fmla="*/ 1552527 h 1816474"/>
                <a:gd name="csX4441" fmla="*/ 1802627 w 2205091"/>
                <a:gd name="csY4441" fmla="*/ 1552650 h 1816474"/>
                <a:gd name="csX4442" fmla="*/ 1802912 w 2205091"/>
                <a:gd name="csY4442" fmla="*/ 1551873 h 1816474"/>
                <a:gd name="csX4443" fmla="*/ 1801766 w 2205091"/>
                <a:gd name="csY4443" fmla="*/ 1550849 h 1816474"/>
                <a:gd name="csX4444" fmla="*/ 1802250 w 2205091"/>
                <a:gd name="csY4444" fmla="*/ 1549673 h 1816474"/>
                <a:gd name="csX4445" fmla="*/ 1803058 w 2205091"/>
                <a:gd name="csY4445" fmla="*/ 1548434 h 1816474"/>
                <a:gd name="csX4446" fmla="*/ 1801496 w 2205091"/>
                <a:gd name="csY4446" fmla="*/ 1548619 h 1816474"/>
                <a:gd name="csX4447" fmla="*/ 1800088 w 2205091"/>
                <a:gd name="csY4447" fmla="*/ 1549488 h 1816474"/>
                <a:gd name="csX4448" fmla="*/ 1800042 w 2205091"/>
                <a:gd name="csY4448" fmla="*/ 1550557 h 1816474"/>
                <a:gd name="csX4449" fmla="*/ 1799765 w 2205091"/>
                <a:gd name="csY4449" fmla="*/ 1551411 h 1816474"/>
                <a:gd name="csX4450" fmla="*/ 1799011 w 2205091"/>
                <a:gd name="csY4450" fmla="*/ 1551288 h 1816474"/>
                <a:gd name="csX4451" fmla="*/ 1797610 w 2205091"/>
                <a:gd name="csY4451" fmla="*/ 1550234 h 1816474"/>
                <a:gd name="csX4452" fmla="*/ 1790715 w 2205091"/>
                <a:gd name="csY4452" fmla="*/ 1547295 h 1816474"/>
                <a:gd name="csX4453" fmla="*/ 1784682 w 2205091"/>
                <a:gd name="csY4453" fmla="*/ 1545634 h 1816474"/>
                <a:gd name="csX4454" fmla="*/ 1789314 w 2205091"/>
                <a:gd name="csY4454" fmla="*/ 1544888 h 1816474"/>
                <a:gd name="csX4455" fmla="*/ 1791823 w 2205091"/>
                <a:gd name="csY4455" fmla="*/ 1545465 h 1816474"/>
                <a:gd name="csX4456" fmla="*/ 1791523 w 2205091"/>
                <a:gd name="csY4456" fmla="*/ 1544572 h 1816474"/>
                <a:gd name="csX4457" fmla="*/ 1790915 w 2205091"/>
                <a:gd name="csY4457" fmla="*/ 1544003 h 1816474"/>
                <a:gd name="csX4458" fmla="*/ 1788937 w 2205091"/>
                <a:gd name="csY4458" fmla="*/ 1543287 h 1816474"/>
                <a:gd name="csX4459" fmla="*/ 1786413 w 2205091"/>
                <a:gd name="csY4459" fmla="*/ 1543557 h 1816474"/>
                <a:gd name="csX4460" fmla="*/ 1784820 w 2205091"/>
                <a:gd name="csY4460" fmla="*/ 1543218 h 1816474"/>
                <a:gd name="csX4461" fmla="*/ 1783196 w 2205091"/>
                <a:gd name="csY4461" fmla="*/ 1543934 h 1816474"/>
                <a:gd name="csX4462" fmla="*/ 1781411 w 2205091"/>
                <a:gd name="csY4462" fmla="*/ 1544988 h 1816474"/>
                <a:gd name="csX4463" fmla="*/ 1779818 w 2205091"/>
                <a:gd name="csY4463" fmla="*/ 1545526 h 1816474"/>
                <a:gd name="csX4464" fmla="*/ 1773600 w 2205091"/>
                <a:gd name="csY4464" fmla="*/ 1546288 h 1816474"/>
                <a:gd name="csX4465" fmla="*/ 1768560 w 2205091"/>
                <a:gd name="csY4465" fmla="*/ 1547111 h 1816474"/>
                <a:gd name="csX4466" fmla="*/ 1769368 w 2205091"/>
                <a:gd name="csY4466" fmla="*/ 1546241 h 1816474"/>
                <a:gd name="csX4467" fmla="*/ 1770230 w 2205091"/>
                <a:gd name="csY4467" fmla="*/ 1545680 h 1816474"/>
                <a:gd name="csX4468" fmla="*/ 1773208 w 2205091"/>
                <a:gd name="csY4468" fmla="*/ 1544826 h 1816474"/>
                <a:gd name="csX4469" fmla="*/ 1773654 w 2205091"/>
                <a:gd name="csY4469" fmla="*/ 1543057 h 1816474"/>
                <a:gd name="csX4470" fmla="*/ 1772954 w 2205091"/>
                <a:gd name="csY4470" fmla="*/ 1541349 h 1816474"/>
                <a:gd name="csX4471" fmla="*/ 1772169 w 2205091"/>
                <a:gd name="csY4471" fmla="*/ 1541756 h 1816474"/>
                <a:gd name="csX4472" fmla="*/ 1771345 w 2205091"/>
                <a:gd name="csY4472" fmla="*/ 1543087 h 1816474"/>
                <a:gd name="csX4473" fmla="*/ 1770337 w 2205091"/>
                <a:gd name="csY4473" fmla="*/ 1542126 h 1816474"/>
                <a:gd name="csX4474" fmla="*/ 1769221 w 2205091"/>
                <a:gd name="csY4474" fmla="*/ 1542134 h 1816474"/>
                <a:gd name="csX4475" fmla="*/ 1768914 w 2205091"/>
                <a:gd name="csY4475" fmla="*/ 1544249 h 1816474"/>
                <a:gd name="csX4476" fmla="*/ 1767475 w 2205091"/>
                <a:gd name="csY4476" fmla="*/ 1545672 h 1816474"/>
                <a:gd name="csX4477" fmla="*/ 1766828 w 2205091"/>
                <a:gd name="csY4477" fmla="*/ 1547103 h 1816474"/>
                <a:gd name="csX4478" fmla="*/ 1762619 w 2205091"/>
                <a:gd name="csY4478" fmla="*/ 1548226 h 1816474"/>
                <a:gd name="csX4479" fmla="*/ 1762080 w 2205091"/>
                <a:gd name="csY4479" fmla="*/ 1547857 h 1816474"/>
                <a:gd name="csX4480" fmla="*/ 1763311 w 2205091"/>
                <a:gd name="csY4480" fmla="*/ 1546495 h 1816474"/>
                <a:gd name="csX4481" fmla="*/ 1763211 w 2205091"/>
                <a:gd name="csY4481" fmla="*/ 1545741 h 1816474"/>
                <a:gd name="csX4482" fmla="*/ 1761811 w 2205091"/>
                <a:gd name="csY4482" fmla="*/ 1546388 h 1816474"/>
                <a:gd name="csX4483" fmla="*/ 1759456 w 2205091"/>
                <a:gd name="csY4483" fmla="*/ 1548957 h 1816474"/>
                <a:gd name="csX4484" fmla="*/ 1751168 w 2205091"/>
                <a:gd name="csY4484" fmla="*/ 1549796 h 1816474"/>
                <a:gd name="csX4485" fmla="*/ 1751622 w 2205091"/>
                <a:gd name="csY4485" fmla="*/ 1549211 h 1816474"/>
                <a:gd name="csX4486" fmla="*/ 1753377 w 2205091"/>
                <a:gd name="csY4486" fmla="*/ 1549088 h 1816474"/>
                <a:gd name="csX4487" fmla="*/ 1755831 w 2205091"/>
                <a:gd name="csY4487" fmla="*/ 1548280 h 1816474"/>
                <a:gd name="csX4488" fmla="*/ 1755331 w 2205091"/>
                <a:gd name="csY4488" fmla="*/ 1546911 h 1816474"/>
                <a:gd name="csX4489" fmla="*/ 1754385 w 2205091"/>
                <a:gd name="csY4489" fmla="*/ 1545403 h 1816474"/>
                <a:gd name="csX4490" fmla="*/ 1753507 w 2205091"/>
                <a:gd name="csY4490" fmla="*/ 1545234 h 1816474"/>
                <a:gd name="csX4491" fmla="*/ 1752930 w 2205091"/>
                <a:gd name="csY4491" fmla="*/ 1544349 h 1816474"/>
                <a:gd name="csX4492" fmla="*/ 1752961 w 2205091"/>
                <a:gd name="csY4492" fmla="*/ 1541564 h 1816474"/>
                <a:gd name="csX4493" fmla="*/ 1752399 w 2205091"/>
                <a:gd name="csY4493" fmla="*/ 1539933 h 1816474"/>
                <a:gd name="csX4494" fmla="*/ 1751053 w 2205091"/>
                <a:gd name="csY4494" fmla="*/ 1538256 h 1816474"/>
                <a:gd name="csX4495" fmla="*/ 1750598 w 2205091"/>
                <a:gd name="csY4495" fmla="*/ 1538579 h 1816474"/>
                <a:gd name="csX4496" fmla="*/ 1749606 w 2205091"/>
                <a:gd name="csY4496" fmla="*/ 1541457 h 1816474"/>
                <a:gd name="csX4497" fmla="*/ 1748782 w 2205091"/>
                <a:gd name="csY4497" fmla="*/ 1545218 h 1816474"/>
                <a:gd name="csX4498" fmla="*/ 1748374 w 2205091"/>
                <a:gd name="csY4498" fmla="*/ 1546434 h 1816474"/>
                <a:gd name="csX4499" fmla="*/ 1745920 w 2205091"/>
                <a:gd name="csY4499" fmla="*/ 1546518 h 1816474"/>
                <a:gd name="csX4500" fmla="*/ 1743742 w 2205091"/>
                <a:gd name="csY4500" fmla="*/ 1546257 h 1816474"/>
                <a:gd name="csX4501" fmla="*/ 1736354 w 2205091"/>
                <a:gd name="csY4501" fmla="*/ 1546711 h 1816474"/>
                <a:gd name="csX4502" fmla="*/ 1733599 w 2205091"/>
                <a:gd name="csY4502" fmla="*/ 1545434 h 1816474"/>
                <a:gd name="csX4503" fmla="*/ 1732453 w 2205091"/>
                <a:gd name="csY4503" fmla="*/ 1545188 h 1816474"/>
                <a:gd name="csX4504" fmla="*/ 1731752 w 2205091"/>
                <a:gd name="csY4504" fmla="*/ 1545218 h 1816474"/>
                <a:gd name="csX4505" fmla="*/ 1728543 w 2205091"/>
                <a:gd name="csY4505" fmla="*/ 1546388 h 1816474"/>
                <a:gd name="csX4506" fmla="*/ 1724880 w 2205091"/>
                <a:gd name="csY4506" fmla="*/ 1547280 h 1816474"/>
                <a:gd name="csX4507" fmla="*/ 1724018 w 2205091"/>
                <a:gd name="csY4507" fmla="*/ 1546995 h 1816474"/>
                <a:gd name="csX4508" fmla="*/ 1722787 w 2205091"/>
                <a:gd name="csY4508" fmla="*/ 1546957 h 1816474"/>
                <a:gd name="csX4509" fmla="*/ 1720132 w 2205091"/>
                <a:gd name="csY4509" fmla="*/ 1549996 h 1816474"/>
                <a:gd name="csX4510" fmla="*/ 1717000 w 2205091"/>
                <a:gd name="csY4510" fmla="*/ 1551419 h 1816474"/>
                <a:gd name="csX4511" fmla="*/ 1709105 w 2205091"/>
                <a:gd name="csY4511" fmla="*/ 1548857 h 1816474"/>
                <a:gd name="csX4512" fmla="*/ 1707142 w 2205091"/>
                <a:gd name="csY4512" fmla="*/ 1546803 h 1816474"/>
                <a:gd name="csX4513" fmla="*/ 1705395 w 2205091"/>
                <a:gd name="csY4513" fmla="*/ 1546364 h 1816474"/>
                <a:gd name="csX4514" fmla="*/ 1703248 w 2205091"/>
                <a:gd name="csY4514" fmla="*/ 1546111 h 1816474"/>
                <a:gd name="csX4515" fmla="*/ 1700948 w 2205091"/>
                <a:gd name="csY4515" fmla="*/ 1548642 h 1816474"/>
                <a:gd name="csX4516" fmla="*/ 1699193 w 2205091"/>
                <a:gd name="csY4516" fmla="*/ 1552050 h 1816474"/>
                <a:gd name="csX4517" fmla="*/ 1701956 w 2205091"/>
                <a:gd name="csY4517" fmla="*/ 1553919 h 1816474"/>
                <a:gd name="csX4518" fmla="*/ 1704326 w 2205091"/>
                <a:gd name="csY4518" fmla="*/ 1554811 h 1816474"/>
                <a:gd name="csX4519" fmla="*/ 1708235 w 2205091"/>
                <a:gd name="csY4519" fmla="*/ 1554065 h 1816474"/>
                <a:gd name="csX4520" fmla="*/ 1710397 w 2205091"/>
                <a:gd name="csY4520" fmla="*/ 1552411 h 1816474"/>
                <a:gd name="csX4521" fmla="*/ 1712160 w 2205091"/>
                <a:gd name="csY4521" fmla="*/ 1552465 h 1816474"/>
                <a:gd name="csX4522" fmla="*/ 1713006 w 2205091"/>
                <a:gd name="csY4522" fmla="*/ 1552134 h 1816474"/>
                <a:gd name="csX4523" fmla="*/ 1713776 w 2205091"/>
                <a:gd name="csY4523" fmla="*/ 1551273 h 1816474"/>
                <a:gd name="csX4524" fmla="*/ 1715284 w 2205091"/>
                <a:gd name="csY4524" fmla="*/ 1551950 h 1816474"/>
                <a:gd name="csX4525" fmla="*/ 1715338 w 2205091"/>
                <a:gd name="csY4525" fmla="*/ 1552634 h 1816474"/>
                <a:gd name="csX4526" fmla="*/ 1714268 w 2205091"/>
                <a:gd name="csY4526" fmla="*/ 1553596 h 1816474"/>
                <a:gd name="csX4527" fmla="*/ 1712914 w 2205091"/>
                <a:gd name="csY4527" fmla="*/ 1554404 h 1816474"/>
                <a:gd name="csX4528" fmla="*/ 1712098 w 2205091"/>
                <a:gd name="csY4528" fmla="*/ 1555357 h 1816474"/>
                <a:gd name="csX4529" fmla="*/ 1713637 w 2205091"/>
                <a:gd name="csY4529" fmla="*/ 1557273 h 1816474"/>
                <a:gd name="csX4530" fmla="*/ 1716061 w 2205091"/>
                <a:gd name="csY4530" fmla="*/ 1557919 h 1816474"/>
                <a:gd name="csX4531" fmla="*/ 1716969 w 2205091"/>
                <a:gd name="csY4531" fmla="*/ 1557642 h 1816474"/>
                <a:gd name="csX4532" fmla="*/ 1717531 w 2205091"/>
                <a:gd name="csY4532" fmla="*/ 1555488 h 1816474"/>
                <a:gd name="csX4533" fmla="*/ 1719024 w 2205091"/>
                <a:gd name="csY4533" fmla="*/ 1554096 h 1816474"/>
                <a:gd name="csX4534" fmla="*/ 1721048 w 2205091"/>
                <a:gd name="csY4534" fmla="*/ 1554396 h 1816474"/>
                <a:gd name="csX4535" fmla="*/ 1720763 w 2205091"/>
                <a:gd name="csY4535" fmla="*/ 1555273 h 1816474"/>
                <a:gd name="csX4536" fmla="*/ 1721048 w 2205091"/>
                <a:gd name="csY4536" fmla="*/ 1556096 h 1816474"/>
                <a:gd name="csX4537" fmla="*/ 1721979 w 2205091"/>
                <a:gd name="csY4537" fmla="*/ 1557504 h 1816474"/>
                <a:gd name="csX4538" fmla="*/ 1721871 w 2205091"/>
                <a:gd name="csY4538" fmla="*/ 1559519 h 1816474"/>
                <a:gd name="csX4539" fmla="*/ 1722048 w 2205091"/>
                <a:gd name="csY4539" fmla="*/ 1560004 h 1816474"/>
                <a:gd name="csX4540" fmla="*/ 1719871 w 2205091"/>
                <a:gd name="csY4540" fmla="*/ 1560889 h 1816474"/>
                <a:gd name="csX4541" fmla="*/ 1718247 w 2205091"/>
                <a:gd name="csY4541" fmla="*/ 1561189 h 1816474"/>
                <a:gd name="csX4542" fmla="*/ 1716946 w 2205091"/>
                <a:gd name="csY4542" fmla="*/ 1562350 h 1816474"/>
                <a:gd name="csX4543" fmla="*/ 1717631 w 2205091"/>
                <a:gd name="csY4543" fmla="*/ 1563020 h 1816474"/>
                <a:gd name="csX4544" fmla="*/ 1716308 w 2205091"/>
                <a:gd name="csY4544" fmla="*/ 1563612 h 1816474"/>
                <a:gd name="csX4545" fmla="*/ 1715415 w 2205091"/>
                <a:gd name="csY4545" fmla="*/ 1563374 h 1816474"/>
                <a:gd name="csX4546" fmla="*/ 1714961 w 2205091"/>
                <a:gd name="csY4546" fmla="*/ 1563589 h 1816474"/>
                <a:gd name="csX4547" fmla="*/ 1714822 w 2205091"/>
                <a:gd name="csY4547" fmla="*/ 1564304 h 1816474"/>
                <a:gd name="csX4548" fmla="*/ 1714138 w 2205091"/>
                <a:gd name="csY4548" fmla="*/ 1564958 h 1816474"/>
                <a:gd name="csX4549" fmla="*/ 1715130 w 2205091"/>
                <a:gd name="csY4549" fmla="*/ 1566951 h 1816474"/>
                <a:gd name="csX4550" fmla="*/ 1717170 w 2205091"/>
                <a:gd name="csY4550" fmla="*/ 1568243 h 1816474"/>
                <a:gd name="csX4551" fmla="*/ 1718609 w 2205091"/>
                <a:gd name="csY4551" fmla="*/ 1569874 h 1816474"/>
                <a:gd name="csX4552" fmla="*/ 1724396 w 2205091"/>
                <a:gd name="csY4552" fmla="*/ 1572012 h 1816474"/>
                <a:gd name="csX4553" fmla="*/ 1725796 w 2205091"/>
                <a:gd name="csY4553" fmla="*/ 1571951 h 1816474"/>
                <a:gd name="csX4554" fmla="*/ 1727174 w 2205091"/>
                <a:gd name="csY4554" fmla="*/ 1574105 h 1816474"/>
                <a:gd name="csX4555" fmla="*/ 1728289 w 2205091"/>
                <a:gd name="csY4555" fmla="*/ 1574844 h 1816474"/>
                <a:gd name="csX4556" fmla="*/ 1729359 w 2205091"/>
                <a:gd name="csY4556" fmla="*/ 1575220 h 1816474"/>
                <a:gd name="csX4557" fmla="*/ 1729236 w 2205091"/>
                <a:gd name="csY4557" fmla="*/ 1576697 h 1816474"/>
                <a:gd name="csX4558" fmla="*/ 1727327 w 2205091"/>
                <a:gd name="csY4558" fmla="*/ 1577782 h 1816474"/>
                <a:gd name="csX4559" fmla="*/ 1726812 w 2205091"/>
                <a:gd name="csY4559" fmla="*/ 1579074 h 1816474"/>
                <a:gd name="csX4560" fmla="*/ 1726335 w 2205091"/>
                <a:gd name="csY4560" fmla="*/ 1579798 h 1816474"/>
                <a:gd name="csX4561" fmla="*/ 1725473 w 2205091"/>
                <a:gd name="csY4561" fmla="*/ 1578882 h 1816474"/>
                <a:gd name="csX4562" fmla="*/ 1724596 w 2205091"/>
                <a:gd name="csY4562" fmla="*/ 1578213 h 1816474"/>
                <a:gd name="csX4563" fmla="*/ 1722556 w 2205091"/>
                <a:gd name="csY4563" fmla="*/ 1580236 h 1816474"/>
                <a:gd name="csX4564" fmla="*/ 1721571 w 2205091"/>
                <a:gd name="csY4564" fmla="*/ 1580667 h 1816474"/>
                <a:gd name="csX4565" fmla="*/ 1722056 w 2205091"/>
                <a:gd name="csY4565" fmla="*/ 1578482 h 1816474"/>
                <a:gd name="csX4566" fmla="*/ 1721287 w 2205091"/>
                <a:gd name="csY4566" fmla="*/ 1577628 h 1816474"/>
                <a:gd name="csX4567" fmla="*/ 1720125 w 2205091"/>
                <a:gd name="csY4567" fmla="*/ 1575436 h 1816474"/>
                <a:gd name="csX4568" fmla="*/ 1718424 w 2205091"/>
                <a:gd name="csY4568" fmla="*/ 1574082 h 1816474"/>
                <a:gd name="csX4569" fmla="*/ 1717223 w 2205091"/>
                <a:gd name="csY4569" fmla="*/ 1573628 h 1816474"/>
                <a:gd name="csX4570" fmla="*/ 1716292 w 2205091"/>
                <a:gd name="csY4570" fmla="*/ 1572774 h 1816474"/>
                <a:gd name="csX4571" fmla="*/ 1715161 w 2205091"/>
                <a:gd name="csY4571" fmla="*/ 1572428 h 1816474"/>
                <a:gd name="csX4572" fmla="*/ 1714199 w 2205091"/>
                <a:gd name="csY4572" fmla="*/ 1572520 h 1816474"/>
                <a:gd name="csX4573" fmla="*/ 1712568 w 2205091"/>
                <a:gd name="csY4573" fmla="*/ 1572020 h 1816474"/>
                <a:gd name="csX4574" fmla="*/ 1712460 w 2205091"/>
                <a:gd name="csY4574" fmla="*/ 1570851 h 1816474"/>
                <a:gd name="csX4575" fmla="*/ 1712006 w 2205091"/>
                <a:gd name="csY4575" fmla="*/ 1569974 h 1816474"/>
                <a:gd name="csX4576" fmla="*/ 1710728 w 2205091"/>
                <a:gd name="csY4576" fmla="*/ 1568943 h 1816474"/>
                <a:gd name="csX4577" fmla="*/ 1704641 w 2205091"/>
                <a:gd name="csY4577" fmla="*/ 1566989 h 1816474"/>
                <a:gd name="csX4578" fmla="*/ 1704603 w 2205091"/>
                <a:gd name="csY4578" fmla="*/ 1567797 h 1816474"/>
                <a:gd name="csX4579" fmla="*/ 1705026 w 2205091"/>
                <a:gd name="csY4579" fmla="*/ 1568405 h 1816474"/>
                <a:gd name="csX4580" fmla="*/ 1705903 w 2205091"/>
                <a:gd name="csY4580" fmla="*/ 1568812 h 1816474"/>
                <a:gd name="csX4581" fmla="*/ 1706950 w 2205091"/>
                <a:gd name="csY4581" fmla="*/ 1569597 h 1816474"/>
                <a:gd name="csX4582" fmla="*/ 1706942 w 2205091"/>
                <a:gd name="csY4582" fmla="*/ 1571928 h 1816474"/>
                <a:gd name="csX4583" fmla="*/ 1706488 w 2205091"/>
                <a:gd name="csY4583" fmla="*/ 1572913 h 1816474"/>
                <a:gd name="csX4584" fmla="*/ 1706296 w 2205091"/>
                <a:gd name="csY4584" fmla="*/ 1574313 h 1816474"/>
                <a:gd name="csX4585" fmla="*/ 1705888 w 2205091"/>
                <a:gd name="csY4585" fmla="*/ 1575743 h 1816474"/>
                <a:gd name="csX4586" fmla="*/ 1705142 w 2205091"/>
                <a:gd name="csY4586" fmla="*/ 1576867 h 1816474"/>
                <a:gd name="csX4587" fmla="*/ 1703479 w 2205091"/>
                <a:gd name="csY4587" fmla="*/ 1577628 h 1816474"/>
                <a:gd name="csX4588" fmla="*/ 1702748 w 2205091"/>
                <a:gd name="csY4588" fmla="*/ 1576990 h 1816474"/>
                <a:gd name="csX4589" fmla="*/ 1701563 w 2205091"/>
                <a:gd name="csY4589" fmla="*/ 1573920 h 1816474"/>
                <a:gd name="csX4590" fmla="*/ 1699886 w 2205091"/>
                <a:gd name="csY4590" fmla="*/ 1572959 h 1816474"/>
                <a:gd name="csX4591" fmla="*/ 1697223 w 2205091"/>
                <a:gd name="csY4591" fmla="*/ 1572843 h 1816474"/>
                <a:gd name="csX4592" fmla="*/ 1695415 w 2205091"/>
                <a:gd name="csY4592" fmla="*/ 1573536 h 1816474"/>
                <a:gd name="csX4593" fmla="*/ 1693444 w 2205091"/>
                <a:gd name="csY4593" fmla="*/ 1576513 h 1816474"/>
                <a:gd name="csX4594" fmla="*/ 1691851 w 2205091"/>
                <a:gd name="csY4594" fmla="*/ 1576997 h 1816474"/>
                <a:gd name="csX4595" fmla="*/ 1686411 w 2205091"/>
                <a:gd name="csY4595" fmla="*/ 1575459 h 1816474"/>
                <a:gd name="csX4596" fmla="*/ 1680208 w 2205091"/>
                <a:gd name="csY4596" fmla="*/ 1573105 h 1816474"/>
                <a:gd name="csX4597" fmla="*/ 1680370 w 2205091"/>
                <a:gd name="csY4597" fmla="*/ 1572320 h 1816474"/>
                <a:gd name="csX4598" fmla="*/ 1681347 w 2205091"/>
                <a:gd name="csY4598" fmla="*/ 1572066 h 1816474"/>
                <a:gd name="csX4599" fmla="*/ 1683225 w 2205091"/>
                <a:gd name="csY4599" fmla="*/ 1572389 h 1816474"/>
                <a:gd name="csX4600" fmla="*/ 1683125 w 2205091"/>
                <a:gd name="csY4600" fmla="*/ 1571582 h 1816474"/>
                <a:gd name="csX4601" fmla="*/ 1681209 w 2205091"/>
                <a:gd name="csY4601" fmla="*/ 1568951 h 1816474"/>
                <a:gd name="csX4602" fmla="*/ 1680862 w 2205091"/>
                <a:gd name="csY4602" fmla="*/ 1567766 h 1816474"/>
                <a:gd name="csX4603" fmla="*/ 1681109 w 2205091"/>
                <a:gd name="csY4603" fmla="*/ 1566320 h 1816474"/>
                <a:gd name="csX4604" fmla="*/ 1680485 w 2205091"/>
                <a:gd name="csY4604" fmla="*/ 1566351 h 1816474"/>
                <a:gd name="csX4605" fmla="*/ 1679339 w 2205091"/>
                <a:gd name="csY4605" fmla="*/ 1567566 h 1816474"/>
                <a:gd name="csX4606" fmla="*/ 1675383 w 2205091"/>
                <a:gd name="csY4606" fmla="*/ 1566535 h 1816474"/>
                <a:gd name="csX4607" fmla="*/ 1674290 w 2205091"/>
                <a:gd name="csY4607" fmla="*/ 1565297 h 1816474"/>
                <a:gd name="csX4608" fmla="*/ 1671966 w 2205091"/>
                <a:gd name="csY4608" fmla="*/ 1561819 h 1816474"/>
                <a:gd name="csX4609" fmla="*/ 1668688 w 2205091"/>
                <a:gd name="csY4609" fmla="*/ 1561704 h 1816474"/>
                <a:gd name="csX4610" fmla="*/ 1667203 w 2205091"/>
                <a:gd name="csY4610" fmla="*/ 1559596 h 1816474"/>
                <a:gd name="csX4611" fmla="*/ 1664517 w 2205091"/>
                <a:gd name="csY4611" fmla="*/ 1560481 h 1816474"/>
                <a:gd name="csX4612" fmla="*/ 1663163 w 2205091"/>
                <a:gd name="csY4612" fmla="*/ 1561458 h 1816474"/>
                <a:gd name="csX4613" fmla="*/ 1661970 w 2205091"/>
                <a:gd name="csY4613" fmla="*/ 1562973 h 1816474"/>
                <a:gd name="csX4614" fmla="*/ 1662432 w 2205091"/>
                <a:gd name="csY4614" fmla="*/ 1563758 h 1816474"/>
                <a:gd name="csX4615" fmla="*/ 1663625 w 2205091"/>
                <a:gd name="csY4615" fmla="*/ 1565004 h 1816474"/>
                <a:gd name="csX4616" fmla="*/ 1663086 w 2205091"/>
                <a:gd name="csY4616" fmla="*/ 1565612 h 1816474"/>
                <a:gd name="csX4617" fmla="*/ 1659261 w 2205091"/>
                <a:gd name="csY4617" fmla="*/ 1566497 h 1816474"/>
                <a:gd name="csX4618" fmla="*/ 1650396 w 2205091"/>
                <a:gd name="csY4618" fmla="*/ 1565504 h 1816474"/>
                <a:gd name="csX4619" fmla="*/ 1647803 w 2205091"/>
                <a:gd name="csY4619" fmla="*/ 1564573 h 1816474"/>
                <a:gd name="csX4620" fmla="*/ 1644324 w 2205091"/>
                <a:gd name="csY4620" fmla="*/ 1562604 h 1816474"/>
                <a:gd name="csX4621" fmla="*/ 1639507 w 2205091"/>
                <a:gd name="csY4621" fmla="*/ 1561004 h 1816474"/>
                <a:gd name="csX4622" fmla="*/ 1637183 w 2205091"/>
                <a:gd name="csY4622" fmla="*/ 1560743 h 1816474"/>
                <a:gd name="csX4623" fmla="*/ 1634913 w 2205091"/>
                <a:gd name="csY4623" fmla="*/ 1561058 h 1816474"/>
                <a:gd name="csX4624" fmla="*/ 1628295 w 2205091"/>
                <a:gd name="csY4624" fmla="*/ 1561219 h 1816474"/>
                <a:gd name="csX4625" fmla="*/ 1626763 w 2205091"/>
                <a:gd name="csY4625" fmla="*/ 1561643 h 1816474"/>
                <a:gd name="csX4626" fmla="*/ 1625455 w 2205091"/>
                <a:gd name="csY4626" fmla="*/ 1562327 h 1816474"/>
                <a:gd name="csX4627" fmla="*/ 1624609 w 2205091"/>
                <a:gd name="csY4627" fmla="*/ 1561573 h 1816474"/>
                <a:gd name="csX4628" fmla="*/ 1624216 w 2205091"/>
                <a:gd name="csY4628" fmla="*/ 1560227 h 1816474"/>
                <a:gd name="csX4629" fmla="*/ 1624986 w 2205091"/>
                <a:gd name="csY4629" fmla="*/ 1560012 h 1816474"/>
                <a:gd name="csX4630" fmla="*/ 1625840 w 2205091"/>
                <a:gd name="csY4630" fmla="*/ 1559219 h 1816474"/>
                <a:gd name="csX4631" fmla="*/ 1626609 w 2205091"/>
                <a:gd name="csY4631" fmla="*/ 1557650 h 1816474"/>
                <a:gd name="csX4632" fmla="*/ 1626702 w 2205091"/>
                <a:gd name="csY4632" fmla="*/ 1556696 h 1816474"/>
                <a:gd name="csX4633" fmla="*/ 1626163 w 2205091"/>
                <a:gd name="csY4633" fmla="*/ 1556081 h 1816474"/>
                <a:gd name="csX4634" fmla="*/ 1625140 w 2205091"/>
                <a:gd name="csY4634" fmla="*/ 1556019 h 1816474"/>
                <a:gd name="csX4635" fmla="*/ 1622877 w 2205091"/>
                <a:gd name="csY4635" fmla="*/ 1560104 h 1816474"/>
                <a:gd name="csX4636" fmla="*/ 1624170 w 2205091"/>
                <a:gd name="csY4636" fmla="*/ 1562389 h 1816474"/>
                <a:gd name="csX4637" fmla="*/ 1624085 w 2205091"/>
                <a:gd name="csY4637" fmla="*/ 1563212 h 1816474"/>
                <a:gd name="csX4638" fmla="*/ 1619568 w 2205091"/>
                <a:gd name="csY4638" fmla="*/ 1563681 h 1816474"/>
                <a:gd name="csX4639" fmla="*/ 1609310 w 2205091"/>
                <a:gd name="csY4639" fmla="*/ 1568274 h 1816474"/>
                <a:gd name="csX4640" fmla="*/ 1605308 w 2205091"/>
                <a:gd name="csY4640" fmla="*/ 1570751 h 1816474"/>
                <a:gd name="csX4641" fmla="*/ 1605516 w 2205091"/>
                <a:gd name="csY4641" fmla="*/ 1569920 h 1816474"/>
                <a:gd name="csX4642" fmla="*/ 1610349 w 2205091"/>
                <a:gd name="csY4642" fmla="*/ 1566712 h 1816474"/>
                <a:gd name="csX4643" fmla="*/ 1608641 w 2205091"/>
                <a:gd name="csY4643" fmla="*/ 1566220 h 1816474"/>
                <a:gd name="csX4644" fmla="*/ 1605893 w 2205091"/>
                <a:gd name="csY4644" fmla="*/ 1567020 h 1816474"/>
                <a:gd name="csX4645" fmla="*/ 1604908 w 2205091"/>
                <a:gd name="csY4645" fmla="*/ 1566712 h 1816474"/>
                <a:gd name="csX4646" fmla="*/ 1606070 w 2205091"/>
                <a:gd name="csY4646" fmla="*/ 1564058 h 1816474"/>
                <a:gd name="csX4647" fmla="*/ 1605693 w 2205091"/>
                <a:gd name="csY4647" fmla="*/ 1561712 h 1816474"/>
                <a:gd name="csX4648" fmla="*/ 1603739 w 2205091"/>
                <a:gd name="csY4648" fmla="*/ 1561650 h 1816474"/>
                <a:gd name="csX4649" fmla="*/ 1602492 w 2205091"/>
                <a:gd name="csY4649" fmla="*/ 1563520 h 1816474"/>
                <a:gd name="csX4650" fmla="*/ 1601630 w 2205091"/>
                <a:gd name="csY4650" fmla="*/ 1563443 h 1816474"/>
                <a:gd name="csX4651" fmla="*/ 1600499 w 2205091"/>
                <a:gd name="csY4651" fmla="*/ 1562643 h 1816474"/>
                <a:gd name="csX4652" fmla="*/ 1599622 w 2205091"/>
                <a:gd name="csY4652" fmla="*/ 1562896 h 1816474"/>
                <a:gd name="csX4653" fmla="*/ 1600268 w 2205091"/>
                <a:gd name="csY4653" fmla="*/ 1567135 h 1816474"/>
                <a:gd name="csX4654" fmla="*/ 1601499 w 2205091"/>
                <a:gd name="csY4654" fmla="*/ 1568874 h 1816474"/>
                <a:gd name="csX4655" fmla="*/ 1602530 w 2205091"/>
                <a:gd name="csY4655" fmla="*/ 1571097 h 1816474"/>
                <a:gd name="csX4656" fmla="*/ 1599722 w 2205091"/>
                <a:gd name="csY4656" fmla="*/ 1573828 h 1816474"/>
                <a:gd name="csX4657" fmla="*/ 1597113 w 2205091"/>
                <a:gd name="csY4657" fmla="*/ 1576082 h 1816474"/>
                <a:gd name="csX4658" fmla="*/ 1596828 w 2205091"/>
                <a:gd name="csY4658" fmla="*/ 1578259 h 1816474"/>
                <a:gd name="csX4659" fmla="*/ 1594204 w 2205091"/>
                <a:gd name="csY4659" fmla="*/ 1581090 h 1816474"/>
                <a:gd name="csX4660" fmla="*/ 1591741 w 2205091"/>
                <a:gd name="csY4660" fmla="*/ 1582698 h 1816474"/>
                <a:gd name="csX4661" fmla="*/ 1585947 w 2205091"/>
                <a:gd name="csY4661" fmla="*/ 1586467 h 1816474"/>
                <a:gd name="csX4662" fmla="*/ 1584292 w 2205091"/>
                <a:gd name="csY4662" fmla="*/ 1587267 h 1816474"/>
                <a:gd name="csX4663" fmla="*/ 1581676 w 2205091"/>
                <a:gd name="csY4663" fmla="*/ 1589014 h 1816474"/>
                <a:gd name="csX4664" fmla="*/ 1578074 w 2205091"/>
                <a:gd name="csY4664" fmla="*/ 1590321 h 1816474"/>
                <a:gd name="csX4665" fmla="*/ 1574611 w 2205091"/>
                <a:gd name="csY4665" fmla="*/ 1592398 h 1816474"/>
                <a:gd name="csX4666" fmla="*/ 1573449 w 2205091"/>
                <a:gd name="csY4666" fmla="*/ 1592714 h 1816474"/>
                <a:gd name="csX4667" fmla="*/ 1575658 w 2205091"/>
                <a:gd name="csY4667" fmla="*/ 1590952 h 1816474"/>
                <a:gd name="csX4668" fmla="*/ 1578274 w 2205091"/>
                <a:gd name="csY4668" fmla="*/ 1589214 h 1816474"/>
                <a:gd name="csX4669" fmla="*/ 1576027 w 2205091"/>
                <a:gd name="csY4669" fmla="*/ 1589452 h 1816474"/>
                <a:gd name="csX4670" fmla="*/ 1572564 w 2205091"/>
                <a:gd name="csY4670" fmla="*/ 1588652 h 1816474"/>
                <a:gd name="csX4671" fmla="*/ 1570448 w 2205091"/>
                <a:gd name="csY4671" fmla="*/ 1588606 h 1816474"/>
                <a:gd name="csX4672" fmla="*/ 1570440 w 2205091"/>
                <a:gd name="csY4672" fmla="*/ 1589244 h 1816474"/>
                <a:gd name="csX4673" fmla="*/ 1568832 w 2205091"/>
                <a:gd name="csY4673" fmla="*/ 1590144 h 1816474"/>
                <a:gd name="csX4674" fmla="*/ 1567162 w 2205091"/>
                <a:gd name="csY4674" fmla="*/ 1588829 h 1816474"/>
                <a:gd name="csX4675" fmla="*/ 1566439 w 2205091"/>
                <a:gd name="csY4675" fmla="*/ 1587944 h 1816474"/>
                <a:gd name="csX4676" fmla="*/ 1566092 w 2205091"/>
                <a:gd name="csY4676" fmla="*/ 1587175 h 1816474"/>
                <a:gd name="csX4677" fmla="*/ 1565385 w 2205091"/>
                <a:gd name="csY4677" fmla="*/ 1586990 h 1816474"/>
                <a:gd name="csX4678" fmla="*/ 1564707 w 2205091"/>
                <a:gd name="csY4678" fmla="*/ 1587344 h 1816474"/>
                <a:gd name="csX4679" fmla="*/ 1567201 w 2205091"/>
                <a:gd name="csY4679" fmla="*/ 1592729 h 1816474"/>
                <a:gd name="csX4680" fmla="*/ 1568263 w 2205091"/>
                <a:gd name="csY4680" fmla="*/ 1592960 h 1816474"/>
                <a:gd name="csX4681" fmla="*/ 1569432 w 2205091"/>
                <a:gd name="csY4681" fmla="*/ 1593491 h 1816474"/>
                <a:gd name="csX4682" fmla="*/ 1567970 w 2205091"/>
                <a:gd name="csY4682" fmla="*/ 1594745 h 1816474"/>
                <a:gd name="csX4683" fmla="*/ 1566393 w 2205091"/>
                <a:gd name="csY4683" fmla="*/ 1595699 h 1816474"/>
                <a:gd name="csX4684" fmla="*/ 1563915 w 2205091"/>
                <a:gd name="csY4684" fmla="*/ 1596330 h 1816474"/>
                <a:gd name="csX4685" fmla="*/ 1561822 w 2205091"/>
                <a:gd name="csY4685" fmla="*/ 1594368 h 1816474"/>
                <a:gd name="csX4686" fmla="*/ 1561368 w 2205091"/>
                <a:gd name="csY4686" fmla="*/ 1596830 h 1816474"/>
                <a:gd name="csX4687" fmla="*/ 1561098 w 2205091"/>
                <a:gd name="csY4687" fmla="*/ 1599284 h 1816474"/>
                <a:gd name="csX4688" fmla="*/ 1560398 w 2205091"/>
                <a:gd name="csY4688" fmla="*/ 1599914 h 1816474"/>
                <a:gd name="csX4689" fmla="*/ 1559274 w 2205091"/>
                <a:gd name="csY4689" fmla="*/ 1600814 h 1816474"/>
                <a:gd name="csX4690" fmla="*/ 1558666 w 2205091"/>
                <a:gd name="csY4690" fmla="*/ 1600137 h 1816474"/>
                <a:gd name="csX4691" fmla="*/ 1558374 w 2205091"/>
                <a:gd name="csY4691" fmla="*/ 1599184 h 1816474"/>
                <a:gd name="csX4692" fmla="*/ 1557651 w 2205091"/>
                <a:gd name="csY4692" fmla="*/ 1600030 h 1816474"/>
                <a:gd name="csX4693" fmla="*/ 1556596 w 2205091"/>
                <a:gd name="csY4693" fmla="*/ 1600668 h 1816474"/>
                <a:gd name="csX4694" fmla="*/ 1554857 w 2205091"/>
                <a:gd name="csY4694" fmla="*/ 1600799 h 1816474"/>
                <a:gd name="csX4695" fmla="*/ 1553557 w 2205091"/>
                <a:gd name="csY4695" fmla="*/ 1601138 h 1816474"/>
                <a:gd name="csX4696" fmla="*/ 1553587 w 2205091"/>
                <a:gd name="csY4696" fmla="*/ 1602153 h 1816474"/>
                <a:gd name="csX4697" fmla="*/ 1553888 w 2205091"/>
                <a:gd name="csY4697" fmla="*/ 1603176 h 1816474"/>
                <a:gd name="csX4698" fmla="*/ 1556196 w 2205091"/>
                <a:gd name="csY4698" fmla="*/ 1602368 h 1816474"/>
                <a:gd name="csX4699" fmla="*/ 1555357 w 2205091"/>
                <a:gd name="csY4699" fmla="*/ 1604991 h 1816474"/>
                <a:gd name="csX4700" fmla="*/ 1553233 w 2205091"/>
                <a:gd name="csY4700" fmla="*/ 1607584 h 1816474"/>
                <a:gd name="csX4701" fmla="*/ 1551502 w 2205091"/>
                <a:gd name="csY4701" fmla="*/ 1608192 h 1816474"/>
                <a:gd name="csX4702" fmla="*/ 1548855 w 2205091"/>
                <a:gd name="csY4702" fmla="*/ 1607815 h 1816474"/>
                <a:gd name="csX4703" fmla="*/ 1548201 w 2205091"/>
                <a:gd name="csY4703" fmla="*/ 1608076 h 1816474"/>
                <a:gd name="csX4704" fmla="*/ 1547616 w 2205091"/>
                <a:gd name="csY4704" fmla="*/ 1608615 h 1816474"/>
                <a:gd name="csX4705" fmla="*/ 1550702 w 2205091"/>
                <a:gd name="csY4705" fmla="*/ 1612654 h 1816474"/>
                <a:gd name="csX4706" fmla="*/ 1548716 w 2205091"/>
                <a:gd name="csY4706" fmla="*/ 1618739 h 1816474"/>
                <a:gd name="csX4707" fmla="*/ 1547446 w 2205091"/>
                <a:gd name="csY4707" fmla="*/ 1620946 h 1816474"/>
                <a:gd name="csX4708" fmla="*/ 1546569 w 2205091"/>
                <a:gd name="csY4708" fmla="*/ 1621231 h 1816474"/>
                <a:gd name="csX4709" fmla="*/ 1545600 w 2205091"/>
                <a:gd name="csY4709" fmla="*/ 1621300 h 1816474"/>
                <a:gd name="csX4710" fmla="*/ 1542183 w 2205091"/>
                <a:gd name="csY4710" fmla="*/ 1619346 h 1816474"/>
                <a:gd name="csX4711" fmla="*/ 1540320 w 2205091"/>
                <a:gd name="csY4711" fmla="*/ 1617831 h 1816474"/>
                <a:gd name="csX4712" fmla="*/ 1541967 w 2205091"/>
                <a:gd name="csY4712" fmla="*/ 1621947 h 1816474"/>
                <a:gd name="csX4713" fmla="*/ 1546446 w 2205091"/>
                <a:gd name="csY4713" fmla="*/ 1623147 h 1816474"/>
                <a:gd name="csX4714" fmla="*/ 1546677 w 2205091"/>
                <a:gd name="csY4714" fmla="*/ 1624708 h 1816474"/>
                <a:gd name="csX4715" fmla="*/ 1546654 w 2205091"/>
                <a:gd name="csY4715" fmla="*/ 1626031 h 1816474"/>
                <a:gd name="csX4716" fmla="*/ 1545769 w 2205091"/>
                <a:gd name="csY4716" fmla="*/ 1627593 h 1816474"/>
                <a:gd name="csX4717" fmla="*/ 1544945 w 2205091"/>
                <a:gd name="csY4717" fmla="*/ 1629662 h 1816474"/>
                <a:gd name="csX4718" fmla="*/ 1545553 w 2205091"/>
                <a:gd name="csY4718" fmla="*/ 1631101 h 1816474"/>
                <a:gd name="csX4719" fmla="*/ 1546261 w 2205091"/>
                <a:gd name="csY4719" fmla="*/ 1634663 h 1816474"/>
                <a:gd name="csX4720" fmla="*/ 1546869 w 2205091"/>
                <a:gd name="csY4720" fmla="*/ 1636294 h 1816474"/>
                <a:gd name="csX4721" fmla="*/ 1547531 w 2205091"/>
                <a:gd name="csY4721" fmla="*/ 1641240 h 1816474"/>
                <a:gd name="csX4722" fmla="*/ 1548239 w 2205091"/>
                <a:gd name="csY4722" fmla="*/ 1643379 h 1816474"/>
                <a:gd name="csX4723" fmla="*/ 1552310 w 2205091"/>
                <a:gd name="csY4723" fmla="*/ 1651241 h 1816474"/>
                <a:gd name="csX4724" fmla="*/ 1553680 w 2205091"/>
                <a:gd name="csY4724" fmla="*/ 1651302 h 1816474"/>
                <a:gd name="csX4725" fmla="*/ 1553895 w 2205091"/>
                <a:gd name="csY4725" fmla="*/ 1652149 h 1816474"/>
                <a:gd name="csX4726" fmla="*/ 1553764 w 2205091"/>
                <a:gd name="csY4726" fmla="*/ 1653779 h 1816474"/>
                <a:gd name="csX4727" fmla="*/ 1550840 w 2205091"/>
                <a:gd name="csY4727" fmla="*/ 1654256 h 1816474"/>
                <a:gd name="csX4728" fmla="*/ 1549609 w 2205091"/>
                <a:gd name="csY4728" fmla="*/ 1654980 h 1816474"/>
                <a:gd name="csX4729" fmla="*/ 1549370 w 2205091"/>
                <a:gd name="csY4729" fmla="*/ 1655610 h 1816474"/>
                <a:gd name="csX4730" fmla="*/ 1549193 w 2205091"/>
                <a:gd name="csY4730" fmla="*/ 1655949 h 1816474"/>
                <a:gd name="csX4731" fmla="*/ 1548816 w 2205091"/>
                <a:gd name="csY4731" fmla="*/ 1655918 h 1816474"/>
                <a:gd name="csX4732" fmla="*/ 1547423 w 2205091"/>
                <a:gd name="csY4732" fmla="*/ 1655464 h 1816474"/>
                <a:gd name="csX4733" fmla="*/ 1544245 w 2205091"/>
                <a:gd name="csY4733" fmla="*/ 1653233 h 1816474"/>
                <a:gd name="csX4734" fmla="*/ 1539620 w 2205091"/>
                <a:gd name="csY4734" fmla="*/ 1651848 h 1816474"/>
                <a:gd name="csX4735" fmla="*/ 1533541 w 2205091"/>
                <a:gd name="csY4735" fmla="*/ 1651310 h 1816474"/>
                <a:gd name="csX4736" fmla="*/ 1529385 w 2205091"/>
                <a:gd name="csY4736" fmla="*/ 1650195 h 1816474"/>
                <a:gd name="csX4737" fmla="*/ 1527154 w 2205091"/>
                <a:gd name="csY4737" fmla="*/ 1648494 h 1816474"/>
                <a:gd name="csX4738" fmla="*/ 1524830 w 2205091"/>
                <a:gd name="csY4738" fmla="*/ 1647479 h 1816474"/>
                <a:gd name="csX4739" fmla="*/ 1522405 w 2205091"/>
                <a:gd name="csY4739" fmla="*/ 1647164 h 1816474"/>
                <a:gd name="csX4740" fmla="*/ 1520389 w 2205091"/>
                <a:gd name="csY4740" fmla="*/ 1646240 h 1816474"/>
                <a:gd name="csX4741" fmla="*/ 1518796 w 2205091"/>
                <a:gd name="csY4741" fmla="*/ 1644710 h 1816474"/>
                <a:gd name="csX4742" fmla="*/ 1516465 w 2205091"/>
                <a:gd name="csY4742" fmla="*/ 1643733 h 1816474"/>
                <a:gd name="csX4743" fmla="*/ 1513394 w 2205091"/>
                <a:gd name="csY4743" fmla="*/ 1643302 h 1816474"/>
                <a:gd name="csX4744" fmla="*/ 1511393 w 2205091"/>
                <a:gd name="csY4744" fmla="*/ 1642156 h 1816474"/>
                <a:gd name="csX4745" fmla="*/ 1510008 w 2205091"/>
                <a:gd name="csY4745" fmla="*/ 1639340 h 1816474"/>
                <a:gd name="csX4746" fmla="*/ 1510000 w 2205091"/>
                <a:gd name="csY4746" fmla="*/ 1639302 h 1816474"/>
                <a:gd name="csX4747" fmla="*/ 1508754 w 2205091"/>
                <a:gd name="csY4747" fmla="*/ 1634594 h 1816474"/>
                <a:gd name="csX4748" fmla="*/ 1507184 w 2205091"/>
                <a:gd name="csY4748" fmla="*/ 1631640 h 1816474"/>
                <a:gd name="csX4749" fmla="*/ 1504137 w 2205091"/>
                <a:gd name="csY4749" fmla="*/ 1627978 h 1816474"/>
                <a:gd name="csX4750" fmla="*/ 1503859 w 2205091"/>
                <a:gd name="csY4750" fmla="*/ 1627493 h 1816474"/>
                <a:gd name="csX4751" fmla="*/ 1503859 w 2205091"/>
                <a:gd name="csY4751" fmla="*/ 1627493 h 1816474"/>
                <a:gd name="csX4752" fmla="*/ 1503836 w 2205091"/>
                <a:gd name="csY4752" fmla="*/ 1626893 h 1816474"/>
                <a:gd name="csX4753" fmla="*/ 1504213 w 2205091"/>
                <a:gd name="csY4753" fmla="*/ 1624762 h 1816474"/>
                <a:gd name="csX4754" fmla="*/ 1503890 w 2205091"/>
                <a:gd name="csY4754" fmla="*/ 1623224 h 1816474"/>
                <a:gd name="csX4755" fmla="*/ 1502928 w 2205091"/>
                <a:gd name="csY4755" fmla="*/ 1621970 h 1816474"/>
                <a:gd name="csX4756" fmla="*/ 1502705 w 2205091"/>
                <a:gd name="csY4756" fmla="*/ 1620646 h 1816474"/>
                <a:gd name="csX4757" fmla="*/ 1503228 w 2205091"/>
                <a:gd name="csY4757" fmla="*/ 1619254 h 1816474"/>
                <a:gd name="csX4758" fmla="*/ 1503259 w 2205091"/>
                <a:gd name="csY4758" fmla="*/ 1617577 h 1816474"/>
                <a:gd name="csX4759" fmla="*/ 1502805 w 2205091"/>
                <a:gd name="csY4759" fmla="*/ 1615615 h 1816474"/>
                <a:gd name="csX4760" fmla="*/ 1500866 w 2205091"/>
                <a:gd name="csY4760" fmla="*/ 1613492 h 1816474"/>
                <a:gd name="csX4761" fmla="*/ 1497434 w 2205091"/>
                <a:gd name="csY4761" fmla="*/ 1611215 h 1816474"/>
                <a:gd name="csX4762" fmla="*/ 1494509 w 2205091"/>
                <a:gd name="csY4762" fmla="*/ 1607876 h 1816474"/>
                <a:gd name="csX4763" fmla="*/ 1492101 w 2205091"/>
                <a:gd name="csY4763" fmla="*/ 1603484 h 1816474"/>
                <a:gd name="csX4764" fmla="*/ 1489715 w 2205091"/>
                <a:gd name="csY4764" fmla="*/ 1600437 h 1816474"/>
                <a:gd name="csX4765" fmla="*/ 1487353 w 2205091"/>
                <a:gd name="csY4765" fmla="*/ 1598737 h 1816474"/>
                <a:gd name="csX4766" fmla="*/ 1485744 w 2205091"/>
                <a:gd name="csY4766" fmla="*/ 1596660 h 1816474"/>
                <a:gd name="csX4767" fmla="*/ 1484875 w 2205091"/>
                <a:gd name="csY4767" fmla="*/ 1594206 h 1816474"/>
                <a:gd name="csX4768" fmla="*/ 1484621 w 2205091"/>
                <a:gd name="csY4768" fmla="*/ 1592783 h 1816474"/>
                <a:gd name="csX4769" fmla="*/ 1484975 w 2205091"/>
                <a:gd name="csY4769" fmla="*/ 1592391 h 1816474"/>
                <a:gd name="csX4770" fmla="*/ 1483528 w 2205091"/>
                <a:gd name="csY4770" fmla="*/ 1589660 h 1816474"/>
                <a:gd name="csX4771" fmla="*/ 1480273 w 2205091"/>
                <a:gd name="csY4771" fmla="*/ 1584590 h 1816474"/>
                <a:gd name="csX4772" fmla="*/ 1478403 w 2205091"/>
                <a:gd name="csY4772" fmla="*/ 1580875 h 1816474"/>
                <a:gd name="csX4773" fmla="*/ 1477918 w 2205091"/>
                <a:gd name="csY4773" fmla="*/ 1578521 h 1816474"/>
                <a:gd name="csX4774" fmla="*/ 1475848 w 2205091"/>
                <a:gd name="csY4774" fmla="*/ 1575720 h 1816474"/>
                <a:gd name="csX4775" fmla="*/ 1472185 w 2205091"/>
                <a:gd name="csY4775" fmla="*/ 1572466 h 1816474"/>
                <a:gd name="csX4776" fmla="*/ 1470200 w 2205091"/>
                <a:gd name="csY4776" fmla="*/ 1570351 h 1816474"/>
                <a:gd name="csX4777" fmla="*/ 1469715 w 2205091"/>
                <a:gd name="csY4777" fmla="*/ 1568881 h 1816474"/>
                <a:gd name="csX4778" fmla="*/ 1469707 w 2205091"/>
                <a:gd name="csY4778" fmla="*/ 1568881 h 1816474"/>
                <a:gd name="csX4779" fmla="*/ 1463997 w 2205091"/>
                <a:gd name="csY4779" fmla="*/ 1564589 h 1816474"/>
                <a:gd name="csX4780" fmla="*/ 1462335 w 2205091"/>
                <a:gd name="csY4780" fmla="*/ 1561904 h 1816474"/>
                <a:gd name="csX4781" fmla="*/ 1461042 w 2205091"/>
                <a:gd name="csY4781" fmla="*/ 1561058 h 1816474"/>
                <a:gd name="csX4782" fmla="*/ 1459557 w 2205091"/>
                <a:gd name="csY4782" fmla="*/ 1561150 h 1816474"/>
                <a:gd name="csX4783" fmla="*/ 1458795 w 2205091"/>
                <a:gd name="csY4783" fmla="*/ 1560889 h 1816474"/>
                <a:gd name="csX4784" fmla="*/ 1458756 w 2205091"/>
                <a:gd name="csY4784" fmla="*/ 1560281 h 1816474"/>
                <a:gd name="csX4785" fmla="*/ 1458272 w 2205091"/>
                <a:gd name="csY4785" fmla="*/ 1560250 h 1816474"/>
                <a:gd name="csX4786" fmla="*/ 1457340 w 2205091"/>
                <a:gd name="csY4786" fmla="*/ 1560804 h 1816474"/>
                <a:gd name="csX4787" fmla="*/ 1454301 w 2205091"/>
                <a:gd name="csY4787" fmla="*/ 1560912 h 1816474"/>
                <a:gd name="csX4788" fmla="*/ 1449153 w 2205091"/>
                <a:gd name="csY4788" fmla="*/ 1560589 h 1816474"/>
                <a:gd name="csX4789" fmla="*/ 1445436 w 2205091"/>
                <a:gd name="csY4789" fmla="*/ 1559858 h 1816474"/>
                <a:gd name="csX4790" fmla="*/ 1443150 w 2205091"/>
                <a:gd name="csY4790" fmla="*/ 1558727 h 1816474"/>
                <a:gd name="csX4791" fmla="*/ 1441549 w 2205091"/>
                <a:gd name="csY4791" fmla="*/ 1558881 h 1816474"/>
                <a:gd name="csX4792" fmla="*/ 1440626 w 2205091"/>
                <a:gd name="csY4792" fmla="*/ 1560327 h 1816474"/>
                <a:gd name="csX4793" fmla="*/ 1438671 w 2205091"/>
                <a:gd name="csY4793" fmla="*/ 1561258 h 1816474"/>
                <a:gd name="csX4794" fmla="*/ 1435678 w 2205091"/>
                <a:gd name="csY4794" fmla="*/ 1561673 h 1816474"/>
                <a:gd name="csX4795" fmla="*/ 1433107 w 2205091"/>
                <a:gd name="csY4795" fmla="*/ 1564350 h 1816474"/>
                <a:gd name="csX4796" fmla="*/ 1430953 w 2205091"/>
                <a:gd name="csY4796" fmla="*/ 1569289 h 1816474"/>
                <a:gd name="csX4797" fmla="*/ 1430006 w 2205091"/>
                <a:gd name="csY4797" fmla="*/ 1572459 h 1816474"/>
                <a:gd name="csX4798" fmla="*/ 1430268 w 2205091"/>
                <a:gd name="csY4798" fmla="*/ 1573874 h 1816474"/>
                <a:gd name="csX4799" fmla="*/ 1429698 w 2205091"/>
                <a:gd name="csY4799" fmla="*/ 1574897 h 1816474"/>
                <a:gd name="csX4800" fmla="*/ 1428298 w 2205091"/>
                <a:gd name="csY4800" fmla="*/ 1575536 h 1816474"/>
                <a:gd name="csX4801" fmla="*/ 1426874 w 2205091"/>
                <a:gd name="csY4801" fmla="*/ 1576967 h 1816474"/>
                <a:gd name="csX4802" fmla="*/ 1425427 w 2205091"/>
                <a:gd name="csY4802" fmla="*/ 1579190 h 1816474"/>
                <a:gd name="csX4803" fmla="*/ 1423735 w 2205091"/>
                <a:gd name="csY4803" fmla="*/ 1580267 h 1816474"/>
                <a:gd name="csX4804" fmla="*/ 1421803 w 2205091"/>
                <a:gd name="csY4804" fmla="*/ 1580190 h 1816474"/>
                <a:gd name="csX4805" fmla="*/ 1418232 w 2205091"/>
                <a:gd name="csY4805" fmla="*/ 1578482 h 1816474"/>
                <a:gd name="csX4806" fmla="*/ 1413030 w 2205091"/>
                <a:gd name="csY4806" fmla="*/ 1575128 h 1816474"/>
                <a:gd name="csX4807" fmla="*/ 1408952 w 2205091"/>
                <a:gd name="csY4807" fmla="*/ 1573051 h 1816474"/>
                <a:gd name="csX4808" fmla="*/ 1405996 w 2205091"/>
                <a:gd name="csY4808" fmla="*/ 1572259 h 1816474"/>
                <a:gd name="csX4809" fmla="*/ 1403388 w 2205091"/>
                <a:gd name="csY4809" fmla="*/ 1570705 h 1816474"/>
                <a:gd name="csX4810" fmla="*/ 1401125 w 2205091"/>
                <a:gd name="csY4810" fmla="*/ 1568389 h 1816474"/>
                <a:gd name="csX4811" fmla="*/ 1399040 w 2205091"/>
                <a:gd name="csY4811" fmla="*/ 1566843 h 1816474"/>
                <a:gd name="csX4812" fmla="*/ 1397131 w 2205091"/>
                <a:gd name="csY4812" fmla="*/ 1566066 h 1816474"/>
                <a:gd name="csX4813" fmla="*/ 1394900 w 2205091"/>
                <a:gd name="csY4813" fmla="*/ 1563497 h 1816474"/>
                <a:gd name="csX4814" fmla="*/ 1392345 w 2205091"/>
                <a:gd name="csY4814" fmla="*/ 1559127 h 1816474"/>
                <a:gd name="csX4815" fmla="*/ 1391067 w 2205091"/>
                <a:gd name="csY4815" fmla="*/ 1555750 h 1816474"/>
                <a:gd name="csX4816" fmla="*/ 1391067 w 2205091"/>
                <a:gd name="csY4816" fmla="*/ 1552180 h 1816474"/>
                <a:gd name="csX4817" fmla="*/ 1387728 w 2205091"/>
                <a:gd name="csY4817" fmla="*/ 1544388 h 1816474"/>
                <a:gd name="csX4818" fmla="*/ 1385957 w 2205091"/>
                <a:gd name="csY4818" fmla="*/ 1541003 h 1816474"/>
                <a:gd name="csX4819" fmla="*/ 1384642 w 2205091"/>
                <a:gd name="csY4819" fmla="*/ 1539441 h 1816474"/>
                <a:gd name="csX4820" fmla="*/ 1382071 w 2205091"/>
                <a:gd name="csY4820" fmla="*/ 1537579 h 1816474"/>
                <a:gd name="csX4821" fmla="*/ 1378231 w 2205091"/>
                <a:gd name="csY4821" fmla="*/ 1535410 h 1816474"/>
                <a:gd name="csX4822" fmla="*/ 1373091 w 2205091"/>
                <a:gd name="csY4822" fmla="*/ 1531071 h 1816474"/>
                <a:gd name="csX4823" fmla="*/ 1366642 w 2205091"/>
                <a:gd name="csY4823" fmla="*/ 1524540 h 1816474"/>
                <a:gd name="csX4824" fmla="*/ 1362079 w 2205091"/>
                <a:gd name="csY4824" fmla="*/ 1520601 h 1816474"/>
                <a:gd name="csX4825" fmla="*/ 1359401 w 2205091"/>
                <a:gd name="csY4825" fmla="*/ 1519263 h 1816474"/>
                <a:gd name="csX4826" fmla="*/ 1357077 w 2205091"/>
                <a:gd name="csY4826" fmla="*/ 1516901 h 1816474"/>
                <a:gd name="csX4827" fmla="*/ 1355107 w 2205091"/>
                <a:gd name="csY4827" fmla="*/ 1513516 h 1816474"/>
                <a:gd name="csX4828" fmla="*/ 1353183 w 2205091"/>
                <a:gd name="csY4828" fmla="*/ 1511355 h 1816474"/>
                <a:gd name="csX4829" fmla="*/ 1352983 w 2205091"/>
                <a:gd name="csY4829" fmla="*/ 1511254 h 1816474"/>
                <a:gd name="csX4830" fmla="*/ 1352813 w 2205091"/>
                <a:gd name="csY4830" fmla="*/ 1511208 h 1816474"/>
                <a:gd name="csX4831" fmla="*/ 1348065 w 2205091"/>
                <a:gd name="csY4831" fmla="*/ 1511178 h 1816474"/>
                <a:gd name="csX4832" fmla="*/ 1343317 w 2205091"/>
                <a:gd name="csY4832" fmla="*/ 1511147 h 1816474"/>
                <a:gd name="csX4833" fmla="*/ 1338569 w 2205091"/>
                <a:gd name="csY4833" fmla="*/ 1511116 h 1816474"/>
                <a:gd name="csX4834" fmla="*/ 1333821 w 2205091"/>
                <a:gd name="csY4834" fmla="*/ 1511093 h 1816474"/>
                <a:gd name="csX4835" fmla="*/ 1329073 w 2205091"/>
                <a:gd name="csY4835" fmla="*/ 1511062 h 1816474"/>
                <a:gd name="csX4836" fmla="*/ 1324325 w 2205091"/>
                <a:gd name="csY4836" fmla="*/ 1511039 h 1816474"/>
                <a:gd name="csX4837" fmla="*/ 1319577 w 2205091"/>
                <a:gd name="csY4837" fmla="*/ 1511008 h 1816474"/>
                <a:gd name="csX4838" fmla="*/ 1314828 w 2205091"/>
                <a:gd name="csY4838" fmla="*/ 1510978 h 1816474"/>
                <a:gd name="csX4839" fmla="*/ 1314813 w 2205091"/>
                <a:gd name="csY4839" fmla="*/ 1513816 h 1816474"/>
                <a:gd name="csX4840" fmla="*/ 1314736 w 2205091"/>
                <a:gd name="csY4840" fmla="*/ 1516678 h 1816474"/>
                <a:gd name="csX4841" fmla="*/ 1314728 w 2205091"/>
                <a:gd name="csY4841" fmla="*/ 1519509 h 1816474"/>
                <a:gd name="csX4842" fmla="*/ 1314713 w 2205091"/>
                <a:gd name="csY4842" fmla="*/ 1522340 h 1816474"/>
                <a:gd name="csX4843" fmla="*/ 1307079 w 2205091"/>
                <a:gd name="csY4843" fmla="*/ 1522355 h 1816474"/>
                <a:gd name="csX4844" fmla="*/ 1299445 w 2205091"/>
                <a:gd name="csY4844" fmla="*/ 1522371 h 1816474"/>
                <a:gd name="csX4845" fmla="*/ 1291811 w 2205091"/>
                <a:gd name="csY4845" fmla="*/ 1522386 h 1816474"/>
                <a:gd name="csX4846" fmla="*/ 1284178 w 2205091"/>
                <a:gd name="csY4846" fmla="*/ 1522401 h 1816474"/>
                <a:gd name="csX4847" fmla="*/ 1276544 w 2205091"/>
                <a:gd name="csY4847" fmla="*/ 1522417 h 1816474"/>
                <a:gd name="csX4848" fmla="*/ 1268910 w 2205091"/>
                <a:gd name="csY4848" fmla="*/ 1522432 h 1816474"/>
                <a:gd name="csX4849" fmla="*/ 1261276 w 2205091"/>
                <a:gd name="csY4849" fmla="*/ 1522448 h 1816474"/>
                <a:gd name="csX4850" fmla="*/ 1253642 w 2205091"/>
                <a:gd name="csY4850" fmla="*/ 1522463 h 1816474"/>
                <a:gd name="csX4851" fmla="*/ 1243399 w 2205091"/>
                <a:gd name="csY4851" fmla="*/ 1518740 h 1816474"/>
                <a:gd name="csX4852" fmla="*/ 1233157 w 2205091"/>
                <a:gd name="csY4852" fmla="*/ 1515009 h 1816474"/>
                <a:gd name="csX4853" fmla="*/ 1222914 w 2205091"/>
                <a:gd name="csY4853" fmla="*/ 1511270 h 1816474"/>
                <a:gd name="csX4854" fmla="*/ 1212672 w 2205091"/>
                <a:gd name="csY4854" fmla="*/ 1507524 h 1816474"/>
                <a:gd name="csX4855" fmla="*/ 1202429 w 2205091"/>
                <a:gd name="csY4855" fmla="*/ 1503777 h 1816474"/>
                <a:gd name="csX4856" fmla="*/ 1192186 w 2205091"/>
                <a:gd name="csY4856" fmla="*/ 1500023 h 1816474"/>
                <a:gd name="csX4857" fmla="*/ 1181944 w 2205091"/>
                <a:gd name="csY4857" fmla="*/ 1496261 h 1816474"/>
                <a:gd name="csX4858" fmla="*/ 1171701 w 2205091"/>
                <a:gd name="csY4858" fmla="*/ 1492492 h 1816474"/>
                <a:gd name="csX4859" fmla="*/ 1172732 w 2205091"/>
                <a:gd name="csY4859" fmla="*/ 1491053 h 1816474"/>
                <a:gd name="csX4860" fmla="*/ 1174102 w 2205091"/>
                <a:gd name="csY4860" fmla="*/ 1487207 h 1816474"/>
                <a:gd name="csX4861" fmla="*/ 1171632 w 2205091"/>
                <a:gd name="csY4861" fmla="*/ 1487484 h 1816474"/>
                <a:gd name="csX4862" fmla="*/ 1165452 w 2205091"/>
                <a:gd name="csY4862" fmla="*/ 1488030 h 1816474"/>
                <a:gd name="csX4863" fmla="*/ 1159273 w 2205091"/>
                <a:gd name="csY4863" fmla="*/ 1488576 h 1816474"/>
                <a:gd name="csX4864" fmla="*/ 1153093 w 2205091"/>
                <a:gd name="csY4864" fmla="*/ 1489122 h 1816474"/>
                <a:gd name="csX4865" fmla="*/ 1146914 w 2205091"/>
                <a:gd name="csY4865" fmla="*/ 1489668 h 1816474"/>
                <a:gd name="csX4866" fmla="*/ 1140734 w 2205091"/>
                <a:gd name="csY4866" fmla="*/ 1490215 h 1816474"/>
                <a:gd name="csX4867" fmla="*/ 1134555 w 2205091"/>
                <a:gd name="csY4867" fmla="*/ 1490761 h 1816474"/>
                <a:gd name="csX4868" fmla="*/ 1128376 w 2205091"/>
                <a:gd name="csY4868" fmla="*/ 1491307 h 1816474"/>
                <a:gd name="csX4869" fmla="*/ 1122196 w 2205091"/>
                <a:gd name="csY4869" fmla="*/ 1491853 h 1816474"/>
                <a:gd name="csX4870" fmla="*/ 1122150 w 2205091"/>
                <a:gd name="csY4870" fmla="*/ 1491692 h 1816474"/>
                <a:gd name="csX4871" fmla="*/ 1121996 w 2205091"/>
                <a:gd name="csY4871" fmla="*/ 1488899 h 1816474"/>
                <a:gd name="csX4872" fmla="*/ 1120996 w 2205091"/>
                <a:gd name="csY4872" fmla="*/ 1487915 h 1816474"/>
                <a:gd name="csX4873" fmla="*/ 1119711 w 2205091"/>
                <a:gd name="csY4873" fmla="*/ 1488522 h 1816474"/>
                <a:gd name="csX4874" fmla="*/ 1119126 w 2205091"/>
                <a:gd name="csY4874" fmla="*/ 1484891 h 1816474"/>
                <a:gd name="csX4875" fmla="*/ 1119449 w 2205091"/>
                <a:gd name="csY4875" fmla="*/ 1483176 h 1816474"/>
                <a:gd name="csX4876" fmla="*/ 1119295 w 2205091"/>
                <a:gd name="csY4876" fmla="*/ 1481499 h 1816474"/>
                <a:gd name="csX4877" fmla="*/ 1118087 w 2205091"/>
                <a:gd name="csY4877" fmla="*/ 1477368 h 1816474"/>
                <a:gd name="csX4878" fmla="*/ 1114878 w 2205091"/>
                <a:gd name="csY4878" fmla="*/ 1472352 h 1816474"/>
                <a:gd name="csX4879" fmla="*/ 1107944 w 2205091"/>
                <a:gd name="csY4879" fmla="*/ 1466098 h 1816474"/>
                <a:gd name="csX4880" fmla="*/ 1104412 w 2205091"/>
                <a:gd name="csY4880" fmla="*/ 1464005 h 1816474"/>
                <a:gd name="csX4881" fmla="*/ 1101642 w 2205091"/>
                <a:gd name="csY4881" fmla="*/ 1461359 h 1816474"/>
                <a:gd name="csX4882" fmla="*/ 1099879 w 2205091"/>
                <a:gd name="csY4882" fmla="*/ 1460620 h 1816474"/>
                <a:gd name="csX4883" fmla="*/ 1097663 w 2205091"/>
                <a:gd name="csY4883" fmla="*/ 1460420 h 1816474"/>
                <a:gd name="csX4884" fmla="*/ 1097024 w 2205091"/>
                <a:gd name="csY4884" fmla="*/ 1461613 h 1816474"/>
                <a:gd name="csX4885" fmla="*/ 1094516 w 2205091"/>
                <a:gd name="csY4885" fmla="*/ 1460797 h 1816474"/>
                <a:gd name="csX4886" fmla="*/ 1094893 w 2205091"/>
                <a:gd name="csY4886" fmla="*/ 1457836 h 1816474"/>
                <a:gd name="csX4887" fmla="*/ 1092446 w 2205091"/>
                <a:gd name="csY4887" fmla="*/ 1453712 h 1816474"/>
                <a:gd name="csX4888" fmla="*/ 1090445 w 2205091"/>
                <a:gd name="csY4888" fmla="*/ 1453251 h 1816474"/>
                <a:gd name="csX4889" fmla="*/ 1085404 w 2205091"/>
                <a:gd name="csY4889" fmla="*/ 1453528 h 1816474"/>
                <a:gd name="csX4890" fmla="*/ 1078671 w 2205091"/>
                <a:gd name="csY4890" fmla="*/ 1451258 h 1816474"/>
                <a:gd name="csX4891" fmla="*/ 1076685 w 2205091"/>
                <a:gd name="csY4891" fmla="*/ 1449904 h 1816474"/>
                <a:gd name="csX4892" fmla="*/ 1076000 w 2205091"/>
                <a:gd name="csY4892" fmla="*/ 1447481 h 1816474"/>
                <a:gd name="csX4893" fmla="*/ 1072845 w 2205091"/>
                <a:gd name="csY4893" fmla="*/ 1445373 h 1816474"/>
                <a:gd name="csX4894" fmla="*/ 1068690 w 2205091"/>
                <a:gd name="csY4894" fmla="*/ 1443304 h 1816474"/>
                <a:gd name="csX4895" fmla="*/ 1066373 w 2205091"/>
                <a:gd name="csY4895" fmla="*/ 1443789 h 1816474"/>
                <a:gd name="csX4896" fmla="*/ 1063349 w 2205091"/>
                <a:gd name="csY4896" fmla="*/ 1443466 h 1816474"/>
                <a:gd name="csX4897" fmla="*/ 1059032 w 2205091"/>
                <a:gd name="csY4897" fmla="*/ 1441973 h 1816474"/>
                <a:gd name="csX4898" fmla="*/ 1056515 w 2205091"/>
                <a:gd name="csY4898" fmla="*/ 1441788 h 1816474"/>
                <a:gd name="csX4899" fmla="*/ 1051614 w 2205091"/>
                <a:gd name="csY4899" fmla="*/ 1442227 h 1816474"/>
                <a:gd name="csX4900" fmla="*/ 1049782 w 2205091"/>
                <a:gd name="csY4900" fmla="*/ 1441912 h 1816474"/>
                <a:gd name="csX4901" fmla="*/ 1048081 w 2205091"/>
                <a:gd name="csY4901" fmla="*/ 1440027 h 1816474"/>
                <a:gd name="csX4902" fmla="*/ 1046250 w 2205091"/>
                <a:gd name="csY4902" fmla="*/ 1439081 h 1816474"/>
                <a:gd name="csX4903" fmla="*/ 1046635 w 2205091"/>
                <a:gd name="csY4903" fmla="*/ 1436757 h 1816474"/>
                <a:gd name="csX4904" fmla="*/ 1046404 w 2205091"/>
                <a:gd name="csY4904" fmla="*/ 1434657 h 1816474"/>
                <a:gd name="csX4905" fmla="*/ 1046681 w 2205091"/>
                <a:gd name="csY4905" fmla="*/ 1433019 h 1816474"/>
                <a:gd name="csX4906" fmla="*/ 1045857 w 2205091"/>
                <a:gd name="csY4906" fmla="*/ 1429426 h 1816474"/>
                <a:gd name="csX4907" fmla="*/ 1046496 w 2205091"/>
                <a:gd name="csY4907" fmla="*/ 1426087 h 1816474"/>
                <a:gd name="csX4908" fmla="*/ 1045942 w 2205091"/>
                <a:gd name="csY4908" fmla="*/ 1424880 h 1816474"/>
                <a:gd name="csX4909" fmla="*/ 1044903 w 2205091"/>
                <a:gd name="csY4909" fmla="*/ 1423949 h 1816474"/>
                <a:gd name="csX4910" fmla="*/ 1041656 w 2205091"/>
                <a:gd name="csY4910" fmla="*/ 1422580 h 1816474"/>
                <a:gd name="csX4911" fmla="*/ 1041063 w 2205091"/>
                <a:gd name="csY4911" fmla="*/ 1420864 h 1816474"/>
                <a:gd name="csX4912" fmla="*/ 1041594 w 2205091"/>
                <a:gd name="csY4912" fmla="*/ 1418479 h 1816474"/>
                <a:gd name="csX4913" fmla="*/ 1040747 w 2205091"/>
                <a:gd name="csY4913" fmla="*/ 1416902 h 1816474"/>
                <a:gd name="csX4914" fmla="*/ 1038085 w 2205091"/>
                <a:gd name="csY4914" fmla="*/ 1415433 h 1816474"/>
                <a:gd name="csX4915" fmla="*/ 1035599 w 2205091"/>
                <a:gd name="csY4915" fmla="*/ 1412094 h 1816474"/>
                <a:gd name="csX4916" fmla="*/ 1032444 w 2205091"/>
                <a:gd name="csY4916" fmla="*/ 1410263 h 1816474"/>
                <a:gd name="csX4917" fmla="*/ 1031151 w 2205091"/>
                <a:gd name="csY4917" fmla="*/ 1407194 h 1816474"/>
                <a:gd name="csX4918" fmla="*/ 1029212 w 2205091"/>
                <a:gd name="csY4918" fmla="*/ 1405294 h 1816474"/>
                <a:gd name="csX4919" fmla="*/ 1028535 w 2205091"/>
                <a:gd name="csY4919" fmla="*/ 1403609 h 1816474"/>
                <a:gd name="csX4920" fmla="*/ 1024225 w 2205091"/>
                <a:gd name="csY4920" fmla="*/ 1397585 h 1816474"/>
                <a:gd name="csX4921" fmla="*/ 1019624 w 2205091"/>
                <a:gd name="csY4921" fmla="*/ 1392870 h 1816474"/>
                <a:gd name="csX4922" fmla="*/ 1018915 w 2205091"/>
                <a:gd name="csY4922" fmla="*/ 1390147 h 1816474"/>
                <a:gd name="csX4923" fmla="*/ 1018739 w 2205091"/>
                <a:gd name="csY4923" fmla="*/ 1386415 h 1816474"/>
                <a:gd name="csX4924" fmla="*/ 1020539 w 2205091"/>
                <a:gd name="csY4924" fmla="*/ 1384138 h 1816474"/>
                <a:gd name="csX4925" fmla="*/ 1021509 w 2205091"/>
                <a:gd name="csY4925" fmla="*/ 1382130 h 1816474"/>
                <a:gd name="csX4926" fmla="*/ 1021409 w 2205091"/>
                <a:gd name="csY4926" fmla="*/ 1380292 h 1816474"/>
                <a:gd name="csX4927" fmla="*/ 1021132 w 2205091"/>
                <a:gd name="csY4927" fmla="*/ 1378938 h 1816474"/>
                <a:gd name="csX4928" fmla="*/ 1019547 w 2205091"/>
                <a:gd name="csY4928" fmla="*/ 1376584 h 1816474"/>
                <a:gd name="csX4929" fmla="*/ 1013421 w 2205091"/>
                <a:gd name="csY4929" fmla="*/ 1375184 h 1816474"/>
                <a:gd name="csX4930" fmla="*/ 1008442 w 2205091"/>
                <a:gd name="csY4930" fmla="*/ 1369345 h 1816474"/>
                <a:gd name="csX4931" fmla="*/ 1008150 w 2205091"/>
                <a:gd name="csY4931" fmla="*/ 1364868 h 1816474"/>
                <a:gd name="csX4932" fmla="*/ 1006195 w 2205091"/>
                <a:gd name="csY4932" fmla="*/ 1360283 h 1816474"/>
                <a:gd name="csX4933" fmla="*/ 1006172 w 2205091"/>
                <a:gd name="csY4933" fmla="*/ 1357291 h 1816474"/>
                <a:gd name="csX4934" fmla="*/ 1005872 w 2205091"/>
                <a:gd name="csY4934" fmla="*/ 1354052 h 1816474"/>
                <a:gd name="csX4935" fmla="*/ 1007357 w 2205091"/>
                <a:gd name="csY4935" fmla="*/ 1353344 h 1816474"/>
                <a:gd name="csX4936" fmla="*/ 1008681 w 2205091"/>
                <a:gd name="csY4936" fmla="*/ 1353606 h 1816474"/>
                <a:gd name="csX4937" fmla="*/ 1008550 w 2205091"/>
                <a:gd name="csY4937" fmla="*/ 1354890 h 1816474"/>
                <a:gd name="csX4938" fmla="*/ 1008996 w 2205091"/>
                <a:gd name="csY4938" fmla="*/ 1357206 h 1816474"/>
                <a:gd name="csX4939" fmla="*/ 1010558 w 2205091"/>
                <a:gd name="csY4939" fmla="*/ 1358945 h 1816474"/>
                <a:gd name="csX4940" fmla="*/ 1012044 w 2205091"/>
                <a:gd name="csY4940" fmla="*/ 1359706 h 1816474"/>
                <a:gd name="csX4941" fmla="*/ 1013398 w 2205091"/>
                <a:gd name="csY4941" fmla="*/ 1361391 h 1816474"/>
                <a:gd name="csX4942" fmla="*/ 1014414 w 2205091"/>
                <a:gd name="csY4942" fmla="*/ 1361899 h 1816474"/>
                <a:gd name="csX4943" fmla="*/ 1015460 w 2205091"/>
                <a:gd name="csY4943" fmla="*/ 1362022 h 1816474"/>
                <a:gd name="csX4944" fmla="*/ 1014899 w 2205091"/>
                <a:gd name="csY4944" fmla="*/ 1360937 h 1816474"/>
                <a:gd name="csX4945" fmla="*/ 1014298 w 2205091"/>
                <a:gd name="csY4945" fmla="*/ 1360244 h 1816474"/>
                <a:gd name="csX4946" fmla="*/ 1013567 w 2205091"/>
                <a:gd name="csY4946" fmla="*/ 1357998 h 1816474"/>
                <a:gd name="csX4947" fmla="*/ 1012182 w 2205091"/>
                <a:gd name="csY4947" fmla="*/ 1355129 h 1816474"/>
                <a:gd name="csX4948" fmla="*/ 1010589 w 2205091"/>
                <a:gd name="csY4948" fmla="*/ 1353544 h 1816474"/>
                <a:gd name="csX4949" fmla="*/ 1009781 w 2205091"/>
                <a:gd name="csY4949" fmla="*/ 1350652 h 1816474"/>
                <a:gd name="csX4950" fmla="*/ 1009088 w 2205091"/>
                <a:gd name="csY4950" fmla="*/ 1349982 h 1816474"/>
                <a:gd name="csX4951" fmla="*/ 1008658 w 2205091"/>
                <a:gd name="csY4951" fmla="*/ 1348905 h 1816474"/>
                <a:gd name="csX4952" fmla="*/ 1010197 w 2205091"/>
                <a:gd name="csY4952" fmla="*/ 1347628 h 1816474"/>
                <a:gd name="csX4953" fmla="*/ 1012297 w 2205091"/>
                <a:gd name="csY4953" fmla="*/ 1346720 h 1816474"/>
                <a:gd name="csX4954" fmla="*/ 1015114 w 2205091"/>
                <a:gd name="csY4954" fmla="*/ 1346474 h 1816474"/>
                <a:gd name="csX4955" fmla="*/ 1023102 w 2205091"/>
                <a:gd name="csY4955" fmla="*/ 1346905 h 1816474"/>
                <a:gd name="csX4956" fmla="*/ 1024802 w 2205091"/>
                <a:gd name="csY4956" fmla="*/ 1346159 h 1816474"/>
                <a:gd name="csX4957" fmla="*/ 1026211 w 2205091"/>
                <a:gd name="csY4957" fmla="*/ 1346397 h 1816474"/>
                <a:gd name="csX4958" fmla="*/ 1027242 w 2205091"/>
                <a:gd name="csY4958" fmla="*/ 1346305 h 1816474"/>
                <a:gd name="csX4959" fmla="*/ 1025072 w 2205091"/>
                <a:gd name="csY4959" fmla="*/ 1345536 h 1816474"/>
                <a:gd name="csX4960" fmla="*/ 1023856 w 2205091"/>
                <a:gd name="csY4960" fmla="*/ 1345790 h 1816474"/>
                <a:gd name="csX4961" fmla="*/ 1022417 w 2205091"/>
                <a:gd name="csY4961" fmla="*/ 1345628 h 1816474"/>
                <a:gd name="csX4962" fmla="*/ 1019562 w 2205091"/>
                <a:gd name="csY4962" fmla="*/ 1345782 h 1816474"/>
                <a:gd name="csX4963" fmla="*/ 1018408 w 2205091"/>
                <a:gd name="csY4963" fmla="*/ 1345459 h 1816474"/>
                <a:gd name="csX4964" fmla="*/ 1017138 w 2205091"/>
                <a:gd name="csY4964" fmla="*/ 1344551 h 1816474"/>
                <a:gd name="csX4965" fmla="*/ 1016307 w 2205091"/>
                <a:gd name="csY4965" fmla="*/ 1344459 h 1816474"/>
                <a:gd name="csX4966" fmla="*/ 1013667 w 2205091"/>
                <a:gd name="csY4966" fmla="*/ 1346044 h 1816474"/>
                <a:gd name="csX4967" fmla="*/ 1012490 w 2205091"/>
                <a:gd name="csY4967" fmla="*/ 1345851 h 1816474"/>
                <a:gd name="csX4968" fmla="*/ 1009704 w 2205091"/>
                <a:gd name="csY4968" fmla="*/ 1344120 h 1816474"/>
                <a:gd name="csX4969" fmla="*/ 1008488 w 2205091"/>
                <a:gd name="csY4969" fmla="*/ 1343874 h 1816474"/>
                <a:gd name="csX4970" fmla="*/ 1006534 w 2205091"/>
                <a:gd name="csY4970" fmla="*/ 1344859 h 1816474"/>
                <a:gd name="csX4971" fmla="*/ 1006295 w 2205091"/>
                <a:gd name="csY4971" fmla="*/ 1349098 h 1816474"/>
                <a:gd name="csX4972" fmla="*/ 1006903 w 2205091"/>
                <a:gd name="csY4972" fmla="*/ 1352244 h 1816474"/>
                <a:gd name="csX4973" fmla="*/ 1005733 w 2205091"/>
                <a:gd name="csY4973" fmla="*/ 1352567 h 1816474"/>
                <a:gd name="csX4974" fmla="*/ 1004371 w 2205091"/>
                <a:gd name="csY4974" fmla="*/ 1351275 h 1816474"/>
                <a:gd name="csX4975" fmla="*/ 1002286 w 2205091"/>
                <a:gd name="csY4975" fmla="*/ 1350505 h 1816474"/>
                <a:gd name="csX4976" fmla="*/ 1000562 w 2205091"/>
                <a:gd name="csY4976" fmla="*/ 1349328 h 1816474"/>
                <a:gd name="csX4977" fmla="*/ 998130 w 2205091"/>
                <a:gd name="csY4977" fmla="*/ 1347136 h 1816474"/>
                <a:gd name="csX4978" fmla="*/ 996853 w 2205091"/>
                <a:gd name="csY4978" fmla="*/ 1346336 h 1816474"/>
                <a:gd name="csX4979" fmla="*/ 995406 w 2205091"/>
                <a:gd name="csY4979" fmla="*/ 1348159 h 1816474"/>
                <a:gd name="csX4980" fmla="*/ 995352 w 2205091"/>
                <a:gd name="csY4980" fmla="*/ 1347321 h 1816474"/>
                <a:gd name="csX4981" fmla="*/ 996068 w 2205091"/>
                <a:gd name="csY4981" fmla="*/ 1345197 h 1816474"/>
                <a:gd name="csX4982" fmla="*/ 995868 w 2205091"/>
                <a:gd name="csY4982" fmla="*/ 1341636 h 1816474"/>
                <a:gd name="csX4983" fmla="*/ 998046 w 2205091"/>
                <a:gd name="csY4983" fmla="*/ 1344482 h 1816474"/>
                <a:gd name="csX4984" fmla="*/ 997368 w 2205091"/>
                <a:gd name="csY4984" fmla="*/ 1342482 h 1816474"/>
                <a:gd name="csX4985" fmla="*/ 995675 w 2205091"/>
                <a:gd name="csY4985" fmla="*/ 1340274 h 1816474"/>
                <a:gd name="csX4986" fmla="*/ 994390 w 2205091"/>
                <a:gd name="csY4986" fmla="*/ 1339505 h 1816474"/>
                <a:gd name="csX4987" fmla="*/ 992774 w 2205091"/>
                <a:gd name="csY4987" fmla="*/ 1335551 h 1816474"/>
                <a:gd name="csX4988" fmla="*/ 989134 w 2205091"/>
                <a:gd name="csY4988" fmla="*/ 1333174 h 1816474"/>
                <a:gd name="csX4989" fmla="*/ 986218 w 2205091"/>
                <a:gd name="csY4989" fmla="*/ 1329327 h 1816474"/>
                <a:gd name="csX4990" fmla="*/ 980246 w 2205091"/>
                <a:gd name="csY4990" fmla="*/ 1322934 h 1816474"/>
                <a:gd name="csX4991" fmla="*/ 979853 w 2205091"/>
                <a:gd name="csY4991" fmla="*/ 1317303 h 1816474"/>
                <a:gd name="csX4992" fmla="*/ 977676 w 2205091"/>
                <a:gd name="csY4992" fmla="*/ 1310157 h 1816474"/>
                <a:gd name="csX4993" fmla="*/ 978591 w 2205091"/>
                <a:gd name="csY4993" fmla="*/ 1306079 h 1816474"/>
                <a:gd name="csX4994" fmla="*/ 978468 w 2205091"/>
                <a:gd name="csY4994" fmla="*/ 1303187 h 1816474"/>
                <a:gd name="csX4995" fmla="*/ 977399 w 2205091"/>
                <a:gd name="csY4995" fmla="*/ 1298802 h 1816474"/>
                <a:gd name="csX4996" fmla="*/ 976283 w 2205091"/>
                <a:gd name="csY4996" fmla="*/ 1296417 h 1816474"/>
                <a:gd name="csX4997" fmla="*/ 971442 w 2205091"/>
                <a:gd name="csY4997" fmla="*/ 1289855 h 1816474"/>
                <a:gd name="csX4998" fmla="*/ 966787 w 2205091"/>
                <a:gd name="csY4998" fmla="*/ 1285424 h 1816474"/>
                <a:gd name="csX4999" fmla="*/ 966086 w 2205091"/>
                <a:gd name="csY4999" fmla="*/ 1282062 h 1816474"/>
                <a:gd name="csX5000" fmla="*/ 965763 w 2205091"/>
                <a:gd name="csY5000" fmla="*/ 1278670 h 1816474"/>
                <a:gd name="csX5001" fmla="*/ 966779 w 2205091"/>
                <a:gd name="csY5001" fmla="*/ 1275647 h 1816474"/>
                <a:gd name="csX5002" fmla="*/ 967664 w 2205091"/>
                <a:gd name="csY5002" fmla="*/ 1272454 h 1816474"/>
                <a:gd name="csX5003" fmla="*/ 968303 w 2205091"/>
                <a:gd name="csY5003" fmla="*/ 1271608 h 1816474"/>
                <a:gd name="csX5004" fmla="*/ 968556 w 2205091"/>
                <a:gd name="csY5004" fmla="*/ 1271962 h 1816474"/>
                <a:gd name="csX5005" fmla="*/ 968380 w 2205091"/>
                <a:gd name="csY5005" fmla="*/ 1272639 h 1816474"/>
                <a:gd name="csX5006" fmla="*/ 969041 w 2205091"/>
                <a:gd name="csY5006" fmla="*/ 1272846 h 1816474"/>
                <a:gd name="csX5007" fmla="*/ 969295 w 2205091"/>
                <a:gd name="csY5007" fmla="*/ 1271439 h 1816474"/>
                <a:gd name="csX5008" fmla="*/ 969688 w 2205091"/>
                <a:gd name="csY5008" fmla="*/ 1270716 h 1816474"/>
                <a:gd name="csX5009" fmla="*/ 968995 w 2205091"/>
                <a:gd name="csY5009" fmla="*/ 1270623 h 1816474"/>
                <a:gd name="csX5010" fmla="*/ 969064 w 2205091"/>
                <a:gd name="csY5010" fmla="*/ 1270177 h 1816474"/>
                <a:gd name="csX5011" fmla="*/ 969480 w 2205091"/>
                <a:gd name="csY5011" fmla="*/ 1269285 h 1816474"/>
                <a:gd name="csX5012" fmla="*/ 970927 w 2205091"/>
                <a:gd name="csY5012" fmla="*/ 1265084 h 1816474"/>
                <a:gd name="csX5013" fmla="*/ 970773 w 2205091"/>
                <a:gd name="csY5013" fmla="*/ 1259776 h 1816474"/>
                <a:gd name="csX5014" fmla="*/ 972320 w 2205091"/>
                <a:gd name="csY5014" fmla="*/ 1253245 h 1816474"/>
                <a:gd name="csX5015" fmla="*/ 972243 w 2205091"/>
                <a:gd name="csY5015" fmla="*/ 1251084 h 1816474"/>
                <a:gd name="csX5016" fmla="*/ 971258 w 2205091"/>
                <a:gd name="csY5016" fmla="*/ 1246422 h 1816474"/>
                <a:gd name="csX5017" fmla="*/ 970273 w 2205091"/>
                <a:gd name="csY5017" fmla="*/ 1243621 h 1816474"/>
                <a:gd name="csX5018" fmla="*/ 968518 w 2205091"/>
                <a:gd name="csY5018" fmla="*/ 1241637 h 1816474"/>
                <a:gd name="csX5019" fmla="*/ 969295 w 2205091"/>
                <a:gd name="csY5019" fmla="*/ 1238729 h 1816474"/>
                <a:gd name="csX5020" fmla="*/ 969234 w 2205091"/>
                <a:gd name="csY5020" fmla="*/ 1235952 h 1816474"/>
                <a:gd name="csX5021" fmla="*/ 966132 w 2205091"/>
                <a:gd name="csY5021" fmla="*/ 1231944 h 1816474"/>
                <a:gd name="csX5022" fmla="*/ 964947 w 2205091"/>
                <a:gd name="csY5022" fmla="*/ 1226674 h 1816474"/>
                <a:gd name="csX5023" fmla="*/ 964724 w 2205091"/>
                <a:gd name="csY5023" fmla="*/ 1224443 h 1816474"/>
                <a:gd name="csX5024" fmla="*/ 965032 w 2205091"/>
                <a:gd name="csY5024" fmla="*/ 1218535 h 1816474"/>
                <a:gd name="csX5025" fmla="*/ 964224 w 2205091"/>
                <a:gd name="csY5025" fmla="*/ 1216004 h 1816474"/>
                <a:gd name="csX5026" fmla="*/ 962154 w 2205091"/>
                <a:gd name="csY5026" fmla="*/ 1211827 h 1816474"/>
                <a:gd name="csX5027" fmla="*/ 963039 w 2205091"/>
                <a:gd name="csY5027" fmla="*/ 1208188 h 1816474"/>
                <a:gd name="csX5028" fmla="*/ 963993 w 2205091"/>
                <a:gd name="csY5028" fmla="*/ 1205965 h 1816474"/>
                <a:gd name="csX5029" fmla="*/ 966325 w 2205091"/>
                <a:gd name="csY5029" fmla="*/ 1196249 h 1816474"/>
                <a:gd name="csX5030" fmla="*/ 966887 w 2205091"/>
                <a:gd name="csY5030" fmla="*/ 1195457 h 1816474"/>
                <a:gd name="csX5031" fmla="*/ 967856 w 2205091"/>
                <a:gd name="csY5031" fmla="*/ 1195480 h 1816474"/>
                <a:gd name="csX5032" fmla="*/ 969557 w 2205091"/>
                <a:gd name="csY5032" fmla="*/ 1193826 h 1816474"/>
                <a:gd name="csX5033" fmla="*/ 968772 w 2205091"/>
                <a:gd name="csY5033" fmla="*/ 1193441 h 1816474"/>
                <a:gd name="csX5034" fmla="*/ 967587 w 2205091"/>
                <a:gd name="csY5034" fmla="*/ 1194233 h 1816474"/>
                <a:gd name="csX5035" fmla="*/ 968641 w 2205091"/>
                <a:gd name="csY5035" fmla="*/ 1190372 h 1816474"/>
                <a:gd name="csX5036" fmla="*/ 969826 w 2205091"/>
                <a:gd name="csY5036" fmla="*/ 1187056 h 1816474"/>
                <a:gd name="csX5037" fmla="*/ 970596 w 2205091"/>
                <a:gd name="csY5037" fmla="*/ 1185864 h 1816474"/>
                <a:gd name="csX5038" fmla="*/ 970988 w 2205091"/>
                <a:gd name="csY5038" fmla="*/ 1175001 h 1816474"/>
                <a:gd name="csX5039" fmla="*/ 971666 w 2205091"/>
                <a:gd name="csY5039" fmla="*/ 1166655 h 1816474"/>
                <a:gd name="csX5040" fmla="*/ 972781 w 2205091"/>
                <a:gd name="csY5040" fmla="*/ 1163893 h 1816474"/>
                <a:gd name="csX5041" fmla="*/ 972389 w 2205091"/>
                <a:gd name="csY5041" fmla="*/ 1161039 h 1816474"/>
                <a:gd name="csX5042" fmla="*/ 972843 w 2205091"/>
                <a:gd name="csY5042" fmla="*/ 1157170 h 1816474"/>
                <a:gd name="csX5043" fmla="*/ 972520 w 2205091"/>
                <a:gd name="csY5043" fmla="*/ 1153246 h 1816474"/>
                <a:gd name="csX5044" fmla="*/ 974913 w 2205091"/>
                <a:gd name="csY5044" fmla="*/ 1134253 h 1816474"/>
                <a:gd name="csX5045" fmla="*/ 974597 w 2205091"/>
                <a:gd name="csY5045" fmla="*/ 1131945 h 1816474"/>
                <a:gd name="csX5046" fmla="*/ 975329 w 2205091"/>
                <a:gd name="csY5046" fmla="*/ 1128844 h 1816474"/>
                <a:gd name="csX5047" fmla="*/ 974644 w 2205091"/>
                <a:gd name="csY5047" fmla="*/ 1120652 h 1816474"/>
                <a:gd name="csX5048" fmla="*/ 974951 w 2205091"/>
                <a:gd name="csY5048" fmla="*/ 1111436 h 1816474"/>
                <a:gd name="csX5049" fmla="*/ 974344 w 2205091"/>
                <a:gd name="csY5049" fmla="*/ 1110259 h 1816474"/>
                <a:gd name="csX5050" fmla="*/ 974036 w 2205091"/>
                <a:gd name="csY5050" fmla="*/ 1108982 h 1816474"/>
                <a:gd name="csX5051" fmla="*/ 974605 w 2205091"/>
                <a:gd name="csY5051" fmla="*/ 1108789 h 1816474"/>
                <a:gd name="csX5052" fmla="*/ 975713 w 2205091"/>
                <a:gd name="csY5052" fmla="*/ 1110135 h 1816474"/>
                <a:gd name="csX5053" fmla="*/ 980854 w 2205091"/>
                <a:gd name="csY5053" fmla="*/ 1110120 h 1816474"/>
                <a:gd name="csX5054" fmla="*/ 984132 w 2205091"/>
                <a:gd name="csY5054" fmla="*/ 1108874 h 1816474"/>
                <a:gd name="csX5055" fmla="*/ 985325 w 2205091"/>
                <a:gd name="csY5055" fmla="*/ 1109282 h 1816474"/>
                <a:gd name="csX5056" fmla="*/ 986710 w 2205091"/>
                <a:gd name="csY5056" fmla="*/ 1110974 h 1816474"/>
                <a:gd name="csX5057" fmla="*/ 988457 w 2205091"/>
                <a:gd name="csY5057" fmla="*/ 1111313 h 1816474"/>
                <a:gd name="csX5058" fmla="*/ 990635 w 2205091"/>
                <a:gd name="csY5058" fmla="*/ 1111013 h 1816474"/>
                <a:gd name="csX5059" fmla="*/ 989973 w 2205091"/>
                <a:gd name="csY5059" fmla="*/ 1110590 h 1816474"/>
                <a:gd name="csX5060" fmla="*/ 988949 w 2205091"/>
                <a:gd name="csY5060" fmla="*/ 1110474 h 1816474"/>
                <a:gd name="csX5061" fmla="*/ 986656 w 2205091"/>
                <a:gd name="csY5061" fmla="*/ 1108912 h 1816474"/>
                <a:gd name="csX5062" fmla="*/ 985356 w 2205091"/>
                <a:gd name="csY5062" fmla="*/ 1107351 h 1816474"/>
                <a:gd name="csX5063" fmla="*/ 981346 w 2205091"/>
                <a:gd name="csY5063" fmla="*/ 1107458 h 1816474"/>
                <a:gd name="csX5064" fmla="*/ 980531 w 2205091"/>
                <a:gd name="csY5064" fmla="*/ 1106458 h 1816474"/>
                <a:gd name="csX5065" fmla="*/ 976052 w 2205091"/>
                <a:gd name="csY5065" fmla="*/ 1107458 h 1816474"/>
                <a:gd name="csX5066" fmla="*/ 974667 w 2205091"/>
                <a:gd name="csY5066" fmla="*/ 1106435 h 1816474"/>
                <a:gd name="csX5067" fmla="*/ 972227 w 2205091"/>
                <a:gd name="csY5067" fmla="*/ 1107097 h 1816474"/>
                <a:gd name="csX5068" fmla="*/ 972827 w 2205091"/>
                <a:gd name="csY5068" fmla="*/ 1104189 h 1816474"/>
                <a:gd name="csX5069" fmla="*/ 972720 w 2205091"/>
                <a:gd name="csY5069" fmla="*/ 1100512 h 1816474"/>
                <a:gd name="csX5070" fmla="*/ 972851 w 2205091"/>
                <a:gd name="csY5070" fmla="*/ 1096927 h 1816474"/>
                <a:gd name="csX5071" fmla="*/ 973451 w 2205091"/>
                <a:gd name="csY5071" fmla="*/ 1099543 h 1816474"/>
                <a:gd name="csX5072" fmla="*/ 974967 w 2205091"/>
                <a:gd name="csY5072" fmla="*/ 1102320 h 1816474"/>
                <a:gd name="csX5073" fmla="*/ 975698 w 2205091"/>
                <a:gd name="csY5073" fmla="*/ 1099173 h 1816474"/>
                <a:gd name="csX5074" fmla="*/ 976198 w 2205091"/>
                <a:gd name="csY5074" fmla="*/ 1095204 h 1816474"/>
                <a:gd name="csX5075" fmla="*/ 974721 w 2205091"/>
                <a:gd name="csY5075" fmla="*/ 1093681 h 1816474"/>
                <a:gd name="csX5076" fmla="*/ 972258 w 2205091"/>
                <a:gd name="csY5076" fmla="*/ 1092550 h 1816474"/>
                <a:gd name="csX5077" fmla="*/ 971373 w 2205091"/>
                <a:gd name="csY5077" fmla="*/ 1088842 h 1816474"/>
                <a:gd name="csX5078" fmla="*/ 977198 w 2205091"/>
                <a:gd name="csY5078" fmla="*/ 1085672 h 1816474"/>
                <a:gd name="csX5079" fmla="*/ 974105 w 2205091"/>
                <a:gd name="csY5079" fmla="*/ 1085003 h 1816474"/>
                <a:gd name="csX5080" fmla="*/ 972889 w 2205091"/>
                <a:gd name="csY5080" fmla="*/ 1083580 h 1816474"/>
                <a:gd name="csX5081" fmla="*/ 971388 w 2205091"/>
                <a:gd name="csY5081" fmla="*/ 1083403 h 1816474"/>
                <a:gd name="csX5082" fmla="*/ 971273 w 2205091"/>
                <a:gd name="csY5082" fmla="*/ 1084503 h 1816474"/>
                <a:gd name="csX5083" fmla="*/ 970788 w 2205091"/>
                <a:gd name="csY5083" fmla="*/ 1085942 h 1816474"/>
                <a:gd name="csX5084" fmla="*/ 970265 w 2205091"/>
                <a:gd name="csY5084" fmla="*/ 1084026 h 1816474"/>
                <a:gd name="csX5085" fmla="*/ 970111 w 2205091"/>
                <a:gd name="csY5085" fmla="*/ 1081772 h 1816474"/>
                <a:gd name="csX5086" fmla="*/ 969495 w 2205091"/>
                <a:gd name="csY5086" fmla="*/ 1077918 h 1816474"/>
                <a:gd name="csX5087" fmla="*/ 967110 w 2205091"/>
                <a:gd name="csY5087" fmla="*/ 1071695 h 1816474"/>
                <a:gd name="csX5088" fmla="*/ 965663 w 2205091"/>
                <a:gd name="csY5088" fmla="*/ 1063594 h 1816474"/>
                <a:gd name="csX5089" fmla="*/ 963847 w 2205091"/>
                <a:gd name="csY5089" fmla="*/ 1059578 h 1816474"/>
                <a:gd name="csX5090" fmla="*/ 960369 w 2205091"/>
                <a:gd name="csY5090" fmla="*/ 1055732 h 1816474"/>
                <a:gd name="csX5091" fmla="*/ 959460 w 2205091"/>
                <a:gd name="csY5091" fmla="*/ 1053486 h 1816474"/>
                <a:gd name="csX5092" fmla="*/ 958629 w 2205091"/>
                <a:gd name="csY5092" fmla="*/ 1047770 h 1816474"/>
                <a:gd name="csX5093" fmla="*/ 959099 w 2205091"/>
                <a:gd name="csY5093" fmla="*/ 1043431 h 1816474"/>
                <a:gd name="csX5094" fmla="*/ 958452 w 2205091"/>
                <a:gd name="csY5094" fmla="*/ 1040369 h 1816474"/>
                <a:gd name="csX5095" fmla="*/ 960122 w 2205091"/>
                <a:gd name="csY5095" fmla="*/ 1040546 h 1816474"/>
                <a:gd name="csX5096" fmla="*/ 964516 w 2205091"/>
                <a:gd name="csY5096" fmla="*/ 1042954 h 1816474"/>
                <a:gd name="csX5097" fmla="*/ 969988 w 2205091"/>
                <a:gd name="csY5097" fmla="*/ 1044839 h 1816474"/>
                <a:gd name="csX5098" fmla="*/ 971642 w 2205091"/>
                <a:gd name="csY5098" fmla="*/ 1046208 h 1816474"/>
                <a:gd name="csX5099" fmla="*/ 974297 w 2205091"/>
                <a:gd name="csY5099" fmla="*/ 1047224 h 1816474"/>
                <a:gd name="csX5100" fmla="*/ 989011 w 2205091"/>
                <a:gd name="csY5100" fmla="*/ 1048801 h 1816474"/>
                <a:gd name="csX5101" fmla="*/ 989973 w 2205091"/>
                <a:gd name="csY5101" fmla="*/ 1048647 h 1816474"/>
                <a:gd name="csX5102" fmla="*/ 991874 w 2205091"/>
                <a:gd name="csY5102" fmla="*/ 1047670 h 1816474"/>
                <a:gd name="csX5103" fmla="*/ 992682 w 2205091"/>
                <a:gd name="csY5103" fmla="*/ 1047793 h 1816474"/>
                <a:gd name="csX5104" fmla="*/ 994844 w 2205091"/>
                <a:gd name="csY5104" fmla="*/ 1050032 h 1816474"/>
                <a:gd name="csX5105" fmla="*/ 995929 w 2205091"/>
                <a:gd name="csY5105" fmla="*/ 1050301 h 1816474"/>
                <a:gd name="csX5106" fmla="*/ 997337 w 2205091"/>
                <a:gd name="csY5106" fmla="*/ 1050185 h 1816474"/>
                <a:gd name="csX5107" fmla="*/ 998376 w 2205091"/>
                <a:gd name="csY5107" fmla="*/ 1049762 h 1816474"/>
                <a:gd name="csX5108" fmla="*/ 1000154 w 2205091"/>
                <a:gd name="csY5108" fmla="*/ 1048231 h 1816474"/>
                <a:gd name="csX5109" fmla="*/ 1000393 w 2205091"/>
                <a:gd name="csY5109" fmla="*/ 1048801 h 1816474"/>
                <a:gd name="csX5110" fmla="*/ 1000362 w 2205091"/>
                <a:gd name="csY5110" fmla="*/ 1050224 h 1816474"/>
                <a:gd name="csX5111" fmla="*/ 1000993 w 2205091"/>
                <a:gd name="csY5111" fmla="*/ 1052247 h 1816474"/>
                <a:gd name="csX5112" fmla="*/ 1002293 w 2205091"/>
                <a:gd name="csY5112" fmla="*/ 1054863 h 1816474"/>
                <a:gd name="csX5113" fmla="*/ 1002786 w 2205091"/>
                <a:gd name="csY5113" fmla="*/ 1056486 h 1816474"/>
                <a:gd name="csX5114" fmla="*/ 1000154 w 2205091"/>
                <a:gd name="csY5114" fmla="*/ 1061055 h 1816474"/>
                <a:gd name="csX5115" fmla="*/ 999654 w 2205091"/>
                <a:gd name="csY5115" fmla="*/ 1061155 h 1816474"/>
                <a:gd name="csX5116" fmla="*/ 999577 w 2205091"/>
                <a:gd name="csY5116" fmla="*/ 1059609 h 1816474"/>
                <a:gd name="csX5117" fmla="*/ 999231 w 2205091"/>
                <a:gd name="csY5117" fmla="*/ 1059301 h 1816474"/>
                <a:gd name="csX5118" fmla="*/ 994275 w 2205091"/>
                <a:gd name="csY5118" fmla="*/ 1067010 h 1816474"/>
                <a:gd name="csX5119" fmla="*/ 992536 w 2205091"/>
                <a:gd name="csY5119" fmla="*/ 1070648 h 1816474"/>
                <a:gd name="csX5120" fmla="*/ 992366 w 2205091"/>
                <a:gd name="csY5120" fmla="*/ 1072287 h 1816474"/>
                <a:gd name="csX5121" fmla="*/ 992428 w 2205091"/>
                <a:gd name="csY5121" fmla="*/ 1073249 h 1816474"/>
                <a:gd name="csX5122" fmla="*/ 993120 w 2205091"/>
                <a:gd name="csY5122" fmla="*/ 1073487 h 1816474"/>
                <a:gd name="csX5123" fmla="*/ 994706 w 2205091"/>
                <a:gd name="csY5123" fmla="*/ 1073110 h 1816474"/>
                <a:gd name="csX5124" fmla="*/ 997053 w 2205091"/>
                <a:gd name="csY5124" fmla="*/ 1071602 h 1816474"/>
                <a:gd name="csX5125" fmla="*/ 997168 w 2205091"/>
                <a:gd name="csY5125" fmla="*/ 1071271 h 1816474"/>
                <a:gd name="csX5126" fmla="*/ 994983 w 2205091"/>
                <a:gd name="csY5126" fmla="*/ 1071810 h 1816474"/>
                <a:gd name="csX5127" fmla="*/ 993936 w 2205091"/>
                <a:gd name="csY5127" fmla="*/ 1071856 h 1816474"/>
                <a:gd name="csX5128" fmla="*/ 994082 w 2205091"/>
                <a:gd name="csY5128" fmla="*/ 1070133 h 1816474"/>
                <a:gd name="csX5129" fmla="*/ 994329 w 2205091"/>
                <a:gd name="csY5129" fmla="*/ 1069317 h 1816474"/>
                <a:gd name="csX5130" fmla="*/ 995760 w 2205091"/>
                <a:gd name="csY5130" fmla="*/ 1066763 h 1816474"/>
                <a:gd name="csX5131" fmla="*/ 997261 w 2205091"/>
                <a:gd name="csY5131" fmla="*/ 1065232 h 1816474"/>
                <a:gd name="csX5132" fmla="*/ 999392 w 2205091"/>
                <a:gd name="csY5132" fmla="*/ 1063602 h 1816474"/>
                <a:gd name="csX5133" fmla="*/ 1000623 w 2205091"/>
                <a:gd name="csY5133" fmla="*/ 1062255 h 1816474"/>
                <a:gd name="csX5134" fmla="*/ 1001470 w 2205091"/>
                <a:gd name="csY5134" fmla="*/ 1060286 h 1816474"/>
                <a:gd name="csX5135" fmla="*/ 1003840 w 2205091"/>
                <a:gd name="csY5135" fmla="*/ 1057932 h 1816474"/>
                <a:gd name="csX5136" fmla="*/ 1004279 w 2205091"/>
                <a:gd name="csY5136" fmla="*/ 1057278 h 1816474"/>
                <a:gd name="csX5137" fmla="*/ 1004179 w 2205091"/>
                <a:gd name="csY5137" fmla="*/ 1055340 h 1816474"/>
                <a:gd name="csX5138" fmla="*/ 1004325 w 2205091"/>
                <a:gd name="csY5138" fmla="*/ 1054970 h 1816474"/>
                <a:gd name="csX5139" fmla="*/ 1005472 w 2205091"/>
                <a:gd name="csY5139" fmla="*/ 1055232 h 1816474"/>
                <a:gd name="csX5140" fmla="*/ 1005949 w 2205091"/>
                <a:gd name="csY5140" fmla="*/ 1058571 h 1816474"/>
                <a:gd name="csX5141" fmla="*/ 1005664 w 2205091"/>
                <a:gd name="csY5141" fmla="*/ 1060055 h 1816474"/>
                <a:gd name="csX5142" fmla="*/ 1003617 w 2205091"/>
                <a:gd name="csY5142" fmla="*/ 1061863 h 1816474"/>
                <a:gd name="csX5143" fmla="*/ 1003363 w 2205091"/>
                <a:gd name="csY5143" fmla="*/ 1062502 h 1816474"/>
                <a:gd name="csX5144" fmla="*/ 1003717 w 2205091"/>
                <a:gd name="csY5144" fmla="*/ 1064971 h 1816474"/>
                <a:gd name="csX5145" fmla="*/ 1003402 w 2205091"/>
                <a:gd name="csY5145" fmla="*/ 1065209 h 1816474"/>
                <a:gd name="csX5146" fmla="*/ 1002624 w 2205091"/>
                <a:gd name="csY5146" fmla="*/ 1064917 h 1816474"/>
                <a:gd name="csX5147" fmla="*/ 1002386 w 2205091"/>
                <a:gd name="csY5147" fmla="*/ 1065079 h 1816474"/>
                <a:gd name="csX5148" fmla="*/ 1004317 w 2205091"/>
                <a:gd name="csY5148" fmla="*/ 1067756 h 1816474"/>
                <a:gd name="csX5149" fmla="*/ 1004933 w 2205091"/>
                <a:gd name="csY5149" fmla="*/ 1069833 h 1816474"/>
                <a:gd name="csX5150" fmla="*/ 1005018 w 2205091"/>
                <a:gd name="csY5150" fmla="*/ 1071687 h 1816474"/>
                <a:gd name="csX5151" fmla="*/ 1004494 w 2205091"/>
                <a:gd name="csY5151" fmla="*/ 1075233 h 1816474"/>
                <a:gd name="csX5152" fmla="*/ 1003933 w 2205091"/>
                <a:gd name="csY5152" fmla="*/ 1075826 h 1816474"/>
                <a:gd name="csX5153" fmla="*/ 1002971 w 2205091"/>
                <a:gd name="csY5153" fmla="*/ 1075610 h 1816474"/>
                <a:gd name="csX5154" fmla="*/ 1001693 w 2205091"/>
                <a:gd name="csY5154" fmla="*/ 1074502 h 1816474"/>
                <a:gd name="csX5155" fmla="*/ 1001408 w 2205091"/>
                <a:gd name="csY5155" fmla="*/ 1074856 h 1816474"/>
                <a:gd name="csX5156" fmla="*/ 1000393 w 2205091"/>
                <a:gd name="csY5156" fmla="*/ 1077610 h 1816474"/>
                <a:gd name="csX5157" fmla="*/ 1000062 w 2205091"/>
                <a:gd name="csY5157" fmla="*/ 1077372 h 1816474"/>
                <a:gd name="csX5158" fmla="*/ 999431 w 2205091"/>
                <a:gd name="csY5158" fmla="*/ 1074102 h 1816474"/>
                <a:gd name="csX5159" fmla="*/ 999084 w 2205091"/>
                <a:gd name="csY5159" fmla="*/ 1073856 h 1816474"/>
                <a:gd name="csX5160" fmla="*/ 997122 w 2205091"/>
                <a:gd name="csY5160" fmla="*/ 1075349 h 1816474"/>
                <a:gd name="csX5161" fmla="*/ 996329 w 2205091"/>
                <a:gd name="csY5161" fmla="*/ 1076779 h 1816474"/>
                <a:gd name="csX5162" fmla="*/ 995652 w 2205091"/>
                <a:gd name="csY5162" fmla="*/ 1079057 h 1816474"/>
                <a:gd name="csX5163" fmla="*/ 994790 w 2205091"/>
                <a:gd name="csY5163" fmla="*/ 1080126 h 1816474"/>
                <a:gd name="csX5164" fmla="*/ 997237 w 2205091"/>
                <a:gd name="csY5164" fmla="*/ 1080357 h 1816474"/>
                <a:gd name="csX5165" fmla="*/ 999446 w 2205091"/>
                <a:gd name="csY5165" fmla="*/ 1079895 h 1816474"/>
                <a:gd name="csX5166" fmla="*/ 1001216 w 2205091"/>
                <a:gd name="csY5166" fmla="*/ 1080980 h 1816474"/>
                <a:gd name="csX5167" fmla="*/ 1001816 w 2205091"/>
                <a:gd name="csY5167" fmla="*/ 1081011 h 1816474"/>
                <a:gd name="csX5168" fmla="*/ 1003432 w 2205091"/>
                <a:gd name="csY5168" fmla="*/ 1079949 h 1816474"/>
                <a:gd name="csX5169" fmla="*/ 1003925 w 2205091"/>
                <a:gd name="csY5169" fmla="*/ 1079233 h 1816474"/>
                <a:gd name="csX5170" fmla="*/ 1005264 w 2205091"/>
                <a:gd name="csY5170" fmla="*/ 1075795 h 1816474"/>
                <a:gd name="csX5171" fmla="*/ 1005933 w 2205091"/>
                <a:gd name="csY5171" fmla="*/ 1075179 h 1816474"/>
                <a:gd name="csX5172" fmla="*/ 1006926 w 2205091"/>
                <a:gd name="csY5172" fmla="*/ 1075156 h 1816474"/>
                <a:gd name="csX5173" fmla="*/ 1007888 w 2205091"/>
                <a:gd name="csY5173" fmla="*/ 1074641 h 1816474"/>
                <a:gd name="csX5174" fmla="*/ 1009319 w 2205091"/>
                <a:gd name="csY5174" fmla="*/ 1072749 h 1816474"/>
                <a:gd name="csX5175" fmla="*/ 1009381 w 2205091"/>
                <a:gd name="csY5175" fmla="*/ 1071995 h 1816474"/>
                <a:gd name="csX5176" fmla="*/ 1008858 w 2205091"/>
                <a:gd name="csY5176" fmla="*/ 1067756 h 1816474"/>
                <a:gd name="csX5177" fmla="*/ 1009011 w 2205091"/>
                <a:gd name="csY5177" fmla="*/ 1065348 h 1816474"/>
                <a:gd name="csX5178" fmla="*/ 1008742 w 2205091"/>
                <a:gd name="csY5178" fmla="*/ 1064586 h 1816474"/>
                <a:gd name="csX5179" fmla="*/ 1008103 w 2205091"/>
                <a:gd name="csY5179" fmla="*/ 1063794 h 1816474"/>
                <a:gd name="csX5180" fmla="*/ 1008180 w 2205091"/>
                <a:gd name="csY5180" fmla="*/ 1063025 h 1816474"/>
                <a:gd name="csX5181" fmla="*/ 1008681 w 2205091"/>
                <a:gd name="csY5181" fmla="*/ 1061755 h 1816474"/>
                <a:gd name="csX5182" fmla="*/ 1008719 w 2205091"/>
                <a:gd name="csY5182" fmla="*/ 1060609 h 1816474"/>
                <a:gd name="csX5183" fmla="*/ 1008288 w 2205091"/>
                <a:gd name="csY5183" fmla="*/ 1059586 h 1816474"/>
                <a:gd name="csX5184" fmla="*/ 1008480 w 2205091"/>
                <a:gd name="csY5184" fmla="*/ 1058424 h 1816474"/>
                <a:gd name="csX5185" fmla="*/ 1009835 w 2205091"/>
                <a:gd name="csY5185" fmla="*/ 1055916 h 1816474"/>
                <a:gd name="csX5186" fmla="*/ 1010089 w 2205091"/>
                <a:gd name="csY5186" fmla="*/ 1054809 h 1816474"/>
                <a:gd name="csX5187" fmla="*/ 1011736 w 2205091"/>
                <a:gd name="csY5187" fmla="*/ 1052309 h 1816474"/>
                <a:gd name="csX5188" fmla="*/ 1011320 w 2205091"/>
                <a:gd name="csY5188" fmla="*/ 1051301 h 1816474"/>
                <a:gd name="csX5189" fmla="*/ 1010104 w 2205091"/>
                <a:gd name="csY5189" fmla="*/ 1050070 h 1816474"/>
                <a:gd name="csX5190" fmla="*/ 1009335 w 2205091"/>
                <a:gd name="csY5190" fmla="*/ 1048985 h 1816474"/>
                <a:gd name="csX5191" fmla="*/ 1008565 w 2205091"/>
                <a:gd name="csY5191" fmla="*/ 1047293 h 1816474"/>
                <a:gd name="csX5192" fmla="*/ 1007980 w 2205091"/>
                <a:gd name="csY5192" fmla="*/ 1046724 h 1816474"/>
                <a:gd name="csX5193" fmla="*/ 1007788 w 2205091"/>
                <a:gd name="csY5193" fmla="*/ 1046985 h 1816474"/>
                <a:gd name="csX5194" fmla="*/ 1008611 w 2205091"/>
                <a:gd name="csY5194" fmla="*/ 1049755 h 1816474"/>
                <a:gd name="csX5195" fmla="*/ 1008434 w 2205091"/>
                <a:gd name="csY5195" fmla="*/ 1049939 h 1816474"/>
                <a:gd name="csX5196" fmla="*/ 1006295 w 2205091"/>
                <a:gd name="csY5196" fmla="*/ 1048447 h 1816474"/>
                <a:gd name="csX5197" fmla="*/ 1005795 w 2205091"/>
                <a:gd name="csY5197" fmla="*/ 1047501 h 1816474"/>
                <a:gd name="csX5198" fmla="*/ 1005533 w 2205091"/>
                <a:gd name="csY5198" fmla="*/ 1046216 h 1816474"/>
                <a:gd name="csX5199" fmla="*/ 1005718 w 2205091"/>
                <a:gd name="csY5199" fmla="*/ 1045254 h 1816474"/>
                <a:gd name="csX5200" fmla="*/ 1006872 w 2205091"/>
                <a:gd name="csY5200" fmla="*/ 1044300 h 1816474"/>
                <a:gd name="csX5201" fmla="*/ 1008250 w 2205091"/>
                <a:gd name="csY5201" fmla="*/ 1043954 h 1816474"/>
                <a:gd name="csX5202" fmla="*/ 1008134 w 2205091"/>
                <a:gd name="csY5202" fmla="*/ 1043154 h 1816474"/>
                <a:gd name="csX5203" fmla="*/ 1006410 w 2205091"/>
                <a:gd name="csY5203" fmla="*/ 1040554 h 1816474"/>
                <a:gd name="csX5204" fmla="*/ 1005264 w 2205091"/>
                <a:gd name="csY5204" fmla="*/ 1039369 h 1816474"/>
                <a:gd name="csX5205" fmla="*/ 1004379 w 2205091"/>
                <a:gd name="csY5205" fmla="*/ 1038792 h 1816474"/>
                <a:gd name="csX5206" fmla="*/ 1003186 w 2205091"/>
                <a:gd name="csY5206" fmla="*/ 1038638 h 1816474"/>
                <a:gd name="csX5207" fmla="*/ 1002655 w 2205091"/>
                <a:gd name="csY5207" fmla="*/ 1038215 h 1816474"/>
                <a:gd name="csX5208" fmla="*/ 1002517 w 2205091"/>
                <a:gd name="csY5208" fmla="*/ 1037608 h 1816474"/>
                <a:gd name="csX5209" fmla="*/ 1002770 w 2205091"/>
                <a:gd name="csY5209" fmla="*/ 1036808 h 1816474"/>
                <a:gd name="csX5210" fmla="*/ 1003409 w 2205091"/>
                <a:gd name="csY5210" fmla="*/ 1036546 h 1816474"/>
                <a:gd name="csX5211" fmla="*/ 1005248 w 2205091"/>
                <a:gd name="csY5211" fmla="*/ 1036869 h 1816474"/>
                <a:gd name="csX5212" fmla="*/ 1006241 w 2205091"/>
                <a:gd name="csY5212" fmla="*/ 1036300 h 1816474"/>
                <a:gd name="csX5213" fmla="*/ 1006149 w 2205091"/>
                <a:gd name="csY5213" fmla="*/ 1035261 h 1816474"/>
                <a:gd name="csX5214" fmla="*/ 1005849 w 2205091"/>
                <a:gd name="csY5214" fmla="*/ 1034684 h 1816474"/>
                <a:gd name="csX5215" fmla="*/ 1005895 w 2205091"/>
                <a:gd name="csY5215" fmla="*/ 1030961 h 1816474"/>
                <a:gd name="csX5216" fmla="*/ 1005195 w 2205091"/>
                <a:gd name="csY5216" fmla="*/ 1027930 h 1816474"/>
                <a:gd name="csX5217" fmla="*/ 1004833 w 2205091"/>
                <a:gd name="csY5217" fmla="*/ 1027415 h 1816474"/>
                <a:gd name="csX5218" fmla="*/ 1004440 w 2205091"/>
                <a:gd name="csY5218" fmla="*/ 1027361 h 1816474"/>
                <a:gd name="csX5219" fmla="*/ 1004025 w 2205091"/>
                <a:gd name="csY5219" fmla="*/ 1027768 h 1816474"/>
                <a:gd name="csX5220" fmla="*/ 1002871 w 2205091"/>
                <a:gd name="csY5220" fmla="*/ 1027876 h 1816474"/>
                <a:gd name="csX5221" fmla="*/ 1002155 w 2205091"/>
                <a:gd name="csY5221" fmla="*/ 1026884 h 1816474"/>
                <a:gd name="csX5222" fmla="*/ 1001362 w 2205091"/>
                <a:gd name="csY5222" fmla="*/ 1024961 h 1816474"/>
                <a:gd name="csX5223" fmla="*/ 999931 w 2205091"/>
                <a:gd name="csY5223" fmla="*/ 1020376 h 1816474"/>
                <a:gd name="csX5224" fmla="*/ 1002147 w 2205091"/>
                <a:gd name="csY5224" fmla="*/ 1020376 h 1816474"/>
                <a:gd name="csX5225" fmla="*/ 1011359 w 2205091"/>
                <a:gd name="csY5225" fmla="*/ 1020376 h 1816474"/>
                <a:gd name="csX5226" fmla="*/ 1020562 w 2205091"/>
                <a:gd name="csY5226" fmla="*/ 1020376 h 1816474"/>
                <a:gd name="csX5227" fmla="*/ 1029774 w 2205091"/>
                <a:gd name="csY5227" fmla="*/ 1020376 h 1816474"/>
                <a:gd name="csX5228" fmla="*/ 1038985 w 2205091"/>
                <a:gd name="csY5228" fmla="*/ 1020376 h 1816474"/>
                <a:gd name="csX5229" fmla="*/ 1048189 w 2205091"/>
                <a:gd name="csY5229" fmla="*/ 1020376 h 1816474"/>
                <a:gd name="csX5230" fmla="*/ 1057400 w 2205091"/>
                <a:gd name="csY5230" fmla="*/ 1020376 h 1816474"/>
                <a:gd name="csX5231" fmla="*/ 1066612 w 2205091"/>
                <a:gd name="csY5231" fmla="*/ 1020376 h 1816474"/>
                <a:gd name="csX5232" fmla="*/ 1075823 w 2205091"/>
                <a:gd name="csY5232" fmla="*/ 1020376 h 1816474"/>
                <a:gd name="csX5233" fmla="*/ 1085027 w 2205091"/>
                <a:gd name="csY5233" fmla="*/ 1020376 h 1816474"/>
                <a:gd name="csX5234" fmla="*/ 1094239 w 2205091"/>
                <a:gd name="csY5234" fmla="*/ 1020376 h 1816474"/>
                <a:gd name="csX5235" fmla="*/ 1103450 w 2205091"/>
                <a:gd name="csY5235" fmla="*/ 1020376 h 1816474"/>
                <a:gd name="csX5236" fmla="*/ 1112654 w 2205091"/>
                <a:gd name="csY5236" fmla="*/ 1020376 h 1816474"/>
                <a:gd name="csX5237" fmla="*/ 1121865 w 2205091"/>
                <a:gd name="csY5237" fmla="*/ 1020376 h 1816474"/>
                <a:gd name="csX5238" fmla="*/ 1131077 w 2205091"/>
                <a:gd name="csY5238" fmla="*/ 1020376 h 1816474"/>
                <a:gd name="csX5239" fmla="*/ 1140288 w 2205091"/>
                <a:gd name="csY5239" fmla="*/ 1020376 h 1816474"/>
                <a:gd name="csX5240" fmla="*/ 1149492 w 2205091"/>
                <a:gd name="csY5240" fmla="*/ 1020376 h 1816474"/>
                <a:gd name="csX5241" fmla="*/ 1158703 w 2205091"/>
                <a:gd name="csY5241" fmla="*/ 1020376 h 1816474"/>
                <a:gd name="csX5242" fmla="*/ 1167915 w 2205091"/>
                <a:gd name="csY5242" fmla="*/ 1020376 h 1816474"/>
                <a:gd name="csX5243" fmla="*/ 1177118 w 2205091"/>
                <a:gd name="csY5243" fmla="*/ 1020376 h 1816474"/>
                <a:gd name="csX5244" fmla="*/ 1186330 w 2205091"/>
                <a:gd name="csY5244" fmla="*/ 1020376 h 1816474"/>
                <a:gd name="csX5245" fmla="*/ 1195541 w 2205091"/>
                <a:gd name="csY5245" fmla="*/ 1020376 h 1816474"/>
                <a:gd name="csX5246" fmla="*/ 1204753 w 2205091"/>
                <a:gd name="csY5246" fmla="*/ 1020376 h 1816474"/>
                <a:gd name="csX5247" fmla="*/ 1213957 w 2205091"/>
                <a:gd name="csY5247" fmla="*/ 1020376 h 1816474"/>
                <a:gd name="csX5248" fmla="*/ 1223168 w 2205091"/>
                <a:gd name="csY5248" fmla="*/ 1020376 h 1816474"/>
                <a:gd name="csX5249" fmla="*/ 1232379 w 2205091"/>
                <a:gd name="csY5249" fmla="*/ 1020376 h 1816474"/>
                <a:gd name="csX5250" fmla="*/ 1241583 w 2205091"/>
                <a:gd name="csY5250" fmla="*/ 1020376 h 1816474"/>
                <a:gd name="csX5251" fmla="*/ 1250795 w 2205091"/>
                <a:gd name="csY5251" fmla="*/ 1020376 h 1816474"/>
                <a:gd name="csX5252" fmla="*/ 1260006 w 2205091"/>
                <a:gd name="csY5252" fmla="*/ 1020376 h 1816474"/>
                <a:gd name="csX5253" fmla="*/ 1269218 w 2205091"/>
                <a:gd name="csY5253" fmla="*/ 1020376 h 1816474"/>
                <a:gd name="csX5254" fmla="*/ 1278421 w 2205091"/>
                <a:gd name="csY5254" fmla="*/ 1020376 h 1816474"/>
                <a:gd name="csX5255" fmla="*/ 1287633 w 2205091"/>
                <a:gd name="csY5255" fmla="*/ 1020376 h 1816474"/>
                <a:gd name="csX5256" fmla="*/ 1296844 w 2205091"/>
                <a:gd name="csY5256" fmla="*/ 1020376 h 1816474"/>
                <a:gd name="csX5257" fmla="*/ 1306048 w 2205091"/>
                <a:gd name="csY5257" fmla="*/ 1020376 h 1816474"/>
                <a:gd name="csX5258" fmla="*/ 1315259 w 2205091"/>
                <a:gd name="csY5258" fmla="*/ 1020376 h 1816474"/>
                <a:gd name="csX5259" fmla="*/ 1324471 w 2205091"/>
                <a:gd name="csY5259" fmla="*/ 1020376 h 1816474"/>
                <a:gd name="csX5260" fmla="*/ 1333682 w 2205091"/>
                <a:gd name="csY5260" fmla="*/ 1020376 h 1816474"/>
                <a:gd name="csX5261" fmla="*/ 1342886 w 2205091"/>
                <a:gd name="csY5261" fmla="*/ 1020376 h 1816474"/>
                <a:gd name="csX5262" fmla="*/ 1352098 w 2205091"/>
                <a:gd name="csY5262" fmla="*/ 1020376 h 1816474"/>
                <a:gd name="csX5263" fmla="*/ 1361309 w 2205091"/>
                <a:gd name="csY5263" fmla="*/ 1020376 h 1816474"/>
                <a:gd name="csX5264" fmla="*/ 1370513 w 2205091"/>
                <a:gd name="csY5264" fmla="*/ 1020376 h 1816474"/>
                <a:gd name="csX5265" fmla="*/ 1379724 w 2205091"/>
                <a:gd name="csY5265" fmla="*/ 1020376 h 1816474"/>
                <a:gd name="csX5266" fmla="*/ 1388936 w 2205091"/>
                <a:gd name="csY5266" fmla="*/ 1020376 h 1816474"/>
                <a:gd name="csX5267" fmla="*/ 1398139 w 2205091"/>
                <a:gd name="csY5267" fmla="*/ 1020376 h 1816474"/>
                <a:gd name="csX5268" fmla="*/ 1407351 w 2205091"/>
                <a:gd name="csY5268" fmla="*/ 1020376 h 1816474"/>
                <a:gd name="csX5269" fmla="*/ 1416562 w 2205091"/>
                <a:gd name="csY5269" fmla="*/ 1020376 h 1816474"/>
                <a:gd name="csX5270" fmla="*/ 1425774 w 2205091"/>
                <a:gd name="csY5270" fmla="*/ 1020376 h 1816474"/>
                <a:gd name="csX5271" fmla="*/ 1434978 w 2205091"/>
                <a:gd name="csY5271" fmla="*/ 1020376 h 1816474"/>
                <a:gd name="csX5272" fmla="*/ 1444189 w 2205091"/>
                <a:gd name="csY5272" fmla="*/ 1020376 h 1816474"/>
                <a:gd name="csX5273" fmla="*/ 1453400 w 2205091"/>
                <a:gd name="csY5273" fmla="*/ 1020376 h 1816474"/>
                <a:gd name="csX5274" fmla="*/ 1462604 w 2205091"/>
                <a:gd name="csY5274" fmla="*/ 1020376 h 1816474"/>
                <a:gd name="csX5275" fmla="*/ 1471816 w 2205091"/>
                <a:gd name="csY5275" fmla="*/ 1020376 h 1816474"/>
                <a:gd name="csX5276" fmla="*/ 1481027 w 2205091"/>
                <a:gd name="csY5276" fmla="*/ 1020376 h 1816474"/>
                <a:gd name="csX5277" fmla="*/ 1490239 w 2205091"/>
                <a:gd name="csY5277" fmla="*/ 1020376 h 1816474"/>
                <a:gd name="csX5278" fmla="*/ 1499427 w 2205091"/>
                <a:gd name="csY5278" fmla="*/ 1020376 h 1816474"/>
                <a:gd name="csX5279" fmla="*/ 1508638 w 2205091"/>
                <a:gd name="csY5279" fmla="*/ 1020376 h 1816474"/>
                <a:gd name="csX5280" fmla="*/ 1517850 w 2205091"/>
                <a:gd name="csY5280" fmla="*/ 1020376 h 1816474"/>
                <a:gd name="csX5281" fmla="*/ 1527054 w 2205091"/>
                <a:gd name="csY5281" fmla="*/ 1020376 h 1816474"/>
                <a:gd name="csX5282" fmla="*/ 1536265 w 2205091"/>
                <a:gd name="csY5282" fmla="*/ 1020376 h 1816474"/>
                <a:gd name="csX5283" fmla="*/ 1545476 w 2205091"/>
                <a:gd name="csY5283" fmla="*/ 1020376 h 1816474"/>
                <a:gd name="csX5284" fmla="*/ 1554688 w 2205091"/>
                <a:gd name="csY5284" fmla="*/ 1020376 h 1816474"/>
                <a:gd name="csX5285" fmla="*/ 1563892 w 2205091"/>
                <a:gd name="csY5285" fmla="*/ 1020376 h 1816474"/>
                <a:gd name="csX5286" fmla="*/ 1573103 w 2205091"/>
                <a:gd name="csY5286" fmla="*/ 1020376 h 1816474"/>
                <a:gd name="csX5287" fmla="*/ 1582315 w 2205091"/>
                <a:gd name="csY5287" fmla="*/ 1020376 h 1816474"/>
                <a:gd name="csX5288" fmla="*/ 1591518 w 2205091"/>
                <a:gd name="csY5288" fmla="*/ 1020376 h 1816474"/>
                <a:gd name="csX5289" fmla="*/ 1596613 w 2205091"/>
                <a:gd name="csY5289" fmla="*/ 1020422 h 1816474"/>
                <a:gd name="csX5290" fmla="*/ 1596697 w 2205091"/>
                <a:gd name="csY5290" fmla="*/ 1013475 h 1816474"/>
                <a:gd name="csX5291" fmla="*/ 1596759 w 2205091"/>
                <a:gd name="csY5291" fmla="*/ 1007983 h 1816474"/>
                <a:gd name="csX5292" fmla="*/ 1601422 w 2205091"/>
                <a:gd name="csY5292" fmla="*/ 1008652 h 1816474"/>
                <a:gd name="csX5293" fmla="*/ 1602815 w 2205091"/>
                <a:gd name="csY5293" fmla="*/ 1009652 h 1816474"/>
                <a:gd name="csX5294" fmla="*/ 1603262 w 2205091"/>
                <a:gd name="csY5294" fmla="*/ 1010129 h 1816474"/>
                <a:gd name="csX5295" fmla="*/ 1603131 w 2205091"/>
                <a:gd name="csY5295" fmla="*/ 1011644 h 1816474"/>
                <a:gd name="csX5296" fmla="*/ 1603515 w 2205091"/>
                <a:gd name="csY5296" fmla="*/ 1016237 h 1816474"/>
                <a:gd name="csX5297" fmla="*/ 1604362 w 2205091"/>
                <a:gd name="csY5297" fmla="*/ 1020053 h 1816474"/>
                <a:gd name="csX5298" fmla="*/ 1606317 w 2205091"/>
                <a:gd name="csY5298" fmla="*/ 1024630 h 1816474"/>
                <a:gd name="csX5299" fmla="*/ 1606324 w 2205091"/>
                <a:gd name="csY5299" fmla="*/ 1024638 h 1816474"/>
                <a:gd name="csX5300" fmla="*/ 1606486 w 2205091"/>
                <a:gd name="csY5300" fmla="*/ 1026422 h 1816474"/>
                <a:gd name="csX5301" fmla="*/ 1607125 w 2205091"/>
                <a:gd name="csY5301" fmla="*/ 1027538 h 1816474"/>
                <a:gd name="csX5302" fmla="*/ 1608302 w 2205091"/>
                <a:gd name="csY5302" fmla="*/ 1028576 h 1816474"/>
                <a:gd name="csX5303" fmla="*/ 1612765 w 2205091"/>
                <a:gd name="csY5303" fmla="*/ 1029830 h 1816474"/>
                <a:gd name="csX5304" fmla="*/ 1620515 w 2205091"/>
                <a:gd name="csY5304" fmla="*/ 1031300 h 1816474"/>
                <a:gd name="csX5305" fmla="*/ 1624909 w 2205091"/>
                <a:gd name="csY5305" fmla="*/ 1032984 h 1816474"/>
                <a:gd name="csX5306" fmla="*/ 1625948 w 2205091"/>
                <a:gd name="csY5306" fmla="*/ 1034884 h 1816474"/>
                <a:gd name="csX5307" fmla="*/ 1628018 w 2205091"/>
                <a:gd name="csY5307" fmla="*/ 1035646 h 1816474"/>
                <a:gd name="csX5308" fmla="*/ 1631119 w 2205091"/>
                <a:gd name="csY5308" fmla="*/ 1035277 h 1816474"/>
                <a:gd name="csX5309" fmla="*/ 1633289 w 2205091"/>
                <a:gd name="csY5309" fmla="*/ 1034484 h 1816474"/>
                <a:gd name="csX5310" fmla="*/ 1635144 w 2205091"/>
                <a:gd name="csY5310" fmla="*/ 1032715 h 1816474"/>
                <a:gd name="csX5311" fmla="*/ 1000092 w 2205091"/>
                <a:gd name="csY5311" fmla="*/ 1030884 h 1816474"/>
                <a:gd name="csX5312" fmla="*/ 1000377 w 2205091"/>
                <a:gd name="csY5312" fmla="*/ 1031592 h 1816474"/>
                <a:gd name="csX5313" fmla="*/ 999508 w 2205091"/>
                <a:gd name="csY5313" fmla="*/ 1032284 h 1816474"/>
                <a:gd name="csX5314" fmla="*/ 998892 w 2205091"/>
                <a:gd name="csY5314" fmla="*/ 1032392 h 1816474"/>
                <a:gd name="csX5315" fmla="*/ 997907 w 2205091"/>
                <a:gd name="csY5315" fmla="*/ 1031284 h 1816474"/>
                <a:gd name="csX5316" fmla="*/ 997476 w 2205091"/>
                <a:gd name="csY5316" fmla="*/ 1031146 h 1816474"/>
                <a:gd name="csX5317" fmla="*/ 997822 w 2205091"/>
                <a:gd name="csY5317" fmla="*/ 1032853 h 1816474"/>
                <a:gd name="csX5318" fmla="*/ 997699 w 2205091"/>
                <a:gd name="csY5318" fmla="*/ 1033438 h 1816474"/>
                <a:gd name="csX5319" fmla="*/ 995691 w 2205091"/>
                <a:gd name="csY5319" fmla="*/ 1032392 h 1816474"/>
                <a:gd name="csX5320" fmla="*/ 995321 w 2205091"/>
                <a:gd name="csY5320" fmla="*/ 1031561 h 1816474"/>
                <a:gd name="csX5321" fmla="*/ 995883 w 2205091"/>
                <a:gd name="csY5321" fmla="*/ 1030684 h 1816474"/>
                <a:gd name="csX5322" fmla="*/ 997153 w 2205091"/>
                <a:gd name="csY5322" fmla="*/ 1029776 h 1816474"/>
                <a:gd name="csX5323" fmla="*/ 997591 w 2205091"/>
                <a:gd name="csY5323" fmla="*/ 1029669 h 1816474"/>
                <a:gd name="csX5324" fmla="*/ 1000092 w 2205091"/>
                <a:gd name="csY5324" fmla="*/ 1030884 h 1816474"/>
                <a:gd name="csX5325" fmla="*/ 995106 w 2205091"/>
                <a:gd name="csY5325" fmla="*/ 1036477 h 1816474"/>
                <a:gd name="csX5326" fmla="*/ 995675 w 2205091"/>
                <a:gd name="csY5326" fmla="*/ 1037546 h 1816474"/>
                <a:gd name="csX5327" fmla="*/ 993351 w 2205091"/>
                <a:gd name="csY5327" fmla="*/ 1036861 h 1816474"/>
                <a:gd name="csX5328" fmla="*/ 992374 w 2205091"/>
                <a:gd name="csY5328" fmla="*/ 1036246 h 1816474"/>
                <a:gd name="csX5329" fmla="*/ 992081 w 2205091"/>
                <a:gd name="csY5329" fmla="*/ 1035646 h 1816474"/>
                <a:gd name="csX5330" fmla="*/ 991735 w 2205091"/>
                <a:gd name="csY5330" fmla="*/ 1033684 h 1816474"/>
                <a:gd name="csX5331" fmla="*/ 991897 w 2205091"/>
                <a:gd name="csY5331" fmla="*/ 1033046 h 1816474"/>
                <a:gd name="csX5332" fmla="*/ 992936 w 2205091"/>
                <a:gd name="csY5332" fmla="*/ 1032823 h 1816474"/>
                <a:gd name="csX5333" fmla="*/ 994875 w 2205091"/>
                <a:gd name="csY5333" fmla="*/ 1035254 h 1816474"/>
                <a:gd name="csX5334" fmla="*/ 995106 w 2205091"/>
                <a:gd name="csY5334" fmla="*/ 1036477 h 1816474"/>
                <a:gd name="csX5335" fmla="*/ 999254 w 2205091"/>
                <a:gd name="csY5335" fmla="*/ 1038731 h 1816474"/>
                <a:gd name="csX5336" fmla="*/ 998915 w 2205091"/>
                <a:gd name="csY5336" fmla="*/ 1039054 h 1816474"/>
                <a:gd name="csX5337" fmla="*/ 997761 w 2205091"/>
                <a:gd name="csY5337" fmla="*/ 1038631 h 1816474"/>
                <a:gd name="csX5338" fmla="*/ 997084 w 2205091"/>
                <a:gd name="csY5338" fmla="*/ 1037908 h 1816474"/>
                <a:gd name="csX5339" fmla="*/ 996853 w 2205091"/>
                <a:gd name="csY5339" fmla="*/ 1037008 h 1816474"/>
                <a:gd name="csX5340" fmla="*/ 997284 w 2205091"/>
                <a:gd name="csY5340" fmla="*/ 1035277 h 1816474"/>
                <a:gd name="csX5341" fmla="*/ 997861 w 2205091"/>
                <a:gd name="csY5341" fmla="*/ 1034830 h 1816474"/>
                <a:gd name="csX5342" fmla="*/ 998222 w 2205091"/>
                <a:gd name="csY5342" fmla="*/ 1034930 h 1816474"/>
                <a:gd name="csX5343" fmla="*/ 998376 w 2205091"/>
                <a:gd name="csY5343" fmla="*/ 1036454 h 1816474"/>
                <a:gd name="csX5344" fmla="*/ 999400 w 2205091"/>
                <a:gd name="csY5344" fmla="*/ 1038062 h 1816474"/>
                <a:gd name="csX5345" fmla="*/ 999254 w 2205091"/>
                <a:gd name="csY5345" fmla="*/ 1038731 h 1816474"/>
                <a:gd name="csX5346" fmla="*/ 1004617 w 2205091"/>
                <a:gd name="csY5346" fmla="*/ 1047624 h 1816474"/>
                <a:gd name="csX5347" fmla="*/ 1005672 w 2205091"/>
                <a:gd name="csY5347" fmla="*/ 1051847 h 1816474"/>
                <a:gd name="csX5348" fmla="*/ 1006126 w 2205091"/>
                <a:gd name="csY5348" fmla="*/ 1050085 h 1816474"/>
                <a:gd name="csX5349" fmla="*/ 1009065 w 2205091"/>
                <a:gd name="csY5349" fmla="*/ 1053132 h 1816474"/>
                <a:gd name="csX5350" fmla="*/ 1009065 w 2205091"/>
                <a:gd name="csY5350" fmla="*/ 1054632 h 1816474"/>
                <a:gd name="csX5351" fmla="*/ 1008711 w 2205091"/>
                <a:gd name="csY5351" fmla="*/ 1055132 h 1816474"/>
                <a:gd name="csX5352" fmla="*/ 1008096 w 2205091"/>
                <a:gd name="csY5352" fmla="*/ 1055309 h 1816474"/>
                <a:gd name="csX5353" fmla="*/ 1007534 w 2205091"/>
                <a:gd name="csY5353" fmla="*/ 1054870 h 1816474"/>
                <a:gd name="csX5354" fmla="*/ 1007018 w 2205091"/>
                <a:gd name="csY5354" fmla="*/ 1053816 h 1816474"/>
                <a:gd name="csX5355" fmla="*/ 1006357 w 2205091"/>
                <a:gd name="csY5355" fmla="*/ 1053262 h 1816474"/>
                <a:gd name="csX5356" fmla="*/ 1004948 w 2205091"/>
                <a:gd name="csY5356" fmla="*/ 1052909 h 1816474"/>
                <a:gd name="csX5357" fmla="*/ 1004217 w 2205091"/>
                <a:gd name="csY5357" fmla="*/ 1051709 h 1816474"/>
                <a:gd name="csX5358" fmla="*/ 1003963 w 2205091"/>
                <a:gd name="csY5358" fmla="*/ 1050893 h 1816474"/>
                <a:gd name="csX5359" fmla="*/ 1003894 w 2205091"/>
                <a:gd name="csY5359" fmla="*/ 1048524 h 1816474"/>
                <a:gd name="csX5360" fmla="*/ 1003540 w 2205091"/>
                <a:gd name="csY5360" fmla="*/ 1047785 h 1816474"/>
                <a:gd name="csX5361" fmla="*/ 1002794 w 2205091"/>
                <a:gd name="csY5361" fmla="*/ 1047624 h 1816474"/>
                <a:gd name="csX5362" fmla="*/ 1002078 w 2205091"/>
                <a:gd name="csY5362" fmla="*/ 1047062 h 1816474"/>
                <a:gd name="csX5363" fmla="*/ 1000970 w 2205091"/>
                <a:gd name="csY5363" fmla="*/ 1045401 h 1816474"/>
                <a:gd name="csX5364" fmla="*/ 1000816 w 2205091"/>
                <a:gd name="csY5364" fmla="*/ 1044954 h 1816474"/>
                <a:gd name="csX5365" fmla="*/ 1001339 w 2205091"/>
                <a:gd name="csY5365" fmla="*/ 1043600 h 1816474"/>
                <a:gd name="csX5366" fmla="*/ 1002540 w 2205091"/>
                <a:gd name="csY5366" fmla="*/ 1041331 h 1816474"/>
                <a:gd name="csX5367" fmla="*/ 1003409 w 2205091"/>
                <a:gd name="csY5367" fmla="*/ 1040254 h 1816474"/>
                <a:gd name="csX5368" fmla="*/ 1003948 w 2205091"/>
                <a:gd name="csY5368" fmla="*/ 1040369 h 1816474"/>
                <a:gd name="csX5369" fmla="*/ 1004617 w 2205091"/>
                <a:gd name="csY5369" fmla="*/ 1041054 h 1816474"/>
                <a:gd name="csX5370" fmla="*/ 1005418 w 2205091"/>
                <a:gd name="csY5370" fmla="*/ 1042300 h 1816474"/>
                <a:gd name="csX5371" fmla="*/ 1005264 w 2205091"/>
                <a:gd name="csY5371" fmla="*/ 1043177 h 1816474"/>
                <a:gd name="csX5372" fmla="*/ 1002032 w 2205091"/>
                <a:gd name="csY5372" fmla="*/ 1044893 h 1816474"/>
                <a:gd name="csX5373" fmla="*/ 1001924 w 2205091"/>
                <a:gd name="csY5373" fmla="*/ 1045293 h 1816474"/>
                <a:gd name="csX5374" fmla="*/ 1003494 w 2205091"/>
                <a:gd name="csY5374" fmla="*/ 1045777 h 1816474"/>
                <a:gd name="csX5375" fmla="*/ 1004071 w 2205091"/>
                <a:gd name="csY5375" fmla="*/ 1046208 h 1816474"/>
                <a:gd name="csX5376" fmla="*/ 1004617 w 2205091"/>
                <a:gd name="csY5376" fmla="*/ 1047624 h 1816474"/>
                <a:gd name="csX5377" fmla="*/ 1730660 w 2205091"/>
                <a:gd name="csY5377" fmla="*/ 1055047 h 1816474"/>
                <a:gd name="csX5378" fmla="*/ 1730552 w 2205091"/>
                <a:gd name="csY5378" fmla="*/ 1055578 h 1816474"/>
                <a:gd name="csX5379" fmla="*/ 1731337 w 2205091"/>
                <a:gd name="csY5379" fmla="*/ 1055740 h 1816474"/>
                <a:gd name="csX5380" fmla="*/ 1731191 w 2205091"/>
                <a:gd name="csY5380" fmla="*/ 1056009 h 1816474"/>
                <a:gd name="csX5381" fmla="*/ 1730336 w 2205091"/>
                <a:gd name="csY5381" fmla="*/ 1056494 h 1816474"/>
                <a:gd name="csX5382" fmla="*/ 1727920 w 2205091"/>
                <a:gd name="csY5382" fmla="*/ 1057478 h 1816474"/>
                <a:gd name="csX5383" fmla="*/ 1726304 w 2205091"/>
                <a:gd name="csY5383" fmla="*/ 1057794 h 1816474"/>
                <a:gd name="csX5384" fmla="*/ 1725473 w 2205091"/>
                <a:gd name="csY5384" fmla="*/ 1057440 h 1816474"/>
                <a:gd name="csX5385" fmla="*/ 1725388 w 2205091"/>
                <a:gd name="csY5385" fmla="*/ 1056786 h 1816474"/>
                <a:gd name="csX5386" fmla="*/ 1726042 w 2205091"/>
                <a:gd name="csY5386" fmla="*/ 1055824 h 1816474"/>
                <a:gd name="csX5387" fmla="*/ 1726042 w 2205091"/>
                <a:gd name="csY5387" fmla="*/ 1055347 h 1816474"/>
                <a:gd name="csX5388" fmla="*/ 1725373 w 2205091"/>
                <a:gd name="csY5388" fmla="*/ 1055347 h 1816474"/>
                <a:gd name="csX5389" fmla="*/ 1725534 w 2205091"/>
                <a:gd name="csY5389" fmla="*/ 1054963 h 1816474"/>
                <a:gd name="csX5390" fmla="*/ 1726527 w 2205091"/>
                <a:gd name="csY5390" fmla="*/ 1054201 h 1816474"/>
                <a:gd name="csX5391" fmla="*/ 1734977 w 2205091"/>
                <a:gd name="csY5391" fmla="*/ 1049347 h 1816474"/>
                <a:gd name="csX5392" fmla="*/ 1738586 w 2205091"/>
                <a:gd name="csY5392" fmla="*/ 1047578 h 1816474"/>
                <a:gd name="csX5393" fmla="*/ 1740510 w 2205091"/>
                <a:gd name="csY5393" fmla="*/ 1047016 h 1816474"/>
                <a:gd name="csX5394" fmla="*/ 1740818 w 2205091"/>
                <a:gd name="csY5394" fmla="*/ 1047293 h 1816474"/>
                <a:gd name="csX5395" fmla="*/ 1738732 w 2205091"/>
                <a:gd name="csY5395" fmla="*/ 1049124 h 1816474"/>
                <a:gd name="csX5396" fmla="*/ 1738401 w 2205091"/>
                <a:gd name="csY5396" fmla="*/ 1049870 h 1816474"/>
                <a:gd name="csX5397" fmla="*/ 1738478 w 2205091"/>
                <a:gd name="csY5397" fmla="*/ 1050370 h 1816474"/>
                <a:gd name="csX5398" fmla="*/ 1737793 w 2205091"/>
                <a:gd name="csY5398" fmla="*/ 1051332 h 1816474"/>
                <a:gd name="csX5399" fmla="*/ 1731614 w 2205091"/>
                <a:gd name="csY5399" fmla="*/ 1054732 h 1816474"/>
                <a:gd name="csX5400" fmla="*/ 1730660 w 2205091"/>
                <a:gd name="csY5400" fmla="*/ 1055047 h 1816474"/>
                <a:gd name="csX5401" fmla="*/ 1006249 w 2205091"/>
                <a:gd name="csY5401" fmla="*/ 1065656 h 1816474"/>
                <a:gd name="csX5402" fmla="*/ 1006133 w 2205091"/>
                <a:gd name="csY5402" fmla="*/ 1066271 h 1816474"/>
                <a:gd name="csX5403" fmla="*/ 1004941 w 2205091"/>
                <a:gd name="csY5403" fmla="*/ 1065540 h 1816474"/>
                <a:gd name="csX5404" fmla="*/ 1004548 w 2205091"/>
                <a:gd name="csY5404" fmla="*/ 1064863 h 1816474"/>
                <a:gd name="csX5405" fmla="*/ 1004594 w 2205091"/>
                <a:gd name="csY5405" fmla="*/ 1063348 h 1816474"/>
                <a:gd name="csX5406" fmla="*/ 1004894 w 2205091"/>
                <a:gd name="csY5406" fmla="*/ 1062363 h 1816474"/>
                <a:gd name="csX5407" fmla="*/ 1005118 w 2205091"/>
                <a:gd name="csY5407" fmla="*/ 1062163 h 1816474"/>
                <a:gd name="csX5408" fmla="*/ 1005818 w 2205091"/>
                <a:gd name="csY5408" fmla="*/ 1062594 h 1816474"/>
                <a:gd name="csX5409" fmla="*/ 1006018 w 2205091"/>
                <a:gd name="csY5409" fmla="*/ 1062848 h 1816474"/>
                <a:gd name="csX5410" fmla="*/ 1006249 w 2205091"/>
                <a:gd name="csY5410" fmla="*/ 1065656 h 1816474"/>
                <a:gd name="csX5411" fmla="*/ 1008473 w 2205091"/>
                <a:gd name="csY5411" fmla="*/ 1072010 h 1816474"/>
                <a:gd name="csX5412" fmla="*/ 1008373 w 2205091"/>
                <a:gd name="csY5412" fmla="*/ 1072733 h 1816474"/>
                <a:gd name="csX5413" fmla="*/ 1007549 w 2205091"/>
                <a:gd name="csY5413" fmla="*/ 1073295 h 1816474"/>
                <a:gd name="csX5414" fmla="*/ 1007118 w 2205091"/>
                <a:gd name="csY5414" fmla="*/ 1073149 h 1816474"/>
                <a:gd name="csX5415" fmla="*/ 1007088 w 2205091"/>
                <a:gd name="csY5415" fmla="*/ 1072294 h 1816474"/>
                <a:gd name="csX5416" fmla="*/ 1006864 w 2205091"/>
                <a:gd name="csY5416" fmla="*/ 1072164 h 1816474"/>
                <a:gd name="csX5417" fmla="*/ 1005972 w 2205091"/>
                <a:gd name="csY5417" fmla="*/ 1073187 h 1816474"/>
                <a:gd name="csX5418" fmla="*/ 1006041 w 2205091"/>
                <a:gd name="csY5418" fmla="*/ 1071164 h 1816474"/>
                <a:gd name="csX5419" fmla="*/ 1006480 w 2205091"/>
                <a:gd name="csY5419" fmla="*/ 1069033 h 1816474"/>
                <a:gd name="csX5420" fmla="*/ 1006864 w 2205091"/>
                <a:gd name="csY5420" fmla="*/ 1068994 h 1816474"/>
                <a:gd name="csX5421" fmla="*/ 1007434 w 2205091"/>
                <a:gd name="csY5421" fmla="*/ 1070395 h 1816474"/>
                <a:gd name="csX5422" fmla="*/ 1008473 w 2205091"/>
                <a:gd name="csY5422" fmla="*/ 1072010 h 1816474"/>
                <a:gd name="csX5423" fmla="*/ 1746497 w 2205091"/>
                <a:gd name="csY5423" fmla="*/ 1077872 h 1816474"/>
                <a:gd name="csX5424" fmla="*/ 1746097 w 2205091"/>
                <a:gd name="csY5424" fmla="*/ 1078895 h 1816474"/>
                <a:gd name="csX5425" fmla="*/ 1746174 w 2205091"/>
                <a:gd name="csY5425" fmla="*/ 1079510 h 1816474"/>
                <a:gd name="csX5426" fmla="*/ 1743549 w 2205091"/>
                <a:gd name="csY5426" fmla="*/ 1082218 h 1816474"/>
                <a:gd name="csX5427" fmla="*/ 1742595 w 2205091"/>
                <a:gd name="csY5427" fmla="*/ 1083926 h 1816474"/>
                <a:gd name="csX5428" fmla="*/ 1741803 w 2205091"/>
                <a:gd name="csY5428" fmla="*/ 1084195 h 1816474"/>
                <a:gd name="csX5429" fmla="*/ 1741164 w 2205091"/>
                <a:gd name="csY5429" fmla="*/ 1083034 h 1816474"/>
                <a:gd name="csX5430" fmla="*/ 1741164 w 2205091"/>
                <a:gd name="csY5430" fmla="*/ 1082095 h 1816474"/>
                <a:gd name="csX5431" fmla="*/ 1741810 w 2205091"/>
                <a:gd name="csY5431" fmla="*/ 1081387 h 1816474"/>
                <a:gd name="csX5432" fmla="*/ 1742449 w 2205091"/>
                <a:gd name="csY5432" fmla="*/ 1080380 h 1816474"/>
                <a:gd name="csX5433" fmla="*/ 1742526 w 2205091"/>
                <a:gd name="csY5433" fmla="*/ 1078987 h 1816474"/>
                <a:gd name="csX5434" fmla="*/ 1742280 w 2205091"/>
                <a:gd name="csY5434" fmla="*/ 1078480 h 1816474"/>
                <a:gd name="csX5435" fmla="*/ 1741479 w 2205091"/>
                <a:gd name="csY5435" fmla="*/ 1079734 h 1816474"/>
                <a:gd name="csX5436" fmla="*/ 1741926 w 2205091"/>
                <a:gd name="csY5436" fmla="*/ 1080003 h 1816474"/>
                <a:gd name="csX5437" fmla="*/ 1742057 w 2205091"/>
                <a:gd name="csY5437" fmla="*/ 1080218 h 1816474"/>
                <a:gd name="csX5438" fmla="*/ 1741903 w 2205091"/>
                <a:gd name="csY5438" fmla="*/ 1080672 h 1816474"/>
                <a:gd name="csX5439" fmla="*/ 1738886 w 2205091"/>
                <a:gd name="csY5439" fmla="*/ 1080003 h 1816474"/>
                <a:gd name="csX5440" fmla="*/ 1737986 w 2205091"/>
                <a:gd name="csY5440" fmla="*/ 1079026 h 1816474"/>
                <a:gd name="csX5441" fmla="*/ 1738140 w 2205091"/>
                <a:gd name="csY5441" fmla="*/ 1077664 h 1816474"/>
                <a:gd name="csX5442" fmla="*/ 1739148 w 2205091"/>
                <a:gd name="csY5442" fmla="*/ 1075918 h 1816474"/>
                <a:gd name="csX5443" fmla="*/ 1742772 w 2205091"/>
                <a:gd name="csY5443" fmla="*/ 1072218 h 1816474"/>
                <a:gd name="csX5444" fmla="*/ 1744373 w 2205091"/>
                <a:gd name="csY5444" fmla="*/ 1071187 h 1816474"/>
                <a:gd name="csX5445" fmla="*/ 1748913 w 2205091"/>
                <a:gd name="csY5445" fmla="*/ 1069556 h 1816474"/>
                <a:gd name="csX5446" fmla="*/ 1751414 w 2205091"/>
                <a:gd name="csY5446" fmla="*/ 1069179 h 1816474"/>
                <a:gd name="csX5447" fmla="*/ 1753931 w 2205091"/>
                <a:gd name="csY5447" fmla="*/ 1069179 h 1816474"/>
                <a:gd name="csX5448" fmla="*/ 1755754 w 2205091"/>
                <a:gd name="csY5448" fmla="*/ 1069717 h 1816474"/>
                <a:gd name="csX5449" fmla="*/ 1756886 w 2205091"/>
                <a:gd name="csY5449" fmla="*/ 1070787 h 1816474"/>
                <a:gd name="csX5450" fmla="*/ 1755816 w 2205091"/>
                <a:gd name="csY5450" fmla="*/ 1071495 h 1816474"/>
                <a:gd name="csX5451" fmla="*/ 1750845 w 2205091"/>
                <a:gd name="csY5451" fmla="*/ 1072102 h 1816474"/>
                <a:gd name="csX5452" fmla="*/ 1750706 w 2205091"/>
                <a:gd name="csY5452" fmla="*/ 1072294 h 1816474"/>
                <a:gd name="csX5453" fmla="*/ 1751660 w 2205091"/>
                <a:gd name="csY5453" fmla="*/ 1072879 h 1816474"/>
                <a:gd name="csX5454" fmla="*/ 1751837 w 2205091"/>
                <a:gd name="csY5454" fmla="*/ 1073295 h 1816474"/>
                <a:gd name="csX5455" fmla="*/ 1750960 w 2205091"/>
                <a:gd name="csY5455" fmla="*/ 1074379 h 1816474"/>
                <a:gd name="csX5456" fmla="*/ 1746497 w 2205091"/>
                <a:gd name="csY5456" fmla="*/ 1077872 h 1816474"/>
                <a:gd name="csX5457" fmla="*/ 998561 w 2205091"/>
                <a:gd name="csY5457" fmla="*/ 1078057 h 1816474"/>
                <a:gd name="csX5458" fmla="*/ 998353 w 2205091"/>
                <a:gd name="csY5458" fmla="*/ 1078680 h 1816474"/>
                <a:gd name="csX5459" fmla="*/ 998046 w 2205091"/>
                <a:gd name="csY5459" fmla="*/ 1078649 h 1816474"/>
                <a:gd name="csX5460" fmla="*/ 997368 w 2205091"/>
                <a:gd name="csY5460" fmla="*/ 1077380 h 1816474"/>
                <a:gd name="csX5461" fmla="*/ 997284 w 2205091"/>
                <a:gd name="csY5461" fmla="*/ 1076487 h 1816474"/>
                <a:gd name="csX5462" fmla="*/ 997861 w 2205091"/>
                <a:gd name="csY5462" fmla="*/ 1075841 h 1816474"/>
                <a:gd name="csX5463" fmla="*/ 998638 w 2205091"/>
                <a:gd name="csY5463" fmla="*/ 1077695 h 1816474"/>
                <a:gd name="csX5464" fmla="*/ 998561 w 2205091"/>
                <a:gd name="csY5464" fmla="*/ 1078057 h 1816474"/>
                <a:gd name="csX5465" fmla="*/ 1698877 w 2205091"/>
                <a:gd name="csY5465" fmla="*/ 1083711 h 1816474"/>
                <a:gd name="csX5466" fmla="*/ 1698169 w 2205091"/>
                <a:gd name="csY5466" fmla="*/ 1084203 h 1816474"/>
                <a:gd name="csX5467" fmla="*/ 1697900 w 2205091"/>
                <a:gd name="csY5467" fmla="*/ 1083972 h 1816474"/>
                <a:gd name="csX5468" fmla="*/ 1698069 w 2205091"/>
                <a:gd name="csY5468" fmla="*/ 1083003 h 1816474"/>
                <a:gd name="csX5469" fmla="*/ 1698423 w 2205091"/>
                <a:gd name="csY5469" fmla="*/ 1082441 h 1816474"/>
                <a:gd name="csX5470" fmla="*/ 1698970 w 2205091"/>
                <a:gd name="csY5470" fmla="*/ 1082280 h 1816474"/>
                <a:gd name="csX5471" fmla="*/ 1699239 w 2205091"/>
                <a:gd name="csY5471" fmla="*/ 1082518 h 1816474"/>
                <a:gd name="csX5472" fmla="*/ 1699231 w 2205091"/>
                <a:gd name="csY5472" fmla="*/ 1083149 h 1816474"/>
                <a:gd name="csX5473" fmla="*/ 1698877 w 2205091"/>
                <a:gd name="csY5473" fmla="*/ 1083711 h 1816474"/>
                <a:gd name="csX5474" fmla="*/ 1692806 w 2205091"/>
                <a:gd name="csY5474" fmla="*/ 1086819 h 1816474"/>
                <a:gd name="csX5475" fmla="*/ 1692482 w 2205091"/>
                <a:gd name="csY5475" fmla="*/ 1087042 h 1816474"/>
                <a:gd name="csX5476" fmla="*/ 1691659 w 2205091"/>
                <a:gd name="csY5476" fmla="*/ 1086511 h 1816474"/>
                <a:gd name="csX5477" fmla="*/ 1691544 w 2205091"/>
                <a:gd name="csY5477" fmla="*/ 1086072 h 1816474"/>
                <a:gd name="csX5478" fmla="*/ 1691767 w 2205091"/>
                <a:gd name="csY5478" fmla="*/ 1085634 h 1816474"/>
                <a:gd name="csX5479" fmla="*/ 1692152 w 2205091"/>
                <a:gd name="csY5479" fmla="*/ 1085734 h 1816474"/>
                <a:gd name="csX5480" fmla="*/ 1692690 w 2205091"/>
                <a:gd name="csY5480" fmla="*/ 1086372 h 1816474"/>
                <a:gd name="csX5481" fmla="*/ 1692806 w 2205091"/>
                <a:gd name="csY5481" fmla="*/ 1086819 h 1816474"/>
                <a:gd name="csX5482" fmla="*/ 1696292 w 2205091"/>
                <a:gd name="csY5482" fmla="*/ 1087073 h 1816474"/>
                <a:gd name="csX5483" fmla="*/ 1695568 w 2205091"/>
                <a:gd name="csY5483" fmla="*/ 1087249 h 1816474"/>
                <a:gd name="csX5484" fmla="*/ 1694022 w 2205091"/>
                <a:gd name="csY5484" fmla="*/ 1086973 h 1816474"/>
                <a:gd name="csX5485" fmla="*/ 1694045 w 2205091"/>
                <a:gd name="csY5485" fmla="*/ 1086511 h 1816474"/>
                <a:gd name="csX5486" fmla="*/ 1695653 w 2205091"/>
                <a:gd name="csY5486" fmla="*/ 1085872 h 1816474"/>
                <a:gd name="csX5487" fmla="*/ 1696369 w 2205091"/>
                <a:gd name="csY5487" fmla="*/ 1085695 h 1816474"/>
                <a:gd name="csX5488" fmla="*/ 1696538 w 2205091"/>
                <a:gd name="csY5488" fmla="*/ 1085965 h 1816474"/>
                <a:gd name="csX5489" fmla="*/ 1696292 w 2205091"/>
                <a:gd name="csY5489" fmla="*/ 1087073 h 1816474"/>
                <a:gd name="csX5490" fmla="*/ 1692752 w 2205091"/>
                <a:gd name="csY5490" fmla="*/ 1091350 h 1816474"/>
                <a:gd name="csX5491" fmla="*/ 1691513 w 2205091"/>
                <a:gd name="csY5491" fmla="*/ 1091781 h 1816474"/>
                <a:gd name="csX5492" fmla="*/ 1690997 w 2205091"/>
                <a:gd name="csY5492" fmla="*/ 1091704 h 1816474"/>
                <a:gd name="csX5493" fmla="*/ 1691205 w 2205091"/>
                <a:gd name="csY5493" fmla="*/ 1091111 h 1816474"/>
                <a:gd name="csX5494" fmla="*/ 1691844 w 2205091"/>
                <a:gd name="csY5494" fmla="*/ 1090403 h 1816474"/>
                <a:gd name="csX5495" fmla="*/ 1694722 w 2205091"/>
                <a:gd name="csY5495" fmla="*/ 1088634 h 1816474"/>
                <a:gd name="csX5496" fmla="*/ 1695222 w 2205091"/>
                <a:gd name="csY5496" fmla="*/ 1088665 h 1816474"/>
                <a:gd name="csX5497" fmla="*/ 1695376 w 2205091"/>
                <a:gd name="csY5497" fmla="*/ 1089088 h 1816474"/>
                <a:gd name="csX5498" fmla="*/ 1693983 w 2205091"/>
                <a:gd name="csY5498" fmla="*/ 1089957 h 1816474"/>
                <a:gd name="csX5499" fmla="*/ 1693460 w 2205091"/>
                <a:gd name="csY5499" fmla="*/ 1090419 h 1816474"/>
                <a:gd name="csX5500" fmla="*/ 1693398 w 2205091"/>
                <a:gd name="csY5500" fmla="*/ 1090903 h 1816474"/>
                <a:gd name="csX5501" fmla="*/ 1692752 w 2205091"/>
                <a:gd name="csY5501" fmla="*/ 1091350 h 1816474"/>
                <a:gd name="csX5502" fmla="*/ 1834810 w 2205091"/>
                <a:gd name="csY5502" fmla="*/ 1104535 h 1816474"/>
                <a:gd name="csX5503" fmla="*/ 1834810 w 2205091"/>
                <a:gd name="csY5503" fmla="*/ 1105204 h 1816474"/>
                <a:gd name="csX5504" fmla="*/ 1834148 w 2205091"/>
                <a:gd name="csY5504" fmla="*/ 1105051 h 1816474"/>
                <a:gd name="csX5505" fmla="*/ 1833594 w 2205091"/>
                <a:gd name="csY5505" fmla="*/ 1104597 h 1816474"/>
                <a:gd name="csX5506" fmla="*/ 1833148 w 2205091"/>
                <a:gd name="csY5506" fmla="*/ 1103843 h 1816474"/>
                <a:gd name="csX5507" fmla="*/ 1832593 w 2205091"/>
                <a:gd name="csY5507" fmla="*/ 1101958 h 1816474"/>
                <a:gd name="csX5508" fmla="*/ 1831747 w 2205091"/>
                <a:gd name="csY5508" fmla="*/ 1100619 h 1816474"/>
                <a:gd name="csX5509" fmla="*/ 1833017 w 2205091"/>
                <a:gd name="csY5509" fmla="*/ 1099104 h 1816474"/>
                <a:gd name="csX5510" fmla="*/ 1833779 w 2205091"/>
                <a:gd name="csY5510" fmla="*/ 1098927 h 1816474"/>
                <a:gd name="csX5511" fmla="*/ 1834594 w 2205091"/>
                <a:gd name="csY5511" fmla="*/ 1099266 h 1816474"/>
                <a:gd name="csX5512" fmla="*/ 1834710 w 2205091"/>
                <a:gd name="csY5512" fmla="*/ 1100150 h 1816474"/>
                <a:gd name="csX5513" fmla="*/ 1834109 w 2205091"/>
                <a:gd name="csY5513" fmla="*/ 1101581 h 1816474"/>
                <a:gd name="csX5514" fmla="*/ 1834140 w 2205091"/>
                <a:gd name="csY5514" fmla="*/ 1103043 h 1816474"/>
                <a:gd name="csX5515" fmla="*/ 1834810 w 2205091"/>
                <a:gd name="csY5515" fmla="*/ 1104535 h 1816474"/>
                <a:gd name="csX5516" fmla="*/ 1835071 w 2205091"/>
                <a:gd name="csY5516" fmla="*/ 1108159 h 1816474"/>
                <a:gd name="csX5517" fmla="*/ 1834764 w 2205091"/>
                <a:gd name="csY5517" fmla="*/ 1108328 h 1816474"/>
                <a:gd name="csX5518" fmla="*/ 1833679 w 2205091"/>
                <a:gd name="csY5518" fmla="*/ 1107112 h 1816474"/>
                <a:gd name="csX5519" fmla="*/ 1833448 w 2205091"/>
                <a:gd name="csY5519" fmla="*/ 1106366 h 1816474"/>
                <a:gd name="csX5520" fmla="*/ 1833609 w 2205091"/>
                <a:gd name="csY5520" fmla="*/ 1105743 h 1816474"/>
                <a:gd name="csX5521" fmla="*/ 1834025 w 2205091"/>
                <a:gd name="csY5521" fmla="*/ 1105712 h 1816474"/>
                <a:gd name="csX5522" fmla="*/ 1834702 w 2205091"/>
                <a:gd name="csY5522" fmla="*/ 1106282 h 1816474"/>
                <a:gd name="csX5523" fmla="*/ 1835087 w 2205091"/>
                <a:gd name="csY5523" fmla="*/ 1106943 h 1816474"/>
                <a:gd name="csX5524" fmla="*/ 1835171 w 2205091"/>
                <a:gd name="csY5524" fmla="*/ 1107697 h 1816474"/>
                <a:gd name="csX5525" fmla="*/ 1835071 w 2205091"/>
                <a:gd name="csY5525" fmla="*/ 1108159 h 1816474"/>
                <a:gd name="csX5526" fmla="*/ 1848400 w 2205091"/>
                <a:gd name="csY5526" fmla="*/ 1115390 h 1816474"/>
                <a:gd name="csX5527" fmla="*/ 1848608 w 2205091"/>
                <a:gd name="csY5527" fmla="*/ 1116082 h 1816474"/>
                <a:gd name="csX5528" fmla="*/ 1848084 w 2205091"/>
                <a:gd name="csY5528" fmla="*/ 1117097 h 1816474"/>
                <a:gd name="csX5529" fmla="*/ 1846568 w 2205091"/>
                <a:gd name="csY5529" fmla="*/ 1117613 h 1816474"/>
                <a:gd name="csX5530" fmla="*/ 1843490 w 2205091"/>
                <a:gd name="csY5530" fmla="*/ 1117559 h 1816474"/>
                <a:gd name="csX5531" fmla="*/ 1841497 w 2205091"/>
                <a:gd name="csY5531" fmla="*/ 1117167 h 1816474"/>
                <a:gd name="csX5532" fmla="*/ 1840581 w 2205091"/>
                <a:gd name="csY5532" fmla="*/ 1116444 h 1816474"/>
                <a:gd name="csX5533" fmla="*/ 1840381 w 2205091"/>
                <a:gd name="csY5533" fmla="*/ 1116067 h 1816474"/>
                <a:gd name="csX5534" fmla="*/ 1840466 w 2205091"/>
                <a:gd name="csY5534" fmla="*/ 1115259 h 1816474"/>
                <a:gd name="csX5535" fmla="*/ 1840912 w 2205091"/>
                <a:gd name="csY5535" fmla="*/ 1115205 h 1816474"/>
                <a:gd name="csX5536" fmla="*/ 1841566 w 2205091"/>
                <a:gd name="csY5536" fmla="*/ 1115644 h 1816474"/>
                <a:gd name="csX5537" fmla="*/ 1842544 w 2205091"/>
                <a:gd name="csY5537" fmla="*/ 1115459 h 1816474"/>
                <a:gd name="csX5538" fmla="*/ 1843844 w 2205091"/>
                <a:gd name="csY5538" fmla="*/ 1114643 h 1816474"/>
                <a:gd name="csX5539" fmla="*/ 1844529 w 2205091"/>
                <a:gd name="csY5539" fmla="*/ 1114028 h 1816474"/>
                <a:gd name="csX5540" fmla="*/ 1844591 w 2205091"/>
                <a:gd name="csY5540" fmla="*/ 1113620 h 1816474"/>
                <a:gd name="csX5541" fmla="*/ 1844175 w 2205091"/>
                <a:gd name="csY5541" fmla="*/ 1112836 h 1816474"/>
                <a:gd name="csX5542" fmla="*/ 1844506 w 2205091"/>
                <a:gd name="csY5542" fmla="*/ 1112505 h 1816474"/>
                <a:gd name="csX5543" fmla="*/ 1846138 w 2205091"/>
                <a:gd name="csY5543" fmla="*/ 1112813 h 1816474"/>
                <a:gd name="csX5544" fmla="*/ 1846745 w 2205091"/>
                <a:gd name="csY5544" fmla="*/ 1113320 h 1816474"/>
                <a:gd name="csX5545" fmla="*/ 1847846 w 2205091"/>
                <a:gd name="csY5545" fmla="*/ 1115074 h 1816474"/>
                <a:gd name="csX5546" fmla="*/ 1848400 w 2205091"/>
                <a:gd name="csY5546" fmla="*/ 1115390 h 1816474"/>
                <a:gd name="csX5547" fmla="*/ 1825644 w 2205091"/>
                <a:gd name="csY5547" fmla="*/ 1121344 h 1816474"/>
                <a:gd name="csX5548" fmla="*/ 1828407 w 2205091"/>
                <a:gd name="csY5548" fmla="*/ 1121775 h 1816474"/>
                <a:gd name="csX5549" fmla="*/ 1828676 w 2205091"/>
                <a:gd name="csY5549" fmla="*/ 1121536 h 1816474"/>
                <a:gd name="csX5550" fmla="*/ 1829461 w 2205091"/>
                <a:gd name="csY5550" fmla="*/ 1122352 h 1816474"/>
                <a:gd name="csX5551" fmla="*/ 1829585 w 2205091"/>
                <a:gd name="csY5551" fmla="*/ 1123044 h 1816474"/>
                <a:gd name="csX5552" fmla="*/ 1829254 w 2205091"/>
                <a:gd name="csY5552" fmla="*/ 1123621 h 1816474"/>
                <a:gd name="csX5553" fmla="*/ 1828769 w 2205091"/>
                <a:gd name="csY5553" fmla="*/ 1123944 h 1816474"/>
                <a:gd name="csX5554" fmla="*/ 1828145 w 2205091"/>
                <a:gd name="csY5554" fmla="*/ 1123998 h 1816474"/>
                <a:gd name="csX5555" fmla="*/ 1827145 w 2205091"/>
                <a:gd name="csY5555" fmla="*/ 1123413 h 1816474"/>
                <a:gd name="csX5556" fmla="*/ 1825514 w 2205091"/>
                <a:gd name="csY5556" fmla="*/ 1121859 h 1816474"/>
                <a:gd name="csX5557" fmla="*/ 1825644 w 2205091"/>
                <a:gd name="csY5557" fmla="*/ 1121344 h 1816474"/>
                <a:gd name="csX5558" fmla="*/ 1804166 w 2205091"/>
                <a:gd name="csY5558" fmla="*/ 1128067 h 1816474"/>
                <a:gd name="csX5559" fmla="*/ 1803428 w 2205091"/>
                <a:gd name="csY5559" fmla="*/ 1128221 h 1816474"/>
                <a:gd name="csX5560" fmla="*/ 1802866 w 2205091"/>
                <a:gd name="csY5560" fmla="*/ 1127860 h 1816474"/>
                <a:gd name="csX5561" fmla="*/ 1802958 w 2205091"/>
                <a:gd name="csY5561" fmla="*/ 1126413 h 1816474"/>
                <a:gd name="csX5562" fmla="*/ 1803713 w 2205091"/>
                <a:gd name="csY5562" fmla="*/ 1123890 h 1816474"/>
                <a:gd name="csX5563" fmla="*/ 1804451 w 2205091"/>
                <a:gd name="csY5563" fmla="*/ 1122736 h 1816474"/>
                <a:gd name="csX5564" fmla="*/ 1805452 w 2205091"/>
                <a:gd name="csY5564" fmla="*/ 1123206 h 1816474"/>
                <a:gd name="csX5565" fmla="*/ 1805252 w 2205091"/>
                <a:gd name="csY5565" fmla="*/ 1123513 h 1816474"/>
                <a:gd name="csX5566" fmla="*/ 1805452 w 2205091"/>
                <a:gd name="csY5566" fmla="*/ 1126206 h 1816474"/>
                <a:gd name="csX5567" fmla="*/ 1805090 w 2205091"/>
                <a:gd name="csY5567" fmla="*/ 1127383 h 1816474"/>
                <a:gd name="csX5568" fmla="*/ 1804166 w 2205091"/>
                <a:gd name="csY5568" fmla="*/ 1128067 h 1816474"/>
                <a:gd name="csX5569" fmla="*/ 1775870 w 2205091"/>
                <a:gd name="csY5569" fmla="*/ 1135745 h 1816474"/>
                <a:gd name="csX5570" fmla="*/ 1775224 w 2205091"/>
                <a:gd name="csY5570" fmla="*/ 1136053 h 1816474"/>
                <a:gd name="csX5571" fmla="*/ 1774039 w 2205091"/>
                <a:gd name="csY5571" fmla="*/ 1135945 h 1816474"/>
                <a:gd name="csX5572" fmla="*/ 1773608 w 2205091"/>
                <a:gd name="csY5572" fmla="*/ 1135253 h 1816474"/>
                <a:gd name="csX5573" fmla="*/ 1774231 w 2205091"/>
                <a:gd name="csY5573" fmla="*/ 1133491 h 1816474"/>
                <a:gd name="csX5574" fmla="*/ 1774485 w 2205091"/>
                <a:gd name="csY5574" fmla="*/ 1133814 h 1816474"/>
                <a:gd name="csX5575" fmla="*/ 1775516 w 2205091"/>
                <a:gd name="csY5575" fmla="*/ 1133837 h 1816474"/>
                <a:gd name="csX5576" fmla="*/ 1775870 w 2205091"/>
                <a:gd name="csY5576" fmla="*/ 1134006 h 1816474"/>
                <a:gd name="csX5577" fmla="*/ 1775986 w 2205091"/>
                <a:gd name="csY5577" fmla="*/ 1134445 h 1816474"/>
                <a:gd name="csX5578" fmla="*/ 1775870 w 2205091"/>
                <a:gd name="csY5578" fmla="*/ 1135745 h 1816474"/>
                <a:gd name="csX5579" fmla="*/ 1773062 w 2205091"/>
                <a:gd name="csY5579" fmla="*/ 1139145 h 1816474"/>
                <a:gd name="csX5580" fmla="*/ 1772661 w 2205091"/>
                <a:gd name="csY5580" fmla="*/ 1139538 h 1816474"/>
                <a:gd name="csX5581" fmla="*/ 1771992 w 2205091"/>
                <a:gd name="csY5581" fmla="*/ 1139276 h 1816474"/>
                <a:gd name="csX5582" fmla="*/ 1771730 w 2205091"/>
                <a:gd name="csY5582" fmla="*/ 1139853 h 1816474"/>
                <a:gd name="csX5583" fmla="*/ 1771884 w 2205091"/>
                <a:gd name="csY5583" fmla="*/ 1141261 h 1816474"/>
                <a:gd name="csX5584" fmla="*/ 1771661 w 2205091"/>
                <a:gd name="csY5584" fmla="*/ 1141907 h 1816474"/>
                <a:gd name="csX5585" fmla="*/ 1771068 w 2205091"/>
                <a:gd name="csY5585" fmla="*/ 1141799 h 1816474"/>
                <a:gd name="csX5586" fmla="*/ 1771038 w 2205091"/>
                <a:gd name="csY5586" fmla="*/ 1142061 h 1816474"/>
                <a:gd name="csX5587" fmla="*/ 1771561 w 2205091"/>
                <a:gd name="csY5587" fmla="*/ 1142684 h 1816474"/>
                <a:gd name="csX5588" fmla="*/ 1771615 w 2205091"/>
                <a:gd name="csY5588" fmla="*/ 1143369 h 1816474"/>
                <a:gd name="csX5589" fmla="*/ 1771207 w 2205091"/>
                <a:gd name="csY5589" fmla="*/ 1144115 h 1816474"/>
                <a:gd name="csX5590" fmla="*/ 1770807 w 2205091"/>
                <a:gd name="csY5590" fmla="*/ 1144461 h 1816474"/>
                <a:gd name="csX5591" fmla="*/ 1770430 w 2205091"/>
                <a:gd name="csY5591" fmla="*/ 1144407 h 1816474"/>
                <a:gd name="csX5592" fmla="*/ 1769837 w 2205091"/>
                <a:gd name="csY5592" fmla="*/ 1145253 h 1816474"/>
                <a:gd name="csX5593" fmla="*/ 1769037 w 2205091"/>
                <a:gd name="csY5593" fmla="*/ 1147000 h 1816474"/>
                <a:gd name="csX5594" fmla="*/ 1768760 w 2205091"/>
                <a:gd name="csY5594" fmla="*/ 1148007 h 1816474"/>
                <a:gd name="csX5595" fmla="*/ 1769014 w 2205091"/>
                <a:gd name="csY5595" fmla="*/ 1148284 h 1816474"/>
                <a:gd name="csX5596" fmla="*/ 1768829 w 2205091"/>
                <a:gd name="csY5596" fmla="*/ 1148869 h 1816474"/>
                <a:gd name="csX5597" fmla="*/ 1766836 w 2205091"/>
                <a:gd name="csY5597" fmla="*/ 1151515 h 1816474"/>
                <a:gd name="csX5598" fmla="*/ 1766066 w 2205091"/>
                <a:gd name="csY5598" fmla="*/ 1151769 h 1816474"/>
                <a:gd name="csX5599" fmla="*/ 1765228 w 2205091"/>
                <a:gd name="csY5599" fmla="*/ 1151400 h 1816474"/>
                <a:gd name="csX5600" fmla="*/ 1764635 w 2205091"/>
                <a:gd name="csY5600" fmla="*/ 1150631 h 1816474"/>
                <a:gd name="csX5601" fmla="*/ 1764289 w 2205091"/>
                <a:gd name="csY5601" fmla="*/ 1149454 h 1816474"/>
                <a:gd name="csX5602" fmla="*/ 1764189 w 2205091"/>
                <a:gd name="csY5602" fmla="*/ 1148546 h 1816474"/>
                <a:gd name="csX5603" fmla="*/ 1764327 w 2205091"/>
                <a:gd name="csY5603" fmla="*/ 1147900 h 1816474"/>
                <a:gd name="csX5604" fmla="*/ 1766082 w 2205091"/>
                <a:gd name="csY5604" fmla="*/ 1145553 h 1816474"/>
                <a:gd name="csX5605" fmla="*/ 1766859 w 2205091"/>
                <a:gd name="csY5605" fmla="*/ 1144022 h 1816474"/>
                <a:gd name="csX5606" fmla="*/ 1767305 w 2205091"/>
                <a:gd name="csY5606" fmla="*/ 1142299 h 1816474"/>
                <a:gd name="csX5607" fmla="*/ 1768113 w 2205091"/>
                <a:gd name="csY5607" fmla="*/ 1141199 h 1816474"/>
                <a:gd name="csX5608" fmla="*/ 1769298 w 2205091"/>
                <a:gd name="csY5608" fmla="*/ 1140722 h 1816474"/>
                <a:gd name="csX5609" fmla="*/ 1770260 w 2205091"/>
                <a:gd name="csY5609" fmla="*/ 1139653 h 1816474"/>
                <a:gd name="csX5610" fmla="*/ 1770991 w 2205091"/>
                <a:gd name="csY5610" fmla="*/ 1137983 h 1816474"/>
                <a:gd name="csX5611" fmla="*/ 1771838 w 2205091"/>
                <a:gd name="csY5611" fmla="*/ 1137260 h 1816474"/>
                <a:gd name="csX5612" fmla="*/ 1772792 w 2205091"/>
                <a:gd name="csY5612" fmla="*/ 1137476 h 1816474"/>
                <a:gd name="csX5613" fmla="*/ 1773208 w 2205091"/>
                <a:gd name="csY5613" fmla="*/ 1138107 h 1816474"/>
                <a:gd name="csX5614" fmla="*/ 1773062 w 2205091"/>
                <a:gd name="csY5614" fmla="*/ 1139145 h 1816474"/>
                <a:gd name="csX5615" fmla="*/ 1794993 w 2205091"/>
                <a:gd name="csY5615" fmla="*/ 1143384 h 1816474"/>
                <a:gd name="csX5616" fmla="*/ 1794740 w 2205091"/>
                <a:gd name="csY5616" fmla="*/ 1143815 h 1816474"/>
                <a:gd name="csX5617" fmla="*/ 1794139 w 2205091"/>
                <a:gd name="csY5617" fmla="*/ 1143776 h 1816474"/>
                <a:gd name="csX5618" fmla="*/ 1793662 w 2205091"/>
                <a:gd name="csY5618" fmla="*/ 1143361 h 1816474"/>
                <a:gd name="csX5619" fmla="*/ 1793193 w 2205091"/>
                <a:gd name="csY5619" fmla="*/ 1142015 h 1816474"/>
                <a:gd name="csX5620" fmla="*/ 1793347 w 2205091"/>
                <a:gd name="csY5620" fmla="*/ 1141722 h 1816474"/>
                <a:gd name="csX5621" fmla="*/ 1794509 w 2205091"/>
                <a:gd name="csY5621" fmla="*/ 1141915 h 1816474"/>
                <a:gd name="csX5622" fmla="*/ 1794917 w 2205091"/>
                <a:gd name="csY5622" fmla="*/ 1142484 h 1816474"/>
                <a:gd name="csX5623" fmla="*/ 1794993 w 2205091"/>
                <a:gd name="csY5623" fmla="*/ 1143384 h 1816474"/>
                <a:gd name="csX5624" fmla="*/ 2179189 w 2205091"/>
                <a:gd name="csY5624" fmla="*/ 1166693 h 1816474"/>
                <a:gd name="csX5625" fmla="*/ 2177927 w 2205091"/>
                <a:gd name="csY5625" fmla="*/ 1167278 h 1816474"/>
                <a:gd name="csX5626" fmla="*/ 2176549 w 2205091"/>
                <a:gd name="csY5626" fmla="*/ 1167024 h 1816474"/>
                <a:gd name="csX5627" fmla="*/ 2176580 w 2205091"/>
                <a:gd name="csY5627" fmla="*/ 1168609 h 1816474"/>
                <a:gd name="csX5628" fmla="*/ 2176426 w 2205091"/>
                <a:gd name="csY5628" fmla="*/ 1169178 h 1816474"/>
                <a:gd name="csX5629" fmla="*/ 2174902 w 2205091"/>
                <a:gd name="csY5629" fmla="*/ 1168362 h 1816474"/>
                <a:gd name="csX5630" fmla="*/ 2174341 w 2205091"/>
                <a:gd name="csY5630" fmla="*/ 1167839 h 1816474"/>
                <a:gd name="csX5631" fmla="*/ 2174387 w 2205091"/>
                <a:gd name="csY5631" fmla="*/ 1165739 h 1816474"/>
                <a:gd name="csX5632" fmla="*/ 2175733 w 2205091"/>
                <a:gd name="csY5632" fmla="*/ 1163747 h 1816474"/>
                <a:gd name="csX5633" fmla="*/ 2176765 w 2205091"/>
                <a:gd name="csY5633" fmla="*/ 1162954 h 1816474"/>
                <a:gd name="csX5634" fmla="*/ 2178088 w 2205091"/>
                <a:gd name="csY5634" fmla="*/ 1163501 h 1816474"/>
                <a:gd name="csX5635" fmla="*/ 2179104 w 2205091"/>
                <a:gd name="csY5635" fmla="*/ 1165732 h 1816474"/>
                <a:gd name="csX5636" fmla="*/ 2179189 w 2205091"/>
                <a:gd name="csY5636" fmla="*/ 1166693 h 1816474"/>
                <a:gd name="csX5637" fmla="*/ 2008050 w 2205091"/>
                <a:gd name="csY5637" fmla="*/ 1168347 h 1816474"/>
                <a:gd name="csX5638" fmla="*/ 2007372 w 2205091"/>
                <a:gd name="csY5638" fmla="*/ 1168593 h 1816474"/>
                <a:gd name="csX5639" fmla="*/ 2007211 w 2205091"/>
                <a:gd name="csY5639" fmla="*/ 1168239 h 1816474"/>
                <a:gd name="csX5640" fmla="*/ 2007319 w 2205091"/>
                <a:gd name="csY5640" fmla="*/ 1167909 h 1816474"/>
                <a:gd name="csX5641" fmla="*/ 2007880 w 2205091"/>
                <a:gd name="csY5641" fmla="*/ 1167493 h 1816474"/>
                <a:gd name="csX5642" fmla="*/ 2008827 w 2205091"/>
                <a:gd name="csY5642" fmla="*/ 1167493 h 1816474"/>
                <a:gd name="csX5643" fmla="*/ 2008719 w 2205091"/>
                <a:gd name="csY5643" fmla="*/ 1167824 h 1816474"/>
                <a:gd name="csX5644" fmla="*/ 2008050 w 2205091"/>
                <a:gd name="csY5644" fmla="*/ 1168347 h 1816474"/>
                <a:gd name="csX5645" fmla="*/ 2169769 w 2205091"/>
                <a:gd name="csY5645" fmla="*/ 1170793 h 1816474"/>
                <a:gd name="csX5646" fmla="*/ 2168954 w 2205091"/>
                <a:gd name="csY5646" fmla="*/ 1171386 h 1816474"/>
                <a:gd name="csX5647" fmla="*/ 2168076 w 2205091"/>
                <a:gd name="csY5647" fmla="*/ 1171193 h 1816474"/>
                <a:gd name="csX5648" fmla="*/ 2168046 w 2205091"/>
                <a:gd name="csY5648" fmla="*/ 1169716 h 1816474"/>
                <a:gd name="csX5649" fmla="*/ 2168315 w 2205091"/>
                <a:gd name="csY5649" fmla="*/ 1169217 h 1816474"/>
                <a:gd name="csX5650" fmla="*/ 2168615 w 2205091"/>
                <a:gd name="csY5650" fmla="*/ 1168993 h 1816474"/>
                <a:gd name="csX5651" fmla="*/ 2169069 w 2205091"/>
                <a:gd name="csY5651" fmla="*/ 1169409 h 1816474"/>
                <a:gd name="csX5652" fmla="*/ 2169769 w 2205091"/>
                <a:gd name="csY5652" fmla="*/ 1170793 h 1816474"/>
                <a:gd name="csX5653" fmla="*/ 2004795 w 2205091"/>
                <a:gd name="csY5653" fmla="*/ 1176955 h 1816474"/>
                <a:gd name="csX5654" fmla="*/ 2004471 w 2205091"/>
                <a:gd name="csY5654" fmla="*/ 1177048 h 1816474"/>
                <a:gd name="csX5655" fmla="*/ 2004502 w 2205091"/>
                <a:gd name="csY5655" fmla="*/ 1176409 h 1816474"/>
                <a:gd name="csX5656" fmla="*/ 2004833 w 2205091"/>
                <a:gd name="csY5656" fmla="*/ 1175994 h 1816474"/>
                <a:gd name="csX5657" fmla="*/ 2005464 w 2205091"/>
                <a:gd name="csY5657" fmla="*/ 1175809 h 1816474"/>
                <a:gd name="csX5658" fmla="*/ 2005449 w 2205091"/>
                <a:gd name="csY5658" fmla="*/ 1176132 h 1816474"/>
                <a:gd name="csX5659" fmla="*/ 2004795 w 2205091"/>
                <a:gd name="csY5659" fmla="*/ 1176955 h 1816474"/>
                <a:gd name="csX5660" fmla="*/ 1947179 w 2205091"/>
                <a:gd name="csY5660" fmla="*/ 1205665 h 1816474"/>
                <a:gd name="csX5661" fmla="*/ 1946517 w 2205091"/>
                <a:gd name="csY5661" fmla="*/ 1206673 h 1816474"/>
                <a:gd name="csX5662" fmla="*/ 1945878 w 2205091"/>
                <a:gd name="csY5662" fmla="*/ 1206573 h 1816474"/>
                <a:gd name="csX5663" fmla="*/ 1945409 w 2205091"/>
                <a:gd name="csY5663" fmla="*/ 1206250 h 1816474"/>
                <a:gd name="csX5664" fmla="*/ 1945247 w 2205091"/>
                <a:gd name="csY5664" fmla="*/ 1205611 h 1816474"/>
                <a:gd name="csX5665" fmla="*/ 1945363 w 2205091"/>
                <a:gd name="csY5665" fmla="*/ 1204811 h 1816474"/>
                <a:gd name="csX5666" fmla="*/ 1945932 w 2205091"/>
                <a:gd name="csY5666" fmla="*/ 1204457 h 1816474"/>
                <a:gd name="csX5667" fmla="*/ 1947479 w 2205091"/>
                <a:gd name="csY5667" fmla="*/ 1204765 h 1816474"/>
                <a:gd name="csX5668" fmla="*/ 1947533 w 2205091"/>
                <a:gd name="csY5668" fmla="*/ 1205088 h 1816474"/>
                <a:gd name="csX5669" fmla="*/ 1947179 w 2205091"/>
                <a:gd name="csY5669" fmla="*/ 1205665 h 1816474"/>
                <a:gd name="csX5670" fmla="*/ 2113231 w 2205091"/>
                <a:gd name="csY5670" fmla="*/ 1250145 h 1816474"/>
                <a:gd name="csX5671" fmla="*/ 2112161 w 2205091"/>
                <a:gd name="csY5671" fmla="*/ 1250929 h 1816474"/>
                <a:gd name="csX5672" fmla="*/ 2110969 w 2205091"/>
                <a:gd name="csY5672" fmla="*/ 1250791 h 1816474"/>
                <a:gd name="csX5673" fmla="*/ 2111576 w 2205091"/>
                <a:gd name="csY5673" fmla="*/ 1249729 h 1816474"/>
                <a:gd name="csX5674" fmla="*/ 2111807 w 2205091"/>
                <a:gd name="csY5674" fmla="*/ 1248168 h 1816474"/>
                <a:gd name="csX5675" fmla="*/ 2112400 w 2205091"/>
                <a:gd name="csY5675" fmla="*/ 1246452 h 1816474"/>
                <a:gd name="csX5676" fmla="*/ 2112738 w 2205091"/>
                <a:gd name="csY5676" fmla="*/ 1245929 h 1816474"/>
                <a:gd name="csX5677" fmla="*/ 2113439 w 2205091"/>
                <a:gd name="csY5677" fmla="*/ 1245468 h 1816474"/>
                <a:gd name="csX5678" fmla="*/ 2113231 w 2205091"/>
                <a:gd name="csY5678" fmla="*/ 1250145 h 1816474"/>
                <a:gd name="csX5679" fmla="*/ 2110553 w 2205091"/>
                <a:gd name="csY5679" fmla="*/ 1250337 h 1816474"/>
                <a:gd name="csX5680" fmla="*/ 2109953 w 2205091"/>
                <a:gd name="csY5680" fmla="*/ 1250868 h 1816474"/>
                <a:gd name="csX5681" fmla="*/ 2109730 w 2205091"/>
                <a:gd name="csY5681" fmla="*/ 1249483 h 1816474"/>
                <a:gd name="csX5682" fmla="*/ 2110153 w 2205091"/>
                <a:gd name="csY5682" fmla="*/ 1247883 h 1816474"/>
                <a:gd name="csX5683" fmla="*/ 2110576 w 2205091"/>
                <a:gd name="csY5683" fmla="*/ 1247852 h 1816474"/>
                <a:gd name="csX5684" fmla="*/ 2110792 w 2205091"/>
                <a:gd name="csY5684" fmla="*/ 1248699 h 1816474"/>
                <a:gd name="csX5685" fmla="*/ 2110553 w 2205091"/>
                <a:gd name="csY5685" fmla="*/ 1250337 h 1816474"/>
                <a:gd name="csX5686" fmla="*/ 2129022 w 2205091"/>
                <a:gd name="csY5686" fmla="*/ 1253461 h 1816474"/>
                <a:gd name="csX5687" fmla="*/ 2123074 w 2205091"/>
                <a:gd name="csY5687" fmla="*/ 1254861 h 1816474"/>
                <a:gd name="csX5688" fmla="*/ 2122127 w 2205091"/>
                <a:gd name="csY5688" fmla="*/ 1253961 h 1816474"/>
                <a:gd name="csX5689" fmla="*/ 2123612 w 2205091"/>
                <a:gd name="csY5689" fmla="*/ 1253538 h 1816474"/>
                <a:gd name="csX5690" fmla="*/ 2125482 w 2205091"/>
                <a:gd name="csY5690" fmla="*/ 1251391 h 1816474"/>
                <a:gd name="csX5691" fmla="*/ 2126729 w 2205091"/>
                <a:gd name="csY5691" fmla="*/ 1251145 h 1816474"/>
                <a:gd name="csX5692" fmla="*/ 2128684 w 2205091"/>
                <a:gd name="csY5692" fmla="*/ 1252360 h 1816474"/>
                <a:gd name="csX5693" fmla="*/ 2129022 w 2205091"/>
                <a:gd name="csY5693" fmla="*/ 1253461 h 1816474"/>
                <a:gd name="csX5694" fmla="*/ 2140511 w 2205091"/>
                <a:gd name="csY5694" fmla="*/ 1256638 h 1816474"/>
                <a:gd name="csX5695" fmla="*/ 2138849 w 2205091"/>
                <a:gd name="csY5695" fmla="*/ 1257099 h 1816474"/>
                <a:gd name="csX5696" fmla="*/ 2135001 w 2205091"/>
                <a:gd name="csY5696" fmla="*/ 1256045 h 1816474"/>
                <a:gd name="csX5697" fmla="*/ 2138164 w 2205091"/>
                <a:gd name="csY5697" fmla="*/ 1255153 h 1816474"/>
                <a:gd name="csX5698" fmla="*/ 2138680 w 2205091"/>
                <a:gd name="csY5698" fmla="*/ 1254837 h 1816474"/>
                <a:gd name="csX5699" fmla="*/ 2139095 w 2205091"/>
                <a:gd name="csY5699" fmla="*/ 1253522 h 1816474"/>
                <a:gd name="csX5700" fmla="*/ 2139149 w 2205091"/>
                <a:gd name="csY5700" fmla="*/ 1252860 h 1816474"/>
                <a:gd name="csX5701" fmla="*/ 2140350 w 2205091"/>
                <a:gd name="csY5701" fmla="*/ 1255691 h 1816474"/>
                <a:gd name="csX5702" fmla="*/ 2140511 w 2205091"/>
                <a:gd name="csY5702" fmla="*/ 1256638 h 1816474"/>
                <a:gd name="csX5703" fmla="*/ 2085835 w 2205091"/>
                <a:gd name="csY5703" fmla="*/ 1264623 h 1816474"/>
                <a:gd name="csX5704" fmla="*/ 2084304 w 2205091"/>
                <a:gd name="csY5704" fmla="*/ 1266461 h 1816474"/>
                <a:gd name="csX5705" fmla="*/ 2085689 w 2205091"/>
                <a:gd name="csY5705" fmla="*/ 1266646 h 1816474"/>
                <a:gd name="csX5706" fmla="*/ 2086882 w 2205091"/>
                <a:gd name="csY5706" fmla="*/ 1266107 h 1816474"/>
                <a:gd name="csX5707" fmla="*/ 2088005 w 2205091"/>
                <a:gd name="csY5707" fmla="*/ 1265015 h 1816474"/>
                <a:gd name="csX5708" fmla="*/ 2090629 w 2205091"/>
                <a:gd name="csY5708" fmla="*/ 1263538 h 1816474"/>
                <a:gd name="csX5709" fmla="*/ 2092869 w 2205091"/>
                <a:gd name="csY5709" fmla="*/ 1262892 h 1816474"/>
                <a:gd name="csX5710" fmla="*/ 2093569 w 2205091"/>
                <a:gd name="csY5710" fmla="*/ 1262753 h 1816474"/>
                <a:gd name="csX5711" fmla="*/ 2094639 w 2205091"/>
                <a:gd name="csY5711" fmla="*/ 1263792 h 1816474"/>
                <a:gd name="csX5712" fmla="*/ 2096755 w 2205091"/>
                <a:gd name="csY5712" fmla="*/ 1262961 h 1816474"/>
                <a:gd name="csX5713" fmla="*/ 2098933 w 2205091"/>
                <a:gd name="csY5713" fmla="*/ 1262492 h 1816474"/>
                <a:gd name="csX5714" fmla="*/ 2089521 w 2205091"/>
                <a:gd name="csY5714" fmla="*/ 1267238 h 1816474"/>
                <a:gd name="csX5715" fmla="*/ 2087597 w 2205091"/>
                <a:gd name="csY5715" fmla="*/ 1267769 h 1816474"/>
                <a:gd name="csX5716" fmla="*/ 2084842 w 2205091"/>
                <a:gd name="csY5716" fmla="*/ 1269185 h 1816474"/>
                <a:gd name="csX5717" fmla="*/ 2082241 w 2205091"/>
                <a:gd name="csY5717" fmla="*/ 1270185 h 1816474"/>
                <a:gd name="csX5718" fmla="*/ 2080371 w 2205091"/>
                <a:gd name="csY5718" fmla="*/ 1270546 h 1816474"/>
                <a:gd name="csX5719" fmla="*/ 2071052 w 2205091"/>
                <a:gd name="csY5719" fmla="*/ 1274054 h 1816474"/>
                <a:gd name="csX5720" fmla="*/ 2070313 w 2205091"/>
                <a:gd name="csY5720" fmla="*/ 1274131 h 1816474"/>
                <a:gd name="csX5721" fmla="*/ 2069513 w 2205091"/>
                <a:gd name="csY5721" fmla="*/ 1273793 h 1816474"/>
                <a:gd name="csX5722" fmla="*/ 2061833 w 2205091"/>
                <a:gd name="csY5722" fmla="*/ 1275593 h 1816474"/>
                <a:gd name="csX5723" fmla="*/ 2058686 w 2205091"/>
                <a:gd name="csY5723" fmla="*/ 1275793 h 1816474"/>
                <a:gd name="csX5724" fmla="*/ 2055815 w 2205091"/>
                <a:gd name="csY5724" fmla="*/ 1276423 h 1816474"/>
                <a:gd name="csX5725" fmla="*/ 2057939 w 2205091"/>
                <a:gd name="csY5725" fmla="*/ 1274970 h 1816474"/>
                <a:gd name="csX5726" fmla="*/ 2057985 w 2205091"/>
                <a:gd name="csY5726" fmla="*/ 1274423 h 1816474"/>
                <a:gd name="csX5727" fmla="*/ 2057477 w 2205091"/>
                <a:gd name="csY5727" fmla="*/ 1274000 h 1816474"/>
                <a:gd name="csX5728" fmla="*/ 2056346 w 2205091"/>
                <a:gd name="csY5728" fmla="*/ 1274123 h 1816474"/>
                <a:gd name="csX5729" fmla="*/ 2055184 w 2205091"/>
                <a:gd name="csY5729" fmla="*/ 1275616 h 1816474"/>
                <a:gd name="csX5730" fmla="*/ 2053330 w 2205091"/>
                <a:gd name="csY5730" fmla="*/ 1276116 h 1816474"/>
                <a:gd name="csX5731" fmla="*/ 2052960 w 2205091"/>
                <a:gd name="csY5731" fmla="*/ 1274493 h 1816474"/>
                <a:gd name="csX5732" fmla="*/ 2053584 w 2205091"/>
                <a:gd name="csY5732" fmla="*/ 1273231 h 1816474"/>
                <a:gd name="csX5733" fmla="*/ 2054422 w 2205091"/>
                <a:gd name="csY5733" fmla="*/ 1272031 h 1816474"/>
                <a:gd name="csX5734" fmla="*/ 2056262 w 2205091"/>
                <a:gd name="csY5734" fmla="*/ 1270146 h 1816474"/>
                <a:gd name="csX5735" fmla="*/ 2058901 w 2205091"/>
                <a:gd name="csY5735" fmla="*/ 1268954 h 1816474"/>
                <a:gd name="csX5736" fmla="*/ 2060240 w 2205091"/>
                <a:gd name="csY5736" fmla="*/ 1267923 h 1816474"/>
                <a:gd name="csX5737" fmla="*/ 2061171 w 2205091"/>
                <a:gd name="csY5737" fmla="*/ 1268831 h 1816474"/>
                <a:gd name="csX5738" fmla="*/ 2061371 w 2205091"/>
                <a:gd name="csY5738" fmla="*/ 1267600 h 1816474"/>
                <a:gd name="csX5739" fmla="*/ 2062087 w 2205091"/>
                <a:gd name="csY5739" fmla="*/ 1266892 h 1816474"/>
                <a:gd name="csX5740" fmla="*/ 2062864 w 2205091"/>
                <a:gd name="csY5740" fmla="*/ 1266507 h 1816474"/>
                <a:gd name="csX5741" fmla="*/ 2064727 w 2205091"/>
                <a:gd name="csY5741" fmla="*/ 1266500 h 1816474"/>
                <a:gd name="csX5742" fmla="*/ 2065735 w 2205091"/>
                <a:gd name="csY5742" fmla="*/ 1266307 h 1816474"/>
                <a:gd name="csX5743" fmla="*/ 2066458 w 2205091"/>
                <a:gd name="csY5743" fmla="*/ 1265900 h 1816474"/>
                <a:gd name="csX5744" fmla="*/ 2067204 w 2205091"/>
                <a:gd name="csY5744" fmla="*/ 1265823 h 1816474"/>
                <a:gd name="csX5745" fmla="*/ 2069251 w 2205091"/>
                <a:gd name="csY5745" fmla="*/ 1266384 h 1816474"/>
                <a:gd name="csX5746" fmla="*/ 2071245 w 2205091"/>
                <a:gd name="csY5746" fmla="*/ 1266223 h 1816474"/>
                <a:gd name="csX5747" fmla="*/ 2072853 w 2205091"/>
                <a:gd name="csY5747" fmla="*/ 1265454 h 1816474"/>
                <a:gd name="csX5748" fmla="*/ 2074531 w 2205091"/>
                <a:gd name="csY5748" fmla="*/ 1265192 h 1816474"/>
                <a:gd name="csX5749" fmla="*/ 2078955 w 2205091"/>
                <a:gd name="csY5749" fmla="*/ 1265023 h 1816474"/>
                <a:gd name="csX5750" fmla="*/ 2083349 w 2205091"/>
                <a:gd name="csY5750" fmla="*/ 1264461 h 1816474"/>
                <a:gd name="csX5751" fmla="*/ 2085112 w 2205091"/>
                <a:gd name="csY5751" fmla="*/ 1263461 h 1816474"/>
                <a:gd name="csX5752" fmla="*/ 2088806 w 2205091"/>
                <a:gd name="csY5752" fmla="*/ 1260646 h 1816474"/>
                <a:gd name="csX5753" fmla="*/ 2090930 w 2205091"/>
                <a:gd name="csY5753" fmla="*/ 1259861 h 1816474"/>
                <a:gd name="csX5754" fmla="*/ 2087621 w 2205091"/>
                <a:gd name="csY5754" fmla="*/ 1263130 h 1816474"/>
                <a:gd name="csX5755" fmla="*/ 2085835 w 2205091"/>
                <a:gd name="csY5755" fmla="*/ 1264623 h 1816474"/>
                <a:gd name="csX5756" fmla="*/ 2049590 w 2205091"/>
                <a:gd name="csY5756" fmla="*/ 1277770 h 1816474"/>
                <a:gd name="csX5757" fmla="*/ 2048558 w 2205091"/>
                <a:gd name="csY5757" fmla="*/ 1277885 h 1816474"/>
                <a:gd name="csX5758" fmla="*/ 2049590 w 2205091"/>
                <a:gd name="csY5758" fmla="*/ 1275170 h 1816474"/>
                <a:gd name="csX5759" fmla="*/ 2051483 w 2205091"/>
                <a:gd name="csY5759" fmla="*/ 1273923 h 1816474"/>
                <a:gd name="csX5760" fmla="*/ 2052168 w 2205091"/>
                <a:gd name="csY5760" fmla="*/ 1274185 h 1816474"/>
                <a:gd name="csX5761" fmla="*/ 2052191 w 2205091"/>
                <a:gd name="csY5761" fmla="*/ 1275147 h 1816474"/>
                <a:gd name="csX5762" fmla="*/ 2051929 w 2205091"/>
                <a:gd name="csY5762" fmla="*/ 1275962 h 1816474"/>
                <a:gd name="csX5763" fmla="*/ 2050659 w 2205091"/>
                <a:gd name="csY5763" fmla="*/ 1277231 h 1816474"/>
                <a:gd name="csX5764" fmla="*/ 2049590 w 2205091"/>
                <a:gd name="csY5764" fmla="*/ 1277770 h 1816474"/>
                <a:gd name="csX5765" fmla="*/ 2050775 w 2205091"/>
                <a:gd name="csY5765" fmla="*/ 1301448 h 1816474"/>
                <a:gd name="csX5766" fmla="*/ 2048243 w 2205091"/>
                <a:gd name="csY5766" fmla="*/ 1305672 h 1816474"/>
                <a:gd name="csX5767" fmla="*/ 2048189 w 2205091"/>
                <a:gd name="csY5767" fmla="*/ 1304864 h 1816474"/>
                <a:gd name="csX5768" fmla="*/ 2051352 w 2205091"/>
                <a:gd name="csY5768" fmla="*/ 1299617 h 1816474"/>
                <a:gd name="csX5769" fmla="*/ 2050775 w 2205091"/>
                <a:gd name="csY5769" fmla="*/ 1301448 h 1816474"/>
                <a:gd name="csX5770" fmla="*/ 2024857 w 2205091"/>
                <a:gd name="csY5770" fmla="*/ 1350890 h 1816474"/>
                <a:gd name="csX5771" fmla="*/ 2023872 w 2205091"/>
                <a:gd name="csY5771" fmla="*/ 1351336 h 1816474"/>
                <a:gd name="csX5772" fmla="*/ 2027165 w 2205091"/>
                <a:gd name="csY5772" fmla="*/ 1345874 h 1816474"/>
                <a:gd name="csX5773" fmla="*/ 2029081 w 2205091"/>
                <a:gd name="csY5773" fmla="*/ 1341282 h 1816474"/>
                <a:gd name="csX5774" fmla="*/ 2029936 w 2205091"/>
                <a:gd name="csY5774" fmla="*/ 1339689 h 1816474"/>
                <a:gd name="csX5775" fmla="*/ 2029104 w 2205091"/>
                <a:gd name="csY5775" fmla="*/ 1342905 h 1816474"/>
                <a:gd name="csX5776" fmla="*/ 2027658 w 2205091"/>
                <a:gd name="csY5776" fmla="*/ 1345859 h 1816474"/>
                <a:gd name="csX5777" fmla="*/ 2024857 w 2205091"/>
                <a:gd name="csY5777" fmla="*/ 1350890 h 1816474"/>
                <a:gd name="csX5778" fmla="*/ 2018323 w 2205091"/>
                <a:gd name="csY5778" fmla="*/ 1405509 h 1816474"/>
                <a:gd name="csX5779" fmla="*/ 2018000 w 2205091"/>
                <a:gd name="csY5779" fmla="*/ 1406048 h 1816474"/>
                <a:gd name="csX5780" fmla="*/ 2016561 w 2205091"/>
                <a:gd name="csY5780" fmla="*/ 1403117 h 1816474"/>
                <a:gd name="csX5781" fmla="*/ 2018038 w 2205091"/>
                <a:gd name="csY5781" fmla="*/ 1404063 h 1816474"/>
                <a:gd name="csX5782" fmla="*/ 2018300 w 2205091"/>
                <a:gd name="csY5782" fmla="*/ 1404855 h 1816474"/>
                <a:gd name="csX5783" fmla="*/ 2018323 w 2205091"/>
                <a:gd name="csY5783" fmla="*/ 1405509 h 1816474"/>
                <a:gd name="csX5784" fmla="*/ 2020301 w 2205091"/>
                <a:gd name="csY5784" fmla="*/ 1421779 h 1816474"/>
                <a:gd name="csX5785" fmla="*/ 2017407 w 2205091"/>
                <a:gd name="csY5785" fmla="*/ 1422495 h 1816474"/>
                <a:gd name="csX5786" fmla="*/ 2017153 w 2205091"/>
                <a:gd name="csY5786" fmla="*/ 1422264 h 1816474"/>
                <a:gd name="csX5787" fmla="*/ 2020470 w 2205091"/>
                <a:gd name="csY5787" fmla="*/ 1420764 h 1816474"/>
                <a:gd name="csX5788" fmla="*/ 2021517 w 2205091"/>
                <a:gd name="csY5788" fmla="*/ 1415471 h 1816474"/>
                <a:gd name="csX5789" fmla="*/ 2021663 w 2205091"/>
                <a:gd name="csY5789" fmla="*/ 1413025 h 1816474"/>
                <a:gd name="csX5790" fmla="*/ 2021170 w 2205091"/>
                <a:gd name="csY5790" fmla="*/ 1408702 h 1816474"/>
                <a:gd name="csX5791" fmla="*/ 2021186 w 2205091"/>
                <a:gd name="csY5791" fmla="*/ 1407809 h 1816474"/>
                <a:gd name="csX5792" fmla="*/ 2021724 w 2205091"/>
                <a:gd name="csY5792" fmla="*/ 1409202 h 1816474"/>
                <a:gd name="csX5793" fmla="*/ 2022202 w 2205091"/>
                <a:gd name="csY5793" fmla="*/ 1413233 h 1816474"/>
                <a:gd name="csX5794" fmla="*/ 2022025 w 2205091"/>
                <a:gd name="csY5794" fmla="*/ 1416279 h 1816474"/>
                <a:gd name="csX5795" fmla="*/ 2021063 w 2205091"/>
                <a:gd name="csY5795" fmla="*/ 1420718 h 1816474"/>
                <a:gd name="csX5796" fmla="*/ 2020301 w 2205091"/>
                <a:gd name="csY5796" fmla="*/ 1421779 h 1816474"/>
                <a:gd name="csX5797" fmla="*/ 2015168 w 2205091"/>
                <a:gd name="csY5797" fmla="*/ 1423095 h 1816474"/>
                <a:gd name="csX5798" fmla="*/ 2011243 w 2205091"/>
                <a:gd name="csY5798" fmla="*/ 1424972 h 1816474"/>
                <a:gd name="csX5799" fmla="*/ 2010797 w 2205091"/>
                <a:gd name="csY5799" fmla="*/ 1424857 h 1816474"/>
                <a:gd name="csX5800" fmla="*/ 2013375 w 2205091"/>
                <a:gd name="csY5800" fmla="*/ 1423518 h 1816474"/>
                <a:gd name="csX5801" fmla="*/ 2015168 w 2205091"/>
                <a:gd name="csY5801" fmla="*/ 1423095 h 1816474"/>
                <a:gd name="csX5802" fmla="*/ 1999577 w 2205091"/>
                <a:gd name="csY5802" fmla="*/ 1437434 h 1816474"/>
                <a:gd name="csX5803" fmla="*/ 1999038 w 2205091"/>
                <a:gd name="csY5803" fmla="*/ 1437734 h 1816474"/>
                <a:gd name="csX5804" fmla="*/ 2001016 w 2205091"/>
                <a:gd name="csY5804" fmla="*/ 1434473 h 1816474"/>
                <a:gd name="csX5805" fmla="*/ 2004918 w 2205091"/>
                <a:gd name="csY5805" fmla="*/ 1430326 h 1816474"/>
                <a:gd name="csX5806" fmla="*/ 2005972 w 2205091"/>
                <a:gd name="csY5806" fmla="*/ 1429688 h 1816474"/>
                <a:gd name="csX5807" fmla="*/ 2002724 w 2205091"/>
                <a:gd name="csY5807" fmla="*/ 1433226 h 1816474"/>
                <a:gd name="csX5808" fmla="*/ 1999577 w 2205091"/>
                <a:gd name="csY5808" fmla="*/ 1437434 h 1816474"/>
                <a:gd name="csX5809" fmla="*/ 1998661 w 2205091"/>
                <a:gd name="csY5809" fmla="*/ 1437127 h 1816474"/>
                <a:gd name="csX5810" fmla="*/ 1998176 w 2205091"/>
                <a:gd name="csY5810" fmla="*/ 1437188 h 1816474"/>
                <a:gd name="csX5811" fmla="*/ 1997330 w 2205091"/>
                <a:gd name="csY5811" fmla="*/ 1436904 h 1816474"/>
                <a:gd name="csX5812" fmla="*/ 1996160 w 2205091"/>
                <a:gd name="csY5812" fmla="*/ 1436350 h 1816474"/>
                <a:gd name="csX5813" fmla="*/ 1995899 w 2205091"/>
                <a:gd name="csY5813" fmla="*/ 1435942 h 1816474"/>
                <a:gd name="csX5814" fmla="*/ 1997014 w 2205091"/>
                <a:gd name="csY5814" fmla="*/ 1436088 h 1816474"/>
                <a:gd name="csX5815" fmla="*/ 1998661 w 2205091"/>
                <a:gd name="csY5815" fmla="*/ 1437127 h 1816474"/>
                <a:gd name="csX5816" fmla="*/ 1062718 w 2205091"/>
                <a:gd name="csY5816" fmla="*/ 1452104 h 1816474"/>
                <a:gd name="csX5817" fmla="*/ 1067112 w 2205091"/>
                <a:gd name="csY5817" fmla="*/ 1453435 h 1816474"/>
                <a:gd name="csX5818" fmla="*/ 1069482 w 2205091"/>
                <a:gd name="csY5818" fmla="*/ 1452797 h 1816474"/>
                <a:gd name="csX5819" fmla="*/ 1069913 w 2205091"/>
                <a:gd name="csY5819" fmla="*/ 1453435 h 1816474"/>
                <a:gd name="csX5820" fmla="*/ 1069636 w 2205091"/>
                <a:gd name="csY5820" fmla="*/ 1453997 h 1816474"/>
                <a:gd name="csX5821" fmla="*/ 1064296 w 2205091"/>
                <a:gd name="csY5821" fmla="*/ 1454997 h 1816474"/>
                <a:gd name="csX5822" fmla="*/ 1062656 w 2205091"/>
                <a:gd name="csY5822" fmla="*/ 1454297 h 1816474"/>
                <a:gd name="csX5823" fmla="*/ 1062510 w 2205091"/>
                <a:gd name="csY5823" fmla="*/ 1453335 h 1816474"/>
                <a:gd name="csX5824" fmla="*/ 1061956 w 2205091"/>
                <a:gd name="csY5824" fmla="*/ 1452412 h 1816474"/>
                <a:gd name="csX5825" fmla="*/ 1062718 w 2205091"/>
                <a:gd name="csY5825" fmla="*/ 1452104 h 1816474"/>
                <a:gd name="csX5826" fmla="*/ 1053560 w 2205091"/>
                <a:gd name="csY5826" fmla="*/ 1453520 h 1816474"/>
                <a:gd name="csX5827" fmla="*/ 1052414 w 2205091"/>
                <a:gd name="csY5827" fmla="*/ 1453589 h 1816474"/>
                <a:gd name="csX5828" fmla="*/ 1050644 w 2205091"/>
                <a:gd name="csY5828" fmla="*/ 1453312 h 1816474"/>
                <a:gd name="csX5829" fmla="*/ 1051267 w 2205091"/>
                <a:gd name="csY5829" fmla="*/ 1452704 h 1816474"/>
                <a:gd name="csX5830" fmla="*/ 1052245 w 2205091"/>
                <a:gd name="csY5830" fmla="*/ 1452266 h 1816474"/>
                <a:gd name="csX5831" fmla="*/ 1052560 w 2205091"/>
                <a:gd name="csY5831" fmla="*/ 1452597 h 1816474"/>
                <a:gd name="csX5832" fmla="*/ 1053560 w 2205091"/>
                <a:gd name="csY5832" fmla="*/ 1453520 h 1816474"/>
                <a:gd name="csX5833" fmla="*/ 1059240 w 2205091"/>
                <a:gd name="csY5833" fmla="*/ 1456274 h 1816474"/>
                <a:gd name="csX5834" fmla="*/ 1057724 w 2205091"/>
                <a:gd name="csY5834" fmla="*/ 1456636 h 1816474"/>
                <a:gd name="csX5835" fmla="*/ 1056577 w 2205091"/>
                <a:gd name="csY5835" fmla="*/ 1456297 h 1816474"/>
                <a:gd name="csX5836" fmla="*/ 1054746 w 2205091"/>
                <a:gd name="csY5836" fmla="*/ 1453820 h 1816474"/>
                <a:gd name="csX5837" fmla="*/ 1058632 w 2205091"/>
                <a:gd name="csY5837" fmla="*/ 1453489 h 1816474"/>
                <a:gd name="csX5838" fmla="*/ 1060309 w 2205091"/>
                <a:gd name="csY5838" fmla="*/ 1454566 h 1816474"/>
                <a:gd name="csX5839" fmla="*/ 1060533 w 2205091"/>
                <a:gd name="csY5839" fmla="*/ 1454866 h 1816474"/>
                <a:gd name="csX5840" fmla="*/ 1059240 w 2205091"/>
                <a:gd name="csY5840" fmla="*/ 1456274 h 1816474"/>
                <a:gd name="csX5841" fmla="*/ 1095862 w 2205091"/>
                <a:gd name="csY5841" fmla="*/ 1470036 h 1816474"/>
                <a:gd name="csX5842" fmla="*/ 1096955 w 2205091"/>
                <a:gd name="csY5842" fmla="*/ 1471929 h 1816474"/>
                <a:gd name="csX5843" fmla="*/ 1095385 w 2205091"/>
                <a:gd name="csY5843" fmla="*/ 1471698 h 1816474"/>
                <a:gd name="csX5844" fmla="*/ 1093746 w 2205091"/>
                <a:gd name="csY5844" fmla="*/ 1471806 h 1816474"/>
                <a:gd name="csX5845" fmla="*/ 1093246 w 2205091"/>
                <a:gd name="csY5845" fmla="*/ 1470775 h 1816474"/>
                <a:gd name="csX5846" fmla="*/ 1092761 w 2205091"/>
                <a:gd name="csY5846" fmla="*/ 1469337 h 1816474"/>
                <a:gd name="csX5847" fmla="*/ 1092430 w 2205091"/>
                <a:gd name="csY5847" fmla="*/ 1468975 h 1816474"/>
                <a:gd name="csX5848" fmla="*/ 1091307 w 2205091"/>
                <a:gd name="csY5848" fmla="*/ 1468844 h 1816474"/>
                <a:gd name="csX5849" fmla="*/ 1091222 w 2205091"/>
                <a:gd name="csY5849" fmla="*/ 1468713 h 1816474"/>
                <a:gd name="csX5850" fmla="*/ 1091091 w 2205091"/>
                <a:gd name="csY5850" fmla="*/ 1468013 h 1816474"/>
                <a:gd name="csX5851" fmla="*/ 1091407 w 2205091"/>
                <a:gd name="csY5851" fmla="*/ 1467682 h 1816474"/>
                <a:gd name="csX5852" fmla="*/ 1094931 w 2205091"/>
                <a:gd name="csY5852" fmla="*/ 1469283 h 1816474"/>
                <a:gd name="csX5853" fmla="*/ 1095862 w 2205091"/>
                <a:gd name="csY5853" fmla="*/ 1470036 h 1816474"/>
                <a:gd name="csX5854" fmla="*/ 1072314 w 2205091"/>
                <a:gd name="csY5854" fmla="*/ 1474368 h 1816474"/>
                <a:gd name="csX5855" fmla="*/ 1071352 w 2205091"/>
                <a:gd name="csY5855" fmla="*/ 1474414 h 1816474"/>
                <a:gd name="csX5856" fmla="*/ 1070029 w 2205091"/>
                <a:gd name="csY5856" fmla="*/ 1474175 h 1816474"/>
                <a:gd name="csX5857" fmla="*/ 1069351 w 2205091"/>
                <a:gd name="csY5857" fmla="*/ 1472790 h 1816474"/>
                <a:gd name="csX5858" fmla="*/ 1070437 w 2205091"/>
                <a:gd name="csY5858" fmla="*/ 1472698 h 1816474"/>
                <a:gd name="csX5859" fmla="*/ 1071437 w 2205091"/>
                <a:gd name="csY5859" fmla="*/ 1472890 h 1816474"/>
                <a:gd name="csX5860" fmla="*/ 1072230 w 2205091"/>
                <a:gd name="csY5860" fmla="*/ 1473975 h 1816474"/>
                <a:gd name="csX5861" fmla="*/ 1072314 w 2205091"/>
                <a:gd name="csY5861" fmla="*/ 1474368 h 1816474"/>
                <a:gd name="csX5862" fmla="*/ 1095808 w 2205091"/>
                <a:gd name="csY5862" fmla="*/ 1484353 h 1816474"/>
                <a:gd name="csX5863" fmla="*/ 1094546 w 2205091"/>
                <a:gd name="csY5863" fmla="*/ 1484584 h 1816474"/>
                <a:gd name="csX5864" fmla="*/ 1093153 w 2205091"/>
                <a:gd name="csY5864" fmla="*/ 1484060 h 1816474"/>
                <a:gd name="csX5865" fmla="*/ 1091953 w 2205091"/>
                <a:gd name="csY5865" fmla="*/ 1481591 h 1816474"/>
                <a:gd name="csX5866" fmla="*/ 1090629 w 2205091"/>
                <a:gd name="csY5866" fmla="*/ 1479660 h 1816474"/>
                <a:gd name="csX5867" fmla="*/ 1091345 w 2205091"/>
                <a:gd name="csY5867" fmla="*/ 1479106 h 1816474"/>
                <a:gd name="csX5868" fmla="*/ 1092415 w 2205091"/>
                <a:gd name="csY5868" fmla="*/ 1480968 h 1816474"/>
                <a:gd name="csX5869" fmla="*/ 1095100 w 2205091"/>
                <a:gd name="csY5869" fmla="*/ 1483799 h 1816474"/>
                <a:gd name="csX5870" fmla="*/ 1095808 w 2205091"/>
                <a:gd name="csY5870" fmla="*/ 1484353 h 1816474"/>
                <a:gd name="csX5871" fmla="*/ 1893418 w 2205091"/>
                <a:gd name="csY5871" fmla="*/ 1531325 h 1816474"/>
                <a:gd name="csX5872" fmla="*/ 1892456 w 2205091"/>
                <a:gd name="csY5872" fmla="*/ 1537426 h 1816474"/>
                <a:gd name="csX5873" fmla="*/ 1892041 w 2205091"/>
                <a:gd name="csY5873" fmla="*/ 1535264 h 1816474"/>
                <a:gd name="csX5874" fmla="*/ 1892002 w 2205091"/>
                <a:gd name="csY5874" fmla="*/ 1533171 h 1816474"/>
                <a:gd name="csX5875" fmla="*/ 1892726 w 2205091"/>
                <a:gd name="csY5875" fmla="*/ 1531925 h 1816474"/>
                <a:gd name="csX5876" fmla="*/ 1893418 w 2205091"/>
                <a:gd name="csY5876" fmla="*/ 1531325 h 1816474"/>
                <a:gd name="csX5877" fmla="*/ 1749744 w 2205091"/>
                <a:gd name="csY5877" fmla="*/ 1549280 h 1816474"/>
                <a:gd name="csX5878" fmla="*/ 1747844 w 2205091"/>
                <a:gd name="csY5878" fmla="*/ 1549811 h 1816474"/>
                <a:gd name="csX5879" fmla="*/ 1745027 w 2205091"/>
                <a:gd name="csY5879" fmla="*/ 1549757 h 1816474"/>
                <a:gd name="csX5880" fmla="*/ 1744457 w 2205091"/>
                <a:gd name="csY5880" fmla="*/ 1549573 h 1816474"/>
                <a:gd name="csX5881" fmla="*/ 1745581 w 2205091"/>
                <a:gd name="csY5881" fmla="*/ 1549219 h 1816474"/>
                <a:gd name="csX5882" fmla="*/ 1748921 w 2205091"/>
                <a:gd name="csY5882" fmla="*/ 1548742 h 1816474"/>
                <a:gd name="csX5883" fmla="*/ 1749744 w 2205091"/>
                <a:gd name="csY5883" fmla="*/ 1549280 h 1816474"/>
                <a:gd name="csX5884" fmla="*/ 1739240 w 2205091"/>
                <a:gd name="csY5884" fmla="*/ 1550188 h 1816474"/>
                <a:gd name="csX5885" fmla="*/ 1738963 w 2205091"/>
                <a:gd name="csY5885" fmla="*/ 1550465 h 1816474"/>
                <a:gd name="csX5886" fmla="*/ 1737047 w 2205091"/>
                <a:gd name="csY5886" fmla="*/ 1549949 h 1816474"/>
                <a:gd name="csX5887" fmla="*/ 1735885 w 2205091"/>
                <a:gd name="csY5887" fmla="*/ 1549465 h 1816474"/>
                <a:gd name="csX5888" fmla="*/ 1735677 w 2205091"/>
                <a:gd name="csY5888" fmla="*/ 1548980 h 1816474"/>
                <a:gd name="csX5889" fmla="*/ 1738886 w 2205091"/>
                <a:gd name="csY5889" fmla="*/ 1549849 h 1816474"/>
                <a:gd name="csX5890" fmla="*/ 1739240 w 2205091"/>
                <a:gd name="csY5890" fmla="*/ 1550188 h 1816474"/>
                <a:gd name="csX5891" fmla="*/ 1724850 w 2205091"/>
                <a:gd name="csY5891" fmla="*/ 1553457 h 1816474"/>
                <a:gd name="csX5892" fmla="*/ 1724926 w 2205091"/>
                <a:gd name="csY5892" fmla="*/ 1554611 h 1816474"/>
                <a:gd name="csX5893" fmla="*/ 1723865 w 2205091"/>
                <a:gd name="csY5893" fmla="*/ 1554034 h 1816474"/>
                <a:gd name="csX5894" fmla="*/ 1722295 w 2205091"/>
                <a:gd name="csY5894" fmla="*/ 1553981 h 1816474"/>
                <a:gd name="csX5895" fmla="*/ 1722987 w 2205091"/>
                <a:gd name="csY5895" fmla="*/ 1553588 h 1816474"/>
                <a:gd name="csX5896" fmla="*/ 1723472 w 2205091"/>
                <a:gd name="csY5896" fmla="*/ 1553203 h 1816474"/>
                <a:gd name="csX5897" fmla="*/ 1723718 w 2205091"/>
                <a:gd name="csY5897" fmla="*/ 1552788 h 1816474"/>
                <a:gd name="csX5898" fmla="*/ 1725696 w 2205091"/>
                <a:gd name="csY5898" fmla="*/ 1551350 h 1816474"/>
                <a:gd name="csX5899" fmla="*/ 1725134 w 2205091"/>
                <a:gd name="csY5899" fmla="*/ 1552403 h 1816474"/>
                <a:gd name="csX5900" fmla="*/ 1724850 w 2205091"/>
                <a:gd name="csY5900" fmla="*/ 1553457 h 1816474"/>
                <a:gd name="csX5901" fmla="*/ 1733415 w 2205091"/>
                <a:gd name="csY5901" fmla="*/ 1560312 h 1816474"/>
                <a:gd name="csX5902" fmla="*/ 1732807 w 2205091"/>
                <a:gd name="csY5902" fmla="*/ 1561104 h 1816474"/>
                <a:gd name="csX5903" fmla="*/ 1733407 w 2205091"/>
                <a:gd name="csY5903" fmla="*/ 1557327 h 1816474"/>
                <a:gd name="csX5904" fmla="*/ 1732568 w 2205091"/>
                <a:gd name="csY5904" fmla="*/ 1554142 h 1816474"/>
                <a:gd name="csX5905" fmla="*/ 1733453 w 2205091"/>
                <a:gd name="csY5905" fmla="*/ 1555542 h 1816474"/>
                <a:gd name="csX5906" fmla="*/ 1733745 w 2205091"/>
                <a:gd name="csY5906" fmla="*/ 1557204 h 1816474"/>
                <a:gd name="csX5907" fmla="*/ 1733415 w 2205091"/>
                <a:gd name="csY5907" fmla="*/ 1560312 h 1816474"/>
                <a:gd name="csX5908" fmla="*/ 1732083 w 2205091"/>
                <a:gd name="csY5908" fmla="*/ 1562666 h 1816474"/>
                <a:gd name="csX5909" fmla="*/ 1730914 w 2205091"/>
                <a:gd name="csY5909" fmla="*/ 1563958 h 1816474"/>
                <a:gd name="csX5910" fmla="*/ 1730967 w 2205091"/>
                <a:gd name="csY5910" fmla="*/ 1563466 h 1816474"/>
                <a:gd name="csX5911" fmla="*/ 1731829 w 2205091"/>
                <a:gd name="csY5911" fmla="*/ 1562173 h 1816474"/>
                <a:gd name="csX5912" fmla="*/ 1732445 w 2205091"/>
                <a:gd name="csY5912" fmla="*/ 1561666 h 1816474"/>
                <a:gd name="csX5913" fmla="*/ 1732083 w 2205091"/>
                <a:gd name="csY5913" fmla="*/ 1562666 h 1816474"/>
                <a:gd name="csX5914" fmla="*/ 1818072 w 2205091"/>
                <a:gd name="csY5914" fmla="*/ 1564397 h 1816474"/>
                <a:gd name="csX5915" fmla="*/ 1815902 w 2205091"/>
                <a:gd name="csY5915" fmla="*/ 1565289 h 1816474"/>
                <a:gd name="csX5916" fmla="*/ 1813555 w 2205091"/>
                <a:gd name="csY5916" fmla="*/ 1564643 h 1816474"/>
                <a:gd name="csX5917" fmla="*/ 1815009 w 2205091"/>
                <a:gd name="csY5917" fmla="*/ 1564520 h 1816474"/>
                <a:gd name="csX5918" fmla="*/ 1816064 w 2205091"/>
                <a:gd name="csY5918" fmla="*/ 1564781 h 1816474"/>
                <a:gd name="csX5919" fmla="*/ 1818734 w 2205091"/>
                <a:gd name="csY5919" fmla="*/ 1563504 h 1816474"/>
                <a:gd name="csX5920" fmla="*/ 1820134 w 2205091"/>
                <a:gd name="csY5920" fmla="*/ 1562543 h 1816474"/>
                <a:gd name="csX5921" fmla="*/ 1821751 w 2205091"/>
                <a:gd name="csY5921" fmla="*/ 1562181 h 1816474"/>
                <a:gd name="csX5922" fmla="*/ 1818072 w 2205091"/>
                <a:gd name="csY5922" fmla="*/ 1564397 h 1816474"/>
                <a:gd name="csX5923" fmla="*/ 1669358 w 2205091"/>
                <a:gd name="csY5923" fmla="*/ 1567897 h 1816474"/>
                <a:gd name="csX5924" fmla="*/ 1668557 w 2205091"/>
                <a:gd name="csY5924" fmla="*/ 1568251 h 1816474"/>
                <a:gd name="csX5925" fmla="*/ 1664987 w 2205091"/>
                <a:gd name="csY5925" fmla="*/ 1566112 h 1816474"/>
                <a:gd name="csX5926" fmla="*/ 1664764 w 2205091"/>
                <a:gd name="csY5926" fmla="*/ 1565197 h 1816474"/>
                <a:gd name="csX5927" fmla="*/ 1666526 w 2205091"/>
                <a:gd name="csY5927" fmla="*/ 1564366 h 1816474"/>
                <a:gd name="csX5928" fmla="*/ 1667603 w 2205091"/>
                <a:gd name="csY5928" fmla="*/ 1564443 h 1816474"/>
                <a:gd name="csX5929" fmla="*/ 1669304 w 2205091"/>
                <a:gd name="csY5929" fmla="*/ 1565535 h 1816474"/>
                <a:gd name="csX5930" fmla="*/ 1669927 w 2205091"/>
                <a:gd name="csY5930" fmla="*/ 1565835 h 1816474"/>
                <a:gd name="csX5931" fmla="*/ 1670220 w 2205091"/>
                <a:gd name="csY5931" fmla="*/ 1566274 h 1816474"/>
                <a:gd name="csX5932" fmla="*/ 1670058 w 2205091"/>
                <a:gd name="csY5932" fmla="*/ 1566958 h 1816474"/>
                <a:gd name="csX5933" fmla="*/ 1669358 w 2205091"/>
                <a:gd name="csY5933" fmla="*/ 1567897 h 1816474"/>
                <a:gd name="csX5934" fmla="*/ 1599252 w 2205091"/>
                <a:gd name="csY5934" fmla="*/ 1576643 h 1816474"/>
                <a:gd name="csX5935" fmla="*/ 1598175 w 2205091"/>
                <a:gd name="csY5935" fmla="*/ 1576882 h 1816474"/>
                <a:gd name="csX5936" fmla="*/ 1602884 w 2205091"/>
                <a:gd name="csY5936" fmla="*/ 1573097 h 1816474"/>
                <a:gd name="csX5937" fmla="*/ 1603869 w 2205091"/>
                <a:gd name="csY5937" fmla="*/ 1571835 h 1816474"/>
                <a:gd name="csX5938" fmla="*/ 1605131 w 2205091"/>
                <a:gd name="csY5938" fmla="*/ 1571889 h 1816474"/>
                <a:gd name="csX5939" fmla="*/ 1603031 w 2205091"/>
                <a:gd name="csY5939" fmla="*/ 1574005 h 1816474"/>
                <a:gd name="csX5940" fmla="*/ 1599252 w 2205091"/>
                <a:gd name="csY5940" fmla="*/ 1576643 h 1816474"/>
                <a:gd name="csX5941" fmla="*/ 1561999 w 2205091"/>
                <a:gd name="csY5941" fmla="*/ 1600953 h 1816474"/>
                <a:gd name="csX5942" fmla="*/ 1561206 w 2205091"/>
                <a:gd name="csY5942" fmla="*/ 1601053 h 1816474"/>
                <a:gd name="csX5943" fmla="*/ 1562191 w 2205091"/>
                <a:gd name="csY5943" fmla="*/ 1599737 h 1816474"/>
                <a:gd name="csX5944" fmla="*/ 1563792 w 2205091"/>
                <a:gd name="csY5944" fmla="*/ 1599076 h 1816474"/>
                <a:gd name="csX5945" fmla="*/ 1567301 w 2205091"/>
                <a:gd name="csY5945" fmla="*/ 1596545 h 1816474"/>
                <a:gd name="csX5946" fmla="*/ 1568732 w 2205091"/>
                <a:gd name="csY5946" fmla="*/ 1596368 h 1816474"/>
                <a:gd name="csX5947" fmla="*/ 1569479 w 2205091"/>
                <a:gd name="csY5947" fmla="*/ 1595499 h 1816474"/>
                <a:gd name="csX5948" fmla="*/ 1569802 w 2205091"/>
                <a:gd name="csY5948" fmla="*/ 1595368 h 1816474"/>
                <a:gd name="csX5949" fmla="*/ 1569594 w 2205091"/>
                <a:gd name="csY5949" fmla="*/ 1596437 h 1816474"/>
                <a:gd name="csX5950" fmla="*/ 1566777 w 2205091"/>
                <a:gd name="csY5950" fmla="*/ 1597960 h 1816474"/>
                <a:gd name="csX5951" fmla="*/ 1561999 w 2205091"/>
                <a:gd name="csY5951" fmla="*/ 1600953 h 1816474"/>
                <a:gd name="csX5952" fmla="*/ 1556604 w 2205091"/>
                <a:gd name="csY5952" fmla="*/ 1607061 h 1816474"/>
                <a:gd name="csX5953" fmla="*/ 1556135 w 2205091"/>
                <a:gd name="csY5953" fmla="*/ 1607122 h 1816474"/>
                <a:gd name="csX5954" fmla="*/ 1557181 w 2205091"/>
                <a:gd name="csY5954" fmla="*/ 1605130 h 1816474"/>
                <a:gd name="csX5955" fmla="*/ 1557374 w 2205091"/>
                <a:gd name="csY5955" fmla="*/ 1604330 h 1816474"/>
                <a:gd name="csX5956" fmla="*/ 1559090 w 2205091"/>
                <a:gd name="csY5956" fmla="*/ 1601807 h 1816474"/>
                <a:gd name="csX5957" fmla="*/ 1559998 w 2205091"/>
                <a:gd name="csY5957" fmla="*/ 1601430 h 1816474"/>
                <a:gd name="csX5958" fmla="*/ 1560375 w 2205091"/>
                <a:gd name="csY5958" fmla="*/ 1602507 h 1816474"/>
                <a:gd name="csX5959" fmla="*/ 1558613 w 2205091"/>
                <a:gd name="csY5959" fmla="*/ 1604276 h 1816474"/>
                <a:gd name="csX5960" fmla="*/ 1556604 w 2205091"/>
                <a:gd name="csY5960" fmla="*/ 1607061 h 1816474"/>
                <a:gd name="csX5961" fmla="*/ 1920029 w 2205091"/>
                <a:gd name="csY5961" fmla="*/ 1622162 h 1816474"/>
                <a:gd name="csX5962" fmla="*/ 1920383 w 2205091"/>
                <a:gd name="csY5962" fmla="*/ 1623939 h 1816474"/>
                <a:gd name="csX5963" fmla="*/ 1918398 w 2205091"/>
                <a:gd name="csY5963" fmla="*/ 1619808 h 1816474"/>
                <a:gd name="csX5964" fmla="*/ 1915943 w 2205091"/>
                <a:gd name="csY5964" fmla="*/ 1613323 h 1816474"/>
                <a:gd name="csX5965" fmla="*/ 1914635 w 2205091"/>
                <a:gd name="csY5965" fmla="*/ 1608300 h 1816474"/>
                <a:gd name="csX5966" fmla="*/ 1915520 w 2205091"/>
                <a:gd name="csY5966" fmla="*/ 1609661 h 1816474"/>
                <a:gd name="csX5967" fmla="*/ 1916389 w 2205091"/>
                <a:gd name="csY5967" fmla="*/ 1612469 h 1816474"/>
                <a:gd name="csX5968" fmla="*/ 1920029 w 2205091"/>
                <a:gd name="csY5968" fmla="*/ 1622162 h 1816474"/>
                <a:gd name="csX5969" fmla="*/ 1549278 w 2205091"/>
                <a:gd name="csY5969" fmla="*/ 1621639 h 1816474"/>
                <a:gd name="csX5970" fmla="*/ 1548601 w 2205091"/>
                <a:gd name="csY5970" fmla="*/ 1623031 h 1816474"/>
                <a:gd name="csX5971" fmla="*/ 1548785 w 2205091"/>
                <a:gd name="csY5971" fmla="*/ 1620962 h 1816474"/>
                <a:gd name="csX5972" fmla="*/ 1550540 w 2205091"/>
                <a:gd name="csY5972" fmla="*/ 1616246 h 1816474"/>
                <a:gd name="csX5973" fmla="*/ 1554103 w 2205091"/>
                <a:gd name="csY5973" fmla="*/ 1610038 h 1816474"/>
                <a:gd name="csX5974" fmla="*/ 1555604 w 2205091"/>
                <a:gd name="csY5974" fmla="*/ 1609000 h 1816474"/>
                <a:gd name="csX5975" fmla="*/ 1551494 w 2205091"/>
                <a:gd name="csY5975" fmla="*/ 1615808 h 1816474"/>
                <a:gd name="csX5976" fmla="*/ 1549278 w 2205091"/>
                <a:gd name="csY5976" fmla="*/ 1621639 h 1816474"/>
                <a:gd name="csX5977" fmla="*/ 1553226 w 2205091"/>
                <a:gd name="csY5977" fmla="*/ 1649064 h 1816474"/>
                <a:gd name="csX5978" fmla="*/ 1552926 w 2205091"/>
                <a:gd name="csY5978" fmla="*/ 1650179 h 1816474"/>
                <a:gd name="csX5979" fmla="*/ 1551140 w 2205091"/>
                <a:gd name="csY5979" fmla="*/ 1644986 h 1816474"/>
                <a:gd name="csX5980" fmla="*/ 1548231 w 2205091"/>
                <a:gd name="csY5980" fmla="*/ 1633201 h 1816474"/>
                <a:gd name="csX5981" fmla="*/ 1548124 w 2205091"/>
                <a:gd name="csY5981" fmla="*/ 1626462 h 1816474"/>
                <a:gd name="csX5982" fmla="*/ 1548585 w 2205091"/>
                <a:gd name="csY5982" fmla="*/ 1624139 h 1816474"/>
                <a:gd name="csX5983" fmla="*/ 1549332 w 2205091"/>
                <a:gd name="csY5983" fmla="*/ 1633663 h 1816474"/>
                <a:gd name="csX5984" fmla="*/ 1552549 w 2205091"/>
                <a:gd name="csY5984" fmla="*/ 1645702 h 1816474"/>
                <a:gd name="csX5985" fmla="*/ 1553226 w 2205091"/>
                <a:gd name="csY5985" fmla="*/ 1649064 h 1816474"/>
                <a:gd name="csX5986" fmla="*/ 1879066 w 2205091"/>
                <a:gd name="csY5986" fmla="*/ 1639648 h 1816474"/>
                <a:gd name="csX5987" fmla="*/ 1879035 w 2205091"/>
                <a:gd name="csY5987" fmla="*/ 1641056 h 1816474"/>
                <a:gd name="csX5988" fmla="*/ 1877943 w 2205091"/>
                <a:gd name="csY5988" fmla="*/ 1638694 h 1816474"/>
                <a:gd name="csX5989" fmla="*/ 1877219 w 2205091"/>
                <a:gd name="csY5989" fmla="*/ 1636078 h 1816474"/>
                <a:gd name="csX5990" fmla="*/ 1878258 w 2205091"/>
                <a:gd name="csY5990" fmla="*/ 1636924 h 1816474"/>
                <a:gd name="csX5991" fmla="*/ 1879066 w 2205091"/>
                <a:gd name="csY5991" fmla="*/ 1639648 h 1816474"/>
                <a:gd name="csX5992" fmla="*/ 1880067 w 2205091"/>
                <a:gd name="csY5992" fmla="*/ 1642017 h 1816474"/>
                <a:gd name="csX5993" fmla="*/ 1879297 w 2205091"/>
                <a:gd name="csY5993" fmla="*/ 1642648 h 1816474"/>
                <a:gd name="csX5994" fmla="*/ 1877735 w 2205091"/>
                <a:gd name="csY5994" fmla="*/ 1642186 h 1816474"/>
                <a:gd name="csX5995" fmla="*/ 1876888 w 2205091"/>
                <a:gd name="csY5995" fmla="*/ 1641363 h 1816474"/>
                <a:gd name="csX5996" fmla="*/ 1876519 w 2205091"/>
                <a:gd name="csY5996" fmla="*/ 1639755 h 1816474"/>
                <a:gd name="csX5997" fmla="*/ 1877873 w 2205091"/>
                <a:gd name="csY5997" fmla="*/ 1641463 h 1816474"/>
                <a:gd name="csX5998" fmla="*/ 1878358 w 2205091"/>
                <a:gd name="csY5998" fmla="*/ 1641848 h 1816474"/>
                <a:gd name="csX5999" fmla="*/ 1880067 w 2205091"/>
                <a:gd name="csY5999" fmla="*/ 1642017 h 1816474"/>
                <a:gd name="csX6000" fmla="*/ 1915820 w 2205091"/>
                <a:gd name="csY6000" fmla="*/ 1673296 h 1816474"/>
                <a:gd name="csX6001" fmla="*/ 1911526 w 2205091"/>
                <a:gd name="csY6001" fmla="*/ 1677750 h 1816474"/>
                <a:gd name="csX6002" fmla="*/ 1912003 w 2205091"/>
                <a:gd name="csY6002" fmla="*/ 1676635 h 1816474"/>
                <a:gd name="csX6003" fmla="*/ 1913680 w 2205091"/>
                <a:gd name="csY6003" fmla="*/ 1674250 h 1816474"/>
                <a:gd name="csX6004" fmla="*/ 1914219 w 2205091"/>
                <a:gd name="csY6004" fmla="*/ 1673127 h 1816474"/>
                <a:gd name="csX6005" fmla="*/ 1915350 w 2205091"/>
                <a:gd name="csY6005" fmla="*/ 1672419 h 1816474"/>
                <a:gd name="csX6006" fmla="*/ 1916405 w 2205091"/>
                <a:gd name="csY6006" fmla="*/ 1671135 h 1816474"/>
                <a:gd name="csX6007" fmla="*/ 1916482 w 2205091"/>
                <a:gd name="csY6007" fmla="*/ 1669627 h 1816474"/>
                <a:gd name="csX6008" fmla="*/ 1918013 w 2205091"/>
                <a:gd name="csY6008" fmla="*/ 1668573 h 1816474"/>
                <a:gd name="csX6009" fmla="*/ 1918513 w 2205091"/>
                <a:gd name="csY6009" fmla="*/ 1668419 h 1816474"/>
                <a:gd name="csX6010" fmla="*/ 1915820 w 2205091"/>
                <a:gd name="csY6010" fmla="*/ 1673296 h 1816474"/>
                <a:gd name="csX6011" fmla="*/ 1910279 w 2205091"/>
                <a:gd name="csY6011" fmla="*/ 1678958 h 1816474"/>
                <a:gd name="csX6012" fmla="*/ 1909702 w 2205091"/>
                <a:gd name="csY6012" fmla="*/ 1679073 h 1816474"/>
                <a:gd name="csX6013" fmla="*/ 1910556 w 2205091"/>
                <a:gd name="csY6013" fmla="*/ 1678066 h 1816474"/>
                <a:gd name="csX6014" fmla="*/ 1910795 w 2205091"/>
                <a:gd name="csY6014" fmla="*/ 1678143 h 1816474"/>
                <a:gd name="csX6015" fmla="*/ 1910279 w 2205091"/>
                <a:gd name="csY6015" fmla="*/ 1678958 h 1816474"/>
                <a:gd name="csX6016" fmla="*/ 1906154 w 2205091"/>
                <a:gd name="csY6016" fmla="*/ 1681312 h 1816474"/>
                <a:gd name="csX6017" fmla="*/ 1905746 w 2205091"/>
                <a:gd name="csY6017" fmla="*/ 1681312 h 1816474"/>
                <a:gd name="csX6018" fmla="*/ 1905946 w 2205091"/>
                <a:gd name="csY6018" fmla="*/ 1680974 h 1816474"/>
                <a:gd name="csX6019" fmla="*/ 1906801 w 2205091"/>
                <a:gd name="csY6019" fmla="*/ 1680304 h 1816474"/>
                <a:gd name="csX6020" fmla="*/ 1907108 w 2205091"/>
                <a:gd name="csY6020" fmla="*/ 1680566 h 1816474"/>
                <a:gd name="csX6021" fmla="*/ 1907078 w 2205091"/>
                <a:gd name="csY6021" fmla="*/ 1680904 h 1816474"/>
                <a:gd name="csX6022" fmla="*/ 1906154 w 2205091"/>
                <a:gd name="csY6022" fmla="*/ 1681312 h 1816474"/>
                <a:gd name="csX6023" fmla="*/ 1901514 w 2205091"/>
                <a:gd name="csY6023" fmla="*/ 1683366 h 1816474"/>
                <a:gd name="csX6024" fmla="*/ 1900529 w 2205091"/>
                <a:gd name="csY6024" fmla="*/ 1683928 h 1816474"/>
                <a:gd name="csX6025" fmla="*/ 1899505 w 2205091"/>
                <a:gd name="csY6025" fmla="*/ 1683512 h 1816474"/>
                <a:gd name="csX6026" fmla="*/ 1900629 w 2205091"/>
                <a:gd name="csY6026" fmla="*/ 1682951 h 1816474"/>
                <a:gd name="csX6027" fmla="*/ 1903976 w 2205091"/>
                <a:gd name="csY6027" fmla="*/ 1682350 h 1816474"/>
                <a:gd name="csX6028" fmla="*/ 1902714 w 2205091"/>
                <a:gd name="csY6028" fmla="*/ 1683097 h 1816474"/>
                <a:gd name="csX6029" fmla="*/ 1901514 w 2205091"/>
                <a:gd name="csY6029" fmla="*/ 1683366 h 1816474"/>
                <a:gd name="csX6030" fmla="*/ 1895242 w 2205091"/>
                <a:gd name="csY6030" fmla="*/ 1684935 h 1816474"/>
                <a:gd name="csX6031" fmla="*/ 1894596 w 2205091"/>
                <a:gd name="csY6031" fmla="*/ 1685420 h 1816474"/>
                <a:gd name="csX6032" fmla="*/ 1894288 w 2205091"/>
                <a:gd name="csY6032" fmla="*/ 1685266 h 1816474"/>
                <a:gd name="csX6033" fmla="*/ 1894288 w 2205091"/>
                <a:gd name="csY6033" fmla="*/ 1684558 h 1816474"/>
                <a:gd name="csX6034" fmla="*/ 1893364 w 2205091"/>
                <a:gd name="csY6034" fmla="*/ 1682989 h 1816474"/>
                <a:gd name="csX6035" fmla="*/ 1893395 w 2205091"/>
                <a:gd name="csY6035" fmla="*/ 1682581 h 1816474"/>
                <a:gd name="csX6036" fmla="*/ 1895504 w 2205091"/>
                <a:gd name="csY6036" fmla="*/ 1684112 h 1816474"/>
                <a:gd name="csX6037" fmla="*/ 1895558 w 2205091"/>
                <a:gd name="csY6037" fmla="*/ 1684528 h 1816474"/>
                <a:gd name="csX6038" fmla="*/ 1895242 w 2205091"/>
                <a:gd name="csY6038" fmla="*/ 1684935 h 1816474"/>
                <a:gd name="csX6039" fmla="*/ 1890232 w 2205091"/>
                <a:gd name="csY6039" fmla="*/ 1686128 h 1816474"/>
                <a:gd name="csX6040" fmla="*/ 1888832 w 2205091"/>
                <a:gd name="csY6040" fmla="*/ 1686359 h 1816474"/>
                <a:gd name="csX6041" fmla="*/ 1889963 w 2205091"/>
                <a:gd name="csY6041" fmla="*/ 1685428 h 1816474"/>
                <a:gd name="csX6042" fmla="*/ 1890325 w 2205091"/>
                <a:gd name="csY6042" fmla="*/ 1684012 h 1816474"/>
                <a:gd name="csX6043" fmla="*/ 1890986 w 2205091"/>
                <a:gd name="csY6043" fmla="*/ 1685112 h 1816474"/>
                <a:gd name="csX6044" fmla="*/ 1890979 w 2205091"/>
                <a:gd name="csY6044" fmla="*/ 1685782 h 1816474"/>
                <a:gd name="csX6045" fmla="*/ 1890232 w 2205091"/>
                <a:gd name="csY6045" fmla="*/ 1686128 h 1816474"/>
                <a:gd name="csX6046" fmla="*/ 1885538 w 2205091"/>
                <a:gd name="csY6046" fmla="*/ 1687436 h 1816474"/>
                <a:gd name="csX6047" fmla="*/ 1884992 w 2205091"/>
                <a:gd name="csY6047" fmla="*/ 1687489 h 1816474"/>
                <a:gd name="csX6048" fmla="*/ 1884946 w 2205091"/>
                <a:gd name="csY6048" fmla="*/ 1687128 h 1816474"/>
                <a:gd name="csX6049" fmla="*/ 1885892 w 2205091"/>
                <a:gd name="csY6049" fmla="*/ 1686682 h 1816474"/>
                <a:gd name="csX6050" fmla="*/ 1886523 w 2205091"/>
                <a:gd name="csY6050" fmla="*/ 1686712 h 1816474"/>
                <a:gd name="csX6051" fmla="*/ 1886500 w 2205091"/>
                <a:gd name="csY6051" fmla="*/ 1687205 h 1816474"/>
                <a:gd name="csX6052" fmla="*/ 1885538 w 2205091"/>
                <a:gd name="csY6052" fmla="*/ 1687436 h 1816474"/>
                <a:gd name="csX6053" fmla="*/ 209839 w 2205091"/>
                <a:gd name="csY6053" fmla="*/ 1748470 h 1816474"/>
                <a:gd name="csX6054" fmla="*/ 207939 w 2205091"/>
                <a:gd name="csY6054" fmla="*/ 1749770 h 1816474"/>
                <a:gd name="csX6055" fmla="*/ 206830 w 2205091"/>
                <a:gd name="csY6055" fmla="*/ 1749209 h 1816474"/>
                <a:gd name="csX6056" fmla="*/ 204737 w 2205091"/>
                <a:gd name="csY6056" fmla="*/ 1749001 h 1816474"/>
                <a:gd name="csX6057" fmla="*/ 203929 w 2205091"/>
                <a:gd name="csY6057" fmla="*/ 1748024 h 1816474"/>
                <a:gd name="csX6058" fmla="*/ 201736 w 2205091"/>
                <a:gd name="csY6058" fmla="*/ 1747140 h 1816474"/>
                <a:gd name="csX6059" fmla="*/ 200851 w 2205091"/>
                <a:gd name="csY6059" fmla="*/ 1745939 h 1816474"/>
                <a:gd name="csX6060" fmla="*/ 202198 w 2205091"/>
                <a:gd name="csY6060" fmla="*/ 1743662 h 1816474"/>
                <a:gd name="csX6061" fmla="*/ 205384 w 2205091"/>
                <a:gd name="csY6061" fmla="*/ 1741739 h 1816474"/>
                <a:gd name="csX6062" fmla="*/ 210293 w 2205091"/>
                <a:gd name="csY6062" fmla="*/ 1741824 h 1816474"/>
                <a:gd name="csX6063" fmla="*/ 211317 w 2205091"/>
                <a:gd name="csY6063" fmla="*/ 1743339 h 1816474"/>
                <a:gd name="csX6064" fmla="*/ 211409 w 2205091"/>
                <a:gd name="csY6064" fmla="*/ 1744470 h 1816474"/>
                <a:gd name="csX6065" fmla="*/ 210771 w 2205091"/>
                <a:gd name="csY6065" fmla="*/ 1745739 h 1816474"/>
                <a:gd name="csX6066" fmla="*/ 210478 w 2205091"/>
                <a:gd name="csY6066" fmla="*/ 1747524 h 1816474"/>
                <a:gd name="csX6067" fmla="*/ 209839 w 2205091"/>
                <a:gd name="csY6067" fmla="*/ 1748470 h 1816474"/>
                <a:gd name="csX6068" fmla="*/ 192402 w 2205091"/>
                <a:gd name="csY6068" fmla="*/ 1750578 h 1816474"/>
                <a:gd name="csX6069" fmla="*/ 191963 w 2205091"/>
                <a:gd name="csY6069" fmla="*/ 1751601 h 1816474"/>
                <a:gd name="csX6070" fmla="*/ 191216 w 2205091"/>
                <a:gd name="csY6070" fmla="*/ 1751440 h 1816474"/>
                <a:gd name="csX6071" fmla="*/ 191032 w 2205091"/>
                <a:gd name="csY6071" fmla="*/ 1750532 h 1816474"/>
                <a:gd name="csX6072" fmla="*/ 191517 w 2205091"/>
                <a:gd name="csY6072" fmla="*/ 1749278 h 1816474"/>
                <a:gd name="csX6073" fmla="*/ 192748 w 2205091"/>
                <a:gd name="csY6073" fmla="*/ 1748193 h 1816474"/>
                <a:gd name="csX6074" fmla="*/ 194118 w 2205091"/>
                <a:gd name="csY6074" fmla="*/ 1746547 h 1816474"/>
                <a:gd name="csX6075" fmla="*/ 195241 w 2205091"/>
                <a:gd name="csY6075" fmla="*/ 1746793 h 1816474"/>
                <a:gd name="csX6076" fmla="*/ 194633 w 2205091"/>
                <a:gd name="csY6076" fmla="*/ 1747878 h 1816474"/>
                <a:gd name="csX6077" fmla="*/ 194564 w 2205091"/>
                <a:gd name="csY6077" fmla="*/ 1749047 h 1816474"/>
                <a:gd name="csX6078" fmla="*/ 192979 w 2205091"/>
                <a:gd name="csY6078" fmla="*/ 1749709 h 1816474"/>
                <a:gd name="csX6079" fmla="*/ 192402 w 2205091"/>
                <a:gd name="csY6079" fmla="*/ 1750578 h 1816474"/>
                <a:gd name="csX6080" fmla="*/ 243823 w 2205091"/>
                <a:gd name="csY6080" fmla="*/ 1759463 h 1816474"/>
                <a:gd name="csX6081" fmla="*/ 244561 w 2205091"/>
                <a:gd name="csY6081" fmla="*/ 1759594 h 1816474"/>
                <a:gd name="csX6082" fmla="*/ 245516 w 2205091"/>
                <a:gd name="csY6082" fmla="*/ 1759433 h 1816474"/>
                <a:gd name="csX6083" fmla="*/ 245846 w 2205091"/>
                <a:gd name="csY6083" fmla="*/ 1761271 h 1816474"/>
                <a:gd name="csX6084" fmla="*/ 246955 w 2205091"/>
                <a:gd name="csY6084" fmla="*/ 1762287 h 1816474"/>
                <a:gd name="csX6085" fmla="*/ 247362 w 2205091"/>
                <a:gd name="csY6085" fmla="*/ 1762894 h 1816474"/>
                <a:gd name="csX6086" fmla="*/ 246162 w 2205091"/>
                <a:gd name="csY6086" fmla="*/ 1763533 h 1816474"/>
                <a:gd name="csX6087" fmla="*/ 243830 w 2205091"/>
                <a:gd name="csY6087" fmla="*/ 1763787 h 1816474"/>
                <a:gd name="csX6088" fmla="*/ 242737 w 2205091"/>
                <a:gd name="csY6088" fmla="*/ 1763279 h 1816474"/>
                <a:gd name="csX6089" fmla="*/ 241606 w 2205091"/>
                <a:gd name="csY6089" fmla="*/ 1762133 h 1816474"/>
                <a:gd name="csX6090" fmla="*/ 240383 w 2205091"/>
                <a:gd name="csY6090" fmla="*/ 1762448 h 1816474"/>
                <a:gd name="csX6091" fmla="*/ 240167 w 2205091"/>
                <a:gd name="csY6091" fmla="*/ 1761525 h 1816474"/>
                <a:gd name="csX6092" fmla="*/ 239952 w 2205091"/>
                <a:gd name="csY6092" fmla="*/ 1761256 h 1816474"/>
                <a:gd name="csX6093" fmla="*/ 239113 w 2205091"/>
                <a:gd name="csY6093" fmla="*/ 1761502 h 1816474"/>
                <a:gd name="csX6094" fmla="*/ 239898 w 2205091"/>
                <a:gd name="csY6094" fmla="*/ 1762694 h 1816474"/>
                <a:gd name="csX6095" fmla="*/ 237774 w 2205091"/>
                <a:gd name="csY6095" fmla="*/ 1762787 h 1816474"/>
                <a:gd name="csX6096" fmla="*/ 237104 w 2205091"/>
                <a:gd name="csY6096" fmla="*/ 1762641 h 1816474"/>
                <a:gd name="csX6097" fmla="*/ 236512 w 2205091"/>
                <a:gd name="csY6097" fmla="*/ 1761294 h 1816474"/>
                <a:gd name="csX6098" fmla="*/ 234326 w 2205091"/>
                <a:gd name="csY6098" fmla="*/ 1758710 h 1816474"/>
                <a:gd name="csX6099" fmla="*/ 234334 w 2205091"/>
                <a:gd name="csY6099" fmla="*/ 1757702 h 1816474"/>
                <a:gd name="csX6100" fmla="*/ 233588 w 2205091"/>
                <a:gd name="csY6100" fmla="*/ 1756502 h 1816474"/>
                <a:gd name="csX6101" fmla="*/ 236827 w 2205091"/>
                <a:gd name="csY6101" fmla="*/ 1756156 h 1816474"/>
                <a:gd name="csX6102" fmla="*/ 239044 w 2205091"/>
                <a:gd name="csY6102" fmla="*/ 1754040 h 1816474"/>
                <a:gd name="csX6103" fmla="*/ 240298 w 2205091"/>
                <a:gd name="csY6103" fmla="*/ 1753817 h 1816474"/>
                <a:gd name="csX6104" fmla="*/ 242699 w 2205091"/>
                <a:gd name="csY6104" fmla="*/ 1757232 h 1816474"/>
                <a:gd name="csX6105" fmla="*/ 242637 w 2205091"/>
                <a:gd name="csY6105" fmla="*/ 1758186 h 1816474"/>
                <a:gd name="csX6106" fmla="*/ 243168 w 2205091"/>
                <a:gd name="csY6106" fmla="*/ 1759125 h 1816474"/>
                <a:gd name="csX6107" fmla="*/ 243823 w 2205091"/>
                <a:gd name="csY6107" fmla="*/ 1759463 h 1816474"/>
                <a:gd name="csX6108" fmla="*/ 256466 w 2205091"/>
                <a:gd name="csY6108" fmla="*/ 1765018 h 1816474"/>
                <a:gd name="csX6109" fmla="*/ 261030 w 2205091"/>
                <a:gd name="csY6109" fmla="*/ 1765648 h 1816474"/>
                <a:gd name="csX6110" fmla="*/ 262107 w 2205091"/>
                <a:gd name="csY6110" fmla="*/ 1765379 h 1816474"/>
                <a:gd name="csX6111" fmla="*/ 262869 w 2205091"/>
                <a:gd name="csY6111" fmla="*/ 1765895 h 1816474"/>
                <a:gd name="csX6112" fmla="*/ 266647 w 2205091"/>
                <a:gd name="csY6112" fmla="*/ 1766218 h 1816474"/>
                <a:gd name="csX6113" fmla="*/ 267294 w 2205091"/>
                <a:gd name="csY6113" fmla="*/ 1766410 h 1816474"/>
                <a:gd name="csX6114" fmla="*/ 266524 w 2205091"/>
                <a:gd name="csY6114" fmla="*/ 1767595 h 1816474"/>
                <a:gd name="csX6115" fmla="*/ 264108 w 2205091"/>
                <a:gd name="csY6115" fmla="*/ 1768679 h 1816474"/>
                <a:gd name="csX6116" fmla="*/ 260629 w 2205091"/>
                <a:gd name="csY6116" fmla="*/ 1767726 h 1816474"/>
                <a:gd name="csX6117" fmla="*/ 254812 w 2205091"/>
                <a:gd name="csY6117" fmla="*/ 1767387 h 1816474"/>
                <a:gd name="csX6118" fmla="*/ 255050 w 2205091"/>
                <a:gd name="csY6118" fmla="*/ 1766472 h 1816474"/>
                <a:gd name="csX6119" fmla="*/ 255604 w 2205091"/>
                <a:gd name="csY6119" fmla="*/ 1765825 h 1816474"/>
                <a:gd name="csX6120" fmla="*/ 255689 w 2205091"/>
                <a:gd name="csY6120" fmla="*/ 1764694 h 1816474"/>
                <a:gd name="csX6121" fmla="*/ 256466 w 2205091"/>
                <a:gd name="csY6121" fmla="*/ 1765018 h 1816474"/>
                <a:gd name="csX6122" fmla="*/ 272165 w 2205091"/>
                <a:gd name="csY6122" fmla="*/ 1771526 h 1816474"/>
                <a:gd name="csX6123" fmla="*/ 272727 w 2205091"/>
                <a:gd name="csY6123" fmla="*/ 1771934 h 1816474"/>
                <a:gd name="csX6124" fmla="*/ 275028 w 2205091"/>
                <a:gd name="csY6124" fmla="*/ 1771318 h 1816474"/>
                <a:gd name="csX6125" fmla="*/ 276690 w 2205091"/>
                <a:gd name="csY6125" fmla="*/ 1771095 h 1816474"/>
                <a:gd name="csX6126" fmla="*/ 279476 w 2205091"/>
                <a:gd name="csY6126" fmla="*/ 1772610 h 1816474"/>
                <a:gd name="csX6127" fmla="*/ 280445 w 2205091"/>
                <a:gd name="csY6127" fmla="*/ 1773649 h 1816474"/>
                <a:gd name="csX6128" fmla="*/ 282277 w 2205091"/>
                <a:gd name="csY6128" fmla="*/ 1774757 h 1816474"/>
                <a:gd name="csX6129" fmla="*/ 282900 w 2205091"/>
                <a:gd name="csY6129" fmla="*/ 1775557 h 1816474"/>
                <a:gd name="csX6130" fmla="*/ 282392 w 2205091"/>
                <a:gd name="csY6130" fmla="*/ 1776526 h 1816474"/>
                <a:gd name="csX6131" fmla="*/ 280368 w 2205091"/>
                <a:gd name="csY6131" fmla="*/ 1778126 h 1816474"/>
                <a:gd name="csX6132" fmla="*/ 277613 w 2205091"/>
                <a:gd name="csY6132" fmla="*/ 1778495 h 1816474"/>
                <a:gd name="csX6133" fmla="*/ 275989 w 2205091"/>
                <a:gd name="csY6133" fmla="*/ 1779180 h 1816474"/>
                <a:gd name="csX6134" fmla="*/ 273858 w 2205091"/>
                <a:gd name="csY6134" fmla="*/ 1779034 h 1816474"/>
                <a:gd name="csX6135" fmla="*/ 273219 w 2205091"/>
                <a:gd name="csY6135" fmla="*/ 1778742 h 1816474"/>
                <a:gd name="csX6136" fmla="*/ 272988 w 2205091"/>
                <a:gd name="csY6136" fmla="*/ 1776711 h 1816474"/>
                <a:gd name="csX6137" fmla="*/ 272311 w 2205091"/>
                <a:gd name="csY6137" fmla="*/ 1774534 h 1816474"/>
                <a:gd name="csX6138" fmla="*/ 270934 w 2205091"/>
                <a:gd name="csY6138" fmla="*/ 1774788 h 1816474"/>
                <a:gd name="csX6139" fmla="*/ 269387 w 2205091"/>
                <a:gd name="csY6139" fmla="*/ 1774057 h 1816474"/>
                <a:gd name="csX6140" fmla="*/ 267786 w 2205091"/>
                <a:gd name="csY6140" fmla="*/ 1772226 h 1816474"/>
                <a:gd name="csX6141" fmla="*/ 267609 w 2205091"/>
                <a:gd name="csY6141" fmla="*/ 1771133 h 1816474"/>
                <a:gd name="csX6142" fmla="*/ 268494 w 2205091"/>
                <a:gd name="csY6142" fmla="*/ 1769395 h 1816474"/>
                <a:gd name="csX6143" fmla="*/ 270041 w 2205091"/>
                <a:gd name="csY6143" fmla="*/ 1769172 h 1816474"/>
                <a:gd name="csX6144" fmla="*/ 271188 w 2205091"/>
                <a:gd name="csY6144" fmla="*/ 1770133 h 1816474"/>
                <a:gd name="csX6145" fmla="*/ 272165 w 2205091"/>
                <a:gd name="csY6145" fmla="*/ 1771526 h 1816474"/>
                <a:gd name="csX6146" fmla="*/ 264331 w 2205091"/>
                <a:gd name="csY6146" fmla="*/ 1775203 h 1816474"/>
                <a:gd name="csX6147" fmla="*/ 263053 w 2205091"/>
                <a:gd name="csY6147" fmla="*/ 1775849 h 1816474"/>
                <a:gd name="csX6148" fmla="*/ 261661 w 2205091"/>
                <a:gd name="csY6148" fmla="*/ 1775549 h 1816474"/>
                <a:gd name="csX6149" fmla="*/ 261337 w 2205091"/>
                <a:gd name="csY6149" fmla="*/ 1773980 h 1816474"/>
                <a:gd name="csX6150" fmla="*/ 259998 w 2205091"/>
                <a:gd name="csY6150" fmla="*/ 1771987 h 1816474"/>
                <a:gd name="csX6151" fmla="*/ 262353 w 2205091"/>
                <a:gd name="csY6151" fmla="*/ 1771579 h 1816474"/>
                <a:gd name="csX6152" fmla="*/ 263677 w 2205091"/>
                <a:gd name="csY6152" fmla="*/ 1772157 h 1816474"/>
                <a:gd name="csX6153" fmla="*/ 264369 w 2205091"/>
                <a:gd name="csY6153" fmla="*/ 1772780 h 1816474"/>
                <a:gd name="csX6154" fmla="*/ 265208 w 2205091"/>
                <a:gd name="csY6154" fmla="*/ 1773849 h 1816474"/>
                <a:gd name="csX6155" fmla="*/ 264331 w 2205091"/>
                <a:gd name="csY6155" fmla="*/ 1775203 h 1816474"/>
                <a:gd name="csX6156" fmla="*/ 291727 w 2205091"/>
                <a:gd name="csY6156" fmla="*/ 1815382 h 1816474"/>
                <a:gd name="csX6157" fmla="*/ 290772 w 2205091"/>
                <a:gd name="csY6157" fmla="*/ 1816475 h 1816474"/>
                <a:gd name="csX6158" fmla="*/ 289580 w 2205091"/>
                <a:gd name="csY6158" fmla="*/ 1816390 h 1816474"/>
                <a:gd name="csX6159" fmla="*/ 285247 w 2205091"/>
                <a:gd name="csY6159" fmla="*/ 1814052 h 1816474"/>
                <a:gd name="csX6160" fmla="*/ 284724 w 2205091"/>
                <a:gd name="csY6160" fmla="*/ 1812798 h 1816474"/>
                <a:gd name="csX6161" fmla="*/ 285047 w 2205091"/>
                <a:gd name="csY6161" fmla="*/ 1806959 h 1816474"/>
                <a:gd name="csX6162" fmla="*/ 283423 w 2205091"/>
                <a:gd name="csY6162" fmla="*/ 1802220 h 1816474"/>
                <a:gd name="csX6163" fmla="*/ 281638 w 2205091"/>
                <a:gd name="csY6163" fmla="*/ 1798589 h 1816474"/>
                <a:gd name="csX6164" fmla="*/ 282938 w 2205091"/>
                <a:gd name="csY6164" fmla="*/ 1796727 h 1816474"/>
                <a:gd name="csX6165" fmla="*/ 284655 w 2205091"/>
                <a:gd name="csY6165" fmla="*/ 1795281 h 1816474"/>
                <a:gd name="csX6166" fmla="*/ 286571 w 2205091"/>
                <a:gd name="csY6166" fmla="*/ 1792558 h 1816474"/>
                <a:gd name="csX6167" fmla="*/ 285001 w 2205091"/>
                <a:gd name="csY6167" fmla="*/ 1789058 h 1816474"/>
                <a:gd name="csX6168" fmla="*/ 285401 w 2205091"/>
                <a:gd name="csY6168" fmla="*/ 1786942 h 1816474"/>
                <a:gd name="csX6169" fmla="*/ 286324 w 2205091"/>
                <a:gd name="csY6169" fmla="*/ 1786581 h 1816474"/>
                <a:gd name="csX6170" fmla="*/ 290849 w 2205091"/>
                <a:gd name="csY6170" fmla="*/ 1789150 h 1816474"/>
                <a:gd name="csX6171" fmla="*/ 299992 w 2205091"/>
                <a:gd name="csY6171" fmla="*/ 1793012 h 1816474"/>
                <a:gd name="csX6172" fmla="*/ 302423 w 2205091"/>
                <a:gd name="csY6172" fmla="*/ 1795727 h 1816474"/>
                <a:gd name="csX6173" fmla="*/ 302854 w 2205091"/>
                <a:gd name="csY6173" fmla="*/ 1798635 h 1816474"/>
                <a:gd name="csX6174" fmla="*/ 304517 w 2205091"/>
                <a:gd name="csY6174" fmla="*/ 1799004 h 1816474"/>
                <a:gd name="csX6175" fmla="*/ 305309 w 2205091"/>
                <a:gd name="csY6175" fmla="*/ 1800997 h 1816474"/>
                <a:gd name="csX6176" fmla="*/ 307710 w 2205091"/>
                <a:gd name="csY6176" fmla="*/ 1802743 h 1816474"/>
                <a:gd name="csX6177" fmla="*/ 308510 w 2205091"/>
                <a:gd name="csY6177" fmla="*/ 1803736 h 1816474"/>
                <a:gd name="csX6178" fmla="*/ 307518 w 2205091"/>
                <a:gd name="csY6178" fmla="*/ 1805336 h 1816474"/>
                <a:gd name="csX6179" fmla="*/ 303131 w 2205091"/>
                <a:gd name="csY6179" fmla="*/ 1808405 h 1816474"/>
                <a:gd name="csX6180" fmla="*/ 297598 w 2205091"/>
                <a:gd name="csY6180" fmla="*/ 1809744 h 1816474"/>
                <a:gd name="csX6181" fmla="*/ 292727 w 2205091"/>
                <a:gd name="csY6181" fmla="*/ 1813175 h 1816474"/>
                <a:gd name="csX6182" fmla="*/ 291727 w 2205091"/>
                <a:gd name="csY6182" fmla="*/ 1815382 h 181647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  <a:cxn ang="0">
                  <a:pos x="csX3715" y="csY3715"/>
                </a:cxn>
                <a:cxn ang="0">
                  <a:pos x="csX3716" y="csY3716"/>
                </a:cxn>
                <a:cxn ang="0">
                  <a:pos x="csX3717" y="csY3717"/>
                </a:cxn>
                <a:cxn ang="0">
                  <a:pos x="csX3718" y="csY3718"/>
                </a:cxn>
                <a:cxn ang="0">
                  <a:pos x="csX3719" y="csY3719"/>
                </a:cxn>
                <a:cxn ang="0">
                  <a:pos x="csX3720" y="csY3720"/>
                </a:cxn>
                <a:cxn ang="0">
                  <a:pos x="csX3721" y="csY3721"/>
                </a:cxn>
                <a:cxn ang="0">
                  <a:pos x="csX3722" y="csY3722"/>
                </a:cxn>
                <a:cxn ang="0">
                  <a:pos x="csX3723" y="csY3723"/>
                </a:cxn>
                <a:cxn ang="0">
                  <a:pos x="csX3724" y="csY3724"/>
                </a:cxn>
                <a:cxn ang="0">
                  <a:pos x="csX3725" y="csY3725"/>
                </a:cxn>
                <a:cxn ang="0">
                  <a:pos x="csX3726" y="csY3726"/>
                </a:cxn>
                <a:cxn ang="0">
                  <a:pos x="csX3727" y="csY3727"/>
                </a:cxn>
                <a:cxn ang="0">
                  <a:pos x="csX3728" y="csY3728"/>
                </a:cxn>
                <a:cxn ang="0">
                  <a:pos x="csX3729" y="csY3729"/>
                </a:cxn>
                <a:cxn ang="0">
                  <a:pos x="csX3730" y="csY3730"/>
                </a:cxn>
                <a:cxn ang="0">
                  <a:pos x="csX3731" y="csY3731"/>
                </a:cxn>
                <a:cxn ang="0">
                  <a:pos x="csX3732" y="csY3732"/>
                </a:cxn>
                <a:cxn ang="0">
                  <a:pos x="csX3733" y="csY3733"/>
                </a:cxn>
                <a:cxn ang="0">
                  <a:pos x="csX3734" y="csY3734"/>
                </a:cxn>
                <a:cxn ang="0">
                  <a:pos x="csX3735" y="csY3735"/>
                </a:cxn>
                <a:cxn ang="0">
                  <a:pos x="csX3736" y="csY3736"/>
                </a:cxn>
                <a:cxn ang="0">
                  <a:pos x="csX3737" y="csY3737"/>
                </a:cxn>
                <a:cxn ang="0">
                  <a:pos x="csX3738" y="csY3738"/>
                </a:cxn>
                <a:cxn ang="0">
                  <a:pos x="csX3739" y="csY3739"/>
                </a:cxn>
                <a:cxn ang="0">
                  <a:pos x="csX3740" y="csY3740"/>
                </a:cxn>
                <a:cxn ang="0">
                  <a:pos x="csX3741" y="csY3741"/>
                </a:cxn>
                <a:cxn ang="0">
                  <a:pos x="csX3742" y="csY3742"/>
                </a:cxn>
                <a:cxn ang="0">
                  <a:pos x="csX3743" y="csY3743"/>
                </a:cxn>
                <a:cxn ang="0">
                  <a:pos x="csX3744" y="csY3744"/>
                </a:cxn>
                <a:cxn ang="0">
                  <a:pos x="csX3745" y="csY3745"/>
                </a:cxn>
                <a:cxn ang="0">
                  <a:pos x="csX3746" y="csY3746"/>
                </a:cxn>
                <a:cxn ang="0">
                  <a:pos x="csX3747" y="csY3747"/>
                </a:cxn>
                <a:cxn ang="0">
                  <a:pos x="csX3748" y="csY3748"/>
                </a:cxn>
                <a:cxn ang="0">
                  <a:pos x="csX3749" y="csY3749"/>
                </a:cxn>
                <a:cxn ang="0">
                  <a:pos x="csX3750" y="csY3750"/>
                </a:cxn>
                <a:cxn ang="0">
                  <a:pos x="csX3751" y="csY3751"/>
                </a:cxn>
                <a:cxn ang="0">
                  <a:pos x="csX3752" y="csY3752"/>
                </a:cxn>
                <a:cxn ang="0">
                  <a:pos x="csX3753" y="csY3753"/>
                </a:cxn>
                <a:cxn ang="0">
                  <a:pos x="csX3754" y="csY3754"/>
                </a:cxn>
                <a:cxn ang="0">
                  <a:pos x="csX3755" y="csY3755"/>
                </a:cxn>
                <a:cxn ang="0">
                  <a:pos x="csX3756" y="csY3756"/>
                </a:cxn>
                <a:cxn ang="0">
                  <a:pos x="csX3757" y="csY3757"/>
                </a:cxn>
                <a:cxn ang="0">
                  <a:pos x="csX3758" y="csY3758"/>
                </a:cxn>
                <a:cxn ang="0">
                  <a:pos x="csX3759" y="csY3759"/>
                </a:cxn>
                <a:cxn ang="0">
                  <a:pos x="csX3760" y="csY3760"/>
                </a:cxn>
                <a:cxn ang="0">
                  <a:pos x="csX3761" y="csY3761"/>
                </a:cxn>
                <a:cxn ang="0">
                  <a:pos x="csX3762" y="csY3762"/>
                </a:cxn>
                <a:cxn ang="0">
                  <a:pos x="csX3763" y="csY3763"/>
                </a:cxn>
                <a:cxn ang="0">
                  <a:pos x="csX3764" y="csY3764"/>
                </a:cxn>
                <a:cxn ang="0">
                  <a:pos x="csX3765" y="csY3765"/>
                </a:cxn>
                <a:cxn ang="0">
                  <a:pos x="csX3766" y="csY3766"/>
                </a:cxn>
                <a:cxn ang="0">
                  <a:pos x="csX3767" y="csY3767"/>
                </a:cxn>
                <a:cxn ang="0">
                  <a:pos x="csX3768" y="csY3768"/>
                </a:cxn>
                <a:cxn ang="0">
                  <a:pos x="csX3769" y="csY3769"/>
                </a:cxn>
                <a:cxn ang="0">
                  <a:pos x="csX3770" y="csY3770"/>
                </a:cxn>
                <a:cxn ang="0">
                  <a:pos x="csX3771" y="csY3771"/>
                </a:cxn>
                <a:cxn ang="0">
                  <a:pos x="csX3772" y="csY3772"/>
                </a:cxn>
                <a:cxn ang="0">
                  <a:pos x="csX3773" y="csY3773"/>
                </a:cxn>
                <a:cxn ang="0">
                  <a:pos x="csX3774" y="csY3774"/>
                </a:cxn>
                <a:cxn ang="0">
                  <a:pos x="csX3775" y="csY3775"/>
                </a:cxn>
                <a:cxn ang="0">
                  <a:pos x="csX3776" y="csY3776"/>
                </a:cxn>
                <a:cxn ang="0">
                  <a:pos x="csX3777" y="csY3777"/>
                </a:cxn>
                <a:cxn ang="0">
                  <a:pos x="csX3778" y="csY3778"/>
                </a:cxn>
                <a:cxn ang="0">
                  <a:pos x="csX3779" y="csY3779"/>
                </a:cxn>
                <a:cxn ang="0">
                  <a:pos x="csX3780" y="csY3780"/>
                </a:cxn>
                <a:cxn ang="0">
                  <a:pos x="csX3781" y="csY3781"/>
                </a:cxn>
                <a:cxn ang="0">
                  <a:pos x="csX3782" y="csY3782"/>
                </a:cxn>
                <a:cxn ang="0">
                  <a:pos x="csX3783" y="csY3783"/>
                </a:cxn>
                <a:cxn ang="0">
                  <a:pos x="csX3784" y="csY3784"/>
                </a:cxn>
                <a:cxn ang="0">
                  <a:pos x="csX3785" y="csY3785"/>
                </a:cxn>
                <a:cxn ang="0">
                  <a:pos x="csX3786" y="csY3786"/>
                </a:cxn>
                <a:cxn ang="0">
                  <a:pos x="csX3787" y="csY3787"/>
                </a:cxn>
                <a:cxn ang="0">
                  <a:pos x="csX3788" y="csY3788"/>
                </a:cxn>
                <a:cxn ang="0">
                  <a:pos x="csX3789" y="csY3789"/>
                </a:cxn>
                <a:cxn ang="0">
                  <a:pos x="csX3790" y="csY3790"/>
                </a:cxn>
                <a:cxn ang="0">
                  <a:pos x="csX3791" y="csY3791"/>
                </a:cxn>
                <a:cxn ang="0">
                  <a:pos x="csX3792" y="csY3792"/>
                </a:cxn>
                <a:cxn ang="0">
                  <a:pos x="csX3793" y="csY3793"/>
                </a:cxn>
                <a:cxn ang="0">
                  <a:pos x="csX3794" y="csY3794"/>
                </a:cxn>
                <a:cxn ang="0">
                  <a:pos x="csX3795" y="csY3795"/>
                </a:cxn>
                <a:cxn ang="0">
                  <a:pos x="csX3796" y="csY3796"/>
                </a:cxn>
                <a:cxn ang="0">
                  <a:pos x="csX3797" y="csY3797"/>
                </a:cxn>
                <a:cxn ang="0">
                  <a:pos x="csX3798" y="csY3798"/>
                </a:cxn>
                <a:cxn ang="0">
                  <a:pos x="csX3799" y="csY3799"/>
                </a:cxn>
                <a:cxn ang="0">
                  <a:pos x="csX3800" y="csY3800"/>
                </a:cxn>
                <a:cxn ang="0">
                  <a:pos x="csX3801" y="csY3801"/>
                </a:cxn>
                <a:cxn ang="0">
                  <a:pos x="csX3802" y="csY3802"/>
                </a:cxn>
                <a:cxn ang="0">
                  <a:pos x="csX3803" y="csY3803"/>
                </a:cxn>
                <a:cxn ang="0">
                  <a:pos x="csX3804" y="csY3804"/>
                </a:cxn>
                <a:cxn ang="0">
                  <a:pos x="csX3805" y="csY3805"/>
                </a:cxn>
                <a:cxn ang="0">
                  <a:pos x="csX3806" y="csY3806"/>
                </a:cxn>
                <a:cxn ang="0">
                  <a:pos x="csX3807" y="csY3807"/>
                </a:cxn>
                <a:cxn ang="0">
                  <a:pos x="csX3808" y="csY3808"/>
                </a:cxn>
                <a:cxn ang="0">
                  <a:pos x="csX3809" y="csY3809"/>
                </a:cxn>
                <a:cxn ang="0">
                  <a:pos x="csX3810" y="csY3810"/>
                </a:cxn>
                <a:cxn ang="0">
                  <a:pos x="csX3811" y="csY3811"/>
                </a:cxn>
                <a:cxn ang="0">
                  <a:pos x="csX3812" y="csY3812"/>
                </a:cxn>
                <a:cxn ang="0">
                  <a:pos x="csX3813" y="csY3813"/>
                </a:cxn>
                <a:cxn ang="0">
                  <a:pos x="csX3814" y="csY3814"/>
                </a:cxn>
                <a:cxn ang="0">
                  <a:pos x="csX3815" y="csY3815"/>
                </a:cxn>
                <a:cxn ang="0">
                  <a:pos x="csX3816" y="csY3816"/>
                </a:cxn>
                <a:cxn ang="0">
                  <a:pos x="csX3817" y="csY3817"/>
                </a:cxn>
                <a:cxn ang="0">
                  <a:pos x="csX3818" y="csY3818"/>
                </a:cxn>
                <a:cxn ang="0">
                  <a:pos x="csX3819" y="csY3819"/>
                </a:cxn>
                <a:cxn ang="0">
                  <a:pos x="csX3820" y="csY3820"/>
                </a:cxn>
                <a:cxn ang="0">
                  <a:pos x="csX3821" y="csY3821"/>
                </a:cxn>
                <a:cxn ang="0">
                  <a:pos x="csX3822" y="csY3822"/>
                </a:cxn>
                <a:cxn ang="0">
                  <a:pos x="csX3823" y="csY3823"/>
                </a:cxn>
                <a:cxn ang="0">
                  <a:pos x="csX3824" y="csY3824"/>
                </a:cxn>
                <a:cxn ang="0">
                  <a:pos x="csX3825" y="csY3825"/>
                </a:cxn>
                <a:cxn ang="0">
                  <a:pos x="csX3826" y="csY3826"/>
                </a:cxn>
                <a:cxn ang="0">
                  <a:pos x="csX3827" y="csY3827"/>
                </a:cxn>
                <a:cxn ang="0">
                  <a:pos x="csX3828" y="csY3828"/>
                </a:cxn>
                <a:cxn ang="0">
                  <a:pos x="csX3829" y="csY3829"/>
                </a:cxn>
                <a:cxn ang="0">
                  <a:pos x="csX3830" y="csY3830"/>
                </a:cxn>
                <a:cxn ang="0">
                  <a:pos x="csX3831" y="csY3831"/>
                </a:cxn>
                <a:cxn ang="0">
                  <a:pos x="csX3832" y="csY3832"/>
                </a:cxn>
                <a:cxn ang="0">
                  <a:pos x="csX3833" y="csY3833"/>
                </a:cxn>
                <a:cxn ang="0">
                  <a:pos x="csX3834" y="csY3834"/>
                </a:cxn>
                <a:cxn ang="0">
                  <a:pos x="csX3835" y="csY3835"/>
                </a:cxn>
                <a:cxn ang="0">
                  <a:pos x="csX3836" y="csY3836"/>
                </a:cxn>
                <a:cxn ang="0">
                  <a:pos x="csX3837" y="csY3837"/>
                </a:cxn>
                <a:cxn ang="0">
                  <a:pos x="csX3838" y="csY3838"/>
                </a:cxn>
                <a:cxn ang="0">
                  <a:pos x="csX3839" y="csY3839"/>
                </a:cxn>
                <a:cxn ang="0">
                  <a:pos x="csX3840" y="csY3840"/>
                </a:cxn>
                <a:cxn ang="0">
                  <a:pos x="csX3841" y="csY3841"/>
                </a:cxn>
                <a:cxn ang="0">
                  <a:pos x="csX3842" y="csY3842"/>
                </a:cxn>
                <a:cxn ang="0">
                  <a:pos x="csX3843" y="csY3843"/>
                </a:cxn>
                <a:cxn ang="0">
                  <a:pos x="csX3844" y="csY3844"/>
                </a:cxn>
                <a:cxn ang="0">
                  <a:pos x="csX3845" y="csY3845"/>
                </a:cxn>
                <a:cxn ang="0">
                  <a:pos x="csX3846" y="csY3846"/>
                </a:cxn>
                <a:cxn ang="0">
                  <a:pos x="csX3847" y="csY3847"/>
                </a:cxn>
                <a:cxn ang="0">
                  <a:pos x="csX3848" y="csY3848"/>
                </a:cxn>
                <a:cxn ang="0">
                  <a:pos x="csX3849" y="csY3849"/>
                </a:cxn>
                <a:cxn ang="0">
                  <a:pos x="csX3850" y="csY3850"/>
                </a:cxn>
                <a:cxn ang="0">
                  <a:pos x="csX3851" y="csY3851"/>
                </a:cxn>
                <a:cxn ang="0">
                  <a:pos x="csX3852" y="csY3852"/>
                </a:cxn>
                <a:cxn ang="0">
                  <a:pos x="csX3853" y="csY3853"/>
                </a:cxn>
                <a:cxn ang="0">
                  <a:pos x="csX3854" y="csY3854"/>
                </a:cxn>
                <a:cxn ang="0">
                  <a:pos x="csX3855" y="csY3855"/>
                </a:cxn>
                <a:cxn ang="0">
                  <a:pos x="csX3856" y="csY3856"/>
                </a:cxn>
                <a:cxn ang="0">
                  <a:pos x="csX3857" y="csY3857"/>
                </a:cxn>
                <a:cxn ang="0">
                  <a:pos x="csX3858" y="csY3858"/>
                </a:cxn>
                <a:cxn ang="0">
                  <a:pos x="csX3859" y="csY3859"/>
                </a:cxn>
                <a:cxn ang="0">
                  <a:pos x="csX3860" y="csY3860"/>
                </a:cxn>
                <a:cxn ang="0">
                  <a:pos x="csX3861" y="csY3861"/>
                </a:cxn>
                <a:cxn ang="0">
                  <a:pos x="csX3862" y="csY3862"/>
                </a:cxn>
                <a:cxn ang="0">
                  <a:pos x="csX3863" y="csY3863"/>
                </a:cxn>
                <a:cxn ang="0">
                  <a:pos x="csX3864" y="csY3864"/>
                </a:cxn>
                <a:cxn ang="0">
                  <a:pos x="csX3865" y="csY3865"/>
                </a:cxn>
                <a:cxn ang="0">
                  <a:pos x="csX3866" y="csY3866"/>
                </a:cxn>
                <a:cxn ang="0">
                  <a:pos x="csX3867" y="csY3867"/>
                </a:cxn>
                <a:cxn ang="0">
                  <a:pos x="csX3868" y="csY3868"/>
                </a:cxn>
                <a:cxn ang="0">
                  <a:pos x="csX3869" y="csY3869"/>
                </a:cxn>
                <a:cxn ang="0">
                  <a:pos x="csX3870" y="csY3870"/>
                </a:cxn>
                <a:cxn ang="0">
                  <a:pos x="csX3871" y="csY3871"/>
                </a:cxn>
                <a:cxn ang="0">
                  <a:pos x="csX3872" y="csY3872"/>
                </a:cxn>
                <a:cxn ang="0">
                  <a:pos x="csX3873" y="csY3873"/>
                </a:cxn>
                <a:cxn ang="0">
                  <a:pos x="csX3874" y="csY3874"/>
                </a:cxn>
                <a:cxn ang="0">
                  <a:pos x="csX3875" y="csY3875"/>
                </a:cxn>
                <a:cxn ang="0">
                  <a:pos x="csX3876" y="csY3876"/>
                </a:cxn>
                <a:cxn ang="0">
                  <a:pos x="csX3877" y="csY3877"/>
                </a:cxn>
                <a:cxn ang="0">
                  <a:pos x="csX3878" y="csY3878"/>
                </a:cxn>
                <a:cxn ang="0">
                  <a:pos x="csX3879" y="csY3879"/>
                </a:cxn>
                <a:cxn ang="0">
                  <a:pos x="csX3880" y="csY3880"/>
                </a:cxn>
                <a:cxn ang="0">
                  <a:pos x="csX3881" y="csY3881"/>
                </a:cxn>
                <a:cxn ang="0">
                  <a:pos x="csX3882" y="csY3882"/>
                </a:cxn>
                <a:cxn ang="0">
                  <a:pos x="csX3883" y="csY3883"/>
                </a:cxn>
                <a:cxn ang="0">
                  <a:pos x="csX3884" y="csY3884"/>
                </a:cxn>
                <a:cxn ang="0">
                  <a:pos x="csX3885" y="csY3885"/>
                </a:cxn>
                <a:cxn ang="0">
                  <a:pos x="csX3886" y="csY3886"/>
                </a:cxn>
                <a:cxn ang="0">
                  <a:pos x="csX3887" y="csY3887"/>
                </a:cxn>
                <a:cxn ang="0">
                  <a:pos x="csX3888" y="csY3888"/>
                </a:cxn>
                <a:cxn ang="0">
                  <a:pos x="csX3889" y="csY3889"/>
                </a:cxn>
                <a:cxn ang="0">
                  <a:pos x="csX3890" y="csY3890"/>
                </a:cxn>
                <a:cxn ang="0">
                  <a:pos x="csX3891" y="csY3891"/>
                </a:cxn>
                <a:cxn ang="0">
                  <a:pos x="csX3892" y="csY3892"/>
                </a:cxn>
                <a:cxn ang="0">
                  <a:pos x="csX3893" y="csY3893"/>
                </a:cxn>
                <a:cxn ang="0">
                  <a:pos x="csX3894" y="csY3894"/>
                </a:cxn>
                <a:cxn ang="0">
                  <a:pos x="csX3895" y="csY3895"/>
                </a:cxn>
                <a:cxn ang="0">
                  <a:pos x="csX3896" y="csY3896"/>
                </a:cxn>
                <a:cxn ang="0">
                  <a:pos x="csX3897" y="csY3897"/>
                </a:cxn>
                <a:cxn ang="0">
                  <a:pos x="csX3898" y="csY3898"/>
                </a:cxn>
                <a:cxn ang="0">
                  <a:pos x="csX3899" y="csY3899"/>
                </a:cxn>
                <a:cxn ang="0">
                  <a:pos x="csX3900" y="csY3900"/>
                </a:cxn>
                <a:cxn ang="0">
                  <a:pos x="csX3901" y="csY3901"/>
                </a:cxn>
                <a:cxn ang="0">
                  <a:pos x="csX3902" y="csY3902"/>
                </a:cxn>
                <a:cxn ang="0">
                  <a:pos x="csX3903" y="csY3903"/>
                </a:cxn>
                <a:cxn ang="0">
                  <a:pos x="csX3904" y="csY3904"/>
                </a:cxn>
                <a:cxn ang="0">
                  <a:pos x="csX3905" y="csY3905"/>
                </a:cxn>
                <a:cxn ang="0">
                  <a:pos x="csX3906" y="csY3906"/>
                </a:cxn>
                <a:cxn ang="0">
                  <a:pos x="csX3907" y="csY3907"/>
                </a:cxn>
                <a:cxn ang="0">
                  <a:pos x="csX3908" y="csY3908"/>
                </a:cxn>
                <a:cxn ang="0">
                  <a:pos x="csX3909" y="csY3909"/>
                </a:cxn>
                <a:cxn ang="0">
                  <a:pos x="csX3910" y="csY3910"/>
                </a:cxn>
                <a:cxn ang="0">
                  <a:pos x="csX3911" y="csY3911"/>
                </a:cxn>
                <a:cxn ang="0">
                  <a:pos x="csX3912" y="csY3912"/>
                </a:cxn>
                <a:cxn ang="0">
                  <a:pos x="csX3913" y="csY3913"/>
                </a:cxn>
                <a:cxn ang="0">
                  <a:pos x="csX3914" y="csY3914"/>
                </a:cxn>
                <a:cxn ang="0">
                  <a:pos x="csX3915" y="csY3915"/>
                </a:cxn>
                <a:cxn ang="0">
                  <a:pos x="csX3916" y="csY3916"/>
                </a:cxn>
                <a:cxn ang="0">
                  <a:pos x="csX3917" y="csY3917"/>
                </a:cxn>
                <a:cxn ang="0">
                  <a:pos x="csX3918" y="csY3918"/>
                </a:cxn>
                <a:cxn ang="0">
                  <a:pos x="csX3919" y="csY3919"/>
                </a:cxn>
                <a:cxn ang="0">
                  <a:pos x="csX3920" y="csY3920"/>
                </a:cxn>
                <a:cxn ang="0">
                  <a:pos x="csX3921" y="csY3921"/>
                </a:cxn>
                <a:cxn ang="0">
                  <a:pos x="csX3922" y="csY3922"/>
                </a:cxn>
                <a:cxn ang="0">
                  <a:pos x="csX3923" y="csY3923"/>
                </a:cxn>
                <a:cxn ang="0">
                  <a:pos x="csX3924" y="csY3924"/>
                </a:cxn>
                <a:cxn ang="0">
                  <a:pos x="csX3925" y="csY3925"/>
                </a:cxn>
                <a:cxn ang="0">
                  <a:pos x="csX3926" y="csY3926"/>
                </a:cxn>
                <a:cxn ang="0">
                  <a:pos x="csX3927" y="csY3927"/>
                </a:cxn>
                <a:cxn ang="0">
                  <a:pos x="csX3928" y="csY3928"/>
                </a:cxn>
                <a:cxn ang="0">
                  <a:pos x="csX3929" y="csY3929"/>
                </a:cxn>
                <a:cxn ang="0">
                  <a:pos x="csX3930" y="csY3930"/>
                </a:cxn>
                <a:cxn ang="0">
                  <a:pos x="csX3931" y="csY3931"/>
                </a:cxn>
                <a:cxn ang="0">
                  <a:pos x="csX3932" y="csY3932"/>
                </a:cxn>
                <a:cxn ang="0">
                  <a:pos x="csX3933" y="csY3933"/>
                </a:cxn>
                <a:cxn ang="0">
                  <a:pos x="csX3934" y="csY3934"/>
                </a:cxn>
                <a:cxn ang="0">
                  <a:pos x="csX3935" y="csY3935"/>
                </a:cxn>
                <a:cxn ang="0">
                  <a:pos x="csX3936" y="csY3936"/>
                </a:cxn>
                <a:cxn ang="0">
                  <a:pos x="csX3937" y="csY3937"/>
                </a:cxn>
                <a:cxn ang="0">
                  <a:pos x="csX3938" y="csY3938"/>
                </a:cxn>
                <a:cxn ang="0">
                  <a:pos x="csX3939" y="csY3939"/>
                </a:cxn>
                <a:cxn ang="0">
                  <a:pos x="csX3940" y="csY3940"/>
                </a:cxn>
                <a:cxn ang="0">
                  <a:pos x="csX3941" y="csY3941"/>
                </a:cxn>
                <a:cxn ang="0">
                  <a:pos x="csX3942" y="csY3942"/>
                </a:cxn>
                <a:cxn ang="0">
                  <a:pos x="csX3943" y="csY3943"/>
                </a:cxn>
                <a:cxn ang="0">
                  <a:pos x="csX3944" y="csY3944"/>
                </a:cxn>
                <a:cxn ang="0">
                  <a:pos x="csX3945" y="csY3945"/>
                </a:cxn>
                <a:cxn ang="0">
                  <a:pos x="csX3946" y="csY3946"/>
                </a:cxn>
                <a:cxn ang="0">
                  <a:pos x="csX3947" y="csY3947"/>
                </a:cxn>
                <a:cxn ang="0">
                  <a:pos x="csX3948" y="csY3948"/>
                </a:cxn>
                <a:cxn ang="0">
                  <a:pos x="csX3949" y="csY3949"/>
                </a:cxn>
                <a:cxn ang="0">
                  <a:pos x="csX3950" y="csY3950"/>
                </a:cxn>
                <a:cxn ang="0">
                  <a:pos x="csX3951" y="csY3951"/>
                </a:cxn>
                <a:cxn ang="0">
                  <a:pos x="csX3952" y="csY3952"/>
                </a:cxn>
                <a:cxn ang="0">
                  <a:pos x="csX3953" y="csY3953"/>
                </a:cxn>
                <a:cxn ang="0">
                  <a:pos x="csX3954" y="csY3954"/>
                </a:cxn>
                <a:cxn ang="0">
                  <a:pos x="csX3955" y="csY3955"/>
                </a:cxn>
                <a:cxn ang="0">
                  <a:pos x="csX3956" y="csY3956"/>
                </a:cxn>
                <a:cxn ang="0">
                  <a:pos x="csX3957" y="csY3957"/>
                </a:cxn>
                <a:cxn ang="0">
                  <a:pos x="csX3958" y="csY3958"/>
                </a:cxn>
                <a:cxn ang="0">
                  <a:pos x="csX3959" y="csY3959"/>
                </a:cxn>
                <a:cxn ang="0">
                  <a:pos x="csX3960" y="csY3960"/>
                </a:cxn>
                <a:cxn ang="0">
                  <a:pos x="csX3961" y="csY3961"/>
                </a:cxn>
                <a:cxn ang="0">
                  <a:pos x="csX3962" y="csY3962"/>
                </a:cxn>
                <a:cxn ang="0">
                  <a:pos x="csX3963" y="csY3963"/>
                </a:cxn>
                <a:cxn ang="0">
                  <a:pos x="csX3964" y="csY3964"/>
                </a:cxn>
                <a:cxn ang="0">
                  <a:pos x="csX3965" y="csY3965"/>
                </a:cxn>
                <a:cxn ang="0">
                  <a:pos x="csX3966" y="csY3966"/>
                </a:cxn>
                <a:cxn ang="0">
                  <a:pos x="csX3967" y="csY3967"/>
                </a:cxn>
                <a:cxn ang="0">
                  <a:pos x="csX3968" y="csY3968"/>
                </a:cxn>
                <a:cxn ang="0">
                  <a:pos x="csX3969" y="csY3969"/>
                </a:cxn>
                <a:cxn ang="0">
                  <a:pos x="csX3970" y="csY3970"/>
                </a:cxn>
                <a:cxn ang="0">
                  <a:pos x="csX3971" y="csY3971"/>
                </a:cxn>
                <a:cxn ang="0">
                  <a:pos x="csX3972" y="csY3972"/>
                </a:cxn>
                <a:cxn ang="0">
                  <a:pos x="csX3973" y="csY3973"/>
                </a:cxn>
                <a:cxn ang="0">
                  <a:pos x="csX3974" y="csY3974"/>
                </a:cxn>
                <a:cxn ang="0">
                  <a:pos x="csX3975" y="csY3975"/>
                </a:cxn>
                <a:cxn ang="0">
                  <a:pos x="csX3976" y="csY3976"/>
                </a:cxn>
                <a:cxn ang="0">
                  <a:pos x="csX3977" y="csY3977"/>
                </a:cxn>
                <a:cxn ang="0">
                  <a:pos x="csX3978" y="csY3978"/>
                </a:cxn>
                <a:cxn ang="0">
                  <a:pos x="csX3979" y="csY3979"/>
                </a:cxn>
                <a:cxn ang="0">
                  <a:pos x="csX3980" y="csY3980"/>
                </a:cxn>
                <a:cxn ang="0">
                  <a:pos x="csX3981" y="csY3981"/>
                </a:cxn>
                <a:cxn ang="0">
                  <a:pos x="csX3982" y="csY3982"/>
                </a:cxn>
                <a:cxn ang="0">
                  <a:pos x="csX3983" y="csY3983"/>
                </a:cxn>
                <a:cxn ang="0">
                  <a:pos x="csX3984" y="csY3984"/>
                </a:cxn>
                <a:cxn ang="0">
                  <a:pos x="csX3985" y="csY3985"/>
                </a:cxn>
                <a:cxn ang="0">
                  <a:pos x="csX3986" y="csY3986"/>
                </a:cxn>
                <a:cxn ang="0">
                  <a:pos x="csX3987" y="csY3987"/>
                </a:cxn>
                <a:cxn ang="0">
                  <a:pos x="csX3988" y="csY3988"/>
                </a:cxn>
                <a:cxn ang="0">
                  <a:pos x="csX3989" y="csY3989"/>
                </a:cxn>
                <a:cxn ang="0">
                  <a:pos x="csX3990" y="csY3990"/>
                </a:cxn>
                <a:cxn ang="0">
                  <a:pos x="csX3991" y="csY3991"/>
                </a:cxn>
                <a:cxn ang="0">
                  <a:pos x="csX3992" y="csY3992"/>
                </a:cxn>
                <a:cxn ang="0">
                  <a:pos x="csX3993" y="csY3993"/>
                </a:cxn>
                <a:cxn ang="0">
                  <a:pos x="csX3994" y="csY3994"/>
                </a:cxn>
                <a:cxn ang="0">
                  <a:pos x="csX3995" y="csY3995"/>
                </a:cxn>
                <a:cxn ang="0">
                  <a:pos x="csX3996" y="csY3996"/>
                </a:cxn>
                <a:cxn ang="0">
                  <a:pos x="csX3997" y="csY3997"/>
                </a:cxn>
                <a:cxn ang="0">
                  <a:pos x="csX3998" y="csY3998"/>
                </a:cxn>
                <a:cxn ang="0">
                  <a:pos x="csX3999" y="csY3999"/>
                </a:cxn>
                <a:cxn ang="0">
                  <a:pos x="csX4000" y="csY4000"/>
                </a:cxn>
                <a:cxn ang="0">
                  <a:pos x="csX4001" y="csY4001"/>
                </a:cxn>
                <a:cxn ang="0">
                  <a:pos x="csX4002" y="csY4002"/>
                </a:cxn>
                <a:cxn ang="0">
                  <a:pos x="csX4003" y="csY4003"/>
                </a:cxn>
                <a:cxn ang="0">
                  <a:pos x="csX4004" y="csY4004"/>
                </a:cxn>
                <a:cxn ang="0">
                  <a:pos x="csX4005" y="csY4005"/>
                </a:cxn>
                <a:cxn ang="0">
                  <a:pos x="csX4006" y="csY4006"/>
                </a:cxn>
                <a:cxn ang="0">
                  <a:pos x="csX4007" y="csY4007"/>
                </a:cxn>
                <a:cxn ang="0">
                  <a:pos x="csX4008" y="csY4008"/>
                </a:cxn>
                <a:cxn ang="0">
                  <a:pos x="csX4009" y="csY4009"/>
                </a:cxn>
                <a:cxn ang="0">
                  <a:pos x="csX4010" y="csY4010"/>
                </a:cxn>
                <a:cxn ang="0">
                  <a:pos x="csX4011" y="csY4011"/>
                </a:cxn>
                <a:cxn ang="0">
                  <a:pos x="csX4012" y="csY4012"/>
                </a:cxn>
                <a:cxn ang="0">
                  <a:pos x="csX4013" y="csY4013"/>
                </a:cxn>
                <a:cxn ang="0">
                  <a:pos x="csX4014" y="csY4014"/>
                </a:cxn>
                <a:cxn ang="0">
                  <a:pos x="csX4015" y="csY4015"/>
                </a:cxn>
                <a:cxn ang="0">
                  <a:pos x="csX4016" y="csY4016"/>
                </a:cxn>
                <a:cxn ang="0">
                  <a:pos x="csX4017" y="csY4017"/>
                </a:cxn>
                <a:cxn ang="0">
                  <a:pos x="csX4018" y="csY4018"/>
                </a:cxn>
                <a:cxn ang="0">
                  <a:pos x="csX4019" y="csY4019"/>
                </a:cxn>
                <a:cxn ang="0">
                  <a:pos x="csX4020" y="csY4020"/>
                </a:cxn>
                <a:cxn ang="0">
                  <a:pos x="csX4021" y="csY4021"/>
                </a:cxn>
                <a:cxn ang="0">
                  <a:pos x="csX4022" y="csY4022"/>
                </a:cxn>
                <a:cxn ang="0">
                  <a:pos x="csX4023" y="csY4023"/>
                </a:cxn>
                <a:cxn ang="0">
                  <a:pos x="csX4024" y="csY4024"/>
                </a:cxn>
                <a:cxn ang="0">
                  <a:pos x="csX4025" y="csY4025"/>
                </a:cxn>
                <a:cxn ang="0">
                  <a:pos x="csX4026" y="csY4026"/>
                </a:cxn>
                <a:cxn ang="0">
                  <a:pos x="csX4027" y="csY4027"/>
                </a:cxn>
                <a:cxn ang="0">
                  <a:pos x="csX4028" y="csY4028"/>
                </a:cxn>
                <a:cxn ang="0">
                  <a:pos x="csX4029" y="csY4029"/>
                </a:cxn>
                <a:cxn ang="0">
                  <a:pos x="csX4030" y="csY4030"/>
                </a:cxn>
                <a:cxn ang="0">
                  <a:pos x="csX4031" y="csY4031"/>
                </a:cxn>
                <a:cxn ang="0">
                  <a:pos x="csX4032" y="csY4032"/>
                </a:cxn>
                <a:cxn ang="0">
                  <a:pos x="csX4033" y="csY4033"/>
                </a:cxn>
                <a:cxn ang="0">
                  <a:pos x="csX4034" y="csY4034"/>
                </a:cxn>
                <a:cxn ang="0">
                  <a:pos x="csX4035" y="csY4035"/>
                </a:cxn>
                <a:cxn ang="0">
                  <a:pos x="csX4036" y="csY4036"/>
                </a:cxn>
                <a:cxn ang="0">
                  <a:pos x="csX4037" y="csY4037"/>
                </a:cxn>
                <a:cxn ang="0">
                  <a:pos x="csX4038" y="csY4038"/>
                </a:cxn>
                <a:cxn ang="0">
                  <a:pos x="csX4039" y="csY4039"/>
                </a:cxn>
                <a:cxn ang="0">
                  <a:pos x="csX4040" y="csY4040"/>
                </a:cxn>
                <a:cxn ang="0">
                  <a:pos x="csX4041" y="csY4041"/>
                </a:cxn>
                <a:cxn ang="0">
                  <a:pos x="csX4042" y="csY4042"/>
                </a:cxn>
                <a:cxn ang="0">
                  <a:pos x="csX4043" y="csY4043"/>
                </a:cxn>
                <a:cxn ang="0">
                  <a:pos x="csX4044" y="csY4044"/>
                </a:cxn>
                <a:cxn ang="0">
                  <a:pos x="csX4045" y="csY4045"/>
                </a:cxn>
                <a:cxn ang="0">
                  <a:pos x="csX4046" y="csY4046"/>
                </a:cxn>
                <a:cxn ang="0">
                  <a:pos x="csX4047" y="csY4047"/>
                </a:cxn>
                <a:cxn ang="0">
                  <a:pos x="csX4048" y="csY4048"/>
                </a:cxn>
                <a:cxn ang="0">
                  <a:pos x="csX4049" y="csY4049"/>
                </a:cxn>
                <a:cxn ang="0">
                  <a:pos x="csX4050" y="csY4050"/>
                </a:cxn>
                <a:cxn ang="0">
                  <a:pos x="csX4051" y="csY4051"/>
                </a:cxn>
                <a:cxn ang="0">
                  <a:pos x="csX4052" y="csY4052"/>
                </a:cxn>
                <a:cxn ang="0">
                  <a:pos x="csX4053" y="csY4053"/>
                </a:cxn>
                <a:cxn ang="0">
                  <a:pos x="csX4054" y="csY4054"/>
                </a:cxn>
                <a:cxn ang="0">
                  <a:pos x="csX4055" y="csY4055"/>
                </a:cxn>
                <a:cxn ang="0">
                  <a:pos x="csX4056" y="csY4056"/>
                </a:cxn>
                <a:cxn ang="0">
                  <a:pos x="csX4057" y="csY4057"/>
                </a:cxn>
                <a:cxn ang="0">
                  <a:pos x="csX4058" y="csY4058"/>
                </a:cxn>
                <a:cxn ang="0">
                  <a:pos x="csX4059" y="csY4059"/>
                </a:cxn>
                <a:cxn ang="0">
                  <a:pos x="csX4060" y="csY4060"/>
                </a:cxn>
                <a:cxn ang="0">
                  <a:pos x="csX4061" y="csY4061"/>
                </a:cxn>
                <a:cxn ang="0">
                  <a:pos x="csX4062" y="csY4062"/>
                </a:cxn>
                <a:cxn ang="0">
                  <a:pos x="csX4063" y="csY4063"/>
                </a:cxn>
                <a:cxn ang="0">
                  <a:pos x="csX4064" y="csY4064"/>
                </a:cxn>
                <a:cxn ang="0">
                  <a:pos x="csX4065" y="csY4065"/>
                </a:cxn>
                <a:cxn ang="0">
                  <a:pos x="csX4066" y="csY4066"/>
                </a:cxn>
                <a:cxn ang="0">
                  <a:pos x="csX4067" y="csY4067"/>
                </a:cxn>
                <a:cxn ang="0">
                  <a:pos x="csX4068" y="csY4068"/>
                </a:cxn>
                <a:cxn ang="0">
                  <a:pos x="csX4069" y="csY4069"/>
                </a:cxn>
                <a:cxn ang="0">
                  <a:pos x="csX4070" y="csY4070"/>
                </a:cxn>
                <a:cxn ang="0">
                  <a:pos x="csX4071" y="csY4071"/>
                </a:cxn>
                <a:cxn ang="0">
                  <a:pos x="csX4072" y="csY4072"/>
                </a:cxn>
                <a:cxn ang="0">
                  <a:pos x="csX4073" y="csY4073"/>
                </a:cxn>
                <a:cxn ang="0">
                  <a:pos x="csX4074" y="csY4074"/>
                </a:cxn>
                <a:cxn ang="0">
                  <a:pos x="csX4075" y="csY4075"/>
                </a:cxn>
                <a:cxn ang="0">
                  <a:pos x="csX4076" y="csY4076"/>
                </a:cxn>
                <a:cxn ang="0">
                  <a:pos x="csX4077" y="csY4077"/>
                </a:cxn>
                <a:cxn ang="0">
                  <a:pos x="csX4078" y="csY4078"/>
                </a:cxn>
                <a:cxn ang="0">
                  <a:pos x="csX4079" y="csY4079"/>
                </a:cxn>
                <a:cxn ang="0">
                  <a:pos x="csX4080" y="csY4080"/>
                </a:cxn>
                <a:cxn ang="0">
                  <a:pos x="csX4081" y="csY4081"/>
                </a:cxn>
                <a:cxn ang="0">
                  <a:pos x="csX4082" y="csY4082"/>
                </a:cxn>
                <a:cxn ang="0">
                  <a:pos x="csX4083" y="csY4083"/>
                </a:cxn>
                <a:cxn ang="0">
                  <a:pos x="csX4084" y="csY4084"/>
                </a:cxn>
                <a:cxn ang="0">
                  <a:pos x="csX4085" y="csY4085"/>
                </a:cxn>
                <a:cxn ang="0">
                  <a:pos x="csX4086" y="csY4086"/>
                </a:cxn>
                <a:cxn ang="0">
                  <a:pos x="csX4087" y="csY4087"/>
                </a:cxn>
                <a:cxn ang="0">
                  <a:pos x="csX4088" y="csY4088"/>
                </a:cxn>
                <a:cxn ang="0">
                  <a:pos x="csX4089" y="csY4089"/>
                </a:cxn>
                <a:cxn ang="0">
                  <a:pos x="csX4090" y="csY4090"/>
                </a:cxn>
                <a:cxn ang="0">
                  <a:pos x="csX4091" y="csY4091"/>
                </a:cxn>
                <a:cxn ang="0">
                  <a:pos x="csX4092" y="csY4092"/>
                </a:cxn>
                <a:cxn ang="0">
                  <a:pos x="csX4093" y="csY4093"/>
                </a:cxn>
                <a:cxn ang="0">
                  <a:pos x="csX4094" y="csY4094"/>
                </a:cxn>
                <a:cxn ang="0">
                  <a:pos x="csX4095" y="csY4095"/>
                </a:cxn>
                <a:cxn ang="0">
                  <a:pos x="csX4096" y="csY4096"/>
                </a:cxn>
                <a:cxn ang="0">
                  <a:pos x="csX4097" y="csY4097"/>
                </a:cxn>
                <a:cxn ang="0">
                  <a:pos x="csX4098" y="csY4098"/>
                </a:cxn>
                <a:cxn ang="0">
                  <a:pos x="csX4099" y="csY4099"/>
                </a:cxn>
                <a:cxn ang="0">
                  <a:pos x="csX4100" y="csY4100"/>
                </a:cxn>
                <a:cxn ang="0">
                  <a:pos x="csX4101" y="csY4101"/>
                </a:cxn>
                <a:cxn ang="0">
                  <a:pos x="csX4102" y="csY4102"/>
                </a:cxn>
                <a:cxn ang="0">
                  <a:pos x="csX4103" y="csY4103"/>
                </a:cxn>
                <a:cxn ang="0">
                  <a:pos x="csX4104" y="csY4104"/>
                </a:cxn>
                <a:cxn ang="0">
                  <a:pos x="csX4105" y="csY4105"/>
                </a:cxn>
                <a:cxn ang="0">
                  <a:pos x="csX4106" y="csY4106"/>
                </a:cxn>
                <a:cxn ang="0">
                  <a:pos x="csX4107" y="csY4107"/>
                </a:cxn>
                <a:cxn ang="0">
                  <a:pos x="csX4108" y="csY4108"/>
                </a:cxn>
                <a:cxn ang="0">
                  <a:pos x="csX4109" y="csY4109"/>
                </a:cxn>
                <a:cxn ang="0">
                  <a:pos x="csX4110" y="csY4110"/>
                </a:cxn>
                <a:cxn ang="0">
                  <a:pos x="csX4111" y="csY4111"/>
                </a:cxn>
                <a:cxn ang="0">
                  <a:pos x="csX4112" y="csY4112"/>
                </a:cxn>
                <a:cxn ang="0">
                  <a:pos x="csX4113" y="csY4113"/>
                </a:cxn>
                <a:cxn ang="0">
                  <a:pos x="csX4114" y="csY4114"/>
                </a:cxn>
                <a:cxn ang="0">
                  <a:pos x="csX4115" y="csY4115"/>
                </a:cxn>
                <a:cxn ang="0">
                  <a:pos x="csX4116" y="csY4116"/>
                </a:cxn>
                <a:cxn ang="0">
                  <a:pos x="csX4117" y="csY4117"/>
                </a:cxn>
                <a:cxn ang="0">
                  <a:pos x="csX4118" y="csY4118"/>
                </a:cxn>
                <a:cxn ang="0">
                  <a:pos x="csX4119" y="csY4119"/>
                </a:cxn>
                <a:cxn ang="0">
                  <a:pos x="csX4120" y="csY4120"/>
                </a:cxn>
                <a:cxn ang="0">
                  <a:pos x="csX4121" y="csY4121"/>
                </a:cxn>
                <a:cxn ang="0">
                  <a:pos x="csX4122" y="csY4122"/>
                </a:cxn>
                <a:cxn ang="0">
                  <a:pos x="csX4123" y="csY4123"/>
                </a:cxn>
                <a:cxn ang="0">
                  <a:pos x="csX4124" y="csY4124"/>
                </a:cxn>
                <a:cxn ang="0">
                  <a:pos x="csX4125" y="csY4125"/>
                </a:cxn>
                <a:cxn ang="0">
                  <a:pos x="csX4126" y="csY4126"/>
                </a:cxn>
                <a:cxn ang="0">
                  <a:pos x="csX4127" y="csY4127"/>
                </a:cxn>
                <a:cxn ang="0">
                  <a:pos x="csX4128" y="csY4128"/>
                </a:cxn>
                <a:cxn ang="0">
                  <a:pos x="csX4129" y="csY4129"/>
                </a:cxn>
                <a:cxn ang="0">
                  <a:pos x="csX4130" y="csY4130"/>
                </a:cxn>
                <a:cxn ang="0">
                  <a:pos x="csX4131" y="csY4131"/>
                </a:cxn>
                <a:cxn ang="0">
                  <a:pos x="csX4132" y="csY4132"/>
                </a:cxn>
                <a:cxn ang="0">
                  <a:pos x="csX4133" y="csY4133"/>
                </a:cxn>
                <a:cxn ang="0">
                  <a:pos x="csX4134" y="csY4134"/>
                </a:cxn>
                <a:cxn ang="0">
                  <a:pos x="csX4135" y="csY4135"/>
                </a:cxn>
                <a:cxn ang="0">
                  <a:pos x="csX4136" y="csY4136"/>
                </a:cxn>
                <a:cxn ang="0">
                  <a:pos x="csX4137" y="csY4137"/>
                </a:cxn>
                <a:cxn ang="0">
                  <a:pos x="csX4138" y="csY4138"/>
                </a:cxn>
                <a:cxn ang="0">
                  <a:pos x="csX4139" y="csY4139"/>
                </a:cxn>
                <a:cxn ang="0">
                  <a:pos x="csX4140" y="csY4140"/>
                </a:cxn>
                <a:cxn ang="0">
                  <a:pos x="csX4141" y="csY4141"/>
                </a:cxn>
                <a:cxn ang="0">
                  <a:pos x="csX4142" y="csY4142"/>
                </a:cxn>
                <a:cxn ang="0">
                  <a:pos x="csX4143" y="csY4143"/>
                </a:cxn>
                <a:cxn ang="0">
                  <a:pos x="csX4144" y="csY4144"/>
                </a:cxn>
                <a:cxn ang="0">
                  <a:pos x="csX4145" y="csY4145"/>
                </a:cxn>
                <a:cxn ang="0">
                  <a:pos x="csX4146" y="csY4146"/>
                </a:cxn>
                <a:cxn ang="0">
                  <a:pos x="csX4147" y="csY4147"/>
                </a:cxn>
                <a:cxn ang="0">
                  <a:pos x="csX4148" y="csY4148"/>
                </a:cxn>
                <a:cxn ang="0">
                  <a:pos x="csX4149" y="csY4149"/>
                </a:cxn>
                <a:cxn ang="0">
                  <a:pos x="csX4150" y="csY4150"/>
                </a:cxn>
                <a:cxn ang="0">
                  <a:pos x="csX4151" y="csY4151"/>
                </a:cxn>
                <a:cxn ang="0">
                  <a:pos x="csX4152" y="csY4152"/>
                </a:cxn>
                <a:cxn ang="0">
                  <a:pos x="csX4153" y="csY4153"/>
                </a:cxn>
                <a:cxn ang="0">
                  <a:pos x="csX4154" y="csY4154"/>
                </a:cxn>
                <a:cxn ang="0">
                  <a:pos x="csX4155" y="csY4155"/>
                </a:cxn>
                <a:cxn ang="0">
                  <a:pos x="csX4156" y="csY4156"/>
                </a:cxn>
                <a:cxn ang="0">
                  <a:pos x="csX4157" y="csY4157"/>
                </a:cxn>
                <a:cxn ang="0">
                  <a:pos x="csX4158" y="csY4158"/>
                </a:cxn>
                <a:cxn ang="0">
                  <a:pos x="csX4159" y="csY4159"/>
                </a:cxn>
                <a:cxn ang="0">
                  <a:pos x="csX4160" y="csY4160"/>
                </a:cxn>
                <a:cxn ang="0">
                  <a:pos x="csX4161" y="csY4161"/>
                </a:cxn>
                <a:cxn ang="0">
                  <a:pos x="csX4162" y="csY4162"/>
                </a:cxn>
                <a:cxn ang="0">
                  <a:pos x="csX4163" y="csY4163"/>
                </a:cxn>
                <a:cxn ang="0">
                  <a:pos x="csX4164" y="csY4164"/>
                </a:cxn>
                <a:cxn ang="0">
                  <a:pos x="csX4165" y="csY4165"/>
                </a:cxn>
                <a:cxn ang="0">
                  <a:pos x="csX4166" y="csY4166"/>
                </a:cxn>
                <a:cxn ang="0">
                  <a:pos x="csX4167" y="csY4167"/>
                </a:cxn>
                <a:cxn ang="0">
                  <a:pos x="csX4168" y="csY4168"/>
                </a:cxn>
                <a:cxn ang="0">
                  <a:pos x="csX4169" y="csY4169"/>
                </a:cxn>
                <a:cxn ang="0">
                  <a:pos x="csX4170" y="csY4170"/>
                </a:cxn>
                <a:cxn ang="0">
                  <a:pos x="csX4171" y="csY4171"/>
                </a:cxn>
                <a:cxn ang="0">
                  <a:pos x="csX4172" y="csY4172"/>
                </a:cxn>
                <a:cxn ang="0">
                  <a:pos x="csX4173" y="csY4173"/>
                </a:cxn>
                <a:cxn ang="0">
                  <a:pos x="csX4174" y="csY4174"/>
                </a:cxn>
                <a:cxn ang="0">
                  <a:pos x="csX4175" y="csY4175"/>
                </a:cxn>
                <a:cxn ang="0">
                  <a:pos x="csX4176" y="csY4176"/>
                </a:cxn>
                <a:cxn ang="0">
                  <a:pos x="csX4177" y="csY4177"/>
                </a:cxn>
                <a:cxn ang="0">
                  <a:pos x="csX4178" y="csY4178"/>
                </a:cxn>
                <a:cxn ang="0">
                  <a:pos x="csX4179" y="csY4179"/>
                </a:cxn>
                <a:cxn ang="0">
                  <a:pos x="csX4180" y="csY4180"/>
                </a:cxn>
                <a:cxn ang="0">
                  <a:pos x="csX4181" y="csY4181"/>
                </a:cxn>
                <a:cxn ang="0">
                  <a:pos x="csX4182" y="csY4182"/>
                </a:cxn>
                <a:cxn ang="0">
                  <a:pos x="csX4183" y="csY4183"/>
                </a:cxn>
                <a:cxn ang="0">
                  <a:pos x="csX4184" y="csY4184"/>
                </a:cxn>
                <a:cxn ang="0">
                  <a:pos x="csX4185" y="csY4185"/>
                </a:cxn>
                <a:cxn ang="0">
                  <a:pos x="csX4186" y="csY4186"/>
                </a:cxn>
                <a:cxn ang="0">
                  <a:pos x="csX4187" y="csY4187"/>
                </a:cxn>
                <a:cxn ang="0">
                  <a:pos x="csX4188" y="csY4188"/>
                </a:cxn>
                <a:cxn ang="0">
                  <a:pos x="csX4189" y="csY4189"/>
                </a:cxn>
                <a:cxn ang="0">
                  <a:pos x="csX4190" y="csY4190"/>
                </a:cxn>
                <a:cxn ang="0">
                  <a:pos x="csX4191" y="csY4191"/>
                </a:cxn>
                <a:cxn ang="0">
                  <a:pos x="csX4192" y="csY4192"/>
                </a:cxn>
                <a:cxn ang="0">
                  <a:pos x="csX4193" y="csY4193"/>
                </a:cxn>
                <a:cxn ang="0">
                  <a:pos x="csX4194" y="csY4194"/>
                </a:cxn>
                <a:cxn ang="0">
                  <a:pos x="csX4195" y="csY4195"/>
                </a:cxn>
                <a:cxn ang="0">
                  <a:pos x="csX4196" y="csY4196"/>
                </a:cxn>
                <a:cxn ang="0">
                  <a:pos x="csX4197" y="csY4197"/>
                </a:cxn>
                <a:cxn ang="0">
                  <a:pos x="csX4198" y="csY4198"/>
                </a:cxn>
                <a:cxn ang="0">
                  <a:pos x="csX4199" y="csY4199"/>
                </a:cxn>
                <a:cxn ang="0">
                  <a:pos x="csX4200" y="csY4200"/>
                </a:cxn>
                <a:cxn ang="0">
                  <a:pos x="csX4201" y="csY4201"/>
                </a:cxn>
                <a:cxn ang="0">
                  <a:pos x="csX4202" y="csY4202"/>
                </a:cxn>
                <a:cxn ang="0">
                  <a:pos x="csX4203" y="csY4203"/>
                </a:cxn>
                <a:cxn ang="0">
                  <a:pos x="csX4204" y="csY4204"/>
                </a:cxn>
                <a:cxn ang="0">
                  <a:pos x="csX4205" y="csY4205"/>
                </a:cxn>
                <a:cxn ang="0">
                  <a:pos x="csX4206" y="csY4206"/>
                </a:cxn>
                <a:cxn ang="0">
                  <a:pos x="csX4207" y="csY4207"/>
                </a:cxn>
                <a:cxn ang="0">
                  <a:pos x="csX4208" y="csY4208"/>
                </a:cxn>
                <a:cxn ang="0">
                  <a:pos x="csX4209" y="csY4209"/>
                </a:cxn>
                <a:cxn ang="0">
                  <a:pos x="csX4210" y="csY4210"/>
                </a:cxn>
                <a:cxn ang="0">
                  <a:pos x="csX4211" y="csY4211"/>
                </a:cxn>
                <a:cxn ang="0">
                  <a:pos x="csX4212" y="csY4212"/>
                </a:cxn>
                <a:cxn ang="0">
                  <a:pos x="csX4213" y="csY4213"/>
                </a:cxn>
                <a:cxn ang="0">
                  <a:pos x="csX4214" y="csY4214"/>
                </a:cxn>
                <a:cxn ang="0">
                  <a:pos x="csX4215" y="csY4215"/>
                </a:cxn>
                <a:cxn ang="0">
                  <a:pos x="csX4216" y="csY4216"/>
                </a:cxn>
                <a:cxn ang="0">
                  <a:pos x="csX4217" y="csY4217"/>
                </a:cxn>
                <a:cxn ang="0">
                  <a:pos x="csX4218" y="csY4218"/>
                </a:cxn>
                <a:cxn ang="0">
                  <a:pos x="csX4219" y="csY4219"/>
                </a:cxn>
                <a:cxn ang="0">
                  <a:pos x="csX4220" y="csY4220"/>
                </a:cxn>
                <a:cxn ang="0">
                  <a:pos x="csX4221" y="csY4221"/>
                </a:cxn>
                <a:cxn ang="0">
                  <a:pos x="csX4222" y="csY4222"/>
                </a:cxn>
                <a:cxn ang="0">
                  <a:pos x="csX4223" y="csY4223"/>
                </a:cxn>
                <a:cxn ang="0">
                  <a:pos x="csX4224" y="csY4224"/>
                </a:cxn>
                <a:cxn ang="0">
                  <a:pos x="csX4225" y="csY4225"/>
                </a:cxn>
                <a:cxn ang="0">
                  <a:pos x="csX4226" y="csY4226"/>
                </a:cxn>
                <a:cxn ang="0">
                  <a:pos x="csX4227" y="csY4227"/>
                </a:cxn>
                <a:cxn ang="0">
                  <a:pos x="csX4228" y="csY4228"/>
                </a:cxn>
                <a:cxn ang="0">
                  <a:pos x="csX4229" y="csY4229"/>
                </a:cxn>
                <a:cxn ang="0">
                  <a:pos x="csX4230" y="csY4230"/>
                </a:cxn>
                <a:cxn ang="0">
                  <a:pos x="csX4231" y="csY4231"/>
                </a:cxn>
                <a:cxn ang="0">
                  <a:pos x="csX4232" y="csY4232"/>
                </a:cxn>
                <a:cxn ang="0">
                  <a:pos x="csX4233" y="csY4233"/>
                </a:cxn>
                <a:cxn ang="0">
                  <a:pos x="csX4234" y="csY4234"/>
                </a:cxn>
                <a:cxn ang="0">
                  <a:pos x="csX4235" y="csY4235"/>
                </a:cxn>
                <a:cxn ang="0">
                  <a:pos x="csX4236" y="csY4236"/>
                </a:cxn>
                <a:cxn ang="0">
                  <a:pos x="csX4237" y="csY4237"/>
                </a:cxn>
                <a:cxn ang="0">
                  <a:pos x="csX4238" y="csY4238"/>
                </a:cxn>
                <a:cxn ang="0">
                  <a:pos x="csX4239" y="csY4239"/>
                </a:cxn>
                <a:cxn ang="0">
                  <a:pos x="csX4240" y="csY4240"/>
                </a:cxn>
                <a:cxn ang="0">
                  <a:pos x="csX4241" y="csY4241"/>
                </a:cxn>
                <a:cxn ang="0">
                  <a:pos x="csX4242" y="csY4242"/>
                </a:cxn>
                <a:cxn ang="0">
                  <a:pos x="csX4243" y="csY4243"/>
                </a:cxn>
                <a:cxn ang="0">
                  <a:pos x="csX4244" y="csY4244"/>
                </a:cxn>
                <a:cxn ang="0">
                  <a:pos x="csX4245" y="csY4245"/>
                </a:cxn>
                <a:cxn ang="0">
                  <a:pos x="csX4246" y="csY4246"/>
                </a:cxn>
                <a:cxn ang="0">
                  <a:pos x="csX4247" y="csY4247"/>
                </a:cxn>
                <a:cxn ang="0">
                  <a:pos x="csX4248" y="csY4248"/>
                </a:cxn>
                <a:cxn ang="0">
                  <a:pos x="csX4249" y="csY4249"/>
                </a:cxn>
                <a:cxn ang="0">
                  <a:pos x="csX4250" y="csY4250"/>
                </a:cxn>
                <a:cxn ang="0">
                  <a:pos x="csX4251" y="csY4251"/>
                </a:cxn>
                <a:cxn ang="0">
                  <a:pos x="csX4252" y="csY4252"/>
                </a:cxn>
                <a:cxn ang="0">
                  <a:pos x="csX4253" y="csY4253"/>
                </a:cxn>
                <a:cxn ang="0">
                  <a:pos x="csX4254" y="csY4254"/>
                </a:cxn>
                <a:cxn ang="0">
                  <a:pos x="csX4255" y="csY4255"/>
                </a:cxn>
                <a:cxn ang="0">
                  <a:pos x="csX4256" y="csY4256"/>
                </a:cxn>
                <a:cxn ang="0">
                  <a:pos x="csX4257" y="csY4257"/>
                </a:cxn>
                <a:cxn ang="0">
                  <a:pos x="csX4258" y="csY4258"/>
                </a:cxn>
                <a:cxn ang="0">
                  <a:pos x="csX4259" y="csY4259"/>
                </a:cxn>
                <a:cxn ang="0">
                  <a:pos x="csX4260" y="csY4260"/>
                </a:cxn>
                <a:cxn ang="0">
                  <a:pos x="csX4261" y="csY4261"/>
                </a:cxn>
                <a:cxn ang="0">
                  <a:pos x="csX4262" y="csY4262"/>
                </a:cxn>
                <a:cxn ang="0">
                  <a:pos x="csX4263" y="csY4263"/>
                </a:cxn>
                <a:cxn ang="0">
                  <a:pos x="csX4264" y="csY4264"/>
                </a:cxn>
                <a:cxn ang="0">
                  <a:pos x="csX4265" y="csY4265"/>
                </a:cxn>
                <a:cxn ang="0">
                  <a:pos x="csX4266" y="csY4266"/>
                </a:cxn>
                <a:cxn ang="0">
                  <a:pos x="csX4267" y="csY4267"/>
                </a:cxn>
                <a:cxn ang="0">
                  <a:pos x="csX4268" y="csY4268"/>
                </a:cxn>
                <a:cxn ang="0">
                  <a:pos x="csX4269" y="csY4269"/>
                </a:cxn>
                <a:cxn ang="0">
                  <a:pos x="csX4270" y="csY4270"/>
                </a:cxn>
                <a:cxn ang="0">
                  <a:pos x="csX4271" y="csY4271"/>
                </a:cxn>
                <a:cxn ang="0">
                  <a:pos x="csX4272" y="csY4272"/>
                </a:cxn>
                <a:cxn ang="0">
                  <a:pos x="csX4273" y="csY4273"/>
                </a:cxn>
                <a:cxn ang="0">
                  <a:pos x="csX4274" y="csY4274"/>
                </a:cxn>
                <a:cxn ang="0">
                  <a:pos x="csX4275" y="csY4275"/>
                </a:cxn>
                <a:cxn ang="0">
                  <a:pos x="csX4276" y="csY4276"/>
                </a:cxn>
                <a:cxn ang="0">
                  <a:pos x="csX4277" y="csY4277"/>
                </a:cxn>
                <a:cxn ang="0">
                  <a:pos x="csX4278" y="csY4278"/>
                </a:cxn>
                <a:cxn ang="0">
                  <a:pos x="csX4279" y="csY4279"/>
                </a:cxn>
                <a:cxn ang="0">
                  <a:pos x="csX4280" y="csY4280"/>
                </a:cxn>
                <a:cxn ang="0">
                  <a:pos x="csX4281" y="csY4281"/>
                </a:cxn>
                <a:cxn ang="0">
                  <a:pos x="csX4282" y="csY4282"/>
                </a:cxn>
                <a:cxn ang="0">
                  <a:pos x="csX4283" y="csY4283"/>
                </a:cxn>
                <a:cxn ang="0">
                  <a:pos x="csX4284" y="csY4284"/>
                </a:cxn>
                <a:cxn ang="0">
                  <a:pos x="csX4285" y="csY4285"/>
                </a:cxn>
                <a:cxn ang="0">
                  <a:pos x="csX4286" y="csY4286"/>
                </a:cxn>
                <a:cxn ang="0">
                  <a:pos x="csX4287" y="csY4287"/>
                </a:cxn>
                <a:cxn ang="0">
                  <a:pos x="csX4288" y="csY4288"/>
                </a:cxn>
                <a:cxn ang="0">
                  <a:pos x="csX4289" y="csY4289"/>
                </a:cxn>
                <a:cxn ang="0">
                  <a:pos x="csX4290" y="csY4290"/>
                </a:cxn>
                <a:cxn ang="0">
                  <a:pos x="csX4291" y="csY4291"/>
                </a:cxn>
                <a:cxn ang="0">
                  <a:pos x="csX4292" y="csY4292"/>
                </a:cxn>
                <a:cxn ang="0">
                  <a:pos x="csX4293" y="csY4293"/>
                </a:cxn>
                <a:cxn ang="0">
                  <a:pos x="csX4294" y="csY4294"/>
                </a:cxn>
                <a:cxn ang="0">
                  <a:pos x="csX4295" y="csY4295"/>
                </a:cxn>
                <a:cxn ang="0">
                  <a:pos x="csX4296" y="csY4296"/>
                </a:cxn>
                <a:cxn ang="0">
                  <a:pos x="csX4297" y="csY4297"/>
                </a:cxn>
                <a:cxn ang="0">
                  <a:pos x="csX4298" y="csY4298"/>
                </a:cxn>
                <a:cxn ang="0">
                  <a:pos x="csX4299" y="csY4299"/>
                </a:cxn>
                <a:cxn ang="0">
                  <a:pos x="csX4300" y="csY4300"/>
                </a:cxn>
                <a:cxn ang="0">
                  <a:pos x="csX4301" y="csY4301"/>
                </a:cxn>
                <a:cxn ang="0">
                  <a:pos x="csX4302" y="csY4302"/>
                </a:cxn>
                <a:cxn ang="0">
                  <a:pos x="csX4303" y="csY4303"/>
                </a:cxn>
                <a:cxn ang="0">
                  <a:pos x="csX4304" y="csY4304"/>
                </a:cxn>
                <a:cxn ang="0">
                  <a:pos x="csX4305" y="csY4305"/>
                </a:cxn>
                <a:cxn ang="0">
                  <a:pos x="csX4306" y="csY4306"/>
                </a:cxn>
                <a:cxn ang="0">
                  <a:pos x="csX4307" y="csY4307"/>
                </a:cxn>
                <a:cxn ang="0">
                  <a:pos x="csX4308" y="csY4308"/>
                </a:cxn>
                <a:cxn ang="0">
                  <a:pos x="csX4309" y="csY4309"/>
                </a:cxn>
                <a:cxn ang="0">
                  <a:pos x="csX4310" y="csY4310"/>
                </a:cxn>
                <a:cxn ang="0">
                  <a:pos x="csX4311" y="csY4311"/>
                </a:cxn>
                <a:cxn ang="0">
                  <a:pos x="csX4312" y="csY4312"/>
                </a:cxn>
                <a:cxn ang="0">
                  <a:pos x="csX4313" y="csY4313"/>
                </a:cxn>
                <a:cxn ang="0">
                  <a:pos x="csX4314" y="csY4314"/>
                </a:cxn>
                <a:cxn ang="0">
                  <a:pos x="csX4315" y="csY4315"/>
                </a:cxn>
                <a:cxn ang="0">
                  <a:pos x="csX4316" y="csY4316"/>
                </a:cxn>
                <a:cxn ang="0">
                  <a:pos x="csX4317" y="csY4317"/>
                </a:cxn>
                <a:cxn ang="0">
                  <a:pos x="csX4318" y="csY4318"/>
                </a:cxn>
                <a:cxn ang="0">
                  <a:pos x="csX4319" y="csY4319"/>
                </a:cxn>
                <a:cxn ang="0">
                  <a:pos x="csX4320" y="csY4320"/>
                </a:cxn>
                <a:cxn ang="0">
                  <a:pos x="csX4321" y="csY4321"/>
                </a:cxn>
                <a:cxn ang="0">
                  <a:pos x="csX4322" y="csY4322"/>
                </a:cxn>
                <a:cxn ang="0">
                  <a:pos x="csX4323" y="csY4323"/>
                </a:cxn>
                <a:cxn ang="0">
                  <a:pos x="csX4324" y="csY4324"/>
                </a:cxn>
                <a:cxn ang="0">
                  <a:pos x="csX4325" y="csY4325"/>
                </a:cxn>
                <a:cxn ang="0">
                  <a:pos x="csX4326" y="csY4326"/>
                </a:cxn>
                <a:cxn ang="0">
                  <a:pos x="csX4327" y="csY4327"/>
                </a:cxn>
                <a:cxn ang="0">
                  <a:pos x="csX4328" y="csY4328"/>
                </a:cxn>
                <a:cxn ang="0">
                  <a:pos x="csX4329" y="csY4329"/>
                </a:cxn>
                <a:cxn ang="0">
                  <a:pos x="csX4330" y="csY4330"/>
                </a:cxn>
                <a:cxn ang="0">
                  <a:pos x="csX4331" y="csY4331"/>
                </a:cxn>
                <a:cxn ang="0">
                  <a:pos x="csX4332" y="csY4332"/>
                </a:cxn>
                <a:cxn ang="0">
                  <a:pos x="csX4333" y="csY4333"/>
                </a:cxn>
                <a:cxn ang="0">
                  <a:pos x="csX4334" y="csY4334"/>
                </a:cxn>
                <a:cxn ang="0">
                  <a:pos x="csX4335" y="csY4335"/>
                </a:cxn>
                <a:cxn ang="0">
                  <a:pos x="csX4336" y="csY4336"/>
                </a:cxn>
                <a:cxn ang="0">
                  <a:pos x="csX4337" y="csY4337"/>
                </a:cxn>
                <a:cxn ang="0">
                  <a:pos x="csX4338" y="csY4338"/>
                </a:cxn>
                <a:cxn ang="0">
                  <a:pos x="csX4339" y="csY4339"/>
                </a:cxn>
                <a:cxn ang="0">
                  <a:pos x="csX4340" y="csY4340"/>
                </a:cxn>
                <a:cxn ang="0">
                  <a:pos x="csX4341" y="csY4341"/>
                </a:cxn>
                <a:cxn ang="0">
                  <a:pos x="csX4342" y="csY4342"/>
                </a:cxn>
                <a:cxn ang="0">
                  <a:pos x="csX4343" y="csY4343"/>
                </a:cxn>
                <a:cxn ang="0">
                  <a:pos x="csX4344" y="csY4344"/>
                </a:cxn>
                <a:cxn ang="0">
                  <a:pos x="csX4345" y="csY4345"/>
                </a:cxn>
                <a:cxn ang="0">
                  <a:pos x="csX4346" y="csY4346"/>
                </a:cxn>
                <a:cxn ang="0">
                  <a:pos x="csX4347" y="csY4347"/>
                </a:cxn>
                <a:cxn ang="0">
                  <a:pos x="csX4348" y="csY4348"/>
                </a:cxn>
                <a:cxn ang="0">
                  <a:pos x="csX4349" y="csY4349"/>
                </a:cxn>
                <a:cxn ang="0">
                  <a:pos x="csX4350" y="csY4350"/>
                </a:cxn>
                <a:cxn ang="0">
                  <a:pos x="csX4351" y="csY4351"/>
                </a:cxn>
                <a:cxn ang="0">
                  <a:pos x="csX4352" y="csY4352"/>
                </a:cxn>
                <a:cxn ang="0">
                  <a:pos x="csX4353" y="csY4353"/>
                </a:cxn>
                <a:cxn ang="0">
                  <a:pos x="csX4354" y="csY4354"/>
                </a:cxn>
                <a:cxn ang="0">
                  <a:pos x="csX4355" y="csY4355"/>
                </a:cxn>
                <a:cxn ang="0">
                  <a:pos x="csX4356" y="csY4356"/>
                </a:cxn>
                <a:cxn ang="0">
                  <a:pos x="csX4357" y="csY4357"/>
                </a:cxn>
                <a:cxn ang="0">
                  <a:pos x="csX4358" y="csY4358"/>
                </a:cxn>
                <a:cxn ang="0">
                  <a:pos x="csX4359" y="csY4359"/>
                </a:cxn>
                <a:cxn ang="0">
                  <a:pos x="csX4360" y="csY4360"/>
                </a:cxn>
                <a:cxn ang="0">
                  <a:pos x="csX4361" y="csY4361"/>
                </a:cxn>
                <a:cxn ang="0">
                  <a:pos x="csX4362" y="csY4362"/>
                </a:cxn>
                <a:cxn ang="0">
                  <a:pos x="csX4363" y="csY4363"/>
                </a:cxn>
                <a:cxn ang="0">
                  <a:pos x="csX4364" y="csY4364"/>
                </a:cxn>
                <a:cxn ang="0">
                  <a:pos x="csX4365" y="csY4365"/>
                </a:cxn>
                <a:cxn ang="0">
                  <a:pos x="csX4366" y="csY4366"/>
                </a:cxn>
                <a:cxn ang="0">
                  <a:pos x="csX4367" y="csY4367"/>
                </a:cxn>
                <a:cxn ang="0">
                  <a:pos x="csX4368" y="csY4368"/>
                </a:cxn>
                <a:cxn ang="0">
                  <a:pos x="csX4369" y="csY4369"/>
                </a:cxn>
                <a:cxn ang="0">
                  <a:pos x="csX4370" y="csY4370"/>
                </a:cxn>
                <a:cxn ang="0">
                  <a:pos x="csX4371" y="csY4371"/>
                </a:cxn>
                <a:cxn ang="0">
                  <a:pos x="csX4372" y="csY4372"/>
                </a:cxn>
                <a:cxn ang="0">
                  <a:pos x="csX4373" y="csY4373"/>
                </a:cxn>
                <a:cxn ang="0">
                  <a:pos x="csX4374" y="csY4374"/>
                </a:cxn>
                <a:cxn ang="0">
                  <a:pos x="csX4375" y="csY4375"/>
                </a:cxn>
                <a:cxn ang="0">
                  <a:pos x="csX4376" y="csY4376"/>
                </a:cxn>
                <a:cxn ang="0">
                  <a:pos x="csX4377" y="csY4377"/>
                </a:cxn>
                <a:cxn ang="0">
                  <a:pos x="csX4378" y="csY4378"/>
                </a:cxn>
                <a:cxn ang="0">
                  <a:pos x="csX4379" y="csY4379"/>
                </a:cxn>
                <a:cxn ang="0">
                  <a:pos x="csX4380" y="csY4380"/>
                </a:cxn>
                <a:cxn ang="0">
                  <a:pos x="csX4381" y="csY4381"/>
                </a:cxn>
                <a:cxn ang="0">
                  <a:pos x="csX4382" y="csY4382"/>
                </a:cxn>
                <a:cxn ang="0">
                  <a:pos x="csX4383" y="csY4383"/>
                </a:cxn>
                <a:cxn ang="0">
                  <a:pos x="csX4384" y="csY4384"/>
                </a:cxn>
                <a:cxn ang="0">
                  <a:pos x="csX4385" y="csY4385"/>
                </a:cxn>
                <a:cxn ang="0">
                  <a:pos x="csX4386" y="csY4386"/>
                </a:cxn>
                <a:cxn ang="0">
                  <a:pos x="csX4387" y="csY4387"/>
                </a:cxn>
                <a:cxn ang="0">
                  <a:pos x="csX4388" y="csY4388"/>
                </a:cxn>
                <a:cxn ang="0">
                  <a:pos x="csX4389" y="csY4389"/>
                </a:cxn>
                <a:cxn ang="0">
                  <a:pos x="csX4390" y="csY4390"/>
                </a:cxn>
                <a:cxn ang="0">
                  <a:pos x="csX4391" y="csY4391"/>
                </a:cxn>
                <a:cxn ang="0">
                  <a:pos x="csX4392" y="csY4392"/>
                </a:cxn>
                <a:cxn ang="0">
                  <a:pos x="csX4393" y="csY4393"/>
                </a:cxn>
                <a:cxn ang="0">
                  <a:pos x="csX4394" y="csY4394"/>
                </a:cxn>
                <a:cxn ang="0">
                  <a:pos x="csX4395" y="csY4395"/>
                </a:cxn>
                <a:cxn ang="0">
                  <a:pos x="csX4396" y="csY4396"/>
                </a:cxn>
                <a:cxn ang="0">
                  <a:pos x="csX4397" y="csY4397"/>
                </a:cxn>
                <a:cxn ang="0">
                  <a:pos x="csX4398" y="csY4398"/>
                </a:cxn>
                <a:cxn ang="0">
                  <a:pos x="csX4399" y="csY4399"/>
                </a:cxn>
                <a:cxn ang="0">
                  <a:pos x="csX4400" y="csY4400"/>
                </a:cxn>
                <a:cxn ang="0">
                  <a:pos x="csX4401" y="csY4401"/>
                </a:cxn>
                <a:cxn ang="0">
                  <a:pos x="csX4402" y="csY4402"/>
                </a:cxn>
                <a:cxn ang="0">
                  <a:pos x="csX4403" y="csY4403"/>
                </a:cxn>
                <a:cxn ang="0">
                  <a:pos x="csX4404" y="csY4404"/>
                </a:cxn>
                <a:cxn ang="0">
                  <a:pos x="csX4405" y="csY4405"/>
                </a:cxn>
                <a:cxn ang="0">
                  <a:pos x="csX4406" y="csY4406"/>
                </a:cxn>
                <a:cxn ang="0">
                  <a:pos x="csX4407" y="csY4407"/>
                </a:cxn>
                <a:cxn ang="0">
                  <a:pos x="csX4408" y="csY4408"/>
                </a:cxn>
                <a:cxn ang="0">
                  <a:pos x="csX4409" y="csY4409"/>
                </a:cxn>
                <a:cxn ang="0">
                  <a:pos x="csX4410" y="csY4410"/>
                </a:cxn>
                <a:cxn ang="0">
                  <a:pos x="csX4411" y="csY4411"/>
                </a:cxn>
                <a:cxn ang="0">
                  <a:pos x="csX4412" y="csY4412"/>
                </a:cxn>
                <a:cxn ang="0">
                  <a:pos x="csX4413" y="csY4413"/>
                </a:cxn>
                <a:cxn ang="0">
                  <a:pos x="csX4414" y="csY4414"/>
                </a:cxn>
                <a:cxn ang="0">
                  <a:pos x="csX4415" y="csY4415"/>
                </a:cxn>
                <a:cxn ang="0">
                  <a:pos x="csX4416" y="csY4416"/>
                </a:cxn>
                <a:cxn ang="0">
                  <a:pos x="csX4417" y="csY4417"/>
                </a:cxn>
                <a:cxn ang="0">
                  <a:pos x="csX4418" y="csY4418"/>
                </a:cxn>
                <a:cxn ang="0">
                  <a:pos x="csX4419" y="csY4419"/>
                </a:cxn>
                <a:cxn ang="0">
                  <a:pos x="csX4420" y="csY4420"/>
                </a:cxn>
                <a:cxn ang="0">
                  <a:pos x="csX4421" y="csY4421"/>
                </a:cxn>
                <a:cxn ang="0">
                  <a:pos x="csX4422" y="csY4422"/>
                </a:cxn>
                <a:cxn ang="0">
                  <a:pos x="csX4423" y="csY4423"/>
                </a:cxn>
                <a:cxn ang="0">
                  <a:pos x="csX4424" y="csY4424"/>
                </a:cxn>
                <a:cxn ang="0">
                  <a:pos x="csX4425" y="csY4425"/>
                </a:cxn>
                <a:cxn ang="0">
                  <a:pos x="csX4426" y="csY4426"/>
                </a:cxn>
                <a:cxn ang="0">
                  <a:pos x="csX4427" y="csY4427"/>
                </a:cxn>
                <a:cxn ang="0">
                  <a:pos x="csX4428" y="csY4428"/>
                </a:cxn>
                <a:cxn ang="0">
                  <a:pos x="csX4429" y="csY4429"/>
                </a:cxn>
                <a:cxn ang="0">
                  <a:pos x="csX4430" y="csY4430"/>
                </a:cxn>
                <a:cxn ang="0">
                  <a:pos x="csX4431" y="csY4431"/>
                </a:cxn>
                <a:cxn ang="0">
                  <a:pos x="csX4432" y="csY4432"/>
                </a:cxn>
                <a:cxn ang="0">
                  <a:pos x="csX4433" y="csY4433"/>
                </a:cxn>
                <a:cxn ang="0">
                  <a:pos x="csX4434" y="csY4434"/>
                </a:cxn>
                <a:cxn ang="0">
                  <a:pos x="csX4435" y="csY4435"/>
                </a:cxn>
                <a:cxn ang="0">
                  <a:pos x="csX4436" y="csY4436"/>
                </a:cxn>
                <a:cxn ang="0">
                  <a:pos x="csX4437" y="csY4437"/>
                </a:cxn>
                <a:cxn ang="0">
                  <a:pos x="csX4438" y="csY4438"/>
                </a:cxn>
                <a:cxn ang="0">
                  <a:pos x="csX4439" y="csY4439"/>
                </a:cxn>
                <a:cxn ang="0">
                  <a:pos x="csX4440" y="csY4440"/>
                </a:cxn>
                <a:cxn ang="0">
                  <a:pos x="csX4441" y="csY4441"/>
                </a:cxn>
                <a:cxn ang="0">
                  <a:pos x="csX4442" y="csY4442"/>
                </a:cxn>
                <a:cxn ang="0">
                  <a:pos x="csX4443" y="csY4443"/>
                </a:cxn>
                <a:cxn ang="0">
                  <a:pos x="csX4444" y="csY4444"/>
                </a:cxn>
                <a:cxn ang="0">
                  <a:pos x="csX4445" y="csY4445"/>
                </a:cxn>
                <a:cxn ang="0">
                  <a:pos x="csX4446" y="csY4446"/>
                </a:cxn>
                <a:cxn ang="0">
                  <a:pos x="csX4447" y="csY4447"/>
                </a:cxn>
                <a:cxn ang="0">
                  <a:pos x="csX4448" y="csY4448"/>
                </a:cxn>
                <a:cxn ang="0">
                  <a:pos x="csX4449" y="csY4449"/>
                </a:cxn>
                <a:cxn ang="0">
                  <a:pos x="csX4450" y="csY4450"/>
                </a:cxn>
                <a:cxn ang="0">
                  <a:pos x="csX4451" y="csY4451"/>
                </a:cxn>
                <a:cxn ang="0">
                  <a:pos x="csX4452" y="csY4452"/>
                </a:cxn>
                <a:cxn ang="0">
                  <a:pos x="csX4453" y="csY4453"/>
                </a:cxn>
                <a:cxn ang="0">
                  <a:pos x="csX4454" y="csY4454"/>
                </a:cxn>
                <a:cxn ang="0">
                  <a:pos x="csX4455" y="csY4455"/>
                </a:cxn>
                <a:cxn ang="0">
                  <a:pos x="csX4456" y="csY4456"/>
                </a:cxn>
                <a:cxn ang="0">
                  <a:pos x="csX4457" y="csY4457"/>
                </a:cxn>
                <a:cxn ang="0">
                  <a:pos x="csX4458" y="csY4458"/>
                </a:cxn>
                <a:cxn ang="0">
                  <a:pos x="csX4459" y="csY4459"/>
                </a:cxn>
                <a:cxn ang="0">
                  <a:pos x="csX4460" y="csY4460"/>
                </a:cxn>
                <a:cxn ang="0">
                  <a:pos x="csX4461" y="csY4461"/>
                </a:cxn>
                <a:cxn ang="0">
                  <a:pos x="csX4462" y="csY4462"/>
                </a:cxn>
                <a:cxn ang="0">
                  <a:pos x="csX4463" y="csY4463"/>
                </a:cxn>
                <a:cxn ang="0">
                  <a:pos x="csX4464" y="csY4464"/>
                </a:cxn>
                <a:cxn ang="0">
                  <a:pos x="csX4465" y="csY4465"/>
                </a:cxn>
                <a:cxn ang="0">
                  <a:pos x="csX4466" y="csY4466"/>
                </a:cxn>
                <a:cxn ang="0">
                  <a:pos x="csX4467" y="csY4467"/>
                </a:cxn>
                <a:cxn ang="0">
                  <a:pos x="csX4468" y="csY4468"/>
                </a:cxn>
                <a:cxn ang="0">
                  <a:pos x="csX4469" y="csY4469"/>
                </a:cxn>
                <a:cxn ang="0">
                  <a:pos x="csX4470" y="csY4470"/>
                </a:cxn>
                <a:cxn ang="0">
                  <a:pos x="csX4471" y="csY4471"/>
                </a:cxn>
                <a:cxn ang="0">
                  <a:pos x="csX4472" y="csY4472"/>
                </a:cxn>
                <a:cxn ang="0">
                  <a:pos x="csX4473" y="csY4473"/>
                </a:cxn>
                <a:cxn ang="0">
                  <a:pos x="csX4474" y="csY4474"/>
                </a:cxn>
                <a:cxn ang="0">
                  <a:pos x="csX4475" y="csY4475"/>
                </a:cxn>
                <a:cxn ang="0">
                  <a:pos x="csX4476" y="csY4476"/>
                </a:cxn>
                <a:cxn ang="0">
                  <a:pos x="csX4477" y="csY4477"/>
                </a:cxn>
                <a:cxn ang="0">
                  <a:pos x="csX4478" y="csY4478"/>
                </a:cxn>
                <a:cxn ang="0">
                  <a:pos x="csX4479" y="csY4479"/>
                </a:cxn>
                <a:cxn ang="0">
                  <a:pos x="csX4480" y="csY4480"/>
                </a:cxn>
                <a:cxn ang="0">
                  <a:pos x="csX4481" y="csY4481"/>
                </a:cxn>
                <a:cxn ang="0">
                  <a:pos x="csX4482" y="csY4482"/>
                </a:cxn>
                <a:cxn ang="0">
                  <a:pos x="csX4483" y="csY4483"/>
                </a:cxn>
                <a:cxn ang="0">
                  <a:pos x="csX4484" y="csY4484"/>
                </a:cxn>
                <a:cxn ang="0">
                  <a:pos x="csX4485" y="csY4485"/>
                </a:cxn>
                <a:cxn ang="0">
                  <a:pos x="csX4486" y="csY4486"/>
                </a:cxn>
                <a:cxn ang="0">
                  <a:pos x="csX4487" y="csY4487"/>
                </a:cxn>
                <a:cxn ang="0">
                  <a:pos x="csX4488" y="csY4488"/>
                </a:cxn>
                <a:cxn ang="0">
                  <a:pos x="csX4489" y="csY4489"/>
                </a:cxn>
                <a:cxn ang="0">
                  <a:pos x="csX4490" y="csY4490"/>
                </a:cxn>
                <a:cxn ang="0">
                  <a:pos x="csX4491" y="csY4491"/>
                </a:cxn>
                <a:cxn ang="0">
                  <a:pos x="csX4492" y="csY4492"/>
                </a:cxn>
                <a:cxn ang="0">
                  <a:pos x="csX4493" y="csY4493"/>
                </a:cxn>
                <a:cxn ang="0">
                  <a:pos x="csX4494" y="csY4494"/>
                </a:cxn>
                <a:cxn ang="0">
                  <a:pos x="csX4495" y="csY4495"/>
                </a:cxn>
                <a:cxn ang="0">
                  <a:pos x="csX4496" y="csY4496"/>
                </a:cxn>
                <a:cxn ang="0">
                  <a:pos x="csX4497" y="csY4497"/>
                </a:cxn>
                <a:cxn ang="0">
                  <a:pos x="csX4498" y="csY4498"/>
                </a:cxn>
                <a:cxn ang="0">
                  <a:pos x="csX4499" y="csY4499"/>
                </a:cxn>
                <a:cxn ang="0">
                  <a:pos x="csX4500" y="csY4500"/>
                </a:cxn>
                <a:cxn ang="0">
                  <a:pos x="csX4501" y="csY4501"/>
                </a:cxn>
                <a:cxn ang="0">
                  <a:pos x="csX4502" y="csY4502"/>
                </a:cxn>
                <a:cxn ang="0">
                  <a:pos x="csX4503" y="csY4503"/>
                </a:cxn>
                <a:cxn ang="0">
                  <a:pos x="csX4504" y="csY4504"/>
                </a:cxn>
                <a:cxn ang="0">
                  <a:pos x="csX4505" y="csY4505"/>
                </a:cxn>
                <a:cxn ang="0">
                  <a:pos x="csX4506" y="csY4506"/>
                </a:cxn>
                <a:cxn ang="0">
                  <a:pos x="csX4507" y="csY4507"/>
                </a:cxn>
                <a:cxn ang="0">
                  <a:pos x="csX4508" y="csY4508"/>
                </a:cxn>
                <a:cxn ang="0">
                  <a:pos x="csX4509" y="csY4509"/>
                </a:cxn>
                <a:cxn ang="0">
                  <a:pos x="csX4510" y="csY4510"/>
                </a:cxn>
                <a:cxn ang="0">
                  <a:pos x="csX4511" y="csY4511"/>
                </a:cxn>
                <a:cxn ang="0">
                  <a:pos x="csX4512" y="csY4512"/>
                </a:cxn>
                <a:cxn ang="0">
                  <a:pos x="csX4513" y="csY4513"/>
                </a:cxn>
                <a:cxn ang="0">
                  <a:pos x="csX4514" y="csY4514"/>
                </a:cxn>
                <a:cxn ang="0">
                  <a:pos x="csX4515" y="csY4515"/>
                </a:cxn>
                <a:cxn ang="0">
                  <a:pos x="csX4516" y="csY4516"/>
                </a:cxn>
                <a:cxn ang="0">
                  <a:pos x="csX4517" y="csY4517"/>
                </a:cxn>
                <a:cxn ang="0">
                  <a:pos x="csX4518" y="csY4518"/>
                </a:cxn>
                <a:cxn ang="0">
                  <a:pos x="csX4519" y="csY4519"/>
                </a:cxn>
                <a:cxn ang="0">
                  <a:pos x="csX4520" y="csY4520"/>
                </a:cxn>
                <a:cxn ang="0">
                  <a:pos x="csX4521" y="csY4521"/>
                </a:cxn>
                <a:cxn ang="0">
                  <a:pos x="csX4522" y="csY4522"/>
                </a:cxn>
                <a:cxn ang="0">
                  <a:pos x="csX4523" y="csY4523"/>
                </a:cxn>
                <a:cxn ang="0">
                  <a:pos x="csX4524" y="csY4524"/>
                </a:cxn>
                <a:cxn ang="0">
                  <a:pos x="csX4525" y="csY4525"/>
                </a:cxn>
                <a:cxn ang="0">
                  <a:pos x="csX4526" y="csY4526"/>
                </a:cxn>
                <a:cxn ang="0">
                  <a:pos x="csX4527" y="csY4527"/>
                </a:cxn>
                <a:cxn ang="0">
                  <a:pos x="csX4528" y="csY4528"/>
                </a:cxn>
                <a:cxn ang="0">
                  <a:pos x="csX4529" y="csY4529"/>
                </a:cxn>
                <a:cxn ang="0">
                  <a:pos x="csX4530" y="csY4530"/>
                </a:cxn>
                <a:cxn ang="0">
                  <a:pos x="csX4531" y="csY4531"/>
                </a:cxn>
                <a:cxn ang="0">
                  <a:pos x="csX4532" y="csY4532"/>
                </a:cxn>
                <a:cxn ang="0">
                  <a:pos x="csX4533" y="csY4533"/>
                </a:cxn>
                <a:cxn ang="0">
                  <a:pos x="csX4534" y="csY4534"/>
                </a:cxn>
                <a:cxn ang="0">
                  <a:pos x="csX4535" y="csY4535"/>
                </a:cxn>
                <a:cxn ang="0">
                  <a:pos x="csX4536" y="csY4536"/>
                </a:cxn>
                <a:cxn ang="0">
                  <a:pos x="csX4537" y="csY4537"/>
                </a:cxn>
                <a:cxn ang="0">
                  <a:pos x="csX4538" y="csY4538"/>
                </a:cxn>
                <a:cxn ang="0">
                  <a:pos x="csX4539" y="csY4539"/>
                </a:cxn>
                <a:cxn ang="0">
                  <a:pos x="csX4540" y="csY4540"/>
                </a:cxn>
                <a:cxn ang="0">
                  <a:pos x="csX4541" y="csY4541"/>
                </a:cxn>
                <a:cxn ang="0">
                  <a:pos x="csX4542" y="csY4542"/>
                </a:cxn>
                <a:cxn ang="0">
                  <a:pos x="csX4543" y="csY4543"/>
                </a:cxn>
                <a:cxn ang="0">
                  <a:pos x="csX4544" y="csY4544"/>
                </a:cxn>
                <a:cxn ang="0">
                  <a:pos x="csX4545" y="csY4545"/>
                </a:cxn>
                <a:cxn ang="0">
                  <a:pos x="csX4546" y="csY4546"/>
                </a:cxn>
                <a:cxn ang="0">
                  <a:pos x="csX4547" y="csY4547"/>
                </a:cxn>
                <a:cxn ang="0">
                  <a:pos x="csX4548" y="csY4548"/>
                </a:cxn>
                <a:cxn ang="0">
                  <a:pos x="csX4549" y="csY4549"/>
                </a:cxn>
                <a:cxn ang="0">
                  <a:pos x="csX4550" y="csY4550"/>
                </a:cxn>
                <a:cxn ang="0">
                  <a:pos x="csX4551" y="csY4551"/>
                </a:cxn>
                <a:cxn ang="0">
                  <a:pos x="csX4552" y="csY4552"/>
                </a:cxn>
                <a:cxn ang="0">
                  <a:pos x="csX4553" y="csY4553"/>
                </a:cxn>
                <a:cxn ang="0">
                  <a:pos x="csX4554" y="csY4554"/>
                </a:cxn>
                <a:cxn ang="0">
                  <a:pos x="csX4555" y="csY4555"/>
                </a:cxn>
                <a:cxn ang="0">
                  <a:pos x="csX4556" y="csY4556"/>
                </a:cxn>
                <a:cxn ang="0">
                  <a:pos x="csX4557" y="csY4557"/>
                </a:cxn>
                <a:cxn ang="0">
                  <a:pos x="csX4558" y="csY4558"/>
                </a:cxn>
                <a:cxn ang="0">
                  <a:pos x="csX4559" y="csY4559"/>
                </a:cxn>
                <a:cxn ang="0">
                  <a:pos x="csX4560" y="csY4560"/>
                </a:cxn>
                <a:cxn ang="0">
                  <a:pos x="csX4561" y="csY4561"/>
                </a:cxn>
                <a:cxn ang="0">
                  <a:pos x="csX4562" y="csY4562"/>
                </a:cxn>
                <a:cxn ang="0">
                  <a:pos x="csX4563" y="csY4563"/>
                </a:cxn>
                <a:cxn ang="0">
                  <a:pos x="csX4564" y="csY4564"/>
                </a:cxn>
                <a:cxn ang="0">
                  <a:pos x="csX4565" y="csY4565"/>
                </a:cxn>
                <a:cxn ang="0">
                  <a:pos x="csX4566" y="csY4566"/>
                </a:cxn>
                <a:cxn ang="0">
                  <a:pos x="csX4567" y="csY4567"/>
                </a:cxn>
                <a:cxn ang="0">
                  <a:pos x="csX4568" y="csY4568"/>
                </a:cxn>
                <a:cxn ang="0">
                  <a:pos x="csX4569" y="csY4569"/>
                </a:cxn>
                <a:cxn ang="0">
                  <a:pos x="csX4570" y="csY4570"/>
                </a:cxn>
                <a:cxn ang="0">
                  <a:pos x="csX4571" y="csY4571"/>
                </a:cxn>
                <a:cxn ang="0">
                  <a:pos x="csX4572" y="csY4572"/>
                </a:cxn>
                <a:cxn ang="0">
                  <a:pos x="csX4573" y="csY4573"/>
                </a:cxn>
                <a:cxn ang="0">
                  <a:pos x="csX4574" y="csY4574"/>
                </a:cxn>
                <a:cxn ang="0">
                  <a:pos x="csX4575" y="csY4575"/>
                </a:cxn>
                <a:cxn ang="0">
                  <a:pos x="csX4576" y="csY4576"/>
                </a:cxn>
                <a:cxn ang="0">
                  <a:pos x="csX4577" y="csY4577"/>
                </a:cxn>
                <a:cxn ang="0">
                  <a:pos x="csX4578" y="csY4578"/>
                </a:cxn>
                <a:cxn ang="0">
                  <a:pos x="csX4579" y="csY4579"/>
                </a:cxn>
                <a:cxn ang="0">
                  <a:pos x="csX4580" y="csY4580"/>
                </a:cxn>
                <a:cxn ang="0">
                  <a:pos x="csX4581" y="csY4581"/>
                </a:cxn>
                <a:cxn ang="0">
                  <a:pos x="csX4582" y="csY4582"/>
                </a:cxn>
                <a:cxn ang="0">
                  <a:pos x="csX4583" y="csY4583"/>
                </a:cxn>
                <a:cxn ang="0">
                  <a:pos x="csX4584" y="csY4584"/>
                </a:cxn>
                <a:cxn ang="0">
                  <a:pos x="csX4585" y="csY4585"/>
                </a:cxn>
                <a:cxn ang="0">
                  <a:pos x="csX4586" y="csY4586"/>
                </a:cxn>
                <a:cxn ang="0">
                  <a:pos x="csX4587" y="csY4587"/>
                </a:cxn>
                <a:cxn ang="0">
                  <a:pos x="csX4588" y="csY4588"/>
                </a:cxn>
                <a:cxn ang="0">
                  <a:pos x="csX4589" y="csY4589"/>
                </a:cxn>
                <a:cxn ang="0">
                  <a:pos x="csX4590" y="csY4590"/>
                </a:cxn>
                <a:cxn ang="0">
                  <a:pos x="csX4591" y="csY4591"/>
                </a:cxn>
                <a:cxn ang="0">
                  <a:pos x="csX4592" y="csY4592"/>
                </a:cxn>
                <a:cxn ang="0">
                  <a:pos x="csX4593" y="csY4593"/>
                </a:cxn>
                <a:cxn ang="0">
                  <a:pos x="csX4594" y="csY4594"/>
                </a:cxn>
                <a:cxn ang="0">
                  <a:pos x="csX4595" y="csY4595"/>
                </a:cxn>
                <a:cxn ang="0">
                  <a:pos x="csX4596" y="csY4596"/>
                </a:cxn>
                <a:cxn ang="0">
                  <a:pos x="csX4597" y="csY4597"/>
                </a:cxn>
                <a:cxn ang="0">
                  <a:pos x="csX4598" y="csY4598"/>
                </a:cxn>
                <a:cxn ang="0">
                  <a:pos x="csX4599" y="csY4599"/>
                </a:cxn>
                <a:cxn ang="0">
                  <a:pos x="csX4600" y="csY4600"/>
                </a:cxn>
                <a:cxn ang="0">
                  <a:pos x="csX4601" y="csY4601"/>
                </a:cxn>
                <a:cxn ang="0">
                  <a:pos x="csX4602" y="csY4602"/>
                </a:cxn>
                <a:cxn ang="0">
                  <a:pos x="csX4603" y="csY4603"/>
                </a:cxn>
                <a:cxn ang="0">
                  <a:pos x="csX4604" y="csY4604"/>
                </a:cxn>
                <a:cxn ang="0">
                  <a:pos x="csX4605" y="csY4605"/>
                </a:cxn>
                <a:cxn ang="0">
                  <a:pos x="csX4606" y="csY4606"/>
                </a:cxn>
                <a:cxn ang="0">
                  <a:pos x="csX4607" y="csY4607"/>
                </a:cxn>
                <a:cxn ang="0">
                  <a:pos x="csX4608" y="csY4608"/>
                </a:cxn>
                <a:cxn ang="0">
                  <a:pos x="csX4609" y="csY4609"/>
                </a:cxn>
                <a:cxn ang="0">
                  <a:pos x="csX4610" y="csY4610"/>
                </a:cxn>
                <a:cxn ang="0">
                  <a:pos x="csX4611" y="csY4611"/>
                </a:cxn>
                <a:cxn ang="0">
                  <a:pos x="csX4612" y="csY4612"/>
                </a:cxn>
                <a:cxn ang="0">
                  <a:pos x="csX4613" y="csY4613"/>
                </a:cxn>
                <a:cxn ang="0">
                  <a:pos x="csX4614" y="csY4614"/>
                </a:cxn>
                <a:cxn ang="0">
                  <a:pos x="csX4615" y="csY4615"/>
                </a:cxn>
                <a:cxn ang="0">
                  <a:pos x="csX4616" y="csY4616"/>
                </a:cxn>
                <a:cxn ang="0">
                  <a:pos x="csX4617" y="csY4617"/>
                </a:cxn>
                <a:cxn ang="0">
                  <a:pos x="csX4618" y="csY4618"/>
                </a:cxn>
                <a:cxn ang="0">
                  <a:pos x="csX4619" y="csY4619"/>
                </a:cxn>
                <a:cxn ang="0">
                  <a:pos x="csX4620" y="csY4620"/>
                </a:cxn>
                <a:cxn ang="0">
                  <a:pos x="csX4621" y="csY4621"/>
                </a:cxn>
                <a:cxn ang="0">
                  <a:pos x="csX4622" y="csY4622"/>
                </a:cxn>
                <a:cxn ang="0">
                  <a:pos x="csX4623" y="csY4623"/>
                </a:cxn>
                <a:cxn ang="0">
                  <a:pos x="csX4624" y="csY4624"/>
                </a:cxn>
                <a:cxn ang="0">
                  <a:pos x="csX4625" y="csY4625"/>
                </a:cxn>
                <a:cxn ang="0">
                  <a:pos x="csX4626" y="csY4626"/>
                </a:cxn>
                <a:cxn ang="0">
                  <a:pos x="csX4627" y="csY4627"/>
                </a:cxn>
                <a:cxn ang="0">
                  <a:pos x="csX4628" y="csY4628"/>
                </a:cxn>
                <a:cxn ang="0">
                  <a:pos x="csX4629" y="csY4629"/>
                </a:cxn>
                <a:cxn ang="0">
                  <a:pos x="csX4630" y="csY4630"/>
                </a:cxn>
                <a:cxn ang="0">
                  <a:pos x="csX4631" y="csY4631"/>
                </a:cxn>
                <a:cxn ang="0">
                  <a:pos x="csX4632" y="csY4632"/>
                </a:cxn>
                <a:cxn ang="0">
                  <a:pos x="csX4633" y="csY4633"/>
                </a:cxn>
                <a:cxn ang="0">
                  <a:pos x="csX4634" y="csY4634"/>
                </a:cxn>
                <a:cxn ang="0">
                  <a:pos x="csX4635" y="csY4635"/>
                </a:cxn>
                <a:cxn ang="0">
                  <a:pos x="csX4636" y="csY4636"/>
                </a:cxn>
                <a:cxn ang="0">
                  <a:pos x="csX4637" y="csY4637"/>
                </a:cxn>
                <a:cxn ang="0">
                  <a:pos x="csX4638" y="csY4638"/>
                </a:cxn>
                <a:cxn ang="0">
                  <a:pos x="csX4639" y="csY4639"/>
                </a:cxn>
                <a:cxn ang="0">
                  <a:pos x="csX4640" y="csY4640"/>
                </a:cxn>
                <a:cxn ang="0">
                  <a:pos x="csX4641" y="csY4641"/>
                </a:cxn>
                <a:cxn ang="0">
                  <a:pos x="csX4642" y="csY4642"/>
                </a:cxn>
                <a:cxn ang="0">
                  <a:pos x="csX4643" y="csY4643"/>
                </a:cxn>
                <a:cxn ang="0">
                  <a:pos x="csX4644" y="csY4644"/>
                </a:cxn>
                <a:cxn ang="0">
                  <a:pos x="csX4645" y="csY4645"/>
                </a:cxn>
                <a:cxn ang="0">
                  <a:pos x="csX4646" y="csY4646"/>
                </a:cxn>
                <a:cxn ang="0">
                  <a:pos x="csX4647" y="csY4647"/>
                </a:cxn>
                <a:cxn ang="0">
                  <a:pos x="csX4648" y="csY4648"/>
                </a:cxn>
                <a:cxn ang="0">
                  <a:pos x="csX4649" y="csY4649"/>
                </a:cxn>
                <a:cxn ang="0">
                  <a:pos x="csX4650" y="csY4650"/>
                </a:cxn>
                <a:cxn ang="0">
                  <a:pos x="csX4651" y="csY4651"/>
                </a:cxn>
                <a:cxn ang="0">
                  <a:pos x="csX4652" y="csY4652"/>
                </a:cxn>
                <a:cxn ang="0">
                  <a:pos x="csX4653" y="csY4653"/>
                </a:cxn>
                <a:cxn ang="0">
                  <a:pos x="csX4654" y="csY4654"/>
                </a:cxn>
                <a:cxn ang="0">
                  <a:pos x="csX4655" y="csY4655"/>
                </a:cxn>
                <a:cxn ang="0">
                  <a:pos x="csX4656" y="csY4656"/>
                </a:cxn>
                <a:cxn ang="0">
                  <a:pos x="csX4657" y="csY4657"/>
                </a:cxn>
                <a:cxn ang="0">
                  <a:pos x="csX4658" y="csY4658"/>
                </a:cxn>
                <a:cxn ang="0">
                  <a:pos x="csX4659" y="csY4659"/>
                </a:cxn>
                <a:cxn ang="0">
                  <a:pos x="csX4660" y="csY4660"/>
                </a:cxn>
                <a:cxn ang="0">
                  <a:pos x="csX4661" y="csY4661"/>
                </a:cxn>
                <a:cxn ang="0">
                  <a:pos x="csX4662" y="csY4662"/>
                </a:cxn>
                <a:cxn ang="0">
                  <a:pos x="csX4663" y="csY4663"/>
                </a:cxn>
                <a:cxn ang="0">
                  <a:pos x="csX4664" y="csY4664"/>
                </a:cxn>
                <a:cxn ang="0">
                  <a:pos x="csX4665" y="csY4665"/>
                </a:cxn>
                <a:cxn ang="0">
                  <a:pos x="csX4666" y="csY4666"/>
                </a:cxn>
                <a:cxn ang="0">
                  <a:pos x="csX4667" y="csY4667"/>
                </a:cxn>
                <a:cxn ang="0">
                  <a:pos x="csX4668" y="csY4668"/>
                </a:cxn>
                <a:cxn ang="0">
                  <a:pos x="csX4669" y="csY4669"/>
                </a:cxn>
                <a:cxn ang="0">
                  <a:pos x="csX4670" y="csY4670"/>
                </a:cxn>
                <a:cxn ang="0">
                  <a:pos x="csX4671" y="csY4671"/>
                </a:cxn>
                <a:cxn ang="0">
                  <a:pos x="csX4672" y="csY4672"/>
                </a:cxn>
                <a:cxn ang="0">
                  <a:pos x="csX4673" y="csY4673"/>
                </a:cxn>
                <a:cxn ang="0">
                  <a:pos x="csX4674" y="csY4674"/>
                </a:cxn>
                <a:cxn ang="0">
                  <a:pos x="csX4675" y="csY4675"/>
                </a:cxn>
                <a:cxn ang="0">
                  <a:pos x="csX4676" y="csY4676"/>
                </a:cxn>
                <a:cxn ang="0">
                  <a:pos x="csX4677" y="csY4677"/>
                </a:cxn>
                <a:cxn ang="0">
                  <a:pos x="csX4678" y="csY4678"/>
                </a:cxn>
                <a:cxn ang="0">
                  <a:pos x="csX4679" y="csY4679"/>
                </a:cxn>
                <a:cxn ang="0">
                  <a:pos x="csX4680" y="csY4680"/>
                </a:cxn>
                <a:cxn ang="0">
                  <a:pos x="csX4681" y="csY4681"/>
                </a:cxn>
                <a:cxn ang="0">
                  <a:pos x="csX4682" y="csY4682"/>
                </a:cxn>
                <a:cxn ang="0">
                  <a:pos x="csX4683" y="csY4683"/>
                </a:cxn>
                <a:cxn ang="0">
                  <a:pos x="csX4684" y="csY4684"/>
                </a:cxn>
                <a:cxn ang="0">
                  <a:pos x="csX4685" y="csY4685"/>
                </a:cxn>
                <a:cxn ang="0">
                  <a:pos x="csX4686" y="csY4686"/>
                </a:cxn>
                <a:cxn ang="0">
                  <a:pos x="csX4687" y="csY4687"/>
                </a:cxn>
                <a:cxn ang="0">
                  <a:pos x="csX4688" y="csY4688"/>
                </a:cxn>
                <a:cxn ang="0">
                  <a:pos x="csX4689" y="csY4689"/>
                </a:cxn>
                <a:cxn ang="0">
                  <a:pos x="csX4690" y="csY4690"/>
                </a:cxn>
                <a:cxn ang="0">
                  <a:pos x="csX4691" y="csY4691"/>
                </a:cxn>
                <a:cxn ang="0">
                  <a:pos x="csX4692" y="csY4692"/>
                </a:cxn>
                <a:cxn ang="0">
                  <a:pos x="csX4693" y="csY4693"/>
                </a:cxn>
                <a:cxn ang="0">
                  <a:pos x="csX4694" y="csY4694"/>
                </a:cxn>
                <a:cxn ang="0">
                  <a:pos x="csX4695" y="csY4695"/>
                </a:cxn>
                <a:cxn ang="0">
                  <a:pos x="csX4696" y="csY4696"/>
                </a:cxn>
                <a:cxn ang="0">
                  <a:pos x="csX4697" y="csY4697"/>
                </a:cxn>
                <a:cxn ang="0">
                  <a:pos x="csX4698" y="csY4698"/>
                </a:cxn>
                <a:cxn ang="0">
                  <a:pos x="csX4699" y="csY4699"/>
                </a:cxn>
                <a:cxn ang="0">
                  <a:pos x="csX4700" y="csY4700"/>
                </a:cxn>
                <a:cxn ang="0">
                  <a:pos x="csX4701" y="csY4701"/>
                </a:cxn>
                <a:cxn ang="0">
                  <a:pos x="csX4702" y="csY4702"/>
                </a:cxn>
                <a:cxn ang="0">
                  <a:pos x="csX4703" y="csY4703"/>
                </a:cxn>
                <a:cxn ang="0">
                  <a:pos x="csX4704" y="csY4704"/>
                </a:cxn>
                <a:cxn ang="0">
                  <a:pos x="csX4705" y="csY4705"/>
                </a:cxn>
                <a:cxn ang="0">
                  <a:pos x="csX4706" y="csY4706"/>
                </a:cxn>
                <a:cxn ang="0">
                  <a:pos x="csX4707" y="csY4707"/>
                </a:cxn>
                <a:cxn ang="0">
                  <a:pos x="csX4708" y="csY4708"/>
                </a:cxn>
                <a:cxn ang="0">
                  <a:pos x="csX4709" y="csY4709"/>
                </a:cxn>
                <a:cxn ang="0">
                  <a:pos x="csX4710" y="csY4710"/>
                </a:cxn>
                <a:cxn ang="0">
                  <a:pos x="csX4711" y="csY4711"/>
                </a:cxn>
                <a:cxn ang="0">
                  <a:pos x="csX4712" y="csY4712"/>
                </a:cxn>
                <a:cxn ang="0">
                  <a:pos x="csX4713" y="csY4713"/>
                </a:cxn>
                <a:cxn ang="0">
                  <a:pos x="csX4714" y="csY4714"/>
                </a:cxn>
                <a:cxn ang="0">
                  <a:pos x="csX4715" y="csY4715"/>
                </a:cxn>
                <a:cxn ang="0">
                  <a:pos x="csX4716" y="csY4716"/>
                </a:cxn>
                <a:cxn ang="0">
                  <a:pos x="csX4717" y="csY4717"/>
                </a:cxn>
                <a:cxn ang="0">
                  <a:pos x="csX4718" y="csY4718"/>
                </a:cxn>
                <a:cxn ang="0">
                  <a:pos x="csX4719" y="csY4719"/>
                </a:cxn>
                <a:cxn ang="0">
                  <a:pos x="csX4720" y="csY4720"/>
                </a:cxn>
                <a:cxn ang="0">
                  <a:pos x="csX4721" y="csY4721"/>
                </a:cxn>
                <a:cxn ang="0">
                  <a:pos x="csX4722" y="csY4722"/>
                </a:cxn>
                <a:cxn ang="0">
                  <a:pos x="csX4723" y="csY4723"/>
                </a:cxn>
                <a:cxn ang="0">
                  <a:pos x="csX4724" y="csY4724"/>
                </a:cxn>
                <a:cxn ang="0">
                  <a:pos x="csX4725" y="csY4725"/>
                </a:cxn>
                <a:cxn ang="0">
                  <a:pos x="csX4726" y="csY4726"/>
                </a:cxn>
                <a:cxn ang="0">
                  <a:pos x="csX4727" y="csY4727"/>
                </a:cxn>
                <a:cxn ang="0">
                  <a:pos x="csX4728" y="csY4728"/>
                </a:cxn>
                <a:cxn ang="0">
                  <a:pos x="csX4729" y="csY4729"/>
                </a:cxn>
                <a:cxn ang="0">
                  <a:pos x="csX4730" y="csY4730"/>
                </a:cxn>
                <a:cxn ang="0">
                  <a:pos x="csX4731" y="csY4731"/>
                </a:cxn>
                <a:cxn ang="0">
                  <a:pos x="csX4732" y="csY4732"/>
                </a:cxn>
                <a:cxn ang="0">
                  <a:pos x="csX4733" y="csY4733"/>
                </a:cxn>
                <a:cxn ang="0">
                  <a:pos x="csX4734" y="csY4734"/>
                </a:cxn>
                <a:cxn ang="0">
                  <a:pos x="csX4735" y="csY4735"/>
                </a:cxn>
                <a:cxn ang="0">
                  <a:pos x="csX4736" y="csY4736"/>
                </a:cxn>
                <a:cxn ang="0">
                  <a:pos x="csX4737" y="csY4737"/>
                </a:cxn>
                <a:cxn ang="0">
                  <a:pos x="csX4738" y="csY4738"/>
                </a:cxn>
                <a:cxn ang="0">
                  <a:pos x="csX4739" y="csY4739"/>
                </a:cxn>
                <a:cxn ang="0">
                  <a:pos x="csX4740" y="csY4740"/>
                </a:cxn>
                <a:cxn ang="0">
                  <a:pos x="csX4741" y="csY4741"/>
                </a:cxn>
                <a:cxn ang="0">
                  <a:pos x="csX4742" y="csY4742"/>
                </a:cxn>
                <a:cxn ang="0">
                  <a:pos x="csX4743" y="csY4743"/>
                </a:cxn>
                <a:cxn ang="0">
                  <a:pos x="csX4744" y="csY4744"/>
                </a:cxn>
                <a:cxn ang="0">
                  <a:pos x="csX4745" y="csY4745"/>
                </a:cxn>
                <a:cxn ang="0">
                  <a:pos x="csX4746" y="csY4746"/>
                </a:cxn>
                <a:cxn ang="0">
                  <a:pos x="csX4747" y="csY4747"/>
                </a:cxn>
                <a:cxn ang="0">
                  <a:pos x="csX4748" y="csY4748"/>
                </a:cxn>
                <a:cxn ang="0">
                  <a:pos x="csX4749" y="csY4749"/>
                </a:cxn>
                <a:cxn ang="0">
                  <a:pos x="csX4750" y="csY4750"/>
                </a:cxn>
                <a:cxn ang="0">
                  <a:pos x="csX4751" y="csY4751"/>
                </a:cxn>
                <a:cxn ang="0">
                  <a:pos x="csX4752" y="csY4752"/>
                </a:cxn>
                <a:cxn ang="0">
                  <a:pos x="csX4753" y="csY4753"/>
                </a:cxn>
                <a:cxn ang="0">
                  <a:pos x="csX4754" y="csY4754"/>
                </a:cxn>
                <a:cxn ang="0">
                  <a:pos x="csX4755" y="csY4755"/>
                </a:cxn>
                <a:cxn ang="0">
                  <a:pos x="csX4756" y="csY4756"/>
                </a:cxn>
                <a:cxn ang="0">
                  <a:pos x="csX4757" y="csY4757"/>
                </a:cxn>
                <a:cxn ang="0">
                  <a:pos x="csX4758" y="csY4758"/>
                </a:cxn>
                <a:cxn ang="0">
                  <a:pos x="csX4759" y="csY4759"/>
                </a:cxn>
                <a:cxn ang="0">
                  <a:pos x="csX4760" y="csY4760"/>
                </a:cxn>
                <a:cxn ang="0">
                  <a:pos x="csX4761" y="csY4761"/>
                </a:cxn>
                <a:cxn ang="0">
                  <a:pos x="csX4762" y="csY4762"/>
                </a:cxn>
                <a:cxn ang="0">
                  <a:pos x="csX4763" y="csY4763"/>
                </a:cxn>
                <a:cxn ang="0">
                  <a:pos x="csX4764" y="csY4764"/>
                </a:cxn>
                <a:cxn ang="0">
                  <a:pos x="csX4765" y="csY4765"/>
                </a:cxn>
                <a:cxn ang="0">
                  <a:pos x="csX4766" y="csY4766"/>
                </a:cxn>
                <a:cxn ang="0">
                  <a:pos x="csX4767" y="csY4767"/>
                </a:cxn>
                <a:cxn ang="0">
                  <a:pos x="csX4768" y="csY4768"/>
                </a:cxn>
                <a:cxn ang="0">
                  <a:pos x="csX4769" y="csY4769"/>
                </a:cxn>
                <a:cxn ang="0">
                  <a:pos x="csX4770" y="csY4770"/>
                </a:cxn>
                <a:cxn ang="0">
                  <a:pos x="csX4771" y="csY4771"/>
                </a:cxn>
                <a:cxn ang="0">
                  <a:pos x="csX4772" y="csY4772"/>
                </a:cxn>
                <a:cxn ang="0">
                  <a:pos x="csX4773" y="csY4773"/>
                </a:cxn>
                <a:cxn ang="0">
                  <a:pos x="csX4774" y="csY4774"/>
                </a:cxn>
                <a:cxn ang="0">
                  <a:pos x="csX4775" y="csY4775"/>
                </a:cxn>
                <a:cxn ang="0">
                  <a:pos x="csX4776" y="csY4776"/>
                </a:cxn>
                <a:cxn ang="0">
                  <a:pos x="csX4777" y="csY4777"/>
                </a:cxn>
                <a:cxn ang="0">
                  <a:pos x="csX4778" y="csY4778"/>
                </a:cxn>
                <a:cxn ang="0">
                  <a:pos x="csX4779" y="csY4779"/>
                </a:cxn>
                <a:cxn ang="0">
                  <a:pos x="csX4780" y="csY4780"/>
                </a:cxn>
                <a:cxn ang="0">
                  <a:pos x="csX4781" y="csY4781"/>
                </a:cxn>
                <a:cxn ang="0">
                  <a:pos x="csX4782" y="csY4782"/>
                </a:cxn>
                <a:cxn ang="0">
                  <a:pos x="csX4783" y="csY4783"/>
                </a:cxn>
                <a:cxn ang="0">
                  <a:pos x="csX4784" y="csY4784"/>
                </a:cxn>
                <a:cxn ang="0">
                  <a:pos x="csX4785" y="csY4785"/>
                </a:cxn>
                <a:cxn ang="0">
                  <a:pos x="csX4786" y="csY4786"/>
                </a:cxn>
                <a:cxn ang="0">
                  <a:pos x="csX4787" y="csY4787"/>
                </a:cxn>
                <a:cxn ang="0">
                  <a:pos x="csX4788" y="csY4788"/>
                </a:cxn>
                <a:cxn ang="0">
                  <a:pos x="csX4789" y="csY4789"/>
                </a:cxn>
                <a:cxn ang="0">
                  <a:pos x="csX4790" y="csY4790"/>
                </a:cxn>
                <a:cxn ang="0">
                  <a:pos x="csX4791" y="csY4791"/>
                </a:cxn>
                <a:cxn ang="0">
                  <a:pos x="csX4792" y="csY4792"/>
                </a:cxn>
                <a:cxn ang="0">
                  <a:pos x="csX4793" y="csY4793"/>
                </a:cxn>
                <a:cxn ang="0">
                  <a:pos x="csX4794" y="csY4794"/>
                </a:cxn>
                <a:cxn ang="0">
                  <a:pos x="csX4795" y="csY4795"/>
                </a:cxn>
                <a:cxn ang="0">
                  <a:pos x="csX4796" y="csY4796"/>
                </a:cxn>
                <a:cxn ang="0">
                  <a:pos x="csX4797" y="csY4797"/>
                </a:cxn>
                <a:cxn ang="0">
                  <a:pos x="csX4798" y="csY4798"/>
                </a:cxn>
                <a:cxn ang="0">
                  <a:pos x="csX4799" y="csY4799"/>
                </a:cxn>
                <a:cxn ang="0">
                  <a:pos x="csX4800" y="csY4800"/>
                </a:cxn>
                <a:cxn ang="0">
                  <a:pos x="csX4801" y="csY4801"/>
                </a:cxn>
                <a:cxn ang="0">
                  <a:pos x="csX4802" y="csY4802"/>
                </a:cxn>
                <a:cxn ang="0">
                  <a:pos x="csX4803" y="csY4803"/>
                </a:cxn>
                <a:cxn ang="0">
                  <a:pos x="csX4804" y="csY4804"/>
                </a:cxn>
                <a:cxn ang="0">
                  <a:pos x="csX4805" y="csY4805"/>
                </a:cxn>
                <a:cxn ang="0">
                  <a:pos x="csX4806" y="csY4806"/>
                </a:cxn>
                <a:cxn ang="0">
                  <a:pos x="csX4807" y="csY4807"/>
                </a:cxn>
                <a:cxn ang="0">
                  <a:pos x="csX4808" y="csY4808"/>
                </a:cxn>
                <a:cxn ang="0">
                  <a:pos x="csX4809" y="csY4809"/>
                </a:cxn>
                <a:cxn ang="0">
                  <a:pos x="csX4810" y="csY4810"/>
                </a:cxn>
                <a:cxn ang="0">
                  <a:pos x="csX4811" y="csY4811"/>
                </a:cxn>
                <a:cxn ang="0">
                  <a:pos x="csX4812" y="csY4812"/>
                </a:cxn>
                <a:cxn ang="0">
                  <a:pos x="csX4813" y="csY4813"/>
                </a:cxn>
                <a:cxn ang="0">
                  <a:pos x="csX4814" y="csY4814"/>
                </a:cxn>
                <a:cxn ang="0">
                  <a:pos x="csX4815" y="csY4815"/>
                </a:cxn>
                <a:cxn ang="0">
                  <a:pos x="csX4816" y="csY4816"/>
                </a:cxn>
                <a:cxn ang="0">
                  <a:pos x="csX4817" y="csY4817"/>
                </a:cxn>
                <a:cxn ang="0">
                  <a:pos x="csX4818" y="csY4818"/>
                </a:cxn>
                <a:cxn ang="0">
                  <a:pos x="csX4819" y="csY4819"/>
                </a:cxn>
                <a:cxn ang="0">
                  <a:pos x="csX4820" y="csY4820"/>
                </a:cxn>
                <a:cxn ang="0">
                  <a:pos x="csX4821" y="csY4821"/>
                </a:cxn>
                <a:cxn ang="0">
                  <a:pos x="csX4822" y="csY4822"/>
                </a:cxn>
                <a:cxn ang="0">
                  <a:pos x="csX4823" y="csY4823"/>
                </a:cxn>
                <a:cxn ang="0">
                  <a:pos x="csX4824" y="csY4824"/>
                </a:cxn>
                <a:cxn ang="0">
                  <a:pos x="csX4825" y="csY4825"/>
                </a:cxn>
                <a:cxn ang="0">
                  <a:pos x="csX4826" y="csY4826"/>
                </a:cxn>
                <a:cxn ang="0">
                  <a:pos x="csX4827" y="csY4827"/>
                </a:cxn>
                <a:cxn ang="0">
                  <a:pos x="csX4828" y="csY4828"/>
                </a:cxn>
                <a:cxn ang="0">
                  <a:pos x="csX4829" y="csY4829"/>
                </a:cxn>
                <a:cxn ang="0">
                  <a:pos x="csX4830" y="csY4830"/>
                </a:cxn>
                <a:cxn ang="0">
                  <a:pos x="csX4831" y="csY4831"/>
                </a:cxn>
                <a:cxn ang="0">
                  <a:pos x="csX4832" y="csY4832"/>
                </a:cxn>
                <a:cxn ang="0">
                  <a:pos x="csX4833" y="csY4833"/>
                </a:cxn>
                <a:cxn ang="0">
                  <a:pos x="csX4834" y="csY4834"/>
                </a:cxn>
                <a:cxn ang="0">
                  <a:pos x="csX4835" y="csY4835"/>
                </a:cxn>
                <a:cxn ang="0">
                  <a:pos x="csX4836" y="csY4836"/>
                </a:cxn>
                <a:cxn ang="0">
                  <a:pos x="csX4837" y="csY4837"/>
                </a:cxn>
                <a:cxn ang="0">
                  <a:pos x="csX4838" y="csY4838"/>
                </a:cxn>
                <a:cxn ang="0">
                  <a:pos x="csX4839" y="csY4839"/>
                </a:cxn>
                <a:cxn ang="0">
                  <a:pos x="csX4840" y="csY4840"/>
                </a:cxn>
                <a:cxn ang="0">
                  <a:pos x="csX4841" y="csY4841"/>
                </a:cxn>
                <a:cxn ang="0">
                  <a:pos x="csX4842" y="csY4842"/>
                </a:cxn>
                <a:cxn ang="0">
                  <a:pos x="csX4843" y="csY4843"/>
                </a:cxn>
                <a:cxn ang="0">
                  <a:pos x="csX4844" y="csY4844"/>
                </a:cxn>
                <a:cxn ang="0">
                  <a:pos x="csX4845" y="csY4845"/>
                </a:cxn>
                <a:cxn ang="0">
                  <a:pos x="csX4846" y="csY4846"/>
                </a:cxn>
                <a:cxn ang="0">
                  <a:pos x="csX4847" y="csY4847"/>
                </a:cxn>
                <a:cxn ang="0">
                  <a:pos x="csX4848" y="csY4848"/>
                </a:cxn>
                <a:cxn ang="0">
                  <a:pos x="csX4849" y="csY4849"/>
                </a:cxn>
                <a:cxn ang="0">
                  <a:pos x="csX4850" y="csY4850"/>
                </a:cxn>
                <a:cxn ang="0">
                  <a:pos x="csX4851" y="csY4851"/>
                </a:cxn>
                <a:cxn ang="0">
                  <a:pos x="csX4852" y="csY4852"/>
                </a:cxn>
                <a:cxn ang="0">
                  <a:pos x="csX4853" y="csY4853"/>
                </a:cxn>
                <a:cxn ang="0">
                  <a:pos x="csX4854" y="csY4854"/>
                </a:cxn>
                <a:cxn ang="0">
                  <a:pos x="csX4855" y="csY4855"/>
                </a:cxn>
                <a:cxn ang="0">
                  <a:pos x="csX4856" y="csY4856"/>
                </a:cxn>
                <a:cxn ang="0">
                  <a:pos x="csX4857" y="csY4857"/>
                </a:cxn>
                <a:cxn ang="0">
                  <a:pos x="csX4858" y="csY4858"/>
                </a:cxn>
                <a:cxn ang="0">
                  <a:pos x="csX4859" y="csY4859"/>
                </a:cxn>
                <a:cxn ang="0">
                  <a:pos x="csX4860" y="csY4860"/>
                </a:cxn>
                <a:cxn ang="0">
                  <a:pos x="csX4861" y="csY4861"/>
                </a:cxn>
                <a:cxn ang="0">
                  <a:pos x="csX4862" y="csY4862"/>
                </a:cxn>
                <a:cxn ang="0">
                  <a:pos x="csX4863" y="csY4863"/>
                </a:cxn>
                <a:cxn ang="0">
                  <a:pos x="csX4864" y="csY4864"/>
                </a:cxn>
                <a:cxn ang="0">
                  <a:pos x="csX4865" y="csY4865"/>
                </a:cxn>
                <a:cxn ang="0">
                  <a:pos x="csX4866" y="csY4866"/>
                </a:cxn>
                <a:cxn ang="0">
                  <a:pos x="csX4867" y="csY4867"/>
                </a:cxn>
                <a:cxn ang="0">
                  <a:pos x="csX4868" y="csY4868"/>
                </a:cxn>
                <a:cxn ang="0">
                  <a:pos x="csX4869" y="csY4869"/>
                </a:cxn>
                <a:cxn ang="0">
                  <a:pos x="csX4870" y="csY4870"/>
                </a:cxn>
                <a:cxn ang="0">
                  <a:pos x="csX4871" y="csY4871"/>
                </a:cxn>
                <a:cxn ang="0">
                  <a:pos x="csX4872" y="csY4872"/>
                </a:cxn>
                <a:cxn ang="0">
                  <a:pos x="csX4873" y="csY4873"/>
                </a:cxn>
                <a:cxn ang="0">
                  <a:pos x="csX4874" y="csY4874"/>
                </a:cxn>
                <a:cxn ang="0">
                  <a:pos x="csX4875" y="csY4875"/>
                </a:cxn>
                <a:cxn ang="0">
                  <a:pos x="csX4876" y="csY4876"/>
                </a:cxn>
                <a:cxn ang="0">
                  <a:pos x="csX4877" y="csY4877"/>
                </a:cxn>
                <a:cxn ang="0">
                  <a:pos x="csX4878" y="csY4878"/>
                </a:cxn>
                <a:cxn ang="0">
                  <a:pos x="csX4879" y="csY4879"/>
                </a:cxn>
                <a:cxn ang="0">
                  <a:pos x="csX4880" y="csY4880"/>
                </a:cxn>
                <a:cxn ang="0">
                  <a:pos x="csX4881" y="csY4881"/>
                </a:cxn>
                <a:cxn ang="0">
                  <a:pos x="csX4882" y="csY4882"/>
                </a:cxn>
                <a:cxn ang="0">
                  <a:pos x="csX4883" y="csY4883"/>
                </a:cxn>
                <a:cxn ang="0">
                  <a:pos x="csX4884" y="csY4884"/>
                </a:cxn>
                <a:cxn ang="0">
                  <a:pos x="csX4885" y="csY4885"/>
                </a:cxn>
                <a:cxn ang="0">
                  <a:pos x="csX4886" y="csY4886"/>
                </a:cxn>
                <a:cxn ang="0">
                  <a:pos x="csX4887" y="csY4887"/>
                </a:cxn>
                <a:cxn ang="0">
                  <a:pos x="csX4888" y="csY4888"/>
                </a:cxn>
                <a:cxn ang="0">
                  <a:pos x="csX4889" y="csY4889"/>
                </a:cxn>
                <a:cxn ang="0">
                  <a:pos x="csX4890" y="csY4890"/>
                </a:cxn>
                <a:cxn ang="0">
                  <a:pos x="csX4891" y="csY4891"/>
                </a:cxn>
                <a:cxn ang="0">
                  <a:pos x="csX4892" y="csY4892"/>
                </a:cxn>
                <a:cxn ang="0">
                  <a:pos x="csX4893" y="csY4893"/>
                </a:cxn>
                <a:cxn ang="0">
                  <a:pos x="csX4894" y="csY4894"/>
                </a:cxn>
                <a:cxn ang="0">
                  <a:pos x="csX4895" y="csY4895"/>
                </a:cxn>
                <a:cxn ang="0">
                  <a:pos x="csX4896" y="csY4896"/>
                </a:cxn>
                <a:cxn ang="0">
                  <a:pos x="csX4897" y="csY4897"/>
                </a:cxn>
                <a:cxn ang="0">
                  <a:pos x="csX4898" y="csY4898"/>
                </a:cxn>
                <a:cxn ang="0">
                  <a:pos x="csX4899" y="csY4899"/>
                </a:cxn>
                <a:cxn ang="0">
                  <a:pos x="csX4900" y="csY4900"/>
                </a:cxn>
                <a:cxn ang="0">
                  <a:pos x="csX4901" y="csY4901"/>
                </a:cxn>
                <a:cxn ang="0">
                  <a:pos x="csX4902" y="csY4902"/>
                </a:cxn>
                <a:cxn ang="0">
                  <a:pos x="csX4903" y="csY4903"/>
                </a:cxn>
                <a:cxn ang="0">
                  <a:pos x="csX4904" y="csY4904"/>
                </a:cxn>
                <a:cxn ang="0">
                  <a:pos x="csX4905" y="csY4905"/>
                </a:cxn>
                <a:cxn ang="0">
                  <a:pos x="csX4906" y="csY4906"/>
                </a:cxn>
                <a:cxn ang="0">
                  <a:pos x="csX4907" y="csY4907"/>
                </a:cxn>
                <a:cxn ang="0">
                  <a:pos x="csX4908" y="csY4908"/>
                </a:cxn>
                <a:cxn ang="0">
                  <a:pos x="csX4909" y="csY4909"/>
                </a:cxn>
                <a:cxn ang="0">
                  <a:pos x="csX4910" y="csY4910"/>
                </a:cxn>
                <a:cxn ang="0">
                  <a:pos x="csX4911" y="csY4911"/>
                </a:cxn>
                <a:cxn ang="0">
                  <a:pos x="csX4912" y="csY4912"/>
                </a:cxn>
                <a:cxn ang="0">
                  <a:pos x="csX4913" y="csY4913"/>
                </a:cxn>
                <a:cxn ang="0">
                  <a:pos x="csX4914" y="csY4914"/>
                </a:cxn>
                <a:cxn ang="0">
                  <a:pos x="csX4915" y="csY4915"/>
                </a:cxn>
                <a:cxn ang="0">
                  <a:pos x="csX4916" y="csY4916"/>
                </a:cxn>
                <a:cxn ang="0">
                  <a:pos x="csX4917" y="csY4917"/>
                </a:cxn>
                <a:cxn ang="0">
                  <a:pos x="csX4918" y="csY4918"/>
                </a:cxn>
                <a:cxn ang="0">
                  <a:pos x="csX4919" y="csY4919"/>
                </a:cxn>
                <a:cxn ang="0">
                  <a:pos x="csX4920" y="csY4920"/>
                </a:cxn>
                <a:cxn ang="0">
                  <a:pos x="csX4921" y="csY4921"/>
                </a:cxn>
                <a:cxn ang="0">
                  <a:pos x="csX4922" y="csY4922"/>
                </a:cxn>
                <a:cxn ang="0">
                  <a:pos x="csX4923" y="csY4923"/>
                </a:cxn>
                <a:cxn ang="0">
                  <a:pos x="csX4924" y="csY4924"/>
                </a:cxn>
                <a:cxn ang="0">
                  <a:pos x="csX4925" y="csY4925"/>
                </a:cxn>
                <a:cxn ang="0">
                  <a:pos x="csX4926" y="csY4926"/>
                </a:cxn>
                <a:cxn ang="0">
                  <a:pos x="csX4927" y="csY4927"/>
                </a:cxn>
                <a:cxn ang="0">
                  <a:pos x="csX4928" y="csY4928"/>
                </a:cxn>
                <a:cxn ang="0">
                  <a:pos x="csX4929" y="csY4929"/>
                </a:cxn>
                <a:cxn ang="0">
                  <a:pos x="csX4930" y="csY4930"/>
                </a:cxn>
                <a:cxn ang="0">
                  <a:pos x="csX4931" y="csY4931"/>
                </a:cxn>
                <a:cxn ang="0">
                  <a:pos x="csX4932" y="csY4932"/>
                </a:cxn>
                <a:cxn ang="0">
                  <a:pos x="csX4933" y="csY4933"/>
                </a:cxn>
                <a:cxn ang="0">
                  <a:pos x="csX4934" y="csY4934"/>
                </a:cxn>
                <a:cxn ang="0">
                  <a:pos x="csX4935" y="csY4935"/>
                </a:cxn>
                <a:cxn ang="0">
                  <a:pos x="csX4936" y="csY4936"/>
                </a:cxn>
                <a:cxn ang="0">
                  <a:pos x="csX4937" y="csY4937"/>
                </a:cxn>
                <a:cxn ang="0">
                  <a:pos x="csX4938" y="csY4938"/>
                </a:cxn>
                <a:cxn ang="0">
                  <a:pos x="csX4939" y="csY4939"/>
                </a:cxn>
                <a:cxn ang="0">
                  <a:pos x="csX4940" y="csY4940"/>
                </a:cxn>
                <a:cxn ang="0">
                  <a:pos x="csX4941" y="csY4941"/>
                </a:cxn>
                <a:cxn ang="0">
                  <a:pos x="csX4942" y="csY4942"/>
                </a:cxn>
                <a:cxn ang="0">
                  <a:pos x="csX4943" y="csY4943"/>
                </a:cxn>
                <a:cxn ang="0">
                  <a:pos x="csX4944" y="csY4944"/>
                </a:cxn>
                <a:cxn ang="0">
                  <a:pos x="csX4945" y="csY4945"/>
                </a:cxn>
                <a:cxn ang="0">
                  <a:pos x="csX4946" y="csY4946"/>
                </a:cxn>
                <a:cxn ang="0">
                  <a:pos x="csX4947" y="csY4947"/>
                </a:cxn>
                <a:cxn ang="0">
                  <a:pos x="csX4948" y="csY4948"/>
                </a:cxn>
                <a:cxn ang="0">
                  <a:pos x="csX4949" y="csY4949"/>
                </a:cxn>
                <a:cxn ang="0">
                  <a:pos x="csX4950" y="csY4950"/>
                </a:cxn>
                <a:cxn ang="0">
                  <a:pos x="csX4951" y="csY4951"/>
                </a:cxn>
                <a:cxn ang="0">
                  <a:pos x="csX4952" y="csY4952"/>
                </a:cxn>
                <a:cxn ang="0">
                  <a:pos x="csX4953" y="csY4953"/>
                </a:cxn>
                <a:cxn ang="0">
                  <a:pos x="csX4954" y="csY4954"/>
                </a:cxn>
                <a:cxn ang="0">
                  <a:pos x="csX4955" y="csY4955"/>
                </a:cxn>
                <a:cxn ang="0">
                  <a:pos x="csX4956" y="csY4956"/>
                </a:cxn>
                <a:cxn ang="0">
                  <a:pos x="csX4957" y="csY4957"/>
                </a:cxn>
                <a:cxn ang="0">
                  <a:pos x="csX4958" y="csY4958"/>
                </a:cxn>
                <a:cxn ang="0">
                  <a:pos x="csX4959" y="csY4959"/>
                </a:cxn>
                <a:cxn ang="0">
                  <a:pos x="csX4960" y="csY4960"/>
                </a:cxn>
                <a:cxn ang="0">
                  <a:pos x="csX4961" y="csY4961"/>
                </a:cxn>
                <a:cxn ang="0">
                  <a:pos x="csX4962" y="csY4962"/>
                </a:cxn>
                <a:cxn ang="0">
                  <a:pos x="csX4963" y="csY4963"/>
                </a:cxn>
                <a:cxn ang="0">
                  <a:pos x="csX4964" y="csY4964"/>
                </a:cxn>
                <a:cxn ang="0">
                  <a:pos x="csX4965" y="csY4965"/>
                </a:cxn>
                <a:cxn ang="0">
                  <a:pos x="csX4966" y="csY4966"/>
                </a:cxn>
                <a:cxn ang="0">
                  <a:pos x="csX4967" y="csY4967"/>
                </a:cxn>
                <a:cxn ang="0">
                  <a:pos x="csX4968" y="csY4968"/>
                </a:cxn>
                <a:cxn ang="0">
                  <a:pos x="csX4969" y="csY4969"/>
                </a:cxn>
                <a:cxn ang="0">
                  <a:pos x="csX4970" y="csY4970"/>
                </a:cxn>
                <a:cxn ang="0">
                  <a:pos x="csX4971" y="csY4971"/>
                </a:cxn>
                <a:cxn ang="0">
                  <a:pos x="csX4972" y="csY4972"/>
                </a:cxn>
                <a:cxn ang="0">
                  <a:pos x="csX4973" y="csY4973"/>
                </a:cxn>
                <a:cxn ang="0">
                  <a:pos x="csX4974" y="csY4974"/>
                </a:cxn>
                <a:cxn ang="0">
                  <a:pos x="csX4975" y="csY4975"/>
                </a:cxn>
                <a:cxn ang="0">
                  <a:pos x="csX4976" y="csY4976"/>
                </a:cxn>
                <a:cxn ang="0">
                  <a:pos x="csX4977" y="csY4977"/>
                </a:cxn>
                <a:cxn ang="0">
                  <a:pos x="csX4978" y="csY4978"/>
                </a:cxn>
                <a:cxn ang="0">
                  <a:pos x="csX4979" y="csY4979"/>
                </a:cxn>
                <a:cxn ang="0">
                  <a:pos x="csX4980" y="csY4980"/>
                </a:cxn>
                <a:cxn ang="0">
                  <a:pos x="csX4981" y="csY4981"/>
                </a:cxn>
                <a:cxn ang="0">
                  <a:pos x="csX4982" y="csY4982"/>
                </a:cxn>
                <a:cxn ang="0">
                  <a:pos x="csX4983" y="csY4983"/>
                </a:cxn>
                <a:cxn ang="0">
                  <a:pos x="csX4984" y="csY4984"/>
                </a:cxn>
                <a:cxn ang="0">
                  <a:pos x="csX4985" y="csY4985"/>
                </a:cxn>
                <a:cxn ang="0">
                  <a:pos x="csX4986" y="csY4986"/>
                </a:cxn>
                <a:cxn ang="0">
                  <a:pos x="csX4987" y="csY4987"/>
                </a:cxn>
                <a:cxn ang="0">
                  <a:pos x="csX4988" y="csY4988"/>
                </a:cxn>
                <a:cxn ang="0">
                  <a:pos x="csX4989" y="csY4989"/>
                </a:cxn>
                <a:cxn ang="0">
                  <a:pos x="csX4990" y="csY4990"/>
                </a:cxn>
                <a:cxn ang="0">
                  <a:pos x="csX4991" y="csY4991"/>
                </a:cxn>
                <a:cxn ang="0">
                  <a:pos x="csX4992" y="csY4992"/>
                </a:cxn>
                <a:cxn ang="0">
                  <a:pos x="csX4993" y="csY4993"/>
                </a:cxn>
                <a:cxn ang="0">
                  <a:pos x="csX4994" y="csY4994"/>
                </a:cxn>
                <a:cxn ang="0">
                  <a:pos x="csX4995" y="csY4995"/>
                </a:cxn>
                <a:cxn ang="0">
                  <a:pos x="csX4996" y="csY4996"/>
                </a:cxn>
                <a:cxn ang="0">
                  <a:pos x="csX4997" y="csY4997"/>
                </a:cxn>
                <a:cxn ang="0">
                  <a:pos x="csX4998" y="csY4998"/>
                </a:cxn>
                <a:cxn ang="0">
                  <a:pos x="csX4999" y="csY4999"/>
                </a:cxn>
                <a:cxn ang="0">
                  <a:pos x="csX5000" y="csY5000"/>
                </a:cxn>
                <a:cxn ang="0">
                  <a:pos x="csX5001" y="csY5001"/>
                </a:cxn>
                <a:cxn ang="0">
                  <a:pos x="csX5002" y="csY5002"/>
                </a:cxn>
                <a:cxn ang="0">
                  <a:pos x="csX5003" y="csY5003"/>
                </a:cxn>
                <a:cxn ang="0">
                  <a:pos x="csX5004" y="csY5004"/>
                </a:cxn>
                <a:cxn ang="0">
                  <a:pos x="csX5005" y="csY5005"/>
                </a:cxn>
                <a:cxn ang="0">
                  <a:pos x="csX5006" y="csY5006"/>
                </a:cxn>
                <a:cxn ang="0">
                  <a:pos x="csX5007" y="csY5007"/>
                </a:cxn>
                <a:cxn ang="0">
                  <a:pos x="csX5008" y="csY5008"/>
                </a:cxn>
                <a:cxn ang="0">
                  <a:pos x="csX5009" y="csY5009"/>
                </a:cxn>
                <a:cxn ang="0">
                  <a:pos x="csX5010" y="csY5010"/>
                </a:cxn>
                <a:cxn ang="0">
                  <a:pos x="csX5011" y="csY5011"/>
                </a:cxn>
                <a:cxn ang="0">
                  <a:pos x="csX5012" y="csY5012"/>
                </a:cxn>
                <a:cxn ang="0">
                  <a:pos x="csX5013" y="csY5013"/>
                </a:cxn>
                <a:cxn ang="0">
                  <a:pos x="csX5014" y="csY5014"/>
                </a:cxn>
                <a:cxn ang="0">
                  <a:pos x="csX5015" y="csY5015"/>
                </a:cxn>
                <a:cxn ang="0">
                  <a:pos x="csX5016" y="csY5016"/>
                </a:cxn>
                <a:cxn ang="0">
                  <a:pos x="csX5017" y="csY5017"/>
                </a:cxn>
                <a:cxn ang="0">
                  <a:pos x="csX5018" y="csY5018"/>
                </a:cxn>
                <a:cxn ang="0">
                  <a:pos x="csX5019" y="csY5019"/>
                </a:cxn>
                <a:cxn ang="0">
                  <a:pos x="csX5020" y="csY5020"/>
                </a:cxn>
                <a:cxn ang="0">
                  <a:pos x="csX5021" y="csY5021"/>
                </a:cxn>
                <a:cxn ang="0">
                  <a:pos x="csX5022" y="csY5022"/>
                </a:cxn>
                <a:cxn ang="0">
                  <a:pos x="csX5023" y="csY5023"/>
                </a:cxn>
                <a:cxn ang="0">
                  <a:pos x="csX5024" y="csY5024"/>
                </a:cxn>
                <a:cxn ang="0">
                  <a:pos x="csX5025" y="csY5025"/>
                </a:cxn>
                <a:cxn ang="0">
                  <a:pos x="csX5026" y="csY5026"/>
                </a:cxn>
                <a:cxn ang="0">
                  <a:pos x="csX5027" y="csY5027"/>
                </a:cxn>
                <a:cxn ang="0">
                  <a:pos x="csX5028" y="csY5028"/>
                </a:cxn>
                <a:cxn ang="0">
                  <a:pos x="csX5029" y="csY5029"/>
                </a:cxn>
                <a:cxn ang="0">
                  <a:pos x="csX5030" y="csY5030"/>
                </a:cxn>
                <a:cxn ang="0">
                  <a:pos x="csX5031" y="csY5031"/>
                </a:cxn>
                <a:cxn ang="0">
                  <a:pos x="csX5032" y="csY5032"/>
                </a:cxn>
                <a:cxn ang="0">
                  <a:pos x="csX5033" y="csY5033"/>
                </a:cxn>
                <a:cxn ang="0">
                  <a:pos x="csX5034" y="csY5034"/>
                </a:cxn>
                <a:cxn ang="0">
                  <a:pos x="csX5035" y="csY5035"/>
                </a:cxn>
                <a:cxn ang="0">
                  <a:pos x="csX5036" y="csY5036"/>
                </a:cxn>
                <a:cxn ang="0">
                  <a:pos x="csX5037" y="csY5037"/>
                </a:cxn>
                <a:cxn ang="0">
                  <a:pos x="csX5038" y="csY5038"/>
                </a:cxn>
                <a:cxn ang="0">
                  <a:pos x="csX5039" y="csY5039"/>
                </a:cxn>
                <a:cxn ang="0">
                  <a:pos x="csX5040" y="csY5040"/>
                </a:cxn>
                <a:cxn ang="0">
                  <a:pos x="csX5041" y="csY5041"/>
                </a:cxn>
                <a:cxn ang="0">
                  <a:pos x="csX5042" y="csY5042"/>
                </a:cxn>
                <a:cxn ang="0">
                  <a:pos x="csX5043" y="csY5043"/>
                </a:cxn>
                <a:cxn ang="0">
                  <a:pos x="csX5044" y="csY5044"/>
                </a:cxn>
                <a:cxn ang="0">
                  <a:pos x="csX5045" y="csY5045"/>
                </a:cxn>
                <a:cxn ang="0">
                  <a:pos x="csX5046" y="csY5046"/>
                </a:cxn>
                <a:cxn ang="0">
                  <a:pos x="csX5047" y="csY5047"/>
                </a:cxn>
                <a:cxn ang="0">
                  <a:pos x="csX5048" y="csY5048"/>
                </a:cxn>
                <a:cxn ang="0">
                  <a:pos x="csX5049" y="csY5049"/>
                </a:cxn>
                <a:cxn ang="0">
                  <a:pos x="csX5050" y="csY5050"/>
                </a:cxn>
                <a:cxn ang="0">
                  <a:pos x="csX5051" y="csY5051"/>
                </a:cxn>
                <a:cxn ang="0">
                  <a:pos x="csX5052" y="csY5052"/>
                </a:cxn>
                <a:cxn ang="0">
                  <a:pos x="csX5053" y="csY5053"/>
                </a:cxn>
                <a:cxn ang="0">
                  <a:pos x="csX5054" y="csY5054"/>
                </a:cxn>
                <a:cxn ang="0">
                  <a:pos x="csX5055" y="csY5055"/>
                </a:cxn>
                <a:cxn ang="0">
                  <a:pos x="csX5056" y="csY5056"/>
                </a:cxn>
                <a:cxn ang="0">
                  <a:pos x="csX5057" y="csY5057"/>
                </a:cxn>
                <a:cxn ang="0">
                  <a:pos x="csX5058" y="csY5058"/>
                </a:cxn>
                <a:cxn ang="0">
                  <a:pos x="csX5059" y="csY5059"/>
                </a:cxn>
                <a:cxn ang="0">
                  <a:pos x="csX5060" y="csY5060"/>
                </a:cxn>
                <a:cxn ang="0">
                  <a:pos x="csX5061" y="csY5061"/>
                </a:cxn>
                <a:cxn ang="0">
                  <a:pos x="csX5062" y="csY5062"/>
                </a:cxn>
                <a:cxn ang="0">
                  <a:pos x="csX5063" y="csY5063"/>
                </a:cxn>
                <a:cxn ang="0">
                  <a:pos x="csX5064" y="csY5064"/>
                </a:cxn>
                <a:cxn ang="0">
                  <a:pos x="csX5065" y="csY5065"/>
                </a:cxn>
                <a:cxn ang="0">
                  <a:pos x="csX5066" y="csY5066"/>
                </a:cxn>
                <a:cxn ang="0">
                  <a:pos x="csX5067" y="csY5067"/>
                </a:cxn>
                <a:cxn ang="0">
                  <a:pos x="csX5068" y="csY5068"/>
                </a:cxn>
                <a:cxn ang="0">
                  <a:pos x="csX5069" y="csY5069"/>
                </a:cxn>
                <a:cxn ang="0">
                  <a:pos x="csX5070" y="csY5070"/>
                </a:cxn>
                <a:cxn ang="0">
                  <a:pos x="csX5071" y="csY5071"/>
                </a:cxn>
                <a:cxn ang="0">
                  <a:pos x="csX5072" y="csY5072"/>
                </a:cxn>
                <a:cxn ang="0">
                  <a:pos x="csX5073" y="csY5073"/>
                </a:cxn>
                <a:cxn ang="0">
                  <a:pos x="csX5074" y="csY5074"/>
                </a:cxn>
                <a:cxn ang="0">
                  <a:pos x="csX5075" y="csY5075"/>
                </a:cxn>
                <a:cxn ang="0">
                  <a:pos x="csX5076" y="csY5076"/>
                </a:cxn>
                <a:cxn ang="0">
                  <a:pos x="csX5077" y="csY5077"/>
                </a:cxn>
                <a:cxn ang="0">
                  <a:pos x="csX5078" y="csY5078"/>
                </a:cxn>
                <a:cxn ang="0">
                  <a:pos x="csX5079" y="csY5079"/>
                </a:cxn>
                <a:cxn ang="0">
                  <a:pos x="csX5080" y="csY5080"/>
                </a:cxn>
                <a:cxn ang="0">
                  <a:pos x="csX5081" y="csY5081"/>
                </a:cxn>
                <a:cxn ang="0">
                  <a:pos x="csX5082" y="csY5082"/>
                </a:cxn>
                <a:cxn ang="0">
                  <a:pos x="csX5083" y="csY5083"/>
                </a:cxn>
                <a:cxn ang="0">
                  <a:pos x="csX5084" y="csY5084"/>
                </a:cxn>
                <a:cxn ang="0">
                  <a:pos x="csX5085" y="csY5085"/>
                </a:cxn>
                <a:cxn ang="0">
                  <a:pos x="csX5086" y="csY5086"/>
                </a:cxn>
                <a:cxn ang="0">
                  <a:pos x="csX5087" y="csY5087"/>
                </a:cxn>
                <a:cxn ang="0">
                  <a:pos x="csX5088" y="csY5088"/>
                </a:cxn>
                <a:cxn ang="0">
                  <a:pos x="csX5089" y="csY5089"/>
                </a:cxn>
                <a:cxn ang="0">
                  <a:pos x="csX5090" y="csY5090"/>
                </a:cxn>
                <a:cxn ang="0">
                  <a:pos x="csX5091" y="csY5091"/>
                </a:cxn>
                <a:cxn ang="0">
                  <a:pos x="csX5092" y="csY5092"/>
                </a:cxn>
                <a:cxn ang="0">
                  <a:pos x="csX5093" y="csY5093"/>
                </a:cxn>
                <a:cxn ang="0">
                  <a:pos x="csX5094" y="csY5094"/>
                </a:cxn>
                <a:cxn ang="0">
                  <a:pos x="csX5095" y="csY5095"/>
                </a:cxn>
                <a:cxn ang="0">
                  <a:pos x="csX5096" y="csY5096"/>
                </a:cxn>
                <a:cxn ang="0">
                  <a:pos x="csX5097" y="csY5097"/>
                </a:cxn>
                <a:cxn ang="0">
                  <a:pos x="csX5098" y="csY5098"/>
                </a:cxn>
                <a:cxn ang="0">
                  <a:pos x="csX5099" y="csY5099"/>
                </a:cxn>
                <a:cxn ang="0">
                  <a:pos x="csX5100" y="csY5100"/>
                </a:cxn>
                <a:cxn ang="0">
                  <a:pos x="csX5101" y="csY5101"/>
                </a:cxn>
                <a:cxn ang="0">
                  <a:pos x="csX5102" y="csY5102"/>
                </a:cxn>
                <a:cxn ang="0">
                  <a:pos x="csX5103" y="csY5103"/>
                </a:cxn>
                <a:cxn ang="0">
                  <a:pos x="csX5104" y="csY5104"/>
                </a:cxn>
                <a:cxn ang="0">
                  <a:pos x="csX5105" y="csY5105"/>
                </a:cxn>
                <a:cxn ang="0">
                  <a:pos x="csX5106" y="csY5106"/>
                </a:cxn>
                <a:cxn ang="0">
                  <a:pos x="csX5107" y="csY5107"/>
                </a:cxn>
                <a:cxn ang="0">
                  <a:pos x="csX5108" y="csY5108"/>
                </a:cxn>
                <a:cxn ang="0">
                  <a:pos x="csX5109" y="csY5109"/>
                </a:cxn>
                <a:cxn ang="0">
                  <a:pos x="csX5110" y="csY5110"/>
                </a:cxn>
                <a:cxn ang="0">
                  <a:pos x="csX5111" y="csY5111"/>
                </a:cxn>
                <a:cxn ang="0">
                  <a:pos x="csX5112" y="csY5112"/>
                </a:cxn>
                <a:cxn ang="0">
                  <a:pos x="csX5113" y="csY5113"/>
                </a:cxn>
                <a:cxn ang="0">
                  <a:pos x="csX5114" y="csY5114"/>
                </a:cxn>
                <a:cxn ang="0">
                  <a:pos x="csX5115" y="csY5115"/>
                </a:cxn>
                <a:cxn ang="0">
                  <a:pos x="csX5116" y="csY5116"/>
                </a:cxn>
                <a:cxn ang="0">
                  <a:pos x="csX5117" y="csY5117"/>
                </a:cxn>
                <a:cxn ang="0">
                  <a:pos x="csX5118" y="csY5118"/>
                </a:cxn>
                <a:cxn ang="0">
                  <a:pos x="csX5119" y="csY5119"/>
                </a:cxn>
                <a:cxn ang="0">
                  <a:pos x="csX5120" y="csY5120"/>
                </a:cxn>
                <a:cxn ang="0">
                  <a:pos x="csX5121" y="csY5121"/>
                </a:cxn>
                <a:cxn ang="0">
                  <a:pos x="csX5122" y="csY5122"/>
                </a:cxn>
                <a:cxn ang="0">
                  <a:pos x="csX5123" y="csY5123"/>
                </a:cxn>
                <a:cxn ang="0">
                  <a:pos x="csX5124" y="csY5124"/>
                </a:cxn>
                <a:cxn ang="0">
                  <a:pos x="csX5125" y="csY5125"/>
                </a:cxn>
                <a:cxn ang="0">
                  <a:pos x="csX5126" y="csY5126"/>
                </a:cxn>
                <a:cxn ang="0">
                  <a:pos x="csX5127" y="csY5127"/>
                </a:cxn>
                <a:cxn ang="0">
                  <a:pos x="csX5128" y="csY5128"/>
                </a:cxn>
                <a:cxn ang="0">
                  <a:pos x="csX5129" y="csY5129"/>
                </a:cxn>
                <a:cxn ang="0">
                  <a:pos x="csX5130" y="csY5130"/>
                </a:cxn>
                <a:cxn ang="0">
                  <a:pos x="csX5131" y="csY5131"/>
                </a:cxn>
                <a:cxn ang="0">
                  <a:pos x="csX5132" y="csY5132"/>
                </a:cxn>
                <a:cxn ang="0">
                  <a:pos x="csX5133" y="csY5133"/>
                </a:cxn>
                <a:cxn ang="0">
                  <a:pos x="csX5134" y="csY5134"/>
                </a:cxn>
                <a:cxn ang="0">
                  <a:pos x="csX5135" y="csY5135"/>
                </a:cxn>
                <a:cxn ang="0">
                  <a:pos x="csX5136" y="csY5136"/>
                </a:cxn>
                <a:cxn ang="0">
                  <a:pos x="csX5137" y="csY5137"/>
                </a:cxn>
                <a:cxn ang="0">
                  <a:pos x="csX5138" y="csY5138"/>
                </a:cxn>
                <a:cxn ang="0">
                  <a:pos x="csX5139" y="csY5139"/>
                </a:cxn>
                <a:cxn ang="0">
                  <a:pos x="csX5140" y="csY5140"/>
                </a:cxn>
                <a:cxn ang="0">
                  <a:pos x="csX5141" y="csY5141"/>
                </a:cxn>
                <a:cxn ang="0">
                  <a:pos x="csX5142" y="csY5142"/>
                </a:cxn>
                <a:cxn ang="0">
                  <a:pos x="csX5143" y="csY5143"/>
                </a:cxn>
                <a:cxn ang="0">
                  <a:pos x="csX5144" y="csY5144"/>
                </a:cxn>
                <a:cxn ang="0">
                  <a:pos x="csX5145" y="csY5145"/>
                </a:cxn>
                <a:cxn ang="0">
                  <a:pos x="csX5146" y="csY5146"/>
                </a:cxn>
                <a:cxn ang="0">
                  <a:pos x="csX5147" y="csY5147"/>
                </a:cxn>
                <a:cxn ang="0">
                  <a:pos x="csX5148" y="csY5148"/>
                </a:cxn>
                <a:cxn ang="0">
                  <a:pos x="csX5149" y="csY5149"/>
                </a:cxn>
                <a:cxn ang="0">
                  <a:pos x="csX5150" y="csY5150"/>
                </a:cxn>
                <a:cxn ang="0">
                  <a:pos x="csX5151" y="csY5151"/>
                </a:cxn>
                <a:cxn ang="0">
                  <a:pos x="csX5152" y="csY5152"/>
                </a:cxn>
                <a:cxn ang="0">
                  <a:pos x="csX5153" y="csY5153"/>
                </a:cxn>
                <a:cxn ang="0">
                  <a:pos x="csX5154" y="csY5154"/>
                </a:cxn>
                <a:cxn ang="0">
                  <a:pos x="csX5155" y="csY5155"/>
                </a:cxn>
                <a:cxn ang="0">
                  <a:pos x="csX5156" y="csY5156"/>
                </a:cxn>
                <a:cxn ang="0">
                  <a:pos x="csX5157" y="csY5157"/>
                </a:cxn>
                <a:cxn ang="0">
                  <a:pos x="csX5158" y="csY5158"/>
                </a:cxn>
                <a:cxn ang="0">
                  <a:pos x="csX5159" y="csY5159"/>
                </a:cxn>
                <a:cxn ang="0">
                  <a:pos x="csX5160" y="csY5160"/>
                </a:cxn>
                <a:cxn ang="0">
                  <a:pos x="csX5161" y="csY5161"/>
                </a:cxn>
                <a:cxn ang="0">
                  <a:pos x="csX5162" y="csY5162"/>
                </a:cxn>
                <a:cxn ang="0">
                  <a:pos x="csX5163" y="csY5163"/>
                </a:cxn>
                <a:cxn ang="0">
                  <a:pos x="csX5164" y="csY5164"/>
                </a:cxn>
                <a:cxn ang="0">
                  <a:pos x="csX5165" y="csY5165"/>
                </a:cxn>
                <a:cxn ang="0">
                  <a:pos x="csX5166" y="csY5166"/>
                </a:cxn>
                <a:cxn ang="0">
                  <a:pos x="csX5167" y="csY5167"/>
                </a:cxn>
                <a:cxn ang="0">
                  <a:pos x="csX5168" y="csY5168"/>
                </a:cxn>
                <a:cxn ang="0">
                  <a:pos x="csX5169" y="csY5169"/>
                </a:cxn>
                <a:cxn ang="0">
                  <a:pos x="csX5170" y="csY5170"/>
                </a:cxn>
                <a:cxn ang="0">
                  <a:pos x="csX5171" y="csY5171"/>
                </a:cxn>
                <a:cxn ang="0">
                  <a:pos x="csX5172" y="csY5172"/>
                </a:cxn>
                <a:cxn ang="0">
                  <a:pos x="csX5173" y="csY5173"/>
                </a:cxn>
                <a:cxn ang="0">
                  <a:pos x="csX5174" y="csY5174"/>
                </a:cxn>
                <a:cxn ang="0">
                  <a:pos x="csX5175" y="csY5175"/>
                </a:cxn>
                <a:cxn ang="0">
                  <a:pos x="csX5176" y="csY5176"/>
                </a:cxn>
                <a:cxn ang="0">
                  <a:pos x="csX5177" y="csY5177"/>
                </a:cxn>
                <a:cxn ang="0">
                  <a:pos x="csX5178" y="csY5178"/>
                </a:cxn>
                <a:cxn ang="0">
                  <a:pos x="csX5179" y="csY5179"/>
                </a:cxn>
                <a:cxn ang="0">
                  <a:pos x="csX5180" y="csY5180"/>
                </a:cxn>
                <a:cxn ang="0">
                  <a:pos x="csX5181" y="csY5181"/>
                </a:cxn>
                <a:cxn ang="0">
                  <a:pos x="csX5182" y="csY5182"/>
                </a:cxn>
                <a:cxn ang="0">
                  <a:pos x="csX5183" y="csY5183"/>
                </a:cxn>
                <a:cxn ang="0">
                  <a:pos x="csX5184" y="csY5184"/>
                </a:cxn>
                <a:cxn ang="0">
                  <a:pos x="csX5185" y="csY5185"/>
                </a:cxn>
                <a:cxn ang="0">
                  <a:pos x="csX5186" y="csY5186"/>
                </a:cxn>
                <a:cxn ang="0">
                  <a:pos x="csX5187" y="csY5187"/>
                </a:cxn>
                <a:cxn ang="0">
                  <a:pos x="csX5188" y="csY5188"/>
                </a:cxn>
                <a:cxn ang="0">
                  <a:pos x="csX5189" y="csY5189"/>
                </a:cxn>
                <a:cxn ang="0">
                  <a:pos x="csX5190" y="csY5190"/>
                </a:cxn>
                <a:cxn ang="0">
                  <a:pos x="csX5191" y="csY5191"/>
                </a:cxn>
                <a:cxn ang="0">
                  <a:pos x="csX5192" y="csY5192"/>
                </a:cxn>
                <a:cxn ang="0">
                  <a:pos x="csX5193" y="csY5193"/>
                </a:cxn>
                <a:cxn ang="0">
                  <a:pos x="csX5194" y="csY5194"/>
                </a:cxn>
                <a:cxn ang="0">
                  <a:pos x="csX5195" y="csY5195"/>
                </a:cxn>
                <a:cxn ang="0">
                  <a:pos x="csX5196" y="csY5196"/>
                </a:cxn>
                <a:cxn ang="0">
                  <a:pos x="csX5197" y="csY5197"/>
                </a:cxn>
                <a:cxn ang="0">
                  <a:pos x="csX5198" y="csY5198"/>
                </a:cxn>
                <a:cxn ang="0">
                  <a:pos x="csX5199" y="csY5199"/>
                </a:cxn>
                <a:cxn ang="0">
                  <a:pos x="csX5200" y="csY5200"/>
                </a:cxn>
                <a:cxn ang="0">
                  <a:pos x="csX5201" y="csY5201"/>
                </a:cxn>
                <a:cxn ang="0">
                  <a:pos x="csX5202" y="csY5202"/>
                </a:cxn>
                <a:cxn ang="0">
                  <a:pos x="csX5203" y="csY5203"/>
                </a:cxn>
                <a:cxn ang="0">
                  <a:pos x="csX5204" y="csY5204"/>
                </a:cxn>
                <a:cxn ang="0">
                  <a:pos x="csX5205" y="csY5205"/>
                </a:cxn>
                <a:cxn ang="0">
                  <a:pos x="csX5206" y="csY5206"/>
                </a:cxn>
                <a:cxn ang="0">
                  <a:pos x="csX5207" y="csY5207"/>
                </a:cxn>
                <a:cxn ang="0">
                  <a:pos x="csX5208" y="csY5208"/>
                </a:cxn>
                <a:cxn ang="0">
                  <a:pos x="csX5209" y="csY5209"/>
                </a:cxn>
                <a:cxn ang="0">
                  <a:pos x="csX5210" y="csY5210"/>
                </a:cxn>
                <a:cxn ang="0">
                  <a:pos x="csX5211" y="csY5211"/>
                </a:cxn>
                <a:cxn ang="0">
                  <a:pos x="csX5212" y="csY5212"/>
                </a:cxn>
                <a:cxn ang="0">
                  <a:pos x="csX5213" y="csY5213"/>
                </a:cxn>
                <a:cxn ang="0">
                  <a:pos x="csX5214" y="csY5214"/>
                </a:cxn>
                <a:cxn ang="0">
                  <a:pos x="csX5215" y="csY5215"/>
                </a:cxn>
                <a:cxn ang="0">
                  <a:pos x="csX5216" y="csY5216"/>
                </a:cxn>
                <a:cxn ang="0">
                  <a:pos x="csX5217" y="csY5217"/>
                </a:cxn>
                <a:cxn ang="0">
                  <a:pos x="csX5218" y="csY5218"/>
                </a:cxn>
                <a:cxn ang="0">
                  <a:pos x="csX5219" y="csY5219"/>
                </a:cxn>
                <a:cxn ang="0">
                  <a:pos x="csX5220" y="csY5220"/>
                </a:cxn>
                <a:cxn ang="0">
                  <a:pos x="csX5221" y="csY5221"/>
                </a:cxn>
                <a:cxn ang="0">
                  <a:pos x="csX5222" y="csY5222"/>
                </a:cxn>
                <a:cxn ang="0">
                  <a:pos x="csX5223" y="csY5223"/>
                </a:cxn>
                <a:cxn ang="0">
                  <a:pos x="csX5224" y="csY5224"/>
                </a:cxn>
                <a:cxn ang="0">
                  <a:pos x="csX5225" y="csY5225"/>
                </a:cxn>
                <a:cxn ang="0">
                  <a:pos x="csX5226" y="csY5226"/>
                </a:cxn>
                <a:cxn ang="0">
                  <a:pos x="csX5227" y="csY5227"/>
                </a:cxn>
                <a:cxn ang="0">
                  <a:pos x="csX5228" y="csY5228"/>
                </a:cxn>
                <a:cxn ang="0">
                  <a:pos x="csX5229" y="csY5229"/>
                </a:cxn>
                <a:cxn ang="0">
                  <a:pos x="csX5230" y="csY5230"/>
                </a:cxn>
                <a:cxn ang="0">
                  <a:pos x="csX5231" y="csY5231"/>
                </a:cxn>
                <a:cxn ang="0">
                  <a:pos x="csX5232" y="csY5232"/>
                </a:cxn>
                <a:cxn ang="0">
                  <a:pos x="csX5233" y="csY5233"/>
                </a:cxn>
                <a:cxn ang="0">
                  <a:pos x="csX5234" y="csY5234"/>
                </a:cxn>
                <a:cxn ang="0">
                  <a:pos x="csX5235" y="csY5235"/>
                </a:cxn>
                <a:cxn ang="0">
                  <a:pos x="csX5236" y="csY5236"/>
                </a:cxn>
                <a:cxn ang="0">
                  <a:pos x="csX5237" y="csY5237"/>
                </a:cxn>
                <a:cxn ang="0">
                  <a:pos x="csX5238" y="csY5238"/>
                </a:cxn>
                <a:cxn ang="0">
                  <a:pos x="csX5239" y="csY5239"/>
                </a:cxn>
                <a:cxn ang="0">
                  <a:pos x="csX5240" y="csY5240"/>
                </a:cxn>
                <a:cxn ang="0">
                  <a:pos x="csX5241" y="csY5241"/>
                </a:cxn>
                <a:cxn ang="0">
                  <a:pos x="csX5242" y="csY5242"/>
                </a:cxn>
                <a:cxn ang="0">
                  <a:pos x="csX5243" y="csY5243"/>
                </a:cxn>
                <a:cxn ang="0">
                  <a:pos x="csX5244" y="csY5244"/>
                </a:cxn>
                <a:cxn ang="0">
                  <a:pos x="csX5245" y="csY5245"/>
                </a:cxn>
                <a:cxn ang="0">
                  <a:pos x="csX5246" y="csY5246"/>
                </a:cxn>
                <a:cxn ang="0">
                  <a:pos x="csX5247" y="csY5247"/>
                </a:cxn>
                <a:cxn ang="0">
                  <a:pos x="csX5248" y="csY5248"/>
                </a:cxn>
                <a:cxn ang="0">
                  <a:pos x="csX5249" y="csY5249"/>
                </a:cxn>
                <a:cxn ang="0">
                  <a:pos x="csX5250" y="csY5250"/>
                </a:cxn>
                <a:cxn ang="0">
                  <a:pos x="csX5251" y="csY5251"/>
                </a:cxn>
                <a:cxn ang="0">
                  <a:pos x="csX5252" y="csY5252"/>
                </a:cxn>
                <a:cxn ang="0">
                  <a:pos x="csX5253" y="csY5253"/>
                </a:cxn>
                <a:cxn ang="0">
                  <a:pos x="csX5254" y="csY5254"/>
                </a:cxn>
                <a:cxn ang="0">
                  <a:pos x="csX5255" y="csY5255"/>
                </a:cxn>
                <a:cxn ang="0">
                  <a:pos x="csX5256" y="csY5256"/>
                </a:cxn>
                <a:cxn ang="0">
                  <a:pos x="csX5257" y="csY5257"/>
                </a:cxn>
                <a:cxn ang="0">
                  <a:pos x="csX5258" y="csY5258"/>
                </a:cxn>
                <a:cxn ang="0">
                  <a:pos x="csX5259" y="csY5259"/>
                </a:cxn>
                <a:cxn ang="0">
                  <a:pos x="csX5260" y="csY5260"/>
                </a:cxn>
                <a:cxn ang="0">
                  <a:pos x="csX5261" y="csY5261"/>
                </a:cxn>
                <a:cxn ang="0">
                  <a:pos x="csX5262" y="csY5262"/>
                </a:cxn>
                <a:cxn ang="0">
                  <a:pos x="csX5263" y="csY5263"/>
                </a:cxn>
                <a:cxn ang="0">
                  <a:pos x="csX5264" y="csY5264"/>
                </a:cxn>
                <a:cxn ang="0">
                  <a:pos x="csX5265" y="csY5265"/>
                </a:cxn>
                <a:cxn ang="0">
                  <a:pos x="csX5266" y="csY5266"/>
                </a:cxn>
                <a:cxn ang="0">
                  <a:pos x="csX5267" y="csY5267"/>
                </a:cxn>
                <a:cxn ang="0">
                  <a:pos x="csX5268" y="csY5268"/>
                </a:cxn>
                <a:cxn ang="0">
                  <a:pos x="csX5269" y="csY5269"/>
                </a:cxn>
                <a:cxn ang="0">
                  <a:pos x="csX5270" y="csY5270"/>
                </a:cxn>
                <a:cxn ang="0">
                  <a:pos x="csX5271" y="csY5271"/>
                </a:cxn>
                <a:cxn ang="0">
                  <a:pos x="csX5272" y="csY5272"/>
                </a:cxn>
                <a:cxn ang="0">
                  <a:pos x="csX5273" y="csY5273"/>
                </a:cxn>
                <a:cxn ang="0">
                  <a:pos x="csX5274" y="csY5274"/>
                </a:cxn>
                <a:cxn ang="0">
                  <a:pos x="csX5275" y="csY5275"/>
                </a:cxn>
                <a:cxn ang="0">
                  <a:pos x="csX5276" y="csY5276"/>
                </a:cxn>
                <a:cxn ang="0">
                  <a:pos x="csX5277" y="csY5277"/>
                </a:cxn>
                <a:cxn ang="0">
                  <a:pos x="csX5278" y="csY5278"/>
                </a:cxn>
                <a:cxn ang="0">
                  <a:pos x="csX5279" y="csY5279"/>
                </a:cxn>
                <a:cxn ang="0">
                  <a:pos x="csX5280" y="csY5280"/>
                </a:cxn>
                <a:cxn ang="0">
                  <a:pos x="csX5281" y="csY5281"/>
                </a:cxn>
                <a:cxn ang="0">
                  <a:pos x="csX5282" y="csY5282"/>
                </a:cxn>
                <a:cxn ang="0">
                  <a:pos x="csX5283" y="csY5283"/>
                </a:cxn>
                <a:cxn ang="0">
                  <a:pos x="csX5284" y="csY5284"/>
                </a:cxn>
                <a:cxn ang="0">
                  <a:pos x="csX5285" y="csY5285"/>
                </a:cxn>
                <a:cxn ang="0">
                  <a:pos x="csX5286" y="csY5286"/>
                </a:cxn>
                <a:cxn ang="0">
                  <a:pos x="csX5287" y="csY5287"/>
                </a:cxn>
                <a:cxn ang="0">
                  <a:pos x="csX5288" y="csY5288"/>
                </a:cxn>
                <a:cxn ang="0">
                  <a:pos x="csX5289" y="csY5289"/>
                </a:cxn>
                <a:cxn ang="0">
                  <a:pos x="csX5290" y="csY5290"/>
                </a:cxn>
                <a:cxn ang="0">
                  <a:pos x="csX5291" y="csY5291"/>
                </a:cxn>
                <a:cxn ang="0">
                  <a:pos x="csX5292" y="csY5292"/>
                </a:cxn>
                <a:cxn ang="0">
                  <a:pos x="csX5293" y="csY5293"/>
                </a:cxn>
                <a:cxn ang="0">
                  <a:pos x="csX5294" y="csY5294"/>
                </a:cxn>
                <a:cxn ang="0">
                  <a:pos x="csX5295" y="csY5295"/>
                </a:cxn>
                <a:cxn ang="0">
                  <a:pos x="csX5296" y="csY5296"/>
                </a:cxn>
                <a:cxn ang="0">
                  <a:pos x="csX5297" y="csY5297"/>
                </a:cxn>
                <a:cxn ang="0">
                  <a:pos x="csX5298" y="csY5298"/>
                </a:cxn>
                <a:cxn ang="0">
                  <a:pos x="csX5299" y="csY5299"/>
                </a:cxn>
                <a:cxn ang="0">
                  <a:pos x="csX5300" y="csY5300"/>
                </a:cxn>
                <a:cxn ang="0">
                  <a:pos x="csX5301" y="csY5301"/>
                </a:cxn>
                <a:cxn ang="0">
                  <a:pos x="csX5302" y="csY5302"/>
                </a:cxn>
                <a:cxn ang="0">
                  <a:pos x="csX5303" y="csY5303"/>
                </a:cxn>
                <a:cxn ang="0">
                  <a:pos x="csX5304" y="csY5304"/>
                </a:cxn>
                <a:cxn ang="0">
                  <a:pos x="csX5305" y="csY5305"/>
                </a:cxn>
                <a:cxn ang="0">
                  <a:pos x="csX5306" y="csY5306"/>
                </a:cxn>
                <a:cxn ang="0">
                  <a:pos x="csX5307" y="csY5307"/>
                </a:cxn>
                <a:cxn ang="0">
                  <a:pos x="csX5308" y="csY5308"/>
                </a:cxn>
                <a:cxn ang="0">
                  <a:pos x="csX5309" y="csY5309"/>
                </a:cxn>
                <a:cxn ang="0">
                  <a:pos x="csX5310" y="csY5310"/>
                </a:cxn>
                <a:cxn ang="0">
                  <a:pos x="csX5311" y="csY5311"/>
                </a:cxn>
                <a:cxn ang="0">
                  <a:pos x="csX5312" y="csY5312"/>
                </a:cxn>
                <a:cxn ang="0">
                  <a:pos x="csX5313" y="csY5313"/>
                </a:cxn>
                <a:cxn ang="0">
                  <a:pos x="csX5314" y="csY5314"/>
                </a:cxn>
                <a:cxn ang="0">
                  <a:pos x="csX5315" y="csY5315"/>
                </a:cxn>
                <a:cxn ang="0">
                  <a:pos x="csX5316" y="csY5316"/>
                </a:cxn>
                <a:cxn ang="0">
                  <a:pos x="csX5317" y="csY5317"/>
                </a:cxn>
                <a:cxn ang="0">
                  <a:pos x="csX5318" y="csY5318"/>
                </a:cxn>
                <a:cxn ang="0">
                  <a:pos x="csX5319" y="csY5319"/>
                </a:cxn>
                <a:cxn ang="0">
                  <a:pos x="csX5320" y="csY5320"/>
                </a:cxn>
                <a:cxn ang="0">
                  <a:pos x="csX5321" y="csY5321"/>
                </a:cxn>
                <a:cxn ang="0">
                  <a:pos x="csX5322" y="csY5322"/>
                </a:cxn>
                <a:cxn ang="0">
                  <a:pos x="csX5323" y="csY5323"/>
                </a:cxn>
                <a:cxn ang="0">
                  <a:pos x="csX5324" y="csY5324"/>
                </a:cxn>
                <a:cxn ang="0">
                  <a:pos x="csX5325" y="csY5325"/>
                </a:cxn>
                <a:cxn ang="0">
                  <a:pos x="csX5326" y="csY5326"/>
                </a:cxn>
                <a:cxn ang="0">
                  <a:pos x="csX5327" y="csY5327"/>
                </a:cxn>
                <a:cxn ang="0">
                  <a:pos x="csX5328" y="csY5328"/>
                </a:cxn>
                <a:cxn ang="0">
                  <a:pos x="csX5329" y="csY5329"/>
                </a:cxn>
                <a:cxn ang="0">
                  <a:pos x="csX5330" y="csY5330"/>
                </a:cxn>
                <a:cxn ang="0">
                  <a:pos x="csX5331" y="csY5331"/>
                </a:cxn>
                <a:cxn ang="0">
                  <a:pos x="csX5332" y="csY5332"/>
                </a:cxn>
                <a:cxn ang="0">
                  <a:pos x="csX5333" y="csY5333"/>
                </a:cxn>
                <a:cxn ang="0">
                  <a:pos x="csX5334" y="csY5334"/>
                </a:cxn>
                <a:cxn ang="0">
                  <a:pos x="csX5335" y="csY5335"/>
                </a:cxn>
                <a:cxn ang="0">
                  <a:pos x="csX5336" y="csY5336"/>
                </a:cxn>
                <a:cxn ang="0">
                  <a:pos x="csX5337" y="csY5337"/>
                </a:cxn>
                <a:cxn ang="0">
                  <a:pos x="csX5338" y="csY5338"/>
                </a:cxn>
                <a:cxn ang="0">
                  <a:pos x="csX5339" y="csY5339"/>
                </a:cxn>
                <a:cxn ang="0">
                  <a:pos x="csX5340" y="csY5340"/>
                </a:cxn>
                <a:cxn ang="0">
                  <a:pos x="csX5341" y="csY5341"/>
                </a:cxn>
                <a:cxn ang="0">
                  <a:pos x="csX5342" y="csY5342"/>
                </a:cxn>
                <a:cxn ang="0">
                  <a:pos x="csX5343" y="csY5343"/>
                </a:cxn>
                <a:cxn ang="0">
                  <a:pos x="csX5344" y="csY5344"/>
                </a:cxn>
                <a:cxn ang="0">
                  <a:pos x="csX5345" y="csY5345"/>
                </a:cxn>
                <a:cxn ang="0">
                  <a:pos x="csX5346" y="csY5346"/>
                </a:cxn>
                <a:cxn ang="0">
                  <a:pos x="csX5347" y="csY5347"/>
                </a:cxn>
                <a:cxn ang="0">
                  <a:pos x="csX5348" y="csY5348"/>
                </a:cxn>
                <a:cxn ang="0">
                  <a:pos x="csX5349" y="csY5349"/>
                </a:cxn>
                <a:cxn ang="0">
                  <a:pos x="csX5350" y="csY5350"/>
                </a:cxn>
                <a:cxn ang="0">
                  <a:pos x="csX5351" y="csY5351"/>
                </a:cxn>
                <a:cxn ang="0">
                  <a:pos x="csX5352" y="csY5352"/>
                </a:cxn>
                <a:cxn ang="0">
                  <a:pos x="csX5353" y="csY5353"/>
                </a:cxn>
                <a:cxn ang="0">
                  <a:pos x="csX5354" y="csY5354"/>
                </a:cxn>
                <a:cxn ang="0">
                  <a:pos x="csX5355" y="csY5355"/>
                </a:cxn>
                <a:cxn ang="0">
                  <a:pos x="csX5356" y="csY5356"/>
                </a:cxn>
                <a:cxn ang="0">
                  <a:pos x="csX5357" y="csY5357"/>
                </a:cxn>
                <a:cxn ang="0">
                  <a:pos x="csX5358" y="csY5358"/>
                </a:cxn>
                <a:cxn ang="0">
                  <a:pos x="csX5359" y="csY5359"/>
                </a:cxn>
                <a:cxn ang="0">
                  <a:pos x="csX5360" y="csY5360"/>
                </a:cxn>
                <a:cxn ang="0">
                  <a:pos x="csX5361" y="csY5361"/>
                </a:cxn>
                <a:cxn ang="0">
                  <a:pos x="csX5362" y="csY5362"/>
                </a:cxn>
                <a:cxn ang="0">
                  <a:pos x="csX5363" y="csY5363"/>
                </a:cxn>
                <a:cxn ang="0">
                  <a:pos x="csX5364" y="csY5364"/>
                </a:cxn>
                <a:cxn ang="0">
                  <a:pos x="csX5365" y="csY5365"/>
                </a:cxn>
                <a:cxn ang="0">
                  <a:pos x="csX5366" y="csY5366"/>
                </a:cxn>
                <a:cxn ang="0">
                  <a:pos x="csX5367" y="csY5367"/>
                </a:cxn>
                <a:cxn ang="0">
                  <a:pos x="csX5368" y="csY5368"/>
                </a:cxn>
                <a:cxn ang="0">
                  <a:pos x="csX5369" y="csY5369"/>
                </a:cxn>
                <a:cxn ang="0">
                  <a:pos x="csX5370" y="csY5370"/>
                </a:cxn>
                <a:cxn ang="0">
                  <a:pos x="csX5371" y="csY5371"/>
                </a:cxn>
                <a:cxn ang="0">
                  <a:pos x="csX5372" y="csY5372"/>
                </a:cxn>
                <a:cxn ang="0">
                  <a:pos x="csX5373" y="csY5373"/>
                </a:cxn>
                <a:cxn ang="0">
                  <a:pos x="csX5374" y="csY5374"/>
                </a:cxn>
                <a:cxn ang="0">
                  <a:pos x="csX5375" y="csY5375"/>
                </a:cxn>
                <a:cxn ang="0">
                  <a:pos x="csX5376" y="csY5376"/>
                </a:cxn>
                <a:cxn ang="0">
                  <a:pos x="csX5377" y="csY5377"/>
                </a:cxn>
                <a:cxn ang="0">
                  <a:pos x="csX5378" y="csY5378"/>
                </a:cxn>
                <a:cxn ang="0">
                  <a:pos x="csX5379" y="csY5379"/>
                </a:cxn>
                <a:cxn ang="0">
                  <a:pos x="csX5380" y="csY5380"/>
                </a:cxn>
                <a:cxn ang="0">
                  <a:pos x="csX5381" y="csY5381"/>
                </a:cxn>
                <a:cxn ang="0">
                  <a:pos x="csX5382" y="csY5382"/>
                </a:cxn>
                <a:cxn ang="0">
                  <a:pos x="csX5383" y="csY5383"/>
                </a:cxn>
                <a:cxn ang="0">
                  <a:pos x="csX5384" y="csY5384"/>
                </a:cxn>
                <a:cxn ang="0">
                  <a:pos x="csX5385" y="csY5385"/>
                </a:cxn>
                <a:cxn ang="0">
                  <a:pos x="csX5386" y="csY5386"/>
                </a:cxn>
                <a:cxn ang="0">
                  <a:pos x="csX5387" y="csY5387"/>
                </a:cxn>
                <a:cxn ang="0">
                  <a:pos x="csX5388" y="csY5388"/>
                </a:cxn>
                <a:cxn ang="0">
                  <a:pos x="csX5389" y="csY5389"/>
                </a:cxn>
                <a:cxn ang="0">
                  <a:pos x="csX5390" y="csY5390"/>
                </a:cxn>
                <a:cxn ang="0">
                  <a:pos x="csX5391" y="csY5391"/>
                </a:cxn>
                <a:cxn ang="0">
                  <a:pos x="csX5392" y="csY5392"/>
                </a:cxn>
                <a:cxn ang="0">
                  <a:pos x="csX5393" y="csY5393"/>
                </a:cxn>
                <a:cxn ang="0">
                  <a:pos x="csX5394" y="csY5394"/>
                </a:cxn>
                <a:cxn ang="0">
                  <a:pos x="csX5395" y="csY5395"/>
                </a:cxn>
                <a:cxn ang="0">
                  <a:pos x="csX5396" y="csY5396"/>
                </a:cxn>
                <a:cxn ang="0">
                  <a:pos x="csX5397" y="csY5397"/>
                </a:cxn>
                <a:cxn ang="0">
                  <a:pos x="csX5398" y="csY5398"/>
                </a:cxn>
                <a:cxn ang="0">
                  <a:pos x="csX5399" y="csY5399"/>
                </a:cxn>
                <a:cxn ang="0">
                  <a:pos x="csX5400" y="csY5400"/>
                </a:cxn>
                <a:cxn ang="0">
                  <a:pos x="csX5401" y="csY5401"/>
                </a:cxn>
                <a:cxn ang="0">
                  <a:pos x="csX5402" y="csY5402"/>
                </a:cxn>
                <a:cxn ang="0">
                  <a:pos x="csX5403" y="csY5403"/>
                </a:cxn>
                <a:cxn ang="0">
                  <a:pos x="csX5404" y="csY5404"/>
                </a:cxn>
                <a:cxn ang="0">
                  <a:pos x="csX5405" y="csY5405"/>
                </a:cxn>
                <a:cxn ang="0">
                  <a:pos x="csX5406" y="csY5406"/>
                </a:cxn>
                <a:cxn ang="0">
                  <a:pos x="csX5407" y="csY5407"/>
                </a:cxn>
                <a:cxn ang="0">
                  <a:pos x="csX5408" y="csY5408"/>
                </a:cxn>
                <a:cxn ang="0">
                  <a:pos x="csX5409" y="csY5409"/>
                </a:cxn>
                <a:cxn ang="0">
                  <a:pos x="csX5410" y="csY5410"/>
                </a:cxn>
                <a:cxn ang="0">
                  <a:pos x="csX5411" y="csY5411"/>
                </a:cxn>
                <a:cxn ang="0">
                  <a:pos x="csX5412" y="csY5412"/>
                </a:cxn>
                <a:cxn ang="0">
                  <a:pos x="csX5413" y="csY5413"/>
                </a:cxn>
                <a:cxn ang="0">
                  <a:pos x="csX5414" y="csY5414"/>
                </a:cxn>
                <a:cxn ang="0">
                  <a:pos x="csX5415" y="csY5415"/>
                </a:cxn>
                <a:cxn ang="0">
                  <a:pos x="csX5416" y="csY5416"/>
                </a:cxn>
                <a:cxn ang="0">
                  <a:pos x="csX5417" y="csY5417"/>
                </a:cxn>
                <a:cxn ang="0">
                  <a:pos x="csX5418" y="csY5418"/>
                </a:cxn>
                <a:cxn ang="0">
                  <a:pos x="csX5419" y="csY5419"/>
                </a:cxn>
                <a:cxn ang="0">
                  <a:pos x="csX5420" y="csY5420"/>
                </a:cxn>
                <a:cxn ang="0">
                  <a:pos x="csX5421" y="csY5421"/>
                </a:cxn>
                <a:cxn ang="0">
                  <a:pos x="csX5422" y="csY5422"/>
                </a:cxn>
                <a:cxn ang="0">
                  <a:pos x="csX5423" y="csY5423"/>
                </a:cxn>
                <a:cxn ang="0">
                  <a:pos x="csX5424" y="csY5424"/>
                </a:cxn>
                <a:cxn ang="0">
                  <a:pos x="csX5425" y="csY5425"/>
                </a:cxn>
                <a:cxn ang="0">
                  <a:pos x="csX5426" y="csY5426"/>
                </a:cxn>
                <a:cxn ang="0">
                  <a:pos x="csX5427" y="csY5427"/>
                </a:cxn>
                <a:cxn ang="0">
                  <a:pos x="csX5428" y="csY5428"/>
                </a:cxn>
                <a:cxn ang="0">
                  <a:pos x="csX5429" y="csY5429"/>
                </a:cxn>
                <a:cxn ang="0">
                  <a:pos x="csX5430" y="csY5430"/>
                </a:cxn>
                <a:cxn ang="0">
                  <a:pos x="csX5431" y="csY5431"/>
                </a:cxn>
                <a:cxn ang="0">
                  <a:pos x="csX5432" y="csY5432"/>
                </a:cxn>
                <a:cxn ang="0">
                  <a:pos x="csX5433" y="csY5433"/>
                </a:cxn>
                <a:cxn ang="0">
                  <a:pos x="csX5434" y="csY5434"/>
                </a:cxn>
                <a:cxn ang="0">
                  <a:pos x="csX5435" y="csY5435"/>
                </a:cxn>
                <a:cxn ang="0">
                  <a:pos x="csX5436" y="csY5436"/>
                </a:cxn>
                <a:cxn ang="0">
                  <a:pos x="csX5437" y="csY5437"/>
                </a:cxn>
                <a:cxn ang="0">
                  <a:pos x="csX5438" y="csY5438"/>
                </a:cxn>
                <a:cxn ang="0">
                  <a:pos x="csX5439" y="csY5439"/>
                </a:cxn>
                <a:cxn ang="0">
                  <a:pos x="csX5440" y="csY5440"/>
                </a:cxn>
                <a:cxn ang="0">
                  <a:pos x="csX5441" y="csY5441"/>
                </a:cxn>
                <a:cxn ang="0">
                  <a:pos x="csX5442" y="csY5442"/>
                </a:cxn>
                <a:cxn ang="0">
                  <a:pos x="csX5443" y="csY5443"/>
                </a:cxn>
                <a:cxn ang="0">
                  <a:pos x="csX5444" y="csY5444"/>
                </a:cxn>
                <a:cxn ang="0">
                  <a:pos x="csX5445" y="csY5445"/>
                </a:cxn>
                <a:cxn ang="0">
                  <a:pos x="csX5446" y="csY5446"/>
                </a:cxn>
                <a:cxn ang="0">
                  <a:pos x="csX5447" y="csY5447"/>
                </a:cxn>
                <a:cxn ang="0">
                  <a:pos x="csX5448" y="csY5448"/>
                </a:cxn>
                <a:cxn ang="0">
                  <a:pos x="csX5449" y="csY5449"/>
                </a:cxn>
                <a:cxn ang="0">
                  <a:pos x="csX5450" y="csY5450"/>
                </a:cxn>
                <a:cxn ang="0">
                  <a:pos x="csX5451" y="csY5451"/>
                </a:cxn>
                <a:cxn ang="0">
                  <a:pos x="csX5452" y="csY5452"/>
                </a:cxn>
                <a:cxn ang="0">
                  <a:pos x="csX5453" y="csY5453"/>
                </a:cxn>
                <a:cxn ang="0">
                  <a:pos x="csX5454" y="csY5454"/>
                </a:cxn>
                <a:cxn ang="0">
                  <a:pos x="csX5455" y="csY5455"/>
                </a:cxn>
                <a:cxn ang="0">
                  <a:pos x="csX5456" y="csY5456"/>
                </a:cxn>
                <a:cxn ang="0">
                  <a:pos x="csX5457" y="csY5457"/>
                </a:cxn>
                <a:cxn ang="0">
                  <a:pos x="csX5458" y="csY5458"/>
                </a:cxn>
                <a:cxn ang="0">
                  <a:pos x="csX5459" y="csY5459"/>
                </a:cxn>
                <a:cxn ang="0">
                  <a:pos x="csX5460" y="csY5460"/>
                </a:cxn>
                <a:cxn ang="0">
                  <a:pos x="csX5461" y="csY5461"/>
                </a:cxn>
                <a:cxn ang="0">
                  <a:pos x="csX5462" y="csY5462"/>
                </a:cxn>
                <a:cxn ang="0">
                  <a:pos x="csX5463" y="csY5463"/>
                </a:cxn>
                <a:cxn ang="0">
                  <a:pos x="csX5464" y="csY5464"/>
                </a:cxn>
                <a:cxn ang="0">
                  <a:pos x="csX5465" y="csY5465"/>
                </a:cxn>
                <a:cxn ang="0">
                  <a:pos x="csX5466" y="csY5466"/>
                </a:cxn>
                <a:cxn ang="0">
                  <a:pos x="csX5467" y="csY5467"/>
                </a:cxn>
                <a:cxn ang="0">
                  <a:pos x="csX5468" y="csY5468"/>
                </a:cxn>
                <a:cxn ang="0">
                  <a:pos x="csX5469" y="csY5469"/>
                </a:cxn>
                <a:cxn ang="0">
                  <a:pos x="csX5470" y="csY5470"/>
                </a:cxn>
                <a:cxn ang="0">
                  <a:pos x="csX5471" y="csY5471"/>
                </a:cxn>
                <a:cxn ang="0">
                  <a:pos x="csX5472" y="csY5472"/>
                </a:cxn>
                <a:cxn ang="0">
                  <a:pos x="csX5473" y="csY5473"/>
                </a:cxn>
                <a:cxn ang="0">
                  <a:pos x="csX5474" y="csY5474"/>
                </a:cxn>
                <a:cxn ang="0">
                  <a:pos x="csX5475" y="csY5475"/>
                </a:cxn>
                <a:cxn ang="0">
                  <a:pos x="csX5476" y="csY5476"/>
                </a:cxn>
                <a:cxn ang="0">
                  <a:pos x="csX5477" y="csY5477"/>
                </a:cxn>
                <a:cxn ang="0">
                  <a:pos x="csX5478" y="csY5478"/>
                </a:cxn>
                <a:cxn ang="0">
                  <a:pos x="csX5479" y="csY5479"/>
                </a:cxn>
                <a:cxn ang="0">
                  <a:pos x="csX5480" y="csY5480"/>
                </a:cxn>
                <a:cxn ang="0">
                  <a:pos x="csX5481" y="csY5481"/>
                </a:cxn>
                <a:cxn ang="0">
                  <a:pos x="csX5482" y="csY5482"/>
                </a:cxn>
                <a:cxn ang="0">
                  <a:pos x="csX5483" y="csY5483"/>
                </a:cxn>
                <a:cxn ang="0">
                  <a:pos x="csX5484" y="csY5484"/>
                </a:cxn>
                <a:cxn ang="0">
                  <a:pos x="csX5485" y="csY5485"/>
                </a:cxn>
                <a:cxn ang="0">
                  <a:pos x="csX5486" y="csY5486"/>
                </a:cxn>
                <a:cxn ang="0">
                  <a:pos x="csX5487" y="csY5487"/>
                </a:cxn>
                <a:cxn ang="0">
                  <a:pos x="csX5488" y="csY5488"/>
                </a:cxn>
                <a:cxn ang="0">
                  <a:pos x="csX5489" y="csY5489"/>
                </a:cxn>
                <a:cxn ang="0">
                  <a:pos x="csX5490" y="csY5490"/>
                </a:cxn>
                <a:cxn ang="0">
                  <a:pos x="csX5491" y="csY5491"/>
                </a:cxn>
                <a:cxn ang="0">
                  <a:pos x="csX5492" y="csY5492"/>
                </a:cxn>
                <a:cxn ang="0">
                  <a:pos x="csX5493" y="csY5493"/>
                </a:cxn>
                <a:cxn ang="0">
                  <a:pos x="csX5494" y="csY5494"/>
                </a:cxn>
                <a:cxn ang="0">
                  <a:pos x="csX5495" y="csY5495"/>
                </a:cxn>
                <a:cxn ang="0">
                  <a:pos x="csX5496" y="csY5496"/>
                </a:cxn>
                <a:cxn ang="0">
                  <a:pos x="csX5497" y="csY5497"/>
                </a:cxn>
                <a:cxn ang="0">
                  <a:pos x="csX5498" y="csY5498"/>
                </a:cxn>
                <a:cxn ang="0">
                  <a:pos x="csX5499" y="csY5499"/>
                </a:cxn>
                <a:cxn ang="0">
                  <a:pos x="csX5500" y="csY5500"/>
                </a:cxn>
                <a:cxn ang="0">
                  <a:pos x="csX5501" y="csY5501"/>
                </a:cxn>
                <a:cxn ang="0">
                  <a:pos x="csX5502" y="csY5502"/>
                </a:cxn>
                <a:cxn ang="0">
                  <a:pos x="csX5503" y="csY5503"/>
                </a:cxn>
                <a:cxn ang="0">
                  <a:pos x="csX5504" y="csY5504"/>
                </a:cxn>
                <a:cxn ang="0">
                  <a:pos x="csX5505" y="csY5505"/>
                </a:cxn>
                <a:cxn ang="0">
                  <a:pos x="csX5506" y="csY5506"/>
                </a:cxn>
                <a:cxn ang="0">
                  <a:pos x="csX5507" y="csY5507"/>
                </a:cxn>
                <a:cxn ang="0">
                  <a:pos x="csX5508" y="csY5508"/>
                </a:cxn>
                <a:cxn ang="0">
                  <a:pos x="csX5509" y="csY5509"/>
                </a:cxn>
                <a:cxn ang="0">
                  <a:pos x="csX5510" y="csY5510"/>
                </a:cxn>
                <a:cxn ang="0">
                  <a:pos x="csX5511" y="csY5511"/>
                </a:cxn>
                <a:cxn ang="0">
                  <a:pos x="csX5512" y="csY5512"/>
                </a:cxn>
                <a:cxn ang="0">
                  <a:pos x="csX5513" y="csY5513"/>
                </a:cxn>
                <a:cxn ang="0">
                  <a:pos x="csX5514" y="csY5514"/>
                </a:cxn>
                <a:cxn ang="0">
                  <a:pos x="csX5515" y="csY5515"/>
                </a:cxn>
                <a:cxn ang="0">
                  <a:pos x="csX5516" y="csY5516"/>
                </a:cxn>
                <a:cxn ang="0">
                  <a:pos x="csX5517" y="csY5517"/>
                </a:cxn>
                <a:cxn ang="0">
                  <a:pos x="csX5518" y="csY5518"/>
                </a:cxn>
                <a:cxn ang="0">
                  <a:pos x="csX5519" y="csY5519"/>
                </a:cxn>
                <a:cxn ang="0">
                  <a:pos x="csX5520" y="csY5520"/>
                </a:cxn>
                <a:cxn ang="0">
                  <a:pos x="csX5521" y="csY5521"/>
                </a:cxn>
                <a:cxn ang="0">
                  <a:pos x="csX5522" y="csY5522"/>
                </a:cxn>
                <a:cxn ang="0">
                  <a:pos x="csX5523" y="csY5523"/>
                </a:cxn>
                <a:cxn ang="0">
                  <a:pos x="csX5524" y="csY5524"/>
                </a:cxn>
                <a:cxn ang="0">
                  <a:pos x="csX5525" y="csY5525"/>
                </a:cxn>
                <a:cxn ang="0">
                  <a:pos x="csX5526" y="csY5526"/>
                </a:cxn>
                <a:cxn ang="0">
                  <a:pos x="csX5527" y="csY5527"/>
                </a:cxn>
                <a:cxn ang="0">
                  <a:pos x="csX5528" y="csY5528"/>
                </a:cxn>
                <a:cxn ang="0">
                  <a:pos x="csX5529" y="csY5529"/>
                </a:cxn>
                <a:cxn ang="0">
                  <a:pos x="csX5530" y="csY5530"/>
                </a:cxn>
                <a:cxn ang="0">
                  <a:pos x="csX5531" y="csY5531"/>
                </a:cxn>
                <a:cxn ang="0">
                  <a:pos x="csX5532" y="csY5532"/>
                </a:cxn>
                <a:cxn ang="0">
                  <a:pos x="csX5533" y="csY5533"/>
                </a:cxn>
                <a:cxn ang="0">
                  <a:pos x="csX5534" y="csY5534"/>
                </a:cxn>
                <a:cxn ang="0">
                  <a:pos x="csX5535" y="csY5535"/>
                </a:cxn>
                <a:cxn ang="0">
                  <a:pos x="csX5536" y="csY5536"/>
                </a:cxn>
                <a:cxn ang="0">
                  <a:pos x="csX5537" y="csY5537"/>
                </a:cxn>
                <a:cxn ang="0">
                  <a:pos x="csX5538" y="csY5538"/>
                </a:cxn>
                <a:cxn ang="0">
                  <a:pos x="csX5539" y="csY5539"/>
                </a:cxn>
                <a:cxn ang="0">
                  <a:pos x="csX5540" y="csY5540"/>
                </a:cxn>
                <a:cxn ang="0">
                  <a:pos x="csX5541" y="csY5541"/>
                </a:cxn>
                <a:cxn ang="0">
                  <a:pos x="csX5542" y="csY5542"/>
                </a:cxn>
                <a:cxn ang="0">
                  <a:pos x="csX5543" y="csY5543"/>
                </a:cxn>
                <a:cxn ang="0">
                  <a:pos x="csX5544" y="csY5544"/>
                </a:cxn>
                <a:cxn ang="0">
                  <a:pos x="csX5545" y="csY5545"/>
                </a:cxn>
                <a:cxn ang="0">
                  <a:pos x="csX5546" y="csY5546"/>
                </a:cxn>
                <a:cxn ang="0">
                  <a:pos x="csX5547" y="csY5547"/>
                </a:cxn>
                <a:cxn ang="0">
                  <a:pos x="csX5548" y="csY5548"/>
                </a:cxn>
                <a:cxn ang="0">
                  <a:pos x="csX5549" y="csY5549"/>
                </a:cxn>
                <a:cxn ang="0">
                  <a:pos x="csX5550" y="csY5550"/>
                </a:cxn>
                <a:cxn ang="0">
                  <a:pos x="csX5551" y="csY5551"/>
                </a:cxn>
                <a:cxn ang="0">
                  <a:pos x="csX5552" y="csY5552"/>
                </a:cxn>
                <a:cxn ang="0">
                  <a:pos x="csX5553" y="csY5553"/>
                </a:cxn>
                <a:cxn ang="0">
                  <a:pos x="csX5554" y="csY5554"/>
                </a:cxn>
                <a:cxn ang="0">
                  <a:pos x="csX5555" y="csY5555"/>
                </a:cxn>
                <a:cxn ang="0">
                  <a:pos x="csX5556" y="csY5556"/>
                </a:cxn>
                <a:cxn ang="0">
                  <a:pos x="csX5557" y="csY5557"/>
                </a:cxn>
                <a:cxn ang="0">
                  <a:pos x="csX5558" y="csY5558"/>
                </a:cxn>
                <a:cxn ang="0">
                  <a:pos x="csX5559" y="csY5559"/>
                </a:cxn>
                <a:cxn ang="0">
                  <a:pos x="csX5560" y="csY5560"/>
                </a:cxn>
                <a:cxn ang="0">
                  <a:pos x="csX5561" y="csY5561"/>
                </a:cxn>
                <a:cxn ang="0">
                  <a:pos x="csX5562" y="csY5562"/>
                </a:cxn>
                <a:cxn ang="0">
                  <a:pos x="csX5563" y="csY5563"/>
                </a:cxn>
                <a:cxn ang="0">
                  <a:pos x="csX5564" y="csY5564"/>
                </a:cxn>
                <a:cxn ang="0">
                  <a:pos x="csX5565" y="csY5565"/>
                </a:cxn>
                <a:cxn ang="0">
                  <a:pos x="csX5566" y="csY5566"/>
                </a:cxn>
                <a:cxn ang="0">
                  <a:pos x="csX5567" y="csY5567"/>
                </a:cxn>
                <a:cxn ang="0">
                  <a:pos x="csX5568" y="csY5568"/>
                </a:cxn>
                <a:cxn ang="0">
                  <a:pos x="csX5569" y="csY5569"/>
                </a:cxn>
                <a:cxn ang="0">
                  <a:pos x="csX5570" y="csY5570"/>
                </a:cxn>
                <a:cxn ang="0">
                  <a:pos x="csX5571" y="csY5571"/>
                </a:cxn>
                <a:cxn ang="0">
                  <a:pos x="csX5572" y="csY5572"/>
                </a:cxn>
                <a:cxn ang="0">
                  <a:pos x="csX5573" y="csY5573"/>
                </a:cxn>
                <a:cxn ang="0">
                  <a:pos x="csX5574" y="csY5574"/>
                </a:cxn>
                <a:cxn ang="0">
                  <a:pos x="csX5575" y="csY5575"/>
                </a:cxn>
                <a:cxn ang="0">
                  <a:pos x="csX5576" y="csY5576"/>
                </a:cxn>
                <a:cxn ang="0">
                  <a:pos x="csX5577" y="csY5577"/>
                </a:cxn>
                <a:cxn ang="0">
                  <a:pos x="csX5578" y="csY5578"/>
                </a:cxn>
                <a:cxn ang="0">
                  <a:pos x="csX5579" y="csY5579"/>
                </a:cxn>
                <a:cxn ang="0">
                  <a:pos x="csX5580" y="csY5580"/>
                </a:cxn>
                <a:cxn ang="0">
                  <a:pos x="csX5581" y="csY5581"/>
                </a:cxn>
                <a:cxn ang="0">
                  <a:pos x="csX5582" y="csY5582"/>
                </a:cxn>
                <a:cxn ang="0">
                  <a:pos x="csX5583" y="csY5583"/>
                </a:cxn>
                <a:cxn ang="0">
                  <a:pos x="csX5584" y="csY5584"/>
                </a:cxn>
                <a:cxn ang="0">
                  <a:pos x="csX5585" y="csY5585"/>
                </a:cxn>
                <a:cxn ang="0">
                  <a:pos x="csX5586" y="csY5586"/>
                </a:cxn>
                <a:cxn ang="0">
                  <a:pos x="csX5587" y="csY5587"/>
                </a:cxn>
                <a:cxn ang="0">
                  <a:pos x="csX5588" y="csY5588"/>
                </a:cxn>
                <a:cxn ang="0">
                  <a:pos x="csX5589" y="csY5589"/>
                </a:cxn>
                <a:cxn ang="0">
                  <a:pos x="csX5590" y="csY5590"/>
                </a:cxn>
                <a:cxn ang="0">
                  <a:pos x="csX5591" y="csY5591"/>
                </a:cxn>
                <a:cxn ang="0">
                  <a:pos x="csX5592" y="csY5592"/>
                </a:cxn>
                <a:cxn ang="0">
                  <a:pos x="csX5593" y="csY5593"/>
                </a:cxn>
                <a:cxn ang="0">
                  <a:pos x="csX5594" y="csY5594"/>
                </a:cxn>
                <a:cxn ang="0">
                  <a:pos x="csX5595" y="csY5595"/>
                </a:cxn>
                <a:cxn ang="0">
                  <a:pos x="csX5596" y="csY5596"/>
                </a:cxn>
                <a:cxn ang="0">
                  <a:pos x="csX5597" y="csY5597"/>
                </a:cxn>
                <a:cxn ang="0">
                  <a:pos x="csX5598" y="csY5598"/>
                </a:cxn>
                <a:cxn ang="0">
                  <a:pos x="csX5599" y="csY5599"/>
                </a:cxn>
                <a:cxn ang="0">
                  <a:pos x="csX5600" y="csY5600"/>
                </a:cxn>
                <a:cxn ang="0">
                  <a:pos x="csX5601" y="csY5601"/>
                </a:cxn>
                <a:cxn ang="0">
                  <a:pos x="csX5602" y="csY5602"/>
                </a:cxn>
                <a:cxn ang="0">
                  <a:pos x="csX5603" y="csY5603"/>
                </a:cxn>
                <a:cxn ang="0">
                  <a:pos x="csX5604" y="csY5604"/>
                </a:cxn>
                <a:cxn ang="0">
                  <a:pos x="csX5605" y="csY5605"/>
                </a:cxn>
                <a:cxn ang="0">
                  <a:pos x="csX5606" y="csY5606"/>
                </a:cxn>
                <a:cxn ang="0">
                  <a:pos x="csX5607" y="csY5607"/>
                </a:cxn>
                <a:cxn ang="0">
                  <a:pos x="csX5608" y="csY5608"/>
                </a:cxn>
                <a:cxn ang="0">
                  <a:pos x="csX5609" y="csY5609"/>
                </a:cxn>
                <a:cxn ang="0">
                  <a:pos x="csX5610" y="csY5610"/>
                </a:cxn>
                <a:cxn ang="0">
                  <a:pos x="csX5611" y="csY5611"/>
                </a:cxn>
                <a:cxn ang="0">
                  <a:pos x="csX5612" y="csY5612"/>
                </a:cxn>
                <a:cxn ang="0">
                  <a:pos x="csX5613" y="csY5613"/>
                </a:cxn>
                <a:cxn ang="0">
                  <a:pos x="csX5614" y="csY5614"/>
                </a:cxn>
                <a:cxn ang="0">
                  <a:pos x="csX5615" y="csY5615"/>
                </a:cxn>
                <a:cxn ang="0">
                  <a:pos x="csX5616" y="csY5616"/>
                </a:cxn>
                <a:cxn ang="0">
                  <a:pos x="csX5617" y="csY5617"/>
                </a:cxn>
                <a:cxn ang="0">
                  <a:pos x="csX5618" y="csY5618"/>
                </a:cxn>
                <a:cxn ang="0">
                  <a:pos x="csX5619" y="csY5619"/>
                </a:cxn>
                <a:cxn ang="0">
                  <a:pos x="csX5620" y="csY5620"/>
                </a:cxn>
                <a:cxn ang="0">
                  <a:pos x="csX5621" y="csY5621"/>
                </a:cxn>
                <a:cxn ang="0">
                  <a:pos x="csX5622" y="csY5622"/>
                </a:cxn>
                <a:cxn ang="0">
                  <a:pos x="csX5623" y="csY5623"/>
                </a:cxn>
                <a:cxn ang="0">
                  <a:pos x="csX5624" y="csY5624"/>
                </a:cxn>
                <a:cxn ang="0">
                  <a:pos x="csX5625" y="csY5625"/>
                </a:cxn>
                <a:cxn ang="0">
                  <a:pos x="csX5626" y="csY5626"/>
                </a:cxn>
                <a:cxn ang="0">
                  <a:pos x="csX5627" y="csY5627"/>
                </a:cxn>
                <a:cxn ang="0">
                  <a:pos x="csX5628" y="csY5628"/>
                </a:cxn>
                <a:cxn ang="0">
                  <a:pos x="csX5629" y="csY5629"/>
                </a:cxn>
                <a:cxn ang="0">
                  <a:pos x="csX5630" y="csY5630"/>
                </a:cxn>
                <a:cxn ang="0">
                  <a:pos x="csX5631" y="csY5631"/>
                </a:cxn>
                <a:cxn ang="0">
                  <a:pos x="csX5632" y="csY5632"/>
                </a:cxn>
                <a:cxn ang="0">
                  <a:pos x="csX5633" y="csY5633"/>
                </a:cxn>
                <a:cxn ang="0">
                  <a:pos x="csX5634" y="csY5634"/>
                </a:cxn>
                <a:cxn ang="0">
                  <a:pos x="csX5635" y="csY5635"/>
                </a:cxn>
                <a:cxn ang="0">
                  <a:pos x="csX5636" y="csY5636"/>
                </a:cxn>
                <a:cxn ang="0">
                  <a:pos x="csX5637" y="csY5637"/>
                </a:cxn>
                <a:cxn ang="0">
                  <a:pos x="csX5638" y="csY5638"/>
                </a:cxn>
                <a:cxn ang="0">
                  <a:pos x="csX5639" y="csY5639"/>
                </a:cxn>
                <a:cxn ang="0">
                  <a:pos x="csX5640" y="csY5640"/>
                </a:cxn>
                <a:cxn ang="0">
                  <a:pos x="csX5641" y="csY5641"/>
                </a:cxn>
                <a:cxn ang="0">
                  <a:pos x="csX5642" y="csY5642"/>
                </a:cxn>
                <a:cxn ang="0">
                  <a:pos x="csX5643" y="csY5643"/>
                </a:cxn>
                <a:cxn ang="0">
                  <a:pos x="csX5644" y="csY5644"/>
                </a:cxn>
                <a:cxn ang="0">
                  <a:pos x="csX5645" y="csY5645"/>
                </a:cxn>
                <a:cxn ang="0">
                  <a:pos x="csX5646" y="csY5646"/>
                </a:cxn>
                <a:cxn ang="0">
                  <a:pos x="csX5647" y="csY5647"/>
                </a:cxn>
                <a:cxn ang="0">
                  <a:pos x="csX5648" y="csY5648"/>
                </a:cxn>
                <a:cxn ang="0">
                  <a:pos x="csX5649" y="csY5649"/>
                </a:cxn>
                <a:cxn ang="0">
                  <a:pos x="csX5650" y="csY5650"/>
                </a:cxn>
                <a:cxn ang="0">
                  <a:pos x="csX5651" y="csY5651"/>
                </a:cxn>
                <a:cxn ang="0">
                  <a:pos x="csX5652" y="csY5652"/>
                </a:cxn>
                <a:cxn ang="0">
                  <a:pos x="csX5653" y="csY5653"/>
                </a:cxn>
                <a:cxn ang="0">
                  <a:pos x="csX5654" y="csY5654"/>
                </a:cxn>
                <a:cxn ang="0">
                  <a:pos x="csX5655" y="csY5655"/>
                </a:cxn>
                <a:cxn ang="0">
                  <a:pos x="csX5656" y="csY5656"/>
                </a:cxn>
                <a:cxn ang="0">
                  <a:pos x="csX5657" y="csY5657"/>
                </a:cxn>
                <a:cxn ang="0">
                  <a:pos x="csX5658" y="csY5658"/>
                </a:cxn>
                <a:cxn ang="0">
                  <a:pos x="csX5659" y="csY5659"/>
                </a:cxn>
                <a:cxn ang="0">
                  <a:pos x="csX5660" y="csY5660"/>
                </a:cxn>
                <a:cxn ang="0">
                  <a:pos x="csX5661" y="csY5661"/>
                </a:cxn>
                <a:cxn ang="0">
                  <a:pos x="csX5662" y="csY5662"/>
                </a:cxn>
                <a:cxn ang="0">
                  <a:pos x="csX5663" y="csY5663"/>
                </a:cxn>
                <a:cxn ang="0">
                  <a:pos x="csX5664" y="csY5664"/>
                </a:cxn>
                <a:cxn ang="0">
                  <a:pos x="csX5665" y="csY5665"/>
                </a:cxn>
                <a:cxn ang="0">
                  <a:pos x="csX5666" y="csY5666"/>
                </a:cxn>
                <a:cxn ang="0">
                  <a:pos x="csX5667" y="csY5667"/>
                </a:cxn>
                <a:cxn ang="0">
                  <a:pos x="csX5668" y="csY5668"/>
                </a:cxn>
                <a:cxn ang="0">
                  <a:pos x="csX5669" y="csY5669"/>
                </a:cxn>
                <a:cxn ang="0">
                  <a:pos x="csX5670" y="csY5670"/>
                </a:cxn>
                <a:cxn ang="0">
                  <a:pos x="csX5671" y="csY5671"/>
                </a:cxn>
                <a:cxn ang="0">
                  <a:pos x="csX5672" y="csY5672"/>
                </a:cxn>
                <a:cxn ang="0">
                  <a:pos x="csX5673" y="csY5673"/>
                </a:cxn>
                <a:cxn ang="0">
                  <a:pos x="csX5674" y="csY5674"/>
                </a:cxn>
                <a:cxn ang="0">
                  <a:pos x="csX5675" y="csY5675"/>
                </a:cxn>
                <a:cxn ang="0">
                  <a:pos x="csX5676" y="csY5676"/>
                </a:cxn>
                <a:cxn ang="0">
                  <a:pos x="csX5677" y="csY5677"/>
                </a:cxn>
                <a:cxn ang="0">
                  <a:pos x="csX5678" y="csY5678"/>
                </a:cxn>
                <a:cxn ang="0">
                  <a:pos x="csX5679" y="csY5679"/>
                </a:cxn>
                <a:cxn ang="0">
                  <a:pos x="csX5680" y="csY5680"/>
                </a:cxn>
                <a:cxn ang="0">
                  <a:pos x="csX5681" y="csY5681"/>
                </a:cxn>
                <a:cxn ang="0">
                  <a:pos x="csX5682" y="csY5682"/>
                </a:cxn>
                <a:cxn ang="0">
                  <a:pos x="csX5683" y="csY5683"/>
                </a:cxn>
                <a:cxn ang="0">
                  <a:pos x="csX5684" y="csY5684"/>
                </a:cxn>
                <a:cxn ang="0">
                  <a:pos x="csX5685" y="csY5685"/>
                </a:cxn>
                <a:cxn ang="0">
                  <a:pos x="csX5686" y="csY5686"/>
                </a:cxn>
                <a:cxn ang="0">
                  <a:pos x="csX5687" y="csY5687"/>
                </a:cxn>
                <a:cxn ang="0">
                  <a:pos x="csX5688" y="csY5688"/>
                </a:cxn>
                <a:cxn ang="0">
                  <a:pos x="csX5689" y="csY5689"/>
                </a:cxn>
                <a:cxn ang="0">
                  <a:pos x="csX5690" y="csY5690"/>
                </a:cxn>
                <a:cxn ang="0">
                  <a:pos x="csX5691" y="csY5691"/>
                </a:cxn>
                <a:cxn ang="0">
                  <a:pos x="csX5692" y="csY5692"/>
                </a:cxn>
                <a:cxn ang="0">
                  <a:pos x="csX5693" y="csY5693"/>
                </a:cxn>
                <a:cxn ang="0">
                  <a:pos x="csX5694" y="csY5694"/>
                </a:cxn>
                <a:cxn ang="0">
                  <a:pos x="csX5695" y="csY5695"/>
                </a:cxn>
                <a:cxn ang="0">
                  <a:pos x="csX5696" y="csY5696"/>
                </a:cxn>
                <a:cxn ang="0">
                  <a:pos x="csX5697" y="csY5697"/>
                </a:cxn>
                <a:cxn ang="0">
                  <a:pos x="csX5698" y="csY5698"/>
                </a:cxn>
                <a:cxn ang="0">
                  <a:pos x="csX5699" y="csY5699"/>
                </a:cxn>
                <a:cxn ang="0">
                  <a:pos x="csX5700" y="csY5700"/>
                </a:cxn>
                <a:cxn ang="0">
                  <a:pos x="csX5701" y="csY5701"/>
                </a:cxn>
                <a:cxn ang="0">
                  <a:pos x="csX5702" y="csY5702"/>
                </a:cxn>
                <a:cxn ang="0">
                  <a:pos x="csX5703" y="csY5703"/>
                </a:cxn>
                <a:cxn ang="0">
                  <a:pos x="csX5704" y="csY5704"/>
                </a:cxn>
                <a:cxn ang="0">
                  <a:pos x="csX5705" y="csY5705"/>
                </a:cxn>
                <a:cxn ang="0">
                  <a:pos x="csX5706" y="csY5706"/>
                </a:cxn>
                <a:cxn ang="0">
                  <a:pos x="csX5707" y="csY5707"/>
                </a:cxn>
                <a:cxn ang="0">
                  <a:pos x="csX5708" y="csY5708"/>
                </a:cxn>
                <a:cxn ang="0">
                  <a:pos x="csX5709" y="csY5709"/>
                </a:cxn>
                <a:cxn ang="0">
                  <a:pos x="csX5710" y="csY5710"/>
                </a:cxn>
                <a:cxn ang="0">
                  <a:pos x="csX5711" y="csY5711"/>
                </a:cxn>
                <a:cxn ang="0">
                  <a:pos x="csX5712" y="csY5712"/>
                </a:cxn>
                <a:cxn ang="0">
                  <a:pos x="csX5713" y="csY5713"/>
                </a:cxn>
                <a:cxn ang="0">
                  <a:pos x="csX5714" y="csY5714"/>
                </a:cxn>
                <a:cxn ang="0">
                  <a:pos x="csX5715" y="csY5715"/>
                </a:cxn>
                <a:cxn ang="0">
                  <a:pos x="csX5716" y="csY5716"/>
                </a:cxn>
                <a:cxn ang="0">
                  <a:pos x="csX5717" y="csY5717"/>
                </a:cxn>
                <a:cxn ang="0">
                  <a:pos x="csX5718" y="csY5718"/>
                </a:cxn>
                <a:cxn ang="0">
                  <a:pos x="csX5719" y="csY5719"/>
                </a:cxn>
                <a:cxn ang="0">
                  <a:pos x="csX5720" y="csY5720"/>
                </a:cxn>
                <a:cxn ang="0">
                  <a:pos x="csX5721" y="csY5721"/>
                </a:cxn>
                <a:cxn ang="0">
                  <a:pos x="csX5722" y="csY5722"/>
                </a:cxn>
                <a:cxn ang="0">
                  <a:pos x="csX5723" y="csY5723"/>
                </a:cxn>
                <a:cxn ang="0">
                  <a:pos x="csX5724" y="csY5724"/>
                </a:cxn>
                <a:cxn ang="0">
                  <a:pos x="csX5725" y="csY5725"/>
                </a:cxn>
                <a:cxn ang="0">
                  <a:pos x="csX5726" y="csY5726"/>
                </a:cxn>
                <a:cxn ang="0">
                  <a:pos x="csX5727" y="csY5727"/>
                </a:cxn>
                <a:cxn ang="0">
                  <a:pos x="csX5728" y="csY5728"/>
                </a:cxn>
                <a:cxn ang="0">
                  <a:pos x="csX5729" y="csY5729"/>
                </a:cxn>
                <a:cxn ang="0">
                  <a:pos x="csX5730" y="csY5730"/>
                </a:cxn>
                <a:cxn ang="0">
                  <a:pos x="csX5731" y="csY5731"/>
                </a:cxn>
                <a:cxn ang="0">
                  <a:pos x="csX5732" y="csY5732"/>
                </a:cxn>
                <a:cxn ang="0">
                  <a:pos x="csX5733" y="csY5733"/>
                </a:cxn>
                <a:cxn ang="0">
                  <a:pos x="csX5734" y="csY5734"/>
                </a:cxn>
                <a:cxn ang="0">
                  <a:pos x="csX5735" y="csY5735"/>
                </a:cxn>
                <a:cxn ang="0">
                  <a:pos x="csX5736" y="csY5736"/>
                </a:cxn>
                <a:cxn ang="0">
                  <a:pos x="csX5737" y="csY5737"/>
                </a:cxn>
                <a:cxn ang="0">
                  <a:pos x="csX5738" y="csY5738"/>
                </a:cxn>
                <a:cxn ang="0">
                  <a:pos x="csX5739" y="csY5739"/>
                </a:cxn>
                <a:cxn ang="0">
                  <a:pos x="csX5740" y="csY5740"/>
                </a:cxn>
                <a:cxn ang="0">
                  <a:pos x="csX5741" y="csY5741"/>
                </a:cxn>
                <a:cxn ang="0">
                  <a:pos x="csX5742" y="csY5742"/>
                </a:cxn>
                <a:cxn ang="0">
                  <a:pos x="csX5743" y="csY5743"/>
                </a:cxn>
                <a:cxn ang="0">
                  <a:pos x="csX5744" y="csY5744"/>
                </a:cxn>
                <a:cxn ang="0">
                  <a:pos x="csX5745" y="csY5745"/>
                </a:cxn>
                <a:cxn ang="0">
                  <a:pos x="csX5746" y="csY5746"/>
                </a:cxn>
                <a:cxn ang="0">
                  <a:pos x="csX5747" y="csY5747"/>
                </a:cxn>
                <a:cxn ang="0">
                  <a:pos x="csX5748" y="csY5748"/>
                </a:cxn>
                <a:cxn ang="0">
                  <a:pos x="csX5749" y="csY5749"/>
                </a:cxn>
                <a:cxn ang="0">
                  <a:pos x="csX5750" y="csY5750"/>
                </a:cxn>
                <a:cxn ang="0">
                  <a:pos x="csX5751" y="csY5751"/>
                </a:cxn>
                <a:cxn ang="0">
                  <a:pos x="csX5752" y="csY5752"/>
                </a:cxn>
                <a:cxn ang="0">
                  <a:pos x="csX5753" y="csY5753"/>
                </a:cxn>
                <a:cxn ang="0">
                  <a:pos x="csX5754" y="csY5754"/>
                </a:cxn>
                <a:cxn ang="0">
                  <a:pos x="csX5755" y="csY5755"/>
                </a:cxn>
                <a:cxn ang="0">
                  <a:pos x="csX5756" y="csY5756"/>
                </a:cxn>
                <a:cxn ang="0">
                  <a:pos x="csX5757" y="csY5757"/>
                </a:cxn>
                <a:cxn ang="0">
                  <a:pos x="csX5758" y="csY5758"/>
                </a:cxn>
                <a:cxn ang="0">
                  <a:pos x="csX5759" y="csY5759"/>
                </a:cxn>
                <a:cxn ang="0">
                  <a:pos x="csX5760" y="csY5760"/>
                </a:cxn>
                <a:cxn ang="0">
                  <a:pos x="csX5761" y="csY5761"/>
                </a:cxn>
                <a:cxn ang="0">
                  <a:pos x="csX5762" y="csY5762"/>
                </a:cxn>
                <a:cxn ang="0">
                  <a:pos x="csX5763" y="csY5763"/>
                </a:cxn>
                <a:cxn ang="0">
                  <a:pos x="csX5764" y="csY5764"/>
                </a:cxn>
                <a:cxn ang="0">
                  <a:pos x="csX5765" y="csY5765"/>
                </a:cxn>
                <a:cxn ang="0">
                  <a:pos x="csX5766" y="csY5766"/>
                </a:cxn>
                <a:cxn ang="0">
                  <a:pos x="csX5767" y="csY5767"/>
                </a:cxn>
                <a:cxn ang="0">
                  <a:pos x="csX5768" y="csY5768"/>
                </a:cxn>
                <a:cxn ang="0">
                  <a:pos x="csX5769" y="csY5769"/>
                </a:cxn>
                <a:cxn ang="0">
                  <a:pos x="csX5770" y="csY5770"/>
                </a:cxn>
                <a:cxn ang="0">
                  <a:pos x="csX5771" y="csY5771"/>
                </a:cxn>
                <a:cxn ang="0">
                  <a:pos x="csX5772" y="csY5772"/>
                </a:cxn>
                <a:cxn ang="0">
                  <a:pos x="csX5773" y="csY5773"/>
                </a:cxn>
                <a:cxn ang="0">
                  <a:pos x="csX5774" y="csY5774"/>
                </a:cxn>
                <a:cxn ang="0">
                  <a:pos x="csX5775" y="csY5775"/>
                </a:cxn>
                <a:cxn ang="0">
                  <a:pos x="csX5776" y="csY5776"/>
                </a:cxn>
                <a:cxn ang="0">
                  <a:pos x="csX5777" y="csY5777"/>
                </a:cxn>
                <a:cxn ang="0">
                  <a:pos x="csX5778" y="csY5778"/>
                </a:cxn>
                <a:cxn ang="0">
                  <a:pos x="csX5779" y="csY5779"/>
                </a:cxn>
                <a:cxn ang="0">
                  <a:pos x="csX5780" y="csY5780"/>
                </a:cxn>
                <a:cxn ang="0">
                  <a:pos x="csX5781" y="csY5781"/>
                </a:cxn>
                <a:cxn ang="0">
                  <a:pos x="csX5782" y="csY5782"/>
                </a:cxn>
                <a:cxn ang="0">
                  <a:pos x="csX5783" y="csY5783"/>
                </a:cxn>
                <a:cxn ang="0">
                  <a:pos x="csX5784" y="csY5784"/>
                </a:cxn>
                <a:cxn ang="0">
                  <a:pos x="csX5785" y="csY5785"/>
                </a:cxn>
                <a:cxn ang="0">
                  <a:pos x="csX5786" y="csY5786"/>
                </a:cxn>
                <a:cxn ang="0">
                  <a:pos x="csX5787" y="csY5787"/>
                </a:cxn>
                <a:cxn ang="0">
                  <a:pos x="csX5788" y="csY5788"/>
                </a:cxn>
                <a:cxn ang="0">
                  <a:pos x="csX5789" y="csY5789"/>
                </a:cxn>
                <a:cxn ang="0">
                  <a:pos x="csX5790" y="csY5790"/>
                </a:cxn>
                <a:cxn ang="0">
                  <a:pos x="csX5791" y="csY5791"/>
                </a:cxn>
                <a:cxn ang="0">
                  <a:pos x="csX5792" y="csY5792"/>
                </a:cxn>
                <a:cxn ang="0">
                  <a:pos x="csX5793" y="csY5793"/>
                </a:cxn>
                <a:cxn ang="0">
                  <a:pos x="csX5794" y="csY5794"/>
                </a:cxn>
                <a:cxn ang="0">
                  <a:pos x="csX5795" y="csY5795"/>
                </a:cxn>
                <a:cxn ang="0">
                  <a:pos x="csX5796" y="csY5796"/>
                </a:cxn>
                <a:cxn ang="0">
                  <a:pos x="csX5797" y="csY5797"/>
                </a:cxn>
                <a:cxn ang="0">
                  <a:pos x="csX5798" y="csY5798"/>
                </a:cxn>
                <a:cxn ang="0">
                  <a:pos x="csX5799" y="csY5799"/>
                </a:cxn>
                <a:cxn ang="0">
                  <a:pos x="csX5800" y="csY5800"/>
                </a:cxn>
                <a:cxn ang="0">
                  <a:pos x="csX5801" y="csY5801"/>
                </a:cxn>
                <a:cxn ang="0">
                  <a:pos x="csX5802" y="csY5802"/>
                </a:cxn>
                <a:cxn ang="0">
                  <a:pos x="csX5803" y="csY5803"/>
                </a:cxn>
                <a:cxn ang="0">
                  <a:pos x="csX5804" y="csY5804"/>
                </a:cxn>
                <a:cxn ang="0">
                  <a:pos x="csX5805" y="csY5805"/>
                </a:cxn>
                <a:cxn ang="0">
                  <a:pos x="csX5806" y="csY5806"/>
                </a:cxn>
                <a:cxn ang="0">
                  <a:pos x="csX5807" y="csY5807"/>
                </a:cxn>
                <a:cxn ang="0">
                  <a:pos x="csX5808" y="csY5808"/>
                </a:cxn>
                <a:cxn ang="0">
                  <a:pos x="csX5809" y="csY5809"/>
                </a:cxn>
                <a:cxn ang="0">
                  <a:pos x="csX5810" y="csY5810"/>
                </a:cxn>
                <a:cxn ang="0">
                  <a:pos x="csX5811" y="csY5811"/>
                </a:cxn>
                <a:cxn ang="0">
                  <a:pos x="csX5812" y="csY5812"/>
                </a:cxn>
                <a:cxn ang="0">
                  <a:pos x="csX5813" y="csY5813"/>
                </a:cxn>
                <a:cxn ang="0">
                  <a:pos x="csX5814" y="csY5814"/>
                </a:cxn>
                <a:cxn ang="0">
                  <a:pos x="csX5815" y="csY5815"/>
                </a:cxn>
                <a:cxn ang="0">
                  <a:pos x="csX5816" y="csY5816"/>
                </a:cxn>
                <a:cxn ang="0">
                  <a:pos x="csX5817" y="csY5817"/>
                </a:cxn>
                <a:cxn ang="0">
                  <a:pos x="csX5818" y="csY5818"/>
                </a:cxn>
                <a:cxn ang="0">
                  <a:pos x="csX5819" y="csY5819"/>
                </a:cxn>
                <a:cxn ang="0">
                  <a:pos x="csX5820" y="csY5820"/>
                </a:cxn>
                <a:cxn ang="0">
                  <a:pos x="csX5821" y="csY5821"/>
                </a:cxn>
                <a:cxn ang="0">
                  <a:pos x="csX5822" y="csY5822"/>
                </a:cxn>
                <a:cxn ang="0">
                  <a:pos x="csX5823" y="csY5823"/>
                </a:cxn>
                <a:cxn ang="0">
                  <a:pos x="csX5824" y="csY5824"/>
                </a:cxn>
                <a:cxn ang="0">
                  <a:pos x="csX5825" y="csY5825"/>
                </a:cxn>
                <a:cxn ang="0">
                  <a:pos x="csX5826" y="csY5826"/>
                </a:cxn>
                <a:cxn ang="0">
                  <a:pos x="csX5827" y="csY5827"/>
                </a:cxn>
                <a:cxn ang="0">
                  <a:pos x="csX5828" y="csY5828"/>
                </a:cxn>
                <a:cxn ang="0">
                  <a:pos x="csX5829" y="csY5829"/>
                </a:cxn>
                <a:cxn ang="0">
                  <a:pos x="csX5830" y="csY5830"/>
                </a:cxn>
                <a:cxn ang="0">
                  <a:pos x="csX5831" y="csY5831"/>
                </a:cxn>
                <a:cxn ang="0">
                  <a:pos x="csX5832" y="csY5832"/>
                </a:cxn>
                <a:cxn ang="0">
                  <a:pos x="csX5833" y="csY5833"/>
                </a:cxn>
                <a:cxn ang="0">
                  <a:pos x="csX5834" y="csY5834"/>
                </a:cxn>
                <a:cxn ang="0">
                  <a:pos x="csX5835" y="csY5835"/>
                </a:cxn>
                <a:cxn ang="0">
                  <a:pos x="csX5836" y="csY5836"/>
                </a:cxn>
                <a:cxn ang="0">
                  <a:pos x="csX5837" y="csY5837"/>
                </a:cxn>
                <a:cxn ang="0">
                  <a:pos x="csX5838" y="csY5838"/>
                </a:cxn>
                <a:cxn ang="0">
                  <a:pos x="csX5839" y="csY5839"/>
                </a:cxn>
                <a:cxn ang="0">
                  <a:pos x="csX5840" y="csY5840"/>
                </a:cxn>
                <a:cxn ang="0">
                  <a:pos x="csX5841" y="csY5841"/>
                </a:cxn>
                <a:cxn ang="0">
                  <a:pos x="csX5842" y="csY5842"/>
                </a:cxn>
                <a:cxn ang="0">
                  <a:pos x="csX5843" y="csY5843"/>
                </a:cxn>
                <a:cxn ang="0">
                  <a:pos x="csX5844" y="csY5844"/>
                </a:cxn>
                <a:cxn ang="0">
                  <a:pos x="csX5845" y="csY5845"/>
                </a:cxn>
                <a:cxn ang="0">
                  <a:pos x="csX5846" y="csY5846"/>
                </a:cxn>
                <a:cxn ang="0">
                  <a:pos x="csX5847" y="csY5847"/>
                </a:cxn>
                <a:cxn ang="0">
                  <a:pos x="csX5848" y="csY5848"/>
                </a:cxn>
                <a:cxn ang="0">
                  <a:pos x="csX5849" y="csY5849"/>
                </a:cxn>
                <a:cxn ang="0">
                  <a:pos x="csX5850" y="csY5850"/>
                </a:cxn>
                <a:cxn ang="0">
                  <a:pos x="csX5851" y="csY5851"/>
                </a:cxn>
                <a:cxn ang="0">
                  <a:pos x="csX5852" y="csY5852"/>
                </a:cxn>
                <a:cxn ang="0">
                  <a:pos x="csX5853" y="csY5853"/>
                </a:cxn>
                <a:cxn ang="0">
                  <a:pos x="csX5854" y="csY5854"/>
                </a:cxn>
                <a:cxn ang="0">
                  <a:pos x="csX5855" y="csY5855"/>
                </a:cxn>
                <a:cxn ang="0">
                  <a:pos x="csX5856" y="csY5856"/>
                </a:cxn>
                <a:cxn ang="0">
                  <a:pos x="csX5857" y="csY5857"/>
                </a:cxn>
                <a:cxn ang="0">
                  <a:pos x="csX5858" y="csY5858"/>
                </a:cxn>
                <a:cxn ang="0">
                  <a:pos x="csX5859" y="csY5859"/>
                </a:cxn>
                <a:cxn ang="0">
                  <a:pos x="csX5860" y="csY5860"/>
                </a:cxn>
                <a:cxn ang="0">
                  <a:pos x="csX5861" y="csY5861"/>
                </a:cxn>
                <a:cxn ang="0">
                  <a:pos x="csX5862" y="csY5862"/>
                </a:cxn>
                <a:cxn ang="0">
                  <a:pos x="csX5863" y="csY5863"/>
                </a:cxn>
                <a:cxn ang="0">
                  <a:pos x="csX5864" y="csY5864"/>
                </a:cxn>
                <a:cxn ang="0">
                  <a:pos x="csX5865" y="csY5865"/>
                </a:cxn>
                <a:cxn ang="0">
                  <a:pos x="csX5866" y="csY5866"/>
                </a:cxn>
                <a:cxn ang="0">
                  <a:pos x="csX5867" y="csY5867"/>
                </a:cxn>
                <a:cxn ang="0">
                  <a:pos x="csX5868" y="csY5868"/>
                </a:cxn>
                <a:cxn ang="0">
                  <a:pos x="csX5869" y="csY5869"/>
                </a:cxn>
                <a:cxn ang="0">
                  <a:pos x="csX5870" y="csY5870"/>
                </a:cxn>
                <a:cxn ang="0">
                  <a:pos x="csX5871" y="csY5871"/>
                </a:cxn>
                <a:cxn ang="0">
                  <a:pos x="csX5872" y="csY5872"/>
                </a:cxn>
                <a:cxn ang="0">
                  <a:pos x="csX5873" y="csY5873"/>
                </a:cxn>
                <a:cxn ang="0">
                  <a:pos x="csX5874" y="csY5874"/>
                </a:cxn>
                <a:cxn ang="0">
                  <a:pos x="csX5875" y="csY5875"/>
                </a:cxn>
                <a:cxn ang="0">
                  <a:pos x="csX5876" y="csY5876"/>
                </a:cxn>
                <a:cxn ang="0">
                  <a:pos x="csX5877" y="csY5877"/>
                </a:cxn>
                <a:cxn ang="0">
                  <a:pos x="csX5878" y="csY5878"/>
                </a:cxn>
                <a:cxn ang="0">
                  <a:pos x="csX5879" y="csY5879"/>
                </a:cxn>
                <a:cxn ang="0">
                  <a:pos x="csX5880" y="csY5880"/>
                </a:cxn>
                <a:cxn ang="0">
                  <a:pos x="csX5881" y="csY5881"/>
                </a:cxn>
                <a:cxn ang="0">
                  <a:pos x="csX5882" y="csY5882"/>
                </a:cxn>
                <a:cxn ang="0">
                  <a:pos x="csX5883" y="csY5883"/>
                </a:cxn>
                <a:cxn ang="0">
                  <a:pos x="csX5884" y="csY5884"/>
                </a:cxn>
                <a:cxn ang="0">
                  <a:pos x="csX5885" y="csY5885"/>
                </a:cxn>
                <a:cxn ang="0">
                  <a:pos x="csX5886" y="csY5886"/>
                </a:cxn>
                <a:cxn ang="0">
                  <a:pos x="csX5887" y="csY5887"/>
                </a:cxn>
                <a:cxn ang="0">
                  <a:pos x="csX5888" y="csY5888"/>
                </a:cxn>
                <a:cxn ang="0">
                  <a:pos x="csX5889" y="csY5889"/>
                </a:cxn>
                <a:cxn ang="0">
                  <a:pos x="csX5890" y="csY5890"/>
                </a:cxn>
                <a:cxn ang="0">
                  <a:pos x="csX5891" y="csY5891"/>
                </a:cxn>
                <a:cxn ang="0">
                  <a:pos x="csX5892" y="csY5892"/>
                </a:cxn>
                <a:cxn ang="0">
                  <a:pos x="csX5893" y="csY5893"/>
                </a:cxn>
                <a:cxn ang="0">
                  <a:pos x="csX5894" y="csY5894"/>
                </a:cxn>
                <a:cxn ang="0">
                  <a:pos x="csX5895" y="csY5895"/>
                </a:cxn>
                <a:cxn ang="0">
                  <a:pos x="csX5896" y="csY5896"/>
                </a:cxn>
                <a:cxn ang="0">
                  <a:pos x="csX5897" y="csY5897"/>
                </a:cxn>
                <a:cxn ang="0">
                  <a:pos x="csX5898" y="csY5898"/>
                </a:cxn>
                <a:cxn ang="0">
                  <a:pos x="csX5899" y="csY5899"/>
                </a:cxn>
                <a:cxn ang="0">
                  <a:pos x="csX5900" y="csY5900"/>
                </a:cxn>
                <a:cxn ang="0">
                  <a:pos x="csX5901" y="csY5901"/>
                </a:cxn>
                <a:cxn ang="0">
                  <a:pos x="csX5902" y="csY5902"/>
                </a:cxn>
                <a:cxn ang="0">
                  <a:pos x="csX5903" y="csY5903"/>
                </a:cxn>
                <a:cxn ang="0">
                  <a:pos x="csX5904" y="csY5904"/>
                </a:cxn>
                <a:cxn ang="0">
                  <a:pos x="csX5905" y="csY5905"/>
                </a:cxn>
                <a:cxn ang="0">
                  <a:pos x="csX5906" y="csY5906"/>
                </a:cxn>
                <a:cxn ang="0">
                  <a:pos x="csX5907" y="csY5907"/>
                </a:cxn>
                <a:cxn ang="0">
                  <a:pos x="csX5908" y="csY5908"/>
                </a:cxn>
                <a:cxn ang="0">
                  <a:pos x="csX5909" y="csY5909"/>
                </a:cxn>
                <a:cxn ang="0">
                  <a:pos x="csX5910" y="csY5910"/>
                </a:cxn>
                <a:cxn ang="0">
                  <a:pos x="csX5911" y="csY5911"/>
                </a:cxn>
                <a:cxn ang="0">
                  <a:pos x="csX5912" y="csY5912"/>
                </a:cxn>
                <a:cxn ang="0">
                  <a:pos x="csX5913" y="csY5913"/>
                </a:cxn>
                <a:cxn ang="0">
                  <a:pos x="csX5914" y="csY5914"/>
                </a:cxn>
                <a:cxn ang="0">
                  <a:pos x="csX5915" y="csY5915"/>
                </a:cxn>
                <a:cxn ang="0">
                  <a:pos x="csX5916" y="csY5916"/>
                </a:cxn>
                <a:cxn ang="0">
                  <a:pos x="csX5917" y="csY5917"/>
                </a:cxn>
                <a:cxn ang="0">
                  <a:pos x="csX5918" y="csY5918"/>
                </a:cxn>
                <a:cxn ang="0">
                  <a:pos x="csX5919" y="csY5919"/>
                </a:cxn>
                <a:cxn ang="0">
                  <a:pos x="csX5920" y="csY5920"/>
                </a:cxn>
                <a:cxn ang="0">
                  <a:pos x="csX5921" y="csY5921"/>
                </a:cxn>
                <a:cxn ang="0">
                  <a:pos x="csX5922" y="csY5922"/>
                </a:cxn>
                <a:cxn ang="0">
                  <a:pos x="csX5923" y="csY5923"/>
                </a:cxn>
                <a:cxn ang="0">
                  <a:pos x="csX5924" y="csY5924"/>
                </a:cxn>
                <a:cxn ang="0">
                  <a:pos x="csX5925" y="csY5925"/>
                </a:cxn>
                <a:cxn ang="0">
                  <a:pos x="csX5926" y="csY5926"/>
                </a:cxn>
                <a:cxn ang="0">
                  <a:pos x="csX5927" y="csY5927"/>
                </a:cxn>
                <a:cxn ang="0">
                  <a:pos x="csX5928" y="csY5928"/>
                </a:cxn>
                <a:cxn ang="0">
                  <a:pos x="csX5929" y="csY5929"/>
                </a:cxn>
                <a:cxn ang="0">
                  <a:pos x="csX5930" y="csY5930"/>
                </a:cxn>
                <a:cxn ang="0">
                  <a:pos x="csX5931" y="csY5931"/>
                </a:cxn>
                <a:cxn ang="0">
                  <a:pos x="csX5932" y="csY5932"/>
                </a:cxn>
                <a:cxn ang="0">
                  <a:pos x="csX5933" y="csY5933"/>
                </a:cxn>
                <a:cxn ang="0">
                  <a:pos x="csX5934" y="csY5934"/>
                </a:cxn>
                <a:cxn ang="0">
                  <a:pos x="csX5935" y="csY5935"/>
                </a:cxn>
                <a:cxn ang="0">
                  <a:pos x="csX5936" y="csY5936"/>
                </a:cxn>
                <a:cxn ang="0">
                  <a:pos x="csX5937" y="csY5937"/>
                </a:cxn>
                <a:cxn ang="0">
                  <a:pos x="csX5938" y="csY5938"/>
                </a:cxn>
                <a:cxn ang="0">
                  <a:pos x="csX5939" y="csY5939"/>
                </a:cxn>
                <a:cxn ang="0">
                  <a:pos x="csX5940" y="csY5940"/>
                </a:cxn>
                <a:cxn ang="0">
                  <a:pos x="csX5941" y="csY5941"/>
                </a:cxn>
                <a:cxn ang="0">
                  <a:pos x="csX5942" y="csY5942"/>
                </a:cxn>
                <a:cxn ang="0">
                  <a:pos x="csX5943" y="csY5943"/>
                </a:cxn>
                <a:cxn ang="0">
                  <a:pos x="csX5944" y="csY5944"/>
                </a:cxn>
                <a:cxn ang="0">
                  <a:pos x="csX5945" y="csY5945"/>
                </a:cxn>
                <a:cxn ang="0">
                  <a:pos x="csX5946" y="csY5946"/>
                </a:cxn>
                <a:cxn ang="0">
                  <a:pos x="csX5947" y="csY5947"/>
                </a:cxn>
                <a:cxn ang="0">
                  <a:pos x="csX5948" y="csY5948"/>
                </a:cxn>
                <a:cxn ang="0">
                  <a:pos x="csX5949" y="csY5949"/>
                </a:cxn>
                <a:cxn ang="0">
                  <a:pos x="csX5950" y="csY5950"/>
                </a:cxn>
                <a:cxn ang="0">
                  <a:pos x="csX5951" y="csY5951"/>
                </a:cxn>
                <a:cxn ang="0">
                  <a:pos x="csX5952" y="csY5952"/>
                </a:cxn>
                <a:cxn ang="0">
                  <a:pos x="csX5953" y="csY5953"/>
                </a:cxn>
                <a:cxn ang="0">
                  <a:pos x="csX5954" y="csY5954"/>
                </a:cxn>
                <a:cxn ang="0">
                  <a:pos x="csX5955" y="csY5955"/>
                </a:cxn>
                <a:cxn ang="0">
                  <a:pos x="csX5956" y="csY5956"/>
                </a:cxn>
                <a:cxn ang="0">
                  <a:pos x="csX5957" y="csY5957"/>
                </a:cxn>
                <a:cxn ang="0">
                  <a:pos x="csX5958" y="csY5958"/>
                </a:cxn>
                <a:cxn ang="0">
                  <a:pos x="csX5959" y="csY5959"/>
                </a:cxn>
                <a:cxn ang="0">
                  <a:pos x="csX5960" y="csY5960"/>
                </a:cxn>
                <a:cxn ang="0">
                  <a:pos x="csX5961" y="csY5961"/>
                </a:cxn>
                <a:cxn ang="0">
                  <a:pos x="csX5962" y="csY5962"/>
                </a:cxn>
                <a:cxn ang="0">
                  <a:pos x="csX5963" y="csY5963"/>
                </a:cxn>
                <a:cxn ang="0">
                  <a:pos x="csX5964" y="csY5964"/>
                </a:cxn>
                <a:cxn ang="0">
                  <a:pos x="csX5965" y="csY5965"/>
                </a:cxn>
                <a:cxn ang="0">
                  <a:pos x="csX5966" y="csY5966"/>
                </a:cxn>
                <a:cxn ang="0">
                  <a:pos x="csX5967" y="csY5967"/>
                </a:cxn>
                <a:cxn ang="0">
                  <a:pos x="csX5968" y="csY5968"/>
                </a:cxn>
                <a:cxn ang="0">
                  <a:pos x="csX5969" y="csY5969"/>
                </a:cxn>
                <a:cxn ang="0">
                  <a:pos x="csX5970" y="csY5970"/>
                </a:cxn>
                <a:cxn ang="0">
                  <a:pos x="csX5971" y="csY5971"/>
                </a:cxn>
                <a:cxn ang="0">
                  <a:pos x="csX5972" y="csY5972"/>
                </a:cxn>
                <a:cxn ang="0">
                  <a:pos x="csX5973" y="csY5973"/>
                </a:cxn>
                <a:cxn ang="0">
                  <a:pos x="csX5974" y="csY5974"/>
                </a:cxn>
                <a:cxn ang="0">
                  <a:pos x="csX5975" y="csY5975"/>
                </a:cxn>
                <a:cxn ang="0">
                  <a:pos x="csX5976" y="csY5976"/>
                </a:cxn>
                <a:cxn ang="0">
                  <a:pos x="csX5977" y="csY5977"/>
                </a:cxn>
                <a:cxn ang="0">
                  <a:pos x="csX5978" y="csY5978"/>
                </a:cxn>
                <a:cxn ang="0">
                  <a:pos x="csX5979" y="csY5979"/>
                </a:cxn>
                <a:cxn ang="0">
                  <a:pos x="csX5980" y="csY5980"/>
                </a:cxn>
                <a:cxn ang="0">
                  <a:pos x="csX5981" y="csY5981"/>
                </a:cxn>
                <a:cxn ang="0">
                  <a:pos x="csX5982" y="csY5982"/>
                </a:cxn>
                <a:cxn ang="0">
                  <a:pos x="csX5983" y="csY5983"/>
                </a:cxn>
                <a:cxn ang="0">
                  <a:pos x="csX5984" y="csY5984"/>
                </a:cxn>
                <a:cxn ang="0">
                  <a:pos x="csX5985" y="csY5985"/>
                </a:cxn>
                <a:cxn ang="0">
                  <a:pos x="csX5986" y="csY5986"/>
                </a:cxn>
                <a:cxn ang="0">
                  <a:pos x="csX5987" y="csY5987"/>
                </a:cxn>
                <a:cxn ang="0">
                  <a:pos x="csX5988" y="csY5988"/>
                </a:cxn>
                <a:cxn ang="0">
                  <a:pos x="csX5989" y="csY5989"/>
                </a:cxn>
                <a:cxn ang="0">
                  <a:pos x="csX5990" y="csY5990"/>
                </a:cxn>
                <a:cxn ang="0">
                  <a:pos x="csX5991" y="csY5991"/>
                </a:cxn>
                <a:cxn ang="0">
                  <a:pos x="csX5992" y="csY5992"/>
                </a:cxn>
                <a:cxn ang="0">
                  <a:pos x="csX5993" y="csY5993"/>
                </a:cxn>
                <a:cxn ang="0">
                  <a:pos x="csX5994" y="csY5994"/>
                </a:cxn>
                <a:cxn ang="0">
                  <a:pos x="csX5995" y="csY5995"/>
                </a:cxn>
                <a:cxn ang="0">
                  <a:pos x="csX5996" y="csY5996"/>
                </a:cxn>
                <a:cxn ang="0">
                  <a:pos x="csX5997" y="csY5997"/>
                </a:cxn>
                <a:cxn ang="0">
                  <a:pos x="csX5998" y="csY5998"/>
                </a:cxn>
                <a:cxn ang="0">
                  <a:pos x="csX5999" y="csY5999"/>
                </a:cxn>
                <a:cxn ang="0">
                  <a:pos x="csX6000" y="csY6000"/>
                </a:cxn>
                <a:cxn ang="0">
                  <a:pos x="csX6001" y="csY6001"/>
                </a:cxn>
                <a:cxn ang="0">
                  <a:pos x="csX6002" y="csY6002"/>
                </a:cxn>
                <a:cxn ang="0">
                  <a:pos x="csX6003" y="csY6003"/>
                </a:cxn>
                <a:cxn ang="0">
                  <a:pos x="csX6004" y="csY6004"/>
                </a:cxn>
                <a:cxn ang="0">
                  <a:pos x="csX6005" y="csY6005"/>
                </a:cxn>
                <a:cxn ang="0">
                  <a:pos x="csX6006" y="csY6006"/>
                </a:cxn>
                <a:cxn ang="0">
                  <a:pos x="csX6007" y="csY6007"/>
                </a:cxn>
                <a:cxn ang="0">
                  <a:pos x="csX6008" y="csY6008"/>
                </a:cxn>
                <a:cxn ang="0">
                  <a:pos x="csX6009" y="csY6009"/>
                </a:cxn>
                <a:cxn ang="0">
                  <a:pos x="csX6010" y="csY6010"/>
                </a:cxn>
                <a:cxn ang="0">
                  <a:pos x="csX6011" y="csY6011"/>
                </a:cxn>
                <a:cxn ang="0">
                  <a:pos x="csX6012" y="csY6012"/>
                </a:cxn>
                <a:cxn ang="0">
                  <a:pos x="csX6013" y="csY6013"/>
                </a:cxn>
                <a:cxn ang="0">
                  <a:pos x="csX6014" y="csY6014"/>
                </a:cxn>
                <a:cxn ang="0">
                  <a:pos x="csX6015" y="csY6015"/>
                </a:cxn>
                <a:cxn ang="0">
                  <a:pos x="csX6016" y="csY6016"/>
                </a:cxn>
                <a:cxn ang="0">
                  <a:pos x="csX6017" y="csY6017"/>
                </a:cxn>
                <a:cxn ang="0">
                  <a:pos x="csX6018" y="csY6018"/>
                </a:cxn>
                <a:cxn ang="0">
                  <a:pos x="csX6019" y="csY6019"/>
                </a:cxn>
                <a:cxn ang="0">
                  <a:pos x="csX6020" y="csY6020"/>
                </a:cxn>
                <a:cxn ang="0">
                  <a:pos x="csX6021" y="csY6021"/>
                </a:cxn>
                <a:cxn ang="0">
                  <a:pos x="csX6022" y="csY6022"/>
                </a:cxn>
                <a:cxn ang="0">
                  <a:pos x="csX6023" y="csY6023"/>
                </a:cxn>
                <a:cxn ang="0">
                  <a:pos x="csX6024" y="csY6024"/>
                </a:cxn>
                <a:cxn ang="0">
                  <a:pos x="csX6025" y="csY6025"/>
                </a:cxn>
                <a:cxn ang="0">
                  <a:pos x="csX6026" y="csY6026"/>
                </a:cxn>
                <a:cxn ang="0">
                  <a:pos x="csX6027" y="csY6027"/>
                </a:cxn>
                <a:cxn ang="0">
                  <a:pos x="csX6028" y="csY6028"/>
                </a:cxn>
                <a:cxn ang="0">
                  <a:pos x="csX6029" y="csY6029"/>
                </a:cxn>
                <a:cxn ang="0">
                  <a:pos x="csX6030" y="csY6030"/>
                </a:cxn>
                <a:cxn ang="0">
                  <a:pos x="csX6031" y="csY6031"/>
                </a:cxn>
                <a:cxn ang="0">
                  <a:pos x="csX6032" y="csY6032"/>
                </a:cxn>
                <a:cxn ang="0">
                  <a:pos x="csX6033" y="csY6033"/>
                </a:cxn>
                <a:cxn ang="0">
                  <a:pos x="csX6034" y="csY6034"/>
                </a:cxn>
                <a:cxn ang="0">
                  <a:pos x="csX6035" y="csY6035"/>
                </a:cxn>
                <a:cxn ang="0">
                  <a:pos x="csX6036" y="csY6036"/>
                </a:cxn>
                <a:cxn ang="0">
                  <a:pos x="csX6037" y="csY6037"/>
                </a:cxn>
                <a:cxn ang="0">
                  <a:pos x="csX6038" y="csY6038"/>
                </a:cxn>
                <a:cxn ang="0">
                  <a:pos x="csX6039" y="csY6039"/>
                </a:cxn>
                <a:cxn ang="0">
                  <a:pos x="csX6040" y="csY6040"/>
                </a:cxn>
                <a:cxn ang="0">
                  <a:pos x="csX6041" y="csY6041"/>
                </a:cxn>
                <a:cxn ang="0">
                  <a:pos x="csX6042" y="csY6042"/>
                </a:cxn>
                <a:cxn ang="0">
                  <a:pos x="csX6043" y="csY6043"/>
                </a:cxn>
                <a:cxn ang="0">
                  <a:pos x="csX6044" y="csY6044"/>
                </a:cxn>
                <a:cxn ang="0">
                  <a:pos x="csX6045" y="csY6045"/>
                </a:cxn>
                <a:cxn ang="0">
                  <a:pos x="csX6046" y="csY6046"/>
                </a:cxn>
                <a:cxn ang="0">
                  <a:pos x="csX6047" y="csY6047"/>
                </a:cxn>
                <a:cxn ang="0">
                  <a:pos x="csX6048" y="csY6048"/>
                </a:cxn>
                <a:cxn ang="0">
                  <a:pos x="csX6049" y="csY6049"/>
                </a:cxn>
                <a:cxn ang="0">
                  <a:pos x="csX6050" y="csY6050"/>
                </a:cxn>
                <a:cxn ang="0">
                  <a:pos x="csX6051" y="csY6051"/>
                </a:cxn>
                <a:cxn ang="0">
                  <a:pos x="csX6052" y="csY6052"/>
                </a:cxn>
                <a:cxn ang="0">
                  <a:pos x="csX6053" y="csY6053"/>
                </a:cxn>
                <a:cxn ang="0">
                  <a:pos x="csX6054" y="csY6054"/>
                </a:cxn>
                <a:cxn ang="0">
                  <a:pos x="csX6055" y="csY6055"/>
                </a:cxn>
                <a:cxn ang="0">
                  <a:pos x="csX6056" y="csY6056"/>
                </a:cxn>
                <a:cxn ang="0">
                  <a:pos x="csX6057" y="csY6057"/>
                </a:cxn>
                <a:cxn ang="0">
                  <a:pos x="csX6058" y="csY6058"/>
                </a:cxn>
                <a:cxn ang="0">
                  <a:pos x="csX6059" y="csY6059"/>
                </a:cxn>
                <a:cxn ang="0">
                  <a:pos x="csX6060" y="csY6060"/>
                </a:cxn>
                <a:cxn ang="0">
                  <a:pos x="csX6061" y="csY6061"/>
                </a:cxn>
                <a:cxn ang="0">
                  <a:pos x="csX6062" y="csY6062"/>
                </a:cxn>
                <a:cxn ang="0">
                  <a:pos x="csX6063" y="csY6063"/>
                </a:cxn>
                <a:cxn ang="0">
                  <a:pos x="csX6064" y="csY6064"/>
                </a:cxn>
                <a:cxn ang="0">
                  <a:pos x="csX6065" y="csY6065"/>
                </a:cxn>
                <a:cxn ang="0">
                  <a:pos x="csX6066" y="csY6066"/>
                </a:cxn>
                <a:cxn ang="0">
                  <a:pos x="csX6067" y="csY6067"/>
                </a:cxn>
                <a:cxn ang="0">
                  <a:pos x="csX6068" y="csY6068"/>
                </a:cxn>
                <a:cxn ang="0">
                  <a:pos x="csX6069" y="csY6069"/>
                </a:cxn>
                <a:cxn ang="0">
                  <a:pos x="csX6070" y="csY6070"/>
                </a:cxn>
                <a:cxn ang="0">
                  <a:pos x="csX6071" y="csY6071"/>
                </a:cxn>
                <a:cxn ang="0">
                  <a:pos x="csX6072" y="csY6072"/>
                </a:cxn>
                <a:cxn ang="0">
                  <a:pos x="csX6073" y="csY6073"/>
                </a:cxn>
                <a:cxn ang="0">
                  <a:pos x="csX6074" y="csY6074"/>
                </a:cxn>
                <a:cxn ang="0">
                  <a:pos x="csX6075" y="csY6075"/>
                </a:cxn>
                <a:cxn ang="0">
                  <a:pos x="csX6076" y="csY6076"/>
                </a:cxn>
                <a:cxn ang="0">
                  <a:pos x="csX6077" y="csY6077"/>
                </a:cxn>
                <a:cxn ang="0">
                  <a:pos x="csX6078" y="csY6078"/>
                </a:cxn>
                <a:cxn ang="0">
                  <a:pos x="csX6079" y="csY6079"/>
                </a:cxn>
                <a:cxn ang="0">
                  <a:pos x="csX6080" y="csY6080"/>
                </a:cxn>
                <a:cxn ang="0">
                  <a:pos x="csX6081" y="csY6081"/>
                </a:cxn>
                <a:cxn ang="0">
                  <a:pos x="csX6082" y="csY6082"/>
                </a:cxn>
                <a:cxn ang="0">
                  <a:pos x="csX6083" y="csY6083"/>
                </a:cxn>
                <a:cxn ang="0">
                  <a:pos x="csX6084" y="csY6084"/>
                </a:cxn>
                <a:cxn ang="0">
                  <a:pos x="csX6085" y="csY6085"/>
                </a:cxn>
                <a:cxn ang="0">
                  <a:pos x="csX6086" y="csY6086"/>
                </a:cxn>
                <a:cxn ang="0">
                  <a:pos x="csX6087" y="csY6087"/>
                </a:cxn>
                <a:cxn ang="0">
                  <a:pos x="csX6088" y="csY6088"/>
                </a:cxn>
                <a:cxn ang="0">
                  <a:pos x="csX6089" y="csY6089"/>
                </a:cxn>
                <a:cxn ang="0">
                  <a:pos x="csX6090" y="csY6090"/>
                </a:cxn>
                <a:cxn ang="0">
                  <a:pos x="csX6091" y="csY6091"/>
                </a:cxn>
                <a:cxn ang="0">
                  <a:pos x="csX6092" y="csY6092"/>
                </a:cxn>
                <a:cxn ang="0">
                  <a:pos x="csX6093" y="csY6093"/>
                </a:cxn>
                <a:cxn ang="0">
                  <a:pos x="csX6094" y="csY6094"/>
                </a:cxn>
                <a:cxn ang="0">
                  <a:pos x="csX6095" y="csY6095"/>
                </a:cxn>
                <a:cxn ang="0">
                  <a:pos x="csX6096" y="csY6096"/>
                </a:cxn>
                <a:cxn ang="0">
                  <a:pos x="csX6097" y="csY6097"/>
                </a:cxn>
                <a:cxn ang="0">
                  <a:pos x="csX6098" y="csY6098"/>
                </a:cxn>
                <a:cxn ang="0">
                  <a:pos x="csX6099" y="csY6099"/>
                </a:cxn>
                <a:cxn ang="0">
                  <a:pos x="csX6100" y="csY6100"/>
                </a:cxn>
                <a:cxn ang="0">
                  <a:pos x="csX6101" y="csY6101"/>
                </a:cxn>
                <a:cxn ang="0">
                  <a:pos x="csX6102" y="csY6102"/>
                </a:cxn>
                <a:cxn ang="0">
                  <a:pos x="csX6103" y="csY6103"/>
                </a:cxn>
                <a:cxn ang="0">
                  <a:pos x="csX6104" y="csY6104"/>
                </a:cxn>
                <a:cxn ang="0">
                  <a:pos x="csX6105" y="csY6105"/>
                </a:cxn>
                <a:cxn ang="0">
                  <a:pos x="csX6106" y="csY6106"/>
                </a:cxn>
                <a:cxn ang="0">
                  <a:pos x="csX6107" y="csY6107"/>
                </a:cxn>
                <a:cxn ang="0">
                  <a:pos x="csX6108" y="csY6108"/>
                </a:cxn>
                <a:cxn ang="0">
                  <a:pos x="csX6109" y="csY6109"/>
                </a:cxn>
                <a:cxn ang="0">
                  <a:pos x="csX6110" y="csY6110"/>
                </a:cxn>
                <a:cxn ang="0">
                  <a:pos x="csX6111" y="csY6111"/>
                </a:cxn>
                <a:cxn ang="0">
                  <a:pos x="csX6112" y="csY6112"/>
                </a:cxn>
                <a:cxn ang="0">
                  <a:pos x="csX6113" y="csY6113"/>
                </a:cxn>
                <a:cxn ang="0">
                  <a:pos x="csX6114" y="csY6114"/>
                </a:cxn>
                <a:cxn ang="0">
                  <a:pos x="csX6115" y="csY6115"/>
                </a:cxn>
                <a:cxn ang="0">
                  <a:pos x="csX6116" y="csY6116"/>
                </a:cxn>
                <a:cxn ang="0">
                  <a:pos x="csX6117" y="csY6117"/>
                </a:cxn>
                <a:cxn ang="0">
                  <a:pos x="csX6118" y="csY6118"/>
                </a:cxn>
                <a:cxn ang="0">
                  <a:pos x="csX6119" y="csY6119"/>
                </a:cxn>
                <a:cxn ang="0">
                  <a:pos x="csX6120" y="csY6120"/>
                </a:cxn>
                <a:cxn ang="0">
                  <a:pos x="csX6121" y="csY6121"/>
                </a:cxn>
                <a:cxn ang="0">
                  <a:pos x="csX6122" y="csY6122"/>
                </a:cxn>
                <a:cxn ang="0">
                  <a:pos x="csX6123" y="csY6123"/>
                </a:cxn>
                <a:cxn ang="0">
                  <a:pos x="csX6124" y="csY6124"/>
                </a:cxn>
                <a:cxn ang="0">
                  <a:pos x="csX6125" y="csY6125"/>
                </a:cxn>
                <a:cxn ang="0">
                  <a:pos x="csX6126" y="csY6126"/>
                </a:cxn>
                <a:cxn ang="0">
                  <a:pos x="csX6127" y="csY6127"/>
                </a:cxn>
                <a:cxn ang="0">
                  <a:pos x="csX6128" y="csY6128"/>
                </a:cxn>
                <a:cxn ang="0">
                  <a:pos x="csX6129" y="csY6129"/>
                </a:cxn>
                <a:cxn ang="0">
                  <a:pos x="csX6130" y="csY6130"/>
                </a:cxn>
                <a:cxn ang="0">
                  <a:pos x="csX6131" y="csY6131"/>
                </a:cxn>
                <a:cxn ang="0">
                  <a:pos x="csX6132" y="csY6132"/>
                </a:cxn>
                <a:cxn ang="0">
                  <a:pos x="csX6133" y="csY6133"/>
                </a:cxn>
                <a:cxn ang="0">
                  <a:pos x="csX6134" y="csY6134"/>
                </a:cxn>
                <a:cxn ang="0">
                  <a:pos x="csX6135" y="csY6135"/>
                </a:cxn>
                <a:cxn ang="0">
                  <a:pos x="csX6136" y="csY6136"/>
                </a:cxn>
                <a:cxn ang="0">
                  <a:pos x="csX6137" y="csY6137"/>
                </a:cxn>
                <a:cxn ang="0">
                  <a:pos x="csX6138" y="csY6138"/>
                </a:cxn>
                <a:cxn ang="0">
                  <a:pos x="csX6139" y="csY6139"/>
                </a:cxn>
                <a:cxn ang="0">
                  <a:pos x="csX6140" y="csY6140"/>
                </a:cxn>
                <a:cxn ang="0">
                  <a:pos x="csX6141" y="csY6141"/>
                </a:cxn>
                <a:cxn ang="0">
                  <a:pos x="csX6142" y="csY6142"/>
                </a:cxn>
                <a:cxn ang="0">
                  <a:pos x="csX6143" y="csY6143"/>
                </a:cxn>
                <a:cxn ang="0">
                  <a:pos x="csX6144" y="csY6144"/>
                </a:cxn>
                <a:cxn ang="0">
                  <a:pos x="csX6145" y="csY6145"/>
                </a:cxn>
                <a:cxn ang="0">
                  <a:pos x="csX6146" y="csY6146"/>
                </a:cxn>
                <a:cxn ang="0">
                  <a:pos x="csX6147" y="csY6147"/>
                </a:cxn>
                <a:cxn ang="0">
                  <a:pos x="csX6148" y="csY6148"/>
                </a:cxn>
                <a:cxn ang="0">
                  <a:pos x="csX6149" y="csY6149"/>
                </a:cxn>
                <a:cxn ang="0">
                  <a:pos x="csX6150" y="csY6150"/>
                </a:cxn>
                <a:cxn ang="0">
                  <a:pos x="csX6151" y="csY6151"/>
                </a:cxn>
                <a:cxn ang="0">
                  <a:pos x="csX6152" y="csY6152"/>
                </a:cxn>
                <a:cxn ang="0">
                  <a:pos x="csX6153" y="csY6153"/>
                </a:cxn>
                <a:cxn ang="0">
                  <a:pos x="csX6154" y="csY6154"/>
                </a:cxn>
                <a:cxn ang="0">
                  <a:pos x="csX6155" y="csY6155"/>
                </a:cxn>
                <a:cxn ang="0">
                  <a:pos x="csX6156" y="csY6156"/>
                </a:cxn>
                <a:cxn ang="0">
                  <a:pos x="csX6157" y="csY6157"/>
                </a:cxn>
                <a:cxn ang="0">
                  <a:pos x="csX6158" y="csY6158"/>
                </a:cxn>
                <a:cxn ang="0">
                  <a:pos x="csX6159" y="csY6159"/>
                </a:cxn>
                <a:cxn ang="0">
                  <a:pos x="csX6160" y="csY6160"/>
                </a:cxn>
                <a:cxn ang="0">
                  <a:pos x="csX6161" y="csY6161"/>
                </a:cxn>
                <a:cxn ang="0">
                  <a:pos x="csX6162" y="csY6162"/>
                </a:cxn>
                <a:cxn ang="0">
                  <a:pos x="csX6163" y="csY6163"/>
                </a:cxn>
                <a:cxn ang="0">
                  <a:pos x="csX6164" y="csY6164"/>
                </a:cxn>
                <a:cxn ang="0">
                  <a:pos x="csX6165" y="csY6165"/>
                </a:cxn>
                <a:cxn ang="0">
                  <a:pos x="csX6166" y="csY6166"/>
                </a:cxn>
                <a:cxn ang="0">
                  <a:pos x="csX6167" y="csY6167"/>
                </a:cxn>
                <a:cxn ang="0">
                  <a:pos x="csX6168" y="csY6168"/>
                </a:cxn>
                <a:cxn ang="0">
                  <a:pos x="csX6169" y="csY6169"/>
                </a:cxn>
                <a:cxn ang="0">
                  <a:pos x="csX6170" y="csY6170"/>
                </a:cxn>
                <a:cxn ang="0">
                  <a:pos x="csX6171" y="csY6171"/>
                </a:cxn>
                <a:cxn ang="0">
                  <a:pos x="csX6172" y="csY6172"/>
                </a:cxn>
                <a:cxn ang="0">
                  <a:pos x="csX6173" y="csY6173"/>
                </a:cxn>
                <a:cxn ang="0">
                  <a:pos x="csX6174" y="csY6174"/>
                </a:cxn>
                <a:cxn ang="0">
                  <a:pos x="csX6175" y="csY6175"/>
                </a:cxn>
                <a:cxn ang="0">
                  <a:pos x="csX6176" y="csY6176"/>
                </a:cxn>
                <a:cxn ang="0">
                  <a:pos x="csX6177" y="csY6177"/>
                </a:cxn>
                <a:cxn ang="0">
                  <a:pos x="csX6178" y="csY6178"/>
                </a:cxn>
                <a:cxn ang="0">
                  <a:pos x="csX6179" y="csY6179"/>
                </a:cxn>
                <a:cxn ang="0">
                  <a:pos x="csX6180" y="csY6180"/>
                </a:cxn>
                <a:cxn ang="0">
                  <a:pos x="csX6181" y="csY6181"/>
                </a:cxn>
                <a:cxn ang="0">
                  <a:pos x="csX6182" y="csY6182"/>
                </a:cxn>
              </a:cxnLst>
              <a:rect l="l" t="t" r="r" b="b"/>
              <a:pathLst>
                <a:path w="2205091" h="1816474">
                  <a:moveTo>
                    <a:pt x="606594" y="113823"/>
                  </a:moveTo>
                  <a:lnTo>
                    <a:pt x="606594" y="131824"/>
                  </a:lnTo>
                  <a:lnTo>
                    <a:pt x="606594" y="149587"/>
                  </a:lnTo>
                  <a:lnTo>
                    <a:pt x="606594" y="167111"/>
                  </a:lnTo>
                  <a:lnTo>
                    <a:pt x="606594" y="184412"/>
                  </a:lnTo>
                  <a:lnTo>
                    <a:pt x="606594" y="201490"/>
                  </a:lnTo>
                  <a:lnTo>
                    <a:pt x="606594" y="218345"/>
                  </a:lnTo>
                  <a:lnTo>
                    <a:pt x="606594" y="234993"/>
                  </a:lnTo>
                  <a:lnTo>
                    <a:pt x="606594" y="251432"/>
                  </a:lnTo>
                  <a:lnTo>
                    <a:pt x="606594" y="267672"/>
                  </a:lnTo>
                  <a:lnTo>
                    <a:pt x="606594" y="283719"/>
                  </a:lnTo>
                  <a:lnTo>
                    <a:pt x="606594" y="299582"/>
                  </a:lnTo>
                  <a:lnTo>
                    <a:pt x="606594" y="315252"/>
                  </a:lnTo>
                  <a:lnTo>
                    <a:pt x="606594" y="330745"/>
                  </a:lnTo>
                  <a:lnTo>
                    <a:pt x="606594" y="346062"/>
                  </a:lnTo>
                  <a:lnTo>
                    <a:pt x="606594" y="361209"/>
                  </a:lnTo>
                  <a:lnTo>
                    <a:pt x="606594" y="376187"/>
                  </a:lnTo>
                  <a:lnTo>
                    <a:pt x="606594" y="391003"/>
                  </a:lnTo>
                  <a:lnTo>
                    <a:pt x="606594" y="405658"/>
                  </a:lnTo>
                  <a:lnTo>
                    <a:pt x="606594" y="420159"/>
                  </a:lnTo>
                  <a:lnTo>
                    <a:pt x="606594" y="434506"/>
                  </a:lnTo>
                  <a:lnTo>
                    <a:pt x="606594" y="448699"/>
                  </a:lnTo>
                  <a:lnTo>
                    <a:pt x="606594" y="462754"/>
                  </a:lnTo>
                  <a:lnTo>
                    <a:pt x="606594" y="476670"/>
                  </a:lnTo>
                  <a:lnTo>
                    <a:pt x="606594" y="490448"/>
                  </a:lnTo>
                  <a:lnTo>
                    <a:pt x="606594" y="504087"/>
                  </a:lnTo>
                  <a:lnTo>
                    <a:pt x="606594" y="517588"/>
                  </a:lnTo>
                  <a:lnTo>
                    <a:pt x="606594" y="530966"/>
                  </a:lnTo>
                  <a:lnTo>
                    <a:pt x="606594" y="544213"/>
                  </a:lnTo>
                  <a:lnTo>
                    <a:pt x="606594" y="557345"/>
                  </a:lnTo>
                  <a:lnTo>
                    <a:pt x="606594" y="570346"/>
                  </a:lnTo>
                  <a:lnTo>
                    <a:pt x="606594" y="583231"/>
                  </a:lnTo>
                  <a:lnTo>
                    <a:pt x="606594" y="596001"/>
                  </a:lnTo>
                  <a:lnTo>
                    <a:pt x="611765" y="597786"/>
                  </a:lnTo>
                  <a:lnTo>
                    <a:pt x="616890" y="599555"/>
                  </a:lnTo>
                  <a:lnTo>
                    <a:pt x="618460" y="596024"/>
                  </a:lnTo>
                  <a:lnTo>
                    <a:pt x="623985" y="598732"/>
                  </a:lnTo>
                  <a:lnTo>
                    <a:pt x="628810" y="601094"/>
                  </a:lnTo>
                  <a:lnTo>
                    <a:pt x="631888" y="598063"/>
                  </a:lnTo>
                  <a:lnTo>
                    <a:pt x="635221" y="594778"/>
                  </a:lnTo>
                  <a:lnTo>
                    <a:pt x="639715" y="594547"/>
                  </a:lnTo>
                  <a:lnTo>
                    <a:pt x="644755" y="594286"/>
                  </a:lnTo>
                  <a:lnTo>
                    <a:pt x="648118" y="594117"/>
                  </a:lnTo>
                  <a:lnTo>
                    <a:pt x="648118" y="596917"/>
                  </a:lnTo>
                  <a:lnTo>
                    <a:pt x="646871" y="601548"/>
                  </a:lnTo>
                  <a:lnTo>
                    <a:pt x="645833" y="605402"/>
                  </a:lnTo>
                  <a:lnTo>
                    <a:pt x="648895" y="609302"/>
                  </a:lnTo>
                  <a:lnTo>
                    <a:pt x="652666" y="611348"/>
                  </a:lnTo>
                  <a:lnTo>
                    <a:pt x="656191" y="613264"/>
                  </a:lnTo>
                  <a:lnTo>
                    <a:pt x="657776" y="618541"/>
                  </a:lnTo>
                  <a:lnTo>
                    <a:pt x="661631" y="622603"/>
                  </a:lnTo>
                  <a:lnTo>
                    <a:pt x="664563" y="625680"/>
                  </a:lnTo>
                  <a:lnTo>
                    <a:pt x="667380" y="628627"/>
                  </a:lnTo>
                  <a:lnTo>
                    <a:pt x="671405" y="632827"/>
                  </a:lnTo>
                  <a:lnTo>
                    <a:pt x="674221" y="635766"/>
                  </a:lnTo>
                  <a:lnTo>
                    <a:pt x="677976" y="639666"/>
                  </a:lnTo>
                  <a:lnTo>
                    <a:pt x="680208" y="641981"/>
                  </a:lnTo>
                  <a:lnTo>
                    <a:pt x="681278" y="646474"/>
                  </a:lnTo>
                  <a:lnTo>
                    <a:pt x="682563" y="651851"/>
                  </a:lnTo>
                  <a:lnTo>
                    <a:pt x="681770" y="655021"/>
                  </a:lnTo>
                  <a:lnTo>
                    <a:pt x="683548" y="655528"/>
                  </a:lnTo>
                  <a:lnTo>
                    <a:pt x="687026" y="651974"/>
                  </a:lnTo>
                  <a:lnTo>
                    <a:pt x="690297" y="649766"/>
                  </a:lnTo>
                  <a:lnTo>
                    <a:pt x="694337" y="647035"/>
                  </a:lnTo>
                  <a:lnTo>
                    <a:pt x="697061" y="645189"/>
                  </a:lnTo>
                  <a:lnTo>
                    <a:pt x="702125" y="645097"/>
                  </a:lnTo>
                  <a:lnTo>
                    <a:pt x="704541" y="639720"/>
                  </a:lnTo>
                  <a:lnTo>
                    <a:pt x="704549" y="632142"/>
                  </a:lnTo>
                  <a:lnTo>
                    <a:pt x="707111" y="632273"/>
                  </a:lnTo>
                  <a:lnTo>
                    <a:pt x="708620" y="631242"/>
                  </a:lnTo>
                  <a:lnTo>
                    <a:pt x="709282" y="629004"/>
                  </a:lnTo>
                  <a:lnTo>
                    <a:pt x="707673" y="625942"/>
                  </a:lnTo>
                  <a:lnTo>
                    <a:pt x="712521" y="624511"/>
                  </a:lnTo>
                  <a:lnTo>
                    <a:pt x="716030" y="623472"/>
                  </a:lnTo>
                  <a:lnTo>
                    <a:pt x="721040" y="620649"/>
                  </a:lnTo>
                  <a:lnTo>
                    <a:pt x="725934" y="617887"/>
                  </a:lnTo>
                  <a:lnTo>
                    <a:pt x="728266" y="620026"/>
                  </a:lnTo>
                  <a:lnTo>
                    <a:pt x="730575" y="622088"/>
                  </a:lnTo>
                  <a:lnTo>
                    <a:pt x="735107" y="627049"/>
                  </a:lnTo>
                  <a:lnTo>
                    <a:pt x="735415" y="628242"/>
                  </a:lnTo>
                  <a:lnTo>
                    <a:pt x="735107" y="630565"/>
                  </a:lnTo>
                  <a:lnTo>
                    <a:pt x="734661" y="632881"/>
                  </a:lnTo>
                  <a:lnTo>
                    <a:pt x="737416" y="639358"/>
                  </a:lnTo>
                  <a:lnTo>
                    <a:pt x="738209" y="640081"/>
                  </a:lnTo>
                  <a:lnTo>
                    <a:pt x="740471" y="640973"/>
                  </a:lnTo>
                  <a:lnTo>
                    <a:pt x="743172" y="643112"/>
                  </a:lnTo>
                  <a:lnTo>
                    <a:pt x="744365" y="644958"/>
                  </a:lnTo>
                  <a:lnTo>
                    <a:pt x="748274" y="647897"/>
                  </a:lnTo>
                  <a:lnTo>
                    <a:pt x="748936" y="649113"/>
                  </a:lnTo>
                  <a:lnTo>
                    <a:pt x="749306" y="651082"/>
                  </a:lnTo>
                  <a:lnTo>
                    <a:pt x="749944" y="652774"/>
                  </a:lnTo>
                  <a:lnTo>
                    <a:pt x="750675" y="653982"/>
                  </a:lnTo>
                  <a:lnTo>
                    <a:pt x="751383" y="655705"/>
                  </a:lnTo>
                  <a:lnTo>
                    <a:pt x="753076" y="657736"/>
                  </a:lnTo>
                  <a:lnTo>
                    <a:pt x="756301" y="659998"/>
                  </a:lnTo>
                  <a:lnTo>
                    <a:pt x="758540" y="661567"/>
                  </a:lnTo>
                  <a:lnTo>
                    <a:pt x="761672" y="663760"/>
                  </a:lnTo>
                  <a:lnTo>
                    <a:pt x="764843" y="668229"/>
                  </a:lnTo>
                  <a:lnTo>
                    <a:pt x="767598" y="672099"/>
                  </a:lnTo>
                  <a:lnTo>
                    <a:pt x="770737" y="675914"/>
                  </a:lnTo>
                  <a:lnTo>
                    <a:pt x="770276" y="678953"/>
                  </a:lnTo>
                  <a:lnTo>
                    <a:pt x="773454" y="683630"/>
                  </a:lnTo>
                  <a:lnTo>
                    <a:pt x="776801" y="689561"/>
                  </a:lnTo>
                  <a:lnTo>
                    <a:pt x="779372" y="694800"/>
                  </a:lnTo>
                  <a:lnTo>
                    <a:pt x="781195" y="697724"/>
                  </a:lnTo>
                  <a:lnTo>
                    <a:pt x="783389" y="701939"/>
                  </a:lnTo>
                  <a:lnTo>
                    <a:pt x="786067" y="707086"/>
                  </a:lnTo>
                  <a:lnTo>
                    <a:pt x="789114" y="712924"/>
                  </a:lnTo>
                  <a:lnTo>
                    <a:pt x="791446" y="716656"/>
                  </a:lnTo>
                  <a:lnTo>
                    <a:pt x="794486" y="721864"/>
                  </a:lnTo>
                  <a:lnTo>
                    <a:pt x="795986" y="724964"/>
                  </a:lnTo>
                  <a:lnTo>
                    <a:pt x="794963" y="727079"/>
                  </a:lnTo>
                  <a:lnTo>
                    <a:pt x="793701" y="729695"/>
                  </a:lnTo>
                  <a:lnTo>
                    <a:pt x="797610" y="730933"/>
                  </a:lnTo>
                  <a:lnTo>
                    <a:pt x="800319" y="731787"/>
                  </a:lnTo>
                  <a:lnTo>
                    <a:pt x="799641" y="734680"/>
                  </a:lnTo>
                  <a:lnTo>
                    <a:pt x="798749" y="738495"/>
                  </a:lnTo>
                  <a:lnTo>
                    <a:pt x="801812" y="739996"/>
                  </a:lnTo>
                  <a:lnTo>
                    <a:pt x="803889" y="741019"/>
                  </a:lnTo>
                  <a:lnTo>
                    <a:pt x="803458" y="743011"/>
                  </a:lnTo>
                  <a:lnTo>
                    <a:pt x="804605" y="745257"/>
                  </a:lnTo>
                  <a:lnTo>
                    <a:pt x="804790" y="748973"/>
                  </a:lnTo>
                  <a:lnTo>
                    <a:pt x="808522" y="748734"/>
                  </a:lnTo>
                  <a:lnTo>
                    <a:pt x="810169" y="748627"/>
                  </a:lnTo>
                  <a:lnTo>
                    <a:pt x="812401" y="750273"/>
                  </a:lnTo>
                  <a:lnTo>
                    <a:pt x="815340" y="752443"/>
                  </a:lnTo>
                  <a:lnTo>
                    <a:pt x="818288" y="754473"/>
                  </a:lnTo>
                  <a:lnTo>
                    <a:pt x="820804" y="756204"/>
                  </a:lnTo>
                  <a:lnTo>
                    <a:pt x="824105" y="757227"/>
                  </a:lnTo>
                  <a:lnTo>
                    <a:pt x="828176" y="758697"/>
                  </a:lnTo>
                  <a:lnTo>
                    <a:pt x="830177" y="761697"/>
                  </a:lnTo>
                  <a:lnTo>
                    <a:pt x="833886" y="762982"/>
                  </a:lnTo>
                  <a:lnTo>
                    <a:pt x="835271" y="767159"/>
                  </a:lnTo>
                  <a:lnTo>
                    <a:pt x="839558" y="768690"/>
                  </a:lnTo>
                  <a:lnTo>
                    <a:pt x="842082" y="767666"/>
                  </a:lnTo>
                  <a:lnTo>
                    <a:pt x="842990" y="769367"/>
                  </a:lnTo>
                  <a:lnTo>
                    <a:pt x="843706" y="771321"/>
                  </a:lnTo>
                  <a:lnTo>
                    <a:pt x="843898" y="773782"/>
                  </a:lnTo>
                  <a:lnTo>
                    <a:pt x="843659" y="776183"/>
                  </a:lnTo>
                  <a:lnTo>
                    <a:pt x="842590" y="778183"/>
                  </a:lnTo>
                  <a:lnTo>
                    <a:pt x="841782" y="780337"/>
                  </a:lnTo>
                  <a:lnTo>
                    <a:pt x="841243" y="782652"/>
                  </a:lnTo>
                  <a:lnTo>
                    <a:pt x="841035" y="785129"/>
                  </a:lnTo>
                  <a:lnTo>
                    <a:pt x="841166" y="787776"/>
                  </a:lnTo>
                  <a:lnTo>
                    <a:pt x="841597" y="790083"/>
                  </a:lnTo>
                  <a:lnTo>
                    <a:pt x="842913" y="794345"/>
                  </a:lnTo>
                  <a:lnTo>
                    <a:pt x="843352" y="796953"/>
                  </a:lnTo>
                  <a:lnTo>
                    <a:pt x="843405" y="798684"/>
                  </a:lnTo>
                  <a:lnTo>
                    <a:pt x="840489" y="804761"/>
                  </a:lnTo>
                  <a:lnTo>
                    <a:pt x="839481" y="807646"/>
                  </a:lnTo>
                  <a:lnTo>
                    <a:pt x="839573" y="808939"/>
                  </a:lnTo>
                  <a:lnTo>
                    <a:pt x="837449" y="811939"/>
                  </a:lnTo>
                  <a:lnTo>
                    <a:pt x="833548" y="816124"/>
                  </a:lnTo>
                  <a:lnTo>
                    <a:pt x="831778" y="818531"/>
                  </a:lnTo>
                  <a:lnTo>
                    <a:pt x="830900" y="817732"/>
                  </a:lnTo>
                  <a:lnTo>
                    <a:pt x="825852" y="817108"/>
                  </a:lnTo>
                  <a:lnTo>
                    <a:pt x="824021" y="811762"/>
                  </a:lnTo>
                  <a:lnTo>
                    <a:pt x="823051" y="807600"/>
                  </a:lnTo>
                  <a:lnTo>
                    <a:pt x="821581" y="803969"/>
                  </a:lnTo>
                  <a:lnTo>
                    <a:pt x="821620" y="803146"/>
                  </a:lnTo>
                  <a:lnTo>
                    <a:pt x="822959" y="800715"/>
                  </a:lnTo>
                  <a:lnTo>
                    <a:pt x="828007" y="798715"/>
                  </a:lnTo>
                  <a:lnTo>
                    <a:pt x="828053" y="797915"/>
                  </a:lnTo>
                  <a:lnTo>
                    <a:pt x="826175" y="797384"/>
                  </a:lnTo>
                  <a:lnTo>
                    <a:pt x="825721" y="796515"/>
                  </a:lnTo>
                  <a:lnTo>
                    <a:pt x="825206" y="792553"/>
                  </a:lnTo>
                  <a:lnTo>
                    <a:pt x="825344" y="789068"/>
                  </a:lnTo>
                  <a:lnTo>
                    <a:pt x="825213" y="786752"/>
                  </a:lnTo>
                  <a:lnTo>
                    <a:pt x="824375" y="782014"/>
                  </a:lnTo>
                  <a:lnTo>
                    <a:pt x="823113" y="779106"/>
                  </a:lnTo>
                  <a:lnTo>
                    <a:pt x="819857" y="773413"/>
                  </a:lnTo>
                  <a:lnTo>
                    <a:pt x="819580" y="771975"/>
                  </a:lnTo>
                  <a:lnTo>
                    <a:pt x="821012" y="770167"/>
                  </a:lnTo>
                  <a:lnTo>
                    <a:pt x="821904" y="768482"/>
                  </a:lnTo>
                  <a:lnTo>
                    <a:pt x="816402" y="771413"/>
                  </a:lnTo>
                  <a:lnTo>
                    <a:pt x="808891" y="774482"/>
                  </a:lnTo>
                  <a:lnTo>
                    <a:pt x="805675" y="776621"/>
                  </a:lnTo>
                  <a:lnTo>
                    <a:pt x="804998" y="777475"/>
                  </a:lnTo>
                  <a:lnTo>
                    <a:pt x="804767" y="778198"/>
                  </a:lnTo>
                  <a:lnTo>
                    <a:pt x="805351" y="780214"/>
                  </a:lnTo>
                  <a:lnTo>
                    <a:pt x="805259" y="780860"/>
                  </a:lnTo>
                  <a:lnTo>
                    <a:pt x="804605" y="782052"/>
                  </a:lnTo>
                  <a:lnTo>
                    <a:pt x="803828" y="785406"/>
                  </a:lnTo>
                  <a:lnTo>
                    <a:pt x="802196" y="788953"/>
                  </a:lnTo>
                  <a:lnTo>
                    <a:pt x="801373" y="789683"/>
                  </a:lnTo>
                  <a:lnTo>
                    <a:pt x="798441" y="788360"/>
                  </a:lnTo>
                  <a:lnTo>
                    <a:pt x="797656" y="787229"/>
                  </a:lnTo>
                  <a:lnTo>
                    <a:pt x="796186" y="782591"/>
                  </a:lnTo>
                  <a:lnTo>
                    <a:pt x="796525" y="781352"/>
                  </a:lnTo>
                  <a:lnTo>
                    <a:pt x="797595" y="780306"/>
                  </a:lnTo>
                  <a:lnTo>
                    <a:pt x="799049" y="778052"/>
                  </a:lnTo>
                  <a:lnTo>
                    <a:pt x="800880" y="774575"/>
                  </a:lnTo>
                  <a:lnTo>
                    <a:pt x="804382" y="765705"/>
                  </a:lnTo>
                  <a:lnTo>
                    <a:pt x="806667" y="765666"/>
                  </a:lnTo>
                  <a:lnTo>
                    <a:pt x="810700" y="763905"/>
                  </a:lnTo>
                  <a:lnTo>
                    <a:pt x="804374" y="763020"/>
                  </a:lnTo>
                  <a:lnTo>
                    <a:pt x="803428" y="762559"/>
                  </a:lnTo>
                  <a:lnTo>
                    <a:pt x="802581" y="761343"/>
                  </a:lnTo>
                  <a:lnTo>
                    <a:pt x="801827" y="759374"/>
                  </a:lnTo>
                  <a:lnTo>
                    <a:pt x="800542" y="757181"/>
                  </a:lnTo>
                  <a:lnTo>
                    <a:pt x="798133" y="756412"/>
                  </a:lnTo>
                  <a:lnTo>
                    <a:pt x="797079" y="755604"/>
                  </a:lnTo>
                  <a:lnTo>
                    <a:pt x="795486" y="752935"/>
                  </a:lnTo>
                  <a:lnTo>
                    <a:pt x="794416" y="751735"/>
                  </a:lnTo>
                  <a:lnTo>
                    <a:pt x="793831" y="750250"/>
                  </a:lnTo>
                  <a:lnTo>
                    <a:pt x="793731" y="748481"/>
                  </a:lnTo>
                  <a:lnTo>
                    <a:pt x="793277" y="747588"/>
                  </a:lnTo>
                  <a:lnTo>
                    <a:pt x="791623" y="747265"/>
                  </a:lnTo>
                  <a:lnTo>
                    <a:pt x="790730" y="746657"/>
                  </a:lnTo>
                  <a:lnTo>
                    <a:pt x="790484" y="742072"/>
                  </a:lnTo>
                  <a:lnTo>
                    <a:pt x="787190" y="740896"/>
                  </a:lnTo>
                  <a:lnTo>
                    <a:pt x="785844" y="739880"/>
                  </a:lnTo>
                  <a:lnTo>
                    <a:pt x="783673" y="737003"/>
                  </a:lnTo>
                  <a:lnTo>
                    <a:pt x="783073" y="735603"/>
                  </a:lnTo>
                  <a:lnTo>
                    <a:pt x="782881" y="734434"/>
                  </a:lnTo>
                  <a:lnTo>
                    <a:pt x="783412" y="731249"/>
                  </a:lnTo>
                  <a:lnTo>
                    <a:pt x="783189" y="730649"/>
                  </a:lnTo>
                  <a:lnTo>
                    <a:pt x="781265" y="730972"/>
                  </a:lnTo>
                  <a:lnTo>
                    <a:pt x="769337" y="726025"/>
                  </a:lnTo>
                  <a:lnTo>
                    <a:pt x="769968" y="719463"/>
                  </a:lnTo>
                  <a:lnTo>
                    <a:pt x="767759" y="710763"/>
                  </a:lnTo>
                  <a:lnTo>
                    <a:pt x="765389" y="707224"/>
                  </a:lnTo>
                  <a:lnTo>
                    <a:pt x="765858" y="705839"/>
                  </a:lnTo>
                  <a:lnTo>
                    <a:pt x="766366" y="705109"/>
                  </a:lnTo>
                  <a:lnTo>
                    <a:pt x="767428" y="705093"/>
                  </a:lnTo>
                  <a:lnTo>
                    <a:pt x="772007" y="707670"/>
                  </a:lnTo>
                  <a:lnTo>
                    <a:pt x="776317" y="710717"/>
                  </a:lnTo>
                  <a:lnTo>
                    <a:pt x="776871" y="710270"/>
                  </a:lnTo>
                  <a:lnTo>
                    <a:pt x="769983" y="703793"/>
                  </a:lnTo>
                  <a:lnTo>
                    <a:pt x="768259" y="701854"/>
                  </a:lnTo>
                  <a:lnTo>
                    <a:pt x="767828" y="699516"/>
                  </a:lnTo>
                  <a:lnTo>
                    <a:pt x="767805" y="698262"/>
                  </a:lnTo>
                  <a:lnTo>
                    <a:pt x="768352" y="697608"/>
                  </a:lnTo>
                  <a:lnTo>
                    <a:pt x="774808" y="698193"/>
                  </a:lnTo>
                  <a:lnTo>
                    <a:pt x="775193" y="697708"/>
                  </a:lnTo>
                  <a:lnTo>
                    <a:pt x="768644" y="695800"/>
                  </a:lnTo>
                  <a:lnTo>
                    <a:pt x="767305" y="695808"/>
                  </a:lnTo>
                  <a:lnTo>
                    <a:pt x="765874" y="698547"/>
                  </a:lnTo>
                  <a:lnTo>
                    <a:pt x="765197" y="699193"/>
                  </a:lnTo>
                  <a:lnTo>
                    <a:pt x="763788" y="699062"/>
                  </a:lnTo>
                  <a:lnTo>
                    <a:pt x="763311" y="698639"/>
                  </a:lnTo>
                  <a:lnTo>
                    <a:pt x="761649" y="695323"/>
                  </a:lnTo>
                  <a:lnTo>
                    <a:pt x="760064" y="693008"/>
                  </a:lnTo>
                  <a:lnTo>
                    <a:pt x="757116" y="689800"/>
                  </a:lnTo>
                  <a:lnTo>
                    <a:pt x="756562" y="687507"/>
                  </a:lnTo>
                  <a:lnTo>
                    <a:pt x="756416" y="684130"/>
                  </a:lnTo>
                  <a:lnTo>
                    <a:pt x="756809" y="680930"/>
                  </a:lnTo>
                  <a:lnTo>
                    <a:pt x="759217" y="673591"/>
                  </a:lnTo>
                  <a:lnTo>
                    <a:pt x="760195" y="672314"/>
                  </a:lnTo>
                  <a:lnTo>
                    <a:pt x="760449" y="671514"/>
                  </a:lnTo>
                  <a:lnTo>
                    <a:pt x="759702" y="671637"/>
                  </a:lnTo>
                  <a:lnTo>
                    <a:pt x="758994" y="672337"/>
                  </a:lnTo>
                  <a:lnTo>
                    <a:pt x="757001" y="675753"/>
                  </a:lnTo>
                  <a:lnTo>
                    <a:pt x="754946" y="681338"/>
                  </a:lnTo>
                  <a:lnTo>
                    <a:pt x="753269" y="683238"/>
                  </a:lnTo>
                  <a:lnTo>
                    <a:pt x="752214" y="682776"/>
                  </a:lnTo>
                  <a:lnTo>
                    <a:pt x="750621" y="680507"/>
                  </a:lnTo>
                  <a:lnTo>
                    <a:pt x="747297" y="677730"/>
                  </a:lnTo>
                  <a:lnTo>
                    <a:pt x="743449" y="677014"/>
                  </a:lnTo>
                  <a:lnTo>
                    <a:pt x="741018" y="674168"/>
                  </a:lnTo>
                  <a:lnTo>
                    <a:pt x="737424" y="666214"/>
                  </a:lnTo>
                  <a:lnTo>
                    <a:pt x="736939" y="662236"/>
                  </a:lnTo>
                  <a:lnTo>
                    <a:pt x="736477" y="661259"/>
                  </a:lnTo>
                  <a:lnTo>
                    <a:pt x="734530" y="659967"/>
                  </a:lnTo>
                  <a:lnTo>
                    <a:pt x="733330" y="658052"/>
                  </a:lnTo>
                  <a:lnTo>
                    <a:pt x="731483" y="648282"/>
                  </a:lnTo>
                  <a:lnTo>
                    <a:pt x="729043" y="641451"/>
                  </a:lnTo>
                  <a:lnTo>
                    <a:pt x="728436" y="637827"/>
                  </a:lnTo>
                  <a:lnTo>
                    <a:pt x="728636" y="634227"/>
                  </a:lnTo>
                  <a:lnTo>
                    <a:pt x="728320" y="633827"/>
                  </a:lnTo>
                  <a:lnTo>
                    <a:pt x="727481" y="636635"/>
                  </a:lnTo>
                  <a:lnTo>
                    <a:pt x="727266" y="638096"/>
                  </a:lnTo>
                  <a:lnTo>
                    <a:pt x="725727" y="638512"/>
                  </a:lnTo>
                  <a:lnTo>
                    <a:pt x="727173" y="641350"/>
                  </a:lnTo>
                  <a:lnTo>
                    <a:pt x="727535" y="642766"/>
                  </a:lnTo>
                  <a:lnTo>
                    <a:pt x="726812" y="642651"/>
                  </a:lnTo>
                  <a:lnTo>
                    <a:pt x="725334" y="643004"/>
                  </a:lnTo>
                  <a:lnTo>
                    <a:pt x="727843" y="647828"/>
                  </a:lnTo>
                  <a:lnTo>
                    <a:pt x="728967" y="655274"/>
                  </a:lnTo>
                  <a:lnTo>
                    <a:pt x="730629" y="660767"/>
                  </a:lnTo>
                  <a:lnTo>
                    <a:pt x="731706" y="665206"/>
                  </a:lnTo>
                  <a:lnTo>
                    <a:pt x="732191" y="668568"/>
                  </a:lnTo>
                  <a:lnTo>
                    <a:pt x="732899" y="671775"/>
                  </a:lnTo>
                  <a:lnTo>
                    <a:pt x="734838" y="678830"/>
                  </a:lnTo>
                  <a:lnTo>
                    <a:pt x="735100" y="680230"/>
                  </a:lnTo>
                  <a:lnTo>
                    <a:pt x="734869" y="681369"/>
                  </a:lnTo>
                  <a:lnTo>
                    <a:pt x="734230" y="682722"/>
                  </a:lnTo>
                  <a:lnTo>
                    <a:pt x="733122" y="683230"/>
                  </a:lnTo>
                  <a:lnTo>
                    <a:pt x="729644" y="682307"/>
                  </a:lnTo>
                  <a:lnTo>
                    <a:pt x="728335" y="680568"/>
                  </a:lnTo>
                  <a:lnTo>
                    <a:pt x="726458" y="677368"/>
                  </a:lnTo>
                  <a:lnTo>
                    <a:pt x="723826" y="675891"/>
                  </a:lnTo>
                  <a:lnTo>
                    <a:pt x="717308" y="676622"/>
                  </a:lnTo>
                  <a:lnTo>
                    <a:pt x="716785" y="676376"/>
                  </a:lnTo>
                  <a:lnTo>
                    <a:pt x="716808" y="673760"/>
                  </a:lnTo>
                  <a:lnTo>
                    <a:pt x="717554" y="669091"/>
                  </a:lnTo>
                  <a:lnTo>
                    <a:pt x="716954" y="667198"/>
                  </a:lnTo>
                  <a:lnTo>
                    <a:pt x="713583" y="660298"/>
                  </a:lnTo>
                  <a:lnTo>
                    <a:pt x="713637" y="658944"/>
                  </a:lnTo>
                  <a:lnTo>
                    <a:pt x="718316" y="655759"/>
                  </a:lnTo>
                  <a:lnTo>
                    <a:pt x="716046" y="655521"/>
                  </a:lnTo>
                  <a:lnTo>
                    <a:pt x="714214" y="656767"/>
                  </a:lnTo>
                  <a:lnTo>
                    <a:pt x="713506" y="655967"/>
                  </a:lnTo>
                  <a:lnTo>
                    <a:pt x="712398" y="651513"/>
                  </a:lnTo>
                  <a:lnTo>
                    <a:pt x="711683" y="649851"/>
                  </a:lnTo>
                  <a:lnTo>
                    <a:pt x="711329" y="649497"/>
                  </a:lnTo>
                  <a:lnTo>
                    <a:pt x="711128" y="653736"/>
                  </a:lnTo>
                  <a:lnTo>
                    <a:pt x="711906" y="655959"/>
                  </a:lnTo>
                  <a:lnTo>
                    <a:pt x="712021" y="657244"/>
                  </a:lnTo>
                  <a:lnTo>
                    <a:pt x="711898" y="659036"/>
                  </a:lnTo>
                  <a:lnTo>
                    <a:pt x="711413" y="660321"/>
                  </a:lnTo>
                  <a:lnTo>
                    <a:pt x="710559" y="661098"/>
                  </a:lnTo>
                  <a:lnTo>
                    <a:pt x="709705" y="661290"/>
                  </a:lnTo>
                  <a:lnTo>
                    <a:pt x="708127" y="660398"/>
                  </a:lnTo>
                  <a:lnTo>
                    <a:pt x="706373" y="658713"/>
                  </a:lnTo>
                  <a:lnTo>
                    <a:pt x="704841" y="657921"/>
                  </a:lnTo>
                  <a:lnTo>
                    <a:pt x="704272" y="657251"/>
                  </a:lnTo>
                  <a:lnTo>
                    <a:pt x="703548" y="655390"/>
                  </a:lnTo>
                  <a:lnTo>
                    <a:pt x="702363" y="653974"/>
                  </a:lnTo>
                  <a:lnTo>
                    <a:pt x="696646" y="652182"/>
                  </a:lnTo>
                  <a:lnTo>
                    <a:pt x="693237" y="650059"/>
                  </a:lnTo>
                  <a:lnTo>
                    <a:pt x="692952" y="650620"/>
                  </a:lnTo>
                  <a:lnTo>
                    <a:pt x="694014" y="652882"/>
                  </a:lnTo>
                  <a:lnTo>
                    <a:pt x="694114" y="654221"/>
                  </a:lnTo>
                  <a:lnTo>
                    <a:pt x="693252" y="654628"/>
                  </a:lnTo>
                  <a:lnTo>
                    <a:pt x="691713" y="656775"/>
                  </a:lnTo>
                  <a:lnTo>
                    <a:pt x="692159" y="657067"/>
                  </a:lnTo>
                  <a:lnTo>
                    <a:pt x="693783" y="656359"/>
                  </a:lnTo>
                  <a:lnTo>
                    <a:pt x="695599" y="656444"/>
                  </a:lnTo>
                  <a:lnTo>
                    <a:pt x="698600" y="657744"/>
                  </a:lnTo>
                  <a:lnTo>
                    <a:pt x="701324" y="659452"/>
                  </a:lnTo>
                  <a:lnTo>
                    <a:pt x="702309" y="660406"/>
                  </a:lnTo>
                  <a:lnTo>
                    <a:pt x="702717" y="661821"/>
                  </a:lnTo>
                  <a:lnTo>
                    <a:pt x="703056" y="662321"/>
                  </a:lnTo>
                  <a:lnTo>
                    <a:pt x="705719" y="663967"/>
                  </a:lnTo>
                  <a:lnTo>
                    <a:pt x="705849" y="664829"/>
                  </a:lnTo>
                  <a:lnTo>
                    <a:pt x="704133" y="667398"/>
                  </a:lnTo>
                  <a:lnTo>
                    <a:pt x="707673" y="667114"/>
                  </a:lnTo>
                  <a:lnTo>
                    <a:pt x="709728" y="668029"/>
                  </a:lnTo>
                  <a:lnTo>
                    <a:pt x="712360" y="671999"/>
                  </a:lnTo>
                  <a:lnTo>
                    <a:pt x="713252" y="674207"/>
                  </a:lnTo>
                  <a:lnTo>
                    <a:pt x="713376" y="677030"/>
                  </a:lnTo>
                  <a:lnTo>
                    <a:pt x="712829" y="677845"/>
                  </a:lnTo>
                  <a:lnTo>
                    <a:pt x="711783" y="678414"/>
                  </a:lnTo>
                  <a:lnTo>
                    <a:pt x="704595" y="679338"/>
                  </a:lnTo>
                  <a:lnTo>
                    <a:pt x="702002" y="682730"/>
                  </a:lnTo>
                  <a:lnTo>
                    <a:pt x="701463" y="682776"/>
                  </a:lnTo>
                  <a:lnTo>
                    <a:pt x="699485" y="681853"/>
                  </a:lnTo>
                  <a:lnTo>
                    <a:pt x="695899" y="679145"/>
                  </a:lnTo>
                  <a:lnTo>
                    <a:pt x="691428" y="676568"/>
                  </a:lnTo>
                  <a:lnTo>
                    <a:pt x="681232" y="668898"/>
                  </a:lnTo>
                  <a:lnTo>
                    <a:pt x="680955" y="668537"/>
                  </a:lnTo>
                  <a:lnTo>
                    <a:pt x="680785" y="667052"/>
                  </a:lnTo>
                  <a:lnTo>
                    <a:pt x="680085" y="666291"/>
                  </a:lnTo>
                  <a:lnTo>
                    <a:pt x="678700" y="665644"/>
                  </a:lnTo>
                  <a:lnTo>
                    <a:pt x="676776" y="663690"/>
                  </a:lnTo>
                  <a:lnTo>
                    <a:pt x="674321" y="660429"/>
                  </a:lnTo>
                  <a:lnTo>
                    <a:pt x="672805" y="657875"/>
                  </a:lnTo>
                  <a:lnTo>
                    <a:pt x="672228" y="656036"/>
                  </a:lnTo>
                  <a:lnTo>
                    <a:pt x="670797" y="653928"/>
                  </a:lnTo>
                  <a:lnTo>
                    <a:pt x="666179" y="649520"/>
                  </a:lnTo>
                  <a:lnTo>
                    <a:pt x="663763" y="647828"/>
                  </a:lnTo>
                  <a:lnTo>
                    <a:pt x="661631" y="646866"/>
                  </a:lnTo>
                  <a:lnTo>
                    <a:pt x="659777" y="646659"/>
                  </a:lnTo>
                  <a:lnTo>
                    <a:pt x="659277" y="646066"/>
                  </a:lnTo>
                  <a:lnTo>
                    <a:pt x="660131" y="645097"/>
                  </a:lnTo>
                  <a:lnTo>
                    <a:pt x="660262" y="644528"/>
                  </a:lnTo>
                  <a:lnTo>
                    <a:pt x="656168" y="643612"/>
                  </a:lnTo>
                  <a:lnTo>
                    <a:pt x="652281" y="641535"/>
                  </a:lnTo>
                  <a:lnTo>
                    <a:pt x="642424" y="635681"/>
                  </a:lnTo>
                  <a:lnTo>
                    <a:pt x="637329" y="632004"/>
                  </a:lnTo>
                  <a:lnTo>
                    <a:pt x="634359" y="630242"/>
                  </a:lnTo>
                  <a:lnTo>
                    <a:pt x="633089" y="629250"/>
                  </a:lnTo>
                  <a:lnTo>
                    <a:pt x="632527" y="628442"/>
                  </a:lnTo>
                  <a:lnTo>
                    <a:pt x="633243" y="627596"/>
                  </a:lnTo>
                  <a:lnTo>
                    <a:pt x="635228" y="626719"/>
                  </a:lnTo>
                  <a:lnTo>
                    <a:pt x="636575" y="625719"/>
                  </a:lnTo>
                  <a:lnTo>
                    <a:pt x="638699" y="621972"/>
                  </a:lnTo>
                  <a:lnTo>
                    <a:pt x="638860" y="620764"/>
                  </a:lnTo>
                  <a:lnTo>
                    <a:pt x="637722" y="618034"/>
                  </a:lnTo>
                  <a:lnTo>
                    <a:pt x="637214" y="615541"/>
                  </a:lnTo>
                  <a:lnTo>
                    <a:pt x="637237" y="614156"/>
                  </a:lnTo>
                  <a:lnTo>
                    <a:pt x="637537" y="612772"/>
                  </a:lnTo>
                  <a:lnTo>
                    <a:pt x="637860" y="611872"/>
                  </a:lnTo>
                  <a:lnTo>
                    <a:pt x="638761" y="611002"/>
                  </a:lnTo>
                  <a:lnTo>
                    <a:pt x="639391" y="610564"/>
                  </a:lnTo>
                  <a:lnTo>
                    <a:pt x="640176" y="610864"/>
                  </a:lnTo>
                  <a:lnTo>
                    <a:pt x="642677" y="614295"/>
                  </a:lnTo>
                  <a:lnTo>
                    <a:pt x="643031" y="615541"/>
                  </a:lnTo>
                  <a:lnTo>
                    <a:pt x="642916" y="620218"/>
                  </a:lnTo>
                  <a:lnTo>
                    <a:pt x="643632" y="625672"/>
                  </a:lnTo>
                  <a:lnTo>
                    <a:pt x="643863" y="625273"/>
                  </a:lnTo>
                  <a:lnTo>
                    <a:pt x="644093" y="623472"/>
                  </a:lnTo>
                  <a:lnTo>
                    <a:pt x="644240" y="620026"/>
                  </a:lnTo>
                  <a:lnTo>
                    <a:pt x="644524" y="618364"/>
                  </a:lnTo>
                  <a:lnTo>
                    <a:pt x="645063" y="616749"/>
                  </a:lnTo>
                  <a:lnTo>
                    <a:pt x="645971" y="615895"/>
                  </a:lnTo>
                  <a:lnTo>
                    <a:pt x="648795" y="616387"/>
                  </a:lnTo>
                  <a:lnTo>
                    <a:pt x="650096" y="616095"/>
                  </a:lnTo>
                  <a:lnTo>
                    <a:pt x="644601" y="613618"/>
                  </a:lnTo>
                  <a:lnTo>
                    <a:pt x="641146" y="608964"/>
                  </a:lnTo>
                  <a:lnTo>
                    <a:pt x="640523" y="608479"/>
                  </a:lnTo>
                  <a:lnTo>
                    <a:pt x="638630" y="608271"/>
                  </a:lnTo>
                  <a:lnTo>
                    <a:pt x="636629" y="610156"/>
                  </a:lnTo>
                  <a:lnTo>
                    <a:pt x="631481" y="616287"/>
                  </a:lnTo>
                  <a:lnTo>
                    <a:pt x="630034" y="617364"/>
                  </a:lnTo>
                  <a:lnTo>
                    <a:pt x="623562" y="620749"/>
                  </a:lnTo>
                  <a:lnTo>
                    <a:pt x="619176" y="621426"/>
                  </a:lnTo>
                  <a:lnTo>
                    <a:pt x="614235" y="620895"/>
                  </a:lnTo>
                  <a:lnTo>
                    <a:pt x="610026" y="619795"/>
                  </a:lnTo>
                  <a:lnTo>
                    <a:pt x="599468" y="614441"/>
                  </a:lnTo>
                  <a:lnTo>
                    <a:pt x="597821" y="613195"/>
                  </a:lnTo>
                  <a:lnTo>
                    <a:pt x="600276" y="609871"/>
                  </a:lnTo>
                  <a:lnTo>
                    <a:pt x="600376" y="608833"/>
                  </a:lnTo>
                  <a:lnTo>
                    <a:pt x="599521" y="605440"/>
                  </a:lnTo>
                  <a:lnTo>
                    <a:pt x="598813" y="604471"/>
                  </a:lnTo>
                  <a:lnTo>
                    <a:pt x="597813" y="603933"/>
                  </a:lnTo>
                  <a:lnTo>
                    <a:pt x="597528" y="604317"/>
                  </a:lnTo>
                  <a:lnTo>
                    <a:pt x="597521" y="605325"/>
                  </a:lnTo>
                  <a:lnTo>
                    <a:pt x="597790" y="607194"/>
                  </a:lnTo>
                  <a:lnTo>
                    <a:pt x="596982" y="608179"/>
                  </a:lnTo>
                  <a:lnTo>
                    <a:pt x="595189" y="609241"/>
                  </a:lnTo>
                  <a:lnTo>
                    <a:pt x="592165" y="610318"/>
                  </a:lnTo>
                  <a:lnTo>
                    <a:pt x="582792" y="607579"/>
                  </a:lnTo>
                  <a:lnTo>
                    <a:pt x="573188" y="605310"/>
                  </a:lnTo>
                  <a:lnTo>
                    <a:pt x="564615" y="604840"/>
                  </a:lnTo>
                  <a:lnTo>
                    <a:pt x="552510" y="606648"/>
                  </a:lnTo>
                  <a:lnTo>
                    <a:pt x="546053" y="608464"/>
                  </a:lnTo>
                  <a:lnTo>
                    <a:pt x="542290" y="608641"/>
                  </a:lnTo>
                  <a:lnTo>
                    <a:pt x="538666" y="608317"/>
                  </a:lnTo>
                  <a:lnTo>
                    <a:pt x="538366" y="607048"/>
                  </a:lnTo>
                  <a:lnTo>
                    <a:pt x="540020" y="606302"/>
                  </a:lnTo>
                  <a:lnTo>
                    <a:pt x="539928" y="605379"/>
                  </a:lnTo>
                  <a:lnTo>
                    <a:pt x="537835" y="602502"/>
                  </a:lnTo>
                  <a:lnTo>
                    <a:pt x="534657" y="600755"/>
                  </a:lnTo>
                  <a:lnTo>
                    <a:pt x="530393" y="600140"/>
                  </a:lnTo>
                  <a:lnTo>
                    <a:pt x="527954" y="599294"/>
                  </a:lnTo>
                  <a:lnTo>
                    <a:pt x="527338" y="598225"/>
                  </a:lnTo>
                  <a:lnTo>
                    <a:pt x="525830" y="597209"/>
                  </a:lnTo>
                  <a:lnTo>
                    <a:pt x="523429" y="596240"/>
                  </a:lnTo>
                  <a:lnTo>
                    <a:pt x="522375" y="594494"/>
                  </a:lnTo>
                  <a:lnTo>
                    <a:pt x="523213" y="589078"/>
                  </a:lnTo>
                  <a:lnTo>
                    <a:pt x="524029" y="585824"/>
                  </a:lnTo>
                  <a:lnTo>
                    <a:pt x="524845" y="583585"/>
                  </a:lnTo>
                  <a:lnTo>
                    <a:pt x="526907" y="579869"/>
                  </a:lnTo>
                  <a:lnTo>
                    <a:pt x="526191" y="580146"/>
                  </a:lnTo>
                  <a:lnTo>
                    <a:pt x="523198" y="582870"/>
                  </a:lnTo>
                  <a:lnTo>
                    <a:pt x="520589" y="585678"/>
                  </a:lnTo>
                  <a:lnTo>
                    <a:pt x="518173" y="589324"/>
                  </a:lnTo>
                  <a:lnTo>
                    <a:pt x="516734" y="590993"/>
                  </a:lnTo>
                  <a:lnTo>
                    <a:pt x="514887" y="592532"/>
                  </a:lnTo>
                  <a:lnTo>
                    <a:pt x="512001" y="592170"/>
                  </a:lnTo>
                  <a:lnTo>
                    <a:pt x="508084" y="589893"/>
                  </a:lnTo>
                  <a:lnTo>
                    <a:pt x="504729" y="588716"/>
                  </a:lnTo>
                  <a:lnTo>
                    <a:pt x="501935" y="588647"/>
                  </a:lnTo>
                  <a:lnTo>
                    <a:pt x="500827" y="588255"/>
                  </a:lnTo>
                  <a:lnTo>
                    <a:pt x="502736" y="586216"/>
                  </a:lnTo>
                  <a:lnTo>
                    <a:pt x="503836" y="584577"/>
                  </a:lnTo>
                  <a:lnTo>
                    <a:pt x="505337" y="581947"/>
                  </a:lnTo>
                  <a:lnTo>
                    <a:pt x="505668" y="580662"/>
                  </a:lnTo>
                  <a:lnTo>
                    <a:pt x="495425" y="580239"/>
                  </a:lnTo>
                  <a:lnTo>
                    <a:pt x="495048" y="578846"/>
                  </a:lnTo>
                  <a:lnTo>
                    <a:pt x="495033" y="577823"/>
                  </a:lnTo>
                  <a:lnTo>
                    <a:pt x="494709" y="576977"/>
                  </a:lnTo>
                  <a:lnTo>
                    <a:pt x="493224" y="576346"/>
                  </a:lnTo>
                  <a:lnTo>
                    <a:pt x="491146" y="576831"/>
                  </a:lnTo>
                  <a:lnTo>
                    <a:pt x="487784" y="578477"/>
                  </a:lnTo>
                  <a:lnTo>
                    <a:pt x="486329" y="577223"/>
                  </a:lnTo>
                  <a:lnTo>
                    <a:pt x="486845" y="576523"/>
                  </a:lnTo>
                  <a:lnTo>
                    <a:pt x="487945" y="576008"/>
                  </a:lnTo>
                  <a:lnTo>
                    <a:pt x="490184" y="573615"/>
                  </a:lnTo>
                  <a:lnTo>
                    <a:pt x="487160" y="572377"/>
                  </a:lnTo>
                  <a:lnTo>
                    <a:pt x="485613" y="570953"/>
                  </a:lnTo>
                  <a:lnTo>
                    <a:pt x="484859" y="569784"/>
                  </a:lnTo>
                  <a:lnTo>
                    <a:pt x="484913" y="565561"/>
                  </a:lnTo>
                  <a:lnTo>
                    <a:pt x="485713" y="562845"/>
                  </a:lnTo>
                  <a:lnTo>
                    <a:pt x="492501" y="560207"/>
                  </a:lnTo>
                  <a:lnTo>
                    <a:pt x="490354" y="559176"/>
                  </a:lnTo>
                  <a:lnTo>
                    <a:pt x="486067" y="559530"/>
                  </a:lnTo>
                  <a:lnTo>
                    <a:pt x="483189" y="561776"/>
                  </a:lnTo>
                  <a:lnTo>
                    <a:pt x="479773" y="565007"/>
                  </a:lnTo>
                  <a:lnTo>
                    <a:pt x="477479" y="566215"/>
                  </a:lnTo>
                  <a:lnTo>
                    <a:pt x="476310" y="565399"/>
                  </a:lnTo>
                  <a:lnTo>
                    <a:pt x="474763" y="565115"/>
                  </a:lnTo>
                  <a:lnTo>
                    <a:pt x="472839" y="565369"/>
                  </a:lnTo>
                  <a:lnTo>
                    <a:pt x="471546" y="566192"/>
                  </a:lnTo>
                  <a:lnTo>
                    <a:pt x="470884" y="567592"/>
                  </a:lnTo>
                  <a:lnTo>
                    <a:pt x="470115" y="568538"/>
                  </a:lnTo>
                  <a:lnTo>
                    <a:pt x="469245" y="569023"/>
                  </a:lnTo>
                  <a:lnTo>
                    <a:pt x="468614" y="568861"/>
                  </a:lnTo>
                  <a:lnTo>
                    <a:pt x="467691" y="567430"/>
                  </a:lnTo>
                  <a:lnTo>
                    <a:pt x="465751" y="566538"/>
                  </a:lnTo>
                  <a:lnTo>
                    <a:pt x="464797" y="565445"/>
                  </a:lnTo>
                  <a:lnTo>
                    <a:pt x="464251" y="566130"/>
                  </a:lnTo>
                  <a:lnTo>
                    <a:pt x="463589" y="568192"/>
                  </a:lnTo>
                  <a:lnTo>
                    <a:pt x="462889" y="569238"/>
                  </a:lnTo>
                  <a:lnTo>
                    <a:pt x="459611" y="570307"/>
                  </a:lnTo>
                  <a:lnTo>
                    <a:pt x="457810" y="570107"/>
                  </a:lnTo>
                  <a:lnTo>
                    <a:pt x="455655" y="567523"/>
                  </a:lnTo>
                  <a:lnTo>
                    <a:pt x="455347" y="566622"/>
                  </a:lnTo>
                  <a:lnTo>
                    <a:pt x="456078" y="564376"/>
                  </a:lnTo>
                  <a:lnTo>
                    <a:pt x="460811" y="555452"/>
                  </a:lnTo>
                  <a:lnTo>
                    <a:pt x="460334" y="555506"/>
                  </a:lnTo>
                  <a:lnTo>
                    <a:pt x="458802" y="556914"/>
                  </a:lnTo>
                  <a:lnTo>
                    <a:pt x="455747" y="560484"/>
                  </a:lnTo>
                  <a:lnTo>
                    <a:pt x="454385" y="561545"/>
                  </a:lnTo>
                  <a:lnTo>
                    <a:pt x="452038" y="561684"/>
                  </a:lnTo>
                  <a:lnTo>
                    <a:pt x="450945" y="561299"/>
                  </a:lnTo>
                  <a:lnTo>
                    <a:pt x="449622" y="561591"/>
                  </a:lnTo>
                  <a:lnTo>
                    <a:pt x="448067" y="562545"/>
                  </a:lnTo>
                  <a:lnTo>
                    <a:pt x="447059" y="563591"/>
                  </a:lnTo>
                  <a:lnTo>
                    <a:pt x="446582" y="564722"/>
                  </a:lnTo>
                  <a:lnTo>
                    <a:pt x="446905" y="564915"/>
                  </a:lnTo>
                  <a:lnTo>
                    <a:pt x="449245" y="563622"/>
                  </a:lnTo>
                  <a:lnTo>
                    <a:pt x="450576" y="563276"/>
                  </a:lnTo>
                  <a:lnTo>
                    <a:pt x="450945" y="563907"/>
                  </a:lnTo>
                  <a:lnTo>
                    <a:pt x="449122" y="567915"/>
                  </a:lnTo>
                  <a:lnTo>
                    <a:pt x="448013" y="571738"/>
                  </a:lnTo>
                  <a:lnTo>
                    <a:pt x="446959" y="572700"/>
                  </a:lnTo>
                  <a:lnTo>
                    <a:pt x="445282" y="572538"/>
                  </a:lnTo>
                  <a:lnTo>
                    <a:pt x="443442" y="572915"/>
                  </a:lnTo>
                  <a:lnTo>
                    <a:pt x="443419" y="573984"/>
                  </a:lnTo>
                  <a:lnTo>
                    <a:pt x="446844" y="577023"/>
                  </a:lnTo>
                  <a:lnTo>
                    <a:pt x="448083" y="577454"/>
                  </a:lnTo>
                  <a:lnTo>
                    <a:pt x="449668" y="578539"/>
                  </a:lnTo>
                  <a:lnTo>
                    <a:pt x="449914" y="579616"/>
                  </a:lnTo>
                  <a:lnTo>
                    <a:pt x="449314" y="582516"/>
                  </a:lnTo>
                  <a:lnTo>
                    <a:pt x="448868" y="583654"/>
                  </a:lnTo>
                  <a:lnTo>
                    <a:pt x="448144" y="584247"/>
                  </a:lnTo>
                  <a:lnTo>
                    <a:pt x="445351" y="584147"/>
                  </a:lnTo>
                  <a:lnTo>
                    <a:pt x="444443" y="584447"/>
                  </a:lnTo>
                  <a:lnTo>
                    <a:pt x="442565" y="586262"/>
                  </a:lnTo>
                  <a:lnTo>
                    <a:pt x="441626" y="587762"/>
                  </a:lnTo>
                  <a:lnTo>
                    <a:pt x="441965" y="587893"/>
                  </a:lnTo>
                  <a:lnTo>
                    <a:pt x="443589" y="586655"/>
                  </a:lnTo>
                  <a:lnTo>
                    <a:pt x="445951" y="585993"/>
                  </a:lnTo>
                  <a:lnTo>
                    <a:pt x="449052" y="585901"/>
                  </a:lnTo>
                  <a:lnTo>
                    <a:pt x="451361" y="585247"/>
                  </a:lnTo>
                  <a:lnTo>
                    <a:pt x="452877" y="584016"/>
                  </a:lnTo>
                  <a:lnTo>
                    <a:pt x="454354" y="584362"/>
                  </a:lnTo>
                  <a:lnTo>
                    <a:pt x="455794" y="586285"/>
                  </a:lnTo>
                  <a:lnTo>
                    <a:pt x="456224" y="587970"/>
                  </a:lnTo>
                  <a:lnTo>
                    <a:pt x="455640" y="589416"/>
                  </a:lnTo>
                  <a:lnTo>
                    <a:pt x="454455" y="590447"/>
                  </a:lnTo>
                  <a:lnTo>
                    <a:pt x="452662" y="591063"/>
                  </a:lnTo>
                  <a:lnTo>
                    <a:pt x="451530" y="591986"/>
                  </a:lnTo>
                  <a:lnTo>
                    <a:pt x="451053" y="593216"/>
                  </a:lnTo>
                  <a:lnTo>
                    <a:pt x="450784" y="595040"/>
                  </a:lnTo>
                  <a:lnTo>
                    <a:pt x="450722" y="597448"/>
                  </a:lnTo>
                  <a:lnTo>
                    <a:pt x="451176" y="601779"/>
                  </a:lnTo>
                  <a:lnTo>
                    <a:pt x="450830" y="602363"/>
                  </a:lnTo>
                  <a:lnTo>
                    <a:pt x="450153" y="602686"/>
                  </a:lnTo>
                  <a:lnTo>
                    <a:pt x="449152" y="602740"/>
                  </a:lnTo>
                  <a:lnTo>
                    <a:pt x="448252" y="603756"/>
                  </a:lnTo>
                  <a:lnTo>
                    <a:pt x="446143" y="609494"/>
                  </a:lnTo>
                  <a:lnTo>
                    <a:pt x="445397" y="610118"/>
                  </a:lnTo>
                  <a:lnTo>
                    <a:pt x="444512" y="609502"/>
                  </a:lnTo>
                  <a:lnTo>
                    <a:pt x="443727" y="609571"/>
                  </a:lnTo>
                  <a:lnTo>
                    <a:pt x="443042" y="610318"/>
                  </a:lnTo>
                  <a:lnTo>
                    <a:pt x="441542" y="610887"/>
                  </a:lnTo>
                  <a:lnTo>
                    <a:pt x="439225" y="611279"/>
                  </a:lnTo>
                  <a:lnTo>
                    <a:pt x="437240" y="611133"/>
                  </a:lnTo>
                  <a:lnTo>
                    <a:pt x="433754" y="609895"/>
                  </a:lnTo>
                  <a:lnTo>
                    <a:pt x="432330" y="609018"/>
                  </a:lnTo>
                  <a:lnTo>
                    <a:pt x="431222" y="607579"/>
                  </a:lnTo>
                  <a:lnTo>
                    <a:pt x="428090" y="609102"/>
                  </a:lnTo>
                  <a:lnTo>
                    <a:pt x="427267" y="608441"/>
                  </a:lnTo>
                  <a:lnTo>
                    <a:pt x="425320" y="604463"/>
                  </a:lnTo>
                  <a:lnTo>
                    <a:pt x="424896" y="604702"/>
                  </a:lnTo>
                  <a:lnTo>
                    <a:pt x="424519" y="608987"/>
                  </a:lnTo>
                  <a:lnTo>
                    <a:pt x="423927" y="610487"/>
                  </a:lnTo>
                  <a:lnTo>
                    <a:pt x="421995" y="613579"/>
                  </a:lnTo>
                  <a:lnTo>
                    <a:pt x="420941" y="618887"/>
                  </a:lnTo>
                  <a:lnTo>
                    <a:pt x="420618" y="619049"/>
                  </a:lnTo>
                  <a:lnTo>
                    <a:pt x="420256" y="618280"/>
                  </a:lnTo>
                  <a:lnTo>
                    <a:pt x="419063" y="613533"/>
                  </a:lnTo>
                  <a:lnTo>
                    <a:pt x="418432" y="612487"/>
                  </a:lnTo>
                  <a:lnTo>
                    <a:pt x="416685" y="615226"/>
                  </a:lnTo>
                  <a:lnTo>
                    <a:pt x="416493" y="616218"/>
                  </a:lnTo>
                  <a:lnTo>
                    <a:pt x="416955" y="619749"/>
                  </a:lnTo>
                  <a:lnTo>
                    <a:pt x="416547" y="620280"/>
                  </a:lnTo>
                  <a:lnTo>
                    <a:pt x="413015" y="618380"/>
                  </a:lnTo>
                  <a:lnTo>
                    <a:pt x="412145" y="618287"/>
                  </a:lnTo>
                  <a:lnTo>
                    <a:pt x="411914" y="618610"/>
                  </a:lnTo>
                  <a:lnTo>
                    <a:pt x="413122" y="621341"/>
                  </a:lnTo>
                  <a:lnTo>
                    <a:pt x="412984" y="622326"/>
                  </a:lnTo>
                  <a:lnTo>
                    <a:pt x="407982" y="627588"/>
                  </a:lnTo>
                  <a:lnTo>
                    <a:pt x="406681" y="627403"/>
                  </a:lnTo>
                  <a:lnTo>
                    <a:pt x="405866" y="626880"/>
                  </a:lnTo>
                  <a:lnTo>
                    <a:pt x="404965" y="626965"/>
                  </a:lnTo>
                  <a:lnTo>
                    <a:pt x="401787" y="628919"/>
                  </a:lnTo>
                  <a:lnTo>
                    <a:pt x="400910" y="628834"/>
                  </a:lnTo>
                  <a:lnTo>
                    <a:pt x="399709" y="627680"/>
                  </a:lnTo>
                  <a:lnTo>
                    <a:pt x="399155" y="627727"/>
                  </a:lnTo>
                  <a:lnTo>
                    <a:pt x="398855" y="628934"/>
                  </a:lnTo>
                  <a:lnTo>
                    <a:pt x="398816" y="631288"/>
                  </a:lnTo>
                  <a:lnTo>
                    <a:pt x="397639" y="633519"/>
                  </a:lnTo>
                  <a:lnTo>
                    <a:pt x="393853" y="637119"/>
                  </a:lnTo>
                  <a:lnTo>
                    <a:pt x="392853" y="638773"/>
                  </a:lnTo>
                  <a:lnTo>
                    <a:pt x="392091" y="641035"/>
                  </a:lnTo>
                  <a:lnTo>
                    <a:pt x="391521" y="641250"/>
                  </a:lnTo>
                  <a:lnTo>
                    <a:pt x="389297" y="639797"/>
                  </a:lnTo>
                  <a:lnTo>
                    <a:pt x="386727" y="638850"/>
                  </a:lnTo>
                  <a:lnTo>
                    <a:pt x="386373" y="639320"/>
                  </a:lnTo>
                  <a:lnTo>
                    <a:pt x="387158" y="640697"/>
                  </a:lnTo>
                  <a:lnTo>
                    <a:pt x="386996" y="641543"/>
                  </a:lnTo>
                  <a:lnTo>
                    <a:pt x="385880" y="641858"/>
                  </a:lnTo>
                  <a:lnTo>
                    <a:pt x="384472" y="641735"/>
                  </a:lnTo>
                  <a:lnTo>
                    <a:pt x="382764" y="641173"/>
                  </a:lnTo>
                  <a:lnTo>
                    <a:pt x="380370" y="641804"/>
                  </a:lnTo>
                  <a:lnTo>
                    <a:pt x="377300" y="643627"/>
                  </a:lnTo>
                  <a:lnTo>
                    <a:pt x="374737" y="643574"/>
                  </a:lnTo>
                  <a:lnTo>
                    <a:pt x="371159" y="640573"/>
                  </a:lnTo>
                  <a:lnTo>
                    <a:pt x="370174" y="640350"/>
                  </a:lnTo>
                  <a:lnTo>
                    <a:pt x="369859" y="639504"/>
                  </a:lnTo>
                  <a:lnTo>
                    <a:pt x="370559" y="637073"/>
                  </a:lnTo>
                  <a:lnTo>
                    <a:pt x="371575" y="635227"/>
                  </a:lnTo>
                  <a:lnTo>
                    <a:pt x="372321" y="634381"/>
                  </a:lnTo>
                  <a:lnTo>
                    <a:pt x="375715" y="632011"/>
                  </a:lnTo>
                  <a:lnTo>
                    <a:pt x="379601" y="631142"/>
                  </a:lnTo>
                  <a:lnTo>
                    <a:pt x="382040" y="629711"/>
                  </a:lnTo>
                  <a:lnTo>
                    <a:pt x="385011" y="626765"/>
                  </a:lnTo>
                  <a:lnTo>
                    <a:pt x="386581" y="624549"/>
                  </a:lnTo>
                  <a:lnTo>
                    <a:pt x="389667" y="618818"/>
                  </a:lnTo>
                  <a:lnTo>
                    <a:pt x="389436" y="618372"/>
                  </a:lnTo>
                  <a:lnTo>
                    <a:pt x="388743" y="618057"/>
                  </a:lnTo>
                  <a:lnTo>
                    <a:pt x="381956" y="623495"/>
                  </a:lnTo>
                  <a:lnTo>
                    <a:pt x="380955" y="623996"/>
                  </a:lnTo>
                  <a:lnTo>
                    <a:pt x="379609" y="623957"/>
                  </a:lnTo>
                  <a:lnTo>
                    <a:pt x="374183" y="621872"/>
                  </a:lnTo>
                  <a:lnTo>
                    <a:pt x="373037" y="620980"/>
                  </a:lnTo>
                  <a:lnTo>
                    <a:pt x="372252" y="618364"/>
                  </a:lnTo>
                  <a:lnTo>
                    <a:pt x="373760" y="612395"/>
                  </a:lnTo>
                  <a:lnTo>
                    <a:pt x="374814" y="609502"/>
                  </a:lnTo>
                  <a:lnTo>
                    <a:pt x="377462" y="605025"/>
                  </a:lnTo>
                  <a:lnTo>
                    <a:pt x="380925" y="600232"/>
                  </a:lnTo>
                  <a:lnTo>
                    <a:pt x="382125" y="597117"/>
                  </a:lnTo>
                  <a:lnTo>
                    <a:pt x="383926" y="588747"/>
                  </a:lnTo>
                  <a:lnTo>
                    <a:pt x="383818" y="584931"/>
                  </a:lnTo>
                  <a:lnTo>
                    <a:pt x="383010" y="580269"/>
                  </a:lnTo>
                  <a:lnTo>
                    <a:pt x="382979" y="577492"/>
                  </a:lnTo>
                  <a:lnTo>
                    <a:pt x="383733" y="576615"/>
                  </a:lnTo>
                  <a:lnTo>
                    <a:pt x="391683" y="572277"/>
                  </a:lnTo>
                  <a:lnTo>
                    <a:pt x="395446" y="569015"/>
                  </a:lnTo>
                  <a:lnTo>
                    <a:pt x="402749" y="564184"/>
                  </a:lnTo>
                  <a:lnTo>
                    <a:pt x="404734" y="564222"/>
                  </a:lnTo>
                  <a:lnTo>
                    <a:pt x="406196" y="565884"/>
                  </a:lnTo>
                  <a:lnTo>
                    <a:pt x="407897" y="567215"/>
                  </a:lnTo>
                  <a:lnTo>
                    <a:pt x="409836" y="568207"/>
                  </a:lnTo>
                  <a:lnTo>
                    <a:pt x="412330" y="568107"/>
                  </a:lnTo>
                  <a:lnTo>
                    <a:pt x="415377" y="566899"/>
                  </a:lnTo>
                  <a:lnTo>
                    <a:pt x="420210" y="567361"/>
                  </a:lnTo>
                  <a:lnTo>
                    <a:pt x="430137" y="570538"/>
                  </a:lnTo>
                  <a:lnTo>
                    <a:pt x="432246" y="570715"/>
                  </a:lnTo>
                  <a:lnTo>
                    <a:pt x="432330" y="570315"/>
                  </a:lnTo>
                  <a:lnTo>
                    <a:pt x="430799" y="568092"/>
                  </a:lnTo>
                  <a:lnTo>
                    <a:pt x="423958" y="566799"/>
                  </a:lnTo>
                  <a:lnTo>
                    <a:pt x="421072" y="565507"/>
                  </a:lnTo>
                  <a:lnTo>
                    <a:pt x="412968" y="559807"/>
                  </a:lnTo>
                  <a:lnTo>
                    <a:pt x="411121" y="557599"/>
                  </a:lnTo>
                  <a:lnTo>
                    <a:pt x="411868" y="556568"/>
                  </a:lnTo>
                  <a:lnTo>
                    <a:pt x="413853" y="555714"/>
                  </a:lnTo>
                  <a:lnTo>
                    <a:pt x="414531" y="554891"/>
                  </a:lnTo>
                  <a:lnTo>
                    <a:pt x="414815" y="553452"/>
                  </a:lnTo>
                  <a:lnTo>
                    <a:pt x="415954" y="551491"/>
                  </a:lnTo>
                  <a:lnTo>
                    <a:pt x="417947" y="548983"/>
                  </a:lnTo>
                  <a:lnTo>
                    <a:pt x="420995" y="546560"/>
                  </a:lnTo>
                  <a:lnTo>
                    <a:pt x="426759" y="542944"/>
                  </a:lnTo>
                  <a:lnTo>
                    <a:pt x="424504" y="542790"/>
                  </a:lnTo>
                  <a:lnTo>
                    <a:pt x="420356" y="543459"/>
                  </a:lnTo>
                  <a:lnTo>
                    <a:pt x="418848" y="544144"/>
                  </a:lnTo>
                  <a:lnTo>
                    <a:pt x="416077" y="546729"/>
                  </a:lnTo>
                  <a:lnTo>
                    <a:pt x="415000" y="548544"/>
                  </a:lnTo>
                  <a:lnTo>
                    <a:pt x="413453" y="552083"/>
                  </a:lnTo>
                  <a:lnTo>
                    <a:pt x="412791" y="552752"/>
                  </a:lnTo>
                  <a:lnTo>
                    <a:pt x="409913" y="553260"/>
                  </a:lnTo>
                  <a:lnTo>
                    <a:pt x="402072" y="553614"/>
                  </a:lnTo>
                  <a:lnTo>
                    <a:pt x="400748" y="551806"/>
                  </a:lnTo>
                  <a:lnTo>
                    <a:pt x="400017" y="551514"/>
                  </a:lnTo>
                  <a:lnTo>
                    <a:pt x="399047" y="551768"/>
                  </a:lnTo>
                  <a:lnTo>
                    <a:pt x="391844" y="556383"/>
                  </a:lnTo>
                  <a:lnTo>
                    <a:pt x="389266" y="558730"/>
                  </a:lnTo>
                  <a:lnTo>
                    <a:pt x="387427" y="561407"/>
                  </a:lnTo>
                  <a:lnTo>
                    <a:pt x="384580" y="563361"/>
                  </a:lnTo>
                  <a:lnTo>
                    <a:pt x="380732" y="564599"/>
                  </a:lnTo>
                  <a:lnTo>
                    <a:pt x="377854" y="566130"/>
                  </a:lnTo>
                  <a:lnTo>
                    <a:pt x="374822" y="569184"/>
                  </a:lnTo>
                  <a:lnTo>
                    <a:pt x="373791" y="571523"/>
                  </a:lnTo>
                  <a:lnTo>
                    <a:pt x="373729" y="572623"/>
                  </a:lnTo>
                  <a:lnTo>
                    <a:pt x="374468" y="576077"/>
                  </a:lnTo>
                  <a:lnTo>
                    <a:pt x="373714" y="576723"/>
                  </a:lnTo>
                  <a:lnTo>
                    <a:pt x="371967" y="576992"/>
                  </a:lnTo>
                  <a:lnTo>
                    <a:pt x="369158" y="579277"/>
                  </a:lnTo>
                  <a:lnTo>
                    <a:pt x="363225" y="586047"/>
                  </a:lnTo>
                  <a:lnTo>
                    <a:pt x="362448" y="588493"/>
                  </a:lnTo>
                  <a:lnTo>
                    <a:pt x="362479" y="589332"/>
                  </a:lnTo>
                  <a:lnTo>
                    <a:pt x="363441" y="591239"/>
                  </a:lnTo>
                  <a:lnTo>
                    <a:pt x="362771" y="592478"/>
                  </a:lnTo>
                  <a:lnTo>
                    <a:pt x="361101" y="594432"/>
                  </a:lnTo>
                  <a:lnTo>
                    <a:pt x="357384" y="597517"/>
                  </a:lnTo>
                  <a:lnTo>
                    <a:pt x="354945" y="598686"/>
                  </a:lnTo>
                  <a:lnTo>
                    <a:pt x="353359" y="598748"/>
                  </a:lnTo>
                  <a:lnTo>
                    <a:pt x="351836" y="598309"/>
                  </a:lnTo>
                  <a:lnTo>
                    <a:pt x="349127" y="596324"/>
                  </a:lnTo>
                  <a:lnTo>
                    <a:pt x="346934" y="596201"/>
                  </a:lnTo>
                  <a:lnTo>
                    <a:pt x="346795" y="596478"/>
                  </a:lnTo>
                  <a:lnTo>
                    <a:pt x="349781" y="598601"/>
                  </a:lnTo>
                  <a:lnTo>
                    <a:pt x="352821" y="601325"/>
                  </a:lnTo>
                  <a:lnTo>
                    <a:pt x="354714" y="603586"/>
                  </a:lnTo>
                  <a:lnTo>
                    <a:pt x="355460" y="605379"/>
                  </a:lnTo>
                  <a:lnTo>
                    <a:pt x="355491" y="607225"/>
                  </a:lnTo>
                  <a:lnTo>
                    <a:pt x="354806" y="609118"/>
                  </a:lnTo>
                  <a:lnTo>
                    <a:pt x="352659" y="612402"/>
                  </a:lnTo>
                  <a:lnTo>
                    <a:pt x="350558" y="613379"/>
                  </a:lnTo>
                  <a:lnTo>
                    <a:pt x="345179" y="614364"/>
                  </a:lnTo>
                  <a:lnTo>
                    <a:pt x="343448" y="615149"/>
                  </a:lnTo>
                  <a:lnTo>
                    <a:pt x="342909" y="615757"/>
                  </a:lnTo>
                  <a:lnTo>
                    <a:pt x="346603" y="617141"/>
                  </a:lnTo>
                  <a:lnTo>
                    <a:pt x="346934" y="617849"/>
                  </a:lnTo>
                  <a:lnTo>
                    <a:pt x="346426" y="620588"/>
                  </a:lnTo>
                  <a:lnTo>
                    <a:pt x="345449" y="621480"/>
                  </a:lnTo>
                  <a:lnTo>
                    <a:pt x="342370" y="623111"/>
                  </a:lnTo>
                  <a:lnTo>
                    <a:pt x="339615" y="623588"/>
                  </a:lnTo>
                  <a:lnTo>
                    <a:pt x="339192" y="623272"/>
                  </a:lnTo>
                  <a:lnTo>
                    <a:pt x="339708" y="621126"/>
                  </a:lnTo>
                  <a:lnTo>
                    <a:pt x="339562" y="620595"/>
                  </a:lnTo>
                  <a:lnTo>
                    <a:pt x="338523" y="620157"/>
                  </a:lnTo>
                  <a:lnTo>
                    <a:pt x="337053" y="620972"/>
                  </a:lnTo>
                  <a:lnTo>
                    <a:pt x="333382" y="624134"/>
                  </a:lnTo>
                  <a:lnTo>
                    <a:pt x="332990" y="624649"/>
                  </a:lnTo>
                  <a:lnTo>
                    <a:pt x="334313" y="625496"/>
                  </a:lnTo>
                  <a:lnTo>
                    <a:pt x="334036" y="626196"/>
                  </a:lnTo>
                  <a:lnTo>
                    <a:pt x="332051" y="628457"/>
                  </a:lnTo>
                  <a:lnTo>
                    <a:pt x="331227" y="629965"/>
                  </a:lnTo>
                  <a:lnTo>
                    <a:pt x="329896" y="631496"/>
                  </a:lnTo>
                  <a:lnTo>
                    <a:pt x="323971" y="636173"/>
                  </a:lnTo>
                  <a:lnTo>
                    <a:pt x="324425" y="637312"/>
                  </a:lnTo>
                  <a:lnTo>
                    <a:pt x="322886" y="641366"/>
                  </a:lnTo>
                  <a:lnTo>
                    <a:pt x="322024" y="644943"/>
                  </a:lnTo>
                  <a:lnTo>
                    <a:pt x="323070" y="646443"/>
                  </a:lnTo>
                  <a:lnTo>
                    <a:pt x="328041" y="648197"/>
                  </a:lnTo>
                  <a:lnTo>
                    <a:pt x="330450" y="648620"/>
                  </a:lnTo>
                  <a:lnTo>
                    <a:pt x="333290" y="649843"/>
                  </a:lnTo>
                  <a:lnTo>
                    <a:pt x="338430" y="653136"/>
                  </a:lnTo>
                  <a:lnTo>
                    <a:pt x="340146" y="655282"/>
                  </a:lnTo>
                  <a:lnTo>
                    <a:pt x="340400" y="656290"/>
                  </a:lnTo>
                  <a:lnTo>
                    <a:pt x="340239" y="657390"/>
                  </a:lnTo>
                  <a:lnTo>
                    <a:pt x="339623" y="658875"/>
                  </a:lnTo>
                  <a:lnTo>
                    <a:pt x="338015" y="661675"/>
                  </a:lnTo>
                  <a:lnTo>
                    <a:pt x="334129" y="665829"/>
                  </a:lnTo>
                  <a:lnTo>
                    <a:pt x="332374" y="667006"/>
                  </a:lnTo>
                  <a:lnTo>
                    <a:pt x="329719" y="667929"/>
                  </a:lnTo>
                  <a:lnTo>
                    <a:pt x="328849" y="668598"/>
                  </a:lnTo>
                  <a:lnTo>
                    <a:pt x="325440" y="672514"/>
                  </a:lnTo>
                  <a:lnTo>
                    <a:pt x="324517" y="674622"/>
                  </a:lnTo>
                  <a:lnTo>
                    <a:pt x="324663" y="676460"/>
                  </a:lnTo>
                  <a:lnTo>
                    <a:pt x="324009" y="677745"/>
                  </a:lnTo>
                  <a:lnTo>
                    <a:pt x="319623" y="680268"/>
                  </a:lnTo>
                  <a:lnTo>
                    <a:pt x="319777" y="680715"/>
                  </a:lnTo>
                  <a:lnTo>
                    <a:pt x="321370" y="680907"/>
                  </a:lnTo>
                  <a:lnTo>
                    <a:pt x="320785" y="683130"/>
                  </a:lnTo>
                  <a:lnTo>
                    <a:pt x="320523" y="686207"/>
                  </a:lnTo>
                  <a:lnTo>
                    <a:pt x="319761" y="686723"/>
                  </a:lnTo>
                  <a:lnTo>
                    <a:pt x="317022" y="686700"/>
                  </a:lnTo>
                  <a:lnTo>
                    <a:pt x="313536" y="687892"/>
                  </a:lnTo>
                  <a:lnTo>
                    <a:pt x="313289" y="688230"/>
                  </a:lnTo>
                  <a:lnTo>
                    <a:pt x="313228" y="690438"/>
                  </a:lnTo>
                  <a:lnTo>
                    <a:pt x="304116" y="692054"/>
                  </a:lnTo>
                  <a:lnTo>
                    <a:pt x="302123" y="696223"/>
                  </a:lnTo>
                  <a:lnTo>
                    <a:pt x="301084" y="697500"/>
                  </a:lnTo>
                  <a:lnTo>
                    <a:pt x="297514" y="700524"/>
                  </a:lnTo>
                  <a:lnTo>
                    <a:pt x="295328" y="701739"/>
                  </a:lnTo>
                  <a:lnTo>
                    <a:pt x="292827" y="702478"/>
                  </a:lnTo>
                  <a:lnTo>
                    <a:pt x="291519" y="703501"/>
                  </a:lnTo>
                  <a:lnTo>
                    <a:pt x="291396" y="704809"/>
                  </a:lnTo>
                  <a:lnTo>
                    <a:pt x="290688" y="705939"/>
                  </a:lnTo>
                  <a:lnTo>
                    <a:pt x="288525" y="707809"/>
                  </a:lnTo>
                  <a:lnTo>
                    <a:pt x="287463" y="710155"/>
                  </a:lnTo>
                  <a:lnTo>
                    <a:pt x="286694" y="710524"/>
                  </a:lnTo>
                  <a:lnTo>
                    <a:pt x="282669" y="711086"/>
                  </a:lnTo>
                  <a:lnTo>
                    <a:pt x="281869" y="711832"/>
                  </a:lnTo>
                  <a:lnTo>
                    <a:pt x="281476" y="714994"/>
                  </a:lnTo>
                  <a:lnTo>
                    <a:pt x="280730" y="715094"/>
                  </a:lnTo>
                  <a:lnTo>
                    <a:pt x="279299" y="714355"/>
                  </a:lnTo>
                  <a:lnTo>
                    <a:pt x="277436" y="714925"/>
                  </a:lnTo>
                  <a:lnTo>
                    <a:pt x="273250" y="718494"/>
                  </a:lnTo>
                  <a:lnTo>
                    <a:pt x="272334" y="719779"/>
                  </a:lnTo>
                  <a:lnTo>
                    <a:pt x="272434" y="720463"/>
                  </a:lnTo>
                  <a:lnTo>
                    <a:pt x="273081" y="721140"/>
                  </a:lnTo>
                  <a:lnTo>
                    <a:pt x="274073" y="723256"/>
                  </a:lnTo>
                  <a:lnTo>
                    <a:pt x="274012" y="724679"/>
                  </a:lnTo>
                  <a:lnTo>
                    <a:pt x="272403" y="728641"/>
                  </a:lnTo>
                  <a:lnTo>
                    <a:pt x="271834" y="729256"/>
                  </a:lnTo>
                  <a:lnTo>
                    <a:pt x="269879" y="730233"/>
                  </a:lnTo>
                  <a:lnTo>
                    <a:pt x="269079" y="732418"/>
                  </a:lnTo>
                  <a:lnTo>
                    <a:pt x="267278" y="732180"/>
                  </a:lnTo>
                  <a:lnTo>
                    <a:pt x="265824" y="732595"/>
                  </a:lnTo>
                  <a:lnTo>
                    <a:pt x="264870" y="734049"/>
                  </a:lnTo>
                  <a:lnTo>
                    <a:pt x="263838" y="734887"/>
                  </a:lnTo>
                  <a:lnTo>
                    <a:pt x="262723" y="735103"/>
                  </a:lnTo>
                  <a:lnTo>
                    <a:pt x="261314" y="736257"/>
                  </a:lnTo>
                  <a:lnTo>
                    <a:pt x="259629" y="738334"/>
                  </a:lnTo>
                  <a:lnTo>
                    <a:pt x="258059" y="739657"/>
                  </a:lnTo>
                  <a:lnTo>
                    <a:pt x="256620" y="740226"/>
                  </a:lnTo>
                  <a:lnTo>
                    <a:pt x="255219" y="740373"/>
                  </a:lnTo>
                  <a:lnTo>
                    <a:pt x="253857" y="740080"/>
                  </a:lnTo>
                  <a:lnTo>
                    <a:pt x="252634" y="740319"/>
                  </a:lnTo>
                  <a:lnTo>
                    <a:pt x="251549" y="741088"/>
                  </a:lnTo>
                  <a:lnTo>
                    <a:pt x="250487" y="742288"/>
                  </a:lnTo>
                  <a:lnTo>
                    <a:pt x="249640" y="745688"/>
                  </a:lnTo>
                  <a:lnTo>
                    <a:pt x="248571" y="747204"/>
                  </a:lnTo>
                  <a:lnTo>
                    <a:pt x="247893" y="747465"/>
                  </a:lnTo>
                  <a:lnTo>
                    <a:pt x="246508" y="747242"/>
                  </a:lnTo>
                  <a:lnTo>
                    <a:pt x="244415" y="746527"/>
                  </a:lnTo>
                  <a:lnTo>
                    <a:pt x="242291" y="746780"/>
                  </a:lnTo>
                  <a:lnTo>
                    <a:pt x="238859" y="748865"/>
                  </a:lnTo>
                  <a:lnTo>
                    <a:pt x="237766" y="750435"/>
                  </a:lnTo>
                  <a:lnTo>
                    <a:pt x="239929" y="750781"/>
                  </a:lnTo>
                  <a:lnTo>
                    <a:pt x="240998" y="751227"/>
                  </a:lnTo>
                  <a:lnTo>
                    <a:pt x="240975" y="751666"/>
                  </a:lnTo>
                  <a:lnTo>
                    <a:pt x="239852" y="752089"/>
                  </a:lnTo>
                  <a:lnTo>
                    <a:pt x="237928" y="752058"/>
                  </a:lnTo>
                  <a:lnTo>
                    <a:pt x="236773" y="752419"/>
                  </a:lnTo>
                  <a:lnTo>
                    <a:pt x="235373" y="753312"/>
                  </a:lnTo>
                  <a:lnTo>
                    <a:pt x="231848" y="754273"/>
                  </a:lnTo>
                  <a:lnTo>
                    <a:pt x="230509" y="754958"/>
                  </a:lnTo>
                  <a:lnTo>
                    <a:pt x="227854" y="758866"/>
                  </a:lnTo>
                  <a:lnTo>
                    <a:pt x="227531" y="759751"/>
                  </a:lnTo>
                  <a:lnTo>
                    <a:pt x="227870" y="759943"/>
                  </a:lnTo>
                  <a:lnTo>
                    <a:pt x="229363" y="759535"/>
                  </a:lnTo>
                  <a:lnTo>
                    <a:pt x="231117" y="760181"/>
                  </a:lnTo>
                  <a:lnTo>
                    <a:pt x="232025" y="761005"/>
                  </a:lnTo>
                  <a:lnTo>
                    <a:pt x="232610" y="762020"/>
                  </a:lnTo>
                  <a:lnTo>
                    <a:pt x="233164" y="763974"/>
                  </a:lnTo>
                  <a:lnTo>
                    <a:pt x="233503" y="764266"/>
                  </a:lnTo>
                  <a:lnTo>
                    <a:pt x="230132" y="767543"/>
                  </a:lnTo>
                  <a:lnTo>
                    <a:pt x="229178" y="768936"/>
                  </a:lnTo>
                  <a:lnTo>
                    <a:pt x="228562" y="769451"/>
                  </a:lnTo>
                  <a:lnTo>
                    <a:pt x="228155" y="769051"/>
                  </a:lnTo>
                  <a:lnTo>
                    <a:pt x="227739" y="765405"/>
                  </a:lnTo>
                  <a:lnTo>
                    <a:pt x="227485" y="764782"/>
                  </a:lnTo>
                  <a:lnTo>
                    <a:pt x="226685" y="764720"/>
                  </a:lnTo>
                  <a:lnTo>
                    <a:pt x="225915" y="765874"/>
                  </a:lnTo>
                  <a:lnTo>
                    <a:pt x="224230" y="770182"/>
                  </a:lnTo>
                  <a:lnTo>
                    <a:pt x="222391" y="772351"/>
                  </a:lnTo>
                  <a:lnTo>
                    <a:pt x="208577" y="777890"/>
                  </a:lnTo>
                  <a:lnTo>
                    <a:pt x="206592" y="779167"/>
                  </a:lnTo>
                  <a:lnTo>
                    <a:pt x="206199" y="781521"/>
                  </a:lnTo>
                  <a:lnTo>
                    <a:pt x="205630" y="783560"/>
                  </a:lnTo>
                  <a:lnTo>
                    <a:pt x="204714" y="785175"/>
                  </a:lnTo>
                  <a:lnTo>
                    <a:pt x="203645" y="786199"/>
                  </a:lnTo>
                  <a:lnTo>
                    <a:pt x="203414" y="785468"/>
                  </a:lnTo>
                  <a:lnTo>
                    <a:pt x="203521" y="779737"/>
                  </a:lnTo>
                  <a:lnTo>
                    <a:pt x="203237" y="778598"/>
                  </a:lnTo>
                  <a:lnTo>
                    <a:pt x="201844" y="777867"/>
                  </a:lnTo>
                  <a:lnTo>
                    <a:pt x="201228" y="777967"/>
                  </a:lnTo>
                  <a:lnTo>
                    <a:pt x="200389" y="778290"/>
                  </a:lnTo>
                  <a:lnTo>
                    <a:pt x="199004" y="779536"/>
                  </a:lnTo>
                  <a:lnTo>
                    <a:pt x="198158" y="779844"/>
                  </a:lnTo>
                  <a:lnTo>
                    <a:pt x="197103" y="779744"/>
                  </a:lnTo>
                  <a:lnTo>
                    <a:pt x="195303" y="780967"/>
                  </a:lnTo>
                  <a:lnTo>
                    <a:pt x="191024" y="784883"/>
                  </a:lnTo>
                  <a:lnTo>
                    <a:pt x="188231" y="785852"/>
                  </a:lnTo>
                  <a:lnTo>
                    <a:pt x="187492" y="786660"/>
                  </a:lnTo>
                  <a:lnTo>
                    <a:pt x="186299" y="788799"/>
                  </a:lnTo>
                  <a:lnTo>
                    <a:pt x="185506" y="789583"/>
                  </a:lnTo>
                  <a:lnTo>
                    <a:pt x="184337" y="789653"/>
                  </a:lnTo>
                  <a:lnTo>
                    <a:pt x="182782" y="789014"/>
                  </a:lnTo>
                  <a:lnTo>
                    <a:pt x="181536" y="789468"/>
                  </a:lnTo>
                  <a:lnTo>
                    <a:pt x="180589" y="791022"/>
                  </a:lnTo>
                  <a:lnTo>
                    <a:pt x="179627" y="791638"/>
                  </a:lnTo>
                  <a:lnTo>
                    <a:pt x="176911" y="790491"/>
                  </a:lnTo>
                  <a:lnTo>
                    <a:pt x="175710" y="791276"/>
                  </a:lnTo>
                  <a:lnTo>
                    <a:pt x="174156" y="793276"/>
                  </a:lnTo>
                  <a:lnTo>
                    <a:pt x="172532" y="794591"/>
                  </a:lnTo>
                  <a:lnTo>
                    <a:pt x="170839" y="795230"/>
                  </a:lnTo>
                  <a:lnTo>
                    <a:pt x="166437" y="795891"/>
                  </a:lnTo>
                  <a:lnTo>
                    <a:pt x="164667" y="795468"/>
                  </a:lnTo>
                  <a:lnTo>
                    <a:pt x="164305" y="794891"/>
                  </a:lnTo>
                  <a:lnTo>
                    <a:pt x="164390" y="792345"/>
                  </a:lnTo>
                  <a:lnTo>
                    <a:pt x="165098" y="790507"/>
                  </a:lnTo>
                  <a:lnTo>
                    <a:pt x="165752" y="789637"/>
                  </a:lnTo>
                  <a:lnTo>
                    <a:pt x="166629" y="788868"/>
                  </a:lnTo>
                  <a:lnTo>
                    <a:pt x="167915" y="788776"/>
                  </a:lnTo>
                  <a:lnTo>
                    <a:pt x="170316" y="789353"/>
                  </a:lnTo>
                  <a:lnTo>
                    <a:pt x="170039" y="788737"/>
                  </a:lnTo>
                  <a:lnTo>
                    <a:pt x="169169" y="788006"/>
                  </a:lnTo>
                  <a:lnTo>
                    <a:pt x="166960" y="786737"/>
                  </a:lnTo>
                  <a:lnTo>
                    <a:pt x="164767" y="786091"/>
                  </a:lnTo>
                  <a:lnTo>
                    <a:pt x="163513" y="786506"/>
                  </a:lnTo>
                  <a:lnTo>
                    <a:pt x="161751" y="787476"/>
                  </a:lnTo>
                  <a:lnTo>
                    <a:pt x="160550" y="788599"/>
                  </a:lnTo>
                  <a:lnTo>
                    <a:pt x="159919" y="789876"/>
                  </a:lnTo>
                  <a:lnTo>
                    <a:pt x="159126" y="794030"/>
                  </a:lnTo>
                  <a:lnTo>
                    <a:pt x="158665" y="795153"/>
                  </a:lnTo>
                  <a:lnTo>
                    <a:pt x="153509" y="802438"/>
                  </a:lnTo>
                  <a:lnTo>
                    <a:pt x="151485" y="804677"/>
                  </a:lnTo>
                  <a:lnTo>
                    <a:pt x="149484" y="804507"/>
                  </a:lnTo>
                  <a:lnTo>
                    <a:pt x="148514" y="805354"/>
                  </a:lnTo>
                  <a:lnTo>
                    <a:pt x="147152" y="807161"/>
                  </a:lnTo>
                  <a:lnTo>
                    <a:pt x="145890" y="808031"/>
                  </a:lnTo>
                  <a:lnTo>
                    <a:pt x="144736" y="807954"/>
                  </a:lnTo>
                  <a:lnTo>
                    <a:pt x="143836" y="807608"/>
                  </a:lnTo>
                  <a:lnTo>
                    <a:pt x="143197" y="807000"/>
                  </a:lnTo>
                  <a:lnTo>
                    <a:pt x="143305" y="806431"/>
                  </a:lnTo>
                  <a:lnTo>
                    <a:pt x="144166" y="805900"/>
                  </a:lnTo>
                  <a:lnTo>
                    <a:pt x="143859" y="804454"/>
                  </a:lnTo>
                  <a:lnTo>
                    <a:pt x="142381" y="802069"/>
                  </a:lnTo>
                  <a:lnTo>
                    <a:pt x="141373" y="800776"/>
                  </a:lnTo>
                  <a:lnTo>
                    <a:pt x="139457" y="800623"/>
                  </a:lnTo>
                  <a:lnTo>
                    <a:pt x="139157" y="801707"/>
                  </a:lnTo>
                  <a:lnTo>
                    <a:pt x="139803" y="807231"/>
                  </a:lnTo>
                  <a:lnTo>
                    <a:pt x="139703" y="808477"/>
                  </a:lnTo>
                  <a:lnTo>
                    <a:pt x="138510" y="810046"/>
                  </a:lnTo>
                  <a:lnTo>
                    <a:pt x="135371" y="811800"/>
                  </a:lnTo>
                  <a:lnTo>
                    <a:pt x="134393" y="811631"/>
                  </a:lnTo>
                  <a:lnTo>
                    <a:pt x="131569" y="808177"/>
                  </a:lnTo>
                  <a:lnTo>
                    <a:pt x="128891" y="807492"/>
                  </a:lnTo>
                  <a:lnTo>
                    <a:pt x="128714" y="808616"/>
                  </a:lnTo>
                  <a:lnTo>
                    <a:pt x="129314" y="810916"/>
                  </a:lnTo>
                  <a:lnTo>
                    <a:pt x="128645" y="813054"/>
                  </a:lnTo>
                  <a:lnTo>
                    <a:pt x="126713" y="815047"/>
                  </a:lnTo>
                  <a:lnTo>
                    <a:pt x="125243" y="816008"/>
                  </a:lnTo>
                  <a:lnTo>
                    <a:pt x="124235" y="815947"/>
                  </a:lnTo>
                  <a:lnTo>
                    <a:pt x="124181" y="814554"/>
                  </a:lnTo>
                  <a:lnTo>
                    <a:pt x="125082" y="811823"/>
                  </a:lnTo>
                  <a:lnTo>
                    <a:pt x="125313" y="809546"/>
                  </a:lnTo>
                  <a:lnTo>
                    <a:pt x="124874" y="807715"/>
                  </a:lnTo>
                  <a:lnTo>
                    <a:pt x="124928" y="806315"/>
                  </a:lnTo>
                  <a:lnTo>
                    <a:pt x="125459" y="805338"/>
                  </a:lnTo>
                  <a:lnTo>
                    <a:pt x="129006" y="802615"/>
                  </a:lnTo>
                  <a:lnTo>
                    <a:pt x="130499" y="802207"/>
                  </a:lnTo>
                  <a:lnTo>
                    <a:pt x="131300" y="802877"/>
                  </a:lnTo>
                  <a:lnTo>
                    <a:pt x="132292" y="802992"/>
                  </a:lnTo>
                  <a:lnTo>
                    <a:pt x="133493" y="802546"/>
                  </a:lnTo>
                  <a:lnTo>
                    <a:pt x="134247" y="801677"/>
                  </a:lnTo>
                  <a:lnTo>
                    <a:pt x="134563" y="800376"/>
                  </a:lnTo>
                  <a:lnTo>
                    <a:pt x="136094" y="798715"/>
                  </a:lnTo>
                  <a:lnTo>
                    <a:pt x="138841" y="796676"/>
                  </a:lnTo>
                  <a:lnTo>
                    <a:pt x="141989" y="792914"/>
                  </a:lnTo>
                  <a:lnTo>
                    <a:pt x="145529" y="787406"/>
                  </a:lnTo>
                  <a:lnTo>
                    <a:pt x="149676" y="782645"/>
                  </a:lnTo>
                  <a:lnTo>
                    <a:pt x="154440" y="778637"/>
                  </a:lnTo>
                  <a:lnTo>
                    <a:pt x="159604" y="775444"/>
                  </a:lnTo>
                  <a:lnTo>
                    <a:pt x="170008" y="771051"/>
                  </a:lnTo>
                  <a:lnTo>
                    <a:pt x="170808" y="771321"/>
                  </a:lnTo>
                  <a:lnTo>
                    <a:pt x="169854" y="772752"/>
                  </a:lnTo>
                  <a:lnTo>
                    <a:pt x="170500" y="773644"/>
                  </a:lnTo>
                  <a:lnTo>
                    <a:pt x="171524" y="773759"/>
                  </a:lnTo>
                  <a:lnTo>
                    <a:pt x="175333" y="773052"/>
                  </a:lnTo>
                  <a:lnTo>
                    <a:pt x="176849" y="772128"/>
                  </a:lnTo>
                  <a:lnTo>
                    <a:pt x="177295" y="773021"/>
                  </a:lnTo>
                  <a:lnTo>
                    <a:pt x="176764" y="774144"/>
                  </a:lnTo>
                  <a:lnTo>
                    <a:pt x="174479" y="775283"/>
                  </a:lnTo>
                  <a:lnTo>
                    <a:pt x="174540" y="776229"/>
                  </a:lnTo>
                  <a:lnTo>
                    <a:pt x="177873" y="780652"/>
                  </a:lnTo>
                  <a:lnTo>
                    <a:pt x="178919" y="781321"/>
                  </a:lnTo>
                  <a:lnTo>
                    <a:pt x="179789" y="781237"/>
                  </a:lnTo>
                  <a:lnTo>
                    <a:pt x="180158" y="780667"/>
                  </a:lnTo>
                  <a:lnTo>
                    <a:pt x="179881" y="777475"/>
                  </a:lnTo>
                  <a:lnTo>
                    <a:pt x="181005" y="776867"/>
                  </a:lnTo>
                  <a:lnTo>
                    <a:pt x="183306" y="776713"/>
                  </a:lnTo>
                  <a:lnTo>
                    <a:pt x="184806" y="777129"/>
                  </a:lnTo>
                  <a:lnTo>
                    <a:pt x="185506" y="778106"/>
                  </a:lnTo>
                  <a:lnTo>
                    <a:pt x="186822" y="778913"/>
                  </a:lnTo>
                  <a:lnTo>
                    <a:pt x="188754" y="779560"/>
                  </a:lnTo>
                  <a:lnTo>
                    <a:pt x="189954" y="779360"/>
                  </a:lnTo>
                  <a:lnTo>
                    <a:pt x="190424" y="778321"/>
                  </a:lnTo>
                  <a:lnTo>
                    <a:pt x="189600" y="777082"/>
                  </a:lnTo>
                  <a:lnTo>
                    <a:pt x="185899" y="774359"/>
                  </a:lnTo>
                  <a:lnTo>
                    <a:pt x="184868" y="773221"/>
                  </a:lnTo>
                  <a:lnTo>
                    <a:pt x="184621" y="771628"/>
                  </a:lnTo>
                  <a:lnTo>
                    <a:pt x="185145" y="769590"/>
                  </a:lnTo>
                  <a:lnTo>
                    <a:pt x="186307" y="766559"/>
                  </a:lnTo>
                  <a:lnTo>
                    <a:pt x="188107" y="762535"/>
                  </a:lnTo>
                  <a:lnTo>
                    <a:pt x="189739" y="759720"/>
                  </a:lnTo>
                  <a:lnTo>
                    <a:pt x="193040" y="756520"/>
                  </a:lnTo>
                  <a:lnTo>
                    <a:pt x="195264" y="754935"/>
                  </a:lnTo>
                  <a:lnTo>
                    <a:pt x="200905" y="750073"/>
                  </a:lnTo>
                  <a:lnTo>
                    <a:pt x="211748" y="745104"/>
                  </a:lnTo>
                  <a:lnTo>
                    <a:pt x="214426" y="741903"/>
                  </a:lnTo>
                  <a:lnTo>
                    <a:pt x="218066" y="738365"/>
                  </a:lnTo>
                  <a:lnTo>
                    <a:pt x="219628" y="737495"/>
                  </a:lnTo>
                  <a:lnTo>
                    <a:pt x="219628" y="738865"/>
                  </a:lnTo>
                  <a:lnTo>
                    <a:pt x="220128" y="740088"/>
                  </a:lnTo>
                  <a:lnTo>
                    <a:pt x="222560" y="740903"/>
                  </a:lnTo>
                  <a:lnTo>
                    <a:pt x="224145" y="741188"/>
                  </a:lnTo>
                  <a:lnTo>
                    <a:pt x="224876" y="740942"/>
                  </a:lnTo>
                  <a:lnTo>
                    <a:pt x="225076" y="739642"/>
                  </a:lnTo>
                  <a:lnTo>
                    <a:pt x="224753" y="737280"/>
                  </a:lnTo>
                  <a:lnTo>
                    <a:pt x="224669" y="735049"/>
                  </a:lnTo>
                  <a:lnTo>
                    <a:pt x="224830" y="732949"/>
                  </a:lnTo>
                  <a:lnTo>
                    <a:pt x="225184" y="731287"/>
                  </a:lnTo>
                  <a:lnTo>
                    <a:pt x="226808" y="728326"/>
                  </a:lnTo>
                  <a:lnTo>
                    <a:pt x="229224" y="724948"/>
                  </a:lnTo>
                  <a:lnTo>
                    <a:pt x="232526" y="721017"/>
                  </a:lnTo>
                  <a:lnTo>
                    <a:pt x="234611" y="719233"/>
                  </a:lnTo>
                  <a:lnTo>
                    <a:pt x="236573" y="718279"/>
                  </a:lnTo>
                  <a:lnTo>
                    <a:pt x="238474" y="716556"/>
                  </a:lnTo>
                  <a:lnTo>
                    <a:pt x="241745" y="712471"/>
                  </a:lnTo>
                  <a:lnTo>
                    <a:pt x="242791" y="711801"/>
                  </a:lnTo>
                  <a:lnTo>
                    <a:pt x="245138" y="710994"/>
                  </a:lnTo>
                  <a:lnTo>
                    <a:pt x="246000" y="711347"/>
                  </a:lnTo>
                  <a:lnTo>
                    <a:pt x="246501" y="712378"/>
                  </a:lnTo>
                  <a:lnTo>
                    <a:pt x="247116" y="713017"/>
                  </a:lnTo>
                  <a:lnTo>
                    <a:pt x="249494" y="713594"/>
                  </a:lnTo>
                  <a:lnTo>
                    <a:pt x="251079" y="712686"/>
                  </a:lnTo>
                  <a:lnTo>
                    <a:pt x="250818" y="712201"/>
                  </a:lnTo>
                  <a:lnTo>
                    <a:pt x="249533" y="711886"/>
                  </a:lnTo>
                  <a:lnTo>
                    <a:pt x="248709" y="711294"/>
                  </a:lnTo>
                  <a:lnTo>
                    <a:pt x="247932" y="708855"/>
                  </a:lnTo>
                  <a:lnTo>
                    <a:pt x="246354" y="707386"/>
                  </a:lnTo>
                  <a:lnTo>
                    <a:pt x="246000" y="705716"/>
                  </a:lnTo>
                  <a:lnTo>
                    <a:pt x="246285" y="703116"/>
                  </a:lnTo>
                  <a:lnTo>
                    <a:pt x="247639" y="696993"/>
                  </a:lnTo>
                  <a:lnTo>
                    <a:pt x="247863" y="690669"/>
                  </a:lnTo>
                  <a:lnTo>
                    <a:pt x="249071" y="687030"/>
                  </a:lnTo>
                  <a:lnTo>
                    <a:pt x="251495" y="685715"/>
                  </a:lnTo>
                  <a:lnTo>
                    <a:pt x="256874" y="684815"/>
                  </a:lnTo>
                  <a:lnTo>
                    <a:pt x="253727" y="683169"/>
                  </a:lnTo>
                  <a:lnTo>
                    <a:pt x="252557" y="683161"/>
                  </a:lnTo>
                  <a:lnTo>
                    <a:pt x="250510" y="682384"/>
                  </a:lnTo>
                  <a:lnTo>
                    <a:pt x="249733" y="678399"/>
                  </a:lnTo>
                  <a:lnTo>
                    <a:pt x="249748" y="675499"/>
                  </a:lnTo>
                  <a:lnTo>
                    <a:pt x="251102" y="672130"/>
                  </a:lnTo>
                  <a:lnTo>
                    <a:pt x="256112" y="666429"/>
                  </a:lnTo>
                  <a:lnTo>
                    <a:pt x="261599" y="662467"/>
                  </a:lnTo>
                  <a:lnTo>
                    <a:pt x="260853" y="662144"/>
                  </a:lnTo>
                  <a:lnTo>
                    <a:pt x="260175" y="660967"/>
                  </a:lnTo>
                  <a:lnTo>
                    <a:pt x="262707" y="652997"/>
                  </a:lnTo>
                  <a:lnTo>
                    <a:pt x="265177" y="645851"/>
                  </a:lnTo>
                  <a:lnTo>
                    <a:pt x="261845" y="651943"/>
                  </a:lnTo>
                  <a:lnTo>
                    <a:pt x="257990" y="656590"/>
                  </a:lnTo>
                  <a:lnTo>
                    <a:pt x="246678" y="661967"/>
                  </a:lnTo>
                  <a:lnTo>
                    <a:pt x="238982" y="666460"/>
                  </a:lnTo>
                  <a:lnTo>
                    <a:pt x="235334" y="667529"/>
                  </a:lnTo>
                  <a:lnTo>
                    <a:pt x="232926" y="666391"/>
                  </a:lnTo>
                  <a:lnTo>
                    <a:pt x="231048" y="662083"/>
                  </a:lnTo>
                  <a:lnTo>
                    <a:pt x="229971" y="660544"/>
                  </a:lnTo>
                  <a:lnTo>
                    <a:pt x="228593" y="657728"/>
                  </a:lnTo>
                  <a:lnTo>
                    <a:pt x="229178" y="654051"/>
                  </a:lnTo>
                  <a:lnTo>
                    <a:pt x="230271" y="651505"/>
                  </a:lnTo>
                  <a:lnTo>
                    <a:pt x="232672" y="651090"/>
                  </a:lnTo>
                  <a:lnTo>
                    <a:pt x="235381" y="652320"/>
                  </a:lnTo>
                  <a:lnTo>
                    <a:pt x="237728" y="652428"/>
                  </a:lnTo>
                  <a:lnTo>
                    <a:pt x="234703" y="649913"/>
                  </a:lnTo>
                  <a:lnTo>
                    <a:pt x="230340" y="647712"/>
                  </a:lnTo>
                  <a:lnTo>
                    <a:pt x="228362" y="648428"/>
                  </a:lnTo>
                  <a:lnTo>
                    <a:pt x="226846" y="651990"/>
                  </a:lnTo>
                  <a:lnTo>
                    <a:pt x="224822" y="654428"/>
                  </a:lnTo>
                  <a:lnTo>
                    <a:pt x="223045" y="653559"/>
                  </a:lnTo>
                  <a:lnTo>
                    <a:pt x="221991" y="652567"/>
                  </a:lnTo>
                  <a:lnTo>
                    <a:pt x="222722" y="655544"/>
                  </a:lnTo>
                  <a:lnTo>
                    <a:pt x="221375" y="660067"/>
                  </a:lnTo>
                  <a:lnTo>
                    <a:pt x="220867" y="663190"/>
                  </a:lnTo>
                  <a:lnTo>
                    <a:pt x="222791" y="671406"/>
                  </a:lnTo>
                  <a:lnTo>
                    <a:pt x="222437" y="674676"/>
                  </a:lnTo>
                  <a:lnTo>
                    <a:pt x="218935" y="676176"/>
                  </a:lnTo>
                  <a:lnTo>
                    <a:pt x="216080" y="673491"/>
                  </a:lnTo>
                  <a:lnTo>
                    <a:pt x="210132" y="663090"/>
                  </a:lnTo>
                  <a:lnTo>
                    <a:pt x="208054" y="660113"/>
                  </a:lnTo>
                  <a:lnTo>
                    <a:pt x="203391" y="655190"/>
                  </a:lnTo>
                  <a:lnTo>
                    <a:pt x="201852" y="655890"/>
                  </a:lnTo>
                  <a:lnTo>
                    <a:pt x="199889" y="658321"/>
                  </a:lnTo>
                  <a:lnTo>
                    <a:pt x="197988" y="658990"/>
                  </a:lnTo>
                  <a:lnTo>
                    <a:pt x="192971" y="655405"/>
                  </a:lnTo>
                  <a:lnTo>
                    <a:pt x="190632" y="652667"/>
                  </a:lnTo>
                  <a:lnTo>
                    <a:pt x="188423" y="649336"/>
                  </a:lnTo>
                  <a:lnTo>
                    <a:pt x="185037" y="651174"/>
                  </a:lnTo>
                  <a:lnTo>
                    <a:pt x="182082" y="653359"/>
                  </a:lnTo>
                  <a:lnTo>
                    <a:pt x="178619" y="656836"/>
                  </a:lnTo>
                  <a:lnTo>
                    <a:pt x="176303" y="656805"/>
                  </a:lnTo>
                  <a:lnTo>
                    <a:pt x="170008" y="659782"/>
                  </a:lnTo>
                  <a:lnTo>
                    <a:pt x="169338" y="659844"/>
                  </a:lnTo>
                  <a:lnTo>
                    <a:pt x="168453" y="661444"/>
                  </a:lnTo>
                  <a:lnTo>
                    <a:pt x="167584" y="662159"/>
                  </a:lnTo>
                  <a:lnTo>
                    <a:pt x="166868" y="665237"/>
                  </a:lnTo>
                  <a:lnTo>
                    <a:pt x="158357" y="667622"/>
                  </a:lnTo>
                  <a:lnTo>
                    <a:pt x="149946" y="666291"/>
                  </a:lnTo>
                  <a:lnTo>
                    <a:pt x="152885" y="664598"/>
                  </a:lnTo>
                  <a:lnTo>
                    <a:pt x="156171" y="663267"/>
                  </a:lnTo>
                  <a:lnTo>
                    <a:pt x="159026" y="660059"/>
                  </a:lnTo>
                  <a:lnTo>
                    <a:pt x="157811" y="655759"/>
                  </a:lnTo>
                  <a:lnTo>
                    <a:pt x="157603" y="653567"/>
                  </a:lnTo>
                  <a:lnTo>
                    <a:pt x="157634" y="650790"/>
                  </a:lnTo>
                  <a:lnTo>
                    <a:pt x="160750" y="646882"/>
                  </a:lnTo>
                  <a:lnTo>
                    <a:pt x="157510" y="646889"/>
                  </a:lnTo>
                  <a:lnTo>
                    <a:pt x="155425" y="648289"/>
                  </a:lnTo>
                  <a:lnTo>
                    <a:pt x="153478" y="645351"/>
                  </a:lnTo>
                  <a:lnTo>
                    <a:pt x="152562" y="639550"/>
                  </a:lnTo>
                  <a:lnTo>
                    <a:pt x="154794" y="636104"/>
                  </a:lnTo>
                  <a:lnTo>
                    <a:pt x="155825" y="633442"/>
                  </a:lnTo>
                  <a:lnTo>
                    <a:pt x="156702" y="629781"/>
                  </a:lnTo>
                  <a:lnTo>
                    <a:pt x="156764" y="626626"/>
                  </a:lnTo>
                  <a:lnTo>
                    <a:pt x="155040" y="621272"/>
                  </a:lnTo>
                  <a:lnTo>
                    <a:pt x="150084" y="609864"/>
                  </a:lnTo>
                  <a:lnTo>
                    <a:pt x="147830" y="601294"/>
                  </a:lnTo>
                  <a:lnTo>
                    <a:pt x="143966" y="596709"/>
                  </a:lnTo>
                  <a:lnTo>
                    <a:pt x="146852" y="589170"/>
                  </a:lnTo>
                  <a:lnTo>
                    <a:pt x="150069" y="582270"/>
                  </a:lnTo>
                  <a:lnTo>
                    <a:pt x="154224" y="579169"/>
                  </a:lnTo>
                  <a:lnTo>
                    <a:pt x="153894" y="578708"/>
                  </a:lnTo>
                  <a:lnTo>
                    <a:pt x="151600" y="578731"/>
                  </a:lnTo>
                  <a:lnTo>
                    <a:pt x="150092" y="579139"/>
                  </a:lnTo>
                  <a:lnTo>
                    <a:pt x="148761" y="581393"/>
                  </a:lnTo>
                  <a:lnTo>
                    <a:pt x="147352" y="583108"/>
                  </a:lnTo>
                  <a:lnTo>
                    <a:pt x="142958" y="591886"/>
                  </a:lnTo>
                  <a:lnTo>
                    <a:pt x="140126" y="596147"/>
                  </a:lnTo>
                  <a:lnTo>
                    <a:pt x="138287" y="597363"/>
                  </a:lnTo>
                  <a:lnTo>
                    <a:pt x="141250" y="599009"/>
                  </a:lnTo>
                  <a:lnTo>
                    <a:pt x="141704" y="600394"/>
                  </a:lnTo>
                  <a:lnTo>
                    <a:pt x="142273" y="603540"/>
                  </a:lnTo>
                  <a:lnTo>
                    <a:pt x="141512" y="607348"/>
                  </a:lnTo>
                  <a:lnTo>
                    <a:pt x="140750" y="609448"/>
                  </a:lnTo>
                  <a:lnTo>
                    <a:pt x="137256" y="609279"/>
                  </a:lnTo>
                  <a:lnTo>
                    <a:pt x="134116" y="612333"/>
                  </a:lnTo>
                  <a:lnTo>
                    <a:pt x="126744" y="615649"/>
                  </a:lnTo>
                  <a:lnTo>
                    <a:pt x="116786" y="617541"/>
                  </a:lnTo>
                  <a:lnTo>
                    <a:pt x="111892" y="617318"/>
                  </a:lnTo>
                  <a:lnTo>
                    <a:pt x="106797" y="613456"/>
                  </a:lnTo>
                  <a:lnTo>
                    <a:pt x="106836" y="611210"/>
                  </a:lnTo>
                  <a:lnTo>
                    <a:pt x="107044" y="609264"/>
                  </a:lnTo>
                  <a:lnTo>
                    <a:pt x="99725" y="602563"/>
                  </a:lnTo>
                  <a:lnTo>
                    <a:pt x="95585" y="595855"/>
                  </a:lnTo>
                  <a:lnTo>
                    <a:pt x="92607" y="595709"/>
                  </a:lnTo>
                  <a:lnTo>
                    <a:pt x="90021" y="593917"/>
                  </a:lnTo>
                  <a:lnTo>
                    <a:pt x="86966" y="591124"/>
                  </a:lnTo>
                  <a:lnTo>
                    <a:pt x="87236" y="588870"/>
                  </a:lnTo>
                  <a:lnTo>
                    <a:pt x="87720" y="587278"/>
                  </a:lnTo>
                  <a:lnTo>
                    <a:pt x="85843" y="586162"/>
                  </a:lnTo>
                  <a:lnTo>
                    <a:pt x="83442" y="586270"/>
                  </a:lnTo>
                  <a:lnTo>
                    <a:pt x="80648" y="585501"/>
                  </a:lnTo>
                  <a:lnTo>
                    <a:pt x="87944" y="576762"/>
                  </a:lnTo>
                  <a:lnTo>
                    <a:pt x="90452" y="570877"/>
                  </a:lnTo>
                  <a:lnTo>
                    <a:pt x="92499" y="570038"/>
                  </a:lnTo>
                  <a:lnTo>
                    <a:pt x="95154" y="570946"/>
                  </a:lnTo>
                  <a:lnTo>
                    <a:pt x="98817" y="573269"/>
                  </a:lnTo>
                  <a:lnTo>
                    <a:pt x="101903" y="574292"/>
                  </a:lnTo>
                  <a:lnTo>
                    <a:pt x="103019" y="575385"/>
                  </a:lnTo>
                  <a:lnTo>
                    <a:pt x="104158" y="577439"/>
                  </a:lnTo>
                  <a:lnTo>
                    <a:pt x="102957" y="580877"/>
                  </a:lnTo>
                  <a:lnTo>
                    <a:pt x="101857" y="583285"/>
                  </a:lnTo>
                  <a:lnTo>
                    <a:pt x="103211" y="582639"/>
                  </a:lnTo>
                  <a:lnTo>
                    <a:pt x="107051" y="578908"/>
                  </a:lnTo>
                  <a:lnTo>
                    <a:pt x="109914" y="575623"/>
                  </a:lnTo>
                  <a:lnTo>
                    <a:pt x="111284" y="575962"/>
                  </a:lnTo>
                  <a:lnTo>
                    <a:pt x="112177" y="576538"/>
                  </a:lnTo>
                  <a:lnTo>
                    <a:pt x="113769" y="579923"/>
                  </a:lnTo>
                  <a:lnTo>
                    <a:pt x="115739" y="583362"/>
                  </a:lnTo>
                  <a:lnTo>
                    <a:pt x="120087" y="580085"/>
                  </a:lnTo>
                  <a:lnTo>
                    <a:pt x="122411" y="575992"/>
                  </a:lnTo>
                  <a:lnTo>
                    <a:pt x="120449" y="574200"/>
                  </a:lnTo>
                  <a:lnTo>
                    <a:pt x="118048" y="573131"/>
                  </a:lnTo>
                  <a:lnTo>
                    <a:pt x="111923" y="571738"/>
                  </a:lnTo>
                  <a:lnTo>
                    <a:pt x="113415" y="570561"/>
                  </a:lnTo>
                  <a:lnTo>
                    <a:pt x="117348" y="570692"/>
                  </a:lnTo>
                  <a:lnTo>
                    <a:pt x="118825" y="569569"/>
                  </a:lnTo>
                  <a:lnTo>
                    <a:pt x="117271" y="568007"/>
                  </a:lnTo>
                  <a:lnTo>
                    <a:pt x="115324" y="566607"/>
                  </a:lnTo>
                  <a:lnTo>
                    <a:pt x="110022" y="571261"/>
                  </a:lnTo>
                  <a:lnTo>
                    <a:pt x="100372" y="571030"/>
                  </a:lnTo>
                  <a:lnTo>
                    <a:pt x="93630" y="568307"/>
                  </a:lnTo>
                  <a:lnTo>
                    <a:pt x="86897" y="568784"/>
                  </a:lnTo>
                  <a:lnTo>
                    <a:pt x="85835" y="568246"/>
                  </a:lnTo>
                  <a:lnTo>
                    <a:pt x="84527" y="566792"/>
                  </a:lnTo>
                  <a:lnTo>
                    <a:pt x="88321" y="563322"/>
                  </a:lnTo>
                  <a:lnTo>
                    <a:pt x="91006" y="561399"/>
                  </a:lnTo>
                  <a:lnTo>
                    <a:pt x="91153" y="560283"/>
                  </a:lnTo>
                  <a:lnTo>
                    <a:pt x="89590" y="560145"/>
                  </a:lnTo>
                  <a:lnTo>
                    <a:pt x="86658" y="561068"/>
                  </a:lnTo>
                  <a:lnTo>
                    <a:pt x="85350" y="559468"/>
                  </a:lnTo>
                  <a:lnTo>
                    <a:pt x="85566" y="556683"/>
                  </a:lnTo>
                  <a:lnTo>
                    <a:pt x="85081" y="556937"/>
                  </a:lnTo>
                  <a:lnTo>
                    <a:pt x="83919" y="558460"/>
                  </a:lnTo>
                  <a:lnTo>
                    <a:pt x="82280" y="557706"/>
                  </a:lnTo>
                  <a:lnTo>
                    <a:pt x="80856" y="556399"/>
                  </a:lnTo>
                  <a:lnTo>
                    <a:pt x="81595" y="555060"/>
                  </a:lnTo>
                  <a:lnTo>
                    <a:pt x="83042" y="553214"/>
                  </a:lnTo>
                  <a:lnTo>
                    <a:pt x="82403" y="552937"/>
                  </a:lnTo>
                  <a:lnTo>
                    <a:pt x="81110" y="553329"/>
                  </a:lnTo>
                  <a:lnTo>
                    <a:pt x="79848" y="555737"/>
                  </a:lnTo>
                  <a:lnTo>
                    <a:pt x="80125" y="557683"/>
                  </a:lnTo>
                  <a:lnTo>
                    <a:pt x="80094" y="560476"/>
                  </a:lnTo>
                  <a:lnTo>
                    <a:pt x="77939" y="560984"/>
                  </a:lnTo>
                  <a:lnTo>
                    <a:pt x="76093" y="560653"/>
                  </a:lnTo>
                  <a:lnTo>
                    <a:pt x="74761" y="557845"/>
                  </a:lnTo>
                  <a:lnTo>
                    <a:pt x="73384" y="551814"/>
                  </a:lnTo>
                  <a:lnTo>
                    <a:pt x="69659" y="550206"/>
                  </a:lnTo>
                  <a:lnTo>
                    <a:pt x="68743" y="547144"/>
                  </a:lnTo>
                  <a:lnTo>
                    <a:pt x="71098" y="543198"/>
                  </a:lnTo>
                  <a:lnTo>
                    <a:pt x="70059" y="541159"/>
                  </a:lnTo>
                  <a:lnTo>
                    <a:pt x="67551" y="540498"/>
                  </a:lnTo>
                  <a:lnTo>
                    <a:pt x="64688" y="542490"/>
                  </a:lnTo>
                  <a:lnTo>
                    <a:pt x="63418" y="540721"/>
                  </a:lnTo>
                  <a:lnTo>
                    <a:pt x="63187" y="538774"/>
                  </a:lnTo>
                  <a:lnTo>
                    <a:pt x="63087" y="535974"/>
                  </a:lnTo>
                  <a:lnTo>
                    <a:pt x="63888" y="535674"/>
                  </a:lnTo>
                  <a:lnTo>
                    <a:pt x="64549" y="536228"/>
                  </a:lnTo>
                  <a:lnTo>
                    <a:pt x="70298" y="534674"/>
                  </a:lnTo>
                  <a:lnTo>
                    <a:pt x="70852" y="533913"/>
                  </a:lnTo>
                  <a:lnTo>
                    <a:pt x="66296" y="531535"/>
                  </a:lnTo>
                  <a:lnTo>
                    <a:pt x="65027" y="529035"/>
                  </a:lnTo>
                  <a:lnTo>
                    <a:pt x="66912" y="527612"/>
                  </a:lnTo>
                  <a:lnTo>
                    <a:pt x="70313" y="527489"/>
                  </a:lnTo>
                  <a:lnTo>
                    <a:pt x="75084" y="526004"/>
                  </a:lnTo>
                  <a:lnTo>
                    <a:pt x="73076" y="523343"/>
                  </a:lnTo>
                  <a:lnTo>
                    <a:pt x="72653" y="521881"/>
                  </a:lnTo>
                  <a:lnTo>
                    <a:pt x="72253" y="519481"/>
                  </a:lnTo>
                  <a:lnTo>
                    <a:pt x="73045" y="515396"/>
                  </a:lnTo>
                  <a:lnTo>
                    <a:pt x="78655" y="505988"/>
                  </a:lnTo>
                  <a:lnTo>
                    <a:pt x="84119" y="498095"/>
                  </a:lnTo>
                  <a:lnTo>
                    <a:pt x="85820" y="496272"/>
                  </a:lnTo>
                  <a:lnTo>
                    <a:pt x="88321" y="495287"/>
                  </a:lnTo>
                  <a:lnTo>
                    <a:pt x="90652" y="496048"/>
                  </a:lnTo>
                  <a:lnTo>
                    <a:pt x="93084" y="497749"/>
                  </a:lnTo>
                  <a:lnTo>
                    <a:pt x="93546" y="497018"/>
                  </a:lnTo>
                  <a:lnTo>
                    <a:pt x="92722" y="496325"/>
                  </a:lnTo>
                  <a:lnTo>
                    <a:pt x="91684" y="493079"/>
                  </a:lnTo>
                  <a:lnTo>
                    <a:pt x="95062" y="491802"/>
                  </a:lnTo>
                  <a:lnTo>
                    <a:pt x="97040" y="488125"/>
                  </a:lnTo>
                  <a:lnTo>
                    <a:pt x="97186" y="487056"/>
                  </a:lnTo>
                  <a:lnTo>
                    <a:pt x="95039" y="488586"/>
                  </a:lnTo>
                  <a:lnTo>
                    <a:pt x="92799" y="491102"/>
                  </a:lnTo>
                  <a:lnTo>
                    <a:pt x="92238" y="488571"/>
                  </a:lnTo>
                  <a:lnTo>
                    <a:pt x="91660" y="482740"/>
                  </a:lnTo>
                  <a:lnTo>
                    <a:pt x="92645" y="477209"/>
                  </a:lnTo>
                  <a:lnTo>
                    <a:pt x="93415" y="474716"/>
                  </a:lnTo>
                  <a:lnTo>
                    <a:pt x="95285" y="472347"/>
                  </a:lnTo>
                  <a:lnTo>
                    <a:pt x="100672" y="471393"/>
                  </a:lnTo>
                  <a:lnTo>
                    <a:pt x="101626" y="471870"/>
                  </a:lnTo>
                  <a:lnTo>
                    <a:pt x="101818" y="470747"/>
                  </a:lnTo>
                  <a:lnTo>
                    <a:pt x="98579" y="467239"/>
                  </a:lnTo>
                  <a:lnTo>
                    <a:pt x="99910" y="464493"/>
                  </a:lnTo>
                  <a:lnTo>
                    <a:pt x="101080" y="463062"/>
                  </a:lnTo>
                  <a:lnTo>
                    <a:pt x="107590" y="460831"/>
                  </a:lnTo>
                  <a:lnTo>
                    <a:pt x="111145" y="461523"/>
                  </a:lnTo>
                  <a:lnTo>
                    <a:pt x="115609" y="464123"/>
                  </a:lnTo>
                  <a:lnTo>
                    <a:pt x="118202" y="467354"/>
                  </a:lnTo>
                  <a:lnTo>
                    <a:pt x="117825" y="469008"/>
                  </a:lnTo>
                  <a:lnTo>
                    <a:pt x="117186" y="469970"/>
                  </a:lnTo>
                  <a:lnTo>
                    <a:pt x="115847" y="471039"/>
                  </a:lnTo>
                  <a:lnTo>
                    <a:pt x="115347" y="471870"/>
                  </a:lnTo>
                  <a:lnTo>
                    <a:pt x="115586" y="472531"/>
                  </a:lnTo>
                  <a:lnTo>
                    <a:pt x="117502" y="470608"/>
                  </a:lnTo>
                  <a:lnTo>
                    <a:pt x="120634" y="468270"/>
                  </a:lnTo>
                  <a:lnTo>
                    <a:pt x="122388" y="469285"/>
                  </a:lnTo>
                  <a:lnTo>
                    <a:pt x="123774" y="471131"/>
                  </a:lnTo>
                  <a:lnTo>
                    <a:pt x="125305" y="471101"/>
                  </a:lnTo>
                  <a:lnTo>
                    <a:pt x="130176" y="469516"/>
                  </a:lnTo>
                  <a:lnTo>
                    <a:pt x="132646" y="467839"/>
                  </a:lnTo>
                  <a:lnTo>
                    <a:pt x="135671" y="463462"/>
                  </a:lnTo>
                  <a:lnTo>
                    <a:pt x="139688" y="460631"/>
                  </a:lnTo>
                  <a:lnTo>
                    <a:pt x="145344" y="451646"/>
                  </a:lnTo>
                  <a:lnTo>
                    <a:pt x="147006" y="447945"/>
                  </a:lnTo>
                  <a:lnTo>
                    <a:pt x="148938" y="447376"/>
                  </a:lnTo>
                  <a:lnTo>
                    <a:pt x="150685" y="447699"/>
                  </a:lnTo>
                  <a:lnTo>
                    <a:pt x="151900" y="450738"/>
                  </a:lnTo>
                  <a:lnTo>
                    <a:pt x="153678" y="451622"/>
                  </a:lnTo>
                  <a:lnTo>
                    <a:pt x="163798" y="450884"/>
                  </a:lnTo>
                  <a:lnTo>
                    <a:pt x="168969" y="449492"/>
                  </a:lnTo>
                  <a:lnTo>
                    <a:pt x="172563" y="446545"/>
                  </a:lnTo>
                  <a:lnTo>
                    <a:pt x="176303" y="441568"/>
                  </a:lnTo>
                  <a:lnTo>
                    <a:pt x="178465" y="438222"/>
                  </a:lnTo>
                  <a:lnTo>
                    <a:pt x="179504" y="433852"/>
                  </a:lnTo>
                  <a:lnTo>
                    <a:pt x="178165" y="428175"/>
                  </a:lnTo>
                  <a:lnTo>
                    <a:pt x="176795" y="423444"/>
                  </a:lnTo>
                  <a:lnTo>
                    <a:pt x="174994" y="412566"/>
                  </a:lnTo>
                  <a:lnTo>
                    <a:pt x="169969" y="405335"/>
                  </a:lnTo>
                  <a:lnTo>
                    <a:pt x="166399" y="403165"/>
                  </a:lnTo>
                  <a:lnTo>
                    <a:pt x="164128" y="403473"/>
                  </a:lnTo>
                  <a:lnTo>
                    <a:pt x="165768" y="398834"/>
                  </a:lnTo>
                  <a:lnTo>
                    <a:pt x="170554" y="399334"/>
                  </a:lnTo>
                  <a:lnTo>
                    <a:pt x="173671" y="398427"/>
                  </a:lnTo>
                  <a:lnTo>
                    <a:pt x="176195" y="396188"/>
                  </a:lnTo>
                  <a:lnTo>
                    <a:pt x="177018" y="394488"/>
                  </a:lnTo>
                  <a:lnTo>
                    <a:pt x="178265" y="391011"/>
                  </a:lnTo>
                  <a:lnTo>
                    <a:pt x="177834" y="387295"/>
                  </a:lnTo>
                  <a:lnTo>
                    <a:pt x="177165" y="385272"/>
                  </a:lnTo>
                  <a:lnTo>
                    <a:pt x="175425" y="383041"/>
                  </a:lnTo>
                  <a:lnTo>
                    <a:pt x="173355" y="379771"/>
                  </a:lnTo>
                  <a:lnTo>
                    <a:pt x="171909" y="378679"/>
                  </a:lnTo>
                  <a:lnTo>
                    <a:pt x="170685" y="378748"/>
                  </a:lnTo>
                  <a:lnTo>
                    <a:pt x="164652" y="385310"/>
                  </a:lnTo>
                  <a:lnTo>
                    <a:pt x="161027" y="385433"/>
                  </a:lnTo>
                  <a:lnTo>
                    <a:pt x="158318" y="384233"/>
                  </a:lnTo>
                  <a:lnTo>
                    <a:pt x="155964" y="387957"/>
                  </a:lnTo>
                  <a:lnTo>
                    <a:pt x="149399" y="391218"/>
                  </a:lnTo>
                  <a:lnTo>
                    <a:pt x="145890" y="394503"/>
                  </a:lnTo>
                  <a:lnTo>
                    <a:pt x="139388" y="402627"/>
                  </a:lnTo>
                  <a:lnTo>
                    <a:pt x="137764" y="406289"/>
                  </a:lnTo>
                  <a:lnTo>
                    <a:pt x="135686" y="406450"/>
                  </a:lnTo>
                  <a:lnTo>
                    <a:pt x="134185" y="399342"/>
                  </a:lnTo>
                  <a:lnTo>
                    <a:pt x="127113" y="392526"/>
                  </a:lnTo>
                  <a:lnTo>
                    <a:pt x="124974" y="394849"/>
                  </a:lnTo>
                  <a:lnTo>
                    <a:pt x="126151" y="396988"/>
                  </a:lnTo>
                  <a:lnTo>
                    <a:pt x="127752" y="398511"/>
                  </a:lnTo>
                  <a:lnTo>
                    <a:pt x="130392" y="399173"/>
                  </a:lnTo>
                  <a:lnTo>
                    <a:pt x="129253" y="401235"/>
                  </a:lnTo>
                  <a:lnTo>
                    <a:pt x="128391" y="403973"/>
                  </a:lnTo>
                  <a:lnTo>
                    <a:pt x="125744" y="401404"/>
                  </a:lnTo>
                  <a:lnTo>
                    <a:pt x="121011" y="397665"/>
                  </a:lnTo>
                  <a:lnTo>
                    <a:pt x="116109" y="395734"/>
                  </a:lnTo>
                  <a:lnTo>
                    <a:pt x="103350" y="395949"/>
                  </a:lnTo>
                  <a:lnTo>
                    <a:pt x="94977" y="399788"/>
                  </a:lnTo>
                  <a:lnTo>
                    <a:pt x="94208" y="398988"/>
                  </a:lnTo>
                  <a:lnTo>
                    <a:pt x="93400" y="398673"/>
                  </a:lnTo>
                  <a:lnTo>
                    <a:pt x="91999" y="399588"/>
                  </a:lnTo>
                  <a:lnTo>
                    <a:pt x="91399" y="401150"/>
                  </a:lnTo>
                  <a:lnTo>
                    <a:pt x="90483" y="402127"/>
                  </a:lnTo>
                  <a:lnTo>
                    <a:pt x="88775" y="402473"/>
                  </a:lnTo>
                  <a:lnTo>
                    <a:pt x="85327" y="401896"/>
                  </a:lnTo>
                  <a:lnTo>
                    <a:pt x="78678" y="399511"/>
                  </a:lnTo>
                  <a:lnTo>
                    <a:pt x="63634" y="396003"/>
                  </a:lnTo>
                  <a:lnTo>
                    <a:pt x="59694" y="393842"/>
                  </a:lnTo>
                  <a:lnTo>
                    <a:pt x="56323" y="388680"/>
                  </a:lnTo>
                  <a:lnTo>
                    <a:pt x="56392" y="385164"/>
                  </a:lnTo>
                  <a:lnTo>
                    <a:pt x="57893" y="383672"/>
                  </a:lnTo>
                  <a:lnTo>
                    <a:pt x="57747" y="378618"/>
                  </a:lnTo>
                  <a:lnTo>
                    <a:pt x="54822" y="377271"/>
                  </a:lnTo>
                  <a:lnTo>
                    <a:pt x="48858" y="369963"/>
                  </a:lnTo>
                  <a:lnTo>
                    <a:pt x="46665" y="366840"/>
                  </a:lnTo>
                  <a:lnTo>
                    <a:pt x="47142" y="366494"/>
                  </a:lnTo>
                  <a:lnTo>
                    <a:pt x="48212" y="367340"/>
                  </a:lnTo>
                  <a:lnTo>
                    <a:pt x="50251" y="367978"/>
                  </a:lnTo>
                  <a:lnTo>
                    <a:pt x="55253" y="366963"/>
                  </a:lnTo>
                  <a:lnTo>
                    <a:pt x="56969" y="362201"/>
                  </a:lnTo>
                  <a:lnTo>
                    <a:pt x="60679" y="360839"/>
                  </a:lnTo>
                  <a:lnTo>
                    <a:pt x="64095" y="361509"/>
                  </a:lnTo>
                  <a:lnTo>
                    <a:pt x="63326" y="360216"/>
                  </a:lnTo>
                  <a:lnTo>
                    <a:pt x="62456" y="359201"/>
                  </a:lnTo>
                  <a:lnTo>
                    <a:pt x="53560" y="356762"/>
                  </a:lnTo>
                  <a:lnTo>
                    <a:pt x="52352" y="357508"/>
                  </a:lnTo>
                  <a:lnTo>
                    <a:pt x="36399" y="353170"/>
                  </a:lnTo>
                  <a:lnTo>
                    <a:pt x="23802" y="345600"/>
                  </a:lnTo>
                  <a:lnTo>
                    <a:pt x="22771" y="344146"/>
                  </a:lnTo>
                  <a:lnTo>
                    <a:pt x="21624" y="340900"/>
                  </a:lnTo>
                  <a:lnTo>
                    <a:pt x="23325" y="337684"/>
                  </a:lnTo>
                  <a:lnTo>
                    <a:pt x="25033" y="336161"/>
                  </a:lnTo>
                  <a:lnTo>
                    <a:pt x="25110" y="337930"/>
                  </a:lnTo>
                  <a:lnTo>
                    <a:pt x="25387" y="339669"/>
                  </a:lnTo>
                  <a:lnTo>
                    <a:pt x="32606" y="335630"/>
                  </a:lnTo>
                  <a:lnTo>
                    <a:pt x="36384" y="330314"/>
                  </a:lnTo>
                  <a:lnTo>
                    <a:pt x="43533" y="329376"/>
                  </a:lnTo>
                  <a:lnTo>
                    <a:pt x="45195" y="327906"/>
                  </a:lnTo>
                  <a:lnTo>
                    <a:pt x="47419" y="325037"/>
                  </a:lnTo>
                  <a:lnTo>
                    <a:pt x="50590" y="320121"/>
                  </a:lnTo>
                  <a:lnTo>
                    <a:pt x="55076" y="317529"/>
                  </a:lnTo>
                  <a:lnTo>
                    <a:pt x="58131" y="315198"/>
                  </a:lnTo>
                  <a:lnTo>
                    <a:pt x="62110" y="313813"/>
                  </a:lnTo>
                  <a:lnTo>
                    <a:pt x="65504" y="316113"/>
                  </a:lnTo>
                  <a:lnTo>
                    <a:pt x="66550" y="316429"/>
                  </a:lnTo>
                  <a:lnTo>
                    <a:pt x="72707" y="316898"/>
                  </a:lnTo>
                  <a:lnTo>
                    <a:pt x="74730" y="315906"/>
                  </a:lnTo>
                  <a:lnTo>
                    <a:pt x="75592" y="315167"/>
                  </a:lnTo>
                  <a:lnTo>
                    <a:pt x="76239" y="313998"/>
                  </a:lnTo>
                  <a:lnTo>
                    <a:pt x="70190" y="309828"/>
                  </a:lnTo>
                  <a:lnTo>
                    <a:pt x="70806" y="307505"/>
                  </a:lnTo>
                  <a:lnTo>
                    <a:pt x="71575" y="305867"/>
                  </a:lnTo>
                  <a:lnTo>
                    <a:pt x="78632" y="300982"/>
                  </a:lnTo>
                  <a:lnTo>
                    <a:pt x="84057" y="299366"/>
                  </a:lnTo>
                  <a:lnTo>
                    <a:pt x="86959" y="299482"/>
                  </a:lnTo>
                  <a:lnTo>
                    <a:pt x="95377" y="293143"/>
                  </a:lnTo>
                  <a:lnTo>
                    <a:pt x="99987" y="291327"/>
                  </a:lnTo>
                  <a:lnTo>
                    <a:pt x="108675" y="290119"/>
                  </a:lnTo>
                  <a:lnTo>
                    <a:pt x="115816" y="289804"/>
                  </a:lnTo>
                  <a:lnTo>
                    <a:pt x="117748" y="292073"/>
                  </a:lnTo>
                  <a:lnTo>
                    <a:pt x="113908" y="291596"/>
                  </a:lnTo>
                  <a:lnTo>
                    <a:pt x="112223" y="292012"/>
                  </a:lnTo>
                  <a:lnTo>
                    <a:pt x="113423" y="292789"/>
                  </a:lnTo>
                  <a:lnTo>
                    <a:pt x="114778" y="294443"/>
                  </a:lnTo>
                  <a:lnTo>
                    <a:pt x="114385" y="296527"/>
                  </a:lnTo>
                  <a:lnTo>
                    <a:pt x="112030" y="302689"/>
                  </a:lnTo>
                  <a:lnTo>
                    <a:pt x="112223" y="307605"/>
                  </a:lnTo>
                  <a:lnTo>
                    <a:pt x="110691" y="309198"/>
                  </a:lnTo>
                  <a:lnTo>
                    <a:pt x="109206" y="311436"/>
                  </a:lnTo>
                  <a:lnTo>
                    <a:pt x="116517" y="318460"/>
                  </a:lnTo>
                  <a:lnTo>
                    <a:pt x="127829" y="318906"/>
                  </a:lnTo>
                  <a:lnTo>
                    <a:pt x="133985" y="317637"/>
                  </a:lnTo>
                  <a:lnTo>
                    <a:pt x="137541" y="319729"/>
                  </a:lnTo>
                  <a:lnTo>
                    <a:pt x="140450" y="320206"/>
                  </a:lnTo>
                  <a:lnTo>
                    <a:pt x="148499" y="319129"/>
                  </a:lnTo>
                  <a:lnTo>
                    <a:pt x="154563" y="320621"/>
                  </a:lnTo>
                  <a:lnTo>
                    <a:pt x="157095" y="320052"/>
                  </a:lnTo>
                  <a:lnTo>
                    <a:pt x="162705" y="309551"/>
                  </a:lnTo>
                  <a:lnTo>
                    <a:pt x="164898" y="307897"/>
                  </a:lnTo>
                  <a:lnTo>
                    <a:pt x="167284" y="309728"/>
                  </a:lnTo>
                  <a:lnTo>
                    <a:pt x="170393" y="311213"/>
                  </a:lnTo>
                  <a:lnTo>
                    <a:pt x="172378" y="310136"/>
                  </a:lnTo>
                  <a:lnTo>
                    <a:pt x="173994" y="312852"/>
                  </a:lnTo>
                  <a:lnTo>
                    <a:pt x="173232" y="307190"/>
                  </a:lnTo>
                  <a:lnTo>
                    <a:pt x="172132" y="305059"/>
                  </a:lnTo>
                  <a:lnTo>
                    <a:pt x="162974" y="301143"/>
                  </a:lnTo>
                  <a:lnTo>
                    <a:pt x="156849" y="303089"/>
                  </a:lnTo>
                  <a:lnTo>
                    <a:pt x="154932" y="300882"/>
                  </a:lnTo>
                  <a:lnTo>
                    <a:pt x="155571" y="296497"/>
                  </a:lnTo>
                  <a:lnTo>
                    <a:pt x="149015" y="285634"/>
                  </a:lnTo>
                  <a:lnTo>
                    <a:pt x="146283" y="283419"/>
                  </a:lnTo>
                  <a:lnTo>
                    <a:pt x="143051" y="283311"/>
                  </a:lnTo>
                  <a:lnTo>
                    <a:pt x="141404" y="279511"/>
                  </a:lnTo>
                  <a:lnTo>
                    <a:pt x="140026" y="274618"/>
                  </a:lnTo>
                  <a:lnTo>
                    <a:pt x="142812" y="272611"/>
                  </a:lnTo>
                  <a:lnTo>
                    <a:pt x="145336" y="271703"/>
                  </a:lnTo>
                  <a:lnTo>
                    <a:pt x="147668" y="273288"/>
                  </a:lnTo>
                  <a:lnTo>
                    <a:pt x="150307" y="279719"/>
                  </a:lnTo>
                  <a:lnTo>
                    <a:pt x="152762" y="280665"/>
                  </a:lnTo>
                  <a:lnTo>
                    <a:pt x="152047" y="287042"/>
                  </a:lnTo>
                  <a:lnTo>
                    <a:pt x="155094" y="292896"/>
                  </a:lnTo>
                  <a:lnTo>
                    <a:pt x="161974" y="298312"/>
                  </a:lnTo>
                  <a:lnTo>
                    <a:pt x="167484" y="296320"/>
                  </a:lnTo>
                  <a:lnTo>
                    <a:pt x="171378" y="296381"/>
                  </a:lnTo>
                  <a:lnTo>
                    <a:pt x="173702" y="297520"/>
                  </a:lnTo>
                  <a:lnTo>
                    <a:pt x="179396" y="302366"/>
                  </a:lnTo>
                  <a:lnTo>
                    <a:pt x="182290" y="302974"/>
                  </a:lnTo>
                  <a:lnTo>
                    <a:pt x="191332" y="300435"/>
                  </a:lnTo>
                  <a:lnTo>
                    <a:pt x="191424" y="295666"/>
                  </a:lnTo>
                  <a:lnTo>
                    <a:pt x="190662" y="292204"/>
                  </a:lnTo>
                  <a:lnTo>
                    <a:pt x="188538" y="290027"/>
                  </a:lnTo>
                  <a:lnTo>
                    <a:pt x="182428" y="290435"/>
                  </a:lnTo>
                  <a:lnTo>
                    <a:pt x="177672" y="286850"/>
                  </a:lnTo>
                  <a:lnTo>
                    <a:pt x="173625" y="287835"/>
                  </a:lnTo>
                  <a:lnTo>
                    <a:pt x="166137" y="293320"/>
                  </a:lnTo>
                  <a:lnTo>
                    <a:pt x="162389" y="291166"/>
                  </a:lnTo>
                  <a:lnTo>
                    <a:pt x="160034" y="288235"/>
                  </a:lnTo>
                  <a:lnTo>
                    <a:pt x="156233" y="285250"/>
                  </a:lnTo>
                  <a:lnTo>
                    <a:pt x="155756" y="279588"/>
                  </a:lnTo>
                  <a:lnTo>
                    <a:pt x="158942" y="273064"/>
                  </a:lnTo>
                  <a:lnTo>
                    <a:pt x="161297" y="269949"/>
                  </a:lnTo>
                  <a:lnTo>
                    <a:pt x="159188" y="267672"/>
                  </a:lnTo>
                  <a:lnTo>
                    <a:pt x="153886" y="266072"/>
                  </a:lnTo>
                  <a:lnTo>
                    <a:pt x="144682" y="267710"/>
                  </a:lnTo>
                  <a:lnTo>
                    <a:pt x="144251" y="265472"/>
                  </a:lnTo>
                  <a:lnTo>
                    <a:pt x="144297" y="263056"/>
                  </a:lnTo>
                  <a:lnTo>
                    <a:pt x="140550" y="267787"/>
                  </a:lnTo>
                  <a:lnTo>
                    <a:pt x="136702" y="266795"/>
                  </a:lnTo>
                  <a:lnTo>
                    <a:pt x="131515" y="267302"/>
                  </a:lnTo>
                  <a:lnTo>
                    <a:pt x="120064" y="263133"/>
                  </a:lnTo>
                  <a:lnTo>
                    <a:pt x="115986" y="257971"/>
                  </a:lnTo>
                  <a:lnTo>
                    <a:pt x="114277" y="253771"/>
                  </a:lnTo>
                  <a:lnTo>
                    <a:pt x="111191" y="242185"/>
                  </a:lnTo>
                  <a:lnTo>
                    <a:pt x="107251" y="234893"/>
                  </a:lnTo>
                  <a:lnTo>
                    <a:pt x="80017" y="209806"/>
                  </a:lnTo>
                  <a:lnTo>
                    <a:pt x="67628" y="203429"/>
                  </a:lnTo>
                  <a:lnTo>
                    <a:pt x="61664" y="196336"/>
                  </a:lnTo>
                  <a:lnTo>
                    <a:pt x="57924" y="194582"/>
                  </a:lnTo>
                  <a:lnTo>
                    <a:pt x="54353" y="193867"/>
                  </a:lnTo>
                  <a:lnTo>
                    <a:pt x="49774" y="191567"/>
                  </a:lnTo>
                  <a:lnTo>
                    <a:pt x="52852" y="188736"/>
                  </a:lnTo>
                  <a:lnTo>
                    <a:pt x="54969" y="187774"/>
                  </a:lnTo>
                  <a:lnTo>
                    <a:pt x="52768" y="190736"/>
                  </a:lnTo>
                  <a:lnTo>
                    <a:pt x="54438" y="191482"/>
                  </a:lnTo>
                  <a:lnTo>
                    <a:pt x="57100" y="189774"/>
                  </a:lnTo>
                  <a:lnTo>
                    <a:pt x="58539" y="187728"/>
                  </a:lnTo>
                  <a:lnTo>
                    <a:pt x="60648" y="179012"/>
                  </a:lnTo>
                  <a:lnTo>
                    <a:pt x="62826" y="165719"/>
                  </a:lnTo>
                  <a:lnTo>
                    <a:pt x="62241" y="160449"/>
                  </a:lnTo>
                  <a:lnTo>
                    <a:pt x="77347" y="161511"/>
                  </a:lnTo>
                  <a:lnTo>
                    <a:pt x="87405" y="160618"/>
                  </a:lnTo>
                  <a:lnTo>
                    <a:pt x="90737" y="159418"/>
                  </a:lnTo>
                  <a:lnTo>
                    <a:pt x="103419" y="157380"/>
                  </a:lnTo>
                  <a:lnTo>
                    <a:pt x="106705" y="155903"/>
                  </a:lnTo>
                  <a:lnTo>
                    <a:pt x="112800" y="151356"/>
                  </a:lnTo>
                  <a:lnTo>
                    <a:pt x="119980" y="143287"/>
                  </a:lnTo>
                  <a:lnTo>
                    <a:pt x="126136" y="132609"/>
                  </a:lnTo>
                  <a:lnTo>
                    <a:pt x="127113" y="129724"/>
                  </a:lnTo>
                  <a:lnTo>
                    <a:pt x="127506" y="130463"/>
                  </a:lnTo>
                  <a:lnTo>
                    <a:pt x="128060" y="130001"/>
                  </a:lnTo>
                  <a:lnTo>
                    <a:pt x="128714" y="125924"/>
                  </a:lnTo>
                  <a:lnTo>
                    <a:pt x="129522" y="116285"/>
                  </a:lnTo>
                  <a:lnTo>
                    <a:pt x="132577" y="107123"/>
                  </a:lnTo>
                  <a:lnTo>
                    <a:pt x="145575" y="86006"/>
                  </a:lnTo>
                  <a:lnTo>
                    <a:pt x="151608" y="77544"/>
                  </a:lnTo>
                  <a:lnTo>
                    <a:pt x="153616" y="73682"/>
                  </a:lnTo>
                  <a:lnTo>
                    <a:pt x="155710" y="70859"/>
                  </a:lnTo>
                  <a:lnTo>
                    <a:pt x="157187" y="73543"/>
                  </a:lnTo>
                  <a:lnTo>
                    <a:pt x="157887" y="74343"/>
                  </a:lnTo>
                  <a:lnTo>
                    <a:pt x="158295" y="75605"/>
                  </a:lnTo>
                  <a:lnTo>
                    <a:pt x="157056" y="76190"/>
                  </a:lnTo>
                  <a:lnTo>
                    <a:pt x="155040" y="78928"/>
                  </a:lnTo>
                  <a:lnTo>
                    <a:pt x="152224" y="80759"/>
                  </a:lnTo>
                  <a:lnTo>
                    <a:pt x="151546" y="81698"/>
                  </a:lnTo>
                  <a:lnTo>
                    <a:pt x="153201" y="81490"/>
                  </a:lnTo>
                  <a:lnTo>
                    <a:pt x="158149" y="79498"/>
                  </a:lnTo>
                  <a:lnTo>
                    <a:pt x="160943" y="77082"/>
                  </a:lnTo>
                  <a:lnTo>
                    <a:pt x="174825" y="72597"/>
                  </a:lnTo>
                  <a:lnTo>
                    <a:pt x="182351" y="65158"/>
                  </a:lnTo>
                  <a:lnTo>
                    <a:pt x="182644" y="63497"/>
                  </a:lnTo>
                  <a:lnTo>
                    <a:pt x="193810" y="54127"/>
                  </a:lnTo>
                  <a:lnTo>
                    <a:pt x="195357" y="54488"/>
                  </a:lnTo>
                  <a:lnTo>
                    <a:pt x="197134" y="55619"/>
                  </a:lnTo>
                  <a:lnTo>
                    <a:pt x="194041" y="61804"/>
                  </a:lnTo>
                  <a:lnTo>
                    <a:pt x="196218" y="63420"/>
                  </a:lnTo>
                  <a:lnTo>
                    <a:pt x="194287" y="70766"/>
                  </a:lnTo>
                  <a:lnTo>
                    <a:pt x="198335" y="70882"/>
                  </a:lnTo>
                  <a:lnTo>
                    <a:pt x="199243" y="74251"/>
                  </a:lnTo>
                  <a:lnTo>
                    <a:pt x="199466" y="71351"/>
                  </a:lnTo>
                  <a:lnTo>
                    <a:pt x="199420" y="67181"/>
                  </a:lnTo>
                  <a:lnTo>
                    <a:pt x="199743" y="63073"/>
                  </a:lnTo>
                  <a:lnTo>
                    <a:pt x="200343" y="60227"/>
                  </a:lnTo>
                  <a:lnTo>
                    <a:pt x="203191" y="61512"/>
                  </a:lnTo>
                  <a:lnTo>
                    <a:pt x="209601" y="58450"/>
                  </a:lnTo>
                  <a:lnTo>
                    <a:pt x="201836" y="58065"/>
                  </a:lnTo>
                  <a:lnTo>
                    <a:pt x="197180" y="51342"/>
                  </a:lnTo>
                  <a:lnTo>
                    <a:pt x="194595" y="51288"/>
                  </a:lnTo>
                  <a:lnTo>
                    <a:pt x="203252" y="41364"/>
                  </a:lnTo>
                  <a:lnTo>
                    <a:pt x="211163" y="35333"/>
                  </a:lnTo>
                  <a:lnTo>
                    <a:pt x="212948" y="35449"/>
                  </a:lnTo>
                  <a:lnTo>
                    <a:pt x="213810" y="36572"/>
                  </a:lnTo>
                  <a:lnTo>
                    <a:pt x="213995" y="38395"/>
                  </a:lnTo>
                  <a:lnTo>
                    <a:pt x="212287" y="39580"/>
                  </a:lnTo>
                  <a:lnTo>
                    <a:pt x="210609" y="41718"/>
                  </a:lnTo>
                  <a:lnTo>
                    <a:pt x="211378" y="43603"/>
                  </a:lnTo>
                  <a:lnTo>
                    <a:pt x="212525" y="43872"/>
                  </a:lnTo>
                  <a:lnTo>
                    <a:pt x="216327" y="42326"/>
                  </a:lnTo>
                  <a:lnTo>
                    <a:pt x="218027" y="40387"/>
                  </a:lnTo>
                  <a:lnTo>
                    <a:pt x="226131" y="40557"/>
                  </a:lnTo>
                  <a:lnTo>
                    <a:pt x="228509" y="39172"/>
                  </a:lnTo>
                  <a:lnTo>
                    <a:pt x="229078" y="37795"/>
                  </a:lnTo>
                  <a:lnTo>
                    <a:pt x="239575" y="37518"/>
                  </a:lnTo>
                  <a:lnTo>
                    <a:pt x="241498" y="36549"/>
                  </a:lnTo>
                  <a:lnTo>
                    <a:pt x="248063" y="31194"/>
                  </a:lnTo>
                  <a:lnTo>
                    <a:pt x="254134" y="24679"/>
                  </a:lnTo>
                  <a:lnTo>
                    <a:pt x="256928" y="21109"/>
                  </a:lnTo>
                  <a:lnTo>
                    <a:pt x="261722" y="11970"/>
                  </a:lnTo>
                  <a:lnTo>
                    <a:pt x="265831" y="5993"/>
                  </a:lnTo>
                  <a:lnTo>
                    <a:pt x="272588" y="0"/>
                  </a:lnTo>
                  <a:lnTo>
                    <a:pt x="274204" y="746"/>
                  </a:lnTo>
                  <a:lnTo>
                    <a:pt x="272011" y="1939"/>
                  </a:lnTo>
                  <a:lnTo>
                    <a:pt x="270487" y="4477"/>
                  </a:lnTo>
                  <a:lnTo>
                    <a:pt x="272588" y="7847"/>
                  </a:lnTo>
                  <a:lnTo>
                    <a:pt x="286817" y="14763"/>
                  </a:lnTo>
                  <a:lnTo>
                    <a:pt x="290395" y="15139"/>
                  </a:lnTo>
                  <a:lnTo>
                    <a:pt x="291827" y="19263"/>
                  </a:lnTo>
                  <a:lnTo>
                    <a:pt x="290634" y="23225"/>
                  </a:lnTo>
                  <a:lnTo>
                    <a:pt x="286963" y="27610"/>
                  </a:lnTo>
                  <a:lnTo>
                    <a:pt x="279576" y="32087"/>
                  </a:lnTo>
                  <a:lnTo>
                    <a:pt x="281838" y="33772"/>
                  </a:lnTo>
                  <a:lnTo>
                    <a:pt x="283316" y="37741"/>
                  </a:lnTo>
                  <a:lnTo>
                    <a:pt x="285501" y="38226"/>
                  </a:lnTo>
                  <a:lnTo>
                    <a:pt x="289049" y="36733"/>
                  </a:lnTo>
                  <a:lnTo>
                    <a:pt x="291827" y="34295"/>
                  </a:lnTo>
                  <a:lnTo>
                    <a:pt x="297575" y="26317"/>
                  </a:lnTo>
                  <a:lnTo>
                    <a:pt x="299384" y="21848"/>
                  </a:lnTo>
                  <a:lnTo>
                    <a:pt x="300738" y="20717"/>
                  </a:lnTo>
                  <a:lnTo>
                    <a:pt x="305555" y="21794"/>
                  </a:lnTo>
                  <a:lnTo>
                    <a:pt x="308280" y="24094"/>
                  </a:lnTo>
                  <a:lnTo>
                    <a:pt x="311389" y="28163"/>
                  </a:lnTo>
                  <a:lnTo>
                    <a:pt x="310250" y="32087"/>
                  </a:lnTo>
                  <a:lnTo>
                    <a:pt x="308980" y="34295"/>
                  </a:lnTo>
                  <a:lnTo>
                    <a:pt x="313005" y="37341"/>
                  </a:lnTo>
                  <a:lnTo>
                    <a:pt x="317468" y="37980"/>
                  </a:lnTo>
                  <a:lnTo>
                    <a:pt x="321724" y="40426"/>
                  </a:lnTo>
                  <a:lnTo>
                    <a:pt x="327703" y="35418"/>
                  </a:lnTo>
                  <a:lnTo>
                    <a:pt x="332389" y="34349"/>
                  </a:lnTo>
                  <a:lnTo>
                    <a:pt x="336783" y="34510"/>
                  </a:lnTo>
                  <a:lnTo>
                    <a:pt x="342501" y="31771"/>
                  </a:lnTo>
                  <a:lnTo>
                    <a:pt x="352174" y="35502"/>
                  </a:lnTo>
                  <a:lnTo>
                    <a:pt x="354637" y="34533"/>
                  </a:lnTo>
                  <a:lnTo>
                    <a:pt x="358515" y="35179"/>
                  </a:lnTo>
                  <a:lnTo>
                    <a:pt x="362640" y="37426"/>
                  </a:lnTo>
                  <a:lnTo>
                    <a:pt x="364095" y="39818"/>
                  </a:lnTo>
                  <a:lnTo>
                    <a:pt x="359677" y="44872"/>
                  </a:lnTo>
                  <a:lnTo>
                    <a:pt x="358962" y="50065"/>
                  </a:lnTo>
                  <a:lnTo>
                    <a:pt x="360501" y="52227"/>
                  </a:lnTo>
                  <a:lnTo>
                    <a:pt x="363294" y="52596"/>
                  </a:lnTo>
                  <a:lnTo>
                    <a:pt x="363648" y="55619"/>
                  </a:lnTo>
                  <a:lnTo>
                    <a:pt x="365387" y="56373"/>
                  </a:lnTo>
                  <a:lnTo>
                    <a:pt x="374114" y="56150"/>
                  </a:lnTo>
                  <a:lnTo>
                    <a:pt x="373445" y="57589"/>
                  </a:lnTo>
                  <a:lnTo>
                    <a:pt x="373021" y="59319"/>
                  </a:lnTo>
                  <a:lnTo>
                    <a:pt x="370320" y="63143"/>
                  </a:lnTo>
                  <a:lnTo>
                    <a:pt x="385873" y="65289"/>
                  </a:lnTo>
                  <a:lnTo>
                    <a:pt x="387958" y="63173"/>
                  </a:lnTo>
                  <a:lnTo>
                    <a:pt x="391175" y="62335"/>
                  </a:lnTo>
                  <a:lnTo>
                    <a:pt x="398008" y="59412"/>
                  </a:lnTo>
                  <a:lnTo>
                    <a:pt x="400579" y="60689"/>
                  </a:lnTo>
                  <a:lnTo>
                    <a:pt x="403611" y="63674"/>
                  </a:lnTo>
                  <a:lnTo>
                    <a:pt x="406412" y="64297"/>
                  </a:lnTo>
                  <a:lnTo>
                    <a:pt x="409028" y="63689"/>
                  </a:lnTo>
                  <a:lnTo>
                    <a:pt x="415123" y="59427"/>
                  </a:lnTo>
                  <a:lnTo>
                    <a:pt x="422164" y="59219"/>
                  </a:lnTo>
                  <a:lnTo>
                    <a:pt x="425050" y="60612"/>
                  </a:lnTo>
                  <a:lnTo>
                    <a:pt x="428098" y="60004"/>
                  </a:lnTo>
                  <a:lnTo>
                    <a:pt x="437271" y="64881"/>
                  </a:lnTo>
                  <a:lnTo>
                    <a:pt x="440649" y="65451"/>
                  </a:lnTo>
                  <a:lnTo>
                    <a:pt x="445166" y="71766"/>
                  </a:lnTo>
                  <a:lnTo>
                    <a:pt x="447498" y="71951"/>
                  </a:lnTo>
                  <a:lnTo>
                    <a:pt x="450137" y="69274"/>
                  </a:lnTo>
                  <a:lnTo>
                    <a:pt x="452431" y="69359"/>
                  </a:lnTo>
                  <a:lnTo>
                    <a:pt x="454670" y="71920"/>
                  </a:lnTo>
                  <a:lnTo>
                    <a:pt x="458333" y="72705"/>
                  </a:lnTo>
                  <a:lnTo>
                    <a:pt x="460041" y="76736"/>
                  </a:lnTo>
                  <a:lnTo>
                    <a:pt x="461881" y="78198"/>
                  </a:lnTo>
                  <a:lnTo>
                    <a:pt x="475756" y="81182"/>
                  </a:lnTo>
                  <a:lnTo>
                    <a:pt x="482628" y="79821"/>
                  </a:lnTo>
                  <a:lnTo>
                    <a:pt x="492639" y="80175"/>
                  </a:lnTo>
                  <a:lnTo>
                    <a:pt x="497464" y="82082"/>
                  </a:lnTo>
                  <a:lnTo>
                    <a:pt x="502528" y="81836"/>
                  </a:lnTo>
                  <a:lnTo>
                    <a:pt x="510801" y="88752"/>
                  </a:lnTo>
                  <a:lnTo>
                    <a:pt x="515187" y="89829"/>
                  </a:lnTo>
                  <a:lnTo>
                    <a:pt x="516041" y="91421"/>
                  </a:lnTo>
                  <a:lnTo>
                    <a:pt x="528531" y="93099"/>
                  </a:lnTo>
                  <a:lnTo>
                    <a:pt x="532902" y="89506"/>
                  </a:lnTo>
                  <a:lnTo>
                    <a:pt x="540520" y="88552"/>
                  </a:lnTo>
                  <a:lnTo>
                    <a:pt x="547377" y="85521"/>
                  </a:lnTo>
                  <a:lnTo>
                    <a:pt x="551263" y="85552"/>
                  </a:lnTo>
                  <a:lnTo>
                    <a:pt x="555788" y="86306"/>
                  </a:lnTo>
                  <a:lnTo>
                    <a:pt x="557527" y="85944"/>
                  </a:lnTo>
                  <a:lnTo>
                    <a:pt x="558782" y="84621"/>
                  </a:lnTo>
                  <a:lnTo>
                    <a:pt x="569809" y="89837"/>
                  </a:lnTo>
                  <a:lnTo>
                    <a:pt x="575981" y="95776"/>
                  </a:lnTo>
                  <a:lnTo>
                    <a:pt x="578682" y="100145"/>
                  </a:lnTo>
                  <a:lnTo>
                    <a:pt x="591595" y="106369"/>
                  </a:lnTo>
                  <a:lnTo>
                    <a:pt x="595327" y="109838"/>
                  </a:lnTo>
                  <a:lnTo>
                    <a:pt x="597882" y="113654"/>
                  </a:lnTo>
                  <a:lnTo>
                    <a:pt x="599383" y="114062"/>
                  </a:lnTo>
                  <a:lnTo>
                    <a:pt x="600437" y="112946"/>
                  </a:lnTo>
                  <a:lnTo>
                    <a:pt x="604947" y="113269"/>
                  </a:lnTo>
                  <a:lnTo>
                    <a:pt x="606594" y="113823"/>
                  </a:lnTo>
                  <a:close/>
                  <a:moveTo>
                    <a:pt x="64334" y="310805"/>
                  </a:moveTo>
                  <a:lnTo>
                    <a:pt x="63503" y="311105"/>
                  </a:lnTo>
                  <a:lnTo>
                    <a:pt x="63549" y="310290"/>
                  </a:lnTo>
                  <a:lnTo>
                    <a:pt x="66012" y="308113"/>
                  </a:lnTo>
                  <a:lnTo>
                    <a:pt x="70552" y="305413"/>
                  </a:lnTo>
                  <a:lnTo>
                    <a:pt x="70383" y="305997"/>
                  </a:lnTo>
                  <a:lnTo>
                    <a:pt x="67958" y="308090"/>
                  </a:lnTo>
                  <a:lnTo>
                    <a:pt x="64334" y="310805"/>
                  </a:lnTo>
                  <a:close/>
                  <a:moveTo>
                    <a:pt x="456956" y="572931"/>
                  </a:moveTo>
                  <a:lnTo>
                    <a:pt x="454224" y="573292"/>
                  </a:lnTo>
                  <a:lnTo>
                    <a:pt x="452969" y="572731"/>
                  </a:lnTo>
                  <a:lnTo>
                    <a:pt x="452792" y="572123"/>
                  </a:lnTo>
                  <a:lnTo>
                    <a:pt x="453308" y="569884"/>
                  </a:lnTo>
                  <a:lnTo>
                    <a:pt x="453269" y="568938"/>
                  </a:lnTo>
                  <a:lnTo>
                    <a:pt x="454647" y="568584"/>
                  </a:lnTo>
                  <a:lnTo>
                    <a:pt x="456232" y="569646"/>
                  </a:lnTo>
                  <a:lnTo>
                    <a:pt x="456694" y="570746"/>
                  </a:lnTo>
                  <a:lnTo>
                    <a:pt x="456956" y="572931"/>
                  </a:lnTo>
                  <a:close/>
                  <a:moveTo>
                    <a:pt x="368620" y="593317"/>
                  </a:moveTo>
                  <a:lnTo>
                    <a:pt x="367581" y="593478"/>
                  </a:lnTo>
                  <a:lnTo>
                    <a:pt x="368974" y="591324"/>
                  </a:lnTo>
                  <a:lnTo>
                    <a:pt x="369943" y="587116"/>
                  </a:lnTo>
                  <a:lnTo>
                    <a:pt x="371244" y="587701"/>
                  </a:lnTo>
                  <a:lnTo>
                    <a:pt x="371505" y="588470"/>
                  </a:lnTo>
                  <a:lnTo>
                    <a:pt x="369358" y="592786"/>
                  </a:lnTo>
                  <a:lnTo>
                    <a:pt x="368620" y="593317"/>
                  </a:lnTo>
                  <a:close/>
                  <a:moveTo>
                    <a:pt x="462835" y="589447"/>
                  </a:moveTo>
                  <a:lnTo>
                    <a:pt x="462827" y="590593"/>
                  </a:lnTo>
                  <a:lnTo>
                    <a:pt x="462150" y="591701"/>
                  </a:lnTo>
                  <a:lnTo>
                    <a:pt x="462796" y="593724"/>
                  </a:lnTo>
                  <a:lnTo>
                    <a:pt x="461673" y="597194"/>
                  </a:lnTo>
                  <a:lnTo>
                    <a:pt x="461242" y="599394"/>
                  </a:lnTo>
                  <a:lnTo>
                    <a:pt x="460642" y="600779"/>
                  </a:lnTo>
                  <a:lnTo>
                    <a:pt x="460041" y="601309"/>
                  </a:lnTo>
                  <a:lnTo>
                    <a:pt x="459433" y="600994"/>
                  </a:lnTo>
                  <a:lnTo>
                    <a:pt x="459303" y="600232"/>
                  </a:lnTo>
                  <a:lnTo>
                    <a:pt x="459657" y="599017"/>
                  </a:lnTo>
                  <a:lnTo>
                    <a:pt x="458233" y="599055"/>
                  </a:lnTo>
                  <a:lnTo>
                    <a:pt x="457794" y="596024"/>
                  </a:lnTo>
                  <a:lnTo>
                    <a:pt x="458587" y="595063"/>
                  </a:lnTo>
                  <a:lnTo>
                    <a:pt x="458872" y="593770"/>
                  </a:lnTo>
                  <a:lnTo>
                    <a:pt x="458964" y="592893"/>
                  </a:lnTo>
                  <a:lnTo>
                    <a:pt x="459895" y="589024"/>
                  </a:lnTo>
                  <a:lnTo>
                    <a:pt x="460226" y="588755"/>
                  </a:lnTo>
                  <a:lnTo>
                    <a:pt x="460334" y="589678"/>
                  </a:lnTo>
                  <a:lnTo>
                    <a:pt x="460634" y="589947"/>
                  </a:lnTo>
                  <a:lnTo>
                    <a:pt x="461126" y="589570"/>
                  </a:lnTo>
                  <a:lnTo>
                    <a:pt x="461865" y="587847"/>
                  </a:lnTo>
                  <a:lnTo>
                    <a:pt x="462181" y="587647"/>
                  </a:lnTo>
                  <a:lnTo>
                    <a:pt x="462835" y="589447"/>
                  </a:lnTo>
                  <a:close/>
                  <a:moveTo>
                    <a:pt x="490146" y="589485"/>
                  </a:moveTo>
                  <a:lnTo>
                    <a:pt x="490631" y="590686"/>
                  </a:lnTo>
                  <a:lnTo>
                    <a:pt x="494786" y="590393"/>
                  </a:lnTo>
                  <a:lnTo>
                    <a:pt x="495979" y="590609"/>
                  </a:lnTo>
                  <a:lnTo>
                    <a:pt x="496456" y="591163"/>
                  </a:lnTo>
                  <a:lnTo>
                    <a:pt x="495895" y="591970"/>
                  </a:lnTo>
                  <a:lnTo>
                    <a:pt x="494294" y="593040"/>
                  </a:lnTo>
                  <a:lnTo>
                    <a:pt x="489615" y="594917"/>
                  </a:lnTo>
                  <a:lnTo>
                    <a:pt x="485813" y="597378"/>
                  </a:lnTo>
                  <a:lnTo>
                    <a:pt x="485321" y="597148"/>
                  </a:lnTo>
                  <a:lnTo>
                    <a:pt x="484628" y="594455"/>
                  </a:lnTo>
                  <a:lnTo>
                    <a:pt x="483928" y="593363"/>
                  </a:lnTo>
                  <a:lnTo>
                    <a:pt x="483497" y="591839"/>
                  </a:lnTo>
                  <a:lnTo>
                    <a:pt x="483497" y="591270"/>
                  </a:lnTo>
                  <a:lnTo>
                    <a:pt x="484197" y="590216"/>
                  </a:lnTo>
                  <a:lnTo>
                    <a:pt x="485590" y="588678"/>
                  </a:lnTo>
                  <a:lnTo>
                    <a:pt x="486575" y="588124"/>
                  </a:lnTo>
                  <a:lnTo>
                    <a:pt x="490146" y="589485"/>
                  </a:lnTo>
                  <a:close/>
                  <a:moveTo>
                    <a:pt x="517688" y="594393"/>
                  </a:moveTo>
                  <a:lnTo>
                    <a:pt x="516995" y="595455"/>
                  </a:lnTo>
                  <a:lnTo>
                    <a:pt x="515110" y="595078"/>
                  </a:lnTo>
                  <a:lnTo>
                    <a:pt x="514102" y="594401"/>
                  </a:lnTo>
                  <a:lnTo>
                    <a:pt x="517473" y="591601"/>
                  </a:lnTo>
                  <a:lnTo>
                    <a:pt x="518027" y="592163"/>
                  </a:lnTo>
                  <a:lnTo>
                    <a:pt x="517688" y="594393"/>
                  </a:lnTo>
                  <a:close/>
                  <a:moveTo>
                    <a:pt x="63780" y="592370"/>
                  </a:moveTo>
                  <a:lnTo>
                    <a:pt x="65765" y="594532"/>
                  </a:lnTo>
                  <a:lnTo>
                    <a:pt x="66820" y="594655"/>
                  </a:lnTo>
                  <a:lnTo>
                    <a:pt x="70144" y="594001"/>
                  </a:lnTo>
                  <a:lnTo>
                    <a:pt x="71368" y="594463"/>
                  </a:lnTo>
                  <a:lnTo>
                    <a:pt x="72545" y="595394"/>
                  </a:lnTo>
                  <a:lnTo>
                    <a:pt x="73276" y="596817"/>
                  </a:lnTo>
                  <a:lnTo>
                    <a:pt x="73415" y="599309"/>
                  </a:lnTo>
                  <a:lnTo>
                    <a:pt x="72876" y="601532"/>
                  </a:lnTo>
                  <a:lnTo>
                    <a:pt x="73037" y="604663"/>
                  </a:lnTo>
                  <a:lnTo>
                    <a:pt x="72922" y="606010"/>
                  </a:lnTo>
                  <a:lnTo>
                    <a:pt x="74684" y="607779"/>
                  </a:lnTo>
                  <a:lnTo>
                    <a:pt x="75238" y="610171"/>
                  </a:lnTo>
                  <a:lnTo>
                    <a:pt x="75523" y="612741"/>
                  </a:lnTo>
                  <a:lnTo>
                    <a:pt x="71691" y="613595"/>
                  </a:lnTo>
                  <a:lnTo>
                    <a:pt x="67858" y="613733"/>
                  </a:lnTo>
                  <a:lnTo>
                    <a:pt x="64549" y="615472"/>
                  </a:lnTo>
                  <a:lnTo>
                    <a:pt x="63872" y="616757"/>
                  </a:lnTo>
                  <a:lnTo>
                    <a:pt x="64403" y="618657"/>
                  </a:lnTo>
                  <a:lnTo>
                    <a:pt x="63495" y="619141"/>
                  </a:lnTo>
                  <a:lnTo>
                    <a:pt x="62656" y="618726"/>
                  </a:lnTo>
                  <a:lnTo>
                    <a:pt x="61056" y="616964"/>
                  </a:lnTo>
                  <a:lnTo>
                    <a:pt x="59301" y="616126"/>
                  </a:lnTo>
                  <a:lnTo>
                    <a:pt x="53152" y="614826"/>
                  </a:lnTo>
                  <a:lnTo>
                    <a:pt x="45434" y="609695"/>
                  </a:lnTo>
                  <a:lnTo>
                    <a:pt x="42109" y="608633"/>
                  </a:lnTo>
                  <a:lnTo>
                    <a:pt x="38739" y="604863"/>
                  </a:lnTo>
                  <a:lnTo>
                    <a:pt x="35691" y="600055"/>
                  </a:lnTo>
                  <a:lnTo>
                    <a:pt x="37677" y="599278"/>
                  </a:lnTo>
                  <a:lnTo>
                    <a:pt x="39678" y="598886"/>
                  </a:lnTo>
                  <a:lnTo>
                    <a:pt x="48651" y="599602"/>
                  </a:lnTo>
                  <a:lnTo>
                    <a:pt x="49774" y="596147"/>
                  </a:lnTo>
                  <a:lnTo>
                    <a:pt x="50928" y="595286"/>
                  </a:lnTo>
                  <a:lnTo>
                    <a:pt x="53776" y="594309"/>
                  </a:lnTo>
                  <a:lnTo>
                    <a:pt x="56438" y="592386"/>
                  </a:lnTo>
                  <a:lnTo>
                    <a:pt x="57631" y="592432"/>
                  </a:lnTo>
                  <a:lnTo>
                    <a:pt x="58847" y="593170"/>
                  </a:lnTo>
                  <a:lnTo>
                    <a:pt x="61371" y="592024"/>
                  </a:lnTo>
                  <a:lnTo>
                    <a:pt x="62710" y="591778"/>
                  </a:lnTo>
                  <a:lnTo>
                    <a:pt x="63780" y="592370"/>
                  </a:lnTo>
                  <a:close/>
                  <a:moveTo>
                    <a:pt x="461165" y="617026"/>
                  </a:moveTo>
                  <a:lnTo>
                    <a:pt x="458779" y="617649"/>
                  </a:lnTo>
                  <a:lnTo>
                    <a:pt x="458218" y="616380"/>
                  </a:lnTo>
                  <a:lnTo>
                    <a:pt x="459472" y="613218"/>
                  </a:lnTo>
                  <a:lnTo>
                    <a:pt x="460472" y="611425"/>
                  </a:lnTo>
                  <a:lnTo>
                    <a:pt x="461219" y="611002"/>
                  </a:lnTo>
                  <a:lnTo>
                    <a:pt x="463958" y="607425"/>
                  </a:lnTo>
                  <a:lnTo>
                    <a:pt x="466998" y="604817"/>
                  </a:lnTo>
                  <a:lnTo>
                    <a:pt x="469792" y="600994"/>
                  </a:lnTo>
                  <a:lnTo>
                    <a:pt x="472623" y="595524"/>
                  </a:lnTo>
                  <a:lnTo>
                    <a:pt x="473147" y="593478"/>
                  </a:lnTo>
                  <a:lnTo>
                    <a:pt x="474463" y="593263"/>
                  </a:lnTo>
                  <a:lnTo>
                    <a:pt x="476625" y="594609"/>
                  </a:lnTo>
                  <a:lnTo>
                    <a:pt x="477964" y="596501"/>
                  </a:lnTo>
                  <a:lnTo>
                    <a:pt x="477341" y="598001"/>
                  </a:lnTo>
                  <a:lnTo>
                    <a:pt x="470176" y="605756"/>
                  </a:lnTo>
                  <a:lnTo>
                    <a:pt x="469576" y="606764"/>
                  </a:lnTo>
                  <a:lnTo>
                    <a:pt x="468930" y="609387"/>
                  </a:lnTo>
                  <a:lnTo>
                    <a:pt x="468337" y="610302"/>
                  </a:lnTo>
                  <a:lnTo>
                    <a:pt x="467391" y="610718"/>
                  </a:lnTo>
                  <a:lnTo>
                    <a:pt x="466706" y="611856"/>
                  </a:lnTo>
                  <a:lnTo>
                    <a:pt x="466275" y="613726"/>
                  </a:lnTo>
                  <a:lnTo>
                    <a:pt x="465390" y="614703"/>
                  </a:lnTo>
                  <a:lnTo>
                    <a:pt x="464051" y="614787"/>
                  </a:lnTo>
                  <a:lnTo>
                    <a:pt x="463127" y="615303"/>
                  </a:lnTo>
                  <a:lnTo>
                    <a:pt x="462612" y="616249"/>
                  </a:lnTo>
                  <a:lnTo>
                    <a:pt x="461165" y="617026"/>
                  </a:lnTo>
                  <a:close/>
                  <a:moveTo>
                    <a:pt x="454986" y="606179"/>
                  </a:moveTo>
                  <a:lnTo>
                    <a:pt x="453854" y="607502"/>
                  </a:lnTo>
                  <a:lnTo>
                    <a:pt x="449583" y="606702"/>
                  </a:lnTo>
                  <a:lnTo>
                    <a:pt x="450468" y="604094"/>
                  </a:lnTo>
                  <a:lnTo>
                    <a:pt x="453731" y="602448"/>
                  </a:lnTo>
                  <a:lnTo>
                    <a:pt x="457302" y="605010"/>
                  </a:lnTo>
                  <a:lnTo>
                    <a:pt x="454986" y="606179"/>
                  </a:lnTo>
                  <a:close/>
                  <a:moveTo>
                    <a:pt x="529631" y="616810"/>
                  </a:moveTo>
                  <a:lnTo>
                    <a:pt x="528592" y="617057"/>
                  </a:lnTo>
                  <a:lnTo>
                    <a:pt x="530147" y="614241"/>
                  </a:lnTo>
                  <a:lnTo>
                    <a:pt x="532232" y="611125"/>
                  </a:lnTo>
                  <a:lnTo>
                    <a:pt x="534195" y="609171"/>
                  </a:lnTo>
                  <a:lnTo>
                    <a:pt x="536750" y="608356"/>
                  </a:lnTo>
                  <a:lnTo>
                    <a:pt x="536465" y="609779"/>
                  </a:lnTo>
                  <a:lnTo>
                    <a:pt x="533133" y="612410"/>
                  </a:lnTo>
                  <a:lnTo>
                    <a:pt x="529631" y="616810"/>
                  </a:lnTo>
                  <a:close/>
                  <a:moveTo>
                    <a:pt x="176449" y="669060"/>
                  </a:moveTo>
                  <a:lnTo>
                    <a:pt x="174864" y="669722"/>
                  </a:lnTo>
                  <a:lnTo>
                    <a:pt x="173186" y="669391"/>
                  </a:lnTo>
                  <a:lnTo>
                    <a:pt x="171862" y="665291"/>
                  </a:lnTo>
                  <a:lnTo>
                    <a:pt x="172878" y="665160"/>
                  </a:lnTo>
                  <a:lnTo>
                    <a:pt x="175002" y="662452"/>
                  </a:lnTo>
                  <a:lnTo>
                    <a:pt x="179704" y="660260"/>
                  </a:lnTo>
                  <a:lnTo>
                    <a:pt x="180858" y="660013"/>
                  </a:lnTo>
                  <a:lnTo>
                    <a:pt x="176449" y="669060"/>
                  </a:lnTo>
                  <a:close/>
                  <a:moveTo>
                    <a:pt x="358577" y="672860"/>
                  </a:moveTo>
                  <a:lnTo>
                    <a:pt x="357938" y="673122"/>
                  </a:lnTo>
                  <a:lnTo>
                    <a:pt x="356361" y="671860"/>
                  </a:lnTo>
                  <a:lnTo>
                    <a:pt x="355322" y="670522"/>
                  </a:lnTo>
                  <a:lnTo>
                    <a:pt x="356007" y="669499"/>
                  </a:lnTo>
                  <a:lnTo>
                    <a:pt x="359062" y="667345"/>
                  </a:lnTo>
                  <a:lnTo>
                    <a:pt x="360524" y="667306"/>
                  </a:lnTo>
                  <a:lnTo>
                    <a:pt x="361124" y="667645"/>
                  </a:lnTo>
                  <a:lnTo>
                    <a:pt x="361363" y="668314"/>
                  </a:lnTo>
                  <a:lnTo>
                    <a:pt x="361247" y="669306"/>
                  </a:lnTo>
                  <a:lnTo>
                    <a:pt x="360593" y="670545"/>
                  </a:lnTo>
                  <a:lnTo>
                    <a:pt x="358577" y="672860"/>
                  </a:lnTo>
                  <a:close/>
                  <a:moveTo>
                    <a:pt x="360062" y="677991"/>
                  </a:moveTo>
                  <a:lnTo>
                    <a:pt x="360847" y="678322"/>
                  </a:lnTo>
                  <a:lnTo>
                    <a:pt x="361663" y="675876"/>
                  </a:lnTo>
                  <a:lnTo>
                    <a:pt x="362240" y="675799"/>
                  </a:lnTo>
                  <a:lnTo>
                    <a:pt x="364795" y="677868"/>
                  </a:lnTo>
                  <a:lnTo>
                    <a:pt x="366365" y="677407"/>
                  </a:lnTo>
                  <a:lnTo>
                    <a:pt x="367373" y="679953"/>
                  </a:lnTo>
                  <a:lnTo>
                    <a:pt x="368281" y="680184"/>
                  </a:lnTo>
                  <a:lnTo>
                    <a:pt x="369120" y="679876"/>
                  </a:lnTo>
                  <a:lnTo>
                    <a:pt x="369628" y="680053"/>
                  </a:lnTo>
                  <a:lnTo>
                    <a:pt x="369451" y="682738"/>
                  </a:lnTo>
                  <a:lnTo>
                    <a:pt x="367581" y="685453"/>
                  </a:lnTo>
                  <a:lnTo>
                    <a:pt x="366711" y="686138"/>
                  </a:lnTo>
                  <a:lnTo>
                    <a:pt x="365495" y="685438"/>
                  </a:lnTo>
                  <a:lnTo>
                    <a:pt x="365041" y="685176"/>
                  </a:lnTo>
                  <a:lnTo>
                    <a:pt x="364241" y="683976"/>
                  </a:lnTo>
                  <a:lnTo>
                    <a:pt x="363633" y="682461"/>
                  </a:lnTo>
                  <a:lnTo>
                    <a:pt x="363271" y="682438"/>
                  </a:lnTo>
                  <a:lnTo>
                    <a:pt x="361848" y="684223"/>
                  </a:lnTo>
                  <a:lnTo>
                    <a:pt x="361878" y="685107"/>
                  </a:lnTo>
                  <a:lnTo>
                    <a:pt x="362471" y="686430"/>
                  </a:lnTo>
                  <a:lnTo>
                    <a:pt x="362386" y="687254"/>
                  </a:lnTo>
                  <a:lnTo>
                    <a:pt x="360832" y="687646"/>
                  </a:lnTo>
                  <a:lnTo>
                    <a:pt x="359308" y="687438"/>
                  </a:lnTo>
                  <a:lnTo>
                    <a:pt x="357446" y="688592"/>
                  </a:lnTo>
                  <a:lnTo>
                    <a:pt x="356999" y="687877"/>
                  </a:lnTo>
                  <a:lnTo>
                    <a:pt x="356715" y="685853"/>
                  </a:lnTo>
                  <a:lnTo>
                    <a:pt x="356138" y="686084"/>
                  </a:lnTo>
                  <a:lnTo>
                    <a:pt x="355260" y="688561"/>
                  </a:lnTo>
                  <a:lnTo>
                    <a:pt x="354298" y="690131"/>
                  </a:lnTo>
                  <a:lnTo>
                    <a:pt x="352551" y="691431"/>
                  </a:lnTo>
                  <a:lnTo>
                    <a:pt x="352167" y="692062"/>
                  </a:lnTo>
                  <a:lnTo>
                    <a:pt x="350889" y="692146"/>
                  </a:lnTo>
                  <a:lnTo>
                    <a:pt x="348996" y="692962"/>
                  </a:lnTo>
                  <a:lnTo>
                    <a:pt x="347826" y="692823"/>
                  </a:lnTo>
                  <a:lnTo>
                    <a:pt x="340854" y="690138"/>
                  </a:lnTo>
                  <a:lnTo>
                    <a:pt x="339215" y="689154"/>
                  </a:lnTo>
                  <a:lnTo>
                    <a:pt x="344948" y="682976"/>
                  </a:lnTo>
                  <a:lnTo>
                    <a:pt x="347965" y="680576"/>
                  </a:lnTo>
                  <a:lnTo>
                    <a:pt x="349712" y="680707"/>
                  </a:lnTo>
                  <a:lnTo>
                    <a:pt x="351459" y="681453"/>
                  </a:lnTo>
                  <a:lnTo>
                    <a:pt x="352382" y="681330"/>
                  </a:lnTo>
                  <a:lnTo>
                    <a:pt x="352451" y="678584"/>
                  </a:lnTo>
                  <a:lnTo>
                    <a:pt x="350828" y="676530"/>
                  </a:lnTo>
                  <a:lnTo>
                    <a:pt x="350889" y="675676"/>
                  </a:lnTo>
                  <a:lnTo>
                    <a:pt x="354483" y="674268"/>
                  </a:lnTo>
                  <a:lnTo>
                    <a:pt x="355830" y="674468"/>
                  </a:lnTo>
                  <a:lnTo>
                    <a:pt x="357315" y="675191"/>
                  </a:lnTo>
                  <a:lnTo>
                    <a:pt x="358723" y="676360"/>
                  </a:lnTo>
                  <a:lnTo>
                    <a:pt x="360062" y="677991"/>
                  </a:lnTo>
                  <a:close/>
                  <a:moveTo>
                    <a:pt x="743126" y="686123"/>
                  </a:moveTo>
                  <a:lnTo>
                    <a:pt x="748613" y="687054"/>
                  </a:lnTo>
                  <a:lnTo>
                    <a:pt x="752630" y="686846"/>
                  </a:lnTo>
                  <a:lnTo>
                    <a:pt x="756301" y="692939"/>
                  </a:lnTo>
                  <a:lnTo>
                    <a:pt x="758555" y="697839"/>
                  </a:lnTo>
                  <a:lnTo>
                    <a:pt x="759879" y="701262"/>
                  </a:lnTo>
                  <a:lnTo>
                    <a:pt x="760633" y="704562"/>
                  </a:lnTo>
                  <a:lnTo>
                    <a:pt x="761641" y="707740"/>
                  </a:lnTo>
                  <a:lnTo>
                    <a:pt x="761549" y="708186"/>
                  </a:lnTo>
                  <a:lnTo>
                    <a:pt x="759433" y="706047"/>
                  </a:lnTo>
                  <a:lnTo>
                    <a:pt x="757909" y="701701"/>
                  </a:lnTo>
                  <a:lnTo>
                    <a:pt x="757132" y="700001"/>
                  </a:lnTo>
                  <a:lnTo>
                    <a:pt x="756362" y="699231"/>
                  </a:lnTo>
                  <a:lnTo>
                    <a:pt x="755554" y="697623"/>
                  </a:lnTo>
                  <a:lnTo>
                    <a:pt x="753977" y="693454"/>
                  </a:lnTo>
                  <a:lnTo>
                    <a:pt x="753923" y="692277"/>
                  </a:lnTo>
                  <a:lnTo>
                    <a:pt x="753223" y="691185"/>
                  </a:lnTo>
                  <a:lnTo>
                    <a:pt x="752415" y="690731"/>
                  </a:lnTo>
                  <a:lnTo>
                    <a:pt x="751499" y="690908"/>
                  </a:lnTo>
                  <a:lnTo>
                    <a:pt x="751183" y="691331"/>
                  </a:lnTo>
                  <a:lnTo>
                    <a:pt x="751322" y="694216"/>
                  </a:lnTo>
                  <a:lnTo>
                    <a:pt x="752045" y="697416"/>
                  </a:lnTo>
                  <a:lnTo>
                    <a:pt x="756008" y="704385"/>
                  </a:lnTo>
                  <a:lnTo>
                    <a:pt x="758656" y="708340"/>
                  </a:lnTo>
                  <a:lnTo>
                    <a:pt x="759179" y="709647"/>
                  </a:lnTo>
                  <a:lnTo>
                    <a:pt x="759525" y="713248"/>
                  </a:lnTo>
                  <a:lnTo>
                    <a:pt x="758386" y="714871"/>
                  </a:lnTo>
                  <a:lnTo>
                    <a:pt x="759787" y="718179"/>
                  </a:lnTo>
                  <a:lnTo>
                    <a:pt x="759733" y="718825"/>
                  </a:lnTo>
                  <a:lnTo>
                    <a:pt x="759425" y="719456"/>
                  </a:lnTo>
                  <a:lnTo>
                    <a:pt x="755654" y="720917"/>
                  </a:lnTo>
                  <a:lnTo>
                    <a:pt x="752199" y="727018"/>
                  </a:lnTo>
                  <a:lnTo>
                    <a:pt x="748413" y="730580"/>
                  </a:lnTo>
                  <a:lnTo>
                    <a:pt x="746666" y="731149"/>
                  </a:lnTo>
                  <a:lnTo>
                    <a:pt x="745827" y="730557"/>
                  </a:lnTo>
                  <a:lnTo>
                    <a:pt x="745035" y="729195"/>
                  </a:lnTo>
                  <a:lnTo>
                    <a:pt x="744565" y="727372"/>
                  </a:lnTo>
                  <a:lnTo>
                    <a:pt x="744427" y="725087"/>
                  </a:lnTo>
                  <a:lnTo>
                    <a:pt x="745373" y="723641"/>
                  </a:lnTo>
                  <a:lnTo>
                    <a:pt x="747243" y="716117"/>
                  </a:lnTo>
                  <a:lnTo>
                    <a:pt x="747297" y="713640"/>
                  </a:lnTo>
                  <a:lnTo>
                    <a:pt x="744965" y="710194"/>
                  </a:lnTo>
                  <a:lnTo>
                    <a:pt x="743557" y="707370"/>
                  </a:lnTo>
                  <a:lnTo>
                    <a:pt x="742795" y="703424"/>
                  </a:lnTo>
                  <a:lnTo>
                    <a:pt x="741518" y="692931"/>
                  </a:lnTo>
                  <a:lnTo>
                    <a:pt x="740925" y="689561"/>
                  </a:lnTo>
                  <a:lnTo>
                    <a:pt x="740094" y="686746"/>
                  </a:lnTo>
                  <a:lnTo>
                    <a:pt x="739017" y="684492"/>
                  </a:lnTo>
                  <a:lnTo>
                    <a:pt x="738209" y="682007"/>
                  </a:lnTo>
                  <a:lnTo>
                    <a:pt x="737655" y="679292"/>
                  </a:lnTo>
                  <a:lnTo>
                    <a:pt x="737862" y="678237"/>
                  </a:lnTo>
                  <a:lnTo>
                    <a:pt x="739732" y="679653"/>
                  </a:lnTo>
                  <a:lnTo>
                    <a:pt x="741979" y="683546"/>
                  </a:lnTo>
                  <a:lnTo>
                    <a:pt x="743126" y="686123"/>
                  </a:lnTo>
                  <a:close/>
                  <a:moveTo>
                    <a:pt x="751060" y="683376"/>
                  </a:moveTo>
                  <a:lnTo>
                    <a:pt x="750906" y="684392"/>
                  </a:lnTo>
                  <a:lnTo>
                    <a:pt x="747959" y="684292"/>
                  </a:lnTo>
                  <a:lnTo>
                    <a:pt x="744988" y="682799"/>
                  </a:lnTo>
                  <a:lnTo>
                    <a:pt x="743526" y="680838"/>
                  </a:lnTo>
                  <a:lnTo>
                    <a:pt x="743819" y="679953"/>
                  </a:lnTo>
                  <a:lnTo>
                    <a:pt x="746581" y="679130"/>
                  </a:lnTo>
                  <a:lnTo>
                    <a:pt x="749198" y="680991"/>
                  </a:lnTo>
                  <a:lnTo>
                    <a:pt x="751060" y="683376"/>
                  </a:lnTo>
                  <a:close/>
                  <a:moveTo>
                    <a:pt x="720448" y="682746"/>
                  </a:moveTo>
                  <a:lnTo>
                    <a:pt x="723534" y="686730"/>
                  </a:lnTo>
                  <a:lnTo>
                    <a:pt x="723557" y="687646"/>
                  </a:lnTo>
                  <a:lnTo>
                    <a:pt x="722926" y="690377"/>
                  </a:lnTo>
                  <a:lnTo>
                    <a:pt x="721248" y="691146"/>
                  </a:lnTo>
                  <a:lnTo>
                    <a:pt x="721725" y="692231"/>
                  </a:lnTo>
                  <a:lnTo>
                    <a:pt x="722972" y="693046"/>
                  </a:lnTo>
                  <a:lnTo>
                    <a:pt x="723864" y="692369"/>
                  </a:lnTo>
                  <a:lnTo>
                    <a:pt x="727120" y="688546"/>
                  </a:lnTo>
                  <a:lnTo>
                    <a:pt x="728120" y="687746"/>
                  </a:lnTo>
                  <a:lnTo>
                    <a:pt x="728728" y="687661"/>
                  </a:lnTo>
                  <a:lnTo>
                    <a:pt x="732699" y="688815"/>
                  </a:lnTo>
                  <a:lnTo>
                    <a:pt x="736169" y="690638"/>
                  </a:lnTo>
                  <a:lnTo>
                    <a:pt x="737193" y="692092"/>
                  </a:lnTo>
                  <a:lnTo>
                    <a:pt x="737770" y="694639"/>
                  </a:lnTo>
                  <a:lnTo>
                    <a:pt x="736847" y="700131"/>
                  </a:lnTo>
                  <a:lnTo>
                    <a:pt x="733999" y="701085"/>
                  </a:lnTo>
                  <a:lnTo>
                    <a:pt x="732653" y="700985"/>
                  </a:lnTo>
                  <a:lnTo>
                    <a:pt x="731214" y="700185"/>
                  </a:lnTo>
                  <a:lnTo>
                    <a:pt x="728897" y="702093"/>
                  </a:lnTo>
                  <a:lnTo>
                    <a:pt x="730821" y="703547"/>
                  </a:lnTo>
                  <a:lnTo>
                    <a:pt x="736670" y="703878"/>
                  </a:lnTo>
                  <a:lnTo>
                    <a:pt x="738440" y="706955"/>
                  </a:lnTo>
                  <a:lnTo>
                    <a:pt x="738947" y="709324"/>
                  </a:lnTo>
                  <a:lnTo>
                    <a:pt x="737685" y="713663"/>
                  </a:lnTo>
                  <a:lnTo>
                    <a:pt x="734369" y="712463"/>
                  </a:lnTo>
                  <a:lnTo>
                    <a:pt x="731444" y="709947"/>
                  </a:lnTo>
                  <a:lnTo>
                    <a:pt x="725450" y="706378"/>
                  </a:lnTo>
                  <a:lnTo>
                    <a:pt x="724011" y="706216"/>
                  </a:lnTo>
                  <a:lnTo>
                    <a:pt x="723049" y="706847"/>
                  </a:lnTo>
                  <a:lnTo>
                    <a:pt x="722787" y="709009"/>
                  </a:lnTo>
                  <a:lnTo>
                    <a:pt x="722849" y="713686"/>
                  </a:lnTo>
                  <a:lnTo>
                    <a:pt x="721248" y="716109"/>
                  </a:lnTo>
                  <a:lnTo>
                    <a:pt x="716523" y="715040"/>
                  </a:lnTo>
                  <a:lnTo>
                    <a:pt x="714668" y="711501"/>
                  </a:lnTo>
                  <a:lnTo>
                    <a:pt x="712937" y="705886"/>
                  </a:lnTo>
                  <a:lnTo>
                    <a:pt x="706419" y="699200"/>
                  </a:lnTo>
                  <a:lnTo>
                    <a:pt x="704657" y="697862"/>
                  </a:lnTo>
                  <a:lnTo>
                    <a:pt x="702309" y="693846"/>
                  </a:lnTo>
                  <a:lnTo>
                    <a:pt x="703248" y="690654"/>
                  </a:lnTo>
                  <a:lnTo>
                    <a:pt x="703525" y="688808"/>
                  </a:lnTo>
                  <a:lnTo>
                    <a:pt x="704780" y="688315"/>
                  </a:lnTo>
                  <a:lnTo>
                    <a:pt x="706611" y="686884"/>
                  </a:lnTo>
                  <a:lnTo>
                    <a:pt x="707635" y="683784"/>
                  </a:lnTo>
                  <a:lnTo>
                    <a:pt x="709282" y="686292"/>
                  </a:lnTo>
                  <a:lnTo>
                    <a:pt x="711482" y="688700"/>
                  </a:lnTo>
                  <a:lnTo>
                    <a:pt x="711513" y="686438"/>
                  </a:lnTo>
                  <a:lnTo>
                    <a:pt x="712552" y="684630"/>
                  </a:lnTo>
                  <a:lnTo>
                    <a:pt x="714715" y="684700"/>
                  </a:lnTo>
                  <a:lnTo>
                    <a:pt x="715730" y="684323"/>
                  </a:lnTo>
                  <a:lnTo>
                    <a:pt x="717146" y="682630"/>
                  </a:lnTo>
                  <a:lnTo>
                    <a:pt x="719193" y="681753"/>
                  </a:lnTo>
                  <a:lnTo>
                    <a:pt x="720448" y="682746"/>
                  </a:lnTo>
                  <a:close/>
                  <a:moveTo>
                    <a:pt x="349673" y="699854"/>
                  </a:moveTo>
                  <a:lnTo>
                    <a:pt x="349827" y="702077"/>
                  </a:lnTo>
                  <a:lnTo>
                    <a:pt x="350705" y="701808"/>
                  </a:lnTo>
                  <a:lnTo>
                    <a:pt x="354029" y="699524"/>
                  </a:lnTo>
                  <a:lnTo>
                    <a:pt x="355760" y="698854"/>
                  </a:lnTo>
                  <a:lnTo>
                    <a:pt x="358015" y="698747"/>
                  </a:lnTo>
                  <a:lnTo>
                    <a:pt x="359801" y="699793"/>
                  </a:lnTo>
                  <a:lnTo>
                    <a:pt x="360162" y="700593"/>
                  </a:lnTo>
                  <a:lnTo>
                    <a:pt x="360001" y="701547"/>
                  </a:lnTo>
                  <a:lnTo>
                    <a:pt x="358569" y="703478"/>
                  </a:lnTo>
                  <a:lnTo>
                    <a:pt x="358631" y="704732"/>
                  </a:lnTo>
                  <a:lnTo>
                    <a:pt x="360170" y="707039"/>
                  </a:lnTo>
                  <a:lnTo>
                    <a:pt x="363948" y="708293"/>
                  </a:lnTo>
                  <a:lnTo>
                    <a:pt x="364410" y="708986"/>
                  </a:lnTo>
                  <a:lnTo>
                    <a:pt x="364395" y="709817"/>
                  </a:lnTo>
                  <a:lnTo>
                    <a:pt x="361794" y="713624"/>
                  </a:lnTo>
                  <a:lnTo>
                    <a:pt x="360839" y="714509"/>
                  </a:lnTo>
                  <a:lnTo>
                    <a:pt x="360162" y="714725"/>
                  </a:lnTo>
                  <a:lnTo>
                    <a:pt x="355437" y="714040"/>
                  </a:lnTo>
                  <a:lnTo>
                    <a:pt x="351112" y="712794"/>
                  </a:lnTo>
                  <a:lnTo>
                    <a:pt x="349366" y="712578"/>
                  </a:lnTo>
                  <a:lnTo>
                    <a:pt x="348742" y="712986"/>
                  </a:lnTo>
                  <a:lnTo>
                    <a:pt x="347519" y="714155"/>
                  </a:lnTo>
                  <a:lnTo>
                    <a:pt x="348396" y="714502"/>
                  </a:lnTo>
                  <a:lnTo>
                    <a:pt x="352182" y="714778"/>
                  </a:lnTo>
                  <a:lnTo>
                    <a:pt x="353521" y="716479"/>
                  </a:lnTo>
                  <a:lnTo>
                    <a:pt x="354106" y="717732"/>
                  </a:lnTo>
                  <a:lnTo>
                    <a:pt x="354398" y="719110"/>
                  </a:lnTo>
                  <a:lnTo>
                    <a:pt x="353644" y="719671"/>
                  </a:lnTo>
                  <a:lnTo>
                    <a:pt x="352028" y="720086"/>
                  </a:lnTo>
                  <a:lnTo>
                    <a:pt x="350089" y="720079"/>
                  </a:lnTo>
                  <a:lnTo>
                    <a:pt x="347688" y="721625"/>
                  </a:lnTo>
                  <a:lnTo>
                    <a:pt x="346364" y="723394"/>
                  </a:lnTo>
                  <a:lnTo>
                    <a:pt x="341555" y="723841"/>
                  </a:lnTo>
                  <a:lnTo>
                    <a:pt x="337892" y="726195"/>
                  </a:lnTo>
                  <a:lnTo>
                    <a:pt x="336606" y="727356"/>
                  </a:lnTo>
                  <a:lnTo>
                    <a:pt x="336152" y="728741"/>
                  </a:lnTo>
                  <a:lnTo>
                    <a:pt x="334767" y="729741"/>
                  </a:lnTo>
                  <a:lnTo>
                    <a:pt x="331651" y="730749"/>
                  </a:lnTo>
                  <a:lnTo>
                    <a:pt x="333513" y="731649"/>
                  </a:lnTo>
                  <a:lnTo>
                    <a:pt x="333805" y="732410"/>
                  </a:lnTo>
                  <a:lnTo>
                    <a:pt x="333836" y="733464"/>
                  </a:lnTo>
                  <a:lnTo>
                    <a:pt x="333582" y="734372"/>
                  </a:lnTo>
                  <a:lnTo>
                    <a:pt x="331120" y="738411"/>
                  </a:lnTo>
                  <a:lnTo>
                    <a:pt x="326472" y="741726"/>
                  </a:lnTo>
                  <a:lnTo>
                    <a:pt x="325294" y="741572"/>
                  </a:lnTo>
                  <a:lnTo>
                    <a:pt x="324786" y="741157"/>
                  </a:lnTo>
                  <a:lnTo>
                    <a:pt x="324371" y="740526"/>
                  </a:lnTo>
                  <a:lnTo>
                    <a:pt x="324355" y="739888"/>
                  </a:lnTo>
                  <a:lnTo>
                    <a:pt x="330350" y="733226"/>
                  </a:lnTo>
                  <a:lnTo>
                    <a:pt x="330112" y="732903"/>
                  </a:lnTo>
                  <a:lnTo>
                    <a:pt x="328480" y="732680"/>
                  </a:lnTo>
                  <a:lnTo>
                    <a:pt x="325902" y="730841"/>
                  </a:lnTo>
                  <a:lnTo>
                    <a:pt x="324078" y="732026"/>
                  </a:lnTo>
                  <a:lnTo>
                    <a:pt x="323663" y="731980"/>
                  </a:lnTo>
                  <a:lnTo>
                    <a:pt x="324148" y="730402"/>
                  </a:lnTo>
                  <a:lnTo>
                    <a:pt x="325333" y="728526"/>
                  </a:lnTo>
                  <a:lnTo>
                    <a:pt x="325125" y="727995"/>
                  </a:lnTo>
                  <a:lnTo>
                    <a:pt x="324471" y="727525"/>
                  </a:lnTo>
                  <a:lnTo>
                    <a:pt x="322970" y="727241"/>
                  </a:lnTo>
                  <a:lnTo>
                    <a:pt x="320615" y="727148"/>
                  </a:lnTo>
                  <a:lnTo>
                    <a:pt x="318868" y="727595"/>
                  </a:lnTo>
                  <a:lnTo>
                    <a:pt x="317737" y="728579"/>
                  </a:lnTo>
                  <a:lnTo>
                    <a:pt x="317645" y="728995"/>
                  </a:lnTo>
                  <a:lnTo>
                    <a:pt x="320054" y="728879"/>
                  </a:lnTo>
                  <a:lnTo>
                    <a:pt x="320708" y="729379"/>
                  </a:lnTo>
                  <a:lnTo>
                    <a:pt x="321354" y="730310"/>
                  </a:lnTo>
                  <a:lnTo>
                    <a:pt x="321747" y="731387"/>
                  </a:lnTo>
                  <a:lnTo>
                    <a:pt x="321893" y="732610"/>
                  </a:lnTo>
                  <a:lnTo>
                    <a:pt x="321385" y="734249"/>
                  </a:lnTo>
                  <a:lnTo>
                    <a:pt x="320238" y="736303"/>
                  </a:lnTo>
                  <a:lnTo>
                    <a:pt x="318553" y="735941"/>
                  </a:lnTo>
                  <a:lnTo>
                    <a:pt x="315098" y="731364"/>
                  </a:lnTo>
                  <a:lnTo>
                    <a:pt x="313574" y="724641"/>
                  </a:lnTo>
                  <a:lnTo>
                    <a:pt x="310619" y="719486"/>
                  </a:lnTo>
                  <a:lnTo>
                    <a:pt x="310488" y="718248"/>
                  </a:lnTo>
                  <a:lnTo>
                    <a:pt x="311327" y="715055"/>
                  </a:lnTo>
                  <a:lnTo>
                    <a:pt x="314305" y="710509"/>
                  </a:lnTo>
                  <a:lnTo>
                    <a:pt x="317506" y="709263"/>
                  </a:lnTo>
                  <a:lnTo>
                    <a:pt x="319784" y="707347"/>
                  </a:lnTo>
                  <a:lnTo>
                    <a:pt x="321993" y="706770"/>
                  </a:lnTo>
                  <a:lnTo>
                    <a:pt x="323355" y="706816"/>
                  </a:lnTo>
                  <a:lnTo>
                    <a:pt x="325225" y="707640"/>
                  </a:lnTo>
                  <a:lnTo>
                    <a:pt x="325979" y="709386"/>
                  </a:lnTo>
                  <a:lnTo>
                    <a:pt x="325525" y="710201"/>
                  </a:lnTo>
                  <a:lnTo>
                    <a:pt x="325694" y="710632"/>
                  </a:lnTo>
                  <a:lnTo>
                    <a:pt x="327003" y="711678"/>
                  </a:lnTo>
                  <a:lnTo>
                    <a:pt x="328419" y="715332"/>
                  </a:lnTo>
                  <a:lnTo>
                    <a:pt x="330065" y="718563"/>
                  </a:lnTo>
                  <a:lnTo>
                    <a:pt x="331166" y="719871"/>
                  </a:lnTo>
                  <a:lnTo>
                    <a:pt x="332613" y="720679"/>
                  </a:lnTo>
                  <a:lnTo>
                    <a:pt x="331120" y="718217"/>
                  </a:lnTo>
                  <a:lnTo>
                    <a:pt x="330235" y="715163"/>
                  </a:lnTo>
                  <a:lnTo>
                    <a:pt x="329788" y="709055"/>
                  </a:lnTo>
                  <a:lnTo>
                    <a:pt x="329357" y="707432"/>
                  </a:lnTo>
                  <a:lnTo>
                    <a:pt x="330196" y="707001"/>
                  </a:lnTo>
                  <a:lnTo>
                    <a:pt x="332559" y="707240"/>
                  </a:lnTo>
                  <a:lnTo>
                    <a:pt x="332497" y="706324"/>
                  </a:lnTo>
                  <a:lnTo>
                    <a:pt x="330004" y="704255"/>
                  </a:lnTo>
                  <a:lnTo>
                    <a:pt x="328472" y="702539"/>
                  </a:lnTo>
                  <a:lnTo>
                    <a:pt x="327895" y="701185"/>
                  </a:lnTo>
                  <a:lnTo>
                    <a:pt x="327926" y="700008"/>
                  </a:lnTo>
                  <a:lnTo>
                    <a:pt x="329288" y="698270"/>
                  </a:lnTo>
                  <a:lnTo>
                    <a:pt x="330058" y="697777"/>
                  </a:lnTo>
                  <a:lnTo>
                    <a:pt x="330858" y="697562"/>
                  </a:lnTo>
                  <a:lnTo>
                    <a:pt x="332443" y="697931"/>
                  </a:lnTo>
                  <a:lnTo>
                    <a:pt x="333151" y="698477"/>
                  </a:lnTo>
                  <a:lnTo>
                    <a:pt x="335183" y="702385"/>
                  </a:lnTo>
                  <a:lnTo>
                    <a:pt x="336137" y="703601"/>
                  </a:lnTo>
                  <a:lnTo>
                    <a:pt x="336930" y="703601"/>
                  </a:lnTo>
                  <a:lnTo>
                    <a:pt x="337661" y="702955"/>
                  </a:lnTo>
                  <a:lnTo>
                    <a:pt x="338338" y="701662"/>
                  </a:lnTo>
                  <a:lnTo>
                    <a:pt x="339038" y="700885"/>
                  </a:lnTo>
                  <a:lnTo>
                    <a:pt x="339754" y="700631"/>
                  </a:lnTo>
                  <a:lnTo>
                    <a:pt x="342016" y="701208"/>
                  </a:lnTo>
                  <a:lnTo>
                    <a:pt x="342771" y="700993"/>
                  </a:lnTo>
                  <a:lnTo>
                    <a:pt x="343140" y="700016"/>
                  </a:lnTo>
                  <a:lnTo>
                    <a:pt x="343125" y="698262"/>
                  </a:lnTo>
                  <a:lnTo>
                    <a:pt x="343686" y="697631"/>
                  </a:lnTo>
                  <a:lnTo>
                    <a:pt x="343825" y="696339"/>
                  </a:lnTo>
                  <a:lnTo>
                    <a:pt x="342594" y="694431"/>
                  </a:lnTo>
                  <a:lnTo>
                    <a:pt x="344010" y="693846"/>
                  </a:lnTo>
                  <a:lnTo>
                    <a:pt x="348704" y="695300"/>
                  </a:lnTo>
                  <a:lnTo>
                    <a:pt x="350712" y="696893"/>
                  </a:lnTo>
                  <a:lnTo>
                    <a:pt x="349673" y="699854"/>
                  </a:lnTo>
                  <a:close/>
                  <a:moveTo>
                    <a:pt x="342278" y="698800"/>
                  </a:moveTo>
                  <a:lnTo>
                    <a:pt x="341670" y="699923"/>
                  </a:lnTo>
                  <a:lnTo>
                    <a:pt x="341101" y="699631"/>
                  </a:lnTo>
                  <a:lnTo>
                    <a:pt x="339892" y="698316"/>
                  </a:lnTo>
                  <a:lnTo>
                    <a:pt x="337430" y="696393"/>
                  </a:lnTo>
                  <a:lnTo>
                    <a:pt x="336306" y="695077"/>
                  </a:lnTo>
                  <a:lnTo>
                    <a:pt x="336237" y="694516"/>
                  </a:lnTo>
                  <a:lnTo>
                    <a:pt x="337084" y="693892"/>
                  </a:lnTo>
                  <a:lnTo>
                    <a:pt x="339977" y="695446"/>
                  </a:lnTo>
                  <a:lnTo>
                    <a:pt x="341208" y="696862"/>
                  </a:lnTo>
                  <a:lnTo>
                    <a:pt x="342278" y="698800"/>
                  </a:lnTo>
                  <a:close/>
                  <a:moveTo>
                    <a:pt x="736877" y="718856"/>
                  </a:moveTo>
                  <a:lnTo>
                    <a:pt x="738709" y="723233"/>
                  </a:lnTo>
                  <a:lnTo>
                    <a:pt x="740040" y="726618"/>
                  </a:lnTo>
                  <a:lnTo>
                    <a:pt x="741225" y="730680"/>
                  </a:lnTo>
                  <a:lnTo>
                    <a:pt x="743203" y="739057"/>
                  </a:lnTo>
                  <a:lnTo>
                    <a:pt x="744127" y="742211"/>
                  </a:lnTo>
                  <a:lnTo>
                    <a:pt x="744419" y="743934"/>
                  </a:lnTo>
                  <a:lnTo>
                    <a:pt x="744634" y="748434"/>
                  </a:lnTo>
                  <a:lnTo>
                    <a:pt x="744334" y="749404"/>
                  </a:lnTo>
                  <a:lnTo>
                    <a:pt x="743742" y="750289"/>
                  </a:lnTo>
                  <a:lnTo>
                    <a:pt x="743626" y="751573"/>
                  </a:lnTo>
                  <a:lnTo>
                    <a:pt x="744173" y="754989"/>
                  </a:lnTo>
                  <a:lnTo>
                    <a:pt x="744203" y="760166"/>
                  </a:lnTo>
                  <a:lnTo>
                    <a:pt x="743688" y="763074"/>
                  </a:lnTo>
                  <a:lnTo>
                    <a:pt x="743080" y="763513"/>
                  </a:lnTo>
                  <a:lnTo>
                    <a:pt x="741602" y="762559"/>
                  </a:lnTo>
                  <a:lnTo>
                    <a:pt x="740387" y="760982"/>
                  </a:lnTo>
                  <a:lnTo>
                    <a:pt x="739494" y="759343"/>
                  </a:lnTo>
                  <a:lnTo>
                    <a:pt x="737285" y="754150"/>
                  </a:lnTo>
                  <a:lnTo>
                    <a:pt x="736631" y="751727"/>
                  </a:lnTo>
                  <a:lnTo>
                    <a:pt x="736593" y="749981"/>
                  </a:lnTo>
                  <a:lnTo>
                    <a:pt x="736931" y="748704"/>
                  </a:lnTo>
                  <a:lnTo>
                    <a:pt x="737655" y="747911"/>
                  </a:lnTo>
                  <a:lnTo>
                    <a:pt x="738909" y="745788"/>
                  </a:lnTo>
                  <a:lnTo>
                    <a:pt x="738732" y="745450"/>
                  </a:lnTo>
                  <a:lnTo>
                    <a:pt x="737778" y="745927"/>
                  </a:lnTo>
                  <a:lnTo>
                    <a:pt x="735831" y="746196"/>
                  </a:lnTo>
                  <a:lnTo>
                    <a:pt x="734115" y="744519"/>
                  </a:lnTo>
                  <a:lnTo>
                    <a:pt x="732776" y="743634"/>
                  </a:lnTo>
                  <a:lnTo>
                    <a:pt x="733045" y="740603"/>
                  </a:lnTo>
                  <a:lnTo>
                    <a:pt x="732691" y="739749"/>
                  </a:lnTo>
                  <a:lnTo>
                    <a:pt x="730059" y="740688"/>
                  </a:lnTo>
                  <a:lnTo>
                    <a:pt x="729074" y="739842"/>
                  </a:lnTo>
                  <a:lnTo>
                    <a:pt x="728859" y="738703"/>
                  </a:lnTo>
                  <a:lnTo>
                    <a:pt x="728905" y="737003"/>
                  </a:lnTo>
                  <a:lnTo>
                    <a:pt x="729405" y="735511"/>
                  </a:lnTo>
                  <a:lnTo>
                    <a:pt x="731898" y="731733"/>
                  </a:lnTo>
                  <a:lnTo>
                    <a:pt x="731645" y="731033"/>
                  </a:lnTo>
                  <a:lnTo>
                    <a:pt x="730429" y="730880"/>
                  </a:lnTo>
                  <a:lnTo>
                    <a:pt x="728828" y="729587"/>
                  </a:lnTo>
                  <a:lnTo>
                    <a:pt x="728097" y="725341"/>
                  </a:lnTo>
                  <a:lnTo>
                    <a:pt x="726373" y="722917"/>
                  </a:lnTo>
                  <a:lnTo>
                    <a:pt x="725357" y="723140"/>
                  </a:lnTo>
                  <a:lnTo>
                    <a:pt x="723049" y="729987"/>
                  </a:lnTo>
                  <a:lnTo>
                    <a:pt x="721910" y="731480"/>
                  </a:lnTo>
                  <a:lnTo>
                    <a:pt x="718662" y="732441"/>
                  </a:lnTo>
                  <a:lnTo>
                    <a:pt x="719324" y="730541"/>
                  </a:lnTo>
                  <a:lnTo>
                    <a:pt x="719632" y="728841"/>
                  </a:lnTo>
                  <a:lnTo>
                    <a:pt x="718478" y="723679"/>
                  </a:lnTo>
                  <a:lnTo>
                    <a:pt x="718447" y="721687"/>
                  </a:lnTo>
                  <a:lnTo>
                    <a:pt x="719216" y="720217"/>
                  </a:lnTo>
                  <a:lnTo>
                    <a:pt x="721510" y="719602"/>
                  </a:lnTo>
                  <a:lnTo>
                    <a:pt x="722725" y="718733"/>
                  </a:lnTo>
                  <a:lnTo>
                    <a:pt x="723672" y="717309"/>
                  </a:lnTo>
                  <a:lnTo>
                    <a:pt x="723911" y="715925"/>
                  </a:lnTo>
                  <a:lnTo>
                    <a:pt x="725688" y="712248"/>
                  </a:lnTo>
                  <a:lnTo>
                    <a:pt x="726519" y="711532"/>
                  </a:lnTo>
                  <a:lnTo>
                    <a:pt x="728736" y="711578"/>
                  </a:lnTo>
                  <a:lnTo>
                    <a:pt x="733391" y="715648"/>
                  </a:lnTo>
                  <a:lnTo>
                    <a:pt x="734807" y="716248"/>
                  </a:lnTo>
                  <a:lnTo>
                    <a:pt x="736877" y="718856"/>
                  </a:lnTo>
                  <a:close/>
                  <a:moveTo>
                    <a:pt x="347319" y="727879"/>
                  </a:moveTo>
                  <a:lnTo>
                    <a:pt x="344571" y="729156"/>
                  </a:lnTo>
                  <a:lnTo>
                    <a:pt x="344086" y="729102"/>
                  </a:lnTo>
                  <a:lnTo>
                    <a:pt x="342393" y="731687"/>
                  </a:lnTo>
                  <a:lnTo>
                    <a:pt x="341101" y="732803"/>
                  </a:lnTo>
                  <a:lnTo>
                    <a:pt x="339392" y="730764"/>
                  </a:lnTo>
                  <a:lnTo>
                    <a:pt x="339831" y="727595"/>
                  </a:lnTo>
                  <a:lnTo>
                    <a:pt x="341324" y="725487"/>
                  </a:lnTo>
                  <a:lnTo>
                    <a:pt x="348881" y="726195"/>
                  </a:lnTo>
                  <a:lnTo>
                    <a:pt x="349466" y="726787"/>
                  </a:lnTo>
                  <a:lnTo>
                    <a:pt x="349481" y="727287"/>
                  </a:lnTo>
                  <a:lnTo>
                    <a:pt x="348927" y="727702"/>
                  </a:lnTo>
                  <a:lnTo>
                    <a:pt x="347319" y="727879"/>
                  </a:lnTo>
                  <a:close/>
                  <a:moveTo>
                    <a:pt x="771507" y="732687"/>
                  </a:moveTo>
                  <a:lnTo>
                    <a:pt x="772946" y="733926"/>
                  </a:lnTo>
                  <a:lnTo>
                    <a:pt x="773731" y="732626"/>
                  </a:lnTo>
                  <a:lnTo>
                    <a:pt x="775185" y="732687"/>
                  </a:lnTo>
                  <a:lnTo>
                    <a:pt x="777894" y="733841"/>
                  </a:lnTo>
                  <a:lnTo>
                    <a:pt x="779503" y="735572"/>
                  </a:lnTo>
                  <a:lnTo>
                    <a:pt x="780411" y="737549"/>
                  </a:lnTo>
                  <a:lnTo>
                    <a:pt x="780488" y="738726"/>
                  </a:lnTo>
                  <a:lnTo>
                    <a:pt x="780210" y="741396"/>
                  </a:lnTo>
                  <a:lnTo>
                    <a:pt x="780411" y="744126"/>
                  </a:lnTo>
                  <a:lnTo>
                    <a:pt x="780295" y="745542"/>
                  </a:lnTo>
                  <a:lnTo>
                    <a:pt x="779933" y="746711"/>
                  </a:lnTo>
                  <a:lnTo>
                    <a:pt x="779326" y="747635"/>
                  </a:lnTo>
                  <a:lnTo>
                    <a:pt x="778664" y="747750"/>
                  </a:lnTo>
                  <a:lnTo>
                    <a:pt x="776563" y="745304"/>
                  </a:lnTo>
                  <a:lnTo>
                    <a:pt x="774154" y="740880"/>
                  </a:lnTo>
                  <a:lnTo>
                    <a:pt x="772323" y="739534"/>
                  </a:lnTo>
                  <a:lnTo>
                    <a:pt x="772246" y="739996"/>
                  </a:lnTo>
                  <a:lnTo>
                    <a:pt x="772746" y="741265"/>
                  </a:lnTo>
                  <a:lnTo>
                    <a:pt x="774246" y="743650"/>
                  </a:lnTo>
                  <a:lnTo>
                    <a:pt x="774516" y="745081"/>
                  </a:lnTo>
                  <a:lnTo>
                    <a:pt x="775570" y="746827"/>
                  </a:lnTo>
                  <a:lnTo>
                    <a:pt x="776040" y="748142"/>
                  </a:lnTo>
                  <a:lnTo>
                    <a:pt x="776309" y="749873"/>
                  </a:lnTo>
                  <a:lnTo>
                    <a:pt x="776301" y="751381"/>
                  </a:lnTo>
                  <a:lnTo>
                    <a:pt x="776009" y="752673"/>
                  </a:lnTo>
                  <a:lnTo>
                    <a:pt x="775524" y="753496"/>
                  </a:lnTo>
                  <a:lnTo>
                    <a:pt x="774839" y="753858"/>
                  </a:lnTo>
                  <a:lnTo>
                    <a:pt x="771161" y="753496"/>
                  </a:lnTo>
                  <a:lnTo>
                    <a:pt x="768967" y="754358"/>
                  </a:lnTo>
                  <a:lnTo>
                    <a:pt x="766405" y="753873"/>
                  </a:lnTo>
                  <a:lnTo>
                    <a:pt x="765789" y="753089"/>
                  </a:lnTo>
                  <a:lnTo>
                    <a:pt x="765404" y="751812"/>
                  </a:lnTo>
                  <a:lnTo>
                    <a:pt x="765212" y="748704"/>
                  </a:lnTo>
                  <a:lnTo>
                    <a:pt x="764566" y="744242"/>
                  </a:lnTo>
                  <a:lnTo>
                    <a:pt x="764720" y="740803"/>
                  </a:lnTo>
                  <a:lnTo>
                    <a:pt x="763065" y="737688"/>
                  </a:lnTo>
                  <a:lnTo>
                    <a:pt x="761649" y="735803"/>
                  </a:lnTo>
                  <a:lnTo>
                    <a:pt x="759610" y="734118"/>
                  </a:lnTo>
                  <a:lnTo>
                    <a:pt x="758271" y="732441"/>
                  </a:lnTo>
                  <a:lnTo>
                    <a:pt x="758640" y="731103"/>
                  </a:lnTo>
                  <a:lnTo>
                    <a:pt x="760726" y="730102"/>
                  </a:lnTo>
                  <a:lnTo>
                    <a:pt x="764142" y="730341"/>
                  </a:lnTo>
                  <a:lnTo>
                    <a:pt x="771507" y="732687"/>
                  </a:lnTo>
                  <a:close/>
                  <a:moveTo>
                    <a:pt x="758048" y="738942"/>
                  </a:moveTo>
                  <a:lnTo>
                    <a:pt x="759448" y="741665"/>
                  </a:lnTo>
                  <a:lnTo>
                    <a:pt x="761480" y="741442"/>
                  </a:lnTo>
                  <a:lnTo>
                    <a:pt x="762619" y="743503"/>
                  </a:lnTo>
                  <a:lnTo>
                    <a:pt x="763481" y="746580"/>
                  </a:lnTo>
                  <a:lnTo>
                    <a:pt x="762850" y="748550"/>
                  </a:lnTo>
                  <a:lnTo>
                    <a:pt x="761949" y="748111"/>
                  </a:lnTo>
                  <a:lnTo>
                    <a:pt x="760949" y="749250"/>
                  </a:lnTo>
                  <a:lnTo>
                    <a:pt x="760333" y="753027"/>
                  </a:lnTo>
                  <a:lnTo>
                    <a:pt x="760618" y="756804"/>
                  </a:lnTo>
                  <a:lnTo>
                    <a:pt x="760310" y="760558"/>
                  </a:lnTo>
                  <a:lnTo>
                    <a:pt x="759148" y="764374"/>
                  </a:lnTo>
                  <a:lnTo>
                    <a:pt x="758909" y="766928"/>
                  </a:lnTo>
                  <a:lnTo>
                    <a:pt x="758455" y="767690"/>
                  </a:lnTo>
                  <a:lnTo>
                    <a:pt x="757955" y="767951"/>
                  </a:lnTo>
                  <a:lnTo>
                    <a:pt x="757309" y="767259"/>
                  </a:lnTo>
                  <a:lnTo>
                    <a:pt x="756370" y="766720"/>
                  </a:lnTo>
                  <a:lnTo>
                    <a:pt x="755185" y="768867"/>
                  </a:lnTo>
                  <a:lnTo>
                    <a:pt x="753738" y="768882"/>
                  </a:lnTo>
                  <a:lnTo>
                    <a:pt x="752538" y="763997"/>
                  </a:lnTo>
                  <a:lnTo>
                    <a:pt x="753607" y="755827"/>
                  </a:lnTo>
                  <a:lnTo>
                    <a:pt x="756008" y="754158"/>
                  </a:lnTo>
                  <a:lnTo>
                    <a:pt x="754577" y="751927"/>
                  </a:lnTo>
                  <a:lnTo>
                    <a:pt x="751560" y="749327"/>
                  </a:lnTo>
                  <a:lnTo>
                    <a:pt x="751814" y="747881"/>
                  </a:lnTo>
                  <a:lnTo>
                    <a:pt x="749521" y="743688"/>
                  </a:lnTo>
                  <a:lnTo>
                    <a:pt x="749390" y="742688"/>
                  </a:lnTo>
                  <a:lnTo>
                    <a:pt x="749752" y="739180"/>
                  </a:lnTo>
                  <a:lnTo>
                    <a:pt x="751891" y="736041"/>
                  </a:lnTo>
                  <a:lnTo>
                    <a:pt x="754723" y="735488"/>
                  </a:lnTo>
                  <a:lnTo>
                    <a:pt x="756701" y="736834"/>
                  </a:lnTo>
                  <a:lnTo>
                    <a:pt x="757809" y="737980"/>
                  </a:lnTo>
                  <a:lnTo>
                    <a:pt x="758048" y="738942"/>
                  </a:lnTo>
                  <a:close/>
                  <a:moveTo>
                    <a:pt x="784882" y="751465"/>
                  </a:moveTo>
                  <a:lnTo>
                    <a:pt x="784651" y="752035"/>
                  </a:lnTo>
                  <a:lnTo>
                    <a:pt x="781903" y="751981"/>
                  </a:lnTo>
                  <a:lnTo>
                    <a:pt x="780911" y="751512"/>
                  </a:lnTo>
                  <a:lnTo>
                    <a:pt x="780541" y="749842"/>
                  </a:lnTo>
                  <a:lnTo>
                    <a:pt x="780795" y="748296"/>
                  </a:lnTo>
                  <a:lnTo>
                    <a:pt x="781434" y="747096"/>
                  </a:lnTo>
                  <a:lnTo>
                    <a:pt x="782211" y="744781"/>
                  </a:lnTo>
                  <a:lnTo>
                    <a:pt x="782819" y="740919"/>
                  </a:lnTo>
                  <a:lnTo>
                    <a:pt x="786844" y="745242"/>
                  </a:lnTo>
                  <a:lnTo>
                    <a:pt x="788083" y="747165"/>
                  </a:lnTo>
                  <a:lnTo>
                    <a:pt x="788745" y="749512"/>
                  </a:lnTo>
                  <a:lnTo>
                    <a:pt x="787313" y="750389"/>
                  </a:lnTo>
                  <a:lnTo>
                    <a:pt x="785582" y="750812"/>
                  </a:lnTo>
                  <a:lnTo>
                    <a:pt x="784882" y="751465"/>
                  </a:lnTo>
                  <a:close/>
                  <a:moveTo>
                    <a:pt x="321370" y="751889"/>
                  </a:moveTo>
                  <a:lnTo>
                    <a:pt x="320308" y="751973"/>
                  </a:lnTo>
                  <a:lnTo>
                    <a:pt x="318707" y="750942"/>
                  </a:lnTo>
                  <a:lnTo>
                    <a:pt x="318922" y="749704"/>
                  </a:lnTo>
                  <a:lnTo>
                    <a:pt x="321200" y="748211"/>
                  </a:lnTo>
                  <a:lnTo>
                    <a:pt x="323501" y="748442"/>
                  </a:lnTo>
                  <a:lnTo>
                    <a:pt x="323670" y="749273"/>
                  </a:lnTo>
                  <a:lnTo>
                    <a:pt x="323563" y="750212"/>
                  </a:lnTo>
                  <a:lnTo>
                    <a:pt x="323378" y="750750"/>
                  </a:lnTo>
                  <a:lnTo>
                    <a:pt x="322647" y="751312"/>
                  </a:lnTo>
                  <a:lnTo>
                    <a:pt x="321370" y="751889"/>
                  </a:lnTo>
                  <a:close/>
                  <a:moveTo>
                    <a:pt x="311127" y="754973"/>
                  </a:moveTo>
                  <a:lnTo>
                    <a:pt x="309649" y="755896"/>
                  </a:lnTo>
                  <a:lnTo>
                    <a:pt x="309165" y="755573"/>
                  </a:lnTo>
                  <a:lnTo>
                    <a:pt x="309095" y="754812"/>
                  </a:lnTo>
                  <a:lnTo>
                    <a:pt x="309442" y="753596"/>
                  </a:lnTo>
                  <a:lnTo>
                    <a:pt x="310126" y="752381"/>
                  </a:lnTo>
                  <a:lnTo>
                    <a:pt x="312404" y="750073"/>
                  </a:lnTo>
                  <a:lnTo>
                    <a:pt x="314698" y="748542"/>
                  </a:lnTo>
                  <a:lnTo>
                    <a:pt x="315867" y="748634"/>
                  </a:lnTo>
                  <a:lnTo>
                    <a:pt x="316267" y="749612"/>
                  </a:lnTo>
                  <a:lnTo>
                    <a:pt x="314836" y="751635"/>
                  </a:lnTo>
                  <a:lnTo>
                    <a:pt x="311127" y="754973"/>
                  </a:lnTo>
                  <a:close/>
                  <a:moveTo>
                    <a:pt x="798587" y="767636"/>
                  </a:moveTo>
                  <a:lnTo>
                    <a:pt x="798141" y="774044"/>
                  </a:lnTo>
                  <a:lnTo>
                    <a:pt x="797287" y="773682"/>
                  </a:lnTo>
                  <a:lnTo>
                    <a:pt x="796471" y="773675"/>
                  </a:lnTo>
                  <a:lnTo>
                    <a:pt x="794809" y="774582"/>
                  </a:lnTo>
                  <a:lnTo>
                    <a:pt x="793054" y="774182"/>
                  </a:lnTo>
                  <a:lnTo>
                    <a:pt x="792231" y="773475"/>
                  </a:lnTo>
                  <a:lnTo>
                    <a:pt x="791931" y="772651"/>
                  </a:lnTo>
                  <a:lnTo>
                    <a:pt x="792246" y="770744"/>
                  </a:lnTo>
                  <a:lnTo>
                    <a:pt x="791277" y="769682"/>
                  </a:lnTo>
                  <a:lnTo>
                    <a:pt x="787998" y="769297"/>
                  </a:lnTo>
                  <a:lnTo>
                    <a:pt x="786767" y="768844"/>
                  </a:lnTo>
                  <a:lnTo>
                    <a:pt x="786090" y="766836"/>
                  </a:lnTo>
                  <a:lnTo>
                    <a:pt x="785928" y="764205"/>
                  </a:lnTo>
                  <a:lnTo>
                    <a:pt x="786444" y="763220"/>
                  </a:lnTo>
                  <a:lnTo>
                    <a:pt x="788098" y="762528"/>
                  </a:lnTo>
                  <a:lnTo>
                    <a:pt x="789383" y="759320"/>
                  </a:lnTo>
                  <a:lnTo>
                    <a:pt x="790099" y="758889"/>
                  </a:lnTo>
                  <a:lnTo>
                    <a:pt x="792823" y="752519"/>
                  </a:lnTo>
                  <a:lnTo>
                    <a:pt x="794193" y="752966"/>
                  </a:lnTo>
                  <a:lnTo>
                    <a:pt x="796586" y="756843"/>
                  </a:lnTo>
                  <a:lnTo>
                    <a:pt x="799588" y="762428"/>
                  </a:lnTo>
                  <a:lnTo>
                    <a:pt x="798587" y="767636"/>
                  </a:lnTo>
                  <a:close/>
                  <a:moveTo>
                    <a:pt x="784174" y="762305"/>
                  </a:moveTo>
                  <a:lnTo>
                    <a:pt x="783065" y="762428"/>
                  </a:lnTo>
                  <a:lnTo>
                    <a:pt x="781757" y="761835"/>
                  </a:lnTo>
                  <a:lnTo>
                    <a:pt x="778656" y="758674"/>
                  </a:lnTo>
                  <a:lnTo>
                    <a:pt x="778602" y="757743"/>
                  </a:lnTo>
                  <a:lnTo>
                    <a:pt x="779048" y="756681"/>
                  </a:lnTo>
                  <a:lnTo>
                    <a:pt x="780811" y="754743"/>
                  </a:lnTo>
                  <a:lnTo>
                    <a:pt x="781534" y="754273"/>
                  </a:lnTo>
                  <a:lnTo>
                    <a:pt x="785767" y="754481"/>
                  </a:lnTo>
                  <a:lnTo>
                    <a:pt x="787121" y="754997"/>
                  </a:lnTo>
                  <a:lnTo>
                    <a:pt x="787429" y="755904"/>
                  </a:lnTo>
                  <a:lnTo>
                    <a:pt x="787360" y="756827"/>
                  </a:lnTo>
                  <a:lnTo>
                    <a:pt x="786913" y="757758"/>
                  </a:lnTo>
                  <a:lnTo>
                    <a:pt x="786813" y="758728"/>
                  </a:lnTo>
                  <a:lnTo>
                    <a:pt x="787052" y="759743"/>
                  </a:lnTo>
                  <a:lnTo>
                    <a:pt x="786559" y="760751"/>
                  </a:lnTo>
                  <a:lnTo>
                    <a:pt x="784174" y="762305"/>
                  </a:lnTo>
                  <a:close/>
                  <a:moveTo>
                    <a:pt x="767190" y="758735"/>
                  </a:moveTo>
                  <a:lnTo>
                    <a:pt x="771284" y="759566"/>
                  </a:lnTo>
                  <a:lnTo>
                    <a:pt x="775031" y="759481"/>
                  </a:lnTo>
                  <a:lnTo>
                    <a:pt x="776317" y="761082"/>
                  </a:lnTo>
                  <a:lnTo>
                    <a:pt x="777163" y="762766"/>
                  </a:lnTo>
                  <a:lnTo>
                    <a:pt x="777656" y="764351"/>
                  </a:lnTo>
                  <a:lnTo>
                    <a:pt x="777794" y="765836"/>
                  </a:lnTo>
                  <a:lnTo>
                    <a:pt x="777694" y="766882"/>
                  </a:lnTo>
                  <a:lnTo>
                    <a:pt x="777240" y="768005"/>
                  </a:lnTo>
                  <a:lnTo>
                    <a:pt x="777340" y="768382"/>
                  </a:lnTo>
                  <a:lnTo>
                    <a:pt x="784666" y="772051"/>
                  </a:lnTo>
                  <a:lnTo>
                    <a:pt x="788121" y="775898"/>
                  </a:lnTo>
                  <a:lnTo>
                    <a:pt x="789499" y="777913"/>
                  </a:lnTo>
                  <a:lnTo>
                    <a:pt x="790299" y="779613"/>
                  </a:lnTo>
                  <a:lnTo>
                    <a:pt x="791746" y="783868"/>
                  </a:lnTo>
                  <a:lnTo>
                    <a:pt x="794793" y="788791"/>
                  </a:lnTo>
                  <a:lnTo>
                    <a:pt x="796394" y="790283"/>
                  </a:lnTo>
                  <a:lnTo>
                    <a:pt x="797302" y="791738"/>
                  </a:lnTo>
                  <a:lnTo>
                    <a:pt x="796794" y="791791"/>
                  </a:lnTo>
                  <a:lnTo>
                    <a:pt x="794647" y="790714"/>
                  </a:lnTo>
                  <a:lnTo>
                    <a:pt x="789999" y="787422"/>
                  </a:lnTo>
                  <a:lnTo>
                    <a:pt x="789614" y="787553"/>
                  </a:lnTo>
                  <a:lnTo>
                    <a:pt x="789191" y="789337"/>
                  </a:lnTo>
                  <a:lnTo>
                    <a:pt x="788468" y="790899"/>
                  </a:lnTo>
                  <a:lnTo>
                    <a:pt x="787398" y="792022"/>
                  </a:lnTo>
                  <a:lnTo>
                    <a:pt x="788252" y="792353"/>
                  </a:lnTo>
                  <a:lnTo>
                    <a:pt x="792000" y="791645"/>
                  </a:lnTo>
                  <a:lnTo>
                    <a:pt x="795155" y="794845"/>
                  </a:lnTo>
                  <a:lnTo>
                    <a:pt x="796379" y="795422"/>
                  </a:lnTo>
                  <a:lnTo>
                    <a:pt x="797564" y="797715"/>
                  </a:lnTo>
                  <a:lnTo>
                    <a:pt x="797602" y="798592"/>
                  </a:lnTo>
                  <a:lnTo>
                    <a:pt x="796910" y="800284"/>
                  </a:lnTo>
                  <a:lnTo>
                    <a:pt x="796379" y="800977"/>
                  </a:lnTo>
                  <a:lnTo>
                    <a:pt x="796556" y="801446"/>
                  </a:lnTo>
                  <a:lnTo>
                    <a:pt x="797433" y="801684"/>
                  </a:lnTo>
                  <a:lnTo>
                    <a:pt x="800911" y="801207"/>
                  </a:lnTo>
                  <a:lnTo>
                    <a:pt x="801535" y="802038"/>
                  </a:lnTo>
                  <a:lnTo>
                    <a:pt x="801019" y="808623"/>
                  </a:lnTo>
                  <a:lnTo>
                    <a:pt x="801512" y="811039"/>
                  </a:lnTo>
                  <a:lnTo>
                    <a:pt x="801504" y="812139"/>
                  </a:lnTo>
                  <a:lnTo>
                    <a:pt x="801104" y="813593"/>
                  </a:lnTo>
                  <a:lnTo>
                    <a:pt x="801088" y="814823"/>
                  </a:lnTo>
                  <a:lnTo>
                    <a:pt x="801404" y="816085"/>
                  </a:lnTo>
                  <a:lnTo>
                    <a:pt x="801442" y="817208"/>
                  </a:lnTo>
                  <a:lnTo>
                    <a:pt x="800557" y="820139"/>
                  </a:lnTo>
                  <a:lnTo>
                    <a:pt x="799626" y="820632"/>
                  </a:lnTo>
                  <a:lnTo>
                    <a:pt x="798125" y="820655"/>
                  </a:lnTo>
                  <a:lnTo>
                    <a:pt x="796940" y="819824"/>
                  </a:lnTo>
                  <a:lnTo>
                    <a:pt x="795278" y="817301"/>
                  </a:lnTo>
                  <a:lnTo>
                    <a:pt x="793662" y="813377"/>
                  </a:lnTo>
                  <a:lnTo>
                    <a:pt x="793039" y="812816"/>
                  </a:lnTo>
                  <a:lnTo>
                    <a:pt x="790915" y="812223"/>
                  </a:lnTo>
                  <a:lnTo>
                    <a:pt x="790530" y="811754"/>
                  </a:lnTo>
                  <a:lnTo>
                    <a:pt x="789176" y="811669"/>
                  </a:lnTo>
                  <a:lnTo>
                    <a:pt x="788214" y="810054"/>
                  </a:lnTo>
                  <a:lnTo>
                    <a:pt x="788329" y="807931"/>
                  </a:lnTo>
                  <a:lnTo>
                    <a:pt x="787498" y="805754"/>
                  </a:lnTo>
                  <a:lnTo>
                    <a:pt x="787598" y="804784"/>
                  </a:lnTo>
                  <a:lnTo>
                    <a:pt x="786667" y="804377"/>
                  </a:lnTo>
                  <a:lnTo>
                    <a:pt x="785882" y="804992"/>
                  </a:lnTo>
                  <a:lnTo>
                    <a:pt x="786290" y="807123"/>
                  </a:lnTo>
                  <a:lnTo>
                    <a:pt x="785828" y="808769"/>
                  </a:lnTo>
                  <a:lnTo>
                    <a:pt x="784143" y="808077"/>
                  </a:lnTo>
                  <a:lnTo>
                    <a:pt x="781326" y="802800"/>
                  </a:lnTo>
                  <a:lnTo>
                    <a:pt x="778125" y="798553"/>
                  </a:lnTo>
                  <a:lnTo>
                    <a:pt x="776871" y="797545"/>
                  </a:lnTo>
                  <a:lnTo>
                    <a:pt x="777202" y="796307"/>
                  </a:lnTo>
                  <a:lnTo>
                    <a:pt x="778779" y="795653"/>
                  </a:lnTo>
                  <a:lnTo>
                    <a:pt x="780057" y="795707"/>
                  </a:lnTo>
                  <a:lnTo>
                    <a:pt x="780318" y="794968"/>
                  </a:lnTo>
                  <a:lnTo>
                    <a:pt x="777648" y="790845"/>
                  </a:lnTo>
                  <a:lnTo>
                    <a:pt x="777740" y="789676"/>
                  </a:lnTo>
                  <a:lnTo>
                    <a:pt x="778710" y="787591"/>
                  </a:lnTo>
                  <a:lnTo>
                    <a:pt x="777494" y="786722"/>
                  </a:lnTo>
                  <a:lnTo>
                    <a:pt x="774162" y="787376"/>
                  </a:lnTo>
                  <a:lnTo>
                    <a:pt x="772984" y="786937"/>
                  </a:lnTo>
                  <a:lnTo>
                    <a:pt x="772023" y="785260"/>
                  </a:lnTo>
                  <a:lnTo>
                    <a:pt x="771461" y="783806"/>
                  </a:lnTo>
                  <a:lnTo>
                    <a:pt x="768575" y="783545"/>
                  </a:lnTo>
                  <a:lnTo>
                    <a:pt x="767482" y="783721"/>
                  </a:lnTo>
                  <a:lnTo>
                    <a:pt x="765597" y="781514"/>
                  </a:lnTo>
                  <a:lnTo>
                    <a:pt x="764743" y="780121"/>
                  </a:lnTo>
                  <a:lnTo>
                    <a:pt x="765081" y="779406"/>
                  </a:lnTo>
                  <a:lnTo>
                    <a:pt x="766813" y="778152"/>
                  </a:lnTo>
                  <a:lnTo>
                    <a:pt x="767828" y="778329"/>
                  </a:lnTo>
                  <a:lnTo>
                    <a:pt x="769775" y="779667"/>
                  </a:lnTo>
                  <a:lnTo>
                    <a:pt x="770537" y="779621"/>
                  </a:lnTo>
                  <a:lnTo>
                    <a:pt x="772469" y="777844"/>
                  </a:lnTo>
                  <a:lnTo>
                    <a:pt x="772761" y="776244"/>
                  </a:lnTo>
                  <a:lnTo>
                    <a:pt x="774208" y="774921"/>
                  </a:lnTo>
                  <a:lnTo>
                    <a:pt x="773977" y="773529"/>
                  </a:lnTo>
                  <a:lnTo>
                    <a:pt x="773177" y="771151"/>
                  </a:lnTo>
                  <a:lnTo>
                    <a:pt x="771407" y="770490"/>
                  </a:lnTo>
                  <a:lnTo>
                    <a:pt x="767790" y="771905"/>
                  </a:lnTo>
                  <a:lnTo>
                    <a:pt x="764643" y="774082"/>
                  </a:lnTo>
                  <a:lnTo>
                    <a:pt x="763381" y="773236"/>
                  </a:lnTo>
                  <a:lnTo>
                    <a:pt x="763103" y="771905"/>
                  </a:lnTo>
                  <a:lnTo>
                    <a:pt x="766474" y="768274"/>
                  </a:lnTo>
                  <a:lnTo>
                    <a:pt x="767952" y="766267"/>
                  </a:lnTo>
                  <a:lnTo>
                    <a:pt x="767667" y="765074"/>
                  </a:lnTo>
                  <a:lnTo>
                    <a:pt x="766582" y="763528"/>
                  </a:lnTo>
                  <a:lnTo>
                    <a:pt x="766490" y="759658"/>
                  </a:lnTo>
                  <a:lnTo>
                    <a:pt x="767190" y="758735"/>
                  </a:lnTo>
                  <a:close/>
                  <a:moveTo>
                    <a:pt x="823059" y="791414"/>
                  </a:moveTo>
                  <a:lnTo>
                    <a:pt x="822305" y="795584"/>
                  </a:lnTo>
                  <a:lnTo>
                    <a:pt x="820819" y="799838"/>
                  </a:lnTo>
                  <a:lnTo>
                    <a:pt x="818549" y="802123"/>
                  </a:lnTo>
                  <a:lnTo>
                    <a:pt x="816949" y="801615"/>
                  </a:lnTo>
                  <a:lnTo>
                    <a:pt x="815771" y="799769"/>
                  </a:lnTo>
                  <a:lnTo>
                    <a:pt x="814678" y="799869"/>
                  </a:lnTo>
                  <a:lnTo>
                    <a:pt x="813516" y="799492"/>
                  </a:lnTo>
                  <a:lnTo>
                    <a:pt x="812862" y="797961"/>
                  </a:lnTo>
                  <a:lnTo>
                    <a:pt x="813478" y="795984"/>
                  </a:lnTo>
                  <a:lnTo>
                    <a:pt x="812931" y="794453"/>
                  </a:lnTo>
                  <a:lnTo>
                    <a:pt x="812354" y="795791"/>
                  </a:lnTo>
                  <a:lnTo>
                    <a:pt x="811331" y="797015"/>
                  </a:lnTo>
                  <a:lnTo>
                    <a:pt x="808753" y="798615"/>
                  </a:lnTo>
                  <a:lnTo>
                    <a:pt x="806975" y="801661"/>
                  </a:lnTo>
                  <a:lnTo>
                    <a:pt x="806136" y="803646"/>
                  </a:lnTo>
                  <a:lnTo>
                    <a:pt x="805090" y="801484"/>
                  </a:lnTo>
                  <a:lnTo>
                    <a:pt x="804420" y="796353"/>
                  </a:lnTo>
                  <a:lnTo>
                    <a:pt x="804336" y="794168"/>
                  </a:lnTo>
                  <a:lnTo>
                    <a:pt x="806206" y="790868"/>
                  </a:lnTo>
                  <a:lnTo>
                    <a:pt x="808622" y="787729"/>
                  </a:lnTo>
                  <a:lnTo>
                    <a:pt x="809107" y="778321"/>
                  </a:lnTo>
                  <a:lnTo>
                    <a:pt x="816787" y="773567"/>
                  </a:lnTo>
                  <a:lnTo>
                    <a:pt x="817503" y="773813"/>
                  </a:lnTo>
                  <a:lnTo>
                    <a:pt x="819996" y="777359"/>
                  </a:lnTo>
                  <a:lnTo>
                    <a:pt x="822651" y="782306"/>
                  </a:lnTo>
                  <a:lnTo>
                    <a:pt x="823336" y="784529"/>
                  </a:lnTo>
                  <a:lnTo>
                    <a:pt x="823351" y="788399"/>
                  </a:lnTo>
                  <a:lnTo>
                    <a:pt x="823059" y="791414"/>
                  </a:lnTo>
                  <a:close/>
                  <a:moveTo>
                    <a:pt x="292050" y="778737"/>
                  </a:moveTo>
                  <a:lnTo>
                    <a:pt x="291211" y="779944"/>
                  </a:lnTo>
                  <a:lnTo>
                    <a:pt x="289572" y="779860"/>
                  </a:lnTo>
                  <a:lnTo>
                    <a:pt x="288656" y="779467"/>
                  </a:lnTo>
                  <a:lnTo>
                    <a:pt x="288348" y="778406"/>
                  </a:lnTo>
                  <a:lnTo>
                    <a:pt x="290872" y="775206"/>
                  </a:lnTo>
                  <a:lnTo>
                    <a:pt x="291450" y="774775"/>
                  </a:lnTo>
                  <a:lnTo>
                    <a:pt x="291904" y="774898"/>
                  </a:lnTo>
                  <a:lnTo>
                    <a:pt x="292104" y="776221"/>
                  </a:lnTo>
                  <a:lnTo>
                    <a:pt x="292050" y="778737"/>
                  </a:lnTo>
                  <a:close/>
                  <a:moveTo>
                    <a:pt x="772831" y="789337"/>
                  </a:moveTo>
                  <a:lnTo>
                    <a:pt x="773308" y="790407"/>
                  </a:lnTo>
                  <a:lnTo>
                    <a:pt x="773338" y="791083"/>
                  </a:lnTo>
                  <a:lnTo>
                    <a:pt x="770214" y="793607"/>
                  </a:lnTo>
                  <a:lnTo>
                    <a:pt x="770160" y="794130"/>
                  </a:lnTo>
                  <a:lnTo>
                    <a:pt x="769429" y="795684"/>
                  </a:lnTo>
                  <a:lnTo>
                    <a:pt x="768775" y="796253"/>
                  </a:lnTo>
                  <a:lnTo>
                    <a:pt x="767613" y="797938"/>
                  </a:lnTo>
                  <a:lnTo>
                    <a:pt x="765389" y="799753"/>
                  </a:lnTo>
                  <a:lnTo>
                    <a:pt x="765720" y="794299"/>
                  </a:lnTo>
                  <a:lnTo>
                    <a:pt x="763511" y="791122"/>
                  </a:lnTo>
                  <a:lnTo>
                    <a:pt x="765735" y="789514"/>
                  </a:lnTo>
                  <a:lnTo>
                    <a:pt x="767190" y="789976"/>
                  </a:lnTo>
                  <a:lnTo>
                    <a:pt x="769606" y="790160"/>
                  </a:lnTo>
                  <a:lnTo>
                    <a:pt x="771961" y="788760"/>
                  </a:lnTo>
                  <a:lnTo>
                    <a:pt x="772831" y="789337"/>
                  </a:lnTo>
                  <a:close/>
                  <a:moveTo>
                    <a:pt x="181497" y="798030"/>
                  </a:moveTo>
                  <a:lnTo>
                    <a:pt x="181828" y="798053"/>
                  </a:lnTo>
                  <a:lnTo>
                    <a:pt x="182490" y="797761"/>
                  </a:lnTo>
                  <a:lnTo>
                    <a:pt x="183890" y="795630"/>
                  </a:lnTo>
                  <a:lnTo>
                    <a:pt x="184352" y="795538"/>
                  </a:lnTo>
                  <a:lnTo>
                    <a:pt x="184360" y="796192"/>
                  </a:lnTo>
                  <a:lnTo>
                    <a:pt x="183698" y="798299"/>
                  </a:lnTo>
                  <a:lnTo>
                    <a:pt x="184822" y="801115"/>
                  </a:lnTo>
                  <a:lnTo>
                    <a:pt x="185868" y="802461"/>
                  </a:lnTo>
                  <a:lnTo>
                    <a:pt x="185760" y="802938"/>
                  </a:lnTo>
                  <a:lnTo>
                    <a:pt x="183136" y="803908"/>
                  </a:lnTo>
                  <a:lnTo>
                    <a:pt x="181135" y="803207"/>
                  </a:lnTo>
                  <a:lnTo>
                    <a:pt x="180081" y="803454"/>
                  </a:lnTo>
                  <a:lnTo>
                    <a:pt x="179119" y="804431"/>
                  </a:lnTo>
                  <a:lnTo>
                    <a:pt x="178465" y="803346"/>
                  </a:lnTo>
                  <a:lnTo>
                    <a:pt x="178011" y="798153"/>
                  </a:lnTo>
                  <a:lnTo>
                    <a:pt x="178165" y="797245"/>
                  </a:lnTo>
                  <a:lnTo>
                    <a:pt x="179258" y="795438"/>
                  </a:lnTo>
                  <a:lnTo>
                    <a:pt x="180666" y="794622"/>
                  </a:lnTo>
                  <a:lnTo>
                    <a:pt x="181274" y="794861"/>
                  </a:lnTo>
                  <a:lnTo>
                    <a:pt x="181782" y="795584"/>
                  </a:lnTo>
                  <a:lnTo>
                    <a:pt x="181913" y="796338"/>
                  </a:lnTo>
                  <a:lnTo>
                    <a:pt x="181497" y="798030"/>
                  </a:lnTo>
                  <a:close/>
                  <a:moveTo>
                    <a:pt x="189177" y="797161"/>
                  </a:moveTo>
                  <a:lnTo>
                    <a:pt x="188877" y="800146"/>
                  </a:lnTo>
                  <a:lnTo>
                    <a:pt x="185907" y="798245"/>
                  </a:lnTo>
                  <a:lnTo>
                    <a:pt x="185114" y="797299"/>
                  </a:lnTo>
                  <a:lnTo>
                    <a:pt x="185645" y="796599"/>
                  </a:lnTo>
                  <a:lnTo>
                    <a:pt x="188469" y="796422"/>
                  </a:lnTo>
                  <a:lnTo>
                    <a:pt x="189177" y="797161"/>
                  </a:lnTo>
                  <a:close/>
                  <a:moveTo>
                    <a:pt x="782388" y="813854"/>
                  </a:moveTo>
                  <a:lnTo>
                    <a:pt x="782919" y="814362"/>
                  </a:lnTo>
                  <a:lnTo>
                    <a:pt x="783458" y="814008"/>
                  </a:lnTo>
                  <a:lnTo>
                    <a:pt x="784335" y="812677"/>
                  </a:lnTo>
                  <a:lnTo>
                    <a:pt x="785882" y="812939"/>
                  </a:lnTo>
                  <a:lnTo>
                    <a:pt x="787006" y="813385"/>
                  </a:lnTo>
                  <a:lnTo>
                    <a:pt x="787690" y="813939"/>
                  </a:lnTo>
                  <a:lnTo>
                    <a:pt x="787329" y="815878"/>
                  </a:lnTo>
                  <a:lnTo>
                    <a:pt x="787052" y="819031"/>
                  </a:lnTo>
                  <a:lnTo>
                    <a:pt x="786413" y="820147"/>
                  </a:lnTo>
                  <a:lnTo>
                    <a:pt x="785782" y="821716"/>
                  </a:lnTo>
                  <a:lnTo>
                    <a:pt x="783589" y="820785"/>
                  </a:lnTo>
                  <a:lnTo>
                    <a:pt x="781811" y="818785"/>
                  </a:lnTo>
                  <a:lnTo>
                    <a:pt x="779233" y="815339"/>
                  </a:lnTo>
                  <a:lnTo>
                    <a:pt x="777794" y="812847"/>
                  </a:lnTo>
                  <a:lnTo>
                    <a:pt x="777679" y="811793"/>
                  </a:lnTo>
                  <a:lnTo>
                    <a:pt x="776771" y="811031"/>
                  </a:lnTo>
                  <a:lnTo>
                    <a:pt x="775001" y="806723"/>
                  </a:lnTo>
                  <a:lnTo>
                    <a:pt x="774000" y="803308"/>
                  </a:lnTo>
                  <a:lnTo>
                    <a:pt x="772407" y="802915"/>
                  </a:lnTo>
                  <a:lnTo>
                    <a:pt x="770399" y="801961"/>
                  </a:lnTo>
                  <a:lnTo>
                    <a:pt x="769622" y="800084"/>
                  </a:lnTo>
                  <a:lnTo>
                    <a:pt x="770160" y="798438"/>
                  </a:lnTo>
                  <a:lnTo>
                    <a:pt x="773023" y="797607"/>
                  </a:lnTo>
                  <a:lnTo>
                    <a:pt x="777325" y="801838"/>
                  </a:lnTo>
                  <a:lnTo>
                    <a:pt x="777979" y="803631"/>
                  </a:lnTo>
                  <a:lnTo>
                    <a:pt x="779518" y="805723"/>
                  </a:lnTo>
                  <a:lnTo>
                    <a:pt x="779810" y="808639"/>
                  </a:lnTo>
                  <a:lnTo>
                    <a:pt x="780595" y="809777"/>
                  </a:lnTo>
                  <a:lnTo>
                    <a:pt x="782388" y="813854"/>
                  </a:lnTo>
                  <a:close/>
                  <a:moveTo>
                    <a:pt x="199035" y="805054"/>
                  </a:moveTo>
                  <a:lnTo>
                    <a:pt x="197719" y="805877"/>
                  </a:lnTo>
                  <a:lnTo>
                    <a:pt x="197304" y="806923"/>
                  </a:lnTo>
                  <a:lnTo>
                    <a:pt x="196303" y="807369"/>
                  </a:lnTo>
                  <a:lnTo>
                    <a:pt x="195464" y="808223"/>
                  </a:lnTo>
                  <a:lnTo>
                    <a:pt x="192632" y="812085"/>
                  </a:lnTo>
                  <a:lnTo>
                    <a:pt x="191393" y="812793"/>
                  </a:lnTo>
                  <a:lnTo>
                    <a:pt x="192763" y="809500"/>
                  </a:lnTo>
                  <a:lnTo>
                    <a:pt x="192979" y="808454"/>
                  </a:lnTo>
                  <a:lnTo>
                    <a:pt x="193002" y="807754"/>
                  </a:lnTo>
                  <a:lnTo>
                    <a:pt x="192579" y="805261"/>
                  </a:lnTo>
                  <a:lnTo>
                    <a:pt x="193402" y="805369"/>
                  </a:lnTo>
                  <a:lnTo>
                    <a:pt x="194079" y="804854"/>
                  </a:lnTo>
                  <a:lnTo>
                    <a:pt x="195449" y="802638"/>
                  </a:lnTo>
                  <a:lnTo>
                    <a:pt x="196680" y="802446"/>
                  </a:lnTo>
                  <a:lnTo>
                    <a:pt x="198004" y="799807"/>
                  </a:lnTo>
                  <a:lnTo>
                    <a:pt x="198719" y="799599"/>
                  </a:lnTo>
                  <a:lnTo>
                    <a:pt x="199073" y="799953"/>
                  </a:lnTo>
                  <a:lnTo>
                    <a:pt x="198489" y="801553"/>
                  </a:lnTo>
                  <a:lnTo>
                    <a:pt x="199758" y="803023"/>
                  </a:lnTo>
                  <a:lnTo>
                    <a:pt x="199435" y="804446"/>
                  </a:lnTo>
                  <a:lnTo>
                    <a:pt x="199035" y="805054"/>
                  </a:lnTo>
                  <a:close/>
                  <a:moveTo>
                    <a:pt x="815271" y="806900"/>
                  </a:moveTo>
                  <a:lnTo>
                    <a:pt x="817480" y="811800"/>
                  </a:lnTo>
                  <a:lnTo>
                    <a:pt x="817595" y="813516"/>
                  </a:lnTo>
                  <a:lnTo>
                    <a:pt x="815494" y="814116"/>
                  </a:lnTo>
                  <a:lnTo>
                    <a:pt x="813840" y="813870"/>
                  </a:lnTo>
                  <a:lnTo>
                    <a:pt x="812985" y="813308"/>
                  </a:lnTo>
                  <a:lnTo>
                    <a:pt x="812762" y="812508"/>
                  </a:lnTo>
                  <a:lnTo>
                    <a:pt x="813301" y="810031"/>
                  </a:lnTo>
                  <a:lnTo>
                    <a:pt x="812208" y="808577"/>
                  </a:lnTo>
                  <a:lnTo>
                    <a:pt x="810946" y="808077"/>
                  </a:lnTo>
                  <a:lnTo>
                    <a:pt x="809823" y="808931"/>
                  </a:lnTo>
                  <a:lnTo>
                    <a:pt x="809761" y="806485"/>
                  </a:lnTo>
                  <a:lnTo>
                    <a:pt x="810608" y="804723"/>
                  </a:lnTo>
                  <a:lnTo>
                    <a:pt x="810138" y="802330"/>
                  </a:lnTo>
                  <a:lnTo>
                    <a:pt x="810123" y="800523"/>
                  </a:lnTo>
                  <a:lnTo>
                    <a:pt x="810407" y="799946"/>
                  </a:lnTo>
                  <a:lnTo>
                    <a:pt x="811546" y="799999"/>
                  </a:lnTo>
                  <a:lnTo>
                    <a:pt x="813878" y="801869"/>
                  </a:lnTo>
                  <a:lnTo>
                    <a:pt x="815271" y="806900"/>
                  </a:lnTo>
                  <a:close/>
                  <a:moveTo>
                    <a:pt x="206761" y="804184"/>
                  </a:moveTo>
                  <a:lnTo>
                    <a:pt x="206646" y="807185"/>
                  </a:lnTo>
                  <a:lnTo>
                    <a:pt x="206330" y="807654"/>
                  </a:lnTo>
                  <a:lnTo>
                    <a:pt x="205753" y="806854"/>
                  </a:lnTo>
                  <a:lnTo>
                    <a:pt x="204537" y="807746"/>
                  </a:lnTo>
                  <a:lnTo>
                    <a:pt x="203875" y="807100"/>
                  </a:lnTo>
                  <a:lnTo>
                    <a:pt x="204160" y="806054"/>
                  </a:lnTo>
                  <a:lnTo>
                    <a:pt x="204068" y="805238"/>
                  </a:lnTo>
                  <a:lnTo>
                    <a:pt x="204968" y="805169"/>
                  </a:lnTo>
                  <a:lnTo>
                    <a:pt x="205184" y="803677"/>
                  </a:lnTo>
                  <a:lnTo>
                    <a:pt x="205022" y="803046"/>
                  </a:lnTo>
                  <a:lnTo>
                    <a:pt x="205468" y="801700"/>
                  </a:lnTo>
                  <a:lnTo>
                    <a:pt x="206107" y="801384"/>
                  </a:lnTo>
                  <a:lnTo>
                    <a:pt x="206761" y="804184"/>
                  </a:lnTo>
                  <a:close/>
                  <a:moveTo>
                    <a:pt x="210070" y="810931"/>
                  </a:moveTo>
                  <a:lnTo>
                    <a:pt x="209370" y="811123"/>
                  </a:lnTo>
                  <a:lnTo>
                    <a:pt x="208793" y="810716"/>
                  </a:lnTo>
                  <a:lnTo>
                    <a:pt x="207993" y="808585"/>
                  </a:lnTo>
                  <a:lnTo>
                    <a:pt x="207923" y="807685"/>
                  </a:lnTo>
                  <a:lnTo>
                    <a:pt x="209470" y="808354"/>
                  </a:lnTo>
                  <a:lnTo>
                    <a:pt x="210055" y="809908"/>
                  </a:lnTo>
                  <a:lnTo>
                    <a:pt x="210070" y="810931"/>
                  </a:lnTo>
                  <a:close/>
                  <a:moveTo>
                    <a:pt x="121219" y="810623"/>
                  </a:moveTo>
                  <a:lnTo>
                    <a:pt x="123312" y="816816"/>
                  </a:lnTo>
                  <a:lnTo>
                    <a:pt x="124220" y="818024"/>
                  </a:lnTo>
                  <a:lnTo>
                    <a:pt x="125567" y="818678"/>
                  </a:lnTo>
                  <a:lnTo>
                    <a:pt x="127460" y="819339"/>
                  </a:lnTo>
                  <a:lnTo>
                    <a:pt x="128583" y="820255"/>
                  </a:lnTo>
                  <a:lnTo>
                    <a:pt x="129568" y="821647"/>
                  </a:lnTo>
                  <a:lnTo>
                    <a:pt x="129699" y="822286"/>
                  </a:lnTo>
                  <a:lnTo>
                    <a:pt x="123766" y="819801"/>
                  </a:lnTo>
                  <a:lnTo>
                    <a:pt x="120034" y="823432"/>
                  </a:lnTo>
                  <a:lnTo>
                    <a:pt x="118910" y="823909"/>
                  </a:lnTo>
                  <a:lnTo>
                    <a:pt x="108321" y="824078"/>
                  </a:lnTo>
                  <a:lnTo>
                    <a:pt x="106205" y="824747"/>
                  </a:lnTo>
                  <a:lnTo>
                    <a:pt x="104835" y="825924"/>
                  </a:lnTo>
                  <a:lnTo>
                    <a:pt x="102419" y="829225"/>
                  </a:lnTo>
                  <a:lnTo>
                    <a:pt x="101187" y="830509"/>
                  </a:lnTo>
                  <a:lnTo>
                    <a:pt x="99895" y="831271"/>
                  </a:lnTo>
                  <a:lnTo>
                    <a:pt x="97147" y="832117"/>
                  </a:lnTo>
                  <a:lnTo>
                    <a:pt x="93846" y="832002"/>
                  </a:lnTo>
                  <a:lnTo>
                    <a:pt x="92122" y="831571"/>
                  </a:lnTo>
                  <a:lnTo>
                    <a:pt x="91199" y="830002"/>
                  </a:lnTo>
                  <a:lnTo>
                    <a:pt x="90383" y="826909"/>
                  </a:lnTo>
                  <a:lnTo>
                    <a:pt x="90383" y="826047"/>
                  </a:lnTo>
                  <a:lnTo>
                    <a:pt x="90729" y="824563"/>
                  </a:lnTo>
                  <a:lnTo>
                    <a:pt x="93669" y="822516"/>
                  </a:lnTo>
                  <a:lnTo>
                    <a:pt x="94646" y="821432"/>
                  </a:lnTo>
                  <a:lnTo>
                    <a:pt x="98456" y="814377"/>
                  </a:lnTo>
                  <a:lnTo>
                    <a:pt x="99564" y="813408"/>
                  </a:lnTo>
                  <a:lnTo>
                    <a:pt x="100733" y="813170"/>
                  </a:lnTo>
                  <a:lnTo>
                    <a:pt x="103989" y="813662"/>
                  </a:lnTo>
                  <a:lnTo>
                    <a:pt x="106767" y="811593"/>
                  </a:lnTo>
                  <a:lnTo>
                    <a:pt x="112754" y="808439"/>
                  </a:lnTo>
                  <a:lnTo>
                    <a:pt x="114070" y="808062"/>
                  </a:lnTo>
                  <a:lnTo>
                    <a:pt x="118379" y="807992"/>
                  </a:lnTo>
                  <a:lnTo>
                    <a:pt x="119556" y="808485"/>
                  </a:lnTo>
                  <a:lnTo>
                    <a:pt x="120465" y="809369"/>
                  </a:lnTo>
                  <a:lnTo>
                    <a:pt x="121219" y="810623"/>
                  </a:lnTo>
                  <a:close/>
                  <a:moveTo>
                    <a:pt x="146660" y="815631"/>
                  </a:moveTo>
                  <a:lnTo>
                    <a:pt x="146144" y="815801"/>
                  </a:lnTo>
                  <a:lnTo>
                    <a:pt x="144659" y="814654"/>
                  </a:lnTo>
                  <a:lnTo>
                    <a:pt x="144120" y="813800"/>
                  </a:lnTo>
                  <a:lnTo>
                    <a:pt x="143728" y="812462"/>
                  </a:lnTo>
                  <a:lnTo>
                    <a:pt x="146760" y="810539"/>
                  </a:lnTo>
                  <a:lnTo>
                    <a:pt x="147391" y="810516"/>
                  </a:lnTo>
                  <a:lnTo>
                    <a:pt x="147960" y="811600"/>
                  </a:lnTo>
                  <a:lnTo>
                    <a:pt x="148060" y="812446"/>
                  </a:lnTo>
                  <a:lnTo>
                    <a:pt x="147222" y="814877"/>
                  </a:lnTo>
                  <a:lnTo>
                    <a:pt x="146660" y="815631"/>
                  </a:lnTo>
                  <a:close/>
                  <a:moveTo>
                    <a:pt x="141127" y="832217"/>
                  </a:moveTo>
                  <a:lnTo>
                    <a:pt x="139257" y="833025"/>
                  </a:lnTo>
                  <a:lnTo>
                    <a:pt x="137271" y="832179"/>
                  </a:lnTo>
                  <a:lnTo>
                    <a:pt x="135571" y="830617"/>
                  </a:lnTo>
                  <a:lnTo>
                    <a:pt x="135378" y="828755"/>
                  </a:lnTo>
                  <a:lnTo>
                    <a:pt x="139164" y="829963"/>
                  </a:lnTo>
                  <a:lnTo>
                    <a:pt x="139972" y="830532"/>
                  </a:lnTo>
                  <a:lnTo>
                    <a:pt x="141127" y="832217"/>
                  </a:lnTo>
                  <a:close/>
                  <a:moveTo>
                    <a:pt x="76185" y="841979"/>
                  </a:moveTo>
                  <a:lnTo>
                    <a:pt x="75238" y="842256"/>
                  </a:lnTo>
                  <a:lnTo>
                    <a:pt x="75015" y="841879"/>
                  </a:lnTo>
                  <a:lnTo>
                    <a:pt x="74900" y="840264"/>
                  </a:lnTo>
                  <a:lnTo>
                    <a:pt x="74176" y="837694"/>
                  </a:lnTo>
                  <a:lnTo>
                    <a:pt x="75554" y="836764"/>
                  </a:lnTo>
                  <a:lnTo>
                    <a:pt x="76416" y="836548"/>
                  </a:lnTo>
                  <a:lnTo>
                    <a:pt x="76777" y="836940"/>
                  </a:lnTo>
                  <a:lnTo>
                    <a:pt x="77770" y="838864"/>
                  </a:lnTo>
                  <a:lnTo>
                    <a:pt x="78763" y="839371"/>
                  </a:lnTo>
                  <a:lnTo>
                    <a:pt x="79494" y="839779"/>
                  </a:lnTo>
                  <a:lnTo>
                    <a:pt x="78209" y="840364"/>
                  </a:lnTo>
                  <a:lnTo>
                    <a:pt x="76185" y="841979"/>
                  </a:lnTo>
                  <a:close/>
                  <a:moveTo>
                    <a:pt x="70136" y="844402"/>
                  </a:moveTo>
                  <a:lnTo>
                    <a:pt x="69321" y="845049"/>
                  </a:lnTo>
                  <a:lnTo>
                    <a:pt x="68666" y="845187"/>
                  </a:lnTo>
                  <a:lnTo>
                    <a:pt x="68174" y="844825"/>
                  </a:lnTo>
                  <a:lnTo>
                    <a:pt x="65919" y="845264"/>
                  </a:lnTo>
                  <a:lnTo>
                    <a:pt x="65481" y="845002"/>
                  </a:lnTo>
                  <a:lnTo>
                    <a:pt x="64488" y="842810"/>
                  </a:lnTo>
                  <a:lnTo>
                    <a:pt x="64426" y="841679"/>
                  </a:lnTo>
                  <a:lnTo>
                    <a:pt x="64819" y="840787"/>
                  </a:lnTo>
                  <a:lnTo>
                    <a:pt x="65819" y="839971"/>
                  </a:lnTo>
                  <a:lnTo>
                    <a:pt x="67435" y="839241"/>
                  </a:lnTo>
                  <a:lnTo>
                    <a:pt x="69028" y="839394"/>
                  </a:lnTo>
                  <a:lnTo>
                    <a:pt x="71799" y="841418"/>
                  </a:lnTo>
                  <a:lnTo>
                    <a:pt x="73099" y="842602"/>
                  </a:lnTo>
                  <a:lnTo>
                    <a:pt x="73345" y="843333"/>
                  </a:lnTo>
                  <a:lnTo>
                    <a:pt x="72376" y="844026"/>
                  </a:lnTo>
                  <a:lnTo>
                    <a:pt x="70136" y="844402"/>
                  </a:lnTo>
                  <a:close/>
                  <a:moveTo>
                    <a:pt x="53422" y="850618"/>
                  </a:moveTo>
                  <a:lnTo>
                    <a:pt x="54353" y="852357"/>
                  </a:lnTo>
                  <a:lnTo>
                    <a:pt x="55961" y="851257"/>
                  </a:lnTo>
                  <a:lnTo>
                    <a:pt x="57146" y="849749"/>
                  </a:lnTo>
                  <a:lnTo>
                    <a:pt x="58070" y="847803"/>
                  </a:lnTo>
                  <a:lnTo>
                    <a:pt x="58670" y="847033"/>
                  </a:lnTo>
                  <a:lnTo>
                    <a:pt x="59463" y="848064"/>
                  </a:lnTo>
                  <a:lnTo>
                    <a:pt x="61725" y="849464"/>
                  </a:lnTo>
                  <a:lnTo>
                    <a:pt x="59817" y="851618"/>
                  </a:lnTo>
                  <a:lnTo>
                    <a:pt x="56154" y="854834"/>
                  </a:lnTo>
                  <a:lnTo>
                    <a:pt x="54922" y="856988"/>
                  </a:lnTo>
                  <a:lnTo>
                    <a:pt x="54845" y="857919"/>
                  </a:lnTo>
                  <a:lnTo>
                    <a:pt x="58401" y="857211"/>
                  </a:lnTo>
                  <a:lnTo>
                    <a:pt x="59393" y="857311"/>
                  </a:lnTo>
                  <a:lnTo>
                    <a:pt x="60024" y="858050"/>
                  </a:lnTo>
                  <a:lnTo>
                    <a:pt x="59055" y="858919"/>
                  </a:lnTo>
                  <a:lnTo>
                    <a:pt x="57123" y="859711"/>
                  </a:lnTo>
                  <a:lnTo>
                    <a:pt x="55446" y="861242"/>
                  </a:lnTo>
                  <a:lnTo>
                    <a:pt x="51552" y="863888"/>
                  </a:lnTo>
                  <a:lnTo>
                    <a:pt x="50082" y="866088"/>
                  </a:lnTo>
                  <a:lnTo>
                    <a:pt x="48343" y="866927"/>
                  </a:lnTo>
                  <a:lnTo>
                    <a:pt x="45973" y="867127"/>
                  </a:lnTo>
                  <a:lnTo>
                    <a:pt x="41802" y="868558"/>
                  </a:lnTo>
                  <a:lnTo>
                    <a:pt x="39270" y="869904"/>
                  </a:lnTo>
                  <a:lnTo>
                    <a:pt x="38631" y="870627"/>
                  </a:lnTo>
                  <a:lnTo>
                    <a:pt x="37831" y="870958"/>
                  </a:lnTo>
                  <a:lnTo>
                    <a:pt x="36877" y="870920"/>
                  </a:lnTo>
                  <a:lnTo>
                    <a:pt x="35853" y="871512"/>
                  </a:lnTo>
                  <a:lnTo>
                    <a:pt x="34745" y="872727"/>
                  </a:lnTo>
                  <a:lnTo>
                    <a:pt x="33821" y="873297"/>
                  </a:lnTo>
                  <a:lnTo>
                    <a:pt x="32313" y="873427"/>
                  </a:lnTo>
                  <a:lnTo>
                    <a:pt x="31528" y="873905"/>
                  </a:lnTo>
                  <a:lnTo>
                    <a:pt x="30651" y="873889"/>
                  </a:lnTo>
                  <a:lnTo>
                    <a:pt x="28242" y="872435"/>
                  </a:lnTo>
                  <a:lnTo>
                    <a:pt x="27642" y="871589"/>
                  </a:lnTo>
                  <a:lnTo>
                    <a:pt x="29774" y="869889"/>
                  </a:lnTo>
                  <a:lnTo>
                    <a:pt x="31313" y="869320"/>
                  </a:lnTo>
                  <a:lnTo>
                    <a:pt x="33660" y="869066"/>
                  </a:lnTo>
                  <a:lnTo>
                    <a:pt x="35961" y="867489"/>
                  </a:lnTo>
                  <a:lnTo>
                    <a:pt x="40701" y="865404"/>
                  </a:lnTo>
                  <a:lnTo>
                    <a:pt x="42171" y="864265"/>
                  </a:lnTo>
                  <a:lnTo>
                    <a:pt x="43118" y="860288"/>
                  </a:lnTo>
                  <a:lnTo>
                    <a:pt x="44195" y="859611"/>
                  </a:lnTo>
                  <a:lnTo>
                    <a:pt x="44772" y="858019"/>
                  </a:lnTo>
                  <a:lnTo>
                    <a:pt x="47396" y="858065"/>
                  </a:lnTo>
                  <a:lnTo>
                    <a:pt x="48597" y="859850"/>
                  </a:lnTo>
                  <a:lnTo>
                    <a:pt x="49020" y="860096"/>
                  </a:lnTo>
                  <a:lnTo>
                    <a:pt x="49228" y="859927"/>
                  </a:lnTo>
                  <a:lnTo>
                    <a:pt x="49343" y="858496"/>
                  </a:lnTo>
                  <a:lnTo>
                    <a:pt x="50690" y="857496"/>
                  </a:lnTo>
                  <a:lnTo>
                    <a:pt x="49913" y="856757"/>
                  </a:lnTo>
                  <a:lnTo>
                    <a:pt x="47489" y="855834"/>
                  </a:lnTo>
                  <a:lnTo>
                    <a:pt x="45688" y="855396"/>
                  </a:lnTo>
                  <a:lnTo>
                    <a:pt x="44510" y="855449"/>
                  </a:lnTo>
                  <a:lnTo>
                    <a:pt x="43556" y="854934"/>
                  </a:lnTo>
                  <a:lnTo>
                    <a:pt x="42817" y="853842"/>
                  </a:lnTo>
                  <a:lnTo>
                    <a:pt x="42487" y="852757"/>
                  </a:lnTo>
                  <a:lnTo>
                    <a:pt x="42548" y="851680"/>
                  </a:lnTo>
                  <a:lnTo>
                    <a:pt x="43148" y="850472"/>
                  </a:lnTo>
                  <a:lnTo>
                    <a:pt x="44280" y="849134"/>
                  </a:lnTo>
                  <a:lnTo>
                    <a:pt x="45572" y="848372"/>
                  </a:lnTo>
                  <a:lnTo>
                    <a:pt x="48366" y="847826"/>
                  </a:lnTo>
                  <a:lnTo>
                    <a:pt x="50844" y="846933"/>
                  </a:lnTo>
                  <a:lnTo>
                    <a:pt x="52152" y="846795"/>
                  </a:lnTo>
                  <a:lnTo>
                    <a:pt x="53145" y="847172"/>
                  </a:lnTo>
                  <a:lnTo>
                    <a:pt x="53422" y="850618"/>
                  </a:lnTo>
                  <a:close/>
                  <a:moveTo>
                    <a:pt x="62179" y="857103"/>
                  </a:moveTo>
                  <a:lnTo>
                    <a:pt x="61871" y="857211"/>
                  </a:lnTo>
                  <a:lnTo>
                    <a:pt x="61317" y="856311"/>
                  </a:lnTo>
                  <a:lnTo>
                    <a:pt x="61294" y="855488"/>
                  </a:lnTo>
                  <a:lnTo>
                    <a:pt x="61648" y="854888"/>
                  </a:lnTo>
                  <a:lnTo>
                    <a:pt x="62656" y="853488"/>
                  </a:lnTo>
                  <a:lnTo>
                    <a:pt x="63372" y="852995"/>
                  </a:lnTo>
                  <a:lnTo>
                    <a:pt x="64257" y="852742"/>
                  </a:lnTo>
                  <a:lnTo>
                    <a:pt x="64496" y="853118"/>
                  </a:lnTo>
                  <a:lnTo>
                    <a:pt x="63718" y="854772"/>
                  </a:lnTo>
                  <a:lnTo>
                    <a:pt x="62749" y="855888"/>
                  </a:lnTo>
                  <a:lnTo>
                    <a:pt x="62179" y="857103"/>
                  </a:lnTo>
                  <a:close/>
                  <a:moveTo>
                    <a:pt x="24287" y="870804"/>
                  </a:moveTo>
                  <a:lnTo>
                    <a:pt x="17676" y="874658"/>
                  </a:lnTo>
                  <a:lnTo>
                    <a:pt x="15529" y="877474"/>
                  </a:lnTo>
                  <a:lnTo>
                    <a:pt x="13890" y="880182"/>
                  </a:lnTo>
                  <a:lnTo>
                    <a:pt x="12605" y="881659"/>
                  </a:lnTo>
                  <a:lnTo>
                    <a:pt x="11666" y="881913"/>
                  </a:lnTo>
                  <a:lnTo>
                    <a:pt x="10620" y="882628"/>
                  </a:lnTo>
                  <a:lnTo>
                    <a:pt x="8434" y="884513"/>
                  </a:lnTo>
                  <a:lnTo>
                    <a:pt x="7511" y="884744"/>
                  </a:lnTo>
                  <a:lnTo>
                    <a:pt x="493" y="889136"/>
                  </a:lnTo>
                  <a:lnTo>
                    <a:pt x="0" y="889205"/>
                  </a:lnTo>
                  <a:lnTo>
                    <a:pt x="339" y="888059"/>
                  </a:lnTo>
                  <a:lnTo>
                    <a:pt x="2478" y="886436"/>
                  </a:lnTo>
                  <a:lnTo>
                    <a:pt x="3879" y="884951"/>
                  </a:lnTo>
                  <a:lnTo>
                    <a:pt x="5456" y="882505"/>
                  </a:lnTo>
                  <a:lnTo>
                    <a:pt x="6326" y="881597"/>
                  </a:lnTo>
                  <a:lnTo>
                    <a:pt x="6603" y="880366"/>
                  </a:lnTo>
                  <a:lnTo>
                    <a:pt x="6718" y="877874"/>
                  </a:lnTo>
                  <a:lnTo>
                    <a:pt x="7111" y="876928"/>
                  </a:lnTo>
                  <a:lnTo>
                    <a:pt x="8619" y="875051"/>
                  </a:lnTo>
                  <a:lnTo>
                    <a:pt x="9719" y="874028"/>
                  </a:lnTo>
                  <a:lnTo>
                    <a:pt x="11166" y="873674"/>
                  </a:lnTo>
                  <a:lnTo>
                    <a:pt x="14090" y="873989"/>
                  </a:lnTo>
                  <a:lnTo>
                    <a:pt x="15306" y="873027"/>
                  </a:lnTo>
                  <a:lnTo>
                    <a:pt x="15683" y="872304"/>
                  </a:lnTo>
                  <a:lnTo>
                    <a:pt x="14945" y="871643"/>
                  </a:lnTo>
                  <a:lnTo>
                    <a:pt x="14775" y="870496"/>
                  </a:lnTo>
                  <a:lnTo>
                    <a:pt x="14968" y="868512"/>
                  </a:lnTo>
                  <a:lnTo>
                    <a:pt x="15814" y="866750"/>
                  </a:lnTo>
                  <a:lnTo>
                    <a:pt x="17315" y="865212"/>
                  </a:lnTo>
                  <a:lnTo>
                    <a:pt x="19362" y="864011"/>
                  </a:lnTo>
                  <a:lnTo>
                    <a:pt x="21947" y="863150"/>
                  </a:lnTo>
                  <a:lnTo>
                    <a:pt x="23840" y="863111"/>
                  </a:lnTo>
                  <a:lnTo>
                    <a:pt x="27242" y="864927"/>
                  </a:lnTo>
                  <a:lnTo>
                    <a:pt x="27742" y="865758"/>
                  </a:lnTo>
                  <a:lnTo>
                    <a:pt x="26903" y="867573"/>
                  </a:lnTo>
                  <a:lnTo>
                    <a:pt x="26426" y="869281"/>
                  </a:lnTo>
                  <a:lnTo>
                    <a:pt x="24287" y="870804"/>
                  </a:lnTo>
                  <a:close/>
                  <a:moveTo>
                    <a:pt x="1635144" y="1032715"/>
                  </a:moveTo>
                  <a:lnTo>
                    <a:pt x="1637729" y="1032315"/>
                  </a:lnTo>
                  <a:lnTo>
                    <a:pt x="1639953" y="1032430"/>
                  </a:lnTo>
                  <a:lnTo>
                    <a:pt x="1642193" y="1032607"/>
                  </a:lnTo>
                  <a:lnTo>
                    <a:pt x="1643386" y="1032869"/>
                  </a:lnTo>
                  <a:lnTo>
                    <a:pt x="1646833" y="1034300"/>
                  </a:lnTo>
                  <a:lnTo>
                    <a:pt x="1649080" y="1035469"/>
                  </a:lnTo>
                  <a:lnTo>
                    <a:pt x="1652305" y="1037638"/>
                  </a:lnTo>
                  <a:lnTo>
                    <a:pt x="1654090" y="1038600"/>
                  </a:lnTo>
                  <a:lnTo>
                    <a:pt x="1654952" y="1040854"/>
                  </a:lnTo>
                  <a:lnTo>
                    <a:pt x="1655952" y="1043739"/>
                  </a:lnTo>
                  <a:lnTo>
                    <a:pt x="1657384" y="1043739"/>
                  </a:lnTo>
                  <a:lnTo>
                    <a:pt x="1658461" y="1042046"/>
                  </a:lnTo>
                  <a:lnTo>
                    <a:pt x="1661200" y="1041739"/>
                  </a:lnTo>
                  <a:lnTo>
                    <a:pt x="1664802" y="1042923"/>
                  </a:lnTo>
                  <a:lnTo>
                    <a:pt x="1667972" y="1046293"/>
                  </a:lnTo>
                  <a:lnTo>
                    <a:pt x="1672528" y="1049293"/>
                  </a:lnTo>
                  <a:lnTo>
                    <a:pt x="1675314" y="1050785"/>
                  </a:lnTo>
                  <a:lnTo>
                    <a:pt x="1678146" y="1050778"/>
                  </a:lnTo>
                  <a:lnTo>
                    <a:pt x="1681740" y="1049293"/>
                  </a:lnTo>
                  <a:lnTo>
                    <a:pt x="1685564" y="1046416"/>
                  </a:lnTo>
                  <a:lnTo>
                    <a:pt x="1688319" y="1045916"/>
                  </a:lnTo>
                  <a:lnTo>
                    <a:pt x="1689951" y="1046200"/>
                  </a:lnTo>
                  <a:lnTo>
                    <a:pt x="1690882" y="1048439"/>
                  </a:lnTo>
                  <a:lnTo>
                    <a:pt x="1692021" y="1049293"/>
                  </a:lnTo>
                  <a:lnTo>
                    <a:pt x="1694991" y="1049039"/>
                  </a:lnTo>
                  <a:lnTo>
                    <a:pt x="1701186" y="1049470"/>
                  </a:lnTo>
                  <a:lnTo>
                    <a:pt x="1706119" y="1048862"/>
                  </a:lnTo>
                  <a:lnTo>
                    <a:pt x="1707242" y="1050147"/>
                  </a:lnTo>
                  <a:lnTo>
                    <a:pt x="1708243" y="1052170"/>
                  </a:lnTo>
                  <a:lnTo>
                    <a:pt x="1710244" y="1052809"/>
                  </a:lnTo>
                  <a:lnTo>
                    <a:pt x="1712960" y="1052170"/>
                  </a:lnTo>
                  <a:lnTo>
                    <a:pt x="1717231" y="1052609"/>
                  </a:lnTo>
                  <a:lnTo>
                    <a:pt x="1716646" y="1052932"/>
                  </a:lnTo>
                  <a:lnTo>
                    <a:pt x="1716015" y="1052863"/>
                  </a:lnTo>
                  <a:lnTo>
                    <a:pt x="1715192" y="1053347"/>
                  </a:lnTo>
                  <a:lnTo>
                    <a:pt x="1714168" y="1054378"/>
                  </a:lnTo>
                  <a:lnTo>
                    <a:pt x="1711806" y="1055847"/>
                  </a:lnTo>
                  <a:lnTo>
                    <a:pt x="1708112" y="1057763"/>
                  </a:lnTo>
                  <a:lnTo>
                    <a:pt x="1703849" y="1059517"/>
                  </a:lnTo>
                  <a:lnTo>
                    <a:pt x="1695207" y="1062678"/>
                  </a:lnTo>
                  <a:lnTo>
                    <a:pt x="1689820" y="1065956"/>
                  </a:lnTo>
                  <a:lnTo>
                    <a:pt x="1687434" y="1067917"/>
                  </a:lnTo>
                  <a:lnTo>
                    <a:pt x="1678161" y="1077733"/>
                  </a:lnTo>
                  <a:lnTo>
                    <a:pt x="1672567" y="1082941"/>
                  </a:lnTo>
                  <a:lnTo>
                    <a:pt x="1663509" y="1090234"/>
                  </a:lnTo>
                  <a:lnTo>
                    <a:pt x="1662647" y="1091157"/>
                  </a:lnTo>
                  <a:lnTo>
                    <a:pt x="1662593" y="1092019"/>
                  </a:lnTo>
                  <a:lnTo>
                    <a:pt x="1663332" y="1092827"/>
                  </a:lnTo>
                  <a:lnTo>
                    <a:pt x="1665179" y="1093996"/>
                  </a:lnTo>
                  <a:lnTo>
                    <a:pt x="1666618" y="1094142"/>
                  </a:lnTo>
                  <a:lnTo>
                    <a:pt x="1668457" y="1093904"/>
                  </a:lnTo>
                  <a:lnTo>
                    <a:pt x="1675729" y="1091888"/>
                  </a:lnTo>
                  <a:lnTo>
                    <a:pt x="1678792" y="1090488"/>
                  </a:lnTo>
                  <a:lnTo>
                    <a:pt x="1681801" y="1088134"/>
                  </a:lnTo>
                  <a:lnTo>
                    <a:pt x="1682109" y="1088057"/>
                  </a:lnTo>
                  <a:lnTo>
                    <a:pt x="1683363" y="1088488"/>
                  </a:lnTo>
                  <a:lnTo>
                    <a:pt x="1683756" y="1088696"/>
                  </a:lnTo>
                  <a:lnTo>
                    <a:pt x="1687665" y="1085980"/>
                  </a:lnTo>
                  <a:lnTo>
                    <a:pt x="1688950" y="1085634"/>
                  </a:lnTo>
                  <a:lnTo>
                    <a:pt x="1689958" y="1085703"/>
                  </a:lnTo>
                  <a:lnTo>
                    <a:pt x="1691213" y="1086772"/>
                  </a:lnTo>
                  <a:lnTo>
                    <a:pt x="1691505" y="1087419"/>
                  </a:lnTo>
                  <a:lnTo>
                    <a:pt x="1691082" y="1088665"/>
                  </a:lnTo>
                  <a:lnTo>
                    <a:pt x="1689958" y="1090503"/>
                  </a:lnTo>
                  <a:lnTo>
                    <a:pt x="1689412" y="1092050"/>
                  </a:lnTo>
                  <a:lnTo>
                    <a:pt x="1689443" y="1093304"/>
                  </a:lnTo>
                  <a:lnTo>
                    <a:pt x="1688958" y="1094658"/>
                  </a:lnTo>
                  <a:lnTo>
                    <a:pt x="1687727" y="1096496"/>
                  </a:lnTo>
                  <a:lnTo>
                    <a:pt x="1688173" y="1096989"/>
                  </a:lnTo>
                  <a:lnTo>
                    <a:pt x="1691474" y="1095665"/>
                  </a:lnTo>
                  <a:lnTo>
                    <a:pt x="1691959" y="1095150"/>
                  </a:lnTo>
                  <a:lnTo>
                    <a:pt x="1692013" y="1094842"/>
                  </a:lnTo>
                  <a:lnTo>
                    <a:pt x="1691813" y="1094473"/>
                  </a:lnTo>
                  <a:lnTo>
                    <a:pt x="1692190" y="1094304"/>
                  </a:lnTo>
                  <a:lnTo>
                    <a:pt x="1694791" y="1096111"/>
                  </a:lnTo>
                  <a:lnTo>
                    <a:pt x="1696523" y="1097112"/>
                  </a:lnTo>
                  <a:lnTo>
                    <a:pt x="1697977" y="1097589"/>
                  </a:lnTo>
                  <a:lnTo>
                    <a:pt x="1700732" y="1097012"/>
                  </a:lnTo>
                  <a:lnTo>
                    <a:pt x="1704787" y="1095381"/>
                  </a:lnTo>
                  <a:lnTo>
                    <a:pt x="1708251" y="1093396"/>
                  </a:lnTo>
                  <a:lnTo>
                    <a:pt x="1711113" y="1091042"/>
                  </a:lnTo>
                  <a:lnTo>
                    <a:pt x="1714684" y="1089596"/>
                  </a:lnTo>
                  <a:lnTo>
                    <a:pt x="1718970" y="1089065"/>
                  </a:lnTo>
                  <a:lnTo>
                    <a:pt x="1722033" y="1088234"/>
                  </a:lnTo>
                  <a:lnTo>
                    <a:pt x="1723880" y="1087096"/>
                  </a:lnTo>
                  <a:lnTo>
                    <a:pt x="1726358" y="1084872"/>
                  </a:lnTo>
                  <a:lnTo>
                    <a:pt x="1727751" y="1084218"/>
                  </a:lnTo>
                  <a:lnTo>
                    <a:pt x="1729505" y="1084018"/>
                  </a:lnTo>
                  <a:lnTo>
                    <a:pt x="1730821" y="1083157"/>
                  </a:lnTo>
                  <a:lnTo>
                    <a:pt x="1731706" y="1081634"/>
                  </a:lnTo>
                  <a:lnTo>
                    <a:pt x="1733384" y="1079903"/>
                  </a:lnTo>
                  <a:lnTo>
                    <a:pt x="1735846" y="1077964"/>
                  </a:lnTo>
                  <a:lnTo>
                    <a:pt x="1737255" y="1077179"/>
                  </a:lnTo>
                  <a:lnTo>
                    <a:pt x="1737601" y="1077549"/>
                  </a:lnTo>
                  <a:lnTo>
                    <a:pt x="1737732" y="1078233"/>
                  </a:lnTo>
                  <a:lnTo>
                    <a:pt x="1737639" y="1079241"/>
                  </a:lnTo>
                  <a:lnTo>
                    <a:pt x="1738255" y="1080049"/>
                  </a:lnTo>
                  <a:lnTo>
                    <a:pt x="1739571" y="1080672"/>
                  </a:lnTo>
                  <a:lnTo>
                    <a:pt x="1740171" y="1081495"/>
                  </a:lnTo>
                  <a:lnTo>
                    <a:pt x="1740056" y="1082518"/>
                  </a:lnTo>
                  <a:lnTo>
                    <a:pt x="1740410" y="1083388"/>
                  </a:lnTo>
                  <a:lnTo>
                    <a:pt x="1741241" y="1084111"/>
                  </a:lnTo>
                  <a:lnTo>
                    <a:pt x="1741456" y="1085680"/>
                  </a:lnTo>
                  <a:lnTo>
                    <a:pt x="1741072" y="1088088"/>
                  </a:lnTo>
                  <a:lnTo>
                    <a:pt x="1741025" y="1089650"/>
                  </a:lnTo>
                  <a:lnTo>
                    <a:pt x="1741318" y="1090357"/>
                  </a:lnTo>
                  <a:lnTo>
                    <a:pt x="1741610" y="1090757"/>
                  </a:lnTo>
                  <a:lnTo>
                    <a:pt x="1742080" y="1090373"/>
                  </a:lnTo>
                  <a:lnTo>
                    <a:pt x="1742672" y="1089527"/>
                  </a:lnTo>
                  <a:lnTo>
                    <a:pt x="1742888" y="1089003"/>
                  </a:lnTo>
                  <a:lnTo>
                    <a:pt x="1743042" y="1088473"/>
                  </a:lnTo>
                  <a:lnTo>
                    <a:pt x="1746643" y="1086042"/>
                  </a:lnTo>
                  <a:lnTo>
                    <a:pt x="1747343" y="1085919"/>
                  </a:lnTo>
                  <a:lnTo>
                    <a:pt x="1748521" y="1086549"/>
                  </a:lnTo>
                  <a:lnTo>
                    <a:pt x="1753969" y="1087426"/>
                  </a:lnTo>
                  <a:lnTo>
                    <a:pt x="1756116" y="1088049"/>
                  </a:lnTo>
                  <a:lnTo>
                    <a:pt x="1758371" y="1089442"/>
                  </a:lnTo>
                  <a:lnTo>
                    <a:pt x="1759140" y="1089980"/>
                  </a:lnTo>
                  <a:lnTo>
                    <a:pt x="1761903" y="1094473"/>
                  </a:lnTo>
                  <a:lnTo>
                    <a:pt x="1763165" y="1096227"/>
                  </a:lnTo>
                  <a:lnTo>
                    <a:pt x="1763950" y="1096712"/>
                  </a:lnTo>
                  <a:lnTo>
                    <a:pt x="1764396" y="1097396"/>
                  </a:lnTo>
                  <a:lnTo>
                    <a:pt x="1764750" y="1098981"/>
                  </a:lnTo>
                  <a:lnTo>
                    <a:pt x="1765181" y="1099458"/>
                  </a:lnTo>
                  <a:lnTo>
                    <a:pt x="1769229" y="1099796"/>
                  </a:lnTo>
                  <a:lnTo>
                    <a:pt x="1771061" y="1099512"/>
                  </a:lnTo>
                  <a:lnTo>
                    <a:pt x="1772177" y="1098873"/>
                  </a:lnTo>
                  <a:lnTo>
                    <a:pt x="1773415" y="1099289"/>
                  </a:lnTo>
                  <a:lnTo>
                    <a:pt x="1774778" y="1100750"/>
                  </a:lnTo>
                  <a:lnTo>
                    <a:pt x="1776117" y="1101158"/>
                  </a:lnTo>
                  <a:lnTo>
                    <a:pt x="1777432" y="1100519"/>
                  </a:lnTo>
                  <a:lnTo>
                    <a:pt x="1778672" y="1100535"/>
                  </a:lnTo>
                  <a:lnTo>
                    <a:pt x="1779833" y="1101220"/>
                  </a:lnTo>
                  <a:lnTo>
                    <a:pt x="1780372" y="1101712"/>
                  </a:lnTo>
                  <a:lnTo>
                    <a:pt x="1780726" y="1101689"/>
                  </a:lnTo>
                  <a:lnTo>
                    <a:pt x="1783027" y="1099458"/>
                  </a:lnTo>
                  <a:lnTo>
                    <a:pt x="1785797" y="1097473"/>
                  </a:lnTo>
                  <a:lnTo>
                    <a:pt x="1789499" y="1095327"/>
                  </a:lnTo>
                  <a:lnTo>
                    <a:pt x="1791646" y="1094373"/>
                  </a:lnTo>
                  <a:lnTo>
                    <a:pt x="1792239" y="1094604"/>
                  </a:lnTo>
                  <a:lnTo>
                    <a:pt x="1795648" y="1093888"/>
                  </a:lnTo>
                  <a:lnTo>
                    <a:pt x="1798718" y="1093827"/>
                  </a:lnTo>
                  <a:lnTo>
                    <a:pt x="1802789" y="1094258"/>
                  </a:lnTo>
                  <a:lnTo>
                    <a:pt x="1806560" y="1093757"/>
                  </a:lnTo>
                  <a:lnTo>
                    <a:pt x="1810030" y="1092319"/>
                  </a:lnTo>
                  <a:lnTo>
                    <a:pt x="1813101" y="1091519"/>
                  </a:lnTo>
                  <a:lnTo>
                    <a:pt x="1815771" y="1091350"/>
                  </a:lnTo>
                  <a:lnTo>
                    <a:pt x="1816779" y="1091750"/>
                  </a:lnTo>
                  <a:lnTo>
                    <a:pt x="1816125" y="1092727"/>
                  </a:lnTo>
                  <a:lnTo>
                    <a:pt x="1815771" y="1094396"/>
                  </a:lnTo>
                  <a:lnTo>
                    <a:pt x="1815725" y="1096765"/>
                  </a:lnTo>
                  <a:lnTo>
                    <a:pt x="1815494" y="1098258"/>
                  </a:lnTo>
                  <a:lnTo>
                    <a:pt x="1815086" y="1098889"/>
                  </a:lnTo>
                  <a:lnTo>
                    <a:pt x="1815040" y="1099489"/>
                  </a:lnTo>
                  <a:lnTo>
                    <a:pt x="1815348" y="1100058"/>
                  </a:lnTo>
                  <a:lnTo>
                    <a:pt x="1817941" y="1100427"/>
                  </a:lnTo>
                  <a:lnTo>
                    <a:pt x="1819303" y="1101197"/>
                  </a:lnTo>
                  <a:lnTo>
                    <a:pt x="1820866" y="1101227"/>
                  </a:lnTo>
                  <a:lnTo>
                    <a:pt x="1822628" y="1100527"/>
                  </a:lnTo>
                  <a:lnTo>
                    <a:pt x="1823975" y="1100796"/>
                  </a:lnTo>
                  <a:lnTo>
                    <a:pt x="1824913" y="1102020"/>
                  </a:lnTo>
                  <a:lnTo>
                    <a:pt x="1826275" y="1102243"/>
                  </a:lnTo>
                  <a:lnTo>
                    <a:pt x="1827599" y="1101366"/>
                  </a:lnTo>
                  <a:lnTo>
                    <a:pt x="1828530" y="1100543"/>
                  </a:lnTo>
                  <a:lnTo>
                    <a:pt x="1829331" y="1100181"/>
                  </a:lnTo>
                  <a:lnTo>
                    <a:pt x="1829954" y="1100104"/>
                  </a:lnTo>
                  <a:lnTo>
                    <a:pt x="1830616" y="1100519"/>
                  </a:lnTo>
                  <a:lnTo>
                    <a:pt x="1831062" y="1101220"/>
                  </a:lnTo>
                  <a:lnTo>
                    <a:pt x="1832186" y="1103143"/>
                  </a:lnTo>
                  <a:lnTo>
                    <a:pt x="1832740" y="1104443"/>
                  </a:lnTo>
                  <a:lnTo>
                    <a:pt x="1833078" y="1106374"/>
                  </a:lnTo>
                  <a:lnTo>
                    <a:pt x="1833317" y="1107012"/>
                  </a:lnTo>
                  <a:lnTo>
                    <a:pt x="1833286" y="1108136"/>
                  </a:lnTo>
                  <a:lnTo>
                    <a:pt x="1832532" y="1108897"/>
                  </a:lnTo>
                  <a:lnTo>
                    <a:pt x="1832332" y="1109505"/>
                  </a:lnTo>
                  <a:lnTo>
                    <a:pt x="1832786" y="1110112"/>
                  </a:lnTo>
                  <a:lnTo>
                    <a:pt x="1835341" y="1110282"/>
                  </a:lnTo>
                  <a:lnTo>
                    <a:pt x="1836503" y="1110882"/>
                  </a:lnTo>
                  <a:lnTo>
                    <a:pt x="1836934" y="1111551"/>
                  </a:lnTo>
                  <a:lnTo>
                    <a:pt x="1836641" y="1112289"/>
                  </a:lnTo>
                  <a:lnTo>
                    <a:pt x="1836803" y="1113082"/>
                  </a:lnTo>
                  <a:lnTo>
                    <a:pt x="1837426" y="1113913"/>
                  </a:lnTo>
                  <a:lnTo>
                    <a:pt x="1839473" y="1115174"/>
                  </a:lnTo>
                  <a:lnTo>
                    <a:pt x="1839973" y="1115774"/>
                  </a:lnTo>
                  <a:lnTo>
                    <a:pt x="1839827" y="1116413"/>
                  </a:lnTo>
                  <a:lnTo>
                    <a:pt x="1839219" y="1116821"/>
                  </a:lnTo>
                  <a:lnTo>
                    <a:pt x="1838150" y="1117005"/>
                  </a:lnTo>
                  <a:lnTo>
                    <a:pt x="1830331" y="1115821"/>
                  </a:lnTo>
                  <a:lnTo>
                    <a:pt x="1828030" y="1115628"/>
                  </a:lnTo>
                  <a:lnTo>
                    <a:pt x="1827691" y="1116067"/>
                  </a:lnTo>
                  <a:lnTo>
                    <a:pt x="1827476" y="1116128"/>
                  </a:lnTo>
                  <a:lnTo>
                    <a:pt x="1827107" y="1116013"/>
                  </a:lnTo>
                  <a:lnTo>
                    <a:pt x="1826437" y="1115990"/>
                  </a:lnTo>
                  <a:lnTo>
                    <a:pt x="1826099" y="1115705"/>
                  </a:lnTo>
                  <a:lnTo>
                    <a:pt x="1825814" y="1114913"/>
                  </a:lnTo>
                  <a:lnTo>
                    <a:pt x="1825137" y="1114405"/>
                  </a:lnTo>
                  <a:lnTo>
                    <a:pt x="1824051" y="1114182"/>
                  </a:lnTo>
                  <a:lnTo>
                    <a:pt x="1823120" y="1114782"/>
                  </a:lnTo>
                  <a:lnTo>
                    <a:pt x="1822035" y="1117128"/>
                  </a:lnTo>
                  <a:lnTo>
                    <a:pt x="1822205" y="1117567"/>
                  </a:lnTo>
                  <a:lnTo>
                    <a:pt x="1822028" y="1119067"/>
                  </a:lnTo>
                  <a:lnTo>
                    <a:pt x="1822305" y="1119475"/>
                  </a:lnTo>
                  <a:lnTo>
                    <a:pt x="1822289" y="1119813"/>
                  </a:lnTo>
                  <a:lnTo>
                    <a:pt x="1821981" y="1120098"/>
                  </a:lnTo>
                  <a:lnTo>
                    <a:pt x="1821343" y="1120059"/>
                  </a:lnTo>
                  <a:lnTo>
                    <a:pt x="1820373" y="1119706"/>
                  </a:lnTo>
                  <a:lnTo>
                    <a:pt x="1816702" y="1116159"/>
                  </a:lnTo>
                  <a:lnTo>
                    <a:pt x="1813924" y="1114390"/>
                  </a:lnTo>
                  <a:lnTo>
                    <a:pt x="1810484" y="1113090"/>
                  </a:lnTo>
                  <a:lnTo>
                    <a:pt x="1807760" y="1112451"/>
                  </a:lnTo>
                  <a:lnTo>
                    <a:pt x="1805759" y="1112482"/>
                  </a:lnTo>
                  <a:lnTo>
                    <a:pt x="1804113" y="1113397"/>
                  </a:lnTo>
                  <a:lnTo>
                    <a:pt x="1802827" y="1115182"/>
                  </a:lnTo>
                  <a:lnTo>
                    <a:pt x="1800819" y="1116197"/>
                  </a:lnTo>
                  <a:lnTo>
                    <a:pt x="1798087" y="1116444"/>
                  </a:lnTo>
                  <a:lnTo>
                    <a:pt x="1796610" y="1116928"/>
                  </a:lnTo>
                  <a:lnTo>
                    <a:pt x="1796379" y="1117644"/>
                  </a:lnTo>
                  <a:lnTo>
                    <a:pt x="1795394" y="1117659"/>
                  </a:lnTo>
                  <a:lnTo>
                    <a:pt x="1793655" y="1116982"/>
                  </a:lnTo>
                  <a:lnTo>
                    <a:pt x="1791861" y="1116790"/>
                  </a:lnTo>
                  <a:lnTo>
                    <a:pt x="1790007" y="1117090"/>
                  </a:lnTo>
                  <a:lnTo>
                    <a:pt x="1788653" y="1117790"/>
                  </a:lnTo>
                  <a:lnTo>
                    <a:pt x="1787213" y="1119982"/>
                  </a:lnTo>
                  <a:lnTo>
                    <a:pt x="1786929" y="1121059"/>
                  </a:lnTo>
                  <a:lnTo>
                    <a:pt x="1785890" y="1121998"/>
                  </a:lnTo>
                  <a:lnTo>
                    <a:pt x="1783127" y="1123459"/>
                  </a:lnTo>
                  <a:lnTo>
                    <a:pt x="1782989" y="1123998"/>
                  </a:lnTo>
                  <a:lnTo>
                    <a:pt x="1781534" y="1125660"/>
                  </a:lnTo>
                  <a:lnTo>
                    <a:pt x="1781072" y="1126575"/>
                  </a:lnTo>
                  <a:lnTo>
                    <a:pt x="1781080" y="1127475"/>
                  </a:lnTo>
                  <a:lnTo>
                    <a:pt x="1780595" y="1127421"/>
                  </a:lnTo>
                  <a:lnTo>
                    <a:pt x="1779618" y="1126413"/>
                  </a:lnTo>
                  <a:lnTo>
                    <a:pt x="1779580" y="1125060"/>
                  </a:lnTo>
                  <a:lnTo>
                    <a:pt x="1780480" y="1123352"/>
                  </a:lnTo>
                  <a:lnTo>
                    <a:pt x="1781288" y="1122529"/>
                  </a:lnTo>
                  <a:lnTo>
                    <a:pt x="1781996" y="1122583"/>
                  </a:lnTo>
                  <a:lnTo>
                    <a:pt x="1782435" y="1121821"/>
                  </a:lnTo>
                  <a:lnTo>
                    <a:pt x="1782604" y="1120252"/>
                  </a:lnTo>
                  <a:lnTo>
                    <a:pt x="1782350" y="1119467"/>
                  </a:lnTo>
                  <a:lnTo>
                    <a:pt x="1780972" y="1119775"/>
                  </a:lnTo>
                  <a:lnTo>
                    <a:pt x="1780249" y="1120398"/>
                  </a:lnTo>
                  <a:lnTo>
                    <a:pt x="1779333" y="1120536"/>
                  </a:lnTo>
                  <a:lnTo>
                    <a:pt x="1778233" y="1120182"/>
                  </a:lnTo>
                  <a:lnTo>
                    <a:pt x="1777263" y="1121036"/>
                  </a:lnTo>
                  <a:lnTo>
                    <a:pt x="1776424" y="1123106"/>
                  </a:lnTo>
                  <a:lnTo>
                    <a:pt x="1775424" y="1124460"/>
                  </a:lnTo>
                  <a:lnTo>
                    <a:pt x="1774262" y="1125098"/>
                  </a:lnTo>
                  <a:lnTo>
                    <a:pt x="1773477" y="1124390"/>
                  </a:lnTo>
                  <a:lnTo>
                    <a:pt x="1773077" y="1122336"/>
                  </a:lnTo>
                  <a:lnTo>
                    <a:pt x="1773077" y="1120729"/>
                  </a:lnTo>
                  <a:lnTo>
                    <a:pt x="1773546" y="1118782"/>
                  </a:lnTo>
                  <a:lnTo>
                    <a:pt x="1773308" y="1118405"/>
                  </a:lnTo>
                  <a:lnTo>
                    <a:pt x="1772815" y="1119028"/>
                  </a:lnTo>
                  <a:lnTo>
                    <a:pt x="1772076" y="1120652"/>
                  </a:lnTo>
                  <a:lnTo>
                    <a:pt x="1771092" y="1124190"/>
                  </a:lnTo>
                  <a:lnTo>
                    <a:pt x="1770460" y="1125337"/>
                  </a:lnTo>
                  <a:lnTo>
                    <a:pt x="1769606" y="1125821"/>
                  </a:lnTo>
                  <a:lnTo>
                    <a:pt x="1768252" y="1127960"/>
                  </a:lnTo>
                  <a:lnTo>
                    <a:pt x="1766405" y="1131745"/>
                  </a:lnTo>
                  <a:lnTo>
                    <a:pt x="1764319" y="1135414"/>
                  </a:lnTo>
                  <a:lnTo>
                    <a:pt x="1761995" y="1138953"/>
                  </a:lnTo>
                  <a:lnTo>
                    <a:pt x="1760595" y="1140853"/>
                  </a:lnTo>
                  <a:lnTo>
                    <a:pt x="1760125" y="1141122"/>
                  </a:lnTo>
                  <a:lnTo>
                    <a:pt x="1759918" y="1141753"/>
                  </a:lnTo>
                  <a:lnTo>
                    <a:pt x="1759802" y="1144022"/>
                  </a:lnTo>
                  <a:lnTo>
                    <a:pt x="1759387" y="1145561"/>
                  </a:lnTo>
                  <a:lnTo>
                    <a:pt x="1758171" y="1146769"/>
                  </a:lnTo>
                  <a:lnTo>
                    <a:pt x="1754993" y="1148292"/>
                  </a:lnTo>
                  <a:lnTo>
                    <a:pt x="1754492" y="1149330"/>
                  </a:lnTo>
                  <a:lnTo>
                    <a:pt x="1754423" y="1150184"/>
                  </a:lnTo>
                  <a:lnTo>
                    <a:pt x="1752376" y="1153715"/>
                  </a:lnTo>
                  <a:lnTo>
                    <a:pt x="1751376" y="1155877"/>
                  </a:lnTo>
                  <a:lnTo>
                    <a:pt x="1750722" y="1158123"/>
                  </a:lnTo>
                  <a:lnTo>
                    <a:pt x="1750929" y="1159539"/>
                  </a:lnTo>
                  <a:lnTo>
                    <a:pt x="1751999" y="1160116"/>
                  </a:lnTo>
                  <a:lnTo>
                    <a:pt x="1752869" y="1159893"/>
                  </a:lnTo>
                  <a:lnTo>
                    <a:pt x="1753530" y="1158870"/>
                  </a:lnTo>
                  <a:lnTo>
                    <a:pt x="1754546" y="1157939"/>
                  </a:lnTo>
                  <a:lnTo>
                    <a:pt x="1755924" y="1157108"/>
                  </a:lnTo>
                  <a:lnTo>
                    <a:pt x="1756924" y="1155885"/>
                  </a:lnTo>
                  <a:lnTo>
                    <a:pt x="1758317" y="1152908"/>
                  </a:lnTo>
                  <a:lnTo>
                    <a:pt x="1759879" y="1151192"/>
                  </a:lnTo>
                  <a:lnTo>
                    <a:pt x="1760710" y="1151092"/>
                  </a:lnTo>
                  <a:lnTo>
                    <a:pt x="1760941" y="1151138"/>
                  </a:lnTo>
                  <a:lnTo>
                    <a:pt x="1762565" y="1150361"/>
                  </a:lnTo>
                  <a:lnTo>
                    <a:pt x="1763873" y="1150615"/>
                  </a:lnTo>
                  <a:lnTo>
                    <a:pt x="1764666" y="1151784"/>
                  </a:lnTo>
                  <a:lnTo>
                    <a:pt x="1765474" y="1152585"/>
                  </a:lnTo>
                  <a:lnTo>
                    <a:pt x="1765651" y="1153338"/>
                  </a:lnTo>
                  <a:lnTo>
                    <a:pt x="1765251" y="1155016"/>
                  </a:lnTo>
                  <a:lnTo>
                    <a:pt x="1764504" y="1156785"/>
                  </a:lnTo>
                  <a:lnTo>
                    <a:pt x="1763419" y="1158639"/>
                  </a:lnTo>
                  <a:lnTo>
                    <a:pt x="1762434" y="1161416"/>
                  </a:lnTo>
                  <a:lnTo>
                    <a:pt x="1761549" y="1165116"/>
                  </a:lnTo>
                  <a:lnTo>
                    <a:pt x="1761364" y="1167909"/>
                  </a:lnTo>
                  <a:lnTo>
                    <a:pt x="1761872" y="1169793"/>
                  </a:lnTo>
                  <a:lnTo>
                    <a:pt x="1761388" y="1171478"/>
                  </a:lnTo>
                  <a:lnTo>
                    <a:pt x="1759910" y="1172955"/>
                  </a:lnTo>
                  <a:lnTo>
                    <a:pt x="1758717" y="1174932"/>
                  </a:lnTo>
                  <a:lnTo>
                    <a:pt x="1757817" y="1177402"/>
                  </a:lnTo>
                  <a:lnTo>
                    <a:pt x="1757309" y="1179471"/>
                  </a:lnTo>
                  <a:lnTo>
                    <a:pt x="1757186" y="1181148"/>
                  </a:lnTo>
                  <a:lnTo>
                    <a:pt x="1757317" y="1182402"/>
                  </a:lnTo>
                  <a:lnTo>
                    <a:pt x="1757871" y="1184094"/>
                  </a:lnTo>
                  <a:lnTo>
                    <a:pt x="1757832" y="1184948"/>
                  </a:lnTo>
                  <a:lnTo>
                    <a:pt x="1756232" y="1188664"/>
                  </a:lnTo>
                  <a:lnTo>
                    <a:pt x="1755654" y="1190464"/>
                  </a:lnTo>
                  <a:lnTo>
                    <a:pt x="1755554" y="1191887"/>
                  </a:lnTo>
                  <a:lnTo>
                    <a:pt x="1755154" y="1193287"/>
                  </a:lnTo>
                  <a:lnTo>
                    <a:pt x="1753931" y="1196126"/>
                  </a:lnTo>
                  <a:lnTo>
                    <a:pt x="1753546" y="1197703"/>
                  </a:lnTo>
                  <a:lnTo>
                    <a:pt x="1753477" y="1199149"/>
                  </a:lnTo>
                  <a:lnTo>
                    <a:pt x="1753754" y="1201518"/>
                  </a:lnTo>
                  <a:lnTo>
                    <a:pt x="1753600" y="1202319"/>
                  </a:lnTo>
                  <a:lnTo>
                    <a:pt x="1753669" y="1202926"/>
                  </a:lnTo>
                  <a:lnTo>
                    <a:pt x="1753969" y="1203334"/>
                  </a:lnTo>
                  <a:lnTo>
                    <a:pt x="1753969" y="1204080"/>
                  </a:lnTo>
                  <a:lnTo>
                    <a:pt x="1753654" y="1205165"/>
                  </a:lnTo>
                  <a:lnTo>
                    <a:pt x="1753777" y="1206003"/>
                  </a:lnTo>
                  <a:lnTo>
                    <a:pt x="1754331" y="1206604"/>
                  </a:lnTo>
                  <a:lnTo>
                    <a:pt x="1754685" y="1207750"/>
                  </a:lnTo>
                  <a:lnTo>
                    <a:pt x="1754846" y="1209435"/>
                  </a:lnTo>
                  <a:lnTo>
                    <a:pt x="1755270" y="1210842"/>
                  </a:lnTo>
                  <a:lnTo>
                    <a:pt x="1755955" y="1211965"/>
                  </a:lnTo>
                  <a:lnTo>
                    <a:pt x="1756078" y="1213604"/>
                  </a:lnTo>
                  <a:lnTo>
                    <a:pt x="1755639" y="1215743"/>
                  </a:lnTo>
                  <a:lnTo>
                    <a:pt x="1755416" y="1219758"/>
                  </a:lnTo>
                  <a:lnTo>
                    <a:pt x="1755408" y="1225643"/>
                  </a:lnTo>
                  <a:lnTo>
                    <a:pt x="1755731" y="1229413"/>
                  </a:lnTo>
                  <a:lnTo>
                    <a:pt x="1756393" y="1231082"/>
                  </a:lnTo>
                  <a:lnTo>
                    <a:pt x="1757132" y="1232313"/>
                  </a:lnTo>
                  <a:lnTo>
                    <a:pt x="1757948" y="1233105"/>
                  </a:lnTo>
                  <a:lnTo>
                    <a:pt x="1758886" y="1235536"/>
                  </a:lnTo>
                  <a:lnTo>
                    <a:pt x="1759948" y="1239613"/>
                  </a:lnTo>
                  <a:lnTo>
                    <a:pt x="1760926" y="1242306"/>
                  </a:lnTo>
                  <a:lnTo>
                    <a:pt x="1761834" y="1243614"/>
                  </a:lnTo>
                  <a:lnTo>
                    <a:pt x="1762650" y="1244337"/>
                  </a:lnTo>
                  <a:lnTo>
                    <a:pt x="1763296" y="1244760"/>
                  </a:lnTo>
                  <a:lnTo>
                    <a:pt x="1763773" y="1244821"/>
                  </a:lnTo>
                  <a:lnTo>
                    <a:pt x="1764042" y="1245460"/>
                  </a:lnTo>
                  <a:lnTo>
                    <a:pt x="1765258" y="1245845"/>
                  </a:lnTo>
                  <a:lnTo>
                    <a:pt x="1767482" y="1246006"/>
                  </a:lnTo>
                  <a:lnTo>
                    <a:pt x="1769529" y="1245752"/>
                  </a:lnTo>
                  <a:lnTo>
                    <a:pt x="1771392" y="1245091"/>
                  </a:lnTo>
                  <a:lnTo>
                    <a:pt x="1777317" y="1241660"/>
                  </a:lnTo>
                  <a:lnTo>
                    <a:pt x="1779618" y="1239790"/>
                  </a:lnTo>
                  <a:lnTo>
                    <a:pt x="1780895" y="1238113"/>
                  </a:lnTo>
                  <a:lnTo>
                    <a:pt x="1782134" y="1235905"/>
                  </a:lnTo>
                  <a:lnTo>
                    <a:pt x="1783327" y="1233167"/>
                  </a:lnTo>
                  <a:lnTo>
                    <a:pt x="1785759" y="1229059"/>
                  </a:lnTo>
                  <a:lnTo>
                    <a:pt x="1786944" y="1226574"/>
                  </a:lnTo>
                  <a:lnTo>
                    <a:pt x="1788083" y="1223420"/>
                  </a:lnTo>
                  <a:lnTo>
                    <a:pt x="1788945" y="1220112"/>
                  </a:lnTo>
                  <a:lnTo>
                    <a:pt x="1789522" y="1216643"/>
                  </a:lnTo>
                  <a:lnTo>
                    <a:pt x="1789799" y="1213035"/>
                  </a:lnTo>
                  <a:lnTo>
                    <a:pt x="1789768" y="1209296"/>
                  </a:lnTo>
                  <a:lnTo>
                    <a:pt x="1789184" y="1205526"/>
                  </a:lnTo>
                  <a:lnTo>
                    <a:pt x="1788052" y="1201719"/>
                  </a:lnTo>
                  <a:lnTo>
                    <a:pt x="1787444" y="1199772"/>
                  </a:lnTo>
                  <a:lnTo>
                    <a:pt x="1787206" y="1199257"/>
                  </a:lnTo>
                  <a:lnTo>
                    <a:pt x="1785159" y="1194364"/>
                  </a:lnTo>
                  <a:lnTo>
                    <a:pt x="1782850" y="1187533"/>
                  </a:lnTo>
                  <a:lnTo>
                    <a:pt x="1782881" y="1186948"/>
                  </a:lnTo>
                  <a:lnTo>
                    <a:pt x="1785036" y="1182863"/>
                  </a:lnTo>
                  <a:lnTo>
                    <a:pt x="1785090" y="1182310"/>
                  </a:lnTo>
                  <a:lnTo>
                    <a:pt x="1784859" y="1178986"/>
                  </a:lnTo>
                  <a:lnTo>
                    <a:pt x="1784397" y="1177317"/>
                  </a:lnTo>
                  <a:lnTo>
                    <a:pt x="1783296" y="1175071"/>
                  </a:lnTo>
                  <a:lnTo>
                    <a:pt x="1783335" y="1174501"/>
                  </a:lnTo>
                  <a:lnTo>
                    <a:pt x="1785574" y="1171632"/>
                  </a:lnTo>
                  <a:lnTo>
                    <a:pt x="1786929" y="1169447"/>
                  </a:lnTo>
                  <a:lnTo>
                    <a:pt x="1788160" y="1166793"/>
                  </a:lnTo>
                  <a:lnTo>
                    <a:pt x="1788960" y="1163693"/>
                  </a:lnTo>
                  <a:lnTo>
                    <a:pt x="1789322" y="1160147"/>
                  </a:lnTo>
                  <a:lnTo>
                    <a:pt x="1789314" y="1157777"/>
                  </a:lnTo>
                  <a:lnTo>
                    <a:pt x="1788922" y="1156592"/>
                  </a:lnTo>
                  <a:lnTo>
                    <a:pt x="1788960" y="1155677"/>
                  </a:lnTo>
                  <a:lnTo>
                    <a:pt x="1789430" y="1155039"/>
                  </a:lnTo>
                  <a:lnTo>
                    <a:pt x="1791831" y="1154208"/>
                  </a:lnTo>
                  <a:lnTo>
                    <a:pt x="1792639" y="1152800"/>
                  </a:lnTo>
                  <a:lnTo>
                    <a:pt x="1792808" y="1150323"/>
                  </a:lnTo>
                  <a:lnTo>
                    <a:pt x="1793300" y="1149092"/>
                  </a:lnTo>
                  <a:lnTo>
                    <a:pt x="1794116" y="1149115"/>
                  </a:lnTo>
                  <a:lnTo>
                    <a:pt x="1794870" y="1148607"/>
                  </a:lnTo>
                  <a:lnTo>
                    <a:pt x="1795563" y="1147569"/>
                  </a:lnTo>
                  <a:lnTo>
                    <a:pt x="1796479" y="1147269"/>
                  </a:lnTo>
                  <a:lnTo>
                    <a:pt x="1797618" y="1147723"/>
                  </a:lnTo>
                  <a:lnTo>
                    <a:pt x="1799211" y="1146184"/>
                  </a:lnTo>
                  <a:lnTo>
                    <a:pt x="1801258" y="1142653"/>
                  </a:lnTo>
                  <a:lnTo>
                    <a:pt x="1802827" y="1140676"/>
                  </a:lnTo>
                  <a:lnTo>
                    <a:pt x="1803928" y="1140261"/>
                  </a:lnTo>
                  <a:lnTo>
                    <a:pt x="1804136" y="1140584"/>
                  </a:lnTo>
                  <a:lnTo>
                    <a:pt x="1803459" y="1141638"/>
                  </a:lnTo>
                  <a:lnTo>
                    <a:pt x="1803251" y="1142799"/>
                  </a:lnTo>
                  <a:lnTo>
                    <a:pt x="1803512" y="1144061"/>
                  </a:lnTo>
                  <a:lnTo>
                    <a:pt x="1803282" y="1145284"/>
                  </a:lnTo>
                  <a:lnTo>
                    <a:pt x="1802774" y="1146953"/>
                  </a:lnTo>
                  <a:lnTo>
                    <a:pt x="1803089" y="1147476"/>
                  </a:lnTo>
                  <a:lnTo>
                    <a:pt x="1802212" y="1150161"/>
                  </a:lnTo>
                  <a:lnTo>
                    <a:pt x="1802173" y="1151500"/>
                  </a:lnTo>
                  <a:lnTo>
                    <a:pt x="1802704" y="1152515"/>
                  </a:lnTo>
                  <a:lnTo>
                    <a:pt x="1803335" y="1152161"/>
                  </a:lnTo>
                  <a:lnTo>
                    <a:pt x="1804066" y="1150431"/>
                  </a:lnTo>
                  <a:lnTo>
                    <a:pt x="1804290" y="1149507"/>
                  </a:lnTo>
                  <a:lnTo>
                    <a:pt x="1803990" y="1149392"/>
                  </a:lnTo>
                  <a:lnTo>
                    <a:pt x="1804105" y="1148654"/>
                  </a:lnTo>
                  <a:lnTo>
                    <a:pt x="1804621" y="1147299"/>
                  </a:lnTo>
                  <a:lnTo>
                    <a:pt x="1805082" y="1146653"/>
                  </a:lnTo>
                  <a:lnTo>
                    <a:pt x="1805482" y="1146730"/>
                  </a:lnTo>
                  <a:lnTo>
                    <a:pt x="1805590" y="1147469"/>
                  </a:lnTo>
                  <a:lnTo>
                    <a:pt x="1805413" y="1148877"/>
                  </a:lnTo>
                  <a:lnTo>
                    <a:pt x="1804251" y="1152192"/>
                  </a:lnTo>
                  <a:lnTo>
                    <a:pt x="1804020" y="1153200"/>
                  </a:lnTo>
                  <a:lnTo>
                    <a:pt x="1804282" y="1153485"/>
                  </a:lnTo>
                  <a:lnTo>
                    <a:pt x="1805683" y="1151408"/>
                  </a:lnTo>
                  <a:lnTo>
                    <a:pt x="1806852" y="1148100"/>
                  </a:lnTo>
                  <a:lnTo>
                    <a:pt x="1807745" y="1145561"/>
                  </a:lnTo>
                  <a:lnTo>
                    <a:pt x="1807907" y="1144176"/>
                  </a:lnTo>
                  <a:lnTo>
                    <a:pt x="1807637" y="1140599"/>
                  </a:lnTo>
                  <a:lnTo>
                    <a:pt x="1807691" y="1139130"/>
                  </a:lnTo>
                  <a:lnTo>
                    <a:pt x="1808030" y="1138114"/>
                  </a:lnTo>
                  <a:lnTo>
                    <a:pt x="1809245" y="1136968"/>
                  </a:lnTo>
                  <a:lnTo>
                    <a:pt x="1811331" y="1135691"/>
                  </a:lnTo>
                  <a:lnTo>
                    <a:pt x="1813393" y="1135006"/>
                  </a:lnTo>
                  <a:lnTo>
                    <a:pt x="1815433" y="1134922"/>
                  </a:lnTo>
                  <a:lnTo>
                    <a:pt x="1816856" y="1134576"/>
                  </a:lnTo>
                  <a:lnTo>
                    <a:pt x="1817664" y="1133968"/>
                  </a:lnTo>
                  <a:lnTo>
                    <a:pt x="1817380" y="1133475"/>
                  </a:lnTo>
                  <a:lnTo>
                    <a:pt x="1816010" y="1133114"/>
                  </a:lnTo>
                  <a:lnTo>
                    <a:pt x="1814963" y="1132314"/>
                  </a:lnTo>
                  <a:lnTo>
                    <a:pt x="1814255" y="1131075"/>
                  </a:lnTo>
                  <a:lnTo>
                    <a:pt x="1814017" y="1129652"/>
                  </a:lnTo>
                  <a:lnTo>
                    <a:pt x="1814255" y="1128052"/>
                  </a:lnTo>
                  <a:lnTo>
                    <a:pt x="1815125" y="1126475"/>
                  </a:lnTo>
                  <a:lnTo>
                    <a:pt x="1816633" y="1124929"/>
                  </a:lnTo>
                  <a:lnTo>
                    <a:pt x="1817110" y="1123798"/>
                  </a:lnTo>
                  <a:lnTo>
                    <a:pt x="1816549" y="1123067"/>
                  </a:lnTo>
                  <a:lnTo>
                    <a:pt x="1817195" y="1122806"/>
                  </a:lnTo>
                  <a:lnTo>
                    <a:pt x="1819042" y="1123013"/>
                  </a:lnTo>
                  <a:lnTo>
                    <a:pt x="1820335" y="1122813"/>
                  </a:lnTo>
                  <a:lnTo>
                    <a:pt x="1821066" y="1122206"/>
                  </a:lnTo>
                  <a:lnTo>
                    <a:pt x="1821266" y="1122283"/>
                  </a:lnTo>
                  <a:lnTo>
                    <a:pt x="1822813" y="1122860"/>
                  </a:lnTo>
                  <a:lnTo>
                    <a:pt x="1825575" y="1124760"/>
                  </a:lnTo>
                  <a:lnTo>
                    <a:pt x="1828199" y="1125867"/>
                  </a:lnTo>
                  <a:lnTo>
                    <a:pt x="1830685" y="1126183"/>
                  </a:lnTo>
                  <a:lnTo>
                    <a:pt x="1832501" y="1126852"/>
                  </a:lnTo>
                  <a:lnTo>
                    <a:pt x="1833640" y="1127875"/>
                  </a:lnTo>
                  <a:lnTo>
                    <a:pt x="1834464" y="1129021"/>
                  </a:lnTo>
                  <a:lnTo>
                    <a:pt x="1834964" y="1130291"/>
                  </a:lnTo>
                  <a:lnTo>
                    <a:pt x="1836149" y="1131006"/>
                  </a:lnTo>
                  <a:lnTo>
                    <a:pt x="1838019" y="1131168"/>
                  </a:lnTo>
                  <a:lnTo>
                    <a:pt x="1839489" y="1131706"/>
                  </a:lnTo>
                  <a:lnTo>
                    <a:pt x="1840558" y="1132622"/>
                  </a:lnTo>
                  <a:lnTo>
                    <a:pt x="1846499" y="1134983"/>
                  </a:lnTo>
                  <a:lnTo>
                    <a:pt x="1848985" y="1136230"/>
                  </a:lnTo>
                  <a:lnTo>
                    <a:pt x="1850355" y="1137445"/>
                  </a:lnTo>
                  <a:lnTo>
                    <a:pt x="1850739" y="1138230"/>
                  </a:lnTo>
                  <a:lnTo>
                    <a:pt x="1850624" y="1138999"/>
                  </a:lnTo>
                  <a:lnTo>
                    <a:pt x="1850762" y="1139822"/>
                  </a:lnTo>
                  <a:lnTo>
                    <a:pt x="1851778" y="1141422"/>
                  </a:lnTo>
                  <a:lnTo>
                    <a:pt x="1852163" y="1141568"/>
                  </a:lnTo>
                  <a:lnTo>
                    <a:pt x="1852402" y="1142338"/>
                  </a:lnTo>
                  <a:lnTo>
                    <a:pt x="1852486" y="1143738"/>
                  </a:lnTo>
                  <a:lnTo>
                    <a:pt x="1852786" y="1144676"/>
                  </a:lnTo>
                  <a:lnTo>
                    <a:pt x="1853294" y="1145153"/>
                  </a:lnTo>
                  <a:lnTo>
                    <a:pt x="1852979" y="1145345"/>
                  </a:lnTo>
                  <a:lnTo>
                    <a:pt x="1851147" y="1144538"/>
                  </a:lnTo>
                  <a:lnTo>
                    <a:pt x="1850108" y="1144784"/>
                  </a:lnTo>
                  <a:lnTo>
                    <a:pt x="1849623" y="1145830"/>
                  </a:lnTo>
                  <a:lnTo>
                    <a:pt x="1849547" y="1146823"/>
                  </a:lnTo>
                  <a:lnTo>
                    <a:pt x="1849877" y="1147753"/>
                  </a:lnTo>
                  <a:lnTo>
                    <a:pt x="1852217" y="1150554"/>
                  </a:lnTo>
                  <a:lnTo>
                    <a:pt x="1852825" y="1153108"/>
                  </a:lnTo>
                  <a:lnTo>
                    <a:pt x="1852940" y="1156192"/>
                  </a:lnTo>
                  <a:lnTo>
                    <a:pt x="1852648" y="1157393"/>
                  </a:lnTo>
                  <a:lnTo>
                    <a:pt x="1852402" y="1160031"/>
                  </a:lnTo>
                  <a:lnTo>
                    <a:pt x="1852201" y="1164108"/>
                  </a:lnTo>
                  <a:lnTo>
                    <a:pt x="1852155" y="1165501"/>
                  </a:lnTo>
                  <a:lnTo>
                    <a:pt x="1851386" y="1166863"/>
                  </a:lnTo>
                  <a:lnTo>
                    <a:pt x="1849300" y="1168816"/>
                  </a:lnTo>
                  <a:lnTo>
                    <a:pt x="1849270" y="1168447"/>
                  </a:lnTo>
                  <a:lnTo>
                    <a:pt x="1848769" y="1168347"/>
                  </a:lnTo>
                  <a:lnTo>
                    <a:pt x="1848231" y="1168647"/>
                  </a:lnTo>
                  <a:lnTo>
                    <a:pt x="1847476" y="1170316"/>
                  </a:lnTo>
                  <a:lnTo>
                    <a:pt x="1846830" y="1173363"/>
                  </a:lnTo>
                  <a:lnTo>
                    <a:pt x="1846045" y="1175017"/>
                  </a:lnTo>
                  <a:lnTo>
                    <a:pt x="1845114" y="1175278"/>
                  </a:lnTo>
                  <a:lnTo>
                    <a:pt x="1844552" y="1175717"/>
                  </a:lnTo>
                  <a:lnTo>
                    <a:pt x="1844367" y="1176332"/>
                  </a:lnTo>
                  <a:lnTo>
                    <a:pt x="1843375" y="1176748"/>
                  </a:lnTo>
                  <a:lnTo>
                    <a:pt x="1841566" y="1176963"/>
                  </a:lnTo>
                  <a:lnTo>
                    <a:pt x="1840327" y="1177886"/>
                  </a:lnTo>
                  <a:lnTo>
                    <a:pt x="1839404" y="1180486"/>
                  </a:lnTo>
                  <a:lnTo>
                    <a:pt x="1839442" y="1181733"/>
                  </a:lnTo>
                  <a:lnTo>
                    <a:pt x="1839011" y="1183279"/>
                  </a:lnTo>
                  <a:lnTo>
                    <a:pt x="1839042" y="1184602"/>
                  </a:lnTo>
                  <a:lnTo>
                    <a:pt x="1839527" y="1185702"/>
                  </a:lnTo>
                  <a:lnTo>
                    <a:pt x="1840989" y="1186802"/>
                  </a:lnTo>
                  <a:lnTo>
                    <a:pt x="1843421" y="1187902"/>
                  </a:lnTo>
                  <a:lnTo>
                    <a:pt x="1844875" y="1188072"/>
                  </a:lnTo>
                  <a:lnTo>
                    <a:pt x="1845876" y="1187610"/>
                  </a:lnTo>
                  <a:lnTo>
                    <a:pt x="1846922" y="1185810"/>
                  </a:lnTo>
                  <a:lnTo>
                    <a:pt x="1847938" y="1185102"/>
                  </a:lnTo>
                  <a:lnTo>
                    <a:pt x="1849177" y="1184802"/>
                  </a:lnTo>
                  <a:lnTo>
                    <a:pt x="1849647" y="1183987"/>
                  </a:lnTo>
                  <a:lnTo>
                    <a:pt x="1851686" y="1180379"/>
                  </a:lnTo>
                  <a:lnTo>
                    <a:pt x="1851686" y="1179579"/>
                  </a:lnTo>
                  <a:lnTo>
                    <a:pt x="1850939" y="1179271"/>
                  </a:lnTo>
                  <a:lnTo>
                    <a:pt x="1851047" y="1179048"/>
                  </a:lnTo>
                  <a:lnTo>
                    <a:pt x="1852009" y="1178902"/>
                  </a:lnTo>
                  <a:lnTo>
                    <a:pt x="1852840" y="1178417"/>
                  </a:lnTo>
                  <a:lnTo>
                    <a:pt x="1853548" y="1177586"/>
                  </a:lnTo>
                  <a:lnTo>
                    <a:pt x="1854787" y="1176971"/>
                  </a:lnTo>
                  <a:lnTo>
                    <a:pt x="1857804" y="1176025"/>
                  </a:lnTo>
                  <a:lnTo>
                    <a:pt x="1859420" y="1174948"/>
                  </a:lnTo>
                  <a:lnTo>
                    <a:pt x="1860443" y="1174771"/>
                  </a:lnTo>
                  <a:lnTo>
                    <a:pt x="1861936" y="1175348"/>
                  </a:lnTo>
                  <a:lnTo>
                    <a:pt x="1863891" y="1176671"/>
                  </a:lnTo>
                  <a:lnTo>
                    <a:pt x="1865438" y="1178602"/>
                  </a:lnTo>
                  <a:lnTo>
                    <a:pt x="1866577" y="1181133"/>
                  </a:lnTo>
                  <a:lnTo>
                    <a:pt x="1868016" y="1187679"/>
                  </a:lnTo>
                  <a:lnTo>
                    <a:pt x="1869755" y="1198195"/>
                  </a:lnTo>
                  <a:lnTo>
                    <a:pt x="1870940" y="1204057"/>
                  </a:lnTo>
                  <a:lnTo>
                    <a:pt x="1871579" y="1205303"/>
                  </a:lnTo>
                  <a:lnTo>
                    <a:pt x="1871894" y="1205926"/>
                  </a:lnTo>
                  <a:lnTo>
                    <a:pt x="1870363" y="1214089"/>
                  </a:lnTo>
                  <a:lnTo>
                    <a:pt x="1869131" y="1217450"/>
                  </a:lnTo>
                  <a:lnTo>
                    <a:pt x="1866977" y="1219397"/>
                  </a:lnTo>
                  <a:lnTo>
                    <a:pt x="1864837" y="1221281"/>
                  </a:lnTo>
                  <a:lnTo>
                    <a:pt x="1862167" y="1224435"/>
                  </a:lnTo>
                  <a:lnTo>
                    <a:pt x="1859235" y="1225989"/>
                  </a:lnTo>
                  <a:lnTo>
                    <a:pt x="1857734" y="1226905"/>
                  </a:lnTo>
                  <a:lnTo>
                    <a:pt x="1857411" y="1227497"/>
                  </a:lnTo>
                  <a:lnTo>
                    <a:pt x="1857050" y="1227312"/>
                  </a:lnTo>
                  <a:lnTo>
                    <a:pt x="1856249" y="1229020"/>
                  </a:lnTo>
                  <a:lnTo>
                    <a:pt x="1855534" y="1231382"/>
                  </a:lnTo>
                  <a:lnTo>
                    <a:pt x="1855249" y="1233205"/>
                  </a:lnTo>
                  <a:lnTo>
                    <a:pt x="1855503" y="1234205"/>
                  </a:lnTo>
                  <a:lnTo>
                    <a:pt x="1854895" y="1234844"/>
                  </a:lnTo>
                  <a:lnTo>
                    <a:pt x="1853794" y="1236044"/>
                  </a:lnTo>
                  <a:lnTo>
                    <a:pt x="1853587" y="1236482"/>
                  </a:lnTo>
                  <a:lnTo>
                    <a:pt x="1853664" y="1237183"/>
                  </a:lnTo>
                  <a:lnTo>
                    <a:pt x="1853433" y="1237521"/>
                  </a:lnTo>
                  <a:lnTo>
                    <a:pt x="1852902" y="1237506"/>
                  </a:lnTo>
                  <a:lnTo>
                    <a:pt x="1852494" y="1237844"/>
                  </a:lnTo>
                  <a:lnTo>
                    <a:pt x="1851501" y="1239098"/>
                  </a:lnTo>
                  <a:lnTo>
                    <a:pt x="1849793" y="1242375"/>
                  </a:lnTo>
                  <a:lnTo>
                    <a:pt x="1849470" y="1243060"/>
                  </a:lnTo>
                  <a:lnTo>
                    <a:pt x="1849754" y="1243567"/>
                  </a:lnTo>
                  <a:lnTo>
                    <a:pt x="1851709" y="1243883"/>
                  </a:lnTo>
                  <a:lnTo>
                    <a:pt x="1853040" y="1244483"/>
                  </a:lnTo>
                  <a:lnTo>
                    <a:pt x="1854079" y="1245383"/>
                  </a:lnTo>
                  <a:lnTo>
                    <a:pt x="1857827" y="1247145"/>
                  </a:lnTo>
                  <a:lnTo>
                    <a:pt x="1858974" y="1248237"/>
                  </a:lnTo>
                  <a:lnTo>
                    <a:pt x="1860112" y="1248837"/>
                  </a:lnTo>
                  <a:lnTo>
                    <a:pt x="1861244" y="1248945"/>
                  </a:lnTo>
                  <a:lnTo>
                    <a:pt x="1862021" y="1248599"/>
                  </a:lnTo>
                  <a:lnTo>
                    <a:pt x="1862436" y="1247799"/>
                  </a:lnTo>
                  <a:lnTo>
                    <a:pt x="1862967" y="1247745"/>
                  </a:lnTo>
                  <a:lnTo>
                    <a:pt x="1863614" y="1248437"/>
                  </a:lnTo>
                  <a:lnTo>
                    <a:pt x="1865722" y="1249191"/>
                  </a:lnTo>
                  <a:lnTo>
                    <a:pt x="1865792" y="1249429"/>
                  </a:lnTo>
                  <a:lnTo>
                    <a:pt x="1859943" y="1250737"/>
                  </a:lnTo>
                  <a:lnTo>
                    <a:pt x="1858720" y="1251345"/>
                  </a:lnTo>
                  <a:lnTo>
                    <a:pt x="1860182" y="1251768"/>
                  </a:lnTo>
                  <a:lnTo>
                    <a:pt x="1861659" y="1251668"/>
                  </a:lnTo>
                  <a:lnTo>
                    <a:pt x="1863144" y="1251037"/>
                  </a:lnTo>
                  <a:lnTo>
                    <a:pt x="1864853" y="1251068"/>
                  </a:lnTo>
                  <a:lnTo>
                    <a:pt x="1866353" y="1251368"/>
                  </a:lnTo>
                  <a:lnTo>
                    <a:pt x="1866831" y="1251114"/>
                  </a:lnTo>
                  <a:lnTo>
                    <a:pt x="1867023" y="1250983"/>
                  </a:lnTo>
                  <a:lnTo>
                    <a:pt x="1869578" y="1252699"/>
                  </a:lnTo>
                  <a:lnTo>
                    <a:pt x="1870532" y="1252953"/>
                  </a:lnTo>
                  <a:lnTo>
                    <a:pt x="1871525" y="1252760"/>
                  </a:lnTo>
                  <a:lnTo>
                    <a:pt x="1872548" y="1252114"/>
                  </a:lnTo>
                  <a:lnTo>
                    <a:pt x="1874803" y="1251276"/>
                  </a:lnTo>
                  <a:lnTo>
                    <a:pt x="1878281" y="1250237"/>
                  </a:lnTo>
                  <a:lnTo>
                    <a:pt x="1881629" y="1249814"/>
                  </a:lnTo>
                  <a:lnTo>
                    <a:pt x="1884846" y="1250006"/>
                  </a:lnTo>
                  <a:lnTo>
                    <a:pt x="1886877" y="1249714"/>
                  </a:lnTo>
                  <a:lnTo>
                    <a:pt x="1888739" y="1248637"/>
                  </a:lnTo>
                  <a:lnTo>
                    <a:pt x="1892849" y="1245098"/>
                  </a:lnTo>
                  <a:lnTo>
                    <a:pt x="1897566" y="1242244"/>
                  </a:lnTo>
                  <a:lnTo>
                    <a:pt x="1905331" y="1238698"/>
                  </a:lnTo>
                  <a:lnTo>
                    <a:pt x="1916874" y="1234428"/>
                  </a:lnTo>
                  <a:lnTo>
                    <a:pt x="1918659" y="1233436"/>
                  </a:lnTo>
                  <a:lnTo>
                    <a:pt x="1920468" y="1232459"/>
                  </a:lnTo>
                  <a:lnTo>
                    <a:pt x="1921407" y="1231897"/>
                  </a:lnTo>
                  <a:lnTo>
                    <a:pt x="1922453" y="1231390"/>
                  </a:lnTo>
                  <a:lnTo>
                    <a:pt x="1930487" y="1226913"/>
                  </a:lnTo>
                  <a:lnTo>
                    <a:pt x="1934627" y="1224266"/>
                  </a:lnTo>
                  <a:lnTo>
                    <a:pt x="1936697" y="1222343"/>
                  </a:lnTo>
                  <a:lnTo>
                    <a:pt x="1938883" y="1220743"/>
                  </a:lnTo>
                  <a:lnTo>
                    <a:pt x="1941176" y="1219466"/>
                  </a:lnTo>
                  <a:lnTo>
                    <a:pt x="1942992" y="1217827"/>
                  </a:lnTo>
                  <a:lnTo>
                    <a:pt x="1944339" y="1215827"/>
                  </a:lnTo>
                  <a:lnTo>
                    <a:pt x="1945824" y="1214335"/>
                  </a:lnTo>
                  <a:lnTo>
                    <a:pt x="1947448" y="1213358"/>
                  </a:lnTo>
                  <a:lnTo>
                    <a:pt x="1948325" y="1212327"/>
                  </a:lnTo>
                  <a:lnTo>
                    <a:pt x="1948448" y="1211250"/>
                  </a:lnTo>
                  <a:lnTo>
                    <a:pt x="1948141" y="1209788"/>
                  </a:lnTo>
                  <a:lnTo>
                    <a:pt x="1947417" y="1207950"/>
                  </a:lnTo>
                  <a:lnTo>
                    <a:pt x="1947317" y="1206504"/>
                  </a:lnTo>
                  <a:lnTo>
                    <a:pt x="1947840" y="1205442"/>
                  </a:lnTo>
                  <a:lnTo>
                    <a:pt x="1947956" y="1204727"/>
                  </a:lnTo>
                  <a:lnTo>
                    <a:pt x="1947663" y="1204357"/>
                  </a:lnTo>
                  <a:lnTo>
                    <a:pt x="1944254" y="1203303"/>
                  </a:lnTo>
                  <a:lnTo>
                    <a:pt x="1944401" y="1198226"/>
                  </a:lnTo>
                  <a:lnTo>
                    <a:pt x="1944354" y="1198080"/>
                  </a:lnTo>
                  <a:lnTo>
                    <a:pt x="1944531" y="1198018"/>
                  </a:lnTo>
                  <a:lnTo>
                    <a:pt x="1952388" y="1195764"/>
                  </a:lnTo>
                  <a:lnTo>
                    <a:pt x="1957398" y="1194987"/>
                  </a:lnTo>
                  <a:lnTo>
                    <a:pt x="1963501" y="1194780"/>
                  </a:lnTo>
                  <a:lnTo>
                    <a:pt x="1970773" y="1195895"/>
                  </a:lnTo>
                  <a:lnTo>
                    <a:pt x="1973597" y="1196910"/>
                  </a:lnTo>
                  <a:lnTo>
                    <a:pt x="1975382" y="1198203"/>
                  </a:lnTo>
                  <a:lnTo>
                    <a:pt x="1977445" y="1198549"/>
                  </a:lnTo>
                  <a:lnTo>
                    <a:pt x="1979784" y="1197949"/>
                  </a:lnTo>
                  <a:lnTo>
                    <a:pt x="1983024" y="1197749"/>
                  </a:lnTo>
                  <a:lnTo>
                    <a:pt x="1987172" y="1197949"/>
                  </a:lnTo>
                  <a:lnTo>
                    <a:pt x="1989388" y="1198257"/>
                  </a:lnTo>
                  <a:lnTo>
                    <a:pt x="1989681" y="1198664"/>
                  </a:lnTo>
                  <a:lnTo>
                    <a:pt x="1989965" y="1198541"/>
                  </a:lnTo>
                  <a:lnTo>
                    <a:pt x="1990250" y="1197895"/>
                  </a:lnTo>
                  <a:lnTo>
                    <a:pt x="1991358" y="1197180"/>
                  </a:lnTo>
                  <a:lnTo>
                    <a:pt x="1994467" y="1196110"/>
                  </a:lnTo>
                  <a:lnTo>
                    <a:pt x="1994883" y="1196334"/>
                  </a:lnTo>
                  <a:lnTo>
                    <a:pt x="1995521" y="1195795"/>
                  </a:lnTo>
                  <a:lnTo>
                    <a:pt x="1996383" y="1194487"/>
                  </a:lnTo>
                  <a:lnTo>
                    <a:pt x="1997968" y="1193041"/>
                  </a:lnTo>
                  <a:lnTo>
                    <a:pt x="2000277" y="1191456"/>
                  </a:lnTo>
                  <a:lnTo>
                    <a:pt x="2002363" y="1190633"/>
                  </a:lnTo>
                  <a:lnTo>
                    <a:pt x="2004233" y="1190564"/>
                  </a:lnTo>
                  <a:lnTo>
                    <a:pt x="2005479" y="1190179"/>
                  </a:lnTo>
                  <a:lnTo>
                    <a:pt x="2006110" y="1189464"/>
                  </a:lnTo>
                  <a:lnTo>
                    <a:pt x="2006303" y="1188833"/>
                  </a:lnTo>
                  <a:lnTo>
                    <a:pt x="2006057" y="1188287"/>
                  </a:lnTo>
                  <a:lnTo>
                    <a:pt x="2006164" y="1187679"/>
                  </a:lnTo>
                  <a:lnTo>
                    <a:pt x="2006272" y="1187379"/>
                  </a:lnTo>
                  <a:lnTo>
                    <a:pt x="2006180" y="1187133"/>
                  </a:lnTo>
                  <a:lnTo>
                    <a:pt x="2005957" y="1186618"/>
                  </a:lnTo>
                  <a:lnTo>
                    <a:pt x="2005779" y="1184017"/>
                  </a:lnTo>
                  <a:lnTo>
                    <a:pt x="2005418" y="1182794"/>
                  </a:lnTo>
                  <a:lnTo>
                    <a:pt x="2004910" y="1181886"/>
                  </a:lnTo>
                  <a:lnTo>
                    <a:pt x="2004264" y="1181302"/>
                  </a:lnTo>
                  <a:lnTo>
                    <a:pt x="2004340" y="1180694"/>
                  </a:lnTo>
                  <a:lnTo>
                    <a:pt x="2005464" y="1179940"/>
                  </a:lnTo>
                  <a:lnTo>
                    <a:pt x="2005379" y="1180640"/>
                  </a:lnTo>
                  <a:lnTo>
                    <a:pt x="2005672" y="1180856"/>
                  </a:lnTo>
                  <a:lnTo>
                    <a:pt x="2006195" y="1180532"/>
                  </a:lnTo>
                  <a:lnTo>
                    <a:pt x="2007395" y="1178963"/>
                  </a:lnTo>
                  <a:lnTo>
                    <a:pt x="2007534" y="1178371"/>
                  </a:lnTo>
                  <a:lnTo>
                    <a:pt x="2008350" y="1177763"/>
                  </a:lnTo>
                  <a:lnTo>
                    <a:pt x="2008958" y="1176817"/>
                  </a:lnTo>
                  <a:lnTo>
                    <a:pt x="2008288" y="1176678"/>
                  </a:lnTo>
                  <a:lnTo>
                    <a:pt x="2006695" y="1176963"/>
                  </a:lnTo>
                  <a:lnTo>
                    <a:pt x="2006333" y="1176678"/>
                  </a:lnTo>
                  <a:lnTo>
                    <a:pt x="2007157" y="1175417"/>
                  </a:lnTo>
                  <a:lnTo>
                    <a:pt x="2007003" y="1174701"/>
                  </a:lnTo>
                  <a:lnTo>
                    <a:pt x="2006741" y="1174401"/>
                  </a:lnTo>
                  <a:lnTo>
                    <a:pt x="2006218" y="1174278"/>
                  </a:lnTo>
                  <a:lnTo>
                    <a:pt x="2004425" y="1175386"/>
                  </a:lnTo>
                  <a:lnTo>
                    <a:pt x="2003871" y="1175486"/>
                  </a:lnTo>
                  <a:lnTo>
                    <a:pt x="2003794" y="1174901"/>
                  </a:lnTo>
                  <a:lnTo>
                    <a:pt x="2002871" y="1173601"/>
                  </a:lnTo>
                  <a:lnTo>
                    <a:pt x="2005349" y="1171294"/>
                  </a:lnTo>
                  <a:lnTo>
                    <a:pt x="2014106" y="1164855"/>
                  </a:lnTo>
                  <a:lnTo>
                    <a:pt x="2014999" y="1163878"/>
                  </a:lnTo>
                  <a:lnTo>
                    <a:pt x="2015330" y="1163001"/>
                  </a:lnTo>
                  <a:lnTo>
                    <a:pt x="2015091" y="1162231"/>
                  </a:lnTo>
                  <a:lnTo>
                    <a:pt x="2014845" y="1162039"/>
                  </a:lnTo>
                  <a:lnTo>
                    <a:pt x="2014976" y="1161847"/>
                  </a:lnTo>
                  <a:lnTo>
                    <a:pt x="2023417" y="1153523"/>
                  </a:lnTo>
                  <a:lnTo>
                    <a:pt x="2028212" y="1149669"/>
                  </a:lnTo>
                  <a:lnTo>
                    <a:pt x="2032167" y="1147515"/>
                  </a:lnTo>
                  <a:lnTo>
                    <a:pt x="2035184" y="1146492"/>
                  </a:lnTo>
                  <a:lnTo>
                    <a:pt x="2037223" y="1146638"/>
                  </a:lnTo>
                  <a:lnTo>
                    <a:pt x="2038377" y="1146492"/>
                  </a:lnTo>
                  <a:lnTo>
                    <a:pt x="2039363" y="1146492"/>
                  </a:lnTo>
                  <a:lnTo>
                    <a:pt x="2044388" y="1146484"/>
                  </a:lnTo>
                  <a:lnTo>
                    <a:pt x="2053376" y="1146469"/>
                  </a:lnTo>
                  <a:lnTo>
                    <a:pt x="2062364" y="1146461"/>
                  </a:lnTo>
                  <a:lnTo>
                    <a:pt x="2071352" y="1146446"/>
                  </a:lnTo>
                  <a:lnTo>
                    <a:pt x="2080333" y="1146430"/>
                  </a:lnTo>
                  <a:lnTo>
                    <a:pt x="2089321" y="1146415"/>
                  </a:lnTo>
                  <a:lnTo>
                    <a:pt x="2098309" y="1146400"/>
                  </a:lnTo>
                  <a:lnTo>
                    <a:pt x="2107290" y="1146384"/>
                  </a:lnTo>
                  <a:lnTo>
                    <a:pt x="2109422" y="1140507"/>
                  </a:lnTo>
                  <a:lnTo>
                    <a:pt x="2111400" y="1137760"/>
                  </a:lnTo>
                  <a:lnTo>
                    <a:pt x="2114116" y="1138668"/>
                  </a:lnTo>
                  <a:lnTo>
                    <a:pt x="2115563" y="1138591"/>
                  </a:lnTo>
                  <a:lnTo>
                    <a:pt x="2117171" y="1137176"/>
                  </a:lnTo>
                  <a:lnTo>
                    <a:pt x="2118472" y="1136314"/>
                  </a:lnTo>
                  <a:lnTo>
                    <a:pt x="2119326" y="1136445"/>
                  </a:lnTo>
                  <a:lnTo>
                    <a:pt x="2120057" y="1137737"/>
                  </a:lnTo>
                  <a:lnTo>
                    <a:pt x="2120665" y="1138599"/>
                  </a:lnTo>
                  <a:lnTo>
                    <a:pt x="2121381" y="1138345"/>
                  </a:lnTo>
                  <a:lnTo>
                    <a:pt x="2121989" y="1137122"/>
                  </a:lnTo>
                  <a:lnTo>
                    <a:pt x="2121965" y="1135422"/>
                  </a:lnTo>
                  <a:lnTo>
                    <a:pt x="2122796" y="1134237"/>
                  </a:lnTo>
                  <a:lnTo>
                    <a:pt x="2123789" y="1134060"/>
                  </a:lnTo>
                  <a:lnTo>
                    <a:pt x="2124705" y="1134099"/>
                  </a:lnTo>
                  <a:lnTo>
                    <a:pt x="2125167" y="1133522"/>
                  </a:lnTo>
                  <a:lnTo>
                    <a:pt x="2125113" y="1132699"/>
                  </a:lnTo>
                  <a:lnTo>
                    <a:pt x="2124790" y="1131360"/>
                  </a:lnTo>
                  <a:lnTo>
                    <a:pt x="2124905" y="1129752"/>
                  </a:lnTo>
                  <a:lnTo>
                    <a:pt x="2127191" y="1126898"/>
                  </a:lnTo>
                  <a:lnTo>
                    <a:pt x="2129992" y="1124967"/>
                  </a:lnTo>
                  <a:lnTo>
                    <a:pt x="2130969" y="1123998"/>
                  </a:lnTo>
                  <a:lnTo>
                    <a:pt x="2131254" y="1122036"/>
                  </a:lnTo>
                  <a:lnTo>
                    <a:pt x="2132862" y="1119998"/>
                  </a:lnTo>
                  <a:lnTo>
                    <a:pt x="2133663" y="1118821"/>
                  </a:lnTo>
                  <a:lnTo>
                    <a:pt x="2133855" y="1117798"/>
                  </a:lnTo>
                  <a:lnTo>
                    <a:pt x="2133439" y="1116536"/>
                  </a:lnTo>
                  <a:lnTo>
                    <a:pt x="2133478" y="1114128"/>
                  </a:lnTo>
                  <a:lnTo>
                    <a:pt x="2134032" y="1111251"/>
                  </a:lnTo>
                  <a:lnTo>
                    <a:pt x="2134694" y="1108112"/>
                  </a:lnTo>
                  <a:lnTo>
                    <a:pt x="2136171" y="1105281"/>
                  </a:lnTo>
                  <a:lnTo>
                    <a:pt x="2138595" y="1102189"/>
                  </a:lnTo>
                  <a:lnTo>
                    <a:pt x="2139226" y="1098112"/>
                  </a:lnTo>
                  <a:lnTo>
                    <a:pt x="2139880" y="1093804"/>
                  </a:lnTo>
                  <a:lnTo>
                    <a:pt x="2142820" y="1089596"/>
                  </a:lnTo>
                  <a:lnTo>
                    <a:pt x="2146152" y="1084803"/>
                  </a:lnTo>
                  <a:lnTo>
                    <a:pt x="2148053" y="1082072"/>
                  </a:lnTo>
                  <a:lnTo>
                    <a:pt x="2151470" y="1077095"/>
                  </a:lnTo>
                  <a:lnTo>
                    <a:pt x="2153901" y="1073541"/>
                  </a:lnTo>
                  <a:lnTo>
                    <a:pt x="2155125" y="1071910"/>
                  </a:lnTo>
                  <a:lnTo>
                    <a:pt x="2156402" y="1069971"/>
                  </a:lnTo>
                  <a:lnTo>
                    <a:pt x="2158488" y="1070556"/>
                  </a:lnTo>
                  <a:lnTo>
                    <a:pt x="2160566" y="1071133"/>
                  </a:lnTo>
                  <a:lnTo>
                    <a:pt x="2160258" y="1073949"/>
                  </a:lnTo>
                  <a:lnTo>
                    <a:pt x="2160597" y="1075995"/>
                  </a:lnTo>
                  <a:lnTo>
                    <a:pt x="2161582" y="1077172"/>
                  </a:lnTo>
                  <a:lnTo>
                    <a:pt x="2163005" y="1077972"/>
                  </a:lnTo>
                  <a:lnTo>
                    <a:pt x="2164082" y="1078241"/>
                  </a:lnTo>
                  <a:lnTo>
                    <a:pt x="2165352" y="1078226"/>
                  </a:lnTo>
                  <a:lnTo>
                    <a:pt x="2168815" y="1076633"/>
                  </a:lnTo>
                  <a:lnTo>
                    <a:pt x="2172878" y="1075603"/>
                  </a:lnTo>
                  <a:lnTo>
                    <a:pt x="2175118" y="1074641"/>
                  </a:lnTo>
                  <a:lnTo>
                    <a:pt x="2175526" y="1073741"/>
                  </a:lnTo>
                  <a:lnTo>
                    <a:pt x="2176542" y="1073425"/>
                  </a:lnTo>
                  <a:lnTo>
                    <a:pt x="2178165" y="1073695"/>
                  </a:lnTo>
                  <a:lnTo>
                    <a:pt x="2181166" y="1075949"/>
                  </a:lnTo>
                  <a:lnTo>
                    <a:pt x="2184668" y="1079349"/>
                  </a:lnTo>
                  <a:lnTo>
                    <a:pt x="2187431" y="1082034"/>
                  </a:lnTo>
                  <a:lnTo>
                    <a:pt x="2187515" y="1086680"/>
                  </a:lnTo>
                  <a:lnTo>
                    <a:pt x="2187569" y="1091588"/>
                  </a:lnTo>
                  <a:lnTo>
                    <a:pt x="2187623" y="1096742"/>
                  </a:lnTo>
                  <a:lnTo>
                    <a:pt x="2187661" y="1100412"/>
                  </a:lnTo>
                  <a:lnTo>
                    <a:pt x="2187731" y="1105443"/>
                  </a:lnTo>
                  <a:lnTo>
                    <a:pt x="2187785" y="1109428"/>
                  </a:lnTo>
                  <a:lnTo>
                    <a:pt x="2187854" y="1114620"/>
                  </a:lnTo>
                  <a:lnTo>
                    <a:pt x="2187892" y="1117390"/>
                  </a:lnTo>
                  <a:lnTo>
                    <a:pt x="2188269" y="1118190"/>
                  </a:lnTo>
                  <a:lnTo>
                    <a:pt x="2188038" y="1119275"/>
                  </a:lnTo>
                  <a:lnTo>
                    <a:pt x="2187938" y="1119821"/>
                  </a:lnTo>
                  <a:lnTo>
                    <a:pt x="2187962" y="1120259"/>
                  </a:lnTo>
                  <a:lnTo>
                    <a:pt x="2188115" y="1120805"/>
                  </a:lnTo>
                  <a:lnTo>
                    <a:pt x="2188092" y="1121567"/>
                  </a:lnTo>
                  <a:lnTo>
                    <a:pt x="2187738" y="1122252"/>
                  </a:lnTo>
                  <a:lnTo>
                    <a:pt x="2187561" y="1123052"/>
                  </a:lnTo>
                  <a:lnTo>
                    <a:pt x="2187515" y="1124352"/>
                  </a:lnTo>
                  <a:lnTo>
                    <a:pt x="2187892" y="1125152"/>
                  </a:lnTo>
                  <a:lnTo>
                    <a:pt x="2188523" y="1125621"/>
                  </a:lnTo>
                  <a:lnTo>
                    <a:pt x="2189054" y="1125621"/>
                  </a:lnTo>
                  <a:lnTo>
                    <a:pt x="2189739" y="1126090"/>
                  </a:lnTo>
                  <a:lnTo>
                    <a:pt x="2190624" y="1126921"/>
                  </a:lnTo>
                  <a:lnTo>
                    <a:pt x="2191971" y="1127644"/>
                  </a:lnTo>
                  <a:lnTo>
                    <a:pt x="2193364" y="1127898"/>
                  </a:lnTo>
                  <a:lnTo>
                    <a:pt x="2194326" y="1127721"/>
                  </a:lnTo>
                  <a:lnTo>
                    <a:pt x="2195488" y="1128191"/>
                  </a:lnTo>
                  <a:lnTo>
                    <a:pt x="2195895" y="1129345"/>
                  </a:lnTo>
                  <a:lnTo>
                    <a:pt x="2195665" y="1130429"/>
                  </a:lnTo>
                  <a:lnTo>
                    <a:pt x="2195011" y="1130937"/>
                  </a:lnTo>
                  <a:lnTo>
                    <a:pt x="2194302" y="1131329"/>
                  </a:lnTo>
                  <a:lnTo>
                    <a:pt x="2194172" y="1132160"/>
                  </a:lnTo>
                  <a:lnTo>
                    <a:pt x="2194526" y="1133022"/>
                  </a:lnTo>
                  <a:lnTo>
                    <a:pt x="2195034" y="1133776"/>
                  </a:lnTo>
                  <a:lnTo>
                    <a:pt x="2195588" y="1135099"/>
                  </a:lnTo>
                  <a:lnTo>
                    <a:pt x="2195357" y="1136253"/>
                  </a:lnTo>
                  <a:lnTo>
                    <a:pt x="2194849" y="1137222"/>
                  </a:lnTo>
                  <a:lnTo>
                    <a:pt x="2194626" y="1138222"/>
                  </a:lnTo>
                  <a:lnTo>
                    <a:pt x="2195057" y="1139084"/>
                  </a:lnTo>
                  <a:lnTo>
                    <a:pt x="2196196" y="1140230"/>
                  </a:lnTo>
                  <a:lnTo>
                    <a:pt x="2196904" y="1141338"/>
                  </a:lnTo>
                  <a:lnTo>
                    <a:pt x="2198019" y="1141945"/>
                  </a:lnTo>
                  <a:lnTo>
                    <a:pt x="2198550" y="1141515"/>
                  </a:lnTo>
                  <a:lnTo>
                    <a:pt x="2198981" y="1140938"/>
                  </a:lnTo>
                  <a:lnTo>
                    <a:pt x="2199436" y="1140507"/>
                  </a:lnTo>
                  <a:lnTo>
                    <a:pt x="2200220" y="1140761"/>
                  </a:lnTo>
                  <a:lnTo>
                    <a:pt x="2201136" y="1141084"/>
                  </a:lnTo>
                  <a:lnTo>
                    <a:pt x="2202129" y="1141468"/>
                  </a:lnTo>
                  <a:lnTo>
                    <a:pt x="2202006" y="1142399"/>
                  </a:lnTo>
                  <a:lnTo>
                    <a:pt x="2202614" y="1143961"/>
                  </a:lnTo>
                  <a:lnTo>
                    <a:pt x="2203083" y="1146961"/>
                  </a:lnTo>
                  <a:lnTo>
                    <a:pt x="2202360" y="1148323"/>
                  </a:lnTo>
                  <a:lnTo>
                    <a:pt x="2202514" y="1150123"/>
                  </a:lnTo>
                  <a:lnTo>
                    <a:pt x="2204515" y="1150646"/>
                  </a:lnTo>
                  <a:lnTo>
                    <a:pt x="2204999" y="1151200"/>
                  </a:lnTo>
                  <a:lnTo>
                    <a:pt x="2205092" y="1151861"/>
                  </a:lnTo>
                  <a:lnTo>
                    <a:pt x="2200682" y="1156469"/>
                  </a:lnTo>
                  <a:lnTo>
                    <a:pt x="2196950" y="1155831"/>
                  </a:lnTo>
                  <a:lnTo>
                    <a:pt x="2194926" y="1157054"/>
                  </a:lnTo>
                  <a:lnTo>
                    <a:pt x="2192810" y="1157408"/>
                  </a:lnTo>
                  <a:lnTo>
                    <a:pt x="2191879" y="1159462"/>
                  </a:lnTo>
                  <a:lnTo>
                    <a:pt x="2190717" y="1159900"/>
                  </a:lnTo>
                  <a:lnTo>
                    <a:pt x="2189124" y="1159777"/>
                  </a:lnTo>
                  <a:lnTo>
                    <a:pt x="2187746" y="1159200"/>
                  </a:lnTo>
                  <a:lnTo>
                    <a:pt x="2186700" y="1159485"/>
                  </a:lnTo>
                  <a:lnTo>
                    <a:pt x="2185230" y="1163185"/>
                  </a:lnTo>
                  <a:lnTo>
                    <a:pt x="2184029" y="1162862"/>
                  </a:lnTo>
                  <a:lnTo>
                    <a:pt x="2183552" y="1164193"/>
                  </a:lnTo>
                  <a:lnTo>
                    <a:pt x="2182921" y="1164778"/>
                  </a:lnTo>
                  <a:lnTo>
                    <a:pt x="2181997" y="1165270"/>
                  </a:lnTo>
                  <a:lnTo>
                    <a:pt x="2181197" y="1163631"/>
                  </a:lnTo>
                  <a:lnTo>
                    <a:pt x="2180689" y="1162070"/>
                  </a:lnTo>
                  <a:lnTo>
                    <a:pt x="2179935" y="1161731"/>
                  </a:lnTo>
                  <a:lnTo>
                    <a:pt x="2178935" y="1161331"/>
                  </a:lnTo>
                  <a:lnTo>
                    <a:pt x="2177911" y="1161347"/>
                  </a:lnTo>
                  <a:lnTo>
                    <a:pt x="2177226" y="1161570"/>
                  </a:lnTo>
                  <a:lnTo>
                    <a:pt x="2176372" y="1162578"/>
                  </a:lnTo>
                  <a:lnTo>
                    <a:pt x="2175141" y="1163447"/>
                  </a:lnTo>
                  <a:lnTo>
                    <a:pt x="2174210" y="1162724"/>
                  </a:lnTo>
                  <a:lnTo>
                    <a:pt x="2173479" y="1161562"/>
                  </a:lnTo>
                  <a:lnTo>
                    <a:pt x="2172855" y="1163431"/>
                  </a:lnTo>
                  <a:lnTo>
                    <a:pt x="2171947" y="1165401"/>
                  </a:lnTo>
                  <a:lnTo>
                    <a:pt x="2172101" y="1167693"/>
                  </a:lnTo>
                  <a:lnTo>
                    <a:pt x="2171709" y="1169055"/>
                  </a:lnTo>
                  <a:lnTo>
                    <a:pt x="2170847" y="1168693"/>
                  </a:lnTo>
                  <a:lnTo>
                    <a:pt x="2169993" y="1167501"/>
                  </a:lnTo>
                  <a:lnTo>
                    <a:pt x="2167592" y="1166547"/>
                  </a:lnTo>
                  <a:lnTo>
                    <a:pt x="2165675" y="1166632"/>
                  </a:lnTo>
                  <a:lnTo>
                    <a:pt x="2166068" y="1165355"/>
                  </a:lnTo>
                  <a:lnTo>
                    <a:pt x="2167876" y="1163524"/>
                  </a:lnTo>
                  <a:lnTo>
                    <a:pt x="2167315" y="1163170"/>
                  </a:lnTo>
                  <a:lnTo>
                    <a:pt x="2166430" y="1163424"/>
                  </a:lnTo>
                  <a:lnTo>
                    <a:pt x="2166045" y="1163170"/>
                  </a:lnTo>
                  <a:lnTo>
                    <a:pt x="2166684" y="1161500"/>
                  </a:lnTo>
                  <a:lnTo>
                    <a:pt x="2166745" y="1159662"/>
                  </a:lnTo>
                  <a:lnTo>
                    <a:pt x="2165937" y="1160300"/>
                  </a:lnTo>
                  <a:lnTo>
                    <a:pt x="2164921" y="1162239"/>
                  </a:lnTo>
                  <a:lnTo>
                    <a:pt x="2162459" y="1163785"/>
                  </a:lnTo>
                  <a:lnTo>
                    <a:pt x="2162574" y="1166370"/>
                  </a:lnTo>
                  <a:lnTo>
                    <a:pt x="2160258" y="1171647"/>
                  </a:lnTo>
                  <a:lnTo>
                    <a:pt x="2160150" y="1173894"/>
                  </a:lnTo>
                  <a:lnTo>
                    <a:pt x="2158665" y="1175678"/>
                  </a:lnTo>
                  <a:lnTo>
                    <a:pt x="2156741" y="1177217"/>
                  </a:lnTo>
                  <a:lnTo>
                    <a:pt x="2154178" y="1176786"/>
                  </a:lnTo>
                  <a:lnTo>
                    <a:pt x="2152224" y="1178117"/>
                  </a:lnTo>
                  <a:lnTo>
                    <a:pt x="2151231" y="1179648"/>
                  </a:lnTo>
                  <a:lnTo>
                    <a:pt x="2150369" y="1179879"/>
                  </a:lnTo>
                  <a:lnTo>
                    <a:pt x="2149923" y="1177932"/>
                  </a:lnTo>
                  <a:lnTo>
                    <a:pt x="2149600" y="1177332"/>
                  </a:lnTo>
                  <a:lnTo>
                    <a:pt x="2148876" y="1180209"/>
                  </a:lnTo>
                  <a:lnTo>
                    <a:pt x="2148145" y="1180386"/>
                  </a:lnTo>
                  <a:lnTo>
                    <a:pt x="2147868" y="1178348"/>
                  </a:lnTo>
                  <a:lnTo>
                    <a:pt x="2147522" y="1177002"/>
                  </a:lnTo>
                  <a:lnTo>
                    <a:pt x="2146522" y="1178163"/>
                  </a:lnTo>
                  <a:lnTo>
                    <a:pt x="2145860" y="1181240"/>
                  </a:lnTo>
                  <a:lnTo>
                    <a:pt x="2145167" y="1180979"/>
                  </a:lnTo>
                  <a:lnTo>
                    <a:pt x="2144944" y="1179840"/>
                  </a:lnTo>
                  <a:lnTo>
                    <a:pt x="2144444" y="1179494"/>
                  </a:lnTo>
                  <a:lnTo>
                    <a:pt x="2144275" y="1180802"/>
                  </a:lnTo>
                  <a:lnTo>
                    <a:pt x="2144521" y="1182640"/>
                  </a:lnTo>
                  <a:lnTo>
                    <a:pt x="2144159" y="1183617"/>
                  </a:lnTo>
                  <a:lnTo>
                    <a:pt x="2143466" y="1183094"/>
                  </a:lnTo>
                  <a:lnTo>
                    <a:pt x="2142774" y="1182210"/>
                  </a:lnTo>
                  <a:lnTo>
                    <a:pt x="2141627" y="1182879"/>
                  </a:lnTo>
                  <a:lnTo>
                    <a:pt x="2140573" y="1183148"/>
                  </a:lnTo>
                  <a:lnTo>
                    <a:pt x="2140573" y="1182248"/>
                  </a:lnTo>
                  <a:lnTo>
                    <a:pt x="2140773" y="1181140"/>
                  </a:lnTo>
                  <a:lnTo>
                    <a:pt x="2138680" y="1181748"/>
                  </a:lnTo>
                  <a:lnTo>
                    <a:pt x="2136163" y="1183787"/>
                  </a:lnTo>
                  <a:lnTo>
                    <a:pt x="2134209" y="1186602"/>
                  </a:lnTo>
                  <a:lnTo>
                    <a:pt x="2134886" y="1187071"/>
                  </a:lnTo>
                  <a:lnTo>
                    <a:pt x="2135648" y="1187964"/>
                  </a:lnTo>
                  <a:lnTo>
                    <a:pt x="2132254" y="1192295"/>
                  </a:lnTo>
                  <a:lnTo>
                    <a:pt x="2128776" y="1196187"/>
                  </a:lnTo>
                  <a:lnTo>
                    <a:pt x="2126152" y="1202519"/>
                  </a:lnTo>
                  <a:lnTo>
                    <a:pt x="2125097" y="1203257"/>
                  </a:lnTo>
                  <a:lnTo>
                    <a:pt x="2124189" y="1204411"/>
                  </a:lnTo>
                  <a:lnTo>
                    <a:pt x="2123227" y="1208219"/>
                  </a:lnTo>
                  <a:lnTo>
                    <a:pt x="2122119" y="1211596"/>
                  </a:lnTo>
                  <a:lnTo>
                    <a:pt x="2122743" y="1213104"/>
                  </a:lnTo>
                  <a:lnTo>
                    <a:pt x="2123151" y="1214650"/>
                  </a:lnTo>
                  <a:lnTo>
                    <a:pt x="2124136" y="1216173"/>
                  </a:lnTo>
                  <a:lnTo>
                    <a:pt x="2124974" y="1216312"/>
                  </a:lnTo>
                  <a:lnTo>
                    <a:pt x="2125882" y="1216035"/>
                  </a:lnTo>
                  <a:lnTo>
                    <a:pt x="2126544" y="1216097"/>
                  </a:lnTo>
                  <a:lnTo>
                    <a:pt x="2126975" y="1216743"/>
                  </a:lnTo>
                  <a:lnTo>
                    <a:pt x="2126790" y="1217520"/>
                  </a:lnTo>
                  <a:lnTo>
                    <a:pt x="2125744" y="1217712"/>
                  </a:lnTo>
                  <a:lnTo>
                    <a:pt x="2123789" y="1219066"/>
                  </a:lnTo>
                  <a:lnTo>
                    <a:pt x="2122073" y="1219589"/>
                  </a:lnTo>
                  <a:lnTo>
                    <a:pt x="2121219" y="1221220"/>
                  </a:lnTo>
                  <a:lnTo>
                    <a:pt x="2119934" y="1223105"/>
                  </a:lnTo>
                  <a:lnTo>
                    <a:pt x="2117433" y="1226043"/>
                  </a:lnTo>
                  <a:lnTo>
                    <a:pt x="2118503" y="1226951"/>
                  </a:lnTo>
                  <a:lnTo>
                    <a:pt x="2122358" y="1227967"/>
                  </a:lnTo>
                  <a:lnTo>
                    <a:pt x="2124082" y="1229013"/>
                  </a:lnTo>
                  <a:lnTo>
                    <a:pt x="2126683" y="1234474"/>
                  </a:lnTo>
                  <a:lnTo>
                    <a:pt x="2126090" y="1235021"/>
                  </a:lnTo>
                  <a:lnTo>
                    <a:pt x="2125852" y="1236021"/>
                  </a:lnTo>
                  <a:lnTo>
                    <a:pt x="2128168" y="1237421"/>
                  </a:lnTo>
                  <a:lnTo>
                    <a:pt x="2128907" y="1241329"/>
                  </a:lnTo>
                  <a:lnTo>
                    <a:pt x="2130808" y="1242660"/>
                  </a:lnTo>
                  <a:lnTo>
                    <a:pt x="2133639" y="1243475"/>
                  </a:lnTo>
                  <a:lnTo>
                    <a:pt x="2137110" y="1242298"/>
                  </a:lnTo>
                  <a:lnTo>
                    <a:pt x="2139996" y="1240675"/>
                  </a:lnTo>
                  <a:lnTo>
                    <a:pt x="2139896" y="1239344"/>
                  </a:lnTo>
                  <a:lnTo>
                    <a:pt x="2138080" y="1236236"/>
                  </a:lnTo>
                  <a:lnTo>
                    <a:pt x="2137641" y="1234782"/>
                  </a:lnTo>
                  <a:lnTo>
                    <a:pt x="2136294" y="1233836"/>
                  </a:lnTo>
                  <a:lnTo>
                    <a:pt x="2135787" y="1234636"/>
                  </a:lnTo>
                  <a:lnTo>
                    <a:pt x="2134917" y="1233598"/>
                  </a:lnTo>
                  <a:lnTo>
                    <a:pt x="2134817" y="1233013"/>
                  </a:lnTo>
                  <a:lnTo>
                    <a:pt x="2135625" y="1232728"/>
                  </a:lnTo>
                  <a:lnTo>
                    <a:pt x="2136571" y="1232844"/>
                  </a:lnTo>
                  <a:lnTo>
                    <a:pt x="2137672" y="1233390"/>
                  </a:lnTo>
                  <a:lnTo>
                    <a:pt x="2140504" y="1236782"/>
                  </a:lnTo>
                  <a:lnTo>
                    <a:pt x="2141289" y="1241213"/>
                  </a:lnTo>
                  <a:lnTo>
                    <a:pt x="2141458" y="1244022"/>
                  </a:lnTo>
                  <a:lnTo>
                    <a:pt x="2141135" y="1244983"/>
                  </a:lnTo>
                  <a:lnTo>
                    <a:pt x="2140311" y="1244783"/>
                  </a:lnTo>
                  <a:lnTo>
                    <a:pt x="2138741" y="1244975"/>
                  </a:lnTo>
                  <a:lnTo>
                    <a:pt x="2131284" y="1246429"/>
                  </a:lnTo>
                  <a:lnTo>
                    <a:pt x="2129630" y="1247706"/>
                  </a:lnTo>
                  <a:lnTo>
                    <a:pt x="2125836" y="1249091"/>
                  </a:lnTo>
                  <a:lnTo>
                    <a:pt x="2125598" y="1248399"/>
                  </a:lnTo>
                  <a:lnTo>
                    <a:pt x="2125875" y="1246968"/>
                  </a:lnTo>
                  <a:lnTo>
                    <a:pt x="2125636" y="1244029"/>
                  </a:lnTo>
                  <a:lnTo>
                    <a:pt x="2124890" y="1243891"/>
                  </a:lnTo>
                  <a:lnTo>
                    <a:pt x="2118987" y="1248683"/>
                  </a:lnTo>
                  <a:lnTo>
                    <a:pt x="2116709" y="1248983"/>
                  </a:lnTo>
                  <a:lnTo>
                    <a:pt x="2114793" y="1250383"/>
                  </a:lnTo>
                  <a:lnTo>
                    <a:pt x="2114362" y="1249606"/>
                  </a:lnTo>
                  <a:lnTo>
                    <a:pt x="2114024" y="1246021"/>
                  </a:lnTo>
                  <a:lnTo>
                    <a:pt x="2115224" y="1243006"/>
                  </a:lnTo>
                  <a:lnTo>
                    <a:pt x="2114586" y="1243052"/>
                  </a:lnTo>
                  <a:lnTo>
                    <a:pt x="2112585" y="1244860"/>
                  </a:lnTo>
                  <a:lnTo>
                    <a:pt x="2111730" y="1243744"/>
                  </a:lnTo>
                  <a:lnTo>
                    <a:pt x="2111300" y="1242521"/>
                  </a:lnTo>
                  <a:lnTo>
                    <a:pt x="2110684" y="1241829"/>
                  </a:lnTo>
                  <a:lnTo>
                    <a:pt x="2110014" y="1241567"/>
                  </a:lnTo>
                  <a:lnTo>
                    <a:pt x="2110591" y="1244237"/>
                  </a:lnTo>
                  <a:lnTo>
                    <a:pt x="2109229" y="1246237"/>
                  </a:lnTo>
                  <a:lnTo>
                    <a:pt x="2108860" y="1251399"/>
                  </a:lnTo>
                  <a:lnTo>
                    <a:pt x="2107152" y="1253538"/>
                  </a:lnTo>
                  <a:lnTo>
                    <a:pt x="2101826" y="1254914"/>
                  </a:lnTo>
                  <a:lnTo>
                    <a:pt x="2098356" y="1254622"/>
                  </a:lnTo>
                  <a:lnTo>
                    <a:pt x="2095247" y="1255053"/>
                  </a:lnTo>
                  <a:lnTo>
                    <a:pt x="2091114" y="1256038"/>
                  </a:lnTo>
                  <a:lnTo>
                    <a:pt x="2088829" y="1255453"/>
                  </a:lnTo>
                  <a:lnTo>
                    <a:pt x="2086489" y="1256491"/>
                  </a:lnTo>
                  <a:lnTo>
                    <a:pt x="2078548" y="1256776"/>
                  </a:lnTo>
                  <a:lnTo>
                    <a:pt x="2076870" y="1256222"/>
                  </a:lnTo>
                  <a:lnTo>
                    <a:pt x="2074731" y="1258184"/>
                  </a:lnTo>
                  <a:lnTo>
                    <a:pt x="2071306" y="1259345"/>
                  </a:lnTo>
                  <a:lnTo>
                    <a:pt x="2062649" y="1263738"/>
                  </a:lnTo>
                  <a:lnTo>
                    <a:pt x="2060740" y="1265338"/>
                  </a:lnTo>
                  <a:lnTo>
                    <a:pt x="2058416" y="1267823"/>
                  </a:lnTo>
                  <a:lnTo>
                    <a:pt x="2056854" y="1269161"/>
                  </a:lnTo>
                  <a:lnTo>
                    <a:pt x="2055569" y="1269600"/>
                  </a:lnTo>
                  <a:lnTo>
                    <a:pt x="2054776" y="1270716"/>
                  </a:lnTo>
                  <a:lnTo>
                    <a:pt x="2053915" y="1271439"/>
                  </a:lnTo>
                  <a:lnTo>
                    <a:pt x="2054746" y="1268961"/>
                  </a:lnTo>
                  <a:lnTo>
                    <a:pt x="2055646" y="1266869"/>
                  </a:lnTo>
                  <a:lnTo>
                    <a:pt x="2056400" y="1262800"/>
                  </a:lnTo>
                  <a:lnTo>
                    <a:pt x="2056177" y="1259507"/>
                  </a:lnTo>
                  <a:lnTo>
                    <a:pt x="2055246" y="1258153"/>
                  </a:lnTo>
                  <a:lnTo>
                    <a:pt x="2054284" y="1257245"/>
                  </a:lnTo>
                  <a:lnTo>
                    <a:pt x="2055407" y="1260500"/>
                  </a:lnTo>
                  <a:lnTo>
                    <a:pt x="2055592" y="1264484"/>
                  </a:lnTo>
                  <a:lnTo>
                    <a:pt x="2055200" y="1266815"/>
                  </a:lnTo>
                  <a:lnTo>
                    <a:pt x="2053076" y="1271300"/>
                  </a:lnTo>
                  <a:lnTo>
                    <a:pt x="2052175" y="1272339"/>
                  </a:lnTo>
                  <a:lnTo>
                    <a:pt x="2051121" y="1273262"/>
                  </a:lnTo>
                  <a:lnTo>
                    <a:pt x="2050321" y="1273654"/>
                  </a:lnTo>
                  <a:lnTo>
                    <a:pt x="2049582" y="1274369"/>
                  </a:lnTo>
                  <a:lnTo>
                    <a:pt x="2048728" y="1275500"/>
                  </a:lnTo>
                  <a:lnTo>
                    <a:pt x="2047920" y="1277747"/>
                  </a:lnTo>
                  <a:lnTo>
                    <a:pt x="2048412" y="1279793"/>
                  </a:lnTo>
                  <a:lnTo>
                    <a:pt x="2052552" y="1280539"/>
                  </a:lnTo>
                  <a:lnTo>
                    <a:pt x="2053668" y="1279908"/>
                  </a:lnTo>
                  <a:lnTo>
                    <a:pt x="2054230" y="1281370"/>
                  </a:lnTo>
                  <a:lnTo>
                    <a:pt x="2054553" y="1283401"/>
                  </a:lnTo>
                  <a:lnTo>
                    <a:pt x="2054238" y="1285601"/>
                  </a:lnTo>
                  <a:lnTo>
                    <a:pt x="2053545" y="1287832"/>
                  </a:lnTo>
                  <a:lnTo>
                    <a:pt x="2053022" y="1290601"/>
                  </a:lnTo>
                  <a:lnTo>
                    <a:pt x="2052575" y="1294809"/>
                  </a:lnTo>
                  <a:lnTo>
                    <a:pt x="2051906" y="1298587"/>
                  </a:lnTo>
                  <a:lnTo>
                    <a:pt x="2051814" y="1297440"/>
                  </a:lnTo>
                  <a:lnTo>
                    <a:pt x="2052237" y="1292840"/>
                  </a:lnTo>
                  <a:lnTo>
                    <a:pt x="2051560" y="1293325"/>
                  </a:lnTo>
                  <a:lnTo>
                    <a:pt x="2051090" y="1294386"/>
                  </a:lnTo>
                  <a:lnTo>
                    <a:pt x="2049828" y="1300310"/>
                  </a:lnTo>
                  <a:lnTo>
                    <a:pt x="2048089" y="1303456"/>
                  </a:lnTo>
                  <a:lnTo>
                    <a:pt x="2046488" y="1305633"/>
                  </a:lnTo>
                  <a:lnTo>
                    <a:pt x="2044834" y="1305272"/>
                  </a:lnTo>
                  <a:lnTo>
                    <a:pt x="2045203" y="1307002"/>
                  </a:lnTo>
                  <a:lnTo>
                    <a:pt x="2044749" y="1307903"/>
                  </a:lnTo>
                  <a:lnTo>
                    <a:pt x="2044365" y="1309780"/>
                  </a:lnTo>
                  <a:lnTo>
                    <a:pt x="2043379" y="1311018"/>
                  </a:lnTo>
                  <a:lnTo>
                    <a:pt x="2042456" y="1310903"/>
                  </a:lnTo>
                  <a:lnTo>
                    <a:pt x="2041132" y="1311757"/>
                  </a:lnTo>
                  <a:lnTo>
                    <a:pt x="2040609" y="1312411"/>
                  </a:lnTo>
                  <a:lnTo>
                    <a:pt x="2040571" y="1313664"/>
                  </a:lnTo>
                  <a:lnTo>
                    <a:pt x="2039678" y="1314765"/>
                  </a:lnTo>
                  <a:lnTo>
                    <a:pt x="2036469" y="1320473"/>
                  </a:lnTo>
                  <a:lnTo>
                    <a:pt x="2033683" y="1322150"/>
                  </a:lnTo>
                  <a:lnTo>
                    <a:pt x="2033021" y="1321904"/>
                  </a:lnTo>
                  <a:lnTo>
                    <a:pt x="2033753" y="1319211"/>
                  </a:lnTo>
                  <a:lnTo>
                    <a:pt x="2034253" y="1316488"/>
                  </a:lnTo>
                  <a:lnTo>
                    <a:pt x="2032560" y="1315303"/>
                  </a:lnTo>
                  <a:lnTo>
                    <a:pt x="2030944" y="1314672"/>
                  </a:lnTo>
                  <a:lnTo>
                    <a:pt x="2029089" y="1314757"/>
                  </a:lnTo>
                  <a:lnTo>
                    <a:pt x="2027034" y="1312634"/>
                  </a:lnTo>
                  <a:lnTo>
                    <a:pt x="2024395" y="1311095"/>
                  </a:lnTo>
                  <a:lnTo>
                    <a:pt x="2020709" y="1306910"/>
                  </a:lnTo>
                  <a:lnTo>
                    <a:pt x="2020816" y="1305749"/>
                  </a:lnTo>
                  <a:lnTo>
                    <a:pt x="2020724" y="1303795"/>
                  </a:lnTo>
                  <a:lnTo>
                    <a:pt x="2021848" y="1300710"/>
                  </a:lnTo>
                  <a:lnTo>
                    <a:pt x="2022917" y="1298548"/>
                  </a:lnTo>
                  <a:lnTo>
                    <a:pt x="2024403" y="1297425"/>
                  </a:lnTo>
                  <a:lnTo>
                    <a:pt x="2028712" y="1296286"/>
                  </a:lnTo>
                  <a:lnTo>
                    <a:pt x="2029789" y="1294571"/>
                  </a:lnTo>
                  <a:lnTo>
                    <a:pt x="2030428" y="1293125"/>
                  </a:lnTo>
                  <a:lnTo>
                    <a:pt x="2028296" y="1295610"/>
                  </a:lnTo>
                  <a:lnTo>
                    <a:pt x="2025103" y="1296456"/>
                  </a:lnTo>
                  <a:lnTo>
                    <a:pt x="2023379" y="1297386"/>
                  </a:lnTo>
                  <a:lnTo>
                    <a:pt x="2022001" y="1298802"/>
                  </a:lnTo>
                  <a:lnTo>
                    <a:pt x="2021186" y="1300579"/>
                  </a:lnTo>
                  <a:lnTo>
                    <a:pt x="2019339" y="1302718"/>
                  </a:lnTo>
                  <a:lnTo>
                    <a:pt x="2019470" y="1304148"/>
                  </a:lnTo>
                  <a:lnTo>
                    <a:pt x="2019778" y="1305164"/>
                  </a:lnTo>
                  <a:lnTo>
                    <a:pt x="2019631" y="1307287"/>
                  </a:lnTo>
                  <a:lnTo>
                    <a:pt x="2020801" y="1309349"/>
                  </a:lnTo>
                  <a:lnTo>
                    <a:pt x="2023110" y="1312726"/>
                  </a:lnTo>
                  <a:lnTo>
                    <a:pt x="2023556" y="1317957"/>
                  </a:lnTo>
                  <a:lnTo>
                    <a:pt x="2025318" y="1321450"/>
                  </a:lnTo>
                  <a:lnTo>
                    <a:pt x="2028027" y="1325511"/>
                  </a:lnTo>
                  <a:lnTo>
                    <a:pt x="2030105" y="1326665"/>
                  </a:lnTo>
                  <a:lnTo>
                    <a:pt x="2030212" y="1328173"/>
                  </a:lnTo>
                  <a:lnTo>
                    <a:pt x="2029251" y="1330666"/>
                  </a:lnTo>
                  <a:lnTo>
                    <a:pt x="2027981" y="1331804"/>
                  </a:lnTo>
                  <a:lnTo>
                    <a:pt x="2029628" y="1331573"/>
                  </a:lnTo>
                  <a:lnTo>
                    <a:pt x="2030443" y="1332143"/>
                  </a:lnTo>
                  <a:lnTo>
                    <a:pt x="2031244" y="1334220"/>
                  </a:lnTo>
                  <a:lnTo>
                    <a:pt x="2031182" y="1336335"/>
                  </a:lnTo>
                  <a:lnTo>
                    <a:pt x="2030913" y="1337520"/>
                  </a:lnTo>
                  <a:lnTo>
                    <a:pt x="2030413" y="1337997"/>
                  </a:lnTo>
                  <a:lnTo>
                    <a:pt x="2030428" y="1336781"/>
                  </a:lnTo>
                  <a:lnTo>
                    <a:pt x="2030074" y="1336358"/>
                  </a:lnTo>
                  <a:lnTo>
                    <a:pt x="2029489" y="1336881"/>
                  </a:lnTo>
                  <a:lnTo>
                    <a:pt x="2029112" y="1337481"/>
                  </a:lnTo>
                  <a:lnTo>
                    <a:pt x="2028950" y="1339843"/>
                  </a:lnTo>
                  <a:lnTo>
                    <a:pt x="2028550" y="1341020"/>
                  </a:lnTo>
                  <a:lnTo>
                    <a:pt x="2027134" y="1341366"/>
                  </a:lnTo>
                  <a:lnTo>
                    <a:pt x="2025695" y="1344459"/>
                  </a:lnTo>
                  <a:lnTo>
                    <a:pt x="2024364" y="1346213"/>
                  </a:lnTo>
                  <a:lnTo>
                    <a:pt x="2019123" y="1358029"/>
                  </a:lnTo>
                  <a:lnTo>
                    <a:pt x="2019324" y="1359998"/>
                  </a:lnTo>
                  <a:lnTo>
                    <a:pt x="2018362" y="1360629"/>
                  </a:lnTo>
                  <a:lnTo>
                    <a:pt x="2016915" y="1361144"/>
                  </a:lnTo>
                  <a:lnTo>
                    <a:pt x="2015445" y="1362322"/>
                  </a:lnTo>
                  <a:lnTo>
                    <a:pt x="2014468" y="1363614"/>
                  </a:lnTo>
                  <a:lnTo>
                    <a:pt x="2013559" y="1367091"/>
                  </a:lnTo>
                  <a:lnTo>
                    <a:pt x="2011820" y="1370999"/>
                  </a:lnTo>
                  <a:lnTo>
                    <a:pt x="2010735" y="1369376"/>
                  </a:lnTo>
                  <a:lnTo>
                    <a:pt x="2010458" y="1367983"/>
                  </a:lnTo>
                  <a:lnTo>
                    <a:pt x="2010943" y="1364337"/>
                  </a:lnTo>
                  <a:lnTo>
                    <a:pt x="2012821" y="1358360"/>
                  </a:lnTo>
                  <a:lnTo>
                    <a:pt x="2014891" y="1354637"/>
                  </a:lnTo>
                  <a:lnTo>
                    <a:pt x="2016469" y="1352867"/>
                  </a:lnTo>
                  <a:lnTo>
                    <a:pt x="2017761" y="1349251"/>
                  </a:lnTo>
                  <a:lnTo>
                    <a:pt x="2016122" y="1348713"/>
                  </a:lnTo>
                  <a:lnTo>
                    <a:pt x="2013621" y="1348774"/>
                  </a:lnTo>
                  <a:lnTo>
                    <a:pt x="2014090" y="1347105"/>
                  </a:lnTo>
                  <a:lnTo>
                    <a:pt x="2014822" y="1345636"/>
                  </a:lnTo>
                  <a:lnTo>
                    <a:pt x="2013521" y="1344166"/>
                  </a:lnTo>
                  <a:lnTo>
                    <a:pt x="2012752" y="1343982"/>
                  </a:lnTo>
                  <a:lnTo>
                    <a:pt x="2011959" y="1343382"/>
                  </a:lnTo>
                  <a:lnTo>
                    <a:pt x="2012890" y="1342159"/>
                  </a:lnTo>
                  <a:lnTo>
                    <a:pt x="2013344" y="1340866"/>
                  </a:lnTo>
                  <a:lnTo>
                    <a:pt x="2013067" y="1339289"/>
                  </a:lnTo>
                  <a:lnTo>
                    <a:pt x="2013459" y="1338097"/>
                  </a:lnTo>
                  <a:lnTo>
                    <a:pt x="2012813" y="1338274"/>
                  </a:lnTo>
                  <a:lnTo>
                    <a:pt x="2011766" y="1339535"/>
                  </a:lnTo>
                  <a:lnTo>
                    <a:pt x="2011120" y="1340035"/>
                  </a:lnTo>
                  <a:lnTo>
                    <a:pt x="2010728" y="1338920"/>
                  </a:lnTo>
                  <a:lnTo>
                    <a:pt x="2010274" y="1339174"/>
                  </a:lnTo>
                  <a:lnTo>
                    <a:pt x="2009981" y="1339943"/>
                  </a:lnTo>
                  <a:lnTo>
                    <a:pt x="2009312" y="1340359"/>
                  </a:lnTo>
                  <a:lnTo>
                    <a:pt x="2007903" y="1339312"/>
                  </a:lnTo>
                  <a:lnTo>
                    <a:pt x="2005849" y="1338120"/>
                  </a:lnTo>
                  <a:lnTo>
                    <a:pt x="2004710" y="1336058"/>
                  </a:lnTo>
                  <a:lnTo>
                    <a:pt x="2004056" y="1334458"/>
                  </a:lnTo>
                  <a:lnTo>
                    <a:pt x="2004718" y="1331566"/>
                  </a:lnTo>
                  <a:lnTo>
                    <a:pt x="2006141" y="1331050"/>
                  </a:lnTo>
                  <a:lnTo>
                    <a:pt x="2007988" y="1331520"/>
                  </a:lnTo>
                  <a:lnTo>
                    <a:pt x="2010405" y="1331520"/>
                  </a:lnTo>
                  <a:lnTo>
                    <a:pt x="2010058" y="1330881"/>
                  </a:lnTo>
                  <a:lnTo>
                    <a:pt x="2009196" y="1330989"/>
                  </a:lnTo>
                  <a:lnTo>
                    <a:pt x="2006649" y="1328635"/>
                  </a:lnTo>
                  <a:lnTo>
                    <a:pt x="2005826" y="1327212"/>
                  </a:lnTo>
                  <a:lnTo>
                    <a:pt x="2004417" y="1326819"/>
                  </a:lnTo>
                  <a:lnTo>
                    <a:pt x="2003779" y="1328188"/>
                  </a:lnTo>
                  <a:lnTo>
                    <a:pt x="2003063" y="1328550"/>
                  </a:lnTo>
                  <a:lnTo>
                    <a:pt x="2003940" y="1325558"/>
                  </a:lnTo>
                  <a:lnTo>
                    <a:pt x="2005095" y="1325434"/>
                  </a:lnTo>
                  <a:lnTo>
                    <a:pt x="2006795" y="1324604"/>
                  </a:lnTo>
                  <a:lnTo>
                    <a:pt x="2006303" y="1322865"/>
                  </a:lnTo>
                  <a:lnTo>
                    <a:pt x="2005225" y="1322104"/>
                  </a:lnTo>
                  <a:lnTo>
                    <a:pt x="2003286" y="1323057"/>
                  </a:lnTo>
                  <a:lnTo>
                    <a:pt x="2003309" y="1321834"/>
                  </a:lnTo>
                  <a:lnTo>
                    <a:pt x="2003671" y="1320273"/>
                  </a:lnTo>
                  <a:lnTo>
                    <a:pt x="2005133" y="1320273"/>
                  </a:lnTo>
                  <a:lnTo>
                    <a:pt x="2006418" y="1320780"/>
                  </a:lnTo>
                  <a:lnTo>
                    <a:pt x="2007511" y="1318249"/>
                  </a:lnTo>
                  <a:lnTo>
                    <a:pt x="2007557" y="1317119"/>
                  </a:lnTo>
                  <a:lnTo>
                    <a:pt x="2005749" y="1318765"/>
                  </a:lnTo>
                  <a:lnTo>
                    <a:pt x="2005341" y="1315218"/>
                  </a:lnTo>
                  <a:lnTo>
                    <a:pt x="2007119" y="1311795"/>
                  </a:lnTo>
                  <a:lnTo>
                    <a:pt x="2008819" y="1310295"/>
                  </a:lnTo>
                  <a:lnTo>
                    <a:pt x="2010943" y="1310341"/>
                  </a:lnTo>
                  <a:lnTo>
                    <a:pt x="2013098" y="1310103"/>
                  </a:lnTo>
                  <a:lnTo>
                    <a:pt x="2011743" y="1309472"/>
                  </a:lnTo>
                  <a:lnTo>
                    <a:pt x="2010351" y="1309133"/>
                  </a:lnTo>
                  <a:lnTo>
                    <a:pt x="2011397" y="1307772"/>
                  </a:lnTo>
                  <a:lnTo>
                    <a:pt x="2012290" y="1307526"/>
                  </a:lnTo>
                  <a:lnTo>
                    <a:pt x="2013167" y="1306341"/>
                  </a:lnTo>
                  <a:lnTo>
                    <a:pt x="2011066" y="1306518"/>
                  </a:lnTo>
                  <a:lnTo>
                    <a:pt x="2011312" y="1304272"/>
                  </a:lnTo>
                  <a:lnTo>
                    <a:pt x="2010289" y="1304733"/>
                  </a:lnTo>
                  <a:lnTo>
                    <a:pt x="2009065" y="1304941"/>
                  </a:lnTo>
                  <a:lnTo>
                    <a:pt x="2008588" y="1305895"/>
                  </a:lnTo>
                  <a:lnTo>
                    <a:pt x="2008681" y="1307480"/>
                  </a:lnTo>
                  <a:lnTo>
                    <a:pt x="2008327" y="1308518"/>
                  </a:lnTo>
                  <a:lnTo>
                    <a:pt x="2007372" y="1309349"/>
                  </a:lnTo>
                  <a:lnTo>
                    <a:pt x="2005764" y="1309995"/>
                  </a:lnTo>
                  <a:lnTo>
                    <a:pt x="2005610" y="1308872"/>
                  </a:lnTo>
                  <a:lnTo>
                    <a:pt x="2005079" y="1308364"/>
                  </a:lnTo>
                  <a:lnTo>
                    <a:pt x="2004879" y="1310772"/>
                  </a:lnTo>
                  <a:lnTo>
                    <a:pt x="2004456" y="1311587"/>
                  </a:lnTo>
                  <a:lnTo>
                    <a:pt x="2003278" y="1309333"/>
                  </a:lnTo>
                  <a:lnTo>
                    <a:pt x="2002924" y="1309787"/>
                  </a:lnTo>
                  <a:lnTo>
                    <a:pt x="2002971" y="1310426"/>
                  </a:lnTo>
                  <a:lnTo>
                    <a:pt x="2002671" y="1311534"/>
                  </a:lnTo>
                  <a:lnTo>
                    <a:pt x="2001662" y="1312111"/>
                  </a:lnTo>
                  <a:lnTo>
                    <a:pt x="2001724" y="1313526"/>
                  </a:lnTo>
                  <a:lnTo>
                    <a:pt x="2001331" y="1314303"/>
                  </a:lnTo>
                  <a:lnTo>
                    <a:pt x="1998107" y="1313072"/>
                  </a:lnTo>
                  <a:lnTo>
                    <a:pt x="1998030" y="1313488"/>
                  </a:lnTo>
                  <a:lnTo>
                    <a:pt x="1999854" y="1316142"/>
                  </a:lnTo>
                  <a:lnTo>
                    <a:pt x="2001185" y="1317049"/>
                  </a:lnTo>
                  <a:lnTo>
                    <a:pt x="2001347" y="1318496"/>
                  </a:lnTo>
                  <a:lnTo>
                    <a:pt x="2000200" y="1319696"/>
                  </a:lnTo>
                  <a:lnTo>
                    <a:pt x="1998623" y="1318665"/>
                  </a:lnTo>
                  <a:lnTo>
                    <a:pt x="1998353" y="1318742"/>
                  </a:lnTo>
                  <a:lnTo>
                    <a:pt x="1999215" y="1320511"/>
                  </a:lnTo>
                  <a:lnTo>
                    <a:pt x="1999754" y="1322057"/>
                  </a:lnTo>
                  <a:lnTo>
                    <a:pt x="1999200" y="1323350"/>
                  </a:lnTo>
                  <a:lnTo>
                    <a:pt x="1999285" y="1324950"/>
                  </a:lnTo>
                  <a:lnTo>
                    <a:pt x="1999161" y="1326396"/>
                  </a:lnTo>
                  <a:lnTo>
                    <a:pt x="1998823" y="1327658"/>
                  </a:lnTo>
                  <a:lnTo>
                    <a:pt x="1999592" y="1333451"/>
                  </a:lnTo>
                  <a:lnTo>
                    <a:pt x="2000516" y="1335027"/>
                  </a:lnTo>
                  <a:lnTo>
                    <a:pt x="2001424" y="1336528"/>
                  </a:lnTo>
                  <a:lnTo>
                    <a:pt x="2001909" y="1337935"/>
                  </a:lnTo>
                  <a:lnTo>
                    <a:pt x="2000947" y="1338135"/>
                  </a:lnTo>
                  <a:lnTo>
                    <a:pt x="1999408" y="1336981"/>
                  </a:lnTo>
                  <a:lnTo>
                    <a:pt x="1998053" y="1336097"/>
                  </a:lnTo>
                  <a:lnTo>
                    <a:pt x="1996445" y="1333274"/>
                  </a:lnTo>
                  <a:lnTo>
                    <a:pt x="1996183" y="1332143"/>
                  </a:lnTo>
                  <a:lnTo>
                    <a:pt x="1995791" y="1331250"/>
                  </a:lnTo>
                  <a:lnTo>
                    <a:pt x="1995976" y="1333297"/>
                  </a:lnTo>
                  <a:lnTo>
                    <a:pt x="1996553" y="1335581"/>
                  </a:lnTo>
                  <a:lnTo>
                    <a:pt x="2001585" y="1340689"/>
                  </a:lnTo>
                  <a:lnTo>
                    <a:pt x="2002517" y="1342643"/>
                  </a:lnTo>
                  <a:lnTo>
                    <a:pt x="2003225" y="1344182"/>
                  </a:lnTo>
                  <a:lnTo>
                    <a:pt x="2003048" y="1345644"/>
                  </a:lnTo>
                  <a:lnTo>
                    <a:pt x="2001732" y="1344605"/>
                  </a:lnTo>
                  <a:lnTo>
                    <a:pt x="2000600" y="1343282"/>
                  </a:lnTo>
                  <a:lnTo>
                    <a:pt x="1997592" y="1341782"/>
                  </a:lnTo>
                  <a:lnTo>
                    <a:pt x="1993798" y="1340836"/>
                  </a:lnTo>
                  <a:lnTo>
                    <a:pt x="1991658" y="1337343"/>
                  </a:lnTo>
                  <a:lnTo>
                    <a:pt x="1991666" y="1338797"/>
                  </a:lnTo>
                  <a:lnTo>
                    <a:pt x="1991189" y="1340035"/>
                  </a:lnTo>
                  <a:lnTo>
                    <a:pt x="1989881" y="1338528"/>
                  </a:lnTo>
                  <a:lnTo>
                    <a:pt x="1989057" y="1337243"/>
                  </a:lnTo>
                  <a:lnTo>
                    <a:pt x="1988780" y="1335835"/>
                  </a:lnTo>
                  <a:lnTo>
                    <a:pt x="1987149" y="1335928"/>
                  </a:lnTo>
                  <a:lnTo>
                    <a:pt x="1985440" y="1337158"/>
                  </a:lnTo>
                  <a:lnTo>
                    <a:pt x="1983786" y="1336866"/>
                  </a:lnTo>
                  <a:lnTo>
                    <a:pt x="1983594" y="1334474"/>
                  </a:lnTo>
                  <a:lnTo>
                    <a:pt x="1984040" y="1333204"/>
                  </a:lnTo>
                  <a:lnTo>
                    <a:pt x="1985894" y="1330204"/>
                  </a:lnTo>
                  <a:lnTo>
                    <a:pt x="1987649" y="1328666"/>
                  </a:lnTo>
                  <a:lnTo>
                    <a:pt x="1988418" y="1326681"/>
                  </a:lnTo>
                  <a:lnTo>
                    <a:pt x="1988157" y="1323604"/>
                  </a:lnTo>
                  <a:lnTo>
                    <a:pt x="1987834" y="1326735"/>
                  </a:lnTo>
                  <a:lnTo>
                    <a:pt x="1986833" y="1328281"/>
                  </a:lnTo>
                  <a:lnTo>
                    <a:pt x="1985256" y="1329466"/>
                  </a:lnTo>
                  <a:lnTo>
                    <a:pt x="1983186" y="1331573"/>
                  </a:lnTo>
                  <a:lnTo>
                    <a:pt x="1982685" y="1333520"/>
                  </a:lnTo>
                  <a:lnTo>
                    <a:pt x="1982039" y="1337158"/>
                  </a:lnTo>
                  <a:lnTo>
                    <a:pt x="1982909" y="1338389"/>
                  </a:lnTo>
                  <a:lnTo>
                    <a:pt x="1983801" y="1338712"/>
                  </a:lnTo>
                  <a:lnTo>
                    <a:pt x="1986433" y="1337889"/>
                  </a:lnTo>
                  <a:lnTo>
                    <a:pt x="1987795" y="1338259"/>
                  </a:lnTo>
                  <a:lnTo>
                    <a:pt x="1990827" y="1342628"/>
                  </a:lnTo>
                  <a:lnTo>
                    <a:pt x="1996476" y="1344351"/>
                  </a:lnTo>
                  <a:lnTo>
                    <a:pt x="1998538" y="1345428"/>
                  </a:lnTo>
                  <a:lnTo>
                    <a:pt x="2000216" y="1347705"/>
                  </a:lnTo>
                  <a:lnTo>
                    <a:pt x="2002740" y="1349013"/>
                  </a:lnTo>
                  <a:lnTo>
                    <a:pt x="2004702" y="1350913"/>
                  </a:lnTo>
                  <a:lnTo>
                    <a:pt x="2004756" y="1352152"/>
                  </a:lnTo>
                  <a:lnTo>
                    <a:pt x="2004079" y="1353613"/>
                  </a:lnTo>
                  <a:lnTo>
                    <a:pt x="2003809" y="1355590"/>
                  </a:lnTo>
                  <a:lnTo>
                    <a:pt x="2002978" y="1356837"/>
                  </a:lnTo>
                  <a:lnTo>
                    <a:pt x="2000985" y="1356983"/>
                  </a:lnTo>
                  <a:lnTo>
                    <a:pt x="1999777" y="1356660"/>
                  </a:lnTo>
                  <a:lnTo>
                    <a:pt x="1993290" y="1349698"/>
                  </a:lnTo>
                  <a:lnTo>
                    <a:pt x="1992513" y="1349059"/>
                  </a:lnTo>
                  <a:lnTo>
                    <a:pt x="1990104" y="1345405"/>
                  </a:lnTo>
                  <a:lnTo>
                    <a:pt x="1987280" y="1343443"/>
                  </a:lnTo>
                  <a:lnTo>
                    <a:pt x="1986402" y="1343482"/>
                  </a:lnTo>
                  <a:lnTo>
                    <a:pt x="1990419" y="1347105"/>
                  </a:lnTo>
                  <a:lnTo>
                    <a:pt x="1992059" y="1349636"/>
                  </a:lnTo>
                  <a:lnTo>
                    <a:pt x="1994944" y="1353175"/>
                  </a:lnTo>
                  <a:lnTo>
                    <a:pt x="1997007" y="1354675"/>
                  </a:lnTo>
                  <a:lnTo>
                    <a:pt x="1998523" y="1357014"/>
                  </a:lnTo>
                  <a:lnTo>
                    <a:pt x="1999939" y="1358106"/>
                  </a:lnTo>
                  <a:lnTo>
                    <a:pt x="2003794" y="1359660"/>
                  </a:lnTo>
                  <a:lnTo>
                    <a:pt x="2002455" y="1360783"/>
                  </a:lnTo>
                  <a:lnTo>
                    <a:pt x="2004594" y="1361737"/>
                  </a:lnTo>
                  <a:lnTo>
                    <a:pt x="2004902" y="1363483"/>
                  </a:lnTo>
                  <a:lnTo>
                    <a:pt x="2004710" y="1365476"/>
                  </a:lnTo>
                  <a:lnTo>
                    <a:pt x="2001739" y="1364683"/>
                  </a:lnTo>
                  <a:lnTo>
                    <a:pt x="2001639" y="1366153"/>
                  </a:lnTo>
                  <a:lnTo>
                    <a:pt x="2001909" y="1367014"/>
                  </a:lnTo>
                  <a:lnTo>
                    <a:pt x="2000600" y="1367730"/>
                  </a:lnTo>
                  <a:lnTo>
                    <a:pt x="1998777" y="1366760"/>
                  </a:lnTo>
                  <a:lnTo>
                    <a:pt x="1994044" y="1361452"/>
                  </a:lnTo>
                  <a:lnTo>
                    <a:pt x="1994082" y="1362160"/>
                  </a:lnTo>
                  <a:lnTo>
                    <a:pt x="1994467" y="1362983"/>
                  </a:lnTo>
                  <a:lnTo>
                    <a:pt x="1997214" y="1366399"/>
                  </a:lnTo>
                  <a:lnTo>
                    <a:pt x="1999669" y="1368445"/>
                  </a:lnTo>
                  <a:lnTo>
                    <a:pt x="2001747" y="1369368"/>
                  </a:lnTo>
                  <a:lnTo>
                    <a:pt x="2003348" y="1371084"/>
                  </a:lnTo>
                  <a:lnTo>
                    <a:pt x="2003917" y="1372115"/>
                  </a:lnTo>
                  <a:lnTo>
                    <a:pt x="2004294" y="1373684"/>
                  </a:lnTo>
                  <a:lnTo>
                    <a:pt x="2003109" y="1374745"/>
                  </a:lnTo>
                  <a:lnTo>
                    <a:pt x="2001755" y="1375338"/>
                  </a:lnTo>
                  <a:lnTo>
                    <a:pt x="2000439" y="1374276"/>
                  </a:lnTo>
                  <a:lnTo>
                    <a:pt x="1999469" y="1373153"/>
                  </a:lnTo>
                  <a:lnTo>
                    <a:pt x="1997407" y="1371253"/>
                  </a:lnTo>
                  <a:lnTo>
                    <a:pt x="1996783" y="1369122"/>
                  </a:lnTo>
                  <a:lnTo>
                    <a:pt x="1995214" y="1369230"/>
                  </a:lnTo>
                  <a:lnTo>
                    <a:pt x="1988657" y="1366530"/>
                  </a:lnTo>
                  <a:lnTo>
                    <a:pt x="1983386" y="1366214"/>
                  </a:lnTo>
                  <a:lnTo>
                    <a:pt x="1983901" y="1366760"/>
                  </a:lnTo>
                  <a:lnTo>
                    <a:pt x="1984563" y="1367122"/>
                  </a:lnTo>
                  <a:lnTo>
                    <a:pt x="1988757" y="1367783"/>
                  </a:lnTo>
                  <a:lnTo>
                    <a:pt x="1990412" y="1369030"/>
                  </a:lnTo>
                  <a:lnTo>
                    <a:pt x="1993859" y="1370137"/>
                  </a:lnTo>
                  <a:lnTo>
                    <a:pt x="1995883" y="1370437"/>
                  </a:lnTo>
                  <a:lnTo>
                    <a:pt x="1996699" y="1373822"/>
                  </a:lnTo>
                  <a:lnTo>
                    <a:pt x="1999492" y="1376153"/>
                  </a:lnTo>
                  <a:lnTo>
                    <a:pt x="1999854" y="1377877"/>
                  </a:lnTo>
                  <a:lnTo>
                    <a:pt x="2001762" y="1378069"/>
                  </a:lnTo>
                  <a:lnTo>
                    <a:pt x="2005118" y="1376384"/>
                  </a:lnTo>
                  <a:lnTo>
                    <a:pt x="2007280" y="1376976"/>
                  </a:lnTo>
                  <a:lnTo>
                    <a:pt x="2010405" y="1377461"/>
                  </a:lnTo>
                  <a:lnTo>
                    <a:pt x="2011120" y="1378823"/>
                  </a:lnTo>
                  <a:lnTo>
                    <a:pt x="2011651" y="1381407"/>
                  </a:lnTo>
                  <a:lnTo>
                    <a:pt x="2012759" y="1384315"/>
                  </a:lnTo>
                  <a:lnTo>
                    <a:pt x="2015622" y="1395747"/>
                  </a:lnTo>
                  <a:lnTo>
                    <a:pt x="2019924" y="1405047"/>
                  </a:lnTo>
                  <a:lnTo>
                    <a:pt x="2020455" y="1406648"/>
                  </a:lnTo>
                  <a:lnTo>
                    <a:pt x="2019454" y="1405240"/>
                  </a:lnTo>
                  <a:lnTo>
                    <a:pt x="2016261" y="1399086"/>
                  </a:lnTo>
                  <a:lnTo>
                    <a:pt x="2014498" y="1394624"/>
                  </a:lnTo>
                  <a:lnTo>
                    <a:pt x="2012690" y="1386731"/>
                  </a:lnTo>
                  <a:lnTo>
                    <a:pt x="2012167" y="1384962"/>
                  </a:lnTo>
                  <a:lnTo>
                    <a:pt x="2011543" y="1384254"/>
                  </a:lnTo>
                  <a:lnTo>
                    <a:pt x="2011135" y="1384831"/>
                  </a:lnTo>
                  <a:lnTo>
                    <a:pt x="2010959" y="1385839"/>
                  </a:lnTo>
                  <a:lnTo>
                    <a:pt x="2011259" y="1386615"/>
                  </a:lnTo>
                  <a:lnTo>
                    <a:pt x="2010543" y="1389216"/>
                  </a:lnTo>
                  <a:lnTo>
                    <a:pt x="2010851" y="1390408"/>
                  </a:lnTo>
                  <a:lnTo>
                    <a:pt x="2012005" y="1391639"/>
                  </a:lnTo>
                  <a:lnTo>
                    <a:pt x="2013267" y="1394708"/>
                  </a:lnTo>
                  <a:lnTo>
                    <a:pt x="2014275" y="1398840"/>
                  </a:lnTo>
                  <a:lnTo>
                    <a:pt x="2012913" y="1397162"/>
                  </a:lnTo>
                  <a:lnTo>
                    <a:pt x="2011467" y="1396278"/>
                  </a:lnTo>
                  <a:lnTo>
                    <a:pt x="2009212" y="1395601"/>
                  </a:lnTo>
                  <a:lnTo>
                    <a:pt x="2007203" y="1394408"/>
                  </a:lnTo>
                  <a:lnTo>
                    <a:pt x="2007349" y="1396116"/>
                  </a:lnTo>
                  <a:lnTo>
                    <a:pt x="2007157" y="1397962"/>
                  </a:lnTo>
                  <a:lnTo>
                    <a:pt x="2005610" y="1397401"/>
                  </a:lnTo>
                  <a:lnTo>
                    <a:pt x="2004556" y="1396785"/>
                  </a:lnTo>
                  <a:lnTo>
                    <a:pt x="2005495" y="1398747"/>
                  </a:lnTo>
                  <a:lnTo>
                    <a:pt x="2003471" y="1398162"/>
                  </a:lnTo>
                  <a:lnTo>
                    <a:pt x="2002116" y="1398285"/>
                  </a:lnTo>
                  <a:lnTo>
                    <a:pt x="2001239" y="1400032"/>
                  </a:lnTo>
                  <a:lnTo>
                    <a:pt x="2000062" y="1401086"/>
                  </a:lnTo>
                  <a:lnTo>
                    <a:pt x="1998323" y="1401424"/>
                  </a:lnTo>
                  <a:lnTo>
                    <a:pt x="1995737" y="1399832"/>
                  </a:lnTo>
                  <a:lnTo>
                    <a:pt x="1994906" y="1397893"/>
                  </a:lnTo>
                  <a:lnTo>
                    <a:pt x="1994559" y="1395731"/>
                  </a:lnTo>
                  <a:lnTo>
                    <a:pt x="1994421" y="1398285"/>
                  </a:lnTo>
                  <a:lnTo>
                    <a:pt x="1994883" y="1400939"/>
                  </a:lnTo>
                  <a:lnTo>
                    <a:pt x="1994721" y="1402955"/>
                  </a:lnTo>
                  <a:lnTo>
                    <a:pt x="1997207" y="1403324"/>
                  </a:lnTo>
                  <a:lnTo>
                    <a:pt x="1999531" y="1403001"/>
                  </a:lnTo>
                  <a:lnTo>
                    <a:pt x="2002671" y="1403086"/>
                  </a:lnTo>
                  <a:lnTo>
                    <a:pt x="2004718" y="1402709"/>
                  </a:lnTo>
                  <a:lnTo>
                    <a:pt x="2005949" y="1402070"/>
                  </a:lnTo>
                  <a:lnTo>
                    <a:pt x="2008904" y="1402624"/>
                  </a:lnTo>
                  <a:lnTo>
                    <a:pt x="2009112" y="1405055"/>
                  </a:lnTo>
                  <a:lnTo>
                    <a:pt x="2008773" y="1407471"/>
                  </a:lnTo>
                  <a:lnTo>
                    <a:pt x="2008604" y="1410032"/>
                  </a:lnTo>
                  <a:lnTo>
                    <a:pt x="2009419" y="1410017"/>
                  </a:lnTo>
                  <a:lnTo>
                    <a:pt x="2010381" y="1409194"/>
                  </a:lnTo>
                  <a:lnTo>
                    <a:pt x="2010866" y="1404586"/>
                  </a:lnTo>
                  <a:lnTo>
                    <a:pt x="2013567" y="1402878"/>
                  </a:lnTo>
                  <a:lnTo>
                    <a:pt x="2014475" y="1403001"/>
                  </a:lnTo>
                  <a:lnTo>
                    <a:pt x="2015337" y="1404478"/>
                  </a:lnTo>
                  <a:lnTo>
                    <a:pt x="2015630" y="1405978"/>
                  </a:lnTo>
                  <a:lnTo>
                    <a:pt x="2015938" y="1408040"/>
                  </a:lnTo>
                  <a:lnTo>
                    <a:pt x="2015306" y="1411179"/>
                  </a:lnTo>
                  <a:lnTo>
                    <a:pt x="2011159" y="1414840"/>
                  </a:lnTo>
                  <a:lnTo>
                    <a:pt x="2008188" y="1418218"/>
                  </a:lnTo>
                  <a:lnTo>
                    <a:pt x="2006664" y="1418902"/>
                  </a:lnTo>
                  <a:lnTo>
                    <a:pt x="2004479" y="1418510"/>
                  </a:lnTo>
                  <a:lnTo>
                    <a:pt x="2001993" y="1417664"/>
                  </a:lnTo>
                  <a:lnTo>
                    <a:pt x="2000770" y="1417494"/>
                  </a:lnTo>
                  <a:lnTo>
                    <a:pt x="1999846" y="1417779"/>
                  </a:lnTo>
                  <a:lnTo>
                    <a:pt x="1999285" y="1416733"/>
                  </a:lnTo>
                  <a:lnTo>
                    <a:pt x="1998923" y="1414833"/>
                  </a:lnTo>
                  <a:lnTo>
                    <a:pt x="1997961" y="1414202"/>
                  </a:lnTo>
                  <a:lnTo>
                    <a:pt x="1997230" y="1414271"/>
                  </a:lnTo>
                  <a:lnTo>
                    <a:pt x="1996737" y="1416287"/>
                  </a:lnTo>
                  <a:lnTo>
                    <a:pt x="1994421" y="1416864"/>
                  </a:lnTo>
                  <a:lnTo>
                    <a:pt x="1991273" y="1416025"/>
                  </a:lnTo>
                  <a:lnTo>
                    <a:pt x="1987972" y="1414333"/>
                  </a:lnTo>
                  <a:lnTo>
                    <a:pt x="1989388" y="1416148"/>
                  </a:lnTo>
                  <a:lnTo>
                    <a:pt x="1997569" y="1419541"/>
                  </a:lnTo>
                  <a:lnTo>
                    <a:pt x="1998492" y="1420179"/>
                  </a:lnTo>
                  <a:lnTo>
                    <a:pt x="1999354" y="1421102"/>
                  </a:lnTo>
                  <a:lnTo>
                    <a:pt x="1998215" y="1422556"/>
                  </a:lnTo>
                  <a:lnTo>
                    <a:pt x="1997314" y="1424195"/>
                  </a:lnTo>
                  <a:lnTo>
                    <a:pt x="1997184" y="1425480"/>
                  </a:lnTo>
                  <a:lnTo>
                    <a:pt x="1996868" y="1426287"/>
                  </a:lnTo>
                  <a:lnTo>
                    <a:pt x="1993605" y="1428464"/>
                  </a:lnTo>
                  <a:lnTo>
                    <a:pt x="1991843" y="1428080"/>
                  </a:lnTo>
                  <a:lnTo>
                    <a:pt x="1987326" y="1424149"/>
                  </a:lnTo>
                  <a:lnTo>
                    <a:pt x="1989388" y="1427549"/>
                  </a:lnTo>
                  <a:lnTo>
                    <a:pt x="1991035" y="1428987"/>
                  </a:lnTo>
                  <a:lnTo>
                    <a:pt x="1994359" y="1429757"/>
                  </a:lnTo>
                  <a:lnTo>
                    <a:pt x="2000585" y="1428487"/>
                  </a:lnTo>
                  <a:lnTo>
                    <a:pt x="2002632" y="1429872"/>
                  </a:lnTo>
                  <a:lnTo>
                    <a:pt x="2000954" y="1432326"/>
                  </a:lnTo>
                  <a:lnTo>
                    <a:pt x="1999292" y="1434042"/>
                  </a:lnTo>
                  <a:lnTo>
                    <a:pt x="1997107" y="1434234"/>
                  </a:lnTo>
                  <a:lnTo>
                    <a:pt x="1995183" y="1434703"/>
                  </a:lnTo>
                  <a:lnTo>
                    <a:pt x="1994613" y="1435880"/>
                  </a:lnTo>
                  <a:lnTo>
                    <a:pt x="1993244" y="1435957"/>
                  </a:lnTo>
                  <a:lnTo>
                    <a:pt x="1991097" y="1436026"/>
                  </a:lnTo>
                  <a:lnTo>
                    <a:pt x="1987780" y="1436134"/>
                  </a:lnTo>
                  <a:lnTo>
                    <a:pt x="1985956" y="1435857"/>
                  </a:lnTo>
                  <a:lnTo>
                    <a:pt x="1983409" y="1438265"/>
                  </a:lnTo>
                  <a:lnTo>
                    <a:pt x="1982447" y="1438596"/>
                  </a:lnTo>
                  <a:lnTo>
                    <a:pt x="1981108" y="1438142"/>
                  </a:lnTo>
                  <a:lnTo>
                    <a:pt x="1980546" y="1436203"/>
                  </a:lnTo>
                  <a:lnTo>
                    <a:pt x="1979946" y="1435249"/>
                  </a:lnTo>
                  <a:lnTo>
                    <a:pt x="1979930" y="1438873"/>
                  </a:lnTo>
                  <a:lnTo>
                    <a:pt x="1980169" y="1439850"/>
                  </a:lnTo>
                  <a:lnTo>
                    <a:pt x="1980654" y="1440581"/>
                  </a:lnTo>
                  <a:lnTo>
                    <a:pt x="1977676" y="1442542"/>
                  </a:lnTo>
                  <a:lnTo>
                    <a:pt x="1974821" y="1444989"/>
                  </a:lnTo>
                  <a:lnTo>
                    <a:pt x="1973797" y="1445650"/>
                  </a:lnTo>
                  <a:lnTo>
                    <a:pt x="1972635" y="1446873"/>
                  </a:lnTo>
                  <a:lnTo>
                    <a:pt x="1970257" y="1450404"/>
                  </a:lnTo>
                  <a:lnTo>
                    <a:pt x="1969673" y="1452974"/>
                  </a:lnTo>
                  <a:lnTo>
                    <a:pt x="1968810" y="1455836"/>
                  </a:lnTo>
                  <a:lnTo>
                    <a:pt x="1968703" y="1454551"/>
                  </a:lnTo>
                  <a:lnTo>
                    <a:pt x="1968849" y="1452381"/>
                  </a:lnTo>
                  <a:lnTo>
                    <a:pt x="1968264" y="1449897"/>
                  </a:lnTo>
                  <a:lnTo>
                    <a:pt x="1967887" y="1454451"/>
                  </a:lnTo>
                  <a:lnTo>
                    <a:pt x="1966964" y="1456559"/>
                  </a:lnTo>
                  <a:lnTo>
                    <a:pt x="1958483" y="1456412"/>
                  </a:lnTo>
                  <a:lnTo>
                    <a:pt x="1954774" y="1457559"/>
                  </a:lnTo>
                  <a:lnTo>
                    <a:pt x="1949079" y="1461413"/>
                  </a:lnTo>
                  <a:lnTo>
                    <a:pt x="1947379" y="1463105"/>
                  </a:lnTo>
                  <a:lnTo>
                    <a:pt x="1942669" y="1469621"/>
                  </a:lnTo>
                  <a:lnTo>
                    <a:pt x="1941469" y="1473783"/>
                  </a:lnTo>
                  <a:lnTo>
                    <a:pt x="1940507" y="1472037"/>
                  </a:lnTo>
                  <a:lnTo>
                    <a:pt x="1940745" y="1470729"/>
                  </a:lnTo>
                  <a:lnTo>
                    <a:pt x="1940761" y="1469652"/>
                  </a:lnTo>
                  <a:lnTo>
                    <a:pt x="1939583" y="1471844"/>
                  </a:lnTo>
                  <a:lnTo>
                    <a:pt x="1940707" y="1475198"/>
                  </a:lnTo>
                  <a:lnTo>
                    <a:pt x="1939699" y="1476475"/>
                  </a:lnTo>
                  <a:lnTo>
                    <a:pt x="1936590" y="1478860"/>
                  </a:lnTo>
                  <a:lnTo>
                    <a:pt x="1934889" y="1479245"/>
                  </a:lnTo>
                  <a:lnTo>
                    <a:pt x="1932981" y="1479922"/>
                  </a:lnTo>
                  <a:lnTo>
                    <a:pt x="1932380" y="1482268"/>
                  </a:lnTo>
                  <a:lnTo>
                    <a:pt x="1929787" y="1484430"/>
                  </a:lnTo>
                  <a:lnTo>
                    <a:pt x="1928279" y="1485384"/>
                  </a:lnTo>
                  <a:lnTo>
                    <a:pt x="1925508" y="1484807"/>
                  </a:lnTo>
                  <a:lnTo>
                    <a:pt x="1926362" y="1486884"/>
                  </a:lnTo>
                  <a:lnTo>
                    <a:pt x="1925347" y="1488461"/>
                  </a:lnTo>
                  <a:lnTo>
                    <a:pt x="1923592" y="1489668"/>
                  </a:lnTo>
                  <a:lnTo>
                    <a:pt x="1921414" y="1490453"/>
                  </a:lnTo>
                  <a:lnTo>
                    <a:pt x="1920168" y="1490353"/>
                  </a:lnTo>
                  <a:lnTo>
                    <a:pt x="1919106" y="1490769"/>
                  </a:lnTo>
                  <a:lnTo>
                    <a:pt x="1918267" y="1491769"/>
                  </a:lnTo>
                  <a:lnTo>
                    <a:pt x="1916228" y="1492707"/>
                  </a:lnTo>
                  <a:lnTo>
                    <a:pt x="1914111" y="1492184"/>
                  </a:lnTo>
                  <a:lnTo>
                    <a:pt x="1911710" y="1491869"/>
                  </a:lnTo>
                  <a:lnTo>
                    <a:pt x="1910371" y="1492430"/>
                  </a:lnTo>
                  <a:lnTo>
                    <a:pt x="1912618" y="1493361"/>
                  </a:lnTo>
                  <a:lnTo>
                    <a:pt x="1913827" y="1494700"/>
                  </a:lnTo>
                  <a:lnTo>
                    <a:pt x="1913580" y="1496507"/>
                  </a:lnTo>
                  <a:lnTo>
                    <a:pt x="1912980" y="1497200"/>
                  </a:lnTo>
                  <a:lnTo>
                    <a:pt x="1911556" y="1498146"/>
                  </a:lnTo>
                  <a:lnTo>
                    <a:pt x="1910933" y="1498008"/>
                  </a:lnTo>
                  <a:lnTo>
                    <a:pt x="1910556" y="1497161"/>
                  </a:lnTo>
                  <a:lnTo>
                    <a:pt x="1910094" y="1495392"/>
                  </a:lnTo>
                  <a:lnTo>
                    <a:pt x="1909432" y="1495769"/>
                  </a:lnTo>
                  <a:lnTo>
                    <a:pt x="1909317" y="1496592"/>
                  </a:lnTo>
                  <a:lnTo>
                    <a:pt x="1908748" y="1496892"/>
                  </a:lnTo>
                  <a:lnTo>
                    <a:pt x="1906731" y="1494069"/>
                  </a:lnTo>
                  <a:lnTo>
                    <a:pt x="1906831" y="1496223"/>
                  </a:lnTo>
                  <a:lnTo>
                    <a:pt x="1907532" y="1497877"/>
                  </a:lnTo>
                  <a:lnTo>
                    <a:pt x="1908209" y="1498715"/>
                  </a:lnTo>
                  <a:lnTo>
                    <a:pt x="1908894" y="1499208"/>
                  </a:lnTo>
                  <a:lnTo>
                    <a:pt x="1909063" y="1499977"/>
                  </a:lnTo>
                  <a:lnTo>
                    <a:pt x="1907686" y="1501846"/>
                  </a:lnTo>
                  <a:lnTo>
                    <a:pt x="1906978" y="1502262"/>
                  </a:lnTo>
                  <a:lnTo>
                    <a:pt x="1905716" y="1502562"/>
                  </a:lnTo>
                  <a:lnTo>
                    <a:pt x="1905008" y="1503708"/>
                  </a:lnTo>
                  <a:lnTo>
                    <a:pt x="1905215" y="1504700"/>
                  </a:lnTo>
                  <a:lnTo>
                    <a:pt x="1904107" y="1506847"/>
                  </a:lnTo>
                  <a:lnTo>
                    <a:pt x="1901468" y="1508185"/>
                  </a:lnTo>
                  <a:lnTo>
                    <a:pt x="1900667" y="1508131"/>
                  </a:lnTo>
                  <a:lnTo>
                    <a:pt x="1900013" y="1508524"/>
                  </a:lnTo>
                  <a:lnTo>
                    <a:pt x="1900398" y="1509478"/>
                  </a:lnTo>
                  <a:lnTo>
                    <a:pt x="1901052" y="1510170"/>
                  </a:lnTo>
                  <a:lnTo>
                    <a:pt x="1901029" y="1510816"/>
                  </a:lnTo>
                  <a:lnTo>
                    <a:pt x="1900337" y="1511693"/>
                  </a:lnTo>
                  <a:lnTo>
                    <a:pt x="1898959" y="1511939"/>
                  </a:lnTo>
                  <a:lnTo>
                    <a:pt x="1898189" y="1512932"/>
                  </a:lnTo>
                  <a:lnTo>
                    <a:pt x="1898436" y="1513878"/>
                  </a:lnTo>
                  <a:lnTo>
                    <a:pt x="1898890" y="1514401"/>
                  </a:lnTo>
                  <a:lnTo>
                    <a:pt x="1898790" y="1515301"/>
                  </a:lnTo>
                  <a:lnTo>
                    <a:pt x="1897228" y="1516209"/>
                  </a:lnTo>
                  <a:lnTo>
                    <a:pt x="1896858" y="1517101"/>
                  </a:lnTo>
                  <a:lnTo>
                    <a:pt x="1897635" y="1517363"/>
                  </a:lnTo>
                  <a:lnTo>
                    <a:pt x="1898236" y="1517101"/>
                  </a:lnTo>
                  <a:lnTo>
                    <a:pt x="1898674" y="1517293"/>
                  </a:lnTo>
                  <a:lnTo>
                    <a:pt x="1897735" y="1518786"/>
                  </a:lnTo>
                  <a:lnTo>
                    <a:pt x="1896897" y="1519694"/>
                  </a:lnTo>
                  <a:lnTo>
                    <a:pt x="1896096" y="1521325"/>
                  </a:lnTo>
                  <a:lnTo>
                    <a:pt x="1894242" y="1521778"/>
                  </a:lnTo>
                  <a:lnTo>
                    <a:pt x="1894311" y="1522309"/>
                  </a:lnTo>
                  <a:lnTo>
                    <a:pt x="1895358" y="1522778"/>
                  </a:lnTo>
                  <a:lnTo>
                    <a:pt x="1896235" y="1524032"/>
                  </a:lnTo>
                  <a:lnTo>
                    <a:pt x="1894588" y="1526348"/>
                  </a:lnTo>
                  <a:lnTo>
                    <a:pt x="1893557" y="1526156"/>
                  </a:lnTo>
                  <a:lnTo>
                    <a:pt x="1892926" y="1525648"/>
                  </a:lnTo>
                  <a:lnTo>
                    <a:pt x="1892526" y="1527471"/>
                  </a:lnTo>
                  <a:lnTo>
                    <a:pt x="1892679" y="1528440"/>
                  </a:lnTo>
                  <a:lnTo>
                    <a:pt x="1892287" y="1530433"/>
                  </a:lnTo>
                  <a:lnTo>
                    <a:pt x="1891656" y="1532818"/>
                  </a:lnTo>
                  <a:lnTo>
                    <a:pt x="1891225" y="1533795"/>
                  </a:lnTo>
                  <a:lnTo>
                    <a:pt x="1891317" y="1535618"/>
                  </a:lnTo>
                  <a:lnTo>
                    <a:pt x="1891587" y="1537379"/>
                  </a:lnTo>
                  <a:lnTo>
                    <a:pt x="1892595" y="1539641"/>
                  </a:lnTo>
                  <a:lnTo>
                    <a:pt x="1894142" y="1548880"/>
                  </a:lnTo>
                  <a:lnTo>
                    <a:pt x="1895196" y="1552080"/>
                  </a:lnTo>
                  <a:lnTo>
                    <a:pt x="1897089" y="1560696"/>
                  </a:lnTo>
                  <a:lnTo>
                    <a:pt x="1900221" y="1569020"/>
                  </a:lnTo>
                  <a:lnTo>
                    <a:pt x="1904638" y="1579044"/>
                  </a:lnTo>
                  <a:lnTo>
                    <a:pt x="1911887" y="1591137"/>
                  </a:lnTo>
                  <a:lnTo>
                    <a:pt x="1912757" y="1592852"/>
                  </a:lnTo>
                  <a:lnTo>
                    <a:pt x="1911810" y="1594306"/>
                  </a:lnTo>
                  <a:lnTo>
                    <a:pt x="1911526" y="1595814"/>
                  </a:lnTo>
                  <a:lnTo>
                    <a:pt x="1911441" y="1598083"/>
                  </a:lnTo>
                  <a:lnTo>
                    <a:pt x="1911703" y="1600299"/>
                  </a:lnTo>
                  <a:lnTo>
                    <a:pt x="1912557" y="1602999"/>
                  </a:lnTo>
                  <a:lnTo>
                    <a:pt x="1914204" y="1607122"/>
                  </a:lnTo>
                  <a:lnTo>
                    <a:pt x="1913280" y="1606307"/>
                  </a:lnTo>
                  <a:lnTo>
                    <a:pt x="1910895" y="1600383"/>
                  </a:lnTo>
                  <a:lnTo>
                    <a:pt x="1910618" y="1596906"/>
                  </a:lnTo>
                  <a:lnTo>
                    <a:pt x="1910956" y="1591960"/>
                  </a:lnTo>
                  <a:lnTo>
                    <a:pt x="1910394" y="1592083"/>
                  </a:lnTo>
                  <a:lnTo>
                    <a:pt x="1909940" y="1593691"/>
                  </a:lnTo>
                  <a:lnTo>
                    <a:pt x="1909686" y="1595575"/>
                  </a:lnTo>
                  <a:lnTo>
                    <a:pt x="1909079" y="1596306"/>
                  </a:lnTo>
                  <a:lnTo>
                    <a:pt x="1908255" y="1593421"/>
                  </a:lnTo>
                  <a:lnTo>
                    <a:pt x="1908317" y="1592122"/>
                  </a:lnTo>
                  <a:lnTo>
                    <a:pt x="1909194" y="1590598"/>
                  </a:lnTo>
                  <a:lnTo>
                    <a:pt x="1908940" y="1590052"/>
                  </a:lnTo>
                  <a:lnTo>
                    <a:pt x="1907516" y="1589268"/>
                  </a:lnTo>
                  <a:lnTo>
                    <a:pt x="1907216" y="1588044"/>
                  </a:lnTo>
                  <a:lnTo>
                    <a:pt x="1907409" y="1586829"/>
                  </a:lnTo>
                  <a:lnTo>
                    <a:pt x="1906601" y="1586183"/>
                  </a:lnTo>
                  <a:lnTo>
                    <a:pt x="1905962" y="1586213"/>
                  </a:lnTo>
                  <a:lnTo>
                    <a:pt x="1906393" y="1589206"/>
                  </a:lnTo>
                  <a:lnTo>
                    <a:pt x="1907062" y="1591037"/>
                  </a:lnTo>
                  <a:lnTo>
                    <a:pt x="1907893" y="1595429"/>
                  </a:lnTo>
                  <a:lnTo>
                    <a:pt x="1909240" y="1598083"/>
                  </a:lnTo>
                  <a:lnTo>
                    <a:pt x="1910025" y="1600307"/>
                  </a:lnTo>
                  <a:lnTo>
                    <a:pt x="1919183" y="1623924"/>
                  </a:lnTo>
                  <a:lnTo>
                    <a:pt x="1921353" y="1626916"/>
                  </a:lnTo>
                  <a:lnTo>
                    <a:pt x="1922153" y="1629062"/>
                  </a:lnTo>
                  <a:lnTo>
                    <a:pt x="1922984" y="1633547"/>
                  </a:lnTo>
                  <a:lnTo>
                    <a:pt x="1923169" y="1639294"/>
                  </a:lnTo>
                  <a:lnTo>
                    <a:pt x="1921676" y="1649764"/>
                  </a:lnTo>
                  <a:lnTo>
                    <a:pt x="1921337" y="1656880"/>
                  </a:lnTo>
                  <a:lnTo>
                    <a:pt x="1921122" y="1656664"/>
                  </a:lnTo>
                  <a:lnTo>
                    <a:pt x="1920976" y="1655910"/>
                  </a:lnTo>
                  <a:lnTo>
                    <a:pt x="1920629" y="1655810"/>
                  </a:lnTo>
                  <a:lnTo>
                    <a:pt x="1919337" y="1659064"/>
                  </a:lnTo>
                  <a:lnTo>
                    <a:pt x="1917574" y="1661995"/>
                  </a:lnTo>
                  <a:lnTo>
                    <a:pt x="1916989" y="1666550"/>
                  </a:lnTo>
                  <a:lnTo>
                    <a:pt x="1916143" y="1668827"/>
                  </a:lnTo>
                  <a:lnTo>
                    <a:pt x="1913596" y="1671235"/>
                  </a:lnTo>
                  <a:lnTo>
                    <a:pt x="1912018" y="1671173"/>
                  </a:lnTo>
                  <a:lnTo>
                    <a:pt x="1908155" y="1672981"/>
                  </a:lnTo>
                  <a:lnTo>
                    <a:pt x="1905439" y="1672511"/>
                  </a:lnTo>
                  <a:lnTo>
                    <a:pt x="1902206" y="1673527"/>
                  </a:lnTo>
                  <a:lnTo>
                    <a:pt x="1900083" y="1673412"/>
                  </a:lnTo>
                  <a:lnTo>
                    <a:pt x="1898851" y="1671265"/>
                  </a:lnTo>
                  <a:lnTo>
                    <a:pt x="1899036" y="1670304"/>
                  </a:lnTo>
                  <a:lnTo>
                    <a:pt x="1899521" y="1669342"/>
                  </a:lnTo>
                  <a:lnTo>
                    <a:pt x="1900352" y="1669119"/>
                  </a:lnTo>
                  <a:lnTo>
                    <a:pt x="1903207" y="1671373"/>
                  </a:lnTo>
                  <a:lnTo>
                    <a:pt x="1903746" y="1670419"/>
                  </a:lnTo>
                  <a:lnTo>
                    <a:pt x="1902884" y="1669296"/>
                  </a:lnTo>
                  <a:lnTo>
                    <a:pt x="1901229" y="1668665"/>
                  </a:lnTo>
                  <a:lnTo>
                    <a:pt x="1900013" y="1667973"/>
                  </a:lnTo>
                  <a:lnTo>
                    <a:pt x="1897558" y="1662834"/>
                  </a:lnTo>
                  <a:lnTo>
                    <a:pt x="1895011" y="1659303"/>
                  </a:lnTo>
                  <a:lnTo>
                    <a:pt x="1894580" y="1656934"/>
                  </a:lnTo>
                  <a:lnTo>
                    <a:pt x="1890186" y="1655487"/>
                  </a:lnTo>
                  <a:lnTo>
                    <a:pt x="1887008" y="1653295"/>
                  </a:lnTo>
                  <a:lnTo>
                    <a:pt x="1884930" y="1649402"/>
                  </a:lnTo>
                  <a:lnTo>
                    <a:pt x="1883737" y="1642486"/>
                  </a:lnTo>
                  <a:lnTo>
                    <a:pt x="1882337" y="1641709"/>
                  </a:lnTo>
                  <a:lnTo>
                    <a:pt x="1881744" y="1641171"/>
                  </a:lnTo>
                  <a:lnTo>
                    <a:pt x="1883114" y="1638594"/>
                  </a:lnTo>
                  <a:lnTo>
                    <a:pt x="1884561" y="1636432"/>
                  </a:lnTo>
                  <a:lnTo>
                    <a:pt x="1883422" y="1636971"/>
                  </a:lnTo>
                  <a:lnTo>
                    <a:pt x="1882583" y="1637771"/>
                  </a:lnTo>
                  <a:lnTo>
                    <a:pt x="1881513" y="1639678"/>
                  </a:lnTo>
                  <a:lnTo>
                    <a:pt x="1880728" y="1639971"/>
                  </a:lnTo>
                  <a:lnTo>
                    <a:pt x="1880013" y="1639678"/>
                  </a:lnTo>
                  <a:lnTo>
                    <a:pt x="1879189" y="1636017"/>
                  </a:lnTo>
                  <a:lnTo>
                    <a:pt x="1879428" y="1631516"/>
                  </a:lnTo>
                  <a:lnTo>
                    <a:pt x="1880582" y="1629832"/>
                  </a:lnTo>
                  <a:lnTo>
                    <a:pt x="1878805" y="1629786"/>
                  </a:lnTo>
                  <a:lnTo>
                    <a:pt x="1876965" y="1630424"/>
                  </a:lnTo>
                  <a:lnTo>
                    <a:pt x="1877235" y="1631924"/>
                  </a:lnTo>
                  <a:lnTo>
                    <a:pt x="1876973" y="1632747"/>
                  </a:lnTo>
                  <a:lnTo>
                    <a:pt x="1875634" y="1632532"/>
                  </a:lnTo>
                  <a:lnTo>
                    <a:pt x="1874611" y="1632009"/>
                  </a:lnTo>
                  <a:lnTo>
                    <a:pt x="1873233" y="1630439"/>
                  </a:lnTo>
                  <a:lnTo>
                    <a:pt x="1871348" y="1627455"/>
                  </a:lnTo>
                  <a:lnTo>
                    <a:pt x="1867477" y="1619208"/>
                  </a:lnTo>
                  <a:lnTo>
                    <a:pt x="1866723" y="1618046"/>
                  </a:lnTo>
                  <a:lnTo>
                    <a:pt x="1865438" y="1616823"/>
                  </a:lnTo>
                  <a:lnTo>
                    <a:pt x="1866046" y="1616446"/>
                  </a:lnTo>
                  <a:lnTo>
                    <a:pt x="1867146" y="1616223"/>
                  </a:lnTo>
                  <a:lnTo>
                    <a:pt x="1869632" y="1612500"/>
                  </a:lnTo>
                  <a:lnTo>
                    <a:pt x="1871579" y="1610246"/>
                  </a:lnTo>
                  <a:lnTo>
                    <a:pt x="1872225" y="1608684"/>
                  </a:lnTo>
                  <a:lnTo>
                    <a:pt x="1872110" y="1608015"/>
                  </a:lnTo>
                  <a:lnTo>
                    <a:pt x="1871248" y="1607045"/>
                  </a:lnTo>
                  <a:lnTo>
                    <a:pt x="1870116" y="1607892"/>
                  </a:lnTo>
                  <a:lnTo>
                    <a:pt x="1869632" y="1607653"/>
                  </a:lnTo>
                  <a:lnTo>
                    <a:pt x="1868354" y="1605692"/>
                  </a:lnTo>
                  <a:lnTo>
                    <a:pt x="1867138" y="1605138"/>
                  </a:lnTo>
                  <a:lnTo>
                    <a:pt x="1866292" y="1605561"/>
                  </a:lnTo>
                  <a:lnTo>
                    <a:pt x="1867185" y="1607161"/>
                  </a:lnTo>
                  <a:lnTo>
                    <a:pt x="1867985" y="1607761"/>
                  </a:lnTo>
                  <a:lnTo>
                    <a:pt x="1867669" y="1610092"/>
                  </a:lnTo>
                  <a:lnTo>
                    <a:pt x="1867346" y="1610846"/>
                  </a:lnTo>
                  <a:lnTo>
                    <a:pt x="1866592" y="1611515"/>
                  </a:lnTo>
                  <a:lnTo>
                    <a:pt x="1865415" y="1611154"/>
                  </a:lnTo>
                  <a:lnTo>
                    <a:pt x="1864822" y="1611730"/>
                  </a:lnTo>
                  <a:lnTo>
                    <a:pt x="1864122" y="1611123"/>
                  </a:lnTo>
                  <a:lnTo>
                    <a:pt x="1863429" y="1610100"/>
                  </a:lnTo>
                  <a:lnTo>
                    <a:pt x="1862652" y="1608415"/>
                  </a:lnTo>
                  <a:lnTo>
                    <a:pt x="1864707" y="1598907"/>
                  </a:lnTo>
                  <a:lnTo>
                    <a:pt x="1866607" y="1592829"/>
                  </a:lnTo>
                  <a:lnTo>
                    <a:pt x="1866823" y="1585875"/>
                  </a:lnTo>
                  <a:lnTo>
                    <a:pt x="1866969" y="1584844"/>
                  </a:lnTo>
                  <a:lnTo>
                    <a:pt x="1866807" y="1582990"/>
                  </a:lnTo>
                  <a:lnTo>
                    <a:pt x="1864260" y="1578967"/>
                  </a:lnTo>
                  <a:lnTo>
                    <a:pt x="1853002" y="1569112"/>
                  </a:lnTo>
                  <a:lnTo>
                    <a:pt x="1844283" y="1557388"/>
                  </a:lnTo>
                  <a:lnTo>
                    <a:pt x="1836726" y="1552980"/>
                  </a:lnTo>
                  <a:lnTo>
                    <a:pt x="1830993" y="1553950"/>
                  </a:lnTo>
                  <a:lnTo>
                    <a:pt x="1830000" y="1554834"/>
                  </a:lnTo>
                  <a:lnTo>
                    <a:pt x="1829577" y="1555988"/>
                  </a:lnTo>
                  <a:lnTo>
                    <a:pt x="1829931" y="1557304"/>
                  </a:lnTo>
                  <a:lnTo>
                    <a:pt x="1829415" y="1557850"/>
                  </a:lnTo>
                  <a:lnTo>
                    <a:pt x="1827876" y="1557781"/>
                  </a:lnTo>
                  <a:lnTo>
                    <a:pt x="1825806" y="1558088"/>
                  </a:lnTo>
                  <a:lnTo>
                    <a:pt x="1820396" y="1561173"/>
                  </a:lnTo>
                  <a:lnTo>
                    <a:pt x="1818488" y="1561058"/>
                  </a:lnTo>
                  <a:lnTo>
                    <a:pt x="1816756" y="1561858"/>
                  </a:lnTo>
                  <a:lnTo>
                    <a:pt x="1815456" y="1562458"/>
                  </a:lnTo>
                  <a:lnTo>
                    <a:pt x="1812070" y="1562781"/>
                  </a:lnTo>
                  <a:lnTo>
                    <a:pt x="1809199" y="1563466"/>
                  </a:lnTo>
                  <a:lnTo>
                    <a:pt x="1807960" y="1563097"/>
                  </a:lnTo>
                  <a:lnTo>
                    <a:pt x="1807152" y="1561304"/>
                  </a:lnTo>
                  <a:lnTo>
                    <a:pt x="1807152" y="1559450"/>
                  </a:lnTo>
                  <a:lnTo>
                    <a:pt x="1807806" y="1560873"/>
                  </a:lnTo>
                  <a:lnTo>
                    <a:pt x="1808822" y="1561989"/>
                  </a:lnTo>
                  <a:lnTo>
                    <a:pt x="1809292" y="1561543"/>
                  </a:lnTo>
                  <a:lnTo>
                    <a:pt x="1809461" y="1560558"/>
                  </a:lnTo>
                  <a:lnTo>
                    <a:pt x="1808453" y="1558627"/>
                  </a:lnTo>
                  <a:lnTo>
                    <a:pt x="1805198" y="1556150"/>
                  </a:lnTo>
                  <a:lnTo>
                    <a:pt x="1801496" y="1552527"/>
                  </a:lnTo>
                  <a:lnTo>
                    <a:pt x="1802627" y="1552650"/>
                  </a:lnTo>
                  <a:lnTo>
                    <a:pt x="1802912" y="1551873"/>
                  </a:lnTo>
                  <a:lnTo>
                    <a:pt x="1801766" y="1550849"/>
                  </a:lnTo>
                  <a:lnTo>
                    <a:pt x="1802250" y="1549673"/>
                  </a:lnTo>
                  <a:lnTo>
                    <a:pt x="1803058" y="1548434"/>
                  </a:lnTo>
                  <a:lnTo>
                    <a:pt x="1801496" y="1548619"/>
                  </a:lnTo>
                  <a:lnTo>
                    <a:pt x="1800088" y="1549488"/>
                  </a:lnTo>
                  <a:lnTo>
                    <a:pt x="1800042" y="1550557"/>
                  </a:lnTo>
                  <a:lnTo>
                    <a:pt x="1799765" y="1551411"/>
                  </a:lnTo>
                  <a:lnTo>
                    <a:pt x="1799011" y="1551288"/>
                  </a:lnTo>
                  <a:lnTo>
                    <a:pt x="1797610" y="1550234"/>
                  </a:lnTo>
                  <a:lnTo>
                    <a:pt x="1790715" y="1547295"/>
                  </a:lnTo>
                  <a:lnTo>
                    <a:pt x="1784682" y="1545634"/>
                  </a:lnTo>
                  <a:lnTo>
                    <a:pt x="1789314" y="1544888"/>
                  </a:lnTo>
                  <a:lnTo>
                    <a:pt x="1791823" y="1545465"/>
                  </a:lnTo>
                  <a:lnTo>
                    <a:pt x="1791523" y="1544572"/>
                  </a:lnTo>
                  <a:lnTo>
                    <a:pt x="1790915" y="1544003"/>
                  </a:lnTo>
                  <a:lnTo>
                    <a:pt x="1788937" y="1543287"/>
                  </a:lnTo>
                  <a:lnTo>
                    <a:pt x="1786413" y="1543557"/>
                  </a:lnTo>
                  <a:lnTo>
                    <a:pt x="1784820" y="1543218"/>
                  </a:lnTo>
                  <a:lnTo>
                    <a:pt x="1783196" y="1543934"/>
                  </a:lnTo>
                  <a:lnTo>
                    <a:pt x="1781411" y="1544988"/>
                  </a:lnTo>
                  <a:lnTo>
                    <a:pt x="1779818" y="1545526"/>
                  </a:lnTo>
                  <a:lnTo>
                    <a:pt x="1773600" y="1546288"/>
                  </a:lnTo>
                  <a:lnTo>
                    <a:pt x="1768560" y="1547111"/>
                  </a:lnTo>
                  <a:lnTo>
                    <a:pt x="1769368" y="1546241"/>
                  </a:lnTo>
                  <a:lnTo>
                    <a:pt x="1770230" y="1545680"/>
                  </a:lnTo>
                  <a:lnTo>
                    <a:pt x="1773208" y="1544826"/>
                  </a:lnTo>
                  <a:lnTo>
                    <a:pt x="1773654" y="1543057"/>
                  </a:lnTo>
                  <a:lnTo>
                    <a:pt x="1772954" y="1541349"/>
                  </a:lnTo>
                  <a:lnTo>
                    <a:pt x="1772169" y="1541756"/>
                  </a:lnTo>
                  <a:lnTo>
                    <a:pt x="1771345" y="1543087"/>
                  </a:lnTo>
                  <a:lnTo>
                    <a:pt x="1770337" y="1542126"/>
                  </a:lnTo>
                  <a:lnTo>
                    <a:pt x="1769221" y="1542134"/>
                  </a:lnTo>
                  <a:lnTo>
                    <a:pt x="1768914" y="1544249"/>
                  </a:lnTo>
                  <a:lnTo>
                    <a:pt x="1767475" y="1545672"/>
                  </a:lnTo>
                  <a:lnTo>
                    <a:pt x="1766828" y="1547103"/>
                  </a:lnTo>
                  <a:lnTo>
                    <a:pt x="1762619" y="1548226"/>
                  </a:lnTo>
                  <a:lnTo>
                    <a:pt x="1762080" y="1547857"/>
                  </a:lnTo>
                  <a:lnTo>
                    <a:pt x="1763311" y="1546495"/>
                  </a:lnTo>
                  <a:lnTo>
                    <a:pt x="1763211" y="1545741"/>
                  </a:lnTo>
                  <a:lnTo>
                    <a:pt x="1761811" y="1546388"/>
                  </a:lnTo>
                  <a:lnTo>
                    <a:pt x="1759456" y="1548957"/>
                  </a:lnTo>
                  <a:lnTo>
                    <a:pt x="1751168" y="1549796"/>
                  </a:lnTo>
                  <a:lnTo>
                    <a:pt x="1751622" y="1549211"/>
                  </a:lnTo>
                  <a:lnTo>
                    <a:pt x="1753377" y="1549088"/>
                  </a:lnTo>
                  <a:lnTo>
                    <a:pt x="1755831" y="1548280"/>
                  </a:lnTo>
                  <a:lnTo>
                    <a:pt x="1755331" y="1546911"/>
                  </a:lnTo>
                  <a:lnTo>
                    <a:pt x="1754385" y="1545403"/>
                  </a:lnTo>
                  <a:lnTo>
                    <a:pt x="1753507" y="1545234"/>
                  </a:lnTo>
                  <a:lnTo>
                    <a:pt x="1752930" y="1544349"/>
                  </a:lnTo>
                  <a:lnTo>
                    <a:pt x="1752961" y="1541564"/>
                  </a:lnTo>
                  <a:lnTo>
                    <a:pt x="1752399" y="1539933"/>
                  </a:lnTo>
                  <a:lnTo>
                    <a:pt x="1751053" y="1538256"/>
                  </a:lnTo>
                  <a:lnTo>
                    <a:pt x="1750598" y="1538579"/>
                  </a:lnTo>
                  <a:lnTo>
                    <a:pt x="1749606" y="1541457"/>
                  </a:lnTo>
                  <a:lnTo>
                    <a:pt x="1748782" y="1545218"/>
                  </a:lnTo>
                  <a:lnTo>
                    <a:pt x="1748374" y="1546434"/>
                  </a:lnTo>
                  <a:lnTo>
                    <a:pt x="1745920" y="1546518"/>
                  </a:lnTo>
                  <a:lnTo>
                    <a:pt x="1743742" y="1546257"/>
                  </a:lnTo>
                  <a:lnTo>
                    <a:pt x="1736354" y="1546711"/>
                  </a:lnTo>
                  <a:lnTo>
                    <a:pt x="1733599" y="1545434"/>
                  </a:lnTo>
                  <a:lnTo>
                    <a:pt x="1732453" y="1545188"/>
                  </a:lnTo>
                  <a:lnTo>
                    <a:pt x="1731752" y="1545218"/>
                  </a:lnTo>
                  <a:lnTo>
                    <a:pt x="1728543" y="1546388"/>
                  </a:lnTo>
                  <a:lnTo>
                    <a:pt x="1724880" y="1547280"/>
                  </a:lnTo>
                  <a:lnTo>
                    <a:pt x="1724018" y="1546995"/>
                  </a:lnTo>
                  <a:lnTo>
                    <a:pt x="1722787" y="1546957"/>
                  </a:lnTo>
                  <a:lnTo>
                    <a:pt x="1720132" y="1549996"/>
                  </a:lnTo>
                  <a:lnTo>
                    <a:pt x="1717000" y="1551419"/>
                  </a:lnTo>
                  <a:lnTo>
                    <a:pt x="1709105" y="1548857"/>
                  </a:lnTo>
                  <a:lnTo>
                    <a:pt x="1707142" y="1546803"/>
                  </a:lnTo>
                  <a:lnTo>
                    <a:pt x="1705395" y="1546364"/>
                  </a:lnTo>
                  <a:lnTo>
                    <a:pt x="1703248" y="1546111"/>
                  </a:lnTo>
                  <a:lnTo>
                    <a:pt x="1700948" y="1548642"/>
                  </a:lnTo>
                  <a:lnTo>
                    <a:pt x="1699193" y="1552050"/>
                  </a:lnTo>
                  <a:lnTo>
                    <a:pt x="1701956" y="1553919"/>
                  </a:lnTo>
                  <a:lnTo>
                    <a:pt x="1704326" y="1554811"/>
                  </a:lnTo>
                  <a:lnTo>
                    <a:pt x="1708235" y="1554065"/>
                  </a:lnTo>
                  <a:lnTo>
                    <a:pt x="1710397" y="1552411"/>
                  </a:lnTo>
                  <a:lnTo>
                    <a:pt x="1712160" y="1552465"/>
                  </a:lnTo>
                  <a:lnTo>
                    <a:pt x="1713006" y="1552134"/>
                  </a:lnTo>
                  <a:lnTo>
                    <a:pt x="1713776" y="1551273"/>
                  </a:lnTo>
                  <a:lnTo>
                    <a:pt x="1715284" y="1551950"/>
                  </a:lnTo>
                  <a:lnTo>
                    <a:pt x="1715338" y="1552634"/>
                  </a:lnTo>
                  <a:lnTo>
                    <a:pt x="1714268" y="1553596"/>
                  </a:lnTo>
                  <a:lnTo>
                    <a:pt x="1712914" y="1554404"/>
                  </a:lnTo>
                  <a:lnTo>
                    <a:pt x="1712098" y="1555357"/>
                  </a:lnTo>
                  <a:lnTo>
                    <a:pt x="1713637" y="1557273"/>
                  </a:lnTo>
                  <a:lnTo>
                    <a:pt x="1716061" y="1557919"/>
                  </a:lnTo>
                  <a:lnTo>
                    <a:pt x="1716969" y="1557642"/>
                  </a:lnTo>
                  <a:lnTo>
                    <a:pt x="1717531" y="1555488"/>
                  </a:lnTo>
                  <a:lnTo>
                    <a:pt x="1719024" y="1554096"/>
                  </a:lnTo>
                  <a:lnTo>
                    <a:pt x="1721048" y="1554396"/>
                  </a:lnTo>
                  <a:lnTo>
                    <a:pt x="1720763" y="1555273"/>
                  </a:lnTo>
                  <a:lnTo>
                    <a:pt x="1721048" y="1556096"/>
                  </a:lnTo>
                  <a:lnTo>
                    <a:pt x="1721979" y="1557504"/>
                  </a:lnTo>
                  <a:lnTo>
                    <a:pt x="1721871" y="1559519"/>
                  </a:lnTo>
                  <a:lnTo>
                    <a:pt x="1722048" y="1560004"/>
                  </a:lnTo>
                  <a:lnTo>
                    <a:pt x="1719871" y="1560889"/>
                  </a:lnTo>
                  <a:lnTo>
                    <a:pt x="1718247" y="1561189"/>
                  </a:lnTo>
                  <a:lnTo>
                    <a:pt x="1716946" y="1562350"/>
                  </a:lnTo>
                  <a:lnTo>
                    <a:pt x="1717631" y="1563020"/>
                  </a:lnTo>
                  <a:lnTo>
                    <a:pt x="1716308" y="1563612"/>
                  </a:lnTo>
                  <a:lnTo>
                    <a:pt x="1715415" y="1563374"/>
                  </a:lnTo>
                  <a:lnTo>
                    <a:pt x="1714961" y="1563589"/>
                  </a:lnTo>
                  <a:lnTo>
                    <a:pt x="1714822" y="1564304"/>
                  </a:lnTo>
                  <a:lnTo>
                    <a:pt x="1714138" y="1564958"/>
                  </a:lnTo>
                  <a:lnTo>
                    <a:pt x="1715130" y="1566951"/>
                  </a:lnTo>
                  <a:lnTo>
                    <a:pt x="1717170" y="1568243"/>
                  </a:lnTo>
                  <a:lnTo>
                    <a:pt x="1718609" y="1569874"/>
                  </a:lnTo>
                  <a:lnTo>
                    <a:pt x="1724396" y="1572012"/>
                  </a:lnTo>
                  <a:lnTo>
                    <a:pt x="1725796" y="1571951"/>
                  </a:lnTo>
                  <a:lnTo>
                    <a:pt x="1727174" y="1574105"/>
                  </a:lnTo>
                  <a:lnTo>
                    <a:pt x="1728289" y="1574844"/>
                  </a:lnTo>
                  <a:lnTo>
                    <a:pt x="1729359" y="1575220"/>
                  </a:lnTo>
                  <a:lnTo>
                    <a:pt x="1729236" y="1576697"/>
                  </a:lnTo>
                  <a:lnTo>
                    <a:pt x="1727327" y="1577782"/>
                  </a:lnTo>
                  <a:lnTo>
                    <a:pt x="1726812" y="1579074"/>
                  </a:lnTo>
                  <a:lnTo>
                    <a:pt x="1726335" y="1579798"/>
                  </a:lnTo>
                  <a:lnTo>
                    <a:pt x="1725473" y="1578882"/>
                  </a:lnTo>
                  <a:lnTo>
                    <a:pt x="1724596" y="1578213"/>
                  </a:lnTo>
                  <a:lnTo>
                    <a:pt x="1722556" y="1580236"/>
                  </a:lnTo>
                  <a:lnTo>
                    <a:pt x="1721571" y="1580667"/>
                  </a:lnTo>
                  <a:lnTo>
                    <a:pt x="1722056" y="1578482"/>
                  </a:lnTo>
                  <a:lnTo>
                    <a:pt x="1721287" y="1577628"/>
                  </a:lnTo>
                  <a:lnTo>
                    <a:pt x="1720125" y="1575436"/>
                  </a:lnTo>
                  <a:lnTo>
                    <a:pt x="1718424" y="1574082"/>
                  </a:lnTo>
                  <a:lnTo>
                    <a:pt x="1717223" y="1573628"/>
                  </a:lnTo>
                  <a:lnTo>
                    <a:pt x="1716292" y="1572774"/>
                  </a:lnTo>
                  <a:lnTo>
                    <a:pt x="1715161" y="1572428"/>
                  </a:lnTo>
                  <a:lnTo>
                    <a:pt x="1714199" y="1572520"/>
                  </a:lnTo>
                  <a:lnTo>
                    <a:pt x="1712568" y="1572020"/>
                  </a:lnTo>
                  <a:lnTo>
                    <a:pt x="1712460" y="1570851"/>
                  </a:lnTo>
                  <a:lnTo>
                    <a:pt x="1712006" y="1569974"/>
                  </a:lnTo>
                  <a:lnTo>
                    <a:pt x="1710728" y="1568943"/>
                  </a:lnTo>
                  <a:lnTo>
                    <a:pt x="1704641" y="1566989"/>
                  </a:lnTo>
                  <a:lnTo>
                    <a:pt x="1704603" y="1567797"/>
                  </a:lnTo>
                  <a:lnTo>
                    <a:pt x="1705026" y="1568405"/>
                  </a:lnTo>
                  <a:lnTo>
                    <a:pt x="1705903" y="1568812"/>
                  </a:lnTo>
                  <a:lnTo>
                    <a:pt x="1706950" y="1569597"/>
                  </a:lnTo>
                  <a:lnTo>
                    <a:pt x="1706942" y="1571928"/>
                  </a:lnTo>
                  <a:lnTo>
                    <a:pt x="1706488" y="1572913"/>
                  </a:lnTo>
                  <a:lnTo>
                    <a:pt x="1706296" y="1574313"/>
                  </a:lnTo>
                  <a:lnTo>
                    <a:pt x="1705888" y="1575743"/>
                  </a:lnTo>
                  <a:lnTo>
                    <a:pt x="1705142" y="1576867"/>
                  </a:lnTo>
                  <a:lnTo>
                    <a:pt x="1703479" y="1577628"/>
                  </a:lnTo>
                  <a:lnTo>
                    <a:pt x="1702748" y="1576990"/>
                  </a:lnTo>
                  <a:lnTo>
                    <a:pt x="1701563" y="1573920"/>
                  </a:lnTo>
                  <a:lnTo>
                    <a:pt x="1699886" y="1572959"/>
                  </a:lnTo>
                  <a:lnTo>
                    <a:pt x="1697223" y="1572843"/>
                  </a:lnTo>
                  <a:lnTo>
                    <a:pt x="1695415" y="1573536"/>
                  </a:lnTo>
                  <a:lnTo>
                    <a:pt x="1693444" y="1576513"/>
                  </a:lnTo>
                  <a:lnTo>
                    <a:pt x="1691851" y="1576997"/>
                  </a:lnTo>
                  <a:lnTo>
                    <a:pt x="1686411" y="1575459"/>
                  </a:lnTo>
                  <a:lnTo>
                    <a:pt x="1680208" y="1573105"/>
                  </a:lnTo>
                  <a:lnTo>
                    <a:pt x="1680370" y="1572320"/>
                  </a:lnTo>
                  <a:lnTo>
                    <a:pt x="1681347" y="1572066"/>
                  </a:lnTo>
                  <a:lnTo>
                    <a:pt x="1683225" y="1572389"/>
                  </a:lnTo>
                  <a:lnTo>
                    <a:pt x="1683125" y="1571582"/>
                  </a:lnTo>
                  <a:lnTo>
                    <a:pt x="1681209" y="1568951"/>
                  </a:lnTo>
                  <a:lnTo>
                    <a:pt x="1680862" y="1567766"/>
                  </a:lnTo>
                  <a:lnTo>
                    <a:pt x="1681109" y="1566320"/>
                  </a:lnTo>
                  <a:lnTo>
                    <a:pt x="1680485" y="1566351"/>
                  </a:lnTo>
                  <a:lnTo>
                    <a:pt x="1679339" y="1567566"/>
                  </a:lnTo>
                  <a:lnTo>
                    <a:pt x="1675383" y="1566535"/>
                  </a:lnTo>
                  <a:lnTo>
                    <a:pt x="1674290" y="1565297"/>
                  </a:lnTo>
                  <a:lnTo>
                    <a:pt x="1671966" y="1561819"/>
                  </a:lnTo>
                  <a:lnTo>
                    <a:pt x="1668688" y="1561704"/>
                  </a:lnTo>
                  <a:lnTo>
                    <a:pt x="1667203" y="1559596"/>
                  </a:lnTo>
                  <a:lnTo>
                    <a:pt x="1664517" y="1560481"/>
                  </a:lnTo>
                  <a:lnTo>
                    <a:pt x="1663163" y="1561458"/>
                  </a:lnTo>
                  <a:lnTo>
                    <a:pt x="1661970" y="1562973"/>
                  </a:lnTo>
                  <a:lnTo>
                    <a:pt x="1662432" y="1563758"/>
                  </a:lnTo>
                  <a:lnTo>
                    <a:pt x="1663625" y="1565004"/>
                  </a:lnTo>
                  <a:lnTo>
                    <a:pt x="1663086" y="1565612"/>
                  </a:lnTo>
                  <a:lnTo>
                    <a:pt x="1659261" y="1566497"/>
                  </a:lnTo>
                  <a:lnTo>
                    <a:pt x="1650396" y="1565504"/>
                  </a:lnTo>
                  <a:lnTo>
                    <a:pt x="1647803" y="1564573"/>
                  </a:lnTo>
                  <a:lnTo>
                    <a:pt x="1644324" y="1562604"/>
                  </a:lnTo>
                  <a:lnTo>
                    <a:pt x="1639507" y="1561004"/>
                  </a:lnTo>
                  <a:lnTo>
                    <a:pt x="1637183" y="1560743"/>
                  </a:lnTo>
                  <a:lnTo>
                    <a:pt x="1634913" y="1561058"/>
                  </a:lnTo>
                  <a:lnTo>
                    <a:pt x="1628295" y="1561219"/>
                  </a:lnTo>
                  <a:lnTo>
                    <a:pt x="1626763" y="1561643"/>
                  </a:lnTo>
                  <a:lnTo>
                    <a:pt x="1625455" y="1562327"/>
                  </a:lnTo>
                  <a:lnTo>
                    <a:pt x="1624609" y="1561573"/>
                  </a:lnTo>
                  <a:lnTo>
                    <a:pt x="1624216" y="1560227"/>
                  </a:lnTo>
                  <a:lnTo>
                    <a:pt x="1624986" y="1560012"/>
                  </a:lnTo>
                  <a:lnTo>
                    <a:pt x="1625840" y="1559219"/>
                  </a:lnTo>
                  <a:lnTo>
                    <a:pt x="1626609" y="1557650"/>
                  </a:lnTo>
                  <a:lnTo>
                    <a:pt x="1626702" y="1556696"/>
                  </a:lnTo>
                  <a:lnTo>
                    <a:pt x="1626163" y="1556081"/>
                  </a:lnTo>
                  <a:lnTo>
                    <a:pt x="1625140" y="1556019"/>
                  </a:lnTo>
                  <a:lnTo>
                    <a:pt x="1622877" y="1560104"/>
                  </a:lnTo>
                  <a:lnTo>
                    <a:pt x="1624170" y="1562389"/>
                  </a:lnTo>
                  <a:lnTo>
                    <a:pt x="1624085" y="1563212"/>
                  </a:lnTo>
                  <a:lnTo>
                    <a:pt x="1619568" y="1563681"/>
                  </a:lnTo>
                  <a:lnTo>
                    <a:pt x="1609310" y="1568274"/>
                  </a:lnTo>
                  <a:lnTo>
                    <a:pt x="1605308" y="1570751"/>
                  </a:lnTo>
                  <a:lnTo>
                    <a:pt x="1605516" y="1569920"/>
                  </a:lnTo>
                  <a:lnTo>
                    <a:pt x="1610349" y="1566712"/>
                  </a:lnTo>
                  <a:lnTo>
                    <a:pt x="1608641" y="1566220"/>
                  </a:lnTo>
                  <a:lnTo>
                    <a:pt x="1605893" y="1567020"/>
                  </a:lnTo>
                  <a:lnTo>
                    <a:pt x="1604908" y="1566712"/>
                  </a:lnTo>
                  <a:lnTo>
                    <a:pt x="1606070" y="1564058"/>
                  </a:lnTo>
                  <a:lnTo>
                    <a:pt x="1605693" y="1561712"/>
                  </a:lnTo>
                  <a:lnTo>
                    <a:pt x="1603739" y="1561650"/>
                  </a:lnTo>
                  <a:lnTo>
                    <a:pt x="1602492" y="1563520"/>
                  </a:lnTo>
                  <a:lnTo>
                    <a:pt x="1601630" y="1563443"/>
                  </a:lnTo>
                  <a:lnTo>
                    <a:pt x="1600499" y="1562643"/>
                  </a:lnTo>
                  <a:lnTo>
                    <a:pt x="1599622" y="1562896"/>
                  </a:lnTo>
                  <a:lnTo>
                    <a:pt x="1600268" y="1567135"/>
                  </a:lnTo>
                  <a:lnTo>
                    <a:pt x="1601499" y="1568874"/>
                  </a:lnTo>
                  <a:lnTo>
                    <a:pt x="1602530" y="1571097"/>
                  </a:lnTo>
                  <a:lnTo>
                    <a:pt x="1599722" y="1573828"/>
                  </a:lnTo>
                  <a:lnTo>
                    <a:pt x="1597113" y="1576082"/>
                  </a:lnTo>
                  <a:lnTo>
                    <a:pt x="1596828" y="1578259"/>
                  </a:lnTo>
                  <a:lnTo>
                    <a:pt x="1594204" y="1581090"/>
                  </a:lnTo>
                  <a:lnTo>
                    <a:pt x="1591741" y="1582698"/>
                  </a:lnTo>
                  <a:lnTo>
                    <a:pt x="1585947" y="1586467"/>
                  </a:lnTo>
                  <a:lnTo>
                    <a:pt x="1584292" y="1587267"/>
                  </a:lnTo>
                  <a:lnTo>
                    <a:pt x="1581676" y="1589014"/>
                  </a:lnTo>
                  <a:lnTo>
                    <a:pt x="1578074" y="1590321"/>
                  </a:lnTo>
                  <a:lnTo>
                    <a:pt x="1574611" y="1592398"/>
                  </a:lnTo>
                  <a:lnTo>
                    <a:pt x="1573449" y="1592714"/>
                  </a:lnTo>
                  <a:lnTo>
                    <a:pt x="1575658" y="1590952"/>
                  </a:lnTo>
                  <a:lnTo>
                    <a:pt x="1578274" y="1589214"/>
                  </a:lnTo>
                  <a:lnTo>
                    <a:pt x="1576027" y="1589452"/>
                  </a:lnTo>
                  <a:lnTo>
                    <a:pt x="1572564" y="1588652"/>
                  </a:lnTo>
                  <a:lnTo>
                    <a:pt x="1570448" y="1588606"/>
                  </a:lnTo>
                  <a:lnTo>
                    <a:pt x="1570440" y="1589244"/>
                  </a:lnTo>
                  <a:lnTo>
                    <a:pt x="1568832" y="1590144"/>
                  </a:lnTo>
                  <a:lnTo>
                    <a:pt x="1567162" y="1588829"/>
                  </a:lnTo>
                  <a:lnTo>
                    <a:pt x="1566439" y="1587944"/>
                  </a:lnTo>
                  <a:lnTo>
                    <a:pt x="1566092" y="1587175"/>
                  </a:lnTo>
                  <a:lnTo>
                    <a:pt x="1565385" y="1586990"/>
                  </a:lnTo>
                  <a:lnTo>
                    <a:pt x="1564707" y="1587344"/>
                  </a:lnTo>
                  <a:lnTo>
                    <a:pt x="1567201" y="1592729"/>
                  </a:lnTo>
                  <a:lnTo>
                    <a:pt x="1568263" y="1592960"/>
                  </a:lnTo>
                  <a:lnTo>
                    <a:pt x="1569432" y="1593491"/>
                  </a:lnTo>
                  <a:lnTo>
                    <a:pt x="1567970" y="1594745"/>
                  </a:lnTo>
                  <a:lnTo>
                    <a:pt x="1566393" y="1595699"/>
                  </a:lnTo>
                  <a:lnTo>
                    <a:pt x="1563915" y="1596330"/>
                  </a:lnTo>
                  <a:lnTo>
                    <a:pt x="1561822" y="1594368"/>
                  </a:lnTo>
                  <a:lnTo>
                    <a:pt x="1561368" y="1596830"/>
                  </a:lnTo>
                  <a:lnTo>
                    <a:pt x="1561098" y="1599284"/>
                  </a:lnTo>
                  <a:lnTo>
                    <a:pt x="1560398" y="1599914"/>
                  </a:lnTo>
                  <a:lnTo>
                    <a:pt x="1559274" y="1600814"/>
                  </a:lnTo>
                  <a:lnTo>
                    <a:pt x="1558666" y="1600137"/>
                  </a:lnTo>
                  <a:lnTo>
                    <a:pt x="1558374" y="1599184"/>
                  </a:lnTo>
                  <a:lnTo>
                    <a:pt x="1557651" y="1600030"/>
                  </a:lnTo>
                  <a:lnTo>
                    <a:pt x="1556596" y="1600668"/>
                  </a:lnTo>
                  <a:lnTo>
                    <a:pt x="1554857" y="1600799"/>
                  </a:lnTo>
                  <a:lnTo>
                    <a:pt x="1553557" y="1601138"/>
                  </a:lnTo>
                  <a:lnTo>
                    <a:pt x="1553587" y="1602153"/>
                  </a:lnTo>
                  <a:lnTo>
                    <a:pt x="1553888" y="1603176"/>
                  </a:lnTo>
                  <a:lnTo>
                    <a:pt x="1556196" y="1602368"/>
                  </a:lnTo>
                  <a:lnTo>
                    <a:pt x="1555357" y="1604991"/>
                  </a:lnTo>
                  <a:lnTo>
                    <a:pt x="1553233" y="1607584"/>
                  </a:lnTo>
                  <a:lnTo>
                    <a:pt x="1551502" y="1608192"/>
                  </a:lnTo>
                  <a:lnTo>
                    <a:pt x="1548855" y="1607815"/>
                  </a:lnTo>
                  <a:lnTo>
                    <a:pt x="1548201" y="1608076"/>
                  </a:lnTo>
                  <a:lnTo>
                    <a:pt x="1547616" y="1608615"/>
                  </a:lnTo>
                  <a:lnTo>
                    <a:pt x="1550702" y="1612654"/>
                  </a:lnTo>
                  <a:lnTo>
                    <a:pt x="1548716" y="1618739"/>
                  </a:lnTo>
                  <a:lnTo>
                    <a:pt x="1547446" y="1620946"/>
                  </a:lnTo>
                  <a:lnTo>
                    <a:pt x="1546569" y="1621231"/>
                  </a:lnTo>
                  <a:lnTo>
                    <a:pt x="1545600" y="1621300"/>
                  </a:lnTo>
                  <a:lnTo>
                    <a:pt x="1542183" y="1619346"/>
                  </a:lnTo>
                  <a:lnTo>
                    <a:pt x="1540320" y="1617831"/>
                  </a:lnTo>
                  <a:lnTo>
                    <a:pt x="1541967" y="1621947"/>
                  </a:lnTo>
                  <a:lnTo>
                    <a:pt x="1546446" y="1623147"/>
                  </a:lnTo>
                  <a:lnTo>
                    <a:pt x="1546677" y="1624708"/>
                  </a:lnTo>
                  <a:lnTo>
                    <a:pt x="1546654" y="1626031"/>
                  </a:lnTo>
                  <a:lnTo>
                    <a:pt x="1545769" y="1627593"/>
                  </a:lnTo>
                  <a:lnTo>
                    <a:pt x="1544945" y="1629662"/>
                  </a:lnTo>
                  <a:lnTo>
                    <a:pt x="1545553" y="1631101"/>
                  </a:lnTo>
                  <a:lnTo>
                    <a:pt x="1546261" y="1634663"/>
                  </a:lnTo>
                  <a:lnTo>
                    <a:pt x="1546869" y="1636294"/>
                  </a:lnTo>
                  <a:lnTo>
                    <a:pt x="1547531" y="1641240"/>
                  </a:lnTo>
                  <a:lnTo>
                    <a:pt x="1548239" y="1643379"/>
                  </a:lnTo>
                  <a:lnTo>
                    <a:pt x="1552310" y="1651241"/>
                  </a:lnTo>
                  <a:lnTo>
                    <a:pt x="1553680" y="1651302"/>
                  </a:lnTo>
                  <a:lnTo>
                    <a:pt x="1553895" y="1652149"/>
                  </a:lnTo>
                  <a:lnTo>
                    <a:pt x="1553764" y="1653779"/>
                  </a:lnTo>
                  <a:lnTo>
                    <a:pt x="1550840" y="1654256"/>
                  </a:lnTo>
                  <a:lnTo>
                    <a:pt x="1549609" y="1654980"/>
                  </a:lnTo>
                  <a:lnTo>
                    <a:pt x="1549370" y="1655610"/>
                  </a:lnTo>
                  <a:lnTo>
                    <a:pt x="1549193" y="1655949"/>
                  </a:lnTo>
                  <a:lnTo>
                    <a:pt x="1548816" y="1655918"/>
                  </a:lnTo>
                  <a:lnTo>
                    <a:pt x="1547423" y="1655464"/>
                  </a:lnTo>
                  <a:lnTo>
                    <a:pt x="1544245" y="1653233"/>
                  </a:lnTo>
                  <a:lnTo>
                    <a:pt x="1539620" y="1651848"/>
                  </a:lnTo>
                  <a:lnTo>
                    <a:pt x="1533541" y="1651310"/>
                  </a:lnTo>
                  <a:lnTo>
                    <a:pt x="1529385" y="1650195"/>
                  </a:lnTo>
                  <a:lnTo>
                    <a:pt x="1527154" y="1648494"/>
                  </a:lnTo>
                  <a:lnTo>
                    <a:pt x="1524830" y="1647479"/>
                  </a:lnTo>
                  <a:lnTo>
                    <a:pt x="1522405" y="1647164"/>
                  </a:lnTo>
                  <a:lnTo>
                    <a:pt x="1520389" y="1646240"/>
                  </a:lnTo>
                  <a:lnTo>
                    <a:pt x="1518796" y="1644710"/>
                  </a:lnTo>
                  <a:lnTo>
                    <a:pt x="1516465" y="1643733"/>
                  </a:lnTo>
                  <a:lnTo>
                    <a:pt x="1513394" y="1643302"/>
                  </a:lnTo>
                  <a:lnTo>
                    <a:pt x="1511393" y="1642156"/>
                  </a:lnTo>
                  <a:lnTo>
                    <a:pt x="1510008" y="1639340"/>
                  </a:lnTo>
                  <a:lnTo>
                    <a:pt x="1510000" y="1639302"/>
                  </a:lnTo>
                  <a:lnTo>
                    <a:pt x="1508754" y="1634594"/>
                  </a:lnTo>
                  <a:lnTo>
                    <a:pt x="1507184" y="1631640"/>
                  </a:lnTo>
                  <a:lnTo>
                    <a:pt x="1504137" y="1627978"/>
                  </a:lnTo>
                  <a:lnTo>
                    <a:pt x="1503859" y="1627493"/>
                  </a:lnTo>
                  <a:lnTo>
                    <a:pt x="1503859" y="1627493"/>
                  </a:lnTo>
                  <a:lnTo>
                    <a:pt x="1503836" y="1626893"/>
                  </a:lnTo>
                  <a:lnTo>
                    <a:pt x="1504213" y="1624762"/>
                  </a:lnTo>
                  <a:lnTo>
                    <a:pt x="1503890" y="1623224"/>
                  </a:lnTo>
                  <a:lnTo>
                    <a:pt x="1502928" y="1621970"/>
                  </a:lnTo>
                  <a:lnTo>
                    <a:pt x="1502705" y="1620646"/>
                  </a:lnTo>
                  <a:lnTo>
                    <a:pt x="1503228" y="1619254"/>
                  </a:lnTo>
                  <a:lnTo>
                    <a:pt x="1503259" y="1617577"/>
                  </a:lnTo>
                  <a:lnTo>
                    <a:pt x="1502805" y="1615615"/>
                  </a:lnTo>
                  <a:lnTo>
                    <a:pt x="1500866" y="1613492"/>
                  </a:lnTo>
                  <a:lnTo>
                    <a:pt x="1497434" y="1611215"/>
                  </a:lnTo>
                  <a:lnTo>
                    <a:pt x="1494509" y="1607876"/>
                  </a:lnTo>
                  <a:lnTo>
                    <a:pt x="1492101" y="1603484"/>
                  </a:lnTo>
                  <a:lnTo>
                    <a:pt x="1489715" y="1600437"/>
                  </a:lnTo>
                  <a:lnTo>
                    <a:pt x="1487353" y="1598737"/>
                  </a:lnTo>
                  <a:lnTo>
                    <a:pt x="1485744" y="1596660"/>
                  </a:lnTo>
                  <a:lnTo>
                    <a:pt x="1484875" y="1594206"/>
                  </a:lnTo>
                  <a:lnTo>
                    <a:pt x="1484621" y="1592783"/>
                  </a:lnTo>
                  <a:lnTo>
                    <a:pt x="1484975" y="1592391"/>
                  </a:lnTo>
                  <a:lnTo>
                    <a:pt x="1483528" y="1589660"/>
                  </a:lnTo>
                  <a:lnTo>
                    <a:pt x="1480273" y="1584590"/>
                  </a:lnTo>
                  <a:lnTo>
                    <a:pt x="1478403" y="1580875"/>
                  </a:lnTo>
                  <a:lnTo>
                    <a:pt x="1477918" y="1578521"/>
                  </a:lnTo>
                  <a:lnTo>
                    <a:pt x="1475848" y="1575720"/>
                  </a:lnTo>
                  <a:lnTo>
                    <a:pt x="1472185" y="1572466"/>
                  </a:lnTo>
                  <a:lnTo>
                    <a:pt x="1470200" y="1570351"/>
                  </a:lnTo>
                  <a:lnTo>
                    <a:pt x="1469715" y="1568881"/>
                  </a:lnTo>
                  <a:lnTo>
                    <a:pt x="1469707" y="1568881"/>
                  </a:lnTo>
                  <a:lnTo>
                    <a:pt x="1463997" y="1564589"/>
                  </a:lnTo>
                  <a:lnTo>
                    <a:pt x="1462335" y="1561904"/>
                  </a:lnTo>
                  <a:lnTo>
                    <a:pt x="1461042" y="1561058"/>
                  </a:lnTo>
                  <a:lnTo>
                    <a:pt x="1459557" y="1561150"/>
                  </a:lnTo>
                  <a:lnTo>
                    <a:pt x="1458795" y="1560889"/>
                  </a:lnTo>
                  <a:lnTo>
                    <a:pt x="1458756" y="1560281"/>
                  </a:lnTo>
                  <a:lnTo>
                    <a:pt x="1458272" y="1560250"/>
                  </a:lnTo>
                  <a:lnTo>
                    <a:pt x="1457340" y="1560804"/>
                  </a:lnTo>
                  <a:lnTo>
                    <a:pt x="1454301" y="1560912"/>
                  </a:lnTo>
                  <a:lnTo>
                    <a:pt x="1449153" y="1560589"/>
                  </a:lnTo>
                  <a:lnTo>
                    <a:pt x="1445436" y="1559858"/>
                  </a:lnTo>
                  <a:lnTo>
                    <a:pt x="1443150" y="1558727"/>
                  </a:lnTo>
                  <a:lnTo>
                    <a:pt x="1441549" y="1558881"/>
                  </a:lnTo>
                  <a:lnTo>
                    <a:pt x="1440626" y="1560327"/>
                  </a:lnTo>
                  <a:lnTo>
                    <a:pt x="1438671" y="1561258"/>
                  </a:lnTo>
                  <a:lnTo>
                    <a:pt x="1435678" y="1561673"/>
                  </a:lnTo>
                  <a:lnTo>
                    <a:pt x="1433107" y="1564350"/>
                  </a:lnTo>
                  <a:lnTo>
                    <a:pt x="1430953" y="1569289"/>
                  </a:lnTo>
                  <a:lnTo>
                    <a:pt x="1430006" y="1572459"/>
                  </a:lnTo>
                  <a:lnTo>
                    <a:pt x="1430268" y="1573874"/>
                  </a:lnTo>
                  <a:lnTo>
                    <a:pt x="1429698" y="1574897"/>
                  </a:lnTo>
                  <a:lnTo>
                    <a:pt x="1428298" y="1575536"/>
                  </a:lnTo>
                  <a:lnTo>
                    <a:pt x="1426874" y="1576967"/>
                  </a:lnTo>
                  <a:lnTo>
                    <a:pt x="1425427" y="1579190"/>
                  </a:lnTo>
                  <a:lnTo>
                    <a:pt x="1423735" y="1580267"/>
                  </a:lnTo>
                  <a:lnTo>
                    <a:pt x="1421803" y="1580190"/>
                  </a:lnTo>
                  <a:lnTo>
                    <a:pt x="1418232" y="1578482"/>
                  </a:lnTo>
                  <a:lnTo>
                    <a:pt x="1413030" y="1575128"/>
                  </a:lnTo>
                  <a:lnTo>
                    <a:pt x="1408952" y="1573051"/>
                  </a:lnTo>
                  <a:lnTo>
                    <a:pt x="1405996" y="1572259"/>
                  </a:lnTo>
                  <a:lnTo>
                    <a:pt x="1403388" y="1570705"/>
                  </a:lnTo>
                  <a:lnTo>
                    <a:pt x="1401125" y="1568389"/>
                  </a:lnTo>
                  <a:lnTo>
                    <a:pt x="1399040" y="1566843"/>
                  </a:lnTo>
                  <a:lnTo>
                    <a:pt x="1397131" y="1566066"/>
                  </a:lnTo>
                  <a:lnTo>
                    <a:pt x="1394900" y="1563497"/>
                  </a:lnTo>
                  <a:lnTo>
                    <a:pt x="1392345" y="1559127"/>
                  </a:lnTo>
                  <a:lnTo>
                    <a:pt x="1391067" y="1555750"/>
                  </a:lnTo>
                  <a:lnTo>
                    <a:pt x="1391067" y="1552180"/>
                  </a:lnTo>
                  <a:lnTo>
                    <a:pt x="1387728" y="1544388"/>
                  </a:lnTo>
                  <a:lnTo>
                    <a:pt x="1385957" y="1541003"/>
                  </a:lnTo>
                  <a:lnTo>
                    <a:pt x="1384642" y="1539441"/>
                  </a:lnTo>
                  <a:lnTo>
                    <a:pt x="1382071" y="1537579"/>
                  </a:lnTo>
                  <a:lnTo>
                    <a:pt x="1378231" y="1535410"/>
                  </a:lnTo>
                  <a:lnTo>
                    <a:pt x="1373091" y="1531071"/>
                  </a:lnTo>
                  <a:lnTo>
                    <a:pt x="1366642" y="1524540"/>
                  </a:lnTo>
                  <a:lnTo>
                    <a:pt x="1362079" y="1520601"/>
                  </a:lnTo>
                  <a:lnTo>
                    <a:pt x="1359401" y="1519263"/>
                  </a:lnTo>
                  <a:lnTo>
                    <a:pt x="1357077" y="1516901"/>
                  </a:lnTo>
                  <a:lnTo>
                    <a:pt x="1355107" y="1513516"/>
                  </a:lnTo>
                  <a:lnTo>
                    <a:pt x="1353183" y="1511355"/>
                  </a:lnTo>
                  <a:lnTo>
                    <a:pt x="1352983" y="1511254"/>
                  </a:lnTo>
                  <a:lnTo>
                    <a:pt x="1352813" y="1511208"/>
                  </a:lnTo>
                  <a:lnTo>
                    <a:pt x="1348065" y="1511178"/>
                  </a:lnTo>
                  <a:lnTo>
                    <a:pt x="1343317" y="1511147"/>
                  </a:lnTo>
                  <a:lnTo>
                    <a:pt x="1338569" y="1511116"/>
                  </a:lnTo>
                  <a:lnTo>
                    <a:pt x="1333821" y="1511093"/>
                  </a:lnTo>
                  <a:lnTo>
                    <a:pt x="1329073" y="1511062"/>
                  </a:lnTo>
                  <a:lnTo>
                    <a:pt x="1324325" y="1511039"/>
                  </a:lnTo>
                  <a:lnTo>
                    <a:pt x="1319577" y="1511008"/>
                  </a:lnTo>
                  <a:lnTo>
                    <a:pt x="1314828" y="1510978"/>
                  </a:lnTo>
                  <a:lnTo>
                    <a:pt x="1314813" y="1513816"/>
                  </a:lnTo>
                  <a:lnTo>
                    <a:pt x="1314736" y="1516678"/>
                  </a:lnTo>
                  <a:lnTo>
                    <a:pt x="1314728" y="1519509"/>
                  </a:lnTo>
                  <a:lnTo>
                    <a:pt x="1314713" y="1522340"/>
                  </a:lnTo>
                  <a:lnTo>
                    <a:pt x="1307079" y="1522355"/>
                  </a:lnTo>
                  <a:lnTo>
                    <a:pt x="1299445" y="1522371"/>
                  </a:lnTo>
                  <a:lnTo>
                    <a:pt x="1291811" y="1522386"/>
                  </a:lnTo>
                  <a:lnTo>
                    <a:pt x="1284178" y="1522401"/>
                  </a:lnTo>
                  <a:lnTo>
                    <a:pt x="1276544" y="1522417"/>
                  </a:lnTo>
                  <a:lnTo>
                    <a:pt x="1268910" y="1522432"/>
                  </a:lnTo>
                  <a:lnTo>
                    <a:pt x="1261276" y="1522448"/>
                  </a:lnTo>
                  <a:lnTo>
                    <a:pt x="1253642" y="1522463"/>
                  </a:lnTo>
                  <a:lnTo>
                    <a:pt x="1243399" y="1518740"/>
                  </a:lnTo>
                  <a:lnTo>
                    <a:pt x="1233157" y="1515009"/>
                  </a:lnTo>
                  <a:lnTo>
                    <a:pt x="1222914" y="1511270"/>
                  </a:lnTo>
                  <a:lnTo>
                    <a:pt x="1212672" y="1507524"/>
                  </a:lnTo>
                  <a:lnTo>
                    <a:pt x="1202429" y="1503777"/>
                  </a:lnTo>
                  <a:lnTo>
                    <a:pt x="1192186" y="1500023"/>
                  </a:lnTo>
                  <a:lnTo>
                    <a:pt x="1181944" y="1496261"/>
                  </a:lnTo>
                  <a:lnTo>
                    <a:pt x="1171701" y="1492492"/>
                  </a:lnTo>
                  <a:lnTo>
                    <a:pt x="1172732" y="1491053"/>
                  </a:lnTo>
                  <a:lnTo>
                    <a:pt x="1174102" y="1487207"/>
                  </a:lnTo>
                  <a:lnTo>
                    <a:pt x="1171632" y="1487484"/>
                  </a:lnTo>
                  <a:lnTo>
                    <a:pt x="1165452" y="1488030"/>
                  </a:lnTo>
                  <a:lnTo>
                    <a:pt x="1159273" y="1488576"/>
                  </a:lnTo>
                  <a:lnTo>
                    <a:pt x="1153093" y="1489122"/>
                  </a:lnTo>
                  <a:lnTo>
                    <a:pt x="1146914" y="1489668"/>
                  </a:lnTo>
                  <a:lnTo>
                    <a:pt x="1140734" y="1490215"/>
                  </a:lnTo>
                  <a:lnTo>
                    <a:pt x="1134555" y="1490761"/>
                  </a:lnTo>
                  <a:lnTo>
                    <a:pt x="1128376" y="1491307"/>
                  </a:lnTo>
                  <a:lnTo>
                    <a:pt x="1122196" y="1491853"/>
                  </a:lnTo>
                  <a:lnTo>
                    <a:pt x="1122150" y="1491692"/>
                  </a:lnTo>
                  <a:lnTo>
                    <a:pt x="1121996" y="1488899"/>
                  </a:lnTo>
                  <a:lnTo>
                    <a:pt x="1120996" y="1487915"/>
                  </a:lnTo>
                  <a:lnTo>
                    <a:pt x="1119711" y="1488522"/>
                  </a:lnTo>
                  <a:lnTo>
                    <a:pt x="1119126" y="1484891"/>
                  </a:lnTo>
                  <a:lnTo>
                    <a:pt x="1119449" y="1483176"/>
                  </a:lnTo>
                  <a:lnTo>
                    <a:pt x="1119295" y="1481499"/>
                  </a:lnTo>
                  <a:lnTo>
                    <a:pt x="1118087" y="1477368"/>
                  </a:lnTo>
                  <a:lnTo>
                    <a:pt x="1114878" y="1472352"/>
                  </a:lnTo>
                  <a:lnTo>
                    <a:pt x="1107944" y="1466098"/>
                  </a:lnTo>
                  <a:lnTo>
                    <a:pt x="1104412" y="1464005"/>
                  </a:lnTo>
                  <a:lnTo>
                    <a:pt x="1101642" y="1461359"/>
                  </a:lnTo>
                  <a:lnTo>
                    <a:pt x="1099879" y="1460620"/>
                  </a:lnTo>
                  <a:lnTo>
                    <a:pt x="1097663" y="1460420"/>
                  </a:lnTo>
                  <a:lnTo>
                    <a:pt x="1097024" y="1461613"/>
                  </a:lnTo>
                  <a:lnTo>
                    <a:pt x="1094516" y="1460797"/>
                  </a:lnTo>
                  <a:lnTo>
                    <a:pt x="1094893" y="1457836"/>
                  </a:lnTo>
                  <a:lnTo>
                    <a:pt x="1092446" y="1453712"/>
                  </a:lnTo>
                  <a:lnTo>
                    <a:pt x="1090445" y="1453251"/>
                  </a:lnTo>
                  <a:lnTo>
                    <a:pt x="1085404" y="1453528"/>
                  </a:lnTo>
                  <a:lnTo>
                    <a:pt x="1078671" y="1451258"/>
                  </a:lnTo>
                  <a:lnTo>
                    <a:pt x="1076685" y="1449904"/>
                  </a:lnTo>
                  <a:lnTo>
                    <a:pt x="1076000" y="1447481"/>
                  </a:lnTo>
                  <a:lnTo>
                    <a:pt x="1072845" y="1445373"/>
                  </a:lnTo>
                  <a:lnTo>
                    <a:pt x="1068690" y="1443304"/>
                  </a:lnTo>
                  <a:lnTo>
                    <a:pt x="1066373" y="1443789"/>
                  </a:lnTo>
                  <a:lnTo>
                    <a:pt x="1063349" y="1443466"/>
                  </a:lnTo>
                  <a:lnTo>
                    <a:pt x="1059032" y="1441973"/>
                  </a:lnTo>
                  <a:lnTo>
                    <a:pt x="1056515" y="1441788"/>
                  </a:lnTo>
                  <a:lnTo>
                    <a:pt x="1051614" y="1442227"/>
                  </a:lnTo>
                  <a:lnTo>
                    <a:pt x="1049782" y="1441912"/>
                  </a:lnTo>
                  <a:lnTo>
                    <a:pt x="1048081" y="1440027"/>
                  </a:lnTo>
                  <a:lnTo>
                    <a:pt x="1046250" y="1439081"/>
                  </a:lnTo>
                  <a:lnTo>
                    <a:pt x="1046635" y="1436757"/>
                  </a:lnTo>
                  <a:lnTo>
                    <a:pt x="1046404" y="1434657"/>
                  </a:lnTo>
                  <a:lnTo>
                    <a:pt x="1046681" y="1433019"/>
                  </a:lnTo>
                  <a:lnTo>
                    <a:pt x="1045857" y="1429426"/>
                  </a:lnTo>
                  <a:lnTo>
                    <a:pt x="1046496" y="1426087"/>
                  </a:lnTo>
                  <a:lnTo>
                    <a:pt x="1045942" y="1424880"/>
                  </a:lnTo>
                  <a:lnTo>
                    <a:pt x="1044903" y="1423949"/>
                  </a:lnTo>
                  <a:lnTo>
                    <a:pt x="1041656" y="1422580"/>
                  </a:lnTo>
                  <a:lnTo>
                    <a:pt x="1041063" y="1420864"/>
                  </a:lnTo>
                  <a:lnTo>
                    <a:pt x="1041594" y="1418479"/>
                  </a:lnTo>
                  <a:lnTo>
                    <a:pt x="1040747" y="1416902"/>
                  </a:lnTo>
                  <a:lnTo>
                    <a:pt x="1038085" y="1415433"/>
                  </a:lnTo>
                  <a:lnTo>
                    <a:pt x="1035599" y="1412094"/>
                  </a:lnTo>
                  <a:lnTo>
                    <a:pt x="1032444" y="1410263"/>
                  </a:lnTo>
                  <a:lnTo>
                    <a:pt x="1031151" y="1407194"/>
                  </a:lnTo>
                  <a:lnTo>
                    <a:pt x="1029212" y="1405294"/>
                  </a:lnTo>
                  <a:lnTo>
                    <a:pt x="1028535" y="1403609"/>
                  </a:lnTo>
                  <a:lnTo>
                    <a:pt x="1024225" y="1397585"/>
                  </a:lnTo>
                  <a:lnTo>
                    <a:pt x="1019624" y="1392870"/>
                  </a:lnTo>
                  <a:lnTo>
                    <a:pt x="1018915" y="1390147"/>
                  </a:lnTo>
                  <a:lnTo>
                    <a:pt x="1018739" y="1386415"/>
                  </a:lnTo>
                  <a:lnTo>
                    <a:pt x="1020539" y="1384138"/>
                  </a:lnTo>
                  <a:lnTo>
                    <a:pt x="1021509" y="1382130"/>
                  </a:lnTo>
                  <a:lnTo>
                    <a:pt x="1021409" y="1380292"/>
                  </a:lnTo>
                  <a:lnTo>
                    <a:pt x="1021132" y="1378938"/>
                  </a:lnTo>
                  <a:lnTo>
                    <a:pt x="1019547" y="1376584"/>
                  </a:lnTo>
                  <a:lnTo>
                    <a:pt x="1013421" y="1375184"/>
                  </a:lnTo>
                  <a:lnTo>
                    <a:pt x="1008442" y="1369345"/>
                  </a:lnTo>
                  <a:lnTo>
                    <a:pt x="1008150" y="1364868"/>
                  </a:lnTo>
                  <a:lnTo>
                    <a:pt x="1006195" y="1360283"/>
                  </a:lnTo>
                  <a:lnTo>
                    <a:pt x="1006172" y="1357291"/>
                  </a:lnTo>
                  <a:lnTo>
                    <a:pt x="1005872" y="1354052"/>
                  </a:lnTo>
                  <a:lnTo>
                    <a:pt x="1007357" y="1353344"/>
                  </a:lnTo>
                  <a:lnTo>
                    <a:pt x="1008681" y="1353606"/>
                  </a:lnTo>
                  <a:lnTo>
                    <a:pt x="1008550" y="1354890"/>
                  </a:lnTo>
                  <a:lnTo>
                    <a:pt x="1008996" y="1357206"/>
                  </a:lnTo>
                  <a:lnTo>
                    <a:pt x="1010558" y="1358945"/>
                  </a:lnTo>
                  <a:lnTo>
                    <a:pt x="1012044" y="1359706"/>
                  </a:lnTo>
                  <a:lnTo>
                    <a:pt x="1013398" y="1361391"/>
                  </a:lnTo>
                  <a:lnTo>
                    <a:pt x="1014414" y="1361899"/>
                  </a:lnTo>
                  <a:lnTo>
                    <a:pt x="1015460" y="1362022"/>
                  </a:lnTo>
                  <a:lnTo>
                    <a:pt x="1014899" y="1360937"/>
                  </a:lnTo>
                  <a:lnTo>
                    <a:pt x="1014298" y="1360244"/>
                  </a:lnTo>
                  <a:lnTo>
                    <a:pt x="1013567" y="1357998"/>
                  </a:lnTo>
                  <a:lnTo>
                    <a:pt x="1012182" y="1355129"/>
                  </a:lnTo>
                  <a:lnTo>
                    <a:pt x="1010589" y="1353544"/>
                  </a:lnTo>
                  <a:lnTo>
                    <a:pt x="1009781" y="1350652"/>
                  </a:lnTo>
                  <a:lnTo>
                    <a:pt x="1009088" y="1349982"/>
                  </a:lnTo>
                  <a:lnTo>
                    <a:pt x="1008658" y="1348905"/>
                  </a:lnTo>
                  <a:lnTo>
                    <a:pt x="1010197" y="1347628"/>
                  </a:lnTo>
                  <a:lnTo>
                    <a:pt x="1012297" y="1346720"/>
                  </a:lnTo>
                  <a:lnTo>
                    <a:pt x="1015114" y="1346474"/>
                  </a:lnTo>
                  <a:lnTo>
                    <a:pt x="1023102" y="1346905"/>
                  </a:lnTo>
                  <a:lnTo>
                    <a:pt x="1024802" y="1346159"/>
                  </a:lnTo>
                  <a:lnTo>
                    <a:pt x="1026211" y="1346397"/>
                  </a:lnTo>
                  <a:lnTo>
                    <a:pt x="1027242" y="1346305"/>
                  </a:lnTo>
                  <a:lnTo>
                    <a:pt x="1025072" y="1345536"/>
                  </a:lnTo>
                  <a:lnTo>
                    <a:pt x="1023856" y="1345790"/>
                  </a:lnTo>
                  <a:lnTo>
                    <a:pt x="1022417" y="1345628"/>
                  </a:lnTo>
                  <a:lnTo>
                    <a:pt x="1019562" y="1345782"/>
                  </a:lnTo>
                  <a:lnTo>
                    <a:pt x="1018408" y="1345459"/>
                  </a:lnTo>
                  <a:lnTo>
                    <a:pt x="1017138" y="1344551"/>
                  </a:lnTo>
                  <a:lnTo>
                    <a:pt x="1016307" y="1344459"/>
                  </a:lnTo>
                  <a:lnTo>
                    <a:pt x="1013667" y="1346044"/>
                  </a:lnTo>
                  <a:lnTo>
                    <a:pt x="1012490" y="1345851"/>
                  </a:lnTo>
                  <a:lnTo>
                    <a:pt x="1009704" y="1344120"/>
                  </a:lnTo>
                  <a:lnTo>
                    <a:pt x="1008488" y="1343874"/>
                  </a:lnTo>
                  <a:lnTo>
                    <a:pt x="1006534" y="1344859"/>
                  </a:lnTo>
                  <a:lnTo>
                    <a:pt x="1006295" y="1349098"/>
                  </a:lnTo>
                  <a:lnTo>
                    <a:pt x="1006903" y="1352244"/>
                  </a:lnTo>
                  <a:lnTo>
                    <a:pt x="1005733" y="1352567"/>
                  </a:lnTo>
                  <a:lnTo>
                    <a:pt x="1004371" y="1351275"/>
                  </a:lnTo>
                  <a:lnTo>
                    <a:pt x="1002286" y="1350505"/>
                  </a:lnTo>
                  <a:lnTo>
                    <a:pt x="1000562" y="1349328"/>
                  </a:lnTo>
                  <a:lnTo>
                    <a:pt x="998130" y="1347136"/>
                  </a:lnTo>
                  <a:lnTo>
                    <a:pt x="996853" y="1346336"/>
                  </a:lnTo>
                  <a:lnTo>
                    <a:pt x="995406" y="1348159"/>
                  </a:lnTo>
                  <a:lnTo>
                    <a:pt x="995352" y="1347321"/>
                  </a:lnTo>
                  <a:lnTo>
                    <a:pt x="996068" y="1345197"/>
                  </a:lnTo>
                  <a:lnTo>
                    <a:pt x="995868" y="1341636"/>
                  </a:lnTo>
                  <a:lnTo>
                    <a:pt x="998046" y="1344482"/>
                  </a:lnTo>
                  <a:lnTo>
                    <a:pt x="997368" y="1342482"/>
                  </a:lnTo>
                  <a:lnTo>
                    <a:pt x="995675" y="1340274"/>
                  </a:lnTo>
                  <a:lnTo>
                    <a:pt x="994390" y="1339505"/>
                  </a:lnTo>
                  <a:lnTo>
                    <a:pt x="992774" y="1335551"/>
                  </a:lnTo>
                  <a:lnTo>
                    <a:pt x="989134" y="1333174"/>
                  </a:lnTo>
                  <a:lnTo>
                    <a:pt x="986218" y="1329327"/>
                  </a:lnTo>
                  <a:lnTo>
                    <a:pt x="980246" y="1322934"/>
                  </a:lnTo>
                  <a:lnTo>
                    <a:pt x="979853" y="1317303"/>
                  </a:lnTo>
                  <a:lnTo>
                    <a:pt x="977676" y="1310157"/>
                  </a:lnTo>
                  <a:lnTo>
                    <a:pt x="978591" y="1306079"/>
                  </a:lnTo>
                  <a:lnTo>
                    <a:pt x="978468" y="1303187"/>
                  </a:lnTo>
                  <a:lnTo>
                    <a:pt x="977399" y="1298802"/>
                  </a:lnTo>
                  <a:lnTo>
                    <a:pt x="976283" y="1296417"/>
                  </a:lnTo>
                  <a:lnTo>
                    <a:pt x="971442" y="1289855"/>
                  </a:lnTo>
                  <a:lnTo>
                    <a:pt x="966787" y="1285424"/>
                  </a:lnTo>
                  <a:lnTo>
                    <a:pt x="966086" y="1282062"/>
                  </a:lnTo>
                  <a:lnTo>
                    <a:pt x="965763" y="1278670"/>
                  </a:lnTo>
                  <a:lnTo>
                    <a:pt x="966779" y="1275647"/>
                  </a:lnTo>
                  <a:lnTo>
                    <a:pt x="967664" y="1272454"/>
                  </a:lnTo>
                  <a:lnTo>
                    <a:pt x="968303" y="1271608"/>
                  </a:lnTo>
                  <a:lnTo>
                    <a:pt x="968556" y="1271962"/>
                  </a:lnTo>
                  <a:lnTo>
                    <a:pt x="968380" y="1272639"/>
                  </a:lnTo>
                  <a:lnTo>
                    <a:pt x="969041" y="1272846"/>
                  </a:lnTo>
                  <a:lnTo>
                    <a:pt x="969295" y="1271439"/>
                  </a:lnTo>
                  <a:lnTo>
                    <a:pt x="969688" y="1270716"/>
                  </a:lnTo>
                  <a:lnTo>
                    <a:pt x="968995" y="1270623"/>
                  </a:lnTo>
                  <a:lnTo>
                    <a:pt x="969064" y="1270177"/>
                  </a:lnTo>
                  <a:lnTo>
                    <a:pt x="969480" y="1269285"/>
                  </a:lnTo>
                  <a:lnTo>
                    <a:pt x="970927" y="1265084"/>
                  </a:lnTo>
                  <a:lnTo>
                    <a:pt x="970773" y="1259776"/>
                  </a:lnTo>
                  <a:lnTo>
                    <a:pt x="972320" y="1253245"/>
                  </a:lnTo>
                  <a:lnTo>
                    <a:pt x="972243" y="1251084"/>
                  </a:lnTo>
                  <a:lnTo>
                    <a:pt x="971258" y="1246422"/>
                  </a:lnTo>
                  <a:lnTo>
                    <a:pt x="970273" y="1243621"/>
                  </a:lnTo>
                  <a:lnTo>
                    <a:pt x="968518" y="1241637"/>
                  </a:lnTo>
                  <a:lnTo>
                    <a:pt x="969295" y="1238729"/>
                  </a:lnTo>
                  <a:lnTo>
                    <a:pt x="969234" y="1235952"/>
                  </a:lnTo>
                  <a:lnTo>
                    <a:pt x="966132" y="1231944"/>
                  </a:lnTo>
                  <a:lnTo>
                    <a:pt x="964947" y="1226674"/>
                  </a:lnTo>
                  <a:lnTo>
                    <a:pt x="964724" y="1224443"/>
                  </a:lnTo>
                  <a:lnTo>
                    <a:pt x="965032" y="1218535"/>
                  </a:lnTo>
                  <a:lnTo>
                    <a:pt x="964224" y="1216004"/>
                  </a:lnTo>
                  <a:lnTo>
                    <a:pt x="962154" y="1211827"/>
                  </a:lnTo>
                  <a:lnTo>
                    <a:pt x="963039" y="1208188"/>
                  </a:lnTo>
                  <a:lnTo>
                    <a:pt x="963993" y="1205965"/>
                  </a:lnTo>
                  <a:lnTo>
                    <a:pt x="966325" y="1196249"/>
                  </a:lnTo>
                  <a:lnTo>
                    <a:pt x="966887" y="1195457"/>
                  </a:lnTo>
                  <a:lnTo>
                    <a:pt x="967856" y="1195480"/>
                  </a:lnTo>
                  <a:lnTo>
                    <a:pt x="969557" y="1193826"/>
                  </a:lnTo>
                  <a:lnTo>
                    <a:pt x="968772" y="1193441"/>
                  </a:lnTo>
                  <a:lnTo>
                    <a:pt x="967587" y="1194233"/>
                  </a:lnTo>
                  <a:lnTo>
                    <a:pt x="968641" y="1190372"/>
                  </a:lnTo>
                  <a:lnTo>
                    <a:pt x="969826" y="1187056"/>
                  </a:lnTo>
                  <a:lnTo>
                    <a:pt x="970596" y="1185864"/>
                  </a:lnTo>
                  <a:lnTo>
                    <a:pt x="970988" y="1175001"/>
                  </a:lnTo>
                  <a:lnTo>
                    <a:pt x="971666" y="1166655"/>
                  </a:lnTo>
                  <a:lnTo>
                    <a:pt x="972781" y="1163893"/>
                  </a:lnTo>
                  <a:lnTo>
                    <a:pt x="972389" y="1161039"/>
                  </a:lnTo>
                  <a:lnTo>
                    <a:pt x="972843" y="1157170"/>
                  </a:lnTo>
                  <a:lnTo>
                    <a:pt x="972520" y="1153246"/>
                  </a:lnTo>
                  <a:lnTo>
                    <a:pt x="974913" y="1134253"/>
                  </a:lnTo>
                  <a:lnTo>
                    <a:pt x="974597" y="1131945"/>
                  </a:lnTo>
                  <a:lnTo>
                    <a:pt x="975329" y="1128844"/>
                  </a:lnTo>
                  <a:lnTo>
                    <a:pt x="974644" y="1120652"/>
                  </a:lnTo>
                  <a:lnTo>
                    <a:pt x="974951" y="1111436"/>
                  </a:lnTo>
                  <a:lnTo>
                    <a:pt x="974344" y="1110259"/>
                  </a:lnTo>
                  <a:lnTo>
                    <a:pt x="974036" y="1108982"/>
                  </a:lnTo>
                  <a:lnTo>
                    <a:pt x="974605" y="1108789"/>
                  </a:lnTo>
                  <a:lnTo>
                    <a:pt x="975713" y="1110135"/>
                  </a:lnTo>
                  <a:lnTo>
                    <a:pt x="980854" y="1110120"/>
                  </a:lnTo>
                  <a:lnTo>
                    <a:pt x="984132" y="1108874"/>
                  </a:lnTo>
                  <a:lnTo>
                    <a:pt x="985325" y="1109282"/>
                  </a:lnTo>
                  <a:lnTo>
                    <a:pt x="986710" y="1110974"/>
                  </a:lnTo>
                  <a:lnTo>
                    <a:pt x="988457" y="1111313"/>
                  </a:lnTo>
                  <a:lnTo>
                    <a:pt x="990635" y="1111013"/>
                  </a:lnTo>
                  <a:lnTo>
                    <a:pt x="989973" y="1110590"/>
                  </a:lnTo>
                  <a:lnTo>
                    <a:pt x="988949" y="1110474"/>
                  </a:lnTo>
                  <a:lnTo>
                    <a:pt x="986656" y="1108912"/>
                  </a:lnTo>
                  <a:lnTo>
                    <a:pt x="985356" y="1107351"/>
                  </a:lnTo>
                  <a:lnTo>
                    <a:pt x="981346" y="1107458"/>
                  </a:lnTo>
                  <a:lnTo>
                    <a:pt x="980531" y="1106458"/>
                  </a:lnTo>
                  <a:lnTo>
                    <a:pt x="976052" y="1107458"/>
                  </a:lnTo>
                  <a:lnTo>
                    <a:pt x="974667" y="1106435"/>
                  </a:lnTo>
                  <a:lnTo>
                    <a:pt x="972227" y="1107097"/>
                  </a:lnTo>
                  <a:lnTo>
                    <a:pt x="972827" y="1104189"/>
                  </a:lnTo>
                  <a:lnTo>
                    <a:pt x="972720" y="1100512"/>
                  </a:lnTo>
                  <a:lnTo>
                    <a:pt x="972851" y="1096927"/>
                  </a:lnTo>
                  <a:lnTo>
                    <a:pt x="973451" y="1099543"/>
                  </a:lnTo>
                  <a:lnTo>
                    <a:pt x="974967" y="1102320"/>
                  </a:lnTo>
                  <a:lnTo>
                    <a:pt x="975698" y="1099173"/>
                  </a:lnTo>
                  <a:lnTo>
                    <a:pt x="976198" y="1095204"/>
                  </a:lnTo>
                  <a:lnTo>
                    <a:pt x="974721" y="1093681"/>
                  </a:lnTo>
                  <a:lnTo>
                    <a:pt x="972258" y="1092550"/>
                  </a:lnTo>
                  <a:lnTo>
                    <a:pt x="971373" y="1088842"/>
                  </a:lnTo>
                  <a:lnTo>
                    <a:pt x="977198" y="1085672"/>
                  </a:lnTo>
                  <a:lnTo>
                    <a:pt x="974105" y="1085003"/>
                  </a:lnTo>
                  <a:lnTo>
                    <a:pt x="972889" y="1083580"/>
                  </a:lnTo>
                  <a:lnTo>
                    <a:pt x="971388" y="1083403"/>
                  </a:lnTo>
                  <a:lnTo>
                    <a:pt x="971273" y="1084503"/>
                  </a:lnTo>
                  <a:lnTo>
                    <a:pt x="970788" y="1085942"/>
                  </a:lnTo>
                  <a:lnTo>
                    <a:pt x="970265" y="1084026"/>
                  </a:lnTo>
                  <a:lnTo>
                    <a:pt x="970111" y="1081772"/>
                  </a:lnTo>
                  <a:lnTo>
                    <a:pt x="969495" y="1077918"/>
                  </a:lnTo>
                  <a:lnTo>
                    <a:pt x="967110" y="1071695"/>
                  </a:lnTo>
                  <a:lnTo>
                    <a:pt x="965663" y="1063594"/>
                  </a:lnTo>
                  <a:lnTo>
                    <a:pt x="963847" y="1059578"/>
                  </a:lnTo>
                  <a:lnTo>
                    <a:pt x="960369" y="1055732"/>
                  </a:lnTo>
                  <a:lnTo>
                    <a:pt x="959460" y="1053486"/>
                  </a:lnTo>
                  <a:lnTo>
                    <a:pt x="958629" y="1047770"/>
                  </a:lnTo>
                  <a:lnTo>
                    <a:pt x="959099" y="1043431"/>
                  </a:lnTo>
                  <a:lnTo>
                    <a:pt x="958452" y="1040369"/>
                  </a:lnTo>
                  <a:lnTo>
                    <a:pt x="960122" y="1040546"/>
                  </a:lnTo>
                  <a:lnTo>
                    <a:pt x="964516" y="1042954"/>
                  </a:lnTo>
                  <a:lnTo>
                    <a:pt x="969988" y="1044839"/>
                  </a:lnTo>
                  <a:lnTo>
                    <a:pt x="971642" y="1046208"/>
                  </a:lnTo>
                  <a:lnTo>
                    <a:pt x="974297" y="1047224"/>
                  </a:lnTo>
                  <a:lnTo>
                    <a:pt x="989011" y="1048801"/>
                  </a:lnTo>
                  <a:lnTo>
                    <a:pt x="989973" y="1048647"/>
                  </a:lnTo>
                  <a:lnTo>
                    <a:pt x="991874" y="1047670"/>
                  </a:lnTo>
                  <a:lnTo>
                    <a:pt x="992682" y="1047793"/>
                  </a:lnTo>
                  <a:lnTo>
                    <a:pt x="994844" y="1050032"/>
                  </a:lnTo>
                  <a:lnTo>
                    <a:pt x="995929" y="1050301"/>
                  </a:lnTo>
                  <a:lnTo>
                    <a:pt x="997337" y="1050185"/>
                  </a:lnTo>
                  <a:lnTo>
                    <a:pt x="998376" y="1049762"/>
                  </a:lnTo>
                  <a:lnTo>
                    <a:pt x="1000154" y="1048231"/>
                  </a:lnTo>
                  <a:lnTo>
                    <a:pt x="1000393" y="1048801"/>
                  </a:lnTo>
                  <a:lnTo>
                    <a:pt x="1000362" y="1050224"/>
                  </a:lnTo>
                  <a:lnTo>
                    <a:pt x="1000993" y="1052247"/>
                  </a:lnTo>
                  <a:lnTo>
                    <a:pt x="1002293" y="1054863"/>
                  </a:lnTo>
                  <a:lnTo>
                    <a:pt x="1002786" y="1056486"/>
                  </a:lnTo>
                  <a:lnTo>
                    <a:pt x="1000154" y="1061055"/>
                  </a:lnTo>
                  <a:lnTo>
                    <a:pt x="999654" y="1061155"/>
                  </a:lnTo>
                  <a:lnTo>
                    <a:pt x="999577" y="1059609"/>
                  </a:lnTo>
                  <a:lnTo>
                    <a:pt x="999231" y="1059301"/>
                  </a:lnTo>
                  <a:lnTo>
                    <a:pt x="994275" y="1067010"/>
                  </a:lnTo>
                  <a:lnTo>
                    <a:pt x="992536" y="1070648"/>
                  </a:lnTo>
                  <a:lnTo>
                    <a:pt x="992366" y="1072287"/>
                  </a:lnTo>
                  <a:lnTo>
                    <a:pt x="992428" y="1073249"/>
                  </a:lnTo>
                  <a:lnTo>
                    <a:pt x="993120" y="1073487"/>
                  </a:lnTo>
                  <a:lnTo>
                    <a:pt x="994706" y="1073110"/>
                  </a:lnTo>
                  <a:lnTo>
                    <a:pt x="997053" y="1071602"/>
                  </a:lnTo>
                  <a:lnTo>
                    <a:pt x="997168" y="1071271"/>
                  </a:lnTo>
                  <a:lnTo>
                    <a:pt x="994983" y="1071810"/>
                  </a:lnTo>
                  <a:lnTo>
                    <a:pt x="993936" y="1071856"/>
                  </a:lnTo>
                  <a:lnTo>
                    <a:pt x="994082" y="1070133"/>
                  </a:lnTo>
                  <a:lnTo>
                    <a:pt x="994329" y="1069317"/>
                  </a:lnTo>
                  <a:lnTo>
                    <a:pt x="995760" y="1066763"/>
                  </a:lnTo>
                  <a:lnTo>
                    <a:pt x="997261" y="1065232"/>
                  </a:lnTo>
                  <a:lnTo>
                    <a:pt x="999392" y="1063602"/>
                  </a:lnTo>
                  <a:lnTo>
                    <a:pt x="1000623" y="1062255"/>
                  </a:lnTo>
                  <a:lnTo>
                    <a:pt x="1001470" y="1060286"/>
                  </a:lnTo>
                  <a:lnTo>
                    <a:pt x="1003840" y="1057932"/>
                  </a:lnTo>
                  <a:lnTo>
                    <a:pt x="1004279" y="1057278"/>
                  </a:lnTo>
                  <a:lnTo>
                    <a:pt x="1004179" y="1055340"/>
                  </a:lnTo>
                  <a:lnTo>
                    <a:pt x="1004325" y="1054970"/>
                  </a:lnTo>
                  <a:lnTo>
                    <a:pt x="1005472" y="1055232"/>
                  </a:lnTo>
                  <a:lnTo>
                    <a:pt x="1005949" y="1058571"/>
                  </a:lnTo>
                  <a:lnTo>
                    <a:pt x="1005664" y="1060055"/>
                  </a:lnTo>
                  <a:lnTo>
                    <a:pt x="1003617" y="1061863"/>
                  </a:lnTo>
                  <a:lnTo>
                    <a:pt x="1003363" y="1062502"/>
                  </a:lnTo>
                  <a:lnTo>
                    <a:pt x="1003717" y="1064971"/>
                  </a:lnTo>
                  <a:lnTo>
                    <a:pt x="1003402" y="1065209"/>
                  </a:lnTo>
                  <a:lnTo>
                    <a:pt x="1002624" y="1064917"/>
                  </a:lnTo>
                  <a:lnTo>
                    <a:pt x="1002386" y="1065079"/>
                  </a:lnTo>
                  <a:lnTo>
                    <a:pt x="1004317" y="1067756"/>
                  </a:lnTo>
                  <a:lnTo>
                    <a:pt x="1004933" y="1069833"/>
                  </a:lnTo>
                  <a:lnTo>
                    <a:pt x="1005018" y="1071687"/>
                  </a:lnTo>
                  <a:lnTo>
                    <a:pt x="1004494" y="1075233"/>
                  </a:lnTo>
                  <a:lnTo>
                    <a:pt x="1003933" y="1075826"/>
                  </a:lnTo>
                  <a:lnTo>
                    <a:pt x="1002971" y="1075610"/>
                  </a:lnTo>
                  <a:lnTo>
                    <a:pt x="1001693" y="1074502"/>
                  </a:lnTo>
                  <a:lnTo>
                    <a:pt x="1001408" y="1074856"/>
                  </a:lnTo>
                  <a:lnTo>
                    <a:pt x="1000393" y="1077610"/>
                  </a:lnTo>
                  <a:lnTo>
                    <a:pt x="1000062" y="1077372"/>
                  </a:lnTo>
                  <a:lnTo>
                    <a:pt x="999431" y="1074102"/>
                  </a:lnTo>
                  <a:lnTo>
                    <a:pt x="999084" y="1073856"/>
                  </a:lnTo>
                  <a:lnTo>
                    <a:pt x="997122" y="1075349"/>
                  </a:lnTo>
                  <a:lnTo>
                    <a:pt x="996329" y="1076779"/>
                  </a:lnTo>
                  <a:lnTo>
                    <a:pt x="995652" y="1079057"/>
                  </a:lnTo>
                  <a:lnTo>
                    <a:pt x="994790" y="1080126"/>
                  </a:lnTo>
                  <a:lnTo>
                    <a:pt x="997237" y="1080357"/>
                  </a:lnTo>
                  <a:lnTo>
                    <a:pt x="999446" y="1079895"/>
                  </a:lnTo>
                  <a:lnTo>
                    <a:pt x="1001216" y="1080980"/>
                  </a:lnTo>
                  <a:lnTo>
                    <a:pt x="1001816" y="1081011"/>
                  </a:lnTo>
                  <a:lnTo>
                    <a:pt x="1003432" y="1079949"/>
                  </a:lnTo>
                  <a:lnTo>
                    <a:pt x="1003925" y="1079233"/>
                  </a:lnTo>
                  <a:lnTo>
                    <a:pt x="1005264" y="1075795"/>
                  </a:lnTo>
                  <a:lnTo>
                    <a:pt x="1005933" y="1075179"/>
                  </a:lnTo>
                  <a:lnTo>
                    <a:pt x="1006926" y="1075156"/>
                  </a:lnTo>
                  <a:lnTo>
                    <a:pt x="1007888" y="1074641"/>
                  </a:lnTo>
                  <a:lnTo>
                    <a:pt x="1009319" y="1072749"/>
                  </a:lnTo>
                  <a:lnTo>
                    <a:pt x="1009381" y="1071995"/>
                  </a:lnTo>
                  <a:lnTo>
                    <a:pt x="1008858" y="1067756"/>
                  </a:lnTo>
                  <a:lnTo>
                    <a:pt x="1009011" y="1065348"/>
                  </a:lnTo>
                  <a:lnTo>
                    <a:pt x="1008742" y="1064586"/>
                  </a:lnTo>
                  <a:lnTo>
                    <a:pt x="1008103" y="1063794"/>
                  </a:lnTo>
                  <a:lnTo>
                    <a:pt x="1008180" y="1063025"/>
                  </a:lnTo>
                  <a:lnTo>
                    <a:pt x="1008681" y="1061755"/>
                  </a:lnTo>
                  <a:lnTo>
                    <a:pt x="1008719" y="1060609"/>
                  </a:lnTo>
                  <a:lnTo>
                    <a:pt x="1008288" y="1059586"/>
                  </a:lnTo>
                  <a:lnTo>
                    <a:pt x="1008480" y="1058424"/>
                  </a:lnTo>
                  <a:lnTo>
                    <a:pt x="1009835" y="1055916"/>
                  </a:lnTo>
                  <a:lnTo>
                    <a:pt x="1010089" y="1054809"/>
                  </a:lnTo>
                  <a:lnTo>
                    <a:pt x="1011736" y="1052309"/>
                  </a:lnTo>
                  <a:lnTo>
                    <a:pt x="1011320" y="1051301"/>
                  </a:lnTo>
                  <a:lnTo>
                    <a:pt x="1010104" y="1050070"/>
                  </a:lnTo>
                  <a:lnTo>
                    <a:pt x="1009335" y="1048985"/>
                  </a:lnTo>
                  <a:lnTo>
                    <a:pt x="1008565" y="1047293"/>
                  </a:lnTo>
                  <a:lnTo>
                    <a:pt x="1007980" y="1046724"/>
                  </a:lnTo>
                  <a:lnTo>
                    <a:pt x="1007788" y="1046985"/>
                  </a:lnTo>
                  <a:lnTo>
                    <a:pt x="1008611" y="1049755"/>
                  </a:lnTo>
                  <a:lnTo>
                    <a:pt x="1008434" y="1049939"/>
                  </a:lnTo>
                  <a:lnTo>
                    <a:pt x="1006295" y="1048447"/>
                  </a:lnTo>
                  <a:lnTo>
                    <a:pt x="1005795" y="1047501"/>
                  </a:lnTo>
                  <a:lnTo>
                    <a:pt x="1005533" y="1046216"/>
                  </a:lnTo>
                  <a:lnTo>
                    <a:pt x="1005718" y="1045254"/>
                  </a:lnTo>
                  <a:lnTo>
                    <a:pt x="1006872" y="1044300"/>
                  </a:lnTo>
                  <a:lnTo>
                    <a:pt x="1008250" y="1043954"/>
                  </a:lnTo>
                  <a:lnTo>
                    <a:pt x="1008134" y="1043154"/>
                  </a:lnTo>
                  <a:lnTo>
                    <a:pt x="1006410" y="1040554"/>
                  </a:lnTo>
                  <a:lnTo>
                    <a:pt x="1005264" y="1039369"/>
                  </a:lnTo>
                  <a:lnTo>
                    <a:pt x="1004379" y="1038792"/>
                  </a:lnTo>
                  <a:lnTo>
                    <a:pt x="1003186" y="1038638"/>
                  </a:lnTo>
                  <a:lnTo>
                    <a:pt x="1002655" y="1038215"/>
                  </a:lnTo>
                  <a:lnTo>
                    <a:pt x="1002517" y="1037608"/>
                  </a:lnTo>
                  <a:lnTo>
                    <a:pt x="1002770" y="1036808"/>
                  </a:lnTo>
                  <a:lnTo>
                    <a:pt x="1003409" y="1036546"/>
                  </a:lnTo>
                  <a:lnTo>
                    <a:pt x="1005248" y="1036869"/>
                  </a:lnTo>
                  <a:lnTo>
                    <a:pt x="1006241" y="1036300"/>
                  </a:lnTo>
                  <a:lnTo>
                    <a:pt x="1006149" y="1035261"/>
                  </a:lnTo>
                  <a:lnTo>
                    <a:pt x="1005849" y="1034684"/>
                  </a:lnTo>
                  <a:lnTo>
                    <a:pt x="1005895" y="1030961"/>
                  </a:lnTo>
                  <a:lnTo>
                    <a:pt x="1005195" y="1027930"/>
                  </a:lnTo>
                  <a:lnTo>
                    <a:pt x="1004833" y="1027415"/>
                  </a:lnTo>
                  <a:lnTo>
                    <a:pt x="1004440" y="1027361"/>
                  </a:lnTo>
                  <a:lnTo>
                    <a:pt x="1004025" y="1027768"/>
                  </a:lnTo>
                  <a:lnTo>
                    <a:pt x="1002871" y="1027876"/>
                  </a:lnTo>
                  <a:lnTo>
                    <a:pt x="1002155" y="1026884"/>
                  </a:lnTo>
                  <a:lnTo>
                    <a:pt x="1001362" y="1024961"/>
                  </a:lnTo>
                  <a:lnTo>
                    <a:pt x="999931" y="1020376"/>
                  </a:lnTo>
                  <a:lnTo>
                    <a:pt x="1002147" y="1020376"/>
                  </a:lnTo>
                  <a:lnTo>
                    <a:pt x="1011359" y="1020376"/>
                  </a:lnTo>
                  <a:lnTo>
                    <a:pt x="1020562" y="1020376"/>
                  </a:lnTo>
                  <a:lnTo>
                    <a:pt x="1029774" y="1020376"/>
                  </a:lnTo>
                  <a:lnTo>
                    <a:pt x="1038985" y="1020376"/>
                  </a:lnTo>
                  <a:lnTo>
                    <a:pt x="1048189" y="1020376"/>
                  </a:lnTo>
                  <a:lnTo>
                    <a:pt x="1057400" y="1020376"/>
                  </a:lnTo>
                  <a:lnTo>
                    <a:pt x="1066612" y="1020376"/>
                  </a:lnTo>
                  <a:lnTo>
                    <a:pt x="1075823" y="1020376"/>
                  </a:lnTo>
                  <a:lnTo>
                    <a:pt x="1085027" y="1020376"/>
                  </a:lnTo>
                  <a:lnTo>
                    <a:pt x="1094239" y="1020376"/>
                  </a:lnTo>
                  <a:lnTo>
                    <a:pt x="1103450" y="1020376"/>
                  </a:lnTo>
                  <a:lnTo>
                    <a:pt x="1112654" y="1020376"/>
                  </a:lnTo>
                  <a:lnTo>
                    <a:pt x="1121865" y="1020376"/>
                  </a:lnTo>
                  <a:lnTo>
                    <a:pt x="1131077" y="1020376"/>
                  </a:lnTo>
                  <a:lnTo>
                    <a:pt x="1140288" y="1020376"/>
                  </a:lnTo>
                  <a:lnTo>
                    <a:pt x="1149492" y="1020376"/>
                  </a:lnTo>
                  <a:lnTo>
                    <a:pt x="1158703" y="1020376"/>
                  </a:lnTo>
                  <a:lnTo>
                    <a:pt x="1167915" y="1020376"/>
                  </a:lnTo>
                  <a:lnTo>
                    <a:pt x="1177118" y="1020376"/>
                  </a:lnTo>
                  <a:lnTo>
                    <a:pt x="1186330" y="1020376"/>
                  </a:lnTo>
                  <a:lnTo>
                    <a:pt x="1195541" y="1020376"/>
                  </a:lnTo>
                  <a:lnTo>
                    <a:pt x="1204753" y="1020376"/>
                  </a:lnTo>
                  <a:lnTo>
                    <a:pt x="1213957" y="1020376"/>
                  </a:lnTo>
                  <a:lnTo>
                    <a:pt x="1223168" y="1020376"/>
                  </a:lnTo>
                  <a:lnTo>
                    <a:pt x="1232379" y="1020376"/>
                  </a:lnTo>
                  <a:lnTo>
                    <a:pt x="1241583" y="1020376"/>
                  </a:lnTo>
                  <a:lnTo>
                    <a:pt x="1250795" y="1020376"/>
                  </a:lnTo>
                  <a:lnTo>
                    <a:pt x="1260006" y="1020376"/>
                  </a:lnTo>
                  <a:lnTo>
                    <a:pt x="1269218" y="1020376"/>
                  </a:lnTo>
                  <a:lnTo>
                    <a:pt x="1278421" y="1020376"/>
                  </a:lnTo>
                  <a:lnTo>
                    <a:pt x="1287633" y="1020376"/>
                  </a:lnTo>
                  <a:lnTo>
                    <a:pt x="1296844" y="1020376"/>
                  </a:lnTo>
                  <a:lnTo>
                    <a:pt x="1306048" y="1020376"/>
                  </a:lnTo>
                  <a:lnTo>
                    <a:pt x="1315259" y="1020376"/>
                  </a:lnTo>
                  <a:lnTo>
                    <a:pt x="1324471" y="1020376"/>
                  </a:lnTo>
                  <a:lnTo>
                    <a:pt x="1333682" y="1020376"/>
                  </a:lnTo>
                  <a:lnTo>
                    <a:pt x="1342886" y="1020376"/>
                  </a:lnTo>
                  <a:lnTo>
                    <a:pt x="1352098" y="1020376"/>
                  </a:lnTo>
                  <a:lnTo>
                    <a:pt x="1361309" y="1020376"/>
                  </a:lnTo>
                  <a:lnTo>
                    <a:pt x="1370513" y="1020376"/>
                  </a:lnTo>
                  <a:lnTo>
                    <a:pt x="1379724" y="1020376"/>
                  </a:lnTo>
                  <a:lnTo>
                    <a:pt x="1388936" y="1020376"/>
                  </a:lnTo>
                  <a:lnTo>
                    <a:pt x="1398139" y="1020376"/>
                  </a:lnTo>
                  <a:lnTo>
                    <a:pt x="1407351" y="1020376"/>
                  </a:lnTo>
                  <a:lnTo>
                    <a:pt x="1416562" y="1020376"/>
                  </a:lnTo>
                  <a:lnTo>
                    <a:pt x="1425774" y="1020376"/>
                  </a:lnTo>
                  <a:lnTo>
                    <a:pt x="1434978" y="1020376"/>
                  </a:lnTo>
                  <a:lnTo>
                    <a:pt x="1444189" y="1020376"/>
                  </a:lnTo>
                  <a:lnTo>
                    <a:pt x="1453400" y="1020376"/>
                  </a:lnTo>
                  <a:lnTo>
                    <a:pt x="1462604" y="1020376"/>
                  </a:lnTo>
                  <a:lnTo>
                    <a:pt x="1471816" y="1020376"/>
                  </a:lnTo>
                  <a:lnTo>
                    <a:pt x="1481027" y="1020376"/>
                  </a:lnTo>
                  <a:lnTo>
                    <a:pt x="1490239" y="1020376"/>
                  </a:lnTo>
                  <a:lnTo>
                    <a:pt x="1499427" y="1020376"/>
                  </a:lnTo>
                  <a:lnTo>
                    <a:pt x="1508638" y="1020376"/>
                  </a:lnTo>
                  <a:lnTo>
                    <a:pt x="1517850" y="1020376"/>
                  </a:lnTo>
                  <a:lnTo>
                    <a:pt x="1527054" y="1020376"/>
                  </a:lnTo>
                  <a:lnTo>
                    <a:pt x="1536265" y="1020376"/>
                  </a:lnTo>
                  <a:lnTo>
                    <a:pt x="1545476" y="1020376"/>
                  </a:lnTo>
                  <a:lnTo>
                    <a:pt x="1554688" y="1020376"/>
                  </a:lnTo>
                  <a:lnTo>
                    <a:pt x="1563892" y="1020376"/>
                  </a:lnTo>
                  <a:lnTo>
                    <a:pt x="1573103" y="1020376"/>
                  </a:lnTo>
                  <a:lnTo>
                    <a:pt x="1582315" y="1020376"/>
                  </a:lnTo>
                  <a:lnTo>
                    <a:pt x="1591518" y="1020376"/>
                  </a:lnTo>
                  <a:lnTo>
                    <a:pt x="1596613" y="1020422"/>
                  </a:lnTo>
                  <a:lnTo>
                    <a:pt x="1596697" y="1013475"/>
                  </a:lnTo>
                  <a:lnTo>
                    <a:pt x="1596759" y="1007983"/>
                  </a:lnTo>
                  <a:lnTo>
                    <a:pt x="1601422" y="1008652"/>
                  </a:lnTo>
                  <a:lnTo>
                    <a:pt x="1602815" y="1009652"/>
                  </a:lnTo>
                  <a:lnTo>
                    <a:pt x="1603262" y="1010129"/>
                  </a:lnTo>
                  <a:lnTo>
                    <a:pt x="1603131" y="1011644"/>
                  </a:lnTo>
                  <a:lnTo>
                    <a:pt x="1603515" y="1016237"/>
                  </a:lnTo>
                  <a:lnTo>
                    <a:pt x="1604362" y="1020053"/>
                  </a:lnTo>
                  <a:lnTo>
                    <a:pt x="1606317" y="1024630"/>
                  </a:lnTo>
                  <a:lnTo>
                    <a:pt x="1606324" y="1024638"/>
                  </a:lnTo>
                  <a:lnTo>
                    <a:pt x="1606486" y="1026422"/>
                  </a:lnTo>
                  <a:lnTo>
                    <a:pt x="1607125" y="1027538"/>
                  </a:lnTo>
                  <a:lnTo>
                    <a:pt x="1608302" y="1028576"/>
                  </a:lnTo>
                  <a:lnTo>
                    <a:pt x="1612765" y="1029830"/>
                  </a:lnTo>
                  <a:lnTo>
                    <a:pt x="1620515" y="1031300"/>
                  </a:lnTo>
                  <a:lnTo>
                    <a:pt x="1624909" y="1032984"/>
                  </a:lnTo>
                  <a:lnTo>
                    <a:pt x="1625948" y="1034884"/>
                  </a:lnTo>
                  <a:lnTo>
                    <a:pt x="1628018" y="1035646"/>
                  </a:lnTo>
                  <a:lnTo>
                    <a:pt x="1631119" y="1035277"/>
                  </a:lnTo>
                  <a:lnTo>
                    <a:pt x="1633289" y="1034484"/>
                  </a:lnTo>
                  <a:lnTo>
                    <a:pt x="1635144" y="1032715"/>
                  </a:lnTo>
                  <a:close/>
                  <a:moveTo>
                    <a:pt x="1000092" y="1030884"/>
                  </a:moveTo>
                  <a:lnTo>
                    <a:pt x="1000377" y="1031592"/>
                  </a:lnTo>
                  <a:lnTo>
                    <a:pt x="999508" y="1032284"/>
                  </a:lnTo>
                  <a:lnTo>
                    <a:pt x="998892" y="1032392"/>
                  </a:lnTo>
                  <a:lnTo>
                    <a:pt x="997907" y="1031284"/>
                  </a:lnTo>
                  <a:lnTo>
                    <a:pt x="997476" y="1031146"/>
                  </a:lnTo>
                  <a:lnTo>
                    <a:pt x="997822" y="1032853"/>
                  </a:lnTo>
                  <a:lnTo>
                    <a:pt x="997699" y="1033438"/>
                  </a:lnTo>
                  <a:lnTo>
                    <a:pt x="995691" y="1032392"/>
                  </a:lnTo>
                  <a:lnTo>
                    <a:pt x="995321" y="1031561"/>
                  </a:lnTo>
                  <a:lnTo>
                    <a:pt x="995883" y="1030684"/>
                  </a:lnTo>
                  <a:lnTo>
                    <a:pt x="997153" y="1029776"/>
                  </a:lnTo>
                  <a:lnTo>
                    <a:pt x="997591" y="1029669"/>
                  </a:lnTo>
                  <a:lnTo>
                    <a:pt x="1000092" y="1030884"/>
                  </a:lnTo>
                  <a:close/>
                  <a:moveTo>
                    <a:pt x="995106" y="1036477"/>
                  </a:moveTo>
                  <a:lnTo>
                    <a:pt x="995675" y="1037546"/>
                  </a:lnTo>
                  <a:lnTo>
                    <a:pt x="993351" y="1036861"/>
                  </a:lnTo>
                  <a:lnTo>
                    <a:pt x="992374" y="1036246"/>
                  </a:lnTo>
                  <a:lnTo>
                    <a:pt x="992081" y="1035646"/>
                  </a:lnTo>
                  <a:lnTo>
                    <a:pt x="991735" y="1033684"/>
                  </a:lnTo>
                  <a:lnTo>
                    <a:pt x="991897" y="1033046"/>
                  </a:lnTo>
                  <a:lnTo>
                    <a:pt x="992936" y="1032823"/>
                  </a:lnTo>
                  <a:lnTo>
                    <a:pt x="994875" y="1035254"/>
                  </a:lnTo>
                  <a:lnTo>
                    <a:pt x="995106" y="1036477"/>
                  </a:lnTo>
                  <a:close/>
                  <a:moveTo>
                    <a:pt x="999254" y="1038731"/>
                  </a:moveTo>
                  <a:lnTo>
                    <a:pt x="998915" y="1039054"/>
                  </a:lnTo>
                  <a:lnTo>
                    <a:pt x="997761" y="1038631"/>
                  </a:lnTo>
                  <a:lnTo>
                    <a:pt x="997084" y="1037908"/>
                  </a:lnTo>
                  <a:lnTo>
                    <a:pt x="996853" y="1037008"/>
                  </a:lnTo>
                  <a:lnTo>
                    <a:pt x="997284" y="1035277"/>
                  </a:lnTo>
                  <a:lnTo>
                    <a:pt x="997861" y="1034830"/>
                  </a:lnTo>
                  <a:lnTo>
                    <a:pt x="998222" y="1034930"/>
                  </a:lnTo>
                  <a:lnTo>
                    <a:pt x="998376" y="1036454"/>
                  </a:lnTo>
                  <a:lnTo>
                    <a:pt x="999400" y="1038062"/>
                  </a:lnTo>
                  <a:lnTo>
                    <a:pt x="999254" y="1038731"/>
                  </a:lnTo>
                  <a:close/>
                  <a:moveTo>
                    <a:pt x="1004617" y="1047624"/>
                  </a:moveTo>
                  <a:lnTo>
                    <a:pt x="1005672" y="1051847"/>
                  </a:lnTo>
                  <a:lnTo>
                    <a:pt x="1006126" y="1050085"/>
                  </a:lnTo>
                  <a:lnTo>
                    <a:pt x="1009065" y="1053132"/>
                  </a:lnTo>
                  <a:lnTo>
                    <a:pt x="1009065" y="1054632"/>
                  </a:lnTo>
                  <a:lnTo>
                    <a:pt x="1008711" y="1055132"/>
                  </a:lnTo>
                  <a:lnTo>
                    <a:pt x="1008096" y="1055309"/>
                  </a:lnTo>
                  <a:lnTo>
                    <a:pt x="1007534" y="1054870"/>
                  </a:lnTo>
                  <a:lnTo>
                    <a:pt x="1007018" y="1053816"/>
                  </a:lnTo>
                  <a:lnTo>
                    <a:pt x="1006357" y="1053262"/>
                  </a:lnTo>
                  <a:lnTo>
                    <a:pt x="1004948" y="1052909"/>
                  </a:lnTo>
                  <a:lnTo>
                    <a:pt x="1004217" y="1051709"/>
                  </a:lnTo>
                  <a:lnTo>
                    <a:pt x="1003963" y="1050893"/>
                  </a:lnTo>
                  <a:lnTo>
                    <a:pt x="1003894" y="1048524"/>
                  </a:lnTo>
                  <a:lnTo>
                    <a:pt x="1003540" y="1047785"/>
                  </a:lnTo>
                  <a:lnTo>
                    <a:pt x="1002794" y="1047624"/>
                  </a:lnTo>
                  <a:lnTo>
                    <a:pt x="1002078" y="1047062"/>
                  </a:lnTo>
                  <a:lnTo>
                    <a:pt x="1000970" y="1045401"/>
                  </a:lnTo>
                  <a:lnTo>
                    <a:pt x="1000816" y="1044954"/>
                  </a:lnTo>
                  <a:lnTo>
                    <a:pt x="1001339" y="1043600"/>
                  </a:lnTo>
                  <a:lnTo>
                    <a:pt x="1002540" y="1041331"/>
                  </a:lnTo>
                  <a:lnTo>
                    <a:pt x="1003409" y="1040254"/>
                  </a:lnTo>
                  <a:lnTo>
                    <a:pt x="1003948" y="1040369"/>
                  </a:lnTo>
                  <a:lnTo>
                    <a:pt x="1004617" y="1041054"/>
                  </a:lnTo>
                  <a:lnTo>
                    <a:pt x="1005418" y="1042300"/>
                  </a:lnTo>
                  <a:lnTo>
                    <a:pt x="1005264" y="1043177"/>
                  </a:lnTo>
                  <a:lnTo>
                    <a:pt x="1002032" y="1044893"/>
                  </a:lnTo>
                  <a:lnTo>
                    <a:pt x="1001924" y="1045293"/>
                  </a:lnTo>
                  <a:lnTo>
                    <a:pt x="1003494" y="1045777"/>
                  </a:lnTo>
                  <a:lnTo>
                    <a:pt x="1004071" y="1046208"/>
                  </a:lnTo>
                  <a:lnTo>
                    <a:pt x="1004617" y="1047624"/>
                  </a:lnTo>
                  <a:close/>
                  <a:moveTo>
                    <a:pt x="1730660" y="1055047"/>
                  </a:moveTo>
                  <a:lnTo>
                    <a:pt x="1730552" y="1055578"/>
                  </a:lnTo>
                  <a:lnTo>
                    <a:pt x="1731337" y="1055740"/>
                  </a:lnTo>
                  <a:lnTo>
                    <a:pt x="1731191" y="1056009"/>
                  </a:lnTo>
                  <a:lnTo>
                    <a:pt x="1730336" y="1056494"/>
                  </a:lnTo>
                  <a:lnTo>
                    <a:pt x="1727920" y="1057478"/>
                  </a:lnTo>
                  <a:lnTo>
                    <a:pt x="1726304" y="1057794"/>
                  </a:lnTo>
                  <a:lnTo>
                    <a:pt x="1725473" y="1057440"/>
                  </a:lnTo>
                  <a:lnTo>
                    <a:pt x="1725388" y="1056786"/>
                  </a:lnTo>
                  <a:lnTo>
                    <a:pt x="1726042" y="1055824"/>
                  </a:lnTo>
                  <a:lnTo>
                    <a:pt x="1726042" y="1055347"/>
                  </a:lnTo>
                  <a:lnTo>
                    <a:pt x="1725373" y="1055347"/>
                  </a:lnTo>
                  <a:lnTo>
                    <a:pt x="1725534" y="1054963"/>
                  </a:lnTo>
                  <a:lnTo>
                    <a:pt x="1726527" y="1054201"/>
                  </a:lnTo>
                  <a:lnTo>
                    <a:pt x="1734977" y="1049347"/>
                  </a:lnTo>
                  <a:lnTo>
                    <a:pt x="1738586" y="1047578"/>
                  </a:lnTo>
                  <a:lnTo>
                    <a:pt x="1740510" y="1047016"/>
                  </a:lnTo>
                  <a:lnTo>
                    <a:pt x="1740818" y="1047293"/>
                  </a:lnTo>
                  <a:lnTo>
                    <a:pt x="1738732" y="1049124"/>
                  </a:lnTo>
                  <a:lnTo>
                    <a:pt x="1738401" y="1049870"/>
                  </a:lnTo>
                  <a:lnTo>
                    <a:pt x="1738478" y="1050370"/>
                  </a:lnTo>
                  <a:lnTo>
                    <a:pt x="1737793" y="1051332"/>
                  </a:lnTo>
                  <a:lnTo>
                    <a:pt x="1731614" y="1054732"/>
                  </a:lnTo>
                  <a:lnTo>
                    <a:pt x="1730660" y="1055047"/>
                  </a:lnTo>
                  <a:close/>
                  <a:moveTo>
                    <a:pt x="1006249" y="1065656"/>
                  </a:moveTo>
                  <a:lnTo>
                    <a:pt x="1006133" y="1066271"/>
                  </a:lnTo>
                  <a:lnTo>
                    <a:pt x="1004941" y="1065540"/>
                  </a:lnTo>
                  <a:lnTo>
                    <a:pt x="1004548" y="1064863"/>
                  </a:lnTo>
                  <a:lnTo>
                    <a:pt x="1004594" y="1063348"/>
                  </a:lnTo>
                  <a:lnTo>
                    <a:pt x="1004894" y="1062363"/>
                  </a:lnTo>
                  <a:lnTo>
                    <a:pt x="1005118" y="1062163"/>
                  </a:lnTo>
                  <a:lnTo>
                    <a:pt x="1005818" y="1062594"/>
                  </a:lnTo>
                  <a:lnTo>
                    <a:pt x="1006018" y="1062848"/>
                  </a:lnTo>
                  <a:lnTo>
                    <a:pt x="1006249" y="1065656"/>
                  </a:lnTo>
                  <a:close/>
                  <a:moveTo>
                    <a:pt x="1008473" y="1072010"/>
                  </a:moveTo>
                  <a:lnTo>
                    <a:pt x="1008373" y="1072733"/>
                  </a:lnTo>
                  <a:lnTo>
                    <a:pt x="1007549" y="1073295"/>
                  </a:lnTo>
                  <a:lnTo>
                    <a:pt x="1007118" y="1073149"/>
                  </a:lnTo>
                  <a:lnTo>
                    <a:pt x="1007088" y="1072294"/>
                  </a:lnTo>
                  <a:lnTo>
                    <a:pt x="1006864" y="1072164"/>
                  </a:lnTo>
                  <a:lnTo>
                    <a:pt x="1005972" y="1073187"/>
                  </a:lnTo>
                  <a:lnTo>
                    <a:pt x="1006041" y="1071164"/>
                  </a:lnTo>
                  <a:lnTo>
                    <a:pt x="1006480" y="1069033"/>
                  </a:lnTo>
                  <a:lnTo>
                    <a:pt x="1006864" y="1068994"/>
                  </a:lnTo>
                  <a:lnTo>
                    <a:pt x="1007434" y="1070395"/>
                  </a:lnTo>
                  <a:lnTo>
                    <a:pt x="1008473" y="1072010"/>
                  </a:lnTo>
                  <a:close/>
                  <a:moveTo>
                    <a:pt x="1746497" y="1077872"/>
                  </a:moveTo>
                  <a:lnTo>
                    <a:pt x="1746097" y="1078895"/>
                  </a:lnTo>
                  <a:lnTo>
                    <a:pt x="1746174" y="1079510"/>
                  </a:lnTo>
                  <a:lnTo>
                    <a:pt x="1743549" y="1082218"/>
                  </a:lnTo>
                  <a:lnTo>
                    <a:pt x="1742595" y="1083926"/>
                  </a:lnTo>
                  <a:lnTo>
                    <a:pt x="1741803" y="1084195"/>
                  </a:lnTo>
                  <a:lnTo>
                    <a:pt x="1741164" y="1083034"/>
                  </a:lnTo>
                  <a:lnTo>
                    <a:pt x="1741164" y="1082095"/>
                  </a:lnTo>
                  <a:lnTo>
                    <a:pt x="1741810" y="1081387"/>
                  </a:lnTo>
                  <a:lnTo>
                    <a:pt x="1742449" y="1080380"/>
                  </a:lnTo>
                  <a:lnTo>
                    <a:pt x="1742526" y="1078987"/>
                  </a:lnTo>
                  <a:lnTo>
                    <a:pt x="1742280" y="1078480"/>
                  </a:lnTo>
                  <a:lnTo>
                    <a:pt x="1741479" y="1079734"/>
                  </a:lnTo>
                  <a:lnTo>
                    <a:pt x="1741926" y="1080003"/>
                  </a:lnTo>
                  <a:lnTo>
                    <a:pt x="1742057" y="1080218"/>
                  </a:lnTo>
                  <a:lnTo>
                    <a:pt x="1741903" y="1080672"/>
                  </a:lnTo>
                  <a:lnTo>
                    <a:pt x="1738886" y="1080003"/>
                  </a:lnTo>
                  <a:lnTo>
                    <a:pt x="1737986" y="1079026"/>
                  </a:lnTo>
                  <a:lnTo>
                    <a:pt x="1738140" y="1077664"/>
                  </a:lnTo>
                  <a:lnTo>
                    <a:pt x="1739148" y="1075918"/>
                  </a:lnTo>
                  <a:lnTo>
                    <a:pt x="1742772" y="1072218"/>
                  </a:lnTo>
                  <a:lnTo>
                    <a:pt x="1744373" y="1071187"/>
                  </a:lnTo>
                  <a:lnTo>
                    <a:pt x="1748913" y="1069556"/>
                  </a:lnTo>
                  <a:lnTo>
                    <a:pt x="1751414" y="1069179"/>
                  </a:lnTo>
                  <a:lnTo>
                    <a:pt x="1753931" y="1069179"/>
                  </a:lnTo>
                  <a:lnTo>
                    <a:pt x="1755754" y="1069717"/>
                  </a:lnTo>
                  <a:lnTo>
                    <a:pt x="1756886" y="1070787"/>
                  </a:lnTo>
                  <a:lnTo>
                    <a:pt x="1755816" y="1071495"/>
                  </a:lnTo>
                  <a:lnTo>
                    <a:pt x="1750845" y="1072102"/>
                  </a:lnTo>
                  <a:lnTo>
                    <a:pt x="1750706" y="1072294"/>
                  </a:lnTo>
                  <a:lnTo>
                    <a:pt x="1751660" y="1072879"/>
                  </a:lnTo>
                  <a:lnTo>
                    <a:pt x="1751837" y="1073295"/>
                  </a:lnTo>
                  <a:lnTo>
                    <a:pt x="1750960" y="1074379"/>
                  </a:lnTo>
                  <a:lnTo>
                    <a:pt x="1746497" y="1077872"/>
                  </a:lnTo>
                  <a:close/>
                  <a:moveTo>
                    <a:pt x="998561" y="1078057"/>
                  </a:moveTo>
                  <a:lnTo>
                    <a:pt x="998353" y="1078680"/>
                  </a:lnTo>
                  <a:lnTo>
                    <a:pt x="998046" y="1078649"/>
                  </a:lnTo>
                  <a:lnTo>
                    <a:pt x="997368" y="1077380"/>
                  </a:lnTo>
                  <a:lnTo>
                    <a:pt x="997284" y="1076487"/>
                  </a:lnTo>
                  <a:lnTo>
                    <a:pt x="997861" y="1075841"/>
                  </a:lnTo>
                  <a:lnTo>
                    <a:pt x="998638" y="1077695"/>
                  </a:lnTo>
                  <a:lnTo>
                    <a:pt x="998561" y="1078057"/>
                  </a:lnTo>
                  <a:close/>
                  <a:moveTo>
                    <a:pt x="1698877" y="1083711"/>
                  </a:moveTo>
                  <a:lnTo>
                    <a:pt x="1698169" y="1084203"/>
                  </a:lnTo>
                  <a:lnTo>
                    <a:pt x="1697900" y="1083972"/>
                  </a:lnTo>
                  <a:lnTo>
                    <a:pt x="1698069" y="1083003"/>
                  </a:lnTo>
                  <a:lnTo>
                    <a:pt x="1698423" y="1082441"/>
                  </a:lnTo>
                  <a:lnTo>
                    <a:pt x="1698970" y="1082280"/>
                  </a:lnTo>
                  <a:lnTo>
                    <a:pt x="1699239" y="1082518"/>
                  </a:lnTo>
                  <a:lnTo>
                    <a:pt x="1699231" y="1083149"/>
                  </a:lnTo>
                  <a:lnTo>
                    <a:pt x="1698877" y="1083711"/>
                  </a:lnTo>
                  <a:close/>
                  <a:moveTo>
                    <a:pt x="1692806" y="1086819"/>
                  </a:moveTo>
                  <a:lnTo>
                    <a:pt x="1692482" y="1087042"/>
                  </a:lnTo>
                  <a:lnTo>
                    <a:pt x="1691659" y="1086511"/>
                  </a:lnTo>
                  <a:lnTo>
                    <a:pt x="1691544" y="1086072"/>
                  </a:lnTo>
                  <a:lnTo>
                    <a:pt x="1691767" y="1085634"/>
                  </a:lnTo>
                  <a:lnTo>
                    <a:pt x="1692152" y="1085734"/>
                  </a:lnTo>
                  <a:lnTo>
                    <a:pt x="1692690" y="1086372"/>
                  </a:lnTo>
                  <a:lnTo>
                    <a:pt x="1692806" y="1086819"/>
                  </a:lnTo>
                  <a:close/>
                  <a:moveTo>
                    <a:pt x="1696292" y="1087073"/>
                  </a:moveTo>
                  <a:lnTo>
                    <a:pt x="1695568" y="1087249"/>
                  </a:lnTo>
                  <a:lnTo>
                    <a:pt x="1694022" y="1086973"/>
                  </a:lnTo>
                  <a:lnTo>
                    <a:pt x="1694045" y="1086511"/>
                  </a:lnTo>
                  <a:lnTo>
                    <a:pt x="1695653" y="1085872"/>
                  </a:lnTo>
                  <a:lnTo>
                    <a:pt x="1696369" y="1085695"/>
                  </a:lnTo>
                  <a:lnTo>
                    <a:pt x="1696538" y="1085965"/>
                  </a:lnTo>
                  <a:lnTo>
                    <a:pt x="1696292" y="1087073"/>
                  </a:lnTo>
                  <a:close/>
                  <a:moveTo>
                    <a:pt x="1692752" y="1091350"/>
                  </a:moveTo>
                  <a:lnTo>
                    <a:pt x="1691513" y="1091781"/>
                  </a:lnTo>
                  <a:lnTo>
                    <a:pt x="1690997" y="1091704"/>
                  </a:lnTo>
                  <a:lnTo>
                    <a:pt x="1691205" y="1091111"/>
                  </a:lnTo>
                  <a:lnTo>
                    <a:pt x="1691844" y="1090403"/>
                  </a:lnTo>
                  <a:lnTo>
                    <a:pt x="1694722" y="1088634"/>
                  </a:lnTo>
                  <a:lnTo>
                    <a:pt x="1695222" y="1088665"/>
                  </a:lnTo>
                  <a:lnTo>
                    <a:pt x="1695376" y="1089088"/>
                  </a:lnTo>
                  <a:lnTo>
                    <a:pt x="1693983" y="1089957"/>
                  </a:lnTo>
                  <a:lnTo>
                    <a:pt x="1693460" y="1090419"/>
                  </a:lnTo>
                  <a:lnTo>
                    <a:pt x="1693398" y="1090903"/>
                  </a:lnTo>
                  <a:lnTo>
                    <a:pt x="1692752" y="1091350"/>
                  </a:lnTo>
                  <a:close/>
                  <a:moveTo>
                    <a:pt x="1834810" y="1104535"/>
                  </a:moveTo>
                  <a:lnTo>
                    <a:pt x="1834810" y="1105204"/>
                  </a:lnTo>
                  <a:lnTo>
                    <a:pt x="1834148" y="1105051"/>
                  </a:lnTo>
                  <a:lnTo>
                    <a:pt x="1833594" y="1104597"/>
                  </a:lnTo>
                  <a:lnTo>
                    <a:pt x="1833148" y="1103843"/>
                  </a:lnTo>
                  <a:lnTo>
                    <a:pt x="1832593" y="1101958"/>
                  </a:lnTo>
                  <a:lnTo>
                    <a:pt x="1831747" y="1100619"/>
                  </a:lnTo>
                  <a:lnTo>
                    <a:pt x="1833017" y="1099104"/>
                  </a:lnTo>
                  <a:lnTo>
                    <a:pt x="1833779" y="1098927"/>
                  </a:lnTo>
                  <a:lnTo>
                    <a:pt x="1834594" y="1099266"/>
                  </a:lnTo>
                  <a:lnTo>
                    <a:pt x="1834710" y="1100150"/>
                  </a:lnTo>
                  <a:lnTo>
                    <a:pt x="1834109" y="1101581"/>
                  </a:lnTo>
                  <a:lnTo>
                    <a:pt x="1834140" y="1103043"/>
                  </a:lnTo>
                  <a:lnTo>
                    <a:pt x="1834810" y="1104535"/>
                  </a:lnTo>
                  <a:close/>
                  <a:moveTo>
                    <a:pt x="1835071" y="1108159"/>
                  </a:moveTo>
                  <a:lnTo>
                    <a:pt x="1834764" y="1108328"/>
                  </a:lnTo>
                  <a:lnTo>
                    <a:pt x="1833679" y="1107112"/>
                  </a:lnTo>
                  <a:lnTo>
                    <a:pt x="1833448" y="1106366"/>
                  </a:lnTo>
                  <a:lnTo>
                    <a:pt x="1833609" y="1105743"/>
                  </a:lnTo>
                  <a:lnTo>
                    <a:pt x="1834025" y="1105712"/>
                  </a:lnTo>
                  <a:lnTo>
                    <a:pt x="1834702" y="1106282"/>
                  </a:lnTo>
                  <a:lnTo>
                    <a:pt x="1835087" y="1106943"/>
                  </a:lnTo>
                  <a:lnTo>
                    <a:pt x="1835171" y="1107697"/>
                  </a:lnTo>
                  <a:lnTo>
                    <a:pt x="1835071" y="1108159"/>
                  </a:lnTo>
                  <a:close/>
                  <a:moveTo>
                    <a:pt x="1848400" y="1115390"/>
                  </a:moveTo>
                  <a:lnTo>
                    <a:pt x="1848608" y="1116082"/>
                  </a:lnTo>
                  <a:lnTo>
                    <a:pt x="1848084" y="1117097"/>
                  </a:lnTo>
                  <a:lnTo>
                    <a:pt x="1846568" y="1117613"/>
                  </a:lnTo>
                  <a:lnTo>
                    <a:pt x="1843490" y="1117559"/>
                  </a:lnTo>
                  <a:lnTo>
                    <a:pt x="1841497" y="1117167"/>
                  </a:lnTo>
                  <a:lnTo>
                    <a:pt x="1840581" y="1116444"/>
                  </a:lnTo>
                  <a:lnTo>
                    <a:pt x="1840381" y="1116067"/>
                  </a:lnTo>
                  <a:lnTo>
                    <a:pt x="1840466" y="1115259"/>
                  </a:lnTo>
                  <a:lnTo>
                    <a:pt x="1840912" y="1115205"/>
                  </a:lnTo>
                  <a:lnTo>
                    <a:pt x="1841566" y="1115644"/>
                  </a:lnTo>
                  <a:lnTo>
                    <a:pt x="1842544" y="1115459"/>
                  </a:lnTo>
                  <a:lnTo>
                    <a:pt x="1843844" y="1114643"/>
                  </a:lnTo>
                  <a:lnTo>
                    <a:pt x="1844529" y="1114028"/>
                  </a:lnTo>
                  <a:lnTo>
                    <a:pt x="1844591" y="1113620"/>
                  </a:lnTo>
                  <a:lnTo>
                    <a:pt x="1844175" y="1112836"/>
                  </a:lnTo>
                  <a:lnTo>
                    <a:pt x="1844506" y="1112505"/>
                  </a:lnTo>
                  <a:lnTo>
                    <a:pt x="1846138" y="1112813"/>
                  </a:lnTo>
                  <a:lnTo>
                    <a:pt x="1846745" y="1113320"/>
                  </a:lnTo>
                  <a:lnTo>
                    <a:pt x="1847846" y="1115074"/>
                  </a:lnTo>
                  <a:lnTo>
                    <a:pt x="1848400" y="1115390"/>
                  </a:lnTo>
                  <a:close/>
                  <a:moveTo>
                    <a:pt x="1825644" y="1121344"/>
                  </a:moveTo>
                  <a:lnTo>
                    <a:pt x="1828407" y="1121775"/>
                  </a:lnTo>
                  <a:lnTo>
                    <a:pt x="1828676" y="1121536"/>
                  </a:lnTo>
                  <a:lnTo>
                    <a:pt x="1829461" y="1122352"/>
                  </a:lnTo>
                  <a:lnTo>
                    <a:pt x="1829585" y="1123044"/>
                  </a:lnTo>
                  <a:lnTo>
                    <a:pt x="1829254" y="1123621"/>
                  </a:lnTo>
                  <a:lnTo>
                    <a:pt x="1828769" y="1123944"/>
                  </a:lnTo>
                  <a:lnTo>
                    <a:pt x="1828145" y="1123998"/>
                  </a:lnTo>
                  <a:lnTo>
                    <a:pt x="1827145" y="1123413"/>
                  </a:lnTo>
                  <a:lnTo>
                    <a:pt x="1825514" y="1121859"/>
                  </a:lnTo>
                  <a:lnTo>
                    <a:pt x="1825644" y="1121344"/>
                  </a:lnTo>
                  <a:close/>
                  <a:moveTo>
                    <a:pt x="1804166" y="1128067"/>
                  </a:moveTo>
                  <a:lnTo>
                    <a:pt x="1803428" y="1128221"/>
                  </a:lnTo>
                  <a:lnTo>
                    <a:pt x="1802866" y="1127860"/>
                  </a:lnTo>
                  <a:lnTo>
                    <a:pt x="1802958" y="1126413"/>
                  </a:lnTo>
                  <a:lnTo>
                    <a:pt x="1803713" y="1123890"/>
                  </a:lnTo>
                  <a:lnTo>
                    <a:pt x="1804451" y="1122736"/>
                  </a:lnTo>
                  <a:lnTo>
                    <a:pt x="1805452" y="1123206"/>
                  </a:lnTo>
                  <a:lnTo>
                    <a:pt x="1805252" y="1123513"/>
                  </a:lnTo>
                  <a:lnTo>
                    <a:pt x="1805452" y="1126206"/>
                  </a:lnTo>
                  <a:lnTo>
                    <a:pt x="1805090" y="1127383"/>
                  </a:lnTo>
                  <a:lnTo>
                    <a:pt x="1804166" y="1128067"/>
                  </a:lnTo>
                  <a:close/>
                  <a:moveTo>
                    <a:pt x="1775870" y="1135745"/>
                  </a:moveTo>
                  <a:lnTo>
                    <a:pt x="1775224" y="1136053"/>
                  </a:lnTo>
                  <a:lnTo>
                    <a:pt x="1774039" y="1135945"/>
                  </a:lnTo>
                  <a:lnTo>
                    <a:pt x="1773608" y="1135253"/>
                  </a:lnTo>
                  <a:lnTo>
                    <a:pt x="1774231" y="1133491"/>
                  </a:lnTo>
                  <a:lnTo>
                    <a:pt x="1774485" y="1133814"/>
                  </a:lnTo>
                  <a:lnTo>
                    <a:pt x="1775516" y="1133837"/>
                  </a:lnTo>
                  <a:lnTo>
                    <a:pt x="1775870" y="1134006"/>
                  </a:lnTo>
                  <a:lnTo>
                    <a:pt x="1775986" y="1134445"/>
                  </a:lnTo>
                  <a:lnTo>
                    <a:pt x="1775870" y="1135745"/>
                  </a:lnTo>
                  <a:close/>
                  <a:moveTo>
                    <a:pt x="1773062" y="1139145"/>
                  </a:moveTo>
                  <a:lnTo>
                    <a:pt x="1772661" y="1139538"/>
                  </a:lnTo>
                  <a:lnTo>
                    <a:pt x="1771992" y="1139276"/>
                  </a:lnTo>
                  <a:lnTo>
                    <a:pt x="1771730" y="1139853"/>
                  </a:lnTo>
                  <a:lnTo>
                    <a:pt x="1771884" y="1141261"/>
                  </a:lnTo>
                  <a:lnTo>
                    <a:pt x="1771661" y="1141907"/>
                  </a:lnTo>
                  <a:lnTo>
                    <a:pt x="1771068" y="1141799"/>
                  </a:lnTo>
                  <a:lnTo>
                    <a:pt x="1771038" y="1142061"/>
                  </a:lnTo>
                  <a:lnTo>
                    <a:pt x="1771561" y="1142684"/>
                  </a:lnTo>
                  <a:lnTo>
                    <a:pt x="1771615" y="1143369"/>
                  </a:lnTo>
                  <a:lnTo>
                    <a:pt x="1771207" y="1144115"/>
                  </a:lnTo>
                  <a:lnTo>
                    <a:pt x="1770807" y="1144461"/>
                  </a:lnTo>
                  <a:lnTo>
                    <a:pt x="1770430" y="1144407"/>
                  </a:lnTo>
                  <a:lnTo>
                    <a:pt x="1769837" y="1145253"/>
                  </a:lnTo>
                  <a:lnTo>
                    <a:pt x="1769037" y="1147000"/>
                  </a:lnTo>
                  <a:lnTo>
                    <a:pt x="1768760" y="1148007"/>
                  </a:lnTo>
                  <a:lnTo>
                    <a:pt x="1769014" y="1148284"/>
                  </a:lnTo>
                  <a:lnTo>
                    <a:pt x="1768829" y="1148869"/>
                  </a:lnTo>
                  <a:lnTo>
                    <a:pt x="1766836" y="1151515"/>
                  </a:lnTo>
                  <a:lnTo>
                    <a:pt x="1766066" y="1151769"/>
                  </a:lnTo>
                  <a:lnTo>
                    <a:pt x="1765228" y="1151400"/>
                  </a:lnTo>
                  <a:lnTo>
                    <a:pt x="1764635" y="1150631"/>
                  </a:lnTo>
                  <a:lnTo>
                    <a:pt x="1764289" y="1149454"/>
                  </a:lnTo>
                  <a:lnTo>
                    <a:pt x="1764189" y="1148546"/>
                  </a:lnTo>
                  <a:lnTo>
                    <a:pt x="1764327" y="1147900"/>
                  </a:lnTo>
                  <a:lnTo>
                    <a:pt x="1766082" y="1145553"/>
                  </a:lnTo>
                  <a:lnTo>
                    <a:pt x="1766859" y="1144022"/>
                  </a:lnTo>
                  <a:lnTo>
                    <a:pt x="1767305" y="1142299"/>
                  </a:lnTo>
                  <a:lnTo>
                    <a:pt x="1768113" y="1141199"/>
                  </a:lnTo>
                  <a:lnTo>
                    <a:pt x="1769298" y="1140722"/>
                  </a:lnTo>
                  <a:lnTo>
                    <a:pt x="1770260" y="1139653"/>
                  </a:lnTo>
                  <a:lnTo>
                    <a:pt x="1770991" y="1137983"/>
                  </a:lnTo>
                  <a:lnTo>
                    <a:pt x="1771838" y="1137260"/>
                  </a:lnTo>
                  <a:lnTo>
                    <a:pt x="1772792" y="1137476"/>
                  </a:lnTo>
                  <a:lnTo>
                    <a:pt x="1773208" y="1138107"/>
                  </a:lnTo>
                  <a:lnTo>
                    <a:pt x="1773062" y="1139145"/>
                  </a:lnTo>
                  <a:close/>
                  <a:moveTo>
                    <a:pt x="1794993" y="1143384"/>
                  </a:moveTo>
                  <a:lnTo>
                    <a:pt x="1794740" y="1143815"/>
                  </a:lnTo>
                  <a:lnTo>
                    <a:pt x="1794139" y="1143776"/>
                  </a:lnTo>
                  <a:lnTo>
                    <a:pt x="1793662" y="1143361"/>
                  </a:lnTo>
                  <a:lnTo>
                    <a:pt x="1793193" y="1142015"/>
                  </a:lnTo>
                  <a:lnTo>
                    <a:pt x="1793347" y="1141722"/>
                  </a:lnTo>
                  <a:lnTo>
                    <a:pt x="1794509" y="1141915"/>
                  </a:lnTo>
                  <a:lnTo>
                    <a:pt x="1794917" y="1142484"/>
                  </a:lnTo>
                  <a:lnTo>
                    <a:pt x="1794993" y="1143384"/>
                  </a:lnTo>
                  <a:close/>
                  <a:moveTo>
                    <a:pt x="2179189" y="1166693"/>
                  </a:moveTo>
                  <a:lnTo>
                    <a:pt x="2177927" y="1167278"/>
                  </a:lnTo>
                  <a:lnTo>
                    <a:pt x="2176549" y="1167024"/>
                  </a:lnTo>
                  <a:lnTo>
                    <a:pt x="2176580" y="1168609"/>
                  </a:lnTo>
                  <a:lnTo>
                    <a:pt x="2176426" y="1169178"/>
                  </a:lnTo>
                  <a:lnTo>
                    <a:pt x="2174902" y="1168362"/>
                  </a:lnTo>
                  <a:lnTo>
                    <a:pt x="2174341" y="1167839"/>
                  </a:lnTo>
                  <a:lnTo>
                    <a:pt x="2174387" y="1165739"/>
                  </a:lnTo>
                  <a:lnTo>
                    <a:pt x="2175733" y="1163747"/>
                  </a:lnTo>
                  <a:lnTo>
                    <a:pt x="2176765" y="1162954"/>
                  </a:lnTo>
                  <a:lnTo>
                    <a:pt x="2178088" y="1163501"/>
                  </a:lnTo>
                  <a:lnTo>
                    <a:pt x="2179104" y="1165732"/>
                  </a:lnTo>
                  <a:lnTo>
                    <a:pt x="2179189" y="1166693"/>
                  </a:lnTo>
                  <a:close/>
                  <a:moveTo>
                    <a:pt x="2008050" y="1168347"/>
                  </a:moveTo>
                  <a:lnTo>
                    <a:pt x="2007372" y="1168593"/>
                  </a:lnTo>
                  <a:lnTo>
                    <a:pt x="2007211" y="1168239"/>
                  </a:lnTo>
                  <a:lnTo>
                    <a:pt x="2007319" y="1167909"/>
                  </a:lnTo>
                  <a:lnTo>
                    <a:pt x="2007880" y="1167493"/>
                  </a:lnTo>
                  <a:lnTo>
                    <a:pt x="2008827" y="1167493"/>
                  </a:lnTo>
                  <a:lnTo>
                    <a:pt x="2008719" y="1167824"/>
                  </a:lnTo>
                  <a:lnTo>
                    <a:pt x="2008050" y="1168347"/>
                  </a:lnTo>
                  <a:close/>
                  <a:moveTo>
                    <a:pt x="2169769" y="1170793"/>
                  </a:moveTo>
                  <a:lnTo>
                    <a:pt x="2168954" y="1171386"/>
                  </a:lnTo>
                  <a:lnTo>
                    <a:pt x="2168076" y="1171193"/>
                  </a:lnTo>
                  <a:lnTo>
                    <a:pt x="2168046" y="1169716"/>
                  </a:lnTo>
                  <a:lnTo>
                    <a:pt x="2168315" y="1169217"/>
                  </a:lnTo>
                  <a:lnTo>
                    <a:pt x="2168615" y="1168993"/>
                  </a:lnTo>
                  <a:lnTo>
                    <a:pt x="2169069" y="1169409"/>
                  </a:lnTo>
                  <a:lnTo>
                    <a:pt x="2169769" y="1170793"/>
                  </a:lnTo>
                  <a:close/>
                  <a:moveTo>
                    <a:pt x="2004795" y="1176955"/>
                  </a:moveTo>
                  <a:lnTo>
                    <a:pt x="2004471" y="1177048"/>
                  </a:lnTo>
                  <a:lnTo>
                    <a:pt x="2004502" y="1176409"/>
                  </a:lnTo>
                  <a:lnTo>
                    <a:pt x="2004833" y="1175994"/>
                  </a:lnTo>
                  <a:lnTo>
                    <a:pt x="2005464" y="1175809"/>
                  </a:lnTo>
                  <a:lnTo>
                    <a:pt x="2005449" y="1176132"/>
                  </a:lnTo>
                  <a:lnTo>
                    <a:pt x="2004795" y="1176955"/>
                  </a:lnTo>
                  <a:close/>
                  <a:moveTo>
                    <a:pt x="1947179" y="1205665"/>
                  </a:moveTo>
                  <a:lnTo>
                    <a:pt x="1946517" y="1206673"/>
                  </a:lnTo>
                  <a:lnTo>
                    <a:pt x="1945878" y="1206573"/>
                  </a:lnTo>
                  <a:lnTo>
                    <a:pt x="1945409" y="1206250"/>
                  </a:lnTo>
                  <a:lnTo>
                    <a:pt x="1945247" y="1205611"/>
                  </a:lnTo>
                  <a:lnTo>
                    <a:pt x="1945363" y="1204811"/>
                  </a:lnTo>
                  <a:lnTo>
                    <a:pt x="1945932" y="1204457"/>
                  </a:lnTo>
                  <a:lnTo>
                    <a:pt x="1947479" y="1204765"/>
                  </a:lnTo>
                  <a:lnTo>
                    <a:pt x="1947533" y="1205088"/>
                  </a:lnTo>
                  <a:lnTo>
                    <a:pt x="1947179" y="1205665"/>
                  </a:lnTo>
                  <a:close/>
                  <a:moveTo>
                    <a:pt x="2113231" y="1250145"/>
                  </a:moveTo>
                  <a:lnTo>
                    <a:pt x="2112161" y="1250929"/>
                  </a:lnTo>
                  <a:lnTo>
                    <a:pt x="2110969" y="1250791"/>
                  </a:lnTo>
                  <a:lnTo>
                    <a:pt x="2111576" y="1249729"/>
                  </a:lnTo>
                  <a:lnTo>
                    <a:pt x="2111807" y="1248168"/>
                  </a:lnTo>
                  <a:lnTo>
                    <a:pt x="2112400" y="1246452"/>
                  </a:lnTo>
                  <a:lnTo>
                    <a:pt x="2112738" y="1245929"/>
                  </a:lnTo>
                  <a:lnTo>
                    <a:pt x="2113439" y="1245468"/>
                  </a:lnTo>
                  <a:lnTo>
                    <a:pt x="2113231" y="1250145"/>
                  </a:lnTo>
                  <a:close/>
                  <a:moveTo>
                    <a:pt x="2110553" y="1250337"/>
                  </a:moveTo>
                  <a:lnTo>
                    <a:pt x="2109953" y="1250868"/>
                  </a:lnTo>
                  <a:lnTo>
                    <a:pt x="2109730" y="1249483"/>
                  </a:lnTo>
                  <a:lnTo>
                    <a:pt x="2110153" y="1247883"/>
                  </a:lnTo>
                  <a:lnTo>
                    <a:pt x="2110576" y="1247852"/>
                  </a:lnTo>
                  <a:lnTo>
                    <a:pt x="2110792" y="1248699"/>
                  </a:lnTo>
                  <a:lnTo>
                    <a:pt x="2110553" y="1250337"/>
                  </a:lnTo>
                  <a:close/>
                  <a:moveTo>
                    <a:pt x="2129022" y="1253461"/>
                  </a:moveTo>
                  <a:lnTo>
                    <a:pt x="2123074" y="1254861"/>
                  </a:lnTo>
                  <a:lnTo>
                    <a:pt x="2122127" y="1253961"/>
                  </a:lnTo>
                  <a:lnTo>
                    <a:pt x="2123612" y="1253538"/>
                  </a:lnTo>
                  <a:lnTo>
                    <a:pt x="2125482" y="1251391"/>
                  </a:lnTo>
                  <a:lnTo>
                    <a:pt x="2126729" y="1251145"/>
                  </a:lnTo>
                  <a:lnTo>
                    <a:pt x="2128684" y="1252360"/>
                  </a:lnTo>
                  <a:lnTo>
                    <a:pt x="2129022" y="1253461"/>
                  </a:lnTo>
                  <a:close/>
                  <a:moveTo>
                    <a:pt x="2140511" y="1256638"/>
                  </a:moveTo>
                  <a:lnTo>
                    <a:pt x="2138849" y="1257099"/>
                  </a:lnTo>
                  <a:lnTo>
                    <a:pt x="2135001" y="1256045"/>
                  </a:lnTo>
                  <a:lnTo>
                    <a:pt x="2138164" y="1255153"/>
                  </a:lnTo>
                  <a:lnTo>
                    <a:pt x="2138680" y="1254837"/>
                  </a:lnTo>
                  <a:lnTo>
                    <a:pt x="2139095" y="1253522"/>
                  </a:lnTo>
                  <a:lnTo>
                    <a:pt x="2139149" y="1252860"/>
                  </a:lnTo>
                  <a:lnTo>
                    <a:pt x="2140350" y="1255691"/>
                  </a:lnTo>
                  <a:lnTo>
                    <a:pt x="2140511" y="1256638"/>
                  </a:lnTo>
                  <a:close/>
                  <a:moveTo>
                    <a:pt x="2085835" y="1264623"/>
                  </a:moveTo>
                  <a:lnTo>
                    <a:pt x="2084304" y="1266461"/>
                  </a:lnTo>
                  <a:lnTo>
                    <a:pt x="2085689" y="1266646"/>
                  </a:lnTo>
                  <a:lnTo>
                    <a:pt x="2086882" y="1266107"/>
                  </a:lnTo>
                  <a:lnTo>
                    <a:pt x="2088005" y="1265015"/>
                  </a:lnTo>
                  <a:lnTo>
                    <a:pt x="2090629" y="1263538"/>
                  </a:lnTo>
                  <a:lnTo>
                    <a:pt x="2092869" y="1262892"/>
                  </a:lnTo>
                  <a:lnTo>
                    <a:pt x="2093569" y="1262753"/>
                  </a:lnTo>
                  <a:lnTo>
                    <a:pt x="2094639" y="1263792"/>
                  </a:lnTo>
                  <a:lnTo>
                    <a:pt x="2096755" y="1262961"/>
                  </a:lnTo>
                  <a:lnTo>
                    <a:pt x="2098933" y="1262492"/>
                  </a:lnTo>
                  <a:lnTo>
                    <a:pt x="2089521" y="1267238"/>
                  </a:lnTo>
                  <a:lnTo>
                    <a:pt x="2087597" y="1267769"/>
                  </a:lnTo>
                  <a:lnTo>
                    <a:pt x="2084842" y="1269185"/>
                  </a:lnTo>
                  <a:lnTo>
                    <a:pt x="2082241" y="1270185"/>
                  </a:lnTo>
                  <a:lnTo>
                    <a:pt x="2080371" y="1270546"/>
                  </a:lnTo>
                  <a:lnTo>
                    <a:pt x="2071052" y="1274054"/>
                  </a:lnTo>
                  <a:lnTo>
                    <a:pt x="2070313" y="1274131"/>
                  </a:lnTo>
                  <a:lnTo>
                    <a:pt x="2069513" y="1273793"/>
                  </a:lnTo>
                  <a:lnTo>
                    <a:pt x="2061833" y="1275593"/>
                  </a:lnTo>
                  <a:lnTo>
                    <a:pt x="2058686" y="1275793"/>
                  </a:lnTo>
                  <a:lnTo>
                    <a:pt x="2055815" y="1276423"/>
                  </a:lnTo>
                  <a:lnTo>
                    <a:pt x="2057939" y="1274970"/>
                  </a:lnTo>
                  <a:lnTo>
                    <a:pt x="2057985" y="1274423"/>
                  </a:lnTo>
                  <a:lnTo>
                    <a:pt x="2057477" y="1274000"/>
                  </a:lnTo>
                  <a:lnTo>
                    <a:pt x="2056346" y="1274123"/>
                  </a:lnTo>
                  <a:lnTo>
                    <a:pt x="2055184" y="1275616"/>
                  </a:lnTo>
                  <a:lnTo>
                    <a:pt x="2053330" y="1276116"/>
                  </a:lnTo>
                  <a:lnTo>
                    <a:pt x="2052960" y="1274493"/>
                  </a:lnTo>
                  <a:lnTo>
                    <a:pt x="2053584" y="1273231"/>
                  </a:lnTo>
                  <a:lnTo>
                    <a:pt x="2054422" y="1272031"/>
                  </a:lnTo>
                  <a:lnTo>
                    <a:pt x="2056262" y="1270146"/>
                  </a:lnTo>
                  <a:lnTo>
                    <a:pt x="2058901" y="1268954"/>
                  </a:lnTo>
                  <a:lnTo>
                    <a:pt x="2060240" y="1267923"/>
                  </a:lnTo>
                  <a:lnTo>
                    <a:pt x="2061171" y="1268831"/>
                  </a:lnTo>
                  <a:lnTo>
                    <a:pt x="2061371" y="1267600"/>
                  </a:lnTo>
                  <a:lnTo>
                    <a:pt x="2062087" y="1266892"/>
                  </a:lnTo>
                  <a:lnTo>
                    <a:pt x="2062864" y="1266507"/>
                  </a:lnTo>
                  <a:lnTo>
                    <a:pt x="2064727" y="1266500"/>
                  </a:lnTo>
                  <a:lnTo>
                    <a:pt x="2065735" y="1266307"/>
                  </a:lnTo>
                  <a:lnTo>
                    <a:pt x="2066458" y="1265900"/>
                  </a:lnTo>
                  <a:lnTo>
                    <a:pt x="2067204" y="1265823"/>
                  </a:lnTo>
                  <a:lnTo>
                    <a:pt x="2069251" y="1266384"/>
                  </a:lnTo>
                  <a:lnTo>
                    <a:pt x="2071245" y="1266223"/>
                  </a:lnTo>
                  <a:lnTo>
                    <a:pt x="2072853" y="1265454"/>
                  </a:lnTo>
                  <a:lnTo>
                    <a:pt x="2074531" y="1265192"/>
                  </a:lnTo>
                  <a:lnTo>
                    <a:pt x="2078955" y="1265023"/>
                  </a:lnTo>
                  <a:lnTo>
                    <a:pt x="2083349" y="1264461"/>
                  </a:lnTo>
                  <a:lnTo>
                    <a:pt x="2085112" y="1263461"/>
                  </a:lnTo>
                  <a:lnTo>
                    <a:pt x="2088806" y="1260646"/>
                  </a:lnTo>
                  <a:lnTo>
                    <a:pt x="2090930" y="1259861"/>
                  </a:lnTo>
                  <a:lnTo>
                    <a:pt x="2087621" y="1263130"/>
                  </a:lnTo>
                  <a:lnTo>
                    <a:pt x="2085835" y="1264623"/>
                  </a:lnTo>
                  <a:close/>
                  <a:moveTo>
                    <a:pt x="2049590" y="1277770"/>
                  </a:moveTo>
                  <a:lnTo>
                    <a:pt x="2048558" y="1277885"/>
                  </a:lnTo>
                  <a:lnTo>
                    <a:pt x="2049590" y="1275170"/>
                  </a:lnTo>
                  <a:lnTo>
                    <a:pt x="2051483" y="1273923"/>
                  </a:lnTo>
                  <a:lnTo>
                    <a:pt x="2052168" y="1274185"/>
                  </a:lnTo>
                  <a:lnTo>
                    <a:pt x="2052191" y="1275147"/>
                  </a:lnTo>
                  <a:lnTo>
                    <a:pt x="2051929" y="1275962"/>
                  </a:lnTo>
                  <a:lnTo>
                    <a:pt x="2050659" y="1277231"/>
                  </a:lnTo>
                  <a:lnTo>
                    <a:pt x="2049590" y="1277770"/>
                  </a:lnTo>
                  <a:close/>
                  <a:moveTo>
                    <a:pt x="2050775" y="1301448"/>
                  </a:moveTo>
                  <a:lnTo>
                    <a:pt x="2048243" y="1305672"/>
                  </a:lnTo>
                  <a:lnTo>
                    <a:pt x="2048189" y="1304864"/>
                  </a:lnTo>
                  <a:lnTo>
                    <a:pt x="2051352" y="1299617"/>
                  </a:lnTo>
                  <a:lnTo>
                    <a:pt x="2050775" y="1301448"/>
                  </a:lnTo>
                  <a:close/>
                  <a:moveTo>
                    <a:pt x="2024857" y="1350890"/>
                  </a:moveTo>
                  <a:lnTo>
                    <a:pt x="2023872" y="1351336"/>
                  </a:lnTo>
                  <a:lnTo>
                    <a:pt x="2027165" y="1345874"/>
                  </a:lnTo>
                  <a:lnTo>
                    <a:pt x="2029081" y="1341282"/>
                  </a:lnTo>
                  <a:lnTo>
                    <a:pt x="2029936" y="1339689"/>
                  </a:lnTo>
                  <a:lnTo>
                    <a:pt x="2029104" y="1342905"/>
                  </a:lnTo>
                  <a:lnTo>
                    <a:pt x="2027658" y="1345859"/>
                  </a:lnTo>
                  <a:lnTo>
                    <a:pt x="2024857" y="1350890"/>
                  </a:lnTo>
                  <a:close/>
                  <a:moveTo>
                    <a:pt x="2018323" y="1405509"/>
                  </a:moveTo>
                  <a:lnTo>
                    <a:pt x="2018000" y="1406048"/>
                  </a:lnTo>
                  <a:lnTo>
                    <a:pt x="2016561" y="1403117"/>
                  </a:lnTo>
                  <a:lnTo>
                    <a:pt x="2018038" y="1404063"/>
                  </a:lnTo>
                  <a:lnTo>
                    <a:pt x="2018300" y="1404855"/>
                  </a:lnTo>
                  <a:lnTo>
                    <a:pt x="2018323" y="1405509"/>
                  </a:lnTo>
                  <a:close/>
                  <a:moveTo>
                    <a:pt x="2020301" y="1421779"/>
                  </a:moveTo>
                  <a:lnTo>
                    <a:pt x="2017407" y="1422495"/>
                  </a:lnTo>
                  <a:lnTo>
                    <a:pt x="2017153" y="1422264"/>
                  </a:lnTo>
                  <a:lnTo>
                    <a:pt x="2020470" y="1420764"/>
                  </a:lnTo>
                  <a:lnTo>
                    <a:pt x="2021517" y="1415471"/>
                  </a:lnTo>
                  <a:lnTo>
                    <a:pt x="2021663" y="1413025"/>
                  </a:lnTo>
                  <a:lnTo>
                    <a:pt x="2021170" y="1408702"/>
                  </a:lnTo>
                  <a:lnTo>
                    <a:pt x="2021186" y="1407809"/>
                  </a:lnTo>
                  <a:lnTo>
                    <a:pt x="2021724" y="1409202"/>
                  </a:lnTo>
                  <a:lnTo>
                    <a:pt x="2022202" y="1413233"/>
                  </a:lnTo>
                  <a:lnTo>
                    <a:pt x="2022025" y="1416279"/>
                  </a:lnTo>
                  <a:lnTo>
                    <a:pt x="2021063" y="1420718"/>
                  </a:lnTo>
                  <a:lnTo>
                    <a:pt x="2020301" y="1421779"/>
                  </a:lnTo>
                  <a:close/>
                  <a:moveTo>
                    <a:pt x="2015168" y="1423095"/>
                  </a:moveTo>
                  <a:lnTo>
                    <a:pt x="2011243" y="1424972"/>
                  </a:lnTo>
                  <a:lnTo>
                    <a:pt x="2010797" y="1424857"/>
                  </a:lnTo>
                  <a:lnTo>
                    <a:pt x="2013375" y="1423518"/>
                  </a:lnTo>
                  <a:lnTo>
                    <a:pt x="2015168" y="1423095"/>
                  </a:lnTo>
                  <a:close/>
                  <a:moveTo>
                    <a:pt x="1999577" y="1437434"/>
                  </a:moveTo>
                  <a:lnTo>
                    <a:pt x="1999038" y="1437734"/>
                  </a:lnTo>
                  <a:lnTo>
                    <a:pt x="2001016" y="1434473"/>
                  </a:lnTo>
                  <a:lnTo>
                    <a:pt x="2004918" y="1430326"/>
                  </a:lnTo>
                  <a:lnTo>
                    <a:pt x="2005972" y="1429688"/>
                  </a:lnTo>
                  <a:lnTo>
                    <a:pt x="2002724" y="1433226"/>
                  </a:lnTo>
                  <a:lnTo>
                    <a:pt x="1999577" y="1437434"/>
                  </a:lnTo>
                  <a:close/>
                  <a:moveTo>
                    <a:pt x="1998661" y="1437127"/>
                  </a:moveTo>
                  <a:lnTo>
                    <a:pt x="1998176" y="1437188"/>
                  </a:lnTo>
                  <a:lnTo>
                    <a:pt x="1997330" y="1436904"/>
                  </a:lnTo>
                  <a:lnTo>
                    <a:pt x="1996160" y="1436350"/>
                  </a:lnTo>
                  <a:lnTo>
                    <a:pt x="1995899" y="1435942"/>
                  </a:lnTo>
                  <a:lnTo>
                    <a:pt x="1997014" y="1436088"/>
                  </a:lnTo>
                  <a:lnTo>
                    <a:pt x="1998661" y="1437127"/>
                  </a:lnTo>
                  <a:close/>
                  <a:moveTo>
                    <a:pt x="1062718" y="1452104"/>
                  </a:moveTo>
                  <a:lnTo>
                    <a:pt x="1067112" y="1453435"/>
                  </a:lnTo>
                  <a:lnTo>
                    <a:pt x="1069482" y="1452797"/>
                  </a:lnTo>
                  <a:lnTo>
                    <a:pt x="1069913" y="1453435"/>
                  </a:lnTo>
                  <a:lnTo>
                    <a:pt x="1069636" y="1453997"/>
                  </a:lnTo>
                  <a:lnTo>
                    <a:pt x="1064296" y="1454997"/>
                  </a:lnTo>
                  <a:lnTo>
                    <a:pt x="1062656" y="1454297"/>
                  </a:lnTo>
                  <a:lnTo>
                    <a:pt x="1062510" y="1453335"/>
                  </a:lnTo>
                  <a:lnTo>
                    <a:pt x="1061956" y="1452412"/>
                  </a:lnTo>
                  <a:lnTo>
                    <a:pt x="1062718" y="1452104"/>
                  </a:lnTo>
                  <a:close/>
                  <a:moveTo>
                    <a:pt x="1053560" y="1453520"/>
                  </a:moveTo>
                  <a:lnTo>
                    <a:pt x="1052414" y="1453589"/>
                  </a:lnTo>
                  <a:lnTo>
                    <a:pt x="1050644" y="1453312"/>
                  </a:lnTo>
                  <a:lnTo>
                    <a:pt x="1051267" y="1452704"/>
                  </a:lnTo>
                  <a:lnTo>
                    <a:pt x="1052245" y="1452266"/>
                  </a:lnTo>
                  <a:lnTo>
                    <a:pt x="1052560" y="1452597"/>
                  </a:lnTo>
                  <a:lnTo>
                    <a:pt x="1053560" y="1453520"/>
                  </a:lnTo>
                  <a:close/>
                  <a:moveTo>
                    <a:pt x="1059240" y="1456274"/>
                  </a:moveTo>
                  <a:lnTo>
                    <a:pt x="1057724" y="1456636"/>
                  </a:lnTo>
                  <a:lnTo>
                    <a:pt x="1056577" y="1456297"/>
                  </a:lnTo>
                  <a:lnTo>
                    <a:pt x="1054746" y="1453820"/>
                  </a:lnTo>
                  <a:lnTo>
                    <a:pt x="1058632" y="1453489"/>
                  </a:lnTo>
                  <a:lnTo>
                    <a:pt x="1060309" y="1454566"/>
                  </a:lnTo>
                  <a:lnTo>
                    <a:pt x="1060533" y="1454866"/>
                  </a:lnTo>
                  <a:lnTo>
                    <a:pt x="1059240" y="1456274"/>
                  </a:lnTo>
                  <a:close/>
                  <a:moveTo>
                    <a:pt x="1095862" y="1470036"/>
                  </a:moveTo>
                  <a:lnTo>
                    <a:pt x="1096955" y="1471929"/>
                  </a:lnTo>
                  <a:lnTo>
                    <a:pt x="1095385" y="1471698"/>
                  </a:lnTo>
                  <a:lnTo>
                    <a:pt x="1093746" y="1471806"/>
                  </a:lnTo>
                  <a:lnTo>
                    <a:pt x="1093246" y="1470775"/>
                  </a:lnTo>
                  <a:lnTo>
                    <a:pt x="1092761" y="1469337"/>
                  </a:lnTo>
                  <a:lnTo>
                    <a:pt x="1092430" y="1468975"/>
                  </a:lnTo>
                  <a:lnTo>
                    <a:pt x="1091307" y="1468844"/>
                  </a:lnTo>
                  <a:lnTo>
                    <a:pt x="1091222" y="1468713"/>
                  </a:lnTo>
                  <a:lnTo>
                    <a:pt x="1091091" y="1468013"/>
                  </a:lnTo>
                  <a:lnTo>
                    <a:pt x="1091407" y="1467682"/>
                  </a:lnTo>
                  <a:lnTo>
                    <a:pt x="1094931" y="1469283"/>
                  </a:lnTo>
                  <a:lnTo>
                    <a:pt x="1095862" y="1470036"/>
                  </a:lnTo>
                  <a:close/>
                  <a:moveTo>
                    <a:pt x="1072314" y="1474368"/>
                  </a:moveTo>
                  <a:lnTo>
                    <a:pt x="1071352" y="1474414"/>
                  </a:lnTo>
                  <a:lnTo>
                    <a:pt x="1070029" y="1474175"/>
                  </a:lnTo>
                  <a:lnTo>
                    <a:pt x="1069351" y="1472790"/>
                  </a:lnTo>
                  <a:lnTo>
                    <a:pt x="1070437" y="1472698"/>
                  </a:lnTo>
                  <a:lnTo>
                    <a:pt x="1071437" y="1472890"/>
                  </a:lnTo>
                  <a:lnTo>
                    <a:pt x="1072230" y="1473975"/>
                  </a:lnTo>
                  <a:lnTo>
                    <a:pt x="1072314" y="1474368"/>
                  </a:lnTo>
                  <a:close/>
                  <a:moveTo>
                    <a:pt x="1095808" y="1484353"/>
                  </a:moveTo>
                  <a:lnTo>
                    <a:pt x="1094546" y="1484584"/>
                  </a:lnTo>
                  <a:lnTo>
                    <a:pt x="1093153" y="1484060"/>
                  </a:lnTo>
                  <a:lnTo>
                    <a:pt x="1091953" y="1481591"/>
                  </a:lnTo>
                  <a:lnTo>
                    <a:pt x="1090629" y="1479660"/>
                  </a:lnTo>
                  <a:lnTo>
                    <a:pt x="1091345" y="1479106"/>
                  </a:lnTo>
                  <a:lnTo>
                    <a:pt x="1092415" y="1480968"/>
                  </a:lnTo>
                  <a:lnTo>
                    <a:pt x="1095100" y="1483799"/>
                  </a:lnTo>
                  <a:lnTo>
                    <a:pt x="1095808" y="1484353"/>
                  </a:lnTo>
                  <a:close/>
                  <a:moveTo>
                    <a:pt x="1893418" y="1531325"/>
                  </a:moveTo>
                  <a:lnTo>
                    <a:pt x="1892456" y="1537426"/>
                  </a:lnTo>
                  <a:lnTo>
                    <a:pt x="1892041" y="1535264"/>
                  </a:lnTo>
                  <a:lnTo>
                    <a:pt x="1892002" y="1533171"/>
                  </a:lnTo>
                  <a:lnTo>
                    <a:pt x="1892726" y="1531925"/>
                  </a:lnTo>
                  <a:lnTo>
                    <a:pt x="1893418" y="1531325"/>
                  </a:lnTo>
                  <a:close/>
                  <a:moveTo>
                    <a:pt x="1749744" y="1549280"/>
                  </a:moveTo>
                  <a:lnTo>
                    <a:pt x="1747844" y="1549811"/>
                  </a:lnTo>
                  <a:lnTo>
                    <a:pt x="1745027" y="1549757"/>
                  </a:lnTo>
                  <a:lnTo>
                    <a:pt x="1744457" y="1549573"/>
                  </a:lnTo>
                  <a:lnTo>
                    <a:pt x="1745581" y="1549219"/>
                  </a:lnTo>
                  <a:lnTo>
                    <a:pt x="1748921" y="1548742"/>
                  </a:lnTo>
                  <a:lnTo>
                    <a:pt x="1749744" y="1549280"/>
                  </a:lnTo>
                  <a:close/>
                  <a:moveTo>
                    <a:pt x="1739240" y="1550188"/>
                  </a:moveTo>
                  <a:lnTo>
                    <a:pt x="1738963" y="1550465"/>
                  </a:lnTo>
                  <a:lnTo>
                    <a:pt x="1737047" y="1549949"/>
                  </a:lnTo>
                  <a:lnTo>
                    <a:pt x="1735885" y="1549465"/>
                  </a:lnTo>
                  <a:lnTo>
                    <a:pt x="1735677" y="1548980"/>
                  </a:lnTo>
                  <a:lnTo>
                    <a:pt x="1738886" y="1549849"/>
                  </a:lnTo>
                  <a:lnTo>
                    <a:pt x="1739240" y="1550188"/>
                  </a:lnTo>
                  <a:close/>
                  <a:moveTo>
                    <a:pt x="1724850" y="1553457"/>
                  </a:moveTo>
                  <a:lnTo>
                    <a:pt x="1724926" y="1554611"/>
                  </a:lnTo>
                  <a:lnTo>
                    <a:pt x="1723865" y="1554034"/>
                  </a:lnTo>
                  <a:lnTo>
                    <a:pt x="1722295" y="1553981"/>
                  </a:lnTo>
                  <a:lnTo>
                    <a:pt x="1722987" y="1553588"/>
                  </a:lnTo>
                  <a:lnTo>
                    <a:pt x="1723472" y="1553203"/>
                  </a:lnTo>
                  <a:lnTo>
                    <a:pt x="1723718" y="1552788"/>
                  </a:lnTo>
                  <a:lnTo>
                    <a:pt x="1725696" y="1551350"/>
                  </a:lnTo>
                  <a:lnTo>
                    <a:pt x="1725134" y="1552403"/>
                  </a:lnTo>
                  <a:lnTo>
                    <a:pt x="1724850" y="1553457"/>
                  </a:lnTo>
                  <a:close/>
                  <a:moveTo>
                    <a:pt x="1733415" y="1560312"/>
                  </a:moveTo>
                  <a:lnTo>
                    <a:pt x="1732807" y="1561104"/>
                  </a:lnTo>
                  <a:lnTo>
                    <a:pt x="1733407" y="1557327"/>
                  </a:lnTo>
                  <a:lnTo>
                    <a:pt x="1732568" y="1554142"/>
                  </a:lnTo>
                  <a:lnTo>
                    <a:pt x="1733453" y="1555542"/>
                  </a:lnTo>
                  <a:lnTo>
                    <a:pt x="1733745" y="1557204"/>
                  </a:lnTo>
                  <a:lnTo>
                    <a:pt x="1733415" y="1560312"/>
                  </a:lnTo>
                  <a:close/>
                  <a:moveTo>
                    <a:pt x="1732083" y="1562666"/>
                  </a:moveTo>
                  <a:lnTo>
                    <a:pt x="1730914" y="1563958"/>
                  </a:lnTo>
                  <a:lnTo>
                    <a:pt x="1730967" y="1563466"/>
                  </a:lnTo>
                  <a:lnTo>
                    <a:pt x="1731829" y="1562173"/>
                  </a:lnTo>
                  <a:lnTo>
                    <a:pt x="1732445" y="1561666"/>
                  </a:lnTo>
                  <a:lnTo>
                    <a:pt x="1732083" y="1562666"/>
                  </a:lnTo>
                  <a:close/>
                  <a:moveTo>
                    <a:pt x="1818072" y="1564397"/>
                  </a:moveTo>
                  <a:lnTo>
                    <a:pt x="1815902" y="1565289"/>
                  </a:lnTo>
                  <a:lnTo>
                    <a:pt x="1813555" y="1564643"/>
                  </a:lnTo>
                  <a:lnTo>
                    <a:pt x="1815009" y="1564520"/>
                  </a:lnTo>
                  <a:lnTo>
                    <a:pt x="1816064" y="1564781"/>
                  </a:lnTo>
                  <a:lnTo>
                    <a:pt x="1818734" y="1563504"/>
                  </a:lnTo>
                  <a:lnTo>
                    <a:pt x="1820134" y="1562543"/>
                  </a:lnTo>
                  <a:lnTo>
                    <a:pt x="1821751" y="1562181"/>
                  </a:lnTo>
                  <a:lnTo>
                    <a:pt x="1818072" y="1564397"/>
                  </a:lnTo>
                  <a:close/>
                  <a:moveTo>
                    <a:pt x="1669358" y="1567897"/>
                  </a:moveTo>
                  <a:lnTo>
                    <a:pt x="1668557" y="1568251"/>
                  </a:lnTo>
                  <a:lnTo>
                    <a:pt x="1664987" y="1566112"/>
                  </a:lnTo>
                  <a:lnTo>
                    <a:pt x="1664764" y="1565197"/>
                  </a:lnTo>
                  <a:lnTo>
                    <a:pt x="1666526" y="1564366"/>
                  </a:lnTo>
                  <a:lnTo>
                    <a:pt x="1667603" y="1564443"/>
                  </a:lnTo>
                  <a:lnTo>
                    <a:pt x="1669304" y="1565535"/>
                  </a:lnTo>
                  <a:lnTo>
                    <a:pt x="1669927" y="1565835"/>
                  </a:lnTo>
                  <a:lnTo>
                    <a:pt x="1670220" y="1566274"/>
                  </a:lnTo>
                  <a:lnTo>
                    <a:pt x="1670058" y="1566958"/>
                  </a:lnTo>
                  <a:lnTo>
                    <a:pt x="1669358" y="1567897"/>
                  </a:lnTo>
                  <a:close/>
                  <a:moveTo>
                    <a:pt x="1599252" y="1576643"/>
                  </a:moveTo>
                  <a:lnTo>
                    <a:pt x="1598175" y="1576882"/>
                  </a:lnTo>
                  <a:lnTo>
                    <a:pt x="1602884" y="1573097"/>
                  </a:lnTo>
                  <a:lnTo>
                    <a:pt x="1603869" y="1571835"/>
                  </a:lnTo>
                  <a:lnTo>
                    <a:pt x="1605131" y="1571889"/>
                  </a:lnTo>
                  <a:lnTo>
                    <a:pt x="1603031" y="1574005"/>
                  </a:lnTo>
                  <a:lnTo>
                    <a:pt x="1599252" y="1576643"/>
                  </a:lnTo>
                  <a:close/>
                  <a:moveTo>
                    <a:pt x="1561999" y="1600953"/>
                  </a:moveTo>
                  <a:lnTo>
                    <a:pt x="1561206" y="1601053"/>
                  </a:lnTo>
                  <a:lnTo>
                    <a:pt x="1562191" y="1599737"/>
                  </a:lnTo>
                  <a:lnTo>
                    <a:pt x="1563792" y="1599076"/>
                  </a:lnTo>
                  <a:lnTo>
                    <a:pt x="1567301" y="1596545"/>
                  </a:lnTo>
                  <a:lnTo>
                    <a:pt x="1568732" y="1596368"/>
                  </a:lnTo>
                  <a:lnTo>
                    <a:pt x="1569479" y="1595499"/>
                  </a:lnTo>
                  <a:lnTo>
                    <a:pt x="1569802" y="1595368"/>
                  </a:lnTo>
                  <a:lnTo>
                    <a:pt x="1569594" y="1596437"/>
                  </a:lnTo>
                  <a:lnTo>
                    <a:pt x="1566777" y="1597960"/>
                  </a:lnTo>
                  <a:lnTo>
                    <a:pt x="1561999" y="1600953"/>
                  </a:lnTo>
                  <a:close/>
                  <a:moveTo>
                    <a:pt x="1556604" y="1607061"/>
                  </a:moveTo>
                  <a:lnTo>
                    <a:pt x="1556135" y="1607122"/>
                  </a:lnTo>
                  <a:lnTo>
                    <a:pt x="1557181" y="1605130"/>
                  </a:lnTo>
                  <a:lnTo>
                    <a:pt x="1557374" y="1604330"/>
                  </a:lnTo>
                  <a:lnTo>
                    <a:pt x="1559090" y="1601807"/>
                  </a:lnTo>
                  <a:lnTo>
                    <a:pt x="1559998" y="1601430"/>
                  </a:lnTo>
                  <a:lnTo>
                    <a:pt x="1560375" y="1602507"/>
                  </a:lnTo>
                  <a:lnTo>
                    <a:pt x="1558613" y="1604276"/>
                  </a:lnTo>
                  <a:lnTo>
                    <a:pt x="1556604" y="1607061"/>
                  </a:lnTo>
                  <a:close/>
                  <a:moveTo>
                    <a:pt x="1920029" y="1622162"/>
                  </a:moveTo>
                  <a:lnTo>
                    <a:pt x="1920383" y="1623939"/>
                  </a:lnTo>
                  <a:lnTo>
                    <a:pt x="1918398" y="1619808"/>
                  </a:lnTo>
                  <a:lnTo>
                    <a:pt x="1915943" y="1613323"/>
                  </a:lnTo>
                  <a:lnTo>
                    <a:pt x="1914635" y="1608300"/>
                  </a:lnTo>
                  <a:lnTo>
                    <a:pt x="1915520" y="1609661"/>
                  </a:lnTo>
                  <a:lnTo>
                    <a:pt x="1916389" y="1612469"/>
                  </a:lnTo>
                  <a:lnTo>
                    <a:pt x="1920029" y="1622162"/>
                  </a:lnTo>
                  <a:close/>
                  <a:moveTo>
                    <a:pt x="1549278" y="1621639"/>
                  </a:moveTo>
                  <a:lnTo>
                    <a:pt x="1548601" y="1623031"/>
                  </a:lnTo>
                  <a:lnTo>
                    <a:pt x="1548785" y="1620962"/>
                  </a:lnTo>
                  <a:lnTo>
                    <a:pt x="1550540" y="1616246"/>
                  </a:lnTo>
                  <a:lnTo>
                    <a:pt x="1554103" y="1610038"/>
                  </a:lnTo>
                  <a:lnTo>
                    <a:pt x="1555604" y="1609000"/>
                  </a:lnTo>
                  <a:lnTo>
                    <a:pt x="1551494" y="1615808"/>
                  </a:lnTo>
                  <a:lnTo>
                    <a:pt x="1549278" y="1621639"/>
                  </a:lnTo>
                  <a:close/>
                  <a:moveTo>
                    <a:pt x="1553226" y="1649064"/>
                  </a:moveTo>
                  <a:lnTo>
                    <a:pt x="1552926" y="1650179"/>
                  </a:lnTo>
                  <a:lnTo>
                    <a:pt x="1551140" y="1644986"/>
                  </a:lnTo>
                  <a:lnTo>
                    <a:pt x="1548231" y="1633201"/>
                  </a:lnTo>
                  <a:lnTo>
                    <a:pt x="1548124" y="1626462"/>
                  </a:lnTo>
                  <a:lnTo>
                    <a:pt x="1548585" y="1624139"/>
                  </a:lnTo>
                  <a:lnTo>
                    <a:pt x="1549332" y="1633663"/>
                  </a:lnTo>
                  <a:lnTo>
                    <a:pt x="1552549" y="1645702"/>
                  </a:lnTo>
                  <a:lnTo>
                    <a:pt x="1553226" y="1649064"/>
                  </a:lnTo>
                  <a:close/>
                  <a:moveTo>
                    <a:pt x="1879066" y="1639648"/>
                  </a:moveTo>
                  <a:lnTo>
                    <a:pt x="1879035" y="1641056"/>
                  </a:lnTo>
                  <a:lnTo>
                    <a:pt x="1877943" y="1638694"/>
                  </a:lnTo>
                  <a:lnTo>
                    <a:pt x="1877219" y="1636078"/>
                  </a:lnTo>
                  <a:lnTo>
                    <a:pt x="1878258" y="1636924"/>
                  </a:lnTo>
                  <a:lnTo>
                    <a:pt x="1879066" y="1639648"/>
                  </a:lnTo>
                  <a:close/>
                  <a:moveTo>
                    <a:pt x="1880067" y="1642017"/>
                  </a:moveTo>
                  <a:lnTo>
                    <a:pt x="1879297" y="1642648"/>
                  </a:lnTo>
                  <a:lnTo>
                    <a:pt x="1877735" y="1642186"/>
                  </a:lnTo>
                  <a:lnTo>
                    <a:pt x="1876888" y="1641363"/>
                  </a:lnTo>
                  <a:lnTo>
                    <a:pt x="1876519" y="1639755"/>
                  </a:lnTo>
                  <a:lnTo>
                    <a:pt x="1877873" y="1641463"/>
                  </a:lnTo>
                  <a:lnTo>
                    <a:pt x="1878358" y="1641848"/>
                  </a:lnTo>
                  <a:lnTo>
                    <a:pt x="1880067" y="1642017"/>
                  </a:lnTo>
                  <a:close/>
                  <a:moveTo>
                    <a:pt x="1915820" y="1673296"/>
                  </a:moveTo>
                  <a:lnTo>
                    <a:pt x="1911526" y="1677750"/>
                  </a:lnTo>
                  <a:lnTo>
                    <a:pt x="1912003" y="1676635"/>
                  </a:lnTo>
                  <a:lnTo>
                    <a:pt x="1913680" y="1674250"/>
                  </a:lnTo>
                  <a:lnTo>
                    <a:pt x="1914219" y="1673127"/>
                  </a:lnTo>
                  <a:lnTo>
                    <a:pt x="1915350" y="1672419"/>
                  </a:lnTo>
                  <a:lnTo>
                    <a:pt x="1916405" y="1671135"/>
                  </a:lnTo>
                  <a:lnTo>
                    <a:pt x="1916482" y="1669627"/>
                  </a:lnTo>
                  <a:lnTo>
                    <a:pt x="1918013" y="1668573"/>
                  </a:lnTo>
                  <a:lnTo>
                    <a:pt x="1918513" y="1668419"/>
                  </a:lnTo>
                  <a:lnTo>
                    <a:pt x="1915820" y="1673296"/>
                  </a:lnTo>
                  <a:close/>
                  <a:moveTo>
                    <a:pt x="1910279" y="1678958"/>
                  </a:moveTo>
                  <a:lnTo>
                    <a:pt x="1909702" y="1679073"/>
                  </a:lnTo>
                  <a:lnTo>
                    <a:pt x="1910556" y="1678066"/>
                  </a:lnTo>
                  <a:lnTo>
                    <a:pt x="1910795" y="1678143"/>
                  </a:lnTo>
                  <a:lnTo>
                    <a:pt x="1910279" y="1678958"/>
                  </a:lnTo>
                  <a:close/>
                  <a:moveTo>
                    <a:pt x="1906154" y="1681312"/>
                  </a:moveTo>
                  <a:lnTo>
                    <a:pt x="1905746" y="1681312"/>
                  </a:lnTo>
                  <a:lnTo>
                    <a:pt x="1905946" y="1680974"/>
                  </a:lnTo>
                  <a:lnTo>
                    <a:pt x="1906801" y="1680304"/>
                  </a:lnTo>
                  <a:lnTo>
                    <a:pt x="1907108" y="1680566"/>
                  </a:lnTo>
                  <a:lnTo>
                    <a:pt x="1907078" y="1680904"/>
                  </a:lnTo>
                  <a:lnTo>
                    <a:pt x="1906154" y="1681312"/>
                  </a:lnTo>
                  <a:close/>
                  <a:moveTo>
                    <a:pt x="1901514" y="1683366"/>
                  </a:moveTo>
                  <a:lnTo>
                    <a:pt x="1900529" y="1683928"/>
                  </a:lnTo>
                  <a:lnTo>
                    <a:pt x="1899505" y="1683512"/>
                  </a:lnTo>
                  <a:lnTo>
                    <a:pt x="1900629" y="1682951"/>
                  </a:lnTo>
                  <a:lnTo>
                    <a:pt x="1903976" y="1682350"/>
                  </a:lnTo>
                  <a:lnTo>
                    <a:pt x="1902714" y="1683097"/>
                  </a:lnTo>
                  <a:lnTo>
                    <a:pt x="1901514" y="1683366"/>
                  </a:lnTo>
                  <a:close/>
                  <a:moveTo>
                    <a:pt x="1895242" y="1684935"/>
                  </a:moveTo>
                  <a:lnTo>
                    <a:pt x="1894596" y="1685420"/>
                  </a:lnTo>
                  <a:lnTo>
                    <a:pt x="1894288" y="1685266"/>
                  </a:lnTo>
                  <a:lnTo>
                    <a:pt x="1894288" y="1684558"/>
                  </a:lnTo>
                  <a:lnTo>
                    <a:pt x="1893364" y="1682989"/>
                  </a:lnTo>
                  <a:lnTo>
                    <a:pt x="1893395" y="1682581"/>
                  </a:lnTo>
                  <a:lnTo>
                    <a:pt x="1895504" y="1684112"/>
                  </a:lnTo>
                  <a:lnTo>
                    <a:pt x="1895558" y="1684528"/>
                  </a:lnTo>
                  <a:lnTo>
                    <a:pt x="1895242" y="1684935"/>
                  </a:lnTo>
                  <a:close/>
                  <a:moveTo>
                    <a:pt x="1890232" y="1686128"/>
                  </a:moveTo>
                  <a:lnTo>
                    <a:pt x="1888832" y="1686359"/>
                  </a:lnTo>
                  <a:lnTo>
                    <a:pt x="1889963" y="1685428"/>
                  </a:lnTo>
                  <a:lnTo>
                    <a:pt x="1890325" y="1684012"/>
                  </a:lnTo>
                  <a:lnTo>
                    <a:pt x="1890986" y="1685112"/>
                  </a:lnTo>
                  <a:lnTo>
                    <a:pt x="1890979" y="1685782"/>
                  </a:lnTo>
                  <a:lnTo>
                    <a:pt x="1890232" y="1686128"/>
                  </a:lnTo>
                  <a:close/>
                  <a:moveTo>
                    <a:pt x="1885538" y="1687436"/>
                  </a:moveTo>
                  <a:lnTo>
                    <a:pt x="1884992" y="1687489"/>
                  </a:lnTo>
                  <a:lnTo>
                    <a:pt x="1884946" y="1687128"/>
                  </a:lnTo>
                  <a:lnTo>
                    <a:pt x="1885892" y="1686682"/>
                  </a:lnTo>
                  <a:lnTo>
                    <a:pt x="1886523" y="1686712"/>
                  </a:lnTo>
                  <a:lnTo>
                    <a:pt x="1886500" y="1687205"/>
                  </a:lnTo>
                  <a:lnTo>
                    <a:pt x="1885538" y="1687436"/>
                  </a:lnTo>
                  <a:close/>
                  <a:moveTo>
                    <a:pt x="209839" y="1748470"/>
                  </a:moveTo>
                  <a:lnTo>
                    <a:pt x="207939" y="1749770"/>
                  </a:lnTo>
                  <a:lnTo>
                    <a:pt x="206830" y="1749209"/>
                  </a:lnTo>
                  <a:lnTo>
                    <a:pt x="204737" y="1749001"/>
                  </a:lnTo>
                  <a:lnTo>
                    <a:pt x="203929" y="1748024"/>
                  </a:lnTo>
                  <a:lnTo>
                    <a:pt x="201736" y="1747140"/>
                  </a:lnTo>
                  <a:lnTo>
                    <a:pt x="200851" y="1745939"/>
                  </a:lnTo>
                  <a:lnTo>
                    <a:pt x="202198" y="1743662"/>
                  </a:lnTo>
                  <a:lnTo>
                    <a:pt x="205384" y="1741739"/>
                  </a:lnTo>
                  <a:lnTo>
                    <a:pt x="210293" y="1741824"/>
                  </a:lnTo>
                  <a:lnTo>
                    <a:pt x="211317" y="1743339"/>
                  </a:lnTo>
                  <a:lnTo>
                    <a:pt x="211409" y="1744470"/>
                  </a:lnTo>
                  <a:lnTo>
                    <a:pt x="210771" y="1745739"/>
                  </a:lnTo>
                  <a:lnTo>
                    <a:pt x="210478" y="1747524"/>
                  </a:lnTo>
                  <a:lnTo>
                    <a:pt x="209839" y="1748470"/>
                  </a:lnTo>
                  <a:close/>
                  <a:moveTo>
                    <a:pt x="192402" y="1750578"/>
                  </a:moveTo>
                  <a:lnTo>
                    <a:pt x="191963" y="1751601"/>
                  </a:lnTo>
                  <a:lnTo>
                    <a:pt x="191216" y="1751440"/>
                  </a:lnTo>
                  <a:lnTo>
                    <a:pt x="191032" y="1750532"/>
                  </a:lnTo>
                  <a:lnTo>
                    <a:pt x="191517" y="1749278"/>
                  </a:lnTo>
                  <a:lnTo>
                    <a:pt x="192748" y="1748193"/>
                  </a:lnTo>
                  <a:lnTo>
                    <a:pt x="194118" y="1746547"/>
                  </a:lnTo>
                  <a:lnTo>
                    <a:pt x="195241" y="1746793"/>
                  </a:lnTo>
                  <a:lnTo>
                    <a:pt x="194633" y="1747878"/>
                  </a:lnTo>
                  <a:lnTo>
                    <a:pt x="194564" y="1749047"/>
                  </a:lnTo>
                  <a:lnTo>
                    <a:pt x="192979" y="1749709"/>
                  </a:lnTo>
                  <a:lnTo>
                    <a:pt x="192402" y="1750578"/>
                  </a:lnTo>
                  <a:close/>
                  <a:moveTo>
                    <a:pt x="243823" y="1759463"/>
                  </a:moveTo>
                  <a:lnTo>
                    <a:pt x="244561" y="1759594"/>
                  </a:lnTo>
                  <a:lnTo>
                    <a:pt x="245516" y="1759433"/>
                  </a:lnTo>
                  <a:lnTo>
                    <a:pt x="245846" y="1761271"/>
                  </a:lnTo>
                  <a:lnTo>
                    <a:pt x="246955" y="1762287"/>
                  </a:lnTo>
                  <a:lnTo>
                    <a:pt x="247362" y="1762894"/>
                  </a:lnTo>
                  <a:lnTo>
                    <a:pt x="246162" y="1763533"/>
                  </a:lnTo>
                  <a:lnTo>
                    <a:pt x="243830" y="1763787"/>
                  </a:lnTo>
                  <a:lnTo>
                    <a:pt x="242737" y="1763279"/>
                  </a:lnTo>
                  <a:lnTo>
                    <a:pt x="241606" y="1762133"/>
                  </a:lnTo>
                  <a:lnTo>
                    <a:pt x="240383" y="1762448"/>
                  </a:lnTo>
                  <a:lnTo>
                    <a:pt x="240167" y="1761525"/>
                  </a:lnTo>
                  <a:lnTo>
                    <a:pt x="239952" y="1761256"/>
                  </a:lnTo>
                  <a:lnTo>
                    <a:pt x="239113" y="1761502"/>
                  </a:lnTo>
                  <a:lnTo>
                    <a:pt x="239898" y="1762694"/>
                  </a:lnTo>
                  <a:lnTo>
                    <a:pt x="237774" y="1762787"/>
                  </a:lnTo>
                  <a:lnTo>
                    <a:pt x="237104" y="1762641"/>
                  </a:lnTo>
                  <a:lnTo>
                    <a:pt x="236512" y="1761294"/>
                  </a:lnTo>
                  <a:lnTo>
                    <a:pt x="234326" y="1758710"/>
                  </a:lnTo>
                  <a:lnTo>
                    <a:pt x="234334" y="1757702"/>
                  </a:lnTo>
                  <a:lnTo>
                    <a:pt x="233588" y="1756502"/>
                  </a:lnTo>
                  <a:lnTo>
                    <a:pt x="236827" y="1756156"/>
                  </a:lnTo>
                  <a:lnTo>
                    <a:pt x="239044" y="1754040"/>
                  </a:lnTo>
                  <a:lnTo>
                    <a:pt x="240298" y="1753817"/>
                  </a:lnTo>
                  <a:lnTo>
                    <a:pt x="242699" y="1757232"/>
                  </a:lnTo>
                  <a:lnTo>
                    <a:pt x="242637" y="1758186"/>
                  </a:lnTo>
                  <a:lnTo>
                    <a:pt x="243168" y="1759125"/>
                  </a:lnTo>
                  <a:lnTo>
                    <a:pt x="243823" y="1759463"/>
                  </a:lnTo>
                  <a:close/>
                  <a:moveTo>
                    <a:pt x="256466" y="1765018"/>
                  </a:moveTo>
                  <a:lnTo>
                    <a:pt x="261030" y="1765648"/>
                  </a:lnTo>
                  <a:lnTo>
                    <a:pt x="262107" y="1765379"/>
                  </a:lnTo>
                  <a:lnTo>
                    <a:pt x="262869" y="1765895"/>
                  </a:lnTo>
                  <a:lnTo>
                    <a:pt x="266647" y="1766218"/>
                  </a:lnTo>
                  <a:lnTo>
                    <a:pt x="267294" y="1766410"/>
                  </a:lnTo>
                  <a:lnTo>
                    <a:pt x="266524" y="1767595"/>
                  </a:lnTo>
                  <a:lnTo>
                    <a:pt x="264108" y="1768679"/>
                  </a:lnTo>
                  <a:lnTo>
                    <a:pt x="260629" y="1767726"/>
                  </a:lnTo>
                  <a:lnTo>
                    <a:pt x="254812" y="1767387"/>
                  </a:lnTo>
                  <a:lnTo>
                    <a:pt x="255050" y="1766472"/>
                  </a:lnTo>
                  <a:lnTo>
                    <a:pt x="255604" y="1765825"/>
                  </a:lnTo>
                  <a:lnTo>
                    <a:pt x="255689" y="1764694"/>
                  </a:lnTo>
                  <a:lnTo>
                    <a:pt x="256466" y="1765018"/>
                  </a:lnTo>
                  <a:close/>
                  <a:moveTo>
                    <a:pt x="272165" y="1771526"/>
                  </a:moveTo>
                  <a:lnTo>
                    <a:pt x="272727" y="1771934"/>
                  </a:lnTo>
                  <a:lnTo>
                    <a:pt x="275028" y="1771318"/>
                  </a:lnTo>
                  <a:lnTo>
                    <a:pt x="276690" y="1771095"/>
                  </a:lnTo>
                  <a:lnTo>
                    <a:pt x="279476" y="1772610"/>
                  </a:lnTo>
                  <a:lnTo>
                    <a:pt x="280445" y="1773649"/>
                  </a:lnTo>
                  <a:lnTo>
                    <a:pt x="282277" y="1774757"/>
                  </a:lnTo>
                  <a:lnTo>
                    <a:pt x="282900" y="1775557"/>
                  </a:lnTo>
                  <a:lnTo>
                    <a:pt x="282392" y="1776526"/>
                  </a:lnTo>
                  <a:lnTo>
                    <a:pt x="280368" y="1778126"/>
                  </a:lnTo>
                  <a:lnTo>
                    <a:pt x="277613" y="1778495"/>
                  </a:lnTo>
                  <a:lnTo>
                    <a:pt x="275989" y="1779180"/>
                  </a:lnTo>
                  <a:lnTo>
                    <a:pt x="273858" y="1779034"/>
                  </a:lnTo>
                  <a:lnTo>
                    <a:pt x="273219" y="1778742"/>
                  </a:lnTo>
                  <a:lnTo>
                    <a:pt x="272988" y="1776711"/>
                  </a:lnTo>
                  <a:lnTo>
                    <a:pt x="272311" y="1774534"/>
                  </a:lnTo>
                  <a:lnTo>
                    <a:pt x="270934" y="1774788"/>
                  </a:lnTo>
                  <a:lnTo>
                    <a:pt x="269387" y="1774057"/>
                  </a:lnTo>
                  <a:lnTo>
                    <a:pt x="267786" y="1772226"/>
                  </a:lnTo>
                  <a:lnTo>
                    <a:pt x="267609" y="1771133"/>
                  </a:lnTo>
                  <a:lnTo>
                    <a:pt x="268494" y="1769395"/>
                  </a:lnTo>
                  <a:lnTo>
                    <a:pt x="270041" y="1769172"/>
                  </a:lnTo>
                  <a:lnTo>
                    <a:pt x="271188" y="1770133"/>
                  </a:lnTo>
                  <a:lnTo>
                    <a:pt x="272165" y="1771526"/>
                  </a:lnTo>
                  <a:close/>
                  <a:moveTo>
                    <a:pt x="264331" y="1775203"/>
                  </a:moveTo>
                  <a:lnTo>
                    <a:pt x="263053" y="1775849"/>
                  </a:lnTo>
                  <a:lnTo>
                    <a:pt x="261661" y="1775549"/>
                  </a:lnTo>
                  <a:lnTo>
                    <a:pt x="261337" y="1773980"/>
                  </a:lnTo>
                  <a:lnTo>
                    <a:pt x="259998" y="1771987"/>
                  </a:lnTo>
                  <a:lnTo>
                    <a:pt x="262353" y="1771579"/>
                  </a:lnTo>
                  <a:lnTo>
                    <a:pt x="263677" y="1772157"/>
                  </a:lnTo>
                  <a:lnTo>
                    <a:pt x="264369" y="1772780"/>
                  </a:lnTo>
                  <a:lnTo>
                    <a:pt x="265208" y="1773849"/>
                  </a:lnTo>
                  <a:lnTo>
                    <a:pt x="264331" y="1775203"/>
                  </a:lnTo>
                  <a:close/>
                  <a:moveTo>
                    <a:pt x="291727" y="1815382"/>
                  </a:moveTo>
                  <a:lnTo>
                    <a:pt x="290772" y="1816475"/>
                  </a:lnTo>
                  <a:lnTo>
                    <a:pt x="289580" y="1816390"/>
                  </a:lnTo>
                  <a:lnTo>
                    <a:pt x="285247" y="1814052"/>
                  </a:lnTo>
                  <a:lnTo>
                    <a:pt x="284724" y="1812798"/>
                  </a:lnTo>
                  <a:lnTo>
                    <a:pt x="285047" y="1806959"/>
                  </a:lnTo>
                  <a:lnTo>
                    <a:pt x="283423" y="1802220"/>
                  </a:lnTo>
                  <a:lnTo>
                    <a:pt x="281638" y="1798589"/>
                  </a:lnTo>
                  <a:lnTo>
                    <a:pt x="282938" y="1796727"/>
                  </a:lnTo>
                  <a:lnTo>
                    <a:pt x="284655" y="1795281"/>
                  </a:lnTo>
                  <a:lnTo>
                    <a:pt x="286571" y="1792558"/>
                  </a:lnTo>
                  <a:lnTo>
                    <a:pt x="285001" y="1789058"/>
                  </a:lnTo>
                  <a:lnTo>
                    <a:pt x="285401" y="1786942"/>
                  </a:lnTo>
                  <a:lnTo>
                    <a:pt x="286324" y="1786581"/>
                  </a:lnTo>
                  <a:lnTo>
                    <a:pt x="290849" y="1789150"/>
                  </a:lnTo>
                  <a:lnTo>
                    <a:pt x="299992" y="1793012"/>
                  </a:lnTo>
                  <a:lnTo>
                    <a:pt x="302423" y="1795727"/>
                  </a:lnTo>
                  <a:lnTo>
                    <a:pt x="302854" y="1798635"/>
                  </a:lnTo>
                  <a:lnTo>
                    <a:pt x="304517" y="1799004"/>
                  </a:lnTo>
                  <a:lnTo>
                    <a:pt x="305309" y="1800997"/>
                  </a:lnTo>
                  <a:lnTo>
                    <a:pt x="307710" y="1802743"/>
                  </a:lnTo>
                  <a:lnTo>
                    <a:pt x="308510" y="1803736"/>
                  </a:lnTo>
                  <a:lnTo>
                    <a:pt x="307518" y="1805336"/>
                  </a:lnTo>
                  <a:lnTo>
                    <a:pt x="303131" y="1808405"/>
                  </a:lnTo>
                  <a:lnTo>
                    <a:pt x="297598" y="1809744"/>
                  </a:lnTo>
                  <a:lnTo>
                    <a:pt x="292727" y="1813175"/>
                  </a:lnTo>
                  <a:lnTo>
                    <a:pt x="291727" y="18153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6" name="Serbest Form 245">
              <a:extLst>
                <a:ext uri="{FF2B5EF4-FFF2-40B4-BE49-F238E27FC236}">
                  <a16:creationId xmlns:a16="http://schemas.microsoft.com/office/drawing/2014/main" id="{7F0B23F3-54C8-172F-1AD1-E3BE2ADB2148}"/>
                </a:ext>
              </a:extLst>
            </p:cNvPr>
            <p:cNvSpPr/>
            <p:nvPr/>
          </p:nvSpPr>
          <p:spPr>
            <a:xfrm>
              <a:off x="6735835" y="7172731"/>
              <a:ext cx="114739" cy="123185"/>
            </a:xfrm>
            <a:custGeom>
              <a:avLst/>
              <a:gdLst>
                <a:gd name="csX0" fmla="*/ 109445 w 114739"/>
                <a:gd name="csY0" fmla="*/ 92198 h 123185"/>
                <a:gd name="csX1" fmla="*/ 108383 w 114739"/>
                <a:gd name="csY1" fmla="*/ 93160 h 123185"/>
                <a:gd name="csX2" fmla="*/ 107244 w 114739"/>
                <a:gd name="csY2" fmla="*/ 94968 h 123185"/>
                <a:gd name="csX3" fmla="*/ 105905 w 114739"/>
                <a:gd name="csY3" fmla="*/ 99330 h 123185"/>
                <a:gd name="csX4" fmla="*/ 101403 w 114739"/>
                <a:gd name="csY4" fmla="*/ 105345 h 123185"/>
                <a:gd name="csX5" fmla="*/ 100487 w 114739"/>
                <a:gd name="csY5" fmla="*/ 108753 h 123185"/>
                <a:gd name="csX6" fmla="*/ 95631 w 114739"/>
                <a:gd name="csY6" fmla="*/ 112315 h 123185"/>
                <a:gd name="csX7" fmla="*/ 92207 w 114739"/>
                <a:gd name="csY7" fmla="*/ 116331 h 123185"/>
                <a:gd name="csX8" fmla="*/ 89975 w 114739"/>
                <a:gd name="csY8" fmla="*/ 116231 h 123185"/>
                <a:gd name="csX9" fmla="*/ 87959 w 114739"/>
                <a:gd name="csY9" fmla="*/ 117954 h 123185"/>
                <a:gd name="csX10" fmla="*/ 76362 w 114739"/>
                <a:gd name="csY10" fmla="*/ 123185 h 123185"/>
                <a:gd name="csX11" fmla="*/ 72199 w 114739"/>
                <a:gd name="csY11" fmla="*/ 122201 h 123185"/>
                <a:gd name="csX12" fmla="*/ 69113 w 114739"/>
                <a:gd name="csY12" fmla="*/ 122216 h 123185"/>
                <a:gd name="csX13" fmla="*/ 66250 w 114739"/>
                <a:gd name="csY13" fmla="*/ 119908 h 123185"/>
                <a:gd name="csX14" fmla="*/ 59717 w 114739"/>
                <a:gd name="csY14" fmla="*/ 119077 h 123185"/>
                <a:gd name="csX15" fmla="*/ 55615 w 114739"/>
                <a:gd name="csY15" fmla="*/ 120000 h 123185"/>
                <a:gd name="csX16" fmla="*/ 50113 w 114739"/>
                <a:gd name="csY16" fmla="*/ 122539 h 123185"/>
                <a:gd name="csX17" fmla="*/ 48451 w 114739"/>
                <a:gd name="csY17" fmla="*/ 122501 h 123185"/>
                <a:gd name="csX18" fmla="*/ 47258 w 114739"/>
                <a:gd name="csY18" fmla="*/ 122362 h 123185"/>
                <a:gd name="csX19" fmla="*/ 44280 w 114739"/>
                <a:gd name="csY19" fmla="*/ 121308 h 123185"/>
                <a:gd name="csX20" fmla="*/ 42656 w 114739"/>
                <a:gd name="csY20" fmla="*/ 119069 h 123185"/>
                <a:gd name="csX21" fmla="*/ 34183 w 114739"/>
                <a:gd name="csY21" fmla="*/ 116484 h 123185"/>
                <a:gd name="csX22" fmla="*/ 27373 w 114739"/>
                <a:gd name="csY22" fmla="*/ 110630 h 123185"/>
                <a:gd name="csX23" fmla="*/ 19323 w 114739"/>
                <a:gd name="csY23" fmla="*/ 110515 h 123185"/>
                <a:gd name="csX24" fmla="*/ 13152 w 114739"/>
                <a:gd name="csY24" fmla="*/ 111284 h 123185"/>
                <a:gd name="csX25" fmla="*/ 12197 w 114739"/>
                <a:gd name="csY25" fmla="*/ 110507 h 123185"/>
                <a:gd name="csX26" fmla="*/ 11574 w 114739"/>
                <a:gd name="csY26" fmla="*/ 109015 h 123185"/>
                <a:gd name="csX27" fmla="*/ 10297 w 114739"/>
                <a:gd name="csY27" fmla="*/ 106845 h 123185"/>
                <a:gd name="csX28" fmla="*/ 4987 w 114739"/>
                <a:gd name="csY28" fmla="*/ 101699 h 123185"/>
                <a:gd name="csX29" fmla="*/ 816 w 114739"/>
                <a:gd name="csY29" fmla="*/ 96606 h 123185"/>
                <a:gd name="csX30" fmla="*/ 0 w 114739"/>
                <a:gd name="csY30" fmla="*/ 91606 h 123185"/>
                <a:gd name="csX31" fmla="*/ 577 w 114739"/>
                <a:gd name="csY31" fmla="*/ 86183 h 123185"/>
                <a:gd name="csX32" fmla="*/ 1832 w 114739"/>
                <a:gd name="csY32" fmla="*/ 79775 h 123185"/>
                <a:gd name="csX33" fmla="*/ 1608 w 114739"/>
                <a:gd name="csY33" fmla="*/ 77774 h 123185"/>
                <a:gd name="csX34" fmla="*/ 3155 w 114739"/>
                <a:gd name="csY34" fmla="*/ 76644 h 123185"/>
                <a:gd name="csX35" fmla="*/ 4671 w 114739"/>
                <a:gd name="csY35" fmla="*/ 76413 h 123185"/>
                <a:gd name="csX36" fmla="*/ 6141 w 114739"/>
                <a:gd name="csY36" fmla="*/ 74758 h 123185"/>
                <a:gd name="csX37" fmla="*/ 7457 w 114739"/>
                <a:gd name="csY37" fmla="*/ 72266 h 123185"/>
                <a:gd name="csX38" fmla="*/ 7680 w 114739"/>
                <a:gd name="csY38" fmla="*/ 70382 h 123185"/>
                <a:gd name="csX39" fmla="*/ 6664 w 114739"/>
                <a:gd name="csY39" fmla="*/ 66889 h 123185"/>
                <a:gd name="csX40" fmla="*/ 5956 w 114739"/>
                <a:gd name="csY40" fmla="*/ 62027 h 123185"/>
                <a:gd name="csX41" fmla="*/ 5118 w 114739"/>
                <a:gd name="csY41" fmla="*/ 59604 h 123185"/>
                <a:gd name="csX42" fmla="*/ 6803 w 114739"/>
                <a:gd name="csY42" fmla="*/ 55796 h 123185"/>
                <a:gd name="csX43" fmla="*/ 6872 w 114739"/>
                <a:gd name="csY43" fmla="*/ 53942 h 123185"/>
                <a:gd name="csX44" fmla="*/ 5902 w 114739"/>
                <a:gd name="csY44" fmla="*/ 52311 h 123185"/>
                <a:gd name="csX45" fmla="*/ 5641 w 114739"/>
                <a:gd name="csY45" fmla="*/ 50642 h 123185"/>
                <a:gd name="csX46" fmla="*/ 6079 w 114739"/>
                <a:gd name="csY46" fmla="*/ 48926 h 123185"/>
                <a:gd name="csX47" fmla="*/ 5995 w 114739"/>
                <a:gd name="csY47" fmla="*/ 47288 h 123185"/>
                <a:gd name="csX48" fmla="*/ 5379 w 114739"/>
                <a:gd name="csY48" fmla="*/ 45710 h 123185"/>
                <a:gd name="csX49" fmla="*/ 5841 w 114739"/>
                <a:gd name="csY49" fmla="*/ 44403 h 123185"/>
                <a:gd name="csX50" fmla="*/ 7388 w 114739"/>
                <a:gd name="csY50" fmla="*/ 43364 h 123185"/>
                <a:gd name="csX51" fmla="*/ 8550 w 114739"/>
                <a:gd name="csY51" fmla="*/ 41787 h 123185"/>
                <a:gd name="csX52" fmla="*/ 9312 w 114739"/>
                <a:gd name="csY52" fmla="*/ 39656 h 123185"/>
                <a:gd name="csX53" fmla="*/ 9704 w 114739"/>
                <a:gd name="csY53" fmla="*/ 38033 h 123185"/>
                <a:gd name="csX54" fmla="*/ 9719 w 114739"/>
                <a:gd name="csY54" fmla="*/ 36910 h 123185"/>
                <a:gd name="csX55" fmla="*/ 9250 w 114739"/>
                <a:gd name="csY55" fmla="*/ 35856 h 123185"/>
                <a:gd name="csX56" fmla="*/ 8296 w 114739"/>
                <a:gd name="csY56" fmla="*/ 34864 h 123185"/>
                <a:gd name="csX57" fmla="*/ 8742 w 114739"/>
                <a:gd name="csY57" fmla="*/ 32895 h 123185"/>
                <a:gd name="csX58" fmla="*/ 10574 w 114739"/>
                <a:gd name="csY58" fmla="*/ 29940 h 123185"/>
                <a:gd name="csX59" fmla="*/ 11767 w 114739"/>
                <a:gd name="csY59" fmla="*/ 27325 h 123185"/>
                <a:gd name="csX60" fmla="*/ 12297 w 114739"/>
                <a:gd name="csY60" fmla="*/ 25048 h 123185"/>
                <a:gd name="csX61" fmla="*/ 12267 w 114739"/>
                <a:gd name="csY61" fmla="*/ 23201 h 123185"/>
                <a:gd name="csX62" fmla="*/ 11659 w 114739"/>
                <a:gd name="csY62" fmla="*/ 21809 h 123185"/>
                <a:gd name="csX63" fmla="*/ 11913 w 114739"/>
                <a:gd name="csY63" fmla="*/ 20863 h 123185"/>
                <a:gd name="csX64" fmla="*/ 13044 w 114739"/>
                <a:gd name="csY64" fmla="*/ 20363 h 123185"/>
                <a:gd name="csX65" fmla="*/ 13552 w 114739"/>
                <a:gd name="csY65" fmla="*/ 18886 h 123185"/>
                <a:gd name="csX66" fmla="*/ 13382 w 114739"/>
                <a:gd name="csY66" fmla="*/ 15216 h 123185"/>
                <a:gd name="csX67" fmla="*/ 12213 w 114739"/>
                <a:gd name="csY67" fmla="*/ 12201 h 123185"/>
                <a:gd name="csX68" fmla="*/ 13105 w 114739"/>
                <a:gd name="csY68" fmla="*/ 9808 h 123185"/>
                <a:gd name="csX69" fmla="*/ 15660 w 114739"/>
                <a:gd name="csY69" fmla="*/ 7047 h 123185"/>
                <a:gd name="csX70" fmla="*/ 16999 w 114739"/>
                <a:gd name="csY70" fmla="*/ 4824 h 123185"/>
                <a:gd name="csX71" fmla="*/ 17107 w 114739"/>
                <a:gd name="csY71" fmla="*/ 3131 h 123185"/>
                <a:gd name="csX72" fmla="*/ 17907 w 114739"/>
                <a:gd name="csY72" fmla="*/ 2154 h 123185"/>
                <a:gd name="csX73" fmla="*/ 19131 w 114739"/>
                <a:gd name="csY73" fmla="*/ 3985 h 123185"/>
                <a:gd name="csX74" fmla="*/ 22763 w 114739"/>
                <a:gd name="csY74" fmla="*/ 4469 h 123185"/>
                <a:gd name="csX75" fmla="*/ 26426 w 114739"/>
                <a:gd name="csY75" fmla="*/ 4531 h 123185"/>
                <a:gd name="csX76" fmla="*/ 27019 w 114739"/>
                <a:gd name="csY76" fmla="*/ 4069 h 123185"/>
                <a:gd name="csX77" fmla="*/ 28458 w 114739"/>
                <a:gd name="csY77" fmla="*/ 1077 h 123185"/>
                <a:gd name="csX78" fmla="*/ 30351 w 114739"/>
                <a:gd name="csY78" fmla="*/ 223 h 123185"/>
                <a:gd name="csX79" fmla="*/ 32413 w 114739"/>
                <a:gd name="csY79" fmla="*/ 0 h 123185"/>
                <a:gd name="csX80" fmla="*/ 34668 w 114739"/>
                <a:gd name="csY80" fmla="*/ 154 h 123185"/>
                <a:gd name="csX81" fmla="*/ 37069 w 114739"/>
                <a:gd name="csY81" fmla="*/ 2131 h 123185"/>
                <a:gd name="csX82" fmla="*/ 43864 w 114739"/>
                <a:gd name="csY82" fmla="*/ 8616 h 123185"/>
                <a:gd name="csX83" fmla="*/ 48851 w 114739"/>
                <a:gd name="csY83" fmla="*/ 13131 h 123185"/>
                <a:gd name="csX84" fmla="*/ 50367 w 114739"/>
                <a:gd name="csY84" fmla="*/ 15263 h 123185"/>
                <a:gd name="csX85" fmla="*/ 51690 w 114739"/>
                <a:gd name="csY85" fmla="*/ 16862 h 123185"/>
                <a:gd name="csX86" fmla="*/ 52675 w 114739"/>
                <a:gd name="csY86" fmla="*/ 18347 h 123185"/>
                <a:gd name="csX87" fmla="*/ 52252 w 114739"/>
                <a:gd name="csY87" fmla="*/ 22224 h 123185"/>
                <a:gd name="csX88" fmla="*/ 52321 w 114739"/>
                <a:gd name="csY88" fmla="*/ 23925 h 123185"/>
                <a:gd name="csX89" fmla="*/ 52552 w 114739"/>
                <a:gd name="csY89" fmla="*/ 24409 h 123185"/>
                <a:gd name="csX90" fmla="*/ 53691 w 114739"/>
                <a:gd name="csY90" fmla="*/ 24455 h 123185"/>
                <a:gd name="csX91" fmla="*/ 55384 w 114739"/>
                <a:gd name="csY91" fmla="*/ 24171 h 123185"/>
                <a:gd name="csX92" fmla="*/ 56808 w 114739"/>
                <a:gd name="csY92" fmla="*/ 23348 h 123185"/>
                <a:gd name="csX93" fmla="*/ 57916 w 114739"/>
                <a:gd name="csY93" fmla="*/ 22101 h 123185"/>
                <a:gd name="csX94" fmla="*/ 59001 w 114739"/>
                <a:gd name="csY94" fmla="*/ 21086 h 123185"/>
                <a:gd name="csX95" fmla="*/ 59886 w 114739"/>
                <a:gd name="csY95" fmla="*/ 20547 h 123185"/>
                <a:gd name="csX96" fmla="*/ 60201 w 114739"/>
                <a:gd name="csY96" fmla="*/ 19724 h 123185"/>
                <a:gd name="csX97" fmla="*/ 60709 w 114739"/>
                <a:gd name="csY97" fmla="*/ 18871 h 123185"/>
                <a:gd name="csX98" fmla="*/ 61225 w 114739"/>
                <a:gd name="csY98" fmla="*/ 18686 h 123185"/>
                <a:gd name="csX99" fmla="*/ 62210 w 114739"/>
                <a:gd name="csY99" fmla="*/ 19317 h 123185"/>
                <a:gd name="csX100" fmla="*/ 64542 w 114739"/>
                <a:gd name="csY100" fmla="*/ 21532 h 123185"/>
                <a:gd name="csX101" fmla="*/ 66342 w 114739"/>
                <a:gd name="csY101" fmla="*/ 23586 h 123185"/>
                <a:gd name="csX102" fmla="*/ 66789 w 114739"/>
                <a:gd name="csY102" fmla="*/ 24755 h 123185"/>
                <a:gd name="csX103" fmla="*/ 67481 w 114739"/>
                <a:gd name="csY103" fmla="*/ 25979 h 123185"/>
                <a:gd name="csX104" fmla="*/ 68228 w 114739"/>
                <a:gd name="csY104" fmla="*/ 27048 h 123185"/>
                <a:gd name="csX105" fmla="*/ 68751 w 114739"/>
                <a:gd name="csY105" fmla="*/ 28094 h 123185"/>
                <a:gd name="csX106" fmla="*/ 70498 w 114739"/>
                <a:gd name="csY106" fmla="*/ 29448 h 123185"/>
                <a:gd name="csX107" fmla="*/ 72283 w 114739"/>
                <a:gd name="csY107" fmla="*/ 30310 h 123185"/>
                <a:gd name="csX108" fmla="*/ 73476 w 114739"/>
                <a:gd name="csY108" fmla="*/ 29425 h 123185"/>
                <a:gd name="csX109" fmla="*/ 76501 w 114739"/>
                <a:gd name="csY109" fmla="*/ 32256 h 123185"/>
                <a:gd name="csX110" fmla="*/ 83157 w 114739"/>
                <a:gd name="csY110" fmla="*/ 34618 h 123185"/>
                <a:gd name="csX111" fmla="*/ 84381 w 114739"/>
                <a:gd name="csY111" fmla="*/ 36048 h 123185"/>
                <a:gd name="csX112" fmla="*/ 85535 w 114739"/>
                <a:gd name="csY112" fmla="*/ 38087 h 123185"/>
                <a:gd name="csX113" fmla="*/ 87859 w 114739"/>
                <a:gd name="csY113" fmla="*/ 41172 h 123185"/>
                <a:gd name="csX114" fmla="*/ 91083 w 114739"/>
                <a:gd name="csY114" fmla="*/ 43957 h 123185"/>
                <a:gd name="csX115" fmla="*/ 93677 w 114739"/>
                <a:gd name="csY115" fmla="*/ 45134 h 123185"/>
                <a:gd name="csX116" fmla="*/ 96170 w 114739"/>
                <a:gd name="csY116" fmla="*/ 45803 h 123185"/>
                <a:gd name="csX117" fmla="*/ 97563 w 114739"/>
                <a:gd name="csY117" fmla="*/ 46418 h 123185"/>
                <a:gd name="csX118" fmla="*/ 98517 w 114739"/>
                <a:gd name="csY118" fmla="*/ 47488 h 123185"/>
                <a:gd name="csX119" fmla="*/ 100033 w 114739"/>
                <a:gd name="csY119" fmla="*/ 48634 h 123185"/>
                <a:gd name="csX120" fmla="*/ 100995 w 114739"/>
                <a:gd name="csY120" fmla="*/ 49065 h 123185"/>
                <a:gd name="csX121" fmla="*/ 101318 w 114739"/>
                <a:gd name="csY121" fmla="*/ 50095 h 123185"/>
                <a:gd name="csX122" fmla="*/ 102303 w 114739"/>
                <a:gd name="csY122" fmla="*/ 52350 h 123185"/>
                <a:gd name="csX123" fmla="*/ 103335 w 114739"/>
                <a:gd name="csY123" fmla="*/ 55203 h 123185"/>
                <a:gd name="csX124" fmla="*/ 104450 w 114739"/>
                <a:gd name="csY124" fmla="*/ 57858 h 123185"/>
                <a:gd name="csX125" fmla="*/ 106874 w 114739"/>
                <a:gd name="csY125" fmla="*/ 60411 h 123185"/>
                <a:gd name="csX126" fmla="*/ 109614 w 114739"/>
                <a:gd name="csY126" fmla="*/ 62396 h 123185"/>
                <a:gd name="csX127" fmla="*/ 112454 w 114739"/>
                <a:gd name="csY127" fmla="*/ 63519 h 123185"/>
                <a:gd name="csX128" fmla="*/ 114047 w 114739"/>
                <a:gd name="csY128" fmla="*/ 64919 h 123185"/>
                <a:gd name="csX129" fmla="*/ 114739 w 114739"/>
                <a:gd name="csY129" fmla="*/ 66366 h 123185"/>
                <a:gd name="csX130" fmla="*/ 112823 w 114739"/>
                <a:gd name="csY130" fmla="*/ 68520 h 123185"/>
                <a:gd name="csX131" fmla="*/ 110745 w 114739"/>
                <a:gd name="csY131" fmla="*/ 71236 h 123185"/>
                <a:gd name="csX132" fmla="*/ 108914 w 114739"/>
                <a:gd name="csY132" fmla="*/ 73366 h 123185"/>
                <a:gd name="csX133" fmla="*/ 107021 w 114739"/>
                <a:gd name="csY133" fmla="*/ 74859 h 123185"/>
                <a:gd name="csX134" fmla="*/ 106390 w 114739"/>
                <a:gd name="csY134" fmla="*/ 75890 h 123185"/>
                <a:gd name="csX135" fmla="*/ 105966 w 114739"/>
                <a:gd name="csY135" fmla="*/ 77482 h 123185"/>
                <a:gd name="csX136" fmla="*/ 105989 w 114739"/>
                <a:gd name="csY136" fmla="*/ 85960 h 123185"/>
                <a:gd name="csX137" fmla="*/ 105836 w 114739"/>
                <a:gd name="csY137" fmla="*/ 89121 h 123185"/>
                <a:gd name="csX138" fmla="*/ 105966 w 114739"/>
                <a:gd name="csY138" fmla="*/ 89960 h 123185"/>
                <a:gd name="csX139" fmla="*/ 106243 w 114739"/>
                <a:gd name="csY139" fmla="*/ 90521 h 123185"/>
                <a:gd name="csX140" fmla="*/ 107436 w 114739"/>
                <a:gd name="csY140" fmla="*/ 91368 h 123185"/>
                <a:gd name="csX141" fmla="*/ 108860 w 114739"/>
                <a:gd name="csY141" fmla="*/ 92075 h 123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</a:cxnLst>
              <a:rect l="l" t="t" r="r" b="b"/>
              <a:pathLst>
                <a:path w="114739" h="123185">
                  <a:moveTo>
                    <a:pt x="109445" y="92198"/>
                  </a:moveTo>
                  <a:lnTo>
                    <a:pt x="108383" y="93160"/>
                  </a:lnTo>
                  <a:lnTo>
                    <a:pt x="107244" y="94968"/>
                  </a:lnTo>
                  <a:lnTo>
                    <a:pt x="105905" y="99330"/>
                  </a:lnTo>
                  <a:lnTo>
                    <a:pt x="101403" y="105345"/>
                  </a:lnTo>
                  <a:lnTo>
                    <a:pt x="100487" y="108753"/>
                  </a:lnTo>
                  <a:lnTo>
                    <a:pt x="95631" y="112315"/>
                  </a:lnTo>
                  <a:lnTo>
                    <a:pt x="92207" y="116331"/>
                  </a:lnTo>
                  <a:lnTo>
                    <a:pt x="89975" y="116231"/>
                  </a:lnTo>
                  <a:lnTo>
                    <a:pt x="87959" y="117954"/>
                  </a:lnTo>
                  <a:lnTo>
                    <a:pt x="76362" y="123185"/>
                  </a:lnTo>
                  <a:lnTo>
                    <a:pt x="72199" y="122201"/>
                  </a:lnTo>
                  <a:lnTo>
                    <a:pt x="69113" y="122216"/>
                  </a:lnTo>
                  <a:lnTo>
                    <a:pt x="66250" y="119908"/>
                  </a:lnTo>
                  <a:lnTo>
                    <a:pt x="59717" y="119077"/>
                  </a:lnTo>
                  <a:lnTo>
                    <a:pt x="55615" y="120000"/>
                  </a:lnTo>
                  <a:lnTo>
                    <a:pt x="50113" y="122539"/>
                  </a:lnTo>
                  <a:lnTo>
                    <a:pt x="48451" y="122501"/>
                  </a:lnTo>
                  <a:lnTo>
                    <a:pt x="47258" y="122362"/>
                  </a:lnTo>
                  <a:lnTo>
                    <a:pt x="44280" y="121308"/>
                  </a:lnTo>
                  <a:lnTo>
                    <a:pt x="42656" y="119069"/>
                  </a:lnTo>
                  <a:lnTo>
                    <a:pt x="34183" y="116484"/>
                  </a:lnTo>
                  <a:lnTo>
                    <a:pt x="27373" y="110630"/>
                  </a:lnTo>
                  <a:lnTo>
                    <a:pt x="19323" y="110515"/>
                  </a:lnTo>
                  <a:lnTo>
                    <a:pt x="13152" y="111284"/>
                  </a:lnTo>
                  <a:lnTo>
                    <a:pt x="12197" y="110507"/>
                  </a:lnTo>
                  <a:lnTo>
                    <a:pt x="11574" y="109015"/>
                  </a:lnTo>
                  <a:lnTo>
                    <a:pt x="10297" y="106845"/>
                  </a:lnTo>
                  <a:lnTo>
                    <a:pt x="4987" y="101699"/>
                  </a:lnTo>
                  <a:lnTo>
                    <a:pt x="816" y="96606"/>
                  </a:lnTo>
                  <a:lnTo>
                    <a:pt x="0" y="91606"/>
                  </a:lnTo>
                  <a:lnTo>
                    <a:pt x="577" y="86183"/>
                  </a:lnTo>
                  <a:lnTo>
                    <a:pt x="1832" y="79775"/>
                  </a:lnTo>
                  <a:lnTo>
                    <a:pt x="1608" y="77774"/>
                  </a:lnTo>
                  <a:lnTo>
                    <a:pt x="3155" y="76644"/>
                  </a:lnTo>
                  <a:lnTo>
                    <a:pt x="4671" y="76413"/>
                  </a:lnTo>
                  <a:lnTo>
                    <a:pt x="6141" y="74758"/>
                  </a:lnTo>
                  <a:lnTo>
                    <a:pt x="7457" y="72266"/>
                  </a:lnTo>
                  <a:lnTo>
                    <a:pt x="7680" y="70382"/>
                  </a:lnTo>
                  <a:lnTo>
                    <a:pt x="6664" y="66889"/>
                  </a:lnTo>
                  <a:lnTo>
                    <a:pt x="5956" y="62027"/>
                  </a:lnTo>
                  <a:lnTo>
                    <a:pt x="5118" y="59604"/>
                  </a:lnTo>
                  <a:lnTo>
                    <a:pt x="6803" y="55796"/>
                  </a:lnTo>
                  <a:lnTo>
                    <a:pt x="6872" y="53942"/>
                  </a:lnTo>
                  <a:lnTo>
                    <a:pt x="5902" y="52311"/>
                  </a:lnTo>
                  <a:lnTo>
                    <a:pt x="5641" y="50642"/>
                  </a:lnTo>
                  <a:lnTo>
                    <a:pt x="6079" y="48926"/>
                  </a:lnTo>
                  <a:lnTo>
                    <a:pt x="5995" y="47288"/>
                  </a:lnTo>
                  <a:lnTo>
                    <a:pt x="5379" y="45710"/>
                  </a:lnTo>
                  <a:lnTo>
                    <a:pt x="5841" y="44403"/>
                  </a:lnTo>
                  <a:lnTo>
                    <a:pt x="7388" y="43364"/>
                  </a:lnTo>
                  <a:lnTo>
                    <a:pt x="8550" y="41787"/>
                  </a:lnTo>
                  <a:lnTo>
                    <a:pt x="9312" y="39656"/>
                  </a:lnTo>
                  <a:lnTo>
                    <a:pt x="9704" y="38033"/>
                  </a:lnTo>
                  <a:lnTo>
                    <a:pt x="9719" y="36910"/>
                  </a:lnTo>
                  <a:lnTo>
                    <a:pt x="9250" y="35856"/>
                  </a:lnTo>
                  <a:lnTo>
                    <a:pt x="8296" y="34864"/>
                  </a:lnTo>
                  <a:lnTo>
                    <a:pt x="8742" y="32895"/>
                  </a:lnTo>
                  <a:lnTo>
                    <a:pt x="10574" y="29940"/>
                  </a:lnTo>
                  <a:lnTo>
                    <a:pt x="11767" y="27325"/>
                  </a:lnTo>
                  <a:lnTo>
                    <a:pt x="12297" y="25048"/>
                  </a:lnTo>
                  <a:lnTo>
                    <a:pt x="12267" y="23201"/>
                  </a:lnTo>
                  <a:lnTo>
                    <a:pt x="11659" y="21809"/>
                  </a:lnTo>
                  <a:lnTo>
                    <a:pt x="11913" y="20863"/>
                  </a:lnTo>
                  <a:lnTo>
                    <a:pt x="13044" y="20363"/>
                  </a:lnTo>
                  <a:lnTo>
                    <a:pt x="13552" y="18886"/>
                  </a:lnTo>
                  <a:lnTo>
                    <a:pt x="13382" y="15216"/>
                  </a:lnTo>
                  <a:lnTo>
                    <a:pt x="12213" y="12201"/>
                  </a:lnTo>
                  <a:lnTo>
                    <a:pt x="13105" y="9808"/>
                  </a:lnTo>
                  <a:lnTo>
                    <a:pt x="15660" y="7047"/>
                  </a:lnTo>
                  <a:lnTo>
                    <a:pt x="16999" y="4824"/>
                  </a:lnTo>
                  <a:lnTo>
                    <a:pt x="17107" y="3131"/>
                  </a:lnTo>
                  <a:lnTo>
                    <a:pt x="17907" y="2154"/>
                  </a:lnTo>
                  <a:lnTo>
                    <a:pt x="19131" y="3985"/>
                  </a:lnTo>
                  <a:lnTo>
                    <a:pt x="22763" y="4469"/>
                  </a:lnTo>
                  <a:lnTo>
                    <a:pt x="26426" y="4531"/>
                  </a:lnTo>
                  <a:lnTo>
                    <a:pt x="27019" y="4069"/>
                  </a:lnTo>
                  <a:lnTo>
                    <a:pt x="28458" y="1077"/>
                  </a:lnTo>
                  <a:lnTo>
                    <a:pt x="30351" y="223"/>
                  </a:lnTo>
                  <a:lnTo>
                    <a:pt x="32413" y="0"/>
                  </a:lnTo>
                  <a:lnTo>
                    <a:pt x="34668" y="154"/>
                  </a:lnTo>
                  <a:lnTo>
                    <a:pt x="37069" y="2131"/>
                  </a:lnTo>
                  <a:lnTo>
                    <a:pt x="43864" y="8616"/>
                  </a:lnTo>
                  <a:lnTo>
                    <a:pt x="48851" y="13131"/>
                  </a:lnTo>
                  <a:lnTo>
                    <a:pt x="50367" y="15263"/>
                  </a:lnTo>
                  <a:lnTo>
                    <a:pt x="51690" y="16862"/>
                  </a:lnTo>
                  <a:lnTo>
                    <a:pt x="52675" y="18347"/>
                  </a:lnTo>
                  <a:lnTo>
                    <a:pt x="52252" y="22224"/>
                  </a:lnTo>
                  <a:lnTo>
                    <a:pt x="52321" y="23925"/>
                  </a:lnTo>
                  <a:lnTo>
                    <a:pt x="52552" y="24409"/>
                  </a:lnTo>
                  <a:lnTo>
                    <a:pt x="53691" y="24455"/>
                  </a:lnTo>
                  <a:lnTo>
                    <a:pt x="55384" y="24171"/>
                  </a:lnTo>
                  <a:lnTo>
                    <a:pt x="56808" y="23348"/>
                  </a:lnTo>
                  <a:lnTo>
                    <a:pt x="57916" y="22101"/>
                  </a:lnTo>
                  <a:lnTo>
                    <a:pt x="59001" y="21086"/>
                  </a:lnTo>
                  <a:lnTo>
                    <a:pt x="59886" y="20547"/>
                  </a:lnTo>
                  <a:lnTo>
                    <a:pt x="60201" y="19724"/>
                  </a:lnTo>
                  <a:lnTo>
                    <a:pt x="60709" y="18871"/>
                  </a:lnTo>
                  <a:lnTo>
                    <a:pt x="61225" y="18686"/>
                  </a:lnTo>
                  <a:lnTo>
                    <a:pt x="62210" y="19317"/>
                  </a:lnTo>
                  <a:lnTo>
                    <a:pt x="64542" y="21532"/>
                  </a:lnTo>
                  <a:lnTo>
                    <a:pt x="66342" y="23586"/>
                  </a:lnTo>
                  <a:lnTo>
                    <a:pt x="66789" y="24755"/>
                  </a:lnTo>
                  <a:lnTo>
                    <a:pt x="67481" y="25979"/>
                  </a:lnTo>
                  <a:lnTo>
                    <a:pt x="68228" y="27048"/>
                  </a:lnTo>
                  <a:lnTo>
                    <a:pt x="68751" y="28094"/>
                  </a:lnTo>
                  <a:lnTo>
                    <a:pt x="70498" y="29448"/>
                  </a:lnTo>
                  <a:lnTo>
                    <a:pt x="72283" y="30310"/>
                  </a:lnTo>
                  <a:lnTo>
                    <a:pt x="73476" y="29425"/>
                  </a:lnTo>
                  <a:lnTo>
                    <a:pt x="76501" y="32256"/>
                  </a:lnTo>
                  <a:lnTo>
                    <a:pt x="83157" y="34618"/>
                  </a:lnTo>
                  <a:lnTo>
                    <a:pt x="84381" y="36048"/>
                  </a:lnTo>
                  <a:lnTo>
                    <a:pt x="85535" y="38087"/>
                  </a:lnTo>
                  <a:lnTo>
                    <a:pt x="87859" y="41172"/>
                  </a:lnTo>
                  <a:lnTo>
                    <a:pt x="91083" y="43957"/>
                  </a:lnTo>
                  <a:lnTo>
                    <a:pt x="93677" y="45134"/>
                  </a:lnTo>
                  <a:lnTo>
                    <a:pt x="96170" y="45803"/>
                  </a:lnTo>
                  <a:lnTo>
                    <a:pt x="97563" y="46418"/>
                  </a:lnTo>
                  <a:lnTo>
                    <a:pt x="98517" y="47488"/>
                  </a:lnTo>
                  <a:lnTo>
                    <a:pt x="100033" y="48634"/>
                  </a:lnTo>
                  <a:lnTo>
                    <a:pt x="100995" y="49065"/>
                  </a:lnTo>
                  <a:lnTo>
                    <a:pt x="101318" y="50095"/>
                  </a:lnTo>
                  <a:lnTo>
                    <a:pt x="102303" y="52350"/>
                  </a:lnTo>
                  <a:lnTo>
                    <a:pt x="103335" y="55203"/>
                  </a:lnTo>
                  <a:lnTo>
                    <a:pt x="104450" y="57858"/>
                  </a:lnTo>
                  <a:lnTo>
                    <a:pt x="106874" y="60411"/>
                  </a:lnTo>
                  <a:lnTo>
                    <a:pt x="109614" y="62396"/>
                  </a:lnTo>
                  <a:lnTo>
                    <a:pt x="112454" y="63519"/>
                  </a:lnTo>
                  <a:lnTo>
                    <a:pt x="114047" y="64919"/>
                  </a:lnTo>
                  <a:lnTo>
                    <a:pt x="114739" y="66366"/>
                  </a:lnTo>
                  <a:lnTo>
                    <a:pt x="112823" y="68520"/>
                  </a:lnTo>
                  <a:lnTo>
                    <a:pt x="110745" y="71236"/>
                  </a:lnTo>
                  <a:lnTo>
                    <a:pt x="108914" y="73366"/>
                  </a:lnTo>
                  <a:lnTo>
                    <a:pt x="107021" y="74859"/>
                  </a:lnTo>
                  <a:lnTo>
                    <a:pt x="106390" y="75890"/>
                  </a:lnTo>
                  <a:lnTo>
                    <a:pt x="105966" y="77482"/>
                  </a:lnTo>
                  <a:lnTo>
                    <a:pt x="105989" y="85960"/>
                  </a:lnTo>
                  <a:lnTo>
                    <a:pt x="105836" y="89121"/>
                  </a:lnTo>
                  <a:lnTo>
                    <a:pt x="105966" y="89960"/>
                  </a:lnTo>
                  <a:lnTo>
                    <a:pt x="106243" y="90521"/>
                  </a:lnTo>
                  <a:lnTo>
                    <a:pt x="107436" y="91368"/>
                  </a:lnTo>
                  <a:lnTo>
                    <a:pt x="108860" y="920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7" name="Serbest Form 246">
              <a:extLst>
                <a:ext uri="{FF2B5EF4-FFF2-40B4-BE49-F238E27FC236}">
                  <a16:creationId xmlns:a16="http://schemas.microsoft.com/office/drawing/2014/main" id="{C360C398-B534-E850-AA0C-1CF438319290}"/>
                </a:ext>
              </a:extLst>
            </p:cNvPr>
            <p:cNvSpPr/>
            <p:nvPr/>
          </p:nvSpPr>
          <p:spPr>
            <a:xfrm>
              <a:off x="9206781" y="5393443"/>
              <a:ext cx="370720" cy="240831"/>
            </a:xfrm>
            <a:custGeom>
              <a:avLst/>
              <a:gdLst>
                <a:gd name="csX0" fmla="*/ 323401 w 370720"/>
                <a:gd name="csY0" fmla="*/ 98822 h 240831"/>
                <a:gd name="csX1" fmla="*/ 324102 w 370720"/>
                <a:gd name="csY1" fmla="*/ 98307 h 240831"/>
                <a:gd name="csX2" fmla="*/ 325333 w 370720"/>
                <a:gd name="csY2" fmla="*/ 97783 h 240831"/>
                <a:gd name="csX3" fmla="*/ 327364 w 370720"/>
                <a:gd name="csY3" fmla="*/ 98791 h 240831"/>
                <a:gd name="csX4" fmla="*/ 329142 w 370720"/>
                <a:gd name="csY4" fmla="*/ 100061 h 240831"/>
                <a:gd name="csX5" fmla="*/ 329573 w 370720"/>
                <a:gd name="csY5" fmla="*/ 100645 h 240831"/>
                <a:gd name="csX6" fmla="*/ 329488 w 370720"/>
                <a:gd name="csY6" fmla="*/ 101322 h 240831"/>
                <a:gd name="csX7" fmla="*/ 325248 w 370720"/>
                <a:gd name="csY7" fmla="*/ 103792 h 240831"/>
                <a:gd name="csX8" fmla="*/ 322616 w 370720"/>
                <a:gd name="csY8" fmla="*/ 104945 h 240831"/>
                <a:gd name="csX9" fmla="*/ 321454 w 370720"/>
                <a:gd name="csY9" fmla="*/ 105153 h 240831"/>
                <a:gd name="csX10" fmla="*/ 321139 w 370720"/>
                <a:gd name="csY10" fmla="*/ 105476 h 240831"/>
                <a:gd name="csX11" fmla="*/ 320307 w 370720"/>
                <a:gd name="csY11" fmla="*/ 108284 h 240831"/>
                <a:gd name="csX12" fmla="*/ 318676 w 370720"/>
                <a:gd name="csY12" fmla="*/ 108784 h 240831"/>
                <a:gd name="csX13" fmla="*/ 316583 w 370720"/>
                <a:gd name="csY13" fmla="*/ 109638 h 240831"/>
                <a:gd name="csX14" fmla="*/ 315121 w 370720"/>
                <a:gd name="csY14" fmla="*/ 110931 h 240831"/>
                <a:gd name="csX15" fmla="*/ 312789 w 370720"/>
                <a:gd name="csY15" fmla="*/ 113977 h 240831"/>
                <a:gd name="csX16" fmla="*/ 306863 w 370720"/>
                <a:gd name="csY16" fmla="*/ 118400 h 240831"/>
                <a:gd name="csX17" fmla="*/ 306779 w 370720"/>
                <a:gd name="csY17" fmla="*/ 119300 h 240831"/>
                <a:gd name="csX18" fmla="*/ 307295 w 370720"/>
                <a:gd name="csY18" fmla="*/ 120031 h 240831"/>
                <a:gd name="csX19" fmla="*/ 309218 w 370720"/>
                <a:gd name="csY19" fmla="*/ 120539 h 240831"/>
                <a:gd name="csX20" fmla="*/ 311758 w 370720"/>
                <a:gd name="csY20" fmla="*/ 121893 h 240831"/>
                <a:gd name="csX21" fmla="*/ 313135 w 370720"/>
                <a:gd name="csY21" fmla="*/ 122954 h 240831"/>
                <a:gd name="csX22" fmla="*/ 316898 w 370720"/>
                <a:gd name="csY22" fmla="*/ 121585 h 240831"/>
                <a:gd name="csX23" fmla="*/ 317830 w 370720"/>
                <a:gd name="csY23" fmla="*/ 121885 h 240831"/>
                <a:gd name="csX24" fmla="*/ 318815 w 370720"/>
                <a:gd name="csY24" fmla="*/ 123301 h 240831"/>
                <a:gd name="csX25" fmla="*/ 319854 w 370720"/>
                <a:gd name="csY25" fmla="*/ 127255 h 240831"/>
                <a:gd name="csX26" fmla="*/ 321539 w 370720"/>
                <a:gd name="csY26" fmla="*/ 128332 h 240831"/>
                <a:gd name="csX27" fmla="*/ 323747 w 370720"/>
                <a:gd name="csY27" fmla="*/ 129155 h 240831"/>
                <a:gd name="csX28" fmla="*/ 325117 w 370720"/>
                <a:gd name="csY28" fmla="*/ 129424 h 240831"/>
                <a:gd name="csX29" fmla="*/ 326941 w 370720"/>
                <a:gd name="csY29" fmla="*/ 130393 h 240831"/>
                <a:gd name="csX30" fmla="*/ 329373 w 370720"/>
                <a:gd name="csY30" fmla="*/ 130755 h 240831"/>
                <a:gd name="csX31" fmla="*/ 331004 w 370720"/>
                <a:gd name="csY31" fmla="*/ 130401 h 240831"/>
                <a:gd name="csX32" fmla="*/ 333044 w 370720"/>
                <a:gd name="csY32" fmla="*/ 131232 h 240831"/>
                <a:gd name="csX33" fmla="*/ 333374 w 370720"/>
                <a:gd name="csY33" fmla="*/ 130870 h 240831"/>
                <a:gd name="csX34" fmla="*/ 333644 w 370720"/>
                <a:gd name="csY34" fmla="*/ 124978 h 240831"/>
                <a:gd name="csX35" fmla="*/ 335352 w 370720"/>
                <a:gd name="csY35" fmla="*/ 125962 h 240831"/>
                <a:gd name="csX36" fmla="*/ 336337 w 370720"/>
                <a:gd name="csY36" fmla="*/ 125947 h 240831"/>
                <a:gd name="csX37" fmla="*/ 337199 w 370720"/>
                <a:gd name="csY37" fmla="*/ 125224 h 240831"/>
                <a:gd name="csX38" fmla="*/ 337645 w 370720"/>
                <a:gd name="csY38" fmla="*/ 124247 h 240831"/>
                <a:gd name="csX39" fmla="*/ 337938 w 370720"/>
                <a:gd name="csY39" fmla="*/ 122301 h 240831"/>
                <a:gd name="csX40" fmla="*/ 337561 w 370720"/>
                <a:gd name="csY40" fmla="*/ 120354 h 240831"/>
                <a:gd name="csX41" fmla="*/ 338323 w 370720"/>
                <a:gd name="csY41" fmla="*/ 119462 h 240831"/>
                <a:gd name="csX42" fmla="*/ 338915 w 370720"/>
                <a:gd name="csY42" fmla="*/ 119262 h 240831"/>
                <a:gd name="csX43" fmla="*/ 339354 w 370720"/>
                <a:gd name="csY43" fmla="*/ 119500 h 240831"/>
                <a:gd name="csX44" fmla="*/ 339616 w 370720"/>
                <a:gd name="csY44" fmla="*/ 120000 h 240831"/>
                <a:gd name="csX45" fmla="*/ 339693 w 370720"/>
                <a:gd name="csY45" fmla="*/ 121762 h 240831"/>
                <a:gd name="csX46" fmla="*/ 340924 w 370720"/>
                <a:gd name="csY46" fmla="*/ 122508 h 240831"/>
                <a:gd name="csX47" fmla="*/ 341678 w 370720"/>
                <a:gd name="csY47" fmla="*/ 122939 h 240831"/>
                <a:gd name="csX48" fmla="*/ 342393 w 370720"/>
                <a:gd name="csY48" fmla="*/ 124432 h 240831"/>
                <a:gd name="csX49" fmla="*/ 343094 w 370720"/>
                <a:gd name="csY49" fmla="*/ 125855 h 240831"/>
                <a:gd name="csX50" fmla="*/ 343540 w 370720"/>
                <a:gd name="csY50" fmla="*/ 129186 h 240831"/>
                <a:gd name="csX51" fmla="*/ 345272 w 370720"/>
                <a:gd name="csY51" fmla="*/ 129416 h 240831"/>
                <a:gd name="csX52" fmla="*/ 347303 w 370720"/>
                <a:gd name="csY52" fmla="*/ 130055 h 240831"/>
                <a:gd name="csX53" fmla="*/ 348665 w 370720"/>
                <a:gd name="csY53" fmla="*/ 129432 h 240831"/>
                <a:gd name="csX54" fmla="*/ 349720 w 370720"/>
                <a:gd name="csY54" fmla="*/ 129801 h 240831"/>
                <a:gd name="csX55" fmla="*/ 350081 w 370720"/>
                <a:gd name="csY55" fmla="*/ 131378 h 240831"/>
                <a:gd name="csX56" fmla="*/ 350074 w 370720"/>
                <a:gd name="csY56" fmla="*/ 132847 h 240831"/>
                <a:gd name="csX57" fmla="*/ 350227 w 370720"/>
                <a:gd name="csY57" fmla="*/ 134017 h 240831"/>
                <a:gd name="csX58" fmla="*/ 350774 w 370720"/>
                <a:gd name="csY58" fmla="*/ 134348 h 240831"/>
                <a:gd name="csX59" fmla="*/ 352544 w 370720"/>
                <a:gd name="csY59" fmla="*/ 133617 h 240831"/>
                <a:gd name="csX60" fmla="*/ 354029 w 370720"/>
                <a:gd name="csY60" fmla="*/ 133517 h 240831"/>
                <a:gd name="csX61" fmla="*/ 355399 w 370720"/>
                <a:gd name="csY61" fmla="*/ 134217 h 240831"/>
                <a:gd name="csX62" fmla="*/ 357099 w 370720"/>
                <a:gd name="csY62" fmla="*/ 135278 h 240831"/>
                <a:gd name="csX63" fmla="*/ 359570 w 370720"/>
                <a:gd name="csY63" fmla="*/ 138063 h 240831"/>
                <a:gd name="csX64" fmla="*/ 360385 w 370720"/>
                <a:gd name="csY64" fmla="*/ 138463 h 240831"/>
                <a:gd name="csX65" fmla="*/ 364110 w 370720"/>
                <a:gd name="csY65" fmla="*/ 138679 h 240831"/>
                <a:gd name="csX66" fmla="*/ 364887 w 370720"/>
                <a:gd name="csY66" fmla="*/ 139248 h 240831"/>
                <a:gd name="csX67" fmla="*/ 366164 w 370720"/>
                <a:gd name="csY67" fmla="*/ 139248 h 240831"/>
                <a:gd name="csX68" fmla="*/ 367550 w 370720"/>
                <a:gd name="csY68" fmla="*/ 138748 h 240831"/>
                <a:gd name="csX69" fmla="*/ 370620 w 370720"/>
                <a:gd name="csY69" fmla="*/ 139648 h 240831"/>
                <a:gd name="csX70" fmla="*/ 370720 w 370720"/>
                <a:gd name="csY70" fmla="*/ 140155 h 240831"/>
                <a:gd name="csX71" fmla="*/ 370205 w 370720"/>
                <a:gd name="csY71" fmla="*/ 140856 h 240831"/>
                <a:gd name="csX72" fmla="*/ 362886 w 370720"/>
                <a:gd name="csY72" fmla="*/ 144702 h 240831"/>
                <a:gd name="csX73" fmla="*/ 362348 w 370720"/>
                <a:gd name="csY73" fmla="*/ 145887 h 240831"/>
                <a:gd name="csX74" fmla="*/ 360855 w 370720"/>
                <a:gd name="csY74" fmla="*/ 147387 h 240831"/>
                <a:gd name="csX75" fmla="*/ 359223 w 370720"/>
                <a:gd name="csY75" fmla="*/ 148241 h 240831"/>
                <a:gd name="csX76" fmla="*/ 358431 w 370720"/>
                <a:gd name="csY76" fmla="*/ 148272 h 240831"/>
                <a:gd name="csX77" fmla="*/ 354852 w 370720"/>
                <a:gd name="csY77" fmla="*/ 146748 h 240831"/>
                <a:gd name="csX78" fmla="*/ 354437 w 370720"/>
                <a:gd name="csY78" fmla="*/ 147117 h 240831"/>
                <a:gd name="csX79" fmla="*/ 354145 w 370720"/>
                <a:gd name="csY79" fmla="*/ 147733 h 240831"/>
                <a:gd name="csX80" fmla="*/ 354160 w 370720"/>
                <a:gd name="csY80" fmla="*/ 148402 h 240831"/>
                <a:gd name="csX81" fmla="*/ 354945 w 370720"/>
                <a:gd name="csY81" fmla="*/ 150002 h 240831"/>
                <a:gd name="csX82" fmla="*/ 354583 w 370720"/>
                <a:gd name="csY82" fmla="*/ 151010 h 240831"/>
                <a:gd name="csX83" fmla="*/ 353898 w 370720"/>
                <a:gd name="csY83" fmla="*/ 151741 h 240831"/>
                <a:gd name="csX84" fmla="*/ 351659 w 370720"/>
                <a:gd name="csY84" fmla="*/ 151102 h 240831"/>
                <a:gd name="csX85" fmla="*/ 351243 w 370720"/>
                <a:gd name="csY85" fmla="*/ 150695 h 240831"/>
                <a:gd name="csX86" fmla="*/ 351197 w 370720"/>
                <a:gd name="csY86" fmla="*/ 150249 h 240831"/>
                <a:gd name="csX87" fmla="*/ 350335 w 370720"/>
                <a:gd name="csY87" fmla="*/ 150249 h 240831"/>
                <a:gd name="csX88" fmla="*/ 349004 w 370720"/>
                <a:gd name="csY88" fmla="*/ 150695 h 240831"/>
                <a:gd name="csX89" fmla="*/ 346441 w 370720"/>
                <a:gd name="csY89" fmla="*/ 153456 h 240831"/>
                <a:gd name="csX90" fmla="*/ 345549 w 370720"/>
                <a:gd name="csY90" fmla="*/ 154903 h 240831"/>
                <a:gd name="csX91" fmla="*/ 345218 w 370720"/>
                <a:gd name="csY91" fmla="*/ 155772 h 240831"/>
                <a:gd name="csX92" fmla="*/ 344079 w 370720"/>
                <a:gd name="csY92" fmla="*/ 156264 h 240831"/>
                <a:gd name="csX93" fmla="*/ 342840 w 370720"/>
                <a:gd name="csY93" fmla="*/ 156449 h 240831"/>
                <a:gd name="csX94" fmla="*/ 341239 w 370720"/>
                <a:gd name="csY94" fmla="*/ 157749 h 240831"/>
                <a:gd name="csX95" fmla="*/ 339500 w 370720"/>
                <a:gd name="csY95" fmla="*/ 158757 h 240831"/>
                <a:gd name="csX96" fmla="*/ 338946 w 370720"/>
                <a:gd name="csY96" fmla="*/ 158018 h 240831"/>
                <a:gd name="csX97" fmla="*/ 338607 w 370720"/>
                <a:gd name="csY97" fmla="*/ 157195 h 240831"/>
                <a:gd name="csX98" fmla="*/ 338145 w 370720"/>
                <a:gd name="csY98" fmla="*/ 156933 h 240831"/>
                <a:gd name="csX99" fmla="*/ 337076 w 370720"/>
                <a:gd name="csY99" fmla="*/ 157126 h 240831"/>
                <a:gd name="csX100" fmla="*/ 335783 w 370720"/>
                <a:gd name="csY100" fmla="*/ 157157 h 240831"/>
                <a:gd name="csX101" fmla="*/ 334421 w 370720"/>
                <a:gd name="csY101" fmla="*/ 156226 h 240831"/>
                <a:gd name="csX102" fmla="*/ 332659 w 370720"/>
                <a:gd name="csY102" fmla="*/ 155287 h 240831"/>
                <a:gd name="csX103" fmla="*/ 331120 w 370720"/>
                <a:gd name="csY103" fmla="*/ 154957 h 240831"/>
                <a:gd name="csX104" fmla="*/ 326579 w 370720"/>
                <a:gd name="csY104" fmla="*/ 155395 h 240831"/>
                <a:gd name="csX105" fmla="*/ 324332 w 370720"/>
                <a:gd name="csY105" fmla="*/ 155857 h 240831"/>
                <a:gd name="csX106" fmla="*/ 323624 w 370720"/>
                <a:gd name="csY106" fmla="*/ 156310 h 240831"/>
                <a:gd name="csX107" fmla="*/ 322362 w 370720"/>
                <a:gd name="csY107" fmla="*/ 156434 h 240831"/>
                <a:gd name="csX108" fmla="*/ 317044 w 370720"/>
                <a:gd name="csY108" fmla="*/ 157380 h 240831"/>
                <a:gd name="csX109" fmla="*/ 315959 w 370720"/>
                <a:gd name="csY109" fmla="*/ 157010 h 240831"/>
                <a:gd name="csX110" fmla="*/ 315159 w 370720"/>
                <a:gd name="csY110" fmla="*/ 155518 h 240831"/>
                <a:gd name="csX111" fmla="*/ 314459 w 370720"/>
                <a:gd name="csY111" fmla="*/ 153903 h 240831"/>
                <a:gd name="csX112" fmla="*/ 313082 w 370720"/>
                <a:gd name="csY112" fmla="*/ 153318 h 240831"/>
                <a:gd name="csX113" fmla="*/ 311535 w 370720"/>
                <a:gd name="csY113" fmla="*/ 152864 h 240831"/>
                <a:gd name="csX114" fmla="*/ 310958 w 370720"/>
                <a:gd name="csY114" fmla="*/ 152218 h 240831"/>
                <a:gd name="csX115" fmla="*/ 310919 w 370720"/>
                <a:gd name="csY115" fmla="*/ 151433 h 240831"/>
                <a:gd name="csX116" fmla="*/ 311081 w 370720"/>
                <a:gd name="csY116" fmla="*/ 150664 h 240831"/>
                <a:gd name="csX117" fmla="*/ 311204 w 370720"/>
                <a:gd name="csY117" fmla="*/ 150264 h 240831"/>
                <a:gd name="csX118" fmla="*/ 314790 w 370720"/>
                <a:gd name="csY118" fmla="*/ 147171 h 240831"/>
                <a:gd name="csX119" fmla="*/ 318022 w 370720"/>
                <a:gd name="csY119" fmla="*/ 144387 h 240831"/>
                <a:gd name="csX120" fmla="*/ 318322 w 370720"/>
                <a:gd name="csY120" fmla="*/ 144164 h 240831"/>
                <a:gd name="csX121" fmla="*/ 318615 w 370720"/>
                <a:gd name="csY121" fmla="*/ 143633 h 240831"/>
                <a:gd name="csX122" fmla="*/ 319161 w 370720"/>
                <a:gd name="csY122" fmla="*/ 142671 h 240831"/>
                <a:gd name="csX123" fmla="*/ 319161 w 370720"/>
                <a:gd name="csY123" fmla="*/ 142171 h 240831"/>
                <a:gd name="csX124" fmla="*/ 316744 w 370720"/>
                <a:gd name="csY124" fmla="*/ 141063 h 240831"/>
                <a:gd name="csX125" fmla="*/ 316652 w 370720"/>
                <a:gd name="csY125" fmla="*/ 140555 h 240831"/>
                <a:gd name="csX126" fmla="*/ 317137 w 370720"/>
                <a:gd name="csY126" fmla="*/ 140032 h 240831"/>
                <a:gd name="csX127" fmla="*/ 317137 w 370720"/>
                <a:gd name="csY127" fmla="*/ 139332 h 240831"/>
                <a:gd name="csX128" fmla="*/ 315429 w 370720"/>
                <a:gd name="csY128" fmla="*/ 137286 h 240831"/>
                <a:gd name="csX129" fmla="*/ 312473 w 370720"/>
                <a:gd name="csY129" fmla="*/ 134094 h 240831"/>
                <a:gd name="csX130" fmla="*/ 311620 w 370720"/>
                <a:gd name="csY130" fmla="*/ 133763 h 240831"/>
                <a:gd name="csX131" fmla="*/ 310988 w 370720"/>
                <a:gd name="csY131" fmla="*/ 133971 h 240831"/>
                <a:gd name="csX132" fmla="*/ 309834 w 370720"/>
                <a:gd name="csY132" fmla="*/ 137055 h 240831"/>
                <a:gd name="csX133" fmla="*/ 309257 w 370720"/>
                <a:gd name="csY133" fmla="*/ 137840 h 240831"/>
                <a:gd name="csX134" fmla="*/ 305886 w 370720"/>
                <a:gd name="csY134" fmla="*/ 139863 h 240831"/>
                <a:gd name="csX135" fmla="*/ 303070 w 370720"/>
                <a:gd name="csY135" fmla="*/ 141256 h 240831"/>
                <a:gd name="csX136" fmla="*/ 298052 w 370720"/>
                <a:gd name="csY136" fmla="*/ 143725 h 240831"/>
                <a:gd name="csX137" fmla="*/ 296744 w 370720"/>
                <a:gd name="csY137" fmla="*/ 144502 h 240831"/>
                <a:gd name="csX138" fmla="*/ 295836 w 370720"/>
                <a:gd name="csY138" fmla="*/ 144364 h 240831"/>
                <a:gd name="csX139" fmla="*/ 294928 w 370720"/>
                <a:gd name="csY139" fmla="*/ 143879 h 240831"/>
                <a:gd name="csX140" fmla="*/ 292111 w 370720"/>
                <a:gd name="csY140" fmla="*/ 141379 h 240831"/>
                <a:gd name="csX141" fmla="*/ 290295 w 370720"/>
                <a:gd name="csY141" fmla="*/ 140525 h 240831"/>
                <a:gd name="csX142" fmla="*/ 289072 w 370720"/>
                <a:gd name="csY142" fmla="*/ 141371 h 240831"/>
                <a:gd name="csX143" fmla="*/ 288040 w 370720"/>
                <a:gd name="csY143" fmla="*/ 142602 h 240831"/>
                <a:gd name="csX144" fmla="*/ 288141 w 370720"/>
                <a:gd name="csY144" fmla="*/ 145133 h 240831"/>
                <a:gd name="csX145" fmla="*/ 286979 w 370720"/>
                <a:gd name="csY145" fmla="*/ 146464 h 240831"/>
                <a:gd name="csX146" fmla="*/ 285816 w 370720"/>
                <a:gd name="csY146" fmla="*/ 147064 h 240831"/>
                <a:gd name="csX147" fmla="*/ 287933 w 370720"/>
                <a:gd name="csY147" fmla="*/ 153826 h 240831"/>
                <a:gd name="csX148" fmla="*/ 287725 w 370720"/>
                <a:gd name="csY148" fmla="*/ 154695 h 240831"/>
                <a:gd name="csX149" fmla="*/ 286109 w 370720"/>
                <a:gd name="csY149" fmla="*/ 154934 h 240831"/>
                <a:gd name="csX150" fmla="*/ 287294 w 370720"/>
                <a:gd name="csY150" fmla="*/ 157472 h 240831"/>
                <a:gd name="csX151" fmla="*/ 286294 w 370720"/>
                <a:gd name="csY151" fmla="*/ 157764 h 240831"/>
                <a:gd name="csX152" fmla="*/ 283747 w 370720"/>
                <a:gd name="csY152" fmla="*/ 157172 h 240831"/>
                <a:gd name="csX153" fmla="*/ 280322 w 370720"/>
                <a:gd name="csY153" fmla="*/ 156780 h 240831"/>
                <a:gd name="csX154" fmla="*/ 273858 w 370720"/>
                <a:gd name="csY154" fmla="*/ 157903 h 240831"/>
                <a:gd name="csX155" fmla="*/ 273381 w 370720"/>
                <a:gd name="csY155" fmla="*/ 158341 h 240831"/>
                <a:gd name="csX156" fmla="*/ 273204 w 370720"/>
                <a:gd name="csY156" fmla="*/ 158903 h 240831"/>
                <a:gd name="csX157" fmla="*/ 273581 w 370720"/>
                <a:gd name="csY157" fmla="*/ 159411 h 240831"/>
                <a:gd name="csX158" fmla="*/ 276713 w 370720"/>
                <a:gd name="csY158" fmla="*/ 159464 h 240831"/>
                <a:gd name="csX159" fmla="*/ 279776 w 370720"/>
                <a:gd name="csY159" fmla="*/ 159211 h 240831"/>
                <a:gd name="csX160" fmla="*/ 280622 w 370720"/>
                <a:gd name="csY160" fmla="*/ 159680 h 240831"/>
                <a:gd name="csX161" fmla="*/ 280753 w 370720"/>
                <a:gd name="csY161" fmla="*/ 160511 h 240831"/>
                <a:gd name="csX162" fmla="*/ 280399 w 370720"/>
                <a:gd name="csY162" fmla="*/ 161034 h 240831"/>
                <a:gd name="csX163" fmla="*/ 279376 w 370720"/>
                <a:gd name="csY163" fmla="*/ 161126 h 240831"/>
                <a:gd name="csX164" fmla="*/ 277136 w 370720"/>
                <a:gd name="csY164" fmla="*/ 161626 h 240831"/>
                <a:gd name="csX165" fmla="*/ 276882 w 370720"/>
                <a:gd name="csY165" fmla="*/ 162157 h 240831"/>
                <a:gd name="csX166" fmla="*/ 276805 w 370720"/>
                <a:gd name="csY166" fmla="*/ 162665 h 240831"/>
                <a:gd name="csX167" fmla="*/ 277567 w 370720"/>
                <a:gd name="csY167" fmla="*/ 164134 h 240831"/>
                <a:gd name="csX168" fmla="*/ 278414 w 370720"/>
                <a:gd name="csY168" fmla="*/ 165073 h 240831"/>
                <a:gd name="csX169" fmla="*/ 278521 w 370720"/>
                <a:gd name="csY169" fmla="*/ 165626 h 240831"/>
                <a:gd name="csX170" fmla="*/ 278167 w 370720"/>
                <a:gd name="csY170" fmla="*/ 166096 h 240831"/>
                <a:gd name="csX171" fmla="*/ 277736 w 370720"/>
                <a:gd name="csY171" fmla="*/ 166280 h 240831"/>
                <a:gd name="csX172" fmla="*/ 276982 w 370720"/>
                <a:gd name="csY172" fmla="*/ 165588 h 240831"/>
                <a:gd name="csX173" fmla="*/ 276551 w 370720"/>
                <a:gd name="csY173" fmla="*/ 165726 h 240831"/>
                <a:gd name="csX174" fmla="*/ 276343 w 370720"/>
                <a:gd name="csY174" fmla="*/ 166357 h 240831"/>
                <a:gd name="csX175" fmla="*/ 276136 w 370720"/>
                <a:gd name="csY175" fmla="*/ 167096 h 240831"/>
                <a:gd name="csX176" fmla="*/ 275643 w 370720"/>
                <a:gd name="csY176" fmla="*/ 167634 h 240831"/>
                <a:gd name="csX177" fmla="*/ 274596 w 370720"/>
                <a:gd name="csY177" fmla="*/ 167350 h 240831"/>
                <a:gd name="csX178" fmla="*/ 273558 w 370720"/>
                <a:gd name="csY178" fmla="*/ 167557 h 240831"/>
                <a:gd name="csX179" fmla="*/ 272942 w 370720"/>
                <a:gd name="csY179" fmla="*/ 170234 h 240831"/>
                <a:gd name="csX180" fmla="*/ 272419 w 370720"/>
                <a:gd name="csY180" fmla="*/ 173265 h 240831"/>
                <a:gd name="csX181" fmla="*/ 270710 w 370720"/>
                <a:gd name="csY181" fmla="*/ 175281 h 240831"/>
                <a:gd name="csX182" fmla="*/ 269764 w 370720"/>
                <a:gd name="csY182" fmla="*/ 176012 h 240831"/>
                <a:gd name="csX183" fmla="*/ 268371 w 370720"/>
                <a:gd name="csY183" fmla="*/ 176227 h 240831"/>
                <a:gd name="csX184" fmla="*/ 266301 w 370720"/>
                <a:gd name="csY184" fmla="*/ 175981 h 240831"/>
                <a:gd name="csX185" fmla="*/ 265047 w 370720"/>
                <a:gd name="csY185" fmla="*/ 175681 h 240831"/>
                <a:gd name="csX186" fmla="*/ 261414 w 370720"/>
                <a:gd name="csY186" fmla="*/ 175235 h 240831"/>
                <a:gd name="csX187" fmla="*/ 257774 w 370720"/>
                <a:gd name="csY187" fmla="*/ 174412 h 240831"/>
                <a:gd name="csX188" fmla="*/ 253681 w 370720"/>
                <a:gd name="csY188" fmla="*/ 173643 h 240831"/>
                <a:gd name="csX189" fmla="*/ 249871 w 370720"/>
                <a:gd name="csY189" fmla="*/ 175419 h 240831"/>
                <a:gd name="csX190" fmla="*/ 248771 w 370720"/>
                <a:gd name="csY190" fmla="*/ 176504 h 240831"/>
                <a:gd name="csX191" fmla="*/ 248071 w 370720"/>
                <a:gd name="csY191" fmla="*/ 177520 h 240831"/>
                <a:gd name="csX192" fmla="*/ 247355 w 370720"/>
                <a:gd name="csY192" fmla="*/ 177989 h 240831"/>
                <a:gd name="csX193" fmla="*/ 245700 w 370720"/>
                <a:gd name="csY193" fmla="*/ 184205 h 240831"/>
                <a:gd name="csX194" fmla="*/ 245870 w 370720"/>
                <a:gd name="csY194" fmla="*/ 184912 h 240831"/>
                <a:gd name="csX195" fmla="*/ 246785 w 370720"/>
                <a:gd name="csY195" fmla="*/ 185466 h 240831"/>
                <a:gd name="csX196" fmla="*/ 251457 w 370720"/>
                <a:gd name="csY196" fmla="*/ 186751 h 240831"/>
                <a:gd name="csX197" fmla="*/ 252141 w 370720"/>
                <a:gd name="csY197" fmla="*/ 187282 h 240831"/>
                <a:gd name="csX198" fmla="*/ 252549 w 370720"/>
                <a:gd name="csY198" fmla="*/ 187890 h 240831"/>
                <a:gd name="csX199" fmla="*/ 252749 w 370720"/>
                <a:gd name="csY199" fmla="*/ 190674 h 240831"/>
                <a:gd name="csX200" fmla="*/ 253134 w 370720"/>
                <a:gd name="csY200" fmla="*/ 191059 h 240831"/>
                <a:gd name="csX201" fmla="*/ 254735 w 370720"/>
                <a:gd name="csY201" fmla="*/ 191405 h 240831"/>
                <a:gd name="csX202" fmla="*/ 257051 w 370720"/>
                <a:gd name="csY202" fmla="*/ 191382 h 240831"/>
                <a:gd name="csX203" fmla="*/ 258867 w 370720"/>
                <a:gd name="csY203" fmla="*/ 191105 h 240831"/>
                <a:gd name="csX204" fmla="*/ 260691 w 370720"/>
                <a:gd name="csY204" fmla="*/ 191359 h 240831"/>
                <a:gd name="csX205" fmla="*/ 261968 w 370720"/>
                <a:gd name="csY205" fmla="*/ 191959 h 240831"/>
                <a:gd name="csX206" fmla="*/ 262592 w 370720"/>
                <a:gd name="csY206" fmla="*/ 192905 h 240831"/>
                <a:gd name="csX207" fmla="*/ 262938 w 370720"/>
                <a:gd name="csY207" fmla="*/ 193928 h 240831"/>
                <a:gd name="csX208" fmla="*/ 260768 w 370720"/>
                <a:gd name="csY208" fmla="*/ 200029 h 240831"/>
                <a:gd name="csX209" fmla="*/ 260945 w 370720"/>
                <a:gd name="csY209" fmla="*/ 202244 h 240831"/>
                <a:gd name="csX210" fmla="*/ 261614 w 370720"/>
                <a:gd name="csY210" fmla="*/ 205414 h 240831"/>
                <a:gd name="csX211" fmla="*/ 262846 w 370720"/>
                <a:gd name="csY211" fmla="*/ 207898 h 240831"/>
                <a:gd name="csX212" fmla="*/ 265162 w 370720"/>
                <a:gd name="csY212" fmla="*/ 210322 h 240831"/>
                <a:gd name="csX213" fmla="*/ 266924 w 370720"/>
                <a:gd name="csY213" fmla="*/ 211876 h 240831"/>
                <a:gd name="csX214" fmla="*/ 267294 w 370720"/>
                <a:gd name="csY214" fmla="*/ 212606 h 240831"/>
                <a:gd name="csX215" fmla="*/ 267386 w 370720"/>
                <a:gd name="csY215" fmla="*/ 213737 h 240831"/>
                <a:gd name="csX216" fmla="*/ 267101 w 370720"/>
                <a:gd name="csY216" fmla="*/ 215184 h 240831"/>
                <a:gd name="csX217" fmla="*/ 266086 w 370720"/>
                <a:gd name="csY217" fmla="*/ 217476 h 240831"/>
                <a:gd name="csX218" fmla="*/ 264839 w 370720"/>
                <a:gd name="csY218" fmla="*/ 219476 h 240831"/>
                <a:gd name="csX219" fmla="*/ 263492 w 370720"/>
                <a:gd name="csY219" fmla="*/ 220322 h 240831"/>
                <a:gd name="csX220" fmla="*/ 261622 w 370720"/>
                <a:gd name="csY220" fmla="*/ 222861 h 240831"/>
                <a:gd name="csX221" fmla="*/ 259967 w 370720"/>
                <a:gd name="csY221" fmla="*/ 225977 h 240831"/>
                <a:gd name="csX222" fmla="*/ 256789 w 370720"/>
                <a:gd name="csY222" fmla="*/ 230054 h 240831"/>
                <a:gd name="csX223" fmla="*/ 255720 w 370720"/>
                <a:gd name="csY223" fmla="*/ 232323 h 240831"/>
                <a:gd name="csX224" fmla="*/ 255366 w 370720"/>
                <a:gd name="csY224" fmla="*/ 238870 h 240831"/>
                <a:gd name="csX225" fmla="*/ 254527 w 370720"/>
                <a:gd name="csY225" fmla="*/ 240831 h 240831"/>
                <a:gd name="csX226" fmla="*/ 254396 w 370720"/>
                <a:gd name="csY226" fmla="*/ 240085 h 240831"/>
                <a:gd name="csX227" fmla="*/ 253249 w 370720"/>
                <a:gd name="csY227" fmla="*/ 239339 h 240831"/>
                <a:gd name="csX228" fmla="*/ 251249 w 370720"/>
                <a:gd name="csY228" fmla="*/ 239470 h 240831"/>
                <a:gd name="csX229" fmla="*/ 249933 w 370720"/>
                <a:gd name="csY229" fmla="*/ 239116 h 240831"/>
                <a:gd name="csX230" fmla="*/ 249302 w 370720"/>
                <a:gd name="csY230" fmla="*/ 238277 h 240831"/>
                <a:gd name="csX231" fmla="*/ 247670 w 370720"/>
                <a:gd name="csY231" fmla="*/ 238516 h 240831"/>
                <a:gd name="csX232" fmla="*/ 245038 w 370720"/>
                <a:gd name="csY232" fmla="*/ 239816 h 240831"/>
                <a:gd name="csX233" fmla="*/ 242353 w 370720"/>
                <a:gd name="csY233" fmla="*/ 239124 h 240831"/>
                <a:gd name="csX234" fmla="*/ 239621 w 370720"/>
                <a:gd name="csY234" fmla="*/ 236431 h 240831"/>
                <a:gd name="csX235" fmla="*/ 234411 w 370720"/>
                <a:gd name="csY235" fmla="*/ 235447 h 240831"/>
                <a:gd name="csX236" fmla="*/ 227816 w 370720"/>
                <a:gd name="csY236" fmla="*/ 236062 h 240831"/>
                <a:gd name="csX237" fmla="*/ 227570 w 370720"/>
                <a:gd name="csY237" fmla="*/ 233077 h 240831"/>
                <a:gd name="csX238" fmla="*/ 227585 w 370720"/>
                <a:gd name="csY238" fmla="*/ 229269 h 240831"/>
                <a:gd name="csX239" fmla="*/ 227885 w 370720"/>
                <a:gd name="csY239" fmla="*/ 224200 h 240831"/>
                <a:gd name="csX240" fmla="*/ 230133 w 370720"/>
                <a:gd name="csY240" fmla="*/ 220215 h 240831"/>
                <a:gd name="csX241" fmla="*/ 230063 w 370720"/>
                <a:gd name="csY241" fmla="*/ 219453 h 240831"/>
                <a:gd name="csX242" fmla="*/ 229624 w 370720"/>
                <a:gd name="csY242" fmla="*/ 218722 h 240831"/>
                <a:gd name="csX243" fmla="*/ 228940 w 370720"/>
                <a:gd name="csY243" fmla="*/ 218068 h 240831"/>
                <a:gd name="csX244" fmla="*/ 224946 w 370720"/>
                <a:gd name="csY244" fmla="*/ 216968 h 240831"/>
                <a:gd name="csX245" fmla="*/ 223776 w 370720"/>
                <a:gd name="csY245" fmla="*/ 216391 h 240831"/>
                <a:gd name="csX246" fmla="*/ 222229 w 370720"/>
                <a:gd name="csY246" fmla="*/ 215130 h 240831"/>
                <a:gd name="csX247" fmla="*/ 220275 w 370720"/>
                <a:gd name="csY247" fmla="*/ 213807 h 240831"/>
                <a:gd name="csX248" fmla="*/ 218574 w 370720"/>
                <a:gd name="csY248" fmla="*/ 212891 h 240831"/>
                <a:gd name="csX249" fmla="*/ 215903 w 370720"/>
                <a:gd name="csY249" fmla="*/ 211683 h 240831"/>
                <a:gd name="csX250" fmla="*/ 213441 w 370720"/>
                <a:gd name="csY250" fmla="*/ 211014 h 240831"/>
                <a:gd name="csX251" fmla="*/ 211994 w 370720"/>
                <a:gd name="csY251" fmla="*/ 211522 h 240831"/>
                <a:gd name="csX252" fmla="*/ 210663 w 370720"/>
                <a:gd name="csY252" fmla="*/ 212168 h 240831"/>
                <a:gd name="csX253" fmla="*/ 209416 w 370720"/>
                <a:gd name="csY253" fmla="*/ 212183 h 240831"/>
                <a:gd name="csX254" fmla="*/ 208170 w 370720"/>
                <a:gd name="csY254" fmla="*/ 211830 h 240831"/>
                <a:gd name="csX255" fmla="*/ 203552 w 370720"/>
                <a:gd name="csY255" fmla="*/ 208806 h 240831"/>
                <a:gd name="csX256" fmla="*/ 196580 w 370720"/>
                <a:gd name="csY256" fmla="*/ 203575 h 240831"/>
                <a:gd name="csX257" fmla="*/ 191055 w 370720"/>
                <a:gd name="csY257" fmla="*/ 199913 h 240831"/>
                <a:gd name="csX258" fmla="*/ 187584 w 370720"/>
                <a:gd name="csY258" fmla="*/ 198159 h 240831"/>
                <a:gd name="csX259" fmla="*/ 186761 w 370720"/>
                <a:gd name="csY259" fmla="*/ 197598 h 240831"/>
                <a:gd name="csX260" fmla="*/ 184814 w 370720"/>
                <a:gd name="csY260" fmla="*/ 195952 h 240831"/>
                <a:gd name="csX261" fmla="*/ 180027 w 370720"/>
                <a:gd name="csY261" fmla="*/ 191505 h 240831"/>
                <a:gd name="csX262" fmla="*/ 176849 w 370720"/>
                <a:gd name="csY262" fmla="*/ 192159 h 240831"/>
                <a:gd name="csX263" fmla="*/ 172309 w 370720"/>
                <a:gd name="csY263" fmla="*/ 189266 h 240831"/>
                <a:gd name="csX264" fmla="*/ 168230 w 370720"/>
                <a:gd name="csY264" fmla="*/ 186436 h 240831"/>
                <a:gd name="csX265" fmla="*/ 167307 w 370720"/>
                <a:gd name="csY265" fmla="*/ 185666 h 240831"/>
                <a:gd name="csX266" fmla="*/ 162666 w 370720"/>
                <a:gd name="csY266" fmla="*/ 180420 h 240831"/>
                <a:gd name="csX267" fmla="*/ 158034 w 370720"/>
                <a:gd name="csY267" fmla="*/ 177012 h 240831"/>
                <a:gd name="csX268" fmla="*/ 152986 w 370720"/>
                <a:gd name="csY268" fmla="*/ 173288 h 240831"/>
                <a:gd name="csX269" fmla="*/ 149723 w 370720"/>
                <a:gd name="csY269" fmla="*/ 170950 h 240831"/>
                <a:gd name="csX270" fmla="*/ 144190 w 370720"/>
                <a:gd name="csY270" fmla="*/ 166980 h 240831"/>
                <a:gd name="csX271" fmla="*/ 141481 w 370720"/>
                <a:gd name="csY271" fmla="*/ 164580 h 240831"/>
                <a:gd name="csX272" fmla="*/ 140565 w 370720"/>
                <a:gd name="csY272" fmla="*/ 163696 h 240831"/>
                <a:gd name="csX273" fmla="*/ 139673 w 370720"/>
                <a:gd name="csY273" fmla="*/ 161996 h 240831"/>
                <a:gd name="csX274" fmla="*/ 138225 w 370720"/>
                <a:gd name="csY274" fmla="*/ 153664 h 240831"/>
                <a:gd name="csX275" fmla="*/ 136563 w 370720"/>
                <a:gd name="csY275" fmla="*/ 149833 h 240831"/>
                <a:gd name="csX276" fmla="*/ 134193 w 370720"/>
                <a:gd name="csY276" fmla="*/ 147748 h 240831"/>
                <a:gd name="csX277" fmla="*/ 132177 w 370720"/>
                <a:gd name="csY277" fmla="*/ 143725 h 240831"/>
                <a:gd name="csX278" fmla="*/ 130499 w 370720"/>
                <a:gd name="csY278" fmla="*/ 137748 h 240831"/>
                <a:gd name="csX279" fmla="*/ 129114 w 370720"/>
                <a:gd name="csY279" fmla="*/ 133855 h 240831"/>
                <a:gd name="csX280" fmla="*/ 128014 w 370720"/>
                <a:gd name="csY280" fmla="*/ 132055 h 240831"/>
                <a:gd name="csX281" fmla="*/ 125797 w 370720"/>
                <a:gd name="csY281" fmla="*/ 130063 h 240831"/>
                <a:gd name="csX282" fmla="*/ 122434 w 370720"/>
                <a:gd name="csY282" fmla="*/ 127878 h 240831"/>
                <a:gd name="csX283" fmla="*/ 119248 w 370720"/>
                <a:gd name="csY283" fmla="*/ 126839 h 240831"/>
                <a:gd name="csX284" fmla="*/ 118102 w 370720"/>
                <a:gd name="csY284" fmla="*/ 126878 h 240831"/>
                <a:gd name="csX285" fmla="*/ 117533 w 370720"/>
                <a:gd name="csY285" fmla="*/ 127147 h 240831"/>
                <a:gd name="csX286" fmla="*/ 116886 w 370720"/>
                <a:gd name="csY286" fmla="*/ 127516 h 240831"/>
                <a:gd name="csX287" fmla="*/ 115624 w 370720"/>
                <a:gd name="csY287" fmla="*/ 129147 h 240831"/>
                <a:gd name="csX288" fmla="*/ 113762 w 370720"/>
                <a:gd name="csY288" fmla="*/ 129316 h 240831"/>
                <a:gd name="csX289" fmla="*/ 112392 w 370720"/>
                <a:gd name="csY289" fmla="*/ 129278 h 240831"/>
                <a:gd name="csX290" fmla="*/ 111115 w 370720"/>
                <a:gd name="csY290" fmla="*/ 128693 h 240831"/>
                <a:gd name="csX291" fmla="*/ 107082 w 370720"/>
                <a:gd name="csY291" fmla="*/ 128178 h 240831"/>
                <a:gd name="csX292" fmla="*/ 105651 w 370720"/>
                <a:gd name="csY292" fmla="*/ 127609 h 240831"/>
                <a:gd name="csX293" fmla="*/ 103227 w 370720"/>
                <a:gd name="csY293" fmla="*/ 127693 h 240831"/>
                <a:gd name="csX294" fmla="*/ 98017 w 370720"/>
                <a:gd name="csY294" fmla="*/ 128539 h 240831"/>
                <a:gd name="csX295" fmla="*/ 96747 w 370720"/>
                <a:gd name="csY295" fmla="*/ 128385 h 240831"/>
                <a:gd name="csX296" fmla="*/ 91245 w 370720"/>
                <a:gd name="csY296" fmla="*/ 124739 h 240831"/>
                <a:gd name="csX297" fmla="*/ 88852 w 370720"/>
                <a:gd name="csY297" fmla="*/ 123293 h 240831"/>
                <a:gd name="csX298" fmla="*/ 88375 w 370720"/>
                <a:gd name="csY298" fmla="*/ 122493 h 240831"/>
                <a:gd name="csX299" fmla="*/ 88398 w 370720"/>
                <a:gd name="csY299" fmla="*/ 121093 h 240831"/>
                <a:gd name="csX300" fmla="*/ 89205 w 370720"/>
                <a:gd name="csY300" fmla="*/ 119108 h 240831"/>
                <a:gd name="csX301" fmla="*/ 89898 w 370720"/>
                <a:gd name="csY301" fmla="*/ 117700 h 240831"/>
                <a:gd name="csX302" fmla="*/ 89591 w 370720"/>
                <a:gd name="csY302" fmla="*/ 116239 h 240831"/>
                <a:gd name="csX303" fmla="*/ 88544 w 370720"/>
                <a:gd name="csY303" fmla="*/ 114638 h 240831"/>
                <a:gd name="csX304" fmla="*/ 88544 w 370720"/>
                <a:gd name="csY304" fmla="*/ 112931 h 240831"/>
                <a:gd name="csX305" fmla="*/ 89259 w 370720"/>
                <a:gd name="csY305" fmla="*/ 111977 h 240831"/>
                <a:gd name="csX306" fmla="*/ 90722 w 370720"/>
                <a:gd name="csY306" fmla="*/ 112277 h 240831"/>
                <a:gd name="csX307" fmla="*/ 91245 w 370720"/>
                <a:gd name="csY307" fmla="*/ 111677 h 240831"/>
                <a:gd name="csX308" fmla="*/ 91060 w 370720"/>
                <a:gd name="csY308" fmla="*/ 110769 h 240831"/>
                <a:gd name="csX309" fmla="*/ 90267 w 370720"/>
                <a:gd name="csY309" fmla="*/ 110123 h 240831"/>
                <a:gd name="csX310" fmla="*/ 89213 w 370720"/>
                <a:gd name="csY310" fmla="*/ 108669 h 240831"/>
                <a:gd name="csX311" fmla="*/ 86097 w 370720"/>
                <a:gd name="csY311" fmla="*/ 107315 h 240831"/>
                <a:gd name="csX312" fmla="*/ 85650 w 370720"/>
                <a:gd name="csY312" fmla="*/ 106761 h 240831"/>
                <a:gd name="csX313" fmla="*/ 85812 w 370720"/>
                <a:gd name="csY313" fmla="*/ 106130 h 240831"/>
                <a:gd name="csX314" fmla="*/ 86351 w 370720"/>
                <a:gd name="csY314" fmla="*/ 105453 h 240831"/>
                <a:gd name="csX315" fmla="*/ 86458 w 370720"/>
                <a:gd name="csY315" fmla="*/ 104022 h 240831"/>
                <a:gd name="csX316" fmla="*/ 86512 w 370720"/>
                <a:gd name="csY316" fmla="*/ 102176 h 240831"/>
                <a:gd name="csX317" fmla="*/ 86928 w 370720"/>
                <a:gd name="csY317" fmla="*/ 101215 h 240831"/>
                <a:gd name="csX318" fmla="*/ 87043 w 370720"/>
                <a:gd name="csY318" fmla="*/ 100461 h 240831"/>
                <a:gd name="csX319" fmla="*/ 86589 w 370720"/>
                <a:gd name="csY319" fmla="*/ 99853 h 240831"/>
                <a:gd name="csX320" fmla="*/ 85535 w 370720"/>
                <a:gd name="csY320" fmla="*/ 99145 h 240831"/>
                <a:gd name="csX321" fmla="*/ 83850 w 370720"/>
                <a:gd name="csY321" fmla="*/ 97430 h 240831"/>
                <a:gd name="csX322" fmla="*/ 81780 w 370720"/>
                <a:gd name="csY322" fmla="*/ 97245 h 240831"/>
                <a:gd name="csX323" fmla="*/ 75046 w 370720"/>
                <a:gd name="csY323" fmla="*/ 97307 h 240831"/>
                <a:gd name="csX324" fmla="*/ 72961 w 370720"/>
                <a:gd name="csY324" fmla="*/ 96614 h 240831"/>
                <a:gd name="csX325" fmla="*/ 71283 w 370720"/>
                <a:gd name="csY325" fmla="*/ 95653 h 240831"/>
                <a:gd name="csX326" fmla="*/ 69605 w 370720"/>
                <a:gd name="csY326" fmla="*/ 91991 h 240831"/>
                <a:gd name="csX327" fmla="*/ 68759 w 370720"/>
                <a:gd name="csY327" fmla="*/ 91121 h 240831"/>
                <a:gd name="csX328" fmla="*/ 67966 w 370720"/>
                <a:gd name="csY328" fmla="*/ 90760 h 240831"/>
                <a:gd name="csX329" fmla="*/ 66081 w 370720"/>
                <a:gd name="csY329" fmla="*/ 90637 h 240831"/>
                <a:gd name="csX330" fmla="*/ 63811 w 370720"/>
                <a:gd name="csY330" fmla="*/ 90283 h 240831"/>
                <a:gd name="csX331" fmla="*/ 62649 w 370720"/>
                <a:gd name="csY331" fmla="*/ 89660 h 240831"/>
                <a:gd name="csX332" fmla="*/ 59478 w 370720"/>
                <a:gd name="csY332" fmla="*/ 86306 h 240831"/>
                <a:gd name="csX333" fmla="*/ 56431 w 370720"/>
                <a:gd name="csY333" fmla="*/ 83306 h 240831"/>
                <a:gd name="csX334" fmla="*/ 55207 w 370720"/>
                <a:gd name="csY334" fmla="*/ 86137 h 240831"/>
                <a:gd name="csX335" fmla="*/ 54022 w 370720"/>
                <a:gd name="csY335" fmla="*/ 86698 h 240831"/>
                <a:gd name="csX336" fmla="*/ 51336 w 370720"/>
                <a:gd name="csY336" fmla="*/ 86437 h 240831"/>
                <a:gd name="csX337" fmla="*/ 49320 w 370720"/>
                <a:gd name="csY337" fmla="*/ 85960 h 240831"/>
                <a:gd name="csX338" fmla="*/ 48174 w 370720"/>
                <a:gd name="csY338" fmla="*/ 86598 h 240831"/>
                <a:gd name="csX339" fmla="*/ 46989 w 370720"/>
                <a:gd name="csY339" fmla="*/ 87714 h 240831"/>
                <a:gd name="csX340" fmla="*/ 47212 w 370720"/>
                <a:gd name="csY340" fmla="*/ 88452 h 240831"/>
                <a:gd name="csX341" fmla="*/ 48120 w 370720"/>
                <a:gd name="csY341" fmla="*/ 89229 h 240831"/>
                <a:gd name="csX342" fmla="*/ 49943 w 370720"/>
                <a:gd name="csY342" fmla="*/ 90668 h 240831"/>
                <a:gd name="csX343" fmla="*/ 52737 w 370720"/>
                <a:gd name="csY343" fmla="*/ 94183 h 240831"/>
                <a:gd name="csX344" fmla="*/ 54007 w 370720"/>
                <a:gd name="csY344" fmla="*/ 96122 h 240831"/>
                <a:gd name="csX345" fmla="*/ 54191 w 370720"/>
                <a:gd name="csY345" fmla="*/ 96799 h 240831"/>
                <a:gd name="csX346" fmla="*/ 53953 w 370720"/>
                <a:gd name="csY346" fmla="*/ 97307 h 240831"/>
                <a:gd name="csX347" fmla="*/ 53576 w 370720"/>
                <a:gd name="csY347" fmla="*/ 97522 h 240831"/>
                <a:gd name="csX348" fmla="*/ 53022 w 370720"/>
                <a:gd name="csY348" fmla="*/ 97514 h 240831"/>
                <a:gd name="csX349" fmla="*/ 52275 w 370720"/>
                <a:gd name="csY349" fmla="*/ 97507 h 240831"/>
                <a:gd name="csX350" fmla="*/ 51844 w 370720"/>
                <a:gd name="csY350" fmla="*/ 96930 h 240831"/>
                <a:gd name="csX351" fmla="*/ 51698 w 370720"/>
                <a:gd name="csY351" fmla="*/ 95929 h 240831"/>
                <a:gd name="csX352" fmla="*/ 50767 w 370720"/>
                <a:gd name="csY352" fmla="*/ 94414 h 240831"/>
                <a:gd name="csX353" fmla="*/ 49805 w 370720"/>
                <a:gd name="csY353" fmla="*/ 93537 h 240831"/>
                <a:gd name="csX354" fmla="*/ 48751 w 370720"/>
                <a:gd name="csY354" fmla="*/ 92991 h 240831"/>
                <a:gd name="csX355" fmla="*/ 47273 w 370720"/>
                <a:gd name="csY355" fmla="*/ 92583 h 240831"/>
                <a:gd name="csX356" fmla="*/ 45326 w 370720"/>
                <a:gd name="csY356" fmla="*/ 91860 h 240831"/>
                <a:gd name="csX357" fmla="*/ 44318 w 370720"/>
                <a:gd name="csY357" fmla="*/ 91829 h 240831"/>
                <a:gd name="csX358" fmla="*/ 43341 w 370720"/>
                <a:gd name="csY358" fmla="*/ 92668 h 240831"/>
                <a:gd name="csX359" fmla="*/ 42525 w 370720"/>
                <a:gd name="csY359" fmla="*/ 93799 h 240831"/>
                <a:gd name="csX360" fmla="*/ 42040 w 370720"/>
                <a:gd name="csY360" fmla="*/ 96268 h 240831"/>
                <a:gd name="csX361" fmla="*/ 40586 w 370720"/>
                <a:gd name="csY361" fmla="*/ 99299 h 240831"/>
                <a:gd name="csX362" fmla="*/ 39693 w 370720"/>
                <a:gd name="csY362" fmla="*/ 100491 h 240831"/>
                <a:gd name="csX363" fmla="*/ 36923 w 370720"/>
                <a:gd name="csY363" fmla="*/ 101215 h 240831"/>
                <a:gd name="csX364" fmla="*/ 30351 w 370720"/>
                <a:gd name="csY364" fmla="*/ 101461 h 240831"/>
                <a:gd name="csX365" fmla="*/ 28389 w 370720"/>
                <a:gd name="csY365" fmla="*/ 102407 h 240831"/>
                <a:gd name="csX366" fmla="*/ 27050 w 370720"/>
                <a:gd name="csY366" fmla="*/ 103546 h 240831"/>
                <a:gd name="csX367" fmla="*/ 24564 w 370720"/>
                <a:gd name="csY367" fmla="*/ 107230 h 240831"/>
                <a:gd name="csX368" fmla="*/ 22832 w 370720"/>
                <a:gd name="csY368" fmla="*/ 108454 h 240831"/>
                <a:gd name="csX369" fmla="*/ 21332 w 370720"/>
                <a:gd name="csY369" fmla="*/ 110138 h 240831"/>
                <a:gd name="csX370" fmla="*/ 21786 w 370720"/>
                <a:gd name="csY370" fmla="*/ 115539 h 240831"/>
                <a:gd name="csX371" fmla="*/ 22509 w 370720"/>
                <a:gd name="csY371" fmla="*/ 121823 h 240831"/>
                <a:gd name="csX372" fmla="*/ 23771 w 370720"/>
                <a:gd name="csY372" fmla="*/ 123562 h 240831"/>
                <a:gd name="csX373" fmla="*/ 24572 w 370720"/>
                <a:gd name="csY373" fmla="*/ 124085 h 240831"/>
                <a:gd name="csX374" fmla="*/ 24679 w 370720"/>
                <a:gd name="csY374" fmla="*/ 124701 h 240831"/>
                <a:gd name="csX375" fmla="*/ 24164 w 370720"/>
                <a:gd name="csY375" fmla="*/ 125247 h 240831"/>
                <a:gd name="csX376" fmla="*/ 23502 w 370720"/>
                <a:gd name="csY376" fmla="*/ 125931 h 240831"/>
                <a:gd name="csX377" fmla="*/ 22502 w 370720"/>
                <a:gd name="csY377" fmla="*/ 127186 h 240831"/>
                <a:gd name="csX378" fmla="*/ 21378 w 370720"/>
                <a:gd name="csY378" fmla="*/ 127139 h 240831"/>
                <a:gd name="csX379" fmla="*/ 19116 w 370720"/>
                <a:gd name="csY379" fmla="*/ 126824 h 240831"/>
                <a:gd name="csX380" fmla="*/ 17230 w 370720"/>
                <a:gd name="csY380" fmla="*/ 126485 h 240831"/>
                <a:gd name="csX381" fmla="*/ 10889 w 370720"/>
                <a:gd name="csY381" fmla="*/ 126124 h 240831"/>
                <a:gd name="csX382" fmla="*/ 5749 w 370720"/>
                <a:gd name="csY382" fmla="*/ 125831 h 240831"/>
                <a:gd name="csX383" fmla="*/ 39 w 370720"/>
                <a:gd name="csY383" fmla="*/ 125508 h 240831"/>
                <a:gd name="csX384" fmla="*/ 31 w 370720"/>
                <a:gd name="csY384" fmla="*/ 118923 h 240831"/>
                <a:gd name="csX385" fmla="*/ 31 w 370720"/>
                <a:gd name="csY385" fmla="*/ 112315 h 240831"/>
                <a:gd name="csX386" fmla="*/ 31 w 370720"/>
                <a:gd name="csY386" fmla="*/ 105684 h 240831"/>
                <a:gd name="csX387" fmla="*/ 23 w 370720"/>
                <a:gd name="csY387" fmla="*/ 99030 h 240831"/>
                <a:gd name="csX388" fmla="*/ 23 w 370720"/>
                <a:gd name="csY388" fmla="*/ 92345 h 240831"/>
                <a:gd name="csX389" fmla="*/ 23 w 370720"/>
                <a:gd name="csY389" fmla="*/ 85637 h 240831"/>
                <a:gd name="csX390" fmla="*/ 15 w 370720"/>
                <a:gd name="csY390" fmla="*/ 78905 h 240831"/>
                <a:gd name="csX391" fmla="*/ 15 w 370720"/>
                <a:gd name="csY391" fmla="*/ 72151 h 240831"/>
                <a:gd name="csX392" fmla="*/ 15 w 370720"/>
                <a:gd name="csY392" fmla="*/ 65374 h 240831"/>
                <a:gd name="csX393" fmla="*/ 15 w 370720"/>
                <a:gd name="csY393" fmla="*/ 58565 h 240831"/>
                <a:gd name="csX394" fmla="*/ 8 w 370720"/>
                <a:gd name="csY394" fmla="*/ 51734 h 240831"/>
                <a:gd name="csX395" fmla="*/ 8 w 370720"/>
                <a:gd name="csY395" fmla="*/ 44872 h 240831"/>
                <a:gd name="csX396" fmla="*/ 8 w 370720"/>
                <a:gd name="csY396" fmla="*/ 37980 h 240831"/>
                <a:gd name="csX397" fmla="*/ 0 w 370720"/>
                <a:gd name="csY397" fmla="*/ 31064 h 240831"/>
                <a:gd name="csX398" fmla="*/ 0 w 370720"/>
                <a:gd name="csY398" fmla="*/ 24125 h 240831"/>
                <a:gd name="csX399" fmla="*/ 0 w 370720"/>
                <a:gd name="csY399" fmla="*/ 17155 h 240831"/>
                <a:gd name="csX400" fmla="*/ 2693 w 370720"/>
                <a:gd name="csY400" fmla="*/ 16293 h 240831"/>
                <a:gd name="csX401" fmla="*/ 6095 w 370720"/>
                <a:gd name="csY401" fmla="*/ 15193 h 240831"/>
                <a:gd name="csX402" fmla="*/ 9358 w 370720"/>
                <a:gd name="csY402" fmla="*/ 14147 h 240831"/>
                <a:gd name="csX403" fmla="*/ 13244 w 370720"/>
                <a:gd name="csY403" fmla="*/ 12893 h 240831"/>
                <a:gd name="csX404" fmla="*/ 17622 w 370720"/>
                <a:gd name="csY404" fmla="*/ 11478 h 240831"/>
                <a:gd name="csX405" fmla="*/ 21363 w 370720"/>
                <a:gd name="csY405" fmla="*/ 10270 h 240831"/>
                <a:gd name="csX406" fmla="*/ 25826 w 370720"/>
                <a:gd name="csY406" fmla="*/ 8831 h 240831"/>
                <a:gd name="csX407" fmla="*/ 29227 w 370720"/>
                <a:gd name="csY407" fmla="*/ 7731 h 240831"/>
                <a:gd name="csX408" fmla="*/ 32421 w 370720"/>
                <a:gd name="csY408" fmla="*/ 6700 h 240831"/>
                <a:gd name="csX409" fmla="*/ 36507 w 370720"/>
                <a:gd name="csY409" fmla="*/ 5470 h 240831"/>
                <a:gd name="csX410" fmla="*/ 42864 w 370720"/>
                <a:gd name="csY410" fmla="*/ 3562 h 240831"/>
                <a:gd name="csX411" fmla="*/ 46411 w 370720"/>
                <a:gd name="csY411" fmla="*/ 2493 h 240831"/>
                <a:gd name="csX412" fmla="*/ 49997 w 370720"/>
                <a:gd name="csY412" fmla="*/ 1416 h 240831"/>
                <a:gd name="csX413" fmla="*/ 53414 w 370720"/>
                <a:gd name="csY413" fmla="*/ 385 h 240831"/>
                <a:gd name="csX414" fmla="*/ 55699 w 370720"/>
                <a:gd name="csY414" fmla="*/ 0 h 240831"/>
                <a:gd name="csX415" fmla="*/ 58155 w 370720"/>
                <a:gd name="csY415" fmla="*/ 1469 h 240831"/>
                <a:gd name="csX416" fmla="*/ 61140 w 370720"/>
                <a:gd name="csY416" fmla="*/ 3485 h 240831"/>
                <a:gd name="csX417" fmla="*/ 64126 w 370720"/>
                <a:gd name="csY417" fmla="*/ 5500 h 240831"/>
                <a:gd name="csX418" fmla="*/ 67112 w 370720"/>
                <a:gd name="csY418" fmla="*/ 7516 h 240831"/>
                <a:gd name="csX419" fmla="*/ 70098 w 370720"/>
                <a:gd name="csY419" fmla="*/ 9532 h 240831"/>
                <a:gd name="csX420" fmla="*/ 73084 w 370720"/>
                <a:gd name="csY420" fmla="*/ 11539 h 240831"/>
                <a:gd name="csX421" fmla="*/ 76070 w 370720"/>
                <a:gd name="csY421" fmla="*/ 13547 h 240831"/>
                <a:gd name="csX422" fmla="*/ 79055 w 370720"/>
                <a:gd name="csY422" fmla="*/ 15555 h 240831"/>
                <a:gd name="csX423" fmla="*/ 82041 w 370720"/>
                <a:gd name="csY423" fmla="*/ 17555 h 240831"/>
                <a:gd name="csX424" fmla="*/ 85027 w 370720"/>
                <a:gd name="csY424" fmla="*/ 19555 h 240831"/>
                <a:gd name="csX425" fmla="*/ 88013 w 370720"/>
                <a:gd name="csY425" fmla="*/ 21555 h 240831"/>
                <a:gd name="csX426" fmla="*/ 90999 w 370720"/>
                <a:gd name="csY426" fmla="*/ 23548 h 240831"/>
                <a:gd name="csX427" fmla="*/ 93985 w 370720"/>
                <a:gd name="csY427" fmla="*/ 25540 h 240831"/>
                <a:gd name="csX428" fmla="*/ 96970 w 370720"/>
                <a:gd name="csY428" fmla="*/ 27533 h 240831"/>
                <a:gd name="csX429" fmla="*/ 99956 w 370720"/>
                <a:gd name="csY429" fmla="*/ 29517 h 240831"/>
                <a:gd name="csX430" fmla="*/ 102942 w 370720"/>
                <a:gd name="csY430" fmla="*/ 31502 h 240831"/>
                <a:gd name="csX431" fmla="*/ 105928 w 370720"/>
                <a:gd name="csY431" fmla="*/ 33487 h 240831"/>
                <a:gd name="csX432" fmla="*/ 108698 w 370720"/>
                <a:gd name="csY432" fmla="*/ 35333 h 240831"/>
                <a:gd name="csX433" fmla="*/ 109945 w 370720"/>
                <a:gd name="csY433" fmla="*/ 36702 h 240831"/>
                <a:gd name="csX434" fmla="*/ 110630 w 370720"/>
                <a:gd name="csY434" fmla="*/ 39718 h 240831"/>
                <a:gd name="csX435" fmla="*/ 112007 w 370720"/>
                <a:gd name="csY435" fmla="*/ 42110 h 240831"/>
                <a:gd name="csX436" fmla="*/ 114401 w 370720"/>
                <a:gd name="csY436" fmla="*/ 44695 h 240831"/>
                <a:gd name="csX437" fmla="*/ 116848 w 370720"/>
                <a:gd name="csY437" fmla="*/ 47342 h 240831"/>
                <a:gd name="csX438" fmla="*/ 119895 w 370720"/>
                <a:gd name="csY438" fmla="*/ 50826 h 240831"/>
                <a:gd name="csX439" fmla="*/ 122004 w 370720"/>
                <a:gd name="csY439" fmla="*/ 53242 h 240831"/>
                <a:gd name="csX440" fmla="*/ 124151 w 370720"/>
                <a:gd name="csY440" fmla="*/ 55704 h 240831"/>
                <a:gd name="csX441" fmla="*/ 127706 w 370720"/>
                <a:gd name="csY441" fmla="*/ 59758 h 240831"/>
                <a:gd name="csX442" fmla="*/ 129922 w 370720"/>
                <a:gd name="csY442" fmla="*/ 62281 h 240831"/>
                <a:gd name="csX443" fmla="*/ 131684 w 370720"/>
                <a:gd name="csY443" fmla="*/ 62366 h 240831"/>
                <a:gd name="csX444" fmla="*/ 135263 w 370720"/>
                <a:gd name="csY444" fmla="*/ 61766 h 240831"/>
                <a:gd name="csX445" fmla="*/ 140049 w 370720"/>
                <a:gd name="csY445" fmla="*/ 60966 h 240831"/>
                <a:gd name="csX446" fmla="*/ 143828 w 370720"/>
                <a:gd name="csY446" fmla="*/ 60327 h 240831"/>
                <a:gd name="csX447" fmla="*/ 148399 w 370720"/>
                <a:gd name="csY447" fmla="*/ 59558 h 240831"/>
                <a:gd name="csX448" fmla="*/ 152754 w 370720"/>
                <a:gd name="csY448" fmla="*/ 58827 h 240831"/>
                <a:gd name="csX449" fmla="*/ 156187 w 370720"/>
                <a:gd name="csY449" fmla="*/ 58242 h 240831"/>
                <a:gd name="csX450" fmla="*/ 161327 w 370720"/>
                <a:gd name="csY450" fmla="*/ 58681 h 240831"/>
                <a:gd name="csX451" fmla="*/ 166399 w 370720"/>
                <a:gd name="csY451" fmla="*/ 59119 h 240831"/>
                <a:gd name="csX452" fmla="*/ 170039 w 370720"/>
                <a:gd name="csY452" fmla="*/ 59435 h 240831"/>
                <a:gd name="csX453" fmla="*/ 173602 w 370720"/>
                <a:gd name="csY453" fmla="*/ 59743 h 240831"/>
                <a:gd name="csX454" fmla="*/ 177826 w 370720"/>
                <a:gd name="csY454" fmla="*/ 60104 h 240831"/>
                <a:gd name="csX455" fmla="*/ 180189 w 370720"/>
                <a:gd name="csY455" fmla="*/ 60304 h 240831"/>
                <a:gd name="csX456" fmla="*/ 182898 w 370720"/>
                <a:gd name="csY456" fmla="*/ 60535 h 240831"/>
                <a:gd name="csX457" fmla="*/ 184036 w 370720"/>
                <a:gd name="csY457" fmla="*/ 59927 h 240831"/>
                <a:gd name="csX458" fmla="*/ 186368 w 370720"/>
                <a:gd name="csY458" fmla="*/ 58681 h 240831"/>
                <a:gd name="csX459" fmla="*/ 188569 w 370720"/>
                <a:gd name="csY459" fmla="*/ 57512 h 240831"/>
                <a:gd name="csX460" fmla="*/ 190855 w 370720"/>
                <a:gd name="csY460" fmla="*/ 56288 h 240831"/>
                <a:gd name="csX461" fmla="*/ 192879 w 370720"/>
                <a:gd name="csY461" fmla="*/ 55673 h 240831"/>
                <a:gd name="csX462" fmla="*/ 194987 w 370720"/>
                <a:gd name="csY462" fmla="*/ 57619 h 240831"/>
                <a:gd name="csX463" fmla="*/ 196750 w 370720"/>
                <a:gd name="csY463" fmla="*/ 59866 h 240831"/>
                <a:gd name="csX464" fmla="*/ 198604 w 370720"/>
                <a:gd name="csY464" fmla="*/ 62227 h 240831"/>
                <a:gd name="csX465" fmla="*/ 200751 w 370720"/>
                <a:gd name="csY465" fmla="*/ 64497 h 240831"/>
                <a:gd name="csX466" fmla="*/ 202836 w 370720"/>
                <a:gd name="csY466" fmla="*/ 65843 h 240831"/>
                <a:gd name="csX467" fmla="*/ 205630 w 370720"/>
                <a:gd name="csY467" fmla="*/ 67666 h 240831"/>
                <a:gd name="csX468" fmla="*/ 207238 w 370720"/>
                <a:gd name="csY468" fmla="*/ 70774 h 240831"/>
                <a:gd name="csX469" fmla="*/ 209385 w 370720"/>
                <a:gd name="csY469" fmla="*/ 74920 h 240831"/>
                <a:gd name="csX470" fmla="*/ 210801 w 370720"/>
                <a:gd name="csY470" fmla="*/ 77644 h 240831"/>
                <a:gd name="csX471" fmla="*/ 212256 w 370720"/>
                <a:gd name="csY471" fmla="*/ 80436 h 240831"/>
                <a:gd name="csX472" fmla="*/ 214372 w 370720"/>
                <a:gd name="csY472" fmla="*/ 79336 h 240831"/>
                <a:gd name="csX473" fmla="*/ 216627 w 370720"/>
                <a:gd name="csY473" fmla="*/ 78159 h 240831"/>
                <a:gd name="csX474" fmla="*/ 218674 w 370720"/>
                <a:gd name="csY474" fmla="*/ 77090 h 240831"/>
                <a:gd name="csX475" fmla="*/ 218427 w 370720"/>
                <a:gd name="csY475" fmla="*/ 80544 h 240831"/>
                <a:gd name="csX476" fmla="*/ 218212 w 370720"/>
                <a:gd name="csY476" fmla="*/ 83675 h 240831"/>
                <a:gd name="csX477" fmla="*/ 217866 w 370720"/>
                <a:gd name="csY477" fmla="*/ 88406 h 240831"/>
                <a:gd name="csX478" fmla="*/ 217589 w 370720"/>
                <a:gd name="csY478" fmla="*/ 92268 h 240831"/>
                <a:gd name="csX479" fmla="*/ 216850 w 370720"/>
                <a:gd name="csY479" fmla="*/ 96868 h 240831"/>
                <a:gd name="csX480" fmla="*/ 216796 w 370720"/>
                <a:gd name="csY480" fmla="*/ 100368 h 240831"/>
                <a:gd name="csX481" fmla="*/ 216750 w 370720"/>
                <a:gd name="csY481" fmla="*/ 103438 h 240831"/>
                <a:gd name="csX482" fmla="*/ 216719 w 370720"/>
                <a:gd name="csY482" fmla="*/ 105869 h 240831"/>
                <a:gd name="csX483" fmla="*/ 220682 w 370720"/>
                <a:gd name="csY483" fmla="*/ 105976 h 240831"/>
                <a:gd name="csX484" fmla="*/ 223614 w 370720"/>
                <a:gd name="csY484" fmla="*/ 106053 h 240831"/>
                <a:gd name="csX485" fmla="*/ 227285 w 370720"/>
                <a:gd name="csY485" fmla="*/ 106153 h 240831"/>
                <a:gd name="csX486" fmla="*/ 227639 w 370720"/>
                <a:gd name="csY486" fmla="*/ 109200 h 240831"/>
                <a:gd name="csX487" fmla="*/ 228132 w 370720"/>
                <a:gd name="csY487" fmla="*/ 113477 h 240831"/>
                <a:gd name="csX488" fmla="*/ 228878 w 370720"/>
                <a:gd name="csY488" fmla="*/ 117339 h 240831"/>
                <a:gd name="csX489" fmla="*/ 229509 w 370720"/>
                <a:gd name="csY489" fmla="*/ 120577 h 240831"/>
                <a:gd name="csX490" fmla="*/ 230448 w 370720"/>
                <a:gd name="csY490" fmla="*/ 124755 h 240831"/>
                <a:gd name="csX491" fmla="*/ 230956 w 370720"/>
                <a:gd name="csY491" fmla="*/ 126986 h 240831"/>
                <a:gd name="csX492" fmla="*/ 231833 w 370720"/>
                <a:gd name="csY492" fmla="*/ 129609 h 240831"/>
                <a:gd name="csX493" fmla="*/ 232703 w 370720"/>
                <a:gd name="csY493" fmla="*/ 130240 h 240831"/>
                <a:gd name="csX494" fmla="*/ 234095 w 370720"/>
                <a:gd name="csY494" fmla="*/ 130655 h 240831"/>
                <a:gd name="csX495" fmla="*/ 238943 w 370720"/>
                <a:gd name="csY495" fmla="*/ 130339 h 240831"/>
                <a:gd name="csX496" fmla="*/ 242961 w 370720"/>
                <a:gd name="csY496" fmla="*/ 130078 h 240831"/>
                <a:gd name="csX497" fmla="*/ 246131 w 370720"/>
                <a:gd name="csY497" fmla="*/ 129878 h 240831"/>
                <a:gd name="csX498" fmla="*/ 249502 w 370720"/>
                <a:gd name="csY498" fmla="*/ 129663 h 240831"/>
                <a:gd name="csX499" fmla="*/ 253973 w 370720"/>
                <a:gd name="csY499" fmla="*/ 129370 h 240831"/>
                <a:gd name="csX500" fmla="*/ 255489 w 370720"/>
                <a:gd name="csY500" fmla="*/ 130040 h 240831"/>
                <a:gd name="csX501" fmla="*/ 256797 w 370720"/>
                <a:gd name="csY501" fmla="*/ 129570 h 240831"/>
                <a:gd name="csX502" fmla="*/ 258305 w 370720"/>
                <a:gd name="csY502" fmla="*/ 129101 h 240831"/>
                <a:gd name="csX503" fmla="*/ 259506 w 370720"/>
                <a:gd name="csY503" fmla="*/ 131001 h 240831"/>
                <a:gd name="csX504" fmla="*/ 260114 w 370720"/>
                <a:gd name="csY504" fmla="*/ 131963 h 240831"/>
                <a:gd name="csX505" fmla="*/ 260968 w 370720"/>
                <a:gd name="csY505" fmla="*/ 132963 h 240831"/>
                <a:gd name="csX506" fmla="*/ 262122 w 370720"/>
                <a:gd name="csY506" fmla="*/ 133894 h 240831"/>
                <a:gd name="csX507" fmla="*/ 261638 w 370720"/>
                <a:gd name="csY507" fmla="*/ 135840 h 240831"/>
                <a:gd name="csX508" fmla="*/ 260922 w 370720"/>
                <a:gd name="csY508" fmla="*/ 138679 h 240831"/>
                <a:gd name="csX509" fmla="*/ 260722 w 370720"/>
                <a:gd name="csY509" fmla="*/ 140132 h 240831"/>
                <a:gd name="csX510" fmla="*/ 262114 w 370720"/>
                <a:gd name="csY510" fmla="*/ 141702 h 240831"/>
                <a:gd name="csX511" fmla="*/ 263153 w 370720"/>
                <a:gd name="csY511" fmla="*/ 142617 h 240831"/>
                <a:gd name="csX512" fmla="*/ 265993 w 370720"/>
                <a:gd name="csY512" fmla="*/ 144479 h 240831"/>
                <a:gd name="csX513" fmla="*/ 268663 w 370720"/>
                <a:gd name="csY513" fmla="*/ 145518 h 240831"/>
                <a:gd name="csX514" fmla="*/ 270403 w 370720"/>
                <a:gd name="csY514" fmla="*/ 145825 h 240831"/>
                <a:gd name="csX515" fmla="*/ 272065 w 370720"/>
                <a:gd name="csY515" fmla="*/ 145425 h 240831"/>
                <a:gd name="csX516" fmla="*/ 272673 w 370720"/>
                <a:gd name="csY516" fmla="*/ 144371 h 240831"/>
                <a:gd name="csX517" fmla="*/ 272519 w 370720"/>
                <a:gd name="csY517" fmla="*/ 142917 h 240831"/>
                <a:gd name="csX518" fmla="*/ 271719 w 370720"/>
                <a:gd name="csY518" fmla="*/ 141386 h 240831"/>
                <a:gd name="csX519" fmla="*/ 271780 w 370720"/>
                <a:gd name="csY519" fmla="*/ 139563 h 240831"/>
                <a:gd name="csX520" fmla="*/ 272311 w 370720"/>
                <a:gd name="csY520" fmla="*/ 138232 h 240831"/>
                <a:gd name="csX521" fmla="*/ 274012 w 370720"/>
                <a:gd name="csY521" fmla="*/ 135809 h 240831"/>
                <a:gd name="csX522" fmla="*/ 275620 w 370720"/>
                <a:gd name="csY522" fmla="*/ 133517 h 240831"/>
                <a:gd name="csX523" fmla="*/ 278083 w 370720"/>
                <a:gd name="csY523" fmla="*/ 131178 h 240831"/>
                <a:gd name="csX524" fmla="*/ 281015 w 370720"/>
                <a:gd name="csY524" fmla="*/ 128862 h 240831"/>
                <a:gd name="csX525" fmla="*/ 282230 w 370720"/>
                <a:gd name="csY525" fmla="*/ 127170 h 240831"/>
                <a:gd name="csX526" fmla="*/ 282700 w 370720"/>
                <a:gd name="csY526" fmla="*/ 124224 h 240831"/>
                <a:gd name="csX527" fmla="*/ 284616 w 370720"/>
                <a:gd name="csY527" fmla="*/ 122554 h 240831"/>
                <a:gd name="csX528" fmla="*/ 286686 w 370720"/>
                <a:gd name="csY528" fmla="*/ 121554 h 240831"/>
                <a:gd name="csX529" fmla="*/ 289257 w 370720"/>
                <a:gd name="csY529" fmla="*/ 120685 h 240831"/>
                <a:gd name="csX530" fmla="*/ 289964 w 370720"/>
                <a:gd name="csY530" fmla="*/ 119208 h 240831"/>
                <a:gd name="csX531" fmla="*/ 293512 w 370720"/>
                <a:gd name="csY531" fmla="*/ 116700 h 240831"/>
                <a:gd name="csX532" fmla="*/ 295636 w 370720"/>
                <a:gd name="csY532" fmla="*/ 115462 h 240831"/>
                <a:gd name="csX533" fmla="*/ 298322 w 370720"/>
                <a:gd name="csY533" fmla="*/ 114738 h 240831"/>
                <a:gd name="csX534" fmla="*/ 302031 w 370720"/>
                <a:gd name="csY534" fmla="*/ 113108 h 240831"/>
                <a:gd name="csX535" fmla="*/ 304963 w 370720"/>
                <a:gd name="csY535" fmla="*/ 111184 h 240831"/>
                <a:gd name="csX536" fmla="*/ 307772 w 370720"/>
                <a:gd name="csY536" fmla="*/ 107561 h 240831"/>
                <a:gd name="csX537" fmla="*/ 310003 w 370720"/>
                <a:gd name="csY537" fmla="*/ 105184 h 240831"/>
                <a:gd name="csX538" fmla="*/ 311881 w 370720"/>
                <a:gd name="csY538" fmla="*/ 103722 h 240831"/>
                <a:gd name="csX539" fmla="*/ 313458 w 370720"/>
                <a:gd name="csY539" fmla="*/ 103669 h 240831"/>
                <a:gd name="csX540" fmla="*/ 314567 w 370720"/>
                <a:gd name="csY540" fmla="*/ 104853 h 240831"/>
                <a:gd name="csX541" fmla="*/ 315521 w 370720"/>
                <a:gd name="csY541" fmla="*/ 104953 h 240831"/>
                <a:gd name="csX542" fmla="*/ 316144 w 370720"/>
                <a:gd name="csY542" fmla="*/ 104415 h 240831"/>
                <a:gd name="csX543" fmla="*/ 317206 w 370720"/>
                <a:gd name="csY543" fmla="*/ 102891 h 240831"/>
                <a:gd name="csX544" fmla="*/ 318345 w 370720"/>
                <a:gd name="csY544" fmla="*/ 101115 h 240831"/>
                <a:gd name="csX545" fmla="*/ 319415 w 370720"/>
                <a:gd name="csY545" fmla="*/ 100376 h 240831"/>
                <a:gd name="csX546" fmla="*/ 321485 w 370720"/>
                <a:gd name="csY546" fmla="*/ 99999 h 240831"/>
                <a:gd name="csX547" fmla="*/ 323401 w 370720"/>
                <a:gd name="csY547" fmla="*/ 98822 h 240831"/>
                <a:gd name="csX548" fmla="*/ 317044 w 370720"/>
                <a:gd name="csY548" fmla="*/ 136563 h 240831"/>
                <a:gd name="csX549" fmla="*/ 316968 w 370720"/>
                <a:gd name="csY549" fmla="*/ 135871 h 240831"/>
                <a:gd name="csX550" fmla="*/ 316298 w 370720"/>
                <a:gd name="csY550" fmla="*/ 134709 h 240831"/>
                <a:gd name="csX551" fmla="*/ 315298 w 370720"/>
                <a:gd name="csY551" fmla="*/ 134055 h 240831"/>
                <a:gd name="csX552" fmla="*/ 314820 w 370720"/>
                <a:gd name="csY552" fmla="*/ 134340 h 240831"/>
                <a:gd name="csX553" fmla="*/ 315229 w 370720"/>
                <a:gd name="csY553" fmla="*/ 135286 h 240831"/>
                <a:gd name="csX554" fmla="*/ 316391 w 370720"/>
                <a:gd name="csY554" fmla="*/ 136632 h 240831"/>
                <a:gd name="csX555" fmla="*/ 317044 w 370720"/>
                <a:gd name="csY555" fmla="*/ 136563 h 240831"/>
                <a:gd name="csX556" fmla="*/ 329003 w 370720"/>
                <a:gd name="csY556" fmla="*/ 166050 h 240831"/>
                <a:gd name="csX557" fmla="*/ 327918 w 370720"/>
                <a:gd name="csY557" fmla="*/ 166303 h 240831"/>
                <a:gd name="csX558" fmla="*/ 325933 w 370720"/>
                <a:gd name="csY558" fmla="*/ 166265 h 240831"/>
                <a:gd name="csX559" fmla="*/ 324801 w 370720"/>
                <a:gd name="csY559" fmla="*/ 165973 h 240831"/>
                <a:gd name="csX560" fmla="*/ 325494 w 370720"/>
                <a:gd name="csY560" fmla="*/ 163696 h 240831"/>
                <a:gd name="csX561" fmla="*/ 325517 w 370720"/>
                <a:gd name="csY561" fmla="*/ 163242 h 240831"/>
                <a:gd name="csX562" fmla="*/ 325433 w 370720"/>
                <a:gd name="csY562" fmla="*/ 163180 h 240831"/>
                <a:gd name="csX563" fmla="*/ 324863 w 370720"/>
                <a:gd name="csY563" fmla="*/ 162872 h 240831"/>
                <a:gd name="csX564" fmla="*/ 324002 w 370720"/>
                <a:gd name="csY564" fmla="*/ 161942 h 240831"/>
                <a:gd name="csX565" fmla="*/ 323701 w 370720"/>
                <a:gd name="csY565" fmla="*/ 160565 h 240831"/>
                <a:gd name="csX566" fmla="*/ 324040 w 370720"/>
                <a:gd name="csY566" fmla="*/ 159287 h 240831"/>
                <a:gd name="csX567" fmla="*/ 324671 w 370720"/>
                <a:gd name="csY567" fmla="*/ 158757 h 240831"/>
                <a:gd name="csX568" fmla="*/ 325071 w 370720"/>
                <a:gd name="csY568" fmla="*/ 158849 h 240831"/>
                <a:gd name="csX569" fmla="*/ 326287 w 370720"/>
                <a:gd name="csY569" fmla="*/ 160795 h 240831"/>
                <a:gd name="csX570" fmla="*/ 327372 w 370720"/>
                <a:gd name="csY570" fmla="*/ 161365 h 240831"/>
                <a:gd name="csX571" fmla="*/ 329488 w 370720"/>
                <a:gd name="csY571" fmla="*/ 161688 h 240831"/>
                <a:gd name="csX572" fmla="*/ 328419 w 370720"/>
                <a:gd name="csY572" fmla="*/ 163611 h 240831"/>
                <a:gd name="csX573" fmla="*/ 329211 w 370720"/>
                <a:gd name="csY573" fmla="*/ 165665 h 240831"/>
                <a:gd name="csX574" fmla="*/ 329003 w 370720"/>
                <a:gd name="csY574" fmla="*/ 166050 h 240831"/>
                <a:gd name="csX575" fmla="*/ 341385 w 370720"/>
                <a:gd name="csY575" fmla="*/ 164434 h 240831"/>
                <a:gd name="csX576" fmla="*/ 340808 w 370720"/>
                <a:gd name="csY576" fmla="*/ 165642 h 240831"/>
                <a:gd name="csX577" fmla="*/ 339793 w 370720"/>
                <a:gd name="csY577" fmla="*/ 165350 h 240831"/>
                <a:gd name="csX578" fmla="*/ 338992 w 370720"/>
                <a:gd name="csY578" fmla="*/ 164550 h 240831"/>
                <a:gd name="csX579" fmla="*/ 339254 w 370720"/>
                <a:gd name="csY579" fmla="*/ 163919 h 240831"/>
                <a:gd name="csX580" fmla="*/ 340446 w 370720"/>
                <a:gd name="csY580" fmla="*/ 163572 h 240831"/>
                <a:gd name="csX581" fmla="*/ 341070 w 370720"/>
                <a:gd name="csY581" fmla="*/ 163226 h 240831"/>
                <a:gd name="csX582" fmla="*/ 341593 w 370720"/>
                <a:gd name="csY582" fmla="*/ 163165 h 240831"/>
                <a:gd name="csX583" fmla="*/ 341385 w 370720"/>
                <a:gd name="csY583" fmla="*/ 164434 h 2408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</a:cxnLst>
              <a:rect l="l" t="t" r="r" b="b"/>
              <a:pathLst>
                <a:path w="370720" h="240831">
                  <a:moveTo>
                    <a:pt x="323401" y="98822"/>
                  </a:moveTo>
                  <a:lnTo>
                    <a:pt x="324102" y="98307"/>
                  </a:lnTo>
                  <a:lnTo>
                    <a:pt x="325333" y="97783"/>
                  </a:lnTo>
                  <a:lnTo>
                    <a:pt x="327364" y="98791"/>
                  </a:lnTo>
                  <a:lnTo>
                    <a:pt x="329142" y="100061"/>
                  </a:lnTo>
                  <a:lnTo>
                    <a:pt x="329573" y="100645"/>
                  </a:lnTo>
                  <a:lnTo>
                    <a:pt x="329488" y="101322"/>
                  </a:lnTo>
                  <a:lnTo>
                    <a:pt x="325248" y="103792"/>
                  </a:lnTo>
                  <a:lnTo>
                    <a:pt x="322616" y="104945"/>
                  </a:lnTo>
                  <a:lnTo>
                    <a:pt x="321454" y="105153"/>
                  </a:lnTo>
                  <a:lnTo>
                    <a:pt x="321139" y="105476"/>
                  </a:lnTo>
                  <a:lnTo>
                    <a:pt x="320307" y="108284"/>
                  </a:lnTo>
                  <a:lnTo>
                    <a:pt x="318676" y="108784"/>
                  </a:lnTo>
                  <a:lnTo>
                    <a:pt x="316583" y="109638"/>
                  </a:lnTo>
                  <a:lnTo>
                    <a:pt x="315121" y="110931"/>
                  </a:lnTo>
                  <a:lnTo>
                    <a:pt x="312789" y="113977"/>
                  </a:lnTo>
                  <a:lnTo>
                    <a:pt x="306863" y="118400"/>
                  </a:lnTo>
                  <a:lnTo>
                    <a:pt x="306779" y="119300"/>
                  </a:lnTo>
                  <a:lnTo>
                    <a:pt x="307295" y="120031"/>
                  </a:lnTo>
                  <a:lnTo>
                    <a:pt x="309218" y="120539"/>
                  </a:lnTo>
                  <a:lnTo>
                    <a:pt x="311758" y="121893"/>
                  </a:lnTo>
                  <a:lnTo>
                    <a:pt x="313135" y="122954"/>
                  </a:lnTo>
                  <a:lnTo>
                    <a:pt x="316898" y="121585"/>
                  </a:lnTo>
                  <a:lnTo>
                    <a:pt x="317830" y="121885"/>
                  </a:lnTo>
                  <a:lnTo>
                    <a:pt x="318815" y="123301"/>
                  </a:lnTo>
                  <a:lnTo>
                    <a:pt x="319854" y="127255"/>
                  </a:lnTo>
                  <a:lnTo>
                    <a:pt x="321539" y="128332"/>
                  </a:lnTo>
                  <a:lnTo>
                    <a:pt x="323747" y="129155"/>
                  </a:lnTo>
                  <a:lnTo>
                    <a:pt x="325117" y="129424"/>
                  </a:lnTo>
                  <a:lnTo>
                    <a:pt x="326941" y="130393"/>
                  </a:lnTo>
                  <a:lnTo>
                    <a:pt x="329373" y="130755"/>
                  </a:lnTo>
                  <a:lnTo>
                    <a:pt x="331004" y="130401"/>
                  </a:lnTo>
                  <a:lnTo>
                    <a:pt x="333044" y="131232"/>
                  </a:lnTo>
                  <a:lnTo>
                    <a:pt x="333374" y="130870"/>
                  </a:lnTo>
                  <a:lnTo>
                    <a:pt x="333644" y="124978"/>
                  </a:lnTo>
                  <a:lnTo>
                    <a:pt x="335352" y="125962"/>
                  </a:lnTo>
                  <a:lnTo>
                    <a:pt x="336337" y="125947"/>
                  </a:lnTo>
                  <a:lnTo>
                    <a:pt x="337199" y="125224"/>
                  </a:lnTo>
                  <a:lnTo>
                    <a:pt x="337645" y="124247"/>
                  </a:lnTo>
                  <a:lnTo>
                    <a:pt x="337938" y="122301"/>
                  </a:lnTo>
                  <a:lnTo>
                    <a:pt x="337561" y="120354"/>
                  </a:lnTo>
                  <a:lnTo>
                    <a:pt x="338323" y="119462"/>
                  </a:lnTo>
                  <a:lnTo>
                    <a:pt x="338915" y="119262"/>
                  </a:lnTo>
                  <a:lnTo>
                    <a:pt x="339354" y="119500"/>
                  </a:lnTo>
                  <a:lnTo>
                    <a:pt x="339616" y="120000"/>
                  </a:lnTo>
                  <a:lnTo>
                    <a:pt x="339693" y="121762"/>
                  </a:lnTo>
                  <a:lnTo>
                    <a:pt x="340924" y="122508"/>
                  </a:lnTo>
                  <a:lnTo>
                    <a:pt x="341678" y="122939"/>
                  </a:lnTo>
                  <a:lnTo>
                    <a:pt x="342393" y="124432"/>
                  </a:lnTo>
                  <a:lnTo>
                    <a:pt x="343094" y="125855"/>
                  </a:lnTo>
                  <a:lnTo>
                    <a:pt x="343540" y="129186"/>
                  </a:lnTo>
                  <a:lnTo>
                    <a:pt x="345272" y="129416"/>
                  </a:lnTo>
                  <a:lnTo>
                    <a:pt x="347303" y="130055"/>
                  </a:lnTo>
                  <a:lnTo>
                    <a:pt x="348665" y="129432"/>
                  </a:lnTo>
                  <a:lnTo>
                    <a:pt x="349720" y="129801"/>
                  </a:lnTo>
                  <a:lnTo>
                    <a:pt x="350081" y="131378"/>
                  </a:lnTo>
                  <a:lnTo>
                    <a:pt x="350074" y="132847"/>
                  </a:lnTo>
                  <a:lnTo>
                    <a:pt x="350227" y="134017"/>
                  </a:lnTo>
                  <a:lnTo>
                    <a:pt x="350774" y="134348"/>
                  </a:lnTo>
                  <a:lnTo>
                    <a:pt x="352544" y="133617"/>
                  </a:lnTo>
                  <a:lnTo>
                    <a:pt x="354029" y="133517"/>
                  </a:lnTo>
                  <a:lnTo>
                    <a:pt x="355399" y="134217"/>
                  </a:lnTo>
                  <a:lnTo>
                    <a:pt x="357099" y="135278"/>
                  </a:lnTo>
                  <a:lnTo>
                    <a:pt x="359570" y="138063"/>
                  </a:lnTo>
                  <a:lnTo>
                    <a:pt x="360385" y="138463"/>
                  </a:lnTo>
                  <a:lnTo>
                    <a:pt x="364110" y="138679"/>
                  </a:lnTo>
                  <a:lnTo>
                    <a:pt x="364887" y="139248"/>
                  </a:lnTo>
                  <a:lnTo>
                    <a:pt x="366164" y="139248"/>
                  </a:lnTo>
                  <a:lnTo>
                    <a:pt x="367550" y="138748"/>
                  </a:lnTo>
                  <a:lnTo>
                    <a:pt x="370620" y="139648"/>
                  </a:lnTo>
                  <a:lnTo>
                    <a:pt x="370720" y="140155"/>
                  </a:lnTo>
                  <a:lnTo>
                    <a:pt x="370205" y="140856"/>
                  </a:lnTo>
                  <a:lnTo>
                    <a:pt x="362886" y="144702"/>
                  </a:lnTo>
                  <a:lnTo>
                    <a:pt x="362348" y="145887"/>
                  </a:lnTo>
                  <a:lnTo>
                    <a:pt x="360855" y="147387"/>
                  </a:lnTo>
                  <a:lnTo>
                    <a:pt x="359223" y="148241"/>
                  </a:lnTo>
                  <a:lnTo>
                    <a:pt x="358431" y="148272"/>
                  </a:lnTo>
                  <a:lnTo>
                    <a:pt x="354852" y="146748"/>
                  </a:lnTo>
                  <a:lnTo>
                    <a:pt x="354437" y="147117"/>
                  </a:lnTo>
                  <a:lnTo>
                    <a:pt x="354145" y="147733"/>
                  </a:lnTo>
                  <a:lnTo>
                    <a:pt x="354160" y="148402"/>
                  </a:lnTo>
                  <a:lnTo>
                    <a:pt x="354945" y="150002"/>
                  </a:lnTo>
                  <a:lnTo>
                    <a:pt x="354583" y="151010"/>
                  </a:lnTo>
                  <a:lnTo>
                    <a:pt x="353898" y="151741"/>
                  </a:lnTo>
                  <a:lnTo>
                    <a:pt x="351659" y="151102"/>
                  </a:lnTo>
                  <a:lnTo>
                    <a:pt x="351243" y="150695"/>
                  </a:lnTo>
                  <a:lnTo>
                    <a:pt x="351197" y="150249"/>
                  </a:lnTo>
                  <a:lnTo>
                    <a:pt x="350335" y="150249"/>
                  </a:lnTo>
                  <a:lnTo>
                    <a:pt x="349004" y="150695"/>
                  </a:lnTo>
                  <a:lnTo>
                    <a:pt x="346441" y="153456"/>
                  </a:lnTo>
                  <a:lnTo>
                    <a:pt x="345549" y="154903"/>
                  </a:lnTo>
                  <a:lnTo>
                    <a:pt x="345218" y="155772"/>
                  </a:lnTo>
                  <a:lnTo>
                    <a:pt x="344079" y="156264"/>
                  </a:lnTo>
                  <a:lnTo>
                    <a:pt x="342840" y="156449"/>
                  </a:lnTo>
                  <a:lnTo>
                    <a:pt x="341239" y="157749"/>
                  </a:lnTo>
                  <a:lnTo>
                    <a:pt x="339500" y="158757"/>
                  </a:lnTo>
                  <a:lnTo>
                    <a:pt x="338946" y="158018"/>
                  </a:lnTo>
                  <a:lnTo>
                    <a:pt x="338607" y="157195"/>
                  </a:lnTo>
                  <a:lnTo>
                    <a:pt x="338145" y="156933"/>
                  </a:lnTo>
                  <a:lnTo>
                    <a:pt x="337076" y="157126"/>
                  </a:lnTo>
                  <a:lnTo>
                    <a:pt x="335783" y="157157"/>
                  </a:lnTo>
                  <a:lnTo>
                    <a:pt x="334421" y="156226"/>
                  </a:lnTo>
                  <a:lnTo>
                    <a:pt x="332659" y="155287"/>
                  </a:lnTo>
                  <a:lnTo>
                    <a:pt x="331120" y="154957"/>
                  </a:lnTo>
                  <a:lnTo>
                    <a:pt x="326579" y="155395"/>
                  </a:lnTo>
                  <a:lnTo>
                    <a:pt x="324332" y="155857"/>
                  </a:lnTo>
                  <a:lnTo>
                    <a:pt x="323624" y="156310"/>
                  </a:lnTo>
                  <a:lnTo>
                    <a:pt x="322362" y="156434"/>
                  </a:lnTo>
                  <a:lnTo>
                    <a:pt x="317044" y="157380"/>
                  </a:lnTo>
                  <a:lnTo>
                    <a:pt x="315959" y="157010"/>
                  </a:lnTo>
                  <a:lnTo>
                    <a:pt x="315159" y="155518"/>
                  </a:lnTo>
                  <a:lnTo>
                    <a:pt x="314459" y="153903"/>
                  </a:lnTo>
                  <a:lnTo>
                    <a:pt x="313082" y="153318"/>
                  </a:lnTo>
                  <a:lnTo>
                    <a:pt x="311535" y="152864"/>
                  </a:lnTo>
                  <a:lnTo>
                    <a:pt x="310958" y="152218"/>
                  </a:lnTo>
                  <a:lnTo>
                    <a:pt x="310919" y="151433"/>
                  </a:lnTo>
                  <a:lnTo>
                    <a:pt x="311081" y="150664"/>
                  </a:lnTo>
                  <a:lnTo>
                    <a:pt x="311204" y="150264"/>
                  </a:lnTo>
                  <a:lnTo>
                    <a:pt x="314790" y="147171"/>
                  </a:lnTo>
                  <a:lnTo>
                    <a:pt x="318022" y="144387"/>
                  </a:lnTo>
                  <a:lnTo>
                    <a:pt x="318322" y="144164"/>
                  </a:lnTo>
                  <a:lnTo>
                    <a:pt x="318615" y="143633"/>
                  </a:lnTo>
                  <a:lnTo>
                    <a:pt x="319161" y="142671"/>
                  </a:lnTo>
                  <a:lnTo>
                    <a:pt x="319161" y="142171"/>
                  </a:lnTo>
                  <a:lnTo>
                    <a:pt x="316744" y="141063"/>
                  </a:lnTo>
                  <a:lnTo>
                    <a:pt x="316652" y="140555"/>
                  </a:lnTo>
                  <a:lnTo>
                    <a:pt x="317137" y="140032"/>
                  </a:lnTo>
                  <a:lnTo>
                    <a:pt x="317137" y="139332"/>
                  </a:lnTo>
                  <a:lnTo>
                    <a:pt x="315429" y="137286"/>
                  </a:lnTo>
                  <a:lnTo>
                    <a:pt x="312473" y="134094"/>
                  </a:lnTo>
                  <a:lnTo>
                    <a:pt x="311620" y="133763"/>
                  </a:lnTo>
                  <a:lnTo>
                    <a:pt x="310988" y="133971"/>
                  </a:lnTo>
                  <a:lnTo>
                    <a:pt x="309834" y="137055"/>
                  </a:lnTo>
                  <a:lnTo>
                    <a:pt x="309257" y="137840"/>
                  </a:lnTo>
                  <a:lnTo>
                    <a:pt x="305886" y="139863"/>
                  </a:lnTo>
                  <a:lnTo>
                    <a:pt x="303070" y="141256"/>
                  </a:lnTo>
                  <a:lnTo>
                    <a:pt x="298052" y="143725"/>
                  </a:lnTo>
                  <a:lnTo>
                    <a:pt x="296744" y="144502"/>
                  </a:lnTo>
                  <a:lnTo>
                    <a:pt x="295836" y="144364"/>
                  </a:lnTo>
                  <a:lnTo>
                    <a:pt x="294928" y="143879"/>
                  </a:lnTo>
                  <a:lnTo>
                    <a:pt x="292111" y="141379"/>
                  </a:lnTo>
                  <a:lnTo>
                    <a:pt x="290295" y="140525"/>
                  </a:lnTo>
                  <a:lnTo>
                    <a:pt x="289072" y="141371"/>
                  </a:lnTo>
                  <a:lnTo>
                    <a:pt x="288040" y="142602"/>
                  </a:lnTo>
                  <a:lnTo>
                    <a:pt x="288141" y="145133"/>
                  </a:lnTo>
                  <a:lnTo>
                    <a:pt x="286979" y="146464"/>
                  </a:lnTo>
                  <a:lnTo>
                    <a:pt x="285816" y="147064"/>
                  </a:lnTo>
                  <a:lnTo>
                    <a:pt x="287933" y="153826"/>
                  </a:lnTo>
                  <a:lnTo>
                    <a:pt x="287725" y="154695"/>
                  </a:lnTo>
                  <a:lnTo>
                    <a:pt x="286109" y="154934"/>
                  </a:lnTo>
                  <a:lnTo>
                    <a:pt x="287294" y="157472"/>
                  </a:lnTo>
                  <a:lnTo>
                    <a:pt x="286294" y="157764"/>
                  </a:lnTo>
                  <a:lnTo>
                    <a:pt x="283747" y="157172"/>
                  </a:lnTo>
                  <a:lnTo>
                    <a:pt x="280322" y="156780"/>
                  </a:lnTo>
                  <a:lnTo>
                    <a:pt x="273858" y="157903"/>
                  </a:lnTo>
                  <a:lnTo>
                    <a:pt x="273381" y="158341"/>
                  </a:lnTo>
                  <a:lnTo>
                    <a:pt x="273204" y="158903"/>
                  </a:lnTo>
                  <a:lnTo>
                    <a:pt x="273581" y="159411"/>
                  </a:lnTo>
                  <a:lnTo>
                    <a:pt x="276713" y="159464"/>
                  </a:lnTo>
                  <a:lnTo>
                    <a:pt x="279776" y="159211"/>
                  </a:lnTo>
                  <a:lnTo>
                    <a:pt x="280622" y="159680"/>
                  </a:lnTo>
                  <a:lnTo>
                    <a:pt x="280753" y="160511"/>
                  </a:lnTo>
                  <a:lnTo>
                    <a:pt x="280399" y="161034"/>
                  </a:lnTo>
                  <a:lnTo>
                    <a:pt x="279376" y="161126"/>
                  </a:lnTo>
                  <a:lnTo>
                    <a:pt x="277136" y="161626"/>
                  </a:lnTo>
                  <a:lnTo>
                    <a:pt x="276882" y="162157"/>
                  </a:lnTo>
                  <a:lnTo>
                    <a:pt x="276805" y="162665"/>
                  </a:lnTo>
                  <a:lnTo>
                    <a:pt x="277567" y="164134"/>
                  </a:lnTo>
                  <a:lnTo>
                    <a:pt x="278414" y="165073"/>
                  </a:lnTo>
                  <a:lnTo>
                    <a:pt x="278521" y="165626"/>
                  </a:lnTo>
                  <a:lnTo>
                    <a:pt x="278167" y="166096"/>
                  </a:lnTo>
                  <a:lnTo>
                    <a:pt x="277736" y="166280"/>
                  </a:lnTo>
                  <a:lnTo>
                    <a:pt x="276982" y="165588"/>
                  </a:lnTo>
                  <a:lnTo>
                    <a:pt x="276551" y="165726"/>
                  </a:lnTo>
                  <a:lnTo>
                    <a:pt x="276343" y="166357"/>
                  </a:lnTo>
                  <a:lnTo>
                    <a:pt x="276136" y="167096"/>
                  </a:lnTo>
                  <a:lnTo>
                    <a:pt x="275643" y="167634"/>
                  </a:lnTo>
                  <a:lnTo>
                    <a:pt x="274596" y="167350"/>
                  </a:lnTo>
                  <a:lnTo>
                    <a:pt x="273558" y="167557"/>
                  </a:lnTo>
                  <a:lnTo>
                    <a:pt x="272942" y="170234"/>
                  </a:lnTo>
                  <a:lnTo>
                    <a:pt x="272419" y="173265"/>
                  </a:lnTo>
                  <a:lnTo>
                    <a:pt x="270710" y="175281"/>
                  </a:lnTo>
                  <a:lnTo>
                    <a:pt x="269764" y="176012"/>
                  </a:lnTo>
                  <a:lnTo>
                    <a:pt x="268371" y="176227"/>
                  </a:lnTo>
                  <a:lnTo>
                    <a:pt x="266301" y="175981"/>
                  </a:lnTo>
                  <a:lnTo>
                    <a:pt x="265047" y="175681"/>
                  </a:lnTo>
                  <a:lnTo>
                    <a:pt x="261414" y="175235"/>
                  </a:lnTo>
                  <a:lnTo>
                    <a:pt x="257774" y="174412"/>
                  </a:lnTo>
                  <a:lnTo>
                    <a:pt x="253681" y="173643"/>
                  </a:lnTo>
                  <a:lnTo>
                    <a:pt x="249871" y="175419"/>
                  </a:lnTo>
                  <a:lnTo>
                    <a:pt x="248771" y="176504"/>
                  </a:lnTo>
                  <a:lnTo>
                    <a:pt x="248071" y="177520"/>
                  </a:lnTo>
                  <a:lnTo>
                    <a:pt x="247355" y="177989"/>
                  </a:lnTo>
                  <a:lnTo>
                    <a:pt x="245700" y="184205"/>
                  </a:lnTo>
                  <a:lnTo>
                    <a:pt x="245870" y="184912"/>
                  </a:lnTo>
                  <a:lnTo>
                    <a:pt x="246785" y="185466"/>
                  </a:lnTo>
                  <a:lnTo>
                    <a:pt x="251457" y="186751"/>
                  </a:lnTo>
                  <a:lnTo>
                    <a:pt x="252141" y="187282"/>
                  </a:lnTo>
                  <a:lnTo>
                    <a:pt x="252549" y="187890"/>
                  </a:lnTo>
                  <a:lnTo>
                    <a:pt x="252749" y="190674"/>
                  </a:lnTo>
                  <a:lnTo>
                    <a:pt x="253134" y="191059"/>
                  </a:lnTo>
                  <a:lnTo>
                    <a:pt x="254735" y="191405"/>
                  </a:lnTo>
                  <a:lnTo>
                    <a:pt x="257051" y="191382"/>
                  </a:lnTo>
                  <a:lnTo>
                    <a:pt x="258867" y="191105"/>
                  </a:lnTo>
                  <a:lnTo>
                    <a:pt x="260691" y="191359"/>
                  </a:lnTo>
                  <a:lnTo>
                    <a:pt x="261968" y="191959"/>
                  </a:lnTo>
                  <a:lnTo>
                    <a:pt x="262592" y="192905"/>
                  </a:lnTo>
                  <a:lnTo>
                    <a:pt x="262938" y="193928"/>
                  </a:lnTo>
                  <a:lnTo>
                    <a:pt x="260768" y="200029"/>
                  </a:lnTo>
                  <a:lnTo>
                    <a:pt x="260945" y="202244"/>
                  </a:lnTo>
                  <a:lnTo>
                    <a:pt x="261614" y="205414"/>
                  </a:lnTo>
                  <a:lnTo>
                    <a:pt x="262846" y="207898"/>
                  </a:lnTo>
                  <a:lnTo>
                    <a:pt x="265162" y="210322"/>
                  </a:lnTo>
                  <a:lnTo>
                    <a:pt x="266924" y="211876"/>
                  </a:lnTo>
                  <a:lnTo>
                    <a:pt x="267294" y="212606"/>
                  </a:lnTo>
                  <a:lnTo>
                    <a:pt x="267386" y="213737"/>
                  </a:lnTo>
                  <a:lnTo>
                    <a:pt x="267101" y="215184"/>
                  </a:lnTo>
                  <a:lnTo>
                    <a:pt x="266086" y="217476"/>
                  </a:lnTo>
                  <a:lnTo>
                    <a:pt x="264839" y="219476"/>
                  </a:lnTo>
                  <a:lnTo>
                    <a:pt x="263492" y="220322"/>
                  </a:lnTo>
                  <a:lnTo>
                    <a:pt x="261622" y="222861"/>
                  </a:lnTo>
                  <a:lnTo>
                    <a:pt x="259967" y="225977"/>
                  </a:lnTo>
                  <a:lnTo>
                    <a:pt x="256789" y="230054"/>
                  </a:lnTo>
                  <a:lnTo>
                    <a:pt x="255720" y="232323"/>
                  </a:lnTo>
                  <a:lnTo>
                    <a:pt x="255366" y="238870"/>
                  </a:lnTo>
                  <a:lnTo>
                    <a:pt x="254527" y="240831"/>
                  </a:lnTo>
                  <a:lnTo>
                    <a:pt x="254396" y="240085"/>
                  </a:lnTo>
                  <a:lnTo>
                    <a:pt x="253249" y="239339"/>
                  </a:lnTo>
                  <a:lnTo>
                    <a:pt x="251249" y="239470"/>
                  </a:lnTo>
                  <a:lnTo>
                    <a:pt x="249933" y="239116"/>
                  </a:lnTo>
                  <a:lnTo>
                    <a:pt x="249302" y="238277"/>
                  </a:lnTo>
                  <a:lnTo>
                    <a:pt x="247670" y="238516"/>
                  </a:lnTo>
                  <a:lnTo>
                    <a:pt x="245038" y="239816"/>
                  </a:lnTo>
                  <a:lnTo>
                    <a:pt x="242353" y="239124"/>
                  </a:lnTo>
                  <a:lnTo>
                    <a:pt x="239621" y="236431"/>
                  </a:lnTo>
                  <a:lnTo>
                    <a:pt x="234411" y="235447"/>
                  </a:lnTo>
                  <a:lnTo>
                    <a:pt x="227816" y="236062"/>
                  </a:lnTo>
                  <a:lnTo>
                    <a:pt x="227570" y="233077"/>
                  </a:lnTo>
                  <a:lnTo>
                    <a:pt x="227585" y="229269"/>
                  </a:lnTo>
                  <a:lnTo>
                    <a:pt x="227885" y="224200"/>
                  </a:lnTo>
                  <a:lnTo>
                    <a:pt x="230133" y="220215"/>
                  </a:lnTo>
                  <a:lnTo>
                    <a:pt x="230063" y="219453"/>
                  </a:lnTo>
                  <a:lnTo>
                    <a:pt x="229624" y="218722"/>
                  </a:lnTo>
                  <a:lnTo>
                    <a:pt x="228940" y="218068"/>
                  </a:lnTo>
                  <a:lnTo>
                    <a:pt x="224946" y="216968"/>
                  </a:lnTo>
                  <a:lnTo>
                    <a:pt x="223776" y="216391"/>
                  </a:lnTo>
                  <a:lnTo>
                    <a:pt x="222229" y="215130"/>
                  </a:lnTo>
                  <a:lnTo>
                    <a:pt x="220275" y="213807"/>
                  </a:lnTo>
                  <a:lnTo>
                    <a:pt x="218574" y="212891"/>
                  </a:lnTo>
                  <a:lnTo>
                    <a:pt x="215903" y="211683"/>
                  </a:lnTo>
                  <a:lnTo>
                    <a:pt x="213441" y="211014"/>
                  </a:lnTo>
                  <a:lnTo>
                    <a:pt x="211994" y="211522"/>
                  </a:lnTo>
                  <a:lnTo>
                    <a:pt x="210663" y="212168"/>
                  </a:lnTo>
                  <a:lnTo>
                    <a:pt x="209416" y="212183"/>
                  </a:lnTo>
                  <a:lnTo>
                    <a:pt x="208170" y="211830"/>
                  </a:lnTo>
                  <a:lnTo>
                    <a:pt x="203552" y="208806"/>
                  </a:lnTo>
                  <a:lnTo>
                    <a:pt x="196580" y="203575"/>
                  </a:lnTo>
                  <a:lnTo>
                    <a:pt x="191055" y="199913"/>
                  </a:lnTo>
                  <a:lnTo>
                    <a:pt x="187584" y="198159"/>
                  </a:lnTo>
                  <a:lnTo>
                    <a:pt x="186761" y="197598"/>
                  </a:lnTo>
                  <a:lnTo>
                    <a:pt x="184814" y="195952"/>
                  </a:lnTo>
                  <a:lnTo>
                    <a:pt x="180027" y="191505"/>
                  </a:lnTo>
                  <a:lnTo>
                    <a:pt x="176849" y="192159"/>
                  </a:lnTo>
                  <a:lnTo>
                    <a:pt x="172309" y="189266"/>
                  </a:lnTo>
                  <a:lnTo>
                    <a:pt x="168230" y="186436"/>
                  </a:lnTo>
                  <a:lnTo>
                    <a:pt x="167307" y="185666"/>
                  </a:lnTo>
                  <a:lnTo>
                    <a:pt x="162666" y="180420"/>
                  </a:lnTo>
                  <a:lnTo>
                    <a:pt x="158034" y="177012"/>
                  </a:lnTo>
                  <a:lnTo>
                    <a:pt x="152986" y="173288"/>
                  </a:lnTo>
                  <a:lnTo>
                    <a:pt x="149723" y="170950"/>
                  </a:lnTo>
                  <a:lnTo>
                    <a:pt x="144190" y="166980"/>
                  </a:lnTo>
                  <a:lnTo>
                    <a:pt x="141481" y="164580"/>
                  </a:lnTo>
                  <a:lnTo>
                    <a:pt x="140565" y="163696"/>
                  </a:lnTo>
                  <a:lnTo>
                    <a:pt x="139673" y="161996"/>
                  </a:lnTo>
                  <a:lnTo>
                    <a:pt x="138225" y="153664"/>
                  </a:lnTo>
                  <a:lnTo>
                    <a:pt x="136563" y="149833"/>
                  </a:lnTo>
                  <a:lnTo>
                    <a:pt x="134193" y="147748"/>
                  </a:lnTo>
                  <a:lnTo>
                    <a:pt x="132177" y="143725"/>
                  </a:lnTo>
                  <a:lnTo>
                    <a:pt x="130499" y="137748"/>
                  </a:lnTo>
                  <a:lnTo>
                    <a:pt x="129114" y="133855"/>
                  </a:lnTo>
                  <a:lnTo>
                    <a:pt x="128014" y="132055"/>
                  </a:lnTo>
                  <a:lnTo>
                    <a:pt x="125797" y="130063"/>
                  </a:lnTo>
                  <a:lnTo>
                    <a:pt x="122434" y="127878"/>
                  </a:lnTo>
                  <a:lnTo>
                    <a:pt x="119248" y="126839"/>
                  </a:lnTo>
                  <a:lnTo>
                    <a:pt x="118102" y="126878"/>
                  </a:lnTo>
                  <a:lnTo>
                    <a:pt x="117533" y="127147"/>
                  </a:lnTo>
                  <a:lnTo>
                    <a:pt x="116886" y="127516"/>
                  </a:lnTo>
                  <a:lnTo>
                    <a:pt x="115624" y="129147"/>
                  </a:lnTo>
                  <a:lnTo>
                    <a:pt x="113762" y="129316"/>
                  </a:lnTo>
                  <a:lnTo>
                    <a:pt x="112392" y="129278"/>
                  </a:lnTo>
                  <a:lnTo>
                    <a:pt x="111115" y="128693"/>
                  </a:lnTo>
                  <a:lnTo>
                    <a:pt x="107082" y="128178"/>
                  </a:lnTo>
                  <a:lnTo>
                    <a:pt x="105651" y="127609"/>
                  </a:lnTo>
                  <a:lnTo>
                    <a:pt x="103227" y="127693"/>
                  </a:lnTo>
                  <a:lnTo>
                    <a:pt x="98017" y="128539"/>
                  </a:lnTo>
                  <a:lnTo>
                    <a:pt x="96747" y="128385"/>
                  </a:lnTo>
                  <a:lnTo>
                    <a:pt x="91245" y="124739"/>
                  </a:lnTo>
                  <a:lnTo>
                    <a:pt x="88852" y="123293"/>
                  </a:lnTo>
                  <a:lnTo>
                    <a:pt x="88375" y="122493"/>
                  </a:lnTo>
                  <a:lnTo>
                    <a:pt x="88398" y="121093"/>
                  </a:lnTo>
                  <a:lnTo>
                    <a:pt x="89205" y="119108"/>
                  </a:lnTo>
                  <a:lnTo>
                    <a:pt x="89898" y="117700"/>
                  </a:lnTo>
                  <a:lnTo>
                    <a:pt x="89591" y="116239"/>
                  </a:lnTo>
                  <a:lnTo>
                    <a:pt x="88544" y="114638"/>
                  </a:lnTo>
                  <a:lnTo>
                    <a:pt x="88544" y="112931"/>
                  </a:lnTo>
                  <a:lnTo>
                    <a:pt x="89259" y="111977"/>
                  </a:lnTo>
                  <a:lnTo>
                    <a:pt x="90722" y="112277"/>
                  </a:lnTo>
                  <a:lnTo>
                    <a:pt x="91245" y="111677"/>
                  </a:lnTo>
                  <a:lnTo>
                    <a:pt x="91060" y="110769"/>
                  </a:lnTo>
                  <a:lnTo>
                    <a:pt x="90267" y="110123"/>
                  </a:lnTo>
                  <a:lnTo>
                    <a:pt x="89213" y="108669"/>
                  </a:lnTo>
                  <a:lnTo>
                    <a:pt x="86097" y="107315"/>
                  </a:lnTo>
                  <a:lnTo>
                    <a:pt x="85650" y="106761"/>
                  </a:lnTo>
                  <a:lnTo>
                    <a:pt x="85812" y="106130"/>
                  </a:lnTo>
                  <a:lnTo>
                    <a:pt x="86351" y="105453"/>
                  </a:lnTo>
                  <a:lnTo>
                    <a:pt x="86458" y="104022"/>
                  </a:lnTo>
                  <a:lnTo>
                    <a:pt x="86512" y="102176"/>
                  </a:lnTo>
                  <a:lnTo>
                    <a:pt x="86928" y="101215"/>
                  </a:lnTo>
                  <a:lnTo>
                    <a:pt x="87043" y="100461"/>
                  </a:lnTo>
                  <a:lnTo>
                    <a:pt x="86589" y="99853"/>
                  </a:lnTo>
                  <a:lnTo>
                    <a:pt x="85535" y="99145"/>
                  </a:lnTo>
                  <a:lnTo>
                    <a:pt x="83850" y="97430"/>
                  </a:lnTo>
                  <a:lnTo>
                    <a:pt x="81780" y="97245"/>
                  </a:lnTo>
                  <a:lnTo>
                    <a:pt x="75046" y="97307"/>
                  </a:lnTo>
                  <a:lnTo>
                    <a:pt x="72961" y="96614"/>
                  </a:lnTo>
                  <a:lnTo>
                    <a:pt x="71283" y="95653"/>
                  </a:lnTo>
                  <a:lnTo>
                    <a:pt x="69605" y="91991"/>
                  </a:lnTo>
                  <a:lnTo>
                    <a:pt x="68759" y="91121"/>
                  </a:lnTo>
                  <a:lnTo>
                    <a:pt x="67966" y="90760"/>
                  </a:lnTo>
                  <a:lnTo>
                    <a:pt x="66081" y="90637"/>
                  </a:lnTo>
                  <a:lnTo>
                    <a:pt x="63811" y="90283"/>
                  </a:lnTo>
                  <a:lnTo>
                    <a:pt x="62649" y="89660"/>
                  </a:lnTo>
                  <a:lnTo>
                    <a:pt x="59478" y="86306"/>
                  </a:lnTo>
                  <a:lnTo>
                    <a:pt x="56431" y="83306"/>
                  </a:lnTo>
                  <a:lnTo>
                    <a:pt x="55207" y="86137"/>
                  </a:lnTo>
                  <a:lnTo>
                    <a:pt x="54022" y="86698"/>
                  </a:lnTo>
                  <a:lnTo>
                    <a:pt x="51336" y="86437"/>
                  </a:lnTo>
                  <a:lnTo>
                    <a:pt x="49320" y="85960"/>
                  </a:lnTo>
                  <a:lnTo>
                    <a:pt x="48174" y="86598"/>
                  </a:lnTo>
                  <a:lnTo>
                    <a:pt x="46989" y="87714"/>
                  </a:lnTo>
                  <a:lnTo>
                    <a:pt x="47212" y="88452"/>
                  </a:lnTo>
                  <a:lnTo>
                    <a:pt x="48120" y="89229"/>
                  </a:lnTo>
                  <a:lnTo>
                    <a:pt x="49943" y="90668"/>
                  </a:lnTo>
                  <a:lnTo>
                    <a:pt x="52737" y="94183"/>
                  </a:lnTo>
                  <a:lnTo>
                    <a:pt x="54007" y="96122"/>
                  </a:lnTo>
                  <a:lnTo>
                    <a:pt x="54191" y="96799"/>
                  </a:lnTo>
                  <a:lnTo>
                    <a:pt x="53953" y="97307"/>
                  </a:lnTo>
                  <a:lnTo>
                    <a:pt x="53576" y="97522"/>
                  </a:lnTo>
                  <a:lnTo>
                    <a:pt x="53022" y="97514"/>
                  </a:lnTo>
                  <a:lnTo>
                    <a:pt x="52275" y="97507"/>
                  </a:lnTo>
                  <a:lnTo>
                    <a:pt x="51844" y="96930"/>
                  </a:lnTo>
                  <a:lnTo>
                    <a:pt x="51698" y="95929"/>
                  </a:lnTo>
                  <a:lnTo>
                    <a:pt x="50767" y="94414"/>
                  </a:lnTo>
                  <a:lnTo>
                    <a:pt x="49805" y="93537"/>
                  </a:lnTo>
                  <a:lnTo>
                    <a:pt x="48751" y="92991"/>
                  </a:lnTo>
                  <a:lnTo>
                    <a:pt x="47273" y="92583"/>
                  </a:lnTo>
                  <a:lnTo>
                    <a:pt x="45326" y="91860"/>
                  </a:lnTo>
                  <a:lnTo>
                    <a:pt x="44318" y="91829"/>
                  </a:lnTo>
                  <a:lnTo>
                    <a:pt x="43341" y="92668"/>
                  </a:lnTo>
                  <a:lnTo>
                    <a:pt x="42525" y="93799"/>
                  </a:lnTo>
                  <a:lnTo>
                    <a:pt x="42040" y="96268"/>
                  </a:lnTo>
                  <a:lnTo>
                    <a:pt x="40586" y="99299"/>
                  </a:lnTo>
                  <a:lnTo>
                    <a:pt x="39693" y="100491"/>
                  </a:lnTo>
                  <a:lnTo>
                    <a:pt x="36923" y="101215"/>
                  </a:lnTo>
                  <a:lnTo>
                    <a:pt x="30351" y="101461"/>
                  </a:lnTo>
                  <a:lnTo>
                    <a:pt x="28389" y="102407"/>
                  </a:lnTo>
                  <a:lnTo>
                    <a:pt x="27050" y="103546"/>
                  </a:lnTo>
                  <a:lnTo>
                    <a:pt x="24564" y="107230"/>
                  </a:lnTo>
                  <a:lnTo>
                    <a:pt x="22832" y="108454"/>
                  </a:lnTo>
                  <a:lnTo>
                    <a:pt x="21332" y="110138"/>
                  </a:lnTo>
                  <a:lnTo>
                    <a:pt x="21786" y="115539"/>
                  </a:lnTo>
                  <a:lnTo>
                    <a:pt x="22509" y="121823"/>
                  </a:lnTo>
                  <a:lnTo>
                    <a:pt x="23771" y="123562"/>
                  </a:lnTo>
                  <a:lnTo>
                    <a:pt x="24572" y="124085"/>
                  </a:lnTo>
                  <a:lnTo>
                    <a:pt x="24679" y="124701"/>
                  </a:lnTo>
                  <a:lnTo>
                    <a:pt x="24164" y="125247"/>
                  </a:lnTo>
                  <a:lnTo>
                    <a:pt x="23502" y="125931"/>
                  </a:lnTo>
                  <a:lnTo>
                    <a:pt x="22502" y="127186"/>
                  </a:lnTo>
                  <a:lnTo>
                    <a:pt x="21378" y="127139"/>
                  </a:lnTo>
                  <a:lnTo>
                    <a:pt x="19116" y="126824"/>
                  </a:lnTo>
                  <a:lnTo>
                    <a:pt x="17230" y="126485"/>
                  </a:lnTo>
                  <a:lnTo>
                    <a:pt x="10889" y="126124"/>
                  </a:lnTo>
                  <a:lnTo>
                    <a:pt x="5749" y="125831"/>
                  </a:lnTo>
                  <a:lnTo>
                    <a:pt x="39" y="125508"/>
                  </a:lnTo>
                  <a:lnTo>
                    <a:pt x="31" y="118923"/>
                  </a:lnTo>
                  <a:lnTo>
                    <a:pt x="31" y="112315"/>
                  </a:lnTo>
                  <a:lnTo>
                    <a:pt x="31" y="105684"/>
                  </a:lnTo>
                  <a:lnTo>
                    <a:pt x="23" y="99030"/>
                  </a:lnTo>
                  <a:lnTo>
                    <a:pt x="23" y="92345"/>
                  </a:lnTo>
                  <a:lnTo>
                    <a:pt x="23" y="85637"/>
                  </a:lnTo>
                  <a:lnTo>
                    <a:pt x="15" y="78905"/>
                  </a:lnTo>
                  <a:lnTo>
                    <a:pt x="15" y="72151"/>
                  </a:lnTo>
                  <a:lnTo>
                    <a:pt x="15" y="65374"/>
                  </a:lnTo>
                  <a:lnTo>
                    <a:pt x="15" y="58565"/>
                  </a:lnTo>
                  <a:lnTo>
                    <a:pt x="8" y="51734"/>
                  </a:lnTo>
                  <a:lnTo>
                    <a:pt x="8" y="44872"/>
                  </a:lnTo>
                  <a:lnTo>
                    <a:pt x="8" y="37980"/>
                  </a:lnTo>
                  <a:lnTo>
                    <a:pt x="0" y="31064"/>
                  </a:lnTo>
                  <a:lnTo>
                    <a:pt x="0" y="24125"/>
                  </a:lnTo>
                  <a:lnTo>
                    <a:pt x="0" y="17155"/>
                  </a:lnTo>
                  <a:lnTo>
                    <a:pt x="2693" y="16293"/>
                  </a:lnTo>
                  <a:lnTo>
                    <a:pt x="6095" y="15193"/>
                  </a:lnTo>
                  <a:lnTo>
                    <a:pt x="9358" y="14147"/>
                  </a:lnTo>
                  <a:lnTo>
                    <a:pt x="13244" y="12893"/>
                  </a:lnTo>
                  <a:lnTo>
                    <a:pt x="17622" y="11478"/>
                  </a:lnTo>
                  <a:lnTo>
                    <a:pt x="21363" y="10270"/>
                  </a:lnTo>
                  <a:lnTo>
                    <a:pt x="25826" y="8831"/>
                  </a:lnTo>
                  <a:lnTo>
                    <a:pt x="29227" y="7731"/>
                  </a:lnTo>
                  <a:lnTo>
                    <a:pt x="32421" y="6700"/>
                  </a:lnTo>
                  <a:lnTo>
                    <a:pt x="36507" y="5470"/>
                  </a:lnTo>
                  <a:lnTo>
                    <a:pt x="42864" y="3562"/>
                  </a:lnTo>
                  <a:lnTo>
                    <a:pt x="46411" y="2493"/>
                  </a:lnTo>
                  <a:lnTo>
                    <a:pt x="49997" y="1416"/>
                  </a:lnTo>
                  <a:lnTo>
                    <a:pt x="53414" y="385"/>
                  </a:lnTo>
                  <a:lnTo>
                    <a:pt x="55699" y="0"/>
                  </a:lnTo>
                  <a:lnTo>
                    <a:pt x="58155" y="1469"/>
                  </a:lnTo>
                  <a:lnTo>
                    <a:pt x="61140" y="3485"/>
                  </a:lnTo>
                  <a:lnTo>
                    <a:pt x="64126" y="5500"/>
                  </a:lnTo>
                  <a:lnTo>
                    <a:pt x="67112" y="7516"/>
                  </a:lnTo>
                  <a:lnTo>
                    <a:pt x="70098" y="9532"/>
                  </a:lnTo>
                  <a:lnTo>
                    <a:pt x="73084" y="11539"/>
                  </a:lnTo>
                  <a:lnTo>
                    <a:pt x="76070" y="13547"/>
                  </a:lnTo>
                  <a:lnTo>
                    <a:pt x="79055" y="15555"/>
                  </a:lnTo>
                  <a:lnTo>
                    <a:pt x="82041" y="17555"/>
                  </a:lnTo>
                  <a:lnTo>
                    <a:pt x="85027" y="19555"/>
                  </a:lnTo>
                  <a:lnTo>
                    <a:pt x="88013" y="21555"/>
                  </a:lnTo>
                  <a:lnTo>
                    <a:pt x="90999" y="23548"/>
                  </a:lnTo>
                  <a:lnTo>
                    <a:pt x="93985" y="25540"/>
                  </a:lnTo>
                  <a:lnTo>
                    <a:pt x="96970" y="27533"/>
                  </a:lnTo>
                  <a:lnTo>
                    <a:pt x="99956" y="29517"/>
                  </a:lnTo>
                  <a:lnTo>
                    <a:pt x="102942" y="31502"/>
                  </a:lnTo>
                  <a:lnTo>
                    <a:pt x="105928" y="33487"/>
                  </a:lnTo>
                  <a:lnTo>
                    <a:pt x="108698" y="35333"/>
                  </a:lnTo>
                  <a:lnTo>
                    <a:pt x="109945" y="36702"/>
                  </a:lnTo>
                  <a:lnTo>
                    <a:pt x="110630" y="39718"/>
                  </a:lnTo>
                  <a:lnTo>
                    <a:pt x="112007" y="42110"/>
                  </a:lnTo>
                  <a:lnTo>
                    <a:pt x="114401" y="44695"/>
                  </a:lnTo>
                  <a:lnTo>
                    <a:pt x="116848" y="47342"/>
                  </a:lnTo>
                  <a:lnTo>
                    <a:pt x="119895" y="50826"/>
                  </a:lnTo>
                  <a:lnTo>
                    <a:pt x="122004" y="53242"/>
                  </a:lnTo>
                  <a:lnTo>
                    <a:pt x="124151" y="55704"/>
                  </a:lnTo>
                  <a:lnTo>
                    <a:pt x="127706" y="59758"/>
                  </a:lnTo>
                  <a:lnTo>
                    <a:pt x="129922" y="62281"/>
                  </a:lnTo>
                  <a:lnTo>
                    <a:pt x="131684" y="62366"/>
                  </a:lnTo>
                  <a:lnTo>
                    <a:pt x="135263" y="61766"/>
                  </a:lnTo>
                  <a:lnTo>
                    <a:pt x="140049" y="60966"/>
                  </a:lnTo>
                  <a:lnTo>
                    <a:pt x="143828" y="60327"/>
                  </a:lnTo>
                  <a:lnTo>
                    <a:pt x="148399" y="59558"/>
                  </a:lnTo>
                  <a:lnTo>
                    <a:pt x="152754" y="58827"/>
                  </a:lnTo>
                  <a:lnTo>
                    <a:pt x="156187" y="58242"/>
                  </a:lnTo>
                  <a:lnTo>
                    <a:pt x="161327" y="58681"/>
                  </a:lnTo>
                  <a:lnTo>
                    <a:pt x="166399" y="59119"/>
                  </a:lnTo>
                  <a:lnTo>
                    <a:pt x="170039" y="59435"/>
                  </a:lnTo>
                  <a:lnTo>
                    <a:pt x="173602" y="59743"/>
                  </a:lnTo>
                  <a:lnTo>
                    <a:pt x="177826" y="60104"/>
                  </a:lnTo>
                  <a:lnTo>
                    <a:pt x="180189" y="60304"/>
                  </a:lnTo>
                  <a:lnTo>
                    <a:pt x="182898" y="60535"/>
                  </a:lnTo>
                  <a:lnTo>
                    <a:pt x="184036" y="59927"/>
                  </a:lnTo>
                  <a:lnTo>
                    <a:pt x="186368" y="58681"/>
                  </a:lnTo>
                  <a:lnTo>
                    <a:pt x="188569" y="57512"/>
                  </a:lnTo>
                  <a:lnTo>
                    <a:pt x="190855" y="56288"/>
                  </a:lnTo>
                  <a:lnTo>
                    <a:pt x="192879" y="55673"/>
                  </a:lnTo>
                  <a:lnTo>
                    <a:pt x="194987" y="57619"/>
                  </a:lnTo>
                  <a:lnTo>
                    <a:pt x="196750" y="59866"/>
                  </a:lnTo>
                  <a:lnTo>
                    <a:pt x="198604" y="62227"/>
                  </a:lnTo>
                  <a:lnTo>
                    <a:pt x="200751" y="64497"/>
                  </a:lnTo>
                  <a:lnTo>
                    <a:pt x="202836" y="65843"/>
                  </a:lnTo>
                  <a:lnTo>
                    <a:pt x="205630" y="67666"/>
                  </a:lnTo>
                  <a:lnTo>
                    <a:pt x="207238" y="70774"/>
                  </a:lnTo>
                  <a:lnTo>
                    <a:pt x="209385" y="74920"/>
                  </a:lnTo>
                  <a:lnTo>
                    <a:pt x="210801" y="77644"/>
                  </a:lnTo>
                  <a:lnTo>
                    <a:pt x="212256" y="80436"/>
                  </a:lnTo>
                  <a:lnTo>
                    <a:pt x="214372" y="79336"/>
                  </a:lnTo>
                  <a:lnTo>
                    <a:pt x="216627" y="78159"/>
                  </a:lnTo>
                  <a:lnTo>
                    <a:pt x="218674" y="77090"/>
                  </a:lnTo>
                  <a:lnTo>
                    <a:pt x="218427" y="80544"/>
                  </a:lnTo>
                  <a:lnTo>
                    <a:pt x="218212" y="83675"/>
                  </a:lnTo>
                  <a:lnTo>
                    <a:pt x="217866" y="88406"/>
                  </a:lnTo>
                  <a:lnTo>
                    <a:pt x="217589" y="92268"/>
                  </a:lnTo>
                  <a:lnTo>
                    <a:pt x="216850" y="96868"/>
                  </a:lnTo>
                  <a:lnTo>
                    <a:pt x="216796" y="100368"/>
                  </a:lnTo>
                  <a:lnTo>
                    <a:pt x="216750" y="103438"/>
                  </a:lnTo>
                  <a:lnTo>
                    <a:pt x="216719" y="105869"/>
                  </a:lnTo>
                  <a:lnTo>
                    <a:pt x="220682" y="105976"/>
                  </a:lnTo>
                  <a:lnTo>
                    <a:pt x="223614" y="106053"/>
                  </a:lnTo>
                  <a:lnTo>
                    <a:pt x="227285" y="106153"/>
                  </a:lnTo>
                  <a:lnTo>
                    <a:pt x="227639" y="109200"/>
                  </a:lnTo>
                  <a:lnTo>
                    <a:pt x="228132" y="113477"/>
                  </a:lnTo>
                  <a:lnTo>
                    <a:pt x="228878" y="117339"/>
                  </a:lnTo>
                  <a:lnTo>
                    <a:pt x="229509" y="120577"/>
                  </a:lnTo>
                  <a:lnTo>
                    <a:pt x="230448" y="124755"/>
                  </a:lnTo>
                  <a:lnTo>
                    <a:pt x="230956" y="126986"/>
                  </a:lnTo>
                  <a:lnTo>
                    <a:pt x="231833" y="129609"/>
                  </a:lnTo>
                  <a:lnTo>
                    <a:pt x="232703" y="130240"/>
                  </a:lnTo>
                  <a:lnTo>
                    <a:pt x="234095" y="130655"/>
                  </a:lnTo>
                  <a:lnTo>
                    <a:pt x="238943" y="130339"/>
                  </a:lnTo>
                  <a:lnTo>
                    <a:pt x="242961" y="130078"/>
                  </a:lnTo>
                  <a:lnTo>
                    <a:pt x="246131" y="129878"/>
                  </a:lnTo>
                  <a:lnTo>
                    <a:pt x="249502" y="129663"/>
                  </a:lnTo>
                  <a:lnTo>
                    <a:pt x="253973" y="129370"/>
                  </a:lnTo>
                  <a:lnTo>
                    <a:pt x="255489" y="130040"/>
                  </a:lnTo>
                  <a:lnTo>
                    <a:pt x="256797" y="129570"/>
                  </a:lnTo>
                  <a:lnTo>
                    <a:pt x="258305" y="129101"/>
                  </a:lnTo>
                  <a:lnTo>
                    <a:pt x="259506" y="131001"/>
                  </a:lnTo>
                  <a:lnTo>
                    <a:pt x="260114" y="131963"/>
                  </a:lnTo>
                  <a:lnTo>
                    <a:pt x="260968" y="132963"/>
                  </a:lnTo>
                  <a:lnTo>
                    <a:pt x="262122" y="133894"/>
                  </a:lnTo>
                  <a:lnTo>
                    <a:pt x="261638" y="135840"/>
                  </a:lnTo>
                  <a:lnTo>
                    <a:pt x="260922" y="138679"/>
                  </a:lnTo>
                  <a:lnTo>
                    <a:pt x="260722" y="140132"/>
                  </a:lnTo>
                  <a:lnTo>
                    <a:pt x="262114" y="141702"/>
                  </a:lnTo>
                  <a:lnTo>
                    <a:pt x="263153" y="142617"/>
                  </a:lnTo>
                  <a:lnTo>
                    <a:pt x="265993" y="144479"/>
                  </a:lnTo>
                  <a:lnTo>
                    <a:pt x="268663" y="145518"/>
                  </a:lnTo>
                  <a:lnTo>
                    <a:pt x="270403" y="145825"/>
                  </a:lnTo>
                  <a:lnTo>
                    <a:pt x="272065" y="145425"/>
                  </a:lnTo>
                  <a:lnTo>
                    <a:pt x="272673" y="144371"/>
                  </a:lnTo>
                  <a:lnTo>
                    <a:pt x="272519" y="142917"/>
                  </a:lnTo>
                  <a:lnTo>
                    <a:pt x="271719" y="141386"/>
                  </a:lnTo>
                  <a:lnTo>
                    <a:pt x="271780" y="139563"/>
                  </a:lnTo>
                  <a:lnTo>
                    <a:pt x="272311" y="138232"/>
                  </a:lnTo>
                  <a:lnTo>
                    <a:pt x="274012" y="135809"/>
                  </a:lnTo>
                  <a:lnTo>
                    <a:pt x="275620" y="133517"/>
                  </a:lnTo>
                  <a:lnTo>
                    <a:pt x="278083" y="131178"/>
                  </a:lnTo>
                  <a:lnTo>
                    <a:pt x="281015" y="128862"/>
                  </a:lnTo>
                  <a:lnTo>
                    <a:pt x="282230" y="127170"/>
                  </a:lnTo>
                  <a:lnTo>
                    <a:pt x="282700" y="124224"/>
                  </a:lnTo>
                  <a:lnTo>
                    <a:pt x="284616" y="122554"/>
                  </a:lnTo>
                  <a:lnTo>
                    <a:pt x="286686" y="121554"/>
                  </a:lnTo>
                  <a:lnTo>
                    <a:pt x="289257" y="120685"/>
                  </a:lnTo>
                  <a:lnTo>
                    <a:pt x="289964" y="119208"/>
                  </a:lnTo>
                  <a:lnTo>
                    <a:pt x="293512" y="116700"/>
                  </a:lnTo>
                  <a:lnTo>
                    <a:pt x="295636" y="115462"/>
                  </a:lnTo>
                  <a:lnTo>
                    <a:pt x="298322" y="114738"/>
                  </a:lnTo>
                  <a:lnTo>
                    <a:pt x="302031" y="113108"/>
                  </a:lnTo>
                  <a:lnTo>
                    <a:pt x="304963" y="111184"/>
                  </a:lnTo>
                  <a:lnTo>
                    <a:pt x="307772" y="107561"/>
                  </a:lnTo>
                  <a:lnTo>
                    <a:pt x="310003" y="105184"/>
                  </a:lnTo>
                  <a:lnTo>
                    <a:pt x="311881" y="103722"/>
                  </a:lnTo>
                  <a:lnTo>
                    <a:pt x="313458" y="103669"/>
                  </a:lnTo>
                  <a:lnTo>
                    <a:pt x="314567" y="104853"/>
                  </a:lnTo>
                  <a:lnTo>
                    <a:pt x="315521" y="104953"/>
                  </a:lnTo>
                  <a:lnTo>
                    <a:pt x="316144" y="104415"/>
                  </a:lnTo>
                  <a:lnTo>
                    <a:pt x="317206" y="102891"/>
                  </a:lnTo>
                  <a:lnTo>
                    <a:pt x="318345" y="101115"/>
                  </a:lnTo>
                  <a:lnTo>
                    <a:pt x="319415" y="100376"/>
                  </a:lnTo>
                  <a:lnTo>
                    <a:pt x="321485" y="99999"/>
                  </a:lnTo>
                  <a:lnTo>
                    <a:pt x="323401" y="98822"/>
                  </a:lnTo>
                  <a:close/>
                  <a:moveTo>
                    <a:pt x="317044" y="136563"/>
                  </a:moveTo>
                  <a:lnTo>
                    <a:pt x="316968" y="135871"/>
                  </a:lnTo>
                  <a:lnTo>
                    <a:pt x="316298" y="134709"/>
                  </a:lnTo>
                  <a:lnTo>
                    <a:pt x="315298" y="134055"/>
                  </a:lnTo>
                  <a:lnTo>
                    <a:pt x="314820" y="134340"/>
                  </a:lnTo>
                  <a:lnTo>
                    <a:pt x="315229" y="135286"/>
                  </a:lnTo>
                  <a:lnTo>
                    <a:pt x="316391" y="136632"/>
                  </a:lnTo>
                  <a:lnTo>
                    <a:pt x="317044" y="136563"/>
                  </a:lnTo>
                  <a:close/>
                  <a:moveTo>
                    <a:pt x="329003" y="166050"/>
                  </a:moveTo>
                  <a:lnTo>
                    <a:pt x="327918" y="166303"/>
                  </a:lnTo>
                  <a:lnTo>
                    <a:pt x="325933" y="166265"/>
                  </a:lnTo>
                  <a:lnTo>
                    <a:pt x="324801" y="165973"/>
                  </a:lnTo>
                  <a:lnTo>
                    <a:pt x="325494" y="163696"/>
                  </a:lnTo>
                  <a:lnTo>
                    <a:pt x="325517" y="163242"/>
                  </a:lnTo>
                  <a:lnTo>
                    <a:pt x="325433" y="163180"/>
                  </a:lnTo>
                  <a:lnTo>
                    <a:pt x="324863" y="162872"/>
                  </a:lnTo>
                  <a:lnTo>
                    <a:pt x="324002" y="161942"/>
                  </a:lnTo>
                  <a:lnTo>
                    <a:pt x="323701" y="160565"/>
                  </a:lnTo>
                  <a:lnTo>
                    <a:pt x="324040" y="159287"/>
                  </a:lnTo>
                  <a:lnTo>
                    <a:pt x="324671" y="158757"/>
                  </a:lnTo>
                  <a:lnTo>
                    <a:pt x="325071" y="158849"/>
                  </a:lnTo>
                  <a:lnTo>
                    <a:pt x="326287" y="160795"/>
                  </a:lnTo>
                  <a:lnTo>
                    <a:pt x="327372" y="161365"/>
                  </a:lnTo>
                  <a:lnTo>
                    <a:pt x="329488" y="161688"/>
                  </a:lnTo>
                  <a:lnTo>
                    <a:pt x="328419" y="163611"/>
                  </a:lnTo>
                  <a:lnTo>
                    <a:pt x="329211" y="165665"/>
                  </a:lnTo>
                  <a:lnTo>
                    <a:pt x="329003" y="166050"/>
                  </a:lnTo>
                  <a:close/>
                  <a:moveTo>
                    <a:pt x="341385" y="164434"/>
                  </a:moveTo>
                  <a:lnTo>
                    <a:pt x="340808" y="165642"/>
                  </a:lnTo>
                  <a:lnTo>
                    <a:pt x="339793" y="165350"/>
                  </a:lnTo>
                  <a:lnTo>
                    <a:pt x="338992" y="164550"/>
                  </a:lnTo>
                  <a:lnTo>
                    <a:pt x="339254" y="163919"/>
                  </a:lnTo>
                  <a:lnTo>
                    <a:pt x="340446" y="163572"/>
                  </a:lnTo>
                  <a:lnTo>
                    <a:pt x="341070" y="163226"/>
                  </a:lnTo>
                  <a:lnTo>
                    <a:pt x="341593" y="163165"/>
                  </a:lnTo>
                  <a:lnTo>
                    <a:pt x="341385" y="1644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8" name="Serbest Form 247">
              <a:extLst>
                <a:ext uri="{FF2B5EF4-FFF2-40B4-BE49-F238E27FC236}">
                  <a16:creationId xmlns:a16="http://schemas.microsoft.com/office/drawing/2014/main" id="{90FC5A49-C4F1-76B5-5814-83163D8E99A9}"/>
                </a:ext>
              </a:extLst>
            </p:cNvPr>
            <p:cNvSpPr/>
            <p:nvPr/>
          </p:nvSpPr>
          <p:spPr>
            <a:xfrm>
              <a:off x="8266328" y="5502189"/>
              <a:ext cx="254" cy="253"/>
            </a:xfrm>
            <a:custGeom>
              <a:avLst/>
              <a:gdLst>
                <a:gd name="csX0" fmla="*/ 254 w 254"/>
                <a:gd name="csY0" fmla="*/ 231 h 253"/>
                <a:gd name="csX1" fmla="*/ 69 w 254"/>
                <a:gd name="csY1" fmla="*/ 254 h 253"/>
                <a:gd name="csX2" fmla="*/ 0 w 254"/>
                <a:gd name="csY2" fmla="*/ 154 h 253"/>
                <a:gd name="csX3" fmla="*/ 69 w 254"/>
                <a:gd name="csY3" fmla="*/ 23 h 253"/>
                <a:gd name="csX4" fmla="*/ 231 w 254"/>
                <a:gd name="csY4" fmla="*/ 0 h 2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4" h="253">
                  <a:moveTo>
                    <a:pt x="254" y="231"/>
                  </a:moveTo>
                  <a:lnTo>
                    <a:pt x="69" y="254"/>
                  </a:lnTo>
                  <a:lnTo>
                    <a:pt x="0" y="154"/>
                  </a:lnTo>
                  <a:lnTo>
                    <a:pt x="69" y="23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9" name="Serbest Form 248">
              <a:extLst>
                <a:ext uri="{FF2B5EF4-FFF2-40B4-BE49-F238E27FC236}">
                  <a16:creationId xmlns:a16="http://schemas.microsoft.com/office/drawing/2014/main" id="{1C63EA6A-1B87-7F38-72C6-3AF282243C5B}"/>
                </a:ext>
              </a:extLst>
            </p:cNvPr>
            <p:cNvSpPr/>
            <p:nvPr/>
          </p:nvSpPr>
          <p:spPr>
            <a:xfrm>
              <a:off x="6672871" y="6205728"/>
              <a:ext cx="4955" cy="14616"/>
            </a:xfrm>
            <a:custGeom>
              <a:avLst/>
              <a:gdLst>
                <a:gd name="csX0" fmla="*/ 3863 w 4955"/>
                <a:gd name="csY0" fmla="*/ 4416 h 14616"/>
                <a:gd name="csX1" fmla="*/ 3224 w 4955"/>
                <a:gd name="csY1" fmla="*/ 4762 h 14616"/>
                <a:gd name="csX2" fmla="*/ 1639 w 4955"/>
                <a:gd name="csY2" fmla="*/ 3285 h 14616"/>
                <a:gd name="csX3" fmla="*/ 1831 w 4955"/>
                <a:gd name="csY3" fmla="*/ 1562 h 14616"/>
                <a:gd name="csX4" fmla="*/ 2793 w 4955"/>
                <a:gd name="csY4" fmla="*/ 616 h 14616"/>
                <a:gd name="csX5" fmla="*/ 3701 w 4955"/>
                <a:gd name="csY5" fmla="*/ 62 h 14616"/>
                <a:gd name="csX6" fmla="*/ 4633 w 4955"/>
                <a:gd name="csY6" fmla="*/ 0 h 14616"/>
                <a:gd name="csX7" fmla="*/ 4956 w 4955"/>
                <a:gd name="csY7" fmla="*/ 1423 h 14616"/>
                <a:gd name="csX8" fmla="*/ 4733 w 4955"/>
                <a:gd name="csY8" fmla="*/ 3431 h 14616"/>
                <a:gd name="csX9" fmla="*/ 3863 w 4955"/>
                <a:gd name="csY9" fmla="*/ 4416 h 14616"/>
                <a:gd name="csX10" fmla="*/ 2747 w 4955"/>
                <a:gd name="csY10" fmla="*/ 8016 h 14616"/>
                <a:gd name="csX11" fmla="*/ 2401 w 4955"/>
                <a:gd name="csY11" fmla="*/ 8254 h 14616"/>
                <a:gd name="csX12" fmla="*/ 2562 w 4955"/>
                <a:gd name="csY12" fmla="*/ 8254 h 14616"/>
                <a:gd name="csX13" fmla="*/ 2401 w 4955"/>
                <a:gd name="csY13" fmla="*/ 8416 h 14616"/>
                <a:gd name="csX14" fmla="*/ 2293 w 4955"/>
                <a:gd name="csY14" fmla="*/ 8254 h 14616"/>
                <a:gd name="csX15" fmla="*/ 2124 w 4955"/>
                <a:gd name="csY15" fmla="*/ 8154 h 14616"/>
                <a:gd name="csX16" fmla="*/ 1908 w 4955"/>
                <a:gd name="csY16" fmla="*/ 8108 h 14616"/>
                <a:gd name="csX17" fmla="*/ 1654 w 4955"/>
                <a:gd name="csY17" fmla="*/ 8116 h 14616"/>
                <a:gd name="csX18" fmla="*/ 1654 w 4955"/>
                <a:gd name="csY18" fmla="*/ 7954 h 14616"/>
                <a:gd name="csX19" fmla="*/ 1978 w 4955"/>
                <a:gd name="csY19" fmla="*/ 8054 h 14616"/>
                <a:gd name="csX20" fmla="*/ 2462 w 4955"/>
                <a:gd name="csY20" fmla="*/ 7954 h 14616"/>
                <a:gd name="csX21" fmla="*/ 2462 w 4955"/>
                <a:gd name="csY21" fmla="*/ 7778 h 14616"/>
                <a:gd name="csX22" fmla="*/ 2316 w 4955"/>
                <a:gd name="csY22" fmla="*/ 7616 h 14616"/>
                <a:gd name="csX23" fmla="*/ 2255 w 4955"/>
                <a:gd name="csY23" fmla="*/ 7501 h 14616"/>
                <a:gd name="csX24" fmla="*/ 2432 w 4955"/>
                <a:gd name="csY24" fmla="*/ 7331 h 14616"/>
                <a:gd name="csX25" fmla="*/ 3032 w 4955"/>
                <a:gd name="csY25" fmla="*/ 6947 h 14616"/>
                <a:gd name="csX26" fmla="*/ 3286 w 4955"/>
                <a:gd name="csY26" fmla="*/ 6747 h 14616"/>
                <a:gd name="csX27" fmla="*/ 3317 w 4955"/>
                <a:gd name="csY27" fmla="*/ 6831 h 14616"/>
                <a:gd name="csX28" fmla="*/ 3324 w 4955"/>
                <a:gd name="csY28" fmla="*/ 6908 h 14616"/>
                <a:gd name="csX29" fmla="*/ 3355 w 4955"/>
                <a:gd name="csY29" fmla="*/ 6985 h 14616"/>
                <a:gd name="csX30" fmla="*/ 3448 w 4955"/>
                <a:gd name="csY30" fmla="*/ 7062 h 14616"/>
                <a:gd name="csX31" fmla="*/ 3140 w 4955"/>
                <a:gd name="csY31" fmla="*/ 7362 h 14616"/>
                <a:gd name="csX32" fmla="*/ 2747 w 4955"/>
                <a:gd name="csY32" fmla="*/ 8016 h 14616"/>
                <a:gd name="csX33" fmla="*/ 408 w 4955"/>
                <a:gd name="csY33" fmla="*/ 14609 h 14616"/>
                <a:gd name="csX34" fmla="*/ 192 w 4955"/>
                <a:gd name="csY34" fmla="*/ 14617 h 14616"/>
                <a:gd name="csX35" fmla="*/ 0 w 4955"/>
                <a:gd name="csY35" fmla="*/ 14540 h 14616"/>
                <a:gd name="csX36" fmla="*/ 54 w 4955"/>
                <a:gd name="csY36" fmla="*/ 14470 h 14616"/>
                <a:gd name="csX37" fmla="*/ 300 w 4955"/>
                <a:gd name="csY37" fmla="*/ 14417 h 14616"/>
                <a:gd name="csX38" fmla="*/ 415 w 4955"/>
                <a:gd name="csY38" fmla="*/ 14270 h 14616"/>
                <a:gd name="csX39" fmla="*/ 377 w 4955"/>
                <a:gd name="csY39" fmla="*/ 14078 h 14616"/>
                <a:gd name="csX40" fmla="*/ 385 w 4955"/>
                <a:gd name="csY40" fmla="*/ 13862 h 14616"/>
                <a:gd name="csX41" fmla="*/ 577 w 4955"/>
                <a:gd name="csY41" fmla="*/ 13732 h 14616"/>
                <a:gd name="csX42" fmla="*/ 731 w 4955"/>
                <a:gd name="csY42" fmla="*/ 13724 h 14616"/>
                <a:gd name="csX43" fmla="*/ 800 w 4955"/>
                <a:gd name="csY43" fmla="*/ 13809 h 14616"/>
                <a:gd name="csX44" fmla="*/ 839 w 4955"/>
                <a:gd name="csY44" fmla="*/ 14009 h 14616"/>
                <a:gd name="csX45" fmla="*/ 723 w 4955"/>
                <a:gd name="csY45" fmla="*/ 14163 h 14616"/>
                <a:gd name="csX46" fmla="*/ 593 w 4955"/>
                <a:gd name="csY46" fmla="*/ 14286 h 14616"/>
                <a:gd name="csX47" fmla="*/ 531 w 4955"/>
                <a:gd name="csY47" fmla="*/ 14478 h 14616"/>
                <a:gd name="csX48" fmla="*/ 408 w 4955"/>
                <a:gd name="csY48" fmla="*/ 14609 h 146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</a:cxnLst>
              <a:rect l="l" t="t" r="r" b="b"/>
              <a:pathLst>
                <a:path w="4955" h="14616">
                  <a:moveTo>
                    <a:pt x="3863" y="4416"/>
                  </a:moveTo>
                  <a:lnTo>
                    <a:pt x="3224" y="4762"/>
                  </a:lnTo>
                  <a:lnTo>
                    <a:pt x="1639" y="3285"/>
                  </a:lnTo>
                  <a:lnTo>
                    <a:pt x="1831" y="1562"/>
                  </a:lnTo>
                  <a:lnTo>
                    <a:pt x="2793" y="616"/>
                  </a:lnTo>
                  <a:lnTo>
                    <a:pt x="3701" y="62"/>
                  </a:lnTo>
                  <a:lnTo>
                    <a:pt x="4633" y="0"/>
                  </a:lnTo>
                  <a:lnTo>
                    <a:pt x="4956" y="1423"/>
                  </a:lnTo>
                  <a:lnTo>
                    <a:pt x="4733" y="3431"/>
                  </a:lnTo>
                  <a:lnTo>
                    <a:pt x="3863" y="4416"/>
                  </a:lnTo>
                  <a:close/>
                  <a:moveTo>
                    <a:pt x="2747" y="8016"/>
                  </a:moveTo>
                  <a:lnTo>
                    <a:pt x="2401" y="8254"/>
                  </a:lnTo>
                  <a:lnTo>
                    <a:pt x="2562" y="8254"/>
                  </a:lnTo>
                  <a:lnTo>
                    <a:pt x="2401" y="8416"/>
                  </a:lnTo>
                  <a:lnTo>
                    <a:pt x="2293" y="8254"/>
                  </a:lnTo>
                  <a:lnTo>
                    <a:pt x="2124" y="8154"/>
                  </a:lnTo>
                  <a:lnTo>
                    <a:pt x="1908" y="8108"/>
                  </a:lnTo>
                  <a:lnTo>
                    <a:pt x="1654" y="8116"/>
                  </a:lnTo>
                  <a:lnTo>
                    <a:pt x="1654" y="7954"/>
                  </a:lnTo>
                  <a:lnTo>
                    <a:pt x="1978" y="8054"/>
                  </a:lnTo>
                  <a:lnTo>
                    <a:pt x="2462" y="7954"/>
                  </a:lnTo>
                  <a:lnTo>
                    <a:pt x="2462" y="7778"/>
                  </a:lnTo>
                  <a:lnTo>
                    <a:pt x="2316" y="7616"/>
                  </a:lnTo>
                  <a:lnTo>
                    <a:pt x="2255" y="7501"/>
                  </a:lnTo>
                  <a:lnTo>
                    <a:pt x="2432" y="7331"/>
                  </a:lnTo>
                  <a:lnTo>
                    <a:pt x="3032" y="6947"/>
                  </a:lnTo>
                  <a:lnTo>
                    <a:pt x="3286" y="6747"/>
                  </a:lnTo>
                  <a:lnTo>
                    <a:pt x="3317" y="6831"/>
                  </a:lnTo>
                  <a:lnTo>
                    <a:pt x="3324" y="6908"/>
                  </a:lnTo>
                  <a:lnTo>
                    <a:pt x="3355" y="6985"/>
                  </a:lnTo>
                  <a:lnTo>
                    <a:pt x="3448" y="7062"/>
                  </a:lnTo>
                  <a:lnTo>
                    <a:pt x="3140" y="7362"/>
                  </a:lnTo>
                  <a:lnTo>
                    <a:pt x="2747" y="8016"/>
                  </a:lnTo>
                  <a:close/>
                  <a:moveTo>
                    <a:pt x="408" y="14609"/>
                  </a:moveTo>
                  <a:lnTo>
                    <a:pt x="192" y="14617"/>
                  </a:lnTo>
                  <a:lnTo>
                    <a:pt x="0" y="14540"/>
                  </a:lnTo>
                  <a:lnTo>
                    <a:pt x="54" y="14470"/>
                  </a:lnTo>
                  <a:lnTo>
                    <a:pt x="300" y="14417"/>
                  </a:lnTo>
                  <a:lnTo>
                    <a:pt x="415" y="14270"/>
                  </a:lnTo>
                  <a:lnTo>
                    <a:pt x="377" y="14078"/>
                  </a:lnTo>
                  <a:lnTo>
                    <a:pt x="385" y="13862"/>
                  </a:lnTo>
                  <a:lnTo>
                    <a:pt x="577" y="13732"/>
                  </a:lnTo>
                  <a:lnTo>
                    <a:pt x="731" y="13724"/>
                  </a:lnTo>
                  <a:lnTo>
                    <a:pt x="800" y="13809"/>
                  </a:lnTo>
                  <a:lnTo>
                    <a:pt x="839" y="14009"/>
                  </a:lnTo>
                  <a:lnTo>
                    <a:pt x="723" y="14163"/>
                  </a:lnTo>
                  <a:lnTo>
                    <a:pt x="593" y="14286"/>
                  </a:lnTo>
                  <a:lnTo>
                    <a:pt x="531" y="14478"/>
                  </a:lnTo>
                  <a:lnTo>
                    <a:pt x="408" y="146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0" name="Serbest Form 249">
              <a:extLst>
                <a:ext uri="{FF2B5EF4-FFF2-40B4-BE49-F238E27FC236}">
                  <a16:creationId xmlns:a16="http://schemas.microsoft.com/office/drawing/2014/main" id="{03312209-EE43-C616-2C17-6D7CF0672E33}"/>
                </a:ext>
              </a:extLst>
            </p:cNvPr>
            <p:cNvSpPr/>
            <p:nvPr/>
          </p:nvSpPr>
          <p:spPr>
            <a:xfrm>
              <a:off x="6413318" y="6231668"/>
              <a:ext cx="292473" cy="248408"/>
            </a:xfrm>
            <a:custGeom>
              <a:avLst/>
              <a:gdLst>
                <a:gd name="csX0" fmla="*/ 288402 w 292473"/>
                <a:gd name="csY0" fmla="*/ 79174 h 248408"/>
                <a:gd name="csX1" fmla="*/ 292412 w 292473"/>
                <a:gd name="csY1" fmla="*/ 84452 h 248408"/>
                <a:gd name="csX2" fmla="*/ 292473 w 292473"/>
                <a:gd name="csY2" fmla="*/ 85037 h 248408"/>
                <a:gd name="csX3" fmla="*/ 292035 w 292473"/>
                <a:gd name="csY3" fmla="*/ 85698 h 248408"/>
                <a:gd name="csX4" fmla="*/ 289534 w 292473"/>
                <a:gd name="csY4" fmla="*/ 86937 h 248408"/>
                <a:gd name="csX5" fmla="*/ 288972 w 292473"/>
                <a:gd name="csY5" fmla="*/ 87575 h 248408"/>
                <a:gd name="csX6" fmla="*/ 288071 w 292473"/>
                <a:gd name="csY6" fmla="*/ 89921 h 248408"/>
                <a:gd name="csX7" fmla="*/ 284924 w 292473"/>
                <a:gd name="csY7" fmla="*/ 91206 h 248408"/>
                <a:gd name="csX8" fmla="*/ 282746 w 292473"/>
                <a:gd name="csY8" fmla="*/ 92822 h 248408"/>
                <a:gd name="csX9" fmla="*/ 281284 w 292473"/>
                <a:gd name="csY9" fmla="*/ 94237 h 248408"/>
                <a:gd name="csX10" fmla="*/ 280553 w 292473"/>
                <a:gd name="csY10" fmla="*/ 94806 h 248408"/>
                <a:gd name="csX11" fmla="*/ 277675 w 292473"/>
                <a:gd name="csY11" fmla="*/ 95122 h 248408"/>
                <a:gd name="csX12" fmla="*/ 276751 w 292473"/>
                <a:gd name="csY12" fmla="*/ 96014 h 248408"/>
                <a:gd name="csX13" fmla="*/ 275589 w 292473"/>
                <a:gd name="csY13" fmla="*/ 98691 h 248408"/>
                <a:gd name="csX14" fmla="*/ 274743 w 292473"/>
                <a:gd name="csY14" fmla="*/ 99814 h 248408"/>
                <a:gd name="csX15" fmla="*/ 273250 w 292473"/>
                <a:gd name="csY15" fmla="*/ 101130 h 248408"/>
                <a:gd name="csX16" fmla="*/ 273242 w 292473"/>
                <a:gd name="csY16" fmla="*/ 101930 h 248408"/>
                <a:gd name="csX17" fmla="*/ 275305 w 292473"/>
                <a:gd name="csY17" fmla="*/ 104853 h 248408"/>
                <a:gd name="csX18" fmla="*/ 275674 w 292473"/>
                <a:gd name="csY18" fmla="*/ 105776 h 248408"/>
                <a:gd name="csX19" fmla="*/ 275035 w 292473"/>
                <a:gd name="csY19" fmla="*/ 107169 h 248408"/>
                <a:gd name="csX20" fmla="*/ 275097 w 292473"/>
                <a:gd name="csY20" fmla="*/ 108153 h 248408"/>
                <a:gd name="csX21" fmla="*/ 276182 w 292473"/>
                <a:gd name="csY21" fmla="*/ 109338 h 248408"/>
                <a:gd name="csX22" fmla="*/ 277475 w 292473"/>
                <a:gd name="csY22" fmla="*/ 109607 h 248408"/>
                <a:gd name="csX23" fmla="*/ 278737 w 292473"/>
                <a:gd name="csY23" fmla="*/ 109115 h 248408"/>
                <a:gd name="csX24" fmla="*/ 280307 w 292473"/>
                <a:gd name="csY24" fmla="*/ 109161 h 248408"/>
                <a:gd name="csX25" fmla="*/ 281330 w 292473"/>
                <a:gd name="csY25" fmla="*/ 109476 h 248408"/>
                <a:gd name="csX26" fmla="*/ 281753 w 292473"/>
                <a:gd name="csY26" fmla="*/ 109823 h 248408"/>
                <a:gd name="csX27" fmla="*/ 281823 w 292473"/>
                <a:gd name="csY27" fmla="*/ 110731 h 248408"/>
                <a:gd name="csX28" fmla="*/ 281176 w 292473"/>
                <a:gd name="csY28" fmla="*/ 112654 h 248408"/>
                <a:gd name="csX29" fmla="*/ 280245 w 292473"/>
                <a:gd name="csY29" fmla="*/ 113900 h 248408"/>
                <a:gd name="csX30" fmla="*/ 276120 w 292473"/>
                <a:gd name="csY30" fmla="*/ 115808 h 248408"/>
                <a:gd name="csX31" fmla="*/ 274289 w 292473"/>
                <a:gd name="csY31" fmla="*/ 116915 h 248408"/>
                <a:gd name="csX32" fmla="*/ 273273 w 292473"/>
                <a:gd name="csY32" fmla="*/ 117731 h 248408"/>
                <a:gd name="csX33" fmla="*/ 271049 w 292473"/>
                <a:gd name="csY33" fmla="*/ 117292 h 248408"/>
                <a:gd name="csX34" fmla="*/ 269918 w 292473"/>
                <a:gd name="csY34" fmla="*/ 117323 h 248408"/>
                <a:gd name="csX35" fmla="*/ 269048 w 292473"/>
                <a:gd name="csY35" fmla="*/ 117954 h 248408"/>
                <a:gd name="csX36" fmla="*/ 268517 w 292473"/>
                <a:gd name="csY36" fmla="*/ 118493 h 248408"/>
                <a:gd name="csX37" fmla="*/ 267024 w 292473"/>
                <a:gd name="csY37" fmla="*/ 118631 h 248408"/>
                <a:gd name="csX38" fmla="*/ 264916 w 292473"/>
                <a:gd name="csY38" fmla="*/ 118954 h 248408"/>
                <a:gd name="csX39" fmla="*/ 264031 w 292473"/>
                <a:gd name="csY39" fmla="*/ 119316 h 248408"/>
                <a:gd name="csX40" fmla="*/ 263346 w 292473"/>
                <a:gd name="csY40" fmla="*/ 120262 h 248408"/>
                <a:gd name="csX41" fmla="*/ 262776 w 292473"/>
                <a:gd name="csY41" fmla="*/ 121608 h 248408"/>
                <a:gd name="csX42" fmla="*/ 263254 w 292473"/>
                <a:gd name="csY42" fmla="*/ 123224 h 248408"/>
                <a:gd name="csX43" fmla="*/ 263915 w 292473"/>
                <a:gd name="csY43" fmla="*/ 124670 h 248408"/>
                <a:gd name="csX44" fmla="*/ 263885 w 292473"/>
                <a:gd name="csY44" fmla="*/ 125993 h 248408"/>
                <a:gd name="csX45" fmla="*/ 264393 w 292473"/>
                <a:gd name="csY45" fmla="*/ 129678 h 248408"/>
                <a:gd name="csX46" fmla="*/ 263731 w 292473"/>
                <a:gd name="csY46" fmla="*/ 130539 h 248408"/>
                <a:gd name="csX47" fmla="*/ 262315 w 292473"/>
                <a:gd name="csY47" fmla="*/ 131509 h 248408"/>
                <a:gd name="csX48" fmla="*/ 260629 w 292473"/>
                <a:gd name="csY48" fmla="*/ 133232 h 248408"/>
                <a:gd name="csX49" fmla="*/ 258736 w 292473"/>
                <a:gd name="csY49" fmla="*/ 135624 h 248408"/>
                <a:gd name="csX50" fmla="*/ 259036 w 292473"/>
                <a:gd name="csY50" fmla="*/ 136309 h 248408"/>
                <a:gd name="csX51" fmla="*/ 263562 w 292473"/>
                <a:gd name="csY51" fmla="*/ 141325 h 248408"/>
                <a:gd name="csX52" fmla="*/ 268163 w 292473"/>
                <a:gd name="csY52" fmla="*/ 146425 h 248408"/>
                <a:gd name="csX53" fmla="*/ 272742 w 292473"/>
                <a:gd name="csY53" fmla="*/ 151495 h 248408"/>
                <a:gd name="csX54" fmla="*/ 273388 w 292473"/>
                <a:gd name="csY54" fmla="*/ 151718 h 248408"/>
                <a:gd name="csX55" fmla="*/ 274250 w 292473"/>
                <a:gd name="csY55" fmla="*/ 152302 h 248408"/>
                <a:gd name="csX56" fmla="*/ 275051 w 292473"/>
                <a:gd name="csY56" fmla="*/ 154072 h 248408"/>
                <a:gd name="csX57" fmla="*/ 275705 w 292473"/>
                <a:gd name="csY57" fmla="*/ 155957 h 248408"/>
                <a:gd name="csX58" fmla="*/ 275720 w 292473"/>
                <a:gd name="csY58" fmla="*/ 156926 h 248408"/>
                <a:gd name="csX59" fmla="*/ 275205 w 292473"/>
                <a:gd name="csY59" fmla="*/ 158149 h 248408"/>
                <a:gd name="csX60" fmla="*/ 274089 w 292473"/>
                <a:gd name="csY60" fmla="*/ 159557 h 248408"/>
                <a:gd name="csX61" fmla="*/ 272734 w 292473"/>
                <a:gd name="csY61" fmla="*/ 160695 h 248408"/>
                <a:gd name="csX62" fmla="*/ 270757 w 292473"/>
                <a:gd name="csY62" fmla="*/ 161665 h 248408"/>
                <a:gd name="csX63" fmla="*/ 269179 w 292473"/>
                <a:gd name="csY63" fmla="*/ 162580 h 248408"/>
                <a:gd name="csX64" fmla="*/ 267879 w 292473"/>
                <a:gd name="csY64" fmla="*/ 164988 h 248408"/>
                <a:gd name="csX65" fmla="*/ 267086 w 292473"/>
                <a:gd name="csY65" fmla="*/ 165834 h 248408"/>
                <a:gd name="csX66" fmla="*/ 266363 w 292473"/>
                <a:gd name="csY66" fmla="*/ 166173 h 248408"/>
                <a:gd name="csX67" fmla="*/ 264931 w 292473"/>
                <a:gd name="csY67" fmla="*/ 166488 h 248408"/>
                <a:gd name="csX68" fmla="*/ 262623 w 292473"/>
                <a:gd name="csY68" fmla="*/ 166411 h 248408"/>
                <a:gd name="csX69" fmla="*/ 261099 w 292473"/>
                <a:gd name="csY69" fmla="*/ 166226 h 248408"/>
                <a:gd name="csX70" fmla="*/ 259206 w 292473"/>
                <a:gd name="csY70" fmla="*/ 168027 h 248408"/>
                <a:gd name="csX71" fmla="*/ 256797 w 292473"/>
                <a:gd name="csY71" fmla="*/ 168688 h 248408"/>
                <a:gd name="csX72" fmla="*/ 255181 w 292473"/>
                <a:gd name="csY72" fmla="*/ 171150 h 248408"/>
                <a:gd name="csX73" fmla="*/ 249425 w 292473"/>
                <a:gd name="csY73" fmla="*/ 173104 h 248408"/>
                <a:gd name="csX74" fmla="*/ 243792 w 292473"/>
                <a:gd name="csY74" fmla="*/ 174619 h 248408"/>
                <a:gd name="csX75" fmla="*/ 242245 w 292473"/>
                <a:gd name="csY75" fmla="*/ 175219 h 248408"/>
                <a:gd name="csX76" fmla="*/ 236681 w 292473"/>
                <a:gd name="csY76" fmla="*/ 173966 h 248408"/>
                <a:gd name="csX77" fmla="*/ 235342 w 292473"/>
                <a:gd name="csY77" fmla="*/ 174358 h 248408"/>
                <a:gd name="csX78" fmla="*/ 233803 w 292473"/>
                <a:gd name="csY78" fmla="*/ 175527 h 248408"/>
                <a:gd name="csX79" fmla="*/ 232380 w 292473"/>
                <a:gd name="csY79" fmla="*/ 176427 h 248408"/>
                <a:gd name="csX80" fmla="*/ 231179 w 292473"/>
                <a:gd name="csY80" fmla="*/ 176481 h 248408"/>
                <a:gd name="csX81" fmla="*/ 230171 w 292473"/>
                <a:gd name="csY81" fmla="*/ 176950 h 248408"/>
                <a:gd name="csX82" fmla="*/ 229571 w 292473"/>
                <a:gd name="csY82" fmla="*/ 178620 h 248408"/>
                <a:gd name="csX83" fmla="*/ 229040 w 292473"/>
                <a:gd name="csY83" fmla="*/ 184366 h 248408"/>
                <a:gd name="csX84" fmla="*/ 227039 w 292473"/>
                <a:gd name="csY84" fmla="*/ 186074 h 248408"/>
                <a:gd name="csX85" fmla="*/ 224630 w 292473"/>
                <a:gd name="csY85" fmla="*/ 186066 h 248408"/>
                <a:gd name="csX86" fmla="*/ 222976 w 292473"/>
                <a:gd name="csY86" fmla="*/ 184074 h 248408"/>
                <a:gd name="csX87" fmla="*/ 221013 w 292473"/>
                <a:gd name="csY87" fmla="*/ 182574 h 248408"/>
                <a:gd name="csX88" fmla="*/ 217589 w 292473"/>
                <a:gd name="csY88" fmla="*/ 179012 h 248408"/>
                <a:gd name="csX89" fmla="*/ 216635 w 292473"/>
                <a:gd name="csY89" fmla="*/ 178543 h 248408"/>
                <a:gd name="csX90" fmla="*/ 215750 w 292473"/>
                <a:gd name="csY90" fmla="*/ 178566 h 248408"/>
                <a:gd name="csX91" fmla="*/ 212571 w 292473"/>
                <a:gd name="csY91" fmla="*/ 179627 h 248408"/>
                <a:gd name="csX92" fmla="*/ 211063 w 292473"/>
                <a:gd name="csY92" fmla="*/ 179166 h 248408"/>
                <a:gd name="csX93" fmla="*/ 209847 w 292473"/>
                <a:gd name="csY93" fmla="*/ 178612 h 248408"/>
                <a:gd name="csX94" fmla="*/ 207816 w 292473"/>
                <a:gd name="csY94" fmla="*/ 178789 h 248408"/>
                <a:gd name="csX95" fmla="*/ 204199 w 292473"/>
                <a:gd name="csY95" fmla="*/ 178827 h 248408"/>
                <a:gd name="csX96" fmla="*/ 201890 w 292473"/>
                <a:gd name="csY96" fmla="*/ 178858 h 248408"/>
                <a:gd name="csX97" fmla="*/ 200767 w 292473"/>
                <a:gd name="csY97" fmla="*/ 177889 h 248408"/>
                <a:gd name="csX98" fmla="*/ 199720 w 292473"/>
                <a:gd name="csY98" fmla="*/ 175896 h 248408"/>
                <a:gd name="csX99" fmla="*/ 199020 w 292473"/>
                <a:gd name="csY99" fmla="*/ 175181 h 248408"/>
                <a:gd name="csX100" fmla="*/ 198196 w 292473"/>
                <a:gd name="csY100" fmla="*/ 174604 h 248408"/>
                <a:gd name="csX101" fmla="*/ 196834 w 292473"/>
                <a:gd name="csY101" fmla="*/ 174312 h 248408"/>
                <a:gd name="csX102" fmla="*/ 191009 w 292473"/>
                <a:gd name="csY102" fmla="*/ 174319 h 248408"/>
                <a:gd name="csX103" fmla="*/ 189908 w 292473"/>
                <a:gd name="csY103" fmla="*/ 174319 h 248408"/>
                <a:gd name="csX104" fmla="*/ 189108 w 292473"/>
                <a:gd name="csY104" fmla="*/ 173935 h 248408"/>
                <a:gd name="csX105" fmla="*/ 187984 w 292473"/>
                <a:gd name="csY105" fmla="*/ 172227 h 248408"/>
                <a:gd name="csX106" fmla="*/ 186761 w 292473"/>
                <a:gd name="csY106" fmla="*/ 171427 h 248408"/>
                <a:gd name="csX107" fmla="*/ 185322 w 292473"/>
                <a:gd name="csY107" fmla="*/ 171396 h 248408"/>
                <a:gd name="csX108" fmla="*/ 184691 w 292473"/>
                <a:gd name="csY108" fmla="*/ 172342 h 248408"/>
                <a:gd name="csX109" fmla="*/ 187184 w 292473"/>
                <a:gd name="csY109" fmla="*/ 175412 h 248408"/>
                <a:gd name="csX110" fmla="*/ 187907 w 292473"/>
                <a:gd name="csY110" fmla="*/ 177081 h 248408"/>
                <a:gd name="csX111" fmla="*/ 190093 w 292473"/>
                <a:gd name="csY111" fmla="*/ 179489 h 248408"/>
                <a:gd name="csX112" fmla="*/ 196411 w 292473"/>
                <a:gd name="csY112" fmla="*/ 184589 h 248408"/>
                <a:gd name="csX113" fmla="*/ 197581 w 292473"/>
                <a:gd name="csY113" fmla="*/ 186205 h 248408"/>
                <a:gd name="csX114" fmla="*/ 197450 w 292473"/>
                <a:gd name="csY114" fmla="*/ 188274 h 248408"/>
                <a:gd name="csX115" fmla="*/ 197411 w 292473"/>
                <a:gd name="csY115" fmla="*/ 191436 h 248408"/>
                <a:gd name="csX116" fmla="*/ 197627 w 292473"/>
                <a:gd name="csY116" fmla="*/ 194428 h 248408"/>
                <a:gd name="csX117" fmla="*/ 199251 w 292473"/>
                <a:gd name="csY117" fmla="*/ 198721 h 248408"/>
                <a:gd name="csX118" fmla="*/ 201528 w 292473"/>
                <a:gd name="csY118" fmla="*/ 203083 h 248408"/>
                <a:gd name="csX119" fmla="*/ 202152 w 292473"/>
                <a:gd name="csY119" fmla="*/ 205868 h 248408"/>
                <a:gd name="csX120" fmla="*/ 201729 w 292473"/>
                <a:gd name="csY120" fmla="*/ 207922 h 248408"/>
                <a:gd name="csX121" fmla="*/ 201290 w 292473"/>
                <a:gd name="csY121" fmla="*/ 209022 h 248408"/>
                <a:gd name="csX122" fmla="*/ 201336 w 292473"/>
                <a:gd name="csY122" fmla="*/ 209506 h 248408"/>
                <a:gd name="csX123" fmla="*/ 201805 w 292473"/>
                <a:gd name="csY123" fmla="*/ 209945 h 248408"/>
                <a:gd name="csX124" fmla="*/ 203983 w 292473"/>
                <a:gd name="csY124" fmla="*/ 210576 h 248408"/>
                <a:gd name="csX125" fmla="*/ 208554 w 292473"/>
                <a:gd name="csY125" fmla="*/ 210968 h 248408"/>
                <a:gd name="csX126" fmla="*/ 211317 w 292473"/>
                <a:gd name="csY126" fmla="*/ 210968 h 248408"/>
                <a:gd name="csX127" fmla="*/ 215534 w 292473"/>
                <a:gd name="csY127" fmla="*/ 211445 h 248408"/>
                <a:gd name="csX128" fmla="*/ 215850 w 292473"/>
                <a:gd name="csY128" fmla="*/ 212976 h 248408"/>
                <a:gd name="csX129" fmla="*/ 215434 w 292473"/>
                <a:gd name="csY129" fmla="*/ 215507 h 248408"/>
                <a:gd name="csX130" fmla="*/ 214603 w 292473"/>
                <a:gd name="csY130" fmla="*/ 216945 h 248408"/>
                <a:gd name="csX131" fmla="*/ 213926 w 292473"/>
                <a:gd name="csY131" fmla="*/ 217361 h 248408"/>
                <a:gd name="csX132" fmla="*/ 211633 w 292473"/>
                <a:gd name="csY132" fmla="*/ 217691 h 248408"/>
                <a:gd name="csX133" fmla="*/ 209216 w 292473"/>
                <a:gd name="csY133" fmla="*/ 219245 h 248408"/>
                <a:gd name="csX134" fmla="*/ 205707 w 292473"/>
                <a:gd name="csY134" fmla="*/ 220776 h 248408"/>
                <a:gd name="csX135" fmla="*/ 203706 w 292473"/>
                <a:gd name="csY135" fmla="*/ 220984 h 248408"/>
                <a:gd name="csX136" fmla="*/ 202875 w 292473"/>
                <a:gd name="csY136" fmla="*/ 221284 h 248408"/>
                <a:gd name="csX137" fmla="*/ 202167 w 292473"/>
                <a:gd name="csY137" fmla="*/ 221746 h 248408"/>
                <a:gd name="csX138" fmla="*/ 201582 w 292473"/>
                <a:gd name="csY138" fmla="*/ 222330 h 248408"/>
                <a:gd name="csX139" fmla="*/ 200905 w 292473"/>
                <a:gd name="csY139" fmla="*/ 225207 h 248408"/>
                <a:gd name="csX140" fmla="*/ 199874 w 292473"/>
                <a:gd name="csY140" fmla="*/ 228454 h 248408"/>
                <a:gd name="csX141" fmla="*/ 197927 w 292473"/>
                <a:gd name="csY141" fmla="*/ 230377 h 248408"/>
                <a:gd name="csX142" fmla="*/ 195788 w 292473"/>
                <a:gd name="csY142" fmla="*/ 231969 h 248408"/>
                <a:gd name="csX143" fmla="*/ 193610 w 292473"/>
                <a:gd name="csY143" fmla="*/ 232146 h 248408"/>
                <a:gd name="csX144" fmla="*/ 191863 w 292473"/>
                <a:gd name="csY144" fmla="*/ 232015 h 248408"/>
                <a:gd name="csX145" fmla="*/ 190993 w 292473"/>
                <a:gd name="csY145" fmla="*/ 232485 h 248408"/>
                <a:gd name="csX146" fmla="*/ 189739 w 292473"/>
                <a:gd name="csY146" fmla="*/ 233792 h 248408"/>
                <a:gd name="csX147" fmla="*/ 187946 w 292473"/>
                <a:gd name="csY147" fmla="*/ 235423 h 248408"/>
                <a:gd name="csX148" fmla="*/ 186561 w 292473"/>
                <a:gd name="csY148" fmla="*/ 236293 h 248408"/>
                <a:gd name="csX149" fmla="*/ 184698 w 292473"/>
                <a:gd name="csY149" fmla="*/ 236208 h 248408"/>
                <a:gd name="csX150" fmla="*/ 182705 w 292473"/>
                <a:gd name="csY150" fmla="*/ 237008 h 248408"/>
                <a:gd name="csX151" fmla="*/ 180189 w 292473"/>
                <a:gd name="csY151" fmla="*/ 238324 h 248408"/>
                <a:gd name="csX152" fmla="*/ 178519 w 292473"/>
                <a:gd name="csY152" fmla="*/ 239401 h 248408"/>
                <a:gd name="csX153" fmla="*/ 177095 w 292473"/>
                <a:gd name="csY153" fmla="*/ 241247 h 248408"/>
                <a:gd name="csX154" fmla="*/ 175056 w 292473"/>
                <a:gd name="csY154" fmla="*/ 243178 h 248408"/>
                <a:gd name="csX155" fmla="*/ 172963 w 292473"/>
                <a:gd name="csY155" fmla="*/ 244539 h 248408"/>
                <a:gd name="csX156" fmla="*/ 171962 w 292473"/>
                <a:gd name="csY156" fmla="*/ 246216 h 248408"/>
                <a:gd name="csX157" fmla="*/ 170531 w 292473"/>
                <a:gd name="csY157" fmla="*/ 248340 h 248408"/>
                <a:gd name="csX158" fmla="*/ 168746 w 292473"/>
                <a:gd name="csY158" fmla="*/ 248409 h 248408"/>
                <a:gd name="csX159" fmla="*/ 168600 w 292473"/>
                <a:gd name="csY159" fmla="*/ 247132 h 248408"/>
                <a:gd name="csX160" fmla="*/ 169454 w 292473"/>
                <a:gd name="csY160" fmla="*/ 245078 h 248408"/>
                <a:gd name="csX161" fmla="*/ 168523 w 292473"/>
                <a:gd name="csY161" fmla="*/ 243308 h 248408"/>
                <a:gd name="csX162" fmla="*/ 166822 w 292473"/>
                <a:gd name="csY162" fmla="*/ 242355 h 248408"/>
                <a:gd name="csX163" fmla="*/ 166022 w 292473"/>
                <a:gd name="csY163" fmla="*/ 242070 h 248408"/>
                <a:gd name="csX164" fmla="*/ 165229 w 292473"/>
                <a:gd name="csY164" fmla="*/ 242185 h 248408"/>
                <a:gd name="csX165" fmla="*/ 163213 w 292473"/>
                <a:gd name="csY165" fmla="*/ 243062 h 248408"/>
                <a:gd name="csX166" fmla="*/ 160742 w 292473"/>
                <a:gd name="csY166" fmla="*/ 244655 h 248408"/>
                <a:gd name="csX167" fmla="*/ 159219 w 292473"/>
                <a:gd name="csY167" fmla="*/ 245801 h 248408"/>
                <a:gd name="csX168" fmla="*/ 157841 w 292473"/>
                <a:gd name="csY168" fmla="*/ 246324 h 248408"/>
                <a:gd name="csX169" fmla="*/ 155009 w 292473"/>
                <a:gd name="csY169" fmla="*/ 246801 h 248408"/>
                <a:gd name="csX170" fmla="*/ 152624 w 292473"/>
                <a:gd name="csY170" fmla="*/ 247047 h 248408"/>
                <a:gd name="csX171" fmla="*/ 151639 w 292473"/>
                <a:gd name="csY171" fmla="*/ 246724 h 248408"/>
                <a:gd name="csX172" fmla="*/ 149869 w 292473"/>
                <a:gd name="csY172" fmla="*/ 245555 h 248408"/>
                <a:gd name="csX173" fmla="*/ 145767 w 292473"/>
                <a:gd name="csY173" fmla="*/ 241893 h 248408"/>
                <a:gd name="csX174" fmla="*/ 140219 w 292473"/>
                <a:gd name="csY174" fmla="*/ 236939 h 248408"/>
                <a:gd name="csX175" fmla="*/ 139796 w 292473"/>
                <a:gd name="csY175" fmla="*/ 235500 h 248408"/>
                <a:gd name="csX176" fmla="*/ 140034 w 292473"/>
                <a:gd name="csY176" fmla="*/ 234039 h 248408"/>
                <a:gd name="csX177" fmla="*/ 139026 w 292473"/>
                <a:gd name="csY177" fmla="*/ 231900 h 248408"/>
                <a:gd name="csX178" fmla="*/ 138433 w 292473"/>
                <a:gd name="csY178" fmla="*/ 229623 h 248408"/>
                <a:gd name="csX179" fmla="*/ 137933 w 292473"/>
                <a:gd name="csY179" fmla="*/ 228838 h 248408"/>
                <a:gd name="csX180" fmla="*/ 137787 w 292473"/>
                <a:gd name="csY180" fmla="*/ 227130 h 248408"/>
                <a:gd name="csX181" fmla="*/ 136587 w 292473"/>
                <a:gd name="csY181" fmla="*/ 224061 h 248408"/>
                <a:gd name="csX182" fmla="*/ 135601 w 292473"/>
                <a:gd name="csY182" fmla="*/ 221546 h 248408"/>
                <a:gd name="csX183" fmla="*/ 134694 w 292473"/>
                <a:gd name="csY183" fmla="*/ 220268 h 248408"/>
                <a:gd name="csX184" fmla="*/ 135078 w 292473"/>
                <a:gd name="csY184" fmla="*/ 219176 h 248408"/>
                <a:gd name="csX185" fmla="*/ 134694 w 292473"/>
                <a:gd name="csY185" fmla="*/ 218091 h 248408"/>
                <a:gd name="csX186" fmla="*/ 133962 w 292473"/>
                <a:gd name="csY186" fmla="*/ 217207 h 248408"/>
                <a:gd name="csX187" fmla="*/ 132885 w 292473"/>
                <a:gd name="csY187" fmla="*/ 214353 h 248408"/>
                <a:gd name="csX188" fmla="*/ 133262 w 292473"/>
                <a:gd name="csY188" fmla="*/ 213122 h 248408"/>
                <a:gd name="csX189" fmla="*/ 132977 w 292473"/>
                <a:gd name="csY189" fmla="*/ 211891 h 248408"/>
                <a:gd name="csX190" fmla="*/ 132069 w 292473"/>
                <a:gd name="csY190" fmla="*/ 211045 h 248408"/>
                <a:gd name="csX191" fmla="*/ 130784 w 292473"/>
                <a:gd name="csY191" fmla="*/ 210137 h 248408"/>
                <a:gd name="csX192" fmla="*/ 129068 w 292473"/>
                <a:gd name="csY192" fmla="*/ 208245 h 248408"/>
                <a:gd name="csX193" fmla="*/ 127021 w 292473"/>
                <a:gd name="csY193" fmla="*/ 206445 h 248408"/>
                <a:gd name="csX194" fmla="*/ 125975 w 292473"/>
                <a:gd name="csY194" fmla="*/ 205737 h 248408"/>
                <a:gd name="csX195" fmla="*/ 125259 w 292473"/>
                <a:gd name="csY195" fmla="*/ 205452 h 248408"/>
                <a:gd name="csX196" fmla="*/ 124636 w 292473"/>
                <a:gd name="csY196" fmla="*/ 203744 h 248408"/>
                <a:gd name="csX197" fmla="*/ 124158 w 292473"/>
                <a:gd name="csY197" fmla="*/ 203221 h 248408"/>
                <a:gd name="csX198" fmla="*/ 123112 w 292473"/>
                <a:gd name="csY198" fmla="*/ 203083 h 248408"/>
                <a:gd name="csX199" fmla="*/ 120965 w 292473"/>
                <a:gd name="csY199" fmla="*/ 202367 h 248408"/>
                <a:gd name="csX200" fmla="*/ 118964 w 292473"/>
                <a:gd name="csY200" fmla="*/ 203221 h 248408"/>
                <a:gd name="csX201" fmla="*/ 118918 w 292473"/>
                <a:gd name="csY201" fmla="*/ 201898 h 248408"/>
                <a:gd name="csX202" fmla="*/ 119487 w 292473"/>
                <a:gd name="csY202" fmla="*/ 201098 h 248408"/>
                <a:gd name="csX203" fmla="*/ 126398 w 292473"/>
                <a:gd name="csY203" fmla="*/ 194775 h 248408"/>
                <a:gd name="csX204" fmla="*/ 129876 w 292473"/>
                <a:gd name="csY204" fmla="*/ 191867 h 248408"/>
                <a:gd name="csX205" fmla="*/ 130253 w 292473"/>
                <a:gd name="csY205" fmla="*/ 191436 h 248408"/>
                <a:gd name="csX206" fmla="*/ 130561 w 292473"/>
                <a:gd name="csY206" fmla="*/ 190767 h 248408"/>
                <a:gd name="csX207" fmla="*/ 130800 w 292473"/>
                <a:gd name="csY207" fmla="*/ 189866 h 248408"/>
                <a:gd name="csX208" fmla="*/ 130007 w 292473"/>
                <a:gd name="csY208" fmla="*/ 188836 h 248408"/>
                <a:gd name="csX209" fmla="*/ 126744 w 292473"/>
                <a:gd name="csY209" fmla="*/ 183951 h 248408"/>
                <a:gd name="csX210" fmla="*/ 125613 w 292473"/>
                <a:gd name="csY210" fmla="*/ 183028 h 248408"/>
                <a:gd name="csX211" fmla="*/ 124497 w 292473"/>
                <a:gd name="csY211" fmla="*/ 182274 h 248408"/>
                <a:gd name="csX212" fmla="*/ 123220 w 292473"/>
                <a:gd name="csY212" fmla="*/ 180220 h 248408"/>
                <a:gd name="csX213" fmla="*/ 121688 w 292473"/>
                <a:gd name="csY213" fmla="*/ 175442 h 248408"/>
                <a:gd name="csX214" fmla="*/ 120588 w 292473"/>
                <a:gd name="csY214" fmla="*/ 173042 h 248408"/>
                <a:gd name="csX215" fmla="*/ 120257 w 292473"/>
                <a:gd name="csY215" fmla="*/ 171196 h 248408"/>
                <a:gd name="csX216" fmla="*/ 120326 w 292473"/>
                <a:gd name="csY216" fmla="*/ 169111 h 248408"/>
                <a:gd name="csX217" fmla="*/ 119918 w 292473"/>
                <a:gd name="csY217" fmla="*/ 167511 h 248408"/>
                <a:gd name="csX218" fmla="*/ 119033 w 292473"/>
                <a:gd name="csY218" fmla="*/ 166396 h 248408"/>
                <a:gd name="csX219" fmla="*/ 119033 w 292473"/>
                <a:gd name="csY219" fmla="*/ 162988 h 248408"/>
                <a:gd name="csX220" fmla="*/ 119918 w 292473"/>
                <a:gd name="csY220" fmla="*/ 157280 h 248408"/>
                <a:gd name="csX221" fmla="*/ 120134 w 292473"/>
                <a:gd name="csY221" fmla="*/ 152941 h 248408"/>
                <a:gd name="csX222" fmla="*/ 119687 w 292473"/>
                <a:gd name="csY222" fmla="*/ 149971 h 248408"/>
                <a:gd name="csX223" fmla="*/ 120480 w 292473"/>
                <a:gd name="csY223" fmla="*/ 147710 h 248408"/>
                <a:gd name="csX224" fmla="*/ 122504 w 292473"/>
                <a:gd name="csY224" fmla="*/ 146156 h 248408"/>
                <a:gd name="csX225" fmla="*/ 123635 w 292473"/>
                <a:gd name="csY225" fmla="*/ 143756 h 248408"/>
                <a:gd name="csX226" fmla="*/ 123874 w 292473"/>
                <a:gd name="csY226" fmla="*/ 140509 h 248408"/>
                <a:gd name="csX227" fmla="*/ 125090 w 292473"/>
                <a:gd name="csY227" fmla="*/ 137840 h 248408"/>
                <a:gd name="csX228" fmla="*/ 127275 w 292473"/>
                <a:gd name="csY228" fmla="*/ 135755 h 248408"/>
                <a:gd name="csX229" fmla="*/ 128022 w 292473"/>
                <a:gd name="csY229" fmla="*/ 133694 h 248408"/>
                <a:gd name="csX230" fmla="*/ 127329 w 292473"/>
                <a:gd name="csY230" fmla="*/ 131655 h 248408"/>
                <a:gd name="csX231" fmla="*/ 127106 w 292473"/>
                <a:gd name="csY231" fmla="*/ 130355 h 248408"/>
                <a:gd name="csX232" fmla="*/ 125251 w 292473"/>
                <a:gd name="csY232" fmla="*/ 129032 h 248408"/>
                <a:gd name="csX233" fmla="*/ 121811 w 292473"/>
                <a:gd name="csY233" fmla="*/ 128101 h 248408"/>
                <a:gd name="csX234" fmla="*/ 118964 w 292473"/>
                <a:gd name="csY234" fmla="*/ 127993 h 248408"/>
                <a:gd name="csX235" fmla="*/ 117240 w 292473"/>
                <a:gd name="csY235" fmla="*/ 129032 h 248408"/>
                <a:gd name="csX236" fmla="*/ 112831 w 292473"/>
                <a:gd name="csY236" fmla="*/ 129993 h 248408"/>
                <a:gd name="csX237" fmla="*/ 105736 w 292473"/>
                <a:gd name="csY237" fmla="*/ 130878 h 248408"/>
                <a:gd name="csX238" fmla="*/ 100018 w 292473"/>
                <a:gd name="csY238" fmla="*/ 130878 h 248408"/>
                <a:gd name="csX239" fmla="*/ 95685 w 292473"/>
                <a:gd name="csY239" fmla="*/ 129986 h 248408"/>
                <a:gd name="csX240" fmla="*/ 92392 w 292473"/>
                <a:gd name="csY240" fmla="*/ 130286 h 248408"/>
                <a:gd name="csX241" fmla="*/ 90129 w 292473"/>
                <a:gd name="csY241" fmla="*/ 131778 h 248408"/>
                <a:gd name="csX242" fmla="*/ 88536 w 292473"/>
                <a:gd name="csY242" fmla="*/ 132117 h 248408"/>
                <a:gd name="csX243" fmla="*/ 87613 w 292473"/>
                <a:gd name="csY243" fmla="*/ 131301 h 248408"/>
                <a:gd name="csX244" fmla="*/ 86612 w 292473"/>
                <a:gd name="csY244" fmla="*/ 131078 h 248408"/>
                <a:gd name="csX245" fmla="*/ 85096 w 292473"/>
                <a:gd name="csY245" fmla="*/ 131593 h 248408"/>
                <a:gd name="csX246" fmla="*/ 84835 w 292473"/>
                <a:gd name="csY246" fmla="*/ 131355 h 248408"/>
                <a:gd name="csX247" fmla="*/ 81472 w 292473"/>
                <a:gd name="csY247" fmla="*/ 127332 h 248408"/>
                <a:gd name="csX248" fmla="*/ 78363 w 292473"/>
                <a:gd name="csY248" fmla="*/ 123601 h 248408"/>
                <a:gd name="csX249" fmla="*/ 74792 w 292473"/>
                <a:gd name="csY249" fmla="*/ 119154 h 248408"/>
                <a:gd name="csX250" fmla="*/ 70675 w 292473"/>
                <a:gd name="csY250" fmla="*/ 114023 h 248408"/>
                <a:gd name="csX251" fmla="*/ 69936 w 292473"/>
                <a:gd name="csY251" fmla="*/ 113685 h 248408"/>
                <a:gd name="csX252" fmla="*/ 68659 w 292473"/>
                <a:gd name="csY252" fmla="*/ 113715 h 248408"/>
                <a:gd name="csX253" fmla="*/ 66973 w 292473"/>
                <a:gd name="csY253" fmla="*/ 113808 h 248408"/>
                <a:gd name="csX254" fmla="*/ 64357 w 292473"/>
                <a:gd name="csY254" fmla="*/ 113277 h 248408"/>
                <a:gd name="csX255" fmla="*/ 62564 w 292473"/>
                <a:gd name="csY255" fmla="*/ 112531 h 248408"/>
                <a:gd name="csX256" fmla="*/ 61164 w 292473"/>
                <a:gd name="csY256" fmla="*/ 111807 h 248408"/>
                <a:gd name="csX257" fmla="*/ 58578 w 292473"/>
                <a:gd name="csY257" fmla="*/ 110892 h 248408"/>
                <a:gd name="csX258" fmla="*/ 56808 w 292473"/>
                <a:gd name="csY258" fmla="*/ 110731 h 248408"/>
                <a:gd name="csX259" fmla="*/ 55215 w 292473"/>
                <a:gd name="csY259" fmla="*/ 111000 h 248408"/>
                <a:gd name="csX260" fmla="*/ 50836 w 292473"/>
                <a:gd name="csY260" fmla="*/ 112792 h 248408"/>
                <a:gd name="csX261" fmla="*/ 48351 w 292473"/>
                <a:gd name="csY261" fmla="*/ 112961 h 248408"/>
                <a:gd name="csX262" fmla="*/ 46427 w 292473"/>
                <a:gd name="csY262" fmla="*/ 112992 h 248408"/>
                <a:gd name="csX263" fmla="*/ 41255 w 292473"/>
                <a:gd name="csY263" fmla="*/ 112107 h 248408"/>
                <a:gd name="csX264" fmla="*/ 37723 w 292473"/>
                <a:gd name="csY264" fmla="*/ 111961 h 248408"/>
                <a:gd name="csX265" fmla="*/ 33614 w 292473"/>
                <a:gd name="csY265" fmla="*/ 112546 h 248408"/>
                <a:gd name="csX266" fmla="*/ 31852 w 292473"/>
                <a:gd name="csY266" fmla="*/ 112877 h 248408"/>
                <a:gd name="csX267" fmla="*/ 29389 w 292473"/>
                <a:gd name="csY267" fmla="*/ 111961 h 248408"/>
                <a:gd name="csX268" fmla="*/ 27711 w 292473"/>
                <a:gd name="csY268" fmla="*/ 110569 h 248408"/>
                <a:gd name="csX269" fmla="*/ 26149 w 292473"/>
                <a:gd name="csY269" fmla="*/ 107261 h 248408"/>
                <a:gd name="csX270" fmla="*/ 25049 w 292473"/>
                <a:gd name="csY270" fmla="*/ 104661 h 248408"/>
                <a:gd name="csX271" fmla="*/ 23133 w 292473"/>
                <a:gd name="csY271" fmla="*/ 104138 h 248408"/>
                <a:gd name="csX272" fmla="*/ 21009 w 292473"/>
                <a:gd name="csY272" fmla="*/ 103692 h 248408"/>
                <a:gd name="csX273" fmla="*/ 19962 w 292473"/>
                <a:gd name="csY273" fmla="*/ 102830 h 248408"/>
                <a:gd name="csX274" fmla="*/ 19331 w 292473"/>
                <a:gd name="csY274" fmla="*/ 101330 h 248408"/>
                <a:gd name="csX275" fmla="*/ 19177 w 292473"/>
                <a:gd name="csY275" fmla="*/ 99407 h 248408"/>
                <a:gd name="csX276" fmla="*/ 19393 w 292473"/>
                <a:gd name="csY276" fmla="*/ 96276 h 248408"/>
                <a:gd name="csX277" fmla="*/ 19593 w 292473"/>
                <a:gd name="csY277" fmla="*/ 95152 h 248408"/>
                <a:gd name="csX278" fmla="*/ 19885 w 292473"/>
                <a:gd name="csY278" fmla="*/ 91775 h 248408"/>
                <a:gd name="csX279" fmla="*/ 21055 w 292473"/>
                <a:gd name="csY279" fmla="*/ 90006 h 248408"/>
                <a:gd name="csX280" fmla="*/ 21794 w 292473"/>
                <a:gd name="csY280" fmla="*/ 89152 h 248408"/>
                <a:gd name="csX281" fmla="*/ 21647 w 292473"/>
                <a:gd name="csY281" fmla="*/ 87729 h 248408"/>
                <a:gd name="csX282" fmla="*/ 21086 w 292473"/>
                <a:gd name="csY282" fmla="*/ 84821 h 248408"/>
                <a:gd name="csX283" fmla="*/ 20516 w 292473"/>
                <a:gd name="csY283" fmla="*/ 82759 h 248408"/>
                <a:gd name="csX284" fmla="*/ 18161 w 292473"/>
                <a:gd name="csY284" fmla="*/ 80429 h 248408"/>
                <a:gd name="csX285" fmla="*/ 15145 w 292473"/>
                <a:gd name="csY285" fmla="*/ 77436 h 248408"/>
                <a:gd name="csX286" fmla="*/ 13844 w 292473"/>
                <a:gd name="csY286" fmla="*/ 72643 h 248408"/>
                <a:gd name="csX287" fmla="*/ 12313 w 292473"/>
                <a:gd name="csY287" fmla="*/ 66981 h 248408"/>
                <a:gd name="csX288" fmla="*/ 11112 w 292473"/>
                <a:gd name="csY288" fmla="*/ 66412 h 248408"/>
                <a:gd name="csX289" fmla="*/ 9981 w 292473"/>
                <a:gd name="csY289" fmla="*/ 66697 h 248408"/>
                <a:gd name="csX290" fmla="*/ 8781 w 292473"/>
                <a:gd name="csY290" fmla="*/ 66412 h 248408"/>
                <a:gd name="csX291" fmla="*/ 7719 w 292473"/>
                <a:gd name="csY291" fmla="*/ 64135 h 248408"/>
                <a:gd name="csX292" fmla="*/ 6657 w 292473"/>
                <a:gd name="csY292" fmla="*/ 63704 h 248408"/>
                <a:gd name="csX293" fmla="*/ 4964 w 292473"/>
                <a:gd name="csY293" fmla="*/ 64504 h 248408"/>
                <a:gd name="csX294" fmla="*/ 3740 w 292473"/>
                <a:gd name="csY294" fmla="*/ 65127 h 248408"/>
                <a:gd name="csX295" fmla="*/ 639 w 292473"/>
                <a:gd name="csY295" fmla="*/ 65697 h 248408"/>
                <a:gd name="csX296" fmla="*/ 0 w 292473"/>
                <a:gd name="csY296" fmla="*/ 65127 h 248408"/>
                <a:gd name="csX297" fmla="*/ 216 w 292473"/>
                <a:gd name="csY297" fmla="*/ 64420 h 248408"/>
                <a:gd name="csX298" fmla="*/ 1524 w 292473"/>
                <a:gd name="csY298" fmla="*/ 62350 h 248408"/>
                <a:gd name="csX299" fmla="*/ 3063 w 292473"/>
                <a:gd name="csY299" fmla="*/ 59704 h 248408"/>
                <a:gd name="csX300" fmla="*/ 4856 w 292473"/>
                <a:gd name="csY300" fmla="*/ 57296 h 248408"/>
                <a:gd name="csX301" fmla="*/ 6518 w 292473"/>
                <a:gd name="csY301" fmla="*/ 54827 h 248408"/>
                <a:gd name="csX302" fmla="*/ 7765 w 292473"/>
                <a:gd name="csY302" fmla="*/ 52196 h 248408"/>
                <a:gd name="csX303" fmla="*/ 8611 w 292473"/>
                <a:gd name="csY303" fmla="*/ 46957 h 248408"/>
                <a:gd name="csX304" fmla="*/ 9196 w 292473"/>
                <a:gd name="csY304" fmla="*/ 43341 h 248408"/>
                <a:gd name="csX305" fmla="*/ 10735 w 292473"/>
                <a:gd name="csY305" fmla="*/ 36895 h 248408"/>
                <a:gd name="csX306" fmla="*/ 13544 w 292473"/>
                <a:gd name="csY306" fmla="*/ 31748 h 248408"/>
                <a:gd name="csX307" fmla="*/ 14606 w 292473"/>
                <a:gd name="csY307" fmla="*/ 29379 h 248408"/>
                <a:gd name="csX308" fmla="*/ 17153 w 292473"/>
                <a:gd name="csY308" fmla="*/ 26294 h 248408"/>
                <a:gd name="csX309" fmla="*/ 18323 w 292473"/>
                <a:gd name="csY309" fmla="*/ 24617 h 248408"/>
                <a:gd name="csX310" fmla="*/ 19877 w 292473"/>
                <a:gd name="csY310" fmla="*/ 23294 h 248408"/>
                <a:gd name="csX311" fmla="*/ 24148 w 292473"/>
                <a:gd name="csY311" fmla="*/ 21502 h 248408"/>
                <a:gd name="csX312" fmla="*/ 29251 w 292473"/>
                <a:gd name="csY312" fmla="*/ 12632 h 248408"/>
                <a:gd name="csX313" fmla="*/ 30420 w 292473"/>
                <a:gd name="csY313" fmla="*/ 11216 h 248408"/>
                <a:gd name="csX314" fmla="*/ 35576 w 292473"/>
                <a:gd name="csY314" fmla="*/ 9893 h 248408"/>
                <a:gd name="csX315" fmla="*/ 39539 w 292473"/>
                <a:gd name="csY315" fmla="*/ 8862 h 248408"/>
                <a:gd name="csX316" fmla="*/ 42471 w 292473"/>
                <a:gd name="csY316" fmla="*/ 7778 h 248408"/>
                <a:gd name="csX317" fmla="*/ 43433 w 292473"/>
                <a:gd name="csY317" fmla="*/ 7201 h 248408"/>
                <a:gd name="csX318" fmla="*/ 44211 w 292473"/>
                <a:gd name="csY318" fmla="*/ 6931 h 248408"/>
                <a:gd name="csX319" fmla="*/ 43572 w 292473"/>
                <a:gd name="csY319" fmla="*/ 7962 h 248408"/>
                <a:gd name="csX320" fmla="*/ 42163 w 292473"/>
                <a:gd name="csY320" fmla="*/ 9270 h 248408"/>
                <a:gd name="csX321" fmla="*/ 40570 w 292473"/>
                <a:gd name="csY321" fmla="*/ 10070 h 248408"/>
                <a:gd name="csX322" fmla="*/ 32359 w 292473"/>
                <a:gd name="csY322" fmla="*/ 12078 h 248408"/>
                <a:gd name="csX323" fmla="*/ 31521 w 292473"/>
                <a:gd name="csY323" fmla="*/ 12501 h 248408"/>
                <a:gd name="csX324" fmla="*/ 30451 w 292473"/>
                <a:gd name="csY324" fmla="*/ 13332 h 248408"/>
                <a:gd name="csX325" fmla="*/ 30443 w 292473"/>
                <a:gd name="csY325" fmla="*/ 15239 h 248408"/>
                <a:gd name="csX326" fmla="*/ 30666 w 292473"/>
                <a:gd name="csY326" fmla="*/ 16732 h 248408"/>
                <a:gd name="csX327" fmla="*/ 33083 w 292473"/>
                <a:gd name="csY327" fmla="*/ 21640 h 248408"/>
                <a:gd name="csX328" fmla="*/ 34029 w 292473"/>
                <a:gd name="csY328" fmla="*/ 22848 h 248408"/>
                <a:gd name="csX329" fmla="*/ 37261 w 292473"/>
                <a:gd name="csY329" fmla="*/ 25502 h 248408"/>
                <a:gd name="csX330" fmla="*/ 36523 w 292473"/>
                <a:gd name="csY330" fmla="*/ 25871 h 248408"/>
                <a:gd name="csX331" fmla="*/ 35330 w 292473"/>
                <a:gd name="csY331" fmla="*/ 25917 h 248408"/>
                <a:gd name="csX332" fmla="*/ 36199 w 292473"/>
                <a:gd name="csY332" fmla="*/ 29394 h 248408"/>
                <a:gd name="csX333" fmla="*/ 38185 w 292473"/>
                <a:gd name="csY333" fmla="*/ 31779 h 248408"/>
                <a:gd name="csX334" fmla="*/ 38277 w 292473"/>
                <a:gd name="csY334" fmla="*/ 33279 h 248408"/>
                <a:gd name="csX335" fmla="*/ 36753 w 292473"/>
                <a:gd name="csY335" fmla="*/ 37941 h 248408"/>
                <a:gd name="csX336" fmla="*/ 33975 w 292473"/>
                <a:gd name="csY336" fmla="*/ 40726 h 248408"/>
                <a:gd name="csX337" fmla="*/ 32006 w 292473"/>
                <a:gd name="csY337" fmla="*/ 43964 h 248408"/>
                <a:gd name="csX338" fmla="*/ 30474 w 292473"/>
                <a:gd name="csY338" fmla="*/ 45249 h 248408"/>
                <a:gd name="csX339" fmla="*/ 27080 w 292473"/>
                <a:gd name="csY339" fmla="*/ 51619 h 248408"/>
                <a:gd name="csX340" fmla="*/ 29658 w 292473"/>
                <a:gd name="csY340" fmla="*/ 55411 h 248408"/>
                <a:gd name="csX341" fmla="*/ 30028 w 292473"/>
                <a:gd name="csY341" fmla="*/ 57335 h 248408"/>
                <a:gd name="csX342" fmla="*/ 32259 w 292473"/>
                <a:gd name="csY342" fmla="*/ 60066 h 248408"/>
                <a:gd name="csX343" fmla="*/ 33714 w 292473"/>
                <a:gd name="csY343" fmla="*/ 60958 h 248408"/>
                <a:gd name="csX344" fmla="*/ 34684 w 292473"/>
                <a:gd name="csY344" fmla="*/ 62066 h 248408"/>
                <a:gd name="csX345" fmla="*/ 34237 w 292473"/>
                <a:gd name="csY345" fmla="*/ 63927 h 248408"/>
                <a:gd name="csX346" fmla="*/ 35130 w 292473"/>
                <a:gd name="csY346" fmla="*/ 66451 h 248408"/>
                <a:gd name="csX347" fmla="*/ 36284 w 292473"/>
                <a:gd name="csY347" fmla="*/ 67781 h 248408"/>
                <a:gd name="csX348" fmla="*/ 37731 w 292473"/>
                <a:gd name="csY348" fmla="*/ 68312 h 248408"/>
                <a:gd name="csX349" fmla="*/ 39524 w 292473"/>
                <a:gd name="csY349" fmla="*/ 68312 h 248408"/>
                <a:gd name="csX350" fmla="*/ 44672 w 292473"/>
                <a:gd name="csY350" fmla="*/ 66628 h 248408"/>
                <a:gd name="csX351" fmla="*/ 45896 w 292473"/>
                <a:gd name="csY351" fmla="*/ 65874 h 248408"/>
                <a:gd name="csX352" fmla="*/ 46681 w 292473"/>
                <a:gd name="csY352" fmla="*/ 64527 h 248408"/>
                <a:gd name="csX353" fmla="*/ 49259 w 292473"/>
                <a:gd name="csY353" fmla="*/ 61796 h 248408"/>
                <a:gd name="csX354" fmla="*/ 49420 w 292473"/>
                <a:gd name="csY354" fmla="*/ 58265 h 248408"/>
                <a:gd name="csX355" fmla="*/ 49974 w 292473"/>
                <a:gd name="csY355" fmla="*/ 54019 h 248408"/>
                <a:gd name="csX356" fmla="*/ 49343 w 292473"/>
                <a:gd name="csY356" fmla="*/ 51249 h 248408"/>
                <a:gd name="csX357" fmla="*/ 46635 w 292473"/>
                <a:gd name="csY357" fmla="*/ 47296 h 248408"/>
                <a:gd name="csX358" fmla="*/ 45449 w 292473"/>
                <a:gd name="csY358" fmla="*/ 44487 h 248408"/>
                <a:gd name="csX359" fmla="*/ 42764 w 292473"/>
                <a:gd name="csY359" fmla="*/ 41872 h 248408"/>
                <a:gd name="csX360" fmla="*/ 41117 w 292473"/>
                <a:gd name="csY360" fmla="*/ 37387 h 248408"/>
                <a:gd name="csX361" fmla="*/ 40440 w 292473"/>
                <a:gd name="csY361" fmla="*/ 35987 h 248408"/>
                <a:gd name="csX362" fmla="*/ 39932 w 292473"/>
                <a:gd name="csY362" fmla="*/ 34056 h 248408"/>
                <a:gd name="csX363" fmla="*/ 39355 w 292473"/>
                <a:gd name="csY363" fmla="*/ 30633 h 248408"/>
                <a:gd name="csX364" fmla="*/ 41155 w 292473"/>
                <a:gd name="csY364" fmla="*/ 29387 h 248408"/>
                <a:gd name="csX365" fmla="*/ 40971 w 292473"/>
                <a:gd name="csY365" fmla="*/ 26579 h 248408"/>
                <a:gd name="csX366" fmla="*/ 45403 w 292473"/>
                <a:gd name="csY366" fmla="*/ 25802 h 248408"/>
                <a:gd name="csX367" fmla="*/ 54992 w 292473"/>
                <a:gd name="csY367" fmla="*/ 21232 h 248408"/>
                <a:gd name="csX368" fmla="*/ 60925 w 292473"/>
                <a:gd name="csY368" fmla="*/ 20078 h 248408"/>
                <a:gd name="csX369" fmla="*/ 67682 w 292473"/>
                <a:gd name="csY369" fmla="*/ 17640 h 248408"/>
                <a:gd name="csX370" fmla="*/ 69251 w 292473"/>
                <a:gd name="csY370" fmla="*/ 16432 h 248408"/>
                <a:gd name="csX371" fmla="*/ 70606 w 292473"/>
                <a:gd name="csY371" fmla="*/ 14424 h 248408"/>
                <a:gd name="csX372" fmla="*/ 71660 w 292473"/>
                <a:gd name="csY372" fmla="*/ 14193 h 248408"/>
                <a:gd name="csX373" fmla="*/ 75185 w 292473"/>
                <a:gd name="csY373" fmla="*/ 16078 h 248408"/>
                <a:gd name="csX374" fmla="*/ 76924 w 292473"/>
                <a:gd name="csY374" fmla="*/ 15424 h 248408"/>
                <a:gd name="csX375" fmla="*/ 77609 w 292473"/>
                <a:gd name="csY375" fmla="*/ 13955 h 248408"/>
                <a:gd name="csX376" fmla="*/ 76647 w 292473"/>
                <a:gd name="csY376" fmla="*/ 11093 h 248408"/>
                <a:gd name="csX377" fmla="*/ 74623 w 292473"/>
                <a:gd name="csY377" fmla="*/ 11093 h 248408"/>
                <a:gd name="csX378" fmla="*/ 68536 w 292473"/>
                <a:gd name="csY378" fmla="*/ 12132 h 248408"/>
                <a:gd name="csX379" fmla="*/ 67943 w 292473"/>
                <a:gd name="csY379" fmla="*/ 10901 h 248408"/>
                <a:gd name="csX380" fmla="*/ 67943 w 292473"/>
                <a:gd name="csY380" fmla="*/ 9816 h 248408"/>
                <a:gd name="csX381" fmla="*/ 66504 w 292473"/>
                <a:gd name="csY381" fmla="*/ 6400 h 248408"/>
                <a:gd name="csX382" fmla="*/ 67397 w 292473"/>
                <a:gd name="csY382" fmla="*/ 3831 h 248408"/>
                <a:gd name="csX383" fmla="*/ 68313 w 292473"/>
                <a:gd name="csY383" fmla="*/ 1746 h 248408"/>
                <a:gd name="csX384" fmla="*/ 70059 w 292473"/>
                <a:gd name="csY384" fmla="*/ 908 h 248408"/>
                <a:gd name="csX385" fmla="*/ 72614 w 292473"/>
                <a:gd name="csY385" fmla="*/ 0 h 248408"/>
                <a:gd name="csX386" fmla="*/ 74546 w 292473"/>
                <a:gd name="csY386" fmla="*/ 1392 h 248408"/>
                <a:gd name="csX387" fmla="*/ 75716 w 292473"/>
                <a:gd name="csY387" fmla="*/ 2716 h 248408"/>
                <a:gd name="csX388" fmla="*/ 76354 w 292473"/>
                <a:gd name="csY388" fmla="*/ 4000 h 248408"/>
                <a:gd name="csX389" fmla="*/ 76793 w 292473"/>
                <a:gd name="csY389" fmla="*/ 7485 h 248408"/>
                <a:gd name="csX390" fmla="*/ 77832 w 292473"/>
                <a:gd name="csY390" fmla="*/ 11008 h 248408"/>
                <a:gd name="csX391" fmla="*/ 78925 w 292473"/>
                <a:gd name="csY391" fmla="*/ 13455 h 248408"/>
                <a:gd name="csX392" fmla="*/ 80664 w 292473"/>
                <a:gd name="csY392" fmla="*/ 15301 h 248408"/>
                <a:gd name="csX393" fmla="*/ 81995 w 292473"/>
                <a:gd name="csY393" fmla="*/ 15178 h 248408"/>
                <a:gd name="csX394" fmla="*/ 82949 w 292473"/>
                <a:gd name="csY394" fmla="*/ 14870 h 248408"/>
                <a:gd name="csX395" fmla="*/ 89283 w 292473"/>
                <a:gd name="csY395" fmla="*/ 14455 h 248408"/>
                <a:gd name="csX396" fmla="*/ 93130 w 292473"/>
                <a:gd name="csY396" fmla="*/ 15716 h 248408"/>
                <a:gd name="csX397" fmla="*/ 98025 w 292473"/>
                <a:gd name="csY397" fmla="*/ 16355 h 248408"/>
                <a:gd name="csX398" fmla="*/ 102596 w 292473"/>
                <a:gd name="csY398" fmla="*/ 19032 h 248408"/>
                <a:gd name="csX399" fmla="*/ 107298 w 292473"/>
                <a:gd name="csY399" fmla="*/ 22278 h 248408"/>
                <a:gd name="csX400" fmla="*/ 108498 w 292473"/>
                <a:gd name="csY400" fmla="*/ 24648 h 248408"/>
                <a:gd name="csX401" fmla="*/ 108891 w 292473"/>
                <a:gd name="csY401" fmla="*/ 26910 h 248408"/>
                <a:gd name="csX402" fmla="*/ 110030 w 292473"/>
                <a:gd name="csY402" fmla="*/ 28425 h 248408"/>
                <a:gd name="csX403" fmla="*/ 108898 w 292473"/>
                <a:gd name="csY403" fmla="*/ 29987 h 248408"/>
                <a:gd name="csX404" fmla="*/ 109514 w 292473"/>
                <a:gd name="csY404" fmla="*/ 32587 h 248408"/>
                <a:gd name="csX405" fmla="*/ 110861 w 292473"/>
                <a:gd name="csY405" fmla="*/ 35210 h 248408"/>
                <a:gd name="csX406" fmla="*/ 112892 w 292473"/>
                <a:gd name="csY406" fmla="*/ 36879 h 248408"/>
                <a:gd name="csX407" fmla="*/ 118687 w 292473"/>
                <a:gd name="csY407" fmla="*/ 37333 h 248408"/>
                <a:gd name="csX408" fmla="*/ 124951 w 292473"/>
                <a:gd name="csY408" fmla="*/ 36210 h 248408"/>
                <a:gd name="csX409" fmla="*/ 134632 w 292473"/>
                <a:gd name="csY409" fmla="*/ 35187 h 248408"/>
                <a:gd name="csX410" fmla="*/ 137749 w 292473"/>
                <a:gd name="csY410" fmla="*/ 34310 h 248408"/>
                <a:gd name="csX411" fmla="*/ 153771 w 292473"/>
                <a:gd name="csY411" fmla="*/ 33833 h 248408"/>
                <a:gd name="csX412" fmla="*/ 156826 w 292473"/>
                <a:gd name="csY412" fmla="*/ 35095 h 248408"/>
                <a:gd name="csX413" fmla="*/ 157126 w 292473"/>
                <a:gd name="csY413" fmla="*/ 36349 h 248408"/>
                <a:gd name="csX414" fmla="*/ 157157 w 292473"/>
                <a:gd name="csY414" fmla="*/ 37310 h 248408"/>
                <a:gd name="csX415" fmla="*/ 162312 w 292473"/>
                <a:gd name="csY415" fmla="*/ 42003 h 248408"/>
                <a:gd name="csX416" fmla="*/ 166545 w 292473"/>
                <a:gd name="csY416" fmla="*/ 42641 h 248408"/>
                <a:gd name="csX417" fmla="*/ 170139 w 292473"/>
                <a:gd name="csY417" fmla="*/ 44141 h 248408"/>
                <a:gd name="csX418" fmla="*/ 173856 w 292473"/>
                <a:gd name="csY418" fmla="*/ 44949 h 248408"/>
                <a:gd name="csX419" fmla="*/ 177919 w 292473"/>
                <a:gd name="csY419" fmla="*/ 46088 h 248408"/>
                <a:gd name="csX420" fmla="*/ 180204 w 292473"/>
                <a:gd name="csY420" fmla="*/ 45942 h 248408"/>
                <a:gd name="csX421" fmla="*/ 181920 w 292473"/>
                <a:gd name="csY421" fmla="*/ 45542 h 248408"/>
                <a:gd name="csX422" fmla="*/ 183937 w 292473"/>
                <a:gd name="csY422" fmla="*/ 45472 h 248408"/>
                <a:gd name="csX423" fmla="*/ 198235 w 292473"/>
                <a:gd name="csY423" fmla="*/ 37626 h 248408"/>
                <a:gd name="csX424" fmla="*/ 205899 w 292473"/>
                <a:gd name="csY424" fmla="*/ 37826 h 248408"/>
                <a:gd name="csX425" fmla="*/ 207077 w 292473"/>
                <a:gd name="csY425" fmla="*/ 37318 h 248408"/>
                <a:gd name="csX426" fmla="*/ 208093 w 292473"/>
                <a:gd name="csY426" fmla="*/ 36633 h 248408"/>
                <a:gd name="csX427" fmla="*/ 205268 w 292473"/>
                <a:gd name="csY427" fmla="*/ 35441 h 248408"/>
                <a:gd name="csX428" fmla="*/ 198889 w 292473"/>
                <a:gd name="csY428" fmla="*/ 34979 h 248408"/>
                <a:gd name="csX429" fmla="*/ 196957 w 292473"/>
                <a:gd name="csY429" fmla="*/ 35779 h 248408"/>
                <a:gd name="csX430" fmla="*/ 195865 w 292473"/>
                <a:gd name="csY430" fmla="*/ 33756 h 248408"/>
                <a:gd name="csX431" fmla="*/ 197942 w 292473"/>
                <a:gd name="csY431" fmla="*/ 33810 h 248408"/>
                <a:gd name="csX432" fmla="*/ 205038 w 292473"/>
                <a:gd name="csY432" fmla="*/ 33133 h 248408"/>
                <a:gd name="csX433" fmla="*/ 213172 w 292473"/>
                <a:gd name="csY433" fmla="*/ 33579 h 248408"/>
                <a:gd name="csX434" fmla="*/ 219797 w 292473"/>
                <a:gd name="csY434" fmla="*/ 32141 h 248408"/>
                <a:gd name="csX435" fmla="*/ 223130 w 292473"/>
                <a:gd name="csY435" fmla="*/ 31902 h 248408"/>
                <a:gd name="csX436" fmla="*/ 225054 w 292473"/>
                <a:gd name="csY436" fmla="*/ 32187 h 248408"/>
                <a:gd name="csX437" fmla="*/ 230332 w 292473"/>
                <a:gd name="csY437" fmla="*/ 31256 h 248408"/>
                <a:gd name="csX438" fmla="*/ 240267 w 292473"/>
                <a:gd name="csY438" fmla="*/ 32356 h 248408"/>
                <a:gd name="csX439" fmla="*/ 248101 w 292473"/>
                <a:gd name="csY439" fmla="*/ 31448 h 248408"/>
                <a:gd name="csX440" fmla="*/ 247193 w 292473"/>
                <a:gd name="csY440" fmla="*/ 32748 h 248408"/>
                <a:gd name="csX441" fmla="*/ 244623 w 292473"/>
                <a:gd name="csY441" fmla="*/ 33541 h 248408"/>
                <a:gd name="csX442" fmla="*/ 240460 w 292473"/>
                <a:gd name="csY442" fmla="*/ 33787 h 248408"/>
                <a:gd name="csX443" fmla="*/ 237281 w 292473"/>
                <a:gd name="csY443" fmla="*/ 35687 h 248408"/>
                <a:gd name="csX444" fmla="*/ 230509 w 292473"/>
                <a:gd name="csY444" fmla="*/ 35341 h 248408"/>
                <a:gd name="csX445" fmla="*/ 225754 w 292473"/>
                <a:gd name="csY445" fmla="*/ 36026 h 248408"/>
                <a:gd name="csX446" fmla="*/ 227278 w 292473"/>
                <a:gd name="csY446" fmla="*/ 36556 h 248408"/>
                <a:gd name="csX447" fmla="*/ 227278 w 292473"/>
                <a:gd name="csY447" fmla="*/ 38503 h 248408"/>
                <a:gd name="csX448" fmla="*/ 227924 w 292473"/>
                <a:gd name="csY448" fmla="*/ 38895 h 248408"/>
                <a:gd name="csX449" fmla="*/ 228609 w 292473"/>
                <a:gd name="csY449" fmla="*/ 38910 h 248408"/>
                <a:gd name="csX450" fmla="*/ 230225 w 292473"/>
                <a:gd name="csY450" fmla="*/ 40357 h 248408"/>
                <a:gd name="csX451" fmla="*/ 230663 w 292473"/>
                <a:gd name="csY451" fmla="*/ 41303 h 248408"/>
                <a:gd name="csX452" fmla="*/ 231187 w 292473"/>
                <a:gd name="csY452" fmla="*/ 43288 h 248408"/>
                <a:gd name="csX453" fmla="*/ 230471 w 292473"/>
                <a:gd name="csY453" fmla="*/ 45434 h 248408"/>
                <a:gd name="csX454" fmla="*/ 229486 w 292473"/>
                <a:gd name="csY454" fmla="*/ 46395 h 248408"/>
                <a:gd name="csX455" fmla="*/ 231418 w 292473"/>
                <a:gd name="csY455" fmla="*/ 46072 h 248408"/>
                <a:gd name="csX456" fmla="*/ 232510 w 292473"/>
                <a:gd name="csY456" fmla="*/ 45065 h 248408"/>
                <a:gd name="csX457" fmla="*/ 232349 w 292473"/>
                <a:gd name="csY457" fmla="*/ 44049 h 248408"/>
                <a:gd name="csX458" fmla="*/ 232510 w 292473"/>
                <a:gd name="csY458" fmla="*/ 42872 h 248408"/>
                <a:gd name="csX459" fmla="*/ 233595 w 292473"/>
                <a:gd name="csY459" fmla="*/ 43241 h 248408"/>
                <a:gd name="csX460" fmla="*/ 234357 w 292473"/>
                <a:gd name="csY460" fmla="*/ 43772 h 248408"/>
                <a:gd name="csX461" fmla="*/ 236828 w 292473"/>
                <a:gd name="csY461" fmla="*/ 49388 h 248408"/>
                <a:gd name="csX462" fmla="*/ 238567 w 292473"/>
                <a:gd name="csY462" fmla="*/ 52334 h 248408"/>
                <a:gd name="csX463" fmla="*/ 239013 w 292473"/>
                <a:gd name="csY463" fmla="*/ 52227 h 248408"/>
                <a:gd name="csX464" fmla="*/ 239428 w 292473"/>
                <a:gd name="csY464" fmla="*/ 52119 h 248408"/>
                <a:gd name="csX465" fmla="*/ 239944 w 292473"/>
                <a:gd name="csY465" fmla="*/ 51557 h 248408"/>
                <a:gd name="csX466" fmla="*/ 240714 w 292473"/>
                <a:gd name="csY466" fmla="*/ 50173 h 248408"/>
                <a:gd name="csX467" fmla="*/ 241376 w 292473"/>
                <a:gd name="csY467" fmla="*/ 51050 h 248408"/>
                <a:gd name="csX468" fmla="*/ 241776 w 292473"/>
                <a:gd name="csY468" fmla="*/ 51388 h 248408"/>
                <a:gd name="csX469" fmla="*/ 242176 w 292473"/>
                <a:gd name="csY469" fmla="*/ 51496 h 248408"/>
                <a:gd name="csX470" fmla="*/ 241807 w 292473"/>
                <a:gd name="csY470" fmla="*/ 50242 h 248408"/>
                <a:gd name="csX471" fmla="*/ 242299 w 292473"/>
                <a:gd name="csY471" fmla="*/ 48634 h 248408"/>
                <a:gd name="csX472" fmla="*/ 242130 w 292473"/>
                <a:gd name="csY472" fmla="*/ 48072 h 248408"/>
                <a:gd name="csX473" fmla="*/ 242899 w 292473"/>
                <a:gd name="csY473" fmla="*/ 47949 h 248408"/>
                <a:gd name="csX474" fmla="*/ 243823 w 292473"/>
                <a:gd name="csY474" fmla="*/ 48165 h 248408"/>
                <a:gd name="csX475" fmla="*/ 245131 w 292473"/>
                <a:gd name="csY475" fmla="*/ 48611 h 248408"/>
                <a:gd name="csX476" fmla="*/ 247463 w 292473"/>
                <a:gd name="csY476" fmla="*/ 50457 h 248408"/>
                <a:gd name="csX477" fmla="*/ 249002 w 292473"/>
                <a:gd name="csY477" fmla="*/ 52373 h 248408"/>
                <a:gd name="csX478" fmla="*/ 249133 w 292473"/>
                <a:gd name="csY478" fmla="*/ 53442 h 248408"/>
                <a:gd name="csX479" fmla="*/ 249694 w 292473"/>
                <a:gd name="csY479" fmla="*/ 54042 h 248408"/>
                <a:gd name="csX480" fmla="*/ 250702 w 292473"/>
                <a:gd name="csY480" fmla="*/ 54673 h 248408"/>
                <a:gd name="csX481" fmla="*/ 251195 w 292473"/>
                <a:gd name="csY481" fmla="*/ 55658 h 248408"/>
                <a:gd name="csX482" fmla="*/ 251287 w 292473"/>
                <a:gd name="csY482" fmla="*/ 54104 h 248408"/>
                <a:gd name="csX483" fmla="*/ 250695 w 292473"/>
                <a:gd name="csY483" fmla="*/ 52973 h 248408"/>
                <a:gd name="csX484" fmla="*/ 250548 w 292473"/>
                <a:gd name="csY484" fmla="*/ 51681 h 248408"/>
                <a:gd name="csX485" fmla="*/ 253581 w 292473"/>
                <a:gd name="csY485" fmla="*/ 51627 h 248408"/>
                <a:gd name="csX486" fmla="*/ 254373 w 292473"/>
                <a:gd name="csY486" fmla="*/ 49926 h 248408"/>
                <a:gd name="csX487" fmla="*/ 256028 w 292473"/>
                <a:gd name="csY487" fmla="*/ 50950 h 248408"/>
                <a:gd name="csX488" fmla="*/ 260414 w 292473"/>
                <a:gd name="csY488" fmla="*/ 55619 h 248408"/>
                <a:gd name="csX489" fmla="*/ 262030 w 292473"/>
                <a:gd name="csY489" fmla="*/ 56389 h 248408"/>
                <a:gd name="csX490" fmla="*/ 266809 w 292473"/>
                <a:gd name="csY490" fmla="*/ 57281 h 248408"/>
                <a:gd name="csX491" fmla="*/ 269818 w 292473"/>
                <a:gd name="csY491" fmla="*/ 59527 h 248408"/>
                <a:gd name="csX492" fmla="*/ 271580 w 292473"/>
                <a:gd name="csY492" fmla="*/ 61543 h 248408"/>
                <a:gd name="csX493" fmla="*/ 270533 w 292473"/>
                <a:gd name="csY493" fmla="*/ 63651 h 248408"/>
                <a:gd name="csX494" fmla="*/ 267725 w 292473"/>
                <a:gd name="csY494" fmla="*/ 64704 h 248408"/>
                <a:gd name="csX495" fmla="*/ 266601 w 292473"/>
                <a:gd name="csY495" fmla="*/ 66020 h 248408"/>
                <a:gd name="csX496" fmla="*/ 265955 w 292473"/>
                <a:gd name="csY496" fmla="*/ 67312 h 248408"/>
                <a:gd name="csX497" fmla="*/ 265947 w 292473"/>
                <a:gd name="csY497" fmla="*/ 68612 h 248408"/>
                <a:gd name="csX498" fmla="*/ 265093 w 292473"/>
                <a:gd name="csY498" fmla="*/ 70120 h 248408"/>
                <a:gd name="csX499" fmla="*/ 264970 w 292473"/>
                <a:gd name="csY499" fmla="*/ 70651 h 248408"/>
                <a:gd name="csX500" fmla="*/ 264462 w 292473"/>
                <a:gd name="csY500" fmla="*/ 72774 h 248408"/>
                <a:gd name="csX501" fmla="*/ 263307 w 292473"/>
                <a:gd name="csY501" fmla="*/ 75336 h 248408"/>
                <a:gd name="csX502" fmla="*/ 261768 w 292473"/>
                <a:gd name="csY502" fmla="*/ 78051 h 248408"/>
                <a:gd name="csX503" fmla="*/ 253750 w 292473"/>
                <a:gd name="csY503" fmla="*/ 78113 h 248408"/>
                <a:gd name="csX504" fmla="*/ 255727 w 292473"/>
                <a:gd name="csY504" fmla="*/ 79228 h 248408"/>
                <a:gd name="csX505" fmla="*/ 257551 w 292473"/>
                <a:gd name="csY505" fmla="*/ 80036 h 248408"/>
                <a:gd name="csX506" fmla="*/ 260545 w 292473"/>
                <a:gd name="csY506" fmla="*/ 82167 h 248408"/>
                <a:gd name="csX507" fmla="*/ 262923 w 292473"/>
                <a:gd name="csY507" fmla="*/ 80490 h 248408"/>
                <a:gd name="csX508" fmla="*/ 266332 w 292473"/>
                <a:gd name="csY508" fmla="*/ 80367 h 248408"/>
                <a:gd name="csX509" fmla="*/ 270018 w 292473"/>
                <a:gd name="csY509" fmla="*/ 78505 h 248408"/>
                <a:gd name="csX510" fmla="*/ 271411 w 292473"/>
                <a:gd name="csY510" fmla="*/ 78213 h 248408"/>
                <a:gd name="csX511" fmla="*/ 278306 w 292473"/>
                <a:gd name="csY511" fmla="*/ 79182 h 248408"/>
                <a:gd name="csX512" fmla="*/ 279968 w 292473"/>
                <a:gd name="csY512" fmla="*/ 77821 h 248408"/>
                <a:gd name="csX513" fmla="*/ 281353 w 292473"/>
                <a:gd name="csY513" fmla="*/ 77421 h 248408"/>
                <a:gd name="csX514" fmla="*/ 285086 w 292473"/>
                <a:gd name="csY514" fmla="*/ 77675 h 248408"/>
                <a:gd name="csX515" fmla="*/ 288402 w 292473"/>
                <a:gd name="csY515" fmla="*/ 79174 h 248408"/>
                <a:gd name="csX516" fmla="*/ 205646 w 292473"/>
                <a:gd name="csY516" fmla="*/ 22963 h 248408"/>
                <a:gd name="csX517" fmla="*/ 206338 w 292473"/>
                <a:gd name="csY517" fmla="*/ 25817 h 248408"/>
                <a:gd name="csX518" fmla="*/ 206130 w 292473"/>
                <a:gd name="csY518" fmla="*/ 26356 h 248408"/>
                <a:gd name="csX519" fmla="*/ 204176 w 292473"/>
                <a:gd name="csY519" fmla="*/ 28279 h 248408"/>
                <a:gd name="csX520" fmla="*/ 202536 w 292473"/>
                <a:gd name="csY520" fmla="*/ 28417 h 248408"/>
                <a:gd name="csX521" fmla="*/ 201213 w 292473"/>
                <a:gd name="csY521" fmla="*/ 28348 h 248408"/>
                <a:gd name="csX522" fmla="*/ 200213 w 292473"/>
                <a:gd name="csY522" fmla="*/ 27979 h 248408"/>
                <a:gd name="csX523" fmla="*/ 198927 w 292473"/>
                <a:gd name="csY523" fmla="*/ 26725 h 248408"/>
                <a:gd name="csX524" fmla="*/ 197673 w 292473"/>
                <a:gd name="csY524" fmla="*/ 27102 h 248408"/>
                <a:gd name="csX525" fmla="*/ 194572 w 292473"/>
                <a:gd name="csY525" fmla="*/ 26663 h 248408"/>
                <a:gd name="csX526" fmla="*/ 193710 w 292473"/>
                <a:gd name="csY526" fmla="*/ 26225 h 248408"/>
                <a:gd name="csX527" fmla="*/ 194872 w 292473"/>
                <a:gd name="csY527" fmla="*/ 24686 h 248408"/>
                <a:gd name="csX528" fmla="*/ 197003 w 292473"/>
                <a:gd name="csY528" fmla="*/ 24063 h 248408"/>
                <a:gd name="csX529" fmla="*/ 197789 w 292473"/>
                <a:gd name="csY529" fmla="*/ 23932 h 248408"/>
                <a:gd name="csX530" fmla="*/ 198412 w 292473"/>
                <a:gd name="csY530" fmla="*/ 24879 h 248408"/>
                <a:gd name="csX531" fmla="*/ 199966 w 292473"/>
                <a:gd name="csY531" fmla="*/ 25694 h 248408"/>
                <a:gd name="csX532" fmla="*/ 201790 w 292473"/>
                <a:gd name="csY532" fmla="*/ 25779 h 248408"/>
                <a:gd name="csX533" fmla="*/ 202244 w 292473"/>
                <a:gd name="csY533" fmla="*/ 24325 h 248408"/>
                <a:gd name="csX534" fmla="*/ 204714 w 292473"/>
                <a:gd name="csY534" fmla="*/ 22163 h 248408"/>
                <a:gd name="csX535" fmla="*/ 205646 w 292473"/>
                <a:gd name="csY535" fmla="*/ 22963 h 248408"/>
                <a:gd name="csX536" fmla="*/ 176210 w 292473"/>
                <a:gd name="csY536" fmla="*/ 27871 h 248408"/>
                <a:gd name="csX537" fmla="*/ 175048 w 292473"/>
                <a:gd name="csY537" fmla="*/ 28364 h 248408"/>
                <a:gd name="csX538" fmla="*/ 172917 w 292473"/>
                <a:gd name="csY538" fmla="*/ 27871 h 248408"/>
                <a:gd name="csX539" fmla="*/ 171847 w 292473"/>
                <a:gd name="csY539" fmla="*/ 27186 h 248408"/>
                <a:gd name="csX540" fmla="*/ 172524 w 292473"/>
                <a:gd name="csY540" fmla="*/ 26402 h 248408"/>
                <a:gd name="csX541" fmla="*/ 174271 w 292473"/>
                <a:gd name="csY541" fmla="*/ 26402 h 248408"/>
                <a:gd name="csX542" fmla="*/ 175910 w 292473"/>
                <a:gd name="csY542" fmla="*/ 27356 h 248408"/>
                <a:gd name="csX543" fmla="*/ 176210 w 292473"/>
                <a:gd name="csY543" fmla="*/ 27871 h 248408"/>
                <a:gd name="csX544" fmla="*/ 271049 w 292473"/>
                <a:gd name="csY544" fmla="*/ 66381 h 248408"/>
                <a:gd name="csX545" fmla="*/ 268456 w 292473"/>
                <a:gd name="csY545" fmla="*/ 67097 h 248408"/>
                <a:gd name="csX546" fmla="*/ 268494 w 292473"/>
                <a:gd name="csY546" fmla="*/ 66520 h 248408"/>
                <a:gd name="csX547" fmla="*/ 269187 w 292473"/>
                <a:gd name="csY547" fmla="*/ 65512 h 248408"/>
                <a:gd name="csX548" fmla="*/ 270533 w 292473"/>
                <a:gd name="csY548" fmla="*/ 65227 h 248408"/>
                <a:gd name="csX549" fmla="*/ 271041 w 292473"/>
                <a:gd name="csY549" fmla="*/ 64881 h 248408"/>
                <a:gd name="csX550" fmla="*/ 271896 w 292473"/>
                <a:gd name="csY550" fmla="*/ 64650 h 248408"/>
                <a:gd name="csX551" fmla="*/ 272388 w 292473"/>
                <a:gd name="csY551" fmla="*/ 64689 h 248408"/>
                <a:gd name="csX552" fmla="*/ 272881 w 292473"/>
                <a:gd name="csY552" fmla="*/ 64974 h 248408"/>
                <a:gd name="csX553" fmla="*/ 271703 w 292473"/>
                <a:gd name="csY553" fmla="*/ 65543 h 248408"/>
                <a:gd name="csX554" fmla="*/ 271049 w 292473"/>
                <a:gd name="csY554" fmla="*/ 66381 h 248408"/>
                <a:gd name="csX555" fmla="*/ 267232 w 292473"/>
                <a:gd name="csY555" fmla="*/ 72274 h 248408"/>
                <a:gd name="csX556" fmla="*/ 265893 w 292473"/>
                <a:gd name="csY556" fmla="*/ 72713 h 248408"/>
                <a:gd name="csX557" fmla="*/ 265693 w 292473"/>
                <a:gd name="csY557" fmla="*/ 70536 h 248408"/>
                <a:gd name="csX558" fmla="*/ 266101 w 292473"/>
                <a:gd name="csY558" fmla="*/ 69951 h 248408"/>
                <a:gd name="csX559" fmla="*/ 268379 w 292473"/>
                <a:gd name="csY559" fmla="*/ 68197 h 248408"/>
                <a:gd name="csX560" fmla="*/ 269010 w 292473"/>
                <a:gd name="csY560" fmla="*/ 67866 h 248408"/>
                <a:gd name="csX561" fmla="*/ 269472 w 292473"/>
                <a:gd name="csY561" fmla="*/ 68235 h 248408"/>
                <a:gd name="csX562" fmla="*/ 269356 w 292473"/>
                <a:gd name="csY562" fmla="*/ 68705 h 248408"/>
                <a:gd name="csX563" fmla="*/ 270457 w 292473"/>
                <a:gd name="csY563" fmla="*/ 69497 h 248408"/>
                <a:gd name="csX564" fmla="*/ 270187 w 292473"/>
                <a:gd name="csY564" fmla="*/ 70497 h 248408"/>
                <a:gd name="csX565" fmla="*/ 269002 w 292473"/>
                <a:gd name="csY565" fmla="*/ 71589 h 248408"/>
                <a:gd name="csX566" fmla="*/ 267232 w 292473"/>
                <a:gd name="csY566" fmla="*/ 72274 h 2484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</a:cxnLst>
              <a:rect l="l" t="t" r="r" b="b"/>
              <a:pathLst>
                <a:path w="292473" h="248408">
                  <a:moveTo>
                    <a:pt x="288402" y="79174"/>
                  </a:moveTo>
                  <a:lnTo>
                    <a:pt x="292412" y="84452"/>
                  </a:lnTo>
                  <a:lnTo>
                    <a:pt x="292473" y="85037"/>
                  </a:lnTo>
                  <a:lnTo>
                    <a:pt x="292035" y="85698"/>
                  </a:lnTo>
                  <a:lnTo>
                    <a:pt x="289534" y="86937"/>
                  </a:lnTo>
                  <a:lnTo>
                    <a:pt x="288972" y="87575"/>
                  </a:lnTo>
                  <a:lnTo>
                    <a:pt x="288071" y="89921"/>
                  </a:lnTo>
                  <a:lnTo>
                    <a:pt x="284924" y="91206"/>
                  </a:lnTo>
                  <a:lnTo>
                    <a:pt x="282746" y="92822"/>
                  </a:lnTo>
                  <a:lnTo>
                    <a:pt x="281284" y="94237"/>
                  </a:lnTo>
                  <a:lnTo>
                    <a:pt x="280553" y="94806"/>
                  </a:lnTo>
                  <a:lnTo>
                    <a:pt x="277675" y="95122"/>
                  </a:lnTo>
                  <a:lnTo>
                    <a:pt x="276751" y="96014"/>
                  </a:lnTo>
                  <a:lnTo>
                    <a:pt x="275589" y="98691"/>
                  </a:lnTo>
                  <a:lnTo>
                    <a:pt x="274743" y="99814"/>
                  </a:lnTo>
                  <a:lnTo>
                    <a:pt x="273250" y="101130"/>
                  </a:lnTo>
                  <a:lnTo>
                    <a:pt x="273242" y="101930"/>
                  </a:lnTo>
                  <a:lnTo>
                    <a:pt x="275305" y="104853"/>
                  </a:lnTo>
                  <a:lnTo>
                    <a:pt x="275674" y="105776"/>
                  </a:lnTo>
                  <a:lnTo>
                    <a:pt x="275035" y="107169"/>
                  </a:lnTo>
                  <a:lnTo>
                    <a:pt x="275097" y="108153"/>
                  </a:lnTo>
                  <a:lnTo>
                    <a:pt x="276182" y="109338"/>
                  </a:lnTo>
                  <a:lnTo>
                    <a:pt x="277475" y="109607"/>
                  </a:lnTo>
                  <a:lnTo>
                    <a:pt x="278737" y="109115"/>
                  </a:lnTo>
                  <a:lnTo>
                    <a:pt x="280307" y="109161"/>
                  </a:lnTo>
                  <a:lnTo>
                    <a:pt x="281330" y="109476"/>
                  </a:lnTo>
                  <a:lnTo>
                    <a:pt x="281753" y="109823"/>
                  </a:lnTo>
                  <a:lnTo>
                    <a:pt x="281823" y="110731"/>
                  </a:lnTo>
                  <a:lnTo>
                    <a:pt x="281176" y="112654"/>
                  </a:lnTo>
                  <a:lnTo>
                    <a:pt x="280245" y="113900"/>
                  </a:lnTo>
                  <a:lnTo>
                    <a:pt x="276120" y="115808"/>
                  </a:lnTo>
                  <a:lnTo>
                    <a:pt x="274289" y="116915"/>
                  </a:lnTo>
                  <a:lnTo>
                    <a:pt x="273273" y="117731"/>
                  </a:lnTo>
                  <a:lnTo>
                    <a:pt x="271049" y="117292"/>
                  </a:lnTo>
                  <a:lnTo>
                    <a:pt x="269918" y="117323"/>
                  </a:lnTo>
                  <a:lnTo>
                    <a:pt x="269048" y="117954"/>
                  </a:lnTo>
                  <a:lnTo>
                    <a:pt x="268517" y="118493"/>
                  </a:lnTo>
                  <a:lnTo>
                    <a:pt x="267024" y="118631"/>
                  </a:lnTo>
                  <a:lnTo>
                    <a:pt x="264916" y="118954"/>
                  </a:lnTo>
                  <a:lnTo>
                    <a:pt x="264031" y="119316"/>
                  </a:lnTo>
                  <a:lnTo>
                    <a:pt x="263346" y="120262"/>
                  </a:lnTo>
                  <a:lnTo>
                    <a:pt x="262776" y="121608"/>
                  </a:lnTo>
                  <a:lnTo>
                    <a:pt x="263254" y="123224"/>
                  </a:lnTo>
                  <a:lnTo>
                    <a:pt x="263915" y="124670"/>
                  </a:lnTo>
                  <a:lnTo>
                    <a:pt x="263885" y="125993"/>
                  </a:lnTo>
                  <a:lnTo>
                    <a:pt x="264393" y="129678"/>
                  </a:lnTo>
                  <a:lnTo>
                    <a:pt x="263731" y="130539"/>
                  </a:lnTo>
                  <a:lnTo>
                    <a:pt x="262315" y="131509"/>
                  </a:lnTo>
                  <a:lnTo>
                    <a:pt x="260629" y="133232"/>
                  </a:lnTo>
                  <a:lnTo>
                    <a:pt x="258736" y="135624"/>
                  </a:lnTo>
                  <a:lnTo>
                    <a:pt x="259036" y="136309"/>
                  </a:lnTo>
                  <a:lnTo>
                    <a:pt x="263562" y="141325"/>
                  </a:lnTo>
                  <a:lnTo>
                    <a:pt x="268163" y="146425"/>
                  </a:lnTo>
                  <a:lnTo>
                    <a:pt x="272742" y="151495"/>
                  </a:lnTo>
                  <a:lnTo>
                    <a:pt x="273388" y="151718"/>
                  </a:lnTo>
                  <a:lnTo>
                    <a:pt x="274250" y="152302"/>
                  </a:lnTo>
                  <a:lnTo>
                    <a:pt x="275051" y="154072"/>
                  </a:lnTo>
                  <a:lnTo>
                    <a:pt x="275705" y="155957"/>
                  </a:lnTo>
                  <a:lnTo>
                    <a:pt x="275720" y="156926"/>
                  </a:lnTo>
                  <a:lnTo>
                    <a:pt x="275205" y="158149"/>
                  </a:lnTo>
                  <a:lnTo>
                    <a:pt x="274089" y="159557"/>
                  </a:lnTo>
                  <a:lnTo>
                    <a:pt x="272734" y="160695"/>
                  </a:lnTo>
                  <a:lnTo>
                    <a:pt x="270757" y="161665"/>
                  </a:lnTo>
                  <a:lnTo>
                    <a:pt x="269179" y="162580"/>
                  </a:lnTo>
                  <a:lnTo>
                    <a:pt x="267879" y="164988"/>
                  </a:lnTo>
                  <a:lnTo>
                    <a:pt x="267086" y="165834"/>
                  </a:lnTo>
                  <a:lnTo>
                    <a:pt x="266363" y="166173"/>
                  </a:lnTo>
                  <a:lnTo>
                    <a:pt x="264931" y="166488"/>
                  </a:lnTo>
                  <a:lnTo>
                    <a:pt x="262623" y="166411"/>
                  </a:lnTo>
                  <a:lnTo>
                    <a:pt x="261099" y="166226"/>
                  </a:lnTo>
                  <a:lnTo>
                    <a:pt x="259206" y="168027"/>
                  </a:lnTo>
                  <a:lnTo>
                    <a:pt x="256797" y="168688"/>
                  </a:lnTo>
                  <a:lnTo>
                    <a:pt x="255181" y="171150"/>
                  </a:lnTo>
                  <a:lnTo>
                    <a:pt x="249425" y="173104"/>
                  </a:lnTo>
                  <a:lnTo>
                    <a:pt x="243792" y="174619"/>
                  </a:lnTo>
                  <a:lnTo>
                    <a:pt x="242245" y="175219"/>
                  </a:lnTo>
                  <a:lnTo>
                    <a:pt x="236681" y="173966"/>
                  </a:lnTo>
                  <a:lnTo>
                    <a:pt x="235342" y="174358"/>
                  </a:lnTo>
                  <a:lnTo>
                    <a:pt x="233803" y="175527"/>
                  </a:lnTo>
                  <a:lnTo>
                    <a:pt x="232380" y="176427"/>
                  </a:lnTo>
                  <a:lnTo>
                    <a:pt x="231179" y="176481"/>
                  </a:lnTo>
                  <a:lnTo>
                    <a:pt x="230171" y="176950"/>
                  </a:lnTo>
                  <a:lnTo>
                    <a:pt x="229571" y="178620"/>
                  </a:lnTo>
                  <a:lnTo>
                    <a:pt x="229040" y="184366"/>
                  </a:lnTo>
                  <a:lnTo>
                    <a:pt x="227039" y="186074"/>
                  </a:lnTo>
                  <a:lnTo>
                    <a:pt x="224630" y="186066"/>
                  </a:lnTo>
                  <a:lnTo>
                    <a:pt x="222976" y="184074"/>
                  </a:lnTo>
                  <a:lnTo>
                    <a:pt x="221013" y="182574"/>
                  </a:lnTo>
                  <a:lnTo>
                    <a:pt x="217589" y="179012"/>
                  </a:lnTo>
                  <a:lnTo>
                    <a:pt x="216635" y="178543"/>
                  </a:lnTo>
                  <a:lnTo>
                    <a:pt x="215750" y="178566"/>
                  </a:lnTo>
                  <a:lnTo>
                    <a:pt x="212571" y="179627"/>
                  </a:lnTo>
                  <a:lnTo>
                    <a:pt x="211063" y="179166"/>
                  </a:lnTo>
                  <a:lnTo>
                    <a:pt x="209847" y="178612"/>
                  </a:lnTo>
                  <a:lnTo>
                    <a:pt x="207816" y="178789"/>
                  </a:lnTo>
                  <a:lnTo>
                    <a:pt x="204199" y="178827"/>
                  </a:lnTo>
                  <a:lnTo>
                    <a:pt x="201890" y="178858"/>
                  </a:lnTo>
                  <a:lnTo>
                    <a:pt x="200767" y="177889"/>
                  </a:lnTo>
                  <a:lnTo>
                    <a:pt x="199720" y="175896"/>
                  </a:lnTo>
                  <a:lnTo>
                    <a:pt x="199020" y="175181"/>
                  </a:lnTo>
                  <a:lnTo>
                    <a:pt x="198196" y="174604"/>
                  </a:lnTo>
                  <a:lnTo>
                    <a:pt x="196834" y="174312"/>
                  </a:lnTo>
                  <a:lnTo>
                    <a:pt x="191009" y="174319"/>
                  </a:lnTo>
                  <a:lnTo>
                    <a:pt x="189908" y="174319"/>
                  </a:lnTo>
                  <a:lnTo>
                    <a:pt x="189108" y="173935"/>
                  </a:lnTo>
                  <a:lnTo>
                    <a:pt x="187984" y="172227"/>
                  </a:lnTo>
                  <a:lnTo>
                    <a:pt x="186761" y="171427"/>
                  </a:lnTo>
                  <a:lnTo>
                    <a:pt x="185322" y="171396"/>
                  </a:lnTo>
                  <a:lnTo>
                    <a:pt x="184691" y="172342"/>
                  </a:lnTo>
                  <a:lnTo>
                    <a:pt x="187184" y="175412"/>
                  </a:lnTo>
                  <a:lnTo>
                    <a:pt x="187907" y="177081"/>
                  </a:lnTo>
                  <a:lnTo>
                    <a:pt x="190093" y="179489"/>
                  </a:lnTo>
                  <a:lnTo>
                    <a:pt x="196411" y="184589"/>
                  </a:lnTo>
                  <a:lnTo>
                    <a:pt x="197581" y="186205"/>
                  </a:lnTo>
                  <a:lnTo>
                    <a:pt x="197450" y="188274"/>
                  </a:lnTo>
                  <a:lnTo>
                    <a:pt x="197411" y="191436"/>
                  </a:lnTo>
                  <a:lnTo>
                    <a:pt x="197627" y="194428"/>
                  </a:lnTo>
                  <a:lnTo>
                    <a:pt x="199251" y="198721"/>
                  </a:lnTo>
                  <a:lnTo>
                    <a:pt x="201528" y="203083"/>
                  </a:lnTo>
                  <a:lnTo>
                    <a:pt x="202152" y="205868"/>
                  </a:lnTo>
                  <a:lnTo>
                    <a:pt x="201729" y="207922"/>
                  </a:lnTo>
                  <a:lnTo>
                    <a:pt x="201290" y="209022"/>
                  </a:lnTo>
                  <a:lnTo>
                    <a:pt x="201336" y="209506"/>
                  </a:lnTo>
                  <a:lnTo>
                    <a:pt x="201805" y="209945"/>
                  </a:lnTo>
                  <a:lnTo>
                    <a:pt x="203983" y="210576"/>
                  </a:lnTo>
                  <a:lnTo>
                    <a:pt x="208554" y="210968"/>
                  </a:lnTo>
                  <a:lnTo>
                    <a:pt x="211317" y="210968"/>
                  </a:lnTo>
                  <a:lnTo>
                    <a:pt x="215534" y="211445"/>
                  </a:lnTo>
                  <a:lnTo>
                    <a:pt x="215850" y="212976"/>
                  </a:lnTo>
                  <a:lnTo>
                    <a:pt x="215434" y="215507"/>
                  </a:lnTo>
                  <a:lnTo>
                    <a:pt x="214603" y="216945"/>
                  </a:lnTo>
                  <a:lnTo>
                    <a:pt x="213926" y="217361"/>
                  </a:lnTo>
                  <a:lnTo>
                    <a:pt x="211633" y="217691"/>
                  </a:lnTo>
                  <a:lnTo>
                    <a:pt x="209216" y="219245"/>
                  </a:lnTo>
                  <a:lnTo>
                    <a:pt x="205707" y="220776"/>
                  </a:lnTo>
                  <a:lnTo>
                    <a:pt x="203706" y="220984"/>
                  </a:lnTo>
                  <a:lnTo>
                    <a:pt x="202875" y="221284"/>
                  </a:lnTo>
                  <a:lnTo>
                    <a:pt x="202167" y="221746"/>
                  </a:lnTo>
                  <a:lnTo>
                    <a:pt x="201582" y="222330"/>
                  </a:lnTo>
                  <a:lnTo>
                    <a:pt x="200905" y="225207"/>
                  </a:lnTo>
                  <a:lnTo>
                    <a:pt x="199874" y="228454"/>
                  </a:lnTo>
                  <a:lnTo>
                    <a:pt x="197927" y="230377"/>
                  </a:lnTo>
                  <a:lnTo>
                    <a:pt x="195788" y="231969"/>
                  </a:lnTo>
                  <a:lnTo>
                    <a:pt x="193610" y="232146"/>
                  </a:lnTo>
                  <a:lnTo>
                    <a:pt x="191863" y="232015"/>
                  </a:lnTo>
                  <a:lnTo>
                    <a:pt x="190993" y="232485"/>
                  </a:lnTo>
                  <a:lnTo>
                    <a:pt x="189739" y="233792"/>
                  </a:lnTo>
                  <a:lnTo>
                    <a:pt x="187946" y="235423"/>
                  </a:lnTo>
                  <a:lnTo>
                    <a:pt x="186561" y="236293"/>
                  </a:lnTo>
                  <a:lnTo>
                    <a:pt x="184698" y="236208"/>
                  </a:lnTo>
                  <a:lnTo>
                    <a:pt x="182705" y="237008"/>
                  </a:lnTo>
                  <a:lnTo>
                    <a:pt x="180189" y="238324"/>
                  </a:lnTo>
                  <a:lnTo>
                    <a:pt x="178519" y="239401"/>
                  </a:lnTo>
                  <a:lnTo>
                    <a:pt x="177095" y="241247"/>
                  </a:lnTo>
                  <a:lnTo>
                    <a:pt x="175056" y="243178"/>
                  </a:lnTo>
                  <a:lnTo>
                    <a:pt x="172963" y="244539"/>
                  </a:lnTo>
                  <a:lnTo>
                    <a:pt x="171962" y="246216"/>
                  </a:lnTo>
                  <a:lnTo>
                    <a:pt x="170531" y="248340"/>
                  </a:lnTo>
                  <a:lnTo>
                    <a:pt x="168746" y="248409"/>
                  </a:lnTo>
                  <a:lnTo>
                    <a:pt x="168600" y="247132"/>
                  </a:lnTo>
                  <a:lnTo>
                    <a:pt x="169454" y="245078"/>
                  </a:lnTo>
                  <a:lnTo>
                    <a:pt x="168523" y="243308"/>
                  </a:lnTo>
                  <a:lnTo>
                    <a:pt x="166822" y="242355"/>
                  </a:lnTo>
                  <a:lnTo>
                    <a:pt x="166022" y="242070"/>
                  </a:lnTo>
                  <a:lnTo>
                    <a:pt x="165229" y="242185"/>
                  </a:lnTo>
                  <a:lnTo>
                    <a:pt x="163213" y="243062"/>
                  </a:lnTo>
                  <a:lnTo>
                    <a:pt x="160742" y="244655"/>
                  </a:lnTo>
                  <a:lnTo>
                    <a:pt x="159219" y="245801"/>
                  </a:lnTo>
                  <a:lnTo>
                    <a:pt x="157841" y="246324"/>
                  </a:lnTo>
                  <a:lnTo>
                    <a:pt x="155009" y="246801"/>
                  </a:lnTo>
                  <a:lnTo>
                    <a:pt x="152624" y="247047"/>
                  </a:lnTo>
                  <a:lnTo>
                    <a:pt x="151639" y="246724"/>
                  </a:lnTo>
                  <a:lnTo>
                    <a:pt x="149869" y="245555"/>
                  </a:lnTo>
                  <a:lnTo>
                    <a:pt x="145767" y="241893"/>
                  </a:lnTo>
                  <a:lnTo>
                    <a:pt x="140219" y="236939"/>
                  </a:lnTo>
                  <a:lnTo>
                    <a:pt x="139796" y="235500"/>
                  </a:lnTo>
                  <a:lnTo>
                    <a:pt x="140034" y="234039"/>
                  </a:lnTo>
                  <a:lnTo>
                    <a:pt x="139026" y="231900"/>
                  </a:lnTo>
                  <a:lnTo>
                    <a:pt x="138433" y="229623"/>
                  </a:lnTo>
                  <a:lnTo>
                    <a:pt x="137933" y="228838"/>
                  </a:lnTo>
                  <a:lnTo>
                    <a:pt x="137787" y="227130"/>
                  </a:lnTo>
                  <a:lnTo>
                    <a:pt x="136587" y="224061"/>
                  </a:lnTo>
                  <a:lnTo>
                    <a:pt x="135601" y="221546"/>
                  </a:lnTo>
                  <a:lnTo>
                    <a:pt x="134694" y="220268"/>
                  </a:lnTo>
                  <a:lnTo>
                    <a:pt x="135078" y="219176"/>
                  </a:lnTo>
                  <a:lnTo>
                    <a:pt x="134694" y="218091"/>
                  </a:lnTo>
                  <a:lnTo>
                    <a:pt x="133962" y="217207"/>
                  </a:lnTo>
                  <a:lnTo>
                    <a:pt x="132885" y="214353"/>
                  </a:lnTo>
                  <a:lnTo>
                    <a:pt x="133262" y="213122"/>
                  </a:lnTo>
                  <a:lnTo>
                    <a:pt x="132977" y="211891"/>
                  </a:lnTo>
                  <a:lnTo>
                    <a:pt x="132069" y="211045"/>
                  </a:lnTo>
                  <a:lnTo>
                    <a:pt x="130784" y="210137"/>
                  </a:lnTo>
                  <a:lnTo>
                    <a:pt x="129068" y="208245"/>
                  </a:lnTo>
                  <a:lnTo>
                    <a:pt x="127021" y="206445"/>
                  </a:lnTo>
                  <a:lnTo>
                    <a:pt x="125975" y="205737"/>
                  </a:lnTo>
                  <a:lnTo>
                    <a:pt x="125259" y="205452"/>
                  </a:lnTo>
                  <a:lnTo>
                    <a:pt x="124636" y="203744"/>
                  </a:lnTo>
                  <a:lnTo>
                    <a:pt x="124158" y="203221"/>
                  </a:lnTo>
                  <a:lnTo>
                    <a:pt x="123112" y="203083"/>
                  </a:lnTo>
                  <a:lnTo>
                    <a:pt x="120965" y="202367"/>
                  </a:lnTo>
                  <a:lnTo>
                    <a:pt x="118964" y="203221"/>
                  </a:lnTo>
                  <a:lnTo>
                    <a:pt x="118918" y="201898"/>
                  </a:lnTo>
                  <a:lnTo>
                    <a:pt x="119487" y="201098"/>
                  </a:lnTo>
                  <a:lnTo>
                    <a:pt x="126398" y="194775"/>
                  </a:lnTo>
                  <a:lnTo>
                    <a:pt x="129876" y="191867"/>
                  </a:lnTo>
                  <a:lnTo>
                    <a:pt x="130253" y="191436"/>
                  </a:lnTo>
                  <a:lnTo>
                    <a:pt x="130561" y="190767"/>
                  </a:lnTo>
                  <a:lnTo>
                    <a:pt x="130800" y="189866"/>
                  </a:lnTo>
                  <a:lnTo>
                    <a:pt x="130007" y="188836"/>
                  </a:lnTo>
                  <a:lnTo>
                    <a:pt x="126744" y="183951"/>
                  </a:lnTo>
                  <a:lnTo>
                    <a:pt x="125613" y="183028"/>
                  </a:lnTo>
                  <a:lnTo>
                    <a:pt x="124497" y="182274"/>
                  </a:lnTo>
                  <a:lnTo>
                    <a:pt x="123220" y="180220"/>
                  </a:lnTo>
                  <a:lnTo>
                    <a:pt x="121688" y="175442"/>
                  </a:lnTo>
                  <a:lnTo>
                    <a:pt x="120588" y="173042"/>
                  </a:lnTo>
                  <a:lnTo>
                    <a:pt x="120257" y="171196"/>
                  </a:lnTo>
                  <a:lnTo>
                    <a:pt x="120326" y="169111"/>
                  </a:lnTo>
                  <a:lnTo>
                    <a:pt x="119918" y="167511"/>
                  </a:lnTo>
                  <a:lnTo>
                    <a:pt x="119033" y="166396"/>
                  </a:lnTo>
                  <a:lnTo>
                    <a:pt x="119033" y="162988"/>
                  </a:lnTo>
                  <a:lnTo>
                    <a:pt x="119918" y="157280"/>
                  </a:lnTo>
                  <a:lnTo>
                    <a:pt x="120134" y="152941"/>
                  </a:lnTo>
                  <a:lnTo>
                    <a:pt x="119687" y="149971"/>
                  </a:lnTo>
                  <a:lnTo>
                    <a:pt x="120480" y="147710"/>
                  </a:lnTo>
                  <a:lnTo>
                    <a:pt x="122504" y="146156"/>
                  </a:lnTo>
                  <a:lnTo>
                    <a:pt x="123635" y="143756"/>
                  </a:lnTo>
                  <a:lnTo>
                    <a:pt x="123874" y="140509"/>
                  </a:lnTo>
                  <a:lnTo>
                    <a:pt x="125090" y="137840"/>
                  </a:lnTo>
                  <a:lnTo>
                    <a:pt x="127275" y="135755"/>
                  </a:lnTo>
                  <a:lnTo>
                    <a:pt x="128022" y="133694"/>
                  </a:lnTo>
                  <a:lnTo>
                    <a:pt x="127329" y="131655"/>
                  </a:lnTo>
                  <a:lnTo>
                    <a:pt x="127106" y="130355"/>
                  </a:lnTo>
                  <a:lnTo>
                    <a:pt x="125251" y="129032"/>
                  </a:lnTo>
                  <a:lnTo>
                    <a:pt x="121811" y="128101"/>
                  </a:lnTo>
                  <a:lnTo>
                    <a:pt x="118964" y="127993"/>
                  </a:lnTo>
                  <a:lnTo>
                    <a:pt x="117240" y="129032"/>
                  </a:lnTo>
                  <a:lnTo>
                    <a:pt x="112831" y="129993"/>
                  </a:lnTo>
                  <a:lnTo>
                    <a:pt x="105736" y="130878"/>
                  </a:lnTo>
                  <a:lnTo>
                    <a:pt x="100018" y="130878"/>
                  </a:lnTo>
                  <a:lnTo>
                    <a:pt x="95685" y="129986"/>
                  </a:lnTo>
                  <a:lnTo>
                    <a:pt x="92392" y="130286"/>
                  </a:lnTo>
                  <a:lnTo>
                    <a:pt x="90129" y="131778"/>
                  </a:lnTo>
                  <a:lnTo>
                    <a:pt x="88536" y="132117"/>
                  </a:lnTo>
                  <a:lnTo>
                    <a:pt x="87613" y="131301"/>
                  </a:lnTo>
                  <a:lnTo>
                    <a:pt x="86612" y="131078"/>
                  </a:lnTo>
                  <a:lnTo>
                    <a:pt x="85096" y="131593"/>
                  </a:lnTo>
                  <a:lnTo>
                    <a:pt x="84835" y="131355"/>
                  </a:lnTo>
                  <a:lnTo>
                    <a:pt x="81472" y="127332"/>
                  </a:lnTo>
                  <a:lnTo>
                    <a:pt x="78363" y="123601"/>
                  </a:lnTo>
                  <a:lnTo>
                    <a:pt x="74792" y="119154"/>
                  </a:lnTo>
                  <a:lnTo>
                    <a:pt x="70675" y="114023"/>
                  </a:lnTo>
                  <a:lnTo>
                    <a:pt x="69936" y="113685"/>
                  </a:lnTo>
                  <a:lnTo>
                    <a:pt x="68659" y="113715"/>
                  </a:lnTo>
                  <a:lnTo>
                    <a:pt x="66973" y="113808"/>
                  </a:lnTo>
                  <a:lnTo>
                    <a:pt x="64357" y="113277"/>
                  </a:lnTo>
                  <a:lnTo>
                    <a:pt x="62564" y="112531"/>
                  </a:lnTo>
                  <a:lnTo>
                    <a:pt x="61164" y="111807"/>
                  </a:lnTo>
                  <a:lnTo>
                    <a:pt x="58578" y="110892"/>
                  </a:lnTo>
                  <a:lnTo>
                    <a:pt x="56808" y="110731"/>
                  </a:lnTo>
                  <a:lnTo>
                    <a:pt x="55215" y="111000"/>
                  </a:lnTo>
                  <a:lnTo>
                    <a:pt x="50836" y="112792"/>
                  </a:lnTo>
                  <a:lnTo>
                    <a:pt x="48351" y="112961"/>
                  </a:lnTo>
                  <a:lnTo>
                    <a:pt x="46427" y="112992"/>
                  </a:lnTo>
                  <a:lnTo>
                    <a:pt x="41255" y="112107"/>
                  </a:lnTo>
                  <a:lnTo>
                    <a:pt x="37723" y="111961"/>
                  </a:lnTo>
                  <a:lnTo>
                    <a:pt x="33614" y="112546"/>
                  </a:lnTo>
                  <a:lnTo>
                    <a:pt x="31852" y="112877"/>
                  </a:lnTo>
                  <a:lnTo>
                    <a:pt x="29389" y="111961"/>
                  </a:lnTo>
                  <a:lnTo>
                    <a:pt x="27711" y="110569"/>
                  </a:lnTo>
                  <a:lnTo>
                    <a:pt x="26149" y="107261"/>
                  </a:lnTo>
                  <a:lnTo>
                    <a:pt x="25049" y="104661"/>
                  </a:lnTo>
                  <a:lnTo>
                    <a:pt x="23133" y="104138"/>
                  </a:lnTo>
                  <a:lnTo>
                    <a:pt x="21009" y="103692"/>
                  </a:lnTo>
                  <a:lnTo>
                    <a:pt x="19962" y="102830"/>
                  </a:lnTo>
                  <a:lnTo>
                    <a:pt x="19331" y="101330"/>
                  </a:lnTo>
                  <a:lnTo>
                    <a:pt x="19177" y="99407"/>
                  </a:lnTo>
                  <a:lnTo>
                    <a:pt x="19393" y="96276"/>
                  </a:lnTo>
                  <a:lnTo>
                    <a:pt x="19593" y="95152"/>
                  </a:lnTo>
                  <a:lnTo>
                    <a:pt x="19885" y="91775"/>
                  </a:lnTo>
                  <a:lnTo>
                    <a:pt x="21055" y="90006"/>
                  </a:lnTo>
                  <a:lnTo>
                    <a:pt x="21794" y="89152"/>
                  </a:lnTo>
                  <a:lnTo>
                    <a:pt x="21647" y="87729"/>
                  </a:lnTo>
                  <a:lnTo>
                    <a:pt x="21086" y="84821"/>
                  </a:lnTo>
                  <a:lnTo>
                    <a:pt x="20516" y="82759"/>
                  </a:lnTo>
                  <a:lnTo>
                    <a:pt x="18161" y="80429"/>
                  </a:lnTo>
                  <a:lnTo>
                    <a:pt x="15145" y="77436"/>
                  </a:lnTo>
                  <a:lnTo>
                    <a:pt x="13844" y="72643"/>
                  </a:lnTo>
                  <a:lnTo>
                    <a:pt x="12313" y="66981"/>
                  </a:lnTo>
                  <a:lnTo>
                    <a:pt x="11112" y="66412"/>
                  </a:lnTo>
                  <a:lnTo>
                    <a:pt x="9981" y="66697"/>
                  </a:lnTo>
                  <a:lnTo>
                    <a:pt x="8781" y="66412"/>
                  </a:lnTo>
                  <a:lnTo>
                    <a:pt x="7719" y="64135"/>
                  </a:lnTo>
                  <a:lnTo>
                    <a:pt x="6657" y="63704"/>
                  </a:lnTo>
                  <a:lnTo>
                    <a:pt x="4964" y="64504"/>
                  </a:lnTo>
                  <a:lnTo>
                    <a:pt x="3740" y="65127"/>
                  </a:lnTo>
                  <a:lnTo>
                    <a:pt x="639" y="65697"/>
                  </a:lnTo>
                  <a:lnTo>
                    <a:pt x="0" y="65127"/>
                  </a:lnTo>
                  <a:lnTo>
                    <a:pt x="216" y="64420"/>
                  </a:lnTo>
                  <a:lnTo>
                    <a:pt x="1524" y="62350"/>
                  </a:lnTo>
                  <a:lnTo>
                    <a:pt x="3063" y="59704"/>
                  </a:lnTo>
                  <a:lnTo>
                    <a:pt x="4856" y="57296"/>
                  </a:lnTo>
                  <a:lnTo>
                    <a:pt x="6518" y="54827"/>
                  </a:lnTo>
                  <a:lnTo>
                    <a:pt x="7765" y="52196"/>
                  </a:lnTo>
                  <a:lnTo>
                    <a:pt x="8611" y="46957"/>
                  </a:lnTo>
                  <a:lnTo>
                    <a:pt x="9196" y="43341"/>
                  </a:lnTo>
                  <a:lnTo>
                    <a:pt x="10735" y="36895"/>
                  </a:lnTo>
                  <a:lnTo>
                    <a:pt x="13544" y="31748"/>
                  </a:lnTo>
                  <a:lnTo>
                    <a:pt x="14606" y="29379"/>
                  </a:lnTo>
                  <a:lnTo>
                    <a:pt x="17153" y="26294"/>
                  </a:lnTo>
                  <a:lnTo>
                    <a:pt x="18323" y="24617"/>
                  </a:lnTo>
                  <a:lnTo>
                    <a:pt x="19877" y="23294"/>
                  </a:lnTo>
                  <a:lnTo>
                    <a:pt x="24148" y="21502"/>
                  </a:lnTo>
                  <a:lnTo>
                    <a:pt x="29251" y="12632"/>
                  </a:lnTo>
                  <a:lnTo>
                    <a:pt x="30420" y="11216"/>
                  </a:lnTo>
                  <a:lnTo>
                    <a:pt x="35576" y="9893"/>
                  </a:lnTo>
                  <a:lnTo>
                    <a:pt x="39539" y="8862"/>
                  </a:lnTo>
                  <a:lnTo>
                    <a:pt x="42471" y="7778"/>
                  </a:lnTo>
                  <a:lnTo>
                    <a:pt x="43433" y="7201"/>
                  </a:lnTo>
                  <a:lnTo>
                    <a:pt x="44211" y="6931"/>
                  </a:lnTo>
                  <a:lnTo>
                    <a:pt x="43572" y="7962"/>
                  </a:lnTo>
                  <a:lnTo>
                    <a:pt x="42163" y="9270"/>
                  </a:lnTo>
                  <a:lnTo>
                    <a:pt x="40570" y="10070"/>
                  </a:lnTo>
                  <a:lnTo>
                    <a:pt x="32359" y="12078"/>
                  </a:lnTo>
                  <a:lnTo>
                    <a:pt x="31521" y="12501"/>
                  </a:lnTo>
                  <a:lnTo>
                    <a:pt x="30451" y="13332"/>
                  </a:lnTo>
                  <a:lnTo>
                    <a:pt x="30443" y="15239"/>
                  </a:lnTo>
                  <a:lnTo>
                    <a:pt x="30666" y="16732"/>
                  </a:lnTo>
                  <a:lnTo>
                    <a:pt x="33083" y="21640"/>
                  </a:lnTo>
                  <a:lnTo>
                    <a:pt x="34029" y="22848"/>
                  </a:lnTo>
                  <a:lnTo>
                    <a:pt x="37261" y="25502"/>
                  </a:lnTo>
                  <a:lnTo>
                    <a:pt x="36523" y="25871"/>
                  </a:lnTo>
                  <a:lnTo>
                    <a:pt x="35330" y="25917"/>
                  </a:lnTo>
                  <a:lnTo>
                    <a:pt x="36199" y="29394"/>
                  </a:lnTo>
                  <a:lnTo>
                    <a:pt x="38185" y="31779"/>
                  </a:lnTo>
                  <a:lnTo>
                    <a:pt x="38277" y="33279"/>
                  </a:lnTo>
                  <a:lnTo>
                    <a:pt x="36753" y="37941"/>
                  </a:lnTo>
                  <a:lnTo>
                    <a:pt x="33975" y="40726"/>
                  </a:lnTo>
                  <a:lnTo>
                    <a:pt x="32006" y="43964"/>
                  </a:lnTo>
                  <a:lnTo>
                    <a:pt x="30474" y="45249"/>
                  </a:lnTo>
                  <a:lnTo>
                    <a:pt x="27080" y="51619"/>
                  </a:lnTo>
                  <a:lnTo>
                    <a:pt x="29658" y="55411"/>
                  </a:lnTo>
                  <a:lnTo>
                    <a:pt x="30028" y="57335"/>
                  </a:lnTo>
                  <a:lnTo>
                    <a:pt x="32259" y="60066"/>
                  </a:lnTo>
                  <a:lnTo>
                    <a:pt x="33714" y="60958"/>
                  </a:lnTo>
                  <a:lnTo>
                    <a:pt x="34684" y="62066"/>
                  </a:lnTo>
                  <a:lnTo>
                    <a:pt x="34237" y="63927"/>
                  </a:lnTo>
                  <a:lnTo>
                    <a:pt x="35130" y="66451"/>
                  </a:lnTo>
                  <a:lnTo>
                    <a:pt x="36284" y="67781"/>
                  </a:lnTo>
                  <a:lnTo>
                    <a:pt x="37731" y="68312"/>
                  </a:lnTo>
                  <a:lnTo>
                    <a:pt x="39524" y="68312"/>
                  </a:lnTo>
                  <a:lnTo>
                    <a:pt x="44672" y="66628"/>
                  </a:lnTo>
                  <a:lnTo>
                    <a:pt x="45896" y="65874"/>
                  </a:lnTo>
                  <a:lnTo>
                    <a:pt x="46681" y="64527"/>
                  </a:lnTo>
                  <a:lnTo>
                    <a:pt x="49259" y="61796"/>
                  </a:lnTo>
                  <a:lnTo>
                    <a:pt x="49420" y="58265"/>
                  </a:lnTo>
                  <a:lnTo>
                    <a:pt x="49974" y="54019"/>
                  </a:lnTo>
                  <a:lnTo>
                    <a:pt x="49343" y="51249"/>
                  </a:lnTo>
                  <a:lnTo>
                    <a:pt x="46635" y="47296"/>
                  </a:lnTo>
                  <a:lnTo>
                    <a:pt x="45449" y="44487"/>
                  </a:lnTo>
                  <a:lnTo>
                    <a:pt x="42764" y="41872"/>
                  </a:lnTo>
                  <a:lnTo>
                    <a:pt x="41117" y="37387"/>
                  </a:lnTo>
                  <a:lnTo>
                    <a:pt x="40440" y="35987"/>
                  </a:lnTo>
                  <a:lnTo>
                    <a:pt x="39932" y="34056"/>
                  </a:lnTo>
                  <a:lnTo>
                    <a:pt x="39355" y="30633"/>
                  </a:lnTo>
                  <a:lnTo>
                    <a:pt x="41155" y="29387"/>
                  </a:lnTo>
                  <a:lnTo>
                    <a:pt x="40971" y="26579"/>
                  </a:lnTo>
                  <a:lnTo>
                    <a:pt x="45403" y="25802"/>
                  </a:lnTo>
                  <a:lnTo>
                    <a:pt x="54992" y="21232"/>
                  </a:lnTo>
                  <a:lnTo>
                    <a:pt x="60925" y="20078"/>
                  </a:lnTo>
                  <a:lnTo>
                    <a:pt x="67682" y="17640"/>
                  </a:lnTo>
                  <a:lnTo>
                    <a:pt x="69251" y="16432"/>
                  </a:lnTo>
                  <a:lnTo>
                    <a:pt x="70606" y="14424"/>
                  </a:lnTo>
                  <a:lnTo>
                    <a:pt x="71660" y="14193"/>
                  </a:lnTo>
                  <a:lnTo>
                    <a:pt x="75185" y="16078"/>
                  </a:lnTo>
                  <a:lnTo>
                    <a:pt x="76924" y="15424"/>
                  </a:lnTo>
                  <a:lnTo>
                    <a:pt x="77609" y="13955"/>
                  </a:lnTo>
                  <a:lnTo>
                    <a:pt x="76647" y="11093"/>
                  </a:lnTo>
                  <a:lnTo>
                    <a:pt x="74623" y="11093"/>
                  </a:lnTo>
                  <a:lnTo>
                    <a:pt x="68536" y="12132"/>
                  </a:lnTo>
                  <a:lnTo>
                    <a:pt x="67943" y="10901"/>
                  </a:lnTo>
                  <a:lnTo>
                    <a:pt x="67943" y="9816"/>
                  </a:lnTo>
                  <a:lnTo>
                    <a:pt x="66504" y="6400"/>
                  </a:lnTo>
                  <a:lnTo>
                    <a:pt x="67397" y="3831"/>
                  </a:lnTo>
                  <a:lnTo>
                    <a:pt x="68313" y="1746"/>
                  </a:lnTo>
                  <a:lnTo>
                    <a:pt x="70059" y="908"/>
                  </a:lnTo>
                  <a:lnTo>
                    <a:pt x="72614" y="0"/>
                  </a:lnTo>
                  <a:lnTo>
                    <a:pt x="74546" y="1392"/>
                  </a:lnTo>
                  <a:lnTo>
                    <a:pt x="75716" y="2716"/>
                  </a:lnTo>
                  <a:lnTo>
                    <a:pt x="76354" y="4000"/>
                  </a:lnTo>
                  <a:lnTo>
                    <a:pt x="76793" y="7485"/>
                  </a:lnTo>
                  <a:lnTo>
                    <a:pt x="77832" y="11008"/>
                  </a:lnTo>
                  <a:lnTo>
                    <a:pt x="78925" y="13455"/>
                  </a:lnTo>
                  <a:lnTo>
                    <a:pt x="80664" y="15301"/>
                  </a:lnTo>
                  <a:lnTo>
                    <a:pt x="81995" y="15178"/>
                  </a:lnTo>
                  <a:lnTo>
                    <a:pt x="82949" y="14870"/>
                  </a:lnTo>
                  <a:lnTo>
                    <a:pt x="89283" y="14455"/>
                  </a:lnTo>
                  <a:lnTo>
                    <a:pt x="93130" y="15716"/>
                  </a:lnTo>
                  <a:lnTo>
                    <a:pt x="98025" y="16355"/>
                  </a:lnTo>
                  <a:lnTo>
                    <a:pt x="102596" y="19032"/>
                  </a:lnTo>
                  <a:lnTo>
                    <a:pt x="107298" y="22278"/>
                  </a:lnTo>
                  <a:lnTo>
                    <a:pt x="108498" y="24648"/>
                  </a:lnTo>
                  <a:lnTo>
                    <a:pt x="108891" y="26910"/>
                  </a:lnTo>
                  <a:lnTo>
                    <a:pt x="110030" y="28425"/>
                  </a:lnTo>
                  <a:lnTo>
                    <a:pt x="108898" y="29987"/>
                  </a:lnTo>
                  <a:lnTo>
                    <a:pt x="109514" y="32587"/>
                  </a:lnTo>
                  <a:lnTo>
                    <a:pt x="110861" y="35210"/>
                  </a:lnTo>
                  <a:lnTo>
                    <a:pt x="112892" y="36879"/>
                  </a:lnTo>
                  <a:lnTo>
                    <a:pt x="118687" y="37333"/>
                  </a:lnTo>
                  <a:lnTo>
                    <a:pt x="124951" y="36210"/>
                  </a:lnTo>
                  <a:lnTo>
                    <a:pt x="134632" y="35187"/>
                  </a:lnTo>
                  <a:lnTo>
                    <a:pt x="137749" y="34310"/>
                  </a:lnTo>
                  <a:lnTo>
                    <a:pt x="153771" y="33833"/>
                  </a:lnTo>
                  <a:lnTo>
                    <a:pt x="156826" y="35095"/>
                  </a:lnTo>
                  <a:lnTo>
                    <a:pt x="157126" y="36349"/>
                  </a:lnTo>
                  <a:lnTo>
                    <a:pt x="157157" y="37310"/>
                  </a:lnTo>
                  <a:lnTo>
                    <a:pt x="162312" y="42003"/>
                  </a:lnTo>
                  <a:lnTo>
                    <a:pt x="166545" y="42641"/>
                  </a:lnTo>
                  <a:lnTo>
                    <a:pt x="170139" y="44141"/>
                  </a:lnTo>
                  <a:lnTo>
                    <a:pt x="173856" y="44949"/>
                  </a:lnTo>
                  <a:lnTo>
                    <a:pt x="177919" y="46088"/>
                  </a:lnTo>
                  <a:lnTo>
                    <a:pt x="180204" y="45942"/>
                  </a:lnTo>
                  <a:lnTo>
                    <a:pt x="181920" y="45542"/>
                  </a:lnTo>
                  <a:lnTo>
                    <a:pt x="183937" y="45472"/>
                  </a:lnTo>
                  <a:lnTo>
                    <a:pt x="198235" y="37626"/>
                  </a:lnTo>
                  <a:lnTo>
                    <a:pt x="205899" y="37826"/>
                  </a:lnTo>
                  <a:lnTo>
                    <a:pt x="207077" y="37318"/>
                  </a:lnTo>
                  <a:lnTo>
                    <a:pt x="208093" y="36633"/>
                  </a:lnTo>
                  <a:lnTo>
                    <a:pt x="205268" y="35441"/>
                  </a:lnTo>
                  <a:lnTo>
                    <a:pt x="198889" y="34979"/>
                  </a:lnTo>
                  <a:lnTo>
                    <a:pt x="196957" y="35779"/>
                  </a:lnTo>
                  <a:lnTo>
                    <a:pt x="195865" y="33756"/>
                  </a:lnTo>
                  <a:lnTo>
                    <a:pt x="197942" y="33810"/>
                  </a:lnTo>
                  <a:lnTo>
                    <a:pt x="205038" y="33133"/>
                  </a:lnTo>
                  <a:lnTo>
                    <a:pt x="213172" y="33579"/>
                  </a:lnTo>
                  <a:lnTo>
                    <a:pt x="219797" y="32141"/>
                  </a:lnTo>
                  <a:lnTo>
                    <a:pt x="223130" y="31902"/>
                  </a:lnTo>
                  <a:lnTo>
                    <a:pt x="225054" y="32187"/>
                  </a:lnTo>
                  <a:lnTo>
                    <a:pt x="230332" y="31256"/>
                  </a:lnTo>
                  <a:lnTo>
                    <a:pt x="240267" y="32356"/>
                  </a:lnTo>
                  <a:lnTo>
                    <a:pt x="248101" y="31448"/>
                  </a:lnTo>
                  <a:lnTo>
                    <a:pt x="247193" y="32748"/>
                  </a:lnTo>
                  <a:lnTo>
                    <a:pt x="244623" y="33541"/>
                  </a:lnTo>
                  <a:lnTo>
                    <a:pt x="240460" y="33787"/>
                  </a:lnTo>
                  <a:lnTo>
                    <a:pt x="237281" y="35687"/>
                  </a:lnTo>
                  <a:lnTo>
                    <a:pt x="230509" y="35341"/>
                  </a:lnTo>
                  <a:lnTo>
                    <a:pt x="225754" y="36026"/>
                  </a:lnTo>
                  <a:lnTo>
                    <a:pt x="227278" y="36556"/>
                  </a:lnTo>
                  <a:lnTo>
                    <a:pt x="227278" y="38503"/>
                  </a:lnTo>
                  <a:lnTo>
                    <a:pt x="227924" y="38895"/>
                  </a:lnTo>
                  <a:lnTo>
                    <a:pt x="228609" y="38910"/>
                  </a:lnTo>
                  <a:lnTo>
                    <a:pt x="230225" y="40357"/>
                  </a:lnTo>
                  <a:lnTo>
                    <a:pt x="230663" y="41303"/>
                  </a:lnTo>
                  <a:lnTo>
                    <a:pt x="231187" y="43288"/>
                  </a:lnTo>
                  <a:lnTo>
                    <a:pt x="230471" y="45434"/>
                  </a:lnTo>
                  <a:lnTo>
                    <a:pt x="229486" y="46395"/>
                  </a:lnTo>
                  <a:lnTo>
                    <a:pt x="231418" y="46072"/>
                  </a:lnTo>
                  <a:lnTo>
                    <a:pt x="232510" y="45065"/>
                  </a:lnTo>
                  <a:lnTo>
                    <a:pt x="232349" y="44049"/>
                  </a:lnTo>
                  <a:lnTo>
                    <a:pt x="232510" y="42872"/>
                  </a:lnTo>
                  <a:lnTo>
                    <a:pt x="233595" y="43241"/>
                  </a:lnTo>
                  <a:lnTo>
                    <a:pt x="234357" y="43772"/>
                  </a:lnTo>
                  <a:lnTo>
                    <a:pt x="236828" y="49388"/>
                  </a:lnTo>
                  <a:lnTo>
                    <a:pt x="238567" y="52334"/>
                  </a:lnTo>
                  <a:lnTo>
                    <a:pt x="239013" y="52227"/>
                  </a:lnTo>
                  <a:lnTo>
                    <a:pt x="239428" y="52119"/>
                  </a:lnTo>
                  <a:lnTo>
                    <a:pt x="239944" y="51557"/>
                  </a:lnTo>
                  <a:lnTo>
                    <a:pt x="240714" y="50173"/>
                  </a:lnTo>
                  <a:lnTo>
                    <a:pt x="241376" y="51050"/>
                  </a:lnTo>
                  <a:lnTo>
                    <a:pt x="241776" y="51388"/>
                  </a:lnTo>
                  <a:lnTo>
                    <a:pt x="242176" y="51496"/>
                  </a:lnTo>
                  <a:lnTo>
                    <a:pt x="241807" y="50242"/>
                  </a:lnTo>
                  <a:lnTo>
                    <a:pt x="242299" y="48634"/>
                  </a:lnTo>
                  <a:lnTo>
                    <a:pt x="242130" y="48072"/>
                  </a:lnTo>
                  <a:lnTo>
                    <a:pt x="242899" y="47949"/>
                  </a:lnTo>
                  <a:lnTo>
                    <a:pt x="243823" y="48165"/>
                  </a:lnTo>
                  <a:lnTo>
                    <a:pt x="245131" y="48611"/>
                  </a:lnTo>
                  <a:lnTo>
                    <a:pt x="247463" y="50457"/>
                  </a:lnTo>
                  <a:lnTo>
                    <a:pt x="249002" y="52373"/>
                  </a:lnTo>
                  <a:lnTo>
                    <a:pt x="249133" y="53442"/>
                  </a:lnTo>
                  <a:lnTo>
                    <a:pt x="249694" y="54042"/>
                  </a:lnTo>
                  <a:lnTo>
                    <a:pt x="250702" y="54673"/>
                  </a:lnTo>
                  <a:lnTo>
                    <a:pt x="251195" y="55658"/>
                  </a:lnTo>
                  <a:lnTo>
                    <a:pt x="251287" y="54104"/>
                  </a:lnTo>
                  <a:lnTo>
                    <a:pt x="250695" y="52973"/>
                  </a:lnTo>
                  <a:lnTo>
                    <a:pt x="250548" y="51681"/>
                  </a:lnTo>
                  <a:lnTo>
                    <a:pt x="253581" y="51627"/>
                  </a:lnTo>
                  <a:lnTo>
                    <a:pt x="254373" y="49926"/>
                  </a:lnTo>
                  <a:lnTo>
                    <a:pt x="256028" y="50950"/>
                  </a:lnTo>
                  <a:lnTo>
                    <a:pt x="260414" y="55619"/>
                  </a:lnTo>
                  <a:lnTo>
                    <a:pt x="262030" y="56389"/>
                  </a:lnTo>
                  <a:lnTo>
                    <a:pt x="266809" y="57281"/>
                  </a:lnTo>
                  <a:lnTo>
                    <a:pt x="269818" y="59527"/>
                  </a:lnTo>
                  <a:lnTo>
                    <a:pt x="271580" y="61543"/>
                  </a:lnTo>
                  <a:lnTo>
                    <a:pt x="270533" y="63651"/>
                  </a:lnTo>
                  <a:lnTo>
                    <a:pt x="267725" y="64704"/>
                  </a:lnTo>
                  <a:lnTo>
                    <a:pt x="266601" y="66020"/>
                  </a:lnTo>
                  <a:lnTo>
                    <a:pt x="265955" y="67312"/>
                  </a:lnTo>
                  <a:lnTo>
                    <a:pt x="265947" y="68612"/>
                  </a:lnTo>
                  <a:lnTo>
                    <a:pt x="265093" y="70120"/>
                  </a:lnTo>
                  <a:lnTo>
                    <a:pt x="264970" y="70651"/>
                  </a:lnTo>
                  <a:lnTo>
                    <a:pt x="264462" y="72774"/>
                  </a:lnTo>
                  <a:lnTo>
                    <a:pt x="263307" y="75336"/>
                  </a:lnTo>
                  <a:lnTo>
                    <a:pt x="261768" y="78051"/>
                  </a:lnTo>
                  <a:lnTo>
                    <a:pt x="253750" y="78113"/>
                  </a:lnTo>
                  <a:lnTo>
                    <a:pt x="255727" y="79228"/>
                  </a:lnTo>
                  <a:lnTo>
                    <a:pt x="257551" y="80036"/>
                  </a:lnTo>
                  <a:lnTo>
                    <a:pt x="260545" y="82167"/>
                  </a:lnTo>
                  <a:lnTo>
                    <a:pt x="262923" y="80490"/>
                  </a:lnTo>
                  <a:lnTo>
                    <a:pt x="266332" y="80367"/>
                  </a:lnTo>
                  <a:lnTo>
                    <a:pt x="270018" y="78505"/>
                  </a:lnTo>
                  <a:lnTo>
                    <a:pt x="271411" y="78213"/>
                  </a:lnTo>
                  <a:lnTo>
                    <a:pt x="278306" y="79182"/>
                  </a:lnTo>
                  <a:lnTo>
                    <a:pt x="279968" y="77821"/>
                  </a:lnTo>
                  <a:lnTo>
                    <a:pt x="281353" y="77421"/>
                  </a:lnTo>
                  <a:lnTo>
                    <a:pt x="285086" y="77675"/>
                  </a:lnTo>
                  <a:lnTo>
                    <a:pt x="288402" y="79174"/>
                  </a:lnTo>
                  <a:close/>
                  <a:moveTo>
                    <a:pt x="205646" y="22963"/>
                  </a:moveTo>
                  <a:lnTo>
                    <a:pt x="206338" y="25817"/>
                  </a:lnTo>
                  <a:lnTo>
                    <a:pt x="206130" y="26356"/>
                  </a:lnTo>
                  <a:lnTo>
                    <a:pt x="204176" y="28279"/>
                  </a:lnTo>
                  <a:lnTo>
                    <a:pt x="202536" y="28417"/>
                  </a:lnTo>
                  <a:lnTo>
                    <a:pt x="201213" y="28348"/>
                  </a:lnTo>
                  <a:lnTo>
                    <a:pt x="200213" y="27979"/>
                  </a:lnTo>
                  <a:lnTo>
                    <a:pt x="198927" y="26725"/>
                  </a:lnTo>
                  <a:lnTo>
                    <a:pt x="197673" y="27102"/>
                  </a:lnTo>
                  <a:lnTo>
                    <a:pt x="194572" y="26663"/>
                  </a:lnTo>
                  <a:lnTo>
                    <a:pt x="193710" y="26225"/>
                  </a:lnTo>
                  <a:lnTo>
                    <a:pt x="194872" y="24686"/>
                  </a:lnTo>
                  <a:lnTo>
                    <a:pt x="197003" y="24063"/>
                  </a:lnTo>
                  <a:lnTo>
                    <a:pt x="197789" y="23932"/>
                  </a:lnTo>
                  <a:lnTo>
                    <a:pt x="198412" y="24879"/>
                  </a:lnTo>
                  <a:lnTo>
                    <a:pt x="199966" y="25694"/>
                  </a:lnTo>
                  <a:lnTo>
                    <a:pt x="201790" y="25779"/>
                  </a:lnTo>
                  <a:lnTo>
                    <a:pt x="202244" y="24325"/>
                  </a:lnTo>
                  <a:lnTo>
                    <a:pt x="204714" y="22163"/>
                  </a:lnTo>
                  <a:lnTo>
                    <a:pt x="205646" y="22963"/>
                  </a:lnTo>
                  <a:close/>
                  <a:moveTo>
                    <a:pt x="176210" y="27871"/>
                  </a:moveTo>
                  <a:lnTo>
                    <a:pt x="175048" y="28364"/>
                  </a:lnTo>
                  <a:lnTo>
                    <a:pt x="172917" y="27871"/>
                  </a:lnTo>
                  <a:lnTo>
                    <a:pt x="171847" y="27186"/>
                  </a:lnTo>
                  <a:lnTo>
                    <a:pt x="172524" y="26402"/>
                  </a:lnTo>
                  <a:lnTo>
                    <a:pt x="174271" y="26402"/>
                  </a:lnTo>
                  <a:lnTo>
                    <a:pt x="175910" y="27356"/>
                  </a:lnTo>
                  <a:lnTo>
                    <a:pt x="176210" y="27871"/>
                  </a:lnTo>
                  <a:close/>
                  <a:moveTo>
                    <a:pt x="271049" y="66381"/>
                  </a:moveTo>
                  <a:lnTo>
                    <a:pt x="268456" y="67097"/>
                  </a:lnTo>
                  <a:lnTo>
                    <a:pt x="268494" y="66520"/>
                  </a:lnTo>
                  <a:lnTo>
                    <a:pt x="269187" y="65512"/>
                  </a:lnTo>
                  <a:lnTo>
                    <a:pt x="270533" y="65227"/>
                  </a:lnTo>
                  <a:lnTo>
                    <a:pt x="271041" y="64881"/>
                  </a:lnTo>
                  <a:lnTo>
                    <a:pt x="271896" y="64650"/>
                  </a:lnTo>
                  <a:lnTo>
                    <a:pt x="272388" y="64689"/>
                  </a:lnTo>
                  <a:lnTo>
                    <a:pt x="272881" y="64974"/>
                  </a:lnTo>
                  <a:lnTo>
                    <a:pt x="271703" y="65543"/>
                  </a:lnTo>
                  <a:lnTo>
                    <a:pt x="271049" y="66381"/>
                  </a:lnTo>
                  <a:close/>
                  <a:moveTo>
                    <a:pt x="267232" y="72274"/>
                  </a:moveTo>
                  <a:lnTo>
                    <a:pt x="265893" y="72713"/>
                  </a:lnTo>
                  <a:lnTo>
                    <a:pt x="265693" y="70536"/>
                  </a:lnTo>
                  <a:lnTo>
                    <a:pt x="266101" y="69951"/>
                  </a:lnTo>
                  <a:lnTo>
                    <a:pt x="268379" y="68197"/>
                  </a:lnTo>
                  <a:lnTo>
                    <a:pt x="269010" y="67866"/>
                  </a:lnTo>
                  <a:lnTo>
                    <a:pt x="269472" y="68235"/>
                  </a:lnTo>
                  <a:lnTo>
                    <a:pt x="269356" y="68705"/>
                  </a:lnTo>
                  <a:lnTo>
                    <a:pt x="270457" y="69497"/>
                  </a:lnTo>
                  <a:lnTo>
                    <a:pt x="270187" y="70497"/>
                  </a:lnTo>
                  <a:lnTo>
                    <a:pt x="269002" y="71589"/>
                  </a:lnTo>
                  <a:lnTo>
                    <a:pt x="267232" y="722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1" name="Serbest Form 250">
              <a:extLst>
                <a:ext uri="{FF2B5EF4-FFF2-40B4-BE49-F238E27FC236}">
                  <a16:creationId xmlns:a16="http://schemas.microsoft.com/office/drawing/2014/main" id="{D7B20242-A322-E2D4-63B3-ABAC70A71604}"/>
                </a:ext>
              </a:extLst>
            </p:cNvPr>
            <p:cNvSpPr/>
            <p:nvPr/>
          </p:nvSpPr>
          <p:spPr>
            <a:xfrm>
              <a:off x="6600695" y="6085251"/>
              <a:ext cx="9103" cy="7992"/>
            </a:xfrm>
            <a:custGeom>
              <a:avLst/>
              <a:gdLst>
                <a:gd name="csX0" fmla="*/ 8796 w 9103"/>
                <a:gd name="csY0" fmla="*/ 269 h 7992"/>
                <a:gd name="csX1" fmla="*/ 9104 w 9103"/>
                <a:gd name="csY1" fmla="*/ 1031 h 7992"/>
                <a:gd name="csX2" fmla="*/ 8919 w 9103"/>
                <a:gd name="csY2" fmla="*/ 1015 h 7992"/>
                <a:gd name="csX3" fmla="*/ 7688 w 9103"/>
                <a:gd name="csY3" fmla="*/ 492 h 7992"/>
                <a:gd name="csX4" fmla="*/ 6734 w 9103"/>
                <a:gd name="csY4" fmla="*/ 454 h 7992"/>
                <a:gd name="csX5" fmla="*/ 6341 w 9103"/>
                <a:gd name="csY5" fmla="*/ 315 h 7992"/>
                <a:gd name="csX6" fmla="*/ 6126 w 9103"/>
                <a:gd name="csY6" fmla="*/ 31 h 7992"/>
                <a:gd name="csX7" fmla="*/ 8034 w 9103"/>
                <a:gd name="csY7" fmla="*/ 0 h 7992"/>
                <a:gd name="csX8" fmla="*/ 8796 w 9103"/>
                <a:gd name="csY8" fmla="*/ 269 h 7992"/>
                <a:gd name="csX9" fmla="*/ 6480 w 9103"/>
                <a:gd name="csY9" fmla="*/ 6516 h 7992"/>
                <a:gd name="csX10" fmla="*/ 5918 w 9103"/>
                <a:gd name="csY10" fmla="*/ 6677 h 7992"/>
                <a:gd name="csX11" fmla="*/ 5556 w 9103"/>
                <a:gd name="csY11" fmla="*/ 6639 h 7992"/>
                <a:gd name="csX12" fmla="*/ 5433 w 9103"/>
                <a:gd name="csY12" fmla="*/ 6316 h 7992"/>
                <a:gd name="csX13" fmla="*/ 5818 w 9103"/>
                <a:gd name="csY13" fmla="*/ 5416 h 7992"/>
                <a:gd name="csX14" fmla="*/ 8011 w 9103"/>
                <a:gd name="csY14" fmla="*/ 5316 h 7992"/>
                <a:gd name="csX15" fmla="*/ 6480 w 9103"/>
                <a:gd name="csY15" fmla="*/ 6516 h 7992"/>
                <a:gd name="csX16" fmla="*/ 2193 w 9103"/>
                <a:gd name="csY16" fmla="*/ 7908 h 7992"/>
                <a:gd name="csX17" fmla="*/ 500 w 9103"/>
                <a:gd name="csY17" fmla="*/ 7993 h 7992"/>
                <a:gd name="csX18" fmla="*/ 0 w 9103"/>
                <a:gd name="csY18" fmla="*/ 7708 h 7992"/>
                <a:gd name="csX19" fmla="*/ 954 w 9103"/>
                <a:gd name="csY19" fmla="*/ 7008 h 7992"/>
                <a:gd name="csX20" fmla="*/ 2724 w 9103"/>
                <a:gd name="csY20" fmla="*/ 6923 h 7992"/>
                <a:gd name="csX21" fmla="*/ 3240 w 9103"/>
                <a:gd name="csY21" fmla="*/ 7108 h 7992"/>
                <a:gd name="csX22" fmla="*/ 2193 w 9103"/>
                <a:gd name="csY22" fmla="*/ 7908 h 79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9103" h="7992">
                  <a:moveTo>
                    <a:pt x="8796" y="269"/>
                  </a:moveTo>
                  <a:lnTo>
                    <a:pt x="9104" y="1031"/>
                  </a:lnTo>
                  <a:lnTo>
                    <a:pt x="8919" y="1015"/>
                  </a:lnTo>
                  <a:lnTo>
                    <a:pt x="7688" y="492"/>
                  </a:lnTo>
                  <a:lnTo>
                    <a:pt x="6734" y="454"/>
                  </a:lnTo>
                  <a:lnTo>
                    <a:pt x="6341" y="315"/>
                  </a:lnTo>
                  <a:lnTo>
                    <a:pt x="6126" y="31"/>
                  </a:lnTo>
                  <a:lnTo>
                    <a:pt x="8034" y="0"/>
                  </a:lnTo>
                  <a:lnTo>
                    <a:pt x="8796" y="269"/>
                  </a:lnTo>
                  <a:close/>
                  <a:moveTo>
                    <a:pt x="6480" y="6516"/>
                  </a:moveTo>
                  <a:lnTo>
                    <a:pt x="5918" y="6677"/>
                  </a:lnTo>
                  <a:lnTo>
                    <a:pt x="5556" y="6639"/>
                  </a:lnTo>
                  <a:lnTo>
                    <a:pt x="5433" y="6316"/>
                  </a:lnTo>
                  <a:lnTo>
                    <a:pt x="5818" y="5416"/>
                  </a:lnTo>
                  <a:lnTo>
                    <a:pt x="8011" y="5316"/>
                  </a:lnTo>
                  <a:lnTo>
                    <a:pt x="6480" y="6516"/>
                  </a:lnTo>
                  <a:close/>
                  <a:moveTo>
                    <a:pt x="2193" y="7908"/>
                  </a:moveTo>
                  <a:lnTo>
                    <a:pt x="500" y="7993"/>
                  </a:lnTo>
                  <a:lnTo>
                    <a:pt x="0" y="7708"/>
                  </a:lnTo>
                  <a:lnTo>
                    <a:pt x="954" y="7008"/>
                  </a:lnTo>
                  <a:lnTo>
                    <a:pt x="2724" y="6923"/>
                  </a:lnTo>
                  <a:lnTo>
                    <a:pt x="3240" y="7108"/>
                  </a:lnTo>
                  <a:lnTo>
                    <a:pt x="2193" y="79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2" name="Serbest Form 251">
              <a:extLst>
                <a:ext uri="{FF2B5EF4-FFF2-40B4-BE49-F238E27FC236}">
                  <a16:creationId xmlns:a16="http://schemas.microsoft.com/office/drawing/2014/main" id="{5949F45F-29F2-82C9-89BA-7A281818E5A4}"/>
                </a:ext>
              </a:extLst>
            </p:cNvPr>
            <p:cNvSpPr/>
            <p:nvPr/>
          </p:nvSpPr>
          <p:spPr>
            <a:xfrm>
              <a:off x="6593607" y="6093559"/>
              <a:ext cx="9573" cy="15424"/>
            </a:xfrm>
            <a:custGeom>
              <a:avLst/>
              <a:gdLst>
                <a:gd name="csX0" fmla="*/ 3855 w 9573"/>
                <a:gd name="csY0" fmla="*/ 1246 h 15424"/>
                <a:gd name="csX1" fmla="*/ 2239 w 9573"/>
                <a:gd name="csY1" fmla="*/ 1446 h 15424"/>
                <a:gd name="csX2" fmla="*/ 0 w 9573"/>
                <a:gd name="csY2" fmla="*/ 400 h 15424"/>
                <a:gd name="csX3" fmla="*/ 1762 w 9573"/>
                <a:gd name="csY3" fmla="*/ 0 h 15424"/>
                <a:gd name="csX4" fmla="*/ 2901 w 9573"/>
                <a:gd name="csY4" fmla="*/ 254 h 15424"/>
                <a:gd name="csX5" fmla="*/ 3855 w 9573"/>
                <a:gd name="csY5" fmla="*/ 1246 h 15424"/>
                <a:gd name="csX6" fmla="*/ 7850 w 9573"/>
                <a:gd name="csY6" fmla="*/ 700 h 15424"/>
                <a:gd name="csX7" fmla="*/ 6418 w 9573"/>
                <a:gd name="csY7" fmla="*/ 1300 h 15424"/>
                <a:gd name="csX8" fmla="*/ 5456 w 9573"/>
                <a:gd name="csY8" fmla="*/ 1216 h 15424"/>
                <a:gd name="csX9" fmla="*/ 5087 w 9573"/>
                <a:gd name="csY9" fmla="*/ 1000 h 15424"/>
                <a:gd name="csX10" fmla="*/ 5849 w 9573"/>
                <a:gd name="csY10" fmla="*/ 300 h 15424"/>
                <a:gd name="csX11" fmla="*/ 7850 w 9573"/>
                <a:gd name="csY11" fmla="*/ 700 h 15424"/>
                <a:gd name="csX12" fmla="*/ 5571 w 9573"/>
                <a:gd name="csY12" fmla="*/ 13339 h 15424"/>
                <a:gd name="csX13" fmla="*/ 7380 w 9573"/>
                <a:gd name="csY13" fmla="*/ 14332 h 15424"/>
                <a:gd name="csX14" fmla="*/ 9573 w 9573"/>
                <a:gd name="csY14" fmla="*/ 14332 h 15424"/>
                <a:gd name="csX15" fmla="*/ 7288 w 9573"/>
                <a:gd name="csY15" fmla="*/ 15324 h 15424"/>
                <a:gd name="csX16" fmla="*/ 2909 w 9573"/>
                <a:gd name="csY16" fmla="*/ 15424 h 15424"/>
                <a:gd name="csX17" fmla="*/ 3009 w 9573"/>
                <a:gd name="csY17" fmla="*/ 13832 h 15424"/>
                <a:gd name="csX18" fmla="*/ 5571 w 9573"/>
                <a:gd name="csY18" fmla="*/ 13339 h 154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9573" h="15424">
                  <a:moveTo>
                    <a:pt x="3855" y="1246"/>
                  </a:moveTo>
                  <a:lnTo>
                    <a:pt x="2239" y="1446"/>
                  </a:lnTo>
                  <a:lnTo>
                    <a:pt x="0" y="400"/>
                  </a:lnTo>
                  <a:lnTo>
                    <a:pt x="1762" y="0"/>
                  </a:lnTo>
                  <a:lnTo>
                    <a:pt x="2901" y="254"/>
                  </a:lnTo>
                  <a:lnTo>
                    <a:pt x="3855" y="1246"/>
                  </a:lnTo>
                  <a:close/>
                  <a:moveTo>
                    <a:pt x="7850" y="700"/>
                  </a:moveTo>
                  <a:lnTo>
                    <a:pt x="6418" y="1300"/>
                  </a:lnTo>
                  <a:lnTo>
                    <a:pt x="5456" y="1216"/>
                  </a:lnTo>
                  <a:lnTo>
                    <a:pt x="5087" y="1000"/>
                  </a:lnTo>
                  <a:lnTo>
                    <a:pt x="5849" y="300"/>
                  </a:lnTo>
                  <a:lnTo>
                    <a:pt x="7850" y="700"/>
                  </a:lnTo>
                  <a:close/>
                  <a:moveTo>
                    <a:pt x="5571" y="13339"/>
                  </a:moveTo>
                  <a:lnTo>
                    <a:pt x="7380" y="14332"/>
                  </a:lnTo>
                  <a:lnTo>
                    <a:pt x="9573" y="14332"/>
                  </a:lnTo>
                  <a:lnTo>
                    <a:pt x="7288" y="15324"/>
                  </a:lnTo>
                  <a:lnTo>
                    <a:pt x="2909" y="15424"/>
                  </a:lnTo>
                  <a:lnTo>
                    <a:pt x="3009" y="13832"/>
                  </a:lnTo>
                  <a:lnTo>
                    <a:pt x="5571" y="133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3" name="Serbest Form 252">
              <a:extLst>
                <a:ext uri="{FF2B5EF4-FFF2-40B4-BE49-F238E27FC236}">
                  <a16:creationId xmlns:a16="http://schemas.microsoft.com/office/drawing/2014/main" id="{A935A529-424F-FBA6-B3E8-FB8E7C94BD37}"/>
                </a:ext>
              </a:extLst>
            </p:cNvPr>
            <p:cNvSpPr/>
            <p:nvPr/>
          </p:nvSpPr>
          <p:spPr>
            <a:xfrm>
              <a:off x="10203610" y="5979567"/>
              <a:ext cx="158018" cy="330544"/>
            </a:xfrm>
            <a:custGeom>
              <a:avLst/>
              <a:gdLst>
                <a:gd name="csX0" fmla="*/ 126229 w 158018"/>
                <a:gd name="csY0" fmla="*/ 42688 h 330544"/>
                <a:gd name="csX1" fmla="*/ 125213 w 158018"/>
                <a:gd name="csY1" fmla="*/ 42895 h 330544"/>
                <a:gd name="csX2" fmla="*/ 122696 w 158018"/>
                <a:gd name="csY2" fmla="*/ 42934 h 330544"/>
                <a:gd name="csX3" fmla="*/ 120495 w 158018"/>
                <a:gd name="csY3" fmla="*/ 45034 h 330544"/>
                <a:gd name="csX4" fmla="*/ 118979 w 158018"/>
                <a:gd name="csY4" fmla="*/ 45911 h 330544"/>
                <a:gd name="csX5" fmla="*/ 116602 w 158018"/>
                <a:gd name="csY5" fmla="*/ 46641 h 330544"/>
                <a:gd name="csX6" fmla="*/ 114078 w 158018"/>
                <a:gd name="csY6" fmla="*/ 47826 h 330544"/>
                <a:gd name="csX7" fmla="*/ 113346 w 158018"/>
                <a:gd name="csY7" fmla="*/ 49911 h 330544"/>
                <a:gd name="csX8" fmla="*/ 113277 w 158018"/>
                <a:gd name="csY8" fmla="*/ 51419 h 330544"/>
                <a:gd name="csX9" fmla="*/ 112870 w 158018"/>
                <a:gd name="csY9" fmla="*/ 53103 h 330544"/>
                <a:gd name="csX10" fmla="*/ 108775 w 158018"/>
                <a:gd name="csY10" fmla="*/ 55550 h 330544"/>
                <a:gd name="csX11" fmla="*/ 107636 w 158018"/>
                <a:gd name="csY11" fmla="*/ 55296 h 330544"/>
                <a:gd name="csX12" fmla="*/ 106844 w 158018"/>
                <a:gd name="csY12" fmla="*/ 54388 h 330544"/>
                <a:gd name="csX13" fmla="*/ 105636 w 158018"/>
                <a:gd name="csY13" fmla="*/ 54573 h 330544"/>
                <a:gd name="csX14" fmla="*/ 104820 w 158018"/>
                <a:gd name="csY14" fmla="*/ 55027 h 330544"/>
                <a:gd name="csX15" fmla="*/ 103850 w 158018"/>
                <a:gd name="csY15" fmla="*/ 54965 h 330544"/>
                <a:gd name="csX16" fmla="*/ 102765 w 158018"/>
                <a:gd name="csY16" fmla="*/ 55519 h 330544"/>
                <a:gd name="csX17" fmla="*/ 101341 w 158018"/>
                <a:gd name="csY17" fmla="*/ 55350 h 330544"/>
                <a:gd name="csX18" fmla="*/ 100033 w 158018"/>
                <a:gd name="csY18" fmla="*/ 54573 h 330544"/>
                <a:gd name="csX19" fmla="*/ 99279 w 158018"/>
                <a:gd name="csY19" fmla="*/ 54373 h 330544"/>
                <a:gd name="csX20" fmla="*/ 98379 w 158018"/>
                <a:gd name="csY20" fmla="*/ 54365 h 330544"/>
                <a:gd name="csX21" fmla="*/ 98209 w 158018"/>
                <a:gd name="csY21" fmla="*/ 55281 h 330544"/>
                <a:gd name="csX22" fmla="*/ 99549 w 158018"/>
                <a:gd name="csY22" fmla="*/ 58827 h 330544"/>
                <a:gd name="csX23" fmla="*/ 99895 w 158018"/>
                <a:gd name="csY23" fmla="*/ 60458 h 330544"/>
                <a:gd name="csX24" fmla="*/ 95516 w 158018"/>
                <a:gd name="csY24" fmla="*/ 65243 h 330544"/>
                <a:gd name="csX25" fmla="*/ 96001 w 158018"/>
                <a:gd name="csY25" fmla="*/ 68320 h 330544"/>
                <a:gd name="csX26" fmla="*/ 94816 w 158018"/>
                <a:gd name="csY26" fmla="*/ 70682 h 330544"/>
                <a:gd name="csX27" fmla="*/ 92169 w 158018"/>
                <a:gd name="csY27" fmla="*/ 72582 h 330544"/>
                <a:gd name="csX28" fmla="*/ 87205 w 158018"/>
                <a:gd name="csY28" fmla="*/ 77474 h 330544"/>
                <a:gd name="csX29" fmla="*/ 84966 w 158018"/>
                <a:gd name="csY29" fmla="*/ 77582 h 330544"/>
                <a:gd name="csX30" fmla="*/ 83280 w 158018"/>
                <a:gd name="csY30" fmla="*/ 78690 h 330544"/>
                <a:gd name="csX31" fmla="*/ 79602 w 158018"/>
                <a:gd name="csY31" fmla="*/ 86706 h 330544"/>
                <a:gd name="csX32" fmla="*/ 79564 w 158018"/>
                <a:gd name="csY32" fmla="*/ 89452 h 330544"/>
                <a:gd name="csX33" fmla="*/ 78986 w 158018"/>
                <a:gd name="csY33" fmla="*/ 91460 h 330544"/>
                <a:gd name="csX34" fmla="*/ 79109 w 158018"/>
                <a:gd name="csY34" fmla="*/ 93383 h 330544"/>
                <a:gd name="csX35" fmla="*/ 77501 w 158018"/>
                <a:gd name="csY35" fmla="*/ 97168 h 330544"/>
                <a:gd name="csX36" fmla="*/ 75823 w 158018"/>
                <a:gd name="csY36" fmla="*/ 98768 h 330544"/>
                <a:gd name="csX37" fmla="*/ 75454 w 158018"/>
                <a:gd name="csY37" fmla="*/ 100830 h 330544"/>
                <a:gd name="csX38" fmla="*/ 77832 w 158018"/>
                <a:gd name="csY38" fmla="*/ 105068 h 330544"/>
                <a:gd name="csX39" fmla="*/ 78101 w 158018"/>
                <a:gd name="csY39" fmla="*/ 105815 h 330544"/>
                <a:gd name="csX40" fmla="*/ 79487 w 158018"/>
                <a:gd name="csY40" fmla="*/ 108092 h 330544"/>
                <a:gd name="csX41" fmla="*/ 80156 w 158018"/>
                <a:gd name="csY41" fmla="*/ 109715 h 330544"/>
                <a:gd name="csX42" fmla="*/ 81218 w 158018"/>
                <a:gd name="csY42" fmla="*/ 111338 h 330544"/>
                <a:gd name="csX43" fmla="*/ 85043 w 158018"/>
                <a:gd name="csY43" fmla="*/ 115546 h 330544"/>
                <a:gd name="csX44" fmla="*/ 86751 w 158018"/>
                <a:gd name="csY44" fmla="*/ 116831 h 330544"/>
                <a:gd name="csX45" fmla="*/ 88806 w 158018"/>
                <a:gd name="csY45" fmla="*/ 117700 h 330544"/>
                <a:gd name="csX46" fmla="*/ 92530 w 158018"/>
                <a:gd name="csY46" fmla="*/ 121485 h 330544"/>
                <a:gd name="csX47" fmla="*/ 94408 w 158018"/>
                <a:gd name="csY47" fmla="*/ 123893 h 330544"/>
                <a:gd name="csX48" fmla="*/ 93554 w 158018"/>
                <a:gd name="csY48" fmla="*/ 125531 h 330544"/>
                <a:gd name="csX49" fmla="*/ 93977 w 158018"/>
                <a:gd name="csY49" fmla="*/ 129001 h 330544"/>
                <a:gd name="csX50" fmla="*/ 91322 w 158018"/>
                <a:gd name="csY50" fmla="*/ 127978 h 330544"/>
                <a:gd name="csX51" fmla="*/ 91630 w 158018"/>
                <a:gd name="csY51" fmla="*/ 128385 h 330544"/>
                <a:gd name="csX52" fmla="*/ 94793 w 158018"/>
                <a:gd name="csY52" fmla="*/ 130286 h 330544"/>
                <a:gd name="csX53" fmla="*/ 99518 w 158018"/>
                <a:gd name="csY53" fmla="*/ 136932 h 330544"/>
                <a:gd name="csX54" fmla="*/ 103635 w 158018"/>
                <a:gd name="csY54" fmla="*/ 140209 h 330544"/>
                <a:gd name="csX55" fmla="*/ 107813 w 158018"/>
                <a:gd name="csY55" fmla="*/ 143933 h 330544"/>
                <a:gd name="csX56" fmla="*/ 109122 w 158018"/>
                <a:gd name="csY56" fmla="*/ 147464 h 330544"/>
                <a:gd name="csX57" fmla="*/ 112893 w 158018"/>
                <a:gd name="csY57" fmla="*/ 149802 h 330544"/>
                <a:gd name="csX58" fmla="*/ 117086 w 158018"/>
                <a:gd name="csY58" fmla="*/ 153187 h 330544"/>
                <a:gd name="csX59" fmla="*/ 116909 w 158018"/>
                <a:gd name="csY59" fmla="*/ 153949 h 330544"/>
                <a:gd name="csX60" fmla="*/ 118041 w 158018"/>
                <a:gd name="csY60" fmla="*/ 154857 h 330544"/>
                <a:gd name="csX61" fmla="*/ 120857 w 158018"/>
                <a:gd name="csY61" fmla="*/ 156649 h 330544"/>
                <a:gd name="csX62" fmla="*/ 122573 w 158018"/>
                <a:gd name="csY62" fmla="*/ 158549 h 330544"/>
                <a:gd name="csX63" fmla="*/ 123235 w 158018"/>
                <a:gd name="csY63" fmla="*/ 160349 h 330544"/>
                <a:gd name="csX64" fmla="*/ 124274 w 158018"/>
                <a:gd name="csY64" fmla="*/ 160641 h 330544"/>
                <a:gd name="csX65" fmla="*/ 125451 w 158018"/>
                <a:gd name="csY65" fmla="*/ 160195 h 330544"/>
                <a:gd name="csX66" fmla="*/ 126621 w 158018"/>
                <a:gd name="csY66" fmla="*/ 160026 h 330544"/>
                <a:gd name="csX67" fmla="*/ 127452 w 158018"/>
                <a:gd name="csY67" fmla="*/ 160165 h 330544"/>
                <a:gd name="csX68" fmla="*/ 128714 w 158018"/>
                <a:gd name="csY68" fmla="*/ 162142 h 330544"/>
                <a:gd name="csX69" fmla="*/ 130476 w 158018"/>
                <a:gd name="csY69" fmla="*/ 163903 h 330544"/>
                <a:gd name="csX70" fmla="*/ 131323 w 158018"/>
                <a:gd name="csY70" fmla="*/ 165526 h 330544"/>
                <a:gd name="csX71" fmla="*/ 132016 w 158018"/>
                <a:gd name="csY71" fmla="*/ 165311 h 330544"/>
                <a:gd name="csX72" fmla="*/ 132585 w 158018"/>
                <a:gd name="csY72" fmla="*/ 165557 h 330544"/>
                <a:gd name="csX73" fmla="*/ 132731 w 158018"/>
                <a:gd name="csY73" fmla="*/ 166911 h 330544"/>
                <a:gd name="csX74" fmla="*/ 132985 w 158018"/>
                <a:gd name="csY74" fmla="*/ 167803 h 330544"/>
                <a:gd name="csX75" fmla="*/ 135348 w 158018"/>
                <a:gd name="csY75" fmla="*/ 170404 h 330544"/>
                <a:gd name="csX76" fmla="*/ 136471 w 158018"/>
                <a:gd name="csY76" fmla="*/ 172850 h 330544"/>
                <a:gd name="csX77" fmla="*/ 139288 w 158018"/>
                <a:gd name="csY77" fmla="*/ 176819 h 330544"/>
                <a:gd name="csX78" fmla="*/ 141373 w 158018"/>
                <a:gd name="csY78" fmla="*/ 179073 h 330544"/>
                <a:gd name="csX79" fmla="*/ 142851 w 158018"/>
                <a:gd name="csY79" fmla="*/ 180343 h 330544"/>
                <a:gd name="csX80" fmla="*/ 144551 w 158018"/>
                <a:gd name="csY80" fmla="*/ 181427 h 330544"/>
                <a:gd name="csX81" fmla="*/ 146213 w 158018"/>
                <a:gd name="csY81" fmla="*/ 185820 h 330544"/>
                <a:gd name="csX82" fmla="*/ 147114 w 158018"/>
                <a:gd name="csY82" fmla="*/ 189805 h 330544"/>
                <a:gd name="csX83" fmla="*/ 148892 w 158018"/>
                <a:gd name="csY83" fmla="*/ 194213 h 330544"/>
                <a:gd name="csX84" fmla="*/ 150238 w 158018"/>
                <a:gd name="csY84" fmla="*/ 196136 h 330544"/>
                <a:gd name="csX85" fmla="*/ 150285 w 158018"/>
                <a:gd name="csY85" fmla="*/ 199760 h 330544"/>
                <a:gd name="csX86" fmla="*/ 151377 w 158018"/>
                <a:gd name="csY86" fmla="*/ 203490 h 330544"/>
                <a:gd name="csX87" fmla="*/ 152539 w 158018"/>
                <a:gd name="csY87" fmla="*/ 206006 h 330544"/>
                <a:gd name="csX88" fmla="*/ 152885 w 158018"/>
                <a:gd name="csY88" fmla="*/ 208575 h 330544"/>
                <a:gd name="csX89" fmla="*/ 153247 w 158018"/>
                <a:gd name="csY89" fmla="*/ 209852 h 330544"/>
                <a:gd name="csX90" fmla="*/ 153694 w 158018"/>
                <a:gd name="csY90" fmla="*/ 210814 h 330544"/>
                <a:gd name="csX91" fmla="*/ 154963 w 158018"/>
                <a:gd name="csY91" fmla="*/ 215160 h 330544"/>
                <a:gd name="csX92" fmla="*/ 154633 w 158018"/>
                <a:gd name="csY92" fmla="*/ 217184 h 330544"/>
                <a:gd name="csX93" fmla="*/ 153747 w 158018"/>
                <a:gd name="csY93" fmla="*/ 215207 h 330544"/>
                <a:gd name="csX94" fmla="*/ 153863 w 158018"/>
                <a:gd name="csY94" fmla="*/ 221038 h 330544"/>
                <a:gd name="csX95" fmla="*/ 154640 w 158018"/>
                <a:gd name="csY95" fmla="*/ 224123 h 330544"/>
                <a:gd name="csX96" fmla="*/ 154294 w 158018"/>
                <a:gd name="csY96" fmla="*/ 227900 h 330544"/>
                <a:gd name="csX97" fmla="*/ 155102 w 158018"/>
                <a:gd name="csY97" fmla="*/ 229223 h 330544"/>
                <a:gd name="csX98" fmla="*/ 156549 w 158018"/>
                <a:gd name="csY98" fmla="*/ 233492 h 330544"/>
                <a:gd name="csX99" fmla="*/ 157572 w 158018"/>
                <a:gd name="csY99" fmla="*/ 235023 h 330544"/>
                <a:gd name="csX100" fmla="*/ 157480 w 158018"/>
                <a:gd name="csY100" fmla="*/ 240231 h 330544"/>
                <a:gd name="csX101" fmla="*/ 158018 w 158018"/>
                <a:gd name="csY101" fmla="*/ 242862 h 330544"/>
                <a:gd name="csX102" fmla="*/ 156649 w 158018"/>
                <a:gd name="csY102" fmla="*/ 241293 h 330544"/>
                <a:gd name="csX103" fmla="*/ 155656 w 158018"/>
                <a:gd name="csY103" fmla="*/ 239508 h 330544"/>
                <a:gd name="csX104" fmla="*/ 154325 w 158018"/>
                <a:gd name="csY104" fmla="*/ 240454 h 330544"/>
                <a:gd name="csX105" fmla="*/ 153132 w 158018"/>
                <a:gd name="csY105" fmla="*/ 241847 h 330544"/>
                <a:gd name="csX106" fmla="*/ 154986 w 158018"/>
                <a:gd name="csY106" fmla="*/ 247447 h 330544"/>
                <a:gd name="csX107" fmla="*/ 152878 w 158018"/>
                <a:gd name="csY107" fmla="*/ 246916 h 330544"/>
                <a:gd name="csX108" fmla="*/ 153063 w 158018"/>
                <a:gd name="csY108" fmla="*/ 254440 h 330544"/>
                <a:gd name="csX109" fmla="*/ 153940 w 158018"/>
                <a:gd name="csY109" fmla="*/ 256194 h 330544"/>
                <a:gd name="csX110" fmla="*/ 154001 w 158018"/>
                <a:gd name="csY110" fmla="*/ 257032 h 330544"/>
                <a:gd name="csX111" fmla="*/ 153747 w 158018"/>
                <a:gd name="csY111" fmla="*/ 258033 h 330544"/>
                <a:gd name="csX112" fmla="*/ 153163 w 158018"/>
                <a:gd name="csY112" fmla="*/ 256932 h 330544"/>
                <a:gd name="csX113" fmla="*/ 153040 w 158018"/>
                <a:gd name="csY113" fmla="*/ 255802 h 330544"/>
                <a:gd name="csX114" fmla="*/ 152709 w 158018"/>
                <a:gd name="csY114" fmla="*/ 256056 h 330544"/>
                <a:gd name="csX115" fmla="*/ 152724 w 158018"/>
                <a:gd name="csY115" fmla="*/ 256640 h 330544"/>
                <a:gd name="csX116" fmla="*/ 152016 w 158018"/>
                <a:gd name="csY116" fmla="*/ 257963 h 330544"/>
                <a:gd name="csX117" fmla="*/ 151808 w 158018"/>
                <a:gd name="csY117" fmla="*/ 259602 h 330544"/>
                <a:gd name="csX118" fmla="*/ 152570 w 158018"/>
                <a:gd name="csY118" fmla="*/ 261002 h 330544"/>
                <a:gd name="csX119" fmla="*/ 152701 w 158018"/>
                <a:gd name="csY119" fmla="*/ 262064 h 330544"/>
                <a:gd name="csX120" fmla="*/ 152155 w 158018"/>
                <a:gd name="csY120" fmla="*/ 263379 h 330544"/>
                <a:gd name="csX121" fmla="*/ 151277 w 158018"/>
                <a:gd name="csY121" fmla="*/ 264771 h 330544"/>
                <a:gd name="csX122" fmla="*/ 149269 w 158018"/>
                <a:gd name="csY122" fmla="*/ 264956 h 330544"/>
                <a:gd name="csX123" fmla="*/ 148807 w 158018"/>
                <a:gd name="csY123" fmla="*/ 267679 h 330544"/>
                <a:gd name="csX124" fmla="*/ 148122 w 158018"/>
                <a:gd name="csY124" fmla="*/ 270564 h 330544"/>
                <a:gd name="csX125" fmla="*/ 144536 w 158018"/>
                <a:gd name="csY125" fmla="*/ 271026 h 330544"/>
                <a:gd name="csX126" fmla="*/ 141935 w 158018"/>
                <a:gd name="csY126" fmla="*/ 273572 h 330544"/>
                <a:gd name="csX127" fmla="*/ 138718 w 158018"/>
                <a:gd name="csY127" fmla="*/ 274518 h 330544"/>
                <a:gd name="csX128" fmla="*/ 135848 w 158018"/>
                <a:gd name="csY128" fmla="*/ 277034 h 330544"/>
                <a:gd name="csX129" fmla="*/ 132685 w 158018"/>
                <a:gd name="csY129" fmla="*/ 279365 h 330544"/>
                <a:gd name="csX130" fmla="*/ 130622 w 158018"/>
                <a:gd name="csY130" fmla="*/ 279673 h 330544"/>
                <a:gd name="csX131" fmla="*/ 128861 w 158018"/>
                <a:gd name="csY131" fmla="*/ 280173 h 330544"/>
                <a:gd name="csX132" fmla="*/ 126837 w 158018"/>
                <a:gd name="csY132" fmla="*/ 284034 h 330544"/>
                <a:gd name="csX133" fmla="*/ 123466 w 158018"/>
                <a:gd name="csY133" fmla="*/ 284481 h 330544"/>
                <a:gd name="csX134" fmla="*/ 117410 w 158018"/>
                <a:gd name="csY134" fmla="*/ 287634 h 330544"/>
                <a:gd name="csX135" fmla="*/ 115370 w 158018"/>
                <a:gd name="csY135" fmla="*/ 289158 h 330544"/>
                <a:gd name="csX136" fmla="*/ 113516 w 158018"/>
                <a:gd name="csY136" fmla="*/ 289750 h 330544"/>
                <a:gd name="csX137" fmla="*/ 110861 w 158018"/>
                <a:gd name="csY137" fmla="*/ 291066 h 330544"/>
                <a:gd name="csX138" fmla="*/ 110291 w 158018"/>
                <a:gd name="csY138" fmla="*/ 290596 h 330544"/>
                <a:gd name="csX139" fmla="*/ 109406 w 158018"/>
                <a:gd name="csY139" fmla="*/ 289465 h 330544"/>
                <a:gd name="csX140" fmla="*/ 107113 w 158018"/>
                <a:gd name="csY140" fmla="*/ 288881 h 330544"/>
                <a:gd name="csX141" fmla="*/ 105989 w 158018"/>
                <a:gd name="csY141" fmla="*/ 287611 h 330544"/>
                <a:gd name="csX142" fmla="*/ 105666 w 158018"/>
                <a:gd name="csY142" fmla="*/ 285980 h 330544"/>
                <a:gd name="csX143" fmla="*/ 105366 w 158018"/>
                <a:gd name="csY143" fmla="*/ 285342 h 330544"/>
                <a:gd name="csX144" fmla="*/ 104874 w 158018"/>
                <a:gd name="csY144" fmla="*/ 286265 h 330544"/>
                <a:gd name="csX145" fmla="*/ 104489 w 158018"/>
                <a:gd name="csY145" fmla="*/ 290142 h 330544"/>
                <a:gd name="csX146" fmla="*/ 104081 w 158018"/>
                <a:gd name="csY146" fmla="*/ 291019 h 330544"/>
                <a:gd name="csX147" fmla="*/ 103104 w 158018"/>
                <a:gd name="csY147" fmla="*/ 291404 h 330544"/>
                <a:gd name="csX148" fmla="*/ 101172 w 158018"/>
                <a:gd name="csY148" fmla="*/ 290304 h 330544"/>
                <a:gd name="csX149" fmla="*/ 99333 w 158018"/>
                <a:gd name="csY149" fmla="*/ 288065 h 330544"/>
                <a:gd name="csX150" fmla="*/ 96709 w 158018"/>
                <a:gd name="csY150" fmla="*/ 289612 h 330544"/>
                <a:gd name="csX151" fmla="*/ 97509 w 158018"/>
                <a:gd name="csY151" fmla="*/ 289796 h 330544"/>
                <a:gd name="csX152" fmla="*/ 98702 w 158018"/>
                <a:gd name="csY152" fmla="*/ 289673 h 330544"/>
                <a:gd name="csX153" fmla="*/ 99626 w 158018"/>
                <a:gd name="csY153" fmla="*/ 290058 h 330544"/>
                <a:gd name="csX154" fmla="*/ 100410 w 158018"/>
                <a:gd name="csY154" fmla="*/ 291550 h 330544"/>
                <a:gd name="csX155" fmla="*/ 100379 w 158018"/>
                <a:gd name="csY155" fmla="*/ 292358 h 330544"/>
                <a:gd name="csX156" fmla="*/ 99972 w 158018"/>
                <a:gd name="csY156" fmla="*/ 293304 h 330544"/>
                <a:gd name="csX157" fmla="*/ 97517 w 158018"/>
                <a:gd name="csY157" fmla="*/ 293458 h 330544"/>
                <a:gd name="csX158" fmla="*/ 94239 w 158018"/>
                <a:gd name="csY158" fmla="*/ 293127 h 330544"/>
                <a:gd name="csX159" fmla="*/ 93638 w 158018"/>
                <a:gd name="csY159" fmla="*/ 293250 h 330544"/>
                <a:gd name="csX160" fmla="*/ 96632 w 158018"/>
                <a:gd name="csY160" fmla="*/ 294704 h 330544"/>
                <a:gd name="csX161" fmla="*/ 99364 w 158018"/>
                <a:gd name="csY161" fmla="*/ 295543 h 330544"/>
                <a:gd name="csX162" fmla="*/ 100572 w 158018"/>
                <a:gd name="csY162" fmla="*/ 296458 h 330544"/>
                <a:gd name="csX163" fmla="*/ 100572 w 158018"/>
                <a:gd name="csY163" fmla="*/ 297220 h 330544"/>
                <a:gd name="csX164" fmla="*/ 99041 w 158018"/>
                <a:gd name="csY164" fmla="*/ 298443 h 330544"/>
                <a:gd name="csX165" fmla="*/ 97855 w 158018"/>
                <a:gd name="csY165" fmla="*/ 299943 h 330544"/>
                <a:gd name="csX166" fmla="*/ 97832 w 158018"/>
                <a:gd name="csY166" fmla="*/ 300874 h 330544"/>
                <a:gd name="csX167" fmla="*/ 97809 w 158018"/>
                <a:gd name="csY167" fmla="*/ 301912 h 330544"/>
                <a:gd name="csX168" fmla="*/ 96478 w 158018"/>
                <a:gd name="csY168" fmla="*/ 302805 h 330544"/>
                <a:gd name="csX169" fmla="*/ 95655 w 158018"/>
                <a:gd name="csY169" fmla="*/ 302628 h 330544"/>
                <a:gd name="csX170" fmla="*/ 93315 w 158018"/>
                <a:gd name="csY170" fmla="*/ 301066 h 330544"/>
                <a:gd name="csX171" fmla="*/ 86566 w 158018"/>
                <a:gd name="csY171" fmla="*/ 294920 h 330544"/>
                <a:gd name="csX172" fmla="*/ 87582 w 158018"/>
                <a:gd name="csY172" fmla="*/ 296658 h 330544"/>
                <a:gd name="csX173" fmla="*/ 94577 w 158018"/>
                <a:gd name="csY173" fmla="*/ 303643 h 330544"/>
                <a:gd name="csX174" fmla="*/ 95808 w 158018"/>
                <a:gd name="csY174" fmla="*/ 305943 h 330544"/>
                <a:gd name="csX175" fmla="*/ 95978 w 158018"/>
                <a:gd name="csY175" fmla="*/ 307567 h 330544"/>
                <a:gd name="csX176" fmla="*/ 95255 w 158018"/>
                <a:gd name="csY176" fmla="*/ 308382 h 330544"/>
                <a:gd name="csX177" fmla="*/ 94069 w 158018"/>
                <a:gd name="csY177" fmla="*/ 309344 h 330544"/>
                <a:gd name="csX178" fmla="*/ 91776 w 158018"/>
                <a:gd name="csY178" fmla="*/ 309413 h 330544"/>
                <a:gd name="csX179" fmla="*/ 88021 w 158018"/>
                <a:gd name="csY179" fmla="*/ 306820 h 330544"/>
                <a:gd name="csX180" fmla="*/ 82011 w 158018"/>
                <a:gd name="csY180" fmla="*/ 300589 h 330544"/>
                <a:gd name="csX181" fmla="*/ 79964 w 158018"/>
                <a:gd name="csY181" fmla="*/ 299743 h 330544"/>
                <a:gd name="csX182" fmla="*/ 86043 w 158018"/>
                <a:gd name="csY182" fmla="*/ 306866 h 330544"/>
                <a:gd name="csX183" fmla="*/ 87043 w 158018"/>
                <a:gd name="csY183" fmla="*/ 308597 h 330544"/>
                <a:gd name="csX184" fmla="*/ 88067 w 158018"/>
                <a:gd name="csY184" fmla="*/ 310590 h 330544"/>
                <a:gd name="csX185" fmla="*/ 87774 w 158018"/>
                <a:gd name="csY185" fmla="*/ 311774 h 330544"/>
                <a:gd name="csX186" fmla="*/ 87251 w 158018"/>
                <a:gd name="csY186" fmla="*/ 312890 h 330544"/>
                <a:gd name="csX187" fmla="*/ 72845 w 158018"/>
                <a:gd name="csY187" fmla="*/ 319483 h 330544"/>
                <a:gd name="csX188" fmla="*/ 70691 w 158018"/>
                <a:gd name="csY188" fmla="*/ 322321 h 330544"/>
                <a:gd name="csX189" fmla="*/ 68982 w 158018"/>
                <a:gd name="csY189" fmla="*/ 325822 h 330544"/>
                <a:gd name="csX190" fmla="*/ 66150 w 158018"/>
                <a:gd name="csY190" fmla="*/ 327768 h 330544"/>
                <a:gd name="csX191" fmla="*/ 64488 w 158018"/>
                <a:gd name="csY191" fmla="*/ 329545 h 330544"/>
                <a:gd name="csX192" fmla="*/ 59686 w 158018"/>
                <a:gd name="csY192" fmla="*/ 330545 h 330544"/>
                <a:gd name="csX193" fmla="*/ 57062 w 158018"/>
                <a:gd name="csY193" fmla="*/ 330230 h 330544"/>
                <a:gd name="csX194" fmla="*/ 59786 w 158018"/>
                <a:gd name="csY194" fmla="*/ 326999 h 330544"/>
                <a:gd name="csX195" fmla="*/ 58101 w 158018"/>
                <a:gd name="csY195" fmla="*/ 325799 h 330544"/>
                <a:gd name="csX196" fmla="*/ 58016 w 158018"/>
                <a:gd name="csY196" fmla="*/ 317467 h 330544"/>
                <a:gd name="csX197" fmla="*/ 58678 w 158018"/>
                <a:gd name="csY197" fmla="*/ 308321 h 330544"/>
                <a:gd name="csX198" fmla="*/ 59932 w 158018"/>
                <a:gd name="csY198" fmla="*/ 303751 h 330544"/>
                <a:gd name="csX199" fmla="*/ 61741 w 158018"/>
                <a:gd name="csY199" fmla="*/ 302613 h 330544"/>
                <a:gd name="csX200" fmla="*/ 64019 w 158018"/>
                <a:gd name="csY200" fmla="*/ 301912 h 330544"/>
                <a:gd name="csX201" fmla="*/ 64073 w 158018"/>
                <a:gd name="csY201" fmla="*/ 300951 h 330544"/>
                <a:gd name="csX202" fmla="*/ 63849 w 158018"/>
                <a:gd name="csY202" fmla="*/ 299851 h 330544"/>
                <a:gd name="csX203" fmla="*/ 62626 w 158018"/>
                <a:gd name="csY203" fmla="*/ 298289 h 330544"/>
                <a:gd name="csX204" fmla="*/ 61287 w 158018"/>
                <a:gd name="csY204" fmla="*/ 297566 h 330544"/>
                <a:gd name="csX205" fmla="*/ 59286 w 158018"/>
                <a:gd name="csY205" fmla="*/ 297250 h 330544"/>
                <a:gd name="csX206" fmla="*/ 57747 w 158018"/>
                <a:gd name="csY206" fmla="*/ 295335 h 330544"/>
                <a:gd name="csX207" fmla="*/ 56577 w 158018"/>
                <a:gd name="csY207" fmla="*/ 295412 h 330544"/>
                <a:gd name="csX208" fmla="*/ 54761 w 158018"/>
                <a:gd name="csY208" fmla="*/ 296051 h 330544"/>
                <a:gd name="csX209" fmla="*/ 53661 w 158018"/>
                <a:gd name="csY209" fmla="*/ 295227 h 330544"/>
                <a:gd name="csX210" fmla="*/ 53253 w 158018"/>
                <a:gd name="csY210" fmla="*/ 293943 h 330544"/>
                <a:gd name="csX211" fmla="*/ 51568 w 158018"/>
                <a:gd name="csY211" fmla="*/ 292342 h 330544"/>
                <a:gd name="csX212" fmla="*/ 49628 w 158018"/>
                <a:gd name="csY212" fmla="*/ 290789 h 330544"/>
                <a:gd name="csX213" fmla="*/ 50506 w 158018"/>
                <a:gd name="csY213" fmla="*/ 290542 h 330544"/>
                <a:gd name="csX214" fmla="*/ 51521 w 158018"/>
                <a:gd name="csY214" fmla="*/ 289650 h 330544"/>
                <a:gd name="csX215" fmla="*/ 52614 w 158018"/>
                <a:gd name="csY215" fmla="*/ 288504 h 330544"/>
                <a:gd name="csX216" fmla="*/ 55323 w 158018"/>
                <a:gd name="csY216" fmla="*/ 288342 h 330544"/>
                <a:gd name="csX217" fmla="*/ 58039 w 158018"/>
                <a:gd name="csY217" fmla="*/ 288396 h 330544"/>
                <a:gd name="csX218" fmla="*/ 58801 w 158018"/>
                <a:gd name="csY218" fmla="*/ 288096 h 330544"/>
                <a:gd name="csX219" fmla="*/ 59901 w 158018"/>
                <a:gd name="csY219" fmla="*/ 286881 h 330544"/>
                <a:gd name="csX220" fmla="*/ 61679 w 158018"/>
                <a:gd name="csY220" fmla="*/ 285319 h 330544"/>
                <a:gd name="csX221" fmla="*/ 63034 w 158018"/>
                <a:gd name="csY221" fmla="*/ 284450 h 330544"/>
                <a:gd name="csX222" fmla="*/ 63357 w 158018"/>
                <a:gd name="csY222" fmla="*/ 283750 h 330544"/>
                <a:gd name="csX223" fmla="*/ 62818 w 158018"/>
                <a:gd name="csY223" fmla="*/ 282103 h 330544"/>
                <a:gd name="csX224" fmla="*/ 62518 w 158018"/>
                <a:gd name="csY224" fmla="*/ 280411 h 330544"/>
                <a:gd name="csX225" fmla="*/ 63018 w 158018"/>
                <a:gd name="csY225" fmla="*/ 279880 h 330544"/>
                <a:gd name="csX226" fmla="*/ 65473 w 158018"/>
                <a:gd name="csY226" fmla="*/ 280180 h 330544"/>
                <a:gd name="csX227" fmla="*/ 68174 w 158018"/>
                <a:gd name="csY227" fmla="*/ 280972 h 330544"/>
                <a:gd name="csX228" fmla="*/ 68828 w 158018"/>
                <a:gd name="csY228" fmla="*/ 281326 h 330544"/>
                <a:gd name="csX229" fmla="*/ 70375 w 158018"/>
                <a:gd name="csY229" fmla="*/ 279249 h 330544"/>
                <a:gd name="csX230" fmla="*/ 70798 w 158018"/>
                <a:gd name="csY230" fmla="*/ 278995 h 330544"/>
                <a:gd name="csX231" fmla="*/ 71814 w 158018"/>
                <a:gd name="csY231" fmla="*/ 279003 h 330544"/>
                <a:gd name="csX232" fmla="*/ 74492 w 158018"/>
                <a:gd name="csY232" fmla="*/ 278618 h 330544"/>
                <a:gd name="csX233" fmla="*/ 77109 w 158018"/>
                <a:gd name="csY233" fmla="*/ 278072 h 330544"/>
                <a:gd name="csX234" fmla="*/ 78348 w 158018"/>
                <a:gd name="csY234" fmla="*/ 278165 h 330544"/>
                <a:gd name="csX235" fmla="*/ 79548 w 158018"/>
                <a:gd name="csY235" fmla="*/ 279557 h 330544"/>
                <a:gd name="csX236" fmla="*/ 80464 w 158018"/>
                <a:gd name="csY236" fmla="*/ 280926 h 330544"/>
                <a:gd name="csX237" fmla="*/ 80941 w 158018"/>
                <a:gd name="csY237" fmla="*/ 281034 h 330544"/>
                <a:gd name="csX238" fmla="*/ 82303 w 158018"/>
                <a:gd name="csY238" fmla="*/ 280449 h 330544"/>
                <a:gd name="csX239" fmla="*/ 83426 w 158018"/>
                <a:gd name="csY239" fmla="*/ 281180 h 330544"/>
                <a:gd name="csX240" fmla="*/ 85781 w 158018"/>
                <a:gd name="csY240" fmla="*/ 282373 h 330544"/>
                <a:gd name="csX241" fmla="*/ 87190 w 158018"/>
                <a:gd name="csY241" fmla="*/ 282427 h 330544"/>
                <a:gd name="csX242" fmla="*/ 86489 w 158018"/>
                <a:gd name="csY242" fmla="*/ 279649 h 330544"/>
                <a:gd name="csX243" fmla="*/ 87274 w 158018"/>
                <a:gd name="csY243" fmla="*/ 277672 h 330544"/>
                <a:gd name="csX244" fmla="*/ 87120 w 158018"/>
                <a:gd name="csY244" fmla="*/ 277134 h 330544"/>
                <a:gd name="csX245" fmla="*/ 85797 w 158018"/>
                <a:gd name="csY245" fmla="*/ 276226 h 330544"/>
                <a:gd name="csX246" fmla="*/ 81302 w 158018"/>
                <a:gd name="csY246" fmla="*/ 272595 h 330544"/>
                <a:gd name="csX247" fmla="*/ 80533 w 158018"/>
                <a:gd name="csY247" fmla="*/ 271510 h 330544"/>
                <a:gd name="csX248" fmla="*/ 80641 w 158018"/>
                <a:gd name="csY248" fmla="*/ 269803 h 330544"/>
                <a:gd name="csX249" fmla="*/ 80487 w 158018"/>
                <a:gd name="csY249" fmla="*/ 267295 h 330544"/>
                <a:gd name="csX250" fmla="*/ 80087 w 158018"/>
                <a:gd name="csY250" fmla="*/ 265718 h 330544"/>
                <a:gd name="csX251" fmla="*/ 80156 w 158018"/>
                <a:gd name="csY251" fmla="*/ 264794 h 330544"/>
                <a:gd name="csX252" fmla="*/ 80433 w 158018"/>
                <a:gd name="csY252" fmla="*/ 264056 h 330544"/>
                <a:gd name="csX253" fmla="*/ 81256 w 158018"/>
                <a:gd name="csY253" fmla="*/ 263764 h 330544"/>
                <a:gd name="csX254" fmla="*/ 82057 w 158018"/>
                <a:gd name="csY254" fmla="*/ 263664 h 330544"/>
                <a:gd name="csX255" fmla="*/ 82696 w 158018"/>
                <a:gd name="csY255" fmla="*/ 263018 h 330544"/>
                <a:gd name="csX256" fmla="*/ 83773 w 158018"/>
                <a:gd name="csY256" fmla="*/ 261364 h 330544"/>
                <a:gd name="csX257" fmla="*/ 85866 w 158018"/>
                <a:gd name="csY257" fmla="*/ 261510 h 330544"/>
                <a:gd name="csX258" fmla="*/ 88806 w 158018"/>
                <a:gd name="csY258" fmla="*/ 262448 h 330544"/>
                <a:gd name="csX259" fmla="*/ 90976 w 158018"/>
                <a:gd name="csY259" fmla="*/ 263033 h 330544"/>
                <a:gd name="csX260" fmla="*/ 92261 w 158018"/>
                <a:gd name="csY260" fmla="*/ 262918 h 330544"/>
                <a:gd name="csX261" fmla="*/ 92545 w 158018"/>
                <a:gd name="csY261" fmla="*/ 262679 h 330544"/>
                <a:gd name="csX262" fmla="*/ 92507 w 158018"/>
                <a:gd name="csY262" fmla="*/ 261787 h 330544"/>
                <a:gd name="csX263" fmla="*/ 92661 w 158018"/>
                <a:gd name="csY263" fmla="*/ 257986 h 330544"/>
                <a:gd name="csX264" fmla="*/ 92576 w 158018"/>
                <a:gd name="csY264" fmla="*/ 257179 h 330544"/>
                <a:gd name="csX265" fmla="*/ 94431 w 158018"/>
                <a:gd name="csY265" fmla="*/ 256809 h 330544"/>
                <a:gd name="csX266" fmla="*/ 97263 w 158018"/>
                <a:gd name="csY266" fmla="*/ 256725 h 330544"/>
                <a:gd name="csX267" fmla="*/ 98756 w 158018"/>
                <a:gd name="csY267" fmla="*/ 256502 h 330544"/>
                <a:gd name="csX268" fmla="*/ 100149 w 158018"/>
                <a:gd name="csY268" fmla="*/ 254902 h 330544"/>
                <a:gd name="csX269" fmla="*/ 103735 w 158018"/>
                <a:gd name="csY269" fmla="*/ 254348 h 330544"/>
                <a:gd name="csX270" fmla="*/ 106328 w 158018"/>
                <a:gd name="csY270" fmla="*/ 252186 h 330544"/>
                <a:gd name="csX271" fmla="*/ 108668 w 158018"/>
                <a:gd name="csY271" fmla="*/ 249963 h 330544"/>
                <a:gd name="csX272" fmla="*/ 109814 w 158018"/>
                <a:gd name="csY272" fmla="*/ 249370 h 330544"/>
                <a:gd name="csX273" fmla="*/ 111269 w 158018"/>
                <a:gd name="csY273" fmla="*/ 248986 h 330544"/>
                <a:gd name="csX274" fmla="*/ 112361 w 158018"/>
                <a:gd name="csY274" fmla="*/ 249040 h 330544"/>
                <a:gd name="csX275" fmla="*/ 113731 w 158018"/>
                <a:gd name="csY275" fmla="*/ 250324 h 330544"/>
                <a:gd name="csX276" fmla="*/ 114862 w 158018"/>
                <a:gd name="csY276" fmla="*/ 249547 h 330544"/>
                <a:gd name="csX277" fmla="*/ 116171 w 158018"/>
                <a:gd name="csY277" fmla="*/ 248040 h 330544"/>
                <a:gd name="csX278" fmla="*/ 116855 w 158018"/>
                <a:gd name="csY278" fmla="*/ 246563 h 330544"/>
                <a:gd name="csX279" fmla="*/ 117232 w 158018"/>
                <a:gd name="csY279" fmla="*/ 244186 h 330544"/>
                <a:gd name="csX280" fmla="*/ 116979 w 158018"/>
                <a:gd name="csY280" fmla="*/ 240539 h 330544"/>
                <a:gd name="csX281" fmla="*/ 116286 w 158018"/>
                <a:gd name="csY281" fmla="*/ 237685 h 330544"/>
                <a:gd name="csX282" fmla="*/ 115632 w 158018"/>
                <a:gd name="csY282" fmla="*/ 235546 h 330544"/>
                <a:gd name="csX283" fmla="*/ 115501 w 158018"/>
                <a:gd name="csY283" fmla="*/ 233408 h 330544"/>
                <a:gd name="csX284" fmla="*/ 117009 w 158018"/>
                <a:gd name="csY284" fmla="*/ 229108 h 330544"/>
                <a:gd name="csX285" fmla="*/ 118310 w 158018"/>
                <a:gd name="csY285" fmla="*/ 224423 h 330544"/>
                <a:gd name="csX286" fmla="*/ 118064 w 158018"/>
                <a:gd name="csY286" fmla="*/ 222576 h 330544"/>
                <a:gd name="csX287" fmla="*/ 116648 w 158018"/>
                <a:gd name="csY287" fmla="*/ 219653 h 330544"/>
                <a:gd name="csX288" fmla="*/ 115209 w 158018"/>
                <a:gd name="csY288" fmla="*/ 216091 h 330544"/>
                <a:gd name="csX289" fmla="*/ 113639 w 158018"/>
                <a:gd name="csY289" fmla="*/ 212168 h 330544"/>
                <a:gd name="csX290" fmla="*/ 113046 w 158018"/>
                <a:gd name="csY290" fmla="*/ 211583 h 330544"/>
                <a:gd name="csX291" fmla="*/ 112623 w 158018"/>
                <a:gd name="csY291" fmla="*/ 210491 h 330544"/>
                <a:gd name="csX292" fmla="*/ 112384 w 158018"/>
                <a:gd name="csY292" fmla="*/ 209214 h 330544"/>
                <a:gd name="csX293" fmla="*/ 113008 w 158018"/>
                <a:gd name="csY293" fmla="*/ 205206 h 330544"/>
                <a:gd name="csX294" fmla="*/ 113100 w 158018"/>
                <a:gd name="csY294" fmla="*/ 203860 h 330544"/>
                <a:gd name="csX295" fmla="*/ 114908 w 158018"/>
                <a:gd name="csY295" fmla="*/ 202029 h 330544"/>
                <a:gd name="csX296" fmla="*/ 115878 w 158018"/>
                <a:gd name="csY296" fmla="*/ 199936 h 330544"/>
                <a:gd name="csX297" fmla="*/ 116786 w 158018"/>
                <a:gd name="csY297" fmla="*/ 197621 h 330544"/>
                <a:gd name="csX298" fmla="*/ 116440 w 158018"/>
                <a:gd name="csY298" fmla="*/ 196398 h 330544"/>
                <a:gd name="csX299" fmla="*/ 116317 w 158018"/>
                <a:gd name="csY299" fmla="*/ 193905 h 330544"/>
                <a:gd name="csX300" fmla="*/ 116548 w 158018"/>
                <a:gd name="csY300" fmla="*/ 192698 h 330544"/>
                <a:gd name="csX301" fmla="*/ 116117 w 158018"/>
                <a:gd name="csY301" fmla="*/ 191720 h 330544"/>
                <a:gd name="csX302" fmla="*/ 115593 w 158018"/>
                <a:gd name="csY302" fmla="*/ 190297 h 330544"/>
                <a:gd name="csX303" fmla="*/ 115940 w 158018"/>
                <a:gd name="csY303" fmla="*/ 189374 h 330544"/>
                <a:gd name="csX304" fmla="*/ 117209 w 158018"/>
                <a:gd name="csY304" fmla="*/ 188582 h 330544"/>
                <a:gd name="csX305" fmla="*/ 117956 w 158018"/>
                <a:gd name="csY305" fmla="*/ 187220 h 330544"/>
                <a:gd name="csX306" fmla="*/ 118910 w 158018"/>
                <a:gd name="csY306" fmla="*/ 185628 h 330544"/>
                <a:gd name="csX307" fmla="*/ 119333 w 158018"/>
                <a:gd name="csY307" fmla="*/ 184174 h 330544"/>
                <a:gd name="csX308" fmla="*/ 118649 w 158018"/>
                <a:gd name="csY308" fmla="*/ 182958 h 330544"/>
                <a:gd name="csX309" fmla="*/ 117410 w 158018"/>
                <a:gd name="csY309" fmla="*/ 181135 h 330544"/>
                <a:gd name="csX310" fmla="*/ 115147 w 158018"/>
                <a:gd name="csY310" fmla="*/ 179489 h 330544"/>
                <a:gd name="csX311" fmla="*/ 112538 w 158018"/>
                <a:gd name="csY311" fmla="*/ 177381 h 330544"/>
                <a:gd name="csX312" fmla="*/ 111261 w 158018"/>
                <a:gd name="csY312" fmla="*/ 176081 h 330544"/>
                <a:gd name="csX313" fmla="*/ 110245 w 158018"/>
                <a:gd name="csY313" fmla="*/ 174758 h 330544"/>
                <a:gd name="csX314" fmla="*/ 109314 w 158018"/>
                <a:gd name="csY314" fmla="*/ 173219 h 330544"/>
                <a:gd name="csX315" fmla="*/ 108806 w 158018"/>
                <a:gd name="csY315" fmla="*/ 171988 h 330544"/>
                <a:gd name="csX316" fmla="*/ 109298 w 158018"/>
                <a:gd name="csY316" fmla="*/ 171181 h 330544"/>
                <a:gd name="csX317" fmla="*/ 113008 w 158018"/>
                <a:gd name="csY317" fmla="*/ 169327 h 330544"/>
                <a:gd name="csX318" fmla="*/ 113685 w 158018"/>
                <a:gd name="csY318" fmla="*/ 168657 h 330544"/>
                <a:gd name="csX319" fmla="*/ 114078 w 158018"/>
                <a:gd name="csY319" fmla="*/ 167627 h 330544"/>
                <a:gd name="csX320" fmla="*/ 113785 w 158018"/>
                <a:gd name="csY320" fmla="*/ 166619 h 330544"/>
                <a:gd name="csX321" fmla="*/ 112784 w 158018"/>
                <a:gd name="csY321" fmla="*/ 166073 h 330544"/>
                <a:gd name="csX322" fmla="*/ 111622 w 158018"/>
                <a:gd name="csY322" fmla="*/ 165703 h 330544"/>
                <a:gd name="csX323" fmla="*/ 109914 w 158018"/>
                <a:gd name="csY323" fmla="*/ 164534 h 330544"/>
                <a:gd name="csX324" fmla="*/ 106728 w 158018"/>
                <a:gd name="csY324" fmla="*/ 161326 h 330544"/>
                <a:gd name="csX325" fmla="*/ 105266 w 158018"/>
                <a:gd name="csY325" fmla="*/ 160611 h 330544"/>
                <a:gd name="csX326" fmla="*/ 103727 w 158018"/>
                <a:gd name="csY326" fmla="*/ 159688 h 330544"/>
                <a:gd name="csX327" fmla="*/ 102912 w 158018"/>
                <a:gd name="csY327" fmla="*/ 158718 h 330544"/>
                <a:gd name="csX328" fmla="*/ 102019 w 158018"/>
                <a:gd name="csY328" fmla="*/ 156057 h 330544"/>
                <a:gd name="csX329" fmla="*/ 101611 w 158018"/>
                <a:gd name="csY329" fmla="*/ 155818 h 330544"/>
                <a:gd name="csX330" fmla="*/ 100726 w 158018"/>
                <a:gd name="csY330" fmla="*/ 156626 h 330544"/>
                <a:gd name="csX331" fmla="*/ 99603 w 158018"/>
                <a:gd name="csY331" fmla="*/ 157464 h 330544"/>
                <a:gd name="csX332" fmla="*/ 98664 w 158018"/>
                <a:gd name="csY332" fmla="*/ 157318 h 330544"/>
                <a:gd name="csX333" fmla="*/ 97809 w 158018"/>
                <a:gd name="csY333" fmla="*/ 156564 h 330544"/>
                <a:gd name="csX334" fmla="*/ 97402 w 158018"/>
                <a:gd name="csY334" fmla="*/ 155549 h 330544"/>
                <a:gd name="csX335" fmla="*/ 96455 w 158018"/>
                <a:gd name="csY335" fmla="*/ 154156 h 330544"/>
                <a:gd name="csX336" fmla="*/ 95424 w 158018"/>
                <a:gd name="csY336" fmla="*/ 153026 h 330544"/>
                <a:gd name="csX337" fmla="*/ 95155 w 158018"/>
                <a:gd name="csY337" fmla="*/ 149210 h 330544"/>
                <a:gd name="csX338" fmla="*/ 94993 w 158018"/>
                <a:gd name="csY338" fmla="*/ 147964 h 330544"/>
                <a:gd name="csX339" fmla="*/ 94485 w 158018"/>
                <a:gd name="csY339" fmla="*/ 146225 h 330544"/>
                <a:gd name="csX340" fmla="*/ 93684 w 158018"/>
                <a:gd name="csY340" fmla="*/ 145602 h 330544"/>
                <a:gd name="csX341" fmla="*/ 92838 w 158018"/>
                <a:gd name="csY341" fmla="*/ 145140 h 330544"/>
                <a:gd name="csX342" fmla="*/ 90837 w 158018"/>
                <a:gd name="csY342" fmla="*/ 141971 h 330544"/>
                <a:gd name="csX343" fmla="*/ 89452 w 158018"/>
                <a:gd name="csY343" fmla="*/ 140332 h 330544"/>
                <a:gd name="csX344" fmla="*/ 83773 w 158018"/>
                <a:gd name="csY344" fmla="*/ 135870 h 330544"/>
                <a:gd name="csX345" fmla="*/ 83065 w 158018"/>
                <a:gd name="csY345" fmla="*/ 135155 h 330544"/>
                <a:gd name="csX346" fmla="*/ 81533 w 158018"/>
                <a:gd name="csY346" fmla="*/ 133316 h 330544"/>
                <a:gd name="csX347" fmla="*/ 78871 w 158018"/>
                <a:gd name="csY347" fmla="*/ 130709 h 330544"/>
                <a:gd name="csX348" fmla="*/ 76970 w 158018"/>
                <a:gd name="csY348" fmla="*/ 128608 h 330544"/>
                <a:gd name="csX349" fmla="*/ 75585 w 158018"/>
                <a:gd name="csY349" fmla="*/ 126431 h 330544"/>
                <a:gd name="csX350" fmla="*/ 74939 w 158018"/>
                <a:gd name="csY350" fmla="*/ 124539 h 330544"/>
                <a:gd name="csX351" fmla="*/ 74746 w 158018"/>
                <a:gd name="csY351" fmla="*/ 123062 h 330544"/>
                <a:gd name="csX352" fmla="*/ 73238 w 158018"/>
                <a:gd name="csY352" fmla="*/ 120946 h 330544"/>
                <a:gd name="csX353" fmla="*/ 71937 w 158018"/>
                <a:gd name="csY353" fmla="*/ 119208 h 330544"/>
                <a:gd name="csX354" fmla="*/ 70675 w 158018"/>
                <a:gd name="csY354" fmla="*/ 118646 h 330544"/>
                <a:gd name="csX355" fmla="*/ 69236 w 158018"/>
                <a:gd name="csY355" fmla="*/ 118408 h 330544"/>
                <a:gd name="csX356" fmla="*/ 67935 w 158018"/>
                <a:gd name="csY356" fmla="*/ 117377 h 330544"/>
                <a:gd name="csX357" fmla="*/ 65558 w 158018"/>
                <a:gd name="csY357" fmla="*/ 115039 h 330544"/>
                <a:gd name="csX358" fmla="*/ 64503 w 158018"/>
                <a:gd name="csY358" fmla="*/ 113538 h 330544"/>
                <a:gd name="csX359" fmla="*/ 63880 w 158018"/>
                <a:gd name="csY359" fmla="*/ 112523 h 330544"/>
                <a:gd name="csX360" fmla="*/ 63911 w 158018"/>
                <a:gd name="csY360" fmla="*/ 111477 h 330544"/>
                <a:gd name="csX361" fmla="*/ 64480 w 158018"/>
                <a:gd name="csY361" fmla="*/ 109738 h 330544"/>
                <a:gd name="csX362" fmla="*/ 65173 w 158018"/>
                <a:gd name="csY362" fmla="*/ 108746 h 330544"/>
                <a:gd name="csX363" fmla="*/ 65196 w 158018"/>
                <a:gd name="csY363" fmla="*/ 107969 h 330544"/>
                <a:gd name="csX364" fmla="*/ 64519 w 158018"/>
                <a:gd name="csY364" fmla="*/ 107338 h 330544"/>
                <a:gd name="csX365" fmla="*/ 61879 w 158018"/>
                <a:gd name="csY365" fmla="*/ 106215 h 330544"/>
                <a:gd name="csX366" fmla="*/ 55908 w 158018"/>
                <a:gd name="csY366" fmla="*/ 104515 h 330544"/>
                <a:gd name="csX367" fmla="*/ 53676 w 158018"/>
                <a:gd name="csY367" fmla="*/ 103215 h 330544"/>
                <a:gd name="csX368" fmla="*/ 51614 w 158018"/>
                <a:gd name="csY368" fmla="*/ 101553 h 330544"/>
                <a:gd name="csX369" fmla="*/ 50059 w 158018"/>
                <a:gd name="csY369" fmla="*/ 100422 h 330544"/>
                <a:gd name="csX370" fmla="*/ 42779 w 158018"/>
                <a:gd name="csY370" fmla="*/ 95614 h 330544"/>
                <a:gd name="csX371" fmla="*/ 40571 w 158018"/>
                <a:gd name="csY371" fmla="*/ 94814 h 330544"/>
                <a:gd name="csX372" fmla="*/ 38677 w 158018"/>
                <a:gd name="csY372" fmla="*/ 93960 h 330544"/>
                <a:gd name="csX373" fmla="*/ 38101 w 158018"/>
                <a:gd name="csY373" fmla="*/ 93129 h 330544"/>
                <a:gd name="csX374" fmla="*/ 38201 w 158018"/>
                <a:gd name="csY374" fmla="*/ 92329 h 330544"/>
                <a:gd name="csX375" fmla="*/ 38977 w 158018"/>
                <a:gd name="csY375" fmla="*/ 91737 h 330544"/>
                <a:gd name="csX376" fmla="*/ 41040 w 158018"/>
                <a:gd name="csY376" fmla="*/ 90498 h 330544"/>
                <a:gd name="csX377" fmla="*/ 41810 w 158018"/>
                <a:gd name="csY377" fmla="*/ 89083 h 330544"/>
                <a:gd name="csX378" fmla="*/ 41563 w 158018"/>
                <a:gd name="csY378" fmla="*/ 87229 h 330544"/>
                <a:gd name="csX379" fmla="*/ 40748 w 158018"/>
                <a:gd name="csY379" fmla="*/ 85352 h 330544"/>
                <a:gd name="csX380" fmla="*/ 41148 w 158018"/>
                <a:gd name="csY380" fmla="*/ 84706 h 330544"/>
                <a:gd name="csX381" fmla="*/ 41817 w 158018"/>
                <a:gd name="csY381" fmla="*/ 84629 h 330544"/>
                <a:gd name="csX382" fmla="*/ 43202 w 158018"/>
                <a:gd name="csY382" fmla="*/ 84575 h 330544"/>
                <a:gd name="csX383" fmla="*/ 46073 w 158018"/>
                <a:gd name="csY383" fmla="*/ 84467 h 330544"/>
                <a:gd name="csX384" fmla="*/ 52260 w 158018"/>
                <a:gd name="csY384" fmla="*/ 86175 h 330544"/>
                <a:gd name="csX385" fmla="*/ 53153 w 158018"/>
                <a:gd name="csY385" fmla="*/ 85990 h 330544"/>
                <a:gd name="csX386" fmla="*/ 56516 w 158018"/>
                <a:gd name="csY386" fmla="*/ 82890 h 330544"/>
                <a:gd name="csX387" fmla="*/ 57778 w 158018"/>
                <a:gd name="csY387" fmla="*/ 81036 h 330544"/>
                <a:gd name="csX388" fmla="*/ 58070 w 158018"/>
                <a:gd name="csY388" fmla="*/ 79490 h 330544"/>
                <a:gd name="csX389" fmla="*/ 58732 w 158018"/>
                <a:gd name="csY389" fmla="*/ 78505 h 330544"/>
                <a:gd name="csX390" fmla="*/ 60502 w 158018"/>
                <a:gd name="csY390" fmla="*/ 76890 h 330544"/>
                <a:gd name="csX391" fmla="*/ 60525 w 158018"/>
                <a:gd name="csY391" fmla="*/ 75413 h 330544"/>
                <a:gd name="csX392" fmla="*/ 59655 w 158018"/>
                <a:gd name="csY392" fmla="*/ 73436 h 330544"/>
                <a:gd name="csX393" fmla="*/ 58770 w 158018"/>
                <a:gd name="csY393" fmla="*/ 72674 h 330544"/>
                <a:gd name="csX394" fmla="*/ 58008 w 158018"/>
                <a:gd name="csY394" fmla="*/ 72343 h 330544"/>
                <a:gd name="csX395" fmla="*/ 55554 w 158018"/>
                <a:gd name="csY395" fmla="*/ 72605 h 330544"/>
                <a:gd name="csX396" fmla="*/ 55077 w 158018"/>
                <a:gd name="csY396" fmla="*/ 72159 h 330544"/>
                <a:gd name="csX397" fmla="*/ 54753 w 158018"/>
                <a:gd name="csY397" fmla="*/ 70689 h 330544"/>
                <a:gd name="csX398" fmla="*/ 54638 w 158018"/>
                <a:gd name="csY398" fmla="*/ 69789 h 330544"/>
                <a:gd name="csX399" fmla="*/ 53830 w 158018"/>
                <a:gd name="csY399" fmla="*/ 68735 h 330544"/>
                <a:gd name="csX400" fmla="*/ 51175 w 158018"/>
                <a:gd name="csY400" fmla="*/ 67835 h 330544"/>
                <a:gd name="csX401" fmla="*/ 48928 w 158018"/>
                <a:gd name="csY401" fmla="*/ 67581 h 330544"/>
                <a:gd name="csX402" fmla="*/ 48405 w 158018"/>
                <a:gd name="csY402" fmla="*/ 67204 h 330544"/>
                <a:gd name="csX403" fmla="*/ 49267 w 158018"/>
                <a:gd name="csY403" fmla="*/ 66189 h 330544"/>
                <a:gd name="csX404" fmla="*/ 50798 w 158018"/>
                <a:gd name="csY404" fmla="*/ 65189 h 330544"/>
                <a:gd name="csX405" fmla="*/ 51960 w 158018"/>
                <a:gd name="csY405" fmla="*/ 64604 h 330544"/>
                <a:gd name="csX406" fmla="*/ 52876 w 158018"/>
                <a:gd name="csY406" fmla="*/ 63566 h 330544"/>
                <a:gd name="csX407" fmla="*/ 53045 w 158018"/>
                <a:gd name="csY407" fmla="*/ 62504 h 330544"/>
                <a:gd name="csX408" fmla="*/ 51906 w 158018"/>
                <a:gd name="csY408" fmla="*/ 61558 h 330544"/>
                <a:gd name="csX409" fmla="*/ 50421 w 158018"/>
                <a:gd name="csY409" fmla="*/ 60504 h 330544"/>
                <a:gd name="csX410" fmla="*/ 48012 w 158018"/>
                <a:gd name="csY410" fmla="*/ 58496 h 330544"/>
                <a:gd name="csX411" fmla="*/ 44672 w 158018"/>
                <a:gd name="csY411" fmla="*/ 56365 h 330544"/>
                <a:gd name="csX412" fmla="*/ 42641 w 158018"/>
                <a:gd name="csY412" fmla="*/ 55634 h 330544"/>
                <a:gd name="csX413" fmla="*/ 41579 w 158018"/>
                <a:gd name="csY413" fmla="*/ 55734 h 330544"/>
                <a:gd name="csX414" fmla="*/ 37900 w 158018"/>
                <a:gd name="csY414" fmla="*/ 57565 h 330544"/>
                <a:gd name="csX415" fmla="*/ 35923 w 158018"/>
                <a:gd name="csY415" fmla="*/ 58758 h 330544"/>
                <a:gd name="csX416" fmla="*/ 34276 w 158018"/>
                <a:gd name="csY416" fmla="*/ 60881 h 330544"/>
                <a:gd name="csX417" fmla="*/ 32560 w 158018"/>
                <a:gd name="csY417" fmla="*/ 61335 h 330544"/>
                <a:gd name="csX418" fmla="*/ 30820 w 158018"/>
                <a:gd name="csY418" fmla="*/ 60396 h 330544"/>
                <a:gd name="csX419" fmla="*/ 28850 w 158018"/>
                <a:gd name="csY419" fmla="*/ 59435 h 330544"/>
                <a:gd name="csX420" fmla="*/ 23394 w 158018"/>
                <a:gd name="csY420" fmla="*/ 58035 h 330544"/>
                <a:gd name="csX421" fmla="*/ 21093 w 158018"/>
                <a:gd name="csY421" fmla="*/ 56865 h 330544"/>
                <a:gd name="csX422" fmla="*/ 16330 w 158018"/>
                <a:gd name="csY422" fmla="*/ 49711 h 330544"/>
                <a:gd name="csX423" fmla="*/ 15629 w 158018"/>
                <a:gd name="csY423" fmla="*/ 48257 h 330544"/>
                <a:gd name="csX424" fmla="*/ 16084 w 158018"/>
                <a:gd name="csY424" fmla="*/ 46611 h 330544"/>
                <a:gd name="csX425" fmla="*/ 16415 w 158018"/>
                <a:gd name="csY425" fmla="*/ 44249 h 330544"/>
                <a:gd name="csX426" fmla="*/ 16892 w 158018"/>
                <a:gd name="csY426" fmla="*/ 42718 h 330544"/>
                <a:gd name="csX427" fmla="*/ 17730 w 158018"/>
                <a:gd name="csY427" fmla="*/ 41257 h 330544"/>
                <a:gd name="csX428" fmla="*/ 17962 w 158018"/>
                <a:gd name="csY428" fmla="*/ 39957 h 330544"/>
                <a:gd name="csX429" fmla="*/ 17753 w 158018"/>
                <a:gd name="csY429" fmla="*/ 38679 h 330544"/>
                <a:gd name="csX430" fmla="*/ 17069 w 158018"/>
                <a:gd name="csY430" fmla="*/ 37949 h 330544"/>
                <a:gd name="csX431" fmla="*/ 16168 w 158018"/>
                <a:gd name="csY431" fmla="*/ 37733 h 330544"/>
                <a:gd name="csX432" fmla="*/ 15499 w 158018"/>
                <a:gd name="csY432" fmla="*/ 37441 h 330544"/>
                <a:gd name="csX433" fmla="*/ 14868 w 158018"/>
                <a:gd name="csY433" fmla="*/ 35764 h 330544"/>
                <a:gd name="csX434" fmla="*/ 14483 w 158018"/>
                <a:gd name="csY434" fmla="*/ 35979 h 330544"/>
                <a:gd name="csX435" fmla="*/ 13898 w 158018"/>
                <a:gd name="csY435" fmla="*/ 38018 h 330544"/>
                <a:gd name="csX436" fmla="*/ 13198 w 158018"/>
                <a:gd name="csY436" fmla="*/ 38749 h 330544"/>
                <a:gd name="csX437" fmla="*/ 12267 w 158018"/>
                <a:gd name="csY437" fmla="*/ 39110 h 330544"/>
                <a:gd name="csX438" fmla="*/ 11543 w 158018"/>
                <a:gd name="csY438" fmla="*/ 38787 h 330544"/>
                <a:gd name="csX439" fmla="*/ 11081 w 158018"/>
                <a:gd name="csY439" fmla="*/ 37972 h 330544"/>
                <a:gd name="csX440" fmla="*/ 10881 w 158018"/>
                <a:gd name="csY440" fmla="*/ 36587 h 330544"/>
                <a:gd name="csX441" fmla="*/ 10405 w 158018"/>
                <a:gd name="csY441" fmla="*/ 34725 h 330544"/>
                <a:gd name="csX442" fmla="*/ 9819 w 158018"/>
                <a:gd name="csY442" fmla="*/ 33510 h 330544"/>
                <a:gd name="csX443" fmla="*/ 7765 w 158018"/>
                <a:gd name="csY443" fmla="*/ 32271 h 330544"/>
                <a:gd name="csX444" fmla="*/ 6796 w 158018"/>
                <a:gd name="csY444" fmla="*/ 30664 h 330544"/>
                <a:gd name="csX445" fmla="*/ 3748 w 158018"/>
                <a:gd name="csY445" fmla="*/ 27163 h 330544"/>
                <a:gd name="csX446" fmla="*/ 1193 w 158018"/>
                <a:gd name="csY446" fmla="*/ 24709 h 330544"/>
                <a:gd name="csX447" fmla="*/ 0 w 158018"/>
                <a:gd name="csY447" fmla="*/ 22501 h 330544"/>
                <a:gd name="csX448" fmla="*/ 1047 w 158018"/>
                <a:gd name="csY448" fmla="*/ 21678 h 330544"/>
                <a:gd name="csX449" fmla="*/ 2363 w 158018"/>
                <a:gd name="csY449" fmla="*/ 20486 h 330544"/>
                <a:gd name="csX450" fmla="*/ 3779 w 158018"/>
                <a:gd name="csY450" fmla="*/ 18624 h 330544"/>
                <a:gd name="csX451" fmla="*/ 5364 w 158018"/>
                <a:gd name="csY451" fmla="*/ 16286 h 330544"/>
                <a:gd name="csX452" fmla="*/ 6026 w 158018"/>
                <a:gd name="csY452" fmla="*/ 14855 h 330544"/>
                <a:gd name="csX453" fmla="*/ 6495 w 158018"/>
                <a:gd name="csY453" fmla="*/ 14278 h 330544"/>
                <a:gd name="csX454" fmla="*/ 7426 w 158018"/>
                <a:gd name="csY454" fmla="*/ 13855 h 330544"/>
                <a:gd name="csX455" fmla="*/ 8427 w 158018"/>
                <a:gd name="csY455" fmla="*/ 14086 h 330544"/>
                <a:gd name="csX456" fmla="*/ 10181 w 158018"/>
                <a:gd name="csY456" fmla="*/ 15032 h 330544"/>
                <a:gd name="csX457" fmla="*/ 12829 w 158018"/>
                <a:gd name="csY457" fmla="*/ 16239 h 330544"/>
                <a:gd name="csX458" fmla="*/ 15191 w 158018"/>
                <a:gd name="csY458" fmla="*/ 17670 h 330544"/>
                <a:gd name="csX459" fmla="*/ 16145 w 158018"/>
                <a:gd name="csY459" fmla="*/ 19109 h 330544"/>
                <a:gd name="csX460" fmla="*/ 17461 w 158018"/>
                <a:gd name="csY460" fmla="*/ 20486 h 330544"/>
                <a:gd name="csX461" fmla="*/ 18469 w 158018"/>
                <a:gd name="csY461" fmla="*/ 20901 h 330544"/>
                <a:gd name="csX462" fmla="*/ 18977 w 158018"/>
                <a:gd name="csY462" fmla="*/ 20794 h 330544"/>
                <a:gd name="csX463" fmla="*/ 20493 w 158018"/>
                <a:gd name="csY463" fmla="*/ 19755 h 330544"/>
                <a:gd name="csX464" fmla="*/ 21801 w 158018"/>
                <a:gd name="csY464" fmla="*/ 18717 h 330544"/>
                <a:gd name="csX465" fmla="*/ 21832 w 158018"/>
                <a:gd name="csY465" fmla="*/ 17540 h 330544"/>
                <a:gd name="csX466" fmla="*/ 23033 w 158018"/>
                <a:gd name="csY466" fmla="*/ 16478 h 330544"/>
                <a:gd name="csX467" fmla="*/ 24603 w 158018"/>
                <a:gd name="csY467" fmla="*/ 14732 h 330544"/>
                <a:gd name="csX468" fmla="*/ 25349 w 158018"/>
                <a:gd name="csY468" fmla="*/ 13547 h 330544"/>
                <a:gd name="csX469" fmla="*/ 25911 w 158018"/>
                <a:gd name="csY469" fmla="*/ 13424 h 330544"/>
                <a:gd name="csX470" fmla="*/ 26549 w 158018"/>
                <a:gd name="csY470" fmla="*/ 13770 h 330544"/>
                <a:gd name="csX471" fmla="*/ 29027 w 158018"/>
                <a:gd name="csY471" fmla="*/ 17432 h 330544"/>
                <a:gd name="csX472" fmla="*/ 29505 w 158018"/>
                <a:gd name="csY472" fmla="*/ 17655 h 330544"/>
                <a:gd name="csX473" fmla="*/ 30205 w 158018"/>
                <a:gd name="csY473" fmla="*/ 17109 h 330544"/>
                <a:gd name="csX474" fmla="*/ 31182 w 158018"/>
                <a:gd name="csY474" fmla="*/ 14247 h 330544"/>
                <a:gd name="csX475" fmla="*/ 32259 w 158018"/>
                <a:gd name="csY475" fmla="*/ 13139 h 330544"/>
                <a:gd name="csX476" fmla="*/ 32629 w 158018"/>
                <a:gd name="csY476" fmla="*/ 13416 h 330544"/>
                <a:gd name="csX477" fmla="*/ 38624 w 158018"/>
                <a:gd name="csY477" fmla="*/ 18809 h 330544"/>
                <a:gd name="csX478" fmla="*/ 39193 w 158018"/>
                <a:gd name="csY478" fmla="*/ 18771 h 330544"/>
                <a:gd name="csX479" fmla="*/ 39839 w 158018"/>
                <a:gd name="csY479" fmla="*/ 18532 h 330544"/>
                <a:gd name="csX480" fmla="*/ 40263 w 158018"/>
                <a:gd name="csY480" fmla="*/ 17701 h 330544"/>
                <a:gd name="csX481" fmla="*/ 40732 w 158018"/>
                <a:gd name="csY481" fmla="*/ 15832 h 330544"/>
                <a:gd name="csX482" fmla="*/ 41625 w 158018"/>
                <a:gd name="csY482" fmla="*/ 13832 h 330544"/>
                <a:gd name="csX483" fmla="*/ 43549 w 158018"/>
                <a:gd name="csY483" fmla="*/ 12716 h 330544"/>
                <a:gd name="csX484" fmla="*/ 45049 w 158018"/>
                <a:gd name="csY484" fmla="*/ 12501 h 330544"/>
                <a:gd name="csX485" fmla="*/ 45603 w 158018"/>
                <a:gd name="csY485" fmla="*/ 13455 h 330544"/>
                <a:gd name="csX486" fmla="*/ 46904 w 158018"/>
                <a:gd name="csY486" fmla="*/ 14770 h 330544"/>
                <a:gd name="csX487" fmla="*/ 48482 w 158018"/>
                <a:gd name="csY487" fmla="*/ 14955 h 330544"/>
                <a:gd name="csX488" fmla="*/ 51837 w 158018"/>
                <a:gd name="csY488" fmla="*/ 12624 h 330544"/>
                <a:gd name="csX489" fmla="*/ 52937 w 158018"/>
                <a:gd name="csY489" fmla="*/ 12255 h 330544"/>
                <a:gd name="csX490" fmla="*/ 54107 w 158018"/>
                <a:gd name="csY490" fmla="*/ 12293 h 330544"/>
                <a:gd name="csX491" fmla="*/ 55300 w 158018"/>
                <a:gd name="csY491" fmla="*/ 12201 h 330544"/>
                <a:gd name="csX492" fmla="*/ 56439 w 158018"/>
                <a:gd name="csY492" fmla="*/ 11308 h 330544"/>
                <a:gd name="csX493" fmla="*/ 57639 w 158018"/>
                <a:gd name="csY493" fmla="*/ 10131 h 330544"/>
                <a:gd name="csX494" fmla="*/ 58047 w 158018"/>
                <a:gd name="csY494" fmla="*/ 7808 h 330544"/>
                <a:gd name="csX495" fmla="*/ 58301 w 158018"/>
                <a:gd name="csY495" fmla="*/ 5723 h 330544"/>
                <a:gd name="csX496" fmla="*/ 59124 w 158018"/>
                <a:gd name="csY496" fmla="*/ 4877 h 330544"/>
                <a:gd name="csX497" fmla="*/ 60109 w 158018"/>
                <a:gd name="csY497" fmla="*/ 4316 h 330544"/>
                <a:gd name="csX498" fmla="*/ 61956 w 158018"/>
                <a:gd name="csY498" fmla="*/ 3523 h 330544"/>
                <a:gd name="csX499" fmla="*/ 66127 w 158018"/>
                <a:gd name="csY499" fmla="*/ 1500 h 330544"/>
                <a:gd name="csX500" fmla="*/ 67205 w 158018"/>
                <a:gd name="csY500" fmla="*/ 539 h 330544"/>
                <a:gd name="csX501" fmla="*/ 67997 w 158018"/>
                <a:gd name="csY501" fmla="*/ 0 h 330544"/>
                <a:gd name="csX502" fmla="*/ 69621 w 158018"/>
                <a:gd name="csY502" fmla="*/ 877 h 330544"/>
                <a:gd name="csX503" fmla="*/ 71560 w 158018"/>
                <a:gd name="csY503" fmla="*/ 2569 h 330544"/>
                <a:gd name="csX504" fmla="*/ 72730 w 158018"/>
                <a:gd name="csY504" fmla="*/ 3846 h 330544"/>
                <a:gd name="csX505" fmla="*/ 73515 w 158018"/>
                <a:gd name="csY505" fmla="*/ 5223 h 330544"/>
                <a:gd name="csX506" fmla="*/ 73892 w 158018"/>
                <a:gd name="csY506" fmla="*/ 6370 h 330544"/>
                <a:gd name="csX507" fmla="*/ 76978 w 158018"/>
                <a:gd name="csY507" fmla="*/ 7370 h 330544"/>
                <a:gd name="csX508" fmla="*/ 78948 w 158018"/>
                <a:gd name="csY508" fmla="*/ 8785 h 330544"/>
                <a:gd name="csX509" fmla="*/ 80256 w 158018"/>
                <a:gd name="csY509" fmla="*/ 9870 h 330544"/>
                <a:gd name="csX510" fmla="*/ 81549 w 158018"/>
                <a:gd name="csY510" fmla="*/ 9824 h 330544"/>
                <a:gd name="csX511" fmla="*/ 82842 w 158018"/>
                <a:gd name="csY511" fmla="*/ 9532 h 330544"/>
                <a:gd name="csX512" fmla="*/ 83673 w 158018"/>
                <a:gd name="csY512" fmla="*/ 8662 h 330544"/>
                <a:gd name="csX513" fmla="*/ 85127 w 158018"/>
                <a:gd name="csY513" fmla="*/ 8647 h 330544"/>
                <a:gd name="csX514" fmla="*/ 86851 w 158018"/>
                <a:gd name="csY514" fmla="*/ 8777 h 330544"/>
                <a:gd name="csX515" fmla="*/ 87621 w 158018"/>
                <a:gd name="csY515" fmla="*/ 9124 h 330544"/>
                <a:gd name="csX516" fmla="*/ 89044 w 158018"/>
                <a:gd name="csY516" fmla="*/ 11124 h 330544"/>
                <a:gd name="csX517" fmla="*/ 89683 w 158018"/>
                <a:gd name="csY517" fmla="*/ 11401 h 330544"/>
                <a:gd name="csX518" fmla="*/ 90953 w 158018"/>
                <a:gd name="csY518" fmla="*/ 11262 h 330544"/>
                <a:gd name="csX519" fmla="*/ 93392 w 158018"/>
                <a:gd name="csY519" fmla="*/ 10555 h 330544"/>
                <a:gd name="csX520" fmla="*/ 95355 w 158018"/>
                <a:gd name="csY520" fmla="*/ 10216 h 330544"/>
                <a:gd name="csX521" fmla="*/ 97124 w 158018"/>
                <a:gd name="csY521" fmla="*/ 11016 h 330544"/>
                <a:gd name="csX522" fmla="*/ 100495 w 158018"/>
                <a:gd name="csY522" fmla="*/ 13239 h 330544"/>
                <a:gd name="csX523" fmla="*/ 99549 w 158018"/>
                <a:gd name="csY523" fmla="*/ 14824 h 330544"/>
                <a:gd name="csX524" fmla="*/ 98794 w 158018"/>
                <a:gd name="csY524" fmla="*/ 16532 h 330544"/>
                <a:gd name="csX525" fmla="*/ 97317 w 158018"/>
                <a:gd name="csY525" fmla="*/ 17732 h 330544"/>
                <a:gd name="csX526" fmla="*/ 96224 w 158018"/>
                <a:gd name="csY526" fmla="*/ 18032 h 330544"/>
                <a:gd name="csX527" fmla="*/ 95531 w 158018"/>
                <a:gd name="csY527" fmla="*/ 19701 h 330544"/>
                <a:gd name="csX528" fmla="*/ 95224 w 158018"/>
                <a:gd name="csY528" fmla="*/ 22163 h 330544"/>
                <a:gd name="csX529" fmla="*/ 95601 w 158018"/>
                <a:gd name="csY529" fmla="*/ 23417 h 330544"/>
                <a:gd name="csX530" fmla="*/ 96447 w 158018"/>
                <a:gd name="csY530" fmla="*/ 23817 h 330544"/>
                <a:gd name="csX531" fmla="*/ 97386 w 158018"/>
                <a:gd name="csY531" fmla="*/ 24648 h 330544"/>
                <a:gd name="csX532" fmla="*/ 97771 w 158018"/>
                <a:gd name="csY532" fmla="*/ 25748 h 330544"/>
                <a:gd name="csX533" fmla="*/ 97902 w 158018"/>
                <a:gd name="csY533" fmla="*/ 28179 h 330544"/>
                <a:gd name="csX534" fmla="*/ 97848 w 158018"/>
                <a:gd name="csY534" fmla="*/ 30918 h 330544"/>
                <a:gd name="csX535" fmla="*/ 97979 w 158018"/>
                <a:gd name="csY535" fmla="*/ 31825 h 330544"/>
                <a:gd name="csX536" fmla="*/ 98710 w 158018"/>
                <a:gd name="csY536" fmla="*/ 31656 h 330544"/>
                <a:gd name="csX537" fmla="*/ 99402 w 158018"/>
                <a:gd name="csY537" fmla="*/ 31333 h 330544"/>
                <a:gd name="csX538" fmla="*/ 100803 w 158018"/>
                <a:gd name="csY538" fmla="*/ 31756 h 330544"/>
                <a:gd name="csX539" fmla="*/ 102542 w 158018"/>
                <a:gd name="csY539" fmla="*/ 32471 h 330544"/>
                <a:gd name="csX540" fmla="*/ 103642 w 158018"/>
                <a:gd name="csY540" fmla="*/ 33195 h 330544"/>
                <a:gd name="csX541" fmla="*/ 104627 w 158018"/>
                <a:gd name="csY541" fmla="*/ 33102 h 330544"/>
                <a:gd name="csX542" fmla="*/ 105397 w 158018"/>
                <a:gd name="csY542" fmla="*/ 33810 h 330544"/>
                <a:gd name="csX543" fmla="*/ 105682 w 158018"/>
                <a:gd name="csY543" fmla="*/ 35164 h 330544"/>
                <a:gd name="csX544" fmla="*/ 106590 w 158018"/>
                <a:gd name="csY544" fmla="*/ 36110 h 330544"/>
                <a:gd name="csX545" fmla="*/ 109114 w 158018"/>
                <a:gd name="csY545" fmla="*/ 37887 h 330544"/>
                <a:gd name="csX546" fmla="*/ 111138 w 158018"/>
                <a:gd name="csY546" fmla="*/ 38041 h 330544"/>
                <a:gd name="csX547" fmla="*/ 112846 w 158018"/>
                <a:gd name="csY547" fmla="*/ 40387 h 330544"/>
                <a:gd name="csX548" fmla="*/ 114616 w 158018"/>
                <a:gd name="csY548" fmla="*/ 39618 h 330544"/>
                <a:gd name="csX549" fmla="*/ 115432 w 158018"/>
                <a:gd name="csY549" fmla="*/ 40634 h 330544"/>
                <a:gd name="csX550" fmla="*/ 119103 w 158018"/>
                <a:gd name="csY550" fmla="*/ 40280 h 330544"/>
                <a:gd name="csX551" fmla="*/ 121657 w 158018"/>
                <a:gd name="csY551" fmla="*/ 39326 h 330544"/>
                <a:gd name="csX552" fmla="*/ 122573 w 158018"/>
                <a:gd name="csY552" fmla="*/ 39549 h 330544"/>
                <a:gd name="csX553" fmla="*/ 124874 w 158018"/>
                <a:gd name="csY553" fmla="*/ 41503 h 330544"/>
                <a:gd name="csX554" fmla="*/ 126229 w 158018"/>
                <a:gd name="csY554" fmla="*/ 42688 h 330544"/>
                <a:gd name="csX555" fmla="*/ 118241 w 158018"/>
                <a:gd name="csY555" fmla="*/ 49396 h 330544"/>
                <a:gd name="csX556" fmla="*/ 115132 w 158018"/>
                <a:gd name="csY556" fmla="*/ 52280 h 330544"/>
                <a:gd name="csX557" fmla="*/ 113939 w 158018"/>
                <a:gd name="csY557" fmla="*/ 52234 h 330544"/>
                <a:gd name="csX558" fmla="*/ 115001 w 158018"/>
                <a:gd name="csY558" fmla="*/ 48972 h 330544"/>
                <a:gd name="csX559" fmla="*/ 115509 w 158018"/>
                <a:gd name="csY559" fmla="*/ 48195 h 330544"/>
                <a:gd name="csX560" fmla="*/ 117379 w 158018"/>
                <a:gd name="csY560" fmla="*/ 49319 h 330544"/>
                <a:gd name="csX561" fmla="*/ 118241 w 158018"/>
                <a:gd name="csY561" fmla="*/ 49396 h 330544"/>
                <a:gd name="csX562" fmla="*/ 116479 w 158018"/>
                <a:gd name="csY562" fmla="*/ 56073 h 330544"/>
                <a:gd name="csX563" fmla="*/ 115270 w 158018"/>
                <a:gd name="csY563" fmla="*/ 56673 h 330544"/>
                <a:gd name="csX564" fmla="*/ 113839 w 158018"/>
                <a:gd name="csY564" fmla="*/ 56604 h 330544"/>
                <a:gd name="csX565" fmla="*/ 115555 w 158018"/>
                <a:gd name="csY565" fmla="*/ 55481 h 330544"/>
                <a:gd name="csX566" fmla="*/ 116425 w 158018"/>
                <a:gd name="csY566" fmla="*/ 54088 h 330544"/>
                <a:gd name="csX567" fmla="*/ 117125 w 158018"/>
                <a:gd name="csY567" fmla="*/ 53603 h 330544"/>
                <a:gd name="csX568" fmla="*/ 117117 w 158018"/>
                <a:gd name="csY568" fmla="*/ 54819 h 330544"/>
                <a:gd name="csX569" fmla="*/ 116479 w 158018"/>
                <a:gd name="csY569" fmla="*/ 56073 h 330544"/>
                <a:gd name="csX570" fmla="*/ 102311 w 158018"/>
                <a:gd name="csY570" fmla="*/ 58619 h 330544"/>
                <a:gd name="csX571" fmla="*/ 102065 w 158018"/>
                <a:gd name="csY571" fmla="*/ 59066 h 330544"/>
                <a:gd name="csX572" fmla="*/ 100965 w 158018"/>
                <a:gd name="csY572" fmla="*/ 57981 h 330544"/>
                <a:gd name="csX573" fmla="*/ 100233 w 158018"/>
                <a:gd name="csY573" fmla="*/ 57512 h 330544"/>
                <a:gd name="csX574" fmla="*/ 100788 w 158018"/>
                <a:gd name="csY574" fmla="*/ 56050 h 330544"/>
                <a:gd name="csX575" fmla="*/ 102080 w 158018"/>
                <a:gd name="csY575" fmla="*/ 57650 h 330544"/>
                <a:gd name="csX576" fmla="*/ 102311 w 158018"/>
                <a:gd name="csY576" fmla="*/ 58619 h 330544"/>
                <a:gd name="csX577" fmla="*/ 105897 w 158018"/>
                <a:gd name="csY577" fmla="*/ 60196 h 330544"/>
                <a:gd name="csX578" fmla="*/ 105005 w 158018"/>
                <a:gd name="csY578" fmla="*/ 60289 h 330544"/>
                <a:gd name="csX579" fmla="*/ 103288 w 158018"/>
                <a:gd name="csY579" fmla="*/ 58427 h 330544"/>
                <a:gd name="csX580" fmla="*/ 104212 w 158018"/>
                <a:gd name="csY580" fmla="*/ 57442 h 330544"/>
                <a:gd name="csX581" fmla="*/ 106159 w 158018"/>
                <a:gd name="csY581" fmla="*/ 58135 h 330544"/>
                <a:gd name="csX582" fmla="*/ 106613 w 158018"/>
                <a:gd name="csY582" fmla="*/ 58588 h 330544"/>
                <a:gd name="csX583" fmla="*/ 106598 w 158018"/>
                <a:gd name="csY583" fmla="*/ 58989 h 330544"/>
                <a:gd name="csX584" fmla="*/ 106128 w 158018"/>
                <a:gd name="csY584" fmla="*/ 59873 h 330544"/>
                <a:gd name="csX585" fmla="*/ 105897 w 158018"/>
                <a:gd name="csY585" fmla="*/ 60196 h 330544"/>
                <a:gd name="csX586" fmla="*/ 108837 w 158018"/>
                <a:gd name="csY586" fmla="*/ 291089 h 330544"/>
                <a:gd name="csX587" fmla="*/ 107028 w 158018"/>
                <a:gd name="csY587" fmla="*/ 292404 h 330544"/>
                <a:gd name="csX588" fmla="*/ 106905 w 158018"/>
                <a:gd name="csY588" fmla="*/ 291296 h 330544"/>
                <a:gd name="csX589" fmla="*/ 108475 w 158018"/>
                <a:gd name="csY589" fmla="*/ 290581 h 330544"/>
                <a:gd name="csX590" fmla="*/ 109029 w 158018"/>
                <a:gd name="csY590" fmla="*/ 290019 h 330544"/>
                <a:gd name="csX591" fmla="*/ 109429 w 158018"/>
                <a:gd name="csY591" fmla="*/ 290027 h 330544"/>
                <a:gd name="csX592" fmla="*/ 108837 w 158018"/>
                <a:gd name="csY592" fmla="*/ 291089 h 330544"/>
                <a:gd name="csX593" fmla="*/ 41810 w 158018"/>
                <a:gd name="csY593" fmla="*/ 291227 h 330544"/>
                <a:gd name="csX594" fmla="*/ 42217 w 158018"/>
                <a:gd name="csY594" fmla="*/ 292312 h 330544"/>
                <a:gd name="csX595" fmla="*/ 42063 w 158018"/>
                <a:gd name="csY595" fmla="*/ 294850 h 330544"/>
                <a:gd name="csX596" fmla="*/ 41225 w 158018"/>
                <a:gd name="csY596" fmla="*/ 297335 h 330544"/>
                <a:gd name="csX597" fmla="*/ 41471 w 158018"/>
                <a:gd name="csY597" fmla="*/ 298420 h 330544"/>
                <a:gd name="csX598" fmla="*/ 40825 w 158018"/>
                <a:gd name="csY598" fmla="*/ 299112 h 330544"/>
                <a:gd name="csX599" fmla="*/ 39386 w 158018"/>
                <a:gd name="csY599" fmla="*/ 294458 h 330544"/>
                <a:gd name="csX600" fmla="*/ 37577 w 158018"/>
                <a:gd name="csY600" fmla="*/ 292442 h 330544"/>
                <a:gd name="csX601" fmla="*/ 37177 w 158018"/>
                <a:gd name="csY601" fmla="*/ 291666 h 330544"/>
                <a:gd name="csX602" fmla="*/ 38231 w 158018"/>
                <a:gd name="csY602" fmla="*/ 291719 h 330544"/>
                <a:gd name="csX603" fmla="*/ 40116 w 158018"/>
                <a:gd name="csY603" fmla="*/ 290442 h 330544"/>
                <a:gd name="csX604" fmla="*/ 41025 w 158018"/>
                <a:gd name="csY604" fmla="*/ 290412 h 330544"/>
                <a:gd name="csX605" fmla="*/ 41810 w 158018"/>
                <a:gd name="csY605" fmla="*/ 291227 h 330544"/>
                <a:gd name="csX606" fmla="*/ 96955 w 158018"/>
                <a:gd name="csY606" fmla="*/ 328376 h 330544"/>
                <a:gd name="csX607" fmla="*/ 96347 w 158018"/>
                <a:gd name="csY607" fmla="*/ 328422 h 330544"/>
                <a:gd name="csX608" fmla="*/ 95885 w 158018"/>
                <a:gd name="csY608" fmla="*/ 327976 h 330544"/>
                <a:gd name="csX609" fmla="*/ 97840 w 158018"/>
                <a:gd name="csY609" fmla="*/ 326553 h 330544"/>
                <a:gd name="csX610" fmla="*/ 97648 w 158018"/>
                <a:gd name="csY610" fmla="*/ 327499 h 330544"/>
                <a:gd name="csX611" fmla="*/ 97717 w 158018"/>
                <a:gd name="csY611" fmla="*/ 327976 h 330544"/>
                <a:gd name="csX612" fmla="*/ 96955 w 158018"/>
                <a:gd name="csY612" fmla="*/ 328376 h 3305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</a:cxnLst>
              <a:rect l="l" t="t" r="r" b="b"/>
              <a:pathLst>
                <a:path w="158018" h="330544">
                  <a:moveTo>
                    <a:pt x="126229" y="42688"/>
                  </a:moveTo>
                  <a:lnTo>
                    <a:pt x="125213" y="42895"/>
                  </a:lnTo>
                  <a:lnTo>
                    <a:pt x="122696" y="42934"/>
                  </a:lnTo>
                  <a:lnTo>
                    <a:pt x="120495" y="45034"/>
                  </a:lnTo>
                  <a:lnTo>
                    <a:pt x="118979" y="45911"/>
                  </a:lnTo>
                  <a:lnTo>
                    <a:pt x="116602" y="46641"/>
                  </a:lnTo>
                  <a:lnTo>
                    <a:pt x="114078" y="47826"/>
                  </a:lnTo>
                  <a:lnTo>
                    <a:pt x="113346" y="49911"/>
                  </a:lnTo>
                  <a:lnTo>
                    <a:pt x="113277" y="51419"/>
                  </a:lnTo>
                  <a:lnTo>
                    <a:pt x="112870" y="53103"/>
                  </a:lnTo>
                  <a:lnTo>
                    <a:pt x="108775" y="55550"/>
                  </a:lnTo>
                  <a:lnTo>
                    <a:pt x="107636" y="55296"/>
                  </a:lnTo>
                  <a:lnTo>
                    <a:pt x="106844" y="54388"/>
                  </a:lnTo>
                  <a:lnTo>
                    <a:pt x="105636" y="54573"/>
                  </a:lnTo>
                  <a:lnTo>
                    <a:pt x="104820" y="55027"/>
                  </a:lnTo>
                  <a:lnTo>
                    <a:pt x="103850" y="54965"/>
                  </a:lnTo>
                  <a:lnTo>
                    <a:pt x="102765" y="55519"/>
                  </a:lnTo>
                  <a:lnTo>
                    <a:pt x="101341" y="55350"/>
                  </a:lnTo>
                  <a:lnTo>
                    <a:pt x="100033" y="54573"/>
                  </a:lnTo>
                  <a:lnTo>
                    <a:pt x="99279" y="54373"/>
                  </a:lnTo>
                  <a:lnTo>
                    <a:pt x="98379" y="54365"/>
                  </a:lnTo>
                  <a:lnTo>
                    <a:pt x="98209" y="55281"/>
                  </a:lnTo>
                  <a:lnTo>
                    <a:pt x="99549" y="58827"/>
                  </a:lnTo>
                  <a:lnTo>
                    <a:pt x="99895" y="60458"/>
                  </a:lnTo>
                  <a:lnTo>
                    <a:pt x="95516" y="65243"/>
                  </a:lnTo>
                  <a:lnTo>
                    <a:pt x="96001" y="68320"/>
                  </a:lnTo>
                  <a:lnTo>
                    <a:pt x="94816" y="70682"/>
                  </a:lnTo>
                  <a:lnTo>
                    <a:pt x="92169" y="72582"/>
                  </a:lnTo>
                  <a:lnTo>
                    <a:pt x="87205" y="77474"/>
                  </a:lnTo>
                  <a:lnTo>
                    <a:pt x="84966" y="77582"/>
                  </a:lnTo>
                  <a:lnTo>
                    <a:pt x="83280" y="78690"/>
                  </a:lnTo>
                  <a:lnTo>
                    <a:pt x="79602" y="86706"/>
                  </a:lnTo>
                  <a:lnTo>
                    <a:pt x="79564" y="89452"/>
                  </a:lnTo>
                  <a:lnTo>
                    <a:pt x="78986" y="91460"/>
                  </a:lnTo>
                  <a:lnTo>
                    <a:pt x="79109" y="93383"/>
                  </a:lnTo>
                  <a:lnTo>
                    <a:pt x="77501" y="97168"/>
                  </a:lnTo>
                  <a:lnTo>
                    <a:pt x="75823" y="98768"/>
                  </a:lnTo>
                  <a:lnTo>
                    <a:pt x="75454" y="100830"/>
                  </a:lnTo>
                  <a:lnTo>
                    <a:pt x="77832" y="105068"/>
                  </a:lnTo>
                  <a:lnTo>
                    <a:pt x="78101" y="105815"/>
                  </a:lnTo>
                  <a:lnTo>
                    <a:pt x="79487" y="108092"/>
                  </a:lnTo>
                  <a:lnTo>
                    <a:pt x="80156" y="109715"/>
                  </a:lnTo>
                  <a:lnTo>
                    <a:pt x="81218" y="111338"/>
                  </a:lnTo>
                  <a:lnTo>
                    <a:pt x="85043" y="115546"/>
                  </a:lnTo>
                  <a:lnTo>
                    <a:pt x="86751" y="116831"/>
                  </a:lnTo>
                  <a:lnTo>
                    <a:pt x="88806" y="117700"/>
                  </a:lnTo>
                  <a:lnTo>
                    <a:pt x="92530" y="121485"/>
                  </a:lnTo>
                  <a:lnTo>
                    <a:pt x="94408" y="123893"/>
                  </a:lnTo>
                  <a:lnTo>
                    <a:pt x="93554" y="125531"/>
                  </a:lnTo>
                  <a:lnTo>
                    <a:pt x="93977" y="129001"/>
                  </a:lnTo>
                  <a:lnTo>
                    <a:pt x="91322" y="127978"/>
                  </a:lnTo>
                  <a:lnTo>
                    <a:pt x="91630" y="128385"/>
                  </a:lnTo>
                  <a:lnTo>
                    <a:pt x="94793" y="130286"/>
                  </a:lnTo>
                  <a:lnTo>
                    <a:pt x="99518" y="136932"/>
                  </a:lnTo>
                  <a:lnTo>
                    <a:pt x="103635" y="140209"/>
                  </a:lnTo>
                  <a:lnTo>
                    <a:pt x="107813" y="143933"/>
                  </a:lnTo>
                  <a:lnTo>
                    <a:pt x="109122" y="147464"/>
                  </a:lnTo>
                  <a:lnTo>
                    <a:pt x="112893" y="149802"/>
                  </a:lnTo>
                  <a:lnTo>
                    <a:pt x="117086" y="153187"/>
                  </a:lnTo>
                  <a:lnTo>
                    <a:pt x="116909" y="153949"/>
                  </a:lnTo>
                  <a:lnTo>
                    <a:pt x="118041" y="154857"/>
                  </a:lnTo>
                  <a:lnTo>
                    <a:pt x="120857" y="156649"/>
                  </a:lnTo>
                  <a:lnTo>
                    <a:pt x="122573" y="158549"/>
                  </a:lnTo>
                  <a:lnTo>
                    <a:pt x="123235" y="160349"/>
                  </a:lnTo>
                  <a:lnTo>
                    <a:pt x="124274" y="160641"/>
                  </a:lnTo>
                  <a:lnTo>
                    <a:pt x="125451" y="160195"/>
                  </a:lnTo>
                  <a:lnTo>
                    <a:pt x="126621" y="160026"/>
                  </a:lnTo>
                  <a:lnTo>
                    <a:pt x="127452" y="160165"/>
                  </a:lnTo>
                  <a:lnTo>
                    <a:pt x="128714" y="162142"/>
                  </a:lnTo>
                  <a:lnTo>
                    <a:pt x="130476" y="163903"/>
                  </a:lnTo>
                  <a:lnTo>
                    <a:pt x="131323" y="165526"/>
                  </a:lnTo>
                  <a:lnTo>
                    <a:pt x="132016" y="165311"/>
                  </a:lnTo>
                  <a:lnTo>
                    <a:pt x="132585" y="165557"/>
                  </a:lnTo>
                  <a:lnTo>
                    <a:pt x="132731" y="166911"/>
                  </a:lnTo>
                  <a:lnTo>
                    <a:pt x="132985" y="167803"/>
                  </a:lnTo>
                  <a:lnTo>
                    <a:pt x="135348" y="170404"/>
                  </a:lnTo>
                  <a:lnTo>
                    <a:pt x="136471" y="172850"/>
                  </a:lnTo>
                  <a:lnTo>
                    <a:pt x="139288" y="176819"/>
                  </a:lnTo>
                  <a:lnTo>
                    <a:pt x="141373" y="179073"/>
                  </a:lnTo>
                  <a:lnTo>
                    <a:pt x="142851" y="180343"/>
                  </a:lnTo>
                  <a:lnTo>
                    <a:pt x="144551" y="181427"/>
                  </a:lnTo>
                  <a:lnTo>
                    <a:pt x="146213" y="185820"/>
                  </a:lnTo>
                  <a:lnTo>
                    <a:pt x="147114" y="189805"/>
                  </a:lnTo>
                  <a:lnTo>
                    <a:pt x="148892" y="194213"/>
                  </a:lnTo>
                  <a:lnTo>
                    <a:pt x="150238" y="196136"/>
                  </a:lnTo>
                  <a:lnTo>
                    <a:pt x="150285" y="199760"/>
                  </a:lnTo>
                  <a:lnTo>
                    <a:pt x="151377" y="203490"/>
                  </a:lnTo>
                  <a:lnTo>
                    <a:pt x="152539" y="206006"/>
                  </a:lnTo>
                  <a:lnTo>
                    <a:pt x="152885" y="208575"/>
                  </a:lnTo>
                  <a:lnTo>
                    <a:pt x="153247" y="209852"/>
                  </a:lnTo>
                  <a:lnTo>
                    <a:pt x="153694" y="210814"/>
                  </a:lnTo>
                  <a:lnTo>
                    <a:pt x="154963" y="215160"/>
                  </a:lnTo>
                  <a:lnTo>
                    <a:pt x="154633" y="217184"/>
                  </a:lnTo>
                  <a:lnTo>
                    <a:pt x="153747" y="215207"/>
                  </a:lnTo>
                  <a:lnTo>
                    <a:pt x="153863" y="221038"/>
                  </a:lnTo>
                  <a:lnTo>
                    <a:pt x="154640" y="224123"/>
                  </a:lnTo>
                  <a:lnTo>
                    <a:pt x="154294" y="227900"/>
                  </a:lnTo>
                  <a:lnTo>
                    <a:pt x="155102" y="229223"/>
                  </a:lnTo>
                  <a:lnTo>
                    <a:pt x="156549" y="233492"/>
                  </a:lnTo>
                  <a:lnTo>
                    <a:pt x="157572" y="235023"/>
                  </a:lnTo>
                  <a:lnTo>
                    <a:pt x="157480" y="240231"/>
                  </a:lnTo>
                  <a:lnTo>
                    <a:pt x="158018" y="242862"/>
                  </a:lnTo>
                  <a:lnTo>
                    <a:pt x="156649" y="241293"/>
                  </a:lnTo>
                  <a:lnTo>
                    <a:pt x="155656" y="239508"/>
                  </a:lnTo>
                  <a:lnTo>
                    <a:pt x="154325" y="240454"/>
                  </a:lnTo>
                  <a:lnTo>
                    <a:pt x="153132" y="241847"/>
                  </a:lnTo>
                  <a:lnTo>
                    <a:pt x="154986" y="247447"/>
                  </a:lnTo>
                  <a:lnTo>
                    <a:pt x="152878" y="246916"/>
                  </a:lnTo>
                  <a:lnTo>
                    <a:pt x="153063" y="254440"/>
                  </a:lnTo>
                  <a:lnTo>
                    <a:pt x="153940" y="256194"/>
                  </a:lnTo>
                  <a:lnTo>
                    <a:pt x="154001" y="257032"/>
                  </a:lnTo>
                  <a:lnTo>
                    <a:pt x="153747" y="258033"/>
                  </a:lnTo>
                  <a:lnTo>
                    <a:pt x="153163" y="256932"/>
                  </a:lnTo>
                  <a:lnTo>
                    <a:pt x="153040" y="255802"/>
                  </a:lnTo>
                  <a:lnTo>
                    <a:pt x="152709" y="256056"/>
                  </a:lnTo>
                  <a:lnTo>
                    <a:pt x="152724" y="256640"/>
                  </a:lnTo>
                  <a:lnTo>
                    <a:pt x="152016" y="257963"/>
                  </a:lnTo>
                  <a:lnTo>
                    <a:pt x="151808" y="259602"/>
                  </a:lnTo>
                  <a:lnTo>
                    <a:pt x="152570" y="261002"/>
                  </a:lnTo>
                  <a:lnTo>
                    <a:pt x="152701" y="262064"/>
                  </a:lnTo>
                  <a:lnTo>
                    <a:pt x="152155" y="263379"/>
                  </a:lnTo>
                  <a:lnTo>
                    <a:pt x="151277" y="264771"/>
                  </a:lnTo>
                  <a:lnTo>
                    <a:pt x="149269" y="264956"/>
                  </a:lnTo>
                  <a:lnTo>
                    <a:pt x="148807" y="267679"/>
                  </a:lnTo>
                  <a:lnTo>
                    <a:pt x="148122" y="270564"/>
                  </a:lnTo>
                  <a:lnTo>
                    <a:pt x="144536" y="271026"/>
                  </a:lnTo>
                  <a:lnTo>
                    <a:pt x="141935" y="273572"/>
                  </a:lnTo>
                  <a:lnTo>
                    <a:pt x="138718" y="274518"/>
                  </a:lnTo>
                  <a:lnTo>
                    <a:pt x="135848" y="277034"/>
                  </a:lnTo>
                  <a:lnTo>
                    <a:pt x="132685" y="279365"/>
                  </a:lnTo>
                  <a:lnTo>
                    <a:pt x="130622" y="279673"/>
                  </a:lnTo>
                  <a:lnTo>
                    <a:pt x="128861" y="280173"/>
                  </a:lnTo>
                  <a:lnTo>
                    <a:pt x="126837" y="284034"/>
                  </a:lnTo>
                  <a:lnTo>
                    <a:pt x="123466" y="284481"/>
                  </a:lnTo>
                  <a:lnTo>
                    <a:pt x="117410" y="287634"/>
                  </a:lnTo>
                  <a:lnTo>
                    <a:pt x="115370" y="289158"/>
                  </a:lnTo>
                  <a:lnTo>
                    <a:pt x="113516" y="289750"/>
                  </a:lnTo>
                  <a:lnTo>
                    <a:pt x="110861" y="291066"/>
                  </a:lnTo>
                  <a:lnTo>
                    <a:pt x="110291" y="290596"/>
                  </a:lnTo>
                  <a:lnTo>
                    <a:pt x="109406" y="289465"/>
                  </a:lnTo>
                  <a:lnTo>
                    <a:pt x="107113" y="288881"/>
                  </a:lnTo>
                  <a:lnTo>
                    <a:pt x="105989" y="287611"/>
                  </a:lnTo>
                  <a:lnTo>
                    <a:pt x="105666" y="285980"/>
                  </a:lnTo>
                  <a:lnTo>
                    <a:pt x="105366" y="285342"/>
                  </a:lnTo>
                  <a:lnTo>
                    <a:pt x="104874" y="286265"/>
                  </a:lnTo>
                  <a:lnTo>
                    <a:pt x="104489" y="290142"/>
                  </a:lnTo>
                  <a:lnTo>
                    <a:pt x="104081" y="291019"/>
                  </a:lnTo>
                  <a:lnTo>
                    <a:pt x="103104" y="291404"/>
                  </a:lnTo>
                  <a:lnTo>
                    <a:pt x="101172" y="290304"/>
                  </a:lnTo>
                  <a:lnTo>
                    <a:pt x="99333" y="288065"/>
                  </a:lnTo>
                  <a:lnTo>
                    <a:pt x="96709" y="289612"/>
                  </a:lnTo>
                  <a:lnTo>
                    <a:pt x="97509" y="289796"/>
                  </a:lnTo>
                  <a:lnTo>
                    <a:pt x="98702" y="289673"/>
                  </a:lnTo>
                  <a:lnTo>
                    <a:pt x="99626" y="290058"/>
                  </a:lnTo>
                  <a:lnTo>
                    <a:pt x="100410" y="291550"/>
                  </a:lnTo>
                  <a:lnTo>
                    <a:pt x="100379" y="292358"/>
                  </a:lnTo>
                  <a:lnTo>
                    <a:pt x="99972" y="293304"/>
                  </a:lnTo>
                  <a:lnTo>
                    <a:pt x="97517" y="293458"/>
                  </a:lnTo>
                  <a:lnTo>
                    <a:pt x="94239" y="293127"/>
                  </a:lnTo>
                  <a:lnTo>
                    <a:pt x="93638" y="293250"/>
                  </a:lnTo>
                  <a:lnTo>
                    <a:pt x="96632" y="294704"/>
                  </a:lnTo>
                  <a:lnTo>
                    <a:pt x="99364" y="295543"/>
                  </a:lnTo>
                  <a:lnTo>
                    <a:pt x="100572" y="296458"/>
                  </a:lnTo>
                  <a:lnTo>
                    <a:pt x="100572" y="297220"/>
                  </a:lnTo>
                  <a:lnTo>
                    <a:pt x="99041" y="298443"/>
                  </a:lnTo>
                  <a:lnTo>
                    <a:pt x="97855" y="299943"/>
                  </a:lnTo>
                  <a:lnTo>
                    <a:pt x="97832" y="300874"/>
                  </a:lnTo>
                  <a:lnTo>
                    <a:pt x="97809" y="301912"/>
                  </a:lnTo>
                  <a:lnTo>
                    <a:pt x="96478" y="302805"/>
                  </a:lnTo>
                  <a:lnTo>
                    <a:pt x="95655" y="302628"/>
                  </a:lnTo>
                  <a:lnTo>
                    <a:pt x="93315" y="301066"/>
                  </a:lnTo>
                  <a:lnTo>
                    <a:pt x="86566" y="294920"/>
                  </a:lnTo>
                  <a:lnTo>
                    <a:pt x="87582" y="296658"/>
                  </a:lnTo>
                  <a:lnTo>
                    <a:pt x="94577" y="303643"/>
                  </a:lnTo>
                  <a:lnTo>
                    <a:pt x="95808" y="305943"/>
                  </a:lnTo>
                  <a:lnTo>
                    <a:pt x="95978" y="307567"/>
                  </a:lnTo>
                  <a:lnTo>
                    <a:pt x="95255" y="308382"/>
                  </a:lnTo>
                  <a:lnTo>
                    <a:pt x="94069" y="309344"/>
                  </a:lnTo>
                  <a:lnTo>
                    <a:pt x="91776" y="309413"/>
                  </a:lnTo>
                  <a:lnTo>
                    <a:pt x="88021" y="306820"/>
                  </a:lnTo>
                  <a:lnTo>
                    <a:pt x="82011" y="300589"/>
                  </a:lnTo>
                  <a:lnTo>
                    <a:pt x="79964" y="299743"/>
                  </a:lnTo>
                  <a:lnTo>
                    <a:pt x="86043" y="306866"/>
                  </a:lnTo>
                  <a:lnTo>
                    <a:pt x="87043" y="308597"/>
                  </a:lnTo>
                  <a:lnTo>
                    <a:pt x="88067" y="310590"/>
                  </a:lnTo>
                  <a:lnTo>
                    <a:pt x="87774" y="311774"/>
                  </a:lnTo>
                  <a:lnTo>
                    <a:pt x="87251" y="312890"/>
                  </a:lnTo>
                  <a:lnTo>
                    <a:pt x="72845" y="319483"/>
                  </a:lnTo>
                  <a:lnTo>
                    <a:pt x="70691" y="322321"/>
                  </a:lnTo>
                  <a:lnTo>
                    <a:pt x="68982" y="325822"/>
                  </a:lnTo>
                  <a:lnTo>
                    <a:pt x="66150" y="327768"/>
                  </a:lnTo>
                  <a:lnTo>
                    <a:pt x="64488" y="329545"/>
                  </a:lnTo>
                  <a:lnTo>
                    <a:pt x="59686" y="330545"/>
                  </a:lnTo>
                  <a:lnTo>
                    <a:pt x="57062" y="330230"/>
                  </a:lnTo>
                  <a:lnTo>
                    <a:pt x="59786" y="326999"/>
                  </a:lnTo>
                  <a:lnTo>
                    <a:pt x="58101" y="325799"/>
                  </a:lnTo>
                  <a:lnTo>
                    <a:pt x="58016" y="317467"/>
                  </a:lnTo>
                  <a:lnTo>
                    <a:pt x="58678" y="308321"/>
                  </a:lnTo>
                  <a:lnTo>
                    <a:pt x="59932" y="303751"/>
                  </a:lnTo>
                  <a:lnTo>
                    <a:pt x="61741" y="302613"/>
                  </a:lnTo>
                  <a:lnTo>
                    <a:pt x="64019" y="301912"/>
                  </a:lnTo>
                  <a:lnTo>
                    <a:pt x="64073" y="300951"/>
                  </a:lnTo>
                  <a:lnTo>
                    <a:pt x="63849" y="299851"/>
                  </a:lnTo>
                  <a:lnTo>
                    <a:pt x="62626" y="298289"/>
                  </a:lnTo>
                  <a:lnTo>
                    <a:pt x="61287" y="297566"/>
                  </a:lnTo>
                  <a:lnTo>
                    <a:pt x="59286" y="297250"/>
                  </a:lnTo>
                  <a:lnTo>
                    <a:pt x="57747" y="295335"/>
                  </a:lnTo>
                  <a:lnTo>
                    <a:pt x="56577" y="295412"/>
                  </a:lnTo>
                  <a:lnTo>
                    <a:pt x="54761" y="296051"/>
                  </a:lnTo>
                  <a:lnTo>
                    <a:pt x="53661" y="295227"/>
                  </a:lnTo>
                  <a:lnTo>
                    <a:pt x="53253" y="293943"/>
                  </a:lnTo>
                  <a:lnTo>
                    <a:pt x="51568" y="292342"/>
                  </a:lnTo>
                  <a:lnTo>
                    <a:pt x="49628" y="290789"/>
                  </a:lnTo>
                  <a:lnTo>
                    <a:pt x="50506" y="290542"/>
                  </a:lnTo>
                  <a:lnTo>
                    <a:pt x="51521" y="289650"/>
                  </a:lnTo>
                  <a:lnTo>
                    <a:pt x="52614" y="288504"/>
                  </a:lnTo>
                  <a:lnTo>
                    <a:pt x="55323" y="288342"/>
                  </a:lnTo>
                  <a:lnTo>
                    <a:pt x="58039" y="288396"/>
                  </a:lnTo>
                  <a:lnTo>
                    <a:pt x="58801" y="288096"/>
                  </a:lnTo>
                  <a:lnTo>
                    <a:pt x="59901" y="286881"/>
                  </a:lnTo>
                  <a:lnTo>
                    <a:pt x="61679" y="285319"/>
                  </a:lnTo>
                  <a:lnTo>
                    <a:pt x="63034" y="284450"/>
                  </a:lnTo>
                  <a:lnTo>
                    <a:pt x="63357" y="283750"/>
                  </a:lnTo>
                  <a:lnTo>
                    <a:pt x="62818" y="282103"/>
                  </a:lnTo>
                  <a:lnTo>
                    <a:pt x="62518" y="280411"/>
                  </a:lnTo>
                  <a:lnTo>
                    <a:pt x="63018" y="279880"/>
                  </a:lnTo>
                  <a:lnTo>
                    <a:pt x="65473" y="280180"/>
                  </a:lnTo>
                  <a:lnTo>
                    <a:pt x="68174" y="280972"/>
                  </a:lnTo>
                  <a:lnTo>
                    <a:pt x="68828" y="281326"/>
                  </a:lnTo>
                  <a:lnTo>
                    <a:pt x="70375" y="279249"/>
                  </a:lnTo>
                  <a:lnTo>
                    <a:pt x="70798" y="278995"/>
                  </a:lnTo>
                  <a:lnTo>
                    <a:pt x="71814" y="279003"/>
                  </a:lnTo>
                  <a:lnTo>
                    <a:pt x="74492" y="278618"/>
                  </a:lnTo>
                  <a:lnTo>
                    <a:pt x="77109" y="278072"/>
                  </a:lnTo>
                  <a:lnTo>
                    <a:pt x="78348" y="278165"/>
                  </a:lnTo>
                  <a:lnTo>
                    <a:pt x="79548" y="279557"/>
                  </a:lnTo>
                  <a:lnTo>
                    <a:pt x="80464" y="280926"/>
                  </a:lnTo>
                  <a:lnTo>
                    <a:pt x="80941" y="281034"/>
                  </a:lnTo>
                  <a:lnTo>
                    <a:pt x="82303" y="280449"/>
                  </a:lnTo>
                  <a:lnTo>
                    <a:pt x="83426" y="281180"/>
                  </a:lnTo>
                  <a:lnTo>
                    <a:pt x="85781" y="282373"/>
                  </a:lnTo>
                  <a:lnTo>
                    <a:pt x="87190" y="282427"/>
                  </a:lnTo>
                  <a:lnTo>
                    <a:pt x="86489" y="279649"/>
                  </a:lnTo>
                  <a:lnTo>
                    <a:pt x="87274" y="277672"/>
                  </a:lnTo>
                  <a:lnTo>
                    <a:pt x="87120" y="277134"/>
                  </a:lnTo>
                  <a:lnTo>
                    <a:pt x="85797" y="276226"/>
                  </a:lnTo>
                  <a:lnTo>
                    <a:pt x="81302" y="272595"/>
                  </a:lnTo>
                  <a:lnTo>
                    <a:pt x="80533" y="271510"/>
                  </a:lnTo>
                  <a:lnTo>
                    <a:pt x="80641" y="269803"/>
                  </a:lnTo>
                  <a:lnTo>
                    <a:pt x="80487" y="267295"/>
                  </a:lnTo>
                  <a:lnTo>
                    <a:pt x="80087" y="265718"/>
                  </a:lnTo>
                  <a:lnTo>
                    <a:pt x="80156" y="264794"/>
                  </a:lnTo>
                  <a:lnTo>
                    <a:pt x="80433" y="264056"/>
                  </a:lnTo>
                  <a:lnTo>
                    <a:pt x="81256" y="263764"/>
                  </a:lnTo>
                  <a:lnTo>
                    <a:pt x="82057" y="263664"/>
                  </a:lnTo>
                  <a:lnTo>
                    <a:pt x="82696" y="263018"/>
                  </a:lnTo>
                  <a:lnTo>
                    <a:pt x="83773" y="261364"/>
                  </a:lnTo>
                  <a:lnTo>
                    <a:pt x="85866" y="261510"/>
                  </a:lnTo>
                  <a:lnTo>
                    <a:pt x="88806" y="262448"/>
                  </a:lnTo>
                  <a:lnTo>
                    <a:pt x="90976" y="263033"/>
                  </a:lnTo>
                  <a:lnTo>
                    <a:pt x="92261" y="262918"/>
                  </a:lnTo>
                  <a:lnTo>
                    <a:pt x="92545" y="262679"/>
                  </a:lnTo>
                  <a:lnTo>
                    <a:pt x="92507" y="261787"/>
                  </a:lnTo>
                  <a:lnTo>
                    <a:pt x="92661" y="257986"/>
                  </a:lnTo>
                  <a:lnTo>
                    <a:pt x="92576" y="257179"/>
                  </a:lnTo>
                  <a:lnTo>
                    <a:pt x="94431" y="256809"/>
                  </a:lnTo>
                  <a:lnTo>
                    <a:pt x="97263" y="256725"/>
                  </a:lnTo>
                  <a:lnTo>
                    <a:pt x="98756" y="256502"/>
                  </a:lnTo>
                  <a:lnTo>
                    <a:pt x="100149" y="254902"/>
                  </a:lnTo>
                  <a:lnTo>
                    <a:pt x="103735" y="254348"/>
                  </a:lnTo>
                  <a:lnTo>
                    <a:pt x="106328" y="252186"/>
                  </a:lnTo>
                  <a:lnTo>
                    <a:pt x="108668" y="249963"/>
                  </a:lnTo>
                  <a:lnTo>
                    <a:pt x="109814" y="249370"/>
                  </a:lnTo>
                  <a:lnTo>
                    <a:pt x="111269" y="248986"/>
                  </a:lnTo>
                  <a:lnTo>
                    <a:pt x="112361" y="249040"/>
                  </a:lnTo>
                  <a:lnTo>
                    <a:pt x="113731" y="250324"/>
                  </a:lnTo>
                  <a:lnTo>
                    <a:pt x="114862" y="249547"/>
                  </a:lnTo>
                  <a:lnTo>
                    <a:pt x="116171" y="248040"/>
                  </a:lnTo>
                  <a:lnTo>
                    <a:pt x="116855" y="246563"/>
                  </a:lnTo>
                  <a:lnTo>
                    <a:pt x="117232" y="244186"/>
                  </a:lnTo>
                  <a:lnTo>
                    <a:pt x="116979" y="240539"/>
                  </a:lnTo>
                  <a:lnTo>
                    <a:pt x="116286" y="237685"/>
                  </a:lnTo>
                  <a:lnTo>
                    <a:pt x="115632" y="235546"/>
                  </a:lnTo>
                  <a:lnTo>
                    <a:pt x="115501" y="233408"/>
                  </a:lnTo>
                  <a:lnTo>
                    <a:pt x="117009" y="229108"/>
                  </a:lnTo>
                  <a:lnTo>
                    <a:pt x="118310" y="224423"/>
                  </a:lnTo>
                  <a:lnTo>
                    <a:pt x="118064" y="222576"/>
                  </a:lnTo>
                  <a:lnTo>
                    <a:pt x="116648" y="219653"/>
                  </a:lnTo>
                  <a:lnTo>
                    <a:pt x="115209" y="216091"/>
                  </a:lnTo>
                  <a:lnTo>
                    <a:pt x="113639" y="212168"/>
                  </a:lnTo>
                  <a:lnTo>
                    <a:pt x="113046" y="211583"/>
                  </a:lnTo>
                  <a:lnTo>
                    <a:pt x="112623" y="210491"/>
                  </a:lnTo>
                  <a:lnTo>
                    <a:pt x="112384" y="209214"/>
                  </a:lnTo>
                  <a:lnTo>
                    <a:pt x="113008" y="205206"/>
                  </a:lnTo>
                  <a:lnTo>
                    <a:pt x="113100" y="203860"/>
                  </a:lnTo>
                  <a:lnTo>
                    <a:pt x="114908" y="202029"/>
                  </a:lnTo>
                  <a:lnTo>
                    <a:pt x="115878" y="199936"/>
                  </a:lnTo>
                  <a:lnTo>
                    <a:pt x="116786" y="197621"/>
                  </a:lnTo>
                  <a:lnTo>
                    <a:pt x="116440" y="196398"/>
                  </a:lnTo>
                  <a:lnTo>
                    <a:pt x="116317" y="193905"/>
                  </a:lnTo>
                  <a:lnTo>
                    <a:pt x="116548" y="192698"/>
                  </a:lnTo>
                  <a:lnTo>
                    <a:pt x="116117" y="191720"/>
                  </a:lnTo>
                  <a:lnTo>
                    <a:pt x="115593" y="190297"/>
                  </a:lnTo>
                  <a:lnTo>
                    <a:pt x="115940" y="189374"/>
                  </a:lnTo>
                  <a:lnTo>
                    <a:pt x="117209" y="188582"/>
                  </a:lnTo>
                  <a:lnTo>
                    <a:pt x="117956" y="187220"/>
                  </a:lnTo>
                  <a:lnTo>
                    <a:pt x="118910" y="185628"/>
                  </a:lnTo>
                  <a:lnTo>
                    <a:pt x="119333" y="184174"/>
                  </a:lnTo>
                  <a:lnTo>
                    <a:pt x="118649" y="182958"/>
                  </a:lnTo>
                  <a:lnTo>
                    <a:pt x="117410" y="181135"/>
                  </a:lnTo>
                  <a:lnTo>
                    <a:pt x="115147" y="179489"/>
                  </a:lnTo>
                  <a:lnTo>
                    <a:pt x="112538" y="177381"/>
                  </a:lnTo>
                  <a:lnTo>
                    <a:pt x="111261" y="176081"/>
                  </a:lnTo>
                  <a:lnTo>
                    <a:pt x="110245" y="174758"/>
                  </a:lnTo>
                  <a:lnTo>
                    <a:pt x="109314" y="173219"/>
                  </a:lnTo>
                  <a:lnTo>
                    <a:pt x="108806" y="171988"/>
                  </a:lnTo>
                  <a:lnTo>
                    <a:pt x="109298" y="171181"/>
                  </a:lnTo>
                  <a:lnTo>
                    <a:pt x="113008" y="169327"/>
                  </a:lnTo>
                  <a:lnTo>
                    <a:pt x="113685" y="168657"/>
                  </a:lnTo>
                  <a:lnTo>
                    <a:pt x="114078" y="167627"/>
                  </a:lnTo>
                  <a:lnTo>
                    <a:pt x="113785" y="166619"/>
                  </a:lnTo>
                  <a:lnTo>
                    <a:pt x="112784" y="166073"/>
                  </a:lnTo>
                  <a:lnTo>
                    <a:pt x="111622" y="165703"/>
                  </a:lnTo>
                  <a:lnTo>
                    <a:pt x="109914" y="164534"/>
                  </a:lnTo>
                  <a:lnTo>
                    <a:pt x="106728" y="161326"/>
                  </a:lnTo>
                  <a:lnTo>
                    <a:pt x="105266" y="160611"/>
                  </a:lnTo>
                  <a:lnTo>
                    <a:pt x="103727" y="159688"/>
                  </a:lnTo>
                  <a:lnTo>
                    <a:pt x="102912" y="158718"/>
                  </a:lnTo>
                  <a:lnTo>
                    <a:pt x="102019" y="156057"/>
                  </a:lnTo>
                  <a:lnTo>
                    <a:pt x="101611" y="155818"/>
                  </a:lnTo>
                  <a:lnTo>
                    <a:pt x="100726" y="156626"/>
                  </a:lnTo>
                  <a:lnTo>
                    <a:pt x="99603" y="157464"/>
                  </a:lnTo>
                  <a:lnTo>
                    <a:pt x="98664" y="157318"/>
                  </a:lnTo>
                  <a:lnTo>
                    <a:pt x="97809" y="156564"/>
                  </a:lnTo>
                  <a:lnTo>
                    <a:pt x="97402" y="155549"/>
                  </a:lnTo>
                  <a:lnTo>
                    <a:pt x="96455" y="154156"/>
                  </a:lnTo>
                  <a:lnTo>
                    <a:pt x="95424" y="153026"/>
                  </a:lnTo>
                  <a:lnTo>
                    <a:pt x="95155" y="149210"/>
                  </a:lnTo>
                  <a:lnTo>
                    <a:pt x="94993" y="147964"/>
                  </a:lnTo>
                  <a:lnTo>
                    <a:pt x="94485" y="146225"/>
                  </a:lnTo>
                  <a:lnTo>
                    <a:pt x="93684" y="145602"/>
                  </a:lnTo>
                  <a:lnTo>
                    <a:pt x="92838" y="145140"/>
                  </a:lnTo>
                  <a:lnTo>
                    <a:pt x="90837" y="141971"/>
                  </a:lnTo>
                  <a:lnTo>
                    <a:pt x="89452" y="140332"/>
                  </a:lnTo>
                  <a:lnTo>
                    <a:pt x="83773" y="135870"/>
                  </a:lnTo>
                  <a:lnTo>
                    <a:pt x="83065" y="135155"/>
                  </a:lnTo>
                  <a:lnTo>
                    <a:pt x="81533" y="133316"/>
                  </a:lnTo>
                  <a:lnTo>
                    <a:pt x="78871" y="130709"/>
                  </a:lnTo>
                  <a:lnTo>
                    <a:pt x="76970" y="128608"/>
                  </a:lnTo>
                  <a:lnTo>
                    <a:pt x="75585" y="126431"/>
                  </a:lnTo>
                  <a:lnTo>
                    <a:pt x="74939" y="124539"/>
                  </a:lnTo>
                  <a:lnTo>
                    <a:pt x="74746" y="123062"/>
                  </a:lnTo>
                  <a:lnTo>
                    <a:pt x="73238" y="120946"/>
                  </a:lnTo>
                  <a:lnTo>
                    <a:pt x="71937" y="119208"/>
                  </a:lnTo>
                  <a:lnTo>
                    <a:pt x="70675" y="118646"/>
                  </a:lnTo>
                  <a:lnTo>
                    <a:pt x="69236" y="118408"/>
                  </a:lnTo>
                  <a:lnTo>
                    <a:pt x="67935" y="117377"/>
                  </a:lnTo>
                  <a:lnTo>
                    <a:pt x="65558" y="115039"/>
                  </a:lnTo>
                  <a:lnTo>
                    <a:pt x="64503" y="113538"/>
                  </a:lnTo>
                  <a:lnTo>
                    <a:pt x="63880" y="112523"/>
                  </a:lnTo>
                  <a:lnTo>
                    <a:pt x="63911" y="111477"/>
                  </a:lnTo>
                  <a:lnTo>
                    <a:pt x="64480" y="109738"/>
                  </a:lnTo>
                  <a:lnTo>
                    <a:pt x="65173" y="108746"/>
                  </a:lnTo>
                  <a:lnTo>
                    <a:pt x="65196" y="107969"/>
                  </a:lnTo>
                  <a:lnTo>
                    <a:pt x="64519" y="107338"/>
                  </a:lnTo>
                  <a:lnTo>
                    <a:pt x="61879" y="106215"/>
                  </a:lnTo>
                  <a:lnTo>
                    <a:pt x="55908" y="104515"/>
                  </a:lnTo>
                  <a:lnTo>
                    <a:pt x="53676" y="103215"/>
                  </a:lnTo>
                  <a:lnTo>
                    <a:pt x="51614" y="101553"/>
                  </a:lnTo>
                  <a:lnTo>
                    <a:pt x="50059" y="100422"/>
                  </a:lnTo>
                  <a:lnTo>
                    <a:pt x="42779" y="95614"/>
                  </a:lnTo>
                  <a:lnTo>
                    <a:pt x="40571" y="94814"/>
                  </a:lnTo>
                  <a:lnTo>
                    <a:pt x="38677" y="93960"/>
                  </a:lnTo>
                  <a:lnTo>
                    <a:pt x="38101" y="93129"/>
                  </a:lnTo>
                  <a:lnTo>
                    <a:pt x="38201" y="92329"/>
                  </a:lnTo>
                  <a:lnTo>
                    <a:pt x="38977" y="91737"/>
                  </a:lnTo>
                  <a:lnTo>
                    <a:pt x="41040" y="90498"/>
                  </a:lnTo>
                  <a:lnTo>
                    <a:pt x="41810" y="89083"/>
                  </a:lnTo>
                  <a:lnTo>
                    <a:pt x="41563" y="87229"/>
                  </a:lnTo>
                  <a:lnTo>
                    <a:pt x="40748" y="85352"/>
                  </a:lnTo>
                  <a:lnTo>
                    <a:pt x="41148" y="84706"/>
                  </a:lnTo>
                  <a:lnTo>
                    <a:pt x="41817" y="84629"/>
                  </a:lnTo>
                  <a:lnTo>
                    <a:pt x="43202" y="84575"/>
                  </a:lnTo>
                  <a:lnTo>
                    <a:pt x="46073" y="84467"/>
                  </a:lnTo>
                  <a:lnTo>
                    <a:pt x="52260" y="86175"/>
                  </a:lnTo>
                  <a:lnTo>
                    <a:pt x="53153" y="85990"/>
                  </a:lnTo>
                  <a:lnTo>
                    <a:pt x="56516" y="82890"/>
                  </a:lnTo>
                  <a:lnTo>
                    <a:pt x="57778" y="81036"/>
                  </a:lnTo>
                  <a:lnTo>
                    <a:pt x="58070" y="79490"/>
                  </a:lnTo>
                  <a:lnTo>
                    <a:pt x="58732" y="78505"/>
                  </a:lnTo>
                  <a:lnTo>
                    <a:pt x="60502" y="76890"/>
                  </a:lnTo>
                  <a:lnTo>
                    <a:pt x="60525" y="75413"/>
                  </a:lnTo>
                  <a:lnTo>
                    <a:pt x="59655" y="73436"/>
                  </a:lnTo>
                  <a:lnTo>
                    <a:pt x="58770" y="72674"/>
                  </a:lnTo>
                  <a:lnTo>
                    <a:pt x="58008" y="72343"/>
                  </a:lnTo>
                  <a:lnTo>
                    <a:pt x="55554" y="72605"/>
                  </a:lnTo>
                  <a:lnTo>
                    <a:pt x="55077" y="72159"/>
                  </a:lnTo>
                  <a:lnTo>
                    <a:pt x="54753" y="70689"/>
                  </a:lnTo>
                  <a:lnTo>
                    <a:pt x="54638" y="69789"/>
                  </a:lnTo>
                  <a:lnTo>
                    <a:pt x="53830" y="68735"/>
                  </a:lnTo>
                  <a:lnTo>
                    <a:pt x="51175" y="67835"/>
                  </a:lnTo>
                  <a:lnTo>
                    <a:pt x="48928" y="67581"/>
                  </a:lnTo>
                  <a:lnTo>
                    <a:pt x="48405" y="67204"/>
                  </a:lnTo>
                  <a:lnTo>
                    <a:pt x="49267" y="66189"/>
                  </a:lnTo>
                  <a:lnTo>
                    <a:pt x="50798" y="65189"/>
                  </a:lnTo>
                  <a:lnTo>
                    <a:pt x="51960" y="64604"/>
                  </a:lnTo>
                  <a:lnTo>
                    <a:pt x="52876" y="63566"/>
                  </a:lnTo>
                  <a:lnTo>
                    <a:pt x="53045" y="62504"/>
                  </a:lnTo>
                  <a:lnTo>
                    <a:pt x="51906" y="61558"/>
                  </a:lnTo>
                  <a:lnTo>
                    <a:pt x="50421" y="60504"/>
                  </a:lnTo>
                  <a:lnTo>
                    <a:pt x="48012" y="58496"/>
                  </a:lnTo>
                  <a:lnTo>
                    <a:pt x="44672" y="56365"/>
                  </a:lnTo>
                  <a:lnTo>
                    <a:pt x="42641" y="55634"/>
                  </a:lnTo>
                  <a:lnTo>
                    <a:pt x="41579" y="55734"/>
                  </a:lnTo>
                  <a:lnTo>
                    <a:pt x="37900" y="57565"/>
                  </a:lnTo>
                  <a:lnTo>
                    <a:pt x="35923" y="58758"/>
                  </a:lnTo>
                  <a:lnTo>
                    <a:pt x="34276" y="60881"/>
                  </a:lnTo>
                  <a:lnTo>
                    <a:pt x="32560" y="61335"/>
                  </a:lnTo>
                  <a:lnTo>
                    <a:pt x="30820" y="60396"/>
                  </a:lnTo>
                  <a:lnTo>
                    <a:pt x="28850" y="59435"/>
                  </a:lnTo>
                  <a:lnTo>
                    <a:pt x="23394" y="58035"/>
                  </a:lnTo>
                  <a:lnTo>
                    <a:pt x="21093" y="56865"/>
                  </a:lnTo>
                  <a:lnTo>
                    <a:pt x="16330" y="49711"/>
                  </a:lnTo>
                  <a:lnTo>
                    <a:pt x="15629" y="48257"/>
                  </a:lnTo>
                  <a:lnTo>
                    <a:pt x="16084" y="46611"/>
                  </a:lnTo>
                  <a:lnTo>
                    <a:pt x="16415" y="44249"/>
                  </a:lnTo>
                  <a:lnTo>
                    <a:pt x="16892" y="42718"/>
                  </a:lnTo>
                  <a:lnTo>
                    <a:pt x="17730" y="41257"/>
                  </a:lnTo>
                  <a:lnTo>
                    <a:pt x="17962" y="39957"/>
                  </a:lnTo>
                  <a:lnTo>
                    <a:pt x="17753" y="38679"/>
                  </a:lnTo>
                  <a:lnTo>
                    <a:pt x="17069" y="37949"/>
                  </a:lnTo>
                  <a:lnTo>
                    <a:pt x="16168" y="37733"/>
                  </a:lnTo>
                  <a:lnTo>
                    <a:pt x="15499" y="37441"/>
                  </a:lnTo>
                  <a:lnTo>
                    <a:pt x="14868" y="35764"/>
                  </a:lnTo>
                  <a:lnTo>
                    <a:pt x="14483" y="35979"/>
                  </a:lnTo>
                  <a:lnTo>
                    <a:pt x="13898" y="38018"/>
                  </a:lnTo>
                  <a:lnTo>
                    <a:pt x="13198" y="38749"/>
                  </a:lnTo>
                  <a:lnTo>
                    <a:pt x="12267" y="39110"/>
                  </a:lnTo>
                  <a:lnTo>
                    <a:pt x="11543" y="38787"/>
                  </a:lnTo>
                  <a:lnTo>
                    <a:pt x="11081" y="37972"/>
                  </a:lnTo>
                  <a:lnTo>
                    <a:pt x="10881" y="36587"/>
                  </a:lnTo>
                  <a:lnTo>
                    <a:pt x="10405" y="34725"/>
                  </a:lnTo>
                  <a:lnTo>
                    <a:pt x="9819" y="33510"/>
                  </a:lnTo>
                  <a:lnTo>
                    <a:pt x="7765" y="32271"/>
                  </a:lnTo>
                  <a:lnTo>
                    <a:pt x="6796" y="30664"/>
                  </a:lnTo>
                  <a:lnTo>
                    <a:pt x="3748" y="27163"/>
                  </a:lnTo>
                  <a:lnTo>
                    <a:pt x="1193" y="24709"/>
                  </a:lnTo>
                  <a:lnTo>
                    <a:pt x="0" y="22501"/>
                  </a:lnTo>
                  <a:lnTo>
                    <a:pt x="1047" y="21678"/>
                  </a:lnTo>
                  <a:lnTo>
                    <a:pt x="2363" y="20486"/>
                  </a:lnTo>
                  <a:lnTo>
                    <a:pt x="3779" y="18624"/>
                  </a:lnTo>
                  <a:lnTo>
                    <a:pt x="5364" y="16286"/>
                  </a:lnTo>
                  <a:lnTo>
                    <a:pt x="6026" y="14855"/>
                  </a:lnTo>
                  <a:lnTo>
                    <a:pt x="6495" y="14278"/>
                  </a:lnTo>
                  <a:lnTo>
                    <a:pt x="7426" y="13855"/>
                  </a:lnTo>
                  <a:lnTo>
                    <a:pt x="8427" y="14086"/>
                  </a:lnTo>
                  <a:lnTo>
                    <a:pt x="10181" y="15032"/>
                  </a:lnTo>
                  <a:lnTo>
                    <a:pt x="12829" y="16239"/>
                  </a:lnTo>
                  <a:lnTo>
                    <a:pt x="15191" y="17670"/>
                  </a:lnTo>
                  <a:lnTo>
                    <a:pt x="16145" y="19109"/>
                  </a:lnTo>
                  <a:lnTo>
                    <a:pt x="17461" y="20486"/>
                  </a:lnTo>
                  <a:lnTo>
                    <a:pt x="18469" y="20901"/>
                  </a:lnTo>
                  <a:lnTo>
                    <a:pt x="18977" y="20794"/>
                  </a:lnTo>
                  <a:lnTo>
                    <a:pt x="20493" y="19755"/>
                  </a:lnTo>
                  <a:lnTo>
                    <a:pt x="21801" y="18717"/>
                  </a:lnTo>
                  <a:lnTo>
                    <a:pt x="21832" y="17540"/>
                  </a:lnTo>
                  <a:lnTo>
                    <a:pt x="23033" y="16478"/>
                  </a:lnTo>
                  <a:lnTo>
                    <a:pt x="24603" y="14732"/>
                  </a:lnTo>
                  <a:lnTo>
                    <a:pt x="25349" y="13547"/>
                  </a:lnTo>
                  <a:lnTo>
                    <a:pt x="25911" y="13424"/>
                  </a:lnTo>
                  <a:lnTo>
                    <a:pt x="26549" y="13770"/>
                  </a:lnTo>
                  <a:lnTo>
                    <a:pt x="29027" y="17432"/>
                  </a:lnTo>
                  <a:lnTo>
                    <a:pt x="29505" y="17655"/>
                  </a:lnTo>
                  <a:lnTo>
                    <a:pt x="30205" y="17109"/>
                  </a:lnTo>
                  <a:lnTo>
                    <a:pt x="31182" y="14247"/>
                  </a:lnTo>
                  <a:lnTo>
                    <a:pt x="32259" y="13139"/>
                  </a:lnTo>
                  <a:lnTo>
                    <a:pt x="32629" y="13416"/>
                  </a:lnTo>
                  <a:lnTo>
                    <a:pt x="38624" y="18809"/>
                  </a:lnTo>
                  <a:lnTo>
                    <a:pt x="39193" y="18771"/>
                  </a:lnTo>
                  <a:lnTo>
                    <a:pt x="39839" y="18532"/>
                  </a:lnTo>
                  <a:lnTo>
                    <a:pt x="40263" y="17701"/>
                  </a:lnTo>
                  <a:lnTo>
                    <a:pt x="40732" y="15832"/>
                  </a:lnTo>
                  <a:lnTo>
                    <a:pt x="41625" y="13832"/>
                  </a:lnTo>
                  <a:lnTo>
                    <a:pt x="43549" y="12716"/>
                  </a:lnTo>
                  <a:lnTo>
                    <a:pt x="45049" y="12501"/>
                  </a:lnTo>
                  <a:lnTo>
                    <a:pt x="45603" y="13455"/>
                  </a:lnTo>
                  <a:lnTo>
                    <a:pt x="46904" y="14770"/>
                  </a:lnTo>
                  <a:lnTo>
                    <a:pt x="48482" y="14955"/>
                  </a:lnTo>
                  <a:lnTo>
                    <a:pt x="51837" y="12624"/>
                  </a:lnTo>
                  <a:lnTo>
                    <a:pt x="52937" y="12255"/>
                  </a:lnTo>
                  <a:lnTo>
                    <a:pt x="54107" y="12293"/>
                  </a:lnTo>
                  <a:lnTo>
                    <a:pt x="55300" y="12201"/>
                  </a:lnTo>
                  <a:lnTo>
                    <a:pt x="56439" y="11308"/>
                  </a:lnTo>
                  <a:lnTo>
                    <a:pt x="57639" y="10131"/>
                  </a:lnTo>
                  <a:lnTo>
                    <a:pt x="58047" y="7808"/>
                  </a:lnTo>
                  <a:lnTo>
                    <a:pt x="58301" y="5723"/>
                  </a:lnTo>
                  <a:lnTo>
                    <a:pt x="59124" y="4877"/>
                  </a:lnTo>
                  <a:lnTo>
                    <a:pt x="60109" y="4316"/>
                  </a:lnTo>
                  <a:lnTo>
                    <a:pt x="61956" y="3523"/>
                  </a:lnTo>
                  <a:lnTo>
                    <a:pt x="66127" y="1500"/>
                  </a:lnTo>
                  <a:lnTo>
                    <a:pt x="67205" y="539"/>
                  </a:lnTo>
                  <a:lnTo>
                    <a:pt x="67997" y="0"/>
                  </a:lnTo>
                  <a:lnTo>
                    <a:pt x="69621" y="877"/>
                  </a:lnTo>
                  <a:lnTo>
                    <a:pt x="71560" y="2569"/>
                  </a:lnTo>
                  <a:lnTo>
                    <a:pt x="72730" y="3846"/>
                  </a:lnTo>
                  <a:lnTo>
                    <a:pt x="73515" y="5223"/>
                  </a:lnTo>
                  <a:lnTo>
                    <a:pt x="73892" y="6370"/>
                  </a:lnTo>
                  <a:lnTo>
                    <a:pt x="76978" y="7370"/>
                  </a:lnTo>
                  <a:lnTo>
                    <a:pt x="78948" y="8785"/>
                  </a:lnTo>
                  <a:lnTo>
                    <a:pt x="80256" y="9870"/>
                  </a:lnTo>
                  <a:lnTo>
                    <a:pt x="81549" y="9824"/>
                  </a:lnTo>
                  <a:lnTo>
                    <a:pt x="82842" y="9532"/>
                  </a:lnTo>
                  <a:lnTo>
                    <a:pt x="83673" y="8662"/>
                  </a:lnTo>
                  <a:lnTo>
                    <a:pt x="85127" y="8647"/>
                  </a:lnTo>
                  <a:lnTo>
                    <a:pt x="86851" y="8777"/>
                  </a:lnTo>
                  <a:lnTo>
                    <a:pt x="87621" y="9124"/>
                  </a:lnTo>
                  <a:lnTo>
                    <a:pt x="89044" y="11124"/>
                  </a:lnTo>
                  <a:lnTo>
                    <a:pt x="89683" y="11401"/>
                  </a:lnTo>
                  <a:lnTo>
                    <a:pt x="90953" y="11262"/>
                  </a:lnTo>
                  <a:lnTo>
                    <a:pt x="93392" y="10555"/>
                  </a:lnTo>
                  <a:lnTo>
                    <a:pt x="95355" y="10216"/>
                  </a:lnTo>
                  <a:lnTo>
                    <a:pt x="97124" y="11016"/>
                  </a:lnTo>
                  <a:lnTo>
                    <a:pt x="100495" y="13239"/>
                  </a:lnTo>
                  <a:lnTo>
                    <a:pt x="99549" y="14824"/>
                  </a:lnTo>
                  <a:lnTo>
                    <a:pt x="98794" y="16532"/>
                  </a:lnTo>
                  <a:lnTo>
                    <a:pt x="97317" y="17732"/>
                  </a:lnTo>
                  <a:lnTo>
                    <a:pt x="96224" y="18032"/>
                  </a:lnTo>
                  <a:lnTo>
                    <a:pt x="95531" y="19701"/>
                  </a:lnTo>
                  <a:lnTo>
                    <a:pt x="95224" y="22163"/>
                  </a:lnTo>
                  <a:lnTo>
                    <a:pt x="95601" y="23417"/>
                  </a:lnTo>
                  <a:lnTo>
                    <a:pt x="96447" y="23817"/>
                  </a:lnTo>
                  <a:lnTo>
                    <a:pt x="97386" y="24648"/>
                  </a:lnTo>
                  <a:lnTo>
                    <a:pt x="97771" y="25748"/>
                  </a:lnTo>
                  <a:lnTo>
                    <a:pt x="97902" y="28179"/>
                  </a:lnTo>
                  <a:lnTo>
                    <a:pt x="97848" y="30918"/>
                  </a:lnTo>
                  <a:lnTo>
                    <a:pt x="97979" y="31825"/>
                  </a:lnTo>
                  <a:lnTo>
                    <a:pt x="98710" y="31656"/>
                  </a:lnTo>
                  <a:lnTo>
                    <a:pt x="99402" y="31333"/>
                  </a:lnTo>
                  <a:lnTo>
                    <a:pt x="100803" y="31756"/>
                  </a:lnTo>
                  <a:lnTo>
                    <a:pt x="102542" y="32471"/>
                  </a:lnTo>
                  <a:lnTo>
                    <a:pt x="103642" y="33195"/>
                  </a:lnTo>
                  <a:lnTo>
                    <a:pt x="104627" y="33102"/>
                  </a:lnTo>
                  <a:lnTo>
                    <a:pt x="105397" y="33810"/>
                  </a:lnTo>
                  <a:lnTo>
                    <a:pt x="105682" y="35164"/>
                  </a:lnTo>
                  <a:lnTo>
                    <a:pt x="106590" y="36110"/>
                  </a:lnTo>
                  <a:lnTo>
                    <a:pt x="109114" y="37887"/>
                  </a:lnTo>
                  <a:lnTo>
                    <a:pt x="111138" y="38041"/>
                  </a:lnTo>
                  <a:lnTo>
                    <a:pt x="112846" y="40387"/>
                  </a:lnTo>
                  <a:lnTo>
                    <a:pt x="114616" y="39618"/>
                  </a:lnTo>
                  <a:lnTo>
                    <a:pt x="115432" y="40634"/>
                  </a:lnTo>
                  <a:lnTo>
                    <a:pt x="119103" y="40280"/>
                  </a:lnTo>
                  <a:lnTo>
                    <a:pt x="121657" y="39326"/>
                  </a:lnTo>
                  <a:lnTo>
                    <a:pt x="122573" y="39549"/>
                  </a:lnTo>
                  <a:lnTo>
                    <a:pt x="124874" y="41503"/>
                  </a:lnTo>
                  <a:lnTo>
                    <a:pt x="126229" y="42688"/>
                  </a:lnTo>
                  <a:close/>
                  <a:moveTo>
                    <a:pt x="118241" y="49396"/>
                  </a:moveTo>
                  <a:lnTo>
                    <a:pt x="115132" y="52280"/>
                  </a:lnTo>
                  <a:lnTo>
                    <a:pt x="113939" y="52234"/>
                  </a:lnTo>
                  <a:lnTo>
                    <a:pt x="115001" y="48972"/>
                  </a:lnTo>
                  <a:lnTo>
                    <a:pt x="115509" y="48195"/>
                  </a:lnTo>
                  <a:lnTo>
                    <a:pt x="117379" y="49319"/>
                  </a:lnTo>
                  <a:lnTo>
                    <a:pt x="118241" y="49396"/>
                  </a:lnTo>
                  <a:close/>
                  <a:moveTo>
                    <a:pt x="116479" y="56073"/>
                  </a:moveTo>
                  <a:lnTo>
                    <a:pt x="115270" y="56673"/>
                  </a:lnTo>
                  <a:lnTo>
                    <a:pt x="113839" y="56604"/>
                  </a:lnTo>
                  <a:lnTo>
                    <a:pt x="115555" y="55481"/>
                  </a:lnTo>
                  <a:lnTo>
                    <a:pt x="116425" y="54088"/>
                  </a:lnTo>
                  <a:lnTo>
                    <a:pt x="117125" y="53603"/>
                  </a:lnTo>
                  <a:lnTo>
                    <a:pt x="117117" y="54819"/>
                  </a:lnTo>
                  <a:lnTo>
                    <a:pt x="116479" y="56073"/>
                  </a:lnTo>
                  <a:close/>
                  <a:moveTo>
                    <a:pt x="102311" y="58619"/>
                  </a:moveTo>
                  <a:lnTo>
                    <a:pt x="102065" y="59066"/>
                  </a:lnTo>
                  <a:lnTo>
                    <a:pt x="100965" y="57981"/>
                  </a:lnTo>
                  <a:lnTo>
                    <a:pt x="100233" y="57512"/>
                  </a:lnTo>
                  <a:lnTo>
                    <a:pt x="100788" y="56050"/>
                  </a:lnTo>
                  <a:lnTo>
                    <a:pt x="102080" y="57650"/>
                  </a:lnTo>
                  <a:lnTo>
                    <a:pt x="102311" y="58619"/>
                  </a:lnTo>
                  <a:close/>
                  <a:moveTo>
                    <a:pt x="105897" y="60196"/>
                  </a:moveTo>
                  <a:lnTo>
                    <a:pt x="105005" y="60289"/>
                  </a:lnTo>
                  <a:lnTo>
                    <a:pt x="103288" y="58427"/>
                  </a:lnTo>
                  <a:lnTo>
                    <a:pt x="104212" y="57442"/>
                  </a:lnTo>
                  <a:lnTo>
                    <a:pt x="106159" y="58135"/>
                  </a:lnTo>
                  <a:lnTo>
                    <a:pt x="106613" y="58588"/>
                  </a:lnTo>
                  <a:lnTo>
                    <a:pt x="106598" y="58989"/>
                  </a:lnTo>
                  <a:lnTo>
                    <a:pt x="106128" y="59873"/>
                  </a:lnTo>
                  <a:lnTo>
                    <a:pt x="105897" y="60196"/>
                  </a:lnTo>
                  <a:close/>
                  <a:moveTo>
                    <a:pt x="108837" y="291089"/>
                  </a:moveTo>
                  <a:lnTo>
                    <a:pt x="107028" y="292404"/>
                  </a:lnTo>
                  <a:lnTo>
                    <a:pt x="106905" y="291296"/>
                  </a:lnTo>
                  <a:lnTo>
                    <a:pt x="108475" y="290581"/>
                  </a:lnTo>
                  <a:lnTo>
                    <a:pt x="109029" y="290019"/>
                  </a:lnTo>
                  <a:lnTo>
                    <a:pt x="109429" y="290027"/>
                  </a:lnTo>
                  <a:lnTo>
                    <a:pt x="108837" y="291089"/>
                  </a:lnTo>
                  <a:close/>
                  <a:moveTo>
                    <a:pt x="41810" y="291227"/>
                  </a:moveTo>
                  <a:lnTo>
                    <a:pt x="42217" y="292312"/>
                  </a:lnTo>
                  <a:lnTo>
                    <a:pt x="42063" y="294850"/>
                  </a:lnTo>
                  <a:lnTo>
                    <a:pt x="41225" y="297335"/>
                  </a:lnTo>
                  <a:lnTo>
                    <a:pt x="41471" y="298420"/>
                  </a:lnTo>
                  <a:lnTo>
                    <a:pt x="40825" y="299112"/>
                  </a:lnTo>
                  <a:lnTo>
                    <a:pt x="39386" y="294458"/>
                  </a:lnTo>
                  <a:lnTo>
                    <a:pt x="37577" y="292442"/>
                  </a:lnTo>
                  <a:lnTo>
                    <a:pt x="37177" y="291666"/>
                  </a:lnTo>
                  <a:lnTo>
                    <a:pt x="38231" y="291719"/>
                  </a:lnTo>
                  <a:lnTo>
                    <a:pt x="40116" y="290442"/>
                  </a:lnTo>
                  <a:lnTo>
                    <a:pt x="41025" y="290412"/>
                  </a:lnTo>
                  <a:lnTo>
                    <a:pt x="41810" y="291227"/>
                  </a:lnTo>
                  <a:close/>
                  <a:moveTo>
                    <a:pt x="96955" y="328376"/>
                  </a:moveTo>
                  <a:lnTo>
                    <a:pt x="96347" y="328422"/>
                  </a:lnTo>
                  <a:lnTo>
                    <a:pt x="95885" y="327976"/>
                  </a:lnTo>
                  <a:lnTo>
                    <a:pt x="97840" y="326553"/>
                  </a:lnTo>
                  <a:lnTo>
                    <a:pt x="97648" y="327499"/>
                  </a:lnTo>
                  <a:lnTo>
                    <a:pt x="97717" y="327976"/>
                  </a:lnTo>
                  <a:lnTo>
                    <a:pt x="96955" y="3283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4" name="Serbest Form 253">
              <a:extLst>
                <a:ext uri="{FF2B5EF4-FFF2-40B4-BE49-F238E27FC236}">
                  <a16:creationId xmlns:a16="http://schemas.microsoft.com/office/drawing/2014/main" id="{4EAA4D9E-2EB7-E9E1-81D9-4D08B1ADEC3F}"/>
                </a:ext>
              </a:extLst>
            </p:cNvPr>
            <p:cNvSpPr/>
            <p:nvPr/>
          </p:nvSpPr>
          <p:spPr>
            <a:xfrm>
              <a:off x="11594424" y="6791752"/>
              <a:ext cx="72791" cy="146655"/>
            </a:xfrm>
            <a:custGeom>
              <a:avLst/>
              <a:gdLst>
                <a:gd name="csX0" fmla="*/ 20793 w 72791"/>
                <a:gd name="csY0" fmla="*/ 4377 h 146655"/>
                <a:gd name="csX1" fmla="*/ 20477 w 72791"/>
                <a:gd name="csY1" fmla="*/ 4593 h 146655"/>
                <a:gd name="csX2" fmla="*/ 19977 w 72791"/>
                <a:gd name="csY2" fmla="*/ 4423 h 146655"/>
                <a:gd name="csX3" fmla="*/ 18700 w 72791"/>
                <a:gd name="csY3" fmla="*/ 1746 h 146655"/>
                <a:gd name="csX4" fmla="*/ 19023 w 72791"/>
                <a:gd name="csY4" fmla="*/ 854 h 146655"/>
                <a:gd name="csX5" fmla="*/ 20631 w 72791"/>
                <a:gd name="csY5" fmla="*/ 0 h 146655"/>
                <a:gd name="csX6" fmla="*/ 22062 w 72791"/>
                <a:gd name="csY6" fmla="*/ 1485 h 146655"/>
                <a:gd name="csX7" fmla="*/ 22201 w 72791"/>
                <a:gd name="csY7" fmla="*/ 2308 h 146655"/>
                <a:gd name="csX8" fmla="*/ 22186 w 72791"/>
                <a:gd name="csY8" fmla="*/ 3008 h 146655"/>
                <a:gd name="csX9" fmla="*/ 21970 w 72791"/>
                <a:gd name="csY9" fmla="*/ 3616 h 146655"/>
                <a:gd name="csX10" fmla="*/ 21016 w 72791"/>
                <a:gd name="csY10" fmla="*/ 3869 h 146655"/>
                <a:gd name="csX11" fmla="*/ 20793 w 72791"/>
                <a:gd name="csY11" fmla="*/ 4377 h 146655"/>
                <a:gd name="csX12" fmla="*/ 22863 w 72791"/>
                <a:gd name="csY12" fmla="*/ 12201 h 146655"/>
                <a:gd name="csX13" fmla="*/ 21962 w 72791"/>
                <a:gd name="csY13" fmla="*/ 13324 h 146655"/>
                <a:gd name="csX14" fmla="*/ 19531 w 72791"/>
                <a:gd name="csY14" fmla="*/ 12955 h 146655"/>
                <a:gd name="csX15" fmla="*/ 18954 w 72791"/>
                <a:gd name="csY15" fmla="*/ 12655 h 146655"/>
                <a:gd name="csX16" fmla="*/ 19115 w 72791"/>
                <a:gd name="csY16" fmla="*/ 10793 h 146655"/>
                <a:gd name="csX17" fmla="*/ 19723 w 72791"/>
                <a:gd name="csY17" fmla="*/ 10155 h 146655"/>
                <a:gd name="csX18" fmla="*/ 21178 w 72791"/>
                <a:gd name="csY18" fmla="*/ 9578 h 146655"/>
                <a:gd name="csX19" fmla="*/ 23171 w 72791"/>
                <a:gd name="csY19" fmla="*/ 10493 h 146655"/>
                <a:gd name="csX20" fmla="*/ 22863 w 72791"/>
                <a:gd name="csY20" fmla="*/ 12201 h 146655"/>
                <a:gd name="csX21" fmla="*/ 4748 w 72791"/>
                <a:gd name="csY21" fmla="*/ 24748 h 146655"/>
                <a:gd name="csX22" fmla="*/ 6141 w 72791"/>
                <a:gd name="csY22" fmla="*/ 32094 h 146655"/>
                <a:gd name="csX23" fmla="*/ 7757 w 72791"/>
                <a:gd name="csY23" fmla="*/ 32079 h 146655"/>
                <a:gd name="csX24" fmla="*/ 8580 w 72791"/>
                <a:gd name="csY24" fmla="*/ 31687 h 146655"/>
                <a:gd name="csX25" fmla="*/ 9534 w 72791"/>
                <a:gd name="csY25" fmla="*/ 29963 h 146655"/>
                <a:gd name="csX26" fmla="*/ 9965 w 72791"/>
                <a:gd name="csY26" fmla="*/ 27263 h 146655"/>
                <a:gd name="csX27" fmla="*/ 10804 w 72791"/>
                <a:gd name="csY27" fmla="*/ 26879 h 146655"/>
                <a:gd name="csX28" fmla="*/ 11866 w 72791"/>
                <a:gd name="csY28" fmla="*/ 27171 h 146655"/>
                <a:gd name="csX29" fmla="*/ 11405 w 72791"/>
                <a:gd name="csY29" fmla="*/ 28033 h 146655"/>
                <a:gd name="csX30" fmla="*/ 11712 w 72791"/>
                <a:gd name="csY30" fmla="*/ 30194 h 146655"/>
                <a:gd name="csX31" fmla="*/ 12528 w 72791"/>
                <a:gd name="csY31" fmla="*/ 31394 h 146655"/>
                <a:gd name="csX32" fmla="*/ 13067 w 72791"/>
                <a:gd name="csY32" fmla="*/ 31610 h 146655"/>
                <a:gd name="csX33" fmla="*/ 14159 w 72791"/>
                <a:gd name="csY33" fmla="*/ 37264 h 146655"/>
                <a:gd name="csX34" fmla="*/ 14567 w 72791"/>
                <a:gd name="csY34" fmla="*/ 38449 h 146655"/>
                <a:gd name="csX35" fmla="*/ 14544 w 72791"/>
                <a:gd name="csY35" fmla="*/ 39403 h 146655"/>
                <a:gd name="csX36" fmla="*/ 12259 w 72791"/>
                <a:gd name="csY36" fmla="*/ 41518 h 146655"/>
                <a:gd name="csX37" fmla="*/ 8865 w 72791"/>
                <a:gd name="csY37" fmla="*/ 41457 h 146655"/>
                <a:gd name="csX38" fmla="*/ 6471 w 72791"/>
                <a:gd name="csY38" fmla="*/ 42726 h 146655"/>
                <a:gd name="csX39" fmla="*/ 5017 w 72791"/>
                <a:gd name="csY39" fmla="*/ 42641 h 146655"/>
                <a:gd name="csX40" fmla="*/ 5025 w 72791"/>
                <a:gd name="csY40" fmla="*/ 41210 h 146655"/>
                <a:gd name="csX41" fmla="*/ 3732 w 72791"/>
                <a:gd name="csY41" fmla="*/ 40072 h 146655"/>
                <a:gd name="csX42" fmla="*/ 2270 w 72791"/>
                <a:gd name="csY42" fmla="*/ 37633 h 146655"/>
                <a:gd name="csX43" fmla="*/ 2632 w 72791"/>
                <a:gd name="csY43" fmla="*/ 33302 h 146655"/>
                <a:gd name="csX44" fmla="*/ 23 w 72791"/>
                <a:gd name="csY44" fmla="*/ 25279 h 146655"/>
                <a:gd name="csX45" fmla="*/ 0 w 72791"/>
                <a:gd name="csY45" fmla="*/ 23271 h 146655"/>
                <a:gd name="csX46" fmla="*/ 892 w 72791"/>
                <a:gd name="csY46" fmla="*/ 20655 h 146655"/>
                <a:gd name="csX47" fmla="*/ 1762 w 72791"/>
                <a:gd name="csY47" fmla="*/ 20532 h 146655"/>
                <a:gd name="csX48" fmla="*/ 2947 w 72791"/>
                <a:gd name="csY48" fmla="*/ 22717 h 146655"/>
                <a:gd name="csX49" fmla="*/ 4748 w 72791"/>
                <a:gd name="csY49" fmla="*/ 24748 h 146655"/>
                <a:gd name="csX50" fmla="*/ 35922 w 72791"/>
                <a:gd name="csY50" fmla="*/ 35895 h 146655"/>
                <a:gd name="csX51" fmla="*/ 35545 w 72791"/>
                <a:gd name="csY51" fmla="*/ 37272 h 146655"/>
                <a:gd name="csX52" fmla="*/ 34653 w 72791"/>
                <a:gd name="csY52" fmla="*/ 35672 h 146655"/>
                <a:gd name="csX53" fmla="*/ 34083 w 72791"/>
                <a:gd name="csY53" fmla="*/ 28948 h 146655"/>
                <a:gd name="csX54" fmla="*/ 34314 w 72791"/>
                <a:gd name="csY54" fmla="*/ 28325 h 146655"/>
                <a:gd name="csX55" fmla="*/ 34783 w 72791"/>
                <a:gd name="csY55" fmla="*/ 28279 h 146655"/>
                <a:gd name="csX56" fmla="*/ 35876 w 72791"/>
                <a:gd name="csY56" fmla="*/ 32956 h 146655"/>
                <a:gd name="csX57" fmla="*/ 35922 w 72791"/>
                <a:gd name="csY57" fmla="*/ 35895 h 146655"/>
                <a:gd name="csX58" fmla="*/ 29912 w 72791"/>
                <a:gd name="csY58" fmla="*/ 38280 h 146655"/>
                <a:gd name="csX59" fmla="*/ 28465 w 72791"/>
                <a:gd name="csY59" fmla="*/ 39303 h 146655"/>
                <a:gd name="csX60" fmla="*/ 25787 w 72791"/>
                <a:gd name="csY60" fmla="*/ 39203 h 146655"/>
                <a:gd name="csX61" fmla="*/ 24795 w 72791"/>
                <a:gd name="csY61" fmla="*/ 38626 h 146655"/>
                <a:gd name="csX62" fmla="*/ 28081 w 72791"/>
                <a:gd name="csY62" fmla="*/ 35518 h 146655"/>
                <a:gd name="csX63" fmla="*/ 31882 w 72791"/>
                <a:gd name="csY63" fmla="*/ 34879 h 146655"/>
                <a:gd name="csX64" fmla="*/ 29912 w 72791"/>
                <a:gd name="csY64" fmla="*/ 38280 h 146655"/>
                <a:gd name="csX65" fmla="*/ 36430 w 72791"/>
                <a:gd name="csY65" fmla="*/ 50196 h 146655"/>
                <a:gd name="csX66" fmla="*/ 36068 w 72791"/>
                <a:gd name="csY66" fmla="*/ 50219 h 146655"/>
                <a:gd name="csX67" fmla="*/ 35699 w 72791"/>
                <a:gd name="csY67" fmla="*/ 49196 h 146655"/>
                <a:gd name="csX68" fmla="*/ 34483 w 72791"/>
                <a:gd name="csY68" fmla="*/ 43734 h 146655"/>
                <a:gd name="csX69" fmla="*/ 35283 w 72791"/>
                <a:gd name="csY69" fmla="*/ 38856 h 146655"/>
                <a:gd name="csX70" fmla="*/ 35784 w 72791"/>
                <a:gd name="csY70" fmla="*/ 39887 h 146655"/>
                <a:gd name="csX71" fmla="*/ 37607 w 72791"/>
                <a:gd name="csY71" fmla="*/ 48449 h 146655"/>
                <a:gd name="csX72" fmla="*/ 37361 w 72791"/>
                <a:gd name="csY72" fmla="*/ 49850 h 146655"/>
                <a:gd name="csX73" fmla="*/ 36430 w 72791"/>
                <a:gd name="csY73" fmla="*/ 50196 h 146655"/>
                <a:gd name="csX74" fmla="*/ 14960 w 72791"/>
                <a:gd name="csY74" fmla="*/ 44703 h 146655"/>
                <a:gd name="csX75" fmla="*/ 14567 w 72791"/>
                <a:gd name="csY75" fmla="*/ 45280 h 146655"/>
                <a:gd name="csX76" fmla="*/ 12274 w 72791"/>
                <a:gd name="csY76" fmla="*/ 43834 h 146655"/>
                <a:gd name="csX77" fmla="*/ 12797 w 72791"/>
                <a:gd name="csY77" fmla="*/ 42441 h 146655"/>
                <a:gd name="csX78" fmla="*/ 15291 w 72791"/>
                <a:gd name="csY78" fmla="*/ 42941 h 146655"/>
                <a:gd name="csX79" fmla="*/ 14960 w 72791"/>
                <a:gd name="csY79" fmla="*/ 44703 h 146655"/>
                <a:gd name="csX80" fmla="*/ 19146 w 72791"/>
                <a:gd name="csY80" fmla="*/ 52996 h 146655"/>
                <a:gd name="csX81" fmla="*/ 20139 w 72791"/>
                <a:gd name="csY81" fmla="*/ 53480 h 146655"/>
                <a:gd name="csX82" fmla="*/ 20677 w 72791"/>
                <a:gd name="csY82" fmla="*/ 53480 h 146655"/>
                <a:gd name="csX83" fmla="*/ 21000 w 72791"/>
                <a:gd name="csY83" fmla="*/ 54565 h 146655"/>
                <a:gd name="csX84" fmla="*/ 24094 w 72791"/>
                <a:gd name="csY84" fmla="*/ 56735 h 146655"/>
                <a:gd name="csX85" fmla="*/ 24941 w 72791"/>
                <a:gd name="csY85" fmla="*/ 56673 h 146655"/>
                <a:gd name="csX86" fmla="*/ 25656 w 72791"/>
                <a:gd name="csY86" fmla="*/ 57858 h 146655"/>
                <a:gd name="csX87" fmla="*/ 26988 w 72791"/>
                <a:gd name="csY87" fmla="*/ 58458 h 146655"/>
                <a:gd name="csX88" fmla="*/ 27349 w 72791"/>
                <a:gd name="csY88" fmla="*/ 59666 h 146655"/>
                <a:gd name="csX89" fmla="*/ 28296 w 72791"/>
                <a:gd name="csY89" fmla="*/ 60896 h 146655"/>
                <a:gd name="csX90" fmla="*/ 26641 w 72791"/>
                <a:gd name="csY90" fmla="*/ 62389 h 146655"/>
                <a:gd name="csX91" fmla="*/ 23433 w 72791"/>
                <a:gd name="csY91" fmla="*/ 61989 h 146655"/>
                <a:gd name="csX92" fmla="*/ 21601 w 72791"/>
                <a:gd name="csY92" fmla="*/ 63681 h 146655"/>
                <a:gd name="csX93" fmla="*/ 19938 w 72791"/>
                <a:gd name="csY93" fmla="*/ 63250 h 146655"/>
                <a:gd name="csX94" fmla="*/ 19646 w 72791"/>
                <a:gd name="csY94" fmla="*/ 62358 h 146655"/>
                <a:gd name="csX95" fmla="*/ 19877 w 72791"/>
                <a:gd name="csY95" fmla="*/ 62058 h 146655"/>
                <a:gd name="csX96" fmla="*/ 18884 w 72791"/>
                <a:gd name="csY96" fmla="*/ 59789 h 146655"/>
                <a:gd name="csX97" fmla="*/ 18438 w 72791"/>
                <a:gd name="csY97" fmla="*/ 56327 h 146655"/>
                <a:gd name="csX98" fmla="*/ 17768 w 72791"/>
                <a:gd name="csY98" fmla="*/ 54288 h 146655"/>
                <a:gd name="csX99" fmla="*/ 17038 w 72791"/>
                <a:gd name="csY99" fmla="*/ 53419 h 146655"/>
                <a:gd name="csX100" fmla="*/ 15544 w 72791"/>
                <a:gd name="csY100" fmla="*/ 54181 h 146655"/>
                <a:gd name="csX101" fmla="*/ 14937 w 72791"/>
                <a:gd name="csY101" fmla="*/ 54311 h 146655"/>
                <a:gd name="csX102" fmla="*/ 13490 w 72791"/>
                <a:gd name="csY102" fmla="*/ 52642 h 146655"/>
                <a:gd name="csX103" fmla="*/ 14175 w 72791"/>
                <a:gd name="csY103" fmla="*/ 49249 h 146655"/>
                <a:gd name="csX104" fmla="*/ 14537 w 72791"/>
                <a:gd name="csY104" fmla="*/ 48280 h 146655"/>
                <a:gd name="csX105" fmla="*/ 15699 w 72791"/>
                <a:gd name="csY105" fmla="*/ 48096 h 146655"/>
                <a:gd name="csX106" fmla="*/ 17468 w 72791"/>
                <a:gd name="csY106" fmla="*/ 48988 h 146655"/>
                <a:gd name="csX107" fmla="*/ 19146 w 72791"/>
                <a:gd name="csY107" fmla="*/ 52996 h 146655"/>
                <a:gd name="csX108" fmla="*/ 38239 w 72791"/>
                <a:gd name="csY108" fmla="*/ 58373 h 146655"/>
                <a:gd name="csX109" fmla="*/ 35768 w 72791"/>
                <a:gd name="csY109" fmla="*/ 58604 h 146655"/>
                <a:gd name="csX110" fmla="*/ 32297 w 72791"/>
                <a:gd name="csY110" fmla="*/ 57904 h 146655"/>
                <a:gd name="csX111" fmla="*/ 30897 w 72791"/>
                <a:gd name="csY111" fmla="*/ 56935 h 146655"/>
                <a:gd name="csX112" fmla="*/ 30297 w 72791"/>
                <a:gd name="csY112" fmla="*/ 55965 h 146655"/>
                <a:gd name="csX113" fmla="*/ 31497 w 72791"/>
                <a:gd name="csY113" fmla="*/ 55242 h 146655"/>
                <a:gd name="csX114" fmla="*/ 33221 w 72791"/>
                <a:gd name="csY114" fmla="*/ 54904 h 146655"/>
                <a:gd name="csX115" fmla="*/ 35368 w 72791"/>
                <a:gd name="csY115" fmla="*/ 52680 h 146655"/>
                <a:gd name="csX116" fmla="*/ 36115 w 72791"/>
                <a:gd name="csY116" fmla="*/ 53527 h 146655"/>
                <a:gd name="csX117" fmla="*/ 36915 w 72791"/>
                <a:gd name="csY117" fmla="*/ 56019 h 146655"/>
                <a:gd name="csX118" fmla="*/ 37777 w 72791"/>
                <a:gd name="csY118" fmla="*/ 56773 h 146655"/>
                <a:gd name="csX119" fmla="*/ 38262 w 72791"/>
                <a:gd name="csY119" fmla="*/ 57527 h 146655"/>
                <a:gd name="csX120" fmla="*/ 38239 w 72791"/>
                <a:gd name="csY120" fmla="*/ 58373 h 146655"/>
                <a:gd name="csX121" fmla="*/ 41478 w 72791"/>
                <a:gd name="csY121" fmla="*/ 68274 h 146655"/>
                <a:gd name="csX122" fmla="*/ 42125 w 72791"/>
                <a:gd name="csY122" fmla="*/ 68605 h 146655"/>
                <a:gd name="csX123" fmla="*/ 41763 w 72791"/>
                <a:gd name="csY123" fmla="*/ 69535 h 146655"/>
                <a:gd name="csX124" fmla="*/ 38800 w 72791"/>
                <a:gd name="csY124" fmla="*/ 68474 h 146655"/>
                <a:gd name="csX125" fmla="*/ 36407 w 72791"/>
                <a:gd name="csY125" fmla="*/ 68889 h 146655"/>
                <a:gd name="csX126" fmla="*/ 35738 w 72791"/>
                <a:gd name="csY126" fmla="*/ 68843 h 146655"/>
                <a:gd name="csX127" fmla="*/ 35029 w 72791"/>
                <a:gd name="csY127" fmla="*/ 67989 h 146655"/>
                <a:gd name="csX128" fmla="*/ 34506 w 72791"/>
                <a:gd name="csY128" fmla="*/ 66289 h 146655"/>
                <a:gd name="csX129" fmla="*/ 34745 w 72791"/>
                <a:gd name="csY129" fmla="*/ 65104 h 146655"/>
                <a:gd name="csX130" fmla="*/ 35745 w 72791"/>
                <a:gd name="csY130" fmla="*/ 64274 h 146655"/>
                <a:gd name="csX131" fmla="*/ 36122 w 72791"/>
                <a:gd name="csY131" fmla="*/ 64143 h 146655"/>
                <a:gd name="csX132" fmla="*/ 36877 w 72791"/>
                <a:gd name="csY132" fmla="*/ 65166 h 146655"/>
                <a:gd name="csX133" fmla="*/ 37561 w 72791"/>
                <a:gd name="csY133" fmla="*/ 65866 h 146655"/>
                <a:gd name="csX134" fmla="*/ 38223 w 72791"/>
                <a:gd name="csY134" fmla="*/ 66166 h 146655"/>
                <a:gd name="csX135" fmla="*/ 39731 w 72791"/>
                <a:gd name="csY135" fmla="*/ 67835 h 146655"/>
                <a:gd name="csX136" fmla="*/ 41478 w 72791"/>
                <a:gd name="csY136" fmla="*/ 68274 h 146655"/>
                <a:gd name="csX137" fmla="*/ 41455 w 72791"/>
                <a:gd name="csY137" fmla="*/ 85421 h 146655"/>
                <a:gd name="csX138" fmla="*/ 43602 w 72791"/>
                <a:gd name="csY138" fmla="*/ 88629 h 146655"/>
                <a:gd name="csX139" fmla="*/ 44456 w 72791"/>
                <a:gd name="csY139" fmla="*/ 88883 h 146655"/>
                <a:gd name="csX140" fmla="*/ 43156 w 72791"/>
                <a:gd name="csY140" fmla="*/ 91183 h 146655"/>
                <a:gd name="csX141" fmla="*/ 40447 w 72791"/>
                <a:gd name="csY141" fmla="*/ 91383 h 146655"/>
                <a:gd name="csX142" fmla="*/ 37253 w 72791"/>
                <a:gd name="csY142" fmla="*/ 90791 h 146655"/>
                <a:gd name="csX143" fmla="*/ 38423 w 72791"/>
                <a:gd name="csY143" fmla="*/ 89998 h 146655"/>
                <a:gd name="csX144" fmla="*/ 37815 w 72791"/>
                <a:gd name="csY144" fmla="*/ 89106 h 146655"/>
                <a:gd name="csX145" fmla="*/ 36853 w 72791"/>
                <a:gd name="csY145" fmla="*/ 88929 h 146655"/>
                <a:gd name="csX146" fmla="*/ 35745 w 72791"/>
                <a:gd name="csY146" fmla="*/ 89352 h 146655"/>
                <a:gd name="csX147" fmla="*/ 35237 w 72791"/>
                <a:gd name="csY147" fmla="*/ 89206 h 146655"/>
                <a:gd name="csX148" fmla="*/ 35945 w 72791"/>
                <a:gd name="csY148" fmla="*/ 87729 h 146655"/>
                <a:gd name="csX149" fmla="*/ 37715 w 72791"/>
                <a:gd name="csY149" fmla="*/ 85644 h 146655"/>
                <a:gd name="csX150" fmla="*/ 38239 w 72791"/>
                <a:gd name="csY150" fmla="*/ 85483 h 146655"/>
                <a:gd name="csX151" fmla="*/ 38715 w 72791"/>
                <a:gd name="csY151" fmla="*/ 85459 h 146655"/>
                <a:gd name="csX152" fmla="*/ 39185 w 72791"/>
                <a:gd name="csY152" fmla="*/ 85644 h 146655"/>
                <a:gd name="csX153" fmla="*/ 41455 w 72791"/>
                <a:gd name="csY153" fmla="*/ 85421 h 146655"/>
                <a:gd name="csX154" fmla="*/ 60655 w 72791"/>
                <a:gd name="csY154" fmla="*/ 117008 h 146655"/>
                <a:gd name="csX155" fmla="*/ 59655 w 72791"/>
                <a:gd name="csY155" fmla="*/ 118108 h 146655"/>
                <a:gd name="csX156" fmla="*/ 58785 w 72791"/>
                <a:gd name="csY156" fmla="*/ 117985 h 146655"/>
                <a:gd name="csX157" fmla="*/ 53152 w 72791"/>
                <a:gd name="csY157" fmla="*/ 115446 h 146655"/>
                <a:gd name="csX158" fmla="*/ 53391 w 72791"/>
                <a:gd name="csY158" fmla="*/ 114400 h 146655"/>
                <a:gd name="csX159" fmla="*/ 53160 w 72791"/>
                <a:gd name="csY159" fmla="*/ 111731 h 146655"/>
                <a:gd name="csX160" fmla="*/ 53776 w 72791"/>
                <a:gd name="csY160" fmla="*/ 110284 h 146655"/>
                <a:gd name="csX161" fmla="*/ 55330 w 72791"/>
                <a:gd name="csY161" fmla="*/ 109692 h 146655"/>
                <a:gd name="csX162" fmla="*/ 56538 w 72791"/>
                <a:gd name="csY162" fmla="*/ 109999 h 146655"/>
                <a:gd name="csX163" fmla="*/ 57277 w 72791"/>
                <a:gd name="csY163" fmla="*/ 112131 h 146655"/>
                <a:gd name="csX164" fmla="*/ 58962 w 72791"/>
                <a:gd name="csY164" fmla="*/ 113000 h 146655"/>
                <a:gd name="csX165" fmla="*/ 57785 w 72791"/>
                <a:gd name="csY165" fmla="*/ 113731 h 146655"/>
                <a:gd name="csX166" fmla="*/ 59840 w 72791"/>
                <a:gd name="csY166" fmla="*/ 115339 h 146655"/>
                <a:gd name="csX167" fmla="*/ 60655 w 72791"/>
                <a:gd name="csY167" fmla="*/ 117008 h 146655"/>
                <a:gd name="csX168" fmla="*/ 64041 w 72791"/>
                <a:gd name="csY168" fmla="*/ 130647 h 146655"/>
                <a:gd name="csX169" fmla="*/ 62902 w 72791"/>
                <a:gd name="csY169" fmla="*/ 133124 h 146655"/>
                <a:gd name="csX170" fmla="*/ 60932 w 72791"/>
                <a:gd name="csY170" fmla="*/ 132547 h 146655"/>
                <a:gd name="csX171" fmla="*/ 59093 w 72791"/>
                <a:gd name="csY171" fmla="*/ 130755 h 146655"/>
                <a:gd name="csX172" fmla="*/ 58131 w 72791"/>
                <a:gd name="csY172" fmla="*/ 129193 h 146655"/>
                <a:gd name="csX173" fmla="*/ 58778 w 72791"/>
                <a:gd name="csY173" fmla="*/ 126201 h 146655"/>
                <a:gd name="csX174" fmla="*/ 59716 w 72791"/>
                <a:gd name="csY174" fmla="*/ 125678 h 146655"/>
                <a:gd name="csX175" fmla="*/ 60702 w 72791"/>
                <a:gd name="csY175" fmla="*/ 125847 h 146655"/>
                <a:gd name="csX176" fmla="*/ 61201 w 72791"/>
                <a:gd name="csY176" fmla="*/ 128770 h 146655"/>
                <a:gd name="csX177" fmla="*/ 64041 w 72791"/>
                <a:gd name="csY177" fmla="*/ 130647 h 146655"/>
                <a:gd name="csX178" fmla="*/ 72791 w 72791"/>
                <a:gd name="csY178" fmla="*/ 145394 h 146655"/>
                <a:gd name="csX179" fmla="*/ 72029 w 72791"/>
                <a:gd name="csY179" fmla="*/ 146656 h 146655"/>
                <a:gd name="csX180" fmla="*/ 70859 w 72791"/>
                <a:gd name="csY180" fmla="*/ 146640 h 146655"/>
                <a:gd name="csX181" fmla="*/ 69359 w 72791"/>
                <a:gd name="csY181" fmla="*/ 145748 h 146655"/>
                <a:gd name="csX182" fmla="*/ 69644 w 72791"/>
                <a:gd name="csY182" fmla="*/ 144633 h 146655"/>
                <a:gd name="csX183" fmla="*/ 71352 w 72791"/>
                <a:gd name="csY183" fmla="*/ 144433 h 146655"/>
                <a:gd name="csX184" fmla="*/ 71845 w 72791"/>
                <a:gd name="csY184" fmla="*/ 144510 h 146655"/>
                <a:gd name="csX185" fmla="*/ 72791 w 72791"/>
                <a:gd name="csY185" fmla="*/ 145394 h 1466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</a:cxnLst>
              <a:rect l="l" t="t" r="r" b="b"/>
              <a:pathLst>
                <a:path w="72791" h="146655">
                  <a:moveTo>
                    <a:pt x="20793" y="4377"/>
                  </a:moveTo>
                  <a:lnTo>
                    <a:pt x="20477" y="4593"/>
                  </a:lnTo>
                  <a:lnTo>
                    <a:pt x="19977" y="4423"/>
                  </a:lnTo>
                  <a:lnTo>
                    <a:pt x="18700" y="1746"/>
                  </a:lnTo>
                  <a:lnTo>
                    <a:pt x="19023" y="854"/>
                  </a:lnTo>
                  <a:lnTo>
                    <a:pt x="20631" y="0"/>
                  </a:lnTo>
                  <a:lnTo>
                    <a:pt x="22062" y="1485"/>
                  </a:lnTo>
                  <a:lnTo>
                    <a:pt x="22201" y="2308"/>
                  </a:lnTo>
                  <a:lnTo>
                    <a:pt x="22186" y="3008"/>
                  </a:lnTo>
                  <a:lnTo>
                    <a:pt x="21970" y="3616"/>
                  </a:lnTo>
                  <a:lnTo>
                    <a:pt x="21016" y="3869"/>
                  </a:lnTo>
                  <a:lnTo>
                    <a:pt x="20793" y="4377"/>
                  </a:lnTo>
                  <a:close/>
                  <a:moveTo>
                    <a:pt x="22863" y="12201"/>
                  </a:moveTo>
                  <a:lnTo>
                    <a:pt x="21962" y="13324"/>
                  </a:lnTo>
                  <a:lnTo>
                    <a:pt x="19531" y="12955"/>
                  </a:lnTo>
                  <a:lnTo>
                    <a:pt x="18954" y="12655"/>
                  </a:lnTo>
                  <a:lnTo>
                    <a:pt x="19115" y="10793"/>
                  </a:lnTo>
                  <a:lnTo>
                    <a:pt x="19723" y="10155"/>
                  </a:lnTo>
                  <a:lnTo>
                    <a:pt x="21178" y="9578"/>
                  </a:lnTo>
                  <a:lnTo>
                    <a:pt x="23171" y="10493"/>
                  </a:lnTo>
                  <a:lnTo>
                    <a:pt x="22863" y="12201"/>
                  </a:lnTo>
                  <a:close/>
                  <a:moveTo>
                    <a:pt x="4748" y="24748"/>
                  </a:moveTo>
                  <a:lnTo>
                    <a:pt x="6141" y="32094"/>
                  </a:lnTo>
                  <a:lnTo>
                    <a:pt x="7757" y="32079"/>
                  </a:lnTo>
                  <a:lnTo>
                    <a:pt x="8580" y="31687"/>
                  </a:lnTo>
                  <a:lnTo>
                    <a:pt x="9534" y="29963"/>
                  </a:lnTo>
                  <a:lnTo>
                    <a:pt x="9965" y="27263"/>
                  </a:lnTo>
                  <a:lnTo>
                    <a:pt x="10804" y="26879"/>
                  </a:lnTo>
                  <a:lnTo>
                    <a:pt x="11866" y="27171"/>
                  </a:lnTo>
                  <a:lnTo>
                    <a:pt x="11405" y="28033"/>
                  </a:lnTo>
                  <a:lnTo>
                    <a:pt x="11712" y="30194"/>
                  </a:lnTo>
                  <a:lnTo>
                    <a:pt x="12528" y="31394"/>
                  </a:lnTo>
                  <a:lnTo>
                    <a:pt x="13067" y="31610"/>
                  </a:lnTo>
                  <a:lnTo>
                    <a:pt x="14159" y="37264"/>
                  </a:lnTo>
                  <a:lnTo>
                    <a:pt x="14567" y="38449"/>
                  </a:lnTo>
                  <a:lnTo>
                    <a:pt x="14544" y="39403"/>
                  </a:lnTo>
                  <a:lnTo>
                    <a:pt x="12259" y="41518"/>
                  </a:lnTo>
                  <a:lnTo>
                    <a:pt x="8865" y="41457"/>
                  </a:lnTo>
                  <a:lnTo>
                    <a:pt x="6471" y="42726"/>
                  </a:lnTo>
                  <a:lnTo>
                    <a:pt x="5017" y="42641"/>
                  </a:lnTo>
                  <a:lnTo>
                    <a:pt x="5025" y="41210"/>
                  </a:lnTo>
                  <a:lnTo>
                    <a:pt x="3732" y="40072"/>
                  </a:lnTo>
                  <a:lnTo>
                    <a:pt x="2270" y="37633"/>
                  </a:lnTo>
                  <a:lnTo>
                    <a:pt x="2632" y="33302"/>
                  </a:lnTo>
                  <a:lnTo>
                    <a:pt x="23" y="25279"/>
                  </a:lnTo>
                  <a:lnTo>
                    <a:pt x="0" y="23271"/>
                  </a:lnTo>
                  <a:lnTo>
                    <a:pt x="892" y="20655"/>
                  </a:lnTo>
                  <a:lnTo>
                    <a:pt x="1762" y="20532"/>
                  </a:lnTo>
                  <a:lnTo>
                    <a:pt x="2947" y="22717"/>
                  </a:lnTo>
                  <a:lnTo>
                    <a:pt x="4748" y="24748"/>
                  </a:lnTo>
                  <a:close/>
                  <a:moveTo>
                    <a:pt x="35922" y="35895"/>
                  </a:moveTo>
                  <a:lnTo>
                    <a:pt x="35545" y="37272"/>
                  </a:lnTo>
                  <a:lnTo>
                    <a:pt x="34653" y="35672"/>
                  </a:lnTo>
                  <a:lnTo>
                    <a:pt x="34083" y="28948"/>
                  </a:lnTo>
                  <a:lnTo>
                    <a:pt x="34314" y="28325"/>
                  </a:lnTo>
                  <a:lnTo>
                    <a:pt x="34783" y="28279"/>
                  </a:lnTo>
                  <a:lnTo>
                    <a:pt x="35876" y="32956"/>
                  </a:lnTo>
                  <a:lnTo>
                    <a:pt x="35922" y="35895"/>
                  </a:lnTo>
                  <a:close/>
                  <a:moveTo>
                    <a:pt x="29912" y="38280"/>
                  </a:moveTo>
                  <a:lnTo>
                    <a:pt x="28465" y="39303"/>
                  </a:lnTo>
                  <a:lnTo>
                    <a:pt x="25787" y="39203"/>
                  </a:lnTo>
                  <a:lnTo>
                    <a:pt x="24795" y="38626"/>
                  </a:lnTo>
                  <a:lnTo>
                    <a:pt x="28081" y="35518"/>
                  </a:lnTo>
                  <a:lnTo>
                    <a:pt x="31882" y="34879"/>
                  </a:lnTo>
                  <a:lnTo>
                    <a:pt x="29912" y="38280"/>
                  </a:lnTo>
                  <a:close/>
                  <a:moveTo>
                    <a:pt x="36430" y="50196"/>
                  </a:moveTo>
                  <a:lnTo>
                    <a:pt x="36068" y="50219"/>
                  </a:lnTo>
                  <a:lnTo>
                    <a:pt x="35699" y="49196"/>
                  </a:lnTo>
                  <a:lnTo>
                    <a:pt x="34483" y="43734"/>
                  </a:lnTo>
                  <a:lnTo>
                    <a:pt x="35283" y="38856"/>
                  </a:lnTo>
                  <a:lnTo>
                    <a:pt x="35784" y="39887"/>
                  </a:lnTo>
                  <a:lnTo>
                    <a:pt x="37607" y="48449"/>
                  </a:lnTo>
                  <a:lnTo>
                    <a:pt x="37361" y="49850"/>
                  </a:lnTo>
                  <a:lnTo>
                    <a:pt x="36430" y="50196"/>
                  </a:lnTo>
                  <a:close/>
                  <a:moveTo>
                    <a:pt x="14960" y="44703"/>
                  </a:moveTo>
                  <a:lnTo>
                    <a:pt x="14567" y="45280"/>
                  </a:lnTo>
                  <a:lnTo>
                    <a:pt x="12274" y="43834"/>
                  </a:lnTo>
                  <a:lnTo>
                    <a:pt x="12797" y="42441"/>
                  </a:lnTo>
                  <a:lnTo>
                    <a:pt x="15291" y="42941"/>
                  </a:lnTo>
                  <a:lnTo>
                    <a:pt x="14960" y="44703"/>
                  </a:lnTo>
                  <a:close/>
                  <a:moveTo>
                    <a:pt x="19146" y="52996"/>
                  </a:moveTo>
                  <a:lnTo>
                    <a:pt x="20139" y="53480"/>
                  </a:lnTo>
                  <a:lnTo>
                    <a:pt x="20677" y="53480"/>
                  </a:lnTo>
                  <a:lnTo>
                    <a:pt x="21000" y="54565"/>
                  </a:lnTo>
                  <a:lnTo>
                    <a:pt x="24094" y="56735"/>
                  </a:lnTo>
                  <a:lnTo>
                    <a:pt x="24941" y="56673"/>
                  </a:lnTo>
                  <a:lnTo>
                    <a:pt x="25656" y="57858"/>
                  </a:lnTo>
                  <a:lnTo>
                    <a:pt x="26988" y="58458"/>
                  </a:lnTo>
                  <a:lnTo>
                    <a:pt x="27349" y="59666"/>
                  </a:lnTo>
                  <a:lnTo>
                    <a:pt x="28296" y="60896"/>
                  </a:lnTo>
                  <a:lnTo>
                    <a:pt x="26641" y="62389"/>
                  </a:lnTo>
                  <a:lnTo>
                    <a:pt x="23433" y="61989"/>
                  </a:lnTo>
                  <a:lnTo>
                    <a:pt x="21601" y="63681"/>
                  </a:lnTo>
                  <a:lnTo>
                    <a:pt x="19938" y="63250"/>
                  </a:lnTo>
                  <a:lnTo>
                    <a:pt x="19646" y="62358"/>
                  </a:lnTo>
                  <a:lnTo>
                    <a:pt x="19877" y="62058"/>
                  </a:lnTo>
                  <a:lnTo>
                    <a:pt x="18884" y="59789"/>
                  </a:lnTo>
                  <a:lnTo>
                    <a:pt x="18438" y="56327"/>
                  </a:lnTo>
                  <a:lnTo>
                    <a:pt x="17768" y="54288"/>
                  </a:lnTo>
                  <a:lnTo>
                    <a:pt x="17038" y="53419"/>
                  </a:lnTo>
                  <a:lnTo>
                    <a:pt x="15544" y="54181"/>
                  </a:lnTo>
                  <a:lnTo>
                    <a:pt x="14937" y="54311"/>
                  </a:lnTo>
                  <a:lnTo>
                    <a:pt x="13490" y="52642"/>
                  </a:lnTo>
                  <a:lnTo>
                    <a:pt x="14175" y="49249"/>
                  </a:lnTo>
                  <a:lnTo>
                    <a:pt x="14537" y="48280"/>
                  </a:lnTo>
                  <a:lnTo>
                    <a:pt x="15699" y="48096"/>
                  </a:lnTo>
                  <a:lnTo>
                    <a:pt x="17468" y="48988"/>
                  </a:lnTo>
                  <a:lnTo>
                    <a:pt x="19146" y="52996"/>
                  </a:lnTo>
                  <a:close/>
                  <a:moveTo>
                    <a:pt x="38239" y="58373"/>
                  </a:moveTo>
                  <a:lnTo>
                    <a:pt x="35768" y="58604"/>
                  </a:lnTo>
                  <a:lnTo>
                    <a:pt x="32297" y="57904"/>
                  </a:lnTo>
                  <a:lnTo>
                    <a:pt x="30897" y="56935"/>
                  </a:lnTo>
                  <a:lnTo>
                    <a:pt x="30297" y="55965"/>
                  </a:lnTo>
                  <a:lnTo>
                    <a:pt x="31497" y="55242"/>
                  </a:lnTo>
                  <a:lnTo>
                    <a:pt x="33221" y="54904"/>
                  </a:lnTo>
                  <a:lnTo>
                    <a:pt x="35368" y="52680"/>
                  </a:lnTo>
                  <a:lnTo>
                    <a:pt x="36115" y="53527"/>
                  </a:lnTo>
                  <a:lnTo>
                    <a:pt x="36915" y="56019"/>
                  </a:lnTo>
                  <a:lnTo>
                    <a:pt x="37777" y="56773"/>
                  </a:lnTo>
                  <a:lnTo>
                    <a:pt x="38262" y="57527"/>
                  </a:lnTo>
                  <a:lnTo>
                    <a:pt x="38239" y="58373"/>
                  </a:lnTo>
                  <a:close/>
                  <a:moveTo>
                    <a:pt x="41478" y="68274"/>
                  </a:moveTo>
                  <a:lnTo>
                    <a:pt x="42125" y="68605"/>
                  </a:lnTo>
                  <a:lnTo>
                    <a:pt x="41763" y="69535"/>
                  </a:lnTo>
                  <a:lnTo>
                    <a:pt x="38800" y="68474"/>
                  </a:lnTo>
                  <a:lnTo>
                    <a:pt x="36407" y="68889"/>
                  </a:lnTo>
                  <a:lnTo>
                    <a:pt x="35738" y="68843"/>
                  </a:lnTo>
                  <a:lnTo>
                    <a:pt x="35029" y="67989"/>
                  </a:lnTo>
                  <a:lnTo>
                    <a:pt x="34506" y="66289"/>
                  </a:lnTo>
                  <a:lnTo>
                    <a:pt x="34745" y="65104"/>
                  </a:lnTo>
                  <a:lnTo>
                    <a:pt x="35745" y="64274"/>
                  </a:lnTo>
                  <a:lnTo>
                    <a:pt x="36122" y="64143"/>
                  </a:lnTo>
                  <a:lnTo>
                    <a:pt x="36877" y="65166"/>
                  </a:lnTo>
                  <a:lnTo>
                    <a:pt x="37561" y="65866"/>
                  </a:lnTo>
                  <a:lnTo>
                    <a:pt x="38223" y="66166"/>
                  </a:lnTo>
                  <a:lnTo>
                    <a:pt x="39731" y="67835"/>
                  </a:lnTo>
                  <a:lnTo>
                    <a:pt x="41478" y="68274"/>
                  </a:lnTo>
                  <a:close/>
                  <a:moveTo>
                    <a:pt x="41455" y="85421"/>
                  </a:moveTo>
                  <a:lnTo>
                    <a:pt x="43602" y="88629"/>
                  </a:lnTo>
                  <a:lnTo>
                    <a:pt x="44456" y="88883"/>
                  </a:lnTo>
                  <a:lnTo>
                    <a:pt x="43156" y="91183"/>
                  </a:lnTo>
                  <a:lnTo>
                    <a:pt x="40447" y="91383"/>
                  </a:lnTo>
                  <a:lnTo>
                    <a:pt x="37253" y="90791"/>
                  </a:lnTo>
                  <a:lnTo>
                    <a:pt x="38423" y="89998"/>
                  </a:lnTo>
                  <a:lnTo>
                    <a:pt x="37815" y="89106"/>
                  </a:lnTo>
                  <a:lnTo>
                    <a:pt x="36853" y="88929"/>
                  </a:lnTo>
                  <a:lnTo>
                    <a:pt x="35745" y="89352"/>
                  </a:lnTo>
                  <a:lnTo>
                    <a:pt x="35237" y="89206"/>
                  </a:lnTo>
                  <a:lnTo>
                    <a:pt x="35945" y="87729"/>
                  </a:lnTo>
                  <a:lnTo>
                    <a:pt x="37715" y="85644"/>
                  </a:lnTo>
                  <a:lnTo>
                    <a:pt x="38239" y="85483"/>
                  </a:lnTo>
                  <a:lnTo>
                    <a:pt x="38715" y="85459"/>
                  </a:lnTo>
                  <a:lnTo>
                    <a:pt x="39185" y="85644"/>
                  </a:lnTo>
                  <a:lnTo>
                    <a:pt x="41455" y="85421"/>
                  </a:lnTo>
                  <a:close/>
                  <a:moveTo>
                    <a:pt x="60655" y="117008"/>
                  </a:moveTo>
                  <a:lnTo>
                    <a:pt x="59655" y="118108"/>
                  </a:lnTo>
                  <a:lnTo>
                    <a:pt x="58785" y="117985"/>
                  </a:lnTo>
                  <a:lnTo>
                    <a:pt x="53152" y="115446"/>
                  </a:lnTo>
                  <a:lnTo>
                    <a:pt x="53391" y="114400"/>
                  </a:lnTo>
                  <a:lnTo>
                    <a:pt x="53160" y="111731"/>
                  </a:lnTo>
                  <a:lnTo>
                    <a:pt x="53776" y="110284"/>
                  </a:lnTo>
                  <a:lnTo>
                    <a:pt x="55330" y="109692"/>
                  </a:lnTo>
                  <a:lnTo>
                    <a:pt x="56538" y="109999"/>
                  </a:lnTo>
                  <a:lnTo>
                    <a:pt x="57277" y="112131"/>
                  </a:lnTo>
                  <a:lnTo>
                    <a:pt x="58962" y="113000"/>
                  </a:lnTo>
                  <a:lnTo>
                    <a:pt x="57785" y="113731"/>
                  </a:lnTo>
                  <a:lnTo>
                    <a:pt x="59840" y="115339"/>
                  </a:lnTo>
                  <a:lnTo>
                    <a:pt x="60655" y="117008"/>
                  </a:lnTo>
                  <a:close/>
                  <a:moveTo>
                    <a:pt x="64041" y="130647"/>
                  </a:moveTo>
                  <a:lnTo>
                    <a:pt x="62902" y="133124"/>
                  </a:lnTo>
                  <a:lnTo>
                    <a:pt x="60932" y="132547"/>
                  </a:lnTo>
                  <a:lnTo>
                    <a:pt x="59093" y="130755"/>
                  </a:lnTo>
                  <a:lnTo>
                    <a:pt x="58131" y="129193"/>
                  </a:lnTo>
                  <a:lnTo>
                    <a:pt x="58778" y="126201"/>
                  </a:lnTo>
                  <a:lnTo>
                    <a:pt x="59716" y="125678"/>
                  </a:lnTo>
                  <a:lnTo>
                    <a:pt x="60702" y="125847"/>
                  </a:lnTo>
                  <a:lnTo>
                    <a:pt x="61201" y="128770"/>
                  </a:lnTo>
                  <a:lnTo>
                    <a:pt x="64041" y="130647"/>
                  </a:lnTo>
                  <a:close/>
                  <a:moveTo>
                    <a:pt x="72791" y="145394"/>
                  </a:moveTo>
                  <a:lnTo>
                    <a:pt x="72029" y="146656"/>
                  </a:lnTo>
                  <a:lnTo>
                    <a:pt x="70859" y="146640"/>
                  </a:lnTo>
                  <a:lnTo>
                    <a:pt x="69359" y="145748"/>
                  </a:lnTo>
                  <a:lnTo>
                    <a:pt x="69644" y="144633"/>
                  </a:lnTo>
                  <a:lnTo>
                    <a:pt x="71352" y="144433"/>
                  </a:lnTo>
                  <a:lnTo>
                    <a:pt x="71845" y="144510"/>
                  </a:lnTo>
                  <a:lnTo>
                    <a:pt x="72791" y="1453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5" name="Serbest Form 254">
              <a:extLst>
                <a:ext uri="{FF2B5EF4-FFF2-40B4-BE49-F238E27FC236}">
                  <a16:creationId xmlns:a16="http://schemas.microsoft.com/office/drawing/2014/main" id="{0CD8051B-7A0C-5A43-BC9B-6421783ACCAF}"/>
                </a:ext>
              </a:extLst>
            </p:cNvPr>
            <p:cNvSpPr/>
            <p:nvPr/>
          </p:nvSpPr>
          <p:spPr>
            <a:xfrm>
              <a:off x="11924419" y="6781005"/>
              <a:ext cx="44618" cy="24363"/>
            </a:xfrm>
            <a:custGeom>
              <a:avLst/>
              <a:gdLst>
                <a:gd name="csX0" fmla="*/ 43926 w 44618"/>
                <a:gd name="csY0" fmla="*/ 2446 h 24363"/>
                <a:gd name="csX1" fmla="*/ 43572 w 44618"/>
                <a:gd name="csY1" fmla="*/ 2623 h 24363"/>
                <a:gd name="csX2" fmla="*/ 43171 w 44618"/>
                <a:gd name="csY2" fmla="*/ 1762 h 24363"/>
                <a:gd name="csX3" fmla="*/ 43687 w 44618"/>
                <a:gd name="csY3" fmla="*/ 462 h 24363"/>
                <a:gd name="csX4" fmla="*/ 44187 w 44618"/>
                <a:gd name="csY4" fmla="*/ 0 h 24363"/>
                <a:gd name="csX5" fmla="*/ 44618 w 44618"/>
                <a:gd name="csY5" fmla="*/ 1023 h 24363"/>
                <a:gd name="csX6" fmla="*/ 43926 w 44618"/>
                <a:gd name="csY6" fmla="*/ 2446 h 24363"/>
                <a:gd name="csX7" fmla="*/ 3194 w 44618"/>
                <a:gd name="csY7" fmla="*/ 24217 h 24363"/>
                <a:gd name="csX8" fmla="*/ 1970 w 44618"/>
                <a:gd name="csY8" fmla="*/ 24363 h 24363"/>
                <a:gd name="csX9" fmla="*/ 777 w 44618"/>
                <a:gd name="csY9" fmla="*/ 24071 h 24363"/>
                <a:gd name="csX10" fmla="*/ 0 w 44618"/>
                <a:gd name="csY10" fmla="*/ 22825 h 24363"/>
                <a:gd name="csX11" fmla="*/ 354 w 44618"/>
                <a:gd name="csY11" fmla="*/ 22294 h 24363"/>
                <a:gd name="csX12" fmla="*/ 1131 w 44618"/>
                <a:gd name="csY12" fmla="*/ 22540 h 24363"/>
                <a:gd name="csX13" fmla="*/ 1932 w 44618"/>
                <a:gd name="csY13" fmla="*/ 23463 h 24363"/>
                <a:gd name="csX14" fmla="*/ 3255 w 44618"/>
                <a:gd name="csY14" fmla="*/ 23886 h 24363"/>
                <a:gd name="csX15" fmla="*/ 3194 w 44618"/>
                <a:gd name="csY15" fmla="*/ 24217 h 2436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</a:cxnLst>
              <a:rect l="l" t="t" r="r" b="b"/>
              <a:pathLst>
                <a:path w="44618" h="24363">
                  <a:moveTo>
                    <a:pt x="43926" y="2446"/>
                  </a:moveTo>
                  <a:lnTo>
                    <a:pt x="43572" y="2623"/>
                  </a:lnTo>
                  <a:lnTo>
                    <a:pt x="43171" y="1762"/>
                  </a:lnTo>
                  <a:lnTo>
                    <a:pt x="43687" y="462"/>
                  </a:lnTo>
                  <a:lnTo>
                    <a:pt x="44187" y="0"/>
                  </a:lnTo>
                  <a:lnTo>
                    <a:pt x="44618" y="1023"/>
                  </a:lnTo>
                  <a:lnTo>
                    <a:pt x="43926" y="2446"/>
                  </a:lnTo>
                  <a:close/>
                  <a:moveTo>
                    <a:pt x="3194" y="24217"/>
                  </a:moveTo>
                  <a:lnTo>
                    <a:pt x="1970" y="24363"/>
                  </a:lnTo>
                  <a:lnTo>
                    <a:pt x="777" y="24071"/>
                  </a:lnTo>
                  <a:lnTo>
                    <a:pt x="0" y="22825"/>
                  </a:lnTo>
                  <a:lnTo>
                    <a:pt x="354" y="22294"/>
                  </a:lnTo>
                  <a:lnTo>
                    <a:pt x="1131" y="22540"/>
                  </a:lnTo>
                  <a:lnTo>
                    <a:pt x="1932" y="23463"/>
                  </a:lnTo>
                  <a:lnTo>
                    <a:pt x="3255" y="23886"/>
                  </a:lnTo>
                  <a:lnTo>
                    <a:pt x="3194" y="242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6" name="Serbest Form 255">
              <a:extLst>
                <a:ext uri="{FF2B5EF4-FFF2-40B4-BE49-F238E27FC236}">
                  <a16:creationId xmlns:a16="http://schemas.microsoft.com/office/drawing/2014/main" id="{806107EE-B66B-AD7D-3698-58577BFF10AB}"/>
                </a:ext>
              </a:extLst>
            </p:cNvPr>
            <p:cNvSpPr/>
            <p:nvPr/>
          </p:nvSpPr>
          <p:spPr>
            <a:xfrm>
              <a:off x="12041374" y="6786374"/>
              <a:ext cx="28704" cy="12847"/>
            </a:xfrm>
            <a:custGeom>
              <a:avLst/>
              <a:gdLst>
                <a:gd name="csX0" fmla="*/ 9619 w 28704"/>
                <a:gd name="csY0" fmla="*/ 0 h 12847"/>
                <a:gd name="csX1" fmla="*/ 12036 w 28704"/>
                <a:gd name="csY1" fmla="*/ 2085 h 12847"/>
                <a:gd name="csX2" fmla="*/ 13005 w 28704"/>
                <a:gd name="csY2" fmla="*/ 4847 h 12847"/>
                <a:gd name="csX3" fmla="*/ 11959 w 28704"/>
                <a:gd name="csY3" fmla="*/ 7485 h 12847"/>
                <a:gd name="csX4" fmla="*/ 9673 w 28704"/>
                <a:gd name="csY4" fmla="*/ 6839 h 12847"/>
                <a:gd name="csX5" fmla="*/ 6349 w 28704"/>
                <a:gd name="csY5" fmla="*/ 7401 h 12847"/>
                <a:gd name="csX6" fmla="*/ 5241 w 28704"/>
                <a:gd name="csY6" fmla="*/ 7208 h 12847"/>
                <a:gd name="csX7" fmla="*/ 2586 w 28704"/>
                <a:gd name="csY7" fmla="*/ 3970 h 12847"/>
                <a:gd name="csX8" fmla="*/ 739 w 28704"/>
                <a:gd name="csY8" fmla="*/ 2516 h 12847"/>
                <a:gd name="csX9" fmla="*/ 0 w 28704"/>
                <a:gd name="csY9" fmla="*/ 1146 h 12847"/>
                <a:gd name="csX10" fmla="*/ 2348 w 28704"/>
                <a:gd name="csY10" fmla="*/ 1300 h 12847"/>
                <a:gd name="csX11" fmla="*/ 5780 w 28704"/>
                <a:gd name="csY11" fmla="*/ 392 h 12847"/>
                <a:gd name="csX12" fmla="*/ 9619 w 28704"/>
                <a:gd name="csY12" fmla="*/ 0 h 12847"/>
                <a:gd name="csX13" fmla="*/ 28620 w 28704"/>
                <a:gd name="csY13" fmla="*/ 12832 h 12847"/>
                <a:gd name="csX14" fmla="*/ 22694 w 28704"/>
                <a:gd name="csY14" fmla="*/ 12847 h 12847"/>
                <a:gd name="csX15" fmla="*/ 19762 w 28704"/>
                <a:gd name="csY15" fmla="*/ 11847 h 12847"/>
                <a:gd name="csX16" fmla="*/ 18723 w 28704"/>
                <a:gd name="csY16" fmla="*/ 11839 h 12847"/>
                <a:gd name="csX17" fmla="*/ 16215 w 28704"/>
                <a:gd name="csY17" fmla="*/ 9747 h 12847"/>
                <a:gd name="csX18" fmla="*/ 15830 w 28704"/>
                <a:gd name="csY18" fmla="*/ 8647 h 12847"/>
                <a:gd name="csX19" fmla="*/ 17146 w 28704"/>
                <a:gd name="csY19" fmla="*/ 7924 h 12847"/>
                <a:gd name="csX20" fmla="*/ 19877 w 28704"/>
                <a:gd name="csY20" fmla="*/ 7547 h 12847"/>
                <a:gd name="csX21" fmla="*/ 25372 w 28704"/>
                <a:gd name="csY21" fmla="*/ 9139 h 12847"/>
                <a:gd name="csX22" fmla="*/ 26203 w 28704"/>
                <a:gd name="csY22" fmla="*/ 10555 h 12847"/>
                <a:gd name="csX23" fmla="*/ 27465 w 28704"/>
                <a:gd name="csY23" fmla="*/ 10708 h 12847"/>
                <a:gd name="csX24" fmla="*/ 28450 w 28704"/>
                <a:gd name="csY24" fmla="*/ 11324 h 12847"/>
                <a:gd name="csX25" fmla="*/ 28704 w 28704"/>
                <a:gd name="csY25" fmla="*/ 12316 h 12847"/>
                <a:gd name="csX26" fmla="*/ 28620 w 28704"/>
                <a:gd name="csY26" fmla="*/ 12832 h 128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</a:cxnLst>
              <a:rect l="l" t="t" r="r" b="b"/>
              <a:pathLst>
                <a:path w="28704" h="12847">
                  <a:moveTo>
                    <a:pt x="9619" y="0"/>
                  </a:moveTo>
                  <a:lnTo>
                    <a:pt x="12036" y="2085"/>
                  </a:lnTo>
                  <a:lnTo>
                    <a:pt x="13005" y="4847"/>
                  </a:lnTo>
                  <a:lnTo>
                    <a:pt x="11959" y="7485"/>
                  </a:lnTo>
                  <a:lnTo>
                    <a:pt x="9673" y="6839"/>
                  </a:lnTo>
                  <a:lnTo>
                    <a:pt x="6349" y="7401"/>
                  </a:lnTo>
                  <a:lnTo>
                    <a:pt x="5241" y="7208"/>
                  </a:lnTo>
                  <a:lnTo>
                    <a:pt x="2586" y="3970"/>
                  </a:lnTo>
                  <a:lnTo>
                    <a:pt x="739" y="2516"/>
                  </a:lnTo>
                  <a:lnTo>
                    <a:pt x="0" y="1146"/>
                  </a:lnTo>
                  <a:lnTo>
                    <a:pt x="2348" y="1300"/>
                  </a:lnTo>
                  <a:lnTo>
                    <a:pt x="5780" y="392"/>
                  </a:lnTo>
                  <a:lnTo>
                    <a:pt x="9619" y="0"/>
                  </a:lnTo>
                  <a:close/>
                  <a:moveTo>
                    <a:pt x="28620" y="12832"/>
                  </a:moveTo>
                  <a:lnTo>
                    <a:pt x="22694" y="12847"/>
                  </a:lnTo>
                  <a:lnTo>
                    <a:pt x="19762" y="11847"/>
                  </a:lnTo>
                  <a:lnTo>
                    <a:pt x="18723" y="11839"/>
                  </a:lnTo>
                  <a:lnTo>
                    <a:pt x="16215" y="9747"/>
                  </a:lnTo>
                  <a:lnTo>
                    <a:pt x="15830" y="8647"/>
                  </a:lnTo>
                  <a:lnTo>
                    <a:pt x="17146" y="7924"/>
                  </a:lnTo>
                  <a:lnTo>
                    <a:pt x="19877" y="7547"/>
                  </a:lnTo>
                  <a:lnTo>
                    <a:pt x="25372" y="9139"/>
                  </a:lnTo>
                  <a:lnTo>
                    <a:pt x="26203" y="10555"/>
                  </a:lnTo>
                  <a:lnTo>
                    <a:pt x="27465" y="10708"/>
                  </a:lnTo>
                  <a:lnTo>
                    <a:pt x="28450" y="11324"/>
                  </a:lnTo>
                  <a:lnTo>
                    <a:pt x="28704" y="12316"/>
                  </a:lnTo>
                  <a:lnTo>
                    <a:pt x="28620" y="128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7" name="Serbest Form 256">
              <a:extLst>
                <a:ext uri="{FF2B5EF4-FFF2-40B4-BE49-F238E27FC236}">
                  <a16:creationId xmlns:a16="http://schemas.microsoft.com/office/drawing/2014/main" id="{FC518BB4-8FB3-2256-3756-726C82A8C037}"/>
                </a:ext>
              </a:extLst>
            </p:cNvPr>
            <p:cNvSpPr/>
            <p:nvPr/>
          </p:nvSpPr>
          <p:spPr>
            <a:xfrm>
              <a:off x="8916878" y="6079727"/>
              <a:ext cx="258343" cy="148871"/>
            </a:xfrm>
            <a:custGeom>
              <a:avLst/>
              <a:gdLst>
                <a:gd name="csX0" fmla="*/ 227554 w 258343"/>
                <a:gd name="csY0" fmla="*/ 52911 h 148871"/>
                <a:gd name="csX1" fmla="*/ 216665 w 258343"/>
                <a:gd name="csY1" fmla="*/ 56896 h 148871"/>
                <a:gd name="csX2" fmla="*/ 213795 w 258343"/>
                <a:gd name="csY2" fmla="*/ 58666 h 148871"/>
                <a:gd name="csX3" fmla="*/ 211186 w 258343"/>
                <a:gd name="csY3" fmla="*/ 60850 h 148871"/>
                <a:gd name="csX4" fmla="*/ 209232 w 258343"/>
                <a:gd name="csY4" fmla="*/ 63581 h 148871"/>
                <a:gd name="csX5" fmla="*/ 207862 w 258343"/>
                <a:gd name="csY5" fmla="*/ 68374 h 148871"/>
                <a:gd name="csX6" fmla="*/ 208901 w 258343"/>
                <a:gd name="csY6" fmla="*/ 72751 h 148871"/>
                <a:gd name="csX7" fmla="*/ 208800 w 258343"/>
                <a:gd name="csY7" fmla="*/ 75097 h 148871"/>
                <a:gd name="csX8" fmla="*/ 205992 w 258343"/>
                <a:gd name="csY8" fmla="*/ 76651 h 148871"/>
                <a:gd name="csX9" fmla="*/ 203368 w 258343"/>
                <a:gd name="csY9" fmla="*/ 77767 h 148871"/>
                <a:gd name="csX10" fmla="*/ 200451 w 258343"/>
                <a:gd name="csY10" fmla="*/ 79475 h 148871"/>
                <a:gd name="csX11" fmla="*/ 198681 w 258343"/>
                <a:gd name="csY11" fmla="*/ 79898 h 148871"/>
                <a:gd name="csX12" fmla="*/ 197234 w 258343"/>
                <a:gd name="csY12" fmla="*/ 81252 h 148871"/>
                <a:gd name="csX13" fmla="*/ 195549 w 258343"/>
                <a:gd name="csY13" fmla="*/ 82198 h 148871"/>
                <a:gd name="csX14" fmla="*/ 189477 w 258343"/>
                <a:gd name="csY14" fmla="*/ 84660 h 148871"/>
                <a:gd name="csX15" fmla="*/ 182844 w 258343"/>
                <a:gd name="csY15" fmla="*/ 86560 h 148871"/>
                <a:gd name="csX16" fmla="*/ 172301 w 258343"/>
                <a:gd name="csY16" fmla="*/ 88837 h 148871"/>
                <a:gd name="csX17" fmla="*/ 168230 w 258343"/>
                <a:gd name="csY17" fmla="*/ 91306 h 148871"/>
                <a:gd name="csX18" fmla="*/ 164529 w 258343"/>
                <a:gd name="csY18" fmla="*/ 92999 h 148871"/>
                <a:gd name="csX19" fmla="*/ 158903 w 258343"/>
                <a:gd name="csY19" fmla="*/ 93506 h 148871"/>
                <a:gd name="csX20" fmla="*/ 151177 w 258343"/>
                <a:gd name="csY20" fmla="*/ 95853 h 148871"/>
                <a:gd name="csX21" fmla="*/ 146883 w 258343"/>
                <a:gd name="csY21" fmla="*/ 97730 h 148871"/>
                <a:gd name="csX22" fmla="*/ 141550 w 258343"/>
                <a:gd name="csY22" fmla="*/ 100784 h 148871"/>
                <a:gd name="csX23" fmla="*/ 140372 w 258343"/>
                <a:gd name="csY23" fmla="*/ 101745 h 148871"/>
                <a:gd name="csX24" fmla="*/ 139434 w 258343"/>
                <a:gd name="csY24" fmla="*/ 103992 h 148871"/>
                <a:gd name="csX25" fmla="*/ 137795 w 258343"/>
                <a:gd name="csY25" fmla="*/ 105930 h 148871"/>
                <a:gd name="csX26" fmla="*/ 134586 w 258343"/>
                <a:gd name="csY26" fmla="*/ 109107 h 148871"/>
                <a:gd name="csX27" fmla="*/ 132177 w 258343"/>
                <a:gd name="csY27" fmla="*/ 110738 h 148871"/>
                <a:gd name="csX28" fmla="*/ 130568 w 258343"/>
                <a:gd name="csY28" fmla="*/ 110823 h 148871"/>
                <a:gd name="csX29" fmla="*/ 127444 w 258343"/>
                <a:gd name="csY29" fmla="*/ 111715 h 148871"/>
                <a:gd name="csX30" fmla="*/ 123743 w 258343"/>
                <a:gd name="csY30" fmla="*/ 111900 h 148871"/>
                <a:gd name="csX31" fmla="*/ 117525 w 258343"/>
                <a:gd name="csY31" fmla="*/ 110784 h 148871"/>
                <a:gd name="csX32" fmla="*/ 115924 w 258343"/>
                <a:gd name="csY32" fmla="*/ 111561 h 148871"/>
                <a:gd name="csX33" fmla="*/ 114608 w 258343"/>
                <a:gd name="csY33" fmla="*/ 112800 h 148871"/>
                <a:gd name="csX34" fmla="*/ 109814 w 258343"/>
                <a:gd name="csY34" fmla="*/ 114977 h 148871"/>
                <a:gd name="csX35" fmla="*/ 104943 w 258343"/>
                <a:gd name="csY35" fmla="*/ 119323 h 148871"/>
                <a:gd name="csX36" fmla="*/ 101380 w 258343"/>
                <a:gd name="csY36" fmla="*/ 120477 h 148871"/>
                <a:gd name="csX37" fmla="*/ 95616 w 258343"/>
                <a:gd name="csY37" fmla="*/ 121839 h 148871"/>
                <a:gd name="csX38" fmla="*/ 91584 w 258343"/>
                <a:gd name="csY38" fmla="*/ 123647 h 148871"/>
                <a:gd name="csX39" fmla="*/ 88875 w 258343"/>
                <a:gd name="csY39" fmla="*/ 124370 h 148871"/>
                <a:gd name="csX40" fmla="*/ 85389 w 258343"/>
                <a:gd name="csY40" fmla="*/ 124747 h 148871"/>
                <a:gd name="csX41" fmla="*/ 78932 w 258343"/>
                <a:gd name="csY41" fmla="*/ 124562 h 148871"/>
                <a:gd name="csX42" fmla="*/ 72814 w 258343"/>
                <a:gd name="csY42" fmla="*/ 125216 h 148871"/>
                <a:gd name="csX43" fmla="*/ 67143 w 258343"/>
                <a:gd name="csY43" fmla="*/ 126439 h 148871"/>
                <a:gd name="csX44" fmla="*/ 64480 w 258343"/>
                <a:gd name="csY44" fmla="*/ 128755 h 148871"/>
                <a:gd name="csX45" fmla="*/ 61441 w 258343"/>
                <a:gd name="csY45" fmla="*/ 132424 h 148871"/>
                <a:gd name="csX46" fmla="*/ 56477 w 258343"/>
                <a:gd name="csY46" fmla="*/ 133940 h 148871"/>
                <a:gd name="csX47" fmla="*/ 55307 w 258343"/>
                <a:gd name="csY47" fmla="*/ 135255 h 148871"/>
                <a:gd name="csX48" fmla="*/ 53776 w 258343"/>
                <a:gd name="csY48" fmla="*/ 137955 h 148871"/>
                <a:gd name="csX49" fmla="*/ 50567 w 258343"/>
                <a:gd name="csY49" fmla="*/ 138656 h 148871"/>
                <a:gd name="csX50" fmla="*/ 47658 w 258343"/>
                <a:gd name="csY50" fmla="*/ 139109 h 148871"/>
                <a:gd name="csX51" fmla="*/ 44688 w 258343"/>
                <a:gd name="csY51" fmla="*/ 137932 h 148871"/>
                <a:gd name="csX52" fmla="*/ 39085 w 258343"/>
                <a:gd name="csY52" fmla="*/ 141194 h 148871"/>
                <a:gd name="csX53" fmla="*/ 36969 w 258343"/>
                <a:gd name="csY53" fmla="*/ 141733 h 148871"/>
                <a:gd name="csX54" fmla="*/ 33752 w 258343"/>
                <a:gd name="csY54" fmla="*/ 141863 h 148871"/>
                <a:gd name="csX55" fmla="*/ 31467 w 258343"/>
                <a:gd name="csY55" fmla="*/ 142548 h 148871"/>
                <a:gd name="csX56" fmla="*/ 29827 w 258343"/>
                <a:gd name="csY56" fmla="*/ 142356 h 148871"/>
                <a:gd name="csX57" fmla="*/ 27788 w 258343"/>
                <a:gd name="csY57" fmla="*/ 141079 h 148871"/>
                <a:gd name="csX58" fmla="*/ 23448 w 258343"/>
                <a:gd name="csY58" fmla="*/ 139532 h 148871"/>
                <a:gd name="csX59" fmla="*/ 20278 w 258343"/>
                <a:gd name="csY59" fmla="*/ 140540 h 148871"/>
                <a:gd name="csX60" fmla="*/ 20008 w 258343"/>
                <a:gd name="csY60" fmla="*/ 137455 h 148871"/>
                <a:gd name="csX61" fmla="*/ 14752 w 258343"/>
                <a:gd name="csY61" fmla="*/ 128024 h 148871"/>
                <a:gd name="csX62" fmla="*/ 15845 w 258343"/>
                <a:gd name="csY62" fmla="*/ 119800 h 148871"/>
                <a:gd name="csX63" fmla="*/ 15845 w 258343"/>
                <a:gd name="csY63" fmla="*/ 118639 h 148871"/>
                <a:gd name="csX64" fmla="*/ 14798 w 258343"/>
                <a:gd name="csY64" fmla="*/ 114962 h 148871"/>
                <a:gd name="csX65" fmla="*/ 11666 w 258343"/>
                <a:gd name="csY65" fmla="*/ 111600 h 148871"/>
                <a:gd name="csX66" fmla="*/ 11759 w 258343"/>
                <a:gd name="csY66" fmla="*/ 107338 h 148871"/>
                <a:gd name="csX67" fmla="*/ 10712 w 258343"/>
                <a:gd name="csY67" fmla="*/ 104292 h 148871"/>
                <a:gd name="csX68" fmla="*/ 9881 w 258343"/>
                <a:gd name="csY68" fmla="*/ 101153 h 148871"/>
                <a:gd name="csX69" fmla="*/ 10150 w 258343"/>
                <a:gd name="csY69" fmla="*/ 100322 h 148871"/>
                <a:gd name="csX70" fmla="*/ 10197 w 258343"/>
                <a:gd name="csY70" fmla="*/ 99568 h 148871"/>
                <a:gd name="csX71" fmla="*/ 8596 w 258343"/>
                <a:gd name="csY71" fmla="*/ 94729 h 148871"/>
                <a:gd name="csX72" fmla="*/ 8065 w 258343"/>
                <a:gd name="csY72" fmla="*/ 93752 h 148871"/>
                <a:gd name="csX73" fmla="*/ 7865 w 258343"/>
                <a:gd name="csY73" fmla="*/ 92737 h 148871"/>
                <a:gd name="csX74" fmla="*/ 8388 w 258343"/>
                <a:gd name="csY74" fmla="*/ 91960 h 148871"/>
                <a:gd name="csX75" fmla="*/ 8373 w 258343"/>
                <a:gd name="csY75" fmla="*/ 91060 h 148871"/>
                <a:gd name="csX76" fmla="*/ 7526 w 258343"/>
                <a:gd name="csY76" fmla="*/ 89575 h 148871"/>
                <a:gd name="csX77" fmla="*/ 6626 w 258343"/>
                <a:gd name="csY77" fmla="*/ 86744 h 148871"/>
                <a:gd name="csX78" fmla="*/ 2355 w 258343"/>
                <a:gd name="csY78" fmla="*/ 84521 h 148871"/>
                <a:gd name="csX79" fmla="*/ 3224 w 258343"/>
                <a:gd name="csY79" fmla="*/ 82436 h 148871"/>
                <a:gd name="csX80" fmla="*/ 4055 w 258343"/>
                <a:gd name="csY80" fmla="*/ 83167 h 148871"/>
                <a:gd name="csX81" fmla="*/ 5179 w 258343"/>
                <a:gd name="csY81" fmla="*/ 83790 h 148871"/>
                <a:gd name="csX82" fmla="*/ 5410 w 258343"/>
                <a:gd name="csY82" fmla="*/ 82444 h 148871"/>
                <a:gd name="csX83" fmla="*/ 5425 w 258343"/>
                <a:gd name="csY83" fmla="*/ 81436 h 148871"/>
                <a:gd name="csX84" fmla="*/ 3640 w 258343"/>
                <a:gd name="csY84" fmla="*/ 75136 h 148871"/>
                <a:gd name="csX85" fmla="*/ 6287 w 258343"/>
                <a:gd name="csY85" fmla="*/ 66720 h 148871"/>
                <a:gd name="csX86" fmla="*/ 5417 w 258343"/>
                <a:gd name="csY86" fmla="*/ 59127 h 148871"/>
                <a:gd name="csX87" fmla="*/ 9458 w 258343"/>
                <a:gd name="csY87" fmla="*/ 56058 h 148871"/>
                <a:gd name="csX88" fmla="*/ 10474 w 258343"/>
                <a:gd name="csY88" fmla="*/ 55135 h 148871"/>
                <a:gd name="csX89" fmla="*/ 11058 w 258343"/>
                <a:gd name="csY89" fmla="*/ 54327 h 148871"/>
                <a:gd name="csX90" fmla="*/ 12012 w 258343"/>
                <a:gd name="csY90" fmla="*/ 52588 h 148871"/>
                <a:gd name="csX91" fmla="*/ 13313 w 258343"/>
                <a:gd name="csY91" fmla="*/ 52027 h 148871"/>
                <a:gd name="csX92" fmla="*/ 13775 w 258343"/>
                <a:gd name="csY92" fmla="*/ 50196 h 148871"/>
                <a:gd name="csX93" fmla="*/ 13736 w 258343"/>
                <a:gd name="csY93" fmla="*/ 49280 h 148871"/>
                <a:gd name="csX94" fmla="*/ 12898 w 258343"/>
                <a:gd name="csY94" fmla="*/ 48496 h 148871"/>
                <a:gd name="csX95" fmla="*/ 12266 w 258343"/>
                <a:gd name="csY95" fmla="*/ 46365 h 148871"/>
                <a:gd name="csX96" fmla="*/ 12474 w 258343"/>
                <a:gd name="csY96" fmla="*/ 43657 h 148871"/>
                <a:gd name="csX97" fmla="*/ 12682 w 258343"/>
                <a:gd name="csY97" fmla="*/ 42526 h 148871"/>
                <a:gd name="csX98" fmla="*/ 13121 w 258343"/>
                <a:gd name="csY98" fmla="*/ 40457 h 148871"/>
                <a:gd name="csX99" fmla="*/ 14537 w 258343"/>
                <a:gd name="csY99" fmla="*/ 39687 h 148871"/>
                <a:gd name="csX100" fmla="*/ 14868 w 258343"/>
                <a:gd name="csY100" fmla="*/ 39072 h 148871"/>
                <a:gd name="csX101" fmla="*/ 13775 w 258343"/>
                <a:gd name="csY101" fmla="*/ 37764 h 148871"/>
                <a:gd name="csX102" fmla="*/ 13875 w 258343"/>
                <a:gd name="csY102" fmla="*/ 36979 h 148871"/>
                <a:gd name="csX103" fmla="*/ 16276 w 258343"/>
                <a:gd name="csY103" fmla="*/ 34787 h 148871"/>
                <a:gd name="csX104" fmla="*/ 17222 w 258343"/>
                <a:gd name="csY104" fmla="*/ 34133 h 148871"/>
                <a:gd name="csX105" fmla="*/ 18777 w 258343"/>
                <a:gd name="csY105" fmla="*/ 33456 h 148871"/>
                <a:gd name="csX106" fmla="*/ 19993 w 258343"/>
                <a:gd name="csY106" fmla="*/ 33464 h 148871"/>
                <a:gd name="csX107" fmla="*/ 21393 w 258343"/>
                <a:gd name="csY107" fmla="*/ 33849 h 148871"/>
                <a:gd name="csX108" fmla="*/ 22648 w 258343"/>
                <a:gd name="csY108" fmla="*/ 34464 h 148871"/>
                <a:gd name="csX109" fmla="*/ 23864 w 258343"/>
                <a:gd name="csY109" fmla="*/ 35579 h 148871"/>
                <a:gd name="csX110" fmla="*/ 25149 w 258343"/>
                <a:gd name="csY110" fmla="*/ 36849 h 148871"/>
                <a:gd name="csX111" fmla="*/ 27119 w 258343"/>
                <a:gd name="csY111" fmla="*/ 37333 h 148871"/>
                <a:gd name="csX112" fmla="*/ 28458 w 258343"/>
                <a:gd name="csY112" fmla="*/ 37210 h 148871"/>
                <a:gd name="csX113" fmla="*/ 29551 w 258343"/>
                <a:gd name="csY113" fmla="*/ 37772 h 148871"/>
                <a:gd name="csX114" fmla="*/ 30474 w 258343"/>
                <a:gd name="csY114" fmla="*/ 37464 h 148871"/>
                <a:gd name="csX115" fmla="*/ 31521 w 258343"/>
                <a:gd name="csY115" fmla="*/ 36810 h 148871"/>
                <a:gd name="csX116" fmla="*/ 33198 w 258343"/>
                <a:gd name="csY116" fmla="*/ 36849 h 148871"/>
                <a:gd name="csX117" fmla="*/ 34707 w 258343"/>
                <a:gd name="csY117" fmla="*/ 36110 h 148871"/>
                <a:gd name="csX118" fmla="*/ 39000 w 258343"/>
                <a:gd name="csY118" fmla="*/ 35756 h 148871"/>
                <a:gd name="csX119" fmla="*/ 43141 w 258343"/>
                <a:gd name="csY119" fmla="*/ 35979 h 148871"/>
                <a:gd name="csX120" fmla="*/ 47465 w 258343"/>
                <a:gd name="csY120" fmla="*/ 35364 h 148871"/>
                <a:gd name="csX121" fmla="*/ 51783 w 258343"/>
                <a:gd name="csY121" fmla="*/ 35410 h 148871"/>
                <a:gd name="csX122" fmla="*/ 56138 w 258343"/>
                <a:gd name="csY122" fmla="*/ 35456 h 148871"/>
                <a:gd name="csX123" fmla="*/ 57100 w 258343"/>
                <a:gd name="csY123" fmla="*/ 35549 h 148871"/>
                <a:gd name="csX124" fmla="*/ 58047 w 258343"/>
                <a:gd name="csY124" fmla="*/ 35933 h 148871"/>
                <a:gd name="csX125" fmla="*/ 61718 w 258343"/>
                <a:gd name="csY125" fmla="*/ 37872 h 148871"/>
                <a:gd name="csX126" fmla="*/ 64503 w 258343"/>
                <a:gd name="csY126" fmla="*/ 38272 h 148871"/>
                <a:gd name="csX127" fmla="*/ 70098 w 258343"/>
                <a:gd name="csY127" fmla="*/ 38803 h 148871"/>
                <a:gd name="csX128" fmla="*/ 76062 w 258343"/>
                <a:gd name="csY128" fmla="*/ 39372 h 148871"/>
                <a:gd name="csX129" fmla="*/ 81233 w 258343"/>
                <a:gd name="csY129" fmla="*/ 39856 h 148871"/>
                <a:gd name="csX130" fmla="*/ 85619 w 258343"/>
                <a:gd name="csY130" fmla="*/ 39395 h 148871"/>
                <a:gd name="csX131" fmla="*/ 89259 w 258343"/>
                <a:gd name="csY131" fmla="*/ 39018 h 148871"/>
                <a:gd name="csX132" fmla="*/ 90244 w 258343"/>
                <a:gd name="csY132" fmla="*/ 39080 h 148871"/>
                <a:gd name="csX133" fmla="*/ 91345 w 258343"/>
                <a:gd name="csY133" fmla="*/ 40280 h 148871"/>
                <a:gd name="csX134" fmla="*/ 93538 w 258343"/>
                <a:gd name="csY134" fmla="*/ 43272 h 148871"/>
                <a:gd name="csX135" fmla="*/ 95608 w 258343"/>
                <a:gd name="csY135" fmla="*/ 46088 h 148871"/>
                <a:gd name="csX136" fmla="*/ 99233 w 258343"/>
                <a:gd name="csY136" fmla="*/ 46242 h 148871"/>
                <a:gd name="csX137" fmla="*/ 101557 w 258343"/>
                <a:gd name="csY137" fmla="*/ 45180 h 148871"/>
                <a:gd name="csX138" fmla="*/ 104112 w 258343"/>
                <a:gd name="csY138" fmla="*/ 43688 h 148871"/>
                <a:gd name="csX139" fmla="*/ 105674 w 258343"/>
                <a:gd name="csY139" fmla="*/ 42534 h 148871"/>
                <a:gd name="csX140" fmla="*/ 107482 w 258343"/>
                <a:gd name="csY140" fmla="*/ 37949 h 148871"/>
                <a:gd name="csX141" fmla="*/ 108652 w 258343"/>
                <a:gd name="csY141" fmla="*/ 34979 h 148871"/>
                <a:gd name="csX142" fmla="*/ 111338 w 258343"/>
                <a:gd name="csY142" fmla="*/ 31633 h 148871"/>
                <a:gd name="csX143" fmla="*/ 113585 w 258343"/>
                <a:gd name="csY143" fmla="*/ 28833 h 148871"/>
                <a:gd name="csX144" fmla="*/ 116555 w 258343"/>
                <a:gd name="csY144" fmla="*/ 25117 h 148871"/>
                <a:gd name="csX145" fmla="*/ 118202 w 258343"/>
                <a:gd name="csY145" fmla="*/ 23063 h 148871"/>
                <a:gd name="csX146" fmla="*/ 121449 w 258343"/>
                <a:gd name="csY146" fmla="*/ 19001 h 148871"/>
                <a:gd name="csX147" fmla="*/ 124551 w 258343"/>
                <a:gd name="csY147" fmla="*/ 17417 h 148871"/>
                <a:gd name="csX148" fmla="*/ 130538 w 258343"/>
                <a:gd name="csY148" fmla="*/ 14363 h 148871"/>
                <a:gd name="csX149" fmla="*/ 136410 w 258343"/>
                <a:gd name="csY149" fmla="*/ 11355 h 148871"/>
                <a:gd name="csX150" fmla="*/ 140234 w 258343"/>
                <a:gd name="csY150" fmla="*/ 9393 h 148871"/>
                <a:gd name="csX151" fmla="*/ 143489 w 258343"/>
                <a:gd name="csY151" fmla="*/ 8501 h 148871"/>
                <a:gd name="csX152" fmla="*/ 148945 w 258343"/>
                <a:gd name="csY152" fmla="*/ 7731 h 148871"/>
                <a:gd name="csX153" fmla="*/ 155356 w 258343"/>
                <a:gd name="csY153" fmla="*/ 6824 h 148871"/>
                <a:gd name="csX154" fmla="*/ 161766 w 258343"/>
                <a:gd name="csY154" fmla="*/ 5916 h 148871"/>
                <a:gd name="csX155" fmla="*/ 168607 w 258343"/>
                <a:gd name="csY155" fmla="*/ 4954 h 148871"/>
                <a:gd name="csX156" fmla="*/ 176226 w 258343"/>
                <a:gd name="csY156" fmla="*/ 3877 h 148871"/>
                <a:gd name="csX157" fmla="*/ 181451 w 258343"/>
                <a:gd name="csY157" fmla="*/ 3139 h 148871"/>
                <a:gd name="csX158" fmla="*/ 188107 w 258343"/>
                <a:gd name="csY158" fmla="*/ 2192 h 148871"/>
                <a:gd name="csX159" fmla="*/ 193648 w 258343"/>
                <a:gd name="csY159" fmla="*/ 1408 h 148871"/>
                <a:gd name="csX160" fmla="*/ 198573 w 258343"/>
                <a:gd name="csY160" fmla="*/ 716 h 148871"/>
                <a:gd name="csX161" fmla="*/ 203645 w 258343"/>
                <a:gd name="csY161" fmla="*/ 0 h 148871"/>
                <a:gd name="csX162" fmla="*/ 204599 w 258343"/>
                <a:gd name="csY162" fmla="*/ 2262 h 148871"/>
                <a:gd name="csX163" fmla="*/ 205553 w 258343"/>
                <a:gd name="csY163" fmla="*/ 4523 h 148871"/>
                <a:gd name="csX164" fmla="*/ 206515 w 258343"/>
                <a:gd name="csY164" fmla="*/ 6785 h 148871"/>
                <a:gd name="csX165" fmla="*/ 207469 w 258343"/>
                <a:gd name="csY165" fmla="*/ 9047 h 148871"/>
                <a:gd name="csX166" fmla="*/ 208423 w 258343"/>
                <a:gd name="csY166" fmla="*/ 11308 h 148871"/>
                <a:gd name="csX167" fmla="*/ 209378 w 258343"/>
                <a:gd name="csY167" fmla="*/ 13570 h 148871"/>
                <a:gd name="csX168" fmla="*/ 210332 w 258343"/>
                <a:gd name="csY168" fmla="*/ 15824 h 148871"/>
                <a:gd name="csX169" fmla="*/ 211294 w 258343"/>
                <a:gd name="csY169" fmla="*/ 18078 h 148871"/>
                <a:gd name="csX170" fmla="*/ 212248 w 258343"/>
                <a:gd name="csY170" fmla="*/ 20332 h 148871"/>
                <a:gd name="csX171" fmla="*/ 213202 w 258343"/>
                <a:gd name="csY171" fmla="*/ 22586 h 148871"/>
                <a:gd name="csX172" fmla="*/ 214156 w 258343"/>
                <a:gd name="csY172" fmla="*/ 24840 h 148871"/>
                <a:gd name="csX173" fmla="*/ 215118 w 258343"/>
                <a:gd name="csY173" fmla="*/ 27094 h 148871"/>
                <a:gd name="csX174" fmla="*/ 216073 w 258343"/>
                <a:gd name="csY174" fmla="*/ 29340 h 148871"/>
                <a:gd name="csX175" fmla="*/ 217027 w 258343"/>
                <a:gd name="csY175" fmla="*/ 31587 h 148871"/>
                <a:gd name="csX176" fmla="*/ 217981 w 258343"/>
                <a:gd name="csY176" fmla="*/ 33833 h 148871"/>
                <a:gd name="csX177" fmla="*/ 218936 w 258343"/>
                <a:gd name="csY177" fmla="*/ 36079 h 148871"/>
                <a:gd name="csX178" fmla="*/ 219874 w 258343"/>
                <a:gd name="csY178" fmla="*/ 38272 h 148871"/>
                <a:gd name="csX179" fmla="*/ 221413 w 258343"/>
                <a:gd name="csY179" fmla="*/ 39003 h 148871"/>
                <a:gd name="csX180" fmla="*/ 222329 w 258343"/>
                <a:gd name="csY180" fmla="*/ 41080 h 148871"/>
                <a:gd name="csX181" fmla="*/ 223637 w 258343"/>
                <a:gd name="csY181" fmla="*/ 44041 h 148871"/>
                <a:gd name="csX182" fmla="*/ 224953 w 258343"/>
                <a:gd name="csY182" fmla="*/ 46996 h 148871"/>
                <a:gd name="csX183" fmla="*/ 226261 w 258343"/>
                <a:gd name="csY183" fmla="*/ 49950 h 148871"/>
                <a:gd name="csX184" fmla="*/ 227554 w 258343"/>
                <a:gd name="csY184" fmla="*/ 52911 h 148871"/>
                <a:gd name="csX185" fmla="*/ 885 w 258343"/>
                <a:gd name="csY185" fmla="*/ 82936 h 148871"/>
                <a:gd name="csX186" fmla="*/ 208 w 258343"/>
                <a:gd name="csY186" fmla="*/ 83429 h 148871"/>
                <a:gd name="csX187" fmla="*/ 0 w 258343"/>
                <a:gd name="csY187" fmla="*/ 82567 h 148871"/>
                <a:gd name="csX188" fmla="*/ 446 w 258343"/>
                <a:gd name="csY188" fmla="*/ 80629 h 148871"/>
                <a:gd name="csX189" fmla="*/ 1155 w 258343"/>
                <a:gd name="csY189" fmla="*/ 80067 h 148871"/>
                <a:gd name="csX190" fmla="*/ 1631 w 258343"/>
                <a:gd name="csY190" fmla="*/ 81505 h 148871"/>
                <a:gd name="csX191" fmla="*/ 1324 w 258343"/>
                <a:gd name="csY191" fmla="*/ 82298 h 148871"/>
                <a:gd name="csX192" fmla="*/ 885 w 258343"/>
                <a:gd name="csY192" fmla="*/ 82936 h 148871"/>
                <a:gd name="csX193" fmla="*/ 5140 w 258343"/>
                <a:gd name="csY193" fmla="*/ 112469 h 148871"/>
                <a:gd name="csX194" fmla="*/ 4856 w 258343"/>
                <a:gd name="csY194" fmla="*/ 112938 h 148871"/>
                <a:gd name="csX195" fmla="*/ 4463 w 258343"/>
                <a:gd name="csY195" fmla="*/ 112838 h 148871"/>
                <a:gd name="csX196" fmla="*/ 3124 w 258343"/>
                <a:gd name="csY196" fmla="*/ 111661 h 148871"/>
                <a:gd name="csX197" fmla="*/ 4594 w 258343"/>
                <a:gd name="csY197" fmla="*/ 110346 h 148871"/>
                <a:gd name="csX198" fmla="*/ 5379 w 258343"/>
                <a:gd name="csY198" fmla="*/ 111569 h 148871"/>
                <a:gd name="csX199" fmla="*/ 5140 w 258343"/>
                <a:gd name="csY199" fmla="*/ 112469 h 148871"/>
                <a:gd name="csX200" fmla="*/ 4456 w 258343"/>
                <a:gd name="csY200" fmla="*/ 118377 h 148871"/>
                <a:gd name="csX201" fmla="*/ 3024 w 258343"/>
                <a:gd name="csY201" fmla="*/ 119054 h 148871"/>
                <a:gd name="csX202" fmla="*/ 4002 w 258343"/>
                <a:gd name="csY202" fmla="*/ 117300 h 148871"/>
                <a:gd name="csX203" fmla="*/ 5002 w 258343"/>
                <a:gd name="csY203" fmla="*/ 116939 h 148871"/>
                <a:gd name="csX204" fmla="*/ 5279 w 258343"/>
                <a:gd name="csY204" fmla="*/ 117008 h 148871"/>
                <a:gd name="csX205" fmla="*/ 4456 w 258343"/>
                <a:gd name="csY205" fmla="*/ 118377 h 148871"/>
                <a:gd name="csX206" fmla="*/ 242183 w 258343"/>
                <a:gd name="csY206" fmla="*/ 141894 h 148871"/>
                <a:gd name="csX207" fmla="*/ 243523 w 258343"/>
                <a:gd name="csY207" fmla="*/ 142156 h 148871"/>
                <a:gd name="csX208" fmla="*/ 245546 w 258343"/>
                <a:gd name="csY208" fmla="*/ 141394 h 148871"/>
                <a:gd name="csX209" fmla="*/ 251349 w 258343"/>
                <a:gd name="csY209" fmla="*/ 141294 h 148871"/>
                <a:gd name="csX210" fmla="*/ 258344 w 258343"/>
                <a:gd name="csY210" fmla="*/ 143740 h 148871"/>
                <a:gd name="csX211" fmla="*/ 257020 w 258343"/>
                <a:gd name="csY211" fmla="*/ 144379 h 148871"/>
                <a:gd name="csX212" fmla="*/ 256235 w 258343"/>
                <a:gd name="csY212" fmla="*/ 145263 h 148871"/>
                <a:gd name="csX213" fmla="*/ 253165 w 258343"/>
                <a:gd name="csY213" fmla="*/ 146071 h 148871"/>
                <a:gd name="csX214" fmla="*/ 250102 w 258343"/>
                <a:gd name="csY214" fmla="*/ 147956 h 148871"/>
                <a:gd name="csX215" fmla="*/ 241237 w 258343"/>
                <a:gd name="csY215" fmla="*/ 148872 h 148871"/>
                <a:gd name="csX216" fmla="*/ 238636 w 258343"/>
                <a:gd name="csY216" fmla="*/ 148364 h 148871"/>
                <a:gd name="csX217" fmla="*/ 236496 w 258343"/>
                <a:gd name="csY217" fmla="*/ 146541 h 148871"/>
                <a:gd name="csX218" fmla="*/ 232533 w 258343"/>
                <a:gd name="csY218" fmla="*/ 144171 h 148871"/>
                <a:gd name="csX219" fmla="*/ 234095 w 258343"/>
                <a:gd name="csY219" fmla="*/ 142656 h 148871"/>
                <a:gd name="csX220" fmla="*/ 234434 w 258343"/>
                <a:gd name="csY220" fmla="*/ 141963 h 148871"/>
                <a:gd name="csX221" fmla="*/ 235019 w 258343"/>
                <a:gd name="csY221" fmla="*/ 141302 h 148871"/>
                <a:gd name="csX222" fmla="*/ 237258 w 258343"/>
                <a:gd name="csY222" fmla="*/ 140156 h 148871"/>
                <a:gd name="csX223" fmla="*/ 239498 w 258343"/>
                <a:gd name="csY223" fmla="*/ 140340 h 148871"/>
                <a:gd name="csX224" fmla="*/ 242183 w 258343"/>
                <a:gd name="csY224" fmla="*/ 141894 h 1488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</a:cxnLst>
              <a:rect l="l" t="t" r="r" b="b"/>
              <a:pathLst>
                <a:path w="258343" h="148871">
                  <a:moveTo>
                    <a:pt x="227554" y="52911"/>
                  </a:moveTo>
                  <a:lnTo>
                    <a:pt x="216665" y="56896"/>
                  </a:lnTo>
                  <a:lnTo>
                    <a:pt x="213795" y="58666"/>
                  </a:lnTo>
                  <a:lnTo>
                    <a:pt x="211186" y="60850"/>
                  </a:lnTo>
                  <a:lnTo>
                    <a:pt x="209232" y="63581"/>
                  </a:lnTo>
                  <a:lnTo>
                    <a:pt x="207862" y="68374"/>
                  </a:lnTo>
                  <a:lnTo>
                    <a:pt x="208901" y="72751"/>
                  </a:lnTo>
                  <a:lnTo>
                    <a:pt x="208800" y="75097"/>
                  </a:lnTo>
                  <a:lnTo>
                    <a:pt x="205992" y="76651"/>
                  </a:lnTo>
                  <a:lnTo>
                    <a:pt x="203368" y="77767"/>
                  </a:lnTo>
                  <a:lnTo>
                    <a:pt x="200451" y="79475"/>
                  </a:lnTo>
                  <a:lnTo>
                    <a:pt x="198681" y="79898"/>
                  </a:lnTo>
                  <a:lnTo>
                    <a:pt x="197234" y="81252"/>
                  </a:lnTo>
                  <a:lnTo>
                    <a:pt x="195549" y="82198"/>
                  </a:lnTo>
                  <a:lnTo>
                    <a:pt x="189477" y="84660"/>
                  </a:lnTo>
                  <a:lnTo>
                    <a:pt x="182844" y="86560"/>
                  </a:lnTo>
                  <a:lnTo>
                    <a:pt x="172301" y="88837"/>
                  </a:lnTo>
                  <a:lnTo>
                    <a:pt x="168230" y="91306"/>
                  </a:lnTo>
                  <a:lnTo>
                    <a:pt x="164529" y="92999"/>
                  </a:lnTo>
                  <a:lnTo>
                    <a:pt x="158903" y="93506"/>
                  </a:lnTo>
                  <a:lnTo>
                    <a:pt x="151177" y="95853"/>
                  </a:lnTo>
                  <a:lnTo>
                    <a:pt x="146883" y="97730"/>
                  </a:lnTo>
                  <a:lnTo>
                    <a:pt x="141550" y="100784"/>
                  </a:lnTo>
                  <a:lnTo>
                    <a:pt x="140372" y="101745"/>
                  </a:lnTo>
                  <a:lnTo>
                    <a:pt x="139434" y="103992"/>
                  </a:lnTo>
                  <a:lnTo>
                    <a:pt x="137795" y="105930"/>
                  </a:lnTo>
                  <a:lnTo>
                    <a:pt x="134586" y="109107"/>
                  </a:lnTo>
                  <a:lnTo>
                    <a:pt x="132177" y="110738"/>
                  </a:lnTo>
                  <a:lnTo>
                    <a:pt x="130568" y="110823"/>
                  </a:lnTo>
                  <a:lnTo>
                    <a:pt x="127444" y="111715"/>
                  </a:lnTo>
                  <a:lnTo>
                    <a:pt x="123743" y="111900"/>
                  </a:lnTo>
                  <a:lnTo>
                    <a:pt x="117525" y="110784"/>
                  </a:lnTo>
                  <a:lnTo>
                    <a:pt x="115924" y="111561"/>
                  </a:lnTo>
                  <a:lnTo>
                    <a:pt x="114608" y="112800"/>
                  </a:lnTo>
                  <a:lnTo>
                    <a:pt x="109814" y="114977"/>
                  </a:lnTo>
                  <a:lnTo>
                    <a:pt x="104943" y="119323"/>
                  </a:lnTo>
                  <a:lnTo>
                    <a:pt x="101380" y="120477"/>
                  </a:lnTo>
                  <a:lnTo>
                    <a:pt x="95616" y="121839"/>
                  </a:lnTo>
                  <a:lnTo>
                    <a:pt x="91584" y="123647"/>
                  </a:lnTo>
                  <a:lnTo>
                    <a:pt x="88875" y="124370"/>
                  </a:lnTo>
                  <a:lnTo>
                    <a:pt x="85389" y="124747"/>
                  </a:lnTo>
                  <a:lnTo>
                    <a:pt x="78932" y="124562"/>
                  </a:lnTo>
                  <a:lnTo>
                    <a:pt x="72814" y="125216"/>
                  </a:lnTo>
                  <a:lnTo>
                    <a:pt x="67143" y="126439"/>
                  </a:lnTo>
                  <a:lnTo>
                    <a:pt x="64480" y="128755"/>
                  </a:lnTo>
                  <a:lnTo>
                    <a:pt x="61441" y="132424"/>
                  </a:lnTo>
                  <a:lnTo>
                    <a:pt x="56477" y="133940"/>
                  </a:lnTo>
                  <a:lnTo>
                    <a:pt x="55307" y="135255"/>
                  </a:lnTo>
                  <a:lnTo>
                    <a:pt x="53776" y="137955"/>
                  </a:lnTo>
                  <a:lnTo>
                    <a:pt x="50567" y="138656"/>
                  </a:lnTo>
                  <a:lnTo>
                    <a:pt x="47658" y="139109"/>
                  </a:lnTo>
                  <a:lnTo>
                    <a:pt x="44688" y="137932"/>
                  </a:lnTo>
                  <a:lnTo>
                    <a:pt x="39085" y="141194"/>
                  </a:lnTo>
                  <a:lnTo>
                    <a:pt x="36969" y="141733"/>
                  </a:lnTo>
                  <a:lnTo>
                    <a:pt x="33752" y="141863"/>
                  </a:lnTo>
                  <a:lnTo>
                    <a:pt x="31467" y="142548"/>
                  </a:lnTo>
                  <a:lnTo>
                    <a:pt x="29827" y="142356"/>
                  </a:lnTo>
                  <a:lnTo>
                    <a:pt x="27788" y="141079"/>
                  </a:lnTo>
                  <a:lnTo>
                    <a:pt x="23448" y="139532"/>
                  </a:lnTo>
                  <a:lnTo>
                    <a:pt x="20278" y="140540"/>
                  </a:lnTo>
                  <a:lnTo>
                    <a:pt x="20008" y="137455"/>
                  </a:lnTo>
                  <a:lnTo>
                    <a:pt x="14752" y="128024"/>
                  </a:lnTo>
                  <a:lnTo>
                    <a:pt x="15845" y="119800"/>
                  </a:lnTo>
                  <a:lnTo>
                    <a:pt x="15845" y="118639"/>
                  </a:lnTo>
                  <a:lnTo>
                    <a:pt x="14798" y="114962"/>
                  </a:lnTo>
                  <a:lnTo>
                    <a:pt x="11666" y="111600"/>
                  </a:lnTo>
                  <a:lnTo>
                    <a:pt x="11759" y="107338"/>
                  </a:lnTo>
                  <a:lnTo>
                    <a:pt x="10712" y="104292"/>
                  </a:lnTo>
                  <a:lnTo>
                    <a:pt x="9881" y="101153"/>
                  </a:lnTo>
                  <a:lnTo>
                    <a:pt x="10150" y="100322"/>
                  </a:lnTo>
                  <a:lnTo>
                    <a:pt x="10197" y="99568"/>
                  </a:lnTo>
                  <a:lnTo>
                    <a:pt x="8596" y="94729"/>
                  </a:lnTo>
                  <a:lnTo>
                    <a:pt x="8065" y="93752"/>
                  </a:lnTo>
                  <a:lnTo>
                    <a:pt x="7865" y="92737"/>
                  </a:lnTo>
                  <a:lnTo>
                    <a:pt x="8388" y="91960"/>
                  </a:lnTo>
                  <a:lnTo>
                    <a:pt x="8373" y="91060"/>
                  </a:lnTo>
                  <a:lnTo>
                    <a:pt x="7526" y="89575"/>
                  </a:lnTo>
                  <a:lnTo>
                    <a:pt x="6626" y="86744"/>
                  </a:lnTo>
                  <a:lnTo>
                    <a:pt x="2355" y="84521"/>
                  </a:lnTo>
                  <a:lnTo>
                    <a:pt x="3224" y="82436"/>
                  </a:lnTo>
                  <a:lnTo>
                    <a:pt x="4055" y="83167"/>
                  </a:lnTo>
                  <a:lnTo>
                    <a:pt x="5179" y="83790"/>
                  </a:lnTo>
                  <a:lnTo>
                    <a:pt x="5410" y="82444"/>
                  </a:lnTo>
                  <a:lnTo>
                    <a:pt x="5425" y="81436"/>
                  </a:lnTo>
                  <a:lnTo>
                    <a:pt x="3640" y="75136"/>
                  </a:lnTo>
                  <a:lnTo>
                    <a:pt x="6287" y="66720"/>
                  </a:lnTo>
                  <a:lnTo>
                    <a:pt x="5417" y="59127"/>
                  </a:lnTo>
                  <a:lnTo>
                    <a:pt x="9458" y="56058"/>
                  </a:lnTo>
                  <a:lnTo>
                    <a:pt x="10474" y="55135"/>
                  </a:lnTo>
                  <a:lnTo>
                    <a:pt x="11058" y="54327"/>
                  </a:lnTo>
                  <a:lnTo>
                    <a:pt x="12012" y="52588"/>
                  </a:lnTo>
                  <a:lnTo>
                    <a:pt x="13313" y="52027"/>
                  </a:lnTo>
                  <a:lnTo>
                    <a:pt x="13775" y="50196"/>
                  </a:lnTo>
                  <a:lnTo>
                    <a:pt x="13736" y="49280"/>
                  </a:lnTo>
                  <a:lnTo>
                    <a:pt x="12898" y="48496"/>
                  </a:lnTo>
                  <a:lnTo>
                    <a:pt x="12266" y="46365"/>
                  </a:lnTo>
                  <a:lnTo>
                    <a:pt x="12474" y="43657"/>
                  </a:lnTo>
                  <a:lnTo>
                    <a:pt x="12682" y="42526"/>
                  </a:lnTo>
                  <a:lnTo>
                    <a:pt x="13121" y="40457"/>
                  </a:lnTo>
                  <a:lnTo>
                    <a:pt x="14537" y="39687"/>
                  </a:lnTo>
                  <a:lnTo>
                    <a:pt x="14868" y="39072"/>
                  </a:lnTo>
                  <a:lnTo>
                    <a:pt x="13775" y="37764"/>
                  </a:lnTo>
                  <a:lnTo>
                    <a:pt x="13875" y="36979"/>
                  </a:lnTo>
                  <a:lnTo>
                    <a:pt x="16276" y="34787"/>
                  </a:lnTo>
                  <a:lnTo>
                    <a:pt x="17222" y="34133"/>
                  </a:lnTo>
                  <a:lnTo>
                    <a:pt x="18777" y="33456"/>
                  </a:lnTo>
                  <a:lnTo>
                    <a:pt x="19993" y="33464"/>
                  </a:lnTo>
                  <a:lnTo>
                    <a:pt x="21393" y="33849"/>
                  </a:lnTo>
                  <a:lnTo>
                    <a:pt x="22648" y="34464"/>
                  </a:lnTo>
                  <a:lnTo>
                    <a:pt x="23864" y="35579"/>
                  </a:lnTo>
                  <a:lnTo>
                    <a:pt x="25149" y="36849"/>
                  </a:lnTo>
                  <a:lnTo>
                    <a:pt x="27119" y="37333"/>
                  </a:lnTo>
                  <a:lnTo>
                    <a:pt x="28458" y="37210"/>
                  </a:lnTo>
                  <a:lnTo>
                    <a:pt x="29551" y="37772"/>
                  </a:lnTo>
                  <a:lnTo>
                    <a:pt x="30474" y="37464"/>
                  </a:lnTo>
                  <a:lnTo>
                    <a:pt x="31521" y="36810"/>
                  </a:lnTo>
                  <a:lnTo>
                    <a:pt x="33198" y="36849"/>
                  </a:lnTo>
                  <a:lnTo>
                    <a:pt x="34707" y="36110"/>
                  </a:lnTo>
                  <a:lnTo>
                    <a:pt x="39000" y="35756"/>
                  </a:lnTo>
                  <a:lnTo>
                    <a:pt x="43141" y="35979"/>
                  </a:lnTo>
                  <a:lnTo>
                    <a:pt x="47465" y="35364"/>
                  </a:lnTo>
                  <a:lnTo>
                    <a:pt x="51783" y="35410"/>
                  </a:lnTo>
                  <a:lnTo>
                    <a:pt x="56138" y="35456"/>
                  </a:lnTo>
                  <a:lnTo>
                    <a:pt x="57100" y="35549"/>
                  </a:lnTo>
                  <a:lnTo>
                    <a:pt x="58047" y="35933"/>
                  </a:lnTo>
                  <a:lnTo>
                    <a:pt x="61718" y="37872"/>
                  </a:lnTo>
                  <a:lnTo>
                    <a:pt x="64503" y="38272"/>
                  </a:lnTo>
                  <a:lnTo>
                    <a:pt x="70098" y="38803"/>
                  </a:lnTo>
                  <a:lnTo>
                    <a:pt x="76062" y="39372"/>
                  </a:lnTo>
                  <a:lnTo>
                    <a:pt x="81233" y="39856"/>
                  </a:lnTo>
                  <a:lnTo>
                    <a:pt x="85619" y="39395"/>
                  </a:lnTo>
                  <a:lnTo>
                    <a:pt x="89259" y="39018"/>
                  </a:lnTo>
                  <a:lnTo>
                    <a:pt x="90244" y="39080"/>
                  </a:lnTo>
                  <a:lnTo>
                    <a:pt x="91345" y="40280"/>
                  </a:lnTo>
                  <a:lnTo>
                    <a:pt x="93538" y="43272"/>
                  </a:lnTo>
                  <a:lnTo>
                    <a:pt x="95608" y="46088"/>
                  </a:lnTo>
                  <a:lnTo>
                    <a:pt x="99233" y="46242"/>
                  </a:lnTo>
                  <a:lnTo>
                    <a:pt x="101557" y="45180"/>
                  </a:lnTo>
                  <a:lnTo>
                    <a:pt x="104112" y="43688"/>
                  </a:lnTo>
                  <a:lnTo>
                    <a:pt x="105674" y="42534"/>
                  </a:lnTo>
                  <a:lnTo>
                    <a:pt x="107482" y="37949"/>
                  </a:lnTo>
                  <a:lnTo>
                    <a:pt x="108652" y="34979"/>
                  </a:lnTo>
                  <a:lnTo>
                    <a:pt x="111338" y="31633"/>
                  </a:lnTo>
                  <a:lnTo>
                    <a:pt x="113585" y="28833"/>
                  </a:lnTo>
                  <a:lnTo>
                    <a:pt x="116555" y="25117"/>
                  </a:lnTo>
                  <a:lnTo>
                    <a:pt x="118202" y="23063"/>
                  </a:lnTo>
                  <a:lnTo>
                    <a:pt x="121449" y="19001"/>
                  </a:lnTo>
                  <a:lnTo>
                    <a:pt x="124551" y="17417"/>
                  </a:lnTo>
                  <a:lnTo>
                    <a:pt x="130538" y="14363"/>
                  </a:lnTo>
                  <a:lnTo>
                    <a:pt x="136410" y="11355"/>
                  </a:lnTo>
                  <a:lnTo>
                    <a:pt x="140234" y="9393"/>
                  </a:lnTo>
                  <a:lnTo>
                    <a:pt x="143489" y="8501"/>
                  </a:lnTo>
                  <a:lnTo>
                    <a:pt x="148945" y="7731"/>
                  </a:lnTo>
                  <a:lnTo>
                    <a:pt x="155356" y="6824"/>
                  </a:lnTo>
                  <a:lnTo>
                    <a:pt x="161766" y="5916"/>
                  </a:lnTo>
                  <a:lnTo>
                    <a:pt x="168607" y="4954"/>
                  </a:lnTo>
                  <a:lnTo>
                    <a:pt x="176226" y="3877"/>
                  </a:lnTo>
                  <a:lnTo>
                    <a:pt x="181451" y="3139"/>
                  </a:lnTo>
                  <a:lnTo>
                    <a:pt x="188107" y="2192"/>
                  </a:lnTo>
                  <a:lnTo>
                    <a:pt x="193648" y="1408"/>
                  </a:lnTo>
                  <a:lnTo>
                    <a:pt x="198573" y="716"/>
                  </a:lnTo>
                  <a:lnTo>
                    <a:pt x="203645" y="0"/>
                  </a:lnTo>
                  <a:lnTo>
                    <a:pt x="204599" y="2262"/>
                  </a:lnTo>
                  <a:lnTo>
                    <a:pt x="205553" y="4523"/>
                  </a:lnTo>
                  <a:lnTo>
                    <a:pt x="206515" y="6785"/>
                  </a:lnTo>
                  <a:lnTo>
                    <a:pt x="207469" y="9047"/>
                  </a:lnTo>
                  <a:lnTo>
                    <a:pt x="208423" y="11308"/>
                  </a:lnTo>
                  <a:lnTo>
                    <a:pt x="209378" y="13570"/>
                  </a:lnTo>
                  <a:lnTo>
                    <a:pt x="210332" y="15824"/>
                  </a:lnTo>
                  <a:lnTo>
                    <a:pt x="211294" y="18078"/>
                  </a:lnTo>
                  <a:lnTo>
                    <a:pt x="212248" y="20332"/>
                  </a:lnTo>
                  <a:lnTo>
                    <a:pt x="213202" y="22586"/>
                  </a:lnTo>
                  <a:lnTo>
                    <a:pt x="214156" y="24840"/>
                  </a:lnTo>
                  <a:lnTo>
                    <a:pt x="215118" y="27094"/>
                  </a:lnTo>
                  <a:lnTo>
                    <a:pt x="216073" y="29340"/>
                  </a:lnTo>
                  <a:lnTo>
                    <a:pt x="217027" y="31587"/>
                  </a:lnTo>
                  <a:lnTo>
                    <a:pt x="217981" y="33833"/>
                  </a:lnTo>
                  <a:lnTo>
                    <a:pt x="218936" y="36079"/>
                  </a:lnTo>
                  <a:lnTo>
                    <a:pt x="219874" y="38272"/>
                  </a:lnTo>
                  <a:lnTo>
                    <a:pt x="221413" y="39003"/>
                  </a:lnTo>
                  <a:lnTo>
                    <a:pt x="222329" y="41080"/>
                  </a:lnTo>
                  <a:lnTo>
                    <a:pt x="223637" y="44041"/>
                  </a:lnTo>
                  <a:lnTo>
                    <a:pt x="224953" y="46996"/>
                  </a:lnTo>
                  <a:lnTo>
                    <a:pt x="226261" y="49950"/>
                  </a:lnTo>
                  <a:lnTo>
                    <a:pt x="227554" y="52911"/>
                  </a:lnTo>
                  <a:close/>
                  <a:moveTo>
                    <a:pt x="885" y="82936"/>
                  </a:moveTo>
                  <a:lnTo>
                    <a:pt x="208" y="83429"/>
                  </a:lnTo>
                  <a:lnTo>
                    <a:pt x="0" y="82567"/>
                  </a:lnTo>
                  <a:lnTo>
                    <a:pt x="446" y="80629"/>
                  </a:lnTo>
                  <a:lnTo>
                    <a:pt x="1155" y="80067"/>
                  </a:lnTo>
                  <a:lnTo>
                    <a:pt x="1631" y="81505"/>
                  </a:lnTo>
                  <a:lnTo>
                    <a:pt x="1324" y="82298"/>
                  </a:lnTo>
                  <a:lnTo>
                    <a:pt x="885" y="82936"/>
                  </a:lnTo>
                  <a:close/>
                  <a:moveTo>
                    <a:pt x="5140" y="112469"/>
                  </a:moveTo>
                  <a:lnTo>
                    <a:pt x="4856" y="112938"/>
                  </a:lnTo>
                  <a:lnTo>
                    <a:pt x="4463" y="112838"/>
                  </a:lnTo>
                  <a:lnTo>
                    <a:pt x="3124" y="111661"/>
                  </a:lnTo>
                  <a:lnTo>
                    <a:pt x="4594" y="110346"/>
                  </a:lnTo>
                  <a:lnTo>
                    <a:pt x="5379" y="111569"/>
                  </a:lnTo>
                  <a:lnTo>
                    <a:pt x="5140" y="112469"/>
                  </a:lnTo>
                  <a:close/>
                  <a:moveTo>
                    <a:pt x="4456" y="118377"/>
                  </a:moveTo>
                  <a:lnTo>
                    <a:pt x="3024" y="119054"/>
                  </a:lnTo>
                  <a:lnTo>
                    <a:pt x="4002" y="117300"/>
                  </a:lnTo>
                  <a:lnTo>
                    <a:pt x="5002" y="116939"/>
                  </a:lnTo>
                  <a:lnTo>
                    <a:pt x="5279" y="117008"/>
                  </a:lnTo>
                  <a:lnTo>
                    <a:pt x="4456" y="118377"/>
                  </a:lnTo>
                  <a:close/>
                  <a:moveTo>
                    <a:pt x="242183" y="141894"/>
                  </a:moveTo>
                  <a:lnTo>
                    <a:pt x="243523" y="142156"/>
                  </a:lnTo>
                  <a:lnTo>
                    <a:pt x="245546" y="141394"/>
                  </a:lnTo>
                  <a:lnTo>
                    <a:pt x="251349" y="141294"/>
                  </a:lnTo>
                  <a:lnTo>
                    <a:pt x="258344" y="143740"/>
                  </a:lnTo>
                  <a:lnTo>
                    <a:pt x="257020" y="144379"/>
                  </a:lnTo>
                  <a:lnTo>
                    <a:pt x="256235" y="145263"/>
                  </a:lnTo>
                  <a:lnTo>
                    <a:pt x="253165" y="146071"/>
                  </a:lnTo>
                  <a:lnTo>
                    <a:pt x="250102" y="147956"/>
                  </a:lnTo>
                  <a:lnTo>
                    <a:pt x="241237" y="148872"/>
                  </a:lnTo>
                  <a:lnTo>
                    <a:pt x="238636" y="148364"/>
                  </a:lnTo>
                  <a:lnTo>
                    <a:pt x="236496" y="146541"/>
                  </a:lnTo>
                  <a:lnTo>
                    <a:pt x="232533" y="144171"/>
                  </a:lnTo>
                  <a:lnTo>
                    <a:pt x="234095" y="142656"/>
                  </a:lnTo>
                  <a:lnTo>
                    <a:pt x="234434" y="141963"/>
                  </a:lnTo>
                  <a:lnTo>
                    <a:pt x="235019" y="141302"/>
                  </a:lnTo>
                  <a:lnTo>
                    <a:pt x="237258" y="140156"/>
                  </a:lnTo>
                  <a:lnTo>
                    <a:pt x="239498" y="140340"/>
                  </a:lnTo>
                  <a:lnTo>
                    <a:pt x="242183" y="1418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8" name="Serbest Form 257">
              <a:extLst>
                <a:ext uri="{FF2B5EF4-FFF2-40B4-BE49-F238E27FC236}">
                  <a16:creationId xmlns:a16="http://schemas.microsoft.com/office/drawing/2014/main" id="{B88965C8-FF64-F614-7F79-F5AE1E6ECDF1}"/>
                </a:ext>
              </a:extLst>
            </p:cNvPr>
            <p:cNvSpPr/>
            <p:nvPr/>
          </p:nvSpPr>
          <p:spPr>
            <a:xfrm>
              <a:off x="8970723" y="6768481"/>
              <a:ext cx="3901" cy="7308"/>
            </a:xfrm>
            <a:custGeom>
              <a:avLst/>
              <a:gdLst>
                <a:gd name="csX0" fmla="*/ 2978 w 3901"/>
                <a:gd name="csY0" fmla="*/ 7124 h 7308"/>
                <a:gd name="csX1" fmla="*/ 1616 w 3901"/>
                <a:gd name="csY1" fmla="*/ 7308 h 7308"/>
                <a:gd name="csX2" fmla="*/ 977 w 3901"/>
                <a:gd name="csY2" fmla="*/ 6723 h 7308"/>
                <a:gd name="csX3" fmla="*/ 585 w 3901"/>
                <a:gd name="csY3" fmla="*/ 5339 h 7308"/>
                <a:gd name="csX4" fmla="*/ 985 w 3901"/>
                <a:gd name="csY4" fmla="*/ 4008 h 7308"/>
                <a:gd name="csX5" fmla="*/ 1100 w 3901"/>
                <a:gd name="csY5" fmla="*/ 2931 h 7308"/>
                <a:gd name="csX6" fmla="*/ 0 w 3901"/>
                <a:gd name="csY6" fmla="*/ 1062 h 7308"/>
                <a:gd name="csX7" fmla="*/ 1077 w 3901"/>
                <a:gd name="csY7" fmla="*/ 0 h 7308"/>
                <a:gd name="csX8" fmla="*/ 1993 w 3901"/>
                <a:gd name="csY8" fmla="*/ 1239 h 7308"/>
                <a:gd name="csX9" fmla="*/ 2516 w 3901"/>
                <a:gd name="csY9" fmla="*/ 1323 h 7308"/>
                <a:gd name="csX10" fmla="*/ 3901 w 3901"/>
                <a:gd name="csY10" fmla="*/ 2185 h 7308"/>
                <a:gd name="csX11" fmla="*/ 3494 w 3901"/>
                <a:gd name="csY11" fmla="*/ 3769 h 7308"/>
                <a:gd name="csX12" fmla="*/ 3586 w 3901"/>
                <a:gd name="csY12" fmla="*/ 4292 h 7308"/>
                <a:gd name="csX13" fmla="*/ 2955 w 3901"/>
                <a:gd name="csY13" fmla="*/ 5877 h 73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3901" h="7308">
                  <a:moveTo>
                    <a:pt x="2978" y="7124"/>
                  </a:moveTo>
                  <a:lnTo>
                    <a:pt x="1616" y="7308"/>
                  </a:lnTo>
                  <a:lnTo>
                    <a:pt x="977" y="6723"/>
                  </a:lnTo>
                  <a:lnTo>
                    <a:pt x="585" y="5339"/>
                  </a:lnTo>
                  <a:lnTo>
                    <a:pt x="985" y="4008"/>
                  </a:lnTo>
                  <a:lnTo>
                    <a:pt x="1100" y="2931"/>
                  </a:lnTo>
                  <a:lnTo>
                    <a:pt x="0" y="1062"/>
                  </a:lnTo>
                  <a:lnTo>
                    <a:pt x="1077" y="0"/>
                  </a:lnTo>
                  <a:lnTo>
                    <a:pt x="1993" y="1239"/>
                  </a:lnTo>
                  <a:lnTo>
                    <a:pt x="2516" y="1323"/>
                  </a:lnTo>
                  <a:lnTo>
                    <a:pt x="3901" y="2185"/>
                  </a:lnTo>
                  <a:lnTo>
                    <a:pt x="3494" y="3769"/>
                  </a:lnTo>
                  <a:lnTo>
                    <a:pt x="3586" y="4292"/>
                  </a:lnTo>
                  <a:lnTo>
                    <a:pt x="2955" y="58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9" name="Serbest Form 258">
              <a:extLst>
                <a:ext uri="{FF2B5EF4-FFF2-40B4-BE49-F238E27FC236}">
                  <a16:creationId xmlns:a16="http://schemas.microsoft.com/office/drawing/2014/main" id="{4BEA5216-D86D-B9D8-567D-0868AFFEE51A}"/>
                </a:ext>
              </a:extLst>
            </p:cNvPr>
            <p:cNvSpPr/>
            <p:nvPr/>
          </p:nvSpPr>
          <p:spPr>
            <a:xfrm>
              <a:off x="8353171" y="6982241"/>
              <a:ext cx="463019" cy="657828"/>
            </a:xfrm>
            <a:custGeom>
              <a:avLst/>
              <a:gdLst>
                <a:gd name="csX0" fmla="*/ 320485 w 463019"/>
                <a:gd name="csY0" fmla="*/ 5947 h 657828"/>
                <a:gd name="csX1" fmla="*/ 320600 w 463019"/>
                <a:gd name="csY1" fmla="*/ 7170 h 657828"/>
                <a:gd name="csX2" fmla="*/ 320754 w 463019"/>
                <a:gd name="csY2" fmla="*/ 7724 h 657828"/>
                <a:gd name="csX3" fmla="*/ 321785 w 463019"/>
                <a:gd name="csY3" fmla="*/ 10947 h 657828"/>
                <a:gd name="csX4" fmla="*/ 323324 w 463019"/>
                <a:gd name="csY4" fmla="*/ 15778 h 657828"/>
                <a:gd name="csX5" fmla="*/ 324348 w 463019"/>
                <a:gd name="csY5" fmla="*/ 20240 h 657828"/>
                <a:gd name="csX6" fmla="*/ 325756 w 463019"/>
                <a:gd name="csY6" fmla="*/ 26371 h 657828"/>
                <a:gd name="csX7" fmla="*/ 325710 w 463019"/>
                <a:gd name="csY7" fmla="*/ 29794 h 657828"/>
                <a:gd name="csX8" fmla="*/ 326056 w 463019"/>
                <a:gd name="csY8" fmla="*/ 31117 h 657828"/>
                <a:gd name="csX9" fmla="*/ 327318 w 463019"/>
                <a:gd name="csY9" fmla="*/ 32771 h 657828"/>
                <a:gd name="csX10" fmla="*/ 328865 w 463019"/>
                <a:gd name="csY10" fmla="*/ 35618 h 657828"/>
                <a:gd name="csX11" fmla="*/ 329388 w 463019"/>
                <a:gd name="csY11" fmla="*/ 37225 h 657828"/>
                <a:gd name="csX12" fmla="*/ 329904 w 463019"/>
                <a:gd name="csY12" fmla="*/ 38434 h 657828"/>
                <a:gd name="csX13" fmla="*/ 331535 w 463019"/>
                <a:gd name="csY13" fmla="*/ 40726 h 657828"/>
                <a:gd name="csX14" fmla="*/ 332805 w 463019"/>
                <a:gd name="csY14" fmla="*/ 44203 h 657828"/>
                <a:gd name="csX15" fmla="*/ 333882 w 463019"/>
                <a:gd name="csY15" fmla="*/ 48811 h 657828"/>
                <a:gd name="csX16" fmla="*/ 334806 w 463019"/>
                <a:gd name="csY16" fmla="*/ 51026 h 657828"/>
                <a:gd name="csX17" fmla="*/ 335152 w 463019"/>
                <a:gd name="csY17" fmla="*/ 52119 h 657828"/>
                <a:gd name="csX18" fmla="*/ 335568 w 463019"/>
                <a:gd name="csY18" fmla="*/ 54104 h 657828"/>
                <a:gd name="csX19" fmla="*/ 335514 w 463019"/>
                <a:gd name="csY19" fmla="*/ 58296 h 657828"/>
                <a:gd name="csX20" fmla="*/ 335537 w 463019"/>
                <a:gd name="csY20" fmla="*/ 63166 h 657828"/>
                <a:gd name="csX21" fmla="*/ 335568 w 463019"/>
                <a:gd name="csY21" fmla="*/ 68605 h 657828"/>
                <a:gd name="csX22" fmla="*/ 335591 w 463019"/>
                <a:gd name="csY22" fmla="*/ 73105 h 657828"/>
                <a:gd name="csX23" fmla="*/ 335429 w 463019"/>
                <a:gd name="csY23" fmla="*/ 75382 h 657828"/>
                <a:gd name="csX24" fmla="*/ 335545 w 463019"/>
                <a:gd name="csY24" fmla="*/ 81867 h 657828"/>
                <a:gd name="csX25" fmla="*/ 334152 w 463019"/>
                <a:gd name="csY25" fmla="*/ 85244 h 657828"/>
                <a:gd name="csX26" fmla="*/ 334321 w 463019"/>
                <a:gd name="csY26" fmla="*/ 87906 h 657828"/>
                <a:gd name="csX27" fmla="*/ 334752 w 463019"/>
                <a:gd name="csY27" fmla="*/ 89629 h 657828"/>
                <a:gd name="csX28" fmla="*/ 334183 w 463019"/>
                <a:gd name="csY28" fmla="*/ 89899 h 657828"/>
                <a:gd name="csX29" fmla="*/ 333098 w 463019"/>
                <a:gd name="csY29" fmla="*/ 90206 h 657828"/>
                <a:gd name="csX30" fmla="*/ 328111 w 463019"/>
                <a:gd name="csY30" fmla="*/ 87475 h 657828"/>
                <a:gd name="csX31" fmla="*/ 323247 w 463019"/>
                <a:gd name="csY31" fmla="*/ 84591 h 657828"/>
                <a:gd name="csX32" fmla="*/ 322547 w 463019"/>
                <a:gd name="csY32" fmla="*/ 84506 h 657828"/>
                <a:gd name="csX33" fmla="*/ 321523 w 463019"/>
                <a:gd name="csY33" fmla="*/ 84806 h 657828"/>
                <a:gd name="csX34" fmla="*/ 318769 w 463019"/>
                <a:gd name="csY34" fmla="*/ 86898 h 657828"/>
                <a:gd name="csX35" fmla="*/ 316191 w 463019"/>
                <a:gd name="csY35" fmla="*/ 90175 h 657828"/>
                <a:gd name="csX36" fmla="*/ 315006 w 463019"/>
                <a:gd name="csY36" fmla="*/ 92975 h 657828"/>
                <a:gd name="csX37" fmla="*/ 313105 w 463019"/>
                <a:gd name="csY37" fmla="*/ 95868 h 657828"/>
                <a:gd name="csX38" fmla="*/ 310042 w 463019"/>
                <a:gd name="csY38" fmla="*/ 100530 h 657828"/>
                <a:gd name="csX39" fmla="*/ 309726 w 463019"/>
                <a:gd name="csY39" fmla="*/ 101538 h 657828"/>
                <a:gd name="csX40" fmla="*/ 309696 w 463019"/>
                <a:gd name="csY40" fmla="*/ 105338 h 657828"/>
                <a:gd name="csX41" fmla="*/ 309842 w 463019"/>
                <a:gd name="csY41" fmla="*/ 108961 h 657828"/>
                <a:gd name="csX42" fmla="*/ 310111 w 463019"/>
                <a:gd name="csY42" fmla="*/ 109469 h 657828"/>
                <a:gd name="csX43" fmla="*/ 311766 w 463019"/>
                <a:gd name="csY43" fmla="*/ 109638 h 657828"/>
                <a:gd name="csX44" fmla="*/ 312951 w 463019"/>
                <a:gd name="csY44" fmla="*/ 112608 h 657828"/>
                <a:gd name="csX45" fmla="*/ 315659 w 463019"/>
                <a:gd name="csY45" fmla="*/ 117346 h 657828"/>
                <a:gd name="csX46" fmla="*/ 320207 w 463019"/>
                <a:gd name="csY46" fmla="*/ 120393 h 657828"/>
                <a:gd name="csX47" fmla="*/ 324432 w 463019"/>
                <a:gd name="csY47" fmla="*/ 121777 h 657828"/>
                <a:gd name="csX48" fmla="*/ 330327 w 463019"/>
                <a:gd name="csY48" fmla="*/ 122124 h 657828"/>
                <a:gd name="csX49" fmla="*/ 334991 w 463019"/>
                <a:gd name="csY49" fmla="*/ 122024 h 657828"/>
                <a:gd name="csX50" fmla="*/ 334721 w 463019"/>
                <a:gd name="csY50" fmla="*/ 118823 h 657828"/>
                <a:gd name="csX51" fmla="*/ 335183 w 463019"/>
                <a:gd name="csY51" fmla="*/ 113692 h 657828"/>
                <a:gd name="csX52" fmla="*/ 335775 w 463019"/>
                <a:gd name="csY52" fmla="*/ 110246 h 657828"/>
                <a:gd name="csX53" fmla="*/ 336430 w 463019"/>
                <a:gd name="csY53" fmla="*/ 110092 h 657828"/>
                <a:gd name="csX54" fmla="*/ 337653 w 463019"/>
                <a:gd name="csY54" fmla="*/ 110423 h 657828"/>
                <a:gd name="csX55" fmla="*/ 338330 w 463019"/>
                <a:gd name="csY55" fmla="*/ 110777 h 657828"/>
                <a:gd name="csX56" fmla="*/ 340200 w 463019"/>
                <a:gd name="csY56" fmla="*/ 110630 h 657828"/>
                <a:gd name="csX57" fmla="*/ 343525 w 463019"/>
                <a:gd name="csY57" fmla="*/ 111307 h 657828"/>
                <a:gd name="csX58" fmla="*/ 346211 w 463019"/>
                <a:gd name="csY58" fmla="*/ 111238 h 657828"/>
                <a:gd name="csX59" fmla="*/ 348612 w 463019"/>
                <a:gd name="csY59" fmla="*/ 111169 h 657828"/>
                <a:gd name="csX60" fmla="*/ 352667 w 463019"/>
                <a:gd name="csY60" fmla="*/ 111054 h 657828"/>
                <a:gd name="csX61" fmla="*/ 355037 w 463019"/>
                <a:gd name="csY61" fmla="*/ 111015 h 657828"/>
                <a:gd name="csX62" fmla="*/ 354237 w 463019"/>
                <a:gd name="csY62" fmla="*/ 116577 h 657828"/>
                <a:gd name="csX63" fmla="*/ 351143 w 463019"/>
                <a:gd name="csY63" fmla="*/ 125308 h 657828"/>
                <a:gd name="csX64" fmla="*/ 350089 w 463019"/>
                <a:gd name="csY64" fmla="*/ 129324 h 657828"/>
                <a:gd name="csX65" fmla="*/ 347450 w 463019"/>
                <a:gd name="csY65" fmla="*/ 143717 h 657828"/>
                <a:gd name="csX66" fmla="*/ 344002 w 463019"/>
                <a:gd name="csY66" fmla="*/ 151003 h 657828"/>
                <a:gd name="csX67" fmla="*/ 342070 w 463019"/>
                <a:gd name="csY67" fmla="*/ 154018 h 657828"/>
                <a:gd name="csX68" fmla="*/ 336484 w 463019"/>
                <a:gd name="csY68" fmla="*/ 159357 h 657828"/>
                <a:gd name="csX69" fmla="*/ 334929 w 463019"/>
                <a:gd name="csY69" fmla="*/ 160442 h 657828"/>
                <a:gd name="csX70" fmla="*/ 333551 w 463019"/>
                <a:gd name="csY70" fmla="*/ 161134 h 657828"/>
                <a:gd name="csX71" fmla="*/ 331104 w 463019"/>
                <a:gd name="csY71" fmla="*/ 161749 h 657828"/>
                <a:gd name="csX72" fmla="*/ 321531 w 463019"/>
                <a:gd name="csY72" fmla="*/ 172596 h 657828"/>
                <a:gd name="csX73" fmla="*/ 317968 w 463019"/>
                <a:gd name="csY73" fmla="*/ 177842 h 657828"/>
                <a:gd name="csX74" fmla="*/ 314797 w 463019"/>
                <a:gd name="csY74" fmla="*/ 185512 h 657828"/>
                <a:gd name="csX75" fmla="*/ 311650 w 463019"/>
                <a:gd name="csY75" fmla="*/ 189736 h 657828"/>
                <a:gd name="csX76" fmla="*/ 307025 w 463019"/>
                <a:gd name="csY76" fmla="*/ 198767 h 657828"/>
                <a:gd name="csX77" fmla="*/ 302893 w 463019"/>
                <a:gd name="csY77" fmla="*/ 205760 h 657828"/>
                <a:gd name="csX78" fmla="*/ 298930 w 463019"/>
                <a:gd name="csY78" fmla="*/ 212160 h 657828"/>
                <a:gd name="csX79" fmla="*/ 292073 w 463019"/>
                <a:gd name="csY79" fmla="*/ 220992 h 657828"/>
                <a:gd name="csX80" fmla="*/ 289025 w 463019"/>
                <a:gd name="csY80" fmla="*/ 223553 h 657828"/>
                <a:gd name="csX81" fmla="*/ 286971 w 463019"/>
                <a:gd name="csY81" fmla="*/ 224723 h 657828"/>
                <a:gd name="csX82" fmla="*/ 281523 w 463019"/>
                <a:gd name="csY82" fmla="*/ 229869 h 657828"/>
                <a:gd name="csX83" fmla="*/ 273850 w 463019"/>
                <a:gd name="csY83" fmla="*/ 238177 h 657828"/>
                <a:gd name="csX84" fmla="*/ 267979 w 463019"/>
                <a:gd name="csY84" fmla="*/ 245563 h 657828"/>
                <a:gd name="csX85" fmla="*/ 259198 w 463019"/>
                <a:gd name="csY85" fmla="*/ 253979 h 657828"/>
                <a:gd name="csX86" fmla="*/ 254111 w 463019"/>
                <a:gd name="csY86" fmla="*/ 257671 h 657828"/>
                <a:gd name="csX87" fmla="*/ 246477 w 463019"/>
                <a:gd name="csY87" fmla="*/ 264956 h 657828"/>
                <a:gd name="csX88" fmla="*/ 244346 w 463019"/>
                <a:gd name="csY88" fmla="*/ 266033 h 657828"/>
                <a:gd name="csX89" fmla="*/ 235743 w 463019"/>
                <a:gd name="csY89" fmla="*/ 272826 h 657828"/>
                <a:gd name="csX90" fmla="*/ 229555 w 463019"/>
                <a:gd name="csY90" fmla="*/ 276965 h 657828"/>
                <a:gd name="csX91" fmla="*/ 219543 w 463019"/>
                <a:gd name="csY91" fmla="*/ 281773 h 657828"/>
                <a:gd name="csX92" fmla="*/ 215565 w 463019"/>
                <a:gd name="csY92" fmla="*/ 283119 h 657828"/>
                <a:gd name="csX93" fmla="*/ 206061 w 463019"/>
                <a:gd name="csY93" fmla="*/ 281873 h 657828"/>
                <a:gd name="csX94" fmla="*/ 202098 w 463019"/>
                <a:gd name="csY94" fmla="*/ 282534 h 657828"/>
                <a:gd name="csX95" fmla="*/ 198781 w 463019"/>
                <a:gd name="csY95" fmla="*/ 285442 h 657828"/>
                <a:gd name="csX96" fmla="*/ 198473 w 463019"/>
                <a:gd name="csY96" fmla="*/ 289627 h 657828"/>
                <a:gd name="csX97" fmla="*/ 197088 w 463019"/>
                <a:gd name="csY97" fmla="*/ 290258 h 657828"/>
                <a:gd name="csX98" fmla="*/ 194995 w 463019"/>
                <a:gd name="csY98" fmla="*/ 290073 h 657828"/>
                <a:gd name="csX99" fmla="*/ 188354 w 463019"/>
                <a:gd name="csY99" fmla="*/ 288327 h 657828"/>
                <a:gd name="csX100" fmla="*/ 184752 w 463019"/>
                <a:gd name="csY100" fmla="*/ 288658 h 657828"/>
                <a:gd name="csX101" fmla="*/ 182651 w 463019"/>
                <a:gd name="csY101" fmla="*/ 290897 h 657828"/>
                <a:gd name="csX102" fmla="*/ 180959 w 463019"/>
                <a:gd name="csY102" fmla="*/ 293727 h 657828"/>
                <a:gd name="csX103" fmla="*/ 175956 w 463019"/>
                <a:gd name="csY103" fmla="*/ 293873 h 657828"/>
                <a:gd name="csX104" fmla="*/ 167045 w 463019"/>
                <a:gd name="csY104" fmla="*/ 290943 h 657828"/>
                <a:gd name="csX105" fmla="*/ 156564 w 463019"/>
                <a:gd name="csY105" fmla="*/ 289158 h 657828"/>
                <a:gd name="csX106" fmla="*/ 154140 w 463019"/>
                <a:gd name="csY106" fmla="*/ 288958 h 657828"/>
                <a:gd name="csX107" fmla="*/ 149061 w 463019"/>
                <a:gd name="csY107" fmla="*/ 291135 h 657828"/>
                <a:gd name="csX108" fmla="*/ 147291 w 463019"/>
                <a:gd name="csY108" fmla="*/ 291450 h 657828"/>
                <a:gd name="csX109" fmla="*/ 139896 w 463019"/>
                <a:gd name="csY109" fmla="*/ 290981 h 657828"/>
                <a:gd name="csX110" fmla="*/ 135794 w 463019"/>
                <a:gd name="csY110" fmla="*/ 289612 h 657828"/>
                <a:gd name="csX111" fmla="*/ 131869 w 463019"/>
                <a:gd name="csY111" fmla="*/ 289604 h 657828"/>
                <a:gd name="csX112" fmla="*/ 128860 w 463019"/>
                <a:gd name="csY112" fmla="*/ 290735 h 657828"/>
                <a:gd name="csX113" fmla="*/ 125213 w 463019"/>
                <a:gd name="csY113" fmla="*/ 291135 h 657828"/>
                <a:gd name="csX114" fmla="*/ 115355 w 463019"/>
                <a:gd name="csY114" fmla="*/ 299020 h 657828"/>
                <a:gd name="csX115" fmla="*/ 110260 w 463019"/>
                <a:gd name="csY115" fmla="*/ 299028 h 657828"/>
                <a:gd name="csX116" fmla="*/ 105866 w 463019"/>
                <a:gd name="csY116" fmla="*/ 299943 h 657828"/>
                <a:gd name="csX117" fmla="*/ 103688 w 463019"/>
                <a:gd name="csY117" fmla="*/ 299912 h 657828"/>
                <a:gd name="csX118" fmla="*/ 99610 w 463019"/>
                <a:gd name="csY118" fmla="*/ 298804 h 657828"/>
                <a:gd name="csX119" fmla="*/ 98094 w 463019"/>
                <a:gd name="csY119" fmla="*/ 298881 h 657828"/>
                <a:gd name="csX120" fmla="*/ 95770 w 463019"/>
                <a:gd name="csY120" fmla="*/ 299374 h 657828"/>
                <a:gd name="csX121" fmla="*/ 93446 w 463019"/>
                <a:gd name="csY121" fmla="*/ 300766 h 657828"/>
                <a:gd name="csX122" fmla="*/ 88151 w 463019"/>
                <a:gd name="csY122" fmla="*/ 301366 h 657828"/>
                <a:gd name="csX123" fmla="*/ 86097 w 463019"/>
                <a:gd name="csY123" fmla="*/ 302559 h 657828"/>
                <a:gd name="csX124" fmla="*/ 77155 w 463019"/>
                <a:gd name="csY124" fmla="*/ 309798 h 657828"/>
                <a:gd name="csX125" fmla="*/ 75115 w 463019"/>
                <a:gd name="csY125" fmla="*/ 309505 h 657828"/>
                <a:gd name="csX126" fmla="*/ 73468 w 463019"/>
                <a:gd name="csY126" fmla="*/ 309036 h 657828"/>
                <a:gd name="csX127" fmla="*/ 68820 w 463019"/>
                <a:gd name="csY127" fmla="*/ 308944 h 657828"/>
                <a:gd name="csX128" fmla="*/ 63564 w 463019"/>
                <a:gd name="csY128" fmla="*/ 305090 h 657828"/>
                <a:gd name="csX129" fmla="*/ 61548 w 463019"/>
                <a:gd name="csY129" fmla="*/ 305336 h 657828"/>
                <a:gd name="csX130" fmla="*/ 62087 w 463019"/>
                <a:gd name="csY130" fmla="*/ 304182 h 657828"/>
                <a:gd name="csX131" fmla="*/ 62248 w 463019"/>
                <a:gd name="csY131" fmla="*/ 302136 h 657828"/>
                <a:gd name="csX132" fmla="*/ 61133 w 463019"/>
                <a:gd name="csY132" fmla="*/ 300690 h 657828"/>
                <a:gd name="csX133" fmla="*/ 60386 w 463019"/>
                <a:gd name="csY133" fmla="*/ 300043 h 657828"/>
                <a:gd name="csX134" fmla="*/ 58324 w 463019"/>
                <a:gd name="csY134" fmla="*/ 300166 h 657828"/>
                <a:gd name="csX135" fmla="*/ 57224 w 463019"/>
                <a:gd name="csY135" fmla="*/ 298428 h 657828"/>
                <a:gd name="csX136" fmla="*/ 54068 w 463019"/>
                <a:gd name="csY136" fmla="*/ 298266 h 657828"/>
                <a:gd name="csX137" fmla="*/ 52976 w 463019"/>
                <a:gd name="csY137" fmla="*/ 298704 h 657828"/>
                <a:gd name="csX138" fmla="*/ 51460 w 463019"/>
                <a:gd name="csY138" fmla="*/ 298797 h 657828"/>
                <a:gd name="csX139" fmla="*/ 51328 w 463019"/>
                <a:gd name="csY139" fmla="*/ 297035 h 657828"/>
                <a:gd name="csX140" fmla="*/ 51444 w 463019"/>
                <a:gd name="csY140" fmla="*/ 295928 h 657828"/>
                <a:gd name="csX141" fmla="*/ 51352 w 463019"/>
                <a:gd name="csY141" fmla="*/ 294227 h 657828"/>
                <a:gd name="csX142" fmla="*/ 50975 w 463019"/>
                <a:gd name="csY142" fmla="*/ 292143 h 657828"/>
                <a:gd name="csX143" fmla="*/ 49751 w 463019"/>
                <a:gd name="csY143" fmla="*/ 291481 h 657828"/>
                <a:gd name="csX144" fmla="*/ 48812 w 463019"/>
                <a:gd name="csY144" fmla="*/ 291204 h 657828"/>
                <a:gd name="csX145" fmla="*/ 46581 w 463019"/>
                <a:gd name="csY145" fmla="*/ 291350 h 657828"/>
                <a:gd name="csX146" fmla="*/ 45042 w 463019"/>
                <a:gd name="csY146" fmla="*/ 291574 h 657828"/>
                <a:gd name="csX147" fmla="*/ 44318 w 463019"/>
                <a:gd name="csY147" fmla="*/ 292181 h 657828"/>
                <a:gd name="csX148" fmla="*/ 43495 w 463019"/>
                <a:gd name="csY148" fmla="*/ 293712 h 657828"/>
                <a:gd name="csX149" fmla="*/ 43487 w 463019"/>
                <a:gd name="csY149" fmla="*/ 298358 h 657828"/>
                <a:gd name="csX150" fmla="*/ 42379 w 463019"/>
                <a:gd name="csY150" fmla="*/ 297028 h 657828"/>
                <a:gd name="csX151" fmla="*/ 41117 w 463019"/>
                <a:gd name="csY151" fmla="*/ 294243 h 657828"/>
                <a:gd name="csX152" fmla="*/ 40709 w 463019"/>
                <a:gd name="csY152" fmla="*/ 291274 h 657828"/>
                <a:gd name="csX153" fmla="*/ 41163 w 463019"/>
                <a:gd name="csY153" fmla="*/ 287773 h 657828"/>
                <a:gd name="csX154" fmla="*/ 43556 w 463019"/>
                <a:gd name="csY154" fmla="*/ 286442 h 657828"/>
                <a:gd name="csX155" fmla="*/ 43371 w 463019"/>
                <a:gd name="csY155" fmla="*/ 284081 h 657828"/>
                <a:gd name="csX156" fmla="*/ 42864 w 463019"/>
                <a:gd name="csY156" fmla="*/ 282034 h 657828"/>
                <a:gd name="csX157" fmla="*/ 40193 w 463019"/>
                <a:gd name="csY157" fmla="*/ 276803 h 657828"/>
                <a:gd name="csX158" fmla="*/ 39155 w 463019"/>
                <a:gd name="csY158" fmla="*/ 274411 h 657828"/>
                <a:gd name="csX159" fmla="*/ 36892 w 463019"/>
                <a:gd name="csY159" fmla="*/ 272795 h 657828"/>
                <a:gd name="csX160" fmla="*/ 35130 w 463019"/>
                <a:gd name="csY160" fmla="*/ 268903 h 657828"/>
                <a:gd name="csX161" fmla="*/ 33360 w 463019"/>
                <a:gd name="csY161" fmla="*/ 267495 h 657828"/>
                <a:gd name="csX162" fmla="*/ 32621 w 463019"/>
                <a:gd name="csY162" fmla="*/ 264772 h 657828"/>
                <a:gd name="csX163" fmla="*/ 30890 w 463019"/>
                <a:gd name="csY163" fmla="*/ 262602 h 657828"/>
                <a:gd name="csX164" fmla="*/ 30305 w 463019"/>
                <a:gd name="csY164" fmla="*/ 259171 h 657828"/>
                <a:gd name="csX165" fmla="*/ 31259 w 463019"/>
                <a:gd name="csY165" fmla="*/ 257209 h 657828"/>
                <a:gd name="csX166" fmla="*/ 32767 w 463019"/>
                <a:gd name="csY166" fmla="*/ 256132 h 657828"/>
                <a:gd name="csX167" fmla="*/ 34306 w 463019"/>
                <a:gd name="csY167" fmla="*/ 257832 h 657828"/>
                <a:gd name="csX168" fmla="*/ 36223 w 463019"/>
                <a:gd name="csY168" fmla="*/ 257171 h 657828"/>
                <a:gd name="csX169" fmla="*/ 38939 w 463019"/>
                <a:gd name="csY169" fmla="*/ 254694 h 657828"/>
                <a:gd name="csX170" fmla="*/ 40547 w 463019"/>
                <a:gd name="csY170" fmla="*/ 250940 h 657828"/>
                <a:gd name="csX171" fmla="*/ 40647 w 463019"/>
                <a:gd name="csY171" fmla="*/ 244947 h 657828"/>
                <a:gd name="csX172" fmla="*/ 40232 w 463019"/>
                <a:gd name="csY172" fmla="*/ 241216 h 657828"/>
                <a:gd name="csX173" fmla="*/ 38077 w 463019"/>
                <a:gd name="csY173" fmla="*/ 231600 h 657828"/>
                <a:gd name="csX174" fmla="*/ 37062 w 463019"/>
                <a:gd name="csY174" fmla="*/ 229392 h 657828"/>
                <a:gd name="csX175" fmla="*/ 32198 w 463019"/>
                <a:gd name="csY175" fmla="*/ 222538 h 657828"/>
                <a:gd name="csX176" fmla="*/ 26557 w 463019"/>
                <a:gd name="csY176" fmla="*/ 213391 h 657828"/>
                <a:gd name="csX177" fmla="*/ 19423 w 463019"/>
                <a:gd name="csY177" fmla="*/ 199044 h 657828"/>
                <a:gd name="csX178" fmla="*/ 16014 w 463019"/>
                <a:gd name="csY178" fmla="*/ 190459 h 657828"/>
                <a:gd name="csX179" fmla="*/ 10851 w 463019"/>
                <a:gd name="csY179" fmla="*/ 173227 h 657828"/>
                <a:gd name="csX180" fmla="*/ 6303 w 463019"/>
                <a:gd name="csY180" fmla="*/ 163526 h 657828"/>
                <a:gd name="csX181" fmla="*/ 716 w 463019"/>
                <a:gd name="csY181" fmla="*/ 154510 h 657828"/>
                <a:gd name="csX182" fmla="*/ 0 w 463019"/>
                <a:gd name="csY182" fmla="*/ 153926 h 657828"/>
                <a:gd name="csX183" fmla="*/ 854 w 463019"/>
                <a:gd name="csY183" fmla="*/ 152833 h 657828"/>
                <a:gd name="csX184" fmla="*/ 3863 w 463019"/>
                <a:gd name="csY184" fmla="*/ 150756 h 657828"/>
                <a:gd name="csX185" fmla="*/ 5225 w 463019"/>
                <a:gd name="csY185" fmla="*/ 150195 h 657828"/>
                <a:gd name="csX186" fmla="*/ 5956 w 463019"/>
                <a:gd name="csY186" fmla="*/ 150456 h 657828"/>
                <a:gd name="csX187" fmla="*/ 6664 w 463019"/>
                <a:gd name="csY187" fmla="*/ 149887 h 657828"/>
                <a:gd name="csX188" fmla="*/ 7349 w 463019"/>
                <a:gd name="csY188" fmla="*/ 148479 h 657828"/>
                <a:gd name="csX189" fmla="*/ 7503 w 463019"/>
                <a:gd name="csY189" fmla="*/ 147164 h 657828"/>
                <a:gd name="csX190" fmla="*/ 7842 w 463019"/>
                <a:gd name="csY190" fmla="*/ 145302 h 657828"/>
                <a:gd name="csX191" fmla="*/ 8511 w 463019"/>
                <a:gd name="csY191" fmla="*/ 144186 h 657828"/>
                <a:gd name="csX192" fmla="*/ 9250 w 463019"/>
                <a:gd name="csY192" fmla="*/ 141971 h 657828"/>
                <a:gd name="csX193" fmla="*/ 10504 w 463019"/>
                <a:gd name="csY193" fmla="*/ 140548 h 657828"/>
                <a:gd name="csX194" fmla="*/ 13159 w 463019"/>
                <a:gd name="csY194" fmla="*/ 139602 h 657828"/>
                <a:gd name="csX195" fmla="*/ 15168 w 463019"/>
                <a:gd name="csY195" fmla="*/ 140856 h 657828"/>
                <a:gd name="csX196" fmla="*/ 16007 w 463019"/>
                <a:gd name="csY196" fmla="*/ 142079 h 657828"/>
                <a:gd name="csX197" fmla="*/ 16353 w 463019"/>
                <a:gd name="csY197" fmla="*/ 143694 h 657828"/>
                <a:gd name="csX198" fmla="*/ 17246 w 463019"/>
                <a:gd name="csY198" fmla="*/ 144479 h 657828"/>
                <a:gd name="csX199" fmla="*/ 18677 w 463019"/>
                <a:gd name="csY199" fmla="*/ 144425 h 657828"/>
                <a:gd name="csX200" fmla="*/ 19685 w 463019"/>
                <a:gd name="csY200" fmla="*/ 145417 h 657828"/>
                <a:gd name="csX201" fmla="*/ 20270 w 463019"/>
                <a:gd name="csY201" fmla="*/ 147464 h 657828"/>
                <a:gd name="csX202" fmla="*/ 20155 w 463019"/>
                <a:gd name="csY202" fmla="*/ 148941 h 657828"/>
                <a:gd name="csX203" fmla="*/ 19339 w 463019"/>
                <a:gd name="csY203" fmla="*/ 149864 h 657828"/>
                <a:gd name="csX204" fmla="*/ 19454 w 463019"/>
                <a:gd name="csY204" fmla="*/ 151072 h 657828"/>
                <a:gd name="csX205" fmla="*/ 20493 w 463019"/>
                <a:gd name="csY205" fmla="*/ 152572 h 657828"/>
                <a:gd name="csX206" fmla="*/ 20924 w 463019"/>
                <a:gd name="csY206" fmla="*/ 154002 h 657828"/>
                <a:gd name="csX207" fmla="*/ 21617 w 463019"/>
                <a:gd name="csY207" fmla="*/ 155895 h 657828"/>
                <a:gd name="csX208" fmla="*/ 25264 w 463019"/>
                <a:gd name="csY208" fmla="*/ 156995 h 657828"/>
                <a:gd name="csX209" fmla="*/ 27050 w 463019"/>
                <a:gd name="csY209" fmla="*/ 157611 h 657828"/>
                <a:gd name="csX210" fmla="*/ 30120 w 463019"/>
                <a:gd name="csY210" fmla="*/ 157818 h 657828"/>
                <a:gd name="csX211" fmla="*/ 33021 w 463019"/>
                <a:gd name="csY211" fmla="*/ 158664 h 657828"/>
                <a:gd name="csX212" fmla="*/ 35753 w 463019"/>
                <a:gd name="csY212" fmla="*/ 160142 h 657828"/>
                <a:gd name="csX213" fmla="*/ 40247 w 463019"/>
                <a:gd name="csY213" fmla="*/ 160496 h 657828"/>
                <a:gd name="csX214" fmla="*/ 46504 w 463019"/>
                <a:gd name="csY214" fmla="*/ 159734 h 657828"/>
                <a:gd name="csX215" fmla="*/ 51652 w 463019"/>
                <a:gd name="csY215" fmla="*/ 160072 h 657828"/>
                <a:gd name="csX216" fmla="*/ 55692 w 463019"/>
                <a:gd name="csY216" fmla="*/ 161519 h 657828"/>
                <a:gd name="csX217" fmla="*/ 58624 w 463019"/>
                <a:gd name="csY217" fmla="*/ 161788 h 657828"/>
                <a:gd name="csX218" fmla="*/ 60440 w 463019"/>
                <a:gd name="csY218" fmla="*/ 160872 h 657828"/>
                <a:gd name="csX219" fmla="*/ 61233 w 463019"/>
                <a:gd name="csY219" fmla="*/ 159557 h 657828"/>
                <a:gd name="csX220" fmla="*/ 60986 w 463019"/>
                <a:gd name="csY220" fmla="*/ 157834 h 657828"/>
                <a:gd name="csX221" fmla="*/ 61887 w 463019"/>
                <a:gd name="csY221" fmla="*/ 156749 h 657828"/>
                <a:gd name="csX222" fmla="*/ 63926 w 463019"/>
                <a:gd name="csY222" fmla="*/ 156287 h 657828"/>
                <a:gd name="csX223" fmla="*/ 65557 w 463019"/>
                <a:gd name="csY223" fmla="*/ 154995 h 657828"/>
                <a:gd name="csX224" fmla="*/ 66789 w 463019"/>
                <a:gd name="csY224" fmla="*/ 152864 h 657828"/>
                <a:gd name="csX225" fmla="*/ 69629 w 463019"/>
                <a:gd name="csY225" fmla="*/ 151133 h 657828"/>
                <a:gd name="csX226" fmla="*/ 74084 w 463019"/>
                <a:gd name="csY226" fmla="*/ 149802 h 657828"/>
                <a:gd name="csX227" fmla="*/ 76301 w 463019"/>
                <a:gd name="csY227" fmla="*/ 149848 h 657828"/>
                <a:gd name="csX228" fmla="*/ 76301 w 463019"/>
                <a:gd name="csY228" fmla="*/ 146410 h 657828"/>
                <a:gd name="csX229" fmla="*/ 76301 w 463019"/>
                <a:gd name="csY229" fmla="*/ 135578 h 657828"/>
                <a:gd name="csX230" fmla="*/ 76301 w 463019"/>
                <a:gd name="csY230" fmla="*/ 124801 h 657828"/>
                <a:gd name="csX231" fmla="*/ 76301 w 463019"/>
                <a:gd name="csY231" fmla="*/ 114062 h 657828"/>
                <a:gd name="csX232" fmla="*/ 76301 w 463019"/>
                <a:gd name="csY232" fmla="*/ 103361 h 657828"/>
                <a:gd name="csX233" fmla="*/ 76301 w 463019"/>
                <a:gd name="csY233" fmla="*/ 92706 h 657828"/>
                <a:gd name="csX234" fmla="*/ 76301 w 463019"/>
                <a:gd name="csY234" fmla="*/ 82098 h 657828"/>
                <a:gd name="csX235" fmla="*/ 76301 w 463019"/>
                <a:gd name="csY235" fmla="*/ 71520 h 657828"/>
                <a:gd name="csX236" fmla="*/ 76301 w 463019"/>
                <a:gd name="csY236" fmla="*/ 61574 h 657828"/>
                <a:gd name="csX237" fmla="*/ 77339 w 463019"/>
                <a:gd name="csY237" fmla="*/ 62289 h 657828"/>
                <a:gd name="csX238" fmla="*/ 84181 w 463019"/>
                <a:gd name="csY238" fmla="*/ 67566 h 657828"/>
                <a:gd name="csX239" fmla="*/ 86028 w 463019"/>
                <a:gd name="csY239" fmla="*/ 70343 h 657828"/>
                <a:gd name="csX240" fmla="*/ 86943 w 463019"/>
                <a:gd name="csY240" fmla="*/ 72105 h 657828"/>
                <a:gd name="csX241" fmla="*/ 89883 w 463019"/>
                <a:gd name="csY241" fmla="*/ 78513 h 657828"/>
                <a:gd name="csX242" fmla="*/ 92068 w 463019"/>
                <a:gd name="csY242" fmla="*/ 84275 h 657828"/>
                <a:gd name="csX243" fmla="*/ 93846 w 463019"/>
                <a:gd name="csY243" fmla="*/ 88629 h 657828"/>
                <a:gd name="csX244" fmla="*/ 93985 w 463019"/>
                <a:gd name="csY244" fmla="*/ 90622 h 657828"/>
                <a:gd name="csX245" fmla="*/ 94239 w 463019"/>
                <a:gd name="csY245" fmla="*/ 92568 h 657828"/>
                <a:gd name="csX246" fmla="*/ 94492 w 463019"/>
                <a:gd name="csY246" fmla="*/ 93529 h 657828"/>
                <a:gd name="csX247" fmla="*/ 94331 w 463019"/>
                <a:gd name="csY247" fmla="*/ 94591 h 657828"/>
                <a:gd name="csX248" fmla="*/ 93077 w 463019"/>
                <a:gd name="csY248" fmla="*/ 96968 h 657828"/>
                <a:gd name="csX249" fmla="*/ 91799 w 463019"/>
                <a:gd name="csY249" fmla="*/ 98784 h 657828"/>
                <a:gd name="csX250" fmla="*/ 90260 w 463019"/>
                <a:gd name="csY250" fmla="*/ 101268 h 657828"/>
                <a:gd name="csX251" fmla="*/ 90114 w 463019"/>
                <a:gd name="csY251" fmla="*/ 104553 h 657828"/>
                <a:gd name="csX252" fmla="*/ 90576 w 463019"/>
                <a:gd name="csY252" fmla="*/ 108431 h 657828"/>
                <a:gd name="csX253" fmla="*/ 91522 w 463019"/>
                <a:gd name="csY253" fmla="*/ 110361 h 657828"/>
                <a:gd name="csX254" fmla="*/ 92707 w 463019"/>
                <a:gd name="csY254" fmla="*/ 111000 h 657828"/>
                <a:gd name="csX255" fmla="*/ 95539 w 463019"/>
                <a:gd name="csY255" fmla="*/ 110038 h 657828"/>
                <a:gd name="csX256" fmla="*/ 97332 w 463019"/>
                <a:gd name="csY256" fmla="*/ 110338 h 657828"/>
                <a:gd name="csX257" fmla="*/ 99864 w 463019"/>
                <a:gd name="csY257" fmla="*/ 111077 h 657828"/>
                <a:gd name="csX258" fmla="*/ 108159 w 463019"/>
                <a:gd name="csY258" fmla="*/ 110623 h 657828"/>
                <a:gd name="csX259" fmla="*/ 109160 w 463019"/>
                <a:gd name="csY259" fmla="*/ 110861 h 657828"/>
                <a:gd name="csX260" fmla="*/ 112292 w 463019"/>
                <a:gd name="csY260" fmla="*/ 111138 h 657828"/>
                <a:gd name="csX261" fmla="*/ 113339 w 463019"/>
                <a:gd name="csY261" fmla="*/ 110815 h 657828"/>
                <a:gd name="csX262" fmla="*/ 114278 w 463019"/>
                <a:gd name="csY262" fmla="*/ 109992 h 657828"/>
                <a:gd name="csX263" fmla="*/ 115363 w 463019"/>
                <a:gd name="csY263" fmla="*/ 107669 h 657828"/>
                <a:gd name="csX264" fmla="*/ 116332 w 463019"/>
                <a:gd name="csY264" fmla="*/ 106899 h 657828"/>
                <a:gd name="csX265" fmla="*/ 118094 w 463019"/>
                <a:gd name="csY265" fmla="*/ 106507 h 657828"/>
                <a:gd name="csX266" fmla="*/ 120180 w 463019"/>
                <a:gd name="csY266" fmla="*/ 105876 h 657828"/>
                <a:gd name="csX267" fmla="*/ 121904 w 463019"/>
                <a:gd name="csY267" fmla="*/ 104538 h 657828"/>
                <a:gd name="csX268" fmla="*/ 124635 w 463019"/>
                <a:gd name="csY268" fmla="*/ 99945 h 657828"/>
                <a:gd name="csX269" fmla="*/ 130107 w 463019"/>
                <a:gd name="csY269" fmla="*/ 95876 h 657828"/>
                <a:gd name="csX270" fmla="*/ 131785 w 463019"/>
                <a:gd name="csY270" fmla="*/ 94907 h 657828"/>
                <a:gd name="csX271" fmla="*/ 132846 w 463019"/>
                <a:gd name="csY271" fmla="*/ 93814 h 657828"/>
                <a:gd name="csX272" fmla="*/ 133770 w 463019"/>
                <a:gd name="csY272" fmla="*/ 92345 h 657828"/>
                <a:gd name="csX273" fmla="*/ 135686 w 463019"/>
                <a:gd name="csY273" fmla="*/ 87237 h 657828"/>
                <a:gd name="csX274" fmla="*/ 137133 w 463019"/>
                <a:gd name="csY274" fmla="*/ 82990 h 657828"/>
                <a:gd name="csX275" fmla="*/ 137626 w 463019"/>
                <a:gd name="csY275" fmla="*/ 80990 h 657828"/>
                <a:gd name="csX276" fmla="*/ 138918 w 463019"/>
                <a:gd name="csY276" fmla="*/ 77728 h 657828"/>
                <a:gd name="csX277" fmla="*/ 140480 w 463019"/>
                <a:gd name="csY277" fmla="*/ 75644 h 657828"/>
                <a:gd name="csX278" fmla="*/ 142012 w 463019"/>
                <a:gd name="csY278" fmla="*/ 74543 h 657828"/>
                <a:gd name="csX279" fmla="*/ 142781 w 463019"/>
                <a:gd name="csY279" fmla="*/ 74266 h 657828"/>
                <a:gd name="csX280" fmla="*/ 144751 w 463019"/>
                <a:gd name="csY280" fmla="*/ 73705 h 657828"/>
                <a:gd name="csX281" fmla="*/ 147283 w 463019"/>
                <a:gd name="csY281" fmla="*/ 73182 h 657828"/>
                <a:gd name="csX282" fmla="*/ 149946 w 463019"/>
                <a:gd name="csY282" fmla="*/ 73766 h 657828"/>
                <a:gd name="csX283" fmla="*/ 152801 w 463019"/>
                <a:gd name="csY283" fmla="*/ 75028 h 657828"/>
                <a:gd name="csX284" fmla="*/ 156025 w 463019"/>
                <a:gd name="csY284" fmla="*/ 77151 h 657828"/>
                <a:gd name="csX285" fmla="*/ 159327 w 463019"/>
                <a:gd name="csY285" fmla="*/ 79782 h 657828"/>
                <a:gd name="csX286" fmla="*/ 160843 w 463019"/>
                <a:gd name="csY286" fmla="*/ 81121 h 657828"/>
                <a:gd name="csX287" fmla="*/ 162482 w 463019"/>
                <a:gd name="csY287" fmla="*/ 81721 h 657828"/>
                <a:gd name="csX288" fmla="*/ 165398 w 463019"/>
                <a:gd name="csY288" fmla="*/ 81929 h 657828"/>
                <a:gd name="csX289" fmla="*/ 167307 w 463019"/>
                <a:gd name="csY289" fmla="*/ 81882 h 657828"/>
                <a:gd name="csX290" fmla="*/ 170277 w 463019"/>
                <a:gd name="csY290" fmla="*/ 84498 h 657828"/>
                <a:gd name="csX291" fmla="*/ 171778 w 463019"/>
                <a:gd name="csY291" fmla="*/ 84660 h 657828"/>
                <a:gd name="csX292" fmla="*/ 175141 w 463019"/>
                <a:gd name="csY292" fmla="*/ 85452 h 657828"/>
                <a:gd name="csX293" fmla="*/ 179296 w 463019"/>
                <a:gd name="csY293" fmla="*/ 86267 h 657828"/>
                <a:gd name="csX294" fmla="*/ 181905 w 463019"/>
                <a:gd name="csY294" fmla="*/ 86175 h 657828"/>
                <a:gd name="csX295" fmla="*/ 184706 w 463019"/>
                <a:gd name="csY295" fmla="*/ 84760 h 657828"/>
                <a:gd name="csX296" fmla="*/ 186723 w 463019"/>
                <a:gd name="csY296" fmla="*/ 84698 h 657828"/>
                <a:gd name="csX297" fmla="*/ 189331 w 463019"/>
                <a:gd name="csY297" fmla="*/ 84814 h 657828"/>
                <a:gd name="csX298" fmla="*/ 192202 w 463019"/>
                <a:gd name="csY298" fmla="*/ 84429 h 657828"/>
                <a:gd name="csX299" fmla="*/ 194302 w 463019"/>
                <a:gd name="csY299" fmla="*/ 83821 h 657828"/>
                <a:gd name="csX300" fmla="*/ 195911 w 463019"/>
                <a:gd name="csY300" fmla="*/ 82590 h 657828"/>
                <a:gd name="csX301" fmla="*/ 197327 w 463019"/>
                <a:gd name="csY301" fmla="*/ 81244 h 657828"/>
                <a:gd name="csX302" fmla="*/ 198958 w 463019"/>
                <a:gd name="csY302" fmla="*/ 77236 h 657828"/>
                <a:gd name="csX303" fmla="*/ 199897 w 463019"/>
                <a:gd name="csY303" fmla="*/ 74020 h 657828"/>
                <a:gd name="csX304" fmla="*/ 201344 w 463019"/>
                <a:gd name="csY304" fmla="*/ 70320 h 657828"/>
                <a:gd name="csX305" fmla="*/ 203121 w 463019"/>
                <a:gd name="csY305" fmla="*/ 65312 h 657828"/>
                <a:gd name="csX306" fmla="*/ 203760 w 463019"/>
                <a:gd name="csY306" fmla="*/ 61827 h 657828"/>
                <a:gd name="csX307" fmla="*/ 204407 w 463019"/>
                <a:gd name="csY307" fmla="*/ 60865 h 657828"/>
                <a:gd name="csX308" fmla="*/ 206992 w 463019"/>
                <a:gd name="csY308" fmla="*/ 59804 h 657828"/>
                <a:gd name="csX309" fmla="*/ 209124 w 463019"/>
                <a:gd name="csY309" fmla="*/ 59073 h 657828"/>
                <a:gd name="csX310" fmla="*/ 214880 w 463019"/>
                <a:gd name="csY310" fmla="*/ 57704 h 657828"/>
                <a:gd name="csX311" fmla="*/ 216057 w 463019"/>
                <a:gd name="csY311" fmla="*/ 56973 h 657828"/>
                <a:gd name="csX312" fmla="*/ 217135 w 463019"/>
                <a:gd name="csY312" fmla="*/ 55334 h 657828"/>
                <a:gd name="csX313" fmla="*/ 219643 w 463019"/>
                <a:gd name="csY313" fmla="*/ 52558 h 657828"/>
                <a:gd name="csX314" fmla="*/ 222737 w 463019"/>
                <a:gd name="csY314" fmla="*/ 50242 h 657828"/>
                <a:gd name="csX315" fmla="*/ 224338 w 463019"/>
                <a:gd name="csY315" fmla="*/ 48919 h 657828"/>
                <a:gd name="csX316" fmla="*/ 227262 w 463019"/>
                <a:gd name="csY316" fmla="*/ 37703 h 657828"/>
                <a:gd name="csX317" fmla="*/ 227616 w 463019"/>
                <a:gd name="csY317" fmla="*/ 36318 h 657828"/>
                <a:gd name="csX318" fmla="*/ 229740 w 463019"/>
                <a:gd name="csY318" fmla="*/ 33349 h 657828"/>
                <a:gd name="csX319" fmla="*/ 231056 w 463019"/>
                <a:gd name="csY319" fmla="*/ 32094 h 657828"/>
                <a:gd name="csX320" fmla="*/ 231902 w 463019"/>
                <a:gd name="csY320" fmla="*/ 32071 h 657828"/>
                <a:gd name="csX321" fmla="*/ 233103 w 463019"/>
                <a:gd name="csY321" fmla="*/ 31287 h 657828"/>
                <a:gd name="csX322" fmla="*/ 234665 w 463019"/>
                <a:gd name="csY322" fmla="*/ 29748 h 657828"/>
                <a:gd name="csX323" fmla="*/ 236519 w 463019"/>
                <a:gd name="csY323" fmla="*/ 28794 h 657828"/>
                <a:gd name="csX324" fmla="*/ 238667 w 463019"/>
                <a:gd name="csY324" fmla="*/ 28441 h 657828"/>
                <a:gd name="csX325" fmla="*/ 240059 w 463019"/>
                <a:gd name="csY325" fmla="*/ 27417 h 657828"/>
                <a:gd name="csX326" fmla="*/ 240698 w 463019"/>
                <a:gd name="csY326" fmla="*/ 25740 h 657828"/>
                <a:gd name="csX327" fmla="*/ 241806 w 463019"/>
                <a:gd name="csY327" fmla="*/ 24925 h 657828"/>
                <a:gd name="csX328" fmla="*/ 243384 w 463019"/>
                <a:gd name="csY328" fmla="*/ 24971 h 657828"/>
                <a:gd name="csX329" fmla="*/ 244284 w 463019"/>
                <a:gd name="csY329" fmla="*/ 24440 h 657828"/>
                <a:gd name="csX330" fmla="*/ 244500 w 463019"/>
                <a:gd name="csY330" fmla="*/ 23324 h 657828"/>
                <a:gd name="csX331" fmla="*/ 245454 w 463019"/>
                <a:gd name="csY331" fmla="*/ 22363 h 657828"/>
                <a:gd name="csX332" fmla="*/ 247139 w 463019"/>
                <a:gd name="csY332" fmla="*/ 21571 h 657828"/>
                <a:gd name="csX333" fmla="*/ 248017 w 463019"/>
                <a:gd name="csY333" fmla="*/ 20625 h 657828"/>
                <a:gd name="csX334" fmla="*/ 248101 w 463019"/>
                <a:gd name="csY334" fmla="*/ 19540 h 657828"/>
                <a:gd name="csX335" fmla="*/ 250110 w 463019"/>
                <a:gd name="csY335" fmla="*/ 16901 h 657828"/>
                <a:gd name="csX336" fmla="*/ 254042 w 463019"/>
                <a:gd name="csY336" fmla="*/ 12709 h 657828"/>
                <a:gd name="csX337" fmla="*/ 257743 w 463019"/>
                <a:gd name="csY337" fmla="*/ 10378 h 657828"/>
                <a:gd name="csX338" fmla="*/ 261222 w 463019"/>
                <a:gd name="csY338" fmla="*/ 9901 h 657828"/>
                <a:gd name="csX339" fmla="*/ 264523 w 463019"/>
                <a:gd name="csY339" fmla="*/ 9031 h 657828"/>
                <a:gd name="csX340" fmla="*/ 267640 w 463019"/>
                <a:gd name="csY340" fmla="*/ 7762 h 657828"/>
                <a:gd name="csX341" fmla="*/ 269925 w 463019"/>
                <a:gd name="csY341" fmla="*/ 5770 h 657828"/>
                <a:gd name="csX342" fmla="*/ 271388 w 463019"/>
                <a:gd name="csY342" fmla="*/ 3062 h 657828"/>
                <a:gd name="csX343" fmla="*/ 273904 w 463019"/>
                <a:gd name="csY343" fmla="*/ 1546 h 657828"/>
                <a:gd name="csX344" fmla="*/ 278975 w 463019"/>
                <a:gd name="csY344" fmla="*/ 1100 h 657828"/>
                <a:gd name="csX345" fmla="*/ 279253 w 463019"/>
                <a:gd name="csY345" fmla="*/ 1077 h 657828"/>
                <a:gd name="csX346" fmla="*/ 285424 w 463019"/>
                <a:gd name="csY346" fmla="*/ 0 h 657828"/>
                <a:gd name="csX347" fmla="*/ 290588 w 463019"/>
                <a:gd name="csY347" fmla="*/ 877 h 657828"/>
                <a:gd name="csX348" fmla="*/ 296813 w 463019"/>
                <a:gd name="csY348" fmla="*/ 3354 h 657828"/>
                <a:gd name="csX349" fmla="*/ 302639 w 463019"/>
                <a:gd name="csY349" fmla="*/ 4231 h 657828"/>
                <a:gd name="csX350" fmla="*/ 308072 w 463019"/>
                <a:gd name="csY350" fmla="*/ 3508 h 657828"/>
                <a:gd name="csX351" fmla="*/ 312489 w 463019"/>
                <a:gd name="csY351" fmla="*/ 3346 h 657828"/>
                <a:gd name="csX352" fmla="*/ 315883 w 463019"/>
                <a:gd name="csY352" fmla="*/ 3746 h 657828"/>
                <a:gd name="csX353" fmla="*/ 318561 w 463019"/>
                <a:gd name="csY353" fmla="*/ 4608 h 657828"/>
                <a:gd name="csX354" fmla="*/ 320485 w 463019"/>
                <a:gd name="csY354" fmla="*/ 5947 h 657828"/>
                <a:gd name="csX355" fmla="*/ 265393 w 463019"/>
                <a:gd name="csY355" fmla="*/ 190513 h 657828"/>
                <a:gd name="csX356" fmla="*/ 268940 w 463019"/>
                <a:gd name="csY356" fmla="*/ 188936 h 657828"/>
                <a:gd name="csX357" fmla="*/ 270541 w 463019"/>
                <a:gd name="csY357" fmla="*/ 187974 h 657828"/>
                <a:gd name="csX358" fmla="*/ 271696 w 463019"/>
                <a:gd name="csY358" fmla="*/ 187182 h 657828"/>
                <a:gd name="csX359" fmla="*/ 273188 w 463019"/>
                <a:gd name="csY359" fmla="*/ 185982 h 657828"/>
                <a:gd name="csX360" fmla="*/ 273704 w 463019"/>
                <a:gd name="csY360" fmla="*/ 183066 h 657828"/>
                <a:gd name="csX361" fmla="*/ 274143 w 463019"/>
                <a:gd name="csY361" fmla="*/ 180589 h 657828"/>
                <a:gd name="csX362" fmla="*/ 275282 w 463019"/>
                <a:gd name="csY362" fmla="*/ 179366 h 657828"/>
                <a:gd name="csX363" fmla="*/ 276451 w 463019"/>
                <a:gd name="csY363" fmla="*/ 178558 h 657828"/>
                <a:gd name="csX364" fmla="*/ 277413 w 463019"/>
                <a:gd name="csY364" fmla="*/ 177273 h 657828"/>
                <a:gd name="csX365" fmla="*/ 278606 w 463019"/>
                <a:gd name="csY365" fmla="*/ 174189 h 657828"/>
                <a:gd name="csX366" fmla="*/ 279422 w 463019"/>
                <a:gd name="csY366" fmla="*/ 171173 h 657828"/>
                <a:gd name="csX367" fmla="*/ 279506 w 463019"/>
                <a:gd name="csY367" fmla="*/ 169942 h 657828"/>
                <a:gd name="csX368" fmla="*/ 279083 w 463019"/>
                <a:gd name="csY368" fmla="*/ 168680 h 657828"/>
                <a:gd name="csX369" fmla="*/ 278321 w 463019"/>
                <a:gd name="csY369" fmla="*/ 167334 h 657828"/>
                <a:gd name="csX370" fmla="*/ 277575 w 463019"/>
                <a:gd name="csY370" fmla="*/ 165519 h 657828"/>
                <a:gd name="csX371" fmla="*/ 276674 w 463019"/>
                <a:gd name="csY371" fmla="*/ 165234 h 657828"/>
                <a:gd name="csX372" fmla="*/ 274912 w 463019"/>
                <a:gd name="csY372" fmla="*/ 164219 h 657828"/>
                <a:gd name="csX373" fmla="*/ 272319 w 463019"/>
                <a:gd name="csY373" fmla="*/ 162172 h 657828"/>
                <a:gd name="csX374" fmla="*/ 270072 w 463019"/>
                <a:gd name="csY374" fmla="*/ 160396 h 657828"/>
                <a:gd name="csX375" fmla="*/ 267963 w 463019"/>
                <a:gd name="csY375" fmla="*/ 157818 h 657828"/>
                <a:gd name="csX376" fmla="*/ 267101 w 463019"/>
                <a:gd name="csY376" fmla="*/ 157395 h 657828"/>
                <a:gd name="csX377" fmla="*/ 265062 w 463019"/>
                <a:gd name="csY377" fmla="*/ 155649 h 657828"/>
                <a:gd name="csX378" fmla="*/ 264185 w 463019"/>
                <a:gd name="csY378" fmla="*/ 154649 h 657828"/>
                <a:gd name="csX379" fmla="*/ 263569 w 463019"/>
                <a:gd name="csY379" fmla="*/ 153449 h 657828"/>
                <a:gd name="csX380" fmla="*/ 262992 w 463019"/>
                <a:gd name="csY380" fmla="*/ 153056 h 657828"/>
                <a:gd name="csX381" fmla="*/ 262076 w 463019"/>
                <a:gd name="csY381" fmla="*/ 153364 h 657828"/>
                <a:gd name="csX382" fmla="*/ 259667 w 463019"/>
                <a:gd name="csY382" fmla="*/ 153895 h 657828"/>
                <a:gd name="csX383" fmla="*/ 254504 w 463019"/>
                <a:gd name="csY383" fmla="*/ 155988 h 657828"/>
                <a:gd name="csX384" fmla="*/ 251303 w 463019"/>
                <a:gd name="csY384" fmla="*/ 157911 h 657828"/>
                <a:gd name="csX385" fmla="*/ 248609 w 463019"/>
                <a:gd name="csY385" fmla="*/ 160203 h 657828"/>
                <a:gd name="csX386" fmla="*/ 245816 w 463019"/>
                <a:gd name="csY386" fmla="*/ 161080 h 657828"/>
                <a:gd name="csX387" fmla="*/ 243769 w 463019"/>
                <a:gd name="csY387" fmla="*/ 161842 h 657828"/>
                <a:gd name="csX388" fmla="*/ 242145 w 463019"/>
                <a:gd name="csY388" fmla="*/ 164465 h 657828"/>
                <a:gd name="csX389" fmla="*/ 240629 w 463019"/>
                <a:gd name="csY389" fmla="*/ 166911 h 657828"/>
                <a:gd name="csX390" fmla="*/ 239267 w 463019"/>
                <a:gd name="csY390" fmla="*/ 169119 h 657828"/>
                <a:gd name="csX391" fmla="*/ 238482 w 463019"/>
                <a:gd name="csY391" fmla="*/ 170112 h 657828"/>
                <a:gd name="csX392" fmla="*/ 237774 w 463019"/>
                <a:gd name="csY392" fmla="*/ 170750 h 657828"/>
                <a:gd name="csX393" fmla="*/ 237058 w 463019"/>
                <a:gd name="csY393" fmla="*/ 172165 h 657828"/>
                <a:gd name="csX394" fmla="*/ 235588 w 463019"/>
                <a:gd name="csY394" fmla="*/ 174520 h 657828"/>
                <a:gd name="csX395" fmla="*/ 234242 w 463019"/>
                <a:gd name="csY395" fmla="*/ 176096 h 657828"/>
                <a:gd name="csX396" fmla="*/ 232364 w 463019"/>
                <a:gd name="csY396" fmla="*/ 176958 h 657828"/>
                <a:gd name="csX397" fmla="*/ 229940 w 463019"/>
                <a:gd name="csY397" fmla="*/ 178073 h 657828"/>
                <a:gd name="csX398" fmla="*/ 229117 w 463019"/>
                <a:gd name="csY398" fmla="*/ 178720 h 657828"/>
                <a:gd name="csX399" fmla="*/ 229001 w 463019"/>
                <a:gd name="csY399" fmla="*/ 179674 h 657828"/>
                <a:gd name="csX400" fmla="*/ 229863 w 463019"/>
                <a:gd name="csY400" fmla="*/ 181889 h 657828"/>
                <a:gd name="csX401" fmla="*/ 230694 w 463019"/>
                <a:gd name="csY401" fmla="*/ 184028 h 657828"/>
                <a:gd name="csX402" fmla="*/ 232056 w 463019"/>
                <a:gd name="csY402" fmla="*/ 186535 h 657828"/>
                <a:gd name="csX403" fmla="*/ 233057 w 463019"/>
                <a:gd name="csY403" fmla="*/ 188374 h 657828"/>
                <a:gd name="csX404" fmla="*/ 234634 w 463019"/>
                <a:gd name="csY404" fmla="*/ 190620 h 657828"/>
                <a:gd name="csX405" fmla="*/ 235557 w 463019"/>
                <a:gd name="csY405" fmla="*/ 191936 h 657828"/>
                <a:gd name="csX406" fmla="*/ 235434 w 463019"/>
                <a:gd name="csY406" fmla="*/ 194144 h 657828"/>
                <a:gd name="csX407" fmla="*/ 235750 w 463019"/>
                <a:gd name="csY407" fmla="*/ 194936 h 657828"/>
                <a:gd name="csX408" fmla="*/ 236273 w 463019"/>
                <a:gd name="csY408" fmla="*/ 195851 h 657828"/>
                <a:gd name="csX409" fmla="*/ 236712 w 463019"/>
                <a:gd name="csY409" fmla="*/ 196082 h 657828"/>
                <a:gd name="csX410" fmla="*/ 237205 w 463019"/>
                <a:gd name="csY410" fmla="*/ 196413 h 657828"/>
                <a:gd name="csX411" fmla="*/ 238513 w 463019"/>
                <a:gd name="csY411" fmla="*/ 197052 h 657828"/>
                <a:gd name="csX412" fmla="*/ 238828 w 463019"/>
                <a:gd name="csY412" fmla="*/ 197475 h 657828"/>
                <a:gd name="csX413" fmla="*/ 239744 w 463019"/>
                <a:gd name="csY413" fmla="*/ 198229 h 657828"/>
                <a:gd name="csX414" fmla="*/ 240621 w 463019"/>
                <a:gd name="csY414" fmla="*/ 199606 h 657828"/>
                <a:gd name="csX415" fmla="*/ 242283 w 463019"/>
                <a:gd name="csY415" fmla="*/ 201498 h 657828"/>
                <a:gd name="csX416" fmla="*/ 244153 w 463019"/>
                <a:gd name="csY416" fmla="*/ 202937 h 657828"/>
                <a:gd name="csX417" fmla="*/ 247362 w 463019"/>
                <a:gd name="csY417" fmla="*/ 203529 h 657828"/>
                <a:gd name="csX418" fmla="*/ 249871 w 463019"/>
                <a:gd name="csY418" fmla="*/ 203991 h 657828"/>
                <a:gd name="csX419" fmla="*/ 250702 w 463019"/>
                <a:gd name="csY419" fmla="*/ 203706 h 657828"/>
                <a:gd name="csX420" fmla="*/ 251557 w 463019"/>
                <a:gd name="csY420" fmla="*/ 202544 h 657828"/>
                <a:gd name="csX421" fmla="*/ 252257 w 463019"/>
                <a:gd name="csY421" fmla="*/ 201067 h 657828"/>
                <a:gd name="csX422" fmla="*/ 252480 w 463019"/>
                <a:gd name="csY422" fmla="*/ 199190 h 657828"/>
                <a:gd name="csX423" fmla="*/ 253280 w 463019"/>
                <a:gd name="csY423" fmla="*/ 198190 h 657828"/>
                <a:gd name="csX424" fmla="*/ 256289 w 463019"/>
                <a:gd name="csY424" fmla="*/ 193428 h 657828"/>
                <a:gd name="csX425" fmla="*/ 257944 w 463019"/>
                <a:gd name="csY425" fmla="*/ 191667 h 657828"/>
                <a:gd name="csX426" fmla="*/ 258959 w 463019"/>
                <a:gd name="csY426" fmla="*/ 191536 h 657828"/>
                <a:gd name="csX427" fmla="*/ 260260 w 463019"/>
                <a:gd name="csY427" fmla="*/ 191197 h 657828"/>
                <a:gd name="csX428" fmla="*/ 261922 w 463019"/>
                <a:gd name="csY428" fmla="*/ 191051 h 657828"/>
                <a:gd name="csX429" fmla="*/ 263169 w 463019"/>
                <a:gd name="csY429" fmla="*/ 191197 h 657828"/>
                <a:gd name="csX430" fmla="*/ 263438 w 463019"/>
                <a:gd name="csY430" fmla="*/ 191143 h 657828"/>
                <a:gd name="csX431" fmla="*/ 265393 w 463019"/>
                <a:gd name="csY431" fmla="*/ 190513 h 657828"/>
                <a:gd name="csX432" fmla="*/ 462358 w 463019"/>
                <a:gd name="csY432" fmla="*/ 657244 h 657828"/>
                <a:gd name="csX433" fmla="*/ 461427 w 463019"/>
                <a:gd name="csY433" fmla="*/ 657829 h 657828"/>
                <a:gd name="csX434" fmla="*/ 457063 w 463019"/>
                <a:gd name="csY434" fmla="*/ 657313 h 657828"/>
                <a:gd name="csX435" fmla="*/ 456594 w 463019"/>
                <a:gd name="csY435" fmla="*/ 656105 h 657828"/>
                <a:gd name="csX436" fmla="*/ 457879 w 463019"/>
                <a:gd name="csY436" fmla="*/ 654244 h 657828"/>
                <a:gd name="csX437" fmla="*/ 458641 w 463019"/>
                <a:gd name="csY437" fmla="*/ 653459 h 657828"/>
                <a:gd name="csX438" fmla="*/ 460896 w 463019"/>
                <a:gd name="csY438" fmla="*/ 653882 h 657828"/>
                <a:gd name="csX439" fmla="*/ 462697 w 463019"/>
                <a:gd name="csY439" fmla="*/ 655390 h 657828"/>
                <a:gd name="csX440" fmla="*/ 463020 w 463019"/>
                <a:gd name="csY440" fmla="*/ 655897 h 657828"/>
                <a:gd name="csX441" fmla="*/ 462358 w 463019"/>
                <a:gd name="csY441" fmla="*/ 657244 h 6578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</a:cxnLst>
              <a:rect l="l" t="t" r="r" b="b"/>
              <a:pathLst>
                <a:path w="463019" h="657828">
                  <a:moveTo>
                    <a:pt x="320485" y="5947"/>
                  </a:moveTo>
                  <a:lnTo>
                    <a:pt x="320600" y="7170"/>
                  </a:lnTo>
                  <a:lnTo>
                    <a:pt x="320754" y="7724"/>
                  </a:lnTo>
                  <a:lnTo>
                    <a:pt x="321785" y="10947"/>
                  </a:lnTo>
                  <a:lnTo>
                    <a:pt x="323324" y="15778"/>
                  </a:lnTo>
                  <a:lnTo>
                    <a:pt x="324348" y="20240"/>
                  </a:lnTo>
                  <a:lnTo>
                    <a:pt x="325756" y="26371"/>
                  </a:lnTo>
                  <a:lnTo>
                    <a:pt x="325710" y="29794"/>
                  </a:lnTo>
                  <a:lnTo>
                    <a:pt x="326056" y="31117"/>
                  </a:lnTo>
                  <a:lnTo>
                    <a:pt x="327318" y="32771"/>
                  </a:lnTo>
                  <a:lnTo>
                    <a:pt x="328865" y="35618"/>
                  </a:lnTo>
                  <a:lnTo>
                    <a:pt x="329388" y="37225"/>
                  </a:lnTo>
                  <a:lnTo>
                    <a:pt x="329904" y="38434"/>
                  </a:lnTo>
                  <a:lnTo>
                    <a:pt x="331535" y="40726"/>
                  </a:lnTo>
                  <a:lnTo>
                    <a:pt x="332805" y="44203"/>
                  </a:lnTo>
                  <a:lnTo>
                    <a:pt x="333882" y="48811"/>
                  </a:lnTo>
                  <a:lnTo>
                    <a:pt x="334806" y="51026"/>
                  </a:lnTo>
                  <a:lnTo>
                    <a:pt x="335152" y="52119"/>
                  </a:lnTo>
                  <a:lnTo>
                    <a:pt x="335568" y="54104"/>
                  </a:lnTo>
                  <a:lnTo>
                    <a:pt x="335514" y="58296"/>
                  </a:lnTo>
                  <a:lnTo>
                    <a:pt x="335537" y="63166"/>
                  </a:lnTo>
                  <a:lnTo>
                    <a:pt x="335568" y="68605"/>
                  </a:lnTo>
                  <a:lnTo>
                    <a:pt x="335591" y="73105"/>
                  </a:lnTo>
                  <a:lnTo>
                    <a:pt x="335429" y="75382"/>
                  </a:lnTo>
                  <a:lnTo>
                    <a:pt x="335545" y="81867"/>
                  </a:lnTo>
                  <a:lnTo>
                    <a:pt x="334152" y="85244"/>
                  </a:lnTo>
                  <a:lnTo>
                    <a:pt x="334321" y="87906"/>
                  </a:lnTo>
                  <a:lnTo>
                    <a:pt x="334752" y="89629"/>
                  </a:lnTo>
                  <a:lnTo>
                    <a:pt x="334183" y="89899"/>
                  </a:lnTo>
                  <a:lnTo>
                    <a:pt x="333098" y="90206"/>
                  </a:lnTo>
                  <a:lnTo>
                    <a:pt x="328111" y="87475"/>
                  </a:lnTo>
                  <a:lnTo>
                    <a:pt x="323247" y="84591"/>
                  </a:lnTo>
                  <a:lnTo>
                    <a:pt x="322547" y="84506"/>
                  </a:lnTo>
                  <a:lnTo>
                    <a:pt x="321523" y="84806"/>
                  </a:lnTo>
                  <a:lnTo>
                    <a:pt x="318769" y="86898"/>
                  </a:lnTo>
                  <a:lnTo>
                    <a:pt x="316191" y="90175"/>
                  </a:lnTo>
                  <a:lnTo>
                    <a:pt x="315006" y="92975"/>
                  </a:lnTo>
                  <a:lnTo>
                    <a:pt x="313105" y="95868"/>
                  </a:lnTo>
                  <a:lnTo>
                    <a:pt x="310042" y="100530"/>
                  </a:lnTo>
                  <a:lnTo>
                    <a:pt x="309726" y="101538"/>
                  </a:lnTo>
                  <a:lnTo>
                    <a:pt x="309696" y="105338"/>
                  </a:lnTo>
                  <a:lnTo>
                    <a:pt x="309842" y="108961"/>
                  </a:lnTo>
                  <a:lnTo>
                    <a:pt x="310111" y="109469"/>
                  </a:lnTo>
                  <a:lnTo>
                    <a:pt x="311766" y="109638"/>
                  </a:lnTo>
                  <a:lnTo>
                    <a:pt x="312951" y="112608"/>
                  </a:lnTo>
                  <a:lnTo>
                    <a:pt x="315659" y="117346"/>
                  </a:lnTo>
                  <a:lnTo>
                    <a:pt x="320207" y="120393"/>
                  </a:lnTo>
                  <a:lnTo>
                    <a:pt x="324432" y="121777"/>
                  </a:lnTo>
                  <a:lnTo>
                    <a:pt x="330327" y="122124"/>
                  </a:lnTo>
                  <a:lnTo>
                    <a:pt x="334991" y="122024"/>
                  </a:lnTo>
                  <a:lnTo>
                    <a:pt x="334721" y="118823"/>
                  </a:lnTo>
                  <a:lnTo>
                    <a:pt x="335183" y="113692"/>
                  </a:lnTo>
                  <a:lnTo>
                    <a:pt x="335775" y="110246"/>
                  </a:lnTo>
                  <a:lnTo>
                    <a:pt x="336430" y="110092"/>
                  </a:lnTo>
                  <a:lnTo>
                    <a:pt x="337653" y="110423"/>
                  </a:lnTo>
                  <a:lnTo>
                    <a:pt x="338330" y="110777"/>
                  </a:lnTo>
                  <a:lnTo>
                    <a:pt x="340200" y="110630"/>
                  </a:lnTo>
                  <a:lnTo>
                    <a:pt x="343525" y="111307"/>
                  </a:lnTo>
                  <a:lnTo>
                    <a:pt x="346211" y="111238"/>
                  </a:lnTo>
                  <a:lnTo>
                    <a:pt x="348612" y="111169"/>
                  </a:lnTo>
                  <a:lnTo>
                    <a:pt x="352667" y="111054"/>
                  </a:lnTo>
                  <a:lnTo>
                    <a:pt x="355037" y="111015"/>
                  </a:lnTo>
                  <a:lnTo>
                    <a:pt x="354237" y="116577"/>
                  </a:lnTo>
                  <a:lnTo>
                    <a:pt x="351143" y="125308"/>
                  </a:lnTo>
                  <a:lnTo>
                    <a:pt x="350089" y="129324"/>
                  </a:lnTo>
                  <a:lnTo>
                    <a:pt x="347450" y="143717"/>
                  </a:lnTo>
                  <a:lnTo>
                    <a:pt x="344002" y="151003"/>
                  </a:lnTo>
                  <a:lnTo>
                    <a:pt x="342070" y="154018"/>
                  </a:lnTo>
                  <a:lnTo>
                    <a:pt x="336484" y="159357"/>
                  </a:lnTo>
                  <a:lnTo>
                    <a:pt x="334929" y="160442"/>
                  </a:lnTo>
                  <a:lnTo>
                    <a:pt x="333551" y="161134"/>
                  </a:lnTo>
                  <a:lnTo>
                    <a:pt x="331104" y="161749"/>
                  </a:lnTo>
                  <a:lnTo>
                    <a:pt x="321531" y="172596"/>
                  </a:lnTo>
                  <a:lnTo>
                    <a:pt x="317968" y="177842"/>
                  </a:lnTo>
                  <a:lnTo>
                    <a:pt x="314797" y="185512"/>
                  </a:lnTo>
                  <a:lnTo>
                    <a:pt x="311650" y="189736"/>
                  </a:lnTo>
                  <a:lnTo>
                    <a:pt x="307025" y="198767"/>
                  </a:lnTo>
                  <a:lnTo>
                    <a:pt x="302893" y="205760"/>
                  </a:lnTo>
                  <a:lnTo>
                    <a:pt x="298930" y="212160"/>
                  </a:lnTo>
                  <a:lnTo>
                    <a:pt x="292073" y="220992"/>
                  </a:lnTo>
                  <a:lnTo>
                    <a:pt x="289025" y="223553"/>
                  </a:lnTo>
                  <a:lnTo>
                    <a:pt x="286971" y="224723"/>
                  </a:lnTo>
                  <a:lnTo>
                    <a:pt x="281523" y="229869"/>
                  </a:lnTo>
                  <a:lnTo>
                    <a:pt x="273850" y="238177"/>
                  </a:lnTo>
                  <a:lnTo>
                    <a:pt x="267979" y="245563"/>
                  </a:lnTo>
                  <a:lnTo>
                    <a:pt x="259198" y="253979"/>
                  </a:lnTo>
                  <a:lnTo>
                    <a:pt x="254111" y="257671"/>
                  </a:lnTo>
                  <a:lnTo>
                    <a:pt x="246477" y="264956"/>
                  </a:lnTo>
                  <a:lnTo>
                    <a:pt x="244346" y="266033"/>
                  </a:lnTo>
                  <a:lnTo>
                    <a:pt x="235743" y="272826"/>
                  </a:lnTo>
                  <a:lnTo>
                    <a:pt x="229555" y="276965"/>
                  </a:lnTo>
                  <a:lnTo>
                    <a:pt x="219543" y="281773"/>
                  </a:lnTo>
                  <a:lnTo>
                    <a:pt x="215565" y="283119"/>
                  </a:lnTo>
                  <a:lnTo>
                    <a:pt x="206061" y="281873"/>
                  </a:lnTo>
                  <a:lnTo>
                    <a:pt x="202098" y="282534"/>
                  </a:lnTo>
                  <a:lnTo>
                    <a:pt x="198781" y="285442"/>
                  </a:lnTo>
                  <a:lnTo>
                    <a:pt x="198473" y="289627"/>
                  </a:lnTo>
                  <a:lnTo>
                    <a:pt x="197088" y="290258"/>
                  </a:lnTo>
                  <a:lnTo>
                    <a:pt x="194995" y="290073"/>
                  </a:lnTo>
                  <a:lnTo>
                    <a:pt x="188354" y="288327"/>
                  </a:lnTo>
                  <a:lnTo>
                    <a:pt x="184752" y="288658"/>
                  </a:lnTo>
                  <a:lnTo>
                    <a:pt x="182651" y="290897"/>
                  </a:lnTo>
                  <a:lnTo>
                    <a:pt x="180959" y="293727"/>
                  </a:lnTo>
                  <a:lnTo>
                    <a:pt x="175956" y="293873"/>
                  </a:lnTo>
                  <a:lnTo>
                    <a:pt x="167045" y="290943"/>
                  </a:lnTo>
                  <a:lnTo>
                    <a:pt x="156564" y="289158"/>
                  </a:lnTo>
                  <a:lnTo>
                    <a:pt x="154140" y="288958"/>
                  </a:lnTo>
                  <a:lnTo>
                    <a:pt x="149061" y="291135"/>
                  </a:lnTo>
                  <a:lnTo>
                    <a:pt x="147291" y="291450"/>
                  </a:lnTo>
                  <a:lnTo>
                    <a:pt x="139896" y="290981"/>
                  </a:lnTo>
                  <a:lnTo>
                    <a:pt x="135794" y="289612"/>
                  </a:lnTo>
                  <a:lnTo>
                    <a:pt x="131869" y="289604"/>
                  </a:lnTo>
                  <a:lnTo>
                    <a:pt x="128860" y="290735"/>
                  </a:lnTo>
                  <a:lnTo>
                    <a:pt x="125213" y="291135"/>
                  </a:lnTo>
                  <a:lnTo>
                    <a:pt x="115355" y="299020"/>
                  </a:lnTo>
                  <a:lnTo>
                    <a:pt x="110260" y="299028"/>
                  </a:lnTo>
                  <a:lnTo>
                    <a:pt x="105866" y="299943"/>
                  </a:lnTo>
                  <a:lnTo>
                    <a:pt x="103688" y="299912"/>
                  </a:lnTo>
                  <a:lnTo>
                    <a:pt x="99610" y="298804"/>
                  </a:lnTo>
                  <a:lnTo>
                    <a:pt x="98094" y="298881"/>
                  </a:lnTo>
                  <a:lnTo>
                    <a:pt x="95770" y="299374"/>
                  </a:lnTo>
                  <a:lnTo>
                    <a:pt x="93446" y="300766"/>
                  </a:lnTo>
                  <a:lnTo>
                    <a:pt x="88151" y="301366"/>
                  </a:lnTo>
                  <a:lnTo>
                    <a:pt x="86097" y="302559"/>
                  </a:lnTo>
                  <a:lnTo>
                    <a:pt x="77155" y="309798"/>
                  </a:lnTo>
                  <a:lnTo>
                    <a:pt x="75115" y="309505"/>
                  </a:lnTo>
                  <a:lnTo>
                    <a:pt x="73468" y="309036"/>
                  </a:lnTo>
                  <a:lnTo>
                    <a:pt x="68820" y="308944"/>
                  </a:lnTo>
                  <a:lnTo>
                    <a:pt x="63564" y="305090"/>
                  </a:lnTo>
                  <a:lnTo>
                    <a:pt x="61548" y="305336"/>
                  </a:lnTo>
                  <a:lnTo>
                    <a:pt x="62087" y="304182"/>
                  </a:lnTo>
                  <a:lnTo>
                    <a:pt x="62248" y="302136"/>
                  </a:lnTo>
                  <a:lnTo>
                    <a:pt x="61133" y="300690"/>
                  </a:lnTo>
                  <a:lnTo>
                    <a:pt x="60386" y="300043"/>
                  </a:lnTo>
                  <a:lnTo>
                    <a:pt x="58324" y="300166"/>
                  </a:lnTo>
                  <a:lnTo>
                    <a:pt x="57224" y="298428"/>
                  </a:lnTo>
                  <a:lnTo>
                    <a:pt x="54068" y="298266"/>
                  </a:lnTo>
                  <a:lnTo>
                    <a:pt x="52976" y="298704"/>
                  </a:lnTo>
                  <a:lnTo>
                    <a:pt x="51460" y="298797"/>
                  </a:lnTo>
                  <a:lnTo>
                    <a:pt x="51328" y="297035"/>
                  </a:lnTo>
                  <a:lnTo>
                    <a:pt x="51444" y="295928"/>
                  </a:lnTo>
                  <a:lnTo>
                    <a:pt x="51352" y="294227"/>
                  </a:lnTo>
                  <a:lnTo>
                    <a:pt x="50975" y="292143"/>
                  </a:lnTo>
                  <a:lnTo>
                    <a:pt x="49751" y="291481"/>
                  </a:lnTo>
                  <a:lnTo>
                    <a:pt x="48812" y="291204"/>
                  </a:lnTo>
                  <a:lnTo>
                    <a:pt x="46581" y="291350"/>
                  </a:lnTo>
                  <a:lnTo>
                    <a:pt x="45042" y="291574"/>
                  </a:lnTo>
                  <a:lnTo>
                    <a:pt x="44318" y="292181"/>
                  </a:lnTo>
                  <a:lnTo>
                    <a:pt x="43495" y="293712"/>
                  </a:lnTo>
                  <a:lnTo>
                    <a:pt x="43487" y="298358"/>
                  </a:lnTo>
                  <a:lnTo>
                    <a:pt x="42379" y="297028"/>
                  </a:lnTo>
                  <a:lnTo>
                    <a:pt x="41117" y="294243"/>
                  </a:lnTo>
                  <a:lnTo>
                    <a:pt x="40709" y="291274"/>
                  </a:lnTo>
                  <a:lnTo>
                    <a:pt x="41163" y="287773"/>
                  </a:lnTo>
                  <a:lnTo>
                    <a:pt x="43556" y="286442"/>
                  </a:lnTo>
                  <a:lnTo>
                    <a:pt x="43371" y="284081"/>
                  </a:lnTo>
                  <a:lnTo>
                    <a:pt x="42864" y="282034"/>
                  </a:lnTo>
                  <a:lnTo>
                    <a:pt x="40193" y="276803"/>
                  </a:lnTo>
                  <a:lnTo>
                    <a:pt x="39155" y="274411"/>
                  </a:lnTo>
                  <a:lnTo>
                    <a:pt x="36892" y="272795"/>
                  </a:lnTo>
                  <a:lnTo>
                    <a:pt x="35130" y="268903"/>
                  </a:lnTo>
                  <a:lnTo>
                    <a:pt x="33360" y="267495"/>
                  </a:lnTo>
                  <a:lnTo>
                    <a:pt x="32621" y="264772"/>
                  </a:lnTo>
                  <a:lnTo>
                    <a:pt x="30890" y="262602"/>
                  </a:lnTo>
                  <a:lnTo>
                    <a:pt x="30305" y="259171"/>
                  </a:lnTo>
                  <a:lnTo>
                    <a:pt x="31259" y="257209"/>
                  </a:lnTo>
                  <a:lnTo>
                    <a:pt x="32767" y="256132"/>
                  </a:lnTo>
                  <a:lnTo>
                    <a:pt x="34306" y="257832"/>
                  </a:lnTo>
                  <a:lnTo>
                    <a:pt x="36223" y="257171"/>
                  </a:lnTo>
                  <a:lnTo>
                    <a:pt x="38939" y="254694"/>
                  </a:lnTo>
                  <a:lnTo>
                    <a:pt x="40547" y="250940"/>
                  </a:lnTo>
                  <a:lnTo>
                    <a:pt x="40647" y="244947"/>
                  </a:lnTo>
                  <a:lnTo>
                    <a:pt x="40232" y="241216"/>
                  </a:lnTo>
                  <a:lnTo>
                    <a:pt x="38077" y="231600"/>
                  </a:lnTo>
                  <a:lnTo>
                    <a:pt x="37062" y="229392"/>
                  </a:lnTo>
                  <a:lnTo>
                    <a:pt x="32198" y="222538"/>
                  </a:lnTo>
                  <a:lnTo>
                    <a:pt x="26557" y="213391"/>
                  </a:lnTo>
                  <a:lnTo>
                    <a:pt x="19423" y="199044"/>
                  </a:lnTo>
                  <a:lnTo>
                    <a:pt x="16014" y="190459"/>
                  </a:lnTo>
                  <a:lnTo>
                    <a:pt x="10851" y="173227"/>
                  </a:lnTo>
                  <a:lnTo>
                    <a:pt x="6303" y="163526"/>
                  </a:lnTo>
                  <a:lnTo>
                    <a:pt x="716" y="154510"/>
                  </a:lnTo>
                  <a:lnTo>
                    <a:pt x="0" y="153926"/>
                  </a:lnTo>
                  <a:lnTo>
                    <a:pt x="854" y="152833"/>
                  </a:lnTo>
                  <a:lnTo>
                    <a:pt x="3863" y="150756"/>
                  </a:lnTo>
                  <a:lnTo>
                    <a:pt x="5225" y="150195"/>
                  </a:lnTo>
                  <a:lnTo>
                    <a:pt x="5956" y="150456"/>
                  </a:lnTo>
                  <a:lnTo>
                    <a:pt x="6664" y="149887"/>
                  </a:lnTo>
                  <a:lnTo>
                    <a:pt x="7349" y="148479"/>
                  </a:lnTo>
                  <a:lnTo>
                    <a:pt x="7503" y="147164"/>
                  </a:lnTo>
                  <a:lnTo>
                    <a:pt x="7842" y="145302"/>
                  </a:lnTo>
                  <a:lnTo>
                    <a:pt x="8511" y="144186"/>
                  </a:lnTo>
                  <a:lnTo>
                    <a:pt x="9250" y="141971"/>
                  </a:lnTo>
                  <a:lnTo>
                    <a:pt x="10504" y="140548"/>
                  </a:lnTo>
                  <a:lnTo>
                    <a:pt x="13159" y="139602"/>
                  </a:lnTo>
                  <a:lnTo>
                    <a:pt x="15168" y="140856"/>
                  </a:lnTo>
                  <a:lnTo>
                    <a:pt x="16007" y="142079"/>
                  </a:lnTo>
                  <a:lnTo>
                    <a:pt x="16353" y="143694"/>
                  </a:lnTo>
                  <a:lnTo>
                    <a:pt x="17246" y="144479"/>
                  </a:lnTo>
                  <a:lnTo>
                    <a:pt x="18677" y="144425"/>
                  </a:lnTo>
                  <a:lnTo>
                    <a:pt x="19685" y="145417"/>
                  </a:lnTo>
                  <a:lnTo>
                    <a:pt x="20270" y="147464"/>
                  </a:lnTo>
                  <a:lnTo>
                    <a:pt x="20155" y="148941"/>
                  </a:lnTo>
                  <a:lnTo>
                    <a:pt x="19339" y="149864"/>
                  </a:lnTo>
                  <a:lnTo>
                    <a:pt x="19454" y="151072"/>
                  </a:lnTo>
                  <a:lnTo>
                    <a:pt x="20493" y="152572"/>
                  </a:lnTo>
                  <a:lnTo>
                    <a:pt x="20924" y="154002"/>
                  </a:lnTo>
                  <a:lnTo>
                    <a:pt x="21617" y="155895"/>
                  </a:lnTo>
                  <a:lnTo>
                    <a:pt x="25264" y="156995"/>
                  </a:lnTo>
                  <a:lnTo>
                    <a:pt x="27050" y="157611"/>
                  </a:lnTo>
                  <a:lnTo>
                    <a:pt x="30120" y="157818"/>
                  </a:lnTo>
                  <a:lnTo>
                    <a:pt x="33021" y="158664"/>
                  </a:lnTo>
                  <a:lnTo>
                    <a:pt x="35753" y="160142"/>
                  </a:lnTo>
                  <a:lnTo>
                    <a:pt x="40247" y="160496"/>
                  </a:lnTo>
                  <a:lnTo>
                    <a:pt x="46504" y="159734"/>
                  </a:lnTo>
                  <a:lnTo>
                    <a:pt x="51652" y="160072"/>
                  </a:lnTo>
                  <a:lnTo>
                    <a:pt x="55692" y="161519"/>
                  </a:lnTo>
                  <a:lnTo>
                    <a:pt x="58624" y="161788"/>
                  </a:lnTo>
                  <a:lnTo>
                    <a:pt x="60440" y="160872"/>
                  </a:lnTo>
                  <a:lnTo>
                    <a:pt x="61233" y="159557"/>
                  </a:lnTo>
                  <a:lnTo>
                    <a:pt x="60986" y="157834"/>
                  </a:lnTo>
                  <a:lnTo>
                    <a:pt x="61887" y="156749"/>
                  </a:lnTo>
                  <a:lnTo>
                    <a:pt x="63926" y="156287"/>
                  </a:lnTo>
                  <a:lnTo>
                    <a:pt x="65557" y="154995"/>
                  </a:lnTo>
                  <a:lnTo>
                    <a:pt x="66789" y="152864"/>
                  </a:lnTo>
                  <a:lnTo>
                    <a:pt x="69629" y="151133"/>
                  </a:lnTo>
                  <a:lnTo>
                    <a:pt x="74084" y="149802"/>
                  </a:lnTo>
                  <a:lnTo>
                    <a:pt x="76301" y="149848"/>
                  </a:lnTo>
                  <a:lnTo>
                    <a:pt x="76301" y="146410"/>
                  </a:lnTo>
                  <a:lnTo>
                    <a:pt x="76301" y="135578"/>
                  </a:lnTo>
                  <a:lnTo>
                    <a:pt x="76301" y="124801"/>
                  </a:lnTo>
                  <a:lnTo>
                    <a:pt x="76301" y="114062"/>
                  </a:lnTo>
                  <a:lnTo>
                    <a:pt x="76301" y="103361"/>
                  </a:lnTo>
                  <a:lnTo>
                    <a:pt x="76301" y="92706"/>
                  </a:lnTo>
                  <a:lnTo>
                    <a:pt x="76301" y="82098"/>
                  </a:lnTo>
                  <a:lnTo>
                    <a:pt x="76301" y="71520"/>
                  </a:lnTo>
                  <a:lnTo>
                    <a:pt x="76301" y="61574"/>
                  </a:lnTo>
                  <a:lnTo>
                    <a:pt x="77339" y="62289"/>
                  </a:lnTo>
                  <a:lnTo>
                    <a:pt x="84181" y="67566"/>
                  </a:lnTo>
                  <a:lnTo>
                    <a:pt x="86028" y="70343"/>
                  </a:lnTo>
                  <a:lnTo>
                    <a:pt x="86943" y="72105"/>
                  </a:lnTo>
                  <a:lnTo>
                    <a:pt x="89883" y="78513"/>
                  </a:lnTo>
                  <a:lnTo>
                    <a:pt x="92068" y="84275"/>
                  </a:lnTo>
                  <a:lnTo>
                    <a:pt x="93846" y="88629"/>
                  </a:lnTo>
                  <a:lnTo>
                    <a:pt x="93985" y="90622"/>
                  </a:lnTo>
                  <a:lnTo>
                    <a:pt x="94239" y="92568"/>
                  </a:lnTo>
                  <a:lnTo>
                    <a:pt x="94492" y="93529"/>
                  </a:lnTo>
                  <a:lnTo>
                    <a:pt x="94331" y="94591"/>
                  </a:lnTo>
                  <a:lnTo>
                    <a:pt x="93077" y="96968"/>
                  </a:lnTo>
                  <a:lnTo>
                    <a:pt x="91799" y="98784"/>
                  </a:lnTo>
                  <a:lnTo>
                    <a:pt x="90260" y="101268"/>
                  </a:lnTo>
                  <a:lnTo>
                    <a:pt x="90114" y="104553"/>
                  </a:lnTo>
                  <a:lnTo>
                    <a:pt x="90576" y="108431"/>
                  </a:lnTo>
                  <a:lnTo>
                    <a:pt x="91522" y="110361"/>
                  </a:lnTo>
                  <a:lnTo>
                    <a:pt x="92707" y="111000"/>
                  </a:lnTo>
                  <a:lnTo>
                    <a:pt x="95539" y="110038"/>
                  </a:lnTo>
                  <a:lnTo>
                    <a:pt x="97332" y="110338"/>
                  </a:lnTo>
                  <a:lnTo>
                    <a:pt x="99864" y="111077"/>
                  </a:lnTo>
                  <a:lnTo>
                    <a:pt x="108159" y="110623"/>
                  </a:lnTo>
                  <a:lnTo>
                    <a:pt x="109160" y="110861"/>
                  </a:lnTo>
                  <a:lnTo>
                    <a:pt x="112292" y="111138"/>
                  </a:lnTo>
                  <a:lnTo>
                    <a:pt x="113339" y="110815"/>
                  </a:lnTo>
                  <a:lnTo>
                    <a:pt x="114278" y="109992"/>
                  </a:lnTo>
                  <a:lnTo>
                    <a:pt x="115363" y="107669"/>
                  </a:lnTo>
                  <a:lnTo>
                    <a:pt x="116332" y="106899"/>
                  </a:lnTo>
                  <a:lnTo>
                    <a:pt x="118094" y="106507"/>
                  </a:lnTo>
                  <a:lnTo>
                    <a:pt x="120180" y="105876"/>
                  </a:lnTo>
                  <a:lnTo>
                    <a:pt x="121904" y="104538"/>
                  </a:lnTo>
                  <a:lnTo>
                    <a:pt x="124635" y="99945"/>
                  </a:lnTo>
                  <a:lnTo>
                    <a:pt x="130107" y="95876"/>
                  </a:lnTo>
                  <a:lnTo>
                    <a:pt x="131785" y="94907"/>
                  </a:lnTo>
                  <a:lnTo>
                    <a:pt x="132846" y="93814"/>
                  </a:lnTo>
                  <a:lnTo>
                    <a:pt x="133770" y="92345"/>
                  </a:lnTo>
                  <a:lnTo>
                    <a:pt x="135686" y="87237"/>
                  </a:lnTo>
                  <a:lnTo>
                    <a:pt x="137133" y="82990"/>
                  </a:lnTo>
                  <a:lnTo>
                    <a:pt x="137626" y="80990"/>
                  </a:lnTo>
                  <a:lnTo>
                    <a:pt x="138918" y="77728"/>
                  </a:lnTo>
                  <a:lnTo>
                    <a:pt x="140480" y="75644"/>
                  </a:lnTo>
                  <a:lnTo>
                    <a:pt x="142012" y="74543"/>
                  </a:lnTo>
                  <a:lnTo>
                    <a:pt x="142781" y="74266"/>
                  </a:lnTo>
                  <a:lnTo>
                    <a:pt x="144751" y="73705"/>
                  </a:lnTo>
                  <a:lnTo>
                    <a:pt x="147283" y="73182"/>
                  </a:lnTo>
                  <a:lnTo>
                    <a:pt x="149946" y="73766"/>
                  </a:lnTo>
                  <a:lnTo>
                    <a:pt x="152801" y="75028"/>
                  </a:lnTo>
                  <a:lnTo>
                    <a:pt x="156025" y="77151"/>
                  </a:lnTo>
                  <a:lnTo>
                    <a:pt x="159327" y="79782"/>
                  </a:lnTo>
                  <a:lnTo>
                    <a:pt x="160843" y="81121"/>
                  </a:lnTo>
                  <a:lnTo>
                    <a:pt x="162482" y="81721"/>
                  </a:lnTo>
                  <a:lnTo>
                    <a:pt x="165398" y="81929"/>
                  </a:lnTo>
                  <a:lnTo>
                    <a:pt x="167307" y="81882"/>
                  </a:lnTo>
                  <a:lnTo>
                    <a:pt x="170277" y="84498"/>
                  </a:lnTo>
                  <a:lnTo>
                    <a:pt x="171778" y="84660"/>
                  </a:lnTo>
                  <a:lnTo>
                    <a:pt x="175141" y="85452"/>
                  </a:lnTo>
                  <a:lnTo>
                    <a:pt x="179296" y="86267"/>
                  </a:lnTo>
                  <a:lnTo>
                    <a:pt x="181905" y="86175"/>
                  </a:lnTo>
                  <a:lnTo>
                    <a:pt x="184706" y="84760"/>
                  </a:lnTo>
                  <a:lnTo>
                    <a:pt x="186723" y="84698"/>
                  </a:lnTo>
                  <a:lnTo>
                    <a:pt x="189331" y="84814"/>
                  </a:lnTo>
                  <a:lnTo>
                    <a:pt x="192202" y="84429"/>
                  </a:lnTo>
                  <a:lnTo>
                    <a:pt x="194302" y="83821"/>
                  </a:lnTo>
                  <a:lnTo>
                    <a:pt x="195911" y="82590"/>
                  </a:lnTo>
                  <a:lnTo>
                    <a:pt x="197327" y="81244"/>
                  </a:lnTo>
                  <a:lnTo>
                    <a:pt x="198958" y="77236"/>
                  </a:lnTo>
                  <a:lnTo>
                    <a:pt x="199897" y="74020"/>
                  </a:lnTo>
                  <a:lnTo>
                    <a:pt x="201344" y="70320"/>
                  </a:lnTo>
                  <a:lnTo>
                    <a:pt x="203121" y="65312"/>
                  </a:lnTo>
                  <a:lnTo>
                    <a:pt x="203760" y="61827"/>
                  </a:lnTo>
                  <a:lnTo>
                    <a:pt x="204407" y="60865"/>
                  </a:lnTo>
                  <a:lnTo>
                    <a:pt x="206992" y="59804"/>
                  </a:lnTo>
                  <a:lnTo>
                    <a:pt x="209124" y="59073"/>
                  </a:lnTo>
                  <a:lnTo>
                    <a:pt x="214880" y="57704"/>
                  </a:lnTo>
                  <a:lnTo>
                    <a:pt x="216057" y="56973"/>
                  </a:lnTo>
                  <a:lnTo>
                    <a:pt x="217135" y="55334"/>
                  </a:lnTo>
                  <a:lnTo>
                    <a:pt x="219643" y="52558"/>
                  </a:lnTo>
                  <a:lnTo>
                    <a:pt x="222737" y="50242"/>
                  </a:lnTo>
                  <a:lnTo>
                    <a:pt x="224338" y="48919"/>
                  </a:lnTo>
                  <a:lnTo>
                    <a:pt x="227262" y="37703"/>
                  </a:lnTo>
                  <a:lnTo>
                    <a:pt x="227616" y="36318"/>
                  </a:lnTo>
                  <a:lnTo>
                    <a:pt x="229740" y="33349"/>
                  </a:lnTo>
                  <a:lnTo>
                    <a:pt x="231056" y="32094"/>
                  </a:lnTo>
                  <a:lnTo>
                    <a:pt x="231902" y="32071"/>
                  </a:lnTo>
                  <a:lnTo>
                    <a:pt x="233103" y="31287"/>
                  </a:lnTo>
                  <a:lnTo>
                    <a:pt x="234665" y="29748"/>
                  </a:lnTo>
                  <a:lnTo>
                    <a:pt x="236519" y="28794"/>
                  </a:lnTo>
                  <a:lnTo>
                    <a:pt x="238667" y="28441"/>
                  </a:lnTo>
                  <a:lnTo>
                    <a:pt x="240059" y="27417"/>
                  </a:lnTo>
                  <a:lnTo>
                    <a:pt x="240698" y="25740"/>
                  </a:lnTo>
                  <a:lnTo>
                    <a:pt x="241806" y="24925"/>
                  </a:lnTo>
                  <a:lnTo>
                    <a:pt x="243384" y="24971"/>
                  </a:lnTo>
                  <a:lnTo>
                    <a:pt x="244284" y="24440"/>
                  </a:lnTo>
                  <a:lnTo>
                    <a:pt x="244500" y="23324"/>
                  </a:lnTo>
                  <a:lnTo>
                    <a:pt x="245454" y="22363"/>
                  </a:lnTo>
                  <a:lnTo>
                    <a:pt x="247139" y="21571"/>
                  </a:lnTo>
                  <a:lnTo>
                    <a:pt x="248017" y="20625"/>
                  </a:lnTo>
                  <a:lnTo>
                    <a:pt x="248101" y="19540"/>
                  </a:lnTo>
                  <a:lnTo>
                    <a:pt x="250110" y="16901"/>
                  </a:lnTo>
                  <a:lnTo>
                    <a:pt x="254042" y="12709"/>
                  </a:lnTo>
                  <a:lnTo>
                    <a:pt x="257743" y="10378"/>
                  </a:lnTo>
                  <a:lnTo>
                    <a:pt x="261222" y="9901"/>
                  </a:lnTo>
                  <a:lnTo>
                    <a:pt x="264523" y="9031"/>
                  </a:lnTo>
                  <a:lnTo>
                    <a:pt x="267640" y="7762"/>
                  </a:lnTo>
                  <a:lnTo>
                    <a:pt x="269925" y="5770"/>
                  </a:lnTo>
                  <a:lnTo>
                    <a:pt x="271388" y="3062"/>
                  </a:lnTo>
                  <a:lnTo>
                    <a:pt x="273904" y="1546"/>
                  </a:lnTo>
                  <a:lnTo>
                    <a:pt x="278975" y="1100"/>
                  </a:lnTo>
                  <a:lnTo>
                    <a:pt x="279253" y="1077"/>
                  </a:lnTo>
                  <a:lnTo>
                    <a:pt x="285424" y="0"/>
                  </a:lnTo>
                  <a:lnTo>
                    <a:pt x="290588" y="877"/>
                  </a:lnTo>
                  <a:lnTo>
                    <a:pt x="296813" y="3354"/>
                  </a:lnTo>
                  <a:lnTo>
                    <a:pt x="302639" y="4231"/>
                  </a:lnTo>
                  <a:lnTo>
                    <a:pt x="308072" y="3508"/>
                  </a:lnTo>
                  <a:lnTo>
                    <a:pt x="312489" y="3346"/>
                  </a:lnTo>
                  <a:lnTo>
                    <a:pt x="315883" y="3746"/>
                  </a:lnTo>
                  <a:lnTo>
                    <a:pt x="318561" y="4608"/>
                  </a:lnTo>
                  <a:lnTo>
                    <a:pt x="320485" y="5947"/>
                  </a:lnTo>
                  <a:close/>
                  <a:moveTo>
                    <a:pt x="265393" y="190513"/>
                  </a:moveTo>
                  <a:lnTo>
                    <a:pt x="268940" y="188936"/>
                  </a:lnTo>
                  <a:lnTo>
                    <a:pt x="270541" y="187974"/>
                  </a:lnTo>
                  <a:lnTo>
                    <a:pt x="271696" y="187182"/>
                  </a:lnTo>
                  <a:lnTo>
                    <a:pt x="273188" y="185982"/>
                  </a:lnTo>
                  <a:lnTo>
                    <a:pt x="273704" y="183066"/>
                  </a:lnTo>
                  <a:lnTo>
                    <a:pt x="274143" y="180589"/>
                  </a:lnTo>
                  <a:lnTo>
                    <a:pt x="275282" y="179366"/>
                  </a:lnTo>
                  <a:lnTo>
                    <a:pt x="276451" y="178558"/>
                  </a:lnTo>
                  <a:lnTo>
                    <a:pt x="277413" y="177273"/>
                  </a:lnTo>
                  <a:lnTo>
                    <a:pt x="278606" y="174189"/>
                  </a:lnTo>
                  <a:lnTo>
                    <a:pt x="279422" y="171173"/>
                  </a:lnTo>
                  <a:lnTo>
                    <a:pt x="279506" y="169942"/>
                  </a:lnTo>
                  <a:lnTo>
                    <a:pt x="279083" y="168680"/>
                  </a:lnTo>
                  <a:lnTo>
                    <a:pt x="278321" y="167334"/>
                  </a:lnTo>
                  <a:lnTo>
                    <a:pt x="277575" y="165519"/>
                  </a:lnTo>
                  <a:lnTo>
                    <a:pt x="276674" y="165234"/>
                  </a:lnTo>
                  <a:lnTo>
                    <a:pt x="274912" y="164219"/>
                  </a:lnTo>
                  <a:lnTo>
                    <a:pt x="272319" y="162172"/>
                  </a:lnTo>
                  <a:lnTo>
                    <a:pt x="270072" y="160396"/>
                  </a:lnTo>
                  <a:lnTo>
                    <a:pt x="267963" y="157818"/>
                  </a:lnTo>
                  <a:lnTo>
                    <a:pt x="267101" y="157395"/>
                  </a:lnTo>
                  <a:lnTo>
                    <a:pt x="265062" y="155649"/>
                  </a:lnTo>
                  <a:lnTo>
                    <a:pt x="264185" y="154649"/>
                  </a:lnTo>
                  <a:lnTo>
                    <a:pt x="263569" y="153449"/>
                  </a:lnTo>
                  <a:lnTo>
                    <a:pt x="262992" y="153056"/>
                  </a:lnTo>
                  <a:lnTo>
                    <a:pt x="262076" y="153364"/>
                  </a:lnTo>
                  <a:lnTo>
                    <a:pt x="259667" y="153895"/>
                  </a:lnTo>
                  <a:lnTo>
                    <a:pt x="254504" y="155988"/>
                  </a:lnTo>
                  <a:lnTo>
                    <a:pt x="251303" y="157911"/>
                  </a:lnTo>
                  <a:lnTo>
                    <a:pt x="248609" y="160203"/>
                  </a:lnTo>
                  <a:lnTo>
                    <a:pt x="245816" y="161080"/>
                  </a:lnTo>
                  <a:lnTo>
                    <a:pt x="243769" y="161842"/>
                  </a:lnTo>
                  <a:lnTo>
                    <a:pt x="242145" y="164465"/>
                  </a:lnTo>
                  <a:lnTo>
                    <a:pt x="240629" y="166911"/>
                  </a:lnTo>
                  <a:lnTo>
                    <a:pt x="239267" y="169119"/>
                  </a:lnTo>
                  <a:lnTo>
                    <a:pt x="238482" y="170112"/>
                  </a:lnTo>
                  <a:lnTo>
                    <a:pt x="237774" y="170750"/>
                  </a:lnTo>
                  <a:lnTo>
                    <a:pt x="237058" y="172165"/>
                  </a:lnTo>
                  <a:lnTo>
                    <a:pt x="235588" y="174520"/>
                  </a:lnTo>
                  <a:lnTo>
                    <a:pt x="234242" y="176096"/>
                  </a:lnTo>
                  <a:lnTo>
                    <a:pt x="232364" y="176958"/>
                  </a:lnTo>
                  <a:lnTo>
                    <a:pt x="229940" y="178073"/>
                  </a:lnTo>
                  <a:lnTo>
                    <a:pt x="229117" y="178720"/>
                  </a:lnTo>
                  <a:lnTo>
                    <a:pt x="229001" y="179674"/>
                  </a:lnTo>
                  <a:lnTo>
                    <a:pt x="229863" y="181889"/>
                  </a:lnTo>
                  <a:lnTo>
                    <a:pt x="230694" y="184028"/>
                  </a:lnTo>
                  <a:lnTo>
                    <a:pt x="232056" y="186535"/>
                  </a:lnTo>
                  <a:lnTo>
                    <a:pt x="233057" y="188374"/>
                  </a:lnTo>
                  <a:lnTo>
                    <a:pt x="234634" y="190620"/>
                  </a:lnTo>
                  <a:lnTo>
                    <a:pt x="235557" y="191936"/>
                  </a:lnTo>
                  <a:lnTo>
                    <a:pt x="235434" y="194144"/>
                  </a:lnTo>
                  <a:lnTo>
                    <a:pt x="235750" y="194936"/>
                  </a:lnTo>
                  <a:lnTo>
                    <a:pt x="236273" y="195851"/>
                  </a:lnTo>
                  <a:lnTo>
                    <a:pt x="236712" y="196082"/>
                  </a:lnTo>
                  <a:lnTo>
                    <a:pt x="237205" y="196413"/>
                  </a:lnTo>
                  <a:lnTo>
                    <a:pt x="238513" y="197052"/>
                  </a:lnTo>
                  <a:lnTo>
                    <a:pt x="238828" y="197475"/>
                  </a:lnTo>
                  <a:lnTo>
                    <a:pt x="239744" y="198229"/>
                  </a:lnTo>
                  <a:lnTo>
                    <a:pt x="240621" y="199606"/>
                  </a:lnTo>
                  <a:lnTo>
                    <a:pt x="242283" y="201498"/>
                  </a:lnTo>
                  <a:lnTo>
                    <a:pt x="244153" y="202937"/>
                  </a:lnTo>
                  <a:lnTo>
                    <a:pt x="247362" y="203529"/>
                  </a:lnTo>
                  <a:lnTo>
                    <a:pt x="249871" y="203991"/>
                  </a:lnTo>
                  <a:lnTo>
                    <a:pt x="250702" y="203706"/>
                  </a:lnTo>
                  <a:lnTo>
                    <a:pt x="251557" y="202544"/>
                  </a:lnTo>
                  <a:lnTo>
                    <a:pt x="252257" y="201067"/>
                  </a:lnTo>
                  <a:lnTo>
                    <a:pt x="252480" y="199190"/>
                  </a:lnTo>
                  <a:lnTo>
                    <a:pt x="253280" y="198190"/>
                  </a:lnTo>
                  <a:lnTo>
                    <a:pt x="256289" y="193428"/>
                  </a:lnTo>
                  <a:lnTo>
                    <a:pt x="257944" y="191667"/>
                  </a:lnTo>
                  <a:lnTo>
                    <a:pt x="258959" y="191536"/>
                  </a:lnTo>
                  <a:lnTo>
                    <a:pt x="260260" y="191197"/>
                  </a:lnTo>
                  <a:lnTo>
                    <a:pt x="261922" y="191051"/>
                  </a:lnTo>
                  <a:lnTo>
                    <a:pt x="263169" y="191197"/>
                  </a:lnTo>
                  <a:lnTo>
                    <a:pt x="263438" y="191143"/>
                  </a:lnTo>
                  <a:lnTo>
                    <a:pt x="265393" y="190513"/>
                  </a:lnTo>
                  <a:close/>
                  <a:moveTo>
                    <a:pt x="462358" y="657244"/>
                  </a:moveTo>
                  <a:lnTo>
                    <a:pt x="461427" y="657829"/>
                  </a:lnTo>
                  <a:lnTo>
                    <a:pt x="457063" y="657313"/>
                  </a:lnTo>
                  <a:lnTo>
                    <a:pt x="456594" y="656105"/>
                  </a:lnTo>
                  <a:lnTo>
                    <a:pt x="457879" y="654244"/>
                  </a:lnTo>
                  <a:lnTo>
                    <a:pt x="458641" y="653459"/>
                  </a:lnTo>
                  <a:lnTo>
                    <a:pt x="460896" y="653882"/>
                  </a:lnTo>
                  <a:lnTo>
                    <a:pt x="462697" y="655390"/>
                  </a:lnTo>
                  <a:lnTo>
                    <a:pt x="463020" y="655897"/>
                  </a:lnTo>
                  <a:lnTo>
                    <a:pt x="462358" y="6572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60" name="Serbest Form 259">
              <a:extLst>
                <a:ext uri="{FF2B5EF4-FFF2-40B4-BE49-F238E27FC236}">
                  <a16:creationId xmlns:a16="http://schemas.microsoft.com/office/drawing/2014/main" id="{7D5E40BD-5D42-1246-59FF-DBED9B48BACA}"/>
                </a:ext>
              </a:extLst>
            </p:cNvPr>
            <p:cNvSpPr/>
            <p:nvPr/>
          </p:nvSpPr>
          <p:spPr>
            <a:xfrm>
              <a:off x="8472612" y="6671198"/>
              <a:ext cx="252310" cy="217222"/>
            </a:xfrm>
            <a:custGeom>
              <a:avLst/>
              <a:gdLst>
                <a:gd name="csX0" fmla="*/ 236296 w 252310"/>
                <a:gd name="csY0" fmla="*/ 26348 h 217222"/>
                <a:gd name="csX1" fmla="*/ 236373 w 252310"/>
                <a:gd name="csY1" fmla="*/ 26925 h 217222"/>
                <a:gd name="csX2" fmla="*/ 236966 w 252310"/>
                <a:gd name="csY2" fmla="*/ 28017 h 217222"/>
                <a:gd name="csX3" fmla="*/ 237589 w 252310"/>
                <a:gd name="csY3" fmla="*/ 28802 h 217222"/>
                <a:gd name="csX4" fmla="*/ 237643 w 252310"/>
                <a:gd name="csY4" fmla="*/ 29956 h 217222"/>
                <a:gd name="csX5" fmla="*/ 237936 w 252310"/>
                <a:gd name="csY5" fmla="*/ 31033 h 217222"/>
                <a:gd name="csX6" fmla="*/ 238843 w 252310"/>
                <a:gd name="csY6" fmla="*/ 31294 h 217222"/>
                <a:gd name="csX7" fmla="*/ 239590 w 252310"/>
                <a:gd name="csY7" fmla="*/ 31364 h 217222"/>
                <a:gd name="csX8" fmla="*/ 240283 w 252310"/>
                <a:gd name="csY8" fmla="*/ 30594 h 217222"/>
                <a:gd name="csX9" fmla="*/ 241222 w 252310"/>
                <a:gd name="csY9" fmla="*/ 30610 h 217222"/>
                <a:gd name="csX10" fmla="*/ 242253 w 252310"/>
                <a:gd name="csY10" fmla="*/ 31102 h 217222"/>
                <a:gd name="csX11" fmla="*/ 242622 w 252310"/>
                <a:gd name="csY11" fmla="*/ 32340 h 217222"/>
                <a:gd name="csX12" fmla="*/ 243430 w 252310"/>
                <a:gd name="csY12" fmla="*/ 34002 h 217222"/>
                <a:gd name="csX13" fmla="*/ 244731 w 252310"/>
                <a:gd name="csY13" fmla="*/ 35141 h 217222"/>
                <a:gd name="csX14" fmla="*/ 245608 w 252310"/>
                <a:gd name="csY14" fmla="*/ 36241 h 217222"/>
                <a:gd name="csX15" fmla="*/ 245308 w 252310"/>
                <a:gd name="csY15" fmla="*/ 38241 h 217222"/>
                <a:gd name="csX16" fmla="*/ 244754 w 252310"/>
                <a:gd name="csY16" fmla="*/ 40064 h 217222"/>
                <a:gd name="csX17" fmla="*/ 246524 w 252310"/>
                <a:gd name="csY17" fmla="*/ 41872 h 217222"/>
                <a:gd name="csX18" fmla="*/ 248824 w 252310"/>
                <a:gd name="csY18" fmla="*/ 43587 h 217222"/>
                <a:gd name="csX19" fmla="*/ 249448 w 252310"/>
                <a:gd name="csY19" fmla="*/ 44349 h 217222"/>
                <a:gd name="csX20" fmla="*/ 249633 w 252310"/>
                <a:gd name="csY20" fmla="*/ 46903 h 217222"/>
                <a:gd name="csX21" fmla="*/ 249986 w 252310"/>
                <a:gd name="csY21" fmla="*/ 47765 h 217222"/>
                <a:gd name="csX22" fmla="*/ 251549 w 252310"/>
                <a:gd name="csY22" fmla="*/ 49888 h 217222"/>
                <a:gd name="csX23" fmla="*/ 252310 w 252310"/>
                <a:gd name="csY23" fmla="*/ 51296 h 217222"/>
                <a:gd name="csX24" fmla="*/ 252257 w 252310"/>
                <a:gd name="csY24" fmla="*/ 52111 h 217222"/>
                <a:gd name="csX25" fmla="*/ 248063 w 252310"/>
                <a:gd name="csY25" fmla="*/ 56319 h 217222"/>
                <a:gd name="csX26" fmla="*/ 246731 w 252310"/>
                <a:gd name="csY26" fmla="*/ 56727 h 217222"/>
                <a:gd name="csX27" fmla="*/ 245469 w 252310"/>
                <a:gd name="csY27" fmla="*/ 56965 h 217222"/>
                <a:gd name="csX28" fmla="*/ 244346 w 252310"/>
                <a:gd name="csY28" fmla="*/ 57827 h 217222"/>
                <a:gd name="csX29" fmla="*/ 243669 w 252310"/>
                <a:gd name="csY29" fmla="*/ 58727 h 217222"/>
                <a:gd name="csX30" fmla="*/ 243915 w 252310"/>
                <a:gd name="csY30" fmla="*/ 59204 h 217222"/>
                <a:gd name="csX31" fmla="*/ 244361 w 252310"/>
                <a:gd name="csY31" fmla="*/ 60642 h 217222"/>
                <a:gd name="csX32" fmla="*/ 245339 w 252310"/>
                <a:gd name="csY32" fmla="*/ 62919 h 217222"/>
                <a:gd name="csX33" fmla="*/ 246224 w 252310"/>
                <a:gd name="csY33" fmla="*/ 64512 h 217222"/>
                <a:gd name="csX34" fmla="*/ 245485 w 252310"/>
                <a:gd name="csY34" fmla="*/ 66504 h 217222"/>
                <a:gd name="csX35" fmla="*/ 243823 w 252310"/>
                <a:gd name="csY35" fmla="*/ 69889 h 217222"/>
                <a:gd name="csX36" fmla="*/ 243053 w 252310"/>
                <a:gd name="csY36" fmla="*/ 70189 h 217222"/>
                <a:gd name="csX37" fmla="*/ 242915 w 252310"/>
                <a:gd name="csY37" fmla="*/ 72751 h 217222"/>
                <a:gd name="csX38" fmla="*/ 243422 w 252310"/>
                <a:gd name="csY38" fmla="*/ 73689 h 217222"/>
                <a:gd name="csX39" fmla="*/ 244253 w 252310"/>
                <a:gd name="csY39" fmla="*/ 74428 h 217222"/>
                <a:gd name="csX40" fmla="*/ 244592 w 252310"/>
                <a:gd name="csY40" fmla="*/ 76167 h 217222"/>
                <a:gd name="csX41" fmla="*/ 244615 w 252310"/>
                <a:gd name="csY41" fmla="*/ 78567 h 217222"/>
                <a:gd name="csX42" fmla="*/ 244523 w 252310"/>
                <a:gd name="csY42" fmla="*/ 80498 h 217222"/>
                <a:gd name="csX43" fmla="*/ 243477 w 252310"/>
                <a:gd name="csY43" fmla="*/ 85413 h 217222"/>
                <a:gd name="csX44" fmla="*/ 245369 w 252310"/>
                <a:gd name="csY44" fmla="*/ 89714 h 217222"/>
                <a:gd name="csX45" fmla="*/ 246016 w 252310"/>
                <a:gd name="csY45" fmla="*/ 90183 h 217222"/>
                <a:gd name="csX46" fmla="*/ 248640 w 252310"/>
                <a:gd name="csY46" fmla="*/ 90214 h 217222"/>
                <a:gd name="csX47" fmla="*/ 249087 w 252310"/>
                <a:gd name="csY47" fmla="*/ 90575 h 217222"/>
                <a:gd name="csX48" fmla="*/ 248463 w 252310"/>
                <a:gd name="csY48" fmla="*/ 91798 h 217222"/>
                <a:gd name="csX49" fmla="*/ 247324 w 252310"/>
                <a:gd name="csY49" fmla="*/ 93060 h 217222"/>
                <a:gd name="csX50" fmla="*/ 246624 w 252310"/>
                <a:gd name="csY50" fmla="*/ 93698 h 217222"/>
                <a:gd name="csX51" fmla="*/ 243284 w 252310"/>
                <a:gd name="csY51" fmla="*/ 95168 h 217222"/>
                <a:gd name="csX52" fmla="*/ 238490 w 252310"/>
                <a:gd name="csY52" fmla="*/ 96791 h 217222"/>
                <a:gd name="csX53" fmla="*/ 237489 w 252310"/>
                <a:gd name="csY53" fmla="*/ 98345 h 217222"/>
                <a:gd name="csX54" fmla="*/ 236851 w 252310"/>
                <a:gd name="csY54" fmla="*/ 100614 h 217222"/>
                <a:gd name="csX55" fmla="*/ 237389 w 252310"/>
                <a:gd name="csY55" fmla="*/ 101945 h 217222"/>
                <a:gd name="csX56" fmla="*/ 238020 w 252310"/>
                <a:gd name="csY56" fmla="*/ 102707 h 217222"/>
                <a:gd name="csX57" fmla="*/ 237820 w 252310"/>
                <a:gd name="csY57" fmla="*/ 104684 h 217222"/>
                <a:gd name="csX58" fmla="*/ 237397 w 252310"/>
                <a:gd name="csY58" fmla="*/ 106776 h 217222"/>
                <a:gd name="csX59" fmla="*/ 237543 w 252310"/>
                <a:gd name="csY59" fmla="*/ 108423 h 217222"/>
                <a:gd name="csX60" fmla="*/ 237328 w 252310"/>
                <a:gd name="csY60" fmla="*/ 109876 h 217222"/>
                <a:gd name="csX61" fmla="*/ 236696 w 252310"/>
                <a:gd name="csY61" fmla="*/ 110592 h 217222"/>
                <a:gd name="csX62" fmla="*/ 235858 w 252310"/>
                <a:gd name="csY62" fmla="*/ 112784 h 217222"/>
                <a:gd name="csX63" fmla="*/ 234827 w 252310"/>
                <a:gd name="csY63" fmla="*/ 114992 h 217222"/>
                <a:gd name="csX64" fmla="*/ 234011 w 252310"/>
                <a:gd name="csY64" fmla="*/ 116000 h 217222"/>
                <a:gd name="csX65" fmla="*/ 232810 w 252310"/>
                <a:gd name="csY65" fmla="*/ 117054 h 217222"/>
                <a:gd name="csX66" fmla="*/ 230910 w 252310"/>
                <a:gd name="csY66" fmla="*/ 117931 h 217222"/>
                <a:gd name="csX67" fmla="*/ 230940 w 252310"/>
                <a:gd name="csY67" fmla="*/ 118377 h 217222"/>
                <a:gd name="csX68" fmla="*/ 233095 w 252310"/>
                <a:gd name="csY68" fmla="*/ 119392 h 217222"/>
                <a:gd name="csX69" fmla="*/ 233649 w 252310"/>
                <a:gd name="csY69" fmla="*/ 120100 h 217222"/>
                <a:gd name="csX70" fmla="*/ 233849 w 252310"/>
                <a:gd name="csY70" fmla="*/ 120585 h 217222"/>
                <a:gd name="csX71" fmla="*/ 233388 w 252310"/>
                <a:gd name="csY71" fmla="*/ 121046 h 217222"/>
                <a:gd name="csX72" fmla="*/ 232949 w 252310"/>
                <a:gd name="csY72" fmla="*/ 121700 h 217222"/>
                <a:gd name="csX73" fmla="*/ 233942 w 252310"/>
                <a:gd name="csY73" fmla="*/ 122377 h 217222"/>
                <a:gd name="csX74" fmla="*/ 235158 w 252310"/>
                <a:gd name="csY74" fmla="*/ 122947 h 217222"/>
                <a:gd name="csX75" fmla="*/ 236304 w 252310"/>
                <a:gd name="csY75" fmla="*/ 124416 h 217222"/>
                <a:gd name="csX76" fmla="*/ 237328 w 252310"/>
                <a:gd name="csY76" fmla="*/ 126470 h 217222"/>
                <a:gd name="csX77" fmla="*/ 237620 w 252310"/>
                <a:gd name="csY77" fmla="*/ 127193 h 217222"/>
                <a:gd name="csX78" fmla="*/ 237859 w 252310"/>
                <a:gd name="csY78" fmla="*/ 127478 h 217222"/>
                <a:gd name="csX79" fmla="*/ 238228 w 252310"/>
                <a:gd name="csY79" fmla="*/ 127508 h 217222"/>
                <a:gd name="csX80" fmla="*/ 238943 w 252310"/>
                <a:gd name="csY80" fmla="*/ 127201 h 217222"/>
                <a:gd name="csX81" fmla="*/ 240260 w 252310"/>
                <a:gd name="csY81" fmla="*/ 126078 h 217222"/>
                <a:gd name="csX82" fmla="*/ 241222 w 252310"/>
                <a:gd name="csY82" fmla="*/ 125678 h 217222"/>
                <a:gd name="csX83" fmla="*/ 242384 w 252310"/>
                <a:gd name="csY83" fmla="*/ 127278 h 217222"/>
                <a:gd name="csX84" fmla="*/ 237743 w 252310"/>
                <a:gd name="csY84" fmla="*/ 128862 h 217222"/>
                <a:gd name="csX85" fmla="*/ 235311 w 252310"/>
                <a:gd name="csY85" fmla="*/ 129693 h 217222"/>
                <a:gd name="csX86" fmla="*/ 228378 w 252310"/>
                <a:gd name="csY86" fmla="*/ 132063 h 217222"/>
                <a:gd name="csX87" fmla="*/ 222322 w 252310"/>
                <a:gd name="csY87" fmla="*/ 134132 h 217222"/>
                <a:gd name="csX88" fmla="*/ 220744 w 252310"/>
                <a:gd name="csY88" fmla="*/ 134524 h 217222"/>
                <a:gd name="csX89" fmla="*/ 217604 w 252310"/>
                <a:gd name="csY89" fmla="*/ 135532 h 217222"/>
                <a:gd name="csX90" fmla="*/ 216042 w 252310"/>
                <a:gd name="csY90" fmla="*/ 136155 h 217222"/>
                <a:gd name="csX91" fmla="*/ 210571 w 252310"/>
                <a:gd name="csY91" fmla="*/ 137963 h 217222"/>
                <a:gd name="csX92" fmla="*/ 208285 w 252310"/>
                <a:gd name="csY92" fmla="*/ 138863 h 217222"/>
                <a:gd name="csX93" fmla="*/ 206446 w 252310"/>
                <a:gd name="csY93" fmla="*/ 139763 h 217222"/>
                <a:gd name="csX94" fmla="*/ 201928 w 252310"/>
                <a:gd name="csY94" fmla="*/ 141102 h 217222"/>
                <a:gd name="csX95" fmla="*/ 197658 w 252310"/>
                <a:gd name="csY95" fmla="*/ 142363 h 217222"/>
                <a:gd name="csX96" fmla="*/ 192994 w 252310"/>
                <a:gd name="csY96" fmla="*/ 143671 h 217222"/>
                <a:gd name="csX97" fmla="*/ 187777 w 252310"/>
                <a:gd name="csY97" fmla="*/ 145125 h 217222"/>
                <a:gd name="csX98" fmla="*/ 184845 w 252310"/>
                <a:gd name="csY98" fmla="*/ 146179 h 217222"/>
                <a:gd name="csX99" fmla="*/ 182867 w 252310"/>
                <a:gd name="csY99" fmla="*/ 147087 h 217222"/>
                <a:gd name="csX100" fmla="*/ 178242 w 252310"/>
                <a:gd name="csY100" fmla="*/ 148933 h 217222"/>
                <a:gd name="csX101" fmla="*/ 178027 w 252310"/>
                <a:gd name="csY101" fmla="*/ 149379 h 217222"/>
                <a:gd name="csX102" fmla="*/ 178088 w 252310"/>
                <a:gd name="csY102" fmla="*/ 150633 h 217222"/>
                <a:gd name="csX103" fmla="*/ 178681 w 252310"/>
                <a:gd name="csY103" fmla="*/ 153218 h 217222"/>
                <a:gd name="csX104" fmla="*/ 179835 w 252310"/>
                <a:gd name="csY104" fmla="*/ 155564 h 217222"/>
                <a:gd name="csX105" fmla="*/ 180804 w 252310"/>
                <a:gd name="csY105" fmla="*/ 156918 h 217222"/>
                <a:gd name="csX106" fmla="*/ 181436 w 252310"/>
                <a:gd name="csY106" fmla="*/ 160395 h 217222"/>
                <a:gd name="csX107" fmla="*/ 181789 w 252310"/>
                <a:gd name="csY107" fmla="*/ 163449 h 217222"/>
                <a:gd name="csX108" fmla="*/ 178650 w 252310"/>
                <a:gd name="csY108" fmla="*/ 163457 h 217222"/>
                <a:gd name="csX109" fmla="*/ 173125 w 252310"/>
                <a:gd name="csY109" fmla="*/ 163472 h 217222"/>
                <a:gd name="csX110" fmla="*/ 167391 w 252310"/>
                <a:gd name="csY110" fmla="*/ 163480 h 217222"/>
                <a:gd name="csX111" fmla="*/ 162159 w 252310"/>
                <a:gd name="csY111" fmla="*/ 164649 h 217222"/>
                <a:gd name="csX112" fmla="*/ 157857 w 252310"/>
                <a:gd name="csY112" fmla="*/ 166426 h 217222"/>
                <a:gd name="csX113" fmla="*/ 152724 w 252310"/>
                <a:gd name="csY113" fmla="*/ 169204 h 217222"/>
                <a:gd name="csX114" fmla="*/ 151054 w 252310"/>
                <a:gd name="csY114" fmla="*/ 170296 h 217222"/>
                <a:gd name="csX115" fmla="*/ 149761 w 252310"/>
                <a:gd name="csY115" fmla="*/ 171134 h 217222"/>
                <a:gd name="csX116" fmla="*/ 148946 w 252310"/>
                <a:gd name="csY116" fmla="*/ 172219 h 217222"/>
                <a:gd name="csX117" fmla="*/ 148545 w 252310"/>
                <a:gd name="csY117" fmla="*/ 174589 h 217222"/>
                <a:gd name="csX118" fmla="*/ 148545 w 252310"/>
                <a:gd name="csY118" fmla="*/ 178250 h 217222"/>
                <a:gd name="csX119" fmla="*/ 148022 w 252310"/>
                <a:gd name="csY119" fmla="*/ 180881 h 217222"/>
                <a:gd name="csX120" fmla="*/ 146468 w 252310"/>
                <a:gd name="csY120" fmla="*/ 183305 h 217222"/>
                <a:gd name="csX121" fmla="*/ 146468 w 252310"/>
                <a:gd name="csY121" fmla="*/ 183297 h 217222"/>
                <a:gd name="csX122" fmla="*/ 138672 w 252310"/>
                <a:gd name="csY122" fmla="*/ 186228 h 217222"/>
                <a:gd name="csX123" fmla="*/ 133578 w 252310"/>
                <a:gd name="csY123" fmla="*/ 188620 h 217222"/>
                <a:gd name="csX124" fmla="*/ 128576 w 252310"/>
                <a:gd name="csY124" fmla="*/ 191459 h 217222"/>
                <a:gd name="csX125" fmla="*/ 124782 w 252310"/>
                <a:gd name="csY125" fmla="*/ 195144 h 217222"/>
                <a:gd name="csX126" fmla="*/ 122196 w 252310"/>
                <a:gd name="csY126" fmla="*/ 199675 h 217222"/>
                <a:gd name="csX127" fmla="*/ 117902 w 252310"/>
                <a:gd name="csY127" fmla="*/ 205290 h 217222"/>
                <a:gd name="csX128" fmla="*/ 113531 w 252310"/>
                <a:gd name="csY128" fmla="*/ 210160 h 217222"/>
                <a:gd name="csX129" fmla="*/ 108891 w 252310"/>
                <a:gd name="csY129" fmla="*/ 215345 h 217222"/>
                <a:gd name="csX130" fmla="*/ 103688 w 252310"/>
                <a:gd name="csY130" fmla="*/ 217222 h 217222"/>
                <a:gd name="csX131" fmla="*/ 99317 w 252310"/>
                <a:gd name="csY131" fmla="*/ 216799 h 217222"/>
                <a:gd name="csX132" fmla="*/ 94046 w 252310"/>
                <a:gd name="csY132" fmla="*/ 214699 h 217222"/>
                <a:gd name="csX133" fmla="*/ 89860 w 252310"/>
                <a:gd name="csY133" fmla="*/ 214299 h 217222"/>
                <a:gd name="csX134" fmla="*/ 86758 w 252310"/>
                <a:gd name="csY134" fmla="*/ 215606 h 217222"/>
                <a:gd name="csX135" fmla="*/ 83896 w 252310"/>
                <a:gd name="csY135" fmla="*/ 215199 h 217222"/>
                <a:gd name="csX136" fmla="*/ 81264 w 252310"/>
                <a:gd name="csY136" fmla="*/ 213091 h 217222"/>
                <a:gd name="csX137" fmla="*/ 79063 w 252310"/>
                <a:gd name="csY137" fmla="*/ 212322 h 217222"/>
                <a:gd name="csX138" fmla="*/ 77278 w 252310"/>
                <a:gd name="csY138" fmla="*/ 212891 h 217222"/>
                <a:gd name="csX139" fmla="*/ 75000 w 252310"/>
                <a:gd name="csY139" fmla="*/ 212791 h 217222"/>
                <a:gd name="csX140" fmla="*/ 70837 w 252310"/>
                <a:gd name="csY140" fmla="*/ 211637 h 217222"/>
                <a:gd name="csX141" fmla="*/ 67235 w 252310"/>
                <a:gd name="csY141" fmla="*/ 208045 h 217222"/>
                <a:gd name="csX142" fmla="*/ 65288 w 252310"/>
                <a:gd name="csY142" fmla="*/ 206568 h 217222"/>
                <a:gd name="csX143" fmla="*/ 63788 w 252310"/>
                <a:gd name="csY143" fmla="*/ 205998 h 217222"/>
                <a:gd name="csX144" fmla="*/ 59478 w 252310"/>
                <a:gd name="csY144" fmla="*/ 205421 h 217222"/>
                <a:gd name="csX145" fmla="*/ 49590 w 252310"/>
                <a:gd name="csY145" fmla="*/ 204598 h 217222"/>
                <a:gd name="csX146" fmla="*/ 48558 w 252310"/>
                <a:gd name="csY146" fmla="*/ 204783 h 217222"/>
                <a:gd name="csX147" fmla="*/ 44449 w 252310"/>
                <a:gd name="csY147" fmla="*/ 205490 h 217222"/>
                <a:gd name="csX148" fmla="*/ 39316 w 252310"/>
                <a:gd name="csY148" fmla="*/ 206375 h 217222"/>
                <a:gd name="csX149" fmla="*/ 34899 w 252310"/>
                <a:gd name="csY149" fmla="*/ 207260 h 217222"/>
                <a:gd name="csX150" fmla="*/ 30274 w 252310"/>
                <a:gd name="csY150" fmla="*/ 208183 h 217222"/>
                <a:gd name="csX151" fmla="*/ 25972 w 252310"/>
                <a:gd name="csY151" fmla="*/ 204444 h 217222"/>
                <a:gd name="csX152" fmla="*/ 21101 w 252310"/>
                <a:gd name="csY152" fmla="*/ 200206 h 217222"/>
                <a:gd name="csX153" fmla="*/ 16045 w 252310"/>
                <a:gd name="csY153" fmla="*/ 195475 h 217222"/>
                <a:gd name="csX154" fmla="*/ 12251 w 252310"/>
                <a:gd name="csY154" fmla="*/ 191774 h 217222"/>
                <a:gd name="csX155" fmla="*/ 10374 w 252310"/>
                <a:gd name="csY155" fmla="*/ 189643 h 217222"/>
                <a:gd name="csX156" fmla="*/ 7042 w 252310"/>
                <a:gd name="csY156" fmla="*/ 186828 h 217222"/>
                <a:gd name="csX157" fmla="*/ 4641 w 252310"/>
                <a:gd name="csY157" fmla="*/ 185451 h 217222"/>
                <a:gd name="csX158" fmla="*/ 3709 w 252310"/>
                <a:gd name="csY158" fmla="*/ 184758 h 217222"/>
                <a:gd name="csX159" fmla="*/ 1324 w 252310"/>
                <a:gd name="csY159" fmla="*/ 177281 h 217222"/>
                <a:gd name="csX160" fmla="*/ 23 w 252310"/>
                <a:gd name="csY160" fmla="*/ 170419 h 217222"/>
                <a:gd name="csX161" fmla="*/ 23 w 252310"/>
                <a:gd name="csY161" fmla="*/ 165257 h 217222"/>
                <a:gd name="csX162" fmla="*/ 15 w 252310"/>
                <a:gd name="csY162" fmla="*/ 158110 h 217222"/>
                <a:gd name="csX163" fmla="*/ 15 w 252310"/>
                <a:gd name="csY163" fmla="*/ 150972 h 217222"/>
                <a:gd name="csX164" fmla="*/ 15 w 252310"/>
                <a:gd name="csY164" fmla="*/ 143848 h 217222"/>
                <a:gd name="csX165" fmla="*/ 8 w 252310"/>
                <a:gd name="csY165" fmla="*/ 136732 h 217222"/>
                <a:gd name="csX166" fmla="*/ 8 w 252310"/>
                <a:gd name="csY166" fmla="*/ 129624 h 217222"/>
                <a:gd name="csX167" fmla="*/ 8 w 252310"/>
                <a:gd name="csY167" fmla="*/ 122539 h 217222"/>
                <a:gd name="csX168" fmla="*/ 0 w 252310"/>
                <a:gd name="csY168" fmla="*/ 115454 h 217222"/>
                <a:gd name="csX169" fmla="*/ 0 w 252310"/>
                <a:gd name="csY169" fmla="*/ 108376 h 217222"/>
                <a:gd name="csX170" fmla="*/ 0 w 252310"/>
                <a:gd name="csY170" fmla="*/ 104938 h 217222"/>
                <a:gd name="csX171" fmla="*/ 4979 w 252310"/>
                <a:gd name="csY171" fmla="*/ 104938 h 217222"/>
                <a:gd name="csX172" fmla="*/ 10628 w 252310"/>
                <a:gd name="csY172" fmla="*/ 104938 h 217222"/>
                <a:gd name="csX173" fmla="*/ 16530 w 252310"/>
                <a:gd name="csY173" fmla="*/ 104938 h 217222"/>
                <a:gd name="csX174" fmla="*/ 22948 w 252310"/>
                <a:gd name="csY174" fmla="*/ 104938 h 217222"/>
                <a:gd name="csX175" fmla="*/ 29366 w 252310"/>
                <a:gd name="csY175" fmla="*/ 104938 h 217222"/>
                <a:gd name="csX176" fmla="*/ 35784 w 252310"/>
                <a:gd name="csY176" fmla="*/ 104938 h 217222"/>
                <a:gd name="csX177" fmla="*/ 40263 w 252310"/>
                <a:gd name="csY177" fmla="*/ 104938 h 217222"/>
                <a:gd name="csX178" fmla="*/ 41440 w 252310"/>
                <a:gd name="csY178" fmla="*/ 104884 h 217222"/>
                <a:gd name="csX179" fmla="*/ 42856 w 252310"/>
                <a:gd name="csY179" fmla="*/ 104668 h 217222"/>
                <a:gd name="csX180" fmla="*/ 42956 w 252310"/>
                <a:gd name="csY180" fmla="*/ 103968 h 217222"/>
                <a:gd name="csX181" fmla="*/ 41109 w 252310"/>
                <a:gd name="csY181" fmla="*/ 100499 h 217222"/>
                <a:gd name="csX182" fmla="*/ 41201 w 252310"/>
                <a:gd name="csY182" fmla="*/ 99268 h 217222"/>
                <a:gd name="csX183" fmla="*/ 41694 w 252310"/>
                <a:gd name="csY183" fmla="*/ 96914 h 217222"/>
                <a:gd name="csX184" fmla="*/ 42456 w 252310"/>
                <a:gd name="csY184" fmla="*/ 94883 h 217222"/>
                <a:gd name="csX185" fmla="*/ 43464 w 252310"/>
                <a:gd name="csY185" fmla="*/ 92214 h 217222"/>
                <a:gd name="csX186" fmla="*/ 43572 w 252310"/>
                <a:gd name="csY186" fmla="*/ 90644 h 217222"/>
                <a:gd name="csX187" fmla="*/ 42764 w 252310"/>
                <a:gd name="csY187" fmla="*/ 85529 h 217222"/>
                <a:gd name="csX188" fmla="*/ 42841 w 252310"/>
                <a:gd name="csY188" fmla="*/ 82682 h 217222"/>
                <a:gd name="csX189" fmla="*/ 43071 w 252310"/>
                <a:gd name="csY189" fmla="*/ 79721 h 217222"/>
                <a:gd name="csX190" fmla="*/ 43302 w 252310"/>
                <a:gd name="csY190" fmla="*/ 76920 h 217222"/>
                <a:gd name="csX191" fmla="*/ 43025 w 252310"/>
                <a:gd name="csY191" fmla="*/ 74966 h 217222"/>
                <a:gd name="csX192" fmla="*/ 43364 w 252310"/>
                <a:gd name="csY192" fmla="*/ 73905 h 217222"/>
                <a:gd name="csX193" fmla="*/ 43972 w 252310"/>
                <a:gd name="csY193" fmla="*/ 72382 h 217222"/>
                <a:gd name="csX194" fmla="*/ 44287 w 252310"/>
                <a:gd name="csY194" fmla="*/ 70659 h 217222"/>
                <a:gd name="csX195" fmla="*/ 44664 w 252310"/>
                <a:gd name="csY195" fmla="*/ 69920 h 217222"/>
                <a:gd name="csX196" fmla="*/ 44541 w 252310"/>
                <a:gd name="csY196" fmla="*/ 69235 h 217222"/>
                <a:gd name="csX197" fmla="*/ 44203 w 252310"/>
                <a:gd name="csY197" fmla="*/ 67958 h 217222"/>
                <a:gd name="csX198" fmla="*/ 43864 w 252310"/>
                <a:gd name="csY198" fmla="*/ 65097 h 217222"/>
                <a:gd name="csX199" fmla="*/ 43395 w 252310"/>
                <a:gd name="csY199" fmla="*/ 61120 h 217222"/>
                <a:gd name="csX200" fmla="*/ 42925 w 252310"/>
                <a:gd name="csY200" fmla="*/ 58258 h 217222"/>
                <a:gd name="csX201" fmla="*/ 43710 w 252310"/>
                <a:gd name="csY201" fmla="*/ 58419 h 217222"/>
                <a:gd name="csX202" fmla="*/ 45342 w 252310"/>
                <a:gd name="csY202" fmla="*/ 58689 h 217222"/>
                <a:gd name="csX203" fmla="*/ 46134 w 252310"/>
                <a:gd name="csY203" fmla="*/ 60089 h 217222"/>
                <a:gd name="csX204" fmla="*/ 46596 w 252310"/>
                <a:gd name="csY204" fmla="*/ 61627 h 217222"/>
                <a:gd name="csX205" fmla="*/ 47696 w 252310"/>
                <a:gd name="csY205" fmla="*/ 61712 h 217222"/>
                <a:gd name="csX206" fmla="*/ 50559 w 252310"/>
                <a:gd name="csY206" fmla="*/ 62619 h 217222"/>
                <a:gd name="csX207" fmla="*/ 51552 w 252310"/>
                <a:gd name="csY207" fmla="*/ 63889 h 217222"/>
                <a:gd name="csX208" fmla="*/ 52206 w 252310"/>
                <a:gd name="csY208" fmla="*/ 66635 h 217222"/>
                <a:gd name="csX209" fmla="*/ 51814 w 252310"/>
                <a:gd name="csY209" fmla="*/ 68043 h 217222"/>
                <a:gd name="csX210" fmla="*/ 50890 w 252310"/>
                <a:gd name="csY210" fmla="*/ 69174 h 217222"/>
                <a:gd name="csX211" fmla="*/ 51814 w 252310"/>
                <a:gd name="csY211" fmla="*/ 70174 h 217222"/>
                <a:gd name="csX212" fmla="*/ 53730 w 252310"/>
                <a:gd name="csY212" fmla="*/ 70843 h 217222"/>
                <a:gd name="csX213" fmla="*/ 54853 w 252310"/>
                <a:gd name="csY213" fmla="*/ 70643 h 217222"/>
                <a:gd name="csX214" fmla="*/ 58085 w 252310"/>
                <a:gd name="csY214" fmla="*/ 68774 h 217222"/>
                <a:gd name="csX215" fmla="*/ 59378 w 252310"/>
                <a:gd name="csY215" fmla="*/ 68443 h 217222"/>
                <a:gd name="csX216" fmla="*/ 61063 w 252310"/>
                <a:gd name="csY216" fmla="*/ 68074 h 217222"/>
                <a:gd name="csX217" fmla="*/ 62587 w 252310"/>
                <a:gd name="csY217" fmla="*/ 67597 h 217222"/>
                <a:gd name="csX218" fmla="*/ 66889 w 252310"/>
                <a:gd name="csY218" fmla="*/ 66743 h 217222"/>
                <a:gd name="csX219" fmla="*/ 69236 w 252310"/>
                <a:gd name="csY219" fmla="*/ 66366 h 217222"/>
                <a:gd name="csX220" fmla="*/ 70560 w 252310"/>
                <a:gd name="csY220" fmla="*/ 65697 h 217222"/>
                <a:gd name="csX221" fmla="*/ 71483 w 252310"/>
                <a:gd name="csY221" fmla="*/ 65697 h 217222"/>
                <a:gd name="csX222" fmla="*/ 72145 w 252310"/>
                <a:gd name="csY222" fmla="*/ 66235 h 217222"/>
                <a:gd name="csX223" fmla="*/ 71553 w 252310"/>
                <a:gd name="csY223" fmla="*/ 68174 h 217222"/>
                <a:gd name="csX224" fmla="*/ 71352 w 252310"/>
                <a:gd name="csY224" fmla="*/ 69912 h 217222"/>
                <a:gd name="csX225" fmla="*/ 72176 w 252310"/>
                <a:gd name="csY225" fmla="*/ 73166 h 217222"/>
                <a:gd name="csX226" fmla="*/ 72791 w 252310"/>
                <a:gd name="csY226" fmla="*/ 74682 h 217222"/>
                <a:gd name="csX227" fmla="*/ 74177 w 252310"/>
                <a:gd name="csY227" fmla="*/ 75790 h 217222"/>
                <a:gd name="csX228" fmla="*/ 75185 w 252310"/>
                <a:gd name="csY228" fmla="*/ 76367 h 217222"/>
                <a:gd name="csX229" fmla="*/ 76301 w 252310"/>
                <a:gd name="csY229" fmla="*/ 77544 h 217222"/>
                <a:gd name="csX230" fmla="*/ 78617 w 252310"/>
                <a:gd name="csY230" fmla="*/ 77344 h 217222"/>
                <a:gd name="csX231" fmla="*/ 83711 w 252310"/>
                <a:gd name="csY231" fmla="*/ 79005 h 217222"/>
                <a:gd name="csX232" fmla="*/ 85258 w 252310"/>
                <a:gd name="csY232" fmla="*/ 79775 h 217222"/>
                <a:gd name="csX233" fmla="*/ 87405 w 252310"/>
                <a:gd name="csY233" fmla="*/ 80544 h 217222"/>
                <a:gd name="csX234" fmla="*/ 88929 w 252310"/>
                <a:gd name="csY234" fmla="*/ 80828 h 217222"/>
                <a:gd name="csX235" fmla="*/ 94185 w 252310"/>
                <a:gd name="csY235" fmla="*/ 81413 h 217222"/>
                <a:gd name="csX236" fmla="*/ 96124 w 252310"/>
                <a:gd name="csY236" fmla="*/ 81805 h 217222"/>
                <a:gd name="csX237" fmla="*/ 99725 w 252310"/>
                <a:gd name="csY237" fmla="*/ 82329 h 217222"/>
                <a:gd name="csX238" fmla="*/ 102603 w 252310"/>
                <a:gd name="csY238" fmla="*/ 82421 h 217222"/>
                <a:gd name="csX239" fmla="*/ 104643 w 252310"/>
                <a:gd name="csY239" fmla="*/ 82182 h 217222"/>
                <a:gd name="csX240" fmla="*/ 106074 w 252310"/>
                <a:gd name="csY240" fmla="*/ 81705 h 217222"/>
                <a:gd name="csX241" fmla="*/ 106951 w 252310"/>
                <a:gd name="csY241" fmla="*/ 81182 h 217222"/>
                <a:gd name="csX242" fmla="*/ 107352 w 252310"/>
                <a:gd name="csY242" fmla="*/ 80728 h 217222"/>
                <a:gd name="csX243" fmla="*/ 107944 w 252310"/>
                <a:gd name="csY243" fmla="*/ 79105 h 217222"/>
                <a:gd name="csX244" fmla="*/ 109014 w 252310"/>
                <a:gd name="csY244" fmla="*/ 75582 h 217222"/>
                <a:gd name="csX245" fmla="*/ 109437 w 252310"/>
                <a:gd name="csY245" fmla="*/ 74528 h 217222"/>
                <a:gd name="csX246" fmla="*/ 110499 w 252310"/>
                <a:gd name="csY246" fmla="*/ 74043 h 217222"/>
                <a:gd name="csX247" fmla="*/ 111877 w 252310"/>
                <a:gd name="csY247" fmla="*/ 73728 h 217222"/>
                <a:gd name="csX248" fmla="*/ 112684 w 252310"/>
                <a:gd name="csY248" fmla="*/ 74289 h 217222"/>
                <a:gd name="csX249" fmla="*/ 113585 w 252310"/>
                <a:gd name="csY249" fmla="*/ 78197 h 217222"/>
                <a:gd name="csX250" fmla="*/ 117594 w 252310"/>
                <a:gd name="csY250" fmla="*/ 81728 h 217222"/>
                <a:gd name="csX251" fmla="*/ 118964 w 252310"/>
                <a:gd name="csY251" fmla="*/ 84698 h 217222"/>
                <a:gd name="csX252" fmla="*/ 119964 w 252310"/>
                <a:gd name="csY252" fmla="*/ 87237 h 217222"/>
                <a:gd name="csX253" fmla="*/ 120834 w 252310"/>
                <a:gd name="csY253" fmla="*/ 87929 h 217222"/>
                <a:gd name="csX254" fmla="*/ 122358 w 252310"/>
                <a:gd name="csY254" fmla="*/ 88798 h 217222"/>
                <a:gd name="csX255" fmla="*/ 124789 w 252310"/>
                <a:gd name="csY255" fmla="*/ 89106 h 217222"/>
                <a:gd name="csX256" fmla="*/ 126959 w 252310"/>
                <a:gd name="csY256" fmla="*/ 89198 h 217222"/>
                <a:gd name="csX257" fmla="*/ 131531 w 252310"/>
                <a:gd name="csY257" fmla="*/ 91029 h 217222"/>
                <a:gd name="csX258" fmla="*/ 135163 w 252310"/>
                <a:gd name="csY258" fmla="*/ 92483 h 217222"/>
                <a:gd name="csX259" fmla="*/ 137764 w 252310"/>
                <a:gd name="csY259" fmla="*/ 93529 h 217222"/>
                <a:gd name="csX260" fmla="*/ 138957 w 252310"/>
                <a:gd name="csY260" fmla="*/ 94322 h 217222"/>
                <a:gd name="csX261" fmla="*/ 139788 w 252310"/>
                <a:gd name="csY261" fmla="*/ 95622 h 217222"/>
                <a:gd name="csX262" fmla="*/ 140280 w 252310"/>
                <a:gd name="csY262" fmla="*/ 96630 h 217222"/>
                <a:gd name="csX263" fmla="*/ 141081 w 252310"/>
                <a:gd name="csY263" fmla="*/ 99245 h 217222"/>
                <a:gd name="csX264" fmla="*/ 141935 w 252310"/>
                <a:gd name="csY264" fmla="*/ 101314 h 217222"/>
                <a:gd name="csX265" fmla="*/ 143328 w 252310"/>
                <a:gd name="csY265" fmla="*/ 101707 h 217222"/>
                <a:gd name="csX266" fmla="*/ 144574 w 252310"/>
                <a:gd name="csY266" fmla="*/ 101868 h 217222"/>
                <a:gd name="csX267" fmla="*/ 145806 w 252310"/>
                <a:gd name="csY267" fmla="*/ 103284 h 217222"/>
                <a:gd name="csX268" fmla="*/ 146737 w 252310"/>
                <a:gd name="csY268" fmla="*/ 104522 h 217222"/>
                <a:gd name="csX269" fmla="*/ 148584 w 252310"/>
                <a:gd name="csY269" fmla="*/ 107553 h 217222"/>
                <a:gd name="csX270" fmla="*/ 149946 w 252310"/>
                <a:gd name="csY270" fmla="*/ 109646 h 217222"/>
                <a:gd name="csX271" fmla="*/ 150392 w 252310"/>
                <a:gd name="csY271" fmla="*/ 111684 h 217222"/>
                <a:gd name="csX272" fmla="*/ 151939 w 252310"/>
                <a:gd name="csY272" fmla="*/ 113046 h 217222"/>
                <a:gd name="csX273" fmla="*/ 154047 w 252310"/>
                <a:gd name="csY273" fmla="*/ 113623 h 217222"/>
                <a:gd name="csX274" fmla="*/ 155994 w 252310"/>
                <a:gd name="csY274" fmla="*/ 113700 h 217222"/>
                <a:gd name="csX275" fmla="*/ 157118 w 252310"/>
                <a:gd name="csY275" fmla="*/ 113092 h 217222"/>
                <a:gd name="csX276" fmla="*/ 159881 w 252310"/>
                <a:gd name="csY276" fmla="*/ 112030 h 217222"/>
                <a:gd name="csX277" fmla="*/ 162036 w 252310"/>
                <a:gd name="csY277" fmla="*/ 110823 h 217222"/>
                <a:gd name="csX278" fmla="*/ 163605 w 252310"/>
                <a:gd name="csY278" fmla="*/ 110400 h 217222"/>
                <a:gd name="csX279" fmla="*/ 164537 w 252310"/>
                <a:gd name="csY279" fmla="*/ 110661 h 217222"/>
                <a:gd name="csX280" fmla="*/ 165244 w 252310"/>
                <a:gd name="csY280" fmla="*/ 111500 h 217222"/>
                <a:gd name="csX281" fmla="*/ 165622 w 252310"/>
                <a:gd name="csY281" fmla="*/ 113138 h 217222"/>
                <a:gd name="csX282" fmla="*/ 165714 w 252310"/>
                <a:gd name="csY282" fmla="*/ 114054 h 217222"/>
                <a:gd name="csX283" fmla="*/ 167245 w 252310"/>
                <a:gd name="csY283" fmla="*/ 114923 h 217222"/>
                <a:gd name="csX284" fmla="*/ 168376 w 252310"/>
                <a:gd name="csY284" fmla="*/ 114577 h 217222"/>
                <a:gd name="csX285" fmla="*/ 168815 w 252310"/>
                <a:gd name="csY285" fmla="*/ 113569 h 217222"/>
                <a:gd name="csX286" fmla="*/ 168838 w 252310"/>
                <a:gd name="csY286" fmla="*/ 113069 h 217222"/>
                <a:gd name="csX287" fmla="*/ 168831 w 252310"/>
                <a:gd name="csY287" fmla="*/ 108607 h 217222"/>
                <a:gd name="csX288" fmla="*/ 168831 w 252310"/>
                <a:gd name="csY288" fmla="*/ 104745 h 217222"/>
                <a:gd name="csX289" fmla="*/ 168823 w 252310"/>
                <a:gd name="csY289" fmla="*/ 101114 h 217222"/>
                <a:gd name="csX290" fmla="*/ 168823 w 252310"/>
                <a:gd name="csY290" fmla="*/ 96691 h 217222"/>
                <a:gd name="csX291" fmla="*/ 168815 w 252310"/>
                <a:gd name="csY291" fmla="*/ 92837 h 217222"/>
                <a:gd name="csX292" fmla="*/ 168815 w 252310"/>
                <a:gd name="csY292" fmla="*/ 89668 h 217222"/>
                <a:gd name="csX293" fmla="*/ 168808 w 252310"/>
                <a:gd name="csY293" fmla="*/ 86359 h 217222"/>
                <a:gd name="csX294" fmla="*/ 167823 w 252310"/>
                <a:gd name="csY294" fmla="*/ 86544 h 217222"/>
                <a:gd name="csX295" fmla="*/ 166584 w 252310"/>
                <a:gd name="csY295" fmla="*/ 87298 h 217222"/>
                <a:gd name="csX296" fmla="*/ 163728 w 252310"/>
                <a:gd name="csY296" fmla="*/ 87390 h 217222"/>
                <a:gd name="csX297" fmla="*/ 162613 w 252310"/>
                <a:gd name="csY297" fmla="*/ 87952 h 217222"/>
                <a:gd name="csX298" fmla="*/ 162266 w 252310"/>
                <a:gd name="csY298" fmla="*/ 88806 h 217222"/>
                <a:gd name="csX299" fmla="*/ 162482 w 252310"/>
                <a:gd name="csY299" fmla="*/ 89914 h 217222"/>
                <a:gd name="csX300" fmla="*/ 162543 w 252310"/>
                <a:gd name="csY300" fmla="*/ 91421 h 217222"/>
                <a:gd name="csX301" fmla="*/ 162120 w 252310"/>
                <a:gd name="csY301" fmla="*/ 92129 h 217222"/>
                <a:gd name="csX302" fmla="*/ 160874 w 252310"/>
                <a:gd name="csY302" fmla="*/ 92414 h 217222"/>
                <a:gd name="csX303" fmla="*/ 159057 w 252310"/>
                <a:gd name="csY303" fmla="*/ 91829 h 217222"/>
                <a:gd name="csX304" fmla="*/ 155771 w 252310"/>
                <a:gd name="csY304" fmla="*/ 91075 h 217222"/>
                <a:gd name="csX305" fmla="*/ 153032 w 252310"/>
                <a:gd name="csY305" fmla="*/ 90606 h 217222"/>
                <a:gd name="csX306" fmla="*/ 151062 w 252310"/>
                <a:gd name="csY306" fmla="*/ 88606 h 217222"/>
                <a:gd name="csX307" fmla="*/ 148399 w 252310"/>
                <a:gd name="csY307" fmla="*/ 85590 h 217222"/>
                <a:gd name="csX308" fmla="*/ 146652 w 252310"/>
                <a:gd name="csY308" fmla="*/ 84075 h 217222"/>
                <a:gd name="csX309" fmla="*/ 142450 w 252310"/>
                <a:gd name="csY309" fmla="*/ 80928 h 217222"/>
                <a:gd name="csX310" fmla="*/ 141735 w 252310"/>
                <a:gd name="csY310" fmla="*/ 80298 h 217222"/>
                <a:gd name="csX311" fmla="*/ 140457 w 252310"/>
                <a:gd name="csY311" fmla="*/ 78828 h 217222"/>
                <a:gd name="csX312" fmla="*/ 139364 w 252310"/>
                <a:gd name="csY312" fmla="*/ 76336 h 217222"/>
                <a:gd name="csX313" fmla="*/ 138826 w 252310"/>
                <a:gd name="csY313" fmla="*/ 74682 h 217222"/>
                <a:gd name="csX314" fmla="*/ 138318 w 252310"/>
                <a:gd name="csY314" fmla="*/ 73451 h 217222"/>
                <a:gd name="csX315" fmla="*/ 137756 w 252310"/>
                <a:gd name="csY315" fmla="*/ 71620 h 217222"/>
                <a:gd name="csX316" fmla="*/ 138772 w 252310"/>
                <a:gd name="csY316" fmla="*/ 68805 h 217222"/>
                <a:gd name="csX317" fmla="*/ 140196 w 252310"/>
                <a:gd name="csY317" fmla="*/ 63450 h 217222"/>
                <a:gd name="csX318" fmla="*/ 141227 w 252310"/>
                <a:gd name="csY318" fmla="*/ 59596 h 217222"/>
                <a:gd name="csX319" fmla="*/ 141796 w 252310"/>
                <a:gd name="csY319" fmla="*/ 56742 h 217222"/>
                <a:gd name="csX320" fmla="*/ 143836 w 252310"/>
                <a:gd name="csY320" fmla="*/ 53834 h 217222"/>
                <a:gd name="csX321" fmla="*/ 143982 w 252310"/>
                <a:gd name="csY321" fmla="*/ 51234 h 217222"/>
                <a:gd name="csX322" fmla="*/ 143159 w 252310"/>
                <a:gd name="csY322" fmla="*/ 47903 h 217222"/>
                <a:gd name="csX323" fmla="*/ 143366 w 252310"/>
                <a:gd name="csY323" fmla="*/ 46065 h 217222"/>
                <a:gd name="csX324" fmla="*/ 143505 w 252310"/>
                <a:gd name="csY324" fmla="*/ 41395 h 217222"/>
                <a:gd name="csX325" fmla="*/ 143620 w 252310"/>
                <a:gd name="csY325" fmla="*/ 37472 h 217222"/>
                <a:gd name="csX326" fmla="*/ 143651 w 252310"/>
                <a:gd name="csY326" fmla="*/ 35564 h 217222"/>
                <a:gd name="csX327" fmla="*/ 143089 w 252310"/>
                <a:gd name="csY327" fmla="*/ 32248 h 217222"/>
                <a:gd name="csX328" fmla="*/ 141712 w 252310"/>
                <a:gd name="csY328" fmla="*/ 28579 h 217222"/>
                <a:gd name="csX329" fmla="*/ 138680 w 252310"/>
                <a:gd name="csY329" fmla="*/ 23471 h 217222"/>
                <a:gd name="csX330" fmla="*/ 138695 w 252310"/>
                <a:gd name="csY330" fmla="*/ 22378 h 217222"/>
                <a:gd name="csX331" fmla="*/ 140496 w 252310"/>
                <a:gd name="csY331" fmla="*/ 21171 h 217222"/>
                <a:gd name="csX332" fmla="*/ 143351 w 252310"/>
                <a:gd name="csY332" fmla="*/ 19063 h 217222"/>
                <a:gd name="csX333" fmla="*/ 144751 w 252310"/>
                <a:gd name="csY333" fmla="*/ 17809 h 217222"/>
                <a:gd name="csX334" fmla="*/ 146429 w 252310"/>
                <a:gd name="csY334" fmla="*/ 16032 h 217222"/>
                <a:gd name="csX335" fmla="*/ 147175 w 252310"/>
                <a:gd name="csY335" fmla="*/ 15124 h 217222"/>
                <a:gd name="csX336" fmla="*/ 148822 w 252310"/>
                <a:gd name="csY336" fmla="*/ 12847 h 217222"/>
                <a:gd name="csX337" fmla="*/ 149861 w 252310"/>
                <a:gd name="csY337" fmla="*/ 10993 h 217222"/>
                <a:gd name="csX338" fmla="*/ 150223 w 252310"/>
                <a:gd name="csY338" fmla="*/ 8600 h 217222"/>
                <a:gd name="csX339" fmla="*/ 149438 w 252310"/>
                <a:gd name="csY339" fmla="*/ 6323 h 217222"/>
                <a:gd name="csX340" fmla="*/ 151039 w 252310"/>
                <a:gd name="csY340" fmla="*/ 5877 h 217222"/>
                <a:gd name="csX341" fmla="*/ 156294 w 252310"/>
                <a:gd name="csY341" fmla="*/ 5077 h 217222"/>
                <a:gd name="csX342" fmla="*/ 162082 w 252310"/>
                <a:gd name="csY342" fmla="*/ 4192 h 217222"/>
                <a:gd name="csX343" fmla="*/ 168184 w 252310"/>
                <a:gd name="csY343" fmla="*/ 3254 h 217222"/>
                <a:gd name="csX344" fmla="*/ 174341 w 252310"/>
                <a:gd name="csY344" fmla="*/ 2315 h 217222"/>
                <a:gd name="csX345" fmla="*/ 180304 w 252310"/>
                <a:gd name="csY345" fmla="*/ 1400 h 217222"/>
                <a:gd name="csX346" fmla="*/ 185714 w 252310"/>
                <a:gd name="csY346" fmla="*/ 577 h 217222"/>
                <a:gd name="csX347" fmla="*/ 189454 w 252310"/>
                <a:gd name="csY347" fmla="*/ 0 h 217222"/>
                <a:gd name="csX348" fmla="*/ 190009 w 252310"/>
                <a:gd name="csY348" fmla="*/ 1562 h 217222"/>
                <a:gd name="csX349" fmla="*/ 191178 w 252310"/>
                <a:gd name="csY349" fmla="*/ 4162 h 217222"/>
                <a:gd name="csX350" fmla="*/ 192494 w 252310"/>
                <a:gd name="csY350" fmla="*/ 6070 h 217222"/>
                <a:gd name="csX351" fmla="*/ 194148 w 252310"/>
                <a:gd name="csY351" fmla="*/ 7747 h 217222"/>
                <a:gd name="csX352" fmla="*/ 195549 w 252310"/>
                <a:gd name="csY352" fmla="*/ 8762 h 217222"/>
                <a:gd name="csX353" fmla="*/ 196480 w 252310"/>
                <a:gd name="csY353" fmla="*/ 9070 h 217222"/>
                <a:gd name="csX354" fmla="*/ 202406 w 252310"/>
                <a:gd name="csY354" fmla="*/ 8962 h 217222"/>
                <a:gd name="csX355" fmla="*/ 204530 w 252310"/>
                <a:gd name="csY355" fmla="*/ 9978 h 217222"/>
                <a:gd name="csX356" fmla="*/ 206384 w 252310"/>
                <a:gd name="csY356" fmla="*/ 11270 h 217222"/>
                <a:gd name="csX357" fmla="*/ 206846 w 252310"/>
                <a:gd name="csY357" fmla="*/ 13270 h 217222"/>
                <a:gd name="csX358" fmla="*/ 208062 w 252310"/>
                <a:gd name="csY358" fmla="*/ 14524 h 217222"/>
                <a:gd name="csX359" fmla="*/ 209378 w 252310"/>
                <a:gd name="csY359" fmla="*/ 15509 h 217222"/>
                <a:gd name="csX360" fmla="*/ 209947 w 252310"/>
                <a:gd name="csY360" fmla="*/ 15632 h 217222"/>
                <a:gd name="csX361" fmla="*/ 210917 w 252310"/>
                <a:gd name="csY361" fmla="*/ 15393 h 217222"/>
                <a:gd name="csX362" fmla="*/ 212502 w 252310"/>
                <a:gd name="csY362" fmla="*/ 15370 h 217222"/>
                <a:gd name="csX363" fmla="*/ 213972 w 252310"/>
                <a:gd name="csY363" fmla="*/ 15801 h 217222"/>
                <a:gd name="csX364" fmla="*/ 214672 w 252310"/>
                <a:gd name="csY364" fmla="*/ 16239 h 217222"/>
                <a:gd name="csX365" fmla="*/ 214742 w 252310"/>
                <a:gd name="csY365" fmla="*/ 17916 h 217222"/>
                <a:gd name="csX366" fmla="*/ 215188 w 252310"/>
                <a:gd name="csY366" fmla="*/ 18663 h 217222"/>
                <a:gd name="csX367" fmla="*/ 217189 w 252310"/>
                <a:gd name="csY367" fmla="*/ 18955 h 217222"/>
                <a:gd name="csX368" fmla="*/ 219228 w 252310"/>
                <a:gd name="csY368" fmla="*/ 19086 h 217222"/>
                <a:gd name="csX369" fmla="*/ 221198 w 252310"/>
                <a:gd name="csY369" fmla="*/ 20224 h 217222"/>
                <a:gd name="csX370" fmla="*/ 223322 w 252310"/>
                <a:gd name="csY370" fmla="*/ 20424 h 217222"/>
                <a:gd name="csX371" fmla="*/ 225785 w 252310"/>
                <a:gd name="csY371" fmla="*/ 20894 h 217222"/>
                <a:gd name="csX372" fmla="*/ 226954 w 252310"/>
                <a:gd name="csY372" fmla="*/ 22117 h 217222"/>
                <a:gd name="csX373" fmla="*/ 229563 w 252310"/>
                <a:gd name="csY373" fmla="*/ 23371 h 217222"/>
                <a:gd name="csX374" fmla="*/ 232764 w 252310"/>
                <a:gd name="csY374" fmla="*/ 24494 h 217222"/>
                <a:gd name="csX375" fmla="*/ 235073 w 252310"/>
                <a:gd name="csY375" fmla="*/ 25763 h 217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</a:cxnLst>
              <a:rect l="l" t="t" r="r" b="b"/>
              <a:pathLst>
                <a:path w="252310" h="217222">
                  <a:moveTo>
                    <a:pt x="236296" y="26348"/>
                  </a:moveTo>
                  <a:lnTo>
                    <a:pt x="236373" y="26925"/>
                  </a:lnTo>
                  <a:lnTo>
                    <a:pt x="236966" y="28017"/>
                  </a:lnTo>
                  <a:lnTo>
                    <a:pt x="237589" y="28802"/>
                  </a:lnTo>
                  <a:lnTo>
                    <a:pt x="237643" y="29956"/>
                  </a:lnTo>
                  <a:lnTo>
                    <a:pt x="237936" y="31033"/>
                  </a:lnTo>
                  <a:lnTo>
                    <a:pt x="238843" y="31294"/>
                  </a:lnTo>
                  <a:lnTo>
                    <a:pt x="239590" y="31364"/>
                  </a:lnTo>
                  <a:lnTo>
                    <a:pt x="240283" y="30594"/>
                  </a:lnTo>
                  <a:lnTo>
                    <a:pt x="241222" y="30610"/>
                  </a:lnTo>
                  <a:lnTo>
                    <a:pt x="242253" y="31102"/>
                  </a:lnTo>
                  <a:lnTo>
                    <a:pt x="242622" y="32340"/>
                  </a:lnTo>
                  <a:lnTo>
                    <a:pt x="243430" y="34002"/>
                  </a:lnTo>
                  <a:lnTo>
                    <a:pt x="244731" y="35141"/>
                  </a:lnTo>
                  <a:lnTo>
                    <a:pt x="245608" y="36241"/>
                  </a:lnTo>
                  <a:lnTo>
                    <a:pt x="245308" y="38241"/>
                  </a:lnTo>
                  <a:lnTo>
                    <a:pt x="244754" y="40064"/>
                  </a:lnTo>
                  <a:lnTo>
                    <a:pt x="246524" y="41872"/>
                  </a:lnTo>
                  <a:lnTo>
                    <a:pt x="248824" y="43587"/>
                  </a:lnTo>
                  <a:lnTo>
                    <a:pt x="249448" y="44349"/>
                  </a:lnTo>
                  <a:lnTo>
                    <a:pt x="249633" y="46903"/>
                  </a:lnTo>
                  <a:lnTo>
                    <a:pt x="249986" y="47765"/>
                  </a:lnTo>
                  <a:lnTo>
                    <a:pt x="251549" y="49888"/>
                  </a:lnTo>
                  <a:lnTo>
                    <a:pt x="252310" y="51296"/>
                  </a:lnTo>
                  <a:lnTo>
                    <a:pt x="252257" y="52111"/>
                  </a:lnTo>
                  <a:lnTo>
                    <a:pt x="248063" y="56319"/>
                  </a:lnTo>
                  <a:lnTo>
                    <a:pt x="246731" y="56727"/>
                  </a:lnTo>
                  <a:lnTo>
                    <a:pt x="245469" y="56965"/>
                  </a:lnTo>
                  <a:lnTo>
                    <a:pt x="244346" y="57827"/>
                  </a:lnTo>
                  <a:lnTo>
                    <a:pt x="243669" y="58727"/>
                  </a:lnTo>
                  <a:lnTo>
                    <a:pt x="243915" y="59204"/>
                  </a:lnTo>
                  <a:lnTo>
                    <a:pt x="244361" y="60642"/>
                  </a:lnTo>
                  <a:lnTo>
                    <a:pt x="245339" y="62919"/>
                  </a:lnTo>
                  <a:lnTo>
                    <a:pt x="246224" y="64512"/>
                  </a:lnTo>
                  <a:lnTo>
                    <a:pt x="245485" y="66504"/>
                  </a:lnTo>
                  <a:lnTo>
                    <a:pt x="243823" y="69889"/>
                  </a:lnTo>
                  <a:lnTo>
                    <a:pt x="243053" y="70189"/>
                  </a:lnTo>
                  <a:lnTo>
                    <a:pt x="242915" y="72751"/>
                  </a:lnTo>
                  <a:lnTo>
                    <a:pt x="243422" y="73689"/>
                  </a:lnTo>
                  <a:lnTo>
                    <a:pt x="244253" y="74428"/>
                  </a:lnTo>
                  <a:lnTo>
                    <a:pt x="244592" y="76167"/>
                  </a:lnTo>
                  <a:lnTo>
                    <a:pt x="244615" y="78567"/>
                  </a:lnTo>
                  <a:lnTo>
                    <a:pt x="244523" y="80498"/>
                  </a:lnTo>
                  <a:lnTo>
                    <a:pt x="243477" y="85413"/>
                  </a:lnTo>
                  <a:lnTo>
                    <a:pt x="245369" y="89714"/>
                  </a:lnTo>
                  <a:lnTo>
                    <a:pt x="246016" y="90183"/>
                  </a:lnTo>
                  <a:lnTo>
                    <a:pt x="248640" y="90214"/>
                  </a:lnTo>
                  <a:lnTo>
                    <a:pt x="249087" y="90575"/>
                  </a:lnTo>
                  <a:lnTo>
                    <a:pt x="248463" y="91798"/>
                  </a:lnTo>
                  <a:lnTo>
                    <a:pt x="247324" y="93060"/>
                  </a:lnTo>
                  <a:lnTo>
                    <a:pt x="246624" y="93698"/>
                  </a:lnTo>
                  <a:lnTo>
                    <a:pt x="243284" y="95168"/>
                  </a:lnTo>
                  <a:lnTo>
                    <a:pt x="238490" y="96791"/>
                  </a:lnTo>
                  <a:lnTo>
                    <a:pt x="237489" y="98345"/>
                  </a:lnTo>
                  <a:lnTo>
                    <a:pt x="236851" y="100614"/>
                  </a:lnTo>
                  <a:lnTo>
                    <a:pt x="237389" y="101945"/>
                  </a:lnTo>
                  <a:lnTo>
                    <a:pt x="238020" y="102707"/>
                  </a:lnTo>
                  <a:lnTo>
                    <a:pt x="237820" y="104684"/>
                  </a:lnTo>
                  <a:lnTo>
                    <a:pt x="237397" y="106776"/>
                  </a:lnTo>
                  <a:lnTo>
                    <a:pt x="237543" y="108423"/>
                  </a:lnTo>
                  <a:lnTo>
                    <a:pt x="237328" y="109876"/>
                  </a:lnTo>
                  <a:lnTo>
                    <a:pt x="236696" y="110592"/>
                  </a:lnTo>
                  <a:lnTo>
                    <a:pt x="235858" y="112784"/>
                  </a:lnTo>
                  <a:lnTo>
                    <a:pt x="234827" y="114992"/>
                  </a:lnTo>
                  <a:lnTo>
                    <a:pt x="234011" y="116000"/>
                  </a:lnTo>
                  <a:lnTo>
                    <a:pt x="232810" y="117054"/>
                  </a:lnTo>
                  <a:lnTo>
                    <a:pt x="230910" y="117931"/>
                  </a:lnTo>
                  <a:lnTo>
                    <a:pt x="230940" y="118377"/>
                  </a:lnTo>
                  <a:lnTo>
                    <a:pt x="233095" y="119392"/>
                  </a:lnTo>
                  <a:lnTo>
                    <a:pt x="233649" y="120100"/>
                  </a:lnTo>
                  <a:lnTo>
                    <a:pt x="233849" y="120585"/>
                  </a:lnTo>
                  <a:lnTo>
                    <a:pt x="233388" y="121046"/>
                  </a:lnTo>
                  <a:lnTo>
                    <a:pt x="232949" y="121700"/>
                  </a:lnTo>
                  <a:lnTo>
                    <a:pt x="233942" y="122377"/>
                  </a:lnTo>
                  <a:lnTo>
                    <a:pt x="235158" y="122947"/>
                  </a:lnTo>
                  <a:lnTo>
                    <a:pt x="236304" y="124416"/>
                  </a:lnTo>
                  <a:lnTo>
                    <a:pt x="237328" y="126470"/>
                  </a:lnTo>
                  <a:lnTo>
                    <a:pt x="237620" y="127193"/>
                  </a:lnTo>
                  <a:lnTo>
                    <a:pt x="237859" y="127478"/>
                  </a:lnTo>
                  <a:lnTo>
                    <a:pt x="238228" y="127508"/>
                  </a:lnTo>
                  <a:lnTo>
                    <a:pt x="238943" y="127201"/>
                  </a:lnTo>
                  <a:lnTo>
                    <a:pt x="240260" y="126078"/>
                  </a:lnTo>
                  <a:lnTo>
                    <a:pt x="241222" y="125678"/>
                  </a:lnTo>
                  <a:lnTo>
                    <a:pt x="242384" y="127278"/>
                  </a:lnTo>
                  <a:lnTo>
                    <a:pt x="237743" y="128862"/>
                  </a:lnTo>
                  <a:lnTo>
                    <a:pt x="235311" y="129693"/>
                  </a:lnTo>
                  <a:lnTo>
                    <a:pt x="228378" y="132063"/>
                  </a:lnTo>
                  <a:lnTo>
                    <a:pt x="222322" y="134132"/>
                  </a:lnTo>
                  <a:lnTo>
                    <a:pt x="220744" y="134524"/>
                  </a:lnTo>
                  <a:lnTo>
                    <a:pt x="217604" y="135532"/>
                  </a:lnTo>
                  <a:lnTo>
                    <a:pt x="216042" y="136155"/>
                  </a:lnTo>
                  <a:lnTo>
                    <a:pt x="210571" y="137963"/>
                  </a:lnTo>
                  <a:lnTo>
                    <a:pt x="208285" y="138863"/>
                  </a:lnTo>
                  <a:lnTo>
                    <a:pt x="206446" y="139763"/>
                  </a:lnTo>
                  <a:lnTo>
                    <a:pt x="201928" y="141102"/>
                  </a:lnTo>
                  <a:lnTo>
                    <a:pt x="197658" y="142363"/>
                  </a:lnTo>
                  <a:lnTo>
                    <a:pt x="192994" y="143671"/>
                  </a:lnTo>
                  <a:lnTo>
                    <a:pt x="187777" y="145125"/>
                  </a:lnTo>
                  <a:lnTo>
                    <a:pt x="184845" y="146179"/>
                  </a:lnTo>
                  <a:lnTo>
                    <a:pt x="182867" y="147087"/>
                  </a:lnTo>
                  <a:lnTo>
                    <a:pt x="178242" y="148933"/>
                  </a:lnTo>
                  <a:lnTo>
                    <a:pt x="178027" y="149379"/>
                  </a:lnTo>
                  <a:lnTo>
                    <a:pt x="178088" y="150633"/>
                  </a:lnTo>
                  <a:lnTo>
                    <a:pt x="178681" y="153218"/>
                  </a:lnTo>
                  <a:lnTo>
                    <a:pt x="179835" y="155564"/>
                  </a:lnTo>
                  <a:lnTo>
                    <a:pt x="180804" y="156918"/>
                  </a:lnTo>
                  <a:lnTo>
                    <a:pt x="181436" y="160395"/>
                  </a:lnTo>
                  <a:lnTo>
                    <a:pt x="181789" y="163449"/>
                  </a:lnTo>
                  <a:lnTo>
                    <a:pt x="178650" y="163457"/>
                  </a:lnTo>
                  <a:lnTo>
                    <a:pt x="173125" y="163472"/>
                  </a:lnTo>
                  <a:lnTo>
                    <a:pt x="167391" y="163480"/>
                  </a:lnTo>
                  <a:lnTo>
                    <a:pt x="162159" y="164649"/>
                  </a:lnTo>
                  <a:lnTo>
                    <a:pt x="157857" y="166426"/>
                  </a:lnTo>
                  <a:lnTo>
                    <a:pt x="152724" y="169204"/>
                  </a:lnTo>
                  <a:lnTo>
                    <a:pt x="151054" y="170296"/>
                  </a:lnTo>
                  <a:lnTo>
                    <a:pt x="149761" y="171134"/>
                  </a:lnTo>
                  <a:lnTo>
                    <a:pt x="148946" y="172219"/>
                  </a:lnTo>
                  <a:lnTo>
                    <a:pt x="148545" y="174589"/>
                  </a:lnTo>
                  <a:lnTo>
                    <a:pt x="148545" y="178250"/>
                  </a:lnTo>
                  <a:lnTo>
                    <a:pt x="148022" y="180881"/>
                  </a:lnTo>
                  <a:lnTo>
                    <a:pt x="146468" y="183305"/>
                  </a:lnTo>
                  <a:lnTo>
                    <a:pt x="146468" y="183297"/>
                  </a:lnTo>
                  <a:lnTo>
                    <a:pt x="138672" y="186228"/>
                  </a:lnTo>
                  <a:lnTo>
                    <a:pt x="133578" y="188620"/>
                  </a:lnTo>
                  <a:lnTo>
                    <a:pt x="128576" y="191459"/>
                  </a:lnTo>
                  <a:lnTo>
                    <a:pt x="124782" y="195144"/>
                  </a:lnTo>
                  <a:lnTo>
                    <a:pt x="122196" y="199675"/>
                  </a:lnTo>
                  <a:lnTo>
                    <a:pt x="117902" y="205290"/>
                  </a:lnTo>
                  <a:lnTo>
                    <a:pt x="113531" y="210160"/>
                  </a:lnTo>
                  <a:lnTo>
                    <a:pt x="108891" y="215345"/>
                  </a:lnTo>
                  <a:lnTo>
                    <a:pt x="103688" y="217222"/>
                  </a:lnTo>
                  <a:lnTo>
                    <a:pt x="99317" y="216799"/>
                  </a:lnTo>
                  <a:lnTo>
                    <a:pt x="94046" y="214699"/>
                  </a:lnTo>
                  <a:lnTo>
                    <a:pt x="89860" y="214299"/>
                  </a:lnTo>
                  <a:lnTo>
                    <a:pt x="86758" y="215606"/>
                  </a:lnTo>
                  <a:lnTo>
                    <a:pt x="83896" y="215199"/>
                  </a:lnTo>
                  <a:lnTo>
                    <a:pt x="81264" y="213091"/>
                  </a:lnTo>
                  <a:lnTo>
                    <a:pt x="79063" y="212322"/>
                  </a:lnTo>
                  <a:lnTo>
                    <a:pt x="77278" y="212891"/>
                  </a:lnTo>
                  <a:lnTo>
                    <a:pt x="75000" y="212791"/>
                  </a:lnTo>
                  <a:lnTo>
                    <a:pt x="70837" y="211637"/>
                  </a:lnTo>
                  <a:lnTo>
                    <a:pt x="67235" y="208045"/>
                  </a:lnTo>
                  <a:lnTo>
                    <a:pt x="65288" y="206568"/>
                  </a:lnTo>
                  <a:lnTo>
                    <a:pt x="63788" y="205998"/>
                  </a:lnTo>
                  <a:lnTo>
                    <a:pt x="59478" y="205421"/>
                  </a:lnTo>
                  <a:lnTo>
                    <a:pt x="49590" y="204598"/>
                  </a:lnTo>
                  <a:lnTo>
                    <a:pt x="48558" y="204783"/>
                  </a:lnTo>
                  <a:lnTo>
                    <a:pt x="44449" y="205490"/>
                  </a:lnTo>
                  <a:lnTo>
                    <a:pt x="39316" y="206375"/>
                  </a:lnTo>
                  <a:lnTo>
                    <a:pt x="34899" y="207260"/>
                  </a:lnTo>
                  <a:lnTo>
                    <a:pt x="30274" y="208183"/>
                  </a:lnTo>
                  <a:lnTo>
                    <a:pt x="25972" y="204444"/>
                  </a:lnTo>
                  <a:lnTo>
                    <a:pt x="21101" y="200206"/>
                  </a:lnTo>
                  <a:lnTo>
                    <a:pt x="16045" y="195475"/>
                  </a:lnTo>
                  <a:lnTo>
                    <a:pt x="12251" y="191774"/>
                  </a:lnTo>
                  <a:lnTo>
                    <a:pt x="10374" y="189643"/>
                  </a:lnTo>
                  <a:lnTo>
                    <a:pt x="7042" y="186828"/>
                  </a:lnTo>
                  <a:lnTo>
                    <a:pt x="4641" y="185451"/>
                  </a:lnTo>
                  <a:lnTo>
                    <a:pt x="3709" y="184758"/>
                  </a:lnTo>
                  <a:lnTo>
                    <a:pt x="1324" y="177281"/>
                  </a:lnTo>
                  <a:lnTo>
                    <a:pt x="23" y="170419"/>
                  </a:lnTo>
                  <a:lnTo>
                    <a:pt x="23" y="165257"/>
                  </a:lnTo>
                  <a:lnTo>
                    <a:pt x="15" y="158110"/>
                  </a:lnTo>
                  <a:lnTo>
                    <a:pt x="15" y="150972"/>
                  </a:lnTo>
                  <a:lnTo>
                    <a:pt x="15" y="143848"/>
                  </a:lnTo>
                  <a:lnTo>
                    <a:pt x="8" y="136732"/>
                  </a:lnTo>
                  <a:lnTo>
                    <a:pt x="8" y="129624"/>
                  </a:lnTo>
                  <a:lnTo>
                    <a:pt x="8" y="122539"/>
                  </a:lnTo>
                  <a:lnTo>
                    <a:pt x="0" y="115454"/>
                  </a:lnTo>
                  <a:lnTo>
                    <a:pt x="0" y="108376"/>
                  </a:lnTo>
                  <a:lnTo>
                    <a:pt x="0" y="104938"/>
                  </a:lnTo>
                  <a:lnTo>
                    <a:pt x="4979" y="104938"/>
                  </a:lnTo>
                  <a:lnTo>
                    <a:pt x="10628" y="104938"/>
                  </a:lnTo>
                  <a:lnTo>
                    <a:pt x="16530" y="104938"/>
                  </a:lnTo>
                  <a:lnTo>
                    <a:pt x="22948" y="104938"/>
                  </a:lnTo>
                  <a:lnTo>
                    <a:pt x="29366" y="104938"/>
                  </a:lnTo>
                  <a:lnTo>
                    <a:pt x="35784" y="104938"/>
                  </a:lnTo>
                  <a:lnTo>
                    <a:pt x="40263" y="104938"/>
                  </a:lnTo>
                  <a:lnTo>
                    <a:pt x="41440" y="104884"/>
                  </a:lnTo>
                  <a:lnTo>
                    <a:pt x="42856" y="104668"/>
                  </a:lnTo>
                  <a:lnTo>
                    <a:pt x="42956" y="103968"/>
                  </a:lnTo>
                  <a:lnTo>
                    <a:pt x="41109" y="100499"/>
                  </a:lnTo>
                  <a:lnTo>
                    <a:pt x="41201" y="99268"/>
                  </a:lnTo>
                  <a:lnTo>
                    <a:pt x="41694" y="96914"/>
                  </a:lnTo>
                  <a:lnTo>
                    <a:pt x="42456" y="94883"/>
                  </a:lnTo>
                  <a:lnTo>
                    <a:pt x="43464" y="92214"/>
                  </a:lnTo>
                  <a:lnTo>
                    <a:pt x="43572" y="90644"/>
                  </a:lnTo>
                  <a:lnTo>
                    <a:pt x="42764" y="85529"/>
                  </a:lnTo>
                  <a:lnTo>
                    <a:pt x="42841" y="82682"/>
                  </a:lnTo>
                  <a:lnTo>
                    <a:pt x="43071" y="79721"/>
                  </a:lnTo>
                  <a:lnTo>
                    <a:pt x="43302" y="76920"/>
                  </a:lnTo>
                  <a:lnTo>
                    <a:pt x="43025" y="74966"/>
                  </a:lnTo>
                  <a:lnTo>
                    <a:pt x="43364" y="73905"/>
                  </a:lnTo>
                  <a:lnTo>
                    <a:pt x="43972" y="72382"/>
                  </a:lnTo>
                  <a:lnTo>
                    <a:pt x="44287" y="70659"/>
                  </a:lnTo>
                  <a:lnTo>
                    <a:pt x="44664" y="69920"/>
                  </a:lnTo>
                  <a:lnTo>
                    <a:pt x="44541" y="69235"/>
                  </a:lnTo>
                  <a:lnTo>
                    <a:pt x="44203" y="67958"/>
                  </a:lnTo>
                  <a:lnTo>
                    <a:pt x="43864" y="65097"/>
                  </a:lnTo>
                  <a:lnTo>
                    <a:pt x="43395" y="61120"/>
                  </a:lnTo>
                  <a:lnTo>
                    <a:pt x="42925" y="58258"/>
                  </a:lnTo>
                  <a:lnTo>
                    <a:pt x="43710" y="58419"/>
                  </a:lnTo>
                  <a:lnTo>
                    <a:pt x="45342" y="58689"/>
                  </a:lnTo>
                  <a:lnTo>
                    <a:pt x="46134" y="60089"/>
                  </a:lnTo>
                  <a:lnTo>
                    <a:pt x="46596" y="61627"/>
                  </a:lnTo>
                  <a:lnTo>
                    <a:pt x="47696" y="61712"/>
                  </a:lnTo>
                  <a:lnTo>
                    <a:pt x="50559" y="62619"/>
                  </a:lnTo>
                  <a:lnTo>
                    <a:pt x="51552" y="63889"/>
                  </a:lnTo>
                  <a:lnTo>
                    <a:pt x="52206" y="66635"/>
                  </a:lnTo>
                  <a:lnTo>
                    <a:pt x="51814" y="68043"/>
                  </a:lnTo>
                  <a:lnTo>
                    <a:pt x="50890" y="69174"/>
                  </a:lnTo>
                  <a:lnTo>
                    <a:pt x="51814" y="70174"/>
                  </a:lnTo>
                  <a:lnTo>
                    <a:pt x="53730" y="70843"/>
                  </a:lnTo>
                  <a:lnTo>
                    <a:pt x="54853" y="70643"/>
                  </a:lnTo>
                  <a:lnTo>
                    <a:pt x="58085" y="68774"/>
                  </a:lnTo>
                  <a:lnTo>
                    <a:pt x="59378" y="68443"/>
                  </a:lnTo>
                  <a:lnTo>
                    <a:pt x="61063" y="68074"/>
                  </a:lnTo>
                  <a:lnTo>
                    <a:pt x="62587" y="67597"/>
                  </a:lnTo>
                  <a:lnTo>
                    <a:pt x="66889" y="66743"/>
                  </a:lnTo>
                  <a:lnTo>
                    <a:pt x="69236" y="66366"/>
                  </a:lnTo>
                  <a:lnTo>
                    <a:pt x="70560" y="65697"/>
                  </a:lnTo>
                  <a:lnTo>
                    <a:pt x="71483" y="65697"/>
                  </a:lnTo>
                  <a:lnTo>
                    <a:pt x="72145" y="66235"/>
                  </a:lnTo>
                  <a:lnTo>
                    <a:pt x="71553" y="68174"/>
                  </a:lnTo>
                  <a:lnTo>
                    <a:pt x="71352" y="69912"/>
                  </a:lnTo>
                  <a:lnTo>
                    <a:pt x="72176" y="73166"/>
                  </a:lnTo>
                  <a:lnTo>
                    <a:pt x="72791" y="74682"/>
                  </a:lnTo>
                  <a:lnTo>
                    <a:pt x="74177" y="75790"/>
                  </a:lnTo>
                  <a:lnTo>
                    <a:pt x="75185" y="76367"/>
                  </a:lnTo>
                  <a:lnTo>
                    <a:pt x="76301" y="77544"/>
                  </a:lnTo>
                  <a:lnTo>
                    <a:pt x="78617" y="77344"/>
                  </a:lnTo>
                  <a:lnTo>
                    <a:pt x="83711" y="79005"/>
                  </a:lnTo>
                  <a:lnTo>
                    <a:pt x="85258" y="79775"/>
                  </a:lnTo>
                  <a:lnTo>
                    <a:pt x="87405" y="80544"/>
                  </a:lnTo>
                  <a:lnTo>
                    <a:pt x="88929" y="80828"/>
                  </a:lnTo>
                  <a:lnTo>
                    <a:pt x="94185" y="81413"/>
                  </a:lnTo>
                  <a:lnTo>
                    <a:pt x="96124" y="81805"/>
                  </a:lnTo>
                  <a:lnTo>
                    <a:pt x="99725" y="82329"/>
                  </a:lnTo>
                  <a:lnTo>
                    <a:pt x="102603" y="82421"/>
                  </a:lnTo>
                  <a:lnTo>
                    <a:pt x="104643" y="82182"/>
                  </a:lnTo>
                  <a:lnTo>
                    <a:pt x="106074" y="81705"/>
                  </a:lnTo>
                  <a:lnTo>
                    <a:pt x="106951" y="81182"/>
                  </a:lnTo>
                  <a:lnTo>
                    <a:pt x="107352" y="80728"/>
                  </a:lnTo>
                  <a:lnTo>
                    <a:pt x="107944" y="79105"/>
                  </a:lnTo>
                  <a:lnTo>
                    <a:pt x="109014" y="75582"/>
                  </a:lnTo>
                  <a:lnTo>
                    <a:pt x="109437" y="74528"/>
                  </a:lnTo>
                  <a:lnTo>
                    <a:pt x="110499" y="74043"/>
                  </a:lnTo>
                  <a:lnTo>
                    <a:pt x="111877" y="73728"/>
                  </a:lnTo>
                  <a:lnTo>
                    <a:pt x="112684" y="74289"/>
                  </a:lnTo>
                  <a:lnTo>
                    <a:pt x="113585" y="78197"/>
                  </a:lnTo>
                  <a:lnTo>
                    <a:pt x="117594" y="81728"/>
                  </a:lnTo>
                  <a:lnTo>
                    <a:pt x="118964" y="84698"/>
                  </a:lnTo>
                  <a:lnTo>
                    <a:pt x="119964" y="87237"/>
                  </a:lnTo>
                  <a:lnTo>
                    <a:pt x="120834" y="87929"/>
                  </a:lnTo>
                  <a:lnTo>
                    <a:pt x="122358" y="88798"/>
                  </a:lnTo>
                  <a:lnTo>
                    <a:pt x="124789" y="89106"/>
                  </a:lnTo>
                  <a:lnTo>
                    <a:pt x="126959" y="89198"/>
                  </a:lnTo>
                  <a:lnTo>
                    <a:pt x="131531" y="91029"/>
                  </a:lnTo>
                  <a:lnTo>
                    <a:pt x="135163" y="92483"/>
                  </a:lnTo>
                  <a:lnTo>
                    <a:pt x="137764" y="93529"/>
                  </a:lnTo>
                  <a:lnTo>
                    <a:pt x="138957" y="94322"/>
                  </a:lnTo>
                  <a:lnTo>
                    <a:pt x="139788" y="95622"/>
                  </a:lnTo>
                  <a:lnTo>
                    <a:pt x="140280" y="96630"/>
                  </a:lnTo>
                  <a:lnTo>
                    <a:pt x="141081" y="99245"/>
                  </a:lnTo>
                  <a:lnTo>
                    <a:pt x="141935" y="101314"/>
                  </a:lnTo>
                  <a:lnTo>
                    <a:pt x="143328" y="101707"/>
                  </a:lnTo>
                  <a:lnTo>
                    <a:pt x="144574" y="101868"/>
                  </a:lnTo>
                  <a:lnTo>
                    <a:pt x="145806" y="103284"/>
                  </a:lnTo>
                  <a:lnTo>
                    <a:pt x="146737" y="104522"/>
                  </a:lnTo>
                  <a:lnTo>
                    <a:pt x="148584" y="107553"/>
                  </a:lnTo>
                  <a:lnTo>
                    <a:pt x="149946" y="109646"/>
                  </a:lnTo>
                  <a:lnTo>
                    <a:pt x="150392" y="111684"/>
                  </a:lnTo>
                  <a:lnTo>
                    <a:pt x="151939" y="113046"/>
                  </a:lnTo>
                  <a:lnTo>
                    <a:pt x="154047" y="113623"/>
                  </a:lnTo>
                  <a:lnTo>
                    <a:pt x="155994" y="113700"/>
                  </a:lnTo>
                  <a:lnTo>
                    <a:pt x="157118" y="113092"/>
                  </a:lnTo>
                  <a:lnTo>
                    <a:pt x="159881" y="112030"/>
                  </a:lnTo>
                  <a:lnTo>
                    <a:pt x="162036" y="110823"/>
                  </a:lnTo>
                  <a:lnTo>
                    <a:pt x="163605" y="110400"/>
                  </a:lnTo>
                  <a:lnTo>
                    <a:pt x="164537" y="110661"/>
                  </a:lnTo>
                  <a:lnTo>
                    <a:pt x="165244" y="111500"/>
                  </a:lnTo>
                  <a:lnTo>
                    <a:pt x="165622" y="113138"/>
                  </a:lnTo>
                  <a:lnTo>
                    <a:pt x="165714" y="114054"/>
                  </a:lnTo>
                  <a:lnTo>
                    <a:pt x="167245" y="114923"/>
                  </a:lnTo>
                  <a:lnTo>
                    <a:pt x="168376" y="114577"/>
                  </a:lnTo>
                  <a:lnTo>
                    <a:pt x="168815" y="113569"/>
                  </a:lnTo>
                  <a:lnTo>
                    <a:pt x="168838" y="113069"/>
                  </a:lnTo>
                  <a:lnTo>
                    <a:pt x="168831" y="108607"/>
                  </a:lnTo>
                  <a:lnTo>
                    <a:pt x="168831" y="104745"/>
                  </a:lnTo>
                  <a:lnTo>
                    <a:pt x="168823" y="101114"/>
                  </a:lnTo>
                  <a:lnTo>
                    <a:pt x="168823" y="96691"/>
                  </a:lnTo>
                  <a:lnTo>
                    <a:pt x="168815" y="92837"/>
                  </a:lnTo>
                  <a:lnTo>
                    <a:pt x="168815" y="89668"/>
                  </a:lnTo>
                  <a:lnTo>
                    <a:pt x="168808" y="86359"/>
                  </a:lnTo>
                  <a:lnTo>
                    <a:pt x="167823" y="86544"/>
                  </a:lnTo>
                  <a:lnTo>
                    <a:pt x="166584" y="87298"/>
                  </a:lnTo>
                  <a:lnTo>
                    <a:pt x="163728" y="87390"/>
                  </a:lnTo>
                  <a:lnTo>
                    <a:pt x="162613" y="87952"/>
                  </a:lnTo>
                  <a:lnTo>
                    <a:pt x="162266" y="88806"/>
                  </a:lnTo>
                  <a:lnTo>
                    <a:pt x="162482" y="89914"/>
                  </a:lnTo>
                  <a:lnTo>
                    <a:pt x="162543" y="91421"/>
                  </a:lnTo>
                  <a:lnTo>
                    <a:pt x="162120" y="92129"/>
                  </a:lnTo>
                  <a:lnTo>
                    <a:pt x="160874" y="92414"/>
                  </a:lnTo>
                  <a:lnTo>
                    <a:pt x="159057" y="91829"/>
                  </a:lnTo>
                  <a:lnTo>
                    <a:pt x="155771" y="91075"/>
                  </a:lnTo>
                  <a:lnTo>
                    <a:pt x="153032" y="90606"/>
                  </a:lnTo>
                  <a:lnTo>
                    <a:pt x="151062" y="88606"/>
                  </a:lnTo>
                  <a:lnTo>
                    <a:pt x="148399" y="85590"/>
                  </a:lnTo>
                  <a:lnTo>
                    <a:pt x="146652" y="84075"/>
                  </a:lnTo>
                  <a:lnTo>
                    <a:pt x="142450" y="80928"/>
                  </a:lnTo>
                  <a:lnTo>
                    <a:pt x="141735" y="80298"/>
                  </a:lnTo>
                  <a:lnTo>
                    <a:pt x="140457" y="78828"/>
                  </a:lnTo>
                  <a:lnTo>
                    <a:pt x="139364" y="76336"/>
                  </a:lnTo>
                  <a:lnTo>
                    <a:pt x="138826" y="74682"/>
                  </a:lnTo>
                  <a:lnTo>
                    <a:pt x="138318" y="73451"/>
                  </a:lnTo>
                  <a:lnTo>
                    <a:pt x="137756" y="71620"/>
                  </a:lnTo>
                  <a:lnTo>
                    <a:pt x="138772" y="68805"/>
                  </a:lnTo>
                  <a:lnTo>
                    <a:pt x="140196" y="63450"/>
                  </a:lnTo>
                  <a:lnTo>
                    <a:pt x="141227" y="59596"/>
                  </a:lnTo>
                  <a:lnTo>
                    <a:pt x="141796" y="56742"/>
                  </a:lnTo>
                  <a:lnTo>
                    <a:pt x="143836" y="53834"/>
                  </a:lnTo>
                  <a:lnTo>
                    <a:pt x="143982" y="51234"/>
                  </a:lnTo>
                  <a:lnTo>
                    <a:pt x="143159" y="47903"/>
                  </a:lnTo>
                  <a:lnTo>
                    <a:pt x="143366" y="46065"/>
                  </a:lnTo>
                  <a:lnTo>
                    <a:pt x="143505" y="41395"/>
                  </a:lnTo>
                  <a:lnTo>
                    <a:pt x="143620" y="37472"/>
                  </a:lnTo>
                  <a:lnTo>
                    <a:pt x="143651" y="35564"/>
                  </a:lnTo>
                  <a:lnTo>
                    <a:pt x="143089" y="32248"/>
                  </a:lnTo>
                  <a:lnTo>
                    <a:pt x="141712" y="28579"/>
                  </a:lnTo>
                  <a:lnTo>
                    <a:pt x="138680" y="23471"/>
                  </a:lnTo>
                  <a:lnTo>
                    <a:pt x="138695" y="22378"/>
                  </a:lnTo>
                  <a:lnTo>
                    <a:pt x="140496" y="21171"/>
                  </a:lnTo>
                  <a:lnTo>
                    <a:pt x="143351" y="19063"/>
                  </a:lnTo>
                  <a:lnTo>
                    <a:pt x="144751" y="17809"/>
                  </a:lnTo>
                  <a:lnTo>
                    <a:pt x="146429" y="16032"/>
                  </a:lnTo>
                  <a:lnTo>
                    <a:pt x="147175" y="15124"/>
                  </a:lnTo>
                  <a:lnTo>
                    <a:pt x="148822" y="12847"/>
                  </a:lnTo>
                  <a:lnTo>
                    <a:pt x="149861" y="10993"/>
                  </a:lnTo>
                  <a:lnTo>
                    <a:pt x="150223" y="8600"/>
                  </a:lnTo>
                  <a:lnTo>
                    <a:pt x="149438" y="6323"/>
                  </a:lnTo>
                  <a:lnTo>
                    <a:pt x="151039" y="5877"/>
                  </a:lnTo>
                  <a:lnTo>
                    <a:pt x="156294" y="5077"/>
                  </a:lnTo>
                  <a:lnTo>
                    <a:pt x="162082" y="4192"/>
                  </a:lnTo>
                  <a:lnTo>
                    <a:pt x="168184" y="3254"/>
                  </a:lnTo>
                  <a:lnTo>
                    <a:pt x="174341" y="2315"/>
                  </a:lnTo>
                  <a:lnTo>
                    <a:pt x="180304" y="1400"/>
                  </a:lnTo>
                  <a:lnTo>
                    <a:pt x="185714" y="577"/>
                  </a:lnTo>
                  <a:lnTo>
                    <a:pt x="189454" y="0"/>
                  </a:lnTo>
                  <a:lnTo>
                    <a:pt x="190009" y="1562"/>
                  </a:lnTo>
                  <a:lnTo>
                    <a:pt x="191178" y="4162"/>
                  </a:lnTo>
                  <a:lnTo>
                    <a:pt x="192494" y="6070"/>
                  </a:lnTo>
                  <a:lnTo>
                    <a:pt x="194148" y="7747"/>
                  </a:lnTo>
                  <a:lnTo>
                    <a:pt x="195549" y="8762"/>
                  </a:lnTo>
                  <a:lnTo>
                    <a:pt x="196480" y="9070"/>
                  </a:lnTo>
                  <a:lnTo>
                    <a:pt x="202406" y="8962"/>
                  </a:lnTo>
                  <a:lnTo>
                    <a:pt x="204530" y="9978"/>
                  </a:lnTo>
                  <a:lnTo>
                    <a:pt x="206384" y="11270"/>
                  </a:lnTo>
                  <a:lnTo>
                    <a:pt x="206846" y="13270"/>
                  </a:lnTo>
                  <a:lnTo>
                    <a:pt x="208062" y="14524"/>
                  </a:lnTo>
                  <a:lnTo>
                    <a:pt x="209378" y="15509"/>
                  </a:lnTo>
                  <a:lnTo>
                    <a:pt x="209947" y="15632"/>
                  </a:lnTo>
                  <a:lnTo>
                    <a:pt x="210917" y="15393"/>
                  </a:lnTo>
                  <a:lnTo>
                    <a:pt x="212502" y="15370"/>
                  </a:lnTo>
                  <a:lnTo>
                    <a:pt x="213972" y="15801"/>
                  </a:lnTo>
                  <a:lnTo>
                    <a:pt x="214672" y="16239"/>
                  </a:lnTo>
                  <a:lnTo>
                    <a:pt x="214742" y="17916"/>
                  </a:lnTo>
                  <a:lnTo>
                    <a:pt x="215188" y="18663"/>
                  </a:lnTo>
                  <a:lnTo>
                    <a:pt x="217189" y="18955"/>
                  </a:lnTo>
                  <a:lnTo>
                    <a:pt x="219228" y="19086"/>
                  </a:lnTo>
                  <a:lnTo>
                    <a:pt x="221198" y="20224"/>
                  </a:lnTo>
                  <a:lnTo>
                    <a:pt x="223322" y="20424"/>
                  </a:lnTo>
                  <a:lnTo>
                    <a:pt x="225785" y="20894"/>
                  </a:lnTo>
                  <a:lnTo>
                    <a:pt x="226954" y="22117"/>
                  </a:lnTo>
                  <a:lnTo>
                    <a:pt x="229563" y="23371"/>
                  </a:lnTo>
                  <a:lnTo>
                    <a:pt x="232764" y="24494"/>
                  </a:lnTo>
                  <a:lnTo>
                    <a:pt x="235073" y="257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61" name="Serbest Form 260">
              <a:extLst>
                <a:ext uri="{FF2B5EF4-FFF2-40B4-BE49-F238E27FC236}">
                  <a16:creationId xmlns:a16="http://schemas.microsoft.com/office/drawing/2014/main" id="{8F038B94-094F-3301-0857-9732E5551CB8}"/>
                </a:ext>
              </a:extLst>
            </p:cNvPr>
            <p:cNvSpPr/>
            <p:nvPr/>
          </p:nvSpPr>
          <p:spPr>
            <a:xfrm>
              <a:off x="8542694" y="6834647"/>
              <a:ext cx="168091" cy="153541"/>
            </a:xfrm>
            <a:custGeom>
              <a:avLst/>
              <a:gdLst>
                <a:gd name="csX0" fmla="*/ 130961 w 168091"/>
                <a:gd name="csY0" fmla="*/ 153541 h 153541"/>
                <a:gd name="csX1" fmla="*/ 129007 w 168091"/>
                <a:gd name="csY1" fmla="*/ 152218 h 153541"/>
                <a:gd name="csX2" fmla="*/ 126336 w 168091"/>
                <a:gd name="csY2" fmla="*/ 151356 h 153541"/>
                <a:gd name="csX3" fmla="*/ 122935 w 168091"/>
                <a:gd name="csY3" fmla="*/ 150956 h 153541"/>
                <a:gd name="csX4" fmla="*/ 118526 w 168091"/>
                <a:gd name="csY4" fmla="*/ 151118 h 153541"/>
                <a:gd name="csX5" fmla="*/ 113093 w 168091"/>
                <a:gd name="csY5" fmla="*/ 151849 h 153541"/>
                <a:gd name="csX6" fmla="*/ 107267 w 168091"/>
                <a:gd name="csY6" fmla="*/ 150964 h 153541"/>
                <a:gd name="csX7" fmla="*/ 101041 w 168091"/>
                <a:gd name="csY7" fmla="*/ 148487 h 153541"/>
                <a:gd name="csX8" fmla="*/ 95878 w 168091"/>
                <a:gd name="csY8" fmla="*/ 147610 h 153541"/>
                <a:gd name="csX9" fmla="*/ 89706 w 168091"/>
                <a:gd name="csY9" fmla="*/ 148687 h 153541"/>
                <a:gd name="csX10" fmla="*/ 89429 w 168091"/>
                <a:gd name="csY10" fmla="*/ 148710 h 153541"/>
                <a:gd name="csX11" fmla="*/ 88367 w 168091"/>
                <a:gd name="csY11" fmla="*/ 147872 h 153541"/>
                <a:gd name="csX12" fmla="*/ 86674 w 168091"/>
                <a:gd name="csY12" fmla="*/ 146064 h 153541"/>
                <a:gd name="csX13" fmla="*/ 83865 w 168091"/>
                <a:gd name="csY13" fmla="*/ 145741 h 153541"/>
                <a:gd name="csX14" fmla="*/ 83103 w 168091"/>
                <a:gd name="csY14" fmla="*/ 145325 h 153541"/>
                <a:gd name="csX15" fmla="*/ 82472 w 168091"/>
                <a:gd name="csY15" fmla="*/ 144648 h 153541"/>
                <a:gd name="csX16" fmla="*/ 82057 w 168091"/>
                <a:gd name="csY16" fmla="*/ 143787 h 153541"/>
                <a:gd name="csX17" fmla="*/ 81895 w 168091"/>
                <a:gd name="csY17" fmla="*/ 142825 h 153541"/>
                <a:gd name="csX18" fmla="*/ 82357 w 168091"/>
                <a:gd name="csY18" fmla="*/ 139856 h 153541"/>
                <a:gd name="csX19" fmla="*/ 82103 w 168091"/>
                <a:gd name="csY19" fmla="*/ 139525 h 153541"/>
                <a:gd name="csX20" fmla="*/ 81356 w 168091"/>
                <a:gd name="csY20" fmla="*/ 139163 h 153541"/>
                <a:gd name="csX21" fmla="*/ 79810 w 168091"/>
                <a:gd name="csY21" fmla="*/ 138810 h 153541"/>
                <a:gd name="csX22" fmla="*/ 76108 w 168091"/>
                <a:gd name="csY22" fmla="*/ 137463 h 153541"/>
                <a:gd name="csX23" fmla="*/ 71444 w 168091"/>
                <a:gd name="csY23" fmla="*/ 136155 h 153541"/>
                <a:gd name="csX24" fmla="*/ 63880 w 168091"/>
                <a:gd name="csY24" fmla="*/ 134725 h 153541"/>
                <a:gd name="csX25" fmla="*/ 60940 w 168091"/>
                <a:gd name="csY25" fmla="*/ 134355 h 153541"/>
                <a:gd name="csX26" fmla="*/ 60255 w 168091"/>
                <a:gd name="csY26" fmla="*/ 133917 h 153541"/>
                <a:gd name="csX27" fmla="*/ 59409 w 168091"/>
                <a:gd name="csY27" fmla="*/ 132824 h 153541"/>
                <a:gd name="csX28" fmla="*/ 57954 w 168091"/>
                <a:gd name="csY28" fmla="*/ 129417 h 153541"/>
                <a:gd name="csX29" fmla="*/ 56592 w 168091"/>
                <a:gd name="csY29" fmla="*/ 127170 h 153541"/>
                <a:gd name="csX30" fmla="*/ 53337 w 168091"/>
                <a:gd name="csY30" fmla="*/ 123700 h 153541"/>
                <a:gd name="csX31" fmla="*/ 52822 w 168091"/>
                <a:gd name="csY31" fmla="*/ 122631 h 153541"/>
                <a:gd name="csX32" fmla="*/ 52983 w 168091"/>
                <a:gd name="csY32" fmla="*/ 119878 h 153541"/>
                <a:gd name="csX33" fmla="*/ 53222 w 168091"/>
                <a:gd name="csY33" fmla="*/ 117662 h 153541"/>
                <a:gd name="csX34" fmla="*/ 53568 w 168091"/>
                <a:gd name="csY34" fmla="*/ 115785 h 153541"/>
                <a:gd name="csX35" fmla="*/ 53414 w 168091"/>
                <a:gd name="csY35" fmla="*/ 114023 h 153541"/>
                <a:gd name="csX36" fmla="*/ 53368 w 168091"/>
                <a:gd name="csY36" fmla="*/ 111838 h 153541"/>
                <a:gd name="csX37" fmla="*/ 53468 w 168091"/>
                <a:gd name="csY37" fmla="*/ 110377 h 153541"/>
                <a:gd name="csX38" fmla="*/ 53029 w 168091"/>
                <a:gd name="csY38" fmla="*/ 109746 h 153541"/>
                <a:gd name="csX39" fmla="*/ 51852 w 168091"/>
                <a:gd name="csY39" fmla="*/ 109300 h 153541"/>
                <a:gd name="csX40" fmla="*/ 48489 w 168091"/>
                <a:gd name="csY40" fmla="*/ 109100 h 153541"/>
                <a:gd name="csX41" fmla="*/ 44426 w 168091"/>
                <a:gd name="csY41" fmla="*/ 109184 h 153541"/>
                <a:gd name="csX42" fmla="*/ 44295 w 168091"/>
                <a:gd name="csY42" fmla="*/ 106969 h 153541"/>
                <a:gd name="csX43" fmla="*/ 43903 w 168091"/>
                <a:gd name="csY43" fmla="*/ 103538 h 153541"/>
                <a:gd name="csX44" fmla="*/ 43148 w 168091"/>
                <a:gd name="csY44" fmla="*/ 101569 h 153541"/>
                <a:gd name="csX45" fmla="*/ 42210 w 168091"/>
                <a:gd name="csY45" fmla="*/ 100545 h 153541"/>
                <a:gd name="csX46" fmla="*/ 40340 w 168091"/>
                <a:gd name="csY46" fmla="*/ 99476 h 153541"/>
                <a:gd name="csX47" fmla="*/ 36561 w 168091"/>
                <a:gd name="csY47" fmla="*/ 98014 h 153541"/>
                <a:gd name="csX48" fmla="*/ 31413 w 168091"/>
                <a:gd name="csY48" fmla="*/ 95791 h 153541"/>
                <a:gd name="csX49" fmla="*/ 27011 w 168091"/>
                <a:gd name="csY49" fmla="*/ 92499 h 153541"/>
                <a:gd name="csX50" fmla="*/ 21971 w 168091"/>
                <a:gd name="csY50" fmla="*/ 88414 h 153541"/>
                <a:gd name="csX51" fmla="*/ 20393 w 168091"/>
                <a:gd name="csY51" fmla="*/ 87706 h 153541"/>
                <a:gd name="csX52" fmla="*/ 18531 w 168091"/>
                <a:gd name="csY52" fmla="*/ 83875 h 153541"/>
                <a:gd name="csX53" fmla="*/ 15699 w 168091"/>
                <a:gd name="csY53" fmla="*/ 77320 h 153541"/>
                <a:gd name="csX54" fmla="*/ 15884 w 168091"/>
                <a:gd name="csY54" fmla="*/ 75144 h 153541"/>
                <a:gd name="csX55" fmla="*/ 15452 w 168091"/>
                <a:gd name="csY55" fmla="*/ 74074 h 153541"/>
                <a:gd name="csX56" fmla="*/ 12698 w 168091"/>
                <a:gd name="csY56" fmla="*/ 70866 h 153541"/>
                <a:gd name="csX57" fmla="*/ 12090 w 168091"/>
                <a:gd name="csY57" fmla="*/ 69197 h 153541"/>
                <a:gd name="csX58" fmla="*/ 11605 w 168091"/>
                <a:gd name="csY58" fmla="*/ 67512 h 153541"/>
                <a:gd name="csX59" fmla="*/ 7226 w 168091"/>
                <a:gd name="csY59" fmla="*/ 62819 h 153541"/>
                <a:gd name="csX60" fmla="*/ 5733 w 168091"/>
                <a:gd name="csY60" fmla="*/ 60773 h 153541"/>
                <a:gd name="csX61" fmla="*/ 4595 w 168091"/>
                <a:gd name="csY61" fmla="*/ 58142 h 153541"/>
                <a:gd name="csX62" fmla="*/ 3463 w 168091"/>
                <a:gd name="csY62" fmla="*/ 56042 h 153541"/>
                <a:gd name="csX63" fmla="*/ 2509 w 168091"/>
                <a:gd name="csY63" fmla="*/ 55196 h 153541"/>
                <a:gd name="csX64" fmla="*/ 1262 w 168091"/>
                <a:gd name="csY64" fmla="*/ 53773 h 153541"/>
                <a:gd name="csX65" fmla="*/ 400 w 168091"/>
                <a:gd name="csY65" fmla="*/ 52142 h 153541"/>
                <a:gd name="csX66" fmla="*/ 0 w 168091"/>
                <a:gd name="csY66" fmla="*/ 50927 h 153541"/>
                <a:gd name="csX67" fmla="*/ 331 w 168091"/>
                <a:gd name="csY67" fmla="*/ 49303 h 153541"/>
                <a:gd name="csX68" fmla="*/ 754 w 168091"/>
                <a:gd name="csY68" fmla="*/ 48188 h 153541"/>
                <a:gd name="csX69" fmla="*/ 4918 w 168091"/>
                <a:gd name="csY69" fmla="*/ 49342 h 153541"/>
                <a:gd name="csX70" fmla="*/ 7195 w 168091"/>
                <a:gd name="csY70" fmla="*/ 49442 h 153541"/>
                <a:gd name="csX71" fmla="*/ 8981 w 168091"/>
                <a:gd name="csY71" fmla="*/ 48872 h 153541"/>
                <a:gd name="csX72" fmla="*/ 11182 w 168091"/>
                <a:gd name="csY72" fmla="*/ 49642 h 153541"/>
                <a:gd name="csX73" fmla="*/ 13814 w 168091"/>
                <a:gd name="csY73" fmla="*/ 51750 h 153541"/>
                <a:gd name="csX74" fmla="*/ 16676 w 168091"/>
                <a:gd name="csY74" fmla="*/ 52157 h 153541"/>
                <a:gd name="csX75" fmla="*/ 19777 w 168091"/>
                <a:gd name="csY75" fmla="*/ 50850 h 153541"/>
                <a:gd name="csX76" fmla="*/ 23964 w 168091"/>
                <a:gd name="csY76" fmla="*/ 51250 h 153541"/>
                <a:gd name="csX77" fmla="*/ 29235 w 168091"/>
                <a:gd name="csY77" fmla="*/ 53350 h 153541"/>
                <a:gd name="csX78" fmla="*/ 33606 w 168091"/>
                <a:gd name="csY78" fmla="*/ 53773 h 153541"/>
                <a:gd name="csX79" fmla="*/ 38808 w 168091"/>
                <a:gd name="csY79" fmla="*/ 51896 h 153541"/>
                <a:gd name="csX80" fmla="*/ 43448 w 168091"/>
                <a:gd name="csY80" fmla="*/ 46711 h 153541"/>
                <a:gd name="csX81" fmla="*/ 47820 w 168091"/>
                <a:gd name="csY81" fmla="*/ 41841 h 153541"/>
                <a:gd name="csX82" fmla="*/ 52114 w 168091"/>
                <a:gd name="csY82" fmla="*/ 36226 h 153541"/>
                <a:gd name="csX83" fmla="*/ 54699 w 168091"/>
                <a:gd name="csY83" fmla="*/ 31695 h 153541"/>
                <a:gd name="csX84" fmla="*/ 58493 w 168091"/>
                <a:gd name="csY84" fmla="*/ 28010 h 153541"/>
                <a:gd name="csX85" fmla="*/ 63495 w 168091"/>
                <a:gd name="csY85" fmla="*/ 25171 h 153541"/>
                <a:gd name="csX86" fmla="*/ 68590 w 168091"/>
                <a:gd name="csY86" fmla="*/ 22779 h 153541"/>
                <a:gd name="csX87" fmla="*/ 76385 w 168091"/>
                <a:gd name="csY87" fmla="*/ 19848 h 153541"/>
                <a:gd name="csX88" fmla="*/ 76385 w 168091"/>
                <a:gd name="csY88" fmla="*/ 19855 h 153541"/>
                <a:gd name="csX89" fmla="*/ 77939 w 168091"/>
                <a:gd name="csY89" fmla="*/ 17432 h 153541"/>
                <a:gd name="csX90" fmla="*/ 78463 w 168091"/>
                <a:gd name="csY90" fmla="*/ 14801 h 153541"/>
                <a:gd name="csX91" fmla="*/ 78463 w 168091"/>
                <a:gd name="csY91" fmla="*/ 11139 h 153541"/>
                <a:gd name="csX92" fmla="*/ 78863 w 168091"/>
                <a:gd name="csY92" fmla="*/ 8770 h 153541"/>
                <a:gd name="csX93" fmla="*/ 79679 w 168091"/>
                <a:gd name="csY93" fmla="*/ 7685 h 153541"/>
                <a:gd name="csX94" fmla="*/ 80972 w 168091"/>
                <a:gd name="csY94" fmla="*/ 6847 h 153541"/>
                <a:gd name="csX95" fmla="*/ 82641 w 168091"/>
                <a:gd name="csY95" fmla="*/ 5754 h 153541"/>
                <a:gd name="csX96" fmla="*/ 87774 w 168091"/>
                <a:gd name="csY96" fmla="*/ 2977 h 153541"/>
                <a:gd name="csX97" fmla="*/ 92076 w 168091"/>
                <a:gd name="csY97" fmla="*/ 1200 h 153541"/>
                <a:gd name="csX98" fmla="*/ 97309 w 168091"/>
                <a:gd name="csY98" fmla="*/ 31 h 153541"/>
                <a:gd name="csX99" fmla="*/ 103042 w 168091"/>
                <a:gd name="csY99" fmla="*/ 23 h 153541"/>
                <a:gd name="csX100" fmla="*/ 108568 w 168091"/>
                <a:gd name="csY100" fmla="*/ 8 h 153541"/>
                <a:gd name="csX101" fmla="*/ 111707 w 168091"/>
                <a:gd name="csY101" fmla="*/ 0 h 153541"/>
                <a:gd name="csX102" fmla="*/ 111754 w 168091"/>
                <a:gd name="csY102" fmla="*/ 3516 h 153541"/>
                <a:gd name="csX103" fmla="*/ 111992 w 168091"/>
                <a:gd name="csY103" fmla="*/ 7478 h 153541"/>
                <a:gd name="csX104" fmla="*/ 112607 w 168091"/>
                <a:gd name="csY104" fmla="*/ 7855 h 153541"/>
                <a:gd name="csX105" fmla="*/ 116763 w 168091"/>
                <a:gd name="csY105" fmla="*/ 7939 h 153541"/>
                <a:gd name="csX106" fmla="*/ 123427 w 168091"/>
                <a:gd name="csY106" fmla="*/ 8224 h 153541"/>
                <a:gd name="csX107" fmla="*/ 129853 w 168091"/>
                <a:gd name="csY107" fmla="*/ 8485 h 153541"/>
                <a:gd name="csX108" fmla="*/ 133955 w 168091"/>
                <a:gd name="csY108" fmla="*/ 11362 h 153541"/>
                <a:gd name="csX109" fmla="*/ 135332 w 168091"/>
                <a:gd name="csY109" fmla="*/ 11978 h 153541"/>
                <a:gd name="csX110" fmla="*/ 139596 w 168091"/>
                <a:gd name="csY110" fmla="*/ 12747 h 153541"/>
                <a:gd name="csX111" fmla="*/ 145044 w 168091"/>
                <a:gd name="csY111" fmla="*/ 17540 h 153541"/>
                <a:gd name="csX112" fmla="*/ 151600 w 168091"/>
                <a:gd name="csY112" fmla="*/ 17986 h 153541"/>
                <a:gd name="csX113" fmla="*/ 156110 w 168091"/>
                <a:gd name="csY113" fmla="*/ 19486 h 153541"/>
                <a:gd name="csX114" fmla="*/ 160081 w 168091"/>
                <a:gd name="csY114" fmla="*/ 21132 h 153541"/>
                <a:gd name="csX115" fmla="*/ 162366 w 168091"/>
                <a:gd name="csY115" fmla="*/ 23109 h 153541"/>
                <a:gd name="csX116" fmla="*/ 163844 w 168091"/>
                <a:gd name="csY116" fmla="*/ 23556 h 153541"/>
                <a:gd name="csX117" fmla="*/ 165845 w 168091"/>
                <a:gd name="csY117" fmla="*/ 23702 h 153541"/>
                <a:gd name="csX118" fmla="*/ 166814 w 168091"/>
                <a:gd name="csY118" fmla="*/ 23886 h 153541"/>
                <a:gd name="csX119" fmla="*/ 166607 w 168091"/>
                <a:gd name="csY119" fmla="*/ 25309 h 153541"/>
                <a:gd name="csX120" fmla="*/ 165267 w 168091"/>
                <a:gd name="csY120" fmla="*/ 27725 h 153541"/>
                <a:gd name="csX121" fmla="*/ 165445 w 168091"/>
                <a:gd name="csY121" fmla="*/ 31187 h 153541"/>
                <a:gd name="csX122" fmla="*/ 167284 w 168091"/>
                <a:gd name="csY122" fmla="*/ 35987 h 153541"/>
                <a:gd name="csX123" fmla="*/ 167530 w 168091"/>
                <a:gd name="csY123" fmla="*/ 40172 h 153541"/>
                <a:gd name="csX124" fmla="*/ 166968 w 168091"/>
                <a:gd name="csY124" fmla="*/ 47549 h 153541"/>
                <a:gd name="csX125" fmla="*/ 166984 w 168091"/>
                <a:gd name="csY125" fmla="*/ 54712 h 153541"/>
                <a:gd name="csX126" fmla="*/ 167176 w 168091"/>
                <a:gd name="csY126" fmla="*/ 57273 h 153541"/>
                <a:gd name="csX127" fmla="*/ 167476 w 168091"/>
                <a:gd name="csY127" fmla="*/ 58966 h 153541"/>
                <a:gd name="csX128" fmla="*/ 167869 w 168091"/>
                <a:gd name="csY128" fmla="*/ 59897 h 153541"/>
                <a:gd name="csX129" fmla="*/ 167792 w 168091"/>
                <a:gd name="csY129" fmla="*/ 60958 h 153541"/>
                <a:gd name="csX130" fmla="*/ 166699 w 168091"/>
                <a:gd name="csY130" fmla="*/ 63974 h 153541"/>
                <a:gd name="csX131" fmla="*/ 165822 w 168091"/>
                <a:gd name="csY131" fmla="*/ 67143 h 153541"/>
                <a:gd name="csX132" fmla="*/ 165791 w 168091"/>
                <a:gd name="csY132" fmla="*/ 68413 h 153541"/>
                <a:gd name="csX133" fmla="*/ 165452 w 168091"/>
                <a:gd name="csY133" fmla="*/ 69313 h 153541"/>
                <a:gd name="csX134" fmla="*/ 164798 w 168091"/>
                <a:gd name="csY134" fmla="*/ 70105 h 153541"/>
                <a:gd name="csX135" fmla="*/ 161935 w 168091"/>
                <a:gd name="csY135" fmla="*/ 71574 h 153541"/>
                <a:gd name="csX136" fmla="*/ 161451 w 168091"/>
                <a:gd name="csY136" fmla="*/ 72482 h 153541"/>
                <a:gd name="csX137" fmla="*/ 161458 w 168091"/>
                <a:gd name="csY137" fmla="*/ 74128 h 153541"/>
                <a:gd name="csX138" fmla="*/ 161820 w 168091"/>
                <a:gd name="csY138" fmla="*/ 75513 h 153541"/>
                <a:gd name="csX139" fmla="*/ 162897 w 168091"/>
                <a:gd name="csY139" fmla="*/ 76020 h 153541"/>
                <a:gd name="csX140" fmla="*/ 164190 w 168091"/>
                <a:gd name="csY140" fmla="*/ 76805 h 153541"/>
                <a:gd name="csX141" fmla="*/ 164698 w 168091"/>
                <a:gd name="csY141" fmla="*/ 77836 h 153541"/>
                <a:gd name="csX142" fmla="*/ 164706 w 168091"/>
                <a:gd name="csY142" fmla="*/ 78929 h 153541"/>
                <a:gd name="csX143" fmla="*/ 164290 w 168091"/>
                <a:gd name="csY143" fmla="*/ 80952 h 153541"/>
                <a:gd name="csX144" fmla="*/ 163136 w 168091"/>
                <a:gd name="csY144" fmla="*/ 84298 h 153541"/>
                <a:gd name="csX145" fmla="*/ 164290 w 168091"/>
                <a:gd name="csY145" fmla="*/ 88160 h 153541"/>
                <a:gd name="csX146" fmla="*/ 165575 w 168091"/>
                <a:gd name="csY146" fmla="*/ 90668 h 153541"/>
                <a:gd name="csX147" fmla="*/ 167353 w 168091"/>
                <a:gd name="csY147" fmla="*/ 93560 h 153541"/>
                <a:gd name="csX148" fmla="*/ 168092 w 168091"/>
                <a:gd name="csY148" fmla="*/ 95352 h 153541"/>
                <a:gd name="csX149" fmla="*/ 168053 w 168091"/>
                <a:gd name="csY149" fmla="*/ 96638 h 153541"/>
                <a:gd name="csX150" fmla="*/ 167784 w 168091"/>
                <a:gd name="csY150" fmla="*/ 97891 h 153541"/>
                <a:gd name="csX151" fmla="*/ 165129 w 168091"/>
                <a:gd name="csY151" fmla="*/ 103199 h 153541"/>
                <a:gd name="csX152" fmla="*/ 163213 w 168091"/>
                <a:gd name="csY152" fmla="*/ 106507 h 153541"/>
                <a:gd name="csX153" fmla="*/ 160874 w 168091"/>
                <a:gd name="csY153" fmla="*/ 110046 h 153541"/>
                <a:gd name="csX154" fmla="*/ 157780 w 168091"/>
                <a:gd name="csY154" fmla="*/ 112269 h 153541"/>
                <a:gd name="csX155" fmla="*/ 156980 w 168091"/>
                <a:gd name="csY155" fmla="*/ 113338 h 153541"/>
                <a:gd name="csX156" fmla="*/ 156664 w 168091"/>
                <a:gd name="csY156" fmla="*/ 114554 h 153541"/>
                <a:gd name="csX157" fmla="*/ 156772 w 168091"/>
                <a:gd name="csY157" fmla="*/ 117216 h 153541"/>
                <a:gd name="csX158" fmla="*/ 156633 w 168091"/>
                <a:gd name="csY158" fmla="*/ 120008 h 153541"/>
                <a:gd name="csX159" fmla="*/ 153986 w 168091"/>
                <a:gd name="csY159" fmla="*/ 124293 h 153541"/>
                <a:gd name="csX160" fmla="*/ 155625 w 168091"/>
                <a:gd name="csY160" fmla="*/ 127985 h 153541"/>
                <a:gd name="csX161" fmla="*/ 155256 w 168091"/>
                <a:gd name="csY161" fmla="*/ 128332 h 153541"/>
                <a:gd name="csX162" fmla="*/ 154363 w 168091"/>
                <a:gd name="csY162" fmla="*/ 128855 h 153541"/>
                <a:gd name="csX163" fmla="*/ 150554 w 168091"/>
                <a:gd name="csY163" fmla="*/ 133016 h 153541"/>
                <a:gd name="csX164" fmla="*/ 146699 w 168091"/>
                <a:gd name="csY164" fmla="*/ 137240 h 153541"/>
                <a:gd name="csX165" fmla="*/ 143882 w 168091"/>
                <a:gd name="csY165" fmla="*/ 140325 h 153541"/>
                <a:gd name="csX166" fmla="*/ 140680 w 168091"/>
                <a:gd name="csY166" fmla="*/ 143833 h 153541"/>
                <a:gd name="csX167" fmla="*/ 137094 w 168091"/>
                <a:gd name="csY167" fmla="*/ 147771 h 153541"/>
                <a:gd name="csX168" fmla="*/ 134024 w 168091"/>
                <a:gd name="csY168" fmla="*/ 151149 h 15354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68091" h="153541">
                  <a:moveTo>
                    <a:pt x="130961" y="153541"/>
                  </a:moveTo>
                  <a:lnTo>
                    <a:pt x="129007" y="152218"/>
                  </a:lnTo>
                  <a:lnTo>
                    <a:pt x="126336" y="151356"/>
                  </a:lnTo>
                  <a:lnTo>
                    <a:pt x="122935" y="150956"/>
                  </a:lnTo>
                  <a:lnTo>
                    <a:pt x="118526" y="151118"/>
                  </a:lnTo>
                  <a:lnTo>
                    <a:pt x="113093" y="151849"/>
                  </a:lnTo>
                  <a:lnTo>
                    <a:pt x="107267" y="150964"/>
                  </a:lnTo>
                  <a:lnTo>
                    <a:pt x="101041" y="148487"/>
                  </a:lnTo>
                  <a:lnTo>
                    <a:pt x="95878" y="147610"/>
                  </a:lnTo>
                  <a:lnTo>
                    <a:pt x="89706" y="148687"/>
                  </a:lnTo>
                  <a:lnTo>
                    <a:pt x="89429" y="148710"/>
                  </a:lnTo>
                  <a:lnTo>
                    <a:pt x="88367" y="147872"/>
                  </a:lnTo>
                  <a:lnTo>
                    <a:pt x="86674" y="146064"/>
                  </a:lnTo>
                  <a:lnTo>
                    <a:pt x="83865" y="145741"/>
                  </a:lnTo>
                  <a:lnTo>
                    <a:pt x="83103" y="145325"/>
                  </a:lnTo>
                  <a:lnTo>
                    <a:pt x="82472" y="144648"/>
                  </a:lnTo>
                  <a:lnTo>
                    <a:pt x="82057" y="143787"/>
                  </a:lnTo>
                  <a:lnTo>
                    <a:pt x="81895" y="142825"/>
                  </a:lnTo>
                  <a:lnTo>
                    <a:pt x="82357" y="139856"/>
                  </a:lnTo>
                  <a:lnTo>
                    <a:pt x="82103" y="139525"/>
                  </a:lnTo>
                  <a:lnTo>
                    <a:pt x="81356" y="139163"/>
                  </a:lnTo>
                  <a:lnTo>
                    <a:pt x="79810" y="138810"/>
                  </a:lnTo>
                  <a:lnTo>
                    <a:pt x="76108" y="137463"/>
                  </a:lnTo>
                  <a:lnTo>
                    <a:pt x="71444" y="136155"/>
                  </a:lnTo>
                  <a:lnTo>
                    <a:pt x="63880" y="134725"/>
                  </a:lnTo>
                  <a:lnTo>
                    <a:pt x="60940" y="134355"/>
                  </a:lnTo>
                  <a:lnTo>
                    <a:pt x="60255" y="133917"/>
                  </a:lnTo>
                  <a:lnTo>
                    <a:pt x="59409" y="132824"/>
                  </a:lnTo>
                  <a:lnTo>
                    <a:pt x="57954" y="129417"/>
                  </a:lnTo>
                  <a:lnTo>
                    <a:pt x="56592" y="127170"/>
                  </a:lnTo>
                  <a:lnTo>
                    <a:pt x="53337" y="123700"/>
                  </a:lnTo>
                  <a:lnTo>
                    <a:pt x="52822" y="122631"/>
                  </a:lnTo>
                  <a:lnTo>
                    <a:pt x="52983" y="119878"/>
                  </a:lnTo>
                  <a:lnTo>
                    <a:pt x="53222" y="117662"/>
                  </a:lnTo>
                  <a:lnTo>
                    <a:pt x="53568" y="115785"/>
                  </a:lnTo>
                  <a:lnTo>
                    <a:pt x="53414" y="114023"/>
                  </a:lnTo>
                  <a:lnTo>
                    <a:pt x="53368" y="111838"/>
                  </a:lnTo>
                  <a:lnTo>
                    <a:pt x="53468" y="110377"/>
                  </a:lnTo>
                  <a:lnTo>
                    <a:pt x="53029" y="109746"/>
                  </a:lnTo>
                  <a:lnTo>
                    <a:pt x="51852" y="109300"/>
                  </a:lnTo>
                  <a:lnTo>
                    <a:pt x="48489" y="109100"/>
                  </a:lnTo>
                  <a:lnTo>
                    <a:pt x="44426" y="109184"/>
                  </a:lnTo>
                  <a:lnTo>
                    <a:pt x="44295" y="106969"/>
                  </a:lnTo>
                  <a:lnTo>
                    <a:pt x="43903" y="103538"/>
                  </a:lnTo>
                  <a:lnTo>
                    <a:pt x="43148" y="101569"/>
                  </a:lnTo>
                  <a:lnTo>
                    <a:pt x="42210" y="100545"/>
                  </a:lnTo>
                  <a:lnTo>
                    <a:pt x="40340" y="99476"/>
                  </a:lnTo>
                  <a:lnTo>
                    <a:pt x="36561" y="98014"/>
                  </a:lnTo>
                  <a:lnTo>
                    <a:pt x="31413" y="95791"/>
                  </a:lnTo>
                  <a:lnTo>
                    <a:pt x="27011" y="92499"/>
                  </a:lnTo>
                  <a:lnTo>
                    <a:pt x="21971" y="88414"/>
                  </a:lnTo>
                  <a:lnTo>
                    <a:pt x="20393" y="87706"/>
                  </a:lnTo>
                  <a:lnTo>
                    <a:pt x="18531" y="83875"/>
                  </a:lnTo>
                  <a:lnTo>
                    <a:pt x="15699" y="77320"/>
                  </a:lnTo>
                  <a:lnTo>
                    <a:pt x="15884" y="75144"/>
                  </a:lnTo>
                  <a:lnTo>
                    <a:pt x="15452" y="74074"/>
                  </a:lnTo>
                  <a:lnTo>
                    <a:pt x="12698" y="70866"/>
                  </a:lnTo>
                  <a:lnTo>
                    <a:pt x="12090" y="69197"/>
                  </a:lnTo>
                  <a:lnTo>
                    <a:pt x="11605" y="67512"/>
                  </a:lnTo>
                  <a:lnTo>
                    <a:pt x="7226" y="62819"/>
                  </a:lnTo>
                  <a:lnTo>
                    <a:pt x="5733" y="60773"/>
                  </a:lnTo>
                  <a:lnTo>
                    <a:pt x="4595" y="58142"/>
                  </a:lnTo>
                  <a:lnTo>
                    <a:pt x="3463" y="56042"/>
                  </a:lnTo>
                  <a:lnTo>
                    <a:pt x="2509" y="55196"/>
                  </a:lnTo>
                  <a:lnTo>
                    <a:pt x="1262" y="53773"/>
                  </a:lnTo>
                  <a:lnTo>
                    <a:pt x="400" y="52142"/>
                  </a:lnTo>
                  <a:lnTo>
                    <a:pt x="0" y="50927"/>
                  </a:lnTo>
                  <a:lnTo>
                    <a:pt x="331" y="49303"/>
                  </a:lnTo>
                  <a:lnTo>
                    <a:pt x="754" y="48188"/>
                  </a:lnTo>
                  <a:lnTo>
                    <a:pt x="4918" y="49342"/>
                  </a:lnTo>
                  <a:lnTo>
                    <a:pt x="7195" y="49442"/>
                  </a:lnTo>
                  <a:lnTo>
                    <a:pt x="8981" y="48872"/>
                  </a:lnTo>
                  <a:lnTo>
                    <a:pt x="11182" y="49642"/>
                  </a:lnTo>
                  <a:lnTo>
                    <a:pt x="13814" y="51750"/>
                  </a:lnTo>
                  <a:lnTo>
                    <a:pt x="16676" y="52157"/>
                  </a:lnTo>
                  <a:lnTo>
                    <a:pt x="19777" y="50850"/>
                  </a:lnTo>
                  <a:lnTo>
                    <a:pt x="23964" y="51250"/>
                  </a:lnTo>
                  <a:lnTo>
                    <a:pt x="29235" y="53350"/>
                  </a:lnTo>
                  <a:lnTo>
                    <a:pt x="33606" y="53773"/>
                  </a:lnTo>
                  <a:lnTo>
                    <a:pt x="38808" y="51896"/>
                  </a:lnTo>
                  <a:lnTo>
                    <a:pt x="43448" y="46711"/>
                  </a:lnTo>
                  <a:lnTo>
                    <a:pt x="47820" y="41841"/>
                  </a:lnTo>
                  <a:lnTo>
                    <a:pt x="52114" y="36226"/>
                  </a:lnTo>
                  <a:lnTo>
                    <a:pt x="54699" y="31695"/>
                  </a:lnTo>
                  <a:lnTo>
                    <a:pt x="58493" y="28010"/>
                  </a:lnTo>
                  <a:lnTo>
                    <a:pt x="63495" y="25171"/>
                  </a:lnTo>
                  <a:lnTo>
                    <a:pt x="68590" y="22779"/>
                  </a:lnTo>
                  <a:lnTo>
                    <a:pt x="76385" y="19848"/>
                  </a:lnTo>
                  <a:lnTo>
                    <a:pt x="76385" y="19855"/>
                  </a:lnTo>
                  <a:lnTo>
                    <a:pt x="77939" y="17432"/>
                  </a:lnTo>
                  <a:lnTo>
                    <a:pt x="78463" y="14801"/>
                  </a:lnTo>
                  <a:lnTo>
                    <a:pt x="78463" y="11139"/>
                  </a:lnTo>
                  <a:lnTo>
                    <a:pt x="78863" y="8770"/>
                  </a:lnTo>
                  <a:lnTo>
                    <a:pt x="79679" y="7685"/>
                  </a:lnTo>
                  <a:lnTo>
                    <a:pt x="80972" y="6847"/>
                  </a:lnTo>
                  <a:lnTo>
                    <a:pt x="82641" y="5754"/>
                  </a:lnTo>
                  <a:lnTo>
                    <a:pt x="87774" y="2977"/>
                  </a:lnTo>
                  <a:lnTo>
                    <a:pt x="92076" y="1200"/>
                  </a:lnTo>
                  <a:lnTo>
                    <a:pt x="97309" y="31"/>
                  </a:lnTo>
                  <a:lnTo>
                    <a:pt x="103042" y="23"/>
                  </a:lnTo>
                  <a:lnTo>
                    <a:pt x="108568" y="8"/>
                  </a:lnTo>
                  <a:lnTo>
                    <a:pt x="111707" y="0"/>
                  </a:lnTo>
                  <a:lnTo>
                    <a:pt x="111754" y="3516"/>
                  </a:lnTo>
                  <a:lnTo>
                    <a:pt x="111992" y="7478"/>
                  </a:lnTo>
                  <a:lnTo>
                    <a:pt x="112607" y="7855"/>
                  </a:lnTo>
                  <a:lnTo>
                    <a:pt x="116763" y="7939"/>
                  </a:lnTo>
                  <a:lnTo>
                    <a:pt x="123427" y="8224"/>
                  </a:lnTo>
                  <a:lnTo>
                    <a:pt x="129853" y="8485"/>
                  </a:lnTo>
                  <a:lnTo>
                    <a:pt x="133955" y="11362"/>
                  </a:lnTo>
                  <a:lnTo>
                    <a:pt x="135332" y="11978"/>
                  </a:lnTo>
                  <a:lnTo>
                    <a:pt x="139596" y="12747"/>
                  </a:lnTo>
                  <a:lnTo>
                    <a:pt x="145044" y="17540"/>
                  </a:lnTo>
                  <a:lnTo>
                    <a:pt x="151600" y="17986"/>
                  </a:lnTo>
                  <a:lnTo>
                    <a:pt x="156110" y="19486"/>
                  </a:lnTo>
                  <a:lnTo>
                    <a:pt x="160081" y="21132"/>
                  </a:lnTo>
                  <a:lnTo>
                    <a:pt x="162366" y="23109"/>
                  </a:lnTo>
                  <a:lnTo>
                    <a:pt x="163844" y="23556"/>
                  </a:lnTo>
                  <a:lnTo>
                    <a:pt x="165845" y="23702"/>
                  </a:lnTo>
                  <a:lnTo>
                    <a:pt x="166814" y="23886"/>
                  </a:lnTo>
                  <a:lnTo>
                    <a:pt x="166607" y="25309"/>
                  </a:lnTo>
                  <a:lnTo>
                    <a:pt x="165267" y="27725"/>
                  </a:lnTo>
                  <a:lnTo>
                    <a:pt x="165445" y="31187"/>
                  </a:lnTo>
                  <a:lnTo>
                    <a:pt x="167284" y="35987"/>
                  </a:lnTo>
                  <a:lnTo>
                    <a:pt x="167530" y="40172"/>
                  </a:lnTo>
                  <a:lnTo>
                    <a:pt x="166968" y="47549"/>
                  </a:lnTo>
                  <a:lnTo>
                    <a:pt x="166984" y="54712"/>
                  </a:lnTo>
                  <a:lnTo>
                    <a:pt x="167176" y="57273"/>
                  </a:lnTo>
                  <a:lnTo>
                    <a:pt x="167476" y="58966"/>
                  </a:lnTo>
                  <a:lnTo>
                    <a:pt x="167869" y="59897"/>
                  </a:lnTo>
                  <a:lnTo>
                    <a:pt x="167792" y="60958"/>
                  </a:lnTo>
                  <a:lnTo>
                    <a:pt x="166699" y="63974"/>
                  </a:lnTo>
                  <a:lnTo>
                    <a:pt x="165822" y="67143"/>
                  </a:lnTo>
                  <a:lnTo>
                    <a:pt x="165791" y="68413"/>
                  </a:lnTo>
                  <a:lnTo>
                    <a:pt x="165452" y="69313"/>
                  </a:lnTo>
                  <a:lnTo>
                    <a:pt x="164798" y="70105"/>
                  </a:lnTo>
                  <a:lnTo>
                    <a:pt x="161935" y="71574"/>
                  </a:lnTo>
                  <a:lnTo>
                    <a:pt x="161451" y="72482"/>
                  </a:lnTo>
                  <a:lnTo>
                    <a:pt x="161458" y="74128"/>
                  </a:lnTo>
                  <a:lnTo>
                    <a:pt x="161820" y="75513"/>
                  </a:lnTo>
                  <a:lnTo>
                    <a:pt x="162897" y="76020"/>
                  </a:lnTo>
                  <a:lnTo>
                    <a:pt x="164190" y="76805"/>
                  </a:lnTo>
                  <a:lnTo>
                    <a:pt x="164698" y="77836"/>
                  </a:lnTo>
                  <a:lnTo>
                    <a:pt x="164706" y="78929"/>
                  </a:lnTo>
                  <a:lnTo>
                    <a:pt x="164290" y="80952"/>
                  </a:lnTo>
                  <a:lnTo>
                    <a:pt x="163136" y="84298"/>
                  </a:lnTo>
                  <a:lnTo>
                    <a:pt x="164290" y="88160"/>
                  </a:lnTo>
                  <a:lnTo>
                    <a:pt x="165575" y="90668"/>
                  </a:lnTo>
                  <a:lnTo>
                    <a:pt x="167353" y="93560"/>
                  </a:lnTo>
                  <a:lnTo>
                    <a:pt x="168092" y="95352"/>
                  </a:lnTo>
                  <a:lnTo>
                    <a:pt x="168053" y="96638"/>
                  </a:lnTo>
                  <a:lnTo>
                    <a:pt x="167784" y="97891"/>
                  </a:lnTo>
                  <a:lnTo>
                    <a:pt x="165129" y="103199"/>
                  </a:lnTo>
                  <a:lnTo>
                    <a:pt x="163213" y="106507"/>
                  </a:lnTo>
                  <a:lnTo>
                    <a:pt x="160874" y="110046"/>
                  </a:lnTo>
                  <a:lnTo>
                    <a:pt x="157780" y="112269"/>
                  </a:lnTo>
                  <a:lnTo>
                    <a:pt x="156980" y="113338"/>
                  </a:lnTo>
                  <a:lnTo>
                    <a:pt x="156664" y="114554"/>
                  </a:lnTo>
                  <a:lnTo>
                    <a:pt x="156772" y="117216"/>
                  </a:lnTo>
                  <a:lnTo>
                    <a:pt x="156633" y="120008"/>
                  </a:lnTo>
                  <a:lnTo>
                    <a:pt x="153986" y="124293"/>
                  </a:lnTo>
                  <a:lnTo>
                    <a:pt x="155625" y="127985"/>
                  </a:lnTo>
                  <a:lnTo>
                    <a:pt x="155256" y="128332"/>
                  </a:lnTo>
                  <a:lnTo>
                    <a:pt x="154363" y="128855"/>
                  </a:lnTo>
                  <a:lnTo>
                    <a:pt x="150554" y="133016"/>
                  </a:lnTo>
                  <a:lnTo>
                    <a:pt x="146699" y="137240"/>
                  </a:lnTo>
                  <a:lnTo>
                    <a:pt x="143882" y="140325"/>
                  </a:lnTo>
                  <a:lnTo>
                    <a:pt x="140680" y="143833"/>
                  </a:lnTo>
                  <a:lnTo>
                    <a:pt x="137094" y="147771"/>
                  </a:lnTo>
                  <a:lnTo>
                    <a:pt x="134024" y="1511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19620948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51FF46-69A8-79B9-2CC6-F8B0D57018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4">
            <a:extLst>
              <a:ext uri="{FF2B5EF4-FFF2-40B4-BE49-F238E27FC236}">
                <a16:creationId xmlns:a16="http://schemas.microsoft.com/office/drawing/2014/main" id="{1EED0DC2-7E92-F368-2E82-F1ACDCF0995B}"/>
              </a:ext>
            </a:extLst>
          </p:cNvPr>
          <p:cNvSpPr txBox="1"/>
          <p:nvPr/>
        </p:nvSpPr>
        <p:spPr>
          <a:xfrm>
            <a:off x="1092200" y="3857870"/>
            <a:ext cx="16129000" cy="1667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59"/>
              </a:lnSpc>
              <a:spcBef>
                <a:spcPct val="0"/>
              </a:spcBef>
            </a:pPr>
            <a:r>
              <a:rPr lang="en-US" sz="16000" b="1" dirty="0">
                <a:solidFill>
                  <a:srgbClr val="F02D72"/>
                </a:solidFill>
                <a:latin typeface="Times New Roman" panose="02020603050405020304" pitchFamily="18" charset="0"/>
                <a:ea typeface="TT Interphases Bold"/>
                <a:cs typeface="Times New Roman" panose="02020603050405020304" pitchFamily="18" charset="0"/>
                <a:sym typeface="TT Interphases Bold"/>
              </a:rPr>
              <a:t>“</a:t>
            </a:r>
            <a:endParaRPr lang="en-US" sz="16000" b="1" dirty="0">
              <a:solidFill>
                <a:srgbClr val="F02D7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  <a:p>
            <a:pPr marL="0" lvl="0" indent="0" algn="ctr">
              <a:spcBef>
                <a:spcPct val="0"/>
              </a:spcBef>
            </a:pPr>
            <a:r>
              <a:rPr lang="en-US" sz="4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Etkili</a:t>
            </a:r>
            <a:r>
              <a:rPr lang="en-US" sz="4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veri</a:t>
            </a:r>
            <a:r>
              <a:rPr lang="en-US" sz="4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görselleştirme</a:t>
            </a:r>
            <a:r>
              <a:rPr lang="en-US" sz="4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, </a:t>
            </a:r>
            <a:r>
              <a:rPr lang="en-US" sz="4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karar</a:t>
            </a:r>
            <a:r>
              <a:rPr lang="en-US" sz="4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alma </a:t>
            </a:r>
            <a:r>
              <a:rPr lang="en-US" sz="4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sürecini</a:t>
            </a:r>
            <a:r>
              <a:rPr lang="en-US" sz="4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</a:p>
          <a:p>
            <a:pPr marL="0" lvl="0" indent="0" algn="ctr">
              <a:spcBef>
                <a:spcPct val="0"/>
              </a:spcBef>
            </a:pPr>
            <a:r>
              <a:rPr lang="en-US" sz="4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%70 </a:t>
            </a:r>
            <a:r>
              <a:rPr lang="en-US" sz="4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oranında</a:t>
            </a:r>
            <a:r>
              <a:rPr lang="en-US" sz="4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hızlandırıyor</a:t>
            </a:r>
            <a:endParaRPr lang="en-US" sz="4000" b="1" dirty="0">
              <a:solidFill>
                <a:srgbClr val="003682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" name="TextBox 7">
            <a:extLst>
              <a:ext uri="{FF2B5EF4-FFF2-40B4-BE49-F238E27FC236}">
                <a16:creationId xmlns:a16="http://schemas.microsoft.com/office/drawing/2014/main" id="{CD9F8D76-C1CB-C84E-19BF-66968EF52F54}"/>
              </a:ext>
            </a:extLst>
          </p:cNvPr>
          <p:cNvSpPr txBox="1"/>
          <p:nvPr/>
        </p:nvSpPr>
        <p:spPr>
          <a:xfrm>
            <a:off x="1092200" y="6429130"/>
            <a:ext cx="16129000" cy="4424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2240"/>
              </a:lnSpc>
            </a:pPr>
            <a:r>
              <a:rPr lang="en-US" sz="6000" dirty="0">
                <a:solidFill>
                  <a:srgbClr val="003682"/>
                </a:solidFill>
                <a:latin typeface="Cochocib Script Latin Pro" panose="02000503000000020003" pitchFamily="2" charset="0"/>
                <a:ea typeface="TT Interphases"/>
                <a:cs typeface="TT Interphases"/>
                <a:sym typeface="TT Interphases"/>
              </a:rPr>
              <a:t>Harward Business Review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E9CC8A-6518-47FA-7E14-EE362938AF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62731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2D8ABD-C336-0B13-C7B0-96CE539938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FA577C3E-4D2E-680B-D1BB-819B33A2B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>
                <a:solidFill>
                  <a:srgbClr val="003682"/>
                </a:solidFill>
              </a:rPr>
              <a:t>Sorumluluklarımız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F6ACD5-278F-83E2-A604-6ED6F4598C8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50</a:t>
            </a:fld>
            <a:endParaRPr lang="en-US"/>
          </a:p>
        </p:txBody>
      </p:sp>
      <p:sp>
        <p:nvSpPr>
          <p:cNvPr id="3" name="Yuvarlatılmış Dikdörtgen 2">
            <a:extLst>
              <a:ext uri="{FF2B5EF4-FFF2-40B4-BE49-F238E27FC236}">
                <a16:creationId xmlns:a16="http://schemas.microsoft.com/office/drawing/2014/main" id="{204B288E-F504-EF10-5F20-689A9BA19ECE}"/>
              </a:ext>
            </a:extLst>
          </p:cNvPr>
          <p:cNvSpPr/>
          <p:nvPr/>
        </p:nvSpPr>
        <p:spPr>
          <a:xfrm>
            <a:off x="684702" y="249936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latin typeface="Bahnschrift" panose="020B0502040204020203" pitchFamily="34" charset="0"/>
              </a:rPr>
              <a:t>Marmara Bölge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4" name="Yuvarlatılmış Dikdörtgen 14">
            <a:extLst>
              <a:ext uri="{FF2B5EF4-FFF2-40B4-BE49-F238E27FC236}">
                <a16:creationId xmlns:a16="http://schemas.microsoft.com/office/drawing/2014/main" id="{7089AF25-503A-C223-8546-66155C9C4B24}"/>
              </a:ext>
            </a:extLst>
          </p:cNvPr>
          <p:cNvSpPr/>
          <p:nvPr/>
        </p:nvSpPr>
        <p:spPr>
          <a:xfrm>
            <a:off x="684701" y="469773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latin typeface="Bahnschrift" panose="020B0502040204020203" pitchFamily="34" charset="0"/>
              </a:rPr>
              <a:t>İç Anadolu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5" name="Yuvarlatılmış Dikdörtgen 14">
            <a:extLst>
              <a:ext uri="{FF2B5EF4-FFF2-40B4-BE49-F238E27FC236}">
                <a16:creationId xmlns:a16="http://schemas.microsoft.com/office/drawing/2014/main" id="{5F7A1C22-0123-4E91-0681-93DCBD5FC02B}"/>
              </a:ext>
            </a:extLst>
          </p:cNvPr>
          <p:cNvSpPr/>
          <p:nvPr/>
        </p:nvSpPr>
        <p:spPr>
          <a:xfrm>
            <a:off x="690563" y="689610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latin typeface="Bahnschrift" panose="020B0502040204020203" pitchFamily="34" charset="0"/>
              </a:rPr>
              <a:t>Doğu Anadolu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10582525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AE957-1EF6-3F41-1FFE-807DA27230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erbest Form 4">
            <a:extLst>
              <a:ext uri="{FF2B5EF4-FFF2-40B4-BE49-F238E27FC236}">
                <a16:creationId xmlns:a16="http://schemas.microsoft.com/office/drawing/2014/main" id="{84806FEF-FB1D-1E4A-B6A4-19FC7319A606}"/>
              </a:ext>
            </a:extLst>
          </p:cNvPr>
          <p:cNvSpPr/>
          <p:nvPr/>
        </p:nvSpPr>
        <p:spPr>
          <a:xfrm>
            <a:off x="9123814" y="1556942"/>
            <a:ext cx="8199326" cy="7098300"/>
          </a:xfrm>
          <a:custGeom>
            <a:avLst/>
            <a:gdLst>
              <a:gd name="connsiteX0" fmla="*/ 201305 w 859627"/>
              <a:gd name="connsiteY0" fmla="*/ 140458 h 744195"/>
              <a:gd name="connsiteX1" fmla="*/ 280584 w 859627"/>
              <a:gd name="connsiteY1" fmla="*/ 83033 h 744195"/>
              <a:gd name="connsiteX2" fmla="*/ 288356 w 859627"/>
              <a:gd name="connsiteY2" fmla="*/ 75273 h 744195"/>
              <a:gd name="connsiteX3" fmla="*/ 294574 w 859627"/>
              <a:gd name="connsiteY3" fmla="*/ 64409 h 744195"/>
              <a:gd name="connsiteX4" fmla="*/ 301569 w 859627"/>
              <a:gd name="connsiteY4" fmla="*/ 54321 h 744195"/>
              <a:gd name="connsiteX5" fmla="*/ 311673 w 859627"/>
              <a:gd name="connsiteY5" fmla="*/ 48113 h 744195"/>
              <a:gd name="connsiteX6" fmla="*/ 323332 w 859627"/>
              <a:gd name="connsiteY6" fmla="*/ 43457 h 744195"/>
              <a:gd name="connsiteX7" fmla="*/ 390952 w 859627"/>
              <a:gd name="connsiteY7" fmla="*/ 0 h 744195"/>
              <a:gd name="connsiteX8" fmla="*/ 411160 w 859627"/>
              <a:gd name="connsiteY8" fmla="*/ 4656 h 744195"/>
              <a:gd name="connsiteX9" fmla="*/ 427482 w 859627"/>
              <a:gd name="connsiteY9" fmla="*/ 19400 h 744195"/>
              <a:gd name="connsiteX10" fmla="*/ 438363 w 859627"/>
              <a:gd name="connsiteY10" fmla="*/ 40353 h 744195"/>
              <a:gd name="connsiteX11" fmla="*/ 452354 w 859627"/>
              <a:gd name="connsiteY11" fmla="*/ 76825 h 744195"/>
              <a:gd name="connsiteX12" fmla="*/ 464790 w 859627"/>
              <a:gd name="connsiteY12" fmla="*/ 134250 h 744195"/>
              <a:gd name="connsiteX13" fmla="*/ 471008 w 859627"/>
              <a:gd name="connsiteY13" fmla="*/ 151322 h 744195"/>
              <a:gd name="connsiteX14" fmla="*/ 484221 w 859627"/>
              <a:gd name="connsiteY14" fmla="*/ 176931 h 744195"/>
              <a:gd name="connsiteX15" fmla="*/ 481889 w 859627"/>
              <a:gd name="connsiteY15" fmla="*/ 201763 h 744195"/>
              <a:gd name="connsiteX16" fmla="*/ 471785 w 859627"/>
              <a:gd name="connsiteY16" fmla="*/ 213403 h 744195"/>
              <a:gd name="connsiteX17" fmla="*/ 447690 w 859627"/>
              <a:gd name="connsiteY17" fmla="*/ 233580 h 744195"/>
              <a:gd name="connsiteX18" fmla="*/ 424373 w 859627"/>
              <a:gd name="connsiteY18" fmla="*/ 242892 h 744195"/>
              <a:gd name="connsiteX19" fmla="*/ 404165 w 859627"/>
              <a:gd name="connsiteY19" fmla="*/ 256860 h 744195"/>
              <a:gd name="connsiteX20" fmla="*/ 399501 w 859627"/>
              <a:gd name="connsiteY20" fmla="*/ 273932 h 744195"/>
              <a:gd name="connsiteX21" fmla="*/ 397170 w 859627"/>
              <a:gd name="connsiteY21" fmla="*/ 292557 h 744195"/>
              <a:gd name="connsiteX22" fmla="*/ 390952 w 859627"/>
              <a:gd name="connsiteY22" fmla="*/ 308077 h 744195"/>
              <a:gd name="connsiteX23" fmla="*/ 379293 w 859627"/>
              <a:gd name="connsiteY23" fmla="*/ 319717 h 744195"/>
              <a:gd name="connsiteX24" fmla="*/ 369189 w 859627"/>
              <a:gd name="connsiteY24" fmla="*/ 336789 h 744195"/>
              <a:gd name="connsiteX25" fmla="*/ 367635 w 859627"/>
              <a:gd name="connsiteY25" fmla="*/ 346878 h 744195"/>
              <a:gd name="connsiteX26" fmla="*/ 377739 w 859627"/>
              <a:gd name="connsiteY26" fmla="*/ 356966 h 744195"/>
              <a:gd name="connsiteX27" fmla="*/ 383179 w 859627"/>
              <a:gd name="connsiteY27" fmla="*/ 359294 h 744195"/>
              <a:gd name="connsiteX28" fmla="*/ 391729 w 859627"/>
              <a:gd name="connsiteY28" fmla="*/ 370158 h 744195"/>
              <a:gd name="connsiteX29" fmla="*/ 401833 w 859627"/>
              <a:gd name="connsiteY29" fmla="*/ 402750 h 744195"/>
              <a:gd name="connsiteX30" fmla="*/ 423596 w 859627"/>
              <a:gd name="connsiteY30" fmla="*/ 422151 h 744195"/>
              <a:gd name="connsiteX31" fmla="*/ 449245 w 859627"/>
              <a:gd name="connsiteY31" fmla="*/ 424479 h 744195"/>
              <a:gd name="connsiteX32" fmla="*/ 491216 w 859627"/>
              <a:gd name="connsiteY32" fmla="*/ 422927 h 744195"/>
              <a:gd name="connsiteX33" fmla="*/ 498211 w 859627"/>
              <a:gd name="connsiteY33" fmla="*/ 424479 h 744195"/>
              <a:gd name="connsiteX34" fmla="*/ 509870 w 859627"/>
              <a:gd name="connsiteY34" fmla="*/ 435343 h 744195"/>
              <a:gd name="connsiteX35" fmla="*/ 516087 w 859627"/>
              <a:gd name="connsiteY35" fmla="*/ 461727 h 744195"/>
              <a:gd name="connsiteX36" fmla="*/ 541736 w 859627"/>
              <a:gd name="connsiteY36" fmla="*/ 479576 h 744195"/>
              <a:gd name="connsiteX37" fmla="*/ 570494 w 859627"/>
              <a:gd name="connsiteY37" fmla="*/ 492768 h 744195"/>
              <a:gd name="connsiteX38" fmla="*/ 573603 w 859627"/>
              <a:gd name="connsiteY38" fmla="*/ 499752 h 744195"/>
              <a:gd name="connsiteX39" fmla="*/ 577489 w 859627"/>
              <a:gd name="connsiteY39" fmla="*/ 514496 h 744195"/>
              <a:gd name="connsiteX40" fmla="*/ 580598 w 859627"/>
              <a:gd name="connsiteY40" fmla="*/ 521480 h 744195"/>
              <a:gd name="connsiteX41" fmla="*/ 596143 w 859627"/>
              <a:gd name="connsiteY41" fmla="*/ 536224 h 744195"/>
              <a:gd name="connsiteX42" fmla="*/ 614797 w 859627"/>
              <a:gd name="connsiteY42" fmla="*/ 531568 h 744195"/>
              <a:gd name="connsiteX43" fmla="*/ 623346 w 859627"/>
              <a:gd name="connsiteY43" fmla="*/ 516048 h 744195"/>
              <a:gd name="connsiteX44" fmla="*/ 629564 w 859627"/>
              <a:gd name="connsiteY44" fmla="*/ 501304 h 744195"/>
              <a:gd name="connsiteX45" fmla="*/ 647441 w 859627"/>
              <a:gd name="connsiteY45" fmla="*/ 502080 h 744195"/>
              <a:gd name="connsiteX46" fmla="*/ 665318 w 859627"/>
              <a:gd name="connsiteY46" fmla="*/ 509840 h 744195"/>
              <a:gd name="connsiteX47" fmla="*/ 676199 w 859627"/>
              <a:gd name="connsiteY47" fmla="*/ 510616 h 744195"/>
              <a:gd name="connsiteX48" fmla="*/ 687080 w 859627"/>
              <a:gd name="connsiteY48" fmla="*/ 507512 h 744195"/>
              <a:gd name="connsiteX49" fmla="*/ 702625 w 859627"/>
              <a:gd name="connsiteY49" fmla="*/ 523808 h 744195"/>
              <a:gd name="connsiteX50" fmla="*/ 712729 w 859627"/>
              <a:gd name="connsiteY50" fmla="*/ 547089 h 744195"/>
              <a:gd name="connsiteX51" fmla="*/ 748482 w 859627"/>
              <a:gd name="connsiteY51" fmla="*/ 541656 h 744195"/>
              <a:gd name="connsiteX52" fmla="*/ 762473 w 859627"/>
              <a:gd name="connsiteY52" fmla="*/ 537000 h 744195"/>
              <a:gd name="connsiteX53" fmla="*/ 772577 w 859627"/>
              <a:gd name="connsiteY53" fmla="*/ 538552 h 744195"/>
              <a:gd name="connsiteX54" fmla="*/ 779572 w 859627"/>
              <a:gd name="connsiteY54" fmla="*/ 547089 h 744195"/>
              <a:gd name="connsiteX55" fmla="*/ 792785 w 859627"/>
              <a:gd name="connsiteY55" fmla="*/ 550969 h 744195"/>
              <a:gd name="connsiteX56" fmla="*/ 801335 w 859627"/>
              <a:gd name="connsiteY56" fmla="*/ 551745 h 744195"/>
              <a:gd name="connsiteX57" fmla="*/ 817656 w 859627"/>
              <a:gd name="connsiteY57" fmla="*/ 556401 h 744195"/>
              <a:gd name="connsiteX58" fmla="*/ 827761 w 859627"/>
              <a:gd name="connsiteY58" fmla="*/ 569593 h 744195"/>
              <a:gd name="connsiteX59" fmla="*/ 843305 w 859627"/>
              <a:gd name="connsiteY59" fmla="*/ 617706 h 744195"/>
              <a:gd name="connsiteX60" fmla="*/ 859628 w 859627"/>
              <a:gd name="connsiteY60" fmla="*/ 642538 h 744195"/>
              <a:gd name="connsiteX61" fmla="*/ 801335 w 859627"/>
              <a:gd name="connsiteY61" fmla="*/ 663490 h 744195"/>
              <a:gd name="connsiteX62" fmla="*/ 786567 w 859627"/>
              <a:gd name="connsiteY62" fmla="*/ 665819 h 744195"/>
              <a:gd name="connsiteX63" fmla="*/ 771799 w 859627"/>
              <a:gd name="connsiteY63" fmla="*/ 670474 h 744195"/>
              <a:gd name="connsiteX64" fmla="*/ 759363 w 859627"/>
              <a:gd name="connsiteY64" fmla="*/ 677459 h 744195"/>
              <a:gd name="connsiteX65" fmla="*/ 746150 w 859627"/>
              <a:gd name="connsiteY65" fmla="*/ 682891 h 744195"/>
              <a:gd name="connsiteX66" fmla="*/ 674644 w 859627"/>
              <a:gd name="connsiteY66" fmla="*/ 683667 h 744195"/>
              <a:gd name="connsiteX67" fmla="*/ 589148 w 859627"/>
              <a:gd name="connsiteY67" fmla="*/ 706947 h 744195"/>
              <a:gd name="connsiteX68" fmla="*/ 498211 w 859627"/>
              <a:gd name="connsiteY68" fmla="*/ 699187 h 744195"/>
              <a:gd name="connsiteX69" fmla="*/ 479557 w 859627"/>
              <a:gd name="connsiteY69" fmla="*/ 702291 h 744195"/>
              <a:gd name="connsiteX70" fmla="*/ 434477 w 859627"/>
              <a:gd name="connsiteY70" fmla="*/ 732555 h 744195"/>
              <a:gd name="connsiteX71" fmla="*/ 404942 w 859627"/>
              <a:gd name="connsiteY71" fmla="*/ 743420 h 744195"/>
              <a:gd name="connsiteX72" fmla="*/ 380848 w 859627"/>
              <a:gd name="connsiteY72" fmla="*/ 744196 h 744195"/>
              <a:gd name="connsiteX73" fmla="*/ 380070 w 859627"/>
              <a:gd name="connsiteY73" fmla="*/ 744196 h 744195"/>
              <a:gd name="connsiteX74" fmla="*/ 380070 w 859627"/>
              <a:gd name="connsiteY74" fmla="*/ 741868 h 744195"/>
              <a:gd name="connsiteX75" fmla="*/ 380848 w 859627"/>
              <a:gd name="connsiteY75" fmla="*/ 737988 h 744195"/>
              <a:gd name="connsiteX76" fmla="*/ 380848 w 859627"/>
              <a:gd name="connsiteY76" fmla="*/ 734108 h 744195"/>
              <a:gd name="connsiteX77" fmla="*/ 379293 w 859627"/>
              <a:gd name="connsiteY77" fmla="*/ 730227 h 744195"/>
              <a:gd name="connsiteX78" fmla="*/ 384734 w 859627"/>
              <a:gd name="connsiteY78" fmla="*/ 725571 h 744195"/>
              <a:gd name="connsiteX79" fmla="*/ 381625 w 859627"/>
              <a:gd name="connsiteY79" fmla="*/ 714707 h 744195"/>
              <a:gd name="connsiteX80" fmla="*/ 371521 w 859627"/>
              <a:gd name="connsiteY80" fmla="*/ 697635 h 744195"/>
              <a:gd name="connsiteX81" fmla="*/ 362194 w 859627"/>
              <a:gd name="connsiteY81" fmla="*/ 700739 h 744195"/>
              <a:gd name="connsiteX82" fmla="*/ 348981 w 859627"/>
              <a:gd name="connsiteY82" fmla="*/ 700739 h 744195"/>
              <a:gd name="connsiteX83" fmla="*/ 334990 w 859627"/>
              <a:gd name="connsiteY83" fmla="*/ 698411 h 744195"/>
              <a:gd name="connsiteX84" fmla="*/ 326441 w 859627"/>
              <a:gd name="connsiteY84" fmla="*/ 695307 h 744195"/>
              <a:gd name="connsiteX85" fmla="*/ 324109 w 859627"/>
              <a:gd name="connsiteY85" fmla="*/ 692203 h 744195"/>
              <a:gd name="connsiteX86" fmla="*/ 322555 w 859627"/>
              <a:gd name="connsiteY86" fmla="*/ 689099 h 744195"/>
              <a:gd name="connsiteX87" fmla="*/ 321000 w 859627"/>
              <a:gd name="connsiteY87" fmla="*/ 685995 h 744195"/>
              <a:gd name="connsiteX88" fmla="*/ 317114 w 859627"/>
              <a:gd name="connsiteY88" fmla="*/ 685219 h 744195"/>
              <a:gd name="connsiteX89" fmla="*/ 314005 w 859627"/>
              <a:gd name="connsiteY89" fmla="*/ 685219 h 744195"/>
              <a:gd name="connsiteX90" fmla="*/ 310896 w 859627"/>
              <a:gd name="connsiteY90" fmla="*/ 684443 h 744195"/>
              <a:gd name="connsiteX91" fmla="*/ 309342 w 859627"/>
              <a:gd name="connsiteY91" fmla="*/ 682891 h 744195"/>
              <a:gd name="connsiteX92" fmla="*/ 308564 w 859627"/>
              <a:gd name="connsiteY92" fmla="*/ 680563 h 744195"/>
              <a:gd name="connsiteX93" fmla="*/ 307010 w 859627"/>
              <a:gd name="connsiteY93" fmla="*/ 672803 h 744195"/>
              <a:gd name="connsiteX94" fmla="*/ 303901 w 859627"/>
              <a:gd name="connsiteY94" fmla="*/ 670474 h 744195"/>
              <a:gd name="connsiteX95" fmla="*/ 293019 w 859627"/>
              <a:gd name="connsiteY95" fmla="*/ 668923 h 744195"/>
              <a:gd name="connsiteX96" fmla="*/ 274366 w 859627"/>
              <a:gd name="connsiteY96" fmla="*/ 661938 h 744195"/>
              <a:gd name="connsiteX97" fmla="*/ 264262 w 859627"/>
              <a:gd name="connsiteY97" fmla="*/ 660386 h 744195"/>
              <a:gd name="connsiteX98" fmla="*/ 252603 w 859627"/>
              <a:gd name="connsiteY98" fmla="*/ 662714 h 744195"/>
              <a:gd name="connsiteX99" fmla="*/ 246385 w 859627"/>
              <a:gd name="connsiteY99" fmla="*/ 665819 h 744195"/>
              <a:gd name="connsiteX100" fmla="*/ 244053 w 859627"/>
              <a:gd name="connsiteY100" fmla="*/ 665819 h 744195"/>
              <a:gd name="connsiteX101" fmla="*/ 241722 w 859627"/>
              <a:gd name="connsiteY101" fmla="*/ 667370 h 744195"/>
              <a:gd name="connsiteX102" fmla="*/ 240944 w 859627"/>
              <a:gd name="connsiteY102" fmla="*/ 670474 h 744195"/>
              <a:gd name="connsiteX103" fmla="*/ 239390 w 859627"/>
              <a:gd name="connsiteY103" fmla="*/ 674354 h 744195"/>
              <a:gd name="connsiteX104" fmla="*/ 236281 w 859627"/>
              <a:gd name="connsiteY104" fmla="*/ 675907 h 744195"/>
              <a:gd name="connsiteX105" fmla="*/ 233172 w 859627"/>
              <a:gd name="connsiteY105" fmla="*/ 673579 h 744195"/>
              <a:gd name="connsiteX106" fmla="*/ 224622 w 859627"/>
              <a:gd name="connsiteY106" fmla="*/ 656506 h 744195"/>
              <a:gd name="connsiteX107" fmla="*/ 226954 w 859627"/>
              <a:gd name="connsiteY107" fmla="*/ 650298 h 744195"/>
              <a:gd name="connsiteX108" fmla="*/ 226177 w 859627"/>
              <a:gd name="connsiteY108" fmla="*/ 644090 h 744195"/>
              <a:gd name="connsiteX109" fmla="*/ 224622 w 859627"/>
              <a:gd name="connsiteY109" fmla="*/ 637106 h 744195"/>
              <a:gd name="connsiteX110" fmla="*/ 222291 w 859627"/>
              <a:gd name="connsiteY110" fmla="*/ 630898 h 744195"/>
              <a:gd name="connsiteX111" fmla="*/ 218404 w 859627"/>
              <a:gd name="connsiteY111" fmla="*/ 624690 h 744195"/>
              <a:gd name="connsiteX112" fmla="*/ 210632 w 859627"/>
              <a:gd name="connsiteY112" fmla="*/ 616154 h 744195"/>
              <a:gd name="connsiteX113" fmla="*/ 206746 w 859627"/>
              <a:gd name="connsiteY113" fmla="*/ 611498 h 744195"/>
              <a:gd name="connsiteX114" fmla="*/ 200528 w 859627"/>
              <a:gd name="connsiteY114" fmla="*/ 614602 h 744195"/>
              <a:gd name="connsiteX115" fmla="*/ 198973 w 859627"/>
              <a:gd name="connsiteY115" fmla="*/ 609170 h 744195"/>
              <a:gd name="connsiteX116" fmla="*/ 199751 w 859627"/>
              <a:gd name="connsiteY116" fmla="*/ 595201 h 744195"/>
              <a:gd name="connsiteX117" fmla="*/ 194310 w 859627"/>
              <a:gd name="connsiteY117" fmla="*/ 590545 h 744195"/>
              <a:gd name="connsiteX118" fmla="*/ 188869 w 859627"/>
              <a:gd name="connsiteY118" fmla="*/ 591321 h 744195"/>
              <a:gd name="connsiteX119" fmla="*/ 182651 w 859627"/>
              <a:gd name="connsiteY119" fmla="*/ 593649 h 744195"/>
              <a:gd name="connsiteX120" fmla="*/ 175656 w 859627"/>
              <a:gd name="connsiteY120" fmla="*/ 595201 h 744195"/>
              <a:gd name="connsiteX121" fmla="*/ 152339 w 859627"/>
              <a:gd name="connsiteY121" fmla="*/ 595201 h 744195"/>
              <a:gd name="connsiteX122" fmla="*/ 148453 w 859627"/>
              <a:gd name="connsiteY122" fmla="*/ 596753 h 744195"/>
              <a:gd name="connsiteX123" fmla="*/ 143789 w 859627"/>
              <a:gd name="connsiteY123" fmla="*/ 627018 h 744195"/>
              <a:gd name="connsiteX124" fmla="*/ 142235 w 859627"/>
              <a:gd name="connsiteY124" fmla="*/ 626242 h 744195"/>
              <a:gd name="connsiteX125" fmla="*/ 142235 w 859627"/>
              <a:gd name="connsiteY125" fmla="*/ 625466 h 744195"/>
              <a:gd name="connsiteX126" fmla="*/ 141458 w 859627"/>
              <a:gd name="connsiteY126" fmla="*/ 624690 h 744195"/>
              <a:gd name="connsiteX127" fmla="*/ 139126 w 859627"/>
              <a:gd name="connsiteY127" fmla="*/ 624690 h 744195"/>
              <a:gd name="connsiteX128" fmla="*/ 139903 w 859627"/>
              <a:gd name="connsiteY128" fmla="*/ 630898 h 744195"/>
              <a:gd name="connsiteX129" fmla="*/ 139903 w 859627"/>
              <a:gd name="connsiteY129" fmla="*/ 637106 h 744195"/>
              <a:gd name="connsiteX130" fmla="*/ 138349 w 859627"/>
              <a:gd name="connsiteY130" fmla="*/ 641762 h 744195"/>
              <a:gd name="connsiteX131" fmla="*/ 133685 w 859627"/>
              <a:gd name="connsiteY131" fmla="*/ 643314 h 744195"/>
              <a:gd name="connsiteX132" fmla="*/ 131354 w 859627"/>
              <a:gd name="connsiteY132" fmla="*/ 641762 h 744195"/>
              <a:gd name="connsiteX133" fmla="*/ 126690 w 859627"/>
              <a:gd name="connsiteY133" fmla="*/ 630122 h 744195"/>
              <a:gd name="connsiteX134" fmla="*/ 123581 w 859627"/>
              <a:gd name="connsiteY134" fmla="*/ 624690 h 744195"/>
              <a:gd name="connsiteX135" fmla="*/ 123581 w 859627"/>
              <a:gd name="connsiteY135" fmla="*/ 634002 h 744195"/>
              <a:gd name="connsiteX136" fmla="*/ 119695 w 859627"/>
              <a:gd name="connsiteY136" fmla="*/ 634778 h 744195"/>
              <a:gd name="connsiteX137" fmla="*/ 114254 w 859627"/>
              <a:gd name="connsiteY137" fmla="*/ 630898 h 744195"/>
              <a:gd name="connsiteX138" fmla="*/ 107259 w 859627"/>
              <a:gd name="connsiteY138" fmla="*/ 623138 h 744195"/>
              <a:gd name="connsiteX139" fmla="*/ 104927 w 859627"/>
              <a:gd name="connsiteY139" fmla="*/ 619258 h 744195"/>
              <a:gd name="connsiteX140" fmla="*/ 104150 w 859627"/>
              <a:gd name="connsiteY140" fmla="*/ 614602 h 744195"/>
              <a:gd name="connsiteX141" fmla="*/ 105705 w 859627"/>
              <a:gd name="connsiteY141" fmla="*/ 608393 h 744195"/>
              <a:gd name="connsiteX142" fmla="*/ 95601 w 859627"/>
              <a:gd name="connsiteY142" fmla="*/ 610722 h 744195"/>
              <a:gd name="connsiteX143" fmla="*/ 86274 w 859627"/>
              <a:gd name="connsiteY143" fmla="*/ 602962 h 744195"/>
              <a:gd name="connsiteX144" fmla="*/ 76947 w 859627"/>
              <a:gd name="connsiteY144" fmla="*/ 592873 h 744195"/>
              <a:gd name="connsiteX145" fmla="*/ 68397 w 859627"/>
              <a:gd name="connsiteY145" fmla="*/ 588993 h 744195"/>
              <a:gd name="connsiteX146" fmla="*/ 69952 w 859627"/>
              <a:gd name="connsiteY146" fmla="*/ 595977 h 744195"/>
              <a:gd name="connsiteX147" fmla="*/ 70729 w 859627"/>
              <a:gd name="connsiteY147" fmla="*/ 598305 h 744195"/>
              <a:gd name="connsiteX148" fmla="*/ 68397 w 859627"/>
              <a:gd name="connsiteY148" fmla="*/ 598305 h 744195"/>
              <a:gd name="connsiteX149" fmla="*/ 66065 w 859627"/>
              <a:gd name="connsiteY149" fmla="*/ 595201 h 744195"/>
              <a:gd name="connsiteX150" fmla="*/ 58293 w 859627"/>
              <a:gd name="connsiteY150" fmla="*/ 587441 h 744195"/>
              <a:gd name="connsiteX151" fmla="*/ 59070 w 859627"/>
              <a:gd name="connsiteY151" fmla="*/ 582785 h 744195"/>
              <a:gd name="connsiteX152" fmla="*/ 59847 w 859627"/>
              <a:gd name="connsiteY152" fmla="*/ 578129 h 744195"/>
              <a:gd name="connsiteX153" fmla="*/ 59847 w 859627"/>
              <a:gd name="connsiteY153" fmla="*/ 574249 h 744195"/>
              <a:gd name="connsiteX154" fmla="*/ 58293 w 859627"/>
              <a:gd name="connsiteY154" fmla="*/ 569593 h 744195"/>
              <a:gd name="connsiteX155" fmla="*/ 55184 w 859627"/>
              <a:gd name="connsiteY155" fmla="*/ 569593 h 744195"/>
              <a:gd name="connsiteX156" fmla="*/ 52852 w 859627"/>
              <a:gd name="connsiteY156" fmla="*/ 582009 h 744195"/>
              <a:gd name="connsiteX157" fmla="*/ 45080 w 859627"/>
              <a:gd name="connsiteY157" fmla="*/ 585113 h 744195"/>
              <a:gd name="connsiteX158" fmla="*/ 35753 w 859627"/>
              <a:gd name="connsiteY158" fmla="*/ 582009 h 744195"/>
              <a:gd name="connsiteX159" fmla="*/ 23317 w 859627"/>
              <a:gd name="connsiteY159" fmla="*/ 571921 h 744195"/>
              <a:gd name="connsiteX160" fmla="*/ 20208 w 859627"/>
              <a:gd name="connsiteY160" fmla="*/ 569593 h 744195"/>
              <a:gd name="connsiteX161" fmla="*/ 777 w 859627"/>
              <a:gd name="connsiteY161" fmla="*/ 564161 h 744195"/>
              <a:gd name="connsiteX162" fmla="*/ 0 w 859627"/>
              <a:gd name="connsiteY162" fmla="*/ 561057 h 744195"/>
              <a:gd name="connsiteX163" fmla="*/ 2332 w 859627"/>
              <a:gd name="connsiteY163" fmla="*/ 553297 h 744195"/>
              <a:gd name="connsiteX164" fmla="*/ 11659 w 859627"/>
              <a:gd name="connsiteY164" fmla="*/ 557953 h 744195"/>
              <a:gd name="connsiteX165" fmla="*/ 16322 w 859627"/>
              <a:gd name="connsiteY165" fmla="*/ 551745 h 744195"/>
              <a:gd name="connsiteX166" fmla="*/ 19431 w 859627"/>
              <a:gd name="connsiteY166" fmla="*/ 543208 h 744195"/>
              <a:gd name="connsiteX167" fmla="*/ 27981 w 859627"/>
              <a:gd name="connsiteY167" fmla="*/ 540881 h 744195"/>
              <a:gd name="connsiteX168" fmla="*/ 27981 w 859627"/>
              <a:gd name="connsiteY168" fmla="*/ 537000 h 744195"/>
              <a:gd name="connsiteX169" fmla="*/ 20985 w 859627"/>
              <a:gd name="connsiteY169" fmla="*/ 532344 h 744195"/>
              <a:gd name="connsiteX170" fmla="*/ 19431 w 859627"/>
              <a:gd name="connsiteY170" fmla="*/ 523808 h 744195"/>
              <a:gd name="connsiteX171" fmla="*/ 22540 w 859627"/>
              <a:gd name="connsiteY171" fmla="*/ 519152 h 744195"/>
              <a:gd name="connsiteX172" fmla="*/ 27981 w 859627"/>
              <a:gd name="connsiteY172" fmla="*/ 524584 h 744195"/>
              <a:gd name="connsiteX173" fmla="*/ 27981 w 859627"/>
              <a:gd name="connsiteY173" fmla="*/ 519928 h 744195"/>
              <a:gd name="connsiteX174" fmla="*/ 29535 w 859627"/>
              <a:gd name="connsiteY174" fmla="*/ 518376 h 744195"/>
              <a:gd name="connsiteX175" fmla="*/ 30312 w 859627"/>
              <a:gd name="connsiteY175" fmla="*/ 516824 h 744195"/>
              <a:gd name="connsiteX176" fmla="*/ 32644 w 859627"/>
              <a:gd name="connsiteY176" fmla="*/ 515272 h 744195"/>
              <a:gd name="connsiteX177" fmla="*/ 34199 w 859627"/>
              <a:gd name="connsiteY177" fmla="*/ 520704 h 744195"/>
              <a:gd name="connsiteX178" fmla="*/ 34199 w 859627"/>
              <a:gd name="connsiteY178" fmla="*/ 526136 h 744195"/>
              <a:gd name="connsiteX179" fmla="*/ 33421 w 859627"/>
              <a:gd name="connsiteY179" fmla="*/ 530016 h 744195"/>
              <a:gd name="connsiteX180" fmla="*/ 30312 w 859627"/>
              <a:gd name="connsiteY180" fmla="*/ 534672 h 744195"/>
              <a:gd name="connsiteX181" fmla="*/ 31867 w 859627"/>
              <a:gd name="connsiteY181" fmla="*/ 535448 h 744195"/>
              <a:gd name="connsiteX182" fmla="*/ 34199 w 859627"/>
              <a:gd name="connsiteY182" fmla="*/ 537000 h 744195"/>
              <a:gd name="connsiteX183" fmla="*/ 35753 w 859627"/>
              <a:gd name="connsiteY183" fmla="*/ 537000 h 744195"/>
              <a:gd name="connsiteX184" fmla="*/ 38862 w 859627"/>
              <a:gd name="connsiteY184" fmla="*/ 537000 h 744195"/>
              <a:gd name="connsiteX185" fmla="*/ 41971 w 859627"/>
              <a:gd name="connsiteY185" fmla="*/ 537776 h 744195"/>
              <a:gd name="connsiteX186" fmla="*/ 42748 w 859627"/>
              <a:gd name="connsiteY186" fmla="*/ 540104 h 744195"/>
              <a:gd name="connsiteX187" fmla="*/ 43525 w 859627"/>
              <a:gd name="connsiteY187" fmla="*/ 542433 h 744195"/>
              <a:gd name="connsiteX188" fmla="*/ 45857 w 859627"/>
              <a:gd name="connsiteY188" fmla="*/ 543985 h 744195"/>
              <a:gd name="connsiteX189" fmla="*/ 50521 w 859627"/>
              <a:gd name="connsiteY189" fmla="*/ 543985 h 744195"/>
              <a:gd name="connsiteX190" fmla="*/ 55961 w 859627"/>
              <a:gd name="connsiteY190" fmla="*/ 543208 h 744195"/>
              <a:gd name="connsiteX191" fmla="*/ 59070 w 859627"/>
              <a:gd name="connsiteY191" fmla="*/ 540104 h 744195"/>
              <a:gd name="connsiteX192" fmla="*/ 55184 w 859627"/>
              <a:gd name="connsiteY192" fmla="*/ 534672 h 744195"/>
              <a:gd name="connsiteX193" fmla="*/ 55184 w 859627"/>
              <a:gd name="connsiteY193" fmla="*/ 530792 h 744195"/>
              <a:gd name="connsiteX194" fmla="*/ 61402 w 859627"/>
              <a:gd name="connsiteY194" fmla="*/ 534672 h 744195"/>
              <a:gd name="connsiteX195" fmla="*/ 63734 w 859627"/>
              <a:gd name="connsiteY195" fmla="*/ 534672 h 744195"/>
              <a:gd name="connsiteX196" fmla="*/ 68397 w 859627"/>
              <a:gd name="connsiteY196" fmla="*/ 534672 h 744195"/>
              <a:gd name="connsiteX197" fmla="*/ 72283 w 859627"/>
              <a:gd name="connsiteY197" fmla="*/ 532344 h 744195"/>
              <a:gd name="connsiteX198" fmla="*/ 81610 w 859627"/>
              <a:gd name="connsiteY198" fmla="*/ 526136 h 744195"/>
              <a:gd name="connsiteX199" fmla="*/ 84719 w 859627"/>
              <a:gd name="connsiteY199" fmla="*/ 524584 h 744195"/>
              <a:gd name="connsiteX200" fmla="*/ 89383 w 859627"/>
              <a:gd name="connsiteY200" fmla="*/ 519928 h 744195"/>
              <a:gd name="connsiteX201" fmla="*/ 90160 w 859627"/>
              <a:gd name="connsiteY201" fmla="*/ 510616 h 744195"/>
              <a:gd name="connsiteX202" fmla="*/ 87051 w 859627"/>
              <a:gd name="connsiteY202" fmla="*/ 501304 h 744195"/>
              <a:gd name="connsiteX203" fmla="*/ 80833 w 859627"/>
              <a:gd name="connsiteY203" fmla="*/ 495872 h 744195"/>
              <a:gd name="connsiteX204" fmla="*/ 80833 w 859627"/>
              <a:gd name="connsiteY204" fmla="*/ 491992 h 744195"/>
              <a:gd name="connsiteX205" fmla="*/ 90160 w 859627"/>
              <a:gd name="connsiteY205" fmla="*/ 496648 h 744195"/>
              <a:gd name="connsiteX206" fmla="*/ 94823 w 859627"/>
              <a:gd name="connsiteY206" fmla="*/ 501304 h 744195"/>
              <a:gd name="connsiteX207" fmla="*/ 97932 w 859627"/>
              <a:gd name="connsiteY207" fmla="*/ 501304 h 744195"/>
              <a:gd name="connsiteX208" fmla="*/ 103373 w 859627"/>
              <a:gd name="connsiteY208" fmla="*/ 488888 h 744195"/>
              <a:gd name="connsiteX209" fmla="*/ 97932 w 859627"/>
              <a:gd name="connsiteY209" fmla="*/ 485784 h 744195"/>
              <a:gd name="connsiteX210" fmla="*/ 89383 w 859627"/>
              <a:gd name="connsiteY210" fmla="*/ 477247 h 744195"/>
              <a:gd name="connsiteX211" fmla="*/ 81610 w 859627"/>
              <a:gd name="connsiteY211" fmla="*/ 474920 h 744195"/>
              <a:gd name="connsiteX212" fmla="*/ 76947 w 859627"/>
              <a:gd name="connsiteY212" fmla="*/ 470263 h 744195"/>
              <a:gd name="connsiteX213" fmla="*/ 73061 w 859627"/>
              <a:gd name="connsiteY213" fmla="*/ 469487 h 744195"/>
              <a:gd name="connsiteX214" fmla="*/ 69952 w 859627"/>
              <a:gd name="connsiteY214" fmla="*/ 471815 h 744195"/>
              <a:gd name="connsiteX215" fmla="*/ 66843 w 859627"/>
              <a:gd name="connsiteY215" fmla="*/ 478024 h 744195"/>
              <a:gd name="connsiteX216" fmla="*/ 64511 w 859627"/>
              <a:gd name="connsiteY216" fmla="*/ 479576 h 744195"/>
              <a:gd name="connsiteX217" fmla="*/ 57516 w 859627"/>
              <a:gd name="connsiteY217" fmla="*/ 478800 h 744195"/>
              <a:gd name="connsiteX218" fmla="*/ 57516 w 859627"/>
              <a:gd name="connsiteY218" fmla="*/ 477247 h 744195"/>
              <a:gd name="connsiteX219" fmla="*/ 60625 w 859627"/>
              <a:gd name="connsiteY219" fmla="*/ 472591 h 744195"/>
              <a:gd name="connsiteX220" fmla="*/ 62956 w 859627"/>
              <a:gd name="connsiteY220" fmla="*/ 463279 h 744195"/>
              <a:gd name="connsiteX221" fmla="*/ 61402 w 859627"/>
              <a:gd name="connsiteY221" fmla="*/ 457847 h 744195"/>
              <a:gd name="connsiteX222" fmla="*/ 50521 w 859627"/>
              <a:gd name="connsiteY222" fmla="*/ 440775 h 744195"/>
              <a:gd name="connsiteX223" fmla="*/ 52852 w 859627"/>
              <a:gd name="connsiteY223" fmla="*/ 443879 h 744195"/>
              <a:gd name="connsiteX224" fmla="*/ 52075 w 859627"/>
              <a:gd name="connsiteY224" fmla="*/ 438447 h 744195"/>
              <a:gd name="connsiteX225" fmla="*/ 47412 w 859627"/>
              <a:gd name="connsiteY225" fmla="*/ 424479 h 744195"/>
              <a:gd name="connsiteX226" fmla="*/ 46634 w 859627"/>
              <a:gd name="connsiteY226" fmla="*/ 421375 h 744195"/>
              <a:gd name="connsiteX227" fmla="*/ 46634 w 859627"/>
              <a:gd name="connsiteY227" fmla="*/ 418271 h 744195"/>
              <a:gd name="connsiteX228" fmla="*/ 42748 w 859627"/>
              <a:gd name="connsiteY228" fmla="*/ 400422 h 744195"/>
              <a:gd name="connsiteX229" fmla="*/ 42748 w 859627"/>
              <a:gd name="connsiteY229" fmla="*/ 393438 h 744195"/>
              <a:gd name="connsiteX230" fmla="*/ 43525 w 859627"/>
              <a:gd name="connsiteY230" fmla="*/ 386454 h 744195"/>
              <a:gd name="connsiteX231" fmla="*/ 45857 w 859627"/>
              <a:gd name="connsiteY231" fmla="*/ 381022 h 744195"/>
              <a:gd name="connsiteX232" fmla="*/ 48966 w 859627"/>
              <a:gd name="connsiteY232" fmla="*/ 379470 h 744195"/>
              <a:gd name="connsiteX233" fmla="*/ 54407 w 859627"/>
              <a:gd name="connsiteY233" fmla="*/ 377918 h 744195"/>
              <a:gd name="connsiteX234" fmla="*/ 62956 w 859627"/>
              <a:gd name="connsiteY234" fmla="*/ 374038 h 744195"/>
              <a:gd name="connsiteX235" fmla="*/ 66843 w 859627"/>
              <a:gd name="connsiteY235" fmla="*/ 373262 h 744195"/>
              <a:gd name="connsiteX236" fmla="*/ 76947 w 859627"/>
              <a:gd name="connsiteY236" fmla="*/ 374038 h 744195"/>
              <a:gd name="connsiteX237" fmla="*/ 86274 w 859627"/>
              <a:gd name="connsiteY237" fmla="*/ 376366 h 744195"/>
              <a:gd name="connsiteX238" fmla="*/ 94046 w 859627"/>
              <a:gd name="connsiteY238" fmla="*/ 380246 h 744195"/>
              <a:gd name="connsiteX239" fmla="*/ 101041 w 859627"/>
              <a:gd name="connsiteY239" fmla="*/ 385678 h 744195"/>
              <a:gd name="connsiteX240" fmla="*/ 113477 w 859627"/>
              <a:gd name="connsiteY240" fmla="*/ 399646 h 744195"/>
              <a:gd name="connsiteX241" fmla="*/ 118918 w 859627"/>
              <a:gd name="connsiteY241" fmla="*/ 408182 h 744195"/>
              <a:gd name="connsiteX242" fmla="*/ 121249 w 859627"/>
              <a:gd name="connsiteY242" fmla="*/ 415166 h 744195"/>
              <a:gd name="connsiteX243" fmla="*/ 129799 w 859627"/>
              <a:gd name="connsiteY243" fmla="*/ 429135 h 744195"/>
              <a:gd name="connsiteX244" fmla="*/ 139126 w 859627"/>
              <a:gd name="connsiteY244" fmla="*/ 440775 h 744195"/>
              <a:gd name="connsiteX245" fmla="*/ 142235 w 859627"/>
              <a:gd name="connsiteY245" fmla="*/ 443879 h 744195"/>
              <a:gd name="connsiteX246" fmla="*/ 144567 w 859627"/>
              <a:gd name="connsiteY246" fmla="*/ 446207 h 744195"/>
              <a:gd name="connsiteX247" fmla="*/ 146898 w 859627"/>
              <a:gd name="connsiteY247" fmla="*/ 448535 h 744195"/>
              <a:gd name="connsiteX248" fmla="*/ 148453 w 859627"/>
              <a:gd name="connsiteY248" fmla="*/ 453967 h 744195"/>
              <a:gd name="connsiteX249" fmla="*/ 149230 w 859627"/>
              <a:gd name="connsiteY249" fmla="*/ 458623 h 744195"/>
              <a:gd name="connsiteX250" fmla="*/ 149230 w 859627"/>
              <a:gd name="connsiteY250" fmla="*/ 463279 h 744195"/>
              <a:gd name="connsiteX251" fmla="*/ 149230 w 859627"/>
              <a:gd name="connsiteY251" fmla="*/ 467935 h 744195"/>
              <a:gd name="connsiteX252" fmla="*/ 151562 w 859627"/>
              <a:gd name="connsiteY252" fmla="*/ 472591 h 744195"/>
              <a:gd name="connsiteX253" fmla="*/ 149230 w 859627"/>
              <a:gd name="connsiteY253" fmla="*/ 474920 h 744195"/>
              <a:gd name="connsiteX254" fmla="*/ 147676 w 859627"/>
              <a:gd name="connsiteY254" fmla="*/ 475695 h 744195"/>
              <a:gd name="connsiteX255" fmla="*/ 146121 w 859627"/>
              <a:gd name="connsiteY255" fmla="*/ 475695 h 744195"/>
              <a:gd name="connsiteX256" fmla="*/ 143789 w 859627"/>
              <a:gd name="connsiteY256" fmla="*/ 473367 h 744195"/>
              <a:gd name="connsiteX257" fmla="*/ 139903 w 859627"/>
              <a:gd name="connsiteY257" fmla="*/ 472591 h 744195"/>
              <a:gd name="connsiteX258" fmla="*/ 135240 w 859627"/>
              <a:gd name="connsiteY258" fmla="*/ 473367 h 744195"/>
              <a:gd name="connsiteX259" fmla="*/ 131354 w 859627"/>
              <a:gd name="connsiteY259" fmla="*/ 475695 h 744195"/>
              <a:gd name="connsiteX260" fmla="*/ 137571 w 859627"/>
              <a:gd name="connsiteY260" fmla="*/ 479576 h 744195"/>
              <a:gd name="connsiteX261" fmla="*/ 137571 w 859627"/>
              <a:gd name="connsiteY261" fmla="*/ 483456 h 744195"/>
              <a:gd name="connsiteX262" fmla="*/ 134463 w 859627"/>
              <a:gd name="connsiteY262" fmla="*/ 488888 h 744195"/>
              <a:gd name="connsiteX263" fmla="*/ 131354 w 859627"/>
              <a:gd name="connsiteY263" fmla="*/ 495872 h 744195"/>
              <a:gd name="connsiteX264" fmla="*/ 139903 w 859627"/>
              <a:gd name="connsiteY264" fmla="*/ 496648 h 744195"/>
              <a:gd name="connsiteX265" fmla="*/ 143789 w 859627"/>
              <a:gd name="connsiteY265" fmla="*/ 502080 h 744195"/>
              <a:gd name="connsiteX266" fmla="*/ 146121 w 859627"/>
              <a:gd name="connsiteY266" fmla="*/ 509064 h 744195"/>
              <a:gd name="connsiteX267" fmla="*/ 150007 w 859627"/>
              <a:gd name="connsiteY267" fmla="*/ 516824 h 744195"/>
              <a:gd name="connsiteX268" fmla="*/ 156225 w 859627"/>
              <a:gd name="connsiteY268" fmla="*/ 537776 h 744195"/>
              <a:gd name="connsiteX269" fmla="*/ 162443 w 859627"/>
              <a:gd name="connsiteY269" fmla="*/ 547865 h 744195"/>
              <a:gd name="connsiteX270" fmla="*/ 170216 w 859627"/>
              <a:gd name="connsiteY270" fmla="*/ 545537 h 744195"/>
              <a:gd name="connsiteX271" fmla="*/ 172547 w 859627"/>
              <a:gd name="connsiteY271" fmla="*/ 539328 h 744195"/>
              <a:gd name="connsiteX272" fmla="*/ 170216 w 859627"/>
              <a:gd name="connsiteY272" fmla="*/ 535448 h 744195"/>
              <a:gd name="connsiteX273" fmla="*/ 163998 w 859627"/>
              <a:gd name="connsiteY273" fmla="*/ 530792 h 744195"/>
              <a:gd name="connsiteX274" fmla="*/ 161666 w 859627"/>
              <a:gd name="connsiteY274" fmla="*/ 511392 h 744195"/>
              <a:gd name="connsiteX275" fmla="*/ 163220 w 859627"/>
              <a:gd name="connsiteY275" fmla="*/ 503632 h 744195"/>
              <a:gd name="connsiteX276" fmla="*/ 167884 w 859627"/>
              <a:gd name="connsiteY276" fmla="*/ 495096 h 744195"/>
              <a:gd name="connsiteX277" fmla="*/ 173325 w 859627"/>
              <a:gd name="connsiteY277" fmla="*/ 490440 h 744195"/>
              <a:gd name="connsiteX278" fmla="*/ 179542 w 859627"/>
              <a:gd name="connsiteY278" fmla="*/ 491992 h 744195"/>
              <a:gd name="connsiteX279" fmla="*/ 179542 w 859627"/>
              <a:gd name="connsiteY279" fmla="*/ 488888 h 744195"/>
              <a:gd name="connsiteX280" fmla="*/ 181874 w 859627"/>
              <a:gd name="connsiteY280" fmla="*/ 488888 h 744195"/>
              <a:gd name="connsiteX281" fmla="*/ 185760 w 859627"/>
              <a:gd name="connsiteY281" fmla="*/ 493544 h 744195"/>
              <a:gd name="connsiteX282" fmla="*/ 190424 w 859627"/>
              <a:gd name="connsiteY282" fmla="*/ 502080 h 744195"/>
              <a:gd name="connsiteX283" fmla="*/ 197419 w 859627"/>
              <a:gd name="connsiteY283" fmla="*/ 521480 h 744195"/>
              <a:gd name="connsiteX284" fmla="*/ 198973 w 859627"/>
              <a:gd name="connsiteY284" fmla="*/ 520704 h 744195"/>
              <a:gd name="connsiteX285" fmla="*/ 202860 w 859627"/>
              <a:gd name="connsiteY285" fmla="*/ 519152 h 744195"/>
              <a:gd name="connsiteX286" fmla="*/ 204414 w 859627"/>
              <a:gd name="connsiteY286" fmla="*/ 518376 h 744195"/>
              <a:gd name="connsiteX287" fmla="*/ 207523 w 859627"/>
              <a:gd name="connsiteY287" fmla="*/ 523808 h 744195"/>
              <a:gd name="connsiteX288" fmla="*/ 212964 w 859627"/>
              <a:gd name="connsiteY288" fmla="*/ 523032 h 744195"/>
              <a:gd name="connsiteX289" fmla="*/ 219182 w 859627"/>
              <a:gd name="connsiteY289" fmla="*/ 519928 h 744195"/>
              <a:gd name="connsiteX290" fmla="*/ 226177 w 859627"/>
              <a:gd name="connsiteY290" fmla="*/ 518376 h 744195"/>
              <a:gd name="connsiteX291" fmla="*/ 255712 w 859627"/>
              <a:gd name="connsiteY291" fmla="*/ 515272 h 744195"/>
              <a:gd name="connsiteX292" fmla="*/ 273588 w 859627"/>
              <a:gd name="connsiteY292" fmla="*/ 506736 h 744195"/>
              <a:gd name="connsiteX293" fmla="*/ 279029 w 859627"/>
              <a:gd name="connsiteY293" fmla="*/ 505184 h 744195"/>
              <a:gd name="connsiteX294" fmla="*/ 281361 w 859627"/>
              <a:gd name="connsiteY294" fmla="*/ 504408 h 744195"/>
              <a:gd name="connsiteX295" fmla="*/ 286024 w 859627"/>
              <a:gd name="connsiteY295" fmla="*/ 499752 h 744195"/>
              <a:gd name="connsiteX296" fmla="*/ 288356 w 859627"/>
              <a:gd name="connsiteY296" fmla="*/ 498976 h 744195"/>
              <a:gd name="connsiteX297" fmla="*/ 292242 w 859627"/>
              <a:gd name="connsiteY297" fmla="*/ 498976 h 744195"/>
              <a:gd name="connsiteX298" fmla="*/ 295351 w 859627"/>
              <a:gd name="connsiteY298" fmla="*/ 500528 h 744195"/>
              <a:gd name="connsiteX299" fmla="*/ 299237 w 859627"/>
              <a:gd name="connsiteY299" fmla="*/ 501304 h 744195"/>
              <a:gd name="connsiteX300" fmla="*/ 303124 w 859627"/>
              <a:gd name="connsiteY300" fmla="*/ 498976 h 744195"/>
              <a:gd name="connsiteX301" fmla="*/ 303901 w 859627"/>
              <a:gd name="connsiteY301" fmla="*/ 500528 h 744195"/>
              <a:gd name="connsiteX302" fmla="*/ 305455 w 859627"/>
              <a:gd name="connsiteY302" fmla="*/ 498976 h 744195"/>
              <a:gd name="connsiteX303" fmla="*/ 315559 w 859627"/>
              <a:gd name="connsiteY303" fmla="*/ 503632 h 744195"/>
              <a:gd name="connsiteX304" fmla="*/ 324109 w 859627"/>
              <a:gd name="connsiteY304" fmla="*/ 498200 h 744195"/>
              <a:gd name="connsiteX305" fmla="*/ 333436 w 859627"/>
              <a:gd name="connsiteY305" fmla="*/ 488888 h 744195"/>
              <a:gd name="connsiteX306" fmla="*/ 343540 w 859627"/>
              <a:gd name="connsiteY306" fmla="*/ 482680 h 744195"/>
              <a:gd name="connsiteX307" fmla="*/ 343540 w 859627"/>
              <a:gd name="connsiteY307" fmla="*/ 479576 h 744195"/>
              <a:gd name="connsiteX308" fmla="*/ 340431 w 859627"/>
              <a:gd name="connsiteY308" fmla="*/ 476472 h 744195"/>
              <a:gd name="connsiteX309" fmla="*/ 338877 w 859627"/>
              <a:gd name="connsiteY309" fmla="*/ 477247 h 744195"/>
              <a:gd name="connsiteX310" fmla="*/ 335768 w 859627"/>
              <a:gd name="connsiteY310" fmla="*/ 479576 h 744195"/>
              <a:gd name="connsiteX311" fmla="*/ 333436 w 859627"/>
              <a:gd name="connsiteY311" fmla="*/ 475695 h 744195"/>
              <a:gd name="connsiteX312" fmla="*/ 326441 w 859627"/>
              <a:gd name="connsiteY312" fmla="*/ 479576 h 744195"/>
              <a:gd name="connsiteX313" fmla="*/ 314005 w 859627"/>
              <a:gd name="connsiteY313" fmla="*/ 478024 h 744195"/>
              <a:gd name="connsiteX314" fmla="*/ 310896 w 859627"/>
              <a:gd name="connsiteY314" fmla="*/ 479576 h 744195"/>
              <a:gd name="connsiteX315" fmla="*/ 301569 w 859627"/>
              <a:gd name="connsiteY315" fmla="*/ 474920 h 744195"/>
              <a:gd name="connsiteX316" fmla="*/ 291465 w 859627"/>
              <a:gd name="connsiteY316" fmla="*/ 474920 h 744195"/>
              <a:gd name="connsiteX317" fmla="*/ 268148 w 859627"/>
              <a:gd name="connsiteY317" fmla="*/ 485008 h 744195"/>
              <a:gd name="connsiteX318" fmla="*/ 260375 w 859627"/>
              <a:gd name="connsiteY318" fmla="*/ 488888 h 744195"/>
              <a:gd name="connsiteX319" fmla="*/ 259598 w 859627"/>
              <a:gd name="connsiteY319" fmla="*/ 488112 h 744195"/>
              <a:gd name="connsiteX320" fmla="*/ 262707 w 859627"/>
              <a:gd name="connsiteY320" fmla="*/ 482680 h 744195"/>
              <a:gd name="connsiteX321" fmla="*/ 256489 w 859627"/>
              <a:gd name="connsiteY321" fmla="*/ 478024 h 744195"/>
              <a:gd name="connsiteX322" fmla="*/ 245608 w 859627"/>
              <a:gd name="connsiteY322" fmla="*/ 460175 h 744195"/>
              <a:gd name="connsiteX323" fmla="*/ 240167 w 859627"/>
              <a:gd name="connsiteY323" fmla="*/ 457071 h 744195"/>
              <a:gd name="connsiteX324" fmla="*/ 230840 w 859627"/>
              <a:gd name="connsiteY324" fmla="*/ 453967 h 744195"/>
              <a:gd name="connsiteX325" fmla="*/ 227731 w 859627"/>
              <a:gd name="connsiteY325" fmla="*/ 451639 h 744195"/>
              <a:gd name="connsiteX326" fmla="*/ 219182 w 859627"/>
              <a:gd name="connsiteY326" fmla="*/ 445431 h 744195"/>
              <a:gd name="connsiteX327" fmla="*/ 214518 w 859627"/>
              <a:gd name="connsiteY327" fmla="*/ 437671 h 744195"/>
              <a:gd name="connsiteX328" fmla="*/ 219959 w 859627"/>
              <a:gd name="connsiteY328" fmla="*/ 443103 h 744195"/>
              <a:gd name="connsiteX329" fmla="*/ 226954 w 859627"/>
              <a:gd name="connsiteY329" fmla="*/ 447759 h 744195"/>
              <a:gd name="connsiteX330" fmla="*/ 237058 w 859627"/>
              <a:gd name="connsiteY330" fmla="*/ 453967 h 744195"/>
              <a:gd name="connsiteX331" fmla="*/ 242499 w 859627"/>
              <a:gd name="connsiteY331" fmla="*/ 453967 h 744195"/>
              <a:gd name="connsiteX332" fmla="*/ 242499 w 859627"/>
              <a:gd name="connsiteY332" fmla="*/ 450863 h 744195"/>
              <a:gd name="connsiteX333" fmla="*/ 237835 w 859627"/>
              <a:gd name="connsiteY333" fmla="*/ 445431 h 744195"/>
              <a:gd name="connsiteX334" fmla="*/ 233172 w 859627"/>
              <a:gd name="connsiteY334" fmla="*/ 440775 h 744195"/>
              <a:gd name="connsiteX335" fmla="*/ 228509 w 859627"/>
              <a:gd name="connsiteY335" fmla="*/ 437671 h 744195"/>
              <a:gd name="connsiteX336" fmla="*/ 222291 w 859627"/>
              <a:gd name="connsiteY336" fmla="*/ 434567 h 744195"/>
              <a:gd name="connsiteX337" fmla="*/ 223845 w 859627"/>
              <a:gd name="connsiteY337" fmla="*/ 429135 h 744195"/>
              <a:gd name="connsiteX338" fmla="*/ 226177 w 859627"/>
              <a:gd name="connsiteY338" fmla="*/ 417495 h 744195"/>
              <a:gd name="connsiteX339" fmla="*/ 227731 w 859627"/>
              <a:gd name="connsiteY339" fmla="*/ 411286 h 744195"/>
              <a:gd name="connsiteX340" fmla="*/ 222291 w 859627"/>
              <a:gd name="connsiteY340" fmla="*/ 406630 h 744195"/>
              <a:gd name="connsiteX341" fmla="*/ 218404 w 859627"/>
              <a:gd name="connsiteY341" fmla="*/ 408182 h 744195"/>
              <a:gd name="connsiteX342" fmla="*/ 214518 w 859627"/>
              <a:gd name="connsiteY342" fmla="*/ 411286 h 744195"/>
              <a:gd name="connsiteX343" fmla="*/ 206746 w 859627"/>
              <a:gd name="connsiteY343" fmla="*/ 411286 h 744195"/>
              <a:gd name="connsiteX344" fmla="*/ 208300 w 859627"/>
              <a:gd name="connsiteY344" fmla="*/ 406630 h 744195"/>
              <a:gd name="connsiteX345" fmla="*/ 209855 w 859627"/>
              <a:gd name="connsiteY345" fmla="*/ 405078 h 744195"/>
              <a:gd name="connsiteX346" fmla="*/ 202082 w 859627"/>
              <a:gd name="connsiteY346" fmla="*/ 401974 h 744195"/>
              <a:gd name="connsiteX347" fmla="*/ 197419 w 859627"/>
              <a:gd name="connsiteY347" fmla="*/ 401198 h 744195"/>
              <a:gd name="connsiteX348" fmla="*/ 191978 w 859627"/>
              <a:gd name="connsiteY348" fmla="*/ 401974 h 744195"/>
              <a:gd name="connsiteX349" fmla="*/ 192756 w 859627"/>
              <a:gd name="connsiteY349" fmla="*/ 399646 h 744195"/>
              <a:gd name="connsiteX350" fmla="*/ 193533 w 859627"/>
              <a:gd name="connsiteY350" fmla="*/ 394214 h 744195"/>
              <a:gd name="connsiteX351" fmla="*/ 194310 w 859627"/>
              <a:gd name="connsiteY351" fmla="*/ 392662 h 744195"/>
              <a:gd name="connsiteX352" fmla="*/ 189647 w 859627"/>
              <a:gd name="connsiteY352" fmla="*/ 391886 h 744195"/>
              <a:gd name="connsiteX353" fmla="*/ 185760 w 859627"/>
              <a:gd name="connsiteY353" fmla="*/ 390334 h 744195"/>
              <a:gd name="connsiteX354" fmla="*/ 179542 w 859627"/>
              <a:gd name="connsiteY354" fmla="*/ 385678 h 744195"/>
              <a:gd name="connsiteX355" fmla="*/ 181874 w 859627"/>
              <a:gd name="connsiteY355" fmla="*/ 382574 h 744195"/>
              <a:gd name="connsiteX356" fmla="*/ 184983 w 859627"/>
              <a:gd name="connsiteY356" fmla="*/ 380246 h 744195"/>
              <a:gd name="connsiteX357" fmla="*/ 188092 w 859627"/>
              <a:gd name="connsiteY357" fmla="*/ 379470 h 744195"/>
              <a:gd name="connsiteX358" fmla="*/ 191978 w 859627"/>
              <a:gd name="connsiteY358" fmla="*/ 379470 h 744195"/>
              <a:gd name="connsiteX359" fmla="*/ 184983 w 859627"/>
              <a:gd name="connsiteY359" fmla="*/ 367830 h 744195"/>
              <a:gd name="connsiteX360" fmla="*/ 181874 w 859627"/>
              <a:gd name="connsiteY360" fmla="*/ 361622 h 744195"/>
              <a:gd name="connsiteX361" fmla="*/ 179542 w 859627"/>
              <a:gd name="connsiteY361" fmla="*/ 353086 h 744195"/>
              <a:gd name="connsiteX362" fmla="*/ 186538 w 859627"/>
              <a:gd name="connsiteY362" fmla="*/ 348430 h 744195"/>
              <a:gd name="connsiteX363" fmla="*/ 205191 w 859627"/>
              <a:gd name="connsiteY363" fmla="*/ 344549 h 744195"/>
              <a:gd name="connsiteX364" fmla="*/ 216073 w 859627"/>
              <a:gd name="connsiteY364" fmla="*/ 336789 h 744195"/>
              <a:gd name="connsiteX365" fmla="*/ 218404 w 859627"/>
              <a:gd name="connsiteY365" fmla="*/ 337565 h 744195"/>
              <a:gd name="connsiteX366" fmla="*/ 219182 w 859627"/>
              <a:gd name="connsiteY366" fmla="*/ 339893 h 744195"/>
              <a:gd name="connsiteX367" fmla="*/ 219959 w 859627"/>
              <a:gd name="connsiteY367" fmla="*/ 340669 h 744195"/>
              <a:gd name="connsiteX368" fmla="*/ 220736 w 859627"/>
              <a:gd name="connsiteY368" fmla="*/ 340669 h 744195"/>
              <a:gd name="connsiteX369" fmla="*/ 224622 w 859627"/>
              <a:gd name="connsiteY369" fmla="*/ 341445 h 744195"/>
              <a:gd name="connsiteX370" fmla="*/ 228509 w 859627"/>
              <a:gd name="connsiteY370" fmla="*/ 341445 h 744195"/>
              <a:gd name="connsiteX371" fmla="*/ 237058 w 859627"/>
              <a:gd name="connsiteY371" fmla="*/ 345325 h 744195"/>
              <a:gd name="connsiteX372" fmla="*/ 241722 w 859627"/>
              <a:gd name="connsiteY372" fmla="*/ 346878 h 744195"/>
              <a:gd name="connsiteX373" fmla="*/ 247940 w 859627"/>
              <a:gd name="connsiteY373" fmla="*/ 346878 h 744195"/>
              <a:gd name="connsiteX374" fmla="*/ 245608 w 859627"/>
              <a:gd name="connsiteY374" fmla="*/ 340669 h 744195"/>
              <a:gd name="connsiteX375" fmla="*/ 248717 w 859627"/>
              <a:gd name="connsiteY375" fmla="*/ 337565 h 744195"/>
              <a:gd name="connsiteX376" fmla="*/ 251826 w 859627"/>
              <a:gd name="connsiteY376" fmla="*/ 335237 h 744195"/>
              <a:gd name="connsiteX377" fmla="*/ 254935 w 859627"/>
              <a:gd name="connsiteY377" fmla="*/ 333685 h 744195"/>
              <a:gd name="connsiteX378" fmla="*/ 258044 w 859627"/>
              <a:gd name="connsiteY378" fmla="*/ 337565 h 744195"/>
              <a:gd name="connsiteX379" fmla="*/ 258821 w 859627"/>
              <a:gd name="connsiteY379" fmla="*/ 333685 h 744195"/>
              <a:gd name="connsiteX380" fmla="*/ 258821 w 859627"/>
              <a:gd name="connsiteY380" fmla="*/ 329805 h 744195"/>
              <a:gd name="connsiteX381" fmla="*/ 258821 w 859627"/>
              <a:gd name="connsiteY381" fmla="*/ 325925 h 744195"/>
              <a:gd name="connsiteX382" fmla="*/ 258044 w 859627"/>
              <a:gd name="connsiteY382" fmla="*/ 321269 h 744195"/>
              <a:gd name="connsiteX383" fmla="*/ 255712 w 859627"/>
              <a:gd name="connsiteY383" fmla="*/ 324373 h 744195"/>
              <a:gd name="connsiteX384" fmla="*/ 247940 w 859627"/>
              <a:gd name="connsiteY384" fmla="*/ 311181 h 744195"/>
              <a:gd name="connsiteX385" fmla="*/ 245608 w 859627"/>
              <a:gd name="connsiteY385" fmla="*/ 308077 h 744195"/>
              <a:gd name="connsiteX386" fmla="*/ 260375 w 859627"/>
              <a:gd name="connsiteY386" fmla="*/ 301869 h 744195"/>
              <a:gd name="connsiteX387" fmla="*/ 262707 w 859627"/>
              <a:gd name="connsiteY387" fmla="*/ 311957 h 744195"/>
              <a:gd name="connsiteX388" fmla="*/ 268925 w 859627"/>
              <a:gd name="connsiteY388" fmla="*/ 312733 h 744195"/>
              <a:gd name="connsiteX389" fmla="*/ 272811 w 859627"/>
              <a:gd name="connsiteY389" fmla="*/ 307301 h 744195"/>
              <a:gd name="connsiteX390" fmla="*/ 268148 w 859627"/>
              <a:gd name="connsiteY390" fmla="*/ 294885 h 744195"/>
              <a:gd name="connsiteX391" fmla="*/ 274366 w 859627"/>
              <a:gd name="connsiteY391" fmla="*/ 293333 h 744195"/>
              <a:gd name="connsiteX392" fmla="*/ 279806 w 859627"/>
              <a:gd name="connsiteY392" fmla="*/ 290229 h 744195"/>
              <a:gd name="connsiteX393" fmla="*/ 284470 w 859627"/>
              <a:gd name="connsiteY393" fmla="*/ 286349 h 744195"/>
              <a:gd name="connsiteX394" fmla="*/ 288356 w 859627"/>
              <a:gd name="connsiteY394" fmla="*/ 282468 h 744195"/>
              <a:gd name="connsiteX395" fmla="*/ 295351 w 859627"/>
              <a:gd name="connsiteY395" fmla="*/ 287124 h 744195"/>
              <a:gd name="connsiteX396" fmla="*/ 303124 w 859627"/>
              <a:gd name="connsiteY396" fmla="*/ 282468 h 744195"/>
              <a:gd name="connsiteX397" fmla="*/ 306233 w 859627"/>
              <a:gd name="connsiteY397" fmla="*/ 274708 h 744195"/>
              <a:gd name="connsiteX398" fmla="*/ 298460 w 859627"/>
              <a:gd name="connsiteY398" fmla="*/ 272380 h 744195"/>
              <a:gd name="connsiteX399" fmla="*/ 304678 w 859627"/>
              <a:gd name="connsiteY399" fmla="*/ 259964 h 744195"/>
              <a:gd name="connsiteX400" fmla="*/ 304678 w 859627"/>
              <a:gd name="connsiteY400" fmla="*/ 254532 h 744195"/>
              <a:gd name="connsiteX401" fmla="*/ 298460 w 859627"/>
              <a:gd name="connsiteY401" fmla="*/ 249876 h 744195"/>
              <a:gd name="connsiteX402" fmla="*/ 292242 w 859627"/>
              <a:gd name="connsiteY402" fmla="*/ 255308 h 744195"/>
              <a:gd name="connsiteX403" fmla="*/ 287579 w 859627"/>
              <a:gd name="connsiteY403" fmla="*/ 258412 h 744195"/>
              <a:gd name="connsiteX404" fmla="*/ 283693 w 859627"/>
              <a:gd name="connsiteY404" fmla="*/ 259188 h 744195"/>
              <a:gd name="connsiteX405" fmla="*/ 276697 w 859627"/>
              <a:gd name="connsiteY405" fmla="*/ 259188 h 744195"/>
              <a:gd name="connsiteX406" fmla="*/ 275143 w 859627"/>
              <a:gd name="connsiteY406" fmla="*/ 257636 h 744195"/>
              <a:gd name="connsiteX407" fmla="*/ 271257 w 859627"/>
              <a:gd name="connsiteY407" fmla="*/ 251428 h 744195"/>
              <a:gd name="connsiteX408" fmla="*/ 268925 w 859627"/>
              <a:gd name="connsiteY408" fmla="*/ 249876 h 744195"/>
              <a:gd name="connsiteX409" fmla="*/ 265039 w 859627"/>
              <a:gd name="connsiteY409" fmla="*/ 251428 h 744195"/>
              <a:gd name="connsiteX410" fmla="*/ 261930 w 859627"/>
              <a:gd name="connsiteY410" fmla="*/ 253756 h 744195"/>
              <a:gd name="connsiteX411" fmla="*/ 258821 w 859627"/>
              <a:gd name="connsiteY411" fmla="*/ 253756 h 744195"/>
              <a:gd name="connsiteX412" fmla="*/ 255712 w 859627"/>
              <a:gd name="connsiteY412" fmla="*/ 249876 h 744195"/>
              <a:gd name="connsiteX413" fmla="*/ 251049 w 859627"/>
              <a:gd name="connsiteY413" fmla="*/ 253756 h 744195"/>
              <a:gd name="connsiteX414" fmla="*/ 238613 w 859627"/>
              <a:gd name="connsiteY414" fmla="*/ 260740 h 744195"/>
              <a:gd name="connsiteX415" fmla="*/ 233949 w 859627"/>
              <a:gd name="connsiteY415" fmla="*/ 262292 h 744195"/>
              <a:gd name="connsiteX416" fmla="*/ 230063 w 859627"/>
              <a:gd name="connsiteY416" fmla="*/ 260740 h 744195"/>
              <a:gd name="connsiteX417" fmla="*/ 223845 w 859627"/>
              <a:gd name="connsiteY417" fmla="*/ 251428 h 744195"/>
              <a:gd name="connsiteX418" fmla="*/ 218404 w 859627"/>
              <a:gd name="connsiteY418" fmla="*/ 249876 h 744195"/>
              <a:gd name="connsiteX419" fmla="*/ 211409 w 859627"/>
              <a:gd name="connsiteY419" fmla="*/ 245220 h 744195"/>
              <a:gd name="connsiteX420" fmla="*/ 208300 w 859627"/>
              <a:gd name="connsiteY420" fmla="*/ 234356 h 744195"/>
              <a:gd name="connsiteX421" fmla="*/ 209078 w 859627"/>
              <a:gd name="connsiteY421" fmla="*/ 221940 h 744195"/>
              <a:gd name="connsiteX422" fmla="*/ 214518 w 859627"/>
              <a:gd name="connsiteY422" fmla="*/ 214179 h 744195"/>
              <a:gd name="connsiteX423" fmla="*/ 214518 w 859627"/>
              <a:gd name="connsiteY423" fmla="*/ 211075 h 744195"/>
              <a:gd name="connsiteX424" fmla="*/ 212964 w 859627"/>
              <a:gd name="connsiteY424" fmla="*/ 211075 h 744195"/>
              <a:gd name="connsiteX425" fmla="*/ 206746 w 859627"/>
              <a:gd name="connsiteY425" fmla="*/ 211075 h 744195"/>
              <a:gd name="connsiteX426" fmla="*/ 211409 w 859627"/>
              <a:gd name="connsiteY426" fmla="*/ 204867 h 744195"/>
              <a:gd name="connsiteX427" fmla="*/ 219959 w 859627"/>
              <a:gd name="connsiteY427" fmla="*/ 198659 h 744195"/>
              <a:gd name="connsiteX428" fmla="*/ 229286 w 859627"/>
              <a:gd name="connsiteY428" fmla="*/ 193227 h 744195"/>
              <a:gd name="connsiteX429" fmla="*/ 236281 w 859627"/>
              <a:gd name="connsiteY429" fmla="*/ 191675 h 744195"/>
              <a:gd name="connsiteX430" fmla="*/ 240167 w 859627"/>
              <a:gd name="connsiteY430" fmla="*/ 187019 h 744195"/>
              <a:gd name="connsiteX431" fmla="*/ 237058 w 859627"/>
              <a:gd name="connsiteY431" fmla="*/ 178483 h 744195"/>
              <a:gd name="connsiteX432" fmla="*/ 228509 w 859627"/>
              <a:gd name="connsiteY432" fmla="*/ 163739 h 744195"/>
              <a:gd name="connsiteX433" fmla="*/ 218404 w 859627"/>
              <a:gd name="connsiteY433" fmla="*/ 150546 h 744195"/>
              <a:gd name="connsiteX434" fmla="*/ 212964 w 859627"/>
              <a:gd name="connsiteY434" fmla="*/ 146666 h 744195"/>
              <a:gd name="connsiteX435" fmla="*/ 201305 w 859627"/>
              <a:gd name="connsiteY435" fmla="*/ 140458 h 74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859627" h="744195">
                <a:moveTo>
                  <a:pt x="201305" y="140458"/>
                </a:moveTo>
                <a:lnTo>
                  <a:pt x="280584" y="83033"/>
                </a:lnTo>
                <a:lnTo>
                  <a:pt x="288356" y="75273"/>
                </a:lnTo>
                <a:lnTo>
                  <a:pt x="294574" y="64409"/>
                </a:lnTo>
                <a:lnTo>
                  <a:pt x="301569" y="54321"/>
                </a:lnTo>
                <a:lnTo>
                  <a:pt x="311673" y="48113"/>
                </a:lnTo>
                <a:lnTo>
                  <a:pt x="323332" y="43457"/>
                </a:lnTo>
                <a:lnTo>
                  <a:pt x="390952" y="0"/>
                </a:lnTo>
                <a:lnTo>
                  <a:pt x="411160" y="4656"/>
                </a:lnTo>
                <a:lnTo>
                  <a:pt x="427482" y="19400"/>
                </a:lnTo>
                <a:lnTo>
                  <a:pt x="438363" y="40353"/>
                </a:lnTo>
                <a:lnTo>
                  <a:pt x="452354" y="76825"/>
                </a:lnTo>
                <a:lnTo>
                  <a:pt x="464790" y="134250"/>
                </a:lnTo>
                <a:lnTo>
                  <a:pt x="471008" y="151322"/>
                </a:lnTo>
                <a:lnTo>
                  <a:pt x="484221" y="176931"/>
                </a:lnTo>
                <a:lnTo>
                  <a:pt x="481889" y="201763"/>
                </a:lnTo>
                <a:lnTo>
                  <a:pt x="471785" y="213403"/>
                </a:lnTo>
                <a:lnTo>
                  <a:pt x="447690" y="233580"/>
                </a:lnTo>
                <a:lnTo>
                  <a:pt x="424373" y="242892"/>
                </a:lnTo>
                <a:lnTo>
                  <a:pt x="404165" y="256860"/>
                </a:lnTo>
                <a:lnTo>
                  <a:pt x="399501" y="273932"/>
                </a:lnTo>
                <a:lnTo>
                  <a:pt x="397170" y="292557"/>
                </a:lnTo>
                <a:lnTo>
                  <a:pt x="390952" y="308077"/>
                </a:lnTo>
                <a:lnTo>
                  <a:pt x="379293" y="319717"/>
                </a:lnTo>
                <a:lnTo>
                  <a:pt x="369189" y="336789"/>
                </a:lnTo>
                <a:lnTo>
                  <a:pt x="367635" y="346878"/>
                </a:lnTo>
                <a:lnTo>
                  <a:pt x="377739" y="356966"/>
                </a:lnTo>
                <a:lnTo>
                  <a:pt x="383179" y="359294"/>
                </a:lnTo>
                <a:lnTo>
                  <a:pt x="391729" y="370158"/>
                </a:lnTo>
                <a:lnTo>
                  <a:pt x="401833" y="402750"/>
                </a:lnTo>
                <a:lnTo>
                  <a:pt x="423596" y="422151"/>
                </a:lnTo>
                <a:lnTo>
                  <a:pt x="449245" y="424479"/>
                </a:lnTo>
                <a:lnTo>
                  <a:pt x="491216" y="422927"/>
                </a:lnTo>
                <a:lnTo>
                  <a:pt x="498211" y="424479"/>
                </a:lnTo>
                <a:lnTo>
                  <a:pt x="509870" y="435343"/>
                </a:lnTo>
                <a:lnTo>
                  <a:pt x="516087" y="461727"/>
                </a:lnTo>
                <a:lnTo>
                  <a:pt x="541736" y="479576"/>
                </a:lnTo>
                <a:lnTo>
                  <a:pt x="570494" y="492768"/>
                </a:lnTo>
                <a:lnTo>
                  <a:pt x="573603" y="499752"/>
                </a:lnTo>
                <a:lnTo>
                  <a:pt x="577489" y="514496"/>
                </a:lnTo>
                <a:lnTo>
                  <a:pt x="580598" y="521480"/>
                </a:lnTo>
                <a:lnTo>
                  <a:pt x="596143" y="536224"/>
                </a:lnTo>
                <a:lnTo>
                  <a:pt x="614797" y="531568"/>
                </a:lnTo>
                <a:lnTo>
                  <a:pt x="623346" y="516048"/>
                </a:lnTo>
                <a:lnTo>
                  <a:pt x="629564" y="501304"/>
                </a:lnTo>
                <a:lnTo>
                  <a:pt x="647441" y="502080"/>
                </a:lnTo>
                <a:lnTo>
                  <a:pt x="665318" y="509840"/>
                </a:lnTo>
                <a:lnTo>
                  <a:pt x="676199" y="510616"/>
                </a:lnTo>
                <a:lnTo>
                  <a:pt x="687080" y="507512"/>
                </a:lnTo>
                <a:lnTo>
                  <a:pt x="702625" y="523808"/>
                </a:lnTo>
                <a:lnTo>
                  <a:pt x="712729" y="547089"/>
                </a:lnTo>
                <a:lnTo>
                  <a:pt x="748482" y="541656"/>
                </a:lnTo>
                <a:lnTo>
                  <a:pt x="762473" y="537000"/>
                </a:lnTo>
                <a:lnTo>
                  <a:pt x="772577" y="538552"/>
                </a:lnTo>
                <a:lnTo>
                  <a:pt x="779572" y="547089"/>
                </a:lnTo>
                <a:lnTo>
                  <a:pt x="792785" y="550969"/>
                </a:lnTo>
                <a:lnTo>
                  <a:pt x="801335" y="551745"/>
                </a:lnTo>
                <a:lnTo>
                  <a:pt x="817656" y="556401"/>
                </a:lnTo>
                <a:lnTo>
                  <a:pt x="827761" y="569593"/>
                </a:lnTo>
                <a:lnTo>
                  <a:pt x="843305" y="617706"/>
                </a:lnTo>
                <a:lnTo>
                  <a:pt x="859628" y="642538"/>
                </a:lnTo>
                <a:lnTo>
                  <a:pt x="801335" y="663490"/>
                </a:lnTo>
                <a:lnTo>
                  <a:pt x="786567" y="665819"/>
                </a:lnTo>
                <a:lnTo>
                  <a:pt x="771799" y="670474"/>
                </a:lnTo>
                <a:lnTo>
                  <a:pt x="759363" y="677459"/>
                </a:lnTo>
                <a:lnTo>
                  <a:pt x="746150" y="682891"/>
                </a:lnTo>
                <a:lnTo>
                  <a:pt x="674644" y="683667"/>
                </a:lnTo>
                <a:lnTo>
                  <a:pt x="589148" y="706947"/>
                </a:lnTo>
                <a:lnTo>
                  <a:pt x="498211" y="699187"/>
                </a:lnTo>
                <a:lnTo>
                  <a:pt x="479557" y="702291"/>
                </a:lnTo>
                <a:lnTo>
                  <a:pt x="434477" y="732555"/>
                </a:lnTo>
                <a:lnTo>
                  <a:pt x="404942" y="743420"/>
                </a:lnTo>
                <a:lnTo>
                  <a:pt x="380848" y="744196"/>
                </a:lnTo>
                <a:lnTo>
                  <a:pt x="380070" y="744196"/>
                </a:lnTo>
                <a:lnTo>
                  <a:pt x="380070" y="741868"/>
                </a:lnTo>
                <a:lnTo>
                  <a:pt x="380848" y="737988"/>
                </a:lnTo>
                <a:lnTo>
                  <a:pt x="380848" y="734108"/>
                </a:lnTo>
                <a:lnTo>
                  <a:pt x="379293" y="730227"/>
                </a:lnTo>
                <a:lnTo>
                  <a:pt x="384734" y="725571"/>
                </a:lnTo>
                <a:lnTo>
                  <a:pt x="381625" y="714707"/>
                </a:lnTo>
                <a:lnTo>
                  <a:pt x="371521" y="697635"/>
                </a:lnTo>
                <a:lnTo>
                  <a:pt x="362194" y="700739"/>
                </a:lnTo>
                <a:lnTo>
                  <a:pt x="348981" y="700739"/>
                </a:lnTo>
                <a:lnTo>
                  <a:pt x="334990" y="698411"/>
                </a:lnTo>
                <a:lnTo>
                  <a:pt x="326441" y="695307"/>
                </a:lnTo>
                <a:lnTo>
                  <a:pt x="324109" y="692203"/>
                </a:lnTo>
                <a:lnTo>
                  <a:pt x="322555" y="689099"/>
                </a:lnTo>
                <a:lnTo>
                  <a:pt x="321000" y="685995"/>
                </a:lnTo>
                <a:lnTo>
                  <a:pt x="317114" y="685219"/>
                </a:lnTo>
                <a:lnTo>
                  <a:pt x="314005" y="685219"/>
                </a:lnTo>
                <a:lnTo>
                  <a:pt x="310896" y="684443"/>
                </a:lnTo>
                <a:lnTo>
                  <a:pt x="309342" y="682891"/>
                </a:lnTo>
                <a:lnTo>
                  <a:pt x="308564" y="680563"/>
                </a:lnTo>
                <a:lnTo>
                  <a:pt x="307010" y="672803"/>
                </a:lnTo>
                <a:lnTo>
                  <a:pt x="303901" y="670474"/>
                </a:lnTo>
                <a:lnTo>
                  <a:pt x="293019" y="668923"/>
                </a:lnTo>
                <a:lnTo>
                  <a:pt x="274366" y="661938"/>
                </a:lnTo>
                <a:lnTo>
                  <a:pt x="264262" y="660386"/>
                </a:lnTo>
                <a:lnTo>
                  <a:pt x="252603" y="662714"/>
                </a:lnTo>
                <a:lnTo>
                  <a:pt x="246385" y="665819"/>
                </a:lnTo>
                <a:lnTo>
                  <a:pt x="244053" y="665819"/>
                </a:lnTo>
                <a:lnTo>
                  <a:pt x="241722" y="667370"/>
                </a:lnTo>
                <a:lnTo>
                  <a:pt x="240944" y="670474"/>
                </a:lnTo>
                <a:lnTo>
                  <a:pt x="239390" y="674354"/>
                </a:lnTo>
                <a:lnTo>
                  <a:pt x="236281" y="675907"/>
                </a:lnTo>
                <a:lnTo>
                  <a:pt x="233172" y="673579"/>
                </a:lnTo>
                <a:lnTo>
                  <a:pt x="224622" y="656506"/>
                </a:lnTo>
                <a:lnTo>
                  <a:pt x="226954" y="650298"/>
                </a:lnTo>
                <a:lnTo>
                  <a:pt x="226177" y="644090"/>
                </a:lnTo>
                <a:lnTo>
                  <a:pt x="224622" y="637106"/>
                </a:lnTo>
                <a:lnTo>
                  <a:pt x="222291" y="630898"/>
                </a:lnTo>
                <a:lnTo>
                  <a:pt x="218404" y="624690"/>
                </a:lnTo>
                <a:lnTo>
                  <a:pt x="210632" y="616154"/>
                </a:lnTo>
                <a:lnTo>
                  <a:pt x="206746" y="611498"/>
                </a:lnTo>
                <a:lnTo>
                  <a:pt x="200528" y="614602"/>
                </a:lnTo>
                <a:lnTo>
                  <a:pt x="198973" y="609170"/>
                </a:lnTo>
                <a:lnTo>
                  <a:pt x="199751" y="595201"/>
                </a:lnTo>
                <a:lnTo>
                  <a:pt x="194310" y="590545"/>
                </a:lnTo>
                <a:lnTo>
                  <a:pt x="188869" y="591321"/>
                </a:lnTo>
                <a:lnTo>
                  <a:pt x="182651" y="593649"/>
                </a:lnTo>
                <a:lnTo>
                  <a:pt x="175656" y="595201"/>
                </a:lnTo>
                <a:lnTo>
                  <a:pt x="152339" y="595201"/>
                </a:lnTo>
                <a:lnTo>
                  <a:pt x="148453" y="596753"/>
                </a:lnTo>
                <a:lnTo>
                  <a:pt x="143789" y="627018"/>
                </a:lnTo>
                <a:lnTo>
                  <a:pt x="142235" y="626242"/>
                </a:lnTo>
                <a:lnTo>
                  <a:pt x="142235" y="625466"/>
                </a:lnTo>
                <a:lnTo>
                  <a:pt x="141458" y="624690"/>
                </a:lnTo>
                <a:lnTo>
                  <a:pt x="139126" y="624690"/>
                </a:lnTo>
                <a:lnTo>
                  <a:pt x="139903" y="630898"/>
                </a:lnTo>
                <a:lnTo>
                  <a:pt x="139903" y="637106"/>
                </a:lnTo>
                <a:lnTo>
                  <a:pt x="138349" y="641762"/>
                </a:lnTo>
                <a:lnTo>
                  <a:pt x="133685" y="643314"/>
                </a:lnTo>
                <a:lnTo>
                  <a:pt x="131354" y="641762"/>
                </a:lnTo>
                <a:lnTo>
                  <a:pt x="126690" y="630122"/>
                </a:lnTo>
                <a:lnTo>
                  <a:pt x="123581" y="624690"/>
                </a:lnTo>
                <a:lnTo>
                  <a:pt x="123581" y="634002"/>
                </a:lnTo>
                <a:lnTo>
                  <a:pt x="119695" y="634778"/>
                </a:lnTo>
                <a:lnTo>
                  <a:pt x="114254" y="630898"/>
                </a:lnTo>
                <a:lnTo>
                  <a:pt x="107259" y="623138"/>
                </a:lnTo>
                <a:lnTo>
                  <a:pt x="104927" y="619258"/>
                </a:lnTo>
                <a:lnTo>
                  <a:pt x="104150" y="614602"/>
                </a:lnTo>
                <a:lnTo>
                  <a:pt x="105705" y="608393"/>
                </a:lnTo>
                <a:lnTo>
                  <a:pt x="95601" y="610722"/>
                </a:lnTo>
                <a:lnTo>
                  <a:pt x="86274" y="602962"/>
                </a:lnTo>
                <a:lnTo>
                  <a:pt x="76947" y="592873"/>
                </a:lnTo>
                <a:lnTo>
                  <a:pt x="68397" y="588993"/>
                </a:lnTo>
                <a:lnTo>
                  <a:pt x="69952" y="595977"/>
                </a:lnTo>
                <a:lnTo>
                  <a:pt x="70729" y="598305"/>
                </a:lnTo>
                <a:lnTo>
                  <a:pt x="68397" y="598305"/>
                </a:lnTo>
                <a:lnTo>
                  <a:pt x="66065" y="595201"/>
                </a:lnTo>
                <a:lnTo>
                  <a:pt x="58293" y="587441"/>
                </a:lnTo>
                <a:lnTo>
                  <a:pt x="59070" y="582785"/>
                </a:lnTo>
                <a:lnTo>
                  <a:pt x="59847" y="578129"/>
                </a:lnTo>
                <a:lnTo>
                  <a:pt x="59847" y="574249"/>
                </a:lnTo>
                <a:lnTo>
                  <a:pt x="58293" y="569593"/>
                </a:lnTo>
                <a:lnTo>
                  <a:pt x="55184" y="569593"/>
                </a:lnTo>
                <a:lnTo>
                  <a:pt x="52852" y="582009"/>
                </a:lnTo>
                <a:lnTo>
                  <a:pt x="45080" y="585113"/>
                </a:lnTo>
                <a:lnTo>
                  <a:pt x="35753" y="582009"/>
                </a:lnTo>
                <a:lnTo>
                  <a:pt x="23317" y="571921"/>
                </a:lnTo>
                <a:lnTo>
                  <a:pt x="20208" y="569593"/>
                </a:lnTo>
                <a:lnTo>
                  <a:pt x="777" y="564161"/>
                </a:lnTo>
                <a:lnTo>
                  <a:pt x="0" y="561057"/>
                </a:lnTo>
                <a:lnTo>
                  <a:pt x="2332" y="553297"/>
                </a:lnTo>
                <a:lnTo>
                  <a:pt x="11659" y="557953"/>
                </a:lnTo>
                <a:lnTo>
                  <a:pt x="16322" y="551745"/>
                </a:lnTo>
                <a:lnTo>
                  <a:pt x="19431" y="543208"/>
                </a:lnTo>
                <a:lnTo>
                  <a:pt x="27981" y="540881"/>
                </a:lnTo>
                <a:lnTo>
                  <a:pt x="27981" y="537000"/>
                </a:lnTo>
                <a:lnTo>
                  <a:pt x="20985" y="532344"/>
                </a:lnTo>
                <a:lnTo>
                  <a:pt x="19431" y="523808"/>
                </a:lnTo>
                <a:lnTo>
                  <a:pt x="22540" y="519152"/>
                </a:lnTo>
                <a:lnTo>
                  <a:pt x="27981" y="524584"/>
                </a:lnTo>
                <a:lnTo>
                  <a:pt x="27981" y="519928"/>
                </a:lnTo>
                <a:lnTo>
                  <a:pt x="29535" y="518376"/>
                </a:lnTo>
                <a:lnTo>
                  <a:pt x="30312" y="516824"/>
                </a:lnTo>
                <a:lnTo>
                  <a:pt x="32644" y="515272"/>
                </a:lnTo>
                <a:lnTo>
                  <a:pt x="34199" y="520704"/>
                </a:lnTo>
                <a:lnTo>
                  <a:pt x="34199" y="526136"/>
                </a:lnTo>
                <a:lnTo>
                  <a:pt x="33421" y="530016"/>
                </a:lnTo>
                <a:lnTo>
                  <a:pt x="30312" y="534672"/>
                </a:lnTo>
                <a:lnTo>
                  <a:pt x="31867" y="535448"/>
                </a:lnTo>
                <a:lnTo>
                  <a:pt x="34199" y="537000"/>
                </a:lnTo>
                <a:lnTo>
                  <a:pt x="35753" y="537000"/>
                </a:lnTo>
                <a:lnTo>
                  <a:pt x="38862" y="537000"/>
                </a:lnTo>
                <a:lnTo>
                  <a:pt x="41971" y="537776"/>
                </a:lnTo>
                <a:lnTo>
                  <a:pt x="42748" y="540104"/>
                </a:lnTo>
                <a:lnTo>
                  <a:pt x="43525" y="542433"/>
                </a:lnTo>
                <a:lnTo>
                  <a:pt x="45857" y="543985"/>
                </a:lnTo>
                <a:lnTo>
                  <a:pt x="50521" y="543985"/>
                </a:lnTo>
                <a:lnTo>
                  <a:pt x="55961" y="543208"/>
                </a:lnTo>
                <a:lnTo>
                  <a:pt x="59070" y="540104"/>
                </a:lnTo>
                <a:lnTo>
                  <a:pt x="55184" y="534672"/>
                </a:lnTo>
                <a:lnTo>
                  <a:pt x="55184" y="530792"/>
                </a:lnTo>
                <a:lnTo>
                  <a:pt x="61402" y="534672"/>
                </a:lnTo>
                <a:lnTo>
                  <a:pt x="63734" y="534672"/>
                </a:lnTo>
                <a:lnTo>
                  <a:pt x="68397" y="534672"/>
                </a:lnTo>
                <a:lnTo>
                  <a:pt x="72283" y="532344"/>
                </a:lnTo>
                <a:lnTo>
                  <a:pt x="81610" y="526136"/>
                </a:lnTo>
                <a:lnTo>
                  <a:pt x="84719" y="524584"/>
                </a:lnTo>
                <a:lnTo>
                  <a:pt x="89383" y="519928"/>
                </a:lnTo>
                <a:lnTo>
                  <a:pt x="90160" y="510616"/>
                </a:lnTo>
                <a:lnTo>
                  <a:pt x="87051" y="501304"/>
                </a:lnTo>
                <a:lnTo>
                  <a:pt x="80833" y="495872"/>
                </a:lnTo>
                <a:lnTo>
                  <a:pt x="80833" y="491992"/>
                </a:lnTo>
                <a:lnTo>
                  <a:pt x="90160" y="496648"/>
                </a:lnTo>
                <a:lnTo>
                  <a:pt x="94823" y="501304"/>
                </a:lnTo>
                <a:lnTo>
                  <a:pt x="97932" y="501304"/>
                </a:lnTo>
                <a:lnTo>
                  <a:pt x="103373" y="488888"/>
                </a:lnTo>
                <a:lnTo>
                  <a:pt x="97932" y="485784"/>
                </a:lnTo>
                <a:lnTo>
                  <a:pt x="89383" y="477247"/>
                </a:lnTo>
                <a:lnTo>
                  <a:pt x="81610" y="474920"/>
                </a:lnTo>
                <a:lnTo>
                  <a:pt x="76947" y="470263"/>
                </a:lnTo>
                <a:lnTo>
                  <a:pt x="73061" y="469487"/>
                </a:lnTo>
                <a:lnTo>
                  <a:pt x="69952" y="471815"/>
                </a:lnTo>
                <a:lnTo>
                  <a:pt x="66843" y="478024"/>
                </a:lnTo>
                <a:lnTo>
                  <a:pt x="64511" y="479576"/>
                </a:lnTo>
                <a:lnTo>
                  <a:pt x="57516" y="478800"/>
                </a:lnTo>
                <a:lnTo>
                  <a:pt x="57516" y="477247"/>
                </a:lnTo>
                <a:lnTo>
                  <a:pt x="60625" y="472591"/>
                </a:lnTo>
                <a:lnTo>
                  <a:pt x="62956" y="463279"/>
                </a:lnTo>
                <a:lnTo>
                  <a:pt x="61402" y="457847"/>
                </a:lnTo>
                <a:lnTo>
                  <a:pt x="50521" y="440775"/>
                </a:lnTo>
                <a:lnTo>
                  <a:pt x="52852" y="443879"/>
                </a:lnTo>
                <a:lnTo>
                  <a:pt x="52075" y="438447"/>
                </a:lnTo>
                <a:lnTo>
                  <a:pt x="47412" y="424479"/>
                </a:lnTo>
                <a:lnTo>
                  <a:pt x="46634" y="421375"/>
                </a:lnTo>
                <a:lnTo>
                  <a:pt x="46634" y="418271"/>
                </a:lnTo>
                <a:lnTo>
                  <a:pt x="42748" y="400422"/>
                </a:lnTo>
                <a:lnTo>
                  <a:pt x="42748" y="393438"/>
                </a:lnTo>
                <a:lnTo>
                  <a:pt x="43525" y="386454"/>
                </a:lnTo>
                <a:lnTo>
                  <a:pt x="45857" y="381022"/>
                </a:lnTo>
                <a:lnTo>
                  <a:pt x="48966" y="379470"/>
                </a:lnTo>
                <a:lnTo>
                  <a:pt x="54407" y="377918"/>
                </a:lnTo>
                <a:lnTo>
                  <a:pt x="62956" y="374038"/>
                </a:lnTo>
                <a:lnTo>
                  <a:pt x="66843" y="373262"/>
                </a:lnTo>
                <a:lnTo>
                  <a:pt x="76947" y="374038"/>
                </a:lnTo>
                <a:lnTo>
                  <a:pt x="86274" y="376366"/>
                </a:lnTo>
                <a:lnTo>
                  <a:pt x="94046" y="380246"/>
                </a:lnTo>
                <a:lnTo>
                  <a:pt x="101041" y="385678"/>
                </a:lnTo>
                <a:lnTo>
                  <a:pt x="113477" y="399646"/>
                </a:lnTo>
                <a:lnTo>
                  <a:pt x="118918" y="408182"/>
                </a:lnTo>
                <a:lnTo>
                  <a:pt x="121249" y="415166"/>
                </a:lnTo>
                <a:lnTo>
                  <a:pt x="129799" y="429135"/>
                </a:lnTo>
                <a:lnTo>
                  <a:pt x="139126" y="440775"/>
                </a:lnTo>
                <a:lnTo>
                  <a:pt x="142235" y="443879"/>
                </a:lnTo>
                <a:lnTo>
                  <a:pt x="144567" y="446207"/>
                </a:lnTo>
                <a:lnTo>
                  <a:pt x="146898" y="448535"/>
                </a:lnTo>
                <a:lnTo>
                  <a:pt x="148453" y="453967"/>
                </a:lnTo>
                <a:lnTo>
                  <a:pt x="149230" y="458623"/>
                </a:lnTo>
                <a:lnTo>
                  <a:pt x="149230" y="463279"/>
                </a:lnTo>
                <a:lnTo>
                  <a:pt x="149230" y="467935"/>
                </a:lnTo>
                <a:lnTo>
                  <a:pt x="151562" y="472591"/>
                </a:lnTo>
                <a:lnTo>
                  <a:pt x="149230" y="474920"/>
                </a:lnTo>
                <a:lnTo>
                  <a:pt x="147676" y="475695"/>
                </a:lnTo>
                <a:lnTo>
                  <a:pt x="146121" y="475695"/>
                </a:lnTo>
                <a:lnTo>
                  <a:pt x="143789" y="473367"/>
                </a:lnTo>
                <a:lnTo>
                  <a:pt x="139903" y="472591"/>
                </a:lnTo>
                <a:lnTo>
                  <a:pt x="135240" y="473367"/>
                </a:lnTo>
                <a:lnTo>
                  <a:pt x="131354" y="475695"/>
                </a:lnTo>
                <a:lnTo>
                  <a:pt x="137571" y="479576"/>
                </a:lnTo>
                <a:lnTo>
                  <a:pt x="137571" y="483456"/>
                </a:lnTo>
                <a:lnTo>
                  <a:pt x="134463" y="488888"/>
                </a:lnTo>
                <a:lnTo>
                  <a:pt x="131354" y="495872"/>
                </a:lnTo>
                <a:lnTo>
                  <a:pt x="139903" y="496648"/>
                </a:lnTo>
                <a:lnTo>
                  <a:pt x="143789" y="502080"/>
                </a:lnTo>
                <a:lnTo>
                  <a:pt x="146121" y="509064"/>
                </a:lnTo>
                <a:lnTo>
                  <a:pt x="150007" y="516824"/>
                </a:lnTo>
                <a:lnTo>
                  <a:pt x="156225" y="537776"/>
                </a:lnTo>
                <a:lnTo>
                  <a:pt x="162443" y="547865"/>
                </a:lnTo>
                <a:lnTo>
                  <a:pt x="170216" y="545537"/>
                </a:lnTo>
                <a:lnTo>
                  <a:pt x="172547" y="539328"/>
                </a:lnTo>
                <a:lnTo>
                  <a:pt x="170216" y="535448"/>
                </a:lnTo>
                <a:lnTo>
                  <a:pt x="163998" y="530792"/>
                </a:lnTo>
                <a:lnTo>
                  <a:pt x="161666" y="511392"/>
                </a:lnTo>
                <a:lnTo>
                  <a:pt x="163220" y="503632"/>
                </a:lnTo>
                <a:lnTo>
                  <a:pt x="167884" y="495096"/>
                </a:lnTo>
                <a:lnTo>
                  <a:pt x="173325" y="490440"/>
                </a:lnTo>
                <a:lnTo>
                  <a:pt x="179542" y="491992"/>
                </a:lnTo>
                <a:lnTo>
                  <a:pt x="179542" y="488888"/>
                </a:lnTo>
                <a:lnTo>
                  <a:pt x="181874" y="488888"/>
                </a:lnTo>
                <a:lnTo>
                  <a:pt x="185760" y="493544"/>
                </a:lnTo>
                <a:lnTo>
                  <a:pt x="190424" y="502080"/>
                </a:lnTo>
                <a:lnTo>
                  <a:pt x="197419" y="521480"/>
                </a:lnTo>
                <a:lnTo>
                  <a:pt x="198973" y="520704"/>
                </a:lnTo>
                <a:lnTo>
                  <a:pt x="202860" y="519152"/>
                </a:lnTo>
                <a:lnTo>
                  <a:pt x="204414" y="518376"/>
                </a:lnTo>
                <a:lnTo>
                  <a:pt x="207523" y="523808"/>
                </a:lnTo>
                <a:lnTo>
                  <a:pt x="212964" y="523032"/>
                </a:lnTo>
                <a:lnTo>
                  <a:pt x="219182" y="519928"/>
                </a:lnTo>
                <a:lnTo>
                  <a:pt x="226177" y="518376"/>
                </a:lnTo>
                <a:lnTo>
                  <a:pt x="255712" y="515272"/>
                </a:lnTo>
                <a:lnTo>
                  <a:pt x="273588" y="506736"/>
                </a:lnTo>
                <a:lnTo>
                  <a:pt x="279029" y="505184"/>
                </a:lnTo>
                <a:lnTo>
                  <a:pt x="281361" y="504408"/>
                </a:lnTo>
                <a:lnTo>
                  <a:pt x="286024" y="499752"/>
                </a:lnTo>
                <a:lnTo>
                  <a:pt x="288356" y="498976"/>
                </a:lnTo>
                <a:lnTo>
                  <a:pt x="292242" y="498976"/>
                </a:lnTo>
                <a:lnTo>
                  <a:pt x="295351" y="500528"/>
                </a:lnTo>
                <a:lnTo>
                  <a:pt x="299237" y="501304"/>
                </a:lnTo>
                <a:lnTo>
                  <a:pt x="303124" y="498976"/>
                </a:lnTo>
                <a:lnTo>
                  <a:pt x="303901" y="500528"/>
                </a:lnTo>
                <a:lnTo>
                  <a:pt x="305455" y="498976"/>
                </a:lnTo>
                <a:lnTo>
                  <a:pt x="315559" y="503632"/>
                </a:lnTo>
                <a:lnTo>
                  <a:pt x="324109" y="498200"/>
                </a:lnTo>
                <a:lnTo>
                  <a:pt x="333436" y="488888"/>
                </a:lnTo>
                <a:lnTo>
                  <a:pt x="343540" y="482680"/>
                </a:lnTo>
                <a:lnTo>
                  <a:pt x="343540" y="479576"/>
                </a:lnTo>
                <a:lnTo>
                  <a:pt x="340431" y="476472"/>
                </a:lnTo>
                <a:lnTo>
                  <a:pt x="338877" y="477247"/>
                </a:lnTo>
                <a:lnTo>
                  <a:pt x="335768" y="479576"/>
                </a:lnTo>
                <a:lnTo>
                  <a:pt x="333436" y="475695"/>
                </a:lnTo>
                <a:lnTo>
                  <a:pt x="326441" y="479576"/>
                </a:lnTo>
                <a:lnTo>
                  <a:pt x="314005" y="478024"/>
                </a:lnTo>
                <a:lnTo>
                  <a:pt x="310896" y="479576"/>
                </a:lnTo>
                <a:lnTo>
                  <a:pt x="301569" y="474920"/>
                </a:lnTo>
                <a:lnTo>
                  <a:pt x="291465" y="474920"/>
                </a:lnTo>
                <a:lnTo>
                  <a:pt x="268148" y="485008"/>
                </a:lnTo>
                <a:lnTo>
                  <a:pt x="260375" y="488888"/>
                </a:lnTo>
                <a:lnTo>
                  <a:pt x="259598" y="488112"/>
                </a:lnTo>
                <a:lnTo>
                  <a:pt x="262707" y="482680"/>
                </a:lnTo>
                <a:lnTo>
                  <a:pt x="256489" y="478024"/>
                </a:lnTo>
                <a:lnTo>
                  <a:pt x="245608" y="460175"/>
                </a:lnTo>
                <a:lnTo>
                  <a:pt x="240167" y="457071"/>
                </a:lnTo>
                <a:lnTo>
                  <a:pt x="230840" y="453967"/>
                </a:lnTo>
                <a:lnTo>
                  <a:pt x="227731" y="451639"/>
                </a:lnTo>
                <a:lnTo>
                  <a:pt x="219182" y="445431"/>
                </a:lnTo>
                <a:lnTo>
                  <a:pt x="214518" y="437671"/>
                </a:lnTo>
                <a:lnTo>
                  <a:pt x="219959" y="443103"/>
                </a:lnTo>
                <a:lnTo>
                  <a:pt x="226954" y="447759"/>
                </a:lnTo>
                <a:lnTo>
                  <a:pt x="237058" y="453967"/>
                </a:lnTo>
                <a:lnTo>
                  <a:pt x="242499" y="453967"/>
                </a:lnTo>
                <a:lnTo>
                  <a:pt x="242499" y="450863"/>
                </a:lnTo>
                <a:lnTo>
                  <a:pt x="237835" y="445431"/>
                </a:lnTo>
                <a:lnTo>
                  <a:pt x="233172" y="440775"/>
                </a:lnTo>
                <a:lnTo>
                  <a:pt x="228509" y="437671"/>
                </a:lnTo>
                <a:lnTo>
                  <a:pt x="222291" y="434567"/>
                </a:lnTo>
                <a:lnTo>
                  <a:pt x="223845" y="429135"/>
                </a:lnTo>
                <a:lnTo>
                  <a:pt x="226177" y="417495"/>
                </a:lnTo>
                <a:lnTo>
                  <a:pt x="227731" y="411286"/>
                </a:lnTo>
                <a:lnTo>
                  <a:pt x="222291" y="406630"/>
                </a:lnTo>
                <a:lnTo>
                  <a:pt x="218404" y="408182"/>
                </a:lnTo>
                <a:lnTo>
                  <a:pt x="214518" y="411286"/>
                </a:lnTo>
                <a:lnTo>
                  <a:pt x="206746" y="411286"/>
                </a:lnTo>
                <a:lnTo>
                  <a:pt x="208300" y="406630"/>
                </a:lnTo>
                <a:lnTo>
                  <a:pt x="209855" y="405078"/>
                </a:lnTo>
                <a:lnTo>
                  <a:pt x="202082" y="401974"/>
                </a:lnTo>
                <a:lnTo>
                  <a:pt x="197419" y="401198"/>
                </a:lnTo>
                <a:lnTo>
                  <a:pt x="191978" y="401974"/>
                </a:lnTo>
                <a:lnTo>
                  <a:pt x="192756" y="399646"/>
                </a:lnTo>
                <a:lnTo>
                  <a:pt x="193533" y="394214"/>
                </a:lnTo>
                <a:lnTo>
                  <a:pt x="194310" y="392662"/>
                </a:lnTo>
                <a:lnTo>
                  <a:pt x="189647" y="391886"/>
                </a:lnTo>
                <a:lnTo>
                  <a:pt x="185760" y="390334"/>
                </a:lnTo>
                <a:lnTo>
                  <a:pt x="179542" y="385678"/>
                </a:lnTo>
                <a:lnTo>
                  <a:pt x="181874" y="382574"/>
                </a:lnTo>
                <a:lnTo>
                  <a:pt x="184983" y="380246"/>
                </a:lnTo>
                <a:lnTo>
                  <a:pt x="188092" y="379470"/>
                </a:lnTo>
                <a:lnTo>
                  <a:pt x="191978" y="379470"/>
                </a:lnTo>
                <a:lnTo>
                  <a:pt x="184983" y="367830"/>
                </a:lnTo>
                <a:lnTo>
                  <a:pt x="181874" y="361622"/>
                </a:lnTo>
                <a:lnTo>
                  <a:pt x="179542" y="353086"/>
                </a:lnTo>
                <a:lnTo>
                  <a:pt x="186538" y="348430"/>
                </a:lnTo>
                <a:lnTo>
                  <a:pt x="205191" y="344549"/>
                </a:lnTo>
                <a:lnTo>
                  <a:pt x="216073" y="336789"/>
                </a:lnTo>
                <a:lnTo>
                  <a:pt x="218404" y="337565"/>
                </a:lnTo>
                <a:lnTo>
                  <a:pt x="219182" y="339893"/>
                </a:lnTo>
                <a:lnTo>
                  <a:pt x="219959" y="340669"/>
                </a:lnTo>
                <a:lnTo>
                  <a:pt x="220736" y="340669"/>
                </a:lnTo>
                <a:lnTo>
                  <a:pt x="224622" y="341445"/>
                </a:lnTo>
                <a:lnTo>
                  <a:pt x="228509" y="341445"/>
                </a:lnTo>
                <a:lnTo>
                  <a:pt x="237058" y="345325"/>
                </a:lnTo>
                <a:lnTo>
                  <a:pt x="241722" y="346878"/>
                </a:lnTo>
                <a:lnTo>
                  <a:pt x="247940" y="346878"/>
                </a:lnTo>
                <a:lnTo>
                  <a:pt x="245608" y="340669"/>
                </a:lnTo>
                <a:lnTo>
                  <a:pt x="248717" y="337565"/>
                </a:lnTo>
                <a:lnTo>
                  <a:pt x="251826" y="335237"/>
                </a:lnTo>
                <a:lnTo>
                  <a:pt x="254935" y="333685"/>
                </a:lnTo>
                <a:lnTo>
                  <a:pt x="258044" y="337565"/>
                </a:lnTo>
                <a:lnTo>
                  <a:pt x="258821" y="333685"/>
                </a:lnTo>
                <a:lnTo>
                  <a:pt x="258821" y="329805"/>
                </a:lnTo>
                <a:lnTo>
                  <a:pt x="258821" y="325925"/>
                </a:lnTo>
                <a:lnTo>
                  <a:pt x="258044" y="321269"/>
                </a:lnTo>
                <a:lnTo>
                  <a:pt x="255712" y="324373"/>
                </a:lnTo>
                <a:lnTo>
                  <a:pt x="247940" y="311181"/>
                </a:lnTo>
                <a:lnTo>
                  <a:pt x="245608" y="308077"/>
                </a:lnTo>
                <a:lnTo>
                  <a:pt x="260375" y="301869"/>
                </a:lnTo>
                <a:lnTo>
                  <a:pt x="262707" y="311957"/>
                </a:lnTo>
                <a:lnTo>
                  <a:pt x="268925" y="312733"/>
                </a:lnTo>
                <a:lnTo>
                  <a:pt x="272811" y="307301"/>
                </a:lnTo>
                <a:lnTo>
                  <a:pt x="268148" y="294885"/>
                </a:lnTo>
                <a:lnTo>
                  <a:pt x="274366" y="293333"/>
                </a:lnTo>
                <a:lnTo>
                  <a:pt x="279806" y="290229"/>
                </a:lnTo>
                <a:lnTo>
                  <a:pt x="284470" y="286349"/>
                </a:lnTo>
                <a:lnTo>
                  <a:pt x="288356" y="282468"/>
                </a:lnTo>
                <a:lnTo>
                  <a:pt x="295351" y="287124"/>
                </a:lnTo>
                <a:lnTo>
                  <a:pt x="303124" y="282468"/>
                </a:lnTo>
                <a:lnTo>
                  <a:pt x="306233" y="274708"/>
                </a:lnTo>
                <a:lnTo>
                  <a:pt x="298460" y="272380"/>
                </a:lnTo>
                <a:lnTo>
                  <a:pt x="304678" y="259964"/>
                </a:lnTo>
                <a:lnTo>
                  <a:pt x="304678" y="254532"/>
                </a:lnTo>
                <a:lnTo>
                  <a:pt x="298460" y="249876"/>
                </a:lnTo>
                <a:lnTo>
                  <a:pt x="292242" y="255308"/>
                </a:lnTo>
                <a:lnTo>
                  <a:pt x="287579" y="258412"/>
                </a:lnTo>
                <a:lnTo>
                  <a:pt x="283693" y="259188"/>
                </a:lnTo>
                <a:lnTo>
                  <a:pt x="276697" y="259188"/>
                </a:lnTo>
                <a:lnTo>
                  <a:pt x="275143" y="257636"/>
                </a:lnTo>
                <a:lnTo>
                  <a:pt x="271257" y="251428"/>
                </a:lnTo>
                <a:lnTo>
                  <a:pt x="268925" y="249876"/>
                </a:lnTo>
                <a:lnTo>
                  <a:pt x="265039" y="251428"/>
                </a:lnTo>
                <a:lnTo>
                  <a:pt x="261930" y="253756"/>
                </a:lnTo>
                <a:lnTo>
                  <a:pt x="258821" y="253756"/>
                </a:lnTo>
                <a:lnTo>
                  <a:pt x="255712" y="249876"/>
                </a:lnTo>
                <a:lnTo>
                  <a:pt x="251049" y="253756"/>
                </a:lnTo>
                <a:lnTo>
                  <a:pt x="238613" y="260740"/>
                </a:lnTo>
                <a:lnTo>
                  <a:pt x="233949" y="262292"/>
                </a:lnTo>
                <a:lnTo>
                  <a:pt x="230063" y="260740"/>
                </a:lnTo>
                <a:lnTo>
                  <a:pt x="223845" y="251428"/>
                </a:lnTo>
                <a:lnTo>
                  <a:pt x="218404" y="249876"/>
                </a:lnTo>
                <a:lnTo>
                  <a:pt x="211409" y="245220"/>
                </a:lnTo>
                <a:lnTo>
                  <a:pt x="208300" y="234356"/>
                </a:lnTo>
                <a:lnTo>
                  <a:pt x="209078" y="221940"/>
                </a:lnTo>
                <a:lnTo>
                  <a:pt x="214518" y="214179"/>
                </a:lnTo>
                <a:lnTo>
                  <a:pt x="214518" y="211075"/>
                </a:lnTo>
                <a:lnTo>
                  <a:pt x="212964" y="211075"/>
                </a:lnTo>
                <a:lnTo>
                  <a:pt x="206746" y="211075"/>
                </a:lnTo>
                <a:lnTo>
                  <a:pt x="211409" y="204867"/>
                </a:lnTo>
                <a:lnTo>
                  <a:pt x="219959" y="198659"/>
                </a:lnTo>
                <a:lnTo>
                  <a:pt x="229286" y="193227"/>
                </a:lnTo>
                <a:lnTo>
                  <a:pt x="236281" y="191675"/>
                </a:lnTo>
                <a:lnTo>
                  <a:pt x="240167" y="187019"/>
                </a:lnTo>
                <a:lnTo>
                  <a:pt x="237058" y="178483"/>
                </a:lnTo>
                <a:lnTo>
                  <a:pt x="228509" y="163739"/>
                </a:lnTo>
                <a:lnTo>
                  <a:pt x="218404" y="150546"/>
                </a:lnTo>
                <a:lnTo>
                  <a:pt x="212964" y="146666"/>
                </a:lnTo>
                <a:lnTo>
                  <a:pt x="201305" y="140458"/>
                </a:lnTo>
                <a:close/>
              </a:path>
            </a:pathLst>
          </a:custGeom>
          <a:solidFill>
            <a:srgbClr val="2E3136">
              <a:alpha val="40000"/>
            </a:srgbClr>
          </a:solidFill>
          <a:ln w="12700" cap="rnd">
            <a:solidFill>
              <a:schemeClr val="bg1"/>
            </a:solidFill>
            <a:prstDash val="solid"/>
            <a:round/>
          </a:ln>
        </p:spPr>
        <p:txBody>
          <a:bodyPr rtlCol="0" anchor="ctr"/>
          <a:lstStyle/>
          <a:p>
            <a:endParaRPr lang="tr-TR">
              <a:solidFill>
                <a:srgbClr val="064596"/>
              </a:solidFill>
            </a:endParaRP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3684057A-B2D8-029D-ABCA-0E0BC517D4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277600" y="2255502"/>
            <a:ext cx="1677959" cy="1677959"/>
          </a:xfrm>
          <a:prstGeom prst="rect">
            <a:avLst/>
          </a:prstGeom>
        </p:spPr>
      </p:pic>
      <p:pic>
        <p:nvPicPr>
          <p:cNvPr id="13" name="Grafik 12">
            <a:extLst>
              <a:ext uri="{FF2B5EF4-FFF2-40B4-BE49-F238E27FC236}">
                <a16:creationId xmlns:a16="http://schemas.microsoft.com/office/drawing/2014/main" id="{ACF7661C-A0FD-82F1-8B62-50FF1639CA1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417769" y="5753118"/>
            <a:ext cx="1677959" cy="1677959"/>
          </a:xfrm>
          <a:prstGeom prst="rect">
            <a:avLst/>
          </a:prstGeom>
        </p:spPr>
      </p:pic>
      <p:pic>
        <p:nvPicPr>
          <p:cNvPr id="14" name="Grafik 13">
            <a:extLst>
              <a:ext uri="{FF2B5EF4-FFF2-40B4-BE49-F238E27FC236}">
                <a16:creationId xmlns:a16="http://schemas.microsoft.com/office/drawing/2014/main" id="{88B89B8F-C263-94D2-33EC-9F9E6FFA9D3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277599" y="5455372"/>
            <a:ext cx="1677959" cy="1677959"/>
          </a:xfrm>
          <a:prstGeom prst="rect">
            <a:avLst/>
          </a:prstGeom>
        </p:spPr>
      </p:pic>
      <p:sp>
        <p:nvSpPr>
          <p:cNvPr id="15" name="Yuvarlatılmış Dikdörtgen 14">
            <a:extLst>
              <a:ext uri="{FF2B5EF4-FFF2-40B4-BE49-F238E27FC236}">
                <a16:creationId xmlns:a16="http://schemas.microsoft.com/office/drawing/2014/main" id="{E5C83B8F-1FF6-8E5E-C1E3-FC7E45141D69}"/>
              </a:ext>
            </a:extLst>
          </p:cNvPr>
          <p:cNvSpPr/>
          <p:nvPr/>
        </p:nvSpPr>
        <p:spPr>
          <a:xfrm>
            <a:off x="684702" y="249936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>
                <a:latin typeface="Bahnschrift" panose="020B0502040204020203" pitchFamily="34" charset="0"/>
              </a:rPr>
              <a:t>İzmir 1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6" name="Yuvarlatılmış Dikdörtgen 14">
            <a:extLst>
              <a:ext uri="{FF2B5EF4-FFF2-40B4-BE49-F238E27FC236}">
                <a16:creationId xmlns:a16="http://schemas.microsoft.com/office/drawing/2014/main" id="{D6BB79A1-2728-45D3-2611-D5CBECF6EC1F}"/>
              </a:ext>
            </a:extLst>
          </p:cNvPr>
          <p:cNvSpPr/>
          <p:nvPr/>
        </p:nvSpPr>
        <p:spPr>
          <a:xfrm>
            <a:off x="684701" y="469773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>
                <a:latin typeface="Bahnschrift" panose="020B0502040204020203" pitchFamily="34" charset="0"/>
              </a:rPr>
              <a:t>İzmir 2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7" name="Yuvarlatılmış Dikdörtgen 14">
            <a:extLst>
              <a:ext uri="{FF2B5EF4-FFF2-40B4-BE49-F238E27FC236}">
                <a16:creationId xmlns:a16="http://schemas.microsoft.com/office/drawing/2014/main" id="{ED36D7A9-9A14-6392-6A82-A85346466ADD}"/>
              </a:ext>
            </a:extLst>
          </p:cNvPr>
          <p:cNvSpPr/>
          <p:nvPr/>
        </p:nvSpPr>
        <p:spPr>
          <a:xfrm>
            <a:off x="690563" y="689610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>
                <a:latin typeface="Bahnschrift" panose="020B0502040204020203" pitchFamily="34" charset="0"/>
              </a:rPr>
              <a:t>İzmir 3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5C99D6D-639E-D64D-F913-A44694B2EB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Sorumluluklarımız</a:t>
            </a:r>
          </a:p>
        </p:txBody>
      </p:sp>
    </p:spTree>
    <p:extLst>
      <p:ext uri="{BB962C8B-B14F-4D97-AF65-F5344CB8AC3E}">
        <p14:creationId xmlns:p14="http://schemas.microsoft.com/office/powerpoint/2010/main" val="411923075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A230CE-7747-4A35-4B06-25EE759D69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8CEE3166-E7F1-A4D3-3171-CF8EA4030E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>
                <a:solidFill>
                  <a:srgbClr val="003682"/>
                </a:solidFill>
              </a:rPr>
              <a:t>Sorumluluklarımız</a:t>
            </a:r>
          </a:p>
        </p:txBody>
      </p:sp>
      <p:sp>
        <p:nvSpPr>
          <p:cNvPr id="6" name="Serbest Form 5">
            <a:extLst>
              <a:ext uri="{FF2B5EF4-FFF2-40B4-BE49-F238E27FC236}">
                <a16:creationId xmlns:a16="http://schemas.microsoft.com/office/drawing/2014/main" id="{29E9F4EB-BCD2-41D9-D63A-DEC59BF69CC5}"/>
              </a:ext>
            </a:extLst>
          </p:cNvPr>
          <p:cNvSpPr/>
          <p:nvPr/>
        </p:nvSpPr>
        <p:spPr>
          <a:xfrm>
            <a:off x="5826724" y="3253707"/>
            <a:ext cx="6634956" cy="5775993"/>
          </a:xfrm>
          <a:custGeom>
            <a:avLst/>
            <a:gdLst>
              <a:gd name="connsiteX0" fmla="*/ 0 w 1134770"/>
              <a:gd name="connsiteY0" fmla="*/ 273156 h 987863"/>
              <a:gd name="connsiteX1" fmla="*/ 22540 w 1134770"/>
              <a:gd name="connsiteY1" fmla="*/ 242892 h 987863"/>
              <a:gd name="connsiteX2" fmla="*/ 52852 w 1134770"/>
              <a:gd name="connsiteY2" fmla="*/ 225819 h 987863"/>
              <a:gd name="connsiteX3" fmla="*/ 64511 w 1134770"/>
              <a:gd name="connsiteY3" fmla="*/ 200987 h 987863"/>
              <a:gd name="connsiteX4" fmla="*/ 62956 w 1134770"/>
              <a:gd name="connsiteY4" fmla="*/ 172275 h 987863"/>
              <a:gd name="connsiteX5" fmla="*/ 66843 w 1134770"/>
              <a:gd name="connsiteY5" fmla="*/ 153650 h 987863"/>
              <a:gd name="connsiteX6" fmla="*/ 76170 w 1134770"/>
              <a:gd name="connsiteY6" fmla="*/ 143562 h 987863"/>
              <a:gd name="connsiteX7" fmla="*/ 110368 w 1134770"/>
              <a:gd name="connsiteY7" fmla="*/ 155202 h 987863"/>
              <a:gd name="connsiteX8" fmla="*/ 143012 w 1134770"/>
              <a:gd name="connsiteY8" fmla="*/ 175379 h 987863"/>
              <a:gd name="connsiteX9" fmla="*/ 205191 w 1134770"/>
              <a:gd name="connsiteY9" fmla="*/ 168395 h 987863"/>
              <a:gd name="connsiteX10" fmla="*/ 217627 w 1134770"/>
              <a:gd name="connsiteY10" fmla="*/ 181587 h 987863"/>
              <a:gd name="connsiteX11" fmla="*/ 225400 w 1134770"/>
              <a:gd name="connsiteY11" fmla="*/ 185467 h 987863"/>
              <a:gd name="connsiteX12" fmla="*/ 236281 w 1134770"/>
              <a:gd name="connsiteY12" fmla="*/ 187019 h 987863"/>
              <a:gd name="connsiteX13" fmla="*/ 247940 w 1134770"/>
              <a:gd name="connsiteY13" fmla="*/ 191675 h 987863"/>
              <a:gd name="connsiteX14" fmla="*/ 260375 w 1134770"/>
              <a:gd name="connsiteY14" fmla="*/ 193227 h 987863"/>
              <a:gd name="connsiteX15" fmla="*/ 293020 w 1134770"/>
              <a:gd name="connsiteY15" fmla="*/ 180035 h 987863"/>
              <a:gd name="connsiteX16" fmla="*/ 307787 w 1134770"/>
              <a:gd name="connsiteY16" fmla="*/ 177707 h 987863"/>
              <a:gd name="connsiteX17" fmla="*/ 353644 w 1134770"/>
              <a:gd name="connsiteY17" fmla="*/ 178483 h 987863"/>
              <a:gd name="connsiteX18" fmla="*/ 384734 w 1134770"/>
              <a:gd name="connsiteY18" fmla="*/ 171499 h 987863"/>
              <a:gd name="connsiteX19" fmla="*/ 410383 w 1134770"/>
              <a:gd name="connsiteY19" fmla="*/ 159858 h 987863"/>
              <a:gd name="connsiteX20" fmla="*/ 453908 w 1134770"/>
              <a:gd name="connsiteY20" fmla="*/ 149770 h 987863"/>
              <a:gd name="connsiteX21" fmla="*/ 469453 w 1134770"/>
              <a:gd name="connsiteY21" fmla="*/ 138906 h 987863"/>
              <a:gd name="connsiteX22" fmla="*/ 484998 w 1134770"/>
              <a:gd name="connsiteY22" fmla="*/ 134250 h 987863"/>
              <a:gd name="connsiteX23" fmla="*/ 535518 w 1134770"/>
              <a:gd name="connsiteY23" fmla="*/ 142010 h 987863"/>
              <a:gd name="connsiteX24" fmla="*/ 565831 w 1134770"/>
              <a:gd name="connsiteY24" fmla="*/ 125714 h 987863"/>
              <a:gd name="connsiteX25" fmla="*/ 575935 w 1134770"/>
              <a:gd name="connsiteY25" fmla="*/ 107866 h 987863"/>
              <a:gd name="connsiteX26" fmla="*/ 589148 w 1134770"/>
              <a:gd name="connsiteY26" fmla="*/ 93121 h 987863"/>
              <a:gd name="connsiteX27" fmla="*/ 595366 w 1134770"/>
              <a:gd name="connsiteY27" fmla="*/ 81481 h 987863"/>
              <a:gd name="connsiteX28" fmla="*/ 581376 w 1134770"/>
              <a:gd name="connsiteY28" fmla="*/ 42681 h 987863"/>
              <a:gd name="connsiteX29" fmla="*/ 582930 w 1134770"/>
              <a:gd name="connsiteY29" fmla="*/ 16296 h 987863"/>
              <a:gd name="connsiteX30" fmla="*/ 593811 w 1134770"/>
              <a:gd name="connsiteY30" fmla="*/ 6208 h 987863"/>
              <a:gd name="connsiteX31" fmla="*/ 607025 w 1134770"/>
              <a:gd name="connsiteY31" fmla="*/ 776 h 987863"/>
              <a:gd name="connsiteX32" fmla="*/ 635782 w 1134770"/>
              <a:gd name="connsiteY32" fmla="*/ 0 h 987863"/>
              <a:gd name="connsiteX33" fmla="*/ 665318 w 1134770"/>
              <a:gd name="connsiteY33" fmla="*/ 4656 h 987863"/>
              <a:gd name="connsiteX34" fmla="*/ 773354 w 1134770"/>
              <a:gd name="connsiteY34" fmla="*/ 55097 h 987863"/>
              <a:gd name="connsiteX35" fmla="*/ 784235 w 1134770"/>
              <a:gd name="connsiteY35" fmla="*/ 69065 h 987863"/>
              <a:gd name="connsiteX36" fmla="*/ 792785 w 1134770"/>
              <a:gd name="connsiteY36" fmla="*/ 86137 h 987863"/>
              <a:gd name="connsiteX37" fmla="*/ 804443 w 1134770"/>
              <a:gd name="connsiteY37" fmla="*/ 100106 h 987863"/>
              <a:gd name="connsiteX38" fmla="*/ 818434 w 1134770"/>
              <a:gd name="connsiteY38" fmla="*/ 110194 h 987863"/>
              <a:gd name="connsiteX39" fmla="*/ 824652 w 1134770"/>
              <a:gd name="connsiteY39" fmla="*/ 113298 h 987863"/>
              <a:gd name="connsiteX40" fmla="*/ 840974 w 1134770"/>
              <a:gd name="connsiteY40" fmla="*/ 127266 h 987863"/>
              <a:gd name="connsiteX41" fmla="*/ 852632 w 1134770"/>
              <a:gd name="connsiteY41" fmla="*/ 134250 h 987863"/>
              <a:gd name="connsiteX42" fmla="*/ 860405 w 1134770"/>
              <a:gd name="connsiteY42" fmla="*/ 146666 h 987863"/>
              <a:gd name="connsiteX43" fmla="*/ 864291 w 1134770"/>
              <a:gd name="connsiteY43" fmla="*/ 162963 h 987863"/>
              <a:gd name="connsiteX44" fmla="*/ 888385 w 1134770"/>
              <a:gd name="connsiteY44" fmla="*/ 182363 h 987863"/>
              <a:gd name="connsiteX45" fmla="*/ 915589 w 1134770"/>
              <a:gd name="connsiteY45" fmla="*/ 179259 h 987863"/>
              <a:gd name="connsiteX46" fmla="*/ 917143 w 1134770"/>
              <a:gd name="connsiteY46" fmla="*/ 166843 h 987863"/>
              <a:gd name="connsiteX47" fmla="*/ 921807 w 1134770"/>
              <a:gd name="connsiteY47" fmla="*/ 152874 h 987863"/>
              <a:gd name="connsiteX48" fmla="*/ 928025 w 1134770"/>
              <a:gd name="connsiteY48" fmla="*/ 150546 h 987863"/>
              <a:gd name="connsiteX49" fmla="*/ 935797 w 1134770"/>
              <a:gd name="connsiteY49" fmla="*/ 150546 h 987863"/>
              <a:gd name="connsiteX50" fmla="*/ 947456 w 1134770"/>
              <a:gd name="connsiteY50" fmla="*/ 155202 h 987863"/>
              <a:gd name="connsiteX51" fmla="*/ 958337 w 1134770"/>
              <a:gd name="connsiteY51" fmla="*/ 162186 h 987863"/>
              <a:gd name="connsiteX52" fmla="*/ 1008080 w 1134770"/>
              <a:gd name="connsiteY52" fmla="*/ 178483 h 987863"/>
              <a:gd name="connsiteX53" fmla="*/ 1003417 w 1134770"/>
              <a:gd name="connsiteY53" fmla="*/ 218059 h 987863"/>
              <a:gd name="connsiteX54" fmla="*/ 998753 w 1134770"/>
              <a:gd name="connsiteY54" fmla="*/ 245220 h 987863"/>
              <a:gd name="connsiteX55" fmla="*/ 998753 w 1134770"/>
              <a:gd name="connsiteY55" fmla="*/ 277812 h 987863"/>
              <a:gd name="connsiteX56" fmla="*/ 1001085 w 1134770"/>
              <a:gd name="connsiteY56" fmla="*/ 306525 h 987863"/>
              <a:gd name="connsiteX57" fmla="*/ 996422 w 1134770"/>
              <a:gd name="connsiteY57" fmla="*/ 334461 h 987863"/>
              <a:gd name="connsiteX58" fmla="*/ 953674 w 1134770"/>
              <a:gd name="connsiteY58" fmla="*/ 339117 h 987863"/>
              <a:gd name="connsiteX59" fmla="*/ 926470 w 1134770"/>
              <a:gd name="connsiteY59" fmla="*/ 350757 h 987863"/>
              <a:gd name="connsiteX60" fmla="*/ 909371 w 1134770"/>
              <a:gd name="connsiteY60" fmla="*/ 391886 h 987863"/>
              <a:gd name="connsiteX61" fmla="*/ 900044 w 1134770"/>
              <a:gd name="connsiteY61" fmla="*/ 432239 h 987863"/>
              <a:gd name="connsiteX62" fmla="*/ 889163 w 1134770"/>
              <a:gd name="connsiteY62" fmla="*/ 472591 h 987863"/>
              <a:gd name="connsiteX63" fmla="*/ 898490 w 1134770"/>
              <a:gd name="connsiteY63" fmla="*/ 513720 h 987863"/>
              <a:gd name="connsiteX64" fmla="*/ 928025 w 1134770"/>
              <a:gd name="connsiteY64" fmla="*/ 549417 h 987863"/>
              <a:gd name="connsiteX65" fmla="*/ 938129 w 1134770"/>
              <a:gd name="connsiteY65" fmla="*/ 567265 h 987863"/>
              <a:gd name="connsiteX66" fmla="*/ 952896 w 1134770"/>
              <a:gd name="connsiteY66" fmla="*/ 635554 h 987863"/>
              <a:gd name="connsiteX67" fmla="*/ 982431 w 1134770"/>
              <a:gd name="connsiteY67" fmla="*/ 692979 h 987863"/>
              <a:gd name="connsiteX68" fmla="*/ 989427 w 1134770"/>
              <a:gd name="connsiteY68" fmla="*/ 719363 h 987863"/>
              <a:gd name="connsiteX69" fmla="*/ 1031398 w 1134770"/>
              <a:gd name="connsiteY69" fmla="*/ 745748 h 987863"/>
              <a:gd name="connsiteX70" fmla="*/ 1050051 w 1134770"/>
              <a:gd name="connsiteY70" fmla="*/ 761268 h 987863"/>
              <a:gd name="connsiteX71" fmla="*/ 1056269 w 1134770"/>
              <a:gd name="connsiteY71" fmla="*/ 763596 h 987863"/>
              <a:gd name="connsiteX72" fmla="*/ 1061710 w 1134770"/>
              <a:gd name="connsiteY72" fmla="*/ 768252 h 987863"/>
              <a:gd name="connsiteX73" fmla="*/ 1067151 w 1134770"/>
              <a:gd name="connsiteY73" fmla="*/ 777564 h 987863"/>
              <a:gd name="connsiteX74" fmla="*/ 1074923 w 1134770"/>
              <a:gd name="connsiteY74" fmla="*/ 782996 h 987863"/>
              <a:gd name="connsiteX75" fmla="*/ 1094354 w 1134770"/>
              <a:gd name="connsiteY75" fmla="*/ 784548 h 987863"/>
              <a:gd name="connsiteX76" fmla="*/ 1106790 w 1134770"/>
              <a:gd name="connsiteY76" fmla="*/ 789204 h 987863"/>
              <a:gd name="connsiteX77" fmla="*/ 1111453 w 1134770"/>
              <a:gd name="connsiteY77" fmla="*/ 794636 h 987863"/>
              <a:gd name="connsiteX78" fmla="*/ 1134770 w 1134770"/>
              <a:gd name="connsiteY78" fmla="*/ 803173 h 987863"/>
              <a:gd name="connsiteX79" fmla="*/ 1131662 w 1134770"/>
              <a:gd name="connsiteY79" fmla="*/ 818693 h 987863"/>
              <a:gd name="connsiteX80" fmla="*/ 1119226 w 1134770"/>
              <a:gd name="connsiteY80" fmla="*/ 850509 h 987863"/>
              <a:gd name="connsiteX81" fmla="*/ 1133993 w 1134770"/>
              <a:gd name="connsiteY81" fmla="*/ 890086 h 987863"/>
              <a:gd name="connsiteX82" fmla="*/ 1133216 w 1134770"/>
              <a:gd name="connsiteY82" fmla="*/ 918022 h 987863"/>
              <a:gd name="connsiteX83" fmla="*/ 1102127 w 1134770"/>
              <a:gd name="connsiteY83" fmla="*/ 947511 h 987863"/>
              <a:gd name="connsiteX84" fmla="*/ 1088136 w 1134770"/>
              <a:gd name="connsiteY84" fmla="*/ 954495 h 987863"/>
              <a:gd name="connsiteX85" fmla="*/ 1055492 w 1134770"/>
              <a:gd name="connsiteY85" fmla="*/ 952943 h 987863"/>
              <a:gd name="connsiteX86" fmla="*/ 1022848 w 1134770"/>
              <a:gd name="connsiteY86" fmla="*/ 962255 h 987863"/>
              <a:gd name="connsiteX87" fmla="*/ 992536 w 1134770"/>
              <a:gd name="connsiteY87" fmla="*/ 979327 h 987863"/>
              <a:gd name="connsiteX88" fmla="*/ 960669 w 1134770"/>
              <a:gd name="connsiteY88" fmla="*/ 987863 h 987863"/>
              <a:gd name="connsiteX89" fmla="*/ 952896 w 1134770"/>
              <a:gd name="connsiteY89" fmla="*/ 969239 h 987863"/>
              <a:gd name="connsiteX90" fmla="*/ 941238 w 1134770"/>
              <a:gd name="connsiteY90" fmla="*/ 952167 h 987863"/>
              <a:gd name="connsiteX91" fmla="*/ 931134 w 1134770"/>
              <a:gd name="connsiteY91" fmla="*/ 934319 h 987863"/>
              <a:gd name="connsiteX92" fmla="*/ 923361 w 1134770"/>
              <a:gd name="connsiteY92" fmla="*/ 914918 h 987863"/>
              <a:gd name="connsiteX93" fmla="*/ 922584 w 1134770"/>
              <a:gd name="connsiteY93" fmla="*/ 887758 h 987863"/>
              <a:gd name="connsiteX94" fmla="*/ 927247 w 1134770"/>
              <a:gd name="connsiteY94" fmla="*/ 859821 h 987863"/>
              <a:gd name="connsiteX95" fmla="*/ 928802 w 1134770"/>
              <a:gd name="connsiteY95" fmla="*/ 834213 h 987863"/>
              <a:gd name="connsiteX96" fmla="*/ 926470 w 1134770"/>
              <a:gd name="connsiteY96" fmla="*/ 808605 h 987863"/>
              <a:gd name="connsiteX97" fmla="*/ 907039 w 1134770"/>
              <a:gd name="connsiteY97" fmla="*/ 762820 h 987863"/>
              <a:gd name="connsiteX98" fmla="*/ 870509 w 1134770"/>
              <a:gd name="connsiteY98" fmla="*/ 736435 h 987863"/>
              <a:gd name="connsiteX99" fmla="*/ 849523 w 1134770"/>
              <a:gd name="connsiteY99" fmla="*/ 730227 h 987863"/>
              <a:gd name="connsiteX100" fmla="*/ 843305 w 1134770"/>
              <a:gd name="connsiteY100" fmla="*/ 726347 h 987863"/>
              <a:gd name="connsiteX101" fmla="*/ 826983 w 1134770"/>
              <a:gd name="connsiteY101" fmla="*/ 713931 h 987863"/>
              <a:gd name="connsiteX102" fmla="*/ 811439 w 1134770"/>
              <a:gd name="connsiteY102" fmla="*/ 713931 h 987863"/>
              <a:gd name="connsiteX103" fmla="*/ 804443 w 1134770"/>
              <a:gd name="connsiteY103" fmla="*/ 724019 h 987863"/>
              <a:gd name="connsiteX104" fmla="*/ 800557 w 1134770"/>
              <a:gd name="connsiteY104" fmla="*/ 736435 h 987863"/>
              <a:gd name="connsiteX105" fmla="*/ 797448 w 1134770"/>
              <a:gd name="connsiteY105" fmla="*/ 761268 h 987863"/>
              <a:gd name="connsiteX106" fmla="*/ 792008 w 1134770"/>
              <a:gd name="connsiteY106" fmla="*/ 769804 h 987863"/>
              <a:gd name="connsiteX107" fmla="*/ 775686 w 1134770"/>
              <a:gd name="connsiteY107" fmla="*/ 767476 h 987863"/>
              <a:gd name="connsiteX108" fmla="*/ 754700 w 1134770"/>
              <a:gd name="connsiteY108" fmla="*/ 750404 h 987863"/>
              <a:gd name="connsiteX109" fmla="*/ 736824 w 1134770"/>
              <a:gd name="connsiteY109" fmla="*/ 744972 h 987863"/>
              <a:gd name="connsiteX110" fmla="*/ 699516 w 1134770"/>
              <a:gd name="connsiteY110" fmla="*/ 776012 h 987863"/>
              <a:gd name="connsiteX111" fmla="*/ 685526 w 1134770"/>
              <a:gd name="connsiteY111" fmla="*/ 793860 h 987863"/>
              <a:gd name="connsiteX112" fmla="*/ 669204 w 1134770"/>
              <a:gd name="connsiteY112" fmla="*/ 803173 h 987863"/>
              <a:gd name="connsiteX113" fmla="*/ 641223 w 1134770"/>
              <a:gd name="connsiteY113" fmla="*/ 791532 h 987863"/>
              <a:gd name="connsiteX114" fmla="*/ 617906 w 1134770"/>
              <a:gd name="connsiteY114" fmla="*/ 802396 h 987863"/>
              <a:gd name="connsiteX115" fmla="*/ 596143 w 1134770"/>
              <a:gd name="connsiteY115" fmla="*/ 821021 h 987863"/>
              <a:gd name="connsiteX116" fmla="*/ 580598 w 1134770"/>
              <a:gd name="connsiteY116" fmla="*/ 819469 h 987863"/>
              <a:gd name="connsiteX117" fmla="*/ 567385 w 1134770"/>
              <a:gd name="connsiteY117" fmla="*/ 807053 h 987863"/>
              <a:gd name="connsiteX118" fmla="*/ 554949 w 1134770"/>
              <a:gd name="connsiteY118" fmla="*/ 800068 h 987863"/>
              <a:gd name="connsiteX119" fmla="*/ 523860 w 1134770"/>
              <a:gd name="connsiteY119" fmla="*/ 789204 h 987863"/>
              <a:gd name="connsiteX120" fmla="*/ 505206 w 1134770"/>
              <a:gd name="connsiteY120" fmla="*/ 791532 h 987863"/>
              <a:gd name="connsiteX121" fmla="*/ 466344 w 1134770"/>
              <a:gd name="connsiteY121" fmla="*/ 803173 h 987863"/>
              <a:gd name="connsiteX122" fmla="*/ 453131 w 1134770"/>
              <a:gd name="connsiteY122" fmla="*/ 799292 h 987863"/>
              <a:gd name="connsiteX123" fmla="*/ 400279 w 1134770"/>
              <a:gd name="connsiteY123" fmla="*/ 755060 h 987863"/>
              <a:gd name="connsiteX124" fmla="*/ 383957 w 1134770"/>
              <a:gd name="connsiteY124" fmla="*/ 744972 h 987863"/>
              <a:gd name="connsiteX125" fmla="*/ 368412 w 1134770"/>
              <a:gd name="connsiteY125" fmla="*/ 737987 h 987863"/>
              <a:gd name="connsiteX126" fmla="*/ 376961 w 1134770"/>
              <a:gd name="connsiteY126" fmla="*/ 731779 h 987863"/>
              <a:gd name="connsiteX127" fmla="*/ 396392 w 1134770"/>
              <a:gd name="connsiteY127" fmla="*/ 722467 h 987863"/>
              <a:gd name="connsiteX128" fmla="*/ 400279 w 1134770"/>
              <a:gd name="connsiteY128" fmla="*/ 717811 h 987863"/>
              <a:gd name="connsiteX129" fmla="*/ 403388 w 1134770"/>
              <a:gd name="connsiteY129" fmla="*/ 712379 h 987863"/>
              <a:gd name="connsiteX130" fmla="*/ 411160 w 1134770"/>
              <a:gd name="connsiteY130" fmla="*/ 710051 h 987863"/>
              <a:gd name="connsiteX131" fmla="*/ 419710 w 1134770"/>
              <a:gd name="connsiteY131" fmla="*/ 709275 h 987863"/>
              <a:gd name="connsiteX132" fmla="*/ 428259 w 1134770"/>
              <a:gd name="connsiteY132" fmla="*/ 699963 h 987863"/>
              <a:gd name="connsiteX133" fmla="*/ 435254 w 1134770"/>
              <a:gd name="connsiteY133" fmla="*/ 689099 h 987863"/>
              <a:gd name="connsiteX134" fmla="*/ 432923 w 1134770"/>
              <a:gd name="connsiteY134" fmla="*/ 674354 h 987863"/>
              <a:gd name="connsiteX135" fmla="*/ 421264 w 1134770"/>
              <a:gd name="connsiteY135" fmla="*/ 666594 h 987863"/>
              <a:gd name="connsiteX136" fmla="*/ 413492 w 1134770"/>
              <a:gd name="connsiteY136" fmla="*/ 654178 h 987863"/>
              <a:gd name="connsiteX137" fmla="*/ 412715 w 1134770"/>
              <a:gd name="connsiteY137" fmla="*/ 635554 h 987863"/>
              <a:gd name="connsiteX138" fmla="*/ 411937 w 1134770"/>
              <a:gd name="connsiteY138" fmla="*/ 633226 h 987863"/>
              <a:gd name="connsiteX139" fmla="*/ 410383 w 1134770"/>
              <a:gd name="connsiteY139" fmla="*/ 627018 h 987863"/>
              <a:gd name="connsiteX140" fmla="*/ 414269 w 1134770"/>
              <a:gd name="connsiteY140" fmla="*/ 612274 h 987863"/>
              <a:gd name="connsiteX141" fmla="*/ 415823 w 1134770"/>
              <a:gd name="connsiteY141" fmla="*/ 598305 h 987863"/>
              <a:gd name="connsiteX142" fmla="*/ 416601 w 1134770"/>
              <a:gd name="connsiteY142" fmla="*/ 583561 h 987863"/>
              <a:gd name="connsiteX143" fmla="*/ 411937 w 1134770"/>
              <a:gd name="connsiteY143" fmla="*/ 573473 h 987863"/>
              <a:gd name="connsiteX144" fmla="*/ 406497 w 1134770"/>
              <a:gd name="connsiteY144" fmla="*/ 564937 h 987863"/>
              <a:gd name="connsiteX145" fmla="*/ 404942 w 1134770"/>
              <a:gd name="connsiteY145" fmla="*/ 550193 h 987863"/>
              <a:gd name="connsiteX146" fmla="*/ 400279 w 1134770"/>
              <a:gd name="connsiteY146" fmla="*/ 540104 h 987863"/>
              <a:gd name="connsiteX147" fmla="*/ 381625 w 1134770"/>
              <a:gd name="connsiteY147" fmla="*/ 523808 h 987863"/>
              <a:gd name="connsiteX148" fmla="*/ 362971 w 1134770"/>
              <a:gd name="connsiteY148" fmla="*/ 473367 h 987863"/>
              <a:gd name="connsiteX149" fmla="*/ 360639 w 1134770"/>
              <a:gd name="connsiteY149" fmla="*/ 449311 h 987863"/>
              <a:gd name="connsiteX150" fmla="*/ 376184 w 1134770"/>
              <a:gd name="connsiteY150" fmla="*/ 432239 h 987863"/>
              <a:gd name="connsiteX151" fmla="*/ 375407 w 1134770"/>
              <a:gd name="connsiteY151" fmla="*/ 419822 h 987863"/>
              <a:gd name="connsiteX152" fmla="*/ 370744 w 1134770"/>
              <a:gd name="connsiteY152" fmla="*/ 416718 h 987863"/>
              <a:gd name="connsiteX153" fmla="*/ 365303 w 1134770"/>
              <a:gd name="connsiteY153" fmla="*/ 408182 h 987863"/>
              <a:gd name="connsiteX154" fmla="*/ 362194 w 1134770"/>
              <a:gd name="connsiteY154" fmla="*/ 401198 h 987863"/>
              <a:gd name="connsiteX155" fmla="*/ 349758 w 1134770"/>
              <a:gd name="connsiteY155" fmla="*/ 400422 h 987863"/>
              <a:gd name="connsiteX156" fmla="*/ 338877 w 1134770"/>
              <a:gd name="connsiteY156" fmla="*/ 394990 h 987863"/>
              <a:gd name="connsiteX157" fmla="*/ 329550 w 1134770"/>
              <a:gd name="connsiteY157" fmla="*/ 380246 h 987863"/>
              <a:gd name="connsiteX158" fmla="*/ 324886 w 1134770"/>
              <a:gd name="connsiteY158" fmla="*/ 365502 h 987863"/>
              <a:gd name="connsiteX159" fmla="*/ 323332 w 1134770"/>
              <a:gd name="connsiteY159" fmla="*/ 353086 h 987863"/>
              <a:gd name="connsiteX160" fmla="*/ 318668 w 1134770"/>
              <a:gd name="connsiteY160" fmla="*/ 344549 h 987863"/>
              <a:gd name="connsiteX161" fmla="*/ 318668 w 1134770"/>
              <a:gd name="connsiteY161" fmla="*/ 330581 h 987863"/>
              <a:gd name="connsiteX162" fmla="*/ 301569 w 1134770"/>
              <a:gd name="connsiteY162" fmla="*/ 332909 h 987863"/>
              <a:gd name="connsiteX163" fmla="*/ 286802 w 1134770"/>
              <a:gd name="connsiteY163" fmla="*/ 322821 h 987863"/>
              <a:gd name="connsiteX164" fmla="*/ 273589 w 1134770"/>
              <a:gd name="connsiteY164" fmla="*/ 327477 h 987863"/>
              <a:gd name="connsiteX165" fmla="*/ 246385 w 1134770"/>
              <a:gd name="connsiteY165" fmla="*/ 328253 h 987863"/>
              <a:gd name="connsiteX166" fmla="*/ 232395 w 1134770"/>
              <a:gd name="connsiteY166" fmla="*/ 331357 h 987863"/>
              <a:gd name="connsiteX167" fmla="*/ 219959 w 1134770"/>
              <a:gd name="connsiteY167" fmla="*/ 327477 h 987863"/>
              <a:gd name="connsiteX168" fmla="*/ 209078 w 1134770"/>
              <a:gd name="connsiteY168" fmla="*/ 330581 h 987863"/>
              <a:gd name="connsiteX169" fmla="*/ 194310 w 1134770"/>
              <a:gd name="connsiteY169" fmla="*/ 314285 h 987863"/>
              <a:gd name="connsiteX170" fmla="*/ 184983 w 1134770"/>
              <a:gd name="connsiteY170" fmla="*/ 315837 h 987863"/>
              <a:gd name="connsiteX171" fmla="*/ 175656 w 1134770"/>
              <a:gd name="connsiteY171" fmla="*/ 318941 h 987863"/>
              <a:gd name="connsiteX172" fmla="*/ 141458 w 1134770"/>
              <a:gd name="connsiteY172" fmla="*/ 314285 h 987863"/>
              <a:gd name="connsiteX173" fmla="*/ 131354 w 1134770"/>
              <a:gd name="connsiteY173" fmla="*/ 322821 h 987863"/>
              <a:gd name="connsiteX174" fmla="*/ 121249 w 1134770"/>
              <a:gd name="connsiteY174" fmla="*/ 330581 h 987863"/>
              <a:gd name="connsiteX175" fmla="*/ 111145 w 1134770"/>
              <a:gd name="connsiteY175" fmla="*/ 326701 h 987863"/>
              <a:gd name="connsiteX176" fmla="*/ 101818 w 1134770"/>
              <a:gd name="connsiteY176" fmla="*/ 321269 h 987863"/>
              <a:gd name="connsiteX177" fmla="*/ 80833 w 1134770"/>
              <a:gd name="connsiteY177" fmla="*/ 318941 h 987863"/>
              <a:gd name="connsiteX178" fmla="*/ 45080 w 1134770"/>
              <a:gd name="connsiteY178" fmla="*/ 333685 h 987863"/>
              <a:gd name="connsiteX179" fmla="*/ 30312 w 1134770"/>
              <a:gd name="connsiteY179" fmla="*/ 335237 h 987863"/>
              <a:gd name="connsiteX180" fmla="*/ 21763 w 1134770"/>
              <a:gd name="connsiteY180" fmla="*/ 332133 h 987863"/>
              <a:gd name="connsiteX181" fmla="*/ 19431 w 1134770"/>
              <a:gd name="connsiteY181" fmla="*/ 322045 h 987863"/>
              <a:gd name="connsiteX182" fmla="*/ 16322 w 1134770"/>
              <a:gd name="connsiteY182" fmla="*/ 293333 h 987863"/>
              <a:gd name="connsiteX183" fmla="*/ 0 w 1134770"/>
              <a:gd name="connsiteY183" fmla="*/ 273156 h 98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134770" h="987863">
                <a:moveTo>
                  <a:pt x="0" y="273156"/>
                </a:moveTo>
                <a:lnTo>
                  <a:pt x="22540" y="242892"/>
                </a:lnTo>
                <a:lnTo>
                  <a:pt x="52852" y="225819"/>
                </a:lnTo>
                <a:lnTo>
                  <a:pt x="64511" y="200987"/>
                </a:lnTo>
                <a:lnTo>
                  <a:pt x="62956" y="172275"/>
                </a:lnTo>
                <a:lnTo>
                  <a:pt x="66843" y="153650"/>
                </a:lnTo>
                <a:lnTo>
                  <a:pt x="76170" y="143562"/>
                </a:lnTo>
                <a:lnTo>
                  <a:pt x="110368" y="155202"/>
                </a:lnTo>
                <a:lnTo>
                  <a:pt x="143012" y="175379"/>
                </a:lnTo>
                <a:lnTo>
                  <a:pt x="205191" y="168395"/>
                </a:lnTo>
                <a:lnTo>
                  <a:pt x="217627" y="181587"/>
                </a:lnTo>
                <a:lnTo>
                  <a:pt x="225400" y="185467"/>
                </a:lnTo>
                <a:lnTo>
                  <a:pt x="236281" y="187019"/>
                </a:lnTo>
                <a:lnTo>
                  <a:pt x="247940" y="191675"/>
                </a:lnTo>
                <a:lnTo>
                  <a:pt x="260375" y="193227"/>
                </a:lnTo>
                <a:lnTo>
                  <a:pt x="293020" y="180035"/>
                </a:lnTo>
                <a:lnTo>
                  <a:pt x="307787" y="177707"/>
                </a:lnTo>
                <a:lnTo>
                  <a:pt x="353644" y="178483"/>
                </a:lnTo>
                <a:lnTo>
                  <a:pt x="384734" y="171499"/>
                </a:lnTo>
                <a:lnTo>
                  <a:pt x="410383" y="159858"/>
                </a:lnTo>
                <a:lnTo>
                  <a:pt x="453908" y="149770"/>
                </a:lnTo>
                <a:lnTo>
                  <a:pt x="469453" y="138906"/>
                </a:lnTo>
                <a:lnTo>
                  <a:pt x="484998" y="134250"/>
                </a:lnTo>
                <a:lnTo>
                  <a:pt x="535518" y="142010"/>
                </a:lnTo>
                <a:lnTo>
                  <a:pt x="565831" y="125714"/>
                </a:lnTo>
                <a:lnTo>
                  <a:pt x="575935" y="107866"/>
                </a:lnTo>
                <a:lnTo>
                  <a:pt x="589148" y="93121"/>
                </a:lnTo>
                <a:lnTo>
                  <a:pt x="595366" y="81481"/>
                </a:lnTo>
                <a:lnTo>
                  <a:pt x="581376" y="42681"/>
                </a:lnTo>
                <a:lnTo>
                  <a:pt x="582930" y="16296"/>
                </a:lnTo>
                <a:lnTo>
                  <a:pt x="593811" y="6208"/>
                </a:lnTo>
                <a:lnTo>
                  <a:pt x="607025" y="776"/>
                </a:lnTo>
                <a:lnTo>
                  <a:pt x="635782" y="0"/>
                </a:lnTo>
                <a:lnTo>
                  <a:pt x="665318" y="4656"/>
                </a:lnTo>
                <a:lnTo>
                  <a:pt x="773354" y="55097"/>
                </a:lnTo>
                <a:lnTo>
                  <a:pt x="784235" y="69065"/>
                </a:lnTo>
                <a:lnTo>
                  <a:pt x="792785" y="86137"/>
                </a:lnTo>
                <a:lnTo>
                  <a:pt x="804443" y="100106"/>
                </a:lnTo>
                <a:lnTo>
                  <a:pt x="818434" y="110194"/>
                </a:lnTo>
                <a:lnTo>
                  <a:pt x="824652" y="113298"/>
                </a:lnTo>
                <a:lnTo>
                  <a:pt x="840974" y="127266"/>
                </a:lnTo>
                <a:lnTo>
                  <a:pt x="852632" y="134250"/>
                </a:lnTo>
                <a:lnTo>
                  <a:pt x="860405" y="146666"/>
                </a:lnTo>
                <a:lnTo>
                  <a:pt x="864291" y="162963"/>
                </a:lnTo>
                <a:lnTo>
                  <a:pt x="888385" y="182363"/>
                </a:lnTo>
                <a:lnTo>
                  <a:pt x="915589" y="179259"/>
                </a:lnTo>
                <a:lnTo>
                  <a:pt x="917143" y="166843"/>
                </a:lnTo>
                <a:lnTo>
                  <a:pt x="921807" y="152874"/>
                </a:lnTo>
                <a:lnTo>
                  <a:pt x="928025" y="150546"/>
                </a:lnTo>
                <a:lnTo>
                  <a:pt x="935797" y="150546"/>
                </a:lnTo>
                <a:lnTo>
                  <a:pt x="947456" y="155202"/>
                </a:lnTo>
                <a:lnTo>
                  <a:pt x="958337" y="162186"/>
                </a:lnTo>
                <a:lnTo>
                  <a:pt x="1008080" y="178483"/>
                </a:lnTo>
                <a:lnTo>
                  <a:pt x="1003417" y="218059"/>
                </a:lnTo>
                <a:lnTo>
                  <a:pt x="998753" y="245220"/>
                </a:lnTo>
                <a:lnTo>
                  <a:pt x="998753" y="277812"/>
                </a:lnTo>
                <a:lnTo>
                  <a:pt x="1001085" y="306525"/>
                </a:lnTo>
                <a:lnTo>
                  <a:pt x="996422" y="334461"/>
                </a:lnTo>
                <a:lnTo>
                  <a:pt x="953674" y="339117"/>
                </a:lnTo>
                <a:lnTo>
                  <a:pt x="926470" y="350757"/>
                </a:lnTo>
                <a:lnTo>
                  <a:pt x="909371" y="391886"/>
                </a:lnTo>
                <a:lnTo>
                  <a:pt x="900044" y="432239"/>
                </a:lnTo>
                <a:lnTo>
                  <a:pt x="889163" y="472591"/>
                </a:lnTo>
                <a:lnTo>
                  <a:pt x="898490" y="513720"/>
                </a:lnTo>
                <a:lnTo>
                  <a:pt x="928025" y="549417"/>
                </a:lnTo>
                <a:lnTo>
                  <a:pt x="938129" y="567265"/>
                </a:lnTo>
                <a:lnTo>
                  <a:pt x="952896" y="635554"/>
                </a:lnTo>
                <a:lnTo>
                  <a:pt x="982431" y="692979"/>
                </a:lnTo>
                <a:lnTo>
                  <a:pt x="989427" y="719363"/>
                </a:lnTo>
                <a:lnTo>
                  <a:pt x="1031398" y="745748"/>
                </a:lnTo>
                <a:lnTo>
                  <a:pt x="1050051" y="761268"/>
                </a:lnTo>
                <a:lnTo>
                  <a:pt x="1056269" y="763596"/>
                </a:lnTo>
                <a:lnTo>
                  <a:pt x="1061710" y="768252"/>
                </a:lnTo>
                <a:lnTo>
                  <a:pt x="1067151" y="777564"/>
                </a:lnTo>
                <a:lnTo>
                  <a:pt x="1074923" y="782996"/>
                </a:lnTo>
                <a:lnTo>
                  <a:pt x="1094354" y="784548"/>
                </a:lnTo>
                <a:lnTo>
                  <a:pt x="1106790" y="789204"/>
                </a:lnTo>
                <a:lnTo>
                  <a:pt x="1111453" y="794636"/>
                </a:lnTo>
                <a:lnTo>
                  <a:pt x="1134770" y="803173"/>
                </a:lnTo>
                <a:lnTo>
                  <a:pt x="1131662" y="818693"/>
                </a:lnTo>
                <a:lnTo>
                  <a:pt x="1119226" y="850509"/>
                </a:lnTo>
                <a:lnTo>
                  <a:pt x="1133993" y="890086"/>
                </a:lnTo>
                <a:lnTo>
                  <a:pt x="1133216" y="918022"/>
                </a:lnTo>
                <a:lnTo>
                  <a:pt x="1102127" y="947511"/>
                </a:lnTo>
                <a:lnTo>
                  <a:pt x="1088136" y="954495"/>
                </a:lnTo>
                <a:lnTo>
                  <a:pt x="1055492" y="952943"/>
                </a:lnTo>
                <a:lnTo>
                  <a:pt x="1022848" y="962255"/>
                </a:lnTo>
                <a:lnTo>
                  <a:pt x="992536" y="979327"/>
                </a:lnTo>
                <a:lnTo>
                  <a:pt x="960669" y="987863"/>
                </a:lnTo>
                <a:lnTo>
                  <a:pt x="952896" y="969239"/>
                </a:lnTo>
                <a:lnTo>
                  <a:pt x="941238" y="952167"/>
                </a:lnTo>
                <a:lnTo>
                  <a:pt x="931134" y="934319"/>
                </a:lnTo>
                <a:lnTo>
                  <a:pt x="923361" y="914918"/>
                </a:lnTo>
                <a:lnTo>
                  <a:pt x="922584" y="887758"/>
                </a:lnTo>
                <a:lnTo>
                  <a:pt x="927247" y="859821"/>
                </a:lnTo>
                <a:lnTo>
                  <a:pt x="928802" y="834213"/>
                </a:lnTo>
                <a:lnTo>
                  <a:pt x="926470" y="808605"/>
                </a:lnTo>
                <a:lnTo>
                  <a:pt x="907039" y="762820"/>
                </a:lnTo>
                <a:lnTo>
                  <a:pt x="870509" y="736435"/>
                </a:lnTo>
                <a:lnTo>
                  <a:pt x="849523" y="730227"/>
                </a:lnTo>
                <a:lnTo>
                  <a:pt x="843305" y="726347"/>
                </a:lnTo>
                <a:lnTo>
                  <a:pt x="826983" y="713931"/>
                </a:lnTo>
                <a:lnTo>
                  <a:pt x="811439" y="713931"/>
                </a:lnTo>
                <a:lnTo>
                  <a:pt x="804443" y="724019"/>
                </a:lnTo>
                <a:lnTo>
                  <a:pt x="800557" y="736435"/>
                </a:lnTo>
                <a:lnTo>
                  <a:pt x="797448" y="761268"/>
                </a:lnTo>
                <a:lnTo>
                  <a:pt x="792008" y="769804"/>
                </a:lnTo>
                <a:lnTo>
                  <a:pt x="775686" y="767476"/>
                </a:lnTo>
                <a:lnTo>
                  <a:pt x="754700" y="750404"/>
                </a:lnTo>
                <a:lnTo>
                  <a:pt x="736824" y="744972"/>
                </a:lnTo>
                <a:lnTo>
                  <a:pt x="699516" y="776012"/>
                </a:lnTo>
                <a:lnTo>
                  <a:pt x="685526" y="793860"/>
                </a:lnTo>
                <a:lnTo>
                  <a:pt x="669204" y="803173"/>
                </a:lnTo>
                <a:lnTo>
                  <a:pt x="641223" y="791532"/>
                </a:lnTo>
                <a:lnTo>
                  <a:pt x="617906" y="802396"/>
                </a:lnTo>
                <a:lnTo>
                  <a:pt x="596143" y="821021"/>
                </a:lnTo>
                <a:lnTo>
                  <a:pt x="580598" y="819469"/>
                </a:lnTo>
                <a:lnTo>
                  <a:pt x="567385" y="807053"/>
                </a:lnTo>
                <a:lnTo>
                  <a:pt x="554949" y="800068"/>
                </a:lnTo>
                <a:lnTo>
                  <a:pt x="523860" y="789204"/>
                </a:lnTo>
                <a:lnTo>
                  <a:pt x="505206" y="791532"/>
                </a:lnTo>
                <a:lnTo>
                  <a:pt x="466344" y="803173"/>
                </a:lnTo>
                <a:lnTo>
                  <a:pt x="453131" y="799292"/>
                </a:lnTo>
                <a:lnTo>
                  <a:pt x="400279" y="755060"/>
                </a:lnTo>
                <a:lnTo>
                  <a:pt x="383957" y="744972"/>
                </a:lnTo>
                <a:lnTo>
                  <a:pt x="368412" y="737987"/>
                </a:lnTo>
                <a:lnTo>
                  <a:pt x="376961" y="731779"/>
                </a:lnTo>
                <a:lnTo>
                  <a:pt x="396392" y="722467"/>
                </a:lnTo>
                <a:lnTo>
                  <a:pt x="400279" y="717811"/>
                </a:lnTo>
                <a:lnTo>
                  <a:pt x="403388" y="712379"/>
                </a:lnTo>
                <a:lnTo>
                  <a:pt x="411160" y="710051"/>
                </a:lnTo>
                <a:lnTo>
                  <a:pt x="419710" y="709275"/>
                </a:lnTo>
                <a:lnTo>
                  <a:pt x="428259" y="699963"/>
                </a:lnTo>
                <a:lnTo>
                  <a:pt x="435254" y="689099"/>
                </a:lnTo>
                <a:lnTo>
                  <a:pt x="432923" y="674354"/>
                </a:lnTo>
                <a:lnTo>
                  <a:pt x="421264" y="666594"/>
                </a:lnTo>
                <a:lnTo>
                  <a:pt x="413492" y="654178"/>
                </a:lnTo>
                <a:lnTo>
                  <a:pt x="412715" y="635554"/>
                </a:lnTo>
                <a:lnTo>
                  <a:pt x="411937" y="633226"/>
                </a:lnTo>
                <a:lnTo>
                  <a:pt x="410383" y="627018"/>
                </a:lnTo>
                <a:lnTo>
                  <a:pt x="414269" y="612274"/>
                </a:lnTo>
                <a:lnTo>
                  <a:pt x="415823" y="598305"/>
                </a:lnTo>
                <a:lnTo>
                  <a:pt x="416601" y="583561"/>
                </a:lnTo>
                <a:lnTo>
                  <a:pt x="411937" y="573473"/>
                </a:lnTo>
                <a:lnTo>
                  <a:pt x="406497" y="564937"/>
                </a:lnTo>
                <a:lnTo>
                  <a:pt x="404942" y="550193"/>
                </a:lnTo>
                <a:lnTo>
                  <a:pt x="400279" y="540104"/>
                </a:lnTo>
                <a:lnTo>
                  <a:pt x="381625" y="523808"/>
                </a:lnTo>
                <a:lnTo>
                  <a:pt x="362971" y="473367"/>
                </a:lnTo>
                <a:lnTo>
                  <a:pt x="360639" y="449311"/>
                </a:lnTo>
                <a:lnTo>
                  <a:pt x="376184" y="432239"/>
                </a:lnTo>
                <a:lnTo>
                  <a:pt x="375407" y="419822"/>
                </a:lnTo>
                <a:lnTo>
                  <a:pt x="370744" y="416718"/>
                </a:lnTo>
                <a:lnTo>
                  <a:pt x="365303" y="408182"/>
                </a:lnTo>
                <a:lnTo>
                  <a:pt x="362194" y="401198"/>
                </a:lnTo>
                <a:lnTo>
                  <a:pt x="349758" y="400422"/>
                </a:lnTo>
                <a:lnTo>
                  <a:pt x="338877" y="394990"/>
                </a:lnTo>
                <a:lnTo>
                  <a:pt x="329550" y="380246"/>
                </a:lnTo>
                <a:lnTo>
                  <a:pt x="324886" y="365502"/>
                </a:lnTo>
                <a:lnTo>
                  <a:pt x="323332" y="353086"/>
                </a:lnTo>
                <a:lnTo>
                  <a:pt x="318668" y="344549"/>
                </a:lnTo>
                <a:lnTo>
                  <a:pt x="318668" y="330581"/>
                </a:lnTo>
                <a:lnTo>
                  <a:pt x="301569" y="332909"/>
                </a:lnTo>
                <a:lnTo>
                  <a:pt x="286802" y="322821"/>
                </a:lnTo>
                <a:lnTo>
                  <a:pt x="273589" y="327477"/>
                </a:lnTo>
                <a:lnTo>
                  <a:pt x="246385" y="328253"/>
                </a:lnTo>
                <a:lnTo>
                  <a:pt x="232395" y="331357"/>
                </a:lnTo>
                <a:lnTo>
                  <a:pt x="219959" y="327477"/>
                </a:lnTo>
                <a:lnTo>
                  <a:pt x="209078" y="330581"/>
                </a:lnTo>
                <a:lnTo>
                  <a:pt x="194310" y="314285"/>
                </a:lnTo>
                <a:lnTo>
                  <a:pt x="184983" y="315837"/>
                </a:lnTo>
                <a:lnTo>
                  <a:pt x="175656" y="318941"/>
                </a:lnTo>
                <a:lnTo>
                  <a:pt x="141458" y="314285"/>
                </a:lnTo>
                <a:lnTo>
                  <a:pt x="131354" y="322821"/>
                </a:lnTo>
                <a:lnTo>
                  <a:pt x="121249" y="330581"/>
                </a:lnTo>
                <a:lnTo>
                  <a:pt x="111145" y="326701"/>
                </a:lnTo>
                <a:lnTo>
                  <a:pt x="101818" y="321269"/>
                </a:lnTo>
                <a:lnTo>
                  <a:pt x="80833" y="318941"/>
                </a:lnTo>
                <a:lnTo>
                  <a:pt x="45080" y="333685"/>
                </a:lnTo>
                <a:lnTo>
                  <a:pt x="30312" y="335237"/>
                </a:lnTo>
                <a:lnTo>
                  <a:pt x="21763" y="332133"/>
                </a:lnTo>
                <a:lnTo>
                  <a:pt x="19431" y="322045"/>
                </a:lnTo>
                <a:lnTo>
                  <a:pt x="16322" y="293333"/>
                </a:lnTo>
                <a:lnTo>
                  <a:pt x="0" y="273156"/>
                </a:lnTo>
                <a:close/>
              </a:path>
            </a:pathLst>
          </a:custGeom>
          <a:solidFill>
            <a:srgbClr val="2E3136">
              <a:alpha val="30000"/>
            </a:srgbClr>
          </a:solidFill>
          <a:ln w="12700" cap="rnd">
            <a:solidFill>
              <a:srgbClr val="C7D9F2"/>
            </a:solidFill>
            <a:prstDash val="solid"/>
            <a:round/>
          </a:ln>
        </p:spPr>
        <p:txBody>
          <a:bodyPr rtlCol="0" anchor="ctr"/>
          <a:lstStyle/>
          <a:p>
            <a:endParaRPr lang="tr-TR"/>
          </a:p>
        </p:txBody>
      </p:sp>
      <p:sp>
        <p:nvSpPr>
          <p:cNvPr id="31" name="Serbest Form 30">
            <a:extLst>
              <a:ext uri="{FF2B5EF4-FFF2-40B4-BE49-F238E27FC236}">
                <a16:creationId xmlns:a16="http://schemas.microsoft.com/office/drawing/2014/main" id="{BFECF628-3861-1497-A3E4-18A15632F331}"/>
              </a:ext>
            </a:extLst>
          </p:cNvPr>
          <p:cNvSpPr/>
          <p:nvPr/>
        </p:nvSpPr>
        <p:spPr>
          <a:xfrm>
            <a:off x="11084524" y="3073293"/>
            <a:ext cx="5146076" cy="1808843"/>
          </a:xfrm>
          <a:custGeom>
            <a:avLst/>
            <a:gdLst>
              <a:gd name="connsiteX0" fmla="*/ 84674 w 2326676"/>
              <a:gd name="connsiteY0" fmla="*/ 0 h 1232725"/>
              <a:gd name="connsiteX1" fmla="*/ 2242002 w 2326676"/>
              <a:gd name="connsiteY1" fmla="*/ 0 h 1232725"/>
              <a:gd name="connsiteX2" fmla="*/ 2326676 w 2326676"/>
              <a:gd name="connsiteY2" fmla="*/ 84674 h 1232725"/>
              <a:gd name="connsiteX3" fmla="*/ 2326676 w 2326676"/>
              <a:gd name="connsiteY3" fmla="*/ 829727 h 1232725"/>
              <a:gd name="connsiteX4" fmla="*/ 2242002 w 2326676"/>
              <a:gd name="connsiteY4" fmla="*/ 914401 h 1232725"/>
              <a:gd name="connsiteX5" fmla="*/ 293731 w 2326676"/>
              <a:gd name="connsiteY5" fmla="*/ 914401 h 1232725"/>
              <a:gd name="connsiteX6" fmla="*/ 0 w 2326676"/>
              <a:gd name="connsiteY6" fmla="*/ 1232725 h 1232725"/>
              <a:gd name="connsiteX7" fmla="*/ 0 w 2326676"/>
              <a:gd name="connsiteY7" fmla="*/ 829727 h 1232725"/>
              <a:gd name="connsiteX8" fmla="*/ 0 w 2326676"/>
              <a:gd name="connsiteY8" fmla="*/ 775525 h 1232725"/>
              <a:gd name="connsiteX9" fmla="*/ 0 w 2326676"/>
              <a:gd name="connsiteY9" fmla="*/ 84674 h 1232725"/>
              <a:gd name="connsiteX10" fmla="*/ 84674 w 2326676"/>
              <a:gd name="connsiteY10" fmla="*/ 0 h 123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6676" h="1232725">
                <a:moveTo>
                  <a:pt x="84674" y="0"/>
                </a:moveTo>
                <a:lnTo>
                  <a:pt x="2242002" y="0"/>
                </a:lnTo>
                <a:cubicBezTo>
                  <a:pt x="2288766" y="0"/>
                  <a:pt x="2326676" y="37910"/>
                  <a:pt x="2326676" y="84674"/>
                </a:cubicBezTo>
                <a:lnTo>
                  <a:pt x="2326676" y="829727"/>
                </a:lnTo>
                <a:cubicBezTo>
                  <a:pt x="2326676" y="876491"/>
                  <a:pt x="2288766" y="914401"/>
                  <a:pt x="2242002" y="914401"/>
                </a:cubicBezTo>
                <a:lnTo>
                  <a:pt x="293731" y="914401"/>
                </a:lnTo>
                <a:lnTo>
                  <a:pt x="0" y="1232725"/>
                </a:lnTo>
                <a:lnTo>
                  <a:pt x="0" y="829727"/>
                </a:lnTo>
                <a:lnTo>
                  <a:pt x="0" y="775525"/>
                </a:lnTo>
                <a:lnTo>
                  <a:pt x="0" y="84674"/>
                </a:lnTo>
                <a:cubicBezTo>
                  <a:pt x="0" y="37910"/>
                  <a:pt x="37910" y="0"/>
                  <a:pt x="84674" y="0"/>
                </a:cubicBezTo>
                <a:close/>
              </a:path>
            </a:pathLst>
          </a:cu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180000" rIns="180000" bIns="180000" rtlCol="0" anchor="t" anchorCtr="0">
            <a:noAutofit/>
          </a:bodyPr>
          <a:lstStyle/>
          <a:p>
            <a:r>
              <a:rPr lang="tr-TR" sz="3000" b="1">
                <a:solidFill>
                  <a:schemeClr val="bg1"/>
                </a:solidFill>
                <a:latin typeface="Bahnschrift" panose="020B0502040204020203" pitchFamily="34" charset="0"/>
              </a:rPr>
              <a:t>Ankara 2</a:t>
            </a: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  <a:endParaRPr lang="tr-TR" sz="15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30" name="Serbest Form 29">
            <a:extLst>
              <a:ext uri="{FF2B5EF4-FFF2-40B4-BE49-F238E27FC236}">
                <a16:creationId xmlns:a16="http://schemas.microsoft.com/office/drawing/2014/main" id="{472932D4-3218-B231-A949-B6A0C4450BE7}"/>
              </a:ext>
            </a:extLst>
          </p:cNvPr>
          <p:cNvSpPr/>
          <p:nvPr/>
        </p:nvSpPr>
        <p:spPr>
          <a:xfrm>
            <a:off x="1864324" y="2710889"/>
            <a:ext cx="5146076" cy="1808843"/>
          </a:xfrm>
          <a:custGeom>
            <a:avLst/>
            <a:gdLst>
              <a:gd name="connsiteX0" fmla="*/ 84674 w 2326676"/>
              <a:gd name="connsiteY0" fmla="*/ 0 h 1232725"/>
              <a:gd name="connsiteX1" fmla="*/ 2242002 w 2326676"/>
              <a:gd name="connsiteY1" fmla="*/ 0 h 1232725"/>
              <a:gd name="connsiteX2" fmla="*/ 2326676 w 2326676"/>
              <a:gd name="connsiteY2" fmla="*/ 84674 h 1232725"/>
              <a:gd name="connsiteX3" fmla="*/ 2326676 w 2326676"/>
              <a:gd name="connsiteY3" fmla="*/ 775525 h 1232725"/>
              <a:gd name="connsiteX4" fmla="*/ 2326676 w 2326676"/>
              <a:gd name="connsiteY4" fmla="*/ 829727 h 1232725"/>
              <a:gd name="connsiteX5" fmla="*/ 2326676 w 2326676"/>
              <a:gd name="connsiteY5" fmla="*/ 1232725 h 1232725"/>
              <a:gd name="connsiteX6" fmla="*/ 2032945 w 2326676"/>
              <a:gd name="connsiteY6" fmla="*/ 914401 h 1232725"/>
              <a:gd name="connsiteX7" fmla="*/ 84674 w 2326676"/>
              <a:gd name="connsiteY7" fmla="*/ 914401 h 1232725"/>
              <a:gd name="connsiteX8" fmla="*/ 0 w 2326676"/>
              <a:gd name="connsiteY8" fmla="*/ 829727 h 1232725"/>
              <a:gd name="connsiteX9" fmla="*/ 0 w 2326676"/>
              <a:gd name="connsiteY9" fmla="*/ 84674 h 1232725"/>
              <a:gd name="connsiteX10" fmla="*/ 84674 w 2326676"/>
              <a:gd name="connsiteY10" fmla="*/ 0 h 123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6676" h="1232725">
                <a:moveTo>
                  <a:pt x="84674" y="0"/>
                </a:moveTo>
                <a:lnTo>
                  <a:pt x="2242002" y="0"/>
                </a:lnTo>
                <a:cubicBezTo>
                  <a:pt x="2288766" y="0"/>
                  <a:pt x="2326676" y="37910"/>
                  <a:pt x="2326676" y="84674"/>
                </a:cubicBezTo>
                <a:lnTo>
                  <a:pt x="2326676" y="775525"/>
                </a:lnTo>
                <a:lnTo>
                  <a:pt x="2326676" y="829727"/>
                </a:lnTo>
                <a:lnTo>
                  <a:pt x="2326676" y="1232725"/>
                </a:lnTo>
                <a:lnTo>
                  <a:pt x="2032945" y="914401"/>
                </a:lnTo>
                <a:lnTo>
                  <a:pt x="84674" y="914401"/>
                </a:lnTo>
                <a:cubicBezTo>
                  <a:pt x="37910" y="914401"/>
                  <a:pt x="0" y="876491"/>
                  <a:pt x="0" y="829727"/>
                </a:cubicBezTo>
                <a:lnTo>
                  <a:pt x="0" y="84674"/>
                </a:lnTo>
                <a:cubicBezTo>
                  <a:pt x="0" y="37910"/>
                  <a:pt x="37910" y="0"/>
                  <a:pt x="84674" y="0"/>
                </a:cubicBezTo>
                <a:close/>
              </a:path>
            </a:pathLst>
          </a:cu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180000" rIns="180000" bIns="180000" rtlCol="0" anchor="t" anchorCtr="0">
            <a:noAutofit/>
          </a:bodyPr>
          <a:lstStyle/>
          <a:p>
            <a:r>
              <a:rPr lang="tr-TR" sz="3000" b="1">
                <a:solidFill>
                  <a:schemeClr val="bg1"/>
                </a:solidFill>
                <a:latin typeface="Bahnschrift" panose="020B0502040204020203" pitchFamily="34" charset="0"/>
              </a:rPr>
              <a:t>Ankara 1</a:t>
            </a: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  <a:endParaRPr lang="tr-TR" sz="15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32" name="Serbest Form 31">
            <a:extLst>
              <a:ext uri="{FF2B5EF4-FFF2-40B4-BE49-F238E27FC236}">
                <a16:creationId xmlns:a16="http://schemas.microsoft.com/office/drawing/2014/main" id="{60DB3E3D-ADEA-6586-EAAA-A48CD7E10AAB}"/>
              </a:ext>
            </a:extLst>
          </p:cNvPr>
          <p:cNvSpPr/>
          <p:nvPr/>
        </p:nvSpPr>
        <p:spPr>
          <a:xfrm>
            <a:off x="3998126" y="5530289"/>
            <a:ext cx="5146076" cy="1808843"/>
          </a:xfrm>
          <a:custGeom>
            <a:avLst/>
            <a:gdLst>
              <a:gd name="connsiteX0" fmla="*/ 84674 w 2326676"/>
              <a:gd name="connsiteY0" fmla="*/ 0 h 1232725"/>
              <a:gd name="connsiteX1" fmla="*/ 2242002 w 2326676"/>
              <a:gd name="connsiteY1" fmla="*/ 0 h 1232725"/>
              <a:gd name="connsiteX2" fmla="*/ 2326676 w 2326676"/>
              <a:gd name="connsiteY2" fmla="*/ 84674 h 1232725"/>
              <a:gd name="connsiteX3" fmla="*/ 2326676 w 2326676"/>
              <a:gd name="connsiteY3" fmla="*/ 775525 h 1232725"/>
              <a:gd name="connsiteX4" fmla="*/ 2326676 w 2326676"/>
              <a:gd name="connsiteY4" fmla="*/ 829727 h 1232725"/>
              <a:gd name="connsiteX5" fmla="*/ 2326676 w 2326676"/>
              <a:gd name="connsiteY5" fmla="*/ 1232725 h 1232725"/>
              <a:gd name="connsiteX6" fmla="*/ 2032945 w 2326676"/>
              <a:gd name="connsiteY6" fmla="*/ 914401 h 1232725"/>
              <a:gd name="connsiteX7" fmla="*/ 84674 w 2326676"/>
              <a:gd name="connsiteY7" fmla="*/ 914401 h 1232725"/>
              <a:gd name="connsiteX8" fmla="*/ 0 w 2326676"/>
              <a:gd name="connsiteY8" fmla="*/ 829727 h 1232725"/>
              <a:gd name="connsiteX9" fmla="*/ 0 w 2326676"/>
              <a:gd name="connsiteY9" fmla="*/ 84674 h 1232725"/>
              <a:gd name="connsiteX10" fmla="*/ 84674 w 2326676"/>
              <a:gd name="connsiteY10" fmla="*/ 0 h 123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6676" h="1232725">
                <a:moveTo>
                  <a:pt x="84674" y="0"/>
                </a:moveTo>
                <a:lnTo>
                  <a:pt x="2242002" y="0"/>
                </a:lnTo>
                <a:cubicBezTo>
                  <a:pt x="2288766" y="0"/>
                  <a:pt x="2326676" y="37910"/>
                  <a:pt x="2326676" y="84674"/>
                </a:cubicBezTo>
                <a:lnTo>
                  <a:pt x="2326676" y="775525"/>
                </a:lnTo>
                <a:lnTo>
                  <a:pt x="2326676" y="829727"/>
                </a:lnTo>
                <a:lnTo>
                  <a:pt x="2326676" y="1232725"/>
                </a:lnTo>
                <a:lnTo>
                  <a:pt x="2032945" y="914401"/>
                </a:lnTo>
                <a:lnTo>
                  <a:pt x="84674" y="914401"/>
                </a:lnTo>
                <a:cubicBezTo>
                  <a:pt x="37910" y="914401"/>
                  <a:pt x="0" y="876491"/>
                  <a:pt x="0" y="829727"/>
                </a:cubicBezTo>
                <a:lnTo>
                  <a:pt x="0" y="84674"/>
                </a:lnTo>
                <a:cubicBezTo>
                  <a:pt x="0" y="37910"/>
                  <a:pt x="37910" y="0"/>
                  <a:pt x="84674" y="0"/>
                </a:cubicBezTo>
                <a:close/>
              </a:path>
            </a:pathLst>
          </a:cu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180000" rIns="180000" bIns="180000" rtlCol="0" anchor="t" anchorCtr="0">
            <a:noAutofit/>
          </a:bodyPr>
          <a:lstStyle/>
          <a:p>
            <a:r>
              <a:rPr lang="tr-TR" sz="3000" b="1">
                <a:solidFill>
                  <a:schemeClr val="bg1"/>
                </a:solidFill>
                <a:latin typeface="Bahnschrift" panose="020B0502040204020203" pitchFamily="34" charset="0"/>
              </a:rPr>
              <a:t>Ankara 3</a:t>
            </a: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  <a:endParaRPr lang="tr-TR" sz="15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658463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5866E7-3F37-CE49-86CC-317CF9333A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24DF1531-A566-B5D0-CF4A-FDBC93528E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0090AE57-CDD4-4FEF-E653-F71433E21C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2E3136"/>
                </a:solidFill>
              </a:rPr>
              <a:pPr/>
              <a:t>53</a:t>
            </a:fld>
            <a:endParaRPr lang="en-US">
              <a:solidFill>
                <a:srgbClr val="2E3136"/>
              </a:solidFill>
            </a:endParaRPr>
          </a:p>
        </p:txBody>
      </p:sp>
      <p:sp>
        <p:nvSpPr>
          <p:cNvPr id="4" name="Yuvarlatılmış Dikdörtgen 3">
            <a:extLst>
              <a:ext uri="{FF2B5EF4-FFF2-40B4-BE49-F238E27FC236}">
                <a16:creationId xmlns:a16="http://schemas.microsoft.com/office/drawing/2014/main" id="{F051D6C1-5B25-DB00-58FA-89DAF5DDB4FC}"/>
              </a:ext>
            </a:extLst>
          </p:cNvPr>
          <p:cNvSpPr/>
          <p:nvPr/>
        </p:nvSpPr>
        <p:spPr>
          <a:xfrm>
            <a:off x="710814" y="2232675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003682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7" name="TextBox 5">
            <a:extLst>
              <a:ext uri="{FF2B5EF4-FFF2-40B4-BE49-F238E27FC236}">
                <a16:creationId xmlns:a16="http://schemas.microsoft.com/office/drawing/2014/main" id="{8258EE49-F3DB-019C-AA8E-85246DFF8DCC}"/>
              </a:ext>
            </a:extLst>
          </p:cNvPr>
          <p:cNvSpPr txBox="1"/>
          <p:nvPr/>
        </p:nvSpPr>
        <p:spPr>
          <a:xfrm>
            <a:off x="1175845" y="4369120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31" name="Yuvarlatılmış Dikdörtgen 30">
            <a:extLst>
              <a:ext uri="{FF2B5EF4-FFF2-40B4-BE49-F238E27FC236}">
                <a16:creationId xmlns:a16="http://schemas.microsoft.com/office/drawing/2014/main" id="{63982D68-0D46-BE67-138E-B513538115CE}"/>
              </a:ext>
            </a:extLst>
          </p:cNvPr>
          <p:cNvSpPr/>
          <p:nvPr/>
        </p:nvSpPr>
        <p:spPr>
          <a:xfrm>
            <a:off x="1156046" y="4830923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32" name="Yuvarlatılmış Dikdörtgen 31">
            <a:extLst>
              <a:ext uri="{FF2B5EF4-FFF2-40B4-BE49-F238E27FC236}">
                <a16:creationId xmlns:a16="http://schemas.microsoft.com/office/drawing/2014/main" id="{9B28DB19-C885-4CAE-8FC6-3C7BC4C2F98C}"/>
              </a:ext>
            </a:extLst>
          </p:cNvPr>
          <p:cNvSpPr/>
          <p:nvPr/>
        </p:nvSpPr>
        <p:spPr>
          <a:xfrm>
            <a:off x="1156046" y="4830923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49" name="TextBox 8">
            <a:extLst>
              <a:ext uri="{FF2B5EF4-FFF2-40B4-BE49-F238E27FC236}">
                <a16:creationId xmlns:a16="http://schemas.microsoft.com/office/drawing/2014/main" id="{A5B87CAE-A57A-53BF-4EF8-7B86F9159058}"/>
              </a:ext>
            </a:extLst>
          </p:cNvPr>
          <p:cNvSpPr txBox="1"/>
          <p:nvPr/>
        </p:nvSpPr>
        <p:spPr>
          <a:xfrm>
            <a:off x="4909644" y="4753672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5" name="Yuvarlatılmış Dikdörtgen 3">
            <a:extLst>
              <a:ext uri="{FF2B5EF4-FFF2-40B4-BE49-F238E27FC236}">
                <a16:creationId xmlns:a16="http://schemas.microsoft.com/office/drawing/2014/main" id="{3CD595D5-4748-3994-5239-5024607FFEC3}"/>
              </a:ext>
            </a:extLst>
          </p:cNvPr>
          <p:cNvSpPr/>
          <p:nvPr/>
        </p:nvSpPr>
        <p:spPr>
          <a:xfrm>
            <a:off x="6570559" y="2232675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003682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CF06AF2-B558-4209-2FD3-18AB36341B15}"/>
              </a:ext>
            </a:extLst>
          </p:cNvPr>
          <p:cNvSpPr txBox="1"/>
          <p:nvPr/>
        </p:nvSpPr>
        <p:spPr>
          <a:xfrm>
            <a:off x="7035590" y="4369120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8" name="Yuvarlatılmış Dikdörtgen 30">
            <a:extLst>
              <a:ext uri="{FF2B5EF4-FFF2-40B4-BE49-F238E27FC236}">
                <a16:creationId xmlns:a16="http://schemas.microsoft.com/office/drawing/2014/main" id="{0B74A300-3392-864F-80F6-9AA10D3052DD}"/>
              </a:ext>
            </a:extLst>
          </p:cNvPr>
          <p:cNvSpPr/>
          <p:nvPr/>
        </p:nvSpPr>
        <p:spPr>
          <a:xfrm>
            <a:off x="7015791" y="4830923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9" name="Yuvarlatılmış Dikdörtgen 31">
            <a:extLst>
              <a:ext uri="{FF2B5EF4-FFF2-40B4-BE49-F238E27FC236}">
                <a16:creationId xmlns:a16="http://schemas.microsoft.com/office/drawing/2014/main" id="{6AE79D19-BD44-D570-2889-90B9AD71B131}"/>
              </a:ext>
            </a:extLst>
          </p:cNvPr>
          <p:cNvSpPr/>
          <p:nvPr/>
        </p:nvSpPr>
        <p:spPr>
          <a:xfrm>
            <a:off x="7015791" y="4830923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0" name="TextBox 8">
            <a:extLst>
              <a:ext uri="{FF2B5EF4-FFF2-40B4-BE49-F238E27FC236}">
                <a16:creationId xmlns:a16="http://schemas.microsoft.com/office/drawing/2014/main" id="{468A572C-78C9-0624-2AF6-D6D7A60AB686}"/>
              </a:ext>
            </a:extLst>
          </p:cNvPr>
          <p:cNvSpPr txBox="1"/>
          <p:nvPr/>
        </p:nvSpPr>
        <p:spPr>
          <a:xfrm>
            <a:off x="10769389" y="4753672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11" name="Yuvarlatılmış Dikdörtgen 3">
            <a:extLst>
              <a:ext uri="{FF2B5EF4-FFF2-40B4-BE49-F238E27FC236}">
                <a16:creationId xmlns:a16="http://schemas.microsoft.com/office/drawing/2014/main" id="{8622221A-F35B-A4AF-92B9-32602C89FC00}"/>
              </a:ext>
            </a:extLst>
          </p:cNvPr>
          <p:cNvSpPr/>
          <p:nvPr/>
        </p:nvSpPr>
        <p:spPr>
          <a:xfrm>
            <a:off x="12420266" y="2232675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003682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2" name="TextBox 5">
            <a:extLst>
              <a:ext uri="{FF2B5EF4-FFF2-40B4-BE49-F238E27FC236}">
                <a16:creationId xmlns:a16="http://schemas.microsoft.com/office/drawing/2014/main" id="{690EBDA5-C111-5EA2-2EDA-1B7B16D45663}"/>
              </a:ext>
            </a:extLst>
          </p:cNvPr>
          <p:cNvSpPr txBox="1"/>
          <p:nvPr/>
        </p:nvSpPr>
        <p:spPr>
          <a:xfrm>
            <a:off x="12885297" y="4369120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13" name="Yuvarlatılmış Dikdörtgen 30">
            <a:extLst>
              <a:ext uri="{FF2B5EF4-FFF2-40B4-BE49-F238E27FC236}">
                <a16:creationId xmlns:a16="http://schemas.microsoft.com/office/drawing/2014/main" id="{AE98A4A8-4B83-A3F2-E65F-42296A69F4E0}"/>
              </a:ext>
            </a:extLst>
          </p:cNvPr>
          <p:cNvSpPr/>
          <p:nvPr/>
        </p:nvSpPr>
        <p:spPr>
          <a:xfrm>
            <a:off x="12865498" y="4830923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20" name="Yuvarlatılmış Dikdörtgen 31">
            <a:extLst>
              <a:ext uri="{FF2B5EF4-FFF2-40B4-BE49-F238E27FC236}">
                <a16:creationId xmlns:a16="http://schemas.microsoft.com/office/drawing/2014/main" id="{8755BF5E-A348-E122-6932-A3F401EAB611}"/>
              </a:ext>
            </a:extLst>
          </p:cNvPr>
          <p:cNvSpPr/>
          <p:nvPr/>
        </p:nvSpPr>
        <p:spPr>
          <a:xfrm>
            <a:off x="12865498" y="4830923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21" name="TextBox 8">
            <a:extLst>
              <a:ext uri="{FF2B5EF4-FFF2-40B4-BE49-F238E27FC236}">
                <a16:creationId xmlns:a16="http://schemas.microsoft.com/office/drawing/2014/main" id="{EBA5F3DF-D5C9-EF2D-8DA1-CC2E596F62DE}"/>
              </a:ext>
            </a:extLst>
          </p:cNvPr>
          <p:cNvSpPr txBox="1"/>
          <p:nvPr/>
        </p:nvSpPr>
        <p:spPr>
          <a:xfrm>
            <a:off x="16619096" y="4753672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22" name="Yuvarlatılmış Dikdörtgen 3">
            <a:extLst>
              <a:ext uri="{FF2B5EF4-FFF2-40B4-BE49-F238E27FC236}">
                <a16:creationId xmlns:a16="http://schemas.microsoft.com/office/drawing/2014/main" id="{F03E461F-0CAF-AE93-0B61-46E9FA24F716}"/>
              </a:ext>
            </a:extLst>
          </p:cNvPr>
          <p:cNvSpPr/>
          <p:nvPr/>
        </p:nvSpPr>
        <p:spPr>
          <a:xfrm>
            <a:off x="705958" y="5845706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003682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23" name="TextBox 5">
            <a:extLst>
              <a:ext uri="{FF2B5EF4-FFF2-40B4-BE49-F238E27FC236}">
                <a16:creationId xmlns:a16="http://schemas.microsoft.com/office/drawing/2014/main" id="{0022940A-2FC0-ED67-11B3-2F713C0A054D}"/>
              </a:ext>
            </a:extLst>
          </p:cNvPr>
          <p:cNvSpPr txBox="1"/>
          <p:nvPr/>
        </p:nvSpPr>
        <p:spPr>
          <a:xfrm>
            <a:off x="1170989" y="7982151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24" name="Yuvarlatılmış Dikdörtgen 30">
            <a:extLst>
              <a:ext uri="{FF2B5EF4-FFF2-40B4-BE49-F238E27FC236}">
                <a16:creationId xmlns:a16="http://schemas.microsoft.com/office/drawing/2014/main" id="{76007D0A-F40B-A043-5B71-4EEAF4A9FF60}"/>
              </a:ext>
            </a:extLst>
          </p:cNvPr>
          <p:cNvSpPr/>
          <p:nvPr/>
        </p:nvSpPr>
        <p:spPr>
          <a:xfrm>
            <a:off x="1151190" y="8443954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25" name="Yuvarlatılmış Dikdörtgen 31">
            <a:extLst>
              <a:ext uri="{FF2B5EF4-FFF2-40B4-BE49-F238E27FC236}">
                <a16:creationId xmlns:a16="http://schemas.microsoft.com/office/drawing/2014/main" id="{6582AEF9-D027-9FEF-AD44-A540C8EC2150}"/>
              </a:ext>
            </a:extLst>
          </p:cNvPr>
          <p:cNvSpPr/>
          <p:nvPr/>
        </p:nvSpPr>
        <p:spPr>
          <a:xfrm>
            <a:off x="1151190" y="8443954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26" name="TextBox 8">
            <a:extLst>
              <a:ext uri="{FF2B5EF4-FFF2-40B4-BE49-F238E27FC236}">
                <a16:creationId xmlns:a16="http://schemas.microsoft.com/office/drawing/2014/main" id="{A6B030E9-2BAC-C86D-285B-0FFDF11D1EE0}"/>
              </a:ext>
            </a:extLst>
          </p:cNvPr>
          <p:cNvSpPr txBox="1"/>
          <p:nvPr/>
        </p:nvSpPr>
        <p:spPr>
          <a:xfrm>
            <a:off x="4904788" y="8366703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27" name="Yuvarlatılmış Dikdörtgen 3">
            <a:extLst>
              <a:ext uri="{FF2B5EF4-FFF2-40B4-BE49-F238E27FC236}">
                <a16:creationId xmlns:a16="http://schemas.microsoft.com/office/drawing/2014/main" id="{DDB3C760-7ADC-EFDE-4D31-7F8434D6CF03}"/>
              </a:ext>
            </a:extLst>
          </p:cNvPr>
          <p:cNvSpPr/>
          <p:nvPr/>
        </p:nvSpPr>
        <p:spPr>
          <a:xfrm>
            <a:off x="6565703" y="5845706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003682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BF90861-C8B8-EB26-E53B-20E102BD0CB7}"/>
              </a:ext>
            </a:extLst>
          </p:cNvPr>
          <p:cNvSpPr txBox="1"/>
          <p:nvPr/>
        </p:nvSpPr>
        <p:spPr>
          <a:xfrm>
            <a:off x="7030734" y="7982151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29" name="Yuvarlatılmış Dikdörtgen 30">
            <a:extLst>
              <a:ext uri="{FF2B5EF4-FFF2-40B4-BE49-F238E27FC236}">
                <a16:creationId xmlns:a16="http://schemas.microsoft.com/office/drawing/2014/main" id="{2EB62E04-5763-7741-1167-1739DA90AFEE}"/>
              </a:ext>
            </a:extLst>
          </p:cNvPr>
          <p:cNvSpPr/>
          <p:nvPr/>
        </p:nvSpPr>
        <p:spPr>
          <a:xfrm>
            <a:off x="7010935" y="8443954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30" name="Yuvarlatılmış Dikdörtgen 31">
            <a:extLst>
              <a:ext uri="{FF2B5EF4-FFF2-40B4-BE49-F238E27FC236}">
                <a16:creationId xmlns:a16="http://schemas.microsoft.com/office/drawing/2014/main" id="{ACB9B73B-7397-AD22-5470-0AAB3FA45F1B}"/>
              </a:ext>
            </a:extLst>
          </p:cNvPr>
          <p:cNvSpPr/>
          <p:nvPr/>
        </p:nvSpPr>
        <p:spPr>
          <a:xfrm>
            <a:off x="7010935" y="8443954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33" name="TextBox 8">
            <a:extLst>
              <a:ext uri="{FF2B5EF4-FFF2-40B4-BE49-F238E27FC236}">
                <a16:creationId xmlns:a16="http://schemas.microsoft.com/office/drawing/2014/main" id="{661CAEE5-F3B4-0C53-9A4F-538450BA8137}"/>
              </a:ext>
            </a:extLst>
          </p:cNvPr>
          <p:cNvSpPr txBox="1"/>
          <p:nvPr/>
        </p:nvSpPr>
        <p:spPr>
          <a:xfrm>
            <a:off x="10764533" y="8366703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34" name="Yuvarlatılmış Dikdörtgen 3">
            <a:extLst>
              <a:ext uri="{FF2B5EF4-FFF2-40B4-BE49-F238E27FC236}">
                <a16:creationId xmlns:a16="http://schemas.microsoft.com/office/drawing/2014/main" id="{C51597CB-F3D4-7284-0420-9855BEA8B7CF}"/>
              </a:ext>
            </a:extLst>
          </p:cNvPr>
          <p:cNvSpPr/>
          <p:nvPr/>
        </p:nvSpPr>
        <p:spPr>
          <a:xfrm>
            <a:off x="12415410" y="5845706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003682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35" name="TextBox 5">
            <a:extLst>
              <a:ext uri="{FF2B5EF4-FFF2-40B4-BE49-F238E27FC236}">
                <a16:creationId xmlns:a16="http://schemas.microsoft.com/office/drawing/2014/main" id="{C7A1AEF3-C25E-83DB-F9B8-697F863E4F2C}"/>
              </a:ext>
            </a:extLst>
          </p:cNvPr>
          <p:cNvSpPr txBox="1"/>
          <p:nvPr/>
        </p:nvSpPr>
        <p:spPr>
          <a:xfrm>
            <a:off x="12880441" y="7982151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36" name="Yuvarlatılmış Dikdörtgen 30">
            <a:extLst>
              <a:ext uri="{FF2B5EF4-FFF2-40B4-BE49-F238E27FC236}">
                <a16:creationId xmlns:a16="http://schemas.microsoft.com/office/drawing/2014/main" id="{B757EEE2-EAD1-6CDB-B3F8-3751BA278F92}"/>
              </a:ext>
            </a:extLst>
          </p:cNvPr>
          <p:cNvSpPr/>
          <p:nvPr/>
        </p:nvSpPr>
        <p:spPr>
          <a:xfrm>
            <a:off x="12860642" y="8443954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37" name="Yuvarlatılmış Dikdörtgen 31">
            <a:extLst>
              <a:ext uri="{FF2B5EF4-FFF2-40B4-BE49-F238E27FC236}">
                <a16:creationId xmlns:a16="http://schemas.microsoft.com/office/drawing/2014/main" id="{D61CA080-BA06-FCF8-94F2-832BE0FB3765}"/>
              </a:ext>
            </a:extLst>
          </p:cNvPr>
          <p:cNvSpPr/>
          <p:nvPr/>
        </p:nvSpPr>
        <p:spPr>
          <a:xfrm>
            <a:off x="12860642" y="8443954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38" name="TextBox 8">
            <a:extLst>
              <a:ext uri="{FF2B5EF4-FFF2-40B4-BE49-F238E27FC236}">
                <a16:creationId xmlns:a16="http://schemas.microsoft.com/office/drawing/2014/main" id="{6CDA3548-7D8E-6FB6-D408-B781FB884DA9}"/>
              </a:ext>
            </a:extLst>
          </p:cNvPr>
          <p:cNvSpPr txBox="1"/>
          <p:nvPr/>
        </p:nvSpPr>
        <p:spPr>
          <a:xfrm>
            <a:off x="16614240" y="8366703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003682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</p:spTree>
    <p:extLst>
      <p:ext uri="{BB962C8B-B14F-4D97-AF65-F5344CB8AC3E}">
        <p14:creationId xmlns:p14="http://schemas.microsoft.com/office/powerpoint/2010/main" val="160811444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16750-B4D7-C6AD-D6E4-555AD82BE0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40EFD8CB-BFC0-CF56-5260-FF22EA5C6E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Metrikler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B08C4B8A-CAA5-805B-5653-066B786B6D0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54</a:t>
            </a:fld>
            <a:endParaRPr lang="en-US"/>
          </a:p>
        </p:txBody>
      </p:sp>
      <p:sp>
        <p:nvSpPr>
          <p:cNvPr id="4" name="Yuvarlatılmış Dikdörtgen 3">
            <a:extLst>
              <a:ext uri="{FF2B5EF4-FFF2-40B4-BE49-F238E27FC236}">
                <a16:creationId xmlns:a16="http://schemas.microsoft.com/office/drawing/2014/main" id="{262902A6-B325-34F9-E0AB-624624D6DE92}"/>
              </a:ext>
            </a:extLst>
          </p:cNvPr>
          <p:cNvSpPr/>
          <p:nvPr/>
        </p:nvSpPr>
        <p:spPr>
          <a:xfrm>
            <a:off x="699894" y="2171700"/>
            <a:ext cx="4717660" cy="6864087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632086" sx="102000" sy="102000" algn="ctr" rotWithShape="0">
              <a:prstClr val="black">
                <a:alpha val="13906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tr-TR"/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EA7BA8B5-9814-D4AA-AF0A-585C66E1C877}"/>
              </a:ext>
            </a:extLst>
          </p:cNvPr>
          <p:cNvSpPr txBox="1"/>
          <p:nvPr/>
        </p:nvSpPr>
        <p:spPr>
          <a:xfrm>
            <a:off x="1157093" y="4097855"/>
            <a:ext cx="3748447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001749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25 </a:t>
            </a:r>
            <a:r>
              <a:rPr lang="en-US" sz="1500" dirty="0">
                <a:solidFill>
                  <a:srgbClr val="001749"/>
                </a:solidFill>
                <a:latin typeface="Bahnschrift Light" panose="020B0502040204020203" pitchFamily="34" charset="0"/>
                <a:sym typeface="TT Interphases"/>
              </a:rPr>
              <a:t>müşteriden 14 tanesi </a:t>
            </a:r>
            <a:r>
              <a:rPr lang="en-US" sz="1500" b="1" dirty="0">
                <a:solidFill>
                  <a:srgbClr val="F02D72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yılda en az 1 defa şubeye gidiyor.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0F66623-C3E8-B74A-18C3-9EAA700734BC}"/>
              </a:ext>
            </a:extLst>
          </p:cNvPr>
          <p:cNvSpPr>
            <a:spLocks noChangeAspect="1"/>
          </p:cNvSpPr>
          <p:nvPr/>
        </p:nvSpPr>
        <p:spPr>
          <a:xfrm>
            <a:off x="1170540" y="512217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D285BD2-1BE5-B7A6-3594-31E2D6F9E414}"/>
              </a:ext>
            </a:extLst>
          </p:cNvPr>
          <p:cNvSpPr>
            <a:spLocks noChangeAspect="1"/>
          </p:cNvSpPr>
          <p:nvPr/>
        </p:nvSpPr>
        <p:spPr>
          <a:xfrm>
            <a:off x="1969290" y="512217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E5C657F-5EB5-3CBB-1140-A121F35BA7B7}"/>
              </a:ext>
            </a:extLst>
          </p:cNvPr>
          <p:cNvSpPr>
            <a:spLocks noChangeAspect="1"/>
          </p:cNvSpPr>
          <p:nvPr/>
        </p:nvSpPr>
        <p:spPr>
          <a:xfrm>
            <a:off x="2768040" y="512217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E3B67C6-1723-E05F-AD76-B5199010C255}"/>
              </a:ext>
            </a:extLst>
          </p:cNvPr>
          <p:cNvSpPr>
            <a:spLocks noChangeAspect="1"/>
          </p:cNvSpPr>
          <p:nvPr/>
        </p:nvSpPr>
        <p:spPr>
          <a:xfrm>
            <a:off x="3566790" y="512217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7907B69-DFE3-1A99-4502-7720B3DA973D}"/>
              </a:ext>
            </a:extLst>
          </p:cNvPr>
          <p:cNvSpPr>
            <a:spLocks noChangeAspect="1"/>
          </p:cNvSpPr>
          <p:nvPr/>
        </p:nvSpPr>
        <p:spPr>
          <a:xfrm>
            <a:off x="4365540" y="512217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4B560A2-4B2C-6FC5-B81F-64929B1F171A}"/>
              </a:ext>
            </a:extLst>
          </p:cNvPr>
          <p:cNvSpPr>
            <a:spLocks noChangeAspect="1"/>
          </p:cNvSpPr>
          <p:nvPr/>
        </p:nvSpPr>
        <p:spPr>
          <a:xfrm>
            <a:off x="1170540" y="583764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1F7634E-E3BB-B6F6-92DB-19B527632BB8}"/>
              </a:ext>
            </a:extLst>
          </p:cNvPr>
          <p:cNvSpPr>
            <a:spLocks noChangeAspect="1"/>
          </p:cNvSpPr>
          <p:nvPr/>
        </p:nvSpPr>
        <p:spPr>
          <a:xfrm>
            <a:off x="1969290" y="583764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CD126F3-FAC7-101F-5F7E-873B878E53BC}"/>
              </a:ext>
            </a:extLst>
          </p:cNvPr>
          <p:cNvSpPr>
            <a:spLocks noChangeAspect="1"/>
          </p:cNvSpPr>
          <p:nvPr/>
        </p:nvSpPr>
        <p:spPr>
          <a:xfrm>
            <a:off x="2768040" y="583764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4AED241-CFFA-25AE-9309-DCE6BD2B216C}"/>
              </a:ext>
            </a:extLst>
          </p:cNvPr>
          <p:cNvSpPr>
            <a:spLocks noChangeAspect="1"/>
          </p:cNvSpPr>
          <p:nvPr/>
        </p:nvSpPr>
        <p:spPr>
          <a:xfrm>
            <a:off x="3566790" y="583764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7468F20-B869-9A0D-498F-8911AC9F1D83}"/>
              </a:ext>
            </a:extLst>
          </p:cNvPr>
          <p:cNvSpPr>
            <a:spLocks noChangeAspect="1"/>
          </p:cNvSpPr>
          <p:nvPr/>
        </p:nvSpPr>
        <p:spPr>
          <a:xfrm>
            <a:off x="4365540" y="583764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107D677-214E-84E7-C90D-18E1713F7AB4}"/>
              </a:ext>
            </a:extLst>
          </p:cNvPr>
          <p:cNvSpPr>
            <a:spLocks noChangeAspect="1"/>
          </p:cNvSpPr>
          <p:nvPr/>
        </p:nvSpPr>
        <p:spPr>
          <a:xfrm>
            <a:off x="1170540" y="655311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47E57123-8364-740D-4A71-0C5502680C3C}"/>
              </a:ext>
            </a:extLst>
          </p:cNvPr>
          <p:cNvSpPr>
            <a:spLocks noChangeAspect="1"/>
          </p:cNvSpPr>
          <p:nvPr/>
        </p:nvSpPr>
        <p:spPr>
          <a:xfrm>
            <a:off x="1969290" y="655311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696A076B-5862-3AAB-F9E6-0CE828903BED}"/>
              </a:ext>
            </a:extLst>
          </p:cNvPr>
          <p:cNvSpPr>
            <a:spLocks noChangeAspect="1"/>
          </p:cNvSpPr>
          <p:nvPr/>
        </p:nvSpPr>
        <p:spPr>
          <a:xfrm>
            <a:off x="2768040" y="655311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81AA4FB-3EAF-57EC-2766-3591E5F6A4B1}"/>
              </a:ext>
            </a:extLst>
          </p:cNvPr>
          <p:cNvSpPr>
            <a:spLocks noChangeAspect="1"/>
          </p:cNvSpPr>
          <p:nvPr/>
        </p:nvSpPr>
        <p:spPr>
          <a:xfrm>
            <a:off x="3566790" y="655311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2BAD1EF9-217A-AE65-8A13-665445CCD189}"/>
              </a:ext>
            </a:extLst>
          </p:cNvPr>
          <p:cNvSpPr>
            <a:spLocks noChangeAspect="1"/>
          </p:cNvSpPr>
          <p:nvPr/>
        </p:nvSpPr>
        <p:spPr>
          <a:xfrm>
            <a:off x="4365540" y="655311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A3DC51D2-F1E9-9053-E4CC-48A44D744958}"/>
              </a:ext>
            </a:extLst>
          </p:cNvPr>
          <p:cNvSpPr>
            <a:spLocks noChangeAspect="1"/>
          </p:cNvSpPr>
          <p:nvPr/>
        </p:nvSpPr>
        <p:spPr>
          <a:xfrm>
            <a:off x="1170540" y="726858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49AA1E28-7BA8-DBB5-27F8-D635E4268F5B}"/>
              </a:ext>
            </a:extLst>
          </p:cNvPr>
          <p:cNvSpPr>
            <a:spLocks noChangeAspect="1"/>
          </p:cNvSpPr>
          <p:nvPr/>
        </p:nvSpPr>
        <p:spPr>
          <a:xfrm>
            <a:off x="1969290" y="726858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8EDD3A6-84BD-A55B-BD4D-B4505C1C3D36}"/>
              </a:ext>
            </a:extLst>
          </p:cNvPr>
          <p:cNvSpPr>
            <a:spLocks noChangeAspect="1"/>
          </p:cNvSpPr>
          <p:nvPr/>
        </p:nvSpPr>
        <p:spPr>
          <a:xfrm>
            <a:off x="2768040" y="7268584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7FD3EC83-0AAC-EE30-4BD2-1B19143F3C98}"/>
              </a:ext>
            </a:extLst>
          </p:cNvPr>
          <p:cNvSpPr>
            <a:spLocks noChangeAspect="1"/>
          </p:cNvSpPr>
          <p:nvPr/>
        </p:nvSpPr>
        <p:spPr>
          <a:xfrm>
            <a:off x="3566790" y="726858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250E0258-BEE7-E7B8-574F-A80BABF3F4CE}"/>
              </a:ext>
            </a:extLst>
          </p:cNvPr>
          <p:cNvSpPr>
            <a:spLocks noChangeAspect="1"/>
          </p:cNvSpPr>
          <p:nvPr/>
        </p:nvSpPr>
        <p:spPr>
          <a:xfrm>
            <a:off x="4365540" y="726858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028056B-45CC-BFD1-70D6-1032E5E48B90}"/>
              </a:ext>
            </a:extLst>
          </p:cNvPr>
          <p:cNvSpPr>
            <a:spLocks noChangeAspect="1"/>
          </p:cNvSpPr>
          <p:nvPr/>
        </p:nvSpPr>
        <p:spPr>
          <a:xfrm>
            <a:off x="1170540" y="7984055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4BB5F8D5-1D43-2957-872B-9D7D520A4A03}"/>
              </a:ext>
            </a:extLst>
          </p:cNvPr>
          <p:cNvSpPr>
            <a:spLocks noChangeAspect="1"/>
          </p:cNvSpPr>
          <p:nvPr/>
        </p:nvSpPr>
        <p:spPr>
          <a:xfrm>
            <a:off x="1969290" y="7984055"/>
            <a:ext cx="540000" cy="540000"/>
          </a:xfrm>
          <a:prstGeom prst="ellipse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20F2DE4F-5336-2BB0-1BDE-C1960CC7110C}"/>
              </a:ext>
            </a:extLst>
          </p:cNvPr>
          <p:cNvSpPr>
            <a:spLocks noChangeAspect="1"/>
          </p:cNvSpPr>
          <p:nvPr/>
        </p:nvSpPr>
        <p:spPr>
          <a:xfrm>
            <a:off x="2768040" y="7984055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43CBEE62-8CA0-BE3A-1C4B-4B1F661C4C98}"/>
              </a:ext>
            </a:extLst>
          </p:cNvPr>
          <p:cNvSpPr>
            <a:spLocks noChangeAspect="1"/>
          </p:cNvSpPr>
          <p:nvPr/>
        </p:nvSpPr>
        <p:spPr>
          <a:xfrm>
            <a:off x="3566790" y="7984055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C69CFA2-AE79-8989-42CE-05AEE7886C08}"/>
              </a:ext>
            </a:extLst>
          </p:cNvPr>
          <p:cNvSpPr>
            <a:spLocks noChangeAspect="1"/>
          </p:cNvSpPr>
          <p:nvPr/>
        </p:nvSpPr>
        <p:spPr>
          <a:xfrm>
            <a:off x="4365540" y="7984055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9" name="Yuvarlatılmış Dikdörtgen 38">
            <a:extLst>
              <a:ext uri="{FF2B5EF4-FFF2-40B4-BE49-F238E27FC236}">
                <a16:creationId xmlns:a16="http://schemas.microsoft.com/office/drawing/2014/main" id="{49390427-DA4B-1051-2DC9-8D6001A79687}"/>
              </a:ext>
            </a:extLst>
          </p:cNvPr>
          <p:cNvSpPr/>
          <p:nvPr/>
        </p:nvSpPr>
        <p:spPr>
          <a:xfrm>
            <a:off x="5788221" y="2197526"/>
            <a:ext cx="4717660" cy="6864087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632086" sx="102000" sy="102000" algn="ctr" rotWithShape="0">
              <a:prstClr val="black">
                <a:alpha val="13906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tr-TR"/>
          </a:p>
        </p:txBody>
      </p:sp>
      <p:sp>
        <p:nvSpPr>
          <p:cNvPr id="41" name="TextBox 8">
            <a:extLst>
              <a:ext uri="{FF2B5EF4-FFF2-40B4-BE49-F238E27FC236}">
                <a16:creationId xmlns:a16="http://schemas.microsoft.com/office/drawing/2014/main" id="{D7ADA8EC-4CBB-7EF6-97C7-23389535A091}"/>
              </a:ext>
            </a:extLst>
          </p:cNvPr>
          <p:cNvSpPr txBox="1"/>
          <p:nvPr/>
        </p:nvSpPr>
        <p:spPr>
          <a:xfrm>
            <a:off x="6245420" y="4123681"/>
            <a:ext cx="3946423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001749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25 </a:t>
            </a:r>
            <a:r>
              <a:rPr lang="en-US" sz="1500" dirty="0">
                <a:solidFill>
                  <a:srgbClr val="001749"/>
                </a:solidFill>
                <a:latin typeface="Bahnschrift Light" panose="020B0502040204020203" pitchFamily="34" charset="0"/>
                <a:sym typeface="TT Interphases"/>
              </a:rPr>
              <a:t>müşteriden 19 tanesi </a:t>
            </a:r>
            <a:r>
              <a:rPr lang="en-US" sz="1500" b="1" dirty="0">
                <a:solidFill>
                  <a:srgbClr val="F02D72"/>
                </a:solidFill>
                <a:latin typeface="Bahnschrift" panose="020B0502040204020203" pitchFamily="34" charset="0"/>
                <a:sym typeface="TT Interphases"/>
              </a:rPr>
              <a:t>yılda en az 1 defa çağrı merkezini arıyor.</a:t>
            </a:r>
          </a:p>
        </p:txBody>
      </p:sp>
      <p:sp>
        <p:nvSpPr>
          <p:cNvPr id="42" name="Yuvarlatılmış Dikdörtgen 41">
            <a:extLst>
              <a:ext uri="{FF2B5EF4-FFF2-40B4-BE49-F238E27FC236}">
                <a16:creationId xmlns:a16="http://schemas.microsoft.com/office/drawing/2014/main" id="{88BC688F-BCE7-5501-20BE-F03C8835BA15}"/>
              </a:ext>
            </a:extLst>
          </p:cNvPr>
          <p:cNvSpPr>
            <a:spLocks noChangeAspect="1"/>
          </p:cNvSpPr>
          <p:nvPr/>
        </p:nvSpPr>
        <p:spPr>
          <a:xfrm>
            <a:off x="6258867" y="514800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3" name="Yuvarlatılmış Dikdörtgen 42">
            <a:extLst>
              <a:ext uri="{FF2B5EF4-FFF2-40B4-BE49-F238E27FC236}">
                <a16:creationId xmlns:a16="http://schemas.microsoft.com/office/drawing/2014/main" id="{FDB359F6-56FB-9D09-4BE6-B1192E004E9E}"/>
              </a:ext>
            </a:extLst>
          </p:cNvPr>
          <p:cNvSpPr>
            <a:spLocks noChangeAspect="1"/>
          </p:cNvSpPr>
          <p:nvPr/>
        </p:nvSpPr>
        <p:spPr>
          <a:xfrm>
            <a:off x="7057617" y="514800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4" name="Yuvarlatılmış Dikdörtgen 43">
            <a:extLst>
              <a:ext uri="{FF2B5EF4-FFF2-40B4-BE49-F238E27FC236}">
                <a16:creationId xmlns:a16="http://schemas.microsoft.com/office/drawing/2014/main" id="{DC5B49F1-A12F-F3B8-2601-6BC7F0373C04}"/>
              </a:ext>
            </a:extLst>
          </p:cNvPr>
          <p:cNvSpPr>
            <a:spLocks noChangeAspect="1"/>
          </p:cNvSpPr>
          <p:nvPr/>
        </p:nvSpPr>
        <p:spPr>
          <a:xfrm>
            <a:off x="7856367" y="514800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5" name="Yuvarlatılmış Dikdörtgen 44">
            <a:extLst>
              <a:ext uri="{FF2B5EF4-FFF2-40B4-BE49-F238E27FC236}">
                <a16:creationId xmlns:a16="http://schemas.microsoft.com/office/drawing/2014/main" id="{9250F566-687C-6C7D-9652-D9160E029592}"/>
              </a:ext>
            </a:extLst>
          </p:cNvPr>
          <p:cNvSpPr>
            <a:spLocks noChangeAspect="1"/>
          </p:cNvSpPr>
          <p:nvPr/>
        </p:nvSpPr>
        <p:spPr>
          <a:xfrm>
            <a:off x="8655117" y="514800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6" name="Yuvarlatılmış Dikdörtgen 45">
            <a:extLst>
              <a:ext uri="{FF2B5EF4-FFF2-40B4-BE49-F238E27FC236}">
                <a16:creationId xmlns:a16="http://schemas.microsoft.com/office/drawing/2014/main" id="{FE963461-C07D-82DE-0FA0-CD3CCB683DA7}"/>
              </a:ext>
            </a:extLst>
          </p:cNvPr>
          <p:cNvSpPr>
            <a:spLocks noChangeAspect="1"/>
          </p:cNvSpPr>
          <p:nvPr/>
        </p:nvSpPr>
        <p:spPr>
          <a:xfrm>
            <a:off x="9453867" y="514800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7" name="Yuvarlatılmış Dikdörtgen 46">
            <a:extLst>
              <a:ext uri="{FF2B5EF4-FFF2-40B4-BE49-F238E27FC236}">
                <a16:creationId xmlns:a16="http://schemas.microsoft.com/office/drawing/2014/main" id="{BB1B035E-5255-1985-4B29-00721664BDF4}"/>
              </a:ext>
            </a:extLst>
          </p:cNvPr>
          <p:cNvSpPr>
            <a:spLocks noChangeAspect="1"/>
          </p:cNvSpPr>
          <p:nvPr/>
        </p:nvSpPr>
        <p:spPr>
          <a:xfrm>
            <a:off x="6258867" y="586347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8" name="Yuvarlatılmış Dikdörtgen 47">
            <a:extLst>
              <a:ext uri="{FF2B5EF4-FFF2-40B4-BE49-F238E27FC236}">
                <a16:creationId xmlns:a16="http://schemas.microsoft.com/office/drawing/2014/main" id="{0DC2B209-88F0-A1F7-4702-89C2613B9CBF}"/>
              </a:ext>
            </a:extLst>
          </p:cNvPr>
          <p:cNvSpPr>
            <a:spLocks noChangeAspect="1"/>
          </p:cNvSpPr>
          <p:nvPr/>
        </p:nvSpPr>
        <p:spPr>
          <a:xfrm>
            <a:off x="7057617" y="586347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0" name="Yuvarlatılmış Dikdörtgen 49">
            <a:extLst>
              <a:ext uri="{FF2B5EF4-FFF2-40B4-BE49-F238E27FC236}">
                <a16:creationId xmlns:a16="http://schemas.microsoft.com/office/drawing/2014/main" id="{281B299D-78B7-D8D2-1C49-30EFCBDD1DA9}"/>
              </a:ext>
            </a:extLst>
          </p:cNvPr>
          <p:cNvSpPr>
            <a:spLocks noChangeAspect="1"/>
          </p:cNvSpPr>
          <p:nvPr/>
        </p:nvSpPr>
        <p:spPr>
          <a:xfrm>
            <a:off x="7856367" y="586347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1" name="Yuvarlatılmış Dikdörtgen 50">
            <a:extLst>
              <a:ext uri="{FF2B5EF4-FFF2-40B4-BE49-F238E27FC236}">
                <a16:creationId xmlns:a16="http://schemas.microsoft.com/office/drawing/2014/main" id="{20D28A63-3300-14E8-CE4C-2E0FF8CBA96E}"/>
              </a:ext>
            </a:extLst>
          </p:cNvPr>
          <p:cNvSpPr>
            <a:spLocks noChangeAspect="1"/>
          </p:cNvSpPr>
          <p:nvPr/>
        </p:nvSpPr>
        <p:spPr>
          <a:xfrm>
            <a:off x="8655117" y="586347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2" name="Yuvarlatılmış Dikdörtgen 51">
            <a:extLst>
              <a:ext uri="{FF2B5EF4-FFF2-40B4-BE49-F238E27FC236}">
                <a16:creationId xmlns:a16="http://schemas.microsoft.com/office/drawing/2014/main" id="{74C69F7E-0330-1DC3-B4BA-681E4C590571}"/>
              </a:ext>
            </a:extLst>
          </p:cNvPr>
          <p:cNvSpPr>
            <a:spLocks noChangeAspect="1"/>
          </p:cNvSpPr>
          <p:nvPr/>
        </p:nvSpPr>
        <p:spPr>
          <a:xfrm>
            <a:off x="9453867" y="586347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3" name="Yuvarlatılmış Dikdörtgen 52">
            <a:extLst>
              <a:ext uri="{FF2B5EF4-FFF2-40B4-BE49-F238E27FC236}">
                <a16:creationId xmlns:a16="http://schemas.microsoft.com/office/drawing/2014/main" id="{64C30058-50E2-B3A4-4293-4AC2C581CB90}"/>
              </a:ext>
            </a:extLst>
          </p:cNvPr>
          <p:cNvSpPr>
            <a:spLocks noChangeAspect="1"/>
          </p:cNvSpPr>
          <p:nvPr/>
        </p:nvSpPr>
        <p:spPr>
          <a:xfrm>
            <a:off x="6258867" y="657894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4" name="Yuvarlatılmış Dikdörtgen 53">
            <a:extLst>
              <a:ext uri="{FF2B5EF4-FFF2-40B4-BE49-F238E27FC236}">
                <a16:creationId xmlns:a16="http://schemas.microsoft.com/office/drawing/2014/main" id="{671B5C68-9EFF-0EAC-6C6E-F42AB732FBE9}"/>
              </a:ext>
            </a:extLst>
          </p:cNvPr>
          <p:cNvSpPr>
            <a:spLocks noChangeAspect="1"/>
          </p:cNvSpPr>
          <p:nvPr/>
        </p:nvSpPr>
        <p:spPr>
          <a:xfrm>
            <a:off x="7057617" y="657894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5" name="Yuvarlatılmış Dikdörtgen 54">
            <a:extLst>
              <a:ext uri="{FF2B5EF4-FFF2-40B4-BE49-F238E27FC236}">
                <a16:creationId xmlns:a16="http://schemas.microsoft.com/office/drawing/2014/main" id="{4C95FF07-A08F-2979-13A8-7BD9C93F706F}"/>
              </a:ext>
            </a:extLst>
          </p:cNvPr>
          <p:cNvSpPr>
            <a:spLocks noChangeAspect="1"/>
          </p:cNvSpPr>
          <p:nvPr/>
        </p:nvSpPr>
        <p:spPr>
          <a:xfrm>
            <a:off x="7856367" y="657894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6" name="Yuvarlatılmış Dikdörtgen 55">
            <a:extLst>
              <a:ext uri="{FF2B5EF4-FFF2-40B4-BE49-F238E27FC236}">
                <a16:creationId xmlns:a16="http://schemas.microsoft.com/office/drawing/2014/main" id="{70CD4204-EFAD-83F5-BD1A-F410D6AF9647}"/>
              </a:ext>
            </a:extLst>
          </p:cNvPr>
          <p:cNvSpPr>
            <a:spLocks noChangeAspect="1"/>
          </p:cNvSpPr>
          <p:nvPr/>
        </p:nvSpPr>
        <p:spPr>
          <a:xfrm>
            <a:off x="8655117" y="657894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7" name="Yuvarlatılmış Dikdörtgen 56">
            <a:extLst>
              <a:ext uri="{FF2B5EF4-FFF2-40B4-BE49-F238E27FC236}">
                <a16:creationId xmlns:a16="http://schemas.microsoft.com/office/drawing/2014/main" id="{075806F0-43DF-7651-F486-81E4DB1D616E}"/>
              </a:ext>
            </a:extLst>
          </p:cNvPr>
          <p:cNvSpPr>
            <a:spLocks noChangeAspect="1"/>
          </p:cNvSpPr>
          <p:nvPr/>
        </p:nvSpPr>
        <p:spPr>
          <a:xfrm>
            <a:off x="9453867" y="657894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8" name="Yuvarlatılmış Dikdörtgen 57">
            <a:extLst>
              <a:ext uri="{FF2B5EF4-FFF2-40B4-BE49-F238E27FC236}">
                <a16:creationId xmlns:a16="http://schemas.microsoft.com/office/drawing/2014/main" id="{7BCACE96-B3F3-492C-93A0-4A635A6AF037}"/>
              </a:ext>
            </a:extLst>
          </p:cNvPr>
          <p:cNvSpPr>
            <a:spLocks noChangeAspect="1"/>
          </p:cNvSpPr>
          <p:nvPr/>
        </p:nvSpPr>
        <p:spPr>
          <a:xfrm>
            <a:off x="6258867" y="729441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9" name="Yuvarlatılmış Dikdörtgen 58">
            <a:extLst>
              <a:ext uri="{FF2B5EF4-FFF2-40B4-BE49-F238E27FC236}">
                <a16:creationId xmlns:a16="http://schemas.microsoft.com/office/drawing/2014/main" id="{B7BB9885-8C90-CC45-129C-FECCBA9C8DD5}"/>
              </a:ext>
            </a:extLst>
          </p:cNvPr>
          <p:cNvSpPr>
            <a:spLocks noChangeAspect="1"/>
          </p:cNvSpPr>
          <p:nvPr/>
        </p:nvSpPr>
        <p:spPr>
          <a:xfrm>
            <a:off x="7057617" y="729441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0" name="Yuvarlatılmış Dikdörtgen 59">
            <a:extLst>
              <a:ext uri="{FF2B5EF4-FFF2-40B4-BE49-F238E27FC236}">
                <a16:creationId xmlns:a16="http://schemas.microsoft.com/office/drawing/2014/main" id="{1CEBA943-5FE1-BA3C-048F-FE7BD3189815}"/>
              </a:ext>
            </a:extLst>
          </p:cNvPr>
          <p:cNvSpPr>
            <a:spLocks noChangeAspect="1"/>
          </p:cNvSpPr>
          <p:nvPr/>
        </p:nvSpPr>
        <p:spPr>
          <a:xfrm>
            <a:off x="7856367" y="729441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1" name="Yuvarlatılmış Dikdörtgen 60">
            <a:extLst>
              <a:ext uri="{FF2B5EF4-FFF2-40B4-BE49-F238E27FC236}">
                <a16:creationId xmlns:a16="http://schemas.microsoft.com/office/drawing/2014/main" id="{408D4796-4DF1-BD53-22C0-EBC5B005904A}"/>
              </a:ext>
            </a:extLst>
          </p:cNvPr>
          <p:cNvSpPr>
            <a:spLocks noChangeAspect="1"/>
          </p:cNvSpPr>
          <p:nvPr/>
        </p:nvSpPr>
        <p:spPr>
          <a:xfrm>
            <a:off x="8655117" y="729441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2" name="Yuvarlatılmış Dikdörtgen 61">
            <a:extLst>
              <a:ext uri="{FF2B5EF4-FFF2-40B4-BE49-F238E27FC236}">
                <a16:creationId xmlns:a16="http://schemas.microsoft.com/office/drawing/2014/main" id="{CD321F88-52AC-639F-2190-3A708C1A14C9}"/>
              </a:ext>
            </a:extLst>
          </p:cNvPr>
          <p:cNvSpPr>
            <a:spLocks noChangeAspect="1"/>
          </p:cNvSpPr>
          <p:nvPr/>
        </p:nvSpPr>
        <p:spPr>
          <a:xfrm>
            <a:off x="9453867" y="729441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3" name="Yuvarlatılmış Dikdörtgen 62">
            <a:extLst>
              <a:ext uri="{FF2B5EF4-FFF2-40B4-BE49-F238E27FC236}">
                <a16:creationId xmlns:a16="http://schemas.microsoft.com/office/drawing/2014/main" id="{74CE4DEB-0B79-3561-72CE-9F3051820C78}"/>
              </a:ext>
            </a:extLst>
          </p:cNvPr>
          <p:cNvSpPr>
            <a:spLocks noChangeAspect="1"/>
          </p:cNvSpPr>
          <p:nvPr/>
        </p:nvSpPr>
        <p:spPr>
          <a:xfrm>
            <a:off x="6258867" y="8009881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4" name="Yuvarlatılmış Dikdörtgen 63">
            <a:extLst>
              <a:ext uri="{FF2B5EF4-FFF2-40B4-BE49-F238E27FC236}">
                <a16:creationId xmlns:a16="http://schemas.microsoft.com/office/drawing/2014/main" id="{09436000-49CC-18B0-B04D-7CD8291A44F4}"/>
              </a:ext>
            </a:extLst>
          </p:cNvPr>
          <p:cNvSpPr>
            <a:spLocks noChangeAspect="1"/>
          </p:cNvSpPr>
          <p:nvPr/>
        </p:nvSpPr>
        <p:spPr>
          <a:xfrm>
            <a:off x="7057617" y="8009881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5" name="Yuvarlatılmış Dikdörtgen 64">
            <a:extLst>
              <a:ext uri="{FF2B5EF4-FFF2-40B4-BE49-F238E27FC236}">
                <a16:creationId xmlns:a16="http://schemas.microsoft.com/office/drawing/2014/main" id="{3DFD5D5F-057D-601A-3E9A-F755DB3ACD0E}"/>
              </a:ext>
            </a:extLst>
          </p:cNvPr>
          <p:cNvSpPr>
            <a:spLocks noChangeAspect="1"/>
          </p:cNvSpPr>
          <p:nvPr/>
        </p:nvSpPr>
        <p:spPr>
          <a:xfrm>
            <a:off x="7856367" y="8009881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6" name="Yuvarlatılmış Dikdörtgen 65">
            <a:extLst>
              <a:ext uri="{FF2B5EF4-FFF2-40B4-BE49-F238E27FC236}">
                <a16:creationId xmlns:a16="http://schemas.microsoft.com/office/drawing/2014/main" id="{B907ED53-A330-9DB5-6E4D-781EA73A6150}"/>
              </a:ext>
            </a:extLst>
          </p:cNvPr>
          <p:cNvSpPr>
            <a:spLocks noChangeAspect="1"/>
          </p:cNvSpPr>
          <p:nvPr/>
        </p:nvSpPr>
        <p:spPr>
          <a:xfrm>
            <a:off x="8655117" y="8009881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7" name="Yuvarlatılmış Dikdörtgen 66">
            <a:extLst>
              <a:ext uri="{FF2B5EF4-FFF2-40B4-BE49-F238E27FC236}">
                <a16:creationId xmlns:a16="http://schemas.microsoft.com/office/drawing/2014/main" id="{ED27B5BC-EE56-1FFC-EDE2-94352C8500DB}"/>
              </a:ext>
            </a:extLst>
          </p:cNvPr>
          <p:cNvSpPr>
            <a:spLocks noChangeAspect="1"/>
          </p:cNvSpPr>
          <p:nvPr/>
        </p:nvSpPr>
        <p:spPr>
          <a:xfrm>
            <a:off x="9453867" y="8009881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8" name="Yuvarlatılmış Dikdörtgen 67">
            <a:extLst>
              <a:ext uri="{FF2B5EF4-FFF2-40B4-BE49-F238E27FC236}">
                <a16:creationId xmlns:a16="http://schemas.microsoft.com/office/drawing/2014/main" id="{9DE4BE93-F558-8419-DC40-462461BA6D96}"/>
              </a:ext>
            </a:extLst>
          </p:cNvPr>
          <p:cNvSpPr/>
          <p:nvPr/>
        </p:nvSpPr>
        <p:spPr>
          <a:xfrm>
            <a:off x="10893621" y="2177355"/>
            <a:ext cx="4717660" cy="6864087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632086" sx="102000" sy="102000" algn="ctr" rotWithShape="0">
              <a:prstClr val="black">
                <a:alpha val="13906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tr-TR"/>
          </a:p>
        </p:txBody>
      </p:sp>
      <p:sp>
        <p:nvSpPr>
          <p:cNvPr id="70" name="TextBox 8">
            <a:extLst>
              <a:ext uri="{FF2B5EF4-FFF2-40B4-BE49-F238E27FC236}">
                <a16:creationId xmlns:a16="http://schemas.microsoft.com/office/drawing/2014/main" id="{4E20DAAE-4266-7C8E-1998-8D68CB228F43}"/>
              </a:ext>
            </a:extLst>
          </p:cNvPr>
          <p:cNvSpPr txBox="1"/>
          <p:nvPr/>
        </p:nvSpPr>
        <p:spPr>
          <a:xfrm>
            <a:off x="11350821" y="4103510"/>
            <a:ext cx="3955660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001749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25 </a:t>
            </a:r>
            <a:r>
              <a:rPr lang="en-US" sz="1500" dirty="0">
                <a:solidFill>
                  <a:srgbClr val="001749"/>
                </a:solidFill>
                <a:latin typeface="Bahnschrift Light" panose="020B0502040204020203" pitchFamily="34" charset="0"/>
                <a:sym typeface="TT Interphases"/>
              </a:rPr>
              <a:t>müşteriden 20 tanesi </a:t>
            </a:r>
          </a:p>
          <a:p>
            <a:pPr marL="0" lvl="0" indent="0" algn="l">
              <a:lnSpc>
                <a:spcPts val="2240"/>
              </a:lnSpc>
            </a:pPr>
            <a:r>
              <a:rPr lang="en-US" sz="1500" b="1" dirty="0">
                <a:solidFill>
                  <a:srgbClr val="F02D72"/>
                </a:solidFill>
                <a:latin typeface="Bahnschrift" panose="020B0502040204020203" pitchFamily="34" charset="0"/>
                <a:sym typeface="TT Interphases"/>
              </a:rPr>
              <a:t>e-fatura kullanıyor.</a:t>
            </a:r>
          </a:p>
        </p:txBody>
      </p:sp>
      <p:sp>
        <p:nvSpPr>
          <p:cNvPr id="71" name="Dikdörtgen 70">
            <a:extLst>
              <a:ext uri="{FF2B5EF4-FFF2-40B4-BE49-F238E27FC236}">
                <a16:creationId xmlns:a16="http://schemas.microsoft.com/office/drawing/2014/main" id="{45DEF0C0-1185-CCED-306E-8368C4020FB0}"/>
              </a:ext>
            </a:extLst>
          </p:cNvPr>
          <p:cNvSpPr>
            <a:spLocks noChangeAspect="1"/>
          </p:cNvSpPr>
          <p:nvPr/>
        </p:nvSpPr>
        <p:spPr>
          <a:xfrm>
            <a:off x="11364267" y="512782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2" name="Dikdörtgen 71">
            <a:extLst>
              <a:ext uri="{FF2B5EF4-FFF2-40B4-BE49-F238E27FC236}">
                <a16:creationId xmlns:a16="http://schemas.microsoft.com/office/drawing/2014/main" id="{B8C3F402-338D-5E4B-D3B0-6366D18AD18F}"/>
              </a:ext>
            </a:extLst>
          </p:cNvPr>
          <p:cNvSpPr>
            <a:spLocks noChangeAspect="1"/>
          </p:cNvSpPr>
          <p:nvPr/>
        </p:nvSpPr>
        <p:spPr>
          <a:xfrm>
            <a:off x="12163017" y="512782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3" name="Dikdörtgen 72">
            <a:extLst>
              <a:ext uri="{FF2B5EF4-FFF2-40B4-BE49-F238E27FC236}">
                <a16:creationId xmlns:a16="http://schemas.microsoft.com/office/drawing/2014/main" id="{8B764D8E-5616-4354-6281-35FE61E28497}"/>
              </a:ext>
            </a:extLst>
          </p:cNvPr>
          <p:cNvSpPr>
            <a:spLocks noChangeAspect="1"/>
          </p:cNvSpPr>
          <p:nvPr/>
        </p:nvSpPr>
        <p:spPr>
          <a:xfrm>
            <a:off x="12961767" y="512782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4" name="Dikdörtgen 73">
            <a:extLst>
              <a:ext uri="{FF2B5EF4-FFF2-40B4-BE49-F238E27FC236}">
                <a16:creationId xmlns:a16="http://schemas.microsoft.com/office/drawing/2014/main" id="{1D291FEE-3EA2-9DAD-6473-BA8B76645BCA}"/>
              </a:ext>
            </a:extLst>
          </p:cNvPr>
          <p:cNvSpPr>
            <a:spLocks noChangeAspect="1"/>
          </p:cNvSpPr>
          <p:nvPr/>
        </p:nvSpPr>
        <p:spPr>
          <a:xfrm>
            <a:off x="13760517" y="512782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5" name="Dikdörtgen 74">
            <a:extLst>
              <a:ext uri="{FF2B5EF4-FFF2-40B4-BE49-F238E27FC236}">
                <a16:creationId xmlns:a16="http://schemas.microsoft.com/office/drawing/2014/main" id="{9EC039C7-94B6-761A-C968-781B2CA43324}"/>
              </a:ext>
            </a:extLst>
          </p:cNvPr>
          <p:cNvSpPr>
            <a:spLocks noChangeAspect="1"/>
          </p:cNvSpPr>
          <p:nvPr/>
        </p:nvSpPr>
        <p:spPr>
          <a:xfrm>
            <a:off x="14559267" y="5127829"/>
            <a:ext cx="540000" cy="54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6" name="Dikdörtgen 75">
            <a:extLst>
              <a:ext uri="{FF2B5EF4-FFF2-40B4-BE49-F238E27FC236}">
                <a16:creationId xmlns:a16="http://schemas.microsoft.com/office/drawing/2014/main" id="{02F6BBC6-312C-33BE-5DF2-1F3D9E112E09}"/>
              </a:ext>
            </a:extLst>
          </p:cNvPr>
          <p:cNvSpPr>
            <a:spLocks noChangeAspect="1"/>
          </p:cNvSpPr>
          <p:nvPr/>
        </p:nvSpPr>
        <p:spPr>
          <a:xfrm>
            <a:off x="11364267" y="584329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7" name="Dikdörtgen 76">
            <a:extLst>
              <a:ext uri="{FF2B5EF4-FFF2-40B4-BE49-F238E27FC236}">
                <a16:creationId xmlns:a16="http://schemas.microsoft.com/office/drawing/2014/main" id="{E31445AB-1DDC-506C-89D2-ED4849554B9D}"/>
              </a:ext>
            </a:extLst>
          </p:cNvPr>
          <p:cNvSpPr>
            <a:spLocks noChangeAspect="1"/>
          </p:cNvSpPr>
          <p:nvPr/>
        </p:nvSpPr>
        <p:spPr>
          <a:xfrm>
            <a:off x="12163017" y="584329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8" name="Dikdörtgen 77">
            <a:extLst>
              <a:ext uri="{FF2B5EF4-FFF2-40B4-BE49-F238E27FC236}">
                <a16:creationId xmlns:a16="http://schemas.microsoft.com/office/drawing/2014/main" id="{A61404C7-EAF3-AAA6-C9EE-505F2FBA2219}"/>
              </a:ext>
            </a:extLst>
          </p:cNvPr>
          <p:cNvSpPr>
            <a:spLocks noChangeAspect="1"/>
          </p:cNvSpPr>
          <p:nvPr/>
        </p:nvSpPr>
        <p:spPr>
          <a:xfrm>
            <a:off x="12961767" y="584329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9" name="Dikdörtgen 78">
            <a:extLst>
              <a:ext uri="{FF2B5EF4-FFF2-40B4-BE49-F238E27FC236}">
                <a16:creationId xmlns:a16="http://schemas.microsoft.com/office/drawing/2014/main" id="{73224A88-0B9E-AA89-7213-9487EE557C4E}"/>
              </a:ext>
            </a:extLst>
          </p:cNvPr>
          <p:cNvSpPr>
            <a:spLocks noChangeAspect="1"/>
          </p:cNvSpPr>
          <p:nvPr/>
        </p:nvSpPr>
        <p:spPr>
          <a:xfrm>
            <a:off x="13760517" y="584329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0" name="Dikdörtgen 79">
            <a:extLst>
              <a:ext uri="{FF2B5EF4-FFF2-40B4-BE49-F238E27FC236}">
                <a16:creationId xmlns:a16="http://schemas.microsoft.com/office/drawing/2014/main" id="{A7685DD7-13B7-7C21-7728-F24DD5D33FE8}"/>
              </a:ext>
            </a:extLst>
          </p:cNvPr>
          <p:cNvSpPr>
            <a:spLocks noChangeAspect="1"/>
          </p:cNvSpPr>
          <p:nvPr/>
        </p:nvSpPr>
        <p:spPr>
          <a:xfrm>
            <a:off x="14559267" y="5843299"/>
            <a:ext cx="540000" cy="54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1" name="Dikdörtgen 80">
            <a:extLst>
              <a:ext uri="{FF2B5EF4-FFF2-40B4-BE49-F238E27FC236}">
                <a16:creationId xmlns:a16="http://schemas.microsoft.com/office/drawing/2014/main" id="{2E4BDBBD-8E9C-3B10-0163-9986E308C396}"/>
              </a:ext>
            </a:extLst>
          </p:cNvPr>
          <p:cNvSpPr>
            <a:spLocks noChangeAspect="1"/>
          </p:cNvSpPr>
          <p:nvPr/>
        </p:nvSpPr>
        <p:spPr>
          <a:xfrm>
            <a:off x="11364267" y="655876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2" name="Dikdörtgen 81">
            <a:extLst>
              <a:ext uri="{FF2B5EF4-FFF2-40B4-BE49-F238E27FC236}">
                <a16:creationId xmlns:a16="http://schemas.microsoft.com/office/drawing/2014/main" id="{EDA7D6DB-7C74-5FD1-B71A-69EC27D745B1}"/>
              </a:ext>
            </a:extLst>
          </p:cNvPr>
          <p:cNvSpPr>
            <a:spLocks noChangeAspect="1"/>
          </p:cNvSpPr>
          <p:nvPr/>
        </p:nvSpPr>
        <p:spPr>
          <a:xfrm>
            <a:off x="12163017" y="655876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3" name="Dikdörtgen 82">
            <a:extLst>
              <a:ext uri="{FF2B5EF4-FFF2-40B4-BE49-F238E27FC236}">
                <a16:creationId xmlns:a16="http://schemas.microsoft.com/office/drawing/2014/main" id="{1D21ABD1-F45B-115E-1DA9-60F7D4F9B9B2}"/>
              </a:ext>
            </a:extLst>
          </p:cNvPr>
          <p:cNvSpPr>
            <a:spLocks noChangeAspect="1"/>
          </p:cNvSpPr>
          <p:nvPr/>
        </p:nvSpPr>
        <p:spPr>
          <a:xfrm>
            <a:off x="12961767" y="655876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4" name="Dikdörtgen 83">
            <a:extLst>
              <a:ext uri="{FF2B5EF4-FFF2-40B4-BE49-F238E27FC236}">
                <a16:creationId xmlns:a16="http://schemas.microsoft.com/office/drawing/2014/main" id="{7B96403F-40C6-129A-5BB2-B3EE2D08D3B3}"/>
              </a:ext>
            </a:extLst>
          </p:cNvPr>
          <p:cNvSpPr>
            <a:spLocks noChangeAspect="1"/>
          </p:cNvSpPr>
          <p:nvPr/>
        </p:nvSpPr>
        <p:spPr>
          <a:xfrm>
            <a:off x="13760517" y="655876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5" name="Dikdörtgen 84">
            <a:extLst>
              <a:ext uri="{FF2B5EF4-FFF2-40B4-BE49-F238E27FC236}">
                <a16:creationId xmlns:a16="http://schemas.microsoft.com/office/drawing/2014/main" id="{C93DC050-38DC-DBAB-4B0A-FD5DE7E2C1E9}"/>
              </a:ext>
            </a:extLst>
          </p:cNvPr>
          <p:cNvSpPr>
            <a:spLocks noChangeAspect="1"/>
          </p:cNvSpPr>
          <p:nvPr/>
        </p:nvSpPr>
        <p:spPr>
          <a:xfrm>
            <a:off x="14559267" y="6558769"/>
            <a:ext cx="540000" cy="54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6" name="Dikdörtgen 85">
            <a:extLst>
              <a:ext uri="{FF2B5EF4-FFF2-40B4-BE49-F238E27FC236}">
                <a16:creationId xmlns:a16="http://schemas.microsoft.com/office/drawing/2014/main" id="{3AD4C332-AC98-C693-6749-C17B55AE678F}"/>
              </a:ext>
            </a:extLst>
          </p:cNvPr>
          <p:cNvSpPr>
            <a:spLocks noChangeAspect="1"/>
          </p:cNvSpPr>
          <p:nvPr/>
        </p:nvSpPr>
        <p:spPr>
          <a:xfrm>
            <a:off x="11364267" y="727423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7" name="Dikdörtgen 86">
            <a:extLst>
              <a:ext uri="{FF2B5EF4-FFF2-40B4-BE49-F238E27FC236}">
                <a16:creationId xmlns:a16="http://schemas.microsoft.com/office/drawing/2014/main" id="{06E5AEE6-1498-14CC-65C8-72D5DFFA7E08}"/>
              </a:ext>
            </a:extLst>
          </p:cNvPr>
          <p:cNvSpPr>
            <a:spLocks noChangeAspect="1"/>
          </p:cNvSpPr>
          <p:nvPr/>
        </p:nvSpPr>
        <p:spPr>
          <a:xfrm>
            <a:off x="12163017" y="727423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8" name="Dikdörtgen 87">
            <a:extLst>
              <a:ext uri="{FF2B5EF4-FFF2-40B4-BE49-F238E27FC236}">
                <a16:creationId xmlns:a16="http://schemas.microsoft.com/office/drawing/2014/main" id="{A9EAEAA6-7BD6-E92B-389C-D7EDF2B6AC75}"/>
              </a:ext>
            </a:extLst>
          </p:cNvPr>
          <p:cNvSpPr>
            <a:spLocks noChangeAspect="1"/>
          </p:cNvSpPr>
          <p:nvPr/>
        </p:nvSpPr>
        <p:spPr>
          <a:xfrm>
            <a:off x="12961767" y="727423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9" name="Dikdörtgen 88">
            <a:extLst>
              <a:ext uri="{FF2B5EF4-FFF2-40B4-BE49-F238E27FC236}">
                <a16:creationId xmlns:a16="http://schemas.microsoft.com/office/drawing/2014/main" id="{EC3E3B3D-7A12-5B3C-4719-63D99D60FB74}"/>
              </a:ext>
            </a:extLst>
          </p:cNvPr>
          <p:cNvSpPr>
            <a:spLocks noChangeAspect="1"/>
          </p:cNvSpPr>
          <p:nvPr/>
        </p:nvSpPr>
        <p:spPr>
          <a:xfrm>
            <a:off x="13760517" y="7274239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0" name="Dikdörtgen 89">
            <a:extLst>
              <a:ext uri="{FF2B5EF4-FFF2-40B4-BE49-F238E27FC236}">
                <a16:creationId xmlns:a16="http://schemas.microsoft.com/office/drawing/2014/main" id="{2EF91FF0-924E-276D-19E3-125B4C667FAC}"/>
              </a:ext>
            </a:extLst>
          </p:cNvPr>
          <p:cNvSpPr>
            <a:spLocks noChangeAspect="1"/>
          </p:cNvSpPr>
          <p:nvPr/>
        </p:nvSpPr>
        <p:spPr>
          <a:xfrm>
            <a:off x="14559267" y="7274239"/>
            <a:ext cx="540000" cy="54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1" name="Dikdörtgen 90">
            <a:extLst>
              <a:ext uri="{FF2B5EF4-FFF2-40B4-BE49-F238E27FC236}">
                <a16:creationId xmlns:a16="http://schemas.microsoft.com/office/drawing/2014/main" id="{6659D5B0-D058-BDA9-826E-3FF6A8DDBDA0}"/>
              </a:ext>
            </a:extLst>
          </p:cNvPr>
          <p:cNvSpPr>
            <a:spLocks noChangeAspect="1"/>
          </p:cNvSpPr>
          <p:nvPr/>
        </p:nvSpPr>
        <p:spPr>
          <a:xfrm>
            <a:off x="11364267" y="7989710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2" name="Dikdörtgen 91">
            <a:extLst>
              <a:ext uri="{FF2B5EF4-FFF2-40B4-BE49-F238E27FC236}">
                <a16:creationId xmlns:a16="http://schemas.microsoft.com/office/drawing/2014/main" id="{FDA4513E-4DF5-EEB5-397A-EED9EF456FAC}"/>
              </a:ext>
            </a:extLst>
          </p:cNvPr>
          <p:cNvSpPr>
            <a:spLocks noChangeAspect="1"/>
          </p:cNvSpPr>
          <p:nvPr/>
        </p:nvSpPr>
        <p:spPr>
          <a:xfrm>
            <a:off x="12163017" y="7989710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3" name="Dikdörtgen 92">
            <a:extLst>
              <a:ext uri="{FF2B5EF4-FFF2-40B4-BE49-F238E27FC236}">
                <a16:creationId xmlns:a16="http://schemas.microsoft.com/office/drawing/2014/main" id="{E8BEF4EB-7380-04E2-CA1B-A2248E798B59}"/>
              </a:ext>
            </a:extLst>
          </p:cNvPr>
          <p:cNvSpPr>
            <a:spLocks noChangeAspect="1"/>
          </p:cNvSpPr>
          <p:nvPr/>
        </p:nvSpPr>
        <p:spPr>
          <a:xfrm>
            <a:off x="12961767" y="7989710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4" name="Dikdörtgen 93">
            <a:extLst>
              <a:ext uri="{FF2B5EF4-FFF2-40B4-BE49-F238E27FC236}">
                <a16:creationId xmlns:a16="http://schemas.microsoft.com/office/drawing/2014/main" id="{57E307B7-12EE-55BA-F876-03BC40AB0AB5}"/>
              </a:ext>
            </a:extLst>
          </p:cNvPr>
          <p:cNvSpPr>
            <a:spLocks noChangeAspect="1"/>
          </p:cNvSpPr>
          <p:nvPr/>
        </p:nvSpPr>
        <p:spPr>
          <a:xfrm>
            <a:off x="13760517" y="7989710"/>
            <a:ext cx="540000" cy="540000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5" name="Dikdörtgen 94">
            <a:extLst>
              <a:ext uri="{FF2B5EF4-FFF2-40B4-BE49-F238E27FC236}">
                <a16:creationId xmlns:a16="http://schemas.microsoft.com/office/drawing/2014/main" id="{1D2D2A30-55FC-5A98-48DD-D39570DAFCA9}"/>
              </a:ext>
            </a:extLst>
          </p:cNvPr>
          <p:cNvSpPr>
            <a:spLocks noChangeAspect="1"/>
          </p:cNvSpPr>
          <p:nvPr/>
        </p:nvSpPr>
        <p:spPr>
          <a:xfrm>
            <a:off x="14559267" y="7989710"/>
            <a:ext cx="540000" cy="54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13" name="Picture 12" descr="A blue and black line drawing of a paper&#10;&#10;AI-generated content may be incorrect.">
            <a:extLst>
              <a:ext uri="{FF2B5EF4-FFF2-40B4-BE49-F238E27FC236}">
                <a16:creationId xmlns:a16="http://schemas.microsoft.com/office/drawing/2014/main" id="{B019C071-AE89-438E-3FF4-0B48B4DAA31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0821" y="3231778"/>
            <a:ext cx="720000" cy="720000"/>
          </a:xfrm>
          <a:prstGeom prst="rect">
            <a:avLst/>
          </a:prstGeom>
        </p:spPr>
      </p:pic>
      <p:pic>
        <p:nvPicPr>
          <p:cNvPr id="19" name="Picture 18" descr="A blue outline of a house&#10;&#10;AI-generated content may be incorrect.">
            <a:extLst>
              <a:ext uri="{FF2B5EF4-FFF2-40B4-BE49-F238E27FC236}">
                <a16:creationId xmlns:a16="http://schemas.microsoft.com/office/drawing/2014/main" id="{452D25CC-8FAD-2C65-593A-66DACC9EAF5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101" y="3231778"/>
            <a:ext cx="720000" cy="720000"/>
          </a:xfrm>
          <a:prstGeom prst="rect">
            <a:avLst/>
          </a:prstGeom>
        </p:spPr>
      </p:pic>
      <p:pic>
        <p:nvPicPr>
          <p:cNvPr id="25" name="Picture 24" descr="A blue telephone receiver on a black background&#10;&#10;AI-generated content may be incorrect.">
            <a:extLst>
              <a:ext uri="{FF2B5EF4-FFF2-40B4-BE49-F238E27FC236}">
                <a16:creationId xmlns:a16="http://schemas.microsoft.com/office/drawing/2014/main" id="{5B5E88F3-E4DD-8243-8CFD-BF3DDC36D03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5420" y="3231778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12250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623A6B-BA72-49F4-38DC-D8184C1870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8D3ACD06-525A-1709-9DE6-1EA11BEF68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Metrikler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C94AFDD6-0C44-6C7B-E06A-9BE841ADBF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55</a:t>
            </a:fld>
            <a:endParaRPr lang="en-US"/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FE336363-0B02-1492-1DBD-6A46A30EF321}"/>
              </a:ext>
            </a:extLst>
          </p:cNvPr>
          <p:cNvSpPr txBox="1"/>
          <p:nvPr/>
        </p:nvSpPr>
        <p:spPr>
          <a:xfrm>
            <a:off x="1901409" y="3154592"/>
            <a:ext cx="3203991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bg1">
                    <a:lumMod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10 </a:t>
            </a:r>
            <a:r>
              <a:rPr lang="en-US" sz="1500" dirty="0">
                <a:solidFill>
                  <a:schemeClr val="bg1">
                    <a:lumMod val="50000"/>
                  </a:schemeClr>
                </a:solidFill>
                <a:latin typeface="Bahnschrift Light" panose="020B0502040204020203" pitchFamily="34" charset="0"/>
                <a:sym typeface="TT Interphases"/>
              </a:rPr>
              <a:t>müşteriden 3 tanesi </a:t>
            </a:r>
          </a:p>
          <a:p>
            <a:pPr marL="0" lvl="0" indent="0" algn="l">
              <a:lnSpc>
                <a:spcPts val="2240"/>
              </a:lnSpc>
            </a:pPr>
            <a:r>
              <a:rPr lang="en-US" sz="1500" b="1" dirty="0">
                <a:solidFill>
                  <a:srgbClr val="F02D72"/>
                </a:solidFill>
                <a:latin typeface="Bahnschrift" panose="020B0502040204020203" pitchFamily="34" charset="0"/>
                <a:sym typeface="TT Interphases"/>
              </a:rPr>
              <a:t>yılda en az 1 defa şubeye gidiyor.</a:t>
            </a:r>
          </a:p>
        </p:txBody>
      </p:sp>
      <p:sp>
        <p:nvSpPr>
          <p:cNvPr id="5" name="Yuvarlatılmış Dikdörtgen 4">
            <a:extLst>
              <a:ext uri="{FF2B5EF4-FFF2-40B4-BE49-F238E27FC236}">
                <a16:creationId xmlns:a16="http://schemas.microsoft.com/office/drawing/2014/main" id="{E8298D05-A798-20EF-0B56-39C87C4EE7CE}"/>
              </a:ext>
            </a:extLst>
          </p:cNvPr>
          <p:cNvSpPr>
            <a:spLocks noChangeAspect="1"/>
          </p:cNvSpPr>
          <p:nvPr/>
        </p:nvSpPr>
        <p:spPr>
          <a:xfrm>
            <a:off x="5082988" y="316672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" name="Yuvarlatılmış Dikdörtgen 5">
            <a:extLst>
              <a:ext uri="{FF2B5EF4-FFF2-40B4-BE49-F238E27FC236}">
                <a16:creationId xmlns:a16="http://schemas.microsoft.com/office/drawing/2014/main" id="{ECCD80ED-E1F5-A420-302E-D4E9C126C103}"/>
              </a:ext>
            </a:extLst>
          </p:cNvPr>
          <p:cNvSpPr>
            <a:spLocks noChangeAspect="1"/>
          </p:cNvSpPr>
          <p:nvPr/>
        </p:nvSpPr>
        <p:spPr>
          <a:xfrm>
            <a:off x="5892831" y="316672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Yuvarlatılmış Dikdörtgen 8">
            <a:extLst>
              <a:ext uri="{FF2B5EF4-FFF2-40B4-BE49-F238E27FC236}">
                <a16:creationId xmlns:a16="http://schemas.microsoft.com/office/drawing/2014/main" id="{A2A690AC-AE83-DC0C-3D8B-130810D405FC}"/>
              </a:ext>
            </a:extLst>
          </p:cNvPr>
          <p:cNvSpPr>
            <a:spLocks noChangeAspect="1"/>
          </p:cNvSpPr>
          <p:nvPr/>
        </p:nvSpPr>
        <p:spPr>
          <a:xfrm>
            <a:off x="6702674" y="3166720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" name="Yuvarlatılmış Dikdörtgen 9">
            <a:extLst>
              <a:ext uri="{FF2B5EF4-FFF2-40B4-BE49-F238E27FC236}">
                <a16:creationId xmlns:a16="http://schemas.microsoft.com/office/drawing/2014/main" id="{D37A1E0B-4D08-DB9D-898F-92686FAC5B7E}"/>
              </a:ext>
            </a:extLst>
          </p:cNvPr>
          <p:cNvSpPr>
            <a:spLocks noChangeAspect="1"/>
          </p:cNvSpPr>
          <p:nvPr/>
        </p:nvSpPr>
        <p:spPr>
          <a:xfrm>
            <a:off x="7512517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" name="Yuvarlatılmış Dikdörtgen 10">
            <a:extLst>
              <a:ext uri="{FF2B5EF4-FFF2-40B4-BE49-F238E27FC236}">
                <a16:creationId xmlns:a16="http://schemas.microsoft.com/office/drawing/2014/main" id="{15EDF738-982B-543F-C226-0684083D43D4}"/>
              </a:ext>
            </a:extLst>
          </p:cNvPr>
          <p:cNvSpPr>
            <a:spLocks noChangeAspect="1"/>
          </p:cNvSpPr>
          <p:nvPr/>
        </p:nvSpPr>
        <p:spPr>
          <a:xfrm>
            <a:off x="8322360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" name="Yuvarlatılmış Dikdörtgen 3">
            <a:extLst>
              <a:ext uri="{FF2B5EF4-FFF2-40B4-BE49-F238E27FC236}">
                <a16:creationId xmlns:a16="http://schemas.microsoft.com/office/drawing/2014/main" id="{65F9F696-9EBE-3CF6-2A03-927F76E923C5}"/>
              </a:ext>
            </a:extLst>
          </p:cNvPr>
          <p:cNvSpPr>
            <a:spLocks noChangeAspect="1"/>
          </p:cNvSpPr>
          <p:nvPr/>
        </p:nvSpPr>
        <p:spPr>
          <a:xfrm>
            <a:off x="9132203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" name="Yuvarlatılmış Dikdörtgen 6">
            <a:extLst>
              <a:ext uri="{FF2B5EF4-FFF2-40B4-BE49-F238E27FC236}">
                <a16:creationId xmlns:a16="http://schemas.microsoft.com/office/drawing/2014/main" id="{417879A6-7806-3641-28F8-F65421C6A34F}"/>
              </a:ext>
            </a:extLst>
          </p:cNvPr>
          <p:cNvSpPr>
            <a:spLocks noChangeAspect="1"/>
          </p:cNvSpPr>
          <p:nvPr/>
        </p:nvSpPr>
        <p:spPr>
          <a:xfrm>
            <a:off x="9942046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2" name="Yuvarlatılmış Dikdörtgen 11">
            <a:extLst>
              <a:ext uri="{FF2B5EF4-FFF2-40B4-BE49-F238E27FC236}">
                <a16:creationId xmlns:a16="http://schemas.microsoft.com/office/drawing/2014/main" id="{9972DDAD-C2A7-7C5A-4947-B6A47D396484}"/>
              </a:ext>
            </a:extLst>
          </p:cNvPr>
          <p:cNvSpPr>
            <a:spLocks noChangeAspect="1"/>
          </p:cNvSpPr>
          <p:nvPr/>
        </p:nvSpPr>
        <p:spPr>
          <a:xfrm>
            <a:off x="10751889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3" name="Yuvarlatılmış Dikdörtgen 12">
            <a:extLst>
              <a:ext uri="{FF2B5EF4-FFF2-40B4-BE49-F238E27FC236}">
                <a16:creationId xmlns:a16="http://schemas.microsoft.com/office/drawing/2014/main" id="{7D3706C4-6449-8764-E0A9-AE8537BA9B19}"/>
              </a:ext>
            </a:extLst>
          </p:cNvPr>
          <p:cNvSpPr>
            <a:spLocks noChangeAspect="1"/>
          </p:cNvSpPr>
          <p:nvPr/>
        </p:nvSpPr>
        <p:spPr>
          <a:xfrm>
            <a:off x="11561732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2" name="Yuvarlatılmış Dikdörtgen 31">
            <a:extLst>
              <a:ext uri="{FF2B5EF4-FFF2-40B4-BE49-F238E27FC236}">
                <a16:creationId xmlns:a16="http://schemas.microsoft.com/office/drawing/2014/main" id="{7E1FE603-663D-1A4E-C371-72005A5E9C09}"/>
              </a:ext>
            </a:extLst>
          </p:cNvPr>
          <p:cNvSpPr>
            <a:spLocks noChangeAspect="1"/>
          </p:cNvSpPr>
          <p:nvPr/>
        </p:nvSpPr>
        <p:spPr>
          <a:xfrm>
            <a:off x="12371576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3" name="TextBox 8">
            <a:extLst>
              <a:ext uri="{FF2B5EF4-FFF2-40B4-BE49-F238E27FC236}">
                <a16:creationId xmlns:a16="http://schemas.microsoft.com/office/drawing/2014/main" id="{0F829151-4002-7FCB-D41A-5A5772F71F3C}"/>
              </a:ext>
            </a:extLst>
          </p:cNvPr>
          <p:cNvSpPr txBox="1"/>
          <p:nvPr/>
        </p:nvSpPr>
        <p:spPr>
          <a:xfrm>
            <a:off x="1901409" y="5044987"/>
            <a:ext cx="3203991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bg1">
                    <a:lumMod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10 </a:t>
            </a:r>
            <a:r>
              <a:rPr lang="en-US" sz="1500" dirty="0">
                <a:solidFill>
                  <a:schemeClr val="bg1">
                    <a:lumMod val="50000"/>
                  </a:schemeClr>
                </a:solidFill>
                <a:latin typeface="Bahnschrift Light" panose="020B0502040204020203" pitchFamily="34" charset="0"/>
                <a:sym typeface="TT Interphases"/>
              </a:rPr>
              <a:t>müşteriden 5 tanesi </a:t>
            </a:r>
          </a:p>
          <a:p>
            <a:pPr marL="0" lvl="0" indent="0" algn="l">
              <a:lnSpc>
                <a:spcPts val="2240"/>
              </a:lnSpc>
            </a:pPr>
            <a:r>
              <a:rPr lang="en-US" sz="1500" b="1" dirty="0">
                <a:solidFill>
                  <a:srgbClr val="F02D72"/>
                </a:solidFill>
                <a:latin typeface="Bahnschrift" panose="020B0502040204020203" pitchFamily="34" charset="0"/>
                <a:sym typeface="TT Interphases"/>
              </a:rPr>
              <a:t>yılda en az 1 defa ÇM’ni arıyor.</a:t>
            </a:r>
          </a:p>
        </p:txBody>
      </p:sp>
      <p:sp>
        <p:nvSpPr>
          <p:cNvPr id="39" name="Yuvarlatılmış Dikdörtgen 38">
            <a:extLst>
              <a:ext uri="{FF2B5EF4-FFF2-40B4-BE49-F238E27FC236}">
                <a16:creationId xmlns:a16="http://schemas.microsoft.com/office/drawing/2014/main" id="{1F6F9C70-C099-CBE8-70CC-E2584CDF1B3A}"/>
              </a:ext>
            </a:extLst>
          </p:cNvPr>
          <p:cNvSpPr>
            <a:spLocks noChangeAspect="1"/>
          </p:cNvSpPr>
          <p:nvPr/>
        </p:nvSpPr>
        <p:spPr>
          <a:xfrm>
            <a:off x="5082988" y="5057115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0" name="Yuvarlatılmış Dikdörtgen 39">
            <a:extLst>
              <a:ext uri="{FF2B5EF4-FFF2-40B4-BE49-F238E27FC236}">
                <a16:creationId xmlns:a16="http://schemas.microsoft.com/office/drawing/2014/main" id="{7DB61D6E-72F6-B7DF-9FA5-18B75BBE0B92}"/>
              </a:ext>
            </a:extLst>
          </p:cNvPr>
          <p:cNvSpPr>
            <a:spLocks noChangeAspect="1"/>
          </p:cNvSpPr>
          <p:nvPr/>
        </p:nvSpPr>
        <p:spPr>
          <a:xfrm>
            <a:off x="5892831" y="5057115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9" name="Yuvarlatılmış Dikdörtgen 48">
            <a:extLst>
              <a:ext uri="{FF2B5EF4-FFF2-40B4-BE49-F238E27FC236}">
                <a16:creationId xmlns:a16="http://schemas.microsoft.com/office/drawing/2014/main" id="{E994724B-23B1-AB2C-069F-B5F0EDD44746}"/>
              </a:ext>
            </a:extLst>
          </p:cNvPr>
          <p:cNvSpPr>
            <a:spLocks noChangeAspect="1"/>
          </p:cNvSpPr>
          <p:nvPr/>
        </p:nvSpPr>
        <p:spPr>
          <a:xfrm>
            <a:off x="6702674" y="5057115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8" name="Yuvarlatılmış Dikdörtgen 67">
            <a:extLst>
              <a:ext uri="{FF2B5EF4-FFF2-40B4-BE49-F238E27FC236}">
                <a16:creationId xmlns:a16="http://schemas.microsoft.com/office/drawing/2014/main" id="{4A8D8F44-8424-DA4E-0794-987E0A1971CA}"/>
              </a:ext>
            </a:extLst>
          </p:cNvPr>
          <p:cNvSpPr>
            <a:spLocks noChangeAspect="1"/>
          </p:cNvSpPr>
          <p:nvPr/>
        </p:nvSpPr>
        <p:spPr>
          <a:xfrm>
            <a:off x="7512517" y="5057115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9" name="Yuvarlatılmış Dikdörtgen 68">
            <a:extLst>
              <a:ext uri="{FF2B5EF4-FFF2-40B4-BE49-F238E27FC236}">
                <a16:creationId xmlns:a16="http://schemas.microsoft.com/office/drawing/2014/main" id="{1767466A-D946-4DEE-C273-22911504EFA6}"/>
              </a:ext>
            </a:extLst>
          </p:cNvPr>
          <p:cNvSpPr>
            <a:spLocks noChangeAspect="1"/>
          </p:cNvSpPr>
          <p:nvPr/>
        </p:nvSpPr>
        <p:spPr>
          <a:xfrm>
            <a:off x="8322360" y="5057115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7" name="Yuvarlatılmış Dikdörtgen 96">
            <a:extLst>
              <a:ext uri="{FF2B5EF4-FFF2-40B4-BE49-F238E27FC236}">
                <a16:creationId xmlns:a16="http://schemas.microsoft.com/office/drawing/2014/main" id="{A59E5F56-673F-6C02-9DCD-47BD8150FA9C}"/>
              </a:ext>
            </a:extLst>
          </p:cNvPr>
          <p:cNvSpPr>
            <a:spLocks noChangeAspect="1"/>
          </p:cNvSpPr>
          <p:nvPr/>
        </p:nvSpPr>
        <p:spPr>
          <a:xfrm>
            <a:off x="9132203" y="5057115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8" name="Yuvarlatılmış Dikdörtgen 97">
            <a:extLst>
              <a:ext uri="{FF2B5EF4-FFF2-40B4-BE49-F238E27FC236}">
                <a16:creationId xmlns:a16="http://schemas.microsoft.com/office/drawing/2014/main" id="{951CCB35-61C0-A638-336D-F7054B4256CE}"/>
              </a:ext>
            </a:extLst>
          </p:cNvPr>
          <p:cNvSpPr>
            <a:spLocks noChangeAspect="1"/>
          </p:cNvSpPr>
          <p:nvPr/>
        </p:nvSpPr>
        <p:spPr>
          <a:xfrm>
            <a:off x="9942046" y="5057115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9" name="Yuvarlatılmış Dikdörtgen 98">
            <a:extLst>
              <a:ext uri="{FF2B5EF4-FFF2-40B4-BE49-F238E27FC236}">
                <a16:creationId xmlns:a16="http://schemas.microsoft.com/office/drawing/2014/main" id="{CEA97B2A-8F73-50E2-1B1E-5300139EE61A}"/>
              </a:ext>
            </a:extLst>
          </p:cNvPr>
          <p:cNvSpPr>
            <a:spLocks noChangeAspect="1"/>
          </p:cNvSpPr>
          <p:nvPr/>
        </p:nvSpPr>
        <p:spPr>
          <a:xfrm>
            <a:off x="10751889" y="5057115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0" name="Yuvarlatılmış Dikdörtgen 99">
            <a:extLst>
              <a:ext uri="{FF2B5EF4-FFF2-40B4-BE49-F238E27FC236}">
                <a16:creationId xmlns:a16="http://schemas.microsoft.com/office/drawing/2014/main" id="{D5747D0B-2474-0FBD-E001-96E3DB565128}"/>
              </a:ext>
            </a:extLst>
          </p:cNvPr>
          <p:cNvSpPr>
            <a:spLocks noChangeAspect="1"/>
          </p:cNvSpPr>
          <p:nvPr/>
        </p:nvSpPr>
        <p:spPr>
          <a:xfrm>
            <a:off x="11561732" y="5057115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1" name="Yuvarlatılmış Dikdörtgen 100">
            <a:extLst>
              <a:ext uri="{FF2B5EF4-FFF2-40B4-BE49-F238E27FC236}">
                <a16:creationId xmlns:a16="http://schemas.microsoft.com/office/drawing/2014/main" id="{7B738A82-A3D1-C80B-171F-F6F0834C94B1}"/>
              </a:ext>
            </a:extLst>
          </p:cNvPr>
          <p:cNvSpPr>
            <a:spLocks noChangeAspect="1"/>
          </p:cNvSpPr>
          <p:nvPr/>
        </p:nvSpPr>
        <p:spPr>
          <a:xfrm>
            <a:off x="12371576" y="5057115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2" name="TextBox 8">
            <a:extLst>
              <a:ext uri="{FF2B5EF4-FFF2-40B4-BE49-F238E27FC236}">
                <a16:creationId xmlns:a16="http://schemas.microsoft.com/office/drawing/2014/main" id="{22984D8A-5EF5-31F4-FA10-0F60EC642E10}"/>
              </a:ext>
            </a:extLst>
          </p:cNvPr>
          <p:cNvSpPr txBox="1"/>
          <p:nvPr/>
        </p:nvSpPr>
        <p:spPr>
          <a:xfrm>
            <a:off x="1901409" y="6939865"/>
            <a:ext cx="3203991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bg1">
                    <a:lumMod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10 </a:t>
            </a:r>
            <a:r>
              <a:rPr lang="en-US" sz="1500" dirty="0">
                <a:solidFill>
                  <a:schemeClr val="bg1">
                    <a:lumMod val="50000"/>
                  </a:schemeClr>
                </a:solidFill>
                <a:latin typeface="Bahnschrift Light" panose="020B0502040204020203" pitchFamily="34" charset="0"/>
                <a:sym typeface="TT Interphases"/>
              </a:rPr>
              <a:t>müşteriden 8 tanesi </a:t>
            </a:r>
          </a:p>
          <a:p>
            <a:pPr marL="0" lvl="0" indent="0" algn="l">
              <a:lnSpc>
                <a:spcPts val="2240"/>
              </a:lnSpc>
            </a:pPr>
            <a:r>
              <a:rPr lang="en-US" sz="1500" b="1" dirty="0">
                <a:solidFill>
                  <a:srgbClr val="F02D72"/>
                </a:solidFill>
                <a:latin typeface="Bahnschrift" panose="020B0502040204020203" pitchFamily="34" charset="0"/>
                <a:sym typeface="TT Interphases"/>
              </a:rPr>
              <a:t>e-fatura kullanıyor.</a:t>
            </a:r>
          </a:p>
        </p:txBody>
      </p:sp>
      <p:sp>
        <p:nvSpPr>
          <p:cNvPr id="103" name="Yuvarlatılmış Dikdörtgen 102">
            <a:extLst>
              <a:ext uri="{FF2B5EF4-FFF2-40B4-BE49-F238E27FC236}">
                <a16:creationId xmlns:a16="http://schemas.microsoft.com/office/drawing/2014/main" id="{68611968-7202-EA6C-4152-41107894B4B1}"/>
              </a:ext>
            </a:extLst>
          </p:cNvPr>
          <p:cNvSpPr>
            <a:spLocks noChangeAspect="1"/>
          </p:cNvSpPr>
          <p:nvPr/>
        </p:nvSpPr>
        <p:spPr>
          <a:xfrm>
            <a:off x="5082988" y="6951993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4" name="Yuvarlatılmış Dikdörtgen 103">
            <a:extLst>
              <a:ext uri="{FF2B5EF4-FFF2-40B4-BE49-F238E27FC236}">
                <a16:creationId xmlns:a16="http://schemas.microsoft.com/office/drawing/2014/main" id="{EE7DC32D-D6A4-7604-C3AF-FD7AE1F7CA08}"/>
              </a:ext>
            </a:extLst>
          </p:cNvPr>
          <p:cNvSpPr>
            <a:spLocks noChangeAspect="1"/>
          </p:cNvSpPr>
          <p:nvPr/>
        </p:nvSpPr>
        <p:spPr>
          <a:xfrm>
            <a:off x="5892831" y="6951993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5" name="Yuvarlatılmış Dikdörtgen 104">
            <a:extLst>
              <a:ext uri="{FF2B5EF4-FFF2-40B4-BE49-F238E27FC236}">
                <a16:creationId xmlns:a16="http://schemas.microsoft.com/office/drawing/2014/main" id="{2F83182F-AB2C-CBCC-83AC-C375851EC6B7}"/>
              </a:ext>
            </a:extLst>
          </p:cNvPr>
          <p:cNvSpPr>
            <a:spLocks noChangeAspect="1"/>
          </p:cNvSpPr>
          <p:nvPr/>
        </p:nvSpPr>
        <p:spPr>
          <a:xfrm>
            <a:off x="6702674" y="6951993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6" name="Yuvarlatılmış Dikdörtgen 105">
            <a:extLst>
              <a:ext uri="{FF2B5EF4-FFF2-40B4-BE49-F238E27FC236}">
                <a16:creationId xmlns:a16="http://schemas.microsoft.com/office/drawing/2014/main" id="{7F442577-E50F-E0CD-BB01-9D57D5BBD0D7}"/>
              </a:ext>
            </a:extLst>
          </p:cNvPr>
          <p:cNvSpPr>
            <a:spLocks noChangeAspect="1"/>
          </p:cNvSpPr>
          <p:nvPr/>
        </p:nvSpPr>
        <p:spPr>
          <a:xfrm>
            <a:off x="7512517" y="6951993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7" name="Yuvarlatılmış Dikdörtgen 106">
            <a:extLst>
              <a:ext uri="{FF2B5EF4-FFF2-40B4-BE49-F238E27FC236}">
                <a16:creationId xmlns:a16="http://schemas.microsoft.com/office/drawing/2014/main" id="{4BE9184D-183F-49EA-0FE4-9036708F1E06}"/>
              </a:ext>
            </a:extLst>
          </p:cNvPr>
          <p:cNvSpPr>
            <a:spLocks noChangeAspect="1"/>
          </p:cNvSpPr>
          <p:nvPr/>
        </p:nvSpPr>
        <p:spPr>
          <a:xfrm>
            <a:off x="8322360" y="6951993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9" name="Yuvarlatılmış Dikdörtgen 108">
            <a:extLst>
              <a:ext uri="{FF2B5EF4-FFF2-40B4-BE49-F238E27FC236}">
                <a16:creationId xmlns:a16="http://schemas.microsoft.com/office/drawing/2014/main" id="{61A382E3-6462-5313-7029-6B4DC6673FD6}"/>
              </a:ext>
            </a:extLst>
          </p:cNvPr>
          <p:cNvSpPr>
            <a:spLocks noChangeAspect="1"/>
          </p:cNvSpPr>
          <p:nvPr/>
        </p:nvSpPr>
        <p:spPr>
          <a:xfrm>
            <a:off x="9132203" y="6951993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0" name="Yuvarlatılmış Dikdörtgen 109">
            <a:extLst>
              <a:ext uri="{FF2B5EF4-FFF2-40B4-BE49-F238E27FC236}">
                <a16:creationId xmlns:a16="http://schemas.microsoft.com/office/drawing/2014/main" id="{7757FEBE-3053-18EE-1A32-2B99AB7FA1F4}"/>
              </a:ext>
            </a:extLst>
          </p:cNvPr>
          <p:cNvSpPr>
            <a:spLocks noChangeAspect="1"/>
          </p:cNvSpPr>
          <p:nvPr/>
        </p:nvSpPr>
        <p:spPr>
          <a:xfrm>
            <a:off x="9942046" y="6951993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1" name="Yuvarlatılmış Dikdörtgen 110">
            <a:extLst>
              <a:ext uri="{FF2B5EF4-FFF2-40B4-BE49-F238E27FC236}">
                <a16:creationId xmlns:a16="http://schemas.microsoft.com/office/drawing/2014/main" id="{118FDFCD-5FE1-33DB-9DBB-478CF9FBCB5D}"/>
              </a:ext>
            </a:extLst>
          </p:cNvPr>
          <p:cNvSpPr>
            <a:spLocks noChangeAspect="1"/>
          </p:cNvSpPr>
          <p:nvPr/>
        </p:nvSpPr>
        <p:spPr>
          <a:xfrm>
            <a:off x="10751889" y="6951993"/>
            <a:ext cx="540000" cy="540000"/>
          </a:xfrm>
          <a:prstGeom prst="round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2" name="Yuvarlatılmış Dikdörtgen 111">
            <a:extLst>
              <a:ext uri="{FF2B5EF4-FFF2-40B4-BE49-F238E27FC236}">
                <a16:creationId xmlns:a16="http://schemas.microsoft.com/office/drawing/2014/main" id="{E54EBA2A-D620-9E1D-97E9-10ADE84CD155}"/>
              </a:ext>
            </a:extLst>
          </p:cNvPr>
          <p:cNvSpPr>
            <a:spLocks noChangeAspect="1"/>
          </p:cNvSpPr>
          <p:nvPr/>
        </p:nvSpPr>
        <p:spPr>
          <a:xfrm>
            <a:off x="11561732" y="6951993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3" name="Yuvarlatılmış Dikdörtgen 112">
            <a:extLst>
              <a:ext uri="{FF2B5EF4-FFF2-40B4-BE49-F238E27FC236}">
                <a16:creationId xmlns:a16="http://schemas.microsoft.com/office/drawing/2014/main" id="{988962C5-A3B0-47BE-15BF-7542D315E94A}"/>
              </a:ext>
            </a:extLst>
          </p:cNvPr>
          <p:cNvSpPr>
            <a:spLocks noChangeAspect="1"/>
          </p:cNvSpPr>
          <p:nvPr/>
        </p:nvSpPr>
        <p:spPr>
          <a:xfrm>
            <a:off x="12371576" y="6951993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14" name="Picture 13" descr="A blue and black line drawing of a paper&#10;&#10;AI-generated content may be incorrect.">
            <a:extLst>
              <a:ext uri="{FF2B5EF4-FFF2-40B4-BE49-F238E27FC236}">
                <a16:creationId xmlns:a16="http://schemas.microsoft.com/office/drawing/2014/main" id="{033DBFDE-224D-7F60-4E32-68A3ED85F07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" y="6861993"/>
            <a:ext cx="720000" cy="720000"/>
          </a:xfrm>
          <a:prstGeom prst="rect">
            <a:avLst/>
          </a:prstGeom>
        </p:spPr>
      </p:pic>
      <p:pic>
        <p:nvPicPr>
          <p:cNvPr id="16" name="Picture 15" descr="A blue outline of a house&#10;&#10;AI-generated content may be incorrect.">
            <a:extLst>
              <a:ext uri="{FF2B5EF4-FFF2-40B4-BE49-F238E27FC236}">
                <a16:creationId xmlns:a16="http://schemas.microsoft.com/office/drawing/2014/main" id="{499C75F7-C993-7F7F-3302-9935C0DAB7C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533" y="3064627"/>
            <a:ext cx="720000" cy="720000"/>
          </a:xfrm>
          <a:prstGeom prst="rect">
            <a:avLst/>
          </a:prstGeom>
        </p:spPr>
      </p:pic>
      <p:pic>
        <p:nvPicPr>
          <p:cNvPr id="17" name="Picture 16" descr="A blue telephone receiver on a black background&#10;&#10;AI-generated content may be incorrect.">
            <a:extLst>
              <a:ext uri="{FF2B5EF4-FFF2-40B4-BE49-F238E27FC236}">
                <a16:creationId xmlns:a16="http://schemas.microsoft.com/office/drawing/2014/main" id="{A5D9DC31-CE18-5AAF-0A02-C1EAEFEE15B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533" y="4967115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286181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B0F703-8B7B-2E4A-87D0-685DCAE54F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Yuvarlatılmış Dikdörtgen 28">
            <a:extLst>
              <a:ext uri="{FF2B5EF4-FFF2-40B4-BE49-F238E27FC236}">
                <a16:creationId xmlns:a16="http://schemas.microsoft.com/office/drawing/2014/main" id="{D05C86AA-0718-FB9D-0517-A6504C8FC612}"/>
              </a:ext>
            </a:extLst>
          </p:cNvPr>
          <p:cNvSpPr/>
          <p:nvPr/>
        </p:nvSpPr>
        <p:spPr>
          <a:xfrm>
            <a:off x="9448800" y="723102"/>
            <a:ext cx="7346317" cy="5250654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Poppins Light"/>
                <a:cs typeface="Poppins Light"/>
                <a:sym typeface="Poppins Light"/>
              </a:rPr>
              <a:t>A Lorem ipsum dolor sit amet, consectetuer adipiscing elit. Maecenas porttitor congue massa. </a:t>
            </a:r>
          </a:p>
        </p:txBody>
      </p:sp>
      <p:sp>
        <p:nvSpPr>
          <p:cNvPr id="35" name="Yuvarlatılmış Dikdörtgen 34">
            <a:extLst>
              <a:ext uri="{FF2B5EF4-FFF2-40B4-BE49-F238E27FC236}">
                <a16:creationId xmlns:a16="http://schemas.microsoft.com/office/drawing/2014/main" id="{44E07C9F-8407-D5C4-165C-B2DF75FD55E8}"/>
              </a:ext>
            </a:extLst>
          </p:cNvPr>
          <p:cNvSpPr/>
          <p:nvPr/>
        </p:nvSpPr>
        <p:spPr>
          <a:xfrm>
            <a:off x="709176" y="6391505"/>
            <a:ext cx="6096000" cy="2430818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F255A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21" name="Yuvarlatılmış Dikdörtgen 20">
            <a:extLst>
              <a:ext uri="{FF2B5EF4-FFF2-40B4-BE49-F238E27FC236}">
                <a16:creationId xmlns:a16="http://schemas.microsoft.com/office/drawing/2014/main" id="{D856D966-E0A4-571F-055A-48173EF4CD49}"/>
              </a:ext>
            </a:extLst>
          </p:cNvPr>
          <p:cNvSpPr/>
          <p:nvPr/>
        </p:nvSpPr>
        <p:spPr>
          <a:xfrm>
            <a:off x="690563" y="711200"/>
            <a:ext cx="8314409" cy="5250654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Doluluk Oranları</a:t>
            </a:r>
          </a:p>
        </p:txBody>
      </p:sp>
      <p:pic>
        <p:nvPicPr>
          <p:cNvPr id="5" name="Grafik 4" descr="Uçak düz dolguyla">
            <a:extLst>
              <a:ext uri="{FF2B5EF4-FFF2-40B4-BE49-F238E27FC236}">
                <a16:creationId xmlns:a16="http://schemas.microsoft.com/office/drawing/2014/main" id="{615CA097-5D25-1279-F46F-23C98263A1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58090" y="2472751"/>
            <a:ext cx="2064848" cy="2064848"/>
          </a:xfrm>
          <a:prstGeom prst="rect">
            <a:avLst/>
          </a:prstGeom>
        </p:spPr>
      </p:pic>
      <p:pic>
        <p:nvPicPr>
          <p:cNvPr id="6" name="Grafik 5" descr="Uçak düz dolguyla">
            <a:extLst>
              <a:ext uri="{FF2B5EF4-FFF2-40B4-BE49-F238E27FC236}">
                <a16:creationId xmlns:a16="http://schemas.microsoft.com/office/drawing/2014/main" id="{1A440DBB-25C7-8225-CF31-7925D44A74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t="74370"/>
          <a:stretch>
            <a:fillRect/>
          </a:stretch>
        </p:blipFill>
        <p:spPr>
          <a:xfrm>
            <a:off x="1058090" y="4008370"/>
            <a:ext cx="2064848" cy="529229"/>
          </a:xfrm>
          <a:prstGeom prst="rect">
            <a:avLst/>
          </a:prstGeom>
        </p:spPr>
      </p:pic>
      <p:pic>
        <p:nvPicPr>
          <p:cNvPr id="7" name="Grafik 6" descr="Uçak düz dolguyla">
            <a:extLst>
              <a:ext uri="{FF2B5EF4-FFF2-40B4-BE49-F238E27FC236}">
                <a16:creationId xmlns:a16="http://schemas.microsoft.com/office/drawing/2014/main" id="{8D4CA4CA-2088-75AE-A9A4-7E8FAD9B638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53837" y="2472751"/>
            <a:ext cx="2064848" cy="2064848"/>
          </a:xfrm>
          <a:prstGeom prst="rect">
            <a:avLst/>
          </a:prstGeom>
        </p:spPr>
      </p:pic>
      <p:pic>
        <p:nvPicPr>
          <p:cNvPr id="8" name="Grafik 7" descr="Uçak düz dolguyla">
            <a:extLst>
              <a:ext uri="{FF2B5EF4-FFF2-40B4-BE49-F238E27FC236}">
                <a16:creationId xmlns:a16="http://schemas.microsoft.com/office/drawing/2014/main" id="{D94850FA-575E-4F0A-3F1D-F6BA07F877E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t="52681"/>
          <a:stretch>
            <a:fillRect/>
          </a:stretch>
        </p:blipFill>
        <p:spPr>
          <a:xfrm>
            <a:off x="3653837" y="3560515"/>
            <a:ext cx="2064848" cy="977084"/>
          </a:xfrm>
          <a:prstGeom prst="rect">
            <a:avLst/>
          </a:prstGeom>
        </p:spPr>
      </p:pic>
      <p:sp>
        <p:nvSpPr>
          <p:cNvPr id="9" name="Metin kutusu 8">
            <a:extLst>
              <a:ext uri="{FF2B5EF4-FFF2-40B4-BE49-F238E27FC236}">
                <a16:creationId xmlns:a16="http://schemas.microsoft.com/office/drawing/2014/main" id="{8680204B-C5C6-383F-B0FA-B5C365204054}"/>
              </a:ext>
            </a:extLst>
          </p:cNvPr>
          <p:cNvSpPr txBox="1"/>
          <p:nvPr/>
        </p:nvSpPr>
        <p:spPr>
          <a:xfrm>
            <a:off x="1426472" y="1918752"/>
            <a:ext cx="130730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000">
                <a:solidFill>
                  <a:srgbClr val="003682"/>
                </a:solidFill>
                <a:latin typeface="Bahnschrift Light" panose="020B0502040204020203" pitchFamily="34" charset="0"/>
              </a:rPr>
              <a:t>2020</a:t>
            </a:r>
          </a:p>
        </p:txBody>
      </p:sp>
      <p:sp>
        <p:nvSpPr>
          <p:cNvPr id="10" name="Metin kutusu 9">
            <a:extLst>
              <a:ext uri="{FF2B5EF4-FFF2-40B4-BE49-F238E27FC236}">
                <a16:creationId xmlns:a16="http://schemas.microsoft.com/office/drawing/2014/main" id="{2A69D230-66A2-71BB-451C-E3C5F0847288}"/>
              </a:ext>
            </a:extLst>
          </p:cNvPr>
          <p:cNvSpPr txBox="1"/>
          <p:nvPr/>
        </p:nvSpPr>
        <p:spPr>
          <a:xfrm>
            <a:off x="4032605" y="1918752"/>
            <a:ext cx="130730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000">
                <a:solidFill>
                  <a:srgbClr val="003682"/>
                </a:solidFill>
                <a:latin typeface="Bahnschrift Light" panose="020B0502040204020203" pitchFamily="34" charset="0"/>
              </a:rPr>
              <a:t>2022</a:t>
            </a:r>
          </a:p>
        </p:txBody>
      </p:sp>
      <p:sp>
        <p:nvSpPr>
          <p:cNvPr id="13" name="Metin kutusu 12">
            <a:extLst>
              <a:ext uri="{FF2B5EF4-FFF2-40B4-BE49-F238E27FC236}">
                <a16:creationId xmlns:a16="http://schemas.microsoft.com/office/drawing/2014/main" id="{92452C60-645E-343F-D471-586F116958A3}"/>
              </a:ext>
            </a:extLst>
          </p:cNvPr>
          <p:cNvSpPr txBox="1"/>
          <p:nvPr/>
        </p:nvSpPr>
        <p:spPr>
          <a:xfrm>
            <a:off x="1047703" y="4508280"/>
            <a:ext cx="20648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6000" b="1">
                <a:solidFill>
                  <a:srgbClr val="F02D72"/>
                </a:solidFill>
                <a:latin typeface="Bahnschrift" panose="020B0502040204020203" pitchFamily="34" charset="0"/>
              </a:rPr>
              <a:t>%15</a:t>
            </a:r>
          </a:p>
        </p:txBody>
      </p:sp>
      <p:sp>
        <p:nvSpPr>
          <p:cNvPr id="14" name="Metin kutusu 13">
            <a:extLst>
              <a:ext uri="{FF2B5EF4-FFF2-40B4-BE49-F238E27FC236}">
                <a16:creationId xmlns:a16="http://schemas.microsoft.com/office/drawing/2014/main" id="{462EFF8C-AC48-0641-51FD-7C92C494E573}"/>
              </a:ext>
            </a:extLst>
          </p:cNvPr>
          <p:cNvSpPr txBox="1"/>
          <p:nvPr/>
        </p:nvSpPr>
        <p:spPr>
          <a:xfrm>
            <a:off x="3653836" y="4508280"/>
            <a:ext cx="20648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6000" b="1">
                <a:solidFill>
                  <a:srgbClr val="F02D72"/>
                </a:solidFill>
                <a:latin typeface="Bahnschrift" panose="020B0502040204020203" pitchFamily="34" charset="0"/>
              </a:rPr>
              <a:t>%50</a:t>
            </a:r>
          </a:p>
        </p:txBody>
      </p:sp>
      <p:pic>
        <p:nvPicPr>
          <p:cNvPr id="16" name="Grafik 15" descr="Uçak düz dolguyla">
            <a:extLst>
              <a:ext uri="{FF2B5EF4-FFF2-40B4-BE49-F238E27FC236}">
                <a16:creationId xmlns:a16="http://schemas.microsoft.com/office/drawing/2014/main" id="{AAD28188-EFAE-F263-41CC-678FBB043E8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267347" y="2472751"/>
            <a:ext cx="2064848" cy="2064848"/>
          </a:xfrm>
          <a:prstGeom prst="rect">
            <a:avLst/>
          </a:prstGeom>
        </p:spPr>
      </p:pic>
      <p:pic>
        <p:nvPicPr>
          <p:cNvPr id="17" name="Grafik 16" descr="Uçak düz dolguyla">
            <a:extLst>
              <a:ext uri="{FF2B5EF4-FFF2-40B4-BE49-F238E27FC236}">
                <a16:creationId xmlns:a16="http://schemas.microsoft.com/office/drawing/2014/main" id="{1DC428BA-9B4D-A826-2538-604CDD61A95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33011"/>
          <a:stretch>
            <a:fillRect/>
          </a:stretch>
        </p:blipFill>
        <p:spPr>
          <a:xfrm>
            <a:off x="6267347" y="3154360"/>
            <a:ext cx="2064848" cy="1383239"/>
          </a:xfrm>
          <a:prstGeom prst="rect">
            <a:avLst/>
          </a:prstGeom>
        </p:spPr>
      </p:pic>
      <p:sp>
        <p:nvSpPr>
          <p:cNvPr id="18" name="Metin kutusu 17">
            <a:extLst>
              <a:ext uri="{FF2B5EF4-FFF2-40B4-BE49-F238E27FC236}">
                <a16:creationId xmlns:a16="http://schemas.microsoft.com/office/drawing/2014/main" id="{C8A29E89-DE06-7E75-F9E2-BD14A22779D0}"/>
              </a:ext>
            </a:extLst>
          </p:cNvPr>
          <p:cNvSpPr txBox="1"/>
          <p:nvPr/>
        </p:nvSpPr>
        <p:spPr>
          <a:xfrm>
            <a:off x="6646115" y="1918752"/>
            <a:ext cx="130730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000">
                <a:solidFill>
                  <a:srgbClr val="003682"/>
                </a:solidFill>
                <a:latin typeface="Bahnschrift Light" panose="020B0502040204020203" pitchFamily="34" charset="0"/>
              </a:rPr>
              <a:t>2024</a:t>
            </a:r>
          </a:p>
        </p:txBody>
      </p:sp>
      <p:sp>
        <p:nvSpPr>
          <p:cNvPr id="19" name="Metin kutusu 18">
            <a:extLst>
              <a:ext uri="{FF2B5EF4-FFF2-40B4-BE49-F238E27FC236}">
                <a16:creationId xmlns:a16="http://schemas.microsoft.com/office/drawing/2014/main" id="{52C06665-0312-BA84-C687-C1B4ECAAFC1F}"/>
              </a:ext>
            </a:extLst>
          </p:cNvPr>
          <p:cNvSpPr txBox="1"/>
          <p:nvPr/>
        </p:nvSpPr>
        <p:spPr>
          <a:xfrm>
            <a:off x="6267346" y="4508280"/>
            <a:ext cx="20648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TR"/>
            </a:defPPr>
            <a:lvl1pPr algn="ctr">
              <a:defRPr sz="3600" b="1">
                <a:solidFill>
                  <a:srgbClr val="D93D62"/>
                </a:solidFill>
                <a:latin typeface="Montserrat ExtraBold" pitchFamily="2" charset="0"/>
              </a:defRPr>
            </a:lvl1pPr>
          </a:lstStyle>
          <a:p>
            <a:r>
              <a:rPr lang="tr-TR" sz="6000">
                <a:solidFill>
                  <a:srgbClr val="F02D72"/>
                </a:solidFill>
                <a:latin typeface="Bahnschrift" panose="020B0502040204020203" pitchFamily="34" charset="0"/>
              </a:rPr>
              <a:t>%70</a:t>
            </a:r>
          </a:p>
        </p:txBody>
      </p:sp>
      <p:sp>
        <p:nvSpPr>
          <p:cNvPr id="36" name="Metin kutusu 35">
            <a:extLst>
              <a:ext uri="{FF2B5EF4-FFF2-40B4-BE49-F238E27FC236}">
                <a16:creationId xmlns:a16="http://schemas.microsoft.com/office/drawing/2014/main" id="{54B46999-EF0A-65A2-74F9-B73CEEBB804B}"/>
              </a:ext>
            </a:extLst>
          </p:cNvPr>
          <p:cNvSpPr txBox="1"/>
          <p:nvPr/>
        </p:nvSpPr>
        <p:spPr>
          <a:xfrm>
            <a:off x="1115969" y="7873013"/>
            <a:ext cx="515137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500" b="1">
                <a:solidFill>
                  <a:srgbClr val="003682"/>
                </a:solidFill>
                <a:latin typeface="Bahnschrift" panose="020B0502040204020203" pitchFamily="34" charset="0"/>
              </a:rPr>
              <a:t>Her 10 müşteriden 3’ü </a:t>
            </a:r>
            <a:r>
              <a:rPr lang="tr-TR" sz="1500" b="1">
                <a:solidFill>
                  <a:schemeClr val="bg1">
                    <a:lumMod val="65000"/>
                  </a:schemeClr>
                </a:solidFill>
                <a:latin typeface="Bahnschrift Light" panose="020B0502040204020203" pitchFamily="34" charset="0"/>
              </a:rPr>
              <a:t>ailesi için online alışveriş yapıyor.</a:t>
            </a:r>
            <a:endParaRPr lang="tr-TR" sz="1500">
              <a:solidFill>
                <a:schemeClr val="bg1">
                  <a:lumMod val="65000"/>
                </a:schemeClr>
              </a:solidFill>
              <a:latin typeface="Bahnschrift Light" panose="020B0502040204020203" pitchFamily="34" charset="0"/>
            </a:endParaRPr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DE01D07D-22AA-5E7A-C773-B9E752665CC0}"/>
              </a:ext>
            </a:extLst>
          </p:cNvPr>
          <p:cNvGrpSpPr/>
          <p:nvPr/>
        </p:nvGrpSpPr>
        <p:grpSpPr>
          <a:xfrm>
            <a:off x="1115969" y="6918922"/>
            <a:ext cx="5225209" cy="793703"/>
            <a:chOff x="1175590" y="4838700"/>
            <a:chExt cx="12261425" cy="1862495"/>
          </a:xfrm>
        </p:grpSpPr>
        <p:pic>
          <p:nvPicPr>
            <p:cNvPr id="15" name="Grafik 14" descr="Adam düz dolguyla">
              <a:extLst>
                <a:ext uri="{FF2B5EF4-FFF2-40B4-BE49-F238E27FC236}">
                  <a16:creationId xmlns:a16="http://schemas.microsoft.com/office/drawing/2014/main" id="{5AE78A94-E4C0-5B38-1E40-3CACC06E984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 l="22527" r="19139"/>
            <a:stretch/>
          </p:blipFill>
          <p:spPr>
            <a:xfrm>
              <a:off x="1175590" y="4838700"/>
              <a:ext cx="1086455" cy="1862495"/>
            </a:xfrm>
            <a:prstGeom prst="rect">
              <a:avLst/>
            </a:prstGeom>
          </p:spPr>
        </p:pic>
        <p:pic>
          <p:nvPicPr>
            <p:cNvPr id="22" name="Grafik 21" descr="Adam düz dolguyla">
              <a:extLst>
                <a:ext uri="{FF2B5EF4-FFF2-40B4-BE49-F238E27FC236}">
                  <a16:creationId xmlns:a16="http://schemas.microsoft.com/office/drawing/2014/main" id="{A3BF0292-981D-8672-A370-D074236F89C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 l="22527" r="19139"/>
            <a:stretch/>
          </p:blipFill>
          <p:spPr>
            <a:xfrm>
              <a:off x="2417253" y="4838700"/>
              <a:ext cx="1086455" cy="1862495"/>
            </a:xfrm>
            <a:prstGeom prst="rect">
              <a:avLst/>
            </a:prstGeom>
          </p:spPr>
        </p:pic>
        <p:pic>
          <p:nvPicPr>
            <p:cNvPr id="23" name="Grafik 22" descr="Adam düz dolguyla">
              <a:extLst>
                <a:ext uri="{FF2B5EF4-FFF2-40B4-BE49-F238E27FC236}">
                  <a16:creationId xmlns:a16="http://schemas.microsoft.com/office/drawing/2014/main" id="{0049A0E6-E313-3ACF-DC51-A845AE4C0B9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 l="22527" r="19139"/>
            <a:stretch/>
          </p:blipFill>
          <p:spPr>
            <a:xfrm>
              <a:off x="3658917" y="4838700"/>
              <a:ext cx="1086455" cy="1862495"/>
            </a:xfrm>
            <a:prstGeom prst="rect">
              <a:avLst/>
            </a:prstGeom>
          </p:spPr>
        </p:pic>
        <p:pic>
          <p:nvPicPr>
            <p:cNvPr id="24" name="Grafik 23" descr="Adam düz dolguyla">
              <a:extLst>
                <a:ext uri="{FF2B5EF4-FFF2-40B4-BE49-F238E27FC236}">
                  <a16:creationId xmlns:a16="http://schemas.microsoft.com/office/drawing/2014/main" id="{CF20F795-1016-0F73-9D2D-516240BFCA0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4900580" y="4838700"/>
              <a:ext cx="1086455" cy="1862495"/>
            </a:xfrm>
            <a:prstGeom prst="rect">
              <a:avLst/>
            </a:prstGeom>
          </p:spPr>
        </p:pic>
        <p:pic>
          <p:nvPicPr>
            <p:cNvPr id="25" name="Grafik 24" descr="Adam düz dolguyla">
              <a:extLst>
                <a:ext uri="{FF2B5EF4-FFF2-40B4-BE49-F238E27FC236}">
                  <a16:creationId xmlns:a16="http://schemas.microsoft.com/office/drawing/2014/main" id="{57CFB05B-C97B-C069-AEE0-00301C9E918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6142243" y="4838700"/>
              <a:ext cx="1086455" cy="1862495"/>
            </a:xfrm>
            <a:prstGeom prst="rect">
              <a:avLst/>
            </a:prstGeom>
          </p:spPr>
        </p:pic>
        <p:pic>
          <p:nvPicPr>
            <p:cNvPr id="37" name="Grafik 36" descr="Adam düz dolguyla">
              <a:extLst>
                <a:ext uri="{FF2B5EF4-FFF2-40B4-BE49-F238E27FC236}">
                  <a16:creationId xmlns:a16="http://schemas.microsoft.com/office/drawing/2014/main" id="{D8CA87CE-FC67-24E6-2006-A2020E2907B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7383906" y="4838700"/>
              <a:ext cx="1086455" cy="1862495"/>
            </a:xfrm>
            <a:prstGeom prst="rect">
              <a:avLst/>
            </a:prstGeom>
          </p:spPr>
        </p:pic>
        <p:pic>
          <p:nvPicPr>
            <p:cNvPr id="38" name="Grafik 37" descr="Adam düz dolguyla">
              <a:extLst>
                <a:ext uri="{FF2B5EF4-FFF2-40B4-BE49-F238E27FC236}">
                  <a16:creationId xmlns:a16="http://schemas.microsoft.com/office/drawing/2014/main" id="{B49626E1-ABD3-6E6B-1DCE-CDEF622CBEE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8625570" y="4838700"/>
              <a:ext cx="1086455" cy="1862495"/>
            </a:xfrm>
            <a:prstGeom prst="rect">
              <a:avLst/>
            </a:prstGeom>
          </p:spPr>
        </p:pic>
        <p:pic>
          <p:nvPicPr>
            <p:cNvPr id="39" name="Grafik 38" descr="Adam düz dolguyla">
              <a:extLst>
                <a:ext uri="{FF2B5EF4-FFF2-40B4-BE49-F238E27FC236}">
                  <a16:creationId xmlns:a16="http://schemas.microsoft.com/office/drawing/2014/main" id="{7EB865C4-FBE0-8ED4-CE5A-AA601F30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9867233" y="4838700"/>
              <a:ext cx="1086455" cy="1862495"/>
            </a:xfrm>
            <a:prstGeom prst="rect">
              <a:avLst/>
            </a:prstGeom>
          </p:spPr>
        </p:pic>
        <p:pic>
          <p:nvPicPr>
            <p:cNvPr id="40" name="Grafik 39" descr="Adam düz dolguyla">
              <a:extLst>
                <a:ext uri="{FF2B5EF4-FFF2-40B4-BE49-F238E27FC236}">
                  <a16:creationId xmlns:a16="http://schemas.microsoft.com/office/drawing/2014/main" id="{B8ABEF3A-64FB-E77D-C53B-86265EC22D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11108896" y="4838700"/>
              <a:ext cx="1086455" cy="1862495"/>
            </a:xfrm>
            <a:prstGeom prst="rect">
              <a:avLst/>
            </a:prstGeom>
          </p:spPr>
        </p:pic>
        <p:pic>
          <p:nvPicPr>
            <p:cNvPr id="41" name="Grafik 40" descr="Adam düz dolguyla">
              <a:extLst>
                <a:ext uri="{FF2B5EF4-FFF2-40B4-BE49-F238E27FC236}">
                  <a16:creationId xmlns:a16="http://schemas.microsoft.com/office/drawing/2014/main" id="{FD6B288D-4D9E-00AB-DCFD-4271E462B70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12350560" y="4838700"/>
              <a:ext cx="1086455" cy="1862495"/>
            </a:xfrm>
            <a:prstGeom prst="rect">
              <a:avLst/>
            </a:prstGeom>
          </p:spPr>
        </p:pic>
      </p:grpSp>
      <p:sp>
        <p:nvSpPr>
          <p:cNvPr id="45" name="Yuvarlatılmış Dikdörtgen 44">
            <a:extLst>
              <a:ext uri="{FF2B5EF4-FFF2-40B4-BE49-F238E27FC236}">
                <a16:creationId xmlns:a16="http://schemas.microsoft.com/office/drawing/2014/main" id="{3C87D300-F5A2-BBE0-EE04-D9EE12BFED90}"/>
              </a:ext>
            </a:extLst>
          </p:cNvPr>
          <p:cNvSpPr/>
          <p:nvPr/>
        </p:nvSpPr>
        <p:spPr>
          <a:xfrm>
            <a:off x="7315008" y="6391505"/>
            <a:ext cx="8083503" cy="2430818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F255A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42" name="Metin kutusu 41">
            <a:extLst>
              <a:ext uri="{FF2B5EF4-FFF2-40B4-BE49-F238E27FC236}">
                <a16:creationId xmlns:a16="http://schemas.microsoft.com/office/drawing/2014/main" id="{E0B87DBE-3767-4540-2470-018060C63C12}"/>
              </a:ext>
            </a:extLst>
          </p:cNvPr>
          <p:cNvSpPr txBox="1"/>
          <p:nvPr/>
        </p:nvSpPr>
        <p:spPr>
          <a:xfrm>
            <a:off x="8901975" y="7290829"/>
            <a:ext cx="6361399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500">
                <a:solidFill>
                  <a:srgbClr val="CDCDCD"/>
                </a:solidFill>
                <a:latin typeface="Bahnschrift Light" panose="020B0502040204020203" pitchFamily="34" charset="0"/>
              </a:rPr>
              <a:t>Müşterilerin</a:t>
            </a:r>
          </a:p>
          <a:p>
            <a:r>
              <a:rPr lang="tr-TR" sz="3000" b="1">
                <a:solidFill>
                  <a:srgbClr val="F02D72"/>
                </a:solidFill>
                <a:latin typeface="Bahnschrift" panose="020B0502040204020203" pitchFamily="34" charset="0"/>
              </a:rPr>
              <a:t>%80’i dijital kanalları tercih ediyor</a:t>
            </a:r>
          </a:p>
        </p:txBody>
      </p:sp>
      <p:pic>
        <p:nvPicPr>
          <p:cNvPr id="43" name="Grafik 42" descr="Adam düz dolguyla">
            <a:extLst>
              <a:ext uri="{FF2B5EF4-FFF2-40B4-BE49-F238E27FC236}">
                <a16:creationId xmlns:a16="http://schemas.microsoft.com/office/drawing/2014/main" id="{178DC0EE-D869-2826-FE78-652D4A21F8F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643375" y="6895302"/>
            <a:ext cx="1447800" cy="1447800"/>
          </a:xfrm>
          <a:prstGeom prst="rect">
            <a:avLst/>
          </a:prstGeom>
        </p:spPr>
      </p:pic>
      <p:pic>
        <p:nvPicPr>
          <p:cNvPr id="44" name="Grafik 43" descr="Adam düz dolguyla">
            <a:extLst>
              <a:ext uri="{FF2B5EF4-FFF2-40B4-BE49-F238E27FC236}">
                <a16:creationId xmlns:a16="http://schemas.microsoft.com/office/drawing/2014/main" id="{B9F9A7C7-3451-8418-CD4A-E92B5E6CA25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rcRect t="27319"/>
          <a:stretch>
            <a:fillRect/>
          </a:stretch>
        </p:blipFill>
        <p:spPr>
          <a:xfrm>
            <a:off x="7643375" y="7290828"/>
            <a:ext cx="1447800" cy="1052273"/>
          </a:xfrm>
          <a:prstGeom prst="rect">
            <a:avLst/>
          </a:prstGeom>
        </p:spPr>
      </p:pic>
      <p:grpSp>
        <p:nvGrpSpPr>
          <p:cNvPr id="31" name="Grup 30">
            <a:extLst>
              <a:ext uri="{FF2B5EF4-FFF2-40B4-BE49-F238E27FC236}">
                <a16:creationId xmlns:a16="http://schemas.microsoft.com/office/drawing/2014/main" id="{FB1E8B51-C628-B6C4-EB06-EB9A395367E4}"/>
              </a:ext>
            </a:extLst>
          </p:cNvPr>
          <p:cNvGrpSpPr/>
          <p:nvPr/>
        </p:nvGrpSpPr>
        <p:grpSpPr>
          <a:xfrm>
            <a:off x="9824814" y="2314731"/>
            <a:ext cx="4122493" cy="2974509"/>
            <a:chOff x="10661132" y="2816731"/>
            <a:chExt cx="2888616" cy="2084228"/>
          </a:xfrm>
        </p:grpSpPr>
        <p:sp>
          <p:nvSpPr>
            <p:cNvPr id="3" name="Dikdörtgen 2">
              <a:extLst>
                <a:ext uri="{FF2B5EF4-FFF2-40B4-BE49-F238E27FC236}">
                  <a16:creationId xmlns:a16="http://schemas.microsoft.com/office/drawing/2014/main" id="{650C215C-33A8-F6F3-92C7-7968FBD6BAB4}"/>
                </a:ext>
              </a:extLst>
            </p:cNvPr>
            <p:cNvSpPr/>
            <p:nvPr/>
          </p:nvSpPr>
          <p:spPr>
            <a:xfrm>
              <a:off x="11465520" y="2816731"/>
              <a:ext cx="2084228" cy="2084228"/>
            </a:xfrm>
            <a:prstGeom prst="rect">
              <a:avLst/>
            </a:prstGeom>
            <a:solidFill>
              <a:srgbClr val="00368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" tIns="108000" rIns="108000" bIns="108000" rtlCol="0" anchor="t"/>
            <a:lstStyle/>
            <a:p>
              <a:r>
                <a:rPr lang="tr-TR" sz="1500">
                  <a:solidFill>
                    <a:schemeClr val="bg1"/>
                  </a:solidFill>
                  <a:latin typeface="Bahnschrift Light" panose="020B0502040204020203" pitchFamily="34" charset="0"/>
                </a:rPr>
                <a:t>$300 </a:t>
              </a:r>
            </a:p>
            <a:p>
              <a:r>
                <a:rPr lang="tr-TR" sz="1500">
                  <a:solidFill>
                    <a:schemeClr val="bg1"/>
                  </a:solidFill>
                  <a:latin typeface="Bahnschrift Light" panose="020B0502040204020203" pitchFamily="34" charset="0"/>
                </a:rPr>
                <a:t>Million</a:t>
              </a:r>
            </a:p>
          </p:txBody>
        </p:sp>
        <p:sp>
          <p:nvSpPr>
            <p:cNvPr id="4" name="Dikdörtgen 3">
              <a:extLst>
                <a:ext uri="{FF2B5EF4-FFF2-40B4-BE49-F238E27FC236}">
                  <a16:creationId xmlns:a16="http://schemas.microsoft.com/office/drawing/2014/main" id="{688A2214-FBB8-CA78-2C38-7BAB5F884E40}"/>
                </a:ext>
              </a:extLst>
            </p:cNvPr>
            <p:cNvSpPr/>
            <p:nvPr/>
          </p:nvSpPr>
          <p:spPr>
            <a:xfrm>
              <a:off x="11465519" y="4067268"/>
              <a:ext cx="833691" cy="833691"/>
            </a:xfrm>
            <a:prstGeom prst="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" tIns="108000" rIns="108000" bIns="108000" rtlCol="0" anchor="t"/>
            <a:lstStyle/>
            <a:p>
              <a:r>
                <a:rPr lang="tr-TR" sz="1500">
                  <a:solidFill>
                    <a:schemeClr val="bg1"/>
                  </a:solidFill>
                  <a:latin typeface="Bahnschrift Light" panose="020B0502040204020203" pitchFamily="34" charset="0"/>
                </a:rPr>
                <a:t>$60</a:t>
              </a:r>
            </a:p>
            <a:p>
              <a:r>
                <a:rPr lang="tr-TR" sz="1500">
                  <a:solidFill>
                    <a:schemeClr val="bg1"/>
                  </a:solidFill>
                  <a:latin typeface="Bahnschrift Light" panose="020B0502040204020203" pitchFamily="34" charset="0"/>
                </a:rPr>
                <a:t>Million</a:t>
              </a:r>
            </a:p>
          </p:txBody>
        </p:sp>
        <p:sp>
          <p:nvSpPr>
            <p:cNvPr id="20" name="Google Shape;248;p2">
              <a:extLst>
                <a:ext uri="{FF2B5EF4-FFF2-40B4-BE49-F238E27FC236}">
                  <a16:creationId xmlns:a16="http://schemas.microsoft.com/office/drawing/2014/main" id="{B1E57C83-CC61-1DF2-69EB-FDA92E666E12}"/>
                </a:ext>
              </a:extLst>
            </p:cNvPr>
            <p:cNvSpPr/>
            <p:nvPr/>
          </p:nvSpPr>
          <p:spPr>
            <a:xfrm>
              <a:off x="10661132" y="4299075"/>
              <a:ext cx="707139" cy="323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lvl="0"/>
              <a:r>
                <a:rPr lang="en-US" sz="3000" b="1" dirty="0">
                  <a:solidFill>
                    <a:srgbClr val="F02D72"/>
                  </a:solidFill>
                  <a:latin typeface="Bahnschrift" panose="020B0502040204020203" pitchFamily="34" charset="0"/>
                  <a:ea typeface="Poppins Light"/>
                  <a:cs typeface="Poppins Light"/>
                  <a:sym typeface="Poppins Light"/>
                </a:rPr>
                <a:t>2010</a:t>
              </a:r>
            </a:p>
          </p:txBody>
        </p:sp>
        <p:sp>
          <p:nvSpPr>
            <p:cNvPr id="26" name="Google Shape;248;p2">
              <a:extLst>
                <a:ext uri="{FF2B5EF4-FFF2-40B4-BE49-F238E27FC236}">
                  <a16:creationId xmlns:a16="http://schemas.microsoft.com/office/drawing/2014/main" id="{8FF1AD8C-5D68-EA73-D384-D53E81891875}"/>
                </a:ext>
              </a:extLst>
            </p:cNvPr>
            <p:cNvSpPr/>
            <p:nvPr/>
          </p:nvSpPr>
          <p:spPr>
            <a:xfrm>
              <a:off x="10663063" y="3217553"/>
              <a:ext cx="707139" cy="323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lvl="0"/>
              <a:r>
                <a:rPr lang="en-US" sz="3000" b="1" dirty="0">
                  <a:solidFill>
                    <a:srgbClr val="003682"/>
                  </a:solidFill>
                  <a:latin typeface="Bahnschrift" panose="020B0502040204020203" pitchFamily="34" charset="0"/>
                  <a:ea typeface="Poppins Light"/>
                  <a:cs typeface="Poppins Light"/>
                  <a:sym typeface="Poppins Light"/>
                </a:rPr>
                <a:t>2020</a:t>
              </a:r>
            </a:p>
          </p:txBody>
        </p:sp>
        <p:cxnSp>
          <p:nvCxnSpPr>
            <p:cNvPr id="27" name="Düz Ok Bağlayıcısı 26">
              <a:extLst>
                <a:ext uri="{FF2B5EF4-FFF2-40B4-BE49-F238E27FC236}">
                  <a16:creationId xmlns:a16="http://schemas.microsoft.com/office/drawing/2014/main" id="{904E7BDB-14FC-50FD-FACB-CCFC98DFC8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440229" y="2962309"/>
              <a:ext cx="961053" cy="954092"/>
            </a:xfrm>
            <a:prstGeom prst="straightConnector1">
              <a:avLst/>
            </a:prstGeom>
            <a:ln w="53975" cap="rnd">
              <a:solidFill>
                <a:schemeClr val="bg1">
                  <a:lumMod val="20000"/>
                  <a:lumOff val="8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DBD1CC3D-D13C-461B-8163-0E298FB05D8B}"/>
                </a:ext>
              </a:extLst>
            </p:cNvPr>
            <p:cNvSpPr/>
            <p:nvPr/>
          </p:nvSpPr>
          <p:spPr>
            <a:xfrm>
              <a:off x="12666301" y="3314696"/>
              <a:ext cx="406020" cy="397608"/>
            </a:xfrm>
            <a:prstGeom prst="ellipse">
              <a:avLst/>
            </a:prstGeom>
            <a:solidFill>
              <a:schemeClr val="bg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tr-TR" sz="1500">
                  <a:solidFill>
                    <a:srgbClr val="003682"/>
                  </a:solidFill>
                  <a:latin typeface="Bahnschrift Light" panose="020B0502040204020203" pitchFamily="34" charset="0"/>
                </a:rPr>
                <a:t>x5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4492844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125F80-4B41-E6A3-57A5-F42140BA75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BC82504-0A14-6416-F93D-31A9B32AA2EA}"/>
              </a:ext>
            </a:extLst>
          </p:cNvPr>
          <p:cNvGrpSpPr/>
          <p:nvPr/>
        </p:nvGrpSpPr>
        <p:grpSpPr>
          <a:xfrm>
            <a:off x="693611" y="4457700"/>
            <a:ext cx="4215461" cy="3964433"/>
            <a:chOff x="1068185" y="4068005"/>
            <a:chExt cx="4215461" cy="3964433"/>
          </a:xfrm>
        </p:grpSpPr>
        <p:sp>
          <p:nvSpPr>
            <p:cNvPr id="3" name="Rounded Rectangle 2">
              <a:extLst>
                <a:ext uri="{FF2B5EF4-FFF2-40B4-BE49-F238E27FC236}">
                  <a16:creationId xmlns:a16="http://schemas.microsoft.com/office/drawing/2014/main" id="{060589C1-6884-29C0-2CEC-2B796AB2FE44}"/>
                </a:ext>
              </a:extLst>
            </p:cNvPr>
            <p:cNvSpPr/>
            <p:nvPr/>
          </p:nvSpPr>
          <p:spPr>
            <a:xfrm>
              <a:off x="1068185" y="4068005"/>
              <a:ext cx="4215461" cy="3964433"/>
            </a:xfrm>
            <a:prstGeom prst="roundRect">
              <a:avLst>
                <a:gd name="adj" fmla="val 4897"/>
              </a:avLst>
            </a:prstGeom>
            <a:solidFill>
              <a:srgbClr val="00368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pPr algn="l"/>
              <a:r>
                <a:rPr lang="tr-TR" sz="3000" b="1" dirty="0">
                  <a:solidFill>
                    <a:schemeClr val="bg1"/>
                  </a:solidFill>
                  <a:latin typeface="Bahnschrift" panose="020B0502040204020203" pitchFamily="34" charset="0"/>
                </a:rPr>
                <a:t>Müşteri</a:t>
              </a:r>
              <a:endParaRPr lang="en-US" sz="3000" b="1" dirty="0">
                <a:solidFill>
                  <a:schemeClr val="bg1"/>
                </a:solidFill>
                <a:latin typeface="Bahnschrift" panose="020B0502040204020203" pitchFamily="34" charset="0"/>
              </a:endParaRPr>
            </a:p>
            <a:p>
              <a:pPr algn="l"/>
              <a:r>
                <a:rPr lang="en-US" sz="1500" dirty="0">
                  <a:solidFill>
                    <a:schemeClr val="bg1"/>
                  </a:solidFill>
                  <a:latin typeface="Bahnschrift Light" panose="020B0502040204020203" pitchFamily="34" charset="0"/>
                </a:rPr>
                <a:t>(Milyon </a:t>
              </a:r>
              <a:r>
                <a:rPr lang="en-US" sz="1500" dirty="0" err="1">
                  <a:solidFill>
                    <a:schemeClr val="bg1"/>
                  </a:solidFill>
                  <a:latin typeface="Bahnschrift Light" panose="020B0502040204020203" pitchFamily="34" charset="0"/>
                </a:rPr>
                <a:t>Adet</a:t>
              </a:r>
              <a:r>
                <a:rPr lang="en-US" sz="1500" dirty="0">
                  <a:solidFill>
                    <a:schemeClr val="bg1"/>
                  </a:solidFill>
                  <a:latin typeface="Bahnschrift Light" panose="020B0502040204020203" pitchFamily="34" charset="0"/>
                </a:rPr>
                <a:t>)</a:t>
              </a:r>
            </a:p>
          </p:txBody>
        </p:sp>
        <p:graphicFrame>
          <p:nvGraphicFramePr>
            <p:cNvPr id="24" name="Chart 65">
              <a:extLst>
                <a:ext uri="{FF2B5EF4-FFF2-40B4-BE49-F238E27FC236}">
                  <a16:creationId xmlns:a16="http://schemas.microsoft.com/office/drawing/2014/main" id="{0014C6B5-502C-F0C3-3551-963AB4F8D3A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490745929"/>
                </p:ext>
              </p:extLst>
            </p:nvPr>
          </p:nvGraphicFramePr>
          <p:xfrm>
            <a:off x="1278601" y="5108584"/>
            <a:ext cx="3666354" cy="283889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6" name="Rounded Rectangle 5">
              <a:extLst>
                <a:ext uri="{FF2B5EF4-FFF2-40B4-BE49-F238E27FC236}">
                  <a16:creationId xmlns:a16="http://schemas.microsoft.com/office/drawing/2014/main" id="{4B032207-6B48-EE18-8363-3F582E0332C1}"/>
                </a:ext>
              </a:extLst>
            </p:cNvPr>
            <p:cNvSpPr/>
            <p:nvPr/>
          </p:nvSpPr>
          <p:spPr>
            <a:xfrm>
              <a:off x="3808988" y="4421984"/>
              <a:ext cx="1088015" cy="430795"/>
            </a:xfrm>
            <a:prstGeom prst="roundRect">
              <a:avLst>
                <a:gd name="adj" fmla="val 50000"/>
              </a:avLst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TR" sz="2000">
                  <a:solidFill>
                    <a:schemeClr val="bg1"/>
                  </a:solidFill>
                  <a:latin typeface="Bahnschrift Light" panose="020B0502040204020203" pitchFamily="34" charset="0"/>
                </a:rPr>
                <a:t>+%83</a:t>
              </a:r>
            </a:p>
          </p:txBody>
        </p:sp>
      </p:grpSp>
      <p:pic>
        <p:nvPicPr>
          <p:cNvPr id="9" name="Graphic 8">
            <a:extLst>
              <a:ext uri="{FF2B5EF4-FFF2-40B4-BE49-F238E27FC236}">
                <a16:creationId xmlns:a16="http://schemas.microsoft.com/office/drawing/2014/main" id="{32ECC078-2810-B1CD-CB92-626DE7883BF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b="5058"/>
          <a:stretch>
            <a:fillRect/>
          </a:stretch>
        </p:blipFill>
        <p:spPr>
          <a:xfrm>
            <a:off x="14027853" y="161842"/>
            <a:ext cx="3569584" cy="4236315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927245A6-F797-9D8B-324D-48631435BDE6}"/>
              </a:ext>
            </a:extLst>
          </p:cNvPr>
          <p:cNvGrpSpPr/>
          <p:nvPr/>
        </p:nvGrpSpPr>
        <p:grpSpPr>
          <a:xfrm>
            <a:off x="4475737" y="4457700"/>
            <a:ext cx="5360489" cy="3964433"/>
            <a:chOff x="4850311" y="4068005"/>
            <a:chExt cx="5360489" cy="3964433"/>
          </a:xfrm>
        </p:grpSpPr>
        <p:sp>
          <p:nvSpPr>
            <p:cNvPr id="11" name="Rounded Rectangle 2">
              <a:extLst>
                <a:ext uri="{FF2B5EF4-FFF2-40B4-BE49-F238E27FC236}">
                  <a16:creationId xmlns:a16="http://schemas.microsoft.com/office/drawing/2014/main" id="{BEB2D9EB-776A-B5D0-1BD1-4E7588431738}"/>
                </a:ext>
              </a:extLst>
            </p:cNvPr>
            <p:cNvSpPr/>
            <p:nvPr/>
          </p:nvSpPr>
          <p:spPr>
            <a:xfrm>
              <a:off x="5640113" y="4068005"/>
              <a:ext cx="3666768" cy="3964433"/>
            </a:xfrm>
            <a:prstGeom prst="roundRect">
              <a:avLst>
                <a:gd name="adj" fmla="val 4897"/>
              </a:avLst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pPr algn="l"/>
              <a:r>
                <a:rPr lang="en-TR" sz="1500" b="1">
                  <a:solidFill>
                    <a:schemeClr val="bg1"/>
                  </a:solidFill>
                  <a:latin typeface="Bahnschrift" panose="020B0502040204020203" pitchFamily="34" charset="0"/>
                </a:rPr>
                <a:t>2030 Ek Müşteri Adedi</a:t>
              </a:r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</a:rPr>
                <a:t>:</a:t>
              </a:r>
              <a:r>
                <a:rPr lang="tr-TR" sz="1500">
                  <a:solidFill>
                    <a:schemeClr val="bg1"/>
                  </a:solidFill>
                  <a:latin typeface="Bahnschrift Light" panose="020B0502040204020203" pitchFamily="34" charset="0"/>
                </a:rPr>
                <a:t> 125.000</a:t>
              </a:r>
              <a:endParaRPr lang="en-US" sz="1500" dirty="0">
                <a:solidFill>
                  <a:schemeClr val="bg1"/>
                </a:solidFill>
                <a:latin typeface="Bahnschrift Light" panose="020B0502040204020203" pitchFamily="34" charset="0"/>
              </a:endParaRPr>
            </a:p>
          </p:txBody>
        </p:sp>
        <p:sp>
          <p:nvSpPr>
            <p:cNvPr id="12" name="Üçgen 11">
              <a:extLst>
                <a:ext uri="{FF2B5EF4-FFF2-40B4-BE49-F238E27FC236}">
                  <a16:creationId xmlns:a16="http://schemas.microsoft.com/office/drawing/2014/main" id="{E43B65D1-C3C1-327B-D7B3-CF0348920965}"/>
                </a:ext>
              </a:extLst>
            </p:cNvPr>
            <p:cNvSpPr/>
            <p:nvPr/>
          </p:nvSpPr>
          <p:spPr>
            <a:xfrm rot="16200000">
              <a:off x="4991655" y="5374461"/>
              <a:ext cx="657419" cy="940108"/>
            </a:xfrm>
            <a:prstGeom prst="triangle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pPr algn="l"/>
              <a:endParaRPr lang="tr-TR" sz="1875">
                <a:solidFill>
                  <a:srgbClr val="1F4E79"/>
                </a:solidFill>
                <a:latin typeface="Bahnschrift Light" panose="020B0502040204020203" pitchFamily="34" charset="0"/>
              </a:endParaRPr>
            </a:p>
          </p:txBody>
        </p:sp>
        <p:graphicFrame>
          <p:nvGraphicFramePr>
            <p:cNvPr id="7" name="Grafik 6">
              <a:extLst>
                <a:ext uri="{FF2B5EF4-FFF2-40B4-BE49-F238E27FC236}">
                  <a16:creationId xmlns:a16="http://schemas.microsoft.com/office/drawing/2014/main" id="{22773CA6-8237-C32E-EF3F-38EDDA4B8F39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424104376"/>
                </p:ext>
              </p:extLst>
            </p:nvPr>
          </p:nvGraphicFramePr>
          <p:xfrm>
            <a:off x="5380648" y="4832038"/>
            <a:ext cx="4830152" cy="280831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133576B-3340-36E1-3C43-BE7FDCF1C9DD}"/>
              </a:ext>
            </a:extLst>
          </p:cNvPr>
          <p:cNvGrpSpPr/>
          <p:nvPr/>
        </p:nvGrpSpPr>
        <p:grpSpPr>
          <a:xfrm>
            <a:off x="9288774" y="4457700"/>
            <a:ext cx="3600000" cy="3964433"/>
            <a:chOff x="9288774" y="4457700"/>
            <a:chExt cx="3600000" cy="3964433"/>
          </a:xfrm>
        </p:grpSpPr>
        <p:sp>
          <p:nvSpPr>
            <p:cNvPr id="14" name="Rounded Rectangle 19">
              <a:extLst>
                <a:ext uri="{FF2B5EF4-FFF2-40B4-BE49-F238E27FC236}">
                  <a16:creationId xmlns:a16="http://schemas.microsoft.com/office/drawing/2014/main" id="{C3F4E20B-002B-CD92-A0B4-434DE4FD32F4}"/>
                </a:ext>
              </a:extLst>
            </p:cNvPr>
            <p:cNvSpPr/>
            <p:nvPr/>
          </p:nvSpPr>
          <p:spPr>
            <a:xfrm>
              <a:off x="9288774" y="4457700"/>
              <a:ext cx="3600000" cy="3964433"/>
            </a:xfrm>
            <a:prstGeom prst="roundRect">
              <a:avLst>
                <a:gd name="adj" fmla="val 4897"/>
              </a:avLst>
            </a:prstGeom>
            <a:solidFill>
              <a:srgbClr val="001749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pPr algn="l"/>
              <a:r>
                <a:rPr lang="en-US" sz="3000" b="1" dirty="0">
                  <a:solidFill>
                    <a:srgbClr val="003682"/>
                  </a:solidFill>
                  <a:latin typeface="Bahnschrift" panose="020B0502040204020203" pitchFamily="34" charset="0"/>
                </a:rPr>
                <a:t>Ortalama Depo Sayısı</a:t>
              </a:r>
            </a:p>
          </p:txBody>
        </p:sp>
        <p:grpSp>
          <p:nvGrpSpPr>
            <p:cNvPr id="95" name="Grup 94">
              <a:extLst>
                <a:ext uri="{FF2B5EF4-FFF2-40B4-BE49-F238E27FC236}">
                  <a16:creationId xmlns:a16="http://schemas.microsoft.com/office/drawing/2014/main" id="{3EF6145A-1960-9C39-7B90-3A4643CB60AF}"/>
                </a:ext>
              </a:extLst>
            </p:cNvPr>
            <p:cNvGrpSpPr/>
            <p:nvPr/>
          </p:nvGrpSpPr>
          <p:grpSpPr>
            <a:xfrm>
              <a:off x="9591144" y="7285693"/>
              <a:ext cx="618788" cy="783072"/>
              <a:chOff x="12371865" y="8132999"/>
              <a:chExt cx="825051" cy="1044096"/>
            </a:xfrm>
            <a:solidFill>
              <a:srgbClr val="003682"/>
            </a:solidFill>
          </p:grpSpPr>
          <p:sp>
            <p:nvSpPr>
              <p:cNvPr id="38" name="Yuvarlatılmış Dikdörtgen 37">
                <a:extLst>
                  <a:ext uri="{FF2B5EF4-FFF2-40B4-BE49-F238E27FC236}">
                    <a16:creationId xmlns:a16="http://schemas.microsoft.com/office/drawing/2014/main" id="{A1DBA10C-AE2C-A048-2FA6-556EF2E62E4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13299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39" name="Yuvarlatılmış Dikdörtgen 38">
                <a:extLst>
                  <a:ext uri="{FF2B5EF4-FFF2-40B4-BE49-F238E27FC236}">
                    <a16:creationId xmlns:a16="http://schemas.microsoft.com/office/drawing/2014/main" id="{38A0FDF8-D70E-85DE-8338-0CC8A4B89C6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34902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40" name="Yuvarlatılmış Dikdörtgen 39">
                <a:extLst>
                  <a:ext uri="{FF2B5EF4-FFF2-40B4-BE49-F238E27FC236}">
                    <a16:creationId xmlns:a16="http://schemas.microsoft.com/office/drawing/2014/main" id="{11DAFFD7-50D9-8027-28CA-5AD96B638FF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56504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41" name="Yuvarlatılmış Dikdörtgen 40">
                <a:extLst>
                  <a:ext uri="{FF2B5EF4-FFF2-40B4-BE49-F238E27FC236}">
                    <a16:creationId xmlns:a16="http://schemas.microsoft.com/office/drawing/2014/main" id="{F0346551-1CA8-2878-CC90-58A049CB1B7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42" name="Yuvarlatılmış Dikdörtgen 41">
                <a:extLst>
                  <a:ext uri="{FF2B5EF4-FFF2-40B4-BE49-F238E27FC236}">
                    <a16:creationId xmlns:a16="http://schemas.microsoft.com/office/drawing/2014/main" id="{8A1DFADE-282E-48DE-CC87-02629652154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2" name="Yuvarlatılmış Dikdörtgen 61">
                <a:extLst>
                  <a:ext uri="{FF2B5EF4-FFF2-40B4-BE49-F238E27FC236}">
                    <a16:creationId xmlns:a16="http://schemas.microsoft.com/office/drawing/2014/main" id="{53163D36-D6F5-AD3C-3498-2C76F2B0FC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13299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3" name="Yuvarlatılmış Dikdörtgen 62">
                <a:extLst>
                  <a:ext uri="{FF2B5EF4-FFF2-40B4-BE49-F238E27FC236}">
                    <a16:creationId xmlns:a16="http://schemas.microsoft.com/office/drawing/2014/main" id="{B8F410CB-4A27-3836-BAA1-8817EDAE184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34902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4" name="Yuvarlatılmış Dikdörtgen 63">
                <a:extLst>
                  <a:ext uri="{FF2B5EF4-FFF2-40B4-BE49-F238E27FC236}">
                    <a16:creationId xmlns:a16="http://schemas.microsoft.com/office/drawing/2014/main" id="{90B8F8A5-CB80-C0BF-57BC-2960AD08F0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56504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5" name="Yuvarlatılmış Dikdörtgen 64">
                <a:extLst>
                  <a:ext uri="{FF2B5EF4-FFF2-40B4-BE49-F238E27FC236}">
                    <a16:creationId xmlns:a16="http://schemas.microsoft.com/office/drawing/2014/main" id="{FE862921-08A8-715F-76FC-14DB8797801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6" name="Yuvarlatılmış Dikdörtgen 65">
                <a:extLst>
                  <a:ext uri="{FF2B5EF4-FFF2-40B4-BE49-F238E27FC236}">
                    <a16:creationId xmlns:a16="http://schemas.microsoft.com/office/drawing/2014/main" id="{AFD5A130-95B6-5736-5FBE-9DD0D3CDD6C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8" name="Yuvarlatılmış Dikdörtgen 67">
                <a:extLst>
                  <a:ext uri="{FF2B5EF4-FFF2-40B4-BE49-F238E27FC236}">
                    <a16:creationId xmlns:a16="http://schemas.microsoft.com/office/drawing/2014/main" id="{E3CADF24-4A1E-3FB3-13B3-EA3D591A2EE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13299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9" name="Yuvarlatılmış Dikdörtgen 68">
                <a:extLst>
                  <a:ext uri="{FF2B5EF4-FFF2-40B4-BE49-F238E27FC236}">
                    <a16:creationId xmlns:a16="http://schemas.microsoft.com/office/drawing/2014/main" id="{4428EC94-13F6-446B-E55B-C201B06315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34902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0" name="Yuvarlatılmış Dikdörtgen 69">
                <a:extLst>
                  <a:ext uri="{FF2B5EF4-FFF2-40B4-BE49-F238E27FC236}">
                    <a16:creationId xmlns:a16="http://schemas.microsoft.com/office/drawing/2014/main" id="{33A91413-FE7D-C617-443E-C5202A86B13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56504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1" name="Yuvarlatılmış Dikdörtgen 70">
                <a:extLst>
                  <a:ext uri="{FF2B5EF4-FFF2-40B4-BE49-F238E27FC236}">
                    <a16:creationId xmlns:a16="http://schemas.microsoft.com/office/drawing/2014/main" id="{EAA11F08-1AB1-55E5-4F73-AF92DF64515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2" name="Yuvarlatılmış Dikdörtgen 71">
                <a:extLst>
                  <a:ext uri="{FF2B5EF4-FFF2-40B4-BE49-F238E27FC236}">
                    <a16:creationId xmlns:a16="http://schemas.microsoft.com/office/drawing/2014/main" id="{83454844-C150-B4E7-973E-14EB0EF1BE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3" name="Yuvarlatılmış Dikdörtgen 72">
                <a:extLst>
                  <a:ext uri="{FF2B5EF4-FFF2-40B4-BE49-F238E27FC236}">
                    <a16:creationId xmlns:a16="http://schemas.microsoft.com/office/drawing/2014/main" id="{507B4726-8954-A569-E2FA-11D1C9C78C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016916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4" name="Yuvarlatılmış Dikdörtgen 73">
                <a:extLst>
                  <a:ext uri="{FF2B5EF4-FFF2-40B4-BE49-F238E27FC236}">
                    <a16:creationId xmlns:a16="http://schemas.microsoft.com/office/drawing/2014/main" id="{CBF108EC-60BF-5EDB-231E-404BCDAF268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016916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</p:grpSp>
        <p:grpSp>
          <p:nvGrpSpPr>
            <p:cNvPr id="94" name="Grup 93">
              <a:extLst>
                <a:ext uri="{FF2B5EF4-FFF2-40B4-BE49-F238E27FC236}">
                  <a16:creationId xmlns:a16="http://schemas.microsoft.com/office/drawing/2014/main" id="{C9AEA50E-D414-BDC4-B790-C9F8A41920C4}"/>
                </a:ext>
              </a:extLst>
            </p:cNvPr>
            <p:cNvGrpSpPr/>
            <p:nvPr/>
          </p:nvGrpSpPr>
          <p:grpSpPr>
            <a:xfrm>
              <a:off x="11434130" y="7285693"/>
              <a:ext cx="459167" cy="783072"/>
              <a:chOff x="12406753" y="10375137"/>
              <a:chExt cx="612223" cy="1044096"/>
            </a:xfrm>
            <a:solidFill>
              <a:srgbClr val="003682"/>
            </a:solidFill>
          </p:grpSpPr>
          <p:sp>
            <p:nvSpPr>
              <p:cNvPr id="75" name="Yuvarlatılmış Dikdörtgen 74">
                <a:extLst>
                  <a:ext uri="{FF2B5EF4-FFF2-40B4-BE49-F238E27FC236}">
                    <a16:creationId xmlns:a16="http://schemas.microsoft.com/office/drawing/2014/main" id="{95315B75-0482-49BA-578B-149CDCBE28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037513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6" name="Yuvarlatılmış Dikdörtgen 75">
                <a:extLst>
                  <a:ext uri="{FF2B5EF4-FFF2-40B4-BE49-F238E27FC236}">
                    <a16:creationId xmlns:a16="http://schemas.microsoft.com/office/drawing/2014/main" id="{2C1F176C-4503-66A5-B79D-0E2F9C5AED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059116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7" name="Yuvarlatılmış Dikdörtgen 76">
                <a:extLst>
                  <a:ext uri="{FF2B5EF4-FFF2-40B4-BE49-F238E27FC236}">
                    <a16:creationId xmlns:a16="http://schemas.microsoft.com/office/drawing/2014/main" id="{173909E0-7588-31A0-A897-DE68523DFA6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080718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8" name="Yuvarlatılmış Dikdörtgen 77">
                <a:extLst>
                  <a:ext uri="{FF2B5EF4-FFF2-40B4-BE49-F238E27FC236}">
                    <a16:creationId xmlns:a16="http://schemas.microsoft.com/office/drawing/2014/main" id="{B1FD9FAE-F779-7AEA-A6AD-71EA5FADD2A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102320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9" name="Yuvarlatılmış Dikdörtgen 78">
                <a:extLst>
                  <a:ext uri="{FF2B5EF4-FFF2-40B4-BE49-F238E27FC236}">
                    <a16:creationId xmlns:a16="http://schemas.microsoft.com/office/drawing/2014/main" id="{A8E3F542-B287-D018-EC7C-1EDFB4354EA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123923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0" name="Yuvarlatılmış Dikdörtgen 79">
                <a:extLst>
                  <a:ext uri="{FF2B5EF4-FFF2-40B4-BE49-F238E27FC236}">
                    <a16:creationId xmlns:a16="http://schemas.microsoft.com/office/drawing/2014/main" id="{77BC5529-C2FE-ABDC-AA97-A2BE73BD5E9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037513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1" name="Yuvarlatılmış Dikdörtgen 80">
                <a:extLst>
                  <a:ext uri="{FF2B5EF4-FFF2-40B4-BE49-F238E27FC236}">
                    <a16:creationId xmlns:a16="http://schemas.microsoft.com/office/drawing/2014/main" id="{C14F631E-0621-C4EF-E0EF-F550636030F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059116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2" name="Yuvarlatılmış Dikdörtgen 81">
                <a:extLst>
                  <a:ext uri="{FF2B5EF4-FFF2-40B4-BE49-F238E27FC236}">
                    <a16:creationId xmlns:a16="http://schemas.microsoft.com/office/drawing/2014/main" id="{60604133-0F90-199F-BBA2-08EA9E90641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080718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3" name="Yuvarlatılmış Dikdörtgen 82">
                <a:extLst>
                  <a:ext uri="{FF2B5EF4-FFF2-40B4-BE49-F238E27FC236}">
                    <a16:creationId xmlns:a16="http://schemas.microsoft.com/office/drawing/2014/main" id="{1E174380-2EAA-9E9F-F82A-61A14F6FB86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102320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4" name="Yuvarlatılmış Dikdörtgen 83">
                <a:extLst>
                  <a:ext uri="{FF2B5EF4-FFF2-40B4-BE49-F238E27FC236}">
                    <a16:creationId xmlns:a16="http://schemas.microsoft.com/office/drawing/2014/main" id="{E09CF64B-8AB1-8894-0190-E67165A471B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123923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7" name="Yuvarlatılmış Dikdörtgen 86">
                <a:extLst>
                  <a:ext uri="{FF2B5EF4-FFF2-40B4-BE49-F238E27FC236}">
                    <a16:creationId xmlns:a16="http://schemas.microsoft.com/office/drawing/2014/main" id="{8400F65A-796E-59A3-6ECA-48AF02D631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38976" y="1080718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8" name="Yuvarlatılmış Dikdörtgen 87">
                <a:extLst>
                  <a:ext uri="{FF2B5EF4-FFF2-40B4-BE49-F238E27FC236}">
                    <a16:creationId xmlns:a16="http://schemas.microsoft.com/office/drawing/2014/main" id="{A15A5D9C-B409-C233-DA21-5DAA041701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38976" y="1102320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9" name="Yuvarlatılmış Dikdörtgen 88">
                <a:extLst>
                  <a:ext uri="{FF2B5EF4-FFF2-40B4-BE49-F238E27FC236}">
                    <a16:creationId xmlns:a16="http://schemas.microsoft.com/office/drawing/2014/main" id="{705D9B5A-323C-BC38-2A39-6E04EBD82CA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38976" y="1123923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</p:grpSp>
        <p:sp>
          <p:nvSpPr>
            <p:cNvPr id="92" name="Metin kutusu 91">
              <a:extLst>
                <a:ext uri="{FF2B5EF4-FFF2-40B4-BE49-F238E27FC236}">
                  <a16:creationId xmlns:a16="http://schemas.microsoft.com/office/drawing/2014/main" id="{166F442E-32AC-F1DC-2996-618B3B067AF5}"/>
                </a:ext>
              </a:extLst>
            </p:cNvPr>
            <p:cNvSpPr txBox="1"/>
            <p:nvPr/>
          </p:nvSpPr>
          <p:spPr>
            <a:xfrm>
              <a:off x="9586959" y="6340785"/>
              <a:ext cx="1068245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tr-TR" sz="1500" b="1">
                  <a:solidFill>
                    <a:srgbClr val="003682"/>
                  </a:solidFill>
                  <a:latin typeface="Bahnschrift" panose="020B0502040204020203" pitchFamily="34" charset="0"/>
                </a:rPr>
                <a:t>2025</a:t>
              </a:r>
            </a:p>
            <a:p>
              <a:pPr algn="l"/>
              <a:r>
                <a:rPr lang="tr-TR" sz="1500">
                  <a:solidFill>
                    <a:srgbClr val="003682"/>
                  </a:solidFill>
                  <a:latin typeface="Bahnschrift Light" panose="020B0502040204020203" pitchFamily="34" charset="0"/>
                </a:rPr>
                <a:t>17 Depo</a:t>
              </a:r>
            </a:p>
          </p:txBody>
        </p:sp>
        <p:sp>
          <p:nvSpPr>
            <p:cNvPr id="93" name="Metin kutusu 92">
              <a:extLst>
                <a:ext uri="{FF2B5EF4-FFF2-40B4-BE49-F238E27FC236}">
                  <a16:creationId xmlns:a16="http://schemas.microsoft.com/office/drawing/2014/main" id="{892AB7FE-0572-C5A5-2B70-C71456E1D415}"/>
                </a:ext>
              </a:extLst>
            </p:cNvPr>
            <p:cNvSpPr txBox="1"/>
            <p:nvPr/>
          </p:nvSpPr>
          <p:spPr>
            <a:xfrm>
              <a:off x="11422024" y="6340785"/>
              <a:ext cx="1084550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tr-TR" sz="1500" b="1">
                  <a:solidFill>
                    <a:srgbClr val="003682"/>
                  </a:solidFill>
                  <a:latin typeface="Bahnschrift" panose="020B0502040204020203" pitchFamily="34" charset="0"/>
                </a:rPr>
                <a:t>2030</a:t>
              </a:r>
            </a:p>
            <a:p>
              <a:pPr algn="l"/>
              <a:r>
                <a:rPr lang="tr-TR" sz="1500">
                  <a:solidFill>
                    <a:srgbClr val="003682"/>
                  </a:solidFill>
                  <a:latin typeface="Bahnschrift Light" panose="020B0502040204020203" pitchFamily="34" charset="0"/>
                </a:rPr>
                <a:t>13 Depo</a:t>
              </a:r>
            </a:p>
          </p:txBody>
        </p:sp>
        <p:sp>
          <p:nvSpPr>
            <p:cNvPr id="96" name="Freeform 12">
              <a:extLst>
                <a:ext uri="{FF2B5EF4-FFF2-40B4-BE49-F238E27FC236}">
                  <a16:creationId xmlns:a16="http://schemas.microsoft.com/office/drawing/2014/main" id="{5B8A167E-CDA0-2E72-4E43-61683B32C677}"/>
                </a:ext>
              </a:extLst>
            </p:cNvPr>
            <p:cNvSpPr/>
            <p:nvPr/>
          </p:nvSpPr>
          <p:spPr>
            <a:xfrm rot="14374691" flipV="1">
              <a:off x="10641632" y="6105548"/>
              <a:ext cx="401706" cy="684095"/>
            </a:xfrm>
            <a:custGeom>
              <a:avLst/>
              <a:gdLst>
                <a:gd name="connsiteX0" fmla="*/ 1404257 w 1404257"/>
                <a:gd name="connsiteY0" fmla="*/ 979715 h 979715"/>
                <a:gd name="connsiteX1" fmla="*/ 555172 w 1404257"/>
                <a:gd name="connsiteY1" fmla="*/ 457200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777991 w 1404257"/>
                <a:gd name="connsiteY1" fmla="*/ 344101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777991 w 1404257"/>
                <a:gd name="connsiteY1" fmla="*/ 344101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777991 w 1404257"/>
                <a:gd name="connsiteY1" fmla="*/ 344101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1112799 w 1404257"/>
                <a:gd name="connsiteY1" fmla="*/ 327297 h 979715"/>
                <a:gd name="connsiteX2" fmla="*/ 0 w 1404257"/>
                <a:gd name="connsiteY2" fmla="*/ 0 h 979715"/>
                <a:gd name="connsiteX0" fmla="*/ 1404257 w 1404582"/>
                <a:gd name="connsiteY0" fmla="*/ 979715 h 979715"/>
                <a:gd name="connsiteX1" fmla="*/ 1112799 w 1404582"/>
                <a:gd name="connsiteY1" fmla="*/ 327297 h 979715"/>
                <a:gd name="connsiteX2" fmla="*/ 0 w 1404582"/>
                <a:gd name="connsiteY2" fmla="*/ 0 h 979715"/>
                <a:gd name="connsiteX0" fmla="*/ 1289877 w 1290202"/>
                <a:gd name="connsiteY0" fmla="*/ 1045996 h 1045996"/>
                <a:gd name="connsiteX1" fmla="*/ 998419 w 1290202"/>
                <a:gd name="connsiteY1" fmla="*/ 393578 h 1045996"/>
                <a:gd name="connsiteX2" fmla="*/ 0 w 1290202"/>
                <a:gd name="connsiteY2" fmla="*/ 0 h 104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202" h="1045996">
                  <a:moveTo>
                    <a:pt x="1289877" y="1045996"/>
                  </a:moveTo>
                  <a:cubicBezTo>
                    <a:pt x="1295379" y="746330"/>
                    <a:pt x="1232462" y="556864"/>
                    <a:pt x="998419" y="393578"/>
                  </a:cubicBezTo>
                  <a:cubicBezTo>
                    <a:pt x="764376" y="230292"/>
                    <a:pt x="279372" y="46661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003682"/>
              </a:solidFill>
              <a:prstDash val="solid"/>
              <a:headEnd type="none"/>
              <a:tailEnd type="triangle"/>
              <a:extLst>
                <a:ext uri="{C807C97D-BFC1-408E-A445-0C87EB9F89A2}">
                  <ask:lineSketchStyleProps xmlns:ask="http://schemas.microsoft.com/office/drawing/2018/sketchyshapes" sd="1219033472">
                    <a:custGeom>
                      <a:avLst/>
                      <a:gdLst>
                        <a:gd name="connsiteX0" fmla="*/ 869998 w 869998"/>
                        <a:gd name="connsiteY0" fmla="*/ 606294 h 606294"/>
                        <a:gd name="connsiteX1" fmla="*/ 343953 w 869998"/>
                        <a:gd name="connsiteY1" fmla="*/ 282936 h 606294"/>
                        <a:gd name="connsiteX2" fmla="*/ 0 w 869998"/>
                        <a:gd name="connsiteY2" fmla="*/ 0 h 606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869998" h="606294" extrusionOk="0">
                          <a:moveTo>
                            <a:pt x="869998" y="606294"/>
                          </a:moveTo>
                          <a:cubicBezTo>
                            <a:pt x="648848" y="476247"/>
                            <a:pt x="483948" y="385864"/>
                            <a:pt x="343953" y="282936"/>
                          </a:cubicBezTo>
                          <a:cubicBezTo>
                            <a:pt x="218552" y="186013"/>
                            <a:pt x="67871" y="91948"/>
                            <a:pt x="0" y="0"/>
                          </a:cubicBezTo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TR" sz="1500">
                <a:solidFill>
                  <a:srgbClr val="001749"/>
                </a:solidFill>
                <a:latin typeface="Bahnschrift Light" panose="020B0502040204020203" pitchFamily="34" charset="0"/>
              </a:endParaRPr>
            </a:p>
          </p:txBody>
        </p:sp>
      </p:grpSp>
      <p:sp>
        <p:nvSpPr>
          <p:cNvPr id="8" name="Title 7">
            <a:extLst>
              <a:ext uri="{FF2B5EF4-FFF2-40B4-BE49-F238E27FC236}">
                <a16:creationId xmlns:a16="http://schemas.microsoft.com/office/drawing/2014/main" id="{7ADDD511-3DD3-2277-097E-F873D0A2E2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Büyüme Planı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42F0407-B3BA-2DDE-1F74-F0901FC0E74E}"/>
              </a:ext>
            </a:extLst>
          </p:cNvPr>
          <p:cNvSpPr txBox="1"/>
          <p:nvPr/>
        </p:nvSpPr>
        <p:spPr>
          <a:xfrm>
            <a:off x="690563" y="2360917"/>
            <a:ext cx="9535477" cy="65351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1828481">
              <a:lnSpc>
                <a:spcPct val="150000"/>
              </a:lnSpc>
            </a:pPr>
            <a:r>
              <a:rPr lang="tr-TR" sz="1500" dirty="0">
                <a:solidFill>
                  <a:srgbClr val="003682"/>
                </a:solidFill>
                <a:latin typeface="Bahnschrift Light" panose="020B0502040204020203" pitchFamily="34" charset="0"/>
                <a:cs typeface="Helvetica" panose="020B0604020202020204" pitchFamily="34" charset="0"/>
              </a:rPr>
              <a:t>Önümüzdeki 5 yılda müşteri adedi başta olmak üzere, hem lojistik altyapımız, </a:t>
            </a:r>
          </a:p>
          <a:p>
            <a:pPr defTabSz="1828481">
              <a:lnSpc>
                <a:spcPct val="150000"/>
              </a:lnSpc>
            </a:pPr>
            <a:r>
              <a:rPr lang="tr-TR" sz="1500" dirty="0">
                <a:solidFill>
                  <a:srgbClr val="003682"/>
                </a:solidFill>
                <a:latin typeface="Bahnschrift Light" panose="020B0502040204020203" pitchFamily="34" charset="0"/>
                <a:cs typeface="Helvetica" panose="020B0604020202020204" pitchFamily="34" charset="0"/>
              </a:rPr>
              <a:t>hem insan kaynağımız, hem de diğer bir çok metrikte önemli ölçüde büyüme öngörüyoruz.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C51524B-3776-D25F-EFD7-7429CA60F4F9}"/>
              </a:ext>
            </a:extLst>
          </p:cNvPr>
          <p:cNvGrpSpPr/>
          <p:nvPr/>
        </p:nvGrpSpPr>
        <p:grpSpPr>
          <a:xfrm>
            <a:off x="13245241" y="4457700"/>
            <a:ext cx="3600000" cy="3964433"/>
            <a:chOff x="13619815" y="4838700"/>
            <a:chExt cx="3600000" cy="3964433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D638541-907B-874D-01AC-466A6A3EEC7D}"/>
                </a:ext>
              </a:extLst>
            </p:cNvPr>
            <p:cNvGrpSpPr/>
            <p:nvPr/>
          </p:nvGrpSpPr>
          <p:grpSpPr>
            <a:xfrm>
              <a:off x="13619815" y="4838700"/>
              <a:ext cx="3600000" cy="3964433"/>
              <a:chOff x="13619815" y="4068005"/>
              <a:chExt cx="3600000" cy="3964433"/>
            </a:xfrm>
          </p:grpSpPr>
          <p:sp>
            <p:nvSpPr>
              <p:cNvPr id="20" name="Rounded Rectangle 19">
                <a:extLst>
                  <a:ext uri="{FF2B5EF4-FFF2-40B4-BE49-F238E27FC236}">
                    <a16:creationId xmlns:a16="http://schemas.microsoft.com/office/drawing/2014/main" id="{D95C9684-23B2-61BF-4BA9-45B1B48E8FF9}"/>
                  </a:ext>
                </a:extLst>
              </p:cNvPr>
              <p:cNvSpPr/>
              <p:nvPr/>
            </p:nvSpPr>
            <p:spPr>
              <a:xfrm>
                <a:off x="13619815" y="4068005"/>
                <a:ext cx="3600000" cy="3964433"/>
              </a:xfrm>
              <a:prstGeom prst="roundRect">
                <a:avLst>
                  <a:gd name="adj" fmla="val 4897"/>
                </a:avLst>
              </a:prstGeom>
              <a:solidFill>
                <a:srgbClr val="001749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0000" tIns="270000" rIns="270000" bIns="270000" rtlCol="0" anchor="t"/>
              <a:lstStyle/>
              <a:p>
                <a:pPr algn="l"/>
                <a:endParaRPr lang="en-US" sz="1875" dirty="0">
                  <a:solidFill>
                    <a:srgbClr val="003682"/>
                  </a:solidFill>
                  <a:latin typeface="Bahnschrift Light" panose="020B0502040204020203" pitchFamily="34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061DFBB-7F8B-48B4-78E4-B5D9F3A3C660}"/>
                  </a:ext>
                </a:extLst>
              </p:cNvPr>
              <p:cNvGrpSpPr/>
              <p:nvPr/>
            </p:nvGrpSpPr>
            <p:grpSpPr>
              <a:xfrm>
                <a:off x="14113450" y="5023167"/>
                <a:ext cx="2504797" cy="2182777"/>
                <a:chOff x="13894060" y="5770961"/>
                <a:chExt cx="2504797" cy="2182777"/>
              </a:xfrm>
            </p:grpSpPr>
            <p:sp>
              <p:nvSpPr>
                <p:cNvPr id="22" name="TextBox 21">
                  <a:extLst>
                    <a:ext uri="{FF2B5EF4-FFF2-40B4-BE49-F238E27FC236}">
                      <a16:creationId xmlns:a16="http://schemas.microsoft.com/office/drawing/2014/main" id="{977259AB-D55D-378A-4E4A-70EEA3BB024A}"/>
                    </a:ext>
                  </a:extLst>
                </p:cNvPr>
                <p:cNvSpPr txBox="1"/>
                <p:nvPr/>
              </p:nvSpPr>
              <p:spPr>
                <a:xfrm>
                  <a:off x="13894060" y="5770961"/>
                  <a:ext cx="2504797" cy="2182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ct val="60000"/>
                    </a:lnSpc>
                  </a:pPr>
                  <a:r>
                    <a:rPr lang="en-TR" sz="12000" dirty="0">
                      <a:solidFill>
                        <a:srgbClr val="003682"/>
                      </a:solidFill>
                      <a:latin typeface="Bahnschrift Light" panose="020B0502040204020203" pitchFamily="34" charset="0"/>
                    </a:rPr>
                    <a:t>    </a:t>
                  </a:r>
                  <a:r>
                    <a:rPr lang="tr-TR" sz="9000" b="1" dirty="0">
                      <a:solidFill>
                        <a:srgbClr val="003682"/>
                      </a:solidFill>
                      <a:latin typeface="Bahnschrift" panose="020B0502040204020203" pitchFamily="34" charset="0"/>
                    </a:rPr>
                    <a:t>100</a:t>
                  </a:r>
                  <a:endParaRPr lang="en-TR" sz="9000" b="1" dirty="0">
                    <a:solidFill>
                      <a:srgbClr val="003682"/>
                    </a:solidFill>
                    <a:latin typeface="Bahnschrift" panose="020B0502040204020203" pitchFamily="34" charset="0"/>
                  </a:endParaRPr>
                </a:p>
                <a:p>
                  <a:pPr algn="ctr">
                    <a:lnSpc>
                      <a:spcPct val="60000"/>
                    </a:lnSpc>
                  </a:pPr>
                  <a:r>
                    <a:rPr lang="en-US" sz="1500" dirty="0" err="1">
                      <a:solidFill>
                        <a:srgbClr val="003682"/>
                      </a:solidFill>
                      <a:latin typeface="Bahnschrift Light" panose="020B0502040204020203" pitchFamily="34" charset="0"/>
                    </a:rPr>
                    <a:t>kişi</a:t>
                  </a:r>
                  <a:r>
                    <a:rPr lang="en-TR" sz="1500" dirty="0">
                      <a:solidFill>
                        <a:srgbClr val="003682"/>
                      </a:solidFill>
                      <a:latin typeface="Bahnschrift Light" panose="020B0502040204020203" pitchFamily="34" charset="0"/>
                    </a:rPr>
                    <a:t> istihdam</a:t>
                  </a:r>
                </a:p>
              </p:txBody>
            </p:sp>
            <p:sp>
              <p:nvSpPr>
                <p:cNvPr id="26" name="Plus 25">
                  <a:extLst>
                    <a:ext uri="{FF2B5EF4-FFF2-40B4-BE49-F238E27FC236}">
                      <a16:creationId xmlns:a16="http://schemas.microsoft.com/office/drawing/2014/main" id="{6BF15D0F-5503-4E02-5770-FBC8B7708BEC}"/>
                    </a:ext>
                  </a:extLst>
                </p:cNvPr>
                <p:cNvSpPr/>
                <p:nvPr/>
              </p:nvSpPr>
              <p:spPr>
                <a:xfrm>
                  <a:off x="14478000" y="5890046"/>
                  <a:ext cx="480351" cy="524938"/>
                </a:xfrm>
                <a:prstGeom prst="mathPlus">
                  <a:avLst/>
                </a:prstGeom>
                <a:solidFill>
                  <a:srgbClr val="00368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TR" sz="1350">
                    <a:solidFill>
                      <a:srgbClr val="003682"/>
                    </a:solidFill>
                    <a:latin typeface="Bahnschrift Light" panose="020B0502040204020203" pitchFamily="34" charset="0"/>
                  </a:endParaRPr>
                </a:p>
              </p:txBody>
            </p:sp>
          </p:grpSp>
        </p:grpSp>
        <p:pic>
          <p:nvPicPr>
            <p:cNvPr id="21" name="Graphic 20" descr="User with solid fill">
              <a:extLst>
                <a:ext uri="{FF2B5EF4-FFF2-40B4-BE49-F238E27FC236}">
                  <a16:creationId xmlns:a16="http://schemas.microsoft.com/office/drawing/2014/main" id="{F55D75DD-4378-9DF6-DD5B-0E375CAA672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5077008" y="5734715"/>
              <a:ext cx="914400" cy="914400"/>
            </a:xfrm>
            <a:prstGeom prst="rect">
              <a:avLst/>
            </a:prstGeom>
          </p:spPr>
        </p:pic>
      </p:grpSp>
      <p:pic>
        <p:nvPicPr>
          <p:cNvPr id="10" name="Graphic 8">
            <a:extLst>
              <a:ext uri="{FF2B5EF4-FFF2-40B4-BE49-F238E27FC236}">
                <a16:creationId xmlns:a16="http://schemas.microsoft.com/office/drawing/2014/main" id="{86B76935-7157-E7BB-57B7-D9DCA4B2DBC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 b="5058"/>
          <a:stretch>
            <a:fillRect/>
          </a:stretch>
        </p:blipFill>
        <p:spPr>
          <a:xfrm>
            <a:off x="13563600" y="132209"/>
            <a:ext cx="3569584" cy="4236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38948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Yuvarlatılmış Dikdörtgen 17">
            <a:extLst>
              <a:ext uri="{FF2B5EF4-FFF2-40B4-BE49-F238E27FC236}">
                <a16:creationId xmlns:a16="http://schemas.microsoft.com/office/drawing/2014/main" id="{23A7E880-03A0-B021-55B0-E7711831015D}"/>
              </a:ext>
            </a:extLst>
          </p:cNvPr>
          <p:cNvSpPr/>
          <p:nvPr/>
        </p:nvSpPr>
        <p:spPr>
          <a:xfrm>
            <a:off x="7708282" y="760915"/>
            <a:ext cx="8105180" cy="4214132"/>
          </a:xfrm>
          <a:prstGeom prst="roundRect">
            <a:avLst>
              <a:gd name="adj" fmla="val 570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F255A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3" name="Yuvarlatılmış Dikdörtgen 2">
            <a:extLst>
              <a:ext uri="{FF2B5EF4-FFF2-40B4-BE49-F238E27FC236}">
                <a16:creationId xmlns:a16="http://schemas.microsoft.com/office/drawing/2014/main" id="{B1193D2A-215C-E8C9-EA50-A185F28ABBEB}"/>
              </a:ext>
            </a:extLst>
          </p:cNvPr>
          <p:cNvSpPr/>
          <p:nvPr/>
        </p:nvSpPr>
        <p:spPr>
          <a:xfrm>
            <a:off x="690563" y="711200"/>
            <a:ext cx="6443547" cy="8101011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4" name="Grafik 3">
            <a:extLst>
              <a:ext uri="{FF2B5EF4-FFF2-40B4-BE49-F238E27FC236}">
                <a16:creationId xmlns:a16="http://schemas.microsoft.com/office/drawing/2014/main" id="{FECDB0E4-5688-8BDA-7599-560C97CD5FC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4433377"/>
              </p:ext>
            </p:extLst>
          </p:nvPr>
        </p:nvGraphicFramePr>
        <p:xfrm>
          <a:off x="1357828" y="1140858"/>
          <a:ext cx="5376561" cy="74795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Grafik 12">
            <a:extLst>
              <a:ext uri="{FF2B5EF4-FFF2-40B4-BE49-F238E27FC236}">
                <a16:creationId xmlns:a16="http://schemas.microsoft.com/office/drawing/2014/main" id="{B092B8CD-4E85-3649-0D5B-577804551F6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61936798"/>
              </p:ext>
            </p:extLst>
          </p:nvPr>
        </p:nvGraphicFramePr>
        <p:xfrm>
          <a:off x="7708281" y="760915"/>
          <a:ext cx="8105181" cy="42141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" name="Yuvarlatılmış Dikdörtgen 16">
            <a:extLst>
              <a:ext uri="{FF2B5EF4-FFF2-40B4-BE49-F238E27FC236}">
                <a16:creationId xmlns:a16="http://schemas.microsoft.com/office/drawing/2014/main" id="{8F53F875-1B6E-2A7C-40A4-F122E57ACEAD}"/>
              </a:ext>
            </a:extLst>
          </p:cNvPr>
          <p:cNvSpPr/>
          <p:nvPr/>
        </p:nvSpPr>
        <p:spPr>
          <a:xfrm>
            <a:off x="7708282" y="5268614"/>
            <a:ext cx="8105180" cy="3543597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" name="Grafik 7">
            <a:extLst>
              <a:ext uri="{FF2B5EF4-FFF2-40B4-BE49-F238E27FC236}">
                <a16:creationId xmlns:a16="http://schemas.microsoft.com/office/drawing/2014/main" id="{42971E67-C836-2F4E-A475-764839E30B6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85747713"/>
              </p:ext>
            </p:extLst>
          </p:nvPr>
        </p:nvGraphicFramePr>
        <p:xfrm>
          <a:off x="8123962" y="5518680"/>
          <a:ext cx="7289780" cy="31017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90107899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7B0082-5246-B34A-759B-0DB65751B4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Yuvarlatılmış Dikdörtgen 1">
            <a:extLst>
              <a:ext uri="{FF2B5EF4-FFF2-40B4-BE49-F238E27FC236}">
                <a16:creationId xmlns:a16="http://schemas.microsoft.com/office/drawing/2014/main" id="{FA74820C-51AC-56A4-52E2-BBC332BFDE65}"/>
              </a:ext>
            </a:extLst>
          </p:cNvPr>
          <p:cNvSpPr/>
          <p:nvPr/>
        </p:nvSpPr>
        <p:spPr>
          <a:xfrm>
            <a:off x="9393394" y="711200"/>
            <a:ext cx="4803281" cy="8101011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F255A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5" name="Yuvarlatılmış Dikdörtgen 4">
            <a:extLst>
              <a:ext uri="{FF2B5EF4-FFF2-40B4-BE49-F238E27FC236}">
                <a16:creationId xmlns:a16="http://schemas.microsoft.com/office/drawing/2014/main" id="{2E0EBED6-2DE6-660D-7D6B-92710093F94A}"/>
              </a:ext>
            </a:extLst>
          </p:cNvPr>
          <p:cNvSpPr/>
          <p:nvPr/>
        </p:nvSpPr>
        <p:spPr>
          <a:xfrm>
            <a:off x="699030" y="711203"/>
            <a:ext cx="8198642" cy="8101011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F255A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Grafik 5">
            <a:extLst>
              <a:ext uri="{FF2B5EF4-FFF2-40B4-BE49-F238E27FC236}">
                <a16:creationId xmlns:a16="http://schemas.microsoft.com/office/drawing/2014/main" id="{564A460B-ED8D-AA7E-0A2D-85251211E68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83248919"/>
              </p:ext>
            </p:extLst>
          </p:nvPr>
        </p:nvGraphicFramePr>
        <p:xfrm>
          <a:off x="931150" y="1285456"/>
          <a:ext cx="7661721" cy="73390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Grafik 6">
            <a:extLst>
              <a:ext uri="{FF2B5EF4-FFF2-40B4-BE49-F238E27FC236}">
                <a16:creationId xmlns:a16="http://schemas.microsoft.com/office/drawing/2014/main" id="{73918093-9C6F-2901-B1C3-AEBF52046C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600623"/>
              </p:ext>
            </p:extLst>
          </p:nvPr>
        </p:nvGraphicFramePr>
        <p:xfrm>
          <a:off x="10269271" y="1285456"/>
          <a:ext cx="4529804" cy="6897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6940919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4A3EEC-1EB7-E3CC-4632-A8B2FFA08E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4">
            <a:extLst>
              <a:ext uri="{FF2B5EF4-FFF2-40B4-BE49-F238E27FC236}">
                <a16:creationId xmlns:a16="http://schemas.microsoft.com/office/drawing/2014/main" id="{0E215158-BB8B-A1E8-783B-8AE2A97FFF6E}"/>
              </a:ext>
            </a:extLst>
          </p:cNvPr>
          <p:cNvSpPr txBox="1"/>
          <p:nvPr/>
        </p:nvSpPr>
        <p:spPr>
          <a:xfrm>
            <a:off x="1092200" y="3857870"/>
            <a:ext cx="16129000" cy="1667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59"/>
              </a:lnSpc>
              <a:spcBef>
                <a:spcPct val="0"/>
              </a:spcBef>
            </a:pPr>
            <a:r>
              <a:rPr lang="en-US" sz="16000" b="1" dirty="0">
                <a:latin typeface="Times New Roman" panose="02020603050405020304" pitchFamily="18" charset="0"/>
                <a:ea typeface="TT Interphases Bold"/>
                <a:cs typeface="Times New Roman" panose="02020603050405020304" pitchFamily="18" charset="0"/>
                <a:sym typeface="TT Interphases Bold"/>
              </a:rPr>
              <a:t>“</a:t>
            </a:r>
            <a:endParaRPr lang="en-US" sz="16000" b="1" dirty="0"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  <a:p>
            <a:pPr marL="0" lvl="0" indent="0" algn="ctr">
              <a:spcBef>
                <a:spcPct val="0"/>
              </a:spcBef>
            </a:pP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Etkili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veri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görselleştirme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,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karar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alma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sürecini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</a:p>
          <a:p>
            <a:pPr marL="0" lvl="0" indent="0" algn="ctr">
              <a:spcBef>
                <a:spcPct val="0"/>
              </a:spcBef>
            </a:pP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%70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oranında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hızlandırıyor</a:t>
            </a:r>
            <a:endParaRPr lang="en-US" sz="4000" b="1" dirty="0"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" name="TextBox 7">
            <a:extLst>
              <a:ext uri="{FF2B5EF4-FFF2-40B4-BE49-F238E27FC236}">
                <a16:creationId xmlns:a16="http://schemas.microsoft.com/office/drawing/2014/main" id="{653C3A62-CFED-2867-3024-9B121FFC1339}"/>
              </a:ext>
            </a:extLst>
          </p:cNvPr>
          <p:cNvSpPr txBox="1"/>
          <p:nvPr/>
        </p:nvSpPr>
        <p:spPr>
          <a:xfrm>
            <a:off x="1092200" y="6429130"/>
            <a:ext cx="16129000" cy="4424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2240"/>
              </a:lnSpc>
            </a:pPr>
            <a:r>
              <a:rPr lang="en-US" sz="6000" dirty="0">
                <a:latin typeface="Cochocib Script Latin Pro" panose="02000503000000020003" pitchFamily="2" charset="0"/>
                <a:ea typeface="TT Interphases"/>
                <a:cs typeface="TT Interphases"/>
                <a:sym typeface="TT Interphases"/>
              </a:rPr>
              <a:t>Harward Business Review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6C43BEE-B305-4E4D-D7AF-4C07BBF9D5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800189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Yuvarlatılmış Dikdörtgen 2">
            <a:extLst>
              <a:ext uri="{FF2B5EF4-FFF2-40B4-BE49-F238E27FC236}">
                <a16:creationId xmlns:a16="http://schemas.microsoft.com/office/drawing/2014/main" id="{B6803AC4-590F-0A63-8899-BE3758902A17}"/>
              </a:ext>
            </a:extLst>
          </p:cNvPr>
          <p:cNvSpPr/>
          <p:nvPr/>
        </p:nvSpPr>
        <p:spPr>
          <a:xfrm>
            <a:off x="704416" y="2536768"/>
            <a:ext cx="9201583" cy="2606732"/>
          </a:xfrm>
          <a:prstGeom prst="roundRect">
            <a:avLst>
              <a:gd name="adj" fmla="val 8083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F0D1150-28B7-D79B-410B-2E8EF96577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60</a:t>
            </a:fld>
            <a:endParaRPr lang="en-US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94F053E-7ADE-B929-3821-0B354E104C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13947231"/>
              </p:ext>
            </p:extLst>
          </p:nvPr>
        </p:nvGraphicFramePr>
        <p:xfrm>
          <a:off x="1139051" y="2982885"/>
          <a:ext cx="8309749" cy="17796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itle 7">
            <a:extLst>
              <a:ext uri="{FF2B5EF4-FFF2-40B4-BE49-F238E27FC236}">
                <a16:creationId xmlns:a16="http://schemas.microsoft.com/office/drawing/2014/main" id="{E41E59B4-A9E1-156D-39FD-5C41AC55D8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739140"/>
            <a:ext cx="16923434" cy="1143000"/>
          </a:xfrm>
        </p:spPr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Uygulama</a:t>
            </a:r>
          </a:p>
        </p:txBody>
      </p:sp>
      <p:sp>
        <p:nvSpPr>
          <p:cNvPr id="10" name="Yuvarlatılmış Dikdörtgen 2">
            <a:extLst>
              <a:ext uri="{FF2B5EF4-FFF2-40B4-BE49-F238E27FC236}">
                <a16:creationId xmlns:a16="http://schemas.microsoft.com/office/drawing/2014/main" id="{DEECA6C7-2325-F023-6248-47EED35E753A}"/>
              </a:ext>
            </a:extLst>
          </p:cNvPr>
          <p:cNvSpPr/>
          <p:nvPr/>
        </p:nvSpPr>
        <p:spPr>
          <a:xfrm>
            <a:off x="10383583" y="2536768"/>
            <a:ext cx="7200000" cy="6514200"/>
          </a:xfrm>
          <a:prstGeom prst="roundRect">
            <a:avLst>
              <a:gd name="adj" fmla="val 3630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F9B2ABAE-C434-6FD9-B24D-ECB11711261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2671110"/>
              </p:ext>
            </p:extLst>
          </p:nvPr>
        </p:nvGraphicFramePr>
        <p:xfrm>
          <a:off x="10820400" y="2982885"/>
          <a:ext cx="6324600" cy="55896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12430371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5EC41B-E6FE-3910-30F6-1C5F8CD04B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Yuvarlatılmış Dikdörtgen 2">
            <a:extLst>
              <a:ext uri="{FF2B5EF4-FFF2-40B4-BE49-F238E27FC236}">
                <a16:creationId xmlns:a16="http://schemas.microsoft.com/office/drawing/2014/main" id="{8B6A4879-E429-B7C3-37F3-14FC49721A3D}"/>
              </a:ext>
            </a:extLst>
          </p:cNvPr>
          <p:cNvSpPr/>
          <p:nvPr/>
        </p:nvSpPr>
        <p:spPr>
          <a:xfrm>
            <a:off x="704416" y="2536768"/>
            <a:ext cx="9201583" cy="2606732"/>
          </a:xfrm>
          <a:prstGeom prst="roundRect">
            <a:avLst>
              <a:gd name="adj" fmla="val 8083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66EA307-0A8D-DEB4-3833-B4671523B0D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61</a:t>
            </a:fld>
            <a:endParaRPr lang="en-US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91D6074-69A6-A982-5F9A-0DDAA9A37D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61809647"/>
              </p:ext>
            </p:extLst>
          </p:nvPr>
        </p:nvGraphicFramePr>
        <p:xfrm>
          <a:off x="1139051" y="2982885"/>
          <a:ext cx="8309749" cy="17796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itle 7">
            <a:extLst>
              <a:ext uri="{FF2B5EF4-FFF2-40B4-BE49-F238E27FC236}">
                <a16:creationId xmlns:a16="http://schemas.microsoft.com/office/drawing/2014/main" id="{F16C5885-4958-D6C4-08AB-38B0F34661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739140"/>
            <a:ext cx="16923434" cy="1143000"/>
          </a:xfrm>
        </p:spPr>
        <p:txBody>
          <a:bodyPr/>
          <a:lstStyle/>
          <a:p>
            <a:r>
              <a:rPr lang="en-TR">
                <a:solidFill>
                  <a:srgbClr val="003682"/>
                </a:solidFill>
              </a:rPr>
              <a:t>Uygulama</a:t>
            </a:r>
          </a:p>
        </p:txBody>
      </p:sp>
      <p:sp>
        <p:nvSpPr>
          <p:cNvPr id="10" name="Yuvarlatılmış Dikdörtgen 2">
            <a:extLst>
              <a:ext uri="{FF2B5EF4-FFF2-40B4-BE49-F238E27FC236}">
                <a16:creationId xmlns:a16="http://schemas.microsoft.com/office/drawing/2014/main" id="{B04ACBCD-2F8F-FB8F-3BB4-E0CFF48348D7}"/>
              </a:ext>
            </a:extLst>
          </p:cNvPr>
          <p:cNvSpPr/>
          <p:nvPr/>
        </p:nvSpPr>
        <p:spPr>
          <a:xfrm>
            <a:off x="10383583" y="2536768"/>
            <a:ext cx="7200000" cy="6514200"/>
          </a:xfrm>
          <a:prstGeom prst="roundRect">
            <a:avLst>
              <a:gd name="adj" fmla="val 3630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D49E7F10-F267-3FCF-2021-26B3076274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54700177"/>
              </p:ext>
            </p:extLst>
          </p:nvPr>
        </p:nvGraphicFramePr>
        <p:xfrm>
          <a:off x="10820400" y="2982885"/>
          <a:ext cx="6324600" cy="55896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9877512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8F76DA-D597-3A37-6F7E-648B648EEF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Yuvarlatılmış Dikdörtgen 20">
            <a:extLst>
              <a:ext uri="{FF2B5EF4-FFF2-40B4-BE49-F238E27FC236}">
                <a16:creationId xmlns:a16="http://schemas.microsoft.com/office/drawing/2014/main" id="{1BDA5932-7987-4D4F-DC2F-166968AAEB2C}"/>
              </a:ext>
            </a:extLst>
          </p:cNvPr>
          <p:cNvSpPr/>
          <p:nvPr/>
        </p:nvSpPr>
        <p:spPr>
          <a:xfrm>
            <a:off x="10120674" y="711204"/>
            <a:ext cx="6411095" cy="8101011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F255A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22" name="Yuvarlatılmış Dikdörtgen 21">
            <a:extLst>
              <a:ext uri="{FF2B5EF4-FFF2-40B4-BE49-F238E27FC236}">
                <a16:creationId xmlns:a16="http://schemas.microsoft.com/office/drawing/2014/main" id="{64144E51-CCCD-2BAC-803F-7C7EE36590D4}"/>
              </a:ext>
            </a:extLst>
          </p:cNvPr>
          <p:cNvSpPr/>
          <p:nvPr/>
        </p:nvSpPr>
        <p:spPr>
          <a:xfrm>
            <a:off x="690563" y="711200"/>
            <a:ext cx="9014432" cy="8101011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F255A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3" name="Grafik 22">
            <a:extLst>
              <a:ext uri="{FF2B5EF4-FFF2-40B4-BE49-F238E27FC236}">
                <a16:creationId xmlns:a16="http://schemas.microsoft.com/office/drawing/2014/main" id="{77F69951-D874-A3FA-4D6D-6CBE2EE560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8408009"/>
              </p:ext>
            </p:extLst>
          </p:nvPr>
        </p:nvGraphicFramePr>
        <p:xfrm>
          <a:off x="1357524" y="1140858"/>
          <a:ext cx="7866078" cy="74836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4" name="Grafik 8">
            <a:extLst>
              <a:ext uri="{FF2B5EF4-FFF2-40B4-BE49-F238E27FC236}">
                <a16:creationId xmlns:a16="http://schemas.microsoft.com/office/drawing/2014/main" id="{226D06BB-BBA9-8BD8-7F0F-140F6F0E9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2124988"/>
              </p:ext>
            </p:extLst>
          </p:nvPr>
        </p:nvGraphicFramePr>
        <p:xfrm>
          <a:off x="11934732" y="2279204"/>
          <a:ext cx="2776572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Grafik 8">
            <a:extLst>
              <a:ext uri="{FF2B5EF4-FFF2-40B4-BE49-F238E27FC236}">
                <a16:creationId xmlns:a16="http://schemas.microsoft.com/office/drawing/2014/main" id="{96238689-7534-D7B3-A814-B85E1435C7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5677739"/>
              </p:ext>
            </p:extLst>
          </p:nvPr>
        </p:nvGraphicFramePr>
        <p:xfrm>
          <a:off x="11934732" y="5373668"/>
          <a:ext cx="2776572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9557592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F6859BF8-933F-BAFA-73A7-F3603B4B85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Metrikler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05EF36AC-36E3-C1C2-84EF-902E85CAA0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63</a:t>
            </a:fld>
            <a:endParaRPr lang="en-US"/>
          </a:p>
        </p:txBody>
      </p:sp>
      <p:graphicFrame>
        <p:nvGraphicFramePr>
          <p:cNvPr id="4" name="Grafik 3">
            <a:extLst>
              <a:ext uri="{FF2B5EF4-FFF2-40B4-BE49-F238E27FC236}">
                <a16:creationId xmlns:a16="http://schemas.microsoft.com/office/drawing/2014/main" id="{268AB6AA-25A2-39C3-3BA5-9A390E9D806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8957117"/>
              </p:ext>
            </p:extLst>
          </p:nvPr>
        </p:nvGraphicFramePr>
        <p:xfrm>
          <a:off x="690563" y="2247900"/>
          <a:ext cx="16918671" cy="65992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92826438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B29DBF55-BDFC-8471-94C3-DF4101EB3E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Metrikler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B5517CE8-6513-2604-8E59-2C51E5DEB6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64</a:t>
            </a:fld>
            <a:endParaRPr lang="en-US"/>
          </a:p>
        </p:txBody>
      </p:sp>
      <p:graphicFrame>
        <p:nvGraphicFramePr>
          <p:cNvPr id="4" name="Grafik 3">
            <a:extLst>
              <a:ext uri="{FF2B5EF4-FFF2-40B4-BE49-F238E27FC236}">
                <a16:creationId xmlns:a16="http://schemas.microsoft.com/office/drawing/2014/main" id="{B73C102D-4AAF-D0D8-FEA8-98F0A6C61FC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5996663"/>
              </p:ext>
            </p:extLst>
          </p:nvPr>
        </p:nvGraphicFramePr>
        <p:xfrm>
          <a:off x="7315200" y="2933700"/>
          <a:ext cx="9932268" cy="57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5">
            <a:extLst>
              <a:ext uri="{FF2B5EF4-FFF2-40B4-BE49-F238E27FC236}">
                <a16:creationId xmlns:a16="http://schemas.microsoft.com/office/drawing/2014/main" id="{6938C836-536E-6EE0-7C34-B2ADCB3C576B}"/>
              </a:ext>
            </a:extLst>
          </p:cNvPr>
          <p:cNvSpPr txBox="1"/>
          <p:nvPr/>
        </p:nvSpPr>
        <p:spPr>
          <a:xfrm>
            <a:off x="690563" y="3324373"/>
            <a:ext cx="4953000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00368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Bölgelerin Durumu</a:t>
            </a:r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8DFCA4BC-D244-FFED-4E1D-A47454E04C0B}"/>
              </a:ext>
            </a:extLst>
          </p:cNvPr>
          <p:cNvSpPr txBox="1"/>
          <p:nvPr/>
        </p:nvSpPr>
        <p:spPr>
          <a:xfrm>
            <a:off x="690563" y="4110888"/>
            <a:ext cx="5410200" cy="33625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342900" lvl="0" indent="-34290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lvl="0" indent="-342900" algn="l">
              <a:lnSpc>
                <a:spcPts val="2240"/>
              </a:lnSpc>
              <a:buFont typeface="Arial" panose="020B0604020202020204" pitchFamily="34" charset="0"/>
              <a:buChar char="•"/>
            </a:pP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342900" indent="-342900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lvl="0" indent="-342900" algn="l">
              <a:lnSpc>
                <a:spcPts val="2240"/>
              </a:lnSpc>
              <a:buFont typeface="Arial" panose="020B0604020202020204" pitchFamily="34" charset="0"/>
              <a:buChar char="•"/>
            </a:pP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342900" indent="-342900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rgbClr val="00368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lvl="0" indent="-342900" algn="l">
              <a:lnSpc>
                <a:spcPts val="2240"/>
              </a:lnSpc>
              <a:buFont typeface="Arial" panose="020B0604020202020204" pitchFamily="34" charset="0"/>
              <a:buChar char="•"/>
            </a:pPr>
            <a:endParaRPr lang="en-US" sz="1500" dirty="0">
              <a:solidFill>
                <a:srgbClr val="00368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286889421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68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292501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Dikdörtgen 199">
            <a:extLst>
              <a:ext uri="{FF2B5EF4-FFF2-40B4-BE49-F238E27FC236}">
                <a16:creationId xmlns:a16="http://schemas.microsoft.com/office/drawing/2014/main" id="{DCF1B5F1-AC67-794F-B169-DF9BB0A4A37D}"/>
              </a:ext>
            </a:extLst>
          </p:cNvPr>
          <p:cNvSpPr/>
          <p:nvPr/>
        </p:nvSpPr>
        <p:spPr>
          <a:xfrm flipV="1">
            <a:off x="-49457" y="1391028"/>
            <a:ext cx="7348272" cy="1037534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DE" sz="2700">
              <a:latin typeface="Bahnschrift" panose="020B0502040204020203" pitchFamily="34" charset="0"/>
            </a:endParaRPr>
          </a:p>
        </p:txBody>
      </p:sp>
      <p:sp>
        <p:nvSpPr>
          <p:cNvPr id="15" name="Dikdörtgen 14">
            <a:extLst>
              <a:ext uri="{FF2B5EF4-FFF2-40B4-BE49-F238E27FC236}">
                <a16:creationId xmlns:a16="http://schemas.microsoft.com/office/drawing/2014/main" id="{AA002E83-9D98-4345-B6A8-E0295CF9E3E9}"/>
              </a:ext>
            </a:extLst>
          </p:cNvPr>
          <p:cNvSpPr/>
          <p:nvPr/>
        </p:nvSpPr>
        <p:spPr>
          <a:xfrm>
            <a:off x="645225" y="1609714"/>
            <a:ext cx="3851760" cy="553998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3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ROBUST FINANCIALS</a:t>
            </a:r>
            <a:endParaRPr lang="en-TR" sz="3000" b="1">
              <a:solidFill>
                <a:schemeClr val="bg1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80" name="Dikdörtgen 79">
            <a:extLst>
              <a:ext uri="{FF2B5EF4-FFF2-40B4-BE49-F238E27FC236}">
                <a16:creationId xmlns:a16="http://schemas.microsoft.com/office/drawing/2014/main" id="{D40629A2-94DA-3D4C-B364-850F89C61316}"/>
              </a:ext>
            </a:extLst>
          </p:cNvPr>
          <p:cNvSpPr/>
          <p:nvPr/>
        </p:nvSpPr>
        <p:spPr>
          <a:xfrm>
            <a:off x="7486608" y="1517379"/>
            <a:ext cx="6805902" cy="1015663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3000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TRACK RECORD GROWTH AND BRIGHT</a:t>
            </a:r>
          </a:p>
          <a:p>
            <a:r>
              <a:rPr lang="tr-TR" sz="3000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FUTURE WITH PROVEN RESILIENCE</a:t>
            </a:r>
            <a:endParaRPr lang="en-TR" sz="3000">
              <a:solidFill>
                <a:srgbClr val="0F255A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5" name="Metin kutusu 4">
            <a:extLst>
              <a:ext uri="{FF2B5EF4-FFF2-40B4-BE49-F238E27FC236}">
                <a16:creationId xmlns:a16="http://schemas.microsoft.com/office/drawing/2014/main" id="{F7BF308F-52F0-9D49-8264-161D15E60F7C}"/>
              </a:ext>
            </a:extLst>
          </p:cNvPr>
          <p:cNvSpPr txBox="1"/>
          <p:nvPr/>
        </p:nvSpPr>
        <p:spPr>
          <a:xfrm>
            <a:off x="1781111" y="2731204"/>
            <a:ext cx="145329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spc="-450" dirty="0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2</a:t>
            </a:r>
            <a:r>
              <a:rPr lang="en-US" sz="6000" b="1" spc="-225" baseline="30000" dirty="0" err="1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nd</a:t>
            </a:r>
            <a:r>
              <a:rPr lang="en-US" sz="6000" b="1" spc="-450" dirty="0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 largest volume </a:t>
            </a:r>
            <a:r>
              <a:rPr lang="en-US" sz="6000" spc="-450" dirty="0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in the sector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BAD2DDA-F066-CCE2-220E-EA75FF40DCAF}"/>
              </a:ext>
            </a:extLst>
          </p:cNvPr>
          <p:cNvGrpSpPr/>
          <p:nvPr/>
        </p:nvGrpSpPr>
        <p:grpSpPr>
          <a:xfrm>
            <a:off x="304800" y="4983970"/>
            <a:ext cx="5220000" cy="2160000"/>
            <a:chOff x="1066801" y="2302946"/>
            <a:chExt cx="5220000" cy="2160000"/>
          </a:xfrm>
        </p:grpSpPr>
        <p:sp>
          <p:nvSpPr>
            <p:cNvPr id="3" name="Yuvarlatılmış Dikdörtgen 3">
              <a:extLst>
                <a:ext uri="{FF2B5EF4-FFF2-40B4-BE49-F238E27FC236}">
                  <a16:creationId xmlns:a16="http://schemas.microsoft.com/office/drawing/2014/main" id="{07BEF79B-4FB9-F73A-9BD6-D958C124F2BF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2E313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tr-TR" sz="3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3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5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5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4" name="Yuvarlatılmış Dikdörtgen 75">
              <a:extLst>
                <a:ext uri="{FF2B5EF4-FFF2-40B4-BE49-F238E27FC236}">
                  <a16:creationId xmlns:a16="http://schemas.microsoft.com/office/drawing/2014/main" id="{D13DF654-7932-A51E-DEA9-F80F37629F7D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7" name="Yuvarlatılmış Dikdörtgen 76">
              <a:extLst>
                <a:ext uri="{FF2B5EF4-FFF2-40B4-BE49-F238E27FC236}">
                  <a16:creationId xmlns:a16="http://schemas.microsoft.com/office/drawing/2014/main" id="{C3E45086-3E77-17EA-209D-25C24A18121C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8" name="TextBox 8">
              <a:extLst>
                <a:ext uri="{FF2B5EF4-FFF2-40B4-BE49-F238E27FC236}">
                  <a16:creationId xmlns:a16="http://schemas.microsoft.com/office/drawing/2014/main" id="{53802D5C-F744-9A32-4466-2CA93E1043AF}"/>
                </a:ext>
              </a:extLst>
            </p:cNvPr>
            <p:cNvSpPr txBox="1"/>
            <p:nvPr/>
          </p:nvSpPr>
          <p:spPr>
            <a:xfrm>
              <a:off x="5125198" y="3991410"/>
              <a:ext cx="747081" cy="287066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 marL="0" lvl="0" indent="0" algn="l">
                <a:lnSpc>
                  <a:spcPts val="2240"/>
                </a:lnSpc>
              </a:pPr>
              <a:r>
                <a:rPr lang="en-US" sz="2000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BB388FD-4531-7BA2-8AF0-6D915B3BE4DA}"/>
              </a:ext>
            </a:extLst>
          </p:cNvPr>
          <p:cNvGrpSpPr/>
          <p:nvPr/>
        </p:nvGrpSpPr>
        <p:grpSpPr>
          <a:xfrm>
            <a:off x="6133954" y="5278645"/>
            <a:ext cx="5220000" cy="2160000"/>
            <a:chOff x="1066801" y="2302946"/>
            <a:chExt cx="5220000" cy="2160000"/>
          </a:xfrm>
        </p:grpSpPr>
        <p:sp>
          <p:nvSpPr>
            <p:cNvPr id="10" name="Yuvarlatılmış Dikdörtgen 3">
              <a:extLst>
                <a:ext uri="{FF2B5EF4-FFF2-40B4-BE49-F238E27FC236}">
                  <a16:creationId xmlns:a16="http://schemas.microsoft.com/office/drawing/2014/main" id="{EA5E8623-BC98-E264-A6FA-BD09D1139916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2E313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tr-TR" sz="3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3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5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5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25" name="Yuvarlatılmış Dikdörtgen 75">
              <a:extLst>
                <a:ext uri="{FF2B5EF4-FFF2-40B4-BE49-F238E27FC236}">
                  <a16:creationId xmlns:a16="http://schemas.microsoft.com/office/drawing/2014/main" id="{3C45895B-A53D-BB5C-1960-253B3B553494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29" name="Yuvarlatılmış Dikdörtgen 76">
              <a:extLst>
                <a:ext uri="{FF2B5EF4-FFF2-40B4-BE49-F238E27FC236}">
                  <a16:creationId xmlns:a16="http://schemas.microsoft.com/office/drawing/2014/main" id="{FCABBD22-9875-2E9A-707C-2F4AD7CFDD96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30" name="TextBox 8">
              <a:extLst>
                <a:ext uri="{FF2B5EF4-FFF2-40B4-BE49-F238E27FC236}">
                  <a16:creationId xmlns:a16="http://schemas.microsoft.com/office/drawing/2014/main" id="{AAAF767B-E81B-71A4-9122-82499495C64D}"/>
                </a:ext>
              </a:extLst>
            </p:cNvPr>
            <p:cNvSpPr txBox="1"/>
            <p:nvPr/>
          </p:nvSpPr>
          <p:spPr>
            <a:xfrm>
              <a:off x="5125198" y="3991410"/>
              <a:ext cx="747081" cy="287066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 marL="0" lvl="0" indent="0" algn="l">
                <a:lnSpc>
                  <a:spcPts val="2240"/>
                </a:lnSpc>
              </a:pPr>
              <a:r>
                <a:rPr lang="en-US" sz="2000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AF9B73E-5522-D8D6-2B1D-6B658AB2113C}"/>
              </a:ext>
            </a:extLst>
          </p:cNvPr>
          <p:cNvGrpSpPr/>
          <p:nvPr/>
        </p:nvGrpSpPr>
        <p:grpSpPr>
          <a:xfrm>
            <a:off x="454966" y="7740290"/>
            <a:ext cx="5220000" cy="2160000"/>
            <a:chOff x="1066801" y="2302946"/>
            <a:chExt cx="5220000" cy="2160000"/>
          </a:xfrm>
        </p:grpSpPr>
        <p:sp>
          <p:nvSpPr>
            <p:cNvPr id="49" name="Yuvarlatılmış Dikdörtgen 3">
              <a:extLst>
                <a:ext uri="{FF2B5EF4-FFF2-40B4-BE49-F238E27FC236}">
                  <a16:creationId xmlns:a16="http://schemas.microsoft.com/office/drawing/2014/main" id="{0B5059F8-3E39-E5FB-10E9-D83600A593B6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2E313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tr-TR" sz="3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3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5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5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52" name="Yuvarlatılmış Dikdörtgen 75">
              <a:extLst>
                <a:ext uri="{FF2B5EF4-FFF2-40B4-BE49-F238E27FC236}">
                  <a16:creationId xmlns:a16="http://schemas.microsoft.com/office/drawing/2014/main" id="{2D56220D-0D0A-4D39-4A9C-F4487CA34221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60" name="Yuvarlatılmış Dikdörtgen 76">
              <a:extLst>
                <a:ext uri="{FF2B5EF4-FFF2-40B4-BE49-F238E27FC236}">
                  <a16:creationId xmlns:a16="http://schemas.microsoft.com/office/drawing/2014/main" id="{D7F18637-5FE3-8472-0A03-E9C2C1858C5C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66" name="TextBox 8">
              <a:extLst>
                <a:ext uri="{FF2B5EF4-FFF2-40B4-BE49-F238E27FC236}">
                  <a16:creationId xmlns:a16="http://schemas.microsoft.com/office/drawing/2014/main" id="{6B40A24A-59CB-973B-4C86-D732622FBB92}"/>
                </a:ext>
              </a:extLst>
            </p:cNvPr>
            <p:cNvSpPr txBox="1"/>
            <p:nvPr/>
          </p:nvSpPr>
          <p:spPr>
            <a:xfrm>
              <a:off x="5125198" y="3991410"/>
              <a:ext cx="747081" cy="287066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 marL="0" lvl="0" indent="0" algn="l">
                <a:lnSpc>
                  <a:spcPts val="2240"/>
                </a:lnSpc>
              </a:pPr>
              <a:r>
                <a:rPr lang="en-US" sz="2000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DBA33192-E0B9-DB77-FEEF-674642603F17}"/>
              </a:ext>
            </a:extLst>
          </p:cNvPr>
          <p:cNvGrpSpPr/>
          <p:nvPr/>
        </p:nvGrpSpPr>
        <p:grpSpPr>
          <a:xfrm>
            <a:off x="5827365" y="7921683"/>
            <a:ext cx="5220000" cy="2160000"/>
            <a:chOff x="1066801" y="2302946"/>
            <a:chExt cx="5220000" cy="2160000"/>
          </a:xfrm>
        </p:grpSpPr>
        <p:sp>
          <p:nvSpPr>
            <p:cNvPr id="68" name="Yuvarlatılmış Dikdörtgen 3">
              <a:extLst>
                <a:ext uri="{FF2B5EF4-FFF2-40B4-BE49-F238E27FC236}">
                  <a16:creationId xmlns:a16="http://schemas.microsoft.com/office/drawing/2014/main" id="{48F01D5B-1132-7EC3-3031-FAD41C2BEF29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2E313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tr-TR" sz="3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3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5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5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73" name="Yuvarlatılmış Dikdörtgen 75">
              <a:extLst>
                <a:ext uri="{FF2B5EF4-FFF2-40B4-BE49-F238E27FC236}">
                  <a16:creationId xmlns:a16="http://schemas.microsoft.com/office/drawing/2014/main" id="{689D29BA-7DFC-8D9F-3405-4A52679EF88B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76" name="Yuvarlatılmış Dikdörtgen 76">
              <a:extLst>
                <a:ext uri="{FF2B5EF4-FFF2-40B4-BE49-F238E27FC236}">
                  <a16:creationId xmlns:a16="http://schemas.microsoft.com/office/drawing/2014/main" id="{D8BA01BD-7E62-96C9-BF5A-FE719279004D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83" name="TextBox 8">
              <a:extLst>
                <a:ext uri="{FF2B5EF4-FFF2-40B4-BE49-F238E27FC236}">
                  <a16:creationId xmlns:a16="http://schemas.microsoft.com/office/drawing/2014/main" id="{0C5CBF29-089E-7D91-274E-AB627AB70D02}"/>
                </a:ext>
              </a:extLst>
            </p:cNvPr>
            <p:cNvSpPr txBox="1"/>
            <p:nvPr/>
          </p:nvSpPr>
          <p:spPr>
            <a:xfrm>
              <a:off x="5125198" y="3991410"/>
              <a:ext cx="747081" cy="287066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 marL="0" lvl="0" indent="0" algn="l">
                <a:lnSpc>
                  <a:spcPts val="2240"/>
                </a:lnSpc>
              </a:pPr>
              <a:r>
                <a:rPr lang="en-US" sz="2000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52AD416-9143-29D0-4A2C-9B92EA9D1F1D}"/>
              </a:ext>
            </a:extLst>
          </p:cNvPr>
          <p:cNvGrpSpPr/>
          <p:nvPr/>
        </p:nvGrpSpPr>
        <p:grpSpPr>
          <a:xfrm>
            <a:off x="12111287" y="5060831"/>
            <a:ext cx="5220000" cy="4836705"/>
            <a:chOff x="12372988" y="4645448"/>
            <a:chExt cx="5220000" cy="4836705"/>
          </a:xfrm>
        </p:grpSpPr>
        <p:sp>
          <p:nvSpPr>
            <p:cNvPr id="38" name="Yuvarlatılmış Dikdörtgen 3">
              <a:extLst>
                <a:ext uri="{FF2B5EF4-FFF2-40B4-BE49-F238E27FC236}">
                  <a16:creationId xmlns:a16="http://schemas.microsoft.com/office/drawing/2014/main" id="{55BEA31A-0CD2-C576-25FF-8AB76D22F966}"/>
                </a:ext>
              </a:extLst>
            </p:cNvPr>
            <p:cNvSpPr/>
            <p:nvPr/>
          </p:nvSpPr>
          <p:spPr>
            <a:xfrm>
              <a:off x="12372988" y="4645448"/>
              <a:ext cx="5220000" cy="4836705"/>
            </a:xfrm>
            <a:prstGeom prst="roundRect">
              <a:avLst>
                <a:gd name="adj" fmla="val 3982"/>
              </a:avLst>
            </a:prstGeom>
            <a:solidFill>
              <a:srgbClr val="2E313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tr-TR" sz="3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3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5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5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graphicFrame>
          <p:nvGraphicFramePr>
            <p:cNvPr id="13" name="Grafik 12">
              <a:extLst>
                <a:ext uri="{FF2B5EF4-FFF2-40B4-BE49-F238E27FC236}">
                  <a16:creationId xmlns:a16="http://schemas.microsoft.com/office/drawing/2014/main" id="{73515197-815A-1517-9708-7FA73ECF647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458897692"/>
                </p:ext>
              </p:extLst>
            </p:nvPr>
          </p:nvGraphicFramePr>
          <p:xfrm>
            <a:off x="12725400" y="6333913"/>
            <a:ext cx="4605886" cy="274294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</p:grp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E4BECC35-84B4-1FE1-0924-DBFAFC9BCB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304760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Dikdörtgen 199">
            <a:extLst>
              <a:ext uri="{FF2B5EF4-FFF2-40B4-BE49-F238E27FC236}">
                <a16:creationId xmlns:a16="http://schemas.microsoft.com/office/drawing/2014/main" id="{DCF1B5F1-AC67-794F-B169-DF9BB0A4A37D}"/>
              </a:ext>
            </a:extLst>
          </p:cNvPr>
          <p:cNvSpPr/>
          <p:nvPr/>
        </p:nvSpPr>
        <p:spPr>
          <a:xfrm flipV="1">
            <a:off x="-5933" y="243793"/>
            <a:ext cx="7348272" cy="1037534"/>
          </a:xfrm>
          <a:prstGeom prst="rect">
            <a:avLst/>
          </a:prstGeom>
          <a:solidFill>
            <a:srgbClr val="F02D7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DE" sz="2700">
              <a:latin typeface="Bahnschrift" panose="020B0502040204020203" pitchFamily="34" charset="0"/>
            </a:endParaRPr>
          </a:p>
        </p:txBody>
      </p:sp>
      <p:sp>
        <p:nvSpPr>
          <p:cNvPr id="15" name="Dikdörtgen 14">
            <a:extLst>
              <a:ext uri="{FF2B5EF4-FFF2-40B4-BE49-F238E27FC236}">
                <a16:creationId xmlns:a16="http://schemas.microsoft.com/office/drawing/2014/main" id="{AA002E83-9D98-4345-B6A8-E0295CF9E3E9}"/>
              </a:ext>
            </a:extLst>
          </p:cNvPr>
          <p:cNvSpPr/>
          <p:nvPr/>
        </p:nvSpPr>
        <p:spPr>
          <a:xfrm>
            <a:off x="688749" y="462479"/>
            <a:ext cx="3557384" cy="553998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3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WHY INVEST IN US?</a:t>
            </a:r>
            <a:endParaRPr lang="en-TR" sz="3000" b="1">
              <a:solidFill>
                <a:schemeClr val="bg1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80" name="Dikdörtgen 79">
            <a:extLst>
              <a:ext uri="{FF2B5EF4-FFF2-40B4-BE49-F238E27FC236}">
                <a16:creationId xmlns:a16="http://schemas.microsoft.com/office/drawing/2014/main" id="{D40629A2-94DA-3D4C-B364-850F89C61316}"/>
              </a:ext>
            </a:extLst>
          </p:cNvPr>
          <p:cNvSpPr/>
          <p:nvPr/>
        </p:nvSpPr>
        <p:spPr>
          <a:xfrm>
            <a:off x="7530132" y="531727"/>
            <a:ext cx="7369966" cy="553998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3000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10 REASONS TO INVEST IN OUR COMPANY</a:t>
            </a:r>
            <a:endParaRPr lang="en-TR" sz="3000">
              <a:solidFill>
                <a:srgbClr val="0F255A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5" name="Metin kutusu 4">
            <a:extLst>
              <a:ext uri="{FF2B5EF4-FFF2-40B4-BE49-F238E27FC236}">
                <a16:creationId xmlns:a16="http://schemas.microsoft.com/office/drawing/2014/main" id="{F7BF308F-52F0-9D49-8264-161D15E60F7C}"/>
              </a:ext>
            </a:extLst>
          </p:cNvPr>
          <p:cNvSpPr txBox="1"/>
          <p:nvPr/>
        </p:nvSpPr>
        <p:spPr>
          <a:xfrm>
            <a:off x="1751269" y="1730925"/>
            <a:ext cx="734827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spc="-450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10 </a:t>
            </a:r>
            <a:r>
              <a:rPr lang="tr-TR" sz="6000" spc="-450" err="1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reasons</a:t>
            </a:r>
            <a:r>
              <a:rPr lang="tr-TR" sz="6000" spc="-450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 </a:t>
            </a:r>
            <a:r>
              <a:rPr lang="tr-TR" sz="6000" spc="-450" err="1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to</a:t>
            </a:r>
            <a:endParaRPr lang="tr-TR" sz="6000" spc="-450">
              <a:solidFill>
                <a:srgbClr val="0F255A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155" name="Metin kutusu 154">
            <a:extLst>
              <a:ext uri="{FF2B5EF4-FFF2-40B4-BE49-F238E27FC236}">
                <a16:creationId xmlns:a16="http://schemas.microsoft.com/office/drawing/2014/main" id="{142735A7-5F85-9C45-831B-BE700EA4AE10}"/>
              </a:ext>
            </a:extLst>
          </p:cNvPr>
          <p:cNvSpPr txBox="1"/>
          <p:nvPr/>
        </p:nvSpPr>
        <p:spPr>
          <a:xfrm>
            <a:off x="1960315" y="2515390"/>
            <a:ext cx="914066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spc="-450" err="1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invest</a:t>
            </a:r>
            <a:r>
              <a:rPr lang="tr-TR" sz="6000" b="1" spc="-450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 in us</a:t>
            </a:r>
          </a:p>
        </p:txBody>
      </p:sp>
      <p:grpSp>
        <p:nvGrpSpPr>
          <p:cNvPr id="11" name="Grup 10">
            <a:extLst>
              <a:ext uri="{FF2B5EF4-FFF2-40B4-BE49-F238E27FC236}">
                <a16:creationId xmlns:a16="http://schemas.microsoft.com/office/drawing/2014/main" id="{CF1CE74E-2905-E3D8-0424-6DF33F7D53E7}"/>
              </a:ext>
            </a:extLst>
          </p:cNvPr>
          <p:cNvGrpSpPr/>
          <p:nvPr/>
        </p:nvGrpSpPr>
        <p:grpSpPr>
          <a:xfrm>
            <a:off x="12018587" y="4272707"/>
            <a:ext cx="2764213" cy="2273181"/>
            <a:chOff x="14184268" y="4272707"/>
            <a:chExt cx="3299690" cy="2520965"/>
          </a:xfrm>
        </p:grpSpPr>
        <p:sp>
          <p:nvSpPr>
            <p:cNvPr id="215" name="Tek Köşesi Kesik Dikdörtgen 214">
              <a:extLst>
                <a:ext uri="{FF2B5EF4-FFF2-40B4-BE49-F238E27FC236}">
                  <a16:creationId xmlns:a16="http://schemas.microsoft.com/office/drawing/2014/main" id="{98F7D97D-2A72-EC41-9024-F02C181F843D}"/>
                </a:ext>
              </a:extLst>
            </p:cNvPr>
            <p:cNvSpPr/>
            <p:nvPr/>
          </p:nvSpPr>
          <p:spPr>
            <a:xfrm rot="10800000">
              <a:off x="14184268" y="4272707"/>
              <a:ext cx="3299690" cy="2520965"/>
            </a:xfrm>
            <a:prstGeom prst="snip1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39" name="Dikdörtgen 238">
              <a:extLst>
                <a:ext uri="{FF2B5EF4-FFF2-40B4-BE49-F238E27FC236}">
                  <a16:creationId xmlns:a16="http://schemas.microsoft.com/office/drawing/2014/main" id="{B56B64B4-BCEE-5E4A-AC4C-E2D7FF5F3964}"/>
                </a:ext>
              </a:extLst>
            </p:cNvPr>
            <p:cNvSpPr/>
            <p:nvPr/>
          </p:nvSpPr>
          <p:spPr>
            <a:xfrm>
              <a:off x="15392084" y="5387414"/>
              <a:ext cx="1977804" cy="784830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Skılled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And competıtıve labor force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49" name="Resim 248">
              <a:extLst>
                <a:ext uri="{FF2B5EF4-FFF2-40B4-BE49-F238E27FC236}">
                  <a16:creationId xmlns:a16="http://schemas.microsoft.com/office/drawing/2014/main" id="{EB5C1A02-A5F6-8143-A146-480586425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535806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9" name="Grup 8">
            <a:extLst>
              <a:ext uri="{FF2B5EF4-FFF2-40B4-BE49-F238E27FC236}">
                <a16:creationId xmlns:a16="http://schemas.microsoft.com/office/drawing/2014/main" id="{5FCA5F23-6050-8D11-42F4-B4A8DDA6DA3F}"/>
              </a:ext>
            </a:extLst>
          </p:cNvPr>
          <p:cNvGrpSpPr/>
          <p:nvPr/>
        </p:nvGrpSpPr>
        <p:grpSpPr>
          <a:xfrm>
            <a:off x="9223690" y="4272707"/>
            <a:ext cx="2764213" cy="2273181"/>
            <a:chOff x="10847951" y="4272707"/>
            <a:chExt cx="3299690" cy="2520965"/>
          </a:xfrm>
        </p:grpSpPr>
        <p:sp>
          <p:nvSpPr>
            <p:cNvPr id="216" name="Tek Köşesi Kesik Dikdörtgen 215">
              <a:extLst>
                <a:ext uri="{FF2B5EF4-FFF2-40B4-BE49-F238E27FC236}">
                  <a16:creationId xmlns:a16="http://schemas.microsoft.com/office/drawing/2014/main" id="{CF23107C-7617-9946-A0A3-6D3B2955A38A}"/>
                </a:ext>
              </a:extLst>
            </p:cNvPr>
            <p:cNvSpPr/>
            <p:nvPr/>
          </p:nvSpPr>
          <p:spPr>
            <a:xfrm rot="10800000">
              <a:off x="10847951" y="4272707"/>
              <a:ext cx="3299690" cy="2520965"/>
            </a:xfrm>
            <a:prstGeom prst="snip1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0" name="Dikdörtgen 239">
              <a:extLst>
                <a:ext uri="{FF2B5EF4-FFF2-40B4-BE49-F238E27FC236}">
                  <a16:creationId xmlns:a16="http://schemas.microsoft.com/office/drawing/2014/main" id="{1C60D4CD-B92F-0243-B5C7-F6B18191FC9D}"/>
                </a:ext>
              </a:extLst>
            </p:cNvPr>
            <p:cNvSpPr/>
            <p:nvPr/>
          </p:nvSpPr>
          <p:spPr>
            <a:xfrm>
              <a:off x="12608488" y="5941412"/>
              <a:ext cx="1426994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Favourable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Demographıcs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59" name="Resim 258">
              <a:extLst>
                <a:ext uri="{FF2B5EF4-FFF2-40B4-BE49-F238E27FC236}">
                  <a16:creationId xmlns:a16="http://schemas.microsoft.com/office/drawing/2014/main" id="{0A5A4306-5B0E-794E-BA32-E40770AFDF4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01401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7" name="Grup 6">
            <a:extLst>
              <a:ext uri="{FF2B5EF4-FFF2-40B4-BE49-F238E27FC236}">
                <a16:creationId xmlns:a16="http://schemas.microsoft.com/office/drawing/2014/main" id="{AA769B5B-B164-C5DA-5EEC-BE0F38A90B45}"/>
              </a:ext>
            </a:extLst>
          </p:cNvPr>
          <p:cNvGrpSpPr/>
          <p:nvPr/>
        </p:nvGrpSpPr>
        <p:grpSpPr>
          <a:xfrm>
            <a:off x="6428794" y="4272707"/>
            <a:ext cx="2764213" cy="2273181"/>
            <a:chOff x="7511635" y="4272707"/>
            <a:chExt cx="3299690" cy="2520965"/>
          </a:xfrm>
        </p:grpSpPr>
        <p:sp>
          <p:nvSpPr>
            <p:cNvPr id="217" name="Tek Köşesi Kesik Dikdörtgen 216">
              <a:extLst>
                <a:ext uri="{FF2B5EF4-FFF2-40B4-BE49-F238E27FC236}">
                  <a16:creationId xmlns:a16="http://schemas.microsoft.com/office/drawing/2014/main" id="{72AA3147-75A0-BC49-A7B4-98736BFD6FB8}"/>
                </a:ext>
              </a:extLst>
            </p:cNvPr>
            <p:cNvSpPr/>
            <p:nvPr/>
          </p:nvSpPr>
          <p:spPr>
            <a:xfrm rot="10800000">
              <a:off x="7511635" y="4272707"/>
              <a:ext cx="3299690" cy="2520965"/>
            </a:xfrm>
            <a:prstGeom prst="snip1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1" name="Dikdörtgen 240">
              <a:extLst>
                <a:ext uri="{FF2B5EF4-FFF2-40B4-BE49-F238E27FC236}">
                  <a16:creationId xmlns:a16="http://schemas.microsoft.com/office/drawing/2014/main" id="{25E96AC7-5A78-D145-AC5A-4D22FD9CA93D}"/>
                </a:ext>
              </a:extLst>
            </p:cNvPr>
            <p:cNvSpPr/>
            <p:nvPr/>
          </p:nvSpPr>
          <p:spPr>
            <a:xfrm>
              <a:off x="9737350" y="5941412"/>
              <a:ext cx="963725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Strategıc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Locatıon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0" name="Resim 259">
              <a:extLst>
                <a:ext uri="{FF2B5EF4-FFF2-40B4-BE49-F238E27FC236}">
                  <a16:creationId xmlns:a16="http://schemas.microsoft.com/office/drawing/2014/main" id="{B1A984D5-DBC9-E44A-B6E3-F294060B8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866994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4" name="Grup 3">
            <a:extLst>
              <a:ext uri="{FF2B5EF4-FFF2-40B4-BE49-F238E27FC236}">
                <a16:creationId xmlns:a16="http://schemas.microsoft.com/office/drawing/2014/main" id="{FBBB4A8F-92E3-6E02-0C8C-8CA8BBF6192B}"/>
              </a:ext>
            </a:extLst>
          </p:cNvPr>
          <p:cNvGrpSpPr/>
          <p:nvPr/>
        </p:nvGrpSpPr>
        <p:grpSpPr>
          <a:xfrm>
            <a:off x="3633898" y="4272707"/>
            <a:ext cx="2764213" cy="2273181"/>
            <a:chOff x="4175318" y="4272707"/>
            <a:chExt cx="3299690" cy="2520965"/>
          </a:xfrm>
        </p:grpSpPr>
        <p:sp>
          <p:nvSpPr>
            <p:cNvPr id="218" name="Tek Köşesi Kesik Dikdörtgen 217">
              <a:extLst>
                <a:ext uri="{FF2B5EF4-FFF2-40B4-BE49-F238E27FC236}">
                  <a16:creationId xmlns:a16="http://schemas.microsoft.com/office/drawing/2014/main" id="{A88D25C9-EA93-624C-8E3C-4136029F13D8}"/>
                </a:ext>
              </a:extLst>
            </p:cNvPr>
            <p:cNvSpPr/>
            <p:nvPr/>
          </p:nvSpPr>
          <p:spPr>
            <a:xfrm rot="10800000">
              <a:off x="4175318" y="4272707"/>
              <a:ext cx="3299690" cy="2520965"/>
            </a:xfrm>
            <a:prstGeom prst="snip1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2" name="Dikdörtgen 241">
              <a:extLst>
                <a:ext uri="{FF2B5EF4-FFF2-40B4-BE49-F238E27FC236}">
                  <a16:creationId xmlns:a16="http://schemas.microsoft.com/office/drawing/2014/main" id="{1FC569CA-D88C-D04C-A625-591633ABAD45}"/>
                </a:ext>
              </a:extLst>
            </p:cNvPr>
            <p:cNvSpPr/>
            <p:nvPr/>
          </p:nvSpPr>
          <p:spPr>
            <a:xfrm>
              <a:off x="5843178" y="5726790"/>
              <a:ext cx="1317990" cy="784830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ct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Domestıc</a:t>
              </a:r>
            </a:p>
            <a:p>
              <a:pPr algn="ct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 + </a:t>
              </a:r>
              <a:r>
                <a:rPr lang="en-US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Acce</a:t>
              </a:r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</a:t>
              </a:r>
              <a:r>
                <a:rPr lang="en-US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sible</a:t>
              </a:r>
            </a:p>
            <a:p>
              <a:pPr algn="ct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Markets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1" name="Resim 260">
              <a:extLst>
                <a:ext uri="{FF2B5EF4-FFF2-40B4-BE49-F238E27FC236}">
                  <a16:creationId xmlns:a16="http://schemas.microsoft.com/office/drawing/2014/main" id="{D7884C65-3CB0-7946-83CA-E1F3D3DF9DC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532587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2" name="Grup 1">
            <a:extLst>
              <a:ext uri="{FF2B5EF4-FFF2-40B4-BE49-F238E27FC236}">
                <a16:creationId xmlns:a16="http://schemas.microsoft.com/office/drawing/2014/main" id="{930E569B-3557-9154-31A4-13E8D410438B}"/>
              </a:ext>
            </a:extLst>
          </p:cNvPr>
          <p:cNvGrpSpPr/>
          <p:nvPr/>
        </p:nvGrpSpPr>
        <p:grpSpPr>
          <a:xfrm>
            <a:off x="839002" y="4272707"/>
            <a:ext cx="2764213" cy="2273181"/>
            <a:chOff x="839002" y="4272707"/>
            <a:chExt cx="3299690" cy="2520965"/>
          </a:xfrm>
        </p:grpSpPr>
        <p:sp>
          <p:nvSpPr>
            <p:cNvPr id="219" name="Tek Köşesi Kesik Dikdörtgen 218">
              <a:extLst>
                <a:ext uri="{FF2B5EF4-FFF2-40B4-BE49-F238E27FC236}">
                  <a16:creationId xmlns:a16="http://schemas.microsoft.com/office/drawing/2014/main" id="{1B4EA7E1-721E-D942-8F8C-CC6E2622CB80}"/>
                </a:ext>
              </a:extLst>
            </p:cNvPr>
            <p:cNvSpPr/>
            <p:nvPr/>
          </p:nvSpPr>
          <p:spPr>
            <a:xfrm rot="10800000">
              <a:off x="839002" y="4272707"/>
              <a:ext cx="3299690" cy="2520965"/>
            </a:xfrm>
            <a:prstGeom prst="snip1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38" name="Dikdörtgen 237">
              <a:extLst>
                <a:ext uri="{FF2B5EF4-FFF2-40B4-BE49-F238E27FC236}">
                  <a16:creationId xmlns:a16="http://schemas.microsoft.com/office/drawing/2014/main" id="{838307F4-3AF0-C940-88F1-7AA6F3148E4A}"/>
                </a:ext>
              </a:extLst>
            </p:cNvPr>
            <p:cNvSpPr/>
            <p:nvPr/>
          </p:nvSpPr>
          <p:spPr>
            <a:xfrm>
              <a:off x="3064945" y="5941412"/>
              <a:ext cx="967316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Robust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Economy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2" name="Resim 261">
              <a:extLst>
                <a:ext uri="{FF2B5EF4-FFF2-40B4-BE49-F238E27FC236}">
                  <a16:creationId xmlns:a16="http://schemas.microsoft.com/office/drawing/2014/main" id="{4C9DA050-9321-C147-A2E2-330C566DA89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98180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12" name="Grup 11">
            <a:extLst>
              <a:ext uri="{FF2B5EF4-FFF2-40B4-BE49-F238E27FC236}">
                <a16:creationId xmlns:a16="http://schemas.microsoft.com/office/drawing/2014/main" id="{75778766-5233-6708-0557-29ACA96B8F51}"/>
              </a:ext>
            </a:extLst>
          </p:cNvPr>
          <p:cNvGrpSpPr/>
          <p:nvPr/>
        </p:nvGrpSpPr>
        <p:grpSpPr>
          <a:xfrm>
            <a:off x="12018587" y="6604119"/>
            <a:ext cx="2764213" cy="2273181"/>
            <a:chOff x="14184268" y="6858251"/>
            <a:chExt cx="3299690" cy="2520965"/>
          </a:xfrm>
        </p:grpSpPr>
        <p:sp>
          <p:nvSpPr>
            <p:cNvPr id="233" name="Tek Köşesi Kesik Dikdörtgen 232">
              <a:extLst>
                <a:ext uri="{FF2B5EF4-FFF2-40B4-BE49-F238E27FC236}">
                  <a16:creationId xmlns:a16="http://schemas.microsoft.com/office/drawing/2014/main" id="{C41600EC-815D-9E40-A58D-A24A187D2CA0}"/>
                </a:ext>
              </a:extLst>
            </p:cNvPr>
            <p:cNvSpPr/>
            <p:nvPr/>
          </p:nvSpPr>
          <p:spPr>
            <a:xfrm rot="10800000">
              <a:off x="14184268" y="6858251"/>
              <a:ext cx="3299690" cy="2520965"/>
            </a:xfrm>
            <a:prstGeom prst="snip1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4" name="Dikdörtgen 243">
              <a:extLst>
                <a:ext uri="{FF2B5EF4-FFF2-40B4-BE49-F238E27FC236}">
                  <a16:creationId xmlns:a16="http://schemas.microsoft.com/office/drawing/2014/main" id="{3DF7A258-EACA-6B4C-9800-688A94C192F0}"/>
                </a:ext>
              </a:extLst>
            </p:cNvPr>
            <p:cNvSpPr/>
            <p:nvPr/>
          </p:nvSpPr>
          <p:spPr>
            <a:xfrm>
              <a:off x="15804134" y="8718532"/>
              <a:ext cx="1340432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ct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Sectoral</a:t>
              </a:r>
            </a:p>
            <a:p>
              <a:pPr algn="ct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Opportunıtıes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3" name="Resim 262">
              <a:extLst>
                <a:ext uri="{FF2B5EF4-FFF2-40B4-BE49-F238E27FC236}">
                  <a16:creationId xmlns:a16="http://schemas.microsoft.com/office/drawing/2014/main" id="{A6A6500B-3150-B54F-84DA-5203E6CEEE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4535806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10" name="Grup 9">
            <a:extLst>
              <a:ext uri="{FF2B5EF4-FFF2-40B4-BE49-F238E27FC236}">
                <a16:creationId xmlns:a16="http://schemas.microsoft.com/office/drawing/2014/main" id="{7F6D2141-EEC3-59A2-E947-CACEC78C275A}"/>
              </a:ext>
            </a:extLst>
          </p:cNvPr>
          <p:cNvGrpSpPr/>
          <p:nvPr/>
        </p:nvGrpSpPr>
        <p:grpSpPr>
          <a:xfrm>
            <a:off x="9223690" y="6604119"/>
            <a:ext cx="2764213" cy="2273181"/>
            <a:chOff x="10847951" y="6858251"/>
            <a:chExt cx="3299690" cy="2520965"/>
          </a:xfrm>
        </p:grpSpPr>
        <p:sp>
          <p:nvSpPr>
            <p:cNvPr id="234" name="Tek Köşesi Kesik Dikdörtgen 233">
              <a:extLst>
                <a:ext uri="{FF2B5EF4-FFF2-40B4-BE49-F238E27FC236}">
                  <a16:creationId xmlns:a16="http://schemas.microsoft.com/office/drawing/2014/main" id="{798A92F4-99C2-0E4B-AA88-B5B10D19952F}"/>
                </a:ext>
              </a:extLst>
            </p:cNvPr>
            <p:cNvSpPr/>
            <p:nvPr/>
          </p:nvSpPr>
          <p:spPr>
            <a:xfrm rot="10800000">
              <a:off x="10847951" y="6858251"/>
              <a:ext cx="3299690" cy="2520965"/>
            </a:xfrm>
            <a:prstGeom prst="snip1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5" name="Dikdörtgen 244">
              <a:extLst>
                <a:ext uri="{FF2B5EF4-FFF2-40B4-BE49-F238E27FC236}">
                  <a16:creationId xmlns:a16="http://schemas.microsoft.com/office/drawing/2014/main" id="{6F1D52F1-6C6F-AD41-A4AF-EFF2F4D561B1}"/>
                </a:ext>
              </a:extLst>
            </p:cNvPr>
            <p:cNvSpPr/>
            <p:nvPr/>
          </p:nvSpPr>
          <p:spPr>
            <a:xfrm>
              <a:off x="12895426" y="8558488"/>
              <a:ext cx="1140056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Benıgn r&amp;d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Ecosystem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4" name="Resim 263">
              <a:extLst>
                <a:ext uri="{FF2B5EF4-FFF2-40B4-BE49-F238E27FC236}">
                  <a16:creationId xmlns:a16="http://schemas.microsoft.com/office/drawing/2014/main" id="{2946C810-0D2F-2349-9CF0-468E948CF81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01401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8" name="Grup 7">
            <a:extLst>
              <a:ext uri="{FF2B5EF4-FFF2-40B4-BE49-F238E27FC236}">
                <a16:creationId xmlns:a16="http://schemas.microsoft.com/office/drawing/2014/main" id="{CF292269-7074-642A-325F-CC63D0D44554}"/>
              </a:ext>
            </a:extLst>
          </p:cNvPr>
          <p:cNvGrpSpPr/>
          <p:nvPr/>
        </p:nvGrpSpPr>
        <p:grpSpPr>
          <a:xfrm>
            <a:off x="6428794" y="6604119"/>
            <a:ext cx="2764213" cy="2273181"/>
            <a:chOff x="7511635" y="6858251"/>
            <a:chExt cx="3299690" cy="2520965"/>
          </a:xfrm>
        </p:grpSpPr>
        <p:sp>
          <p:nvSpPr>
            <p:cNvPr id="235" name="Tek Köşesi Kesik Dikdörtgen 234">
              <a:extLst>
                <a:ext uri="{FF2B5EF4-FFF2-40B4-BE49-F238E27FC236}">
                  <a16:creationId xmlns:a16="http://schemas.microsoft.com/office/drawing/2014/main" id="{61BC1D6B-B695-D54C-9DB6-76FEAF79B969}"/>
                </a:ext>
              </a:extLst>
            </p:cNvPr>
            <p:cNvSpPr/>
            <p:nvPr/>
          </p:nvSpPr>
          <p:spPr>
            <a:xfrm rot="10800000">
              <a:off x="7511635" y="6858251"/>
              <a:ext cx="3299690" cy="2520965"/>
            </a:xfrm>
            <a:prstGeom prst="snip1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6" name="Dikdörtgen 245">
              <a:extLst>
                <a:ext uri="{FF2B5EF4-FFF2-40B4-BE49-F238E27FC236}">
                  <a16:creationId xmlns:a16="http://schemas.microsoft.com/office/drawing/2014/main" id="{8655E717-EB14-3A4D-A798-848EC854BE5B}"/>
                </a:ext>
              </a:extLst>
            </p:cNvPr>
            <p:cNvSpPr/>
            <p:nvPr/>
          </p:nvSpPr>
          <p:spPr>
            <a:xfrm>
              <a:off x="9643028" y="8558488"/>
              <a:ext cx="1058046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Lucratıve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Incentıves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5" name="Resim 264">
              <a:extLst>
                <a:ext uri="{FF2B5EF4-FFF2-40B4-BE49-F238E27FC236}">
                  <a16:creationId xmlns:a16="http://schemas.microsoft.com/office/drawing/2014/main" id="{549E9D58-8CA6-C844-AAF9-CFFDB9C2F2C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866994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6" name="Grup 5">
            <a:extLst>
              <a:ext uri="{FF2B5EF4-FFF2-40B4-BE49-F238E27FC236}">
                <a16:creationId xmlns:a16="http://schemas.microsoft.com/office/drawing/2014/main" id="{0547AB0F-33CA-4B80-17B5-A9BBBE0C5446}"/>
              </a:ext>
            </a:extLst>
          </p:cNvPr>
          <p:cNvGrpSpPr/>
          <p:nvPr/>
        </p:nvGrpSpPr>
        <p:grpSpPr>
          <a:xfrm>
            <a:off x="3633898" y="6604119"/>
            <a:ext cx="2810392" cy="2273181"/>
            <a:chOff x="4175318" y="6858251"/>
            <a:chExt cx="3354814" cy="2520965"/>
          </a:xfrm>
        </p:grpSpPr>
        <p:sp>
          <p:nvSpPr>
            <p:cNvPr id="236" name="Tek Köşesi Kesik Dikdörtgen 235">
              <a:extLst>
                <a:ext uri="{FF2B5EF4-FFF2-40B4-BE49-F238E27FC236}">
                  <a16:creationId xmlns:a16="http://schemas.microsoft.com/office/drawing/2014/main" id="{6AC53B38-4D58-7A45-8305-E6CB9703BC97}"/>
                </a:ext>
              </a:extLst>
            </p:cNvPr>
            <p:cNvSpPr/>
            <p:nvPr/>
          </p:nvSpPr>
          <p:spPr>
            <a:xfrm rot="10800000">
              <a:off x="4175318" y="6858251"/>
              <a:ext cx="3299690" cy="2520965"/>
            </a:xfrm>
            <a:prstGeom prst="snip1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7" name="Dikdörtgen 246">
              <a:extLst>
                <a:ext uri="{FF2B5EF4-FFF2-40B4-BE49-F238E27FC236}">
                  <a16:creationId xmlns:a16="http://schemas.microsoft.com/office/drawing/2014/main" id="{2A98FFA7-EB87-484B-9DA2-C626258B0429}"/>
                </a:ext>
              </a:extLst>
            </p:cNvPr>
            <p:cNvSpPr/>
            <p:nvPr/>
          </p:nvSpPr>
          <p:spPr>
            <a:xfrm>
              <a:off x="5450332" y="8811116"/>
              <a:ext cx="2079800" cy="323165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Busıness-frıendlıness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6" name="Resim 265">
              <a:extLst>
                <a:ext uri="{FF2B5EF4-FFF2-40B4-BE49-F238E27FC236}">
                  <a16:creationId xmlns:a16="http://schemas.microsoft.com/office/drawing/2014/main" id="{E6A81E32-195A-B148-A63E-348220F5B6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532587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3" name="Grup 2">
            <a:extLst>
              <a:ext uri="{FF2B5EF4-FFF2-40B4-BE49-F238E27FC236}">
                <a16:creationId xmlns:a16="http://schemas.microsoft.com/office/drawing/2014/main" id="{B05C5042-7A30-7EBB-7E0F-32792AFBD13B}"/>
              </a:ext>
            </a:extLst>
          </p:cNvPr>
          <p:cNvGrpSpPr/>
          <p:nvPr/>
        </p:nvGrpSpPr>
        <p:grpSpPr>
          <a:xfrm>
            <a:off x="839002" y="6604119"/>
            <a:ext cx="2764213" cy="2273181"/>
            <a:chOff x="839002" y="6858251"/>
            <a:chExt cx="3299690" cy="2520965"/>
          </a:xfrm>
        </p:grpSpPr>
        <p:sp>
          <p:nvSpPr>
            <p:cNvPr id="237" name="Tek Köşesi Kesik Dikdörtgen 236">
              <a:extLst>
                <a:ext uri="{FF2B5EF4-FFF2-40B4-BE49-F238E27FC236}">
                  <a16:creationId xmlns:a16="http://schemas.microsoft.com/office/drawing/2014/main" id="{4E2D6A66-CF59-FD41-9557-FF553379D603}"/>
                </a:ext>
              </a:extLst>
            </p:cNvPr>
            <p:cNvSpPr/>
            <p:nvPr/>
          </p:nvSpPr>
          <p:spPr>
            <a:xfrm rot="10800000">
              <a:off x="839002" y="6858251"/>
              <a:ext cx="3299690" cy="2520965"/>
            </a:xfrm>
            <a:prstGeom prst="snip1Rect">
              <a:avLst/>
            </a:prstGeom>
            <a:solidFill>
              <a:srgbClr val="F02D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3" name="Dikdörtgen 242">
              <a:extLst>
                <a:ext uri="{FF2B5EF4-FFF2-40B4-BE49-F238E27FC236}">
                  <a16:creationId xmlns:a16="http://schemas.microsoft.com/office/drawing/2014/main" id="{55B36199-204C-E546-821C-7878C1DD16C6}"/>
                </a:ext>
              </a:extLst>
            </p:cNvPr>
            <p:cNvSpPr/>
            <p:nvPr/>
          </p:nvSpPr>
          <p:spPr>
            <a:xfrm>
              <a:off x="2477475" y="8558488"/>
              <a:ext cx="1554785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Contınuous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Reform process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7" name="Resim 266">
              <a:extLst>
                <a:ext uri="{FF2B5EF4-FFF2-40B4-BE49-F238E27FC236}">
                  <a16:creationId xmlns:a16="http://schemas.microsoft.com/office/drawing/2014/main" id="{8EE19B5D-14FE-5D4E-9374-48482B18DDA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98180" y="7170110"/>
              <a:ext cx="949133" cy="949133"/>
            </a:xfrm>
            <a:prstGeom prst="rect">
              <a:avLst/>
            </a:prstGeom>
          </p:spPr>
        </p:pic>
      </p:grp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D5EF7458-8002-B93B-C17C-E136273F095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560329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Yuvarlatılmış Dikdörtgen 8">
            <a:extLst>
              <a:ext uri="{FF2B5EF4-FFF2-40B4-BE49-F238E27FC236}">
                <a16:creationId xmlns:a16="http://schemas.microsoft.com/office/drawing/2014/main" id="{B1B8A05F-1741-3B7D-A0B3-A99FC52F33A1}"/>
              </a:ext>
            </a:extLst>
          </p:cNvPr>
          <p:cNvSpPr/>
          <p:nvPr/>
        </p:nvSpPr>
        <p:spPr>
          <a:xfrm>
            <a:off x="-457200" y="3467100"/>
            <a:ext cx="14020800" cy="4063253"/>
          </a:xfrm>
          <a:prstGeom prst="roundRect">
            <a:avLst>
              <a:gd name="adj" fmla="val 6739"/>
            </a:avLst>
          </a:prstGeom>
          <a:solidFill>
            <a:srgbClr val="0036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TextBox 7">
            <a:extLst>
              <a:ext uri="{FF2B5EF4-FFF2-40B4-BE49-F238E27FC236}">
                <a16:creationId xmlns:a16="http://schemas.microsoft.com/office/drawing/2014/main" id="{01F5037D-7F4F-D11C-FA6E-8797747F25AC}"/>
              </a:ext>
            </a:extLst>
          </p:cNvPr>
          <p:cNvSpPr txBox="1"/>
          <p:nvPr/>
        </p:nvSpPr>
        <p:spPr>
          <a:xfrm>
            <a:off x="690563" y="4601397"/>
            <a:ext cx="5948680" cy="99976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Dijital mecralarda müşterilerimiz için her zaman ulaşılabilir olmak. İş modelimizi ölçeklenebilir şekilde geliştirerek operasyonel maliyetleri en azda tutmak ve karlılığı yukarılara taşımak.</a:t>
            </a:r>
          </a:p>
        </p:txBody>
      </p:sp>
      <p:sp>
        <p:nvSpPr>
          <p:cNvPr id="3" name="Başlık 2">
            <a:extLst>
              <a:ext uri="{FF2B5EF4-FFF2-40B4-BE49-F238E27FC236}">
                <a16:creationId xmlns:a16="http://schemas.microsoft.com/office/drawing/2014/main" id="{CA0E7E15-8B15-772C-915A-4658335419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>
                <a:solidFill>
                  <a:srgbClr val="003682"/>
                </a:solidFill>
              </a:rPr>
              <a:t>Amacımız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3FAB278A-12C9-F241-8F66-04B9604421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pic>
        <p:nvPicPr>
          <p:cNvPr id="8" name="Resim 7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B85D3565-66A3-0A91-E25E-96DD58EA8E3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540"/>
          <a:stretch/>
        </p:blipFill>
        <p:spPr>
          <a:xfrm>
            <a:off x="7424326" y="720918"/>
            <a:ext cx="10211004" cy="8156382"/>
          </a:xfrm>
          <a:prstGeom prst="roundRect">
            <a:avLst>
              <a:gd name="adj" fmla="val 2779"/>
            </a:avLst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Custom 202">
    <a:dk1>
      <a:sysClr val="windowText" lastClr="000000"/>
    </a:dk1>
    <a:lt1>
      <a:sysClr val="window" lastClr="FFFFFF"/>
    </a:lt1>
    <a:dk2>
      <a:srgbClr val="153153"/>
    </a:dk2>
    <a:lt2>
      <a:srgbClr val="EEECE1"/>
    </a:lt2>
    <a:accent1>
      <a:srgbClr val="FF6525"/>
    </a:accent1>
    <a:accent2>
      <a:srgbClr val="F3BF79"/>
    </a:accent2>
    <a:accent3>
      <a:srgbClr val="2959DF"/>
    </a:accent3>
    <a:accent4>
      <a:srgbClr val="6A82FA"/>
    </a:accent4>
    <a:accent5>
      <a:srgbClr val="3081AC"/>
    </a:accent5>
    <a:accent6>
      <a:srgbClr val="A5A5A5"/>
    </a:accent6>
    <a:hlink>
      <a:srgbClr val="0000FF"/>
    </a:hlink>
    <a:folHlink>
      <a:srgbClr val="800080"/>
    </a:folHlink>
  </a:clrScheme>
  <a:fontScheme name="Custom 2">
    <a:majorFont>
      <a:latin typeface="Calibri"/>
      <a:ea typeface=""/>
      <a:cs typeface=""/>
    </a:majorFont>
    <a:minorFont>
      <a:latin typeface="Segoe UI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Madison</Template>
  <TotalTime>12267</TotalTime>
  <Words>4073</Words>
  <Application>Microsoft Macintosh PowerPoint</Application>
  <PresentationFormat>Özel</PresentationFormat>
  <Paragraphs>1201</Paragraphs>
  <Slides>65</Slides>
  <Notes>13</Notes>
  <HiddenSlides>0</HiddenSlides>
  <MMClips>0</MMClips>
  <ScaleCrop>false</ScaleCrop>
  <HeadingPairs>
    <vt:vector size="8" baseType="variant">
      <vt:variant>
        <vt:lpstr>Kullanılan Yazı Tipleri</vt:lpstr>
      </vt:variant>
      <vt:variant>
        <vt:i4>8</vt:i4>
      </vt:variant>
      <vt:variant>
        <vt:lpstr>Tema</vt:lpstr>
      </vt:variant>
      <vt:variant>
        <vt:i4>1</vt:i4>
      </vt:variant>
      <vt:variant>
        <vt:lpstr>Eklenmiş OLE Hizmet Programları</vt:lpstr>
      </vt:variant>
      <vt:variant>
        <vt:i4>1</vt:i4>
      </vt:variant>
      <vt:variant>
        <vt:lpstr>Slayt Başlıkları</vt:lpstr>
      </vt:variant>
      <vt:variant>
        <vt:i4>65</vt:i4>
      </vt:variant>
    </vt:vector>
  </HeadingPairs>
  <TitlesOfParts>
    <vt:vector size="75" baseType="lpstr">
      <vt:lpstr>Bahnschrift</vt:lpstr>
      <vt:lpstr>Cochocib Script Latin Pro</vt:lpstr>
      <vt:lpstr>Times New Roman</vt:lpstr>
      <vt:lpstr>Charmonman</vt:lpstr>
      <vt:lpstr>Arial</vt:lpstr>
      <vt:lpstr>Bahnschrift Light Condensed</vt:lpstr>
      <vt:lpstr>Bahnschrift Light</vt:lpstr>
      <vt:lpstr>Calibri</vt:lpstr>
      <vt:lpstr>Office Theme</vt:lpstr>
      <vt:lpstr>Çalışma Sayfası</vt:lpstr>
      <vt:lpstr>PowerPoint Sunusu</vt:lpstr>
      <vt:lpstr>İçerik</vt:lpstr>
      <vt:lpstr>İçerik</vt:lpstr>
      <vt:lpstr>PowerPoint Sunusu</vt:lpstr>
      <vt:lpstr>PowerPoint Sunusu</vt:lpstr>
      <vt:lpstr>PowerPoint Sunusu</vt:lpstr>
      <vt:lpstr>PowerPoint Sunusu</vt:lpstr>
      <vt:lpstr>PowerPoint Sunusu</vt:lpstr>
      <vt:lpstr>Amacımız</vt:lpstr>
      <vt:lpstr>Amaçlarımız</vt:lpstr>
      <vt:lpstr>Amaçlarımız</vt:lpstr>
      <vt:lpstr>Dönem Bazlı Tatil Alışverişleri</vt:lpstr>
      <vt:lpstr>Bahar Dönemi Tatil Alışverişi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Ekip</vt:lpstr>
      <vt:lpstr>Rollerimiz</vt:lpstr>
      <vt:lpstr>Organizasyon</vt:lpstr>
      <vt:lpstr>Organizasyon</vt:lpstr>
      <vt:lpstr>Organizasyon</vt:lpstr>
      <vt:lpstr>Organizasyon</vt:lpstr>
      <vt:lpstr>PowerPoint Sunusu</vt:lpstr>
      <vt:lpstr>PowerPoint Sunusu</vt:lpstr>
      <vt:lpstr>Hedefler</vt:lpstr>
      <vt:lpstr>Hedefler</vt:lpstr>
      <vt:lpstr>Hedefler</vt:lpstr>
      <vt:lpstr>Hedefler</vt:lpstr>
      <vt:lpstr>Hedefler</vt:lpstr>
      <vt:lpstr>Sorumluluklarımız</vt:lpstr>
      <vt:lpstr>Sorumluluklarımız</vt:lpstr>
      <vt:lpstr>Sorumluluklarımız</vt:lpstr>
      <vt:lpstr>Tablo Uygulaması</vt:lpstr>
      <vt:lpstr>Projeler</vt:lpstr>
      <vt:lpstr>Projeler</vt:lpstr>
      <vt:lpstr>Projeler</vt:lpstr>
      <vt:lpstr>Projeler</vt:lpstr>
      <vt:lpstr>Projeler</vt:lpstr>
      <vt:lpstr>Projeler</vt:lpstr>
      <vt:lpstr>Hedefler</vt:lpstr>
      <vt:lpstr>Hedefler</vt:lpstr>
      <vt:lpstr>Hedefler</vt:lpstr>
      <vt:lpstr>Hedefler</vt:lpstr>
      <vt:lpstr>Hedefler</vt:lpstr>
      <vt:lpstr>Sorumluluklarımız</vt:lpstr>
      <vt:lpstr>Sorumluluklarımız</vt:lpstr>
      <vt:lpstr>Sorumluluklarımız</vt:lpstr>
      <vt:lpstr>Sorumluluklarımız</vt:lpstr>
      <vt:lpstr>Sorumluluklarımız</vt:lpstr>
      <vt:lpstr>Hedefler</vt:lpstr>
      <vt:lpstr>Metrikler</vt:lpstr>
      <vt:lpstr>Metrikler</vt:lpstr>
      <vt:lpstr>PowerPoint Sunusu</vt:lpstr>
      <vt:lpstr>Büyüme Planı</vt:lpstr>
      <vt:lpstr>PowerPoint Sunusu</vt:lpstr>
      <vt:lpstr>PowerPoint Sunusu</vt:lpstr>
      <vt:lpstr>Uygulama</vt:lpstr>
      <vt:lpstr>Uygulama</vt:lpstr>
      <vt:lpstr>PowerPoint Sunusu</vt:lpstr>
      <vt:lpstr>Metrikler</vt:lpstr>
      <vt:lpstr>Metrikler</vt:lpstr>
      <vt:lpstr>PowerPoint Sunusu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Kurumsal İletişim Ekibi</dc:title>
  <dc:creator>Halil Furkan Kesler</dc:creator>
  <cp:lastModifiedBy>Chris Green</cp:lastModifiedBy>
  <cp:revision>127</cp:revision>
  <dcterms:created xsi:type="dcterms:W3CDTF">2006-08-16T00:00:00Z</dcterms:created>
  <dcterms:modified xsi:type="dcterms:W3CDTF">2025-12-03T05:48:12Z</dcterms:modified>
  <dc:identifier>DAGYOeMgoMo</dc:identifier>
</cp:coreProperties>
</file>